
<file path=[Content_Types].xml><?xml version="1.0" encoding="utf-8"?>
<Types xmlns="http://schemas.openxmlformats.org/package/2006/content-types">
  <Default Extension="png" ContentType="image/png"/>
  <Default Extension="tmp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5"/>
  </p:sldMasterIdLst>
  <p:notesMasterIdLst>
    <p:notesMasterId r:id="rId54"/>
  </p:notesMasterIdLst>
  <p:handoutMasterIdLst>
    <p:handoutMasterId r:id="rId55"/>
  </p:handoutMasterIdLst>
  <p:sldIdLst>
    <p:sldId id="337" r:id="rId6"/>
    <p:sldId id="358" r:id="rId7"/>
    <p:sldId id="256" r:id="rId8"/>
    <p:sldId id="327" r:id="rId9"/>
    <p:sldId id="307" r:id="rId10"/>
    <p:sldId id="260" r:id="rId11"/>
    <p:sldId id="262" r:id="rId12"/>
    <p:sldId id="308" r:id="rId13"/>
    <p:sldId id="309" r:id="rId14"/>
    <p:sldId id="345" r:id="rId15"/>
    <p:sldId id="333" r:id="rId16"/>
    <p:sldId id="329" r:id="rId17"/>
    <p:sldId id="346" r:id="rId18"/>
    <p:sldId id="330" r:id="rId19"/>
    <p:sldId id="317" r:id="rId20"/>
    <p:sldId id="347" r:id="rId21"/>
    <p:sldId id="310" r:id="rId22"/>
    <p:sldId id="348" r:id="rId23"/>
    <p:sldId id="311" r:id="rId24"/>
    <p:sldId id="274" r:id="rId25"/>
    <p:sldId id="349" r:id="rId26"/>
    <p:sldId id="331" r:id="rId27"/>
    <p:sldId id="314" r:id="rId28"/>
    <p:sldId id="313" r:id="rId29"/>
    <p:sldId id="350" r:id="rId30"/>
    <p:sldId id="351" r:id="rId31"/>
    <p:sldId id="319" r:id="rId32"/>
    <p:sldId id="284" r:id="rId33"/>
    <p:sldId id="315" r:id="rId34"/>
    <p:sldId id="332" r:id="rId35"/>
    <p:sldId id="334" r:id="rId36"/>
    <p:sldId id="288" r:id="rId37"/>
    <p:sldId id="352" r:id="rId38"/>
    <p:sldId id="290" r:id="rId39"/>
    <p:sldId id="353" r:id="rId40"/>
    <p:sldId id="354" r:id="rId41"/>
    <p:sldId id="355" r:id="rId42"/>
    <p:sldId id="328" r:id="rId43"/>
    <p:sldId id="335" r:id="rId44"/>
    <p:sldId id="321" r:id="rId45"/>
    <p:sldId id="344" r:id="rId46"/>
    <p:sldId id="316" r:id="rId47"/>
    <p:sldId id="325" r:id="rId48"/>
    <p:sldId id="356" r:id="rId49"/>
    <p:sldId id="322" r:id="rId50"/>
    <p:sldId id="302" r:id="rId51"/>
    <p:sldId id="357" r:id="rId52"/>
    <p:sldId id="304" r:id="rId53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CCFF"/>
    <a:srgbClr val="66FFFF"/>
    <a:srgbClr val="E766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7941" autoAdjust="0"/>
    <p:restoredTop sz="94660"/>
  </p:normalViewPr>
  <p:slideViewPr>
    <p:cSldViewPr>
      <p:cViewPr varScale="1">
        <p:scale>
          <a:sx n="74" d="100"/>
          <a:sy n="74" d="100"/>
        </p:scale>
        <p:origin x="1578" y="58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50" Type="http://schemas.openxmlformats.org/officeDocument/2006/relationships/slide" Target="slides/slide45.xml"/><Relationship Id="rId55" Type="http://schemas.openxmlformats.org/officeDocument/2006/relationships/handoutMaster" Target="handoutMasters/handoutMaster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openxmlformats.org/officeDocument/2006/relationships/slide" Target="slides/slide36.xml"/><Relationship Id="rId54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theme" Target="theme/theme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viewProps" Target="viewProp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4" Type="http://schemas.openxmlformats.org/officeDocument/2006/relationships/customXml" Target="../customXml/item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presProps" Target="presProps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customXml" Target="../customXml/item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B6C8BDA-01D8-4506-ADCD-464BFF727E24}" type="datetimeFigureOut">
              <a:rPr lang="en-US" smtClean="0"/>
              <a:t>28/08/2021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Plan Information is subject to change based on CMS approval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56DC85-BAA5-4EEE-9641-5FFC99702B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4529633"/>
      </p:ext>
    </p:extLst>
  </p:cSld>
  <p:clrMap bg1="lt1" tx1="dk1" bg2="lt2" tx2="dk2" accent1="accent1" accent2="accent2" accent3="accent3" accent4="accent4" accent5="accent5" accent6="accent6" hlink="hlink" folHlink="folHlink"/>
  <p:hf hd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AC88E2E-F1EF-4F5C-8E9D-4B6287AB23F1}" type="datetimeFigureOut">
              <a:rPr lang="en-US" smtClean="0"/>
              <a:t>28/08/2021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Plan Information is subject to change based on CMS approval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F085949-2918-4F5B-ACE4-F98CBCF3700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9444522"/>
      </p:ext>
    </p:extLst>
  </p:cSld>
  <p:clrMap bg1="lt1" tx1="dk1" bg2="lt2" tx2="dk2" accent1="accent1" accent2="accent2" accent3="accent3" accent4="accent4" accent5="accent5" accent6="accent6" hlink="hlink" folHlink="folHlink"/>
  <p:hf hd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vid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gradFill>
            <a:gsLst>
              <a:gs pos="34000">
                <a:srgbClr val="00548C"/>
              </a:gs>
              <a:gs pos="100000">
                <a:srgbClr val="00AEEF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 dirty="0"/>
          </a:p>
        </p:txBody>
      </p:sp>
      <p:pic>
        <p:nvPicPr>
          <p:cNvPr id="5" name="Picture 3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3038" y="542925"/>
            <a:ext cx="1177925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34"/>
          <p:cNvGrpSpPr>
            <a:grpSpLocks/>
          </p:cNvGrpSpPr>
          <p:nvPr userDrawn="1"/>
        </p:nvGrpSpPr>
        <p:grpSpPr bwMode="auto">
          <a:xfrm>
            <a:off x="1085850" y="1854200"/>
            <a:ext cx="6972300" cy="3695700"/>
            <a:chOff x="2971800" y="2209800"/>
            <a:chExt cx="6248400" cy="3340865"/>
          </a:xfrm>
        </p:grpSpPr>
        <p:cxnSp>
          <p:nvCxnSpPr>
            <p:cNvPr id="7" name="Straight Connector 6"/>
            <p:cNvCxnSpPr/>
            <p:nvPr userDrawn="1"/>
          </p:nvCxnSpPr>
          <p:spPr>
            <a:xfrm>
              <a:off x="2971800" y="2209800"/>
              <a:ext cx="6248400" cy="0"/>
            </a:xfrm>
            <a:prstGeom prst="line">
              <a:avLst/>
            </a:prstGeom>
            <a:ln w="22225" cap="rnd">
              <a:solidFill>
                <a:schemeClr val="bg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/>
            <p:cNvCxnSpPr/>
            <p:nvPr userDrawn="1"/>
          </p:nvCxnSpPr>
          <p:spPr>
            <a:xfrm>
              <a:off x="2971800" y="5550665"/>
              <a:ext cx="6248400" cy="0"/>
            </a:xfrm>
            <a:prstGeom prst="line">
              <a:avLst/>
            </a:prstGeom>
            <a:ln w="22225" cap="rnd">
              <a:solidFill>
                <a:schemeClr val="bg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085851" y="3904068"/>
            <a:ext cx="6972299" cy="1379132"/>
          </a:xfrm>
        </p:spPr>
        <p:txBody>
          <a:bodyPr>
            <a:normAutofit/>
          </a:bodyPr>
          <a:lstStyle>
            <a:lvl1pPr algn="ctr">
              <a:defRPr sz="3300" baseline="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 smtClean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085851" y="2487736"/>
            <a:ext cx="6972299" cy="782799"/>
          </a:xfrm>
        </p:spPr>
        <p:txBody>
          <a:bodyPr>
            <a:normAutofit/>
          </a:bodyPr>
          <a:lstStyle>
            <a:lvl1pPr marL="0" indent="0" algn="ctr">
              <a:buNone/>
              <a:defRPr sz="1650" baseline="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05070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3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108023-3094-4B67-8246-54F7986842F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048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688" y="6419850"/>
            <a:ext cx="809625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" name="Straight Connector 33"/>
          <p:cNvCxnSpPr>
            <a:cxnSpLocks noChangeShapeType="1"/>
          </p:cNvCxnSpPr>
          <p:nvPr userDrawn="1"/>
        </p:nvCxnSpPr>
        <p:spPr bwMode="auto">
          <a:xfrm>
            <a:off x="420688" y="6357938"/>
            <a:ext cx="8245475" cy="0"/>
          </a:xfrm>
          <a:prstGeom prst="line">
            <a:avLst/>
          </a:prstGeom>
          <a:noFill/>
          <a:ln w="6350">
            <a:solidFill>
              <a:srgbClr val="8B8885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" name="Picture 34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2413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>
            <a:normAutofit/>
          </a:bodyPr>
          <a:lstStyle>
            <a:lvl1pPr algn="ctr">
              <a:defRPr lang="en-US" sz="24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Text Placeholder 6"/>
          <p:cNvSpPr>
            <a:spLocks noGrp="1"/>
          </p:cNvSpPr>
          <p:nvPr>
            <p:ph type="body" idx="10"/>
          </p:nvPr>
        </p:nvSpPr>
        <p:spPr>
          <a:xfrm>
            <a:off x="628651" y="2237989"/>
            <a:ext cx="7886700" cy="2119858"/>
          </a:xfrm>
          <a:prstGeom prst="rect">
            <a:avLst/>
          </a:prstGeom>
          <a:noFill/>
          <a:ln w="0" cmpd="sng">
            <a:noFill/>
            <a:prstDash val="solid"/>
          </a:ln>
        </p:spPr>
        <p:txBody>
          <a:bodyPr tIns="28575"/>
          <a:lstStyle>
            <a:lvl1pPr marL="0" marR="0" indent="0" algn="l">
              <a:lnSpc>
                <a:spcPts val="1725"/>
              </a:lnSpc>
              <a:spcAft>
                <a:spcPts val="0"/>
              </a:spcAft>
              <a:buFont typeface="Arial" panose="020B0604020202020204" pitchFamily="34" charset="0"/>
              <a:buNone/>
              <a:defRPr sz="13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15359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2" descr="CENTENE_RGB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3925" y="742950"/>
            <a:ext cx="1411288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3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25" y="3333750"/>
            <a:ext cx="9401175" cy="293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/>
          <p:cNvSpPr/>
          <p:nvPr userDrawn="1"/>
        </p:nvSpPr>
        <p:spPr>
          <a:xfrm>
            <a:off x="0" y="6042025"/>
            <a:ext cx="9144000" cy="812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 dirty="0"/>
          </a:p>
        </p:txBody>
      </p:sp>
      <p:cxnSp>
        <p:nvCxnSpPr>
          <p:cNvPr id="7" name="Straight Connector 6"/>
          <p:cNvCxnSpPr/>
          <p:nvPr userDrawn="1"/>
        </p:nvCxnSpPr>
        <p:spPr>
          <a:xfrm>
            <a:off x="623888" y="6372225"/>
            <a:ext cx="8061325" cy="0"/>
          </a:xfrm>
          <a:prstGeom prst="line">
            <a:avLst/>
          </a:prstGeom>
          <a:ln w="6350" cmpd="sng">
            <a:solidFill>
              <a:srgbClr val="8C8986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379539"/>
            <a:ext cx="7886700" cy="1185862"/>
          </a:xfrm>
        </p:spPr>
        <p:txBody>
          <a:bodyPr anchor="b">
            <a:normAutofit/>
          </a:bodyPr>
          <a:lstStyle>
            <a:lvl1pPr>
              <a:defRPr sz="33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2746880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642938" y="6453188"/>
            <a:ext cx="3086100" cy="365125"/>
          </a:xfrm>
        </p:spPr>
        <p:txBody>
          <a:bodyPr/>
          <a:lstStyle>
            <a:lvl1pPr>
              <a:defRPr>
                <a:solidFill>
                  <a:srgbClr val="333333"/>
                </a:solidFill>
              </a:defRPr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46938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-7938"/>
            <a:ext cx="9142413" cy="6865938"/>
          </a:xfrm>
          <a:prstGeom prst="rect">
            <a:avLst/>
          </a:prstGeom>
          <a:gradFill>
            <a:gsLst>
              <a:gs pos="9000">
                <a:srgbClr val="004182"/>
              </a:gs>
              <a:gs pos="100000">
                <a:srgbClr val="00B0F0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7523" tIns="48761" rIns="97523" bIns="48761" anchor="ctr"/>
          <a:lstStyle/>
          <a:p>
            <a:pPr algn="ctr">
              <a:defRPr/>
            </a:pPr>
            <a:endParaRPr lang="en-US" sz="1707" dirty="0"/>
          </a:p>
        </p:txBody>
      </p:sp>
      <p:pic>
        <p:nvPicPr>
          <p:cNvPr id="5" name="Picture 3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3925" y="742950"/>
            <a:ext cx="1409700" cy="455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5"/>
          <p:cNvCxnSpPr/>
          <p:nvPr userDrawn="1"/>
        </p:nvCxnSpPr>
        <p:spPr>
          <a:xfrm>
            <a:off x="623888" y="6372225"/>
            <a:ext cx="8061325" cy="0"/>
          </a:xfrm>
          <a:prstGeom prst="line">
            <a:avLst/>
          </a:prstGeom>
          <a:ln w="63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7" name="Picture 36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03" t="18858" r="3851" b="19839"/>
          <a:stretch>
            <a:fillRect/>
          </a:stretch>
        </p:blipFill>
        <p:spPr bwMode="auto">
          <a:xfrm>
            <a:off x="0" y="3790950"/>
            <a:ext cx="9139238" cy="2268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379539"/>
            <a:ext cx="7886700" cy="1185862"/>
          </a:xfrm>
        </p:spPr>
        <p:txBody>
          <a:bodyPr anchor="b">
            <a:normAutofit/>
          </a:bodyPr>
          <a:lstStyle>
            <a:lvl1pPr>
              <a:defRPr sz="33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2746880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0"/>
          </p:nvPr>
        </p:nvSpPr>
        <p:spPr>
          <a:xfrm>
            <a:off x="642938" y="6453188"/>
            <a:ext cx="30861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92345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0AEE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516480-A899-493C-86B2-7363A0EBA6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251160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1183" y="1698625"/>
            <a:ext cx="3977640" cy="4351338"/>
          </a:xfrm>
        </p:spPr>
        <p:txBody>
          <a:bodyPr/>
          <a:lstStyle>
            <a:lvl2pPr marL="219075" indent="-219075">
              <a:defRPr/>
            </a:lvl2pPr>
          </a:lstStyle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49" y="1698625"/>
            <a:ext cx="3977640" cy="4351338"/>
          </a:xfrm>
        </p:spPr>
        <p:txBody>
          <a:bodyPr/>
          <a:lstStyle>
            <a:lvl2pPr marL="219075" indent="-219075">
              <a:defRPr/>
            </a:lvl2pPr>
          </a:lstStyle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40B13A-1539-497F-91B0-0E77A816B35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30996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>
          <a:xfrm>
            <a:off x="4646613" y="1536700"/>
            <a:ext cx="4044950" cy="4711700"/>
          </a:xfrm>
          <a:prstGeom prst="roundRect">
            <a:avLst>
              <a:gd name="adj" fmla="val 2078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sz="1800" dirty="0"/>
              <a:t>..</a:t>
            </a:r>
          </a:p>
        </p:txBody>
      </p:sp>
      <p:sp>
        <p:nvSpPr>
          <p:cNvPr id="6" name="Rounded Rectangle 5"/>
          <p:cNvSpPr/>
          <p:nvPr userDrawn="1"/>
        </p:nvSpPr>
        <p:spPr>
          <a:xfrm>
            <a:off x="458788" y="1536700"/>
            <a:ext cx="4046537" cy="4711700"/>
          </a:xfrm>
          <a:prstGeom prst="roundRect">
            <a:avLst>
              <a:gd name="adj" fmla="val 2078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98625"/>
            <a:ext cx="3819223" cy="4351338"/>
          </a:xfrm>
        </p:spPr>
        <p:txBody>
          <a:bodyPr/>
          <a:lstStyle/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10125" y="1698625"/>
            <a:ext cx="3796664" cy="4351338"/>
          </a:xfrm>
        </p:spPr>
        <p:txBody>
          <a:bodyPr/>
          <a:lstStyle/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8" name="Slide Number Placeholder 6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B3E352-601C-43FB-BFE1-4687CA46EEC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61661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1183" y="529390"/>
            <a:ext cx="8065358" cy="1161299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1184" y="1554480"/>
            <a:ext cx="4025646" cy="553988"/>
          </a:xfrm>
          <a:solidFill>
            <a:srgbClr val="00548C"/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500" b="1" cap="all" spc="75" baseline="0">
                <a:solidFill>
                  <a:schemeClr val="bg1"/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1184" y="2273437"/>
            <a:ext cx="4025646" cy="3818252"/>
          </a:xfrm>
        </p:spPr>
        <p:txBody>
          <a:bodyPr/>
          <a:lstStyle/>
          <a:p>
            <a:pPr lvl="0"/>
            <a:r>
              <a:rPr lang="en-US" dirty="0" smtClean="0"/>
              <a:t>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38629" y="1554480"/>
            <a:ext cx="4025646" cy="553988"/>
          </a:xfrm>
          <a:solidFill>
            <a:srgbClr val="00548C"/>
          </a:solidFill>
        </p:spPr>
        <p:txBody>
          <a:bodyPr anchor="ctr">
            <a:normAutofit/>
          </a:bodyPr>
          <a:lstStyle>
            <a:lvl1pPr marL="0" indent="0" algn="ctr">
              <a:buNone/>
              <a:defRPr lang="en-US" sz="1500" b="1" kern="1200" cap="all" spc="75" baseline="0" dirty="0" smtClean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38629" y="2273437"/>
            <a:ext cx="4025646" cy="3818252"/>
          </a:xfrm>
        </p:spPr>
        <p:txBody>
          <a:bodyPr/>
          <a:lstStyle/>
          <a:p>
            <a:pPr lvl="0"/>
            <a:r>
              <a:rPr lang="en-US" dirty="0" smtClean="0"/>
              <a:t>Edit Master text styles</a:t>
            </a:r>
          </a:p>
          <a:p>
            <a:pPr lvl="0"/>
            <a:r>
              <a:rPr lang="en-US" dirty="0" smtClean="0"/>
              <a:t>Second level</a:t>
            </a:r>
          </a:p>
          <a:p>
            <a:pPr lvl="1"/>
            <a:r>
              <a:rPr lang="en-US" dirty="0" smtClean="0"/>
              <a:t>Third level</a:t>
            </a:r>
          </a:p>
          <a:p>
            <a:pPr lvl="2"/>
            <a:r>
              <a:rPr lang="en-US" dirty="0" smtClean="0"/>
              <a:t>Fourth level</a:t>
            </a:r>
          </a:p>
          <a:p>
            <a:pPr lvl="3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7C04730-0D04-456C-B6A8-3E7028ECE3A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12294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96C902-A218-4840-86D2-3E006C4C262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4405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 userDrawn="1"/>
        </p:nvSpPr>
        <p:spPr>
          <a:xfrm>
            <a:off x="428625" y="1536700"/>
            <a:ext cx="8256588" cy="4711700"/>
          </a:xfrm>
          <a:prstGeom prst="roundRect">
            <a:avLst>
              <a:gd name="adj" fmla="val 1207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6A3C05-7004-478D-B9E4-1E82998A8B8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39715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0850" y="528638"/>
            <a:ext cx="8234363" cy="1008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0850" y="1701800"/>
            <a:ext cx="8234363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477963" y="6453188"/>
            <a:ext cx="3086100" cy="365125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675">
                <a:solidFill>
                  <a:srgbClr val="333333"/>
                </a:solidFill>
              </a:defRPr>
            </a:lvl1pPr>
          </a:lstStyle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627813" y="6453188"/>
            <a:ext cx="2057400" cy="365125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>
              <a:defRPr sz="675">
                <a:solidFill>
                  <a:srgbClr val="333333"/>
                </a:solidFill>
              </a:defRPr>
            </a:lvl1pPr>
          </a:lstStyle>
          <a:p>
            <a:pPr>
              <a:defRPr/>
            </a:pPr>
            <a:fld id="{50CC373B-3AD5-4C39-9CE2-D59517E5856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0" y="-7938"/>
            <a:ext cx="9142413" cy="244476"/>
          </a:xfrm>
          <a:prstGeom prst="rect">
            <a:avLst/>
          </a:prstGeom>
          <a:gradFill>
            <a:gsLst>
              <a:gs pos="9000">
                <a:srgbClr val="004182"/>
              </a:gs>
              <a:gs pos="100000">
                <a:srgbClr val="00B0F0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7523" tIns="48761" rIns="97523" bIns="48761" anchor="ctr"/>
          <a:lstStyle/>
          <a:p>
            <a:pPr algn="ctr">
              <a:defRPr/>
            </a:pPr>
            <a:endParaRPr lang="en-US" sz="1707" dirty="0"/>
          </a:p>
        </p:txBody>
      </p:sp>
      <p:cxnSp>
        <p:nvCxnSpPr>
          <p:cNvPr id="8" name="Straight Connector 7"/>
          <p:cNvCxnSpPr/>
          <p:nvPr userDrawn="1"/>
        </p:nvCxnSpPr>
        <p:spPr>
          <a:xfrm>
            <a:off x="442913" y="6376988"/>
            <a:ext cx="8242300" cy="0"/>
          </a:xfrm>
          <a:prstGeom prst="line">
            <a:avLst/>
          </a:prstGeom>
          <a:ln w="6350" cmpd="sng">
            <a:solidFill>
              <a:srgbClr val="8C8986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1032" name="Picture 8" descr="CENTENE_RGB.jpg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6453188"/>
            <a:ext cx="800100" cy="257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33" name="Group 19"/>
          <p:cNvGrpSpPr>
            <a:grpSpLocks/>
          </p:cNvGrpSpPr>
          <p:nvPr userDrawn="1"/>
        </p:nvGrpSpPr>
        <p:grpSpPr bwMode="auto">
          <a:xfrm>
            <a:off x="0" y="-1087438"/>
            <a:ext cx="1522413" cy="712788"/>
            <a:chOff x="0" y="-1087431"/>
            <a:chExt cx="2029374" cy="712935"/>
          </a:xfrm>
        </p:grpSpPr>
        <p:sp>
          <p:nvSpPr>
            <p:cNvPr id="10" name="Rectangle 9"/>
            <p:cNvSpPr>
              <a:spLocks noRot="1" noChangeAspect="1" noMove="1" noResize="1" noEditPoints="1" noAdjustHandles="1" noChangeArrowheads="1" noChangeShapeType="1" noTextEdit="1"/>
            </p:cNvSpPr>
            <p:nvPr userDrawn="1"/>
          </p:nvSpPr>
          <p:spPr>
            <a:xfrm>
              <a:off x="1" y="-740256"/>
              <a:ext cx="892628" cy="365760"/>
            </a:xfrm>
            <a:prstGeom prst="rect">
              <a:avLst/>
            </a:prstGeom>
            <a:blipFill>
              <a:blip r:embed="rId14"/>
              <a:stretch>
                <a:fillRect l="-2727" r="-2727"/>
              </a:stretch>
            </a:blipFill>
            <a:ln>
              <a:noFill/>
            </a:ln>
            <a:effectLst/>
          </p:spPr>
          <p:txBody>
            <a:bodyPr/>
            <a:lstStyle/>
            <a:p>
              <a:pPr>
                <a:defRPr/>
              </a:pPr>
              <a:r>
                <a:rPr lang="en-US">
                  <a:noFill/>
                </a:rPr>
                <a:t> </a:t>
              </a:r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984003" y="-739696"/>
              <a:ext cx="1045371" cy="365200"/>
            </a:xfrm>
            <a:prstGeom prst="rect">
              <a:avLst/>
            </a:prstGeom>
            <a:solidFill>
              <a:srgbClr val="00AEEF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 eaLnBrk="1" hangingPunct="1">
                <a:defRPr/>
              </a:pPr>
              <a:r>
                <a:rPr lang="en-US" sz="1050" b="1" dirty="0">
                  <a:solidFill>
                    <a:schemeClr val="bg1"/>
                  </a:solidFill>
                </a:rPr>
                <a:t>0-174-239</a:t>
              </a:r>
            </a:p>
          </p:txBody>
        </p:sp>
        <p:sp>
          <p:nvSpPr>
            <p:cNvPr id="1054" name="TextBox 22"/>
            <p:cNvSpPr txBox="1">
              <a:spLocks noChangeArrowheads="1"/>
            </p:cNvSpPr>
            <p:nvPr userDrawn="1"/>
          </p:nvSpPr>
          <p:spPr bwMode="auto">
            <a:xfrm>
              <a:off x="12697" y="-1087431"/>
              <a:ext cx="2016677" cy="1381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>
                <a:defRPr/>
              </a:pPr>
              <a:r>
                <a:rPr lang="en-US" altLang="en-US" sz="900" smtClean="0"/>
                <a:t>Titles, title bars</a:t>
              </a:r>
            </a:p>
          </p:txBody>
        </p:sp>
        <p:cxnSp>
          <p:nvCxnSpPr>
            <p:cNvPr id="15" name="Straight Connector 14"/>
            <p:cNvCxnSpPr/>
            <p:nvPr userDrawn="1"/>
          </p:nvCxnSpPr>
          <p:spPr>
            <a:xfrm>
              <a:off x="0" y="-849257"/>
              <a:ext cx="2029374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4" name="Group 3"/>
          <p:cNvGrpSpPr>
            <a:grpSpLocks/>
          </p:cNvGrpSpPr>
          <p:nvPr userDrawn="1"/>
        </p:nvGrpSpPr>
        <p:grpSpPr bwMode="auto">
          <a:xfrm>
            <a:off x="1687513" y="-1063625"/>
            <a:ext cx="654050" cy="688975"/>
            <a:chOff x="2249302" y="-1062943"/>
            <a:chExt cx="872503" cy="688447"/>
          </a:xfrm>
        </p:grpSpPr>
        <p:sp>
          <p:nvSpPr>
            <p:cNvPr id="21" name="Rectangle 20"/>
            <p:cNvSpPr/>
            <p:nvPr userDrawn="1"/>
          </p:nvSpPr>
          <p:spPr>
            <a:xfrm>
              <a:off x="2249302" y="-740928"/>
              <a:ext cx="872503" cy="366432"/>
            </a:xfrm>
            <a:prstGeom prst="rect">
              <a:avLst/>
            </a:prstGeom>
            <a:solidFill>
              <a:srgbClr val="33333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 eaLnBrk="1" hangingPunct="1">
                <a:defRPr/>
              </a:pPr>
              <a:r>
                <a:rPr lang="en-US" sz="1050" b="1" dirty="0">
                  <a:solidFill>
                    <a:schemeClr val="bg1"/>
                  </a:solidFill>
                </a:rPr>
                <a:t>51-51-51</a:t>
              </a:r>
            </a:p>
          </p:txBody>
        </p:sp>
        <p:sp>
          <p:nvSpPr>
            <p:cNvPr id="1050" name="TextBox 24"/>
            <p:cNvSpPr txBox="1">
              <a:spLocks noChangeArrowheads="1"/>
            </p:cNvSpPr>
            <p:nvPr userDrawn="1"/>
          </p:nvSpPr>
          <p:spPr bwMode="auto">
            <a:xfrm>
              <a:off x="2314951" y="-1062943"/>
              <a:ext cx="741204" cy="138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900" smtClean="0">
                  <a:latin typeface="Calibri" panose="020F0502020204030204" pitchFamily="34" charset="0"/>
                </a:rPr>
                <a:t>Text</a:t>
              </a:r>
            </a:p>
          </p:txBody>
        </p:sp>
        <p:cxnSp>
          <p:nvCxnSpPr>
            <p:cNvPr id="40" name="Straight Connector 39"/>
            <p:cNvCxnSpPr/>
            <p:nvPr userDrawn="1"/>
          </p:nvCxnSpPr>
          <p:spPr>
            <a:xfrm>
              <a:off x="2249302" y="-848795"/>
              <a:ext cx="87250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5" name="Group 42"/>
          <p:cNvGrpSpPr>
            <a:grpSpLocks/>
          </p:cNvGrpSpPr>
          <p:nvPr userDrawn="1"/>
        </p:nvGrpSpPr>
        <p:grpSpPr bwMode="auto">
          <a:xfrm>
            <a:off x="2506663" y="-1077913"/>
            <a:ext cx="5054600" cy="703263"/>
            <a:chOff x="3084245" y="-1078327"/>
            <a:chExt cx="6740156" cy="703831"/>
          </a:xfrm>
        </p:grpSpPr>
        <p:sp>
          <p:nvSpPr>
            <p:cNvPr id="1040" name="TextBox 25"/>
            <p:cNvSpPr txBox="1">
              <a:spLocks noChangeArrowheads="1"/>
            </p:cNvSpPr>
            <p:nvPr userDrawn="1"/>
          </p:nvSpPr>
          <p:spPr bwMode="auto">
            <a:xfrm>
              <a:off x="6024595" y="-1078327"/>
              <a:ext cx="859455" cy="138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900" smtClean="0">
                  <a:latin typeface="Calibri" panose="020F0502020204030204" pitchFamily="34" charset="0"/>
                </a:rPr>
                <a:t>Accent</a:t>
              </a:r>
            </a:p>
          </p:txBody>
        </p:sp>
        <p:grpSp>
          <p:nvGrpSpPr>
            <p:cNvPr id="1041" name="Group 41"/>
            <p:cNvGrpSpPr>
              <a:grpSpLocks/>
            </p:cNvGrpSpPr>
            <p:nvPr userDrawn="1"/>
          </p:nvGrpSpPr>
          <p:grpSpPr bwMode="auto">
            <a:xfrm>
              <a:off x="3084245" y="-740256"/>
              <a:ext cx="6740156" cy="365760"/>
              <a:chOff x="3084245" y="-740256"/>
              <a:chExt cx="6740156" cy="365760"/>
            </a:xfrm>
          </p:grpSpPr>
          <p:sp>
            <p:nvSpPr>
              <p:cNvPr id="11" name="Rectangle 10"/>
              <p:cNvSpPr/>
              <p:nvPr userDrawn="1"/>
            </p:nvSpPr>
            <p:spPr>
              <a:xfrm>
                <a:off x="3084245" y="-739916"/>
                <a:ext cx="1043623" cy="365420"/>
              </a:xfrm>
              <a:prstGeom prst="rect">
                <a:avLst/>
              </a:prstGeom>
              <a:solidFill>
                <a:srgbClr val="8DB73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 eaLnBrk="1" hangingPunct="1">
                  <a:defRPr/>
                </a:pPr>
                <a:r>
                  <a:rPr lang="en-US" sz="1050" b="1" dirty="0">
                    <a:solidFill>
                      <a:schemeClr val="bg1"/>
                    </a:solidFill>
                  </a:rPr>
                  <a:t>141-183-52</a:t>
                </a:r>
              </a:p>
            </p:txBody>
          </p:sp>
          <p:sp>
            <p:nvSpPr>
              <p:cNvPr id="12" name="Rectangle 11"/>
              <p:cNvSpPr/>
              <p:nvPr userDrawn="1"/>
            </p:nvSpPr>
            <p:spPr>
              <a:xfrm>
                <a:off x="4218894" y="-739916"/>
                <a:ext cx="1100779" cy="365420"/>
              </a:xfrm>
              <a:prstGeom prst="rect">
                <a:avLst/>
              </a:prstGeom>
              <a:solidFill>
                <a:srgbClr val="D75128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 eaLnBrk="1" hangingPunct="1">
                  <a:defRPr/>
                </a:pPr>
                <a:r>
                  <a:rPr lang="en-US" sz="1050" b="1" dirty="0">
                    <a:solidFill>
                      <a:schemeClr val="bg1"/>
                    </a:solidFill>
                  </a:rPr>
                  <a:t>207-29-103</a:t>
                </a:r>
              </a:p>
            </p:txBody>
          </p:sp>
          <p:sp>
            <p:nvSpPr>
              <p:cNvPr id="13" name="Rectangle 12"/>
              <p:cNvSpPr/>
              <p:nvPr userDrawn="1"/>
            </p:nvSpPr>
            <p:spPr>
              <a:xfrm>
                <a:off x="8886621" y="-739916"/>
                <a:ext cx="937780" cy="365420"/>
              </a:xfrm>
              <a:prstGeom prst="rect">
                <a:avLst/>
              </a:prstGeom>
              <a:solidFill>
                <a:srgbClr val="5F377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 eaLnBrk="1" hangingPunct="1">
                  <a:defRPr/>
                </a:pPr>
                <a:r>
                  <a:rPr lang="en-US" sz="1050" b="1" dirty="0">
                    <a:solidFill>
                      <a:schemeClr val="bg1"/>
                    </a:solidFill>
                  </a:rPr>
                  <a:t>95-55-119</a:t>
                </a:r>
              </a:p>
            </p:txBody>
          </p:sp>
          <p:sp>
            <p:nvSpPr>
              <p:cNvPr id="22" name="Rectangle 21"/>
              <p:cNvSpPr/>
              <p:nvPr userDrawn="1"/>
            </p:nvSpPr>
            <p:spPr>
              <a:xfrm>
                <a:off x="5410699" y="-739916"/>
                <a:ext cx="1056325" cy="365420"/>
              </a:xfrm>
              <a:prstGeom prst="rect">
                <a:avLst/>
              </a:prstGeom>
              <a:solidFill>
                <a:srgbClr val="F3702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 eaLnBrk="1" hangingPunct="1">
                  <a:defRPr/>
                </a:pPr>
                <a:r>
                  <a:rPr lang="en-US" sz="1050" b="1" dirty="0">
                    <a:solidFill>
                      <a:schemeClr val="bg1"/>
                    </a:solidFill>
                  </a:rPr>
                  <a:t>243 -112-33 </a:t>
                </a:r>
              </a:p>
            </p:txBody>
          </p:sp>
          <p:sp>
            <p:nvSpPr>
              <p:cNvPr id="32" name="Rectangle 31"/>
              <p:cNvSpPr/>
              <p:nvPr userDrawn="1"/>
            </p:nvSpPr>
            <p:spPr>
              <a:xfrm>
                <a:off x="6558050" y="-739916"/>
                <a:ext cx="1073260" cy="365420"/>
              </a:xfrm>
              <a:prstGeom prst="rect">
                <a:avLst/>
              </a:prstGeom>
              <a:solidFill>
                <a:srgbClr val="CF1D67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 eaLnBrk="1" hangingPunct="1">
                  <a:defRPr/>
                </a:pPr>
                <a:r>
                  <a:rPr lang="en-US" sz="1050" b="1" dirty="0">
                    <a:solidFill>
                      <a:schemeClr val="bg1"/>
                    </a:solidFill>
                  </a:rPr>
                  <a:t>207-29-103</a:t>
                </a:r>
              </a:p>
            </p:txBody>
          </p:sp>
          <p:sp>
            <p:nvSpPr>
              <p:cNvPr id="36" name="Rectangle 35"/>
              <p:cNvSpPr/>
              <p:nvPr userDrawn="1"/>
            </p:nvSpPr>
            <p:spPr>
              <a:xfrm>
                <a:off x="7722335" y="-739916"/>
                <a:ext cx="1073260" cy="365420"/>
              </a:xfrm>
              <a:prstGeom prst="rect">
                <a:avLst/>
              </a:prstGeom>
              <a:solidFill>
                <a:srgbClr val="FDB733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685800" eaLnBrk="1" hangingPunct="1">
                  <a:defRPr/>
                </a:pPr>
                <a:r>
                  <a:rPr lang="en-US" sz="1050" b="1" dirty="0">
                    <a:solidFill>
                      <a:schemeClr val="bg1"/>
                    </a:solidFill>
                  </a:rPr>
                  <a:t>253-183-51</a:t>
                </a:r>
              </a:p>
            </p:txBody>
          </p:sp>
        </p:grpSp>
        <p:cxnSp>
          <p:nvCxnSpPr>
            <p:cNvPr id="41" name="Straight Connector 40"/>
            <p:cNvCxnSpPr/>
            <p:nvPr userDrawn="1"/>
          </p:nvCxnSpPr>
          <p:spPr>
            <a:xfrm>
              <a:off x="3084245" y="-849542"/>
              <a:ext cx="674015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36" name="Group 46"/>
          <p:cNvGrpSpPr>
            <a:grpSpLocks/>
          </p:cNvGrpSpPr>
          <p:nvPr userDrawn="1"/>
        </p:nvGrpSpPr>
        <p:grpSpPr bwMode="auto">
          <a:xfrm>
            <a:off x="7726363" y="-1063625"/>
            <a:ext cx="850900" cy="688975"/>
            <a:chOff x="10301822" y="-1062943"/>
            <a:chExt cx="1134079" cy="688447"/>
          </a:xfrm>
        </p:grpSpPr>
        <p:sp>
          <p:nvSpPr>
            <p:cNvPr id="30" name="Rectangle 29"/>
            <p:cNvSpPr/>
            <p:nvPr userDrawn="1"/>
          </p:nvSpPr>
          <p:spPr>
            <a:xfrm>
              <a:off x="10301822" y="-740928"/>
              <a:ext cx="1134079" cy="366432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 eaLnBrk="1" hangingPunct="1">
                <a:defRPr/>
              </a:pPr>
              <a:r>
                <a:rPr lang="en-US" sz="1050" b="1" dirty="0">
                  <a:solidFill>
                    <a:schemeClr val="tx1"/>
                  </a:solidFill>
                </a:rPr>
                <a:t>221-221-221</a:t>
              </a:r>
            </a:p>
          </p:txBody>
        </p:sp>
        <p:sp>
          <p:nvSpPr>
            <p:cNvPr id="1038" name="TextBox 43"/>
            <p:cNvSpPr txBox="1">
              <a:spLocks noChangeArrowheads="1"/>
            </p:cNvSpPr>
            <p:nvPr userDrawn="1"/>
          </p:nvSpPr>
          <p:spPr bwMode="auto">
            <a:xfrm>
              <a:off x="10498593" y="-1062943"/>
              <a:ext cx="740537" cy="1380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6858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defRPr/>
              </a:pPr>
              <a:r>
                <a:rPr lang="en-US" altLang="en-US" sz="900" smtClean="0">
                  <a:latin typeface="Calibri" panose="020F0502020204030204" pitchFamily="34" charset="0"/>
                </a:rPr>
                <a:t>Background</a:t>
              </a:r>
            </a:p>
          </p:txBody>
        </p:sp>
        <p:cxnSp>
          <p:nvCxnSpPr>
            <p:cNvPr id="45" name="Straight Connector 44"/>
            <p:cNvCxnSpPr/>
            <p:nvPr userDrawn="1"/>
          </p:nvCxnSpPr>
          <p:spPr>
            <a:xfrm>
              <a:off x="10301822" y="-848795"/>
              <a:ext cx="113407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695" r:id="rId4"/>
    <p:sldLayoutId id="2147483696" r:id="rId5"/>
    <p:sldLayoutId id="2147483703" r:id="rId6"/>
    <p:sldLayoutId id="2147483697" r:id="rId7"/>
    <p:sldLayoutId id="2147483698" r:id="rId8"/>
    <p:sldLayoutId id="2147483704" r:id="rId9"/>
    <p:sldLayoutId id="2147483699" r:id="rId10"/>
    <p:sldLayoutId id="2147483705" r:id="rId11"/>
  </p:sldLayoutIdLst>
  <p:hf sldNum="0" hdr="0" dt="0"/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 kern="1200">
          <a:solidFill>
            <a:srgbClr val="00AEEF"/>
          </a:solidFill>
          <a:latin typeface="+mn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2400">
          <a:solidFill>
            <a:srgbClr val="00AEEF"/>
          </a:solidFill>
          <a:latin typeface="Calibri" panose="020F0502020204030204" pitchFamily="34" charset="0"/>
        </a:defRPr>
      </a:lvl9pPr>
    </p:titleStyle>
    <p:bodyStyle>
      <a:lvl1pPr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defRPr sz="2100" kern="1200">
          <a:solidFill>
            <a:srgbClr val="333333"/>
          </a:solidFill>
          <a:latin typeface="+mn-lt"/>
          <a:ea typeface="+mn-ea"/>
          <a:cs typeface="+mn-cs"/>
        </a:defRPr>
      </a:lvl1pPr>
      <a:lvl2pPr marL="219075" indent="-219075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rgbClr val="333333"/>
          </a:solidFill>
          <a:latin typeface="+mn-lt"/>
          <a:ea typeface="+mn-ea"/>
          <a:cs typeface="+mn-cs"/>
        </a:defRPr>
      </a:lvl2pPr>
      <a:lvl3pPr marL="476250" indent="-219075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Calibri" panose="020F0502020204030204" pitchFamily="34" charset="0"/>
        <a:buChar char="−"/>
        <a:defRPr sz="2100" kern="1200">
          <a:solidFill>
            <a:srgbClr val="333333"/>
          </a:solidFill>
          <a:latin typeface="+mn-lt"/>
          <a:ea typeface="+mn-ea"/>
          <a:cs typeface="+mn-cs"/>
        </a:defRPr>
      </a:lvl3pPr>
      <a:lvl4pPr marL="68580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›"/>
        <a:defRPr kern="1200">
          <a:solidFill>
            <a:srgbClr val="333333"/>
          </a:solidFill>
          <a:latin typeface="+mn-lt"/>
          <a:ea typeface="+mn-ea"/>
          <a:cs typeface="+mn-cs"/>
        </a:defRPr>
      </a:lvl4pPr>
      <a:lvl5pPr marL="904875" indent="-219075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Calibri" panose="020F0502020204030204" pitchFamily="34" charset="0"/>
        <a:buChar char="»"/>
        <a:defRPr kern="1200">
          <a:solidFill>
            <a:srgbClr val="333333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tmp"/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tmp"/><Relationship Id="rId2" Type="http://schemas.openxmlformats.org/officeDocument/2006/relationships/image" Target="../media/image19.tmp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tmp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tmp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tmp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tmp"/><Relationship Id="rId2" Type="http://schemas.openxmlformats.org/officeDocument/2006/relationships/image" Target="../media/image24.tmp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tmp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tmp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mp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tmp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tmp"/><Relationship Id="rId2" Type="http://schemas.openxmlformats.org/officeDocument/2006/relationships/image" Target="../media/image29.tmp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tmp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tmp"/><Relationship Id="rId1" Type="http://schemas.openxmlformats.org/officeDocument/2006/relationships/slideLayout" Target="../slideLayouts/slideLayout8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tmp"/><Relationship Id="rId1" Type="http://schemas.openxmlformats.org/officeDocument/2006/relationships/slideLayout" Target="../slideLayouts/slideLayout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tmp"/><Relationship Id="rId1" Type="http://schemas.openxmlformats.org/officeDocument/2006/relationships/slideLayout" Target="../slideLayouts/slideLayout8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tmp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tmp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tmp"/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itle 1"/>
          <p:cNvSpPr>
            <a:spLocks noGrp="1"/>
          </p:cNvSpPr>
          <p:nvPr>
            <p:ph type="title"/>
          </p:nvPr>
        </p:nvSpPr>
        <p:spPr>
          <a:xfrm>
            <a:off x="623888" y="1379538"/>
            <a:ext cx="7886700" cy="1185862"/>
          </a:xfrm>
        </p:spPr>
        <p:txBody>
          <a:bodyPr/>
          <a:lstStyle/>
          <a:p>
            <a:pPr eaLnBrk="1" hangingPunct="1"/>
            <a:r>
              <a:rPr lang="en-US" altLang="en-US" dirty="0" err="1" smtClean="0"/>
              <a:t>WellCare</a:t>
            </a:r>
            <a:r>
              <a:rPr lang="en-US" altLang="en-US" dirty="0"/>
              <a:t> </a:t>
            </a:r>
            <a:r>
              <a:rPr lang="en-US" altLang="en-US" dirty="0" smtClean="0"/>
              <a:t>Market Opportunities</a:t>
            </a:r>
          </a:p>
        </p:txBody>
      </p:sp>
      <p:sp>
        <p:nvSpPr>
          <p:cNvPr id="8195" name="Text Placeholder 2"/>
          <p:cNvSpPr>
            <a:spLocks noGrp="1"/>
          </p:cNvSpPr>
          <p:nvPr>
            <p:ph type="body" idx="1"/>
          </p:nvPr>
        </p:nvSpPr>
        <p:spPr>
          <a:xfrm>
            <a:off x="623888" y="2746375"/>
            <a:ext cx="7886700" cy="1500188"/>
          </a:xfrm>
        </p:spPr>
        <p:txBody>
          <a:bodyPr/>
          <a:lstStyle/>
          <a:p>
            <a:pPr eaLnBrk="1" hangingPunct="1"/>
            <a:r>
              <a:rPr lang="en-US" altLang="en-US" dirty="0" smtClean="0">
                <a:solidFill>
                  <a:srgbClr val="6E6E6E"/>
                </a:solidFill>
              </a:rPr>
              <a:t>2022 Expansion: Product and Counties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mtClean="0">
                <a:latin typeface="Calibri" panose="020F0502020204030204"/>
              </a:rPr>
              <a:t>Plan Information subject to change based on CMS Approval. Disclaimer:  For Agent use only – Not approved for presentation or distribution to Medicare beneficiaries</a:t>
            </a:r>
            <a:endParaRPr lang="en-US" dirty="0">
              <a:latin typeface="Calibri" panose="020F050202020403020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7931149" cy="690562"/>
          </a:xfrm>
        </p:spPr>
        <p:txBody>
          <a:bodyPr/>
          <a:lstStyle/>
          <a:p>
            <a:r>
              <a:rPr lang="en-US" dirty="0" smtClean="0"/>
              <a:t>Georgia: New Expansion Counties 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8600" y="1219200"/>
            <a:ext cx="3931920" cy="479694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60850" y="1219200"/>
            <a:ext cx="4389120" cy="46427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182128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3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grpSp>
        <p:nvGrpSpPr>
          <p:cNvPr id="13315" name="Group 1"/>
          <p:cNvGrpSpPr>
            <a:grpSpLocks/>
          </p:cNvGrpSpPr>
          <p:nvPr/>
        </p:nvGrpSpPr>
        <p:grpSpPr bwMode="auto">
          <a:xfrm>
            <a:off x="1504950" y="1432322"/>
            <a:ext cx="6135291" cy="3994547"/>
            <a:chOff x="482600" y="766763"/>
            <a:chExt cx="8180388" cy="5326062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291" name="Freeform 4"/>
            <p:cNvSpPr>
              <a:spLocks/>
            </p:cNvSpPr>
            <p:nvPr/>
          </p:nvSpPr>
          <p:spPr bwMode="auto">
            <a:xfrm>
              <a:off x="6784975" y="3929063"/>
              <a:ext cx="1878013" cy="2163762"/>
            </a:xfrm>
            <a:custGeom>
              <a:avLst/>
              <a:gdLst>
                <a:gd name="T0" fmla="*/ 857133812 w 3549"/>
                <a:gd name="T1" fmla="*/ 528392374 h 4089"/>
                <a:gd name="T2" fmla="*/ 845092621 w 3549"/>
                <a:gd name="T3" fmla="*/ 456988228 h 4089"/>
                <a:gd name="T4" fmla="*/ 809250565 w 3549"/>
                <a:gd name="T5" fmla="*/ 448027321 h 4089"/>
                <a:gd name="T6" fmla="*/ 770608159 w 3549"/>
                <a:gd name="T7" fmla="*/ 440467119 h 4089"/>
                <a:gd name="T8" fmla="*/ 772848122 w 3549"/>
                <a:gd name="T9" fmla="*/ 348901728 h 4089"/>
                <a:gd name="T10" fmla="*/ 736726138 w 3549"/>
                <a:gd name="T11" fmla="*/ 304378713 h 4089"/>
                <a:gd name="T12" fmla="*/ 697523873 w 3549"/>
                <a:gd name="T13" fmla="*/ 266576643 h 4089"/>
                <a:gd name="T14" fmla="*/ 645440101 w 3549"/>
                <a:gd name="T15" fmla="*/ 229614359 h 4089"/>
                <a:gd name="T16" fmla="*/ 605117590 w 3549"/>
                <a:gd name="T17" fmla="*/ 204972661 h 4089"/>
                <a:gd name="T18" fmla="*/ 545474141 w 3549"/>
                <a:gd name="T19" fmla="*/ 175570580 h 4089"/>
                <a:gd name="T20" fmla="*/ 445507652 w 3549"/>
                <a:gd name="T21" fmla="*/ 129367991 h 4089"/>
                <a:gd name="T22" fmla="*/ 425066467 w 3549"/>
                <a:gd name="T23" fmla="*/ 124607609 h 4089"/>
                <a:gd name="T24" fmla="*/ 341341166 w 3549"/>
                <a:gd name="T25" fmla="*/ 101926472 h 4089"/>
                <a:gd name="T26" fmla="*/ 246135591 w 3549"/>
                <a:gd name="T27" fmla="*/ 28841693 h 4089"/>
                <a:gd name="T28" fmla="*/ 146169101 w 3549"/>
                <a:gd name="T29" fmla="*/ 0 h 4089"/>
                <a:gd name="T30" fmla="*/ 120967532 w 3549"/>
                <a:gd name="T31" fmla="*/ 55723354 h 4089"/>
                <a:gd name="T32" fmla="*/ 131048160 w 3549"/>
                <a:gd name="T33" fmla="*/ 116766948 h 4089"/>
                <a:gd name="T34" fmla="*/ 146169101 w 3549"/>
                <a:gd name="T35" fmla="*/ 148688920 h 4089"/>
                <a:gd name="T36" fmla="*/ 183971720 w 3549"/>
                <a:gd name="T37" fmla="*/ 197411929 h 4089"/>
                <a:gd name="T38" fmla="*/ 181731228 w 3549"/>
                <a:gd name="T39" fmla="*/ 227093939 h 4089"/>
                <a:gd name="T40" fmla="*/ 144768926 w 3549"/>
                <a:gd name="T41" fmla="*/ 272176812 h 4089"/>
                <a:gd name="T42" fmla="*/ 105846591 w 3549"/>
                <a:gd name="T43" fmla="*/ 333780794 h 4089"/>
                <a:gd name="T44" fmla="*/ 46203141 w 3549"/>
                <a:gd name="T45" fmla="*/ 373262968 h 4089"/>
                <a:gd name="T46" fmla="*/ 5040314 w 3549"/>
                <a:gd name="T47" fmla="*/ 425066256 h 4089"/>
                <a:gd name="T48" fmla="*/ 4480455 w 3549"/>
                <a:gd name="T49" fmla="*/ 425906043 h 4089"/>
                <a:gd name="T50" fmla="*/ 16801046 w 3549"/>
                <a:gd name="T51" fmla="*/ 492550336 h 4089"/>
                <a:gd name="T52" fmla="*/ 15961258 w 3549"/>
                <a:gd name="T53" fmla="*/ 493950511 h 4089"/>
                <a:gd name="T54" fmla="*/ 46483071 w 3549"/>
                <a:gd name="T55" fmla="*/ 532872827 h 4089"/>
                <a:gd name="T56" fmla="*/ 54603665 w 3549"/>
                <a:gd name="T57" fmla="*/ 547153444 h 4089"/>
                <a:gd name="T58" fmla="*/ 69724606 w 3549"/>
                <a:gd name="T59" fmla="*/ 594756738 h 4089"/>
                <a:gd name="T60" fmla="*/ 84845548 w 3549"/>
                <a:gd name="T61" fmla="*/ 653840299 h 4089"/>
                <a:gd name="T62" fmla="*/ 93526000 w 3549"/>
                <a:gd name="T63" fmla="*/ 668681304 h 4089"/>
                <a:gd name="T64" fmla="*/ 115367360 w 3549"/>
                <a:gd name="T65" fmla="*/ 723284412 h 4089"/>
                <a:gd name="T66" fmla="*/ 126848163 w 3549"/>
                <a:gd name="T67" fmla="*/ 760526624 h 4089"/>
                <a:gd name="T68" fmla="*/ 133008194 w 3549"/>
                <a:gd name="T69" fmla="*/ 811770054 h 4089"/>
                <a:gd name="T70" fmla="*/ 123487954 w 3549"/>
                <a:gd name="T71" fmla="*/ 867213479 h 4089"/>
                <a:gd name="T72" fmla="*/ 114247114 w 3549"/>
                <a:gd name="T73" fmla="*/ 957659154 h 4089"/>
                <a:gd name="T74" fmla="*/ 127967880 w 3549"/>
                <a:gd name="T75" fmla="*/ 1019822994 h 4089"/>
                <a:gd name="T76" fmla="*/ 146169101 w 3549"/>
                <a:gd name="T77" fmla="*/ 1050904649 h 4089"/>
                <a:gd name="T78" fmla="*/ 182291615 w 3549"/>
                <a:gd name="T79" fmla="*/ 1064625408 h 4089"/>
                <a:gd name="T80" fmla="*/ 250615517 w 3549"/>
                <a:gd name="T81" fmla="*/ 1103828182 h 4089"/>
                <a:gd name="T82" fmla="*/ 279177295 w 3549"/>
                <a:gd name="T83" fmla="*/ 1120909149 h 4089"/>
                <a:gd name="T84" fmla="*/ 343581658 w 3549"/>
                <a:gd name="T85" fmla="*/ 1117269013 h 4089"/>
                <a:gd name="T86" fmla="*/ 369902944 w 3549"/>
                <a:gd name="T87" fmla="*/ 1080586659 h 4089"/>
                <a:gd name="T88" fmla="*/ 378303467 w 3549"/>
                <a:gd name="T89" fmla="*/ 1067145828 h 4089"/>
                <a:gd name="T90" fmla="*/ 435427024 w 3549"/>
                <a:gd name="T91" fmla="*/ 973899804 h 4089"/>
                <a:gd name="T92" fmla="*/ 446347969 w 3549"/>
                <a:gd name="T93" fmla="*/ 961859149 h 4089"/>
                <a:gd name="T94" fmla="*/ 498151283 w 3549"/>
                <a:gd name="T95" fmla="*/ 936097734 h 4089"/>
                <a:gd name="T96" fmla="*/ 498991070 w 3549"/>
                <a:gd name="T97" fmla="*/ 935817805 h 4089"/>
                <a:gd name="T98" fmla="*/ 548554421 w 3549"/>
                <a:gd name="T99" fmla="*/ 906415724 h 4089"/>
                <a:gd name="T100" fmla="*/ 644600313 w 3549"/>
                <a:gd name="T101" fmla="*/ 849572125 h 4089"/>
                <a:gd name="T102" fmla="*/ 645440101 w 3549"/>
                <a:gd name="T103" fmla="*/ 850132512 h 4089"/>
                <a:gd name="T104" fmla="*/ 689123350 w 3549"/>
                <a:gd name="T105" fmla="*/ 860213135 h 4089"/>
                <a:gd name="T106" fmla="*/ 745406590 w 3549"/>
                <a:gd name="T107" fmla="*/ 841171606 h 4089"/>
                <a:gd name="T108" fmla="*/ 776208332 w 3549"/>
                <a:gd name="T109" fmla="*/ 821010360 h 4089"/>
                <a:gd name="T110" fmla="*/ 883175168 w 3549"/>
                <a:gd name="T111" fmla="*/ 760526624 h 4089"/>
                <a:gd name="T112" fmla="*/ 904736599 w 3549"/>
                <a:gd name="T113" fmla="*/ 740365379 h 4089"/>
                <a:gd name="T114" fmla="*/ 947019144 w 3549"/>
                <a:gd name="T115" fmla="*/ 708443407 h 4089"/>
                <a:gd name="T116" fmla="*/ 993782144 w 3549"/>
                <a:gd name="T117" fmla="*/ 644319534 h 4089"/>
                <a:gd name="T118" fmla="*/ 993782144 w 3549"/>
                <a:gd name="T119" fmla="*/ 643759676 h 4089"/>
                <a:gd name="T120" fmla="*/ 945059110 w 3549"/>
                <a:gd name="T121" fmla="*/ 605677148 h 4089"/>
                <a:gd name="T122" fmla="*/ 886255448 w 3549"/>
                <a:gd name="T123" fmla="*/ 547153444 h 40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49" h="4089">
                  <a:moveTo>
                    <a:pt x="3061" y="1891"/>
                  </a:moveTo>
                  <a:lnTo>
                    <a:pt x="3061" y="1887"/>
                  </a:lnTo>
                  <a:lnTo>
                    <a:pt x="3069" y="1749"/>
                  </a:lnTo>
                  <a:lnTo>
                    <a:pt x="3018" y="1632"/>
                  </a:lnTo>
                  <a:lnTo>
                    <a:pt x="2904" y="1602"/>
                  </a:lnTo>
                  <a:lnTo>
                    <a:pt x="2890" y="1600"/>
                  </a:lnTo>
                  <a:lnTo>
                    <a:pt x="2887" y="1603"/>
                  </a:lnTo>
                  <a:lnTo>
                    <a:pt x="2752" y="1573"/>
                  </a:lnTo>
                  <a:lnTo>
                    <a:pt x="2754" y="1446"/>
                  </a:lnTo>
                  <a:lnTo>
                    <a:pt x="2760" y="1246"/>
                  </a:lnTo>
                  <a:lnTo>
                    <a:pt x="2662" y="1122"/>
                  </a:lnTo>
                  <a:lnTo>
                    <a:pt x="2631" y="1087"/>
                  </a:lnTo>
                  <a:lnTo>
                    <a:pt x="2629" y="1086"/>
                  </a:lnTo>
                  <a:lnTo>
                    <a:pt x="2491" y="952"/>
                  </a:lnTo>
                  <a:lnTo>
                    <a:pt x="2488" y="951"/>
                  </a:lnTo>
                  <a:lnTo>
                    <a:pt x="2305" y="820"/>
                  </a:lnTo>
                  <a:lnTo>
                    <a:pt x="2298" y="811"/>
                  </a:lnTo>
                  <a:lnTo>
                    <a:pt x="2161" y="732"/>
                  </a:lnTo>
                  <a:lnTo>
                    <a:pt x="2160" y="730"/>
                  </a:lnTo>
                  <a:lnTo>
                    <a:pt x="1948" y="627"/>
                  </a:lnTo>
                  <a:lnTo>
                    <a:pt x="1804" y="546"/>
                  </a:lnTo>
                  <a:lnTo>
                    <a:pt x="1591" y="462"/>
                  </a:lnTo>
                  <a:lnTo>
                    <a:pt x="1522" y="445"/>
                  </a:lnTo>
                  <a:lnTo>
                    <a:pt x="1518" y="445"/>
                  </a:lnTo>
                  <a:lnTo>
                    <a:pt x="1234" y="367"/>
                  </a:lnTo>
                  <a:lnTo>
                    <a:pt x="1219" y="364"/>
                  </a:lnTo>
                  <a:lnTo>
                    <a:pt x="1213" y="364"/>
                  </a:lnTo>
                  <a:lnTo>
                    <a:pt x="879" y="103"/>
                  </a:lnTo>
                  <a:lnTo>
                    <a:pt x="741" y="43"/>
                  </a:lnTo>
                  <a:lnTo>
                    <a:pt x="522" y="0"/>
                  </a:lnTo>
                  <a:lnTo>
                    <a:pt x="433" y="196"/>
                  </a:lnTo>
                  <a:lnTo>
                    <a:pt x="432" y="199"/>
                  </a:lnTo>
                  <a:lnTo>
                    <a:pt x="436" y="253"/>
                  </a:lnTo>
                  <a:lnTo>
                    <a:pt x="468" y="417"/>
                  </a:lnTo>
                  <a:lnTo>
                    <a:pt x="466" y="420"/>
                  </a:lnTo>
                  <a:lnTo>
                    <a:pt x="522" y="531"/>
                  </a:lnTo>
                  <a:lnTo>
                    <a:pt x="522" y="534"/>
                  </a:lnTo>
                  <a:lnTo>
                    <a:pt x="657" y="705"/>
                  </a:lnTo>
                  <a:lnTo>
                    <a:pt x="658" y="708"/>
                  </a:lnTo>
                  <a:lnTo>
                    <a:pt x="649" y="811"/>
                  </a:lnTo>
                  <a:lnTo>
                    <a:pt x="522" y="970"/>
                  </a:lnTo>
                  <a:lnTo>
                    <a:pt x="517" y="972"/>
                  </a:lnTo>
                  <a:lnTo>
                    <a:pt x="507" y="975"/>
                  </a:lnTo>
                  <a:lnTo>
                    <a:pt x="378" y="1192"/>
                  </a:lnTo>
                  <a:lnTo>
                    <a:pt x="244" y="1261"/>
                  </a:lnTo>
                  <a:lnTo>
                    <a:pt x="165" y="1333"/>
                  </a:lnTo>
                  <a:lnTo>
                    <a:pt x="165" y="1339"/>
                  </a:lnTo>
                  <a:lnTo>
                    <a:pt x="18" y="1518"/>
                  </a:lnTo>
                  <a:lnTo>
                    <a:pt x="18" y="1521"/>
                  </a:lnTo>
                  <a:lnTo>
                    <a:pt x="16" y="1521"/>
                  </a:lnTo>
                  <a:lnTo>
                    <a:pt x="0" y="1573"/>
                  </a:lnTo>
                  <a:lnTo>
                    <a:pt x="60" y="1759"/>
                  </a:lnTo>
                  <a:lnTo>
                    <a:pt x="58" y="1764"/>
                  </a:lnTo>
                  <a:lnTo>
                    <a:pt x="57" y="1764"/>
                  </a:lnTo>
                  <a:lnTo>
                    <a:pt x="165" y="1903"/>
                  </a:lnTo>
                  <a:lnTo>
                    <a:pt x="166" y="1903"/>
                  </a:lnTo>
                  <a:lnTo>
                    <a:pt x="196" y="1954"/>
                  </a:lnTo>
                  <a:lnTo>
                    <a:pt x="195" y="1954"/>
                  </a:lnTo>
                  <a:lnTo>
                    <a:pt x="195" y="1956"/>
                  </a:lnTo>
                  <a:lnTo>
                    <a:pt x="249" y="2124"/>
                  </a:lnTo>
                  <a:lnTo>
                    <a:pt x="270" y="2274"/>
                  </a:lnTo>
                  <a:lnTo>
                    <a:pt x="303" y="2335"/>
                  </a:lnTo>
                  <a:lnTo>
                    <a:pt x="303" y="2337"/>
                  </a:lnTo>
                  <a:lnTo>
                    <a:pt x="334" y="2388"/>
                  </a:lnTo>
                  <a:lnTo>
                    <a:pt x="345" y="2391"/>
                  </a:lnTo>
                  <a:lnTo>
                    <a:pt x="412" y="2583"/>
                  </a:lnTo>
                  <a:lnTo>
                    <a:pt x="414" y="2583"/>
                  </a:lnTo>
                  <a:lnTo>
                    <a:pt x="453" y="2716"/>
                  </a:lnTo>
                  <a:lnTo>
                    <a:pt x="475" y="2898"/>
                  </a:lnTo>
                  <a:lnTo>
                    <a:pt x="475" y="2899"/>
                  </a:lnTo>
                  <a:lnTo>
                    <a:pt x="441" y="3096"/>
                  </a:lnTo>
                  <a:lnTo>
                    <a:pt x="441" y="3097"/>
                  </a:lnTo>
                  <a:lnTo>
                    <a:pt x="423" y="3256"/>
                  </a:lnTo>
                  <a:lnTo>
                    <a:pt x="408" y="3420"/>
                  </a:lnTo>
                  <a:lnTo>
                    <a:pt x="391" y="3478"/>
                  </a:lnTo>
                  <a:lnTo>
                    <a:pt x="457" y="3642"/>
                  </a:lnTo>
                  <a:lnTo>
                    <a:pt x="457" y="3643"/>
                  </a:lnTo>
                  <a:lnTo>
                    <a:pt x="522" y="3753"/>
                  </a:lnTo>
                  <a:lnTo>
                    <a:pt x="649" y="3801"/>
                  </a:lnTo>
                  <a:lnTo>
                    <a:pt x="651" y="3802"/>
                  </a:lnTo>
                  <a:lnTo>
                    <a:pt x="772" y="3859"/>
                  </a:lnTo>
                  <a:lnTo>
                    <a:pt x="895" y="3942"/>
                  </a:lnTo>
                  <a:lnTo>
                    <a:pt x="897" y="3942"/>
                  </a:lnTo>
                  <a:lnTo>
                    <a:pt x="997" y="4003"/>
                  </a:lnTo>
                  <a:lnTo>
                    <a:pt x="1138" y="4089"/>
                  </a:lnTo>
                  <a:lnTo>
                    <a:pt x="1227" y="3990"/>
                  </a:lnTo>
                  <a:lnTo>
                    <a:pt x="1230" y="3987"/>
                  </a:lnTo>
                  <a:lnTo>
                    <a:pt x="1321" y="3859"/>
                  </a:lnTo>
                  <a:lnTo>
                    <a:pt x="1350" y="3811"/>
                  </a:lnTo>
                  <a:lnTo>
                    <a:pt x="1351" y="3811"/>
                  </a:lnTo>
                  <a:lnTo>
                    <a:pt x="1432" y="3604"/>
                  </a:lnTo>
                  <a:lnTo>
                    <a:pt x="1555" y="3478"/>
                  </a:lnTo>
                  <a:lnTo>
                    <a:pt x="1591" y="3438"/>
                  </a:lnTo>
                  <a:lnTo>
                    <a:pt x="1594" y="3435"/>
                  </a:lnTo>
                  <a:lnTo>
                    <a:pt x="1777" y="3343"/>
                  </a:lnTo>
                  <a:lnTo>
                    <a:pt x="1779" y="3343"/>
                  </a:lnTo>
                  <a:lnTo>
                    <a:pt x="1779" y="3342"/>
                  </a:lnTo>
                  <a:lnTo>
                    <a:pt x="1782" y="3342"/>
                  </a:lnTo>
                  <a:lnTo>
                    <a:pt x="1948" y="3240"/>
                  </a:lnTo>
                  <a:lnTo>
                    <a:pt x="1959" y="3237"/>
                  </a:lnTo>
                  <a:lnTo>
                    <a:pt x="2122" y="3097"/>
                  </a:lnTo>
                  <a:lnTo>
                    <a:pt x="2302" y="3034"/>
                  </a:lnTo>
                  <a:lnTo>
                    <a:pt x="2304" y="3034"/>
                  </a:lnTo>
                  <a:lnTo>
                    <a:pt x="2305" y="3036"/>
                  </a:lnTo>
                  <a:lnTo>
                    <a:pt x="2460" y="3072"/>
                  </a:lnTo>
                  <a:lnTo>
                    <a:pt x="2461" y="3072"/>
                  </a:lnTo>
                  <a:lnTo>
                    <a:pt x="2661" y="3004"/>
                  </a:lnTo>
                  <a:lnTo>
                    <a:pt x="2662" y="3004"/>
                  </a:lnTo>
                  <a:lnTo>
                    <a:pt x="2769" y="2934"/>
                  </a:lnTo>
                  <a:lnTo>
                    <a:pt x="2772" y="2932"/>
                  </a:lnTo>
                  <a:lnTo>
                    <a:pt x="2973" y="2839"/>
                  </a:lnTo>
                  <a:lnTo>
                    <a:pt x="3154" y="2716"/>
                  </a:lnTo>
                  <a:lnTo>
                    <a:pt x="3229" y="2644"/>
                  </a:lnTo>
                  <a:lnTo>
                    <a:pt x="3231" y="2644"/>
                  </a:lnTo>
                  <a:lnTo>
                    <a:pt x="3375" y="2532"/>
                  </a:lnTo>
                  <a:lnTo>
                    <a:pt x="3382" y="2530"/>
                  </a:lnTo>
                  <a:lnTo>
                    <a:pt x="3384" y="2529"/>
                  </a:lnTo>
                  <a:lnTo>
                    <a:pt x="3549" y="2301"/>
                  </a:lnTo>
                  <a:lnTo>
                    <a:pt x="3547" y="2299"/>
                  </a:lnTo>
                  <a:lnTo>
                    <a:pt x="3549" y="2299"/>
                  </a:lnTo>
                  <a:lnTo>
                    <a:pt x="3549" y="2295"/>
                  </a:lnTo>
                  <a:lnTo>
                    <a:pt x="3375" y="2163"/>
                  </a:lnTo>
                  <a:lnTo>
                    <a:pt x="3276" y="2107"/>
                  </a:lnTo>
                  <a:lnTo>
                    <a:pt x="3165" y="1954"/>
                  </a:lnTo>
                  <a:lnTo>
                    <a:pt x="3061" y="1891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2292" name="Freeform 5"/>
            <p:cNvSpPr>
              <a:spLocks/>
            </p:cNvSpPr>
            <p:nvPr/>
          </p:nvSpPr>
          <p:spPr bwMode="auto">
            <a:xfrm>
              <a:off x="3432175" y="1625600"/>
              <a:ext cx="935038" cy="692150"/>
            </a:xfrm>
            <a:custGeom>
              <a:avLst/>
              <a:gdLst>
                <a:gd name="T0" fmla="*/ 450498237 w 1766"/>
                <a:gd name="T1" fmla="*/ 366262708 h 1308"/>
                <a:gd name="T2" fmla="*/ 463393396 w 1766"/>
                <a:gd name="T3" fmla="*/ 366262708 h 1308"/>
                <a:gd name="T4" fmla="*/ 463954101 w 1766"/>
                <a:gd name="T5" fmla="*/ 366262708 h 1308"/>
                <a:gd name="T6" fmla="*/ 463954101 w 1766"/>
                <a:gd name="T7" fmla="*/ 365982779 h 1308"/>
                <a:gd name="T8" fmla="*/ 464234719 w 1766"/>
                <a:gd name="T9" fmla="*/ 365982779 h 1308"/>
                <a:gd name="T10" fmla="*/ 464795424 w 1766"/>
                <a:gd name="T11" fmla="*/ 365422921 h 1308"/>
                <a:gd name="T12" fmla="*/ 495071382 w 1766"/>
                <a:gd name="T13" fmla="*/ 306619275 h 1308"/>
                <a:gd name="T14" fmla="*/ 453861939 w 1766"/>
                <a:gd name="T15" fmla="*/ 272176875 h 1308"/>
                <a:gd name="T16" fmla="*/ 425268095 w 1766"/>
                <a:gd name="T17" fmla="*/ 235774442 h 1308"/>
                <a:gd name="T18" fmla="*/ 424707390 w 1766"/>
                <a:gd name="T19" fmla="*/ 234094337 h 1308"/>
                <a:gd name="T20" fmla="*/ 402000157 w 1766"/>
                <a:gd name="T21" fmla="*/ 199652467 h 1308"/>
                <a:gd name="T22" fmla="*/ 339485507 w 1766"/>
                <a:gd name="T23" fmla="*/ 165490525 h 1308"/>
                <a:gd name="T24" fmla="*/ 352381195 w 1766"/>
                <a:gd name="T25" fmla="*/ 140008504 h 1308"/>
                <a:gd name="T26" fmla="*/ 302481087 w 1766"/>
                <a:gd name="T27" fmla="*/ 79524754 h 1308"/>
                <a:gd name="T28" fmla="*/ 301920911 w 1766"/>
                <a:gd name="T29" fmla="*/ 77844650 h 1308"/>
                <a:gd name="T30" fmla="*/ 301920911 w 1766"/>
                <a:gd name="T31" fmla="*/ 77284792 h 1308"/>
                <a:gd name="T32" fmla="*/ 301640294 w 1766"/>
                <a:gd name="T33" fmla="*/ 77284792 h 1308"/>
                <a:gd name="T34" fmla="*/ 301640294 w 1766"/>
                <a:gd name="T35" fmla="*/ 77004863 h 1308"/>
                <a:gd name="T36" fmla="*/ 288184430 w 1766"/>
                <a:gd name="T37" fmla="*/ 58803646 h 1308"/>
                <a:gd name="T38" fmla="*/ 270803630 w 1766"/>
                <a:gd name="T39" fmla="*/ 13440833 h 1308"/>
                <a:gd name="T40" fmla="*/ 202401841 w 1766"/>
                <a:gd name="T41" fmla="*/ 0 h 1308"/>
                <a:gd name="T42" fmla="*/ 201841136 w 1766"/>
                <a:gd name="T43" fmla="*/ 0 h 1308"/>
                <a:gd name="T44" fmla="*/ 154464465 w 1766"/>
                <a:gd name="T45" fmla="*/ 58803646 h 1308"/>
                <a:gd name="T46" fmla="*/ 102322066 w 1766"/>
                <a:gd name="T47" fmla="*/ 93246046 h 1308"/>
                <a:gd name="T48" fmla="*/ 89706995 w 1766"/>
                <a:gd name="T49" fmla="*/ 94085833 h 1308"/>
                <a:gd name="T50" fmla="*/ 89146290 w 1766"/>
                <a:gd name="T51" fmla="*/ 94085833 h 1308"/>
                <a:gd name="T52" fmla="*/ 560705 w 1766"/>
                <a:gd name="T53" fmla="*/ 98846217 h 1308"/>
                <a:gd name="T54" fmla="*/ 0 w 1766"/>
                <a:gd name="T55" fmla="*/ 98286358 h 1308"/>
                <a:gd name="T56" fmla="*/ 26070935 w 1766"/>
                <a:gd name="T57" fmla="*/ 121807817 h 1308"/>
                <a:gd name="T58" fmla="*/ 26631640 w 1766"/>
                <a:gd name="T59" fmla="*/ 122647604 h 1308"/>
                <a:gd name="T60" fmla="*/ 35883010 w 1766"/>
                <a:gd name="T61" fmla="*/ 165490525 h 1308"/>
                <a:gd name="T62" fmla="*/ 73728223 w 1766"/>
                <a:gd name="T63" fmla="*/ 222614067 h 1308"/>
                <a:gd name="T64" fmla="*/ 74008311 w 1766"/>
                <a:gd name="T65" fmla="*/ 223173925 h 1308"/>
                <a:gd name="T66" fmla="*/ 102322066 w 1766"/>
                <a:gd name="T67" fmla="*/ 263776354 h 1308"/>
                <a:gd name="T68" fmla="*/ 108489822 w 1766"/>
                <a:gd name="T69" fmla="*/ 272176875 h 1308"/>
                <a:gd name="T70" fmla="*/ 132878642 w 1766"/>
                <a:gd name="T71" fmla="*/ 335740904 h 1308"/>
                <a:gd name="T72" fmla="*/ 133719964 w 1766"/>
                <a:gd name="T73" fmla="*/ 336020833 h 1308"/>
                <a:gd name="T74" fmla="*/ 202401841 w 1766"/>
                <a:gd name="T75" fmla="*/ 328460629 h 1308"/>
                <a:gd name="T76" fmla="*/ 298276063 w 1766"/>
                <a:gd name="T77" fmla="*/ 325940208 h 1308"/>
                <a:gd name="T78" fmla="*/ 298556680 w 1766"/>
                <a:gd name="T79" fmla="*/ 325940208 h 1308"/>
                <a:gd name="T80" fmla="*/ 301920911 w 1766"/>
                <a:gd name="T81" fmla="*/ 326500067 h 1308"/>
                <a:gd name="T82" fmla="*/ 305284612 w 1766"/>
                <a:gd name="T83" fmla="*/ 327340383 h 1308"/>
                <a:gd name="T84" fmla="*/ 310330958 w 1766"/>
                <a:gd name="T85" fmla="*/ 334060800 h 1308"/>
                <a:gd name="T86" fmla="*/ 361632035 w 1766"/>
                <a:gd name="T87" fmla="*/ 358422046 h 1308"/>
                <a:gd name="T88" fmla="*/ 361632035 w 1766"/>
                <a:gd name="T89" fmla="*/ 358702504 h 1308"/>
                <a:gd name="T90" fmla="*/ 402000157 w 1766"/>
                <a:gd name="T91" fmla="*/ 357862188 h 1308"/>
                <a:gd name="T92" fmla="*/ 431996027 w 1766"/>
                <a:gd name="T93" fmla="*/ 350861842 h 1308"/>
                <a:gd name="T94" fmla="*/ 431996027 w 1766"/>
                <a:gd name="T95" fmla="*/ 351141771 h 1308"/>
                <a:gd name="T96" fmla="*/ 450778325 w 1766"/>
                <a:gd name="T97" fmla="*/ 365982779 h 1308"/>
                <a:gd name="T98" fmla="*/ 450498237 w 1766"/>
                <a:gd name="T99" fmla="*/ 366262708 h 130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66" h="1308">
                  <a:moveTo>
                    <a:pt x="1607" y="1308"/>
                  </a:moveTo>
                  <a:lnTo>
                    <a:pt x="1653" y="1308"/>
                  </a:lnTo>
                  <a:lnTo>
                    <a:pt x="1655" y="1308"/>
                  </a:lnTo>
                  <a:lnTo>
                    <a:pt x="1655" y="1307"/>
                  </a:lnTo>
                  <a:lnTo>
                    <a:pt x="1656" y="1307"/>
                  </a:lnTo>
                  <a:lnTo>
                    <a:pt x="1658" y="1305"/>
                  </a:lnTo>
                  <a:lnTo>
                    <a:pt x="1766" y="1095"/>
                  </a:lnTo>
                  <a:lnTo>
                    <a:pt x="1619" y="972"/>
                  </a:lnTo>
                  <a:lnTo>
                    <a:pt x="1517" y="842"/>
                  </a:lnTo>
                  <a:lnTo>
                    <a:pt x="1515" y="836"/>
                  </a:lnTo>
                  <a:lnTo>
                    <a:pt x="1434" y="713"/>
                  </a:lnTo>
                  <a:lnTo>
                    <a:pt x="1211" y="591"/>
                  </a:lnTo>
                  <a:lnTo>
                    <a:pt x="1257" y="500"/>
                  </a:lnTo>
                  <a:lnTo>
                    <a:pt x="1079" y="284"/>
                  </a:lnTo>
                  <a:lnTo>
                    <a:pt x="1077" y="278"/>
                  </a:lnTo>
                  <a:lnTo>
                    <a:pt x="1077" y="276"/>
                  </a:lnTo>
                  <a:lnTo>
                    <a:pt x="1076" y="276"/>
                  </a:lnTo>
                  <a:lnTo>
                    <a:pt x="1076" y="275"/>
                  </a:lnTo>
                  <a:lnTo>
                    <a:pt x="1028" y="210"/>
                  </a:lnTo>
                  <a:lnTo>
                    <a:pt x="966" y="48"/>
                  </a:lnTo>
                  <a:lnTo>
                    <a:pt x="722" y="0"/>
                  </a:lnTo>
                  <a:lnTo>
                    <a:pt x="720" y="0"/>
                  </a:lnTo>
                  <a:lnTo>
                    <a:pt x="551" y="210"/>
                  </a:lnTo>
                  <a:lnTo>
                    <a:pt x="365" y="333"/>
                  </a:lnTo>
                  <a:lnTo>
                    <a:pt x="320" y="336"/>
                  </a:lnTo>
                  <a:lnTo>
                    <a:pt x="318" y="336"/>
                  </a:lnTo>
                  <a:lnTo>
                    <a:pt x="2" y="353"/>
                  </a:lnTo>
                  <a:lnTo>
                    <a:pt x="0" y="351"/>
                  </a:lnTo>
                  <a:lnTo>
                    <a:pt x="93" y="435"/>
                  </a:lnTo>
                  <a:lnTo>
                    <a:pt x="95" y="438"/>
                  </a:lnTo>
                  <a:lnTo>
                    <a:pt x="128" y="591"/>
                  </a:lnTo>
                  <a:lnTo>
                    <a:pt x="263" y="795"/>
                  </a:lnTo>
                  <a:lnTo>
                    <a:pt x="264" y="797"/>
                  </a:lnTo>
                  <a:lnTo>
                    <a:pt x="365" y="942"/>
                  </a:lnTo>
                  <a:lnTo>
                    <a:pt x="387" y="972"/>
                  </a:lnTo>
                  <a:lnTo>
                    <a:pt x="474" y="1199"/>
                  </a:lnTo>
                  <a:lnTo>
                    <a:pt x="477" y="1200"/>
                  </a:lnTo>
                  <a:lnTo>
                    <a:pt x="722" y="1173"/>
                  </a:lnTo>
                  <a:lnTo>
                    <a:pt x="1064" y="1164"/>
                  </a:lnTo>
                  <a:lnTo>
                    <a:pt x="1065" y="1164"/>
                  </a:lnTo>
                  <a:lnTo>
                    <a:pt x="1077" y="1166"/>
                  </a:lnTo>
                  <a:lnTo>
                    <a:pt x="1089" y="1169"/>
                  </a:lnTo>
                  <a:lnTo>
                    <a:pt x="1107" y="1193"/>
                  </a:lnTo>
                  <a:lnTo>
                    <a:pt x="1290" y="1280"/>
                  </a:lnTo>
                  <a:lnTo>
                    <a:pt x="1290" y="1281"/>
                  </a:lnTo>
                  <a:lnTo>
                    <a:pt x="1434" y="1278"/>
                  </a:lnTo>
                  <a:lnTo>
                    <a:pt x="1541" y="1253"/>
                  </a:lnTo>
                  <a:lnTo>
                    <a:pt x="1541" y="1254"/>
                  </a:lnTo>
                  <a:lnTo>
                    <a:pt x="1608" y="1307"/>
                  </a:lnTo>
                  <a:lnTo>
                    <a:pt x="1607" y="1308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3320" name="Freeform 6"/>
            <p:cNvSpPr>
              <a:spLocks/>
            </p:cNvSpPr>
            <p:nvPr/>
          </p:nvSpPr>
          <p:spPr bwMode="auto">
            <a:xfrm>
              <a:off x="5338763" y="2433638"/>
              <a:ext cx="149225" cy="63500"/>
            </a:xfrm>
            <a:custGeom>
              <a:avLst/>
              <a:gdLst>
                <a:gd name="T0" fmla="*/ 2147483646 w 281"/>
                <a:gd name="T1" fmla="*/ 2147483646 h 120"/>
                <a:gd name="T2" fmla="*/ 0 w 281"/>
                <a:gd name="T3" fmla="*/ 2147483646 h 120"/>
                <a:gd name="T4" fmla="*/ 2147483646 w 281"/>
                <a:gd name="T5" fmla="*/ 2147483646 h 120"/>
                <a:gd name="T6" fmla="*/ 2147483646 w 281"/>
                <a:gd name="T7" fmla="*/ 0 h 120"/>
                <a:gd name="T8" fmla="*/ 2147483646 w 281"/>
                <a:gd name="T9" fmla="*/ 2147483646 h 120"/>
                <a:gd name="T10" fmla="*/ 2147483646 w 281"/>
                <a:gd name="T11" fmla="*/ 2147483646 h 120"/>
                <a:gd name="T12" fmla="*/ 2147483646 w 281"/>
                <a:gd name="T13" fmla="*/ 2147483646 h 120"/>
                <a:gd name="T14" fmla="*/ 2147483646 w 281"/>
                <a:gd name="T15" fmla="*/ 2147483646 h 120"/>
                <a:gd name="T16" fmla="*/ 2147483646 w 281"/>
                <a:gd name="T17" fmla="*/ 2147483646 h 120"/>
                <a:gd name="T18" fmla="*/ 2147483646 w 281"/>
                <a:gd name="T19" fmla="*/ 2147483646 h 120"/>
                <a:gd name="T20" fmla="*/ 2147483646 w 281"/>
                <a:gd name="T21" fmla="*/ 2147483646 h 120"/>
                <a:gd name="T22" fmla="*/ 2147483646 w 281"/>
                <a:gd name="T23" fmla="*/ 2147483646 h 120"/>
                <a:gd name="T24" fmla="*/ 2147483646 w 281"/>
                <a:gd name="T25" fmla="*/ 2147483646 h 120"/>
                <a:gd name="T26" fmla="*/ 2147483646 w 281"/>
                <a:gd name="T27" fmla="*/ 2147483646 h 120"/>
                <a:gd name="T28" fmla="*/ 2147483646 w 281"/>
                <a:gd name="T29" fmla="*/ 2147483646 h 120"/>
                <a:gd name="T30" fmla="*/ 2147483646 w 281"/>
                <a:gd name="T31" fmla="*/ 2147483646 h 120"/>
                <a:gd name="T32" fmla="*/ 2147483646 w 281"/>
                <a:gd name="T33" fmla="*/ 2147483646 h 120"/>
                <a:gd name="T34" fmla="*/ 2147483646 w 281"/>
                <a:gd name="T35" fmla="*/ 2147483646 h 120"/>
                <a:gd name="T36" fmla="*/ 2147483646 w 281"/>
                <a:gd name="T37" fmla="*/ 2147483646 h 120"/>
                <a:gd name="T38" fmla="*/ 2147483646 w 281"/>
                <a:gd name="T39" fmla="*/ 2147483646 h 120"/>
                <a:gd name="T40" fmla="*/ 2147483646 w 281"/>
                <a:gd name="T41" fmla="*/ 2147483646 h 120"/>
                <a:gd name="T42" fmla="*/ 2147483646 w 281"/>
                <a:gd name="T43" fmla="*/ 2147483646 h 120"/>
                <a:gd name="T44" fmla="*/ 2147483646 w 281"/>
                <a:gd name="T45" fmla="*/ 2147483646 h 120"/>
                <a:gd name="T46" fmla="*/ 2147483646 w 281"/>
                <a:gd name="T47" fmla="*/ 2147483646 h 1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1" h="120">
                  <a:moveTo>
                    <a:pt x="183" y="120"/>
                  </a:moveTo>
                  <a:lnTo>
                    <a:pt x="0" y="21"/>
                  </a:lnTo>
                  <a:lnTo>
                    <a:pt x="3" y="23"/>
                  </a:lnTo>
                  <a:lnTo>
                    <a:pt x="179" y="0"/>
                  </a:lnTo>
                  <a:lnTo>
                    <a:pt x="180" y="3"/>
                  </a:lnTo>
                  <a:lnTo>
                    <a:pt x="186" y="33"/>
                  </a:lnTo>
                  <a:lnTo>
                    <a:pt x="194" y="42"/>
                  </a:lnTo>
                  <a:lnTo>
                    <a:pt x="194" y="44"/>
                  </a:lnTo>
                  <a:lnTo>
                    <a:pt x="195" y="44"/>
                  </a:lnTo>
                  <a:lnTo>
                    <a:pt x="236" y="45"/>
                  </a:lnTo>
                  <a:lnTo>
                    <a:pt x="237" y="45"/>
                  </a:lnTo>
                  <a:lnTo>
                    <a:pt x="237" y="44"/>
                  </a:lnTo>
                  <a:lnTo>
                    <a:pt x="243" y="35"/>
                  </a:lnTo>
                  <a:lnTo>
                    <a:pt x="245" y="33"/>
                  </a:lnTo>
                  <a:lnTo>
                    <a:pt x="251" y="21"/>
                  </a:lnTo>
                  <a:lnTo>
                    <a:pt x="254" y="17"/>
                  </a:lnTo>
                  <a:lnTo>
                    <a:pt x="255" y="17"/>
                  </a:lnTo>
                  <a:lnTo>
                    <a:pt x="255" y="18"/>
                  </a:lnTo>
                  <a:lnTo>
                    <a:pt x="278" y="54"/>
                  </a:lnTo>
                  <a:lnTo>
                    <a:pt x="278" y="56"/>
                  </a:lnTo>
                  <a:lnTo>
                    <a:pt x="281" y="68"/>
                  </a:lnTo>
                  <a:lnTo>
                    <a:pt x="281" y="69"/>
                  </a:lnTo>
                  <a:lnTo>
                    <a:pt x="272" y="87"/>
                  </a:lnTo>
                  <a:lnTo>
                    <a:pt x="183" y="12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2294" name="Freeform 7"/>
            <p:cNvSpPr>
              <a:spLocks/>
            </p:cNvSpPr>
            <p:nvPr/>
          </p:nvSpPr>
          <p:spPr bwMode="auto">
            <a:xfrm>
              <a:off x="1154113" y="766763"/>
              <a:ext cx="741362" cy="558800"/>
            </a:xfrm>
            <a:custGeom>
              <a:avLst/>
              <a:gdLst>
                <a:gd name="T0" fmla="*/ 195731739 w 1401"/>
                <a:gd name="T1" fmla="*/ 287297813 h 1056"/>
                <a:gd name="T2" fmla="*/ 196011668 w 1401"/>
                <a:gd name="T3" fmla="*/ 287297813 h 1056"/>
                <a:gd name="T4" fmla="*/ 253135171 w 1401"/>
                <a:gd name="T5" fmla="*/ 295698333 h 1056"/>
                <a:gd name="T6" fmla="*/ 295698134 w 1401"/>
                <a:gd name="T7" fmla="*/ 285617708 h 1056"/>
                <a:gd name="T8" fmla="*/ 314459196 w 1401"/>
                <a:gd name="T9" fmla="*/ 274977225 h 1056"/>
                <a:gd name="T10" fmla="*/ 314459196 w 1401"/>
                <a:gd name="T11" fmla="*/ 274697296 h 1056"/>
                <a:gd name="T12" fmla="*/ 315298983 w 1401"/>
                <a:gd name="T13" fmla="*/ 274136908 h 1056"/>
                <a:gd name="T14" fmla="*/ 360381836 w 1401"/>
                <a:gd name="T15" fmla="*/ 201052642 h 1056"/>
                <a:gd name="T16" fmla="*/ 360381836 w 1401"/>
                <a:gd name="T17" fmla="*/ 200772713 h 1056"/>
                <a:gd name="T18" fmla="*/ 389223517 w 1401"/>
                <a:gd name="T19" fmla="*/ 94085833 h 1056"/>
                <a:gd name="T20" fmla="*/ 392303794 w 1401"/>
                <a:gd name="T21" fmla="*/ 83165421 h 1056"/>
                <a:gd name="T22" fmla="*/ 352261250 w 1401"/>
                <a:gd name="T23" fmla="*/ 12601046 h 1056"/>
                <a:gd name="T24" fmla="*/ 352261250 w 1401"/>
                <a:gd name="T25" fmla="*/ 12040658 h 1056"/>
                <a:gd name="T26" fmla="*/ 346941012 w 1401"/>
                <a:gd name="T27" fmla="*/ 7840662 h 1056"/>
                <a:gd name="T28" fmla="*/ 295698134 w 1401"/>
                <a:gd name="T29" fmla="*/ 0 h 1056"/>
                <a:gd name="T30" fmla="*/ 228494013 w 1401"/>
                <a:gd name="T31" fmla="*/ 1680104 h 1056"/>
                <a:gd name="T32" fmla="*/ 212812698 w 1401"/>
                <a:gd name="T33" fmla="*/ 8400521 h 1056"/>
                <a:gd name="T34" fmla="*/ 212532769 w 1401"/>
                <a:gd name="T35" fmla="*/ 7840662 h 1056"/>
                <a:gd name="T36" fmla="*/ 195731739 w 1401"/>
                <a:gd name="T37" fmla="*/ 9240838 h 1056"/>
                <a:gd name="T38" fmla="*/ 195731739 w 1401"/>
                <a:gd name="T39" fmla="*/ 8680450 h 1056"/>
                <a:gd name="T40" fmla="*/ 124607553 w 1401"/>
                <a:gd name="T41" fmla="*/ 25481492 h 1056"/>
                <a:gd name="T42" fmla="*/ 123487308 w 1401"/>
                <a:gd name="T43" fmla="*/ 26041879 h 1056"/>
                <a:gd name="T44" fmla="*/ 95765873 w 1401"/>
                <a:gd name="T45" fmla="*/ 45362813 h 1056"/>
                <a:gd name="T46" fmla="*/ 22121268 w 1401"/>
                <a:gd name="T47" fmla="*/ 115927187 h 1056"/>
                <a:gd name="T48" fmla="*/ 21001023 w 1401"/>
                <a:gd name="T49" fmla="*/ 116767504 h 1056"/>
                <a:gd name="T50" fmla="*/ 0 w 1401"/>
                <a:gd name="T51" fmla="*/ 143929100 h 1056"/>
                <a:gd name="T52" fmla="*/ 77284740 w 1401"/>
                <a:gd name="T53" fmla="*/ 226814062 h 1056"/>
                <a:gd name="T54" fmla="*/ 78964843 w 1401"/>
                <a:gd name="T55" fmla="*/ 227093992 h 1056"/>
                <a:gd name="T56" fmla="*/ 96045802 w 1401"/>
                <a:gd name="T57" fmla="*/ 235494512 h 1056"/>
                <a:gd name="T58" fmla="*/ 160449575 w 1401"/>
                <a:gd name="T59" fmla="*/ 279177221 h 1056"/>
                <a:gd name="T60" fmla="*/ 160729504 w 1401"/>
                <a:gd name="T61" fmla="*/ 279737608 h 1056"/>
                <a:gd name="T62" fmla="*/ 161289891 w 1401"/>
                <a:gd name="T63" fmla="*/ 279737608 h 1056"/>
                <a:gd name="T64" fmla="*/ 195731739 w 1401"/>
                <a:gd name="T65" fmla="*/ 287297813 h 10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01" h="1056">
                  <a:moveTo>
                    <a:pt x="699" y="1026"/>
                  </a:moveTo>
                  <a:lnTo>
                    <a:pt x="700" y="1026"/>
                  </a:lnTo>
                  <a:lnTo>
                    <a:pt x="904" y="1056"/>
                  </a:lnTo>
                  <a:lnTo>
                    <a:pt x="1056" y="1020"/>
                  </a:lnTo>
                  <a:lnTo>
                    <a:pt x="1123" y="982"/>
                  </a:lnTo>
                  <a:lnTo>
                    <a:pt x="1123" y="981"/>
                  </a:lnTo>
                  <a:lnTo>
                    <a:pt x="1126" y="979"/>
                  </a:lnTo>
                  <a:lnTo>
                    <a:pt x="1287" y="718"/>
                  </a:lnTo>
                  <a:lnTo>
                    <a:pt x="1287" y="717"/>
                  </a:lnTo>
                  <a:lnTo>
                    <a:pt x="1390" y="336"/>
                  </a:lnTo>
                  <a:lnTo>
                    <a:pt x="1401" y="297"/>
                  </a:lnTo>
                  <a:lnTo>
                    <a:pt x="1258" y="45"/>
                  </a:lnTo>
                  <a:lnTo>
                    <a:pt x="1258" y="43"/>
                  </a:lnTo>
                  <a:lnTo>
                    <a:pt x="1239" y="28"/>
                  </a:lnTo>
                  <a:lnTo>
                    <a:pt x="1056" y="0"/>
                  </a:lnTo>
                  <a:lnTo>
                    <a:pt x="816" y="6"/>
                  </a:lnTo>
                  <a:lnTo>
                    <a:pt x="760" y="30"/>
                  </a:lnTo>
                  <a:lnTo>
                    <a:pt x="759" y="28"/>
                  </a:lnTo>
                  <a:lnTo>
                    <a:pt x="699" y="33"/>
                  </a:lnTo>
                  <a:lnTo>
                    <a:pt x="699" y="31"/>
                  </a:lnTo>
                  <a:lnTo>
                    <a:pt x="445" y="91"/>
                  </a:lnTo>
                  <a:lnTo>
                    <a:pt x="441" y="93"/>
                  </a:lnTo>
                  <a:lnTo>
                    <a:pt x="342" y="162"/>
                  </a:lnTo>
                  <a:lnTo>
                    <a:pt x="79" y="414"/>
                  </a:lnTo>
                  <a:lnTo>
                    <a:pt x="75" y="417"/>
                  </a:lnTo>
                  <a:lnTo>
                    <a:pt x="0" y="514"/>
                  </a:lnTo>
                  <a:lnTo>
                    <a:pt x="276" y="810"/>
                  </a:lnTo>
                  <a:lnTo>
                    <a:pt x="282" y="811"/>
                  </a:lnTo>
                  <a:lnTo>
                    <a:pt x="343" y="841"/>
                  </a:lnTo>
                  <a:lnTo>
                    <a:pt x="573" y="997"/>
                  </a:lnTo>
                  <a:lnTo>
                    <a:pt x="574" y="999"/>
                  </a:lnTo>
                  <a:lnTo>
                    <a:pt x="576" y="999"/>
                  </a:lnTo>
                  <a:lnTo>
                    <a:pt x="699" y="1026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2295" name="Freeform 8"/>
            <p:cNvSpPr>
              <a:spLocks/>
            </p:cNvSpPr>
            <p:nvPr/>
          </p:nvSpPr>
          <p:spPr bwMode="auto">
            <a:xfrm>
              <a:off x="482600" y="1130300"/>
              <a:ext cx="227013" cy="357188"/>
            </a:xfrm>
            <a:custGeom>
              <a:avLst/>
              <a:gdLst>
                <a:gd name="T0" fmla="*/ 0 w 430"/>
                <a:gd name="T1" fmla="*/ 122647776 h 675"/>
                <a:gd name="T2" fmla="*/ 278751 w 430"/>
                <a:gd name="T3" fmla="*/ 122647776 h 675"/>
                <a:gd name="T4" fmla="*/ 278751 w 430"/>
                <a:gd name="T5" fmla="*/ 122367846 h 675"/>
                <a:gd name="T6" fmla="*/ 836253 w 430"/>
                <a:gd name="T7" fmla="*/ 122367846 h 675"/>
                <a:gd name="T8" fmla="*/ 1672505 w 430"/>
                <a:gd name="T9" fmla="*/ 120127881 h 675"/>
                <a:gd name="T10" fmla="*/ 1672505 w 430"/>
                <a:gd name="T11" fmla="*/ 119847951 h 675"/>
                <a:gd name="T12" fmla="*/ 1672505 w 430"/>
                <a:gd name="T13" fmla="*/ 119287563 h 675"/>
                <a:gd name="T14" fmla="*/ 1951256 w 430"/>
                <a:gd name="T15" fmla="*/ 119007633 h 675"/>
                <a:gd name="T16" fmla="*/ 1672505 w 430"/>
                <a:gd name="T17" fmla="*/ 119007633 h 675"/>
                <a:gd name="T18" fmla="*/ 1951256 w 430"/>
                <a:gd name="T19" fmla="*/ 118447774 h 675"/>
                <a:gd name="T20" fmla="*/ 2786981 w 430"/>
                <a:gd name="T21" fmla="*/ 115927350 h 675"/>
                <a:gd name="T22" fmla="*/ 105633900 w 430"/>
                <a:gd name="T23" fmla="*/ 840318 h 675"/>
                <a:gd name="T24" fmla="*/ 105633900 w 430"/>
                <a:gd name="T25" fmla="*/ 559859 h 675"/>
                <a:gd name="T26" fmla="*/ 107027655 w 430"/>
                <a:gd name="T27" fmla="*/ 0 h 675"/>
                <a:gd name="T28" fmla="*/ 119848610 w 430"/>
                <a:gd name="T29" fmla="*/ 90725752 h 675"/>
                <a:gd name="T30" fmla="*/ 26756914 w 430"/>
                <a:gd name="T31" fmla="*/ 189012248 h 675"/>
                <a:gd name="T32" fmla="*/ 0 w 430"/>
                <a:gd name="T33" fmla="*/ 122647776 h 6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0" h="675">
                  <a:moveTo>
                    <a:pt x="0" y="438"/>
                  </a:moveTo>
                  <a:lnTo>
                    <a:pt x="1" y="438"/>
                  </a:lnTo>
                  <a:lnTo>
                    <a:pt x="1" y="437"/>
                  </a:lnTo>
                  <a:lnTo>
                    <a:pt x="3" y="437"/>
                  </a:lnTo>
                  <a:lnTo>
                    <a:pt x="6" y="429"/>
                  </a:lnTo>
                  <a:lnTo>
                    <a:pt x="6" y="428"/>
                  </a:lnTo>
                  <a:lnTo>
                    <a:pt x="6" y="426"/>
                  </a:lnTo>
                  <a:lnTo>
                    <a:pt x="7" y="425"/>
                  </a:lnTo>
                  <a:lnTo>
                    <a:pt x="6" y="425"/>
                  </a:lnTo>
                  <a:lnTo>
                    <a:pt x="7" y="423"/>
                  </a:lnTo>
                  <a:lnTo>
                    <a:pt x="10" y="414"/>
                  </a:lnTo>
                  <a:lnTo>
                    <a:pt x="379" y="3"/>
                  </a:lnTo>
                  <a:lnTo>
                    <a:pt x="379" y="2"/>
                  </a:lnTo>
                  <a:lnTo>
                    <a:pt x="384" y="0"/>
                  </a:lnTo>
                  <a:lnTo>
                    <a:pt x="430" y="324"/>
                  </a:lnTo>
                  <a:lnTo>
                    <a:pt x="96" y="675"/>
                  </a:lnTo>
                  <a:lnTo>
                    <a:pt x="0" y="438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2296" name="Freeform 9"/>
            <p:cNvSpPr>
              <a:spLocks/>
            </p:cNvSpPr>
            <p:nvPr/>
          </p:nvSpPr>
          <p:spPr bwMode="auto">
            <a:xfrm>
              <a:off x="5830888" y="2687638"/>
              <a:ext cx="1073150" cy="730250"/>
            </a:xfrm>
            <a:custGeom>
              <a:avLst/>
              <a:gdLst>
                <a:gd name="T0" fmla="*/ 567875208 w 2028"/>
                <a:gd name="T1" fmla="*/ 236054900 h 1380"/>
                <a:gd name="T2" fmla="*/ 535113442 w 2028"/>
                <a:gd name="T3" fmla="*/ 200212325 h 1380"/>
                <a:gd name="T4" fmla="*/ 484149929 w 2028"/>
                <a:gd name="T5" fmla="*/ 177251254 h 1380"/>
                <a:gd name="T6" fmla="*/ 456988333 w 2028"/>
                <a:gd name="T7" fmla="*/ 173050729 h 1380"/>
                <a:gd name="T8" fmla="*/ 384743854 w 2028"/>
                <a:gd name="T9" fmla="*/ 112846908 h 1380"/>
                <a:gd name="T10" fmla="*/ 359822221 w 2028"/>
                <a:gd name="T11" fmla="*/ 85965242 h 1380"/>
                <a:gd name="T12" fmla="*/ 357862188 w 2028"/>
                <a:gd name="T13" fmla="*/ 84285138 h 1380"/>
                <a:gd name="T14" fmla="*/ 291498338 w 2028"/>
                <a:gd name="T15" fmla="*/ 71684621 h 1380"/>
                <a:gd name="T16" fmla="*/ 284777921 w 2028"/>
                <a:gd name="T17" fmla="*/ 76724933 h 1380"/>
                <a:gd name="T18" fmla="*/ 216733437 w 2028"/>
                <a:gd name="T19" fmla="*/ 106126492 h 1380"/>
                <a:gd name="T20" fmla="*/ 184811458 w 2028"/>
                <a:gd name="T21" fmla="*/ 115367329 h 1380"/>
                <a:gd name="T22" fmla="*/ 137208683 w 2028"/>
                <a:gd name="T23" fmla="*/ 66364379 h 1380"/>
                <a:gd name="T24" fmla="*/ 84845525 w 2028"/>
                <a:gd name="T25" fmla="*/ 13720762 h 1380"/>
                <a:gd name="T26" fmla="*/ 67204167 w 2028"/>
                <a:gd name="T27" fmla="*/ 840317 h 1380"/>
                <a:gd name="T28" fmla="*/ 65803992 w 2028"/>
                <a:gd name="T29" fmla="*/ 0 h 1380"/>
                <a:gd name="T30" fmla="*/ 0 w 2028"/>
                <a:gd name="T31" fmla="*/ 66364379 h 1380"/>
                <a:gd name="T32" fmla="*/ 38922325 w 2028"/>
                <a:gd name="T33" fmla="*/ 173050729 h 1380"/>
                <a:gd name="T34" fmla="*/ 45362813 w 2028"/>
                <a:gd name="T35" fmla="*/ 180051075 h 1380"/>
                <a:gd name="T36" fmla="*/ 120127712 w 2028"/>
                <a:gd name="T37" fmla="*/ 220933962 h 1380"/>
                <a:gd name="T38" fmla="*/ 183971671 w 2028"/>
                <a:gd name="T39" fmla="*/ 253135871 h 1380"/>
                <a:gd name="T40" fmla="*/ 184811458 w 2028"/>
                <a:gd name="T41" fmla="*/ 255655762 h 1380"/>
                <a:gd name="T42" fmla="*/ 200212325 w 2028"/>
                <a:gd name="T43" fmla="*/ 369902846 h 1380"/>
                <a:gd name="T44" fmla="*/ 219533787 w 2028"/>
                <a:gd name="T45" fmla="*/ 384743854 h 1380"/>
                <a:gd name="T46" fmla="*/ 266296775 w 2028"/>
                <a:gd name="T47" fmla="*/ 386423958 h 1380"/>
                <a:gd name="T48" fmla="*/ 284777921 w 2028"/>
                <a:gd name="T49" fmla="*/ 383063750 h 1380"/>
                <a:gd name="T50" fmla="*/ 295978263 w 2028"/>
                <a:gd name="T51" fmla="*/ 383063750 h 1380"/>
                <a:gd name="T52" fmla="*/ 338821183 w 2028"/>
                <a:gd name="T53" fmla="*/ 370743163 h 1380"/>
                <a:gd name="T54" fmla="*/ 346101458 w 2028"/>
                <a:gd name="T55" fmla="*/ 366542638 h 1380"/>
                <a:gd name="T56" fmla="*/ 441027608 w 2028"/>
                <a:gd name="T57" fmla="*/ 351421700 h 1380"/>
                <a:gd name="T58" fmla="*/ 521952537 w 2028"/>
                <a:gd name="T59" fmla="*/ 306619275 h 1380"/>
                <a:gd name="T60" fmla="*/ 522792325 w 2028"/>
                <a:gd name="T61" fmla="*/ 306058888 h 1380"/>
                <a:gd name="T62" fmla="*/ 563675213 w 2028"/>
                <a:gd name="T63" fmla="*/ 239695037 h 13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028" h="1380">
                  <a:moveTo>
                    <a:pt x="2016" y="856"/>
                  </a:moveTo>
                  <a:lnTo>
                    <a:pt x="2028" y="843"/>
                  </a:lnTo>
                  <a:lnTo>
                    <a:pt x="1912" y="715"/>
                  </a:lnTo>
                  <a:lnTo>
                    <a:pt x="1911" y="715"/>
                  </a:lnTo>
                  <a:lnTo>
                    <a:pt x="1908" y="712"/>
                  </a:lnTo>
                  <a:lnTo>
                    <a:pt x="1729" y="633"/>
                  </a:lnTo>
                  <a:lnTo>
                    <a:pt x="1630" y="618"/>
                  </a:lnTo>
                  <a:lnTo>
                    <a:pt x="1632" y="618"/>
                  </a:lnTo>
                  <a:lnTo>
                    <a:pt x="1588" y="528"/>
                  </a:lnTo>
                  <a:lnTo>
                    <a:pt x="1374" y="403"/>
                  </a:lnTo>
                  <a:lnTo>
                    <a:pt x="1374" y="402"/>
                  </a:lnTo>
                  <a:lnTo>
                    <a:pt x="1285" y="307"/>
                  </a:lnTo>
                  <a:lnTo>
                    <a:pt x="1279" y="301"/>
                  </a:lnTo>
                  <a:lnTo>
                    <a:pt x="1278" y="301"/>
                  </a:lnTo>
                  <a:lnTo>
                    <a:pt x="1042" y="256"/>
                  </a:lnTo>
                  <a:lnTo>
                    <a:pt x="1041" y="256"/>
                  </a:lnTo>
                  <a:lnTo>
                    <a:pt x="1041" y="255"/>
                  </a:lnTo>
                  <a:lnTo>
                    <a:pt x="1017" y="274"/>
                  </a:lnTo>
                  <a:lnTo>
                    <a:pt x="1015" y="276"/>
                  </a:lnTo>
                  <a:lnTo>
                    <a:pt x="774" y="379"/>
                  </a:lnTo>
                  <a:lnTo>
                    <a:pt x="771" y="381"/>
                  </a:lnTo>
                  <a:lnTo>
                    <a:pt x="660" y="412"/>
                  </a:lnTo>
                  <a:lnTo>
                    <a:pt x="492" y="240"/>
                  </a:lnTo>
                  <a:lnTo>
                    <a:pt x="490" y="237"/>
                  </a:lnTo>
                  <a:lnTo>
                    <a:pt x="436" y="147"/>
                  </a:lnTo>
                  <a:lnTo>
                    <a:pt x="303" y="49"/>
                  </a:lnTo>
                  <a:lnTo>
                    <a:pt x="243" y="4"/>
                  </a:lnTo>
                  <a:lnTo>
                    <a:pt x="240" y="3"/>
                  </a:lnTo>
                  <a:lnTo>
                    <a:pt x="237" y="1"/>
                  </a:lnTo>
                  <a:lnTo>
                    <a:pt x="235" y="0"/>
                  </a:lnTo>
                  <a:lnTo>
                    <a:pt x="30" y="162"/>
                  </a:lnTo>
                  <a:lnTo>
                    <a:pt x="0" y="237"/>
                  </a:lnTo>
                  <a:lnTo>
                    <a:pt x="27" y="498"/>
                  </a:lnTo>
                  <a:lnTo>
                    <a:pt x="139" y="618"/>
                  </a:lnTo>
                  <a:lnTo>
                    <a:pt x="160" y="643"/>
                  </a:lnTo>
                  <a:lnTo>
                    <a:pt x="162" y="643"/>
                  </a:lnTo>
                  <a:lnTo>
                    <a:pt x="303" y="727"/>
                  </a:lnTo>
                  <a:lnTo>
                    <a:pt x="429" y="789"/>
                  </a:lnTo>
                  <a:lnTo>
                    <a:pt x="430" y="789"/>
                  </a:lnTo>
                  <a:lnTo>
                    <a:pt x="657" y="904"/>
                  </a:lnTo>
                  <a:lnTo>
                    <a:pt x="658" y="909"/>
                  </a:lnTo>
                  <a:lnTo>
                    <a:pt x="660" y="913"/>
                  </a:lnTo>
                  <a:lnTo>
                    <a:pt x="684" y="999"/>
                  </a:lnTo>
                  <a:lnTo>
                    <a:pt x="715" y="1321"/>
                  </a:lnTo>
                  <a:lnTo>
                    <a:pt x="784" y="1372"/>
                  </a:lnTo>
                  <a:lnTo>
                    <a:pt x="784" y="1374"/>
                  </a:lnTo>
                  <a:lnTo>
                    <a:pt x="949" y="1378"/>
                  </a:lnTo>
                  <a:lnTo>
                    <a:pt x="951" y="1380"/>
                  </a:lnTo>
                  <a:lnTo>
                    <a:pt x="952" y="1380"/>
                  </a:lnTo>
                  <a:lnTo>
                    <a:pt x="1017" y="1368"/>
                  </a:lnTo>
                  <a:lnTo>
                    <a:pt x="1056" y="1369"/>
                  </a:lnTo>
                  <a:lnTo>
                    <a:pt x="1057" y="1368"/>
                  </a:lnTo>
                  <a:lnTo>
                    <a:pt x="1209" y="1324"/>
                  </a:lnTo>
                  <a:lnTo>
                    <a:pt x="1210" y="1324"/>
                  </a:lnTo>
                  <a:lnTo>
                    <a:pt x="1233" y="1312"/>
                  </a:lnTo>
                  <a:lnTo>
                    <a:pt x="1236" y="1309"/>
                  </a:lnTo>
                  <a:lnTo>
                    <a:pt x="1374" y="1243"/>
                  </a:lnTo>
                  <a:lnTo>
                    <a:pt x="1575" y="1255"/>
                  </a:lnTo>
                  <a:lnTo>
                    <a:pt x="1729" y="1167"/>
                  </a:lnTo>
                  <a:lnTo>
                    <a:pt x="1864" y="1095"/>
                  </a:lnTo>
                  <a:lnTo>
                    <a:pt x="1866" y="1095"/>
                  </a:lnTo>
                  <a:lnTo>
                    <a:pt x="1867" y="1093"/>
                  </a:lnTo>
                  <a:lnTo>
                    <a:pt x="1983" y="999"/>
                  </a:lnTo>
                  <a:lnTo>
                    <a:pt x="2013" y="856"/>
                  </a:lnTo>
                  <a:lnTo>
                    <a:pt x="2016" y="856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2297" name="Freeform 10"/>
            <p:cNvSpPr>
              <a:spLocks/>
            </p:cNvSpPr>
            <p:nvPr/>
          </p:nvSpPr>
          <p:spPr bwMode="auto">
            <a:xfrm>
              <a:off x="4913313" y="2393950"/>
              <a:ext cx="882650" cy="271463"/>
            </a:xfrm>
            <a:custGeom>
              <a:avLst/>
              <a:gdLst>
                <a:gd name="T0" fmla="*/ 304098854 w 1668"/>
                <a:gd name="T1" fmla="*/ 40322574 h 513"/>
                <a:gd name="T2" fmla="*/ 311659588 w 1668"/>
                <a:gd name="T3" fmla="*/ 41722752 h 513"/>
                <a:gd name="T4" fmla="*/ 319499721 w 1668"/>
                <a:gd name="T5" fmla="*/ 37802678 h 513"/>
                <a:gd name="T6" fmla="*/ 327060454 w 1668"/>
                <a:gd name="T7" fmla="*/ 33602145 h 513"/>
                <a:gd name="T8" fmla="*/ 334340729 w 1668"/>
                <a:gd name="T9" fmla="*/ 36122571 h 513"/>
                <a:gd name="T10" fmla="*/ 345541600 w 1668"/>
                <a:gd name="T11" fmla="*/ 44242648 h 513"/>
                <a:gd name="T12" fmla="*/ 363742817 w 1668"/>
                <a:gd name="T13" fmla="*/ 42002682 h 513"/>
                <a:gd name="T14" fmla="*/ 364022746 w 1668"/>
                <a:gd name="T15" fmla="*/ 42562541 h 513"/>
                <a:gd name="T16" fmla="*/ 377183650 w 1668"/>
                <a:gd name="T17" fmla="*/ 39202326 h 513"/>
                <a:gd name="T18" fmla="*/ 410225346 w 1668"/>
                <a:gd name="T19" fmla="*/ 34442463 h 513"/>
                <a:gd name="T20" fmla="*/ 410225346 w 1668"/>
                <a:gd name="T21" fmla="*/ 35002323 h 513"/>
                <a:gd name="T22" fmla="*/ 467068958 w 1668"/>
                <a:gd name="T23" fmla="*/ 47883322 h 513"/>
                <a:gd name="T24" fmla="*/ 458108579 w 1668"/>
                <a:gd name="T25" fmla="*/ 68884398 h 513"/>
                <a:gd name="T26" fmla="*/ 458668437 w 1668"/>
                <a:gd name="T27" fmla="*/ 68604468 h 513"/>
                <a:gd name="T28" fmla="*/ 456428475 w 1668"/>
                <a:gd name="T29" fmla="*/ 72805001 h 513"/>
                <a:gd name="T30" fmla="*/ 456428475 w 1668"/>
                <a:gd name="T31" fmla="*/ 73084930 h 513"/>
                <a:gd name="T32" fmla="*/ 456148546 w 1668"/>
                <a:gd name="T33" fmla="*/ 73084930 h 513"/>
                <a:gd name="T34" fmla="*/ 405745421 w 1668"/>
                <a:gd name="T35" fmla="*/ 115647471 h 513"/>
                <a:gd name="T36" fmla="*/ 404905104 w 1668"/>
                <a:gd name="T37" fmla="*/ 115927401 h 513"/>
                <a:gd name="T38" fmla="*/ 377183650 w 1668"/>
                <a:gd name="T39" fmla="*/ 131048366 h 513"/>
                <a:gd name="T40" fmla="*/ 368222742 w 1668"/>
                <a:gd name="T41" fmla="*/ 134408581 h 513"/>
                <a:gd name="T42" fmla="*/ 368222742 w 1668"/>
                <a:gd name="T43" fmla="*/ 134128651 h 513"/>
                <a:gd name="T44" fmla="*/ 367942813 w 1668"/>
                <a:gd name="T45" fmla="*/ 134128651 h 513"/>
                <a:gd name="T46" fmla="*/ 352821875 w 1668"/>
                <a:gd name="T47" fmla="*/ 134968969 h 513"/>
                <a:gd name="T48" fmla="*/ 352262017 w 1668"/>
                <a:gd name="T49" fmla="*/ 134408581 h 513"/>
                <a:gd name="T50" fmla="*/ 335460975 w 1668"/>
                <a:gd name="T51" fmla="*/ 143649435 h 513"/>
                <a:gd name="T52" fmla="*/ 309419096 w 1668"/>
                <a:gd name="T53" fmla="*/ 135808758 h 513"/>
                <a:gd name="T54" fmla="*/ 309139167 w 1668"/>
                <a:gd name="T55" fmla="*/ 135808758 h 513"/>
                <a:gd name="T56" fmla="*/ 291778267 w 1668"/>
                <a:gd name="T57" fmla="*/ 131888685 h 513"/>
                <a:gd name="T58" fmla="*/ 277497117 w 1668"/>
                <a:gd name="T59" fmla="*/ 129368259 h 513"/>
                <a:gd name="T60" fmla="*/ 212533442 w 1668"/>
                <a:gd name="T61" fmla="*/ 114247294 h 513"/>
                <a:gd name="T62" fmla="*/ 211973054 w 1668"/>
                <a:gd name="T63" fmla="*/ 114247294 h 513"/>
                <a:gd name="T64" fmla="*/ 177531183 w 1668"/>
                <a:gd name="T65" fmla="*/ 96606432 h 513"/>
                <a:gd name="T66" fmla="*/ 166610242 w 1668"/>
                <a:gd name="T67" fmla="*/ 96326502 h 513"/>
                <a:gd name="T68" fmla="*/ 166610242 w 1668"/>
                <a:gd name="T69" fmla="*/ 95766114 h 513"/>
                <a:gd name="T70" fmla="*/ 165490525 w 1668"/>
                <a:gd name="T71" fmla="*/ 95766114 h 513"/>
                <a:gd name="T72" fmla="*/ 77564721 w 1668"/>
                <a:gd name="T73" fmla="*/ 106407146 h 513"/>
                <a:gd name="T74" fmla="*/ 279929 w 1668"/>
                <a:gd name="T75" fmla="*/ 103326861 h 513"/>
                <a:gd name="T76" fmla="*/ 0 w 1668"/>
                <a:gd name="T77" fmla="*/ 103326861 h 513"/>
                <a:gd name="T78" fmla="*/ 7000346 w 1668"/>
                <a:gd name="T79" fmla="*/ 56283858 h 513"/>
                <a:gd name="T80" fmla="*/ 29402087 w 1668"/>
                <a:gd name="T81" fmla="*/ 559859 h 513"/>
                <a:gd name="T82" fmla="*/ 28841700 w 1668"/>
                <a:gd name="T83" fmla="*/ 559859 h 513"/>
                <a:gd name="T84" fmla="*/ 77564721 w 1668"/>
                <a:gd name="T85" fmla="*/ 0 h 513"/>
                <a:gd name="T86" fmla="*/ 131328054 w 1668"/>
                <a:gd name="T87" fmla="*/ 13160928 h 513"/>
                <a:gd name="T88" fmla="*/ 131888442 w 1668"/>
                <a:gd name="T89" fmla="*/ 13160928 h 513"/>
                <a:gd name="T90" fmla="*/ 177531183 w 1668"/>
                <a:gd name="T91" fmla="*/ 21841394 h 513"/>
                <a:gd name="T92" fmla="*/ 225413887 w 1668"/>
                <a:gd name="T93" fmla="*/ 26881716 h 513"/>
                <a:gd name="T94" fmla="*/ 276657329 w 1668"/>
                <a:gd name="T95" fmla="*/ 54603751 h 513"/>
                <a:gd name="T96" fmla="*/ 301578963 w 1668"/>
                <a:gd name="T97" fmla="*/ 45362896 h 513"/>
                <a:gd name="T98" fmla="*/ 304098854 w 1668"/>
                <a:gd name="T99" fmla="*/ 40322574 h 51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668" h="513">
                  <a:moveTo>
                    <a:pt x="1086" y="144"/>
                  </a:moveTo>
                  <a:lnTo>
                    <a:pt x="1113" y="149"/>
                  </a:lnTo>
                  <a:lnTo>
                    <a:pt x="1141" y="135"/>
                  </a:lnTo>
                  <a:lnTo>
                    <a:pt x="1168" y="120"/>
                  </a:lnTo>
                  <a:lnTo>
                    <a:pt x="1194" y="129"/>
                  </a:lnTo>
                  <a:lnTo>
                    <a:pt x="1234" y="158"/>
                  </a:lnTo>
                  <a:lnTo>
                    <a:pt x="1299" y="150"/>
                  </a:lnTo>
                  <a:lnTo>
                    <a:pt x="1300" y="152"/>
                  </a:lnTo>
                  <a:lnTo>
                    <a:pt x="1347" y="140"/>
                  </a:lnTo>
                  <a:lnTo>
                    <a:pt x="1465" y="123"/>
                  </a:lnTo>
                  <a:lnTo>
                    <a:pt x="1465" y="125"/>
                  </a:lnTo>
                  <a:lnTo>
                    <a:pt x="1668" y="171"/>
                  </a:lnTo>
                  <a:lnTo>
                    <a:pt x="1636" y="246"/>
                  </a:lnTo>
                  <a:lnTo>
                    <a:pt x="1638" y="245"/>
                  </a:lnTo>
                  <a:lnTo>
                    <a:pt x="1630" y="260"/>
                  </a:lnTo>
                  <a:lnTo>
                    <a:pt x="1630" y="261"/>
                  </a:lnTo>
                  <a:lnTo>
                    <a:pt x="1629" y="261"/>
                  </a:lnTo>
                  <a:lnTo>
                    <a:pt x="1449" y="413"/>
                  </a:lnTo>
                  <a:lnTo>
                    <a:pt x="1446" y="414"/>
                  </a:lnTo>
                  <a:lnTo>
                    <a:pt x="1347" y="468"/>
                  </a:lnTo>
                  <a:lnTo>
                    <a:pt x="1315" y="480"/>
                  </a:lnTo>
                  <a:lnTo>
                    <a:pt x="1315" y="479"/>
                  </a:lnTo>
                  <a:lnTo>
                    <a:pt x="1314" y="479"/>
                  </a:lnTo>
                  <a:lnTo>
                    <a:pt x="1260" y="482"/>
                  </a:lnTo>
                  <a:lnTo>
                    <a:pt x="1258" y="480"/>
                  </a:lnTo>
                  <a:lnTo>
                    <a:pt x="1198" y="513"/>
                  </a:lnTo>
                  <a:lnTo>
                    <a:pt x="1105" y="485"/>
                  </a:lnTo>
                  <a:lnTo>
                    <a:pt x="1104" y="485"/>
                  </a:lnTo>
                  <a:lnTo>
                    <a:pt x="1042" y="471"/>
                  </a:lnTo>
                  <a:lnTo>
                    <a:pt x="991" y="462"/>
                  </a:lnTo>
                  <a:lnTo>
                    <a:pt x="759" y="408"/>
                  </a:lnTo>
                  <a:lnTo>
                    <a:pt x="757" y="408"/>
                  </a:lnTo>
                  <a:lnTo>
                    <a:pt x="634" y="345"/>
                  </a:lnTo>
                  <a:lnTo>
                    <a:pt x="595" y="344"/>
                  </a:lnTo>
                  <a:lnTo>
                    <a:pt x="595" y="342"/>
                  </a:lnTo>
                  <a:lnTo>
                    <a:pt x="591" y="342"/>
                  </a:lnTo>
                  <a:lnTo>
                    <a:pt x="277" y="380"/>
                  </a:lnTo>
                  <a:lnTo>
                    <a:pt x="1" y="369"/>
                  </a:lnTo>
                  <a:lnTo>
                    <a:pt x="0" y="369"/>
                  </a:lnTo>
                  <a:lnTo>
                    <a:pt x="25" y="201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277" y="0"/>
                  </a:lnTo>
                  <a:lnTo>
                    <a:pt x="469" y="47"/>
                  </a:lnTo>
                  <a:lnTo>
                    <a:pt x="471" y="47"/>
                  </a:lnTo>
                  <a:lnTo>
                    <a:pt x="634" y="78"/>
                  </a:lnTo>
                  <a:lnTo>
                    <a:pt x="805" y="96"/>
                  </a:lnTo>
                  <a:lnTo>
                    <a:pt x="988" y="195"/>
                  </a:lnTo>
                  <a:lnTo>
                    <a:pt x="1077" y="162"/>
                  </a:lnTo>
                  <a:lnTo>
                    <a:pt x="1086" y="14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2298" name="Freeform 11"/>
            <p:cNvSpPr>
              <a:spLocks/>
            </p:cNvSpPr>
            <p:nvPr/>
          </p:nvSpPr>
          <p:spPr bwMode="auto">
            <a:xfrm>
              <a:off x="5305425" y="2863850"/>
              <a:ext cx="344488" cy="292100"/>
            </a:xfrm>
            <a:custGeom>
              <a:avLst/>
              <a:gdLst>
                <a:gd name="T0" fmla="*/ 125621882 w 652"/>
                <a:gd name="T1" fmla="*/ 154289654 h 552"/>
                <a:gd name="T2" fmla="*/ 126459326 w 652"/>
                <a:gd name="T3" fmla="*/ 153729796 h 552"/>
                <a:gd name="T4" fmla="*/ 126738826 w 652"/>
                <a:gd name="T5" fmla="*/ 153449338 h 552"/>
                <a:gd name="T6" fmla="*/ 127296770 w 652"/>
                <a:gd name="T7" fmla="*/ 152889479 h 552"/>
                <a:gd name="T8" fmla="*/ 127576270 w 652"/>
                <a:gd name="T9" fmla="*/ 152609550 h 552"/>
                <a:gd name="T10" fmla="*/ 127576270 w 652"/>
                <a:gd name="T11" fmla="*/ 152049692 h 552"/>
                <a:gd name="T12" fmla="*/ 128134214 w 652"/>
                <a:gd name="T13" fmla="*/ 152049692 h 552"/>
                <a:gd name="T14" fmla="*/ 182012243 w 652"/>
                <a:gd name="T15" fmla="*/ 99686004 h 552"/>
                <a:gd name="T16" fmla="*/ 182012243 w 652"/>
                <a:gd name="T17" fmla="*/ 99126146 h 552"/>
                <a:gd name="T18" fmla="*/ 278972 w 652"/>
                <a:gd name="T19" fmla="*/ 0 h 552"/>
                <a:gd name="T20" fmla="*/ 0 w 652"/>
                <a:gd name="T21" fmla="*/ 559858 h 552"/>
                <a:gd name="T22" fmla="*/ 36290648 w 652"/>
                <a:gd name="T23" fmla="*/ 103886529 h 552"/>
                <a:gd name="T24" fmla="*/ 36011677 w 652"/>
                <a:gd name="T25" fmla="*/ 104166458 h 552"/>
                <a:gd name="T26" fmla="*/ 122551078 w 652"/>
                <a:gd name="T27" fmla="*/ 154289654 h 552"/>
                <a:gd name="T28" fmla="*/ 123946994 w 652"/>
                <a:gd name="T29" fmla="*/ 154569583 h 552"/>
                <a:gd name="T30" fmla="*/ 124225966 w 652"/>
                <a:gd name="T31" fmla="*/ 154569583 h 552"/>
                <a:gd name="T32" fmla="*/ 124784438 w 652"/>
                <a:gd name="T33" fmla="*/ 154569583 h 552"/>
                <a:gd name="T34" fmla="*/ 125063410 w 652"/>
                <a:gd name="T35" fmla="*/ 154289654 h 552"/>
                <a:gd name="T36" fmla="*/ 125621882 w 652"/>
                <a:gd name="T37" fmla="*/ 154289654 h 55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2" h="552">
                  <a:moveTo>
                    <a:pt x="450" y="551"/>
                  </a:moveTo>
                  <a:lnTo>
                    <a:pt x="453" y="549"/>
                  </a:lnTo>
                  <a:lnTo>
                    <a:pt x="454" y="548"/>
                  </a:lnTo>
                  <a:lnTo>
                    <a:pt x="456" y="546"/>
                  </a:lnTo>
                  <a:lnTo>
                    <a:pt x="457" y="545"/>
                  </a:lnTo>
                  <a:lnTo>
                    <a:pt x="457" y="543"/>
                  </a:lnTo>
                  <a:lnTo>
                    <a:pt x="459" y="543"/>
                  </a:lnTo>
                  <a:lnTo>
                    <a:pt x="652" y="356"/>
                  </a:lnTo>
                  <a:lnTo>
                    <a:pt x="652" y="354"/>
                  </a:lnTo>
                  <a:lnTo>
                    <a:pt x="1" y="0"/>
                  </a:lnTo>
                  <a:lnTo>
                    <a:pt x="0" y="2"/>
                  </a:lnTo>
                  <a:lnTo>
                    <a:pt x="130" y="371"/>
                  </a:lnTo>
                  <a:lnTo>
                    <a:pt x="129" y="372"/>
                  </a:lnTo>
                  <a:lnTo>
                    <a:pt x="439" y="551"/>
                  </a:lnTo>
                  <a:lnTo>
                    <a:pt x="444" y="552"/>
                  </a:lnTo>
                  <a:lnTo>
                    <a:pt x="445" y="552"/>
                  </a:lnTo>
                  <a:lnTo>
                    <a:pt x="447" y="552"/>
                  </a:lnTo>
                  <a:lnTo>
                    <a:pt x="448" y="551"/>
                  </a:lnTo>
                  <a:lnTo>
                    <a:pt x="450" y="55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13326" name="Rectangle 12"/>
            <p:cNvSpPr>
              <a:spLocks noChangeArrowheads="1"/>
            </p:cNvSpPr>
            <p:nvPr/>
          </p:nvSpPr>
          <p:spPr bwMode="auto">
            <a:xfrm>
              <a:off x="6278563" y="3025775"/>
              <a:ext cx="22442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Maui</a:t>
              </a:r>
              <a:endParaRPr lang="en-US" altLang="en-US" sz="1800"/>
            </a:p>
          </p:txBody>
        </p:sp>
        <p:sp>
          <p:nvSpPr>
            <p:cNvPr id="13327" name="Rectangle 13"/>
            <p:cNvSpPr>
              <a:spLocks noChangeArrowheads="1"/>
            </p:cNvSpPr>
            <p:nvPr/>
          </p:nvSpPr>
          <p:spPr bwMode="auto">
            <a:xfrm>
              <a:off x="5246688" y="2479675"/>
              <a:ext cx="39754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Kalawao</a:t>
              </a:r>
              <a:endParaRPr lang="en-US" altLang="en-US" sz="1800"/>
            </a:p>
          </p:txBody>
        </p:sp>
        <p:sp>
          <p:nvSpPr>
            <p:cNvPr id="13328" name="Rectangle 14"/>
            <p:cNvSpPr>
              <a:spLocks noChangeArrowheads="1"/>
            </p:cNvSpPr>
            <p:nvPr/>
          </p:nvSpPr>
          <p:spPr bwMode="auto">
            <a:xfrm>
              <a:off x="3700463" y="1979614"/>
              <a:ext cx="41036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Honolulu</a:t>
              </a:r>
              <a:endParaRPr lang="en-US" altLang="en-US" sz="1800"/>
            </a:p>
          </p:txBody>
        </p:sp>
        <p:sp>
          <p:nvSpPr>
            <p:cNvPr id="13329" name="Rectangle 15"/>
            <p:cNvSpPr>
              <a:spLocks noChangeArrowheads="1"/>
            </p:cNvSpPr>
            <p:nvPr/>
          </p:nvSpPr>
          <p:spPr bwMode="auto">
            <a:xfrm>
              <a:off x="7597775" y="4967288"/>
              <a:ext cx="312051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Hawaii</a:t>
              </a:r>
              <a:endParaRPr lang="en-US" altLang="en-US" sz="1800"/>
            </a:p>
          </p:txBody>
        </p:sp>
        <p:sp>
          <p:nvSpPr>
            <p:cNvPr id="13330" name="Rectangle 16"/>
            <p:cNvSpPr>
              <a:spLocks noChangeArrowheads="1"/>
            </p:cNvSpPr>
            <p:nvPr/>
          </p:nvSpPr>
          <p:spPr bwMode="auto">
            <a:xfrm>
              <a:off x="1409700" y="977900"/>
              <a:ext cx="265029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600">
                  <a:solidFill>
                    <a:srgbClr val="000000"/>
                  </a:solidFill>
                  <a:latin typeface="Arial" panose="020B0604020202020204" pitchFamily="34" charset="0"/>
                </a:rPr>
                <a:t>Kauai</a:t>
              </a:r>
              <a:endParaRPr lang="en-US" altLang="en-US" sz="1800"/>
            </a:p>
          </p:txBody>
        </p:sp>
      </p:grpSp>
      <p:sp>
        <p:nvSpPr>
          <p:cNvPr id="16388" name="Rectangle 17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6390" name="Rectangle 18"/>
          <p:cNvSpPr>
            <a:spLocks noGrp="1" noChangeArrowheads="1"/>
          </p:cNvSpPr>
          <p:nvPr>
            <p:ph type="title"/>
          </p:nvPr>
        </p:nvSpPr>
        <p:spPr>
          <a:xfrm>
            <a:off x="381000" y="528638"/>
            <a:ext cx="1905000" cy="332399"/>
          </a:xfrm>
        </p:spPr>
        <p:txBody>
          <a:bodyPr>
            <a:spAutoFit/>
          </a:bodyPr>
          <a:lstStyle/>
          <a:p>
            <a:pPr eaLnBrk="1" hangingPunct="1"/>
            <a:r>
              <a:rPr lang="en-US" altLang="en-US" dirty="0" smtClean="0"/>
              <a:t>Hawaii</a:t>
            </a:r>
            <a:endParaRPr lang="en-US" altLang="en-US" dirty="0" smtClean="0">
              <a:solidFill>
                <a:schemeClr val="tx1"/>
              </a:solidFill>
              <a:latin typeface="Times New Roman" panose="02020603050405020304" pitchFamily="18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977810" y="3280172"/>
            <a:ext cx="1068182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7615" name="Rectangle 210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7617" name="Title 3"/>
          <p:cNvSpPr>
            <a:spLocks noGrp="1"/>
          </p:cNvSpPr>
          <p:nvPr>
            <p:ph type="title"/>
          </p:nvPr>
        </p:nvSpPr>
        <p:spPr>
          <a:xfrm>
            <a:off x="450850" y="534988"/>
            <a:ext cx="3933825" cy="582612"/>
          </a:xfrm>
        </p:spPr>
        <p:txBody>
          <a:bodyPr/>
          <a:lstStyle/>
          <a:p>
            <a:pPr eaLnBrk="1" hangingPunct="1"/>
            <a:r>
              <a:rPr lang="en-US" altLang="en-US" smtClean="0"/>
              <a:t>Illinois</a:t>
            </a:r>
          </a:p>
        </p:txBody>
      </p:sp>
      <p:sp>
        <p:nvSpPr>
          <p:cNvPr id="210" name="Rectangle 209"/>
          <p:cNvSpPr/>
          <p:nvPr/>
        </p:nvSpPr>
        <p:spPr>
          <a:xfrm>
            <a:off x="1451768" y="2151856"/>
            <a:ext cx="1025525" cy="280988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211" name="Rectangle 210"/>
          <p:cNvSpPr/>
          <p:nvPr/>
        </p:nvSpPr>
        <p:spPr>
          <a:xfrm>
            <a:off x="1451769" y="1741487"/>
            <a:ext cx="1025525" cy="280987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12" name="Freeform 5"/>
          <p:cNvSpPr>
            <a:spLocks/>
          </p:cNvSpPr>
          <p:nvPr/>
        </p:nvSpPr>
        <p:spPr bwMode="auto">
          <a:xfrm>
            <a:off x="3716337" y="3056731"/>
            <a:ext cx="546100" cy="303213"/>
          </a:xfrm>
          <a:custGeom>
            <a:avLst/>
            <a:gdLst>
              <a:gd name="T0" fmla="*/ 2147483646 w 1032"/>
              <a:gd name="T1" fmla="*/ 2147483646 h 573"/>
              <a:gd name="T2" fmla="*/ 2147483646 w 1032"/>
              <a:gd name="T3" fmla="*/ 2147483646 h 573"/>
              <a:gd name="T4" fmla="*/ 2147483646 w 1032"/>
              <a:gd name="T5" fmla="*/ 2147483646 h 573"/>
              <a:gd name="T6" fmla="*/ 2147483646 w 1032"/>
              <a:gd name="T7" fmla="*/ 2147483646 h 573"/>
              <a:gd name="T8" fmla="*/ 2147483646 w 1032"/>
              <a:gd name="T9" fmla="*/ 2147483646 h 573"/>
              <a:gd name="T10" fmla="*/ 2147483646 w 1032"/>
              <a:gd name="T11" fmla="*/ 2147483646 h 573"/>
              <a:gd name="T12" fmla="*/ 2147483646 w 1032"/>
              <a:gd name="T13" fmla="*/ 2147483646 h 573"/>
              <a:gd name="T14" fmla="*/ 2147483646 w 1032"/>
              <a:gd name="T15" fmla="*/ 2147483646 h 573"/>
              <a:gd name="T16" fmla="*/ 2147483646 w 1032"/>
              <a:gd name="T17" fmla="*/ 2147483646 h 573"/>
              <a:gd name="T18" fmla="*/ 2147483646 w 1032"/>
              <a:gd name="T19" fmla="*/ 0 h 573"/>
              <a:gd name="T20" fmla="*/ 2147483646 w 1032"/>
              <a:gd name="T21" fmla="*/ 2147483646 h 573"/>
              <a:gd name="T22" fmla="*/ 2147483646 w 1032"/>
              <a:gd name="T23" fmla="*/ 2147483646 h 573"/>
              <a:gd name="T24" fmla="*/ 0 w 1032"/>
              <a:gd name="T25" fmla="*/ 2147483646 h 573"/>
              <a:gd name="T26" fmla="*/ 0 w 1032"/>
              <a:gd name="T27" fmla="*/ 2147483646 h 573"/>
              <a:gd name="T28" fmla="*/ 2147483646 w 1032"/>
              <a:gd name="T29" fmla="*/ 2147483646 h 573"/>
              <a:gd name="T30" fmla="*/ 2147483646 w 1032"/>
              <a:gd name="T31" fmla="*/ 2147483646 h 573"/>
              <a:gd name="T32" fmla="*/ 2147483646 w 1032"/>
              <a:gd name="T33" fmla="*/ 2147483646 h 573"/>
              <a:gd name="T34" fmla="*/ 2147483646 w 1032"/>
              <a:gd name="T35" fmla="*/ 2147483646 h 573"/>
              <a:gd name="T36" fmla="*/ 2147483646 w 1032"/>
              <a:gd name="T37" fmla="*/ 2147483646 h 573"/>
              <a:gd name="T38" fmla="*/ 2147483646 w 1032"/>
              <a:gd name="T39" fmla="*/ 2147483646 h 573"/>
              <a:gd name="T40" fmla="*/ 2147483646 w 1032"/>
              <a:gd name="T41" fmla="*/ 2147483646 h 573"/>
              <a:gd name="T42" fmla="*/ 2147483646 w 1032"/>
              <a:gd name="T43" fmla="*/ 2147483646 h 573"/>
              <a:gd name="T44" fmla="*/ 2147483646 w 1032"/>
              <a:gd name="T45" fmla="*/ 2147483646 h 573"/>
              <a:gd name="T46" fmla="*/ 2147483646 w 1032"/>
              <a:gd name="T47" fmla="*/ 2147483646 h 573"/>
              <a:gd name="T48" fmla="*/ 2147483646 w 1032"/>
              <a:gd name="T49" fmla="*/ 2147483646 h 573"/>
              <a:gd name="T50" fmla="*/ 2147483646 w 1032"/>
              <a:gd name="T51" fmla="*/ 2147483646 h 57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32" h="573">
                <a:moveTo>
                  <a:pt x="807" y="303"/>
                </a:moveTo>
                <a:lnTo>
                  <a:pt x="944" y="244"/>
                </a:lnTo>
                <a:lnTo>
                  <a:pt x="960" y="247"/>
                </a:lnTo>
                <a:lnTo>
                  <a:pt x="1032" y="190"/>
                </a:lnTo>
                <a:lnTo>
                  <a:pt x="861" y="184"/>
                </a:lnTo>
                <a:lnTo>
                  <a:pt x="668" y="181"/>
                </a:lnTo>
                <a:lnTo>
                  <a:pt x="671" y="16"/>
                </a:lnTo>
                <a:lnTo>
                  <a:pt x="587" y="13"/>
                </a:lnTo>
                <a:lnTo>
                  <a:pt x="317" y="10"/>
                </a:lnTo>
                <a:lnTo>
                  <a:pt x="5" y="0"/>
                </a:lnTo>
                <a:lnTo>
                  <a:pt x="3" y="66"/>
                </a:lnTo>
                <a:lnTo>
                  <a:pt x="2" y="174"/>
                </a:lnTo>
                <a:lnTo>
                  <a:pt x="0" y="253"/>
                </a:lnTo>
                <a:lnTo>
                  <a:pt x="0" y="340"/>
                </a:lnTo>
                <a:lnTo>
                  <a:pt x="314" y="343"/>
                </a:lnTo>
                <a:lnTo>
                  <a:pt x="443" y="573"/>
                </a:lnTo>
                <a:lnTo>
                  <a:pt x="579" y="562"/>
                </a:lnTo>
                <a:lnTo>
                  <a:pt x="579" y="553"/>
                </a:lnTo>
                <a:lnTo>
                  <a:pt x="597" y="541"/>
                </a:lnTo>
                <a:lnTo>
                  <a:pt x="635" y="531"/>
                </a:lnTo>
                <a:lnTo>
                  <a:pt x="695" y="499"/>
                </a:lnTo>
                <a:lnTo>
                  <a:pt x="701" y="429"/>
                </a:lnTo>
                <a:lnTo>
                  <a:pt x="755" y="384"/>
                </a:lnTo>
                <a:lnTo>
                  <a:pt x="753" y="360"/>
                </a:lnTo>
                <a:lnTo>
                  <a:pt x="779" y="315"/>
                </a:lnTo>
                <a:lnTo>
                  <a:pt x="807" y="30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3" name="Freeform 6"/>
          <p:cNvSpPr>
            <a:spLocks/>
          </p:cNvSpPr>
          <p:nvPr/>
        </p:nvSpPr>
        <p:spPr bwMode="auto">
          <a:xfrm>
            <a:off x="3257550" y="3140869"/>
            <a:ext cx="460375" cy="444500"/>
          </a:xfrm>
          <a:custGeom>
            <a:avLst/>
            <a:gdLst>
              <a:gd name="T0" fmla="*/ 2147483646 w 869"/>
              <a:gd name="T1" fmla="*/ 2147483646 h 841"/>
              <a:gd name="T2" fmla="*/ 2147483646 w 869"/>
              <a:gd name="T3" fmla="*/ 2147483646 h 841"/>
              <a:gd name="T4" fmla="*/ 2147483646 w 869"/>
              <a:gd name="T5" fmla="*/ 2147483646 h 841"/>
              <a:gd name="T6" fmla="*/ 2147483646 w 869"/>
              <a:gd name="T7" fmla="*/ 2147483646 h 841"/>
              <a:gd name="T8" fmla="*/ 2147483646 w 869"/>
              <a:gd name="T9" fmla="*/ 2147483646 h 841"/>
              <a:gd name="T10" fmla="*/ 2147483646 w 869"/>
              <a:gd name="T11" fmla="*/ 0 h 841"/>
              <a:gd name="T12" fmla="*/ 0 w 869"/>
              <a:gd name="T13" fmla="*/ 2147483646 h 841"/>
              <a:gd name="T14" fmla="*/ 2147483646 w 869"/>
              <a:gd name="T15" fmla="*/ 2147483646 h 841"/>
              <a:gd name="T16" fmla="*/ 2147483646 w 869"/>
              <a:gd name="T17" fmla="*/ 2147483646 h 841"/>
              <a:gd name="T18" fmla="*/ 2147483646 w 869"/>
              <a:gd name="T19" fmla="*/ 2147483646 h 841"/>
              <a:gd name="T20" fmla="*/ 2147483646 w 869"/>
              <a:gd name="T21" fmla="*/ 2147483646 h 841"/>
              <a:gd name="T22" fmla="*/ 2147483646 w 869"/>
              <a:gd name="T23" fmla="*/ 2147483646 h 841"/>
              <a:gd name="T24" fmla="*/ 2147483646 w 869"/>
              <a:gd name="T25" fmla="*/ 2147483646 h 841"/>
              <a:gd name="T26" fmla="*/ 2147483646 w 869"/>
              <a:gd name="T27" fmla="*/ 2147483646 h 841"/>
              <a:gd name="T28" fmla="*/ 2147483646 w 869"/>
              <a:gd name="T29" fmla="*/ 2147483646 h 841"/>
              <a:gd name="T30" fmla="*/ 2147483646 w 869"/>
              <a:gd name="T31" fmla="*/ 2147483646 h 841"/>
              <a:gd name="T32" fmla="*/ 2147483646 w 869"/>
              <a:gd name="T33" fmla="*/ 2147483646 h 841"/>
              <a:gd name="T34" fmla="*/ 2147483646 w 869"/>
              <a:gd name="T35" fmla="*/ 2147483646 h 8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69" h="841">
                <a:moveTo>
                  <a:pt x="867" y="181"/>
                </a:moveTo>
                <a:lnTo>
                  <a:pt x="867" y="94"/>
                </a:lnTo>
                <a:lnTo>
                  <a:pt x="869" y="15"/>
                </a:lnTo>
                <a:lnTo>
                  <a:pt x="740" y="13"/>
                </a:lnTo>
                <a:lnTo>
                  <a:pt x="689" y="12"/>
                </a:lnTo>
                <a:lnTo>
                  <a:pt x="8" y="0"/>
                </a:lnTo>
                <a:lnTo>
                  <a:pt x="0" y="144"/>
                </a:lnTo>
                <a:lnTo>
                  <a:pt x="56" y="381"/>
                </a:lnTo>
                <a:lnTo>
                  <a:pt x="108" y="484"/>
                </a:lnTo>
                <a:lnTo>
                  <a:pt x="92" y="616"/>
                </a:lnTo>
                <a:lnTo>
                  <a:pt x="197" y="742"/>
                </a:lnTo>
                <a:lnTo>
                  <a:pt x="210" y="837"/>
                </a:lnTo>
                <a:lnTo>
                  <a:pt x="498" y="841"/>
                </a:lnTo>
                <a:lnTo>
                  <a:pt x="863" y="838"/>
                </a:lnTo>
                <a:lnTo>
                  <a:pt x="860" y="673"/>
                </a:lnTo>
                <a:lnTo>
                  <a:pt x="860" y="520"/>
                </a:lnTo>
                <a:lnTo>
                  <a:pt x="866" y="268"/>
                </a:lnTo>
                <a:lnTo>
                  <a:pt x="867" y="1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4" name="Freeform 7"/>
          <p:cNvSpPr>
            <a:spLocks/>
          </p:cNvSpPr>
          <p:nvPr/>
        </p:nvSpPr>
        <p:spPr bwMode="auto">
          <a:xfrm>
            <a:off x="3713162" y="3236119"/>
            <a:ext cx="309563" cy="266700"/>
          </a:xfrm>
          <a:custGeom>
            <a:avLst/>
            <a:gdLst>
              <a:gd name="T0" fmla="*/ 2147483646 w 586"/>
              <a:gd name="T1" fmla="*/ 2147483646 h 503"/>
              <a:gd name="T2" fmla="*/ 2147483646 w 586"/>
              <a:gd name="T3" fmla="*/ 2147483646 h 503"/>
              <a:gd name="T4" fmla="*/ 2147483646 w 586"/>
              <a:gd name="T5" fmla="*/ 2147483646 h 503"/>
              <a:gd name="T6" fmla="*/ 2147483646 w 586"/>
              <a:gd name="T7" fmla="*/ 2147483646 h 503"/>
              <a:gd name="T8" fmla="*/ 2147483646 w 586"/>
              <a:gd name="T9" fmla="*/ 2147483646 h 503"/>
              <a:gd name="T10" fmla="*/ 2147483646 w 586"/>
              <a:gd name="T11" fmla="*/ 2147483646 h 503"/>
              <a:gd name="T12" fmla="*/ 2147483646 w 586"/>
              <a:gd name="T13" fmla="*/ 2147483646 h 503"/>
              <a:gd name="T14" fmla="*/ 0 w 586"/>
              <a:gd name="T15" fmla="*/ 2147483646 h 503"/>
              <a:gd name="T16" fmla="*/ 0 w 586"/>
              <a:gd name="T17" fmla="*/ 2147483646 h 503"/>
              <a:gd name="T18" fmla="*/ 2147483646 w 586"/>
              <a:gd name="T19" fmla="*/ 2147483646 h 503"/>
              <a:gd name="T20" fmla="*/ 2147483646 w 586"/>
              <a:gd name="T21" fmla="*/ 0 h 503"/>
              <a:gd name="T22" fmla="*/ 2147483646 w 586"/>
              <a:gd name="T23" fmla="*/ 2147483646 h 503"/>
              <a:gd name="T24" fmla="*/ 2147483646 w 586"/>
              <a:gd name="T25" fmla="*/ 2147483646 h 503"/>
              <a:gd name="T26" fmla="*/ 2147483646 w 586"/>
              <a:gd name="T27" fmla="*/ 2147483646 h 503"/>
              <a:gd name="T28" fmla="*/ 2147483646 w 586"/>
              <a:gd name="T29" fmla="*/ 2147483646 h 503"/>
              <a:gd name="T30" fmla="*/ 2147483646 w 586"/>
              <a:gd name="T31" fmla="*/ 2147483646 h 5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6" h="503">
                <a:moveTo>
                  <a:pt x="502" y="398"/>
                </a:moveTo>
                <a:lnTo>
                  <a:pt x="484" y="432"/>
                </a:lnTo>
                <a:lnTo>
                  <a:pt x="481" y="440"/>
                </a:lnTo>
                <a:lnTo>
                  <a:pt x="480" y="444"/>
                </a:lnTo>
                <a:lnTo>
                  <a:pt x="501" y="503"/>
                </a:lnTo>
                <a:lnTo>
                  <a:pt x="243" y="501"/>
                </a:lnTo>
                <a:lnTo>
                  <a:pt x="30" y="498"/>
                </a:lnTo>
                <a:lnTo>
                  <a:pt x="0" y="492"/>
                </a:lnTo>
                <a:lnTo>
                  <a:pt x="0" y="339"/>
                </a:lnTo>
                <a:lnTo>
                  <a:pt x="6" y="87"/>
                </a:lnTo>
                <a:lnTo>
                  <a:pt x="7" y="0"/>
                </a:lnTo>
                <a:lnTo>
                  <a:pt x="321" y="3"/>
                </a:lnTo>
                <a:lnTo>
                  <a:pt x="450" y="233"/>
                </a:lnTo>
                <a:lnTo>
                  <a:pt x="586" y="222"/>
                </a:lnTo>
                <a:lnTo>
                  <a:pt x="553" y="345"/>
                </a:lnTo>
                <a:lnTo>
                  <a:pt x="502" y="39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" name="Freeform 8"/>
          <p:cNvSpPr>
            <a:spLocks/>
          </p:cNvSpPr>
          <p:nvPr/>
        </p:nvSpPr>
        <p:spPr bwMode="auto">
          <a:xfrm>
            <a:off x="3262312" y="2701131"/>
            <a:ext cx="460375" cy="447675"/>
          </a:xfrm>
          <a:custGeom>
            <a:avLst/>
            <a:gdLst>
              <a:gd name="T0" fmla="*/ 2147483646 w 871"/>
              <a:gd name="T1" fmla="*/ 2147483646 h 845"/>
              <a:gd name="T2" fmla="*/ 2147483646 w 871"/>
              <a:gd name="T3" fmla="*/ 2147483646 h 845"/>
              <a:gd name="T4" fmla="*/ 2147483646 w 871"/>
              <a:gd name="T5" fmla="*/ 2147483646 h 845"/>
              <a:gd name="T6" fmla="*/ 2147483646 w 871"/>
              <a:gd name="T7" fmla="*/ 2147483646 h 845"/>
              <a:gd name="T8" fmla="*/ 2147483646 w 871"/>
              <a:gd name="T9" fmla="*/ 2147483646 h 845"/>
              <a:gd name="T10" fmla="*/ 2147483646 w 871"/>
              <a:gd name="T11" fmla="*/ 2147483646 h 845"/>
              <a:gd name="T12" fmla="*/ 0 w 871"/>
              <a:gd name="T13" fmla="*/ 2147483646 h 845"/>
              <a:gd name="T14" fmla="*/ 2147483646 w 871"/>
              <a:gd name="T15" fmla="*/ 2147483646 h 845"/>
              <a:gd name="T16" fmla="*/ 2147483646 w 871"/>
              <a:gd name="T17" fmla="*/ 2147483646 h 845"/>
              <a:gd name="T18" fmla="*/ 2147483646 w 871"/>
              <a:gd name="T19" fmla="*/ 2147483646 h 845"/>
              <a:gd name="T20" fmla="*/ 2147483646 w 871"/>
              <a:gd name="T21" fmla="*/ 2147483646 h 845"/>
              <a:gd name="T22" fmla="*/ 2147483646 w 871"/>
              <a:gd name="T23" fmla="*/ 2147483646 h 845"/>
              <a:gd name="T24" fmla="*/ 2147483646 w 871"/>
              <a:gd name="T25" fmla="*/ 2147483646 h 845"/>
              <a:gd name="T26" fmla="*/ 2147483646 w 871"/>
              <a:gd name="T27" fmla="*/ 2147483646 h 845"/>
              <a:gd name="T28" fmla="*/ 2147483646 w 871"/>
              <a:gd name="T29" fmla="*/ 2147483646 h 845"/>
              <a:gd name="T30" fmla="*/ 2147483646 w 871"/>
              <a:gd name="T31" fmla="*/ 2147483646 h 845"/>
              <a:gd name="T32" fmla="*/ 2147483646 w 871"/>
              <a:gd name="T33" fmla="*/ 2147483646 h 845"/>
              <a:gd name="T34" fmla="*/ 2147483646 w 871"/>
              <a:gd name="T35" fmla="*/ 2147483646 h 845"/>
              <a:gd name="T36" fmla="*/ 2147483646 w 871"/>
              <a:gd name="T37" fmla="*/ 0 h 845"/>
              <a:gd name="T38" fmla="*/ 2147483646 w 871"/>
              <a:gd name="T39" fmla="*/ 2147483646 h 845"/>
              <a:gd name="T40" fmla="*/ 2147483646 w 871"/>
              <a:gd name="T41" fmla="*/ 2147483646 h 8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71" h="845">
                <a:moveTo>
                  <a:pt x="867" y="263"/>
                </a:moveTo>
                <a:lnTo>
                  <a:pt x="864" y="671"/>
                </a:lnTo>
                <a:lnTo>
                  <a:pt x="862" y="737"/>
                </a:lnTo>
                <a:lnTo>
                  <a:pt x="861" y="845"/>
                </a:lnTo>
                <a:lnTo>
                  <a:pt x="732" y="843"/>
                </a:lnTo>
                <a:lnTo>
                  <a:pt x="681" y="842"/>
                </a:lnTo>
                <a:lnTo>
                  <a:pt x="0" y="830"/>
                </a:lnTo>
                <a:lnTo>
                  <a:pt x="6" y="746"/>
                </a:lnTo>
                <a:lnTo>
                  <a:pt x="7" y="744"/>
                </a:lnTo>
                <a:lnTo>
                  <a:pt x="12" y="740"/>
                </a:lnTo>
                <a:lnTo>
                  <a:pt x="90" y="521"/>
                </a:lnTo>
                <a:lnTo>
                  <a:pt x="109" y="509"/>
                </a:lnTo>
                <a:lnTo>
                  <a:pt x="124" y="494"/>
                </a:lnTo>
                <a:lnTo>
                  <a:pt x="189" y="462"/>
                </a:lnTo>
                <a:lnTo>
                  <a:pt x="189" y="108"/>
                </a:lnTo>
                <a:lnTo>
                  <a:pt x="463" y="2"/>
                </a:lnTo>
                <a:lnTo>
                  <a:pt x="534" y="3"/>
                </a:lnTo>
                <a:lnTo>
                  <a:pt x="700" y="8"/>
                </a:lnTo>
                <a:lnTo>
                  <a:pt x="871" y="0"/>
                </a:lnTo>
                <a:lnTo>
                  <a:pt x="870" y="111"/>
                </a:lnTo>
                <a:lnTo>
                  <a:pt x="867" y="26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" name="Freeform 9"/>
          <p:cNvSpPr>
            <a:spLocks/>
          </p:cNvSpPr>
          <p:nvPr/>
        </p:nvSpPr>
        <p:spPr bwMode="auto">
          <a:xfrm>
            <a:off x="3506787" y="2267744"/>
            <a:ext cx="307975" cy="438150"/>
          </a:xfrm>
          <a:custGeom>
            <a:avLst/>
            <a:gdLst>
              <a:gd name="T0" fmla="*/ 2147483646 w 581"/>
              <a:gd name="T1" fmla="*/ 2147483646 h 828"/>
              <a:gd name="T2" fmla="*/ 2147483646 w 581"/>
              <a:gd name="T3" fmla="*/ 2147483646 h 828"/>
              <a:gd name="T4" fmla="*/ 2147483646 w 581"/>
              <a:gd name="T5" fmla="*/ 2147483646 h 828"/>
              <a:gd name="T6" fmla="*/ 2147483646 w 581"/>
              <a:gd name="T7" fmla="*/ 2147483646 h 828"/>
              <a:gd name="T8" fmla="*/ 2147483646 w 581"/>
              <a:gd name="T9" fmla="*/ 0 h 828"/>
              <a:gd name="T10" fmla="*/ 2147483646 w 581"/>
              <a:gd name="T11" fmla="*/ 2147483646 h 828"/>
              <a:gd name="T12" fmla="*/ 2147483646 w 581"/>
              <a:gd name="T13" fmla="*/ 2147483646 h 828"/>
              <a:gd name="T14" fmla="*/ 2147483646 w 581"/>
              <a:gd name="T15" fmla="*/ 2147483646 h 828"/>
              <a:gd name="T16" fmla="*/ 2147483646 w 581"/>
              <a:gd name="T17" fmla="*/ 2147483646 h 828"/>
              <a:gd name="T18" fmla="*/ 2147483646 w 581"/>
              <a:gd name="T19" fmla="*/ 2147483646 h 828"/>
              <a:gd name="T20" fmla="*/ 0 w 581"/>
              <a:gd name="T21" fmla="*/ 2147483646 h 828"/>
              <a:gd name="T22" fmla="*/ 2147483646 w 581"/>
              <a:gd name="T23" fmla="*/ 2147483646 h 828"/>
              <a:gd name="T24" fmla="*/ 2147483646 w 581"/>
              <a:gd name="T25" fmla="*/ 2147483646 h 828"/>
              <a:gd name="T26" fmla="*/ 2147483646 w 581"/>
              <a:gd name="T27" fmla="*/ 2147483646 h 828"/>
              <a:gd name="T28" fmla="*/ 2147483646 w 581"/>
              <a:gd name="T29" fmla="*/ 2147483646 h 828"/>
              <a:gd name="T30" fmla="*/ 2147483646 w 581"/>
              <a:gd name="T31" fmla="*/ 2147483646 h 828"/>
              <a:gd name="T32" fmla="*/ 2147483646 w 581"/>
              <a:gd name="T33" fmla="*/ 2147483646 h 828"/>
              <a:gd name="T34" fmla="*/ 2147483646 w 581"/>
              <a:gd name="T35" fmla="*/ 2147483646 h 828"/>
              <a:gd name="T36" fmla="*/ 2147483646 w 581"/>
              <a:gd name="T37" fmla="*/ 2147483646 h 8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1" h="828">
                <a:moveTo>
                  <a:pt x="578" y="136"/>
                </a:moveTo>
                <a:lnTo>
                  <a:pt x="581" y="4"/>
                </a:lnTo>
                <a:lnTo>
                  <a:pt x="497" y="3"/>
                </a:lnTo>
                <a:lnTo>
                  <a:pt x="450" y="4"/>
                </a:lnTo>
                <a:lnTo>
                  <a:pt x="344" y="0"/>
                </a:lnTo>
                <a:lnTo>
                  <a:pt x="344" y="136"/>
                </a:lnTo>
                <a:lnTo>
                  <a:pt x="111" y="610"/>
                </a:lnTo>
                <a:lnTo>
                  <a:pt x="105" y="711"/>
                </a:lnTo>
                <a:lnTo>
                  <a:pt x="87" y="765"/>
                </a:lnTo>
                <a:lnTo>
                  <a:pt x="68" y="780"/>
                </a:lnTo>
                <a:lnTo>
                  <a:pt x="0" y="822"/>
                </a:lnTo>
                <a:lnTo>
                  <a:pt x="71" y="823"/>
                </a:lnTo>
                <a:lnTo>
                  <a:pt x="237" y="828"/>
                </a:lnTo>
                <a:lnTo>
                  <a:pt x="408" y="820"/>
                </a:lnTo>
                <a:lnTo>
                  <a:pt x="423" y="820"/>
                </a:lnTo>
                <a:lnTo>
                  <a:pt x="516" y="823"/>
                </a:lnTo>
                <a:lnTo>
                  <a:pt x="575" y="826"/>
                </a:lnTo>
                <a:lnTo>
                  <a:pt x="573" y="670"/>
                </a:lnTo>
                <a:lnTo>
                  <a:pt x="578" y="13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" name="Freeform 10"/>
          <p:cNvSpPr>
            <a:spLocks/>
          </p:cNvSpPr>
          <p:nvPr/>
        </p:nvSpPr>
        <p:spPr bwMode="auto">
          <a:xfrm>
            <a:off x="3719512" y="2701131"/>
            <a:ext cx="355600" cy="363538"/>
          </a:xfrm>
          <a:custGeom>
            <a:avLst/>
            <a:gdLst>
              <a:gd name="T0" fmla="*/ 2147483646 w 672"/>
              <a:gd name="T1" fmla="*/ 2147483646 h 687"/>
              <a:gd name="T2" fmla="*/ 2147483646 w 672"/>
              <a:gd name="T3" fmla="*/ 2147483646 h 687"/>
              <a:gd name="T4" fmla="*/ 2147483646 w 672"/>
              <a:gd name="T5" fmla="*/ 2147483646 h 687"/>
              <a:gd name="T6" fmla="*/ 2147483646 w 672"/>
              <a:gd name="T7" fmla="*/ 2147483646 h 687"/>
              <a:gd name="T8" fmla="*/ 0 w 672"/>
              <a:gd name="T9" fmla="*/ 2147483646 h 687"/>
              <a:gd name="T10" fmla="*/ 2147483646 w 672"/>
              <a:gd name="T11" fmla="*/ 2147483646 h 687"/>
              <a:gd name="T12" fmla="*/ 2147483646 w 672"/>
              <a:gd name="T13" fmla="*/ 2147483646 h 687"/>
              <a:gd name="T14" fmla="*/ 2147483646 w 672"/>
              <a:gd name="T15" fmla="*/ 0 h 687"/>
              <a:gd name="T16" fmla="*/ 2147483646 w 672"/>
              <a:gd name="T17" fmla="*/ 0 h 687"/>
              <a:gd name="T18" fmla="*/ 2147483646 w 672"/>
              <a:gd name="T19" fmla="*/ 2147483646 h 687"/>
              <a:gd name="T20" fmla="*/ 2147483646 w 672"/>
              <a:gd name="T21" fmla="*/ 2147483646 h 687"/>
              <a:gd name="T22" fmla="*/ 2147483646 w 672"/>
              <a:gd name="T23" fmla="*/ 2147483646 h 687"/>
              <a:gd name="T24" fmla="*/ 2147483646 w 672"/>
              <a:gd name="T25" fmla="*/ 2147483646 h 687"/>
              <a:gd name="T26" fmla="*/ 2147483646 w 672"/>
              <a:gd name="T27" fmla="*/ 2147483646 h 687"/>
              <a:gd name="T28" fmla="*/ 2147483646 w 672"/>
              <a:gd name="T29" fmla="*/ 2147483646 h 687"/>
              <a:gd name="T30" fmla="*/ 2147483646 w 672"/>
              <a:gd name="T31" fmla="*/ 2147483646 h 6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2" h="687">
                <a:moveTo>
                  <a:pt x="669" y="500"/>
                </a:moveTo>
                <a:lnTo>
                  <a:pt x="666" y="687"/>
                </a:lnTo>
                <a:lnTo>
                  <a:pt x="582" y="684"/>
                </a:lnTo>
                <a:lnTo>
                  <a:pt x="312" y="681"/>
                </a:lnTo>
                <a:lnTo>
                  <a:pt x="0" y="671"/>
                </a:lnTo>
                <a:lnTo>
                  <a:pt x="3" y="263"/>
                </a:lnTo>
                <a:lnTo>
                  <a:pt x="6" y="111"/>
                </a:lnTo>
                <a:lnTo>
                  <a:pt x="7" y="0"/>
                </a:lnTo>
                <a:lnTo>
                  <a:pt x="22" y="0"/>
                </a:lnTo>
                <a:lnTo>
                  <a:pt x="115" y="3"/>
                </a:lnTo>
                <a:lnTo>
                  <a:pt x="174" y="6"/>
                </a:lnTo>
                <a:lnTo>
                  <a:pt x="352" y="14"/>
                </a:lnTo>
                <a:lnTo>
                  <a:pt x="507" y="17"/>
                </a:lnTo>
                <a:lnTo>
                  <a:pt x="672" y="21"/>
                </a:lnTo>
                <a:lnTo>
                  <a:pt x="670" y="188"/>
                </a:lnTo>
                <a:lnTo>
                  <a:pt x="669" y="5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" name="Freeform 11"/>
          <p:cNvSpPr>
            <a:spLocks/>
          </p:cNvSpPr>
          <p:nvPr/>
        </p:nvSpPr>
        <p:spPr bwMode="auto">
          <a:xfrm>
            <a:off x="3562350" y="2005806"/>
            <a:ext cx="522287" cy="269875"/>
          </a:xfrm>
          <a:custGeom>
            <a:avLst/>
            <a:gdLst>
              <a:gd name="T0" fmla="*/ 2147483646 w 987"/>
              <a:gd name="T1" fmla="*/ 2147483646 h 510"/>
              <a:gd name="T2" fmla="*/ 2147483646 w 987"/>
              <a:gd name="T3" fmla="*/ 2147483646 h 510"/>
              <a:gd name="T4" fmla="*/ 2147483646 w 987"/>
              <a:gd name="T5" fmla="*/ 2147483646 h 510"/>
              <a:gd name="T6" fmla="*/ 2147483646 w 987"/>
              <a:gd name="T7" fmla="*/ 2147483646 h 510"/>
              <a:gd name="T8" fmla="*/ 2147483646 w 987"/>
              <a:gd name="T9" fmla="*/ 2147483646 h 510"/>
              <a:gd name="T10" fmla="*/ 2147483646 w 987"/>
              <a:gd name="T11" fmla="*/ 2147483646 h 510"/>
              <a:gd name="T12" fmla="*/ 2147483646 w 987"/>
              <a:gd name="T13" fmla="*/ 0 h 510"/>
              <a:gd name="T14" fmla="*/ 0 w 987"/>
              <a:gd name="T15" fmla="*/ 2147483646 h 510"/>
              <a:gd name="T16" fmla="*/ 2147483646 w 987"/>
              <a:gd name="T17" fmla="*/ 2147483646 h 510"/>
              <a:gd name="T18" fmla="*/ 2147483646 w 987"/>
              <a:gd name="T19" fmla="*/ 2147483646 h 510"/>
              <a:gd name="T20" fmla="*/ 2147483646 w 987"/>
              <a:gd name="T21" fmla="*/ 2147483646 h 510"/>
              <a:gd name="T22" fmla="*/ 2147483646 w 987"/>
              <a:gd name="T23" fmla="*/ 2147483646 h 510"/>
              <a:gd name="T24" fmla="*/ 2147483646 w 987"/>
              <a:gd name="T25" fmla="*/ 2147483646 h 510"/>
              <a:gd name="T26" fmla="*/ 2147483646 w 987"/>
              <a:gd name="T27" fmla="*/ 2147483646 h 510"/>
              <a:gd name="T28" fmla="*/ 2147483646 w 987"/>
              <a:gd name="T29" fmla="*/ 2147483646 h 510"/>
              <a:gd name="T30" fmla="*/ 2147483646 w 987"/>
              <a:gd name="T31" fmla="*/ 2147483646 h 510"/>
              <a:gd name="T32" fmla="*/ 2147483646 w 987"/>
              <a:gd name="T33" fmla="*/ 2147483646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87" h="510">
                <a:moveTo>
                  <a:pt x="981" y="345"/>
                </a:moveTo>
                <a:lnTo>
                  <a:pt x="984" y="157"/>
                </a:lnTo>
                <a:lnTo>
                  <a:pt x="985" y="79"/>
                </a:lnTo>
                <a:lnTo>
                  <a:pt x="987" y="12"/>
                </a:lnTo>
                <a:lnTo>
                  <a:pt x="528" y="9"/>
                </a:lnTo>
                <a:lnTo>
                  <a:pt x="300" y="1"/>
                </a:lnTo>
                <a:lnTo>
                  <a:pt x="61" y="0"/>
                </a:lnTo>
                <a:lnTo>
                  <a:pt x="0" y="157"/>
                </a:lnTo>
                <a:lnTo>
                  <a:pt x="165" y="321"/>
                </a:lnTo>
                <a:lnTo>
                  <a:pt x="240" y="495"/>
                </a:lnTo>
                <a:lnTo>
                  <a:pt x="346" y="499"/>
                </a:lnTo>
                <a:lnTo>
                  <a:pt x="393" y="498"/>
                </a:lnTo>
                <a:lnTo>
                  <a:pt x="477" y="499"/>
                </a:lnTo>
                <a:lnTo>
                  <a:pt x="528" y="501"/>
                </a:lnTo>
                <a:lnTo>
                  <a:pt x="889" y="510"/>
                </a:lnTo>
                <a:lnTo>
                  <a:pt x="978" y="510"/>
                </a:lnTo>
                <a:lnTo>
                  <a:pt x="981" y="34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" name="Freeform 12"/>
          <p:cNvSpPr>
            <a:spLocks/>
          </p:cNvSpPr>
          <p:nvPr/>
        </p:nvSpPr>
        <p:spPr bwMode="auto">
          <a:xfrm>
            <a:off x="3810000" y="2269331"/>
            <a:ext cx="269875" cy="442913"/>
          </a:xfrm>
          <a:custGeom>
            <a:avLst/>
            <a:gdLst>
              <a:gd name="T0" fmla="*/ 2147483646 w 509"/>
              <a:gd name="T1" fmla="*/ 2147483646 h 837"/>
              <a:gd name="T2" fmla="*/ 2147483646 w 509"/>
              <a:gd name="T3" fmla="*/ 2147483646 h 837"/>
              <a:gd name="T4" fmla="*/ 2147483646 w 509"/>
              <a:gd name="T5" fmla="*/ 2147483646 h 837"/>
              <a:gd name="T6" fmla="*/ 2147483646 w 509"/>
              <a:gd name="T7" fmla="*/ 2147483646 h 837"/>
              <a:gd name="T8" fmla="*/ 2147483646 w 509"/>
              <a:gd name="T9" fmla="*/ 2147483646 h 837"/>
              <a:gd name="T10" fmla="*/ 2147483646 w 509"/>
              <a:gd name="T11" fmla="*/ 2147483646 h 837"/>
              <a:gd name="T12" fmla="*/ 2147483646 w 509"/>
              <a:gd name="T13" fmla="*/ 2147483646 h 837"/>
              <a:gd name="T14" fmla="*/ 2147483646 w 509"/>
              <a:gd name="T15" fmla="*/ 2147483646 h 837"/>
              <a:gd name="T16" fmla="*/ 0 w 509"/>
              <a:gd name="T17" fmla="*/ 2147483646 h 837"/>
              <a:gd name="T18" fmla="*/ 2147483646 w 509"/>
              <a:gd name="T19" fmla="*/ 2147483646 h 837"/>
              <a:gd name="T20" fmla="*/ 2147483646 w 509"/>
              <a:gd name="T21" fmla="*/ 0 h 837"/>
              <a:gd name="T22" fmla="*/ 2147483646 w 509"/>
              <a:gd name="T23" fmla="*/ 2147483646 h 837"/>
              <a:gd name="T24" fmla="*/ 2147483646 w 509"/>
              <a:gd name="T25" fmla="*/ 2147483646 h 837"/>
              <a:gd name="T26" fmla="*/ 2147483646 w 509"/>
              <a:gd name="T27" fmla="*/ 2147483646 h 837"/>
              <a:gd name="T28" fmla="*/ 2147483646 w 509"/>
              <a:gd name="T29" fmla="*/ 2147483646 h 837"/>
              <a:gd name="T30" fmla="*/ 2147483646 w 509"/>
              <a:gd name="T31" fmla="*/ 2147483646 h 8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09" h="837">
                <a:moveTo>
                  <a:pt x="506" y="447"/>
                </a:moveTo>
                <a:lnTo>
                  <a:pt x="501" y="672"/>
                </a:lnTo>
                <a:lnTo>
                  <a:pt x="501" y="728"/>
                </a:lnTo>
                <a:lnTo>
                  <a:pt x="500" y="810"/>
                </a:lnTo>
                <a:lnTo>
                  <a:pt x="500" y="837"/>
                </a:lnTo>
                <a:lnTo>
                  <a:pt x="335" y="833"/>
                </a:lnTo>
                <a:lnTo>
                  <a:pt x="180" y="830"/>
                </a:lnTo>
                <a:lnTo>
                  <a:pt x="2" y="822"/>
                </a:lnTo>
                <a:lnTo>
                  <a:pt x="0" y="666"/>
                </a:lnTo>
                <a:lnTo>
                  <a:pt x="5" y="132"/>
                </a:lnTo>
                <a:lnTo>
                  <a:pt x="8" y="0"/>
                </a:lnTo>
                <a:lnTo>
                  <a:pt x="59" y="2"/>
                </a:lnTo>
                <a:lnTo>
                  <a:pt x="420" y="11"/>
                </a:lnTo>
                <a:lnTo>
                  <a:pt x="509" y="11"/>
                </a:lnTo>
                <a:lnTo>
                  <a:pt x="507" y="132"/>
                </a:lnTo>
                <a:lnTo>
                  <a:pt x="506" y="44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0" name="Freeform 13"/>
          <p:cNvSpPr>
            <a:spLocks/>
          </p:cNvSpPr>
          <p:nvPr/>
        </p:nvSpPr>
        <p:spPr bwMode="auto">
          <a:xfrm>
            <a:off x="3943350" y="3552031"/>
            <a:ext cx="241300" cy="269875"/>
          </a:xfrm>
          <a:custGeom>
            <a:avLst/>
            <a:gdLst>
              <a:gd name="T0" fmla="*/ 2147483646 w 456"/>
              <a:gd name="T1" fmla="*/ 0 h 510"/>
              <a:gd name="T2" fmla="*/ 2147483646 w 456"/>
              <a:gd name="T3" fmla="*/ 0 h 510"/>
              <a:gd name="T4" fmla="*/ 2147483646 w 456"/>
              <a:gd name="T5" fmla="*/ 2147483646 h 510"/>
              <a:gd name="T6" fmla="*/ 0 w 456"/>
              <a:gd name="T7" fmla="*/ 2147483646 h 510"/>
              <a:gd name="T8" fmla="*/ 2147483646 w 456"/>
              <a:gd name="T9" fmla="*/ 2147483646 h 510"/>
              <a:gd name="T10" fmla="*/ 2147483646 w 456"/>
              <a:gd name="T11" fmla="*/ 2147483646 h 510"/>
              <a:gd name="T12" fmla="*/ 2147483646 w 456"/>
              <a:gd name="T13" fmla="*/ 2147483646 h 510"/>
              <a:gd name="T14" fmla="*/ 2147483646 w 456"/>
              <a:gd name="T15" fmla="*/ 2147483646 h 510"/>
              <a:gd name="T16" fmla="*/ 2147483646 w 456"/>
              <a:gd name="T17" fmla="*/ 2147483646 h 510"/>
              <a:gd name="T18" fmla="*/ 2147483646 w 456"/>
              <a:gd name="T19" fmla="*/ 0 h 5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6" h="510">
                <a:moveTo>
                  <a:pt x="194" y="0"/>
                </a:moveTo>
                <a:lnTo>
                  <a:pt x="26" y="0"/>
                </a:lnTo>
                <a:lnTo>
                  <a:pt x="15" y="26"/>
                </a:lnTo>
                <a:lnTo>
                  <a:pt x="0" y="75"/>
                </a:lnTo>
                <a:lnTo>
                  <a:pt x="51" y="507"/>
                </a:lnTo>
                <a:lnTo>
                  <a:pt x="168" y="509"/>
                </a:lnTo>
                <a:lnTo>
                  <a:pt x="351" y="510"/>
                </a:lnTo>
                <a:lnTo>
                  <a:pt x="456" y="510"/>
                </a:lnTo>
                <a:lnTo>
                  <a:pt x="354" y="69"/>
                </a:lnTo>
                <a:lnTo>
                  <a:pt x="194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" name="Freeform 14"/>
          <p:cNvSpPr>
            <a:spLocks/>
          </p:cNvSpPr>
          <p:nvPr/>
        </p:nvSpPr>
        <p:spPr bwMode="auto">
          <a:xfrm>
            <a:off x="3957637" y="3464719"/>
            <a:ext cx="517525" cy="358775"/>
          </a:xfrm>
          <a:custGeom>
            <a:avLst/>
            <a:gdLst>
              <a:gd name="T0" fmla="*/ 2147483646 w 979"/>
              <a:gd name="T1" fmla="*/ 2147483646 h 677"/>
              <a:gd name="T2" fmla="*/ 2147483646 w 979"/>
              <a:gd name="T3" fmla="*/ 2147483646 h 677"/>
              <a:gd name="T4" fmla="*/ 2147483646 w 979"/>
              <a:gd name="T5" fmla="*/ 2147483646 h 677"/>
              <a:gd name="T6" fmla="*/ 2147483646 w 979"/>
              <a:gd name="T7" fmla="*/ 2147483646 h 677"/>
              <a:gd name="T8" fmla="*/ 2147483646 w 979"/>
              <a:gd name="T9" fmla="*/ 2147483646 h 677"/>
              <a:gd name="T10" fmla="*/ 2147483646 w 979"/>
              <a:gd name="T11" fmla="*/ 0 h 677"/>
              <a:gd name="T12" fmla="*/ 2147483646 w 979"/>
              <a:gd name="T13" fmla="*/ 0 h 677"/>
              <a:gd name="T14" fmla="*/ 2147483646 w 979"/>
              <a:gd name="T15" fmla="*/ 2147483646 h 677"/>
              <a:gd name="T16" fmla="*/ 2147483646 w 979"/>
              <a:gd name="T17" fmla="*/ 2147483646 h 677"/>
              <a:gd name="T18" fmla="*/ 2147483646 w 979"/>
              <a:gd name="T19" fmla="*/ 2147483646 h 677"/>
              <a:gd name="T20" fmla="*/ 2147483646 w 979"/>
              <a:gd name="T21" fmla="*/ 2147483646 h 677"/>
              <a:gd name="T22" fmla="*/ 2147483646 w 979"/>
              <a:gd name="T23" fmla="*/ 2147483646 h 677"/>
              <a:gd name="T24" fmla="*/ 0 w 979"/>
              <a:gd name="T25" fmla="*/ 2147483646 h 677"/>
              <a:gd name="T26" fmla="*/ 2147483646 w 979"/>
              <a:gd name="T27" fmla="*/ 2147483646 h 677"/>
              <a:gd name="T28" fmla="*/ 2147483646 w 979"/>
              <a:gd name="T29" fmla="*/ 2147483646 h 677"/>
              <a:gd name="T30" fmla="*/ 2147483646 w 979"/>
              <a:gd name="T31" fmla="*/ 2147483646 h 677"/>
              <a:gd name="T32" fmla="*/ 2147483646 w 979"/>
              <a:gd name="T33" fmla="*/ 2147483646 h 677"/>
              <a:gd name="T34" fmla="*/ 2147483646 w 979"/>
              <a:gd name="T35" fmla="*/ 2147483646 h 677"/>
              <a:gd name="T36" fmla="*/ 2147483646 w 979"/>
              <a:gd name="T37" fmla="*/ 2147483646 h 677"/>
              <a:gd name="T38" fmla="*/ 2147483646 w 979"/>
              <a:gd name="T39" fmla="*/ 2147483646 h 677"/>
              <a:gd name="T40" fmla="*/ 2147483646 w 979"/>
              <a:gd name="T41" fmla="*/ 2147483646 h 677"/>
              <a:gd name="T42" fmla="*/ 2147483646 w 979"/>
              <a:gd name="T43" fmla="*/ 2147483646 h 67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79" h="677">
                <a:moveTo>
                  <a:pt x="976" y="671"/>
                </a:moveTo>
                <a:lnTo>
                  <a:pt x="979" y="602"/>
                </a:lnTo>
                <a:lnTo>
                  <a:pt x="892" y="302"/>
                </a:lnTo>
                <a:lnTo>
                  <a:pt x="876" y="8"/>
                </a:lnTo>
                <a:lnTo>
                  <a:pt x="505" y="6"/>
                </a:lnTo>
                <a:lnTo>
                  <a:pt x="142" y="0"/>
                </a:lnTo>
                <a:lnTo>
                  <a:pt x="22" y="0"/>
                </a:lnTo>
                <a:lnTo>
                  <a:pt x="19" y="8"/>
                </a:lnTo>
                <a:lnTo>
                  <a:pt x="18" y="12"/>
                </a:lnTo>
                <a:lnTo>
                  <a:pt x="39" y="71"/>
                </a:lnTo>
                <a:lnTo>
                  <a:pt x="43" y="77"/>
                </a:lnTo>
                <a:lnTo>
                  <a:pt x="48" y="81"/>
                </a:lnTo>
                <a:lnTo>
                  <a:pt x="0" y="165"/>
                </a:lnTo>
                <a:lnTo>
                  <a:pt x="168" y="165"/>
                </a:lnTo>
                <a:lnTo>
                  <a:pt x="328" y="234"/>
                </a:lnTo>
                <a:lnTo>
                  <a:pt x="430" y="675"/>
                </a:lnTo>
                <a:lnTo>
                  <a:pt x="484" y="677"/>
                </a:lnTo>
                <a:lnTo>
                  <a:pt x="505" y="677"/>
                </a:lnTo>
                <a:lnTo>
                  <a:pt x="645" y="677"/>
                </a:lnTo>
                <a:lnTo>
                  <a:pt x="714" y="675"/>
                </a:lnTo>
                <a:lnTo>
                  <a:pt x="868" y="672"/>
                </a:lnTo>
                <a:lnTo>
                  <a:pt x="976" y="67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2" name="Freeform 15"/>
          <p:cNvSpPr>
            <a:spLocks/>
          </p:cNvSpPr>
          <p:nvPr/>
        </p:nvSpPr>
        <p:spPr bwMode="auto">
          <a:xfrm>
            <a:off x="3697287" y="3942556"/>
            <a:ext cx="373063" cy="533400"/>
          </a:xfrm>
          <a:custGeom>
            <a:avLst/>
            <a:gdLst>
              <a:gd name="T0" fmla="*/ 2147483646 w 705"/>
              <a:gd name="T1" fmla="*/ 2147483646 h 1007"/>
              <a:gd name="T2" fmla="*/ 2147483646 w 705"/>
              <a:gd name="T3" fmla="*/ 2147483646 h 1007"/>
              <a:gd name="T4" fmla="*/ 2147483646 w 705"/>
              <a:gd name="T5" fmla="*/ 2147483646 h 1007"/>
              <a:gd name="T6" fmla="*/ 2147483646 w 705"/>
              <a:gd name="T7" fmla="*/ 2147483646 h 1007"/>
              <a:gd name="T8" fmla="*/ 2147483646 w 705"/>
              <a:gd name="T9" fmla="*/ 2147483646 h 1007"/>
              <a:gd name="T10" fmla="*/ 2147483646 w 705"/>
              <a:gd name="T11" fmla="*/ 2147483646 h 1007"/>
              <a:gd name="T12" fmla="*/ 2147483646 w 705"/>
              <a:gd name="T13" fmla="*/ 0 h 1007"/>
              <a:gd name="T14" fmla="*/ 0 w 705"/>
              <a:gd name="T15" fmla="*/ 2147483646 h 1007"/>
              <a:gd name="T16" fmla="*/ 2147483646 w 705"/>
              <a:gd name="T17" fmla="*/ 2147483646 h 1007"/>
              <a:gd name="T18" fmla="*/ 2147483646 w 705"/>
              <a:gd name="T19" fmla="*/ 2147483646 h 1007"/>
              <a:gd name="T20" fmla="*/ 2147483646 w 705"/>
              <a:gd name="T21" fmla="*/ 2147483646 h 1007"/>
              <a:gd name="T22" fmla="*/ 2147483646 w 705"/>
              <a:gd name="T23" fmla="*/ 2147483646 h 1007"/>
              <a:gd name="T24" fmla="*/ 2147483646 w 705"/>
              <a:gd name="T25" fmla="*/ 2147483646 h 1007"/>
              <a:gd name="T26" fmla="*/ 2147483646 w 705"/>
              <a:gd name="T27" fmla="*/ 2147483646 h 1007"/>
              <a:gd name="T28" fmla="*/ 2147483646 w 705"/>
              <a:gd name="T29" fmla="*/ 2147483646 h 1007"/>
              <a:gd name="T30" fmla="*/ 2147483646 w 705"/>
              <a:gd name="T31" fmla="*/ 2147483646 h 1007"/>
              <a:gd name="T32" fmla="*/ 2147483646 w 705"/>
              <a:gd name="T33" fmla="*/ 2147483646 h 1007"/>
              <a:gd name="T34" fmla="*/ 2147483646 w 705"/>
              <a:gd name="T35" fmla="*/ 2147483646 h 1007"/>
              <a:gd name="T36" fmla="*/ 2147483646 w 705"/>
              <a:gd name="T37" fmla="*/ 2147483646 h 1007"/>
              <a:gd name="T38" fmla="*/ 2147483646 w 705"/>
              <a:gd name="T39" fmla="*/ 2147483646 h 1007"/>
              <a:gd name="T40" fmla="*/ 2147483646 w 705"/>
              <a:gd name="T41" fmla="*/ 2147483646 h 1007"/>
              <a:gd name="T42" fmla="*/ 2147483646 w 705"/>
              <a:gd name="T43" fmla="*/ 2147483646 h 10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05" h="1007">
                <a:moveTo>
                  <a:pt x="528" y="758"/>
                </a:moveTo>
                <a:lnTo>
                  <a:pt x="483" y="536"/>
                </a:lnTo>
                <a:lnTo>
                  <a:pt x="480" y="522"/>
                </a:lnTo>
                <a:lnTo>
                  <a:pt x="483" y="285"/>
                </a:lnTo>
                <a:lnTo>
                  <a:pt x="468" y="9"/>
                </a:lnTo>
                <a:lnTo>
                  <a:pt x="272" y="3"/>
                </a:lnTo>
                <a:lnTo>
                  <a:pt x="42" y="0"/>
                </a:lnTo>
                <a:lnTo>
                  <a:pt x="0" y="2"/>
                </a:lnTo>
                <a:lnTo>
                  <a:pt x="51" y="48"/>
                </a:lnTo>
                <a:lnTo>
                  <a:pt x="63" y="63"/>
                </a:lnTo>
                <a:lnTo>
                  <a:pt x="137" y="110"/>
                </a:lnTo>
                <a:lnTo>
                  <a:pt x="272" y="257"/>
                </a:lnTo>
                <a:lnTo>
                  <a:pt x="306" y="285"/>
                </a:lnTo>
                <a:lnTo>
                  <a:pt x="312" y="335"/>
                </a:lnTo>
                <a:lnTo>
                  <a:pt x="356" y="522"/>
                </a:lnTo>
                <a:lnTo>
                  <a:pt x="368" y="758"/>
                </a:lnTo>
                <a:lnTo>
                  <a:pt x="398" y="884"/>
                </a:lnTo>
                <a:lnTo>
                  <a:pt x="515" y="1007"/>
                </a:lnTo>
                <a:lnTo>
                  <a:pt x="569" y="995"/>
                </a:lnTo>
                <a:lnTo>
                  <a:pt x="705" y="819"/>
                </a:lnTo>
                <a:lnTo>
                  <a:pt x="633" y="828"/>
                </a:lnTo>
                <a:lnTo>
                  <a:pt x="528" y="75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3" name="Freeform 16"/>
          <p:cNvSpPr>
            <a:spLocks/>
          </p:cNvSpPr>
          <p:nvPr/>
        </p:nvSpPr>
        <p:spPr bwMode="auto">
          <a:xfrm>
            <a:off x="3944937" y="3820319"/>
            <a:ext cx="358775" cy="406400"/>
          </a:xfrm>
          <a:custGeom>
            <a:avLst/>
            <a:gdLst>
              <a:gd name="T0" fmla="*/ 2147483646 w 677"/>
              <a:gd name="T1" fmla="*/ 2147483646 h 767"/>
              <a:gd name="T2" fmla="*/ 2147483646 w 677"/>
              <a:gd name="T3" fmla="*/ 2147483646 h 767"/>
              <a:gd name="T4" fmla="*/ 2147483646 w 677"/>
              <a:gd name="T5" fmla="*/ 2147483646 h 767"/>
              <a:gd name="T6" fmla="*/ 2147483646 w 677"/>
              <a:gd name="T7" fmla="*/ 2147483646 h 767"/>
              <a:gd name="T8" fmla="*/ 2147483646 w 677"/>
              <a:gd name="T9" fmla="*/ 2147483646 h 767"/>
              <a:gd name="T10" fmla="*/ 2147483646 w 677"/>
              <a:gd name="T11" fmla="*/ 2147483646 h 767"/>
              <a:gd name="T12" fmla="*/ 2147483646 w 677"/>
              <a:gd name="T13" fmla="*/ 2147483646 h 767"/>
              <a:gd name="T14" fmla="*/ 2147483646 w 677"/>
              <a:gd name="T15" fmla="*/ 2147483646 h 767"/>
              <a:gd name="T16" fmla="*/ 0 w 677"/>
              <a:gd name="T17" fmla="*/ 2147483646 h 767"/>
              <a:gd name="T18" fmla="*/ 2147483646 w 677"/>
              <a:gd name="T19" fmla="*/ 2147483646 h 767"/>
              <a:gd name="T20" fmla="*/ 2147483646 w 677"/>
              <a:gd name="T21" fmla="*/ 2147483646 h 767"/>
              <a:gd name="T22" fmla="*/ 2147483646 w 677"/>
              <a:gd name="T23" fmla="*/ 0 h 767"/>
              <a:gd name="T24" fmla="*/ 2147483646 w 677"/>
              <a:gd name="T25" fmla="*/ 2147483646 h 767"/>
              <a:gd name="T26" fmla="*/ 2147483646 w 677"/>
              <a:gd name="T27" fmla="*/ 2147483646 h 767"/>
              <a:gd name="T28" fmla="*/ 2147483646 w 677"/>
              <a:gd name="T29" fmla="*/ 2147483646 h 767"/>
              <a:gd name="T30" fmla="*/ 2147483646 w 677"/>
              <a:gd name="T31" fmla="*/ 2147483646 h 767"/>
              <a:gd name="T32" fmla="*/ 2147483646 w 677"/>
              <a:gd name="T33" fmla="*/ 2147483646 h 767"/>
              <a:gd name="T34" fmla="*/ 2147483646 w 677"/>
              <a:gd name="T35" fmla="*/ 2147483646 h 7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77" h="767">
                <a:moveTo>
                  <a:pt x="668" y="5"/>
                </a:moveTo>
                <a:lnTo>
                  <a:pt x="669" y="42"/>
                </a:lnTo>
                <a:lnTo>
                  <a:pt x="677" y="492"/>
                </a:lnTo>
                <a:lnTo>
                  <a:pt x="528" y="561"/>
                </a:lnTo>
                <a:lnTo>
                  <a:pt x="188" y="666"/>
                </a:lnTo>
                <a:lnTo>
                  <a:pt x="15" y="767"/>
                </a:lnTo>
                <a:lnTo>
                  <a:pt x="12" y="753"/>
                </a:lnTo>
                <a:lnTo>
                  <a:pt x="15" y="516"/>
                </a:lnTo>
                <a:lnTo>
                  <a:pt x="0" y="240"/>
                </a:lnTo>
                <a:lnTo>
                  <a:pt x="5" y="122"/>
                </a:lnTo>
                <a:lnTo>
                  <a:pt x="39" y="42"/>
                </a:lnTo>
                <a:lnTo>
                  <a:pt x="48" y="0"/>
                </a:lnTo>
                <a:lnTo>
                  <a:pt x="165" y="2"/>
                </a:lnTo>
                <a:lnTo>
                  <a:pt x="348" y="3"/>
                </a:lnTo>
                <a:lnTo>
                  <a:pt x="453" y="3"/>
                </a:lnTo>
                <a:lnTo>
                  <a:pt x="507" y="5"/>
                </a:lnTo>
                <a:lnTo>
                  <a:pt x="528" y="5"/>
                </a:lnTo>
                <a:lnTo>
                  <a:pt x="668" y="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" name="Freeform 17"/>
          <p:cNvSpPr>
            <a:spLocks/>
          </p:cNvSpPr>
          <p:nvPr/>
        </p:nvSpPr>
        <p:spPr bwMode="auto">
          <a:xfrm>
            <a:off x="3952875" y="4080669"/>
            <a:ext cx="352425" cy="339725"/>
          </a:xfrm>
          <a:custGeom>
            <a:avLst/>
            <a:gdLst>
              <a:gd name="T0" fmla="*/ 2147483646 w 665"/>
              <a:gd name="T1" fmla="*/ 0 h 642"/>
              <a:gd name="T2" fmla="*/ 2147483646 w 665"/>
              <a:gd name="T3" fmla="*/ 2147483646 h 642"/>
              <a:gd name="T4" fmla="*/ 2147483646 w 665"/>
              <a:gd name="T5" fmla="*/ 2147483646 h 642"/>
              <a:gd name="T6" fmla="*/ 2147483646 w 665"/>
              <a:gd name="T7" fmla="*/ 2147483646 h 642"/>
              <a:gd name="T8" fmla="*/ 2147483646 w 665"/>
              <a:gd name="T9" fmla="*/ 2147483646 h 642"/>
              <a:gd name="T10" fmla="*/ 2147483646 w 665"/>
              <a:gd name="T11" fmla="*/ 2147483646 h 642"/>
              <a:gd name="T12" fmla="*/ 2147483646 w 665"/>
              <a:gd name="T13" fmla="*/ 2147483646 h 642"/>
              <a:gd name="T14" fmla="*/ 2147483646 w 665"/>
              <a:gd name="T15" fmla="*/ 2147483646 h 642"/>
              <a:gd name="T16" fmla="*/ 2147483646 w 665"/>
              <a:gd name="T17" fmla="*/ 2147483646 h 642"/>
              <a:gd name="T18" fmla="*/ 2147483646 w 665"/>
              <a:gd name="T19" fmla="*/ 2147483646 h 642"/>
              <a:gd name="T20" fmla="*/ 2147483646 w 665"/>
              <a:gd name="T21" fmla="*/ 2147483646 h 642"/>
              <a:gd name="T22" fmla="*/ 2147483646 w 665"/>
              <a:gd name="T23" fmla="*/ 2147483646 h 642"/>
              <a:gd name="T24" fmla="*/ 0 w 665"/>
              <a:gd name="T25" fmla="*/ 2147483646 h 642"/>
              <a:gd name="T26" fmla="*/ 2147483646 w 665"/>
              <a:gd name="T27" fmla="*/ 2147483646 h 642"/>
              <a:gd name="T28" fmla="*/ 2147483646 w 665"/>
              <a:gd name="T29" fmla="*/ 2147483646 h 642"/>
              <a:gd name="T30" fmla="*/ 2147483646 w 665"/>
              <a:gd name="T31" fmla="*/ 0 h 64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5" h="642">
                <a:moveTo>
                  <a:pt x="662" y="0"/>
                </a:moveTo>
                <a:lnTo>
                  <a:pt x="665" y="278"/>
                </a:lnTo>
                <a:lnTo>
                  <a:pt x="665" y="497"/>
                </a:lnTo>
                <a:lnTo>
                  <a:pt x="665" y="500"/>
                </a:lnTo>
                <a:lnTo>
                  <a:pt x="513" y="498"/>
                </a:lnTo>
                <a:lnTo>
                  <a:pt x="479" y="498"/>
                </a:lnTo>
                <a:lnTo>
                  <a:pt x="476" y="642"/>
                </a:lnTo>
                <a:lnTo>
                  <a:pt x="390" y="623"/>
                </a:lnTo>
                <a:lnTo>
                  <a:pt x="332" y="588"/>
                </a:lnTo>
                <a:lnTo>
                  <a:pt x="222" y="558"/>
                </a:lnTo>
                <a:lnTo>
                  <a:pt x="150" y="567"/>
                </a:lnTo>
                <a:lnTo>
                  <a:pt x="45" y="497"/>
                </a:lnTo>
                <a:lnTo>
                  <a:pt x="0" y="275"/>
                </a:lnTo>
                <a:lnTo>
                  <a:pt x="173" y="174"/>
                </a:lnTo>
                <a:lnTo>
                  <a:pt x="513" y="69"/>
                </a:lnTo>
                <a:lnTo>
                  <a:pt x="662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" name="Freeform 18"/>
          <p:cNvSpPr>
            <a:spLocks/>
          </p:cNvSpPr>
          <p:nvPr/>
        </p:nvSpPr>
        <p:spPr bwMode="auto">
          <a:xfrm>
            <a:off x="3367087" y="3496469"/>
            <a:ext cx="615950" cy="450850"/>
          </a:xfrm>
          <a:custGeom>
            <a:avLst/>
            <a:gdLst>
              <a:gd name="T0" fmla="*/ 2147483646 w 1164"/>
              <a:gd name="T1" fmla="*/ 2147483646 h 852"/>
              <a:gd name="T2" fmla="*/ 2147483646 w 1164"/>
              <a:gd name="T3" fmla="*/ 2147483646 h 852"/>
              <a:gd name="T4" fmla="*/ 2147483646 w 1164"/>
              <a:gd name="T5" fmla="*/ 2147483646 h 852"/>
              <a:gd name="T6" fmla="*/ 2147483646 w 1164"/>
              <a:gd name="T7" fmla="*/ 2147483646 h 852"/>
              <a:gd name="T8" fmla="*/ 2147483646 w 1164"/>
              <a:gd name="T9" fmla="*/ 2147483646 h 852"/>
              <a:gd name="T10" fmla="*/ 2147483646 w 1164"/>
              <a:gd name="T11" fmla="*/ 2147483646 h 852"/>
              <a:gd name="T12" fmla="*/ 2147483646 w 1164"/>
              <a:gd name="T13" fmla="*/ 2147483646 h 852"/>
              <a:gd name="T14" fmla="*/ 2147483646 w 1164"/>
              <a:gd name="T15" fmla="*/ 2147483646 h 852"/>
              <a:gd name="T16" fmla="*/ 2147483646 w 1164"/>
              <a:gd name="T17" fmla="*/ 2147483646 h 852"/>
              <a:gd name="T18" fmla="*/ 2147483646 w 1164"/>
              <a:gd name="T19" fmla="*/ 2147483646 h 852"/>
              <a:gd name="T20" fmla="*/ 2147483646 w 1164"/>
              <a:gd name="T21" fmla="*/ 2147483646 h 852"/>
              <a:gd name="T22" fmla="*/ 2147483646 w 1164"/>
              <a:gd name="T23" fmla="*/ 2147483646 h 852"/>
              <a:gd name="T24" fmla="*/ 2147483646 w 1164"/>
              <a:gd name="T25" fmla="*/ 2147483646 h 852"/>
              <a:gd name="T26" fmla="*/ 2147483646 w 1164"/>
              <a:gd name="T27" fmla="*/ 2147483646 h 852"/>
              <a:gd name="T28" fmla="*/ 2147483646 w 1164"/>
              <a:gd name="T29" fmla="*/ 2147483646 h 852"/>
              <a:gd name="T30" fmla="*/ 2147483646 w 1164"/>
              <a:gd name="T31" fmla="*/ 2147483646 h 852"/>
              <a:gd name="T32" fmla="*/ 2147483646 w 1164"/>
              <a:gd name="T33" fmla="*/ 2147483646 h 852"/>
              <a:gd name="T34" fmla="*/ 2147483646 w 1164"/>
              <a:gd name="T35" fmla="*/ 2147483646 h 852"/>
              <a:gd name="T36" fmla="*/ 2147483646 w 1164"/>
              <a:gd name="T37" fmla="*/ 2147483646 h 852"/>
              <a:gd name="T38" fmla="*/ 2147483646 w 1164"/>
              <a:gd name="T39" fmla="*/ 2147483646 h 852"/>
              <a:gd name="T40" fmla="*/ 2147483646 w 1164"/>
              <a:gd name="T41" fmla="*/ 2147483646 h 852"/>
              <a:gd name="T42" fmla="*/ 2147483646 w 1164"/>
              <a:gd name="T43" fmla="*/ 2147483646 h 852"/>
              <a:gd name="T44" fmla="*/ 2147483646 w 1164"/>
              <a:gd name="T45" fmla="*/ 2147483646 h 852"/>
              <a:gd name="T46" fmla="*/ 2147483646 w 1164"/>
              <a:gd name="T47" fmla="*/ 2147483646 h 852"/>
              <a:gd name="T48" fmla="*/ 2147483646 w 1164"/>
              <a:gd name="T49" fmla="*/ 2147483646 h 852"/>
              <a:gd name="T50" fmla="*/ 0 w 1164"/>
              <a:gd name="T51" fmla="*/ 2147483646 h 852"/>
              <a:gd name="T52" fmla="*/ 2147483646 w 1164"/>
              <a:gd name="T53" fmla="*/ 2147483646 h 852"/>
              <a:gd name="T54" fmla="*/ 2147483646 w 1164"/>
              <a:gd name="T55" fmla="*/ 2147483646 h 852"/>
              <a:gd name="T56" fmla="*/ 2147483646 w 1164"/>
              <a:gd name="T57" fmla="*/ 2147483646 h 852"/>
              <a:gd name="T58" fmla="*/ 2147483646 w 1164"/>
              <a:gd name="T59" fmla="*/ 0 h 852"/>
              <a:gd name="T60" fmla="*/ 2147483646 w 1164"/>
              <a:gd name="T61" fmla="*/ 2147483646 h 852"/>
              <a:gd name="T62" fmla="*/ 2147483646 w 1164"/>
              <a:gd name="T63" fmla="*/ 2147483646 h 852"/>
              <a:gd name="T64" fmla="*/ 2147483646 w 1164"/>
              <a:gd name="T65" fmla="*/ 2147483646 h 85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64" h="852">
                <a:moveTo>
                  <a:pt x="1155" y="11"/>
                </a:moveTo>
                <a:lnTo>
                  <a:pt x="1159" y="17"/>
                </a:lnTo>
                <a:lnTo>
                  <a:pt x="1164" y="21"/>
                </a:lnTo>
                <a:lnTo>
                  <a:pt x="1116" y="105"/>
                </a:lnTo>
                <a:lnTo>
                  <a:pt x="1105" y="131"/>
                </a:lnTo>
                <a:lnTo>
                  <a:pt x="1090" y="180"/>
                </a:lnTo>
                <a:lnTo>
                  <a:pt x="1141" y="612"/>
                </a:lnTo>
                <a:lnTo>
                  <a:pt x="1132" y="654"/>
                </a:lnTo>
                <a:lnTo>
                  <a:pt x="1098" y="734"/>
                </a:lnTo>
                <a:lnTo>
                  <a:pt x="1093" y="852"/>
                </a:lnTo>
                <a:lnTo>
                  <a:pt x="897" y="846"/>
                </a:lnTo>
                <a:lnTo>
                  <a:pt x="667" y="843"/>
                </a:lnTo>
                <a:lnTo>
                  <a:pt x="625" y="845"/>
                </a:lnTo>
                <a:lnTo>
                  <a:pt x="534" y="794"/>
                </a:lnTo>
                <a:lnTo>
                  <a:pt x="429" y="654"/>
                </a:lnTo>
                <a:lnTo>
                  <a:pt x="379" y="581"/>
                </a:lnTo>
                <a:lnTo>
                  <a:pt x="309" y="561"/>
                </a:lnTo>
                <a:lnTo>
                  <a:pt x="277" y="470"/>
                </a:lnTo>
                <a:lnTo>
                  <a:pt x="180" y="405"/>
                </a:lnTo>
                <a:lnTo>
                  <a:pt x="172" y="381"/>
                </a:lnTo>
                <a:lnTo>
                  <a:pt x="172" y="386"/>
                </a:lnTo>
                <a:lnTo>
                  <a:pt x="157" y="372"/>
                </a:lnTo>
                <a:lnTo>
                  <a:pt x="136" y="341"/>
                </a:lnTo>
                <a:lnTo>
                  <a:pt x="90" y="305"/>
                </a:lnTo>
                <a:lnTo>
                  <a:pt x="82" y="299"/>
                </a:lnTo>
                <a:lnTo>
                  <a:pt x="0" y="180"/>
                </a:lnTo>
                <a:lnTo>
                  <a:pt x="4" y="164"/>
                </a:lnTo>
                <a:lnTo>
                  <a:pt x="292" y="168"/>
                </a:lnTo>
                <a:lnTo>
                  <a:pt x="657" y="165"/>
                </a:lnTo>
                <a:lnTo>
                  <a:pt x="654" y="0"/>
                </a:lnTo>
                <a:lnTo>
                  <a:pt x="684" y="6"/>
                </a:lnTo>
                <a:lnTo>
                  <a:pt x="897" y="9"/>
                </a:lnTo>
                <a:lnTo>
                  <a:pt x="1155" y="1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" name="Freeform 19"/>
          <p:cNvSpPr>
            <a:spLocks/>
          </p:cNvSpPr>
          <p:nvPr/>
        </p:nvSpPr>
        <p:spPr bwMode="auto">
          <a:xfrm>
            <a:off x="4170362" y="1137444"/>
            <a:ext cx="488950" cy="271462"/>
          </a:xfrm>
          <a:custGeom>
            <a:avLst/>
            <a:gdLst>
              <a:gd name="T0" fmla="*/ 2147483646 w 924"/>
              <a:gd name="T1" fmla="*/ 2147483646 h 512"/>
              <a:gd name="T2" fmla="*/ 2147483646 w 924"/>
              <a:gd name="T3" fmla="*/ 0 h 512"/>
              <a:gd name="T4" fmla="*/ 2147483646 w 924"/>
              <a:gd name="T5" fmla="*/ 2147483646 h 512"/>
              <a:gd name="T6" fmla="*/ 2147483646 w 924"/>
              <a:gd name="T7" fmla="*/ 2147483646 h 512"/>
              <a:gd name="T8" fmla="*/ 2147483646 w 924"/>
              <a:gd name="T9" fmla="*/ 2147483646 h 512"/>
              <a:gd name="T10" fmla="*/ 2147483646 w 924"/>
              <a:gd name="T11" fmla="*/ 2147483646 h 512"/>
              <a:gd name="T12" fmla="*/ 2147483646 w 924"/>
              <a:gd name="T13" fmla="*/ 2147483646 h 512"/>
              <a:gd name="T14" fmla="*/ 0 w 924"/>
              <a:gd name="T15" fmla="*/ 2147483646 h 512"/>
              <a:gd name="T16" fmla="*/ 2147483646 w 924"/>
              <a:gd name="T17" fmla="*/ 2147483646 h 512"/>
              <a:gd name="T18" fmla="*/ 2147483646 w 924"/>
              <a:gd name="T19" fmla="*/ 2147483646 h 512"/>
              <a:gd name="T20" fmla="*/ 2147483646 w 924"/>
              <a:gd name="T21" fmla="*/ 2147483646 h 512"/>
              <a:gd name="T22" fmla="*/ 2147483646 w 924"/>
              <a:gd name="T23" fmla="*/ 2147483646 h 512"/>
              <a:gd name="T24" fmla="*/ 2147483646 w 924"/>
              <a:gd name="T25" fmla="*/ 2147483646 h 512"/>
              <a:gd name="T26" fmla="*/ 2147483646 w 924"/>
              <a:gd name="T27" fmla="*/ 2147483646 h 512"/>
              <a:gd name="T28" fmla="*/ 2147483646 w 924"/>
              <a:gd name="T29" fmla="*/ 2147483646 h 512"/>
              <a:gd name="T30" fmla="*/ 2147483646 w 924"/>
              <a:gd name="T31" fmla="*/ 2147483646 h 512"/>
              <a:gd name="T32" fmla="*/ 2147483646 w 924"/>
              <a:gd name="T33" fmla="*/ 2147483646 h 512"/>
              <a:gd name="T34" fmla="*/ 2147483646 w 924"/>
              <a:gd name="T35" fmla="*/ 2147483646 h 512"/>
              <a:gd name="T36" fmla="*/ 2147483646 w 924"/>
              <a:gd name="T37" fmla="*/ 2147483646 h 512"/>
              <a:gd name="T38" fmla="*/ 2147483646 w 924"/>
              <a:gd name="T39" fmla="*/ 2147483646 h 512"/>
              <a:gd name="T40" fmla="*/ 2147483646 w 924"/>
              <a:gd name="T41" fmla="*/ 2147483646 h 512"/>
              <a:gd name="T42" fmla="*/ 2147483646 w 924"/>
              <a:gd name="T43" fmla="*/ 2147483646 h 5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24" h="512">
                <a:moveTo>
                  <a:pt x="924" y="275"/>
                </a:moveTo>
                <a:lnTo>
                  <a:pt x="918" y="0"/>
                </a:lnTo>
                <a:lnTo>
                  <a:pt x="828" y="2"/>
                </a:lnTo>
                <a:lnTo>
                  <a:pt x="723" y="3"/>
                </a:lnTo>
                <a:lnTo>
                  <a:pt x="583" y="3"/>
                </a:lnTo>
                <a:lnTo>
                  <a:pt x="285" y="3"/>
                </a:lnTo>
                <a:lnTo>
                  <a:pt x="103" y="8"/>
                </a:lnTo>
                <a:lnTo>
                  <a:pt x="0" y="6"/>
                </a:lnTo>
                <a:lnTo>
                  <a:pt x="55" y="39"/>
                </a:lnTo>
                <a:lnTo>
                  <a:pt x="64" y="44"/>
                </a:lnTo>
                <a:lnTo>
                  <a:pt x="103" y="53"/>
                </a:lnTo>
                <a:lnTo>
                  <a:pt x="219" y="140"/>
                </a:lnTo>
                <a:lnTo>
                  <a:pt x="228" y="299"/>
                </a:lnTo>
                <a:lnTo>
                  <a:pt x="243" y="314"/>
                </a:lnTo>
                <a:lnTo>
                  <a:pt x="261" y="363"/>
                </a:lnTo>
                <a:lnTo>
                  <a:pt x="262" y="377"/>
                </a:lnTo>
                <a:lnTo>
                  <a:pt x="246" y="512"/>
                </a:lnTo>
                <a:lnTo>
                  <a:pt x="466" y="507"/>
                </a:lnTo>
                <a:lnTo>
                  <a:pt x="666" y="506"/>
                </a:lnTo>
                <a:lnTo>
                  <a:pt x="921" y="509"/>
                </a:lnTo>
                <a:lnTo>
                  <a:pt x="922" y="329"/>
                </a:lnTo>
                <a:lnTo>
                  <a:pt x="924" y="2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" name="Freeform 20"/>
          <p:cNvSpPr>
            <a:spLocks/>
          </p:cNvSpPr>
          <p:nvPr/>
        </p:nvSpPr>
        <p:spPr bwMode="auto">
          <a:xfrm>
            <a:off x="4081462" y="1753394"/>
            <a:ext cx="444500" cy="436562"/>
          </a:xfrm>
          <a:custGeom>
            <a:avLst/>
            <a:gdLst>
              <a:gd name="T0" fmla="*/ 2147483646 w 841"/>
              <a:gd name="T1" fmla="*/ 2147483646 h 824"/>
              <a:gd name="T2" fmla="*/ 2147483646 w 841"/>
              <a:gd name="T3" fmla="*/ 0 h 824"/>
              <a:gd name="T4" fmla="*/ 2147483646 w 841"/>
              <a:gd name="T5" fmla="*/ 2147483646 h 824"/>
              <a:gd name="T6" fmla="*/ 2147483646 w 841"/>
              <a:gd name="T7" fmla="*/ 0 h 824"/>
              <a:gd name="T8" fmla="*/ 2147483646 w 841"/>
              <a:gd name="T9" fmla="*/ 0 h 824"/>
              <a:gd name="T10" fmla="*/ 2147483646 w 841"/>
              <a:gd name="T11" fmla="*/ 2147483646 h 824"/>
              <a:gd name="T12" fmla="*/ 2147483646 w 841"/>
              <a:gd name="T13" fmla="*/ 2147483646 h 824"/>
              <a:gd name="T14" fmla="*/ 2147483646 w 841"/>
              <a:gd name="T15" fmla="*/ 2147483646 h 824"/>
              <a:gd name="T16" fmla="*/ 2147483646 w 841"/>
              <a:gd name="T17" fmla="*/ 2147483646 h 824"/>
              <a:gd name="T18" fmla="*/ 2147483646 w 841"/>
              <a:gd name="T19" fmla="*/ 2147483646 h 824"/>
              <a:gd name="T20" fmla="*/ 0 w 841"/>
              <a:gd name="T21" fmla="*/ 2147483646 h 824"/>
              <a:gd name="T22" fmla="*/ 2147483646 w 841"/>
              <a:gd name="T23" fmla="*/ 2147483646 h 824"/>
              <a:gd name="T24" fmla="*/ 2147483646 w 841"/>
              <a:gd name="T25" fmla="*/ 2147483646 h 824"/>
              <a:gd name="T26" fmla="*/ 2147483646 w 841"/>
              <a:gd name="T27" fmla="*/ 2147483646 h 824"/>
              <a:gd name="T28" fmla="*/ 2147483646 w 841"/>
              <a:gd name="T29" fmla="*/ 2147483646 h 824"/>
              <a:gd name="T30" fmla="*/ 2147483646 w 841"/>
              <a:gd name="T31" fmla="*/ 2147483646 h 824"/>
              <a:gd name="T32" fmla="*/ 2147483646 w 841"/>
              <a:gd name="T33" fmla="*/ 2147483646 h 8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1" h="824">
                <a:moveTo>
                  <a:pt x="841" y="159"/>
                </a:moveTo>
                <a:lnTo>
                  <a:pt x="834" y="0"/>
                </a:lnTo>
                <a:lnTo>
                  <a:pt x="634" y="2"/>
                </a:lnTo>
                <a:lnTo>
                  <a:pt x="496" y="0"/>
                </a:lnTo>
                <a:lnTo>
                  <a:pt x="364" y="0"/>
                </a:lnTo>
                <a:lnTo>
                  <a:pt x="271" y="117"/>
                </a:lnTo>
                <a:lnTo>
                  <a:pt x="7" y="242"/>
                </a:lnTo>
                <a:lnTo>
                  <a:pt x="6" y="488"/>
                </a:lnTo>
                <a:lnTo>
                  <a:pt x="4" y="555"/>
                </a:lnTo>
                <a:lnTo>
                  <a:pt x="3" y="633"/>
                </a:lnTo>
                <a:lnTo>
                  <a:pt x="0" y="821"/>
                </a:lnTo>
                <a:lnTo>
                  <a:pt x="336" y="819"/>
                </a:lnTo>
                <a:lnTo>
                  <a:pt x="466" y="822"/>
                </a:lnTo>
                <a:lnTo>
                  <a:pt x="655" y="824"/>
                </a:lnTo>
                <a:lnTo>
                  <a:pt x="840" y="663"/>
                </a:lnTo>
                <a:lnTo>
                  <a:pt x="841" y="498"/>
                </a:lnTo>
                <a:lnTo>
                  <a:pt x="841" y="15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" name="Freeform 21"/>
          <p:cNvSpPr>
            <a:spLocks/>
          </p:cNvSpPr>
          <p:nvPr/>
        </p:nvSpPr>
        <p:spPr bwMode="auto">
          <a:xfrm>
            <a:off x="3919537" y="827881"/>
            <a:ext cx="558800" cy="314325"/>
          </a:xfrm>
          <a:custGeom>
            <a:avLst/>
            <a:gdLst>
              <a:gd name="T0" fmla="*/ 2147483646 w 1056"/>
              <a:gd name="T1" fmla="*/ 2147483646 h 594"/>
              <a:gd name="T2" fmla="*/ 2147483646 w 1056"/>
              <a:gd name="T3" fmla="*/ 2147483646 h 594"/>
              <a:gd name="T4" fmla="*/ 2147483646 w 1056"/>
              <a:gd name="T5" fmla="*/ 2147483646 h 594"/>
              <a:gd name="T6" fmla="*/ 2147483646 w 1056"/>
              <a:gd name="T7" fmla="*/ 2147483646 h 594"/>
              <a:gd name="T8" fmla="*/ 2147483646 w 1056"/>
              <a:gd name="T9" fmla="*/ 2147483646 h 594"/>
              <a:gd name="T10" fmla="*/ 2147483646 w 1056"/>
              <a:gd name="T11" fmla="*/ 0 h 594"/>
              <a:gd name="T12" fmla="*/ 2147483646 w 1056"/>
              <a:gd name="T13" fmla="*/ 2147483646 h 594"/>
              <a:gd name="T14" fmla="*/ 2147483646 w 1056"/>
              <a:gd name="T15" fmla="*/ 2147483646 h 594"/>
              <a:gd name="T16" fmla="*/ 2147483646 w 1056"/>
              <a:gd name="T17" fmla="*/ 2147483646 h 594"/>
              <a:gd name="T18" fmla="*/ 2147483646 w 1056"/>
              <a:gd name="T19" fmla="*/ 2147483646 h 594"/>
              <a:gd name="T20" fmla="*/ 0 w 1056"/>
              <a:gd name="T21" fmla="*/ 2147483646 h 594"/>
              <a:gd name="T22" fmla="*/ 2147483646 w 1056"/>
              <a:gd name="T23" fmla="*/ 2147483646 h 594"/>
              <a:gd name="T24" fmla="*/ 2147483646 w 1056"/>
              <a:gd name="T25" fmla="*/ 2147483646 h 594"/>
              <a:gd name="T26" fmla="*/ 2147483646 w 1056"/>
              <a:gd name="T27" fmla="*/ 2147483646 h 594"/>
              <a:gd name="T28" fmla="*/ 2147483646 w 1056"/>
              <a:gd name="T29" fmla="*/ 2147483646 h 594"/>
              <a:gd name="T30" fmla="*/ 2147483646 w 1056"/>
              <a:gd name="T31" fmla="*/ 2147483646 h 594"/>
              <a:gd name="T32" fmla="*/ 2147483646 w 1056"/>
              <a:gd name="T33" fmla="*/ 2147483646 h 594"/>
              <a:gd name="T34" fmla="*/ 2147483646 w 1056"/>
              <a:gd name="T35" fmla="*/ 2147483646 h 594"/>
              <a:gd name="T36" fmla="*/ 2147483646 w 1056"/>
              <a:gd name="T37" fmla="*/ 2147483646 h 594"/>
              <a:gd name="T38" fmla="*/ 2147483646 w 1056"/>
              <a:gd name="T39" fmla="*/ 2147483646 h 5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56" h="594">
                <a:moveTo>
                  <a:pt x="1056" y="589"/>
                </a:moveTo>
                <a:lnTo>
                  <a:pt x="1056" y="541"/>
                </a:lnTo>
                <a:lnTo>
                  <a:pt x="1055" y="424"/>
                </a:lnTo>
                <a:lnTo>
                  <a:pt x="1046" y="4"/>
                </a:lnTo>
                <a:lnTo>
                  <a:pt x="866" y="1"/>
                </a:lnTo>
                <a:lnTo>
                  <a:pt x="747" y="0"/>
                </a:lnTo>
                <a:lnTo>
                  <a:pt x="320" y="3"/>
                </a:lnTo>
                <a:lnTo>
                  <a:pt x="249" y="1"/>
                </a:lnTo>
                <a:lnTo>
                  <a:pt x="90" y="1"/>
                </a:lnTo>
                <a:lnTo>
                  <a:pt x="9" y="1"/>
                </a:lnTo>
                <a:lnTo>
                  <a:pt x="0" y="16"/>
                </a:lnTo>
                <a:lnTo>
                  <a:pt x="33" y="93"/>
                </a:lnTo>
                <a:lnTo>
                  <a:pt x="252" y="240"/>
                </a:lnTo>
                <a:lnTo>
                  <a:pt x="339" y="493"/>
                </a:lnTo>
                <a:lnTo>
                  <a:pt x="377" y="544"/>
                </a:lnTo>
                <a:lnTo>
                  <a:pt x="419" y="573"/>
                </a:lnTo>
                <a:lnTo>
                  <a:pt x="473" y="592"/>
                </a:lnTo>
                <a:lnTo>
                  <a:pt x="576" y="594"/>
                </a:lnTo>
                <a:lnTo>
                  <a:pt x="758" y="589"/>
                </a:lnTo>
                <a:lnTo>
                  <a:pt x="1056" y="5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9" name="Freeform 22"/>
          <p:cNvSpPr>
            <a:spLocks/>
          </p:cNvSpPr>
          <p:nvPr/>
        </p:nvSpPr>
        <p:spPr bwMode="auto">
          <a:xfrm>
            <a:off x="3594100" y="1554956"/>
            <a:ext cx="679450" cy="457200"/>
          </a:xfrm>
          <a:custGeom>
            <a:avLst/>
            <a:gdLst>
              <a:gd name="T0" fmla="*/ 2147483646 w 1284"/>
              <a:gd name="T1" fmla="*/ 2147483646 h 864"/>
              <a:gd name="T2" fmla="*/ 2147483646 w 1284"/>
              <a:gd name="T3" fmla="*/ 2147483646 h 864"/>
              <a:gd name="T4" fmla="*/ 2147483646 w 1284"/>
              <a:gd name="T5" fmla="*/ 2147483646 h 864"/>
              <a:gd name="T6" fmla="*/ 2147483646 w 1284"/>
              <a:gd name="T7" fmla="*/ 0 h 864"/>
              <a:gd name="T8" fmla="*/ 2147483646 w 1284"/>
              <a:gd name="T9" fmla="*/ 2147483646 h 864"/>
              <a:gd name="T10" fmla="*/ 2147483646 w 1284"/>
              <a:gd name="T11" fmla="*/ 2147483646 h 864"/>
              <a:gd name="T12" fmla="*/ 2147483646 w 1284"/>
              <a:gd name="T13" fmla="*/ 2147483646 h 864"/>
              <a:gd name="T14" fmla="*/ 2147483646 w 1284"/>
              <a:gd name="T15" fmla="*/ 2147483646 h 864"/>
              <a:gd name="T16" fmla="*/ 2147483646 w 1284"/>
              <a:gd name="T17" fmla="*/ 2147483646 h 864"/>
              <a:gd name="T18" fmla="*/ 2147483646 w 1284"/>
              <a:gd name="T19" fmla="*/ 2147483646 h 864"/>
              <a:gd name="T20" fmla="*/ 2147483646 w 1284"/>
              <a:gd name="T21" fmla="*/ 2147483646 h 864"/>
              <a:gd name="T22" fmla="*/ 2147483646 w 1284"/>
              <a:gd name="T23" fmla="*/ 2147483646 h 864"/>
              <a:gd name="T24" fmla="*/ 0 w 1284"/>
              <a:gd name="T25" fmla="*/ 2147483646 h 864"/>
              <a:gd name="T26" fmla="*/ 0 w 1284"/>
              <a:gd name="T27" fmla="*/ 2147483646 h 864"/>
              <a:gd name="T28" fmla="*/ 2147483646 w 1284"/>
              <a:gd name="T29" fmla="*/ 2147483646 h 864"/>
              <a:gd name="T30" fmla="*/ 2147483646 w 1284"/>
              <a:gd name="T31" fmla="*/ 2147483646 h 864"/>
              <a:gd name="T32" fmla="*/ 2147483646 w 1284"/>
              <a:gd name="T33" fmla="*/ 2147483646 h 864"/>
              <a:gd name="T34" fmla="*/ 2147483646 w 1284"/>
              <a:gd name="T35" fmla="*/ 2147483646 h 864"/>
              <a:gd name="T36" fmla="*/ 2147483646 w 1284"/>
              <a:gd name="T37" fmla="*/ 2147483646 h 864"/>
              <a:gd name="T38" fmla="*/ 2147483646 w 1284"/>
              <a:gd name="T39" fmla="*/ 2147483646 h 8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84" h="864">
                <a:moveTo>
                  <a:pt x="1284" y="376"/>
                </a:moveTo>
                <a:lnTo>
                  <a:pt x="1196" y="63"/>
                </a:lnTo>
                <a:lnTo>
                  <a:pt x="1196" y="61"/>
                </a:lnTo>
                <a:lnTo>
                  <a:pt x="1202" y="0"/>
                </a:lnTo>
                <a:lnTo>
                  <a:pt x="1191" y="7"/>
                </a:lnTo>
                <a:lnTo>
                  <a:pt x="1115" y="63"/>
                </a:lnTo>
                <a:lnTo>
                  <a:pt x="1095" y="102"/>
                </a:lnTo>
                <a:lnTo>
                  <a:pt x="1010" y="391"/>
                </a:lnTo>
                <a:lnTo>
                  <a:pt x="828" y="502"/>
                </a:lnTo>
                <a:lnTo>
                  <a:pt x="414" y="625"/>
                </a:lnTo>
                <a:lnTo>
                  <a:pt x="104" y="672"/>
                </a:lnTo>
                <a:lnTo>
                  <a:pt x="17" y="772"/>
                </a:lnTo>
                <a:lnTo>
                  <a:pt x="0" y="850"/>
                </a:lnTo>
                <a:lnTo>
                  <a:pt x="0" y="852"/>
                </a:lnTo>
                <a:lnTo>
                  <a:pt x="239" y="853"/>
                </a:lnTo>
                <a:lnTo>
                  <a:pt x="467" y="861"/>
                </a:lnTo>
                <a:lnTo>
                  <a:pt x="926" y="864"/>
                </a:lnTo>
                <a:lnTo>
                  <a:pt x="927" y="618"/>
                </a:lnTo>
                <a:lnTo>
                  <a:pt x="1191" y="493"/>
                </a:lnTo>
                <a:lnTo>
                  <a:pt x="1284" y="37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0" name="Freeform 23"/>
          <p:cNvSpPr>
            <a:spLocks/>
          </p:cNvSpPr>
          <p:nvPr/>
        </p:nvSpPr>
        <p:spPr bwMode="auto">
          <a:xfrm>
            <a:off x="4227512" y="1405731"/>
            <a:ext cx="473075" cy="349250"/>
          </a:xfrm>
          <a:custGeom>
            <a:avLst/>
            <a:gdLst>
              <a:gd name="T0" fmla="*/ 2147483646 w 895"/>
              <a:gd name="T1" fmla="*/ 2147483646 h 660"/>
              <a:gd name="T2" fmla="*/ 2147483646 w 895"/>
              <a:gd name="T3" fmla="*/ 2147483646 h 660"/>
              <a:gd name="T4" fmla="*/ 2147483646 w 895"/>
              <a:gd name="T5" fmla="*/ 2147483646 h 660"/>
              <a:gd name="T6" fmla="*/ 2147483646 w 895"/>
              <a:gd name="T7" fmla="*/ 2147483646 h 660"/>
              <a:gd name="T8" fmla="*/ 2147483646 w 895"/>
              <a:gd name="T9" fmla="*/ 2147483646 h 660"/>
              <a:gd name="T10" fmla="*/ 2147483646 w 895"/>
              <a:gd name="T11" fmla="*/ 2147483646 h 660"/>
              <a:gd name="T12" fmla="*/ 2147483646 w 895"/>
              <a:gd name="T13" fmla="*/ 2147483646 h 660"/>
              <a:gd name="T14" fmla="*/ 2147483646 w 895"/>
              <a:gd name="T15" fmla="*/ 2147483646 h 660"/>
              <a:gd name="T16" fmla="*/ 2147483646 w 895"/>
              <a:gd name="T17" fmla="*/ 2147483646 h 660"/>
              <a:gd name="T18" fmla="*/ 2147483646 w 895"/>
              <a:gd name="T19" fmla="*/ 2147483646 h 660"/>
              <a:gd name="T20" fmla="*/ 2147483646 w 895"/>
              <a:gd name="T21" fmla="*/ 2147483646 h 660"/>
              <a:gd name="T22" fmla="*/ 0 w 895"/>
              <a:gd name="T23" fmla="*/ 2147483646 h 660"/>
              <a:gd name="T24" fmla="*/ 0 w 895"/>
              <a:gd name="T25" fmla="*/ 2147483646 h 660"/>
              <a:gd name="T26" fmla="*/ 2147483646 w 895"/>
              <a:gd name="T27" fmla="*/ 2147483646 h 660"/>
              <a:gd name="T28" fmla="*/ 2147483646 w 895"/>
              <a:gd name="T29" fmla="*/ 2147483646 h 660"/>
              <a:gd name="T30" fmla="*/ 2147483646 w 895"/>
              <a:gd name="T31" fmla="*/ 2147483646 h 660"/>
              <a:gd name="T32" fmla="*/ 2147483646 w 895"/>
              <a:gd name="T33" fmla="*/ 2147483646 h 660"/>
              <a:gd name="T34" fmla="*/ 2147483646 w 895"/>
              <a:gd name="T35" fmla="*/ 0 h 660"/>
              <a:gd name="T36" fmla="*/ 2147483646 w 895"/>
              <a:gd name="T37" fmla="*/ 2147483646 h 660"/>
              <a:gd name="T38" fmla="*/ 2147483646 w 895"/>
              <a:gd name="T39" fmla="*/ 2147483646 h 66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95" h="660">
                <a:moveTo>
                  <a:pt x="895" y="3"/>
                </a:moveTo>
                <a:lnTo>
                  <a:pt x="894" y="57"/>
                </a:lnTo>
                <a:lnTo>
                  <a:pt x="894" y="180"/>
                </a:lnTo>
                <a:lnTo>
                  <a:pt x="892" y="345"/>
                </a:lnTo>
                <a:lnTo>
                  <a:pt x="892" y="657"/>
                </a:lnTo>
                <a:lnTo>
                  <a:pt x="720" y="658"/>
                </a:lnTo>
                <a:lnTo>
                  <a:pt x="645" y="658"/>
                </a:lnTo>
                <a:lnTo>
                  <a:pt x="558" y="658"/>
                </a:lnTo>
                <a:lnTo>
                  <a:pt x="358" y="660"/>
                </a:lnTo>
                <a:lnTo>
                  <a:pt x="220" y="658"/>
                </a:lnTo>
                <a:lnTo>
                  <a:pt x="88" y="658"/>
                </a:lnTo>
                <a:lnTo>
                  <a:pt x="0" y="345"/>
                </a:lnTo>
                <a:lnTo>
                  <a:pt x="0" y="343"/>
                </a:lnTo>
                <a:lnTo>
                  <a:pt x="6" y="282"/>
                </a:lnTo>
                <a:lnTo>
                  <a:pt x="111" y="108"/>
                </a:lnTo>
                <a:lnTo>
                  <a:pt x="138" y="6"/>
                </a:lnTo>
                <a:lnTo>
                  <a:pt x="358" y="1"/>
                </a:lnTo>
                <a:lnTo>
                  <a:pt x="558" y="0"/>
                </a:lnTo>
                <a:lnTo>
                  <a:pt x="813" y="3"/>
                </a:lnTo>
                <a:lnTo>
                  <a:pt x="895" y="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1" name="Freeform 24"/>
          <p:cNvSpPr>
            <a:spLocks/>
          </p:cNvSpPr>
          <p:nvPr/>
        </p:nvSpPr>
        <p:spPr bwMode="auto">
          <a:xfrm>
            <a:off x="4421187" y="3205956"/>
            <a:ext cx="319088" cy="233363"/>
          </a:xfrm>
          <a:custGeom>
            <a:avLst/>
            <a:gdLst>
              <a:gd name="T0" fmla="*/ 2147483646 w 603"/>
              <a:gd name="T1" fmla="*/ 2147483646 h 442"/>
              <a:gd name="T2" fmla="*/ 2147483646 w 603"/>
              <a:gd name="T3" fmla="*/ 2147483646 h 442"/>
              <a:gd name="T4" fmla="*/ 2147483646 w 603"/>
              <a:gd name="T5" fmla="*/ 2147483646 h 442"/>
              <a:gd name="T6" fmla="*/ 2147483646 w 603"/>
              <a:gd name="T7" fmla="*/ 2147483646 h 442"/>
              <a:gd name="T8" fmla="*/ 2147483646 w 603"/>
              <a:gd name="T9" fmla="*/ 2147483646 h 442"/>
              <a:gd name="T10" fmla="*/ 2147483646 w 603"/>
              <a:gd name="T11" fmla="*/ 0 h 442"/>
              <a:gd name="T12" fmla="*/ 2147483646 w 603"/>
              <a:gd name="T13" fmla="*/ 2147483646 h 442"/>
              <a:gd name="T14" fmla="*/ 2147483646 w 603"/>
              <a:gd name="T15" fmla="*/ 2147483646 h 442"/>
              <a:gd name="T16" fmla="*/ 0 w 603"/>
              <a:gd name="T17" fmla="*/ 2147483646 h 442"/>
              <a:gd name="T18" fmla="*/ 0 w 603"/>
              <a:gd name="T19" fmla="*/ 2147483646 h 442"/>
              <a:gd name="T20" fmla="*/ 0 w 603"/>
              <a:gd name="T21" fmla="*/ 2147483646 h 442"/>
              <a:gd name="T22" fmla="*/ 0 w 603"/>
              <a:gd name="T23" fmla="*/ 2147483646 h 442"/>
              <a:gd name="T24" fmla="*/ 2147483646 w 603"/>
              <a:gd name="T25" fmla="*/ 2147483646 h 442"/>
              <a:gd name="T26" fmla="*/ 2147483646 w 603"/>
              <a:gd name="T27" fmla="*/ 2147483646 h 442"/>
              <a:gd name="T28" fmla="*/ 2147483646 w 603"/>
              <a:gd name="T29" fmla="*/ 2147483646 h 442"/>
              <a:gd name="T30" fmla="*/ 2147483646 w 603"/>
              <a:gd name="T31" fmla="*/ 2147483646 h 442"/>
              <a:gd name="T32" fmla="*/ 2147483646 w 603"/>
              <a:gd name="T33" fmla="*/ 2147483646 h 4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3" h="442">
                <a:moveTo>
                  <a:pt x="570" y="84"/>
                </a:moveTo>
                <a:lnTo>
                  <a:pt x="570" y="22"/>
                </a:lnTo>
                <a:lnTo>
                  <a:pt x="357" y="12"/>
                </a:lnTo>
                <a:lnTo>
                  <a:pt x="232" y="21"/>
                </a:lnTo>
                <a:lnTo>
                  <a:pt x="226" y="10"/>
                </a:lnTo>
                <a:lnTo>
                  <a:pt x="172" y="0"/>
                </a:lnTo>
                <a:lnTo>
                  <a:pt x="22" y="21"/>
                </a:lnTo>
                <a:lnTo>
                  <a:pt x="10" y="15"/>
                </a:lnTo>
                <a:lnTo>
                  <a:pt x="0" y="52"/>
                </a:lnTo>
                <a:lnTo>
                  <a:pt x="0" y="258"/>
                </a:lnTo>
                <a:lnTo>
                  <a:pt x="0" y="319"/>
                </a:lnTo>
                <a:lnTo>
                  <a:pt x="0" y="442"/>
                </a:lnTo>
                <a:lnTo>
                  <a:pt x="424" y="415"/>
                </a:lnTo>
                <a:lnTo>
                  <a:pt x="429" y="304"/>
                </a:lnTo>
                <a:lnTo>
                  <a:pt x="603" y="303"/>
                </a:lnTo>
                <a:lnTo>
                  <a:pt x="601" y="82"/>
                </a:lnTo>
                <a:lnTo>
                  <a:pt x="570" y="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2" name="Freeform 25"/>
          <p:cNvSpPr>
            <a:spLocks/>
          </p:cNvSpPr>
          <p:nvPr/>
        </p:nvSpPr>
        <p:spPr bwMode="auto">
          <a:xfrm>
            <a:off x="4070350" y="2624931"/>
            <a:ext cx="444500" cy="531813"/>
          </a:xfrm>
          <a:custGeom>
            <a:avLst/>
            <a:gdLst>
              <a:gd name="T0" fmla="*/ 2147483646 w 840"/>
              <a:gd name="T1" fmla="*/ 2147483646 h 1005"/>
              <a:gd name="T2" fmla="*/ 2147483646 w 840"/>
              <a:gd name="T3" fmla="*/ 2147483646 h 1005"/>
              <a:gd name="T4" fmla="*/ 2147483646 w 840"/>
              <a:gd name="T5" fmla="*/ 2147483646 h 1005"/>
              <a:gd name="T6" fmla="*/ 2147483646 w 840"/>
              <a:gd name="T7" fmla="*/ 2147483646 h 1005"/>
              <a:gd name="T8" fmla="*/ 2147483646 w 840"/>
              <a:gd name="T9" fmla="*/ 2147483646 h 1005"/>
              <a:gd name="T10" fmla="*/ 2147483646 w 840"/>
              <a:gd name="T11" fmla="*/ 2147483646 h 1005"/>
              <a:gd name="T12" fmla="*/ 2147483646 w 840"/>
              <a:gd name="T13" fmla="*/ 2147483646 h 1005"/>
              <a:gd name="T14" fmla="*/ 2147483646 w 840"/>
              <a:gd name="T15" fmla="*/ 2147483646 h 1005"/>
              <a:gd name="T16" fmla="*/ 2147483646 w 840"/>
              <a:gd name="T17" fmla="*/ 2147483646 h 1005"/>
              <a:gd name="T18" fmla="*/ 2147483646 w 840"/>
              <a:gd name="T19" fmla="*/ 2147483646 h 1005"/>
              <a:gd name="T20" fmla="*/ 0 w 840"/>
              <a:gd name="T21" fmla="*/ 2147483646 h 1005"/>
              <a:gd name="T22" fmla="*/ 2147483646 w 840"/>
              <a:gd name="T23" fmla="*/ 2147483646 h 1005"/>
              <a:gd name="T24" fmla="*/ 2147483646 w 840"/>
              <a:gd name="T25" fmla="*/ 2147483646 h 1005"/>
              <a:gd name="T26" fmla="*/ 2147483646 w 840"/>
              <a:gd name="T27" fmla="*/ 2147483646 h 1005"/>
              <a:gd name="T28" fmla="*/ 2147483646 w 840"/>
              <a:gd name="T29" fmla="*/ 2147483646 h 1005"/>
              <a:gd name="T30" fmla="*/ 2147483646 w 840"/>
              <a:gd name="T31" fmla="*/ 2147483646 h 1005"/>
              <a:gd name="T32" fmla="*/ 2147483646 w 840"/>
              <a:gd name="T33" fmla="*/ 2147483646 h 1005"/>
              <a:gd name="T34" fmla="*/ 2147483646 w 840"/>
              <a:gd name="T35" fmla="*/ 0 h 1005"/>
              <a:gd name="T36" fmla="*/ 2147483646 w 840"/>
              <a:gd name="T37" fmla="*/ 2147483646 h 1005"/>
              <a:gd name="T38" fmla="*/ 2147483646 w 840"/>
              <a:gd name="T39" fmla="*/ 2147483646 h 1005"/>
              <a:gd name="T40" fmla="*/ 2147483646 w 840"/>
              <a:gd name="T41" fmla="*/ 2147483646 h 1005"/>
              <a:gd name="T42" fmla="*/ 2147483646 w 840"/>
              <a:gd name="T43" fmla="*/ 2147483646 h 1005"/>
              <a:gd name="T44" fmla="*/ 2147483646 w 840"/>
              <a:gd name="T45" fmla="*/ 2147483646 h 100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40" h="1005">
                <a:moveTo>
                  <a:pt x="838" y="170"/>
                </a:moveTo>
                <a:lnTo>
                  <a:pt x="840" y="383"/>
                </a:lnTo>
                <a:lnTo>
                  <a:pt x="825" y="399"/>
                </a:lnTo>
                <a:lnTo>
                  <a:pt x="793" y="503"/>
                </a:lnTo>
                <a:lnTo>
                  <a:pt x="765" y="530"/>
                </a:lnTo>
                <a:lnTo>
                  <a:pt x="600" y="644"/>
                </a:lnTo>
                <a:lnTo>
                  <a:pt x="477" y="918"/>
                </a:lnTo>
                <a:lnTo>
                  <a:pt x="409" y="948"/>
                </a:lnTo>
                <a:lnTo>
                  <a:pt x="364" y="1005"/>
                </a:lnTo>
                <a:lnTo>
                  <a:pt x="193" y="999"/>
                </a:lnTo>
                <a:lnTo>
                  <a:pt x="0" y="996"/>
                </a:lnTo>
                <a:lnTo>
                  <a:pt x="3" y="831"/>
                </a:lnTo>
                <a:lnTo>
                  <a:pt x="6" y="644"/>
                </a:lnTo>
                <a:lnTo>
                  <a:pt x="7" y="332"/>
                </a:lnTo>
                <a:lnTo>
                  <a:pt x="9" y="165"/>
                </a:lnTo>
                <a:lnTo>
                  <a:pt x="9" y="138"/>
                </a:lnTo>
                <a:lnTo>
                  <a:pt x="10" y="56"/>
                </a:lnTo>
                <a:lnTo>
                  <a:pt x="10" y="0"/>
                </a:lnTo>
                <a:lnTo>
                  <a:pt x="178" y="2"/>
                </a:lnTo>
                <a:lnTo>
                  <a:pt x="655" y="5"/>
                </a:lnTo>
                <a:lnTo>
                  <a:pt x="675" y="5"/>
                </a:lnTo>
                <a:lnTo>
                  <a:pt x="670" y="170"/>
                </a:lnTo>
                <a:lnTo>
                  <a:pt x="838" y="17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3" name="Freeform 26"/>
          <p:cNvSpPr>
            <a:spLocks/>
          </p:cNvSpPr>
          <p:nvPr/>
        </p:nvSpPr>
        <p:spPr bwMode="auto">
          <a:xfrm>
            <a:off x="3968750" y="3217069"/>
            <a:ext cx="452437" cy="252412"/>
          </a:xfrm>
          <a:custGeom>
            <a:avLst/>
            <a:gdLst>
              <a:gd name="T0" fmla="*/ 2147483646 w 854"/>
              <a:gd name="T1" fmla="*/ 2147483646 h 477"/>
              <a:gd name="T2" fmla="*/ 2147483646 w 854"/>
              <a:gd name="T3" fmla="*/ 2147483646 h 477"/>
              <a:gd name="T4" fmla="*/ 2147483646 w 854"/>
              <a:gd name="T5" fmla="*/ 2147483646 h 477"/>
              <a:gd name="T6" fmla="*/ 2147483646 w 854"/>
              <a:gd name="T7" fmla="*/ 2147483646 h 477"/>
              <a:gd name="T8" fmla="*/ 2147483646 w 854"/>
              <a:gd name="T9" fmla="*/ 2147483646 h 477"/>
              <a:gd name="T10" fmla="*/ 0 w 854"/>
              <a:gd name="T11" fmla="*/ 2147483646 h 477"/>
              <a:gd name="T12" fmla="*/ 2147483646 w 854"/>
              <a:gd name="T13" fmla="*/ 2147483646 h 477"/>
              <a:gd name="T14" fmla="*/ 2147483646 w 854"/>
              <a:gd name="T15" fmla="*/ 2147483646 h 477"/>
              <a:gd name="T16" fmla="*/ 2147483646 w 854"/>
              <a:gd name="T17" fmla="*/ 2147483646 h 477"/>
              <a:gd name="T18" fmla="*/ 2147483646 w 854"/>
              <a:gd name="T19" fmla="*/ 2147483646 h 477"/>
              <a:gd name="T20" fmla="*/ 2147483646 w 854"/>
              <a:gd name="T21" fmla="*/ 2147483646 h 477"/>
              <a:gd name="T22" fmla="*/ 2147483646 w 854"/>
              <a:gd name="T23" fmla="*/ 2147483646 h 477"/>
              <a:gd name="T24" fmla="*/ 2147483646 w 854"/>
              <a:gd name="T25" fmla="*/ 2147483646 h 477"/>
              <a:gd name="T26" fmla="*/ 2147483646 w 854"/>
              <a:gd name="T27" fmla="*/ 2147483646 h 477"/>
              <a:gd name="T28" fmla="*/ 2147483646 w 854"/>
              <a:gd name="T29" fmla="*/ 2147483646 h 477"/>
              <a:gd name="T30" fmla="*/ 2147483646 w 854"/>
              <a:gd name="T31" fmla="*/ 2147483646 h 477"/>
              <a:gd name="T32" fmla="*/ 2147483646 w 854"/>
              <a:gd name="T33" fmla="*/ 2147483646 h 477"/>
              <a:gd name="T34" fmla="*/ 2147483646 w 854"/>
              <a:gd name="T35" fmla="*/ 0 h 477"/>
              <a:gd name="T36" fmla="*/ 2147483646 w 854"/>
              <a:gd name="T37" fmla="*/ 2147483646 h 477"/>
              <a:gd name="T38" fmla="*/ 2147483646 w 854"/>
              <a:gd name="T39" fmla="*/ 2147483646 h 477"/>
              <a:gd name="T40" fmla="*/ 2147483646 w 854"/>
              <a:gd name="T41" fmla="*/ 2147483646 h 477"/>
              <a:gd name="T42" fmla="*/ 2147483646 w 854"/>
              <a:gd name="T43" fmla="*/ 2147483646 h 477"/>
              <a:gd name="T44" fmla="*/ 2147483646 w 854"/>
              <a:gd name="T45" fmla="*/ 2147483646 h 477"/>
              <a:gd name="T46" fmla="*/ 2147483646 w 854"/>
              <a:gd name="T47" fmla="*/ 2147483646 h 47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54" h="477">
                <a:moveTo>
                  <a:pt x="854" y="421"/>
                </a:moveTo>
                <a:lnTo>
                  <a:pt x="854" y="472"/>
                </a:lnTo>
                <a:lnTo>
                  <a:pt x="854" y="477"/>
                </a:lnTo>
                <a:lnTo>
                  <a:pt x="483" y="475"/>
                </a:lnTo>
                <a:lnTo>
                  <a:pt x="120" y="469"/>
                </a:lnTo>
                <a:lnTo>
                  <a:pt x="0" y="469"/>
                </a:lnTo>
                <a:lnTo>
                  <a:pt x="18" y="435"/>
                </a:lnTo>
                <a:lnTo>
                  <a:pt x="69" y="382"/>
                </a:lnTo>
                <a:lnTo>
                  <a:pt x="102" y="259"/>
                </a:lnTo>
                <a:lnTo>
                  <a:pt x="102" y="250"/>
                </a:lnTo>
                <a:lnTo>
                  <a:pt x="120" y="238"/>
                </a:lnTo>
                <a:lnTo>
                  <a:pt x="158" y="228"/>
                </a:lnTo>
                <a:lnTo>
                  <a:pt x="218" y="196"/>
                </a:lnTo>
                <a:lnTo>
                  <a:pt x="224" y="126"/>
                </a:lnTo>
                <a:lnTo>
                  <a:pt x="278" y="81"/>
                </a:lnTo>
                <a:lnTo>
                  <a:pt x="276" y="57"/>
                </a:lnTo>
                <a:lnTo>
                  <a:pt x="302" y="12"/>
                </a:lnTo>
                <a:lnTo>
                  <a:pt x="330" y="0"/>
                </a:lnTo>
                <a:lnTo>
                  <a:pt x="483" y="127"/>
                </a:lnTo>
                <a:lnTo>
                  <a:pt x="846" y="43"/>
                </a:lnTo>
                <a:lnTo>
                  <a:pt x="854" y="31"/>
                </a:lnTo>
                <a:lnTo>
                  <a:pt x="854" y="237"/>
                </a:lnTo>
                <a:lnTo>
                  <a:pt x="854" y="298"/>
                </a:lnTo>
                <a:lnTo>
                  <a:pt x="854" y="42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4" name="Freeform 27"/>
          <p:cNvSpPr>
            <a:spLocks/>
          </p:cNvSpPr>
          <p:nvPr/>
        </p:nvSpPr>
        <p:spPr bwMode="auto">
          <a:xfrm>
            <a:off x="4075112" y="2186781"/>
            <a:ext cx="355600" cy="441325"/>
          </a:xfrm>
          <a:custGeom>
            <a:avLst/>
            <a:gdLst>
              <a:gd name="T0" fmla="*/ 2147483646 w 671"/>
              <a:gd name="T1" fmla="*/ 2147483646 h 833"/>
              <a:gd name="T2" fmla="*/ 2147483646 w 671"/>
              <a:gd name="T3" fmla="*/ 2147483646 h 833"/>
              <a:gd name="T4" fmla="*/ 2147483646 w 671"/>
              <a:gd name="T5" fmla="*/ 2147483646 h 833"/>
              <a:gd name="T6" fmla="*/ 2147483646 w 671"/>
              <a:gd name="T7" fmla="*/ 2147483646 h 833"/>
              <a:gd name="T8" fmla="*/ 2147483646 w 671"/>
              <a:gd name="T9" fmla="*/ 2147483646 h 833"/>
              <a:gd name="T10" fmla="*/ 2147483646 w 671"/>
              <a:gd name="T11" fmla="*/ 2147483646 h 833"/>
              <a:gd name="T12" fmla="*/ 2147483646 w 671"/>
              <a:gd name="T13" fmla="*/ 2147483646 h 833"/>
              <a:gd name="T14" fmla="*/ 2147483646 w 671"/>
              <a:gd name="T15" fmla="*/ 2147483646 h 833"/>
              <a:gd name="T16" fmla="*/ 2147483646 w 671"/>
              <a:gd name="T17" fmla="*/ 2147483646 h 833"/>
              <a:gd name="T18" fmla="*/ 0 w 671"/>
              <a:gd name="T19" fmla="*/ 2147483646 h 833"/>
              <a:gd name="T20" fmla="*/ 2147483646 w 671"/>
              <a:gd name="T21" fmla="*/ 2147483646 h 833"/>
              <a:gd name="T22" fmla="*/ 2147483646 w 671"/>
              <a:gd name="T23" fmla="*/ 2147483646 h 833"/>
              <a:gd name="T24" fmla="*/ 2147483646 w 671"/>
              <a:gd name="T25" fmla="*/ 2147483646 h 833"/>
              <a:gd name="T26" fmla="*/ 2147483646 w 671"/>
              <a:gd name="T27" fmla="*/ 2147483646 h 833"/>
              <a:gd name="T28" fmla="*/ 2147483646 w 671"/>
              <a:gd name="T29" fmla="*/ 0 h 833"/>
              <a:gd name="T30" fmla="*/ 2147483646 w 671"/>
              <a:gd name="T31" fmla="*/ 2147483646 h 833"/>
              <a:gd name="T32" fmla="*/ 2147483646 w 671"/>
              <a:gd name="T33" fmla="*/ 2147483646 h 83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1" h="833">
                <a:moveTo>
                  <a:pt x="666" y="5"/>
                </a:moveTo>
                <a:lnTo>
                  <a:pt x="668" y="171"/>
                </a:lnTo>
                <a:lnTo>
                  <a:pt x="671" y="288"/>
                </a:lnTo>
                <a:lnTo>
                  <a:pt x="671" y="335"/>
                </a:lnTo>
                <a:lnTo>
                  <a:pt x="669" y="440"/>
                </a:lnTo>
                <a:lnTo>
                  <a:pt x="666" y="702"/>
                </a:lnTo>
                <a:lnTo>
                  <a:pt x="665" y="833"/>
                </a:lnTo>
                <a:lnTo>
                  <a:pt x="645" y="833"/>
                </a:lnTo>
                <a:lnTo>
                  <a:pt x="168" y="830"/>
                </a:lnTo>
                <a:lnTo>
                  <a:pt x="0" y="828"/>
                </a:lnTo>
                <a:lnTo>
                  <a:pt x="5" y="603"/>
                </a:lnTo>
                <a:lnTo>
                  <a:pt x="6" y="288"/>
                </a:lnTo>
                <a:lnTo>
                  <a:pt x="8" y="167"/>
                </a:lnTo>
                <a:lnTo>
                  <a:pt x="11" y="2"/>
                </a:lnTo>
                <a:lnTo>
                  <a:pt x="347" y="0"/>
                </a:lnTo>
                <a:lnTo>
                  <a:pt x="477" y="3"/>
                </a:lnTo>
                <a:lnTo>
                  <a:pt x="666" y="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" name="Freeform 28"/>
          <p:cNvSpPr>
            <a:spLocks/>
          </p:cNvSpPr>
          <p:nvPr/>
        </p:nvSpPr>
        <p:spPr bwMode="auto">
          <a:xfrm>
            <a:off x="4143375" y="2905919"/>
            <a:ext cx="579437" cy="377825"/>
          </a:xfrm>
          <a:custGeom>
            <a:avLst/>
            <a:gdLst>
              <a:gd name="T0" fmla="*/ 2147483646 w 1095"/>
              <a:gd name="T1" fmla="*/ 2147483646 h 715"/>
              <a:gd name="T2" fmla="*/ 2147483646 w 1095"/>
              <a:gd name="T3" fmla="*/ 2147483646 h 715"/>
              <a:gd name="T4" fmla="*/ 2147483646 w 1095"/>
              <a:gd name="T5" fmla="*/ 2147483646 h 715"/>
              <a:gd name="T6" fmla="*/ 2147483646 w 1095"/>
              <a:gd name="T7" fmla="*/ 0 h 715"/>
              <a:gd name="T8" fmla="*/ 2147483646 w 1095"/>
              <a:gd name="T9" fmla="*/ 0 h 715"/>
              <a:gd name="T10" fmla="*/ 2147483646 w 1095"/>
              <a:gd name="T11" fmla="*/ 2147483646 h 715"/>
              <a:gd name="T12" fmla="*/ 2147483646 w 1095"/>
              <a:gd name="T13" fmla="*/ 2147483646 h 715"/>
              <a:gd name="T14" fmla="*/ 2147483646 w 1095"/>
              <a:gd name="T15" fmla="*/ 2147483646 h 715"/>
              <a:gd name="T16" fmla="*/ 2147483646 w 1095"/>
              <a:gd name="T17" fmla="*/ 2147483646 h 715"/>
              <a:gd name="T18" fmla="*/ 2147483646 w 1095"/>
              <a:gd name="T19" fmla="*/ 2147483646 h 715"/>
              <a:gd name="T20" fmla="*/ 2147483646 w 1095"/>
              <a:gd name="T21" fmla="*/ 2147483646 h 715"/>
              <a:gd name="T22" fmla="*/ 0 w 1095"/>
              <a:gd name="T23" fmla="*/ 2147483646 h 715"/>
              <a:gd name="T24" fmla="*/ 2147483646 w 1095"/>
              <a:gd name="T25" fmla="*/ 2147483646 h 715"/>
              <a:gd name="T26" fmla="*/ 2147483646 w 1095"/>
              <a:gd name="T27" fmla="*/ 2147483646 h 715"/>
              <a:gd name="T28" fmla="*/ 2147483646 w 1095"/>
              <a:gd name="T29" fmla="*/ 2147483646 h 715"/>
              <a:gd name="T30" fmla="*/ 2147483646 w 1095"/>
              <a:gd name="T31" fmla="*/ 2147483646 h 715"/>
              <a:gd name="T32" fmla="*/ 2147483646 w 1095"/>
              <a:gd name="T33" fmla="*/ 2147483646 h 715"/>
              <a:gd name="T34" fmla="*/ 2147483646 w 1095"/>
              <a:gd name="T35" fmla="*/ 2147483646 h 715"/>
              <a:gd name="T36" fmla="*/ 2147483646 w 1095"/>
              <a:gd name="T37" fmla="*/ 2147483646 h 715"/>
              <a:gd name="T38" fmla="*/ 2147483646 w 1095"/>
              <a:gd name="T39" fmla="*/ 2147483646 h 715"/>
              <a:gd name="T40" fmla="*/ 2147483646 w 1095"/>
              <a:gd name="T41" fmla="*/ 2147483646 h 715"/>
              <a:gd name="T42" fmla="*/ 2147483646 w 1095"/>
              <a:gd name="T43" fmla="*/ 2147483646 h 715"/>
              <a:gd name="T44" fmla="*/ 2147483646 w 1095"/>
              <a:gd name="T45" fmla="*/ 2147483646 h 715"/>
              <a:gd name="T46" fmla="*/ 2147483646 w 1095"/>
              <a:gd name="T47" fmla="*/ 2147483646 h 71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95" h="715">
                <a:moveTo>
                  <a:pt x="1095" y="412"/>
                </a:moveTo>
                <a:lnTo>
                  <a:pt x="1091" y="217"/>
                </a:lnTo>
                <a:lnTo>
                  <a:pt x="929" y="219"/>
                </a:lnTo>
                <a:lnTo>
                  <a:pt x="926" y="0"/>
                </a:lnTo>
                <a:lnTo>
                  <a:pt x="626" y="0"/>
                </a:lnTo>
                <a:lnTo>
                  <a:pt x="461" y="114"/>
                </a:lnTo>
                <a:lnTo>
                  <a:pt x="338" y="388"/>
                </a:lnTo>
                <a:lnTo>
                  <a:pt x="270" y="418"/>
                </a:lnTo>
                <a:lnTo>
                  <a:pt x="225" y="475"/>
                </a:lnTo>
                <a:lnTo>
                  <a:pt x="153" y="532"/>
                </a:lnTo>
                <a:lnTo>
                  <a:pt x="137" y="529"/>
                </a:lnTo>
                <a:lnTo>
                  <a:pt x="0" y="588"/>
                </a:lnTo>
                <a:lnTo>
                  <a:pt x="153" y="715"/>
                </a:lnTo>
                <a:lnTo>
                  <a:pt x="516" y="631"/>
                </a:lnTo>
                <a:lnTo>
                  <a:pt x="524" y="619"/>
                </a:lnTo>
                <a:lnTo>
                  <a:pt x="534" y="582"/>
                </a:lnTo>
                <a:lnTo>
                  <a:pt x="546" y="588"/>
                </a:lnTo>
                <a:lnTo>
                  <a:pt x="696" y="567"/>
                </a:lnTo>
                <a:lnTo>
                  <a:pt x="750" y="577"/>
                </a:lnTo>
                <a:lnTo>
                  <a:pt x="756" y="588"/>
                </a:lnTo>
                <a:lnTo>
                  <a:pt x="881" y="579"/>
                </a:lnTo>
                <a:lnTo>
                  <a:pt x="1094" y="589"/>
                </a:lnTo>
                <a:lnTo>
                  <a:pt x="1089" y="411"/>
                </a:lnTo>
                <a:lnTo>
                  <a:pt x="1095" y="41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" name="Freeform 29"/>
          <p:cNvSpPr>
            <a:spLocks/>
          </p:cNvSpPr>
          <p:nvPr/>
        </p:nvSpPr>
        <p:spPr bwMode="auto">
          <a:xfrm>
            <a:off x="4424362" y="2364581"/>
            <a:ext cx="415925" cy="463550"/>
          </a:xfrm>
          <a:custGeom>
            <a:avLst/>
            <a:gdLst>
              <a:gd name="T0" fmla="*/ 2147483646 w 785"/>
              <a:gd name="T1" fmla="*/ 2147483646 h 876"/>
              <a:gd name="T2" fmla="*/ 2147483646 w 785"/>
              <a:gd name="T3" fmla="*/ 2147483646 h 876"/>
              <a:gd name="T4" fmla="*/ 2147483646 w 785"/>
              <a:gd name="T5" fmla="*/ 2147483646 h 876"/>
              <a:gd name="T6" fmla="*/ 2147483646 w 785"/>
              <a:gd name="T7" fmla="*/ 2147483646 h 876"/>
              <a:gd name="T8" fmla="*/ 2147483646 w 785"/>
              <a:gd name="T9" fmla="*/ 2147483646 h 876"/>
              <a:gd name="T10" fmla="*/ 2147483646 w 785"/>
              <a:gd name="T11" fmla="*/ 2147483646 h 876"/>
              <a:gd name="T12" fmla="*/ 2147483646 w 785"/>
              <a:gd name="T13" fmla="*/ 2147483646 h 876"/>
              <a:gd name="T14" fmla="*/ 2147483646 w 785"/>
              <a:gd name="T15" fmla="*/ 2147483646 h 876"/>
              <a:gd name="T16" fmla="*/ 2147483646 w 785"/>
              <a:gd name="T17" fmla="*/ 2147483646 h 876"/>
              <a:gd name="T18" fmla="*/ 2147483646 w 785"/>
              <a:gd name="T19" fmla="*/ 2147483646 h 876"/>
              <a:gd name="T20" fmla="*/ 0 w 785"/>
              <a:gd name="T21" fmla="*/ 2147483646 h 876"/>
              <a:gd name="T22" fmla="*/ 2147483646 w 785"/>
              <a:gd name="T23" fmla="*/ 2147483646 h 876"/>
              <a:gd name="T24" fmla="*/ 2147483646 w 785"/>
              <a:gd name="T25" fmla="*/ 2147483646 h 876"/>
              <a:gd name="T26" fmla="*/ 2147483646 w 785"/>
              <a:gd name="T27" fmla="*/ 2147483646 h 876"/>
              <a:gd name="T28" fmla="*/ 2147483646 w 785"/>
              <a:gd name="T29" fmla="*/ 0 h 876"/>
              <a:gd name="T30" fmla="*/ 2147483646 w 785"/>
              <a:gd name="T31" fmla="*/ 2147483646 h 876"/>
              <a:gd name="T32" fmla="*/ 2147483646 w 785"/>
              <a:gd name="T33" fmla="*/ 2147483646 h 876"/>
              <a:gd name="T34" fmla="*/ 2147483646 w 785"/>
              <a:gd name="T35" fmla="*/ 2147483646 h 876"/>
              <a:gd name="T36" fmla="*/ 2147483646 w 785"/>
              <a:gd name="T37" fmla="*/ 2147483646 h 876"/>
              <a:gd name="T38" fmla="*/ 2147483646 w 785"/>
              <a:gd name="T39" fmla="*/ 2147483646 h 87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85" h="876">
                <a:moveTo>
                  <a:pt x="785" y="4"/>
                </a:moveTo>
                <a:lnTo>
                  <a:pt x="749" y="102"/>
                </a:lnTo>
                <a:lnTo>
                  <a:pt x="710" y="189"/>
                </a:lnTo>
                <a:lnTo>
                  <a:pt x="671" y="241"/>
                </a:lnTo>
                <a:lnTo>
                  <a:pt x="624" y="336"/>
                </a:lnTo>
                <a:lnTo>
                  <a:pt x="629" y="430"/>
                </a:lnTo>
                <a:lnTo>
                  <a:pt x="528" y="649"/>
                </a:lnTo>
                <a:lnTo>
                  <a:pt x="347" y="802"/>
                </a:lnTo>
                <a:lnTo>
                  <a:pt x="170" y="876"/>
                </a:lnTo>
                <a:lnTo>
                  <a:pt x="168" y="663"/>
                </a:lnTo>
                <a:lnTo>
                  <a:pt x="0" y="663"/>
                </a:lnTo>
                <a:lnTo>
                  <a:pt x="5" y="498"/>
                </a:lnTo>
                <a:lnTo>
                  <a:pt x="6" y="367"/>
                </a:lnTo>
                <a:lnTo>
                  <a:pt x="9" y="105"/>
                </a:lnTo>
                <a:lnTo>
                  <a:pt x="11" y="0"/>
                </a:lnTo>
                <a:lnTo>
                  <a:pt x="200" y="1"/>
                </a:lnTo>
                <a:lnTo>
                  <a:pt x="333" y="4"/>
                </a:lnTo>
                <a:lnTo>
                  <a:pt x="509" y="3"/>
                </a:lnTo>
                <a:lnTo>
                  <a:pt x="710" y="4"/>
                </a:lnTo>
                <a:lnTo>
                  <a:pt x="785" y="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" name="Freeform 30"/>
          <p:cNvSpPr>
            <a:spLocks/>
          </p:cNvSpPr>
          <p:nvPr/>
        </p:nvSpPr>
        <p:spPr bwMode="auto">
          <a:xfrm>
            <a:off x="4427537" y="2104231"/>
            <a:ext cx="266700" cy="261938"/>
          </a:xfrm>
          <a:custGeom>
            <a:avLst/>
            <a:gdLst>
              <a:gd name="T0" fmla="*/ 2147483646 w 503"/>
              <a:gd name="T1" fmla="*/ 0 h 495"/>
              <a:gd name="T2" fmla="*/ 2147483646 w 503"/>
              <a:gd name="T3" fmla="*/ 2147483646 h 495"/>
              <a:gd name="T4" fmla="*/ 2147483646 w 503"/>
              <a:gd name="T5" fmla="*/ 2147483646 h 495"/>
              <a:gd name="T6" fmla="*/ 2147483646 w 503"/>
              <a:gd name="T7" fmla="*/ 2147483646 h 495"/>
              <a:gd name="T8" fmla="*/ 2147483646 w 503"/>
              <a:gd name="T9" fmla="*/ 2147483646 h 495"/>
              <a:gd name="T10" fmla="*/ 2147483646 w 503"/>
              <a:gd name="T11" fmla="*/ 2147483646 h 495"/>
              <a:gd name="T12" fmla="*/ 2147483646 w 503"/>
              <a:gd name="T13" fmla="*/ 2147483646 h 495"/>
              <a:gd name="T14" fmla="*/ 2147483646 w 503"/>
              <a:gd name="T15" fmla="*/ 2147483646 h 495"/>
              <a:gd name="T16" fmla="*/ 2147483646 w 503"/>
              <a:gd name="T17" fmla="*/ 2147483646 h 495"/>
              <a:gd name="T18" fmla="*/ 2147483646 w 503"/>
              <a:gd name="T19" fmla="*/ 2147483646 h 495"/>
              <a:gd name="T20" fmla="*/ 0 w 503"/>
              <a:gd name="T21" fmla="*/ 2147483646 h 495"/>
              <a:gd name="T22" fmla="*/ 2147483646 w 503"/>
              <a:gd name="T23" fmla="*/ 0 h 495"/>
              <a:gd name="T24" fmla="*/ 2147483646 w 503"/>
              <a:gd name="T25" fmla="*/ 0 h 495"/>
              <a:gd name="T26" fmla="*/ 2147483646 w 503"/>
              <a:gd name="T27" fmla="*/ 0 h 49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3" h="495">
                <a:moveTo>
                  <a:pt x="503" y="0"/>
                </a:moveTo>
                <a:lnTo>
                  <a:pt x="503" y="162"/>
                </a:lnTo>
                <a:lnTo>
                  <a:pt x="503" y="300"/>
                </a:lnTo>
                <a:lnTo>
                  <a:pt x="503" y="444"/>
                </a:lnTo>
                <a:lnTo>
                  <a:pt x="503" y="494"/>
                </a:lnTo>
                <a:lnTo>
                  <a:pt x="327" y="495"/>
                </a:lnTo>
                <a:lnTo>
                  <a:pt x="194" y="492"/>
                </a:lnTo>
                <a:lnTo>
                  <a:pt x="5" y="491"/>
                </a:lnTo>
                <a:lnTo>
                  <a:pt x="5" y="444"/>
                </a:lnTo>
                <a:lnTo>
                  <a:pt x="2" y="327"/>
                </a:lnTo>
                <a:lnTo>
                  <a:pt x="0" y="161"/>
                </a:lnTo>
                <a:lnTo>
                  <a:pt x="185" y="0"/>
                </a:lnTo>
                <a:lnTo>
                  <a:pt x="363" y="0"/>
                </a:lnTo>
                <a:lnTo>
                  <a:pt x="503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8" name="Freeform 31"/>
          <p:cNvSpPr>
            <a:spLocks/>
          </p:cNvSpPr>
          <p:nvPr/>
        </p:nvSpPr>
        <p:spPr bwMode="auto">
          <a:xfrm>
            <a:off x="4475162" y="2591594"/>
            <a:ext cx="506413" cy="430212"/>
          </a:xfrm>
          <a:custGeom>
            <a:avLst/>
            <a:gdLst>
              <a:gd name="T0" fmla="*/ 2147483646 w 958"/>
              <a:gd name="T1" fmla="*/ 2147483646 h 812"/>
              <a:gd name="T2" fmla="*/ 2147483646 w 958"/>
              <a:gd name="T3" fmla="*/ 2147483646 h 812"/>
              <a:gd name="T4" fmla="*/ 2147483646 w 958"/>
              <a:gd name="T5" fmla="*/ 2147483646 h 812"/>
              <a:gd name="T6" fmla="*/ 2147483646 w 958"/>
              <a:gd name="T7" fmla="*/ 0 h 812"/>
              <a:gd name="T8" fmla="*/ 2147483646 w 958"/>
              <a:gd name="T9" fmla="*/ 0 h 812"/>
              <a:gd name="T10" fmla="*/ 2147483646 w 958"/>
              <a:gd name="T11" fmla="*/ 2147483646 h 812"/>
              <a:gd name="T12" fmla="*/ 2147483646 w 958"/>
              <a:gd name="T13" fmla="*/ 2147483646 h 812"/>
              <a:gd name="T14" fmla="*/ 2147483646 w 958"/>
              <a:gd name="T15" fmla="*/ 2147483646 h 812"/>
              <a:gd name="T16" fmla="*/ 2147483646 w 958"/>
              <a:gd name="T17" fmla="*/ 2147483646 h 812"/>
              <a:gd name="T18" fmla="*/ 2147483646 w 958"/>
              <a:gd name="T19" fmla="*/ 2147483646 h 812"/>
              <a:gd name="T20" fmla="*/ 0 w 958"/>
              <a:gd name="T21" fmla="*/ 2147483646 h 812"/>
              <a:gd name="T22" fmla="*/ 2147483646 w 958"/>
              <a:gd name="T23" fmla="*/ 2147483646 h 812"/>
              <a:gd name="T24" fmla="*/ 2147483646 w 958"/>
              <a:gd name="T25" fmla="*/ 2147483646 h 812"/>
              <a:gd name="T26" fmla="*/ 2147483646 w 958"/>
              <a:gd name="T27" fmla="*/ 2147483646 h 812"/>
              <a:gd name="T28" fmla="*/ 2147483646 w 958"/>
              <a:gd name="T29" fmla="*/ 2147483646 h 812"/>
              <a:gd name="T30" fmla="*/ 2147483646 w 958"/>
              <a:gd name="T31" fmla="*/ 2147483646 h 812"/>
              <a:gd name="T32" fmla="*/ 2147483646 w 958"/>
              <a:gd name="T33" fmla="*/ 2147483646 h 812"/>
              <a:gd name="T34" fmla="*/ 2147483646 w 958"/>
              <a:gd name="T35" fmla="*/ 2147483646 h 8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8" h="812">
                <a:moveTo>
                  <a:pt x="952" y="470"/>
                </a:moveTo>
                <a:lnTo>
                  <a:pt x="949" y="291"/>
                </a:lnTo>
                <a:lnTo>
                  <a:pt x="865" y="251"/>
                </a:lnTo>
                <a:lnTo>
                  <a:pt x="832" y="0"/>
                </a:lnTo>
                <a:lnTo>
                  <a:pt x="534" y="0"/>
                </a:lnTo>
                <a:lnTo>
                  <a:pt x="433" y="219"/>
                </a:lnTo>
                <a:lnTo>
                  <a:pt x="252" y="372"/>
                </a:lnTo>
                <a:lnTo>
                  <a:pt x="75" y="446"/>
                </a:lnTo>
                <a:lnTo>
                  <a:pt x="60" y="462"/>
                </a:lnTo>
                <a:lnTo>
                  <a:pt x="28" y="566"/>
                </a:lnTo>
                <a:lnTo>
                  <a:pt x="0" y="593"/>
                </a:lnTo>
                <a:lnTo>
                  <a:pt x="300" y="593"/>
                </a:lnTo>
                <a:lnTo>
                  <a:pt x="303" y="812"/>
                </a:lnTo>
                <a:lnTo>
                  <a:pt x="465" y="810"/>
                </a:lnTo>
                <a:lnTo>
                  <a:pt x="832" y="803"/>
                </a:lnTo>
                <a:lnTo>
                  <a:pt x="958" y="801"/>
                </a:lnTo>
                <a:lnTo>
                  <a:pt x="955" y="626"/>
                </a:lnTo>
                <a:lnTo>
                  <a:pt x="952" y="47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9" name="Freeform 32"/>
          <p:cNvSpPr>
            <a:spLocks/>
          </p:cNvSpPr>
          <p:nvPr/>
        </p:nvSpPr>
        <p:spPr bwMode="auto">
          <a:xfrm>
            <a:off x="4792662" y="6012656"/>
            <a:ext cx="266700" cy="336550"/>
          </a:xfrm>
          <a:custGeom>
            <a:avLst/>
            <a:gdLst>
              <a:gd name="T0" fmla="*/ 2147483646 w 504"/>
              <a:gd name="T1" fmla="*/ 2147483646 h 635"/>
              <a:gd name="T2" fmla="*/ 2147483646 w 504"/>
              <a:gd name="T3" fmla="*/ 2147483646 h 635"/>
              <a:gd name="T4" fmla="*/ 2147483646 w 504"/>
              <a:gd name="T5" fmla="*/ 2147483646 h 635"/>
              <a:gd name="T6" fmla="*/ 2147483646 w 504"/>
              <a:gd name="T7" fmla="*/ 2147483646 h 635"/>
              <a:gd name="T8" fmla="*/ 2147483646 w 504"/>
              <a:gd name="T9" fmla="*/ 0 h 635"/>
              <a:gd name="T10" fmla="*/ 2147483646 w 504"/>
              <a:gd name="T11" fmla="*/ 0 h 635"/>
              <a:gd name="T12" fmla="*/ 2147483646 w 504"/>
              <a:gd name="T13" fmla="*/ 2147483646 h 635"/>
              <a:gd name="T14" fmla="*/ 2147483646 w 504"/>
              <a:gd name="T15" fmla="*/ 0 h 635"/>
              <a:gd name="T16" fmla="*/ 0 w 504"/>
              <a:gd name="T17" fmla="*/ 2147483646 h 635"/>
              <a:gd name="T18" fmla="*/ 2147483646 w 504"/>
              <a:gd name="T19" fmla="*/ 2147483646 h 635"/>
              <a:gd name="T20" fmla="*/ 2147483646 w 504"/>
              <a:gd name="T21" fmla="*/ 2147483646 h 635"/>
              <a:gd name="T22" fmla="*/ 2147483646 w 504"/>
              <a:gd name="T23" fmla="*/ 2147483646 h 635"/>
              <a:gd name="T24" fmla="*/ 2147483646 w 504"/>
              <a:gd name="T25" fmla="*/ 2147483646 h 635"/>
              <a:gd name="T26" fmla="*/ 2147483646 w 504"/>
              <a:gd name="T27" fmla="*/ 2147483646 h 635"/>
              <a:gd name="T28" fmla="*/ 2147483646 w 504"/>
              <a:gd name="T29" fmla="*/ 2147483646 h 635"/>
              <a:gd name="T30" fmla="*/ 2147483646 w 504"/>
              <a:gd name="T31" fmla="*/ 2147483646 h 635"/>
              <a:gd name="T32" fmla="*/ 2147483646 w 504"/>
              <a:gd name="T33" fmla="*/ 2147483646 h 635"/>
              <a:gd name="T34" fmla="*/ 2147483646 w 504"/>
              <a:gd name="T35" fmla="*/ 2147483646 h 63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4" h="635">
                <a:moveTo>
                  <a:pt x="476" y="549"/>
                </a:moveTo>
                <a:lnTo>
                  <a:pt x="488" y="507"/>
                </a:lnTo>
                <a:lnTo>
                  <a:pt x="375" y="447"/>
                </a:lnTo>
                <a:lnTo>
                  <a:pt x="342" y="398"/>
                </a:lnTo>
                <a:lnTo>
                  <a:pt x="378" y="0"/>
                </a:lnTo>
                <a:lnTo>
                  <a:pt x="317" y="0"/>
                </a:lnTo>
                <a:lnTo>
                  <a:pt x="195" y="2"/>
                </a:lnTo>
                <a:lnTo>
                  <a:pt x="33" y="0"/>
                </a:lnTo>
                <a:lnTo>
                  <a:pt x="0" y="41"/>
                </a:lnTo>
                <a:lnTo>
                  <a:pt x="14" y="158"/>
                </a:lnTo>
                <a:lnTo>
                  <a:pt x="30" y="159"/>
                </a:lnTo>
                <a:lnTo>
                  <a:pt x="72" y="161"/>
                </a:lnTo>
                <a:lnTo>
                  <a:pt x="195" y="564"/>
                </a:lnTo>
                <a:lnTo>
                  <a:pt x="285" y="618"/>
                </a:lnTo>
                <a:lnTo>
                  <a:pt x="357" y="635"/>
                </a:lnTo>
                <a:lnTo>
                  <a:pt x="369" y="498"/>
                </a:lnTo>
                <a:lnTo>
                  <a:pt x="504" y="635"/>
                </a:lnTo>
                <a:lnTo>
                  <a:pt x="476" y="5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0" name="Freeform 33"/>
          <p:cNvSpPr>
            <a:spLocks/>
          </p:cNvSpPr>
          <p:nvPr/>
        </p:nvSpPr>
        <p:spPr bwMode="auto">
          <a:xfrm>
            <a:off x="4660900" y="5391944"/>
            <a:ext cx="407987" cy="385762"/>
          </a:xfrm>
          <a:custGeom>
            <a:avLst/>
            <a:gdLst>
              <a:gd name="T0" fmla="*/ 2147483646 w 770"/>
              <a:gd name="T1" fmla="*/ 2147483646 h 729"/>
              <a:gd name="T2" fmla="*/ 2147483646 w 770"/>
              <a:gd name="T3" fmla="*/ 2147483646 h 729"/>
              <a:gd name="T4" fmla="*/ 2147483646 w 770"/>
              <a:gd name="T5" fmla="*/ 2147483646 h 729"/>
              <a:gd name="T6" fmla="*/ 2147483646 w 770"/>
              <a:gd name="T7" fmla="*/ 2147483646 h 729"/>
              <a:gd name="T8" fmla="*/ 2147483646 w 770"/>
              <a:gd name="T9" fmla="*/ 2147483646 h 729"/>
              <a:gd name="T10" fmla="*/ 2147483646 w 770"/>
              <a:gd name="T11" fmla="*/ 2147483646 h 729"/>
              <a:gd name="T12" fmla="*/ 2147483646 w 770"/>
              <a:gd name="T13" fmla="*/ 2147483646 h 729"/>
              <a:gd name="T14" fmla="*/ 2147483646 w 770"/>
              <a:gd name="T15" fmla="*/ 2147483646 h 729"/>
              <a:gd name="T16" fmla="*/ 2147483646 w 770"/>
              <a:gd name="T17" fmla="*/ 2147483646 h 729"/>
              <a:gd name="T18" fmla="*/ 2147483646 w 770"/>
              <a:gd name="T19" fmla="*/ 2147483646 h 729"/>
              <a:gd name="T20" fmla="*/ 2147483646 w 770"/>
              <a:gd name="T21" fmla="*/ 2147483646 h 729"/>
              <a:gd name="T22" fmla="*/ 0 w 770"/>
              <a:gd name="T23" fmla="*/ 2147483646 h 729"/>
              <a:gd name="T24" fmla="*/ 2147483646 w 770"/>
              <a:gd name="T25" fmla="*/ 2147483646 h 729"/>
              <a:gd name="T26" fmla="*/ 2147483646 w 770"/>
              <a:gd name="T27" fmla="*/ 0 h 729"/>
              <a:gd name="T28" fmla="*/ 2147483646 w 770"/>
              <a:gd name="T29" fmla="*/ 2147483646 h 729"/>
              <a:gd name="T30" fmla="*/ 2147483646 w 770"/>
              <a:gd name="T31" fmla="*/ 2147483646 h 729"/>
              <a:gd name="T32" fmla="*/ 2147483646 w 770"/>
              <a:gd name="T33" fmla="*/ 2147483646 h 729"/>
              <a:gd name="T34" fmla="*/ 2147483646 w 770"/>
              <a:gd name="T35" fmla="*/ 2147483646 h 729"/>
              <a:gd name="T36" fmla="*/ 2147483646 w 770"/>
              <a:gd name="T37" fmla="*/ 2147483646 h 7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0" h="729">
                <a:moveTo>
                  <a:pt x="770" y="57"/>
                </a:moveTo>
                <a:lnTo>
                  <a:pt x="768" y="177"/>
                </a:lnTo>
                <a:lnTo>
                  <a:pt x="768" y="285"/>
                </a:lnTo>
                <a:lnTo>
                  <a:pt x="767" y="504"/>
                </a:lnTo>
                <a:lnTo>
                  <a:pt x="765" y="672"/>
                </a:lnTo>
                <a:lnTo>
                  <a:pt x="330" y="672"/>
                </a:lnTo>
                <a:lnTo>
                  <a:pt x="263" y="729"/>
                </a:lnTo>
                <a:lnTo>
                  <a:pt x="231" y="724"/>
                </a:lnTo>
                <a:lnTo>
                  <a:pt x="263" y="636"/>
                </a:lnTo>
                <a:lnTo>
                  <a:pt x="26" y="388"/>
                </a:lnTo>
                <a:lnTo>
                  <a:pt x="11" y="288"/>
                </a:lnTo>
                <a:lnTo>
                  <a:pt x="0" y="252"/>
                </a:lnTo>
                <a:lnTo>
                  <a:pt x="51" y="151"/>
                </a:lnTo>
                <a:lnTo>
                  <a:pt x="125" y="0"/>
                </a:lnTo>
                <a:lnTo>
                  <a:pt x="444" y="6"/>
                </a:lnTo>
                <a:lnTo>
                  <a:pt x="683" y="9"/>
                </a:lnTo>
                <a:lnTo>
                  <a:pt x="731" y="9"/>
                </a:lnTo>
                <a:lnTo>
                  <a:pt x="770" y="9"/>
                </a:lnTo>
                <a:lnTo>
                  <a:pt x="770" y="5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1" name="Freeform 34"/>
          <p:cNvSpPr>
            <a:spLocks/>
          </p:cNvSpPr>
          <p:nvPr/>
        </p:nvSpPr>
        <p:spPr bwMode="auto">
          <a:xfrm>
            <a:off x="4135437" y="4825206"/>
            <a:ext cx="358775" cy="433388"/>
          </a:xfrm>
          <a:custGeom>
            <a:avLst/>
            <a:gdLst>
              <a:gd name="T0" fmla="*/ 2147483646 w 678"/>
              <a:gd name="T1" fmla="*/ 2147483646 h 820"/>
              <a:gd name="T2" fmla="*/ 2147483646 w 678"/>
              <a:gd name="T3" fmla="*/ 0 h 820"/>
              <a:gd name="T4" fmla="*/ 2147483646 w 678"/>
              <a:gd name="T5" fmla="*/ 2147483646 h 820"/>
              <a:gd name="T6" fmla="*/ 2147483646 w 678"/>
              <a:gd name="T7" fmla="*/ 2147483646 h 820"/>
              <a:gd name="T8" fmla="*/ 2147483646 w 678"/>
              <a:gd name="T9" fmla="*/ 2147483646 h 820"/>
              <a:gd name="T10" fmla="*/ 0 w 678"/>
              <a:gd name="T11" fmla="*/ 2147483646 h 820"/>
              <a:gd name="T12" fmla="*/ 2147483646 w 678"/>
              <a:gd name="T13" fmla="*/ 2147483646 h 820"/>
              <a:gd name="T14" fmla="*/ 2147483646 w 678"/>
              <a:gd name="T15" fmla="*/ 2147483646 h 820"/>
              <a:gd name="T16" fmla="*/ 2147483646 w 678"/>
              <a:gd name="T17" fmla="*/ 2147483646 h 820"/>
              <a:gd name="T18" fmla="*/ 2147483646 w 678"/>
              <a:gd name="T19" fmla="*/ 2147483646 h 820"/>
              <a:gd name="T20" fmla="*/ 2147483646 w 678"/>
              <a:gd name="T21" fmla="*/ 2147483646 h 820"/>
              <a:gd name="T22" fmla="*/ 2147483646 w 678"/>
              <a:gd name="T23" fmla="*/ 2147483646 h 820"/>
              <a:gd name="T24" fmla="*/ 2147483646 w 678"/>
              <a:gd name="T25" fmla="*/ 2147483646 h 820"/>
              <a:gd name="T26" fmla="*/ 2147483646 w 678"/>
              <a:gd name="T27" fmla="*/ 2147483646 h 820"/>
              <a:gd name="T28" fmla="*/ 2147483646 w 678"/>
              <a:gd name="T29" fmla="*/ 2147483646 h 820"/>
              <a:gd name="T30" fmla="*/ 2147483646 w 678"/>
              <a:gd name="T31" fmla="*/ 2147483646 h 8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8" h="820">
                <a:moveTo>
                  <a:pt x="480" y="400"/>
                </a:moveTo>
                <a:lnTo>
                  <a:pt x="150" y="0"/>
                </a:lnTo>
                <a:lnTo>
                  <a:pt x="148" y="6"/>
                </a:lnTo>
                <a:lnTo>
                  <a:pt x="141" y="39"/>
                </a:lnTo>
                <a:lnTo>
                  <a:pt x="34" y="256"/>
                </a:lnTo>
                <a:lnTo>
                  <a:pt x="0" y="513"/>
                </a:lnTo>
                <a:lnTo>
                  <a:pt x="12" y="564"/>
                </a:lnTo>
                <a:lnTo>
                  <a:pt x="166" y="744"/>
                </a:lnTo>
                <a:lnTo>
                  <a:pt x="169" y="750"/>
                </a:lnTo>
                <a:lnTo>
                  <a:pt x="174" y="763"/>
                </a:lnTo>
                <a:lnTo>
                  <a:pt x="232" y="820"/>
                </a:lnTo>
                <a:lnTo>
                  <a:pt x="480" y="729"/>
                </a:lnTo>
                <a:lnTo>
                  <a:pt x="480" y="562"/>
                </a:lnTo>
                <a:lnTo>
                  <a:pt x="678" y="567"/>
                </a:lnTo>
                <a:lnTo>
                  <a:pt x="532" y="402"/>
                </a:lnTo>
                <a:lnTo>
                  <a:pt x="480" y="40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2" name="Freeform 35"/>
          <p:cNvSpPr>
            <a:spLocks/>
          </p:cNvSpPr>
          <p:nvPr/>
        </p:nvSpPr>
        <p:spPr bwMode="auto">
          <a:xfrm>
            <a:off x="4727575" y="5126831"/>
            <a:ext cx="361950" cy="269875"/>
          </a:xfrm>
          <a:custGeom>
            <a:avLst/>
            <a:gdLst>
              <a:gd name="T0" fmla="*/ 2147483646 w 684"/>
              <a:gd name="T1" fmla="*/ 2147483646 h 510"/>
              <a:gd name="T2" fmla="*/ 2147483646 w 684"/>
              <a:gd name="T3" fmla="*/ 2147483646 h 510"/>
              <a:gd name="T4" fmla="*/ 2147483646 w 684"/>
              <a:gd name="T5" fmla="*/ 2147483646 h 510"/>
              <a:gd name="T6" fmla="*/ 2147483646 w 684"/>
              <a:gd name="T7" fmla="*/ 2147483646 h 510"/>
              <a:gd name="T8" fmla="*/ 2147483646 w 684"/>
              <a:gd name="T9" fmla="*/ 2147483646 h 510"/>
              <a:gd name="T10" fmla="*/ 2147483646 w 684"/>
              <a:gd name="T11" fmla="*/ 2147483646 h 510"/>
              <a:gd name="T12" fmla="*/ 2147483646 w 684"/>
              <a:gd name="T13" fmla="*/ 0 h 510"/>
              <a:gd name="T14" fmla="*/ 2147483646 w 684"/>
              <a:gd name="T15" fmla="*/ 2147483646 h 510"/>
              <a:gd name="T16" fmla="*/ 2147483646 w 684"/>
              <a:gd name="T17" fmla="*/ 2147483646 h 510"/>
              <a:gd name="T18" fmla="*/ 0 w 684"/>
              <a:gd name="T19" fmla="*/ 2147483646 h 510"/>
              <a:gd name="T20" fmla="*/ 2147483646 w 684"/>
              <a:gd name="T21" fmla="*/ 2147483646 h 510"/>
              <a:gd name="T22" fmla="*/ 2147483646 w 684"/>
              <a:gd name="T23" fmla="*/ 2147483646 h 510"/>
              <a:gd name="T24" fmla="*/ 2147483646 w 684"/>
              <a:gd name="T25" fmla="*/ 2147483646 h 510"/>
              <a:gd name="T26" fmla="*/ 2147483646 w 684"/>
              <a:gd name="T27" fmla="*/ 2147483646 h 510"/>
              <a:gd name="T28" fmla="*/ 2147483646 w 684"/>
              <a:gd name="T29" fmla="*/ 2147483646 h 510"/>
              <a:gd name="T30" fmla="*/ 2147483646 w 684"/>
              <a:gd name="T31" fmla="*/ 2147483646 h 5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84" h="510">
                <a:moveTo>
                  <a:pt x="673" y="180"/>
                </a:moveTo>
                <a:lnTo>
                  <a:pt x="646" y="178"/>
                </a:lnTo>
                <a:lnTo>
                  <a:pt x="646" y="136"/>
                </a:lnTo>
                <a:lnTo>
                  <a:pt x="649" y="13"/>
                </a:lnTo>
                <a:lnTo>
                  <a:pt x="517" y="10"/>
                </a:lnTo>
                <a:lnTo>
                  <a:pt x="381" y="12"/>
                </a:lnTo>
                <a:lnTo>
                  <a:pt x="3" y="0"/>
                </a:lnTo>
                <a:lnTo>
                  <a:pt x="4" y="178"/>
                </a:lnTo>
                <a:lnTo>
                  <a:pt x="3" y="307"/>
                </a:lnTo>
                <a:lnTo>
                  <a:pt x="0" y="501"/>
                </a:lnTo>
                <a:lnTo>
                  <a:pt x="319" y="507"/>
                </a:lnTo>
                <a:lnTo>
                  <a:pt x="558" y="510"/>
                </a:lnTo>
                <a:lnTo>
                  <a:pt x="606" y="510"/>
                </a:lnTo>
                <a:lnTo>
                  <a:pt x="658" y="415"/>
                </a:lnTo>
                <a:lnTo>
                  <a:pt x="684" y="309"/>
                </a:lnTo>
                <a:lnTo>
                  <a:pt x="673" y="18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3" name="Freeform 36"/>
          <p:cNvSpPr>
            <a:spLocks/>
          </p:cNvSpPr>
          <p:nvPr/>
        </p:nvSpPr>
        <p:spPr bwMode="auto">
          <a:xfrm>
            <a:off x="4257675" y="5122069"/>
            <a:ext cx="471487" cy="422275"/>
          </a:xfrm>
          <a:custGeom>
            <a:avLst/>
            <a:gdLst>
              <a:gd name="T0" fmla="*/ 2147483646 w 891"/>
              <a:gd name="T1" fmla="*/ 2147483646 h 797"/>
              <a:gd name="T2" fmla="*/ 2147483646 w 891"/>
              <a:gd name="T3" fmla="*/ 2147483646 h 797"/>
              <a:gd name="T4" fmla="*/ 2147483646 w 891"/>
              <a:gd name="T5" fmla="*/ 2147483646 h 797"/>
              <a:gd name="T6" fmla="*/ 2147483646 w 891"/>
              <a:gd name="T7" fmla="*/ 2147483646 h 797"/>
              <a:gd name="T8" fmla="*/ 2147483646 w 891"/>
              <a:gd name="T9" fmla="*/ 2147483646 h 797"/>
              <a:gd name="T10" fmla="*/ 2147483646 w 891"/>
              <a:gd name="T11" fmla="*/ 2147483646 h 797"/>
              <a:gd name="T12" fmla="*/ 2147483646 w 891"/>
              <a:gd name="T13" fmla="*/ 2147483646 h 797"/>
              <a:gd name="T14" fmla="*/ 2147483646 w 891"/>
              <a:gd name="T15" fmla="*/ 2147483646 h 797"/>
              <a:gd name="T16" fmla="*/ 2147483646 w 891"/>
              <a:gd name="T17" fmla="*/ 0 h 797"/>
              <a:gd name="T18" fmla="*/ 2147483646 w 891"/>
              <a:gd name="T19" fmla="*/ 2147483646 h 797"/>
              <a:gd name="T20" fmla="*/ 0 w 891"/>
              <a:gd name="T21" fmla="*/ 2147483646 h 797"/>
              <a:gd name="T22" fmla="*/ 2147483646 w 891"/>
              <a:gd name="T23" fmla="*/ 2147483646 h 797"/>
              <a:gd name="T24" fmla="*/ 2147483646 w 891"/>
              <a:gd name="T25" fmla="*/ 2147483646 h 797"/>
              <a:gd name="T26" fmla="*/ 2147483646 w 891"/>
              <a:gd name="T27" fmla="*/ 2147483646 h 797"/>
              <a:gd name="T28" fmla="*/ 2147483646 w 891"/>
              <a:gd name="T29" fmla="*/ 2147483646 h 797"/>
              <a:gd name="T30" fmla="*/ 2147483646 w 891"/>
              <a:gd name="T31" fmla="*/ 2147483646 h 797"/>
              <a:gd name="T32" fmla="*/ 2147483646 w 891"/>
              <a:gd name="T33" fmla="*/ 2147483646 h 797"/>
              <a:gd name="T34" fmla="*/ 2147483646 w 891"/>
              <a:gd name="T35" fmla="*/ 2147483646 h 797"/>
              <a:gd name="T36" fmla="*/ 2147483646 w 891"/>
              <a:gd name="T37" fmla="*/ 2147483646 h 797"/>
              <a:gd name="T38" fmla="*/ 2147483646 w 891"/>
              <a:gd name="T39" fmla="*/ 2147483646 h 797"/>
              <a:gd name="T40" fmla="*/ 2147483646 w 891"/>
              <a:gd name="T41" fmla="*/ 2147483646 h 797"/>
              <a:gd name="T42" fmla="*/ 2147483646 w 891"/>
              <a:gd name="T43" fmla="*/ 2147483646 h 79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91" h="797">
                <a:moveTo>
                  <a:pt x="891" y="186"/>
                </a:moveTo>
                <a:lnTo>
                  <a:pt x="890" y="8"/>
                </a:lnTo>
                <a:lnTo>
                  <a:pt x="864" y="8"/>
                </a:lnTo>
                <a:lnTo>
                  <a:pt x="843" y="8"/>
                </a:lnTo>
                <a:lnTo>
                  <a:pt x="729" y="8"/>
                </a:lnTo>
                <a:lnTo>
                  <a:pt x="567" y="8"/>
                </a:lnTo>
                <a:lnTo>
                  <a:pt x="480" y="6"/>
                </a:lnTo>
                <a:lnTo>
                  <a:pt x="446" y="5"/>
                </a:lnTo>
                <a:lnTo>
                  <a:pt x="248" y="0"/>
                </a:lnTo>
                <a:lnTo>
                  <a:pt x="248" y="167"/>
                </a:lnTo>
                <a:lnTo>
                  <a:pt x="0" y="258"/>
                </a:lnTo>
                <a:lnTo>
                  <a:pt x="119" y="311"/>
                </a:lnTo>
                <a:lnTo>
                  <a:pt x="300" y="491"/>
                </a:lnTo>
                <a:lnTo>
                  <a:pt x="390" y="660"/>
                </a:lnTo>
                <a:lnTo>
                  <a:pt x="480" y="642"/>
                </a:lnTo>
                <a:lnTo>
                  <a:pt x="593" y="660"/>
                </a:lnTo>
                <a:lnTo>
                  <a:pt x="773" y="797"/>
                </a:lnTo>
                <a:lnTo>
                  <a:pt x="762" y="761"/>
                </a:lnTo>
                <a:lnTo>
                  <a:pt x="813" y="660"/>
                </a:lnTo>
                <a:lnTo>
                  <a:pt x="887" y="509"/>
                </a:lnTo>
                <a:lnTo>
                  <a:pt x="890" y="315"/>
                </a:lnTo>
                <a:lnTo>
                  <a:pt x="891" y="18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4" name="Freeform 37"/>
          <p:cNvSpPr>
            <a:spLocks/>
          </p:cNvSpPr>
          <p:nvPr/>
        </p:nvSpPr>
        <p:spPr bwMode="auto">
          <a:xfrm>
            <a:off x="4214812" y="4683919"/>
            <a:ext cx="428625" cy="442912"/>
          </a:xfrm>
          <a:custGeom>
            <a:avLst/>
            <a:gdLst>
              <a:gd name="T0" fmla="*/ 2147483646 w 811"/>
              <a:gd name="T1" fmla="*/ 2147483646 h 836"/>
              <a:gd name="T2" fmla="*/ 2147483646 w 811"/>
              <a:gd name="T3" fmla="*/ 2147483646 h 836"/>
              <a:gd name="T4" fmla="*/ 2147483646 w 811"/>
              <a:gd name="T5" fmla="*/ 2147483646 h 836"/>
              <a:gd name="T6" fmla="*/ 2147483646 w 811"/>
              <a:gd name="T7" fmla="*/ 2147483646 h 836"/>
              <a:gd name="T8" fmla="*/ 2147483646 w 811"/>
              <a:gd name="T9" fmla="*/ 2147483646 h 836"/>
              <a:gd name="T10" fmla="*/ 2147483646 w 811"/>
              <a:gd name="T11" fmla="*/ 2147483646 h 836"/>
              <a:gd name="T12" fmla="*/ 2147483646 w 811"/>
              <a:gd name="T13" fmla="*/ 2147483646 h 836"/>
              <a:gd name="T14" fmla="*/ 2147483646 w 811"/>
              <a:gd name="T15" fmla="*/ 2147483646 h 836"/>
              <a:gd name="T16" fmla="*/ 2147483646 w 811"/>
              <a:gd name="T17" fmla="*/ 2147483646 h 836"/>
              <a:gd name="T18" fmla="*/ 0 w 811"/>
              <a:gd name="T19" fmla="*/ 2147483646 h 836"/>
              <a:gd name="T20" fmla="*/ 2147483646 w 811"/>
              <a:gd name="T21" fmla="*/ 2147483646 h 836"/>
              <a:gd name="T22" fmla="*/ 2147483646 w 811"/>
              <a:gd name="T23" fmla="*/ 2147483646 h 836"/>
              <a:gd name="T24" fmla="*/ 2147483646 w 811"/>
              <a:gd name="T25" fmla="*/ 2147483646 h 836"/>
              <a:gd name="T26" fmla="*/ 2147483646 w 811"/>
              <a:gd name="T27" fmla="*/ 0 h 836"/>
              <a:gd name="T28" fmla="*/ 2147483646 w 811"/>
              <a:gd name="T29" fmla="*/ 2147483646 h 836"/>
              <a:gd name="T30" fmla="*/ 2147483646 w 811"/>
              <a:gd name="T31" fmla="*/ 2147483646 h 836"/>
              <a:gd name="T32" fmla="*/ 2147483646 w 811"/>
              <a:gd name="T33" fmla="*/ 2147483646 h 836"/>
              <a:gd name="T34" fmla="*/ 2147483646 w 811"/>
              <a:gd name="T35" fmla="*/ 2147483646 h 836"/>
              <a:gd name="T36" fmla="*/ 2147483646 w 811"/>
              <a:gd name="T37" fmla="*/ 2147483646 h 836"/>
              <a:gd name="T38" fmla="*/ 2147483646 w 811"/>
              <a:gd name="T39" fmla="*/ 2147483646 h 8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11" h="836">
                <a:moveTo>
                  <a:pt x="811" y="459"/>
                </a:moveTo>
                <a:lnTo>
                  <a:pt x="811" y="489"/>
                </a:lnTo>
                <a:lnTo>
                  <a:pt x="811" y="542"/>
                </a:lnTo>
                <a:lnTo>
                  <a:pt x="811" y="836"/>
                </a:lnTo>
                <a:lnTo>
                  <a:pt x="649" y="836"/>
                </a:lnTo>
                <a:lnTo>
                  <a:pt x="562" y="834"/>
                </a:lnTo>
                <a:lnTo>
                  <a:pt x="528" y="833"/>
                </a:lnTo>
                <a:lnTo>
                  <a:pt x="382" y="668"/>
                </a:lnTo>
                <a:lnTo>
                  <a:pt x="330" y="666"/>
                </a:lnTo>
                <a:lnTo>
                  <a:pt x="0" y="266"/>
                </a:lnTo>
                <a:lnTo>
                  <a:pt x="9" y="245"/>
                </a:lnTo>
                <a:lnTo>
                  <a:pt x="19" y="222"/>
                </a:lnTo>
                <a:lnTo>
                  <a:pt x="121" y="68"/>
                </a:lnTo>
                <a:lnTo>
                  <a:pt x="118" y="0"/>
                </a:lnTo>
                <a:lnTo>
                  <a:pt x="504" y="6"/>
                </a:lnTo>
                <a:lnTo>
                  <a:pt x="660" y="9"/>
                </a:lnTo>
                <a:lnTo>
                  <a:pt x="807" y="11"/>
                </a:lnTo>
                <a:lnTo>
                  <a:pt x="810" y="264"/>
                </a:lnTo>
                <a:lnTo>
                  <a:pt x="810" y="351"/>
                </a:lnTo>
                <a:lnTo>
                  <a:pt x="811" y="45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" name="Freeform 38"/>
          <p:cNvSpPr>
            <a:spLocks/>
          </p:cNvSpPr>
          <p:nvPr/>
        </p:nvSpPr>
        <p:spPr bwMode="auto">
          <a:xfrm>
            <a:off x="4783137" y="5747544"/>
            <a:ext cx="368300" cy="269875"/>
          </a:xfrm>
          <a:custGeom>
            <a:avLst/>
            <a:gdLst>
              <a:gd name="T0" fmla="*/ 2147483646 w 696"/>
              <a:gd name="T1" fmla="*/ 2147483646 h 511"/>
              <a:gd name="T2" fmla="*/ 2147483646 w 696"/>
              <a:gd name="T3" fmla="*/ 2147483646 h 511"/>
              <a:gd name="T4" fmla="*/ 2147483646 w 696"/>
              <a:gd name="T5" fmla="*/ 2147483646 h 511"/>
              <a:gd name="T6" fmla="*/ 2147483646 w 696"/>
              <a:gd name="T7" fmla="*/ 2147483646 h 511"/>
              <a:gd name="T8" fmla="*/ 2147483646 w 696"/>
              <a:gd name="T9" fmla="*/ 2147483646 h 511"/>
              <a:gd name="T10" fmla="*/ 2147483646 w 696"/>
              <a:gd name="T11" fmla="*/ 2147483646 h 511"/>
              <a:gd name="T12" fmla="*/ 2147483646 w 696"/>
              <a:gd name="T13" fmla="*/ 2147483646 h 511"/>
              <a:gd name="T14" fmla="*/ 2147483646 w 696"/>
              <a:gd name="T15" fmla="*/ 2147483646 h 511"/>
              <a:gd name="T16" fmla="*/ 2147483646 w 696"/>
              <a:gd name="T17" fmla="*/ 2147483646 h 511"/>
              <a:gd name="T18" fmla="*/ 2147483646 w 696"/>
              <a:gd name="T19" fmla="*/ 2147483646 h 511"/>
              <a:gd name="T20" fmla="*/ 0 w 696"/>
              <a:gd name="T21" fmla="*/ 2147483646 h 511"/>
              <a:gd name="T22" fmla="*/ 0 w 696"/>
              <a:gd name="T23" fmla="*/ 2147483646 h 511"/>
              <a:gd name="T24" fmla="*/ 0 w 696"/>
              <a:gd name="T25" fmla="*/ 2147483646 h 511"/>
              <a:gd name="T26" fmla="*/ 2147483646 w 696"/>
              <a:gd name="T27" fmla="*/ 2147483646 h 511"/>
              <a:gd name="T28" fmla="*/ 2147483646 w 696"/>
              <a:gd name="T29" fmla="*/ 0 h 511"/>
              <a:gd name="T30" fmla="*/ 2147483646 w 696"/>
              <a:gd name="T31" fmla="*/ 0 h 511"/>
              <a:gd name="T32" fmla="*/ 2147483646 w 696"/>
              <a:gd name="T33" fmla="*/ 2147483646 h 511"/>
              <a:gd name="T34" fmla="*/ 2147483646 w 696"/>
              <a:gd name="T35" fmla="*/ 2147483646 h 511"/>
              <a:gd name="T36" fmla="*/ 2147483646 w 696"/>
              <a:gd name="T37" fmla="*/ 2147483646 h 511"/>
              <a:gd name="T38" fmla="*/ 2147483646 w 696"/>
              <a:gd name="T39" fmla="*/ 2147483646 h 511"/>
              <a:gd name="T40" fmla="*/ 2147483646 w 696"/>
              <a:gd name="T41" fmla="*/ 2147483646 h 51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96" h="511">
                <a:moveTo>
                  <a:pt x="693" y="270"/>
                </a:moveTo>
                <a:lnTo>
                  <a:pt x="692" y="511"/>
                </a:lnTo>
                <a:lnTo>
                  <a:pt x="650" y="510"/>
                </a:lnTo>
                <a:lnTo>
                  <a:pt x="612" y="505"/>
                </a:lnTo>
                <a:lnTo>
                  <a:pt x="396" y="502"/>
                </a:lnTo>
                <a:lnTo>
                  <a:pt x="335" y="502"/>
                </a:lnTo>
                <a:lnTo>
                  <a:pt x="213" y="504"/>
                </a:lnTo>
                <a:lnTo>
                  <a:pt x="51" y="502"/>
                </a:lnTo>
                <a:lnTo>
                  <a:pt x="96" y="495"/>
                </a:lnTo>
                <a:lnTo>
                  <a:pt x="143" y="426"/>
                </a:lnTo>
                <a:lnTo>
                  <a:pt x="0" y="64"/>
                </a:lnTo>
                <a:lnTo>
                  <a:pt x="0" y="54"/>
                </a:lnTo>
                <a:lnTo>
                  <a:pt x="0" y="52"/>
                </a:lnTo>
                <a:lnTo>
                  <a:pt x="32" y="57"/>
                </a:lnTo>
                <a:lnTo>
                  <a:pt x="99" y="0"/>
                </a:lnTo>
                <a:lnTo>
                  <a:pt x="534" y="0"/>
                </a:lnTo>
                <a:lnTo>
                  <a:pt x="615" y="4"/>
                </a:lnTo>
                <a:lnTo>
                  <a:pt x="642" y="6"/>
                </a:lnTo>
                <a:lnTo>
                  <a:pt x="696" y="7"/>
                </a:lnTo>
                <a:lnTo>
                  <a:pt x="695" y="136"/>
                </a:lnTo>
                <a:lnTo>
                  <a:pt x="693" y="27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" name="Freeform 39"/>
          <p:cNvSpPr>
            <a:spLocks/>
          </p:cNvSpPr>
          <p:nvPr/>
        </p:nvSpPr>
        <p:spPr bwMode="auto">
          <a:xfrm>
            <a:off x="4643437" y="4842669"/>
            <a:ext cx="430213" cy="290512"/>
          </a:xfrm>
          <a:custGeom>
            <a:avLst/>
            <a:gdLst>
              <a:gd name="T0" fmla="*/ 2147483646 w 812"/>
              <a:gd name="T1" fmla="*/ 2147483646 h 550"/>
              <a:gd name="T2" fmla="*/ 2147483646 w 812"/>
              <a:gd name="T3" fmla="*/ 2147483646 h 550"/>
              <a:gd name="T4" fmla="*/ 2147483646 w 812"/>
              <a:gd name="T5" fmla="*/ 0 h 550"/>
              <a:gd name="T6" fmla="*/ 2147483646 w 812"/>
              <a:gd name="T7" fmla="*/ 2147483646 h 550"/>
              <a:gd name="T8" fmla="*/ 2147483646 w 812"/>
              <a:gd name="T9" fmla="*/ 2147483646 h 550"/>
              <a:gd name="T10" fmla="*/ 0 w 812"/>
              <a:gd name="T11" fmla="*/ 2147483646 h 550"/>
              <a:gd name="T12" fmla="*/ 0 w 812"/>
              <a:gd name="T13" fmla="*/ 2147483646 h 550"/>
              <a:gd name="T14" fmla="*/ 0 w 812"/>
              <a:gd name="T15" fmla="*/ 2147483646 h 550"/>
              <a:gd name="T16" fmla="*/ 0 w 812"/>
              <a:gd name="T17" fmla="*/ 2147483646 h 550"/>
              <a:gd name="T18" fmla="*/ 2147483646 w 812"/>
              <a:gd name="T19" fmla="*/ 2147483646 h 550"/>
              <a:gd name="T20" fmla="*/ 2147483646 w 812"/>
              <a:gd name="T21" fmla="*/ 2147483646 h 550"/>
              <a:gd name="T22" fmla="*/ 2147483646 w 812"/>
              <a:gd name="T23" fmla="*/ 2147483646 h 550"/>
              <a:gd name="T24" fmla="*/ 2147483646 w 812"/>
              <a:gd name="T25" fmla="*/ 2147483646 h 550"/>
              <a:gd name="T26" fmla="*/ 2147483646 w 812"/>
              <a:gd name="T27" fmla="*/ 2147483646 h 550"/>
              <a:gd name="T28" fmla="*/ 2147483646 w 812"/>
              <a:gd name="T29" fmla="*/ 2147483646 h 550"/>
              <a:gd name="T30" fmla="*/ 2147483646 w 812"/>
              <a:gd name="T31" fmla="*/ 2147483646 h 550"/>
              <a:gd name="T32" fmla="*/ 2147483646 w 812"/>
              <a:gd name="T33" fmla="*/ 2147483646 h 550"/>
              <a:gd name="T34" fmla="*/ 2147483646 w 812"/>
              <a:gd name="T35" fmla="*/ 2147483646 h 5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2" h="550">
                <a:moveTo>
                  <a:pt x="812" y="55"/>
                </a:moveTo>
                <a:lnTo>
                  <a:pt x="812" y="6"/>
                </a:lnTo>
                <a:lnTo>
                  <a:pt x="812" y="0"/>
                </a:lnTo>
                <a:lnTo>
                  <a:pt x="477" y="6"/>
                </a:lnTo>
                <a:lnTo>
                  <a:pt x="114" y="81"/>
                </a:lnTo>
                <a:lnTo>
                  <a:pt x="0" y="160"/>
                </a:lnTo>
                <a:lnTo>
                  <a:pt x="0" y="190"/>
                </a:lnTo>
                <a:lnTo>
                  <a:pt x="0" y="243"/>
                </a:lnTo>
                <a:lnTo>
                  <a:pt x="0" y="537"/>
                </a:lnTo>
                <a:lnTo>
                  <a:pt x="114" y="537"/>
                </a:lnTo>
                <a:lnTo>
                  <a:pt x="135" y="537"/>
                </a:lnTo>
                <a:lnTo>
                  <a:pt x="161" y="537"/>
                </a:lnTo>
                <a:lnTo>
                  <a:pt x="539" y="549"/>
                </a:lnTo>
                <a:lnTo>
                  <a:pt x="675" y="547"/>
                </a:lnTo>
                <a:lnTo>
                  <a:pt x="807" y="550"/>
                </a:lnTo>
                <a:lnTo>
                  <a:pt x="807" y="480"/>
                </a:lnTo>
                <a:lnTo>
                  <a:pt x="810" y="124"/>
                </a:lnTo>
                <a:lnTo>
                  <a:pt x="812" y="5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7" name="Freeform 40"/>
          <p:cNvSpPr>
            <a:spLocks/>
          </p:cNvSpPr>
          <p:nvPr/>
        </p:nvSpPr>
        <p:spPr bwMode="auto">
          <a:xfrm>
            <a:off x="4694237" y="4315619"/>
            <a:ext cx="296863" cy="288925"/>
          </a:xfrm>
          <a:custGeom>
            <a:avLst/>
            <a:gdLst>
              <a:gd name="T0" fmla="*/ 2147483646 w 562"/>
              <a:gd name="T1" fmla="*/ 2147483646 h 545"/>
              <a:gd name="T2" fmla="*/ 2147483646 w 562"/>
              <a:gd name="T3" fmla="*/ 2147483646 h 545"/>
              <a:gd name="T4" fmla="*/ 2147483646 w 562"/>
              <a:gd name="T5" fmla="*/ 2147483646 h 545"/>
              <a:gd name="T6" fmla="*/ 2147483646 w 562"/>
              <a:gd name="T7" fmla="*/ 0 h 545"/>
              <a:gd name="T8" fmla="*/ 2147483646 w 562"/>
              <a:gd name="T9" fmla="*/ 0 h 545"/>
              <a:gd name="T10" fmla="*/ 2147483646 w 562"/>
              <a:gd name="T11" fmla="*/ 2147483646 h 545"/>
              <a:gd name="T12" fmla="*/ 0 w 562"/>
              <a:gd name="T13" fmla="*/ 2147483646 h 545"/>
              <a:gd name="T14" fmla="*/ 2147483646 w 562"/>
              <a:gd name="T15" fmla="*/ 2147483646 h 545"/>
              <a:gd name="T16" fmla="*/ 2147483646 w 562"/>
              <a:gd name="T17" fmla="*/ 2147483646 h 545"/>
              <a:gd name="T18" fmla="*/ 2147483646 w 562"/>
              <a:gd name="T19" fmla="*/ 2147483646 h 545"/>
              <a:gd name="T20" fmla="*/ 2147483646 w 562"/>
              <a:gd name="T21" fmla="*/ 2147483646 h 545"/>
              <a:gd name="T22" fmla="*/ 2147483646 w 562"/>
              <a:gd name="T23" fmla="*/ 2147483646 h 545"/>
              <a:gd name="T24" fmla="*/ 2147483646 w 562"/>
              <a:gd name="T25" fmla="*/ 2147483646 h 54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2" h="545">
                <a:moveTo>
                  <a:pt x="556" y="542"/>
                </a:moveTo>
                <a:lnTo>
                  <a:pt x="552" y="54"/>
                </a:lnTo>
                <a:lnTo>
                  <a:pt x="562" y="54"/>
                </a:lnTo>
                <a:lnTo>
                  <a:pt x="562" y="0"/>
                </a:lnTo>
                <a:lnTo>
                  <a:pt x="76" y="0"/>
                </a:lnTo>
                <a:lnTo>
                  <a:pt x="76" y="54"/>
                </a:lnTo>
                <a:lnTo>
                  <a:pt x="0" y="56"/>
                </a:lnTo>
                <a:lnTo>
                  <a:pt x="3" y="291"/>
                </a:lnTo>
                <a:lnTo>
                  <a:pt x="57" y="291"/>
                </a:lnTo>
                <a:lnTo>
                  <a:pt x="60" y="540"/>
                </a:lnTo>
                <a:lnTo>
                  <a:pt x="201" y="545"/>
                </a:lnTo>
                <a:lnTo>
                  <a:pt x="288" y="545"/>
                </a:lnTo>
                <a:lnTo>
                  <a:pt x="556" y="54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8" name="Freeform 41"/>
          <p:cNvSpPr>
            <a:spLocks/>
          </p:cNvSpPr>
          <p:nvPr/>
        </p:nvSpPr>
        <p:spPr bwMode="auto">
          <a:xfrm>
            <a:off x="4775200" y="3529806"/>
            <a:ext cx="390525" cy="468313"/>
          </a:xfrm>
          <a:custGeom>
            <a:avLst/>
            <a:gdLst>
              <a:gd name="T0" fmla="*/ 2147483646 w 738"/>
              <a:gd name="T1" fmla="*/ 2147483646 h 886"/>
              <a:gd name="T2" fmla="*/ 2147483646 w 738"/>
              <a:gd name="T3" fmla="*/ 2147483646 h 886"/>
              <a:gd name="T4" fmla="*/ 2147483646 w 738"/>
              <a:gd name="T5" fmla="*/ 2147483646 h 886"/>
              <a:gd name="T6" fmla="*/ 2147483646 w 738"/>
              <a:gd name="T7" fmla="*/ 2147483646 h 886"/>
              <a:gd name="T8" fmla="*/ 2147483646 w 738"/>
              <a:gd name="T9" fmla="*/ 2147483646 h 886"/>
              <a:gd name="T10" fmla="*/ 2147483646 w 738"/>
              <a:gd name="T11" fmla="*/ 2147483646 h 886"/>
              <a:gd name="T12" fmla="*/ 2147483646 w 738"/>
              <a:gd name="T13" fmla="*/ 0 h 886"/>
              <a:gd name="T14" fmla="*/ 2147483646 w 738"/>
              <a:gd name="T15" fmla="*/ 2147483646 h 886"/>
              <a:gd name="T16" fmla="*/ 2147483646 w 738"/>
              <a:gd name="T17" fmla="*/ 2147483646 h 886"/>
              <a:gd name="T18" fmla="*/ 0 w 738"/>
              <a:gd name="T19" fmla="*/ 2147483646 h 886"/>
              <a:gd name="T20" fmla="*/ 2147483646 w 738"/>
              <a:gd name="T21" fmla="*/ 2147483646 h 886"/>
              <a:gd name="T22" fmla="*/ 2147483646 w 738"/>
              <a:gd name="T23" fmla="*/ 2147483646 h 886"/>
              <a:gd name="T24" fmla="*/ 2147483646 w 738"/>
              <a:gd name="T25" fmla="*/ 2147483646 h 8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8" h="886">
                <a:moveTo>
                  <a:pt x="570" y="879"/>
                </a:moveTo>
                <a:lnTo>
                  <a:pt x="736" y="886"/>
                </a:lnTo>
                <a:lnTo>
                  <a:pt x="738" y="592"/>
                </a:lnTo>
                <a:lnTo>
                  <a:pt x="736" y="300"/>
                </a:lnTo>
                <a:lnTo>
                  <a:pt x="571" y="298"/>
                </a:lnTo>
                <a:lnTo>
                  <a:pt x="568" y="22"/>
                </a:lnTo>
                <a:lnTo>
                  <a:pt x="457" y="0"/>
                </a:lnTo>
                <a:lnTo>
                  <a:pt x="166" y="118"/>
                </a:lnTo>
                <a:lnTo>
                  <a:pt x="78" y="243"/>
                </a:lnTo>
                <a:lnTo>
                  <a:pt x="0" y="546"/>
                </a:lnTo>
                <a:lnTo>
                  <a:pt x="3" y="879"/>
                </a:lnTo>
                <a:lnTo>
                  <a:pt x="279" y="879"/>
                </a:lnTo>
                <a:lnTo>
                  <a:pt x="570" y="8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9" name="Freeform 42"/>
          <p:cNvSpPr>
            <a:spLocks/>
          </p:cNvSpPr>
          <p:nvPr/>
        </p:nvSpPr>
        <p:spPr bwMode="auto">
          <a:xfrm>
            <a:off x="4641850" y="4601369"/>
            <a:ext cx="434975" cy="325437"/>
          </a:xfrm>
          <a:custGeom>
            <a:avLst/>
            <a:gdLst>
              <a:gd name="T0" fmla="*/ 2147483646 w 823"/>
              <a:gd name="T1" fmla="*/ 2147483646 h 615"/>
              <a:gd name="T2" fmla="*/ 2147483646 w 823"/>
              <a:gd name="T3" fmla="*/ 2147483646 h 615"/>
              <a:gd name="T4" fmla="*/ 2147483646 w 823"/>
              <a:gd name="T5" fmla="*/ 2147483646 h 615"/>
              <a:gd name="T6" fmla="*/ 2147483646 w 823"/>
              <a:gd name="T7" fmla="*/ 2147483646 h 615"/>
              <a:gd name="T8" fmla="*/ 2147483646 w 823"/>
              <a:gd name="T9" fmla="*/ 2147483646 h 615"/>
              <a:gd name="T10" fmla="*/ 2147483646 w 823"/>
              <a:gd name="T11" fmla="*/ 2147483646 h 615"/>
              <a:gd name="T12" fmla="*/ 2147483646 w 823"/>
              <a:gd name="T13" fmla="*/ 2147483646 h 615"/>
              <a:gd name="T14" fmla="*/ 0 w 823"/>
              <a:gd name="T15" fmla="*/ 2147483646 h 615"/>
              <a:gd name="T16" fmla="*/ 2147483646 w 823"/>
              <a:gd name="T17" fmla="*/ 2147483646 h 615"/>
              <a:gd name="T18" fmla="*/ 2147483646 w 823"/>
              <a:gd name="T19" fmla="*/ 2147483646 h 615"/>
              <a:gd name="T20" fmla="*/ 2147483646 w 823"/>
              <a:gd name="T21" fmla="*/ 0 h 615"/>
              <a:gd name="T22" fmla="*/ 2147483646 w 823"/>
              <a:gd name="T23" fmla="*/ 2147483646 h 615"/>
              <a:gd name="T24" fmla="*/ 2147483646 w 823"/>
              <a:gd name="T25" fmla="*/ 2147483646 h 615"/>
              <a:gd name="T26" fmla="*/ 2147483646 w 823"/>
              <a:gd name="T27" fmla="*/ 2147483646 h 615"/>
              <a:gd name="T28" fmla="*/ 2147483646 w 823"/>
              <a:gd name="T29" fmla="*/ 2147483646 h 615"/>
              <a:gd name="T30" fmla="*/ 2147483646 w 823"/>
              <a:gd name="T31" fmla="*/ 2147483646 h 615"/>
              <a:gd name="T32" fmla="*/ 2147483646 w 823"/>
              <a:gd name="T33" fmla="*/ 2147483646 h 615"/>
              <a:gd name="T34" fmla="*/ 2147483646 w 823"/>
              <a:gd name="T35" fmla="*/ 2147483646 h 615"/>
              <a:gd name="T36" fmla="*/ 2147483646 w 823"/>
              <a:gd name="T37" fmla="*/ 2147483646 h 6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3" h="615">
                <a:moveTo>
                  <a:pt x="819" y="288"/>
                </a:moveTo>
                <a:lnTo>
                  <a:pt x="816" y="455"/>
                </a:lnTo>
                <a:lnTo>
                  <a:pt x="481" y="461"/>
                </a:lnTo>
                <a:lnTo>
                  <a:pt x="118" y="536"/>
                </a:lnTo>
                <a:lnTo>
                  <a:pt x="4" y="615"/>
                </a:lnTo>
                <a:lnTo>
                  <a:pt x="3" y="507"/>
                </a:lnTo>
                <a:lnTo>
                  <a:pt x="3" y="420"/>
                </a:lnTo>
                <a:lnTo>
                  <a:pt x="0" y="167"/>
                </a:lnTo>
                <a:lnTo>
                  <a:pt x="118" y="165"/>
                </a:lnTo>
                <a:lnTo>
                  <a:pt x="162" y="165"/>
                </a:lnTo>
                <a:lnTo>
                  <a:pt x="159" y="0"/>
                </a:lnTo>
                <a:lnTo>
                  <a:pt x="300" y="5"/>
                </a:lnTo>
                <a:lnTo>
                  <a:pt x="387" y="5"/>
                </a:lnTo>
                <a:lnTo>
                  <a:pt x="655" y="2"/>
                </a:lnTo>
                <a:lnTo>
                  <a:pt x="670" y="2"/>
                </a:lnTo>
                <a:lnTo>
                  <a:pt x="717" y="6"/>
                </a:lnTo>
                <a:lnTo>
                  <a:pt x="823" y="12"/>
                </a:lnTo>
                <a:lnTo>
                  <a:pt x="823" y="123"/>
                </a:lnTo>
                <a:lnTo>
                  <a:pt x="819" y="28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0" name="Freeform 43"/>
          <p:cNvSpPr>
            <a:spLocks/>
          </p:cNvSpPr>
          <p:nvPr/>
        </p:nvSpPr>
        <p:spPr bwMode="auto">
          <a:xfrm>
            <a:off x="4298950" y="3820319"/>
            <a:ext cx="349250" cy="525462"/>
          </a:xfrm>
          <a:custGeom>
            <a:avLst/>
            <a:gdLst>
              <a:gd name="T0" fmla="*/ 2147483646 w 660"/>
              <a:gd name="T1" fmla="*/ 2147483646 h 994"/>
              <a:gd name="T2" fmla="*/ 2147483646 w 660"/>
              <a:gd name="T3" fmla="*/ 0 h 994"/>
              <a:gd name="T4" fmla="*/ 2147483646 w 660"/>
              <a:gd name="T5" fmla="*/ 0 h 994"/>
              <a:gd name="T6" fmla="*/ 2147483646 w 660"/>
              <a:gd name="T7" fmla="*/ 0 h 994"/>
              <a:gd name="T8" fmla="*/ 2147483646 w 660"/>
              <a:gd name="T9" fmla="*/ 0 h 994"/>
              <a:gd name="T10" fmla="*/ 2147483646 w 660"/>
              <a:gd name="T11" fmla="*/ 2147483646 h 994"/>
              <a:gd name="T12" fmla="*/ 2147483646 w 660"/>
              <a:gd name="T13" fmla="*/ 2147483646 h 994"/>
              <a:gd name="T14" fmla="*/ 0 w 660"/>
              <a:gd name="T15" fmla="*/ 2147483646 h 994"/>
              <a:gd name="T16" fmla="*/ 2147483646 w 660"/>
              <a:gd name="T17" fmla="*/ 2147483646 h 994"/>
              <a:gd name="T18" fmla="*/ 2147483646 w 660"/>
              <a:gd name="T19" fmla="*/ 2147483646 h 994"/>
              <a:gd name="T20" fmla="*/ 2147483646 w 660"/>
              <a:gd name="T21" fmla="*/ 2147483646 h 994"/>
              <a:gd name="T22" fmla="*/ 2147483646 w 660"/>
              <a:gd name="T23" fmla="*/ 2147483646 h 994"/>
              <a:gd name="T24" fmla="*/ 2147483646 w 660"/>
              <a:gd name="T25" fmla="*/ 2147483646 h 994"/>
              <a:gd name="T26" fmla="*/ 2147483646 w 660"/>
              <a:gd name="T27" fmla="*/ 2147483646 h 994"/>
              <a:gd name="T28" fmla="*/ 2147483646 w 660"/>
              <a:gd name="T29" fmla="*/ 2147483646 h 994"/>
              <a:gd name="T30" fmla="*/ 2147483646 w 660"/>
              <a:gd name="T31" fmla="*/ 2147483646 h 994"/>
              <a:gd name="T32" fmla="*/ 2147483646 w 660"/>
              <a:gd name="T33" fmla="*/ 2147483646 h 994"/>
              <a:gd name="T34" fmla="*/ 2147483646 w 660"/>
              <a:gd name="T35" fmla="*/ 2147483646 h 9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60" h="994">
                <a:moveTo>
                  <a:pt x="658" y="331"/>
                </a:moveTo>
                <a:lnTo>
                  <a:pt x="655" y="0"/>
                </a:lnTo>
                <a:lnTo>
                  <a:pt x="585" y="0"/>
                </a:lnTo>
                <a:lnTo>
                  <a:pt x="465" y="0"/>
                </a:lnTo>
                <a:lnTo>
                  <a:pt x="331" y="0"/>
                </a:lnTo>
                <a:lnTo>
                  <a:pt x="223" y="1"/>
                </a:lnTo>
                <a:lnTo>
                  <a:pt x="69" y="4"/>
                </a:lnTo>
                <a:lnTo>
                  <a:pt x="0" y="6"/>
                </a:lnTo>
                <a:lnTo>
                  <a:pt x="1" y="43"/>
                </a:lnTo>
                <a:lnTo>
                  <a:pt x="9" y="493"/>
                </a:lnTo>
                <a:lnTo>
                  <a:pt x="12" y="771"/>
                </a:lnTo>
                <a:lnTo>
                  <a:pt x="12" y="990"/>
                </a:lnTo>
                <a:lnTo>
                  <a:pt x="12" y="993"/>
                </a:lnTo>
                <a:lnTo>
                  <a:pt x="403" y="993"/>
                </a:lnTo>
                <a:lnTo>
                  <a:pt x="493" y="994"/>
                </a:lnTo>
                <a:lnTo>
                  <a:pt x="660" y="993"/>
                </a:lnTo>
                <a:lnTo>
                  <a:pt x="652" y="331"/>
                </a:lnTo>
                <a:lnTo>
                  <a:pt x="658" y="33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1" name="Freeform 44"/>
          <p:cNvSpPr>
            <a:spLocks/>
          </p:cNvSpPr>
          <p:nvPr/>
        </p:nvSpPr>
        <p:spPr bwMode="auto">
          <a:xfrm>
            <a:off x="4205287" y="4344194"/>
            <a:ext cx="522288" cy="346075"/>
          </a:xfrm>
          <a:custGeom>
            <a:avLst/>
            <a:gdLst>
              <a:gd name="T0" fmla="*/ 2147483646 w 987"/>
              <a:gd name="T1" fmla="*/ 2147483646 h 653"/>
              <a:gd name="T2" fmla="*/ 2147483646 w 987"/>
              <a:gd name="T3" fmla="*/ 2147483646 h 653"/>
              <a:gd name="T4" fmla="*/ 2147483646 w 987"/>
              <a:gd name="T5" fmla="*/ 2147483646 h 653"/>
              <a:gd name="T6" fmla="*/ 2147483646 w 987"/>
              <a:gd name="T7" fmla="*/ 2147483646 h 653"/>
              <a:gd name="T8" fmla="*/ 2147483646 w 987"/>
              <a:gd name="T9" fmla="*/ 2147483646 h 653"/>
              <a:gd name="T10" fmla="*/ 2147483646 w 987"/>
              <a:gd name="T11" fmla="*/ 2147483646 h 653"/>
              <a:gd name="T12" fmla="*/ 2147483646 w 987"/>
              <a:gd name="T13" fmla="*/ 2147483646 h 653"/>
              <a:gd name="T14" fmla="*/ 2147483646 w 987"/>
              <a:gd name="T15" fmla="*/ 2147483646 h 653"/>
              <a:gd name="T16" fmla="*/ 2147483646 w 987"/>
              <a:gd name="T17" fmla="*/ 2147483646 h 653"/>
              <a:gd name="T18" fmla="*/ 2147483646 w 987"/>
              <a:gd name="T19" fmla="*/ 2147483646 h 653"/>
              <a:gd name="T20" fmla="*/ 2147483646 w 987"/>
              <a:gd name="T21" fmla="*/ 2147483646 h 653"/>
              <a:gd name="T22" fmla="*/ 2147483646 w 987"/>
              <a:gd name="T23" fmla="*/ 2147483646 h 653"/>
              <a:gd name="T24" fmla="*/ 2147483646 w 987"/>
              <a:gd name="T25" fmla="*/ 2147483646 h 653"/>
              <a:gd name="T26" fmla="*/ 2147483646 w 987"/>
              <a:gd name="T27" fmla="*/ 2147483646 h 653"/>
              <a:gd name="T28" fmla="*/ 2147483646 w 987"/>
              <a:gd name="T29" fmla="*/ 2147483646 h 653"/>
              <a:gd name="T30" fmla="*/ 0 w 987"/>
              <a:gd name="T31" fmla="*/ 2147483646 h 653"/>
              <a:gd name="T32" fmla="*/ 2147483646 w 987"/>
              <a:gd name="T33" fmla="*/ 0 h 653"/>
              <a:gd name="T34" fmla="*/ 2147483646 w 987"/>
              <a:gd name="T35" fmla="*/ 0 h 653"/>
              <a:gd name="T36" fmla="*/ 2147483646 w 987"/>
              <a:gd name="T37" fmla="*/ 2147483646 h 653"/>
              <a:gd name="T38" fmla="*/ 2147483646 w 987"/>
              <a:gd name="T39" fmla="*/ 2147483646 h 653"/>
              <a:gd name="T40" fmla="*/ 2147483646 w 987"/>
              <a:gd name="T41" fmla="*/ 2147483646 h 653"/>
              <a:gd name="T42" fmla="*/ 2147483646 w 987"/>
              <a:gd name="T43" fmla="*/ 2147483646 h 653"/>
              <a:gd name="T44" fmla="*/ 2147483646 w 987"/>
              <a:gd name="T45" fmla="*/ 2147483646 h 653"/>
              <a:gd name="T46" fmla="*/ 2147483646 w 987"/>
              <a:gd name="T47" fmla="*/ 2147483646 h 653"/>
              <a:gd name="T48" fmla="*/ 2147483646 w 987"/>
              <a:gd name="T49" fmla="*/ 2147483646 h 6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7" h="653">
                <a:moveTo>
                  <a:pt x="981" y="237"/>
                </a:moveTo>
                <a:lnTo>
                  <a:pt x="984" y="486"/>
                </a:lnTo>
                <a:lnTo>
                  <a:pt x="987" y="651"/>
                </a:lnTo>
                <a:lnTo>
                  <a:pt x="943" y="651"/>
                </a:lnTo>
                <a:lnTo>
                  <a:pt x="825" y="653"/>
                </a:lnTo>
                <a:lnTo>
                  <a:pt x="678" y="651"/>
                </a:lnTo>
                <a:lnTo>
                  <a:pt x="522" y="648"/>
                </a:lnTo>
                <a:lnTo>
                  <a:pt x="136" y="642"/>
                </a:lnTo>
                <a:lnTo>
                  <a:pt x="139" y="473"/>
                </a:lnTo>
                <a:lnTo>
                  <a:pt x="159" y="431"/>
                </a:lnTo>
                <a:lnTo>
                  <a:pt x="219" y="386"/>
                </a:lnTo>
                <a:lnTo>
                  <a:pt x="225" y="377"/>
                </a:lnTo>
                <a:lnTo>
                  <a:pt x="229" y="368"/>
                </a:lnTo>
                <a:lnTo>
                  <a:pt x="219" y="275"/>
                </a:lnTo>
                <a:lnTo>
                  <a:pt x="37" y="153"/>
                </a:lnTo>
                <a:lnTo>
                  <a:pt x="0" y="144"/>
                </a:lnTo>
                <a:lnTo>
                  <a:pt x="3" y="0"/>
                </a:lnTo>
                <a:lnTo>
                  <a:pt x="37" y="0"/>
                </a:lnTo>
                <a:lnTo>
                  <a:pt x="189" y="2"/>
                </a:lnTo>
                <a:lnTo>
                  <a:pt x="580" y="2"/>
                </a:lnTo>
                <a:lnTo>
                  <a:pt x="670" y="3"/>
                </a:lnTo>
                <a:lnTo>
                  <a:pt x="837" y="2"/>
                </a:lnTo>
                <a:lnTo>
                  <a:pt x="924" y="2"/>
                </a:lnTo>
                <a:lnTo>
                  <a:pt x="927" y="237"/>
                </a:lnTo>
                <a:lnTo>
                  <a:pt x="981" y="23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2" name="Freeform 45"/>
          <p:cNvSpPr>
            <a:spLocks/>
          </p:cNvSpPr>
          <p:nvPr/>
        </p:nvSpPr>
        <p:spPr bwMode="auto">
          <a:xfrm>
            <a:off x="4643437" y="3818731"/>
            <a:ext cx="433388" cy="527050"/>
          </a:xfrm>
          <a:custGeom>
            <a:avLst/>
            <a:gdLst>
              <a:gd name="T0" fmla="*/ 2147483646 w 818"/>
              <a:gd name="T1" fmla="*/ 2147483646 h 996"/>
              <a:gd name="T2" fmla="*/ 2147483646 w 818"/>
              <a:gd name="T3" fmla="*/ 2147483646 h 996"/>
              <a:gd name="T4" fmla="*/ 2147483646 w 818"/>
              <a:gd name="T5" fmla="*/ 2147483646 h 996"/>
              <a:gd name="T6" fmla="*/ 2147483646 w 818"/>
              <a:gd name="T7" fmla="*/ 2147483646 h 996"/>
              <a:gd name="T8" fmla="*/ 2147483646 w 818"/>
              <a:gd name="T9" fmla="*/ 2147483646 h 996"/>
              <a:gd name="T10" fmla="*/ 2147483646 w 818"/>
              <a:gd name="T11" fmla="*/ 2147483646 h 996"/>
              <a:gd name="T12" fmla="*/ 2147483646 w 818"/>
              <a:gd name="T13" fmla="*/ 0 h 996"/>
              <a:gd name="T14" fmla="*/ 2147483646 w 818"/>
              <a:gd name="T15" fmla="*/ 0 h 996"/>
              <a:gd name="T16" fmla="*/ 2147483646 w 818"/>
              <a:gd name="T17" fmla="*/ 2147483646 h 996"/>
              <a:gd name="T18" fmla="*/ 2147483646 w 818"/>
              <a:gd name="T19" fmla="*/ 2147483646 h 996"/>
              <a:gd name="T20" fmla="*/ 2147483646 w 818"/>
              <a:gd name="T21" fmla="*/ 2147483646 h 996"/>
              <a:gd name="T22" fmla="*/ 0 w 818"/>
              <a:gd name="T23" fmla="*/ 2147483646 h 996"/>
              <a:gd name="T24" fmla="*/ 2147483646 w 818"/>
              <a:gd name="T25" fmla="*/ 2147483646 h 996"/>
              <a:gd name="T26" fmla="*/ 2147483646 w 818"/>
              <a:gd name="T27" fmla="*/ 2147483646 h 996"/>
              <a:gd name="T28" fmla="*/ 2147483646 w 818"/>
              <a:gd name="T29" fmla="*/ 2147483646 h 996"/>
              <a:gd name="T30" fmla="*/ 2147483646 w 818"/>
              <a:gd name="T31" fmla="*/ 2147483646 h 996"/>
              <a:gd name="T32" fmla="*/ 2147483646 w 818"/>
              <a:gd name="T33" fmla="*/ 2147483646 h 996"/>
              <a:gd name="T34" fmla="*/ 2147483646 w 818"/>
              <a:gd name="T35" fmla="*/ 2147483646 h 996"/>
              <a:gd name="T36" fmla="*/ 2147483646 w 818"/>
              <a:gd name="T37" fmla="*/ 2147483646 h 996"/>
              <a:gd name="T38" fmla="*/ 2147483646 w 818"/>
              <a:gd name="T39" fmla="*/ 2147483646 h 9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18" h="996">
                <a:moveTo>
                  <a:pt x="818" y="580"/>
                </a:moveTo>
                <a:lnTo>
                  <a:pt x="818" y="555"/>
                </a:lnTo>
                <a:lnTo>
                  <a:pt x="818" y="520"/>
                </a:lnTo>
                <a:lnTo>
                  <a:pt x="818" y="333"/>
                </a:lnTo>
                <a:lnTo>
                  <a:pt x="527" y="333"/>
                </a:lnTo>
                <a:lnTo>
                  <a:pt x="251" y="333"/>
                </a:lnTo>
                <a:lnTo>
                  <a:pt x="248" y="0"/>
                </a:lnTo>
                <a:lnTo>
                  <a:pt x="165" y="0"/>
                </a:lnTo>
                <a:lnTo>
                  <a:pt x="84" y="1"/>
                </a:lnTo>
                <a:lnTo>
                  <a:pt x="3" y="3"/>
                </a:lnTo>
                <a:lnTo>
                  <a:pt x="6" y="334"/>
                </a:lnTo>
                <a:lnTo>
                  <a:pt x="0" y="334"/>
                </a:lnTo>
                <a:lnTo>
                  <a:pt x="8" y="996"/>
                </a:lnTo>
                <a:lnTo>
                  <a:pt x="95" y="996"/>
                </a:lnTo>
                <a:lnTo>
                  <a:pt x="171" y="994"/>
                </a:lnTo>
                <a:lnTo>
                  <a:pt x="171" y="940"/>
                </a:lnTo>
                <a:lnTo>
                  <a:pt x="657" y="940"/>
                </a:lnTo>
                <a:lnTo>
                  <a:pt x="657" y="582"/>
                </a:lnTo>
                <a:lnTo>
                  <a:pt x="741" y="582"/>
                </a:lnTo>
                <a:lnTo>
                  <a:pt x="818" y="5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3" name="Freeform 46"/>
          <p:cNvSpPr>
            <a:spLocks/>
          </p:cNvSpPr>
          <p:nvPr/>
        </p:nvSpPr>
        <p:spPr bwMode="auto">
          <a:xfrm>
            <a:off x="4421187" y="3364706"/>
            <a:ext cx="595313" cy="455613"/>
          </a:xfrm>
          <a:custGeom>
            <a:avLst/>
            <a:gdLst>
              <a:gd name="T0" fmla="*/ 2147483646 w 1126"/>
              <a:gd name="T1" fmla="*/ 2147483646 h 860"/>
              <a:gd name="T2" fmla="*/ 2147483646 w 1126"/>
              <a:gd name="T3" fmla="*/ 2147483646 h 860"/>
              <a:gd name="T4" fmla="*/ 2147483646 w 1126"/>
              <a:gd name="T5" fmla="*/ 2147483646 h 860"/>
              <a:gd name="T6" fmla="*/ 2147483646 w 1126"/>
              <a:gd name="T7" fmla="*/ 2147483646 h 860"/>
              <a:gd name="T8" fmla="*/ 2147483646 w 1126"/>
              <a:gd name="T9" fmla="*/ 2147483646 h 860"/>
              <a:gd name="T10" fmla="*/ 2147483646 w 1126"/>
              <a:gd name="T11" fmla="*/ 2147483646 h 860"/>
              <a:gd name="T12" fmla="*/ 2147483646 w 1126"/>
              <a:gd name="T13" fmla="*/ 2147483646 h 860"/>
              <a:gd name="T14" fmla="*/ 2147483646 w 1126"/>
              <a:gd name="T15" fmla="*/ 2147483646 h 860"/>
              <a:gd name="T16" fmla="*/ 2147483646 w 1126"/>
              <a:gd name="T17" fmla="*/ 2147483646 h 860"/>
              <a:gd name="T18" fmla="*/ 2147483646 w 1126"/>
              <a:gd name="T19" fmla="*/ 2147483646 h 860"/>
              <a:gd name="T20" fmla="*/ 2147483646 w 1126"/>
              <a:gd name="T21" fmla="*/ 2147483646 h 860"/>
              <a:gd name="T22" fmla="*/ 2147483646 w 1126"/>
              <a:gd name="T23" fmla="*/ 2147483646 h 860"/>
              <a:gd name="T24" fmla="*/ 2147483646 w 1126"/>
              <a:gd name="T25" fmla="*/ 2147483646 h 860"/>
              <a:gd name="T26" fmla="*/ 2147483646 w 1126"/>
              <a:gd name="T27" fmla="*/ 2147483646 h 860"/>
              <a:gd name="T28" fmla="*/ 0 w 1126"/>
              <a:gd name="T29" fmla="*/ 2147483646 h 860"/>
              <a:gd name="T30" fmla="*/ 0 w 1126"/>
              <a:gd name="T31" fmla="*/ 2147483646 h 860"/>
              <a:gd name="T32" fmla="*/ 0 w 1126"/>
              <a:gd name="T33" fmla="*/ 2147483646 h 860"/>
              <a:gd name="T34" fmla="*/ 2147483646 w 1126"/>
              <a:gd name="T35" fmla="*/ 2147483646 h 860"/>
              <a:gd name="T36" fmla="*/ 2147483646 w 1126"/>
              <a:gd name="T37" fmla="*/ 2147483646 h 860"/>
              <a:gd name="T38" fmla="*/ 2147483646 w 1126"/>
              <a:gd name="T39" fmla="*/ 2147483646 h 860"/>
              <a:gd name="T40" fmla="*/ 2147483646 w 1126"/>
              <a:gd name="T41" fmla="*/ 0 h 860"/>
              <a:gd name="T42" fmla="*/ 2147483646 w 1126"/>
              <a:gd name="T43" fmla="*/ 2147483646 h 860"/>
              <a:gd name="T44" fmla="*/ 2147483646 w 1126"/>
              <a:gd name="T45" fmla="*/ 2147483646 h 8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26" h="860">
                <a:moveTo>
                  <a:pt x="1126" y="113"/>
                </a:moveTo>
                <a:lnTo>
                  <a:pt x="1126" y="149"/>
                </a:lnTo>
                <a:lnTo>
                  <a:pt x="1126" y="311"/>
                </a:lnTo>
                <a:lnTo>
                  <a:pt x="835" y="429"/>
                </a:lnTo>
                <a:lnTo>
                  <a:pt x="747" y="554"/>
                </a:lnTo>
                <a:lnTo>
                  <a:pt x="669" y="857"/>
                </a:lnTo>
                <a:lnTo>
                  <a:pt x="586" y="857"/>
                </a:lnTo>
                <a:lnTo>
                  <a:pt x="505" y="858"/>
                </a:lnTo>
                <a:lnTo>
                  <a:pt x="424" y="860"/>
                </a:lnTo>
                <a:lnTo>
                  <a:pt x="354" y="860"/>
                </a:lnTo>
                <a:lnTo>
                  <a:pt x="234" y="860"/>
                </a:lnTo>
                <a:lnTo>
                  <a:pt x="100" y="860"/>
                </a:lnTo>
                <a:lnTo>
                  <a:pt x="103" y="791"/>
                </a:lnTo>
                <a:lnTo>
                  <a:pt x="16" y="491"/>
                </a:lnTo>
                <a:lnTo>
                  <a:pt x="0" y="197"/>
                </a:lnTo>
                <a:lnTo>
                  <a:pt x="0" y="192"/>
                </a:lnTo>
                <a:lnTo>
                  <a:pt x="0" y="141"/>
                </a:lnTo>
                <a:lnTo>
                  <a:pt x="424" y="114"/>
                </a:lnTo>
                <a:lnTo>
                  <a:pt x="429" y="3"/>
                </a:lnTo>
                <a:lnTo>
                  <a:pt x="603" y="2"/>
                </a:lnTo>
                <a:lnTo>
                  <a:pt x="741" y="0"/>
                </a:lnTo>
                <a:lnTo>
                  <a:pt x="741" y="83"/>
                </a:lnTo>
                <a:lnTo>
                  <a:pt x="1126" y="1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4" name="Freeform 47"/>
          <p:cNvSpPr>
            <a:spLocks/>
          </p:cNvSpPr>
          <p:nvPr/>
        </p:nvSpPr>
        <p:spPr bwMode="auto">
          <a:xfrm>
            <a:off x="5229225" y="840581"/>
            <a:ext cx="180975" cy="344488"/>
          </a:xfrm>
          <a:custGeom>
            <a:avLst/>
            <a:gdLst>
              <a:gd name="T0" fmla="*/ 2147483646 w 342"/>
              <a:gd name="T1" fmla="*/ 2147483646 h 650"/>
              <a:gd name="T2" fmla="*/ 2147483646 w 342"/>
              <a:gd name="T3" fmla="*/ 2147483646 h 650"/>
              <a:gd name="T4" fmla="*/ 2147483646 w 342"/>
              <a:gd name="T5" fmla="*/ 2147483646 h 650"/>
              <a:gd name="T6" fmla="*/ 2147483646 w 342"/>
              <a:gd name="T7" fmla="*/ 2147483646 h 650"/>
              <a:gd name="T8" fmla="*/ 2147483646 w 342"/>
              <a:gd name="T9" fmla="*/ 2147483646 h 650"/>
              <a:gd name="T10" fmla="*/ 2147483646 w 342"/>
              <a:gd name="T11" fmla="*/ 2147483646 h 650"/>
              <a:gd name="T12" fmla="*/ 2147483646 w 342"/>
              <a:gd name="T13" fmla="*/ 2147483646 h 650"/>
              <a:gd name="T14" fmla="*/ 2147483646 w 342"/>
              <a:gd name="T15" fmla="*/ 0 h 650"/>
              <a:gd name="T16" fmla="*/ 0 w 342"/>
              <a:gd name="T17" fmla="*/ 2147483646 h 650"/>
              <a:gd name="T18" fmla="*/ 2147483646 w 342"/>
              <a:gd name="T19" fmla="*/ 2147483646 h 650"/>
              <a:gd name="T20" fmla="*/ 2147483646 w 342"/>
              <a:gd name="T21" fmla="*/ 2147483646 h 650"/>
              <a:gd name="T22" fmla="*/ 2147483646 w 342"/>
              <a:gd name="T23" fmla="*/ 2147483646 h 650"/>
              <a:gd name="T24" fmla="*/ 2147483646 w 342"/>
              <a:gd name="T25" fmla="*/ 2147483646 h 650"/>
              <a:gd name="T26" fmla="*/ 2147483646 w 342"/>
              <a:gd name="T27" fmla="*/ 2147483646 h 650"/>
              <a:gd name="T28" fmla="*/ 2147483646 w 342"/>
              <a:gd name="T29" fmla="*/ 2147483646 h 650"/>
              <a:gd name="T30" fmla="*/ 2147483646 w 342"/>
              <a:gd name="T31" fmla="*/ 2147483646 h 6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2" h="650">
                <a:moveTo>
                  <a:pt x="340" y="62"/>
                </a:moveTo>
                <a:lnTo>
                  <a:pt x="339" y="3"/>
                </a:lnTo>
                <a:lnTo>
                  <a:pt x="277" y="5"/>
                </a:lnTo>
                <a:lnTo>
                  <a:pt x="262" y="6"/>
                </a:lnTo>
                <a:lnTo>
                  <a:pt x="238" y="6"/>
                </a:lnTo>
                <a:lnTo>
                  <a:pt x="199" y="6"/>
                </a:lnTo>
                <a:lnTo>
                  <a:pt x="96" y="2"/>
                </a:lnTo>
                <a:lnTo>
                  <a:pt x="1" y="0"/>
                </a:lnTo>
                <a:lnTo>
                  <a:pt x="0" y="464"/>
                </a:lnTo>
                <a:lnTo>
                  <a:pt x="1" y="564"/>
                </a:lnTo>
                <a:lnTo>
                  <a:pt x="1" y="650"/>
                </a:lnTo>
                <a:lnTo>
                  <a:pt x="96" y="648"/>
                </a:lnTo>
                <a:lnTo>
                  <a:pt x="277" y="647"/>
                </a:lnTo>
                <a:lnTo>
                  <a:pt x="342" y="647"/>
                </a:lnTo>
                <a:lnTo>
                  <a:pt x="342" y="227"/>
                </a:lnTo>
                <a:lnTo>
                  <a:pt x="340" y="6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5" name="Freeform 48"/>
          <p:cNvSpPr>
            <a:spLocks/>
          </p:cNvSpPr>
          <p:nvPr/>
        </p:nvSpPr>
        <p:spPr bwMode="auto">
          <a:xfrm>
            <a:off x="4522787" y="1753394"/>
            <a:ext cx="534988" cy="436562"/>
          </a:xfrm>
          <a:custGeom>
            <a:avLst/>
            <a:gdLst>
              <a:gd name="T0" fmla="*/ 2147483646 w 1012"/>
              <a:gd name="T1" fmla="*/ 2147483646 h 826"/>
              <a:gd name="T2" fmla="*/ 2147483646 w 1012"/>
              <a:gd name="T3" fmla="*/ 2147483646 h 826"/>
              <a:gd name="T4" fmla="*/ 2147483646 w 1012"/>
              <a:gd name="T5" fmla="*/ 2147483646 h 826"/>
              <a:gd name="T6" fmla="*/ 2147483646 w 1012"/>
              <a:gd name="T7" fmla="*/ 2147483646 h 826"/>
              <a:gd name="T8" fmla="*/ 2147483646 w 1012"/>
              <a:gd name="T9" fmla="*/ 2147483646 h 826"/>
              <a:gd name="T10" fmla="*/ 2147483646 w 1012"/>
              <a:gd name="T11" fmla="*/ 2147483646 h 826"/>
              <a:gd name="T12" fmla="*/ 2147483646 w 1012"/>
              <a:gd name="T13" fmla="*/ 2147483646 h 826"/>
              <a:gd name="T14" fmla="*/ 2147483646 w 1012"/>
              <a:gd name="T15" fmla="*/ 2147483646 h 826"/>
              <a:gd name="T16" fmla="*/ 2147483646 w 1012"/>
              <a:gd name="T17" fmla="*/ 2147483646 h 826"/>
              <a:gd name="T18" fmla="*/ 2147483646 w 1012"/>
              <a:gd name="T19" fmla="*/ 2147483646 h 826"/>
              <a:gd name="T20" fmla="*/ 2147483646 w 1012"/>
              <a:gd name="T21" fmla="*/ 2147483646 h 826"/>
              <a:gd name="T22" fmla="*/ 0 w 1012"/>
              <a:gd name="T23" fmla="*/ 2147483646 h 826"/>
              <a:gd name="T24" fmla="*/ 2147483646 w 1012"/>
              <a:gd name="T25" fmla="*/ 2147483646 h 826"/>
              <a:gd name="T26" fmla="*/ 2147483646 w 1012"/>
              <a:gd name="T27" fmla="*/ 2147483646 h 826"/>
              <a:gd name="T28" fmla="*/ 2147483646 w 1012"/>
              <a:gd name="T29" fmla="*/ 0 h 826"/>
              <a:gd name="T30" fmla="*/ 2147483646 w 1012"/>
              <a:gd name="T31" fmla="*/ 0 h 826"/>
              <a:gd name="T32" fmla="*/ 2147483646 w 1012"/>
              <a:gd name="T33" fmla="*/ 0 h 826"/>
              <a:gd name="T34" fmla="*/ 2147483646 w 1012"/>
              <a:gd name="T35" fmla="*/ 0 h 826"/>
              <a:gd name="T36" fmla="*/ 2147483646 w 1012"/>
              <a:gd name="T37" fmla="*/ 2147483646 h 826"/>
              <a:gd name="T38" fmla="*/ 2147483646 w 1012"/>
              <a:gd name="T39" fmla="*/ 2147483646 h 826"/>
              <a:gd name="T40" fmla="*/ 2147483646 w 1012"/>
              <a:gd name="T41" fmla="*/ 2147483646 h 82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12" h="826">
                <a:moveTo>
                  <a:pt x="1012" y="520"/>
                </a:moveTo>
                <a:lnTo>
                  <a:pt x="852" y="504"/>
                </a:lnTo>
                <a:lnTo>
                  <a:pt x="733" y="666"/>
                </a:lnTo>
                <a:lnTo>
                  <a:pt x="573" y="826"/>
                </a:lnTo>
                <a:lnTo>
                  <a:pt x="525" y="826"/>
                </a:lnTo>
                <a:lnTo>
                  <a:pt x="324" y="826"/>
                </a:lnTo>
                <a:lnTo>
                  <a:pt x="324" y="664"/>
                </a:lnTo>
                <a:lnTo>
                  <a:pt x="184" y="664"/>
                </a:lnTo>
                <a:lnTo>
                  <a:pt x="6" y="664"/>
                </a:lnTo>
                <a:lnTo>
                  <a:pt x="7" y="499"/>
                </a:lnTo>
                <a:lnTo>
                  <a:pt x="7" y="160"/>
                </a:lnTo>
                <a:lnTo>
                  <a:pt x="0" y="1"/>
                </a:lnTo>
                <a:lnTo>
                  <a:pt x="87" y="1"/>
                </a:lnTo>
                <a:lnTo>
                  <a:pt x="162" y="1"/>
                </a:lnTo>
                <a:lnTo>
                  <a:pt x="334" y="0"/>
                </a:lnTo>
                <a:lnTo>
                  <a:pt x="586" y="0"/>
                </a:lnTo>
                <a:lnTo>
                  <a:pt x="886" y="0"/>
                </a:lnTo>
                <a:lnTo>
                  <a:pt x="1008" y="0"/>
                </a:lnTo>
                <a:lnTo>
                  <a:pt x="1008" y="160"/>
                </a:lnTo>
                <a:lnTo>
                  <a:pt x="1008" y="223"/>
                </a:lnTo>
                <a:lnTo>
                  <a:pt x="1012" y="52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" name="Freeform 49"/>
          <p:cNvSpPr>
            <a:spLocks/>
          </p:cNvSpPr>
          <p:nvPr/>
        </p:nvSpPr>
        <p:spPr bwMode="auto">
          <a:xfrm>
            <a:off x="5227637" y="1183481"/>
            <a:ext cx="271463" cy="525463"/>
          </a:xfrm>
          <a:custGeom>
            <a:avLst/>
            <a:gdLst>
              <a:gd name="T0" fmla="*/ 2147483646 w 513"/>
              <a:gd name="T1" fmla="*/ 2147483646 h 994"/>
              <a:gd name="T2" fmla="*/ 2147483646 w 513"/>
              <a:gd name="T3" fmla="*/ 0 h 994"/>
              <a:gd name="T4" fmla="*/ 2147483646 w 513"/>
              <a:gd name="T5" fmla="*/ 0 h 994"/>
              <a:gd name="T6" fmla="*/ 2147483646 w 513"/>
              <a:gd name="T7" fmla="*/ 0 h 994"/>
              <a:gd name="T8" fmla="*/ 2147483646 w 513"/>
              <a:gd name="T9" fmla="*/ 0 h 994"/>
              <a:gd name="T10" fmla="*/ 2147483646 w 513"/>
              <a:gd name="T11" fmla="*/ 0 h 994"/>
              <a:gd name="T12" fmla="*/ 2147483646 w 513"/>
              <a:gd name="T13" fmla="*/ 2147483646 h 994"/>
              <a:gd name="T14" fmla="*/ 2147483646 w 513"/>
              <a:gd name="T15" fmla="*/ 2147483646 h 994"/>
              <a:gd name="T16" fmla="*/ 2147483646 w 513"/>
              <a:gd name="T17" fmla="*/ 2147483646 h 994"/>
              <a:gd name="T18" fmla="*/ 0 w 513"/>
              <a:gd name="T19" fmla="*/ 2147483646 h 994"/>
              <a:gd name="T20" fmla="*/ 2147483646 w 513"/>
              <a:gd name="T21" fmla="*/ 2147483646 h 994"/>
              <a:gd name="T22" fmla="*/ 2147483646 w 513"/>
              <a:gd name="T23" fmla="*/ 2147483646 h 994"/>
              <a:gd name="T24" fmla="*/ 2147483646 w 513"/>
              <a:gd name="T25" fmla="*/ 2147483646 h 994"/>
              <a:gd name="T26" fmla="*/ 2147483646 w 513"/>
              <a:gd name="T27" fmla="*/ 2147483646 h 994"/>
              <a:gd name="T28" fmla="*/ 2147483646 w 513"/>
              <a:gd name="T29" fmla="*/ 2147483646 h 994"/>
              <a:gd name="T30" fmla="*/ 2147483646 w 513"/>
              <a:gd name="T31" fmla="*/ 2147483646 h 994"/>
              <a:gd name="T32" fmla="*/ 2147483646 w 513"/>
              <a:gd name="T33" fmla="*/ 2147483646 h 994"/>
              <a:gd name="T34" fmla="*/ 2147483646 w 513"/>
              <a:gd name="T35" fmla="*/ 2147483646 h 994"/>
              <a:gd name="T36" fmla="*/ 2147483646 w 513"/>
              <a:gd name="T37" fmla="*/ 2147483646 h 994"/>
              <a:gd name="T38" fmla="*/ 2147483646 w 513"/>
              <a:gd name="T39" fmla="*/ 2147483646 h 994"/>
              <a:gd name="T40" fmla="*/ 2147483646 w 513"/>
              <a:gd name="T41" fmla="*/ 2147483646 h 994"/>
              <a:gd name="T42" fmla="*/ 2147483646 w 513"/>
              <a:gd name="T43" fmla="*/ 2147483646 h 99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13" h="994">
                <a:moveTo>
                  <a:pt x="513" y="54"/>
                </a:moveTo>
                <a:lnTo>
                  <a:pt x="513" y="0"/>
                </a:lnTo>
                <a:lnTo>
                  <a:pt x="468" y="0"/>
                </a:lnTo>
                <a:lnTo>
                  <a:pt x="459" y="0"/>
                </a:lnTo>
                <a:lnTo>
                  <a:pt x="344" y="0"/>
                </a:lnTo>
                <a:lnTo>
                  <a:pt x="279" y="0"/>
                </a:lnTo>
                <a:lnTo>
                  <a:pt x="98" y="1"/>
                </a:lnTo>
                <a:lnTo>
                  <a:pt x="3" y="3"/>
                </a:lnTo>
                <a:lnTo>
                  <a:pt x="6" y="168"/>
                </a:lnTo>
                <a:lnTo>
                  <a:pt x="0" y="168"/>
                </a:lnTo>
                <a:lnTo>
                  <a:pt x="2" y="495"/>
                </a:lnTo>
                <a:lnTo>
                  <a:pt x="2" y="765"/>
                </a:lnTo>
                <a:lnTo>
                  <a:pt x="5" y="958"/>
                </a:lnTo>
                <a:lnTo>
                  <a:pt x="5" y="994"/>
                </a:lnTo>
                <a:lnTo>
                  <a:pt x="207" y="990"/>
                </a:lnTo>
                <a:lnTo>
                  <a:pt x="353" y="990"/>
                </a:lnTo>
                <a:lnTo>
                  <a:pt x="492" y="990"/>
                </a:lnTo>
                <a:lnTo>
                  <a:pt x="492" y="955"/>
                </a:lnTo>
                <a:lnTo>
                  <a:pt x="491" y="822"/>
                </a:lnTo>
                <a:lnTo>
                  <a:pt x="494" y="822"/>
                </a:lnTo>
                <a:lnTo>
                  <a:pt x="494" y="213"/>
                </a:lnTo>
                <a:lnTo>
                  <a:pt x="513" y="5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7" name="Freeform 50"/>
          <p:cNvSpPr>
            <a:spLocks/>
          </p:cNvSpPr>
          <p:nvPr/>
        </p:nvSpPr>
        <p:spPr bwMode="auto">
          <a:xfrm>
            <a:off x="5056187" y="1707356"/>
            <a:ext cx="444500" cy="706438"/>
          </a:xfrm>
          <a:custGeom>
            <a:avLst/>
            <a:gdLst>
              <a:gd name="T0" fmla="*/ 2147483646 w 841"/>
              <a:gd name="T1" fmla="*/ 2147483646 h 1336"/>
              <a:gd name="T2" fmla="*/ 2147483646 w 841"/>
              <a:gd name="T3" fmla="*/ 2147483646 h 1336"/>
              <a:gd name="T4" fmla="*/ 2147483646 w 841"/>
              <a:gd name="T5" fmla="*/ 2147483646 h 1336"/>
              <a:gd name="T6" fmla="*/ 2147483646 w 841"/>
              <a:gd name="T7" fmla="*/ 2147483646 h 1336"/>
              <a:gd name="T8" fmla="*/ 2147483646 w 841"/>
              <a:gd name="T9" fmla="*/ 0 h 1336"/>
              <a:gd name="T10" fmla="*/ 2147483646 w 841"/>
              <a:gd name="T11" fmla="*/ 0 h 1336"/>
              <a:gd name="T12" fmla="*/ 2147483646 w 841"/>
              <a:gd name="T13" fmla="*/ 0 h 1336"/>
              <a:gd name="T14" fmla="*/ 2147483646 w 841"/>
              <a:gd name="T15" fmla="*/ 2147483646 h 1336"/>
              <a:gd name="T16" fmla="*/ 2147483646 w 841"/>
              <a:gd name="T17" fmla="*/ 2147483646 h 1336"/>
              <a:gd name="T18" fmla="*/ 0 w 841"/>
              <a:gd name="T19" fmla="*/ 2147483646 h 1336"/>
              <a:gd name="T20" fmla="*/ 0 w 841"/>
              <a:gd name="T21" fmla="*/ 2147483646 h 1336"/>
              <a:gd name="T22" fmla="*/ 0 w 841"/>
              <a:gd name="T23" fmla="*/ 2147483646 h 1336"/>
              <a:gd name="T24" fmla="*/ 0 w 841"/>
              <a:gd name="T25" fmla="*/ 2147483646 h 1336"/>
              <a:gd name="T26" fmla="*/ 2147483646 w 841"/>
              <a:gd name="T27" fmla="*/ 2147483646 h 1336"/>
              <a:gd name="T28" fmla="*/ 2147483646 w 841"/>
              <a:gd name="T29" fmla="*/ 2147483646 h 1336"/>
              <a:gd name="T30" fmla="*/ 2147483646 w 841"/>
              <a:gd name="T31" fmla="*/ 2147483646 h 1336"/>
              <a:gd name="T32" fmla="*/ 2147483646 w 841"/>
              <a:gd name="T33" fmla="*/ 2147483646 h 1336"/>
              <a:gd name="T34" fmla="*/ 2147483646 w 841"/>
              <a:gd name="T35" fmla="*/ 2147483646 h 1336"/>
              <a:gd name="T36" fmla="*/ 2147483646 w 841"/>
              <a:gd name="T37" fmla="*/ 2147483646 h 1336"/>
              <a:gd name="T38" fmla="*/ 2147483646 w 841"/>
              <a:gd name="T39" fmla="*/ 2147483646 h 1336"/>
              <a:gd name="T40" fmla="*/ 2147483646 w 841"/>
              <a:gd name="T41" fmla="*/ 2147483646 h 1336"/>
              <a:gd name="T42" fmla="*/ 2147483646 w 841"/>
              <a:gd name="T43" fmla="*/ 2147483646 h 1336"/>
              <a:gd name="T44" fmla="*/ 2147483646 w 841"/>
              <a:gd name="T45" fmla="*/ 2147483646 h 1336"/>
              <a:gd name="T46" fmla="*/ 2147483646 w 841"/>
              <a:gd name="T47" fmla="*/ 2147483646 h 1336"/>
              <a:gd name="T48" fmla="*/ 2147483646 w 841"/>
              <a:gd name="T49" fmla="*/ 2147483646 h 1336"/>
              <a:gd name="T50" fmla="*/ 2147483646 w 841"/>
              <a:gd name="T51" fmla="*/ 2147483646 h 1336"/>
              <a:gd name="T52" fmla="*/ 2147483646 w 841"/>
              <a:gd name="T53" fmla="*/ 2147483646 h 13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1" h="1336">
                <a:moveTo>
                  <a:pt x="831" y="484"/>
                </a:moveTo>
                <a:lnTo>
                  <a:pt x="828" y="330"/>
                </a:lnTo>
                <a:lnTo>
                  <a:pt x="825" y="247"/>
                </a:lnTo>
                <a:lnTo>
                  <a:pt x="822" y="145"/>
                </a:lnTo>
                <a:lnTo>
                  <a:pt x="817" y="0"/>
                </a:lnTo>
                <a:lnTo>
                  <a:pt x="678" y="0"/>
                </a:lnTo>
                <a:lnTo>
                  <a:pt x="532" y="0"/>
                </a:lnTo>
                <a:lnTo>
                  <a:pt x="330" y="4"/>
                </a:lnTo>
                <a:lnTo>
                  <a:pt x="241" y="6"/>
                </a:lnTo>
                <a:lnTo>
                  <a:pt x="0" y="4"/>
                </a:lnTo>
                <a:lnTo>
                  <a:pt x="0" y="87"/>
                </a:lnTo>
                <a:lnTo>
                  <a:pt x="0" y="247"/>
                </a:lnTo>
                <a:lnTo>
                  <a:pt x="0" y="310"/>
                </a:lnTo>
                <a:lnTo>
                  <a:pt x="4" y="607"/>
                </a:lnTo>
                <a:lnTo>
                  <a:pt x="6" y="876"/>
                </a:lnTo>
                <a:lnTo>
                  <a:pt x="6" y="997"/>
                </a:lnTo>
                <a:lnTo>
                  <a:pt x="172" y="997"/>
                </a:lnTo>
                <a:lnTo>
                  <a:pt x="172" y="1195"/>
                </a:lnTo>
                <a:lnTo>
                  <a:pt x="172" y="1336"/>
                </a:lnTo>
                <a:lnTo>
                  <a:pt x="202" y="1335"/>
                </a:lnTo>
                <a:lnTo>
                  <a:pt x="241" y="1335"/>
                </a:lnTo>
                <a:lnTo>
                  <a:pt x="340" y="1332"/>
                </a:lnTo>
                <a:lnTo>
                  <a:pt x="343" y="994"/>
                </a:lnTo>
                <a:lnTo>
                  <a:pt x="475" y="994"/>
                </a:lnTo>
                <a:lnTo>
                  <a:pt x="841" y="990"/>
                </a:lnTo>
                <a:lnTo>
                  <a:pt x="840" y="721"/>
                </a:lnTo>
                <a:lnTo>
                  <a:pt x="831" y="48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8" name="Freeform 51"/>
          <p:cNvSpPr>
            <a:spLocks/>
          </p:cNvSpPr>
          <p:nvPr/>
        </p:nvSpPr>
        <p:spPr bwMode="auto">
          <a:xfrm>
            <a:off x="4699000" y="1434306"/>
            <a:ext cx="531812" cy="319088"/>
          </a:xfrm>
          <a:custGeom>
            <a:avLst/>
            <a:gdLst>
              <a:gd name="T0" fmla="*/ 2147483646 w 1004"/>
              <a:gd name="T1" fmla="*/ 2147483646 h 603"/>
              <a:gd name="T2" fmla="*/ 2147483646 w 1004"/>
              <a:gd name="T3" fmla="*/ 2147483646 h 603"/>
              <a:gd name="T4" fmla="*/ 2147483646 w 1004"/>
              <a:gd name="T5" fmla="*/ 2147483646 h 603"/>
              <a:gd name="T6" fmla="*/ 2147483646 w 1004"/>
              <a:gd name="T7" fmla="*/ 0 h 603"/>
              <a:gd name="T8" fmla="*/ 2147483646 w 1004"/>
              <a:gd name="T9" fmla="*/ 2147483646 h 603"/>
              <a:gd name="T10" fmla="*/ 2147483646 w 1004"/>
              <a:gd name="T11" fmla="*/ 2147483646 h 603"/>
              <a:gd name="T12" fmla="*/ 2147483646 w 1004"/>
              <a:gd name="T13" fmla="*/ 2147483646 h 603"/>
              <a:gd name="T14" fmla="*/ 2147483646 w 1004"/>
              <a:gd name="T15" fmla="*/ 2147483646 h 603"/>
              <a:gd name="T16" fmla="*/ 0 w 1004"/>
              <a:gd name="T17" fmla="*/ 2147483646 h 603"/>
              <a:gd name="T18" fmla="*/ 0 w 1004"/>
              <a:gd name="T19" fmla="*/ 2147483646 h 603"/>
              <a:gd name="T20" fmla="*/ 2147483646 w 1004"/>
              <a:gd name="T21" fmla="*/ 2147483646 h 603"/>
              <a:gd name="T22" fmla="*/ 2147483646 w 1004"/>
              <a:gd name="T23" fmla="*/ 2147483646 h 603"/>
              <a:gd name="T24" fmla="*/ 2147483646 w 1004"/>
              <a:gd name="T25" fmla="*/ 2147483646 h 603"/>
              <a:gd name="T26" fmla="*/ 2147483646 w 1004"/>
              <a:gd name="T27" fmla="*/ 2147483646 h 603"/>
              <a:gd name="T28" fmla="*/ 2147483646 w 1004"/>
              <a:gd name="T29" fmla="*/ 2147483646 h 603"/>
              <a:gd name="T30" fmla="*/ 2147483646 w 1004"/>
              <a:gd name="T31" fmla="*/ 2147483646 h 603"/>
              <a:gd name="T32" fmla="*/ 2147483646 w 1004"/>
              <a:gd name="T33" fmla="*/ 2147483646 h 603"/>
              <a:gd name="T34" fmla="*/ 2147483646 w 1004"/>
              <a:gd name="T35" fmla="*/ 2147483646 h 6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4" h="603">
                <a:moveTo>
                  <a:pt x="1001" y="291"/>
                </a:moveTo>
                <a:lnTo>
                  <a:pt x="1001" y="21"/>
                </a:lnTo>
                <a:lnTo>
                  <a:pt x="392" y="28"/>
                </a:lnTo>
                <a:lnTo>
                  <a:pt x="392" y="0"/>
                </a:lnTo>
                <a:lnTo>
                  <a:pt x="318" y="33"/>
                </a:lnTo>
                <a:lnTo>
                  <a:pt x="308" y="7"/>
                </a:lnTo>
                <a:lnTo>
                  <a:pt x="2" y="3"/>
                </a:lnTo>
                <a:lnTo>
                  <a:pt x="2" y="126"/>
                </a:lnTo>
                <a:lnTo>
                  <a:pt x="0" y="291"/>
                </a:lnTo>
                <a:lnTo>
                  <a:pt x="0" y="603"/>
                </a:lnTo>
                <a:lnTo>
                  <a:pt x="252" y="603"/>
                </a:lnTo>
                <a:lnTo>
                  <a:pt x="552" y="603"/>
                </a:lnTo>
                <a:lnTo>
                  <a:pt x="674" y="603"/>
                </a:lnTo>
                <a:lnTo>
                  <a:pt x="674" y="520"/>
                </a:lnTo>
                <a:lnTo>
                  <a:pt x="915" y="522"/>
                </a:lnTo>
                <a:lnTo>
                  <a:pt x="1004" y="520"/>
                </a:lnTo>
                <a:lnTo>
                  <a:pt x="1004" y="484"/>
                </a:lnTo>
                <a:lnTo>
                  <a:pt x="1001" y="29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9" name="Freeform 52"/>
          <p:cNvSpPr>
            <a:spLocks/>
          </p:cNvSpPr>
          <p:nvPr/>
        </p:nvSpPr>
        <p:spPr bwMode="auto">
          <a:xfrm>
            <a:off x="4694237" y="2189956"/>
            <a:ext cx="452438" cy="228600"/>
          </a:xfrm>
          <a:custGeom>
            <a:avLst/>
            <a:gdLst>
              <a:gd name="T0" fmla="*/ 2147483646 w 856"/>
              <a:gd name="T1" fmla="*/ 2147483646 h 431"/>
              <a:gd name="T2" fmla="*/ 2147483646 w 856"/>
              <a:gd name="T3" fmla="*/ 2147483646 h 431"/>
              <a:gd name="T4" fmla="*/ 2147483646 w 856"/>
              <a:gd name="T5" fmla="*/ 2147483646 h 431"/>
              <a:gd name="T6" fmla="*/ 2147483646 w 856"/>
              <a:gd name="T7" fmla="*/ 2147483646 h 431"/>
              <a:gd name="T8" fmla="*/ 2147483646 w 856"/>
              <a:gd name="T9" fmla="*/ 2147483646 h 431"/>
              <a:gd name="T10" fmla="*/ 2147483646 w 856"/>
              <a:gd name="T11" fmla="*/ 2147483646 h 431"/>
              <a:gd name="T12" fmla="*/ 2147483646 w 856"/>
              <a:gd name="T13" fmla="*/ 2147483646 h 431"/>
              <a:gd name="T14" fmla="*/ 2147483646 w 856"/>
              <a:gd name="T15" fmla="*/ 2147483646 h 431"/>
              <a:gd name="T16" fmla="*/ 2147483646 w 856"/>
              <a:gd name="T17" fmla="*/ 2147483646 h 431"/>
              <a:gd name="T18" fmla="*/ 0 w 856"/>
              <a:gd name="T19" fmla="*/ 2147483646 h 431"/>
              <a:gd name="T20" fmla="*/ 0 w 856"/>
              <a:gd name="T21" fmla="*/ 2147483646 h 431"/>
              <a:gd name="T22" fmla="*/ 0 w 856"/>
              <a:gd name="T23" fmla="*/ 2147483646 h 431"/>
              <a:gd name="T24" fmla="*/ 0 w 856"/>
              <a:gd name="T25" fmla="*/ 0 h 431"/>
              <a:gd name="T26" fmla="*/ 2147483646 w 856"/>
              <a:gd name="T27" fmla="*/ 0 h 431"/>
              <a:gd name="T28" fmla="*/ 2147483646 w 856"/>
              <a:gd name="T29" fmla="*/ 0 h 431"/>
              <a:gd name="T30" fmla="*/ 2147483646 w 856"/>
              <a:gd name="T31" fmla="*/ 2147483646 h 431"/>
              <a:gd name="T32" fmla="*/ 2147483646 w 856"/>
              <a:gd name="T33" fmla="*/ 2147483646 h 431"/>
              <a:gd name="T34" fmla="*/ 2147483646 w 856"/>
              <a:gd name="T35" fmla="*/ 2147483646 h 4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56" h="431">
                <a:moveTo>
                  <a:pt x="690" y="84"/>
                </a:moveTo>
                <a:lnTo>
                  <a:pt x="856" y="84"/>
                </a:lnTo>
                <a:lnTo>
                  <a:pt x="856" y="282"/>
                </a:lnTo>
                <a:lnTo>
                  <a:pt x="856" y="423"/>
                </a:lnTo>
                <a:lnTo>
                  <a:pt x="693" y="420"/>
                </a:lnTo>
                <a:lnTo>
                  <a:pt x="382" y="429"/>
                </a:lnTo>
                <a:lnTo>
                  <a:pt x="240" y="431"/>
                </a:lnTo>
                <a:lnTo>
                  <a:pt x="276" y="333"/>
                </a:lnTo>
                <a:lnTo>
                  <a:pt x="201" y="333"/>
                </a:lnTo>
                <a:lnTo>
                  <a:pt x="0" y="332"/>
                </a:lnTo>
                <a:lnTo>
                  <a:pt x="0" y="282"/>
                </a:lnTo>
                <a:lnTo>
                  <a:pt x="0" y="138"/>
                </a:lnTo>
                <a:lnTo>
                  <a:pt x="0" y="0"/>
                </a:lnTo>
                <a:lnTo>
                  <a:pt x="201" y="0"/>
                </a:lnTo>
                <a:lnTo>
                  <a:pt x="249" y="0"/>
                </a:lnTo>
                <a:lnTo>
                  <a:pt x="415" y="2"/>
                </a:lnTo>
                <a:lnTo>
                  <a:pt x="442" y="45"/>
                </a:lnTo>
                <a:lnTo>
                  <a:pt x="690" y="8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0" name="Freeform 53"/>
          <p:cNvSpPr>
            <a:spLocks/>
          </p:cNvSpPr>
          <p:nvPr/>
        </p:nvSpPr>
        <p:spPr bwMode="auto">
          <a:xfrm>
            <a:off x="4656137" y="1132681"/>
            <a:ext cx="574675" cy="319088"/>
          </a:xfrm>
          <a:custGeom>
            <a:avLst/>
            <a:gdLst>
              <a:gd name="T0" fmla="*/ 2147483646 w 1087"/>
              <a:gd name="T1" fmla="*/ 2147483646 h 603"/>
              <a:gd name="T2" fmla="*/ 2147483646 w 1087"/>
              <a:gd name="T3" fmla="*/ 2147483646 h 603"/>
              <a:gd name="T4" fmla="*/ 2147483646 w 1087"/>
              <a:gd name="T5" fmla="*/ 2147483646 h 603"/>
              <a:gd name="T6" fmla="*/ 2147483646 w 1087"/>
              <a:gd name="T7" fmla="*/ 0 h 603"/>
              <a:gd name="T8" fmla="*/ 2147483646 w 1087"/>
              <a:gd name="T9" fmla="*/ 2147483646 h 603"/>
              <a:gd name="T10" fmla="*/ 2147483646 w 1087"/>
              <a:gd name="T11" fmla="*/ 2147483646 h 603"/>
              <a:gd name="T12" fmla="*/ 2147483646 w 1087"/>
              <a:gd name="T13" fmla="*/ 2147483646 h 603"/>
              <a:gd name="T14" fmla="*/ 0 w 1087"/>
              <a:gd name="T15" fmla="*/ 2147483646 h 603"/>
              <a:gd name="T16" fmla="*/ 2147483646 w 1087"/>
              <a:gd name="T17" fmla="*/ 2147483646 h 603"/>
              <a:gd name="T18" fmla="*/ 2147483646 w 1087"/>
              <a:gd name="T19" fmla="*/ 2147483646 h 603"/>
              <a:gd name="T20" fmla="*/ 2147483646 w 1087"/>
              <a:gd name="T21" fmla="*/ 2147483646 h 603"/>
              <a:gd name="T22" fmla="*/ 2147483646 w 1087"/>
              <a:gd name="T23" fmla="*/ 2147483646 h 603"/>
              <a:gd name="T24" fmla="*/ 2147483646 w 1087"/>
              <a:gd name="T25" fmla="*/ 2147483646 h 603"/>
              <a:gd name="T26" fmla="*/ 2147483646 w 1087"/>
              <a:gd name="T27" fmla="*/ 2147483646 h 603"/>
              <a:gd name="T28" fmla="*/ 2147483646 w 1087"/>
              <a:gd name="T29" fmla="*/ 2147483646 h 603"/>
              <a:gd name="T30" fmla="*/ 2147483646 w 1087"/>
              <a:gd name="T31" fmla="*/ 2147483646 h 603"/>
              <a:gd name="T32" fmla="*/ 2147483646 w 1087"/>
              <a:gd name="T33" fmla="*/ 2147483646 h 603"/>
              <a:gd name="T34" fmla="*/ 2147483646 w 1087"/>
              <a:gd name="T35" fmla="*/ 2147483646 h 603"/>
              <a:gd name="T36" fmla="*/ 2147483646 w 1087"/>
              <a:gd name="T37" fmla="*/ 2147483646 h 603"/>
              <a:gd name="T38" fmla="*/ 2147483646 w 1087"/>
              <a:gd name="T39" fmla="*/ 2147483646 h 6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87" h="603">
                <a:moveTo>
                  <a:pt x="1087" y="264"/>
                </a:moveTo>
                <a:lnTo>
                  <a:pt x="1084" y="99"/>
                </a:lnTo>
                <a:lnTo>
                  <a:pt x="747" y="102"/>
                </a:lnTo>
                <a:lnTo>
                  <a:pt x="747" y="0"/>
                </a:lnTo>
                <a:lnTo>
                  <a:pt x="424" y="3"/>
                </a:lnTo>
                <a:lnTo>
                  <a:pt x="273" y="6"/>
                </a:lnTo>
                <a:lnTo>
                  <a:pt x="85" y="7"/>
                </a:lnTo>
                <a:lnTo>
                  <a:pt x="0" y="10"/>
                </a:lnTo>
                <a:lnTo>
                  <a:pt x="6" y="285"/>
                </a:lnTo>
                <a:lnTo>
                  <a:pt x="4" y="339"/>
                </a:lnTo>
                <a:lnTo>
                  <a:pt x="3" y="519"/>
                </a:lnTo>
                <a:lnTo>
                  <a:pt x="85" y="519"/>
                </a:lnTo>
                <a:lnTo>
                  <a:pt x="84" y="573"/>
                </a:lnTo>
                <a:lnTo>
                  <a:pt x="390" y="577"/>
                </a:lnTo>
                <a:lnTo>
                  <a:pt x="400" y="603"/>
                </a:lnTo>
                <a:lnTo>
                  <a:pt x="474" y="570"/>
                </a:lnTo>
                <a:lnTo>
                  <a:pt x="474" y="598"/>
                </a:lnTo>
                <a:lnTo>
                  <a:pt x="1083" y="591"/>
                </a:lnTo>
                <a:lnTo>
                  <a:pt x="1081" y="264"/>
                </a:lnTo>
                <a:lnTo>
                  <a:pt x="1087" y="26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1" name="Freeform 54"/>
          <p:cNvSpPr>
            <a:spLocks/>
          </p:cNvSpPr>
          <p:nvPr/>
        </p:nvSpPr>
        <p:spPr bwMode="auto">
          <a:xfrm>
            <a:off x="4826000" y="2020094"/>
            <a:ext cx="233362" cy="214312"/>
          </a:xfrm>
          <a:custGeom>
            <a:avLst/>
            <a:gdLst>
              <a:gd name="T0" fmla="*/ 2147483646 w 441"/>
              <a:gd name="T1" fmla="*/ 2147483646 h 406"/>
              <a:gd name="T2" fmla="*/ 2147483646 w 441"/>
              <a:gd name="T3" fmla="*/ 2147483646 h 406"/>
              <a:gd name="T4" fmla="*/ 2147483646 w 441"/>
              <a:gd name="T5" fmla="*/ 2147483646 h 406"/>
              <a:gd name="T6" fmla="*/ 2147483646 w 441"/>
              <a:gd name="T7" fmla="*/ 2147483646 h 406"/>
              <a:gd name="T8" fmla="*/ 2147483646 w 441"/>
              <a:gd name="T9" fmla="*/ 2147483646 h 406"/>
              <a:gd name="T10" fmla="*/ 0 w 441"/>
              <a:gd name="T11" fmla="*/ 2147483646 h 406"/>
              <a:gd name="T12" fmla="*/ 2147483646 w 441"/>
              <a:gd name="T13" fmla="*/ 2147483646 h 406"/>
              <a:gd name="T14" fmla="*/ 2147483646 w 441"/>
              <a:gd name="T15" fmla="*/ 0 h 406"/>
              <a:gd name="T16" fmla="*/ 2147483646 w 441"/>
              <a:gd name="T17" fmla="*/ 2147483646 h 40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41" h="406">
                <a:moveTo>
                  <a:pt x="439" y="16"/>
                </a:moveTo>
                <a:lnTo>
                  <a:pt x="441" y="285"/>
                </a:lnTo>
                <a:lnTo>
                  <a:pt x="441" y="406"/>
                </a:lnTo>
                <a:lnTo>
                  <a:pt x="193" y="367"/>
                </a:lnTo>
                <a:lnTo>
                  <a:pt x="166" y="324"/>
                </a:lnTo>
                <a:lnTo>
                  <a:pt x="0" y="322"/>
                </a:lnTo>
                <a:lnTo>
                  <a:pt x="160" y="162"/>
                </a:lnTo>
                <a:lnTo>
                  <a:pt x="279" y="0"/>
                </a:lnTo>
                <a:lnTo>
                  <a:pt x="439" y="1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2" name="Freeform 55"/>
          <p:cNvSpPr>
            <a:spLocks/>
          </p:cNvSpPr>
          <p:nvPr/>
        </p:nvSpPr>
        <p:spPr bwMode="auto">
          <a:xfrm>
            <a:off x="4473575" y="829469"/>
            <a:ext cx="406400" cy="309562"/>
          </a:xfrm>
          <a:custGeom>
            <a:avLst/>
            <a:gdLst>
              <a:gd name="T0" fmla="*/ 2147483646 w 769"/>
              <a:gd name="T1" fmla="*/ 2147483646 h 585"/>
              <a:gd name="T2" fmla="*/ 2147483646 w 769"/>
              <a:gd name="T3" fmla="*/ 2147483646 h 585"/>
              <a:gd name="T4" fmla="*/ 2147483646 w 769"/>
              <a:gd name="T5" fmla="*/ 2147483646 h 585"/>
              <a:gd name="T6" fmla="*/ 2147483646 w 769"/>
              <a:gd name="T7" fmla="*/ 2147483646 h 585"/>
              <a:gd name="T8" fmla="*/ 2147483646 w 769"/>
              <a:gd name="T9" fmla="*/ 2147483646 h 585"/>
              <a:gd name="T10" fmla="*/ 2147483646 w 769"/>
              <a:gd name="T11" fmla="*/ 2147483646 h 585"/>
              <a:gd name="T12" fmla="*/ 2147483646 w 769"/>
              <a:gd name="T13" fmla="*/ 2147483646 h 585"/>
              <a:gd name="T14" fmla="*/ 2147483646 w 769"/>
              <a:gd name="T15" fmla="*/ 2147483646 h 585"/>
              <a:gd name="T16" fmla="*/ 2147483646 w 769"/>
              <a:gd name="T17" fmla="*/ 2147483646 h 585"/>
              <a:gd name="T18" fmla="*/ 2147483646 w 769"/>
              <a:gd name="T19" fmla="*/ 2147483646 h 585"/>
              <a:gd name="T20" fmla="*/ 2147483646 w 769"/>
              <a:gd name="T21" fmla="*/ 2147483646 h 585"/>
              <a:gd name="T22" fmla="*/ 2147483646 w 769"/>
              <a:gd name="T23" fmla="*/ 2147483646 h 585"/>
              <a:gd name="T24" fmla="*/ 0 w 769"/>
              <a:gd name="T25" fmla="*/ 0 h 585"/>
              <a:gd name="T26" fmla="*/ 2147483646 w 769"/>
              <a:gd name="T27" fmla="*/ 0 h 585"/>
              <a:gd name="T28" fmla="*/ 2147483646 w 769"/>
              <a:gd name="T29" fmla="*/ 0 h 585"/>
              <a:gd name="T30" fmla="*/ 2147483646 w 769"/>
              <a:gd name="T31" fmla="*/ 2147483646 h 585"/>
              <a:gd name="T32" fmla="*/ 2147483646 w 769"/>
              <a:gd name="T33" fmla="*/ 2147483646 h 585"/>
              <a:gd name="T34" fmla="*/ 2147483646 w 769"/>
              <a:gd name="T35" fmla="*/ 2147483646 h 58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69" h="585">
                <a:moveTo>
                  <a:pt x="760" y="11"/>
                </a:moveTo>
                <a:lnTo>
                  <a:pt x="763" y="117"/>
                </a:lnTo>
                <a:lnTo>
                  <a:pt x="766" y="431"/>
                </a:lnTo>
                <a:lnTo>
                  <a:pt x="769" y="575"/>
                </a:lnTo>
                <a:lnTo>
                  <a:pt x="618" y="578"/>
                </a:lnTo>
                <a:lnTo>
                  <a:pt x="430" y="579"/>
                </a:lnTo>
                <a:lnTo>
                  <a:pt x="345" y="582"/>
                </a:lnTo>
                <a:lnTo>
                  <a:pt x="255" y="584"/>
                </a:lnTo>
                <a:lnTo>
                  <a:pt x="150" y="585"/>
                </a:lnTo>
                <a:lnTo>
                  <a:pt x="10" y="585"/>
                </a:lnTo>
                <a:lnTo>
                  <a:pt x="10" y="537"/>
                </a:lnTo>
                <a:lnTo>
                  <a:pt x="9" y="420"/>
                </a:lnTo>
                <a:lnTo>
                  <a:pt x="0" y="0"/>
                </a:lnTo>
                <a:lnTo>
                  <a:pt x="75" y="0"/>
                </a:lnTo>
                <a:lnTo>
                  <a:pt x="129" y="0"/>
                </a:lnTo>
                <a:lnTo>
                  <a:pt x="436" y="3"/>
                </a:lnTo>
                <a:lnTo>
                  <a:pt x="618" y="9"/>
                </a:lnTo>
                <a:lnTo>
                  <a:pt x="760" y="1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3" name="Freeform 56"/>
          <p:cNvSpPr>
            <a:spLocks/>
          </p:cNvSpPr>
          <p:nvPr/>
        </p:nvSpPr>
        <p:spPr bwMode="auto">
          <a:xfrm>
            <a:off x="4875212" y="835819"/>
            <a:ext cx="354013" cy="350837"/>
          </a:xfrm>
          <a:custGeom>
            <a:avLst/>
            <a:gdLst>
              <a:gd name="T0" fmla="*/ 2147483646 w 669"/>
              <a:gd name="T1" fmla="*/ 2147483646 h 663"/>
              <a:gd name="T2" fmla="*/ 2147483646 w 669"/>
              <a:gd name="T3" fmla="*/ 2147483646 h 663"/>
              <a:gd name="T4" fmla="*/ 2147483646 w 669"/>
              <a:gd name="T5" fmla="*/ 2147483646 h 663"/>
              <a:gd name="T6" fmla="*/ 2147483646 w 669"/>
              <a:gd name="T7" fmla="*/ 2147483646 h 663"/>
              <a:gd name="T8" fmla="*/ 2147483646 w 669"/>
              <a:gd name="T9" fmla="*/ 0 h 663"/>
              <a:gd name="T10" fmla="*/ 2147483646 w 669"/>
              <a:gd name="T11" fmla="*/ 2147483646 h 663"/>
              <a:gd name="T12" fmla="*/ 2147483646 w 669"/>
              <a:gd name="T13" fmla="*/ 0 h 663"/>
              <a:gd name="T14" fmla="*/ 0 w 669"/>
              <a:gd name="T15" fmla="*/ 0 h 663"/>
              <a:gd name="T16" fmla="*/ 2147483646 w 669"/>
              <a:gd name="T17" fmla="*/ 2147483646 h 663"/>
              <a:gd name="T18" fmla="*/ 2147483646 w 669"/>
              <a:gd name="T19" fmla="*/ 2147483646 h 663"/>
              <a:gd name="T20" fmla="*/ 2147483646 w 669"/>
              <a:gd name="T21" fmla="*/ 2147483646 h 663"/>
              <a:gd name="T22" fmla="*/ 2147483646 w 669"/>
              <a:gd name="T23" fmla="*/ 2147483646 h 663"/>
              <a:gd name="T24" fmla="*/ 2147483646 w 669"/>
              <a:gd name="T25" fmla="*/ 2147483646 h 663"/>
              <a:gd name="T26" fmla="*/ 2147483646 w 669"/>
              <a:gd name="T27" fmla="*/ 2147483646 h 663"/>
              <a:gd name="T28" fmla="*/ 2147483646 w 669"/>
              <a:gd name="T29" fmla="*/ 2147483646 h 663"/>
              <a:gd name="T30" fmla="*/ 2147483646 w 669"/>
              <a:gd name="T31" fmla="*/ 2147483646 h 6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9" h="663">
                <a:moveTo>
                  <a:pt x="668" y="474"/>
                </a:moveTo>
                <a:lnTo>
                  <a:pt x="669" y="10"/>
                </a:lnTo>
                <a:lnTo>
                  <a:pt x="525" y="7"/>
                </a:lnTo>
                <a:lnTo>
                  <a:pt x="219" y="4"/>
                </a:lnTo>
                <a:lnTo>
                  <a:pt x="53" y="0"/>
                </a:lnTo>
                <a:lnTo>
                  <a:pt x="39" y="1"/>
                </a:lnTo>
                <a:lnTo>
                  <a:pt x="11" y="0"/>
                </a:lnTo>
                <a:lnTo>
                  <a:pt x="0" y="0"/>
                </a:lnTo>
                <a:lnTo>
                  <a:pt x="3" y="106"/>
                </a:lnTo>
                <a:lnTo>
                  <a:pt x="6" y="420"/>
                </a:lnTo>
                <a:lnTo>
                  <a:pt x="9" y="564"/>
                </a:lnTo>
                <a:lnTo>
                  <a:pt x="332" y="561"/>
                </a:lnTo>
                <a:lnTo>
                  <a:pt x="332" y="663"/>
                </a:lnTo>
                <a:lnTo>
                  <a:pt x="669" y="660"/>
                </a:lnTo>
                <a:lnTo>
                  <a:pt x="669" y="574"/>
                </a:lnTo>
                <a:lnTo>
                  <a:pt x="668" y="47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4" name="Freeform 57"/>
          <p:cNvSpPr>
            <a:spLocks/>
          </p:cNvSpPr>
          <p:nvPr/>
        </p:nvSpPr>
        <p:spPr bwMode="auto">
          <a:xfrm>
            <a:off x="5073650" y="4518819"/>
            <a:ext cx="344487" cy="352425"/>
          </a:xfrm>
          <a:custGeom>
            <a:avLst/>
            <a:gdLst>
              <a:gd name="T0" fmla="*/ 2147483646 w 651"/>
              <a:gd name="T1" fmla="*/ 2147483646 h 667"/>
              <a:gd name="T2" fmla="*/ 2147483646 w 651"/>
              <a:gd name="T3" fmla="*/ 2147483646 h 667"/>
              <a:gd name="T4" fmla="*/ 2147483646 w 651"/>
              <a:gd name="T5" fmla="*/ 2147483646 h 667"/>
              <a:gd name="T6" fmla="*/ 2147483646 w 651"/>
              <a:gd name="T7" fmla="*/ 2147483646 h 667"/>
              <a:gd name="T8" fmla="*/ 2147483646 w 651"/>
              <a:gd name="T9" fmla="*/ 2147483646 h 667"/>
              <a:gd name="T10" fmla="*/ 2147483646 w 651"/>
              <a:gd name="T11" fmla="*/ 2147483646 h 667"/>
              <a:gd name="T12" fmla="*/ 2147483646 w 651"/>
              <a:gd name="T13" fmla="*/ 2147483646 h 667"/>
              <a:gd name="T14" fmla="*/ 0 w 651"/>
              <a:gd name="T15" fmla="*/ 2147483646 h 667"/>
              <a:gd name="T16" fmla="*/ 0 w 651"/>
              <a:gd name="T17" fmla="*/ 2147483646 h 667"/>
              <a:gd name="T18" fmla="*/ 0 w 651"/>
              <a:gd name="T19" fmla="*/ 2147483646 h 667"/>
              <a:gd name="T20" fmla="*/ 2147483646 w 651"/>
              <a:gd name="T21" fmla="*/ 2147483646 h 667"/>
              <a:gd name="T22" fmla="*/ 2147483646 w 651"/>
              <a:gd name="T23" fmla="*/ 2147483646 h 667"/>
              <a:gd name="T24" fmla="*/ 2147483646 w 651"/>
              <a:gd name="T25" fmla="*/ 2147483646 h 667"/>
              <a:gd name="T26" fmla="*/ 2147483646 w 651"/>
              <a:gd name="T27" fmla="*/ 2147483646 h 667"/>
              <a:gd name="T28" fmla="*/ 2147483646 w 651"/>
              <a:gd name="T29" fmla="*/ 2147483646 h 667"/>
              <a:gd name="T30" fmla="*/ 2147483646 w 651"/>
              <a:gd name="T31" fmla="*/ 0 h 667"/>
              <a:gd name="T32" fmla="*/ 2147483646 w 651"/>
              <a:gd name="T33" fmla="*/ 2147483646 h 667"/>
              <a:gd name="T34" fmla="*/ 2147483646 w 651"/>
              <a:gd name="T35" fmla="*/ 2147483646 h 6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51" h="667">
                <a:moveTo>
                  <a:pt x="646" y="381"/>
                </a:moveTo>
                <a:lnTo>
                  <a:pt x="646" y="417"/>
                </a:lnTo>
                <a:lnTo>
                  <a:pt x="645" y="594"/>
                </a:lnTo>
                <a:lnTo>
                  <a:pt x="645" y="618"/>
                </a:lnTo>
                <a:lnTo>
                  <a:pt x="645" y="666"/>
                </a:lnTo>
                <a:lnTo>
                  <a:pt x="321" y="661"/>
                </a:lnTo>
                <a:lnTo>
                  <a:pt x="160" y="667"/>
                </a:lnTo>
                <a:lnTo>
                  <a:pt x="0" y="667"/>
                </a:lnTo>
                <a:lnTo>
                  <a:pt x="0" y="618"/>
                </a:lnTo>
                <a:lnTo>
                  <a:pt x="0" y="612"/>
                </a:lnTo>
                <a:lnTo>
                  <a:pt x="3" y="445"/>
                </a:lnTo>
                <a:lnTo>
                  <a:pt x="7" y="280"/>
                </a:lnTo>
                <a:lnTo>
                  <a:pt x="7" y="169"/>
                </a:lnTo>
                <a:lnTo>
                  <a:pt x="7" y="4"/>
                </a:lnTo>
                <a:lnTo>
                  <a:pt x="165" y="6"/>
                </a:lnTo>
                <a:lnTo>
                  <a:pt x="651" y="0"/>
                </a:lnTo>
                <a:lnTo>
                  <a:pt x="648" y="144"/>
                </a:lnTo>
                <a:lnTo>
                  <a:pt x="646" y="38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5" name="Freeform 58"/>
          <p:cNvSpPr>
            <a:spLocks/>
          </p:cNvSpPr>
          <p:nvPr/>
        </p:nvSpPr>
        <p:spPr bwMode="auto">
          <a:xfrm>
            <a:off x="5414962" y="4428331"/>
            <a:ext cx="341313" cy="317500"/>
          </a:xfrm>
          <a:custGeom>
            <a:avLst/>
            <a:gdLst>
              <a:gd name="T0" fmla="*/ 2147483646 w 644"/>
              <a:gd name="T1" fmla="*/ 2147483646 h 599"/>
              <a:gd name="T2" fmla="*/ 2147483646 w 644"/>
              <a:gd name="T3" fmla="*/ 2147483646 h 599"/>
              <a:gd name="T4" fmla="*/ 2147483646 w 644"/>
              <a:gd name="T5" fmla="*/ 2147483646 h 599"/>
              <a:gd name="T6" fmla="*/ 2147483646 w 644"/>
              <a:gd name="T7" fmla="*/ 2147483646 h 599"/>
              <a:gd name="T8" fmla="*/ 2147483646 w 644"/>
              <a:gd name="T9" fmla="*/ 0 h 599"/>
              <a:gd name="T10" fmla="*/ 2147483646 w 644"/>
              <a:gd name="T11" fmla="*/ 2147483646 h 599"/>
              <a:gd name="T12" fmla="*/ 2147483646 w 644"/>
              <a:gd name="T13" fmla="*/ 2147483646 h 599"/>
              <a:gd name="T14" fmla="*/ 2147483646 w 644"/>
              <a:gd name="T15" fmla="*/ 2147483646 h 599"/>
              <a:gd name="T16" fmla="*/ 2147483646 w 644"/>
              <a:gd name="T17" fmla="*/ 2147483646 h 599"/>
              <a:gd name="T18" fmla="*/ 0 w 644"/>
              <a:gd name="T19" fmla="*/ 2147483646 h 599"/>
              <a:gd name="T20" fmla="*/ 0 w 644"/>
              <a:gd name="T21" fmla="*/ 2147483646 h 599"/>
              <a:gd name="T22" fmla="*/ 2147483646 w 644"/>
              <a:gd name="T23" fmla="*/ 2147483646 h 599"/>
              <a:gd name="T24" fmla="*/ 2147483646 w 644"/>
              <a:gd name="T25" fmla="*/ 2147483646 h 599"/>
              <a:gd name="T26" fmla="*/ 2147483646 w 644"/>
              <a:gd name="T27" fmla="*/ 2147483646 h 599"/>
              <a:gd name="T28" fmla="*/ 2147483646 w 644"/>
              <a:gd name="T29" fmla="*/ 2147483646 h 599"/>
              <a:gd name="T30" fmla="*/ 2147483646 w 644"/>
              <a:gd name="T31" fmla="*/ 2147483646 h 599"/>
              <a:gd name="T32" fmla="*/ 2147483646 w 644"/>
              <a:gd name="T33" fmla="*/ 2147483646 h 5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44" h="599">
                <a:moveTo>
                  <a:pt x="636" y="129"/>
                </a:moveTo>
                <a:lnTo>
                  <a:pt x="486" y="120"/>
                </a:lnTo>
                <a:lnTo>
                  <a:pt x="488" y="9"/>
                </a:lnTo>
                <a:lnTo>
                  <a:pt x="215" y="2"/>
                </a:lnTo>
                <a:lnTo>
                  <a:pt x="158" y="0"/>
                </a:lnTo>
                <a:lnTo>
                  <a:pt x="6" y="2"/>
                </a:lnTo>
                <a:lnTo>
                  <a:pt x="6" y="86"/>
                </a:lnTo>
                <a:lnTo>
                  <a:pt x="5" y="170"/>
                </a:lnTo>
                <a:lnTo>
                  <a:pt x="2" y="314"/>
                </a:lnTo>
                <a:lnTo>
                  <a:pt x="0" y="551"/>
                </a:lnTo>
                <a:lnTo>
                  <a:pt x="0" y="587"/>
                </a:lnTo>
                <a:lnTo>
                  <a:pt x="165" y="584"/>
                </a:lnTo>
                <a:lnTo>
                  <a:pt x="354" y="591"/>
                </a:lnTo>
                <a:lnTo>
                  <a:pt x="644" y="599"/>
                </a:lnTo>
                <a:lnTo>
                  <a:pt x="596" y="551"/>
                </a:lnTo>
                <a:lnTo>
                  <a:pt x="602" y="348"/>
                </a:lnTo>
                <a:lnTo>
                  <a:pt x="636" y="1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" name="Freeform 59"/>
          <p:cNvSpPr>
            <a:spLocks/>
          </p:cNvSpPr>
          <p:nvPr/>
        </p:nvSpPr>
        <p:spPr bwMode="auto">
          <a:xfrm>
            <a:off x="5332412" y="4126706"/>
            <a:ext cx="341313" cy="306388"/>
          </a:xfrm>
          <a:custGeom>
            <a:avLst/>
            <a:gdLst>
              <a:gd name="T0" fmla="*/ 2147483646 w 646"/>
              <a:gd name="T1" fmla="*/ 2147483646 h 579"/>
              <a:gd name="T2" fmla="*/ 2147483646 w 646"/>
              <a:gd name="T3" fmla="*/ 2147483646 h 579"/>
              <a:gd name="T4" fmla="*/ 2147483646 w 646"/>
              <a:gd name="T5" fmla="*/ 2147483646 h 579"/>
              <a:gd name="T6" fmla="*/ 2147483646 w 646"/>
              <a:gd name="T7" fmla="*/ 2147483646 h 579"/>
              <a:gd name="T8" fmla="*/ 2147483646 w 646"/>
              <a:gd name="T9" fmla="*/ 2147483646 h 579"/>
              <a:gd name="T10" fmla="*/ 2147483646 w 646"/>
              <a:gd name="T11" fmla="*/ 2147483646 h 579"/>
              <a:gd name="T12" fmla="*/ 2147483646 w 646"/>
              <a:gd name="T13" fmla="*/ 0 h 579"/>
              <a:gd name="T14" fmla="*/ 0 w 646"/>
              <a:gd name="T15" fmla="*/ 2147483646 h 579"/>
              <a:gd name="T16" fmla="*/ 2147483646 w 646"/>
              <a:gd name="T17" fmla="*/ 2147483646 h 579"/>
              <a:gd name="T18" fmla="*/ 2147483646 w 646"/>
              <a:gd name="T19" fmla="*/ 2147483646 h 579"/>
              <a:gd name="T20" fmla="*/ 2147483646 w 646"/>
              <a:gd name="T21" fmla="*/ 2147483646 h 579"/>
              <a:gd name="T22" fmla="*/ 2147483646 w 646"/>
              <a:gd name="T23" fmla="*/ 2147483646 h 579"/>
              <a:gd name="T24" fmla="*/ 2147483646 w 646"/>
              <a:gd name="T25" fmla="*/ 2147483646 h 579"/>
              <a:gd name="T26" fmla="*/ 2147483646 w 646"/>
              <a:gd name="T27" fmla="*/ 2147483646 h 57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46" h="579">
                <a:moveTo>
                  <a:pt x="643" y="410"/>
                </a:moveTo>
                <a:lnTo>
                  <a:pt x="646" y="86"/>
                </a:lnTo>
                <a:lnTo>
                  <a:pt x="487" y="86"/>
                </a:lnTo>
                <a:lnTo>
                  <a:pt x="487" y="3"/>
                </a:lnTo>
                <a:lnTo>
                  <a:pt x="327" y="2"/>
                </a:lnTo>
                <a:lnTo>
                  <a:pt x="246" y="2"/>
                </a:lnTo>
                <a:lnTo>
                  <a:pt x="1" y="0"/>
                </a:lnTo>
                <a:lnTo>
                  <a:pt x="0" y="578"/>
                </a:lnTo>
                <a:lnTo>
                  <a:pt x="82" y="575"/>
                </a:lnTo>
                <a:lnTo>
                  <a:pt x="163" y="572"/>
                </a:lnTo>
                <a:lnTo>
                  <a:pt x="315" y="570"/>
                </a:lnTo>
                <a:lnTo>
                  <a:pt x="372" y="572"/>
                </a:lnTo>
                <a:lnTo>
                  <a:pt x="645" y="579"/>
                </a:lnTo>
                <a:lnTo>
                  <a:pt x="643" y="41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7" name="Freeform 60"/>
          <p:cNvSpPr>
            <a:spLocks/>
          </p:cNvSpPr>
          <p:nvPr/>
        </p:nvSpPr>
        <p:spPr bwMode="auto">
          <a:xfrm>
            <a:off x="4986337" y="4125119"/>
            <a:ext cx="431800" cy="482600"/>
          </a:xfrm>
          <a:custGeom>
            <a:avLst/>
            <a:gdLst>
              <a:gd name="T0" fmla="*/ 2147483646 w 817"/>
              <a:gd name="T1" fmla="*/ 2147483646 h 912"/>
              <a:gd name="T2" fmla="*/ 2147483646 w 817"/>
              <a:gd name="T3" fmla="*/ 2147483646 h 912"/>
              <a:gd name="T4" fmla="*/ 2147483646 w 817"/>
              <a:gd name="T5" fmla="*/ 2147483646 h 912"/>
              <a:gd name="T6" fmla="*/ 2147483646 w 817"/>
              <a:gd name="T7" fmla="*/ 2147483646 h 912"/>
              <a:gd name="T8" fmla="*/ 2147483646 w 817"/>
              <a:gd name="T9" fmla="*/ 2147483646 h 912"/>
              <a:gd name="T10" fmla="*/ 2147483646 w 817"/>
              <a:gd name="T11" fmla="*/ 2147483646 h 912"/>
              <a:gd name="T12" fmla="*/ 2147483646 w 817"/>
              <a:gd name="T13" fmla="*/ 2147483646 h 912"/>
              <a:gd name="T14" fmla="*/ 2147483646 w 817"/>
              <a:gd name="T15" fmla="*/ 2147483646 h 912"/>
              <a:gd name="T16" fmla="*/ 2147483646 w 817"/>
              <a:gd name="T17" fmla="*/ 0 h 912"/>
              <a:gd name="T18" fmla="*/ 2147483646 w 817"/>
              <a:gd name="T19" fmla="*/ 2147483646 h 912"/>
              <a:gd name="T20" fmla="*/ 2147483646 w 817"/>
              <a:gd name="T21" fmla="*/ 2147483646 h 912"/>
              <a:gd name="T22" fmla="*/ 2147483646 w 817"/>
              <a:gd name="T23" fmla="*/ 2147483646 h 912"/>
              <a:gd name="T24" fmla="*/ 2147483646 w 817"/>
              <a:gd name="T25" fmla="*/ 2147483646 h 912"/>
              <a:gd name="T26" fmla="*/ 0 w 817"/>
              <a:gd name="T27" fmla="*/ 2147483646 h 912"/>
              <a:gd name="T28" fmla="*/ 2147483646 w 817"/>
              <a:gd name="T29" fmla="*/ 2147483646 h 912"/>
              <a:gd name="T30" fmla="*/ 2147483646 w 817"/>
              <a:gd name="T31" fmla="*/ 2147483646 h 912"/>
              <a:gd name="T32" fmla="*/ 2147483646 w 817"/>
              <a:gd name="T33" fmla="*/ 2147483646 h 912"/>
              <a:gd name="T34" fmla="*/ 2147483646 w 817"/>
              <a:gd name="T35" fmla="*/ 2147483646 h 912"/>
              <a:gd name="T36" fmla="*/ 2147483646 w 817"/>
              <a:gd name="T37" fmla="*/ 2147483646 h 912"/>
              <a:gd name="T38" fmla="*/ 2147483646 w 817"/>
              <a:gd name="T39" fmla="*/ 2147483646 h 912"/>
              <a:gd name="T40" fmla="*/ 2147483646 w 817"/>
              <a:gd name="T41" fmla="*/ 2147483646 h 9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17" h="912">
                <a:moveTo>
                  <a:pt x="816" y="743"/>
                </a:moveTo>
                <a:lnTo>
                  <a:pt x="817" y="659"/>
                </a:lnTo>
                <a:lnTo>
                  <a:pt x="817" y="575"/>
                </a:lnTo>
                <a:lnTo>
                  <a:pt x="736" y="578"/>
                </a:lnTo>
                <a:lnTo>
                  <a:pt x="654" y="581"/>
                </a:lnTo>
                <a:lnTo>
                  <a:pt x="655" y="3"/>
                </a:lnTo>
                <a:lnTo>
                  <a:pt x="322" y="5"/>
                </a:lnTo>
                <a:lnTo>
                  <a:pt x="171" y="2"/>
                </a:lnTo>
                <a:lnTo>
                  <a:pt x="171" y="0"/>
                </a:lnTo>
                <a:lnTo>
                  <a:pt x="94" y="2"/>
                </a:lnTo>
                <a:lnTo>
                  <a:pt x="10" y="2"/>
                </a:lnTo>
                <a:lnTo>
                  <a:pt x="10" y="360"/>
                </a:lnTo>
                <a:lnTo>
                  <a:pt x="10" y="414"/>
                </a:lnTo>
                <a:lnTo>
                  <a:pt x="0" y="414"/>
                </a:lnTo>
                <a:lnTo>
                  <a:pt x="4" y="902"/>
                </a:lnTo>
                <a:lnTo>
                  <a:pt x="19" y="902"/>
                </a:lnTo>
                <a:lnTo>
                  <a:pt x="66" y="906"/>
                </a:lnTo>
                <a:lnTo>
                  <a:pt x="172" y="912"/>
                </a:lnTo>
                <a:lnTo>
                  <a:pt x="172" y="747"/>
                </a:lnTo>
                <a:lnTo>
                  <a:pt x="330" y="749"/>
                </a:lnTo>
                <a:lnTo>
                  <a:pt x="816" y="74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8" name="Freeform 61"/>
          <p:cNvSpPr>
            <a:spLocks/>
          </p:cNvSpPr>
          <p:nvPr/>
        </p:nvSpPr>
        <p:spPr bwMode="auto">
          <a:xfrm>
            <a:off x="5016500" y="3286919"/>
            <a:ext cx="363537" cy="403225"/>
          </a:xfrm>
          <a:custGeom>
            <a:avLst/>
            <a:gdLst>
              <a:gd name="T0" fmla="*/ 2147483646 w 686"/>
              <a:gd name="T1" fmla="*/ 2147483646 h 762"/>
              <a:gd name="T2" fmla="*/ 2147483646 w 686"/>
              <a:gd name="T3" fmla="*/ 2147483646 h 762"/>
              <a:gd name="T4" fmla="*/ 2147483646 w 686"/>
              <a:gd name="T5" fmla="*/ 2147483646 h 762"/>
              <a:gd name="T6" fmla="*/ 2147483646 w 686"/>
              <a:gd name="T7" fmla="*/ 0 h 762"/>
              <a:gd name="T8" fmla="*/ 2147483646 w 686"/>
              <a:gd name="T9" fmla="*/ 0 h 762"/>
              <a:gd name="T10" fmla="*/ 2147483646 w 686"/>
              <a:gd name="T11" fmla="*/ 2147483646 h 762"/>
              <a:gd name="T12" fmla="*/ 2147483646 w 686"/>
              <a:gd name="T13" fmla="*/ 2147483646 h 762"/>
              <a:gd name="T14" fmla="*/ 2147483646 w 686"/>
              <a:gd name="T15" fmla="*/ 2147483646 h 762"/>
              <a:gd name="T16" fmla="*/ 2147483646 w 686"/>
              <a:gd name="T17" fmla="*/ 2147483646 h 762"/>
              <a:gd name="T18" fmla="*/ 0 w 686"/>
              <a:gd name="T19" fmla="*/ 2147483646 h 762"/>
              <a:gd name="T20" fmla="*/ 0 w 686"/>
              <a:gd name="T21" fmla="*/ 2147483646 h 762"/>
              <a:gd name="T22" fmla="*/ 0 w 686"/>
              <a:gd name="T23" fmla="*/ 2147483646 h 762"/>
              <a:gd name="T24" fmla="*/ 2147483646 w 686"/>
              <a:gd name="T25" fmla="*/ 2147483646 h 762"/>
              <a:gd name="T26" fmla="*/ 2147483646 w 686"/>
              <a:gd name="T27" fmla="*/ 2147483646 h 762"/>
              <a:gd name="T28" fmla="*/ 2147483646 w 686"/>
              <a:gd name="T29" fmla="*/ 2147483646 h 762"/>
              <a:gd name="T30" fmla="*/ 2147483646 w 686"/>
              <a:gd name="T31" fmla="*/ 2147483646 h 762"/>
              <a:gd name="T32" fmla="*/ 2147483646 w 686"/>
              <a:gd name="T33" fmla="*/ 2147483646 h 762"/>
              <a:gd name="T34" fmla="*/ 2147483646 w 686"/>
              <a:gd name="T35" fmla="*/ 2147483646 h 762"/>
              <a:gd name="T36" fmla="*/ 2147483646 w 686"/>
              <a:gd name="T37" fmla="*/ 2147483646 h 762"/>
              <a:gd name="T38" fmla="*/ 2147483646 w 686"/>
              <a:gd name="T39" fmla="*/ 2147483646 h 762"/>
              <a:gd name="T40" fmla="*/ 2147483646 w 686"/>
              <a:gd name="T41" fmla="*/ 2147483646 h 7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6" h="762">
                <a:moveTo>
                  <a:pt x="684" y="498"/>
                </a:moveTo>
                <a:lnTo>
                  <a:pt x="684" y="387"/>
                </a:lnTo>
                <a:lnTo>
                  <a:pt x="686" y="234"/>
                </a:lnTo>
                <a:lnTo>
                  <a:pt x="686" y="0"/>
                </a:lnTo>
                <a:lnTo>
                  <a:pt x="573" y="0"/>
                </a:lnTo>
                <a:lnTo>
                  <a:pt x="260" y="10"/>
                </a:lnTo>
                <a:lnTo>
                  <a:pt x="105" y="12"/>
                </a:lnTo>
                <a:lnTo>
                  <a:pt x="107" y="105"/>
                </a:lnTo>
                <a:lnTo>
                  <a:pt x="108" y="259"/>
                </a:lnTo>
                <a:lnTo>
                  <a:pt x="0" y="261"/>
                </a:lnTo>
                <a:lnTo>
                  <a:pt x="0" y="297"/>
                </a:lnTo>
                <a:lnTo>
                  <a:pt x="0" y="459"/>
                </a:lnTo>
                <a:lnTo>
                  <a:pt x="111" y="481"/>
                </a:lnTo>
                <a:lnTo>
                  <a:pt x="114" y="757"/>
                </a:lnTo>
                <a:lnTo>
                  <a:pt x="279" y="759"/>
                </a:lnTo>
                <a:lnTo>
                  <a:pt x="315" y="759"/>
                </a:lnTo>
                <a:lnTo>
                  <a:pt x="429" y="762"/>
                </a:lnTo>
                <a:lnTo>
                  <a:pt x="590" y="760"/>
                </a:lnTo>
                <a:lnTo>
                  <a:pt x="666" y="577"/>
                </a:lnTo>
                <a:lnTo>
                  <a:pt x="665" y="498"/>
                </a:lnTo>
                <a:lnTo>
                  <a:pt x="684" y="4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9" name="Freeform 62"/>
          <p:cNvSpPr>
            <a:spLocks/>
          </p:cNvSpPr>
          <p:nvPr/>
        </p:nvSpPr>
        <p:spPr bwMode="auto">
          <a:xfrm>
            <a:off x="5329237" y="3550444"/>
            <a:ext cx="260350" cy="346075"/>
          </a:xfrm>
          <a:custGeom>
            <a:avLst/>
            <a:gdLst>
              <a:gd name="T0" fmla="*/ 2147483646 w 493"/>
              <a:gd name="T1" fmla="*/ 2147483646 h 654"/>
              <a:gd name="T2" fmla="*/ 2147483646 w 493"/>
              <a:gd name="T3" fmla="*/ 2147483646 h 654"/>
              <a:gd name="T4" fmla="*/ 2147483646 w 493"/>
              <a:gd name="T5" fmla="*/ 2147483646 h 654"/>
              <a:gd name="T6" fmla="*/ 2147483646 w 493"/>
              <a:gd name="T7" fmla="*/ 2147483646 h 654"/>
              <a:gd name="T8" fmla="*/ 2147483646 w 493"/>
              <a:gd name="T9" fmla="*/ 2147483646 h 654"/>
              <a:gd name="T10" fmla="*/ 2147483646 w 493"/>
              <a:gd name="T11" fmla="*/ 2147483646 h 654"/>
              <a:gd name="T12" fmla="*/ 0 w 493"/>
              <a:gd name="T13" fmla="*/ 2147483646 h 654"/>
              <a:gd name="T14" fmla="*/ 2147483646 w 493"/>
              <a:gd name="T15" fmla="*/ 2147483646 h 654"/>
              <a:gd name="T16" fmla="*/ 2147483646 w 493"/>
              <a:gd name="T17" fmla="*/ 0 h 654"/>
              <a:gd name="T18" fmla="*/ 2147483646 w 493"/>
              <a:gd name="T19" fmla="*/ 0 h 654"/>
              <a:gd name="T20" fmla="*/ 2147483646 w 493"/>
              <a:gd name="T21" fmla="*/ 0 h 654"/>
              <a:gd name="T22" fmla="*/ 2147483646 w 493"/>
              <a:gd name="T23" fmla="*/ 2147483646 h 654"/>
              <a:gd name="T24" fmla="*/ 2147483646 w 493"/>
              <a:gd name="T25" fmla="*/ 2147483646 h 654"/>
              <a:gd name="T26" fmla="*/ 2147483646 w 493"/>
              <a:gd name="T27" fmla="*/ 2147483646 h 654"/>
              <a:gd name="T28" fmla="*/ 2147483646 w 493"/>
              <a:gd name="T29" fmla="*/ 2147483646 h 6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93" h="654">
                <a:moveTo>
                  <a:pt x="490" y="265"/>
                </a:moveTo>
                <a:lnTo>
                  <a:pt x="492" y="396"/>
                </a:lnTo>
                <a:lnTo>
                  <a:pt x="492" y="553"/>
                </a:lnTo>
                <a:lnTo>
                  <a:pt x="493" y="654"/>
                </a:lnTo>
                <a:lnTo>
                  <a:pt x="136" y="513"/>
                </a:lnTo>
                <a:lnTo>
                  <a:pt x="3" y="402"/>
                </a:lnTo>
                <a:lnTo>
                  <a:pt x="0" y="262"/>
                </a:lnTo>
                <a:lnTo>
                  <a:pt x="76" y="79"/>
                </a:lnTo>
                <a:lnTo>
                  <a:pt x="75" y="0"/>
                </a:lnTo>
                <a:lnTo>
                  <a:pt x="94" y="0"/>
                </a:lnTo>
                <a:lnTo>
                  <a:pt x="232" y="0"/>
                </a:lnTo>
                <a:lnTo>
                  <a:pt x="450" y="1"/>
                </a:lnTo>
                <a:lnTo>
                  <a:pt x="489" y="1"/>
                </a:lnTo>
                <a:lnTo>
                  <a:pt x="490" y="79"/>
                </a:lnTo>
                <a:lnTo>
                  <a:pt x="490" y="26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0" name="Freeform 63"/>
          <p:cNvSpPr>
            <a:spLocks/>
          </p:cNvSpPr>
          <p:nvPr/>
        </p:nvSpPr>
        <p:spPr bwMode="auto">
          <a:xfrm>
            <a:off x="5076825" y="3688556"/>
            <a:ext cx="512762" cy="439738"/>
          </a:xfrm>
          <a:custGeom>
            <a:avLst/>
            <a:gdLst>
              <a:gd name="T0" fmla="*/ 2147483646 w 970"/>
              <a:gd name="T1" fmla="*/ 2147483646 h 832"/>
              <a:gd name="T2" fmla="*/ 2147483646 w 970"/>
              <a:gd name="T3" fmla="*/ 2147483646 h 832"/>
              <a:gd name="T4" fmla="*/ 2147483646 w 970"/>
              <a:gd name="T5" fmla="*/ 2147483646 h 832"/>
              <a:gd name="T6" fmla="*/ 2147483646 w 970"/>
              <a:gd name="T7" fmla="*/ 2147483646 h 832"/>
              <a:gd name="T8" fmla="*/ 2147483646 w 970"/>
              <a:gd name="T9" fmla="*/ 2147483646 h 832"/>
              <a:gd name="T10" fmla="*/ 2147483646 w 970"/>
              <a:gd name="T11" fmla="*/ 2147483646 h 832"/>
              <a:gd name="T12" fmla="*/ 2147483646 w 970"/>
              <a:gd name="T13" fmla="*/ 2147483646 h 832"/>
              <a:gd name="T14" fmla="*/ 2147483646 w 970"/>
              <a:gd name="T15" fmla="*/ 0 h 832"/>
              <a:gd name="T16" fmla="*/ 2147483646 w 970"/>
              <a:gd name="T17" fmla="*/ 0 h 832"/>
              <a:gd name="T18" fmla="*/ 2147483646 w 970"/>
              <a:gd name="T19" fmla="*/ 2147483646 h 832"/>
              <a:gd name="T20" fmla="*/ 2147483646 w 970"/>
              <a:gd name="T21" fmla="*/ 2147483646 h 832"/>
              <a:gd name="T22" fmla="*/ 0 w 970"/>
              <a:gd name="T23" fmla="*/ 2147483646 h 832"/>
              <a:gd name="T24" fmla="*/ 0 w 970"/>
              <a:gd name="T25" fmla="*/ 2147483646 h 832"/>
              <a:gd name="T26" fmla="*/ 0 w 970"/>
              <a:gd name="T27" fmla="*/ 2147483646 h 832"/>
              <a:gd name="T28" fmla="*/ 0 w 970"/>
              <a:gd name="T29" fmla="*/ 2147483646 h 832"/>
              <a:gd name="T30" fmla="*/ 0 w 970"/>
              <a:gd name="T31" fmla="*/ 2147483646 h 832"/>
              <a:gd name="T32" fmla="*/ 2147483646 w 970"/>
              <a:gd name="T33" fmla="*/ 2147483646 h 832"/>
              <a:gd name="T34" fmla="*/ 2147483646 w 970"/>
              <a:gd name="T35" fmla="*/ 2147483646 h 832"/>
              <a:gd name="T36" fmla="*/ 2147483646 w 970"/>
              <a:gd name="T37" fmla="*/ 2147483646 h 832"/>
              <a:gd name="T38" fmla="*/ 2147483646 w 970"/>
              <a:gd name="T39" fmla="*/ 2147483646 h 832"/>
              <a:gd name="T40" fmla="*/ 2147483646 w 970"/>
              <a:gd name="T41" fmla="*/ 2147483646 h 832"/>
              <a:gd name="T42" fmla="*/ 2147483646 w 970"/>
              <a:gd name="T43" fmla="*/ 2147483646 h 832"/>
              <a:gd name="T44" fmla="*/ 2147483646 w 970"/>
              <a:gd name="T45" fmla="*/ 2147483646 h 832"/>
              <a:gd name="T46" fmla="*/ 2147483646 w 970"/>
              <a:gd name="T47" fmla="*/ 2147483646 h 8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70" h="832">
                <a:moveTo>
                  <a:pt x="970" y="531"/>
                </a:moveTo>
                <a:lnTo>
                  <a:pt x="970" y="450"/>
                </a:lnTo>
                <a:lnTo>
                  <a:pt x="970" y="393"/>
                </a:lnTo>
                <a:lnTo>
                  <a:pt x="613" y="252"/>
                </a:lnTo>
                <a:lnTo>
                  <a:pt x="480" y="141"/>
                </a:lnTo>
                <a:lnTo>
                  <a:pt x="477" y="1"/>
                </a:lnTo>
                <a:lnTo>
                  <a:pt x="316" y="3"/>
                </a:lnTo>
                <a:lnTo>
                  <a:pt x="202" y="0"/>
                </a:lnTo>
                <a:lnTo>
                  <a:pt x="166" y="0"/>
                </a:lnTo>
                <a:lnTo>
                  <a:pt x="168" y="292"/>
                </a:lnTo>
                <a:lnTo>
                  <a:pt x="166" y="586"/>
                </a:lnTo>
                <a:lnTo>
                  <a:pt x="0" y="579"/>
                </a:lnTo>
                <a:lnTo>
                  <a:pt x="0" y="766"/>
                </a:lnTo>
                <a:lnTo>
                  <a:pt x="0" y="801"/>
                </a:lnTo>
                <a:lnTo>
                  <a:pt x="0" y="826"/>
                </a:lnTo>
                <a:lnTo>
                  <a:pt x="0" y="828"/>
                </a:lnTo>
                <a:lnTo>
                  <a:pt x="151" y="831"/>
                </a:lnTo>
                <a:lnTo>
                  <a:pt x="484" y="829"/>
                </a:lnTo>
                <a:lnTo>
                  <a:pt x="729" y="831"/>
                </a:lnTo>
                <a:lnTo>
                  <a:pt x="810" y="831"/>
                </a:lnTo>
                <a:lnTo>
                  <a:pt x="970" y="832"/>
                </a:lnTo>
                <a:lnTo>
                  <a:pt x="969" y="766"/>
                </a:lnTo>
                <a:lnTo>
                  <a:pt x="970" y="640"/>
                </a:lnTo>
                <a:lnTo>
                  <a:pt x="970" y="53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1" name="Freeform 64"/>
          <p:cNvSpPr>
            <a:spLocks/>
          </p:cNvSpPr>
          <p:nvPr/>
        </p:nvSpPr>
        <p:spPr bwMode="auto">
          <a:xfrm>
            <a:off x="5662612" y="5430044"/>
            <a:ext cx="266700" cy="342900"/>
          </a:xfrm>
          <a:custGeom>
            <a:avLst/>
            <a:gdLst>
              <a:gd name="T0" fmla="*/ 2147483646 w 504"/>
              <a:gd name="T1" fmla="*/ 2147483646 h 648"/>
              <a:gd name="T2" fmla="*/ 2147483646 w 504"/>
              <a:gd name="T3" fmla="*/ 2147483646 h 648"/>
              <a:gd name="T4" fmla="*/ 2147483646 w 504"/>
              <a:gd name="T5" fmla="*/ 2147483646 h 648"/>
              <a:gd name="T6" fmla="*/ 2147483646 w 504"/>
              <a:gd name="T7" fmla="*/ 2147483646 h 648"/>
              <a:gd name="T8" fmla="*/ 2147483646 w 504"/>
              <a:gd name="T9" fmla="*/ 0 h 648"/>
              <a:gd name="T10" fmla="*/ 2147483646 w 504"/>
              <a:gd name="T11" fmla="*/ 2147483646 h 648"/>
              <a:gd name="T12" fmla="*/ 2147483646 w 504"/>
              <a:gd name="T13" fmla="*/ 2147483646 h 648"/>
              <a:gd name="T14" fmla="*/ 2147483646 w 504"/>
              <a:gd name="T15" fmla="*/ 2147483646 h 648"/>
              <a:gd name="T16" fmla="*/ 0 w 504"/>
              <a:gd name="T17" fmla="*/ 2147483646 h 648"/>
              <a:gd name="T18" fmla="*/ 2147483646 w 504"/>
              <a:gd name="T19" fmla="*/ 2147483646 h 648"/>
              <a:gd name="T20" fmla="*/ 0 w 504"/>
              <a:gd name="T21" fmla="*/ 2147483646 h 648"/>
              <a:gd name="T22" fmla="*/ 2147483646 w 504"/>
              <a:gd name="T23" fmla="*/ 2147483646 h 648"/>
              <a:gd name="T24" fmla="*/ 2147483646 w 504"/>
              <a:gd name="T25" fmla="*/ 2147483646 h 648"/>
              <a:gd name="T26" fmla="*/ 2147483646 w 504"/>
              <a:gd name="T27" fmla="*/ 2147483646 h 648"/>
              <a:gd name="T28" fmla="*/ 2147483646 w 504"/>
              <a:gd name="T29" fmla="*/ 2147483646 h 648"/>
              <a:gd name="T30" fmla="*/ 2147483646 w 504"/>
              <a:gd name="T31" fmla="*/ 2147483646 h 648"/>
              <a:gd name="T32" fmla="*/ 2147483646 w 504"/>
              <a:gd name="T33" fmla="*/ 2147483646 h 6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04" h="648">
                <a:moveTo>
                  <a:pt x="504" y="222"/>
                </a:moveTo>
                <a:lnTo>
                  <a:pt x="432" y="78"/>
                </a:lnTo>
                <a:lnTo>
                  <a:pt x="410" y="48"/>
                </a:lnTo>
                <a:lnTo>
                  <a:pt x="411" y="48"/>
                </a:lnTo>
                <a:lnTo>
                  <a:pt x="347" y="0"/>
                </a:lnTo>
                <a:lnTo>
                  <a:pt x="347" y="17"/>
                </a:lnTo>
                <a:lnTo>
                  <a:pt x="2" y="15"/>
                </a:lnTo>
                <a:lnTo>
                  <a:pt x="2" y="17"/>
                </a:lnTo>
                <a:lnTo>
                  <a:pt x="0" y="78"/>
                </a:lnTo>
                <a:lnTo>
                  <a:pt x="2" y="363"/>
                </a:lnTo>
                <a:lnTo>
                  <a:pt x="0" y="600"/>
                </a:lnTo>
                <a:lnTo>
                  <a:pt x="54" y="602"/>
                </a:lnTo>
                <a:lnTo>
                  <a:pt x="182" y="600"/>
                </a:lnTo>
                <a:lnTo>
                  <a:pt x="351" y="648"/>
                </a:lnTo>
                <a:lnTo>
                  <a:pt x="321" y="552"/>
                </a:lnTo>
                <a:lnTo>
                  <a:pt x="363" y="396"/>
                </a:lnTo>
                <a:lnTo>
                  <a:pt x="504" y="22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2" name="Freeform 65"/>
          <p:cNvSpPr>
            <a:spLocks/>
          </p:cNvSpPr>
          <p:nvPr/>
        </p:nvSpPr>
        <p:spPr bwMode="auto">
          <a:xfrm>
            <a:off x="5632450" y="5747544"/>
            <a:ext cx="271462" cy="198437"/>
          </a:xfrm>
          <a:custGeom>
            <a:avLst/>
            <a:gdLst>
              <a:gd name="T0" fmla="*/ 2147483646 w 513"/>
              <a:gd name="T1" fmla="*/ 2147483646 h 375"/>
              <a:gd name="T2" fmla="*/ 2147483646 w 513"/>
              <a:gd name="T3" fmla="*/ 2147483646 h 375"/>
              <a:gd name="T4" fmla="*/ 2147483646 w 513"/>
              <a:gd name="T5" fmla="*/ 2147483646 h 375"/>
              <a:gd name="T6" fmla="*/ 2147483646 w 513"/>
              <a:gd name="T7" fmla="*/ 2147483646 h 375"/>
              <a:gd name="T8" fmla="*/ 2147483646 w 513"/>
              <a:gd name="T9" fmla="*/ 2147483646 h 375"/>
              <a:gd name="T10" fmla="*/ 2147483646 w 513"/>
              <a:gd name="T11" fmla="*/ 2147483646 h 375"/>
              <a:gd name="T12" fmla="*/ 2147483646 w 513"/>
              <a:gd name="T13" fmla="*/ 2147483646 h 375"/>
              <a:gd name="T14" fmla="*/ 2147483646 w 513"/>
              <a:gd name="T15" fmla="*/ 2147483646 h 375"/>
              <a:gd name="T16" fmla="*/ 0 w 513"/>
              <a:gd name="T17" fmla="*/ 2147483646 h 375"/>
              <a:gd name="T18" fmla="*/ 2147483646 w 513"/>
              <a:gd name="T19" fmla="*/ 2147483646 h 375"/>
              <a:gd name="T20" fmla="*/ 2147483646 w 513"/>
              <a:gd name="T21" fmla="*/ 2147483646 h 375"/>
              <a:gd name="T22" fmla="*/ 2147483646 w 513"/>
              <a:gd name="T23" fmla="*/ 0 h 375"/>
              <a:gd name="T24" fmla="*/ 2147483646 w 513"/>
              <a:gd name="T25" fmla="*/ 0 h 375"/>
              <a:gd name="T26" fmla="*/ 2147483646 w 513"/>
              <a:gd name="T27" fmla="*/ 2147483646 h 375"/>
              <a:gd name="T28" fmla="*/ 2147483646 w 513"/>
              <a:gd name="T29" fmla="*/ 0 h 375"/>
              <a:gd name="T30" fmla="*/ 2147483646 w 513"/>
              <a:gd name="T31" fmla="*/ 2147483646 h 3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3" h="375">
                <a:moveTo>
                  <a:pt x="409" y="48"/>
                </a:moveTo>
                <a:lnTo>
                  <a:pt x="421" y="56"/>
                </a:lnTo>
                <a:lnTo>
                  <a:pt x="513" y="179"/>
                </a:lnTo>
                <a:lnTo>
                  <a:pt x="421" y="243"/>
                </a:lnTo>
                <a:lnTo>
                  <a:pt x="240" y="270"/>
                </a:lnTo>
                <a:lnTo>
                  <a:pt x="82" y="369"/>
                </a:lnTo>
                <a:lnTo>
                  <a:pt x="72" y="375"/>
                </a:lnTo>
                <a:lnTo>
                  <a:pt x="58" y="366"/>
                </a:lnTo>
                <a:lnTo>
                  <a:pt x="0" y="333"/>
                </a:lnTo>
                <a:lnTo>
                  <a:pt x="3" y="189"/>
                </a:lnTo>
                <a:lnTo>
                  <a:pt x="1" y="140"/>
                </a:lnTo>
                <a:lnTo>
                  <a:pt x="4" y="0"/>
                </a:lnTo>
                <a:lnTo>
                  <a:pt x="58" y="0"/>
                </a:lnTo>
                <a:lnTo>
                  <a:pt x="112" y="2"/>
                </a:lnTo>
                <a:lnTo>
                  <a:pt x="240" y="0"/>
                </a:lnTo>
                <a:lnTo>
                  <a:pt x="409" y="4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3" name="Freeform 66"/>
          <p:cNvSpPr>
            <a:spLocks/>
          </p:cNvSpPr>
          <p:nvPr/>
        </p:nvSpPr>
        <p:spPr bwMode="auto">
          <a:xfrm>
            <a:off x="5149850" y="5745956"/>
            <a:ext cx="257175" cy="300038"/>
          </a:xfrm>
          <a:custGeom>
            <a:avLst/>
            <a:gdLst>
              <a:gd name="T0" fmla="*/ 2147483646 w 487"/>
              <a:gd name="T1" fmla="*/ 2147483646 h 566"/>
              <a:gd name="T2" fmla="*/ 2147483646 w 487"/>
              <a:gd name="T3" fmla="*/ 2147483646 h 566"/>
              <a:gd name="T4" fmla="*/ 2147483646 w 487"/>
              <a:gd name="T5" fmla="*/ 2147483646 h 566"/>
              <a:gd name="T6" fmla="*/ 2147483646 w 487"/>
              <a:gd name="T7" fmla="*/ 2147483646 h 566"/>
              <a:gd name="T8" fmla="*/ 2147483646 w 487"/>
              <a:gd name="T9" fmla="*/ 0 h 566"/>
              <a:gd name="T10" fmla="*/ 2147483646 w 487"/>
              <a:gd name="T11" fmla="*/ 2147483646 h 566"/>
              <a:gd name="T12" fmla="*/ 2147483646 w 487"/>
              <a:gd name="T13" fmla="*/ 2147483646 h 566"/>
              <a:gd name="T14" fmla="*/ 2147483646 w 487"/>
              <a:gd name="T15" fmla="*/ 2147483646 h 566"/>
              <a:gd name="T16" fmla="*/ 2147483646 w 487"/>
              <a:gd name="T17" fmla="*/ 2147483646 h 566"/>
              <a:gd name="T18" fmla="*/ 0 w 487"/>
              <a:gd name="T19" fmla="*/ 2147483646 h 566"/>
              <a:gd name="T20" fmla="*/ 2147483646 w 487"/>
              <a:gd name="T21" fmla="*/ 2147483646 h 566"/>
              <a:gd name="T22" fmla="*/ 2147483646 w 487"/>
              <a:gd name="T23" fmla="*/ 2147483646 h 566"/>
              <a:gd name="T24" fmla="*/ 2147483646 w 487"/>
              <a:gd name="T25" fmla="*/ 2147483646 h 566"/>
              <a:gd name="T26" fmla="*/ 2147483646 w 487"/>
              <a:gd name="T27" fmla="*/ 2147483646 h 566"/>
              <a:gd name="T28" fmla="*/ 2147483646 w 487"/>
              <a:gd name="T29" fmla="*/ 2147483646 h 566"/>
              <a:gd name="T30" fmla="*/ 2147483646 w 487"/>
              <a:gd name="T31" fmla="*/ 2147483646 h 5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7" h="566">
                <a:moveTo>
                  <a:pt x="484" y="500"/>
                </a:moveTo>
                <a:lnTo>
                  <a:pt x="484" y="390"/>
                </a:lnTo>
                <a:lnTo>
                  <a:pt x="484" y="333"/>
                </a:lnTo>
                <a:lnTo>
                  <a:pt x="487" y="3"/>
                </a:lnTo>
                <a:lnTo>
                  <a:pt x="327" y="0"/>
                </a:lnTo>
                <a:lnTo>
                  <a:pt x="301" y="8"/>
                </a:lnTo>
                <a:lnTo>
                  <a:pt x="4" y="9"/>
                </a:lnTo>
                <a:lnTo>
                  <a:pt x="3" y="138"/>
                </a:lnTo>
                <a:lnTo>
                  <a:pt x="1" y="272"/>
                </a:lnTo>
                <a:lnTo>
                  <a:pt x="0" y="513"/>
                </a:lnTo>
                <a:lnTo>
                  <a:pt x="64" y="552"/>
                </a:lnTo>
                <a:lnTo>
                  <a:pt x="166" y="564"/>
                </a:lnTo>
                <a:lnTo>
                  <a:pt x="168" y="566"/>
                </a:lnTo>
                <a:lnTo>
                  <a:pt x="198" y="503"/>
                </a:lnTo>
                <a:lnTo>
                  <a:pt x="459" y="504"/>
                </a:lnTo>
                <a:lnTo>
                  <a:pt x="484" y="5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4" name="Freeform 67"/>
          <p:cNvSpPr>
            <a:spLocks/>
          </p:cNvSpPr>
          <p:nvPr/>
        </p:nvSpPr>
        <p:spPr bwMode="auto">
          <a:xfrm>
            <a:off x="5238750" y="6011069"/>
            <a:ext cx="336550" cy="271462"/>
          </a:xfrm>
          <a:custGeom>
            <a:avLst/>
            <a:gdLst>
              <a:gd name="T0" fmla="*/ 2147483646 w 636"/>
              <a:gd name="T1" fmla="*/ 2147483646 h 514"/>
              <a:gd name="T2" fmla="*/ 2147483646 w 636"/>
              <a:gd name="T3" fmla="*/ 2147483646 h 514"/>
              <a:gd name="T4" fmla="*/ 2147483646 w 636"/>
              <a:gd name="T5" fmla="*/ 2147483646 h 514"/>
              <a:gd name="T6" fmla="*/ 2147483646 w 636"/>
              <a:gd name="T7" fmla="*/ 2147483646 h 514"/>
              <a:gd name="T8" fmla="*/ 2147483646 w 636"/>
              <a:gd name="T9" fmla="*/ 2147483646 h 514"/>
              <a:gd name="T10" fmla="*/ 0 w 636"/>
              <a:gd name="T11" fmla="*/ 2147483646 h 514"/>
              <a:gd name="T12" fmla="*/ 0 w 636"/>
              <a:gd name="T13" fmla="*/ 2147483646 h 514"/>
              <a:gd name="T14" fmla="*/ 0 w 636"/>
              <a:gd name="T15" fmla="*/ 2147483646 h 514"/>
              <a:gd name="T16" fmla="*/ 2147483646 w 636"/>
              <a:gd name="T17" fmla="*/ 2147483646 h 514"/>
              <a:gd name="T18" fmla="*/ 2147483646 w 636"/>
              <a:gd name="T19" fmla="*/ 2147483646 h 514"/>
              <a:gd name="T20" fmla="*/ 2147483646 w 636"/>
              <a:gd name="T21" fmla="*/ 0 h 514"/>
              <a:gd name="T22" fmla="*/ 2147483646 w 636"/>
              <a:gd name="T23" fmla="*/ 2147483646 h 514"/>
              <a:gd name="T24" fmla="*/ 2147483646 w 636"/>
              <a:gd name="T25" fmla="*/ 2147483646 h 514"/>
              <a:gd name="T26" fmla="*/ 2147483646 w 636"/>
              <a:gd name="T27" fmla="*/ 2147483646 h 514"/>
              <a:gd name="T28" fmla="*/ 2147483646 w 636"/>
              <a:gd name="T29" fmla="*/ 2147483646 h 514"/>
              <a:gd name="T30" fmla="*/ 2147483646 w 636"/>
              <a:gd name="T31" fmla="*/ 2147483646 h 5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6" h="514">
                <a:moveTo>
                  <a:pt x="621" y="514"/>
                </a:moveTo>
                <a:lnTo>
                  <a:pt x="526" y="496"/>
                </a:lnTo>
                <a:lnTo>
                  <a:pt x="439" y="412"/>
                </a:lnTo>
                <a:lnTo>
                  <a:pt x="258" y="348"/>
                </a:lnTo>
                <a:lnTo>
                  <a:pt x="1" y="210"/>
                </a:lnTo>
                <a:lnTo>
                  <a:pt x="0" y="165"/>
                </a:lnTo>
                <a:lnTo>
                  <a:pt x="0" y="130"/>
                </a:lnTo>
                <a:lnTo>
                  <a:pt x="0" y="66"/>
                </a:lnTo>
                <a:lnTo>
                  <a:pt x="30" y="3"/>
                </a:lnTo>
                <a:lnTo>
                  <a:pt x="291" y="4"/>
                </a:lnTo>
                <a:lnTo>
                  <a:pt x="316" y="0"/>
                </a:lnTo>
                <a:lnTo>
                  <a:pt x="583" y="286"/>
                </a:lnTo>
                <a:lnTo>
                  <a:pt x="636" y="337"/>
                </a:lnTo>
                <a:lnTo>
                  <a:pt x="636" y="510"/>
                </a:lnTo>
                <a:lnTo>
                  <a:pt x="622" y="514"/>
                </a:lnTo>
                <a:lnTo>
                  <a:pt x="621" y="5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5" name="Freeform 68"/>
          <p:cNvSpPr>
            <a:spLocks/>
          </p:cNvSpPr>
          <p:nvPr/>
        </p:nvSpPr>
        <p:spPr bwMode="auto">
          <a:xfrm>
            <a:off x="5405437" y="5747544"/>
            <a:ext cx="228600" cy="533400"/>
          </a:xfrm>
          <a:custGeom>
            <a:avLst/>
            <a:gdLst>
              <a:gd name="T0" fmla="*/ 2147483646 w 432"/>
              <a:gd name="T1" fmla="*/ 2147483646 h 1008"/>
              <a:gd name="T2" fmla="*/ 2147483646 w 432"/>
              <a:gd name="T3" fmla="*/ 2147483646 h 1008"/>
              <a:gd name="T4" fmla="*/ 2147483646 w 432"/>
              <a:gd name="T5" fmla="*/ 2147483646 h 1008"/>
              <a:gd name="T6" fmla="*/ 2147483646 w 432"/>
              <a:gd name="T7" fmla="*/ 2147483646 h 1008"/>
              <a:gd name="T8" fmla="*/ 2147483646 w 432"/>
              <a:gd name="T9" fmla="*/ 2147483646 h 1008"/>
              <a:gd name="T10" fmla="*/ 2147483646 w 432"/>
              <a:gd name="T11" fmla="*/ 2147483646 h 1008"/>
              <a:gd name="T12" fmla="*/ 2147483646 w 432"/>
              <a:gd name="T13" fmla="*/ 2147483646 h 1008"/>
              <a:gd name="T14" fmla="*/ 0 w 432"/>
              <a:gd name="T15" fmla="*/ 2147483646 h 1008"/>
              <a:gd name="T16" fmla="*/ 0 w 432"/>
              <a:gd name="T17" fmla="*/ 2147483646 h 1008"/>
              <a:gd name="T18" fmla="*/ 0 w 432"/>
              <a:gd name="T19" fmla="*/ 2147483646 h 1008"/>
              <a:gd name="T20" fmla="*/ 2147483646 w 432"/>
              <a:gd name="T21" fmla="*/ 2147483646 h 1008"/>
              <a:gd name="T22" fmla="*/ 2147483646 w 432"/>
              <a:gd name="T23" fmla="*/ 2147483646 h 1008"/>
              <a:gd name="T24" fmla="*/ 2147483646 w 432"/>
              <a:gd name="T25" fmla="*/ 0 h 1008"/>
              <a:gd name="T26" fmla="*/ 2147483646 w 432"/>
              <a:gd name="T27" fmla="*/ 2147483646 h 1008"/>
              <a:gd name="T28" fmla="*/ 2147483646 w 432"/>
              <a:gd name="T29" fmla="*/ 2147483646 h 1008"/>
              <a:gd name="T30" fmla="*/ 2147483646 w 432"/>
              <a:gd name="T31" fmla="*/ 2147483646 h 10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32" h="1008">
                <a:moveTo>
                  <a:pt x="431" y="190"/>
                </a:moveTo>
                <a:lnTo>
                  <a:pt x="428" y="334"/>
                </a:lnTo>
                <a:lnTo>
                  <a:pt x="305" y="657"/>
                </a:lnTo>
                <a:lnTo>
                  <a:pt x="398" y="900"/>
                </a:lnTo>
                <a:lnTo>
                  <a:pt x="320" y="1008"/>
                </a:lnTo>
                <a:lnTo>
                  <a:pt x="320" y="835"/>
                </a:lnTo>
                <a:lnTo>
                  <a:pt x="267" y="784"/>
                </a:lnTo>
                <a:lnTo>
                  <a:pt x="0" y="498"/>
                </a:lnTo>
                <a:lnTo>
                  <a:pt x="0" y="388"/>
                </a:lnTo>
                <a:lnTo>
                  <a:pt x="0" y="331"/>
                </a:lnTo>
                <a:lnTo>
                  <a:pt x="3" y="1"/>
                </a:lnTo>
                <a:lnTo>
                  <a:pt x="305" y="1"/>
                </a:lnTo>
                <a:lnTo>
                  <a:pt x="353" y="0"/>
                </a:lnTo>
                <a:lnTo>
                  <a:pt x="432" y="1"/>
                </a:lnTo>
                <a:lnTo>
                  <a:pt x="429" y="141"/>
                </a:lnTo>
                <a:lnTo>
                  <a:pt x="431" y="19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" name="Freeform 69"/>
          <p:cNvSpPr>
            <a:spLocks/>
          </p:cNvSpPr>
          <p:nvPr/>
        </p:nvSpPr>
        <p:spPr bwMode="auto">
          <a:xfrm>
            <a:off x="4973637" y="6012656"/>
            <a:ext cx="265113" cy="268288"/>
          </a:xfrm>
          <a:custGeom>
            <a:avLst/>
            <a:gdLst>
              <a:gd name="T0" fmla="*/ 2147483646 w 501"/>
              <a:gd name="T1" fmla="*/ 2147483646 h 507"/>
              <a:gd name="T2" fmla="*/ 2147483646 w 501"/>
              <a:gd name="T3" fmla="*/ 2147483646 h 507"/>
              <a:gd name="T4" fmla="*/ 2147483646 w 501"/>
              <a:gd name="T5" fmla="*/ 2147483646 h 507"/>
              <a:gd name="T6" fmla="*/ 2147483646 w 501"/>
              <a:gd name="T7" fmla="*/ 2147483646 h 507"/>
              <a:gd name="T8" fmla="*/ 2147483646 w 501"/>
              <a:gd name="T9" fmla="*/ 2147483646 h 507"/>
              <a:gd name="T10" fmla="*/ 2147483646 w 501"/>
              <a:gd name="T11" fmla="*/ 2147483646 h 507"/>
              <a:gd name="T12" fmla="*/ 2147483646 w 501"/>
              <a:gd name="T13" fmla="*/ 2147483646 h 507"/>
              <a:gd name="T14" fmla="*/ 2147483646 w 501"/>
              <a:gd name="T15" fmla="*/ 2147483646 h 507"/>
              <a:gd name="T16" fmla="*/ 2147483646 w 501"/>
              <a:gd name="T17" fmla="*/ 2147483646 h 507"/>
              <a:gd name="T18" fmla="*/ 0 w 501"/>
              <a:gd name="T19" fmla="*/ 2147483646 h 507"/>
              <a:gd name="T20" fmla="*/ 2147483646 w 501"/>
              <a:gd name="T21" fmla="*/ 0 h 507"/>
              <a:gd name="T22" fmla="*/ 2147483646 w 501"/>
              <a:gd name="T23" fmla="*/ 2147483646 h 507"/>
              <a:gd name="T24" fmla="*/ 2147483646 w 501"/>
              <a:gd name="T25" fmla="*/ 2147483646 h 507"/>
              <a:gd name="T26" fmla="*/ 2147483646 w 501"/>
              <a:gd name="T27" fmla="*/ 2147483646 h 507"/>
              <a:gd name="T28" fmla="*/ 2147483646 w 501"/>
              <a:gd name="T29" fmla="*/ 2147483646 h 507"/>
              <a:gd name="T30" fmla="*/ 2147483646 w 501"/>
              <a:gd name="T31" fmla="*/ 2147483646 h 507"/>
              <a:gd name="T32" fmla="*/ 2147483646 w 501"/>
              <a:gd name="T33" fmla="*/ 2147483646 h 50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01" h="507">
                <a:moveTo>
                  <a:pt x="500" y="62"/>
                </a:moveTo>
                <a:lnTo>
                  <a:pt x="500" y="126"/>
                </a:lnTo>
                <a:lnTo>
                  <a:pt x="500" y="161"/>
                </a:lnTo>
                <a:lnTo>
                  <a:pt x="501" y="206"/>
                </a:lnTo>
                <a:lnTo>
                  <a:pt x="492" y="209"/>
                </a:lnTo>
                <a:lnTo>
                  <a:pt x="396" y="209"/>
                </a:lnTo>
                <a:lnTo>
                  <a:pt x="198" y="447"/>
                </a:lnTo>
                <a:lnTo>
                  <a:pt x="146" y="507"/>
                </a:lnTo>
                <a:lnTo>
                  <a:pt x="33" y="447"/>
                </a:lnTo>
                <a:lnTo>
                  <a:pt x="0" y="398"/>
                </a:lnTo>
                <a:lnTo>
                  <a:pt x="36" y="0"/>
                </a:lnTo>
                <a:lnTo>
                  <a:pt x="252" y="3"/>
                </a:lnTo>
                <a:lnTo>
                  <a:pt x="290" y="8"/>
                </a:lnTo>
                <a:lnTo>
                  <a:pt x="332" y="9"/>
                </a:lnTo>
                <a:lnTo>
                  <a:pt x="396" y="48"/>
                </a:lnTo>
                <a:lnTo>
                  <a:pt x="498" y="60"/>
                </a:lnTo>
                <a:lnTo>
                  <a:pt x="500" y="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" name="Freeform 70"/>
          <p:cNvSpPr>
            <a:spLocks/>
          </p:cNvSpPr>
          <p:nvPr/>
        </p:nvSpPr>
        <p:spPr bwMode="auto">
          <a:xfrm>
            <a:off x="5407025" y="5439569"/>
            <a:ext cx="257175" cy="307975"/>
          </a:xfrm>
          <a:custGeom>
            <a:avLst/>
            <a:gdLst>
              <a:gd name="T0" fmla="*/ 2147483646 w 485"/>
              <a:gd name="T1" fmla="*/ 2147483646 h 583"/>
              <a:gd name="T2" fmla="*/ 2147483646 w 485"/>
              <a:gd name="T3" fmla="*/ 2147483646 h 583"/>
              <a:gd name="T4" fmla="*/ 2147483646 w 485"/>
              <a:gd name="T5" fmla="*/ 2147483646 h 583"/>
              <a:gd name="T6" fmla="*/ 2147483646 w 485"/>
              <a:gd name="T7" fmla="*/ 2147483646 h 583"/>
              <a:gd name="T8" fmla="*/ 2147483646 w 485"/>
              <a:gd name="T9" fmla="*/ 2147483646 h 583"/>
              <a:gd name="T10" fmla="*/ 0 w 485"/>
              <a:gd name="T11" fmla="*/ 2147483646 h 583"/>
              <a:gd name="T12" fmla="*/ 2147483646 w 485"/>
              <a:gd name="T13" fmla="*/ 2147483646 h 583"/>
              <a:gd name="T14" fmla="*/ 2147483646 w 485"/>
              <a:gd name="T15" fmla="*/ 2147483646 h 583"/>
              <a:gd name="T16" fmla="*/ 2147483646 w 485"/>
              <a:gd name="T17" fmla="*/ 2147483646 h 583"/>
              <a:gd name="T18" fmla="*/ 2147483646 w 485"/>
              <a:gd name="T19" fmla="*/ 2147483646 h 583"/>
              <a:gd name="T20" fmla="*/ 2147483646 w 485"/>
              <a:gd name="T21" fmla="*/ 2147483646 h 583"/>
              <a:gd name="T22" fmla="*/ 2147483646 w 485"/>
              <a:gd name="T23" fmla="*/ 2147483646 h 583"/>
              <a:gd name="T24" fmla="*/ 2147483646 w 485"/>
              <a:gd name="T25" fmla="*/ 2147483646 h 583"/>
              <a:gd name="T26" fmla="*/ 2147483646 w 485"/>
              <a:gd name="T27" fmla="*/ 0 h 583"/>
              <a:gd name="T28" fmla="*/ 2147483646 w 485"/>
              <a:gd name="T29" fmla="*/ 2147483646 h 583"/>
              <a:gd name="T30" fmla="*/ 2147483646 w 485"/>
              <a:gd name="T31" fmla="*/ 2147483646 h 58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5" h="583">
                <a:moveTo>
                  <a:pt x="485" y="346"/>
                </a:moveTo>
                <a:lnTo>
                  <a:pt x="483" y="583"/>
                </a:lnTo>
                <a:lnTo>
                  <a:pt x="429" y="583"/>
                </a:lnTo>
                <a:lnTo>
                  <a:pt x="350" y="582"/>
                </a:lnTo>
                <a:lnTo>
                  <a:pt x="302" y="583"/>
                </a:lnTo>
                <a:lnTo>
                  <a:pt x="0" y="583"/>
                </a:lnTo>
                <a:lnTo>
                  <a:pt x="2" y="298"/>
                </a:lnTo>
                <a:lnTo>
                  <a:pt x="3" y="96"/>
                </a:lnTo>
                <a:lnTo>
                  <a:pt x="3" y="84"/>
                </a:lnTo>
                <a:lnTo>
                  <a:pt x="3" y="69"/>
                </a:lnTo>
                <a:lnTo>
                  <a:pt x="3" y="61"/>
                </a:lnTo>
                <a:lnTo>
                  <a:pt x="3" y="1"/>
                </a:lnTo>
                <a:lnTo>
                  <a:pt x="162" y="1"/>
                </a:lnTo>
                <a:lnTo>
                  <a:pt x="485" y="0"/>
                </a:lnTo>
                <a:lnTo>
                  <a:pt x="483" y="61"/>
                </a:lnTo>
                <a:lnTo>
                  <a:pt x="485" y="34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" name="Freeform 71"/>
          <p:cNvSpPr>
            <a:spLocks/>
          </p:cNvSpPr>
          <p:nvPr/>
        </p:nvSpPr>
        <p:spPr bwMode="auto">
          <a:xfrm>
            <a:off x="5065712" y="5484019"/>
            <a:ext cx="342900" cy="266700"/>
          </a:xfrm>
          <a:custGeom>
            <a:avLst/>
            <a:gdLst>
              <a:gd name="T0" fmla="*/ 2147483646 w 648"/>
              <a:gd name="T1" fmla="*/ 2147483646 h 505"/>
              <a:gd name="T2" fmla="*/ 2147483646 w 648"/>
              <a:gd name="T3" fmla="*/ 2147483646 h 505"/>
              <a:gd name="T4" fmla="*/ 2147483646 w 648"/>
              <a:gd name="T5" fmla="*/ 2147483646 h 505"/>
              <a:gd name="T6" fmla="*/ 2147483646 w 648"/>
              <a:gd name="T7" fmla="*/ 0 h 505"/>
              <a:gd name="T8" fmla="*/ 2147483646 w 648"/>
              <a:gd name="T9" fmla="*/ 0 h 505"/>
              <a:gd name="T10" fmla="*/ 2147483646 w 648"/>
              <a:gd name="T11" fmla="*/ 2147483646 h 505"/>
              <a:gd name="T12" fmla="*/ 2147483646 w 648"/>
              <a:gd name="T13" fmla="*/ 2147483646 h 505"/>
              <a:gd name="T14" fmla="*/ 2147483646 w 648"/>
              <a:gd name="T15" fmla="*/ 2147483646 h 505"/>
              <a:gd name="T16" fmla="*/ 2147483646 w 648"/>
              <a:gd name="T17" fmla="*/ 2147483646 h 505"/>
              <a:gd name="T18" fmla="*/ 0 w 648"/>
              <a:gd name="T19" fmla="*/ 2147483646 h 505"/>
              <a:gd name="T20" fmla="*/ 2147483646 w 648"/>
              <a:gd name="T21" fmla="*/ 2147483646 h 505"/>
              <a:gd name="T22" fmla="*/ 2147483646 w 648"/>
              <a:gd name="T23" fmla="*/ 2147483646 h 505"/>
              <a:gd name="T24" fmla="*/ 2147483646 w 648"/>
              <a:gd name="T25" fmla="*/ 2147483646 h 505"/>
              <a:gd name="T26" fmla="*/ 2147483646 w 648"/>
              <a:gd name="T27" fmla="*/ 2147483646 h 505"/>
              <a:gd name="T28" fmla="*/ 2147483646 w 648"/>
              <a:gd name="T29" fmla="*/ 2147483646 h 505"/>
              <a:gd name="T30" fmla="*/ 2147483646 w 648"/>
              <a:gd name="T31" fmla="*/ 2147483646 h 50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8" h="505">
                <a:moveTo>
                  <a:pt x="645" y="499"/>
                </a:moveTo>
                <a:lnTo>
                  <a:pt x="647" y="214"/>
                </a:lnTo>
                <a:lnTo>
                  <a:pt x="648" y="12"/>
                </a:lnTo>
                <a:lnTo>
                  <a:pt x="648" y="0"/>
                </a:lnTo>
                <a:lnTo>
                  <a:pt x="447" y="0"/>
                </a:lnTo>
                <a:lnTo>
                  <a:pt x="404" y="1"/>
                </a:lnTo>
                <a:lnTo>
                  <a:pt x="3" y="3"/>
                </a:lnTo>
                <a:lnTo>
                  <a:pt x="3" y="111"/>
                </a:lnTo>
                <a:lnTo>
                  <a:pt x="2" y="330"/>
                </a:lnTo>
                <a:lnTo>
                  <a:pt x="0" y="498"/>
                </a:lnTo>
                <a:lnTo>
                  <a:pt x="81" y="502"/>
                </a:lnTo>
                <a:lnTo>
                  <a:pt x="108" y="504"/>
                </a:lnTo>
                <a:lnTo>
                  <a:pt x="162" y="505"/>
                </a:lnTo>
                <a:lnTo>
                  <a:pt x="459" y="504"/>
                </a:lnTo>
                <a:lnTo>
                  <a:pt x="485" y="496"/>
                </a:lnTo>
                <a:lnTo>
                  <a:pt x="645" y="4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" name="Freeform 72"/>
          <p:cNvSpPr>
            <a:spLocks/>
          </p:cNvSpPr>
          <p:nvPr/>
        </p:nvSpPr>
        <p:spPr bwMode="auto">
          <a:xfrm>
            <a:off x="5662612" y="5085556"/>
            <a:ext cx="307975" cy="369888"/>
          </a:xfrm>
          <a:custGeom>
            <a:avLst/>
            <a:gdLst>
              <a:gd name="T0" fmla="*/ 2147483646 w 582"/>
              <a:gd name="T1" fmla="*/ 2147483646 h 699"/>
              <a:gd name="T2" fmla="*/ 2147483646 w 582"/>
              <a:gd name="T3" fmla="*/ 2147483646 h 699"/>
              <a:gd name="T4" fmla="*/ 2147483646 w 582"/>
              <a:gd name="T5" fmla="*/ 2147483646 h 699"/>
              <a:gd name="T6" fmla="*/ 2147483646 w 582"/>
              <a:gd name="T7" fmla="*/ 2147483646 h 699"/>
              <a:gd name="T8" fmla="*/ 2147483646 w 582"/>
              <a:gd name="T9" fmla="*/ 2147483646 h 699"/>
              <a:gd name="T10" fmla="*/ 2147483646 w 582"/>
              <a:gd name="T11" fmla="*/ 2147483646 h 699"/>
              <a:gd name="T12" fmla="*/ 2147483646 w 582"/>
              <a:gd name="T13" fmla="*/ 2147483646 h 699"/>
              <a:gd name="T14" fmla="*/ 2147483646 w 582"/>
              <a:gd name="T15" fmla="*/ 2147483646 h 699"/>
              <a:gd name="T16" fmla="*/ 2147483646 w 582"/>
              <a:gd name="T17" fmla="*/ 2147483646 h 699"/>
              <a:gd name="T18" fmla="*/ 0 w 582"/>
              <a:gd name="T19" fmla="*/ 2147483646 h 699"/>
              <a:gd name="T20" fmla="*/ 2147483646 w 582"/>
              <a:gd name="T21" fmla="*/ 2147483646 h 699"/>
              <a:gd name="T22" fmla="*/ 2147483646 w 582"/>
              <a:gd name="T23" fmla="*/ 2147483646 h 699"/>
              <a:gd name="T24" fmla="*/ 2147483646 w 582"/>
              <a:gd name="T25" fmla="*/ 2147483646 h 699"/>
              <a:gd name="T26" fmla="*/ 2147483646 w 582"/>
              <a:gd name="T27" fmla="*/ 2147483646 h 699"/>
              <a:gd name="T28" fmla="*/ 2147483646 w 582"/>
              <a:gd name="T29" fmla="*/ 2147483646 h 699"/>
              <a:gd name="T30" fmla="*/ 2147483646 w 582"/>
              <a:gd name="T31" fmla="*/ 2147483646 h 699"/>
              <a:gd name="T32" fmla="*/ 2147483646 w 582"/>
              <a:gd name="T33" fmla="*/ 0 h 699"/>
              <a:gd name="T34" fmla="*/ 2147483646 w 582"/>
              <a:gd name="T35" fmla="*/ 0 h 699"/>
              <a:gd name="T36" fmla="*/ 2147483646 w 582"/>
              <a:gd name="T37" fmla="*/ 2147483646 h 6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2" h="699">
                <a:moveTo>
                  <a:pt x="561" y="6"/>
                </a:moveTo>
                <a:lnTo>
                  <a:pt x="569" y="20"/>
                </a:lnTo>
                <a:lnTo>
                  <a:pt x="567" y="56"/>
                </a:lnTo>
                <a:lnTo>
                  <a:pt x="582" y="255"/>
                </a:lnTo>
                <a:lnTo>
                  <a:pt x="545" y="393"/>
                </a:lnTo>
                <a:lnTo>
                  <a:pt x="411" y="699"/>
                </a:lnTo>
                <a:lnTo>
                  <a:pt x="347" y="651"/>
                </a:lnTo>
                <a:lnTo>
                  <a:pt x="347" y="668"/>
                </a:lnTo>
                <a:lnTo>
                  <a:pt x="2" y="666"/>
                </a:lnTo>
                <a:lnTo>
                  <a:pt x="0" y="492"/>
                </a:lnTo>
                <a:lnTo>
                  <a:pt x="5" y="269"/>
                </a:lnTo>
                <a:lnTo>
                  <a:pt x="8" y="9"/>
                </a:lnTo>
                <a:lnTo>
                  <a:pt x="182" y="6"/>
                </a:lnTo>
                <a:lnTo>
                  <a:pt x="272" y="6"/>
                </a:lnTo>
                <a:lnTo>
                  <a:pt x="326" y="8"/>
                </a:lnTo>
                <a:lnTo>
                  <a:pt x="504" y="9"/>
                </a:lnTo>
                <a:lnTo>
                  <a:pt x="504" y="0"/>
                </a:lnTo>
                <a:lnTo>
                  <a:pt x="558" y="0"/>
                </a:lnTo>
                <a:lnTo>
                  <a:pt x="561" y="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" name="Freeform 73"/>
          <p:cNvSpPr>
            <a:spLocks/>
          </p:cNvSpPr>
          <p:nvPr/>
        </p:nvSpPr>
        <p:spPr bwMode="auto">
          <a:xfrm>
            <a:off x="5408612" y="5088731"/>
            <a:ext cx="258763" cy="350838"/>
          </a:xfrm>
          <a:custGeom>
            <a:avLst/>
            <a:gdLst>
              <a:gd name="T0" fmla="*/ 2147483646 w 488"/>
              <a:gd name="T1" fmla="*/ 2147483646 h 663"/>
              <a:gd name="T2" fmla="*/ 2147483646 w 488"/>
              <a:gd name="T3" fmla="*/ 2147483646 h 663"/>
              <a:gd name="T4" fmla="*/ 2147483646 w 488"/>
              <a:gd name="T5" fmla="*/ 2147483646 h 663"/>
              <a:gd name="T6" fmla="*/ 2147483646 w 488"/>
              <a:gd name="T7" fmla="*/ 2147483646 h 663"/>
              <a:gd name="T8" fmla="*/ 2147483646 w 488"/>
              <a:gd name="T9" fmla="*/ 2147483646 h 663"/>
              <a:gd name="T10" fmla="*/ 2147483646 w 488"/>
              <a:gd name="T11" fmla="*/ 2147483646 h 663"/>
              <a:gd name="T12" fmla="*/ 2147483646 w 488"/>
              <a:gd name="T13" fmla="*/ 0 h 663"/>
              <a:gd name="T14" fmla="*/ 2147483646 w 488"/>
              <a:gd name="T15" fmla="*/ 2147483646 h 663"/>
              <a:gd name="T16" fmla="*/ 2147483646 w 488"/>
              <a:gd name="T17" fmla="*/ 2147483646 h 663"/>
              <a:gd name="T18" fmla="*/ 2147483646 w 488"/>
              <a:gd name="T19" fmla="*/ 2147483646 h 663"/>
              <a:gd name="T20" fmla="*/ 0 w 488"/>
              <a:gd name="T21" fmla="*/ 2147483646 h 663"/>
              <a:gd name="T22" fmla="*/ 0 w 488"/>
              <a:gd name="T23" fmla="*/ 2147483646 h 663"/>
              <a:gd name="T24" fmla="*/ 2147483646 w 488"/>
              <a:gd name="T25" fmla="*/ 2147483646 h 663"/>
              <a:gd name="T26" fmla="*/ 2147483646 w 488"/>
              <a:gd name="T27" fmla="*/ 2147483646 h 6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88" h="663">
                <a:moveTo>
                  <a:pt x="482" y="662"/>
                </a:moveTo>
                <a:lnTo>
                  <a:pt x="482" y="660"/>
                </a:lnTo>
                <a:lnTo>
                  <a:pt x="480" y="486"/>
                </a:lnTo>
                <a:lnTo>
                  <a:pt x="485" y="263"/>
                </a:lnTo>
                <a:lnTo>
                  <a:pt x="488" y="3"/>
                </a:lnTo>
                <a:lnTo>
                  <a:pt x="299" y="3"/>
                </a:lnTo>
                <a:lnTo>
                  <a:pt x="6" y="0"/>
                </a:lnTo>
                <a:lnTo>
                  <a:pt x="5" y="14"/>
                </a:lnTo>
                <a:lnTo>
                  <a:pt x="2" y="249"/>
                </a:lnTo>
                <a:lnTo>
                  <a:pt x="2" y="353"/>
                </a:lnTo>
                <a:lnTo>
                  <a:pt x="0" y="486"/>
                </a:lnTo>
                <a:lnTo>
                  <a:pt x="0" y="663"/>
                </a:lnTo>
                <a:lnTo>
                  <a:pt x="159" y="663"/>
                </a:lnTo>
                <a:lnTo>
                  <a:pt x="482" y="66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" name="Freeform 74"/>
          <p:cNvSpPr>
            <a:spLocks/>
          </p:cNvSpPr>
          <p:nvPr/>
        </p:nvSpPr>
        <p:spPr bwMode="auto">
          <a:xfrm>
            <a:off x="5835650" y="4774406"/>
            <a:ext cx="149225" cy="315913"/>
          </a:xfrm>
          <a:custGeom>
            <a:avLst/>
            <a:gdLst>
              <a:gd name="T0" fmla="*/ 2147483646 w 283"/>
              <a:gd name="T1" fmla="*/ 2147483646 h 597"/>
              <a:gd name="T2" fmla="*/ 2147483646 w 283"/>
              <a:gd name="T3" fmla="*/ 2147483646 h 597"/>
              <a:gd name="T4" fmla="*/ 2147483646 w 283"/>
              <a:gd name="T5" fmla="*/ 2147483646 h 597"/>
              <a:gd name="T6" fmla="*/ 2147483646 w 283"/>
              <a:gd name="T7" fmla="*/ 2147483646 h 597"/>
              <a:gd name="T8" fmla="*/ 0 w 283"/>
              <a:gd name="T9" fmla="*/ 2147483646 h 597"/>
              <a:gd name="T10" fmla="*/ 2147483646 w 283"/>
              <a:gd name="T11" fmla="*/ 2147483646 h 597"/>
              <a:gd name="T12" fmla="*/ 2147483646 w 283"/>
              <a:gd name="T13" fmla="*/ 2147483646 h 597"/>
              <a:gd name="T14" fmla="*/ 2147483646 w 283"/>
              <a:gd name="T15" fmla="*/ 2147483646 h 597"/>
              <a:gd name="T16" fmla="*/ 2147483646 w 283"/>
              <a:gd name="T17" fmla="*/ 0 h 597"/>
              <a:gd name="T18" fmla="*/ 2147483646 w 283"/>
              <a:gd name="T19" fmla="*/ 2147483646 h 597"/>
              <a:gd name="T20" fmla="*/ 2147483646 w 283"/>
              <a:gd name="T21" fmla="*/ 0 h 597"/>
              <a:gd name="T22" fmla="*/ 2147483646 w 283"/>
              <a:gd name="T23" fmla="*/ 2147483646 h 597"/>
              <a:gd name="T24" fmla="*/ 2147483646 w 283"/>
              <a:gd name="T25" fmla="*/ 2147483646 h 59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3" h="597">
                <a:moveTo>
                  <a:pt x="256" y="560"/>
                </a:moveTo>
                <a:lnTo>
                  <a:pt x="232" y="588"/>
                </a:lnTo>
                <a:lnTo>
                  <a:pt x="178" y="588"/>
                </a:lnTo>
                <a:lnTo>
                  <a:pt x="178" y="597"/>
                </a:lnTo>
                <a:lnTo>
                  <a:pt x="0" y="596"/>
                </a:lnTo>
                <a:lnTo>
                  <a:pt x="1" y="540"/>
                </a:lnTo>
                <a:lnTo>
                  <a:pt x="4" y="240"/>
                </a:lnTo>
                <a:lnTo>
                  <a:pt x="4" y="3"/>
                </a:lnTo>
                <a:lnTo>
                  <a:pt x="219" y="0"/>
                </a:lnTo>
                <a:lnTo>
                  <a:pt x="253" y="2"/>
                </a:lnTo>
                <a:lnTo>
                  <a:pt x="283" y="0"/>
                </a:lnTo>
                <a:lnTo>
                  <a:pt x="253" y="371"/>
                </a:lnTo>
                <a:lnTo>
                  <a:pt x="256" y="5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2" name="Freeform 75"/>
          <p:cNvSpPr>
            <a:spLocks/>
          </p:cNvSpPr>
          <p:nvPr/>
        </p:nvSpPr>
        <p:spPr bwMode="auto">
          <a:xfrm>
            <a:off x="5048250" y="5218906"/>
            <a:ext cx="361950" cy="266700"/>
          </a:xfrm>
          <a:custGeom>
            <a:avLst/>
            <a:gdLst>
              <a:gd name="T0" fmla="*/ 2147483646 w 684"/>
              <a:gd name="T1" fmla="*/ 2147483646 h 503"/>
              <a:gd name="T2" fmla="*/ 2147483646 w 684"/>
              <a:gd name="T3" fmla="*/ 2147483646 h 503"/>
              <a:gd name="T4" fmla="*/ 2147483646 w 684"/>
              <a:gd name="T5" fmla="*/ 2147483646 h 503"/>
              <a:gd name="T6" fmla="*/ 2147483646 w 684"/>
              <a:gd name="T7" fmla="*/ 2147483646 h 503"/>
              <a:gd name="T8" fmla="*/ 2147483646 w 684"/>
              <a:gd name="T9" fmla="*/ 2147483646 h 503"/>
              <a:gd name="T10" fmla="*/ 2147483646 w 684"/>
              <a:gd name="T11" fmla="*/ 2147483646 h 503"/>
              <a:gd name="T12" fmla="*/ 2147483646 w 684"/>
              <a:gd name="T13" fmla="*/ 2147483646 h 503"/>
              <a:gd name="T14" fmla="*/ 2147483646 w 684"/>
              <a:gd name="T15" fmla="*/ 2147483646 h 503"/>
              <a:gd name="T16" fmla="*/ 2147483646 w 684"/>
              <a:gd name="T17" fmla="*/ 2147483646 h 503"/>
              <a:gd name="T18" fmla="*/ 2147483646 w 684"/>
              <a:gd name="T19" fmla="*/ 2147483646 h 503"/>
              <a:gd name="T20" fmla="*/ 0 w 684"/>
              <a:gd name="T21" fmla="*/ 2147483646 h 503"/>
              <a:gd name="T22" fmla="*/ 2147483646 w 684"/>
              <a:gd name="T23" fmla="*/ 2147483646 h 503"/>
              <a:gd name="T24" fmla="*/ 2147483646 w 684"/>
              <a:gd name="T25" fmla="*/ 2147483646 h 503"/>
              <a:gd name="T26" fmla="*/ 2147483646 w 684"/>
              <a:gd name="T27" fmla="*/ 2147483646 h 503"/>
              <a:gd name="T28" fmla="*/ 2147483646 w 684"/>
              <a:gd name="T29" fmla="*/ 2147483646 h 503"/>
              <a:gd name="T30" fmla="*/ 2147483646 w 684"/>
              <a:gd name="T31" fmla="*/ 0 h 503"/>
              <a:gd name="T32" fmla="*/ 2147483646 w 684"/>
              <a:gd name="T33" fmla="*/ 2147483646 h 503"/>
              <a:gd name="T34" fmla="*/ 2147483646 w 684"/>
              <a:gd name="T35" fmla="*/ 2147483646 h 503"/>
              <a:gd name="T36" fmla="*/ 2147483646 w 684"/>
              <a:gd name="T37" fmla="*/ 2147483646 h 50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84" h="503">
                <a:moveTo>
                  <a:pt x="682" y="240"/>
                </a:moveTo>
                <a:lnTo>
                  <a:pt x="682" y="417"/>
                </a:lnTo>
                <a:lnTo>
                  <a:pt x="682" y="477"/>
                </a:lnTo>
                <a:lnTo>
                  <a:pt x="682" y="485"/>
                </a:lnTo>
                <a:lnTo>
                  <a:pt x="682" y="500"/>
                </a:lnTo>
                <a:lnTo>
                  <a:pt x="481" y="500"/>
                </a:lnTo>
                <a:lnTo>
                  <a:pt x="438" y="501"/>
                </a:lnTo>
                <a:lnTo>
                  <a:pt x="37" y="503"/>
                </a:lnTo>
                <a:lnTo>
                  <a:pt x="39" y="383"/>
                </a:lnTo>
                <a:lnTo>
                  <a:pt x="39" y="335"/>
                </a:lnTo>
                <a:lnTo>
                  <a:pt x="0" y="335"/>
                </a:lnTo>
                <a:lnTo>
                  <a:pt x="52" y="240"/>
                </a:lnTo>
                <a:lnTo>
                  <a:pt x="78" y="134"/>
                </a:lnTo>
                <a:lnTo>
                  <a:pt x="67" y="5"/>
                </a:lnTo>
                <a:lnTo>
                  <a:pt x="117" y="5"/>
                </a:lnTo>
                <a:lnTo>
                  <a:pt x="520" y="0"/>
                </a:lnTo>
                <a:lnTo>
                  <a:pt x="684" y="3"/>
                </a:lnTo>
                <a:lnTo>
                  <a:pt x="684" y="107"/>
                </a:lnTo>
                <a:lnTo>
                  <a:pt x="682" y="24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3" name="Freeform 76"/>
          <p:cNvSpPr>
            <a:spLocks/>
          </p:cNvSpPr>
          <p:nvPr/>
        </p:nvSpPr>
        <p:spPr bwMode="auto">
          <a:xfrm>
            <a:off x="5068887" y="4868069"/>
            <a:ext cx="346075" cy="354012"/>
          </a:xfrm>
          <a:custGeom>
            <a:avLst/>
            <a:gdLst>
              <a:gd name="T0" fmla="*/ 2147483646 w 653"/>
              <a:gd name="T1" fmla="*/ 2147483646 h 668"/>
              <a:gd name="T2" fmla="*/ 2147483646 w 653"/>
              <a:gd name="T3" fmla="*/ 2147483646 h 668"/>
              <a:gd name="T4" fmla="*/ 2147483646 w 653"/>
              <a:gd name="T5" fmla="*/ 2147483646 h 668"/>
              <a:gd name="T6" fmla="*/ 2147483646 w 653"/>
              <a:gd name="T7" fmla="*/ 2147483646 h 668"/>
              <a:gd name="T8" fmla="*/ 2147483646 w 653"/>
              <a:gd name="T9" fmla="*/ 2147483646 h 668"/>
              <a:gd name="T10" fmla="*/ 2147483646 w 653"/>
              <a:gd name="T11" fmla="*/ 2147483646 h 668"/>
              <a:gd name="T12" fmla="*/ 2147483646 w 653"/>
              <a:gd name="T13" fmla="*/ 2147483646 h 668"/>
              <a:gd name="T14" fmla="*/ 0 w 653"/>
              <a:gd name="T15" fmla="*/ 2147483646 h 668"/>
              <a:gd name="T16" fmla="*/ 0 w 653"/>
              <a:gd name="T17" fmla="*/ 2147483646 h 668"/>
              <a:gd name="T18" fmla="*/ 2147483646 w 653"/>
              <a:gd name="T19" fmla="*/ 2147483646 h 668"/>
              <a:gd name="T20" fmla="*/ 2147483646 w 653"/>
              <a:gd name="T21" fmla="*/ 2147483646 h 668"/>
              <a:gd name="T22" fmla="*/ 2147483646 w 653"/>
              <a:gd name="T23" fmla="*/ 2147483646 h 668"/>
              <a:gd name="T24" fmla="*/ 2147483646 w 653"/>
              <a:gd name="T25" fmla="*/ 2147483646 h 668"/>
              <a:gd name="T26" fmla="*/ 2147483646 w 653"/>
              <a:gd name="T27" fmla="*/ 2147483646 h 668"/>
              <a:gd name="T28" fmla="*/ 2147483646 w 653"/>
              <a:gd name="T29" fmla="*/ 0 h 668"/>
              <a:gd name="T30" fmla="*/ 2147483646 w 653"/>
              <a:gd name="T31" fmla="*/ 2147483646 h 668"/>
              <a:gd name="T32" fmla="*/ 2147483646 w 653"/>
              <a:gd name="T33" fmla="*/ 2147483646 h 668"/>
              <a:gd name="T34" fmla="*/ 2147483646 w 653"/>
              <a:gd name="T35" fmla="*/ 2147483646 h 6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53" h="668">
                <a:moveTo>
                  <a:pt x="651" y="254"/>
                </a:moveTo>
                <a:lnTo>
                  <a:pt x="648" y="417"/>
                </a:lnTo>
                <a:lnTo>
                  <a:pt x="647" y="431"/>
                </a:lnTo>
                <a:lnTo>
                  <a:pt x="644" y="666"/>
                </a:lnTo>
                <a:lnTo>
                  <a:pt x="480" y="663"/>
                </a:lnTo>
                <a:lnTo>
                  <a:pt x="77" y="668"/>
                </a:lnTo>
                <a:lnTo>
                  <a:pt x="27" y="668"/>
                </a:lnTo>
                <a:lnTo>
                  <a:pt x="0" y="666"/>
                </a:lnTo>
                <a:lnTo>
                  <a:pt x="0" y="624"/>
                </a:lnTo>
                <a:lnTo>
                  <a:pt x="3" y="501"/>
                </a:lnTo>
                <a:lnTo>
                  <a:pt x="3" y="431"/>
                </a:lnTo>
                <a:lnTo>
                  <a:pt x="6" y="75"/>
                </a:lnTo>
                <a:lnTo>
                  <a:pt x="8" y="6"/>
                </a:lnTo>
                <a:lnTo>
                  <a:pt x="168" y="6"/>
                </a:lnTo>
                <a:lnTo>
                  <a:pt x="329" y="0"/>
                </a:lnTo>
                <a:lnTo>
                  <a:pt x="653" y="5"/>
                </a:lnTo>
                <a:lnTo>
                  <a:pt x="653" y="116"/>
                </a:lnTo>
                <a:lnTo>
                  <a:pt x="651" y="25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4" name="Freeform 77"/>
          <p:cNvSpPr>
            <a:spLocks/>
          </p:cNvSpPr>
          <p:nvPr/>
        </p:nvSpPr>
        <p:spPr bwMode="auto">
          <a:xfrm>
            <a:off x="5411787" y="4737894"/>
            <a:ext cx="425450" cy="352425"/>
          </a:xfrm>
          <a:custGeom>
            <a:avLst/>
            <a:gdLst>
              <a:gd name="T0" fmla="*/ 2147483646 w 804"/>
              <a:gd name="T1" fmla="*/ 2147483646 h 667"/>
              <a:gd name="T2" fmla="*/ 2147483646 w 804"/>
              <a:gd name="T3" fmla="*/ 2147483646 h 667"/>
              <a:gd name="T4" fmla="*/ 2147483646 w 804"/>
              <a:gd name="T5" fmla="*/ 2147483646 h 667"/>
              <a:gd name="T6" fmla="*/ 2147483646 w 804"/>
              <a:gd name="T7" fmla="*/ 2147483646 h 667"/>
              <a:gd name="T8" fmla="*/ 2147483646 w 804"/>
              <a:gd name="T9" fmla="*/ 2147483646 h 667"/>
              <a:gd name="T10" fmla="*/ 2147483646 w 804"/>
              <a:gd name="T11" fmla="*/ 2147483646 h 667"/>
              <a:gd name="T12" fmla="*/ 0 w 804"/>
              <a:gd name="T13" fmla="*/ 2147483646 h 667"/>
              <a:gd name="T14" fmla="*/ 2147483646 w 804"/>
              <a:gd name="T15" fmla="*/ 2147483646 h 667"/>
              <a:gd name="T16" fmla="*/ 2147483646 w 804"/>
              <a:gd name="T17" fmla="*/ 2147483646 h 667"/>
              <a:gd name="T18" fmla="*/ 2147483646 w 804"/>
              <a:gd name="T19" fmla="*/ 2147483646 h 667"/>
              <a:gd name="T20" fmla="*/ 2147483646 w 804"/>
              <a:gd name="T21" fmla="*/ 2147483646 h 667"/>
              <a:gd name="T22" fmla="*/ 2147483646 w 804"/>
              <a:gd name="T23" fmla="*/ 2147483646 h 667"/>
              <a:gd name="T24" fmla="*/ 2147483646 w 804"/>
              <a:gd name="T25" fmla="*/ 2147483646 h 667"/>
              <a:gd name="T26" fmla="*/ 2147483646 w 804"/>
              <a:gd name="T27" fmla="*/ 0 h 667"/>
              <a:gd name="T28" fmla="*/ 2147483646 w 804"/>
              <a:gd name="T29" fmla="*/ 2147483646 h 667"/>
              <a:gd name="T30" fmla="*/ 2147483646 w 804"/>
              <a:gd name="T31" fmla="*/ 2147483646 h 667"/>
              <a:gd name="T32" fmla="*/ 2147483646 w 804"/>
              <a:gd name="T33" fmla="*/ 2147483646 h 667"/>
              <a:gd name="T34" fmla="*/ 2147483646 w 804"/>
              <a:gd name="T35" fmla="*/ 2147483646 h 667"/>
              <a:gd name="T36" fmla="*/ 2147483646 w 804"/>
              <a:gd name="T37" fmla="*/ 2147483646 h 667"/>
              <a:gd name="T38" fmla="*/ 2147483646 w 804"/>
              <a:gd name="T39" fmla="*/ 2147483646 h 667"/>
              <a:gd name="T40" fmla="*/ 2147483646 w 804"/>
              <a:gd name="T41" fmla="*/ 2147483646 h 66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04" h="667">
                <a:moveTo>
                  <a:pt x="801" y="610"/>
                </a:moveTo>
                <a:lnTo>
                  <a:pt x="800" y="666"/>
                </a:lnTo>
                <a:lnTo>
                  <a:pt x="746" y="664"/>
                </a:lnTo>
                <a:lnTo>
                  <a:pt x="656" y="664"/>
                </a:lnTo>
                <a:lnTo>
                  <a:pt x="482" y="667"/>
                </a:lnTo>
                <a:lnTo>
                  <a:pt x="293" y="667"/>
                </a:lnTo>
                <a:lnTo>
                  <a:pt x="0" y="664"/>
                </a:lnTo>
                <a:lnTo>
                  <a:pt x="3" y="501"/>
                </a:lnTo>
                <a:lnTo>
                  <a:pt x="5" y="363"/>
                </a:lnTo>
                <a:lnTo>
                  <a:pt x="5" y="252"/>
                </a:lnTo>
                <a:lnTo>
                  <a:pt x="5" y="204"/>
                </a:lnTo>
                <a:lnTo>
                  <a:pt x="5" y="180"/>
                </a:lnTo>
                <a:lnTo>
                  <a:pt x="6" y="3"/>
                </a:lnTo>
                <a:lnTo>
                  <a:pt x="171" y="0"/>
                </a:lnTo>
                <a:lnTo>
                  <a:pt x="360" y="7"/>
                </a:lnTo>
                <a:lnTo>
                  <a:pt x="650" y="15"/>
                </a:lnTo>
                <a:lnTo>
                  <a:pt x="701" y="16"/>
                </a:lnTo>
                <a:lnTo>
                  <a:pt x="803" y="18"/>
                </a:lnTo>
                <a:lnTo>
                  <a:pt x="804" y="73"/>
                </a:lnTo>
                <a:lnTo>
                  <a:pt x="804" y="310"/>
                </a:lnTo>
                <a:lnTo>
                  <a:pt x="801" y="61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5" name="Freeform 78"/>
          <p:cNvSpPr>
            <a:spLocks/>
          </p:cNvSpPr>
          <p:nvPr/>
        </p:nvSpPr>
        <p:spPr bwMode="auto">
          <a:xfrm>
            <a:off x="5595937" y="2940844"/>
            <a:ext cx="409575" cy="522287"/>
          </a:xfrm>
          <a:custGeom>
            <a:avLst/>
            <a:gdLst>
              <a:gd name="T0" fmla="*/ 2147483646 w 774"/>
              <a:gd name="T1" fmla="*/ 2147483646 h 988"/>
              <a:gd name="T2" fmla="*/ 2147483646 w 774"/>
              <a:gd name="T3" fmla="*/ 2147483646 h 988"/>
              <a:gd name="T4" fmla="*/ 2147483646 w 774"/>
              <a:gd name="T5" fmla="*/ 2147483646 h 988"/>
              <a:gd name="T6" fmla="*/ 2147483646 w 774"/>
              <a:gd name="T7" fmla="*/ 2147483646 h 988"/>
              <a:gd name="T8" fmla="*/ 2147483646 w 774"/>
              <a:gd name="T9" fmla="*/ 2147483646 h 988"/>
              <a:gd name="T10" fmla="*/ 2147483646 w 774"/>
              <a:gd name="T11" fmla="*/ 2147483646 h 988"/>
              <a:gd name="T12" fmla="*/ 2147483646 w 774"/>
              <a:gd name="T13" fmla="*/ 2147483646 h 988"/>
              <a:gd name="T14" fmla="*/ 0 w 774"/>
              <a:gd name="T15" fmla="*/ 2147483646 h 988"/>
              <a:gd name="T16" fmla="*/ 2147483646 w 774"/>
              <a:gd name="T17" fmla="*/ 2147483646 h 988"/>
              <a:gd name="T18" fmla="*/ 2147483646 w 774"/>
              <a:gd name="T19" fmla="*/ 2147483646 h 988"/>
              <a:gd name="T20" fmla="*/ 2147483646 w 774"/>
              <a:gd name="T21" fmla="*/ 2147483646 h 988"/>
              <a:gd name="T22" fmla="*/ 2147483646 w 774"/>
              <a:gd name="T23" fmla="*/ 2147483646 h 988"/>
              <a:gd name="T24" fmla="*/ 2147483646 w 774"/>
              <a:gd name="T25" fmla="*/ 2147483646 h 988"/>
              <a:gd name="T26" fmla="*/ 2147483646 w 774"/>
              <a:gd name="T27" fmla="*/ 0 h 988"/>
              <a:gd name="T28" fmla="*/ 2147483646 w 774"/>
              <a:gd name="T29" fmla="*/ 2147483646 h 988"/>
              <a:gd name="T30" fmla="*/ 2147483646 w 774"/>
              <a:gd name="T31" fmla="*/ 2147483646 h 9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4" h="988">
                <a:moveTo>
                  <a:pt x="769" y="1"/>
                </a:moveTo>
                <a:lnTo>
                  <a:pt x="774" y="331"/>
                </a:lnTo>
                <a:lnTo>
                  <a:pt x="754" y="331"/>
                </a:lnTo>
                <a:lnTo>
                  <a:pt x="762" y="987"/>
                </a:lnTo>
                <a:lnTo>
                  <a:pt x="493" y="985"/>
                </a:lnTo>
                <a:lnTo>
                  <a:pt x="309" y="988"/>
                </a:lnTo>
                <a:lnTo>
                  <a:pt x="1" y="987"/>
                </a:lnTo>
                <a:lnTo>
                  <a:pt x="0" y="336"/>
                </a:lnTo>
                <a:lnTo>
                  <a:pt x="3" y="336"/>
                </a:lnTo>
                <a:lnTo>
                  <a:pt x="4" y="225"/>
                </a:lnTo>
                <a:lnTo>
                  <a:pt x="4" y="169"/>
                </a:lnTo>
                <a:lnTo>
                  <a:pt x="4" y="114"/>
                </a:lnTo>
                <a:lnTo>
                  <a:pt x="6" y="3"/>
                </a:lnTo>
                <a:lnTo>
                  <a:pt x="666" y="0"/>
                </a:lnTo>
                <a:lnTo>
                  <a:pt x="685" y="3"/>
                </a:lnTo>
                <a:lnTo>
                  <a:pt x="769" y="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" name="Freeform 79"/>
          <p:cNvSpPr>
            <a:spLocks/>
          </p:cNvSpPr>
          <p:nvPr/>
        </p:nvSpPr>
        <p:spPr bwMode="auto">
          <a:xfrm>
            <a:off x="5070475" y="3058319"/>
            <a:ext cx="439737" cy="234950"/>
          </a:xfrm>
          <a:custGeom>
            <a:avLst/>
            <a:gdLst>
              <a:gd name="T0" fmla="*/ 2147483646 w 831"/>
              <a:gd name="T1" fmla="*/ 2147483646 h 444"/>
              <a:gd name="T2" fmla="*/ 2147483646 w 831"/>
              <a:gd name="T3" fmla="*/ 2147483646 h 444"/>
              <a:gd name="T4" fmla="*/ 2147483646 w 831"/>
              <a:gd name="T5" fmla="*/ 2147483646 h 444"/>
              <a:gd name="T6" fmla="*/ 2147483646 w 831"/>
              <a:gd name="T7" fmla="*/ 2147483646 h 444"/>
              <a:gd name="T8" fmla="*/ 2147483646 w 831"/>
              <a:gd name="T9" fmla="*/ 2147483646 h 444"/>
              <a:gd name="T10" fmla="*/ 2147483646 w 831"/>
              <a:gd name="T11" fmla="*/ 0 h 444"/>
              <a:gd name="T12" fmla="*/ 0 w 831"/>
              <a:gd name="T13" fmla="*/ 2147483646 h 444"/>
              <a:gd name="T14" fmla="*/ 2147483646 w 831"/>
              <a:gd name="T15" fmla="*/ 2147483646 h 444"/>
              <a:gd name="T16" fmla="*/ 2147483646 w 831"/>
              <a:gd name="T17" fmla="*/ 2147483646 h 444"/>
              <a:gd name="T18" fmla="*/ 2147483646 w 831"/>
              <a:gd name="T19" fmla="*/ 2147483646 h 444"/>
              <a:gd name="T20" fmla="*/ 2147483646 w 831"/>
              <a:gd name="T21" fmla="*/ 2147483646 h 444"/>
              <a:gd name="T22" fmla="*/ 2147483646 w 831"/>
              <a:gd name="T23" fmla="*/ 2147483646 h 444"/>
              <a:gd name="T24" fmla="*/ 2147483646 w 831"/>
              <a:gd name="T25" fmla="*/ 2147483646 h 4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31" h="444">
                <a:moveTo>
                  <a:pt x="585" y="432"/>
                </a:moveTo>
                <a:lnTo>
                  <a:pt x="583" y="349"/>
                </a:lnTo>
                <a:lnTo>
                  <a:pt x="667" y="349"/>
                </a:lnTo>
                <a:lnTo>
                  <a:pt x="831" y="3"/>
                </a:lnTo>
                <a:lnTo>
                  <a:pt x="331" y="3"/>
                </a:lnTo>
                <a:lnTo>
                  <a:pt x="331" y="0"/>
                </a:lnTo>
                <a:lnTo>
                  <a:pt x="0" y="1"/>
                </a:lnTo>
                <a:lnTo>
                  <a:pt x="1" y="195"/>
                </a:lnTo>
                <a:lnTo>
                  <a:pt x="4" y="348"/>
                </a:lnTo>
                <a:lnTo>
                  <a:pt x="4" y="444"/>
                </a:lnTo>
                <a:lnTo>
                  <a:pt x="159" y="442"/>
                </a:lnTo>
                <a:lnTo>
                  <a:pt x="472" y="432"/>
                </a:lnTo>
                <a:lnTo>
                  <a:pt x="585" y="43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" name="Freeform 80"/>
          <p:cNvSpPr>
            <a:spLocks/>
          </p:cNvSpPr>
          <p:nvPr/>
        </p:nvSpPr>
        <p:spPr bwMode="auto">
          <a:xfrm>
            <a:off x="5599112" y="2342356"/>
            <a:ext cx="403225" cy="600075"/>
          </a:xfrm>
          <a:custGeom>
            <a:avLst/>
            <a:gdLst>
              <a:gd name="T0" fmla="*/ 2147483646 w 763"/>
              <a:gd name="T1" fmla="*/ 2147483646 h 1134"/>
              <a:gd name="T2" fmla="*/ 2147483646 w 763"/>
              <a:gd name="T3" fmla="*/ 2147483646 h 1134"/>
              <a:gd name="T4" fmla="*/ 2147483646 w 763"/>
              <a:gd name="T5" fmla="*/ 2147483646 h 1134"/>
              <a:gd name="T6" fmla="*/ 2147483646 w 763"/>
              <a:gd name="T7" fmla="*/ 2147483646 h 1134"/>
              <a:gd name="T8" fmla="*/ 2147483646 w 763"/>
              <a:gd name="T9" fmla="*/ 0 h 1134"/>
              <a:gd name="T10" fmla="*/ 2147483646 w 763"/>
              <a:gd name="T11" fmla="*/ 2147483646 h 1134"/>
              <a:gd name="T12" fmla="*/ 2147483646 w 763"/>
              <a:gd name="T13" fmla="*/ 2147483646 h 1134"/>
              <a:gd name="T14" fmla="*/ 2147483646 w 763"/>
              <a:gd name="T15" fmla="*/ 2147483646 h 1134"/>
              <a:gd name="T16" fmla="*/ 2147483646 w 763"/>
              <a:gd name="T17" fmla="*/ 2147483646 h 1134"/>
              <a:gd name="T18" fmla="*/ 2147483646 w 763"/>
              <a:gd name="T19" fmla="*/ 2147483646 h 1134"/>
              <a:gd name="T20" fmla="*/ 0 w 763"/>
              <a:gd name="T21" fmla="*/ 2147483646 h 1134"/>
              <a:gd name="T22" fmla="*/ 0 w 763"/>
              <a:gd name="T23" fmla="*/ 2147483646 h 1134"/>
              <a:gd name="T24" fmla="*/ 2147483646 w 763"/>
              <a:gd name="T25" fmla="*/ 2147483646 h 1134"/>
              <a:gd name="T26" fmla="*/ 0 w 763"/>
              <a:gd name="T27" fmla="*/ 2147483646 h 1134"/>
              <a:gd name="T28" fmla="*/ 2147483646 w 763"/>
              <a:gd name="T29" fmla="*/ 2147483646 h 1134"/>
              <a:gd name="T30" fmla="*/ 2147483646 w 763"/>
              <a:gd name="T31" fmla="*/ 2147483646 h 1134"/>
              <a:gd name="T32" fmla="*/ 2147483646 w 763"/>
              <a:gd name="T33" fmla="*/ 2147483646 h 11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63" h="1134">
                <a:moveTo>
                  <a:pt x="763" y="1132"/>
                </a:moveTo>
                <a:lnTo>
                  <a:pt x="759" y="969"/>
                </a:lnTo>
                <a:lnTo>
                  <a:pt x="661" y="963"/>
                </a:lnTo>
                <a:lnTo>
                  <a:pt x="495" y="966"/>
                </a:lnTo>
                <a:lnTo>
                  <a:pt x="474" y="0"/>
                </a:lnTo>
                <a:lnTo>
                  <a:pt x="376" y="3"/>
                </a:lnTo>
                <a:lnTo>
                  <a:pt x="336" y="3"/>
                </a:lnTo>
                <a:lnTo>
                  <a:pt x="309" y="6"/>
                </a:lnTo>
                <a:lnTo>
                  <a:pt x="321" y="610"/>
                </a:lnTo>
                <a:lnTo>
                  <a:pt x="325" y="718"/>
                </a:lnTo>
                <a:lnTo>
                  <a:pt x="0" y="720"/>
                </a:lnTo>
                <a:lnTo>
                  <a:pt x="0" y="885"/>
                </a:lnTo>
                <a:lnTo>
                  <a:pt x="1" y="996"/>
                </a:lnTo>
                <a:lnTo>
                  <a:pt x="0" y="1134"/>
                </a:lnTo>
                <a:lnTo>
                  <a:pt x="660" y="1131"/>
                </a:lnTo>
                <a:lnTo>
                  <a:pt x="679" y="1134"/>
                </a:lnTo>
                <a:lnTo>
                  <a:pt x="763" y="113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" name="Freeform 81"/>
          <p:cNvSpPr>
            <a:spLocks/>
          </p:cNvSpPr>
          <p:nvPr/>
        </p:nvSpPr>
        <p:spPr bwMode="auto">
          <a:xfrm>
            <a:off x="5849937" y="2329656"/>
            <a:ext cx="465138" cy="525463"/>
          </a:xfrm>
          <a:custGeom>
            <a:avLst/>
            <a:gdLst>
              <a:gd name="T0" fmla="*/ 2147483646 w 879"/>
              <a:gd name="T1" fmla="*/ 2147483646 h 993"/>
              <a:gd name="T2" fmla="*/ 2147483646 w 879"/>
              <a:gd name="T3" fmla="*/ 2147483646 h 993"/>
              <a:gd name="T4" fmla="*/ 2147483646 w 879"/>
              <a:gd name="T5" fmla="*/ 2147483646 h 993"/>
              <a:gd name="T6" fmla="*/ 2147483646 w 879"/>
              <a:gd name="T7" fmla="*/ 0 h 993"/>
              <a:gd name="T8" fmla="*/ 2147483646 w 879"/>
              <a:gd name="T9" fmla="*/ 2147483646 h 993"/>
              <a:gd name="T10" fmla="*/ 2147483646 w 879"/>
              <a:gd name="T11" fmla="*/ 2147483646 h 993"/>
              <a:gd name="T12" fmla="*/ 0 w 879"/>
              <a:gd name="T13" fmla="*/ 2147483646 h 993"/>
              <a:gd name="T14" fmla="*/ 2147483646 w 879"/>
              <a:gd name="T15" fmla="*/ 2147483646 h 993"/>
              <a:gd name="T16" fmla="*/ 2147483646 w 879"/>
              <a:gd name="T17" fmla="*/ 2147483646 h 993"/>
              <a:gd name="T18" fmla="*/ 2147483646 w 879"/>
              <a:gd name="T19" fmla="*/ 2147483646 h 993"/>
              <a:gd name="T20" fmla="*/ 2147483646 w 879"/>
              <a:gd name="T21" fmla="*/ 2147483646 h 993"/>
              <a:gd name="T22" fmla="*/ 2147483646 w 879"/>
              <a:gd name="T23" fmla="*/ 2147483646 h 993"/>
              <a:gd name="T24" fmla="*/ 2147483646 w 879"/>
              <a:gd name="T25" fmla="*/ 2147483646 h 993"/>
              <a:gd name="T26" fmla="*/ 2147483646 w 879"/>
              <a:gd name="T27" fmla="*/ 2147483646 h 993"/>
              <a:gd name="T28" fmla="*/ 2147483646 w 879"/>
              <a:gd name="T29" fmla="*/ 2147483646 h 993"/>
              <a:gd name="T30" fmla="*/ 2147483646 w 879"/>
              <a:gd name="T31" fmla="*/ 2147483646 h 9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79" h="993">
                <a:moveTo>
                  <a:pt x="879" y="517"/>
                </a:moveTo>
                <a:lnTo>
                  <a:pt x="879" y="123"/>
                </a:lnTo>
                <a:lnTo>
                  <a:pt x="877" y="19"/>
                </a:lnTo>
                <a:lnTo>
                  <a:pt x="877" y="0"/>
                </a:lnTo>
                <a:lnTo>
                  <a:pt x="372" y="12"/>
                </a:lnTo>
                <a:lnTo>
                  <a:pt x="192" y="19"/>
                </a:lnTo>
                <a:lnTo>
                  <a:pt x="0" y="24"/>
                </a:lnTo>
                <a:lnTo>
                  <a:pt x="21" y="990"/>
                </a:lnTo>
                <a:lnTo>
                  <a:pt x="187" y="987"/>
                </a:lnTo>
                <a:lnTo>
                  <a:pt x="285" y="993"/>
                </a:lnTo>
                <a:lnTo>
                  <a:pt x="553" y="988"/>
                </a:lnTo>
                <a:lnTo>
                  <a:pt x="655" y="988"/>
                </a:lnTo>
                <a:lnTo>
                  <a:pt x="877" y="982"/>
                </a:lnTo>
                <a:lnTo>
                  <a:pt x="877" y="837"/>
                </a:lnTo>
                <a:lnTo>
                  <a:pt x="877" y="729"/>
                </a:lnTo>
                <a:lnTo>
                  <a:pt x="879" y="51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9" name="Freeform 82"/>
          <p:cNvSpPr>
            <a:spLocks/>
          </p:cNvSpPr>
          <p:nvPr/>
        </p:nvSpPr>
        <p:spPr bwMode="auto">
          <a:xfrm>
            <a:off x="5757862" y="2040731"/>
            <a:ext cx="555625" cy="304800"/>
          </a:xfrm>
          <a:custGeom>
            <a:avLst/>
            <a:gdLst>
              <a:gd name="T0" fmla="*/ 2147483646 w 1051"/>
              <a:gd name="T1" fmla="*/ 2147483646 h 576"/>
              <a:gd name="T2" fmla="*/ 2147483646 w 1051"/>
              <a:gd name="T3" fmla="*/ 2147483646 h 576"/>
              <a:gd name="T4" fmla="*/ 2147483646 w 1051"/>
              <a:gd name="T5" fmla="*/ 2147483646 h 576"/>
              <a:gd name="T6" fmla="*/ 2147483646 w 1051"/>
              <a:gd name="T7" fmla="*/ 2147483646 h 576"/>
              <a:gd name="T8" fmla="*/ 2147483646 w 1051"/>
              <a:gd name="T9" fmla="*/ 2147483646 h 576"/>
              <a:gd name="T10" fmla="*/ 2147483646 w 1051"/>
              <a:gd name="T11" fmla="*/ 2147483646 h 576"/>
              <a:gd name="T12" fmla="*/ 2147483646 w 1051"/>
              <a:gd name="T13" fmla="*/ 0 h 576"/>
              <a:gd name="T14" fmla="*/ 2147483646 w 1051"/>
              <a:gd name="T15" fmla="*/ 2147483646 h 576"/>
              <a:gd name="T16" fmla="*/ 2147483646 w 1051"/>
              <a:gd name="T17" fmla="*/ 2147483646 h 576"/>
              <a:gd name="T18" fmla="*/ 2147483646 w 1051"/>
              <a:gd name="T19" fmla="*/ 2147483646 h 576"/>
              <a:gd name="T20" fmla="*/ 2147483646 w 1051"/>
              <a:gd name="T21" fmla="*/ 2147483646 h 576"/>
              <a:gd name="T22" fmla="*/ 2147483646 w 1051"/>
              <a:gd name="T23" fmla="*/ 2147483646 h 576"/>
              <a:gd name="T24" fmla="*/ 0 w 1051"/>
              <a:gd name="T25" fmla="*/ 2147483646 h 576"/>
              <a:gd name="T26" fmla="*/ 2147483646 w 1051"/>
              <a:gd name="T27" fmla="*/ 2147483646 h 576"/>
              <a:gd name="T28" fmla="*/ 2147483646 w 1051"/>
              <a:gd name="T29" fmla="*/ 2147483646 h 576"/>
              <a:gd name="T30" fmla="*/ 2147483646 w 1051"/>
              <a:gd name="T31" fmla="*/ 2147483646 h 576"/>
              <a:gd name="T32" fmla="*/ 2147483646 w 1051"/>
              <a:gd name="T33" fmla="*/ 2147483646 h 576"/>
              <a:gd name="T34" fmla="*/ 2147483646 w 1051"/>
              <a:gd name="T35" fmla="*/ 2147483646 h 576"/>
              <a:gd name="T36" fmla="*/ 2147483646 w 1051"/>
              <a:gd name="T37" fmla="*/ 2147483646 h 576"/>
              <a:gd name="T38" fmla="*/ 2147483646 w 1051"/>
              <a:gd name="T39" fmla="*/ 2147483646 h 576"/>
              <a:gd name="T40" fmla="*/ 2147483646 w 1051"/>
              <a:gd name="T41" fmla="*/ 2147483646 h 576"/>
              <a:gd name="T42" fmla="*/ 2147483646 w 1051"/>
              <a:gd name="T43" fmla="*/ 2147483646 h 57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1" h="576">
                <a:moveTo>
                  <a:pt x="1051" y="546"/>
                </a:moveTo>
                <a:lnTo>
                  <a:pt x="1051" y="400"/>
                </a:lnTo>
                <a:lnTo>
                  <a:pt x="1051" y="328"/>
                </a:lnTo>
                <a:lnTo>
                  <a:pt x="1051" y="250"/>
                </a:lnTo>
                <a:lnTo>
                  <a:pt x="1051" y="91"/>
                </a:lnTo>
                <a:lnTo>
                  <a:pt x="1051" y="40"/>
                </a:lnTo>
                <a:lnTo>
                  <a:pt x="1051" y="0"/>
                </a:lnTo>
                <a:lnTo>
                  <a:pt x="345" y="12"/>
                </a:lnTo>
                <a:lnTo>
                  <a:pt x="348" y="175"/>
                </a:lnTo>
                <a:lnTo>
                  <a:pt x="12" y="183"/>
                </a:lnTo>
                <a:lnTo>
                  <a:pt x="12" y="219"/>
                </a:lnTo>
                <a:lnTo>
                  <a:pt x="16" y="348"/>
                </a:lnTo>
                <a:lnTo>
                  <a:pt x="0" y="348"/>
                </a:lnTo>
                <a:lnTo>
                  <a:pt x="3" y="426"/>
                </a:lnTo>
                <a:lnTo>
                  <a:pt x="7" y="565"/>
                </a:lnTo>
                <a:lnTo>
                  <a:pt x="9" y="576"/>
                </a:lnTo>
                <a:lnTo>
                  <a:pt x="36" y="573"/>
                </a:lnTo>
                <a:lnTo>
                  <a:pt x="76" y="573"/>
                </a:lnTo>
                <a:lnTo>
                  <a:pt x="174" y="570"/>
                </a:lnTo>
                <a:lnTo>
                  <a:pt x="366" y="565"/>
                </a:lnTo>
                <a:lnTo>
                  <a:pt x="546" y="558"/>
                </a:lnTo>
                <a:lnTo>
                  <a:pt x="1051" y="5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0" name="Freeform 83"/>
          <p:cNvSpPr>
            <a:spLocks/>
          </p:cNvSpPr>
          <p:nvPr/>
        </p:nvSpPr>
        <p:spPr bwMode="auto">
          <a:xfrm>
            <a:off x="5235575" y="2224881"/>
            <a:ext cx="534987" cy="498475"/>
          </a:xfrm>
          <a:custGeom>
            <a:avLst/>
            <a:gdLst>
              <a:gd name="T0" fmla="*/ 2147483646 w 1011"/>
              <a:gd name="T1" fmla="*/ 2147483646 h 943"/>
              <a:gd name="T2" fmla="*/ 2147483646 w 1011"/>
              <a:gd name="T3" fmla="*/ 2147483646 h 943"/>
              <a:gd name="T4" fmla="*/ 2147483646 w 1011"/>
              <a:gd name="T5" fmla="*/ 2147483646 h 943"/>
              <a:gd name="T6" fmla="*/ 2147483646 w 1011"/>
              <a:gd name="T7" fmla="*/ 2147483646 h 943"/>
              <a:gd name="T8" fmla="*/ 2147483646 w 1011"/>
              <a:gd name="T9" fmla="*/ 2147483646 h 943"/>
              <a:gd name="T10" fmla="*/ 2147483646 w 1011"/>
              <a:gd name="T11" fmla="*/ 2147483646 h 943"/>
              <a:gd name="T12" fmla="*/ 0 w 1011"/>
              <a:gd name="T13" fmla="*/ 2147483646 h 943"/>
              <a:gd name="T14" fmla="*/ 2147483646 w 1011"/>
              <a:gd name="T15" fmla="*/ 2147483646 h 943"/>
              <a:gd name="T16" fmla="*/ 2147483646 w 1011"/>
              <a:gd name="T17" fmla="*/ 2147483646 h 943"/>
              <a:gd name="T18" fmla="*/ 2147483646 w 1011"/>
              <a:gd name="T19" fmla="*/ 2147483646 h 943"/>
              <a:gd name="T20" fmla="*/ 2147483646 w 1011"/>
              <a:gd name="T21" fmla="*/ 2147483646 h 943"/>
              <a:gd name="T22" fmla="*/ 2147483646 w 1011"/>
              <a:gd name="T23" fmla="*/ 0 h 943"/>
              <a:gd name="T24" fmla="*/ 2147483646 w 1011"/>
              <a:gd name="T25" fmla="*/ 2147483646 h 943"/>
              <a:gd name="T26" fmla="*/ 2147483646 w 1011"/>
              <a:gd name="T27" fmla="*/ 2147483646 h 943"/>
              <a:gd name="T28" fmla="*/ 2147483646 w 1011"/>
              <a:gd name="T29" fmla="*/ 2147483646 h 943"/>
              <a:gd name="T30" fmla="*/ 2147483646 w 1011"/>
              <a:gd name="T31" fmla="*/ 2147483646 h 943"/>
              <a:gd name="T32" fmla="*/ 2147483646 w 1011"/>
              <a:gd name="T33" fmla="*/ 2147483646 h 94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1" h="943">
                <a:moveTo>
                  <a:pt x="1011" y="940"/>
                </a:moveTo>
                <a:lnTo>
                  <a:pt x="686" y="942"/>
                </a:lnTo>
                <a:lnTo>
                  <a:pt x="518" y="943"/>
                </a:lnTo>
                <a:lnTo>
                  <a:pt x="504" y="675"/>
                </a:lnTo>
                <a:lnTo>
                  <a:pt x="5" y="685"/>
                </a:lnTo>
                <a:lnTo>
                  <a:pt x="2" y="492"/>
                </a:lnTo>
                <a:lnTo>
                  <a:pt x="0" y="354"/>
                </a:lnTo>
                <a:lnTo>
                  <a:pt x="3" y="16"/>
                </a:lnTo>
                <a:lnTo>
                  <a:pt x="135" y="16"/>
                </a:lnTo>
                <a:lnTo>
                  <a:pt x="501" y="12"/>
                </a:lnTo>
                <a:lnTo>
                  <a:pt x="626" y="12"/>
                </a:lnTo>
                <a:lnTo>
                  <a:pt x="986" y="0"/>
                </a:lnTo>
                <a:lnTo>
                  <a:pt x="989" y="78"/>
                </a:lnTo>
                <a:lnTo>
                  <a:pt x="993" y="217"/>
                </a:lnTo>
                <a:lnTo>
                  <a:pt x="995" y="228"/>
                </a:lnTo>
                <a:lnTo>
                  <a:pt x="1007" y="832"/>
                </a:lnTo>
                <a:lnTo>
                  <a:pt x="1011" y="94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1" name="Freeform 84"/>
          <p:cNvSpPr>
            <a:spLocks/>
          </p:cNvSpPr>
          <p:nvPr/>
        </p:nvSpPr>
        <p:spPr bwMode="auto">
          <a:xfrm>
            <a:off x="4719637" y="3015456"/>
            <a:ext cx="354013" cy="409575"/>
          </a:xfrm>
          <a:custGeom>
            <a:avLst/>
            <a:gdLst>
              <a:gd name="T0" fmla="*/ 2147483646 w 669"/>
              <a:gd name="T1" fmla="*/ 2147483646 h 773"/>
              <a:gd name="T2" fmla="*/ 2147483646 w 669"/>
              <a:gd name="T3" fmla="*/ 2147483646 h 773"/>
              <a:gd name="T4" fmla="*/ 2147483646 w 669"/>
              <a:gd name="T5" fmla="*/ 2147483646 h 773"/>
              <a:gd name="T6" fmla="*/ 2147483646 w 669"/>
              <a:gd name="T7" fmla="*/ 2147483646 h 773"/>
              <a:gd name="T8" fmla="*/ 2147483646 w 669"/>
              <a:gd name="T9" fmla="*/ 2147483646 h 773"/>
              <a:gd name="T10" fmla="*/ 2147483646 w 669"/>
              <a:gd name="T11" fmla="*/ 2147483646 h 773"/>
              <a:gd name="T12" fmla="*/ 2147483646 w 669"/>
              <a:gd name="T13" fmla="*/ 2147483646 h 773"/>
              <a:gd name="T14" fmla="*/ 2147483646 w 669"/>
              <a:gd name="T15" fmla="*/ 2147483646 h 773"/>
              <a:gd name="T16" fmla="*/ 2147483646 w 669"/>
              <a:gd name="T17" fmla="*/ 2147483646 h 773"/>
              <a:gd name="T18" fmla="*/ 2147483646 w 669"/>
              <a:gd name="T19" fmla="*/ 2147483646 h 773"/>
              <a:gd name="T20" fmla="*/ 0 w 669"/>
              <a:gd name="T21" fmla="*/ 2147483646 h 773"/>
              <a:gd name="T22" fmla="*/ 2147483646 w 669"/>
              <a:gd name="T23" fmla="*/ 2147483646 h 773"/>
              <a:gd name="T24" fmla="*/ 2147483646 w 669"/>
              <a:gd name="T25" fmla="*/ 2147483646 h 773"/>
              <a:gd name="T26" fmla="*/ 2147483646 w 669"/>
              <a:gd name="T27" fmla="*/ 2147483646 h 773"/>
              <a:gd name="T28" fmla="*/ 2147483646 w 669"/>
              <a:gd name="T29" fmla="*/ 0 h 773"/>
              <a:gd name="T30" fmla="*/ 2147483646 w 669"/>
              <a:gd name="T31" fmla="*/ 2147483646 h 773"/>
              <a:gd name="T32" fmla="*/ 2147483646 w 669"/>
              <a:gd name="T33" fmla="*/ 2147483646 h 773"/>
              <a:gd name="T34" fmla="*/ 2147483646 w 669"/>
              <a:gd name="T35" fmla="*/ 2147483646 h 773"/>
              <a:gd name="T36" fmla="*/ 2147483646 w 669"/>
              <a:gd name="T37" fmla="*/ 2147483646 h 773"/>
              <a:gd name="T38" fmla="*/ 2147483646 w 669"/>
              <a:gd name="T39" fmla="*/ 2147483646 h 773"/>
              <a:gd name="T40" fmla="*/ 2147483646 w 669"/>
              <a:gd name="T41" fmla="*/ 2147483646 h 7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69" h="773">
                <a:moveTo>
                  <a:pt x="666" y="524"/>
                </a:moveTo>
                <a:lnTo>
                  <a:pt x="668" y="617"/>
                </a:lnTo>
                <a:lnTo>
                  <a:pt x="669" y="771"/>
                </a:lnTo>
                <a:lnTo>
                  <a:pt x="561" y="773"/>
                </a:lnTo>
                <a:lnTo>
                  <a:pt x="176" y="743"/>
                </a:lnTo>
                <a:lnTo>
                  <a:pt x="176" y="660"/>
                </a:lnTo>
                <a:lnTo>
                  <a:pt x="38" y="662"/>
                </a:lnTo>
                <a:lnTo>
                  <a:pt x="36" y="441"/>
                </a:lnTo>
                <a:lnTo>
                  <a:pt x="5" y="443"/>
                </a:lnTo>
                <a:lnTo>
                  <a:pt x="5" y="381"/>
                </a:lnTo>
                <a:lnTo>
                  <a:pt x="0" y="203"/>
                </a:lnTo>
                <a:lnTo>
                  <a:pt x="6" y="204"/>
                </a:lnTo>
                <a:lnTo>
                  <a:pt x="2" y="9"/>
                </a:lnTo>
                <a:lnTo>
                  <a:pt x="369" y="2"/>
                </a:lnTo>
                <a:lnTo>
                  <a:pt x="495" y="0"/>
                </a:lnTo>
                <a:lnTo>
                  <a:pt x="497" y="84"/>
                </a:lnTo>
                <a:lnTo>
                  <a:pt x="513" y="83"/>
                </a:lnTo>
                <a:lnTo>
                  <a:pt x="662" y="81"/>
                </a:lnTo>
                <a:lnTo>
                  <a:pt x="663" y="275"/>
                </a:lnTo>
                <a:lnTo>
                  <a:pt x="666" y="428"/>
                </a:lnTo>
                <a:lnTo>
                  <a:pt x="666" y="52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2" name="Freeform 85"/>
          <p:cNvSpPr>
            <a:spLocks/>
          </p:cNvSpPr>
          <p:nvPr/>
        </p:nvSpPr>
        <p:spPr bwMode="auto">
          <a:xfrm>
            <a:off x="4976812" y="2582069"/>
            <a:ext cx="622300" cy="477837"/>
          </a:xfrm>
          <a:custGeom>
            <a:avLst/>
            <a:gdLst>
              <a:gd name="T0" fmla="*/ 2147483646 w 1176"/>
              <a:gd name="T1" fmla="*/ 2147483646 h 904"/>
              <a:gd name="T2" fmla="*/ 2147483646 w 1176"/>
              <a:gd name="T3" fmla="*/ 2147483646 h 904"/>
              <a:gd name="T4" fmla="*/ 2147483646 w 1176"/>
              <a:gd name="T5" fmla="*/ 2147483646 h 904"/>
              <a:gd name="T6" fmla="*/ 2147483646 w 1176"/>
              <a:gd name="T7" fmla="*/ 2147483646 h 904"/>
              <a:gd name="T8" fmla="*/ 2147483646 w 1176"/>
              <a:gd name="T9" fmla="*/ 2147483646 h 904"/>
              <a:gd name="T10" fmla="*/ 2147483646 w 1176"/>
              <a:gd name="T11" fmla="*/ 2147483646 h 904"/>
              <a:gd name="T12" fmla="*/ 2147483646 w 1176"/>
              <a:gd name="T13" fmla="*/ 2147483646 h 904"/>
              <a:gd name="T14" fmla="*/ 2147483646 w 1176"/>
              <a:gd name="T15" fmla="*/ 2147483646 h 904"/>
              <a:gd name="T16" fmla="*/ 2147483646 w 1176"/>
              <a:gd name="T17" fmla="*/ 2147483646 h 904"/>
              <a:gd name="T18" fmla="*/ 2147483646 w 1176"/>
              <a:gd name="T19" fmla="*/ 2147483646 h 904"/>
              <a:gd name="T20" fmla="*/ 2147483646 w 1176"/>
              <a:gd name="T21" fmla="*/ 2147483646 h 904"/>
              <a:gd name="T22" fmla="*/ 2147483646 w 1176"/>
              <a:gd name="T23" fmla="*/ 2147483646 h 904"/>
              <a:gd name="T24" fmla="*/ 2147483646 w 1176"/>
              <a:gd name="T25" fmla="*/ 2147483646 h 904"/>
              <a:gd name="T26" fmla="*/ 2147483646 w 1176"/>
              <a:gd name="T27" fmla="*/ 2147483646 h 904"/>
              <a:gd name="T28" fmla="*/ 2147483646 w 1176"/>
              <a:gd name="T29" fmla="*/ 2147483646 h 904"/>
              <a:gd name="T30" fmla="*/ 0 w 1176"/>
              <a:gd name="T31" fmla="*/ 2147483646 h 904"/>
              <a:gd name="T32" fmla="*/ 2147483646 w 1176"/>
              <a:gd name="T33" fmla="*/ 2147483646 h 904"/>
              <a:gd name="T34" fmla="*/ 2147483646 w 1176"/>
              <a:gd name="T35" fmla="*/ 2147483646 h 904"/>
              <a:gd name="T36" fmla="*/ 2147483646 w 1176"/>
              <a:gd name="T37" fmla="*/ 2147483646 h 904"/>
              <a:gd name="T38" fmla="*/ 2147483646 w 1176"/>
              <a:gd name="T39" fmla="*/ 0 h 904"/>
              <a:gd name="T40" fmla="*/ 2147483646 w 1176"/>
              <a:gd name="T41" fmla="*/ 2147483646 h 904"/>
              <a:gd name="T42" fmla="*/ 2147483646 w 1176"/>
              <a:gd name="T43" fmla="*/ 2147483646 h 904"/>
              <a:gd name="T44" fmla="*/ 2147483646 w 1176"/>
              <a:gd name="T45" fmla="*/ 2147483646 h 904"/>
              <a:gd name="T46" fmla="*/ 2147483646 w 1176"/>
              <a:gd name="T47" fmla="*/ 2147483646 h 90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76" h="904">
                <a:moveTo>
                  <a:pt x="1176" y="543"/>
                </a:moveTo>
                <a:lnTo>
                  <a:pt x="1175" y="681"/>
                </a:lnTo>
                <a:lnTo>
                  <a:pt x="1173" y="792"/>
                </a:lnTo>
                <a:lnTo>
                  <a:pt x="1173" y="847"/>
                </a:lnTo>
                <a:lnTo>
                  <a:pt x="1173" y="903"/>
                </a:lnTo>
                <a:lnTo>
                  <a:pt x="1115" y="903"/>
                </a:lnTo>
                <a:lnTo>
                  <a:pt x="1007" y="903"/>
                </a:lnTo>
                <a:lnTo>
                  <a:pt x="507" y="903"/>
                </a:lnTo>
                <a:lnTo>
                  <a:pt x="507" y="900"/>
                </a:lnTo>
                <a:lnTo>
                  <a:pt x="176" y="901"/>
                </a:lnTo>
                <a:lnTo>
                  <a:pt x="27" y="903"/>
                </a:lnTo>
                <a:lnTo>
                  <a:pt x="11" y="904"/>
                </a:lnTo>
                <a:lnTo>
                  <a:pt x="9" y="820"/>
                </a:lnTo>
                <a:lnTo>
                  <a:pt x="6" y="645"/>
                </a:lnTo>
                <a:lnTo>
                  <a:pt x="3" y="489"/>
                </a:lnTo>
                <a:lnTo>
                  <a:pt x="0" y="310"/>
                </a:lnTo>
                <a:lnTo>
                  <a:pt x="414" y="177"/>
                </a:lnTo>
                <a:lnTo>
                  <a:pt x="408" y="12"/>
                </a:lnTo>
                <a:lnTo>
                  <a:pt x="494" y="10"/>
                </a:lnTo>
                <a:lnTo>
                  <a:pt x="993" y="0"/>
                </a:lnTo>
                <a:lnTo>
                  <a:pt x="1007" y="268"/>
                </a:lnTo>
                <a:lnTo>
                  <a:pt x="1175" y="267"/>
                </a:lnTo>
                <a:lnTo>
                  <a:pt x="1175" y="432"/>
                </a:lnTo>
                <a:lnTo>
                  <a:pt x="1176" y="54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3" name="Freeform 86"/>
          <p:cNvSpPr>
            <a:spLocks/>
          </p:cNvSpPr>
          <p:nvPr/>
        </p:nvSpPr>
        <p:spPr bwMode="auto">
          <a:xfrm>
            <a:off x="5378450" y="3059906"/>
            <a:ext cx="219075" cy="490538"/>
          </a:xfrm>
          <a:custGeom>
            <a:avLst/>
            <a:gdLst>
              <a:gd name="T0" fmla="*/ 2147483646 w 414"/>
              <a:gd name="T1" fmla="*/ 2147483646 h 928"/>
              <a:gd name="T2" fmla="*/ 2147483646 w 414"/>
              <a:gd name="T3" fmla="*/ 0 h 928"/>
              <a:gd name="T4" fmla="*/ 2147483646 w 414"/>
              <a:gd name="T5" fmla="*/ 0 h 928"/>
              <a:gd name="T6" fmla="*/ 2147483646 w 414"/>
              <a:gd name="T7" fmla="*/ 0 h 928"/>
              <a:gd name="T8" fmla="*/ 2147483646 w 414"/>
              <a:gd name="T9" fmla="*/ 2147483646 h 928"/>
              <a:gd name="T10" fmla="*/ 0 w 414"/>
              <a:gd name="T11" fmla="*/ 2147483646 h 928"/>
              <a:gd name="T12" fmla="*/ 2147483646 w 414"/>
              <a:gd name="T13" fmla="*/ 2147483646 h 928"/>
              <a:gd name="T14" fmla="*/ 2147483646 w 414"/>
              <a:gd name="T15" fmla="*/ 2147483646 h 928"/>
              <a:gd name="T16" fmla="*/ 0 w 414"/>
              <a:gd name="T17" fmla="*/ 2147483646 h 928"/>
              <a:gd name="T18" fmla="*/ 0 w 414"/>
              <a:gd name="T19" fmla="*/ 2147483646 h 928"/>
              <a:gd name="T20" fmla="*/ 2147483646 w 414"/>
              <a:gd name="T21" fmla="*/ 2147483646 h 928"/>
              <a:gd name="T22" fmla="*/ 2147483646 w 414"/>
              <a:gd name="T23" fmla="*/ 2147483646 h 928"/>
              <a:gd name="T24" fmla="*/ 2147483646 w 414"/>
              <a:gd name="T25" fmla="*/ 2147483646 h 928"/>
              <a:gd name="T26" fmla="*/ 2147483646 w 414"/>
              <a:gd name="T27" fmla="*/ 2147483646 h 928"/>
              <a:gd name="T28" fmla="*/ 2147483646 w 414"/>
              <a:gd name="T29" fmla="*/ 2147483646 h 928"/>
              <a:gd name="T30" fmla="*/ 2147483646 w 414"/>
              <a:gd name="T31" fmla="*/ 2147483646 h 928"/>
              <a:gd name="T32" fmla="*/ 2147483646 w 414"/>
              <a:gd name="T33" fmla="*/ 2147483646 h 928"/>
              <a:gd name="T34" fmla="*/ 2147483646 w 414"/>
              <a:gd name="T35" fmla="*/ 2147483646 h 9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4" h="928">
                <a:moveTo>
                  <a:pt x="413" y="111"/>
                </a:moveTo>
                <a:lnTo>
                  <a:pt x="414" y="0"/>
                </a:lnTo>
                <a:lnTo>
                  <a:pt x="356" y="0"/>
                </a:lnTo>
                <a:lnTo>
                  <a:pt x="248" y="0"/>
                </a:lnTo>
                <a:lnTo>
                  <a:pt x="84" y="346"/>
                </a:lnTo>
                <a:lnTo>
                  <a:pt x="0" y="346"/>
                </a:lnTo>
                <a:lnTo>
                  <a:pt x="2" y="429"/>
                </a:lnTo>
                <a:lnTo>
                  <a:pt x="2" y="663"/>
                </a:lnTo>
                <a:lnTo>
                  <a:pt x="0" y="816"/>
                </a:lnTo>
                <a:lnTo>
                  <a:pt x="0" y="927"/>
                </a:lnTo>
                <a:lnTo>
                  <a:pt x="138" y="927"/>
                </a:lnTo>
                <a:lnTo>
                  <a:pt x="356" y="928"/>
                </a:lnTo>
                <a:lnTo>
                  <a:pt x="395" y="928"/>
                </a:lnTo>
                <a:lnTo>
                  <a:pt x="411" y="928"/>
                </a:lnTo>
                <a:lnTo>
                  <a:pt x="411" y="841"/>
                </a:lnTo>
                <a:lnTo>
                  <a:pt x="411" y="762"/>
                </a:lnTo>
                <a:lnTo>
                  <a:pt x="410" y="111"/>
                </a:lnTo>
                <a:lnTo>
                  <a:pt x="413" y="11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4" name="Freeform 87"/>
          <p:cNvSpPr>
            <a:spLocks/>
          </p:cNvSpPr>
          <p:nvPr/>
        </p:nvSpPr>
        <p:spPr bwMode="auto">
          <a:xfrm>
            <a:off x="5994400" y="2848769"/>
            <a:ext cx="319087" cy="623887"/>
          </a:xfrm>
          <a:custGeom>
            <a:avLst/>
            <a:gdLst>
              <a:gd name="T0" fmla="*/ 2147483646 w 603"/>
              <a:gd name="T1" fmla="*/ 2147483646 h 1179"/>
              <a:gd name="T2" fmla="*/ 2147483646 w 603"/>
              <a:gd name="T3" fmla="*/ 0 h 1179"/>
              <a:gd name="T4" fmla="*/ 2147483646 w 603"/>
              <a:gd name="T5" fmla="*/ 2147483646 h 1179"/>
              <a:gd name="T6" fmla="*/ 2147483646 w 603"/>
              <a:gd name="T7" fmla="*/ 2147483646 h 1179"/>
              <a:gd name="T8" fmla="*/ 2147483646 w 603"/>
              <a:gd name="T9" fmla="*/ 2147483646 h 1179"/>
              <a:gd name="T10" fmla="*/ 2147483646 w 603"/>
              <a:gd name="T11" fmla="*/ 2147483646 h 1179"/>
              <a:gd name="T12" fmla="*/ 2147483646 w 603"/>
              <a:gd name="T13" fmla="*/ 2147483646 h 1179"/>
              <a:gd name="T14" fmla="*/ 0 w 603"/>
              <a:gd name="T15" fmla="*/ 2147483646 h 1179"/>
              <a:gd name="T16" fmla="*/ 2147483646 w 603"/>
              <a:gd name="T17" fmla="*/ 2147483646 h 1179"/>
              <a:gd name="T18" fmla="*/ 2147483646 w 603"/>
              <a:gd name="T19" fmla="*/ 2147483646 h 1179"/>
              <a:gd name="T20" fmla="*/ 2147483646 w 603"/>
              <a:gd name="T21" fmla="*/ 2147483646 h 1179"/>
              <a:gd name="T22" fmla="*/ 2147483646 w 603"/>
              <a:gd name="T23" fmla="*/ 2147483646 h 1179"/>
              <a:gd name="T24" fmla="*/ 2147483646 w 603"/>
              <a:gd name="T25" fmla="*/ 2147483646 h 1179"/>
              <a:gd name="T26" fmla="*/ 2147483646 w 603"/>
              <a:gd name="T27" fmla="*/ 2147483646 h 1179"/>
              <a:gd name="T28" fmla="*/ 2147483646 w 603"/>
              <a:gd name="T29" fmla="*/ 2147483646 h 1179"/>
              <a:gd name="T30" fmla="*/ 2147483646 w 603"/>
              <a:gd name="T31" fmla="*/ 2147483646 h 1179"/>
              <a:gd name="T32" fmla="*/ 2147483646 w 603"/>
              <a:gd name="T33" fmla="*/ 2147483646 h 1179"/>
              <a:gd name="T34" fmla="*/ 2147483646 w 603"/>
              <a:gd name="T35" fmla="*/ 2147483646 h 117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3" h="1179">
                <a:moveTo>
                  <a:pt x="603" y="27"/>
                </a:moveTo>
                <a:lnTo>
                  <a:pt x="603" y="0"/>
                </a:lnTo>
                <a:lnTo>
                  <a:pt x="381" y="6"/>
                </a:lnTo>
                <a:lnTo>
                  <a:pt x="279" y="6"/>
                </a:lnTo>
                <a:lnTo>
                  <a:pt x="11" y="11"/>
                </a:lnTo>
                <a:lnTo>
                  <a:pt x="15" y="174"/>
                </a:lnTo>
                <a:lnTo>
                  <a:pt x="20" y="504"/>
                </a:lnTo>
                <a:lnTo>
                  <a:pt x="0" y="504"/>
                </a:lnTo>
                <a:lnTo>
                  <a:pt x="8" y="1160"/>
                </a:lnTo>
                <a:lnTo>
                  <a:pt x="558" y="1179"/>
                </a:lnTo>
                <a:lnTo>
                  <a:pt x="524" y="1154"/>
                </a:lnTo>
                <a:lnTo>
                  <a:pt x="594" y="1152"/>
                </a:lnTo>
                <a:lnTo>
                  <a:pt x="596" y="812"/>
                </a:lnTo>
                <a:lnTo>
                  <a:pt x="596" y="695"/>
                </a:lnTo>
                <a:lnTo>
                  <a:pt x="597" y="651"/>
                </a:lnTo>
                <a:lnTo>
                  <a:pt x="600" y="333"/>
                </a:lnTo>
                <a:lnTo>
                  <a:pt x="602" y="167"/>
                </a:lnTo>
                <a:lnTo>
                  <a:pt x="603" y="2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5" name="Freeform 88"/>
          <p:cNvSpPr>
            <a:spLocks/>
          </p:cNvSpPr>
          <p:nvPr/>
        </p:nvSpPr>
        <p:spPr bwMode="auto">
          <a:xfrm>
            <a:off x="4754562" y="2412206"/>
            <a:ext cx="484188" cy="333375"/>
          </a:xfrm>
          <a:custGeom>
            <a:avLst/>
            <a:gdLst>
              <a:gd name="T0" fmla="*/ 2147483646 w 914"/>
              <a:gd name="T1" fmla="*/ 2147483646 h 631"/>
              <a:gd name="T2" fmla="*/ 2147483646 w 914"/>
              <a:gd name="T3" fmla="*/ 0 h 631"/>
              <a:gd name="T4" fmla="*/ 2147483646 w 914"/>
              <a:gd name="T5" fmla="*/ 2147483646 h 631"/>
              <a:gd name="T6" fmla="*/ 2147483646 w 914"/>
              <a:gd name="T7" fmla="*/ 2147483646 h 631"/>
              <a:gd name="T8" fmla="*/ 2147483646 w 914"/>
              <a:gd name="T9" fmla="*/ 2147483646 h 631"/>
              <a:gd name="T10" fmla="*/ 2147483646 w 914"/>
              <a:gd name="T11" fmla="*/ 2147483646 h 631"/>
              <a:gd name="T12" fmla="*/ 2147483646 w 914"/>
              <a:gd name="T13" fmla="*/ 2147483646 h 631"/>
              <a:gd name="T14" fmla="*/ 2147483646 w 914"/>
              <a:gd name="T15" fmla="*/ 2147483646 h 631"/>
              <a:gd name="T16" fmla="*/ 2147483646 w 914"/>
              <a:gd name="T17" fmla="*/ 2147483646 h 631"/>
              <a:gd name="T18" fmla="*/ 2147483646 w 914"/>
              <a:gd name="T19" fmla="*/ 2147483646 h 631"/>
              <a:gd name="T20" fmla="*/ 0 w 914"/>
              <a:gd name="T21" fmla="*/ 2147483646 h 631"/>
              <a:gd name="T22" fmla="*/ 2147483646 w 914"/>
              <a:gd name="T23" fmla="*/ 2147483646 h 631"/>
              <a:gd name="T24" fmla="*/ 2147483646 w 914"/>
              <a:gd name="T25" fmla="*/ 2147483646 h 631"/>
              <a:gd name="T26" fmla="*/ 2147483646 w 914"/>
              <a:gd name="T27" fmla="*/ 2147483646 h 631"/>
              <a:gd name="T28" fmla="*/ 2147483646 w 914"/>
              <a:gd name="T29" fmla="*/ 2147483646 h 631"/>
              <a:gd name="T30" fmla="*/ 2147483646 w 914"/>
              <a:gd name="T31" fmla="*/ 2147483646 h 631"/>
              <a:gd name="T32" fmla="*/ 2147483646 w 914"/>
              <a:gd name="T33" fmla="*/ 2147483646 h 631"/>
              <a:gd name="T34" fmla="*/ 2147483646 w 914"/>
              <a:gd name="T35" fmla="*/ 2147483646 h 631"/>
              <a:gd name="T36" fmla="*/ 2147483646 w 914"/>
              <a:gd name="T37" fmla="*/ 2147483646 h 6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14" h="631">
                <a:moveTo>
                  <a:pt x="911" y="138"/>
                </a:moveTo>
                <a:lnTo>
                  <a:pt x="909" y="0"/>
                </a:lnTo>
                <a:lnTo>
                  <a:pt x="810" y="3"/>
                </a:lnTo>
                <a:lnTo>
                  <a:pt x="771" y="3"/>
                </a:lnTo>
                <a:lnTo>
                  <a:pt x="741" y="4"/>
                </a:lnTo>
                <a:lnTo>
                  <a:pt x="578" y="1"/>
                </a:lnTo>
                <a:lnTo>
                  <a:pt x="267" y="10"/>
                </a:lnTo>
                <a:lnTo>
                  <a:pt x="125" y="12"/>
                </a:lnTo>
                <a:lnTo>
                  <a:pt x="86" y="99"/>
                </a:lnTo>
                <a:lnTo>
                  <a:pt x="47" y="151"/>
                </a:lnTo>
                <a:lnTo>
                  <a:pt x="0" y="246"/>
                </a:lnTo>
                <a:lnTo>
                  <a:pt x="5" y="340"/>
                </a:lnTo>
                <a:lnTo>
                  <a:pt x="303" y="340"/>
                </a:lnTo>
                <a:lnTo>
                  <a:pt x="336" y="591"/>
                </a:lnTo>
                <a:lnTo>
                  <a:pt x="420" y="631"/>
                </a:lnTo>
                <a:lnTo>
                  <a:pt x="834" y="498"/>
                </a:lnTo>
                <a:lnTo>
                  <a:pt x="828" y="333"/>
                </a:lnTo>
                <a:lnTo>
                  <a:pt x="914" y="331"/>
                </a:lnTo>
                <a:lnTo>
                  <a:pt x="911" y="13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6" name="Freeform 89"/>
          <p:cNvSpPr>
            <a:spLocks/>
          </p:cNvSpPr>
          <p:nvPr/>
        </p:nvSpPr>
        <p:spPr bwMode="auto">
          <a:xfrm>
            <a:off x="5408612" y="840581"/>
            <a:ext cx="390525" cy="342900"/>
          </a:xfrm>
          <a:custGeom>
            <a:avLst/>
            <a:gdLst>
              <a:gd name="T0" fmla="*/ 2147483646 w 738"/>
              <a:gd name="T1" fmla="*/ 2147483646 h 647"/>
              <a:gd name="T2" fmla="*/ 2147483646 w 738"/>
              <a:gd name="T3" fmla="*/ 0 h 647"/>
              <a:gd name="T4" fmla="*/ 2147483646 w 738"/>
              <a:gd name="T5" fmla="*/ 0 h 647"/>
              <a:gd name="T6" fmla="*/ 2147483646 w 738"/>
              <a:gd name="T7" fmla="*/ 0 h 647"/>
              <a:gd name="T8" fmla="*/ 2147483646 w 738"/>
              <a:gd name="T9" fmla="*/ 0 h 647"/>
              <a:gd name="T10" fmla="*/ 2147483646 w 738"/>
              <a:gd name="T11" fmla="*/ 0 h 647"/>
              <a:gd name="T12" fmla="*/ 2147483646 w 738"/>
              <a:gd name="T13" fmla="*/ 2147483646 h 647"/>
              <a:gd name="T14" fmla="*/ 0 w 738"/>
              <a:gd name="T15" fmla="*/ 2147483646 h 647"/>
              <a:gd name="T16" fmla="*/ 2147483646 w 738"/>
              <a:gd name="T17" fmla="*/ 2147483646 h 647"/>
              <a:gd name="T18" fmla="*/ 2147483646 w 738"/>
              <a:gd name="T19" fmla="*/ 2147483646 h 647"/>
              <a:gd name="T20" fmla="*/ 2147483646 w 738"/>
              <a:gd name="T21" fmla="*/ 2147483646 h 647"/>
              <a:gd name="T22" fmla="*/ 2147483646 w 738"/>
              <a:gd name="T23" fmla="*/ 2147483646 h 647"/>
              <a:gd name="T24" fmla="*/ 2147483646 w 738"/>
              <a:gd name="T25" fmla="*/ 2147483646 h 647"/>
              <a:gd name="T26" fmla="*/ 2147483646 w 738"/>
              <a:gd name="T27" fmla="*/ 2147483646 h 647"/>
              <a:gd name="T28" fmla="*/ 2147483646 w 738"/>
              <a:gd name="T29" fmla="*/ 2147483646 h 647"/>
              <a:gd name="T30" fmla="*/ 2147483646 w 738"/>
              <a:gd name="T31" fmla="*/ 2147483646 h 647"/>
              <a:gd name="T32" fmla="*/ 2147483646 w 738"/>
              <a:gd name="T33" fmla="*/ 2147483646 h 647"/>
              <a:gd name="T34" fmla="*/ 2147483646 w 738"/>
              <a:gd name="T35" fmla="*/ 2147483646 h 647"/>
              <a:gd name="T36" fmla="*/ 2147483646 w 738"/>
              <a:gd name="T37" fmla="*/ 2147483646 h 647"/>
              <a:gd name="T38" fmla="*/ 2147483646 w 738"/>
              <a:gd name="T39" fmla="*/ 2147483646 h 6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38" h="647">
                <a:moveTo>
                  <a:pt x="736" y="326"/>
                </a:moveTo>
                <a:lnTo>
                  <a:pt x="736" y="0"/>
                </a:lnTo>
                <a:lnTo>
                  <a:pt x="663" y="0"/>
                </a:lnTo>
                <a:lnTo>
                  <a:pt x="646" y="0"/>
                </a:lnTo>
                <a:lnTo>
                  <a:pt x="583" y="0"/>
                </a:lnTo>
                <a:lnTo>
                  <a:pt x="118" y="0"/>
                </a:lnTo>
                <a:lnTo>
                  <a:pt x="46" y="2"/>
                </a:lnTo>
                <a:lnTo>
                  <a:pt x="0" y="3"/>
                </a:lnTo>
                <a:lnTo>
                  <a:pt x="1" y="62"/>
                </a:lnTo>
                <a:lnTo>
                  <a:pt x="3" y="227"/>
                </a:lnTo>
                <a:lnTo>
                  <a:pt x="3" y="647"/>
                </a:lnTo>
                <a:lnTo>
                  <a:pt x="118" y="647"/>
                </a:lnTo>
                <a:lnTo>
                  <a:pt x="127" y="647"/>
                </a:lnTo>
                <a:lnTo>
                  <a:pt x="172" y="647"/>
                </a:lnTo>
                <a:lnTo>
                  <a:pt x="408" y="647"/>
                </a:lnTo>
                <a:lnTo>
                  <a:pt x="481" y="645"/>
                </a:lnTo>
                <a:lnTo>
                  <a:pt x="679" y="645"/>
                </a:lnTo>
                <a:lnTo>
                  <a:pt x="736" y="645"/>
                </a:lnTo>
                <a:lnTo>
                  <a:pt x="738" y="413"/>
                </a:lnTo>
                <a:lnTo>
                  <a:pt x="736" y="32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" name="Freeform 90"/>
          <p:cNvSpPr>
            <a:spLocks/>
          </p:cNvSpPr>
          <p:nvPr/>
        </p:nvSpPr>
        <p:spPr bwMode="auto">
          <a:xfrm>
            <a:off x="5487987" y="1613694"/>
            <a:ext cx="269875" cy="268287"/>
          </a:xfrm>
          <a:custGeom>
            <a:avLst/>
            <a:gdLst>
              <a:gd name="T0" fmla="*/ 2147483646 w 510"/>
              <a:gd name="T1" fmla="*/ 0 h 507"/>
              <a:gd name="T2" fmla="*/ 2147483646 w 510"/>
              <a:gd name="T3" fmla="*/ 2147483646 h 507"/>
              <a:gd name="T4" fmla="*/ 2147483646 w 510"/>
              <a:gd name="T5" fmla="*/ 2147483646 h 507"/>
              <a:gd name="T6" fmla="*/ 2147483646 w 510"/>
              <a:gd name="T7" fmla="*/ 2147483646 h 507"/>
              <a:gd name="T8" fmla="*/ 2147483646 w 510"/>
              <a:gd name="T9" fmla="*/ 2147483646 h 507"/>
              <a:gd name="T10" fmla="*/ 2147483646 w 510"/>
              <a:gd name="T11" fmla="*/ 2147483646 h 507"/>
              <a:gd name="T12" fmla="*/ 2147483646 w 510"/>
              <a:gd name="T13" fmla="*/ 2147483646 h 507"/>
              <a:gd name="T14" fmla="*/ 2147483646 w 510"/>
              <a:gd name="T15" fmla="*/ 2147483646 h 507"/>
              <a:gd name="T16" fmla="*/ 2147483646 w 510"/>
              <a:gd name="T17" fmla="*/ 2147483646 h 507"/>
              <a:gd name="T18" fmla="*/ 2147483646 w 510"/>
              <a:gd name="T19" fmla="*/ 2147483646 h 507"/>
              <a:gd name="T20" fmla="*/ 2147483646 w 510"/>
              <a:gd name="T21" fmla="*/ 2147483646 h 507"/>
              <a:gd name="T22" fmla="*/ 0 w 510"/>
              <a:gd name="T23" fmla="*/ 2147483646 h 507"/>
              <a:gd name="T24" fmla="*/ 2147483646 w 510"/>
              <a:gd name="T25" fmla="*/ 2147483646 h 507"/>
              <a:gd name="T26" fmla="*/ 2147483646 w 510"/>
              <a:gd name="T27" fmla="*/ 2147483646 h 507"/>
              <a:gd name="T28" fmla="*/ 2147483646 w 510"/>
              <a:gd name="T29" fmla="*/ 2147483646 h 507"/>
              <a:gd name="T30" fmla="*/ 2147483646 w 510"/>
              <a:gd name="T31" fmla="*/ 0 h 5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10" h="507">
                <a:moveTo>
                  <a:pt x="496" y="0"/>
                </a:moveTo>
                <a:lnTo>
                  <a:pt x="499" y="150"/>
                </a:lnTo>
                <a:lnTo>
                  <a:pt x="507" y="367"/>
                </a:lnTo>
                <a:lnTo>
                  <a:pt x="510" y="495"/>
                </a:lnTo>
                <a:lnTo>
                  <a:pt x="150" y="505"/>
                </a:lnTo>
                <a:lnTo>
                  <a:pt x="78" y="505"/>
                </a:lnTo>
                <a:lnTo>
                  <a:pt x="12" y="507"/>
                </a:lnTo>
                <a:lnTo>
                  <a:pt x="9" y="424"/>
                </a:lnTo>
                <a:lnTo>
                  <a:pt x="6" y="322"/>
                </a:lnTo>
                <a:lnTo>
                  <a:pt x="1" y="177"/>
                </a:lnTo>
                <a:lnTo>
                  <a:pt x="1" y="142"/>
                </a:lnTo>
                <a:lnTo>
                  <a:pt x="0" y="9"/>
                </a:lnTo>
                <a:lnTo>
                  <a:pt x="3" y="9"/>
                </a:lnTo>
                <a:lnTo>
                  <a:pt x="43" y="9"/>
                </a:lnTo>
                <a:lnTo>
                  <a:pt x="331" y="3"/>
                </a:lnTo>
                <a:lnTo>
                  <a:pt x="496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8" name="Freeform 91"/>
          <p:cNvSpPr>
            <a:spLocks/>
          </p:cNvSpPr>
          <p:nvPr/>
        </p:nvSpPr>
        <p:spPr bwMode="auto">
          <a:xfrm>
            <a:off x="5748337" y="1181894"/>
            <a:ext cx="566738" cy="687387"/>
          </a:xfrm>
          <a:custGeom>
            <a:avLst/>
            <a:gdLst>
              <a:gd name="T0" fmla="*/ 2147483646 w 1071"/>
              <a:gd name="T1" fmla="*/ 2147483646 h 1298"/>
              <a:gd name="T2" fmla="*/ 2147483646 w 1071"/>
              <a:gd name="T3" fmla="*/ 2147483646 h 1298"/>
              <a:gd name="T4" fmla="*/ 2147483646 w 1071"/>
              <a:gd name="T5" fmla="*/ 2147483646 h 1298"/>
              <a:gd name="T6" fmla="*/ 2147483646 w 1071"/>
              <a:gd name="T7" fmla="*/ 2147483646 h 1298"/>
              <a:gd name="T8" fmla="*/ 2147483646 w 1071"/>
              <a:gd name="T9" fmla="*/ 2147483646 h 1298"/>
              <a:gd name="T10" fmla="*/ 2147483646 w 1071"/>
              <a:gd name="T11" fmla="*/ 2147483646 h 1298"/>
              <a:gd name="T12" fmla="*/ 2147483646 w 1071"/>
              <a:gd name="T13" fmla="*/ 2147483646 h 1298"/>
              <a:gd name="T14" fmla="*/ 0 w 1071"/>
              <a:gd name="T15" fmla="*/ 2147483646 h 1298"/>
              <a:gd name="T16" fmla="*/ 0 w 1071"/>
              <a:gd name="T17" fmla="*/ 2147483646 h 1298"/>
              <a:gd name="T18" fmla="*/ 2147483646 w 1071"/>
              <a:gd name="T19" fmla="*/ 2147483646 h 1298"/>
              <a:gd name="T20" fmla="*/ 2147483646 w 1071"/>
              <a:gd name="T21" fmla="*/ 0 h 1298"/>
              <a:gd name="T22" fmla="*/ 2147483646 w 1071"/>
              <a:gd name="T23" fmla="*/ 0 h 1298"/>
              <a:gd name="T24" fmla="*/ 2147483646 w 1071"/>
              <a:gd name="T25" fmla="*/ 2147483646 h 1298"/>
              <a:gd name="T26" fmla="*/ 2147483646 w 1071"/>
              <a:gd name="T27" fmla="*/ 2147483646 h 1298"/>
              <a:gd name="T28" fmla="*/ 2147483646 w 1071"/>
              <a:gd name="T29" fmla="*/ 2147483646 h 1298"/>
              <a:gd name="T30" fmla="*/ 2147483646 w 1071"/>
              <a:gd name="T31" fmla="*/ 2147483646 h 1298"/>
              <a:gd name="T32" fmla="*/ 2147483646 w 1071"/>
              <a:gd name="T33" fmla="*/ 2147483646 h 1298"/>
              <a:gd name="T34" fmla="*/ 2147483646 w 1071"/>
              <a:gd name="T35" fmla="*/ 2147483646 h 1298"/>
              <a:gd name="T36" fmla="*/ 2147483646 w 1071"/>
              <a:gd name="T37" fmla="*/ 2147483646 h 1298"/>
              <a:gd name="T38" fmla="*/ 2147483646 w 1071"/>
              <a:gd name="T39" fmla="*/ 2147483646 h 1298"/>
              <a:gd name="T40" fmla="*/ 2147483646 w 1071"/>
              <a:gd name="T41" fmla="*/ 2147483646 h 1298"/>
              <a:gd name="T42" fmla="*/ 2147483646 w 1071"/>
              <a:gd name="T43" fmla="*/ 2147483646 h 1298"/>
              <a:gd name="T44" fmla="*/ 2147483646 w 1071"/>
              <a:gd name="T45" fmla="*/ 2147483646 h 1298"/>
              <a:gd name="T46" fmla="*/ 2147483646 w 1071"/>
              <a:gd name="T47" fmla="*/ 2147483646 h 1298"/>
              <a:gd name="T48" fmla="*/ 2147483646 w 1071"/>
              <a:gd name="T49" fmla="*/ 2147483646 h 1298"/>
              <a:gd name="T50" fmla="*/ 2147483646 w 1071"/>
              <a:gd name="T51" fmla="*/ 2147483646 h 1298"/>
              <a:gd name="T52" fmla="*/ 2147483646 w 1071"/>
              <a:gd name="T53" fmla="*/ 2147483646 h 1298"/>
              <a:gd name="T54" fmla="*/ 2147483646 w 1071"/>
              <a:gd name="T55" fmla="*/ 2147483646 h 1298"/>
              <a:gd name="T56" fmla="*/ 2147483646 w 1071"/>
              <a:gd name="T57" fmla="*/ 2147483646 h 1298"/>
              <a:gd name="T58" fmla="*/ 2147483646 w 1071"/>
              <a:gd name="T59" fmla="*/ 2147483646 h 1298"/>
              <a:gd name="T60" fmla="*/ 2147483646 w 1071"/>
              <a:gd name="T61" fmla="*/ 2147483646 h 12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71" h="1298">
                <a:moveTo>
                  <a:pt x="1070" y="1182"/>
                </a:moveTo>
                <a:lnTo>
                  <a:pt x="1070" y="1296"/>
                </a:lnTo>
                <a:lnTo>
                  <a:pt x="687" y="1298"/>
                </a:lnTo>
                <a:lnTo>
                  <a:pt x="683" y="1128"/>
                </a:lnTo>
                <a:lnTo>
                  <a:pt x="339" y="888"/>
                </a:lnTo>
                <a:lnTo>
                  <a:pt x="504" y="767"/>
                </a:lnTo>
                <a:lnTo>
                  <a:pt x="498" y="303"/>
                </a:lnTo>
                <a:lnTo>
                  <a:pt x="0" y="318"/>
                </a:lnTo>
                <a:lnTo>
                  <a:pt x="0" y="167"/>
                </a:lnTo>
                <a:lnTo>
                  <a:pt x="38" y="165"/>
                </a:lnTo>
                <a:lnTo>
                  <a:pt x="36" y="0"/>
                </a:lnTo>
                <a:lnTo>
                  <a:pt x="93" y="0"/>
                </a:lnTo>
                <a:lnTo>
                  <a:pt x="383" y="2"/>
                </a:lnTo>
                <a:lnTo>
                  <a:pt x="563" y="3"/>
                </a:lnTo>
                <a:lnTo>
                  <a:pt x="732" y="5"/>
                </a:lnTo>
                <a:lnTo>
                  <a:pt x="761" y="56"/>
                </a:lnTo>
                <a:lnTo>
                  <a:pt x="885" y="293"/>
                </a:lnTo>
                <a:lnTo>
                  <a:pt x="953" y="530"/>
                </a:lnTo>
                <a:lnTo>
                  <a:pt x="951" y="530"/>
                </a:lnTo>
                <a:lnTo>
                  <a:pt x="947" y="531"/>
                </a:lnTo>
                <a:lnTo>
                  <a:pt x="1055" y="767"/>
                </a:lnTo>
                <a:lnTo>
                  <a:pt x="1056" y="767"/>
                </a:lnTo>
                <a:lnTo>
                  <a:pt x="1058" y="768"/>
                </a:lnTo>
                <a:lnTo>
                  <a:pt x="1062" y="770"/>
                </a:lnTo>
                <a:lnTo>
                  <a:pt x="1064" y="782"/>
                </a:lnTo>
                <a:lnTo>
                  <a:pt x="1071" y="816"/>
                </a:lnTo>
                <a:lnTo>
                  <a:pt x="1071" y="828"/>
                </a:lnTo>
                <a:lnTo>
                  <a:pt x="1070" y="836"/>
                </a:lnTo>
                <a:lnTo>
                  <a:pt x="1071" y="837"/>
                </a:lnTo>
                <a:lnTo>
                  <a:pt x="1070" y="1133"/>
                </a:lnTo>
                <a:lnTo>
                  <a:pt x="1070" y="11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9" name="Freeform 92"/>
          <p:cNvSpPr>
            <a:spLocks/>
          </p:cNvSpPr>
          <p:nvPr/>
        </p:nvSpPr>
        <p:spPr bwMode="auto">
          <a:xfrm>
            <a:off x="5748337" y="1342231"/>
            <a:ext cx="266700" cy="309563"/>
          </a:xfrm>
          <a:custGeom>
            <a:avLst/>
            <a:gdLst>
              <a:gd name="T0" fmla="*/ 2147483646 w 504"/>
              <a:gd name="T1" fmla="*/ 0 h 585"/>
              <a:gd name="T2" fmla="*/ 0 w 504"/>
              <a:gd name="T3" fmla="*/ 2147483646 h 585"/>
              <a:gd name="T4" fmla="*/ 2147483646 w 504"/>
              <a:gd name="T5" fmla="*/ 2147483646 h 585"/>
              <a:gd name="T6" fmla="*/ 2147483646 w 504"/>
              <a:gd name="T7" fmla="*/ 2147483646 h 585"/>
              <a:gd name="T8" fmla="*/ 2147483646 w 504"/>
              <a:gd name="T9" fmla="*/ 2147483646 h 585"/>
              <a:gd name="T10" fmla="*/ 2147483646 w 504"/>
              <a:gd name="T11" fmla="*/ 2147483646 h 585"/>
              <a:gd name="T12" fmla="*/ 2147483646 w 504"/>
              <a:gd name="T13" fmla="*/ 2147483646 h 585"/>
              <a:gd name="T14" fmla="*/ 2147483646 w 504"/>
              <a:gd name="T15" fmla="*/ 2147483646 h 585"/>
              <a:gd name="T16" fmla="*/ 2147483646 w 504"/>
              <a:gd name="T17" fmla="*/ 2147483646 h 585"/>
              <a:gd name="T18" fmla="*/ 2147483646 w 504"/>
              <a:gd name="T19" fmla="*/ 0 h 58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04" h="585">
                <a:moveTo>
                  <a:pt x="498" y="0"/>
                </a:moveTo>
                <a:lnTo>
                  <a:pt x="0" y="15"/>
                </a:lnTo>
                <a:lnTo>
                  <a:pt x="2" y="386"/>
                </a:lnTo>
                <a:lnTo>
                  <a:pt x="3" y="464"/>
                </a:lnTo>
                <a:lnTo>
                  <a:pt x="3" y="512"/>
                </a:lnTo>
                <a:lnTo>
                  <a:pt x="201" y="507"/>
                </a:lnTo>
                <a:lnTo>
                  <a:pt x="338" y="503"/>
                </a:lnTo>
                <a:lnTo>
                  <a:pt x="339" y="585"/>
                </a:lnTo>
                <a:lnTo>
                  <a:pt x="504" y="464"/>
                </a:lnTo>
                <a:lnTo>
                  <a:pt x="498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0" name="Freeform 93"/>
          <p:cNvSpPr>
            <a:spLocks/>
          </p:cNvSpPr>
          <p:nvPr/>
        </p:nvSpPr>
        <p:spPr bwMode="auto">
          <a:xfrm>
            <a:off x="5494337" y="1875631"/>
            <a:ext cx="271463" cy="355600"/>
          </a:xfrm>
          <a:custGeom>
            <a:avLst/>
            <a:gdLst>
              <a:gd name="T0" fmla="*/ 2147483646 w 514"/>
              <a:gd name="T1" fmla="*/ 2147483646 h 672"/>
              <a:gd name="T2" fmla="*/ 2147483646 w 514"/>
              <a:gd name="T3" fmla="*/ 2147483646 h 672"/>
              <a:gd name="T4" fmla="*/ 2147483646 w 514"/>
              <a:gd name="T5" fmla="*/ 2147483646 h 672"/>
              <a:gd name="T6" fmla="*/ 2147483646 w 514"/>
              <a:gd name="T7" fmla="*/ 2147483646 h 672"/>
              <a:gd name="T8" fmla="*/ 2147483646 w 514"/>
              <a:gd name="T9" fmla="*/ 2147483646 h 672"/>
              <a:gd name="T10" fmla="*/ 2147483646 w 514"/>
              <a:gd name="T11" fmla="*/ 2147483646 h 672"/>
              <a:gd name="T12" fmla="*/ 0 w 514"/>
              <a:gd name="T13" fmla="*/ 2147483646 h 672"/>
              <a:gd name="T14" fmla="*/ 2147483646 w 514"/>
              <a:gd name="T15" fmla="*/ 2147483646 h 672"/>
              <a:gd name="T16" fmla="*/ 2147483646 w 514"/>
              <a:gd name="T17" fmla="*/ 2147483646 h 672"/>
              <a:gd name="T18" fmla="*/ 2147483646 w 514"/>
              <a:gd name="T19" fmla="*/ 0 h 672"/>
              <a:gd name="T20" fmla="*/ 2147483646 w 514"/>
              <a:gd name="T21" fmla="*/ 2147483646 h 672"/>
              <a:gd name="T22" fmla="*/ 2147483646 w 514"/>
              <a:gd name="T23" fmla="*/ 2147483646 h 672"/>
              <a:gd name="T24" fmla="*/ 2147483646 w 514"/>
              <a:gd name="T25" fmla="*/ 2147483646 h 672"/>
              <a:gd name="T26" fmla="*/ 2147483646 w 514"/>
              <a:gd name="T27" fmla="*/ 2147483646 h 672"/>
              <a:gd name="T28" fmla="*/ 2147483646 w 514"/>
              <a:gd name="T29" fmla="*/ 2147483646 h 67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14" h="672">
                <a:moveTo>
                  <a:pt x="514" y="660"/>
                </a:moveTo>
                <a:lnTo>
                  <a:pt x="498" y="660"/>
                </a:lnTo>
                <a:lnTo>
                  <a:pt x="138" y="672"/>
                </a:lnTo>
                <a:lnTo>
                  <a:pt x="13" y="672"/>
                </a:lnTo>
                <a:lnTo>
                  <a:pt x="12" y="403"/>
                </a:lnTo>
                <a:lnTo>
                  <a:pt x="3" y="166"/>
                </a:lnTo>
                <a:lnTo>
                  <a:pt x="0" y="12"/>
                </a:lnTo>
                <a:lnTo>
                  <a:pt x="66" y="10"/>
                </a:lnTo>
                <a:lnTo>
                  <a:pt x="138" y="10"/>
                </a:lnTo>
                <a:lnTo>
                  <a:pt x="498" y="0"/>
                </a:lnTo>
                <a:lnTo>
                  <a:pt x="501" y="114"/>
                </a:lnTo>
                <a:lnTo>
                  <a:pt x="508" y="430"/>
                </a:lnTo>
                <a:lnTo>
                  <a:pt x="510" y="495"/>
                </a:lnTo>
                <a:lnTo>
                  <a:pt x="510" y="531"/>
                </a:lnTo>
                <a:lnTo>
                  <a:pt x="514" y="66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1" name="Freeform 94"/>
          <p:cNvSpPr>
            <a:spLocks/>
          </p:cNvSpPr>
          <p:nvPr/>
        </p:nvSpPr>
        <p:spPr bwMode="auto">
          <a:xfrm>
            <a:off x="5489575" y="1181894"/>
            <a:ext cx="279400" cy="436562"/>
          </a:xfrm>
          <a:custGeom>
            <a:avLst/>
            <a:gdLst>
              <a:gd name="T0" fmla="*/ 2147483646 w 528"/>
              <a:gd name="T1" fmla="*/ 2147483646 h 824"/>
              <a:gd name="T2" fmla="*/ 2147483646 w 528"/>
              <a:gd name="T3" fmla="*/ 0 h 824"/>
              <a:gd name="T4" fmla="*/ 2147483646 w 528"/>
              <a:gd name="T5" fmla="*/ 0 h 824"/>
              <a:gd name="T6" fmla="*/ 2147483646 w 528"/>
              <a:gd name="T7" fmla="*/ 2147483646 h 824"/>
              <a:gd name="T8" fmla="*/ 2147483646 w 528"/>
              <a:gd name="T9" fmla="*/ 2147483646 h 824"/>
              <a:gd name="T10" fmla="*/ 2147483646 w 528"/>
              <a:gd name="T11" fmla="*/ 2147483646 h 824"/>
              <a:gd name="T12" fmla="*/ 0 w 528"/>
              <a:gd name="T13" fmla="*/ 2147483646 h 824"/>
              <a:gd name="T14" fmla="*/ 0 w 528"/>
              <a:gd name="T15" fmla="*/ 2147483646 h 824"/>
              <a:gd name="T16" fmla="*/ 2147483646 w 528"/>
              <a:gd name="T17" fmla="*/ 2147483646 h 824"/>
              <a:gd name="T18" fmla="*/ 2147483646 w 528"/>
              <a:gd name="T19" fmla="*/ 2147483646 h 824"/>
              <a:gd name="T20" fmla="*/ 2147483646 w 528"/>
              <a:gd name="T21" fmla="*/ 2147483646 h 824"/>
              <a:gd name="T22" fmla="*/ 2147483646 w 528"/>
              <a:gd name="T23" fmla="*/ 2147483646 h 824"/>
              <a:gd name="T24" fmla="*/ 2147483646 w 528"/>
              <a:gd name="T25" fmla="*/ 2147483646 h 824"/>
              <a:gd name="T26" fmla="*/ 2147483646 w 528"/>
              <a:gd name="T27" fmla="*/ 2147483646 h 824"/>
              <a:gd name="T28" fmla="*/ 2147483646 w 528"/>
              <a:gd name="T29" fmla="*/ 2147483646 h 824"/>
              <a:gd name="T30" fmla="*/ 2147483646 w 528"/>
              <a:gd name="T31" fmla="*/ 2147483646 h 8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8" h="824">
                <a:moveTo>
                  <a:pt x="528" y="165"/>
                </a:moveTo>
                <a:lnTo>
                  <a:pt x="526" y="0"/>
                </a:lnTo>
                <a:lnTo>
                  <a:pt x="328" y="0"/>
                </a:lnTo>
                <a:lnTo>
                  <a:pt x="255" y="2"/>
                </a:lnTo>
                <a:lnTo>
                  <a:pt x="19" y="2"/>
                </a:lnTo>
                <a:lnTo>
                  <a:pt x="19" y="56"/>
                </a:lnTo>
                <a:lnTo>
                  <a:pt x="0" y="215"/>
                </a:lnTo>
                <a:lnTo>
                  <a:pt x="0" y="824"/>
                </a:lnTo>
                <a:lnTo>
                  <a:pt x="40" y="824"/>
                </a:lnTo>
                <a:lnTo>
                  <a:pt x="328" y="818"/>
                </a:lnTo>
                <a:lnTo>
                  <a:pt x="493" y="815"/>
                </a:lnTo>
                <a:lnTo>
                  <a:pt x="493" y="767"/>
                </a:lnTo>
                <a:lnTo>
                  <a:pt x="492" y="689"/>
                </a:lnTo>
                <a:lnTo>
                  <a:pt x="490" y="318"/>
                </a:lnTo>
                <a:lnTo>
                  <a:pt x="490" y="167"/>
                </a:lnTo>
                <a:lnTo>
                  <a:pt x="528" y="16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2" name="Freeform 95"/>
          <p:cNvSpPr>
            <a:spLocks/>
          </p:cNvSpPr>
          <p:nvPr/>
        </p:nvSpPr>
        <p:spPr bwMode="auto">
          <a:xfrm>
            <a:off x="5797550" y="840581"/>
            <a:ext cx="338137" cy="344488"/>
          </a:xfrm>
          <a:custGeom>
            <a:avLst/>
            <a:gdLst>
              <a:gd name="T0" fmla="*/ 2147483646 w 639"/>
              <a:gd name="T1" fmla="*/ 2147483646 h 651"/>
              <a:gd name="T2" fmla="*/ 2147483646 w 639"/>
              <a:gd name="T3" fmla="*/ 2147483646 h 651"/>
              <a:gd name="T4" fmla="*/ 2147483646 w 639"/>
              <a:gd name="T5" fmla="*/ 2147483646 h 651"/>
              <a:gd name="T6" fmla="*/ 2147483646 w 639"/>
              <a:gd name="T7" fmla="*/ 2147483646 h 651"/>
              <a:gd name="T8" fmla="*/ 2147483646 w 639"/>
              <a:gd name="T9" fmla="*/ 2147483646 h 651"/>
              <a:gd name="T10" fmla="*/ 2147483646 w 639"/>
              <a:gd name="T11" fmla="*/ 2147483646 h 651"/>
              <a:gd name="T12" fmla="*/ 2147483646 w 639"/>
              <a:gd name="T13" fmla="*/ 2147483646 h 651"/>
              <a:gd name="T14" fmla="*/ 0 w 639"/>
              <a:gd name="T15" fmla="*/ 2147483646 h 651"/>
              <a:gd name="T16" fmla="*/ 2147483646 w 639"/>
              <a:gd name="T17" fmla="*/ 2147483646 h 651"/>
              <a:gd name="T18" fmla="*/ 0 w 639"/>
              <a:gd name="T19" fmla="*/ 2147483646 h 651"/>
              <a:gd name="T20" fmla="*/ 0 w 639"/>
              <a:gd name="T21" fmla="*/ 2147483646 h 651"/>
              <a:gd name="T22" fmla="*/ 2147483646 w 639"/>
              <a:gd name="T23" fmla="*/ 0 h 651"/>
              <a:gd name="T24" fmla="*/ 2147483646 w 639"/>
              <a:gd name="T25" fmla="*/ 2147483646 h 651"/>
              <a:gd name="T26" fmla="*/ 2147483646 w 639"/>
              <a:gd name="T27" fmla="*/ 2147483646 h 6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39" h="651">
                <a:moveTo>
                  <a:pt x="575" y="6"/>
                </a:moveTo>
                <a:lnTo>
                  <a:pt x="563" y="228"/>
                </a:lnTo>
                <a:lnTo>
                  <a:pt x="551" y="463"/>
                </a:lnTo>
                <a:lnTo>
                  <a:pt x="552" y="465"/>
                </a:lnTo>
                <a:lnTo>
                  <a:pt x="639" y="651"/>
                </a:lnTo>
                <a:lnTo>
                  <a:pt x="470" y="649"/>
                </a:lnTo>
                <a:lnTo>
                  <a:pt x="290" y="648"/>
                </a:lnTo>
                <a:lnTo>
                  <a:pt x="0" y="646"/>
                </a:lnTo>
                <a:lnTo>
                  <a:pt x="2" y="414"/>
                </a:lnTo>
                <a:lnTo>
                  <a:pt x="0" y="327"/>
                </a:lnTo>
                <a:lnTo>
                  <a:pt x="0" y="1"/>
                </a:lnTo>
                <a:lnTo>
                  <a:pt x="108" y="0"/>
                </a:lnTo>
                <a:lnTo>
                  <a:pt x="290" y="1"/>
                </a:lnTo>
                <a:lnTo>
                  <a:pt x="575" y="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3" name="Freeform 96"/>
          <p:cNvSpPr>
            <a:spLocks/>
          </p:cNvSpPr>
          <p:nvPr/>
        </p:nvSpPr>
        <p:spPr bwMode="auto">
          <a:xfrm>
            <a:off x="5749925" y="1608931"/>
            <a:ext cx="565150" cy="528638"/>
          </a:xfrm>
          <a:custGeom>
            <a:avLst/>
            <a:gdLst>
              <a:gd name="T0" fmla="*/ 2147483646 w 1067"/>
              <a:gd name="T1" fmla="*/ 2147483646 h 999"/>
              <a:gd name="T2" fmla="*/ 2147483646 w 1067"/>
              <a:gd name="T3" fmla="*/ 2147483646 h 999"/>
              <a:gd name="T4" fmla="*/ 2147483646 w 1067"/>
              <a:gd name="T5" fmla="*/ 2147483646 h 999"/>
              <a:gd name="T6" fmla="*/ 2147483646 w 1067"/>
              <a:gd name="T7" fmla="*/ 2147483646 h 999"/>
              <a:gd name="T8" fmla="*/ 2147483646 w 1067"/>
              <a:gd name="T9" fmla="*/ 2147483646 h 999"/>
              <a:gd name="T10" fmla="*/ 2147483646 w 1067"/>
              <a:gd name="T11" fmla="*/ 2147483646 h 999"/>
              <a:gd name="T12" fmla="*/ 2147483646 w 1067"/>
              <a:gd name="T13" fmla="*/ 2147483646 h 999"/>
              <a:gd name="T14" fmla="*/ 2147483646 w 1067"/>
              <a:gd name="T15" fmla="*/ 0 h 999"/>
              <a:gd name="T16" fmla="*/ 2147483646 w 1067"/>
              <a:gd name="T17" fmla="*/ 2147483646 h 999"/>
              <a:gd name="T18" fmla="*/ 0 w 1067"/>
              <a:gd name="T19" fmla="*/ 2147483646 h 999"/>
              <a:gd name="T20" fmla="*/ 2147483646 w 1067"/>
              <a:gd name="T21" fmla="*/ 2147483646 h 999"/>
              <a:gd name="T22" fmla="*/ 2147483646 w 1067"/>
              <a:gd name="T23" fmla="*/ 2147483646 h 999"/>
              <a:gd name="T24" fmla="*/ 2147483646 w 1067"/>
              <a:gd name="T25" fmla="*/ 2147483646 h 999"/>
              <a:gd name="T26" fmla="*/ 2147483646 w 1067"/>
              <a:gd name="T27" fmla="*/ 2147483646 h 999"/>
              <a:gd name="T28" fmla="*/ 2147483646 w 1067"/>
              <a:gd name="T29" fmla="*/ 2147483646 h 999"/>
              <a:gd name="T30" fmla="*/ 2147483646 w 1067"/>
              <a:gd name="T31" fmla="*/ 2147483646 h 999"/>
              <a:gd name="T32" fmla="*/ 2147483646 w 1067"/>
              <a:gd name="T33" fmla="*/ 2147483646 h 999"/>
              <a:gd name="T34" fmla="*/ 2147483646 w 1067"/>
              <a:gd name="T35" fmla="*/ 2147483646 h 999"/>
              <a:gd name="T36" fmla="*/ 2147483646 w 1067"/>
              <a:gd name="T37" fmla="*/ 2147483646 h 9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67" h="999">
                <a:moveTo>
                  <a:pt x="1065" y="816"/>
                </a:moveTo>
                <a:lnTo>
                  <a:pt x="1065" y="750"/>
                </a:lnTo>
                <a:lnTo>
                  <a:pt x="1065" y="670"/>
                </a:lnTo>
                <a:lnTo>
                  <a:pt x="1067" y="490"/>
                </a:lnTo>
                <a:lnTo>
                  <a:pt x="684" y="492"/>
                </a:lnTo>
                <a:lnTo>
                  <a:pt x="680" y="322"/>
                </a:lnTo>
                <a:lnTo>
                  <a:pt x="336" y="82"/>
                </a:lnTo>
                <a:lnTo>
                  <a:pt x="335" y="0"/>
                </a:lnTo>
                <a:lnTo>
                  <a:pt x="198" y="4"/>
                </a:lnTo>
                <a:lnTo>
                  <a:pt x="0" y="9"/>
                </a:lnTo>
                <a:lnTo>
                  <a:pt x="3" y="159"/>
                </a:lnTo>
                <a:lnTo>
                  <a:pt x="11" y="376"/>
                </a:lnTo>
                <a:lnTo>
                  <a:pt x="14" y="504"/>
                </a:lnTo>
                <a:lnTo>
                  <a:pt x="17" y="618"/>
                </a:lnTo>
                <a:lnTo>
                  <a:pt x="24" y="934"/>
                </a:lnTo>
                <a:lnTo>
                  <a:pt x="26" y="999"/>
                </a:lnTo>
                <a:lnTo>
                  <a:pt x="362" y="991"/>
                </a:lnTo>
                <a:lnTo>
                  <a:pt x="359" y="828"/>
                </a:lnTo>
                <a:lnTo>
                  <a:pt x="1065" y="8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4" name="Freeform 97"/>
          <p:cNvSpPr>
            <a:spLocks/>
          </p:cNvSpPr>
          <p:nvPr/>
        </p:nvSpPr>
        <p:spPr bwMode="auto">
          <a:xfrm>
            <a:off x="5940425" y="3855244"/>
            <a:ext cx="369887" cy="331787"/>
          </a:xfrm>
          <a:custGeom>
            <a:avLst/>
            <a:gdLst>
              <a:gd name="T0" fmla="*/ 2147483646 w 700"/>
              <a:gd name="T1" fmla="*/ 2147483646 h 626"/>
              <a:gd name="T2" fmla="*/ 2147483646 w 700"/>
              <a:gd name="T3" fmla="*/ 2147483646 h 626"/>
              <a:gd name="T4" fmla="*/ 2147483646 w 700"/>
              <a:gd name="T5" fmla="*/ 2147483646 h 626"/>
              <a:gd name="T6" fmla="*/ 2147483646 w 700"/>
              <a:gd name="T7" fmla="*/ 2147483646 h 626"/>
              <a:gd name="T8" fmla="*/ 2147483646 w 700"/>
              <a:gd name="T9" fmla="*/ 2147483646 h 626"/>
              <a:gd name="T10" fmla="*/ 2147483646 w 700"/>
              <a:gd name="T11" fmla="*/ 2147483646 h 626"/>
              <a:gd name="T12" fmla="*/ 2147483646 w 700"/>
              <a:gd name="T13" fmla="*/ 2147483646 h 626"/>
              <a:gd name="T14" fmla="*/ 2147483646 w 700"/>
              <a:gd name="T15" fmla="*/ 2147483646 h 626"/>
              <a:gd name="T16" fmla="*/ 2147483646 w 700"/>
              <a:gd name="T17" fmla="*/ 2147483646 h 626"/>
              <a:gd name="T18" fmla="*/ 2147483646 w 700"/>
              <a:gd name="T19" fmla="*/ 2147483646 h 626"/>
              <a:gd name="T20" fmla="*/ 2147483646 w 700"/>
              <a:gd name="T21" fmla="*/ 2147483646 h 626"/>
              <a:gd name="T22" fmla="*/ 2147483646 w 700"/>
              <a:gd name="T23" fmla="*/ 2147483646 h 626"/>
              <a:gd name="T24" fmla="*/ 2147483646 w 700"/>
              <a:gd name="T25" fmla="*/ 2147483646 h 626"/>
              <a:gd name="T26" fmla="*/ 2147483646 w 700"/>
              <a:gd name="T27" fmla="*/ 2147483646 h 626"/>
              <a:gd name="T28" fmla="*/ 2147483646 w 700"/>
              <a:gd name="T29" fmla="*/ 2147483646 h 626"/>
              <a:gd name="T30" fmla="*/ 0 w 700"/>
              <a:gd name="T31" fmla="*/ 2147483646 h 626"/>
              <a:gd name="T32" fmla="*/ 2147483646 w 700"/>
              <a:gd name="T33" fmla="*/ 2147483646 h 626"/>
              <a:gd name="T34" fmla="*/ 2147483646 w 700"/>
              <a:gd name="T35" fmla="*/ 0 h 626"/>
              <a:gd name="T36" fmla="*/ 2147483646 w 700"/>
              <a:gd name="T37" fmla="*/ 2147483646 h 626"/>
              <a:gd name="T38" fmla="*/ 2147483646 w 700"/>
              <a:gd name="T39" fmla="*/ 2147483646 h 62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0" h="626">
                <a:moveTo>
                  <a:pt x="699" y="20"/>
                </a:moveTo>
                <a:lnTo>
                  <a:pt x="700" y="264"/>
                </a:lnTo>
                <a:lnTo>
                  <a:pt x="696" y="263"/>
                </a:lnTo>
                <a:lnTo>
                  <a:pt x="594" y="432"/>
                </a:lnTo>
                <a:lnTo>
                  <a:pt x="607" y="450"/>
                </a:lnTo>
                <a:lnTo>
                  <a:pt x="634" y="438"/>
                </a:lnTo>
                <a:lnTo>
                  <a:pt x="559" y="626"/>
                </a:lnTo>
                <a:lnTo>
                  <a:pt x="517" y="597"/>
                </a:lnTo>
                <a:lnTo>
                  <a:pt x="387" y="597"/>
                </a:lnTo>
                <a:lnTo>
                  <a:pt x="91" y="593"/>
                </a:lnTo>
                <a:lnTo>
                  <a:pt x="21" y="594"/>
                </a:lnTo>
                <a:lnTo>
                  <a:pt x="9" y="594"/>
                </a:lnTo>
                <a:lnTo>
                  <a:pt x="6" y="450"/>
                </a:lnTo>
                <a:lnTo>
                  <a:pt x="3" y="206"/>
                </a:lnTo>
                <a:lnTo>
                  <a:pt x="1" y="158"/>
                </a:lnTo>
                <a:lnTo>
                  <a:pt x="0" y="12"/>
                </a:lnTo>
                <a:lnTo>
                  <a:pt x="78" y="11"/>
                </a:lnTo>
                <a:lnTo>
                  <a:pt x="472" y="0"/>
                </a:lnTo>
                <a:lnTo>
                  <a:pt x="469" y="21"/>
                </a:lnTo>
                <a:lnTo>
                  <a:pt x="699" y="2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5" name="Freeform 98"/>
          <p:cNvSpPr>
            <a:spLocks/>
          </p:cNvSpPr>
          <p:nvPr/>
        </p:nvSpPr>
        <p:spPr bwMode="auto">
          <a:xfrm>
            <a:off x="5588000" y="3656806"/>
            <a:ext cx="393700" cy="312738"/>
          </a:xfrm>
          <a:custGeom>
            <a:avLst/>
            <a:gdLst>
              <a:gd name="T0" fmla="*/ 2147483646 w 743"/>
              <a:gd name="T1" fmla="*/ 0 h 591"/>
              <a:gd name="T2" fmla="*/ 2147483646 w 743"/>
              <a:gd name="T3" fmla="*/ 2147483646 h 591"/>
              <a:gd name="T4" fmla="*/ 2147483646 w 743"/>
              <a:gd name="T5" fmla="*/ 2147483646 h 591"/>
              <a:gd name="T6" fmla="*/ 2147483646 w 743"/>
              <a:gd name="T7" fmla="*/ 2147483646 h 591"/>
              <a:gd name="T8" fmla="*/ 2147483646 w 743"/>
              <a:gd name="T9" fmla="*/ 2147483646 h 591"/>
              <a:gd name="T10" fmla="*/ 2147483646 w 743"/>
              <a:gd name="T11" fmla="*/ 2147483646 h 591"/>
              <a:gd name="T12" fmla="*/ 2147483646 w 743"/>
              <a:gd name="T13" fmla="*/ 2147483646 h 591"/>
              <a:gd name="T14" fmla="*/ 2147483646 w 743"/>
              <a:gd name="T15" fmla="*/ 2147483646 h 591"/>
              <a:gd name="T16" fmla="*/ 2147483646 w 743"/>
              <a:gd name="T17" fmla="*/ 2147483646 h 591"/>
              <a:gd name="T18" fmla="*/ 2147483646 w 743"/>
              <a:gd name="T19" fmla="*/ 2147483646 h 591"/>
              <a:gd name="T20" fmla="*/ 2147483646 w 743"/>
              <a:gd name="T21" fmla="*/ 2147483646 h 591"/>
              <a:gd name="T22" fmla="*/ 2147483646 w 743"/>
              <a:gd name="T23" fmla="*/ 2147483646 h 591"/>
              <a:gd name="T24" fmla="*/ 2147483646 w 743"/>
              <a:gd name="T25" fmla="*/ 2147483646 h 591"/>
              <a:gd name="T26" fmla="*/ 2147483646 w 743"/>
              <a:gd name="T27" fmla="*/ 2147483646 h 591"/>
              <a:gd name="T28" fmla="*/ 0 w 743"/>
              <a:gd name="T29" fmla="*/ 2147483646 h 591"/>
              <a:gd name="T30" fmla="*/ 2147483646 w 743"/>
              <a:gd name="T31" fmla="*/ 2147483646 h 591"/>
              <a:gd name="T32" fmla="*/ 2147483646 w 743"/>
              <a:gd name="T33" fmla="*/ 2147483646 h 591"/>
              <a:gd name="T34" fmla="*/ 2147483646 w 743"/>
              <a:gd name="T35" fmla="*/ 0 h 59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43" h="591">
                <a:moveTo>
                  <a:pt x="734" y="0"/>
                </a:moveTo>
                <a:lnTo>
                  <a:pt x="737" y="138"/>
                </a:lnTo>
                <a:lnTo>
                  <a:pt x="741" y="306"/>
                </a:lnTo>
                <a:lnTo>
                  <a:pt x="743" y="387"/>
                </a:lnTo>
                <a:lnTo>
                  <a:pt x="665" y="388"/>
                </a:lnTo>
                <a:lnTo>
                  <a:pt x="666" y="534"/>
                </a:lnTo>
                <a:lnTo>
                  <a:pt x="668" y="582"/>
                </a:lnTo>
                <a:lnTo>
                  <a:pt x="482" y="586"/>
                </a:lnTo>
                <a:lnTo>
                  <a:pt x="482" y="588"/>
                </a:lnTo>
                <a:lnTo>
                  <a:pt x="3" y="591"/>
                </a:lnTo>
                <a:lnTo>
                  <a:pt x="3" y="510"/>
                </a:lnTo>
                <a:lnTo>
                  <a:pt x="3" y="453"/>
                </a:lnTo>
                <a:lnTo>
                  <a:pt x="2" y="352"/>
                </a:lnTo>
                <a:lnTo>
                  <a:pt x="2" y="195"/>
                </a:lnTo>
                <a:lnTo>
                  <a:pt x="0" y="64"/>
                </a:lnTo>
                <a:lnTo>
                  <a:pt x="323" y="64"/>
                </a:lnTo>
                <a:lnTo>
                  <a:pt x="686" y="1"/>
                </a:lnTo>
                <a:lnTo>
                  <a:pt x="734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6" name="Freeform 99"/>
          <p:cNvSpPr>
            <a:spLocks/>
          </p:cNvSpPr>
          <p:nvPr/>
        </p:nvSpPr>
        <p:spPr bwMode="auto">
          <a:xfrm>
            <a:off x="5988050" y="4169569"/>
            <a:ext cx="328612" cy="325437"/>
          </a:xfrm>
          <a:custGeom>
            <a:avLst/>
            <a:gdLst>
              <a:gd name="T0" fmla="*/ 2147483646 w 621"/>
              <a:gd name="T1" fmla="*/ 2147483646 h 616"/>
              <a:gd name="T2" fmla="*/ 2147483646 w 621"/>
              <a:gd name="T3" fmla="*/ 2147483646 h 616"/>
              <a:gd name="T4" fmla="*/ 2147483646 w 621"/>
              <a:gd name="T5" fmla="*/ 2147483646 h 616"/>
              <a:gd name="T6" fmla="*/ 2147483646 w 621"/>
              <a:gd name="T7" fmla="*/ 2147483646 h 616"/>
              <a:gd name="T8" fmla="*/ 2147483646 w 621"/>
              <a:gd name="T9" fmla="*/ 2147483646 h 616"/>
              <a:gd name="T10" fmla="*/ 2147483646 w 621"/>
              <a:gd name="T11" fmla="*/ 2147483646 h 616"/>
              <a:gd name="T12" fmla="*/ 2147483646 w 621"/>
              <a:gd name="T13" fmla="*/ 2147483646 h 616"/>
              <a:gd name="T14" fmla="*/ 0 w 621"/>
              <a:gd name="T15" fmla="*/ 0 h 616"/>
              <a:gd name="T16" fmla="*/ 2147483646 w 621"/>
              <a:gd name="T17" fmla="*/ 2147483646 h 616"/>
              <a:gd name="T18" fmla="*/ 2147483646 w 621"/>
              <a:gd name="T19" fmla="*/ 2147483646 h 616"/>
              <a:gd name="T20" fmla="*/ 2147483646 w 621"/>
              <a:gd name="T21" fmla="*/ 2147483646 h 616"/>
              <a:gd name="T22" fmla="*/ 2147483646 w 621"/>
              <a:gd name="T23" fmla="*/ 2147483646 h 616"/>
              <a:gd name="T24" fmla="*/ 2147483646 w 621"/>
              <a:gd name="T25" fmla="*/ 2147483646 h 616"/>
              <a:gd name="T26" fmla="*/ 2147483646 w 621"/>
              <a:gd name="T27" fmla="*/ 2147483646 h 616"/>
              <a:gd name="T28" fmla="*/ 2147483646 w 621"/>
              <a:gd name="T29" fmla="*/ 2147483646 h 616"/>
              <a:gd name="T30" fmla="*/ 2147483646 w 621"/>
              <a:gd name="T31" fmla="*/ 2147483646 h 616"/>
              <a:gd name="T32" fmla="*/ 2147483646 w 621"/>
              <a:gd name="T33" fmla="*/ 2147483646 h 616"/>
              <a:gd name="T34" fmla="*/ 2147483646 w 621"/>
              <a:gd name="T35" fmla="*/ 2147483646 h 6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21" h="616">
                <a:moveTo>
                  <a:pt x="590" y="540"/>
                </a:moveTo>
                <a:lnTo>
                  <a:pt x="621" y="516"/>
                </a:lnTo>
                <a:lnTo>
                  <a:pt x="540" y="334"/>
                </a:lnTo>
                <a:lnTo>
                  <a:pt x="473" y="133"/>
                </a:lnTo>
                <a:lnTo>
                  <a:pt x="468" y="33"/>
                </a:lnTo>
                <a:lnTo>
                  <a:pt x="426" y="4"/>
                </a:lnTo>
                <a:lnTo>
                  <a:pt x="296" y="4"/>
                </a:lnTo>
                <a:lnTo>
                  <a:pt x="0" y="0"/>
                </a:lnTo>
                <a:lnTo>
                  <a:pt x="5" y="171"/>
                </a:lnTo>
                <a:lnTo>
                  <a:pt x="9" y="504"/>
                </a:lnTo>
                <a:lnTo>
                  <a:pt x="8" y="615"/>
                </a:lnTo>
                <a:lnTo>
                  <a:pt x="35" y="615"/>
                </a:lnTo>
                <a:lnTo>
                  <a:pt x="62" y="615"/>
                </a:lnTo>
                <a:lnTo>
                  <a:pt x="237" y="616"/>
                </a:lnTo>
                <a:lnTo>
                  <a:pt x="387" y="610"/>
                </a:lnTo>
                <a:lnTo>
                  <a:pt x="609" y="610"/>
                </a:lnTo>
                <a:lnTo>
                  <a:pt x="585" y="565"/>
                </a:lnTo>
                <a:lnTo>
                  <a:pt x="590" y="54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" name="Freeform 100"/>
          <p:cNvSpPr>
            <a:spLocks/>
          </p:cNvSpPr>
          <p:nvPr/>
        </p:nvSpPr>
        <p:spPr bwMode="auto">
          <a:xfrm>
            <a:off x="5589587" y="3980874"/>
            <a:ext cx="355600" cy="171450"/>
          </a:xfrm>
          <a:custGeom>
            <a:avLst/>
            <a:gdLst>
              <a:gd name="T0" fmla="*/ 2147483646 w 672"/>
              <a:gd name="T1" fmla="*/ 0 h 393"/>
              <a:gd name="T2" fmla="*/ 2147483646 w 672"/>
              <a:gd name="T3" fmla="*/ 2147483646 h 393"/>
              <a:gd name="T4" fmla="*/ 2147483646 w 672"/>
              <a:gd name="T5" fmla="*/ 2147483646 h 393"/>
              <a:gd name="T6" fmla="*/ 2147483646 w 672"/>
              <a:gd name="T7" fmla="*/ 2147483646 h 393"/>
              <a:gd name="T8" fmla="*/ 2147483646 w 672"/>
              <a:gd name="T9" fmla="*/ 2147483646 h 393"/>
              <a:gd name="T10" fmla="*/ 2147483646 w 672"/>
              <a:gd name="T11" fmla="*/ 2147483646 h 393"/>
              <a:gd name="T12" fmla="*/ 2147483646 w 672"/>
              <a:gd name="T13" fmla="*/ 2147483646 h 393"/>
              <a:gd name="T14" fmla="*/ 2147483646 w 672"/>
              <a:gd name="T15" fmla="*/ 2147483646 h 393"/>
              <a:gd name="T16" fmla="*/ 0 w 672"/>
              <a:gd name="T17" fmla="*/ 2147483646 h 393"/>
              <a:gd name="T18" fmla="*/ 2147483646 w 672"/>
              <a:gd name="T19" fmla="*/ 2147483646 h 393"/>
              <a:gd name="T20" fmla="*/ 2147483646 w 672"/>
              <a:gd name="T21" fmla="*/ 2147483646 h 393"/>
              <a:gd name="T22" fmla="*/ 2147483646 w 672"/>
              <a:gd name="T23" fmla="*/ 2147483646 h 393"/>
              <a:gd name="T24" fmla="*/ 2147483646 w 672"/>
              <a:gd name="T25" fmla="*/ 2147483646 h 393"/>
              <a:gd name="T26" fmla="*/ 2147483646 w 672"/>
              <a:gd name="T27" fmla="*/ 0 h 39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2" h="393">
                <a:moveTo>
                  <a:pt x="666" y="0"/>
                </a:moveTo>
                <a:lnTo>
                  <a:pt x="669" y="244"/>
                </a:lnTo>
                <a:lnTo>
                  <a:pt x="672" y="388"/>
                </a:lnTo>
                <a:lnTo>
                  <a:pt x="321" y="393"/>
                </a:lnTo>
                <a:lnTo>
                  <a:pt x="271" y="393"/>
                </a:lnTo>
                <a:lnTo>
                  <a:pt x="160" y="393"/>
                </a:lnTo>
                <a:lnTo>
                  <a:pt x="1" y="393"/>
                </a:lnTo>
                <a:lnTo>
                  <a:pt x="1" y="310"/>
                </a:lnTo>
                <a:lnTo>
                  <a:pt x="0" y="244"/>
                </a:lnTo>
                <a:lnTo>
                  <a:pt x="1" y="118"/>
                </a:lnTo>
                <a:lnTo>
                  <a:pt x="1" y="9"/>
                </a:lnTo>
                <a:lnTo>
                  <a:pt x="480" y="6"/>
                </a:lnTo>
                <a:lnTo>
                  <a:pt x="480" y="4"/>
                </a:lnTo>
                <a:lnTo>
                  <a:pt x="666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8" name="Freeform 101"/>
          <p:cNvSpPr>
            <a:spLocks/>
          </p:cNvSpPr>
          <p:nvPr/>
        </p:nvSpPr>
        <p:spPr bwMode="auto">
          <a:xfrm>
            <a:off x="5588000" y="3461544"/>
            <a:ext cx="411162" cy="228600"/>
          </a:xfrm>
          <a:custGeom>
            <a:avLst/>
            <a:gdLst>
              <a:gd name="T0" fmla="*/ 2147483646 w 777"/>
              <a:gd name="T1" fmla="*/ 2147483646 h 432"/>
              <a:gd name="T2" fmla="*/ 2147483646 w 777"/>
              <a:gd name="T3" fmla="*/ 2147483646 h 432"/>
              <a:gd name="T4" fmla="*/ 2147483646 w 777"/>
              <a:gd name="T5" fmla="*/ 2147483646 h 432"/>
              <a:gd name="T6" fmla="*/ 2147483646 w 777"/>
              <a:gd name="T7" fmla="*/ 2147483646 h 432"/>
              <a:gd name="T8" fmla="*/ 2147483646 w 777"/>
              <a:gd name="T9" fmla="*/ 2147483646 h 432"/>
              <a:gd name="T10" fmla="*/ 2147483646 w 777"/>
              <a:gd name="T11" fmla="*/ 2147483646 h 432"/>
              <a:gd name="T12" fmla="*/ 2147483646 w 777"/>
              <a:gd name="T13" fmla="*/ 2147483646 h 432"/>
              <a:gd name="T14" fmla="*/ 2147483646 w 777"/>
              <a:gd name="T15" fmla="*/ 2147483646 h 432"/>
              <a:gd name="T16" fmla="*/ 0 w 777"/>
              <a:gd name="T17" fmla="*/ 2147483646 h 432"/>
              <a:gd name="T18" fmla="*/ 2147483646 w 777"/>
              <a:gd name="T19" fmla="*/ 2147483646 h 432"/>
              <a:gd name="T20" fmla="*/ 2147483646 w 777"/>
              <a:gd name="T21" fmla="*/ 2147483646 h 432"/>
              <a:gd name="T22" fmla="*/ 2147483646 w 777"/>
              <a:gd name="T23" fmla="*/ 2147483646 h 432"/>
              <a:gd name="T24" fmla="*/ 2147483646 w 777"/>
              <a:gd name="T25" fmla="*/ 2147483646 h 432"/>
              <a:gd name="T26" fmla="*/ 2147483646 w 777"/>
              <a:gd name="T27" fmla="*/ 0 h 432"/>
              <a:gd name="T28" fmla="*/ 2147483646 w 777"/>
              <a:gd name="T29" fmla="*/ 2147483646 h 43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77" h="432">
                <a:moveTo>
                  <a:pt x="777" y="2"/>
                </a:moveTo>
                <a:lnTo>
                  <a:pt x="732" y="167"/>
                </a:lnTo>
                <a:lnTo>
                  <a:pt x="733" y="246"/>
                </a:lnTo>
                <a:lnTo>
                  <a:pt x="735" y="368"/>
                </a:lnTo>
                <a:lnTo>
                  <a:pt x="687" y="369"/>
                </a:lnTo>
                <a:lnTo>
                  <a:pt x="324" y="432"/>
                </a:lnTo>
                <a:lnTo>
                  <a:pt x="1" y="432"/>
                </a:lnTo>
                <a:lnTo>
                  <a:pt x="1" y="246"/>
                </a:lnTo>
                <a:lnTo>
                  <a:pt x="0" y="168"/>
                </a:lnTo>
                <a:lnTo>
                  <a:pt x="16" y="168"/>
                </a:lnTo>
                <a:lnTo>
                  <a:pt x="16" y="81"/>
                </a:lnTo>
                <a:lnTo>
                  <a:pt x="16" y="2"/>
                </a:lnTo>
                <a:lnTo>
                  <a:pt x="324" y="3"/>
                </a:lnTo>
                <a:lnTo>
                  <a:pt x="508" y="0"/>
                </a:lnTo>
                <a:lnTo>
                  <a:pt x="777" y="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9" name="Freeform 102"/>
          <p:cNvSpPr>
            <a:spLocks/>
          </p:cNvSpPr>
          <p:nvPr/>
        </p:nvSpPr>
        <p:spPr bwMode="auto">
          <a:xfrm>
            <a:off x="5975350" y="3458369"/>
            <a:ext cx="334962" cy="407987"/>
          </a:xfrm>
          <a:custGeom>
            <a:avLst/>
            <a:gdLst>
              <a:gd name="T0" fmla="*/ 2147483646 w 633"/>
              <a:gd name="T1" fmla="*/ 2147483646 h 771"/>
              <a:gd name="T2" fmla="*/ 2147483646 w 633"/>
              <a:gd name="T3" fmla="*/ 2147483646 h 771"/>
              <a:gd name="T4" fmla="*/ 2147483646 w 633"/>
              <a:gd name="T5" fmla="*/ 2147483646 h 771"/>
              <a:gd name="T6" fmla="*/ 2147483646 w 633"/>
              <a:gd name="T7" fmla="*/ 2147483646 h 771"/>
              <a:gd name="T8" fmla="*/ 2147483646 w 633"/>
              <a:gd name="T9" fmla="*/ 2147483646 h 771"/>
              <a:gd name="T10" fmla="*/ 2147483646 w 633"/>
              <a:gd name="T11" fmla="*/ 2147483646 h 771"/>
              <a:gd name="T12" fmla="*/ 2147483646 w 633"/>
              <a:gd name="T13" fmla="*/ 2147483646 h 771"/>
              <a:gd name="T14" fmla="*/ 2147483646 w 633"/>
              <a:gd name="T15" fmla="*/ 2147483646 h 771"/>
              <a:gd name="T16" fmla="*/ 2147483646 w 633"/>
              <a:gd name="T17" fmla="*/ 2147483646 h 771"/>
              <a:gd name="T18" fmla="*/ 2147483646 w 633"/>
              <a:gd name="T19" fmla="*/ 2147483646 h 771"/>
              <a:gd name="T20" fmla="*/ 0 w 633"/>
              <a:gd name="T21" fmla="*/ 2147483646 h 771"/>
              <a:gd name="T22" fmla="*/ 2147483646 w 633"/>
              <a:gd name="T23" fmla="*/ 2147483646 h 771"/>
              <a:gd name="T24" fmla="*/ 2147483646 w 633"/>
              <a:gd name="T25" fmla="*/ 2147483646 h 771"/>
              <a:gd name="T26" fmla="*/ 2147483646 w 633"/>
              <a:gd name="T27" fmla="*/ 2147483646 h 771"/>
              <a:gd name="T28" fmla="*/ 2147483646 w 633"/>
              <a:gd name="T29" fmla="*/ 0 h 771"/>
              <a:gd name="T30" fmla="*/ 2147483646 w 633"/>
              <a:gd name="T31" fmla="*/ 2147483646 h 771"/>
              <a:gd name="T32" fmla="*/ 2147483646 w 633"/>
              <a:gd name="T33" fmla="*/ 2147483646 h 771"/>
              <a:gd name="T34" fmla="*/ 2147483646 w 633"/>
              <a:gd name="T35" fmla="*/ 2147483646 h 7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33" h="771">
                <a:moveTo>
                  <a:pt x="631" y="524"/>
                </a:moveTo>
                <a:lnTo>
                  <a:pt x="633" y="726"/>
                </a:lnTo>
                <a:lnTo>
                  <a:pt x="633" y="770"/>
                </a:lnTo>
                <a:lnTo>
                  <a:pt x="403" y="771"/>
                </a:lnTo>
                <a:lnTo>
                  <a:pt x="406" y="750"/>
                </a:lnTo>
                <a:lnTo>
                  <a:pt x="12" y="761"/>
                </a:lnTo>
                <a:lnTo>
                  <a:pt x="10" y="680"/>
                </a:lnTo>
                <a:lnTo>
                  <a:pt x="6" y="512"/>
                </a:lnTo>
                <a:lnTo>
                  <a:pt x="3" y="374"/>
                </a:lnTo>
                <a:lnTo>
                  <a:pt x="1" y="252"/>
                </a:lnTo>
                <a:lnTo>
                  <a:pt x="0" y="173"/>
                </a:lnTo>
                <a:lnTo>
                  <a:pt x="45" y="8"/>
                </a:lnTo>
                <a:lnTo>
                  <a:pt x="595" y="27"/>
                </a:lnTo>
                <a:lnTo>
                  <a:pt x="561" y="2"/>
                </a:lnTo>
                <a:lnTo>
                  <a:pt x="631" y="0"/>
                </a:lnTo>
                <a:lnTo>
                  <a:pt x="631" y="137"/>
                </a:lnTo>
                <a:lnTo>
                  <a:pt x="631" y="357"/>
                </a:lnTo>
                <a:lnTo>
                  <a:pt x="631" y="52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0" name="Freeform 103"/>
          <p:cNvSpPr>
            <a:spLocks/>
          </p:cNvSpPr>
          <p:nvPr/>
        </p:nvSpPr>
        <p:spPr bwMode="auto">
          <a:xfrm>
            <a:off x="5672137" y="4169569"/>
            <a:ext cx="320675" cy="327025"/>
          </a:xfrm>
          <a:custGeom>
            <a:avLst/>
            <a:gdLst>
              <a:gd name="T0" fmla="*/ 2147483646 w 606"/>
              <a:gd name="T1" fmla="*/ 2147483646 h 619"/>
              <a:gd name="T2" fmla="*/ 2147483646 w 606"/>
              <a:gd name="T3" fmla="*/ 0 h 619"/>
              <a:gd name="T4" fmla="*/ 2147483646 w 606"/>
              <a:gd name="T5" fmla="*/ 2147483646 h 619"/>
              <a:gd name="T6" fmla="*/ 2147483646 w 606"/>
              <a:gd name="T7" fmla="*/ 2147483646 h 619"/>
              <a:gd name="T8" fmla="*/ 2147483646 w 606"/>
              <a:gd name="T9" fmla="*/ 2147483646 h 619"/>
              <a:gd name="T10" fmla="*/ 2147483646 w 606"/>
              <a:gd name="T11" fmla="*/ 2147483646 h 619"/>
              <a:gd name="T12" fmla="*/ 2147483646 w 606"/>
              <a:gd name="T13" fmla="*/ 2147483646 h 619"/>
              <a:gd name="T14" fmla="*/ 0 w 606"/>
              <a:gd name="T15" fmla="*/ 2147483646 h 619"/>
              <a:gd name="T16" fmla="*/ 2147483646 w 606"/>
              <a:gd name="T17" fmla="*/ 2147483646 h 619"/>
              <a:gd name="T18" fmla="*/ 0 w 606"/>
              <a:gd name="T19" fmla="*/ 2147483646 h 619"/>
              <a:gd name="T20" fmla="*/ 2147483646 w 606"/>
              <a:gd name="T21" fmla="*/ 2147483646 h 619"/>
              <a:gd name="T22" fmla="*/ 2147483646 w 606"/>
              <a:gd name="T23" fmla="*/ 2147483646 h 619"/>
              <a:gd name="T24" fmla="*/ 2147483646 w 606"/>
              <a:gd name="T25" fmla="*/ 2147483646 h 619"/>
              <a:gd name="T26" fmla="*/ 2147483646 w 606"/>
              <a:gd name="T27" fmla="*/ 2147483646 h 619"/>
              <a:gd name="T28" fmla="*/ 2147483646 w 606"/>
              <a:gd name="T29" fmla="*/ 2147483646 h 619"/>
              <a:gd name="T30" fmla="*/ 2147483646 w 606"/>
              <a:gd name="T31" fmla="*/ 2147483646 h 6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6" h="619">
                <a:moveTo>
                  <a:pt x="602" y="171"/>
                </a:moveTo>
                <a:lnTo>
                  <a:pt x="597" y="0"/>
                </a:lnTo>
                <a:lnTo>
                  <a:pt x="527" y="1"/>
                </a:lnTo>
                <a:lnTo>
                  <a:pt x="515" y="1"/>
                </a:lnTo>
                <a:lnTo>
                  <a:pt x="164" y="6"/>
                </a:lnTo>
                <a:lnTo>
                  <a:pt x="114" y="6"/>
                </a:lnTo>
                <a:lnTo>
                  <a:pt x="3" y="6"/>
                </a:lnTo>
                <a:lnTo>
                  <a:pt x="0" y="330"/>
                </a:lnTo>
                <a:lnTo>
                  <a:pt x="2" y="499"/>
                </a:lnTo>
                <a:lnTo>
                  <a:pt x="0" y="610"/>
                </a:lnTo>
                <a:lnTo>
                  <a:pt x="150" y="619"/>
                </a:lnTo>
                <a:lnTo>
                  <a:pt x="338" y="619"/>
                </a:lnTo>
                <a:lnTo>
                  <a:pt x="527" y="615"/>
                </a:lnTo>
                <a:lnTo>
                  <a:pt x="605" y="615"/>
                </a:lnTo>
                <a:lnTo>
                  <a:pt x="606" y="504"/>
                </a:lnTo>
                <a:lnTo>
                  <a:pt x="602" y="17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1" name="Freeform 104"/>
          <p:cNvSpPr>
            <a:spLocks/>
          </p:cNvSpPr>
          <p:nvPr/>
        </p:nvSpPr>
        <p:spPr bwMode="auto">
          <a:xfrm>
            <a:off x="6018212" y="4491831"/>
            <a:ext cx="315913" cy="285750"/>
          </a:xfrm>
          <a:custGeom>
            <a:avLst/>
            <a:gdLst>
              <a:gd name="T0" fmla="*/ 2147483646 w 598"/>
              <a:gd name="T1" fmla="*/ 2147483646 h 539"/>
              <a:gd name="T2" fmla="*/ 2147483646 w 598"/>
              <a:gd name="T3" fmla="*/ 2147483646 h 539"/>
              <a:gd name="T4" fmla="*/ 2147483646 w 598"/>
              <a:gd name="T5" fmla="*/ 2147483646 h 539"/>
              <a:gd name="T6" fmla="*/ 2147483646 w 598"/>
              <a:gd name="T7" fmla="*/ 2147483646 h 539"/>
              <a:gd name="T8" fmla="*/ 0 w 598"/>
              <a:gd name="T9" fmla="*/ 2147483646 h 539"/>
              <a:gd name="T10" fmla="*/ 2147483646 w 598"/>
              <a:gd name="T11" fmla="*/ 2147483646 h 539"/>
              <a:gd name="T12" fmla="*/ 2147483646 w 598"/>
              <a:gd name="T13" fmla="*/ 2147483646 h 539"/>
              <a:gd name="T14" fmla="*/ 2147483646 w 598"/>
              <a:gd name="T15" fmla="*/ 2147483646 h 539"/>
              <a:gd name="T16" fmla="*/ 2147483646 w 598"/>
              <a:gd name="T17" fmla="*/ 0 h 539"/>
              <a:gd name="T18" fmla="*/ 2147483646 w 598"/>
              <a:gd name="T19" fmla="*/ 0 h 539"/>
              <a:gd name="T20" fmla="*/ 2147483646 w 598"/>
              <a:gd name="T21" fmla="*/ 2147483646 h 539"/>
              <a:gd name="T22" fmla="*/ 2147483646 w 598"/>
              <a:gd name="T23" fmla="*/ 2147483646 h 539"/>
              <a:gd name="T24" fmla="*/ 2147483646 w 598"/>
              <a:gd name="T25" fmla="*/ 2147483646 h 539"/>
              <a:gd name="T26" fmla="*/ 2147483646 w 598"/>
              <a:gd name="T27" fmla="*/ 2147483646 h 5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8" h="539">
                <a:moveTo>
                  <a:pt x="417" y="504"/>
                </a:moveTo>
                <a:lnTo>
                  <a:pt x="378" y="539"/>
                </a:lnTo>
                <a:lnTo>
                  <a:pt x="235" y="537"/>
                </a:lnTo>
                <a:lnTo>
                  <a:pt x="109" y="536"/>
                </a:lnTo>
                <a:lnTo>
                  <a:pt x="0" y="534"/>
                </a:lnTo>
                <a:lnTo>
                  <a:pt x="3" y="525"/>
                </a:lnTo>
                <a:lnTo>
                  <a:pt x="6" y="5"/>
                </a:lnTo>
                <a:lnTo>
                  <a:pt x="181" y="6"/>
                </a:lnTo>
                <a:lnTo>
                  <a:pt x="331" y="0"/>
                </a:lnTo>
                <a:lnTo>
                  <a:pt x="553" y="0"/>
                </a:lnTo>
                <a:lnTo>
                  <a:pt x="598" y="119"/>
                </a:lnTo>
                <a:lnTo>
                  <a:pt x="598" y="219"/>
                </a:lnTo>
                <a:lnTo>
                  <a:pt x="430" y="431"/>
                </a:lnTo>
                <a:lnTo>
                  <a:pt x="417" y="5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2" name="Freeform 105"/>
          <p:cNvSpPr>
            <a:spLocks/>
          </p:cNvSpPr>
          <p:nvPr/>
        </p:nvSpPr>
        <p:spPr bwMode="auto">
          <a:xfrm>
            <a:off x="5730875" y="4495006"/>
            <a:ext cx="290512" cy="280988"/>
          </a:xfrm>
          <a:custGeom>
            <a:avLst/>
            <a:gdLst>
              <a:gd name="T0" fmla="*/ 2147483646 w 549"/>
              <a:gd name="T1" fmla="*/ 2147483646 h 532"/>
              <a:gd name="T2" fmla="*/ 2147483646 w 549"/>
              <a:gd name="T3" fmla="*/ 2147483646 h 532"/>
              <a:gd name="T4" fmla="*/ 2147483646 w 549"/>
              <a:gd name="T5" fmla="*/ 2147483646 h 532"/>
              <a:gd name="T6" fmla="*/ 2147483646 w 549"/>
              <a:gd name="T7" fmla="*/ 2147483646 h 532"/>
              <a:gd name="T8" fmla="*/ 2147483646 w 549"/>
              <a:gd name="T9" fmla="*/ 2147483646 h 532"/>
              <a:gd name="T10" fmla="*/ 2147483646 w 549"/>
              <a:gd name="T11" fmla="*/ 2147483646 h 532"/>
              <a:gd name="T12" fmla="*/ 2147483646 w 549"/>
              <a:gd name="T13" fmla="*/ 2147483646 h 532"/>
              <a:gd name="T14" fmla="*/ 2147483646 w 549"/>
              <a:gd name="T15" fmla="*/ 2147483646 h 532"/>
              <a:gd name="T16" fmla="*/ 0 w 549"/>
              <a:gd name="T17" fmla="*/ 2147483646 h 532"/>
              <a:gd name="T18" fmla="*/ 2147483646 w 549"/>
              <a:gd name="T19" fmla="*/ 2147483646 h 532"/>
              <a:gd name="T20" fmla="*/ 2147483646 w 549"/>
              <a:gd name="T21" fmla="*/ 2147483646 h 532"/>
              <a:gd name="T22" fmla="*/ 2147483646 w 549"/>
              <a:gd name="T23" fmla="*/ 2147483646 h 532"/>
              <a:gd name="T24" fmla="*/ 2147483646 w 549"/>
              <a:gd name="T25" fmla="*/ 0 h 532"/>
              <a:gd name="T26" fmla="*/ 2147483646 w 549"/>
              <a:gd name="T27" fmla="*/ 0 h 532"/>
              <a:gd name="T28" fmla="*/ 2147483646 w 549"/>
              <a:gd name="T29" fmla="*/ 0 h 532"/>
              <a:gd name="T30" fmla="*/ 2147483646 w 549"/>
              <a:gd name="T31" fmla="*/ 0 h 532"/>
              <a:gd name="T32" fmla="*/ 2147483646 w 549"/>
              <a:gd name="T33" fmla="*/ 2147483646 h 532"/>
              <a:gd name="T34" fmla="*/ 2147483646 w 549"/>
              <a:gd name="T35" fmla="*/ 2147483646 h 5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49" h="532">
                <a:moveTo>
                  <a:pt x="543" y="529"/>
                </a:moveTo>
                <a:lnTo>
                  <a:pt x="481" y="529"/>
                </a:lnTo>
                <a:lnTo>
                  <a:pt x="451" y="531"/>
                </a:lnTo>
                <a:lnTo>
                  <a:pt x="417" y="529"/>
                </a:lnTo>
                <a:lnTo>
                  <a:pt x="202" y="532"/>
                </a:lnTo>
                <a:lnTo>
                  <a:pt x="201" y="477"/>
                </a:lnTo>
                <a:lnTo>
                  <a:pt x="99" y="475"/>
                </a:lnTo>
                <a:lnTo>
                  <a:pt x="48" y="474"/>
                </a:lnTo>
                <a:lnTo>
                  <a:pt x="0" y="426"/>
                </a:lnTo>
                <a:lnTo>
                  <a:pt x="6" y="223"/>
                </a:lnTo>
                <a:lnTo>
                  <a:pt x="40" y="4"/>
                </a:lnTo>
                <a:lnTo>
                  <a:pt x="228" y="4"/>
                </a:lnTo>
                <a:lnTo>
                  <a:pt x="417" y="0"/>
                </a:lnTo>
                <a:lnTo>
                  <a:pt x="495" y="0"/>
                </a:lnTo>
                <a:lnTo>
                  <a:pt x="522" y="0"/>
                </a:lnTo>
                <a:lnTo>
                  <a:pt x="549" y="0"/>
                </a:lnTo>
                <a:lnTo>
                  <a:pt x="546" y="520"/>
                </a:lnTo>
                <a:lnTo>
                  <a:pt x="543" y="5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3" name="Freeform 106"/>
          <p:cNvSpPr>
            <a:spLocks/>
          </p:cNvSpPr>
          <p:nvPr/>
        </p:nvSpPr>
        <p:spPr bwMode="auto">
          <a:xfrm>
            <a:off x="5957887" y="4774406"/>
            <a:ext cx="260350" cy="322263"/>
          </a:xfrm>
          <a:custGeom>
            <a:avLst/>
            <a:gdLst>
              <a:gd name="T0" fmla="*/ 2147483646 w 491"/>
              <a:gd name="T1" fmla="*/ 2147483646 h 608"/>
              <a:gd name="T2" fmla="*/ 2147483646 w 491"/>
              <a:gd name="T3" fmla="*/ 2147483646 h 608"/>
              <a:gd name="T4" fmla="*/ 2147483646 w 491"/>
              <a:gd name="T5" fmla="*/ 2147483646 h 608"/>
              <a:gd name="T6" fmla="*/ 2147483646 w 491"/>
              <a:gd name="T7" fmla="*/ 2147483646 h 608"/>
              <a:gd name="T8" fmla="*/ 2147483646 w 491"/>
              <a:gd name="T9" fmla="*/ 0 h 608"/>
              <a:gd name="T10" fmla="*/ 2147483646 w 491"/>
              <a:gd name="T11" fmla="*/ 0 h 608"/>
              <a:gd name="T12" fmla="*/ 2147483646 w 491"/>
              <a:gd name="T13" fmla="*/ 2147483646 h 608"/>
              <a:gd name="T14" fmla="*/ 2147483646 w 491"/>
              <a:gd name="T15" fmla="*/ 2147483646 h 608"/>
              <a:gd name="T16" fmla="*/ 0 w 491"/>
              <a:gd name="T17" fmla="*/ 2147483646 h 608"/>
              <a:gd name="T18" fmla="*/ 2147483646 w 491"/>
              <a:gd name="T19" fmla="*/ 2147483646 h 608"/>
              <a:gd name="T20" fmla="*/ 2147483646 w 491"/>
              <a:gd name="T21" fmla="*/ 2147483646 h 608"/>
              <a:gd name="T22" fmla="*/ 2147483646 w 491"/>
              <a:gd name="T23" fmla="*/ 2147483646 h 608"/>
              <a:gd name="T24" fmla="*/ 2147483646 w 491"/>
              <a:gd name="T25" fmla="*/ 2147483646 h 608"/>
              <a:gd name="T26" fmla="*/ 2147483646 w 491"/>
              <a:gd name="T27" fmla="*/ 2147483646 h 608"/>
              <a:gd name="T28" fmla="*/ 2147483646 w 491"/>
              <a:gd name="T29" fmla="*/ 2147483646 h 6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91" h="608">
                <a:moveTo>
                  <a:pt x="453" y="134"/>
                </a:moveTo>
                <a:lnTo>
                  <a:pt x="491" y="5"/>
                </a:lnTo>
                <a:lnTo>
                  <a:pt x="348" y="3"/>
                </a:lnTo>
                <a:lnTo>
                  <a:pt x="222" y="2"/>
                </a:lnTo>
                <a:lnTo>
                  <a:pt x="113" y="0"/>
                </a:lnTo>
                <a:lnTo>
                  <a:pt x="51" y="0"/>
                </a:lnTo>
                <a:lnTo>
                  <a:pt x="21" y="371"/>
                </a:lnTo>
                <a:lnTo>
                  <a:pt x="24" y="560"/>
                </a:lnTo>
                <a:lnTo>
                  <a:pt x="0" y="588"/>
                </a:lnTo>
                <a:lnTo>
                  <a:pt x="3" y="594"/>
                </a:lnTo>
                <a:lnTo>
                  <a:pt x="48" y="608"/>
                </a:lnTo>
                <a:lnTo>
                  <a:pt x="305" y="380"/>
                </a:lnTo>
                <a:lnTo>
                  <a:pt x="357" y="296"/>
                </a:lnTo>
                <a:lnTo>
                  <a:pt x="348" y="188"/>
                </a:lnTo>
                <a:lnTo>
                  <a:pt x="453" y="1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4" name="Rectangle 107"/>
          <p:cNvSpPr>
            <a:spLocks noChangeArrowheads="1"/>
          </p:cNvSpPr>
          <p:nvPr/>
        </p:nvSpPr>
        <p:spPr bwMode="auto">
          <a:xfrm>
            <a:off x="5707062" y="4647406"/>
            <a:ext cx="3968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Richland</a:t>
            </a:r>
            <a:endParaRPr lang="en-US" altLang="en-US" sz="2400"/>
          </a:p>
        </p:txBody>
      </p:sp>
      <p:sp>
        <p:nvSpPr>
          <p:cNvPr id="315" name="Rectangle 108"/>
          <p:cNvSpPr>
            <a:spLocks noChangeArrowheads="1"/>
          </p:cNvSpPr>
          <p:nvPr/>
        </p:nvSpPr>
        <p:spPr bwMode="auto">
          <a:xfrm>
            <a:off x="5980112" y="4526756"/>
            <a:ext cx="4429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 sz="2400"/>
          </a:p>
        </p:txBody>
      </p:sp>
      <p:sp>
        <p:nvSpPr>
          <p:cNvPr id="316" name="Rectangle 109"/>
          <p:cNvSpPr>
            <a:spLocks noChangeArrowheads="1"/>
          </p:cNvSpPr>
          <p:nvPr/>
        </p:nvSpPr>
        <p:spPr bwMode="auto">
          <a:xfrm>
            <a:off x="5965825" y="4829969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Wabash</a:t>
            </a:r>
            <a:endParaRPr lang="en-US" altLang="en-US" sz="2400"/>
          </a:p>
        </p:txBody>
      </p:sp>
      <p:sp>
        <p:nvSpPr>
          <p:cNvPr id="317" name="Rectangle 110"/>
          <p:cNvSpPr>
            <a:spLocks noChangeArrowheads="1"/>
          </p:cNvSpPr>
          <p:nvPr/>
        </p:nvSpPr>
        <p:spPr bwMode="auto">
          <a:xfrm>
            <a:off x="5691187" y="4360069"/>
            <a:ext cx="3063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Jasper</a:t>
            </a:r>
            <a:endParaRPr lang="en-US" altLang="en-US" sz="2400"/>
          </a:p>
        </p:txBody>
      </p:sp>
      <p:sp>
        <p:nvSpPr>
          <p:cNvPr id="318" name="Rectangle 111"/>
          <p:cNvSpPr>
            <a:spLocks noChangeArrowheads="1"/>
          </p:cNvSpPr>
          <p:nvPr/>
        </p:nvSpPr>
        <p:spPr bwMode="auto">
          <a:xfrm>
            <a:off x="5737225" y="4934744"/>
            <a:ext cx="3968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Edwards</a:t>
            </a:r>
            <a:endParaRPr lang="en-US" altLang="en-US" sz="2400"/>
          </a:p>
        </p:txBody>
      </p:sp>
      <p:sp>
        <p:nvSpPr>
          <p:cNvPr id="319" name="Rectangle 112"/>
          <p:cNvSpPr>
            <a:spLocks noChangeArrowheads="1"/>
          </p:cNvSpPr>
          <p:nvPr/>
        </p:nvSpPr>
        <p:spPr bwMode="auto">
          <a:xfrm>
            <a:off x="5494337" y="4783931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 sz="2400"/>
          </a:p>
        </p:txBody>
      </p:sp>
      <p:sp>
        <p:nvSpPr>
          <p:cNvPr id="320" name="Rectangle 113"/>
          <p:cNvSpPr>
            <a:spLocks noChangeArrowheads="1"/>
          </p:cNvSpPr>
          <p:nvPr/>
        </p:nvSpPr>
        <p:spPr bwMode="auto">
          <a:xfrm>
            <a:off x="4114800" y="3312319"/>
            <a:ext cx="2317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Cass</a:t>
            </a:r>
            <a:endParaRPr lang="en-US" altLang="en-US" sz="2400" dirty="0"/>
          </a:p>
        </p:txBody>
      </p:sp>
      <p:sp>
        <p:nvSpPr>
          <p:cNvPr id="321" name="Rectangle 114"/>
          <p:cNvSpPr>
            <a:spLocks noChangeArrowheads="1"/>
          </p:cNvSpPr>
          <p:nvPr/>
        </p:nvSpPr>
        <p:spPr bwMode="auto">
          <a:xfrm>
            <a:off x="4494212" y="3448844"/>
            <a:ext cx="495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Sangamon</a:t>
            </a:r>
            <a:endParaRPr lang="en-US" altLang="en-US" sz="2400"/>
          </a:p>
        </p:txBody>
      </p:sp>
      <p:sp>
        <p:nvSpPr>
          <p:cNvPr id="322" name="Rectangle 115"/>
          <p:cNvSpPr>
            <a:spLocks noChangeArrowheads="1"/>
          </p:cNvSpPr>
          <p:nvPr/>
        </p:nvSpPr>
        <p:spPr bwMode="auto">
          <a:xfrm>
            <a:off x="4098925" y="3464719"/>
            <a:ext cx="3460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Morgan</a:t>
            </a:r>
            <a:endParaRPr lang="en-US" altLang="en-US" sz="2400"/>
          </a:p>
        </p:txBody>
      </p:sp>
      <p:sp>
        <p:nvSpPr>
          <p:cNvPr id="323" name="Rectangle 116"/>
          <p:cNvSpPr>
            <a:spLocks noChangeArrowheads="1"/>
          </p:cNvSpPr>
          <p:nvPr/>
        </p:nvSpPr>
        <p:spPr bwMode="auto">
          <a:xfrm>
            <a:off x="3751262" y="3115469"/>
            <a:ext cx="3968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Schuyler</a:t>
            </a:r>
            <a:endParaRPr lang="en-US" altLang="en-US" sz="2400" dirty="0"/>
          </a:p>
        </p:txBody>
      </p:sp>
      <p:sp>
        <p:nvSpPr>
          <p:cNvPr id="324" name="Rectangle 117"/>
          <p:cNvSpPr>
            <a:spLocks noChangeArrowheads="1"/>
          </p:cNvSpPr>
          <p:nvPr/>
        </p:nvSpPr>
        <p:spPr bwMode="auto">
          <a:xfrm>
            <a:off x="4418012" y="3039269"/>
            <a:ext cx="3063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Mason</a:t>
            </a:r>
            <a:endParaRPr lang="en-US" altLang="en-US" sz="2400"/>
          </a:p>
        </p:txBody>
      </p:sp>
      <p:sp>
        <p:nvSpPr>
          <p:cNvPr id="325" name="Rectangle 118"/>
          <p:cNvSpPr>
            <a:spLocks noChangeArrowheads="1"/>
          </p:cNvSpPr>
          <p:nvPr/>
        </p:nvSpPr>
        <p:spPr bwMode="auto">
          <a:xfrm>
            <a:off x="4297362" y="4799806"/>
            <a:ext cx="361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Clair</a:t>
            </a:r>
            <a:endParaRPr lang="en-US" altLang="en-US" sz="2400"/>
          </a:p>
        </p:txBody>
      </p:sp>
      <p:sp>
        <p:nvSpPr>
          <p:cNvPr id="326" name="Rectangle 119"/>
          <p:cNvSpPr>
            <a:spLocks noChangeArrowheads="1"/>
          </p:cNvSpPr>
          <p:nvPr/>
        </p:nvSpPr>
        <p:spPr bwMode="auto">
          <a:xfrm>
            <a:off x="4327525" y="4526756"/>
            <a:ext cx="3857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 sz="2400"/>
          </a:p>
        </p:txBody>
      </p:sp>
      <p:sp>
        <p:nvSpPr>
          <p:cNvPr id="327" name="Rectangle 120"/>
          <p:cNvSpPr>
            <a:spLocks noChangeArrowheads="1"/>
          </p:cNvSpPr>
          <p:nvPr/>
        </p:nvSpPr>
        <p:spPr bwMode="auto">
          <a:xfrm>
            <a:off x="5010150" y="5633244"/>
            <a:ext cx="4905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Williamson</a:t>
            </a:r>
            <a:endParaRPr lang="en-US" altLang="en-US" sz="2400"/>
          </a:p>
        </p:txBody>
      </p:sp>
      <p:sp>
        <p:nvSpPr>
          <p:cNvPr id="328" name="Rectangle 121"/>
          <p:cNvSpPr>
            <a:spLocks noChangeArrowheads="1"/>
          </p:cNvSpPr>
          <p:nvPr/>
        </p:nvSpPr>
        <p:spPr bwMode="auto">
          <a:xfrm>
            <a:off x="5419725" y="5482431"/>
            <a:ext cx="2841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Saline</a:t>
            </a:r>
            <a:endParaRPr lang="en-US" altLang="en-US" sz="2400"/>
          </a:p>
        </p:txBody>
      </p:sp>
      <p:sp>
        <p:nvSpPr>
          <p:cNvPr id="329" name="Rectangle 122"/>
          <p:cNvSpPr>
            <a:spLocks noChangeArrowheads="1"/>
          </p:cNvSpPr>
          <p:nvPr/>
        </p:nvSpPr>
        <p:spPr bwMode="auto">
          <a:xfrm>
            <a:off x="5646737" y="5618956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Gallatin</a:t>
            </a:r>
            <a:endParaRPr lang="en-US" altLang="en-US" sz="2400"/>
          </a:p>
        </p:txBody>
      </p:sp>
      <p:sp>
        <p:nvSpPr>
          <p:cNvPr id="330" name="Rectangle 123"/>
          <p:cNvSpPr>
            <a:spLocks noChangeArrowheads="1"/>
          </p:cNvSpPr>
          <p:nvPr/>
        </p:nvSpPr>
        <p:spPr bwMode="auto">
          <a:xfrm>
            <a:off x="5691187" y="5315744"/>
            <a:ext cx="260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White</a:t>
            </a:r>
            <a:endParaRPr lang="en-US" altLang="en-US" sz="2400"/>
          </a:p>
        </p:txBody>
      </p:sp>
      <p:sp>
        <p:nvSpPr>
          <p:cNvPr id="331" name="Rectangle 124"/>
          <p:cNvSpPr>
            <a:spLocks noChangeArrowheads="1"/>
          </p:cNvSpPr>
          <p:nvPr/>
        </p:nvSpPr>
        <p:spPr bwMode="auto">
          <a:xfrm>
            <a:off x="5054600" y="5056981"/>
            <a:ext cx="4206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2400"/>
          </a:p>
        </p:txBody>
      </p:sp>
      <p:sp>
        <p:nvSpPr>
          <p:cNvPr id="332" name="Rectangle 125"/>
          <p:cNvSpPr>
            <a:spLocks noChangeArrowheads="1"/>
          </p:cNvSpPr>
          <p:nvPr/>
        </p:nvSpPr>
        <p:spPr bwMode="auto">
          <a:xfrm>
            <a:off x="5040312" y="4344194"/>
            <a:ext cx="3413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Fayette</a:t>
            </a:r>
            <a:endParaRPr lang="en-US" altLang="en-US" sz="2400"/>
          </a:p>
        </p:txBody>
      </p:sp>
      <p:sp>
        <p:nvSpPr>
          <p:cNvPr id="333" name="Rectangle 126"/>
          <p:cNvSpPr>
            <a:spLocks noChangeArrowheads="1"/>
          </p:cNvSpPr>
          <p:nvPr/>
        </p:nvSpPr>
        <p:spPr bwMode="auto">
          <a:xfrm>
            <a:off x="4281487" y="4131469"/>
            <a:ext cx="4429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Macoupin</a:t>
            </a:r>
            <a:endParaRPr lang="en-US" altLang="en-US" sz="2400"/>
          </a:p>
        </p:txBody>
      </p:sp>
      <p:sp>
        <p:nvSpPr>
          <p:cNvPr id="334" name="Rectangle 127"/>
          <p:cNvSpPr>
            <a:spLocks noChangeArrowheads="1"/>
          </p:cNvSpPr>
          <p:nvPr/>
        </p:nvSpPr>
        <p:spPr bwMode="auto">
          <a:xfrm>
            <a:off x="3978275" y="3890169"/>
            <a:ext cx="3413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 sz="2400"/>
          </a:p>
        </p:txBody>
      </p:sp>
      <p:sp>
        <p:nvSpPr>
          <p:cNvPr id="335" name="Rectangle 128"/>
          <p:cNvSpPr>
            <a:spLocks noChangeArrowheads="1"/>
          </p:cNvSpPr>
          <p:nvPr/>
        </p:nvSpPr>
        <p:spPr bwMode="auto">
          <a:xfrm>
            <a:off x="4781550" y="3828256"/>
            <a:ext cx="4016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Christian</a:t>
            </a:r>
            <a:endParaRPr lang="en-US" altLang="en-US" sz="2400"/>
          </a:p>
        </p:txBody>
      </p:sp>
      <p:sp>
        <p:nvSpPr>
          <p:cNvPr id="336" name="Rectangle 129"/>
          <p:cNvSpPr>
            <a:spLocks noChangeArrowheads="1"/>
          </p:cNvSpPr>
          <p:nvPr/>
        </p:nvSpPr>
        <p:spPr bwMode="auto">
          <a:xfrm>
            <a:off x="3735387" y="4071144"/>
            <a:ext cx="3810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 sz="2400"/>
          </a:p>
        </p:txBody>
      </p:sp>
      <p:sp>
        <p:nvSpPr>
          <p:cNvPr id="337" name="Rectangle 130"/>
          <p:cNvSpPr>
            <a:spLocks noChangeArrowheads="1"/>
          </p:cNvSpPr>
          <p:nvPr/>
        </p:nvSpPr>
        <p:spPr bwMode="auto">
          <a:xfrm>
            <a:off x="3644900" y="3661569"/>
            <a:ext cx="1984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 sz="2400"/>
          </a:p>
        </p:txBody>
      </p:sp>
      <p:sp>
        <p:nvSpPr>
          <p:cNvPr id="338" name="Rectangle 131"/>
          <p:cNvSpPr>
            <a:spLocks noChangeArrowheads="1"/>
          </p:cNvSpPr>
          <p:nvPr/>
        </p:nvSpPr>
        <p:spPr bwMode="auto">
          <a:xfrm>
            <a:off x="5965825" y="3039269"/>
            <a:ext cx="4238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Vermilion</a:t>
            </a:r>
            <a:endParaRPr lang="en-US" altLang="en-US" sz="2400"/>
          </a:p>
        </p:txBody>
      </p:sp>
      <p:sp>
        <p:nvSpPr>
          <p:cNvPr id="339" name="Rectangle 132"/>
          <p:cNvSpPr>
            <a:spLocks noChangeArrowheads="1"/>
          </p:cNvSpPr>
          <p:nvPr/>
        </p:nvSpPr>
        <p:spPr bwMode="auto">
          <a:xfrm>
            <a:off x="5662612" y="2796381"/>
            <a:ext cx="2095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Ford</a:t>
            </a:r>
            <a:endParaRPr lang="en-US" altLang="en-US" sz="2400"/>
          </a:p>
        </p:txBody>
      </p:sp>
      <p:sp>
        <p:nvSpPr>
          <p:cNvPr id="340" name="Rectangle 133"/>
          <p:cNvSpPr>
            <a:spLocks noChangeArrowheads="1"/>
          </p:cNvSpPr>
          <p:nvPr/>
        </p:nvSpPr>
        <p:spPr bwMode="auto">
          <a:xfrm>
            <a:off x="3386137" y="3312319"/>
            <a:ext cx="317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 sz="2400"/>
          </a:p>
        </p:txBody>
      </p:sp>
      <p:sp>
        <p:nvSpPr>
          <p:cNvPr id="341" name="Rectangle 134"/>
          <p:cNvSpPr>
            <a:spLocks noChangeArrowheads="1"/>
          </p:cNvSpPr>
          <p:nvPr/>
        </p:nvSpPr>
        <p:spPr bwMode="auto">
          <a:xfrm>
            <a:off x="3309937" y="2963069"/>
            <a:ext cx="3968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Hancock</a:t>
            </a:r>
            <a:endParaRPr lang="en-US" altLang="en-US" sz="2400"/>
          </a:p>
        </p:txBody>
      </p:sp>
      <p:sp>
        <p:nvSpPr>
          <p:cNvPr id="342" name="Rectangle 135"/>
          <p:cNvSpPr>
            <a:spLocks noChangeArrowheads="1"/>
          </p:cNvSpPr>
          <p:nvPr/>
        </p:nvSpPr>
        <p:spPr bwMode="auto">
          <a:xfrm>
            <a:off x="4175125" y="2766219"/>
            <a:ext cx="2841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Fulton</a:t>
            </a:r>
            <a:endParaRPr lang="en-US" altLang="en-US" sz="2400"/>
          </a:p>
        </p:txBody>
      </p:sp>
      <p:sp>
        <p:nvSpPr>
          <p:cNvPr id="343" name="Rectangle 136"/>
          <p:cNvSpPr>
            <a:spLocks noChangeArrowheads="1"/>
          </p:cNvSpPr>
          <p:nvPr/>
        </p:nvSpPr>
        <p:spPr bwMode="auto">
          <a:xfrm>
            <a:off x="4614862" y="2782094"/>
            <a:ext cx="4016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Tazewell</a:t>
            </a:r>
            <a:endParaRPr lang="en-US" altLang="en-US" sz="2400"/>
          </a:p>
        </p:txBody>
      </p:sp>
      <p:sp>
        <p:nvSpPr>
          <p:cNvPr id="344" name="Rectangle 137"/>
          <p:cNvSpPr>
            <a:spLocks noChangeArrowheads="1"/>
          </p:cNvSpPr>
          <p:nvPr/>
        </p:nvSpPr>
        <p:spPr bwMode="auto">
          <a:xfrm>
            <a:off x="4478337" y="2509044"/>
            <a:ext cx="2952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Peoria</a:t>
            </a:r>
            <a:endParaRPr lang="en-US" altLang="en-US" sz="2400"/>
          </a:p>
        </p:txBody>
      </p:sp>
      <p:sp>
        <p:nvSpPr>
          <p:cNvPr id="345" name="Rectangle 138"/>
          <p:cNvSpPr>
            <a:spLocks noChangeArrowheads="1"/>
          </p:cNvSpPr>
          <p:nvPr/>
        </p:nvSpPr>
        <p:spPr bwMode="auto">
          <a:xfrm>
            <a:off x="4811712" y="2432844"/>
            <a:ext cx="4429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Woodford</a:t>
            </a:r>
            <a:endParaRPr lang="en-US" altLang="en-US" sz="2400"/>
          </a:p>
        </p:txBody>
      </p:sp>
      <p:sp>
        <p:nvSpPr>
          <p:cNvPr id="346" name="Rectangle 139"/>
          <p:cNvSpPr>
            <a:spLocks noChangeArrowheads="1"/>
          </p:cNvSpPr>
          <p:nvPr/>
        </p:nvSpPr>
        <p:spPr bwMode="auto">
          <a:xfrm>
            <a:off x="3448050" y="2553494"/>
            <a:ext cx="5000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Henderson</a:t>
            </a:r>
            <a:endParaRPr lang="en-US" altLang="en-US" sz="2400"/>
          </a:p>
        </p:txBody>
      </p:sp>
      <p:sp>
        <p:nvSpPr>
          <p:cNvPr id="347" name="Rectangle 140"/>
          <p:cNvSpPr>
            <a:spLocks noChangeArrowheads="1"/>
          </p:cNvSpPr>
          <p:nvPr/>
        </p:nvSpPr>
        <p:spPr bwMode="auto">
          <a:xfrm>
            <a:off x="5480050" y="2023269"/>
            <a:ext cx="3349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Grundy</a:t>
            </a:r>
            <a:endParaRPr lang="en-US" altLang="en-US" sz="2400"/>
          </a:p>
        </p:txBody>
      </p:sp>
      <p:sp>
        <p:nvSpPr>
          <p:cNvPr id="348" name="Rectangle 141"/>
          <p:cNvSpPr>
            <a:spLocks noChangeArrowheads="1"/>
          </p:cNvSpPr>
          <p:nvPr/>
        </p:nvSpPr>
        <p:spPr bwMode="auto">
          <a:xfrm>
            <a:off x="5116512" y="1916906"/>
            <a:ext cx="369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 Salle</a:t>
            </a:r>
            <a:endParaRPr lang="en-US" altLang="en-US" sz="2400"/>
          </a:p>
        </p:txBody>
      </p:sp>
      <p:sp>
        <p:nvSpPr>
          <p:cNvPr id="349" name="Rectangle 142"/>
          <p:cNvSpPr>
            <a:spLocks noChangeArrowheads="1"/>
          </p:cNvSpPr>
          <p:nvPr/>
        </p:nvSpPr>
        <p:spPr bwMode="auto">
          <a:xfrm>
            <a:off x="4645025" y="1826419"/>
            <a:ext cx="3302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Bureau</a:t>
            </a:r>
            <a:endParaRPr lang="en-US" altLang="en-US" sz="2400"/>
          </a:p>
        </p:txBody>
      </p:sp>
      <p:sp>
        <p:nvSpPr>
          <p:cNvPr id="350" name="Rectangle 143"/>
          <p:cNvSpPr>
            <a:spLocks noChangeArrowheads="1"/>
          </p:cNvSpPr>
          <p:nvPr/>
        </p:nvSpPr>
        <p:spPr bwMode="auto">
          <a:xfrm>
            <a:off x="4191000" y="1932781"/>
            <a:ext cx="2714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Henry</a:t>
            </a:r>
            <a:endParaRPr lang="en-US" altLang="en-US" sz="2400"/>
          </a:p>
        </p:txBody>
      </p:sp>
      <p:sp>
        <p:nvSpPr>
          <p:cNvPr id="351" name="Rectangle 144"/>
          <p:cNvSpPr>
            <a:spLocks noChangeArrowheads="1"/>
          </p:cNvSpPr>
          <p:nvPr/>
        </p:nvSpPr>
        <p:spPr bwMode="auto">
          <a:xfrm>
            <a:off x="3751262" y="1812131"/>
            <a:ext cx="5334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Rock Island</a:t>
            </a:r>
            <a:endParaRPr lang="en-US" altLang="en-US" sz="2400"/>
          </a:p>
        </p:txBody>
      </p:sp>
      <p:sp>
        <p:nvSpPr>
          <p:cNvPr id="352" name="Rectangle 145"/>
          <p:cNvSpPr>
            <a:spLocks noChangeArrowheads="1"/>
          </p:cNvSpPr>
          <p:nvPr/>
        </p:nvSpPr>
        <p:spPr bwMode="auto">
          <a:xfrm>
            <a:off x="6056312" y="1553369"/>
            <a:ext cx="2381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Cook</a:t>
            </a:r>
            <a:endParaRPr lang="en-US" altLang="en-US" sz="2400"/>
          </a:p>
        </p:txBody>
      </p:sp>
      <p:sp>
        <p:nvSpPr>
          <p:cNvPr id="353" name="Rectangle 146"/>
          <p:cNvSpPr>
            <a:spLocks noChangeArrowheads="1"/>
          </p:cNvSpPr>
          <p:nvPr/>
        </p:nvSpPr>
        <p:spPr bwMode="auto">
          <a:xfrm>
            <a:off x="4341812" y="1219994"/>
            <a:ext cx="298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Carroll</a:t>
            </a:r>
            <a:endParaRPr lang="en-US" altLang="en-US" sz="2400"/>
          </a:p>
        </p:txBody>
      </p:sp>
      <p:sp>
        <p:nvSpPr>
          <p:cNvPr id="354" name="Rectangle 147"/>
          <p:cNvSpPr>
            <a:spLocks noChangeArrowheads="1"/>
          </p:cNvSpPr>
          <p:nvPr/>
        </p:nvSpPr>
        <p:spPr bwMode="auto">
          <a:xfrm>
            <a:off x="4811712" y="1021556"/>
            <a:ext cx="5175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Winnebago</a:t>
            </a:r>
            <a:endParaRPr lang="en-US" altLang="en-US" sz="2400"/>
          </a:p>
        </p:txBody>
      </p:sp>
      <p:sp>
        <p:nvSpPr>
          <p:cNvPr id="355" name="Rectangle 148"/>
          <p:cNvSpPr>
            <a:spLocks noChangeArrowheads="1"/>
          </p:cNvSpPr>
          <p:nvPr/>
        </p:nvSpPr>
        <p:spPr bwMode="auto">
          <a:xfrm>
            <a:off x="5434012" y="870744"/>
            <a:ext cx="3905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Mchenry</a:t>
            </a:r>
            <a:endParaRPr lang="en-US" altLang="en-US" sz="2400"/>
          </a:p>
        </p:txBody>
      </p:sp>
      <p:sp>
        <p:nvSpPr>
          <p:cNvPr id="356" name="Rectangle 149"/>
          <p:cNvSpPr>
            <a:spLocks noChangeArrowheads="1"/>
          </p:cNvSpPr>
          <p:nvPr/>
        </p:nvSpPr>
        <p:spPr bwMode="auto">
          <a:xfrm>
            <a:off x="3962400" y="840581"/>
            <a:ext cx="4984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 Daviess</a:t>
            </a:r>
            <a:endParaRPr lang="en-US" altLang="en-US" sz="2400"/>
          </a:p>
        </p:txBody>
      </p:sp>
      <p:sp>
        <p:nvSpPr>
          <p:cNvPr id="357" name="Rectangle 150"/>
          <p:cNvSpPr>
            <a:spLocks noChangeArrowheads="1"/>
          </p:cNvSpPr>
          <p:nvPr/>
        </p:nvSpPr>
        <p:spPr bwMode="auto">
          <a:xfrm>
            <a:off x="4964112" y="6028531"/>
            <a:ext cx="3286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Pulaski</a:t>
            </a:r>
            <a:endParaRPr lang="en-US" altLang="en-US" sz="2400"/>
          </a:p>
        </p:txBody>
      </p:sp>
      <p:sp>
        <p:nvSpPr>
          <p:cNvPr id="358" name="Rectangle 151"/>
          <p:cNvSpPr>
            <a:spLocks noChangeArrowheads="1"/>
          </p:cNvSpPr>
          <p:nvPr/>
        </p:nvSpPr>
        <p:spPr bwMode="auto">
          <a:xfrm>
            <a:off x="4737100" y="6225381"/>
            <a:ext cx="460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Alexander</a:t>
            </a:r>
            <a:endParaRPr lang="en-US" altLang="en-US" sz="2400"/>
          </a:p>
        </p:txBody>
      </p:sp>
      <p:sp>
        <p:nvSpPr>
          <p:cNvPr id="359" name="Rectangle 152"/>
          <p:cNvSpPr>
            <a:spLocks noChangeArrowheads="1"/>
          </p:cNvSpPr>
          <p:nvPr/>
        </p:nvSpPr>
        <p:spPr bwMode="auto">
          <a:xfrm>
            <a:off x="4737100" y="4404519"/>
            <a:ext cx="239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Bond</a:t>
            </a:r>
            <a:endParaRPr lang="en-US" altLang="en-US" sz="2400" dirty="0"/>
          </a:p>
        </p:txBody>
      </p:sp>
      <p:sp>
        <p:nvSpPr>
          <p:cNvPr id="360" name="Rectangle 153"/>
          <p:cNvSpPr>
            <a:spLocks noChangeArrowheads="1"/>
          </p:cNvSpPr>
          <p:nvPr/>
        </p:nvSpPr>
        <p:spPr bwMode="auto">
          <a:xfrm>
            <a:off x="5191125" y="946944"/>
            <a:ext cx="2968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Boone</a:t>
            </a:r>
            <a:endParaRPr lang="en-US" altLang="en-US" sz="2400"/>
          </a:p>
        </p:txBody>
      </p:sp>
      <p:sp>
        <p:nvSpPr>
          <p:cNvPr id="361" name="Rectangle 154"/>
          <p:cNvSpPr>
            <a:spLocks noChangeArrowheads="1"/>
          </p:cNvSpPr>
          <p:nvPr/>
        </p:nvSpPr>
        <p:spPr bwMode="auto">
          <a:xfrm>
            <a:off x="3735387" y="3312319"/>
            <a:ext cx="288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 sz="2400"/>
          </a:p>
        </p:txBody>
      </p:sp>
      <p:sp>
        <p:nvSpPr>
          <p:cNvPr id="362" name="Rectangle 155"/>
          <p:cNvSpPr>
            <a:spLocks noChangeArrowheads="1"/>
          </p:cNvSpPr>
          <p:nvPr/>
        </p:nvSpPr>
        <p:spPr bwMode="auto">
          <a:xfrm>
            <a:off x="5570537" y="3145631"/>
            <a:ext cx="5222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Champaign</a:t>
            </a:r>
            <a:endParaRPr lang="en-US" altLang="en-US" sz="2400"/>
          </a:p>
        </p:txBody>
      </p:sp>
      <p:sp>
        <p:nvSpPr>
          <p:cNvPr id="363" name="Rectangle 156"/>
          <p:cNvSpPr>
            <a:spLocks noChangeArrowheads="1"/>
          </p:cNvSpPr>
          <p:nvPr/>
        </p:nvSpPr>
        <p:spPr bwMode="auto">
          <a:xfrm>
            <a:off x="6026150" y="3964781"/>
            <a:ext cx="2365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 sz="2400"/>
          </a:p>
        </p:txBody>
      </p:sp>
      <p:sp>
        <p:nvSpPr>
          <p:cNvPr id="364" name="Rectangle 157"/>
          <p:cNvSpPr>
            <a:spLocks noChangeArrowheads="1"/>
          </p:cNvSpPr>
          <p:nvPr/>
        </p:nvSpPr>
        <p:spPr bwMode="auto">
          <a:xfrm>
            <a:off x="5510212" y="4541044"/>
            <a:ext cx="2032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 sz="2400"/>
          </a:p>
        </p:txBody>
      </p:sp>
      <p:sp>
        <p:nvSpPr>
          <p:cNvPr id="365" name="Rectangle 158"/>
          <p:cNvSpPr>
            <a:spLocks noChangeArrowheads="1"/>
          </p:cNvSpPr>
          <p:nvPr/>
        </p:nvSpPr>
        <p:spPr bwMode="auto">
          <a:xfrm>
            <a:off x="4721225" y="4707731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 sz="2400"/>
          </a:p>
        </p:txBody>
      </p:sp>
      <p:sp>
        <p:nvSpPr>
          <p:cNvPr id="366" name="Rectangle 159"/>
          <p:cNvSpPr>
            <a:spLocks noChangeArrowheads="1"/>
          </p:cNvSpPr>
          <p:nvPr/>
        </p:nvSpPr>
        <p:spPr bwMode="auto">
          <a:xfrm>
            <a:off x="5676900" y="3752056"/>
            <a:ext cx="260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Coles</a:t>
            </a:r>
            <a:endParaRPr lang="en-US" altLang="en-US" sz="2400"/>
          </a:p>
        </p:txBody>
      </p:sp>
      <p:sp>
        <p:nvSpPr>
          <p:cNvPr id="367" name="Rectangle 160"/>
          <p:cNvSpPr>
            <a:spLocks noChangeArrowheads="1"/>
          </p:cNvSpPr>
          <p:nvPr/>
        </p:nvSpPr>
        <p:spPr bwMode="auto">
          <a:xfrm>
            <a:off x="5980112" y="4283869"/>
            <a:ext cx="412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 sz="2400"/>
          </a:p>
        </p:txBody>
      </p:sp>
      <p:sp>
        <p:nvSpPr>
          <p:cNvPr id="368" name="Rectangle 161"/>
          <p:cNvSpPr>
            <a:spLocks noChangeArrowheads="1"/>
          </p:cNvSpPr>
          <p:nvPr/>
        </p:nvSpPr>
        <p:spPr bwMode="auto">
          <a:xfrm>
            <a:off x="5524500" y="4010819"/>
            <a:ext cx="555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Cumberland</a:t>
            </a:r>
            <a:endParaRPr lang="en-US" altLang="en-US" sz="2400" dirty="0"/>
          </a:p>
        </p:txBody>
      </p:sp>
      <p:sp>
        <p:nvSpPr>
          <p:cNvPr id="369" name="Rectangle 162"/>
          <p:cNvSpPr>
            <a:spLocks noChangeArrowheads="1"/>
          </p:cNvSpPr>
          <p:nvPr/>
        </p:nvSpPr>
        <p:spPr bwMode="auto">
          <a:xfrm>
            <a:off x="5207000" y="1386681"/>
            <a:ext cx="3635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 Kalb</a:t>
            </a:r>
            <a:endParaRPr lang="en-US" altLang="en-US" sz="2400"/>
          </a:p>
        </p:txBody>
      </p:sp>
      <p:sp>
        <p:nvSpPr>
          <p:cNvPr id="370" name="Rectangle 163"/>
          <p:cNvSpPr>
            <a:spLocks noChangeArrowheads="1"/>
          </p:cNvSpPr>
          <p:nvPr/>
        </p:nvSpPr>
        <p:spPr bwMode="auto">
          <a:xfrm>
            <a:off x="5130800" y="3115469"/>
            <a:ext cx="333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 Witt</a:t>
            </a:r>
            <a:endParaRPr lang="en-US" altLang="en-US" sz="2400"/>
          </a:p>
        </p:txBody>
      </p:sp>
      <p:sp>
        <p:nvSpPr>
          <p:cNvPr id="371" name="Rectangle 164"/>
          <p:cNvSpPr>
            <a:spLocks noChangeArrowheads="1"/>
          </p:cNvSpPr>
          <p:nvPr/>
        </p:nvSpPr>
        <p:spPr bwMode="auto">
          <a:xfrm>
            <a:off x="5630862" y="3525044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 sz="2400"/>
          </a:p>
        </p:txBody>
      </p:sp>
      <p:sp>
        <p:nvSpPr>
          <p:cNvPr id="372" name="Rectangle 165"/>
          <p:cNvSpPr>
            <a:spLocks noChangeArrowheads="1"/>
          </p:cNvSpPr>
          <p:nvPr/>
        </p:nvSpPr>
        <p:spPr bwMode="auto">
          <a:xfrm>
            <a:off x="5707062" y="1431131"/>
            <a:ext cx="3984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 Page</a:t>
            </a:r>
            <a:endParaRPr lang="en-US" altLang="en-US" sz="2400"/>
          </a:p>
        </p:txBody>
      </p:sp>
      <p:sp>
        <p:nvSpPr>
          <p:cNvPr id="373" name="Rectangle 166"/>
          <p:cNvSpPr>
            <a:spLocks noChangeArrowheads="1"/>
          </p:cNvSpPr>
          <p:nvPr/>
        </p:nvSpPr>
        <p:spPr bwMode="auto">
          <a:xfrm>
            <a:off x="6026150" y="3615531"/>
            <a:ext cx="2730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Edgar</a:t>
            </a:r>
            <a:endParaRPr lang="en-US" altLang="en-US" sz="2400"/>
          </a:p>
        </p:txBody>
      </p:sp>
      <p:sp>
        <p:nvSpPr>
          <p:cNvPr id="374" name="Rectangle 167"/>
          <p:cNvSpPr>
            <a:spLocks noChangeArrowheads="1"/>
          </p:cNvSpPr>
          <p:nvPr/>
        </p:nvSpPr>
        <p:spPr bwMode="auto">
          <a:xfrm>
            <a:off x="5297487" y="4221956"/>
            <a:ext cx="460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Effingham</a:t>
            </a:r>
            <a:endParaRPr lang="en-US" altLang="en-US" sz="2400"/>
          </a:p>
        </p:txBody>
      </p:sp>
      <p:sp>
        <p:nvSpPr>
          <p:cNvPr id="375" name="Rectangle 168"/>
          <p:cNvSpPr>
            <a:spLocks noChangeArrowheads="1"/>
          </p:cNvSpPr>
          <p:nvPr/>
        </p:nvSpPr>
        <p:spPr bwMode="auto">
          <a:xfrm>
            <a:off x="5070475" y="5299869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2400"/>
          </a:p>
        </p:txBody>
      </p:sp>
      <p:sp>
        <p:nvSpPr>
          <p:cNvPr id="376" name="Rectangle 169"/>
          <p:cNvSpPr>
            <a:spLocks noChangeArrowheads="1"/>
          </p:cNvSpPr>
          <p:nvPr/>
        </p:nvSpPr>
        <p:spPr bwMode="auto">
          <a:xfrm>
            <a:off x="5357812" y="5209381"/>
            <a:ext cx="4016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 sz="2400"/>
          </a:p>
        </p:txBody>
      </p:sp>
      <p:sp>
        <p:nvSpPr>
          <p:cNvPr id="377" name="Rectangle 170"/>
          <p:cNvSpPr>
            <a:spLocks noChangeArrowheads="1"/>
          </p:cNvSpPr>
          <p:nvPr/>
        </p:nvSpPr>
        <p:spPr bwMode="auto">
          <a:xfrm>
            <a:off x="5646737" y="5799931"/>
            <a:ext cx="3000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Hardin</a:t>
            </a:r>
            <a:endParaRPr lang="en-US" altLang="en-US" sz="2400" dirty="0"/>
          </a:p>
        </p:txBody>
      </p:sp>
      <p:sp>
        <p:nvSpPr>
          <p:cNvPr id="378" name="Rectangle 171"/>
          <p:cNvSpPr>
            <a:spLocks noChangeArrowheads="1"/>
          </p:cNvSpPr>
          <p:nvPr/>
        </p:nvSpPr>
        <p:spPr bwMode="auto">
          <a:xfrm>
            <a:off x="5919787" y="2539206"/>
            <a:ext cx="3635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Iroquois</a:t>
            </a:r>
            <a:endParaRPr lang="en-US" altLang="en-US" sz="2400" dirty="0"/>
          </a:p>
        </p:txBody>
      </p:sp>
      <p:sp>
        <p:nvSpPr>
          <p:cNvPr id="379" name="Rectangle 172"/>
          <p:cNvSpPr>
            <a:spLocks noChangeArrowheads="1"/>
          </p:cNvSpPr>
          <p:nvPr/>
        </p:nvSpPr>
        <p:spPr bwMode="auto">
          <a:xfrm>
            <a:off x="4691062" y="5542756"/>
            <a:ext cx="3746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 sz="2400"/>
          </a:p>
        </p:txBody>
      </p:sp>
      <p:sp>
        <p:nvSpPr>
          <p:cNvPr id="380" name="Rectangle 173"/>
          <p:cNvSpPr>
            <a:spLocks noChangeArrowheads="1"/>
          </p:cNvSpPr>
          <p:nvPr/>
        </p:nvSpPr>
        <p:spPr bwMode="auto">
          <a:xfrm>
            <a:off x="3994150" y="4193381"/>
            <a:ext cx="3000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Jersey</a:t>
            </a:r>
            <a:endParaRPr lang="en-US" altLang="en-US" sz="2400"/>
          </a:p>
        </p:txBody>
      </p:sp>
      <p:sp>
        <p:nvSpPr>
          <p:cNvPr id="381" name="Rectangle 174"/>
          <p:cNvSpPr>
            <a:spLocks noChangeArrowheads="1"/>
          </p:cNvSpPr>
          <p:nvPr/>
        </p:nvSpPr>
        <p:spPr bwMode="auto">
          <a:xfrm>
            <a:off x="5100637" y="5845969"/>
            <a:ext cx="387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 sz="2400"/>
          </a:p>
        </p:txBody>
      </p:sp>
      <p:sp>
        <p:nvSpPr>
          <p:cNvPr id="382" name="Rectangle 175"/>
          <p:cNvSpPr>
            <a:spLocks noChangeArrowheads="1"/>
          </p:cNvSpPr>
          <p:nvPr/>
        </p:nvSpPr>
        <p:spPr bwMode="auto">
          <a:xfrm>
            <a:off x="5524500" y="1340644"/>
            <a:ext cx="239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Kane</a:t>
            </a:r>
            <a:endParaRPr lang="en-US" altLang="en-US" sz="2400"/>
          </a:p>
        </p:txBody>
      </p:sp>
      <p:sp>
        <p:nvSpPr>
          <p:cNvPr id="383" name="Rectangle 176"/>
          <p:cNvSpPr>
            <a:spLocks noChangeArrowheads="1"/>
          </p:cNvSpPr>
          <p:nvPr/>
        </p:nvSpPr>
        <p:spPr bwMode="auto">
          <a:xfrm>
            <a:off x="5843587" y="2129631"/>
            <a:ext cx="4556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Kankakee</a:t>
            </a:r>
            <a:endParaRPr lang="en-US" altLang="en-US" sz="2400"/>
          </a:p>
        </p:txBody>
      </p:sp>
      <p:sp>
        <p:nvSpPr>
          <p:cNvPr id="384" name="Rectangle 177"/>
          <p:cNvSpPr>
            <a:spLocks noChangeArrowheads="1"/>
          </p:cNvSpPr>
          <p:nvPr/>
        </p:nvSpPr>
        <p:spPr bwMode="auto">
          <a:xfrm>
            <a:off x="5480050" y="1689894"/>
            <a:ext cx="3413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Kendall</a:t>
            </a:r>
            <a:endParaRPr lang="en-US" altLang="en-US" sz="2400"/>
          </a:p>
        </p:txBody>
      </p:sp>
      <p:sp>
        <p:nvSpPr>
          <p:cNvPr id="385" name="Rectangle 178"/>
          <p:cNvSpPr>
            <a:spLocks noChangeArrowheads="1"/>
          </p:cNvSpPr>
          <p:nvPr/>
        </p:nvSpPr>
        <p:spPr bwMode="auto">
          <a:xfrm>
            <a:off x="4144962" y="2356644"/>
            <a:ext cx="2333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 sz="2400"/>
          </a:p>
        </p:txBody>
      </p:sp>
      <p:sp>
        <p:nvSpPr>
          <p:cNvPr id="386" name="Rectangle 179"/>
          <p:cNvSpPr>
            <a:spLocks noChangeArrowheads="1"/>
          </p:cNvSpPr>
          <p:nvPr/>
        </p:nvSpPr>
        <p:spPr bwMode="auto">
          <a:xfrm>
            <a:off x="5873750" y="946944"/>
            <a:ext cx="2222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 sz="2400"/>
          </a:p>
        </p:txBody>
      </p:sp>
      <p:sp>
        <p:nvSpPr>
          <p:cNvPr id="387" name="Rectangle 180"/>
          <p:cNvSpPr>
            <a:spLocks noChangeArrowheads="1"/>
          </p:cNvSpPr>
          <p:nvPr/>
        </p:nvSpPr>
        <p:spPr bwMode="auto">
          <a:xfrm>
            <a:off x="4903787" y="1537494"/>
            <a:ext cx="171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 sz="2400"/>
          </a:p>
        </p:txBody>
      </p:sp>
      <p:sp>
        <p:nvSpPr>
          <p:cNvPr id="388" name="Rectangle 181"/>
          <p:cNvSpPr>
            <a:spLocks noChangeArrowheads="1"/>
          </p:cNvSpPr>
          <p:nvPr/>
        </p:nvSpPr>
        <p:spPr bwMode="auto">
          <a:xfrm>
            <a:off x="5297487" y="2418556"/>
            <a:ext cx="460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Livingston</a:t>
            </a:r>
            <a:endParaRPr lang="en-US" altLang="en-US" sz="2400"/>
          </a:p>
        </p:txBody>
      </p:sp>
      <p:sp>
        <p:nvSpPr>
          <p:cNvPr id="389" name="Rectangle 182"/>
          <p:cNvSpPr>
            <a:spLocks noChangeArrowheads="1"/>
          </p:cNvSpPr>
          <p:nvPr/>
        </p:nvSpPr>
        <p:spPr bwMode="auto">
          <a:xfrm>
            <a:off x="4781550" y="3161506"/>
            <a:ext cx="285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Logan</a:t>
            </a:r>
            <a:endParaRPr lang="en-US" altLang="en-US" sz="2400"/>
          </a:p>
        </p:txBody>
      </p:sp>
      <p:sp>
        <p:nvSpPr>
          <p:cNvPr id="390" name="Rectangle 183"/>
          <p:cNvSpPr>
            <a:spLocks noChangeArrowheads="1"/>
          </p:cNvSpPr>
          <p:nvPr/>
        </p:nvSpPr>
        <p:spPr bwMode="auto">
          <a:xfrm>
            <a:off x="5070475" y="3434556"/>
            <a:ext cx="3063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Macon</a:t>
            </a:r>
            <a:endParaRPr lang="en-US" altLang="en-US" sz="2400" dirty="0"/>
          </a:p>
        </p:txBody>
      </p:sp>
      <p:sp>
        <p:nvSpPr>
          <p:cNvPr id="391" name="Rectangle 184"/>
          <p:cNvSpPr>
            <a:spLocks noChangeArrowheads="1"/>
          </p:cNvSpPr>
          <p:nvPr/>
        </p:nvSpPr>
        <p:spPr bwMode="auto">
          <a:xfrm>
            <a:off x="5116512" y="4647406"/>
            <a:ext cx="311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 sz="2400"/>
          </a:p>
        </p:txBody>
      </p:sp>
      <p:sp>
        <p:nvSpPr>
          <p:cNvPr id="392" name="Rectangle 185"/>
          <p:cNvSpPr>
            <a:spLocks noChangeArrowheads="1"/>
          </p:cNvSpPr>
          <p:nvPr/>
        </p:nvSpPr>
        <p:spPr bwMode="auto">
          <a:xfrm>
            <a:off x="4751387" y="2250281"/>
            <a:ext cx="3841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Marshall</a:t>
            </a:r>
            <a:endParaRPr lang="en-US" altLang="en-US" sz="2400"/>
          </a:p>
        </p:txBody>
      </p:sp>
      <p:sp>
        <p:nvSpPr>
          <p:cNvPr id="393" name="Rectangle 186"/>
          <p:cNvSpPr>
            <a:spLocks noChangeArrowheads="1"/>
          </p:cNvSpPr>
          <p:nvPr/>
        </p:nvSpPr>
        <p:spPr bwMode="auto">
          <a:xfrm>
            <a:off x="5253037" y="6103144"/>
            <a:ext cx="3508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Massac</a:t>
            </a:r>
            <a:endParaRPr lang="en-US" altLang="en-US" sz="2400"/>
          </a:p>
        </p:txBody>
      </p:sp>
      <p:sp>
        <p:nvSpPr>
          <p:cNvPr id="394" name="Rectangle 187"/>
          <p:cNvSpPr>
            <a:spLocks noChangeArrowheads="1"/>
          </p:cNvSpPr>
          <p:nvPr/>
        </p:nvSpPr>
        <p:spPr bwMode="auto">
          <a:xfrm>
            <a:off x="3644900" y="2828131"/>
            <a:ext cx="5349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Mcdonough</a:t>
            </a:r>
            <a:endParaRPr lang="en-US" altLang="en-US" sz="2400"/>
          </a:p>
        </p:txBody>
      </p:sp>
      <p:sp>
        <p:nvSpPr>
          <p:cNvPr id="395" name="Rectangle 188"/>
          <p:cNvSpPr>
            <a:spLocks noChangeArrowheads="1"/>
          </p:cNvSpPr>
          <p:nvPr/>
        </p:nvSpPr>
        <p:spPr bwMode="auto">
          <a:xfrm>
            <a:off x="5146675" y="2766219"/>
            <a:ext cx="3286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Mclean</a:t>
            </a:r>
            <a:endParaRPr lang="en-US" altLang="en-US" sz="2400"/>
          </a:p>
        </p:txBody>
      </p:sp>
      <p:sp>
        <p:nvSpPr>
          <p:cNvPr id="396" name="Rectangle 189"/>
          <p:cNvSpPr>
            <a:spLocks noChangeArrowheads="1"/>
          </p:cNvSpPr>
          <p:nvPr/>
        </p:nvSpPr>
        <p:spPr bwMode="auto">
          <a:xfrm>
            <a:off x="4433887" y="3266281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Menard</a:t>
            </a:r>
            <a:endParaRPr lang="en-US" altLang="en-US" sz="2400"/>
          </a:p>
        </p:txBody>
      </p:sp>
      <p:sp>
        <p:nvSpPr>
          <p:cNvPr id="397" name="Rectangle 190"/>
          <p:cNvSpPr>
            <a:spLocks noChangeArrowheads="1"/>
          </p:cNvSpPr>
          <p:nvPr/>
        </p:nvSpPr>
        <p:spPr bwMode="auto">
          <a:xfrm>
            <a:off x="3689350" y="2083594"/>
            <a:ext cx="3159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Mercer</a:t>
            </a:r>
            <a:endParaRPr lang="en-US" altLang="en-US" sz="2400"/>
          </a:p>
        </p:txBody>
      </p:sp>
      <p:sp>
        <p:nvSpPr>
          <p:cNvPr id="398" name="Rectangle 191"/>
          <p:cNvSpPr>
            <a:spLocks noChangeArrowheads="1"/>
          </p:cNvSpPr>
          <p:nvPr/>
        </p:nvSpPr>
        <p:spPr bwMode="auto">
          <a:xfrm>
            <a:off x="4160837" y="4996656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2400"/>
          </a:p>
        </p:txBody>
      </p:sp>
      <p:sp>
        <p:nvSpPr>
          <p:cNvPr id="399" name="Rectangle 192"/>
          <p:cNvSpPr>
            <a:spLocks noChangeArrowheads="1"/>
          </p:cNvSpPr>
          <p:nvPr/>
        </p:nvSpPr>
        <p:spPr bwMode="auto">
          <a:xfrm>
            <a:off x="4614862" y="4025106"/>
            <a:ext cx="5667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 sz="2400"/>
          </a:p>
        </p:txBody>
      </p:sp>
      <p:sp>
        <p:nvSpPr>
          <p:cNvPr id="400" name="Rectangle 193"/>
          <p:cNvSpPr>
            <a:spLocks noChangeArrowheads="1"/>
          </p:cNvSpPr>
          <p:nvPr/>
        </p:nvSpPr>
        <p:spPr bwMode="auto">
          <a:xfrm>
            <a:off x="5297487" y="3675856"/>
            <a:ext cx="361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Moultrie</a:t>
            </a:r>
            <a:endParaRPr lang="en-US" altLang="en-US" sz="2400"/>
          </a:p>
        </p:txBody>
      </p:sp>
      <p:sp>
        <p:nvSpPr>
          <p:cNvPr id="401" name="Rectangle 194"/>
          <p:cNvSpPr>
            <a:spLocks noChangeArrowheads="1"/>
          </p:cNvSpPr>
          <p:nvPr/>
        </p:nvSpPr>
        <p:spPr bwMode="auto">
          <a:xfrm>
            <a:off x="4857750" y="1234281"/>
            <a:ext cx="2159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Ogle</a:t>
            </a:r>
            <a:endParaRPr lang="en-US" altLang="en-US" sz="2400"/>
          </a:p>
        </p:txBody>
      </p:sp>
      <p:sp>
        <p:nvSpPr>
          <p:cNvPr id="402" name="Rectangle 195"/>
          <p:cNvSpPr>
            <a:spLocks noChangeArrowheads="1"/>
          </p:cNvSpPr>
          <p:nvPr/>
        </p:nvSpPr>
        <p:spPr bwMode="auto">
          <a:xfrm>
            <a:off x="4811712" y="5209381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 sz="2400"/>
          </a:p>
        </p:txBody>
      </p:sp>
      <p:sp>
        <p:nvSpPr>
          <p:cNvPr id="403" name="Rectangle 196"/>
          <p:cNvSpPr>
            <a:spLocks noChangeArrowheads="1"/>
          </p:cNvSpPr>
          <p:nvPr/>
        </p:nvSpPr>
        <p:spPr bwMode="auto">
          <a:xfrm>
            <a:off x="5403850" y="3251994"/>
            <a:ext cx="2047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Piatt</a:t>
            </a:r>
            <a:endParaRPr lang="en-US" altLang="en-US" sz="2400"/>
          </a:p>
        </p:txBody>
      </p:sp>
      <p:sp>
        <p:nvSpPr>
          <p:cNvPr id="404" name="Rectangle 197"/>
          <p:cNvSpPr>
            <a:spLocks noChangeArrowheads="1"/>
          </p:cNvSpPr>
          <p:nvPr/>
        </p:nvSpPr>
        <p:spPr bwMode="auto">
          <a:xfrm>
            <a:off x="5419725" y="5966619"/>
            <a:ext cx="239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Pope</a:t>
            </a:r>
            <a:endParaRPr lang="en-US" altLang="en-US" sz="2400"/>
          </a:p>
        </p:txBody>
      </p:sp>
      <p:sp>
        <p:nvSpPr>
          <p:cNvPr id="405" name="Rectangle 198"/>
          <p:cNvSpPr>
            <a:spLocks noChangeArrowheads="1"/>
          </p:cNvSpPr>
          <p:nvPr/>
        </p:nvSpPr>
        <p:spPr bwMode="auto">
          <a:xfrm>
            <a:off x="4797425" y="2069306"/>
            <a:ext cx="3524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Putnam</a:t>
            </a:r>
            <a:endParaRPr lang="en-US" altLang="en-US" sz="2400"/>
          </a:p>
        </p:txBody>
      </p:sp>
      <p:sp>
        <p:nvSpPr>
          <p:cNvPr id="406" name="Rectangle 199"/>
          <p:cNvSpPr>
            <a:spLocks noChangeArrowheads="1"/>
          </p:cNvSpPr>
          <p:nvPr/>
        </p:nvSpPr>
        <p:spPr bwMode="auto">
          <a:xfrm>
            <a:off x="4297362" y="5283994"/>
            <a:ext cx="438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Randolph</a:t>
            </a:r>
            <a:endParaRPr lang="en-US" altLang="en-US" sz="2400"/>
          </a:p>
        </p:txBody>
      </p:sp>
      <p:sp>
        <p:nvSpPr>
          <p:cNvPr id="407" name="Rectangle 200"/>
          <p:cNvSpPr>
            <a:spLocks noChangeArrowheads="1"/>
          </p:cNvSpPr>
          <p:nvPr/>
        </p:nvSpPr>
        <p:spPr bwMode="auto">
          <a:xfrm>
            <a:off x="3962400" y="3631406"/>
            <a:ext cx="2333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Scott</a:t>
            </a:r>
            <a:endParaRPr lang="en-US" altLang="en-US" sz="2400"/>
          </a:p>
        </p:txBody>
      </p:sp>
      <p:sp>
        <p:nvSpPr>
          <p:cNvPr id="408" name="Rectangle 201"/>
          <p:cNvSpPr>
            <a:spLocks noChangeArrowheads="1"/>
          </p:cNvSpPr>
          <p:nvPr/>
        </p:nvSpPr>
        <p:spPr bwMode="auto">
          <a:xfrm>
            <a:off x="5191125" y="3858419"/>
            <a:ext cx="3127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Shelby</a:t>
            </a:r>
            <a:endParaRPr lang="en-US" altLang="en-US" sz="2400"/>
          </a:p>
        </p:txBody>
      </p:sp>
      <p:sp>
        <p:nvSpPr>
          <p:cNvPr id="409" name="Rectangle 202"/>
          <p:cNvSpPr>
            <a:spLocks noChangeArrowheads="1"/>
          </p:cNvSpPr>
          <p:nvPr/>
        </p:nvSpPr>
        <p:spPr bwMode="auto">
          <a:xfrm>
            <a:off x="4464050" y="2175669"/>
            <a:ext cx="2381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Stark</a:t>
            </a:r>
            <a:endParaRPr lang="en-US" altLang="en-US" sz="2400"/>
          </a:p>
        </p:txBody>
      </p:sp>
      <p:sp>
        <p:nvSpPr>
          <p:cNvPr id="410" name="Rectangle 203"/>
          <p:cNvSpPr>
            <a:spLocks noChangeArrowheads="1"/>
          </p:cNvSpPr>
          <p:nvPr/>
        </p:nvSpPr>
        <p:spPr bwMode="auto">
          <a:xfrm>
            <a:off x="4433887" y="931069"/>
            <a:ext cx="5476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Stephenson</a:t>
            </a:r>
            <a:endParaRPr lang="en-US" altLang="en-US" sz="2400"/>
          </a:p>
        </p:txBody>
      </p:sp>
      <p:sp>
        <p:nvSpPr>
          <p:cNvPr id="411" name="Rectangle 205"/>
          <p:cNvSpPr>
            <a:spLocks noChangeArrowheads="1"/>
          </p:cNvSpPr>
          <p:nvPr/>
        </p:nvSpPr>
        <p:spPr bwMode="auto">
          <a:xfrm>
            <a:off x="4857750" y="5830094"/>
            <a:ext cx="2667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2400"/>
          </a:p>
        </p:txBody>
      </p:sp>
      <p:sp>
        <p:nvSpPr>
          <p:cNvPr id="412" name="Rectangle 206"/>
          <p:cNvSpPr>
            <a:spLocks noChangeArrowheads="1"/>
          </p:cNvSpPr>
          <p:nvPr/>
        </p:nvSpPr>
        <p:spPr bwMode="auto">
          <a:xfrm>
            <a:off x="3795712" y="2432844"/>
            <a:ext cx="333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 sz="2400" dirty="0"/>
          </a:p>
        </p:txBody>
      </p:sp>
      <p:sp>
        <p:nvSpPr>
          <p:cNvPr id="413" name="Rectangle 207"/>
          <p:cNvSpPr>
            <a:spLocks noChangeArrowheads="1"/>
          </p:cNvSpPr>
          <p:nvPr/>
        </p:nvSpPr>
        <p:spPr bwMode="auto">
          <a:xfrm>
            <a:off x="4600575" y="4934744"/>
            <a:ext cx="539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2400"/>
          </a:p>
        </p:txBody>
      </p:sp>
      <p:sp>
        <p:nvSpPr>
          <p:cNvPr id="414" name="Rectangle 208"/>
          <p:cNvSpPr>
            <a:spLocks noChangeArrowheads="1"/>
          </p:cNvSpPr>
          <p:nvPr/>
        </p:nvSpPr>
        <p:spPr bwMode="auto">
          <a:xfrm>
            <a:off x="4251325" y="1523206"/>
            <a:ext cx="447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Whiteside</a:t>
            </a:r>
            <a:endParaRPr lang="en-US" altLang="en-US" sz="2400"/>
          </a:p>
        </p:txBody>
      </p:sp>
      <p:sp>
        <p:nvSpPr>
          <p:cNvPr id="415" name="Rectangle 209"/>
          <p:cNvSpPr>
            <a:spLocks noChangeArrowheads="1"/>
          </p:cNvSpPr>
          <p:nvPr/>
        </p:nvSpPr>
        <p:spPr bwMode="auto">
          <a:xfrm>
            <a:off x="5965825" y="1812131"/>
            <a:ext cx="161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Will</a:t>
            </a:r>
            <a:endParaRPr lang="en-US" altLang="en-US" sz="2400"/>
          </a:p>
        </p:txBody>
      </p:sp>
      <p:sp>
        <p:nvSpPr>
          <p:cNvPr id="416" name="Rectangle 415"/>
          <p:cNvSpPr/>
          <p:nvPr/>
        </p:nvSpPr>
        <p:spPr>
          <a:xfrm>
            <a:off x="1402658" y="3384550"/>
            <a:ext cx="1068182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17" name="Rectangle 416"/>
          <p:cNvSpPr/>
          <p:nvPr/>
        </p:nvSpPr>
        <p:spPr>
          <a:xfrm>
            <a:off x="1402874" y="2963069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37381" y="2582069"/>
            <a:ext cx="183991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14362"/>
          </a:xfrm>
        </p:spPr>
        <p:txBody>
          <a:bodyPr/>
          <a:lstStyle/>
          <a:p>
            <a:r>
              <a:rPr lang="en-US" dirty="0" smtClean="0"/>
              <a:t>Illinois: New Expansion Counties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0850" y="914400"/>
            <a:ext cx="3083901" cy="539496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86200" y="914400"/>
            <a:ext cx="3200400" cy="48356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3907426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3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8435" name="Rectangle 188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8436" name="Rectangle 191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8621" name="Rectangle 376"/>
          <p:cNvSpPr>
            <a:spLocks noChangeArrowheads="1"/>
          </p:cNvSpPr>
          <p:nvPr/>
        </p:nvSpPr>
        <p:spPr bwMode="auto">
          <a:xfrm>
            <a:off x="1800615" y="1347282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18624" name="Title 4"/>
          <p:cNvSpPr>
            <a:spLocks noGrp="1"/>
          </p:cNvSpPr>
          <p:nvPr>
            <p:ph type="title"/>
          </p:nvPr>
        </p:nvSpPr>
        <p:spPr>
          <a:xfrm>
            <a:off x="396275" y="370826"/>
            <a:ext cx="4185445" cy="630525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Indiana</a:t>
            </a:r>
          </a:p>
        </p:txBody>
      </p:sp>
      <p:sp>
        <p:nvSpPr>
          <p:cNvPr id="196" name="Freeform 192"/>
          <p:cNvSpPr>
            <a:spLocks/>
          </p:cNvSpPr>
          <p:nvPr/>
        </p:nvSpPr>
        <p:spPr bwMode="auto">
          <a:xfrm>
            <a:off x="2506259" y="5073938"/>
            <a:ext cx="696913" cy="498475"/>
          </a:xfrm>
          <a:custGeom>
            <a:avLst/>
            <a:gdLst>
              <a:gd name="T0" fmla="*/ 2147483646 w 1318"/>
              <a:gd name="T1" fmla="*/ 2147483646 h 943"/>
              <a:gd name="T2" fmla="*/ 2147483646 w 1318"/>
              <a:gd name="T3" fmla="*/ 2147483646 h 943"/>
              <a:gd name="T4" fmla="*/ 2147483646 w 1318"/>
              <a:gd name="T5" fmla="*/ 2147483646 h 943"/>
              <a:gd name="T6" fmla="*/ 2147483646 w 1318"/>
              <a:gd name="T7" fmla="*/ 2147483646 h 943"/>
              <a:gd name="T8" fmla="*/ 2147483646 w 1318"/>
              <a:gd name="T9" fmla="*/ 2147483646 h 943"/>
              <a:gd name="T10" fmla="*/ 2147483646 w 1318"/>
              <a:gd name="T11" fmla="*/ 2147483646 h 943"/>
              <a:gd name="T12" fmla="*/ 2147483646 w 1318"/>
              <a:gd name="T13" fmla="*/ 2147483646 h 943"/>
              <a:gd name="T14" fmla="*/ 2147483646 w 1318"/>
              <a:gd name="T15" fmla="*/ 2147483646 h 943"/>
              <a:gd name="T16" fmla="*/ 2147483646 w 1318"/>
              <a:gd name="T17" fmla="*/ 2147483646 h 943"/>
              <a:gd name="T18" fmla="*/ 2147483646 w 1318"/>
              <a:gd name="T19" fmla="*/ 2147483646 h 943"/>
              <a:gd name="T20" fmla="*/ 2147483646 w 1318"/>
              <a:gd name="T21" fmla="*/ 2147483646 h 943"/>
              <a:gd name="T22" fmla="*/ 2147483646 w 1318"/>
              <a:gd name="T23" fmla="*/ 2147483646 h 943"/>
              <a:gd name="T24" fmla="*/ 0 w 1318"/>
              <a:gd name="T25" fmla="*/ 2147483646 h 943"/>
              <a:gd name="T26" fmla="*/ 2147483646 w 1318"/>
              <a:gd name="T27" fmla="*/ 2147483646 h 943"/>
              <a:gd name="T28" fmla="*/ 2147483646 w 1318"/>
              <a:gd name="T29" fmla="*/ 2147483646 h 943"/>
              <a:gd name="T30" fmla="*/ 2147483646 w 1318"/>
              <a:gd name="T31" fmla="*/ 2147483646 h 943"/>
              <a:gd name="T32" fmla="*/ 2147483646 w 1318"/>
              <a:gd name="T33" fmla="*/ 2147483646 h 943"/>
              <a:gd name="T34" fmla="*/ 2147483646 w 1318"/>
              <a:gd name="T35" fmla="*/ 2147483646 h 943"/>
              <a:gd name="T36" fmla="*/ 2147483646 w 1318"/>
              <a:gd name="T37" fmla="*/ 2147483646 h 943"/>
              <a:gd name="T38" fmla="*/ 2147483646 w 1318"/>
              <a:gd name="T39" fmla="*/ 2147483646 h 943"/>
              <a:gd name="T40" fmla="*/ 2147483646 w 1318"/>
              <a:gd name="T41" fmla="*/ 0 h 943"/>
              <a:gd name="T42" fmla="*/ 2147483646 w 1318"/>
              <a:gd name="T43" fmla="*/ 2147483646 h 943"/>
              <a:gd name="T44" fmla="*/ 2147483646 w 1318"/>
              <a:gd name="T45" fmla="*/ 2147483646 h 94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18" h="943">
                <a:moveTo>
                  <a:pt x="1318" y="405"/>
                </a:moveTo>
                <a:lnTo>
                  <a:pt x="1317" y="736"/>
                </a:lnTo>
                <a:lnTo>
                  <a:pt x="1317" y="850"/>
                </a:lnTo>
                <a:lnTo>
                  <a:pt x="1023" y="852"/>
                </a:lnTo>
                <a:lnTo>
                  <a:pt x="1021" y="943"/>
                </a:lnTo>
                <a:lnTo>
                  <a:pt x="804" y="939"/>
                </a:lnTo>
                <a:lnTo>
                  <a:pt x="804" y="937"/>
                </a:lnTo>
                <a:lnTo>
                  <a:pt x="588" y="936"/>
                </a:lnTo>
                <a:lnTo>
                  <a:pt x="588" y="852"/>
                </a:lnTo>
                <a:lnTo>
                  <a:pt x="370" y="781"/>
                </a:lnTo>
                <a:lnTo>
                  <a:pt x="7" y="775"/>
                </a:lnTo>
                <a:lnTo>
                  <a:pt x="9" y="726"/>
                </a:lnTo>
                <a:lnTo>
                  <a:pt x="0" y="708"/>
                </a:lnTo>
                <a:lnTo>
                  <a:pt x="60" y="726"/>
                </a:lnTo>
                <a:lnTo>
                  <a:pt x="406" y="418"/>
                </a:lnTo>
                <a:lnTo>
                  <a:pt x="480" y="304"/>
                </a:lnTo>
                <a:lnTo>
                  <a:pt x="712" y="216"/>
                </a:lnTo>
                <a:lnTo>
                  <a:pt x="901" y="49"/>
                </a:lnTo>
                <a:lnTo>
                  <a:pt x="972" y="91"/>
                </a:lnTo>
                <a:lnTo>
                  <a:pt x="1011" y="22"/>
                </a:lnTo>
                <a:lnTo>
                  <a:pt x="1030" y="0"/>
                </a:lnTo>
                <a:lnTo>
                  <a:pt x="1140" y="405"/>
                </a:lnTo>
                <a:lnTo>
                  <a:pt x="1318" y="40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" name="Freeform 193"/>
          <p:cNvSpPr>
            <a:spLocks/>
          </p:cNvSpPr>
          <p:nvPr/>
        </p:nvSpPr>
        <p:spPr bwMode="auto">
          <a:xfrm>
            <a:off x="2752322" y="4564351"/>
            <a:ext cx="677862" cy="669925"/>
          </a:xfrm>
          <a:custGeom>
            <a:avLst/>
            <a:gdLst>
              <a:gd name="T0" fmla="*/ 2147483646 w 1280"/>
              <a:gd name="T1" fmla="*/ 2147483646 h 1266"/>
              <a:gd name="T2" fmla="*/ 2147483646 w 1280"/>
              <a:gd name="T3" fmla="*/ 0 h 1266"/>
              <a:gd name="T4" fmla="*/ 2147483646 w 1280"/>
              <a:gd name="T5" fmla="*/ 2147483646 h 1266"/>
              <a:gd name="T6" fmla="*/ 2147483646 w 1280"/>
              <a:gd name="T7" fmla="*/ 2147483646 h 1266"/>
              <a:gd name="T8" fmla="*/ 2147483646 w 1280"/>
              <a:gd name="T9" fmla="*/ 2147483646 h 1266"/>
              <a:gd name="T10" fmla="*/ 2147483646 w 1280"/>
              <a:gd name="T11" fmla="*/ 2147483646 h 1266"/>
              <a:gd name="T12" fmla="*/ 2147483646 w 1280"/>
              <a:gd name="T13" fmla="*/ 2147483646 h 1266"/>
              <a:gd name="T14" fmla="*/ 2147483646 w 1280"/>
              <a:gd name="T15" fmla="*/ 2147483646 h 1266"/>
              <a:gd name="T16" fmla="*/ 2147483646 w 1280"/>
              <a:gd name="T17" fmla="*/ 2147483646 h 1266"/>
              <a:gd name="T18" fmla="*/ 2147483646 w 1280"/>
              <a:gd name="T19" fmla="*/ 2147483646 h 1266"/>
              <a:gd name="T20" fmla="*/ 2147483646 w 1280"/>
              <a:gd name="T21" fmla="*/ 2147483646 h 1266"/>
              <a:gd name="T22" fmla="*/ 2147483646 w 1280"/>
              <a:gd name="T23" fmla="*/ 2147483646 h 1266"/>
              <a:gd name="T24" fmla="*/ 2147483646 w 1280"/>
              <a:gd name="T25" fmla="*/ 2147483646 h 1266"/>
              <a:gd name="T26" fmla="*/ 2147483646 w 1280"/>
              <a:gd name="T27" fmla="*/ 2147483646 h 1266"/>
              <a:gd name="T28" fmla="*/ 0 w 1280"/>
              <a:gd name="T29" fmla="*/ 2147483646 h 1266"/>
              <a:gd name="T30" fmla="*/ 2147483646 w 1280"/>
              <a:gd name="T31" fmla="*/ 2147483646 h 1266"/>
              <a:gd name="T32" fmla="*/ 2147483646 w 1280"/>
              <a:gd name="T33" fmla="*/ 2147483646 h 1266"/>
              <a:gd name="T34" fmla="*/ 2147483646 w 1280"/>
              <a:gd name="T35" fmla="*/ 2147483646 h 1266"/>
              <a:gd name="T36" fmla="*/ 2147483646 w 1280"/>
              <a:gd name="T37" fmla="*/ 2147483646 h 1266"/>
              <a:gd name="T38" fmla="*/ 2147483646 w 1280"/>
              <a:gd name="T39" fmla="*/ 2147483646 h 1266"/>
              <a:gd name="T40" fmla="*/ 2147483646 w 1280"/>
              <a:gd name="T41" fmla="*/ 2147483646 h 1266"/>
              <a:gd name="T42" fmla="*/ 2147483646 w 1280"/>
              <a:gd name="T43" fmla="*/ 2147483646 h 1266"/>
              <a:gd name="T44" fmla="*/ 2147483646 w 1280"/>
              <a:gd name="T45" fmla="*/ 2147483646 h 1266"/>
              <a:gd name="T46" fmla="*/ 2147483646 w 1280"/>
              <a:gd name="T47" fmla="*/ 2147483646 h 1266"/>
              <a:gd name="T48" fmla="*/ 2147483646 w 1280"/>
              <a:gd name="T49" fmla="*/ 2147483646 h 1266"/>
              <a:gd name="T50" fmla="*/ 2147483646 w 1280"/>
              <a:gd name="T51" fmla="*/ 2147483646 h 1266"/>
              <a:gd name="T52" fmla="*/ 2147483646 w 1280"/>
              <a:gd name="T53" fmla="*/ 2147483646 h 1266"/>
              <a:gd name="T54" fmla="*/ 2147483646 w 1280"/>
              <a:gd name="T55" fmla="*/ 2147483646 h 1266"/>
              <a:gd name="T56" fmla="*/ 2147483646 w 1280"/>
              <a:gd name="T57" fmla="*/ 2147483646 h 1266"/>
              <a:gd name="T58" fmla="*/ 2147483646 w 1280"/>
              <a:gd name="T59" fmla="*/ 2147483646 h 1266"/>
              <a:gd name="T60" fmla="*/ 2147483646 w 1280"/>
              <a:gd name="T61" fmla="*/ 2147483646 h 1266"/>
              <a:gd name="T62" fmla="*/ 2147483646 w 1280"/>
              <a:gd name="T63" fmla="*/ 2147483646 h 1266"/>
              <a:gd name="T64" fmla="*/ 2147483646 w 1280"/>
              <a:gd name="T65" fmla="*/ 2147483646 h 126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0" h="1266">
                <a:moveTo>
                  <a:pt x="1218" y="2"/>
                </a:moveTo>
                <a:lnTo>
                  <a:pt x="1001" y="0"/>
                </a:lnTo>
                <a:lnTo>
                  <a:pt x="983" y="17"/>
                </a:lnTo>
                <a:lnTo>
                  <a:pt x="776" y="17"/>
                </a:lnTo>
                <a:lnTo>
                  <a:pt x="447" y="14"/>
                </a:lnTo>
                <a:lnTo>
                  <a:pt x="404" y="48"/>
                </a:lnTo>
                <a:lnTo>
                  <a:pt x="399" y="83"/>
                </a:lnTo>
                <a:lnTo>
                  <a:pt x="431" y="143"/>
                </a:lnTo>
                <a:lnTo>
                  <a:pt x="492" y="305"/>
                </a:lnTo>
                <a:lnTo>
                  <a:pt x="492" y="440"/>
                </a:lnTo>
                <a:lnTo>
                  <a:pt x="264" y="726"/>
                </a:lnTo>
                <a:lnTo>
                  <a:pt x="246" y="825"/>
                </a:lnTo>
                <a:lnTo>
                  <a:pt x="194" y="872"/>
                </a:lnTo>
                <a:lnTo>
                  <a:pt x="144" y="1047"/>
                </a:lnTo>
                <a:lnTo>
                  <a:pt x="0" y="1119"/>
                </a:lnTo>
                <a:lnTo>
                  <a:pt x="14" y="1266"/>
                </a:lnTo>
                <a:lnTo>
                  <a:pt x="246" y="1178"/>
                </a:lnTo>
                <a:lnTo>
                  <a:pt x="435" y="1011"/>
                </a:lnTo>
                <a:lnTo>
                  <a:pt x="506" y="1053"/>
                </a:lnTo>
                <a:lnTo>
                  <a:pt x="545" y="984"/>
                </a:lnTo>
                <a:lnTo>
                  <a:pt x="564" y="962"/>
                </a:lnTo>
                <a:lnTo>
                  <a:pt x="708" y="947"/>
                </a:lnTo>
                <a:lnTo>
                  <a:pt x="737" y="1013"/>
                </a:lnTo>
                <a:lnTo>
                  <a:pt x="998" y="930"/>
                </a:lnTo>
                <a:lnTo>
                  <a:pt x="1004" y="405"/>
                </a:lnTo>
                <a:lnTo>
                  <a:pt x="983" y="329"/>
                </a:lnTo>
                <a:lnTo>
                  <a:pt x="1172" y="170"/>
                </a:lnTo>
                <a:lnTo>
                  <a:pt x="1217" y="84"/>
                </a:lnTo>
                <a:lnTo>
                  <a:pt x="1227" y="99"/>
                </a:lnTo>
                <a:lnTo>
                  <a:pt x="1227" y="44"/>
                </a:lnTo>
                <a:lnTo>
                  <a:pt x="1280" y="11"/>
                </a:lnTo>
                <a:lnTo>
                  <a:pt x="1227" y="9"/>
                </a:lnTo>
                <a:lnTo>
                  <a:pt x="1218" y="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" name="Freeform 194"/>
          <p:cNvSpPr>
            <a:spLocks/>
          </p:cNvSpPr>
          <p:nvPr/>
        </p:nvSpPr>
        <p:spPr bwMode="auto">
          <a:xfrm>
            <a:off x="3050772" y="5056476"/>
            <a:ext cx="406400" cy="425450"/>
          </a:xfrm>
          <a:custGeom>
            <a:avLst/>
            <a:gdLst>
              <a:gd name="T0" fmla="*/ 2147483646 w 767"/>
              <a:gd name="T1" fmla="*/ 2147483646 h 804"/>
              <a:gd name="T2" fmla="*/ 2147483646 w 767"/>
              <a:gd name="T3" fmla="*/ 2147483646 h 804"/>
              <a:gd name="T4" fmla="*/ 2147483646 w 767"/>
              <a:gd name="T5" fmla="*/ 2147483646 h 804"/>
              <a:gd name="T6" fmla="*/ 2147483646 w 767"/>
              <a:gd name="T7" fmla="*/ 2147483646 h 804"/>
              <a:gd name="T8" fmla="*/ 2147483646 w 767"/>
              <a:gd name="T9" fmla="*/ 2147483646 h 804"/>
              <a:gd name="T10" fmla="*/ 2147483646 w 767"/>
              <a:gd name="T11" fmla="*/ 2147483646 h 804"/>
              <a:gd name="T12" fmla="*/ 2147483646 w 767"/>
              <a:gd name="T13" fmla="*/ 2147483646 h 804"/>
              <a:gd name="T14" fmla="*/ 2147483646 w 767"/>
              <a:gd name="T15" fmla="*/ 2147483646 h 804"/>
              <a:gd name="T16" fmla="*/ 2147483646 w 767"/>
              <a:gd name="T17" fmla="*/ 2147483646 h 804"/>
              <a:gd name="T18" fmla="*/ 0 w 767"/>
              <a:gd name="T19" fmla="*/ 2147483646 h 804"/>
              <a:gd name="T20" fmla="*/ 2147483646 w 767"/>
              <a:gd name="T21" fmla="*/ 2147483646 h 804"/>
              <a:gd name="T22" fmla="*/ 2147483646 w 767"/>
              <a:gd name="T23" fmla="*/ 2147483646 h 804"/>
              <a:gd name="T24" fmla="*/ 2147483646 w 767"/>
              <a:gd name="T25" fmla="*/ 0 h 804"/>
              <a:gd name="T26" fmla="*/ 2147483646 w 767"/>
              <a:gd name="T27" fmla="*/ 2147483646 h 804"/>
              <a:gd name="T28" fmla="*/ 2147483646 w 767"/>
              <a:gd name="T29" fmla="*/ 2147483646 h 804"/>
              <a:gd name="T30" fmla="*/ 2147483646 w 767"/>
              <a:gd name="T31" fmla="*/ 2147483646 h 80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67" h="804">
                <a:moveTo>
                  <a:pt x="767" y="78"/>
                </a:moveTo>
                <a:lnTo>
                  <a:pt x="765" y="315"/>
                </a:lnTo>
                <a:lnTo>
                  <a:pt x="767" y="653"/>
                </a:lnTo>
                <a:lnTo>
                  <a:pt x="765" y="803"/>
                </a:lnTo>
                <a:lnTo>
                  <a:pt x="323" y="804"/>
                </a:lnTo>
                <a:lnTo>
                  <a:pt x="324" y="768"/>
                </a:lnTo>
                <a:lnTo>
                  <a:pt x="287" y="768"/>
                </a:lnTo>
                <a:lnTo>
                  <a:pt x="288" y="437"/>
                </a:lnTo>
                <a:lnTo>
                  <a:pt x="110" y="437"/>
                </a:lnTo>
                <a:lnTo>
                  <a:pt x="0" y="32"/>
                </a:lnTo>
                <a:lnTo>
                  <a:pt x="144" y="17"/>
                </a:lnTo>
                <a:lnTo>
                  <a:pt x="173" y="83"/>
                </a:lnTo>
                <a:lnTo>
                  <a:pt x="434" y="0"/>
                </a:lnTo>
                <a:lnTo>
                  <a:pt x="749" y="66"/>
                </a:lnTo>
                <a:lnTo>
                  <a:pt x="737" y="80"/>
                </a:lnTo>
                <a:lnTo>
                  <a:pt x="767" y="7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9" name="Freeform 195"/>
          <p:cNvSpPr>
            <a:spLocks/>
          </p:cNvSpPr>
          <p:nvPr/>
        </p:nvSpPr>
        <p:spPr bwMode="auto">
          <a:xfrm>
            <a:off x="2396722" y="5483513"/>
            <a:ext cx="420687" cy="587375"/>
          </a:xfrm>
          <a:custGeom>
            <a:avLst/>
            <a:gdLst>
              <a:gd name="T0" fmla="*/ 2147483646 w 794"/>
              <a:gd name="T1" fmla="*/ 2147483646 h 1109"/>
              <a:gd name="T2" fmla="*/ 2147483646 w 794"/>
              <a:gd name="T3" fmla="*/ 2147483646 h 1109"/>
              <a:gd name="T4" fmla="*/ 2147483646 w 794"/>
              <a:gd name="T5" fmla="*/ 2147483646 h 1109"/>
              <a:gd name="T6" fmla="*/ 2147483646 w 794"/>
              <a:gd name="T7" fmla="*/ 2147483646 h 1109"/>
              <a:gd name="T8" fmla="*/ 2147483646 w 794"/>
              <a:gd name="T9" fmla="*/ 2147483646 h 1109"/>
              <a:gd name="T10" fmla="*/ 2147483646 w 794"/>
              <a:gd name="T11" fmla="*/ 2147483646 h 1109"/>
              <a:gd name="T12" fmla="*/ 2147483646 w 794"/>
              <a:gd name="T13" fmla="*/ 0 h 1109"/>
              <a:gd name="T14" fmla="*/ 2147483646 w 794"/>
              <a:gd name="T15" fmla="*/ 2147483646 h 1109"/>
              <a:gd name="T16" fmla="*/ 2147483646 w 794"/>
              <a:gd name="T17" fmla="*/ 2147483646 h 1109"/>
              <a:gd name="T18" fmla="*/ 2147483646 w 794"/>
              <a:gd name="T19" fmla="*/ 2147483646 h 1109"/>
              <a:gd name="T20" fmla="*/ 0 w 794"/>
              <a:gd name="T21" fmla="*/ 2147483646 h 1109"/>
              <a:gd name="T22" fmla="*/ 2147483646 w 794"/>
              <a:gd name="T23" fmla="*/ 2147483646 h 1109"/>
              <a:gd name="T24" fmla="*/ 2147483646 w 794"/>
              <a:gd name="T25" fmla="*/ 2147483646 h 1109"/>
              <a:gd name="T26" fmla="*/ 2147483646 w 794"/>
              <a:gd name="T27" fmla="*/ 2147483646 h 1109"/>
              <a:gd name="T28" fmla="*/ 2147483646 w 794"/>
              <a:gd name="T29" fmla="*/ 2147483646 h 1109"/>
              <a:gd name="T30" fmla="*/ 2147483646 w 794"/>
              <a:gd name="T31" fmla="*/ 2147483646 h 1109"/>
              <a:gd name="T32" fmla="*/ 2147483646 w 794"/>
              <a:gd name="T33" fmla="*/ 2147483646 h 1109"/>
              <a:gd name="T34" fmla="*/ 2147483646 w 794"/>
              <a:gd name="T35" fmla="*/ 2147483646 h 1109"/>
              <a:gd name="T36" fmla="*/ 2147483646 w 794"/>
              <a:gd name="T37" fmla="*/ 2147483646 h 1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94" h="1109">
                <a:moveTo>
                  <a:pt x="770" y="854"/>
                </a:moveTo>
                <a:lnTo>
                  <a:pt x="777" y="272"/>
                </a:lnTo>
                <a:lnTo>
                  <a:pt x="792" y="272"/>
                </a:lnTo>
                <a:lnTo>
                  <a:pt x="794" y="161"/>
                </a:lnTo>
                <a:lnTo>
                  <a:pt x="794" y="77"/>
                </a:lnTo>
                <a:lnTo>
                  <a:pt x="576" y="6"/>
                </a:lnTo>
                <a:lnTo>
                  <a:pt x="213" y="0"/>
                </a:lnTo>
                <a:lnTo>
                  <a:pt x="234" y="272"/>
                </a:lnTo>
                <a:lnTo>
                  <a:pt x="182" y="458"/>
                </a:lnTo>
                <a:lnTo>
                  <a:pt x="2" y="872"/>
                </a:lnTo>
                <a:lnTo>
                  <a:pt x="0" y="872"/>
                </a:lnTo>
                <a:lnTo>
                  <a:pt x="32" y="912"/>
                </a:lnTo>
                <a:lnTo>
                  <a:pt x="126" y="1107"/>
                </a:lnTo>
                <a:lnTo>
                  <a:pt x="182" y="1109"/>
                </a:lnTo>
                <a:lnTo>
                  <a:pt x="300" y="920"/>
                </a:lnTo>
                <a:lnTo>
                  <a:pt x="324" y="845"/>
                </a:lnTo>
                <a:lnTo>
                  <a:pt x="428" y="789"/>
                </a:lnTo>
                <a:lnTo>
                  <a:pt x="666" y="869"/>
                </a:lnTo>
                <a:lnTo>
                  <a:pt x="770" y="85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0" name="Freeform 196"/>
          <p:cNvSpPr>
            <a:spLocks/>
          </p:cNvSpPr>
          <p:nvPr/>
        </p:nvSpPr>
        <p:spPr bwMode="auto">
          <a:xfrm>
            <a:off x="2879322" y="4088101"/>
            <a:ext cx="403225" cy="485775"/>
          </a:xfrm>
          <a:custGeom>
            <a:avLst/>
            <a:gdLst>
              <a:gd name="T0" fmla="*/ 2147483646 w 761"/>
              <a:gd name="T1" fmla="*/ 2147483646 h 918"/>
              <a:gd name="T2" fmla="*/ 2147483646 w 761"/>
              <a:gd name="T3" fmla="*/ 2147483646 h 918"/>
              <a:gd name="T4" fmla="*/ 2147483646 w 761"/>
              <a:gd name="T5" fmla="*/ 2147483646 h 918"/>
              <a:gd name="T6" fmla="*/ 2147483646 w 761"/>
              <a:gd name="T7" fmla="*/ 2147483646 h 918"/>
              <a:gd name="T8" fmla="*/ 2147483646 w 761"/>
              <a:gd name="T9" fmla="*/ 2147483646 h 918"/>
              <a:gd name="T10" fmla="*/ 2147483646 w 761"/>
              <a:gd name="T11" fmla="*/ 0 h 918"/>
              <a:gd name="T12" fmla="*/ 2147483646 w 761"/>
              <a:gd name="T13" fmla="*/ 0 h 918"/>
              <a:gd name="T14" fmla="*/ 2147483646 w 761"/>
              <a:gd name="T15" fmla="*/ 2147483646 h 918"/>
              <a:gd name="T16" fmla="*/ 2147483646 w 761"/>
              <a:gd name="T17" fmla="*/ 2147483646 h 918"/>
              <a:gd name="T18" fmla="*/ 0 w 761"/>
              <a:gd name="T19" fmla="*/ 2147483646 h 918"/>
              <a:gd name="T20" fmla="*/ 2147483646 w 761"/>
              <a:gd name="T21" fmla="*/ 2147483646 h 918"/>
              <a:gd name="T22" fmla="*/ 2147483646 w 761"/>
              <a:gd name="T23" fmla="*/ 2147483646 h 918"/>
              <a:gd name="T24" fmla="*/ 2147483646 w 761"/>
              <a:gd name="T25" fmla="*/ 2147483646 h 918"/>
              <a:gd name="T26" fmla="*/ 2147483646 w 761"/>
              <a:gd name="T27" fmla="*/ 2147483646 h 918"/>
              <a:gd name="T28" fmla="*/ 2147483646 w 761"/>
              <a:gd name="T29" fmla="*/ 2147483646 h 918"/>
              <a:gd name="T30" fmla="*/ 2147483646 w 761"/>
              <a:gd name="T31" fmla="*/ 2147483646 h 918"/>
              <a:gd name="T32" fmla="*/ 2147483646 w 761"/>
              <a:gd name="T33" fmla="*/ 2147483646 h 918"/>
              <a:gd name="T34" fmla="*/ 2147483646 w 761"/>
              <a:gd name="T35" fmla="*/ 2147483646 h 918"/>
              <a:gd name="T36" fmla="*/ 2147483646 w 761"/>
              <a:gd name="T37" fmla="*/ 2147483646 h 9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61" h="918">
                <a:moveTo>
                  <a:pt x="761" y="225"/>
                </a:moveTo>
                <a:lnTo>
                  <a:pt x="761" y="121"/>
                </a:lnTo>
                <a:lnTo>
                  <a:pt x="761" y="24"/>
                </a:lnTo>
                <a:lnTo>
                  <a:pt x="761" y="1"/>
                </a:lnTo>
                <a:lnTo>
                  <a:pt x="123" y="1"/>
                </a:lnTo>
                <a:lnTo>
                  <a:pt x="122" y="0"/>
                </a:lnTo>
                <a:lnTo>
                  <a:pt x="47" y="0"/>
                </a:lnTo>
                <a:lnTo>
                  <a:pt x="65" y="24"/>
                </a:lnTo>
                <a:lnTo>
                  <a:pt x="101" y="9"/>
                </a:lnTo>
                <a:lnTo>
                  <a:pt x="0" y="262"/>
                </a:lnTo>
                <a:lnTo>
                  <a:pt x="6" y="397"/>
                </a:lnTo>
                <a:lnTo>
                  <a:pt x="99" y="672"/>
                </a:lnTo>
                <a:lnTo>
                  <a:pt x="207" y="915"/>
                </a:lnTo>
                <a:lnTo>
                  <a:pt x="536" y="918"/>
                </a:lnTo>
                <a:lnTo>
                  <a:pt x="743" y="918"/>
                </a:lnTo>
                <a:lnTo>
                  <a:pt x="761" y="901"/>
                </a:lnTo>
                <a:lnTo>
                  <a:pt x="761" y="666"/>
                </a:lnTo>
                <a:lnTo>
                  <a:pt x="761" y="571"/>
                </a:lnTo>
                <a:lnTo>
                  <a:pt x="761" y="22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1" name="Freeform 197"/>
          <p:cNvSpPr>
            <a:spLocks/>
          </p:cNvSpPr>
          <p:nvPr/>
        </p:nvSpPr>
        <p:spPr bwMode="auto">
          <a:xfrm>
            <a:off x="2804709" y="5569238"/>
            <a:ext cx="260350" cy="460375"/>
          </a:xfrm>
          <a:custGeom>
            <a:avLst/>
            <a:gdLst>
              <a:gd name="T0" fmla="*/ 2147483646 w 492"/>
              <a:gd name="T1" fmla="*/ 2147483646 h 870"/>
              <a:gd name="T2" fmla="*/ 2147483646 w 492"/>
              <a:gd name="T3" fmla="*/ 2147483646 h 870"/>
              <a:gd name="T4" fmla="*/ 2147483646 w 492"/>
              <a:gd name="T5" fmla="*/ 2147483646 h 870"/>
              <a:gd name="T6" fmla="*/ 2147483646 w 492"/>
              <a:gd name="T7" fmla="*/ 2147483646 h 870"/>
              <a:gd name="T8" fmla="*/ 2147483646 w 492"/>
              <a:gd name="T9" fmla="*/ 2147483646 h 870"/>
              <a:gd name="T10" fmla="*/ 2147483646 w 492"/>
              <a:gd name="T11" fmla="*/ 2147483646 h 870"/>
              <a:gd name="T12" fmla="*/ 2147483646 w 492"/>
              <a:gd name="T13" fmla="*/ 0 h 870"/>
              <a:gd name="T14" fmla="*/ 2147483646 w 492"/>
              <a:gd name="T15" fmla="*/ 2147483646 h 870"/>
              <a:gd name="T16" fmla="*/ 2147483646 w 492"/>
              <a:gd name="T17" fmla="*/ 2147483646 h 870"/>
              <a:gd name="T18" fmla="*/ 0 w 492"/>
              <a:gd name="T19" fmla="*/ 2147483646 h 870"/>
              <a:gd name="T20" fmla="*/ 2147483646 w 492"/>
              <a:gd name="T21" fmla="*/ 2147483646 h 870"/>
              <a:gd name="T22" fmla="*/ 2147483646 w 492"/>
              <a:gd name="T23" fmla="*/ 2147483646 h 870"/>
              <a:gd name="T24" fmla="*/ 2147483646 w 492"/>
              <a:gd name="T25" fmla="*/ 2147483646 h 8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92" h="870">
                <a:moveTo>
                  <a:pt x="490" y="582"/>
                </a:moveTo>
                <a:lnTo>
                  <a:pt x="492" y="432"/>
                </a:lnTo>
                <a:lnTo>
                  <a:pt x="456" y="111"/>
                </a:lnTo>
                <a:lnTo>
                  <a:pt x="457" y="7"/>
                </a:lnTo>
                <a:lnTo>
                  <a:pt x="240" y="3"/>
                </a:lnTo>
                <a:lnTo>
                  <a:pt x="240" y="1"/>
                </a:lnTo>
                <a:lnTo>
                  <a:pt x="24" y="0"/>
                </a:lnTo>
                <a:lnTo>
                  <a:pt x="22" y="111"/>
                </a:lnTo>
                <a:lnTo>
                  <a:pt x="7" y="111"/>
                </a:lnTo>
                <a:lnTo>
                  <a:pt x="0" y="693"/>
                </a:lnTo>
                <a:lnTo>
                  <a:pt x="148" y="870"/>
                </a:lnTo>
                <a:lnTo>
                  <a:pt x="148" y="621"/>
                </a:lnTo>
                <a:lnTo>
                  <a:pt x="490" y="5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2" name="Freeform 198"/>
          <p:cNvSpPr>
            <a:spLocks/>
          </p:cNvSpPr>
          <p:nvPr/>
        </p:nvSpPr>
        <p:spPr bwMode="auto">
          <a:xfrm>
            <a:off x="3046009" y="5462876"/>
            <a:ext cx="468313" cy="500062"/>
          </a:xfrm>
          <a:custGeom>
            <a:avLst/>
            <a:gdLst>
              <a:gd name="T0" fmla="*/ 2147483646 w 885"/>
              <a:gd name="T1" fmla="*/ 2147483646 h 945"/>
              <a:gd name="T2" fmla="*/ 2147483646 w 885"/>
              <a:gd name="T3" fmla="*/ 2147483646 h 945"/>
              <a:gd name="T4" fmla="*/ 2147483646 w 885"/>
              <a:gd name="T5" fmla="*/ 2147483646 h 945"/>
              <a:gd name="T6" fmla="*/ 2147483646 w 885"/>
              <a:gd name="T7" fmla="*/ 2147483646 h 945"/>
              <a:gd name="T8" fmla="*/ 2147483646 w 885"/>
              <a:gd name="T9" fmla="*/ 0 h 945"/>
              <a:gd name="T10" fmla="*/ 2147483646 w 885"/>
              <a:gd name="T11" fmla="*/ 0 h 945"/>
              <a:gd name="T12" fmla="*/ 2147483646 w 885"/>
              <a:gd name="T13" fmla="*/ 2147483646 h 945"/>
              <a:gd name="T14" fmla="*/ 2147483646 w 885"/>
              <a:gd name="T15" fmla="*/ 2147483646 h 945"/>
              <a:gd name="T16" fmla="*/ 2147483646 w 885"/>
              <a:gd name="T17" fmla="*/ 2147483646 h 945"/>
              <a:gd name="T18" fmla="*/ 0 w 885"/>
              <a:gd name="T19" fmla="*/ 2147483646 h 945"/>
              <a:gd name="T20" fmla="*/ 2147483646 w 885"/>
              <a:gd name="T21" fmla="*/ 2147483646 h 945"/>
              <a:gd name="T22" fmla="*/ 2147483646 w 885"/>
              <a:gd name="T23" fmla="*/ 2147483646 h 945"/>
              <a:gd name="T24" fmla="*/ 2147483646 w 885"/>
              <a:gd name="T25" fmla="*/ 2147483646 h 945"/>
              <a:gd name="T26" fmla="*/ 2147483646 w 885"/>
              <a:gd name="T27" fmla="*/ 2147483646 h 945"/>
              <a:gd name="T28" fmla="*/ 2147483646 w 885"/>
              <a:gd name="T29" fmla="*/ 2147483646 h 945"/>
              <a:gd name="T30" fmla="*/ 2147483646 w 885"/>
              <a:gd name="T31" fmla="*/ 2147483646 h 945"/>
              <a:gd name="T32" fmla="*/ 2147483646 w 885"/>
              <a:gd name="T33" fmla="*/ 2147483646 h 945"/>
              <a:gd name="T34" fmla="*/ 2147483646 w 885"/>
              <a:gd name="T35" fmla="*/ 2147483646 h 945"/>
              <a:gd name="T36" fmla="*/ 2147483646 w 885"/>
              <a:gd name="T37" fmla="*/ 2147483646 h 9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85" h="945">
                <a:moveTo>
                  <a:pt x="885" y="110"/>
                </a:moveTo>
                <a:lnTo>
                  <a:pt x="775" y="108"/>
                </a:lnTo>
                <a:lnTo>
                  <a:pt x="775" y="35"/>
                </a:lnTo>
                <a:lnTo>
                  <a:pt x="333" y="36"/>
                </a:lnTo>
                <a:lnTo>
                  <a:pt x="334" y="0"/>
                </a:lnTo>
                <a:lnTo>
                  <a:pt x="297" y="0"/>
                </a:lnTo>
                <a:lnTo>
                  <a:pt x="297" y="114"/>
                </a:lnTo>
                <a:lnTo>
                  <a:pt x="3" y="116"/>
                </a:lnTo>
                <a:lnTo>
                  <a:pt x="1" y="207"/>
                </a:lnTo>
                <a:lnTo>
                  <a:pt x="0" y="311"/>
                </a:lnTo>
                <a:lnTo>
                  <a:pt x="36" y="632"/>
                </a:lnTo>
                <a:lnTo>
                  <a:pt x="34" y="782"/>
                </a:lnTo>
                <a:lnTo>
                  <a:pt x="138" y="782"/>
                </a:lnTo>
                <a:lnTo>
                  <a:pt x="162" y="791"/>
                </a:lnTo>
                <a:lnTo>
                  <a:pt x="325" y="894"/>
                </a:lnTo>
                <a:lnTo>
                  <a:pt x="391" y="945"/>
                </a:lnTo>
                <a:lnTo>
                  <a:pt x="778" y="329"/>
                </a:lnTo>
                <a:lnTo>
                  <a:pt x="885" y="327"/>
                </a:lnTo>
                <a:lnTo>
                  <a:pt x="885" y="1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3" name="Freeform 199"/>
          <p:cNvSpPr>
            <a:spLocks/>
          </p:cNvSpPr>
          <p:nvPr/>
        </p:nvSpPr>
        <p:spPr bwMode="auto">
          <a:xfrm>
            <a:off x="3433359" y="2318038"/>
            <a:ext cx="415925" cy="473075"/>
          </a:xfrm>
          <a:custGeom>
            <a:avLst/>
            <a:gdLst>
              <a:gd name="T0" fmla="*/ 2147483646 w 787"/>
              <a:gd name="T1" fmla="*/ 2147483646 h 894"/>
              <a:gd name="T2" fmla="*/ 2147483646 w 787"/>
              <a:gd name="T3" fmla="*/ 2147483646 h 894"/>
              <a:gd name="T4" fmla="*/ 2147483646 w 787"/>
              <a:gd name="T5" fmla="*/ 2147483646 h 894"/>
              <a:gd name="T6" fmla="*/ 2147483646 w 787"/>
              <a:gd name="T7" fmla="*/ 2147483646 h 894"/>
              <a:gd name="T8" fmla="*/ 2147483646 w 787"/>
              <a:gd name="T9" fmla="*/ 2147483646 h 894"/>
              <a:gd name="T10" fmla="*/ 2147483646 w 787"/>
              <a:gd name="T11" fmla="*/ 2147483646 h 894"/>
              <a:gd name="T12" fmla="*/ 2147483646 w 787"/>
              <a:gd name="T13" fmla="*/ 2147483646 h 894"/>
              <a:gd name="T14" fmla="*/ 2147483646 w 787"/>
              <a:gd name="T15" fmla="*/ 2147483646 h 894"/>
              <a:gd name="T16" fmla="*/ 2147483646 w 787"/>
              <a:gd name="T17" fmla="*/ 2147483646 h 894"/>
              <a:gd name="T18" fmla="*/ 2147483646 w 787"/>
              <a:gd name="T19" fmla="*/ 2147483646 h 894"/>
              <a:gd name="T20" fmla="*/ 2147483646 w 787"/>
              <a:gd name="T21" fmla="*/ 2147483646 h 894"/>
              <a:gd name="T22" fmla="*/ 2147483646 w 787"/>
              <a:gd name="T23" fmla="*/ 2147483646 h 894"/>
              <a:gd name="T24" fmla="*/ 0 w 787"/>
              <a:gd name="T25" fmla="*/ 0 h 894"/>
              <a:gd name="T26" fmla="*/ 2147483646 w 787"/>
              <a:gd name="T27" fmla="*/ 0 h 894"/>
              <a:gd name="T28" fmla="*/ 2147483646 w 787"/>
              <a:gd name="T29" fmla="*/ 2147483646 h 894"/>
              <a:gd name="T30" fmla="*/ 2147483646 w 787"/>
              <a:gd name="T31" fmla="*/ 2147483646 h 894"/>
              <a:gd name="T32" fmla="*/ 2147483646 w 787"/>
              <a:gd name="T33" fmla="*/ 2147483646 h 894"/>
              <a:gd name="T34" fmla="*/ 2147483646 w 787"/>
              <a:gd name="T35" fmla="*/ 2147483646 h 894"/>
              <a:gd name="T36" fmla="*/ 2147483646 w 787"/>
              <a:gd name="T37" fmla="*/ 2147483646 h 894"/>
              <a:gd name="T38" fmla="*/ 2147483646 w 787"/>
              <a:gd name="T39" fmla="*/ 2147483646 h 894"/>
              <a:gd name="T40" fmla="*/ 2147483646 w 787"/>
              <a:gd name="T41" fmla="*/ 2147483646 h 89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7" h="894">
                <a:moveTo>
                  <a:pt x="786" y="803"/>
                </a:moveTo>
                <a:lnTo>
                  <a:pt x="784" y="894"/>
                </a:lnTo>
                <a:lnTo>
                  <a:pt x="678" y="893"/>
                </a:lnTo>
                <a:lnTo>
                  <a:pt x="538" y="893"/>
                </a:lnTo>
                <a:lnTo>
                  <a:pt x="6" y="893"/>
                </a:lnTo>
                <a:lnTo>
                  <a:pt x="6" y="803"/>
                </a:lnTo>
                <a:lnTo>
                  <a:pt x="6" y="504"/>
                </a:lnTo>
                <a:lnTo>
                  <a:pt x="4" y="449"/>
                </a:lnTo>
                <a:lnTo>
                  <a:pt x="6" y="224"/>
                </a:lnTo>
                <a:lnTo>
                  <a:pt x="3" y="224"/>
                </a:lnTo>
                <a:lnTo>
                  <a:pt x="3" y="161"/>
                </a:lnTo>
                <a:lnTo>
                  <a:pt x="1" y="93"/>
                </a:lnTo>
                <a:lnTo>
                  <a:pt x="0" y="0"/>
                </a:lnTo>
                <a:lnTo>
                  <a:pt x="97" y="0"/>
                </a:lnTo>
                <a:lnTo>
                  <a:pt x="334" y="5"/>
                </a:lnTo>
                <a:lnTo>
                  <a:pt x="636" y="2"/>
                </a:lnTo>
                <a:lnTo>
                  <a:pt x="784" y="3"/>
                </a:lnTo>
                <a:lnTo>
                  <a:pt x="786" y="161"/>
                </a:lnTo>
                <a:lnTo>
                  <a:pt x="787" y="336"/>
                </a:lnTo>
                <a:lnTo>
                  <a:pt x="786" y="671"/>
                </a:lnTo>
                <a:lnTo>
                  <a:pt x="786" y="80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" name="Freeform 200"/>
          <p:cNvSpPr>
            <a:spLocks/>
          </p:cNvSpPr>
          <p:nvPr/>
        </p:nvSpPr>
        <p:spPr bwMode="auto">
          <a:xfrm>
            <a:off x="2984097" y="2081501"/>
            <a:ext cx="450850" cy="355600"/>
          </a:xfrm>
          <a:custGeom>
            <a:avLst/>
            <a:gdLst>
              <a:gd name="T0" fmla="*/ 2147483646 w 851"/>
              <a:gd name="T1" fmla="*/ 2147483646 h 671"/>
              <a:gd name="T2" fmla="*/ 2147483646 w 851"/>
              <a:gd name="T3" fmla="*/ 2147483646 h 671"/>
              <a:gd name="T4" fmla="*/ 2147483646 w 851"/>
              <a:gd name="T5" fmla="*/ 2147483646 h 671"/>
              <a:gd name="T6" fmla="*/ 2147483646 w 851"/>
              <a:gd name="T7" fmla="*/ 2147483646 h 671"/>
              <a:gd name="T8" fmla="*/ 2147483646 w 851"/>
              <a:gd name="T9" fmla="*/ 2147483646 h 671"/>
              <a:gd name="T10" fmla="*/ 2147483646 w 851"/>
              <a:gd name="T11" fmla="*/ 2147483646 h 671"/>
              <a:gd name="T12" fmla="*/ 0 w 851"/>
              <a:gd name="T13" fmla="*/ 2147483646 h 671"/>
              <a:gd name="T14" fmla="*/ 2147483646 w 851"/>
              <a:gd name="T15" fmla="*/ 2147483646 h 671"/>
              <a:gd name="T16" fmla="*/ 2147483646 w 851"/>
              <a:gd name="T17" fmla="*/ 2147483646 h 671"/>
              <a:gd name="T18" fmla="*/ 2147483646 w 851"/>
              <a:gd name="T19" fmla="*/ 2147483646 h 671"/>
              <a:gd name="T20" fmla="*/ 2147483646 w 851"/>
              <a:gd name="T21" fmla="*/ 0 h 671"/>
              <a:gd name="T22" fmla="*/ 2147483646 w 851"/>
              <a:gd name="T23" fmla="*/ 0 h 671"/>
              <a:gd name="T24" fmla="*/ 2147483646 w 851"/>
              <a:gd name="T25" fmla="*/ 2147483646 h 671"/>
              <a:gd name="T26" fmla="*/ 2147483646 w 851"/>
              <a:gd name="T27" fmla="*/ 2147483646 h 671"/>
              <a:gd name="T28" fmla="*/ 2147483646 w 851"/>
              <a:gd name="T29" fmla="*/ 2147483646 h 671"/>
              <a:gd name="T30" fmla="*/ 2147483646 w 851"/>
              <a:gd name="T31" fmla="*/ 2147483646 h 671"/>
              <a:gd name="T32" fmla="*/ 2147483646 w 851"/>
              <a:gd name="T33" fmla="*/ 2147483646 h 671"/>
              <a:gd name="T34" fmla="*/ 2147483646 w 851"/>
              <a:gd name="T35" fmla="*/ 2147483646 h 671"/>
              <a:gd name="T36" fmla="*/ 2147483646 w 851"/>
              <a:gd name="T37" fmla="*/ 2147483646 h 671"/>
              <a:gd name="T38" fmla="*/ 2147483646 w 851"/>
              <a:gd name="T39" fmla="*/ 2147483646 h 6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51" h="671">
                <a:moveTo>
                  <a:pt x="848" y="447"/>
                </a:moveTo>
                <a:lnTo>
                  <a:pt x="849" y="540"/>
                </a:lnTo>
                <a:lnTo>
                  <a:pt x="851" y="608"/>
                </a:lnTo>
                <a:lnTo>
                  <a:pt x="851" y="671"/>
                </a:lnTo>
                <a:lnTo>
                  <a:pt x="629" y="671"/>
                </a:lnTo>
                <a:lnTo>
                  <a:pt x="299" y="668"/>
                </a:lnTo>
                <a:lnTo>
                  <a:pt x="0" y="668"/>
                </a:lnTo>
                <a:lnTo>
                  <a:pt x="2" y="632"/>
                </a:lnTo>
                <a:lnTo>
                  <a:pt x="2" y="432"/>
                </a:lnTo>
                <a:lnTo>
                  <a:pt x="2" y="288"/>
                </a:lnTo>
                <a:lnTo>
                  <a:pt x="3" y="0"/>
                </a:lnTo>
                <a:lnTo>
                  <a:pt x="54" y="0"/>
                </a:lnTo>
                <a:lnTo>
                  <a:pt x="299" y="2"/>
                </a:lnTo>
                <a:lnTo>
                  <a:pt x="510" y="2"/>
                </a:lnTo>
                <a:lnTo>
                  <a:pt x="545" y="2"/>
                </a:lnTo>
                <a:lnTo>
                  <a:pt x="789" y="2"/>
                </a:lnTo>
                <a:lnTo>
                  <a:pt x="842" y="2"/>
                </a:lnTo>
                <a:lnTo>
                  <a:pt x="845" y="2"/>
                </a:lnTo>
                <a:lnTo>
                  <a:pt x="845" y="288"/>
                </a:lnTo>
                <a:lnTo>
                  <a:pt x="848" y="44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" name="Freeform 201"/>
          <p:cNvSpPr>
            <a:spLocks/>
          </p:cNvSpPr>
          <p:nvPr/>
        </p:nvSpPr>
        <p:spPr bwMode="auto">
          <a:xfrm>
            <a:off x="3082522" y="2584738"/>
            <a:ext cx="355600" cy="561975"/>
          </a:xfrm>
          <a:custGeom>
            <a:avLst/>
            <a:gdLst>
              <a:gd name="T0" fmla="*/ 2147483646 w 673"/>
              <a:gd name="T1" fmla="*/ 2147483646 h 1062"/>
              <a:gd name="T2" fmla="*/ 2147483646 w 673"/>
              <a:gd name="T3" fmla="*/ 2147483646 h 1062"/>
              <a:gd name="T4" fmla="*/ 2147483646 w 673"/>
              <a:gd name="T5" fmla="*/ 2147483646 h 1062"/>
              <a:gd name="T6" fmla="*/ 2147483646 w 673"/>
              <a:gd name="T7" fmla="*/ 2147483646 h 1062"/>
              <a:gd name="T8" fmla="*/ 2147483646 w 673"/>
              <a:gd name="T9" fmla="*/ 2147483646 h 1062"/>
              <a:gd name="T10" fmla="*/ 0 w 673"/>
              <a:gd name="T11" fmla="*/ 2147483646 h 1062"/>
              <a:gd name="T12" fmla="*/ 2147483646 w 673"/>
              <a:gd name="T13" fmla="*/ 2147483646 h 1062"/>
              <a:gd name="T14" fmla="*/ 2147483646 w 673"/>
              <a:gd name="T15" fmla="*/ 2147483646 h 1062"/>
              <a:gd name="T16" fmla="*/ 2147483646 w 673"/>
              <a:gd name="T17" fmla="*/ 2147483646 h 1062"/>
              <a:gd name="T18" fmla="*/ 2147483646 w 673"/>
              <a:gd name="T19" fmla="*/ 2147483646 h 1062"/>
              <a:gd name="T20" fmla="*/ 2147483646 w 673"/>
              <a:gd name="T21" fmla="*/ 0 h 1062"/>
              <a:gd name="T22" fmla="*/ 2147483646 w 673"/>
              <a:gd name="T23" fmla="*/ 2147483646 h 1062"/>
              <a:gd name="T24" fmla="*/ 2147483646 w 673"/>
              <a:gd name="T25" fmla="*/ 2147483646 h 1062"/>
              <a:gd name="T26" fmla="*/ 2147483646 w 673"/>
              <a:gd name="T27" fmla="*/ 2147483646 h 1062"/>
              <a:gd name="T28" fmla="*/ 2147483646 w 673"/>
              <a:gd name="T29" fmla="*/ 2147483646 h 10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73" h="1062">
                <a:moveTo>
                  <a:pt x="673" y="1061"/>
                </a:moveTo>
                <a:lnTo>
                  <a:pt x="672" y="1061"/>
                </a:lnTo>
                <a:lnTo>
                  <a:pt x="604" y="1061"/>
                </a:lnTo>
                <a:lnTo>
                  <a:pt x="360" y="1061"/>
                </a:lnTo>
                <a:lnTo>
                  <a:pt x="25" y="1062"/>
                </a:lnTo>
                <a:lnTo>
                  <a:pt x="0" y="939"/>
                </a:lnTo>
                <a:lnTo>
                  <a:pt x="51" y="620"/>
                </a:lnTo>
                <a:lnTo>
                  <a:pt x="52" y="612"/>
                </a:lnTo>
                <a:lnTo>
                  <a:pt x="88" y="417"/>
                </a:lnTo>
                <a:lnTo>
                  <a:pt x="361" y="170"/>
                </a:lnTo>
                <a:lnTo>
                  <a:pt x="669" y="0"/>
                </a:lnTo>
                <a:lnTo>
                  <a:pt x="669" y="299"/>
                </a:lnTo>
                <a:lnTo>
                  <a:pt x="669" y="389"/>
                </a:lnTo>
                <a:lnTo>
                  <a:pt x="672" y="939"/>
                </a:lnTo>
                <a:lnTo>
                  <a:pt x="673" y="106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" name="Freeform 202"/>
          <p:cNvSpPr>
            <a:spLocks/>
          </p:cNvSpPr>
          <p:nvPr/>
        </p:nvSpPr>
        <p:spPr bwMode="auto">
          <a:xfrm>
            <a:off x="3436534" y="2791113"/>
            <a:ext cx="412750" cy="474663"/>
          </a:xfrm>
          <a:custGeom>
            <a:avLst/>
            <a:gdLst>
              <a:gd name="T0" fmla="*/ 2147483646 w 780"/>
              <a:gd name="T1" fmla="*/ 2147483646 h 898"/>
              <a:gd name="T2" fmla="*/ 2147483646 w 780"/>
              <a:gd name="T3" fmla="*/ 2147483646 h 898"/>
              <a:gd name="T4" fmla="*/ 2147483646 w 780"/>
              <a:gd name="T5" fmla="*/ 2147483646 h 898"/>
              <a:gd name="T6" fmla="*/ 2147483646 w 780"/>
              <a:gd name="T7" fmla="*/ 2147483646 h 898"/>
              <a:gd name="T8" fmla="*/ 2147483646 w 780"/>
              <a:gd name="T9" fmla="*/ 2147483646 h 898"/>
              <a:gd name="T10" fmla="*/ 2147483646 w 780"/>
              <a:gd name="T11" fmla="*/ 2147483646 h 898"/>
              <a:gd name="T12" fmla="*/ 2147483646 w 780"/>
              <a:gd name="T13" fmla="*/ 2147483646 h 898"/>
              <a:gd name="T14" fmla="*/ 2147483646 w 780"/>
              <a:gd name="T15" fmla="*/ 2147483646 h 898"/>
              <a:gd name="T16" fmla="*/ 2147483646 w 780"/>
              <a:gd name="T17" fmla="*/ 2147483646 h 898"/>
              <a:gd name="T18" fmla="*/ 2147483646 w 780"/>
              <a:gd name="T19" fmla="*/ 2147483646 h 898"/>
              <a:gd name="T20" fmla="*/ 0 w 780"/>
              <a:gd name="T21" fmla="*/ 0 h 898"/>
              <a:gd name="T22" fmla="*/ 2147483646 w 780"/>
              <a:gd name="T23" fmla="*/ 0 h 898"/>
              <a:gd name="T24" fmla="*/ 2147483646 w 780"/>
              <a:gd name="T25" fmla="*/ 0 h 898"/>
              <a:gd name="T26" fmla="*/ 2147483646 w 780"/>
              <a:gd name="T27" fmla="*/ 2147483646 h 898"/>
              <a:gd name="T28" fmla="*/ 2147483646 w 780"/>
              <a:gd name="T29" fmla="*/ 2147483646 h 898"/>
              <a:gd name="T30" fmla="*/ 2147483646 w 780"/>
              <a:gd name="T31" fmla="*/ 2147483646 h 898"/>
              <a:gd name="T32" fmla="*/ 2147483646 w 780"/>
              <a:gd name="T33" fmla="*/ 2147483646 h 898"/>
              <a:gd name="T34" fmla="*/ 2147483646 w 780"/>
              <a:gd name="T35" fmla="*/ 2147483646 h 8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0" h="898">
                <a:moveTo>
                  <a:pt x="780" y="748"/>
                </a:moveTo>
                <a:lnTo>
                  <a:pt x="780" y="871"/>
                </a:lnTo>
                <a:lnTo>
                  <a:pt x="780" y="898"/>
                </a:lnTo>
                <a:lnTo>
                  <a:pt x="426" y="895"/>
                </a:lnTo>
                <a:lnTo>
                  <a:pt x="181" y="894"/>
                </a:lnTo>
                <a:lnTo>
                  <a:pt x="163" y="892"/>
                </a:lnTo>
                <a:lnTo>
                  <a:pt x="1" y="871"/>
                </a:lnTo>
                <a:lnTo>
                  <a:pt x="3" y="672"/>
                </a:lnTo>
                <a:lnTo>
                  <a:pt x="4" y="672"/>
                </a:lnTo>
                <a:lnTo>
                  <a:pt x="3" y="550"/>
                </a:lnTo>
                <a:lnTo>
                  <a:pt x="0" y="0"/>
                </a:lnTo>
                <a:lnTo>
                  <a:pt x="532" y="0"/>
                </a:lnTo>
                <a:lnTo>
                  <a:pt x="672" y="0"/>
                </a:lnTo>
                <a:lnTo>
                  <a:pt x="778" y="1"/>
                </a:lnTo>
                <a:lnTo>
                  <a:pt x="778" y="93"/>
                </a:lnTo>
                <a:lnTo>
                  <a:pt x="778" y="231"/>
                </a:lnTo>
                <a:lnTo>
                  <a:pt x="778" y="411"/>
                </a:lnTo>
                <a:lnTo>
                  <a:pt x="780" y="74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7" name="Freeform 203"/>
          <p:cNvSpPr>
            <a:spLocks/>
          </p:cNvSpPr>
          <p:nvPr/>
        </p:nvSpPr>
        <p:spPr bwMode="auto">
          <a:xfrm>
            <a:off x="3095222" y="3146713"/>
            <a:ext cx="427037" cy="471488"/>
          </a:xfrm>
          <a:custGeom>
            <a:avLst/>
            <a:gdLst>
              <a:gd name="T0" fmla="*/ 2147483646 w 807"/>
              <a:gd name="T1" fmla="*/ 2147483646 h 892"/>
              <a:gd name="T2" fmla="*/ 2147483646 w 807"/>
              <a:gd name="T3" fmla="*/ 2147483646 h 892"/>
              <a:gd name="T4" fmla="*/ 2147483646 w 807"/>
              <a:gd name="T5" fmla="*/ 0 h 892"/>
              <a:gd name="T6" fmla="*/ 2147483646 w 807"/>
              <a:gd name="T7" fmla="*/ 0 h 892"/>
              <a:gd name="T8" fmla="*/ 2147483646 w 807"/>
              <a:gd name="T9" fmla="*/ 0 h 892"/>
              <a:gd name="T10" fmla="*/ 0 w 807"/>
              <a:gd name="T11" fmla="*/ 2147483646 h 892"/>
              <a:gd name="T12" fmla="*/ 2147483646 w 807"/>
              <a:gd name="T13" fmla="*/ 2147483646 h 892"/>
              <a:gd name="T14" fmla="*/ 2147483646 w 807"/>
              <a:gd name="T15" fmla="*/ 2147483646 h 892"/>
              <a:gd name="T16" fmla="*/ 2147483646 w 807"/>
              <a:gd name="T17" fmla="*/ 2147483646 h 892"/>
              <a:gd name="T18" fmla="*/ 2147483646 w 807"/>
              <a:gd name="T19" fmla="*/ 2147483646 h 892"/>
              <a:gd name="T20" fmla="*/ 2147483646 w 807"/>
              <a:gd name="T21" fmla="*/ 2147483646 h 892"/>
              <a:gd name="T22" fmla="*/ 2147483646 w 807"/>
              <a:gd name="T23" fmla="*/ 2147483646 h 892"/>
              <a:gd name="T24" fmla="*/ 2147483646 w 807"/>
              <a:gd name="T25" fmla="*/ 2147483646 h 892"/>
              <a:gd name="T26" fmla="*/ 2147483646 w 807"/>
              <a:gd name="T27" fmla="*/ 2147483646 h 892"/>
              <a:gd name="T28" fmla="*/ 2147483646 w 807"/>
              <a:gd name="T29" fmla="*/ 2147483646 h 892"/>
              <a:gd name="T30" fmla="*/ 2147483646 w 807"/>
              <a:gd name="T31" fmla="*/ 2147483646 h 892"/>
              <a:gd name="T32" fmla="*/ 2147483646 w 807"/>
              <a:gd name="T33" fmla="*/ 2147483646 h 892"/>
              <a:gd name="T34" fmla="*/ 2147483646 w 807"/>
              <a:gd name="T35" fmla="*/ 2147483646 h 892"/>
              <a:gd name="T36" fmla="*/ 2147483646 w 807"/>
              <a:gd name="T37" fmla="*/ 2147483646 h 892"/>
              <a:gd name="T38" fmla="*/ 2147483646 w 807"/>
              <a:gd name="T39" fmla="*/ 2147483646 h 8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7" h="892">
                <a:moveTo>
                  <a:pt x="807" y="220"/>
                </a:moveTo>
                <a:lnTo>
                  <a:pt x="645" y="199"/>
                </a:lnTo>
                <a:lnTo>
                  <a:pt x="647" y="0"/>
                </a:lnTo>
                <a:lnTo>
                  <a:pt x="579" y="0"/>
                </a:lnTo>
                <a:lnTo>
                  <a:pt x="335" y="0"/>
                </a:lnTo>
                <a:lnTo>
                  <a:pt x="0" y="1"/>
                </a:lnTo>
                <a:lnTo>
                  <a:pt x="102" y="163"/>
                </a:lnTo>
                <a:lnTo>
                  <a:pt x="83" y="199"/>
                </a:lnTo>
                <a:lnTo>
                  <a:pt x="89" y="454"/>
                </a:lnTo>
                <a:lnTo>
                  <a:pt x="66" y="841"/>
                </a:lnTo>
                <a:lnTo>
                  <a:pt x="75" y="885"/>
                </a:lnTo>
                <a:lnTo>
                  <a:pt x="171" y="883"/>
                </a:lnTo>
                <a:lnTo>
                  <a:pt x="335" y="885"/>
                </a:lnTo>
                <a:lnTo>
                  <a:pt x="434" y="886"/>
                </a:lnTo>
                <a:lnTo>
                  <a:pt x="579" y="891"/>
                </a:lnTo>
                <a:lnTo>
                  <a:pt x="693" y="892"/>
                </a:lnTo>
                <a:lnTo>
                  <a:pt x="800" y="892"/>
                </a:lnTo>
                <a:lnTo>
                  <a:pt x="804" y="460"/>
                </a:lnTo>
                <a:lnTo>
                  <a:pt x="804" y="367"/>
                </a:lnTo>
                <a:lnTo>
                  <a:pt x="807" y="22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" name="Freeform 204"/>
          <p:cNvSpPr>
            <a:spLocks/>
          </p:cNvSpPr>
          <p:nvPr/>
        </p:nvSpPr>
        <p:spPr bwMode="auto">
          <a:xfrm>
            <a:off x="3515909" y="3262601"/>
            <a:ext cx="388938" cy="539750"/>
          </a:xfrm>
          <a:custGeom>
            <a:avLst/>
            <a:gdLst>
              <a:gd name="T0" fmla="*/ 2147483646 w 734"/>
              <a:gd name="T1" fmla="*/ 2147483646 h 1019"/>
              <a:gd name="T2" fmla="*/ 2147483646 w 734"/>
              <a:gd name="T3" fmla="*/ 2147483646 h 1019"/>
              <a:gd name="T4" fmla="*/ 2147483646 w 734"/>
              <a:gd name="T5" fmla="*/ 2147483646 h 1019"/>
              <a:gd name="T6" fmla="*/ 2147483646 w 734"/>
              <a:gd name="T7" fmla="*/ 2147483646 h 1019"/>
              <a:gd name="T8" fmla="*/ 2147483646 w 734"/>
              <a:gd name="T9" fmla="*/ 2147483646 h 1019"/>
              <a:gd name="T10" fmla="*/ 2147483646 w 734"/>
              <a:gd name="T11" fmla="*/ 2147483646 h 1019"/>
              <a:gd name="T12" fmla="*/ 2147483646 w 734"/>
              <a:gd name="T13" fmla="*/ 2147483646 h 1019"/>
              <a:gd name="T14" fmla="*/ 2147483646 w 734"/>
              <a:gd name="T15" fmla="*/ 2147483646 h 1019"/>
              <a:gd name="T16" fmla="*/ 2147483646 w 734"/>
              <a:gd name="T17" fmla="*/ 2147483646 h 1019"/>
              <a:gd name="T18" fmla="*/ 0 w 734"/>
              <a:gd name="T19" fmla="*/ 2147483646 h 1019"/>
              <a:gd name="T20" fmla="*/ 2147483646 w 734"/>
              <a:gd name="T21" fmla="*/ 2147483646 h 1019"/>
              <a:gd name="T22" fmla="*/ 2147483646 w 734"/>
              <a:gd name="T23" fmla="*/ 2147483646 h 1019"/>
              <a:gd name="T24" fmla="*/ 2147483646 w 734"/>
              <a:gd name="T25" fmla="*/ 2147483646 h 1019"/>
              <a:gd name="T26" fmla="*/ 2147483646 w 734"/>
              <a:gd name="T27" fmla="*/ 0 h 1019"/>
              <a:gd name="T28" fmla="*/ 2147483646 w 734"/>
              <a:gd name="T29" fmla="*/ 2147483646 h 1019"/>
              <a:gd name="T30" fmla="*/ 2147483646 w 734"/>
              <a:gd name="T31" fmla="*/ 2147483646 h 1019"/>
              <a:gd name="T32" fmla="*/ 2147483646 w 734"/>
              <a:gd name="T33" fmla="*/ 2147483646 h 1019"/>
              <a:gd name="T34" fmla="*/ 2147483646 w 734"/>
              <a:gd name="T35" fmla="*/ 2147483646 h 1019"/>
              <a:gd name="T36" fmla="*/ 2147483646 w 734"/>
              <a:gd name="T37" fmla="*/ 2147483646 h 10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34" h="1019">
                <a:moveTo>
                  <a:pt x="734" y="608"/>
                </a:moveTo>
                <a:lnTo>
                  <a:pt x="704" y="683"/>
                </a:lnTo>
                <a:lnTo>
                  <a:pt x="645" y="887"/>
                </a:lnTo>
                <a:lnTo>
                  <a:pt x="644" y="885"/>
                </a:lnTo>
                <a:lnTo>
                  <a:pt x="642" y="1017"/>
                </a:lnTo>
                <a:lnTo>
                  <a:pt x="497" y="1019"/>
                </a:lnTo>
                <a:lnTo>
                  <a:pt x="461" y="1014"/>
                </a:lnTo>
                <a:lnTo>
                  <a:pt x="149" y="1011"/>
                </a:lnTo>
                <a:lnTo>
                  <a:pt x="101" y="1011"/>
                </a:lnTo>
                <a:lnTo>
                  <a:pt x="0" y="1010"/>
                </a:lnTo>
                <a:lnTo>
                  <a:pt x="5" y="672"/>
                </a:lnTo>
                <a:lnTo>
                  <a:pt x="9" y="240"/>
                </a:lnTo>
                <a:lnTo>
                  <a:pt x="9" y="147"/>
                </a:lnTo>
                <a:lnTo>
                  <a:pt x="12" y="0"/>
                </a:lnTo>
                <a:lnTo>
                  <a:pt x="30" y="2"/>
                </a:lnTo>
                <a:lnTo>
                  <a:pt x="275" y="3"/>
                </a:lnTo>
                <a:lnTo>
                  <a:pt x="629" y="6"/>
                </a:lnTo>
                <a:lnTo>
                  <a:pt x="644" y="608"/>
                </a:lnTo>
                <a:lnTo>
                  <a:pt x="734" y="60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9" name="Freeform 205"/>
          <p:cNvSpPr>
            <a:spLocks/>
          </p:cNvSpPr>
          <p:nvPr/>
        </p:nvSpPr>
        <p:spPr bwMode="auto">
          <a:xfrm>
            <a:off x="2977747" y="2881601"/>
            <a:ext cx="171450" cy="733425"/>
          </a:xfrm>
          <a:custGeom>
            <a:avLst/>
            <a:gdLst>
              <a:gd name="T0" fmla="*/ 2147483646 w 324"/>
              <a:gd name="T1" fmla="*/ 2147483646 h 1387"/>
              <a:gd name="T2" fmla="*/ 2147483646 w 324"/>
              <a:gd name="T3" fmla="*/ 2147483646 h 1387"/>
              <a:gd name="T4" fmla="*/ 2147483646 w 324"/>
              <a:gd name="T5" fmla="*/ 2147483646 h 1387"/>
              <a:gd name="T6" fmla="*/ 2147483646 w 324"/>
              <a:gd name="T7" fmla="*/ 2147483646 h 1387"/>
              <a:gd name="T8" fmla="*/ 2147483646 w 324"/>
              <a:gd name="T9" fmla="*/ 2147483646 h 1387"/>
              <a:gd name="T10" fmla="*/ 2147483646 w 324"/>
              <a:gd name="T11" fmla="*/ 2147483646 h 1387"/>
              <a:gd name="T12" fmla="*/ 2147483646 w 324"/>
              <a:gd name="T13" fmla="*/ 0 h 1387"/>
              <a:gd name="T14" fmla="*/ 2147483646 w 324"/>
              <a:gd name="T15" fmla="*/ 0 h 1387"/>
              <a:gd name="T16" fmla="*/ 2147483646 w 324"/>
              <a:gd name="T17" fmla="*/ 2147483646 h 1387"/>
              <a:gd name="T18" fmla="*/ 2147483646 w 324"/>
              <a:gd name="T19" fmla="*/ 2147483646 h 1387"/>
              <a:gd name="T20" fmla="*/ 0 w 324"/>
              <a:gd name="T21" fmla="*/ 2147483646 h 1387"/>
              <a:gd name="T22" fmla="*/ 0 w 324"/>
              <a:gd name="T23" fmla="*/ 2147483646 h 1387"/>
              <a:gd name="T24" fmla="*/ 0 w 324"/>
              <a:gd name="T25" fmla="*/ 2147483646 h 1387"/>
              <a:gd name="T26" fmla="*/ 2147483646 w 324"/>
              <a:gd name="T27" fmla="*/ 2147483646 h 1387"/>
              <a:gd name="T28" fmla="*/ 2147483646 w 324"/>
              <a:gd name="T29" fmla="*/ 2147483646 h 1387"/>
              <a:gd name="T30" fmla="*/ 2147483646 w 324"/>
              <a:gd name="T31" fmla="*/ 2147483646 h 1387"/>
              <a:gd name="T32" fmla="*/ 2147483646 w 324"/>
              <a:gd name="T33" fmla="*/ 2147483646 h 1387"/>
              <a:gd name="T34" fmla="*/ 2147483646 w 324"/>
              <a:gd name="T35" fmla="*/ 2147483646 h 1387"/>
              <a:gd name="T36" fmla="*/ 2147483646 w 324"/>
              <a:gd name="T37" fmla="*/ 2147483646 h 1387"/>
              <a:gd name="T38" fmla="*/ 2147483646 w 324"/>
              <a:gd name="T39" fmla="*/ 2147483646 h 1387"/>
              <a:gd name="T40" fmla="*/ 2147483646 w 324"/>
              <a:gd name="T41" fmla="*/ 2147483646 h 138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24" h="1387">
                <a:moveTo>
                  <a:pt x="324" y="664"/>
                </a:moveTo>
                <a:lnTo>
                  <a:pt x="222" y="502"/>
                </a:lnTo>
                <a:lnTo>
                  <a:pt x="197" y="379"/>
                </a:lnTo>
                <a:lnTo>
                  <a:pt x="248" y="60"/>
                </a:lnTo>
                <a:lnTo>
                  <a:pt x="249" y="52"/>
                </a:lnTo>
                <a:lnTo>
                  <a:pt x="84" y="52"/>
                </a:lnTo>
                <a:lnTo>
                  <a:pt x="84" y="0"/>
                </a:lnTo>
                <a:lnTo>
                  <a:pt x="5" y="0"/>
                </a:lnTo>
                <a:lnTo>
                  <a:pt x="3" y="60"/>
                </a:lnTo>
                <a:lnTo>
                  <a:pt x="2" y="217"/>
                </a:lnTo>
                <a:lnTo>
                  <a:pt x="0" y="681"/>
                </a:lnTo>
                <a:lnTo>
                  <a:pt x="0" y="864"/>
                </a:lnTo>
                <a:lnTo>
                  <a:pt x="0" y="1164"/>
                </a:lnTo>
                <a:lnTo>
                  <a:pt x="2" y="1387"/>
                </a:lnTo>
                <a:lnTo>
                  <a:pt x="99" y="1386"/>
                </a:lnTo>
                <a:lnTo>
                  <a:pt x="102" y="1387"/>
                </a:lnTo>
                <a:lnTo>
                  <a:pt x="297" y="1386"/>
                </a:lnTo>
                <a:lnTo>
                  <a:pt x="288" y="1342"/>
                </a:lnTo>
                <a:lnTo>
                  <a:pt x="311" y="955"/>
                </a:lnTo>
                <a:lnTo>
                  <a:pt x="305" y="700"/>
                </a:lnTo>
                <a:lnTo>
                  <a:pt x="324" y="66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" name="Freeform 206"/>
          <p:cNvSpPr>
            <a:spLocks/>
          </p:cNvSpPr>
          <p:nvPr/>
        </p:nvSpPr>
        <p:spPr bwMode="auto">
          <a:xfrm>
            <a:off x="2904722" y="3613438"/>
            <a:ext cx="420687" cy="474663"/>
          </a:xfrm>
          <a:custGeom>
            <a:avLst/>
            <a:gdLst>
              <a:gd name="T0" fmla="*/ 2147483646 w 795"/>
              <a:gd name="T1" fmla="*/ 2147483646 h 897"/>
              <a:gd name="T2" fmla="*/ 2147483646 w 795"/>
              <a:gd name="T3" fmla="*/ 2147483646 h 897"/>
              <a:gd name="T4" fmla="*/ 2147483646 w 795"/>
              <a:gd name="T5" fmla="*/ 2147483646 h 897"/>
              <a:gd name="T6" fmla="*/ 2147483646 w 795"/>
              <a:gd name="T7" fmla="*/ 2147483646 h 897"/>
              <a:gd name="T8" fmla="*/ 0 w 795"/>
              <a:gd name="T9" fmla="*/ 2147483646 h 897"/>
              <a:gd name="T10" fmla="*/ 2147483646 w 795"/>
              <a:gd name="T11" fmla="*/ 2147483646 h 897"/>
              <a:gd name="T12" fmla="*/ 2147483646 w 795"/>
              <a:gd name="T13" fmla="*/ 2147483646 h 897"/>
              <a:gd name="T14" fmla="*/ 2147483646 w 795"/>
              <a:gd name="T15" fmla="*/ 2147483646 h 897"/>
              <a:gd name="T16" fmla="*/ 2147483646 w 795"/>
              <a:gd name="T17" fmla="*/ 2147483646 h 897"/>
              <a:gd name="T18" fmla="*/ 2147483646 w 795"/>
              <a:gd name="T19" fmla="*/ 2147483646 h 897"/>
              <a:gd name="T20" fmla="*/ 2147483646 w 795"/>
              <a:gd name="T21" fmla="*/ 2147483646 h 897"/>
              <a:gd name="T22" fmla="*/ 2147483646 w 795"/>
              <a:gd name="T23" fmla="*/ 2147483646 h 897"/>
              <a:gd name="T24" fmla="*/ 2147483646 w 795"/>
              <a:gd name="T25" fmla="*/ 2147483646 h 897"/>
              <a:gd name="T26" fmla="*/ 2147483646 w 795"/>
              <a:gd name="T27" fmla="*/ 0 h 897"/>
              <a:gd name="T28" fmla="*/ 2147483646 w 795"/>
              <a:gd name="T29" fmla="*/ 2147483646 h 897"/>
              <a:gd name="T30" fmla="*/ 2147483646 w 795"/>
              <a:gd name="T31" fmla="*/ 2147483646 h 897"/>
              <a:gd name="T32" fmla="*/ 2147483646 w 795"/>
              <a:gd name="T33" fmla="*/ 2147483646 h 897"/>
              <a:gd name="T34" fmla="*/ 2147483646 w 795"/>
              <a:gd name="T35" fmla="*/ 2147483646 h 89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95" h="897">
                <a:moveTo>
                  <a:pt x="717" y="225"/>
                </a:moveTo>
                <a:lnTo>
                  <a:pt x="714" y="897"/>
                </a:lnTo>
                <a:lnTo>
                  <a:pt x="76" y="897"/>
                </a:lnTo>
                <a:lnTo>
                  <a:pt x="75" y="896"/>
                </a:lnTo>
                <a:lnTo>
                  <a:pt x="0" y="896"/>
                </a:lnTo>
                <a:lnTo>
                  <a:pt x="139" y="666"/>
                </a:lnTo>
                <a:lnTo>
                  <a:pt x="144" y="668"/>
                </a:lnTo>
                <a:lnTo>
                  <a:pt x="142" y="336"/>
                </a:lnTo>
                <a:lnTo>
                  <a:pt x="142" y="279"/>
                </a:lnTo>
                <a:lnTo>
                  <a:pt x="141" y="3"/>
                </a:lnTo>
                <a:lnTo>
                  <a:pt x="238" y="2"/>
                </a:lnTo>
                <a:lnTo>
                  <a:pt x="241" y="3"/>
                </a:lnTo>
                <a:lnTo>
                  <a:pt x="436" y="2"/>
                </a:lnTo>
                <a:lnTo>
                  <a:pt x="532" y="0"/>
                </a:lnTo>
                <a:lnTo>
                  <a:pt x="696" y="2"/>
                </a:lnTo>
                <a:lnTo>
                  <a:pt x="795" y="3"/>
                </a:lnTo>
                <a:lnTo>
                  <a:pt x="793" y="228"/>
                </a:lnTo>
                <a:lnTo>
                  <a:pt x="717" y="22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1" name="Freeform 207"/>
          <p:cNvSpPr>
            <a:spLocks/>
          </p:cNvSpPr>
          <p:nvPr/>
        </p:nvSpPr>
        <p:spPr bwMode="auto">
          <a:xfrm>
            <a:off x="2980922" y="2435513"/>
            <a:ext cx="455612" cy="473075"/>
          </a:xfrm>
          <a:custGeom>
            <a:avLst/>
            <a:gdLst>
              <a:gd name="T0" fmla="*/ 2147483646 w 861"/>
              <a:gd name="T1" fmla="*/ 2147483646 h 895"/>
              <a:gd name="T2" fmla="*/ 2147483646 w 861"/>
              <a:gd name="T3" fmla="*/ 2147483646 h 895"/>
              <a:gd name="T4" fmla="*/ 2147483646 w 861"/>
              <a:gd name="T5" fmla="*/ 2147483646 h 895"/>
              <a:gd name="T6" fmla="*/ 2147483646 w 861"/>
              <a:gd name="T7" fmla="*/ 2147483646 h 895"/>
              <a:gd name="T8" fmla="*/ 2147483646 w 861"/>
              <a:gd name="T9" fmla="*/ 2147483646 h 895"/>
              <a:gd name="T10" fmla="*/ 2147483646 w 861"/>
              <a:gd name="T11" fmla="*/ 0 h 895"/>
              <a:gd name="T12" fmla="*/ 2147483646 w 861"/>
              <a:gd name="T13" fmla="*/ 0 h 895"/>
              <a:gd name="T14" fmla="*/ 2147483646 w 861"/>
              <a:gd name="T15" fmla="*/ 2147483646 h 895"/>
              <a:gd name="T16" fmla="*/ 2147483646 w 861"/>
              <a:gd name="T17" fmla="*/ 2147483646 h 895"/>
              <a:gd name="T18" fmla="*/ 0 w 861"/>
              <a:gd name="T19" fmla="*/ 2147483646 h 895"/>
              <a:gd name="T20" fmla="*/ 2147483646 w 861"/>
              <a:gd name="T21" fmla="*/ 2147483646 h 895"/>
              <a:gd name="T22" fmla="*/ 2147483646 w 861"/>
              <a:gd name="T23" fmla="*/ 2147483646 h 895"/>
              <a:gd name="T24" fmla="*/ 2147483646 w 861"/>
              <a:gd name="T25" fmla="*/ 2147483646 h 895"/>
              <a:gd name="T26" fmla="*/ 2147483646 w 861"/>
              <a:gd name="T27" fmla="*/ 2147483646 h 895"/>
              <a:gd name="T28" fmla="*/ 2147483646 w 861"/>
              <a:gd name="T29" fmla="*/ 2147483646 h 895"/>
              <a:gd name="T30" fmla="*/ 2147483646 w 861"/>
              <a:gd name="T31" fmla="*/ 2147483646 h 8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61" h="895">
                <a:moveTo>
                  <a:pt x="861" y="283"/>
                </a:moveTo>
                <a:lnTo>
                  <a:pt x="859" y="228"/>
                </a:lnTo>
                <a:lnTo>
                  <a:pt x="861" y="3"/>
                </a:lnTo>
                <a:lnTo>
                  <a:pt x="858" y="3"/>
                </a:lnTo>
                <a:lnTo>
                  <a:pt x="636" y="3"/>
                </a:lnTo>
                <a:lnTo>
                  <a:pt x="306" y="0"/>
                </a:lnTo>
                <a:lnTo>
                  <a:pt x="7" y="0"/>
                </a:lnTo>
                <a:lnTo>
                  <a:pt x="6" y="189"/>
                </a:lnTo>
                <a:lnTo>
                  <a:pt x="3" y="414"/>
                </a:lnTo>
                <a:lnTo>
                  <a:pt x="0" y="843"/>
                </a:lnTo>
                <a:lnTo>
                  <a:pt x="79" y="843"/>
                </a:lnTo>
                <a:lnTo>
                  <a:pt x="79" y="895"/>
                </a:lnTo>
                <a:lnTo>
                  <a:pt x="244" y="895"/>
                </a:lnTo>
                <a:lnTo>
                  <a:pt x="280" y="700"/>
                </a:lnTo>
                <a:lnTo>
                  <a:pt x="553" y="453"/>
                </a:lnTo>
                <a:lnTo>
                  <a:pt x="861" y="28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2" name="Freeform 208"/>
          <p:cNvSpPr>
            <a:spLocks/>
          </p:cNvSpPr>
          <p:nvPr/>
        </p:nvSpPr>
        <p:spPr bwMode="auto">
          <a:xfrm>
            <a:off x="3428597" y="1843376"/>
            <a:ext cx="539750" cy="477837"/>
          </a:xfrm>
          <a:custGeom>
            <a:avLst/>
            <a:gdLst>
              <a:gd name="T0" fmla="*/ 2147483646 w 1020"/>
              <a:gd name="T1" fmla="*/ 2147483646 h 902"/>
              <a:gd name="T2" fmla="*/ 2147483646 w 1020"/>
              <a:gd name="T3" fmla="*/ 2147483646 h 902"/>
              <a:gd name="T4" fmla="*/ 2147483646 w 1020"/>
              <a:gd name="T5" fmla="*/ 2147483646 h 902"/>
              <a:gd name="T6" fmla="*/ 2147483646 w 1020"/>
              <a:gd name="T7" fmla="*/ 0 h 902"/>
              <a:gd name="T8" fmla="*/ 2147483646 w 1020"/>
              <a:gd name="T9" fmla="*/ 0 h 902"/>
              <a:gd name="T10" fmla="*/ 2147483646 w 1020"/>
              <a:gd name="T11" fmla="*/ 2147483646 h 902"/>
              <a:gd name="T12" fmla="*/ 0 w 1020"/>
              <a:gd name="T13" fmla="*/ 2147483646 h 902"/>
              <a:gd name="T14" fmla="*/ 2147483646 w 1020"/>
              <a:gd name="T15" fmla="*/ 2147483646 h 902"/>
              <a:gd name="T16" fmla="*/ 2147483646 w 1020"/>
              <a:gd name="T17" fmla="*/ 2147483646 h 902"/>
              <a:gd name="T18" fmla="*/ 2147483646 w 1020"/>
              <a:gd name="T19" fmla="*/ 2147483646 h 902"/>
              <a:gd name="T20" fmla="*/ 2147483646 w 1020"/>
              <a:gd name="T21" fmla="*/ 2147483646 h 902"/>
              <a:gd name="T22" fmla="*/ 2147483646 w 1020"/>
              <a:gd name="T23" fmla="*/ 2147483646 h 902"/>
              <a:gd name="T24" fmla="*/ 2147483646 w 1020"/>
              <a:gd name="T25" fmla="*/ 2147483646 h 902"/>
              <a:gd name="T26" fmla="*/ 2147483646 w 1020"/>
              <a:gd name="T27" fmla="*/ 2147483646 h 902"/>
              <a:gd name="T28" fmla="*/ 2147483646 w 1020"/>
              <a:gd name="T29" fmla="*/ 2147483646 h 902"/>
              <a:gd name="T30" fmla="*/ 2147483646 w 1020"/>
              <a:gd name="T31" fmla="*/ 2147483646 h 902"/>
              <a:gd name="T32" fmla="*/ 2147483646 w 1020"/>
              <a:gd name="T33" fmla="*/ 2147483646 h 902"/>
              <a:gd name="T34" fmla="*/ 2147483646 w 1020"/>
              <a:gd name="T35" fmla="*/ 2147483646 h 902"/>
              <a:gd name="T36" fmla="*/ 2147483646 w 1020"/>
              <a:gd name="T37" fmla="*/ 2147483646 h 9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20" h="902">
                <a:moveTo>
                  <a:pt x="1020" y="225"/>
                </a:moveTo>
                <a:lnTo>
                  <a:pt x="1018" y="5"/>
                </a:lnTo>
                <a:lnTo>
                  <a:pt x="820" y="2"/>
                </a:lnTo>
                <a:lnTo>
                  <a:pt x="687" y="0"/>
                </a:lnTo>
                <a:lnTo>
                  <a:pt x="333" y="0"/>
                </a:lnTo>
                <a:lnTo>
                  <a:pt x="223" y="192"/>
                </a:lnTo>
                <a:lnTo>
                  <a:pt x="0" y="192"/>
                </a:lnTo>
                <a:lnTo>
                  <a:pt x="3" y="452"/>
                </a:lnTo>
                <a:lnTo>
                  <a:pt x="6" y="452"/>
                </a:lnTo>
                <a:lnTo>
                  <a:pt x="6" y="738"/>
                </a:lnTo>
                <a:lnTo>
                  <a:pt x="9" y="897"/>
                </a:lnTo>
                <a:lnTo>
                  <a:pt x="106" y="897"/>
                </a:lnTo>
                <a:lnTo>
                  <a:pt x="343" y="902"/>
                </a:lnTo>
                <a:lnTo>
                  <a:pt x="645" y="899"/>
                </a:lnTo>
                <a:lnTo>
                  <a:pt x="693" y="501"/>
                </a:lnTo>
                <a:lnTo>
                  <a:pt x="687" y="453"/>
                </a:lnTo>
                <a:lnTo>
                  <a:pt x="1017" y="455"/>
                </a:lnTo>
                <a:lnTo>
                  <a:pt x="1017" y="417"/>
                </a:lnTo>
                <a:lnTo>
                  <a:pt x="1020" y="22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3" name="Freeform 209"/>
          <p:cNvSpPr>
            <a:spLocks/>
          </p:cNvSpPr>
          <p:nvPr/>
        </p:nvSpPr>
        <p:spPr bwMode="auto">
          <a:xfrm>
            <a:off x="2984097" y="757526"/>
            <a:ext cx="320675" cy="746125"/>
          </a:xfrm>
          <a:custGeom>
            <a:avLst/>
            <a:gdLst>
              <a:gd name="T0" fmla="*/ 2147483646 w 605"/>
              <a:gd name="T1" fmla="*/ 2147483646 h 1410"/>
              <a:gd name="T2" fmla="*/ 2147483646 w 605"/>
              <a:gd name="T3" fmla="*/ 2147483646 h 1410"/>
              <a:gd name="T4" fmla="*/ 2147483646 w 605"/>
              <a:gd name="T5" fmla="*/ 2147483646 h 1410"/>
              <a:gd name="T6" fmla="*/ 2147483646 w 605"/>
              <a:gd name="T7" fmla="*/ 2147483646 h 1410"/>
              <a:gd name="T8" fmla="*/ 2147483646 w 605"/>
              <a:gd name="T9" fmla="*/ 2147483646 h 1410"/>
              <a:gd name="T10" fmla="*/ 2147483646 w 605"/>
              <a:gd name="T11" fmla="*/ 2147483646 h 1410"/>
              <a:gd name="T12" fmla="*/ 2147483646 w 605"/>
              <a:gd name="T13" fmla="*/ 2147483646 h 1410"/>
              <a:gd name="T14" fmla="*/ 2147483646 w 605"/>
              <a:gd name="T15" fmla="*/ 2147483646 h 1410"/>
              <a:gd name="T16" fmla="*/ 2147483646 w 605"/>
              <a:gd name="T17" fmla="*/ 2147483646 h 1410"/>
              <a:gd name="T18" fmla="*/ 2147483646 w 605"/>
              <a:gd name="T19" fmla="*/ 2147483646 h 1410"/>
              <a:gd name="T20" fmla="*/ 2147483646 w 605"/>
              <a:gd name="T21" fmla="*/ 2147483646 h 1410"/>
              <a:gd name="T22" fmla="*/ 2147483646 w 605"/>
              <a:gd name="T23" fmla="*/ 2147483646 h 1410"/>
              <a:gd name="T24" fmla="*/ 2147483646 w 605"/>
              <a:gd name="T25" fmla="*/ 2147483646 h 1410"/>
              <a:gd name="T26" fmla="*/ 2147483646 w 605"/>
              <a:gd name="T27" fmla="*/ 2147483646 h 1410"/>
              <a:gd name="T28" fmla="*/ 2147483646 w 605"/>
              <a:gd name="T29" fmla="*/ 2147483646 h 1410"/>
              <a:gd name="T30" fmla="*/ 2147483646 w 605"/>
              <a:gd name="T31" fmla="*/ 2147483646 h 1410"/>
              <a:gd name="T32" fmla="*/ 2147483646 w 605"/>
              <a:gd name="T33" fmla="*/ 2147483646 h 1410"/>
              <a:gd name="T34" fmla="*/ 2147483646 w 605"/>
              <a:gd name="T35" fmla="*/ 2147483646 h 1410"/>
              <a:gd name="T36" fmla="*/ 2147483646 w 605"/>
              <a:gd name="T37" fmla="*/ 2147483646 h 1410"/>
              <a:gd name="T38" fmla="*/ 2147483646 w 605"/>
              <a:gd name="T39" fmla="*/ 2147483646 h 1410"/>
              <a:gd name="T40" fmla="*/ 2147483646 w 605"/>
              <a:gd name="T41" fmla="*/ 2147483646 h 1410"/>
              <a:gd name="T42" fmla="*/ 2147483646 w 605"/>
              <a:gd name="T43" fmla="*/ 2147483646 h 1410"/>
              <a:gd name="T44" fmla="*/ 2147483646 w 605"/>
              <a:gd name="T45" fmla="*/ 0 h 1410"/>
              <a:gd name="T46" fmla="*/ 2147483646 w 605"/>
              <a:gd name="T47" fmla="*/ 2147483646 h 1410"/>
              <a:gd name="T48" fmla="*/ 2147483646 w 605"/>
              <a:gd name="T49" fmla="*/ 2147483646 h 1410"/>
              <a:gd name="T50" fmla="*/ 2147483646 w 605"/>
              <a:gd name="T51" fmla="*/ 2147483646 h 1410"/>
              <a:gd name="T52" fmla="*/ 2147483646 w 605"/>
              <a:gd name="T53" fmla="*/ 2147483646 h 1410"/>
              <a:gd name="T54" fmla="*/ 2147483646 w 605"/>
              <a:gd name="T55" fmla="*/ 2147483646 h 1410"/>
              <a:gd name="T56" fmla="*/ 0 w 605"/>
              <a:gd name="T57" fmla="*/ 2147483646 h 1410"/>
              <a:gd name="T58" fmla="*/ 0 w 605"/>
              <a:gd name="T59" fmla="*/ 2147483646 h 1410"/>
              <a:gd name="T60" fmla="*/ 0 w 605"/>
              <a:gd name="T61" fmla="*/ 2147483646 h 1410"/>
              <a:gd name="T62" fmla="*/ 2147483646 w 605"/>
              <a:gd name="T63" fmla="*/ 2147483646 h 1410"/>
              <a:gd name="T64" fmla="*/ 2147483646 w 605"/>
              <a:gd name="T65" fmla="*/ 2147483646 h 1410"/>
              <a:gd name="T66" fmla="*/ 2147483646 w 605"/>
              <a:gd name="T67" fmla="*/ 2147483646 h 1410"/>
              <a:gd name="T68" fmla="*/ 2147483646 w 605"/>
              <a:gd name="T69" fmla="*/ 2147483646 h 1410"/>
              <a:gd name="T70" fmla="*/ 2147483646 w 605"/>
              <a:gd name="T71" fmla="*/ 2147483646 h 1410"/>
              <a:gd name="T72" fmla="*/ 2147483646 w 605"/>
              <a:gd name="T73" fmla="*/ 2147483646 h 1410"/>
              <a:gd name="T74" fmla="*/ 2147483646 w 605"/>
              <a:gd name="T75" fmla="*/ 2147483646 h 1410"/>
              <a:gd name="T76" fmla="*/ 2147483646 w 605"/>
              <a:gd name="T77" fmla="*/ 2147483646 h 1410"/>
              <a:gd name="T78" fmla="*/ 2147483646 w 605"/>
              <a:gd name="T79" fmla="*/ 2147483646 h 141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5" h="1410">
                <a:moveTo>
                  <a:pt x="603" y="671"/>
                </a:moveTo>
                <a:lnTo>
                  <a:pt x="599" y="227"/>
                </a:lnTo>
                <a:lnTo>
                  <a:pt x="545" y="234"/>
                </a:lnTo>
                <a:lnTo>
                  <a:pt x="543" y="234"/>
                </a:lnTo>
                <a:lnTo>
                  <a:pt x="299" y="207"/>
                </a:lnTo>
                <a:lnTo>
                  <a:pt x="101" y="89"/>
                </a:lnTo>
                <a:lnTo>
                  <a:pt x="63" y="66"/>
                </a:lnTo>
                <a:lnTo>
                  <a:pt x="62" y="66"/>
                </a:lnTo>
                <a:lnTo>
                  <a:pt x="60" y="65"/>
                </a:lnTo>
                <a:lnTo>
                  <a:pt x="57" y="65"/>
                </a:lnTo>
                <a:lnTo>
                  <a:pt x="56" y="63"/>
                </a:lnTo>
                <a:lnTo>
                  <a:pt x="54" y="62"/>
                </a:lnTo>
                <a:lnTo>
                  <a:pt x="54" y="60"/>
                </a:lnTo>
                <a:lnTo>
                  <a:pt x="32" y="38"/>
                </a:lnTo>
                <a:lnTo>
                  <a:pt x="27" y="35"/>
                </a:lnTo>
                <a:lnTo>
                  <a:pt x="26" y="33"/>
                </a:lnTo>
                <a:lnTo>
                  <a:pt x="24" y="32"/>
                </a:lnTo>
                <a:lnTo>
                  <a:pt x="24" y="30"/>
                </a:lnTo>
                <a:lnTo>
                  <a:pt x="23" y="29"/>
                </a:lnTo>
                <a:lnTo>
                  <a:pt x="20" y="24"/>
                </a:lnTo>
                <a:lnTo>
                  <a:pt x="24" y="21"/>
                </a:lnTo>
                <a:lnTo>
                  <a:pt x="12" y="6"/>
                </a:lnTo>
                <a:lnTo>
                  <a:pt x="5" y="0"/>
                </a:lnTo>
                <a:lnTo>
                  <a:pt x="3" y="401"/>
                </a:lnTo>
                <a:lnTo>
                  <a:pt x="5" y="467"/>
                </a:lnTo>
                <a:lnTo>
                  <a:pt x="3" y="621"/>
                </a:lnTo>
                <a:lnTo>
                  <a:pt x="2" y="866"/>
                </a:lnTo>
                <a:lnTo>
                  <a:pt x="2" y="974"/>
                </a:lnTo>
                <a:lnTo>
                  <a:pt x="0" y="1064"/>
                </a:lnTo>
                <a:lnTo>
                  <a:pt x="0" y="1118"/>
                </a:lnTo>
                <a:lnTo>
                  <a:pt x="0" y="1187"/>
                </a:lnTo>
                <a:lnTo>
                  <a:pt x="2" y="1401"/>
                </a:lnTo>
                <a:lnTo>
                  <a:pt x="167" y="1383"/>
                </a:lnTo>
                <a:lnTo>
                  <a:pt x="263" y="1410"/>
                </a:lnTo>
                <a:lnTo>
                  <a:pt x="494" y="1268"/>
                </a:lnTo>
                <a:lnTo>
                  <a:pt x="545" y="1244"/>
                </a:lnTo>
                <a:lnTo>
                  <a:pt x="591" y="1223"/>
                </a:lnTo>
                <a:lnTo>
                  <a:pt x="605" y="1208"/>
                </a:lnTo>
                <a:lnTo>
                  <a:pt x="603" y="938"/>
                </a:lnTo>
                <a:lnTo>
                  <a:pt x="603" y="67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4" name="Freeform 210"/>
          <p:cNvSpPr>
            <a:spLocks/>
          </p:cNvSpPr>
          <p:nvPr/>
        </p:nvSpPr>
        <p:spPr bwMode="auto">
          <a:xfrm>
            <a:off x="3244447" y="1336963"/>
            <a:ext cx="360362" cy="746125"/>
          </a:xfrm>
          <a:custGeom>
            <a:avLst/>
            <a:gdLst>
              <a:gd name="T0" fmla="*/ 2147483646 w 681"/>
              <a:gd name="T1" fmla="*/ 2147483646 h 1410"/>
              <a:gd name="T2" fmla="*/ 2147483646 w 681"/>
              <a:gd name="T3" fmla="*/ 2147483646 h 1410"/>
              <a:gd name="T4" fmla="*/ 2147483646 w 681"/>
              <a:gd name="T5" fmla="*/ 2147483646 h 1410"/>
              <a:gd name="T6" fmla="*/ 2147483646 w 681"/>
              <a:gd name="T7" fmla="*/ 0 h 1410"/>
              <a:gd name="T8" fmla="*/ 2147483646 w 681"/>
              <a:gd name="T9" fmla="*/ 2147483646 h 1410"/>
              <a:gd name="T10" fmla="*/ 2147483646 w 681"/>
              <a:gd name="T11" fmla="*/ 2147483646 h 1410"/>
              <a:gd name="T12" fmla="*/ 2147483646 w 681"/>
              <a:gd name="T13" fmla="*/ 2147483646 h 1410"/>
              <a:gd name="T14" fmla="*/ 2147483646 w 681"/>
              <a:gd name="T15" fmla="*/ 2147483646 h 1410"/>
              <a:gd name="T16" fmla="*/ 0 w 681"/>
              <a:gd name="T17" fmla="*/ 2147483646 h 1410"/>
              <a:gd name="T18" fmla="*/ 2147483646 w 681"/>
              <a:gd name="T19" fmla="*/ 2147483646 h 1410"/>
              <a:gd name="T20" fmla="*/ 2147483646 w 681"/>
              <a:gd name="T21" fmla="*/ 2147483646 h 1410"/>
              <a:gd name="T22" fmla="*/ 2147483646 w 681"/>
              <a:gd name="T23" fmla="*/ 2147483646 h 1410"/>
              <a:gd name="T24" fmla="*/ 2147483646 w 681"/>
              <a:gd name="T25" fmla="*/ 2147483646 h 1410"/>
              <a:gd name="T26" fmla="*/ 2147483646 w 681"/>
              <a:gd name="T27" fmla="*/ 2147483646 h 1410"/>
              <a:gd name="T28" fmla="*/ 2147483646 w 681"/>
              <a:gd name="T29" fmla="*/ 2147483646 h 1410"/>
              <a:gd name="T30" fmla="*/ 2147483646 w 681"/>
              <a:gd name="T31" fmla="*/ 2147483646 h 1410"/>
              <a:gd name="T32" fmla="*/ 2147483646 w 681"/>
              <a:gd name="T33" fmla="*/ 2147483646 h 1410"/>
              <a:gd name="T34" fmla="*/ 2147483646 w 681"/>
              <a:gd name="T35" fmla="*/ 2147483646 h 1410"/>
              <a:gd name="T36" fmla="*/ 2147483646 w 681"/>
              <a:gd name="T37" fmla="*/ 2147483646 h 1410"/>
              <a:gd name="T38" fmla="*/ 2147483646 w 681"/>
              <a:gd name="T39" fmla="*/ 2147483646 h 14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1" h="1410">
                <a:moveTo>
                  <a:pt x="680" y="292"/>
                </a:moveTo>
                <a:lnTo>
                  <a:pt x="681" y="126"/>
                </a:lnTo>
                <a:lnTo>
                  <a:pt x="603" y="171"/>
                </a:lnTo>
                <a:lnTo>
                  <a:pt x="285" y="0"/>
                </a:lnTo>
                <a:lnTo>
                  <a:pt x="113" y="114"/>
                </a:lnTo>
                <a:lnTo>
                  <a:pt x="99" y="129"/>
                </a:lnTo>
                <a:lnTo>
                  <a:pt x="53" y="150"/>
                </a:lnTo>
                <a:lnTo>
                  <a:pt x="2" y="174"/>
                </a:lnTo>
                <a:lnTo>
                  <a:pt x="0" y="961"/>
                </a:lnTo>
                <a:lnTo>
                  <a:pt x="17" y="1054"/>
                </a:lnTo>
                <a:lnTo>
                  <a:pt x="18" y="1410"/>
                </a:lnTo>
                <a:lnTo>
                  <a:pt x="53" y="1410"/>
                </a:lnTo>
                <a:lnTo>
                  <a:pt x="297" y="1410"/>
                </a:lnTo>
                <a:lnTo>
                  <a:pt x="350" y="1410"/>
                </a:lnTo>
                <a:lnTo>
                  <a:pt x="347" y="1150"/>
                </a:lnTo>
                <a:lnTo>
                  <a:pt x="570" y="1150"/>
                </a:lnTo>
                <a:lnTo>
                  <a:pt x="680" y="958"/>
                </a:lnTo>
                <a:lnTo>
                  <a:pt x="678" y="733"/>
                </a:lnTo>
                <a:lnTo>
                  <a:pt x="680" y="493"/>
                </a:lnTo>
                <a:lnTo>
                  <a:pt x="680" y="29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" name="Freeform 211"/>
          <p:cNvSpPr>
            <a:spLocks/>
          </p:cNvSpPr>
          <p:nvPr/>
        </p:nvSpPr>
        <p:spPr bwMode="auto">
          <a:xfrm>
            <a:off x="3601634" y="692438"/>
            <a:ext cx="463550" cy="711200"/>
          </a:xfrm>
          <a:custGeom>
            <a:avLst/>
            <a:gdLst>
              <a:gd name="T0" fmla="*/ 2147483646 w 875"/>
              <a:gd name="T1" fmla="*/ 2147483646 h 1343"/>
              <a:gd name="T2" fmla="*/ 2147483646 w 875"/>
              <a:gd name="T3" fmla="*/ 2147483646 h 1343"/>
              <a:gd name="T4" fmla="*/ 2147483646 w 875"/>
              <a:gd name="T5" fmla="*/ 2147483646 h 1343"/>
              <a:gd name="T6" fmla="*/ 2147483646 w 875"/>
              <a:gd name="T7" fmla="*/ 2147483646 h 1343"/>
              <a:gd name="T8" fmla="*/ 2147483646 w 875"/>
              <a:gd name="T9" fmla="*/ 2147483646 h 1343"/>
              <a:gd name="T10" fmla="*/ 2147483646 w 875"/>
              <a:gd name="T11" fmla="*/ 2147483646 h 1343"/>
              <a:gd name="T12" fmla="*/ 2147483646 w 875"/>
              <a:gd name="T13" fmla="*/ 2147483646 h 1343"/>
              <a:gd name="T14" fmla="*/ 0 w 875"/>
              <a:gd name="T15" fmla="*/ 2147483646 h 1343"/>
              <a:gd name="T16" fmla="*/ 2147483646 w 875"/>
              <a:gd name="T17" fmla="*/ 2147483646 h 1343"/>
              <a:gd name="T18" fmla="*/ 2147483646 w 875"/>
              <a:gd name="T19" fmla="*/ 2147483646 h 1343"/>
              <a:gd name="T20" fmla="*/ 2147483646 w 875"/>
              <a:gd name="T21" fmla="*/ 2147483646 h 1343"/>
              <a:gd name="T22" fmla="*/ 2147483646 w 875"/>
              <a:gd name="T23" fmla="*/ 2147483646 h 1343"/>
              <a:gd name="T24" fmla="*/ 2147483646 w 875"/>
              <a:gd name="T25" fmla="*/ 2147483646 h 1343"/>
              <a:gd name="T26" fmla="*/ 2147483646 w 875"/>
              <a:gd name="T27" fmla="*/ 2147483646 h 1343"/>
              <a:gd name="T28" fmla="*/ 2147483646 w 875"/>
              <a:gd name="T29" fmla="*/ 2147483646 h 1343"/>
              <a:gd name="T30" fmla="*/ 2147483646 w 875"/>
              <a:gd name="T31" fmla="*/ 2147483646 h 1343"/>
              <a:gd name="T32" fmla="*/ 2147483646 w 875"/>
              <a:gd name="T33" fmla="*/ 0 h 1343"/>
              <a:gd name="T34" fmla="*/ 2147483646 w 875"/>
              <a:gd name="T35" fmla="*/ 2147483646 h 1343"/>
              <a:gd name="T36" fmla="*/ 2147483646 w 875"/>
              <a:gd name="T37" fmla="*/ 2147483646 h 1343"/>
              <a:gd name="T38" fmla="*/ 2147483646 w 875"/>
              <a:gd name="T39" fmla="*/ 2147483646 h 1343"/>
              <a:gd name="T40" fmla="*/ 2147483646 w 875"/>
              <a:gd name="T41" fmla="*/ 2147483646 h 1343"/>
              <a:gd name="T42" fmla="*/ 2147483646 w 875"/>
              <a:gd name="T43" fmla="*/ 2147483646 h 13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75" h="1343">
                <a:moveTo>
                  <a:pt x="875" y="285"/>
                </a:moveTo>
                <a:lnTo>
                  <a:pt x="801" y="840"/>
                </a:lnTo>
                <a:lnTo>
                  <a:pt x="456" y="918"/>
                </a:lnTo>
                <a:lnTo>
                  <a:pt x="359" y="1145"/>
                </a:lnTo>
                <a:lnTo>
                  <a:pt x="6" y="1343"/>
                </a:lnTo>
                <a:lnTo>
                  <a:pt x="5" y="1025"/>
                </a:lnTo>
                <a:lnTo>
                  <a:pt x="5" y="668"/>
                </a:lnTo>
                <a:lnTo>
                  <a:pt x="0" y="129"/>
                </a:lnTo>
                <a:lnTo>
                  <a:pt x="90" y="71"/>
                </a:lnTo>
                <a:lnTo>
                  <a:pt x="95" y="68"/>
                </a:lnTo>
                <a:lnTo>
                  <a:pt x="98" y="66"/>
                </a:lnTo>
                <a:lnTo>
                  <a:pt x="102" y="65"/>
                </a:lnTo>
                <a:lnTo>
                  <a:pt x="107" y="62"/>
                </a:lnTo>
                <a:lnTo>
                  <a:pt x="111" y="59"/>
                </a:lnTo>
                <a:lnTo>
                  <a:pt x="113" y="57"/>
                </a:lnTo>
                <a:lnTo>
                  <a:pt x="167" y="27"/>
                </a:lnTo>
                <a:lnTo>
                  <a:pt x="212" y="0"/>
                </a:lnTo>
                <a:lnTo>
                  <a:pt x="359" y="2"/>
                </a:lnTo>
                <a:lnTo>
                  <a:pt x="605" y="3"/>
                </a:lnTo>
                <a:lnTo>
                  <a:pt x="801" y="3"/>
                </a:lnTo>
                <a:lnTo>
                  <a:pt x="797" y="282"/>
                </a:lnTo>
                <a:lnTo>
                  <a:pt x="875" y="28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" name="Freeform 212"/>
          <p:cNvSpPr>
            <a:spLocks/>
          </p:cNvSpPr>
          <p:nvPr/>
        </p:nvSpPr>
        <p:spPr bwMode="auto">
          <a:xfrm>
            <a:off x="2985684" y="1429038"/>
            <a:ext cx="268288" cy="654050"/>
          </a:xfrm>
          <a:custGeom>
            <a:avLst/>
            <a:gdLst>
              <a:gd name="T0" fmla="*/ 2147483646 w 508"/>
              <a:gd name="T1" fmla="*/ 2147483646 h 1236"/>
              <a:gd name="T2" fmla="*/ 2147483646 w 508"/>
              <a:gd name="T3" fmla="*/ 0 h 1236"/>
              <a:gd name="T4" fmla="*/ 2147483646 w 508"/>
              <a:gd name="T5" fmla="*/ 2147483646 h 1236"/>
              <a:gd name="T6" fmla="*/ 2147483646 w 508"/>
              <a:gd name="T7" fmla="*/ 2147483646 h 1236"/>
              <a:gd name="T8" fmla="*/ 0 w 508"/>
              <a:gd name="T9" fmla="*/ 2147483646 h 1236"/>
              <a:gd name="T10" fmla="*/ 0 w 508"/>
              <a:gd name="T11" fmla="*/ 2147483646 h 1236"/>
              <a:gd name="T12" fmla="*/ 0 w 508"/>
              <a:gd name="T13" fmla="*/ 2147483646 h 1236"/>
              <a:gd name="T14" fmla="*/ 0 w 508"/>
              <a:gd name="T15" fmla="*/ 2147483646 h 1236"/>
              <a:gd name="T16" fmla="*/ 0 w 508"/>
              <a:gd name="T17" fmla="*/ 2147483646 h 1236"/>
              <a:gd name="T18" fmla="*/ 2147483646 w 508"/>
              <a:gd name="T19" fmla="*/ 2147483646 h 1236"/>
              <a:gd name="T20" fmla="*/ 2147483646 w 508"/>
              <a:gd name="T21" fmla="*/ 2147483646 h 1236"/>
              <a:gd name="T22" fmla="*/ 2147483646 w 508"/>
              <a:gd name="T23" fmla="*/ 2147483646 h 1236"/>
              <a:gd name="T24" fmla="*/ 2147483646 w 508"/>
              <a:gd name="T25" fmla="*/ 2147483646 h 1236"/>
              <a:gd name="T26" fmla="*/ 2147483646 w 508"/>
              <a:gd name="T27" fmla="*/ 2147483646 h 1236"/>
              <a:gd name="T28" fmla="*/ 2147483646 w 508"/>
              <a:gd name="T29" fmla="*/ 2147483646 h 1236"/>
              <a:gd name="T30" fmla="*/ 2147483646 w 508"/>
              <a:gd name="T31" fmla="*/ 2147483646 h 12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08" h="1236">
                <a:moveTo>
                  <a:pt x="490" y="787"/>
                </a:moveTo>
                <a:lnTo>
                  <a:pt x="492" y="0"/>
                </a:lnTo>
                <a:lnTo>
                  <a:pt x="261" y="142"/>
                </a:lnTo>
                <a:lnTo>
                  <a:pt x="165" y="115"/>
                </a:lnTo>
                <a:lnTo>
                  <a:pt x="0" y="133"/>
                </a:lnTo>
                <a:lnTo>
                  <a:pt x="0" y="240"/>
                </a:lnTo>
                <a:lnTo>
                  <a:pt x="0" y="336"/>
                </a:lnTo>
                <a:lnTo>
                  <a:pt x="0" y="534"/>
                </a:lnTo>
                <a:lnTo>
                  <a:pt x="0" y="559"/>
                </a:lnTo>
                <a:lnTo>
                  <a:pt x="1" y="700"/>
                </a:lnTo>
                <a:lnTo>
                  <a:pt x="1" y="1234"/>
                </a:lnTo>
                <a:lnTo>
                  <a:pt x="52" y="1234"/>
                </a:lnTo>
                <a:lnTo>
                  <a:pt x="297" y="1236"/>
                </a:lnTo>
                <a:lnTo>
                  <a:pt x="508" y="1236"/>
                </a:lnTo>
                <a:lnTo>
                  <a:pt x="507" y="880"/>
                </a:lnTo>
                <a:lnTo>
                  <a:pt x="490" y="78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" name="Freeform 213"/>
          <p:cNvSpPr>
            <a:spLocks/>
          </p:cNvSpPr>
          <p:nvPr/>
        </p:nvSpPr>
        <p:spPr bwMode="auto">
          <a:xfrm>
            <a:off x="3301597" y="760701"/>
            <a:ext cx="303212" cy="666750"/>
          </a:xfrm>
          <a:custGeom>
            <a:avLst/>
            <a:gdLst>
              <a:gd name="T0" fmla="*/ 2147483646 w 574"/>
              <a:gd name="T1" fmla="*/ 2147483646 h 1259"/>
              <a:gd name="T2" fmla="*/ 2147483646 w 574"/>
              <a:gd name="T3" fmla="*/ 0 h 1259"/>
              <a:gd name="T4" fmla="*/ 2147483646 w 574"/>
              <a:gd name="T5" fmla="*/ 2147483646 h 1259"/>
              <a:gd name="T6" fmla="*/ 2147483646 w 574"/>
              <a:gd name="T7" fmla="*/ 2147483646 h 1259"/>
              <a:gd name="T8" fmla="*/ 2147483646 w 574"/>
              <a:gd name="T9" fmla="*/ 2147483646 h 1259"/>
              <a:gd name="T10" fmla="*/ 2147483646 w 574"/>
              <a:gd name="T11" fmla="*/ 2147483646 h 1259"/>
              <a:gd name="T12" fmla="*/ 2147483646 w 574"/>
              <a:gd name="T13" fmla="*/ 2147483646 h 1259"/>
              <a:gd name="T14" fmla="*/ 2147483646 w 574"/>
              <a:gd name="T15" fmla="*/ 2147483646 h 1259"/>
              <a:gd name="T16" fmla="*/ 2147483646 w 574"/>
              <a:gd name="T17" fmla="*/ 2147483646 h 1259"/>
              <a:gd name="T18" fmla="*/ 2147483646 w 574"/>
              <a:gd name="T19" fmla="*/ 2147483646 h 1259"/>
              <a:gd name="T20" fmla="*/ 2147483646 w 574"/>
              <a:gd name="T21" fmla="*/ 2147483646 h 1259"/>
              <a:gd name="T22" fmla="*/ 2147483646 w 574"/>
              <a:gd name="T23" fmla="*/ 2147483646 h 1259"/>
              <a:gd name="T24" fmla="*/ 2147483646 w 574"/>
              <a:gd name="T25" fmla="*/ 2147483646 h 1259"/>
              <a:gd name="T26" fmla="*/ 2147483646 w 574"/>
              <a:gd name="T27" fmla="*/ 2147483646 h 1259"/>
              <a:gd name="T28" fmla="*/ 2147483646 w 574"/>
              <a:gd name="T29" fmla="*/ 2147483646 h 1259"/>
              <a:gd name="T30" fmla="*/ 2147483646 w 574"/>
              <a:gd name="T31" fmla="*/ 2147483646 h 1259"/>
              <a:gd name="T32" fmla="*/ 2147483646 w 574"/>
              <a:gd name="T33" fmla="*/ 2147483646 h 1259"/>
              <a:gd name="T34" fmla="*/ 2147483646 w 574"/>
              <a:gd name="T35" fmla="*/ 2147483646 h 1259"/>
              <a:gd name="T36" fmla="*/ 2147483646 w 574"/>
              <a:gd name="T37" fmla="*/ 2147483646 h 1259"/>
              <a:gd name="T38" fmla="*/ 0 w 574"/>
              <a:gd name="T39" fmla="*/ 2147483646 h 1259"/>
              <a:gd name="T40" fmla="*/ 2147483646 w 574"/>
              <a:gd name="T41" fmla="*/ 2147483646 h 1259"/>
              <a:gd name="T42" fmla="*/ 2147483646 w 574"/>
              <a:gd name="T43" fmla="*/ 2147483646 h 1259"/>
              <a:gd name="T44" fmla="*/ 2147483646 w 574"/>
              <a:gd name="T45" fmla="*/ 2147483646 h 1259"/>
              <a:gd name="T46" fmla="*/ 2147483646 w 574"/>
              <a:gd name="T47" fmla="*/ 2147483646 h 1259"/>
              <a:gd name="T48" fmla="*/ 2147483646 w 574"/>
              <a:gd name="T49" fmla="*/ 2147483646 h 1259"/>
              <a:gd name="T50" fmla="*/ 2147483646 w 574"/>
              <a:gd name="T51" fmla="*/ 2147483646 h 1259"/>
              <a:gd name="T52" fmla="*/ 2147483646 w 574"/>
              <a:gd name="T53" fmla="*/ 2147483646 h 1259"/>
              <a:gd name="T54" fmla="*/ 2147483646 w 574"/>
              <a:gd name="T55" fmla="*/ 2147483646 h 12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74" h="1259">
                <a:moveTo>
                  <a:pt x="573" y="539"/>
                </a:moveTo>
                <a:lnTo>
                  <a:pt x="568" y="0"/>
                </a:lnTo>
                <a:lnTo>
                  <a:pt x="565" y="2"/>
                </a:lnTo>
                <a:lnTo>
                  <a:pt x="562" y="3"/>
                </a:lnTo>
                <a:lnTo>
                  <a:pt x="436" y="65"/>
                </a:lnTo>
                <a:lnTo>
                  <a:pt x="195" y="167"/>
                </a:lnTo>
                <a:lnTo>
                  <a:pt x="193" y="167"/>
                </a:lnTo>
                <a:lnTo>
                  <a:pt x="192" y="167"/>
                </a:lnTo>
                <a:lnTo>
                  <a:pt x="190" y="167"/>
                </a:lnTo>
                <a:lnTo>
                  <a:pt x="189" y="168"/>
                </a:lnTo>
                <a:lnTo>
                  <a:pt x="186" y="168"/>
                </a:lnTo>
                <a:lnTo>
                  <a:pt x="184" y="165"/>
                </a:lnTo>
                <a:lnTo>
                  <a:pt x="171" y="173"/>
                </a:lnTo>
                <a:lnTo>
                  <a:pt x="153" y="177"/>
                </a:lnTo>
                <a:lnTo>
                  <a:pt x="151" y="177"/>
                </a:lnTo>
                <a:lnTo>
                  <a:pt x="139" y="186"/>
                </a:lnTo>
                <a:lnTo>
                  <a:pt x="118" y="186"/>
                </a:lnTo>
                <a:lnTo>
                  <a:pt x="118" y="191"/>
                </a:lnTo>
                <a:lnTo>
                  <a:pt x="76" y="204"/>
                </a:lnTo>
                <a:lnTo>
                  <a:pt x="0" y="221"/>
                </a:lnTo>
                <a:lnTo>
                  <a:pt x="4" y="665"/>
                </a:lnTo>
                <a:lnTo>
                  <a:pt x="4" y="932"/>
                </a:lnTo>
                <a:lnTo>
                  <a:pt x="6" y="1202"/>
                </a:lnTo>
                <a:lnTo>
                  <a:pt x="178" y="1088"/>
                </a:lnTo>
                <a:lnTo>
                  <a:pt x="496" y="1259"/>
                </a:lnTo>
                <a:lnTo>
                  <a:pt x="574" y="1214"/>
                </a:lnTo>
                <a:lnTo>
                  <a:pt x="573" y="896"/>
                </a:lnTo>
                <a:lnTo>
                  <a:pt x="573" y="53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" name="Freeform 214"/>
          <p:cNvSpPr>
            <a:spLocks/>
          </p:cNvSpPr>
          <p:nvPr/>
        </p:nvSpPr>
        <p:spPr bwMode="auto">
          <a:xfrm>
            <a:off x="3603222" y="1490951"/>
            <a:ext cx="482600" cy="357187"/>
          </a:xfrm>
          <a:custGeom>
            <a:avLst/>
            <a:gdLst>
              <a:gd name="T0" fmla="*/ 2147483646 w 912"/>
              <a:gd name="T1" fmla="*/ 2147483646 h 674"/>
              <a:gd name="T2" fmla="*/ 2147483646 w 912"/>
              <a:gd name="T3" fmla="*/ 2147483646 h 674"/>
              <a:gd name="T4" fmla="*/ 2147483646 w 912"/>
              <a:gd name="T5" fmla="*/ 2147483646 h 674"/>
              <a:gd name="T6" fmla="*/ 2147483646 w 912"/>
              <a:gd name="T7" fmla="*/ 2147483646 h 674"/>
              <a:gd name="T8" fmla="*/ 2147483646 w 912"/>
              <a:gd name="T9" fmla="*/ 2147483646 h 674"/>
              <a:gd name="T10" fmla="*/ 2147483646 w 912"/>
              <a:gd name="T11" fmla="*/ 2147483646 h 674"/>
              <a:gd name="T12" fmla="*/ 2147483646 w 912"/>
              <a:gd name="T13" fmla="*/ 2147483646 h 674"/>
              <a:gd name="T14" fmla="*/ 0 w 912"/>
              <a:gd name="T15" fmla="*/ 2147483646 h 674"/>
              <a:gd name="T16" fmla="*/ 2147483646 w 912"/>
              <a:gd name="T17" fmla="*/ 2147483646 h 674"/>
              <a:gd name="T18" fmla="*/ 2147483646 w 912"/>
              <a:gd name="T19" fmla="*/ 0 h 674"/>
              <a:gd name="T20" fmla="*/ 2147483646 w 912"/>
              <a:gd name="T21" fmla="*/ 2147483646 h 674"/>
              <a:gd name="T22" fmla="*/ 2147483646 w 912"/>
              <a:gd name="T23" fmla="*/ 0 h 674"/>
              <a:gd name="T24" fmla="*/ 2147483646 w 912"/>
              <a:gd name="T25" fmla="*/ 2147483646 h 674"/>
              <a:gd name="T26" fmla="*/ 2147483646 w 912"/>
              <a:gd name="T27" fmla="*/ 2147483646 h 674"/>
              <a:gd name="T28" fmla="*/ 2147483646 w 912"/>
              <a:gd name="T29" fmla="*/ 2147483646 h 67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12" h="674">
                <a:moveTo>
                  <a:pt x="911" y="122"/>
                </a:moveTo>
                <a:lnTo>
                  <a:pt x="909" y="674"/>
                </a:lnTo>
                <a:lnTo>
                  <a:pt x="846" y="674"/>
                </a:lnTo>
                <a:lnTo>
                  <a:pt x="687" y="671"/>
                </a:lnTo>
                <a:lnTo>
                  <a:pt x="489" y="668"/>
                </a:lnTo>
                <a:lnTo>
                  <a:pt x="356" y="666"/>
                </a:lnTo>
                <a:lnTo>
                  <a:pt x="2" y="666"/>
                </a:lnTo>
                <a:lnTo>
                  <a:pt x="0" y="441"/>
                </a:lnTo>
                <a:lnTo>
                  <a:pt x="2" y="201"/>
                </a:lnTo>
                <a:lnTo>
                  <a:pt x="2" y="0"/>
                </a:lnTo>
                <a:lnTo>
                  <a:pt x="306" y="2"/>
                </a:lnTo>
                <a:lnTo>
                  <a:pt x="356" y="0"/>
                </a:lnTo>
                <a:lnTo>
                  <a:pt x="912" y="2"/>
                </a:lnTo>
                <a:lnTo>
                  <a:pt x="911" y="101"/>
                </a:lnTo>
                <a:lnTo>
                  <a:pt x="911" y="12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" name="Freeform 215"/>
          <p:cNvSpPr>
            <a:spLocks/>
          </p:cNvSpPr>
          <p:nvPr/>
        </p:nvSpPr>
        <p:spPr bwMode="auto">
          <a:xfrm>
            <a:off x="3604809" y="1136938"/>
            <a:ext cx="481013" cy="355600"/>
          </a:xfrm>
          <a:custGeom>
            <a:avLst/>
            <a:gdLst>
              <a:gd name="T0" fmla="*/ 2147483646 w 910"/>
              <a:gd name="T1" fmla="*/ 2147483646 h 671"/>
              <a:gd name="T2" fmla="*/ 2147483646 w 910"/>
              <a:gd name="T3" fmla="*/ 0 h 671"/>
              <a:gd name="T4" fmla="*/ 2147483646 w 910"/>
              <a:gd name="T5" fmla="*/ 0 h 671"/>
              <a:gd name="T6" fmla="*/ 2147483646 w 910"/>
              <a:gd name="T7" fmla="*/ 0 h 671"/>
              <a:gd name="T8" fmla="*/ 2147483646 w 910"/>
              <a:gd name="T9" fmla="*/ 0 h 671"/>
              <a:gd name="T10" fmla="*/ 2147483646 w 910"/>
              <a:gd name="T11" fmla="*/ 2147483646 h 671"/>
              <a:gd name="T12" fmla="*/ 2147483646 w 910"/>
              <a:gd name="T13" fmla="*/ 2147483646 h 671"/>
              <a:gd name="T14" fmla="*/ 2147483646 w 910"/>
              <a:gd name="T15" fmla="*/ 2147483646 h 671"/>
              <a:gd name="T16" fmla="*/ 0 w 910"/>
              <a:gd name="T17" fmla="*/ 2147483646 h 671"/>
              <a:gd name="T18" fmla="*/ 2147483646 w 910"/>
              <a:gd name="T19" fmla="*/ 2147483646 h 671"/>
              <a:gd name="T20" fmla="*/ 2147483646 w 910"/>
              <a:gd name="T21" fmla="*/ 2147483646 h 671"/>
              <a:gd name="T22" fmla="*/ 2147483646 w 910"/>
              <a:gd name="T23" fmla="*/ 2147483646 h 671"/>
              <a:gd name="T24" fmla="*/ 2147483646 w 910"/>
              <a:gd name="T25" fmla="*/ 2147483646 h 671"/>
              <a:gd name="T26" fmla="*/ 2147483646 w 910"/>
              <a:gd name="T27" fmla="*/ 2147483646 h 6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10" h="671">
                <a:moveTo>
                  <a:pt x="910" y="149"/>
                </a:moveTo>
                <a:lnTo>
                  <a:pt x="910" y="0"/>
                </a:lnTo>
                <a:lnTo>
                  <a:pt x="862" y="0"/>
                </a:lnTo>
                <a:lnTo>
                  <a:pt x="844" y="0"/>
                </a:lnTo>
                <a:lnTo>
                  <a:pt x="796" y="0"/>
                </a:lnTo>
                <a:lnTo>
                  <a:pt x="451" y="78"/>
                </a:lnTo>
                <a:lnTo>
                  <a:pt x="354" y="305"/>
                </a:lnTo>
                <a:lnTo>
                  <a:pt x="1" y="503"/>
                </a:lnTo>
                <a:lnTo>
                  <a:pt x="0" y="669"/>
                </a:lnTo>
                <a:lnTo>
                  <a:pt x="304" y="671"/>
                </a:lnTo>
                <a:lnTo>
                  <a:pt x="354" y="669"/>
                </a:lnTo>
                <a:lnTo>
                  <a:pt x="910" y="671"/>
                </a:lnTo>
                <a:lnTo>
                  <a:pt x="910" y="563"/>
                </a:lnTo>
                <a:lnTo>
                  <a:pt x="910" y="14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0" name="Freeform 216"/>
          <p:cNvSpPr>
            <a:spLocks/>
          </p:cNvSpPr>
          <p:nvPr/>
        </p:nvSpPr>
        <p:spPr bwMode="auto">
          <a:xfrm>
            <a:off x="3252384" y="5518438"/>
            <a:ext cx="517525" cy="571500"/>
          </a:xfrm>
          <a:custGeom>
            <a:avLst/>
            <a:gdLst>
              <a:gd name="T0" fmla="*/ 2147483646 w 977"/>
              <a:gd name="T1" fmla="*/ 2147483646 h 1079"/>
              <a:gd name="T2" fmla="*/ 2147483646 w 977"/>
              <a:gd name="T3" fmla="*/ 2147483646 h 1079"/>
              <a:gd name="T4" fmla="*/ 2147483646 w 977"/>
              <a:gd name="T5" fmla="*/ 2147483646 h 1079"/>
              <a:gd name="T6" fmla="*/ 2147483646 w 977"/>
              <a:gd name="T7" fmla="*/ 2147483646 h 1079"/>
              <a:gd name="T8" fmla="*/ 2147483646 w 977"/>
              <a:gd name="T9" fmla="*/ 2147483646 h 1079"/>
              <a:gd name="T10" fmla="*/ 2147483646 w 977"/>
              <a:gd name="T11" fmla="*/ 2147483646 h 1079"/>
              <a:gd name="T12" fmla="*/ 0 w 977"/>
              <a:gd name="T13" fmla="*/ 2147483646 h 1079"/>
              <a:gd name="T14" fmla="*/ 2147483646 w 977"/>
              <a:gd name="T15" fmla="*/ 2147483646 h 1079"/>
              <a:gd name="T16" fmla="*/ 2147483646 w 977"/>
              <a:gd name="T17" fmla="*/ 2147483646 h 1079"/>
              <a:gd name="T18" fmla="*/ 2147483646 w 977"/>
              <a:gd name="T19" fmla="*/ 2147483646 h 1079"/>
              <a:gd name="T20" fmla="*/ 2147483646 w 977"/>
              <a:gd name="T21" fmla="*/ 2147483646 h 1079"/>
              <a:gd name="T22" fmla="*/ 2147483646 w 977"/>
              <a:gd name="T23" fmla="*/ 0 h 1079"/>
              <a:gd name="T24" fmla="*/ 2147483646 w 977"/>
              <a:gd name="T25" fmla="*/ 0 h 1079"/>
              <a:gd name="T26" fmla="*/ 2147483646 w 977"/>
              <a:gd name="T27" fmla="*/ 2147483646 h 1079"/>
              <a:gd name="T28" fmla="*/ 2147483646 w 977"/>
              <a:gd name="T29" fmla="*/ 2147483646 h 107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77" h="1079">
                <a:moveTo>
                  <a:pt x="977" y="527"/>
                </a:moveTo>
                <a:lnTo>
                  <a:pt x="888" y="528"/>
                </a:lnTo>
                <a:lnTo>
                  <a:pt x="773" y="591"/>
                </a:lnTo>
                <a:lnTo>
                  <a:pt x="570" y="705"/>
                </a:lnTo>
                <a:lnTo>
                  <a:pt x="528" y="722"/>
                </a:lnTo>
                <a:lnTo>
                  <a:pt x="282" y="1079"/>
                </a:lnTo>
                <a:lnTo>
                  <a:pt x="0" y="840"/>
                </a:lnTo>
                <a:lnTo>
                  <a:pt x="387" y="224"/>
                </a:lnTo>
                <a:lnTo>
                  <a:pt x="494" y="222"/>
                </a:lnTo>
                <a:lnTo>
                  <a:pt x="494" y="5"/>
                </a:lnTo>
                <a:lnTo>
                  <a:pt x="620" y="6"/>
                </a:lnTo>
                <a:lnTo>
                  <a:pt x="773" y="0"/>
                </a:lnTo>
                <a:lnTo>
                  <a:pt x="938" y="0"/>
                </a:lnTo>
                <a:lnTo>
                  <a:pt x="930" y="206"/>
                </a:lnTo>
                <a:lnTo>
                  <a:pt x="977" y="52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" name="Freeform 217"/>
          <p:cNvSpPr>
            <a:spLocks/>
          </p:cNvSpPr>
          <p:nvPr/>
        </p:nvSpPr>
        <p:spPr bwMode="auto">
          <a:xfrm>
            <a:off x="3863572" y="5223163"/>
            <a:ext cx="447675" cy="411163"/>
          </a:xfrm>
          <a:custGeom>
            <a:avLst/>
            <a:gdLst>
              <a:gd name="T0" fmla="*/ 2147483646 w 847"/>
              <a:gd name="T1" fmla="*/ 2147483646 h 778"/>
              <a:gd name="T2" fmla="*/ 2147483646 w 847"/>
              <a:gd name="T3" fmla="*/ 2147483646 h 778"/>
              <a:gd name="T4" fmla="*/ 2147483646 w 847"/>
              <a:gd name="T5" fmla="*/ 2147483646 h 778"/>
              <a:gd name="T6" fmla="*/ 2147483646 w 847"/>
              <a:gd name="T7" fmla="*/ 2147483646 h 778"/>
              <a:gd name="T8" fmla="*/ 2147483646 w 847"/>
              <a:gd name="T9" fmla="*/ 2147483646 h 778"/>
              <a:gd name="T10" fmla="*/ 2147483646 w 847"/>
              <a:gd name="T11" fmla="*/ 2147483646 h 778"/>
              <a:gd name="T12" fmla="*/ 2147483646 w 847"/>
              <a:gd name="T13" fmla="*/ 2147483646 h 778"/>
              <a:gd name="T14" fmla="*/ 2147483646 w 847"/>
              <a:gd name="T15" fmla="*/ 2147483646 h 778"/>
              <a:gd name="T16" fmla="*/ 2147483646 w 847"/>
              <a:gd name="T17" fmla="*/ 2147483646 h 778"/>
              <a:gd name="T18" fmla="*/ 0 w 847"/>
              <a:gd name="T19" fmla="*/ 2147483646 h 778"/>
              <a:gd name="T20" fmla="*/ 0 w 847"/>
              <a:gd name="T21" fmla="*/ 2147483646 h 778"/>
              <a:gd name="T22" fmla="*/ 0 w 847"/>
              <a:gd name="T23" fmla="*/ 2147483646 h 778"/>
              <a:gd name="T24" fmla="*/ 2147483646 w 847"/>
              <a:gd name="T25" fmla="*/ 2147483646 h 778"/>
              <a:gd name="T26" fmla="*/ 2147483646 w 847"/>
              <a:gd name="T27" fmla="*/ 2147483646 h 778"/>
              <a:gd name="T28" fmla="*/ 2147483646 w 847"/>
              <a:gd name="T29" fmla="*/ 0 h 778"/>
              <a:gd name="T30" fmla="*/ 2147483646 w 847"/>
              <a:gd name="T31" fmla="*/ 2147483646 h 778"/>
              <a:gd name="T32" fmla="*/ 2147483646 w 847"/>
              <a:gd name="T33" fmla="*/ 2147483646 h 778"/>
              <a:gd name="T34" fmla="*/ 2147483646 w 847"/>
              <a:gd name="T35" fmla="*/ 2147483646 h 77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7" h="778">
                <a:moveTo>
                  <a:pt x="796" y="444"/>
                </a:moveTo>
                <a:lnTo>
                  <a:pt x="691" y="619"/>
                </a:lnTo>
                <a:lnTo>
                  <a:pt x="601" y="592"/>
                </a:lnTo>
                <a:lnTo>
                  <a:pt x="612" y="667"/>
                </a:lnTo>
                <a:lnTo>
                  <a:pt x="601" y="750"/>
                </a:lnTo>
                <a:lnTo>
                  <a:pt x="430" y="778"/>
                </a:lnTo>
                <a:lnTo>
                  <a:pt x="433" y="555"/>
                </a:lnTo>
                <a:lnTo>
                  <a:pt x="219" y="402"/>
                </a:lnTo>
                <a:lnTo>
                  <a:pt x="4" y="411"/>
                </a:lnTo>
                <a:lnTo>
                  <a:pt x="0" y="211"/>
                </a:lnTo>
                <a:lnTo>
                  <a:pt x="0" y="123"/>
                </a:lnTo>
                <a:lnTo>
                  <a:pt x="0" y="73"/>
                </a:lnTo>
                <a:lnTo>
                  <a:pt x="355" y="69"/>
                </a:lnTo>
                <a:lnTo>
                  <a:pt x="732" y="75"/>
                </a:lnTo>
                <a:lnTo>
                  <a:pt x="733" y="0"/>
                </a:lnTo>
                <a:lnTo>
                  <a:pt x="837" y="1"/>
                </a:lnTo>
                <a:lnTo>
                  <a:pt x="847" y="151"/>
                </a:lnTo>
                <a:lnTo>
                  <a:pt x="796" y="44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2" name="Freeform 218"/>
          <p:cNvSpPr>
            <a:spLocks/>
          </p:cNvSpPr>
          <p:nvPr/>
        </p:nvSpPr>
        <p:spPr bwMode="auto">
          <a:xfrm>
            <a:off x="3273022" y="4569113"/>
            <a:ext cx="358775" cy="549275"/>
          </a:xfrm>
          <a:custGeom>
            <a:avLst/>
            <a:gdLst>
              <a:gd name="T0" fmla="*/ 2147483646 w 678"/>
              <a:gd name="T1" fmla="*/ 2147483646 h 1038"/>
              <a:gd name="T2" fmla="*/ 2147483646 w 678"/>
              <a:gd name="T3" fmla="*/ 2147483646 h 1038"/>
              <a:gd name="T4" fmla="*/ 2147483646 w 678"/>
              <a:gd name="T5" fmla="*/ 2147483646 h 1038"/>
              <a:gd name="T6" fmla="*/ 2147483646 w 678"/>
              <a:gd name="T7" fmla="*/ 0 h 1038"/>
              <a:gd name="T8" fmla="*/ 2147483646 w 678"/>
              <a:gd name="T9" fmla="*/ 2147483646 h 1038"/>
              <a:gd name="T10" fmla="*/ 2147483646 w 678"/>
              <a:gd name="T11" fmla="*/ 2147483646 h 1038"/>
              <a:gd name="T12" fmla="*/ 2147483646 w 678"/>
              <a:gd name="T13" fmla="*/ 2147483646 h 1038"/>
              <a:gd name="T14" fmla="*/ 2147483646 w 678"/>
              <a:gd name="T15" fmla="*/ 2147483646 h 1038"/>
              <a:gd name="T16" fmla="*/ 2147483646 w 678"/>
              <a:gd name="T17" fmla="*/ 2147483646 h 1038"/>
              <a:gd name="T18" fmla="*/ 2147483646 w 678"/>
              <a:gd name="T19" fmla="*/ 2147483646 h 1038"/>
              <a:gd name="T20" fmla="*/ 2147483646 w 678"/>
              <a:gd name="T21" fmla="*/ 2147483646 h 1038"/>
              <a:gd name="T22" fmla="*/ 0 w 678"/>
              <a:gd name="T23" fmla="*/ 2147483646 h 1038"/>
              <a:gd name="T24" fmla="*/ 2147483646 w 678"/>
              <a:gd name="T25" fmla="*/ 2147483646 h 1038"/>
              <a:gd name="T26" fmla="*/ 2147483646 w 678"/>
              <a:gd name="T27" fmla="*/ 2147483646 h 1038"/>
              <a:gd name="T28" fmla="*/ 2147483646 w 678"/>
              <a:gd name="T29" fmla="*/ 2147483646 h 1038"/>
              <a:gd name="T30" fmla="*/ 2147483646 w 678"/>
              <a:gd name="T31" fmla="*/ 2147483646 h 1038"/>
              <a:gd name="T32" fmla="*/ 2147483646 w 678"/>
              <a:gd name="T33" fmla="*/ 2147483646 h 1038"/>
              <a:gd name="T34" fmla="*/ 2147483646 w 678"/>
              <a:gd name="T35" fmla="*/ 2147483646 h 1038"/>
              <a:gd name="T36" fmla="*/ 2147483646 w 678"/>
              <a:gd name="T37" fmla="*/ 2147483646 h 1038"/>
              <a:gd name="T38" fmla="*/ 2147483646 w 678"/>
              <a:gd name="T39" fmla="*/ 2147483646 h 103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8" h="1038">
                <a:moveTo>
                  <a:pt x="639" y="1023"/>
                </a:moveTo>
                <a:lnTo>
                  <a:pt x="642" y="224"/>
                </a:lnTo>
                <a:lnTo>
                  <a:pt x="678" y="224"/>
                </a:lnTo>
                <a:lnTo>
                  <a:pt x="678" y="0"/>
                </a:lnTo>
                <a:lnTo>
                  <a:pt x="489" y="5"/>
                </a:lnTo>
                <a:lnTo>
                  <a:pt x="456" y="6"/>
                </a:lnTo>
                <a:lnTo>
                  <a:pt x="297" y="2"/>
                </a:lnTo>
                <a:lnTo>
                  <a:pt x="244" y="35"/>
                </a:lnTo>
                <a:lnTo>
                  <a:pt x="244" y="90"/>
                </a:lnTo>
                <a:lnTo>
                  <a:pt x="234" y="75"/>
                </a:lnTo>
                <a:lnTo>
                  <a:pt x="189" y="161"/>
                </a:lnTo>
                <a:lnTo>
                  <a:pt x="0" y="320"/>
                </a:lnTo>
                <a:lnTo>
                  <a:pt x="21" y="396"/>
                </a:lnTo>
                <a:lnTo>
                  <a:pt x="15" y="921"/>
                </a:lnTo>
                <a:lnTo>
                  <a:pt x="330" y="987"/>
                </a:lnTo>
                <a:lnTo>
                  <a:pt x="318" y="1001"/>
                </a:lnTo>
                <a:lnTo>
                  <a:pt x="348" y="999"/>
                </a:lnTo>
                <a:lnTo>
                  <a:pt x="490" y="1014"/>
                </a:lnTo>
                <a:lnTo>
                  <a:pt x="607" y="1038"/>
                </a:lnTo>
                <a:lnTo>
                  <a:pt x="639" y="102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3" name="Freeform 219"/>
          <p:cNvSpPr>
            <a:spLocks/>
          </p:cNvSpPr>
          <p:nvPr/>
        </p:nvSpPr>
        <p:spPr bwMode="auto">
          <a:xfrm>
            <a:off x="3455584" y="5083463"/>
            <a:ext cx="409575" cy="438150"/>
          </a:xfrm>
          <a:custGeom>
            <a:avLst/>
            <a:gdLst>
              <a:gd name="T0" fmla="*/ 2147483646 w 774"/>
              <a:gd name="T1" fmla="*/ 2147483646 h 829"/>
              <a:gd name="T2" fmla="*/ 2147483646 w 774"/>
              <a:gd name="T3" fmla="*/ 2147483646 h 829"/>
              <a:gd name="T4" fmla="*/ 2147483646 w 774"/>
              <a:gd name="T5" fmla="*/ 2147483646 h 829"/>
              <a:gd name="T6" fmla="*/ 2147483646 w 774"/>
              <a:gd name="T7" fmla="*/ 2147483646 h 829"/>
              <a:gd name="T8" fmla="*/ 2147483646 w 774"/>
              <a:gd name="T9" fmla="*/ 2147483646 h 829"/>
              <a:gd name="T10" fmla="*/ 2147483646 w 774"/>
              <a:gd name="T11" fmla="*/ 2147483646 h 829"/>
              <a:gd name="T12" fmla="*/ 2147483646 w 774"/>
              <a:gd name="T13" fmla="*/ 2147483646 h 829"/>
              <a:gd name="T14" fmla="*/ 2147483646 w 774"/>
              <a:gd name="T15" fmla="*/ 0 h 829"/>
              <a:gd name="T16" fmla="*/ 2147483646 w 774"/>
              <a:gd name="T17" fmla="*/ 0 h 829"/>
              <a:gd name="T18" fmla="*/ 2147483646 w 774"/>
              <a:gd name="T19" fmla="*/ 2147483646 h 829"/>
              <a:gd name="T20" fmla="*/ 2147483646 w 774"/>
              <a:gd name="T21" fmla="*/ 2147483646 h 829"/>
              <a:gd name="T22" fmla="*/ 2147483646 w 774"/>
              <a:gd name="T23" fmla="*/ 2147483646 h 829"/>
              <a:gd name="T24" fmla="*/ 2147483646 w 774"/>
              <a:gd name="T25" fmla="*/ 2147483646 h 829"/>
              <a:gd name="T26" fmla="*/ 2147483646 w 774"/>
              <a:gd name="T27" fmla="*/ 2147483646 h 829"/>
              <a:gd name="T28" fmla="*/ 0 w 774"/>
              <a:gd name="T29" fmla="*/ 2147483646 h 829"/>
              <a:gd name="T30" fmla="*/ 2147483646 w 774"/>
              <a:gd name="T31" fmla="*/ 2147483646 h 829"/>
              <a:gd name="T32" fmla="*/ 0 w 774"/>
              <a:gd name="T33" fmla="*/ 2147483646 h 829"/>
              <a:gd name="T34" fmla="*/ 0 w 774"/>
              <a:gd name="T35" fmla="*/ 2147483646 h 829"/>
              <a:gd name="T36" fmla="*/ 2147483646 w 774"/>
              <a:gd name="T37" fmla="*/ 2147483646 h 829"/>
              <a:gd name="T38" fmla="*/ 2147483646 w 774"/>
              <a:gd name="T39" fmla="*/ 2147483646 h 829"/>
              <a:gd name="T40" fmla="*/ 2147483646 w 774"/>
              <a:gd name="T41" fmla="*/ 2147483646 h 829"/>
              <a:gd name="T42" fmla="*/ 2147483646 w 774"/>
              <a:gd name="T43" fmla="*/ 2147483646 h 829"/>
              <a:gd name="T44" fmla="*/ 2147483646 w 774"/>
              <a:gd name="T45" fmla="*/ 2147483646 h 829"/>
              <a:gd name="T46" fmla="*/ 2147483646 w 774"/>
              <a:gd name="T47" fmla="*/ 2147483646 h 8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74" h="829">
                <a:moveTo>
                  <a:pt x="774" y="712"/>
                </a:moveTo>
                <a:lnTo>
                  <a:pt x="774" y="675"/>
                </a:lnTo>
                <a:lnTo>
                  <a:pt x="770" y="475"/>
                </a:lnTo>
                <a:lnTo>
                  <a:pt x="770" y="387"/>
                </a:lnTo>
                <a:lnTo>
                  <a:pt x="770" y="337"/>
                </a:lnTo>
                <a:lnTo>
                  <a:pt x="768" y="150"/>
                </a:lnTo>
                <a:lnTo>
                  <a:pt x="768" y="67"/>
                </a:lnTo>
                <a:lnTo>
                  <a:pt x="768" y="0"/>
                </a:lnTo>
                <a:lnTo>
                  <a:pt x="635" y="0"/>
                </a:lnTo>
                <a:lnTo>
                  <a:pt x="386" y="67"/>
                </a:lnTo>
                <a:lnTo>
                  <a:pt x="293" y="52"/>
                </a:lnTo>
                <a:lnTo>
                  <a:pt x="261" y="67"/>
                </a:lnTo>
                <a:lnTo>
                  <a:pt x="144" y="43"/>
                </a:lnTo>
                <a:lnTo>
                  <a:pt x="2" y="28"/>
                </a:lnTo>
                <a:lnTo>
                  <a:pt x="0" y="265"/>
                </a:lnTo>
                <a:lnTo>
                  <a:pt x="2" y="603"/>
                </a:lnTo>
                <a:lnTo>
                  <a:pt x="0" y="753"/>
                </a:lnTo>
                <a:lnTo>
                  <a:pt x="0" y="826"/>
                </a:lnTo>
                <a:lnTo>
                  <a:pt x="110" y="828"/>
                </a:lnTo>
                <a:lnTo>
                  <a:pt x="236" y="829"/>
                </a:lnTo>
                <a:lnTo>
                  <a:pt x="389" y="823"/>
                </a:lnTo>
                <a:lnTo>
                  <a:pt x="554" y="823"/>
                </a:lnTo>
                <a:lnTo>
                  <a:pt x="552" y="709"/>
                </a:lnTo>
                <a:lnTo>
                  <a:pt x="774" y="71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" name="Freeform 220"/>
          <p:cNvSpPr>
            <a:spLocks/>
          </p:cNvSpPr>
          <p:nvPr/>
        </p:nvSpPr>
        <p:spPr bwMode="auto">
          <a:xfrm>
            <a:off x="3611159" y="4569113"/>
            <a:ext cx="250825" cy="549275"/>
          </a:xfrm>
          <a:custGeom>
            <a:avLst/>
            <a:gdLst>
              <a:gd name="T0" fmla="*/ 2147483646 w 475"/>
              <a:gd name="T1" fmla="*/ 2147483646 h 1038"/>
              <a:gd name="T2" fmla="*/ 2147483646 w 475"/>
              <a:gd name="T3" fmla="*/ 2147483646 h 1038"/>
              <a:gd name="T4" fmla="*/ 2147483646 w 475"/>
              <a:gd name="T5" fmla="*/ 2147483646 h 1038"/>
              <a:gd name="T6" fmla="*/ 2147483646 w 475"/>
              <a:gd name="T7" fmla="*/ 2147483646 h 1038"/>
              <a:gd name="T8" fmla="*/ 2147483646 w 475"/>
              <a:gd name="T9" fmla="*/ 0 h 1038"/>
              <a:gd name="T10" fmla="*/ 2147483646 w 475"/>
              <a:gd name="T11" fmla="*/ 0 h 1038"/>
              <a:gd name="T12" fmla="*/ 2147483646 w 475"/>
              <a:gd name="T13" fmla="*/ 0 h 1038"/>
              <a:gd name="T14" fmla="*/ 2147483646 w 475"/>
              <a:gd name="T15" fmla="*/ 0 h 1038"/>
              <a:gd name="T16" fmla="*/ 2147483646 w 475"/>
              <a:gd name="T17" fmla="*/ 2147483646 h 1038"/>
              <a:gd name="T18" fmla="*/ 2147483646 w 475"/>
              <a:gd name="T19" fmla="*/ 2147483646 h 1038"/>
              <a:gd name="T20" fmla="*/ 0 w 475"/>
              <a:gd name="T21" fmla="*/ 2147483646 h 1038"/>
              <a:gd name="T22" fmla="*/ 2147483646 w 475"/>
              <a:gd name="T23" fmla="*/ 2147483646 h 1038"/>
              <a:gd name="T24" fmla="*/ 2147483646 w 475"/>
              <a:gd name="T25" fmla="*/ 2147483646 h 1038"/>
              <a:gd name="T26" fmla="*/ 2147483646 w 475"/>
              <a:gd name="T27" fmla="*/ 2147483646 h 1038"/>
              <a:gd name="T28" fmla="*/ 2147483646 w 475"/>
              <a:gd name="T29" fmla="*/ 2147483646 h 1038"/>
              <a:gd name="T30" fmla="*/ 2147483646 w 475"/>
              <a:gd name="T31" fmla="*/ 2147483646 h 10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5" h="1038">
                <a:moveTo>
                  <a:pt x="474" y="717"/>
                </a:moveTo>
                <a:lnTo>
                  <a:pt x="474" y="558"/>
                </a:lnTo>
                <a:lnTo>
                  <a:pt x="472" y="396"/>
                </a:lnTo>
                <a:lnTo>
                  <a:pt x="472" y="75"/>
                </a:lnTo>
                <a:lnTo>
                  <a:pt x="474" y="0"/>
                </a:lnTo>
                <a:lnTo>
                  <a:pt x="342" y="0"/>
                </a:lnTo>
                <a:lnTo>
                  <a:pt x="219" y="0"/>
                </a:lnTo>
                <a:lnTo>
                  <a:pt x="39" y="0"/>
                </a:lnTo>
                <a:lnTo>
                  <a:pt x="39" y="224"/>
                </a:lnTo>
                <a:lnTo>
                  <a:pt x="3" y="224"/>
                </a:lnTo>
                <a:lnTo>
                  <a:pt x="0" y="1023"/>
                </a:lnTo>
                <a:lnTo>
                  <a:pt x="93" y="1038"/>
                </a:lnTo>
                <a:lnTo>
                  <a:pt x="342" y="971"/>
                </a:lnTo>
                <a:lnTo>
                  <a:pt x="475" y="971"/>
                </a:lnTo>
                <a:lnTo>
                  <a:pt x="474" y="857"/>
                </a:lnTo>
                <a:lnTo>
                  <a:pt x="474" y="71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" name="Freeform 221"/>
          <p:cNvSpPr>
            <a:spLocks/>
          </p:cNvSpPr>
          <p:nvPr/>
        </p:nvSpPr>
        <p:spPr bwMode="auto">
          <a:xfrm>
            <a:off x="3861984" y="4862801"/>
            <a:ext cx="388938" cy="400050"/>
          </a:xfrm>
          <a:custGeom>
            <a:avLst/>
            <a:gdLst>
              <a:gd name="T0" fmla="*/ 2147483646 w 736"/>
              <a:gd name="T1" fmla="*/ 2147483646 h 756"/>
              <a:gd name="T2" fmla="*/ 2147483646 w 736"/>
              <a:gd name="T3" fmla="*/ 2147483646 h 756"/>
              <a:gd name="T4" fmla="*/ 2147483646 w 736"/>
              <a:gd name="T5" fmla="*/ 2147483646 h 756"/>
              <a:gd name="T6" fmla="*/ 2147483646 w 736"/>
              <a:gd name="T7" fmla="*/ 2147483646 h 756"/>
              <a:gd name="T8" fmla="*/ 2147483646 w 736"/>
              <a:gd name="T9" fmla="*/ 2147483646 h 756"/>
              <a:gd name="T10" fmla="*/ 2147483646 w 736"/>
              <a:gd name="T11" fmla="*/ 2147483646 h 756"/>
              <a:gd name="T12" fmla="*/ 2147483646 w 736"/>
              <a:gd name="T13" fmla="*/ 2147483646 h 756"/>
              <a:gd name="T14" fmla="*/ 2147483646 w 736"/>
              <a:gd name="T15" fmla="*/ 2147483646 h 756"/>
              <a:gd name="T16" fmla="*/ 2147483646 w 736"/>
              <a:gd name="T17" fmla="*/ 2147483646 h 756"/>
              <a:gd name="T18" fmla="*/ 2147483646 w 736"/>
              <a:gd name="T19" fmla="*/ 2147483646 h 756"/>
              <a:gd name="T20" fmla="*/ 0 w 736"/>
              <a:gd name="T21" fmla="*/ 2147483646 h 756"/>
              <a:gd name="T22" fmla="*/ 0 w 736"/>
              <a:gd name="T23" fmla="*/ 2147483646 h 756"/>
              <a:gd name="T24" fmla="*/ 0 w 736"/>
              <a:gd name="T25" fmla="*/ 2147483646 h 756"/>
              <a:gd name="T26" fmla="*/ 2147483646 w 736"/>
              <a:gd name="T27" fmla="*/ 0 h 756"/>
              <a:gd name="T28" fmla="*/ 2147483646 w 736"/>
              <a:gd name="T29" fmla="*/ 2147483646 h 756"/>
              <a:gd name="T30" fmla="*/ 2147483646 w 736"/>
              <a:gd name="T31" fmla="*/ 2147483646 h 7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36" h="756">
                <a:moveTo>
                  <a:pt x="735" y="1"/>
                </a:moveTo>
                <a:lnTo>
                  <a:pt x="736" y="213"/>
                </a:lnTo>
                <a:lnTo>
                  <a:pt x="735" y="337"/>
                </a:lnTo>
                <a:lnTo>
                  <a:pt x="736" y="681"/>
                </a:lnTo>
                <a:lnTo>
                  <a:pt x="735" y="756"/>
                </a:lnTo>
                <a:lnTo>
                  <a:pt x="358" y="750"/>
                </a:lnTo>
                <a:lnTo>
                  <a:pt x="3" y="754"/>
                </a:lnTo>
                <a:lnTo>
                  <a:pt x="1" y="567"/>
                </a:lnTo>
                <a:lnTo>
                  <a:pt x="1" y="484"/>
                </a:lnTo>
                <a:lnTo>
                  <a:pt x="1" y="417"/>
                </a:lnTo>
                <a:lnTo>
                  <a:pt x="0" y="303"/>
                </a:lnTo>
                <a:lnTo>
                  <a:pt x="0" y="163"/>
                </a:lnTo>
                <a:lnTo>
                  <a:pt x="0" y="4"/>
                </a:lnTo>
                <a:lnTo>
                  <a:pt x="438" y="0"/>
                </a:lnTo>
                <a:lnTo>
                  <a:pt x="438" y="3"/>
                </a:lnTo>
                <a:lnTo>
                  <a:pt x="735" y="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" name="Freeform 222"/>
          <p:cNvSpPr>
            <a:spLocks/>
          </p:cNvSpPr>
          <p:nvPr/>
        </p:nvSpPr>
        <p:spPr bwMode="auto">
          <a:xfrm>
            <a:off x="3722284" y="5435888"/>
            <a:ext cx="369888" cy="574675"/>
          </a:xfrm>
          <a:custGeom>
            <a:avLst/>
            <a:gdLst>
              <a:gd name="T0" fmla="*/ 2147483646 w 699"/>
              <a:gd name="T1" fmla="*/ 2147483646 h 1087"/>
              <a:gd name="T2" fmla="*/ 2147483646 w 699"/>
              <a:gd name="T3" fmla="*/ 2147483646 h 1087"/>
              <a:gd name="T4" fmla="*/ 2147483646 w 699"/>
              <a:gd name="T5" fmla="*/ 2147483646 h 1087"/>
              <a:gd name="T6" fmla="*/ 2147483646 w 699"/>
              <a:gd name="T7" fmla="*/ 2147483646 h 1087"/>
              <a:gd name="T8" fmla="*/ 2147483646 w 699"/>
              <a:gd name="T9" fmla="*/ 2147483646 h 1087"/>
              <a:gd name="T10" fmla="*/ 2147483646 w 699"/>
              <a:gd name="T11" fmla="*/ 0 h 1087"/>
              <a:gd name="T12" fmla="*/ 2147483646 w 699"/>
              <a:gd name="T13" fmla="*/ 2147483646 h 1087"/>
              <a:gd name="T14" fmla="*/ 2147483646 w 699"/>
              <a:gd name="T15" fmla="*/ 2147483646 h 1087"/>
              <a:gd name="T16" fmla="*/ 2147483646 w 699"/>
              <a:gd name="T17" fmla="*/ 2147483646 h 1087"/>
              <a:gd name="T18" fmla="*/ 2147483646 w 699"/>
              <a:gd name="T19" fmla="*/ 2147483646 h 1087"/>
              <a:gd name="T20" fmla="*/ 2147483646 w 699"/>
              <a:gd name="T21" fmla="*/ 2147483646 h 1087"/>
              <a:gd name="T22" fmla="*/ 2147483646 w 699"/>
              <a:gd name="T23" fmla="*/ 2147483646 h 1087"/>
              <a:gd name="T24" fmla="*/ 0 w 699"/>
              <a:gd name="T25" fmla="*/ 2147483646 h 1087"/>
              <a:gd name="T26" fmla="*/ 2147483646 w 699"/>
              <a:gd name="T27" fmla="*/ 2147483646 h 1087"/>
              <a:gd name="T28" fmla="*/ 2147483646 w 699"/>
              <a:gd name="T29" fmla="*/ 2147483646 h 1087"/>
              <a:gd name="T30" fmla="*/ 2147483646 w 699"/>
              <a:gd name="T31" fmla="*/ 2147483646 h 1087"/>
              <a:gd name="T32" fmla="*/ 2147483646 w 699"/>
              <a:gd name="T33" fmla="*/ 2147483646 h 1087"/>
              <a:gd name="T34" fmla="*/ 2147483646 w 699"/>
              <a:gd name="T35" fmla="*/ 2147483646 h 1087"/>
              <a:gd name="T36" fmla="*/ 2147483646 w 699"/>
              <a:gd name="T37" fmla="*/ 2147483646 h 1087"/>
              <a:gd name="T38" fmla="*/ 2147483646 w 699"/>
              <a:gd name="T39" fmla="*/ 2147483646 h 10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99" h="1087">
                <a:moveTo>
                  <a:pt x="639" y="565"/>
                </a:moveTo>
                <a:lnTo>
                  <a:pt x="695" y="429"/>
                </a:lnTo>
                <a:lnTo>
                  <a:pt x="687" y="399"/>
                </a:lnTo>
                <a:lnTo>
                  <a:pt x="696" y="376"/>
                </a:lnTo>
                <a:lnTo>
                  <a:pt x="699" y="153"/>
                </a:lnTo>
                <a:lnTo>
                  <a:pt x="485" y="0"/>
                </a:lnTo>
                <a:lnTo>
                  <a:pt x="270" y="9"/>
                </a:lnTo>
                <a:lnTo>
                  <a:pt x="270" y="46"/>
                </a:lnTo>
                <a:lnTo>
                  <a:pt x="48" y="43"/>
                </a:lnTo>
                <a:lnTo>
                  <a:pt x="50" y="157"/>
                </a:lnTo>
                <a:lnTo>
                  <a:pt x="42" y="363"/>
                </a:lnTo>
                <a:lnTo>
                  <a:pt x="89" y="684"/>
                </a:lnTo>
                <a:lnTo>
                  <a:pt x="0" y="685"/>
                </a:lnTo>
                <a:lnTo>
                  <a:pt x="131" y="909"/>
                </a:lnTo>
                <a:lnTo>
                  <a:pt x="318" y="1003"/>
                </a:lnTo>
                <a:lnTo>
                  <a:pt x="317" y="1087"/>
                </a:lnTo>
                <a:lnTo>
                  <a:pt x="426" y="1003"/>
                </a:lnTo>
                <a:lnTo>
                  <a:pt x="572" y="684"/>
                </a:lnTo>
                <a:lnTo>
                  <a:pt x="593" y="571"/>
                </a:lnTo>
                <a:lnTo>
                  <a:pt x="639" y="56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" name="Freeform 223"/>
          <p:cNvSpPr>
            <a:spLocks/>
          </p:cNvSpPr>
          <p:nvPr/>
        </p:nvSpPr>
        <p:spPr bwMode="auto">
          <a:xfrm>
            <a:off x="3474634" y="3797588"/>
            <a:ext cx="441325" cy="417513"/>
          </a:xfrm>
          <a:custGeom>
            <a:avLst/>
            <a:gdLst>
              <a:gd name="T0" fmla="*/ 2147483646 w 833"/>
              <a:gd name="T1" fmla="*/ 2147483646 h 788"/>
              <a:gd name="T2" fmla="*/ 2147483646 w 833"/>
              <a:gd name="T3" fmla="*/ 2147483646 h 788"/>
              <a:gd name="T4" fmla="*/ 2147483646 w 833"/>
              <a:gd name="T5" fmla="*/ 2147483646 h 788"/>
              <a:gd name="T6" fmla="*/ 2147483646 w 833"/>
              <a:gd name="T7" fmla="*/ 2147483646 h 788"/>
              <a:gd name="T8" fmla="*/ 2147483646 w 833"/>
              <a:gd name="T9" fmla="*/ 2147483646 h 788"/>
              <a:gd name="T10" fmla="*/ 2147483646 w 833"/>
              <a:gd name="T11" fmla="*/ 2147483646 h 788"/>
              <a:gd name="T12" fmla="*/ 2147483646 w 833"/>
              <a:gd name="T13" fmla="*/ 2147483646 h 788"/>
              <a:gd name="T14" fmla="*/ 2147483646 w 833"/>
              <a:gd name="T15" fmla="*/ 2147483646 h 788"/>
              <a:gd name="T16" fmla="*/ 2147483646 w 833"/>
              <a:gd name="T17" fmla="*/ 2147483646 h 788"/>
              <a:gd name="T18" fmla="*/ 2147483646 w 833"/>
              <a:gd name="T19" fmla="*/ 0 h 788"/>
              <a:gd name="T20" fmla="*/ 2147483646 w 833"/>
              <a:gd name="T21" fmla="*/ 2147483646 h 788"/>
              <a:gd name="T22" fmla="*/ 2147483646 w 833"/>
              <a:gd name="T23" fmla="*/ 2147483646 h 788"/>
              <a:gd name="T24" fmla="*/ 0 w 833"/>
              <a:gd name="T25" fmla="*/ 2147483646 h 788"/>
              <a:gd name="T26" fmla="*/ 2147483646 w 833"/>
              <a:gd name="T27" fmla="*/ 2147483646 h 788"/>
              <a:gd name="T28" fmla="*/ 2147483646 w 833"/>
              <a:gd name="T29" fmla="*/ 2147483646 h 788"/>
              <a:gd name="T30" fmla="*/ 2147483646 w 833"/>
              <a:gd name="T31" fmla="*/ 2147483646 h 7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33" h="788">
                <a:moveTo>
                  <a:pt x="731" y="788"/>
                </a:moveTo>
                <a:lnTo>
                  <a:pt x="728" y="572"/>
                </a:lnTo>
                <a:lnTo>
                  <a:pt x="725" y="351"/>
                </a:lnTo>
                <a:lnTo>
                  <a:pt x="833" y="321"/>
                </a:lnTo>
                <a:lnTo>
                  <a:pt x="830" y="8"/>
                </a:lnTo>
                <a:lnTo>
                  <a:pt x="722" y="8"/>
                </a:lnTo>
                <a:lnTo>
                  <a:pt x="720" y="6"/>
                </a:lnTo>
                <a:lnTo>
                  <a:pt x="575" y="8"/>
                </a:lnTo>
                <a:lnTo>
                  <a:pt x="539" y="3"/>
                </a:lnTo>
                <a:lnTo>
                  <a:pt x="227" y="0"/>
                </a:lnTo>
                <a:lnTo>
                  <a:pt x="221" y="336"/>
                </a:lnTo>
                <a:lnTo>
                  <a:pt x="3" y="335"/>
                </a:lnTo>
                <a:lnTo>
                  <a:pt x="0" y="782"/>
                </a:lnTo>
                <a:lnTo>
                  <a:pt x="236" y="782"/>
                </a:lnTo>
                <a:lnTo>
                  <a:pt x="392" y="783"/>
                </a:lnTo>
                <a:lnTo>
                  <a:pt x="731" y="78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" name="Freeform 224"/>
          <p:cNvSpPr>
            <a:spLocks/>
          </p:cNvSpPr>
          <p:nvPr/>
        </p:nvSpPr>
        <p:spPr bwMode="auto">
          <a:xfrm>
            <a:off x="3282547" y="3615026"/>
            <a:ext cx="312737" cy="596900"/>
          </a:xfrm>
          <a:custGeom>
            <a:avLst/>
            <a:gdLst>
              <a:gd name="T0" fmla="*/ 2147483646 w 591"/>
              <a:gd name="T1" fmla="*/ 2147483646 h 1127"/>
              <a:gd name="T2" fmla="*/ 2147483646 w 591"/>
              <a:gd name="T3" fmla="*/ 2147483646 h 1127"/>
              <a:gd name="T4" fmla="*/ 2147483646 w 591"/>
              <a:gd name="T5" fmla="*/ 2147483646 h 1127"/>
              <a:gd name="T6" fmla="*/ 2147483646 w 591"/>
              <a:gd name="T7" fmla="*/ 2147483646 h 1127"/>
              <a:gd name="T8" fmla="*/ 2147483646 w 591"/>
              <a:gd name="T9" fmla="*/ 2147483646 h 1127"/>
              <a:gd name="T10" fmla="*/ 2147483646 w 591"/>
              <a:gd name="T11" fmla="*/ 2147483646 h 1127"/>
              <a:gd name="T12" fmla="*/ 2147483646 w 591"/>
              <a:gd name="T13" fmla="*/ 0 h 1127"/>
              <a:gd name="T14" fmla="*/ 2147483646 w 591"/>
              <a:gd name="T15" fmla="*/ 2147483646 h 1127"/>
              <a:gd name="T16" fmla="*/ 2147483646 w 591"/>
              <a:gd name="T17" fmla="*/ 2147483646 h 1127"/>
              <a:gd name="T18" fmla="*/ 0 w 591"/>
              <a:gd name="T19" fmla="*/ 2147483646 h 1127"/>
              <a:gd name="T20" fmla="*/ 0 w 591"/>
              <a:gd name="T21" fmla="*/ 2147483646 h 1127"/>
              <a:gd name="T22" fmla="*/ 0 w 591"/>
              <a:gd name="T23" fmla="*/ 2147483646 h 1127"/>
              <a:gd name="T24" fmla="*/ 0 w 591"/>
              <a:gd name="T25" fmla="*/ 2147483646 h 1127"/>
              <a:gd name="T26" fmla="*/ 2147483646 w 591"/>
              <a:gd name="T27" fmla="*/ 2147483646 h 1127"/>
              <a:gd name="T28" fmla="*/ 2147483646 w 591"/>
              <a:gd name="T29" fmla="*/ 2147483646 h 1127"/>
              <a:gd name="T30" fmla="*/ 2147483646 w 591"/>
              <a:gd name="T31" fmla="*/ 2147483646 h 1127"/>
              <a:gd name="T32" fmla="*/ 2147483646 w 591"/>
              <a:gd name="T33" fmla="*/ 2147483646 h 1127"/>
              <a:gd name="T34" fmla="*/ 2147483646 w 591"/>
              <a:gd name="T35" fmla="*/ 2147483646 h 1127"/>
              <a:gd name="T36" fmla="*/ 2147483646 w 591"/>
              <a:gd name="T37" fmla="*/ 2147483646 h 11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1" h="1127">
                <a:moveTo>
                  <a:pt x="591" y="345"/>
                </a:moveTo>
                <a:lnTo>
                  <a:pt x="543" y="345"/>
                </a:lnTo>
                <a:lnTo>
                  <a:pt x="442" y="344"/>
                </a:lnTo>
                <a:lnTo>
                  <a:pt x="447" y="6"/>
                </a:lnTo>
                <a:lnTo>
                  <a:pt x="340" y="6"/>
                </a:lnTo>
                <a:lnTo>
                  <a:pt x="226" y="5"/>
                </a:lnTo>
                <a:lnTo>
                  <a:pt x="81" y="0"/>
                </a:lnTo>
                <a:lnTo>
                  <a:pt x="79" y="225"/>
                </a:lnTo>
                <a:lnTo>
                  <a:pt x="3" y="222"/>
                </a:lnTo>
                <a:lnTo>
                  <a:pt x="0" y="894"/>
                </a:lnTo>
                <a:lnTo>
                  <a:pt x="0" y="917"/>
                </a:lnTo>
                <a:lnTo>
                  <a:pt x="0" y="1014"/>
                </a:lnTo>
                <a:lnTo>
                  <a:pt x="0" y="1118"/>
                </a:lnTo>
                <a:lnTo>
                  <a:pt x="78" y="1121"/>
                </a:lnTo>
                <a:lnTo>
                  <a:pt x="217" y="1124"/>
                </a:lnTo>
                <a:lnTo>
                  <a:pt x="364" y="1127"/>
                </a:lnTo>
                <a:lnTo>
                  <a:pt x="367" y="680"/>
                </a:lnTo>
                <a:lnTo>
                  <a:pt x="585" y="681"/>
                </a:lnTo>
                <a:lnTo>
                  <a:pt x="591" y="34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9" name="Freeform 225"/>
          <p:cNvSpPr>
            <a:spLocks/>
          </p:cNvSpPr>
          <p:nvPr/>
        </p:nvSpPr>
        <p:spPr bwMode="auto">
          <a:xfrm>
            <a:off x="3282547" y="4207163"/>
            <a:ext cx="579437" cy="365125"/>
          </a:xfrm>
          <a:custGeom>
            <a:avLst/>
            <a:gdLst>
              <a:gd name="T0" fmla="*/ 2147483646 w 1096"/>
              <a:gd name="T1" fmla="*/ 2147483646 h 691"/>
              <a:gd name="T2" fmla="*/ 2147483646 w 1096"/>
              <a:gd name="T3" fmla="*/ 2147483646 h 691"/>
              <a:gd name="T4" fmla="*/ 2147483646 w 1096"/>
              <a:gd name="T5" fmla="*/ 2147483646 h 691"/>
              <a:gd name="T6" fmla="*/ 2147483646 w 1096"/>
              <a:gd name="T7" fmla="*/ 2147483646 h 691"/>
              <a:gd name="T8" fmla="*/ 2147483646 w 1096"/>
              <a:gd name="T9" fmla="*/ 2147483646 h 691"/>
              <a:gd name="T10" fmla="*/ 2147483646 w 1096"/>
              <a:gd name="T11" fmla="*/ 2147483646 h 691"/>
              <a:gd name="T12" fmla="*/ 2147483646 w 1096"/>
              <a:gd name="T13" fmla="*/ 2147483646 h 691"/>
              <a:gd name="T14" fmla="*/ 0 w 1096"/>
              <a:gd name="T15" fmla="*/ 0 h 691"/>
              <a:gd name="T16" fmla="*/ 0 w 1096"/>
              <a:gd name="T17" fmla="*/ 2147483646 h 691"/>
              <a:gd name="T18" fmla="*/ 0 w 1096"/>
              <a:gd name="T19" fmla="*/ 2147483646 h 691"/>
              <a:gd name="T20" fmla="*/ 0 w 1096"/>
              <a:gd name="T21" fmla="*/ 2147483646 h 691"/>
              <a:gd name="T22" fmla="*/ 2147483646 w 1096"/>
              <a:gd name="T23" fmla="*/ 2147483646 h 691"/>
              <a:gd name="T24" fmla="*/ 2147483646 w 1096"/>
              <a:gd name="T25" fmla="*/ 2147483646 h 691"/>
              <a:gd name="T26" fmla="*/ 2147483646 w 1096"/>
              <a:gd name="T27" fmla="*/ 2147483646 h 691"/>
              <a:gd name="T28" fmla="*/ 2147483646 w 1096"/>
              <a:gd name="T29" fmla="*/ 2147483646 h 691"/>
              <a:gd name="T30" fmla="*/ 2147483646 w 1096"/>
              <a:gd name="T31" fmla="*/ 2147483646 h 691"/>
              <a:gd name="T32" fmla="*/ 2147483646 w 1096"/>
              <a:gd name="T33" fmla="*/ 2147483646 h 691"/>
              <a:gd name="T34" fmla="*/ 2147483646 w 1096"/>
              <a:gd name="T35" fmla="*/ 2147483646 h 691"/>
              <a:gd name="T36" fmla="*/ 2147483646 w 1096"/>
              <a:gd name="T37" fmla="*/ 2147483646 h 691"/>
              <a:gd name="T38" fmla="*/ 2147483646 w 1096"/>
              <a:gd name="T39" fmla="*/ 2147483646 h 691"/>
              <a:gd name="T40" fmla="*/ 2147483646 w 1096"/>
              <a:gd name="T41" fmla="*/ 2147483646 h 691"/>
              <a:gd name="T42" fmla="*/ 2147483646 w 1096"/>
              <a:gd name="T43" fmla="*/ 2147483646 h 691"/>
              <a:gd name="T44" fmla="*/ 2147483646 w 1096"/>
              <a:gd name="T45" fmla="*/ 2147483646 h 69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96" h="691">
                <a:moveTo>
                  <a:pt x="1096" y="273"/>
                </a:moveTo>
                <a:lnTo>
                  <a:pt x="1095" y="15"/>
                </a:lnTo>
                <a:lnTo>
                  <a:pt x="756" y="10"/>
                </a:lnTo>
                <a:lnTo>
                  <a:pt x="600" y="9"/>
                </a:lnTo>
                <a:lnTo>
                  <a:pt x="364" y="9"/>
                </a:lnTo>
                <a:lnTo>
                  <a:pt x="217" y="6"/>
                </a:lnTo>
                <a:lnTo>
                  <a:pt x="78" y="3"/>
                </a:lnTo>
                <a:lnTo>
                  <a:pt x="0" y="0"/>
                </a:lnTo>
                <a:lnTo>
                  <a:pt x="0" y="346"/>
                </a:lnTo>
                <a:lnTo>
                  <a:pt x="0" y="441"/>
                </a:lnTo>
                <a:lnTo>
                  <a:pt x="0" y="676"/>
                </a:lnTo>
                <a:lnTo>
                  <a:pt x="217" y="678"/>
                </a:lnTo>
                <a:lnTo>
                  <a:pt x="226" y="685"/>
                </a:lnTo>
                <a:lnTo>
                  <a:pt x="279" y="687"/>
                </a:lnTo>
                <a:lnTo>
                  <a:pt x="438" y="691"/>
                </a:lnTo>
                <a:lnTo>
                  <a:pt x="471" y="690"/>
                </a:lnTo>
                <a:lnTo>
                  <a:pt x="660" y="685"/>
                </a:lnTo>
                <a:lnTo>
                  <a:pt x="840" y="685"/>
                </a:lnTo>
                <a:lnTo>
                  <a:pt x="963" y="685"/>
                </a:lnTo>
                <a:lnTo>
                  <a:pt x="1095" y="685"/>
                </a:lnTo>
                <a:lnTo>
                  <a:pt x="1096" y="459"/>
                </a:lnTo>
                <a:lnTo>
                  <a:pt x="1096" y="441"/>
                </a:lnTo>
                <a:lnTo>
                  <a:pt x="1096" y="27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0" name="Freeform 226"/>
          <p:cNvSpPr>
            <a:spLocks/>
          </p:cNvSpPr>
          <p:nvPr/>
        </p:nvSpPr>
        <p:spPr bwMode="auto">
          <a:xfrm>
            <a:off x="3860397" y="4450051"/>
            <a:ext cx="423862" cy="414337"/>
          </a:xfrm>
          <a:custGeom>
            <a:avLst/>
            <a:gdLst>
              <a:gd name="T0" fmla="*/ 2147483646 w 801"/>
              <a:gd name="T1" fmla="*/ 2147483646 h 784"/>
              <a:gd name="T2" fmla="*/ 2147483646 w 801"/>
              <a:gd name="T3" fmla="*/ 2147483646 h 784"/>
              <a:gd name="T4" fmla="*/ 2147483646 w 801"/>
              <a:gd name="T5" fmla="*/ 2147483646 h 784"/>
              <a:gd name="T6" fmla="*/ 2147483646 w 801"/>
              <a:gd name="T7" fmla="*/ 2147483646 h 784"/>
              <a:gd name="T8" fmla="*/ 2147483646 w 801"/>
              <a:gd name="T9" fmla="*/ 2147483646 h 784"/>
              <a:gd name="T10" fmla="*/ 2147483646 w 801"/>
              <a:gd name="T11" fmla="*/ 2147483646 h 784"/>
              <a:gd name="T12" fmla="*/ 2147483646 w 801"/>
              <a:gd name="T13" fmla="*/ 2147483646 h 784"/>
              <a:gd name="T14" fmla="*/ 2147483646 w 801"/>
              <a:gd name="T15" fmla="*/ 2147483646 h 784"/>
              <a:gd name="T16" fmla="*/ 0 w 801"/>
              <a:gd name="T17" fmla="*/ 2147483646 h 784"/>
              <a:gd name="T18" fmla="*/ 0 w 801"/>
              <a:gd name="T19" fmla="*/ 2147483646 h 784"/>
              <a:gd name="T20" fmla="*/ 2147483646 w 801"/>
              <a:gd name="T21" fmla="*/ 2147483646 h 784"/>
              <a:gd name="T22" fmla="*/ 2147483646 w 801"/>
              <a:gd name="T23" fmla="*/ 0 h 784"/>
              <a:gd name="T24" fmla="*/ 2147483646 w 801"/>
              <a:gd name="T25" fmla="*/ 2147483646 h 784"/>
              <a:gd name="T26" fmla="*/ 2147483646 w 801"/>
              <a:gd name="T27" fmla="*/ 2147483646 h 784"/>
              <a:gd name="T28" fmla="*/ 2147483646 w 801"/>
              <a:gd name="T29" fmla="*/ 2147483646 h 784"/>
              <a:gd name="T30" fmla="*/ 2147483646 w 801"/>
              <a:gd name="T31" fmla="*/ 2147483646 h 784"/>
              <a:gd name="T32" fmla="*/ 2147483646 w 801"/>
              <a:gd name="T33" fmla="*/ 2147483646 h 7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01" h="784">
                <a:moveTo>
                  <a:pt x="801" y="457"/>
                </a:moveTo>
                <a:lnTo>
                  <a:pt x="801" y="589"/>
                </a:lnTo>
                <a:lnTo>
                  <a:pt x="777" y="619"/>
                </a:lnTo>
                <a:lnTo>
                  <a:pt x="776" y="622"/>
                </a:lnTo>
                <a:lnTo>
                  <a:pt x="737" y="781"/>
                </a:lnTo>
                <a:lnTo>
                  <a:pt x="440" y="783"/>
                </a:lnTo>
                <a:lnTo>
                  <a:pt x="440" y="780"/>
                </a:lnTo>
                <a:lnTo>
                  <a:pt x="2" y="784"/>
                </a:lnTo>
                <a:lnTo>
                  <a:pt x="0" y="622"/>
                </a:lnTo>
                <a:lnTo>
                  <a:pt x="0" y="301"/>
                </a:lnTo>
                <a:lnTo>
                  <a:pt x="2" y="226"/>
                </a:lnTo>
                <a:lnTo>
                  <a:pt x="3" y="0"/>
                </a:lnTo>
                <a:lnTo>
                  <a:pt x="360" y="3"/>
                </a:lnTo>
                <a:lnTo>
                  <a:pt x="606" y="4"/>
                </a:lnTo>
                <a:lnTo>
                  <a:pt x="719" y="4"/>
                </a:lnTo>
                <a:lnTo>
                  <a:pt x="792" y="4"/>
                </a:lnTo>
                <a:lnTo>
                  <a:pt x="801" y="45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1" name="Freeform 227"/>
          <p:cNvSpPr>
            <a:spLocks/>
          </p:cNvSpPr>
          <p:nvPr/>
        </p:nvSpPr>
        <p:spPr bwMode="auto">
          <a:xfrm>
            <a:off x="3858809" y="3967451"/>
            <a:ext cx="382588" cy="484187"/>
          </a:xfrm>
          <a:custGeom>
            <a:avLst/>
            <a:gdLst>
              <a:gd name="T0" fmla="*/ 2147483646 w 723"/>
              <a:gd name="T1" fmla="*/ 2147483646 h 915"/>
              <a:gd name="T2" fmla="*/ 2147483646 w 723"/>
              <a:gd name="T3" fmla="*/ 2147483646 h 915"/>
              <a:gd name="T4" fmla="*/ 2147483646 w 723"/>
              <a:gd name="T5" fmla="*/ 2147483646 h 915"/>
              <a:gd name="T6" fmla="*/ 2147483646 w 723"/>
              <a:gd name="T7" fmla="*/ 2147483646 h 915"/>
              <a:gd name="T8" fmla="*/ 2147483646 w 723"/>
              <a:gd name="T9" fmla="*/ 2147483646 h 915"/>
              <a:gd name="T10" fmla="*/ 2147483646 w 723"/>
              <a:gd name="T11" fmla="*/ 2147483646 h 915"/>
              <a:gd name="T12" fmla="*/ 2147483646 w 723"/>
              <a:gd name="T13" fmla="*/ 2147483646 h 915"/>
              <a:gd name="T14" fmla="*/ 2147483646 w 723"/>
              <a:gd name="T15" fmla="*/ 2147483646 h 915"/>
              <a:gd name="T16" fmla="*/ 2147483646 w 723"/>
              <a:gd name="T17" fmla="*/ 0 h 915"/>
              <a:gd name="T18" fmla="*/ 0 w 723"/>
              <a:gd name="T19" fmla="*/ 2147483646 h 915"/>
              <a:gd name="T20" fmla="*/ 2147483646 w 723"/>
              <a:gd name="T21" fmla="*/ 2147483646 h 915"/>
              <a:gd name="T22" fmla="*/ 2147483646 w 723"/>
              <a:gd name="T23" fmla="*/ 2147483646 h 915"/>
              <a:gd name="T24" fmla="*/ 2147483646 w 723"/>
              <a:gd name="T25" fmla="*/ 2147483646 h 915"/>
              <a:gd name="T26" fmla="*/ 2147483646 w 723"/>
              <a:gd name="T27" fmla="*/ 2147483646 h 915"/>
              <a:gd name="T28" fmla="*/ 2147483646 w 723"/>
              <a:gd name="T29" fmla="*/ 2147483646 h 915"/>
              <a:gd name="T30" fmla="*/ 2147483646 w 723"/>
              <a:gd name="T31" fmla="*/ 2147483646 h 915"/>
              <a:gd name="T32" fmla="*/ 2147483646 w 723"/>
              <a:gd name="T33" fmla="*/ 2147483646 h 915"/>
              <a:gd name="T34" fmla="*/ 2147483646 w 723"/>
              <a:gd name="T35" fmla="*/ 2147483646 h 9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23" h="915">
                <a:moveTo>
                  <a:pt x="723" y="915"/>
                </a:moveTo>
                <a:lnTo>
                  <a:pt x="723" y="893"/>
                </a:lnTo>
                <a:lnTo>
                  <a:pt x="723" y="767"/>
                </a:lnTo>
                <a:lnTo>
                  <a:pt x="621" y="650"/>
                </a:lnTo>
                <a:lnTo>
                  <a:pt x="601" y="248"/>
                </a:lnTo>
                <a:lnTo>
                  <a:pt x="597" y="21"/>
                </a:lnTo>
                <a:lnTo>
                  <a:pt x="433" y="24"/>
                </a:lnTo>
                <a:lnTo>
                  <a:pt x="108" y="18"/>
                </a:lnTo>
                <a:lnTo>
                  <a:pt x="108" y="0"/>
                </a:lnTo>
                <a:lnTo>
                  <a:pt x="0" y="30"/>
                </a:lnTo>
                <a:lnTo>
                  <a:pt x="3" y="251"/>
                </a:lnTo>
                <a:lnTo>
                  <a:pt x="6" y="467"/>
                </a:lnTo>
                <a:lnTo>
                  <a:pt x="7" y="725"/>
                </a:lnTo>
                <a:lnTo>
                  <a:pt x="7" y="893"/>
                </a:lnTo>
                <a:lnTo>
                  <a:pt x="7" y="911"/>
                </a:lnTo>
                <a:lnTo>
                  <a:pt x="364" y="914"/>
                </a:lnTo>
                <a:lnTo>
                  <a:pt x="610" y="915"/>
                </a:lnTo>
                <a:lnTo>
                  <a:pt x="723" y="91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2" name="Freeform 228"/>
          <p:cNvSpPr>
            <a:spLocks/>
          </p:cNvSpPr>
          <p:nvPr/>
        </p:nvSpPr>
        <p:spPr bwMode="auto">
          <a:xfrm>
            <a:off x="3855634" y="3578513"/>
            <a:ext cx="455613" cy="401638"/>
          </a:xfrm>
          <a:custGeom>
            <a:avLst/>
            <a:gdLst>
              <a:gd name="T0" fmla="*/ 2147483646 w 861"/>
              <a:gd name="T1" fmla="*/ 2147483646 h 759"/>
              <a:gd name="T2" fmla="*/ 2147483646 w 861"/>
              <a:gd name="T3" fmla="*/ 0 h 759"/>
              <a:gd name="T4" fmla="*/ 2147483646 w 861"/>
              <a:gd name="T5" fmla="*/ 2147483646 h 759"/>
              <a:gd name="T6" fmla="*/ 2147483646 w 861"/>
              <a:gd name="T7" fmla="*/ 2147483646 h 759"/>
              <a:gd name="T8" fmla="*/ 2147483646 w 861"/>
              <a:gd name="T9" fmla="*/ 2147483646 h 759"/>
              <a:gd name="T10" fmla="*/ 2147483646 w 861"/>
              <a:gd name="T11" fmla="*/ 2147483646 h 759"/>
              <a:gd name="T12" fmla="*/ 2147483646 w 861"/>
              <a:gd name="T13" fmla="*/ 2147483646 h 759"/>
              <a:gd name="T14" fmla="*/ 2147483646 w 861"/>
              <a:gd name="T15" fmla="*/ 2147483646 h 759"/>
              <a:gd name="T16" fmla="*/ 2147483646 w 861"/>
              <a:gd name="T17" fmla="*/ 2147483646 h 759"/>
              <a:gd name="T18" fmla="*/ 2147483646 w 861"/>
              <a:gd name="T19" fmla="*/ 2147483646 h 759"/>
              <a:gd name="T20" fmla="*/ 0 w 861"/>
              <a:gd name="T21" fmla="*/ 2147483646 h 759"/>
              <a:gd name="T22" fmla="*/ 2147483646 w 861"/>
              <a:gd name="T23" fmla="*/ 2147483646 h 759"/>
              <a:gd name="T24" fmla="*/ 2147483646 w 861"/>
              <a:gd name="T25" fmla="*/ 2147483646 h 759"/>
              <a:gd name="T26" fmla="*/ 2147483646 w 861"/>
              <a:gd name="T27" fmla="*/ 2147483646 h 759"/>
              <a:gd name="T28" fmla="*/ 2147483646 w 861"/>
              <a:gd name="T29" fmla="*/ 2147483646 h 759"/>
              <a:gd name="T30" fmla="*/ 2147483646 w 861"/>
              <a:gd name="T31" fmla="*/ 2147483646 h 759"/>
              <a:gd name="T32" fmla="*/ 2147483646 w 861"/>
              <a:gd name="T33" fmla="*/ 2147483646 h 759"/>
              <a:gd name="T34" fmla="*/ 2147483646 w 861"/>
              <a:gd name="T35" fmla="*/ 2147483646 h 759"/>
              <a:gd name="T36" fmla="*/ 2147483646 w 861"/>
              <a:gd name="T37" fmla="*/ 2147483646 h 759"/>
              <a:gd name="T38" fmla="*/ 2147483646 w 861"/>
              <a:gd name="T39" fmla="*/ 2147483646 h 759"/>
              <a:gd name="T40" fmla="*/ 2147483646 w 861"/>
              <a:gd name="T41" fmla="*/ 2147483646 h 75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61" h="759">
                <a:moveTo>
                  <a:pt x="861" y="77"/>
                </a:moveTo>
                <a:lnTo>
                  <a:pt x="861" y="0"/>
                </a:lnTo>
                <a:lnTo>
                  <a:pt x="861" y="2"/>
                </a:lnTo>
                <a:lnTo>
                  <a:pt x="818" y="3"/>
                </a:lnTo>
                <a:lnTo>
                  <a:pt x="711" y="6"/>
                </a:lnTo>
                <a:lnTo>
                  <a:pt x="437" y="11"/>
                </a:lnTo>
                <a:lnTo>
                  <a:pt x="438" y="87"/>
                </a:lnTo>
                <a:lnTo>
                  <a:pt x="62" y="86"/>
                </a:lnTo>
                <a:lnTo>
                  <a:pt x="3" y="290"/>
                </a:lnTo>
                <a:lnTo>
                  <a:pt x="2" y="288"/>
                </a:lnTo>
                <a:lnTo>
                  <a:pt x="0" y="420"/>
                </a:lnTo>
                <a:lnTo>
                  <a:pt x="2" y="422"/>
                </a:lnTo>
                <a:lnTo>
                  <a:pt x="110" y="422"/>
                </a:lnTo>
                <a:lnTo>
                  <a:pt x="113" y="735"/>
                </a:lnTo>
                <a:lnTo>
                  <a:pt x="113" y="753"/>
                </a:lnTo>
                <a:lnTo>
                  <a:pt x="438" y="759"/>
                </a:lnTo>
                <a:lnTo>
                  <a:pt x="602" y="756"/>
                </a:lnTo>
                <a:lnTo>
                  <a:pt x="615" y="756"/>
                </a:lnTo>
                <a:lnTo>
                  <a:pt x="857" y="750"/>
                </a:lnTo>
                <a:lnTo>
                  <a:pt x="858" y="77"/>
                </a:lnTo>
                <a:lnTo>
                  <a:pt x="861" y="7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3" name="Freeform 229"/>
          <p:cNvSpPr>
            <a:spLocks/>
          </p:cNvSpPr>
          <p:nvPr/>
        </p:nvSpPr>
        <p:spPr bwMode="auto">
          <a:xfrm>
            <a:off x="3847697" y="2837151"/>
            <a:ext cx="473075" cy="350837"/>
          </a:xfrm>
          <a:custGeom>
            <a:avLst/>
            <a:gdLst>
              <a:gd name="T0" fmla="*/ 2147483646 w 894"/>
              <a:gd name="T1" fmla="*/ 0 h 663"/>
              <a:gd name="T2" fmla="*/ 2147483646 w 894"/>
              <a:gd name="T3" fmla="*/ 2147483646 h 663"/>
              <a:gd name="T4" fmla="*/ 2147483646 w 894"/>
              <a:gd name="T5" fmla="*/ 2147483646 h 663"/>
              <a:gd name="T6" fmla="*/ 2147483646 w 894"/>
              <a:gd name="T7" fmla="*/ 2147483646 h 663"/>
              <a:gd name="T8" fmla="*/ 2147483646 w 894"/>
              <a:gd name="T9" fmla="*/ 2147483646 h 663"/>
              <a:gd name="T10" fmla="*/ 2147483646 w 894"/>
              <a:gd name="T11" fmla="*/ 2147483646 h 663"/>
              <a:gd name="T12" fmla="*/ 2147483646 w 894"/>
              <a:gd name="T13" fmla="*/ 2147483646 h 663"/>
              <a:gd name="T14" fmla="*/ 2147483646 w 894"/>
              <a:gd name="T15" fmla="*/ 2147483646 h 663"/>
              <a:gd name="T16" fmla="*/ 2147483646 w 894"/>
              <a:gd name="T17" fmla="*/ 2147483646 h 663"/>
              <a:gd name="T18" fmla="*/ 2147483646 w 894"/>
              <a:gd name="T19" fmla="*/ 2147483646 h 663"/>
              <a:gd name="T20" fmla="*/ 0 w 894"/>
              <a:gd name="T21" fmla="*/ 2147483646 h 663"/>
              <a:gd name="T22" fmla="*/ 0 w 894"/>
              <a:gd name="T23" fmla="*/ 2147483646 h 663"/>
              <a:gd name="T24" fmla="*/ 0 w 894"/>
              <a:gd name="T25" fmla="*/ 2147483646 h 663"/>
              <a:gd name="T26" fmla="*/ 2147483646 w 894"/>
              <a:gd name="T27" fmla="*/ 2147483646 h 663"/>
              <a:gd name="T28" fmla="*/ 2147483646 w 894"/>
              <a:gd name="T29" fmla="*/ 2147483646 h 663"/>
              <a:gd name="T30" fmla="*/ 2147483646 w 894"/>
              <a:gd name="T31" fmla="*/ 0 h 6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94" h="663">
                <a:moveTo>
                  <a:pt x="891" y="0"/>
                </a:moveTo>
                <a:lnTo>
                  <a:pt x="891" y="144"/>
                </a:lnTo>
                <a:lnTo>
                  <a:pt x="893" y="463"/>
                </a:lnTo>
                <a:lnTo>
                  <a:pt x="894" y="654"/>
                </a:lnTo>
                <a:lnTo>
                  <a:pt x="893" y="654"/>
                </a:lnTo>
                <a:lnTo>
                  <a:pt x="876" y="655"/>
                </a:lnTo>
                <a:lnTo>
                  <a:pt x="726" y="658"/>
                </a:lnTo>
                <a:lnTo>
                  <a:pt x="630" y="658"/>
                </a:lnTo>
                <a:lnTo>
                  <a:pt x="384" y="663"/>
                </a:lnTo>
                <a:lnTo>
                  <a:pt x="2" y="661"/>
                </a:lnTo>
                <a:lnTo>
                  <a:pt x="0" y="324"/>
                </a:lnTo>
                <a:lnTo>
                  <a:pt x="0" y="144"/>
                </a:lnTo>
                <a:lnTo>
                  <a:pt x="0" y="6"/>
                </a:lnTo>
                <a:lnTo>
                  <a:pt x="188" y="7"/>
                </a:lnTo>
                <a:lnTo>
                  <a:pt x="518" y="10"/>
                </a:lnTo>
                <a:lnTo>
                  <a:pt x="891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4" name="Freeform 230"/>
          <p:cNvSpPr>
            <a:spLocks/>
          </p:cNvSpPr>
          <p:nvPr/>
        </p:nvSpPr>
        <p:spPr bwMode="auto">
          <a:xfrm>
            <a:off x="3769909" y="2083088"/>
            <a:ext cx="412750" cy="414338"/>
          </a:xfrm>
          <a:custGeom>
            <a:avLst/>
            <a:gdLst>
              <a:gd name="T0" fmla="*/ 2147483646 w 781"/>
              <a:gd name="T1" fmla="*/ 2147483646 h 782"/>
              <a:gd name="T2" fmla="*/ 2147483646 w 781"/>
              <a:gd name="T3" fmla="*/ 2147483646 h 782"/>
              <a:gd name="T4" fmla="*/ 2147483646 w 781"/>
              <a:gd name="T5" fmla="*/ 2147483646 h 782"/>
              <a:gd name="T6" fmla="*/ 2147483646 w 781"/>
              <a:gd name="T7" fmla="*/ 2147483646 h 782"/>
              <a:gd name="T8" fmla="*/ 2147483646 w 781"/>
              <a:gd name="T9" fmla="*/ 2147483646 h 782"/>
              <a:gd name="T10" fmla="*/ 2147483646 w 781"/>
              <a:gd name="T11" fmla="*/ 2147483646 h 782"/>
              <a:gd name="T12" fmla="*/ 2147483646 w 781"/>
              <a:gd name="T13" fmla="*/ 2147483646 h 782"/>
              <a:gd name="T14" fmla="*/ 2147483646 w 781"/>
              <a:gd name="T15" fmla="*/ 2147483646 h 782"/>
              <a:gd name="T16" fmla="*/ 2147483646 w 781"/>
              <a:gd name="T17" fmla="*/ 2147483646 h 782"/>
              <a:gd name="T18" fmla="*/ 2147483646 w 781"/>
              <a:gd name="T19" fmla="*/ 2147483646 h 782"/>
              <a:gd name="T20" fmla="*/ 0 w 781"/>
              <a:gd name="T21" fmla="*/ 2147483646 h 782"/>
              <a:gd name="T22" fmla="*/ 2147483646 w 781"/>
              <a:gd name="T23" fmla="*/ 2147483646 h 782"/>
              <a:gd name="T24" fmla="*/ 2147483646 w 781"/>
              <a:gd name="T25" fmla="*/ 0 h 782"/>
              <a:gd name="T26" fmla="*/ 2147483646 w 781"/>
              <a:gd name="T27" fmla="*/ 2147483646 h 782"/>
              <a:gd name="T28" fmla="*/ 2147483646 w 781"/>
              <a:gd name="T29" fmla="*/ 2147483646 h 782"/>
              <a:gd name="T30" fmla="*/ 2147483646 w 781"/>
              <a:gd name="T31" fmla="*/ 2147483646 h 7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81" h="782">
                <a:moveTo>
                  <a:pt x="781" y="111"/>
                </a:moveTo>
                <a:lnTo>
                  <a:pt x="780" y="449"/>
                </a:lnTo>
                <a:lnTo>
                  <a:pt x="778" y="533"/>
                </a:lnTo>
                <a:lnTo>
                  <a:pt x="777" y="605"/>
                </a:lnTo>
                <a:lnTo>
                  <a:pt x="777" y="780"/>
                </a:lnTo>
                <a:lnTo>
                  <a:pt x="669" y="782"/>
                </a:lnTo>
                <a:lnTo>
                  <a:pt x="252" y="780"/>
                </a:lnTo>
                <a:lnTo>
                  <a:pt x="151" y="780"/>
                </a:lnTo>
                <a:lnTo>
                  <a:pt x="150" y="605"/>
                </a:lnTo>
                <a:lnTo>
                  <a:pt x="148" y="447"/>
                </a:lnTo>
                <a:lnTo>
                  <a:pt x="0" y="446"/>
                </a:lnTo>
                <a:lnTo>
                  <a:pt x="48" y="48"/>
                </a:lnTo>
                <a:lnTo>
                  <a:pt x="42" y="0"/>
                </a:lnTo>
                <a:lnTo>
                  <a:pt x="372" y="2"/>
                </a:lnTo>
                <a:lnTo>
                  <a:pt x="483" y="111"/>
                </a:lnTo>
                <a:lnTo>
                  <a:pt x="781" y="11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" name="Freeform 231"/>
          <p:cNvSpPr>
            <a:spLocks/>
          </p:cNvSpPr>
          <p:nvPr/>
        </p:nvSpPr>
        <p:spPr bwMode="auto">
          <a:xfrm>
            <a:off x="3847697" y="2495838"/>
            <a:ext cx="471487" cy="346075"/>
          </a:xfrm>
          <a:custGeom>
            <a:avLst/>
            <a:gdLst>
              <a:gd name="T0" fmla="*/ 2147483646 w 891"/>
              <a:gd name="T1" fmla="*/ 2147483646 h 654"/>
              <a:gd name="T2" fmla="*/ 2147483646 w 891"/>
              <a:gd name="T3" fmla="*/ 2147483646 h 654"/>
              <a:gd name="T4" fmla="*/ 2147483646 w 891"/>
              <a:gd name="T5" fmla="*/ 2147483646 h 654"/>
              <a:gd name="T6" fmla="*/ 2147483646 w 891"/>
              <a:gd name="T7" fmla="*/ 2147483646 h 654"/>
              <a:gd name="T8" fmla="*/ 2147483646 w 891"/>
              <a:gd name="T9" fmla="*/ 2147483646 h 654"/>
              <a:gd name="T10" fmla="*/ 0 w 891"/>
              <a:gd name="T11" fmla="*/ 2147483646 h 654"/>
              <a:gd name="T12" fmla="*/ 0 w 891"/>
              <a:gd name="T13" fmla="*/ 2147483646 h 654"/>
              <a:gd name="T14" fmla="*/ 2147483646 w 891"/>
              <a:gd name="T15" fmla="*/ 2147483646 h 654"/>
              <a:gd name="T16" fmla="*/ 2147483646 w 891"/>
              <a:gd name="T17" fmla="*/ 2147483646 h 654"/>
              <a:gd name="T18" fmla="*/ 2147483646 w 891"/>
              <a:gd name="T19" fmla="*/ 0 h 654"/>
              <a:gd name="T20" fmla="*/ 2147483646 w 891"/>
              <a:gd name="T21" fmla="*/ 0 h 654"/>
              <a:gd name="T22" fmla="*/ 2147483646 w 891"/>
              <a:gd name="T23" fmla="*/ 2147483646 h 654"/>
              <a:gd name="T24" fmla="*/ 2147483646 w 891"/>
              <a:gd name="T25" fmla="*/ 0 h 654"/>
              <a:gd name="T26" fmla="*/ 2147483646 w 891"/>
              <a:gd name="T27" fmla="*/ 0 h 654"/>
              <a:gd name="T28" fmla="*/ 2147483646 w 891"/>
              <a:gd name="T29" fmla="*/ 2147483646 h 654"/>
              <a:gd name="T30" fmla="*/ 2147483646 w 891"/>
              <a:gd name="T31" fmla="*/ 2147483646 h 654"/>
              <a:gd name="T32" fmla="*/ 2147483646 w 891"/>
              <a:gd name="T33" fmla="*/ 2147483646 h 654"/>
              <a:gd name="T34" fmla="*/ 2147483646 w 891"/>
              <a:gd name="T35" fmla="*/ 2147483646 h 6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1" h="654">
                <a:moveTo>
                  <a:pt x="891" y="467"/>
                </a:moveTo>
                <a:lnTo>
                  <a:pt x="890" y="554"/>
                </a:lnTo>
                <a:lnTo>
                  <a:pt x="891" y="644"/>
                </a:lnTo>
                <a:lnTo>
                  <a:pt x="518" y="654"/>
                </a:lnTo>
                <a:lnTo>
                  <a:pt x="188" y="651"/>
                </a:lnTo>
                <a:lnTo>
                  <a:pt x="0" y="650"/>
                </a:lnTo>
                <a:lnTo>
                  <a:pt x="0" y="558"/>
                </a:lnTo>
                <a:lnTo>
                  <a:pt x="2" y="467"/>
                </a:lnTo>
                <a:lnTo>
                  <a:pt x="2" y="335"/>
                </a:lnTo>
                <a:lnTo>
                  <a:pt x="3" y="0"/>
                </a:lnTo>
                <a:lnTo>
                  <a:pt x="104" y="0"/>
                </a:lnTo>
                <a:lnTo>
                  <a:pt x="521" y="2"/>
                </a:lnTo>
                <a:lnTo>
                  <a:pt x="629" y="0"/>
                </a:lnTo>
                <a:lnTo>
                  <a:pt x="759" y="0"/>
                </a:lnTo>
                <a:lnTo>
                  <a:pt x="759" y="113"/>
                </a:lnTo>
                <a:lnTo>
                  <a:pt x="890" y="149"/>
                </a:lnTo>
                <a:lnTo>
                  <a:pt x="890" y="189"/>
                </a:lnTo>
                <a:lnTo>
                  <a:pt x="891" y="46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" name="Freeform 232"/>
          <p:cNvSpPr>
            <a:spLocks/>
          </p:cNvSpPr>
          <p:nvPr/>
        </p:nvSpPr>
        <p:spPr bwMode="auto">
          <a:xfrm>
            <a:off x="4319184" y="2784763"/>
            <a:ext cx="395288" cy="398463"/>
          </a:xfrm>
          <a:custGeom>
            <a:avLst/>
            <a:gdLst>
              <a:gd name="T0" fmla="*/ 2147483646 w 748"/>
              <a:gd name="T1" fmla="*/ 2147483646 h 752"/>
              <a:gd name="T2" fmla="*/ 2147483646 w 748"/>
              <a:gd name="T3" fmla="*/ 2147483646 h 752"/>
              <a:gd name="T4" fmla="*/ 2147483646 w 748"/>
              <a:gd name="T5" fmla="*/ 2147483646 h 752"/>
              <a:gd name="T6" fmla="*/ 2147483646 w 748"/>
              <a:gd name="T7" fmla="*/ 2147483646 h 752"/>
              <a:gd name="T8" fmla="*/ 2147483646 w 748"/>
              <a:gd name="T9" fmla="*/ 0 h 752"/>
              <a:gd name="T10" fmla="*/ 2147483646 w 748"/>
              <a:gd name="T11" fmla="*/ 2147483646 h 752"/>
              <a:gd name="T12" fmla="*/ 2147483646 w 748"/>
              <a:gd name="T13" fmla="*/ 2147483646 h 752"/>
              <a:gd name="T14" fmla="*/ 0 w 748"/>
              <a:gd name="T15" fmla="*/ 2147483646 h 752"/>
              <a:gd name="T16" fmla="*/ 2147483646 w 748"/>
              <a:gd name="T17" fmla="*/ 2147483646 h 752"/>
              <a:gd name="T18" fmla="*/ 2147483646 w 748"/>
              <a:gd name="T19" fmla="*/ 2147483646 h 752"/>
              <a:gd name="T20" fmla="*/ 2147483646 w 748"/>
              <a:gd name="T21" fmla="*/ 2147483646 h 752"/>
              <a:gd name="T22" fmla="*/ 2147483646 w 748"/>
              <a:gd name="T23" fmla="*/ 2147483646 h 752"/>
              <a:gd name="T24" fmla="*/ 2147483646 w 748"/>
              <a:gd name="T25" fmla="*/ 2147483646 h 752"/>
              <a:gd name="T26" fmla="*/ 2147483646 w 748"/>
              <a:gd name="T27" fmla="*/ 2147483646 h 752"/>
              <a:gd name="T28" fmla="*/ 2147483646 w 748"/>
              <a:gd name="T29" fmla="*/ 2147483646 h 752"/>
              <a:gd name="T30" fmla="*/ 2147483646 w 748"/>
              <a:gd name="T31" fmla="*/ 2147483646 h 752"/>
              <a:gd name="T32" fmla="*/ 2147483646 w 748"/>
              <a:gd name="T33" fmla="*/ 2147483646 h 7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8" h="752">
                <a:moveTo>
                  <a:pt x="747" y="744"/>
                </a:moveTo>
                <a:lnTo>
                  <a:pt x="747" y="707"/>
                </a:lnTo>
                <a:lnTo>
                  <a:pt x="748" y="669"/>
                </a:lnTo>
                <a:lnTo>
                  <a:pt x="744" y="242"/>
                </a:lnTo>
                <a:lnTo>
                  <a:pt x="747" y="0"/>
                </a:lnTo>
                <a:lnTo>
                  <a:pt x="600" y="2"/>
                </a:lnTo>
                <a:lnTo>
                  <a:pt x="304" y="3"/>
                </a:lnTo>
                <a:lnTo>
                  <a:pt x="0" y="8"/>
                </a:lnTo>
                <a:lnTo>
                  <a:pt x="1" y="98"/>
                </a:lnTo>
                <a:lnTo>
                  <a:pt x="1" y="242"/>
                </a:lnTo>
                <a:lnTo>
                  <a:pt x="3" y="561"/>
                </a:lnTo>
                <a:lnTo>
                  <a:pt x="4" y="752"/>
                </a:lnTo>
                <a:lnTo>
                  <a:pt x="148" y="750"/>
                </a:lnTo>
                <a:lnTo>
                  <a:pt x="231" y="750"/>
                </a:lnTo>
                <a:lnTo>
                  <a:pt x="598" y="747"/>
                </a:lnTo>
                <a:lnTo>
                  <a:pt x="672" y="744"/>
                </a:lnTo>
                <a:lnTo>
                  <a:pt x="747" y="74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" name="Freeform 233"/>
          <p:cNvSpPr>
            <a:spLocks/>
          </p:cNvSpPr>
          <p:nvPr/>
        </p:nvSpPr>
        <p:spPr bwMode="auto">
          <a:xfrm>
            <a:off x="3849284" y="3184813"/>
            <a:ext cx="382588" cy="439738"/>
          </a:xfrm>
          <a:custGeom>
            <a:avLst/>
            <a:gdLst>
              <a:gd name="T0" fmla="*/ 2147483646 w 724"/>
              <a:gd name="T1" fmla="*/ 0 h 831"/>
              <a:gd name="T2" fmla="*/ 2147483646 w 724"/>
              <a:gd name="T3" fmla="*/ 2147483646 h 831"/>
              <a:gd name="T4" fmla="*/ 2147483646 w 724"/>
              <a:gd name="T5" fmla="*/ 2147483646 h 831"/>
              <a:gd name="T6" fmla="*/ 2147483646 w 724"/>
              <a:gd name="T7" fmla="*/ 2147483646 h 831"/>
              <a:gd name="T8" fmla="*/ 2147483646 w 724"/>
              <a:gd name="T9" fmla="*/ 2147483646 h 831"/>
              <a:gd name="T10" fmla="*/ 2147483646 w 724"/>
              <a:gd name="T11" fmla="*/ 2147483646 h 831"/>
              <a:gd name="T12" fmla="*/ 2147483646 w 724"/>
              <a:gd name="T13" fmla="*/ 2147483646 h 831"/>
              <a:gd name="T14" fmla="*/ 2147483646 w 724"/>
              <a:gd name="T15" fmla="*/ 2147483646 h 831"/>
              <a:gd name="T16" fmla="*/ 2147483646 w 724"/>
              <a:gd name="T17" fmla="*/ 2147483646 h 831"/>
              <a:gd name="T18" fmla="*/ 0 w 724"/>
              <a:gd name="T19" fmla="*/ 2147483646 h 831"/>
              <a:gd name="T20" fmla="*/ 0 w 724"/>
              <a:gd name="T21" fmla="*/ 2147483646 h 831"/>
              <a:gd name="T22" fmla="*/ 0 w 724"/>
              <a:gd name="T23" fmla="*/ 2147483646 h 831"/>
              <a:gd name="T24" fmla="*/ 2147483646 w 724"/>
              <a:gd name="T25" fmla="*/ 2147483646 h 831"/>
              <a:gd name="T26" fmla="*/ 2147483646 w 724"/>
              <a:gd name="T27" fmla="*/ 0 h 831"/>
              <a:gd name="T28" fmla="*/ 2147483646 w 724"/>
              <a:gd name="T29" fmla="*/ 0 h 8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24" h="831">
                <a:moveTo>
                  <a:pt x="724" y="0"/>
                </a:moveTo>
                <a:lnTo>
                  <a:pt x="724" y="126"/>
                </a:lnTo>
                <a:lnTo>
                  <a:pt x="723" y="540"/>
                </a:lnTo>
                <a:lnTo>
                  <a:pt x="724" y="750"/>
                </a:lnTo>
                <a:lnTo>
                  <a:pt x="450" y="755"/>
                </a:lnTo>
                <a:lnTo>
                  <a:pt x="451" y="831"/>
                </a:lnTo>
                <a:lnTo>
                  <a:pt x="75" y="830"/>
                </a:lnTo>
                <a:lnTo>
                  <a:pt x="105" y="755"/>
                </a:lnTo>
                <a:lnTo>
                  <a:pt x="15" y="755"/>
                </a:lnTo>
                <a:lnTo>
                  <a:pt x="0" y="153"/>
                </a:lnTo>
                <a:lnTo>
                  <a:pt x="0" y="126"/>
                </a:lnTo>
                <a:lnTo>
                  <a:pt x="0" y="3"/>
                </a:lnTo>
                <a:lnTo>
                  <a:pt x="382" y="5"/>
                </a:lnTo>
                <a:lnTo>
                  <a:pt x="628" y="0"/>
                </a:lnTo>
                <a:lnTo>
                  <a:pt x="724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8" name="Freeform 234"/>
          <p:cNvSpPr>
            <a:spLocks/>
          </p:cNvSpPr>
          <p:nvPr/>
        </p:nvSpPr>
        <p:spPr bwMode="auto">
          <a:xfrm>
            <a:off x="4181072" y="2314863"/>
            <a:ext cx="533400" cy="260350"/>
          </a:xfrm>
          <a:custGeom>
            <a:avLst/>
            <a:gdLst>
              <a:gd name="T0" fmla="*/ 2147483646 w 1008"/>
              <a:gd name="T1" fmla="*/ 2147483646 h 492"/>
              <a:gd name="T2" fmla="*/ 2147483646 w 1008"/>
              <a:gd name="T3" fmla="*/ 2147483646 h 492"/>
              <a:gd name="T4" fmla="*/ 2147483646 w 1008"/>
              <a:gd name="T5" fmla="*/ 2147483646 h 492"/>
              <a:gd name="T6" fmla="*/ 2147483646 w 1008"/>
              <a:gd name="T7" fmla="*/ 2147483646 h 492"/>
              <a:gd name="T8" fmla="*/ 2147483646 w 1008"/>
              <a:gd name="T9" fmla="*/ 2147483646 h 492"/>
              <a:gd name="T10" fmla="*/ 2147483646 w 1008"/>
              <a:gd name="T11" fmla="*/ 2147483646 h 492"/>
              <a:gd name="T12" fmla="*/ 2147483646 w 1008"/>
              <a:gd name="T13" fmla="*/ 2147483646 h 492"/>
              <a:gd name="T14" fmla="*/ 0 w 1008"/>
              <a:gd name="T15" fmla="*/ 2147483646 h 492"/>
              <a:gd name="T16" fmla="*/ 0 w 1008"/>
              <a:gd name="T17" fmla="*/ 2147483646 h 492"/>
              <a:gd name="T18" fmla="*/ 2147483646 w 1008"/>
              <a:gd name="T19" fmla="*/ 2147483646 h 492"/>
              <a:gd name="T20" fmla="*/ 2147483646 w 1008"/>
              <a:gd name="T21" fmla="*/ 2147483646 h 492"/>
              <a:gd name="T22" fmla="*/ 2147483646 w 1008"/>
              <a:gd name="T23" fmla="*/ 2147483646 h 492"/>
              <a:gd name="T24" fmla="*/ 2147483646 w 1008"/>
              <a:gd name="T25" fmla="*/ 2147483646 h 492"/>
              <a:gd name="T26" fmla="*/ 2147483646 w 1008"/>
              <a:gd name="T27" fmla="*/ 2147483646 h 492"/>
              <a:gd name="T28" fmla="*/ 2147483646 w 1008"/>
              <a:gd name="T29" fmla="*/ 2147483646 h 492"/>
              <a:gd name="T30" fmla="*/ 2147483646 w 1008"/>
              <a:gd name="T31" fmla="*/ 0 h 492"/>
              <a:gd name="T32" fmla="*/ 2147483646 w 1008"/>
              <a:gd name="T33" fmla="*/ 2147483646 h 492"/>
              <a:gd name="T34" fmla="*/ 2147483646 w 1008"/>
              <a:gd name="T35" fmla="*/ 2147483646 h 4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8" h="492">
                <a:moveTo>
                  <a:pt x="1008" y="297"/>
                </a:moveTo>
                <a:lnTo>
                  <a:pt x="1008" y="408"/>
                </a:lnTo>
                <a:lnTo>
                  <a:pt x="850" y="409"/>
                </a:lnTo>
                <a:lnTo>
                  <a:pt x="261" y="418"/>
                </a:lnTo>
                <a:lnTo>
                  <a:pt x="261" y="492"/>
                </a:lnTo>
                <a:lnTo>
                  <a:pt x="130" y="456"/>
                </a:lnTo>
                <a:lnTo>
                  <a:pt x="130" y="343"/>
                </a:lnTo>
                <a:lnTo>
                  <a:pt x="0" y="343"/>
                </a:lnTo>
                <a:lnTo>
                  <a:pt x="0" y="168"/>
                </a:lnTo>
                <a:lnTo>
                  <a:pt x="1" y="96"/>
                </a:lnTo>
                <a:lnTo>
                  <a:pt x="3" y="12"/>
                </a:lnTo>
                <a:lnTo>
                  <a:pt x="247" y="10"/>
                </a:lnTo>
                <a:lnTo>
                  <a:pt x="414" y="7"/>
                </a:lnTo>
                <a:lnTo>
                  <a:pt x="492" y="6"/>
                </a:lnTo>
                <a:lnTo>
                  <a:pt x="600" y="6"/>
                </a:lnTo>
                <a:lnTo>
                  <a:pt x="1005" y="0"/>
                </a:lnTo>
                <a:lnTo>
                  <a:pt x="1005" y="37"/>
                </a:lnTo>
                <a:lnTo>
                  <a:pt x="1008" y="29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9" name="Freeform 235"/>
          <p:cNvSpPr>
            <a:spLocks/>
          </p:cNvSpPr>
          <p:nvPr/>
        </p:nvSpPr>
        <p:spPr bwMode="auto">
          <a:xfrm>
            <a:off x="4231872" y="3180051"/>
            <a:ext cx="403225" cy="401637"/>
          </a:xfrm>
          <a:custGeom>
            <a:avLst/>
            <a:gdLst>
              <a:gd name="T0" fmla="*/ 2147483646 w 763"/>
              <a:gd name="T1" fmla="*/ 2147483646 h 759"/>
              <a:gd name="T2" fmla="*/ 2147483646 w 763"/>
              <a:gd name="T3" fmla="*/ 2147483646 h 759"/>
              <a:gd name="T4" fmla="*/ 2147483646 w 763"/>
              <a:gd name="T5" fmla="*/ 2147483646 h 759"/>
              <a:gd name="T6" fmla="*/ 2147483646 w 763"/>
              <a:gd name="T7" fmla="*/ 0 h 759"/>
              <a:gd name="T8" fmla="*/ 2147483646 w 763"/>
              <a:gd name="T9" fmla="*/ 2147483646 h 759"/>
              <a:gd name="T10" fmla="*/ 2147483646 w 763"/>
              <a:gd name="T11" fmla="*/ 2147483646 h 759"/>
              <a:gd name="T12" fmla="*/ 2147483646 w 763"/>
              <a:gd name="T13" fmla="*/ 2147483646 h 759"/>
              <a:gd name="T14" fmla="*/ 2147483646 w 763"/>
              <a:gd name="T15" fmla="*/ 2147483646 h 759"/>
              <a:gd name="T16" fmla="*/ 2147483646 w 763"/>
              <a:gd name="T17" fmla="*/ 2147483646 h 759"/>
              <a:gd name="T18" fmla="*/ 2147483646 w 763"/>
              <a:gd name="T19" fmla="*/ 2147483646 h 759"/>
              <a:gd name="T20" fmla="*/ 2147483646 w 763"/>
              <a:gd name="T21" fmla="*/ 2147483646 h 759"/>
              <a:gd name="T22" fmla="*/ 0 w 763"/>
              <a:gd name="T23" fmla="*/ 2147483646 h 759"/>
              <a:gd name="T24" fmla="*/ 2147483646 w 763"/>
              <a:gd name="T25" fmla="*/ 2147483646 h 759"/>
              <a:gd name="T26" fmla="*/ 2147483646 w 763"/>
              <a:gd name="T27" fmla="*/ 2147483646 h 759"/>
              <a:gd name="T28" fmla="*/ 2147483646 w 763"/>
              <a:gd name="T29" fmla="*/ 2147483646 h 759"/>
              <a:gd name="T30" fmla="*/ 2147483646 w 763"/>
              <a:gd name="T31" fmla="*/ 2147483646 h 759"/>
              <a:gd name="T32" fmla="*/ 2147483646 w 763"/>
              <a:gd name="T33" fmla="*/ 2147483646 h 759"/>
              <a:gd name="T34" fmla="*/ 2147483646 w 763"/>
              <a:gd name="T35" fmla="*/ 2147483646 h 759"/>
              <a:gd name="T36" fmla="*/ 2147483646 w 763"/>
              <a:gd name="T37" fmla="*/ 2147483646 h 759"/>
              <a:gd name="T38" fmla="*/ 2147483646 w 763"/>
              <a:gd name="T39" fmla="*/ 2147483646 h 75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63" h="759">
                <a:moveTo>
                  <a:pt x="736" y="591"/>
                </a:moveTo>
                <a:lnTo>
                  <a:pt x="736" y="456"/>
                </a:lnTo>
                <a:lnTo>
                  <a:pt x="763" y="135"/>
                </a:lnTo>
                <a:lnTo>
                  <a:pt x="763" y="0"/>
                </a:lnTo>
                <a:lnTo>
                  <a:pt x="396" y="3"/>
                </a:lnTo>
                <a:lnTo>
                  <a:pt x="313" y="3"/>
                </a:lnTo>
                <a:lnTo>
                  <a:pt x="169" y="5"/>
                </a:lnTo>
                <a:lnTo>
                  <a:pt x="168" y="5"/>
                </a:lnTo>
                <a:lnTo>
                  <a:pt x="151" y="6"/>
                </a:lnTo>
                <a:lnTo>
                  <a:pt x="1" y="9"/>
                </a:lnTo>
                <a:lnTo>
                  <a:pt x="1" y="135"/>
                </a:lnTo>
                <a:lnTo>
                  <a:pt x="0" y="549"/>
                </a:lnTo>
                <a:lnTo>
                  <a:pt x="1" y="759"/>
                </a:lnTo>
                <a:lnTo>
                  <a:pt x="108" y="756"/>
                </a:lnTo>
                <a:lnTo>
                  <a:pt x="151" y="755"/>
                </a:lnTo>
                <a:lnTo>
                  <a:pt x="151" y="753"/>
                </a:lnTo>
                <a:lnTo>
                  <a:pt x="445" y="749"/>
                </a:lnTo>
                <a:lnTo>
                  <a:pt x="538" y="746"/>
                </a:lnTo>
                <a:lnTo>
                  <a:pt x="736" y="743"/>
                </a:lnTo>
                <a:lnTo>
                  <a:pt x="736" y="59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0" name="Freeform 236"/>
          <p:cNvSpPr>
            <a:spLocks/>
          </p:cNvSpPr>
          <p:nvPr/>
        </p:nvSpPr>
        <p:spPr bwMode="auto">
          <a:xfrm>
            <a:off x="4319184" y="2530763"/>
            <a:ext cx="396875" cy="258763"/>
          </a:xfrm>
          <a:custGeom>
            <a:avLst/>
            <a:gdLst>
              <a:gd name="T0" fmla="*/ 2147483646 w 750"/>
              <a:gd name="T1" fmla="*/ 2147483646 h 489"/>
              <a:gd name="T2" fmla="*/ 2147483646 w 750"/>
              <a:gd name="T3" fmla="*/ 2147483646 h 489"/>
              <a:gd name="T4" fmla="*/ 2147483646 w 750"/>
              <a:gd name="T5" fmla="*/ 0 h 489"/>
              <a:gd name="T6" fmla="*/ 2147483646 w 750"/>
              <a:gd name="T7" fmla="*/ 2147483646 h 489"/>
              <a:gd name="T8" fmla="*/ 0 w 750"/>
              <a:gd name="T9" fmla="*/ 2147483646 h 489"/>
              <a:gd name="T10" fmla="*/ 0 w 750"/>
              <a:gd name="T11" fmla="*/ 2147483646 h 489"/>
              <a:gd name="T12" fmla="*/ 0 w 750"/>
              <a:gd name="T13" fmla="*/ 2147483646 h 489"/>
              <a:gd name="T14" fmla="*/ 2147483646 w 750"/>
              <a:gd name="T15" fmla="*/ 2147483646 h 489"/>
              <a:gd name="T16" fmla="*/ 0 w 750"/>
              <a:gd name="T17" fmla="*/ 2147483646 h 489"/>
              <a:gd name="T18" fmla="*/ 2147483646 w 750"/>
              <a:gd name="T19" fmla="*/ 2147483646 h 489"/>
              <a:gd name="T20" fmla="*/ 2147483646 w 750"/>
              <a:gd name="T21" fmla="*/ 2147483646 h 489"/>
              <a:gd name="T22" fmla="*/ 2147483646 w 750"/>
              <a:gd name="T23" fmla="*/ 2147483646 h 489"/>
              <a:gd name="T24" fmla="*/ 2147483646 w 750"/>
              <a:gd name="T25" fmla="*/ 2147483646 h 489"/>
              <a:gd name="T26" fmla="*/ 2147483646 w 750"/>
              <a:gd name="T27" fmla="*/ 2147483646 h 489"/>
              <a:gd name="T28" fmla="*/ 2147483646 w 750"/>
              <a:gd name="T29" fmla="*/ 2147483646 h 48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50" h="489">
                <a:moveTo>
                  <a:pt x="747" y="72"/>
                </a:moveTo>
                <a:lnTo>
                  <a:pt x="747" y="37"/>
                </a:lnTo>
                <a:lnTo>
                  <a:pt x="747" y="0"/>
                </a:lnTo>
                <a:lnTo>
                  <a:pt x="589" y="1"/>
                </a:lnTo>
                <a:lnTo>
                  <a:pt x="0" y="10"/>
                </a:lnTo>
                <a:lnTo>
                  <a:pt x="0" y="84"/>
                </a:lnTo>
                <a:lnTo>
                  <a:pt x="0" y="124"/>
                </a:lnTo>
                <a:lnTo>
                  <a:pt x="1" y="402"/>
                </a:lnTo>
                <a:lnTo>
                  <a:pt x="0" y="489"/>
                </a:lnTo>
                <a:lnTo>
                  <a:pt x="304" y="484"/>
                </a:lnTo>
                <a:lnTo>
                  <a:pt x="600" y="483"/>
                </a:lnTo>
                <a:lnTo>
                  <a:pt x="747" y="481"/>
                </a:lnTo>
                <a:lnTo>
                  <a:pt x="750" y="462"/>
                </a:lnTo>
                <a:lnTo>
                  <a:pt x="748" y="259"/>
                </a:lnTo>
                <a:lnTo>
                  <a:pt x="747" y="7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1" name="Freeform 237"/>
          <p:cNvSpPr>
            <a:spLocks/>
          </p:cNvSpPr>
          <p:nvPr/>
        </p:nvSpPr>
        <p:spPr bwMode="auto">
          <a:xfrm>
            <a:off x="4084234" y="1490951"/>
            <a:ext cx="542925" cy="357187"/>
          </a:xfrm>
          <a:custGeom>
            <a:avLst/>
            <a:gdLst>
              <a:gd name="T0" fmla="*/ 2147483646 w 1026"/>
              <a:gd name="T1" fmla="*/ 2147483646 h 676"/>
              <a:gd name="T2" fmla="*/ 2147483646 w 1026"/>
              <a:gd name="T3" fmla="*/ 2147483646 h 676"/>
              <a:gd name="T4" fmla="*/ 2147483646 w 1026"/>
              <a:gd name="T5" fmla="*/ 2147483646 h 676"/>
              <a:gd name="T6" fmla="*/ 2147483646 w 1026"/>
              <a:gd name="T7" fmla="*/ 2147483646 h 676"/>
              <a:gd name="T8" fmla="*/ 2147483646 w 1026"/>
              <a:gd name="T9" fmla="*/ 2147483646 h 676"/>
              <a:gd name="T10" fmla="*/ 2147483646 w 1026"/>
              <a:gd name="T11" fmla="*/ 2147483646 h 676"/>
              <a:gd name="T12" fmla="*/ 2147483646 w 1026"/>
              <a:gd name="T13" fmla="*/ 2147483646 h 676"/>
              <a:gd name="T14" fmla="*/ 2147483646 w 1026"/>
              <a:gd name="T15" fmla="*/ 2147483646 h 676"/>
              <a:gd name="T16" fmla="*/ 0 w 1026"/>
              <a:gd name="T17" fmla="*/ 2147483646 h 676"/>
              <a:gd name="T18" fmla="*/ 2147483646 w 1026"/>
              <a:gd name="T19" fmla="*/ 2147483646 h 676"/>
              <a:gd name="T20" fmla="*/ 2147483646 w 1026"/>
              <a:gd name="T21" fmla="*/ 2147483646 h 676"/>
              <a:gd name="T22" fmla="*/ 2147483646 w 1026"/>
              <a:gd name="T23" fmla="*/ 2147483646 h 676"/>
              <a:gd name="T24" fmla="*/ 2147483646 w 1026"/>
              <a:gd name="T25" fmla="*/ 2147483646 h 676"/>
              <a:gd name="T26" fmla="*/ 2147483646 w 1026"/>
              <a:gd name="T27" fmla="*/ 2147483646 h 676"/>
              <a:gd name="T28" fmla="*/ 2147483646 w 1026"/>
              <a:gd name="T29" fmla="*/ 0 h 676"/>
              <a:gd name="T30" fmla="*/ 2147483646 w 1026"/>
              <a:gd name="T31" fmla="*/ 2147483646 h 676"/>
              <a:gd name="T32" fmla="*/ 2147483646 w 1026"/>
              <a:gd name="T33" fmla="*/ 2147483646 h 676"/>
              <a:gd name="T34" fmla="*/ 2147483646 w 1026"/>
              <a:gd name="T35" fmla="*/ 2147483646 h 6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6" h="676">
                <a:moveTo>
                  <a:pt x="1026" y="333"/>
                </a:moveTo>
                <a:lnTo>
                  <a:pt x="1026" y="442"/>
                </a:lnTo>
                <a:lnTo>
                  <a:pt x="1025" y="445"/>
                </a:lnTo>
                <a:lnTo>
                  <a:pt x="674" y="453"/>
                </a:lnTo>
                <a:lnTo>
                  <a:pt x="590" y="453"/>
                </a:lnTo>
                <a:lnTo>
                  <a:pt x="588" y="675"/>
                </a:lnTo>
                <a:lnTo>
                  <a:pt x="441" y="676"/>
                </a:lnTo>
                <a:lnTo>
                  <a:pt x="344" y="675"/>
                </a:lnTo>
                <a:lnTo>
                  <a:pt x="0" y="675"/>
                </a:lnTo>
                <a:lnTo>
                  <a:pt x="2" y="123"/>
                </a:lnTo>
                <a:lnTo>
                  <a:pt x="2" y="102"/>
                </a:lnTo>
                <a:lnTo>
                  <a:pt x="3" y="3"/>
                </a:lnTo>
                <a:lnTo>
                  <a:pt x="317" y="1"/>
                </a:lnTo>
                <a:lnTo>
                  <a:pt x="674" y="1"/>
                </a:lnTo>
                <a:lnTo>
                  <a:pt x="767" y="0"/>
                </a:lnTo>
                <a:lnTo>
                  <a:pt x="770" y="225"/>
                </a:lnTo>
                <a:lnTo>
                  <a:pt x="920" y="334"/>
                </a:lnTo>
                <a:lnTo>
                  <a:pt x="1026" y="33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2" name="Freeform 238"/>
          <p:cNvSpPr>
            <a:spLocks/>
          </p:cNvSpPr>
          <p:nvPr/>
        </p:nvSpPr>
        <p:spPr bwMode="auto">
          <a:xfrm>
            <a:off x="3966759" y="1846551"/>
            <a:ext cx="433388" cy="474662"/>
          </a:xfrm>
          <a:custGeom>
            <a:avLst/>
            <a:gdLst>
              <a:gd name="T0" fmla="*/ 2147483646 w 819"/>
              <a:gd name="T1" fmla="*/ 2147483646 h 897"/>
              <a:gd name="T2" fmla="*/ 2147483646 w 819"/>
              <a:gd name="T3" fmla="*/ 2147483646 h 897"/>
              <a:gd name="T4" fmla="*/ 2147483646 w 819"/>
              <a:gd name="T5" fmla="*/ 2147483646 h 897"/>
              <a:gd name="T6" fmla="*/ 2147483646 w 819"/>
              <a:gd name="T7" fmla="*/ 2147483646 h 897"/>
              <a:gd name="T8" fmla="*/ 2147483646 w 819"/>
              <a:gd name="T9" fmla="*/ 2147483646 h 897"/>
              <a:gd name="T10" fmla="*/ 2147483646 w 819"/>
              <a:gd name="T11" fmla="*/ 2147483646 h 897"/>
              <a:gd name="T12" fmla="*/ 2147483646 w 819"/>
              <a:gd name="T13" fmla="*/ 2147483646 h 897"/>
              <a:gd name="T14" fmla="*/ 2147483646 w 819"/>
              <a:gd name="T15" fmla="*/ 2147483646 h 897"/>
              <a:gd name="T16" fmla="*/ 0 w 819"/>
              <a:gd name="T17" fmla="*/ 2147483646 h 897"/>
              <a:gd name="T18" fmla="*/ 0 w 819"/>
              <a:gd name="T19" fmla="*/ 2147483646 h 897"/>
              <a:gd name="T20" fmla="*/ 2147483646 w 819"/>
              <a:gd name="T21" fmla="*/ 2147483646 h 897"/>
              <a:gd name="T22" fmla="*/ 2147483646 w 819"/>
              <a:gd name="T23" fmla="*/ 0 h 897"/>
              <a:gd name="T24" fmla="*/ 2147483646 w 819"/>
              <a:gd name="T25" fmla="*/ 2147483646 h 897"/>
              <a:gd name="T26" fmla="*/ 2147483646 w 819"/>
              <a:gd name="T27" fmla="*/ 2147483646 h 897"/>
              <a:gd name="T28" fmla="*/ 2147483646 w 819"/>
              <a:gd name="T29" fmla="*/ 2147483646 h 897"/>
              <a:gd name="T30" fmla="*/ 2147483646 w 819"/>
              <a:gd name="T31" fmla="*/ 2147483646 h 897"/>
              <a:gd name="T32" fmla="*/ 2147483646 w 819"/>
              <a:gd name="T33" fmla="*/ 2147483646 h 89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19" h="897">
                <a:moveTo>
                  <a:pt x="811" y="3"/>
                </a:moveTo>
                <a:lnTo>
                  <a:pt x="811" y="429"/>
                </a:lnTo>
                <a:lnTo>
                  <a:pt x="817" y="430"/>
                </a:lnTo>
                <a:lnTo>
                  <a:pt x="819" y="892"/>
                </a:lnTo>
                <a:lnTo>
                  <a:pt x="652" y="895"/>
                </a:lnTo>
                <a:lnTo>
                  <a:pt x="408" y="897"/>
                </a:lnTo>
                <a:lnTo>
                  <a:pt x="409" y="559"/>
                </a:lnTo>
                <a:lnTo>
                  <a:pt x="111" y="559"/>
                </a:lnTo>
                <a:lnTo>
                  <a:pt x="0" y="450"/>
                </a:lnTo>
                <a:lnTo>
                  <a:pt x="0" y="412"/>
                </a:lnTo>
                <a:lnTo>
                  <a:pt x="3" y="220"/>
                </a:lnTo>
                <a:lnTo>
                  <a:pt x="1" y="0"/>
                </a:lnTo>
                <a:lnTo>
                  <a:pt x="160" y="3"/>
                </a:lnTo>
                <a:lnTo>
                  <a:pt x="223" y="3"/>
                </a:lnTo>
                <a:lnTo>
                  <a:pt x="567" y="3"/>
                </a:lnTo>
                <a:lnTo>
                  <a:pt x="664" y="4"/>
                </a:lnTo>
                <a:lnTo>
                  <a:pt x="811" y="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3" name="Freeform 239"/>
          <p:cNvSpPr>
            <a:spLocks/>
          </p:cNvSpPr>
          <p:nvPr/>
        </p:nvSpPr>
        <p:spPr bwMode="auto">
          <a:xfrm>
            <a:off x="4085822" y="1075026"/>
            <a:ext cx="428625" cy="417512"/>
          </a:xfrm>
          <a:custGeom>
            <a:avLst/>
            <a:gdLst>
              <a:gd name="T0" fmla="*/ 2147483646 w 810"/>
              <a:gd name="T1" fmla="*/ 2147483646 h 789"/>
              <a:gd name="T2" fmla="*/ 2147483646 w 810"/>
              <a:gd name="T3" fmla="*/ 2147483646 h 789"/>
              <a:gd name="T4" fmla="*/ 2147483646 w 810"/>
              <a:gd name="T5" fmla="*/ 0 h 789"/>
              <a:gd name="T6" fmla="*/ 2147483646 w 810"/>
              <a:gd name="T7" fmla="*/ 2147483646 h 789"/>
              <a:gd name="T8" fmla="*/ 0 w 810"/>
              <a:gd name="T9" fmla="*/ 2147483646 h 789"/>
              <a:gd name="T10" fmla="*/ 0 w 810"/>
              <a:gd name="T11" fmla="*/ 2147483646 h 789"/>
              <a:gd name="T12" fmla="*/ 0 w 810"/>
              <a:gd name="T13" fmla="*/ 2147483646 h 789"/>
              <a:gd name="T14" fmla="*/ 0 w 810"/>
              <a:gd name="T15" fmla="*/ 2147483646 h 789"/>
              <a:gd name="T16" fmla="*/ 0 w 810"/>
              <a:gd name="T17" fmla="*/ 2147483646 h 789"/>
              <a:gd name="T18" fmla="*/ 2147483646 w 810"/>
              <a:gd name="T19" fmla="*/ 2147483646 h 789"/>
              <a:gd name="T20" fmla="*/ 2147483646 w 810"/>
              <a:gd name="T21" fmla="*/ 2147483646 h 789"/>
              <a:gd name="T22" fmla="*/ 2147483646 w 810"/>
              <a:gd name="T23" fmla="*/ 2147483646 h 789"/>
              <a:gd name="T24" fmla="*/ 2147483646 w 810"/>
              <a:gd name="T25" fmla="*/ 2147483646 h 789"/>
              <a:gd name="T26" fmla="*/ 2147483646 w 810"/>
              <a:gd name="T27" fmla="*/ 2147483646 h 7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10" h="789">
                <a:moveTo>
                  <a:pt x="803" y="396"/>
                </a:moveTo>
                <a:lnTo>
                  <a:pt x="801" y="112"/>
                </a:lnTo>
                <a:lnTo>
                  <a:pt x="800" y="0"/>
                </a:lnTo>
                <a:lnTo>
                  <a:pt x="353" y="1"/>
                </a:lnTo>
                <a:lnTo>
                  <a:pt x="0" y="7"/>
                </a:lnTo>
                <a:lnTo>
                  <a:pt x="0" y="118"/>
                </a:lnTo>
                <a:lnTo>
                  <a:pt x="0" y="267"/>
                </a:lnTo>
                <a:lnTo>
                  <a:pt x="0" y="681"/>
                </a:lnTo>
                <a:lnTo>
                  <a:pt x="0" y="789"/>
                </a:lnTo>
                <a:lnTo>
                  <a:pt x="314" y="787"/>
                </a:lnTo>
                <a:lnTo>
                  <a:pt x="671" y="787"/>
                </a:lnTo>
                <a:lnTo>
                  <a:pt x="764" y="786"/>
                </a:lnTo>
                <a:lnTo>
                  <a:pt x="810" y="784"/>
                </a:lnTo>
                <a:lnTo>
                  <a:pt x="803" y="3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4" name="Freeform 240"/>
          <p:cNvSpPr>
            <a:spLocks/>
          </p:cNvSpPr>
          <p:nvPr/>
        </p:nvSpPr>
        <p:spPr bwMode="auto">
          <a:xfrm>
            <a:off x="4395384" y="1725901"/>
            <a:ext cx="317500" cy="592137"/>
          </a:xfrm>
          <a:custGeom>
            <a:avLst/>
            <a:gdLst>
              <a:gd name="T0" fmla="*/ 2147483646 w 599"/>
              <a:gd name="T1" fmla="*/ 2147483646 h 1119"/>
              <a:gd name="T2" fmla="*/ 2147483646 w 599"/>
              <a:gd name="T3" fmla="*/ 2147483646 h 1119"/>
              <a:gd name="T4" fmla="*/ 2147483646 w 599"/>
              <a:gd name="T5" fmla="*/ 2147483646 h 1119"/>
              <a:gd name="T6" fmla="*/ 2147483646 w 599"/>
              <a:gd name="T7" fmla="*/ 2147483646 h 1119"/>
              <a:gd name="T8" fmla="*/ 2147483646 w 599"/>
              <a:gd name="T9" fmla="*/ 2147483646 h 1119"/>
              <a:gd name="T10" fmla="*/ 2147483646 w 599"/>
              <a:gd name="T11" fmla="*/ 2147483646 h 1119"/>
              <a:gd name="T12" fmla="*/ 2147483646 w 599"/>
              <a:gd name="T13" fmla="*/ 2147483646 h 1119"/>
              <a:gd name="T14" fmla="*/ 2147483646 w 599"/>
              <a:gd name="T15" fmla="*/ 2147483646 h 1119"/>
              <a:gd name="T16" fmla="*/ 0 w 599"/>
              <a:gd name="T17" fmla="*/ 2147483646 h 1119"/>
              <a:gd name="T18" fmla="*/ 0 w 599"/>
              <a:gd name="T19" fmla="*/ 2147483646 h 1119"/>
              <a:gd name="T20" fmla="*/ 2147483646 w 599"/>
              <a:gd name="T21" fmla="*/ 2147483646 h 1119"/>
              <a:gd name="T22" fmla="*/ 2147483646 w 599"/>
              <a:gd name="T23" fmla="*/ 2147483646 h 1119"/>
              <a:gd name="T24" fmla="*/ 2147483646 w 599"/>
              <a:gd name="T25" fmla="*/ 0 h 1119"/>
              <a:gd name="T26" fmla="*/ 2147483646 w 599"/>
              <a:gd name="T27" fmla="*/ 2147483646 h 1119"/>
              <a:gd name="T28" fmla="*/ 2147483646 w 599"/>
              <a:gd name="T29" fmla="*/ 2147483646 h 1119"/>
              <a:gd name="T30" fmla="*/ 2147483646 w 599"/>
              <a:gd name="T31" fmla="*/ 2147483646 h 11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99" h="1119">
                <a:moveTo>
                  <a:pt x="597" y="891"/>
                </a:moveTo>
                <a:lnTo>
                  <a:pt x="597" y="960"/>
                </a:lnTo>
                <a:lnTo>
                  <a:pt x="599" y="1008"/>
                </a:lnTo>
                <a:lnTo>
                  <a:pt x="599" y="1112"/>
                </a:lnTo>
                <a:lnTo>
                  <a:pt x="194" y="1118"/>
                </a:lnTo>
                <a:lnTo>
                  <a:pt x="86" y="1118"/>
                </a:lnTo>
                <a:lnTo>
                  <a:pt x="8" y="1119"/>
                </a:lnTo>
                <a:lnTo>
                  <a:pt x="6" y="657"/>
                </a:lnTo>
                <a:lnTo>
                  <a:pt x="0" y="656"/>
                </a:lnTo>
                <a:lnTo>
                  <a:pt x="0" y="230"/>
                </a:lnTo>
                <a:lnTo>
                  <a:pt x="2" y="8"/>
                </a:lnTo>
                <a:lnTo>
                  <a:pt x="86" y="8"/>
                </a:lnTo>
                <a:lnTo>
                  <a:pt x="437" y="0"/>
                </a:lnTo>
                <a:lnTo>
                  <a:pt x="447" y="581"/>
                </a:lnTo>
                <a:lnTo>
                  <a:pt x="450" y="893"/>
                </a:lnTo>
                <a:lnTo>
                  <a:pt x="597" y="89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" name="Freeform 241"/>
          <p:cNvSpPr>
            <a:spLocks/>
          </p:cNvSpPr>
          <p:nvPr/>
        </p:nvSpPr>
        <p:spPr bwMode="auto">
          <a:xfrm>
            <a:off x="4023909" y="692438"/>
            <a:ext cx="485775" cy="444500"/>
          </a:xfrm>
          <a:custGeom>
            <a:avLst/>
            <a:gdLst>
              <a:gd name="T0" fmla="*/ 2147483646 w 918"/>
              <a:gd name="T1" fmla="*/ 2147483646 h 840"/>
              <a:gd name="T2" fmla="*/ 2147483646 w 918"/>
              <a:gd name="T3" fmla="*/ 2147483646 h 840"/>
              <a:gd name="T4" fmla="*/ 2147483646 w 918"/>
              <a:gd name="T5" fmla="*/ 2147483646 h 840"/>
              <a:gd name="T6" fmla="*/ 2147483646 w 918"/>
              <a:gd name="T7" fmla="*/ 2147483646 h 840"/>
              <a:gd name="T8" fmla="*/ 2147483646 w 918"/>
              <a:gd name="T9" fmla="*/ 2147483646 h 840"/>
              <a:gd name="T10" fmla="*/ 2147483646 w 918"/>
              <a:gd name="T11" fmla="*/ 2147483646 h 840"/>
              <a:gd name="T12" fmla="*/ 2147483646 w 918"/>
              <a:gd name="T13" fmla="*/ 2147483646 h 840"/>
              <a:gd name="T14" fmla="*/ 2147483646 w 918"/>
              <a:gd name="T15" fmla="*/ 2147483646 h 840"/>
              <a:gd name="T16" fmla="*/ 2147483646 w 918"/>
              <a:gd name="T17" fmla="*/ 2147483646 h 840"/>
              <a:gd name="T18" fmla="*/ 0 w 918"/>
              <a:gd name="T19" fmla="*/ 2147483646 h 840"/>
              <a:gd name="T20" fmla="*/ 2147483646 w 918"/>
              <a:gd name="T21" fmla="*/ 2147483646 h 840"/>
              <a:gd name="T22" fmla="*/ 2147483646 w 918"/>
              <a:gd name="T23" fmla="*/ 2147483646 h 840"/>
              <a:gd name="T24" fmla="*/ 2147483646 w 918"/>
              <a:gd name="T25" fmla="*/ 0 h 840"/>
              <a:gd name="T26" fmla="*/ 2147483646 w 918"/>
              <a:gd name="T27" fmla="*/ 2147483646 h 840"/>
              <a:gd name="T28" fmla="*/ 2147483646 w 918"/>
              <a:gd name="T29" fmla="*/ 0 h 840"/>
              <a:gd name="T30" fmla="*/ 2147483646 w 918"/>
              <a:gd name="T31" fmla="*/ 2147483646 h 840"/>
              <a:gd name="T32" fmla="*/ 2147483646 w 918"/>
              <a:gd name="T33" fmla="*/ 2147483646 h 8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18" h="840">
                <a:moveTo>
                  <a:pt x="918" y="614"/>
                </a:moveTo>
                <a:lnTo>
                  <a:pt x="918" y="722"/>
                </a:lnTo>
                <a:lnTo>
                  <a:pt x="471" y="723"/>
                </a:lnTo>
                <a:lnTo>
                  <a:pt x="118" y="729"/>
                </a:lnTo>
                <a:lnTo>
                  <a:pt x="118" y="840"/>
                </a:lnTo>
                <a:lnTo>
                  <a:pt x="70" y="840"/>
                </a:lnTo>
                <a:lnTo>
                  <a:pt x="52" y="840"/>
                </a:lnTo>
                <a:lnTo>
                  <a:pt x="4" y="840"/>
                </a:lnTo>
                <a:lnTo>
                  <a:pt x="78" y="285"/>
                </a:lnTo>
                <a:lnTo>
                  <a:pt x="0" y="282"/>
                </a:lnTo>
                <a:lnTo>
                  <a:pt x="4" y="3"/>
                </a:lnTo>
                <a:lnTo>
                  <a:pt x="298" y="2"/>
                </a:lnTo>
                <a:lnTo>
                  <a:pt x="543" y="0"/>
                </a:lnTo>
                <a:lnTo>
                  <a:pt x="591" y="2"/>
                </a:lnTo>
                <a:lnTo>
                  <a:pt x="916" y="0"/>
                </a:lnTo>
                <a:lnTo>
                  <a:pt x="913" y="120"/>
                </a:lnTo>
                <a:lnTo>
                  <a:pt x="918" y="61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" name="Freeform 242"/>
          <p:cNvSpPr>
            <a:spLocks/>
          </p:cNvSpPr>
          <p:nvPr/>
        </p:nvSpPr>
        <p:spPr bwMode="auto">
          <a:xfrm>
            <a:off x="4620809" y="3491201"/>
            <a:ext cx="334963" cy="476250"/>
          </a:xfrm>
          <a:custGeom>
            <a:avLst/>
            <a:gdLst>
              <a:gd name="T0" fmla="*/ 2147483646 w 634"/>
              <a:gd name="T1" fmla="*/ 2147483646 h 901"/>
              <a:gd name="T2" fmla="*/ 2147483646 w 634"/>
              <a:gd name="T3" fmla="*/ 2147483646 h 901"/>
              <a:gd name="T4" fmla="*/ 2147483646 w 634"/>
              <a:gd name="T5" fmla="*/ 2147483646 h 901"/>
              <a:gd name="T6" fmla="*/ 2147483646 w 634"/>
              <a:gd name="T7" fmla="*/ 2147483646 h 901"/>
              <a:gd name="T8" fmla="*/ 0 w 634"/>
              <a:gd name="T9" fmla="*/ 2147483646 h 901"/>
              <a:gd name="T10" fmla="*/ 0 w 634"/>
              <a:gd name="T11" fmla="*/ 2147483646 h 901"/>
              <a:gd name="T12" fmla="*/ 2147483646 w 634"/>
              <a:gd name="T13" fmla="*/ 2147483646 h 901"/>
              <a:gd name="T14" fmla="*/ 2147483646 w 634"/>
              <a:gd name="T15" fmla="*/ 2147483646 h 901"/>
              <a:gd name="T16" fmla="*/ 2147483646 w 634"/>
              <a:gd name="T17" fmla="*/ 2147483646 h 901"/>
              <a:gd name="T18" fmla="*/ 2147483646 w 634"/>
              <a:gd name="T19" fmla="*/ 2147483646 h 901"/>
              <a:gd name="T20" fmla="*/ 2147483646 w 634"/>
              <a:gd name="T21" fmla="*/ 0 h 901"/>
              <a:gd name="T22" fmla="*/ 2147483646 w 634"/>
              <a:gd name="T23" fmla="*/ 2147483646 h 901"/>
              <a:gd name="T24" fmla="*/ 2147483646 w 634"/>
              <a:gd name="T25" fmla="*/ 2147483646 h 901"/>
              <a:gd name="T26" fmla="*/ 2147483646 w 634"/>
              <a:gd name="T27" fmla="*/ 2147483646 h 901"/>
              <a:gd name="T28" fmla="*/ 2147483646 w 634"/>
              <a:gd name="T29" fmla="*/ 2147483646 h 901"/>
              <a:gd name="T30" fmla="*/ 2147483646 w 634"/>
              <a:gd name="T31" fmla="*/ 2147483646 h 901"/>
              <a:gd name="T32" fmla="*/ 2147483646 w 634"/>
              <a:gd name="T33" fmla="*/ 2147483646 h 90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34" h="901">
                <a:moveTo>
                  <a:pt x="631" y="895"/>
                </a:moveTo>
                <a:lnTo>
                  <a:pt x="526" y="895"/>
                </a:lnTo>
                <a:lnTo>
                  <a:pt x="397" y="895"/>
                </a:lnTo>
                <a:lnTo>
                  <a:pt x="151" y="897"/>
                </a:lnTo>
                <a:lnTo>
                  <a:pt x="0" y="901"/>
                </a:lnTo>
                <a:lnTo>
                  <a:pt x="0" y="675"/>
                </a:lnTo>
                <a:lnTo>
                  <a:pt x="3" y="675"/>
                </a:lnTo>
                <a:lnTo>
                  <a:pt x="1" y="156"/>
                </a:lnTo>
                <a:lnTo>
                  <a:pt x="1" y="4"/>
                </a:lnTo>
                <a:lnTo>
                  <a:pt x="151" y="3"/>
                </a:lnTo>
                <a:lnTo>
                  <a:pt x="397" y="0"/>
                </a:lnTo>
                <a:lnTo>
                  <a:pt x="627" y="1"/>
                </a:lnTo>
                <a:lnTo>
                  <a:pt x="628" y="1"/>
                </a:lnTo>
                <a:lnTo>
                  <a:pt x="628" y="226"/>
                </a:lnTo>
                <a:lnTo>
                  <a:pt x="634" y="631"/>
                </a:lnTo>
                <a:lnTo>
                  <a:pt x="634" y="667"/>
                </a:lnTo>
                <a:lnTo>
                  <a:pt x="631" y="89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7" name="Freeform 243"/>
          <p:cNvSpPr>
            <a:spLocks/>
          </p:cNvSpPr>
          <p:nvPr/>
        </p:nvSpPr>
        <p:spPr bwMode="auto">
          <a:xfrm>
            <a:off x="4482697" y="3964276"/>
            <a:ext cx="415925" cy="427037"/>
          </a:xfrm>
          <a:custGeom>
            <a:avLst/>
            <a:gdLst>
              <a:gd name="T0" fmla="*/ 2147483646 w 787"/>
              <a:gd name="T1" fmla="*/ 2147483646 h 806"/>
              <a:gd name="T2" fmla="*/ 2147483646 w 787"/>
              <a:gd name="T3" fmla="*/ 2147483646 h 806"/>
              <a:gd name="T4" fmla="*/ 2147483646 w 787"/>
              <a:gd name="T5" fmla="*/ 2147483646 h 806"/>
              <a:gd name="T6" fmla="*/ 2147483646 w 787"/>
              <a:gd name="T7" fmla="*/ 2147483646 h 806"/>
              <a:gd name="T8" fmla="*/ 2147483646 w 787"/>
              <a:gd name="T9" fmla="*/ 2147483646 h 806"/>
              <a:gd name="T10" fmla="*/ 2147483646 w 787"/>
              <a:gd name="T11" fmla="*/ 2147483646 h 806"/>
              <a:gd name="T12" fmla="*/ 2147483646 w 787"/>
              <a:gd name="T13" fmla="*/ 2147483646 h 806"/>
              <a:gd name="T14" fmla="*/ 2147483646 w 787"/>
              <a:gd name="T15" fmla="*/ 2147483646 h 806"/>
              <a:gd name="T16" fmla="*/ 2147483646 w 787"/>
              <a:gd name="T17" fmla="*/ 2147483646 h 806"/>
              <a:gd name="T18" fmla="*/ 0 w 787"/>
              <a:gd name="T19" fmla="*/ 2147483646 h 806"/>
              <a:gd name="T20" fmla="*/ 2147483646 w 787"/>
              <a:gd name="T21" fmla="*/ 2147483646 h 806"/>
              <a:gd name="T22" fmla="*/ 2147483646 w 787"/>
              <a:gd name="T23" fmla="*/ 2147483646 h 806"/>
              <a:gd name="T24" fmla="*/ 2147483646 w 787"/>
              <a:gd name="T25" fmla="*/ 2147483646 h 806"/>
              <a:gd name="T26" fmla="*/ 2147483646 w 787"/>
              <a:gd name="T27" fmla="*/ 0 h 806"/>
              <a:gd name="T28" fmla="*/ 2147483646 w 787"/>
              <a:gd name="T29" fmla="*/ 0 h 806"/>
              <a:gd name="T30" fmla="*/ 2147483646 w 787"/>
              <a:gd name="T31" fmla="*/ 2147483646 h 806"/>
              <a:gd name="T32" fmla="*/ 2147483646 w 787"/>
              <a:gd name="T33" fmla="*/ 2147483646 h 806"/>
              <a:gd name="T34" fmla="*/ 2147483646 w 787"/>
              <a:gd name="T35" fmla="*/ 2147483646 h 8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7" h="806">
                <a:moveTo>
                  <a:pt x="783" y="563"/>
                </a:moveTo>
                <a:lnTo>
                  <a:pt x="670" y="564"/>
                </a:lnTo>
                <a:lnTo>
                  <a:pt x="561" y="567"/>
                </a:lnTo>
                <a:lnTo>
                  <a:pt x="562" y="722"/>
                </a:lnTo>
                <a:lnTo>
                  <a:pt x="412" y="794"/>
                </a:lnTo>
                <a:lnTo>
                  <a:pt x="10" y="806"/>
                </a:lnTo>
                <a:lnTo>
                  <a:pt x="10" y="770"/>
                </a:lnTo>
                <a:lnTo>
                  <a:pt x="9" y="695"/>
                </a:lnTo>
                <a:lnTo>
                  <a:pt x="12" y="693"/>
                </a:lnTo>
                <a:lnTo>
                  <a:pt x="0" y="15"/>
                </a:lnTo>
                <a:lnTo>
                  <a:pt x="168" y="9"/>
                </a:lnTo>
                <a:lnTo>
                  <a:pt x="261" y="6"/>
                </a:lnTo>
                <a:lnTo>
                  <a:pt x="412" y="2"/>
                </a:lnTo>
                <a:lnTo>
                  <a:pt x="658" y="0"/>
                </a:lnTo>
                <a:lnTo>
                  <a:pt x="787" y="0"/>
                </a:lnTo>
                <a:lnTo>
                  <a:pt x="781" y="413"/>
                </a:lnTo>
                <a:lnTo>
                  <a:pt x="781" y="501"/>
                </a:lnTo>
                <a:lnTo>
                  <a:pt x="783" y="56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8" name="Freeform 244"/>
          <p:cNvSpPr>
            <a:spLocks/>
          </p:cNvSpPr>
          <p:nvPr/>
        </p:nvSpPr>
        <p:spPr bwMode="auto">
          <a:xfrm>
            <a:off x="4174722" y="3972213"/>
            <a:ext cx="314325" cy="401638"/>
          </a:xfrm>
          <a:custGeom>
            <a:avLst/>
            <a:gdLst>
              <a:gd name="T0" fmla="*/ 2147483646 w 594"/>
              <a:gd name="T1" fmla="*/ 2147483646 h 759"/>
              <a:gd name="T2" fmla="*/ 2147483646 w 594"/>
              <a:gd name="T3" fmla="*/ 0 h 759"/>
              <a:gd name="T4" fmla="*/ 2147483646 w 594"/>
              <a:gd name="T5" fmla="*/ 2147483646 h 759"/>
              <a:gd name="T6" fmla="*/ 2147483646 w 594"/>
              <a:gd name="T7" fmla="*/ 2147483646 h 759"/>
              <a:gd name="T8" fmla="*/ 2147483646 w 594"/>
              <a:gd name="T9" fmla="*/ 2147483646 h 759"/>
              <a:gd name="T10" fmla="*/ 2147483646 w 594"/>
              <a:gd name="T11" fmla="*/ 2147483646 h 759"/>
              <a:gd name="T12" fmla="*/ 0 w 594"/>
              <a:gd name="T13" fmla="*/ 2147483646 h 759"/>
              <a:gd name="T14" fmla="*/ 2147483646 w 594"/>
              <a:gd name="T15" fmla="*/ 2147483646 h 759"/>
              <a:gd name="T16" fmla="*/ 2147483646 w 594"/>
              <a:gd name="T17" fmla="*/ 2147483646 h 759"/>
              <a:gd name="T18" fmla="*/ 2147483646 w 594"/>
              <a:gd name="T19" fmla="*/ 2147483646 h 759"/>
              <a:gd name="T20" fmla="*/ 2147483646 w 594"/>
              <a:gd name="T21" fmla="*/ 2147483646 h 759"/>
              <a:gd name="T22" fmla="*/ 2147483646 w 594"/>
              <a:gd name="T23" fmla="*/ 2147483646 h 759"/>
              <a:gd name="T24" fmla="*/ 2147483646 w 594"/>
              <a:gd name="T25" fmla="*/ 2147483646 h 759"/>
              <a:gd name="T26" fmla="*/ 2147483646 w 594"/>
              <a:gd name="T27" fmla="*/ 2147483646 h 759"/>
              <a:gd name="T28" fmla="*/ 2147483646 w 594"/>
              <a:gd name="T29" fmla="*/ 2147483646 h 7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4" h="759">
                <a:moveTo>
                  <a:pt x="594" y="678"/>
                </a:moveTo>
                <a:lnTo>
                  <a:pt x="582" y="0"/>
                </a:lnTo>
                <a:lnTo>
                  <a:pt x="363" y="6"/>
                </a:lnTo>
                <a:lnTo>
                  <a:pt x="300" y="6"/>
                </a:lnTo>
                <a:lnTo>
                  <a:pt x="255" y="6"/>
                </a:lnTo>
                <a:lnTo>
                  <a:pt x="13" y="12"/>
                </a:lnTo>
                <a:lnTo>
                  <a:pt x="0" y="12"/>
                </a:lnTo>
                <a:lnTo>
                  <a:pt x="4" y="239"/>
                </a:lnTo>
                <a:lnTo>
                  <a:pt x="24" y="641"/>
                </a:lnTo>
                <a:lnTo>
                  <a:pt x="126" y="758"/>
                </a:lnTo>
                <a:lnTo>
                  <a:pt x="270" y="758"/>
                </a:lnTo>
                <a:lnTo>
                  <a:pt x="270" y="759"/>
                </a:lnTo>
                <a:lnTo>
                  <a:pt x="592" y="755"/>
                </a:lnTo>
                <a:lnTo>
                  <a:pt x="591" y="680"/>
                </a:lnTo>
                <a:lnTo>
                  <a:pt x="594" y="67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9" name="Freeform 245"/>
          <p:cNvSpPr>
            <a:spLocks/>
          </p:cNvSpPr>
          <p:nvPr/>
        </p:nvSpPr>
        <p:spPr bwMode="auto">
          <a:xfrm>
            <a:off x="4620809" y="3156238"/>
            <a:ext cx="390525" cy="336550"/>
          </a:xfrm>
          <a:custGeom>
            <a:avLst/>
            <a:gdLst>
              <a:gd name="T0" fmla="*/ 2147483646 w 737"/>
              <a:gd name="T1" fmla="*/ 2147483646 h 637"/>
              <a:gd name="T2" fmla="*/ 2147483646 w 737"/>
              <a:gd name="T3" fmla="*/ 2147483646 h 637"/>
              <a:gd name="T4" fmla="*/ 2147483646 w 737"/>
              <a:gd name="T5" fmla="*/ 2147483646 h 637"/>
              <a:gd name="T6" fmla="*/ 2147483646 w 737"/>
              <a:gd name="T7" fmla="*/ 2147483646 h 637"/>
              <a:gd name="T8" fmla="*/ 2147483646 w 737"/>
              <a:gd name="T9" fmla="*/ 2147483646 h 637"/>
              <a:gd name="T10" fmla="*/ 2147483646 w 737"/>
              <a:gd name="T11" fmla="*/ 2147483646 h 637"/>
              <a:gd name="T12" fmla="*/ 2147483646 w 737"/>
              <a:gd name="T13" fmla="*/ 2147483646 h 637"/>
              <a:gd name="T14" fmla="*/ 0 w 737"/>
              <a:gd name="T15" fmla="*/ 2147483646 h 637"/>
              <a:gd name="T16" fmla="*/ 0 w 737"/>
              <a:gd name="T17" fmla="*/ 2147483646 h 637"/>
              <a:gd name="T18" fmla="*/ 2147483646 w 737"/>
              <a:gd name="T19" fmla="*/ 2147483646 h 637"/>
              <a:gd name="T20" fmla="*/ 2147483646 w 737"/>
              <a:gd name="T21" fmla="*/ 2147483646 h 637"/>
              <a:gd name="T22" fmla="*/ 2147483646 w 737"/>
              <a:gd name="T23" fmla="*/ 2147483646 h 637"/>
              <a:gd name="T24" fmla="*/ 2147483646 w 737"/>
              <a:gd name="T25" fmla="*/ 2147483646 h 637"/>
              <a:gd name="T26" fmla="*/ 2147483646 w 737"/>
              <a:gd name="T27" fmla="*/ 2147483646 h 637"/>
              <a:gd name="T28" fmla="*/ 2147483646 w 737"/>
              <a:gd name="T29" fmla="*/ 2147483646 h 637"/>
              <a:gd name="T30" fmla="*/ 2147483646 w 737"/>
              <a:gd name="T31" fmla="*/ 2147483646 h 637"/>
              <a:gd name="T32" fmla="*/ 2147483646 w 737"/>
              <a:gd name="T33" fmla="*/ 0 h 637"/>
              <a:gd name="T34" fmla="*/ 2147483646 w 737"/>
              <a:gd name="T35" fmla="*/ 2147483646 h 637"/>
              <a:gd name="T36" fmla="*/ 2147483646 w 737"/>
              <a:gd name="T37" fmla="*/ 2147483646 h 6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37" h="637">
                <a:moveTo>
                  <a:pt x="698" y="187"/>
                </a:moveTo>
                <a:lnTo>
                  <a:pt x="698" y="408"/>
                </a:lnTo>
                <a:lnTo>
                  <a:pt x="669" y="409"/>
                </a:lnTo>
                <a:lnTo>
                  <a:pt x="626" y="409"/>
                </a:lnTo>
                <a:lnTo>
                  <a:pt x="626" y="634"/>
                </a:lnTo>
                <a:lnTo>
                  <a:pt x="396" y="633"/>
                </a:lnTo>
                <a:lnTo>
                  <a:pt x="150" y="636"/>
                </a:lnTo>
                <a:lnTo>
                  <a:pt x="0" y="637"/>
                </a:lnTo>
                <a:lnTo>
                  <a:pt x="0" y="502"/>
                </a:lnTo>
                <a:lnTo>
                  <a:pt x="27" y="181"/>
                </a:lnTo>
                <a:lnTo>
                  <a:pt x="27" y="46"/>
                </a:lnTo>
                <a:lnTo>
                  <a:pt x="101" y="43"/>
                </a:lnTo>
                <a:lnTo>
                  <a:pt x="176" y="43"/>
                </a:lnTo>
                <a:lnTo>
                  <a:pt x="176" y="6"/>
                </a:lnTo>
                <a:lnTo>
                  <a:pt x="305" y="3"/>
                </a:lnTo>
                <a:lnTo>
                  <a:pt x="509" y="1"/>
                </a:lnTo>
                <a:lnTo>
                  <a:pt x="737" y="0"/>
                </a:lnTo>
                <a:lnTo>
                  <a:pt x="737" y="187"/>
                </a:lnTo>
                <a:lnTo>
                  <a:pt x="698" y="1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0" name="Freeform 246"/>
          <p:cNvSpPr>
            <a:spLocks/>
          </p:cNvSpPr>
          <p:nvPr/>
        </p:nvSpPr>
        <p:spPr bwMode="auto">
          <a:xfrm>
            <a:off x="4309659" y="3573751"/>
            <a:ext cx="312738" cy="401637"/>
          </a:xfrm>
          <a:custGeom>
            <a:avLst/>
            <a:gdLst>
              <a:gd name="T0" fmla="*/ 2147483646 w 591"/>
              <a:gd name="T1" fmla="*/ 2147483646 h 760"/>
              <a:gd name="T2" fmla="*/ 2147483646 w 591"/>
              <a:gd name="T3" fmla="*/ 2147483646 h 760"/>
              <a:gd name="T4" fmla="*/ 2147483646 w 591"/>
              <a:gd name="T5" fmla="*/ 2147483646 h 760"/>
              <a:gd name="T6" fmla="*/ 2147483646 w 591"/>
              <a:gd name="T7" fmla="*/ 2147483646 h 760"/>
              <a:gd name="T8" fmla="*/ 2147483646 w 591"/>
              <a:gd name="T9" fmla="*/ 2147483646 h 760"/>
              <a:gd name="T10" fmla="*/ 2147483646 w 591"/>
              <a:gd name="T11" fmla="*/ 2147483646 h 760"/>
              <a:gd name="T12" fmla="*/ 0 w 591"/>
              <a:gd name="T13" fmla="*/ 2147483646 h 760"/>
              <a:gd name="T14" fmla="*/ 2147483646 w 591"/>
              <a:gd name="T15" fmla="*/ 2147483646 h 760"/>
              <a:gd name="T16" fmla="*/ 2147483646 w 591"/>
              <a:gd name="T17" fmla="*/ 2147483646 h 760"/>
              <a:gd name="T18" fmla="*/ 2147483646 w 591"/>
              <a:gd name="T19" fmla="*/ 2147483646 h 760"/>
              <a:gd name="T20" fmla="*/ 2147483646 w 591"/>
              <a:gd name="T21" fmla="*/ 2147483646 h 760"/>
              <a:gd name="T22" fmla="*/ 2147483646 w 591"/>
              <a:gd name="T23" fmla="*/ 2147483646 h 760"/>
              <a:gd name="T24" fmla="*/ 2147483646 w 591"/>
              <a:gd name="T25" fmla="*/ 0 h 760"/>
              <a:gd name="T26" fmla="*/ 2147483646 w 591"/>
              <a:gd name="T27" fmla="*/ 2147483646 h 760"/>
              <a:gd name="T28" fmla="*/ 2147483646 w 591"/>
              <a:gd name="T29" fmla="*/ 2147483646 h 76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1" h="760">
                <a:moveTo>
                  <a:pt x="588" y="519"/>
                </a:moveTo>
                <a:lnTo>
                  <a:pt x="588" y="745"/>
                </a:lnTo>
                <a:lnTo>
                  <a:pt x="495" y="748"/>
                </a:lnTo>
                <a:lnTo>
                  <a:pt x="327" y="754"/>
                </a:lnTo>
                <a:lnTo>
                  <a:pt x="108" y="760"/>
                </a:lnTo>
                <a:lnTo>
                  <a:pt x="45" y="760"/>
                </a:lnTo>
                <a:lnTo>
                  <a:pt x="0" y="760"/>
                </a:lnTo>
                <a:lnTo>
                  <a:pt x="1" y="87"/>
                </a:lnTo>
                <a:lnTo>
                  <a:pt x="4" y="87"/>
                </a:lnTo>
                <a:lnTo>
                  <a:pt x="4" y="10"/>
                </a:lnTo>
                <a:lnTo>
                  <a:pt x="298" y="6"/>
                </a:lnTo>
                <a:lnTo>
                  <a:pt x="391" y="3"/>
                </a:lnTo>
                <a:lnTo>
                  <a:pt x="589" y="0"/>
                </a:lnTo>
                <a:lnTo>
                  <a:pt x="591" y="519"/>
                </a:lnTo>
                <a:lnTo>
                  <a:pt x="588" y="5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1" name="Freeform 247"/>
          <p:cNvSpPr>
            <a:spLocks/>
          </p:cNvSpPr>
          <p:nvPr/>
        </p:nvSpPr>
        <p:spPr bwMode="auto">
          <a:xfrm>
            <a:off x="4898622" y="4556413"/>
            <a:ext cx="501650" cy="444500"/>
          </a:xfrm>
          <a:custGeom>
            <a:avLst/>
            <a:gdLst>
              <a:gd name="T0" fmla="*/ 2147483646 w 948"/>
              <a:gd name="T1" fmla="*/ 2147483646 h 839"/>
              <a:gd name="T2" fmla="*/ 2147483646 w 948"/>
              <a:gd name="T3" fmla="*/ 0 h 839"/>
              <a:gd name="T4" fmla="*/ 2147483646 w 948"/>
              <a:gd name="T5" fmla="*/ 0 h 839"/>
              <a:gd name="T6" fmla="*/ 2147483646 w 948"/>
              <a:gd name="T7" fmla="*/ 2147483646 h 839"/>
              <a:gd name="T8" fmla="*/ 2147483646 w 948"/>
              <a:gd name="T9" fmla="*/ 2147483646 h 839"/>
              <a:gd name="T10" fmla="*/ 2147483646 w 948"/>
              <a:gd name="T11" fmla="*/ 2147483646 h 839"/>
              <a:gd name="T12" fmla="*/ 2147483646 w 948"/>
              <a:gd name="T13" fmla="*/ 2147483646 h 839"/>
              <a:gd name="T14" fmla="*/ 0 w 948"/>
              <a:gd name="T15" fmla="*/ 2147483646 h 839"/>
              <a:gd name="T16" fmla="*/ 2147483646 w 948"/>
              <a:gd name="T17" fmla="*/ 2147483646 h 839"/>
              <a:gd name="T18" fmla="*/ 2147483646 w 948"/>
              <a:gd name="T19" fmla="*/ 2147483646 h 839"/>
              <a:gd name="T20" fmla="*/ 2147483646 w 948"/>
              <a:gd name="T21" fmla="*/ 2147483646 h 839"/>
              <a:gd name="T22" fmla="*/ 2147483646 w 948"/>
              <a:gd name="T23" fmla="*/ 2147483646 h 839"/>
              <a:gd name="T24" fmla="*/ 2147483646 w 948"/>
              <a:gd name="T25" fmla="*/ 2147483646 h 839"/>
              <a:gd name="T26" fmla="*/ 2147483646 w 948"/>
              <a:gd name="T27" fmla="*/ 2147483646 h 839"/>
              <a:gd name="T28" fmla="*/ 2147483646 w 948"/>
              <a:gd name="T29" fmla="*/ 2147483646 h 839"/>
              <a:gd name="T30" fmla="*/ 2147483646 w 948"/>
              <a:gd name="T31" fmla="*/ 2147483646 h 839"/>
              <a:gd name="T32" fmla="*/ 2147483646 w 948"/>
              <a:gd name="T33" fmla="*/ 2147483646 h 839"/>
              <a:gd name="T34" fmla="*/ 2147483646 w 948"/>
              <a:gd name="T35" fmla="*/ 2147483646 h 839"/>
              <a:gd name="T36" fmla="*/ 2147483646 w 948"/>
              <a:gd name="T37" fmla="*/ 2147483646 h 839"/>
              <a:gd name="T38" fmla="*/ 2147483646 w 948"/>
              <a:gd name="T39" fmla="*/ 2147483646 h 839"/>
              <a:gd name="T40" fmla="*/ 2147483646 w 948"/>
              <a:gd name="T41" fmla="*/ 2147483646 h 839"/>
              <a:gd name="T42" fmla="*/ 2147483646 w 948"/>
              <a:gd name="T43" fmla="*/ 2147483646 h 83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48" h="839">
                <a:moveTo>
                  <a:pt x="945" y="221"/>
                </a:moveTo>
                <a:lnTo>
                  <a:pt x="945" y="0"/>
                </a:lnTo>
                <a:lnTo>
                  <a:pt x="852" y="0"/>
                </a:lnTo>
                <a:lnTo>
                  <a:pt x="608" y="2"/>
                </a:lnTo>
                <a:lnTo>
                  <a:pt x="470" y="2"/>
                </a:lnTo>
                <a:lnTo>
                  <a:pt x="287" y="5"/>
                </a:lnTo>
                <a:lnTo>
                  <a:pt x="144" y="230"/>
                </a:lnTo>
                <a:lnTo>
                  <a:pt x="0" y="252"/>
                </a:lnTo>
                <a:lnTo>
                  <a:pt x="3" y="455"/>
                </a:lnTo>
                <a:lnTo>
                  <a:pt x="222" y="603"/>
                </a:lnTo>
                <a:lnTo>
                  <a:pt x="224" y="789"/>
                </a:lnTo>
                <a:lnTo>
                  <a:pt x="369" y="788"/>
                </a:lnTo>
                <a:lnTo>
                  <a:pt x="369" y="825"/>
                </a:lnTo>
                <a:lnTo>
                  <a:pt x="503" y="839"/>
                </a:lnTo>
                <a:lnTo>
                  <a:pt x="480" y="741"/>
                </a:lnTo>
                <a:lnTo>
                  <a:pt x="608" y="468"/>
                </a:lnTo>
                <a:lnTo>
                  <a:pt x="690" y="456"/>
                </a:lnTo>
                <a:lnTo>
                  <a:pt x="836" y="452"/>
                </a:lnTo>
                <a:lnTo>
                  <a:pt x="852" y="462"/>
                </a:lnTo>
                <a:lnTo>
                  <a:pt x="948" y="572"/>
                </a:lnTo>
                <a:lnTo>
                  <a:pt x="944" y="345"/>
                </a:lnTo>
                <a:lnTo>
                  <a:pt x="945" y="22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2" name="Freeform 248"/>
          <p:cNvSpPr>
            <a:spLocks/>
          </p:cNvSpPr>
          <p:nvPr/>
        </p:nvSpPr>
        <p:spPr bwMode="auto">
          <a:xfrm>
            <a:off x="4576359" y="4973926"/>
            <a:ext cx="590550" cy="460375"/>
          </a:xfrm>
          <a:custGeom>
            <a:avLst/>
            <a:gdLst>
              <a:gd name="T0" fmla="*/ 2147483646 w 1116"/>
              <a:gd name="T1" fmla="*/ 2147483646 h 870"/>
              <a:gd name="T2" fmla="*/ 2147483646 w 1116"/>
              <a:gd name="T3" fmla="*/ 2147483646 h 870"/>
              <a:gd name="T4" fmla="*/ 2147483646 w 1116"/>
              <a:gd name="T5" fmla="*/ 2147483646 h 870"/>
              <a:gd name="T6" fmla="*/ 2147483646 w 1116"/>
              <a:gd name="T7" fmla="*/ 2147483646 h 870"/>
              <a:gd name="T8" fmla="*/ 2147483646 w 1116"/>
              <a:gd name="T9" fmla="*/ 2147483646 h 870"/>
              <a:gd name="T10" fmla="*/ 2147483646 w 1116"/>
              <a:gd name="T11" fmla="*/ 2147483646 h 870"/>
              <a:gd name="T12" fmla="*/ 2147483646 w 1116"/>
              <a:gd name="T13" fmla="*/ 2147483646 h 870"/>
              <a:gd name="T14" fmla="*/ 2147483646 w 1116"/>
              <a:gd name="T15" fmla="*/ 2147483646 h 870"/>
              <a:gd name="T16" fmla="*/ 2147483646 w 1116"/>
              <a:gd name="T17" fmla="*/ 2147483646 h 870"/>
              <a:gd name="T18" fmla="*/ 2147483646 w 1116"/>
              <a:gd name="T19" fmla="*/ 2147483646 h 870"/>
              <a:gd name="T20" fmla="*/ 2147483646 w 1116"/>
              <a:gd name="T21" fmla="*/ 2147483646 h 870"/>
              <a:gd name="T22" fmla="*/ 2147483646 w 1116"/>
              <a:gd name="T23" fmla="*/ 2147483646 h 870"/>
              <a:gd name="T24" fmla="*/ 2147483646 w 1116"/>
              <a:gd name="T25" fmla="*/ 2147483646 h 870"/>
              <a:gd name="T26" fmla="*/ 0 w 1116"/>
              <a:gd name="T27" fmla="*/ 2147483646 h 870"/>
              <a:gd name="T28" fmla="*/ 2147483646 w 1116"/>
              <a:gd name="T29" fmla="*/ 2147483646 h 870"/>
              <a:gd name="T30" fmla="*/ 2147483646 w 1116"/>
              <a:gd name="T31" fmla="*/ 2147483646 h 870"/>
              <a:gd name="T32" fmla="*/ 2147483646 w 1116"/>
              <a:gd name="T33" fmla="*/ 2147483646 h 870"/>
              <a:gd name="T34" fmla="*/ 2147483646 w 1116"/>
              <a:gd name="T35" fmla="*/ 2147483646 h 870"/>
              <a:gd name="T36" fmla="*/ 2147483646 w 1116"/>
              <a:gd name="T37" fmla="*/ 2147483646 h 870"/>
              <a:gd name="T38" fmla="*/ 2147483646 w 1116"/>
              <a:gd name="T39" fmla="*/ 2147483646 h 870"/>
              <a:gd name="T40" fmla="*/ 2147483646 w 1116"/>
              <a:gd name="T41" fmla="*/ 0 h 870"/>
              <a:gd name="T42" fmla="*/ 2147483646 w 1116"/>
              <a:gd name="T43" fmla="*/ 2147483646 h 870"/>
              <a:gd name="T44" fmla="*/ 2147483646 w 1116"/>
              <a:gd name="T45" fmla="*/ 2147483646 h 87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16" h="870">
                <a:moveTo>
                  <a:pt x="1112" y="51"/>
                </a:moveTo>
                <a:lnTo>
                  <a:pt x="1115" y="57"/>
                </a:lnTo>
                <a:lnTo>
                  <a:pt x="1116" y="60"/>
                </a:lnTo>
                <a:lnTo>
                  <a:pt x="1103" y="211"/>
                </a:lnTo>
                <a:lnTo>
                  <a:pt x="981" y="348"/>
                </a:lnTo>
                <a:lnTo>
                  <a:pt x="725" y="502"/>
                </a:lnTo>
                <a:lnTo>
                  <a:pt x="701" y="580"/>
                </a:lnTo>
                <a:lnTo>
                  <a:pt x="480" y="870"/>
                </a:lnTo>
                <a:lnTo>
                  <a:pt x="452" y="849"/>
                </a:lnTo>
                <a:lnTo>
                  <a:pt x="450" y="838"/>
                </a:lnTo>
                <a:lnTo>
                  <a:pt x="399" y="819"/>
                </a:lnTo>
                <a:lnTo>
                  <a:pt x="411" y="594"/>
                </a:lnTo>
                <a:lnTo>
                  <a:pt x="366" y="519"/>
                </a:lnTo>
                <a:lnTo>
                  <a:pt x="0" y="483"/>
                </a:lnTo>
                <a:lnTo>
                  <a:pt x="2" y="307"/>
                </a:lnTo>
                <a:lnTo>
                  <a:pt x="215" y="265"/>
                </a:lnTo>
                <a:lnTo>
                  <a:pt x="288" y="117"/>
                </a:lnTo>
                <a:lnTo>
                  <a:pt x="395" y="42"/>
                </a:lnTo>
                <a:lnTo>
                  <a:pt x="395" y="6"/>
                </a:lnTo>
                <a:lnTo>
                  <a:pt x="833" y="1"/>
                </a:lnTo>
                <a:lnTo>
                  <a:pt x="978" y="0"/>
                </a:lnTo>
                <a:lnTo>
                  <a:pt x="978" y="37"/>
                </a:lnTo>
                <a:lnTo>
                  <a:pt x="1112" y="5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3" name="Freeform 249"/>
          <p:cNvSpPr>
            <a:spLocks/>
          </p:cNvSpPr>
          <p:nvPr/>
        </p:nvSpPr>
        <p:spPr bwMode="auto">
          <a:xfrm>
            <a:off x="4536672" y="5227926"/>
            <a:ext cx="257175" cy="323850"/>
          </a:xfrm>
          <a:custGeom>
            <a:avLst/>
            <a:gdLst>
              <a:gd name="T0" fmla="*/ 2147483646 w 486"/>
              <a:gd name="T1" fmla="*/ 2147483646 h 612"/>
              <a:gd name="T2" fmla="*/ 2147483646 w 486"/>
              <a:gd name="T3" fmla="*/ 2147483646 h 612"/>
              <a:gd name="T4" fmla="*/ 2147483646 w 486"/>
              <a:gd name="T5" fmla="*/ 2147483646 h 612"/>
              <a:gd name="T6" fmla="*/ 2147483646 w 486"/>
              <a:gd name="T7" fmla="*/ 2147483646 h 612"/>
              <a:gd name="T8" fmla="*/ 2147483646 w 486"/>
              <a:gd name="T9" fmla="*/ 2147483646 h 612"/>
              <a:gd name="T10" fmla="*/ 2147483646 w 486"/>
              <a:gd name="T11" fmla="*/ 2147483646 h 612"/>
              <a:gd name="T12" fmla="*/ 0 w 486"/>
              <a:gd name="T13" fmla="*/ 2147483646 h 612"/>
              <a:gd name="T14" fmla="*/ 0 w 486"/>
              <a:gd name="T15" fmla="*/ 2147483646 h 612"/>
              <a:gd name="T16" fmla="*/ 2147483646 w 486"/>
              <a:gd name="T17" fmla="*/ 0 h 612"/>
              <a:gd name="T18" fmla="*/ 2147483646 w 486"/>
              <a:gd name="T19" fmla="*/ 2147483646 h 612"/>
              <a:gd name="T20" fmla="*/ 2147483646 w 486"/>
              <a:gd name="T21" fmla="*/ 2147483646 h 612"/>
              <a:gd name="T22" fmla="*/ 2147483646 w 486"/>
              <a:gd name="T23" fmla="*/ 2147483646 h 612"/>
              <a:gd name="T24" fmla="*/ 2147483646 w 486"/>
              <a:gd name="T25" fmla="*/ 2147483646 h 6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6" h="612">
                <a:moveTo>
                  <a:pt x="486" y="113"/>
                </a:moveTo>
                <a:lnTo>
                  <a:pt x="474" y="338"/>
                </a:lnTo>
                <a:lnTo>
                  <a:pt x="384" y="428"/>
                </a:lnTo>
                <a:lnTo>
                  <a:pt x="384" y="434"/>
                </a:lnTo>
                <a:lnTo>
                  <a:pt x="261" y="612"/>
                </a:lnTo>
                <a:lnTo>
                  <a:pt x="147" y="597"/>
                </a:lnTo>
                <a:lnTo>
                  <a:pt x="0" y="227"/>
                </a:lnTo>
                <a:lnTo>
                  <a:pt x="0" y="3"/>
                </a:lnTo>
                <a:lnTo>
                  <a:pt x="36" y="0"/>
                </a:lnTo>
                <a:lnTo>
                  <a:pt x="65" y="2"/>
                </a:lnTo>
                <a:lnTo>
                  <a:pt x="75" y="2"/>
                </a:lnTo>
                <a:lnTo>
                  <a:pt x="441" y="38"/>
                </a:lnTo>
                <a:lnTo>
                  <a:pt x="486" y="11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4" name="Freeform 250"/>
          <p:cNvSpPr>
            <a:spLocks/>
          </p:cNvSpPr>
          <p:nvPr/>
        </p:nvSpPr>
        <p:spPr bwMode="auto">
          <a:xfrm>
            <a:off x="4228697" y="5223163"/>
            <a:ext cx="446087" cy="574675"/>
          </a:xfrm>
          <a:custGeom>
            <a:avLst/>
            <a:gdLst>
              <a:gd name="T0" fmla="*/ 2147483646 w 843"/>
              <a:gd name="T1" fmla="*/ 2147483646 h 1085"/>
              <a:gd name="T2" fmla="*/ 2147483646 w 843"/>
              <a:gd name="T3" fmla="*/ 2147483646 h 1085"/>
              <a:gd name="T4" fmla="*/ 2147483646 w 843"/>
              <a:gd name="T5" fmla="*/ 2147483646 h 1085"/>
              <a:gd name="T6" fmla="*/ 2147483646 w 843"/>
              <a:gd name="T7" fmla="*/ 2147483646 h 1085"/>
              <a:gd name="T8" fmla="*/ 2147483646 w 843"/>
              <a:gd name="T9" fmla="*/ 2147483646 h 1085"/>
              <a:gd name="T10" fmla="*/ 2147483646 w 843"/>
              <a:gd name="T11" fmla="*/ 2147483646 h 1085"/>
              <a:gd name="T12" fmla="*/ 2147483646 w 843"/>
              <a:gd name="T13" fmla="*/ 2147483646 h 1085"/>
              <a:gd name="T14" fmla="*/ 2147483646 w 843"/>
              <a:gd name="T15" fmla="*/ 2147483646 h 1085"/>
              <a:gd name="T16" fmla="*/ 2147483646 w 843"/>
              <a:gd name="T17" fmla="*/ 2147483646 h 1085"/>
              <a:gd name="T18" fmla="*/ 2147483646 w 843"/>
              <a:gd name="T19" fmla="*/ 0 h 1085"/>
              <a:gd name="T20" fmla="*/ 2147483646 w 843"/>
              <a:gd name="T21" fmla="*/ 2147483646 h 1085"/>
              <a:gd name="T22" fmla="*/ 2147483646 w 843"/>
              <a:gd name="T23" fmla="*/ 2147483646 h 1085"/>
              <a:gd name="T24" fmla="*/ 0 w 843"/>
              <a:gd name="T25" fmla="*/ 2147483646 h 1085"/>
              <a:gd name="T26" fmla="*/ 2147483646 w 843"/>
              <a:gd name="T27" fmla="*/ 2147483646 h 1085"/>
              <a:gd name="T28" fmla="*/ 2147483646 w 843"/>
              <a:gd name="T29" fmla="*/ 2147483646 h 1085"/>
              <a:gd name="T30" fmla="*/ 2147483646 w 843"/>
              <a:gd name="T31" fmla="*/ 2147483646 h 1085"/>
              <a:gd name="T32" fmla="*/ 2147483646 w 843"/>
              <a:gd name="T33" fmla="*/ 2147483646 h 1085"/>
              <a:gd name="T34" fmla="*/ 2147483646 w 843"/>
              <a:gd name="T35" fmla="*/ 2147483646 h 1085"/>
              <a:gd name="T36" fmla="*/ 2147483646 w 843"/>
              <a:gd name="T37" fmla="*/ 2147483646 h 1085"/>
              <a:gd name="T38" fmla="*/ 2147483646 w 843"/>
              <a:gd name="T39" fmla="*/ 2147483646 h 10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43" h="1085">
                <a:moveTo>
                  <a:pt x="750" y="1071"/>
                </a:moveTo>
                <a:lnTo>
                  <a:pt x="828" y="762"/>
                </a:lnTo>
                <a:lnTo>
                  <a:pt x="827" y="752"/>
                </a:lnTo>
                <a:lnTo>
                  <a:pt x="843" y="621"/>
                </a:lnTo>
                <a:lnTo>
                  <a:pt x="729" y="606"/>
                </a:lnTo>
                <a:lnTo>
                  <a:pt x="582" y="236"/>
                </a:lnTo>
                <a:lnTo>
                  <a:pt x="582" y="12"/>
                </a:lnTo>
                <a:lnTo>
                  <a:pt x="401" y="8"/>
                </a:lnTo>
                <a:lnTo>
                  <a:pt x="288" y="3"/>
                </a:lnTo>
                <a:lnTo>
                  <a:pt x="146" y="0"/>
                </a:lnTo>
                <a:lnTo>
                  <a:pt x="156" y="150"/>
                </a:lnTo>
                <a:lnTo>
                  <a:pt x="105" y="443"/>
                </a:lnTo>
                <a:lnTo>
                  <a:pt x="0" y="618"/>
                </a:lnTo>
                <a:lnTo>
                  <a:pt x="114" y="764"/>
                </a:lnTo>
                <a:lnTo>
                  <a:pt x="156" y="966"/>
                </a:lnTo>
                <a:lnTo>
                  <a:pt x="492" y="1085"/>
                </a:lnTo>
                <a:lnTo>
                  <a:pt x="648" y="1085"/>
                </a:lnTo>
                <a:lnTo>
                  <a:pt x="653" y="1085"/>
                </a:lnTo>
                <a:lnTo>
                  <a:pt x="744" y="1073"/>
                </a:lnTo>
                <a:lnTo>
                  <a:pt x="750" y="107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5" name="Freeform 251"/>
          <p:cNvSpPr>
            <a:spLocks/>
          </p:cNvSpPr>
          <p:nvPr/>
        </p:nvSpPr>
        <p:spPr bwMode="auto">
          <a:xfrm>
            <a:off x="4241397" y="4346863"/>
            <a:ext cx="542925" cy="461963"/>
          </a:xfrm>
          <a:custGeom>
            <a:avLst/>
            <a:gdLst>
              <a:gd name="T0" fmla="*/ 2147483646 w 1026"/>
              <a:gd name="T1" fmla="*/ 0 h 873"/>
              <a:gd name="T2" fmla="*/ 2147483646 w 1026"/>
              <a:gd name="T3" fmla="*/ 2147483646 h 873"/>
              <a:gd name="T4" fmla="*/ 2147483646 w 1026"/>
              <a:gd name="T5" fmla="*/ 2147483646 h 873"/>
              <a:gd name="T6" fmla="*/ 2147483646 w 1026"/>
              <a:gd name="T7" fmla="*/ 2147483646 h 873"/>
              <a:gd name="T8" fmla="*/ 2147483646 w 1026"/>
              <a:gd name="T9" fmla="*/ 2147483646 h 873"/>
              <a:gd name="T10" fmla="*/ 2147483646 w 1026"/>
              <a:gd name="T11" fmla="*/ 2147483646 h 873"/>
              <a:gd name="T12" fmla="*/ 2147483646 w 1026"/>
              <a:gd name="T13" fmla="*/ 2147483646 h 873"/>
              <a:gd name="T14" fmla="*/ 2147483646 w 1026"/>
              <a:gd name="T15" fmla="*/ 2147483646 h 873"/>
              <a:gd name="T16" fmla="*/ 2147483646 w 1026"/>
              <a:gd name="T17" fmla="*/ 2147483646 h 873"/>
              <a:gd name="T18" fmla="*/ 2147483646 w 1026"/>
              <a:gd name="T19" fmla="*/ 2147483646 h 873"/>
              <a:gd name="T20" fmla="*/ 2147483646 w 1026"/>
              <a:gd name="T21" fmla="*/ 2147483646 h 873"/>
              <a:gd name="T22" fmla="*/ 2147483646 w 1026"/>
              <a:gd name="T23" fmla="*/ 2147483646 h 873"/>
              <a:gd name="T24" fmla="*/ 2147483646 w 1026"/>
              <a:gd name="T25" fmla="*/ 2147483646 h 873"/>
              <a:gd name="T26" fmla="*/ 2147483646 w 1026"/>
              <a:gd name="T27" fmla="*/ 2147483646 h 873"/>
              <a:gd name="T28" fmla="*/ 2147483646 w 1026"/>
              <a:gd name="T29" fmla="*/ 2147483646 h 873"/>
              <a:gd name="T30" fmla="*/ 2147483646 w 1026"/>
              <a:gd name="T31" fmla="*/ 2147483646 h 873"/>
              <a:gd name="T32" fmla="*/ 2147483646 w 1026"/>
              <a:gd name="T33" fmla="*/ 2147483646 h 873"/>
              <a:gd name="T34" fmla="*/ 0 w 1026"/>
              <a:gd name="T35" fmla="*/ 2147483646 h 873"/>
              <a:gd name="T36" fmla="*/ 0 w 1026"/>
              <a:gd name="T37" fmla="*/ 2147483646 h 873"/>
              <a:gd name="T38" fmla="*/ 0 w 1026"/>
              <a:gd name="T39" fmla="*/ 2147483646 h 873"/>
              <a:gd name="T40" fmla="*/ 2147483646 w 1026"/>
              <a:gd name="T41" fmla="*/ 2147483646 h 873"/>
              <a:gd name="T42" fmla="*/ 2147483646 w 1026"/>
              <a:gd name="T43" fmla="*/ 2147483646 h 873"/>
              <a:gd name="T44" fmla="*/ 2147483646 w 1026"/>
              <a:gd name="T45" fmla="*/ 2147483646 h 873"/>
              <a:gd name="T46" fmla="*/ 2147483646 w 1026"/>
              <a:gd name="T47" fmla="*/ 2147483646 h 873"/>
              <a:gd name="T48" fmla="*/ 2147483646 w 1026"/>
              <a:gd name="T49" fmla="*/ 2147483646 h 873"/>
              <a:gd name="T50" fmla="*/ 2147483646 w 1026"/>
              <a:gd name="T51" fmla="*/ 0 h 87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26" h="873">
                <a:moveTo>
                  <a:pt x="1018" y="0"/>
                </a:moveTo>
                <a:lnTo>
                  <a:pt x="1023" y="367"/>
                </a:lnTo>
                <a:lnTo>
                  <a:pt x="1024" y="496"/>
                </a:lnTo>
                <a:lnTo>
                  <a:pt x="1026" y="670"/>
                </a:lnTo>
                <a:lnTo>
                  <a:pt x="943" y="817"/>
                </a:lnTo>
                <a:lnTo>
                  <a:pt x="870" y="873"/>
                </a:lnTo>
                <a:lnTo>
                  <a:pt x="843" y="858"/>
                </a:lnTo>
                <a:lnTo>
                  <a:pt x="828" y="817"/>
                </a:lnTo>
                <a:lnTo>
                  <a:pt x="781" y="817"/>
                </a:lnTo>
                <a:lnTo>
                  <a:pt x="624" y="792"/>
                </a:lnTo>
                <a:lnTo>
                  <a:pt x="358" y="786"/>
                </a:lnTo>
                <a:lnTo>
                  <a:pt x="309" y="759"/>
                </a:lnTo>
                <a:lnTo>
                  <a:pt x="133" y="771"/>
                </a:lnTo>
                <a:lnTo>
                  <a:pt x="126" y="780"/>
                </a:lnTo>
                <a:lnTo>
                  <a:pt x="82" y="784"/>
                </a:lnTo>
                <a:lnTo>
                  <a:pt x="82" y="652"/>
                </a:lnTo>
                <a:lnTo>
                  <a:pt x="73" y="199"/>
                </a:lnTo>
                <a:lnTo>
                  <a:pt x="0" y="199"/>
                </a:lnTo>
                <a:lnTo>
                  <a:pt x="0" y="177"/>
                </a:lnTo>
                <a:lnTo>
                  <a:pt x="0" y="51"/>
                </a:lnTo>
                <a:lnTo>
                  <a:pt x="144" y="51"/>
                </a:lnTo>
                <a:lnTo>
                  <a:pt x="144" y="52"/>
                </a:lnTo>
                <a:lnTo>
                  <a:pt x="466" y="48"/>
                </a:lnTo>
                <a:lnTo>
                  <a:pt x="466" y="84"/>
                </a:lnTo>
                <a:lnTo>
                  <a:pt x="868" y="72"/>
                </a:lnTo>
                <a:lnTo>
                  <a:pt x="1018" y="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6" name="Freeform 252"/>
          <p:cNvSpPr>
            <a:spLocks/>
          </p:cNvSpPr>
          <p:nvPr/>
        </p:nvSpPr>
        <p:spPr bwMode="auto">
          <a:xfrm>
            <a:off x="4779559" y="4173826"/>
            <a:ext cx="373063" cy="527050"/>
          </a:xfrm>
          <a:custGeom>
            <a:avLst/>
            <a:gdLst>
              <a:gd name="T0" fmla="*/ 2147483646 w 706"/>
              <a:gd name="T1" fmla="*/ 2147483646 h 997"/>
              <a:gd name="T2" fmla="*/ 2147483646 w 706"/>
              <a:gd name="T3" fmla="*/ 2147483646 h 997"/>
              <a:gd name="T4" fmla="*/ 2147483646 w 706"/>
              <a:gd name="T5" fmla="*/ 2147483646 h 997"/>
              <a:gd name="T6" fmla="*/ 2147483646 w 706"/>
              <a:gd name="T7" fmla="*/ 0 h 997"/>
              <a:gd name="T8" fmla="*/ 2147483646 w 706"/>
              <a:gd name="T9" fmla="*/ 2147483646 h 997"/>
              <a:gd name="T10" fmla="*/ 2147483646 w 706"/>
              <a:gd name="T11" fmla="*/ 2147483646 h 997"/>
              <a:gd name="T12" fmla="*/ 2147483646 w 706"/>
              <a:gd name="T13" fmla="*/ 2147483646 h 997"/>
              <a:gd name="T14" fmla="*/ 2147483646 w 706"/>
              <a:gd name="T15" fmla="*/ 2147483646 h 997"/>
              <a:gd name="T16" fmla="*/ 0 w 706"/>
              <a:gd name="T17" fmla="*/ 2147483646 h 997"/>
              <a:gd name="T18" fmla="*/ 2147483646 w 706"/>
              <a:gd name="T19" fmla="*/ 2147483646 h 997"/>
              <a:gd name="T20" fmla="*/ 2147483646 w 706"/>
              <a:gd name="T21" fmla="*/ 2147483646 h 997"/>
              <a:gd name="T22" fmla="*/ 2147483646 w 706"/>
              <a:gd name="T23" fmla="*/ 2147483646 h 997"/>
              <a:gd name="T24" fmla="*/ 2147483646 w 706"/>
              <a:gd name="T25" fmla="*/ 2147483646 h 997"/>
              <a:gd name="T26" fmla="*/ 2147483646 w 706"/>
              <a:gd name="T27" fmla="*/ 2147483646 h 997"/>
              <a:gd name="T28" fmla="*/ 2147483646 w 706"/>
              <a:gd name="T29" fmla="*/ 2147483646 h 997"/>
              <a:gd name="T30" fmla="*/ 2147483646 w 706"/>
              <a:gd name="T31" fmla="*/ 2147483646 h 997"/>
              <a:gd name="T32" fmla="*/ 2147483646 w 706"/>
              <a:gd name="T33" fmla="*/ 2147483646 h 997"/>
              <a:gd name="T34" fmla="*/ 2147483646 w 706"/>
              <a:gd name="T35" fmla="*/ 2147483646 h 997"/>
              <a:gd name="T36" fmla="*/ 2147483646 w 706"/>
              <a:gd name="T37" fmla="*/ 2147483646 h 99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06" h="997">
                <a:moveTo>
                  <a:pt x="696" y="726"/>
                </a:moveTo>
                <a:lnTo>
                  <a:pt x="697" y="501"/>
                </a:lnTo>
                <a:lnTo>
                  <a:pt x="699" y="501"/>
                </a:lnTo>
                <a:lnTo>
                  <a:pt x="706" y="0"/>
                </a:lnTo>
                <a:lnTo>
                  <a:pt x="457" y="163"/>
                </a:lnTo>
                <a:lnTo>
                  <a:pt x="334" y="165"/>
                </a:lnTo>
                <a:lnTo>
                  <a:pt x="222" y="168"/>
                </a:lnTo>
                <a:lnTo>
                  <a:pt x="109" y="169"/>
                </a:lnTo>
                <a:lnTo>
                  <a:pt x="0" y="172"/>
                </a:lnTo>
                <a:lnTo>
                  <a:pt x="1" y="327"/>
                </a:lnTo>
                <a:lnTo>
                  <a:pt x="6" y="694"/>
                </a:lnTo>
                <a:lnTo>
                  <a:pt x="7" y="823"/>
                </a:lnTo>
                <a:lnTo>
                  <a:pt x="9" y="997"/>
                </a:lnTo>
                <a:lnTo>
                  <a:pt x="97" y="973"/>
                </a:lnTo>
                <a:lnTo>
                  <a:pt x="97" y="975"/>
                </a:lnTo>
                <a:lnTo>
                  <a:pt x="226" y="976"/>
                </a:lnTo>
                <a:lnTo>
                  <a:pt x="370" y="954"/>
                </a:lnTo>
                <a:lnTo>
                  <a:pt x="513" y="729"/>
                </a:lnTo>
                <a:lnTo>
                  <a:pt x="696" y="72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7" name="Freeform 253"/>
          <p:cNvSpPr>
            <a:spLocks/>
          </p:cNvSpPr>
          <p:nvPr/>
        </p:nvSpPr>
        <p:spPr bwMode="auto">
          <a:xfrm>
            <a:off x="4687484" y="4688176"/>
            <a:ext cx="330200" cy="347662"/>
          </a:xfrm>
          <a:custGeom>
            <a:avLst/>
            <a:gdLst>
              <a:gd name="T0" fmla="*/ 2147483646 w 624"/>
              <a:gd name="T1" fmla="*/ 2147483646 h 656"/>
              <a:gd name="T2" fmla="*/ 2147483646 w 624"/>
              <a:gd name="T3" fmla="*/ 2147483646 h 656"/>
              <a:gd name="T4" fmla="*/ 2147483646 w 624"/>
              <a:gd name="T5" fmla="*/ 2147483646 h 656"/>
              <a:gd name="T6" fmla="*/ 2147483646 w 624"/>
              <a:gd name="T7" fmla="*/ 0 h 656"/>
              <a:gd name="T8" fmla="*/ 2147483646 w 624"/>
              <a:gd name="T9" fmla="*/ 2147483646 h 656"/>
              <a:gd name="T10" fmla="*/ 2147483646 w 624"/>
              <a:gd name="T11" fmla="*/ 2147483646 h 656"/>
              <a:gd name="T12" fmla="*/ 2147483646 w 624"/>
              <a:gd name="T13" fmla="*/ 2147483646 h 656"/>
              <a:gd name="T14" fmla="*/ 0 w 624"/>
              <a:gd name="T15" fmla="*/ 2147483646 h 656"/>
              <a:gd name="T16" fmla="*/ 2147483646 w 624"/>
              <a:gd name="T17" fmla="*/ 2147483646 h 656"/>
              <a:gd name="T18" fmla="*/ 2147483646 w 624"/>
              <a:gd name="T19" fmla="*/ 2147483646 h 656"/>
              <a:gd name="T20" fmla="*/ 2147483646 w 624"/>
              <a:gd name="T21" fmla="*/ 2147483646 h 656"/>
              <a:gd name="T22" fmla="*/ 2147483646 w 624"/>
              <a:gd name="T23" fmla="*/ 2147483646 h 656"/>
              <a:gd name="T24" fmla="*/ 2147483646 w 624"/>
              <a:gd name="T25" fmla="*/ 2147483646 h 656"/>
              <a:gd name="T26" fmla="*/ 2147483646 w 624"/>
              <a:gd name="T27" fmla="*/ 2147483646 h 656"/>
              <a:gd name="T28" fmla="*/ 2147483646 w 624"/>
              <a:gd name="T29" fmla="*/ 2147483646 h 656"/>
              <a:gd name="T30" fmla="*/ 2147483646 w 624"/>
              <a:gd name="T31" fmla="*/ 2147483646 h 6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24" h="656">
                <a:moveTo>
                  <a:pt x="403" y="206"/>
                </a:moveTo>
                <a:lnTo>
                  <a:pt x="400" y="3"/>
                </a:lnTo>
                <a:lnTo>
                  <a:pt x="271" y="2"/>
                </a:lnTo>
                <a:lnTo>
                  <a:pt x="271" y="0"/>
                </a:lnTo>
                <a:lnTo>
                  <a:pt x="183" y="24"/>
                </a:lnTo>
                <a:lnTo>
                  <a:pt x="100" y="171"/>
                </a:lnTo>
                <a:lnTo>
                  <a:pt x="27" y="227"/>
                </a:lnTo>
                <a:lnTo>
                  <a:pt x="0" y="212"/>
                </a:lnTo>
                <a:lnTo>
                  <a:pt x="4" y="620"/>
                </a:lnTo>
                <a:lnTo>
                  <a:pt x="78" y="620"/>
                </a:lnTo>
                <a:lnTo>
                  <a:pt x="79" y="656"/>
                </a:lnTo>
                <a:lnTo>
                  <a:pt x="186" y="581"/>
                </a:lnTo>
                <a:lnTo>
                  <a:pt x="186" y="545"/>
                </a:lnTo>
                <a:lnTo>
                  <a:pt x="624" y="540"/>
                </a:lnTo>
                <a:lnTo>
                  <a:pt x="622" y="354"/>
                </a:lnTo>
                <a:lnTo>
                  <a:pt x="403" y="20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8" name="Freeform 254"/>
          <p:cNvSpPr>
            <a:spLocks/>
          </p:cNvSpPr>
          <p:nvPr/>
        </p:nvSpPr>
        <p:spPr bwMode="auto">
          <a:xfrm>
            <a:off x="4250922" y="4748501"/>
            <a:ext cx="477837" cy="481012"/>
          </a:xfrm>
          <a:custGeom>
            <a:avLst/>
            <a:gdLst>
              <a:gd name="T0" fmla="*/ 2147483646 w 904"/>
              <a:gd name="T1" fmla="*/ 2147483646 h 910"/>
              <a:gd name="T2" fmla="*/ 2147483646 w 904"/>
              <a:gd name="T3" fmla="*/ 2147483646 h 910"/>
              <a:gd name="T4" fmla="*/ 2147483646 w 904"/>
              <a:gd name="T5" fmla="*/ 2147483646 h 910"/>
              <a:gd name="T6" fmla="*/ 2147483646 w 904"/>
              <a:gd name="T7" fmla="*/ 2147483646 h 910"/>
              <a:gd name="T8" fmla="*/ 2147483646 w 904"/>
              <a:gd name="T9" fmla="*/ 2147483646 h 910"/>
              <a:gd name="T10" fmla="*/ 2147483646 w 904"/>
              <a:gd name="T11" fmla="*/ 2147483646 h 910"/>
              <a:gd name="T12" fmla="*/ 2147483646 w 904"/>
              <a:gd name="T13" fmla="*/ 2147483646 h 910"/>
              <a:gd name="T14" fmla="*/ 2147483646 w 904"/>
              <a:gd name="T15" fmla="*/ 2147483646 h 910"/>
              <a:gd name="T16" fmla="*/ 2147483646 w 904"/>
              <a:gd name="T17" fmla="*/ 2147483646 h 910"/>
              <a:gd name="T18" fmla="*/ 2147483646 w 904"/>
              <a:gd name="T19" fmla="*/ 0 h 910"/>
              <a:gd name="T20" fmla="*/ 2147483646 w 904"/>
              <a:gd name="T21" fmla="*/ 2147483646 h 910"/>
              <a:gd name="T22" fmla="*/ 2147483646 w 904"/>
              <a:gd name="T23" fmla="*/ 2147483646 h 910"/>
              <a:gd name="T24" fmla="*/ 2147483646 w 904"/>
              <a:gd name="T25" fmla="*/ 2147483646 h 910"/>
              <a:gd name="T26" fmla="*/ 2147483646 w 904"/>
              <a:gd name="T27" fmla="*/ 2147483646 h 910"/>
              <a:gd name="T28" fmla="*/ 2147483646 w 904"/>
              <a:gd name="T29" fmla="*/ 2147483646 h 910"/>
              <a:gd name="T30" fmla="*/ 0 w 904"/>
              <a:gd name="T31" fmla="*/ 2147483646 h 910"/>
              <a:gd name="T32" fmla="*/ 2147483646 w 904"/>
              <a:gd name="T33" fmla="*/ 2147483646 h 910"/>
              <a:gd name="T34" fmla="*/ 0 w 904"/>
              <a:gd name="T35" fmla="*/ 2147483646 h 910"/>
              <a:gd name="T36" fmla="*/ 2147483646 w 904"/>
              <a:gd name="T37" fmla="*/ 2147483646 h 910"/>
              <a:gd name="T38" fmla="*/ 2147483646 w 904"/>
              <a:gd name="T39" fmla="*/ 2147483646 h 910"/>
              <a:gd name="T40" fmla="*/ 2147483646 w 904"/>
              <a:gd name="T41" fmla="*/ 2147483646 h 910"/>
              <a:gd name="T42" fmla="*/ 2147483646 w 904"/>
              <a:gd name="T43" fmla="*/ 2147483646 h 910"/>
              <a:gd name="T44" fmla="*/ 2147483646 w 904"/>
              <a:gd name="T45" fmla="*/ 2147483646 h 910"/>
              <a:gd name="T46" fmla="*/ 2147483646 w 904"/>
              <a:gd name="T47" fmla="*/ 2147483646 h 910"/>
              <a:gd name="T48" fmla="*/ 2147483646 w 904"/>
              <a:gd name="T49" fmla="*/ 2147483646 h 910"/>
              <a:gd name="T50" fmla="*/ 2147483646 w 904"/>
              <a:gd name="T51" fmla="*/ 2147483646 h 910"/>
              <a:gd name="T52" fmla="*/ 2147483646 w 904"/>
              <a:gd name="T53" fmla="*/ 2147483646 h 910"/>
              <a:gd name="T54" fmla="*/ 2147483646 w 904"/>
              <a:gd name="T55" fmla="*/ 2147483646 h 9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04" h="910">
                <a:moveTo>
                  <a:pt x="831" y="691"/>
                </a:moveTo>
                <a:lnTo>
                  <a:pt x="904" y="543"/>
                </a:lnTo>
                <a:lnTo>
                  <a:pt x="903" y="507"/>
                </a:lnTo>
                <a:lnTo>
                  <a:pt x="829" y="507"/>
                </a:lnTo>
                <a:lnTo>
                  <a:pt x="825" y="99"/>
                </a:lnTo>
                <a:lnTo>
                  <a:pt x="810" y="58"/>
                </a:lnTo>
                <a:lnTo>
                  <a:pt x="763" y="58"/>
                </a:lnTo>
                <a:lnTo>
                  <a:pt x="606" y="33"/>
                </a:lnTo>
                <a:lnTo>
                  <a:pt x="340" y="27"/>
                </a:lnTo>
                <a:lnTo>
                  <a:pt x="291" y="0"/>
                </a:lnTo>
                <a:lnTo>
                  <a:pt x="115" y="12"/>
                </a:lnTo>
                <a:lnTo>
                  <a:pt x="108" y="21"/>
                </a:lnTo>
                <a:lnTo>
                  <a:pt x="64" y="25"/>
                </a:lnTo>
                <a:lnTo>
                  <a:pt x="40" y="55"/>
                </a:lnTo>
                <a:lnTo>
                  <a:pt x="39" y="58"/>
                </a:lnTo>
                <a:lnTo>
                  <a:pt x="0" y="217"/>
                </a:lnTo>
                <a:lnTo>
                  <a:pt x="1" y="429"/>
                </a:lnTo>
                <a:lnTo>
                  <a:pt x="0" y="553"/>
                </a:lnTo>
                <a:lnTo>
                  <a:pt x="1" y="897"/>
                </a:lnTo>
                <a:lnTo>
                  <a:pt x="105" y="898"/>
                </a:lnTo>
                <a:lnTo>
                  <a:pt x="247" y="901"/>
                </a:lnTo>
                <a:lnTo>
                  <a:pt x="360" y="906"/>
                </a:lnTo>
                <a:lnTo>
                  <a:pt x="541" y="910"/>
                </a:lnTo>
                <a:lnTo>
                  <a:pt x="577" y="907"/>
                </a:lnTo>
                <a:lnTo>
                  <a:pt x="606" y="909"/>
                </a:lnTo>
                <a:lnTo>
                  <a:pt x="616" y="909"/>
                </a:lnTo>
                <a:lnTo>
                  <a:pt x="618" y="733"/>
                </a:lnTo>
                <a:lnTo>
                  <a:pt x="831" y="69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9" name="Freeform 255"/>
          <p:cNvSpPr>
            <a:spLocks/>
          </p:cNvSpPr>
          <p:nvPr/>
        </p:nvSpPr>
        <p:spPr bwMode="auto">
          <a:xfrm>
            <a:off x="4930372" y="1009938"/>
            <a:ext cx="479425" cy="357188"/>
          </a:xfrm>
          <a:custGeom>
            <a:avLst/>
            <a:gdLst>
              <a:gd name="T0" fmla="*/ 2147483646 w 907"/>
              <a:gd name="T1" fmla="*/ 2147483646 h 674"/>
              <a:gd name="T2" fmla="*/ 2147483646 w 907"/>
              <a:gd name="T3" fmla="*/ 0 h 674"/>
              <a:gd name="T4" fmla="*/ 2147483646 w 907"/>
              <a:gd name="T5" fmla="*/ 0 h 674"/>
              <a:gd name="T6" fmla="*/ 2147483646 w 907"/>
              <a:gd name="T7" fmla="*/ 2147483646 h 674"/>
              <a:gd name="T8" fmla="*/ 0 w 907"/>
              <a:gd name="T9" fmla="*/ 2147483646 h 674"/>
              <a:gd name="T10" fmla="*/ 0 w 907"/>
              <a:gd name="T11" fmla="*/ 2147483646 h 674"/>
              <a:gd name="T12" fmla="*/ 2147483646 w 907"/>
              <a:gd name="T13" fmla="*/ 2147483646 h 674"/>
              <a:gd name="T14" fmla="*/ 2147483646 w 907"/>
              <a:gd name="T15" fmla="*/ 2147483646 h 674"/>
              <a:gd name="T16" fmla="*/ 2147483646 w 907"/>
              <a:gd name="T17" fmla="*/ 2147483646 h 674"/>
              <a:gd name="T18" fmla="*/ 2147483646 w 907"/>
              <a:gd name="T19" fmla="*/ 2147483646 h 674"/>
              <a:gd name="T20" fmla="*/ 2147483646 w 907"/>
              <a:gd name="T21" fmla="*/ 2147483646 h 674"/>
              <a:gd name="T22" fmla="*/ 2147483646 w 907"/>
              <a:gd name="T23" fmla="*/ 2147483646 h 674"/>
              <a:gd name="T24" fmla="*/ 2147483646 w 907"/>
              <a:gd name="T25" fmla="*/ 2147483646 h 674"/>
              <a:gd name="T26" fmla="*/ 2147483646 w 907"/>
              <a:gd name="T27" fmla="*/ 2147483646 h 674"/>
              <a:gd name="T28" fmla="*/ 2147483646 w 907"/>
              <a:gd name="T29" fmla="*/ 2147483646 h 674"/>
              <a:gd name="T30" fmla="*/ 2147483646 w 907"/>
              <a:gd name="T31" fmla="*/ 2147483646 h 674"/>
              <a:gd name="T32" fmla="*/ 2147483646 w 907"/>
              <a:gd name="T33" fmla="*/ 2147483646 h 674"/>
              <a:gd name="T34" fmla="*/ 2147483646 w 907"/>
              <a:gd name="T35" fmla="*/ 2147483646 h 674"/>
              <a:gd name="T36" fmla="*/ 2147483646 w 907"/>
              <a:gd name="T37" fmla="*/ 2147483646 h 6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07" h="674">
                <a:moveTo>
                  <a:pt x="906" y="389"/>
                </a:moveTo>
                <a:lnTo>
                  <a:pt x="904" y="0"/>
                </a:lnTo>
                <a:lnTo>
                  <a:pt x="793" y="0"/>
                </a:lnTo>
                <a:lnTo>
                  <a:pt x="187" y="5"/>
                </a:lnTo>
                <a:lnTo>
                  <a:pt x="0" y="9"/>
                </a:lnTo>
                <a:lnTo>
                  <a:pt x="0" y="27"/>
                </a:lnTo>
                <a:lnTo>
                  <a:pt x="1" y="68"/>
                </a:lnTo>
                <a:lnTo>
                  <a:pt x="1" y="230"/>
                </a:lnTo>
                <a:lnTo>
                  <a:pt x="1" y="276"/>
                </a:lnTo>
                <a:lnTo>
                  <a:pt x="3" y="389"/>
                </a:lnTo>
                <a:lnTo>
                  <a:pt x="6" y="596"/>
                </a:lnTo>
                <a:lnTo>
                  <a:pt x="232" y="594"/>
                </a:lnTo>
                <a:lnTo>
                  <a:pt x="229" y="668"/>
                </a:lnTo>
                <a:lnTo>
                  <a:pt x="681" y="674"/>
                </a:lnTo>
                <a:lnTo>
                  <a:pt x="793" y="674"/>
                </a:lnTo>
                <a:lnTo>
                  <a:pt x="858" y="674"/>
                </a:lnTo>
                <a:lnTo>
                  <a:pt x="907" y="674"/>
                </a:lnTo>
                <a:lnTo>
                  <a:pt x="904" y="530"/>
                </a:lnTo>
                <a:lnTo>
                  <a:pt x="906" y="38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0" name="Freeform 256"/>
          <p:cNvSpPr>
            <a:spLocks/>
          </p:cNvSpPr>
          <p:nvPr/>
        </p:nvSpPr>
        <p:spPr bwMode="auto">
          <a:xfrm>
            <a:off x="5258984" y="1357601"/>
            <a:ext cx="555625" cy="481012"/>
          </a:xfrm>
          <a:custGeom>
            <a:avLst/>
            <a:gdLst>
              <a:gd name="T0" fmla="*/ 2147483646 w 1051"/>
              <a:gd name="T1" fmla="*/ 2147483646 h 909"/>
              <a:gd name="T2" fmla="*/ 2147483646 w 1051"/>
              <a:gd name="T3" fmla="*/ 2147483646 h 909"/>
              <a:gd name="T4" fmla="*/ 2147483646 w 1051"/>
              <a:gd name="T5" fmla="*/ 2147483646 h 909"/>
              <a:gd name="T6" fmla="*/ 2147483646 w 1051"/>
              <a:gd name="T7" fmla="*/ 2147483646 h 909"/>
              <a:gd name="T8" fmla="*/ 2147483646 w 1051"/>
              <a:gd name="T9" fmla="*/ 2147483646 h 909"/>
              <a:gd name="T10" fmla="*/ 2147483646 w 1051"/>
              <a:gd name="T11" fmla="*/ 0 h 909"/>
              <a:gd name="T12" fmla="*/ 2147483646 w 1051"/>
              <a:gd name="T13" fmla="*/ 2147483646 h 909"/>
              <a:gd name="T14" fmla="*/ 2147483646 w 1051"/>
              <a:gd name="T15" fmla="*/ 2147483646 h 909"/>
              <a:gd name="T16" fmla="*/ 2147483646 w 1051"/>
              <a:gd name="T17" fmla="*/ 2147483646 h 909"/>
              <a:gd name="T18" fmla="*/ 2147483646 w 1051"/>
              <a:gd name="T19" fmla="*/ 2147483646 h 909"/>
              <a:gd name="T20" fmla="*/ 2147483646 w 1051"/>
              <a:gd name="T21" fmla="*/ 2147483646 h 909"/>
              <a:gd name="T22" fmla="*/ 2147483646 w 1051"/>
              <a:gd name="T23" fmla="*/ 2147483646 h 909"/>
              <a:gd name="T24" fmla="*/ 2147483646 w 1051"/>
              <a:gd name="T25" fmla="*/ 2147483646 h 909"/>
              <a:gd name="T26" fmla="*/ 0 w 1051"/>
              <a:gd name="T27" fmla="*/ 2147483646 h 909"/>
              <a:gd name="T28" fmla="*/ 2147483646 w 1051"/>
              <a:gd name="T29" fmla="*/ 2147483646 h 909"/>
              <a:gd name="T30" fmla="*/ 2147483646 w 1051"/>
              <a:gd name="T31" fmla="*/ 2147483646 h 909"/>
              <a:gd name="T32" fmla="*/ 2147483646 w 1051"/>
              <a:gd name="T33" fmla="*/ 2147483646 h 909"/>
              <a:gd name="T34" fmla="*/ 2147483646 w 1051"/>
              <a:gd name="T35" fmla="*/ 2147483646 h 909"/>
              <a:gd name="T36" fmla="*/ 2147483646 w 1051"/>
              <a:gd name="T37" fmla="*/ 2147483646 h 909"/>
              <a:gd name="T38" fmla="*/ 2147483646 w 1051"/>
              <a:gd name="T39" fmla="*/ 2147483646 h 909"/>
              <a:gd name="T40" fmla="*/ 2147483646 w 1051"/>
              <a:gd name="T41" fmla="*/ 2147483646 h 909"/>
              <a:gd name="T42" fmla="*/ 2147483646 w 1051"/>
              <a:gd name="T43" fmla="*/ 2147483646 h 909"/>
              <a:gd name="T44" fmla="*/ 2147483646 w 1051"/>
              <a:gd name="T45" fmla="*/ 2147483646 h 9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51" h="909">
                <a:moveTo>
                  <a:pt x="1050" y="894"/>
                </a:moveTo>
                <a:lnTo>
                  <a:pt x="1051" y="723"/>
                </a:lnTo>
                <a:lnTo>
                  <a:pt x="1050" y="694"/>
                </a:lnTo>
                <a:lnTo>
                  <a:pt x="1050" y="375"/>
                </a:lnTo>
                <a:lnTo>
                  <a:pt x="1050" y="48"/>
                </a:lnTo>
                <a:lnTo>
                  <a:pt x="1050" y="0"/>
                </a:lnTo>
                <a:lnTo>
                  <a:pt x="570" y="12"/>
                </a:lnTo>
                <a:lnTo>
                  <a:pt x="418" y="15"/>
                </a:lnTo>
                <a:lnTo>
                  <a:pt x="286" y="18"/>
                </a:lnTo>
                <a:lnTo>
                  <a:pt x="237" y="18"/>
                </a:lnTo>
                <a:lnTo>
                  <a:pt x="172" y="18"/>
                </a:lnTo>
                <a:lnTo>
                  <a:pt x="60" y="18"/>
                </a:lnTo>
                <a:lnTo>
                  <a:pt x="55" y="235"/>
                </a:lnTo>
                <a:lnTo>
                  <a:pt x="0" y="235"/>
                </a:lnTo>
                <a:lnTo>
                  <a:pt x="4" y="682"/>
                </a:lnTo>
                <a:lnTo>
                  <a:pt x="4" y="694"/>
                </a:lnTo>
                <a:lnTo>
                  <a:pt x="4" y="907"/>
                </a:lnTo>
                <a:lnTo>
                  <a:pt x="225" y="907"/>
                </a:lnTo>
                <a:lnTo>
                  <a:pt x="300" y="909"/>
                </a:lnTo>
                <a:lnTo>
                  <a:pt x="519" y="906"/>
                </a:lnTo>
                <a:lnTo>
                  <a:pt x="664" y="904"/>
                </a:lnTo>
                <a:lnTo>
                  <a:pt x="909" y="898"/>
                </a:lnTo>
                <a:lnTo>
                  <a:pt x="1050" y="89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1" name="Freeform 257"/>
          <p:cNvSpPr>
            <a:spLocks/>
          </p:cNvSpPr>
          <p:nvPr/>
        </p:nvSpPr>
        <p:spPr bwMode="auto">
          <a:xfrm>
            <a:off x="5408209" y="1005176"/>
            <a:ext cx="406400" cy="361950"/>
          </a:xfrm>
          <a:custGeom>
            <a:avLst/>
            <a:gdLst>
              <a:gd name="T0" fmla="*/ 2147483646 w 767"/>
              <a:gd name="T1" fmla="*/ 2147483646 h 683"/>
              <a:gd name="T2" fmla="*/ 2147483646 w 767"/>
              <a:gd name="T3" fmla="*/ 2147483646 h 683"/>
              <a:gd name="T4" fmla="*/ 2147483646 w 767"/>
              <a:gd name="T5" fmla="*/ 2147483646 h 683"/>
              <a:gd name="T6" fmla="*/ 2147483646 w 767"/>
              <a:gd name="T7" fmla="*/ 0 h 683"/>
              <a:gd name="T8" fmla="*/ 2147483646 w 767"/>
              <a:gd name="T9" fmla="*/ 2147483646 h 683"/>
              <a:gd name="T10" fmla="*/ 2147483646 w 767"/>
              <a:gd name="T11" fmla="*/ 2147483646 h 683"/>
              <a:gd name="T12" fmla="*/ 0 w 767"/>
              <a:gd name="T13" fmla="*/ 2147483646 h 683"/>
              <a:gd name="T14" fmla="*/ 2147483646 w 767"/>
              <a:gd name="T15" fmla="*/ 2147483646 h 683"/>
              <a:gd name="T16" fmla="*/ 0 w 767"/>
              <a:gd name="T17" fmla="*/ 2147483646 h 683"/>
              <a:gd name="T18" fmla="*/ 2147483646 w 767"/>
              <a:gd name="T19" fmla="*/ 2147483646 h 683"/>
              <a:gd name="T20" fmla="*/ 2147483646 w 767"/>
              <a:gd name="T21" fmla="*/ 2147483646 h 683"/>
              <a:gd name="T22" fmla="*/ 2147483646 w 767"/>
              <a:gd name="T23" fmla="*/ 2147483646 h 683"/>
              <a:gd name="T24" fmla="*/ 2147483646 w 767"/>
              <a:gd name="T25" fmla="*/ 2147483646 h 683"/>
              <a:gd name="T26" fmla="*/ 2147483646 w 767"/>
              <a:gd name="T27" fmla="*/ 2147483646 h 683"/>
              <a:gd name="T28" fmla="*/ 2147483646 w 767"/>
              <a:gd name="T29" fmla="*/ 2147483646 h 6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67" h="683">
                <a:moveTo>
                  <a:pt x="765" y="398"/>
                </a:moveTo>
                <a:lnTo>
                  <a:pt x="765" y="267"/>
                </a:lnTo>
                <a:lnTo>
                  <a:pt x="765" y="77"/>
                </a:lnTo>
                <a:lnTo>
                  <a:pt x="765" y="0"/>
                </a:lnTo>
                <a:lnTo>
                  <a:pt x="381" y="6"/>
                </a:lnTo>
                <a:lnTo>
                  <a:pt x="135" y="9"/>
                </a:lnTo>
                <a:lnTo>
                  <a:pt x="0" y="9"/>
                </a:lnTo>
                <a:lnTo>
                  <a:pt x="2" y="398"/>
                </a:lnTo>
                <a:lnTo>
                  <a:pt x="0" y="539"/>
                </a:lnTo>
                <a:lnTo>
                  <a:pt x="3" y="683"/>
                </a:lnTo>
                <a:lnTo>
                  <a:pt x="135" y="680"/>
                </a:lnTo>
                <a:lnTo>
                  <a:pt x="287" y="677"/>
                </a:lnTo>
                <a:lnTo>
                  <a:pt x="767" y="665"/>
                </a:lnTo>
                <a:lnTo>
                  <a:pt x="765" y="437"/>
                </a:lnTo>
                <a:lnTo>
                  <a:pt x="765" y="3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2" name="Freeform 258"/>
          <p:cNvSpPr>
            <a:spLocks/>
          </p:cNvSpPr>
          <p:nvPr/>
        </p:nvSpPr>
        <p:spPr bwMode="auto">
          <a:xfrm>
            <a:off x="4506509" y="692438"/>
            <a:ext cx="423863" cy="442913"/>
          </a:xfrm>
          <a:custGeom>
            <a:avLst/>
            <a:gdLst>
              <a:gd name="T0" fmla="*/ 2147483646 w 801"/>
              <a:gd name="T1" fmla="*/ 2147483646 h 836"/>
              <a:gd name="T2" fmla="*/ 2147483646 w 801"/>
              <a:gd name="T3" fmla="*/ 2147483646 h 836"/>
              <a:gd name="T4" fmla="*/ 2147483646 w 801"/>
              <a:gd name="T5" fmla="*/ 2147483646 h 836"/>
              <a:gd name="T6" fmla="*/ 2147483646 w 801"/>
              <a:gd name="T7" fmla="*/ 2147483646 h 836"/>
              <a:gd name="T8" fmla="*/ 2147483646 w 801"/>
              <a:gd name="T9" fmla="*/ 2147483646 h 836"/>
              <a:gd name="T10" fmla="*/ 2147483646 w 801"/>
              <a:gd name="T11" fmla="*/ 2147483646 h 836"/>
              <a:gd name="T12" fmla="*/ 2147483646 w 801"/>
              <a:gd name="T13" fmla="*/ 2147483646 h 836"/>
              <a:gd name="T14" fmla="*/ 2147483646 w 801"/>
              <a:gd name="T15" fmla="*/ 2147483646 h 836"/>
              <a:gd name="T16" fmla="*/ 2147483646 w 801"/>
              <a:gd name="T17" fmla="*/ 2147483646 h 836"/>
              <a:gd name="T18" fmla="*/ 0 w 801"/>
              <a:gd name="T19" fmla="*/ 2147483646 h 836"/>
              <a:gd name="T20" fmla="*/ 2147483646 w 801"/>
              <a:gd name="T21" fmla="*/ 0 h 836"/>
              <a:gd name="T22" fmla="*/ 2147483646 w 801"/>
              <a:gd name="T23" fmla="*/ 2147483646 h 836"/>
              <a:gd name="T24" fmla="*/ 2147483646 w 801"/>
              <a:gd name="T25" fmla="*/ 2147483646 h 836"/>
              <a:gd name="T26" fmla="*/ 2147483646 w 801"/>
              <a:gd name="T27" fmla="*/ 2147483646 h 836"/>
              <a:gd name="T28" fmla="*/ 2147483646 w 801"/>
              <a:gd name="T29" fmla="*/ 2147483646 h 836"/>
              <a:gd name="T30" fmla="*/ 2147483646 w 801"/>
              <a:gd name="T31" fmla="*/ 2147483646 h 836"/>
              <a:gd name="T32" fmla="*/ 2147483646 w 801"/>
              <a:gd name="T33" fmla="*/ 2147483646 h 836"/>
              <a:gd name="T34" fmla="*/ 2147483646 w 801"/>
              <a:gd name="T35" fmla="*/ 2147483646 h 8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1" h="836">
                <a:moveTo>
                  <a:pt x="800" y="609"/>
                </a:moveTo>
                <a:lnTo>
                  <a:pt x="800" y="627"/>
                </a:lnTo>
                <a:lnTo>
                  <a:pt x="801" y="668"/>
                </a:lnTo>
                <a:lnTo>
                  <a:pt x="801" y="830"/>
                </a:lnTo>
                <a:lnTo>
                  <a:pt x="479" y="836"/>
                </a:lnTo>
                <a:lnTo>
                  <a:pt x="366" y="834"/>
                </a:lnTo>
                <a:lnTo>
                  <a:pt x="6" y="834"/>
                </a:lnTo>
                <a:lnTo>
                  <a:pt x="5" y="722"/>
                </a:lnTo>
                <a:lnTo>
                  <a:pt x="5" y="614"/>
                </a:lnTo>
                <a:lnTo>
                  <a:pt x="0" y="120"/>
                </a:lnTo>
                <a:lnTo>
                  <a:pt x="3" y="0"/>
                </a:lnTo>
                <a:lnTo>
                  <a:pt x="122" y="2"/>
                </a:lnTo>
                <a:lnTo>
                  <a:pt x="594" y="2"/>
                </a:lnTo>
                <a:lnTo>
                  <a:pt x="612" y="3"/>
                </a:lnTo>
                <a:lnTo>
                  <a:pt x="789" y="3"/>
                </a:lnTo>
                <a:lnTo>
                  <a:pt x="791" y="164"/>
                </a:lnTo>
                <a:lnTo>
                  <a:pt x="798" y="492"/>
                </a:lnTo>
                <a:lnTo>
                  <a:pt x="800" y="6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3" name="Freeform 259"/>
          <p:cNvSpPr>
            <a:spLocks/>
          </p:cNvSpPr>
          <p:nvPr/>
        </p:nvSpPr>
        <p:spPr bwMode="auto">
          <a:xfrm>
            <a:off x="4490634" y="1132176"/>
            <a:ext cx="442913" cy="534987"/>
          </a:xfrm>
          <a:custGeom>
            <a:avLst/>
            <a:gdLst>
              <a:gd name="T0" fmla="*/ 2147483646 w 837"/>
              <a:gd name="T1" fmla="*/ 2147483646 h 1012"/>
              <a:gd name="T2" fmla="*/ 2147483646 w 837"/>
              <a:gd name="T3" fmla="*/ 2147483646 h 1012"/>
              <a:gd name="T4" fmla="*/ 2147483646 w 837"/>
              <a:gd name="T5" fmla="*/ 2147483646 h 1012"/>
              <a:gd name="T6" fmla="*/ 2147483646 w 837"/>
              <a:gd name="T7" fmla="*/ 2147483646 h 1012"/>
              <a:gd name="T8" fmla="*/ 2147483646 w 837"/>
              <a:gd name="T9" fmla="*/ 0 h 1012"/>
              <a:gd name="T10" fmla="*/ 2147483646 w 837"/>
              <a:gd name="T11" fmla="*/ 2147483646 h 1012"/>
              <a:gd name="T12" fmla="*/ 2147483646 w 837"/>
              <a:gd name="T13" fmla="*/ 2147483646 h 1012"/>
              <a:gd name="T14" fmla="*/ 2147483646 w 837"/>
              <a:gd name="T15" fmla="*/ 2147483646 h 1012"/>
              <a:gd name="T16" fmla="*/ 2147483646 w 837"/>
              <a:gd name="T17" fmla="*/ 2147483646 h 1012"/>
              <a:gd name="T18" fmla="*/ 2147483646 w 837"/>
              <a:gd name="T19" fmla="*/ 2147483646 h 1012"/>
              <a:gd name="T20" fmla="*/ 0 w 837"/>
              <a:gd name="T21" fmla="*/ 2147483646 h 1012"/>
              <a:gd name="T22" fmla="*/ 2147483646 w 837"/>
              <a:gd name="T23" fmla="*/ 2147483646 h 1012"/>
              <a:gd name="T24" fmla="*/ 2147483646 w 837"/>
              <a:gd name="T25" fmla="*/ 2147483646 h 1012"/>
              <a:gd name="T26" fmla="*/ 2147483646 w 837"/>
              <a:gd name="T27" fmla="*/ 2147483646 h 1012"/>
              <a:gd name="T28" fmla="*/ 2147483646 w 837"/>
              <a:gd name="T29" fmla="*/ 2147483646 h 1012"/>
              <a:gd name="T30" fmla="*/ 2147483646 w 837"/>
              <a:gd name="T31" fmla="*/ 2147483646 h 1012"/>
              <a:gd name="T32" fmla="*/ 2147483646 w 837"/>
              <a:gd name="T33" fmla="*/ 2147483646 h 1012"/>
              <a:gd name="T34" fmla="*/ 2147483646 w 837"/>
              <a:gd name="T35" fmla="*/ 2147483646 h 1012"/>
              <a:gd name="T36" fmla="*/ 2147483646 w 837"/>
              <a:gd name="T37" fmla="*/ 2147483646 h 10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37" h="1012">
                <a:moveTo>
                  <a:pt x="835" y="663"/>
                </a:moveTo>
                <a:lnTo>
                  <a:pt x="837" y="366"/>
                </a:lnTo>
                <a:lnTo>
                  <a:pt x="834" y="159"/>
                </a:lnTo>
                <a:lnTo>
                  <a:pt x="832" y="46"/>
                </a:lnTo>
                <a:lnTo>
                  <a:pt x="832" y="0"/>
                </a:lnTo>
                <a:lnTo>
                  <a:pt x="510" y="6"/>
                </a:lnTo>
                <a:lnTo>
                  <a:pt x="397" y="4"/>
                </a:lnTo>
                <a:lnTo>
                  <a:pt x="37" y="4"/>
                </a:lnTo>
                <a:lnTo>
                  <a:pt x="39" y="288"/>
                </a:lnTo>
                <a:lnTo>
                  <a:pt x="46" y="676"/>
                </a:lnTo>
                <a:lnTo>
                  <a:pt x="0" y="678"/>
                </a:lnTo>
                <a:lnTo>
                  <a:pt x="3" y="903"/>
                </a:lnTo>
                <a:lnTo>
                  <a:pt x="153" y="1012"/>
                </a:lnTo>
                <a:lnTo>
                  <a:pt x="259" y="1011"/>
                </a:lnTo>
                <a:lnTo>
                  <a:pt x="397" y="1011"/>
                </a:lnTo>
                <a:lnTo>
                  <a:pt x="735" y="1005"/>
                </a:lnTo>
                <a:lnTo>
                  <a:pt x="772" y="1002"/>
                </a:lnTo>
                <a:lnTo>
                  <a:pt x="768" y="663"/>
                </a:lnTo>
                <a:lnTo>
                  <a:pt x="835" y="66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4" name="Freeform 260"/>
          <p:cNvSpPr>
            <a:spLocks/>
          </p:cNvSpPr>
          <p:nvPr/>
        </p:nvSpPr>
        <p:spPr bwMode="auto">
          <a:xfrm>
            <a:off x="4924022" y="694026"/>
            <a:ext cx="484187" cy="320675"/>
          </a:xfrm>
          <a:custGeom>
            <a:avLst/>
            <a:gdLst>
              <a:gd name="T0" fmla="*/ 2147483646 w 915"/>
              <a:gd name="T1" fmla="*/ 2147483646 h 607"/>
              <a:gd name="T2" fmla="*/ 2147483646 w 915"/>
              <a:gd name="T3" fmla="*/ 2147483646 h 607"/>
              <a:gd name="T4" fmla="*/ 2147483646 w 915"/>
              <a:gd name="T5" fmla="*/ 2147483646 h 607"/>
              <a:gd name="T6" fmla="*/ 2147483646 w 915"/>
              <a:gd name="T7" fmla="*/ 0 h 607"/>
              <a:gd name="T8" fmla="*/ 2147483646 w 915"/>
              <a:gd name="T9" fmla="*/ 0 h 607"/>
              <a:gd name="T10" fmla="*/ 2147483646 w 915"/>
              <a:gd name="T11" fmla="*/ 0 h 607"/>
              <a:gd name="T12" fmla="*/ 2147483646 w 915"/>
              <a:gd name="T13" fmla="*/ 2147483646 h 607"/>
              <a:gd name="T14" fmla="*/ 0 w 915"/>
              <a:gd name="T15" fmla="*/ 2147483646 h 607"/>
              <a:gd name="T16" fmla="*/ 2147483646 w 915"/>
              <a:gd name="T17" fmla="*/ 2147483646 h 607"/>
              <a:gd name="T18" fmla="*/ 2147483646 w 915"/>
              <a:gd name="T19" fmla="*/ 2147483646 h 607"/>
              <a:gd name="T20" fmla="*/ 2147483646 w 915"/>
              <a:gd name="T21" fmla="*/ 2147483646 h 607"/>
              <a:gd name="T22" fmla="*/ 2147483646 w 915"/>
              <a:gd name="T23" fmla="*/ 2147483646 h 607"/>
              <a:gd name="T24" fmla="*/ 2147483646 w 915"/>
              <a:gd name="T25" fmla="*/ 2147483646 h 607"/>
              <a:gd name="T26" fmla="*/ 2147483646 w 915"/>
              <a:gd name="T27" fmla="*/ 2147483646 h 607"/>
              <a:gd name="T28" fmla="*/ 2147483646 w 915"/>
              <a:gd name="T29" fmla="*/ 2147483646 h 607"/>
              <a:gd name="T30" fmla="*/ 2147483646 w 915"/>
              <a:gd name="T31" fmla="*/ 2147483646 h 6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15" h="607">
                <a:moveTo>
                  <a:pt x="912" y="219"/>
                </a:moveTo>
                <a:lnTo>
                  <a:pt x="909" y="1"/>
                </a:lnTo>
                <a:lnTo>
                  <a:pt x="854" y="1"/>
                </a:lnTo>
                <a:lnTo>
                  <a:pt x="804" y="0"/>
                </a:lnTo>
                <a:lnTo>
                  <a:pt x="722" y="0"/>
                </a:lnTo>
                <a:lnTo>
                  <a:pt x="560" y="0"/>
                </a:lnTo>
                <a:lnTo>
                  <a:pt x="314" y="1"/>
                </a:lnTo>
                <a:lnTo>
                  <a:pt x="0" y="1"/>
                </a:lnTo>
                <a:lnTo>
                  <a:pt x="2" y="162"/>
                </a:lnTo>
                <a:lnTo>
                  <a:pt x="9" y="490"/>
                </a:lnTo>
                <a:lnTo>
                  <a:pt x="11" y="607"/>
                </a:lnTo>
                <a:lnTo>
                  <a:pt x="198" y="603"/>
                </a:lnTo>
                <a:lnTo>
                  <a:pt x="804" y="598"/>
                </a:lnTo>
                <a:lnTo>
                  <a:pt x="915" y="598"/>
                </a:lnTo>
                <a:lnTo>
                  <a:pt x="914" y="346"/>
                </a:lnTo>
                <a:lnTo>
                  <a:pt x="912" y="2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5" name="Freeform 261"/>
          <p:cNvSpPr>
            <a:spLocks/>
          </p:cNvSpPr>
          <p:nvPr/>
        </p:nvSpPr>
        <p:spPr bwMode="auto">
          <a:xfrm>
            <a:off x="5405034" y="694026"/>
            <a:ext cx="407988" cy="315912"/>
          </a:xfrm>
          <a:custGeom>
            <a:avLst/>
            <a:gdLst>
              <a:gd name="T0" fmla="*/ 2147483646 w 771"/>
              <a:gd name="T1" fmla="*/ 2147483646 h 598"/>
              <a:gd name="T2" fmla="*/ 2147483646 w 771"/>
              <a:gd name="T3" fmla="*/ 2147483646 h 598"/>
              <a:gd name="T4" fmla="*/ 2147483646 w 771"/>
              <a:gd name="T5" fmla="*/ 2147483646 h 598"/>
              <a:gd name="T6" fmla="*/ 2147483646 w 771"/>
              <a:gd name="T7" fmla="*/ 2147483646 h 598"/>
              <a:gd name="T8" fmla="*/ 2147483646 w 771"/>
              <a:gd name="T9" fmla="*/ 2147483646 h 598"/>
              <a:gd name="T10" fmla="*/ 2147483646 w 771"/>
              <a:gd name="T11" fmla="*/ 2147483646 h 598"/>
              <a:gd name="T12" fmla="*/ 2147483646 w 771"/>
              <a:gd name="T13" fmla="*/ 2147483646 h 598"/>
              <a:gd name="T14" fmla="*/ 2147483646 w 771"/>
              <a:gd name="T15" fmla="*/ 2147483646 h 598"/>
              <a:gd name="T16" fmla="*/ 2147483646 w 771"/>
              <a:gd name="T17" fmla="*/ 2147483646 h 598"/>
              <a:gd name="T18" fmla="*/ 2147483646 w 771"/>
              <a:gd name="T19" fmla="*/ 2147483646 h 598"/>
              <a:gd name="T20" fmla="*/ 0 w 771"/>
              <a:gd name="T21" fmla="*/ 2147483646 h 598"/>
              <a:gd name="T22" fmla="*/ 2147483646 w 771"/>
              <a:gd name="T23" fmla="*/ 0 h 598"/>
              <a:gd name="T24" fmla="*/ 2147483646 w 771"/>
              <a:gd name="T25" fmla="*/ 2147483646 h 598"/>
              <a:gd name="T26" fmla="*/ 2147483646 w 771"/>
              <a:gd name="T27" fmla="*/ 0 h 598"/>
              <a:gd name="T28" fmla="*/ 2147483646 w 771"/>
              <a:gd name="T29" fmla="*/ 0 h 598"/>
              <a:gd name="T30" fmla="*/ 2147483646 w 771"/>
              <a:gd name="T31" fmla="*/ 2147483646 h 59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1" h="598">
                <a:moveTo>
                  <a:pt x="767" y="57"/>
                </a:moveTo>
                <a:lnTo>
                  <a:pt x="767" y="163"/>
                </a:lnTo>
                <a:lnTo>
                  <a:pt x="767" y="231"/>
                </a:lnTo>
                <a:lnTo>
                  <a:pt x="768" y="346"/>
                </a:lnTo>
                <a:lnTo>
                  <a:pt x="771" y="589"/>
                </a:lnTo>
                <a:lnTo>
                  <a:pt x="387" y="595"/>
                </a:lnTo>
                <a:lnTo>
                  <a:pt x="141" y="598"/>
                </a:lnTo>
                <a:lnTo>
                  <a:pt x="6" y="598"/>
                </a:lnTo>
                <a:lnTo>
                  <a:pt x="5" y="346"/>
                </a:lnTo>
                <a:lnTo>
                  <a:pt x="3" y="219"/>
                </a:lnTo>
                <a:lnTo>
                  <a:pt x="0" y="1"/>
                </a:lnTo>
                <a:lnTo>
                  <a:pt x="141" y="0"/>
                </a:lnTo>
                <a:lnTo>
                  <a:pt x="387" y="1"/>
                </a:lnTo>
                <a:lnTo>
                  <a:pt x="731" y="0"/>
                </a:lnTo>
                <a:lnTo>
                  <a:pt x="768" y="0"/>
                </a:lnTo>
                <a:lnTo>
                  <a:pt x="767" y="5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" name="Freeform 262"/>
          <p:cNvSpPr>
            <a:spLocks/>
          </p:cNvSpPr>
          <p:nvPr/>
        </p:nvSpPr>
        <p:spPr bwMode="auto">
          <a:xfrm>
            <a:off x="4897034" y="1324263"/>
            <a:ext cx="393700" cy="398463"/>
          </a:xfrm>
          <a:custGeom>
            <a:avLst/>
            <a:gdLst>
              <a:gd name="T0" fmla="*/ 2147483646 w 744"/>
              <a:gd name="T1" fmla="*/ 2147483646 h 752"/>
              <a:gd name="T2" fmla="*/ 2147483646 w 744"/>
              <a:gd name="T3" fmla="*/ 2147483646 h 752"/>
              <a:gd name="T4" fmla="*/ 2147483646 w 744"/>
              <a:gd name="T5" fmla="*/ 2147483646 h 752"/>
              <a:gd name="T6" fmla="*/ 2147483646 w 744"/>
              <a:gd name="T7" fmla="*/ 0 h 752"/>
              <a:gd name="T8" fmla="*/ 2147483646 w 744"/>
              <a:gd name="T9" fmla="*/ 2147483646 h 752"/>
              <a:gd name="T10" fmla="*/ 2147483646 w 744"/>
              <a:gd name="T11" fmla="*/ 2147483646 h 752"/>
              <a:gd name="T12" fmla="*/ 0 w 744"/>
              <a:gd name="T13" fmla="*/ 2147483646 h 752"/>
              <a:gd name="T14" fmla="*/ 2147483646 w 744"/>
              <a:gd name="T15" fmla="*/ 2147483646 h 752"/>
              <a:gd name="T16" fmla="*/ 2147483646 w 744"/>
              <a:gd name="T17" fmla="*/ 2147483646 h 752"/>
              <a:gd name="T18" fmla="*/ 2147483646 w 744"/>
              <a:gd name="T19" fmla="*/ 2147483646 h 752"/>
              <a:gd name="T20" fmla="*/ 2147483646 w 744"/>
              <a:gd name="T21" fmla="*/ 2147483646 h 752"/>
              <a:gd name="T22" fmla="*/ 2147483646 w 744"/>
              <a:gd name="T23" fmla="*/ 2147483646 h 752"/>
              <a:gd name="T24" fmla="*/ 2147483646 w 744"/>
              <a:gd name="T25" fmla="*/ 2147483646 h 752"/>
              <a:gd name="T26" fmla="*/ 2147483646 w 744"/>
              <a:gd name="T27" fmla="*/ 2147483646 h 752"/>
              <a:gd name="T28" fmla="*/ 2147483646 w 744"/>
              <a:gd name="T29" fmla="*/ 2147483646 h 75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44" h="752">
                <a:moveTo>
                  <a:pt x="739" y="297"/>
                </a:moveTo>
                <a:lnTo>
                  <a:pt x="744" y="80"/>
                </a:lnTo>
                <a:lnTo>
                  <a:pt x="292" y="74"/>
                </a:lnTo>
                <a:lnTo>
                  <a:pt x="295" y="0"/>
                </a:lnTo>
                <a:lnTo>
                  <a:pt x="69" y="2"/>
                </a:lnTo>
                <a:lnTo>
                  <a:pt x="67" y="299"/>
                </a:lnTo>
                <a:lnTo>
                  <a:pt x="0" y="299"/>
                </a:lnTo>
                <a:lnTo>
                  <a:pt x="4" y="638"/>
                </a:lnTo>
                <a:lnTo>
                  <a:pt x="7" y="752"/>
                </a:lnTo>
                <a:lnTo>
                  <a:pt x="84" y="752"/>
                </a:lnTo>
                <a:lnTo>
                  <a:pt x="396" y="746"/>
                </a:lnTo>
                <a:lnTo>
                  <a:pt x="459" y="744"/>
                </a:lnTo>
                <a:lnTo>
                  <a:pt x="688" y="744"/>
                </a:lnTo>
                <a:lnTo>
                  <a:pt x="684" y="297"/>
                </a:lnTo>
                <a:lnTo>
                  <a:pt x="739" y="29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7" name="Freeform 263"/>
          <p:cNvSpPr>
            <a:spLocks/>
          </p:cNvSpPr>
          <p:nvPr/>
        </p:nvSpPr>
        <p:spPr bwMode="auto">
          <a:xfrm>
            <a:off x="5533622" y="1830676"/>
            <a:ext cx="282575" cy="479425"/>
          </a:xfrm>
          <a:custGeom>
            <a:avLst/>
            <a:gdLst>
              <a:gd name="T0" fmla="*/ 2147483646 w 534"/>
              <a:gd name="T1" fmla="*/ 2147483646 h 907"/>
              <a:gd name="T2" fmla="*/ 2147483646 w 534"/>
              <a:gd name="T3" fmla="*/ 2147483646 h 907"/>
              <a:gd name="T4" fmla="*/ 2147483646 w 534"/>
              <a:gd name="T5" fmla="*/ 2147483646 h 907"/>
              <a:gd name="T6" fmla="*/ 2147483646 w 534"/>
              <a:gd name="T7" fmla="*/ 2147483646 h 907"/>
              <a:gd name="T8" fmla="*/ 2147483646 w 534"/>
              <a:gd name="T9" fmla="*/ 2147483646 h 907"/>
              <a:gd name="T10" fmla="*/ 2147483646 w 534"/>
              <a:gd name="T11" fmla="*/ 0 h 907"/>
              <a:gd name="T12" fmla="*/ 2147483646 w 534"/>
              <a:gd name="T13" fmla="*/ 2147483646 h 907"/>
              <a:gd name="T14" fmla="*/ 2147483646 w 534"/>
              <a:gd name="T15" fmla="*/ 2147483646 h 907"/>
              <a:gd name="T16" fmla="*/ 0 w 534"/>
              <a:gd name="T17" fmla="*/ 2147483646 h 907"/>
              <a:gd name="T18" fmla="*/ 2147483646 w 534"/>
              <a:gd name="T19" fmla="*/ 2147483646 h 907"/>
              <a:gd name="T20" fmla="*/ 2147483646 w 534"/>
              <a:gd name="T21" fmla="*/ 2147483646 h 907"/>
              <a:gd name="T22" fmla="*/ 2147483646 w 534"/>
              <a:gd name="T23" fmla="*/ 2147483646 h 907"/>
              <a:gd name="T24" fmla="*/ 2147483646 w 534"/>
              <a:gd name="T25" fmla="*/ 2147483646 h 907"/>
              <a:gd name="T26" fmla="*/ 2147483646 w 534"/>
              <a:gd name="T27" fmla="*/ 2147483646 h 907"/>
              <a:gd name="T28" fmla="*/ 2147483646 w 534"/>
              <a:gd name="T29" fmla="*/ 2147483646 h 90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34" h="907">
                <a:moveTo>
                  <a:pt x="532" y="898"/>
                </a:moveTo>
                <a:lnTo>
                  <a:pt x="532" y="763"/>
                </a:lnTo>
                <a:lnTo>
                  <a:pt x="534" y="498"/>
                </a:lnTo>
                <a:lnTo>
                  <a:pt x="532" y="442"/>
                </a:lnTo>
                <a:lnTo>
                  <a:pt x="532" y="121"/>
                </a:lnTo>
                <a:lnTo>
                  <a:pt x="531" y="0"/>
                </a:lnTo>
                <a:lnTo>
                  <a:pt x="390" y="4"/>
                </a:lnTo>
                <a:lnTo>
                  <a:pt x="145" y="10"/>
                </a:lnTo>
                <a:lnTo>
                  <a:pt x="0" y="12"/>
                </a:lnTo>
                <a:lnTo>
                  <a:pt x="9" y="685"/>
                </a:lnTo>
                <a:lnTo>
                  <a:pt x="6" y="685"/>
                </a:lnTo>
                <a:lnTo>
                  <a:pt x="10" y="907"/>
                </a:lnTo>
                <a:lnTo>
                  <a:pt x="321" y="901"/>
                </a:lnTo>
                <a:lnTo>
                  <a:pt x="460" y="900"/>
                </a:lnTo>
                <a:lnTo>
                  <a:pt x="532" y="89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8" name="Freeform 264"/>
          <p:cNvSpPr>
            <a:spLocks/>
          </p:cNvSpPr>
          <p:nvPr/>
        </p:nvSpPr>
        <p:spPr bwMode="auto">
          <a:xfrm>
            <a:off x="5146272" y="2313276"/>
            <a:ext cx="255587" cy="255587"/>
          </a:xfrm>
          <a:custGeom>
            <a:avLst/>
            <a:gdLst>
              <a:gd name="T0" fmla="*/ 2147483646 w 483"/>
              <a:gd name="T1" fmla="*/ 2147483646 h 484"/>
              <a:gd name="T2" fmla="*/ 2147483646 w 483"/>
              <a:gd name="T3" fmla="*/ 2147483646 h 484"/>
              <a:gd name="T4" fmla="*/ 2147483646 w 483"/>
              <a:gd name="T5" fmla="*/ 2147483646 h 484"/>
              <a:gd name="T6" fmla="*/ 2147483646 w 483"/>
              <a:gd name="T7" fmla="*/ 0 h 484"/>
              <a:gd name="T8" fmla="*/ 2147483646 w 483"/>
              <a:gd name="T9" fmla="*/ 0 h 484"/>
              <a:gd name="T10" fmla="*/ 2147483646 w 483"/>
              <a:gd name="T11" fmla="*/ 0 h 484"/>
              <a:gd name="T12" fmla="*/ 0 w 483"/>
              <a:gd name="T13" fmla="*/ 0 h 484"/>
              <a:gd name="T14" fmla="*/ 0 w 483"/>
              <a:gd name="T15" fmla="*/ 2147483646 h 484"/>
              <a:gd name="T16" fmla="*/ 2147483646 w 483"/>
              <a:gd name="T17" fmla="*/ 2147483646 h 484"/>
              <a:gd name="T18" fmla="*/ 2147483646 w 483"/>
              <a:gd name="T19" fmla="*/ 2147483646 h 484"/>
              <a:gd name="T20" fmla="*/ 2147483646 w 483"/>
              <a:gd name="T21" fmla="*/ 2147483646 h 484"/>
              <a:gd name="T22" fmla="*/ 2147483646 w 483"/>
              <a:gd name="T23" fmla="*/ 2147483646 h 484"/>
              <a:gd name="T24" fmla="*/ 2147483646 w 483"/>
              <a:gd name="T25" fmla="*/ 2147483646 h 4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3" h="484">
                <a:moveTo>
                  <a:pt x="445" y="481"/>
                </a:moveTo>
                <a:lnTo>
                  <a:pt x="471" y="336"/>
                </a:lnTo>
                <a:lnTo>
                  <a:pt x="483" y="171"/>
                </a:lnTo>
                <a:lnTo>
                  <a:pt x="481" y="0"/>
                </a:lnTo>
                <a:lnTo>
                  <a:pt x="141" y="0"/>
                </a:lnTo>
                <a:lnTo>
                  <a:pt x="55" y="0"/>
                </a:lnTo>
                <a:lnTo>
                  <a:pt x="0" y="0"/>
                </a:lnTo>
                <a:lnTo>
                  <a:pt x="0" y="171"/>
                </a:lnTo>
                <a:lnTo>
                  <a:pt x="1" y="225"/>
                </a:lnTo>
                <a:lnTo>
                  <a:pt x="4" y="481"/>
                </a:lnTo>
                <a:lnTo>
                  <a:pt x="225" y="483"/>
                </a:lnTo>
                <a:lnTo>
                  <a:pt x="225" y="484"/>
                </a:lnTo>
                <a:lnTo>
                  <a:pt x="445" y="48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9" name="Freeform 265"/>
          <p:cNvSpPr>
            <a:spLocks/>
          </p:cNvSpPr>
          <p:nvPr/>
        </p:nvSpPr>
        <p:spPr bwMode="auto">
          <a:xfrm>
            <a:off x="5008159" y="2567276"/>
            <a:ext cx="379413" cy="411162"/>
          </a:xfrm>
          <a:custGeom>
            <a:avLst/>
            <a:gdLst>
              <a:gd name="T0" fmla="*/ 2147483646 w 716"/>
              <a:gd name="T1" fmla="*/ 2147483646 h 777"/>
              <a:gd name="T2" fmla="*/ 2147483646 w 716"/>
              <a:gd name="T3" fmla="*/ 2147483646 h 777"/>
              <a:gd name="T4" fmla="*/ 2147483646 w 716"/>
              <a:gd name="T5" fmla="*/ 2147483646 h 777"/>
              <a:gd name="T6" fmla="*/ 2147483646 w 716"/>
              <a:gd name="T7" fmla="*/ 0 h 777"/>
              <a:gd name="T8" fmla="*/ 2147483646 w 716"/>
              <a:gd name="T9" fmla="*/ 2147483646 h 777"/>
              <a:gd name="T10" fmla="*/ 2147483646 w 716"/>
              <a:gd name="T11" fmla="*/ 2147483646 h 777"/>
              <a:gd name="T12" fmla="*/ 2147483646 w 716"/>
              <a:gd name="T13" fmla="*/ 0 h 777"/>
              <a:gd name="T14" fmla="*/ 2147483646 w 716"/>
              <a:gd name="T15" fmla="*/ 2147483646 h 777"/>
              <a:gd name="T16" fmla="*/ 2147483646 w 716"/>
              <a:gd name="T17" fmla="*/ 0 h 777"/>
              <a:gd name="T18" fmla="*/ 0 w 716"/>
              <a:gd name="T19" fmla="*/ 0 h 777"/>
              <a:gd name="T20" fmla="*/ 0 w 716"/>
              <a:gd name="T21" fmla="*/ 2147483646 h 777"/>
              <a:gd name="T22" fmla="*/ 2147483646 w 716"/>
              <a:gd name="T23" fmla="*/ 2147483646 h 777"/>
              <a:gd name="T24" fmla="*/ 2147483646 w 716"/>
              <a:gd name="T25" fmla="*/ 2147483646 h 777"/>
              <a:gd name="T26" fmla="*/ 2147483646 w 716"/>
              <a:gd name="T27" fmla="*/ 2147483646 h 777"/>
              <a:gd name="T28" fmla="*/ 2147483646 w 716"/>
              <a:gd name="T29" fmla="*/ 2147483646 h 777"/>
              <a:gd name="T30" fmla="*/ 2147483646 w 716"/>
              <a:gd name="T31" fmla="*/ 2147483646 h 777"/>
              <a:gd name="T32" fmla="*/ 2147483646 w 716"/>
              <a:gd name="T33" fmla="*/ 2147483646 h 777"/>
              <a:gd name="T34" fmla="*/ 2147483646 w 716"/>
              <a:gd name="T35" fmla="*/ 2147483646 h 77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16" h="777">
                <a:moveTo>
                  <a:pt x="708" y="332"/>
                </a:moveTo>
                <a:lnTo>
                  <a:pt x="707" y="186"/>
                </a:lnTo>
                <a:lnTo>
                  <a:pt x="705" y="11"/>
                </a:lnTo>
                <a:lnTo>
                  <a:pt x="705" y="0"/>
                </a:lnTo>
                <a:lnTo>
                  <a:pt x="485" y="3"/>
                </a:lnTo>
                <a:lnTo>
                  <a:pt x="485" y="2"/>
                </a:lnTo>
                <a:lnTo>
                  <a:pt x="264" y="0"/>
                </a:lnTo>
                <a:lnTo>
                  <a:pt x="39" y="2"/>
                </a:lnTo>
                <a:lnTo>
                  <a:pt x="39" y="0"/>
                </a:lnTo>
                <a:lnTo>
                  <a:pt x="0" y="0"/>
                </a:lnTo>
                <a:lnTo>
                  <a:pt x="0" y="23"/>
                </a:lnTo>
                <a:lnTo>
                  <a:pt x="6" y="332"/>
                </a:lnTo>
                <a:lnTo>
                  <a:pt x="5" y="774"/>
                </a:lnTo>
                <a:lnTo>
                  <a:pt x="179" y="776"/>
                </a:lnTo>
                <a:lnTo>
                  <a:pt x="269" y="777"/>
                </a:lnTo>
                <a:lnTo>
                  <a:pt x="716" y="776"/>
                </a:lnTo>
                <a:lnTo>
                  <a:pt x="711" y="477"/>
                </a:lnTo>
                <a:lnTo>
                  <a:pt x="708" y="3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0" name="Freeform 266"/>
          <p:cNvSpPr>
            <a:spLocks/>
          </p:cNvSpPr>
          <p:nvPr/>
        </p:nvSpPr>
        <p:spPr bwMode="auto">
          <a:xfrm>
            <a:off x="4711297" y="2195801"/>
            <a:ext cx="436562" cy="373062"/>
          </a:xfrm>
          <a:custGeom>
            <a:avLst/>
            <a:gdLst>
              <a:gd name="T0" fmla="*/ 2147483646 w 825"/>
              <a:gd name="T1" fmla="*/ 2147483646 h 705"/>
              <a:gd name="T2" fmla="*/ 2147483646 w 825"/>
              <a:gd name="T3" fmla="*/ 2147483646 h 705"/>
              <a:gd name="T4" fmla="*/ 2147483646 w 825"/>
              <a:gd name="T5" fmla="*/ 2147483646 h 705"/>
              <a:gd name="T6" fmla="*/ 2147483646 w 825"/>
              <a:gd name="T7" fmla="*/ 0 h 705"/>
              <a:gd name="T8" fmla="*/ 2147483646 w 825"/>
              <a:gd name="T9" fmla="*/ 2147483646 h 705"/>
              <a:gd name="T10" fmla="*/ 2147483646 w 825"/>
              <a:gd name="T11" fmla="*/ 2147483646 h 705"/>
              <a:gd name="T12" fmla="*/ 2147483646 w 825"/>
              <a:gd name="T13" fmla="*/ 2147483646 h 705"/>
              <a:gd name="T14" fmla="*/ 2147483646 w 825"/>
              <a:gd name="T15" fmla="*/ 2147483646 h 705"/>
              <a:gd name="T16" fmla="*/ 2147483646 w 825"/>
              <a:gd name="T17" fmla="*/ 2147483646 h 705"/>
              <a:gd name="T18" fmla="*/ 0 w 825"/>
              <a:gd name="T19" fmla="*/ 2147483646 h 705"/>
              <a:gd name="T20" fmla="*/ 0 w 825"/>
              <a:gd name="T21" fmla="*/ 2147483646 h 705"/>
              <a:gd name="T22" fmla="*/ 2147483646 w 825"/>
              <a:gd name="T23" fmla="*/ 2147483646 h 705"/>
              <a:gd name="T24" fmla="*/ 2147483646 w 825"/>
              <a:gd name="T25" fmla="*/ 2147483646 h 705"/>
              <a:gd name="T26" fmla="*/ 2147483646 w 825"/>
              <a:gd name="T27" fmla="*/ 2147483646 h 705"/>
              <a:gd name="T28" fmla="*/ 2147483646 w 825"/>
              <a:gd name="T29" fmla="*/ 2147483646 h 705"/>
              <a:gd name="T30" fmla="*/ 2147483646 w 825"/>
              <a:gd name="T31" fmla="*/ 2147483646 h 705"/>
              <a:gd name="T32" fmla="*/ 2147483646 w 825"/>
              <a:gd name="T33" fmla="*/ 2147483646 h 705"/>
              <a:gd name="T34" fmla="*/ 2147483646 w 825"/>
              <a:gd name="T35" fmla="*/ 2147483646 h 705"/>
              <a:gd name="T36" fmla="*/ 2147483646 w 825"/>
              <a:gd name="T37" fmla="*/ 2147483646 h 705"/>
              <a:gd name="T38" fmla="*/ 2147483646 w 825"/>
              <a:gd name="T39" fmla="*/ 2147483646 h 705"/>
              <a:gd name="T40" fmla="*/ 2147483646 w 825"/>
              <a:gd name="T41" fmla="*/ 2147483646 h 705"/>
              <a:gd name="T42" fmla="*/ 2147483646 w 825"/>
              <a:gd name="T43" fmla="*/ 2147483646 h 705"/>
              <a:gd name="T44" fmla="*/ 2147483646 w 825"/>
              <a:gd name="T45" fmla="*/ 2147483646 h 705"/>
              <a:gd name="T46" fmla="*/ 2147483646 w 825"/>
              <a:gd name="T47" fmla="*/ 2147483646 h 705"/>
              <a:gd name="T48" fmla="*/ 2147483646 w 825"/>
              <a:gd name="T49" fmla="*/ 2147483646 h 705"/>
              <a:gd name="T50" fmla="*/ 2147483646 w 825"/>
              <a:gd name="T51" fmla="*/ 2147483646 h 7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25" h="705">
                <a:moveTo>
                  <a:pt x="821" y="393"/>
                </a:moveTo>
                <a:lnTo>
                  <a:pt x="821" y="222"/>
                </a:lnTo>
                <a:lnTo>
                  <a:pt x="818" y="73"/>
                </a:lnTo>
                <a:lnTo>
                  <a:pt x="816" y="0"/>
                </a:lnTo>
                <a:lnTo>
                  <a:pt x="594" y="1"/>
                </a:lnTo>
                <a:lnTo>
                  <a:pt x="471" y="1"/>
                </a:lnTo>
                <a:lnTo>
                  <a:pt x="444" y="1"/>
                </a:lnTo>
                <a:lnTo>
                  <a:pt x="342" y="1"/>
                </a:lnTo>
                <a:lnTo>
                  <a:pt x="225" y="3"/>
                </a:lnTo>
                <a:lnTo>
                  <a:pt x="0" y="4"/>
                </a:lnTo>
                <a:lnTo>
                  <a:pt x="0" y="73"/>
                </a:lnTo>
                <a:lnTo>
                  <a:pt x="2" y="121"/>
                </a:lnTo>
                <a:lnTo>
                  <a:pt x="2" y="225"/>
                </a:lnTo>
                <a:lnTo>
                  <a:pt x="2" y="262"/>
                </a:lnTo>
                <a:lnTo>
                  <a:pt x="5" y="522"/>
                </a:lnTo>
                <a:lnTo>
                  <a:pt x="5" y="633"/>
                </a:lnTo>
                <a:lnTo>
                  <a:pt x="5" y="670"/>
                </a:lnTo>
                <a:lnTo>
                  <a:pt x="5" y="705"/>
                </a:lnTo>
                <a:lnTo>
                  <a:pt x="342" y="705"/>
                </a:lnTo>
                <a:lnTo>
                  <a:pt x="378" y="702"/>
                </a:lnTo>
                <a:lnTo>
                  <a:pt x="561" y="703"/>
                </a:lnTo>
                <a:lnTo>
                  <a:pt x="600" y="703"/>
                </a:lnTo>
                <a:lnTo>
                  <a:pt x="600" y="705"/>
                </a:lnTo>
                <a:lnTo>
                  <a:pt x="825" y="703"/>
                </a:lnTo>
                <a:lnTo>
                  <a:pt x="822" y="447"/>
                </a:lnTo>
                <a:lnTo>
                  <a:pt x="821" y="39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1" name="Freeform 267"/>
          <p:cNvSpPr>
            <a:spLocks/>
          </p:cNvSpPr>
          <p:nvPr/>
        </p:nvSpPr>
        <p:spPr bwMode="auto">
          <a:xfrm>
            <a:off x="4941484" y="1717963"/>
            <a:ext cx="320675" cy="477838"/>
          </a:xfrm>
          <a:custGeom>
            <a:avLst/>
            <a:gdLst>
              <a:gd name="T0" fmla="*/ 2147483646 w 607"/>
              <a:gd name="T1" fmla="*/ 2147483646 h 903"/>
              <a:gd name="T2" fmla="*/ 2147483646 w 607"/>
              <a:gd name="T3" fmla="*/ 2147483646 h 903"/>
              <a:gd name="T4" fmla="*/ 2147483646 w 607"/>
              <a:gd name="T5" fmla="*/ 2147483646 h 903"/>
              <a:gd name="T6" fmla="*/ 2147483646 w 607"/>
              <a:gd name="T7" fmla="*/ 0 h 903"/>
              <a:gd name="T8" fmla="*/ 2147483646 w 607"/>
              <a:gd name="T9" fmla="*/ 0 h 903"/>
              <a:gd name="T10" fmla="*/ 2147483646 w 607"/>
              <a:gd name="T11" fmla="*/ 2147483646 h 903"/>
              <a:gd name="T12" fmla="*/ 0 w 607"/>
              <a:gd name="T13" fmla="*/ 2147483646 h 903"/>
              <a:gd name="T14" fmla="*/ 2147483646 w 607"/>
              <a:gd name="T15" fmla="*/ 2147483646 h 903"/>
              <a:gd name="T16" fmla="*/ 2147483646 w 607"/>
              <a:gd name="T17" fmla="*/ 2147483646 h 903"/>
              <a:gd name="T18" fmla="*/ 2147483646 w 607"/>
              <a:gd name="T19" fmla="*/ 2147483646 h 903"/>
              <a:gd name="T20" fmla="*/ 2147483646 w 607"/>
              <a:gd name="T21" fmla="*/ 2147483646 h 903"/>
              <a:gd name="T22" fmla="*/ 2147483646 w 607"/>
              <a:gd name="T23" fmla="*/ 2147483646 h 903"/>
              <a:gd name="T24" fmla="*/ 2147483646 w 607"/>
              <a:gd name="T25" fmla="*/ 2147483646 h 903"/>
              <a:gd name="T26" fmla="*/ 2147483646 w 607"/>
              <a:gd name="T27" fmla="*/ 2147483646 h 903"/>
              <a:gd name="T28" fmla="*/ 2147483646 w 607"/>
              <a:gd name="T29" fmla="*/ 2147483646 h 9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07" h="903">
                <a:moveTo>
                  <a:pt x="604" y="333"/>
                </a:moveTo>
                <a:lnTo>
                  <a:pt x="604" y="225"/>
                </a:lnTo>
                <a:lnTo>
                  <a:pt x="604" y="12"/>
                </a:lnTo>
                <a:lnTo>
                  <a:pt x="604" y="0"/>
                </a:lnTo>
                <a:lnTo>
                  <a:pt x="375" y="0"/>
                </a:lnTo>
                <a:lnTo>
                  <a:pt x="312" y="2"/>
                </a:lnTo>
                <a:lnTo>
                  <a:pt x="0" y="8"/>
                </a:lnTo>
                <a:lnTo>
                  <a:pt x="4" y="231"/>
                </a:lnTo>
                <a:lnTo>
                  <a:pt x="4" y="456"/>
                </a:lnTo>
                <a:lnTo>
                  <a:pt x="10" y="903"/>
                </a:lnTo>
                <a:lnTo>
                  <a:pt x="37" y="903"/>
                </a:lnTo>
                <a:lnTo>
                  <a:pt x="160" y="903"/>
                </a:lnTo>
                <a:lnTo>
                  <a:pt x="382" y="902"/>
                </a:lnTo>
                <a:lnTo>
                  <a:pt x="607" y="899"/>
                </a:lnTo>
                <a:lnTo>
                  <a:pt x="604" y="3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2" name="Freeform 268"/>
          <p:cNvSpPr>
            <a:spLocks/>
          </p:cNvSpPr>
          <p:nvPr/>
        </p:nvSpPr>
        <p:spPr bwMode="auto">
          <a:xfrm>
            <a:off x="5381222" y="2305338"/>
            <a:ext cx="433387" cy="360363"/>
          </a:xfrm>
          <a:custGeom>
            <a:avLst/>
            <a:gdLst>
              <a:gd name="T0" fmla="*/ 2147483646 w 819"/>
              <a:gd name="T1" fmla="*/ 0 h 681"/>
              <a:gd name="T2" fmla="*/ 2147483646 w 819"/>
              <a:gd name="T3" fmla="*/ 2147483646 h 681"/>
              <a:gd name="T4" fmla="*/ 2147483646 w 819"/>
              <a:gd name="T5" fmla="*/ 2147483646 h 681"/>
              <a:gd name="T6" fmla="*/ 2147483646 w 819"/>
              <a:gd name="T7" fmla="*/ 2147483646 h 681"/>
              <a:gd name="T8" fmla="*/ 2147483646 w 819"/>
              <a:gd name="T9" fmla="*/ 2147483646 h 681"/>
              <a:gd name="T10" fmla="*/ 2147483646 w 819"/>
              <a:gd name="T11" fmla="*/ 2147483646 h 681"/>
              <a:gd name="T12" fmla="*/ 2147483646 w 819"/>
              <a:gd name="T13" fmla="*/ 2147483646 h 681"/>
              <a:gd name="T14" fmla="*/ 2147483646 w 819"/>
              <a:gd name="T15" fmla="*/ 2147483646 h 681"/>
              <a:gd name="T16" fmla="*/ 0 w 819"/>
              <a:gd name="T17" fmla="*/ 2147483646 h 681"/>
              <a:gd name="T18" fmla="*/ 0 w 819"/>
              <a:gd name="T19" fmla="*/ 2147483646 h 681"/>
              <a:gd name="T20" fmla="*/ 2147483646 w 819"/>
              <a:gd name="T21" fmla="*/ 2147483646 h 681"/>
              <a:gd name="T22" fmla="*/ 2147483646 w 819"/>
              <a:gd name="T23" fmla="*/ 2147483646 h 681"/>
              <a:gd name="T24" fmla="*/ 2147483646 w 819"/>
              <a:gd name="T25" fmla="*/ 2147483646 h 681"/>
              <a:gd name="T26" fmla="*/ 2147483646 w 819"/>
              <a:gd name="T27" fmla="*/ 2147483646 h 681"/>
              <a:gd name="T28" fmla="*/ 2147483646 w 819"/>
              <a:gd name="T29" fmla="*/ 2147483646 h 681"/>
              <a:gd name="T30" fmla="*/ 2147483646 w 819"/>
              <a:gd name="T31" fmla="*/ 2147483646 h 681"/>
              <a:gd name="T32" fmla="*/ 2147483646 w 819"/>
              <a:gd name="T33" fmla="*/ 2147483646 h 681"/>
              <a:gd name="T34" fmla="*/ 2147483646 w 819"/>
              <a:gd name="T35" fmla="*/ 0 h 68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9" h="681">
                <a:moveTo>
                  <a:pt x="819" y="0"/>
                </a:moveTo>
                <a:lnTo>
                  <a:pt x="819" y="185"/>
                </a:lnTo>
                <a:lnTo>
                  <a:pt x="816" y="413"/>
                </a:lnTo>
                <a:lnTo>
                  <a:pt x="816" y="563"/>
                </a:lnTo>
                <a:lnTo>
                  <a:pt x="818" y="672"/>
                </a:lnTo>
                <a:lnTo>
                  <a:pt x="677" y="674"/>
                </a:lnTo>
                <a:lnTo>
                  <a:pt x="432" y="675"/>
                </a:lnTo>
                <a:lnTo>
                  <a:pt x="2" y="681"/>
                </a:lnTo>
                <a:lnTo>
                  <a:pt x="0" y="506"/>
                </a:lnTo>
                <a:lnTo>
                  <a:pt x="0" y="495"/>
                </a:lnTo>
                <a:lnTo>
                  <a:pt x="26" y="350"/>
                </a:lnTo>
                <a:lnTo>
                  <a:pt x="38" y="185"/>
                </a:lnTo>
                <a:lnTo>
                  <a:pt x="36" y="14"/>
                </a:lnTo>
                <a:lnTo>
                  <a:pt x="186" y="12"/>
                </a:lnTo>
                <a:lnTo>
                  <a:pt x="297" y="9"/>
                </a:lnTo>
                <a:lnTo>
                  <a:pt x="608" y="3"/>
                </a:lnTo>
                <a:lnTo>
                  <a:pt x="747" y="2"/>
                </a:lnTo>
                <a:lnTo>
                  <a:pt x="819" y="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3" name="Freeform 269"/>
          <p:cNvSpPr>
            <a:spLocks/>
          </p:cNvSpPr>
          <p:nvPr/>
        </p:nvSpPr>
        <p:spPr bwMode="auto">
          <a:xfrm>
            <a:off x="4712884" y="2567276"/>
            <a:ext cx="298450" cy="592137"/>
          </a:xfrm>
          <a:custGeom>
            <a:avLst/>
            <a:gdLst>
              <a:gd name="T0" fmla="*/ 2147483646 w 565"/>
              <a:gd name="T1" fmla="*/ 2147483646 h 1119"/>
              <a:gd name="T2" fmla="*/ 2147483646 w 565"/>
              <a:gd name="T3" fmla="*/ 2147483646 h 1119"/>
              <a:gd name="T4" fmla="*/ 2147483646 w 565"/>
              <a:gd name="T5" fmla="*/ 2147483646 h 1119"/>
              <a:gd name="T6" fmla="*/ 2147483646 w 565"/>
              <a:gd name="T7" fmla="*/ 2147483646 h 1119"/>
              <a:gd name="T8" fmla="*/ 2147483646 w 565"/>
              <a:gd name="T9" fmla="*/ 2147483646 h 1119"/>
              <a:gd name="T10" fmla="*/ 2147483646 w 565"/>
              <a:gd name="T11" fmla="*/ 2147483646 h 1119"/>
              <a:gd name="T12" fmla="*/ 2147483646 w 565"/>
              <a:gd name="T13" fmla="*/ 2147483646 h 1119"/>
              <a:gd name="T14" fmla="*/ 2147483646 w 565"/>
              <a:gd name="T15" fmla="*/ 2147483646 h 1119"/>
              <a:gd name="T16" fmla="*/ 2147483646 w 565"/>
              <a:gd name="T17" fmla="*/ 2147483646 h 1119"/>
              <a:gd name="T18" fmla="*/ 0 w 565"/>
              <a:gd name="T19" fmla="*/ 2147483646 h 1119"/>
              <a:gd name="T20" fmla="*/ 2147483646 w 565"/>
              <a:gd name="T21" fmla="*/ 2147483646 h 1119"/>
              <a:gd name="T22" fmla="*/ 2147483646 w 565"/>
              <a:gd name="T23" fmla="*/ 2147483646 h 1119"/>
              <a:gd name="T24" fmla="*/ 2147483646 w 565"/>
              <a:gd name="T25" fmla="*/ 2147483646 h 1119"/>
              <a:gd name="T26" fmla="*/ 2147483646 w 565"/>
              <a:gd name="T27" fmla="*/ 2147483646 h 1119"/>
              <a:gd name="T28" fmla="*/ 2147483646 w 565"/>
              <a:gd name="T29" fmla="*/ 2147483646 h 1119"/>
              <a:gd name="T30" fmla="*/ 2147483646 w 565"/>
              <a:gd name="T31" fmla="*/ 0 h 1119"/>
              <a:gd name="T32" fmla="*/ 2147483646 w 565"/>
              <a:gd name="T33" fmla="*/ 2147483646 h 1119"/>
              <a:gd name="T34" fmla="*/ 2147483646 w 565"/>
              <a:gd name="T35" fmla="*/ 2147483646 h 1119"/>
              <a:gd name="T36" fmla="*/ 2147483646 w 565"/>
              <a:gd name="T37" fmla="*/ 2147483646 h 11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5" h="1119">
                <a:moveTo>
                  <a:pt x="565" y="333"/>
                </a:moveTo>
                <a:lnTo>
                  <a:pt x="564" y="775"/>
                </a:lnTo>
                <a:lnTo>
                  <a:pt x="564" y="841"/>
                </a:lnTo>
                <a:lnTo>
                  <a:pt x="565" y="973"/>
                </a:lnTo>
                <a:lnTo>
                  <a:pt x="564" y="1113"/>
                </a:lnTo>
                <a:lnTo>
                  <a:pt x="336" y="1114"/>
                </a:lnTo>
                <a:lnTo>
                  <a:pt x="132" y="1116"/>
                </a:lnTo>
                <a:lnTo>
                  <a:pt x="3" y="1119"/>
                </a:lnTo>
                <a:lnTo>
                  <a:pt x="4" y="1081"/>
                </a:lnTo>
                <a:lnTo>
                  <a:pt x="0" y="654"/>
                </a:lnTo>
                <a:lnTo>
                  <a:pt x="3" y="412"/>
                </a:lnTo>
                <a:lnTo>
                  <a:pt x="6" y="393"/>
                </a:lnTo>
                <a:lnTo>
                  <a:pt x="4" y="190"/>
                </a:lnTo>
                <a:lnTo>
                  <a:pt x="3" y="3"/>
                </a:lnTo>
                <a:lnTo>
                  <a:pt x="340" y="3"/>
                </a:lnTo>
                <a:lnTo>
                  <a:pt x="376" y="0"/>
                </a:lnTo>
                <a:lnTo>
                  <a:pt x="559" y="1"/>
                </a:lnTo>
                <a:lnTo>
                  <a:pt x="559" y="24"/>
                </a:lnTo>
                <a:lnTo>
                  <a:pt x="565" y="3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4" name="Freeform 270"/>
          <p:cNvSpPr>
            <a:spLocks/>
          </p:cNvSpPr>
          <p:nvPr/>
        </p:nvSpPr>
        <p:spPr bwMode="auto">
          <a:xfrm>
            <a:off x="5382809" y="2660938"/>
            <a:ext cx="431800" cy="415925"/>
          </a:xfrm>
          <a:custGeom>
            <a:avLst/>
            <a:gdLst>
              <a:gd name="T0" fmla="*/ 2147483646 w 816"/>
              <a:gd name="T1" fmla="*/ 2147483646 h 785"/>
              <a:gd name="T2" fmla="*/ 2147483646 w 816"/>
              <a:gd name="T3" fmla="*/ 2147483646 h 785"/>
              <a:gd name="T4" fmla="*/ 2147483646 w 816"/>
              <a:gd name="T5" fmla="*/ 2147483646 h 785"/>
              <a:gd name="T6" fmla="*/ 2147483646 w 816"/>
              <a:gd name="T7" fmla="*/ 2147483646 h 785"/>
              <a:gd name="T8" fmla="*/ 2147483646 w 816"/>
              <a:gd name="T9" fmla="*/ 2147483646 h 785"/>
              <a:gd name="T10" fmla="*/ 2147483646 w 816"/>
              <a:gd name="T11" fmla="*/ 2147483646 h 785"/>
              <a:gd name="T12" fmla="*/ 2147483646 w 816"/>
              <a:gd name="T13" fmla="*/ 2147483646 h 785"/>
              <a:gd name="T14" fmla="*/ 2147483646 w 816"/>
              <a:gd name="T15" fmla="*/ 2147483646 h 785"/>
              <a:gd name="T16" fmla="*/ 2147483646 w 816"/>
              <a:gd name="T17" fmla="*/ 2147483646 h 785"/>
              <a:gd name="T18" fmla="*/ 0 w 816"/>
              <a:gd name="T19" fmla="*/ 2147483646 h 785"/>
              <a:gd name="T20" fmla="*/ 2147483646 w 816"/>
              <a:gd name="T21" fmla="*/ 2147483646 h 785"/>
              <a:gd name="T22" fmla="*/ 2147483646 w 816"/>
              <a:gd name="T23" fmla="*/ 2147483646 h 785"/>
              <a:gd name="T24" fmla="*/ 2147483646 w 816"/>
              <a:gd name="T25" fmla="*/ 0 h 785"/>
              <a:gd name="T26" fmla="*/ 2147483646 w 816"/>
              <a:gd name="T27" fmla="*/ 2147483646 h 785"/>
              <a:gd name="T28" fmla="*/ 2147483646 w 816"/>
              <a:gd name="T29" fmla="*/ 2147483646 h 78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16" h="785">
                <a:moveTo>
                  <a:pt x="807" y="476"/>
                </a:moveTo>
                <a:lnTo>
                  <a:pt x="802" y="783"/>
                </a:lnTo>
                <a:lnTo>
                  <a:pt x="640" y="780"/>
                </a:lnTo>
                <a:lnTo>
                  <a:pt x="639" y="783"/>
                </a:lnTo>
                <a:lnTo>
                  <a:pt x="34" y="785"/>
                </a:lnTo>
                <a:lnTo>
                  <a:pt x="10" y="785"/>
                </a:lnTo>
                <a:lnTo>
                  <a:pt x="9" y="599"/>
                </a:lnTo>
                <a:lnTo>
                  <a:pt x="4" y="300"/>
                </a:lnTo>
                <a:lnTo>
                  <a:pt x="1" y="155"/>
                </a:lnTo>
                <a:lnTo>
                  <a:pt x="0" y="9"/>
                </a:lnTo>
                <a:lnTo>
                  <a:pt x="430" y="3"/>
                </a:lnTo>
                <a:lnTo>
                  <a:pt x="675" y="2"/>
                </a:lnTo>
                <a:lnTo>
                  <a:pt x="816" y="0"/>
                </a:lnTo>
                <a:lnTo>
                  <a:pt x="813" y="155"/>
                </a:lnTo>
                <a:lnTo>
                  <a:pt x="807" y="47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5" name="Freeform 271"/>
          <p:cNvSpPr>
            <a:spLocks/>
          </p:cNvSpPr>
          <p:nvPr/>
        </p:nvSpPr>
        <p:spPr bwMode="auto">
          <a:xfrm>
            <a:off x="4627159" y="1662401"/>
            <a:ext cx="319088" cy="536575"/>
          </a:xfrm>
          <a:custGeom>
            <a:avLst/>
            <a:gdLst>
              <a:gd name="T0" fmla="*/ 2147483646 w 604"/>
              <a:gd name="T1" fmla="*/ 2147483646 h 1014"/>
              <a:gd name="T2" fmla="*/ 2147483646 w 604"/>
              <a:gd name="T3" fmla="*/ 2147483646 h 1014"/>
              <a:gd name="T4" fmla="*/ 2147483646 w 604"/>
              <a:gd name="T5" fmla="*/ 2147483646 h 1014"/>
              <a:gd name="T6" fmla="*/ 2147483646 w 604"/>
              <a:gd name="T7" fmla="*/ 0 h 1014"/>
              <a:gd name="T8" fmla="*/ 2147483646 w 604"/>
              <a:gd name="T9" fmla="*/ 2147483646 h 1014"/>
              <a:gd name="T10" fmla="*/ 2147483646 w 604"/>
              <a:gd name="T11" fmla="*/ 2147483646 h 1014"/>
              <a:gd name="T12" fmla="*/ 2147483646 w 604"/>
              <a:gd name="T13" fmla="*/ 2147483646 h 1014"/>
              <a:gd name="T14" fmla="*/ 2147483646 w 604"/>
              <a:gd name="T15" fmla="*/ 2147483646 h 1014"/>
              <a:gd name="T16" fmla="*/ 0 w 604"/>
              <a:gd name="T17" fmla="*/ 2147483646 h 1014"/>
              <a:gd name="T18" fmla="*/ 2147483646 w 604"/>
              <a:gd name="T19" fmla="*/ 2147483646 h 1014"/>
              <a:gd name="T20" fmla="*/ 2147483646 w 604"/>
              <a:gd name="T21" fmla="*/ 2147483646 h 1014"/>
              <a:gd name="T22" fmla="*/ 2147483646 w 604"/>
              <a:gd name="T23" fmla="*/ 2147483646 h 1014"/>
              <a:gd name="T24" fmla="*/ 2147483646 w 604"/>
              <a:gd name="T25" fmla="*/ 2147483646 h 1014"/>
              <a:gd name="T26" fmla="*/ 2147483646 w 604"/>
              <a:gd name="T27" fmla="*/ 2147483646 h 1014"/>
              <a:gd name="T28" fmla="*/ 2147483646 w 604"/>
              <a:gd name="T29" fmla="*/ 2147483646 h 1014"/>
              <a:gd name="T30" fmla="*/ 2147483646 w 604"/>
              <a:gd name="T31" fmla="*/ 2147483646 h 1014"/>
              <a:gd name="T32" fmla="*/ 2147483646 w 604"/>
              <a:gd name="T33" fmla="*/ 2147483646 h 101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04" h="1014">
                <a:moveTo>
                  <a:pt x="598" y="337"/>
                </a:moveTo>
                <a:lnTo>
                  <a:pt x="594" y="114"/>
                </a:lnTo>
                <a:lnTo>
                  <a:pt x="517" y="114"/>
                </a:lnTo>
                <a:lnTo>
                  <a:pt x="514" y="0"/>
                </a:lnTo>
                <a:lnTo>
                  <a:pt x="477" y="3"/>
                </a:lnTo>
                <a:lnTo>
                  <a:pt x="139" y="9"/>
                </a:lnTo>
                <a:lnTo>
                  <a:pt x="1" y="9"/>
                </a:lnTo>
                <a:lnTo>
                  <a:pt x="1" y="118"/>
                </a:lnTo>
                <a:lnTo>
                  <a:pt x="0" y="121"/>
                </a:lnTo>
                <a:lnTo>
                  <a:pt x="10" y="702"/>
                </a:lnTo>
                <a:lnTo>
                  <a:pt x="13" y="1014"/>
                </a:lnTo>
                <a:lnTo>
                  <a:pt x="160" y="1012"/>
                </a:lnTo>
                <a:lnTo>
                  <a:pt x="385" y="1011"/>
                </a:lnTo>
                <a:lnTo>
                  <a:pt x="502" y="1009"/>
                </a:lnTo>
                <a:lnTo>
                  <a:pt x="604" y="1009"/>
                </a:lnTo>
                <a:lnTo>
                  <a:pt x="598" y="562"/>
                </a:lnTo>
                <a:lnTo>
                  <a:pt x="598" y="3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" name="Freeform 272"/>
          <p:cNvSpPr>
            <a:spLocks/>
          </p:cNvSpPr>
          <p:nvPr/>
        </p:nvSpPr>
        <p:spPr bwMode="auto">
          <a:xfrm>
            <a:off x="5143097" y="1837026"/>
            <a:ext cx="395287" cy="476250"/>
          </a:xfrm>
          <a:custGeom>
            <a:avLst/>
            <a:gdLst>
              <a:gd name="T0" fmla="*/ 2147483646 w 747"/>
              <a:gd name="T1" fmla="*/ 2147483646 h 900"/>
              <a:gd name="T2" fmla="*/ 2147483646 w 747"/>
              <a:gd name="T3" fmla="*/ 0 h 900"/>
              <a:gd name="T4" fmla="*/ 2147483646 w 747"/>
              <a:gd name="T5" fmla="*/ 2147483646 h 900"/>
              <a:gd name="T6" fmla="*/ 2147483646 w 747"/>
              <a:gd name="T7" fmla="*/ 2147483646 h 900"/>
              <a:gd name="T8" fmla="*/ 2147483646 w 747"/>
              <a:gd name="T9" fmla="*/ 2147483646 h 900"/>
              <a:gd name="T10" fmla="*/ 2147483646 w 747"/>
              <a:gd name="T11" fmla="*/ 2147483646 h 900"/>
              <a:gd name="T12" fmla="*/ 2147483646 w 747"/>
              <a:gd name="T13" fmla="*/ 2147483646 h 900"/>
              <a:gd name="T14" fmla="*/ 0 w 747"/>
              <a:gd name="T15" fmla="*/ 2147483646 h 900"/>
              <a:gd name="T16" fmla="*/ 2147483646 w 747"/>
              <a:gd name="T17" fmla="*/ 2147483646 h 900"/>
              <a:gd name="T18" fmla="*/ 2147483646 w 747"/>
              <a:gd name="T19" fmla="*/ 2147483646 h 900"/>
              <a:gd name="T20" fmla="*/ 2147483646 w 747"/>
              <a:gd name="T21" fmla="*/ 2147483646 h 900"/>
              <a:gd name="T22" fmla="*/ 2147483646 w 747"/>
              <a:gd name="T23" fmla="*/ 2147483646 h 900"/>
              <a:gd name="T24" fmla="*/ 2147483646 w 747"/>
              <a:gd name="T25" fmla="*/ 2147483646 h 900"/>
              <a:gd name="T26" fmla="*/ 2147483646 w 747"/>
              <a:gd name="T27" fmla="*/ 2147483646 h 900"/>
              <a:gd name="T28" fmla="*/ 2147483646 w 747"/>
              <a:gd name="T29" fmla="*/ 2147483646 h 900"/>
              <a:gd name="T30" fmla="*/ 2147483646 w 747"/>
              <a:gd name="T31" fmla="*/ 2147483646 h 900"/>
              <a:gd name="T32" fmla="*/ 2147483646 w 747"/>
              <a:gd name="T33" fmla="*/ 2147483646 h 9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7" h="900">
                <a:moveTo>
                  <a:pt x="746" y="673"/>
                </a:moveTo>
                <a:lnTo>
                  <a:pt x="737" y="0"/>
                </a:lnTo>
                <a:lnTo>
                  <a:pt x="518" y="3"/>
                </a:lnTo>
                <a:lnTo>
                  <a:pt x="443" y="1"/>
                </a:lnTo>
                <a:lnTo>
                  <a:pt x="222" y="1"/>
                </a:lnTo>
                <a:lnTo>
                  <a:pt x="222" y="109"/>
                </a:lnTo>
                <a:lnTo>
                  <a:pt x="225" y="675"/>
                </a:lnTo>
                <a:lnTo>
                  <a:pt x="0" y="678"/>
                </a:lnTo>
                <a:lnTo>
                  <a:pt x="2" y="751"/>
                </a:lnTo>
                <a:lnTo>
                  <a:pt x="5" y="900"/>
                </a:lnTo>
                <a:lnTo>
                  <a:pt x="60" y="900"/>
                </a:lnTo>
                <a:lnTo>
                  <a:pt x="146" y="900"/>
                </a:lnTo>
                <a:lnTo>
                  <a:pt x="486" y="900"/>
                </a:lnTo>
                <a:lnTo>
                  <a:pt x="636" y="898"/>
                </a:lnTo>
                <a:lnTo>
                  <a:pt x="747" y="895"/>
                </a:lnTo>
                <a:lnTo>
                  <a:pt x="743" y="673"/>
                </a:lnTo>
                <a:lnTo>
                  <a:pt x="746" y="67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7" name="Freeform 273"/>
          <p:cNvSpPr>
            <a:spLocks/>
          </p:cNvSpPr>
          <p:nvPr/>
        </p:nvSpPr>
        <p:spPr bwMode="auto">
          <a:xfrm>
            <a:off x="5471709" y="4023013"/>
            <a:ext cx="325438" cy="487363"/>
          </a:xfrm>
          <a:custGeom>
            <a:avLst/>
            <a:gdLst>
              <a:gd name="T0" fmla="*/ 2147483646 w 615"/>
              <a:gd name="T1" fmla="*/ 2147483646 h 921"/>
              <a:gd name="T2" fmla="*/ 2147483646 w 615"/>
              <a:gd name="T3" fmla="*/ 2147483646 h 921"/>
              <a:gd name="T4" fmla="*/ 2147483646 w 615"/>
              <a:gd name="T5" fmla="*/ 2147483646 h 921"/>
              <a:gd name="T6" fmla="*/ 2147483646 w 615"/>
              <a:gd name="T7" fmla="*/ 2147483646 h 921"/>
              <a:gd name="T8" fmla="*/ 2147483646 w 615"/>
              <a:gd name="T9" fmla="*/ 2147483646 h 921"/>
              <a:gd name="T10" fmla="*/ 2147483646 w 615"/>
              <a:gd name="T11" fmla="*/ 2147483646 h 921"/>
              <a:gd name="T12" fmla="*/ 2147483646 w 615"/>
              <a:gd name="T13" fmla="*/ 2147483646 h 921"/>
              <a:gd name="T14" fmla="*/ 2147483646 w 615"/>
              <a:gd name="T15" fmla="*/ 2147483646 h 921"/>
              <a:gd name="T16" fmla="*/ 0 w 615"/>
              <a:gd name="T17" fmla="*/ 2147483646 h 921"/>
              <a:gd name="T18" fmla="*/ 2147483646 w 615"/>
              <a:gd name="T19" fmla="*/ 2147483646 h 921"/>
              <a:gd name="T20" fmla="*/ 2147483646 w 615"/>
              <a:gd name="T21" fmla="*/ 2147483646 h 921"/>
              <a:gd name="T22" fmla="*/ 2147483646 w 615"/>
              <a:gd name="T23" fmla="*/ 0 h 921"/>
              <a:gd name="T24" fmla="*/ 2147483646 w 615"/>
              <a:gd name="T25" fmla="*/ 2147483646 h 921"/>
              <a:gd name="T26" fmla="*/ 2147483646 w 615"/>
              <a:gd name="T27" fmla="*/ 2147483646 h 921"/>
              <a:gd name="T28" fmla="*/ 2147483646 w 615"/>
              <a:gd name="T29" fmla="*/ 2147483646 h 9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5" h="921">
                <a:moveTo>
                  <a:pt x="615" y="6"/>
                </a:moveTo>
                <a:lnTo>
                  <a:pt x="614" y="337"/>
                </a:lnTo>
                <a:lnTo>
                  <a:pt x="614" y="468"/>
                </a:lnTo>
                <a:lnTo>
                  <a:pt x="614" y="517"/>
                </a:lnTo>
                <a:lnTo>
                  <a:pt x="506" y="606"/>
                </a:lnTo>
                <a:lnTo>
                  <a:pt x="501" y="709"/>
                </a:lnTo>
                <a:lnTo>
                  <a:pt x="369" y="789"/>
                </a:lnTo>
                <a:lnTo>
                  <a:pt x="261" y="808"/>
                </a:lnTo>
                <a:lnTo>
                  <a:pt x="0" y="921"/>
                </a:lnTo>
                <a:lnTo>
                  <a:pt x="15" y="820"/>
                </a:lnTo>
                <a:lnTo>
                  <a:pt x="84" y="331"/>
                </a:lnTo>
                <a:lnTo>
                  <a:pt x="132" y="0"/>
                </a:lnTo>
                <a:lnTo>
                  <a:pt x="261" y="1"/>
                </a:lnTo>
                <a:lnTo>
                  <a:pt x="401" y="3"/>
                </a:lnTo>
                <a:lnTo>
                  <a:pt x="615" y="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8" name="Freeform 274"/>
          <p:cNvSpPr>
            <a:spLocks/>
          </p:cNvSpPr>
          <p:nvPr/>
        </p:nvSpPr>
        <p:spPr bwMode="auto">
          <a:xfrm>
            <a:off x="4895447" y="3824576"/>
            <a:ext cx="406400" cy="438150"/>
          </a:xfrm>
          <a:custGeom>
            <a:avLst/>
            <a:gdLst>
              <a:gd name="T0" fmla="*/ 2147483646 w 768"/>
              <a:gd name="T1" fmla="*/ 2147483646 h 828"/>
              <a:gd name="T2" fmla="*/ 2147483646 w 768"/>
              <a:gd name="T3" fmla="*/ 0 h 828"/>
              <a:gd name="T4" fmla="*/ 2147483646 w 768"/>
              <a:gd name="T5" fmla="*/ 2147483646 h 828"/>
              <a:gd name="T6" fmla="*/ 2147483646 w 768"/>
              <a:gd name="T7" fmla="*/ 2147483646 h 828"/>
              <a:gd name="T8" fmla="*/ 2147483646 w 768"/>
              <a:gd name="T9" fmla="*/ 2147483646 h 828"/>
              <a:gd name="T10" fmla="*/ 2147483646 w 768"/>
              <a:gd name="T11" fmla="*/ 2147483646 h 828"/>
              <a:gd name="T12" fmla="*/ 2147483646 w 768"/>
              <a:gd name="T13" fmla="*/ 2147483646 h 828"/>
              <a:gd name="T14" fmla="*/ 2147483646 w 768"/>
              <a:gd name="T15" fmla="*/ 2147483646 h 828"/>
              <a:gd name="T16" fmla="*/ 0 w 768"/>
              <a:gd name="T17" fmla="*/ 2147483646 h 828"/>
              <a:gd name="T18" fmla="*/ 0 w 768"/>
              <a:gd name="T19" fmla="*/ 2147483646 h 828"/>
              <a:gd name="T20" fmla="*/ 2147483646 w 768"/>
              <a:gd name="T21" fmla="*/ 2147483646 h 828"/>
              <a:gd name="T22" fmla="*/ 2147483646 w 768"/>
              <a:gd name="T23" fmla="*/ 2147483646 h 828"/>
              <a:gd name="T24" fmla="*/ 2147483646 w 768"/>
              <a:gd name="T25" fmla="*/ 2147483646 h 828"/>
              <a:gd name="T26" fmla="*/ 2147483646 w 768"/>
              <a:gd name="T27" fmla="*/ 2147483646 h 828"/>
              <a:gd name="T28" fmla="*/ 2147483646 w 768"/>
              <a:gd name="T29" fmla="*/ 2147483646 h 828"/>
              <a:gd name="T30" fmla="*/ 2147483646 w 768"/>
              <a:gd name="T31" fmla="*/ 2147483646 h 828"/>
              <a:gd name="T32" fmla="*/ 2147483646 w 768"/>
              <a:gd name="T33" fmla="*/ 2147483646 h 828"/>
              <a:gd name="T34" fmla="*/ 2147483646 w 768"/>
              <a:gd name="T35" fmla="*/ 2147483646 h 828"/>
              <a:gd name="T36" fmla="*/ 2147483646 w 768"/>
              <a:gd name="T37" fmla="*/ 2147483646 h 8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68" h="828">
                <a:moveTo>
                  <a:pt x="768" y="261"/>
                </a:moveTo>
                <a:lnTo>
                  <a:pt x="765" y="0"/>
                </a:lnTo>
                <a:lnTo>
                  <a:pt x="224" y="3"/>
                </a:lnTo>
                <a:lnTo>
                  <a:pt x="224" y="1"/>
                </a:lnTo>
                <a:lnTo>
                  <a:pt x="114" y="1"/>
                </a:lnTo>
                <a:lnTo>
                  <a:pt x="114" y="37"/>
                </a:lnTo>
                <a:lnTo>
                  <a:pt x="111" y="265"/>
                </a:lnTo>
                <a:lnTo>
                  <a:pt x="6" y="265"/>
                </a:lnTo>
                <a:lnTo>
                  <a:pt x="0" y="678"/>
                </a:lnTo>
                <a:lnTo>
                  <a:pt x="0" y="766"/>
                </a:lnTo>
                <a:lnTo>
                  <a:pt x="2" y="828"/>
                </a:lnTo>
                <a:lnTo>
                  <a:pt x="114" y="825"/>
                </a:lnTo>
                <a:lnTo>
                  <a:pt x="237" y="823"/>
                </a:lnTo>
                <a:lnTo>
                  <a:pt x="486" y="660"/>
                </a:lnTo>
                <a:lnTo>
                  <a:pt x="614" y="577"/>
                </a:lnTo>
                <a:lnTo>
                  <a:pt x="698" y="522"/>
                </a:lnTo>
                <a:lnTo>
                  <a:pt x="767" y="475"/>
                </a:lnTo>
                <a:lnTo>
                  <a:pt x="767" y="261"/>
                </a:lnTo>
                <a:lnTo>
                  <a:pt x="768" y="26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9" name="Freeform 275"/>
          <p:cNvSpPr>
            <a:spLocks/>
          </p:cNvSpPr>
          <p:nvPr/>
        </p:nvSpPr>
        <p:spPr bwMode="auto">
          <a:xfrm>
            <a:off x="5297084" y="3368963"/>
            <a:ext cx="276225" cy="357188"/>
          </a:xfrm>
          <a:custGeom>
            <a:avLst/>
            <a:gdLst>
              <a:gd name="T0" fmla="*/ 2147483646 w 523"/>
              <a:gd name="T1" fmla="*/ 2147483646 h 675"/>
              <a:gd name="T2" fmla="*/ 2147483646 w 523"/>
              <a:gd name="T3" fmla="*/ 2147483646 h 675"/>
              <a:gd name="T4" fmla="*/ 2147483646 w 523"/>
              <a:gd name="T5" fmla="*/ 2147483646 h 675"/>
              <a:gd name="T6" fmla="*/ 2147483646 w 523"/>
              <a:gd name="T7" fmla="*/ 2147483646 h 675"/>
              <a:gd name="T8" fmla="*/ 2147483646 w 523"/>
              <a:gd name="T9" fmla="*/ 2147483646 h 675"/>
              <a:gd name="T10" fmla="*/ 2147483646 w 523"/>
              <a:gd name="T11" fmla="*/ 0 h 675"/>
              <a:gd name="T12" fmla="*/ 2147483646 w 523"/>
              <a:gd name="T13" fmla="*/ 0 h 675"/>
              <a:gd name="T14" fmla="*/ 2147483646 w 523"/>
              <a:gd name="T15" fmla="*/ 2147483646 h 675"/>
              <a:gd name="T16" fmla="*/ 0 w 523"/>
              <a:gd name="T17" fmla="*/ 2147483646 h 675"/>
              <a:gd name="T18" fmla="*/ 2147483646 w 523"/>
              <a:gd name="T19" fmla="*/ 2147483646 h 675"/>
              <a:gd name="T20" fmla="*/ 0 w 523"/>
              <a:gd name="T21" fmla="*/ 2147483646 h 675"/>
              <a:gd name="T22" fmla="*/ 2147483646 w 523"/>
              <a:gd name="T23" fmla="*/ 2147483646 h 675"/>
              <a:gd name="T24" fmla="*/ 2147483646 w 523"/>
              <a:gd name="T25" fmla="*/ 2147483646 h 675"/>
              <a:gd name="T26" fmla="*/ 2147483646 w 523"/>
              <a:gd name="T27" fmla="*/ 2147483646 h 675"/>
              <a:gd name="T28" fmla="*/ 2147483646 w 523"/>
              <a:gd name="T29" fmla="*/ 2147483646 h 67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23" h="675">
                <a:moveTo>
                  <a:pt x="522" y="674"/>
                </a:moveTo>
                <a:lnTo>
                  <a:pt x="522" y="450"/>
                </a:lnTo>
                <a:lnTo>
                  <a:pt x="523" y="420"/>
                </a:lnTo>
                <a:lnTo>
                  <a:pt x="523" y="189"/>
                </a:lnTo>
                <a:lnTo>
                  <a:pt x="228" y="188"/>
                </a:lnTo>
                <a:lnTo>
                  <a:pt x="231" y="0"/>
                </a:lnTo>
                <a:lnTo>
                  <a:pt x="157" y="0"/>
                </a:lnTo>
                <a:lnTo>
                  <a:pt x="100" y="2"/>
                </a:lnTo>
                <a:lnTo>
                  <a:pt x="0" y="3"/>
                </a:lnTo>
                <a:lnTo>
                  <a:pt x="1" y="225"/>
                </a:lnTo>
                <a:lnTo>
                  <a:pt x="0" y="225"/>
                </a:lnTo>
                <a:lnTo>
                  <a:pt x="6" y="675"/>
                </a:lnTo>
                <a:lnTo>
                  <a:pt x="100" y="675"/>
                </a:lnTo>
                <a:lnTo>
                  <a:pt x="346" y="672"/>
                </a:lnTo>
                <a:lnTo>
                  <a:pt x="522" y="67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0" name="Freeform 276"/>
          <p:cNvSpPr>
            <a:spLocks/>
          </p:cNvSpPr>
          <p:nvPr/>
        </p:nvSpPr>
        <p:spPr bwMode="auto">
          <a:xfrm>
            <a:off x="5298672" y="3724563"/>
            <a:ext cx="503237" cy="350838"/>
          </a:xfrm>
          <a:custGeom>
            <a:avLst/>
            <a:gdLst>
              <a:gd name="T0" fmla="*/ 2147483646 w 950"/>
              <a:gd name="T1" fmla="*/ 2147483646 h 663"/>
              <a:gd name="T2" fmla="*/ 2147483646 w 950"/>
              <a:gd name="T3" fmla="*/ 2147483646 h 663"/>
              <a:gd name="T4" fmla="*/ 2147483646 w 950"/>
              <a:gd name="T5" fmla="*/ 2147483646 h 663"/>
              <a:gd name="T6" fmla="*/ 2147483646 w 950"/>
              <a:gd name="T7" fmla="*/ 2147483646 h 663"/>
              <a:gd name="T8" fmla="*/ 2147483646 w 950"/>
              <a:gd name="T9" fmla="*/ 2147483646 h 663"/>
              <a:gd name="T10" fmla="*/ 2147483646 w 950"/>
              <a:gd name="T11" fmla="*/ 2147483646 h 663"/>
              <a:gd name="T12" fmla="*/ 2147483646 w 950"/>
              <a:gd name="T13" fmla="*/ 2147483646 h 663"/>
              <a:gd name="T14" fmla="*/ 2147483646 w 950"/>
              <a:gd name="T15" fmla="*/ 2147483646 h 663"/>
              <a:gd name="T16" fmla="*/ 2147483646 w 950"/>
              <a:gd name="T17" fmla="*/ 2147483646 h 663"/>
              <a:gd name="T18" fmla="*/ 2147483646 w 950"/>
              <a:gd name="T19" fmla="*/ 2147483646 h 663"/>
              <a:gd name="T20" fmla="*/ 2147483646 w 950"/>
              <a:gd name="T21" fmla="*/ 2147483646 h 663"/>
              <a:gd name="T22" fmla="*/ 2147483646 w 950"/>
              <a:gd name="T23" fmla="*/ 2147483646 h 663"/>
              <a:gd name="T24" fmla="*/ 0 w 950"/>
              <a:gd name="T25" fmla="*/ 2147483646 h 663"/>
              <a:gd name="T26" fmla="*/ 2147483646 w 950"/>
              <a:gd name="T27" fmla="*/ 2147483646 h 663"/>
              <a:gd name="T28" fmla="*/ 2147483646 w 950"/>
              <a:gd name="T29" fmla="*/ 2147483646 h 663"/>
              <a:gd name="T30" fmla="*/ 2147483646 w 950"/>
              <a:gd name="T31" fmla="*/ 0 h 663"/>
              <a:gd name="T32" fmla="*/ 2147483646 w 950"/>
              <a:gd name="T33" fmla="*/ 2147483646 h 663"/>
              <a:gd name="T34" fmla="*/ 2147483646 w 950"/>
              <a:gd name="T35" fmla="*/ 2147483646 h 663"/>
              <a:gd name="T36" fmla="*/ 2147483646 w 950"/>
              <a:gd name="T37" fmla="*/ 2147483646 h 663"/>
              <a:gd name="T38" fmla="*/ 2147483646 w 950"/>
              <a:gd name="T39" fmla="*/ 2147483646 h 663"/>
              <a:gd name="T40" fmla="*/ 2147483646 w 950"/>
              <a:gd name="T41" fmla="*/ 2147483646 h 663"/>
              <a:gd name="T42" fmla="*/ 2147483646 w 950"/>
              <a:gd name="T43" fmla="*/ 2147483646 h 6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50" h="663">
                <a:moveTo>
                  <a:pt x="948" y="164"/>
                </a:moveTo>
                <a:lnTo>
                  <a:pt x="942" y="569"/>
                </a:lnTo>
                <a:lnTo>
                  <a:pt x="728" y="566"/>
                </a:lnTo>
                <a:lnTo>
                  <a:pt x="588" y="564"/>
                </a:lnTo>
                <a:lnTo>
                  <a:pt x="459" y="563"/>
                </a:lnTo>
                <a:lnTo>
                  <a:pt x="458" y="557"/>
                </a:lnTo>
                <a:lnTo>
                  <a:pt x="161" y="560"/>
                </a:lnTo>
                <a:lnTo>
                  <a:pt x="5" y="663"/>
                </a:lnTo>
                <a:lnTo>
                  <a:pt x="5" y="449"/>
                </a:lnTo>
                <a:lnTo>
                  <a:pt x="6" y="449"/>
                </a:lnTo>
                <a:lnTo>
                  <a:pt x="3" y="188"/>
                </a:lnTo>
                <a:lnTo>
                  <a:pt x="2" y="69"/>
                </a:lnTo>
                <a:lnTo>
                  <a:pt x="0" y="3"/>
                </a:lnTo>
                <a:lnTo>
                  <a:pt x="2" y="3"/>
                </a:lnTo>
                <a:lnTo>
                  <a:pt x="96" y="3"/>
                </a:lnTo>
                <a:lnTo>
                  <a:pt x="342" y="0"/>
                </a:lnTo>
                <a:lnTo>
                  <a:pt x="518" y="2"/>
                </a:lnTo>
                <a:lnTo>
                  <a:pt x="543" y="2"/>
                </a:lnTo>
                <a:lnTo>
                  <a:pt x="543" y="6"/>
                </a:lnTo>
                <a:lnTo>
                  <a:pt x="950" y="11"/>
                </a:lnTo>
                <a:lnTo>
                  <a:pt x="950" y="69"/>
                </a:lnTo>
                <a:lnTo>
                  <a:pt x="948" y="16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1" name="Freeform 277"/>
          <p:cNvSpPr>
            <a:spLocks/>
          </p:cNvSpPr>
          <p:nvPr/>
        </p:nvSpPr>
        <p:spPr bwMode="auto">
          <a:xfrm>
            <a:off x="4990697" y="2976851"/>
            <a:ext cx="411162" cy="395287"/>
          </a:xfrm>
          <a:custGeom>
            <a:avLst/>
            <a:gdLst>
              <a:gd name="T0" fmla="*/ 2147483646 w 777"/>
              <a:gd name="T1" fmla="*/ 2147483646 h 746"/>
              <a:gd name="T2" fmla="*/ 2147483646 w 777"/>
              <a:gd name="T3" fmla="*/ 2147483646 h 746"/>
              <a:gd name="T4" fmla="*/ 2147483646 w 777"/>
              <a:gd name="T5" fmla="*/ 2147483646 h 746"/>
              <a:gd name="T6" fmla="*/ 2147483646 w 777"/>
              <a:gd name="T7" fmla="*/ 2147483646 h 746"/>
              <a:gd name="T8" fmla="*/ 2147483646 w 777"/>
              <a:gd name="T9" fmla="*/ 2147483646 h 746"/>
              <a:gd name="T10" fmla="*/ 2147483646 w 777"/>
              <a:gd name="T11" fmla="*/ 2147483646 h 746"/>
              <a:gd name="T12" fmla="*/ 0 w 777"/>
              <a:gd name="T13" fmla="*/ 2147483646 h 746"/>
              <a:gd name="T14" fmla="*/ 0 w 777"/>
              <a:gd name="T15" fmla="*/ 2147483646 h 746"/>
              <a:gd name="T16" fmla="*/ 2147483646 w 777"/>
              <a:gd name="T17" fmla="*/ 2147483646 h 746"/>
              <a:gd name="T18" fmla="*/ 2147483646 w 777"/>
              <a:gd name="T19" fmla="*/ 2147483646 h 746"/>
              <a:gd name="T20" fmla="*/ 2147483646 w 777"/>
              <a:gd name="T21" fmla="*/ 2147483646 h 746"/>
              <a:gd name="T22" fmla="*/ 2147483646 w 777"/>
              <a:gd name="T23" fmla="*/ 2147483646 h 746"/>
              <a:gd name="T24" fmla="*/ 2147483646 w 777"/>
              <a:gd name="T25" fmla="*/ 0 h 746"/>
              <a:gd name="T26" fmla="*/ 2147483646 w 777"/>
              <a:gd name="T27" fmla="*/ 2147483646 h 746"/>
              <a:gd name="T28" fmla="*/ 2147483646 w 777"/>
              <a:gd name="T29" fmla="*/ 2147483646 h 746"/>
              <a:gd name="T30" fmla="*/ 2147483646 w 777"/>
              <a:gd name="T31" fmla="*/ 2147483646 h 746"/>
              <a:gd name="T32" fmla="*/ 2147483646 w 777"/>
              <a:gd name="T33" fmla="*/ 2147483646 h 746"/>
              <a:gd name="T34" fmla="*/ 2147483646 w 777"/>
              <a:gd name="T35" fmla="*/ 2147483646 h 746"/>
              <a:gd name="T36" fmla="*/ 2147483646 w 777"/>
              <a:gd name="T37" fmla="*/ 2147483646 h 746"/>
              <a:gd name="T38" fmla="*/ 2147483646 w 777"/>
              <a:gd name="T39" fmla="*/ 2147483646 h 74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77" h="746">
                <a:moveTo>
                  <a:pt x="777" y="519"/>
                </a:moveTo>
                <a:lnTo>
                  <a:pt x="736" y="741"/>
                </a:lnTo>
                <a:lnTo>
                  <a:pt x="679" y="743"/>
                </a:lnTo>
                <a:lnTo>
                  <a:pt x="579" y="744"/>
                </a:lnTo>
                <a:lnTo>
                  <a:pt x="435" y="744"/>
                </a:lnTo>
                <a:lnTo>
                  <a:pt x="189" y="744"/>
                </a:lnTo>
                <a:lnTo>
                  <a:pt x="0" y="746"/>
                </a:lnTo>
                <a:lnTo>
                  <a:pt x="0" y="525"/>
                </a:lnTo>
                <a:lnTo>
                  <a:pt x="39" y="525"/>
                </a:lnTo>
                <a:lnTo>
                  <a:pt x="39" y="338"/>
                </a:lnTo>
                <a:lnTo>
                  <a:pt x="40" y="198"/>
                </a:lnTo>
                <a:lnTo>
                  <a:pt x="39" y="66"/>
                </a:lnTo>
                <a:lnTo>
                  <a:pt x="39" y="0"/>
                </a:lnTo>
                <a:lnTo>
                  <a:pt x="213" y="2"/>
                </a:lnTo>
                <a:lnTo>
                  <a:pt x="303" y="3"/>
                </a:lnTo>
                <a:lnTo>
                  <a:pt x="750" y="2"/>
                </a:lnTo>
                <a:lnTo>
                  <a:pt x="751" y="188"/>
                </a:lnTo>
                <a:lnTo>
                  <a:pt x="775" y="188"/>
                </a:lnTo>
                <a:lnTo>
                  <a:pt x="775" y="300"/>
                </a:lnTo>
                <a:lnTo>
                  <a:pt x="777" y="51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2" name="Freeform 278"/>
          <p:cNvSpPr>
            <a:spLocks/>
          </p:cNvSpPr>
          <p:nvPr/>
        </p:nvSpPr>
        <p:spPr bwMode="auto">
          <a:xfrm>
            <a:off x="5463772" y="4397663"/>
            <a:ext cx="303212" cy="176213"/>
          </a:xfrm>
          <a:custGeom>
            <a:avLst/>
            <a:gdLst>
              <a:gd name="T0" fmla="*/ 2147483646 w 572"/>
              <a:gd name="T1" fmla="*/ 2147483646 h 333"/>
              <a:gd name="T2" fmla="*/ 2147483646 w 572"/>
              <a:gd name="T3" fmla="*/ 0 h 333"/>
              <a:gd name="T4" fmla="*/ 2147483646 w 572"/>
              <a:gd name="T5" fmla="*/ 2147483646 h 333"/>
              <a:gd name="T6" fmla="*/ 2147483646 w 572"/>
              <a:gd name="T7" fmla="*/ 2147483646 h 333"/>
              <a:gd name="T8" fmla="*/ 2147483646 w 572"/>
              <a:gd name="T9" fmla="*/ 2147483646 h 333"/>
              <a:gd name="T10" fmla="*/ 2147483646 w 572"/>
              <a:gd name="T11" fmla="*/ 2147483646 h 333"/>
              <a:gd name="T12" fmla="*/ 2147483646 w 572"/>
              <a:gd name="T13" fmla="*/ 2147483646 h 333"/>
              <a:gd name="T14" fmla="*/ 0 w 572"/>
              <a:gd name="T15" fmla="*/ 2147483646 h 333"/>
              <a:gd name="T16" fmla="*/ 2147483646 w 572"/>
              <a:gd name="T17" fmla="*/ 2147483646 h 333"/>
              <a:gd name="T18" fmla="*/ 2147483646 w 572"/>
              <a:gd name="T19" fmla="*/ 2147483646 h 333"/>
              <a:gd name="T20" fmla="*/ 2147483646 w 572"/>
              <a:gd name="T21" fmla="*/ 2147483646 h 333"/>
              <a:gd name="T22" fmla="*/ 2147483646 w 572"/>
              <a:gd name="T23" fmla="*/ 2147483646 h 33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72" h="333">
                <a:moveTo>
                  <a:pt x="572" y="75"/>
                </a:moveTo>
                <a:lnTo>
                  <a:pt x="516" y="0"/>
                </a:lnTo>
                <a:lnTo>
                  <a:pt x="384" y="80"/>
                </a:lnTo>
                <a:lnTo>
                  <a:pt x="276" y="99"/>
                </a:lnTo>
                <a:lnTo>
                  <a:pt x="15" y="212"/>
                </a:lnTo>
                <a:lnTo>
                  <a:pt x="15" y="213"/>
                </a:lnTo>
                <a:lnTo>
                  <a:pt x="9" y="260"/>
                </a:lnTo>
                <a:lnTo>
                  <a:pt x="0" y="329"/>
                </a:lnTo>
                <a:lnTo>
                  <a:pt x="189" y="330"/>
                </a:lnTo>
                <a:lnTo>
                  <a:pt x="530" y="333"/>
                </a:lnTo>
                <a:lnTo>
                  <a:pt x="519" y="276"/>
                </a:lnTo>
                <a:lnTo>
                  <a:pt x="572" y="7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3" name="Freeform 279"/>
          <p:cNvSpPr>
            <a:spLocks/>
          </p:cNvSpPr>
          <p:nvPr/>
        </p:nvSpPr>
        <p:spPr bwMode="auto">
          <a:xfrm>
            <a:off x="5147859" y="4019838"/>
            <a:ext cx="393700" cy="538163"/>
          </a:xfrm>
          <a:custGeom>
            <a:avLst/>
            <a:gdLst>
              <a:gd name="T0" fmla="*/ 2147483646 w 745"/>
              <a:gd name="T1" fmla="*/ 2147483646 h 1017"/>
              <a:gd name="T2" fmla="*/ 2147483646 w 745"/>
              <a:gd name="T3" fmla="*/ 0 h 1017"/>
              <a:gd name="T4" fmla="*/ 2147483646 w 745"/>
              <a:gd name="T5" fmla="*/ 2147483646 h 1017"/>
              <a:gd name="T6" fmla="*/ 2147483646 w 745"/>
              <a:gd name="T7" fmla="*/ 2147483646 h 1017"/>
              <a:gd name="T8" fmla="*/ 2147483646 w 745"/>
              <a:gd name="T9" fmla="*/ 2147483646 h 1017"/>
              <a:gd name="T10" fmla="*/ 2147483646 w 745"/>
              <a:gd name="T11" fmla="*/ 2147483646 h 1017"/>
              <a:gd name="T12" fmla="*/ 2147483646 w 745"/>
              <a:gd name="T13" fmla="*/ 2147483646 h 1017"/>
              <a:gd name="T14" fmla="*/ 2147483646 w 745"/>
              <a:gd name="T15" fmla="*/ 2147483646 h 1017"/>
              <a:gd name="T16" fmla="*/ 2147483646 w 745"/>
              <a:gd name="T17" fmla="*/ 2147483646 h 1017"/>
              <a:gd name="T18" fmla="*/ 0 w 745"/>
              <a:gd name="T19" fmla="*/ 2147483646 h 1017"/>
              <a:gd name="T20" fmla="*/ 2147483646 w 745"/>
              <a:gd name="T21" fmla="*/ 2147483646 h 1017"/>
              <a:gd name="T22" fmla="*/ 2147483646 w 745"/>
              <a:gd name="T23" fmla="*/ 2147483646 h 1017"/>
              <a:gd name="T24" fmla="*/ 2147483646 w 745"/>
              <a:gd name="T25" fmla="*/ 2147483646 h 1017"/>
              <a:gd name="T26" fmla="*/ 2147483646 w 745"/>
              <a:gd name="T27" fmla="*/ 2147483646 h 1017"/>
              <a:gd name="T28" fmla="*/ 2147483646 w 745"/>
              <a:gd name="T29" fmla="*/ 2147483646 h 1017"/>
              <a:gd name="T30" fmla="*/ 2147483646 w 745"/>
              <a:gd name="T31" fmla="*/ 2147483646 h 1017"/>
              <a:gd name="T32" fmla="*/ 2147483646 w 745"/>
              <a:gd name="T33" fmla="*/ 2147483646 h 1017"/>
              <a:gd name="T34" fmla="*/ 2147483646 w 745"/>
              <a:gd name="T35" fmla="*/ 2147483646 h 1017"/>
              <a:gd name="T36" fmla="*/ 2147483646 w 745"/>
              <a:gd name="T37" fmla="*/ 2147483646 h 1017"/>
              <a:gd name="T38" fmla="*/ 2147483646 w 745"/>
              <a:gd name="T39" fmla="*/ 2147483646 h 10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45" h="1017">
                <a:moveTo>
                  <a:pt x="745" y="6"/>
                </a:moveTo>
                <a:lnTo>
                  <a:pt x="744" y="0"/>
                </a:lnTo>
                <a:lnTo>
                  <a:pt x="447" y="3"/>
                </a:lnTo>
                <a:lnTo>
                  <a:pt x="291" y="106"/>
                </a:lnTo>
                <a:lnTo>
                  <a:pt x="222" y="153"/>
                </a:lnTo>
                <a:lnTo>
                  <a:pt x="138" y="208"/>
                </a:lnTo>
                <a:lnTo>
                  <a:pt x="10" y="291"/>
                </a:lnTo>
                <a:lnTo>
                  <a:pt x="3" y="792"/>
                </a:lnTo>
                <a:lnTo>
                  <a:pt x="1" y="792"/>
                </a:lnTo>
                <a:lnTo>
                  <a:pt x="0" y="1017"/>
                </a:lnTo>
                <a:lnTo>
                  <a:pt x="138" y="1017"/>
                </a:lnTo>
                <a:lnTo>
                  <a:pt x="382" y="1015"/>
                </a:lnTo>
                <a:lnTo>
                  <a:pt x="475" y="1015"/>
                </a:lnTo>
                <a:lnTo>
                  <a:pt x="475" y="978"/>
                </a:lnTo>
                <a:lnTo>
                  <a:pt x="607" y="975"/>
                </a:lnTo>
                <a:lnTo>
                  <a:pt x="613" y="928"/>
                </a:lnTo>
                <a:lnTo>
                  <a:pt x="613" y="927"/>
                </a:lnTo>
                <a:lnTo>
                  <a:pt x="628" y="826"/>
                </a:lnTo>
                <a:lnTo>
                  <a:pt x="697" y="337"/>
                </a:lnTo>
                <a:lnTo>
                  <a:pt x="745" y="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4" name="Freeform 280"/>
          <p:cNvSpPr>
            <a:spLocks/>
          </p:cNvSpPr>
          <p:nvPr/>
        </p:nvSpPr>
        <p:spPr bwMode="auto">
          <a:xfrm>
            <a:off x="4952597" y="3370551"/>
            <a:ext cx="347662" cy="455612"/>
          </a:xfrm>
          <a:custGeom>
            <a:avLst/>
            <a:gdLst>
              <a:gd name="T0" fmla="*/ 2147483646 w 658"/>
              <a:gd name="T1" fmla="*/ 2147483646 h 860"/>
              <a:gd name="T2" fmla="*/ 2147483646 w 658"/>
              <a:gd name="T3" fmla="*/ 2147483646 h 860"/>
              <a:gd name="T4" fmla="*/ 2147483646 w 658"/>
              <a:gd name="T5" fmla="*/ 2147483646 h 860"/>
              <a:gd name="T6" fmla="*/ 2147483646 w 658"/>
              <a:gd name="T7" fmla="*/ 2147483646 h 860"/>
              <a:gd name="T8" fmla="*/ 2147483646 w 658"/>
              <a:gd name="T9" fmla="*/ 2147483646 h 860"/>
              <a:gd name="T10" fmla="*/ 2147483646 w 658"/>
              <a:gd name="T11" fmla="*/ 2147483646 h 860"/>
              <a:gd name="T12" fmla="*/ 2147483646 w 658"/>
              <a:gd name="T13" fmla="*/ 2147483646 h 860"/>
              <a:gd name="T14" fmla="*/ 2147483646 w 658"/>
              <a:gd name="T15" fmla="*/ 2147483646 h 860"/>
              <a:gd name="T16" fmla="*/ 2147483646 w 658"/>
              <a:gd name="T17" fmla="*/ 2147483646 h 860"/>
              <a:gd name="T18" fmla="*/ 0 w 658"/>
              <a:gd name="T19" fmla="*/ 2147483646 h 860"/>
              <a:gd name="T20" fmla="*/ 0 w 658"/>
              <a:gd name="T21" fmla="*/ 2147483646 h 860"/>
              <a:gd name="T22" fmla="*/ 2147483646 w 658"/>
              <a:gd name="T23" fmla="*/ 2147483646 h 860"/>
              <a:gd name="T24" fmla="*/ 2147483646 w 658"/>
              <a:gd name="T25" fmla="*/ 2147483646 h 860"/>
              <a:gd name="T26" fmla="*/ 2147483646 w 658"/>
              <a:gd name="T27" fmla="*/ 0 h 860"/>
              <a:gd name="T28" fmla="*/ 2147483646 w 658"/>
              <a:gd name="T29" fmla="*/ 0 h 860"/>
              <a:gd name="T30" fmla="*/ 2147483646 w 658"/>
              <a:gd name="T31" fmla="*/ 0 h 860"/>
              <a:gd name="T32" fmla="*/ 2147483646 w 658"/>
              <a:gd name="T33" fmla="*/ 2147483646 h 860"/>
              <a:gd name="T34" fmla="*/ 2147483646 w 658"/>
              <a:gd name="T35" fmla="*/ 2147483646 h 860"/>
              <a:gd name="T36" fmla="*/ 2147483646 w 658"/>
              <a:gd name="T37" fmla="*/ 2147483646 h 8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8" h="860">
                <a:moveTo>
                  <a:pt x="657" y="672"/>
                </a:moveTo>
                <a:lnTo>
                  <a:pt x="655" y="672"/>
                </a:lnTo>
                <a:lnTo>
                  <a:pt x="657" y="738"/>
                </a:lnTo>
                <a:lnTo>
                  <a:pt x="658" y="857"/>
                </a:lnTo>
                <a:lnTo>
                  <a:pt x="117" y="860"/>
                </a:lnTo>
                <a:lnTo>
                  <a:pt x="117" y="858"/>
                </a:lnTo>
                <a:lnTo>
                  <a:pt x="7" y="858"/>
                </a:lnTo>
                <a:lnTo>
                  <a:pt x="1" y="453"/>
                </a:lnTo>
                <a:lnTo>
                  <a:pt x="1" y="228"/>
                </a:lnTo>
                <a:lnTo>
                  <a:pt x="0" y="228"/>
                </a:lnTo>
                <a:lnTo>
                  <a:pt x="0" y="3"/>
                </a:lnTo>
                <a:lnTo>
                  <a:pt x="43" y="3"/>
                </a:lnTo>
                <a:lnTo>
                  <a:pt x="72" y="2"/>
                </a:lnTo>
                <a:lnTo>
                  <a:pt x="261" y="0"/>
                </a:lnTo>
                <a:lnTo>
                  <a:pt x="507" y="0"/>
                </a:lnTo>
                <a:lnTo>
                  <a:pt x="651" y="0"/>
                </a:lnTo>
                <a:lnTo>
                  <a:pt x="652" y="222"/>
                </a:lnTo>
                <a:lnTo>
                  <a:pt x="651" y="222"/>
                </a:lnTo>
                <a:lnTo>
                  <a:pt x="657" y="67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5" name="Freeform 281"/>
          <p:cNvSpPr>
            <a:spLocks/>
          </p:cNvSpPr>
          <p:nvPr/>
        </p:nvSpPr>
        <p:spPr bwMode="auto">
          <a:xfrm>
            <a:off x="5398684" y="4535776"/>
            <a:ext cx="434975" cy="323850"/>
          </a:xfrm>
          <a:custGeom>
            <a:avLst/>
            <a:gdLst>
              <a:gd name="T0" fmla="*/ 2147483646 w 823"/>
              <a:gd name="T1" fmla="*/ 2147483646 h 612"/>
              <a:gd name="T2" fmla="*/ 2147483646 w 823"/>
              <a:gd name="T3" fmla="*/ 2147483646 h 612"/>
              <a:gd name="T4" fmla="*/ 2147483646 w 823"/>
              <a:gd name="T5" fmla="*/ 2147483646 h 612"/>
              <a:gd name="T6" fmla="*/ 2147483646 w 823"/>
              <a:gd name="T7" fmla="*/ 2147483646 h 612"/>
              <a:gd name="T8" fmla="*/ 2147483646 w 823"/>
              <a:gd name="T9" fmla="*/ 0 h 612"/>
              <a:gd name="T10" fmla="*/ 2147483646 w 823"/>
              <a:gd name="T11" fmla="*/ 2147483646 h 612"/>
              <a:gd name="T12" fmla="*/ 2147483646 w 823"/>
              <a:gd name="T13" fmla="*/ 2147483646 h 612"/>
              <a:gd name="T14" fmla="*/ 2147483646 w 823"/>
              <a:gd name="T15" fmla="*/ 2147483646 h 612"/>
              <a:gd name="T16" fmla="*/ 0 w 823"/>
              <a:gd name="T17" fmla="*/ 2147483646 h 612"/>
              <a:gd name="T18" fmla="*/ 2147483646 w 823"/>
              <a:gd name="T19" fmla="*/ 2147483646 h 612"/>
              <a:gd name="T20" fmla="*/ 2147483646 w 823"/>
              <a:gd name="T21" fmla="*/ 2147483646 h 612"/>
              <a:gd name="T22" fmla="*/ 2147483646 w 823"/>
              <a:gd name="T23" fmla="*/ 2147483646 h 612"/>
              <a:gd name="T24" fmla="*/ 2147483646 w 823"/>
              <a:gd name="T25" fmla="*/ 2147483646 h 612"/>
              <a:gd name="T26" fmla="*/ 2147483646 w 823"/>
              <a:gd name="T27" fmla="*/ 2147483646 h 612"/>
              <a:gd name="T28" fmla="*/ 2147483646 w 823"/>
              <a:gd name="T29" fmla="*/ 2147483646 h 612"/>
              <a:gd name="T30" fmla="*/ 2147483646 w 823"/>
              <a:gd name="T31" fmla="*/ 2147483646 h 612"/>
              <a:gd name="T32" fmla="*/ 2147483646 w 823"/>
              <a:gd name="T33" fmla="*/ 2147483646 h 612"/>
              <a:gd name="T34" fmla="*/ 2147483646 w 823"/>
              <a:gd name="T35" fmla="*/ 2147483646 h 6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23" h="612">
                <a:moveTo>
                  <a:pt x="823" y="136"/>
                </a:moveTo>
                <a:lnTo>
                  <a:pt x="654" y="73"/>
                </a:lnTo>
                <a:lnTo>
                  <a:pt x="313" y="70"/>
                </a:lnTo>
                <a:lnTo>
                  <a:pt x="124" y="69"/>
                </a:lnTo>
                <a:lnTo>
                  <a:pt x="133" y="0"/>
                </a:lnTo>
                <a:lnTo>
                  <a:pt x="1" y="3"/>
                </a:lnTo>
                <a:lnTo>
                  <a:pt x="1" y="40"/>
                </a:lnTo>
                <a:lnTo>
                  <a:pt x="1" y="261"/>
                </a:lnTo>
                <a:lnTo>
                  <a:pt x="0" y="385"/>
                </a:lnTo>
                <a:lnTo>
                  <a:pt x="4" y="612"/>
                </a:lnTo>
                <a:lnTo>
                  <a:pt x="154" y="565"/>
                </a:lnTo>
                <a:lnTo>
                  <a:pt x="286" y="469"/>
                </a:lnTo>
                <a:lnTo>
                  <a:pt x="354" y="430"/>
                </a:lnTo>
                <a:lnTo>
                  <a:pt x="400" y="397"/>
                </a:lnTo>
                <a:lnTo>
                  <a:pt x="645" y="352"/>
                </a:lnTo>
                <a:lnTo>
                  <a:pt x="802" y="186"/>
                </a:lnTo>
                <a:lnTo>
                  <a:pt x="823" y="139"/>
                </a:lnTo>
                <a:lnTo>
                  <a:pt x="823" y="13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" name="Freeform 282"/>
          <p:cNvSpPr>
            <a:spLocks/>
          </p:cNvSpPr>
          <p:nvPr/>
        </p:nvSpPr>
        <p:spPr bwMode="auto">
          <a:xfrm>
            <a:off x="5573309" y="3449926"/>
            <a:ext cx="230188" cy="280987"/>
          </a:xfrm>
          <a:custGeom>
            <a:avLst/>
            <a:gdLst>
              <a:gd name="T0" fmla="*/ 2147483646 w 435"/>
              <a:gd name="T1" fmla="*/ 2147483646 h 531"/>
              <a:gd name="T2" fmla="*/ 2147483646 w 435"/>
              <a:gd name="T3" fmla="*/ 2147483646 h 531"/>
              <a:gd name="T4" fmla="*/ 2147483646 w 435"/>
              <a:gd name="T5" fmla="*/ 2147483646 h 531"/>
              <a:gd name="T6" fmla="*/ 2147483646 w 435"/>
              <a:gd name="T7" fmla="*/ 2147483646 h 531"/>
              <a:gd name="T8" fmla="*/ 2147483646 w 435"/>
              <a:gd name="T9" fmla="*/ 2147483646 h 531"/>
              <a:gd name="T10" fmla="*/ 0 w 435"/>
              <a:gd name="T11" fmla="*/ 2147483646 h 531"/>
              <a:gd name="T12" fmla="*/ 0 w 435"/>
              <a:gd name="T13" fmla="*/ 2147483646 h 531"/>
              <a:gd name="T14" fmla="*/ 2147483646 w 435"/>
              <a:gd name="T15" fmla="*/ 2147483646 h 531"/>
              <a:gd name="T16" fmla="*/ 2147483646 w 435"/>
              <a:gd name="T17" fmla="*/ 2147483646 h 531"/>
              <a:gd name="T18" fmla="*/ 2147483646 w 435"/>
              <a:gd name="T19" fmla="*/ 0 h 531"/>
              <a:gd name="T20" fmla="*/ 2147483646 w 435"/>
              <a:gd name="T21" fmla="*/ 2147483646 h 531"/>
              <a:gd name="T22" fmla="*/ 2147483646 w 435"/>
              <a:gd name="T23" fmla="*/ 2147483646 h 531"/>
              <a:gd name="T24" fmla="*/ 2147483646 w 435"/>
              <a:gd name="T25" fmla="*/ 2147483646 h 531"/>
              <a:gd name="T26" fmla="*/ 2147483646 w 435"/>
              <a:gd name="T27" fmla="*/ 2147483646 h 5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35" h="531">
                <a:moveTo>
                  <a:pt x="433" y="346"/>
                </a:moveTo>
                <a:lnTo>
                  <a:pt x="433" y="415"/>
                </a:lnTo>
                <a:lnTo>
                  <a:pt x="432" y="531"/>
                </a:lnTo>
                <a:lnTo>
                  <a:pt x="25" y="526"/>
                </a:lnTo>
                <a:lnTo>
                  <a:pt x="25" y="522"/>
                </a:lnTo>
                <a:lnTo>
                  <a:pt x="0" y="522"/>
                </a:lnTo>
                <a:lnTo>
                  <a:pt x="0" y="298"/>
                </a:lnTo>
                <a:lnTo>
                  <a:pt x="1" y="268"/>
                </a:lnTo>
                <a:lnTo>
                  <a:pt x="1" y="37"/>
                </a:lnTo>
                <a:lnTo>
                  <a:pt x="3" y="0"/>
                </a:lnTo>
                <a:lnTo>
                  <a:pt x="315" y="7"/>
                </a:lnTo>
                <a:lnTo>
                  <a:pt x="435" y="9"/>
                </a:lnTo>
                <a:lnTo>
                  <a:pt x="433" y="309"/>
                </a:lnTo>
                <a:lnTo>
                  <a:pt x="433" y="3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7" name="Freeform 283"/>
          <p:cNvSpPr>
            <a:spLocks/>
          </p:cNvSpPr>
          <p:nvPr/>
        </p:nvSpPr>
        <p:spPr bwMode="auto">
          <a:xfrm>
            <a:off x="5379634" y="3073688"/>
            <a:ext cx="427038" cy="395288"/>
          </a:xfrm>
          <a:custGeom>
            <a:avLst/>
            <a:gdLst>
              <a:gd name="T0" fmla="*/ 2147483646 w 807"/>
              <a:gd name="T1" fmla="*/ 2147483646 h 747"/>
              <a:gd name="T2" fmla="*/ 2147483646 w 807"/>
              <a:gd name="T3" fmla="*/ 2147483646 h 747"/>
              <a:gd name="T4" fmla="*/ 2147483646 w 807"/>
              <a:gd name="T5" fmla="*/ 2147483646 h 747"/>
              <a:gd name="T6" fmla="*/ 2147483646 w 807"/>
              <a:gd name="T7" fmla="*/ 0 h 747"/>
              <a:gd name="T8" fmla="*/ 2147483646 w 807"/>
              <a:gd name="T9" fmla="*/ 2147483646 h 747"/>
              <a:gd name="T10" fmla="*/ 2147483646 w 807"/>
              <a:gd name="T11" fmla="*/ 2147483646 h 747"/>
              <a:gd name="T12" fmla="*/ 2147483646 w 807"/>
              <a:gd name="T13" fmla="*/ 2147483646 h 747"/>
              <a:gd name="T14" fmla="*/ 2147483646 w 807"/>
              <a:gd name="T15" fmla="*/ 2147483646 h 747"/>
              <a:gd name="T16" fmla="*/ 0 w 807"/>
              <a:gd name="T17" fmla="*/ 2147483646 h 747"/>
              <a:gd name="T18" fmla="*/ 2147483646 w 807"/>
              <a:gd name="T19" fmla="*/ 2147483646 h 747"/>
              <a:gd name="T20" fmla="*/ 2147483646 w 807"/>
              <a:gd name="T21" fmla="*/ 2147483646 h 747"/>
              <a:gd name="T22" fmla="*/ 2147483646 w 807"/>
              <a:gd name="T23" fmla="*/ 2147483646 h 747"/>
              <a:gd name="T24" fmla="*/ 2147483646 w 807"/>
              <a:gd name="T25" fmla="*/ 2147483646 h 747"/>
              <a:gd name="T26" fmla="*/ 2147483646 w 807"/>
              <a:gd name="T27" fmla="*/ 2147483646 h 747"/>
              <a:gd name="T28" fmla="*/ 2147483646 w 807"/>
              <a:gd name="T29" fmla="*/ 2147483646 h 747"/>
              <a:gd name="T30" fmla="*/ 2147483646 w 807"/>
              <a:gd name="T31" fmla="*/ 2147483646 h 747"/>
              <a:gd name="T32" fmla="*/ 2147483646 w 807"/>
              <a:gd name="T33" fmla="*/ 2147483646 h 747"/>
              <a:gd name="T34" fmla="*/ 2147483646 w 807"/>
              <a:gd name="T35" fmla="*/ 2147483646 h 74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7" h="747">
                <a:moveTo>
                  <a:pt x="801" y="228"/>
                </a:moveTo>
                <a:lnTo>
                  <a:pt x="806" y="15"/>
                </a:lnTo>
                <a:lnTo>
                  <a:pt x="807" y="3"/>
                </a:lnTo>
                <a:lnTo>
                  <a:pt x="645" y="0"/>
                </a:lnTo>
                <a:lnTo>
                  <a:pt x="644" y="3"/>
                </a:lnTo>
                <a:lnTo>
                  <a:pt x="39" y="5"/>
                </a:lnTo>
                <a:lnTo>
                  <a:pt x="39" y="117"/>
                </a:lnTo>
                <a:lnTo>
                  <a:pt x="41" y="336"/>
                </a:lnTo>
                <a:lnTo>
                  <a:pt x="0" y="558"/>
                </a:lnTo>
                <a:lnTo>
                  <a:pt x="74" y="558"/>
                </a:lnTo>
                <a:lnTo>
                  <a:pt x="71" y="746"/>
                </a:lnTo>
                <a:lnTo>
                  <a:pt x="366" y="747"/>
                </a:lnTo>
                <a:lnTo>
                  <a:pt x="368" y="710"/>
                </a:lnTo>
                <a:lnTo>
                  <a:pt x="680" y="717"/>
                </a:lnTo>
                <a:lnTo>
                  <a:pt x="800" y="719"/>
                </a:lnTo>
                <a:lnTo>
                  <a:pt x="800" y="471"/>
                </a:lnTo>
                <a:lnTo>
                  <a:pt x="801" y="336"/>
                </a:lnTo>
                <a:lnTo>
                  <a:pt x="801" y="22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8" name="Rectangle 284"/>
          <p:cNvSpPr>
            <a:spLocks noChangeArrowheads="1"/>
          </p:cNvSpPr>
          <p:nvPr/>
        </p:nvSpPr>
        <p:spPr bwMode="auto">
          <a:xfrm>
            <a:off x="5270097" y="3495963"/>
            <a:ext cx="3810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Fayette</a:t>
            </a:r>
            <a:endParaRPr lang="en-US" altLang="en-US" sz="2400" dirty="0"/>
          </a:p>
        </p:txBody>
      </p:sp>
      <p:sp>
        <p:nvSpPr>
          <p:cNvPr id="289" name="Rectangle 285"/>
          <p:cNvSpPr>
            <a:spLocks noChangeArrowheads="1"/>
          </p:cNvSpPr>
          <p:nvPr/>
        </p:nvSpPr>
        <p:spPr bwMode="auto">
          <a:xfrm>
            <a:off x="5559022" y="3602326"/>
            <a:ext cx="2984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2400" dirty="0"/>
          </a:p>
        </p:txBody>
      </p:sp>
      <p:sp>
        <p:nvSpPr>
          <p:cNvPr id="290" name="Rectangle 286"/>
          <p:cNvSpPr>
            <a:spLocks noChangeArrowheads="1"/>
          </p:cNvSpPr>
          <p:nvPr/>
        </p:nvSpPr>
        <p:spPr bwMode="auto">
          <a:xfrm>
            <a:off x="5012922" y="3618201"/>
            <a:ext cx="2667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Rush</a:t>
            </a:r>
            <a:endParaRPr lang="en-US" altLang="en-US" sz="2400"/>
          </a:p>
        </p:txBody>
      </p:sp>
      <p:sp>
        <p:nvSpPr>
          <p:cNvPr id="291" name="Rectangle 287"/>
          <p:cNvSpPr>
            <a:spLocks noChangeArrowheads="1"/>
          </p:cNvSpPr>
          <p:nvPr/>
        </p:nvSpPr>
        <p:spPr bwMode="auto">
          <a:xfrm>
            <a:off x="3587347" y="4875501"/>
            <a:ext cx="3175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Martin</a:t>
            </a:r>
            <a:endParaRPr lang="en-US" altLang="en-US" sz="2400" dirty="0"/>
          </a:p>
        </p:txBody>
      </p:sp>
      <p:sp>
        <p:nvSpPr>
          <p:cNvPr id="292" name="Rectangle 288"/>
          <p:cNvSpPr>
            <a:spLocks noChangeArrowheads="1"/>
          </p:cNvSpPr>
          <p:nvPr/>
        </p:nvSpPr>
        <p:spPr bwMode="auto">
          <a:xfrm>
            <a:off x="3253972" y="4708813"/>
            <a:ext cx="4064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Daviess</a:t>
            </a:r>
            <a:endParaRPr lang="en-US" altLang="en-US" sz="2400" dirty="0"/>
          </a:p>
        </p:txBody>
      </p:sp>
      <p:sp>
        <p:nvSpPr>
          <p:cNvPr id="293" name="Rectangle 289"/>
          <p:cNvSpPr>
            <a:spLocks noChangeArrowheads="1"/>
          </p:cNvSpPr>
          <p:nvPr/>
        </p:nvSpPr>
        <p:spPr bwMode="auto">
          <a:xfrm>
            <a:off x="2752322" y="5315238"/>
            <a:ext cx="36195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Gibson</a:t>
            </a:r>
            <a:endParaRPr lang="en-US" altLang="en-US" sz="2400" dirty="0"/>
          </a:p>
        </p:txBody>
      </p:sp>
      <p:sp>
        <p:nvSpPr>
          <p:cNvPr id="294" name="Rectangle 290"/>
          <p:cNvSpPr>
            <a:spLocks noChangeArrowheads="1"/>
          </p:cNvSpPr>
          <p:nvPr/>
        </p:nvSpPr>
        <p:spPr bwMode="auto">
          <a:xfrm>
            <a:off x="3146022" y="5134263"/>
            <a:ext cx="22225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 sz="2400" dirty="0"/>
          </a:p>
        </p:txBody>
      </p:sp>
      <p:sp>
        <p:nvSpPr>
          <p:cNvPr id="295" name="Rectangle 291"/>
          <p:cNvSpPr>
            <a:spLocks noChangeArrowheads="1"/>
          </p:cNvSpPr>
          <p:nvPr/>
        </p:nvSpPr>
        <p:spPr bwMode="auto">
          <a:xfrm>
            <a:off x="3085697" y="5574001"/>
            <a:ext cx="3873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Warrick</a:t>
            </a:r>
            <a:endParaRPr lang="en-US" altLang="en-US" sz="2400" dirty="0"/>
          </a:p>
        </p:txBody>
      </p:sp>
      <p:sp>
        <p:nvSpPr>
          <p:cNvPr id="296" name="Rectangle 292"/>
          <p:cNvSpPr>
            <a:spLocks noChangeArrowheads="1"/>
          </p:cNvSpPr>
          <p:nvPr/>
        </p:nvSpPr>
        <p:spPr bwMode="auto">
          <a:xfrm>
            <a:off x="4254097" y="5543838"/>
            <a:ext cx="431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Harrison</a:t>
            </a:r>
            <a:endParaRPr lang="en-US" altLang="en-US" sz="2400" dirty="0"/>
          </a:p>
        </p:txBody>
      </p:sp>
      <p:sp>
        <p:nvSpPr>
          <p:cNvPr id="297" name="Rectangle 293"/>
          <p:cNvSpPr>
            <a:spLocks noChangeArrowheads="1"/>
          </p:cNvSpPr>
          <p:nvPr/>
        </p:nvSpPr>
        <p:spPr bwMode="auto">
          <a:xfrm>
            <a:off x="5406622" y="4118263"/>
            <a:ext cx="4762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Dearborn</a:t>
            </a:r>
            <a:endParaRPr lang="en-US" altLang="en-US" sz="2400" dirty="0"/>
          </a:p>
        </p:txBody>
      </p:sp>
      <p:sp>
        <p:nvSpPr>
          <p:cNvPr id="298" name="Rectangle 294"/>
          <p:cNvSpPr>
            <a:spLocks noChangeArrowheads="1"/>
          </p:cNvSpPr>
          <p:nvPr/>
        </p:nvSpPr>
        <p:spPr bwMode="auto">
          <a:xfrm>
            <a:off x="4177897" y="4026188"/>
            <a:ext cx="3238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 sz="2400" dirty="0"/>
          </a:p>
        </p:txBody>
      </p:sp>
      <p:sp>
        <p:nvSpPr>
          <p:cNvPr id="299" name="Rectangle 295"/>
          <p:cNvSpPr>
            <a:spLocks noChangeArrowheads="1"/>
          </p:cNvSpPr>
          <p:nvPr/>
        </p:nvSpPr>
        <p:spPr bwMode="auto">
          <a:xfrm>
            <a:off x="3011084" y="3707101"/>
            <a:ext cx="228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Vigo</a:t>
            </a:r>
            <a:endParaRPr lang="en-US" altLang="en-US" sz="2400" dirty="0"/>
          </a:p>
        </p:txBody>
      </p:sp>
      <p:sp>
        <p:nvSpPr>
          <p:cNvPr id="300" name="Rectangle 296"/>
          <p:cNvSpPr>
            <a:spLocks noChangeArrowheads="1"/>
          </p:cNvSpPr>
          <p:nvPr/>
        </p:nvSpPr>
        <p:spPr bwMode="auto">
          <a:xfrm>
            <a:off x="3557184" y="4026188"/>
            <a:ext cx="2984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Owen</a:t>
            </a:r>
            <a:endParaRPr lang="en-US" altLang="en-US" sz="2400" dirty="0"/>
          </a:p>
        </p:txBody>
      </p:sp>
      <p:sp>
        <p:nvSpPr>
          <p:cNvPr id="301" name="Rectangle 297"/>
          <p:cNvSpPr>
            <a:spLocks noChangeArrowheads="1"/>
          </p:cNvSpPr>
          <p:nvPr/>
        </p:nvSpPr>
        <p:spPr bwMode="auto">
          <a:xfrm>
            <a:off x="4254097" y="3632488"/>
            <a:ext cx="431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 sz="2400" dirty="0"/>
          </a:p>
        </p:txBody>
      </p:sp>
      <p:sp>
        <p:nvSpPr>
          <p:cNvPr id="302" name="Rectangle 298"/>
          <p:cNvSpPr>
            <a:spLocks noChangeArrowheads="1"/>
          </p:cNvSpPr>
          <p:nvPr/>
        </p:nvSpPr>
        <p:spPr bwMode="auto">
          <a:xfrm>
            <a:off x="4633509" y="3753138"/>
            <a:ext cx="3492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Shelby</a:t>
            </a:r>
            <a:endParaRPr lang="en-US" altLang="en-US" sz="2400" dirty="0"/>
          </a:p>
        </p:txBody>
      </p:sp>
      <p:sp>
        <p:nvSpPr>
          <p:cNvPr id="303" name="Rectangle 299"/>
          <p:cNvSpPr>
            <a:spLocks noChangeArrowheads="1"/>
          </p:cNvSpPr>
          <p:nvPr/>
        </p:nvSpPr>
        <p:spPr bwMode="auto">
          <a:xfrm>
            <a:off x="4269972" y="3403888"/>
            <a:ext cx="3492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 sz="2400" dirty="0"/>
          </a:p>
        </p:txBody>
      </p:sp>
      <p:sp>
        <p:nvSpPr>
          <p:cNvPr id="304" name="Rectangle 300"/>
          <p:cNvSpPr>
            <a:spLocks noChangeArrowheads="1"/>
          </p:cNvSpPr>
          <p:nvPr/>
        </p:nvSpPr>
        <p:spPr bwMode="auto">
          <a:xfrm>
            <a:off x="3798484" y="3253076"/>
            <a:ext cx="5080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Hendricks</a:t>
            </a:r>
            <a:endParaRPr lang="en-US" altLang="en-US" sz="2400" dirty="0"/>
          </a:p>
        </p:txBody>
      </p:sp>
      <p:sp>
        <p:nvSpPr>
          <p:cNvPr id="305" name="Rectangle 301"/>
          <p:cNvSpPr>
            <a:spLocks noChangeArrowheads="1"/>
          </p:cNvSpPr>
          <p:nvPr/>
        </p:nvSpPr>
        <p:spPr bwMode="auto">
          <a:xfrm>
            <a:off x="3161897" y="3403888"/>
            <a:ext cx="29845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Parke</a:t>
            </a:r>
            <a:endParaRPr lang="en-US" altLang="en-US" sz="2400" dirty="0"/>
          </a:p>
        </p:txBody>
      </p:sp>
      <p:sp>
        <p:nvSpPr>
          <p:cNvPr id="306" name="Rectangle 302"/>
          <p:cNvSpPr>
            <a:spLocks noChangeArrowheads="1"/>
          </p:cNvSpPr>
          <p:nvPr/>
        </p:nvSpPr>
        <p:spPr bwMode="auto">
          <a:xfrm>
            <a:off x="4966884" y="2630776"/>
            <a:ext cx="482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Delaware</a:t>
            </a:r>
            <a:endParaRPr lang="en-US" altLang="en-US" sz="2400" dirty="0"/>
          </a:p>
        </p:txBody>
      </p:sp>
      <p:sp>
        <p:nvSpPr>
          <p:cNvPr id="307" name="Rectangle 303"/>
          <p:cNvSpPr>
            <a:spLocks noChangeArrowheads="1"/>
          </p:cNvSpPr>
          <p:nvPr/>
        </p:nvSpPr>
        <p:spPr bwMode="auto">
          <a:xfrm>
            <a:off x="5360584" y="2889538"/>
            <a:ext cx="4889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Randolph</a:t>
            </a:r>
            <a:endParaRPr lang="en-US" altLang="en-US" sz="2400" dirty="0"/>
          </a:p>
        </p:txBody>
      </p:sp>
      <p:sp>
        <p:nvSpPr>
          <p:cNvPr id="308" name="Rectangle 304"/>
          <p:cNvSpPr>
            <a:spLocks noChangeArrowheads="1"/>
          </p:cNvSpPr>
          <p:nvPr/>
        </p:nvSpPr>
        <p:spPr bwMode="auto">
          <a:xfrm>
            <a:off x="4300134" y="3010188"/>
            <a:ext cx="4508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 sz="2400" dirty="0"/>
          </a:p>
        </p:txBody>
      </p:sp>
      <p:sp>
        <p:nvSpPr>
          <p:cNvPr id="309" name="Rectangle 305"/>
          <p:cNvSpPr>
            <a:spLocks noChangeArrowheads="1"/>
          </p:cNvSpPr>
          <p:nvPr/>
        </p:nvSpPr>
        <p:spPr bwMode="auto">
          <a:xfrm>
            <a:off x="3935009" y="2873663"/>
            <a:ext cx="3302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Boone</a:t>
            </a:r>
            <a:endParaRPr lang="en-US" altLang="en-US" sz="2400"/>
          </a:p>
        </p:txBody>
      </p:sp>
      <p:sp>
        <p:nvSpPr>
          <p:cNvPr id="310" name="Rectangle 306"/>
          <p:cNvSpPr>
            <a:spLocks noChangeArrowheads="1"/>
          </p:cNvSpPr>
          <p:nvPr/>
        </p:nvSpPr>
        <p:spPr bwMode="auto">
          <a:xfrm>
            <a:off x="3025372" y="2524413"/>
            <a:ext cx="3746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 sz="2400" dirty="0"/>
          </a:p>
        </p:txBody>
      </p:sp>
      <p:sp>
        <p:nvSpPr>
          <p:cNvPr id="311" name="Rectangle 307"/>
          <p:cNvSpPr>
            <a:spLocks noChangeArrowheads="1"/>
          </p:cNvSpPr>
          <p:nvPr/>
        </p:nvSpPr>
        <p:spPr bwMode="auto">
          <a:xfrm>
            <a:off x="3344459" y="2403763"/>
            <a:ext cx="5969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Tippecanoe</a:t>
            </a:r>
            <a:endParaRPr lang="en-US" altLang="en-US" sz="2400" dirty="0"/>
          </a:p>
        </p:txBody>
      </p:sp>
      <p:sp>
        <p:nvSpPr>
          <p:cNvPr id="312" name="Rectangle 308"/>
          <p:cNvSpPr>
            <a:spLocks noChangeArrowheads="1"/>
          </p:cNvSpPr>
          <p:nvPr/>
        </p:nvSpPr>
        <p:spPr bwMode="auto">
          <a:xfrm>
            <a:off x="4800197" y="2237076"/>
            <a:ext cx="28575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 sz="2400" dirty="0"/>
          </a:p>
        </p:txBody>
      </p:sp>
      <p:sp>
        <p:nvSpPr>
          <p:cNvPr id="313" name="Rectangle 309"/>
          <p:cNvSpPr>
            <a:spLocks noChangeArrowheads="1"/>
          </p:cNvSpPr>
          <p:nvPr/>
        </p:nvSpPr>
        <p:spPr bwMode="auto">
          <a:xfrm>
            <a:off x="5527272" y="2510126"/>
            <a:ext cx="1778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Jay</a:t>
            </a:r>
            <a:endParaRPr lang="en-US" altLang="en-US" sz="2400"/>
          </a:p>
        </p:txBody>
      </p:sp>
      <p:sp>
        <p:nvSpPr>
          <p:cNvPr id="314" name="Rectangle 310"/>
          <p:cNvSpPr>
            <a:spLocks noChangeArrowheads="1"/>
          </p:cNvSpPr>
          <p:nvPr/>
        </p:nvSpPr>
        <p:spPr bwMode="auto">
          <a:xfrm>
            <a:off x="5209772" y="2160876"/>
            <a:ext cx="2794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Wells</a:t>
            </a:r>
            <a:endParaRPr lang="en-US" altLang="en-US" sz="2400"/>
          </a:p>
        </p:txBody>
      </p:sp>
      <p:sp>
        <p:nvSpPr>
          <p:cNvPr id="315" name="Rectangle 311"/>
          <p:cNvSpPr>
            <a:spLocks noChangeArrowheads="1"/>
          </p:cNvSpPr>
          <p:nvPr/>
        </p:nvSpPr>
        <p:spPr bwMode="auto">
          <a:xfrm>
            <a:off x="4587472" y="1781463"/>
            <a:ext cx="4191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Wabash</a:t>
            </a:r>
            <a:endParaRPr lang="en-US" altLang="en-US" sz="2400" dirty="0"/>
          </a:p>
        </p:txBody>
      </p:sp>
      <p:sp>
        <p:nvSpPr>
          <p:cNvPr id="316" name="Rectangle 312"/>
          <p:cNvSpPr>
            <a:spLocks noChangeArrowheads="1"/>
          </p:cNvSpPr>
          <p:nvPr/>
        </p:nvSpPr>
        <p:spPr bwMode="auto">
          <a:xfrm>
            <a:off x="3495272" y="1994188"/>
            <a:ext cx="2921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White</a:t>
            </a:r>
            <a:endParaRPr lang="en-US" altLang="en-US" sz="2400" dirty="0"/>
          </a:p>
        </p:txBody>
      </p:sp>
      <p:sp>
        <p:nvSpPr>
          <p:cNvPr id="317" name="Rectangle 313"/>
          <p:cNvSpPr>
            <a:spLocks noChangeArrowheads="1"/>
          </p:cNvSpPr>
          <p:nvPr/>
        </p:nvSpPr>
        <p:spPr bwMode="auto">
          <a:xfrm>
            <a:off x="2934884" y="1767176"/>
            <a:ext cx="3873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Newton</a:t>
            </a:r>
            <a:endParaRPr lang="en-US" altLang="en-US" sz="2400" dirty="0"/>
          </a:p>
        </p:txBody>
      </p:sp>
      <p:sp>
        <p:nvSpPr>
          <p:cNvPr id="318" name="Rectangle 314"/>
          <p:cNvSpPr>
            <a:spLocks noChangeArrowheads="1"/>
          </p:cNvSpPr>
          <p:nvPr/>
        </p:nvSpPr>
        <p:spPr bwMode="auto">
          <a:xfrm>
            <a:off x="5422497" y="871826"/>
            <a:ext cx="4254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Steuben</a:t>
            </a:r>
            <a:endParaRPr lang="en-US" altLang="en-US" sz="2400" dirty="0"/>
          </a:p>
        </p:txBody>
      </p:sp>
      <p:sp>
        <p:nvSpPr>
          <p:cNvPr id="319" name="Rectangle 315"/>
          <p:cNvSpPr>
            <a:spLocks noChangeArrowheads="1"/>
          </p:cNvSpPr>
          <p:nvPr/>
        </p:nvSpPr>
        <p:spPr bwMode="auto">
          <a:xfrm>
            <a:off x="4936722" y="705138"/>
            <a:ext cx="482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Lagrange</a:t>
            </a:r>
            <a:endParaRPr lang="en-US" altLang="en-US" sz="2400" dirty="0"/>
          </a:p>
        </p:txBody>
      </p:sp>
      <p:sp>
        <p:nvSpPr>
          <p:cNvPr id="320" name="Rectangle 316"/>
          <p:cNvSpPr>
            <a:spLocks noChangeArrowheads="1"/>
          </p:cNvSpPr>
          <p:nvPr/>
        </p:nvSpPr>
        <p:spPr bwMode="auto">
          <a:xfrm>
            <a:off x="4557309" y="932151"/>
            <a:ext cx="3556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Elkhart</a:t>
            </a:r>
            <a:endParaRPr lang="en-US" altLang="en-US" sz="2400"/>
          </a:p>
        </p:txBody>
      </p:sp>
      <p:sp>
        <p:nvSpPr>
          <p:cNvPr id="321" name="Rectangle 317"/>
          <p:cNvSpPr>
            <a:spLocks noChangeArrowheads="1"/>
          </p:cNvSpPr>
          <p:nvPr/>
        </p:nvSpPr>
        <p:spPr bwMode="auto">
          <a:xfrm>
            <a:off x="4011209" y="765463"/>
            <a:ext cx="5397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St. Joseph</a:t>
            </a:r>
            <a:endParaRPr lang="en-US" altLang="en-US" sz="2400" dirty="0"/>
          </a:p>
        </p:txBody>
      </p:sp>
      <p:sp>
        <p:nvSpPr>
          <p:cNvPr id="322" name="Rectangle 318"/>
          <p:cNvSpPr>
            <a:spLocks noChangeArrowheads="1"/>
          </p:cNvSpPr>
          <p:nvPr/>
        </p:nvSpPr>
        <p:spPr bwMode="auto">
          <a:xfrm>
            <a:off x="3692122" y="1327438"/>
            <a:ext cx="3302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Starke</a:t>
            </a:r>
            <a:endParaRPr lang="en-US" altLang="en-US" sz="2400" dirty="0"/>
          </a:p>
        </p:txBody>
      </p:sp>
      <p:sp>
        <p:nvSpPr>
          <p:cNvPr id="323" name="Rectangle 319"/>
          <p:cNvSpPr>
            <a:spLocks noChangeArrowheads="1"/>
          </p:cNvSpPr>
          <p:nvPr/>
        </p:nvSpPr>
        <p:spPr bwMode="auto">
          <a:xfrm>
            <a:off x="3314297" y="948026"/>
            <a:ext cx="3111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Porter</a:t>
            </a:r>
            <a:endParaRPr lang="en-US" altLang="en-US" sz="2400" dirty="0"/>
          </a:p>
        </p:txBody>
      </p:sp>
      <p:sp>
        <p:nvSpPr>
          <p:cNvPr id="324" name="Rectangle 320"/>
          <p:cNvSpPr>
            <a:spLocks noChangeArrowheads="1"/>
          </p:cNvSpPr>
          <p:nvPr/>
        </p:nvSpPr>
        <p:spPr bwMode="auto">
          <a:xfrm>
            <a:off x="2464984" y="5634326"/>
            <a:ext cx="317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Posey</a:t>
            </a:r>
            <a:endParaRPr lang="en-US" altLang="en-US" sz="2400"/>
          </a:p>
        </p:txBody>
      </p:sp>
      <p:sp>
        <p:nvSpPr>
          <p:cNvPr id="325" name="Rectangle 321"/>
          <p:cNvSpPr>
            <a:spLocks noChangeArrowheads="1"/>
          </p:cNvSpPr>
          <p:nvPr/>
        </p:nvSpPr>
        <p:spPr bwMode="auto">
          <a:xfrm>
            <a:off x="2615797" y="5740688"/>
            <a:ext cx="660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Vanderburgh</a:t>
            </a:r>
            <a:endParaRPr lang="en-US" altLang="en-US" sz="2400"/>
          </a:p>
        </p:txBody>
      </p:sp>
      <p:sp>
        <p:nvSpPr>
          <p:cNvPr id="326" name="Rectangle 322"/>
          <p:cNvSpPr>
            <a:spLocks noChangeArrowheads="1"/>
          </p:cNvSpPr>
          <p:nvPr/>
        </p:nvSpPr>
        <p:spPr bwMode="auto">
          <a:xfrm>
            <a:off x="3314297" y="5831176"/>
            <a:ext cx="4254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Spencer</a:t>
            </a:r>
            <a:endParaRPr lang="en-US" altLang="en-US" sz="2400" dirty="0"/>
          </a:p>
        </p:txBody>
      </p:sp>
      <p:sp>
        <p:nvSpPr>
          <p:cNvPr id="327" name="Rectangle 323"/>
          <p:cNvSpPr>
            <a:spLocks noChangeArrowheads="1"/>
          </p:cNvSpPr>
          <p:nvPr/>
        </p:nvSpPr>
        <p:spPr bwMode="auto">
          <a:xfrm>
            <a:off x="5512984" y="2010063"/>
            <a:ext cx="355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 sz="2400" dirty="0"/>
          </a:p>
        </p:txBody>
      </p:sp>
      <p:sp>
        <p:nvSpPr>
          <p:cNvPr id="328" name="Rectangle 324"/>
          <p:cNvSpPr>
            <a:spLocks noChangeArrowheads="1"/>
          </p:cNvSpPr>
          <p:nvPr/>
        </p:nvSpPr>
        <p:spPr bwMode="auto">
          <a:xfrm>
            <a:off x="5422497" y="1540163"/>
            <a:ext cx="2540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Allen</a:t>
            </a:r>
            <a:endParaRPr lang="en-US" altLang="en-US" sz="2400" dirty="0"/>
          </a:p>
        </p:txBody>
      </p:sp>
      <p:sp>
        <p:nvSpPr>
          <p:cNvPr id="329" name="Rectangle 325"/>
          <p:cNvSpPr>
            <a:spLocks noChangeArrowheads="1"/>
          </p:cNvSpPr>
          <p:nvPr/>
        </p:nvSpPr>
        <p:spPr bwMode="auto">
          <a:xfrm>
            <a:off x="4360459" y="4118263"/>
            <a:ext cx="6667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Bartholomew</a:t>
            </a:r>
            <a:endParaRPr lang="en-US" altLang="en-US" sz="2400" dirty="0"/>
          </a:p>
        </p:txBody>
      </p:sp>
      <p:sp>
        <p:nvSpPr>
          <p:cNvPr id="330" name="Rectangle 326"/>
          <p:cNvSpPr>
            <a:spLocks noChangeArrowheads="1"/>
          </p:cNvSpPr>
          <p:nvPr/>
        </p:nvSpPr>
        <p:spPr bwMode="auto">
          <a:xfrm>
            <a:off x="3041247" y="2191038"/>
            <a:ext cx="3619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Benton</a:t>
            </a:r>
            <a:endParaRPr lang="en-US" altLang="en-US" sz="2400" dirty="0"/>
          </a:p>
        </p:txBody>
      </p:sp>
      <p:sp>
        <p:nvSpPr>
          <p:cNvPr id="331" name="Rectangle 327"/>
          <p:cNvSpPr>
            <a:spLocks noChangeArrowheads="1"/>
          </p:cNvSpPr>
          <p:nvPr/>
        </p:nvSpPr>
        <p:spPr bwMode="auto">
          <a:xfrm>
            <a:off x="5043084" y="2373601"/>
            <a:ext cx="4762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Blackford</a:t>
            </a:r>
            <a:endParaRPr lang="en-US" altLang="en-US" sz="2400" dirty="0"/>
          </a:p>
        </p:txBody>
      </p:sp>
      <p:sp>
        <p:nvSpPr>
          <p:cNvPr id="332" name="Rectangle 328"/>
          <p:cNvSpPr>
            <a:spLocks noChangeArrowheads="1"/>
          </p:cNvSpPr>
          <p:nvPr/>
        </p:nvSpPr>
        <p:spPr bwMode="auto">
          <a:xfrm>
            <a:off x="3814359" y="2221201"/>
            <a:ext cx="3365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Carroll</a:t>
            </a:r>
            <a:endParaRPr lang="en-US" altLang="en-US" sz="2400" dirty="0"/>
          </a:p>
        </p:txBody>
      </p:sp>
      <p:sp>
        <p:nvSpPr>
          <p:cNvPr id="333" name="Rectangle 329"/>
          <p:cNvSpPr>
            <a:spLocks noChangeArrowheads="1"/>
          </p:cNvSpPr>
          <p:nvPr/>
        </p:nvSpPr>
        <p:spPr bwMode="auto">
          <a:xfrm>
            <a:off x="4073122" y="2024351"/>
            <a:ext cx="2603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Cass</a:t>
            </a:r>
            <a:endParaRPr lang="en-US" altLang="en-US" sz="2400" dirty="0"/>
          </a:p>
        </p:txBody>
      </p:sp>
      <p:sp>
        <p:nvSpPr>
          <p:cNvPr id="334" name="Rectangle 330"/>
          <p:cNvSpPr>
            <a:spLocks noChangeArrowheads="1"/>
          </p:cNvSpPr>
          <p:nvPr/>
        </p:nvSpPr>
        <p:spPr bwMode="auto">
          <a:xfrm>
            <a:off x="4754159" y="5148551"/>
            <a:ext cx="2667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 sz="2400"/>
          </a:p>
        </p:txBody>
      </p:sp>
      <p:sp>
        <p:nvSpPr>
          <p:cNvPr id="335" name="Rectangle 331"/>
          <p:cNvSpPr>
            <a:spLocks noChangeArrowheads="1"/>
          </p:cNvSpPr>
          <p:nvPr/>
        </p:nvSpPr>
        <p:spPr bwMode="auto">
          <a:xfrm>
            <a:off x="3344459" y="3859501"/>
            <a:ext cx="228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 sz="2400" dirty="0"/>
          </a:p>
        </p:txBody>
      </p:sp>
      <p:sp>
        <p:nvSpPr>
          <p:cNvPr id="336" name="Rectangle 332"/>
          <p:cNvSpPr>
            <a:spLocks noChangeArrowheads="1"/>
          </p:cNvSpPr>
          <p:nvPr/>
        </p:nvSpPr>
        <p:spPr bwMode="auto">
          <a:xfrm>
            <a:off x="3920722" y="2600613"/>
            <a:ext cx="355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 sz="2400" dirty="0"/>
          </a:p>
        </p:txBody>
      </p:sp>
      <p:sp>
        <p:nvSpPr>
          <p:cNvPr id="337" name="Rectangle 333"/>
          <p:cNvSpPr>
            <a:spLocks noChangeArrowheads="1"/>
          </p:cNvSpPr>
          <p:nvPr/>
        </p:nvSpPr>
        <p:spPr bwMode="auto">
          <a:xfrm>
            <a:off x="3860397" y="5375563"/>
            <a:ext cx="4635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 sz="2400" dirty="0"/>
          </a:p>
        </p:txBody>
      </p:sp>
      <p:sp>
        <p:nvSpPr>
          <p:cNvPr id="338" name="Rectangle 334"/>
          <p:cNvSpPr>
            <a:spLocks noChangeArrowheads="1"/>
          </p:cNvSpPr>
          <p:nvPr/>
        </p:nvSpPr>
        <p:spPr bwMode="auto">
          <a:xfrm>
            <a:off x="5422497" y="1114713"/>
            <a:ext cx="4064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De Kalb</a:t>
            </a:r>
            <a:endParaRPr lang="en-US" altLang="en-US" sz="2400" dirty="0"/>
          </a:p>
        </p:txBody>
      </p:sp>
      <p:sp>
        <p:nvSpPr>
          <p:cNvPr id="339" name="Rectangle 335"/>
          <p:cNvSpPr>
            <a:spLocks noChangeArrowheads="1"/>
          </p:cNvSpPr>
          <p:nvPr/>
        </p:nvSpPr>
        <p:spPr bwMode="auto">
          <a:xfrm>
            <a:off x="4906559" y="3981738"/>
            <a:ext cx="4000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Decatur</a:t>
            </a:r>
            <a:endParaRPr lang="en-US" altLang="en-US" sz="2400" dirty="0"/>
          </a:p>
        </p:txBody>
      </p:sp>
      <p:sp>
        <p:nvSpPr>
          <p:cNvPr id="340" name="Rectangle 336"/>
          <p:cNvSpPr>
            <a:spLocks noChangeArrowheads="1"/>
          </p:cNvSpPr>
          <p:nvPr/>
        </p:nvSpPr>
        <p:spPr bwMode="auto">
          <a:xfrm>
            <a:off x="3495272" y="5240626"/>
            <a:ext cx="355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Dubois</a:t>
            </a:r>
            <a:endParaRPr lang="en-US" altLang="en-US" sz="2400" dirty="0"/>
          </a:p>
        </p:txBody>
      </p:sp>
      <p:sp>
        <p:nvSpPr>
          <p:cNvPr id="341" name="Rectangle 337"/>
          <p:cNvSpPr>
            <a:spLocks noChangeArrowheads="1"/>
          </p:cNvSpPr>
          <p:nvPr/>
        </p:nvSpPr>
        <p:spPr bwMode="auto">
          <a:xfrm>
            <a:off x="4543022" y="5331113"/>
            <a:ext cx="2794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Floyd</a:t>
            </a:r>
            <a:endParaRPr lang="en-US" altLang="en-US" sz="2400" dirty="0"/>
          </a:p>
        </p:txBody>
      </p:sp>
      <p:sp>
        <p:nvSpPr>
          <p:cNvPr id="342" name="Rectangle 338"/>
          <p:cNvSpPr>
            <a:spLocks noChangeArrowheads="1"/>
          </p:cNvSpPr>
          <p:nvPr/>
        </p:nvSpPr>
        <p:spPr bwMode="auto">
          <a:xfrm>
            <a:off x="3041247" y="2797463"/>
            <a:ext cx="4445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Fountain</a:t>
            </a:r>
            <a:endParaRPr lang="en-US" altLang="en-US" sz="2400" dirty="0"/>
          </a:p>
        </p:txBody>
      </p:sp>
      <p:sp>
        <p:nvSpPr>
          <p:cNvPr id="343" name="Rectangle 339"/>
          <p:cNvSpPr>
            <a:spLocks noChangeArrowheads="1"/>
          </p:cNvSpPr>
          <p:nvPr/>
        </p:nvSpPr>
        <p:spPr bwMode="auto">
          <a:xfrm>
            <a:off x="5360584" y="3845213"/>
            <a:ext cx="4064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2400" dirty="0"/>
          </a:p>
        </p:txBody>
      </p:sp>
      <p:sp>
        <p:nvSpPr>
          <p:cNvPr id="344" name="Rectangle 340"/>
          <p:cNvSpPr>
            <a:spLocks noChangeArrowheads="1"/>
          </p:cNvSpPr>
          <p:nvPr/>
        </p:nvSpPr>
        <p:spPr bwMode="auto">
          <a:xfrm>
            <a:off x="4208059" y="1600488"/>
            <a:ext cx="3175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Fulton</a:t>
            </a:r>
            <a:endParaRPr lang="en-US" altLang="en-US" sz="2400" dirty="0"/>
          </a:p>
        </p:txBody>
      </p:sp>
      <p:sp>
        <p:nvSpPr>
          <p:cNvPr id="345" name="Rectangle 341"/>
          <p:cNvSpPr>
            <a:spLocks noChangeArrowheads="1"/>
          </p:cNvSpPr>
          <p:nvPr/>
        </p:nvSpPr>
        <p:spPr bwMode="auto">
          <a:xfrm>
            <a:off x="3388909" y="4330988"/>
            <a:ext cx="3810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 sz="2400" dirty="0"/>
          </a:p>
        </p:txBody>
      </p:sp>
      <p:sp>
        <p:nvSpPr>
          <p:cNvPr id="346" name="Rectangle 342"/>
          <p:cNvSpPr>
            <a:spLocks noChangeArrowheads="1"/>
          </p:cNvSpPr>
          <p:nvPr/>
        </p:nvSpPr>
        <p:spPr bwMode="auto">
          <a:xfrm>
            <a:off x="4603347" y="3268951"/>
            <a:ext cx="4445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Hancock</a:t>
            </a:r>
            <a:endParaRPr lang="en-US" altLang="en-US" sz="2400" dirty="0"/>
          </a:p>
        </p:txBody>
      </p:sp>
      <p:sp>
        <p:nvSpPr>
          <p:cNvPr id="347" name="Rectangle 343"/>
          <p:cNvSpPr>
            <a:spLocks noChangeArrowheads="1"/>
          </p:cNvSpPr>
          <p:nvPr/>
        </p:nvSpPr>
        <p:spPr bwMode="auto">
          <a:xfrm>
            <a:off x="5057372" y="3116551"/>
            <a:ext cx="304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Henry</a:t>
            </a:r>
            <a:endParaRPr lang="en-US" altLang="en-US" sz="2400" dirty="0"/>
          </a:p>
        </p:txBody>
      </p:sp>
      <p:sp>
        <p:nvSpPr>
          <p:cNvPr id="348" name="Rectangle 344"/>
          <p:cNvSpPr>
            <a:spLocks noChangeArrowheads="1"/>
          </p:cNvSpPr>
          <p:nvPr/>
        </p:nvSpPr>
        <p:spPr bwMode="auto">
          <a:xfrm>
            <a:off x="4269972" y="2387888"/>
            <a:ext cx="3937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Howard</a:t>
            </a:r>
            <a:endParaRPr lang="en-US" altLang="en-US" sz="2400"/>
          </a:p>
        </p:txBody>
      </p:sp>
      <p:sp>
        <p:nvSpPr>
          <p:cNvPr id="349" name="Rectangle 345"/>
          <p:cNvSpPr>
            <a:spLocks noChangeArrowheads="1"/>
          </p:cNvSpPr>
          <p:nvPr/>
        </p:nvSpPr>
        <p:spPr bwMode="auto">
          <a:xfrm>
            <a:off x="4846234" y="1887826"/>
            <a:ext cx="5524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Huntington</a:t>
            </a:r>
            <a:endParaRPr lang="en-US" altLang="en-US" sz="2400" dirty="0"/>
          </a:p>
        </p:txBody>
      </p:sp>
      <p:sp>
        <p:nvSpPr>
          <p:cNvPr id="350" name="Rectangle 346"/>
          <p:cNvSpPr>
            <a:spLocks noChangeArrowheads="1"/>
          </p:cNvSpPr>
          <p:nvPr/>
        </p:nvSpPr>
        <p:spPr bwMode="auto">
          <a:xfrm>
            <a:off x="4314422" y="4527838"/>
            <a:ext cx="4191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 sz="2400" dirty="0"/>
          </a:p>
        </p:txBody>
      </p:sp>
      <p:sp>
        <p:nvSpPr>
          <p:cNvPr id="351" name="Rectangle 347"/>
          <p:cNvSpPr>
            <a:spLocks noChangeArrowheads="1"/>
          </p:cNvSpPr>
          <p:nvPr/>
        </p:nvSpPr>
        <p:spPr bwMode="auto">
          <a:xfrm>
            <a:off x="3268259" y="1644938"/>
            <a:ext cx="3429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Jasper</a:t>
            </a:r>
            <a:endParaRPr lang="en-US" altLang="en-US" sz="2400" dirty="0"/>
          </a:p>
        </p:txBody>
      </p:sp>
      <p:sp>
        <p:nvSpPr>
          <p:cNvPr id="352" name="Rectangle 348"/>
          <p:cNvSpPr>
            <a:spLocks noChangeArrowheads="1"/>
          </p:cNvSpPr>
          <p:nvPr/>
        </p:nvSpPr>
        <p:spPr bwMode="auto">
          <a:xfrm>
            <a:off x="4936722" y="4724688"/>
            <a:ext cx="4699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2400" dirty="0"/>
          </a:p>
        </p:txBody>
      </p:sp>
      <p:sp>
        <p:nvSpPr>
          <p:cNvPr id="353" name="Rectangle 349"/>
          <p:cNvSpPr>
            <a:spLocks noChangeArrowheads="1"/>
          </p:cNvSpPr>
          <p:nvPr/>
        </p:nvSpPr>
        <p:spPr bwMode="auto">
          <a:xfrm>
            <a:off x="4754159" y="4375438"/>
            <a:ext cx="4572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Jennings</a:t>
            </a:r>
            <a:endParaRPr lang="en-US" altLang="en-US" sz="2400" dirty="0"/>
          </a:p>
        </p:txBody>
      </p:sp>
      <p:sp>
        <p:nvSpPr>
          <p:cNvPr id="354" name="Rectangle 350"/>
          <p:cNvSpPr>
            <a:spLocks noChangeArrowheads="1"/>
          </p:cNvSpPr>
          <p:nvPr/>
        </p:nvSpPr>
        <p:spPr bwMode="auto">
          <a:xfrm>
            <a:off x="2979334" y="4845338"/>
            <a:ext cx="26035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 sz="2400"/>
          </a:p>
        </p:txBody>
      </p:sp>
      <p:sp>
        <p:nvSpPr>
          <p:cNvPr id="355" name="Rectangle 351"/>
          <p:cNvSpPr>
            <a:spLocks noChangeArrowheads="1"/>
          </p:cNvSpPr>
          <p:nvPr/>
        </p:nvSpPr>
        <p:spPr bwMode="auto">
          <a:xfrm>
            <a:off x="4466822" y="1327438"/>
            <a:ext cx="5207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Kosciusko</a:t>
            </a:r>
            <a:endParaRPr lang="en-US" altLang="en-US" sz="2400" dirty="0"/>
          </a:p>
        </p:txBody>
      </p:sp>
      <p:sp>
        <p:nvSpPr>
          <p:cNvPr id="356" name="Rectangle 352"/>
          <p:cNvSpPr>
            <a:spLocks noChangeArrowheads="1"/>
          </p:cNvSpPr>
          <p:nvPr/>
        </p:nvSpPr>
        <p:spPr bwMode="auto">
          <a:xfrm>
            <a:off x="3631797" y="978188"/>
            <a:ext cx="431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La Porte</a:t>
            </a:r>
            <a:endParaRPr lang="en-US" altLang="en-US" sz="2400" dirty="0"/>
          </a:p>
        </p:txBody>
      </p:sp>
      <p:sp>
        <p:nvSpPr>
          <p:cNvPr id="357" name="Rectangle 353"/>
          <p:cNvSpPr>
            <a:spLocks noChangeArrowheads="1"/>
          </p:cNvSpPr>
          <p:nvPr/>
        </p:nvSpPr>
        <p:spPr bwMode="auto">
          <a:xfrm>
            <a:off x="3041247" y="1068676"/>
            <a:ext cx="24765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 sz="2400"/>
          </a:p>
        </p:txBody>
      </p:sp>
      <p:sp>
        <p:nvSpPr>
          <p:cNvPr id="358" name="Rectangle 354"/>
          <p:cNvSpPr>
            <a:spLocks noChangeArrowheads="1"/>
          </p:cNvSpPr>
          <p:nvPr/>
        </p:nvSpPr>
        <p:spPr bwMode="auto">
          <a:xfrm>
            <a:off x="3844522" y="4602451"/>
            <a:ext cx="4953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 sz="2400" dirty="0"/>
          </a:p>
        </p:txBody>
      </p:sp>
      <p:sp>
        <p:nvSpPr>
          <p:cNvPr id="359" name="Rectangle 355"/>
          <p:cNvSpPr>
            <a:spLocks noChangeArrowheads="1"/>
          </p:cNvSpPr>
          <p:nvPr/>
        </p:nvSpPr>
        <p:spPr bwMode="auto">
          <a:xfrm>
            <a:off x="4663672" y="2797463"/>
            <a:ext cx="431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 sz="2400"/>
          </a:p>
        </p:txBody>
      </p:sp>
      <p:sp>
        <p:nvSpPr>
          <p:cNvPr id="360" name="Rectangle 356"/>
          <p:cNvSpPr>
            <a:spLocks noChangeArrowheads="1"/>
          </p:cNvSpPr>
          <p:nvPr/>
        </p:nvSpPr>
        <p:spPr bwMode="auto">
          <a:xfrm>
            <a:off x="4101697" y="1221076"/>
            <a:ext cx="431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Marshall</a:t>
            </a:r>
            <a:endParaRPr lang="en-US" altLang="en-US" sz="2400" dirty="0"/>
          </a:p>
        </p:txBody>
      </p:sp>
      <p:sp>
        <p:nvSpPr>
          <p:cNvPr id="361" name="Rectangle 357"/>
          <p:cNvSpPr>
            <a:spLocks noChangeArrowheads="1"/>
          </p:cNvSpPr>
          <p:nvPr/>
        </p:nvSpPr>
        <p:spPr bwMode="auto">
          <a:xfrm>
            <a:off x="4404909" y="1964026"/>
            <a:ext cx="3048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Miami</a:t>
            </a:r>
            <a:endParaRPr lang="en-US" altLang="en-US" sz="2400" dirty="0"/>
          </a:p>
        </p:txBody>
      </p:sp>
      <p:sp>
        <p:nvSpPr>
          <p:cNvPr id="362" name="Rectangle 358"/>
          <p:cNvSpPr>
            <a:spLocks noChangeArrowheads="1"/>
          </p:cNvSpPr>
          <p:nvPr/>
        </p:nvSpPr>
        <p:spPr bwMode="auto">
          <a:xfrm>
            <a:off x="3860397" y="4148426"/>
            <a:ext cx="3873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2400" dirty="0"/>
          </a:p>
        </p:txBody>
      </p:sp>
      <p:sp>
        <p:nvSpPr>
          <p:cNvPr id="363" name="Rectangle 359"/>
          <p:cNvSpPr>
            <a:spLocks noChangeArrowheads="1"/>
          </p:cNvSpPr>
          <p:nvPr/>
        </p:nvSpPr>
        <p:spPr bwMode="auto">
          <a:xfrm>
            <a:off x="3328584" y="2965738"/>
            <a:ext cx="6350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 sz="2400" dirty="0"/>
          </a:p>
        </p:txBody>
      </p:sp>
      <p:sp>
        <p:nvSpPr>
          <p:cNvPr id="364" name="Rectangle 360"/>
          <p:cNvSpPr>
            <a:spLocks noChangeArrowheads="1"/>
          </p:cNvSpPr>
          <p:nvPr/>
        </p:nvSpPr>
        <p:spPr bwMode="auto">
          <a:xfrm>
            <a:off x="3904847" y="3722976"/>
            <a:ext cx="3873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Morgan</a:t>
            </a:r>
            <a:endParaRPr lang="en-US" altLang="en-US" sz="2400" dirty="0"/>
          </a:p>
        </p:txBody>
      </p:sp>
      <p:sp>
        <p:nvSpPr>
          <p:cNvPr id="365" name="Rectangle 361"/>
          <p:cNvSpPr>
            <a:spLocks noChangeArrowheads="1"/>
          </p:cNvSpPr>
          <p:nvPr/>
        </p:nvSpPr>
        <p:spPr bwMode="auto">
          <a:xfrm>
            <a:off x="5043084" y="1114713"/>
            <a:ext cx="29845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Noble</a:t>
            </a:r>
            <a:endParaRPr lang="en-US" altLang="en-US" sz="2400"/>
          </a:p>
        </p:txBody>
      </p:sp>
      <p:sp>
        <p:nvSpPr>
          <p:cNvPr id="366" name="Rectangle 362"/>
          <p:cNvSpPr>
            <a:spLocks noChangeArrowheads="1"/>
          </p:cNvSpPr>
          <p:nvPr/>
        </p:nvSpPr>
        <p:spPr bwMode="auto">
          <a:xfrm>
            <a:off x="5564709" y="4436267"/>
            <a:ext cx="2413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Ohio</a:t>
            </a:r>
            <a:endParaRPr lang="en-US" altLang="en-US" sz="2400" dirty="0"/>
          </a:p>
        </p:txBody>
      </p:sp>
      <p:sp>
        <p:nvSpPr>
          <p:cNvPr id="367" name="Rectangle 363"/>
          <p:cNvSpPr>
            <a:spLocks noChangeArrowheads="1"/>
          </p:cNvSpPr>
          <p:nvPr/>
        </p:nvSpPr>
        <p:spPr bwMode="auto">
          <a:xfrm>
            <a:off x="3874684" y="5012026"/>
            <a:ext cx="3810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 sz="2400" dirty="0"/>
          </a:p>
        </p:txBody>
      </p:sp>
      <p:sp>
        <p:nvSpPr>
          <p:cNvPr id="368" name="Rectangle 364"/>
          <p:cNvSpPr>
            <a:spLocks noChangeArrowheads="1"/>
          </p:cNvSpPr>
          <p:nvPr/>
        </p:nvSpPr>
        <p:spPr bwMode="auto">
          <a:xfrm>
            <a:off x="3784197" y="5664488"/>
            <a:ext cx="2730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 sz="2400"/>
          </a:p>
        </p:txBody>
      </p:sp>
      <p:sp>
        <p:nvSpPr>
          <p:cNvPr id="369" name="Rectangle 365"/>
          <p:cNvSpPr>
            <a:spLocks noChangeArrowheads="1"/>
          </p:cNvSpPr>
          <p:nvPr/>
        </p:nvSpPr>
        <p:spPr bwMode="auto">
          <a:xfrm>
            <a:off x="3663547" y="1600488"/>
            <a:ext cx="368300" cy="136525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Pulaski</a:t>
            </a:r>
            <a:endParaRPr lang="en-US" altLang="en-US" sz="2400" dirty="0"/>
          </a:p>
        </p:txBody>
      </p:sp>
      <p:sp>
        <p:nvSpPr>
          <p:cNvPr id="370" name="Rectangle 366"/>
          <p:cNvSpPr>
            <a:spLocks noChangeArrowheads="1"/>
          </p:cNvSpPr>
          <p:nvPr/>
        </p:nvSpPr>
        <p:spPr bwMode="auto">
          <a:xfrm>
            <a:off x="3527022" y="3465801"/>
            <a:ext cx="3937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Putnam</a:t>
            </a:r>
            <a:endParaRPr lang="en-US" altLang="en-US" sz="2400" dirty="0"/>
          </a:p>
        </p:txBody>
      </p:sp>
      <p:sp>
        <p:nvSpPr>
          <p:cNvPr id="371" name="Rectangle 367"/>
          <p:cNvSpPr>
            <a:spLocks noChangeArrowheads="1"/>
          </p:cNvSpPr>
          <p:nvPr/>
        </p:nvSpPr>
        <p:spPr bwMode="auto">
          <a:xfrm>
            <a:off x="5209772" y="4224626"/>
            <a:ext cx="3175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Ripley</a:t>
            </a:r>
            <a:endParaRPr lang="en-US" altLang="en-US" sz="2400" dirty="0"/>
          </a:p>
        </p:txBody>
      </p:sp>
      <p:sp>
        <p:nvSpPr>
          <p:cNvPr id="372" name="Rectangle 368"/>
          <p:cNvSpPr>
            <a:spLocks noChangeArrowheads="1"/>
          </p:cNvSpPr>
          <p:nvPr/>
        </p:nvSpPr>
        <p:spPr bwMode="auto">
          <a:xfrm>
            <a:off x="4739872" y="4800888"/>
            <a:ext cx="2603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Scott</a:t>
            </a:r>
            <a:endParaRPr lang="en-US" altLang="en-US" sz="2400" dirty="0"/>
          </a:p>
        </p:txBody>
      </p:sp>
      <p:sp>
        <p:nvSpPr>
          <p:cNvPr id="373" name="Rectangle 369"/>
          <p:cNvSpPr>
            <a:spLocks noChangeArrowheads="1"/>
          </p:cNvSpPr>
          <p:nvPr/>
        </p:nvSpPr>
        <p:spPr bwMode="auto">
          <a:xfrm>
            <a:off x="2888847" y="4269076"/>
            <a:ext cx="4000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Sullivan</a:t>
            </a:r>
            <a:endParaRPr lang="en-US" altLang="en-US" sz="2400"/>
          </a:p>
        </p:txBody>
      </p:sp>
      <p:sp>
        <p:nvSpPr>
          <p:cNvPr id="374" name="Rectangle 370"/>
          <p:cNvSpPr>
            <a:spLocks noChangeArrowheads="1"/>
          </p:cNvSpPr>
          <p:nvPr/>
        </p:nvSpPr>
        <p:spPr bwMode="auto">
          <a:xfrm>
            <a:off x="5346297" y="4634201"/>
            <a:ext cx="5905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Switzerland</a:t>
            </a:r>
            <a:endParaRPr lang="en-US" altLang="en-US" sz="2400" dirty="0"/>
          </a:p>
        </p:txBody>
      </p:sp>
      <p:sp>
        <p:nvSpPr>
          <p:cNvPr id="375" name="Rectangle 371"/>
          <p:cNvSpPr>
            <a:spLocks noChangeArrowheads="1"/>
          </p:cNvSpPr>
          <p:nvPr/>
        </p:nvSpPr>
        <p:spPr bwMode="auto">
          <a:xfrm>
            <a:off x="4376334" y="2600613"/>
            <a:ext cx="3175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Tipton</a:t>
            </a:r>
            <a:endParaRPr lang="en-US" altLang="en-US" sz="2400"/>
          </a:p>
        </p:txBody>
      </p:sp>
      <p:sp>
        <p:nvSpPr>
          <p:cNvPr id="376" name="Rectangle 372"/>
          <p:cNvSpPr>
            <a:spLocks noChangeArrowheads="1"/>
          </p:cNvSpPr>
          <p:nvPr/>
        </p:nvSpPr>
        <p:spPr bwMode="auto">
          <a:xfrm>
            <a:off x="2812647" y="3192751"/>
            <a:ext cx="5016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Vermillion</a:t>
            </a:r>
            <a:endParaRPr lang="en-US" altLang="en-US" sz="2400" dirty="0"/>
          </a:p>
        </p:txBody>
      </p:sp>
      <p:sp>
        <p:nvSpPr>
          <p:cNvPr id="377" name="Rectangle 373"/>
          <p:cNvSpPr>
            <a:spLocks noChangeArrowheads="1"/>
          </p:cNvSpPr>
          <p:nvPr/>
        </p:nvSpPr>
        <p:spPr bwMode="auto">
          <a:xfrm>
            <a:off x="4193772" y="4937413"/>
            <a:ext cx="6032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2400" dirty="0"/>
          </a:p>
        </p:txBody>
      </p:sp>
      <p:sp>
        <p:nvSpPr>
          <p:cNvPr id="378" name="Rectangle 374"/>
          <p:cNvSpPr>
            <a:spLocks noChangeArrowheads="1"/>
          </p:cNvSpPr>
          <p:nvPr/>
        </p:nvSpPr>
        <p:spPr bwMode="auto">
          <a:xfrm>
            <a:off x="5436784" y="3207038"/>
            <a:ext cx="35560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 sz="2400"/>
          </a:p>
        </p:txBody>
      </p:sp>
      <p:sp>
        <p:nvSpPr>
          <p:cNvPr id="379" name="Rectangle 375"/>
          <p:cNvSpPr>
            <a:spLocks noChangeArrowheads="1"/>
          </p:cNvSpPr>
          <p:nvPr/>
        </p:nvSpPr>
        <p:spPr bwMode="auto">
          <a:xfrm>
            <a:off x="4906559" y="1463963"/>
            <a:ext cx="3746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 dirty="0">
                <a:solidFill>
                  <a:srgbClr val="000000"/>
                </a:solidFill>
                <a:latin typeface="Arial" panose="020B0604020202020204" pitchFamily="34" charset="0"/>
              </a:rPr>
              <a:t>Whitley</a:t>
            </a:r>
            <a:endParaRPr lang="en-US" altLang="en-US" sz="2400" dirty="0"/>
          </a:p>
        </p:txBody>
      </p:sp>
      <p:sp>
        <p:nvSpPr>
          <p:cNvPr id="380" name="Rectangle 379"/>
          <p:cNvSpPr/>
          <p:nvPr/>
        </p:nvSpPr>
        <p:spPr>
          <a:xfrm>
            <a:off x="1067090" y="2157410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381" name="Rectangle 380"/>
          <p:cNvSpPr/>
          <p:nvPr/>
        </p:nvSpPr>
        <p:spPr>
          <a:xfrm>
            <a:off x="1067090" y="1786730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82" name="Rectangle 381"/>
          <p:cNvSpPr/>
          <p:nvPr/>
        </p:nvSpPr>
        <p:spPr>
          <a:xfrm>
            <a:off x="1042830" y="3508143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83" name="Rectangle 382"/>
          <p:cNvSpPr/>
          <p:nvPr/>
        </p:nvSpPr>
        <p:spPr>
          <a:xfrm>
            <a:off x="1053987" y="3115252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00347" y="1699590"/>
            <a:ext cx="2926080" cy="55971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28600" y="2668875"/>
            <a:ext cx="2553884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3"/>
          <p:cNvSpPr>
            <a:spLocks noChangeArrowheads="1"/>
          </p:cNvSpPr>
          <p:nvPr/>
        </p:nvSpPr>
        <p:spPr bwMode="auto">
          <a:xfrm>
            <a:off x="-3048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459" name="Freeform 4"/>
          <p:cNvSpPr>
            <a:spLocks/>
          </p:cNvSpPr>
          <p:nvPr/>
        </p:nvSpPr>
        <p:spPr bwMode="auto">
          <a:xfrm>
            <a:off x="1797121" y="4410075"/>
            <a:ext cx="493713" cy="506413"/>
          </a:xfrm>
          <a:custGeom>
            <a:avLst/>
            <a:gdLst>
              <a:gd name="T0" fmla="*/ 2147483646 w 933"/>
              <a:gd name="T1" fmla="*/ 2147483646 h 957"/>
              <a:gd name="T2" fmla="*/ 2147483646 w 933"/>
              <a:gd name="T3" fmla="*/ 2147483646 h 957"/>
              <a:gd name="T4" fmla="*/ 2147483646 w 933"/>
              <a:gd name="T5" fmla="*/ 2147483646 h 957"/>
              <a:gd name="T6" fmla="*/ 2147483646 w 933"/>
              <a:gd name="T7" fmla="*/ 0 h 957"/>
              <a:gd name="T8" fmla="*/ 2147483646 w 933"/>
              <a:gd name="T9" fmla="*/ 2147483646 h 957"/>
              <a:gd name="T10" fmla="*/ 2147483646 w 933"/>
              <a:gd name="T11" fmla="*/ 0 h 957"/>
              <a:gd name="T12" fmla="*/ 2147483646 w 933"/>
              <a:gd name="T13" fmla="*/ 0 h 957"/>
              <a:gd name="T14" fmla="*/ 0 w 933"/>
              <a:gd name="T15" fmla="*/ 0 h 957"/>
              <a:gd name="T16" fmla="*/ 2147483646 w 933"/>
              <a:gd name="T17" fmla="*/ 2147483646 h 957"/>
              <a:gd name="T18" fmla="*/ 2147483646 w 933"/>
              <a:gd name="T19" fmla="*/ 2147483646 h 957"/>
              <a:gd name="T20" fmla="*/ 2147483646 w 933"/>
              <a:gd name="T21" fmla="*/ 2147483646 h 957"/>
              <a:gd name="T22" fmla="*/ 2147483646 w 933"/>
              <a:gd name="T23" fmla="*/ 2147483646 h 957"/>
              <a:gd name="T24" fmla="*/ 2147483646 w 933"/>
              <a:gd name="T25" fmla="*/ 2147483646 h 957"/>
              <a:gd name="T26" fmla="*/ 2147483646 w 933"/>
              <a:gd name="T27" fmla="*/ 2147483646 h 957"/>
              <a:gd name="T28" fmla="*/ 2147483646 w 933"/>
              <a:gd name="T29" fmla="*/ 2147483646 h 957"/>
              <a:gd name="T30" fmla="*/ 2147483646 w 933"/>
              <a:gd name="T31" fmla="*/ 2147483646 h 9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33" h="957">
                <a:moveTo>
                  <a:pt x="932" y="641"/>
                </a:moveTo>
                <a:lnTo>
                  <a:pt x="930" y="2"/>
                </a:lnTo>
                <a:lnTo>
                  <a:pt x="890" y="2"/>
                </a:lnTo>
                <a:lnTo>
                  <a:pt x="414" y="0"/>
                </a:lnTo>
                <a:lnTo>
                  <a:pt x="345" y="2"/>
                </a:lnTo>
                <a:lnTo>
                  <a:pt x="59" y="0"/>
                </a:lnTo>
                <a:lnTo>
                  <a:pt x="35" y="0"/>
                </a:lnTo>
                <a:lnTo>
                  <a:pt x="0" y="0"/>
                </a:lnTo>
                <a:lnTo>
                  <a:pt x="2" y="143"/>
                </a:lnTo>
                <a:lnTo>
                  <a:pt x="2" y="338"/>
                </a:lnTo>
                <a:lnTo>
                  <a:pt x="3" y="957"/>
                </a:lnTo>
                <a:lnTo>
                  <a:pt x="345" y="956"/>
                </a:lnTo>
                <a:lnTo>
                  <a:pt x="822" y="951"/>
                </a:lnTo>
                <a:lnTo>
                  <a:pt x="933" y="951"/>
                </a:lnTo>
                <a:lnTo>
                  <a:pt x="933" y="945"/>
                </a:lnTo>
                <a:lnTo>
                  <a:pt x="932" y="64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0" name="Freeform 5"/>
          <p:cNvSpPr>
            <a:spLocks/>
          </p:cNvSpPr>
          <p:nvPr/>
        </p:nvSpPr>
        <p:spPr bwMode="auto">
          <a:xfrm>
            <a:off x="1306584" y="4410075"/>
            <a:ext cx="492125" cy="509588"/>
          </a:xfrm>
          <a:custGeom>
            <a:avLst/>
            <a:gdLst>
              <a:gd name="T0" fmla="*/ 2147483646 w 931"/>
              <a:gd name="T1" fmla="*/ 2147483646 h 964"/>
              <a:gd name="T2" fmla="*/ 2147483646 w 931"/>
              <a:gd name="T3" fmla="*/ 2147483646 h 964"/>
              <a:gd name="T4" fmla="*/ 2147483646 w 931"/>
              <a:gd name="T5" fmla="*/ 2147483646 h 964"/>
              <a:gd name="T6" fmla="*/ 2147483646 w 931"/>
              <a:gd name="T7" fmla="*/ 2147483646 h 964"/>
              <a:gd name="T8" fmla="*/ 2147483646 w 931"/>
              <a:gd name="T9" fmla="*/ 2147483646 h 964"/>
              <a:gd name="T10" fmla="*/ 2147483646 w 931"/>
              <a:gd name="T11" fmla="*/ 2147483646 h 964"/>
              <a:gd name="T12" fmla="*/ 0 w 931"/>
              <a:gd name="T13" fmla="*/ 2147483646 h 964"/>
              <a:gd name="T14" fmla="*/ 2147483646 w 931"/>
              <a:gd name="T15" fmla="*/ 2147483646 h 964"/>
              <a:gd name="T16" fmla="*/ 2147483646 w 931"/>
              <a:gd name="T17" fmla="*/ 2147483646 h 964"/>
              <a:gd name="T18" fmla="*/ 2147483646 w 931"/>
              <a:gd name="T19" fmla="*/ 0 h 964"/>
              <a:gd name="T20" fmla="*/ 2147483646 w 931"/>
              <a:gd name="T21" fmla="*/ 0 h 964"/>
              <a:gd name="T22" fmla="*/ 2147483646 w 931"/>
              <a:gd name="T23" fmla="*/ 2147483646 h 964"/>
              <a:gd name="T24" fmla="*/ 2147483646 w 931"/>
              <a:gd name="T25" fmla="*/ 2147483646 h 964"/>
              <a:gd name="T26" fmla="*/ 2147483646 w 931"/>
              <a:gd name="T27" fmla="*/ 2147483646 h 96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31" h="964">
                <a:moveTo>
                  <a:pt x="930" y="339"/>
                </a:moveTo>
                <a:lnTo>
                  <a:pt x="931" y="958"/>
                </a:lnTo>
                <a:lnTo>
                  <a:pt x="559" y="961"/>
                </a:lnTo>
                <a:lnTo>
                  <a:pt x="448" y="961"/>
                </a:lnTo>
                <a:lnTo>
                  <a:pt x="30" y="964"/>
                </a:lnTo>
                <a:lnTo>
                  <a:pt x="3" y="964"/>
                </a:lnTo>
                <a:lnTo>
                  <a:pt x="0" y="643"/>
                </a:lnTo>
                <a:lnTo>
                  <a:pt x="3" y="339"/>
                </a:lnTo>
                <a:lnTo>
                  <a:pt x="3" y="3"/>
                </a:lnTo>
                <a:lnTo>
                  <a:pt x="82" y="0"/>
                </a:lnTo>
                <a:lnTo>
                  <a:pt x="207" y="0"/>
                </a:lnTo>
                <a:lnTo>
                  <a:pt x="928" y="1"/>
                </a:lnTo>
                <a:lnTo>
                  <a:pt x="930" y="144"/>
                </a:lnTo>
                <a:lnTo>
                  <a:pt x="930" y="33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1" name="Freeform 6"/>
          <p:cNvSpPr>
            <a:spLocks/>
          </p:cNvSpPr>
          <p:nvPr/>
        </p:nvSpPr>
        <p:spPr bwMode="auto">
          <a:xfrm>
            <a:off x="1827284" y="3962400"/>
            <a:ext cx="441325" cy="449263"/>
          </a:xfrm>
          <a:custGeom>
            <a:avLst/>
            <a:gdLst>
              <a:gd name="T0" fmla="*/ 2147483646 w 833"/>
              <a:gd name="T1" fmla="*/ 2147483646 h 849"/>
              <a:gd name="T2" fmla="*/ 2147483646 w 833"/>
              <a:gd name="T3" fmla="*/ 0 h 849"/>
              <a:gd name="T4" fmla="*/ 2147483646 w 833"/>
              <a:gd name="T5" fmla="*/ 0 h 849"/>
              <a:gd name="T6" fmla="*/ 2147483646 w 833"/>
              <a:gd name="T7" fmla="*/ 0 h 849"/>
              <a:gd name="T8" fmla="*/ 0 w 833"/>
              <a:gd name="T9" fmla="*/ 0 h 849"/>
              <a:gd name="T10" fmla="*/ 2147483646 w 833"/>
              <a:gd name="T11" fmla="*/ 2147483646 h 849"/>
              <a:gd name="T12" fmla="*/ 2147483646 w 833"/>
              <a:gd name="T13" fmla="*/ 2147483646 h 849"/>
              <a:gd name="T14" fmla="*/ 2147483646 w 833"/>
              <a:gd name="T15" fmla="*/ 2147483646 h 849"/>
              <a:gd name="T16" fmla="*/ 2147483646 w 833"/>
              <a:gd name="T17" fmla="*/ 2147483646 h 849"/>
              <a:gd name="T18" fmla="*/ 2147483646 w 833"/>
              <a:gd name="T19" fmla="*/ 2147483646 h 849"/>
              <a:gd name="T20" fmla="*/ 2147483646 w 833"/>
              <a:gd name="T21" fmla="*/ 2147483646 h 849"/>
              <a:gd name="T22" fmla="*/ 2147483646 w 833"/>
              <a:gd name="T23" fmla="*/ 2147483646 h 849"/>
              <a:gd name="T24" fmla="*/ 2147483646 w 833"/>
              <a:gd name="T25" fmla="*/ 2147483646 h 8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33" h="849">
                <a:moveTo>
                  <a:pt x="831" y="271"/>
                </a:moveTo>
                <a:lnTo>
                  <a:pt x="833" y="0"/>
                </a:lnTo>
                <a:lnTo>
                  <a:pt x="765" y="0"/>
                </a:lnTo>
                <a:lnTo>
                  <a:pt x="416" y="0"/>
                </a:lnTo>
                <a:lnTo>
                  <a:pt x="0" y="0"/>
                </a:lnTo>
                <a:lnTo>
                  <a:pt x="2" y="696"/>
                </a:lnTo>
                <a:lnTo>
                  <a:pt x="2" y="754"/>
                </a:lnTo>
                <a:lnTo>
                  <a:pt x="2" y="847"/>
                </a:lnTo>
                <a:lnTo>
                  <a:pt x="288" y="849"/>
                </a:lnTo>
                <a:lnTo>
                  <a:pt x="357" y="847"/>
                </a:lnTo>
                <a:lnTo>
                  <a:pt x="833" y="849"/>
                </a:lnTo>
                <a:lnTo>
                  <a:pt x="833" y="708"/>
                </a:lnTo>
                <a:lnTo>
                  <a:pt x="831" y="2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2" name="Freeform 7"/>
          <p:cNvSpPr>
            <a:spLocks/>
          </p:cNvSpPr>
          <p:nvPr/>
        </p:nvSpPr>
        <p:spPr bwMode="auto">
          <a:xfrm>
            <a:off x="1304996" y="2720975"/>
            <a:ext cx="482600" cy="563563"/>
          </a:xfrm>
          <a:custGeom>
            <a:avLst/>
            <a:gdLst>
              <a:gd name="T0" fmla="*/ 2147483646 w 912"/>
              <a:gd name="T1" fmla="*/ 2147483646 h 1065"/>
              <a:gd name="T2" fmla="*/ 2147483646 w 912"/>
              <a:gd name="T3" fmla="*/ 2147483646 h 1065"/>
              <a:gd name="T4" fmla="*/ 2147483646 w 912"/>
              <a:gd name="T5" fmla="*/ 2147483646 h 1065"/>
              <a:gd name="T6" fmla="*/ 2147483646 w 912"/>
              <a:gd name="T7" fmla="*/ 0 h 1065"/>
              <a:gd name="T8" fmla="*/ 2147483646 w 912"/>
              <a:gd name="T9" fmla="*/ 0 h 1065"/>
              <a:gd name="T10" fmla="*/ 2147483646 w 912"/>
              <a:gd name="T11" fmla="*/ 2147483646 h 1065"/>
              <a:gd name="T12" fmla="*/ 0 w 912"/>
              <a:gd name="T13" fmla="*/ 2147483646 h 1065"/>
              <a:gd name="T14" fmla="*/ 2147483646 w 912"/>
              <a:gd name="T15" fmla="*/ 2147483646 h 1065"/>
              <a:gd name="T16" fmla="*/ 2147483646 w 912"/>
              <a:gd name="T17" fmla="*/ 2147483646 h 1065"/>
              <a:gd name="T18" fmla="*/ 2147483646 w 912"/>
              <a:gd name="T19" fmla="*/ 2147483646 h 1065"/>
              <a:gd name="T20" fmla="*/ 2147483646 w 912"/>
              <a:gd name="T21" fmla="*/ 2147483646 h 1065"/>
              <a:gd name="T22" fmla="*/ 2147483646 w 912"/>
              <a:gd name="T23" fmla="*/ 2147483646 h 1065"/>
              <a:gd name="T24" fmla="*/ 2147483646 w 912"/>
              <a:gd name="T25" fmla="*/ 2147483646 h 1065"/>
              <a:gd name="T26" fmla="*/ 2147483646 w 912"/>
              <a:gd name="T27" fmla="*/ 2147483646 h 1065"/>
              <a:gd name="T28" fmla="*/ 2147483646 w 912"/>
              <a:gd name="T29" fmla="*/ 2147483646 h 1065"/>
              <a:gd name="T30" fmla="*/ 2147483646 w 912"/>
              <a:gd name="T31" fmla="*/ 2147483646 h 10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12" h="1065">
                <a:moveTo>
                  <a:pt x="910" y="1063"/>
                </a:moveTo>
                <a:lnTo>
                  <a:pt x="912" y="486"/>
                </a:lnTo>
                <a:lnTo>
                  <a:pt x="910" y="391"/>
                </a:lnTo>
                <a:lnTo>
                  <a:pt x="912" y="0"/>
                </a:lnTo>
                <a:lnTo>
                  <a:pt x="858" y="0"/>
                </a:lnTo>
                <a:lnTo>
                  <a:pt x="468" y="4"/>
                </a:lnTo>
                <a:lnTo>
                  <a:pt x="0" y="4"/>
                </a:lnTo>
                <a:lnTo>
                  <a:pt x="1" y="181"/>
                </a:lnTo>
                <a:lnTo>
                  <a:pt x="1" y="205"/>
                </a:lnTo>
                <a:lnTo>
                  <a:pt x="1" y="627"/>
                </a:lnTo>
                <a:lnTo>
                  <a:pt x="1" y="790"/>
                </a:lnTo>
                <a:lnTo>
                  <a:pt x="1" y="1050"/>
                </a:lnTo>
                <a:lnTo>
                  <a:pt x="1" y="1065"/>
                </a:lnTo>
                <a:lnTo>
                  <a:pt x="562" y="1065"/>
                </a:lnTo>
                <a:lnTo>
                  <a:pt x="631" y="1063"/>
                </a:lnTo>
                <a:lnTo>
                  <a:pt x="910" y="10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3" name="Freeform 8"/>
          <p:cNvSpPr>
            <a:spLocks/>
          </p:cNvSpPr>
          <p:nvPr/>
        </p:nvSpPr>
        <p:spPr bwMode="auto">
          <a:xfrm>
            <a:off x="1304996" y="3282950"/>
            <a:ext cx="522288" cy="679450"/>
          </a:xfrm>
          <a:custGeom>
            <a:avLst/>
            <a:gdLst>
              <a:gd name="T0" fmla="*/ 2147483646 w 987"/>
              <a:gd name="T1" fmla="*/ 2147483646 h 1283"/>
              <a:gd name="T2" fmla="*/ 2147483646 w 987"/>
              <a:gd name="T3" fmla="*/ 0 h 1283"/>
              <a:gd name="T4" fmla="*/ 2147483646 w 987"/>
              <a:gd name="T5" fmla="*/ 0 h 1283"/>
              <a:gd name="T6" fmla="*/ 2147483646 w 987"/>
              <a:gd name="T7" fmla="*/ 0 h 1283"/>
              <a:gd name="T8" fmla="*/ 2147483646 w 987"/>
              <a:gd name="T9" fmla="*/ 0 h 1283"/>
              <a:gd name="T10" fmla="*/ 2147483646 w 987"/>
              <a:gd name="T11" fmla="*/ 2147483646 h 1283"/>
              <a:gd name="T12" fmla="*/ 0 w 987"/>
              <a:gd name="T13" fmla="*/ 2147483646 h 1283"/>
              <a:gd name="T14" fmla="*/ 0 w 987"/>
              <a:gd name="T15" fmla="*/ 2147483646 h 1283"/>
              <a:gd name="T16" fmla="*/ 0 w 987"/>
              <a:gd name="T17" fmla="*/ 2147483646 h 1283"/>
              <a:gd name="T18" fmla="*/ 2147483646 w 987"/>
              <a:gd name="T19" fmla="*/ 2147483646 h 1283"/>
              <a:gd name="T20" fmla="*/ 2147483646 w 987"/>
              <a:gd name="T21" fmla="*/ 2147483646 h 1283"/>
              <a:gd name="T22" fmla="*/ 2147483646 w 987"/>
              <a:gd name="T23" fmla="*/ 2147483646 h 1283"/>
              <a:gd name="T24" fmla="*/ 2147483646 w 987"/>
              <a:gd name="T25" fmla="*/ 2147483646 h 1283"/>
              <a:gd name="T26" fmla="*/ 2147483646 w 987"/>
              <a:gd name="T27" fmla="*/ 2147483646 h 1283"/>
              <a:gd name="T28" fmla="*/ 2147483646 w 987"/>
              <a:gd name="T29" fmla="*/ 2147483646 h 12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7" h="1283">
                <a:moveTo>
                  <a:pt x="957" y="1061"/>
                </a:moveTo>
                <a:lnTo>
                  <a:pt x="957" y="0"/>
                </a:lnTo>
                <a:lnTo>
                  <a:pt x="936" y="0"/>
                </a:lnTo>
                <a:lnTo>
                  <a:pt x="909" y="0"/>
                </a:lnTo>
                <a:lnTo>
                  <a:pt x="630" y="0"/>
                </a:lnTo>
                <a:lnTo>
                  <a:pt x="561" y="2"/>
                </a:lnTo>
                <a:lnTo>
                  <a:pt x="0" y="2"/>
                </a:lnTo>
                <a:lnTo>
                  <a:pt x="0" y="336"/>
                </a:lnTo>
                <a:lnTo>
                  <a:pt x="0" y="641"/>
                </a:lnTo>
                <a:lnTo>
                  <a:pt x="5" y="1277"/>
                </a:lnTo>
                <a:lnTo>
                  <a:pt x="323" y="1278"/>
                </a:lnTo>
                <a:lnTo>
                  <a:pt x="561" y="1281"/>
                </a:lnTo>
                <a:lnTo>
                  <a:pt x="987" y="1283"/>
                </a:lnTo>
                <a:lnTo>
                  <a:pt x="986" y="1250"/>
                </a:lnTo>
                <a:lnTo>
                  <a:pt x="957" y="10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4" name="Freeform 9"/>
          <p:cNvSpPr>
            <a:spLocks/>
          </p:cNvSpPr>
          <p:nvPr/>
        </p:nvSpPr>
        <p:spPr bwMode="auto">
          <a:xfrm>
            <a:off x="1811409" y="3281363"/>
            <a:ext cx="457200" cy="681037"/>
          </a:xfrm>
          <a:custGeom>
            <a:avLst/>
            <a:gdLst>
              <a:gd name="T0" fmla="*/ 2147483646 w 863"/>
              <a:gd name="T1" fmla="*/ 2147483646 h 1287"/>
              <a:gd name="T2" fmla="*/ 2147483646 w 863"/>
              <a:gd name="T3" fmla="*/ 2147483646 h 1287"/>
              <a:gd name="T4" fmla="*/ 2147483646 w 863"/>
              <a:gd name="T5" fmla="*/ 0 h 1287"/>
              <a:gd name="T6" fmla="*/ 2147483646 w 863"/>
              <a:gd name="T7" fmla="*/ 2147483646 h 1287"/>
              <a:gd name="T8" fmla="*/ 2147483646 w 863"/>
              <a:gd name="T9" fmla="*/ 2147483646 h 1287"/>
              <a:gd name="T10" fmla="*/ 0 w 863"/>
              <a:gd name="T11" fmla="*/ 2147483646 h 1287"/>
              <a:gd name="T12" fmla="*/ 0 w 863"/>
              <a:gd name="T13" fmla="*/ 2147483646 h 1287"/>
              <a:gd name="T14" fmla="*/ 2147483646 w 863"/>
              <a:gd name="T15" fmla="*/ 2147483646 h 1287"/>
              <a:gd name="T16" fmla="*/ 2147483646 w 863"/>
              <a:gd name="T17" fmla="*/ 2147483646 h 1287"/>
              <a:gd name="T18" fmla="*/ 2147483646 w 863"/>
              <a:gd name="T19" fmla="*/ 2147483646 h 1287"/>
              <a:gd name="T20" fmla="*/ 2147483646 w 863"/>
              <a:gd name="T21" fmla="*/ 2147483646 h 1287"/>
              <a:gd name="T22" fmla="*/ 2147483646 w 863"/>
              <a:gd name="T23" fmla="*/ 2147483646 h 1287"/>
              <a:gd name="T24" fmla="*/ 2147483646 w 863"/>
              <a:gd name="T25" fmla="*/ 2147483646 h 1287"/>
              <a:gd name="T26" fmla="*/ 2147483646 w 863"/>
              <a:gd name="T27" fmla="*/ 2147483646 h 12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3" h="1287">
                <a:moveTo>
                  <a:pt x="836" y="1062"/>
                </a:moveTo>
                <a:lnTo>
                  <a:pt x="837" y="1"/>
                </a:lnTo>
                <a:lnTo>
                  <a:pt x="795" y="0"/>
                </a:lnTo>
                <a:lnTo>
                  <a:pt x="318" y="3"/>
                </a:lnTo>
                <a:lnTo>
                  <a:pt x="80" y="3"/>
                </a:lnTo>
                <a:lnTo>
                  <a:pt x="0" y="4"/>
                </a:lnTo>
                <a:lnTo>
                  <a:pt x="0" y="1065"/>
                </a:lnTo>
                <a:lnTo>
                  <a:pt x="29" y="1254"/>
                </a:lnTo>
                <a:lnTo>
                  <a:pt x="30" y="1287"/>
                </a:lnTo>
                <a:lnTo>
                  <a:pt x="446" y="1287"/>
                </a:lnTo>
                <a:lnTo>
                  <a:pt x="795" y="1287"/>
                </a:lnTo>
                <a:lnTo>
                  <a:pt x="863" y="1287"/>
                </a:lnTo>
                <a:lnTo>
                  <a:pt x="863" y="1062"/>
                </a:lnTo>
                <a:lnTo>
                  <a:pt x="836" y="10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5" name="Freeform 10"/>
          <p:cNvSpPr>
            <a:spLocks/>
          </p:cNvSpPr>
          <p:nvPr/>
        </p:nvSpPr>
        <p:spPr bwMode="auto">
          <a:xfrm>
            <a:off x="1308171" y="3959225"/>
            <a:ext cx="520700" cy="452438"/>
          </a:xfrm>
          <a:custGeom>
            <a:avLst/>
            <a:gdLst>
              <a:gd name="T0" fmla="*/ 2147483646 w 984"/>
              <a:gd name="T1" fmla="*/ 2147483646 h 855"/>
              <a:gd name="T2" fmla="*/ 2147483646 w 984"/>
              <a:gd name="T3" fmla="*/ 2147483646 h 855"/>
              <a:gd name="T4" fmla="*/ 2147483646 w 984"/>
              <a:gd name="T5" fmla="*/ 2147483646 h 855"/>
              <a:gd name="T6" fmla="*/ 2147483646 w 984"/>
              <a:gd name="T7" fmla="*/ 2147483646 h 855"/>
              <a:gd name="T8" fmla="*/ 0 w 984"/>
              <a:gd name="T9" fmla="*/ 0 h 855"/>
              <a:gd name="T10" fmla="*/ 2147483646 w 984"/>
              <a:gd name="T11" fmla="*/ 2147483646 h 855"/>
              <a:gd name="T12" fmla="*/ 2147483646 w 984"/>
              <a:gd name="T13" fmla="*/ 2147483646 h 855"/>
              <a:gd name="T14" fmla="*/ 2147483646 w 984"/>
              <a:gd name="T15" fmla="*/ 2147483646 h 855"/>
              <a:gd name="T16" fmla="*/ 0 w 984"/>
              <a:gd name="T17" fmla="*/ 2147483646 h 855"/>
              <a:gd name="T18" fmla="*/ 2147483646 w 984"/>
              <a:gd name="T19" fmla="*/ 2147483646 h 855"/>
              <a:gd name="T20" fmla="*/ 2147483646 w 984"/>
              <a:gd name="T21" fmla="*/ 2147483646 h 855"/>
              <a:gd name="T22" fmla="*/ 2147483646 w 984"/>
              <a:gd name="T23" fmla="*/ 2147483646 h 855"/>
              <a:gd name="T24" fmla="*/ 2147483646 w 984"/>
              <a:gd name="T25" fmla="*/ 2147483646 h 855"/>
              <a:gd name="T26" fmla="*/ 2147483646 w 984"/>
              <a:gd name="T27" fmla="*/ 2147483646 h 855"/>
              <a:gd name="T28" fmla="*/ 2147483646 w 984"/>
              <a:gd name="T29" fmla="*/ 2147483646 h 855"/>
              <a:gd name="T30" fmla="*/ 2147483646 w 984"/>
              <a:gd name="T31" fmla="*/ 2147483646 h 8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84" h="855">
                <a:moveTo>
                  <a:pt x="984" y="702"/>
                </a:moveTo>
                <a:lnTo>
                  <a:pt x="982" y="6"/>
                </a:lnTo>
                <a:lnTo>
                  <a:pt x="556" y="4"/>
                </a:lnTo>
                <a:lnTo>
                  <a:pt x="318" y="1"/>
                </a:lnTo>
                <a:lnTo>
                  <a:pt x="0" y="0"/>
                </a:lnTo>
                <a:lnTo>
                  <a:pt x="1" y="231"/>
                </a:lnTo>
                <a:lnTo>
                  <a:pt x="3" y="277"/>
                </a:lnTo>
                <a:lnTo>
                  <a:pt x="1" y="582"/>
                </a:lnTo>
                <a:lnTo>
                  <a:pt x="0" y="855"/>
                </a:lnTo>
                <a:lnTo>
                  <a:pt x="79" y="852"/>
                </a:lnTo>
                <a:lnTo>
                  <a:pt x="204" y="852"/>
                </a:lnTo>
                <a:lnTo>
                  <a:pt x="925" y="853"/>
                </a:lnTo>
                <a:lnTo>
                  <a:pt x="960" y="853"/>
                </a:lnTo>
                <a:lnTo>
                  <a:pt x="984" y="853"/>
                </a:lnTo>
                <a:lnTo>
                  <a:pt x="984" y="760"/>
                </a:lnTo>
                <a:lnTo>
                  <a:pt x="984" y="7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6" name="Freeform 11"/>
          <p:cNvSpPr>
            <a:spLocks/>
          </p:cNvSpPr>
          <p:nvPr/>
        </p:nvSpPr>
        <p:spPr bwMode="auto">
          <a:xfrm>
            <a:off x="1786009" y="2717800"/>
            <a:ext cx="446087" cy="565150"/>
          </a:xfrm>
          <a:custGeom>
            <a:avLst/>
            <a:gdLst>
              <a:gd name="T0" fmla="*/ 2147483646 w 843"/>
              <a:gd name="T1" fmla="*/ 2147483646 h 1068"/>
              <a:gd name="T2" fmla="*/ 2147483646 w 843"/>
              <a:gd name="T3" fmla="*/ 2147483646 h 1068"/>
              <a:gd name="T4" fmla="*/ 2147483646 w 843"/>
              <a:gd name="T5" fmla="*/ 2147483646 h 1068"/>
              <a:gd name="T6" fmla="*/ 2147483646 w 843"/>
              <a:gd name="T7" fmla="*/ 2147483646 h 1068"/>
              <a:gd name="T8" fmla="*/ 2147483646 w 843"/>
              <a:gd name="T9" fmla="*/ 0 h 1068"/>
              <a:gd name="T10" fmla="*/ 2147483646 w 843"/>
              <a:gd name="T11" fmla="*/ 2147483646 h 1068"/>
              <a:gd name="T12" fmla="*/ 2147483646 w 843"/>
              <a:gd name="T13" fmla="*/ 2147483646 h 1068"/>
              <a:gd name="T14" fmla="*/ 2147483646 w 843"/>
              <a:gd name="T15" fmla="*/ 2147483646 h 1068"/>
              <a:gd name="T16" fmla="*/ 2147483646 w 843"/>
              <a:gd name="T17" fmla="*/ 2147483646 h 1068"/>
              <a:gd name="T18" fmla="*/ 2147483646 w 843"/>
              <a:gd name="T19" fmla="*/ 2147483646 h 1068"/>
              <a:gd name="T20" fmla="*/ 0 w 843"/>
              <a:gd name="T21" fmla="*/ 2147483646 h 1068"/>
              <a:gd name="T22" fmla="*/ 2147483646 w 843"/>
              <a:gd name="T23" fmla="*/ 2147483646 h 1068"/>
              <a:gd name="T24" fmla="*/ 0 w 843"/>
              <a:gd name="T25" fmla="*/ 2147483646 h 1068"/>
              <a:gd name="T26" fmla="*/ 2147483646 w 843"/>
              <a:gd name="T27" fmla="*/ 2147483646 h 1068"/>
              <a:gd name="T28" fmla="*/ 2147483646 w 843"/>
              <a:gd name="T29" fmla="*/ 2147483646 h 1068"/>
              <a:gd name="T30" fmla="*/ 2147483646 w 843"/>
              <a:gd name="T31" fmla="*/ 2147483646 h 1068"/>
              <a:gd name="T32" fmla="*/ 2147483646 w 843"/>
              <a:gd name="T33" fmla="*/ 2147483646 h 1068"/>
              <a:gd name="T34" fmla="*/ 2147483646 w 843"/>
              <a:gd name="T35" fmla="*/ 2147483646 h 10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3" h="1068">
                <a:moveTo>
                  <a:pt x="843" y="1064"/>
                </a:moveTo>
                <a:lnTo>
                  <a:pt x="839" y="795"/>
                </a:lnTo>
                <a:lnTo>
                  <a:pt x="837" y="287"/>
                </a:lnTo>
                <a:lnTo>
                  <a:pt x="837" y="2"/>
                </a:lnTo>
                <a:lnTo>
                  <a:pt x="605" y="0"/>
                </a:lnTo>
                <a:lnTo>
                  <a:pt x="366" y="2"/>
                </a:lnTo>
                <a:lnTo>
                  <a:pt x="159" y="3"/>
                </a:lnTo>
                <a:lnTo>
                  <a:pt x="128" y="3"/>
                </a:lnTo>
                <a:lnTo>
                  <a:pt x="60" y="5"/>
                </a:lnTo>
                <a:lnTo>
                  <a:pt x="2" y="5"/>
                </a:lnTo>
                <a:lnTo>
                  <a:pt x="0" y="396"/>
                </a:lnTo>
                <a:lnTo>
                  <a:pt x="2" y="491"/>
                </a:lnTo>
                <a:lnTo>
                  <a:pt x="0" y="1068"/>
                </a:lnTo>
                <a:lnTo>
                  <a:pt x="27" y="1068"/>
                </a:lnTo>
                <a:lnTo>
                  <a:pt x="48" y="1068"/>
                </a:lnTo>
                <a:lnTo>
                  <a:pt x="128" y="1067"/>
                </a:lnTo>
                <a:lnTo>
                  <a:pt x="366" y="1067"/>
                </a:lnTo>
                <a:lnTo>
                  <a:pt x="843" y="10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7" name="Freeform 12"/>
          <p:cNvSpPr>
            <a:spLocks/>
          </p:cNvSpPr>
          <p:nvPr/>
        </p:nvSpPr>
        <p:spPr bwMode="auto">
          <a:xfrm>
            <a:off x="1298646" y="1041400"/>
            <a:ext cx="646113" cy="560388"/>
          </a:xfrm>
          <a:custGeom>
            <a:avLst/>
            <a:gdLst>
              <a:gd name="T0" fmla="*/ 2147483646 w 1222"/>
              <a:gd name="T1" fmla="*/ 2147483646 h 1059"/>
              <a:gd name="T2" fmla="*/ 2147483646 w 1222"/>
              <a:gd name="T3" fmla="*/ 2147483646 h 1059"/>
              <a:gd name="T4" fmla="*/ 2147483646 w 1222"/>
              <a:gd name="T5" fmla="*/ 2147483646 h 1059"/>
              <a:gd name="T6" fmla="*/ 2147483646 w 1222"/>
              <a:gd name="T7" fmla="*/ 2147483646 h 1059"/>
              <a:gd name="T8" fmla="*/ 2147483646 w 1222"/>
              <a:gd name="T9" fmla="*/ 2147483646 h 1059"/>
              <a:gd name="T10" fmla="*/ 2147483646 w 1222"/>
              <a:gd name="T11" fmla="*/ 2147483646 h 1059"/>
              <a:gd name="T12" fmla="*/ 2147483646 w 1222"/>
              <a:gd name="T13" fmla="*/ 2147483646 h 1059"/>
              <a:gd name="T14" fmla="*/ 0 w 1222"/>
              <a:gd name="T15" fmla="*/ 2147483646 h 1059"/>
              <a:gd name="T16" fmla="*/ 0 w 1222"/>
              <a:gd name="T17" fmla="*/ 0 h 1059"/>
              <a:gd name="T18" fmla="*/ 2147483646 w 1222"/>
              <a:gd name="T19" fmla="*/ 0 h 1059"/>
              <a:gd name="T20" fmla="*/ 2147483646 w 1222"/>
              <a:gd name="T21" fmla="*/ 0 h 1059"/>
              <a:gd name="T22" fmla="*/ 2147483646 w 1222"/>
              <a:gd name="T23" fmla="*/ 2147483646 h 1059"/>
              <a:gd name="T24" fmla="*/ 2147483646 w 1222"/>
              <a:gd name="T25" fmla="*/ 2147483646 h 1059"/>
              <a:gd name="T26" fmla="*/ 2147483646 w 1222"/>
              <a:gd name="T27" fmla="*/ 2147483646 h 105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22" h="1059">
                <a:moveTo>
                  <a:pt x="1222" y="616"/>
                </a:moveTo>
                <a:lnTo>
                  <a:pt x="1215" y="1057"/>
                </a:lnTo>
                <a:lnTo>
                  <a:pt x="1050" y="1059"/>
                </a:lnTo>
                <a:lnTo>
                  <a:pt x="574" y="1057"/>
                </a:lnTo>
                <a:lnTo>
                  <a:pt x="3" y="1059"/>
                </a:lnTo>
                <a:lnTo>
                  <a:pt x="3" y="1044"/>
                </a:lnTo>
                <a:lnTo>
                  <a:pt x="1" y="615"/>
                </a:lnTo>
                <a:lnTo>
                  <a:pt x="0" y="312"/>
                </a:lnTo>
                <a:lnTo>
                  <a:pt x="0" y="0"/>
                </a:lnTo>
                <a:lnTo>
                  <a:pt x="919" y="0"/>
                </a:lnTo>
                <a:lnTo>
                  <a:pt x="1009" y="0"/>
                </a:lnTo>
                <a:lnTo>
                  <a:pt x="1221" y="1"/>
                </a:lnTo>
                <a:lnTo>
                  <a:pt x="1222" y="312"/>
                </a:lnTo>
                <a:lnTo>
                  <a:pt x="1222" y="6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8" name="Freeform 13"/>
          <p:cNvSpPr>
            <a:spLocks/>
          </p:cNvSpPr>
          <p:nvPr/>
        </p:nvSpPr>
        <p:spPr bwMode="auto">
          <a:xfrm>
            <a:off x="2619446" y="1041400"/>
            <a:ext cx="568325" cy="560388"/>
          </a:xfrm>
          <a:custGeom>
            <a:avLst/>
            <a:gdLst>
              <a:gd name="T0" fmla="*/ 2147483646 w 1073"/>
              <a:gd name="T1" fmla="*/ 2147483646 h 1059"/>
              <a:gd name="T2" fmla="*/ 2147483646 w 1073"/>
              <a:gd name="T3" fmla="*/ 2147483646 h 1059"/>
              <a:gd name="T4" fmla="*/ 2147483646 w 1073"/>
              <a:gd name="T5" fmla="*/ 2147483646 h 1059"/>
              <a:gd name="T6" fmla="*/ 2147483646 w 1073"/>
              <a:gd name="T7" fmla="*/ 2147483646 h 1059"/>
              <a:gd name="T8" fmla="*/ 2147483646 w 1073"/>
              <a:gd name="T9" fmla="*/ 2147483646 h 1059"/>
              <a:gd name="T10" fmla="*/ 0 w 1073"/>
              <a:gd name="T11" fmla="*/ 2147483646 h 1059"/>
              <a:gd name="T12" fmla="*/ 0 w 1073"/>
              <a:gd name="T13" fmla="*/ 2147483646 h 1059"/>
              <a:gd name="T14" fmla="*/ 2147483646 w 1073"/>
              <a:gd name="T15" fmla="*/ 2147483646 h 1059"/>
              <a:gd name="T16" fmla="*/ 2147483646 w 1073"/>
              <a:gd name="T17" fmla="*/ 0 h 1059"/>
              <a:gd name="T18" fmla="*/ 2147483646 w 1073"/>
              <a:gd name="T19" fmla="*/ 2147483646 h 1059"/>
              <a:gd name="T20" fmla="*/ 2147483646 w 1073"/>
              <a:gd name="T21" fmla="*/ 2147483646 h 1059"/>
              <a:gd name="T22" fmla="*/ 2147483646 w 1073"/>
              <a:gd name="T23" fmla="*/ 2147483646 h 1059"/>
              <a:gd name="T24" fmla="*/ 2147483646 w 1073"/>
              <a:gd name="T25" fmla="*/ 2147483646 h 1059"/>
              <a:gd name="T26" fmla="*/ 2147483646 w 1073"/>
              <a:gd name="T27" fmla="*/ 2147483646 h 1059"/>
              <a:gd name="T28" fmla="*/ 2147483646 w 1073"/>
              <a:gd name="T29" fmla="*/ 2147483646 h 10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73" h="1059">
                <a:moveTo>
                  <a:pt x="1068" y="614"/>
                </a:moveTo>
                <a:lnTo>
                  <a:pt x="1068" y="1059"/>
                </a:lnTo>
                <a:lnTo>
                  <a:pt x="696" y="1058"/>
                </a:lnTo>
                <a:lnTo>
                  <a:pt x="459" y="1058"/>
                </a:lnTo>
                <a:lnTo>
                  <a:pt x="41" y="1058"/>
                </a:lnTo>
                <a:lnTo>
                  <a:pt x="0" y="1058"/>
                </a:lnTo>
                <a:lnTo>
                  <a:pt x="0" y="813"/>
                </a:lnTo>
                <a:lnTo>
                  <a:pt x="2" y="311"/>
                </a:lnTo>
                <a:lnTo>
                  <a:pt x="5" y="0"/>
                </a:lnTo>
                <a:lnTo>
                  <a:pt x="342" y="2"/>
                </a:lnTo>
                <a:lnTo>
                  <a:pt x="696" y="2"/>
                </a:lnTo>
                <a:lnTo>
                  <a:pt x="1043" y="2"/>
                </a:lnTo>
                <a:lnTo>
                  <a:pt x="1073" y="2"/>
                </a:lnTo>
                <a:lnTo>
                  <a:pt x="1073" y="6"/>
                </a:lnTo>
                <a:lnTo>
                  <a:pt x="1068" y="6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69" name="Freeform 14"/>
          <p:cNvSpPr>
            <a:spLocks/>
          </p:cNvSpPr>
          <p:nvPr/>
        </p:nvSpPr>
        <p:spPr bwMode="auto">
          <a:xfrm>
            <a:off x="2541659" y="2162175"/>
            <a:ext cx="676275" cy="561975"/>
          </a:xfrm>
          <a:custGeom>
            <a:avLst/>
            <a:gdLst>
              <a:gd name="T0" fmla="*/ 2147483646 w 1278"/>
              <a:gd name="T1" fmla="*/ 2147483646 h 1062"/>
              <a:gd name="T2" fmla="*/ 2147483646 w 1278"/>
              <a:gd name="T3" fmla="*/ 2147483646 h 1062"/>
              <a:gd name="T4" fmla="*/ 2147483646 w 1278"/>
              <a:gd name="T5" fmla="*/ 2147483646 h 1062"/>
              <a:gd name="T6" fmla="*/ 2147483646 w 1278"/>
              <a:gd name="T7" fmla="*/ 0 h 1062"/>
              <a:gd name="T8" fmla="*/ 2147483646 w 1278"/>
              <a:gd name="T9" fmla="*/ 0 h 1062"/>
              <a:gd name="T10" fmla="*/ 2147483646 w 1278"/>
              <a:gd name="T11" fmla="*/ 0 h 1062"/>
              <a:gd name="T12" fmla="*/ 2147483646 w 1278"/>
              <a:gd name="T13" fmla="*/ 0 h 1062"/>
              <a:gd name="T14" fmla="*/ 2147483646 w 1278"/>
              <a:gd name="T15" fmla="*/ 0 h 1062"/>
              <a:gd name="T16" fmla="*/ 2147483646 w 1278"/>
              <a:gd name="T17" fmla="*/ 2147483646 h 1062"/>
              <a:gd name="T18" fmla="*/ 0 w 1278"/>
              <a:gd name="T19" fmla="*/ 2147483646 h 1062"/>
              <a:gd name="T20" fmla="*/ 2147483646 w 1278"/>
              <a:gd name="T21" fmla="*/ 2147483646 h 1062"/>
              <a:gd name="T22" fmla="*/ 2147483646 w 1278"/>
              <a:gd name="T23" fmla="*/ 2147483646 h 1062"/>
              <a:gd name="T24" fmla="*/ 2147483646 w 1278"/>
              <a:gd name="T25" fmla="*/ 2147483646 h 1062"/>
              <a:gd name="T26" fmla="*/ 2147483646 w 1278"/>
              <a:gd name="T27" fmla="*/ 2147483646 h 1062"/>
              <a:gd name="T28" fmla="*/ 2147483646 w 1278"/>
              <a:gd name="T29" fmla="*/ 2147483646 h 1062"/>
              <a:gd name="T30" fmla="*/ 2147483646 w 1278"/>
              <a:gd name="T31" fmla="*/ 2147483646 h 1062"/>
              <a:gd name="T32" fmla="*/ 2147483646 w 1278"/>
              <a:gd name="T33" fmla="*/ 2147483646 h 1062"/>
              <a:gd name="T34" fmla="*/ 2147483646 w 1278"/>
              <a:gd name="T35" fmla="*/ 2147483646 h 1062"/>
              <a:gd name="T36" fmla="*/ 2147483646 w 1278"/>
              <a:gd name="T37" fmla="*/ 2147483646 h 1062"/>
              <a:gd name="T38" fmla="*/ 2147483646 w 1278"/>
              <a:gd name="T39" fmla="*/ 2147483646 h 10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78" h="1062">
                <a:moveTo>
                  <a:pt x="1278" y="183"/>
                </a:moveTo>
                <a:lnTo>
                  <a:pt x="1278" y="3"/>
                </a:lnTo>
                <a:lnTo>
                  <a:pt x="1246" y="3"/>
                </a:lnTo>
                <a:lnTo>
                  <a:pt x="844" y="0"/>
                </a:lnTo>
                <a:lnTo>
                  <a:pt x="369" y="0"/>
                </a:lnTo>
                <a:lnTo>
                  <a:pt x="186" y="0"/>
                </a:lnTo>
                <a:lnTo>
                  <a:pt x="130" y="0"/>
                </a:lnTo>
                <a:lnTo>
                  <a:pt x="13" y="0"/>
                </a:lnTo>
                <a:lnTo>
                  <a:pt x="4" y="628"/>
                </a:lnTo>
                <a:lnTo>
                  <a:pt x="0" y="1000"/>
                </a:lnTo>
                <a:lnTo>
                  <a:pt x="1" y="1056"/>
                </a:lnTo>
                <a:lnTo>
                  <a:pt x="64" y="1054"/>
                </a:lnTo>
                <a:lnTo>
                  <a:pt x="130" y="1054"/>
                </a:lnTo>
                <a:lnTo>
                  <a:pt x="249" y="1054"/>
                </a:lnTo>
                <a:lnTo>
                  <a:pt x="774" y="1056"/>
                </a:lnTo>
                <a:lnTo>
                  <a:pt x="1021" y="1059"/>
                </a:lnTo>
                <a:lnTo>
                  <a:pt x="1086" y="1059"/>
                </a:lnTo>
                <a:lnTo>
                  <a:pt x="1269" y="1062"/>
                </a:lnTo>
                <a:lnTo>
                  <a:pt x="1272" y="628"/>
                </a:lnTo>
                <a:lnTo>
                  <a:pt x="1278" y="1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0" name="Freeform 15"/>
          <p:cNvSpPr>
            <a:spLocks/>
          </p:cNvSpPr>
          <p:nvPr/>
        </p:nvSpPr>
        <p:spPr bwMode="auto">
          <a:xfrm>
            <a:off x="1870146" y="2159000"/>
            <a:ext cx="677863" cy="561975"/>
          </a:xfrm>
          <a:custGeom>
            <a:avLst/>
            <a:gdLst>
              <a:gd name="T0" fmla="*/ 2147483646 w 1281"/>
              <a:gd name="T1" fmla="*/ 2147483646 h 1062"/>
              <a:gd name="T2" fmla="*/ 2147483646 w 1281"/>
              <a:gd name="T3" fmla="*/ 2147483646 h 1062"/>
              <a:gd name="T4" fmla="*/ 2147483646 w 1281"/>
              <a:gd name="T5" fmla="*/ 2147483646 h 1062"/>
              <a:gd name="T6" fmla="*/ 2147483646 w 1281"/>
              <a:gd name="T7" fmla="*/ 0 h 1062"/>
              <a:gd name="T8" fmla="*/ 2147483646 w 1281"/>
              <a:gd name="T9" fmla="*/ 0 h 1062"/>
              <a:gd name="T10" fmla="*/ 2147483646 w 1281"/>
              <a:gd name="T11" fmla="*/ 0 h 1062"/>
              <a:gd name="T12" fmla="*/ 2147483646 w 1281"/>
              <a:gd name="T13" fmla="*/ 2147483646 h 1062"/>
              <a:gd name="T14" fmla="*/ 0 w 1281"/>
              <a:gd name="T15" fmla="*/ 2147483646 h 1062"/>
              <a:gd name="T16" fmla="*/ 0 w 1281"/>
              <a:gd name="T17" fmla="*/ 2147483646 h 1062"/>
              <a:gd name="T18" fmla="*/ 2147483646 w 1281"/>
              <a:gd name="T19" fmla="*/ 2147483646 h 1062"/>
              <a:gd name="T20" fmla="*/ 2147483646 w 1281"/>
              <a:gd name="T21" fmla="*/ 2147483646 h 1062"/>
              <a:gd name="T22" fmla="*/ 2147483646 w 1281"/>
              <a:gd name="T23" fmla="*/ 2147483646 h 1062"/>
              <a:gd name="T24" fmla="*/ 2147483646 w 1281"/>
              <a:gd name="T25" fmla="*/ 2147483646 h 1062"/>
              <a:gd name="T26" fmla="*/ 2147483646 w 1281"/>
              <a:gd name="T27" fmla="*/ 2147483646 h 1062"/>
              <a:gd name="T28" fmla="*/ 2147483646 w 1281"/>
              <a:gd name="T29" fmla="*/ 2147483646 h 1062"/>
              <a:gd name="T30" fmla="*/ 2147483646 w 1281"/>
              <a:gd name="T31" fmla="*/ 2147483646 h 1062"/>
              <a:gd name="T32" fmla="*/ 2147483646 w 1281"/>
              <a:gd name="T33" fmla="*/ 2147483646 h 10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1" h="1062">
                <a:moveTo>
                  <a:pt x="1272" y="633"/>
                </a:moveTo>
                <a:lnTo>
                  <a:pt x="1281" y="5"/>
                </a:lnTo>
                <a:lnTo>
                  <a:pt x="807" y="5"/>
                </a:lnTo>
                <a:lnTo>
                  <a:pt x="446" y="0"/>
                </a:lnTo>
                <a:lnTo>
                  <a:pt x="176" y="0"/>
                </a:lnTo>
                <a:lnTo>
                  <a:pt x="11" y="0"/>
                </a:lnTo>
                <a:lnTo>
                  <a:pt x="3" y="777"/>
                </a:lnTo>
                <a:lnTo>
                  <a:pt x="0" y="1007"/>
                </a:lnTo>
                <a:lnTo>
                  <a:pt x="0" y="1059"/>
                </a:lnTo>
                <a:lnTo>
                  <a:pt x="207" y="1058"/>
                </a:lnTo>
                <a:lnTo>
                  <a:pt x="446" y="1056"/>
                </a:lnTo>
                <a:lnTo>
                  <a:pt x="678" y="1058"/>
                </a:lnTo>
                <a:lnTo>
                  <a:pt x="1026" y="1062"/>
                </a:lnTo>
                <a:lnTo>
                  <a:pt x="1167" y="1062"/>
                </a:lnTo>
                <a:lnTo>
                  <a:pt x="1269" y="1061"/>
                </a:lnTo>
                <a:lnTo>
                  <a:pt x="1268" y="1005"/>
                </a:lnTo>
                <a:lnTo>
                  <a:pt x="1272" y="6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1" name="Freeform 16"/>
          <p:cNvSpPr>
            <a:spLocks/>
          </p:cNvSpPr>
          <p:nvPr/>
        </p:nvSpPr>
        <p:spPr bwMode="auto">
          <a:xfrm>
            <a:off x="1941584" y="1041400"/>
            <a:ext cx="681037" cy="560388"/>
          </a:xfrm>
          <a:custGeom>
            <a:avLst/>
            <a:gdLst>
              <a:gd name="T0" fmla="*/ 2147483646 w 1287"/>
              <a:gd name="T1" fmla="*/ 2147483646 h 1059"/>
              <a:gd name="T2" fmla="*/ 2147483646 w 1287"/>
              <a:gd name="T3" fmla="*/ 2147483646 h 1059"/>
              <a:gd name="T4" fmla="*/ 2147483646 w 1287"/>
              <a:gd name="T5" fmla="*/ 2147483646 h 1059"/>
              <a:gd name="T6" fmla="*/ 2147483646 w 1287"/>
              <a:gd name="T7" fmla="*/ 2147483646 h 1059"/>
              <a:gd name="T8" fmla="*/ 2147483646 w 1287"/>
              <a:gd name="T9" fmla="*/ 2147483646 h 1059"/>
              <a:gd name="T10" fmla="*/ 2147483646 w 1287"/>
              <a:gd name="T11" fmla="*/ 0 h 1059"/>
              <a:gd name="T12" fmla="*/ 2147483646 w 1287"/>
              <a:gd name="T13" fmla="*/ 0 h 1059"/>
              <a:gd name="T14" fmla="*/ 2147483646 w 1287"/>
              <a:gd name="T15" fmla="*/ 0 h 1059"/>
              <a:gd name="T16" fmla="*/ 2147483646 w 1287"/>
              <a:gd name="T17" fmla="*/ 2147483646 h 1059"/>
              <a:gd name="T18" fmla="*/ 2147483646 w 1287"/>
              <a:gd name="T19" fmla="*/ 2147483646 h 1059"/>
              <a:gd name="T20" fmla="*/ 2147483646 w 1287"/>
              <a:gd name="T21" fmla="*/ 2147483646 h 1059"/>
              <a:gd name="T22" fmla="*/ 0 w 1287"/>
              <a:gd name="T23" fmla="*/ 2147483646 h 1059"/>
              <a:gd name="T24" fmla="*/ 2147483646 w 1287"/>
              <a:gd name="T25" fmla="*/ 2147483646 h 1059"/>
              <a:gd name="T26" fmla="*/ 2147483646 w 1287"/>
              <a:gd name="T27" fmla="*/ 2147483646 h 1059"/>
              <a:gd name="T28" fmla="*/ 2147483646 w 1287"/>
              <a:gd name="T29" fmla="*/ 2147483646 h 1059"/>
              <a:gd name="T30" fmla="*/ 2147483646 w 1287"/>
              <a:gd name="T31" fmla="*/ 2147483646 h 1059"/>
              <a:gd name="T32" fmla="*/ 2147483646 w 1287"/>
              <a:gd name="T33" fmla="*/ 2147483646 h 1059"/>
              <a:gd name="T34" fmla="*/ 2147483646 w 1287"/>
              <a:gd name="T35" fmla="*/ 2147483646 h 10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7" h="1059">
                <a:moveTo>
                  <a:pt x="1284" y="312"/>
                </a:moveTo>
                <a:lnTo>
                  <a:pt x="1287" y="1"/>
                </a:lnTo>
                <a:lnTo>
                  <a:pt x="1264" y="1"/>
                </a:lnTo>
                <a:lnTo>
                  <a:pt x="1248" y="1"/>
                </a:lnTo>
                <a:lnTo>
                  <a:pt x="1026" y="1"/>
                </a:lnTo>
                <a:lnTo>
                  <a:pt x="550" y="0"/>
                </a:lnTo>
                <a:lnTo>
                  <a:pt x="171" y="0"/>
                </a:lnTo>
                <a:lnTo>
                  <a:pt x="73" y="0"/>
                </a:lnTo>
                <a:lnTo>
                  <a:pt x="6" y="1"/>
                </a:lnTo>
                <a:lnTo>
                  <a:pt x="7" y="312"/>
                </a:lnTo>
                <a:lnTo>
                  <a:pt x="7" y="616"/>
                </a:lnTo>
                <a:lnTo>
                  <a:pt x="0" y="1057"/>
                </a:lnTo>
                <a:lnTo>
                  <a:pt x="48" y="1059"/>
                </a:lnTo>
                <a:lnTo>
                  <a:pt x="1068" y="1059"/>
                </a:lnTo>
                <a:lnTo>
                  <a:pt x="1111" y="1059"/>
                </a:lnTo>
                <a:lnTo>
                  <a:pt x="1282" y="1059"/>
                </a:lnTo>
                <a:lnTo>
                  <a:pt x="1282" y="814"/>
                </a:lnTo>
                <a:lnTo>
                  <a:pt x="1284" y="31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2" name="Freeform 17"/>
          <p:cNvSpPr>
            <a:spLocks/>
          </p:cNvSpPr>
          <p:nvPr/>
        </p:nvSpPr>
        <p:spPr bwMode="auto">
          <a:xfrm>
            <a:off x="2640084" y="1601788"/>
            <a:ext cx="563562" cy="561975"/>
          </a:xfrm>
          <a:custGeom>
            <a:avLst/>
            <a:gdLst>
              <a:gd name="T0" fmla="*/ 2147483646 w 1066"/>
              <a:gd name="T1" fmla="*/ 2147483646 h 1062"/>
              <a:gd name="T2" fmla="*/ 2147483646 w 1066"/>
              <a:gd name="T3" fmla="*/ 2147483646 h 1062"/>
              <a:gd name="T4" fmla="*/ 2147483646 w 1066"/>
              <a:gd name="T5" fmla="*/ 2147483646 h 1062"/>
              <a:gd name="T6" fmla="*/ 2147483646 w 1066"/>
              <a:gd name="T7" fmla="*/ 2147483646 h 1062"/>
              <a:gd name="T8" fmla="*/ 2147483646 w 1066"/>
              <a:gd name="T9" fmla="*/ 2147483646 h 1062"/>
              <a:gd name="T10" fmla="*/ 2147483646 w 1066"/>
              <a:gd name="T11" fmla="*/ 0 h 1062"/>
              <a:gd name="T12" fmla="*/ 2147483646 w 1066"/>
              <a:gd name="T13" fmla="*/ 0 h 1062"/>
              <a:gd name="T14" fmla="*/ 2147483646 w 1066"/>
              <a:gd name="T15" fmla="*/ 0 h 1062"/>
              <a:gd name="T16" fmla="*/ 2147483646 w 1066"/>
              <a:gd name="T17" fmla="*/ 2147483646 h 1062"/>
              <a:gd name="T18" fmla="*/ 0 w 1066"/>
              <a:gd name="T19" fmla="*/ 2147483646 h 1062"/>
              <a:gd name="T20" fmla="*/ 0 w 1066"/>
              <a:gd name="T21" fmla="*/ 2147483646 h 1062"/>
              <a:gd name="T22" fmla="*/ 2147483646 w 1066"/>
              <a:gd name="T23" fmla="*/ 2147483646 h 1062"/>
              <a:gd name="T24" fmla="*/ 2147483646 w 1066"/>
              <a:gd name="T25" fmla="*/ 2147483646 h 1062"/>
              <a:gd name="T26" fmla="*/ 2147483646 w 1066"/>
              <a:gd name="T27" fmla="*/ 2147483646 h 10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66" h="1062">
                <a:moveTo>
                  <a:pt x="1060" y="1062"/>
                </a:moveTo>
                <a:lnTo>
                  <a:pt x="1065" y="469"/>
                </a:lnTo>
                <a:lnTo>
                  <a:pt x="1065" y="165"/>
                </a:lnTo>
                <a:lnTo>
                  <a:pt x="1066" y="3"/>
                </a:lnTo>
                <a:lnTo>
                  <a:pt x="1030" y="1"/>
                </a:lnTo>
                <a:lnTo>
                  <a:pt x="658" y="0"/>
                </a:lnTo>
                <a:lnTo>
                  <a:pt x="421" y="0"/>
                </a:lnTo>
                <a:lnTo>
                  <a:pt x="3" y="0"/>
                </a:lnTo>
                <a:lnTo>
                  <a:pt x="1" y="330"/>
                </a:lnTo>
                <a:lnTo>
                  <a:pt x="0" y="469"/>
                </a:lnTo>
                <a:lnTo>
                  <a:pt x="0" y="1059"/>
                </a:lnTo>
                <a:lnTo>
                  <a:pt x="183" y="1059"/>
                </a:lnTo>
                <a:lnTo>
                  <a:pt x="658" y="1059"/>
                </a:lnTo>
                <a:lnTo>
                  <a:pt x="1060" y="10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3" name="Freeform 18"/>
          <p:cNvSpPr>
            <a:spLocks/>
          </p:cNvSpPr>
          <p:nvPr/>
        </p:nvSpPr>
        <p:spPr bwMode="auto">
          <a:xfrm>
            <a:off x="1300234" y="1600200"/>
            <a:ext cx="666750" cy="561975"/>
          </a:xfrm>
          <a:custGeom>
            <a:avLst/>
            <a:gdLst>
              <a:gd name="T0" fmla="*/ 2147483646 w 1260"/>
              <a:gd name="T1" fmla="*/ 2147483646 h 1061"/>
              <a:gd name="T2" fmla="*/ 2147483646 w 1260"/>
              <a:gd name="T3" fmla="*/ 2147483646 h 1061"/>
              <a:gd name="T4" fmla="*/ 2147483646 w 1260"/>
              <a:gd name="T5" fmla="*/ 2147483646 h 1061"/>
              <a:gd name="T6" fmla="*/ 2147483646 w 1260"/>
              <a:gd name="T7" fmla="*/ 2147483646 h 1061"/>
              <a:gd name="T8" fmla="*/ 2147483646 w 1260"/>
              <a:gd name="T9" fmla="*/ 2147483646 h 1061"/>
              <a:gd name="T10" fmla="*/ 2147483646 w 1260"/>
              <a:gd name="T11" fmla="*/ 2147483646 h 1061"/>
              <a:gd name="T12" fmla="*/ 2147483646 w 1260"/>
              <a:gd name="T13" fmla="*/ 2147483646 h 1061"/>
              <a:gd name="T14" fmla="*/ 2147483646 w 1260"/>
              <a:gd name="T15" fmla="*/ 2147483646 h 1061"/>
              <a:gd name="T16" fmla="*/ 0 w 1260"/>
              <a:gd name="T17" fmla="*/ 2147483646 h 1061"/>
              <a:gd name="T18" fmla="*/ 2147483646 w 1260"/>
              <a:gd name="T19" fmla="*/ 0 h 1061"/>
              <a:gd name="T20" fmla="*/ 2147483646 w 1260"/>
              <a:gd name="T21" fmla="*/ 2147483646 h 1061"/>
              <a:gd name="T22" fmla="*/ 2147483646 w 1260"/>
              <a:gd name="T23" fmla="*/ 0 h 1061"/>
              <a:gd name="T24" fmla="*/ 2147483646 w 1260"/>
              <a:gd name="T25" fmla="*/ 2147483646 h 1061"/>
              <a:gd name="T26" fmla="*/ 2147483646 w 1260"/>
              <a:gd name="T27" fmla="*/ 2147483646 h 1061"/>
              <a:gd name="T28" fmla="*/ 2147483646 w 1260"/>
              <a:gd name="T29" fmla="*/ 2147483646 h 106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60" h="1061">
                <a:moveTo>
                  <a:pt x="1257" y="471"/>
                </a:moveTo>
                <a:lnTo>
                  <a:pt x="1254" y="1056"/>
                </a:lnTo>
                <a:lnTo>
                  <a:pt x="1089" y="1056"/>
                </a:lnTo>
                <a:lnTo>
                  <a:pt x="571" y="1061"/>
                </a:lnTo>
                <a:lnTo>
                  <a:pt x="94" y="1061"/>
                </a:lnTo>
                <a:lnTo>
                  <a:pt x="6" y="1061"/>
                </a:lnTo>
                <a:lnTo>
                  <a:pt x="1" y="471"/>
                </a:lnTo>
                <a:lnTo>
                  <a:pt x="1" y="167"/>
                </a:lnTo>
                <a:lnTo>
                  <a:pt x="0" y="2"/>
                </a:lnTo>
                <a:lnTo>
                  <a:pt x="571" y="0"/>
                </a:lnTo>
                <a:lnTo>
                  <a:pt x="1047" y="2"/>
                </a:lnTo>
                <a:lnTo>
                  <a:pt x="1212" y="0"/>
                </a:lnTo>
                <a:lnTo>
                  <a:pt x="1260" y="2"/>
                </a:lnTo>
                <a:lnTo>
                  <a:pt x="1258" y="167"/>
                </a:lnTo>
                <a:lnTo>
                  <a:pt x="1257" y="4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4" name="Freeform 19"/>
          <p:cNvSpPr>
            <a:spLocks/>
          </p:cNvSpPr>
          <p:nvPr/>
        </p:nvSpPr>
        <p:spPr bwMode="auto">
          <a:xfrm>
            <a:off x="1963809" y="1601788"/>
            <a:ext cx="677862" cy="560387"/>
          </a:xfrm>
          <a:custGeom>
            <a:avLst/>
            <a:gdLst>
              <a:gd name="T0" fmla="*/ 2147483646 w 1281"/>
              <a:gd name="T1" fmla="*/ 2147483646 h 1059"/>
              <a:gd name="T2" fmla="*/ 2147483646 w 1281"/>
              <a:gd name="T3" fmla="*/ 2147483646 h 1059"/>
              <a:gd name="T4" fmla="*/ 2147483646 w 1281"/>
              <a:gd name="T5" fmla="*/ 2147483646 h 1059"/>
              <a:gd name="T6" fmla="*/ 2147483646 w 1281"/>
              <a:gd name="T7" fmla="*/ 2147483646 h 1059"/>
              <a:gd name="T8" fmla="*/ 2147483646 w 1281"/>
              <a:gd name="T9" fmla="*/ 2147483646 h 1059"/>
              <a:gd name="T10" fmla="*/ 2147483646 w 1281"/>
              <a:gd name="T11" fmla="*/ 2147483646 h 1059"/>
              <a:gd name="T12" fmla="*/ 0 w 1281"/>
              <a:gd name="T13" fmla="*/ 2147483646 h 1059"/>
              <a:gd name="T14" fmla="*/ 2147483646 w 1281"/>
              <a:gd name="T15" fmla="*/ 2147483646 h 1059"/>
              <a:gd name="T16" fmla="*/ 2147483646 w 1281"/>
              <a:gd name="T17" fmla="*/ 2147483646 h 1059"/>
              <a:gd name="T18" fmla="*/ 2147483646 w 1281"/>
              <a:gd name="T19" fmla="*/ 0 h 1059"/>
              <a:gd name="T20" fmla="*/ 2147483646 w 1281"/>
              <a:gd name="T21" fmla="*/ 0 h 1059"/>
              <a:gd name="T22" fmla="*/ 2147483646 w 1281"/>
              <a:gd name="T23" fmla="*/ 0 h 1059"/>
              <a:gd name="T24" fmla="*/ 2147483646 w 1281"/>
              <a:gd name="T25" fmla="*/ 0 h 1059"/>
              <a:gd name="T26" fmla="*/ 2147483646 w 1281"/>
              <a:gd name="T27" fmla="*/ 0 h 1059"/>
              <a:gd name="T28" fmla="*/ 2147483646 w 1281"/>
              <a:gd name="T29" fmla="*/ 2147483646 h 1059"/>
              <a:gd name="T30" fmla="*/ 2147483646 w 1281"/>
              <a:gd name="T31" fmla="*/ 2147483646 h 105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81" h="1059">
                <a:moveTo>
                  <a:pt x="1278" y="469"/>
                </a:moveTo>
                <a:lnTo>
                  <a:pt x="1278" y="1059"/>
                </a:lnTo>
                <a:lnTo>
                  <a:pt x="1222" y="1059"/>
                </a:lnTo>
                <a:lnTo>
                  <a:pt x="1105" y="1059"/>
                </a:lnTo>
                <a:lnTo>
                  <a:pt x="631" y="1059"/>
                </a:lnTo>
                <a:lnTo>
                  <a:pt x="270" y="1054"/>
                </a:lnTo>
                <a:lnTo>
                  <a:pt x="0" y="1054"/>
                </a:lnTo>
                <a:lnTo>
                  <a:pt x="3" y="469"/>
                </a:lnTo>
                <a:lnTo>
                  <a:pt x="4" y="165"/>
                </a:lnTo>
                <a:lnTo>
                  <a:pt x="6" y="0"/>
                </a:lnTo>
                <a:lnTo>
                  <a:pt x="1026" y="0"/>
                </a:lnTo>
                <a:lnTo>
                  <a:pt x="1069" y="0"/>
                </a:lnTo>
                <a:lnTo>
                  <a:pt x="1240" y="0"/>
                </a:lnTo>
                <a:lnTo>
                  <a:pt x="1281" y="0"/>
                </a:lnTo>
                <a:lnTo>
                  <a:pt x="1279" y="330"/>
                </a:lnTo>
                <a:lnTo>
                  <a:pt x="1278" y="4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5" name="Freeform 20"/>
          <p:cNvSpPr>
            <a:spLocks/>
          </p:cNvSpPr>
          <p:nvPr/>
        </p:nvSpPr>
        <p:spPr bwMode="auto">
          <a:xfrm>
            <a:off x="1303409" y="2159000"/>
            <a:ext cx="573087" cy="563563"/>
          </a:xfrm>
          <a:custGeom>
            <a:avLst/>
            <a:gdLst>
              <a:gd name="T0" fmla="*/ 2147483646 w 1083"/>
              <a:gd name="T1" fmla="*/ 2147483646 h 1065"/>
              <a:gd name="T2" fmla="*/ 2147483646 w 1083"/>
              <a:gd name="T3" fmla="*/ 0 h 1065"/>
              <a:gd name="T4" fmla="*/ 2147483646 w 1083"/>
              <a:gd name="T5" fmla="*/ 2147483646 h 1065"/>
              <a:gd name="T6" fmla="*/ 2147483646 w 1083"/>
              <a:gd name="T7" fmla="*/ 2147483646 h 1065"/>
              <a:gd name="T8" fmla="*/ 0 w 1083"/>
              <a:gd name="T9" fmla="*/ 2147483646 h 1065"/>
              <a:gd name="T10" fmla="*/ 0 w 1083"/>
              <a:gd name="T11" fmla="*/ 2147483646 h 1065"/>
              <a:gd name="T12" fmla="*/ 0 w 1083"/>
              <a:gd name="T13" fmla="*/ 2147483646 h 1065"/>
              <a:gd name="T14" fmla="*/ 0 w 1083"/>
              <a:gd name="T15" fmla="*/ 2147483646 h 1065"/>
              <a:gd name="T16" fmla="*/ 2147483646 w 1083"/>
              <a:gd name="T17" fmla="*/ 2147483646 h 1065"/>
              <a:gd name="T18" fmla="*/ 2147483646 w 1083"/>
              <a:gd name="T19" fmla="*/ 2147483646 h 1065"/>
              <a:gd name="T20" fmla="*/ 2147483646 w 1083"/>
              <a:gd name="T21" fmla="*/ 2147483646 h 1065"/>
              <a:gd name="T22" fmla="*/ 2147483646 w 1083"/>
              <a:gd name="T23" fmla="*/ 2147483646 h 1065"/>
              <a:gd name="T24" fmla="*/ 2147483646 w 1083"/>
              <a:gd name="T25" fmla="*/ 2147483646 h 1065"/>
              <a:gd name="T26" fmla="*/ 2147483646 w 1083"/>
              <a:gd name="T27" fmla="*/ 2147483646 h 1065"/>
              <a:gd name="T28" fmla="*/ 2147483646 w 1083"/>
              <a:gd name="T29" fmla="*/ 2147483646 h 1065"/>
              <a:gd name="T30" fmla="*/ 2147483646 w 1083"/>
              <a:gd name="T31" fmla="*/ 2147483646 h 1065"/>
              <a:gd name="T32" fmla="*/ 2147483646 w 1083"/>
              <a:gd name="T33" fmla="*/ 2147483646 h 1065"/>
              <a:gd name="T34" fmla="*/ 2147483646 w 1083"/>
              <a:gd name="T35" fmla="*/ 2147483646 h 1065"/>
              <a:gd name="T36" fmla="*/ 2147483646 w 1083"/>
              <a:gd name="T37" fmla="*/ 2147483646 h 106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3" h="1065">
                <a:moveTo>
                  <a:pt x="1075" y="777"/>
                </a:moveTo>
                <a:lnTo>
                  <a:pt x="1083" y="0"/>
                </a:lnTo>
                <a:lnTo>
                  <a:pt x="565" y="5"/>
                </a:lnTo>
                <a:lnTo>
                  <a:pt x="88" y="5"/>
                </a:lnTo>
                <a:lnTo>
                  <a:pt x="0" y="5"/>
                </a:lnTo>
                <a:lnTo>
                  <a:pt x="0" y="24"/>
                </a:lnTo>
                <a:lnTo>
                  <a:pt x="0" y="141"/>
                </a:lnTo>
                <a:lnTo>
                  <a:pt x="0" y="215"/>
                </a:lnTo>
                <a:lnTo>
                  <a:pt x="1" y="329"/>
                </a:lnTo>
                <a:lnTo>
                  <a:pt x="3" y="819"/>
                </a:lnTo>
                <a:lnTo>
                  <a:pt x="3" y="1065"/>
                </a:lnTo>
                <a:lnTo>
                  <a:pt x="471" y="1065"/>
                </a:lnTo>
                <a:lnTo>
                  <a:pt x="861" y="1061"/>
                </a:lnTo>
                <a:lnTo>
                  <a:pt x="915" y="1061"/>
                </a:lnTo>
                <a:lnTo>
                  <a:pt x="973" y="1061"/>
                </a:lnTo>
                <a:lnTo>
                  <a:pt x="1041" y="1059"/>
                </a:lnTo>
                <a:lnTo>
                  <a:pt x="1072" y="1059"/>
                </a:lnTo>
                <a:lnTo>
                  <a:pt x="1072" y="1007"/>
                </a:lnTo>
                <a:lnTo>
                  <a:pt x="1075" y="77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6" name="Freeform 21"/>
          <p:cNvSpPr>
            <a:spLocks/>
          </p:cNvSpPr>
          <p:nvPr/>
        </p:nvSpPr>
        <p:spPr bwMode="auto">
          <a:xfrm>
            <a:off x="2254321" y="3279775"/>
            <a:ext cx="885825" cy="682625"/>
          </a:xfrm>
          <a:custGeom>
            <a:avLst/>
            <a:gdLst>
              <a:gd name="T0" fmla="*/ 2147483646 w 1674"/>
              <a:gd name="T1" fmla="*/ 2147483646 h 1289"/>
              <a:gd name="T2" fmla="*/ 2147483646 w 1674"/>
              <a:gd name="T3" fmla="*/ 2147483646 h 1289"/>
              <a:gd name="T4" fmla="*/ 2147483646 w 1674"/>
              <a:gd name="T5" fmla="*/ 2147483646 h 1289"/>
              <a:gd name="T6" fmla="*/ 2147483646 w 1674"/>
              <a:gd name="T7" fmla="*/ 2147483646 h 1289"/>
              <a:gd name="T8" fmla="*/ 2147483646 w 1674"/>
              <a:gd name="T9" fmla="*/ 2147483646 h 1289"/>
              <a:gd name="T10" fmla="*/ 2147483646 w 1674"/>
              <a:gd name="T11" fmla="*/ 2147483646 h 1289"/>
              <a:gd name="T12" fmla="*/ 2147483646 w 1674"/>
              <a:gd name="T13" fmla="*/ 2147483646 h 1289"/>
              <a:gd name="T14" fmla="*/ 2147483646 w 1674"/>
              <a:gd name="T15" fmla="*/ 0 h 1289"/>
              <a:gd name="T16" fmla="*/ 2147483646 w 1674"/>
              <a:gd name="T17" fmla="*/ 2147483646 h 1289"/>
              <a:gd name="T18" fmla="*/ 0 w 1674"/>
              <a:gd name="T19" fmla="*/ 2147483646 h 1289"/>
              <a:gd name="T20" fmla="*/ 2147483646 w 1674"/>
              <a:gd name="T21" fmla="*/ 2147483646 h 1289"/>
              <a:gd name="T22" fmla="*/ 2147483646 w 1674"/>
              <a:gd name="T23" fmla="*/ 2147483646 h 1289"/>
              <a:gd name="T24" fmla="*/ 2147483646 w 1674"/>
              <a:gd name="T25" fmla="*/ 2147483646 h 1289"/>
              <a:gd name="T26" fmla="*/ 2147483646 w 1674"/>
              <a:gd name="T27" fmla="*/ 2147483646 h 1289"/>
              <a:gd name="T28" fmla="*/ 2147483646 w 1674"/>
              <a:gd name="T29" fmla="*/ 2147483646 h 1289"/>
              <a:gd name="T30" fmla="*/ 2147483646 w 1674"/>
              <a:gd name="T31" fmla="*/ 2147483646 h 1289"/>
              <a:gd name="T32" fmla="*/ 2147483646 w 1674"/>
              <a:gd name="T33" fmla="*/ 2147483646 h 1289"/>
              <a:gd name="T34" fmla="*/ 2147483646 w 1674"/>
              <a:gd name="T35" fmla="*/ 2147483646 h 1289"/>
              <a:gd name="T36" fmla="*/ 2147483646 w 1674"/>
              <a:gd name="T37" fmla="*/ 2147483646 h 1289"/>
              <a:gd name="T38" fmla="*/ 2147483646 w 1674"/>
              <a:gd name="T39" fmla="*/ 2147483646 h 128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74" h="1289">
                <a:moveTo>
                  <a:pt x="1671" y="38"/>
                </a:moveTo>
                <a:lnTo>
                  <a:pt x="1671" y="8"/>
                </a:lnTo>
                <a:lnTo>
                  <a:pt x="1638" y="8"/>
                </a:lnTo>
                <a:lnTo>
                  <a:pt x="1387" y="6"/>
                </a:lnTo>
                <a:lnTo>
                  <a:pt x="1150" y="5"/>
                </a:lnTo>
                <a:lnTo>
                  <a:pt x="799" y="3"/>
                </a:lnTo>
                <a:lnTo>
                  <a:pt x="523" y="2"/>
                </a:lnTo>
                <a:lnTo>
                  <a:pt x="292" y="0"/>
                </a:lnTo>
                <a:lnTo>
                  <a:pt x="1" y="3"/>
                </a:lnTo>
                <a:lnTo>
                  <a:pt x="0" y="1064"/>
                </a:lnTo>
                <a:lnTo>
                  <a:pt x="27" y="1064"/>
                </a:lnTo>
                <a:lnTo>
                  <a:pt x="27" y="1289"/>
                </a:lnTo>
                <a:lnTo>
                  <a:pt x="198" y="1287"/>
                </a:lnTo>
                <a:lnTo>
                  <a:pt x="673" y="1289"/>
                </a:lnTo>
                <a:lnTo>
                  <a:pt x="861" y="1289"/>
                </a:lnTo>
                <a:lnTo>
                  <a:pt x="837" y="951"/>
                </a:lnTo>
                <a:lnTo>
                  <a:pt x="838" y="641"/>
                </a:lnTo>
                <a:lnTo>
                  <a:pt x="1671" y="644"/>
                </a:lnTo>
                <a:lnTo>
                  <a:pt x="1674" y="342"/>
                </a:lnTo>
                <a:lnTo>
                  <a:pt x="1671" y="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7" name="Freeform 22"/>
          <p:cNvSpPr>
            <a:spLocks/>
          </p:cNvSpPr>
          <p:nvPr/>
        </p:nvSpPr>
        <p:spPr bwMode="auto">
          <a:xfrm>
            <a:off x="2697234" y="3619500"/>
            <a:ext cx="452437" cy="679450"/>
          </a:xfrm>
          <a:custGeom>
            <a:avLst/>
            <a:gdLst>
              <a:gd name="T0" fmla="*/ 2147483646 w 856"/>
              <a:gd name="T1" fmla="*/ 2147483646 h 1285"/>
              <a:gd name="T2" fmla="*/ 2147483646 w 856"/>
              <a:gd name="T3" fmla="*/ 2147483646 h 1285"/>
              <a:gd name="T4" fmla="*/ 2147483646 w 856"/>
              <a:gd name="T5" fmla="*/ 2147483646 h 1285"/>
              <a:gd name="T6" fmla="*/ 2147483646 w 856"/>
              <a:gd name="T7" fmla="*/ 2147483646 h 1285"/>
              <a:gd name="T8" fmla="*/ 2147483646 w 856"/>
              <a:gd name="T9" fmla="*/ 2147483646 h 1285"/>
              <a:gd name="T10" fmla="*/ 2147483646 w 856"/>
              <a:gd name="T11" fmla="*/ 2147483646 h 1285"/>
              <a:gd name="T12" fmla="*/ 2147483646 w 856"/>
              <a:gd name="T13" fmla="*/ 2147483646 h 1285"/>
              <a:gd name="T14" fmla="*/ 2147483646 w 856"/>
              <a:gd name="T15" fmla="*/ 2147483646 h 1285"/>
              <a:gd name="T16" fmla="*/ 0 w 856"/>
              <a:gd name="T17" fmla="*/ 2147483646 h 1285"/>
              <a:gd name="T18" fmla="*/ 2147483646 w 856"/>
              <a:gd name="T19" fmla="*/ 0 h 1285"/>
              <a:gd name="T20" fmla="*/ 2147483646 w 856"/>
              <a:gd name="T21" fmla="*/ 2147483646 h 1285"/>
              <a:gd name="T22" fmla="*/ 2147483646 w 856"/>
              <a:gd name="T23" fmla="*/ 2147483646 h 1285"/>
              <a:gd name="T24" fmla="*/ 2147483646 w 856"/>
              <a:gd name="T25" fmla="*/ 2147483646 h 1285"/>
              <a:gd name="T26" fmla="*/ 2147483646 w 856"/>
              <a:gd name="T27" fmla="*/ 2147483646 h 1285"/>
              <a:gd name="T28" fmla="*/ 2147483646 w 856"/>
              <a:gd name="T29" fmla="*/ 2147483646 h 128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56" h="1285">
                <a:moveTo>
                  <a:pt x="856" y="427"/>
                </a:moveTo>
                <a:lnTo>
                  <a:pt x="855" y="1284"/>
                </a:lnTo>
                <a:lnTo>
                  <a:pt x="550" y="1285"/>
                </a:lnTo>
                <a:lnTo>
                  <a:pt x="313" y="1285"/>
                </a:lnTo>
                <a:lnTo>
                  <a:pt x="22" y="1284"/>
                </a:lnTo>
                <a:lnTo>
                  <a:pt x="22" y="1224"/>
                </a:lnTo>
                <a:lnTo>
                  <a:pt x="24" y="919"/>
                </a:lnTo>
                <a:lnTo>
                  <a:pt x="24" y="648"/>
                </a:lnTo>
                <a:lnTo>
                  <a:pt x="0" y="310"/>
                </a:lnTo>
                <a:lnTo>
                  <a:pt x="1" y="0"/>
                </a:lnTo>
                <a:lnTo>
                  <a:pt x="834" y="3"/>
                </a:lnTo>
                <a:lnTo>
                  <a:pt x="834" y="6"/>
                </a:lnTo>
                <a:lnTo>
                  <a:pt x="834" y="214"/>
                </a:lnTo>
                <a:lnTo>
                  <a:pt x="832" y="427"/>
                </a:lnTo>
                <a:lnTo>
                  <a:pt x="856" y="42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8" name="Freeform 23"/>
          <p:cNvSpPr>
            <a:spLocks/>
          </p:cNvSpPr>
          <p:nvPr/>
        </p:nvSpPr>
        <p:spPr bwMode="auto">
          <a:xfrm>
            <a:off x="2267021" y="3960813"/>
            <a:ext cx="442913" cy="450850"/>
          </a:xfrm>
          <a:custGeom>
            <a:avLst/>
            <a:gdLst>
              <a:gd name="T0" fmla="*/ 2147483646 w 836"/>
              <a:gd name="T1" fmla="*/ 2147483646 h 851"/>
              <a:gd name="T2" fmla="*/ 2147483646 w 836"/>
              <a:gd name="T3" fmla="*/ 2147483646 h 851"/>
              <a:gd name="T4" fmla="*/ 2147483646 w 836"/>
              <a:gd name="T5" fmla="*/ 2147483646 h 851"/>
              <a:gd name="T6" fmla="*/ 2147483646 w 836"/>
              <a:gd name="T7" fmla="*/ 2147483646 h 851"/>
              <a:gd name="T8" fmla="*/ 2147483646 w 836"/>
              <a:gd name="T9" fmla="*/ 2147483646 h 851"/>
              <a:gd name="T10" fmla="*/ 2147483646 w 836"/>
              <a:gd name="T11" fmla="*/ 2147483646 h 851"/>
              <a:gd name="T12" fmla="*/ 2147483646 w 836"/>
              <a:gd name="T13" fmla="*/ 0 h 851"/>
              <a:gd name="T14" fmla="*/ 2147483646 w 836"/>
              <a:gd name="T15" fmla="*/ 2147483646 h 851"/>
              <a:gd name="T16" fmla="*/ 0 w 836"/>
              <a:gd name="T17" fmla="*/ 2147483646 h 851"/>
              <a:gd name="T18" fmla="*/ 2147483646 w 836"/>
              <a:gd name="T19" fmla="*/ 2147483646 h 851"/>
              <a:gd name="T20" fmla="*/ 2147483646 w 836"/>
              <a:gd name="T21" fmla="*/ 2147483646 h 851"/>
              <a:gd name="T22" fmla="*/ 2147483646 w 836"/>
              <a:gd name="T23" fmla="*/ 2147483646 h 851"/>
              <a:gd name="T24" fmla="*/ 2147483646 w 836"/>
              <a:gd name="T25" fmla="*/ 2147483646 h 851"/>
              <a:gd name="T26" fmla="*/ 2147483646 w 836"/>
              <a:gd name="T27" fmla="*/ 2147483646 h 851"/>
              <a:gd name="T28" fmla="*/ 2147483646 w 836"/>
              <a:gd name="T29" fmla="*/ 2147483646 h 85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6" h="851">
                <a:moveTo>
                  <a:pt x="834" y="851"/>
                </a:moveTo>
                <a:lnTo>
                  <a:pt x="834" y="638"/>
                </a:lnTo>
                <a:lnTo>
                  <a:pt x="834" y="578"/>
                </a:lnTo>
                <a:lnTo>
                  <a:pt x="836" y="273"/>
                </a:lnTo>
                <a:lnTo>
                  <a:pt x="836" y="2"/>
                </a:lnTo>
                <a:lnTo>
                  <a:pt x="648" y="2"/>
                </a:lnTo>
                <a:lnTo>
                  <a:pt x="173" y="0"/>
                </a:lnTo>
                <a:lnTo>
                  <a:pt x="2" y="2"/>
                </a:lnTo>
                <a:lnTo>
                  <a:pt x="0" y="273"/>
                </a:lnTo>
                <a:lnTo>
                  <a:pt x="2" y="710"/>
                </a:lnTo>
                <a:lnTo>
                  <a:pt x="2" y="851"/>
                </a:lnTo>
                <a:lnTo>
                  <a:pt x="42" y="851"/>
                </a:lnTo>
                <a:lnTo>
                  <a:pt x="171" y="851"/>
                </a:lnTo>
                <a:lnTo>
                  <a:pt x="410" y="851"/>
                </a:lnTo>
                <a:lnTo>
                  <a:pt x="834" y="8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79" name="Freeform 24"/>
          <p:cNvSpPr>
            <a:spLocks/>
          </p:cNvSpPr>
          <p:nvPr/>
        </p:nvSpPr>
        <p:spPr bwMode="auto">
          <a:xfrm>
            <a:off x="2673421" y="2719388"/>
            <a:ext cx="447675" cy="565150"/>
          </a:xfrm>
          <a:custGeom>
            <a:avLst/>
            <a:gdLst>
              <a:gd name="T0" fmla="*/ 2147483646 w 846"/>
              <a:gd name="T1" fmla="*/ 2147483646 h 1067"/>
              <a:gd name="T2" fmla="*/ 2147483646 w 846"/>
              <a:gd name="T3" fmla="*/ 2147483646 h 1067"/>
              <a:gd name="T4" fmla="*/ 2147483646 w 846"/>
              <a:gd name="T5" fmla="*/ 2147483646 h 1067"/>
              <a:gd name="T6" fmla="*/ 2147483646 w 846"/>
              <a:gd name="T7" fmla="*/ 2147483646 h 1067"/>
              <a:gd name="T8" fmla="*/ 2147483646 w 846"/>
              <a:gd name="T9" fmla="*/ 2147483646 h 1067"/>
              <a:gd name="T10" fmla="*/ 2147483646 w 846"/>
              <a:gd name="T11" fmla="*/ 2147483646 h 1067"/>
              <a:gd name="T12" fmla="*/ 0 w 846"/>
              <a:gd name="T13" fmla="*/ 0 h 1067"/>
              <a:gd name="T14" fmla="*/ 2147483646 w 846"/>
              <a:gd name="T15" fmla="*/ 2147483646 h 1067"/>
              <a:gd name="T16" fmla="*/ 2147483646 w 846"/>
              <a:gd name="T17" fmla="*/ 2147483646 h 1067"/>
              <a:gd name="T18" fmla="*/ 2147483646 w 846"/>
              <a:gd name="T19" fmla="*/ 2147483646 h 1067"/>
              <a:gd name="T20" fmla="*/ 2147483646 w 846"/>
              <a:gd name="T21" fmla="*/ 2147483646 h 1067"/>
              <a:gd name="T22" fmla="*/ 2147483646 w 846"/>
              <a:gd name="T23" fmla="*/ 2147483646 h 1067"/>
              <a:gd name="T24" fmla="*/ 2147483646 w 846"/>
              <a:gd name="T25" fmla="*/ 2147483646 h 106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6" h="1067">
                <a:moveTo>
                  <a:pt x="846" y="1067"/>
                </a:moveTo>
                <a:lnTo>
                  <a:pt x="844" y="920"/>
                </a:lnTo>
                <a:lnTo>
                  <a:pt x="837" y="183"/>
                </a:lnTo>
                <a:lnTo>
                  <a:pt x="837" y="5"/>
                </a:lnTo>
                <a:lnTo>
                  <a:pt x="772" y="5"/>
                </a:lnTo>
                <a:lnTo>
                  <a:pt x="525" y="2"/>
                </a:lnTo>
                <a:lnTo>
                  <a:pt x="0" y="0"/>
                </a:lnTo>
                <a:lnTo>
                  <a:pt x="3" y="488"/>
                </a:lnTo>
                <a:lnTo>
                  <a:pt x="6" y="792"/>
                </a:lnTo>
                <a:lnTo>
                  <a:pt x="7" y="1062"/>
                </a:lnTo>
                <a:lnTo>
                  <a:pt x="358" y="1064"/>
                </a:lnTo>
                <a:lnTo>
                  <a:pt x="595" y="1065"/>
                </a:lnTo>
                <a:lnTo>
                  <a:pt x="846" y="106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0" name="Freeform 25"/>
          <p:cNvSpPr>
            <a:spLocks/>
          </p:cNvSpPr>
          <p:nvPr/>
        </p:nvSpPr>
        <p:spPr bwMode="auto">
          <a:xfrm>
            <a:off x="2228921" y="2719388"/>
            <a:ext cx="447675" cy="561975"/>
          </a:xfrm>
          <a:custGeom>
            <a:avLst/>
            <a:gdLst>
              <a:gd name="T0" fmla="*/ 2147483646 w 846"/>
              <a:gd name="T1" fmla="*/ 2147483646 h 1063"/>
              <a:gd name="T2" fmla="*/ 2147483646 w 846"/>
              <a:gd name="T3" fmla="*/ 2147483646 h 1063"/>
              <a:gd name="T4" fmla="*/ 2147483646 w 846"/>
              <a:gd name="T5" fmla="*/ 2147483646 h 1063"/>
              <a:gd name="T6" fmla="*/ 2147483646 w 846"/>
              <a:gd name="T7" fmla="*/ 2147483646 h 1063"/>
              <a:gd name="T8" fmla="*/ 2147483646 w 846"/>
              <a:gd name="T9" fmla="*/ 2147483646 h 1063"/>
              <a:gd name="T10" fmla="*/ 2147483646 w 846"/>
              <a:gd name="T11" fmla="*/ 2147483646 h 1063"/>
              <a:gd name="T12" fmla="*/ 2147483646 w 846"/>
              <a:gd name="T13" fmla="*/ 2147483646 h 1063"/>
              <a:gd name="T14" fmla="*/ 0 w 846"/>
              <a:gd name="T15" fmla="*/ 0 h 1063"/>
              <a:gd name="T16" fmla="*/ 0 w 846"/>
              <a:gd name="T17" fmla="*/ 2147483646 h 1063"/>
              <a:gd name="T18" fmla="*/ 2147483646 w 846"/>
              <a:gd name="T19" fmla="*/ 2147483646 h 1063"/>
              <a:gd name="T20" fmla="*/ 2147483646 w 846"/>
              <a:gd name="T21" fmla="*/ 2147483646 h 1063"/>
              <a:gd name="T22" fmla="*/ 2147483646 w 846"/>
              <a:gd name="T23" fmla="*/ 2147483646 h 1063"/>
              <a:gd name="T24" fmla="*/ 2147483646 w 846"/>
              <a:gd name="T25" fmla="*/ 2147483646 h 1063"/>
              <a:gd name="T26" fmla="*/ 2147483646 w 846"/>
              <a:gd name="T27" fmla="*/ 2147483646 h 1063"/>
              <a:gd name="T28" fmla="*/ 2147483646 w 846"/>
              <a:gd name="T29" fmla="*/ 2147483646 h 1063"/>
              <a:gd name="T30" fmla="*/ 2147483646 w 846"/>
              <a:gd name="T31" fmla="*/ 2147483646 h 1063"/>
              <a:gd name="T32" fmla="*/ 2147483646 w 846"/>
              <a:gd name="T33" fmla="*/ 2147483646 h 10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6" h="1063">
                <a:moveTo>
                  <a:pt x="842" y="489"/>
                </a:moveTo>
                <a:lnTo>
                  <a:pt x="839" y="1"/>
                </a:lnTo>
                <a:lnTo>
                  <a:pt x="720" y="1"/>
                </a:lnTo>
                <a:lnTo>
                  <a:pt x="654" y="1"/>
                </a:lnTo>
                <a:lnTo>
                  <a:pt x="591" y="3"/>
                </a:lnTo>
                <a:lnTo>
                  <a:pt x="489" y="4"/>
                </a:lnTo>
                <a:lnTo>
                  <a:pt x="348" y="4"/>
                </a:lnTo>
                <a:lnTo>
                  <a:pt x="0" y="0"/>
                </a:lnTo>
                <a:lnTo>
                  <a:pt x="0" y="285"/>
                </a:lnTo>
                <a:lnTo>
                  <a:pt x="2" y="793"/>
                </a:lnTo>
                <a:lnTo>
                  <a:pt x="6" y="1062"/>
                </a:lnTo>
                <a:lnTo>
                  <a:pt x="48" y="1063"/>
                </a:lnTo>
                <a:lnTo>
                  <a:pt x="339" y="1060"/>
                </a:lnTo>
                <a:lnTo>
                  <a:pt x="570" y="1062"/>
                </a:lnTo>
                <a:lnTo>
                  <a:pt x="846" y="1063"/>
                </a:lnTo>
                <a:lnTo>
                  <a:pt x="845" y="793"/>
                </a:lnTo>
                <a:lnTo>
                  <a:pt x="842" y="4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1" name="Freeform 26"/>
          <p:cNvSpPr>
            <a:spLocks/>
          </p:cNvSpPr>
          <p:nvPr/>
        </p:nvSpPr>
        <p:spPr bwMode="auto">
          <a:xfrm>
            <a:off x="2289246" y="4411663"/>
            <a:ext cx="439738" cy="501650"/>
          </a:xfrm>
          <a:custGeom>
            <a:avLst/>
            <a:gdLst>
              <a:gd name="T0" fmla="*/ 2147483646 w 830"/>
              <a:gd name="T1" fmla="*/ 0 h 949"/>
              <a:gd name="T2" fmla="*/ 2147483646 w 830"/>
              <a:gd name="T3" fmla="*/ 2147483646 h 949"/>
              <a:gd name="T4" fmla="*/ 2147483646 w 830"/>
              <a:gd name="T5" fmla="*/ 2147483646 h 949"/>
              <a:gd name="T6" fmla="*/ 2147483646 w 830"/>
              <a:gd name="T7" fmla="*/ 2147483646 h 949"/>
              <a:gd name="T8" fmla="*/ 2147483646 w 830"/>
              <a:gd name="T9" fmla="*/ 2147483646 h 949"/>
              <a:gd name="T10" fmla="*/ 2147483646 w 830"/>
              <a:gd name="T11" fmla="*/ 2147483646 h 949"/>
              <a:gd name="T12" fmla="*/ 2147483646 w 830"/>
              <a:gd name="T13" fmla="*/ 2147483646 h 949"/>
              <a:gd name="T14" fmla="*/ 2147483646 w 830"/>
              <a:gd name="T15" fmla="*/ 2147483646 h 949"/>
              <a:gd name="T16" fmla="*/ 2147483646 w 830"/>
              <a:gd name="T17" fmla="*/ 2147483646 h 949"/>
              <a:gd name="T18" fmla="*/ 0 w 830"/>
              <a:gd name="T19" fmla="*/ 0 h 949"/>
              <a:gd name="T20" fmla="*/ 2147483646 w 830"/>
              <a:gd name="T21" fmla="*/ 0 h 949"/>
              <a:gd name="T22" fmla="*/ 2147483646 w 830"/>
              <a:gd name="T23" fmla="*/ 0 h 949"/>
              <a:gd name="T24" fmla="*/ 2147483646 w 830"/>
              <a:gd name="T25" fmla="*/ 0 h 9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30" h="949">
                <a:moveTo>
                  <a:pt x="792" y="0"/>
                </a:moveTo>
                <a:lnTo>
                  <a:pt x="828" y="31"/>
                </a:lnTo>
                <a:lnTo>
                  <a:pt x="825" y="639"/>
                </a:lnTo>
                <a:lnTo>
                  <a:pt x="830" y="943"/>
                </a:lnTo>
                <a:lnTo>
                  <a:pt x="234" y="948"/>
                </a:lnTo>
                <a:lnTo>
                  <a:pt x="129" y="948"/>
                </a:lnTo>
                <a:lnTo>
                  <a:pt x="3" y="949"/>
                </a:lnTo>
                <a:lnTo>
                  <a:pt x="3" y="943"/>
                </a:lnTo>
                <a:lnTo>
                  <a:pt x="2" y="639"/>
                </a:lnTo>
                <a:lnTo>
                  <a:pt x="0" y="0"/>
                </a:lnTo>
                <a:lnTo>
                  <a:pt x="129" y="0"/>
                </a:lnTo>
                <a:lnTo>
                  <a:pt x="368" y="0"/>
                </a:lnTo>
                <a:lnTo>
                  <a:pt x="79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2" name="Freeform 27"/>
          <p:cNvSpPr>
            <a:spLocks/>
          </p:cNvSpPr>
          <p:nvPr/>
        </p:nvSpPr>
        <p:spPr bwMode="auto">
          <a:xfrm>
            <a:off x="3786259" y="3170238"/>
            <a:ext cx="677862" cy="452437"/>
          </a:xfrm>
          <a:custGeom>
            <a:avLst/>
            <a:gdLst>
              <a:gd name="T0" fmla="*/ 2147483646 w 1281"/>
              <a:gd name="T1" fmla="*/ 2147483646 h 855"/>
              <a:gd name="T2" fmla="*/ 2147483646 w 1281"/>
              <a:gd name="T3" fmla="*/ 2147483646 h 855"/>
              <a:gd name="T4" fmla="*/ 2147483646 w 1281"/>
              <a:gd name="T5" fmla="*/ 2147483646 h 855"/>
              <a:gd name="T6" fmla="*/ 2147483646 w 1281"/>
              <a:gd name="T7" fmla="*/ 2147483646 h 855"/>
              <a:gd name="T8" fmla="*/ 2147483646 w 1281"/>
              <a:gd name="T9" fmla="*/ 2147483646 h 855"/>
              <a:gd name="T10" fmla="*/ 2147483646 w 1281"/>
              <a:gd name="T11" fmla="*/ 2147483646 h 855"/>
              <a:gd name="T12" fmla="*/ 2147483646 w 1281"/>
              <a:gd name="T13" fmla="*/ 2147483646 h 855"/>
              <a:gd name="T14" fmla="*/ 2147483646 w 1281"/>
              <a:gd name="T15" fmla="*/ 2147483646 h 855"/>
              <a:gd name="T16" fmla="*/ 2147483646 w 1281"/>
              <a:gd name="T17" fmla="*/ 0 h 855"/>
              <a:gd name="T18" fmla="*/ 0 w 1281"/>
              <a:gd name="T19" fmla="*/ 2147483646 h 855"/>
              <a:gd name="T20" fmla="*/ 0 w 1281"/>
              <a:gd name="T21" fmla="*/ 2147483646 h 855"/>
              <a:gd name="T22" fmla="*/ 2147483646 w 1281"/>
              <a:gd name="T23" fmla="*/ 2147483646 h 855"/>
              <a:gd name="T24" fmla="*/ 2147483646 w 1281"/>
              <a:gd name="T25" fmla="*/ 2147483646 h 855"/>
              <a:gd name="T26" fmla="*/ 2147483646 w 1281"/>
              <a:gd name="T27" fmla="*/ 2147483646 h 855"/>
              <a:gd name="T28" fmla="*/ 2147483646 w 1281"/>
              <a:gd name="T29" fmla="*/ 2147483646 h 855"/>
              <a:gd name="T30" fmla="*/ 2147483646 w 1281"/>
              <a:gd name="T31" fmla="*/ 2147483646 h 855"/>
              <a:gd name="T32" fmla="*/ 2147483646 w 1281"/>
              <a:gd name="T33" fmla="*/ 2147483646 h 8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81" h="855">
                <a:moveTo>
                  <a:pt x="1072" y="853"/>
                </a:moveTo>
                <a:lnTo>
                  <a:pt x="1279" y="853"/>
                </a:lnTo>
                <a:lnTo>
                  <a:pt x="1279" y="550"/>
                </a:lnTo>
                <a:lnTo>
                  <a:pt x="1281" y="219"/>
                </a:lnTo>
                <a:lnTo>
                  <a:pt x="1113" y="219"/>
                </a:lnTo>
                <a:lnTo>
                  <a:pt x="1051" y="219"/>
                </a:lnTo>
                <a:lnTo>
                  <a:pt x="1053" y="6"/>
                </a:lnTo>
                <a:lnTo>
                  <a:pt x="874" y="6"/>
                </a:lnTo>
                <a:lnTo>
                  <a:pt x="637" y="0"/>
                </a:lnTo>
                <a:lnTo>
                  <a:pt x="0" y="3"/>
                </a:lnTo>
                <a:lnTo>
                  <a:pt x="0" y="216"/>
                </a:lnTo>
                <a:lnTo>
                  <a:pt x="27" y="216"/>
                </a:lnTo>
                <a:lnTo>
                  <a:pt x="27" y="246"/>
                </a:lnTo>
                <a:lnTo>
                  <a:pt x="28" y="642"/>
                </a:lnTo>
                <a:lnTo>
                  <a:pt x="445" y="640"/>
                </a:lnTo>
                <a:lnTo>
                  <a:pt x="637" y="855"/>
                </a:lnTo>
                <a:lnTo>
                  <a:pt x="1072" y="85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3" name="Freeform 28"/>
          <p:cNvSpPr>
            <a:spLocks/>
          </p:cNvSpPr>
          <p:nvPr/>
        </p:nvSpPr>
        <p:spPr bwMode="auto">
          <a:xfrm>
            <a:off x="3259209" y="4298950"/>
            <a:ext cx="569912" cy="612775"/>
          </a:xfrm>
          <a:custGeom>
            <a:avLst/>
            <a:gdLst>
              <a:gd name="T0" fmla="*/ 2147483646 w 1077"/>
              <a:gd name="T1" fmla="*/ 2147483646 h 1157"/>
              <a:gd name="T2" fmla="*/ 2147483646 w 1077"/>
              <a:gd name="T3" fmla="*/ 2147483646 h 1157"/>
              <a:gd name="T4" fmla="*/ 2147483646 w 1077"/>
              <a:gd name="T5" fmla="*/ 2147483646 h 1157"/>
              <a:gd name="T6" fmla="*/ 2147483646 w 1077"/>
              <a:gd name="T7" fmla="*/ 2147483646 h 1157"/>
              <a:gd name="T8" fmla="*/ 2147483646 w 1077"/>
              <a:gd name="T9" fmla="*/ 2147483646 h 1157"/>
              <a:gd name="T10" fmla="*/ 2147483646 w 1077"/>
              <a:gd name="T11" fmla="*/ 2147483646 h 1157"/>
              <a:gd name="T12" fmla="*/ 2147483646 w 1077"/>
              <a:gd name="T13" fmla="*/ 2147483646 h 1157"/>
              <a:gd name="T14" fmla="*/ 2147483646 w 1077"/>
              <a:gd name="T15" fmla="*/ 2147483646 h 1157"/>
              <a:gd name="T16" fmla="*/ 0 w 1077"/>
              <a:gd name="T17" fmla="*/ 2147483646 h 1157"/>
              <a:gd name="T18" fmla="*/ 0 w 1077"/>
              <a:gd name="T19" fmla="*/ 0 h 1157"/>
              <a:gd name="T20" fmla="*/ 2147483646 w 1077"/>
              <a:gd name="T21" fmla="*/ 2147483646 h 1157"/>
              <a:gd name="T22" fmla="*/ 2147483646 w 1077"/>
              <a:gd name="T23" fmla="*/ 2147483646 h 1157"/>
              <a:gd name="T24" fmla="*/ 2147483646 w 1077"/>
              <a:gd name="T25" fmla="*/ 2147483646 h 1157"/>
              <a:gd name="T26" fmla="*/ 2147483646 w 1077"/>
              <a:gd name="T27" fmla="*/ 2147483646 h 1157"/>
              <a:gd name="T28" fmla="*/ 2147483646 w 1077"/>
              <a:gd name="T29" fmla="*/ 2147483646 h 1157"/>
              <a:gd name="T30" fmla="*/ 2147483646 w 1077"/>
              <a:gd name="T31" fmla="*/ 2147483646 h 1157"/>
              <a:gd name="T32" fmla="*/ 2147483646 w 1077"/>
              <a:gd name="T33" fmla="*/ 2147483646 h 11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77" h="1157">
                <a:moveTo>
                  <a:pt x="1075" y="851"/>
                </a:moveTo>
                <a:lnTo>
                  <a:pt x="1077" y="1157"/>
                </a:lnTo>
                <a:lnTo>
                  <a:pt x="343" y="1157"/>
                </a:lnTo>
                <a:lnTo>
                  <a:pt x="204" y="1154"/>
                </a:lnTo>
                <a:lnTo>
                  <a:pt x="199" y="1152"/>
                </a:lnTo>
                <a:lnTo>
                  <a:pt x="123" y="1151"/>
                </a:lnTo>
                <a:lnTo>
                  <a:pt x="34" y="1151"/>
                </a:lnTo>
                <a:lnTo>
                  <a:pt x="30" y="213"/>
                </a:lnTo>
                <a:lnTo>
                  <a:pt x="0" y="213"/>
                </a:lnTo>
                <a:lnTo>
                  <a:pt x="0" y="0"/>
                </a:lnTo>
                <a:lnTo>
                  <a:pt x="366" y="9"/>
                </a:lnTo>
                <a:lnTo>
                  <a:pt x="679" y="18"/>
                </a:lnTo>
                <a:lnTo>
                  <a:pt x="1048" y="15"/>
                </a:lnTo>
                <a:lnTo>
                  <a:pt x="1050" y="225"/>
                </a:lnTo>
                <a:lnTo>
                  <a:pt x="1069" y="227"/>
                </a:lnTo>
                <a:lnTo>
                  <a:pt x="1072" y="548"/>
                </a:lnTo>
                <a:lnTo>
                  <a:pt x="1075" y="8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4" name="Freeform 29"/>
          <p:cNvSpPr>
            <a:spLocks/>
          </p:cNvSpPr>
          <p:nvPr/>
        </p:nvSpPr>
        <p:spPr bwMode="auto">
          <a:xfrm>
            <a:off x="3824359" y="4416425"/>
            <a:ext cx="550862" cy="495300"/>
          </a:xfrm>
          <a:custGeom>
            <a:avLst/>
            <a:gdLst>
              <a:gd name="T0" fmla="*/ 2147483646 w 1040"/>
              <a:gd name="T1" fmla="*/ 0 h 936"/>
              <a:gd name="T2" fmla="*/ 2147483646 w 1040"/>
              <a:gd name="T3" fmla="*/ 0 h 936"/>
              <a:gd name="T4" fmla="*/ 2147483646 w 1040"/>
              <a:gd name="T5" fmla="*/ 0 h 936"/>
              <a:gd name="T6" fmla="*/ 2147483646 w 1040"/>
              <a:gd name="T7" fmla="*/ 2147483646 h 936"/>
              <a:gd name="T8" fmla="*/ 0 w 1040"/>
              <a:gd name="T9" fmla="*/ 2147483646 h 936"/>
              <a:gd name="T10" fmla="*/ 2147483646 w 1040"/>
              <a:gd name="T11" fmla="*/ 2147483646 h 936"/>
              <a:gd name="T12" fmla="*/ 2147483646 w 1040"/>
              <a:gd name="T13" fmla="*/ 2147483646 h 936"/>
              <a:gd name="T14" fmla="*/ 2147483646 w 1040"/>
              <a:gd name="T15" fmla="*/ 2147483646 h 936"/>
              <a:gd name="T16" fmla="*/ 2147483646 w 1040"/>
              <a:gd name="T17" fmla="*/ 2147483646 h 936"/>
              <a:gd name="T18" fmla="*/ 2147483646 w 1040"/>
              <a:gd name="T19" fmla="*/ 2147483646 h 936"/>
              <a:gd name="T20" fmla="*/ 2147483646 w 1040"/>
              <a:gd name="T21" fmla="*/ 2147483646 h 936"/>
              <a:gd name="T22" fmla="*/ 2147483646 w 1040"/>
              <a:gd name="T23" fmla="*/ 2147483646 h 936"/>
              <a:gd name="T24" fmla="*/ 2147483646 w 1040"/>
              <a:gd name="T25" fmla="*/ 2147483646 h 936"/>
              <a:gd name="T26" fmla="*/ 2147483646 w 1040"/>
              <a:gd name="T27" fmla="*/ 2147483646 h 936"/>
              <a:gd name="T28" fmla="*/ 2147483646 w 1040"/>
              <a:gd name="T29" fmla="*/ 0 h 9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40" h="936">
                <a:moveTo>
                  <a:pt x="1038" y="0"/>
                </a:moveTo>
                <a:lnTo>
                  <a:pt x="1019" y="0"/>
                </a:lnTo>
                <a:lnTo>
                  <a:pt x="801" y="0"/>
                </a:lnTo>
                <a:lnTo>
                  <a:pt x="87" y="4"/>
                </a:lnTo>
                <a:lnTo>
                  <a:pt x="0" y="6"/>
                </a:lnTo>
                <a:lnTo>
                  <a:pt x="3" y="327"/>
                </a:lnTo>
                <a:lnTo>
                  <a:pt x="6" y="630"/>
                </a:lnTo>
                <a:lnTo>
                  <a:pt x="8" y="936"/>
                </a:lnTo>
                <a:lnTo>
                  <a:pt x="87" y="936"/>
                </a:lnTo>
                <a:lnTo>
                  <a:pt x="171" y="936"/>
                </a:lnTo>
                <a:lnTo>
                  <a:pt x="326" y="934"/>
                </a:lnTo>
                <a:lnTo>
                  <a:pt x="396" y="936"/>
                </a:lnTo>
                <a:lnTo>
                  <a:pt x="1040" y="936"/>
                </a:lnTo>
                <a:lnTo>
                  <a:pt x="1034" y="904"/>
                </a:lnTo>
                <a:lnTo>
                  <a:pt x="1038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5" name="Freeform 30"/>
          <p:cNvSpPr>
            <a:spLocks/>
          </p:cNvSpPr>
          <p:nvPr/>
        </p:nvSpPr>
        <p:spPr bwMode="auto">
          <a:xfrm>
            <a:off x="3800546" y="3508375"/>
            <a:ext cx="561975" cy="457200"/>
          </a:xfrm>
          <a:custGeom>
            <a:avLst/>
            <a:gdLst>
              <a:gd name="T0" fmla="*/ 2147483646 w 1062"/>
              <a:gd name="T1" fmla="*/ 2147483646 h 864"/>
              <a:gd name="T2" fmla="*/ 2147483646 w 1062"/>
              <a:gd name="T3" fmla="*/ 2147483646 h 864"/>
              <a:gd name="T4" fmla="*/ 2147483646 w 1062"/>
              <a:gd name="T5" fmla="*/ 2147483646 h 864"/>
              <a:gd name="T6" fmla="*/ 2147483646 w 1062"/>
              <a:gd name="T7" fmla="*/ 2147483646 h 864"/>
              <a:gd name="T8" fmla="*/ 2147483646 w 1062"/>
              <a:gd name="T9" fmla="*/ 2147483646 h 864"/>
              <a:gd name="T10" fmla="*/ 2147483646 w 1062"/>
              <a:gd name="T11" fmla="*/ 2147483646 h 864"/>
              <a:gd name="T12" fmla="*/ 2147483646 w 1062"/>
              <a:gd name="T13" fmla="*/ 2147483646 h 864"/>
              <a:gd name="T14" fmla="*/ 2147483646 w 1062"/>
              <a:gd name="T15" fmla="*/ 2147483646 h 864"/>
              <a:gd name="T16" fmla="*/ 0 w 1062"/>
              <a:gd name="T17" fmla="*/ 2147483646 h 864"/>
              <a:gd name="T18" fmla="*/ 2147483646 w 1062"/>
              <a:gd name="T19" fmla="*/ 2147483646 h 864"/>
              <a:gd name="T20" fmla="*/ 2147483646 w 1062"/>
              <a:gd name="T21" fmla="*/ 2147483646 h 864"/>
              <a:gd name="T22" fmla="*/ 2147483646 w 1062"/>
              <a:gd name="T23" fmla="*/ 2147483646 h 864"/>
              <a:gd name="T24" fmla="*/ 2147483646 w 1062"/>
              <a:gd name="T25" fmla="*/ 0 h 864"/>
              <a:gd name="T26" fmla="*/ 2147483646 w 1062"/>
              <a:gd name="T27" fmla="*/ 2147483646 h 864"/>
              <a:gd name="T28" fmla="*/ 2147483646 w 1062"/>
              <a:gd name="T29" fmla="*/ 2147483646 h 864"/>
              <a:gd name="T30" fmla="*/ 2147483646 w 1062"/>
              <a:gd name="T31" fmla="*/ 2147483646 h 864"/>
              <a:gd name="T32" fmla="*/ 2147483646 w 1062"/>
              <a:gd name="T33" fmla="*/ 2147483646 h 864"/>
              <a:gd name="T34" fmla="*/ 2147483646 w 1062"/>
              <a:gd name="T35" fmla="*/ 2147483646 h 8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2" h="864">
                <a:moveTo>
                  <a:pt x="1062" y="639"/>
                </a:moveTo>
                <a:lnTo>
                  <a:pt x="1060" y="759"/>
                </a:lnTo>
                <a:lnTo>
                  <a:pt x="1060" y="824"/>
                </a:lnTo>
                <a:lnTo>
                  <a:pt x="1060" y="864"/>
                </a:lnTo>
                <a:lnTo>
                  <a:pt x="372" y="863"/>
                </a:lnTo>
                <a:lnTo>
                  <a:pt x="133" y="861"/>
                </a:lnTo>
                <a:lnTo>
                  <a:pt x="19" y="860"/>
                </a:lnTo>
                <a:lnTo>
                  <a:pt x="19" y="824"/>
                </a:lnTo>
                <a:lnTo>
                  <a:pt x="0" y="639"/>
                </a:lnTo>
                <a:lnTo>
                  <a:pt x="1" y="426"/>
                </a:lnTo>
                <a:lnTo>
                  <a:pt x="1" y="215"/>
                </a:lnTo>
                <a:lnTo>
                  <a:pt x="1" y="2"/>
                </a:lnTo>
                <a:lnTo>
                  <a:pt x="418" y="0"/>
                </a:lnTo>
                <a:lnTo>
                  <a:pt x="610" y="215"/>
                </a:lnTo>
                <a:lnTo>
                  <a:pt x="1045" y="213"/>
                </a:lnTo>
                <a:lnTo>
                  <a:pt x="1044" y="519"/>
                </a:lnTo>
                <a:lnTo>
                  <a:pt x="1044" y="639"/>
                </a:lnTo>
                <a:lnTo>
                  <a:pt x="1062" y="63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6" name="Freeform 31"/>
          <p:cNvSpPr>
            <a:spLocks/>
          </p:cNvSpPr>
          <p:nvPr/>
        </p:nvSpPr>
        <p:spPr bwMode="auto">
          <a:xfrm>
            <a:off x="3136971" y="3732213"/>
            <a:ext cx="676275" cy="576262"/>
          </a:xfrm>
          <a:custGeom>
            <a:avLst/>
            <a:gdLst>
              <a:gd name="T0" fmla="*/ 2147483646 w 1278"/>
              <a:gd name="T1" fmla="*/ 2147483646 h 1089"/>
              <a:gd name="T2" fmla="*/ 2147483646 w 1278"/>
              <a:gd name="T3" fmla="*/ 2147483646 h 1089"/>
              <a:gd name="T4" fmla="*/ 2147483646 w 1278"/>
              <a:gd name="T5" fmla="*/ 2147483646 h 1089"/>
              <a:gd name="T6" fmla="*/ 2147483646 w 1278"/>
              <a:gd name="T7" fmla="*/ 2147483646 h 1089"/>
              <a:gd name="T8" fmla="*/ 2147483646 w 1278"/>
              <a:gd name="T9" fmla="*/ 2147483646 h 1089"/>
              <a:gd name="T10" fmla="*/ 2147483646 w 1278"/>
              <a:gd name="T11" fmla="*/ 2147483646 h 1089"/>
              <a:gd name="T12" fmla="*/ 2147483646 w 1278"/>
              <a:gd name="T13" fmla="*/ 2147483646 h 1089"/>
              <a:gd name="T14" fmla="*/ 2147483646 w 1278"/>
              <a:gd name="T15" fmla="*/ 2147483646 h 1089"/>
              <a:gd name="T16" fmla="*/ 2147483646 w 1278"/>
              <a:gd name="T17" fmla="*/ 2147483646 h 1089"/>
              <a:gd name="T18" fmla="*/ 2147483646 w 1278"/>
              <a:gd name="T19" fmla="*/ 2147483646 h 1089"/>
              <a:gd name="T20" fmla="*/ 0 w 1278"/>
              <a:gd name="T21" fmla="*/ 2147483646 h 1089"/>
              <a:gd name="T22" fmla="*/ 2147483646 w 1278"/>
              <a:gd name="T23" fmla="*/ 0 h 1089"/>
              <a:gd name="T24" fmla="*/ 2147483646 w 1278"/>
              <a:gd name="T25" fmla="*/ 2147483646 h 1089"/>
              <a:gd name="T26" fmla="*/ 2147483646 w 1278"/>
              <a:gd name="T27" fmla="*/ 2147483646 h 1089"/>
              <a:gd name="T28" fmla="*/ 2147483646 w 1278"/>
              <a:gd name="T29" fmla="*/ 2147483646 h 1089"/>
              <a:gd name="T30" fmla="*/ 2147483646 w 1278"/>
              <a:gd name="T31" fmla="*/ 2147483646 h 1089"/>
              <a:gd name="T32" fmla="*/ 2147483646 w 1278"/>
              <a:gd name="T33" fmla="*/ 2147483646 h 1089"/>
              <a:gd name="T34" fmla="*/ 2147483646 w 1278"/>
              <a:gd name="T35" fmla="*/ 2147483646 h 108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78" h="1089">
                <a:moveTo>
                  <a:pt x="1272" y="437"/>
                </a:moveTo>
                <a:lnTo>
                  <a:pt x="1275" y="530"/>
                </a:lnTo>
                <a:lnTo>
                  <a:pt x="1278" y="1010"/>
                </a:lnTo>
                <a:lnTo>
                  <a:pt x="1278" y="1086"/>
                </a:lnTo>
                <a:lnTo>
                  <a:pt x="909" y="1089"/>
                </a:lnTo>
                <a:lnTo>
                  <a:pt x="596" y="1080"/>
                </a:lnTo>
                <a:lnTo>
                  <a:pt x="230" y="1071"/>
                </a:lnTo>
                <a:lnTo>
                  <a:pt x="195" y="1071"/>
                </a:lnTo>
                <a:lnTo>
                  <a:pt x="23" y="1070"/>
                </a:lnTo>
                <a:lnTo>
                  <a:pt x="24" y="213"/>
                </a:lnTo>
                <a:lnTo>
                  <a:pt x="0" y="213"/>
                </a:lnTo>
                <a:lnTo>
                  <a:pt x="2" y="0"/>
                </a:lnTo>
                <a:lnTo>
                  <a:pt x="485" y="3"/>
                </a:lnTo>
                <a:lnTo>
                  <a:pt x="626" y="2"/>
                </a:lnTo>
                <a:lnTo>
                  <a:pt x="1254" y="3"/>
                </a:lnTo>
                <a:lnTo>
                  <a:pt x="1253" y="216"/>
                </a:lnTo>
                <a:lnTo>
                  <a:pt x="1272" y="401"/>
                </a:lnTo>
                <a:lnTo>
                  <a:pt x="1272" y="4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7" name="Freeform 32"/>
          <p:cNvSpPr>
            <a:spLocks/>
          </p:cNvSpPr>
          <p:nvPr/>
        </p:nvSpPr>
        <p:spPr bwMode="auto">
          <a:xfrm>
            <a:off x="3138559" y="3284538"/>
            <a:ext cx="661987" cy="449262"/>
          </a:xfrm>
          <a:custGeom>
            <a:avLst/>
            <a:gdLst>
              <a:gd name="T0" fmla="*/ 2147483646 w 1252"/>
              <a:gd name="T1" fmla="*/ 2147483646 h 850"/>
              <a:gd name="T2" fmla="*/ 2147483646 w 1252"/>
              <a:gd name="T3" fmla="*/ 2147483646 h 850"/>
              <a:gd name="T4" fmla="*/ 2147483646 w 1252"/>
              <a:gd name="T5" fmla="*/ 2147483646 h 850"/>
              <a:gd name="T6" fmla="*/ 2147483646 w 1252"/>
              <a:gd name="T7" fmla="*/ 2147483646 h 850"/>
              <a:gd name="T8" fmla="*/ 2147483646 w 1252"/>
              <a:gd name="T9" fmla="*/ 0 h 850"/>
              <a:gd name="T10" fmla="*/ 2147483646 w 1252"/>
              <a:gd name="T11" fmla="*/ 0 h 850"/>
              <a:gd name="T12" fmla="*/ 2147483646 w 1252"/>
              <a:gd name="T13" fmla="*/ 2147483646 h 850"/>
              <a:gd name="T14" fmla="*/ 2147483646 w 1252"/>
              <a:gd name="T15" fmla="*/ 2147483646 h 850"/>
              <a:gd name="T16" fmla="*/ 0 w 1252"/>
              <a:gd name="T17" fmla="*/ 0 h 850"/>
              <a:gd name="T18" fmla="*/ 0 w 1252"/>
              <a:gd name="T19" fmla="*/ 2147483646 h 850"/>
              <a:gd name="T20" fmla="*/ 2147483646 w 1252"/>
              <a:gd name="T21" fmla="*/ 2147483646 h 850"/>
              <a:gd name="T22" fmla="*/ 0 w 1252"/>
              <a:gd name="T23" fmla="*/ 2147483646 h 850"/>
              <a:gd name="T24" fmla="*/ 0 w 1252"/>
              <a:gd name="T25" fmla="*/ 2147483646 h 850"/>
              <a:gd name="T26" fmla="*/ 0 w 1252"/>
              <a:gd name="T27" fmla="*/ 2147483646 h 850"/>
              <a:gd name="T28" fmla="*/ 2147483646 w 1252"/>
              <a:gd name="T29" fmla="*/ 2147483646 h 850"/>
              <a:gd name="T30" fmla="*/ 2147483646 w 1252"/>
              <a:gd name="T31" fmla="*/ 2147483646 h 850"/>
              <a:gd name="T32" fmla="*/ 2147483646 w 1252"/>
              <a:gd name="T33" fmla="*/ 2147483646 h 8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52" h="850">
                <a:moveTo>
                  <a:pt x="1252" y="850"/>
                </a:moveTo>
                <a:lnTo>
                  <a:pt x="1252" y="639"/>
                </a:lnTo>
                <a:lnTo>
                  <a:pt x="1252" y="426"/>
                </a:lnTo>
                <a:lnTo>
                  <a:pt x="1251" y="30"/>
                </a:lnTo>
                <a:lnTo>
                  <a:pt x="1251" y="0"/>
                </a:lnTo>
                <a:lnTo>
                  <a:pt x="1224" y="0"/>
                </a:lnTo>
                <a:lnTo>
                  <a:pt x="670" y="1"/>
                </a:lnTo>
                <a:lnTo>
                  <a:pt x="432" y="1"/>
                </a:lnTo>
                <a:lnTo>
                  <a:pt x="0" y="0"/>
                </a:lnTo>
                <a:lnTo>
                  <a:pt x="0" y="30"/>
                </a:lnTo>
                <a:lnTo>
                  <a:pt x="3" y="334"/>
                </a:lnTo>
                <a:lnTo>
                  <a:pt x="0" y="636"/>
                </a:lnTo>
                <a:lnTo>
                  <a:pt x="0" y="639"/>
                </a:lnTo>
                <a:lnTo>
                  <a:pt x="0" y="847"/>
                </a:lnTo>
                <a:lnTo>
                  <a:pt x="483" y="850"/>
                </a:lnTo>
                <a:lnTo>
                  <a:pt x="624" y="849"/>
                </a:lnTo>
                <a:lnTo>
                  <a:pt x="1252" y="85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8" name="Freeform 33"/>
          <p:cNvSpPr>
            <a:spLocks/>
          </p:cNvSpPr>
          <p:nvPr/>
        </p:nvSpPr>
        <p:spPr bwMode="auto">
          <a:xfrm>
            <a:off x="3810071" y="3963988"/>
            <a:ext cx="554038" cy="455612"/>
          </a:xfrm>
          <a:custGeom>
            <a:avLst/>
            <a:gdLst>
              <a:gd name="T0" fmla="*/ 2147483646 w 1046"/>
              <a:gd name="T1" fmla="*/ 2147483646 h 861"/>
              <a:gd name="T2" fmla="*/ 2147483646 w 1046"/>
              <a:gd name="T3" fmla="*/ 2147483646 h 861"/>
              <a:gd name="T4" fmla="*/ 2147483646 w 1046"/>
              <a:gd name="T5" fmla="*/ 2147483646 h 861"/>
              <a:gd name="T6" fmla="*/ 2147483646 w 1046"/>
              <a:gd name="T7" fmla="*/ 2147483646 h 861"/>
              <a:gd name="T8" fmla="*/ 2147483646 w 1046"/>
              <a:gd name="T9" fmla="*/ 2147483646 h 861"/>
              <a:gd name="T10" fmla="*/ 2147483646 w 1046"/>
              <a:gd name="T11" fmla="*/ 2147483646 h 861"/>
              <a:gd name="T12" fmla="*/ 2147483646 w 1046"/>
              <a:gd name="T13" fmla="*/ 2147483646 h 861"/>
              <a:gd name="T14" fmla="*/ 2147483646 w 1046"/>
              <a:gd name="T15" fmla="*/ 2147483646 h 861"/>
              <a:gd name="T16" fmla="*/ 2147483646 w 1046"/>
              <a:gd name="T17" fmla="*/ 2147483646 h 861"/>
              <a:gd name="T18" fmla="*/ 0 w 1046"/>
              <a:gd name="T19" fmla="*/ 0 h 861"/>
              <a:gd name="T20" fmla="*/ 2147483646 w 1046"/>
              <a:gd name="T21" fmla="*/ 2147483646 h 861"/>
              <a:gd name="T22" fmla="*/ 2147483646 w 1046"/>
              <a:gd name="T23" fmla="*/ 2147483646 h 861"/>
              <a:gd name="T24" fmla="*/ 2147483646 w 1046"/>
              <a:gd name="T25" fmla="*/ 2147483646 h 861"/>
              <a:gd name="T26" fmla="*/ 2147483646 w 1046"/>
              <a:gd name="T27" fmla="*/ 2147483646 h 861"/>
              <a:gd name="T28" fmla="*/ 2147483646 w 1046"/>
              <a:gd name="T29" fmla="*/ 2147483646 h 861"/>
              <a:gd name="T30" fmla="*/ 2147483646 w 1046"/>
              <a:gd name="T31" fmla="*/ 2147483646 h 8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46" h="861">
                <a:moveTo>
                  <a:pt x="1044" y="645"/>
                </a:moveTo>
                <a:lnTo>
                  <a:pt x="1046" y="855"/>
                </a:lnTo>
                <a:lnTo>
                  <a:pt x="828" y="855"/>
                </a:lnTo>
                <a:lnTo>
                  <a:pt x="114" y="859"/>
                </a:lnTo>
                <a:lnTo>
                  <a:pt x="27" y="861"/>
                </a:lnTo>
                <a:lnTo>
                  <a:pt x="8" y="859"/>
                </a:lnTo>
                <a:lnTo>
                  <a:pt x="6" y="649"/>
                </a:lnTo>
                <a:lnTo>
                  <a:pt x="6" y="573"/>
                </a:lnTo>
                <a:lnTo>
                  <a:pt x="3" y="93"/>
                </a:lnTo>
                <a:lnTo>
                  <a:pt x="0" y="0"/>
                </a:lnTo>
                <a:lnTo>
                  <a:pt x="114" y="1"/>
                </a:lnTo>
                <a:lnTo>
                  <a:pt x="353" y="3"/>
                </a:lnTo>
                <a:lnTo>
                  <a:pt x="1041" y="4"/>
                </a:lnTo>
                <a:lnTo>
                  <a:pt x="1040" y="151"/>
                </a:lnTo>
                <a:lnTo>
                  <a:pt x="1040" y="268"/>
                </a:lnTo>
                <a:lnTo>
                  <a:pt x="1044" y="6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89" name="Freeform 34"/>
          <p:cNvSpPr>
            <a:spLocks/>
          </p:cNvSpPr>
          <p:nvPr/>
        </p:nvSpPr>
        <p:spPr bwMode="auto">
          <a:xfrm>
            <a:off x="2708346" y="4298950"/>
            <a:ext cx="568325" cy="611188"/>
          </a:xfrm>
          <a:custGeom>
            <a:avLst/>
            <a:gdLst>
              <a:gd name="T0" fmla="*/ 2147483646 w 1074"/>
              <a:gd name="T1" fmla="*/ 2147483646 h 1156"/>
              <a:gd name="T2" fmla="*/ 2147483646 w 1074"/>
              <a:gd name="T3" fmla="*/ 2147483646 h 1156"/>
              <a:gd name="T4" fmla="*/ 2147483646 w 1074"/>
              <a:gd name="T5" fmla="*/ 2147483646 h 1156"/>
              <a:gd name="T6" fmla="*/ 2147483646 w 1074"/>
              <a:gd name="T7" fmla="*/ 0 h 1156"/>
              <a:gd name="T8" fmla="*/ 2147483646 w 1074"/>
              <a:gd name="T9" fmla="*/ 2147483646 h 1156"/>
              <a:gd name="T10" fmla="*/ 2147483646 w 1074"/>
              <a:gd name="T11" fmla="*/ 2147483646 h 1156"/>
              <a:gd name="T12" fmla="*/ 0 w 1074"/>
              <a:gd name="T13" fmla="*/ 0 h 1156"/>
              <a:gd name="T14" fmla="*/ 0 w 1074"/>
              <a:gd name="T15" fmla="*/ 2147483646 h 1156"/>
              <a:gd name="T16" fmla="*/ 2147483646 w 1074"/>
              <a:gd name="T17" fmla="*/ 2147483646 h 1156"/>
              <a:gd name="T18" fmla="*/ 2147483646 w 1074"/>
              <a:gd name="T19" fmla="*/ 2147483646 h 1156"/>
              <a:gd name="T20" fmla="*/ 2147483646 w 1074"/>
              <a:gd name="T21" fmla="*/ 2147483646 h 1156"/>
              <a:gd name="T22" fmla="*/ 2147483646 w 1074"/>
              <a:gd name="T23" fmla="*/ 2147483646 h 1156"/>
              <a:gd name="T24" fmla="*/ 2147483646 w 1074"/>
              <a:gd name="T25" fmla="*/ 2147483646 h 1156"/>
              <a:gd name="T26" fmla="*/ 2147483646 w 1074"/>
              <a:gd name="T27" fmla="*/ 2147483646 h 1156"/>
              <a:gd name="T28" fmla="*/ 2147483646 w 1074"/>
              <a:gd name="T29" fmla="*/ 2147483646 h 1156"/>
              <a:gd name="T30" fmla="*/ 2147483646 w 1074"/>
              <a:gd name="T31" fmla="*/ 2147483646 h 1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4" h="1156">
                <a:moveTo>
                  <a:pt x="1040" y="214"/>
                </a:moveTo>
                <a:lnTo>
                  <a:pt x="1040" y="1"/>
                </a:lnTo>
                <a:lnTo>
                  <a:pt x="1005" y="1"/>
                </a:lnTo>
                <a:lnTo>
                  <a:pt x="833" y="0"/>
                </a:lnTo>
                <a:lnTo>
                  <a:pt x="528" y="1"/>
                </a:lnTo>
                <a:lnTo>
                  <a:pt x="291" y="1"/>
                </a:lnTo>
                <a:lnTo>
                  <a:pt x="0" y="0"/>
                </a:lnTo>
                <a:lnTo>
                  <a:pt x="0" y="213"/>
                </a:lnTo>
                <a:lnTo>
                  <a:pt x="36" y="244"/>
                </a:lnTo>
                <a:lnTo>
                  <a:pt x="33" y="852"/>
                </a:lnTo>
                <a:lnTo>
                  <a:pt x="38" y="1156"/>
                </a:lnTo>
                <a:lnTo>
                  <a:pt x="168" y="1155"/>
                </a:lnTo>
                <a:lnTo>
                  <a:pt x="1005" y="1152"/>
                </a:lnTo>
                <a:lnTo>
                  <a:pt x="1074" y="1152"/>
                </a:lnTo>
                <a:lnTo>
                  <a:pt x="1070" y="214"/>
                </a:lnTo>
                <a:lnTo>
                  <a:pt x="1040" y="2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0" name="Freeform 35"/>
          <p:cNvSpPr>
            <a:spLocks/>
          </p:cNvSpPr>
          <p:nvPr/>
        </p:nvSpPr>
        <p:spPr bwMode="auto">
          <a:xfrm>
            <a:off x="3116334" y="2722563"/>
            <a:ext cx="669925" cy="561975"/>
          </a:xfrm>
          <a:custGeom>
            <a:avLst/>
            <a:gdLst>
              <a:gd name="T0" fmla="*/ 2147483646 w 1266"/>
              <a:gd name="T1" fmla="*/ 2147483646 h 1063"/>
              <a:gd name="T2" fmla="*/ 2147483646 w 1266"/>
              <a:gd name="T3" fmla="*/ 2147483646 h 1063"/>
              <a:gd name="T4" fmla="*/ 2147483646 w 1266"/>
              <a:gd name="T5" fmla="*/ 2147483646 h 1063"/>
              <a:gd name="T6" fmla="*/ 2147483646 w 1266"/>
              <a:gd name="T7" fmla="*/ 2147483646 h 1063"/>
              <a:gd name="T8" fmla="*/ 2147483646 w 1266"/>
              <a:gd name="T9" fmla="*/ 2147483646 h 1063"/>
              <a:gd name="T10" fmla="*/ 2147483646 w 1266"/>
              <a:gd name="T11" fmla="*/ 2147483646 h 1063"/>
              <a:gd name="T12" fmla="*/ 2147483646 w 1266"/>
              <a:gd name="T13" fmla="*/ 2147483646 h 1063"/>
              <a:gd name="T14" fmla="*/ 0 w 1266"/>
              <a:gd name="T15" fmla="*/ 2147483646 h 1063"/>
              <a:gd name="T16" fmla="*/ 0 w 1266"/>
              <a:gd name="T17" fmla="*/ 0 h 1063"/>
              <a:gd name="T18" fmla="*/ 2147483646 w 1266"/>
              <a:gd name="T19" fmla="*/ 2147483646 h 1063"/>
              <a:gd name="T20" fmla="*/ 2147483646 w 1266"/>
              <a:gd name="T21" fmla="*/ 2147483646 h 1063"/>
              <a:gd name="T22" fmla="*/ 2147483646 w 1266"/>
              <a:gd name="T23" fmla="*/ 2147483646 h 1063"/>
              <a:gd name="T24" fmla="*/ 2147483646 w 1266"/>
              <a:gd name="T25" fmla="*/ 2147483646 h 1063"/>
              <a:gd name="T26" fmla="*/ 2147483646 w 1266"/>
              <a:gd name="T27" fmla="*/ 2147483646 h 1063"/>
              <a:gd name="T28" fmla="*/ 2147483646 w 1266"/>
              <a:gd name="T29" fmla="*/ 2147483646 h 1063"/>
              <a:gd name="T30" fmla="*/ 2147483646 w 1266"/>
              <a:gd name="T31" fmla="*/ 2147483646 h 1063"/>
              <a:gd name="T32" fmla="*/ 2147483646 w 1266"/>
              <a:gd name="T33" fmla="*/ 2147483646 h 10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66" h="1063">
                <a:moveTo>
                  <a:pt x="1266" y="849"/>
                </a:moveTo>
                <a:lnTo>
                  <a:pt x="1266" y="1062"/>
                </a:lnTo>
                <a:lnTo>
                  <a:pt x="712" y="1063"/>
                </a:lnTo>
                <a:lnTo>
                  <a:pt x="474" y="1063"/>
                </a:lnTo>
                <a:lnTo>
                  <a:pt x="42" y="1062"/>
                </a:lnTo>
                <a:lnTo>
                  <a:pt x="9" y="1062"/>
                </a:lnTo>
                <a:lnTo>
                  <a:pt x="7" y="915"/>
                </a:lnTo>
                <a:lnTo>
                  <a:pt x="0" y="178"/>
                </a:lnTo>
                <a:lnTo>
                  <a:pt x="0" y="0"/>
                </a:lnTo>
                <a:lnTo>
                  <a:pt x="183" y="3"/>
                </a:lnTo>
                <a:lnTo>
                  <a:pt x="235" y="4"/>
                </a:lnTo>
                <a:lnTo>
                  <a:pt x="474" y="6"/>
                </a:lnTo>
                <a:lnTo>
                  <a:pt x="1240" y="4"/>
                </a:lnTo>
                <a:lnTo>
                  <a:pt x="1263" y="4"/>
                </a:lnTo>
                <a:lnTo>
                  <a:pt x="1263" y="178"/>
                </a:lnTo>
                <a:lnTo>
                  <a:pt x="1263" y="483"/>
                </a:lnTo>
                <a:lnTo>
                  <a:pt x="1266" y="8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1" name="Freeform 36"/>
          <p:cNvSpPr>
            <a:spLocks/>
          </p:cNvSpPr>
          <p:nvPr/>
        </p:nvSpPr>
        <p:spPr bwMode="auto">
          <a:xfrm>
            <a:off x="3784671" y="2724150"/>
            <a:ext cx="558800" cy="449263"/>
          </a:xfrm>
          <a:custGeom>
            <a:avLst/>
            <a:gdLst>
              <a:gd name="T0" fmla="*/ 2147483646 w 1056"/>
              <a:gd name="T1" fmla="*/ 2147483646 h 849"/>
              <a:gd name="T2" fmla="*/ 2147483646 w 1056"/>
              <a:gd name="T3" fmla="*/ 2147483646 h 849"/>
              <a:gd name="T4" fmla="*/ 2147483646 w 1056"/>
              <a:gd name="T5" fmla="*/ 2147483646 h 849"/>
              <a:gd name="T6" fmla="*/ 2147483646 w 1056"/>
              <a:gd name="T7" fmla="*/ 0 h 849"/>
              <a:gd name="T8" fmla="*/ 2147483646 w 1056"/>
              <a:gd name="T9" fmla="*/ 2147483646 h 849"/>
              <a:gd name="T10" fmla="*/ 0 w 1056"/>
              <a:gd name="T11" fmla="*/ 2147483646 h 849"/>
              <a:gd name="T12" fmla="*/ 0 w 1056"/>
              <a:gd name="T13" fmla="*/ 2147483646 h 849"/>
              <a:gd name="T14" fmla="*/ 0 w 1056"/>
              <a:gd name="T15" fmla="*/ 2147483646 h 849"/>
              <a:gd name="T16" fmla="*/ 2147483646 w 1056"/>
              <a:gd name="T17" fmla="*/ 2147483646 h 849"/>
              <a:gd name="T18" fmla="*/ 2147483646 w 1056"/>
              <a:gd name="T19" fmla="*/ 2147483646 h 849"/>
              <a:gd name="T20" fmla="*/ 2147483646 w 1056"/>
              <a:gd name="T21" fmla="*/ 2147483646 h 849"/>
              <a:gd name="T22" fmla="*/ 2147483646 w 1056"/>
              <a:gd name="T23" fmla="*/ 2147483646 h 849"/>
              <a:gd name="T24" fmla="*/ 2147483646 w 1056"/>
              <a:gd name="T25" fmla="*/ 2147483646 h 849"/>
              <a:gd name="T26" fmla="*/ 2147483646 w 1056"/>
              <a:gd name="T27" fmla="*/ 2147483646 h 8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56" h="849">
                <a:moveTo>
                  <a:pt x="1054" y="175"/>
                </a:moveTo>
                <a:lnTo>
                  <a:pt x="1054" y="1"/>
                </a:lnTo>
                <a:lnTo>
                  <a:pt x="1035" y="1"/>
                </a:lnTo>
                <a:lnTo>
                  <a:pt x="877" y="0"/>
                </a:lnTo>
                <a:lnTo>
                  <a:pt x="402" y="1"/>
                </a:lnTo>
                <a:lnTo>
                  <a:pt x="0" y="1"/>
                </a:lnTo>
                <a:lnTo>
                  <a:pt x="0" y="175"/>
                </a:lnTo>
                <a:lnTo>
                  <a:pt x="0" y="480"/>
                </a:lnTo>
                <a:lnTo>
                  <a:pt x="3" y="846"/>
                </a:lnTo>
                <a:lnTo>
                  <a:pt x="640" y="843"/>
                </a:lnTo>
                <a:lnTo>
                  <a:pt x="877" y="849"/>
                </a:lnTo>
                <a:lnTo>
                  <a:pt x="1056" y="849"/>
                </a:lnTo>
                <a:lnTo>
                  <a:pt x="1054" y="784"/>
                </a:lnTo>
                <a:lnTo>
                  <a:pt x="1054" y="1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2" name="Freeform 37"/>
          <p:cNvSpPr>
            <a:spLocks/>
          </p:cNvSpPr>
          <p:nvPr/>
        </p:nvSpPr>
        <p:spPr bwMode="auto">
          <a:xfrm>
            <a:off x="3213171" y="2162175"/>
            <a:ext cx="565150" cy="563563"/>
          </a:xfrm>
          <a:custGeom>
            <a:avLst/>
            <a:gdLst>
              <a:gd name="T0" fmla="*/ 2147483646 w 1069"/>
              <a:gd name="T1" fmla="*/ 2147483646 h 1064"/>
              <a:gd name="T2" fmla="*/ 2147483646 w 1069"/>
              <a:gd name="T3" fmla="*/ 2147483646 h 1064"/>
              <a:gd name="T4" fmla="*/ 2147483646 w 1069"/>
              <a:gd name="T5" fmla="*/ 2147483646 h 1064"/>
              <a:gd name="T6" fmla="*/ 2147483646 w 1069"/>
              <a:gd name="T7" fmla="*/ 2147483646 h 1064"/>
              <a:gd name="T8" fmla="*/ 0 w 1069"/>
              <a:gd name="T9" fmla="*/ 2147483646 h 1064"/>
              <a:gd name="T10" fmla="*/ 2147483646 w 1069"/>
              <a:gd name="T11" fmla="*/ 2147483646 h 1064"/>
              <a:gd name="T12" fmla="*/ 2147483646 w 1069"/>
              <a:gd name="T13" fmla="*/ 2147483646 h 1064"/>
              <a:gd name="T14" fmla="*/ 2147483646 w 1069"/>
              <a:gd name="T15" fmla="*/ 2147483646 h 1064"/>
              <a:gd name="T16" fmla="*/ 2147483646 w 1069"/>
              <a:gd name="T17" fmla="*/ 2147483646 h 1064"/>
              <a:gd name="T18" fmla="*/ 2147483646 w 1069"/>
              <a:gd name="T19" fmla="*/ 0 h 1064"/>
              <a:gd name="T20" fmla="*/ 2147483646 w 1069"/>
              <a:gd name="T21" fmla="*/ 0 h 1064"/>
              <a:gd name="T22" fmla="*/ 2147483646 w 1069"/>
              <a:gd name="T23" fmla="*/ 0 h 1064"/>
              <a:gd name="T24" fmla="*/ 2147483646 w 1069"/>
              <a:gd name="T25" fmla="*/ 2147483646 h 1064"/>
              <a:gd name="T26" fmla="*/ 2147483646 w 1069"/>
              <a:gd name="T27" fmla="*/ 2147483646 h 106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69" h="1064">
                <a:moveTo>
                  <a:pt x="1062" y="627"/>
                </a:moveTo>
                <a:lnTo>
                  <a:pt x="1057" y="1062"/>
                </a:lnTo>
                <a:lnTo>
                  <a:pt x="291" y="1064"/>
                </a:lnTo>
                <a:lnTo>
                  <a:pt x="52" y="1062"/>
                </a:lnTo>
                <a:lnTo>
                  <a:pt x="0" y="1061"/>
                </a:lnTo>
                <a:lnTo>
                  <a:pt x="3" y="627"/>
                </a:lnTo>
                <a:lnTo>
                  <a:pt x="9" y="182"/>
                </a:lnTo>
                <a:lnTo>
                  <a:pt x="9" y="2"/>
                </a:lnTo>
                <a:lnTo>
                  <a:pt x="766" y="2"/>
                </a:lnTo>
                <a:lnTo>
                  <a:pt x="1005" y="0"/>
                </a:lnTo>
                <a:lnTo>
                  <a:pt x="1044" y="0"/>
                </a:lnTo>
                <a:lnTo>
                  <a:pt x="1069" y="0"/>
                </a:lnTo>
                <a:lnTo>
                  <a:pt x="1065" y="323"/>
                </a:lnTo>
                <a:lnTo>
                  <a:pt x="1062" y="62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3" name="Freeform 38"/>
          <p:cNvSpPr>
            <a:spLocks/>
          </p:cNvSpPr>
          <p:nvPr/>
        </p:nvSpPr>
        <p:spPr bwMode="auto">
          <a:xfrm>
            <a:off x="3200471" y="1601788"/>
            <a:ext cx="568325" cy="561975"/>
          </a:xfrm>
          <a:custGeom>
            <a:avLst/>
            <a:gdLst>
              <a:gd name="T0" fmla="*/ 2147483646 w 1073"/>
              <a:gd name="T1" fmla="*/ 2147483646 h 1061"/>
              <a:gd name="T2" fmla="*/ 2147483646 w 1073"/>
              <a:gd name="T3" fmla="*/ 0 h 1061"/>
              <a:gd name="T4" fmla="*/ 2147483646 w 1073"/>
              <a:gd name="T5" fmla="*/ 0 h 1061"/>
              <a:gd name="T6" fmla="*/ 2147483646 w 1073"/>
              <a:gd name="T7" fmla="*/ 0 h 1061"/>
              <a:gd name="T8" fmla="*/ 2147483646 w 1073"/>
              <a:gd name="T9" fmla="*/ 2147483646 h 1061"/>
              <a:gd name="T10" fmla="*/ 2147483646 w 1073"/>
              <a:gd name="T11" fmla="*/ 0 h 1061"/>
              <a:gd name="T12" fmla="*/ 2147483646 w 1073"/>
              <a:gd name="T13" fmla="*/ 2147483646 h 1061"/>
              <a:gd name="T14" fmla="*/ 2147483646 w 1073"/>
              <a:gd name="T15" fmla="*/ 2147483646 h 1061"/>
              <a:gd name="T16" fmla="*/ 2147483646 w 1073"/>
              <a:gd name="T17" fmla="*/ 2147483646 h 1061"/>
              <a:gd name="T18" fmla="*/ 0 w 1073"/>
              <a:gd name="T19" fmla="*/ 2147483646 h 1061"/>
              <a:gd name="T20" fmla="*/ 2147483646 w 1073"/>
              <a:gd name="T21" fmla="*/ 2147483646 h 1061"/>
              <a:gd name="T22" fmla="*/ 2147483646 w 1073"/>
              <a:gd name="T23" fmla="*/ 2147483646 h 1061"/>
              <a:gd name="T24" fmla="*/ 2147483646 w 1073"/>
              <a:gd name="T25" fmla="*/ 2147483646 h 1061"/>
              <a:gd name="T26" fmla="*/ 2147483646 w 1073"/>
              <a:gd name="T27" fmla="*/ 2147483646 h 1061"/>
              <a:gd name="T28" fmla="*/ 2147483646 w 1073"/>
              <a:gd name="T29" fmla="*/ 2147483646 h 1061"/>
              <a:gd name="T30" fmla="*/ 2147483646 w 1073"/>
              <a:gd name="T31" fmla="*/ 2147483646 h 10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3" h="1061">
                <a:moveTo>
                  <a:pt x="1073" y="164"/>
                </a:moveTo>
                <a:lnTo>
                  <a:pt x="1071" y="0"/>
                </a:lnTo>
                <a:lnTo>
                  <a:pt x="1028" y="0"/>
                </a:lnTo>
                <a:lnTo>
                  <a:pt x="1020" y="0"/>
                </a:lnTo>
                <a:lnTo>
                  <a:pt x="861" y="3"/>
                </a:lnTo>
                <a:lnTo>
                  <a:pt x="789" y="0"/>
                </a:lnTo>
                <a:lnTo>
                  <a:pt x="6" y="2"/>
                </a:lnTo>
                <a:lnTo>
                  <a:pt x="5" y="164"/>
                </a:lnTo>
                <a:lnTo>
                  <a:pt x="5" y="468"/>
                </a:lnTo>
                <a:lnTo>
                  <a:pt x="0" y="1061"/>
                </a:lnTo>
                <a:lnTo>
                  <a:pt x="32" y="1061"/>
                </a:lnTo>
                <a:lnTo>
                  <a:pt x="789" y="1061"/>
                </a:lnTo>
                <a:lnTo>
                  <a:pt x="1028" y="1059"/>
                </a:lnTo>
                <a:lnTo>
                  <a:pt x="1067" y="1059"/>
                </a:lnTo>
                <a:lnTo>
                  <a:pt x="1073" y="317"/>
                </a:lnTo>
                <a:lnTo>
                  <a:pt x="1073" y="1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4" name="Freeform 39"/>
          <p:cNvSpPr>
            <a:spLocks/>
          </p:cNvSpPr>
          <p:nvPr/>
        </p:nvSpPr>
        <p:spPr bwMode="auto">
          <a:xfrm>
            <a:off x="3771971" y="2162175"/>
            <a:ext cx="565150" cy="561975"/>
          </a:xfrm>
          <a:custGeom>
            <a:avLst/>
            <a:gdLst>
              <a:gd name="T0" fmla="*/ 2147483646 w 1068"/>
              <a:gd name="T1" fmla="*/ 2147483646 h 1063"/>
              <a:gd name="T2" fmla="*/ 2147483646 w 1068"/>
              <a:gd name="T3" fmla="*/ 2147483646 h 1063"/>
              <a:gd name="T4" fmla="*/ 2147483646 w 1068"/>
              <a:gd name="T5" fmla="*/ 2147483646 h 1063"/>
              <a:gd name="T6" fmla="*/ 2147483646 w 1068"/>
              <a:gd name="T7" fmla="*/ 0 h 1063"/>
              <a:gd name="T8" fmla="*/ 2147483646 w 1068"/>
              <a:gd name="T9" fmla="*/ 0 h 1063"/>
              <a:gd name="T10" fmla="*/ 2147483646 w 1068"/>
              <a:gd name="T11" fmla="*/ 0 h 1063"/>
              <a:gd name="T12" fmla="*/ 2147483646 w 1068"/>
              <a:gd name="T13" fmla="*/ 0 h 1063"/>
              <a:gd name="T14" fmla="*/ 2147483646 w 1068"/>
              <a:gd name="T15" fmla="*/ 2147483646 h 1063"/>
              <a:gd name="T16" fmla="*/ 2147483646 w 1068"/>
              <a:gd name="T17" fmla="*/ 2147483646 h 1063"/>
              <a:gd name="T18" fmla="*/ 2147483646 w 1068"/>
              <a:gd name="T19" fmla="*/ 2147483646 h 1063"/>
              <a:gd name="T20" fmla="*/ 0 w 1068"/>
              <a:gd name="T21" fmla="*/ 2147483646 h 1063"/>
              <a:gd name="T22" fmla="*/ 2147483646 w 1068"/>
              <a:gd name="T23" fmla="*/ 2147483646 h 1063"/>
              <a:gd name="T24" fmla="*/ 2147483646 w 1068"/>
              <a:gd name="T25" fmla="*/ 2147483646 h 1063"/>
              <a:gd name="T26" fmla="*/ 2147483646 w 1068"/>
              <a:gd name="T27" fmla="*/ 2147483646 h 1063"/>
              <a:gd name="T28" fmla="*/ 2147483646 w 1068"/>
              <a:gd name="T29" fmla="*/ 2147483646 h 106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68" h="1063">
                <a:moveTo>
                  <a:pt x="1058" y="1063"/>
                </a:moveTo>
                <a:lnTo>
                  <a:pt x="1064" y="691"/>
                </a:lnTo>
                <a:lnTo>
                  <a:pt x="1064" y="628"/>
                </a:lnTo>
                <a:lnTo>
                  <a:pt x="1068" y="0"/>
                </a:lnTo>
                <a:lnTo>
                  <a:pt x="1049" y="0"/>
                </a:lnTo>
                <a:lnTo>
                  <a:pt x="980" y="0"/>
                </a:lnTo>
                <a:lnTo>
                  <a:pt x="662" y="0"/>
                </a:lnTo>
                <a:lnTo>
                  <a:pt x="12" y="1"/>
                </a:lnTo>
                <a:lnTo>
                  <a:pt x="8" y="324"/>
                </a:lnTo>
                <a:lnTo>
                  <a:pt x="5" y="628"/>
                </a:lnTo>
                <a:lnTo>
                  <a:pt x="0" y="1063"/>
                </a:lnTo>
                <a:lnTo>
                  <a:pt x="23" y="1063"/>
                </a:lnTo>
                <a:lnTo>
                  <a:pt x="425" y="1063"/>
                </a:lnTo>
                <a:lnTo>
                  <a:pt x="900" y="1062"/>
                </a:lnTo>
                <a:lnTo>
                  <a:pt x="1058" y="10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5" name="Freeform 40"/>
          <p:cNvSpPr>
            <a:spLocks/>
          </p:cNvSpPr>
          <p:nvPr/>
        </p:nvSpPr>
        <p:spPr bwMode="auto">
          <a:xfrm>
            <a:off x="3184596" y="1041400"/>
            <a:ext cx="558800" cy="561975"/>
          </a:xfrm>
          <a:custGeom>
            <a:avLst/>
            <a:gdLst>
              <a:gd name="T0" fmla="*/ 2147483646 w 1055"/>
              <a:gd name="T1" fmla="*/ 2147483646 h 1062"/>
              <a:gd name="T2" fmla="*/ 2147483646 w 1055"/>
              <a:gd name="T3" fmla="*/ 2147483646 h 1062"/>
              <a:gd name="T4" fmla="*/ 2147483646 w 1055"/>
              <a:gd name="T5" fmla="*/ 2147483646 h 1062"/>
              <a:gd name="T6" fmla="*/ 2147483646 w 1055"/>
              <a:gd name="T7" fmla="*/ 0 h 1062"/>
              <a:gd name="T8" fmla="*/ 2147483646 w 1055"/>
              <a:gd name="T9" fmla="*/ 2147483646 h 1062"/>
              <a:gd name="T10" fmla="*/ 2147483646 w 1055"/>
              <a:gd name="T11" fmla="*/ 2147483646 h 1062"/>
              <a:gd name="T12" fmla="*/ 2147483646 w 1055"/>
              <a:gd name="T13" fmla="*/ 2147483646 h 1062"/>
              <a:gd name="T14" fmla="*/ 2147483646 w 1055"/>
              <a:gd name="T15" fmla="*/ 2147483646 h 1062"/>
              <a:gd name="T16" fmla="*/ 0 w 1055"/>
              <a:gd name="T17" fmla="*/ 2147483646 h 1062"/>
              <a:gd name="T18" fmla="*/ 0 w 1055"/>
              <a:gd name="T19" fmla="*/ 2147483646 h 1062"/>
              <a:gd name="T20" fmla="*/ 2147483646 w 1055"/>
              <a:gd name="T21" fmla="*/ 2147483646 h 1062"/>
              <a:gd name="T22" fmla="*/ 2147483646 w 1055"/>
              <a:gd name="T23" fmla="*/ 2147483646 h 1062"/>
              <a:gd name="T24" fmla="*/ 2147483646 w 1055"/>
              <a:gd name="T25" fmla="*/ 2147483646 h 1062"/>
              <a:gd name="T26" fmla="*/ 2147483646 w 1055"/>
              <a:gd name="T27" fmla="*/ 2147483646 h 10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55" h="1062">
                <a:moveTo>
                  <a:pt x="1050" y="1059"/>
                </a:moveTo>
                <a:lnTo>
                  <a:pt x="1053" y="918"/>
                </a:lnTo>
                <a:lnTo>
                  <a:pt x="1055" y="311"/>
                </a:lnTo>
                <a:lnTo>
                  <a:pt x="1053" y="0"/>
                </a:lnTo>
                <a:lnTo>
                  <a:pt x="693" y="2"/>
                </a:lnTo>
                <a:lnTo>
                  <a:pt x="105" y="2"/>
                </a:lnTo>
                <a:lnTo>
                  <a:pt x="5" y="2"/>
                </a:lnTo>
                <a:lnTo>
                  <a:pt x="5" y="6"/>
                </a:lnTo>
                <a:lnTo>
                  <a:pt x="0" y="614"/>
                </a:lnTo>
                <a:lnTo>
                  <a:pt x="0" y="1059"/>
                </a:lnTo>
                <a:lnTo>
                  <a:pt x="36" y="1061"/>
                </a:lnTo>
                <a:lnTo>
                  <a:pt x="819" y="1059"/>
                </a:lnTo>
                <a:lnTo>
                  <a:pt x="891" y="1062"/>
                </a:lnTo>
                <a:lnTo>
                  <a:pt x="1050" y="105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6" name="Freeform 41"/>
          <p:cNvSpPr>
            <a:spLocks/>
          </p:cNvSpPr>
          <p:nvPr/>
        </p:nvSpPr>
        <p:spPr bwMode="auto">
          <a:xfrm>
            <a:off x="3740221" y="1041400"/>
            <a:ext cx="568325" cy="560388"/>
          </a:xfrm>
          <a:custGeom>
            <a:avLst/>
            <a:gdLst>
              <a:gd name="T0" fmla="*/ 2147483646 w 1074"/>
              <a:gd name="T1" fmla="*/ 2147483646 h 1059"/>
              <a:gd name="T2" fmla="*/ 2147483646 w 1074"/>
              <a:gd name="T3" fmla="*/ 2147483646 h 1059"/>
              <a:gd name="T4" fmla="*/ 2147483646 w 1074"/>
              <a:gd name="T5" fmla="*/ 2147483646 h 1059"/>
              <a:gd name="T6" fmla="*/ 2147483646 w 1074"/>
              <a:gd name="T7" fmla="*/ 0 h 1059"/>
              <a:gd name="T8" fmla="*/ 2147483646 w 1074"/>
              <a:gd name="T9" fmla="*/ 0 h 1059"/>
              <a:gd name="T10" fmla="*/ 2147483646 w 1074"/>
              <a:gd name="T11" fmla="*/ 0 h 1059"/>
              <a:gd name="T12" fmla="*/ 2147483646 w 1074"/>
              <a:gd name="T13" fmla="*/ 0 h 1059"/>
              <a:gd name="T14" fmla="*/ 2147483646 w 1074"/>
              <a:gd name="T15" fmla="*/ 0 h 1059"/>
              <a:gd name="T16" fmla="*/ 2147483646 w 1074"/>
              <a:gd name="T17" fmla="*/ 0 h 1059"/>
              <a:gd name="T18" fmla="*/ 2147483646 w 1074"/>
              <a:gd name="T19" fmla="*/ 2147483646 h 1059"/>
              <a:gd name="T20" fmla="*/ 2147483646 w 1074"/>
              <a:gd name="T21" fmla="*/ 2147483646 h 1059"/>
              <a:gd name="T22" fmla="*/ 0 w 1074"/>
              <a:gd name="T23" fmla="*/ 2147483646 h 1059"/>
              <a:gd name="T24" fmla="*/ 2147483646 w 1074"/>
              <a:gd name="T25" fmla="*/ 2147483646 h 1059"/>
              <a:gd name="T26" fmla="*/ 2147483646 w 1074"/>
              <a:gd name="T27" fmla="*/ 2147483646 h 1059"/>
              <a:gd name="T28" fmla="*/ 2147483646 w 1074"/>
              <a:gd name="T29" fmla="*/ 2147483646 h 1059"/>
              <a:gd name="T30" fmla="*/ 2147483646 w 1074"/>
              <a:gd name="T31" fmla="*/ 2147483646 h 1059"/>
              <a:gd name="T32" fmla="*/ 2147483646 w 1074"/>
              <a:gd name="T33" fmla="*/ 2147483646 h 10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74" h="1059">
                <a:moveTo>
                  <a:pt x="1074" y="1058"/>
                </a:moveTo>
                <a:lnTo>
                  <a:pt x="1073" y="918"/>
                </a:lnTo>
                <a:lnTo>
                  <a:pt x="1073" y="614"/>
                </a:lnTo>
                <a:lnTo>
                  <a:pt x="1071" y="0"/>
                </a:lnTo>
                <a:lnTo>
                  <a:pt x="960" y="0"/>
                </a:lnTo>
                <a:lnTo>
                  <a:pt x="858" y="0"/>
                </a:lnTo>
                <a:lnTo>
                  <a:pt x="608" y="0"/>
                </a:lnTo>
                <a:lnTo>
                  <a:pt x="485" y="0"/>
                </a:lnTo>
                <a:lnTo>
                  <a:pt x="3" y="0"/>
                </a:lnTo>
                <a:lnTo>
                  <a:pt x="5" y="311"/>
                </a:lnTo>
                <a:lnTo>
                  <a:pt x="3" y="918"/>
                </a:lnTo>
                <a:lnTo>
                  <a:pt x="0" y="1059"/>
                </a:lnTo>
                <a:lnTo>
                  <a:pt x="8" y="1059"/>
                </a:lnTo>
                <a:lnTo>
                  <a:pt x="51" y="1059"/>
                </a:lnTo>
                <a:lnTo>
                  <a:pt x="246" y="1059"/>
                </a:lnTo>
                <a:lnTo>
                  <a:pt x="485" y="1059"/>
                </a:lnTo>
                <a:lnTo>
                  <a:pt x="1074" y="105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7" name="Freeform 42"/>
          <p:cNvSpPr>
            <a:spLocks/>
          </p:cNvSpPr>
          <p:nvPr/>
        </p:nvSpPr>
        <p:spPr bwMode="auto">
          <a:xfrm>
            <a:off x="3765621" y="1601788"/>
            <a:ext cx="565150" cy="560387"/>
          </a:xfrm>
          <a:custGeom>
            <a:avLst/>
            <a:gdLst>
              <a:gd name="T0" fmla="*/ 2147483646 w 1068"/>
              <a:gd name="T1" fmla="*/ 2147483646 h 1060"/>
              <a:gd name="T2" fmla="*/ 2147483646 w 1068"/>
              <a:gd name="T3" fmla="*/ 2147483646 h 1060"/>
              <a:gd name="T4" fmla="*/ 2147483646 w 1068"/>
              <a:gd name="T5" fmla="*/ 2147483646 h 1060"/>
              <a:gd name="T6" fmla="*/ 2147483646 w 1068"/>
              <a:gd name="T7" fmla="*/ 0 h 1060"/>
              <a:gd name="T8" fmla="*/ 2147483646 w 1068"/>
              <a:gd name="T9" fmla="*/ 0 h 1060"/>
              <a:gd name="T10" fmla="*/ 2147483646 w 1068"/>
              <a:gd name="T11" fmla="*/ 2147483646 h 1060"/>
              <a:gd name="T12" fmla="*/ 2147483646 w 1068"/>
              <a:gd name="T13" fmla="*/ 2147483646 h 1060"/>
              <a:gd name="T14" fmla="*/ 2147483646 w 1068"/>
              <a:gd name="T15" fmla="*/ 2147483646 h 1060"/>
              <a:gd name="T16" fmla="*/ 2147483646 w 1068"/>
              <a:gd name="T17" fmla="*/ 2147483646 h 1060"/>
              <a:gd name="T18" fmla="*/ 2147483646 w 1068"/>
              <a:gd name="T19" fmla="*/ 2147483646 h 1060"/>
              <a:gd name="T20" fmla="*/ 0 w 1068"/>
              <a:gd name="T21" fmla="*/ 2147483646 h 1060"/>
              <a:gd name="T22" fmla="*/ 2147483646 w 1068"/>
              <a:gd name="T23" fmla="*/ 2147483646 h 1060"/>
              <a:gd name="T24" fmla="*/ 2147483646 w 1068"/>
              <a:gd name="T25" fmla="*/ 2147483646 h 1060"/>
              <a:gd name="T26" fmla="*/ 2147483646 w 1068"/>
              <a:gd name="T27" fmla="*/ 2147483646 h 1060"/>
              <a:gd name="T28" fmla="*/ 2147483646 w 1068"/>
              <a:gd name="T29" fmla="*/ 2147483646 h 106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68" h="1060">
                <a:moveTo>
                  <a:pt x="1062" y="1059"/>
                </a:moveTo>
                <a:lnTo>
                  <a:pt x="1063" y="600"/>
                </a:lnTo>
                <a:lnTo>
                  <a:pt x="1068" y="165"/>
                </a:lnTo>
                <a:lnTo>
                  <a:pt x="1068" y="0"/>
                </a:lnTo>
                <a:lnTo>
                  <a:pt x="1027" y="0"/>
                </a:lnTo>
                <a:lnTo>
                  <a:pt x="438" y="1"/>
                </a:lnTo>
                <a:lnTo>
                  <a:pt x="199" y="1"/>
                </a:lnTo>
                <a:lnTo>
                  <a:pt x="4" y="1"/>
                </a:lnTo>
                <a:lnTo>
                  <a:pt x="6" y="165"/>
                </a:lnTo>
                <a:lnTo>
                  <a:pt x="6" y="318"/>
                </a:lnTo>
                <a:lnTo>
                  <a:pt x="0" y="1060"/>
                </a:lnTo>
                <a:lnTo>
                  <a:pt x="25" y="1060"/>
                </a:lnTo>
                <a:lnTo>
                  <a:pt x="675" y="1059"/>
                </a:lnTo>
                <a:lnTo>
                  <a:pt x="993" y="1059"/>
                </a:lnTo>
                <a:lnTo>
                  <a:pt x="1062" y="105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8" name="Freeform 43"/>
          <p:cNvSpPr>
            <a:spLocks/>
          </p:cNvSpPr>
          <p:nvPr/>
        </p:nvSpPr>
        <p:spPr bwMode="auto">
          <a:xfrm>
            <a:off x="4892746" y="2498725"/>
            <a:ext cx="566738" cy="450850"/>
          </a:xfrm>
          <a:custGeom>
            <a:avLst/>
            <a:gdLst>
              <a:gd name="T0" fmla="*/ 2147483646 w 1071"/>
              <a:gd name="T1" fmla="*/ 2147483646 h 852"/>
              <a:gd name="T2" fmla="*/ 2147483646 w 1071"/>
              <a:gd name="T3" fmla="*/ 2147483646 h 852"/>
              <a:gd name="T4" fmla="*/ 2147483646 w 1071"/>
              <a:gd name="T5" fmla="*/ 2147483646 h 852"/>
              <a:gd name="T6" fmla="*/ 2147483646 w 1071"/>
              <a:gd name="T7" fmla="*/ 2147483646 h 852"/>
              <a:gd name="T8" fmla="*/ 2147483646 w 1071"/>
              <a:gd name="T9" fmla="*/ 2147483646 h 852"/>
              <a:gd name="T10" fmla="*/ 2147483646 w 1071"/>
              <a:gd name="T11" fmla="*/ 2147483646 h 852"/>
              <a:gd name="T12" fmla="*/ 0 w 1071"/>
              <a:gd name="T13" fmla="*/ 2147483646 h 852"/>
              <a:gd name="T14" fmla="*/ 2147483646 w 1071"/>
              <a:gd name="T15" fmla="*/ 2147483646 h 852"/>
              <a:gd name="T16" fmla="*/ 2147483646 w 1071"/>
              <a:gd name="T17" fmla="*/ 2147483646 h 852"/>
              <a:gd name="T18" fmla="*/ 2147483646 w 1071"/>
              <a:gd name="T19" fmla="*/ 0 h 852"/>
              <a:gd name="T20" fmla="*/ 2147483646 w 1071"/>
              <a:gd name="T21" fmla="*/ 2147483646 h 852"/>
              <a:gd name="T22" fmla="*/ 2147483646 w 1071"/>
              <a:gd name="T23" fmla="*/ 2147483646 h 852"/>
              <a:gd name="T24" fmla="*/ 2147483646 w 1071"/>
              <a:gd name="T25" fmla="*/ 2147483646 h 852"/>
              <a:gd name="T26" fmla="*/ 2147483646 w 1071"/>
              <a:gd name="T27" fmla="*/ 2147483646 h 852"/>
              <a:gd name="T28" fmla="*/ 2147483646 w 1071"/>
              <a:gd name="T29" fmla="*/ 2147483646 h 85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71" h="852">
                <a:moveTo>
                  <a:pt x="1070" y="638"/>
                </a:moveTo>
                <a:lnTo>
                  <a:pt x="1071" y="851"/>
                </a:lnTo>
                <a:lnTo>
                  <a:pt x="450" y="851"/>
                </a:lnTo>
                <a:lnTo>
                  <a:pt x="212" y="852"/>
                </a:lnTo>
                <a:lnTo>
                  <a:pt x="12" y="852"/>
                </a:lnTo>
                <a:lnTo>
                  <a:pt x="12" y="600"/>
                </a:lnTo>
                <a:lnTo>
                  <a:pt x="0" y="425"/>
                </a:lnTo>
                <a:lnTo>
                  <a:pt x="2" y="296"/>
                </a:lnTo>
                <a:lnTo>
                  <a:pt x="3" y="2"/>
                </a:lnTo>
                <a:lnTo>
                  <a:pt x="450" y="0"/>
                </a:lnTo>
                <a:lnTo>
                  <a:pt x="639" y="3"/>
                </a:lnTo>
                <a:lnTo>
                  <a:pt x="1062" y="2"/>
                </a:lnTo>
                <a:lnTo>
                  <a:pt x="1064" y="296"/>
                </a:lnTo>
                <a:lnTo>
                  <a:pt x="1070" y="600"/>
                </a:lnTo>
                <a:lnTo>
                  <a:pt x="1070" y="6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99" name="Freeform 44"/>
          <p:cNvSpPr>
            <a:spLocks/>
          </p:cNvSpPr>
          <p:nvPr/>
        </p:nvSpPr>
        <p:spPr bwMode="auto">
          <a:xfrm>
            <a:off x="4873696" y="1041400"/>
            <a:ext cx="579438" cy="561975"/>
          </a:xfrm>
          <a:custGeom>
            <a:avLst/>
            <a:gdLst>
              <a:gd name="T0" fmla="*/ 2147483646 w 1094"/>
              <a:gd name="T1" fmla="*/ 0 h 1061"/>
              <a:gd name="T2" fmla="*/ 2147483646 w 1094"/>
              <a:gd name="T3" fmla="*/ 2147483646 h 1061"/>
              <a:gd name="T4" fmla="*/ 2147483646 w 1094"/>
              <a:gd name="T5" fmla="*/ 2147483646 h 1061"/>
              <a:gd name="T6" fmla="*/ 2147483646 w 1094"/>
              <a:gd name="T7" fmla="*/ 2147483646 h 1061"/>
              <a:gd name="T8" fmla="*/ 2147483646 w 1094"/>
              <a:gd name="T9" fmla="*/ 2147483646 h 1061"/>
              <a:gd name="T10" fmla="*/ 2147483646 w 1094"/>
              <a:gd name="T11" fmla="*/ 2147483646 h 1061"/>
              <a:gd name="T12" fmla="*/ 2147483646 w 1094"/>
              <a:gd name="T13" fmla="*/ 2147483646 h 1061"/>
              <a:gd name="T14" fmla="*/ 2147483646 w 1094"/>
              <a:gd name="T15" fmla="*/ 2147483646 h 1061"/>
              <a:gd name="T16" fmla="*/ 2147483646 w 1094"/>
              <a:gd name="T17" fmla="*/ 2147483646 h 1061"/>
              <a:gd name="T18" fmla="*/ 2147483646 w 1094"/>
              <a:gd name="T19" fmla="*/ 2147483646 h 1061"/>
              <a:gd name="T20" fmla="*/ 0 w 1094"/>
              <a:gd name="T21" fmla="*/ 2147483646 h 1061"/>
              <a:gd name="T22" fmla="*/ 2147483646 w 1094"/>
              <a:gd name="T23" fmla="*/ 2147483646 h 1061"/>
              <a:gd name="T24" fmla="*/ 2147483646 w 1094"/>
              <a:gd name="T25" fmla="*/ 2147483646 h 1061"/>
              <a:gd name="T26" fmla="*/ 2147483646 w 1094"/>
              <a:gd name="T27" fmla="*/ 0 h 1061"/>
              <a:gd name="T28" fmla="*/ 2147483646 w 1094"/>
              <a:gd name="T29" fmla="*/ 0 h 1061"/>
              <a:gd name="T30" fmla="*/ 2147483646 w 1094"/>
              <a:gd name="T31" fmla="*/ 0 h 1061"/>
              <a:gd name="T32" fmla="*/ 2147483646 w 1094"/>
              <a:gd name="T33" fmla="*/ 0 h 1061"/>
              <a:gd name="T34" fmla="*/ 2147483646 w 1094"/>
              <a:gd name="T35" fmla="*/ 0 h 1061"/>
              <a:gd name="T36" fmla="*/ 2147483646 w 1094"/>
              <a:gd name="T37" fmla="*/ 0 h 1061"/>
              <a:gd name="T38" fmla="*/ 2147483646 w 1094"/>
              <a:gd name="T39" fmla="*/ 0 h 10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94" h="1061">
                <a:moveTo>
                  <a:pt x="1092" y="0"/>
                </a:moveTo>
                <a:lnTo>
                  <a:pt x="1092" y="144"/>
                </a:lnTo>
                <a:lnTo>
                  <a:pt x="1091" y="614"/>
                </a:lnTo>
                <a:lnTo>
                  <a:pt x="1094" y="849"/>
                </a:lnTo>
                <a:lnTo>
                  <a:pt x="1092" y="918"/>
                </a:lnTo>
                <a:lnTo>
                  <a:pt x="1092" y="1061"/>
                </a:lnTo>
                <a:lnTo>
                  <a:pt x="887" y="1059"/>
                </a:lnTo>
                <a:lnTo>
                  <a:pt x="878" y="1061"/>
                </a:lnTo>
                <a:lnTo>
                  <a:pt x="35" y="1059"/>
                </a:lnTo>
                <a:lnTo>
                  <a:pt x="9" y="1059"/>
                </a:lnTo>
                <a:lnTo>
                  <a:pt x="0" y="1059"/>
                </a:lnTo>
                <a:lnTo>
                  <a:pt x="2" y="737"/>
                </a:lnTo>
                <a:lnTo>
                  <a:pt x="2" y="6"/>
                </a:lnTo>
                <a:lnTo>
                  <a:pt x="2" y="0"/>
                </a:lnTo>
                <a:lnTo>
                  <a:pt x="9" y="0"/>
                </a:lnTo>
                <a:lnTo>
                  <a:pt x="248" y="0"/>
                </a:lnTo>
                <a:lnTo>
                  <a:pt x="441" y="0"/>
                </a:lnTo>
                <a:lnTo>
                  <a:pt x="725" y="0"/>
                </a:lnTo>
                <a:lnTo>
                  <a:pt x="962" y="0"/>
                </a:lnTo>
                <a:lnTo>
                  <a:pt x="109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0" name="Freeform 45"/>
          <p:cNvSpPr>
            <a:spLocks/>
          </p:cNvSpPr>
          <p:nvPr/>
        </p:nvSpPr>
        <p:spPr bwMode="auto">
          <a:xfrm>
            <a:off x="4889571" y="2049463"/>
            <a:ext cx="566738" cy="450850"/>
          </a:xfrm>
          <a:custGeom>
            <a:avLst/>
            <a:gdLst>
              <a:gd name="T0" fmla="*/ 2147483646 w 1071"/>
              <a:gd name="T1" fmla="*/ 2147483646 h 852"/>
              <a:gd name="T2" fmla="*/ 2147483646 w 1071"/>
              <a:gd name="T3" fmla="*/ 2147483646 h 852"/>
              <a:gd name="T4" fmla="*/ 2147483646 w 1071"/>
              <a:gd name="T5" fmla="*/ 2147483646 h 852"/>
              <a:gd name="T6" fmla="*/ 2147483646 w 1071"/>
              <a:gd name="T7" fmla="*/ 2147483646 h 852"/>
              <a:gd name="T8" fmla="*/ 2147483646 w 1071"/>
              <a:gd name="T9" fmla="*/ 2147483646 h 852"/>
              <a:gd name="T10" fmla="*/ 2147483646 w 1071"/>
              <a:gd name="T11" fmla="*/ 2147483646 h 852"/>
              <a:gd name="T12" fmla="*/ 2147483646 w 1071"/>
              <a:gd name="T13" fmla="*/ 2147483646 h 852"/>
              <a:gd name="T14" fmla="*/ 2147483646 w 1071"/>
              <a:gd name="T15" fmla="*/ 2147483646 h 852"/>
              <a:gd name="T16" fmla="*/ 2147483646 w 1071"/>
              <a:gd name="T17" fmla="*/ 2147483646 h 852"/>
              <a:gd name="T18" fmla="*/ 0 w 1071"/>
              <a:gd name="T19" fmla="*/ 2147483646 h 852"/>
              <a:gd name="T20" fmla="*/ 0 w 1071"/>
              <a:gd name="T21" fmla="*/ 2147483646 h 852"/>
              <a:gd name="T22" fmla="*/ 0 w 1071"/>
              <a:gd name="T23" fmla="*/ 0 h 852"/>
              <a:gd name="T24" fmla="*/ 2147483646 w 1071"/>
              <a:gd name="T25" fmla="*/ 2147483646 h 852"/>
              <a:gd name="T26" fmla="*/ 2147483646 w 1071"/>
              <a:gd name="T27" fmla="*/ 2147483646 h 852"/>
              <a:gd name="T28" fmla="*/ 2147483646 w 1071"/>
              <a:gd name="T29" fmla="*/ 2147483646 h 852"/>
              <a:gd name="T30" fmla="*/ 2147483646 w 1071"/>
              <a:gd name="T31" fmla="*/ 2147483646 h 852"/>
              <a:gd name="T32" fmla="*/ 2147483646 w 1071"/>
              <a:gd name="T33" fmla="*/ 2147483646 h 8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71" h="852">
                <a:moveTo>
                  <a:pt x="1071" y="231"/>
                </a:moveTo>
                <a:lnTo>
                  <a:pt x="1069" y="638"/>
                </a:lnTo>
                <a:lnTo>
                  <a:pt x="1069" y="840"/>
                </a:lnTo>
                <a:lnTo>
                  <a:pt x="1069" y="851"/>
                </a:lnTo>
                <a:lnTo>
                  <a:pt x="646" y="852"/>
                </a:lnTo>
                <a:lnTo>
                  <a:pt x="457" y="849"/>
                </a:lnTo>
                <a:lnTo>
                  <a:pt x="10" y="851"/>
                </a:lnTo>
                <a:lnTo>
                  <a:pt x="9" y="536"/>
                </a:lnTo>
                <a:lnTo>
                  <a:pt x="12" y="213"/>
                </a:lnTo>
                <a:lnTo>
                  <a:pt x="0" y="213"/>
                </a:lnTo>
                <a:lnTo>
                  <a:pt x="0" y="114"/>
                </a:lnTo>
                <a:lnTo>
                  <a:pt x="0" y="0"/>
                </a:lnTo>
                <a:lnTo>
                  <a:pt x="219" y="2"/>
                </a:lnTo>
                <a:lnTo>
                  <a:pt x="457" y="2"/>
                </a:lnTo>
                <a:lnTo>
                  <a:pt x="1068" y="3"/>
                </a:lnTo>
                <a:lnTo>
                  <a:pt x="1068" y="215"/>
                </a:lnTo>
                <a:lnTo>
                  <a:pt x="1071" y="23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1" name="Freeform 46"/>
          <p:cNvSpPr>
            <a:spLocks/>
          </p:cNvSpPr>
          <p:nvPr/>
        </p:nvSpPr>
        <p:spPr bwMode="auto">
          <a:xfrm>
            <a:off x="4889571" y="1601788"/>
            <a:ext cx="566738" cy="449262"/>
          </a:xfrm>
          <a:custGeom>
            <a:avLst/>
            <a:gdLst>
              <a:gd name="T0" fmla="*/ 2147483646 w 1071"/>
              <a:gd name="T1" fmla="*/ 2147483646 h 849"/>
              <a:gd name="T2" fmla="*/ 2147483646 w 1071"/>
              <a:gd name="T3" fmla="*/ 2147483646 h 849"/>
              <a:gd name="T4" fmla="*/ 2147483646 w 1071"/>
              <a:gd name="T5" fmla="*/ 2147483646 h 849"/>
              <a:gd name="T6" fmla="*/ 2147483646 w 1071"/>
              <a:gd name="T7" fmla="*/ 2147483646 h 849"/>
              <a:gd name="T8" fmla="*/ 2147483646 w 1071"/>
              <a:gd name="T9" fmla="*/ 2147483646 h 849"/>
              <a:gd name="T10" fmla="*/ 2147483646 w 1071"/>
              <a:gd name="T11" fmla="*/ 2147483646 h 849"/>
              <a:gd name="T12" fmla="*/ 0 w 1071"/>
              <a:gd name="T13" fmla="*/ 2147483646 h 849"/>
              <a:gd name="T14" fmla="*/ 2147483646 w 1071"/>
              <a:gd name="T15" fmla="*/ 2147483646 h 849"/>
              <a:gd name="T16" fmla="*/ 0 w 1071"/>
              <a:gd name="T17" fmla="*/ 2147483646 h 849"/>
              <a:gd name="T18" fmla="*/ 2147483646 w 1071"/>
              <a:gd name="T19" fmla="*/ 0 h 849"/>
              <a:gd name="T20" fmla="*/ 2147483646 w 1071"/>
              <a:gd name="T21" fmla="*/ 2147483646 h 849"/>
              <a:gd name="T22" fmla="*/ 2147483646 w 1071"/>
              <a:gd name="T23" fmla="*/ 0 h 849"/>
              <a:gd name="T24" fmla="*/ 2147483646 w 1071"/>
              <a:gd name="T25" fmla="*/ 2147483646 h 849"/>
              <a:gd name="T26" fmla="*/ 2147483646 w 1071"/>
              <a:gd name="T27" fmla="*/ 2147483646 h 849"/>
              <a:gd name="T28" fmla="*/ 2147483646 w 1071"/>
              <a:gd name="T29" fmla="*/ 2147483646 h 849"/>
              <a:gd name="T30" fmla="*/ 2147483646 w 1071"/>
              <a:gd name="T31" fmla="*/ 2147483646 h 8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1" h="849">
                <a:moveTo>
                  <a:pt x="1069" y="636"/>
                </a:moveTo>
                <a:lnTo>
                  <a:pt x="1068" y="672"/>
                </a:lnTo>
                <a:lnTo>
                  <a:pt x="1065" y="707"/>
                </a:lnTo>
                <a:lnTo>
                  <a:pt x="1068" y="849"/>
                </a:lnTo>
                <a:lnTo>
                  <a:pt x="457" y="848"/>
                </a:lnTo>
                <a:lnTo>
                  <a:pt x="219" y="848"/>
                </a:lnTo>
                <a:lnTo>
                  <a:pt x="0" y="846"/>
                </a:lnTo>
                <a:lnTo>
                  <a:pt x="1" y="468"/>
                </a:lnTo>
                <a:lnTo>
                  <a:pt x="0" y="408"/>
                </a:lnTo>
                <a:lnTo>
                  <a:pt x="6" y="0"/>
                </a:lnTo>
                <a:lnTo>
                  <a:pt x="849" y="2"/>
                </a:lnTo>
                <a:lnTo>
                  <a:pt x="858" y="0"/>
                </a:lnTo>
                <a:lnTo>
                  <a:pt x="1063" y="2"/>
                </a:lnTo>
                <a:lnTo>
                  <a:pt x="1071" y="2"/>
                </a:lnTo>
                <a:lnTo>
                  <a:pt x="1068" y="423"/>
                </a:lnTo>
                <a:lnTo>
                  <a:pt x="1069" y="6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2" name="Freeform 47"/>
          <p:cNvSpPr>
            <a:spLocks/>
          </p:cNvSpPr>
          <p:nvPr/>
        </p:nvSpPr>
        <p:spPr bwMode="auto">
          <a:xfrm>
            <a:off x="4327596" y="1601788"/>
            <a:ext cx="565150" cy="560387"/>
          </a:xfrm>
          <a:custGeom>
            <a:avLst/>
            <a:gdLst>
              <a:gd name="T0" fmla="*/ 2147483646 w 1068"/>
              <a:gd name="T1" fmla="*/ 2147483646 h 1060"/>
              <a:gd name="T2" fmla="*/ 2147483646 w 1068"/>
              <a:gd name="T3" fmla="*/ 2147483646 h 1060"/>
              <a:gd name="T4" fmla="*/ 2147483646 w 1068"/>
              <a:gd name="T5" fmla="*/ 2147483646 h 1060"/>
              <a:gd name="T6" fmla="*/ 2147483646 w 1068"/>
              <a:gd name="T7" fmla="*/ 2147483646 h 1060"/>
              <a:gd name="T8" fmla="*/ 2147483646 w 1068"/>
              <a:gd name="T9" fmla="*/ 2147483646 h 1060"/>
              <a:gd name="T10" fmla="*/ 2147483646 w 1068"/>
              <a:gd name="T11" fmla="*/ 2147483646 h 1060"/>
              <a:gd name="T12" fmla="*/ 2147483646 w 1068"/>
              <a:gd name="T13" fmla="*/ 2147483646 h 1060"/>
              <a:gd name="T14" fmla="*/ 0 w 1068"/>
              <a:gd name="T15" fmla="*/ 2147483646 h 1060"/>
              <a:gd name="T16" fmla="*/ 2147483646 w 1068"/>
              <a:gd name="T17" fmla="*/ 2147483646 h 1060"/>
              <a:gd name="T18" fmla="*/ 2147483646 w 1068"/>
              <a:gd name="T19" fmla="*/ 2147483646 h 1060"/>
              <a:gd name="T20" fmla="*/ 2147483646 w 1068"/>
              <a:gd name="T21" fmla="*/ 0 h 1060"/>
              <a:gd name="T22" fmla="*/ 2147483646 w 1068"/>
              <a:gd name="T23" fmla="*/ 0 h 1060"/>
              <a:gd name="T24" fmla="*/ 2147483646 w 1068"/>
              <a:gd name="T25" fmla="*/ 2147483646 h 1060"/>
              <a:gd name="T26" fmla="*/ 2147483646 w 1068"/>
              <a:gd name="T27" fmla="*/ 2147483646 h 1060"/>
              <a:gd name="T28" fmla="*/ 2147483646 w 1068"/>
              <a:gd name="T29" fmla="*/ 2147483646 h 1060"/>
              <a:gd name="T30" fmla="*/ 2147483646 w 1068"/>
              <a:gd name="T31" fmla="*/ 2147483646 h 1060"/>
              <a:gd name="T32" fmla="*/ 2147483646 w 1068"/>
              <a:gd name="T33" fmla="*/ 2147483646 h 1060"/>
              <a:gd name="T34" fmla="*/ 2147483646 w 1068"/>
              <a:gd name="T35" fmla="*/ 2147483646 h 10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8" h="1060">
                <a:moveTo>
                  <a:pt x="1063" y="469"/>
                </a:moveTo>
                <a:lnTo>
                  <a:pt x="1062" y="847"/>
                </a:lnTo>
                <a:lnTo>
                  <a:pt x="1062" y="961"/>
                </a:lnTo>
                <a:lnTo>
                  <a:pt x="1062" y="1060"/>
                </a:lnTo>
                <a:lnTo>
                  <a:pt x="1042" y="1059"/>
                </a:lnTo>
                <a:lnTo>
                  <a:pt x="804" y="1059"/>
                </a:lnTo>
                <a:lnTo>
                  <a:pt x="19" y="1059"/>
                </a:lnTo>
                <a:lnTo>
                  <a:pt x="0" y="1059"/>
                </a:lnTo>
                <a:lnTo>
                  <a:pt x="1" y="600"/>
                </a:lnTo>
                <a:lnTo>
                  <a:pt x="6" y="165"/>
                </a:lnTo>
                <a:lnTo>
                  <a:pt x="6" y="0"/>
                </a:lnTo>
                <a:lnTo>
                  <a:pt x="328" y="0"/>
                </a:lnTo>
                <a:lnTo>
                  <a:pt x="640" y="1"/>
                </a:lnTo>
                <a:lnTo>
                  <a:pt x="1033" y="1"/>
                </a:lnTo>
                <a:lnTo>
                  <a:pt x="1042" y="1"/>
                </a:lnTo>
                <a:lnTo>
                  <a:pt x="1068" y="1"/>
                </a:lnTo>
                <a:lnTo>
                  <a:pt x="1062" y="409"/>
                </a:lnTo>
                <a:lnTo>
                  <a:pt x="1063" y="4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3" name="Freeform 48"/>
          <p:cNvSpPr>
            <a:spLocks/>
          </p:cNvSpPr>
          <p:nvPr/>
        </p:nvSpPr>
        <p:spPr bwMode="auto">
          <a:xfrm>
            <a:off x="4332359" y="2162175"/>
            <a:ext cx="563562" cy="561975"/>
          </a:xfrm>
          <a:custGeom>
            <a:avLst/>
            <a:gdLst>
              <a:gd name="T0" fmla="*/ 2147483646 w 1065"/>
              <a:gd name="T1" fmla="*/ 2147483646 h 1063"/>
              <a:gd name="T2" fmla="*/ 2147483646 w 1065"/>
              <a:gd name="T3" fmla="*/ 2147483646 h 1063"/>
              <a:gd name="T4" fmla="*/ 2147483646 w 1065"/>
              <a:gd name="T5" fmla="*/ 0 h 1063"/>
              <a:gd name="T6" fmla="*/ 2147483646 w 1065"/>
              <a:gd name="T7" fmla="*/ 0 h 1063"/>
              <a:gd name="T8" fmla="*/ 2147483646 w 1065"/>
              <a:gd name="T9" fmla="*/ 0 h 1063"/>
              <a:gd name="T10" fmla="*/ 2147483646 w 1065"/>
              <a:gd name="T11" fmla="*/ 2147483646 h 1063"/>
              <a:gd name="T12" fmla="*/ 2147483646 w 1065"/>
              <a:gd name="T13" fmla="*/ 2147483646 h 1063"/>
              <a:gd name="T14" fmla="*/ 0 w 1065"/>
              <a:gd name="T15" fmla="*/ 2147483646 h 1063"/>
              <a:gd name="T16" fmla="*/ 2147483646 w 1065"/>
              <a:gd name="T17" fmla="*/ 2147483646 h 1063"/>
              <a:gd name="T18" fmla="*/ 2147483646 w 1065"/>
              <a:gd name="T19" fmla="*/ 2147483646 h 1063"/>
              <a:gd name="T20" fmla="*/ 2147483646 w 1065"/>
              <a:gd name="T21" fmla="*/ 2147483646 h 1063"/>
              <a:gd name="T22" fmla="*/ 2147483646 w 1065"/>
              <a:gd name="T23" fmla="*/ 2147483646 h 1063"/>
              <a:gd name="T24" fmla="*/ 2147483646 w 1065"/>
              <a:gd name="T25" fmla="*/ 2147483646 h 1063"/>
              <a:gd name="T26" fmla="*/ 2147483646 w 1065"/>
              <a:gd name="T27" fmla="*/ 2147483646 h 1063"/>
              <a:gd name="T28" fmla="*/ 2147483646 w 1065"/>
              <a:gd name="T29" fmla="*/ 2147483646 h 1063"/>
              <a:gd name="T30" fmla="*/ 2147483646 w 1065"/>
              <a:gd name="T31" fmla="*/ 2147483646 h 10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65" h="1063">
                <a:moveTo>
                  <a:pt x="1065" y="1"/>
                </a:moveTo>
                <a:lnTo>
                  <a:pt x="1053" y="1"/>
                </a:lnTo>
                <a:lnTo>
                  <a:pt x="1033" y="0"/>
                </a:lnTo>
                <a:lnTo>
                  <a:pt x="795" y="0"/>
                </a:lnTo>
                <a:lnTo>
                  <a:pt x="10" y="0"/>
                </a:lnTo>
                <a:lnTo>
                  <a:pt x="6" y="628"/>
                </a:lnTo>
                <a:lnTo>
                  <a:pt x="6" y="691"/>
                </a:lnTo>
                <a:lnTo>
                  <a:pt x="0" y="1063"/>
                </a:lnTo>
                <a:lnTo>
                  <a:pt x="19" y="1063"/>
                </a:lnTo>
                <a:lnTo>
                  <a:pt x="558" y="1063"/>
                </a:lnTo>
                <a:lnTo>
                  <a:pt x="795" y="1062"/>
                </a:lnTo>
                <a:lnTo>
                  <a:pt x="1060" y="1062"/>
                </a:lnTo>
                <a:lnTo>
                  <a:pt x="1062" y="933"/>
                </a:lnTo>
                <a:lnTo>
                  <a:pt x="1063" y="639"/>
                </a:lnTo>
                <a:lnTo>
                  <a:pt x="1062" y="324"/>
                </a:lnTo>
                <a:lnTo>
                  <a:pt x="1065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4" name="Freeform 49"/>
          <p:cNvSpPr>
            <a:spLocks/>
          </p:cNvSpPr>
          <p:nvPr/>
        </p:nvSpPr>
        <p:spPr bwMode="auto">
          <a:xfrm>
            <a:off x="4306959" y="1041400"/>
            <a:ext cx="568325" cy="560388"/>
          </a:xfrm>
          <a:custGeom>
            <a:avLst/>
            <a:gdLst>
              <a:gd name="T0" fmla="*/ 2147483646 w 1073"/>
              <a:gd name="T1" fmla="*/ 2147483646 h 1059"/>
              <a:gd name="T2" fmla="*/ 2147483646 w 1073"/>
              <a:gd name="T3" fmla="*/ 2147483646 h 1059"/>
              <a:gd name="T4" fmla="*/ 2147483646 w 1073"/>
              <a:gd name="T5" fmla="*/ 2147483646 h 1059"/>
              <a:gd name="T6" fmla="*/ 2147483646 w 1073"/>
              <a:gd name="T7" fmla="*/ 2147483646 h 1059"/>
              <a:gd name="T8" fmla="*/ 2147483646 w 1073"/>
              <a:gd name="T9" fmla="*/ 2147483646 h 1059"/>
              <a:gd name="T10" fmla="*/ 2147483646 w 1073"/>
              <a:gd name="T11" fmla="*/ 2147483646 h 1059"/>
              <a:gd name="T12" fmla="*/ 2147483646 w 1073"/>
              <a:gd name="T13" fmla="*/ 2147483646 h 1059"/>
              <a:gd name="T14" fmla="*/ 2147483646 w 1073"/>
              <a:gd name="T15" fmla="*/ 2147483646 h 1059"/>
              <a:gd name="T16" fmla="*/ 0 w 1073"/>
              <a:gd name="T17" fmla="*/ 0 h 1059"/>
              <a:gd name="T18" fmla="*/ 2147483646 w 1073"/>
              <a:gd name="T19" fmla="*/ 0 h 1059"/>
              <a:gd name="T20" fmla="*/ 2147483646 w 1073"/>
              <a:gd name="T21" fmla="*/ 0 h 1059"/>
              <a:gd name="T22" fmla="*/ 2147483646 w 1073"/>
              <a:gd name="T23" fmla="*/ 0 h 1059"/>
              <a:gd name="T24" fmla="*/ 2147483646 w 1073"/>
              <a:gd name="T25" fmla="*/ 0 h 1059"/>
              <a:gd name="T26" fmla="*/ 2147483646 w 1073"/>
              <a:gd name="T27" fmla="*/ 0 h 1059"/>
              <a:gd name="T28" fmla="*/ 2147483646 w 1073"/>
              <a:gd name="T29" fmla="*/ 2147483646 h 1059"/>
              <a:gd name="T30" fmla="*/ 2147483646 w 1073"/>
              <a:gd name="T31" fmla="*/ 2147483646 h 105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3" h="1059">
                <a:moveTo>
                  <a:pt x="1073" y="737"/>
                </a:moveTo>
                <a:lnTo>
                  <a:pt x="1071" y="1059"/>
                </a:lnTo>
                <a:lnTo>
                  <a:pt x="678" y="1059"/>
                </a:lnTo>
                <a:lnTo>
                  <a:pt x="366" y="1058"/>
                </a:lnTo>
                <a:lnTo>
                  <a:pt x="44" y="1058"/>
                </a:lnTo>
                <a:lnTo>
                  <a:pt x="3" y="1058"/>
                </a:lnTo>
                <a:lnTo>
                  <a:pt x="2" y="918"/>
                </a:lnTo>
                <a:lnTo>
                  <a:pt x="2" y="614"/>
                </a:lnTo>
                <a:lnTo>
                  <a:pt x="0" y="0"/>
                </a:lnTo>
                <a:lnTo>
                  <a:pt x="366" y="0"/>
                </a:lnTo>
                <a:lnTo>
                  <a:pt x="605" y="0"/>
                </a:lnTo>
                <a:lnTo>
                  <a:pt x="650" y="0"/>
                </a:lnTo>
                <a:lnTo>
                  <a:pt x="842" y="0"/>
                </a:lnTo>
                <a:lnTo>
                  <a:pt x="1073" y="0"/>
                </a:lnTo>
                <a:lnTo>
                  <a:pt x="1073" y="6"/>
                </a:lnTo>
                <a:lnTo>
                  <a:pt x="1073" y="7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5" name="Freeform 50"/>
          <p:cNvSpPr>
            <a:spLocks/>
          </p:cNvSpPr>
          <p:nvPr/>
        </p:nvSpPr>
        <p:spPr bwMode="auto">
          <a:xfrm>
            <a:off x="4914971" y="3965575"/>
            <a:ext cx="663575" cy="450850"/>
          </a:xfrm>
          <a:custGeom>
            <a:avLst/>
            <a:gdLst>
              <a:gd name="T0" fmla="*/ 2147483646 w 1254"/>
              <a:gd name="T1" fmla="*/ 2147483646 h 852"/>
              <a:gd name="T2" fmla="*/ 2147483646 w 1254"/>
              <a:gd name="T3" fmla="*/ 2147483646 h 852"/>
              <a:gd name="T4" fmla="*/ 2147483646 w 1254"/>
              <a:gd name="T5" fmla="*/ 2147483646 h 852"/>
              <a:gd name="T6" fmla="*/ 2147483646 w 1254"/>
              <a:gd name="T7" fmla="*/ 2147483646 h 852"/>
              <a:gd name="T8" fmla="*/ 2147483646 w 1254"/>
              <a:gd name="T9" fmla="*/ 2147483646 h 852"/>
              <a:gd name="T10" fmla="*/ 2147483646 w 1254"/>
              <a:gd name="T11" fmla="*/ 2147483646 h 852"/>
              <a:gd name="T12" fmla="*/ 2147483646 w 1254"/>
              <a:gd name="T13" fmla="*/ 2147483646 h 852"/>
              <a:gd name="T14" fmla="*/ 0 w 1254"/>
              <a:gd name="T15" fmla="*/ 2147483646 h 852"/>
              <a:gd name="T16" fmla="*/ 2147483646 w 1254"/>
              <a:gd name="T17" fmla="*/ 2147483646 h 852"/>
              <a:gd name="T18" fmla="*/ 0 w 1254"/>
              <a:gd name="T19" fmla="*/ 2147483646 h 852"/>
              <a:gd name="T20" fmla="*/ 0 w 1254"/>
              <a:gd name="T21" fmla="*/ 2147483646 h 852"/>
              <a:gd name="T22" fmla="*/ 0 w 1254"/>
              <a:gd name="T23" fmla="*/ 2147483646 h 852"/>
              <a:gd name="T24" fmla="*/ 2147483646 w 1254"/>
              <a:gd name="T25" fmla="*/ 2147483646 h 852"/>
              <a:gd name="T26" fmla="*/ 2147483646 w 1254"/>
              <a:gd name="T27" fmla="*/ 0 h 852"/>
              <a:gd name="T28" fmla="*/ 2147483646 w 1254"/>
              <a:gd name="T29" fmla="*/ 2147483646 h 852"/>
              <a:gd name="T30" fmla="*/ 2147483646 w 1254"/>
              <a:gd name="T31" fmla="*/ 2147483646 h 852"/>
              <a:gd name="T32" fmla="*/ 2147483646 w 1254"/>
              <a:gd name="T33" fmla="*/ 2147483646 h 852"/>
              <a:gd name="T34" fmla="*/ 2147483646 w 1254"/>
              <a:gd name="T35" fmla="*/ 2147483646 h 8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54" h="852">
                <a:moveTo>
                  <a:pt x="1252" y="633"/>
                </a:moveTo>
                <a:lnTo>
                  <a:pt x="1252" y="739"/>
                </a:lnTo>
                <a:lnTo>
                  <a:pt x="1254" y="846"/>
                </a:lnTo>
                <a:lnTo>
                  <a:pt x="799" y="849"/>
                </a:lnTo>
                <a:lnTo>
                  <a:pt x="726" y="850"/>
                </a:lnTo>
                <a:lnTo>
                  <a:pt x="220" y="852"/>
                </a:lnTo>
                <a:lnTo>
                  <a:pt x="171" y="852"/>
                </a:lnTo>
                <a:lnTo>
                  <a:pt x="0" y="852"/>
                </a:lnTo>
                <a:lnTo>
                  <a:pt x="1" y="640"/>
                </a:lnTo>
                <a:lnTo>
                  <a:pt x="0" y="570"/>
                </a:lnTo>
                <a:lnTo>
                  <a:pt x="0" y="265"/>
                </a:lnTo>
                <a:lnTo>
                  <a:pt x="0" y="3"/>
                </a:lnTo>
                <a:lnTo>
                  <a:pt x="648" y="1"/>
                </a:lnTo>
                <a:lnTo>
                  <a:pt x="937" y="0"/>
                </a:lnTo>
                <a:lnTo>
                  <a:pt x="1252" y="1"/>
                </a:lnTo>
                <a:lnTo>
                  <a:pt x="1254" y="195"/>
                </a:lnTo>
                <a:lnTo>
                  <a:pt x="1251" y="213"/>
                </a:lnTo>
                <a:lnTo>
                  <a:pt x="1252" y="63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6" name="Freeform 51"/>
          <p:cNvSpPr>
            <a:spLocks/>
          </p:cNvSpPr>
          <p:nvPr/>
        </p:nvSpPr>
        <p:spPr bwMode="auto">
          <a:xfrm>
            <a:off x="4362521" y="4303713"/>
            <a:ext cx="671513" cy="609600"/>
          </a:xfrm>
          <a:custGeom>
            <a:avLst/>
            <a:gdLst>
              <a:gd name="T0" fmla="*/ 2147483646 w 1268"/>
              <a:gd name="T1" fmla="*/ 2147483646 h 1152"/>
              <a:gd name="T2" fmla="*/ 2147483646 w 1268"/>
              <a:gd name="T3" fmla="*/ 2147483646 h 1152"/>
              <a:gd name="T4" fmla="*/ 2147483646 w 1268"/>
              <a:gd name="T5" fmla="*/ 2147483646 h 1152"/>
              <a:gd name="T6" fmla="*/ 2147483646 w 1268"/>
              <a:gd name="T7" fmla="*/ 2147483646 h 1152"/>
              <a:gd name="T8" fmla="*/ 2147483646 w 1268"/>
              <a:gd name="T9" fmla="*/ 2147483646 h 1152"/>
              <a:gd name="T10" fmla="*/ 2147483646 w 1268"/>
              <a:gd name="T11" fmla="*/ 2147483646 h 1152"/>
              <a:gd name="T12" fmla="*/ 2147483646 w 1268"/>
              <a:gd name="T13" fmla="*/ 2147483646 h 1152"/>
              <a:gd name="T14" fmla="*/ 2147483646 w 1268"/>
              <a:gd name="T15" fmla="*/ 2147483646 h 1152"/>
              <a:gd name="T16" fmla="*/ 2147483646 w 1268"/>
              <a:gd name="T17" fmla="*/ 2147483646 h 1152"/>
              <a:gd name="T18" fmla="*/ 2147483646 w 1268"/>
              <a:gd name="T19" fmla="*/ 2147483646 h 1152"/>
              <a:gd name="T20" fmla="*/ 2147483646 w 1268"/>
              <a:gd name="T21" fmla="*/ 2147483646 h 1152"/>
              <a:gd name="T22" fmla="*/ 0 w 1268"/>
              <a:gd name="T23" fmla="*/ 2147483646 h 1152"/>
              <a:gd name="T24" fmla="*/ 2147483646 w 1268"/>
              <a:gd name="T25" fmla="*/ 2147483646 h 1152"/>
              <a:gd name="T26" fmla="*/ 2147483646 w 1268"/>
              <a:gd name="T27" fmla="*/ 0 h 1152"/>
              <a:gd name="T28" fmla="*/ 2147483646 w 1268"/>
              <a:gd name="T29" fmla="*/ 0 h 1152"/>
              <a:gd name="T30" fmla="*/ 2147483646 w 1268"/>
              <a:gd name="T31" fmla="*/ 2147483646 h 1152"/>
              <a:gd name="T32" fmla="*/ 2147483646 w 1268"/>
              <a:gd name="T33" fmla="*/ 2147483646 h 1152"/>
              <a:gd name="T34" fmla="*/ 2147483646 w 1268"/>
              <a:gd name="T35" fmla="*/ 2147483646 h 1152"/>
              <a:gd name="T36" fmla="*/ 2147483646 w 1268"/>
              <a:gd name="T37" fmla="*/ 2147483646 h 1152"/>
              <a:gd name="T38" fmla="*/ 2147483646 w 1268"/>
              <a:gd name="T39" fmla="*/ 2147483646 h 115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68" h="1152">
                <a:moveTo>
                  <a:pt x="1266" y="842"/>
                </a:moveTo>
                <a:lnTo>
                  <a:pt x="1268" y="1152"/>
                </a:lnTo>
                <a:lnTo>
                  <a:pt x="1214" y="1151"/>
                </a:lnTo>
                <a:lnTo>
                  <a:pt x="975" y="1151"/>
                </a:lnTo>
                <a:lnTo>
                  <a:pt x="891" y="1149"/>
                </a:lnTo>
                <a:lnTo>
                  <a:pt x="500" y="1149"/>
                </a:lnTo>
                <a:lnTo>
                  <a:pt x="375" y="1148"/>
                </a:lnTo>
                <a:lnTo>
                  <a:pt x="23" y="1148"/>
                </a:lnTo>
                <a:lnTo>
                  <a:pt x="17" y="1116"/>
                </a:lnTo>
                <a:lnTo>
                  <a:pt x="21" y="212"/>
                </a:lnTo>
                <a:lnTo>
                  <a:pt x="2" y="212"/>
                </a:lnTo>
                <a:lnTo>
                  <a:pt x="0" y="2"/>
                </a:lnTo>
                <a:lnTo>
                  <a:pt x="261" y="2"/>
                </a:lnTo>
                <a:lnTo>
                  <a:pt x="737" y="0"/>
                </a:lnTo>
                <a:lnTo>
                  <a:pt x="1044" y="0"/>
                </a:lnTo>
                <a:lnTo>
                  <a:pt x="1043" y="212"/>
                </a:lnTo>
                <a:lnTo>
                  <a:pt x="1214" y="212"/>
                </a:lnTo>
                <a:lnTo>
                  <a:pt x="1263" y="212"/>
                </a:lnTo>
                <a:lnTo>
                  <a:pt x="1265" y="539"/>
                </a:lnTo>
                <a:lnTo>
                  <a:pt x="1266" y="8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7" name="Freeform 52"/>
          <p:cNvSpPr>
            <a:spLocks/>
          </p:cNvSpPr>
          <p:nvPr/>
        </p:nvSpPr>
        <p:spPr bwMode="auto">
          <a:xfrm>
            <a:off x="4341884" y="2724150"/>
            <a:ext cx="558800" cy="561975"/>
          </a:xfrm>
          <a:custGeom>
            <a:avLst/>
            <a:gdLst>
              <a:gd name="T0" fmla="*/ 2147483646 w 1055"/>
              <a:gd name="T1" fmla="*/ 2147483646 h 1062"/>
              <a:gd name="T2" fmla="*/ 2147483646 w 1055"/>
              <a:gd name="T3" fmla="*/ 2147483646 h 1062"/>
              <a:gd name="T4" fmla="*/ 2147483646 w 1055"/>
              <a:gd name="T5" fmla="*/ 2147483646 h 1062"/>
              <a:gd name="T6" fmla="*/ 2147483646 w 1055"/>
              <a:gd name="T7" fmla="*/ 0 h 1062"/>
              <a:gd name="T8" fmla="*/ 2147483646 w 1055"/>
              <a:gd name="T9" fmla="*/ 0 h 1062"/>
              <a:gd name="T10" fmla="*/ 2147483646 w 1055"/>
              <a:gd name="T11" fmla="*/ 2147483646 h 1062"/>
              <a:gd name="T12" fmla="*/ 0 w 1055"/>
              <a:gd name="T13" fmla="*/ 2147483646 h 1062"/>
              <a:gd name="T14" fmla="*/ 0 w 1055"/>
              <a:gd name="T15" fmla="*/ 2147483646 h 1062"/>
              <a:gd name="T16" fmla="*/ 0 w 1055"/>
              <a:gd name="T17" fmla="*/ 2147483646 h 1062"/>
              <a:gd name="T18" fmla="*/ 2147483646 w 1055"/>
              <a:gd name="T19" fmla="*/ 2147483646 h 1062"/>
              <a:gd name="T20" fmla="*/ 0 w 1055"/>
              <a:gd name="T21" fmla="*/ 2147483646 h 1062"/>
              <a:gd name="T22" fmla="*/ 2147483646 w 1055"/>
              <a:gd name="T23" fmla="*/ 2147483646 h 1062"/>
              <a:gd name="T24" fmla="*/ 2147483646 w 1055"/>
              <a:gd name="T25" fmla="*/ 2147483646 h 1062"/>
              <a:gd name="T26" fmla="*/ 2147483646 w 1055"/>
              <a:gd name="T27" fmla="*/ 2147483646 h 1062"/>
              <a:gd name="T28" fmla="*/ 2147483646 w 1055"/>
              <a:gd name="T29" fmla="*/ 2147483646 h 1062"/>
              <a:gd name="T30" fmla="*/ 2147483646 w 1055"/>
              <a:gd name="T31" fmla="*/ 2147483646 h 1062"/>
              <a:gd name="T32" fmla="*/ 2147483646 w 1055"/>
              <a:gd name="T33" fmla="*/ 2147483646 h 1062"/>
              <a:gd name="T34" fmla="*/ 2147483646 w 1055"/>
              <a:gd name="T35" fmla="*/ 2147483646 h 10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55" h="1062">
                <a:moveTo>
                  <a:pt x="1052" y="784"/>
                </a:moveTo>
                <a:lnTo>
                  <a:pt x="1053" y="427"/>
                </a:lnTo>
                <a:lnTo>
                  <a:pt x="1053" y="175"/>
                </a:lnTo>
                <a:lnTo>
                  <a:pt x="1041" y="0"/>
                </a:lnTo>
                <a:lnTo>
                  <a:pt x="776" y="0"/>
                </a:lnTo>
                <a:lnTo>
                  <a:pt x="539" y="1"/>
                </a:lnTo>
                <a:lnTo>
                  <a:pt x="0" y="1"/>
                </a:lnTo>
                <a:lnTo>
                  <a:pt x="0" y="175"/>
                </a:lnTo>
                <a:lnTo>
                  <a:pt x="0" y="784"/>
                </a:lnTo>
                <a:lnTo>
                  <a:pt x="2" y="849"/>
                </a:lnTo>
                <a:lnTo>
                  <a:pt x="0" y="1062"/>
                </a:lnTo>
                <a:lnTo>
                  <a:pt x="62" y="1062"/>
                </a:lnTo>
                <a:lnTo>
                  <a:pt x="230" y="1062"/>
                </a:lnTo>
                <a:lnTo>
                  <a:pt x="539" y="1062"/>
                </a:lnTo>
                <a:lnTo>
                  <a:pt x="1014" y="1062"/>
                </a:lnTo>
                <a:lnTo>
                  <a:pt x="1053" y="1062"/>
                </a:lnTo>
                <a:lnTo>
                  <a:pt x="1055" y="954"/>
                </a:lnTo>
                <a:lnTo>
                  <a:pt x="1052" y="7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8" name="Freeform 53"/>
          <p:cNvSpPr>
            <a:spLocks/>
          </p:cNvSpPr>
          <p:nvPr/>
        </p:nvSpPr>
        <p:spPr bwMode="auto">
          <a:xfrm>
            <a:off x="5030859" y="4413250"/>
            <a:ext cx="552450" cy="500063"/>
          </a:xfrm>
          <a:custGeom>
            <a:avLst/>
            <a:gdLst>
              <a:gd name="T0" fmla="*/ 2147483646 w 1043"/>
              <a:gd name="T1" fmla="*/ 2147483646 h 946"/>
              <a:gd name="T2" fmla="*/ 2147483646 w 1043"/>
              <a:gd name="T3" fmla="*/ 2147483646 h 946"/>
              <a:gd name="T4" fmla="*/ 2147483646 w 1043"/>
              <a:gd name="T5" fmla="*/ 2147483646 h 946"/>
              <a:gd name="T6" fmla="*/ 2147483646 w 1043"/>
              <a:gd name="T7" fmla="*/ 0 h 946"/>
              <a:gd name="T8" fmla="*/ 2147483646 w 1043"/>
              <a:gd name="T9" fmla="*/ 2147483646 h 946"/>
              <a:gd name="T10" fmla="*/ 2147483646 w 1043"/>
              <a:gd name="T11" fmla="*/ 2147483646 h 946"/>
              <a:gd name="T12" fmla="*/ 0 w 1043"/>
              <a:gd name="T13" fmla="*/ 2147483646 h 946"/>
              <a:gd name="T14" fmla="*/ 2147483646 w 1043"/>
              <a:gd name="T15" fmla="*/ 2147483646 h 946"/>
              <a:gd name="T16" fmla="*/ 2147483646 w 1043"/>
              <a:gd name="T17" fmla="*/ 2147483646 h 946"/>
              <a:gd name="T18" fmla="*/ 2147483646 w 1043"/>
              <a:gd name="T19" fmla="*/ 2147483646 h 946"/>
              <a:gd name="T20" fmla="*/ 2147483646 w 1043"/>
              <a:gd name="T21" fmla="*/ 2147483646 h 946"/>
              <a:gd name="T22" fmla="*/ 2147483646 w 1043"/>
              <a:gd name="T23" fmla="*/ 2147483646 h 946"/>
              <a:gd name="T24" fmla="*/ 2147483646 w 1043"/>
              <a:gd name="T25" fmla="*/ 2147483646 h 946"/>
              <a:gd name="T26" fmla="*/ 2147483646 w 1043"/>
              <a:gd name="T27" fmla="*/ 2147483646 h 946"/>
              <a:gd name="T28" fmla="*/ 2147483646 w 1043"/>
              <a:gd name="T29" fmla="*/ 2147483646 h 946"/>
              <a:gd name="T30" fmla="*/ 2147483646 w 1043"/>
              <a:gd name="T31" fmla="*/ 2147483646 h 9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43" h="946">
                <a:moveTo>
                  <a:pt x="1043" y="945"/>
                </a:moveTo>
                <a:lnTo>
                  <a:pt x="1043" y="636"/>
                </a:lnTo>
                <a:lnTo>
                  <a:pt x="1038" y="28"/>
                </a:lnTo>
                <a:lnTo>
                  <a:pt x="1034" y="0"/>
                </a:lnTo>
                <a:lnTo>
                  <a:pt x="579" y="3"/>
                </a:lnTo>
                <a:lnTo>
                  <a:pt x="506" y="4"/>
                </a:lnTo>
                <a:lnTo>
                  <a:pt x="0" y="6"/>
                </a:lnTo>
                <a:lnTo>
                  <a:pt x="2" y="333"/>
                </a:lnTo>
                <a:lnTo>
                  <a:pt x="3" y="636"/>
                </a:lnTo>
                <a:lnTo>
                  <a:pt x="5" y="946"/>
                </a:lnTo>
                <a:lnTo>
                  <a:pt x="107" y="946"/>
                </a:lnTo>
                <a:lnTo>
                  <a:pt x="428" y="945"/>
                </a:lnTo>
                <a:lnTo>
                  <a:pt x="453" y="946"/>
                </a:lnTo>
                <a:lnTo>
                  <a:pt x="578" y="945"/>
                </a:lnTo>
                <a:lnTo>
                  <a:pt x="665" y="945"/>
                </a:lnTo>
                <a:lnTo>
                  <a:pt x="1043" y="9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09" name="Freeform 54"/>
          <p:cNvSpPr>
            <a:spLocks/>
          </p:cNvSpPr>
          <p:nvPr/>
        </p:nvSpPr>
        <p:spPr bwMode="auto">
          <a:xfrm>
            <a:off x="4360934" y="3846513"/>
            <a:ext cx="554037" cy="458787"/>
          </a:xfrm>
          <a:custGeom>
            <a:avLst/>
            <a:gdLst>
              <a:gd name="T0" fmla="*/ 2147483646 w 1048"/>
              <a:gd name="T1" fmla="*/ 2147483646 h 866"/>
              <a:gd name="T2" fmla="*/ 2147483646 w 1048"/>
              <a:gd name="T3" fmla="*/ 2147483646 h 866"/>
              <a:gd name="T4" fmla="*/ 2147483646 w 1048"/>
              <a:gd name="T5" fmla="*/ 2147483646 h 866"/>
              <a:gd name="T6" fmla="*/ 2147483646 w 1048"/>
              <a:gd name="T7" fmla="*/ 2147483646 h 866"/>
              <a:gd name="T8" fmla="*/ 2147483646 w 1048"/>
              <a:gd name="T9" fmla="*/ 2147483646 h 866"/>
              <a:gd name="T10" fmla="*/ 2147483646 w 1048"/>
              <a:gd name="T11" fmla="*/ 2147483646 h 866"/>
              <a:gd name="T12" fmla="*/ 2147483646 w 1048"/>
              <a:gd name="T13" fmla="*/ 2147483646 h 866"/>
              <a:gd name="T14" fmla="*/ 2147483646 w 1048"/>
              <a:gd name="T15" fmla="*/ 2147483646 h 866"/>
              <a:gd name="T16" fmla="*/ 2147483646 w 1048"/>
              <a:gd name="T17" fmla="*/ 2147483646 h 866"/>
              <a:gd name="T18" fmla="*/ 2147483646 w 1048"/>
              <a:gd name="T19" fmla="*/ 0 h 866"/>
              <a:gd name="T20" fmla="*/ 2147483646 w 1048"/>
              <a:gd name="T21" fmla="*/ 2147483646 h 866"/>
              <a:gd name="T22" fmla="*/ 2147483646 w 1048"/>
              <a:gd name="T23" fmla="*/ 2147483646 h 866"/>
              <a:gd name="T24" fmla="*/ 2147483646 w 1048"/>
              <a:gd name="T25" fmla="*/ 2147483646 h 866"/>
              <a:gd name="T26" fmla="*/ 0 w 1048"/>
              <a:gd name="T27" fmla="*/ 2147483646 h 866"/>
              <a:gd name="T28" fmla="*/ 0 w 1048"/>
              <a:gd name="T29" fmla="*/ 2147483646 h 866"/>
              <a:gd name="T30" fmla="*/ 2147483646 w 1048"/>
              <a:gd name="T31" fmla="*/ 2147483646 h 866"/>
              <a:gd name="T32" fmla="*/ 2147483646 w 1048"/>
              <a:gd name="T33" fmla="*/ 2147483646 h 866"/>
              <a:gd name="T34" fmla="*/ 2147483646 w 1048"/>
              <a:gd name="T35" fmla="*/ 2147483646 h 866"/>
              <a:gd name="T36" fmla="*/ 2147483646 w 1048"/>
              <a:gd name="T37" fmla="*/ 2147483646 h 86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48" h="866">
                <a:moveTo>
                  <a:pt x="1048" y="864"/>
                </a:moveTo>
                <a:lnTo>
                  <a:pt x="1047" y="794"/>
                </a:lnTo>
                <a:lnTo>
                  <a:pt x="1047" y="489"/>
                </a:lnTo>
                <a:lnTo>
                  <a:pt x="1047" y="227"/>
                </a:lnTo>
                <a:lnTo>
                  <a:pt x="1047" y="185"/>
                </a:lnTo>
                <a:lnTo>
                  <a:pt x="1047" y="3"/>
                </a:lnTo>
                <a:lnTo>
                  <a:pt x="1033" y="3"/>
                </a:lnTo>
                <a:lnTo>
                  <a:pt x="741" y="3"/>
                </a:lnTo>
                <a:lnTo>
                  <a:pt x="504" y="2"/>
                </a:lnTo>
                <a:lnTo>
                  <a:pt x="3" y="0"/>
                </a:lnTo>
                <a:lnTo>
                  <a:pt x="1" y="120"/>
                </a:lnTo>
                <a:lnTo>
                  <a:pt x="1" y="185"/>
                </a:lnTo>
                <a:lnTo>
                  <a:pt x="1" y="225"/>
                </a:lnTo>
                <a:lnTo>
                  <a:pt x="0" y="372"/>
                </a:lnTo>
                <a:lnTo>
                  <a:pt x="0" y="489"/>
                </a:lnTo>
                <a:lnTo>
                  <a:pt x="4" y="866"/>
                </a:lnTo>
                <a:lnTo>
                  <a:pt x="265" y="866"/>
                </a:lnTo>
                <a:lnTo>
                  <a:pt x="741" y="864"/>
                </a:lnTo>
                <a:lnTo>
                  <a:pt x="1048" y="8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0" name="Freeform 55"/>
          <p:cNvSpPr>
            <a:spLocks/>
          </p:cNvSpPr>
          <p:nvPr/>
        </p:nvSpPr>
        <p:spPr bwMode="auto">
          <a:xfrm>
            <a:off x="4907034" y="3398838"/>
            <a:ext cx="781050" cy="568325"/>
          </a:xfrm>
          <a:custGeom>
            <a:avLst/>
            <a:gdLst>
              <a:gd name="T0" fmla="*/ 2147483646 w 1476"/>
              <a:gd name="T1" fmla="*/ 2147483646 h 1074"/>
              <a:gd name="T2" fmla="*/ 2147483646 w 1476"/>
              <a:gd name="T3" fmla="*/ 0 h 1074"/>
              <a:gd name="T4" fmla="*/ 2147483646 w 1476"/>
              <a:gd name="T5" fmla="*/ 0 h 1074"/>
              <a:gd name="T6" fmla="*/ 2147483646 w 1476"/>
              <a:gd name="T7" fmla="*/ 0 h 1074"/>
              <a:gd name="T8" fmla="*/ 2147483646 w 1476"/>
              <a:gd name="T9" fmla="*/ 0 h 1074"/>
              <a:gd name="T10" fmla="*/ 2147483646 w 1476"/>
              <a:gd name="T11" fmla="*/ 0 h 1074"/>
              <a:gd name="T12" fmla="*/ 2147483646 w 1476"/>
              <a:gd name="T13" fmla="*/ 0 h 1074"/>
              <a:gd name="T14" fmla="*/ 0 w 1476"/>
              <a:gd name="T15" fmla="*/ 2147483646 h 1074"/>
              <a:gd name="T16" fmla="*/ 2147483646 w 1476"/>
              <a:gd name="T17" fmla="*/ 2147483646 h 1074"/>
              <a:gd name="T18" fmla="*/ 2147483646 w 1476"/>
              <a:gd name="T19" fmla="*/ 2147483646 h 1074"/>
              <a:gd name="T20" fmla="*/ 2147483646 w 1476"/>
              <a:gd name="T21" fmla="*/ 2147483646 h 1074"/>
              <a:gd name="T22" fmla="*/ 2147483646 w 1476"/>
              <a:gd name="T23" fmla="*/ 2147483646 h 1074"/>
              <a:gd name="T24" fmla="*/ 2147483646 w 1476"/>
              <a:gd name="T25" fmla="*/ 2147483646 h 1074"/>
              <a:gd name="T26" fmla="*/ 2147483646 w 1476"/>
              <a:gd name="T27" fmla="*/ 2147483646 h 1074"/>
              <a:gd name="T28" fmla="*/ 2147483646 w 1476"/>
              <a:gd name="T29" fmla="*/ 2147483646 h 1074"/>
              <a:gd name="T30" fmla="*/ 2147483646 w 1476"/>
              <a:gd name="T31" fmla="*/ 2147483646 h 1074"/>
              <a:gd name="T32" fmla="*/ 2147483646 w 1476"/>
              <a:gd name="T33" fmla="*/ 2147483646 h 1074"/>
              <a:gd name="T34" fmla="*/ 2147483646 w 1476"/>
              <a:gd name="T35" fmla="*/ 2147483646 h 1074"/>
              <a:gd name="T36" fmla="*/ 2147483646 w 1476"/>
              <a:gd name="T37" fmla="*/ 2147483646 h 1074"/>
              <a:gd name="T38" fmla="*/ 2147483646 w 1476"/>
              <a:gd name="T39" fmla="*/ 2147483646 h 1074"/>
              <a:gd name="T40" fmla="*/ 2147483646 w 1476"/>
              <a:gd name="T41" fmla="*/ 2147483646 h 1074"/>
              <a:gd name="T42" fmla="*/ 2147483646 w 1476"/>
              <a:gd name="T43" fmla="*/ 2147483646 h 10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76" h="1074">
                <a:moveTo>
                  <a:pt x="1470" y="118"/>
                </a:moveTo>
                <a:lnTo>
                  <a:pt x="1468" y="0"/>
                </a:lnTo>
                <a:lnTo>
                  <a:pt x="1377" y="0"/>
                </a:lnTo>
                <a:lnTo>
                  <a:pt x="1138" y="0"/>
                </a:lnTo>
                <a:lnTo>
                  <a:pt x="1050" y="0"/>
                </a:lnTo>
                <a:lnTo>
                  <a:pt x="769" y="0"/>
                </a:lnTo>
                <a:lnTo>
                  <a:pt x="186" y="0"/>
                </a:lnTo>
                <a:lnTo>
                  <a:pt x="0" y="1"/>
                </a:lnTo>
                <a:lnTo>
                  <a:pt x="1" y="423"/>
                </a:lnTo>
                <a:lnTo>
                  <a:pt x="1" y="727"/>
                </a:lnTo>
                <a:lnTo>
                  <a:pt x="1" y="850"/>
                </a:lnTo>
                <a:lnTo>
                  <a:pt x="15" y="850"/>
                </a:lnTo>
                <a:lnTo>
                  <a:pt x="15" y="1032"/>
                </a:lnTo>
                <a:lnTo>
                  <a:pt x="15" y="1074"/>
                </a:lnTo>
                <a:lnTo>
                  <a:pt x="663" y="1072"/>
                </a:lnTo>
                <a:lnTo>
                  <a:pt x="952" y="1071"/>
                </a:lnTo>
                <a:lnTo>
                  <a:pt x="1267" y="1072"/>
                </a:lnTo>
                <a:lnTo>
                  <a:pt x="1476" y="1068"/>
                </a:lnTo>
                <a:lnTo>
                  <a:pt x="1468" y="849"/>
                </a:lnTo>
                <a:lnTo>
                  <a:pt x="1468" y="636"/>
                </a:lnTo>
                <a:lnTo>
                  <a:pt x="1468" y="423"/>
                </a:lnTo>
                <a:lnTo>
                  <a:pt x="1470" y="1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1" name="Freeform 56"/>
          <p:cNvSpPr>
            <a:spLocks/>
          </p:cNvSpPr>
          <p:nvPr/>
        </p:nvSpPr>
        <p:spPr bwMode="auto">
          <a:xfrm>
            <a:off x="4899096" y="2949575"/>
            <a:ext cx="563563" cy="449263"/>
          </a:xfrm>
          <a:custGeom>
            <a:avLst/>
            <a:gdLst>
              <a:gd name="T0" fmla="*/ 2147483646 w 1065"/>
              <a:gd name="T1" fmla="*/ 0 h 850"/>
              <a:gd name="T2" fmla="*/ 2147483646 w 1065"/>
              <a:gd name="T3" fmla="*/ 2147483646 h 850"/>
              <a:gd name="T4" fmla="*/ 2147483646 w 1065"/>
              <a:gd name="T5" fmla="*/ 2147483646 h 850"/>
              <a:gd name="T6" fmla="*/ 2147483646 w 1065"/>
              <a:gd name="T7" fmla="*/ 2147483646 h 850"/>
              <a:gd name="T8" fmla="*/ 2147483646 w 1065"/>
              <a:gd name="T9" fmla="*/ 2147483646 h 850"/>
              <a:gd name="T10" fmla="*/ 2147483646 w 1065"/>
              <a:gd name="T11" fmla="*/ 2147483646 h 850"/>
              <a:gd name="T12" fmla="*/ 2147483646 w 1065"/>
              <a:gd name="T13" fmla="*/ 2147483646 h 850"/>
              <a:gd name="T14" fmla="*/ 2147483646 w 1065"/>
              <a:gd name="T15" fmla="*/ 2147483646 h 850"/>
              <a:gd name="T16" fmla="*/ 2147483646 w 1065"/>
              <a:gd name="T17" fmla="*/ 2147483646 h 850"/>
              <a:gd name="T18" fmla="*/ 2147483646 w 1065"/>
              <a:gd name="T19" fmla="*/ 2147483646 h 850"/>
              <a:gd name="T20" fmla="*/ 2147483646 w 1065"/>
              <a:gd name="T21" fmla="*/ 2147483646 h 850"/>
              <a:gd name="T22" fmla="*/ 0 w 1065"/>
              <a:gd name="T23" fmla="*/ 2147483646 h 850"/>
              <a:gd name="T24" fmla="*/ 2147483646 w 1065"/>
              <a:gd name="T25" fmla="*/ 2147483646 h 850"/>
              <a:gd name="T26" fmla="*/ 2147483646 w 1065"/>
              <a:gd name="T27" fmla="*/ 2147483646 h 850"/>
              <a:gd name="T28" fmla="*/ 2147483646 w 1065"/>
              <a:gd name="T29" fmla="*/ 0 h 850"/>
              <a:gd name="T30" fmla="*/ 2147483646 w 1065"/>
              <a:gd name="T31" fmla="*/ 0 h 8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65" h="850">
                <a:moveTo>
                  <a:pt x="1060" y="0"/>
                </a:moveTo>
                <a:lnTo>
                  <a:pt x="1060" y="358"/>
                </a:lnTo>
                <a:lnTo>
                  <a:pt x="1063" y="663"/>
                </a:lnTo>
                <a:lnTo>
                  <a:pt x="1065" y="849"/>
                </a:lnTo>
                <a:lnTo>
                  <a:pt x="784" y="849"/>
                </a:lnTo>
                <a:lnTo>
                  <a:pt x="201" y="849"/>
                </a:lnTo>
                <a:lnTo>
                  <a:pt x="15" y="850"/>
                </a:lnTo>
                <a:lnTo>
                  <a:pt x="16" y="663"/>
                </a:lnTo>
                <a:lnTo>
                  <a:pt x="16" y="636"/>
                </a:lnTo>
                <a:lnTo>
                  <a:pt x="1" y="636"/>
                </a:lnTo>
                <a:lnTo>
                  <a:pt x="3" y="528"/>
                </a:lnTo>
                <a:lnTo>
                  <a:pt x="0" y="358"/>
                </a:lnTo>
                <a:lnTo>
                  <a:pt x="1" y="1"/>
                </a:lnTo>
                <a:lnTo>
                  <a:pt x="201" y="1"/>
                </a:lnTo>
                <a:lnTo>
                  <a:pt x="439" y="0"/>
                </a:lnTo>
                <a:lnTo>
                  <a:pt x="106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2" name="Freeform 57"/>
          <p:cNvSpPr>
            <a:spLocks/>
          </p:cNvSpPr>
          <p:nvPr/>
        </p:nvSpPr>
        <p:spPr bwMode="auto">
          <a:xfrm>
            <a:off x="4352996" y="3286125"/>
            <a:ext cx="554038" cy="561975"/>
          </a:xfrm>
          <a:custGeom>
            <a:avLst/>
            <a:gdLst>
              <a:gd name="T0" fmla="*/ 2147483646 w 1048"/>
              <a:gd name="T1" fmla="*/ 2147483646 h 1063"/>
              <a:gd name="T2" fmla="*/ 2147483646 w 1048"/>
              <a:gd name="T3" fmla="*/ 2147483646 h 1063"/>
              <a:gd name="T4" fmla="*/ 2147483646 w 1048"/>
              <a:gd name="T5" fmla="*/ 2147483646 h 1063"/>
              <a:gd name="T6" fmla="*/ 2147483646 w 1048"/>
              <a:gd name="T7" fmla="*/ 0 h 1063"/>
              <a:gd name="T8" fmla="*/ 2147483646 w 1048"/>
              <a:gd name="T9" fmla="*/ 0 h 1063"/>
              <a:gd name="T10" fmla="*/ 2147483646 w 1048"/>
              <a:gd name="T11" fmla="*/ 0 h 1063"/>
              <a:gd name="T12" fmla="*/ 2147483646 w 1048"/>
              <a:gd name="T13" fmla="*/ 0 h 1063"/>
              <a:gd name="T14" fmla="*/ 2147483646 w 1048"/>
              <a:gd name="T15" fmla="*/ 0 h 1063"/>
              <a:gd name="T16" fmla="*/ 2147483646 w 1048"/>
              <a:gd name="T17" fmla="*/ 2147483646 h 1063"/>
              <a:gd name="T18" fmla="*/ 2147483646 w 1048"/>
              <a:gd name="T19" fmla="*/ 2147483646 h 1063"/>
              <a:gd name="T20" fmla="*/ 2147483646 w 1048"/>
              <a:gd name="T21" fmla="*/ 2147483646 h 1063"/>
              <a:gd name="T22" fmla="*/ 0 w 1048"/>
              <a:gd name="T23" fmla="*/ 2147483646 h 1063"/>
              <a:gd name="T24" fmla="*/ 0 w 1048"/>
              <a:gd name="T25" fmla="*/ 2147483646 h 1063"/>
              <a:gd name="T26" fmla="*/ 2147483646 w 1048"/>
              <a:gd name="T27" fmla="*/ 2147483646 h 1063"/>
              <a:gd name="T28" fmla="*/ 2147483646 w 1048"/>
              <a:gd name="T29" fmla="*/ 2147483646 h 1063"/>
              <a:gd name="T30" fmla="*/ 2147483646 w 1048"/>
              <a:gd name="T31" fmla="*/ 2147483646 h 1063"/>
              <a:gd name="T32" fmla="*/ 2147483646 w 1048"/>
              <a:gd name="T33" fmla="*/ 2147483646 h 1063"/>
              <a:gd name="T34" fmla="*/ 2147483646 w 1048"/>
              <a:gd name="T35" fmla="*/ 2147483646 h 1063"/>
              <a:gd name="T36" fmla="*/ 2147483646 w 1048"/>
              <a:gd name="T37" fmla="*/ 2147483646 h 106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48" h="1063">
                <a:moveTo>
                  <a:pt x="1048" y="636"/>
                </a:moveTo>
                <a:lnTo>
                  <a:pt x="1047" y="214"/>
                </a:lnTo>
                <a:lnTo>
                  <a:pt x="1048" y="27"/>
                </a:lnTo>
                <a:lnTo>
                  <a:pt x="1048" y="0"/>
                </a:lnTo>
                <a:lnTo>
                  <a:pt x="1033" y="0"/>
                </a:lnTo>
                <a:lnTo>
                  <a:pt x="994" y="0"/>
                </a:lnTo>
                <a:lnTo>
                  <a:pt x="519" y="0"/>
                </a:lnTo>
                <a:lnTo>
                  <a:pt x="210" y="0"/>
                </a:lnTo>
                <a:lnTo>
                  <a:pt x="208" y="331"/>
                </a:lnTo>
                <a:lnTo>
                  <a:pt x="208" y="634"/>
                </a:lnTo>
                <a:lnTo>
                  <a:pt x="1" y="634"/>
                </a:lnTo>
                <a:lnTo>
                  <a:pt x="0" y="940"/>
                </a:lnTo>
                <a:lnTo>
                  <a:pt x="0" y="1060"/>
                </a:lnTo>
                <a:lnTo>
                  <a:pt x="18" y="1060"/>
                </a:lnTo>
                <a:lnTo>
                  <a:pt x="519" y="1062"/>
                </a:lnTo>
                <a:lnTo>
                  <a:pt x="756" y="1063"/>
                </a:lnTo>
                <a:lnTo>
                  <a:pt x="1048" y="1063"/>
                </a:lnTo>
                <a:lnTo>
                  <a:pt x="1048" y="940"/>
                </a:lnTo>
                <a:lnTo>
                  <a:pt x="1048" y="6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3" name="Freeform 58"/>
          <p:cNvSpPr>
            <a:spLocks/>
          </p:cNvSpPr>
          <p:nvPr/>
        </p:nvSpPr>
        <p:spPr bwMode="auto">
          <a:xfrm>
            <a:off x="6019871" y="1041400"/>
            <a:ext cx="568325" cy="561975"/>
          </a:xfrm>
          <a:custGeom>
            <a:avLst/>
            <a:gdLst>
              <a:gd name="T0" fmla="*/ 2147483646 w 1074"/>
              <a:gd name="T1" fmla="*/ 2147483646 h 1062"/>
              <a:gd name="T2" fmla="*/ 2147483646 w 1074"/>
              <a:gd name="T3" fmla="*/ 2147483646 h 1062"/>
              <a:gd name="T4" fmla="*/ 2147483646 w 1074"/>
              <a:gd name="T5" fmla="*/ 2147483646 h 1062"/>
              <a:gd name="T6" fmla="*/ 2147483646 w 1074"/>
              <a:gd name="T7" fmla="*/ 2147483646 h 1062"/>
              <a:gd name="T8" fmla="*/ 2147483646 w 1074"/>
              <a:gd name="T9" fmla="*/ 2147483646 h 1062"/>
              <a:gd name="T10" fmla="*/ 2147483646 w 1074"/>
              <a:gd name="T11" fmla="*/ 2147483646 h 1062"/>
              <a:gd name="T12" fmla="*/ 2147483646 w 1074"/>
              <a:gd name="T13" fmla="*/ 2147483646 h 1062"/>
              <a:gd name="T14" fmla="*/ 2147483646 w 1074"/>
              <a:gd name="T15" fmla="*/ 2147483646 h 1062"/>
              <a:gd name="T16" fmla="*/ 2147483646 w 1074"/>
              <a:gd name="T17" fmla="*/ 2147483646 h 1062"/>
              <a:gd name="T18" fmla="*/ 2147483646 w 1074"/>
              <a:gd name="T19" fmla="*/ 2147483646 h 1062"/>
              <a:gd name="T20" fmla="*/ 0 w 1074"/>
              <a:gd name="T21" fmla="*/ 2147483646 h 1062"/>
              <a:gd name="T22" fmla="*/ 0 w 1074"/>
              <a:gd name="T23" fmla="*/ 0 h 1062"/>
              <a:gd name="T24" fmla="*/ 2147483646 w 1074"/>
              <a:gd name="T25" fmla="*/ 2147483646 h 1062"/>
              <a:gd name="T26" fmla="*/ 2147483646 w 1074"/>
              <a:gd name="T27" fmla="*/ 2147483646 h 1062"/>
              <a:gd name="T28" fmla="*/ 2147483646 w 1074"/>
              <a:gd name="T29" fmla="*/ 2147483646 h 1062"/>
              <a:gd name="T30" fmla="*/ 2147483646 w 1074"/>
              <a:gd name="T31" fmla="*/ 2147483646 h 1062"/>
              <a:gd name="T32" fmla="*/ 2147483646 w 1074"/>
              <a:gd name="T33" fmla="*/ 2147483646 h 1062"/>
              <a:gd name="T34" fmla="*/ 2147483646 w 1074"/>
              <a:gd name="T35" fmla="*/ 2147483646 h 1062"/>
              <a:gd name="T36" fmla="*/ 2147483646 w 1074"/>
              <a:gd name="T37" fmla="*/ 2147483646 h 10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74" h="1062">
                <a:moveTo>
                  <a:pt x="1072" y="614"/>
                </a:moveTo>
                <a:lnTo>
                  <a:pt x="1072" y="1062"/>
                </a:lnTo>
                <a:lnTo>
                  <a:pt x="940" y="1062"/>
                </a:lnTo>
                <a:lnTo>
                  <a:pt x="781" y="1062"/>
                </a:lnTo>
                <a:lnTo>
                  <a:pt x="703" y="1061"/>
                </a:lnTo>
                <a:lnTo>
                  <a:pt x="226" y="1061"/>
                </a:lnTo>
                <a:lnTo>
                  <a:pt x="1" y="1061"/>
                </a:lnTo>
                <a:lnTo>
                  <a:pt x="1" y="918"/>
                </a:lnTo>
                <a:lnTo>
                  <a:pt x="1" y="848"/>
                </a:lnTo>
                <a:lnTo>
                  <a:pt x="1" y="614"/>
                </a:lnTo>
                <a:lnTo>
                  <a:pt x="0" y="311"/>
                </a:lnTo>
                <a:lnTo>
                  <a:pt x="0" y="0"/>
                </a:lnTo>
                <a:lnTo>
                  <a:pt x="226" y="2"/>
                </a:lnTo>
                <a:lnTo>
                  <a:pt x="465" y="2"/>
                </a:lnTo>
                <a:lnTo>
                  <a:pt x="862" y="2"/>
                </a:lnTo>
                <a:lnTo>
                  <a:pt x="940" y="2"/>
                </a:lnTo>
                <a:lnTo>
                  <a:pt x="1074" y="2"/>
                </a:lnTo>
                <a:lnTo>
                  <a:pt x="1074" y="6"/>
                </a:lnTo>
                <a:lnTo>
                  <a:pt x="1072" y="6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4" name="Freeform 59"/>
          <p:cNvSpPr>
            <a:spLocks/>
          </p:cNvSpPr>
          <p:nvPr/>
        </p:nvSpPr>
        <p:spPr bwMode="auto">
          <a:xfrm>
            <a:off x="5453134" y="1938338"/>
            <a:ext cx="565150" cy="449262"/>
          </a:xfrm>
          <a:custGeom>
            <a:avLst/>
            <a:gdLst>
              <a:gd name="T0" fmla="*/ 2147483646 w 1069"/>
              <a:gd name="T1" fmla="*/ 2147483646 h 850"/>
              <a:gd name="T2" fmla="*/ 2147483646 w 1069"/>
              <a:gd name="T3" fmla="*/ 2147483646 h 850"/>
              <a:gd name="T4" fmla="*/ 2147483646 w 1069"/>
              <a:gd name="T5" fmla="*/ 2147483646 h 850"/>
              <a:gd name="T6" fmla="*/ 2147483646 w 1069"/>
              <a:gd name="T7" fmla="*/ 2147483646 h 850"/>
              <a:gd name="T8" fmla="*/ 2147483646 w 1069"/>
              <a:gd name="T9" fmla="*/ 2147483646 h 850"/>
              <a:gd name="T10" fmla="*/ 2147483646 w 1069"/>
              <a:gd name="T11" fmla="*/ 2147483646 h 850"/>
              <a:gd name="T12" fmla="*/ 2147483646 w 1069"/>
              <a:gd name="T13" fmla="*/ 2147483646 h 850"/>
              <a:gd name="T14" fmla="*/ 2147483646 w 1069"/>
              <a:gd name="T15" fmla="*/ 2147483646 h 850"/>
              <a:gd name="T16" fmla="*/ 0 w 1069"/>
              <a:gd name="T17" fmla="*/ 2147483646 h 850"/>
              <a:gd name="T18" fmla="*/ 2147483646 w 1069"/>
              <a:gd name="T19" fmla="*/ 2147483646 h 850"/>
              <a:gd name="T20" fmla="*/ 2147483646 w 1069"/>
              <a:gd name="T21" fmla="*/ 2147483646 h 850"/>
              <a:gd name="T22" fmla="*/ 2147483646 w 1069"/>
              <a:gd name="T23" fmla="*/ 0 h 850"/>
              <a:gd name="T24" fmla="*/ 2147483646 w 1069"/>
              <a:gd name="T25" fmla="*/ 2147483646 h 850"/>
              <a:gd name="T26" fmla="*/ 2147483646 w 1069"/>
              <a:gd name="T27" fmla="*/ 2147483646 h 850"/>
              <a:gd name="T28" fmla="*/ 2147483646 w 1069"/>
              <a:gd name="T29" fmla="*/ 2147483646 h 850"/>
              <a:gd name="T30" fmla="*/ 2147483646 w 1069"/>
              <a:gd name="T31" fmla="*/ 2147483646 h 850"/>
              <a:gd name="T32" fmla="*/ 2147483646 w 1069"/>
              <a:gd name="T33" fmla="*/ 2147483646 h 850"/>
              <a:gd name="T34" fmla="*/ 2147483646 w 1069"/>
              <a:gd name="T35" fmla="*/ 2147483646 h 850"/>
              <a:gd name="T36" fmla="*/ 2147483646 w 1069"/>
              <a:gd name="T37" fmla="*/ 2147483646 h 8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69" h="850">
                <a:moveTo>
                  <a:pt x="1066" y="801"/>
                </a:moveTo>
                <a:lnTo>
                  <a:pt x="1066" y="850"/>
                </a:lnTo>
                <a:lnTo>
                  <a:pt x="901" y="849"/>
                </a:lnTo>
                <a:lnTo>
                  <a:pt x="583" y="849"/>
                </a:lnTo>
                <a:lnTo>
                  <a:pt x="4" y="849"/>
                </a:lnTo>
                <a:lnTo>
                  <a:pt x="6" y="442"/>
                </a:lnTo>
                <a:lnTo>
                  <a:pt x="3" y="426"/>
                </a:lnTo>
                <a:lnTo>
                  <a:pt x="3" y="214"/>
                </a:lnTo>
                <a:lnTo>
                  <a:pt x="0" y="72"/>
                </a:lnTo>
                <a:lnTo>
                  <a:pt x="3" y="37"/>
                </a:lnTo>
                <a:lnTo>
                  <a:pt x="4" y="1"/>
                </a:lnTo>
                <a:lnTo>
                  <a:pt x="217" y="0"/>
                </a:lnTo>
                <a:lnTo>
                  <a:pt x="931" y="1"/>
                </a:lnTo>
                <a:lnTo>
                  <a:pt x="1069" y="1"/>
                </a:lnTo>
                <a:lnTo>
                  <a:pt x="1069" y="37"/>
                </a:lnTo>
                <a:lnTo>
                  <a:pt x="1069" y="138"/>
                </a:lnTo>
                <a:lnTo>
                  <a:pt x="1066" y="426"/>
                </a:lnTo>
                <a:lnTo>
                  <a:pt x="1068" y="603"/>
                </a:lnTo>
                <a:lnTo>
                  <a:pt x="1066" y="8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5" name="Freeform 60"/>
          <p:cNvSpPr>
            <a:spLocks/>
          </p:cNvSpPr>
          <p:nvPr/>
        </p:nvSpPr>
        <p:spPr bwMode="auto">
          <a:xfrm>
            <a:off x="6016696" y="1603375"/>
            <a:ext cx="415925" cy="560388"/>
          </a:xfrm>
          <a:custGeom>
            <a:avLst/>
            <a:gdLst>
              <a:gd name="T0" fmla="*/ 2147483646 w 786"/>
              <a:gd name="T1" fmla="*/ 2147483646 h 1059"/>
              <a:gd name="T2" fmla="*/ 2147483646 w 786"/>
              <a:gd name="T3" fmla="*/ 2147483646 h 1059"/>
              <a:gd name="T4" fmla="*/ 2147483646 w 786"/>
              <a:gd name="T5" fmla="*/ 2147483646 h 1059"/>
              <a:gd name="T6" fmla="*/ 2147483646 w 786"/>
              <a:gd name="T7" fmla="*/ 2147483646 h 1059"/>
              <a:gd name="T8" fmla="*/ 2147483646 w 786"/>
              <a:gd name="T9" fmla="*/ 2147483646 h 1059"/>
              <a:gd name="T10" fmla="*/ 2147483646 w 786"/>
              <a:gd name="T11" fmla="*/ 2147483646 h 1059"/>
              <a:gd name="T12" fmla="*/ 0 w 786"/>
              <a:gd name="T13" fmla="*/ 2147483646 h 1059"/>
              <a:gd name="T14" fmla="*/ 2147483646 w 786"/>
              <a:gd name="T15" fmla="*/ 2147483646 h 1059"/>
              <a:gd name="T16" fmla="*/ 2147483646 w 786"/>
              <a:gd name="T17" fmla="*/ 2147483646 h 1059"/>
              <a:gd name="T18" fmla="*/ 2147483646 w 786"/>
              <a:gd name="T19" fmla="*/ 2147483646 h 1059"/>
              <a:gd name="T20" fmla="*/ 2147483646 w 786"/>
              <a:gd name="T21" fmla="*/ 2147483646 h 1059"/>
              <a:gd name="T22" fmla="*/ 2147483646 w 786"/>
              <a:gd name="T23" fmla="*/ 2147483646 h 1059"/>
              <a:gd name="T24" fmla="*/ 2147483646 w 786"/>
              <a:gd name="T25" fmla="*/ 0 h 1059"/>
              <a:gd name="T26" fmla="*/ 2147483646 w 786"/>
              <a:gd name="T27" fmla="*/ 0 h 1059"/>
              <a:gd name="T28" fmla="*/ 2147483646 w 786"/>
              <a:gd name="T29" fmla="*/ 0 h 1059"/>
              <a:gd name="T30" fmla="*/ 2147483646 w 786"/>
              <a:gd name="T31" fmla="*/ 2147483646 h 1059"/>
              <a:gd name="T32" fmla="*/ 2147483646 w 786"/>
              <a:gd name="T33" fmla="*/ 2147483646 h 1059"/>
              <a:gd name="T34" fmla="*/ 2147483646 w 786"/>
              <a:gd name="T35" fmla="*/ 2147483646 h 10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6" h="1059">
                <a:moveTo>
                  <a:pt x="783" y="313"/>
                </a:moveTo>
                <a:lnTo>
                  <a:pt x="782" y="844"/>
                </a:lnTo>
                <a:lnTo>
                  <a:pt x="782" y="1057"/>
                </a:lnTo>
                <a:lnTo>
                  <a:pt x="779" y="1059"/>
                </a:lnTo>
                <a:lnTo>
                  <a:pt x="533" y="1056"/>
                </a:lnTo>
                <a:lnTo>
                  <a:pt x="356" y="1056"/>
                </a:lnTo>
                <a:lnTo>
                  <a:pt x="0" y="1059"/>
                </a:lnTo>
                <a:lnTo>
                  <a:pt x="3" y="771"/>
                </a:lnTo>
                <a:lnTo>
                  <a:pt x="3" y="670"/>
                </a:lnTo>
                <a:lnTo>
                  <a:pt x="3" y="634"/>
                </a:lnTo>
                <a:lnTo>
                  <a:pt x="5" y="400"/>
                </a:lnTo>
                <a:lnTo>
                  <a:pt x="6" y="162"/>
                </a:lnTo>
                <a:lnTo>
                  <a:pt x="6" y="0"/>
                </a:lnTo>
                <a:lnTo>
                  <a:pt x="231" y="0"/>
                </a:lnTo>
                <a:lnTo>
                  <a:pt x="708" y="0"/>
                </a:lnTo>
                <a:lnTo>
                  <a:pt x="786" y="1"/>
                </a:lnTo>
                <a:lnTo>
                  <a:pt x="786" y="162"/>
                </a:lnTo>
                <a:lnTo>
                  <a:pt x="783" y="3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6" name="Freeform 61"/>
          <p:cNvSpPr>
            <a:spLocks/>
          </p:cNvSpPr>
          <p:nvPr/>
        </p:nvSpPr>
        <p:spPr bwMode="auto">
          <a:xfrm>
            <a:off x="5451546" y="1490663"/>
            <a:ext cx="568325" cy="447675"/>
          </a:xfrm>
          <a:custGeom>
            <a:avLst/>
            <a:gdLst>
              <a:gd name="T0" fmla="*/ 2147483646 w 1074"/>
              <a:gd name="T1" fmla="*/ 0 h 847"/>
              <a:gd name="T2" fmla="*/ 2147483646 w 1074"/>
              <a:gd name="T3" fmla="*/ 2147483646 h 847"/>
              <a:gd name="T4" fmla="*/ 2147483646 w 1074"/>
              <a:gd name="T5" fmla="*/ 2147483646 h 847"/>
              <a:gd name="T6" fmla="*/ 2147483646 w 1074"/>
              <a:gd name="T7" fmla="*/ 2147483646 h 847"/>
              <a:gd name="T8" fmla="*/ 2147483646 w 1074"/>
              <a:gd name="T9" fmla="*/ 2147483646 h 847"/>
              <a:gd name="T10" fmla="*/ 2147483646 w 1074"/>
              <a:gd name="T11" fmla="*/ 2147483646 h 847"/>
              <a:gd name="T12" fmla="*/ 2147483646 w 1074"/>
              <a:gd name="T13" fmla="*/ 2147483646 h 847"/>
              <a:gd name="T14" fmla="*/ 2147483646 w 1074"/>
              <a:gd name="T15" fmla="*/ 2147483646 h 847"/>
              <a:gd name="T16" fmla="*/ 2147483646 w 1074"/>
              <a:gd name="T17" fmla="*/ 2147483646 h 847"/>
              <a:gd name="T18" fmla="*/ 2147483646 w 1074"/>
              <a:gd name="T19" fmla="*/ 2147483646 h 847"/>
              <a:gd name="T20" fmla="*/ 2147483646 w 1074"/>
              <a:gd name="T21" fmla="*/ 2147483646 h 847"/>
              <a:gd name="T22" fmla="*/ 0 w 1074"/>
              <a:gd name="T23" fmla="*/ 2147483646 h 847"/>
              <a:gd name="T24" fmla="*/ 0 w 1074"/>
              <a:gd name="T25" fmla="*/ 2147483646 h 847"/>
              <a:gd name="T26" fmla="*/ 2147483646 w 1074"/>
              <a:gd name="T27" fmla="*/ 2147483646 h 847"/>
              <a:gd name="T28" fmla="*/ 2147483646 w 1074"/>
              <a:gd name="T29" fmla="*/ 0 h 847"/>
              <a:gd name="T30" fmla="*/ 2147483646 w 1074"/>
              <a:gd name="T31" fmla="*/ 2147483646 h 847"/>
              <a:gd name="T32" fmla="*/ 2147483646 w 1074"/>
              <a:gd name="T33" fmla="*/ 0 h 8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74" h="847">
                <a:moveTo>
                  <a:pt x="1074" y="0"/>
                </a:moveTo>
                <a:lnTo>
                  <a:pt x="1074" y="70"/>
                </a:lnTo>
                <a:lnTo>
                  <a:pt x="1074" y="213"/>
                </a:lnTo>
                <a:lnTo>
                  <a:pt x="1074" y="375"/>
                </a:lnTo>
                <a:lnTo>
                  <a:pt x="1073" y="613"/>
                </a:lnTo>
                <a:lnTo>
                  <a:pt x="1071" y="847"/>
                </a:lnTo>
                <a:lnTo>
                  <a:pt x="933" y="847"/>
                </a:lnTo>
                <a:lnTo>
                  <a:pt x="219" y="846"/>
                </a:lnTo>
                <a:lnTo>
                  <a:pt x="6" y="847"/>
                </a:lnTo>
                <a:lnTo>
                  <a:pt x="5" y="634"/>
                </a:lnTo>
                <a:lnTo>
                  <a:pt x="8" y="213"/>
                </a:lnTo>
                <a:lnTo>
                  <a:pt x="0" y="213"/>
                </a:lnTo>
                <a:lnTo>
                  <a:pt x="0" y="70"/>
                </a:lnTo>
                <a:lnTo>
                  <a:pt x="2" y="1"/>
                </a:lnTo>
                <a:lnTo>
                  <a:pt x="347" y="0"/>
                </a:lnTo>
                <a:lnTo>
                  <a:pt x="585" y="1"/>
                </a:lnTo>
                <a:lnTo>
                  <a:pt x="1074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7" name="Freeform 62"/>
          <p:cNvSpPr>
            <a:spLocks/>
          </p:cNvSpPr>
          <p:nvPr/>
        </p:nvSpPr>
        <p:spPr bwMode="auto">
          <a:xfrm>
            <a:off x="6007171" y="2162175"/>
            <a:ext cx="495300" cy="674688"/>
          </a:xfrm>
          <a:custGeom>
            <a:avLst/>
            <a:gdLst>
              <a:gd name="T0" fmla="*/ 2147483646 w 936"/>
              <a:gd name="T1" fmla="*/ 2147483646 h 1276"/>
              <a:gd name="T2" fmla="*/ 2147483646 w 936"/>
              <a:gd name="T3" fmla="*/ 2147483646 h 1276"/>
              <a:gd name="T4" fmla="*/ 2147483646 w 936"/>
              <a:gd name="T5" fmla="*/ 2147483646 h 1276"/>
              <a:gd name="T6" fmla="*/ 2147483646 w 936"/>
              <a:gd name="T7" fmla="*/ 2147483646 h 1276"/>
              <a:gd name="T8" fmla="*/ 2147483646 w 936"/>
              <a:gd name="T9" fmla="*/ 2147483646 h 1276"/>
              <a:gd name="T10" fmla="*/ 2147483646 w 936"/>
              <a:gd name="T11" fmla="*/ 2147483646 h 1276"/>
              <a:gd name="T12" fmla="*/ 2147483646 w 936"/>
              <a:gd name="T13" fmla="*/ 2147483646 h 1276"/>
              <a:gd name="T14" fmla="*/ 0 w 936"/>
              <a:gd name="T15" fmla="*/ 2147483646 h 1276"/>
              <a:gd name="T16" fmla="*/ 2147483646 w 936"/>
              <a:gd name="T17" fmla="*/ 2147483646 h 1276"/>
              <a:gd name="T18" fmla="*/ 2147483646 w 936"/>
              <a:gd name="T19" fmla="*/ 2147483646 h 1276"/>
              <a:gd name="T20" fmla="*/ 2147483646 w 936"/>
              <a:gd name="T21" fmla="*/ 2147483646 h 1276"/>
              <a:gd name="T22" fmla="*/ 2147483646 w 936"/>
              <a:gd name="T23" fmla="*/ 2147483646 h 1276"/>
              <a:gd name="T24" fmla="*/ 2147483646 w 936"/>
              <a:gd name="T25" fmla="*/ 2147483646 h 1276"/>
              <a:gd name="T26" fmla="*/ 2147483646 w 936"/>
              <a:gd name="T27" fmla="*/ 0 h 1276"/>
              <a:gd name="T28" fmla="*/ 2147483646 w 936"/>
              <a:gd name="T29" fmla="*/ 0 h 1276"/>
              <a:gd name="T30" fmla="*/ 2147483646 w 936"/>
              <a:gd name="T31" fmla="*/ 2147483646 h 1276"/>
              <a:gd name="T32" fmla="*/ 2147483646 w 936"/>
              <a:gd name="T33" fmla="*/ 2147483646 h 1276"/>
              <a:gd name="T34" fmla="*/ 2147483646 w 936"/>
              <a:gd name="T35" fmla="*/ 2147483646 h 1276"/>
              <a:gd name="T36" fmla="*/ 2147483646 w 936"/>
              <a:gd name="T37" fmla="*/ 2147483646 h 1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36" h="1276">
                <a:moveTo>
                  <a:pt x="935" y="640"/>
                </a:moveTo>
                <a:lnTo>
                  <a:pt x="936" y="781"/>
                </a:lnTo>
                <a:lnTo>
                  <a:pt x="866" y="781"/>
                </a:lnTo>
                <a:lnTo>
                  <a:pt x="860" y="1275"/>
                </a:lnTo>
                <a:lnTo>
                  <a:pt x="638" y="1276"/>
                </a:lnTo>
                <a:lnTo>
                  <a:pt x="488" y="1275"/>
                </a:lnTo>
                <a:lnTo>
                  <a:pt x="18" y="1276"/>
                </a:lnTo>
                <a:lnTo>
                  <a:pt x="0" y="498"/>
                </a:lnTo>
                <a:lnTo>
                  <a:pt x="17" y="498"/>
                </a:lnTo>
                <a:lnTo>
                  <a:pt x="18" y="427"/>
                </a:lnTo>
                <a:lnTo>
                  <a:pt x="18" y="378"/>
                </a:lnTo>
                <a:lnTo>
                  <a:pt x="20" y="180"/>
                </a:lnTo>
                <a:lnTo>
                  <a:pt x="18" y="3"/>
                </a:lnTo>
                <a:lnTo>
                  <a:pt x="374" y="0"/>
                </a:lnTo>
                <a:lnTo>
                  <a:pt x="551" y="0"/>
                </a:lnTo>
                <a:lnTo>
                  <a:pt x="797" y="3"/>
                </a:lnTo>
                <a:lnTo>
                  <a:pt x="866" y="396"/>
                </a:lnTo>
                <a:lnTo>
                  <a:pt x="866" y="640"/>
                </a:lnTo>
                <a:lnTo>
                  <a:pt x="935" y="64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8" name="Freeform 63"/>
          <p:cNvSpPr>
            <a:spLocks/>
          </p:cNvSpPr>
          <p:nvPr/>
        </p:nvSpPr>
        <p:spPr bwMode="auto">
          <a:xfrm>
            <a:off x="5451546" y="1041400"/>
            <a:ext cx="568325" cy="449263"/>
          </a:xfrm>
          <a:custGeom>
            <a:avLst/>
            <a:gdLst>
              <a:gd name="T0" fmla="*/ 2147483646 w 1075"/>
              <a:gd name="T1" fmla="*/ 0 h 849"/>
              <a:gd name="T2" fmla="*/ 2147483646 w 1075"/>
              <a:gd name="T3" fmla="*/ 2147483646 h 849"/>
              <a:gd name="T4" fmla="*/ 2147483646 w 1075"/>
              <a:gd name="T5" fmla="*/ 2147483646 h 849"/>
              <a:gd name="T6" fmla="*/ 2147483646 w 1075"/>
              <a:gd name="T7" fmla="*/ 2147483646 h 849"/>
              <a:gd name="T8" fmla="*/ 2147483646 w 1075"/>
              <a:gd name="T9" fmla="*/ 2147483646 h 849"/>
              <a:gd name="T10" fmla="*/ 2147483646 w 1075"/>
              <a:gd name="T11" fmla="*/ 2147483646 h 849"/>
              <a:gd name="T12" fmla="*/ 2147483646 w 1075"/>
              <a:gd name="T13" fmla="*/ 2147483646 h 849"/>
              <a:gd name="T14" fmla="*/ 0 w 1075"/>
              <a:gd name="T15" fmla="*/ 2147483646 h 849"/>
              <a:gd name="T16" fmla="*/ 2147483646 w 1075"/>
              <a:gd name="T17" fmla="*/ 2147483646 h 849"/>
              <a:gd name="T18" fmla="*/ 2147483646 w 1075"/>
              <a:gd name="T19" fmla="*/ 0 h 849"/>
              <a:gd name="T20" fmla="*/ 2147483646 w 1075"/>
              <a:gd name="T21" fmla="*/ 0 h 849"/>
              <a:gd name="T22" fmla="*/ 2147483646 w 1075"/>
              <a:gd name="T23" fmla="*/ 0 h 849"/>
              <a:gd name="T24" fmla="*/ 2147483646 w 1075"/>
              <a:gd name="T25" fmla="*/ 0 h 849"/>
              <a:gd name="T26" fmla="*/ 2147483646 w 1075"/>
              <a:gd name="T27" fmla="*/ 2147483646 h 849"/>
              <a:gd name="T28" fmla="*/ 2147483646 w 1075"/>
              <a:gd name="T29" fmla="*/ 0 h 84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75" h="849">
                <a:moveTo>
                  <a:pt x="1074" y="0"/>
                </a:moveTo>
                <a:lnTo>
                  <a:pt x="1074" y="311"/>
                </a:lnTo>
                <a:lnTo>
                  <a:pt x="1075" y="614"/>
                </a:lnTo>
                <a:lnTo>
                  <a:pt x="1075" y="848"/>
                </a:lnTo>
                <a:lnTo>
                  <a:pt x="586" y="849"/>
                </a:lnTo>
                <a:lnTo>
                  <a:pt x="348" y="848"/>
                </a:lnTo>
                <a:lnTo>
                  <a:pt x="3" y="849"/>
                </a:lnTo>
                <a:lnTo>
                  <a:pt x="0" y="614"/>
                </a:lnTo>
                <a:lnTo>
                  <a:pt x="1" y="144"/>
                </a:lnTo>
                <a:lnTo>
                  <a:pt x="1" y="0"/>
                </a:lnTo>
                <a:lnTo>
                  <a:pt x="109" y="0"/>
                </a:lnTo>
                <a:lnTo>
                  <a:pt x="211" y="0"/>
                </a:lnTo>
                <a:lnTo>
                  <a:pt x="586" y="0"/>
                </a:lnTo>
                <a:lnTo>
                  <a:pt x="1062" y="2"/>
                </a:lnTo>
                <a:lnTo>
                  <a:pt x="1074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19" name="Freeform 64"/>
          <p:cNvSpPr>
            <a:spLocks/>
          </p:cNvSpPr>
          <p:nvPr/>
        </p:nvSpPr>
        <p:spPr bwMode="auto">
          <a:xfrm>
            <a:off x="5454721" y="2387600"/>
            <a:ext cx="561975" cy="449263"/>
          </a:xfrm>
          <a:custGeom>
            <a:avLst/>
            <a:gdLst>
              <a:gd name="T0" fmla="*/ 2147483646 w 1062"/>
              <a:gd name="T1" fmla="*/ 2147483646 h 850"/>
              <a:gd name="T2" fmla="*/ 2147483646 w 1062"/>
              <a:gd name="T3" fmla="*/ 2147483646 h 850"/>
              <a:gd name="T4" fmla="*/ 2147483646 w 1062"/>
              <a:gd name="T5" fmla="*/ 0 h 850"/>
              <a:gd name="T6" fmla="*/ 2147483646 w 1062"/>
              <a:gd name="T7" fmla="*/ 0 h 850"/>
              <a:gd name="T8" fmla="*/ 0 w 1062"/>
              <a:gd name="T9" fmla="*/ 0 h 850"/>
              <a:gd name="T10" fmla="*/ 0 w 1062"/>
              <a:gd name="T11" fmla="*/ 2147483646 h 850"/>
              <a:gd name="T12" fmla="*/ 0 w 1062"/>
              <a:gd name="T13" fmla="*/ 2147483646 h 850"/>
              <a:gd name="T14" fmla="*/ 2147483646 w 1062"/>
              <a:gd name="T15" fmla="*/ 2147483646 h 850"/>
              <a:gd name="T16" fmla="*/ 2147483646 w 1062"/>
              <a:gd name="T17" fmla="*/ 2147483646 h 850"/>
              <a:gd name="T18" fmla="*/ 2147483646 w 1062"/>
              <a:gd name="T19" fmla="*/ 2147483646 h 850"/>
              <a:gd name="T20" fmla="*/ 2147483646 w 1062"/>
              <a:gd name="T21" fmla="*/ 2147483646 h 850"/>
              <a:gd name="T22" fmla="*/ 2147483646 w 1062"/>
              <a:gd name="T23" fmla="*/ 2147483646 h 850"/>
              <a:gd name="T24" fmla="*/ 2147483646 w 1062"/>
              <a:gd name="T25" fmla="*/ 2147483646 h 850"/>
              <a:gd name="T26" fmla="*/ 2147483646 w 1062"/>
              <a:gd name="T27" fmla="*/ 2147483646 h 850"/>
              <a:gd name="T28" fmla="*/ 2147483646 w 1062"/>
              <a:gd name="T29" fmla="*/ 2147483646 h 8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62" h="850">
                <a:moveTo>
                  <a:pt x="1061" y="72"/>
                </a:moveTo>
                <a:lnTo>
                  <a:pt x="1062" y="1"/>
                </a:lnTo>
                <a:lnTo>
                  <a:pt x="897" y="0"/>
                </a:lnTo>
                <a:lnTo>
                  <a:pt x="579" y="0"/>
                </a:lnTo>
                <a:lnTo>
                  <a:pt x="0" y="0"/>
                </a:lnTo>
                <a:lnTo>
                  <a:pt x="0" y="202"/>
                </a:lnTo>
                <a:lnTo>
                  <a:pt x="0" y="213"/>
                </a:lnTo>
                <a:lnTo>
                  <a:pt x="2" y="507"/>
                </a:lnTo>
                <a:lnTo>
                  <a:pt x="8" y="811"/>
                </a:lnTo>
                <a:lnTo>
                  <a:pt x="8" y="849"/>
                </a:lnTo>
                <a:lnTo>
                  <a:pt x="579" y="850"/>
                </a:lnTo>
                <a:lnTo>
                  <a:pt x="939" y="849"/>
                </a:lnTo>
                <a:lnTo>
                  <a:pt x="1062" y="850"/>
                </a:lnTo>
                <a:lnTo>
                  <a:pt x="1044" y="72"/>
                </a:lnTo>
                <a:lnTo>
                  <a:pt x="1061" y="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0" name="Freeform 65"/>
          <p:cNvSpPr>
            <a:spLocks/>
          </p:cNvSpPr>
          <p:nvPr/>
        </p:nvSpPr>
        <p:spPr bwMode="auto">
          <a:xfrm>
            <a:off x="6237359" y="4297363"/>
            <a:ext cx="633412" cy="614362"/>
          </a:xfrm>
          <a:custGeom>
            <a:avLst/>
            <a:gdLst>
              <a:gd name="T0" fmla="*/ 2147483646 w 1198"/>
              <a:gd name="T1" fmla="*/ 2147483646 h 1162"/>
              <a:gd name="T2" fmla="*/ 2147483646 w 1198"/>
              <a:gd name="T3" fmla="*/ 2147483646 h 1162"/>
              <a:gd name="T4" fmla="*/ 2147483646 w 1198"/>
              <a:gd name="T5" fmla="*/ 2147483646 h 1162"/>
              <a:gd name="T6" fmla="*/ 2147483646 w 1198"/>
              <a:gd name="T7" fmla="*/ 0 h 1162"/>
              <a:gd name="T8" fmla="*/ 2147483646 w 1198"/>
              <a:gd name="T9" fmla="*/ 2147483646 h 1162"/>
              <a:gd name="T10" fmla="*/ 2147483646 w 1198"/>
              <a:gd name="T11" fmla="*/ 2147483646 h 1162"/>
              <a:gd name="T12" fmla="*/ 0 w 1198"/>
              <a:gd name="T13" fmla="*/ 2147483646 h 1162"/>
              <a:gd name="T14" fmla="*/ 2147483646 w 1198"/>
              <a:gd name="T15" fmla="*/ 2147483646 h 1162"/>
              <a:gd name="T16" fmla="*/ 2147483646 w 1198"/>
              <a:gd name="T17" fmla="*/ 2147483646 h 1162"/>
              <a:gd name="T18" fmla="*/ 2147483646 w 1198"/>
              <a:gd name="T19" fmla="*/ 2147483646 h 1162"/>
              <a:gd name="T20" fmla="*/ 2147483646 w 1198"/>
              <a:gd name="T21" fmla="*/ 2147483646 h 1162"/>
              <a:gd name="T22" fmla="*/ 2147483646 w 1198"/>
              <a:gd name="T23" fmla="*/ 2147483646 h 1162"/>
              <a:gd name="T24" fmla="*/ 2147483646 w 1198"/>
              <a:gd name="T25" fmla="*/ 2147483646 h 1162"/>
              <a:gd name="T26" fmla="*/ 2147483646 w 1198"/>
              <a:gd name="T27" fmla="*/ 2147483646 h 1162"/>
              <a:gd name="T28" fmla="*/ 2147483646 w 1198"/>
              <a:gd name="T29" fmla="*/ 2147483646 h 1162"/>
              <a:gd name="T30" fmla="*/ 2147483646 w 1198"/>
              <a:gd name="T31" fmla="*/ 2147483646 h 1162"/>
              <a:gd name="T32" fmla="*/ 2147483646 w 1198"/>
              <a:gd name="T33" fmla="*/ 2147483646 h 1162"/>
              <a:gd name="T34" fmla="*/ 2147483646 w 1198"/>
              <a:gd name="T35" fmla="*/ 2147483646 h 11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98" h="1162">
                <a:moveTo>
                  <a:pt x="1197" y="423"/>
                </a:moveTo>
                <a:lnTo>
                  <a:pt x="1198" y="378"/>
                </a:lnTo>
                <a:lnTo>
                  <a:pt x="1197" y="247"/>
                </a:lnTo>
                <a:lnTo>
                  <a:pt x="1197" y="0"/>
                </a:lnTo>
                <a:lnTo>
                  <a:pt x="768" y="1"/>
                </a:lnTo>
                <a:lnTo>
                  <a:pt x="529" y="1"/>
                </a:lnTo>
                <a:lnTo>
                  <a:pt x="0" y="1"/>
                </a:lnTo>
                <a:lnTo>
                  <a:pt x="7" y="208"/>
                </a:lnTo>
                <a:lnTo>
                  <a:pt x="4" y="208"/>
                </a:lnTo>
                <a:lnTo>
                  <a:pt x="10" y="1162"/>
                </a:lnTo>
                <a:lnTo>
                  <a:pt x="292" y="1162"/>
                </a:lnTo>
                <a:lnTo>
                  <a:pt x="529" y="1162"/>
                </a:lnTo>
                <a:lnTo>
                  <a:pt x="769" y="1162"/>
                </a:lnTo>
                <a:lnTo>
                  <a:pt x="1006" y="1162"/>
                </a:lnTo>
                <a:lnTo>
                  <a:pt x="1197" y="1162"/>
                </a:lnTo>
                <a:lnTo>
                  <a:pt x="1197" y="855"/>
                </a:lnTo>
                <a:lnTo>
                  <a:pt x="1197" y="484"/>
                </a:lnTo>
                <a:lnTo>
                  <a:pt x="1197" y="42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1" name="Freeform 66"/>
          <p:cNvSpPr>
            <a:spLocks/>
          </p:cNvSpPr>
          <p:nvPr/>
        </p:nvSpPr>
        <p:spPr bwMode="auto">
          <a:xfrm>
            <a:off x="6237359" y="3508375"/>
            <a:ext cx="635000" cy="788988"/>
          </a:xfrm>
          <a:custGeom>
            <a:avLst/>
            <a:gdLst>
              <a:gd name="T0" fmla="*/ 2147483646 w 1201"/>
              <a:gd name="T1" fmla="*/ 2147483646 h 1491"/>
              <a:gd name="T2" fmla="*/ 2147483646 w 1201"/>
              <a:gd name="T3" fmla="*/ 2147483646 h 1491"/>
              <a:gd name="T4" fmla="*/ 2147483646 w 1201"/>
              <a:gd name="T5" fmla="*/ 2147483646 h 1491"/>
              <a:gd name="T6" fmla="*/ 2147483646 w 1201"/>
              <a:gd name="T7" fmla="*/ 2147483646 h 1491"/>
              <a:gd name="T8" fmla="*/ 2147483646 w 1201"/>
              <a:gd name="T9" fmla="*/ 2147483646 h 1491"/>
              <a:gd name="T10" fmla="*/ 0 w 1201"/>
              <a:gd name="T11" fmla="*/ 2147483646 h 1491"/>
              <a:gd name="T12" fmla="*/ 2147483646 w 1201"/>
              <a:gd name="T13" fmla="*/ 2147483646 h 1491"/>
              <a:gd name="T14" fmla="*/ 0 w 1201"/>
              <a:gd name="T15" fmla="*/ 2147483646 h 1491"/>
              <a:gd name="T16" fmla="*/ 2147483646 w 1201"/>
              <a:gd name="T17" fmla="*/ 2147483646 h 1491"/>
              <a:gd name="T18" fmla="*/ 2147483646 w 1201"/>
              <a:gd name="T19" fmla="*/ 2147483646 h 1491"/>
              <a:gd name="T20" fmla="*/ 2147483646 w 1201"/>
              <a:gd name="T21" fmla="*/ 2147483646 h 1491"/>
              <a:gd name="T22" fmla="*/ 2147483646 w 1201"/>
              <a:gd name="T23" fmla="*/ 0 h 1491"/>
              <a:gd name="T24" fmla="*/ 2147483646 w 1201"/>
              <a:gd name="T25" fmla="*/ 2147483646 h 1491"/>
              <a:gd name="T26" fmla="*/ 2147483646 w 1201"/>
              <a:gd name="T27" fmla="*/ 2147483646 h 1491"/>
              <a:gd name="T28" fmla="*/ 2147483646 w 1201"/>
              <a:gd name="T29" fmla="*/ 2147483646 h 1491"/>
              <a:gd name="T30" fmla="*/ 2147483646 w 1201"/>
              <a:gd name="T31" fmla="*/ 2147483646 h 1491"/>
              <a:gd name="T32" fmla="*/ 2147483646 w 1201"/>
              <a:gd name="T33" fmla="*/ 2147483646 h 1491"/>
              <a:gd name="T34" fmla="*/ 2147483646 w 1201"/>
              <a:gd name="T35" fmla="*/ 2147483646 h 1491"/>
              <a:gd name="T36" fmla="*/ 2147483646 w 1201"/>
              <a:gd name="T37" fmla="*/ 2147483646 h 1491"/>
              <a:gd name="T38" fmla="*/ 2147483646 w 1201"/>
              <a:gd name="T39" fmla="*/ 2147483646 h 1491"/>
              <a:gd name="T40" fmla="*/ 2147483646 w 1201"/>
              <a:gd name="T41" fmla="*/ 2147483646 h 149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01" h="1491">
                <a:moveTo>
                  <a:pt x="1197" y="1172"/>
                </a:moveTo>
                <a:lnTo>
                  <a:pt x="1197" y="1433"/>
                </a:lnTo>
                <a:lnTo>
                  <a:pt x="1197" y="1490"/>
                </a:lnTo>
                <a:lnTo>
                  <a:pt x="768" y="1491"/>
                </a:lnTo>
                <a:lnTo>
                  <a:pt x="529" y="1491"/>
                </a:lnTo>
                <a:lnTo>
                  <a:pt x="0" y="1491"/>
                </a:lnTo>
                <a:lnTo>
                  <a:pt x="1" y="1314"/>
                </a:lnTo>
                <a:lnTo>
                  <a:pt x="0" y="641"/>
                </a:lnTo>
                <a:lnTo>
                  <a:pt x="1" y="428"/>
                </a:lnTo>
                <a:lnTo>
                  <a:pt x="1" y="372"/>
                </a:lnTo>
                <a:lnTo>
                  <a:pt x="1" y="215"/>
                </a:lnTo>
                <a:lnTo>
                  <a:pt x="1" y="0"/>
                </a:lnTo>
                <a:lnTo>
                  <a:pt x="142" y="2"/>
                </a:lnTo>
                <a:lnTo>
                  <a:pt x="292" y="5"/>
                </a:lnTo>
                <a:lnTo>
                  <a:pt x="595" y="6"/>
                </a:lnTo>
                <a:lnTo>
                  <a:pt x="768" y="5"/>
                </a:lnTo>
                <a:lnTo>
                  <a:pt x="1006" y="5"/>
                </a:lnTo>
                <a:lnTo>
                  <a:pt x="1201" y="3"/>
                </a:lnTo>
                <a:lnTo>
                  <a:pt x="1200" y="215"/>
                </a:lnTo>
                <a:lnTo>
                  <a:pt x="1197" y="675"/>
                </a:lnTo>
                <a:lnTo>
                  <a:pt x="1197" y="117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2" name="Freeform 67"/>
          <p:cNvSpPr>
            <a:spLocks/>
          </p:cNvSpPr>
          <p:nvPr/>
        </p:nvSpPr>
        <p:spPr bwMode="auto">
          <a:xfrm>
            <a:off x="6551684" y="2947988"/>
            <a:ext cx="492125" cy="563562"/>
          </a:xfrm>
          <a:custGeom>
            <a:avLst/>
            <a:gdLst>
              <a:gd name="T0" fmla="*/ 2147483646 w 929"/>
              <a:gd name="T1" fmla="*/ 2147483646 h 1065"/>
              <a:gd name="T2" fmla="*/ 2147483646 w 929"/>
              <a:gd name="T3" fmla="*/ 2147483646 h 1065"/>
              <a:gd name="T4" fmla="*/ 2147483646 w 929"/>
              <a:gd name="T5" fmla="*/ 2147483646 h 1065"/>
              <a:gd name="T6" fmla="*/ 2147483646 w 929"/>
              <a:gd name="T7" fmla="*/ 2147483646 h 1065"/>
              <a:gd name="T8" fmla="*/ 2147483646 w 929"/>
              <a:gd name="T9" fmla="*/ 2147483646 h 1065"/>
              <a:gd name="T10" fmla="*/ 2147483646 w 929"/>
              <a:gd name="T11" fmla="*/ 2147483646 h 1065"/>
              <a:gd name="T12" fmla="*/ 2147483646 w 929"/>
              <a:gd name="T13" fmla="*/ 0 h 1065"/>
              <a:gd name="T14" fmla="*/ 2147483646 w 929"/>
              <a:gd name="T15" fmla="*/ 2147483646 h 1065"/>
              <a:gd name="T16" fmla="*/ 0 w 929"/>
              <a:gd name="T17" fmla="*/ 2147483646 h 1065"/>
              <a:gd name="T18" fmla="*/ 0 w 929"/>
              <a:gd name="T19" fmla="*/ 2147483646 h 1065"/>
              <a:gd name="T20" fmla="*/ 2147483646 w 929"/>
              <a:gd name="T21" fmla="*/ 2147483646 h 1065"/>
              <a:gd name="T22" fmla="*/ 2147483646 w 929"/>
              <a:gd name="T23" fmla="*/ 2147483646 h 1065"/>
              <a:gd name="T24" fmla="*/ 2147483646 w 929"/>
              <a:gd name="T25" fmla="*/ 2147483646 h 1065"/>
              <a:gd name="T26" fmla="*/ 2147483646 w 929"/>
              <a:gd name="T27" fmla="*/ 2147483646 h 1065"/>
              <a:gd name="T28" fmla="*/ 2147483646 w 929"/>
              <a:gd name="T29" fmla="*/ 2147483646 h 1065"/>
              <a:gd name="T30" fmla="*/ 2147483646 w 929"/>
              <a:gd name="T31" fmla="*/ 2147483646 h 10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9" h="1065">
                <a:moveTo>
                  <a:pt x="921" y="854"/>
                </a:moveTo>
                <a:lnTo>
                  <a:pt x="924" y="639"/>
                </a:lnTo>
                <a:lnTo>
                  <a:pt x="926" y="639"/>
                </a:lnTo>
                <a:lnTo>
                  <a:pt x="929" y="3"/>
                </a:lnTo>
                <a:lnTo>
                  <a:pt x="888" y="3"/>
                </a:lnTo>
                <a:lnTo>
                  <a:pt x="650" y="3"/>
                </a:lnTo>
                <a:lnTo>
                  <a:pt x="41" y="0"/>
                </a:lnTo>
                <a:lnTo>
                  <a:pt x="42" y="360"/>
                </a:lnTo>
                <a:lnTo>
                  <a:pt x="0" y="665"/>
                </a:lnTo>
                <a:lnTo>
                  <a:pt x="0" y="1065"/>
                </a:lnTo>
                <a:lnTo>
                  <a:pt x="173" y="1064"/>
                </a:lnTo>
                <a:lnTo>
                  <a:pt x="411" y="1064"/>
                </a:lnTo>
                <a:lnTo>
                  <a:pt x="606" y="1062"/>
                </a:lnTo>
                <a:lnTo>
                  <a:pt x="782" y="1064"/>
                </a:lnTo>
                <a:lnTo>
                  <a:pt x="920" y="1065"/>
                </a:lnTo>
                <a:lnTo>
                  <a:pt x="921" y="85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3" name="Freeform 68"/>
          <p:cNvSpPr>
            <a:spLocks/>
          </p:cNvSpPr>
          <p:nvPr/>
        </p:nvSpPr>
        <p:spPr bwMode="auto">
          <a:xfrm>
            <a:off x="5683321" y="3397250"/>
            <a:ext cx="554038" cy="338138"/>
          </a:xfrm>
          <a:custGeom>
            <a:avLst/>
            <a:gdLst>
              <a:gd name="T0" fmla="*/ 2147483646 w 1047"/>
              <a:gd name="T1" fmla="*/ 2147483646 h 640"/>
              <a:gd name="T2" fmla="*/ 2147483646 w 1047"/>
              <a:gd name="T3" fmla="*/ 2147483646 h 640"/>
              <a:gd name="T4" fmla="*/ 2147483646 w 1047"/>
              <a:gd name="T5" fmla="*/ 2147483646 h 640"/>
              <a:gd name="T6" fmla="*/ 2147483646 w 1047"/>
              <a:gd name="T7" fmla="*/ 0 h 640"/>
              <a:gd name="T8" fmla="*/ 2147483646 w 1047"/>
              <a:gd name="T9" fmla="*/ 2147483646 h 640"/>
              <a:gd name="T10" fmla="*/ 2147483646 w 1047"/>
              <a:gd name="T11" fmla="*/ 2147483646 h 640"/>
              <a:gd name="T12" fmla="*/ 2147483646 w 1047"/>
              <a:gd name="T13" fmla="*/ 2147483646 h 640"/>
              <a:gd name="T14" fmla="*/ 0 w 1047"/>
              <a:gd name="T15" fmla="*/ 2147483646 h 640"/>
              <a:gd name="T16" fmla="*/ 2147483646 w 1047"/>
              <a:gd name="T17" fmla="*/ 2147483646 h 640"/>
              <a:gd name="T18" fmla="*/ 0 w 1047"/>
              <a:gd name="T19" fmla="*/ 2147483646 h 640"/>
              <a:gd name="T20" fmla="*/ 0 w 1047"/>
              <a:gd name="T21" fmla="*/ 2147483646 h 640"/>
              <a:gd name="T22" fmla="*/ 2147483646 w 1047"/>
              <a:gd name="T23" fmla="*/ 2147483646 h 640"/>
              <a:gd name="T24" fmla="*/ 2147483646 w 1047"/>
              <a:gd name="T25" fmla="*/ 2147483646 h 640"/>
              <a:gd name="T26" fmla="*/ 2147483646 w 1047"/>
              <a:gd name="T27" fmla="*/ 2147483646 h 640"/>
              <a:gd name="T28" fmla="*/ 2147483646 w 1047"/>
              <a:gd name="T29" fmla="*/ 2147483646 h 640"/>
              <a:gd name="T30" fmla="*/ 2147483646 w 1047"/>
              <a:gd name="T31" fmla="*/ 2147483646 h 64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47" h="640">
                <a:moveTo>
                  <a:pt x="1047" y="426"/>
                </a:moveTo>
                <a:lnTo>
                  <a:pt x="1047" y="211"/>
                </a:lnTo>
                <a:lnTo>
                  <a:pt x="1046" y="121"/>
                </a:lnTo>
                <a:lnTo>
                  <a:pt x="861" y="0"/>
                </a:lnTo>
                <a:lnTo>
                  <a:pt x="630" y="3"/>
                </a:lnTo>
                <a:lnTo>
                  <a:pt x="525" y="3"/>
                </a:lnTo>
                <a:lnTo>
                  <a:pt x="260" y="1"/>
                </a:lnTo>
                <a:lnTo>
                  <a:pt x="0" y="3"/>
                </a:lnTo>
                <a:lnTo>
                  <a:pt x="2" y="121"/>
                </a:lnTo>
                <a:lnTo>
                  <a:pt x="0" y="426"/>
                </a:lnTo>
                <a:lnTo>
                  <a:pt x="0" y="639"/>
                </a:lnTo>
                <a:lnTo>
                  <a:pt x="594" y="640"/>
                </a:lnTo>
                <a:lnTo>
                  <a:pt x="861" y="639"/>
                </a:lnTo>
                <a:lnTo>
                  <a:pt x="1047" y="639"/>
                </a:lnTo>
                <a:lnTo>
                  <a:pt x="1047" y="583"/>
                </a:lnTo>
                <a:lnTo>
                  <a:pt x="1047" y="42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4" name="Freeform 69"/>
          <p:cNvSpPr>
            <a:spLocks/>
          </p:cNvSpPr>
          <p:nvPr/>
        </p:nvSpPr>
        <p:spPr bwMode="auto">
          <a:xfrm>
            <a:off x="6016696" y="2836863"/>
            <a:ext cx="557213" cy="674687"/>
          </a:xfrm>
          <a:custGeom>
            <a:avLst/>
            <a:gdLst>
              <a:gd name="T0" fmla="*/ 2147483646 w 1054"/>
              <a:gd name="T1" fmla="*/ 2147483646 h 1276"/>
              <a:gd name="T2" fmla="*/ 2147483646 w 1054"/>
              <a:gd name="T3" fmla="*/ 2147483646 h 1276"/>
              <a:gd name="T4" fmla="*/ 2147483646 w 1054"/>
              <a:gd name="T5" fmla="*/ 2147483646 h 1276"/>
              <a:gd name="T6" fmla="*/ 2147483646 w 1054"/>
              <a:gd name="T7" fmla="*/ 2147483646 h 1276"/>
              <a:gd name="T8" fmla="*/ 2147483646 w 1054"/>
              <a:gd name="T9" fmla="*/ 2147483646 h 1276"/>
              <a:gd name="T10" fmla="*/ 2147483646 w 1054"/>
              <a:gd name="T11" fmla="*/ 2147483646 h 1276"/>
              <a:gd name="T12" fmla="*/ 2147483646 w 1054"/>
              <a:gd name="T13" fmla="*/ 0 h 1276"/>
              <a:gd name="T14" fmla="*/ 2147483646 w 1054"/>
              <a:gd name="T15" fmla="*/ 2147483646 h 1276"/>
              <a:gd name="T16" fmla="*/ 2147483646 w 1054"/>
              <a:gd name="T17" fmla="*/ 0 h 1276"/>
              <a:gd name="T18" fmla="*/ 2147483646 w 1054"/>
              <a:gd name="T19" fmla="*/ 2147483646 h 1276"/>
              <a:gd name="T20" fmla="*/ 0 w 1054"/>
              <a:gd name="T21" fmla="*/ 2147483646 h 1276"/>
              <a:gd name="T22" fmla="*/ 2147483646 w 1054"/>
              <a:gd name="T23" fmla="*/ 2147483646 h 1276"/>
              <a:gd name="T24" fmla="*/ 2147483646 w 1054"/>
              <a:gd name="T25" fmla="*/ 2147483646 h 1276"/>
              <a:gd name="T26" fmla="*/ 2147483646 w 1054"/>
              <a:gd name="T27" fmla="*/ 2147483646 h 1276"/>
              <a:gd name="T28" fmla="*/ 2147483646 w 1054"/>
              <a:gd name="T29" fmla="*/ 2147483646 h 1276"/>
              <a:gd name="T30" fmla="*/ 2147483646 w 1054"/>
              <a:gd name="T31" fmla="*/ 2147483646 h 1276"/>
              <a:gd name="T32" fmla="*/ 2147483646 w 1054"/>
              <a:gd name="T33" fmla="*/ 2147483646 h 1276"/>
              <a:gd name="T34" fmla="*/ 2147483646 w 1054"/>
              <a:gd name="T35" fmla="*/ 2147483646 h 1276"/>
              <a:gd name="T36" fmla="*/ 2147483646 w 1054"/>
              <a:gd name="T37" fmla="*/ 2147483646 h 12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54" h="1276">
                <a:moveTo>
                  <a:pt x="1012" y="1276"/>
                </a:moveTo>
                <a:lnTo>
                  <a:pt x="1012" y="876"/>
                </a:lnTo>
                <a:lnTo>
                  <a:pt x="1054" y="571"/>
                </a:lnTo>
                <a:lnTo>
                  <a:pt x="1053" y="211"/>
                </a:lnTo>
                <a:lnTo>
                  <a:pt x="946" y="211"/>
                </a:lnTo>
                <a:lnTo>
                  <a:pt x="843" y="213"/>
                </a:lnTo>
                <a:lnTo>
                  <a:pt x="843" y="0"/>
                </a:lnTo>
                <a:lnTo>
                  <a:pt x="621" y="1"/>
                </a:lnTo>
                <a:lnTo>
                  <a:pt x="471" y="0"/>
                </a:lnTo>
                <a:lnTo>
                  <a:pt x="1" y="1"/>
                </a:lnTo>
                <a:lnTo>
                  <a:pt x="0" y="531"/>
                </a:lnTo>
                <a:lnTo>
                  <a:pt x="1" y="876"/>
                </a:lnTo>
                <a:lnTo>
                  <a:pt x="1" y="1062"/>
                </a:lnTo>
                <a:lnTo>
                  <a:pt x="232" y="1059"/>
                </a:lnTo>
                <a:lnTo>
                  <a:pt x="417" y="1180"/>
                </a:lnTo>
                <a:lnTo>
                  <a:pt x="418" y="1270"/>
                </a:lnTo>
                <a:lnTo>
                  <a:pt x="559" y="1272"/>
                </a:lnTo>
                <a:lnTo>
                  <a:pt x="709" y="1275"/>
                </a:lnTo>
                <a:lnTo>
                  <a:pt x="1012" y="127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5" name="Freeform 70"/>
          <p:cNvSpPr>
            <a:spLocks/>
          </p:cNvSpPr>
          <p:nvPr/>
        </p:nvSpPr>
        <p:spPr bwMode="auto">
          <a:xfrm>
            <a:off x="5459484" y="2836863"/>
            <a:ext cx="557212" cy="561975"/>
          </a:xfrm>
          <a:custGeom>
            <a:avLst/>
            <a:gdLst>
              <a:gd name="T0" fmla="*/ 2147483646 w 1054"/>
              <a:gd name="T1" fmla="*/ 2147483646 h 1062"/>
              <a:gd name="T2" fmla="*/ 2147483646 w 1054"/>
              <a:gd name="T3" fmla="*/ 2147483646 h 1062"/>
              <a:gd name="T4" fmla="*/ 2147483646 w 1054"/>
              <a:gd name="T5" fmla="*/ 2147483646 h 1062"/>
              <a:gd name="T6" fmla="*/ 2147483646 w 1054"/>
              <a:gd name="T7" fmla="*/ 2147483646 h 1062"/>
              <a:gd name="T8" fmla="*/ 2147483646 w 1054"/>
              <a:gd name="T9" fmla="*/ 0 h 1062"/>
              <a:gd name="T10" fmla="*/ 2147483646 w 1054"/>
              <a:gd name="T11" fmla="*/ 2147483646 h 1062"/>
              <a:gd name="T12" fmla="*/ 0 w 1054"/>
              <a:gd name="T13" fmla="*/ 0 h 1062"/>
              <a:gd name="T14" fmla="*/ 2147483646 w 1054"/>
              <a:gd name="T15" fmla="*/ 2147483646 h 1062"/>
              <a:gd name="T16" fmla="*/ 2147483646 w 1054"/>
              <a:gd name="T17" fmla="*/ 2147483646 h 1062"/>
              <a:gd name="T18" fmla="*/ 2147483646 w 1054"/>
              <a:gd name="T19" fmla="*/ 2147483646 h 1062"/>
              <a:gd name="T20" fmla="*/ 2147483646 w 1054"/>
              <a:gd name="T21" fmla="*/ 2147483646 h 1062"/>
              <a:gd name="T22" fmla="*/ 2147483646 w 1054"/>
              <a:gd name="T23" fmla="*/ 2147483646 h 1062"/>
              <a:gd name="T24" fmla="*/ 2147483646 w 1054"/>
              <a:gd name="T25" fmla="*/ 2147483646 h 1062"/>
              <a:gd name="T26" fmla="*/ 2147483646 w 1054"/>
              <a:gd name="T27" fmla="*/ 2147483646 h 1062"/>
              <a:gd name="T28" fmla="*/ 2147483646 w 1054"/>
              <a:gd name="T29" fmla="*/ 2147483646 h 1062"/>
              <a:gd name="T30" fmla="*/ 2147483646 w 1054"/>
              <a:gd name="T31" fmla="*/ 2147483646 h 1062"/>
              <a:gd name="T32" fmla="*/ 2147483646 w 1054"/>
              <a:gd name="T33" fmla="*/ 2147483646 h 10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54" h="1062">
                <a:moveTo>
                  <a:pt x="1054" y="1062"/>
                </a:moveTo>
                <a:lnTo>
                  <a:pt x="1054" y="876"/>
                </a:lnTo>
                <a:lnTo>
                  <a:pt x="1053" y="531"/>
                </a:lnTo>
                <a:lnTo>
                  <a:pt x="1054" y="1"/>
                </a:lnTo>
                <a:lnTo>
                  <a:pt x="931" y="0"/>
                </a:lnTo>
                <a:lnTo>
                  <a:pt x="571" y="1"/>
                </a:lnTo>
                <a:lnTo>
                  <a:pt x="0" y="0"/>
                </a:lnTo>
                <a:lnTo>
                  <a:pt x="1" y="213"/>
                </a:lnTo>
                <a:lnTo>
                  <a:pt x="1" y="571"/>
                </a:lnTo>
                <a:lnTo>
                  <a:pt x="4" y="876"/>
                </a:lnTo>
                <a:lnTo>
                  <a:pt x="6" y="1062"/>
                </a:lnTo>
                <a:lnTo>
                  <a:pt x="94" y="1062"/>
                </a:lnTo>
                <a:lnTo>
                  <a:pt x="333" y="1062"/>
                </a:lnTo>
                <a:lnTo>
                  <a:pt x="424" y="1062"/>
                </a:lnTo>
                <a:lnTo>
                  <a:pt x="684" y="1060"/>
                </a:lnTo>
                <a:lnTo>
                  <a:pt x="949" y="1062"/>
                </a:lnTo>
                <a:lnTo>
                  <a:pt x="1054" y="106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6" name="Freeform 71"/>
          <p:cNvSpPr>
            <a:spLocks/>
          </p:cNvSpPr>
          <p:nvPr/>
        </p:nvSpPr>
        <p:spPr bwMode="auto">
          <a:xfrm>
            <a:off x="5576959" y="3735388"/>
            <a:ext cx="660400" cy="565150"/>
          </a:xfrm>
          <a:custGeom>
            <a:avLst/>
            <a:gdLst>
              <a:gd name="T0" fmla="*/ 2147483646 w 1249"/>
              <a:gd name="T1" fmla="*/ 2147483646 h 1068"/>
              <a:gd name="T2" fmla="*/ 2147483646 w 1249"/>
              <a:gd name="T3" fmla="*/ 0 h 1068"/>
              <a:gd name="T4" fmla="*/ 2147483646 w 1249"/>
              <a:gd name="T5" fmla="*/ 0 h 1068"/>
              <a:gd name="T6" fmla="*/ 2147483646 w 1249"/>
              <a:gd name="T7" fmla="*/ 2147483646 h 1068"/>
              <a:gd name="T8" fmla="*/ 2147483646 w 1249"/>
              <a:gd name="T9" fmla="*/ 0 h 1068"/>
              <a:gd name="T10" fmla="*/ 2147483646 w 1249"/>
              <a:gd name="T11" fmla="*/ 2147483646 h 1068"/>
              <a:gd name="T12" fmla="*/ 2147483646 w 1249"/>
              <a:gd name="T13" fmla="*/ 2147483646 h 1068"/>
              <a:gd name="T14" fmla="*/ 2147483646 w 1249"/>
              <a:gd name="T15" fmla="*/ 2147483646 h 1068"/>
              <a:gd name="T16" fmla="*/ 2147483646 w 1249"/>
              <a:gd name="T17" fmla="*/ 2147483646 h 1068"/>
              <a:gd name="T18" fmla="*/ 0 w 1249"/>
              <a:gd name="T19" fmla="*/ 2147483646 h 1068"/>
              <a:gd name="T20" fmla="*/ 2147483646 w 1249"/>
              <a:gd name="T21" fmla="*/ 2147483646 h 1068"/>
              <a:gd name="T22" fmla="*/ 2147483646 w 1249"/>
              <a:gd name="T23" fmla="*/ 2147483646 h 1068"/>
              <a:gd name="T24" fmla="*/ 2147483646 w 1249"/>
              <a:gd name="T25" fmla="*/ 2147483646 h 1068"/>
              <a:gd name="T26" fmla="*/ 2147483646 w 1249"/>
              <a:gd name="T27" fmla="*/ 2147483646 h 1068"/>
              <a:gd name="T28" fmla="*/ 2147483646 w 1249"/>
              <a:gd name="T29" fmla="*/ 2147483646 h 1068"/>
              <a:gd name="T30" fmla="*/ 2147483646 w 1249"/>
              <a:gd name="T31" fmla="*/ 2147483646 h 10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9" h="1068">
                <a:moveTo>
                  <a:pt x="1248" y="213"/>
                </a:moveTo>
                <a:lnTo>
                  <a:pt x="1249" y="0"/>
                </a:lnTo>
                <a:lnTo>
                  <a:pt x="1063" y="0"/>
                </a:lnTo>
                <a:lnTo>
                  <a:pt x="796" y="1"/>
                </a:lnTo>
                <a:lnTo>
                  <a:pt x="202" y="0"/>
                </a:lnTo>
                <a:lnTo>
                  <a:pt x="202" y="213"/>
                </a:lnTo>
                <a:lnTo>
                  <a:pt x="210" y="432"/>
                </a:lnTo>
                <a:lnTo>
                  <a:pt x="1" y="436"/>
                </a:lnTo>
                <a:lnTo>
                  <a:pt x="3" y="630"/>
                </a:lnTo>
                <a:lnTo>
                  <a:pt x="0" y="648"/>
                </a:lnTo>
                <a:lnTo>
                  <a:pt x="1" y="1068"/>
                </a:lnTo>
                <a:lnTo>
                  <a:pt x="837" y="1060"/>
                </a:lnTo>
                <a:lnTo>
                  <a:pt x="1063" y="1063"/>
                </a:lnTo>
                <a:lnTo>
                  <a:pt x="1248" y="1063"/>
                </a:lnTo>
                <a:lnTo>
                  <a:pt x="1249" y="886"/>
                </a:lnTo>
                <a:lnTo>
                  <a:pt x="1248" y="21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7" name="Freeform 72"/>
          <p:cNvSpPr>
            <a:spLocks/>
          </p:cNvSpPr>
          <p:nvPr/>
        </p:nvSpPr>
        <p:spPr bwMode="auto">
          <a:xfrm>
            <a:off x="5576959" y="4295775"/>
            <a:ext cx="665162" cy="617538"/>
          </a:xfrm>
          <a:custGeom>
            <a:avLst/>
            <a:gdLst>
              <a:gd name="T0" fmla="*/ 2147483646 w 1257"/>
              <a:gd name="T1" fmla="*/ 2147483646 h 1166"/>
              <a:gd name="T2" fmla="*/ 2147483646 w 1257"/>
              <a:gd name="T3" fmla="*/ 2147483646 h 1166"/>
              <a:gd name="T4" fmla="*/ 2147483646 w 1257"/>
              <a:gd name="T5" fmla="*/ 2147483646 h 1166"/>
              <a:gd name="T6" fmla="*/ 2147483646 w 1257"/>
              <a:gd name="T7" fmla="*/ 0 h 1166"/>
              <a:gd name="T8" fmla="*/ 0 w 1257"/>
              <a:gd name="T9" fmla="*/ 2147483646 h 1166"/>
              <a:gd name="T10" fmla="*/ 0 w 1257"/>
              <a:gd name="T11" fmla="*/ 2147483646 h 1166"/>
              <a:gd name="T12" fmla="*/ 2147483646 w 1257"/>
              <a:gd name="T13" fmla="*/ 2147483646 h 1166"/>
              <a:gd name="T14" fmla="*/ 2147483646 w 1257"/>
              <a:gd name="T15" fmla="*/ 2147483646 h 1166"/>
              <a:gd name="T16" fmla="*/ 2147483646 w 1257"/>
              <a:gd name="T17" fmla="*/ 2147483646 h 1166"/>
              <a:gd name="T18" fmla="*/ 2147483646 w 1257"/>
              <a:gd name="T19" fmla="*/ 2147483646 h 1166"/>
              <a:gd name="T20" fmla="*/ 2147483646 w 1257"/>
              <a:gd name="T21" fmla="*/ 2147483646 h 1166"/>
              <a:gd name="T22" fmla="*/ 2147483646 w 1257"/>
              <a:gd name="T23" fmla="*/ 2147483646 h 1166"/>
              <a:gd name="T24" fmla="*/ 2147483646 w 1257"/>
              <a:gd name="T25" fmla="*/ 2147483646 h 1166"/>
              <a:gd name="T26" fmla="*/ 2147483646 w 1257"/>
              <a:gd name="T27" fmla="*/ 2147483646 h 1166"/>
              <a:gd name="T28" fmla="*/ 2147483646 w 1257"/>
              <a:gd name="T29" fmla="*/ 2147483646 h 1166"/>
              <a:gd name="T30" fmla="*/ 2147483646 w 1257"/>
              <a:gd name="T31" fmla="*/ 2147483646 h 1166"/>
              <a:gd name="T32" fmla="*/ 2147483646 w 1257"/>
              <a:gd name="T33" fmla="*/ 2147483646 h 1166"/>
              <a:gd name="T34" fmla="*/ 2147483646 w 1257"/>
              <a:gd name="T35" fmla="*/ 2147483646 h 116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57" h="1166">
                <a:moveTo>
                  <a:pt x="1254" y="210"/>
                </a:moveTo>
                <a:lnTo>
                  <a:pt x="1247" y="3"/>
                </a:lnTo>
                <a:lnTo>
                  <a:pt x="1062" y="3"/>
                </a:lnTo>
                <a:lnTo>
                  <a:pt x="836" y="0"/>
                </a:lnTo>
                <a:lnTo>
                  <a:pt x="0" y="8"/>
                </a:lnTo>
                <a:lnTo>
                  <a:pt x="0" y="114"/>
                </a:lnTo>
                <a:lnTo>
                  <a:pt x="2" y="221"/>
                </a:lnTo>
                <a:lnTo>
                  <a:pt x="6" y="249"/>
                </a:lnTo>
                <a:lnTo>
                  <a:pt x="11" y="857"/>
                </a:lnTo>
                <a:lnTo>
                  <a:pt x="11" y="1166"/>
                </a:lnTo>
                <a:lnTo>
                  <a:pt x="227" y="1164"/>
                </a:lnTo>
                <a:lnTo>
                  <a:pt x="587" y="1164"/>
                </a:lnTo>
                <a:lnTo>
                  <a:pt x="659" y="1166"/>
                </a:lnTo>
                <a:lnTo>
                  <a:pt x="824" y="1164"/>
                </a:lnTo>
                <a:lnTo>
                  <a:pt x="939" y="1164"/>
                </a:lnTo>
                <a:lnTo>
                  <a:pt x="1257" y="1164"/>
                </a:lnTo>
                <a:lnTo>
                  <a:pt x="1251" y="210"/>
                </a:lnTo>
                <a:lnTo>
                  <a:pt x="1254" y="21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8" name="Freeform 73"/>
          <p:cNvSpPr>
            <a:spLocks/>
          </p:cNvSpPr>
          <p:nvPr/>
        </p:nvSpPr>
        <p:spPr bwMode="auto">
          <a:xfrm>
            <a:off x="6429446" y="2049463"/>
            <a:ext cx="465138" cy="452437"/>
          </a:xfrm>
          <a:custGeom>
            <a:avLst/>
            <a:gdLst>
              <a:gd name="T0" fmla="*/ 2147483646 w 880"/>
              <a:gd name="T1" fmla="*/ 2147483646 h 854"/>
              <a:gd name="T2" fmla="*/ 2147483646 w 880"/>
              <a:gd name="T3" fmla="*/ 2147483646 h 854"/>
              <a:gd name="T4" fmla="*/ 2147483646 w 880"/>
              <a:gd name="T5" fmla="*/ 2147483646 h 854"/>
              <a:gd name="T6" fmla="*/ 2147483646 w 880"/>
              <a:gd name="T7" fmla="*/ 2147483646 h 854"/>
              <a:gd name="T8" fmla="*/ 2147483646 w 880"/>
              <a:gd name="T9" fmla="*/ 2147483646 h 854"/>
              <a:gd name="T10" fmla="*/ 2147483646 w 880"/>
              <a:gd name="T11" fmla="*/ 2147483646 h 854"/>
              <a:gd name="T12" fmla="*/ 2147483646 w 880"/>
              <a:gd name="T13" fmla="*/ 0 h 854"/>
              <a:gd name="T14" fmla="*/ 2147483646 w 880"/>
              <a:gd name="T15" fmla="*/ 2147483646 h 854"/>
              <a:gd name="T16" fmla="*/ 0 w 880"/>
              <a:gd name="T17" fmla="*/ 2147483646 h 854"/>
              <a:gd name="T18" fmla="*/ 2147483646 w 880"/>
              <a:gd name="T19" fmla="*/ 2147483646 h 854"/>
              <a:gd name="T20" fmla="*/ 2147483646 w 880"/>
              <a:gd name="T21" fmla="*/ 2147483646 h 854"/>
              <a:gd name="T22" fmla="*/ 2147483646 w 880"/>
              <a:gd name="T23" fmla="*/ 2147483646 h 854"/>
              <a:gd name="T24" fmla="*/ 2147483646 w 880"/>
              <a:gd name="T25" fmla="*/ 2147483646 h 854"/>
              <a:gd name="T26" fmla="*/ 2147483646 w 880"/>
              <a:gd name="T27" fmla="*/ 2147483646 h 854"/>
              <a:gd name="T28" fmla="*/ 2147483646 w 880"/>
              <a:gd name="T29" fmla="*/ 2147483646 h 8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80" h="854">
                <a:moveTo>
                  <a:pt x="879" y="854"/>
                </a:moveTo>
                <a:lnTo>
                  <a:pt x="879" y="570"/>
                </a:lnTo>
                <a:lnTo>
                  <a:pt x="880" y="479"/>
                </a:lnTo>
                <a:lnTo>
                  <a:pt x="880" y="429"/>
                </a:lnTo>
                <a:lnTo>
                  <a:pt x="247" y="231"/>
                </a:lnTo>
                <a:lnTo>
                  <a:pt x="216" y="3"/>
                </a:lnTo>
                <a:lnTo>
                  <a:pt x="3" y="0"/>
                </a:lnTo>
                <a:lnTo>
                  <a:pt x="3" y="213"/>
                </a:lnTo>
                <a:lnTo>
                  <a:pt x="0" y="215"/>
                </a:lnTo>
                <a:lnTo>
                  <a:pt x="69" y="608"/>
                </a:lnTo>
                <a:lnTo>
                  <a:pt x="69" y="852"/>
                </a:lnTo>
                <a:lnTo>
                  <a:pt x="138" y="852"/>
                </a:lnTo>
                <a:lnTo>
                  <a:pt x="244" y="854"/>
                </a:lnTo>
                <a:lnTo>
                  <a:pt x="549" y="852"/>
                </a:lnTo>
                <a:lnTo>
                  <a:pt x="879" y="85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29" name="Freeform 74"/>
          <p:cNvSpPr>
            <a:spLocks/>
          </p:cNvSpPr>
          <p:nvPr/>
        </p:nvSpPr>
        <p:spPr bwMode="auto">
          <a:xfrm>
            <a:off x="6586609" y="1042988"/>
            <a:ext cx="573087" cy="560387"/>
          </a:xfrm>
          <a:custGeom>
            <a:avLst/>
            <a:gdLst>
              <a:gd name="T0" fmla="*/ 2147483646 w 1082"/>
              <a:gd name="T1" fmla="*/ 2147483646 h 1060"/>
              <a:gd name="T2" fmla="*/ 2147483646 w 1082"/>
              <a:gd name="T3" fmla="*/ 2147483646 h 1060"/>
              <a:gd name="T4" fmla="*/ 2147483646 w 1082"/>
              <a:gd name="T5" fmla="*/ 2147483646 h 1060"/>
              <a:gd name="T6" fmla="*/ 2147483646 w 1082"/>
              <a:gd name="T7" fmla="*/ 2147483646 h 1060"/>
              <a:gd name="T8" fmla="*/ 2147483646 w 1082"/>
              <a:gd name="T9" fmla="*/ 2147483646 h 1060"/>
              <a:gd name="T10" fmla="*/ 2147483646 w 1082"/>
              <a:gd name="T11" fmla="*/ 2147483646 h 1060"/>
              <a:gd name="T12" fmla="*/ 2147483646 w 1082"/>
              <a:gd name="T13" fmla="*/ 0 h 1060"/>
              <a:gd name="T14" fmla="*/ 2147483646 w 1082"/>
              <a:gd name="T15" fmla="*/ 0 h 1060"/>
              <a:gd name="T16" fmla="*/ 2147483646 w 1082"/>
              <a:gd name="T17" fmla="*/ 2147483646 h 1060"/>
              <a:gd name="T18" fmla="*/ 0 w 1082"/>
              <a:gd name="T19" fmla="*/ 2147483646 h 1060"/>
              <a:gd name="T20" fmla="*/ 0 w 1082"/>
              <a:gd name="T21" fmla="*/ 2147483646 h 1060"/>
              <a:gd name="T22" fmla="*/ 2147483646 w 1082"/>
              <a:gd name="T23" fmla="*/ 2147483646 h 1060"/>
              <a:gd name="T24" fmla="*/ 2147483646 w 1082"/>
              <a:gd name="T25" fmla="*/ 2147483646 h 1060"/>
              <a:gd name="T26" fmla="*/ 2147483646 w 1082"/>
              <a:gd name="T27" fmla="*/ 2147483646 h 1060"/>
              <a:gd name="T28" fmla="*/ 2147483646 w 1082"/>
              <a:gd name="T29" fmla="*/ 2147483646 h 1060"/>
              <a:gd name="T30" fmla="*/ 2147483646 w 1082"/>
              <a:gd name="T31" fmla="*/ 2147483646 h 1060"/>
              <a:gd name="T32" fmla="*/ 2147483646 w 1082"/>
              <a:gd name="T33" fmla="*/ 2147483646 h 1060"/>
              <a:gd name="T34" fmla="*/ 2147483646 w 1082"/>
              <a:gd name="T35" fmla="*/ 2147483646 h 1060"/>
              <a:gd name="T36" fmla="*/ 2147483646 w 1082"/>
              <a:gd name="T37" fmla="*/ 2147483646 h 10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2" h="1060">
                <a:moveTo>
                  <a:pt x="1080" y="36"/>
                </a:moveTo>
                <a:lnTo>
                  <a:pt x="1082" y="1"/>
                </a:lnTo>
                <a:lnTo>
                  <a:pt x="1059" y="1"/>
                </a:lnTo>
                <a:lnTo>
                  <a:pt x="822" y="1"/>
                </a:lnTo>
                <a:lnTo>
                  <a:pt x="653" y="1"/>
                </a:lnTo>
                <a:lnTo>
                  <a:pt x="584" y="1"/>
                </a:lnTo>
                <a:lnTo>
                  <a:pt x="107" y="0"/>
                </a:lnTo>
                <a:lnTo>
                  <a:pt x="2" y="0"/>
                </a:lnTo>
                <a:lnTo>
                  <a:pt x="2" y="4"/>
                </a:lnTo>
                <a:lnTo>
                  <a:pt x="0" y="612"/>
                </a:lnTo>
                <a:lnTo>
                  <a:pt x="0" y="1060"/>
                </a:lnTo>
                <a:lnTo>
                  <a:pt x="107" y="1060"/>
                </a:lnTo>
                <a:lnTo>
                  <a:pt x="345" y="1060"/>
                </a:lnTo>
                <a:lnTo>
                  <a:pt x="431" y="1060"/>
                </a:lnTo>
                <a:lnTo>
                  <a:pt x="761" y="1060"/>
                </a:lnTo>
                <a:lnTo>
                  <a:pt x="902" y="1060"/>
                </a:lnTo>
                <a:lnTo>
                  <a:pt x="1082" y="1060"/>
                </a:lnTo>
                <a:lnTo>
                  <a:pt x="1080" y="264"/>
                </a:lnTo>
                <a:lnTo>
                  <a:pt x="1080" y="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0" name="Freeform 75"/>
          <p:cNvSpPr>
            <a:spLocks/>
          </p:cNvSpPr>
          <p:nvPr/>
        </p:nvSpPr>
        <p:spPr bwMode="auto">
          <a:xfrm>
            <a:off x="6462784" y="2500313"/>
            <a:ext cx="581025" cy="449262"/>
          </a:xfrm>
          <a:custGeom>
            <a:avLst/>
            <a:gdLst>
              <a:gd name="T0" fmla="*/ 2147483646 w 1099"/>
              <a:gd name="T1" fmla="*/ 2147483646 h 849"/>
              <a:gd name="T2" fmla="*/ 2147483646 w 1099"/>
              <a:gd name="T3" fmla="*/ 2147483646 h 849"/>
              <a:gd name="T4" fmla="*/ 2147483646 w 1099"/>
              <a:gd name="T5" fmla="*/ 2147483646 h 849"/>
              <a:gd name="T6" fmla="*/ 2147483646 w 1099"/>
              <a:gd name="T7" fmla="*/ 2147483646 h 849"/>
              <a:gd name="T8" fmla="*/ 2147483646 w 1099"/>
              <a:gd name="T9" fmla="*/ 2147483646 h 849"/>
              <a:gd name="T10" fmla="*/ 2147483646 w 1099"/>
              <a:gd name="T11" fmla="*/ 2147483646 h 849"/>
              <a:gd name="T12" fmla="*/ 2147483646 w 1099"/>
              <a:gd name="T13" fmla="*/ 2147483646 h 849"/>
              <a:gd name="T14" fmla="*/ 2147483646 w 1099"/>
              <a:gd name="T15" fmla="*/ 0 h 849"/>
              <a:gd name="T16" fmla="*/ 2147483646 w 1099"/>
              <a:gd name="T17" fmla="*/ 2147483646 h 849"/>
              <a:gd name="T18" fmla="*/ 2147483646 w 1099"/>
              <a:gd name="T19" fmla="*/ 0 h 849"/>
              <a:gd name="T20" fmla="*/ 2147483646 w 1099"/>
              <a:gd name="T21" fmla="*/ 2147483646 h 849"/>
              <a:gd name="T22" fmla="*/ 2147483646 w 1099"/>
              <a:gd name="T23" fmla="*/ 2147483646 h 849"/>
              <a:gd name="T24" fmla="*/ 0 w 1099"/>
              <a:gd name="T25" fmla="*/ 2147483646 h 849"/>
              <a:gd name="T26" fmla="*/ 0 w 1099"/>
              <a:gd name="T27" fmla="*/ 2147483646 h 849"/>
              <a:gd name="T28" fmla="*/ 2147483646 w 1099"/>
              <a:gd name="T29" fmla="*/ 2147483646 h 849"/>
              <a:gd name="T30" fmla="*/ 2147483646 w 1099"/>
              <a:gd name="T31" fmla="*/ 2147483646 h 849"/>
              <a:gd name="T32" fmla="*/ 2147483646 w 1099"/>
              <a:gd name="T33" fmla="*/ 2147483646 h 849"/>
              <a:gd name="T34" fmla="*/ 2147483646 w 1099"/>
              <a:gd name="T35" fmla="*/ 2147483646 h 849"/>
              <a:gd name="T36" fmla="*/ 2147483646 w 1099"/>
              <a:gd name="T37" fmla="*/ 2147483646 h 8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9" h="849">
                <a:moveTo>
                  <a:pt x="1098" y="849"/>
                </a:moveTo>
                <a:lnTo>
                  <a:pt x="1098" y="759"/>
                </a:lnTo>
                <a:lnTo>
                  <a:pt x="1099" y="597"/>
                </a:lnTo>
                <a:lnTo>
                  <a:pt x="1099" y="320"/>
                </a:lnTo>
                <a:lnTo>
                  <a:pt x="1027" y="108"/>
                </a:lnTo>
                <a:lnTo>
                  <a:pt x="816" y="108"/>
                </a:lnTo>
                <a:lnTo>
                  <a:pt x="816" y="2"/>
                </a:lnTo>
                <a:lnTo>
                  <a:pt x="486" y="0"/>
                </a:lnTo>
                <a:lnTo>
                  <a:pt x="181" y="2"/>
                </a:lnTo>
                <a:lnTo>
                  <a:pt x="75" y="0"/>
                </a:lnTo>
                <a:lnTo>
                  <a:pt x="76" y="141"/>
                </a:lnTo>
                <a:lnTo>
                  <a:pt x="6" y="141"/>
                </a:lnTo>
                <a:lnTo>
                  <a:pt x="0" y="635"/>
                </a:lnTo>
                <a:lnTo>
                  <a:pt x="0" y="848"/>
                </a:lnTo>
                <a:lnTo>
                  <a:pt x="103" y="846"/>
                </a:lnTo>
                <a:lnTo>
                  <a:pt x="210" y="846"/>
                </a:lnTo>
                <a:lnTo>
                  <a:pt x="819" y="849"/>
                </a:lnTo>
                <a:lnTo>
                  <a:pt x="1057" y="849"/>
                </a:lnTo>
                <a:lnTo>
                  <a:pt x="1098" y="8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1" name="Freeform 76"/>
          <p:cNvSpPr>
            <a:spLocks/>
          </p:cNvSpPr>
          <p:nvPr/>
        </p:nvSpPr>
        <p:spPr bwMode="auto">
          <a:xfrm>
            <a:off x="6696146" y="1603375"/>
            <a:ext cx="668338" cy="566738"/>
          </a:xfrm>
          <a:custGeom>
            <a:avLst/>
            <a:gdLst>
              <a:gd name="T0" fmla="*/ 2147483646 w 1263"/>
              <a:gd name="T1" fmla="*/ 2147483646 h 1071"/>
              <a:gd name="T2" fmla="*/ 2147483646 w 1263"/>
              <a:gd name="T3" fmla="*/ 0 h 1071"/>
              <a:gd name="T4" fmla="*/ 2147483646 w 1263"/>
              <a:gd name="T5" fmla="*/ 0 h 1071"/>
              <a:gd name="T6" fmla="*/ 2147483646 w 1263"/>
              <a:gd name="T7" fmla="*/ 0 h 1071"/>
              <a:gd name="T8" fmla="*/ 2147483646 w 1263"/>
              <a:gd name="T9" fmla="*/ 0 h 1071"/>
              <a:gd name="T10" fmla="*/ 2147483646 w 1263"/>
              <a:gd name="T11" fmla="*/ 0 h 1071"/>
              <a:gd name="T12" fmla="*/ 2147483646 w 1263"/>
              <a:gd name="T13" fmla="*/ 0 h 1071"/>
              <a:gd name="T14" fmla="*/ 0 w 1263"/>
              <a:gd name="T15" fmla="*/ 2147483646 h 1071"/>
              <a:gd name="T16" fmla="*/ 2147483646 w 1263"/>
              <a:gd name="T17" fmla="*/ 2147483646 h 1071"/>
              <a:gd name="T18" fmla="*/ 2147483646 w 1263"/>
              <a:gd name="T19" fmla="*/ 2147483646 h 1071"/>
              <a:gd name="T20" fmla="*/ 2147483646 w 1263"/>
              <a:gd name="T21" fmla="*/ 2147483646 h 1071"/>
              <a:gd name="T22" fmla="*/ 2147483646 w 1263"/>
              <a:gd name="T23" fmla="*/ 2147483646 h 1071"/>
              <a:gd name="T24" fmla="*/ 2147483646 w 1263"/>
              <a:gd name="T25" fmla="*/ 2147483646 h 1071"/>
              <a:gd name="T26" fmla="*/ 2147483646 w 1263"/>
              <a:gd name="T27" fmla="*/ 2147483646 h 1071"/>
              <a:gd name="T28" fmla="*/ 2147483646 w 1263"/>
              <a:gd name="T29" fmla="*/ 2147483646 h 1071"/>
              <a:gd name="T30" fmla="*/ 2147483646 w 1263"/>
              <a:gd name="T31" fmla="*/ 2147483646 h 1071"/>
              <a:gd name="T32" fmla="*/ 2147483646 w 1263"/>
              <a:gd name="T33" fmla="*/ 2147483646 h 107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63" h="1071">
                <a:moveTo>
                  <a:pt x="1262" y="161"/>
                </a:moveTo>
                <a:lnTo>
                  <a:pt x="1262" y="0"/>
                </a:lnTo>
                <a:lnTo>
                  <a:pt x="1091" y="0"/>
                </a:lnTo>
                <a:lnTo>
                  <a:pt x="875" y="0"/>
                </a:lnTo>
                <a:lnTo>
                  <a:pt x="695" y="0"/>
                </a:lnTo>
                <a:lnTo>
                  <a:pt x="554" y="0"/>
                </a:lnTo>
                <a:lnTo>
                  <a:pt x="224" y="0"/>
                </a:lnTo>
                <a:lnTo>
                  <a:pt x="0" y="465"/>
                </a:lnTo>
                <a:lnTo>
                  <a:pt x="377" y="969"/>
                </a:lnTo>
                <a:lnTo>
                  <a:pt x="588" y="957"/>
                </a:lnTo>
                <a:lnTo>
                  <a:pt x="852" y="899"/>
                </a:lnTo>
                <a:lnTo>
                  <a:pt x="1091" y="924"/>
                </a:lnTo>
                <a:lnTo>
                  <a:pt x="1256" y="1071"/>
                </a:lnTo>
                <a:lnTo>
                  <a:pt x="1262" y="950"/>
                </a:lnTo>
                <a:lnTo>
                  <a:pt x="1262" y="852"/>
                </a:lnTo>
                <a:lnTo>
                  <a:pt x="1263" y="465"/>
                </a:lnTo>
                <a:lnTo>
                  <a:pt x="1262" y="1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2" name="Freeform 77"/>
          <p:cNvSpPr>
            <a:spLocks/>
          </p:cNvSpPr>
          <p:nvPr/>
        </p:nvSpPr>
        <p:spPr bwMode="auto">
          <a:xfrm>
            <a:off x="6431034" y="1603375"/>
            <a:ext cx="576262" cy="674688"/>
          </a:xfrm>
          <a:custGeom>
            <a:avLst/>
            <a:gdLst>
              <a:gd name="T0" fmla="*/ 2147483646 w 1090"/>
              <a:gd name="T1" fmla="*/ 2147483646 h 1274"/>
              <a:gd name="T2" fmla="*/ 2147483646 w 1090"/>
              <a:gd name="T3" fmla="*/ 2147483646 h 1274"/>
              <a:gd name="T4" fmla="*/ 2147483646 w 1090"/>
              <a:gd name="T5" fmla="*/ 2147483646 h 1274"/>
              <a:gd name="T6" fmla="*/ 2147483646 w 1090"/>
              <a:gd name="T7" fmla="*/ 2147483646 h 1274"/>
              <a:gd name="T8" fmla="*/ 2147483646 w 1090"/>
              <a:gd name="T9" fmla="*/ 2147483646 h 1274"/>
              <a:gd name="T10" fmla="*/ 2147483646 w 1090"/>
              <a:gd name="T11" fmla="*/ 2147483646 h 1274"/>
              <a:gd name="T12" fmla="*/ 2147483646 w 1090"/>
              <a:gd name="T13" fmla="*/ 0 h 1274"/>
              <a:gd name="T14" fmla="*/ 2147483646 w 1090"/>
              <a:gd name="T15" fmla="*/ 0 h 1274"/>
              <a:gd name="T16" fmla="*/ 2147483646 w 1090"/>
              <a:gd name="T17" fmla="*/ 0 h 1274"/>
              <a:gd name="T18" fmla="*/ 2147483646 w 1090"/>
              <a:gd name="T19" fmla="*/ 0 h 1274"/>
              <a:gd name="T20" fmla="*/ 2147483646 w 1090"/>
              <a:gd name="T21" fmla="*/ 0 h 1274"/>
              <a:gd name="T22" fmla="*/ 2147483646 w 1090"/>
              <a:gd name="T23" fmla="*/ 0 h 1274"/>
              <a:gd name="T24" fmla="*/ 2147483646 w 1090"/>
              <a:gd name="T25" fmla="*/ 2147483646 h 1274"/>
              <a:gd name="T26" fmla="*/ 2147483646 w 1090"/>
              <a:gd name="T27" fmla="*/ 2147483646 h 1274"/>
              <a:gd name="T28" fmla="*/ 0 w 1090"/>
              <a:gd name="T29" fmla="*/ 2147483646 h 1274"/>
              <a:gd name="T30" fmla="*/ 2147483646 w 1090"/>
              <a:gd name="T31" fmla="*/ 2147483646 h 1274"/>
              <a:gd name="T32" fmla="*/ 2147483646 w 1090"/>
              <a:gd name="T33" fmla="*/ 2147483646 h 1274"/>
              <a:gd name="T34" fmla="*/ 2147483646 w 1090"/>
              <a:gd name="T35" fmla="*/ 2147483646 h 12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90" h="1274">
                <a:moveTo>
                  <a:pt x="877" y="1272"/>
                </a:moveTo>
                <a:lnTo>
                  <a:pt x="1087" y="1274"/>
                </a:lnTo>
                <a:lnTo>
                  <a:pt x="1087" y="1062"/>
                </a:lnTo>
                <a:lnTo>
                  <a:pt x="1090" y="957"/>
                </a:lnTo>
                <a:lnTo>
                  <a:pt x="879" y="969"/>
                </a:lnTo>
                <a:lnTo>
                  <a:pt x="502" y="465"/>
                </a:lnTo>
                <a:lnTo>
                  <a:pt x="726" y="0"/>
                </a:lnTo>
                <a:lnTo>
                  <a:pt x="640" y="0"/>
                </a:lnTo>
                <a:lnTo>
                  <a:pt x="402" y="0"/>
                </a:lnTo>
                <a:lnTo>
                  <a:pt x="295" y="0"/>
                </a:lnTo>
                <a:lnTo>
                  <a:pt x="163" y="0"/>
                </a:lnTo>
                <a:lnTo>
                  <a:pt x="4" y="0"/>
                </a:lnTo>
                <a:lnTo>
                  <a:pt x="4" y="161"/>
                </a:lnTo>
                <a:lnTo>
                  <a:pt x="1" y="312"/>
                </a:lnTo>
                <a:lnTo>
                  <a:pt x="0" y="843"/>
                </a:lnTo>
                <a:lnTo>
                  <a:pt x="213" y="846"/>
                </a:lnTo>
                <a:lnTo>
                  <a:pt x="244" y="1074"/>
                </a:lnTo>
                <a:lnTo>
                  <a:pt x="877" y="12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3" name="Freeform 78"/>
          <p:cNvSpPr>
            <a:spLocks/>
          </p:cNvSpPr>
          <p:nvPr/>
        </p:nvSpPr>
        <p:spPr bwMode="auto">
          <a:xfrm>
            <a:off x="6894584" y="2079625"/>
            <a:ext cx="560387" cy="590550"/>
          </a:xfrm>
          <a:custGeom>
            <a:avLst/>
            <a:gdLst>
              <a:gd name="T0" fmla="*/ 2147483646 w 1059"/>
              <a:gd name="T1" fmla="*/ 2147483646 h 1116"/>
              <a:gd name="T2" fmla="*/ 2147483646 w 1059"/>
              <a:gd name="T3" fmla="*/ 2147483646 h 1116"/>
              <a:gd name="T4" fmla="*/ 2147483646 w 1059"/>
              <a:gd name="T5" fmla="*/ 2147483646 h 1116"/>
              <a:gd name="T6" fmla="*/ 2147483646 w 1059"/>
              <a:gd name="T7" fmla="*/ 2147483646 h 1116"/>
              <a:gd name="T8" fmla="*/ 2147483646 w 1059"/>
              <a:gd name="T9" fmla="*/ 2147483646 h 1116"/>
              <a:gd name="T10" fmla="*/ 2147483646 w 1059"/>
              <a:gd name="T11" fmla="*/ 2147483646 h 1116"/>
              <a:gd name="T12" fmla="*/ 2147483646 w 1059"/>
              <a:gd name="T13" fmla="*/ 2147483646 h 1116"/>
              <a:gd name="T14" fmla="*/ 2147483646 w 1059"/>
              <a:gd name="T15" fmla="*/ 2147483646 h 1116"/>
              <a:gd name="T16" fmla="*/ 0 w 1059"/>
              <a:gd name="T17" fmla="*/ 2147483646 h 1116"/>
              <a:gd name="T18" fmla="*/ 0 w 1059"/>
              <a:gd name="T19" fmla="*/ 2147483646 h 1116"/>
              <a:gd name="T20" fmla="*/ 0 w 1059"/>
              <a:gd name="T21" fmla="*/ 2147483646 h 1116"/>
              <a:gd name="T22" fmla="*/ 2147483646 w 1059"/>
              <a:gd name="T23" fmla="*/ 2147483646 h 1116"/>
              <a:gd name="T24" fmla="*/ 2147483646 w 1059"/>
              <a:gd name="T25" fmla="*/ 2147483646 h 1116"/>
              <a:gd name="T26" fmla="*/ 2147483646 w 1059"/>
              <a:gd name="T27" fmla="*/ 2147483646 h 1116"/>
              <a:gd name="T28" fmla="*/ 2147483646 w 1059"/>
              <a:gd name="T29" fmla="*/ 2147483646 h 1116"/>
              <a:gd name="T30" fmla="*/ 2147483646 w 1059"/>
              <a:gd name="T31" fmla="*/ 2147483646 h 1116"/>
              <a:gd name="T32" fmla="*/ 2147483646 w 1059"/>
              <a:gd name="T33" fmla="*/ 0 h 1116"/>
              <a:gd name="T34" fmla="*/ 2147483646 w 1059"/>
              <a:gd name="T35" fmla="*/ 2147483646 h 1116"/>
              <a:gd name="T36" fmla="*/ 2147483646 w 1059"/>
              <a:gd name="T37" fmla="*/ 2147483646 h 1116"/>
              <a:gd name="T38" fmla="*/ 2147483646 w 1059"/>
              <a:gd name="T39" fmla="*/ 2147483646 h 1116"/>
              <a:gd name="T40" fmla="*/ 2147483646 w 1059"/>
              <a:gd name="T41" fmla="*/ 2147483646 h 1116"/>
              <a:gd name="T42" fmla="*/ 2147483646 w 1059"/>
              <a:gd name="T43" fmla="*/ 2147483646 h 111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9" h="1116">
                <a:moveTo>
                  <a:pt x="1057" y="796"/>
                </a:moveTo>
                <a:lnTo>
                  <a:pt x="1059" y="973"/>
                </a:lnTo>
                <a:lnTo>
                  <a:pt x="1059" y="1089"/>
                </a:lnTo>
                <a:lnTo>
                  <a:pt x="1059" y="1116"/>
                </a:lnTo>
                <a:lnTo>
                  <a:pt x="955" y="1116"/>
                </a:lnTo>
                <a:lnTo>
                  <a:pt x="825" y="1116"/>
                </a:lnTo>
                <a:lnTo>
                  <a:pt x="283" y="1116"/>
                </a:lnTo>
                <a:lnTo>
                  <a:pt x="211" y="904"/>
                </a:lnTo>
                <a:lnTo>
                  <a:pt x="0" y="904"/>
                </a:lnTo>
                <a:lnTo>
                  <a:pt x="0" y="798"/>
                </a:lnTo>
                <a:lnTo>
                  <a:pt x="0" y="514"/>
                </a:lnTo>
                <a:lnTo>
                  <a:pt x="1" y="423"/>
                </a:lnTo>
                <a:lnTo>
                  <a:pt x="1" y="373"/>
                </a:lnTo>
                <a:lnTo>
                  <a:pt x="211" y="375"/>
                </a:lnTo>
                <a:lnTo>
                  <a:pt x="211" y="163"/>
                </a:lnTo>
                <a:lnTo>
                  <a:pt x="214" y="58"/>
                </a:lnTo>
                <a:lnTo>
                  <a:pt x="478" y="0"/>
                </a:lnTo>
                <a:lnTo>
                  <a:pt x="717" y="25"/>
                </a:lnTo>
                <a:lnTo>
                  <a:pt x="882" y="172"/>
                </a:lnTo>
                <a:lnTo>
                  <a:pt x="955" y="156"/>
                </a:lnTo>
                <a:lnTo>
                  <a:pt x="955" y="210"/>
                </a:lnTo>
                <a:lnTo>
                  <a:pt x="1057" y="7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4" name="Freeform 79"/>
          <p:cNvSpPr>
            <a:spLocks/>
          </p:cNvSpPr>
          <p:nvPr/>
        </p:nvSpPr>
        <p:spPr bwMode="auto">
          <a:xfrm>
            <a:off x="7435921" y="4413250"/>
            <a:ext cx="449263" cy="498475"/>
          </a:xfrm>
          <a:custGeom>
            <a:avLst/>
            <a:gdLst>
              <a:gd name="T0" fmla="*/ 2147483646 w 850"/>
              <a:gd name="T1" fmla="*/ 2147483646 h 943"/>
              <a:gd name="T2" fmla="*/ 2147483646 w 850"/>
              <a:gd name="T3" fmla="*/ 2147483646 h 943"/>
              <a:gd name="T4" fmla="*/ 2147483646 w 850"/>
              <a:gd name="T5" fmla="*/ 2147483646 h 943"/>
              <a:gd name="T6" fmla="*/ 2147483646 w 850"/>
              <a:gd name="T7" fmla="*/ 2147483646 h 943"/>
              <a:gd name="T8" fmla="*/ 2147483646 w 850"/>
              <a:gd name="T9" fmla="*/ 0 h 943"/>
              <a:gd name="T10" fmla="*/ 2147483646 w 850"/>
              <a:gd name="T11" fmla="*/ 0 h 943"/>
              <a:gd name="T12" fmla="*/ 0 w 850"/>
              <a:gd name="T13" fmla="*/ 0 h 943"/>
              <a:gd name="T14" fmla="*/ 0 w 850"/>
              <a:gd name="T15" fmla="*/ 2147483646 h 943"/>
              <a:gd name="T16" fmla="*/ 0 w 850"/>
              <a:gd name="T17" fmla="*/ 2147483646 h 943"/>
              <a:gd name="T18" fmla="*/ 2147483646 w 850"/>
              <a:gd name="T19" fmla="*/ 2147483646 h 943"/>
              <a:gd name="T20" fmla="*/ 0 w 850"/>
              <a:gd name="T21" fmla="*/ 2147483646 h 943"/>
              <a:gd name="T22" fmla="*/ 2147483646 w 850"/>
              <a:gd name="T23" fmla="*/ 2147483646 h 943"/>
              <a:gd name="T24" fmla="*/ 2147483646 w 850"/>
              <a:gd name="T25" fmla="*/ 2147483646 h 943"/>
              <a:gd name="T26" fmla="*/ 2147483646 w 850"/>
              <a:gd name="T27" fmla="*/ 2147483646 h 943"/>
              <a:gd name="T28" fmla="*/ 2147483646 w 850"/>
              <a:gd name="T29" fmla="*/ 2147483646 h 943"/>
              <a:gd name="T30" fmla="*/ 2147483646 w 850"/>
              <a:gd name="T31" fmla="*/ 2147483646 h 943"/>
              <a:gd name="T32" fmla="*/ 2147483646 w 850"/>
              <a:gd name="T33" fmla="*/ 2147483646 h 943"/>
              <a:gd name="T34" fmla="*/ 2147483646 w 850"/>
              <a:gd name="T35" fmla="*/ 2147483646 h 943"/>
              <a:gd name="T36" fmla="*/ 2147483646 w 850"/>
              <a:gd name="T37" fmla="*/ 2147483646 h 94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50" h="943">
                <a:moveTo>
                  <a:pt x="850" y="333"/>
                </a:moveTo>
                <a:lnTo>
                  <a:pt x="846" y="6"/>
                </a:lnTo>
                <a:lnTo>
                  <a:pt x="837" y="6"/>
                </a:lnTo>
                <a:lnTo>
                  <a:pt x="745" y="6"/>
                </a:lnTo>
                <a:lnTo>
                  <a:pt x="171" y="0"/>
                </a:lnTo>
                <a:lnTo>
                  <a:pt x="6" y="0"/>
                </a:lnTo>
                <a:lnTo>
                  <a:pt x="0" y="0"/>
                </a:lnTo>
                <a:lnTo>
                  <a:pt x="0" y="28"/>
                </a:lnTo>
                <a:lnTo>
                  <a:pt x="0" y="211"/>
                </a:lnTo>
                <a:lnTo>
                  <a:pt x="1" y="333"/>
                </a:lnTo>
                <a:lnTo>
                  <a:pt x="0" y="636"/>
                </a:lnTo>
                <a:lnTo>
                  <a:pt x="1" y="943"/>
                </a:lnTo>
                <a:lnTo>
                  <a:pt x="171" y="943"/>
                </a:lnTo>
                <a:lnTo>
                  <a:pt x="339" y="943"/>
                </a:lnTo>
                <a:lnTo>
                  <a:pt x="561" y="943"/>
                </a:lnTo>
                <a:lnTo>
                  <a:pt x="646" y="943"/>
                </a:lnTo>
                <a:lnTo>
                  <a:pt x="843" y="943"/>
                </a:lnTo>
                <a:lnTo>
                  <a:pt x="844" y="469"/>
                </a:lnTo>
                <a:lnTo>
                  <a:pt x="850" y="3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5" name="Freeform 80"/>
          <p:cNvSpPr>
            <a:spLocks/>
          </p:cNvSpPr>
          <p:nvPr/>
        </p:nvSpPr>
        <p:spPr bwMode="auto">
          <a:xfrm>
            <a:off x="6870771" y="4521200"/>
            <a:ext cx="565150" cy="390525"/>
          </a:xfrm>
          <a:custGeom>
            <a:avLst/>
            <a:gdLst>
              <a:gd name="T0" fmla="*/ 2147483646 w 1069"/>
              <a:gd name="T1" fmla="*/ 2147483646 h 739"/>
              <a:gd name="T2" fmla="*/ 2147483646 w 1069"/>
              <a:gd name="T3" fmla="*/ 2147483646 h 739"/>
              <a:gd name="T4" fmla="*/ 2147483646 w 1069"/>
              <a:gd name="T5" fmla="*/ 2147483646 h 739"/>
              <a:gd name="T6" fmla="*/ 2147483646 w 1069"/>
              <a:gd name="T7" fmla="*/ 2147483646 h 739"/>
              <a:gd name="T8" fmla="*/ 2147483646 w 1069"/>
              <a:gd name="T9" fmla="*/ 2147483646 h 739"/>
              <a:gd name="T10" fmla="*/ 2147483646 w 1069"/>
              <a:gd name="T11" fmla="*/ 2147483646 h 739"/>
              <a:gd name="T12" fmla="*/ 2147483646 w 1069"/>
              <a:gd name="T13" fmla="*/ 2147483646 h 739"/>
              <a:gd name="T14" fmla="*/ 2147483646 w 1069"/>
              <a:gd name="T15" fmla="*/ 2147483646 h 739"/>
              <a:gd name="T16" fmla="*/ 0 w 1069"/>
              <a:gd name="T17" fmla="*/ 2147483646 h 739"/>
              <a:gd name="T18" fmla="*/ 0 w 1069"/>
              <a:gd name="T19" fmla="*/ 2147483646 h 739"/>
              <a:gd name="T20" fmla="*/ 0 w 1069"/>
              <a:gd name="T21" fmla="*/ 2147483646 h 739"/>
              <a:gd name="T22" fmla="*/ 0 w 1069"/>
              <a:gd name="T23" fmla="*/ 0 h 739"/>
              <a:gd name="T24" fmla="*/ 2147483646 w 1069"/>
              <a:gd name="T25" fmla="*/ 2147483646 h 739"/>
              <a:gd name="T26" fmla="*/ 2147483646 w 1069"/>
              <a:gd name="T27" fmla="*/ 2147483646 h 739"/>
              <a:gd name="T28" fmla="*/ 2147483646 w 1069"/>
              <a:gd name="T29" fmla="*/ 2147483646 h 73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69" h="739">
                <a:moveTo>
                  <a:pt x="1068" y="7"/>
                </a:moveTo>
                <a:lnTo>
                  <a:pt x="1069" y="129"/>
                </a:lnTo>
                <a:lnTo>
                  <a:pt x="1068" y="432"/>
                </a:lnTo>
                <a:lnTo>
                  <a:pt x="1069" y="739"/>
                </a:lnTo>
                <a:lnTo>
                  <a:pt x="1000" y="739"/>
                </a:lnTo>
                <a:lnTo>
                  <a:pt x="999" y="739"/>
                </a:lnTo>
                <a:lnTo>
                  <a:pt x="762" y="739"/>
                </a:lnTo>
                <a:lnTo>
                  <a:pt x="160" y="739"/>
                </a:lnTo>
                <a:lnTo>
                  <a:pt x="0" y="739"/>
                </a:lnTo>
                <a:lnTo>
                  <a:pt x="0" y="432"/>
                </a:lnTo>
                <a:lnTo>
                  <a:pt x="0" y="61"/>
                </a:lnTo>
                <a:lnTo>
                  <a:pt x="0" y="0"/>
                </a:lnTo>
                <a:lnTo>
                  <a:pt x="523" y="4"/>
                </a:lnTo>
                <a:lnTo>
                  <a:pt x="762" y="6"/>
                </a:lnTo>
                <a:lnTo>
                  <a:pt x="1068" y="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6" name="Freeform 81"/>
          <p:cNvSpPr>
            <a:spLocks/>
          </p:cNvSpPr>
          <p:nvPr/>
        </p:nvSpPr>
        <p:spPr bwMode="auto">
          <a:xfrm>
            <a:off x="7440684" y="3062288"/>
            <a:ext cx="455612" cy="511175"/>
          </a:xfrm>
          <a:custGeom>
            <a:avLst/>
            <a:gdLst>
              <a:gd name="T0" fmla="*/ 2147483646 w 861"/>
              <a:gd name="T1" fmla="*/ 0 h 965"/>
              <a:gd name="T2" fmla="*/ 2147483646 w 861"/>
              <a:gd name="T3" fmla="*/ 2147483646 h 965"/>
              <a:gd name="T4" fmla="*/ 2147483646 w 861"/>
              <a:gd name="T5" fmla="*/ 2147483646 h 965"/>
              <a:gd name="T6" fmla="*/ 2147483646 w 861"/>
              <a:gd name="T7" fmla="*/ 2147483646 h 965"/>
              <a:gd name="T8" fmla="*/ 2147483646 w 861"/>
              <a:gd name="T9" fmla="*/ 2147483646 h 965"/>
              <a:gd name="T10" fmla="*/ 2147483646 w 861"/>
              <a:gd name="T11" fmla="*/ 2147483646 h 965"/>
              <a:gd name="T12" fmla="*/ 2147483646 w 861"/>
              <a:gd name="T13" fmla="*/ 2147483646 h 965"/>
              <a:gd name="T14" fmla="*/ 2147483646 w 861"/>
              <a:gd name="T15" fmla="*/ 2147483646 h 965"/>
              <a:gd name="T16" fmla="*/ 0 w 861"/>
              <a:gd name="T17" fmla="*/ 2147483646 h 965"/>
              <a:gd name="T18" fmla="*/ 0 w 861"/>
              <a:gd name="T19" fmla="*/ 2147483646 h 965"/>
              <a:gd name="T20" fmla="*/ 2147483646 w 861"/>
              <a:gd name="T21" fmla="*/ 2147483646 h 965"/>
              <a:gd name="T22" fmla="*/ 2147483646 w 861"/>
              <a:gd name="T23" fmla="*/ 2147483646 h 965"/>
              <a:gd name="T24" fmla="*/ 2147483646 w 861"/>
              <a:gd name="T25" fmla="*/ 2147483646 h 965"/>
              <a:gd name="T26" fmla="*/ 2147483646 w 861"/>
              <a:gd name="T27" fmla="*/ 2147483646 h 965"/>
              <a:gd name="T28" fmla="*/ 2147483646 w 861"/>
              <a:gd name="T29" fmla="*/ 0 h 965"/>
              <a:gd name="T30" fmla="*/ 2147483646 w 861"/>
              <a:gd name="T31" fmla="*/ 0 h 965"/>
              <a:gd name="T32" fmla="*/ 2147483646 w 861"/>
              <a:gd name="T33" fmla="*/ 0 h 965"/>
              <a:gd name="T34" fmla="*/ 2147483646 w 861"/>
              <a:gd name="T35" fmla="*/ 0 h 9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61" h="965">
                <a:moveTo>
                  <a:pt x="860" y="0"/>
                </a:moveTo>
                <a:lnTo>
                  <a:pt x="860" y="56"/>
                </a:lnTo>
                <a:lnTo>
                  <a:pt x="860" y="107"/>
                </a:lnTo>
                <a:lnTo>
                  <a:pt x="861" y="426"/>
                </a:lnTo>
                <a:lnTo>
                  <a:pt x="843" y="426"/>
                </a:lnTo>
                <a:lnTo>
                  <a:pt x="839" y="965"/>
                </a:lnTo>
                <a:lnTo>
                  <a:pt x="666" y="965"/>
                </a:lnTo>
                <a:lnTo>
                  <a:pt x="636" y="963"/>
                </a:lnTo>
                <a:lnTo>
                  <a:pt x="0" y="960"/>
                </a:lnTo>
                <a:lnTo>
                  <a:pt x="0" y="855"/>
                </a:lnTo>
                <a:lnTo>
                  <a:pt x="2" y="753"/>
                </a:lnTo>
                <a:lnTo>
                  <a:pt x="2" y="641"/>
                </a:lnTo>
                <a:lnTo>
                  <a:pt x="2" y="425"/>
                </a:lnTo>
                <a:lnTo>
                  <a:pt x="18" y="425"/>
                </a:lnTo>
                <a:lnTo>
                  <a:pt x="18" y="0"/>
                </a:lnTo>
                <a:lnTo>
                  <a:pt x="161" y="0"/>
                </a:lnTo>
                <a:lnTo>
                  <a:pt x="579" y="0"/>
                </a:lnTo>
                <a:lnTo>
                  <a:pt x="86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7" name="Freeform 82"/>
          <p:cNvSpPr>
            <a:spLocks/>
          </p:cNvSpPr>
          <p:nvPr/>
        </p:nvSpPr>
        <p:spPr bwMode="auto">
          <a:xfrm>
            <a:off x="6870771" y="4129088"/>
            <a:ext cx="568325" cy="395287"/>
          </a:xfrm>
          <a:custGeom>
            <a:avLst/>
            <a:gdLst>
              <a:gd name="T0" fmla="*/ 2147483646 w 1075"/>
              <a:gd name="T1" fmla="*/ 2147483646 h 748"/>
              <a:gd name="T2" fmla="*/ 2147483646 w 1075"/>
              <a:gd name="T3" fmla="*/ 2147483646 h 748"/>
              <a:gd name="T4" fmla="*/ 2147483646 w 1075"/>
              <a:gd name="T5" fmla="*/ 2147483646 h 748"/>
              <a:gd name="T6" fmla="*/ 2147483646 w 1075"/>
              <a:gd name="T7" fmla="*/ 2147483646 h 748"/>
              <a:gd name="T8" fmla="*/ 2147483646 w 1075"/>
              <a:gd name="T9" fmla="*/ 2147483646 h 748"/>
              <a:gd name="T10" fmla="*/ 2147483646 w 1075"/>
              <a:gd name="T11" fmla="*/ 0 h 748"/>
              <a:gd name="T12" fmla="*/ 0 w 1075"/>
              <a:gd name="T13" fmla="*/ 0 h 748"/>
              <a:gd name="T14" fmla="*/ 0 w 1075"/>
              <a:gd name="T15" fmla="*/ 2147483646 h 748"/>
              <a:gd name="T16" fmla="*/ 0 w 1075"/>
              <a:gd name="T17" fmla="*/ 2147483646 h 748"/>
              <a:gd name="T18" fmla="*/ 0 w 1075"/>
              <a:gd name="T19" fmla="*/ 2147483646 h 748"/>
              <a:gd name="T20" fmla="*/ 2147483646 w 1075"/>
              <a:gd name="T21" fmla="*/ 2147483646 h 748"/>
              <a:gd name="T22" fmla="*/ 0 w 1075"/>
              <a:gd name="T23" fmla="*/ 2147483646 h 748"/>
              <a:gd name="T24" fmla="*/ 2147483646 w 1075"/>
              <a:gd name="T25" fmla="*/ 2147483646 h 748"/>
              <a:gd name="T26" fmla="*/ 2147483646 w 1075"/>
              <a:gd name="T27" fmla="*/ 2147483646 h 748"/>
              <a:gd name="T28" fmla="*/ 2147483646 w 1075"/>
              <a:gd name="T29" fmla="*/ 2147483646 h 748"/>
              <a:gd name="T30" fmla="*/ 2147483646 w 1075"/>
              <a:gd name="T31" fmla="*/ 2147483646 h 748"/>
              <a:gd name="T32" fmla="*/ 2147483646 w 1075"/>
              <a:gd name="T33" fmla="*/ 2147483646 h 748"/>
              <a:gd name="T34" fmla="*/ 2147483646 w 1075"/>
              <a:gd name="T35" fmla="*/ 2147483646 h 74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5" h="748">
                <a:moveTo>
                  <a:pt x="1074" y="537"/>
                </a:moveTo>
                <a:lnTo>
                  <a:pt x="1072" y="261"/>
                </a:lnTo>
                <a:lnTo>
                  <a:pt x="1074" y="150"/>
                </a:lnTo>
                <a:lnTo>
                  <a:pt x="1075" y="7"/>
                </a:lnTo>
                <a:lnTo>
                  <a:pt x="762" y="4"/>
                </a:lnTo>
                <a:lnTo>
                  <a:pt x="286" y="0"/>
                </a:lnTo>
                <a:lnTo>
                  <a:pt x="0" y="0"/>
                </a:lnTo>
                <a:lnTo>
                  <a:pt x="0" y="261"/>
                </a:lnTo>
                <a:lnTo>
                  <a:pt x="0" y="318"/>
                </a:lnTo>
                <a:lnTo>
                  <a:pt x="0" y="565"/>
                </a:lnTo>
                <a:lnTo>
                  <a:pt x="1" y="696"/>
                </a:lnTo>
                <a:lnTo>
                  <a:pt x="0" y="741"/>
                </a:lnTo>
                <a:lnTo>
                  <a:pt x="523" y="745"/>
                </a:lnTo>
                <a:lnTo>
                  <a:pt x="762" y="747"/>
                </a:lnTo>
                <a:lnTo>
                  <a:pt x="1068" y="748"/>
                </a:lnTo>
                <a:lnTo>
                  <a:pt x="1068" y="565"/>
                </a:lnTo>
                <a:lnTo>
                  <a:pt x="1068" y="537"/>
                </a:lnTo>
                <a:lnTo>
                  <a:pt x="1074" y="5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8" name="Freeform 83"/>
          <p:cNvSpPr>
            <a:spLocks/>
          </p:cNvSpPr>
          <p:nvPr/>
        </p:nvSpPr>
        <p:spPr bwMode="auto">
          <a:xfrm>
            <a:off x="6870771" y="3398838"/>
            <a:ext cx="571500" cy="733425"/>
          </a:xfrm>
          <a:custGeom>
            <a:avLst/>
            <a:gdLst>
              <a:gd name="T0" fmla="*/ 2147483646 w 1080"/>
              <a:gd name="T1" fmla="*/ 2147483646 h 1386"/>
              <a:gd name="T2" fmla="*/ 2147483646 w 1080"/>
              <a:gd name="T3" fmla="*/ 2147483646 h 1386"/>
              <a:gd name="T4" fmla="*/ 2147483646 w 1080"/>
              <a:gd name="T5" fmla="*/ 2147483646 h 1386"/>
              <a:gd name="T6" fmla="*/ 2147483646 w 1080"/>
              <a:gd name="T7" fmla="*/ 2147483646 h 1386"/>
              <a:gd name="T8" fmla="*/ 2147483646 w 1080"/>
              <a:gd name="T9" fmla="*/ 2147483646 h 1386"/>
              <a:gd name="T10" fmla="*/ 2147483646 w 1080"/>
              <a:gd name="T11" fmla="*/ 0 h 1386"/>
              <a:gd name="T12" fmla="*/ 2147483646 w 1080"/>
              <a:gd name="T13" fmla="*/ 2147483646 h 1386"/>
              <a:gd name="T14" fmla="*/ 2147483646 w 1080"/>
              <a:gd name="T15" fmla="*/ 2147483646 h 1386"/>
              <a:gd name="T16" fmla="*/ 2147483646 w 1080"/>
              <a:gd name="T17" fmla="*/ 2147483646 h 1386"/>
              <a:gd name="T18" fmla="*/ 2147483646 w 1080"/>
              <a:gd name="T19" fmla="*/ 2147483646 h 1386"/>
              <a:gd name="T20" fmla="*/ 2147483646 w 1080"/>
              <a:gd name="T21" fmla="*/ 2147483646 h 1386"/>
              <a:gd name="T22" fmla="*/ 2147483646 w 1080"/>
              <a:gd name="T23" fmla="*/ 2147483646 h 1386"/>
              <a:gd name="T24" fmla="*/ 0 w 1080"/>
              <a:gd name="T25" fmla="*/ 2147483646 h 1386"/>
              <a:gd name="T26" fmla="*/ 0 w 1080"/>
              <a:gd name="T27" fmla="*/ 2147483646 h 1386"/>
              <a:gd name="T28" fmla="*/ 2147483646 w 1080"/>
              <a:gd name="T29" fmla="*/ 2147483646 h 1386"/>
              <a:gd name="T30" fmla="*/ 2147483646 w 1080"/>
              <a:gd name="T31" fmla="*/ 2147483646 h 1386"/>
              <a:gd name="T32" fmla="*/ 2147483646 w 1080"/>
              <a:gd name="T33" fmla="*/ 2147483646 h 1386"/>
              <a:gd name="T34" fmla="*/ 2147483646 w 1080"/>
              <a:gd name="T35" fmla="*/ 2147483646 h 1386"/>
              <a:gd name="T36" fmla="*/ 2147483646 w 1080"/>
              <a:gd name="T37" fmla="*/ 2147483646 h 1386"/>
              <a:gd name="T38" fmla="*/ 2147483646 w 1080"/>
              <a:gd name="T39" fmla="*/ 2147483646 h 1386"/>
              <a:gd name="T40" fmla="*/ 2147483646 w 1080"/>
              <a:gd name="T41" fmla="*/ 2147483646 h 138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80" h="1386">
                <a:moveTo>
                  <a:pt x="1080" y="855"/>
                </a:moveTo>
                <a:lnTo>
                  <a:pt x="1078" y="324"/>
                </a:lnTo>
                <a:lnTo>
                  <a:pt x="1078" y="219"/>
                </a:lnTo>
                <a:lnTo>
                  <a:pt x="1080" y="117"/>
                </a:lnTo>
                <a:lnTo>
                  <a:pt x="1080" y="5"/>
                </a:lnTo>
                <a:lnTo>
                  <a:pt x="523" y="0"/>
                </a:lnTo>
                <a:lnTo>
                  <a:pt x="388" y="2"/>
                </a:lnTo>
                <a:lnTo>
                  <a:pt x="319" y="2"/>
                </a:lnTo>
                <a:lnTo>
                  <a:pt x="318" y="213"/>
                </a:lnTo>
                <a:lnTo>
                  <a:pt x="180" y="212"/>
                </a:lnTo>
                <a:lnTo>
                  <a:pt x="4" y="210"/>
                </a:lnTo>
                <a:lnTo>
                  <a:pt x="3" y="422"/>
                </a:lnTo>
                <a:lnTo>
                  <a:pt x="0" y="882"/>
                </a:lnTo>
                <a:lnTo>
                  <a:pt x="0" y="1379"/>
                </a:lnTo>
                <a:lnTo>
                  <a:pt x="286" y="1379"/>
                </a:lnTo>
                <a:lnTo>
                  <a:pt x="762" y="1383"/>
                </a:lnTo>
                <a:lnTo>
                  <a:pt x="1075" y="1386"/>
                </a:lnTo>
                <a:lnTo>
                  <a:pt x="1075" y="1335"/>
                </a:lnTo>
                <a:lnTo>
                  <a:pt x="1075" y="1068"/>
                </a:lnTo>
                <a:lnTo>
                  <a:pt x="1074" y="855"/>
                </a:lnTo>
                <a:lnTo>
                  <a:pt x="1080" y="85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39" name="Freeform 84"/>
          <p:cNvSpPr>
            <a:spLocks/>
          </p:cNvSpPr>
          <p:nvPr/>
        </p:nvSpPr>
        <p:spPr bwMode="auto">
          <a:xfrm>
            <a:off x="7039046" y="2670175"/>
            <a:ext cx="415925" cy="731838"/>
          </a:xfrm>
          <a:custGeom>
            <a:avLst/>
            <a:gdLst>
              <a:gd name="T0" fmla="*/ 2147483646 w 786"/>
              <a:gd name="T1" fmla="*/ 2147483646 h 1383"/>
              <a:gd name="T2" fmla="*/ 2147483646 w 786"/>
              <a:gd name="T3" fmla="*/ 2147483646 h 1383"/>
              <a:gd name="T4" fmla="*/ 2147483646 w 786"/>
              <a:gd name="T5" fmla="*/ 2147483646 h 1383"/>
              <a:gd name="T6" fmla="*/ 2147483646 w 786"/>
              <a:gd name="T7" fmla="*/ 0 h 1383"/>
              <a:gd name="T8" fmla="*/ 2147483646 w 786"/>
              <a:gd name="T9" fmla="*/ 0 h 1383"/>
              <a:gd name="T10" fmla="*/ 2147483646 w 786"/>
              <a:gd name="T11" fmla="*/ 0 h 1383"/>
              <a:gd name="T12" fmla="*/ 2147483646 w 786"/>
              <a:gd name="T13" fmla="*/ 0 h 1383"/>
              <a:gd name="T14" fmla="*/ 2147483646 w 786"/>
              <a:gd name="T15" fmla="*/ 2147483646 h 1383"/>
              <a:gd name="T16" fmla="*/ 2147483646 w 786"/>
              <a:gd name="T17" fmla="*/ 2147483646 h 1383"/>
              <a:gd name="T18" fmla="*/ 2147483646 w 786"/>
              <a:gd name="T19" fmla="*/ 2147483646 h 1383"/>
              <a:gd name="T20" fmla="*/ 2147483646 w 786"/>
              <a:gd name="T21" fmla="*/ 2147483646 h 1383"/>
              <a:gd name="T22" fmla="*/ 2147483646 w 786"/>
              <a:gd name="T23" fmla="*/ 2147483646 h 1383"/>
              <a:gd name="T24" fmla="*/ 0 w 786"/>
              <a:gd name="T25" fmla="*/ 2147483646 h 1383"/>
              <a:gd name="T26" fmla="*/ 2147483646 w 786"/>
              <a:gd name="T27" fmla="*/ 2147483646 h 1383"/>
              <a:gd name="T28" fmla="*/ 2147483646 w 786"/>
              <a:gd name="T29" fmla="*/ 2147483646 h 1383"/>
              <a:gd name="T30" fmla="*/ 2147483646 w 786"/>
              <a:gd name="T31" fmla="*/ 2147483646 h 1383"/>
              <a:gd name="T32" fmla="*/ 2147483646 w 786"/>
              <a:gd name="T33" fmla="*/ 2147483646 h 1383"/>
              <a:gd name="T34" fmla="*/ 2147483646 w 786"/>
              <a:gd name="T35" fmla="*/ 2147483646 h 1383"/>
              <a:gd name="T36" fmla="*/ 2147483646 w 786"/>
              <a:gd name="T37" fmla="*/ 2147483646 h 138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86" h="1383">
                <a:moveTo>
                  <a:pt x="777" y="742"/>
                </a:moveTo>
                <a:lnTo>
                  <a:pt x="777" y="106"/>
                </a:lnTo>
                <a:lnTo>
                  <a:pt x="786" y="106"/>
                </a:lnTo>
                <a:lnTo>
                  <a:pt x="785" y="0"/>
                </a:lnTo>
                <a:lnTo>
                  <a:pt x="681" y="0"/>
                </a:lnTo>
                <a:lnTo>
                  <a:pt x="551" y="0"/>
                </a:lnTo>
                <a:lnTo>
                  <a:pt x="9" y="0"/>
                </a:lnTo>
                <a:lnTo>
                  <a:pt x="9" y="277"/>
                </a:lnTo>
                <a:lnTo>
                  <a:pt x="8" y="439"/>
                </a:lnTo>
                <a:lnTo>
                  <a:pt x="8" y="529"/>
                </a:lnTo>
                <a:lnTo>
                  <a:pt x="5" y="1165"/>
                </a:lnTo>
                <a:lnTo>
                  <a:pt x="3" y="1165"/>
                </a:lnTo>
                <a:lnTo>
                  <a:pt x="0" y="1380"/>
                </a:lnTo>
                <a:lnTo>
                  <a:pt x="69" y="1380"/>
                </a:lnTo>
                <a:lnTo>
                  <a:pt x="204" y="1378"/>
                </a:lnTo>
                <a:lnTo>
                  <a:pt x="761" y="1383"/>
                </a:lnTo>
                <a:lnTo>
                  <a:pt x="761" y="1167"/>
                </a:lnTo>
                <a:lnTo>
                  <a:pt x="777" y="1167"/>
                </a:lnTo>
                <a:lnTo>
                  <a:pt x="777" y="7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0" name="Freeform 85"/>
          <p:cNvSpPr>
            <a:spLocks/>
          </p:cNvSpPr>
          <p:nvPr/>
        </p:nvSpPr>
        <p:spPr bwMode="auto">
          <a:xfrm>
            <a:off x="7437509" y="3963988"/>
            <a:ext cx="441325" cy="452437"/>
          </a:xfrm>
          <a:custGeom>
            <a:avLst/>
            <a:gdLst>
              <a:gd name="T0" fmla="*/ 2147483646 w 834"/>
              <a:gd name="T1" fmla="*/ 2147483646 h 854"/>
              <a:gd name="T2" fmla="*/ 2147483646 w 834"/>
              <a:gd name="T3" fmla="*/ 2147483646 h 854"/>
              <a:gd name="T4" fmla="*/ 2147483646 w 834"/>
              <a:gd name="T5" fmla="*/ 2147483646 h 854"/>
              <a:gd name="T6" fmla="*/ 2147483646 w 834"/>
              <a:gd name="T7" fmla="*/ 2147483646 h 854"/>
              <a:gd name="T8" fmla="*/ 2147483646 w 834"/>
              <a:gd name="T9" fmla="*/ 0 h 854"/>
              <a:gd name="T10" fmla="*/ 2147483646 w 834"/>
              <a:gd name="T11" fmla="*/ 2147483646 h 854"/>
              <a:gd name="T12" fmla="*/ 2147483646 w 834"/>
              <a:gd name="T13" fmla="*/ 2147483646 h 854"/>
              <a:gd name="T14" fmla="*/ 2147483646 w 834"/>
              <a:gd name="T15" fmla="*/ 2147483646 h 854"/>
              <a:gd name="T16" fmla="*/ 0 w 834"/>
              <a:gd name="T17" fmla="*/ 2147483646 h 854"/>
              <a:gd name="T18" fmla="*/ 2147483646 w 834"/>
              <a:gd name="T19" fmla="*/ 2147483646 h 854"/>
              <a:gd name="T20" fmla="*/ 2147483646 w 834"/>
              <a:gd name="T21" fmla="*/ 2147483646 h 854"/>
              <a:gd name="T22" fmla="*/ 2147483646 w 834"/>
              <a:gd name="T23" fmla="*/ 2147483646 h 854"/>
              <a:gd name="T24" fmla="*/ 2147483646 w 834"/>
              <a:gd name="T25" fmla="*/ 2147483646 h 854"/>
              <a:gd name="T26" fmla="*/ 2147483646 w 834"/>
              <a:gd name="T27" fmla="*/ 2147483646 h 854"/>
              <a:gd name="T28" fmla="*/ 2147483646 w 834"/>
              <a:gd name="T29" fmla="*/ 2147483646 h 8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4" h="854">
                <a:moveTo>
                  <a:pt x="831" y="267"/>
                </a:moveTo>
                <a:lnTo>
                  <a:pt x="833" y="3"/>
                </a:lnTo>
                <a:lnTo>
                  <a:pt x="764" y="5"/>
                </a:lnTo>
                <a:lnTo>
                  <a:pt x="405" y="2"/>
                </a:lnTo>
                <a:lnTo>
                  <a:pt x="3" y="0"/>
                </a:lnTo>
                <a:lnTo>
                  <a:pt x="3" y="267"/>
                </a:lnTo>
                <a:lnTo>
                  <a:pt x="3" y="318"/>
                </a:lnTo>
                <a:lnTo>
                  <a:pt x="2" y="461"/>
                </a:lnTo>
                <a:lnTo>
                  <a:pt x="0" y="572"/>
                </a:lnTo>
                <a:lnTo>
                  <a:pt x="2" y="848"/>
                </a:lnTo>
                <a:lnTo>
                  <a:pt x="167" y="848"/>
                </a:lnTo>
                <a:lnTo>
                  <a:pt x="741" y="854"/>
                </a:lnTo>
                <a:lnTo>
                  <a:pt x="833" y="854"/>
                </a:lnTo>
                <a:lnTo>
                  <a:pt x="834" y="572"/>
                </a:lnTo>
                <a:lnTo>
                  <a:pt x="831" y="26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1" name="Freeform 86"/>
          <p:cNvSpPr>
            <a:spLocks/>
          </p:cNvSpPr>
          <p:nvPr/>
        </p:nvSpPr>
        <p:spPr bwMode="auto">
          <a:xfrm>
            <a:off x="7439096" y="3570288"/>
            <a:ext cx="446088" cy="396875"/>
          </a:xfrm>
          <a:custGeom>
            <a:avLst/>
            <a:gdLst>
              <a:gd name="T0" fmla="*/ 2147483646 w 843"/>
              <a:gd name="T1" fmla="*/ 2147483646 h 749"/>
              <a:gd name="T2" fmla="*/ 2147483646 w 843"/>
              <a:gd name="T3" fmla="*/ 2147483646 h 749"/>
              <a:gd name="T4" fmla="*/ 2147483646 w 843"/>
              <a:gd name="T5" fmla="*/ 2147483646 h 749"/>
              <a:gd name="T6" fmla="*/ 2147483646 w 843"/>
              <a:gd name="T7" fmla="*/ 2147483646 h 749"/>
              <a:gd name="T8" fmla="*/ 2147483646 w 843"/>
              <a:gd name="T9" fmla="*/ 2147483646 h 749"/>
              <a:gd name="T10" fmla="*/ 0 w 843"/>
              <a:gd name="T11" fmla="*/ 2147483646 h 749"/>
              <a:gd name="T12" fmla="*/ 2147483646 w 843"/>
              <a:gd name="T13" fmla="*/ 2147483646 h 749"/>
              <a:gd name="T14" fmla="*/ 2147483646 w 843"/>
              <a:gd name="T15" fmla="*/ 0 h 749"/>
              <a:gd name="T16" fmla="*/ 2147483646 w 843"/>
              <a:gd name="T17" fmla="*/ 2147483646 h 749"/>
              <a:gd name="T18" fmla="*/ 2147483646 w 843"/>
              <a:gd name="T19" fmla="*/ 2147483646 h 749"/>
              <a:gd name="T20" fmla="*/ 2147483646 w 843"/>
              <a:gd name="T21" fmla="*/ 2147483646 h 749"/>
              <a:gd name="T22" fmla="*/ 2147483646 w 843"/>
              <a:gd name="T23" fmla="*/ 2147483646 h 749"/>
              <a:gd name="T24" fmla="*/ 2147483646 w 843"/>
              <a:gd name="T25" fmla="*/ 2147483646 h 7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3" h="749">
                <a:moveTo>
                  <a:pt x="832" y="536"/>
                </a:moveTo>
                <a:lnTo>
                  <a:pt x="831" y="747"/>
                </a:lnTo>
                <a:lnTo>
                  <a:pt x="762" y="749"/>
                </a:lnTo>
                <a:lnTo>
                  <a:pt x="403" y="746"/>
                </a:lnTo>
                <a:lnTo>
                  <a:pt x="1" y="744"/>
                </a:lnTo>
                <a:lnTo>
                  <a:pt x="0" y="531"/>
                </a:lnTo>
                <a:lnTo>
                  <a:pt x="6" y="531"/>
                </a:lnTo>
                <a:lnTo>
                  <a:pt x="4" y="0"/>
                </a:lnTo>
                <a:lnTo>
                  <a:pt x="640" y="3"/>
                </a:lnTo>
                <a:lnTo>
                  <a:pt x="670" y="5"/>
                </a:lnTo>
                <a:lnTo>
                  <a:pt x="843" y="5"/>
                </a:lnTo>
                <a:lnTo>
                  <a:pt x="843" y="536"/>
                </a:lnTo>
                <a:lnTo>
                  <a:pt x="832" y="53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2" name="Freeform 87"/>
          <p:cNvSpPr>
            <a:spLocks/>
          </p:cNvSpPr>
          <p:nvPr/>
        </p:nvSpPr>
        <p:spPr bwMode="auto">
          <a:xfrm>
            <a:off x="7361309" y="2054225"/>
            <a:ext cx="541337" cy="447675"/>
          </a:xfrm>
          <a:custGeom>
            <a:avLst/>
            <a:gdLst>
              <a:gd name="T0" fmla="*/ 2147483646 w 1024"/>
              <a:gd name="T1" fmla="*/ 2147483646 h 846"/>
              <a:gd name="T2" fmla="*/ 2147483646 w 1024"/>
              <a:gd name="T3" fmla="*/ 2147483646 h 846"/>
              <a:gd name="T4" fmla="*/ 2147483646 w 1024"/>
              <a:gd name="T5" fmla="*/ 2147483646 h 846"/>
              <a:gd name="T6" fmla="*/ 2147483646 w 1024"/>
              <a:gd name="T7" fmla="*/ 2147483646 h 846"/>
              <a:gd name="T8" fmla="*/ 2147483646 w 1024"/>
              <a:gd name="T9" fmla="*/ 2147483646 h 846"/>
              <a:gd name="T10" fmla="*/ 2147483646 w 1024"/>
              <a:gd name="T11" fmla="*/ 2147483646 h 846"/>
              <a:gd name="T12" fmla="*/ 2147483646 w 1024"/>
              <a:gd name="T13" fmla="*/ 2147483646 h 846"/>
              <a:gd name="T14" fmla="*/ 2147483646 w 1024"/>
              <a:gd name="T15" fmla="*/ 2147483646 h 846"/>
              <a:gd name="T16" fmla="*/ 2147483646 w 1024"/>
              <a:gd name="T17" fmla="*/ 2147483646 h 846"/>
              <a:gd name="T18" fmla="*/ 0 w 1024"/>
              <a:gd name="T19" fmla="*/ 2147483646 h 846"/>
              <a:gd name="T20" fmla="*/ 2147483646 w 1024"/>
              <a:gd name="T21" fmla="*/ 2147483646 h 846"/>
              <a:gd name="T22" fmla="*/ 2147483646 w 1024"/>
              <a:gd name="T23" fmla="*/ 2147483646 h 846"/>
              <a:gd name="T24" fmla="*/ 2147483646 w 1024"/>
              <a:gd name="T25" fmla="*/ 0 h 846"/>
              <a:gd name="T26" fmla="*/ 2147483646 w 1024"/>
              <a:gd name="T27" fmla="*/ 2147483646 h 846"/>
              <a:gd name="T28" fmla="*/ 2147483646 w 1024"/>
              <a:gd name="T29" fmla="*/ 2147483646 h 846"/>
              <a:gd name="T30" fmla="*/ 2147483646 w 1024"/>
              <a:gd name="T31" fmla="*/ 2147483646 h 846"/>
              <a:gd name="T32" fmla="*/ 2147483646 w 1024"/>
              <a:gd name="T33" fmla="*/ 2147483646 h 846"/>
              <a:gd name="T34" fmla="*/ 2147483646 w 1024"/>
              <a:gd name="T35" fmla="*/ 2147483646 h 84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4" h="846">
                <a:moveTo>
                  <a:pt x="1023" y="387"/>
                </a:moveTo>
                <a:lnTo>
                  <a:pt x="1024" y="528"/>
                </a:lnTo>
                <a:lnTo>
                  <a:pt x="1024" y="669"/>
                </a:lnTo>
                <a:lnTo>
                  <a:pt x="1024" y="846"/>
                </a:lnTo>
                <a:lnTo>
                  <a:pt x="787" y="846"/>
                </a:lnTo>
                <a:lnTo>
                  <a:pt x="550" y="846"/>
                </a:lnTo>
                <a:lnTo>
                  <a:pt x="175" y="844"/>
                </a:lnTo>
                <a:lnTo>
                  <a:pt x="73" y="258"/>
                </a:lnTo>
                <a:lnTo>
                  <a:pt x="73" y="204"/>
                </a:lnTo>
                <a:lnTo>
                  <a:pt x="0" y="220"/>
                </a:lnTo>
                <a:lnTo>
                  <a:pt x="6" y="99"/>
                </a:lnTo>
                <a:lnTo>
                  <a:pt x="6" y="1"/>
                </a:lnTo>
                <a:lnTo>
                  <a:pt x="312" y="0"/>
                </a:lnTo>
                <a:lnTo>
                  <a:pt x="787" y="1"/>
                </a:lnTo>
                <a:lnTo>
                  <a:pt x="856" y="1"/>
                </a:lnTo>
                <a:lnTo>
                  <a:pt x="846" y="313"/>
                </a:lnTo>
                <a:lnTo>
                  <a:pt x="841" y="313"/>
                </a:lnTo>
                <a:lnTo>
                  <a:pt x="1023" y="38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3" name="Freeform 88"/>
          <p:cNvSpPr>
            <a:spLocks/>
          </p:cNvSpPr>
          <p:nvPr/>
        </p:nvSpPr>
        <p:spPr bwMode="auto">
          <a:xfrm>
            <a:off x="7612134" y="1044575"/>
            <a:ext cx="454025" cy="447675"/>
          </a:xfrm>
          <a:custGeom>
            <a:avLst/>
            <a:gdLst>
              <a:gd name="T0" fmla="*/ 2147483646 w 857"/>
              <a:gd name="T1" fmla="*/ 2147483646 h 846"/>
              <a:gd name="T2" fmla="*/ 2147483646 w 857"/>
              <a:gd name="T3" fmla="*/ 2147483646 h 846"/>
              <a:gd name="T4" fmla="*/ 2147483646 w 857"/>
              <a:gd name="T5" fmla="*/ 0 h 846"/>
              <a:gd name="T6" fmla="*/ 2147483646 w 857"/>
              <a:gd name="T7" fmla="*/ 2147483646 h 846"/>
              <a:gd name="T8" fmla="*/ 0 w 857"/>
              <a:gd name="T9" fmla="*/ 2147483646 h 846"/>
              <a:gd name="T10" fmla="*/ 0 w 857"/>
              <a:gd name="T11" fmla="*/ 2147483646 h 846"/>
              <a:gd name="T12" fmla="*/ 2147483646 w 857"/>
              <a:gd name="T13" fmla="*/ 2147483646 h 846"/>
              <a:gd name="T14" fmla="*/ 2147483646 w 857"/>
              <a:gd name="T15" fmla="*/ 2147483646 h 846"/>
              <a:gd name="T16" fmla="*/ 2147483646 w 857"/>
              <a:gd name="T17" fmla="*/ 2147483646 h 846"/>
              <a:gd name="T18" fmla="*/ 2147483646 w 857"/>
              <a:gd name="T19" fmla="*/ 2147483646 h 846"/>
              <a:gd name="T20" fmla="*/ 2147483646 w 857"/>
              <a:gd name="T21" fmla="*/ 2147483646 h 846"/>
              <a:gd name="T22" fmla="*/ 2147483646 w 857"/>
              <a:gd name="T23" fmla="*/ 2147483646 h 846"/>
              <a:gd name="T24" fmla="*/ 2147483646 w 857"/>
              <a:gd name="T25" fmla="*/ 2147483646 h 846"/>
              <a:gd name="T26" fmla="*/ 2147483646 w 857"/>
              <a:gd name="T27" fmla="*/ 2147483646 h 8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57" h="846">
                <a:moveTo>
                  <a:pt x="857" y="306"/>
                </a:moveTo>
                <a:lnTo>
                  <a:pt x="857" y="1"/>
                </a:lnTo>
                <a:lnTo>
                  <a:pt x="2" y="0"/>
                </a:lnTo>
                <a:lnTo>
                  <a:pt x="3" y="187"/>
                </a:lnTo>
                <a:lnTo>
                  <a:pt x="0" y="609"/>
                </a:lnTo>
                <a:lnTo>
                  <a:pt x="0" y="846"/>
                </a:lnTo>
                <a:lnTo>
                  <a:pt x="38" y="846"/>
                </a:lnTo>
                <a:lnTo>
                  <a:pt x="75" y="846"/>
                </a:lnTo>
                <a:lnTo>
                  <a:pt x="429" y="846"/>
                </a:lnTo>
                <a:lnTo>
                  <a:pt x="711" y="846"/>
                </a:lnTo>
                <a:lnTo>
                  <a:pt x="789" y="846"/>
                </a:lnTo>
                <a:lnTo>
                  <a:pt x="857" y="846"/>
                </a:lnTo>
                <a:lnTo>
                  <a:pt x="857" y="609"/>
                </a:lnTo>
                <a:lnTo>
                  <a:pt x="857" y="3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4" name="Freeform 89"/>
          <p:cNvSpPr>
            <a:spLocks/>
          </p:cNvSpPr>
          <p:nvPr/>
        </p:nvSpPr>
        <p:spPr bwMode="auto">
          <a:xfrm>
            <a:off x="7364484" y="1492250"/>
            <a:ext cx="474662" cy="561975"/>
          </a:xfrm>
          <a:custGeom>
            <a:avLst/>
            <a:gdLst>
              <a:gd name="T0" fmla="*/ 2147483646 w 898"/>
              <a:gd name="T1" fmla="*/ 2147483646 h 1063"/>
              <a:gd name="T2" fmla="*/ 2147483646 w 898"/>
              <a:gd name="T3" fmla="*/ 2147483646 h 1063"/>
              <a:gd name="T4" fmla="*/ 2147483646 w 898"/>
              <a:gd name="T5" fmla="*/ 2147483646 h 1063"/>
              <a:gd name="T6" fmla="*/ 2147483646 w 898"/>
              <a:gd name="T7" fmla="*/ 2147483646 h 1063"/>
              <a:gd name="T8" fmla="*/ 2147483646 w 898"/>
              <a:gd name="T9" fmla="*/ 2147483646 h 1063"/>
              <a:gd name="T10" fmla="*/ 2147483646 w 898"/>
              <a:gd name="T11" fmla="*/ 2147483646 h 1063"/>
              <a:gd name="T12" fmla="*/ 2147483646 w 898"/>
              <a:gd name="T13" fmla="*/ 2147483646 h 1063"/>
              <a:gd name="T14" fmla="*/ 0 w 898"/>
              <a:gd name="T15" fmla="*/ 2147483646 h 1063"/>
              <a:gd name="T16" fmla="*/ 2147483646 w 898"/>
              <a:gd name="T17" fmla="*/ 2147483646 h 1063"/>
              <a:gd name="T18" fmla="*/ 0 w 898"/>
              <a:gd name="T19" fmla="*/ 2147483646 h 1063"/>
              <a:gd name="T20" fmla="*/ 0 w 898"/>
              <a:gd name="T21" fmla="*/ 2147483646 h 1063"/>
              <a:gd name="T22" fmla="*/ 2147483646 w 898"/>
              <a:gd name="T23" fmla="*/ 2147483646 h 1063"/>
              <a:gd name="T24" fmla="*/ 2147483646 w 898"/>
              <a:gd name="T25" fmla="*/ 2147483646 h 1063"/>
              <a:gd name="T26" fmla="*/ 2147483646 w 898"/>
              <a:gd name="T27" fmla="*/ 0 h 1063"/>
              <a:gd name="T28" fmla="*/ 2147483646 w 898"/>
              <a:gd name="T29" fmla="*/ 0 h 1063"/>
              <a:gd name="T30" fmla="*/ 2147483646 w 898"/>
              <a:gd name="T31" fmla="*/ 0 h 1063"/>
              <a:gd name="T32" fmla="*/ 2147483646 w 898"/>
              <a:gd name="T33" fmla="*/ 0 h 1063"/>
              <a:gd name="T34" fmla="*/ 2147483646 w 898"/>
              <a:gd name="T35" fmla="*/ 2147483646 h 1063"/>
              <a:gd name="T36" fmla="*/ 2147483646 w 898"/>
              <a:gd name="T37" fmla="*/ 2147483646 h 106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98" h="1063">
                <a:moveTo>
                  <a:pt x="886" y="372"/>
                </a:moveTo>
                <a:lnTo>
                  <a:pt x="886" y="570"/>
                </a:lnTo>
                <a:lnTo>
                  <a:pt x="850" y="570"/>
                </a:lnTo>
                <a:lnTo>
                  <a:pt x="850" y="676"/>
                </a:lnTo>
                <a:lnTo>
                  <a:pt x="850" y="1063"/>
                </a:lnTo>
                <a:lnTo>
                  <a:pt x="781" y="1063"/>
                </a:lnTo>
                <a:lnTo>
                  <a:pt x="306" y="1062"/>
                </a:lnTo>
                <a:lnTo>
                  <a:pt x="0" y="1063"/>
                </a:lnTo>
                <a:lnTo>
                  <a:pt x="1" y="676"/>
                </a:lnTo>
                <a:lnTo>
                  <a:pt x="0" y="372"/>
                </a:lnTo>
                <a:lnTo>
                  <a:pt x="0" y="211"/>
                </a:lnTo>
                <a:lnTo>
                  <a:pt x="306" y="211"/>
                </a:lnTo>
                <a:lnTo>
                  <a:pt x="469" y="67"/>
                </a:lnTo>
                <a:lnTo>
                  <a:pt x="469" y="0"/>
                </a:lnTo>
                <a:lnTo>
                  <a:pt x="507" y="0"/>
                </a:lnTo>
                <a:lnTo>
                  <a:pt x="544" y="0"/>
                </a:lnTo>
                <a:lnTo>
                  <a:pt x="898" y="0"/>
                </a:lnTo>
                <a:lnTo>
                  <a:pt x="898" y="195"/>
                </a:lnTo>
                <a:lnTo>
                  <a:pt x="886" y="37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5" name="Freeform 90"/>
          <p:cNvSpPr>
            <a:spLocks/>
          </p:cNvSpPr>
          <p:nvPr/>
        </p:nvSpPr>
        <p:spPr bwMode="auto">
          <a:xfrm>
            <a:off x="7158109" y="1042988"/>
            <a:ext cx="455612" cy="560387"/>
          </a:xfrm>
          <a:custGeom>
            <a:avLst/>
            <a:gdLst>
              <a:gd name="T0" fmla="*/ 2147483646 w 861"/>
              <a:gd name="T1" fmla="*/ 2147483646 h 1059"/>
              <a:gd name="T2" fmla="*/ 2147483646 w 861"/>
              <a:gd name="T3" fmla="*/ 2147483646 h 1059"/>
              <a:gd name="T4" fmla="*/ 2147483646 w 861"/>
              <a:gd name="T5" fmla="*/ 2147483646 h 1059"/>
              <a:gd name="T6" fmla="*/ 2147483646 w 861"/>
              <a:gd name="T7" fmla="*/ 2147483646 h 1059"/>
              <a:gd name="T8" fmla="*/ 2147483646 w 861"/>
              <a:gd name="T9" fmla="*/ 2147483646 h 1059"/>
              <a:gd name="T10" fmla="*/ 2147483646 w 861"/>
              <a:gd name="T11" fmla="*/ 2147483646 h 1059"/>
              <a:gd name="T12" fmla="*/ 2147483646 w 861"/>
              <a:gd name="T13" fmla="*/ 2147483646 h 1059"/>
              <a:gd name="T14" fmla="*/ 0 w 861"/>
              <a:gd name="T15" fmla="*/ 2147483646 h 1059"/>
              <a:gd name="T16" fmla="*/ 0 w 861"/>
              <a:gd name="T17" fmla="*/ 2147483646 h 1059"/>
              <a:gd name="T18" fmla="*/ 2147483646 w 861"/>
              <a:gd name="T19" fmla="*/ 0 h 1059"/>
              <a:gd name="T20" fmla="*/ 2147483646 w 861"/>
              <a:gd name="T21" fmla="*/ 0 h 1059"/>
              <a:gd name="T22" fmla="*/ 2147483646 w 861"/>
              <a:gd name="T23" fmla="*/ 0 h 1059"/>
              <a:gd name="T24" fmla="*/ 2147483646 w 861"/>
              <a:gd name="T25" fmla="*/ 2147483646 h 1059"/>
              <a:gd name="T26" fmla="*/ 2147483646 w 861"/>
              <a:gd name="T27" fmla="*/ 2147483646 h 1059"/>
              <a:gd name="T28" fmla="*/ 2147483646 w 861"/>
              <a:gd name="T29" fmla="*/ 2147483646 h 1059"/>
              <a:gd name="T30" fmla="*/ 2147483646 w 861"/>
              <a:gd name="T31" fmla="*/ 2147483646 h 1059"/>
              <a:gd name="T32" fmla="*/ 2147483646 w 861"/>
              <a:gd name="T33" fmla="*/ 2147483646 h 10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61" h="1059">
                <a:moveTo>
                  <a:pt x="858" y="611"/>
                </a:moveTo>
                <a:lnTo>
                  <a:pt x="858" y="848"/>
                </a:lnTo>
                <a:lnTo>
                  <a:pt x="858" y="915"/>
                </a:lnTo>
                <a:lnTo>
                  <a:pt x="695" y="1059"/>
                </a:lnTo>
                <a:lnTo>
                  <a:pt x="389" y="1059"/>
                </a:lnTo>
                <a:lnTo>
                  <a:pt x="218" y="1059"/>
                </a:lnTo>
                <a:lnTo>
                  <a:pt x="2" y="1059"/>
                </a:lnTo>
                <a:lnTo>
                  <a:pt x="0" y="263"/>
                </a:lnTo>
                <a:lnTo>
                  <a:pt x="0" y="35"/>
                </a:lnTo>
                <a:lnTo>
                  <a:pt x="2" y="0"/>
                </a:lnTo>
                <a:lnTo>
                  <a:pt x="218" y="0"/>
                </a:lnTo>
                <a:lnTo>
                  <a:pt x="437" y="0"/>
                </a:lnTo>
                <a:lnTo>
                  <a:pt x="456" y="2"/>
                </a:lnTo>
                <a:lnTo>
                  <a:pt x="695" y="2"/>
                </a:lnTo>
                <a:lnTo>
                  <a:pt x="860" y="2"/>
                </a:lnTo>
                <a:lnTo>
                  <a:pt x="861" y="189"/>
                </a:lnTo>
                <a:lnTo>
                  <a:pt x="858" y="6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6" name="Freeform 91"/>
          <p:cNvSpPr>
            <a:spLocks/>
          </p:cNvSpPr>
          <p:nvPr/>
        </p:nvSpPr>
        <p:spPr bwMode="auto">
          <a:xfrm>
            <a:off x="7450209" y="2500313"/>
            <a:ext cx="454025" cy="561975"/>
          </a:xfrm>
          <a:custGeom>
            <a:avLst/>
            <a:gdLst>
              <a:gd name="T0" fmla="*/ 2147483646 w 857"/>
              <a:gd name="T1" fmla="*/ 2147483646 h 1062"/>
              <a:gd name="T2" fmla="*/ 2147483646 w 857"/>
              <a:gd name="T3" fmla="*/ 2147483646 h 1062"/>
              <a:gd name="T4" fmla="*/ 2147483646 w 857"/>
              <a:gd name="T5" fmla="*/ 2147483646 h 1062"/>
              <a:gd name="T6" fmla="*/ 2147483646 w 857"/>
              <a:gd name="T7" fmla="*/ 2147483646 h 1062"/>
              <a:gd name="T8" fmla="*/ 2147483646 w 857"/>
              <a:gd name="T9" fmla="*/ 0 h 1062"/>
              <a:gd name="T10" fmla="*/ 2147483646 w 857"/>
              <a:gd name="T11" fmla="*/ 2147483646 h 1062"/>
              <a:gd name="T12" fmla="*/ 2147483646 w 857"/>
              <a:gd name="T13" fmla="*/ 2147483646 h 1062"/>
              <a:gd name="T14" fmla="*/ 2147483646 w 857"/>
              <a:gd name="T15" fmla="*/ 2147483646 h 1062"/>
              <a:gd name="T16" fmla="*/ 2147483646 w 857"/>
              <a:gd name="T17" fmla="*/ 2147483646 h 1062"/>
              <a:gd name="T18" fmla="*/ 0 w 857"/>
              <a:gd name="T19" fmla="*/ 2147483646 h 1062"/>
              <a:gd name="T20" fmla="*/ 0 w 857"/>
              <a:gd name="T21" fmla="*/ 2147483646 h 1062"/>
              <a:gd name="T22" fmla="*/ 2147483646 w 857"/>
              <a:gd name="T23" fmla="*/ 2147483646 h 1062"/>
              <a:gd name="T24" fmla="*/ 2147483646 w 857"/>
              <a:gd name="T25" fmla="*/ 2147483646 h 1062"/>
              <a:gd name="T26" fmla="*/ 2147483646 w 857"/>
              <a:gd name="T27" fmla="*/ 2147483646 h 1062"/>
              <a:gd name="T28" fmla="*/ 2147483646 w 857"/>
              <a:gd name="T29" fmla="*/ 2147483646 h 1062"/>
              <a:gd name="T30" fmla="*/ 2147483646 w 857"/>
              <a:gd name="T31" fmla="*/ 2147483646 h 1062"/>
              <a:gd name="T32" fmla="*/ 2147483646 w 857"/>
              <a:gd name="T33" fmla="*/ 2147483646 h 1062"/>
              <a:gd name="T34" fmla="*/ 2147483646 w 857"/>
              <a:gd name="T35" fmla="*/ 2147483646 h 1062"/>
              <a:gd name="T36" fmla="*/ 2147483646 w 857"/>
              <a:gd name="T37" fmla="*/ 2147483646 h 10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57" h="1062">
                <a:moveTo>
                  <a:pt x="857" y="108"/>
                </a:moveTo>
                <a:lnTo>
                  <a:pt x="855" y="2"/>
                </a:lnTo>
                <a:lnTo>
                  <a:pt x="618" y="2"/>
                </a:lnTo>
                <a:lnTo>
                  <a:pt x="381" y="2"/>
                </a:lnTo>
                <a:lnTo>
                  <a:pt x="6" y="0"/>
                </a:lnTo>
                <a:lnTo>
                  <a:pt x="8" y="177"/>
                </a:lnTo>
                <a:lnTo>
                  <a:pt x="8" y="293"/>
                </a:lnTo>
                <a:lnTo>
                  <a:pt x="8" y="320"/>
                </a:lnTo>
                <a:lnTo>
                  <a:pt x="9" y="426"/>
                </a:lnTo>
                <a:lnTo>
                  <a:pt x="0" y="426"/>
                </a:lnTo>
                <a:lnTo>
                  <a:pt x="0" y="1062"/>
                </a:lnTo>
                <a:lnTo>
                  <a:pt x="143" y="1062"/>
                </a:lnTo>
                <a:lnTo>
                  <a:pt x="561" y="1062"/>
                </a:lnTo>
                <a:lnTo>
                  <a:pt x="842" y="1062"/>
                </a:lnTo>
                <a:lnTo>
                  <a:pt x="840" y="510"/>
                </a:lnTo>
                <a:lnTo>
                  <a:pt x="842" y="426"/>
                </a:lnTo>
                <a:lnTo>
                  <a:pt x="855" y="320"/>
                </a:lnTo>
                <a:lnTo>
                  <a:pt x="855" y="234"/>
                </a:lnTo>
                <a:lnTo>
                  <a:pt x="857" y="1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7" name="Freeform 92"/>
          <p:cNvSpPr>
            <a:spLocks/>
          </p:cNvSpPr>
          <p:nvPr/>
        </p:nvSpPr>
        <p:spPr bwMode="auto">
          <a:xfrm>
            <a:off x="7894709" y="2670175"/>
            <a:ext cx="457200" cy="449263"/>
          </a:xfrm>
          <a:custGeom>
            <a:avLst/>
            <a:gdLst>
              <a:gd name="T0" fmla="*/ 2147483646 w 863"/>
              <a:gd name="T1" fmla="*/ 2147483646 h 850"/>
              <a:gd name="T2" fmla="*/ 2147483646 w 863"/>
              <a:gd name="T3" fmla="*/ 2147483646 h 850"/>
              <a:gd name="T4" fmla="*/ 2147483646 w 863"/>
              <a:gd name="T5" fmla="*/ 2147483646 h 850"/>
              <a:gd name="T6" fmla="*/ 2147483646 w 863"/>
              <a:gd name="T7" fmla="*/ 0 h 850"/>
              <a:gd name="T8" fmla="*/ 2147483646 w 863"/>
              <a:gd name="T9" fmla="*/ 0 h 850"/>
              <a:gd name="T10" fmla="*/ 2147483646 w 863"/>
              <a:gd name="T11" fmla="*/ 0 h 850"/>
              <a:gd name="T12" fmla="*/ 2147483646 w 863"/>
              <a:gd name="T13" fmla="*/ 0 h 850"/>
              <a:gd name="T14" fmla="*/ 2147483646 w 863"/>
              <a:gd name="T15" fmla="*/ 2147483646 h 850"/>
              <a:gd name="T16" fmla="*/ 0 w 863"/>
              <a:gd name="T17" fmla="*/ 2147483646 h 850"/>
              <a:gd name="T18" fmla="*/ 2147483646 w 863"/>
              <a:gd name="T19" fmla="*/ 2147483646 h 850"/>
              <a:gd name="T20" fmla="*/ 2147483646 w 863"/>
              <a:gd name="T21" fmla="*/ 2147483646 h 850"/>
              <a:gd name="T22" fmla="*/ 2147483646 w 863"/>
              <a:gd name="T23" fmla="*/ 2147483646 h 850"/>
              <a:gd name="T24" fmla="*/ 2147483646 w 863"/>
              <a:gd name="T25" fmla="*/ 2147483646 h 850"/>
              <a:gd name="T26" fmla="*/ 2147483646 w 863"/>
              <a:gd name="T27" fmla="*/ 2147483646 h 850"/>
              <a:gd name="T28" fmla="*/ 2147483646 w 863"/>
              <a:gd name="T29" fmla="*/ 2147483646 h 8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3" h="850">
                <a:moveTo>
                  <a:pt x="845" y="850"/>
                </a:moveTo>
                <a:lnTo>
                  <a:pt x="845" y="108"/>
                </a:lnTo>
                <a:lnTo>
                  <a:pt x="863" y="106"/>
                </a:lnTo>
                <a:lnTo>
                  <a:pt x="863" y="0"/>
                </a:lnTo>
                <a:lnTo>
                  <a:pt x="255" y="0"/>
                </a:lnTo>
                <a:lnTo>
                  <a:pt x="17" y="0"/>
                </a:lnTo>
                <a:lnTo>
                  <a:pt x="15" y="0"/>
                </a:lnTo>
                <a:lnTo>
                  <a:pt x="2" y="106"/>
                </a:lnTo>
                <a:lnTo>
                  <a:pt x="0" y="190"/>
                </a:lnTo>
                <a:lnTo>
                  <a:pt x="2" y="742"/>
                </a:lnTo>
                <a:lnTo>
                  <a:pt x="2" y="798"/>
                </a:lnTo>
                <a:lnTo>
                  <a:pt x="2" y="849"/>
                </a:lnTo>
                <a:lnTo>
                  <a:pt x="390" y="850"/>
                </a:lnTo>
                <a:lnTo>
                  <a:pt x="494" y="849"/>
                </a:lnTo>
                <a:lnTo>
                  <a:pt x="845" y="85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8" name="Freeform 93"/>
          <p:cNvSpPr>
            <a:spLocks/>
          </p:cNvSpPr>
          <p:nvPr/>
        </p:nvSpPr>
        <p:spPr bwMode="auto">
          <a:xfrm>
            <a:off x="7832796" y="1492250"/>
            <a:ext cx="606425" cy="301625"/>
          </a:xfrm>
          <a:custGeom>
            <a:avLst/>
            <a:gdLst>
              <a:gd name="T0" fmla="*/ 2147483646 w 1146"/>
              <a:gd name="T1" fmla="*/ 2147483646 h 570"/>
              <a:gd name="T2" fmla="*/ 2147483646 w 1146"/>
              <a:gd name="T3" fmla="*/ 2147483646 h 570"/>
              <a:gd name="T4" fmla="*/ 2147483646 w 1146"/>
              <a:gd name="T5" fmla="*/ 2147483646 h 570"/>
              <a:gd name="T6" fmla="*/ 2147483646 w 1146"/>
              <a:gd name="T7" fmla="*/ 2147483646 h 570"/>
              <a:gd name="T8" fmla="*/ 2147483646 w 1146"/>
              <a:gd name="T9" fmla="*/ 2147483646 h 570"/>
              <a:gd name="T10" fmla="*/ 2147483646 w 1146"/>
              <a:gd name="T11" fmla="*/ 0 h 570"/>
              <a:gd name="T12" fmla="*/ 2147483646 w 1146"/>
              <a:gd name="T13" fmla="*/ 0 h 570"/>
              <a:gd name="T14" fmla="*/ 2147483646 w 1146"/>
              <a:gd name="T15" fmla="*/ 0 h 570"/>
              <a:gd name="T16" fmla="*/ 2147483646 w 1146"/>
              <a:gd name="T17" fmla="*/ 0 h 570"/>
              <a:gd name="T18" fmla="*/ 2147483646 w 1146"/>
              <a:gd name="T19" fmla="*/ 0 h 570"/>
              <a:gd name="T20" fmla="*/ 2147483646 w 1146"/>
              <a:gd name="T21" fmla="*/ 2147483646 h 570"/>
              <a:gd name="T22" fmla="*/ 0 w 1146"/>
              <a:gd name="T23" fmla="*/ 2147483646 h 570"/>
              <a:gd name="T24" fmla="*/ 0 w 1146"/>
              <a:gd name="T25" fmla="*/ 2147483646 h 570"/>
              <a:gd name="T26" fmla="*/ 2147483646 w 1146"/>
              <a:gd name="T27" fmla="*/ 2147483646 h 570"/>
              <a:gd name="T28" fmla="*/ 2147483646 w 1146"/>
              <a:gd name="T29" fmla="*/ 2147483646 h 570"/>
              <a:gd name="T30" fmla="*/ 2147483646 w 1146"/>
              <a:gd name="T31" fmla="*/ 2147483646 h 570"/>
              <a:gd name="T32" fmla="*/ 2147483646 w 1146"/>
              <a:gd name="T33" fmla="*/ 2147483646 h 570"/>
              <a:gd name="T34" fmla="*/ 2147483646 w 1146"/>
              <a:gd name="T35" fmla="*/ 2147483646 h 570"/>
              <a:gd name="T36" fmla="*/ 2147483646 w 1146"/>
              <a:gd name="T37" fmla="*/ 2147483646 h 570"/>
              <a:gd name="T38" fmla="*/ 2147483646 w 1146"/>
              <a:gd name="T39" fmla="*/ 2147483646 h 570"/>
              <a:gd name="T40" fmla="*/ 2147483646 w 1146"/>
              <a:gd name="T41" fmla="*/ 2147483646 h 57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46" h="570">
                <a:moveTo>
                  <a:pt x="987" y="372"/>
                </a:moveTo>
                <a:lnTo>
                  <a:pt x="891" y="292"/>
                </a:lnTo>
                <a:lnTo>
                  <a:pt x="983" y="73"/>
                </a:lnTo>
                <a:lnTo>
                  <a:pt x="983" y="72"/>
                </a:lnTo>
                <a:lnTo>
                  <a:pt x="896" y="67"/>
                </a:lnTo>
                <a:lnTo>
                  <a:pt x="848" y="0"/>
                </a:lnTo>
                <a:lnTo>
                  <a:pt x="440" y="0"/>
                </a:lnTo>
                <a:lnTo>
                  <a:pt x="372" y="0"/>
                </a:lnTo>
                <a:lnTo>
                  <a:pt x="294" y="0"/>
                </a:lnTo>
                <a:lnTo>
                  <a:pt x="12" y="0"/>
                </a:lnTo>
                <a:lnTo>
                  <a:pt x="12" y="195"/>
                </a:lnTo>
                <a:lnTo>
                  <a:pt x="0" y="372"/>
                </a:lnTo>
                <a:lnTo>
                  <a:pt x="0" y="570"/>
                </a:lnTo>
                <a:lnTo>
                  <a:pt x="134" y="567"/>
                </a:lnTo>
                <a:lnTo>
                  <a:pt x="477" y="567"/>
                </a:lnTo>
                <a:lnTo>
                  <a:pt x="744" y="570"/>
                </a:lnTo>
                <a:lnTo>
                  <a:pt x="1086" y="570"/>
                </a:lnTo>
                <a:lnTo>
                  <a:pt x="1116" y="570"/>
                </a:lnTo>
                <a:lnTo>
                  <a:pt x="1146" y="570"/>
                </a:lnTo>
                <a:lnTo>
                  <a:pt x="1061" y="489"/>
                </a:lnTo>
                <a:lnTo>
                  <a:pt x="987" y="3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49" name="Freeform 94"/>
          <p:cNvSpPr>
            <a:spLocks/>
          </p:cNvSpPr>
          <p:nvPr/>
        </p:nvSpPr>
        <p:spPr bwMode="auto">
          <a:xfrm>
            <a:off x="8066159" y="1044575"/>
            <a:ext cx="468312" cy="485775"/>
          </a:xfrm>
          <a:custGeom>
            <a:avLst/>
            <a:gdLst>
              <a:gd name="T0" fmla="*/ 2147483646 w 885"/>
              <a:gd name="T1" fmla="*/ 2147483646 h 917"/>
              <a:gd name="T2" fmla="*/ 2147483646 w 885"/>
              <a:gd name="T3" fmla="*/ 2147483646 h 917"/>
              <a:gd name="T4" fmla="*/ 2147483646 w 885"/>
              <a:gd name="T5" fmla="*/ 2147483646 h 917"/>
              <a:gd name="T6" fmla="*/ 2147483646 w 885"/>
              <a:gd name="T7" fmla="*/ 2147483646 h 917"/>
              <a:gd name="T8" fmla="*/ 2147483646 w 885"/>
              <a:gd name="T9" fmla="*/ 2147483646 h 917"/>
              <a:gd name="T10" fmla="*/ 2147483646 w 885"/>
              <a:gd name="T11" fmla="*/ 2147483646 h 917"/>
              <a:gd name="T12" fmla="*/ 2147483646 w 885"/>
              <a:gd name="T13" fmla="*/ 2147483646 h 917"/>
              <a:gd name="T14" fmla="*/ 2147483646 w 885"/>
              <a:gd name="T15" fmla="*/ 2147483646 h 917"/>
              <a:gd name="T16" fmla="*/ 0 w 885"/>
              <a:gd name="T17" fmla="*/ 2147483646 h 917"/>
              <a:gd name="T18" fmla="*/ 0 w 885"/>
              <a:gd name="T19" fmla="*/ 2147483646 h 917"/>
              <a:gd name="T20" fmla="*/ 0 w 885"/>
              <a:gd name="T21" fmla="*/ 2147483646 h 917"/>
              <a:gd name="T22" fmla="*/ 0 w 885"/>
              <a:gd name="T23" fmla="*/ 0 h 917"/>
              <a:gd name="T24" fmla="*/ 2147483646 w 885"/>
              <a:gd name="T25" fmla="*/ 0 h 917"/>
              <a:gd name="T26" fmla="*/ 2147483646 w 885"/>
              <a:gd name="T27" fmla="*/ 2147483646 h 917"/>
              <a:gd name="T28" fmla="*/ 2147483646 w 885"/>
              <a:gd name="T29" fmla="*/ 2147483646 h 917"/>
              <a:gd name="T30" fmla="*/ 2147483646 w 885"/>
              <a:gd name="T31" fmla="*/ 2147483646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85" h="917">
                <a:moveTo>
                  <a:pt x="660" y="248"/>
                </a:moveTo>
                <a:lnTo>
                  <a:pt x="781" y="305"/>
                </a:lnTo>
                <a:lnTo>
                  <a:pt x="882" y="435"/>
                </a:lnTo>
                <a:lnTo>
                  <a:pt x="885" y="656"/>
                </a:lnTo>
                <a:lnTo>
                  <a:pt x="646" y="788"/>
                </a:lnTo>
                <a:lnTo>
                  <a:pt x="543" y="917"/>
                </a:lnTo>
                <a:lnTo>
                  <a:pt x="456" y="912"/>
                </a:lnTo>
                <a:lnTo>
                  <a:pt x="408" y="845"/>
                </a:lnTo>
                <a:lnTo>
                  <a:pt x="0" y="845"/>
                </a:lnTo>
                <a:lnTo>
                  <a:pt x="0" y="608"/>
                </a:lnTo>
                <a:lnTo>
                  <a:pt x="0" y="305"/>
                </a:lnTo>
                <a:lnTo>
                  <a:pt x="0" y="0"/>
                </a:lnTo>
                <a:lnTo>
                  <a:pt x="60" y="0"/>
                </a:lnTo>
                <a:lnTo>
                  <a:pt x="408" y="308"/>
                </a:lnTo>
                <a:lnTo>
                  <a:pt x="597" y="305"/>
                </a:lnTo>
                <a:lnTo>
                  <a:pt x="660" y="2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0" name="Freeform 95"/>
          <p:cNvSpPr>
            <a:spLocks/>
          </p:cNvSpPr>
          <p:nvPr/>
        </p:nvSpPr>
        <p:spPr bwMode="auto">
          <a:xfrm>
            <a:off x="7902646" y="2259013"/>
            <a:ext cx="449263" cy="411162"/>
          </a:xfrm>
          <a:custGeom>
            <a:avLst/>
            <a:gdLst>
              <a:gd name="T0" fmla="*/ 2147483646 w 850"/>
              <a:gd name="T1" fmla="*/ 2147483646 h 777"/>
              <a:gd name="T2" fmla="*/ 2147483646 w 850"/>
              <a:gd name="T3" fmla="*/ 2147483646 h 777"/>
              <a:gd name="T4" fmla="*/ 2147483646 w 850"/>
              <a:gd name="T5" fmla="*/ 2147483646 h 777"/>
              <a:gd name="T6" fmla="*/ 2147483646 w 850"/>
              <a:gd name="T7" fmla="*/ 2147483646 h 777"/>
              <a:gd name="T8" fmla="*/ 2147483646 w 850"/>
              <a:gd name="T9" fmla="*/ 2147483646 h 777"/>
              <a:gd name="T10" fmla="*/ 2147483646 w 850"/>
              <a:gd name="T11" fmla="*/ 2147483646 h 777"/>
              <a:gd name="T12" fmla="*/ 2147483646 w 850"/>
              <a:gd name="T13" fmla="*/ 2147483646 h 777"/>
              <a:gd name="T14" fmla="*/ 0 w 850"/>
              <a:gd name="T15" fmla="*/ 0 h 777"/>
              <a:gd name="T16" fmla="*/ 2147483646 w 850"/>
              <a:gd name="T17" fmla="*/ 2147483646 h 777"/>
              <a:gd name="T18" fmla="*/ 2147483646 w 850"/>
              <a:gd name="T19" fmla="*/ 2147483646 h 777"/>
              <a:gd name="T20" fmla="*/ 2147483646 w 850"/>
              <a:gd name="T21" fmla="*/ 2147483646 h 777"/>
              <a:gd name="T22" fmla="*/ 2147483646 w 850"/>
              <a:gd name="T23" fmla="*/ 2147483646 h 777"/>
              <a:gd name="T24" fmla="*/ 2147483646 w 850"/>
              <a:gd name="T25" fmla="*/ 2147483646 h 777"/>
              <a:gd name="T26" fmla="*/ 2147483646 w 850"/>
              <a:gd name="T27" fmla="*/ 2147483646 h 777"/>
              <a:gd name="T28" fmla="*/ 2147483646 w 850"/>
              <a:gd name="T29" fmla="*/ 2147483646 h 777"/>
              <a:gd name="T30" fmla="*/ 2147483646 w 850"/>
              <a:gd name="T31" fmla="*/ 2147483646 h 777"/>
              <a:gd name="T32" fmla="*/ 2147483646 w 850"/>
              <a:gd name="T33" fmla="*/ 2147483646 h 777"/>
              <a:gd name="T34" fmla="*/ 2147483646 w 850"/>
              <a:gd name="T35" fmla="*/ 2147483646 h 777"/>
              <a:gd name="T36" fmla="*/ 2147483646 w 850"/>
              <a:gd name="T37" fmla="*/ 2147483646 h 77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50" h="777">
                <a:moveTo>
                  <a:pt x="850" y="328"/>
                </a:moveTo>
                <a:lnTo>
                  <a:pt x="849" y="189"/>
                </a:lnTo>
                <a:lnTo>
                  <a:pt x="717" y="213"/>
                </a:lnTo>
                <a:lnTo>
                  <a:pt x="601" y="229"/>
                </a:lnTo>
                <a:lnTo>
                  <a:pt x="600" y="34"/>
                </a:lnTo>
                <a:lnTo>
                  <a:pt x="241" y="34"/>
                </a:lnTo>
                <a:lnTo>
                  <a:pt x="3" y="4"/>
                </a:lnTo>
                <a:lnTo>
                  <a:pt x="0" y="0"/>
                </a:lnTo>
                <a:lnTo>
                  <a:pt x="1" y="141"/>
                </a:lnTo>
                <a:lnTo>
                  <a:pt x="1" y="282"/>
                </a:lnTo>
                <a:lnTo>
                  <a:pt x="1" y="459"/>
                </a:lnTo>
                <a:lnTo>
                  <a:pt x="3" y="565"/>
                </a:lnTo>
                <a:lnTo>
                  <a:pt x="1" y="691"/>
                </a:lnTo>
                <a:lnTo>
                  <a:pt x="1" y="777"/>
                </a:lnTo>
                <a:lnTo>
                  <a:pt x="3" y="777"/>
                </a:lnTo>
                <a:lnTo>
                  <a:pt x="241" y="777"/>
                </a:lnTo>
                <a:lnTo>
                  <a:pt x="849" y="777"/>
                </a:lnTo>
                <a:lnTo>
                  <a:pt x="849" y="445"/>
                </a:lnTo>
                <a:lnTo>
                  <a:pt x="850" y="32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1" name="Freeform 96"/>
          <p:cNvSpPr>
            <a:spLocks/>
          </p:cNvSpPr>
          <p:nvPr/>
        </p:nvSpPr>
        <p:spPr bwMode="auto">
          <a:xfrm>
            <a:off x="7805809" y="1792288"/>
            <a:ext cx="420687" cy="484187"/>
          </a:xfrm>
          <a:custGeom>
            <a:avLst/>
            <a:gdLst>
              <a:gd name="T0" fmla="*/ 2147483646 w 795"/>
              <a:gd name="T1" fmla="*/ 2147483646 h 916"/>
              <a:gd name="T2" fmla="*/ 2147483646 w 795"/>
              <a:gd name="T3" fmla="*/ 2147483646 h 916"/>
              <a:gd name="T4" fmla="*/ 2147483646 w 795"/>
              <a:gd name="T5" fmla="*/ 2147483646 h 916"/>
              <a:gd name="T6" fmla="*/ 2147483646 w 795"/>
              <a:gd name="T7" fmla="*/ 2147483646 h 916"/>
              <a:gd name="T8" fmla="*/ 2147483646 w 795"/>
              <a:gd name="T9" fmla="*/ 0 h 916"/>
              <a:gd name="T10" fmla="*/ 2147483646 w 795"/>
              <a:gd name="T11" fmla="*/ 0 h 916"/>
              <a:gd name="T12" fmla="*/ 2147483646 w 795"/>
              <a:gd name="T13" fmla="*/ 2147483646 h 916"/>
              <a:gd name="T14" fmla="*/ 2147483646 w 795"/>
              <a:gd name="T15" fmla="*/ 2147483646 h 916"/>
              <a:gd name="T16" fmla="*/ 2147483646 w 795"/>
              <a:gd name="T17" fmla="*/ 2147483646 h 916"/>
              <a:gd name="T18" fmla="*/ 2147483646 w 795"/>
              <a:gd name="T19" fmla="*/ 2147483646 h 916"/>
              <a:gd name="T20" fmla="*/ 2147483646 w 795"/>
              <a:gd name="T21" fmla="*/ 2147483646 h 916"/>
              <a:gd name="T22" fmla="*/ 0 w 795"/>
              <a:gd name="T23" fmla="*/ 2147483646 h 916"/>
              <a:gd name="T24" fmla="*/ 2147483646 w 795"/>
              <a:gd name="T25" fmla="*/ 2147483646 h 916"/>
              <a:gd name="T26" fmla="*/ 2147483646 w 795"/>
              <a:gd name="T27" fmla="*/ 2147483646 h 916"/>
              <a:gd name="T28" fmla="*/ 2147483646 w 795"/>
              <a:gd name="T29" fmla="*/ 2147483646 h 916"/>
              <a:gd name="T30" fmla="*/ 2147483646 w 795"/>
              <a:gd name="T31" fmla="*/ 2147483646 h 9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95" h="916">
                <a:moveTo>
                  <a:pt x="782" y="916"/>
                </a:moveTo>
                <a:lnTo>
                  <a:pt x="780" y="709"/>
                </a:lnTo>
                <a:lnTo>
                  <a:pt x="795" y="709"/>
                </a:lnTo>
                <a:lnTo>
                  <a:pt x="795" y="3"/>
                </a:lnTo>
                <a:lnTo>
                  <a:pt x="528" y="0"/>
                </a:lnTo>
                <a:lnTo>
                  <a:pt x="185" y="0"/>
                </a:lnTo>
                <a:lnTo>
                  <a:pt x="51" y="3"/>
                </a:lnTo>
                <a:lnTo>
                  <a:pt x="15" y="3"/>
                </a:lnTo>
                <a:lnTo>
                  <a:pt x="15" y="109"/>
                </a:lnTo>
                <a:lnTo>
                  <a:pt x="15" y="496"/>
                </a:lnTo>
                <a:lnTo>
                  <a:pt x="5" y="808"/>
                </a:lnTo>
                <a:lnTo>
                  <a:pt x="0" y="808"/>
                </a:lnTo>
                <a:lnTo>
                  <a:pt x="182" y="882"/>
                </a:lnTo>
                <a:lnTo>
                  <a:pt x="185" y="886"/>
                </a:lnTo>
                <a:lnTo>
                  <a:pt x="423" y="916"/>
                </a:lnTo>
                <a:lnTo>
                  <a:pt x="782" y="91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2" name="Freeform 97"/>
          <p:cNvSpPr>
            <a:spLocks/>
          </p:cNvSpPr>
          <p:nvPr/>
        </p:nvSpPr>
        <p:spPr bwMode="auto">
          <a:xfrm>
            <a:off x="8351909" y="2259013"/>
            <a:ext cx="452437" cy="412750"/>
          </a:xfrm>
          <a:custGeom>
            <a:avLst/>
            <a:gdLst>
              <a:gd name="T0" fmla="*/ 2147483646 w 855"/>
              <a:gd name="T1" fmla="*/ 2147483646 h 779"/>
              <a:gd name="T2" fmla="*/ 2147483646 w 855"/>
              <a:gd name="T3" fmla="*/ 2147483646 h 779"/>
              <a:gd name="T4" fmla="*/ 2147483646 w 855"/>
              <a:gd name="T5" fmla="*/ 2147483646 h 779"/>
              <a:gd name="T6" fmla="*/ 2147483646 w 855"/>
              <a:gd name="T7" fmla="*/ 0 h 779"/>
              <a:gd name="T8" fmla="*/ 2147483646 w 855"/>
              <a:gd name="T9" fmla="*/ 2147483646 h 779"/>
              <a:gd name="T10" fmla="*/ 2147483646 w 855"/>
              <a:gd name="T11" fmla="*/ 2147483646 h 779"/>
              <a:gd name="T12" fmla="*/ 2147483646 w 855"/>
              <a:gd name="T13" fmla="*/ 2147483646 h 779"/>
              <a:gd name="T14" fmla="*/ 0 w 855"/>
              <a:gd name="T15" fmla="*/ 2147483646 h 779"/>
              <a:gd name="T16" fmla="*/ 2147483646 w 855"/>
              <a:gd name="T17" fmla="*/ 2147483646 h 779"/>
              <a:gd name="T18" fmla="*/ 0 w 855"/>
              <a:gd name="T19" fmla="*/ 2147483646 h 779"/>
              <a:gd name="T20" fmla="*/ 0 w 855"/>
              <a:gd name="T21" fmla="*/ 2147483646 h 779"/>
              <a:gd name="T22" fmla="*/ 2147483646 w 855"/>
              <a:gd name="T23" fmla="*/ 2147483646 h 779"/>
              <a:gd name="T24" fmla="*/ 2147483646 w 855"/>
              <a:gd name="T25" fmla="*/ 2147483646 h 779"/>
              <a:gd name="T26" fmla="*/ 2147483646 w 855"/>
              <a:gd name="T27" fmla="*/ 2147483646 h 779"/>
              <a:gd name="T28" fmla="*/ 2147483646 w 855"/>
              <a:gd name="T29" fmla="*/ 2147483646 h 779"/>
              <a:gd name="T30" fmla="*/ 2147483646 w 855"/>
              <a:gd name="T31" fmla="*/ 2147483646 h 779"/>
              <a:gd name="T32" fmla="*/ 2147483646 w 855"/>
              <a:gd name="T33" fmla="*/ 2147483646 h 779"/>
              <a:gd name="T34" fmla="*/ 2147483646 w 855"/>
              <a:gd name="T35" fmla="*/ 2147483646 h 77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55" h="779">
                <a:moveTo>
                  <a:pt x="853" y="203"/>
                </a:moveTo>
                <a:lnTo>
                  <a:pt x="855" y="33"/>
                </a:lnTo>
                <a:lnTo>
                  <a:pt x="583" y="33"/>
                </a:lnTo>
                <a:lnTo>
                  <a:pt x="345" y="0"/>
                </a:lnTo>
                <a:lnTo>
                  <a:pt x="280" y="162"/>
                </a:lnTo>
                <a:lnTo>
                  <a:pt x="264" y="140"/>
                </a:lnTo>
                <a:lnTo>
                  <a:pt x="73" y="140"/>
                </a:lnTo>
                <a:lnTo>
                  <a:pt x="0" y="188"/>
                </a:lnTo>
                <a:lnTo>
                  <a:pt x="1" y="327"/>
                </a:lnTo>
                <a:lnTo>
                  <a:pt x="0" y="444"/>
                </a:lnTo>
                <a:lnTo>
                  <a:pt x="0" y="776"/>
                </a:lnTo>
                <a:lnTo>
                  <a:pt x="247" y="777"/>
                </a:lnTo>
                <a:lnTo>
                  <a:pt x="439" y="777"/>
                </a:lnTo>
                <a:lnTo>
                  <a:pt x="852" y="779"/>
                </a:lnTo>
                <a:lnTo>
                  <a:pt x="852" y="749"/>
                </a:lnTo>
                <a:lnTo>
                  <a:pt x="855" y="512"/>
                </a:lnTo>
                <a:lnTo>
                  <a:pt x="855" y="371"/>
                </a:lnTo>
                <a:lnTo>
                  <a:pt x="853" y="20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3" name="Freeform 98"/>
          <p:cNvSpPr>
            <a:spLocks/>
          </p:cNvSpPr>
          <p:nvPr/>
        </p:nvSpPr>
        <p:spPr bwMode="auto">
          <a:xfrm>
            <a:off x="8218559" y="1793875"/>
            <a:ext cx="415925" cy="585788"/>
          </a:xfrm>
          <a:custGeom>
            <a:avLst/>
            <a:gdLst>
              <a:gd name="T0" fmla="*/ 2147483646 w 786"/>
              <a:gd name="T1" fmla="*/ 2147483646 h 1108"/>
              <a:gd name="T2" fmla="*/ 2147483646 w 786"/>
              <a:gd name="T3" fmla="*/ 2147483646 h 1108"/>
              <a:gd name="T4" fmla="*/ 2147483646 w 786"/>
              <a:gd name="T5" fmla="*/ 2147483646 h 1108"/>
              <a:gd name="T6" fmla="*/ 2147483646 w 786"/>
              <a:gd name="T7" fmla="*/ 2147483646 h 1108"/>
              <a:gd name="T8" fmla="*/ 2147483646 w 786"/>
              <a:gd name="T9" fmla="*/ 2147483646 h 1108"/>
              <a:gd name="T10" fmla="*/ 2147483646 w 786"/>
              <a:gd name="T11" fmla="*/ 2147483646 h 1108"/>
              <a:gd name="T12" fmla="*/ 2147483646 w 786"/>
              <a:gd name="T13" fmla="*/ 0 h 1108"/>
              <a:gd name="T14" fmla="*/ 2147483646 w 786"/>
              <a:gd name="T15" fmla="*/ 0 h 1108"/>
              <a:gd name="T16" fmla="*/ 2147483646 w 786"/>
              <a:gd name="T17" fmla="*/ 0 h 1108"/>
              <a:gd name="T18" fmla="*/ 2147483646 w 786"/>
              <a:gd name="T19" fmla="*/ 0 h 1108"/>
              <a:gd name="T20" fmla="*/ 2147483646 w 786"/>
              <a:gd name="T21" fmla="*/ 2147483646 h 1108"/>
              <a:gd name="T22" fmla="*/ 0 w 786"/>
              <a:gd name="T23" fmla="*/ 2147483646 h 1108"/>
              <a:gd name="T24" fmla="*/ 2147483646 w 786"/>
              <a:gd name="T25" fmla="*/ 2147483646 h 1108"/>
              <a:gd name="T26" fmla="*/ 2147483646 w 786"/>
              <a:gd name="T27" fmla="*/ 2147483646 h 1108"/>
              <a:gd name="T28" fmla="*/ 2147483646 w 786"/>
              <a:gd name="T29" fmla="*/ 2147483646 h 1108"/>
              <a:gd name="T30" fmla="*/ 2147483646 w 786"/>
              <a:gd name="T31" fmla="*/ 2147483646 h 1108"/>
              <a:gd name="T32" fmla="*/ 2147483646 w 786"/>
              <a:gd name="T33" fmla="*/ 2147483646 h 1108"/>
              <a:gd name="T34" fmla="*/ 2147483646 w 786"/>
              <a:gd name="T35" fmla="*/ 2147483646 h 1108"/>
              <a:gd name="T36" fmla="*/ 2147483646 w 786"/>
              <a:gd name="T37" fmla="*/ 2147483646 h 1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86" h="1108">
                <a:moveTo>
                  <a:pt x="531" y="1042"/>
                </a:moveTo>
                <a:lnTo>
                  <a:pt x="548" y="529"/>
                </a:lnTo>
                <a:lnTo>
                  <a:pt x="596" y="531"/>
                </a:lnTo>
                <a:lnTo>
                  <a:pt x="786" y="531"/>
                </a:lnTo>
                <a:lnTo>
                  <a:pt x="596" y="337"/>
                </a:lnTo>
                <a:lnTo>
                  <a:pt x="588" y="106"/>
                </a:lnTo>
                <a:lnTo>
                  <a:pt x="417" y="0"/>
                </a:lnTo>
                <a:lnTo>
                  <a:pt x="387" y="0"/>
                </a:lnTo>
                <a:lnTo>
                  <a:pt x="357" y="0"/>
                </a:lnTo>
                <a:lnTo>
                  <a:pt x="15" y="0"/>
                </a:lnTo>
                <a:lnTo>
                  <a:pt x="15" y="706"/>
                </a:lnTo>
                <a:lnTo>
                  <a:pt x="0" y="706"/>
                </a:lnTo>
                <a:lnTo>
                  <a:pt x="2" y="913"/>
                </a:lnTo>
                <a:lnTo>
                  <a:pt x="3" y="1108"/>
                </a:lnTo>
                <a:lnTo>
                  <a:pt x="119" y="1092"/>
                </a:lnTo>
                <a:lnTo>
                  <a:pt x="251" y="1068"/>
                </a:lnTo>
                <a:lnTo>
                  <a:pt x="324" y="1020"/>
                </a:lnTo>
                <a:lnTo>
                  <a:pt x="515" y="1020"/>
                </a:lnTo>
                <a:lnTo>
                  <a:pt x="531" y="10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4" name="Freeform 99"/>
          <p:cNvSpPr>
            <a:spLocks/>
          </p:cNvSpPr>
          <p:nvPr/>
        </p:nvSpPr>
        <p:spPr bwMode="auto">
          <a:xfrm>
            <a:off x="8342384" y="2670175"/>
            <a:ext cx="460375" cy="450850"/>
          </a:xfrm>
          <a:custGeom>
            <a:avLst/>
            <a:gdLst>
              <a:gd name="T0" fmla="*/ 2147483646 w 870"/>
              <a:gd name="T1" fmla="*/ 2147483646 h 853"/>
              <a:gd name="T2" fmla="*/ 2147483646 w 870"/>
              <a:gd name="T3" fmla="*/ 2147483646 h 853"/>
              <a:gd name="T4" fmla="*/ 2147483646 w 870"/>
              <a:gd name="T5" fmla="*/ 2147483646 h 853"/>
              <a:gd name="T6" fmla="*/ 2147483646 w 870"/>
              <a:gd name="T7" fmla="*/ 2147483646 h 853"/>
              <a:gd name="T8" fmla="*/ 2147483646 w 870"/>
              <a:gd name="T9" fmla="*/ 2147483646 h 853"/>
              <a:gd name="T10" fmla="*/ 0 w 870"/>
              <a:gd name="T11" fmla="*/ 2147483646 h 853"/>
              <a:gd name="T12" fmla="*/ 0 w 870"/>
              <a:gd name="T13" fmla="*/ 2147483646 h 853"/>
              <a:gd name="T14" fmla="*/ 2147483646 w 870"/>
              <a:gd name="T15" fmla="*/ 2147483646 h 853"/>
              <a:gd name="T16" fmla="*/ 2147483646 w 870"/>
              <a:gd name="T17" fmla="*/ 0 h 853"/>
              <a:gd name="T18" fmla="*/ 2147483646 w 870"/>
              <a:gd name="T19" fmla="*/ 2147483646 h 853"/>
              <a:gd name="T20" fmla="*/ 2147483646 w 870"/>
              <a:gd name="T21" fmla="*/ 2147483646 h 853"/>
              <a:gd name="T22" fmla="*/ 2147483646 w 870"/>
              <a:gd name="T23" fmla="*/ 2147483646 h 853"/>
              <a:gd name="T24" fmla="*/ 2147483646 w 870"/>
              <a:gd name="T25" fmla="*/ 2147483646 h 853"/>
              <a:gd name="T26" fmla="*/ 2147483646 w 870"/>
              <a:gd name="T27" fmla="*/ 2147483646 h 85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70" h="853">
                <a:moveTo>
                  <a:pt x="864" y="582"/>
                </a:moveTo>
                <a:lnTo>
                  <a:pt x="862" y="636"/>
                </a:lnTo>
                <a:lnTo>
                  <a:pt x="862" y="853"/>
                </a:lnTo>
                <a:lnTo>
                  <a:pt x="601" y="852"/>
                </a:lnTo>
                <a:lnTo>
                  <a:pt x="484" y="853"/>
                </a:lnTo>
                <a:lnTo>
                  <a:pt x="0" y="850"/>
                </a:lnTo>
                <a:lnTo>
                  <a:pt x="0" y="108"/>
                </a:lnTo>
                <a:lnTo>
                  <a:pt x="18" y="106"/>
                </a:lnTo>
                <a:lnTo>
                  <a:pt x="18" y="0"/>
                </a:lnTo>
                <a:lnTo>
                  <a:pt x="265" y="1"/>
                </a:lnTo>
                <a:lnTo>
                  <a:pt x="457" y="1"/>
                </a:lnTo>
                <a:lnTo>
                  <a:pt x="870" y="3"/>
                </a:lnTo>
                <a:lnTo>
                  <a:pt x="865" y="277"/>
                </a:lnTo>
                <a:lnTo>
                  <a:pt x="864" y="5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5" name="Freeform 100"/>
          <p:cNvSpPr>
            <a:spLocks/>
          </p:cNvSpPr>
          <p:nvPr/>
        </p:nvSpPr>
        <p:spPr bwMode="auto">
          <a:xfrm>
            <a:off x="8499546" y="2073275"/>
            <a:ext cx="309563" cy="271463"/>
          </a:xfrm>
          <a:custGeom>
            <a:avLst/>
            <a:gdLst>
              <a:gd name="T0" fmla="*/ 2147483646 w 585"/>
              <a:gd name="T1" fmla="*/ 2147483646 h 513"/>
              <a:gd name="T2" fmla="*/ 2147483646 w 585"/>
              <a:gd name="T3" fmla="*/ 2147483646 h 513"/>
              <a:gd name="T4" fmla="*/ 2147483646 w 585"/>
              <a:gd name="T5" fmla="*/ 2147483646 h 513"/>
              <a:gd name="T6" fmla="*/ 2147483646 w 585"/>
              <a:gd name="T7" fmla="*/ 2147483646 h 513"/>
              <a:gd name="T8" fmla="*/ 2147483646 w 585"/>
              <a:gd name="T9" fmla="*/ 2147483646 h 513"/>
              <a:gd name="T10" fmla="*/ 0 w 585"/>
              <a:gd name="T11" fmla="*/ 2147483646 h 513"/>
              <a:gd name="T12" fmla="*/ 2147483646 w 585"/>
              <a:gd name="T13" fmla="*/ 0 h 513"/>
              <a:gd name="T14" fmla="*/ 2147483646 w 585"/>
              <a:gd name="T15" fmla="*/ 2147483646 h 513"/>
              <a:gd name="T16" fmla="*/ 2147483646 w 585"/>
              <a:gd name="T17" fmla="*/ 2147483646 h 513"/>
              <a:gd name="T18" fmla="*/ 2147483646 w 585"/>
              <a:gd name="T19" fmla="*/ 2147483646 h 513"/>
              <a:gd name="T20" fmla="*/ 2147483646 w 585"/>
              <a:gd name="T21" fmla="*/ 2147483646 h 513"/>
              <a:gd name="T22" fmla="*/ 2147483646 w 585"/>
              <a:gd name="T23" fmla="*/ 2147483646 h 513"/>
              <a:gd name="T24" fmla="*/ 2147483646 w 585"/>
              <a:gd name="T25" fmla="*/ 2147483646 h 513"/>
              <a:gd name="T26" fmla="*/ 2147483646 w 585"/>
              <a:gd name="T27" fmla="*/ 2147483646 h 51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5" h="513">
                <a:moveTo>
                  <a:pt x="576" y="198"/>
                </a:moveTo>
                <a:lnTo>
                  <a:pt x="575" y="215"/>
                </a:lnTo>
                <a:lnTo>
                  <a:pt x="575" y="384"/>
                </a:lnTo>
                <a:lnTo>
                  <a:pt x="303" y="384"/>
                </a:lnTo>
                <a:lnTo>
                  <a:pt x="65" y="351"/>
                </a:lnTo>
                <a:lnTo>
                  <a:pt x="0" y="513"/>
                </a:lnTo>
                <a:lnTo>
                  <a:pt x="17" y="0"/>
                </a:lnTo>
                <a:lnTo>
                  <a:pt x="65" y="2"/>
                </a:lnTo>
                <a:lnTo>
                  <a:pt x="255" y="2"/>
                </a:lnTo>
                <a:lnTo>
                  <a:pt x="303" y="71"/>
                </a:lnTo>
                <a:lnTo>
                  <a:pt x="542" y="111"/>
                </a:lnTo>
                <a:lnTo>
                  <a:pt x="585" y="102"/>
                </a:lnTo>
                <a:lnTo>
                  <a:pt x="582" y="186"/>
                </a:lnTo>
                <a:lnTo>
                  <a:pt x="576" y="1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6" name="Freeform 101"/>
          <p:cNvSpPr>
            <a:spLocks/>
          </p:cNvSpPr>
          <p:nvPr/>
        </p:nvSpPr>
        <p:spPr bwMode="auto">
          <a:xfrm>
            <a:off x="7878834" y="3571875"/>
            <a:ext cx="450850" cy="395288"/>
          </a:xfrm>
          <a:custGeom>
            <a:avLst/>
            <a:gdLst>
              <a:gd name="T0" fmla="*/ 2147483646 w 852"/>
              <a:gd name="T1" fmla="*/ 2147483646 h 746"/>
              <a:gd name="T2" fmla="*/ 2147483646 w 852"/>
              <a:gd name="T3" fmla="*/ 2147483646 h 746"/>
              <a:gd name="T4" fmla="*/ 2147483646 w 852"/>
              <a:gd name="T5" fmla="*/ 2147483646 h 746"/>
              <a:gd name="T6" fmla="*/ 2147483646 w 852"/>
              <a:gd name="T7" fmla="*/ 2147483646 h 746"/>
              <a:gd name="T8" fmla="*/ 0 w 852"/>
              <a:gd name="T9" fmla="*/ 2147483646 h 746"/>
              <a:gd name="T10" fmla="*/ 2147483646 w 852"/>
              <a:gd name="T11" fmla="*/ 2147483646 h 746"/>
              <a:gd name="T12" fmla="*/ 2147483646 w 852"/>
              <a:gd name="T13" fmla="*/ 2147483646 h 746"/>
              <a:gd name="T14" fmla="*/ 2147483646 w 852"/>
              <a:gd name="T15" fmla="*/ 2147483646 h 746"/>
              <a:gd name="T16" fmla="*/ 2147483646 w 852"/>
              <a:gd name="T17" fmla="*/ 0 h 746"/>
              <a:gd name="T18" fmla="*/ 2147483646 w 852"/>
              <a:gd name="T19" fmla="*/ 2147483646 h 746"/>
              <a:gd name="T20" fmla="*/ 2147483646 w 852"/>
              <a:gd name="T21" fmla="*/ 2147483646 h 746"/>
              <a:gd name="T22" fmla="*/ 2147483646 w 852"/>
              <a:gd name="T23" fmla="*/ 2147483646 h 746"/>
              <a:gd name="T24" fmla="*/ 2147483646 w 852"/>
              <a:gd name="T25" fmla="*/ 2147483646 h 7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2" h="746">
                <a:moveTo>
                  <a:pt x="834" y="533"/>
                </a:moveTo>
                <a:lnTo>
                  <a:pt x="834" y="746"/>
                </a:lnTo>
                <a:lnTo>
                  <a:pt x="762" y="743"/>
                </a:lnTo>
                <a:lnTo>
                  <a:pt x="525" y="746"/>
                </a:lnTo>
                <a:lnTo>
                  <a:pt x="0" y="744"/>
                </a:lnTo>
                <a:lnTo>
                  <a:pt x="1" y="533"/>
                </a:lnTo>
                <a:lnTo>
                  <a:pt x="12" y="533"/>
                </a:lnTo>
                <a:lnTo>
                  <a:pt x="12" y="2"/>
                </a:lnTo>
                <a:lnTo>
                  <a:pt x="286" y="0"/>
                </a:lnTo>
                <a:lnTo>
                  <a:pt x="643" y="3"/>
                </a:lnTo>
                <a:lnTo>
                  <a:pt x="852" y="2"/>
                </a:lnTo>
                <a:lnTo>
                  <a:pt x="850" y="534"/>
                </a:lnTo>
                <a:lnTo>
                  <a:pt x="834" y="53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7" name="Freeform 102"/>
          <p:cNvSpPr>
            <a:spLocks/>
          </p:cNvSpPr>
          <p:nvPr/>
        </p:nvSpPr>
        <p:spPr bwMode="auto">
          <a:xfrm>
            <a:off x="7885184" y="3119438"/>
            <a:ext cx="457200" cy="454025"/>
          </a:xfrm>
          <a:custGeom>
            <a:avLst/>
            <a:gdLst>
              <a:gd name="T0" fmla="*/ 2147483646 w 865"/>
              <a:gd name="T1" fmla="*/ 2147483646 h 859"/>
              <a:gd name="T2" fmla="*/ 2147483646 w 865"/>
              <a:gd name="T3" fmla="*/ 2147483646 h 859"/>
              <a:gd name="T4" fmla="*/ 2147483646 w 865"/>
              <a:gd name="T5" fmla="*/ 2147483646 h 859"/>
              <a:gd name="T6" fmla="*/ 2147483646 w 865"/>
              <a:gd name="T7" fmla="*/ 2147483646 h 859"/>
              <a:gd name="T8" fmla="*/ 2147483646 w 865"/>
              <a:gd name="T9" fmla="*/ 0 h 859"/>
              <a:gd name="T10" fmla="*/ 2147483646 w 865"/>
              <a:gd name="T11" fmla="*/ 2147483646 h 859"/>
              <a:gd name="T12" fmla="*/ 2147483646 w 865"/>
              <a:gd name="T13" fmla="*/ 0 h 859"/>
              <a:gd name="T14" fmla="*/ 2147483646 w 865"/>
              <a:gd name="T15" fmla="*/ 2147483646 h 859"/>
              <a:gd name="T16" fmla="*/ 2147483646 w 865"/>
              <a:gd name="T17" fmla="*/ 2147483646 h 859"/>
              <a:gd name="T18" fmla="*/ 0 w 865"/>
              <a:gd name="T19" fmla="*/ 2147483646 h 859"/>
              <a:gd name="T20" fmla="*/ 2147483646 w 865"/>
              <a:gd name="T21" fmla="*/ 2147483646 h 859"/>
              <a:gd name="T22" fmla="*/ 2147483646 w 865"/>
              <a:gd name="T23" fmla="*/ 2147483646 h 859"/>
              <a:gd name="T24" fmla="*/ 2147483646 w 865"/>
              <a:gd name="T25" fmla="*/ 2147483646 h 85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65" h="859">
                <a:moveTo>
                  <a:pt x="840" y="858"/>
                </a:moveTo>
                <a:lnTo>
                  <a:pt x="846" y="321"/>
                </a:lnTo>
                <a:lnTo>
                  <a:pt x="865" y="321"/>
                </a:lnTo>
                <a:lnTo>
                  <a:pt x="864" y="1"/>
                </a:lnTo>
                <a:lnTo>
                  <a:pt x="513" y="0"/>
                </a:lnTo>
                <a:lnTo>
                  <a:pt x="409" y="1"/>
                </a:lnTo>
                <a:lnTo>
                  <a:pt x="21" y="0"/>
                </a:lnTo>
                <a:lnTo>
                  <a:pt x="22" y="319"/>
                </a:lnTo>
                <a:lnTo>
                  <a:pt x="4" y="319"/>
                </a:lnTo>
                <a:lnTo>
                  <a:pt x="0" y="858"/>
                </a:lnTo>
                <a:lnTo>
                  <a:pt x="274" y="856"/>
                </a:lnTo>
                <a:lnTo>
                  <a:pt x="631" y="859"/>
                </a:lnTo>
                <a:lnTo>
                  <a:pt x="840" y="85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8" name="Freeform 103"/>
          <p:cNvSpPr>
            <a:spLocks/>
          </p:cNvSpPr>
          <p:nvPr/>
        </p:nvSpPr>
        <p:spPr bwMode="auto">
          <a:xfrm>
            <a:off x="8320159" y="3573463"/>
            <a:ext cx="477837" cy="469900"/>
          </a:xfrm>
          <a:custGeom>
            <a:avLst/>
            <a:gdLst>
              <a:gd name="T0" fmla="*/ 2147483646 w 903"/>
              <a:gd name="T1" fmla="*/ 2147483646 h 889"/>
              <a:gd name="T2" fmla="*/ 2147483646 w 903"/>
              <a:gd name="T3" fmla="*/ 2147483646 h 889"/>
              <a:gd name="T4" fmla="*/ 2147483646 w 903"/>
              <a:gd name="T5" fmla="*/ 2147483646 h 889"/>
              <a:gd name="T6" fmla="*/ 2147483646 w 903"/>
              <a:gd name="T7" fmla="*/ 2147483646 h 889"/>
              <a:gd name="T8" fmla="*/ 2147483646 w 903"/>
              <a:gd name="T9" fmla="*/ 2147483646 h 889"/>
              <a:gd name="T10" fmla="*/ 2147483646 w 903"/>
              <a:gd name="T11" fmla="*/ 2147483646 h 889"/>
              <a:gd name="T12" fmla="*/ 2147483646 w 903"/>
              <a:gd name="T13" fmla="*/ 0 h 889"/>
              <a:gd name="T14" fmla="*/ 2147483646 w 903"/>
              <a:gd name="T15" fmla="*/ 2147483646 h 889"/>
              <a:gd name="T16" fmla="*/ 0 w 903"/>
              <a:gd name="T17" fmla="*/ 2147483646 h 889"/>
              <a:gd name="T18" fmla="*/ 0 w 903"/>
              <a:gd name="T19" fmla="*/ 2147483646 h 889"/>
              <a:gd name="T20" fmla="*/ 0 w 903"/>
              <a:gd name="T21" fmla="*/ 2147483646 h 889"/>
              <a:gd name="T22" fmla="*/ 0 w 903"/>
              <a:gd name="T23" fmla="*/ 2147483646 h 889"/>
              <a:gd name="T24" fmla="*/ 2147483646 w 903"/>
              <a:gd name="T25" fmla="*/ 2147483646 h 889"/>
              <a:gd name="T26" fmla="*/ 2147483646 w 903"/>
              <a:gd name="T27" fmla="*/ 2147483646 h 889"/>
              <a:gd name="T28" fmla="*/ 2147483646 w 903"/>
              <a:gd name="T29" fmla="*/ 2147483646 h 88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03" h="889">
                <a:moveTo>
                  <a:pt x="895" y="889"/>
                </a:moveTo>
                <a:lnTo>
                  <a:pt x="895" y="612"/>
                </a:lnTo>
                <a:lnTo>
                  <a:pt x="901" y="249"/>
                </a:lnTo>
                <a:lnTo>
                  <a:pt x="903" y="3"/>
                </a:lnTo>
                <a:lnTo>
                  <a:pt x="760" y="1"/>
                </a:lnTo>
                <a:lnTo>
                  <a:pt x="405" y="1"/>
                </a:lnTo>
                <a:lnTo>
                  <a:pt x="18" y="0"/>
                </a:lnTo>
                <a:lnTo>
                  <a:pt x="16" y="532"/>
                </a:lnTo>
                <a:lnTo>
                  <a:pt x="0" y="531"/>
                </a:lnTo>
                <a:lnTo>
                  <a:pt x="0" y="744"/>
                </a:lnTo>
                <a:lnTo>
                  <a:pt x="0" y="814"/>
                </a:lnTo>
                <a:lnTo>
                  <a:pt x="0" y="886"/>
                </a:lnTo>
                <a:lnTo>
                  <a:pt x="166" y="885"/>
                </a:lnTo>
                <a:lnTo>
                  <a:pt x="643" y="886"/>
                </a:lnTo>
                <a:lnTo>
                  <a:pt x="895" y="88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59" name="Freeform 104"/>
          <p:cNvSpPr>
            <a:spLocks/>
          </p:cNvSpPr>
          <p:nvPr/>
        </p:nvSpPr>
        <p:spPr bwMode="auto">
          <a:xfrm>
            <a:off x="8332859" y="4473575"/>
            <a:ext cx="460375" cy="439738"/>
          </a:xfrm>
          <a:custGeom>
            <a:avLst/>
            <a:gdLst>
              <a:gd name="T0" fmla="*/ 2147483646 w 871"/>
              <a:gd name="T1" fmla="*/ 2147483646 h 832"/>
              <a:gd name="T2" fmla="*/ 2147483646 w 871"/>
              <a:gd name="T3" fmla="*/ 2147483646 h 832"/>
              <a:gd name="T4" fmla="*/ 2147483646 w 871"/>
              <a:gd name="T5" fmla="*/ 2147483646 h 832"/>
              <a:gd name="T6" fmla="*/ 2147483646 w 871"/>
              <a:gd name="T7" fmla="*/ 2147483646 h 832"/>
              <a:gd name="T8" fmla="*/ 2147483646 w 871"/>
              <a:gd name="T9" fmla="*/ 2147483646 h 832"/>
              <a:gd name="T10" fmla="*/ 2147483646 w 871"/>
              <a:gd name="T11" fmla="*/ 2147483646 h 832"/>
              <a:gd name="T12" fmla="*/ 2147483646 w 871"/>
              <a:gd name="T13" fmla="*/ 2147483646 h 832"/>
              <a:gd name="T14" fmla="*/ 2147483646 w 871"/>
              <a:gd name="T15" fmla="*/ 2147483646 h 832"/>
              <a:gd name="T16" fmla="*/ 2147483646 w 871"/>
              <a:gd name="T17" fmla="*/ 0 h 832"/>
              <a:gd name="T18" fmla="*/ 0 w 871"/>
              <a:gd name="T19" fmla="*/ 0 h 832"/>
              <a:gd name="T20" fmla="*/ 2147483646 w 871"/>
              <a:gd name="T21" fmla="*/ 2147483646 h 832"/>
              <a:gd name="T22" fmla="*/ 2147483646 w 871"/>
              <a:gd name="T23" fmla="*/ 2147483646 h 832"/>
              <a:gd name="T24" fmla="*/ 2147483646 w 871"/>
              <a:gd name="T25" fmla="*/ 2147483646 h 832"/>
              <a:gd name="T26" fmla="*/ 2147483646 w 871"/>
              <a:gd name="T27" fmla="*/ 2147483646 h 832"/>
              <a:gd name="T28" fmla="*/ 2147483646 w 871"/>
              <a:gd name="T29" fmla="*/ 2147483646 h 832"/>
              <a:gd name="T30" fmla="*/ 2147483646 w 871"/>
              <a:gd name="T31" fmla="*/ 2147483646 h 832"/>
              <a:gd name="T32" fmla="*/ 2147483646 w 871"/>
              <a:gd name="T33" fmla="*/ 2147483646 h 8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1" h="832">
                <a:moveTo>
                  <a:pt x="871" y="831"/>
                </a:moveTo>
                <a:lnTo>
                  <a:pt x="871" y="826"/>
                </a:lnTo>
                <a:lnTo>
                  <a:pt x="871" y="751"/>
                </a:lnTo>
                <a:lnTo>
                  <a:pt x="871" y="688"/>
                </a:lnTo>
                <a:lnTo>
                  <a:pt x="871" y="618"/>
                </a:lnTo>
                <a:lnTo>
                  <a:pt x="871" y="423"/>
                </a:lnTo>
                <a:lnTo>
                  <a:pt x="871" y="4"/>
                </a:lnTo>
                <a:lnTo>
                  <a:pt x="778" y="3"/>
                </a:lnTo>
                <a:lnTo>
                  <a:pt x="324" y="0"/>
                </a:lnTo>
                <a:lnTo>
                  <a:pt x="0" y="0"/>
                </a:lnTo>
                <a:lnTo>
                  <a:pt x="1" y="219"/>
                </a:lnTo>
                <a:lnTo>
                  <a:pt x="1" y="355"/>
                </a:lnTo>
                <a:lnTo>
                  <a:pt x="3" y="828"/>
                </a:lnTo>
                <a:lnTo>
                  <a:pt x="129" y="828"/>
                </a:lnTo>
                <a:lnTo>
                  <a:pt x="619" y="832"/>
                </a:lnTo>
                <a:lnTo>
                  <a:pt x="858" y="831"/>
                </a:lnTo>
                <a:lnTo>
                  <a:pt x="871" y="83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0" name="Freeform 105"/>
          <p:cNvSpPr>
            <a:spLocks/>
          </p:cNvSpPr>
          <p:nvPr/>
        </p:nvSpPr>
        <p:spPr bwMode="auto">
          <a:xfrm>
            <a:off x="8318571" y="4041775"/>
            <a:ext cx="476250" cy="433388"/>
          </a:xfrm>
          <a:custGeom>
            <a:avLst/>
            <a:gdLst>
              <a:gd name="T0" fmla="*/ 2147483646 w 899"/>
              <a:gd name="T1" fmla="*/ 2147483646 h 820"/>
              <a:gd name="T2" fmla="*/ 2147483646 w 899"/>
              <a:gd name="T3" fmla="*/ 2147483646 h 820"/>
              <a:gd name="T4" fmla="*/ 2147483646 w 899"/>
              <a:gd name="T5" fmla="*/ 2147483646 h 820"/>
              <a:gd name="T6" fmla="*/ 2147483646 w 899"/>
              <a:gd name="T7" fmla="*/ 2147483646 h 820"/>
              <a:gd name="T8" fmla="*/ 2147483646 w 899"/>
              <a:gd name="T9" fmla="*/ 2147483646 h 820"/>
              <a:gd name="T10" fmla="*/ 2147483646 w 899"/>
              <a:gd name="T11" fmla="*/ 2147483646 h 820"/>
              <a:gd name="T12" fmla="*/ 2147483646 w 899"/>
              <a:gd name="T13" fmla="*/ 0 h 820"/>
              <a:gd name="T14" fmla="*/ 2147483646 w 899"/>
              <a:gd name="T15" fmla="*/ 2147483646 h 820"/>
              <a:gd name="T16" fmla="*/ 2147483646 w 899"/>
              <a:gd name="T17" fmla="*/ 2147483646 h 820"/>
              <a:gd name="T18" fmla="*/ 0 w 899"/>
              <a:gd name="T19" fmla="*/ 2147483646 h 820"/>
              <a:gd name="T20" fmla="*/ 0 w 899"/>
              <a:gd name="T21" fmla="*/ 2147483646 h 820"/>
              <a:gd name="T22" fmla="*/ 2147483646 w 899"/>
              <a:gd name="T23" fmla="*/ 2147483646 h 820"/>
              <a:gd name="T24" fmla="*/ 2147483646 w 899"/>
              <a:gd name="T25" fmla="*/ 2147483646 h 820"/>
              <a:gd name="T26" fmla="*/ 2147483646 w 899"/>
              <a:gd name="T27" fmla="*/ 2147483646 h 820"/>
              <a:gd name="T28" fmla="*/ 2147483646 w 899"/>
              <a:gd name="T29" fmla="*/ 2147483646 h 820"/>
              <a:gd name="T30" fmla="*/ 2147483646 w 899"/>
              <a:gd name="T31" fmla="*/ 2147483646 h 820"/>
              <a:gd name="T32" fmla="*/ 2147483646 w 899"/>
              <a:gd name="T33" fmla="*/ 2147483646 h 820"/>
              <a:gd name="T34" fmla="*/ 2147483646 w 899"/>
              <a:gd name="T35" fmla="*/ 2147483646 h 8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9" h="820">
                <a:moveTo>
                  <a:pt x="897" y="757"/>
                </a:moveTo>
                <a:lnTo>
                  <a:pt x="897" y="730"/>
                </a:lnTo>
                <a:lnTo>
                  <a:pt x="899" y="426"/>
                </a:lnTo>
                <a:lnTo>
                  <a:pt x="897" y="51"/>
                </a:lnTo>
                <a:lnTo>
                  <a:pt x="897" y="4"/>
                </a:lnTo>
                <a:lnTo>
                  <a:pt x="645" y="1"/>
                </a:lnTo>
                <a:lnTo>
                  <a:pt x="168" y="0"/>
                </a:lnTo>
                <a:lnTo>
                  <a:pt x="2" y="1"/>
                </a:lnTo>
                <a:lnTo>
                  <a:pt x="2" y="213"/>
                </a:lnTo>
                <a:lnTo>
                  <a:pt x="0" y="354"/>
                </a:lnTo>
                <a:lnTo>
                  <a:pt x="0" y="708"/>
                </a:lnTo>
                <a:lnTo>
                  <a:pt x="26" y="708"/>
                </a:lnTo>
                <a:lnTo>
                  <a:pt x="26" y="730"/>
                </a:lnTo>
                <a:lnTo>
                  <a:pt x="26" y="816"/>
                </a:lnTo>
                <a:lnTo>
                  <a:pt x="350" y="816"/>
                </a:lnTo>
                <a:lnTo>
                  <a:pt x="804" y="819"/>
                </a:lnTo>
                <a:lnTo>
                  <a:pt x="897" y="820"/>
                </a:lnTo>
                <a:lnTo>
                  <a:pt x="897" y="75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1" name="Freeform 106"/>
          <p:cNvSpPr>
            <a:spLocks/>
          </p:cNvSpPr>
          <p:nvPr/>
        </p:nvSpPr>
        <p:spPr bwMode="auto">
          <a:xfrm>
            <a:off x="7882009" y="4414838"/>
            <a:ext cx="452437" cy="496887"/>
          </a:xfrm>
          <a:custGeom>
            <a:avLst/>
            <a:gdLst>
              <a:gd name="T0" fmla="*/ 2147483646 w 855"/>
              <a:gd name="T1" fmla="*/ 2147483646 h 939"/>
              <a:gd name="T2" fmla="*/ 2147483646 w 855"/>
              <a:gd name="T3" fmla="*/ 2147483646 h 939"/>
              <a:gd name="T4" fmla="*/ 2147483646 w 855"/>
              <a:gd name="T5" fmla="*/ 2147483646 h 939"/>
              <a:gd name="T6" fmla="*/ 2147483646 w 855"/>
              <a:gd name="T7" fmla="*/ 2147483646 h 939"/>
              <a:gd name="T8" fmla="*/ 2147483646 w 855"/>
              <a:gd name="T9" fmla="*/ 2147483646 h 939"/>
              <a:gd name="T10" fmla="*/ 2147483646 w 855"/>
              <a:gd name="T11" fmla="*/ 2147483646 h 939"/>
              <a:gd name="T12" fmla="*/ 0 w 855"/>
              <a:gd name="T13" fmla="*/ 2147483646 h 939"/>
              <a:gd name="T14" fmla="*/ 2147483646 w 855"/>
              <a:gd name="T15" fmla="*/ 2147483646 h 939"/>
              <a:gd name="T16" fmla="*/ 2147483646 w 855"/>
              <a:gd name="T17" fmla="*/ 2147483646 h 939"/>
              <a:gd name="T18" fmla="*/ 2147483646 w 855"/>
              <a:gd name="T19" fmla="*/ 2147483646 h 939"/>
              <a:gd name="T20" fmla="*/ 2147483646 w 855"/>
              <a:gd name="T21" fmla="*/ 2147483646 h 939"/>
              <a:gd name="T22" fmla="*/ 2147483646 w 855"/>
              <a:gd name="T23" fmla="*/ 0 h 939"/>
              <a:gd name="T24" fmla="*/ 2147483646 w 855"/>
              <a:gd name="T25" fmla="*/ 2147483646 h 939"/>
              <a:gd name="T26" fmla="*/ 2147483646 w 855"/>
              <a:gd name="T27" fmla="*/ 2147483646 h 939"/>
              <a:gd name="T28" fmla="*/ 2147483646 w 855"/>
              <a:gd name="T29" fmla="*/ 2147483646 h 939"/>
              <a:gd name="T30" fmla="*/ 2147483646 w 855"/>
              <a:gd name="T31" fmla="*/ 2147483646 h 939"/>
              <a:gd name="T32" fmla="*/ 2147483646 w 855"/>
              <a:gd name="T33" fmla="*/ 2147483646 h 939"/>
              <a:gd name="T34" fmla="*/ 2147483646 w 855"/>
              <a:gd name="T35" fmla="*/ 2147483646 h 93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55" h="939">
                <a:moveTo>
                  <a:pt x="853" y="465"/>
                </a:moveTo>
                <a:lnTo>
                  <a:pt x="855" y="938"/>
                </a:lnTo>
                <a:lnTo>
                  <a:pt x="519" y="938"/>
                </a:lnTo>
                <a:lnTo>
                  <a:pt x="393" y="939"/>
                </a:lnTo>
                <a:lnTo>
                  <a:pt x="219" y="939"/>
                </a:lnTo>
                <a:lnTo>
                  <a:pt x="42" y="939"/>
                </a:lnTo>
                <a:lnTo>
                  <a:pt x="0" y="939"/>
                </a:lnTo>
                <a:lnTo>
                  <a:pt x="1" y="465"/>
                </a:lnTo>
                <a:lnTo>
                  <a:pt x="7" y="329"/>
                </a:lnTo>
                <a:lnTo>
                  <a:pt x="3" y="2"/>
                </a:lnTo>
                <a:lnTo>
                  <a:pt x="519" y="2"/>
                </a:lnTo>
                <a:lnTo>
                  <a:pt x="684" y="0"/>
                </a:lnTo>
                <a:lnTo>
                  <a:pt x="826" y="2"/>
                </a:lnTo>
                <a:lnTo>
                  <a:pt x="852" y="2"/>
                </a:lnTo>
                <a:lnTo>
                  <a:pt x="852" y="24"/>
                </a:lnTo>
                <a:lnTo>
                  <a:pt x="852" y="110"/>
                </a:lnTo>
                <a:lnTo>
                  <a:pt x="853" y="329"/>
                </a:lnTo>
                <a:lnTo>
                  <a:pt x="853" y="46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2" name="Freeform 107"/>
          <p:cNvSpPr>
            <a:spLocks/>
          </p:cNvSpPr>
          <p:nvPr/>
        </p:nvSpPr>
        <p:spPr bwMode="auto">
          <a:xfrm>
            <a:off x="8329684" y="3119438"/>
            <a:ext cx="469900" cy="455612"/>
          </a:xfrm>
          <a:custGeom>
            <a:avLst/>
            <a:gdLst>
              <a:gd name="T0" fmla="*/ 2147483646 w 888"/>
              <a:gd name="T1" fmla="*/ 2147483646 h 860"/>
              <a:gd name="T2" fmla="*/ 2147483646 w 888"/>
              <a:gd name="T3" fmla="*/ 2147483646 h 860"/>
              <a:gd name="T4" fmla="*/ 2147483646 w 888"/>
              <a:gd name="T5" fmla="*/ 2147483646 h 860"/>
              <a:gd name="T6" fmla="*/ 2147483646 w 888"/>
              <a:gd name="T7" fmla="*/ 2147483646 h 860"/>
              <a:gd name="T8" fmla="*/ 2147483646 w 888"/>
              <a:gd name="T9" fmla="*/ 2147483646 h 860"/>
              <a:gd name="T10" fmla="*/ 0 w 888"/>
              <a:gd name="T11" fmla="*/ 2147483646 h 860"/>
              <a:gd name="T12" fmla="*/ 2147483646 w 888"/>
              <a:gd name="T13" fmla="*/ 2147483646 h 860"/>
              <a:gd name="T14" fmla="*/ 2147483646 w 888"/>
              <a:gd name="T15" fmla="*/ 2147483646 h 860"/>
              <a:gd name="T16" fmla="*/ 2147483646 w 888"/>
              <a:gd name="T17" fmla="*/ 0 h 860"/>
              <a:gd name="T18" fmla="*/ 2147483646 w 888"/>
              <a:gd name="T19" fmla="*/ 2147483646 h 860"/>
              <a:gd name="T20" fmla="*/ 2147483646 w 888"/>
              <a:gd name="T21" fmla="*/ 2147483646 h 860"/>
              <a:gd name="T22" fmla="*/ 2147483646 w 888"/>
              <a:gd name="T23" fmla="*/ 2147483646 h 860"/>
              <a:gd name="T24" fmla="*/ 2147483646 w 888"/>
              <a:gd name="T25" fmla="*/ 2147483646 h 860"/>
              <a:gd name="T26" fmla="*/ 2147483646 w 888"/>
              <a:gd name="T27" fmla="*/ 2147483646 h 8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88" h="860">
                <a:moveTo>
                  <a:pt x="885" y="584"/>
                </a:moveTo>
                <a:lnTo>
                  <a:pt x="885" y="803"/>
                </a:lnTo>
                <a:lnTo>
                  <a:pt x="885" y="860"/>
                </a:lnTo>
                <a:lnTo>
                  <a:pt x="742" y="858"/>
                </a:lnTo>
                <a:lnTo>
                  <a:pt x="387" y="858"/>
                </a:lnTo>
                <a:lnTo>
                  <a:pt x="0" y="857"/>
                </a:lnTo>
                <a:lnTo>
                  <a:pt x="6" y="320"/>
                </a:lnTo>
                <a:lnTo>
                  <a:pt x="25" y="320"/>
                </a:lnTo>
                <a:lnTo>
                  <a:pt x="24" y="0"/>
                </a:lnTo>
                <a:lnTo>
                  <a:pt x="508" y="3"/>
                </a:lnTo>
                <a:lnTo>
                  <a:pt x="625" y="2"/>
                </a:lnTo>
                <a:lnTo>
                  <a:pt x="886" y="3"/>
                </a:lnTo>
                <a:lnTo>
                  <a:pt x="888" y="341"/>
                </a:lnTo>
                <a:lnTo>
                  <a:pt x="885" y="58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3" name="Freeform 108"/>
          <p:cNvSpPr>
            <a:spLocks/>
          </p:cNvSpPr>
          <p:nvPr/>
        </p:nvSpPr>
        <p:spPr bwMode="auto">
          <a:xfrm>
            <a:off x="7877246" y="3965575"/>
            <a:ext cx="442913" cy="450850"/>
          </a:xfrm>
          <a:custGeom>
            <a:avLst/>
            <a:gdLst>
              <a:gd name="T0" fmla="*/ 2147483646 w 836"/>
              <a:gd name="T1" fmla="*/ 2147483646 h 852"/>
              <a:gd name="T2" fmla="*/ 2147483646 w 836"/>
              <a:gd name="T3" fmla="*/ 2147483646 h 852"/>
              <a:gd name="T4" fmla="*/ 2147483646 w 836"/>
              <a:gd name="T5" fmla="*/ 2147483646 h 852"/>
              <a:gd name="T6" fmla="*/ 2147483646 w 836"/>
              <a:gd name="T7" fmla="*/ 2147483646 h 852"/>
              <a:gd name="T8" fmla="*/ 2147483646 w 836"/>
              <a:gd name="T9" fmla="*/ 0 h 852"/>
              <a:gd name="T10" fmla="*/ 2147483646 w 836"/>
              <a:gd name="T11" fmla="*/ 2147483646 h 852"/>
              <a:gd name="T12" fmla="*/ 2147483646 w 836"/>
              <a:gd name="T13" fmla="*/ 2147483646 h 852"/>
              <a:gd name="T14" fmla="*/ 0 w 836"/>
              <a:gd name="T15" fmla="*/ 2147483646 h 852"/>
              <a:gd name="T16" fmla="*/ 2147483646 w 836"/>
              <a:gd name="T17" fmla="*/ 2147483646 h 852"/>
              <a:gd name="T18" fmla="*/ 2147483646 w 836"/>
              <a:gd name="T19" fmla="*/ 2147483646 h 852"/>
              <a:gd name="T20" fmla="*/ 2147483646 w 836"/>
              <a:gd name="T21" fmla="*/ 2147483646 h 852"/>
              <a:gd name="T22" fmla="*/ 2147483646 w 836"/>
              <a:gd name="T23" fmla="*/ 2147483646 h 852"/>
              <a:gd name="T24" fmla="*/ 2147483646 w 836"/>
              <a:gd name="T25" fmla="*/ 2147483646 h 852"/>
              <a:gd name="T26" fmla="*/ 2147483646 w 836"/>
              <a:gd name="T27" fmla="*/ 2147483646 h 852"/>
              <a:gd name="T28" fmla="*/ 2147483646 w 836"/>
              <a:gd name="T29" fmla="*/ 2147483646 h 852"/>
              <a:gd name="T30" fmla="*/ 2147483646 w 836"/>
              <a:gd name="T31" fmla="*/ 2147483646 h 8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36" h="852">
                <a:moveTo>
                  <a:pt x="836" y="357"/>
                </a:moveTo>
                <a:lnTo>
                  <a:pt x="836" y="145"/>
                </a:lnTo>
                <a:lnTo>
                  <a:pt x="836" y="73"/>
                </a:lnTo>
                <a:lnTo>
                  <a:pt x="836" y="3"/>
                </a:lnTo>
                <a:lnTo>
                  <a:pt x="764" y="0"/>
                </a:lnTo>
                <a:lnTo>
                  <a:pt x="527" y="3"/>
                </a:lnTo>
                <a:lnTo>
                  <a:pt x="2" y="1"/>
                </a:lnTo>
                <a:lnTo>
                  <a:pt x="0" y="265"/>
                </a:lnTo>
                <a:lnTo>
                  <a:pt x="3" y="570"/>
                </a:lnTo>
                <a:lnTo>
                  <a:pt x="2" y="852"/>
                </a:lnTo>
                <a:lnTo>
                  <a:pt x="11" y="852"/>
                </a:lnTo>
                <a:lnTo>
                  <a:pt x="527" y="852"/>
                </a:lnTo>
                <a:lnTo>
                  <a:pt x="692" y="850"/>
                </a:lnTo>
                <a:lnTo>
                  <a:pt x="834" y="852"/>
                </a:lnTo>
                <a:lnTo>
                  <a:pt x="834" y="498"/>
                </a:lnTo>
                <a:lnTo>
                  <a:pt x="836" y="35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64" name="Rectangle 109"/>
          <p:cNvSpPr>
            <a:spLocks noChangeArrowheads="1"/>
          </p:cNvSpPr>
          <p:nvPr/>
        </p:nvSpPr>
        <p:spPr bwMode="auto">
          <a:xfrm>
            <a:off x="2468634" y="3441700"/>
            <a:ext cx="3063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Finney</a:t>
            </a:r>
            <a:endParaRPr lang="en-US" altLang="en-US"/>
          </a:p>
        </p:txBody>
      </p:sp>
      <p:sp>
        <p:nvSpPr>
          <p:cNvPr id="19565" name="Rectangle 110"/>
          <p:cNvSpPr>
            <a:spLocks noChangeArrowheads="1"/>
          </p:cNvSpPr>
          <p:nvPr/>
        </p:nvSpPr>
        <p:spPr bwMode="auto">
          <a:xfrm>
            <a:off x="7412109" y="4548188"/>
            <a:ext cx="5667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/>
          </a:p>
        </p:txBody>
      </p:sp>
      <p:sp>
        <p:nvSpPr>
          <p:cNvPr id="19566" name="Rectangle 111"/>
          <p:cNvSpPr>
            <a:spLocks noChangeArrowheads="1"/>
          </p:cNvSpPr>
          <p:nvPr/>
        </p:nvSpPr>
        <p:spPr bwMode="auto">
          <a:xfrm>
            <a:off x="7974084" y="4714875"/>
            <a:ext cx="3429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Labette</a:t>
            </a:r>
            <a:endParaRPr lang="en-US" altLang="en-US"/>
          </a:p>
        </p:txBody>
      </p:sp>
      <p:sp>
        <p:nvSpPr>
          <p:cNvPr id="19567" name="Rectangle 112"/>
          <p:cNvSpPr>
            <a:spLocks noChangeArrowheads="1"/>
          </p:cNvSpPr>
          <p:nvPr/>
        </p:nvSpPr>
        <p:spPr bwMode="auto">
          <a:xfrm>
            <a:off x="6912046" y="4760913"/>
            <a:ext cx="5588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Chautauqua</a:t>
            </a:r>
            <a:endParaRPr lang="en-US" altLang="en-US"/>
          </a:p>
        </p:txBody>
      </p:sp>
      <p:sp>
        <p:nvSpPr>
          <p:cNvPr id="19568" name="Rectangle 113"/>
          <p:cNvSpPr>
            <a:spLocks noChangeArrowheads="1"/>
          </p:cNvSpPr>
          <p:nvPr/>
        </p:nvSpPr>
        <p:spPr bwMode="auto">
          <a:xfrm>
            <a:off x="4470471" y="3684588"/>
            <a:ext cx="3587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Stafford</a:t>
            </a:r>
            <a:endParaRPr lang="en-US" altLang="en-US"/>
          </a:p>
        </p:txBody>
      </p:sp>
      <p:sp>
        <p:nvSpPr>
          <p:cNvPr id="19569" name="Rectangle 114"/>
          <p:cNvSpPr>
            <a:spLocks noChangeArrowheads="1"/>
          </p:cNvSpPr>
          <p:nvPr/>
        </p:nvSpPr>
        <p:spPr bwMode="auto">
          <a:xfrm>
            <a:off x="6578671" y="2273300"/>
            <a:ext cx="2778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Geary</a:t>
            </a:r>
            <a:endParaRPr lang="en-US" altLang="en-US"/>
          </a:p>
        </p:txBody>
      </p:sp>
      <p:sp>
        <p:nvSpPr>
          <p:cNvPr id="19570" name="Rectangle 115"/>
          <p:cNvSpPr>
            <a:spLocks noChangeArrowheads="1"/>
          </p:cNvSpPr>
          <p:nvPr/>
        </p:nvSpPr>
        <p:spPr bwMode="auto">
          <a:xfrm>
            <a:off x="6502471" y="1879600"/>
            <a:ext cx="2254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Riley</a:t>
            </a:r>
            <a:endParaRPr lang="en-US" altLang="en-US"/>
          </a:p>
        </p:txBody>
      </p:sp>
      <p:sp>
        <p:nvSpPr>
          <p:cNvPr id="19571" name="Rectangle 116"/>
          <p:cNvSpPr>
            <a:spLocks noChangeArrowheads="1"/>
          </p:cNvSpPr>
          <p:nvPr/>
        </p:nvSpPr>
        <p:spPr bwMode="auto">
          <a:xfrm>
            <a:off x="6791396" y="1757363"/>
            <a:ext cx="6191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Pottawatomie</a:t>
            </a:r>
            <a:endParaRPr lang="en-US" altLang="en-US"/>
          </a:p>
        </p:txBody>
      </p:sp>
      <p:sp>
        <p:nvSpPr>
          <p:cNvPr id="19572" name="Rectangle 117"/>
          <p:cNvSpPr>
            <a:spLocks noChangeArrowheads="1"/>
          </p:cNvSpPr>
          <p:nvPr/>
        </p:nvSpPr>
        <p:spPr bwMode="auto">
          <a:xfrm>
            <a:off x="7837559" y="1863725"/>
            <a:ext cx="4206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19573" name="Rectangle 118"/>
          <p:cNvSpPr>
            <a:spLocks noChangeArrowheads="1"/>
          </p:cNvSpPr>
          <p:nvPr/>
        </p:nvSpPr>
        <p:spPr bwMode="auto">
          <a:xfrm>
            <a:off x="8170934" y="1955800"/>
            <a:ext cx="5857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Leavenworth</a:t>
            </a:r>
            <a:endParaRPr lang="en-US" altLang="en-US"/>
          </a:p>
        </p:txBody>
      </p:sp>
      <p:sp>
        <p:nvSpPr>
          <p:cNvPr id="19574" name="Rectangle 119"/>
          <p:cNvSpPr>
            <a:spLocks noChangeArrowheads="1"/>
          </p:cNvSpPr>
          <p:nvPr/>
        </p:nvSpPr>
        <p:spPr bwMode="auto">
          <a:xfrm>
            <a:off x="8020121" y="3714750"/>
            <a:ext cx="2270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Allen</a:t>
            </a:r>
            <a:endParaRPr lang="en-US" altLang="en-US"/>
          </a:p>
        </p:txBody>
      </p:sp>
      <p:sp>
        <p:nvSpPr>
          <p:cNvPr id="19575" name="Rectangle 120"/>
          <p:cNvSpPr>
            <a:spLocks noChangeArrowheads="1"/>
          </p:cNvSpPr>
          <p:nvPr/>
        </p:nvSpPr>
        <p:spPr bwMode="auto">
          <a:xfrm>
            <a:off x="7928046" y="3289300"/>
            <a:ext cx="438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Anderson</a:t>
            </a:r>
            <a:endParaRPr lang="en-US" altLang="en-US"/>
          </a:p>
        </p:txBody>
      </p:sp>
      <p:sp>
        <p:nvSpPr>
          <p:cNvPr id="19576" name="Rectangle 121"/>
          <p:cNvSpPr>
            <a:spLocks noChangeArrowheads="1"/>
          </p:cNvSpPr>
          <p:nvPr/>
        </p:nvSpPr>
        <p:spPr bwMode="auto">
          <a:xfrm>
            <a:off x="7974084" y="1590675"/>
            <a:ext cx="3921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Atchison</a:t>
            </a:r>
            <a:endParaRPr lang="en-US" altLang="en-US"/>
          </a:p>
        </p:txBody>
      </p:sp>
      <p:sp>
        <p:nvSpPr>
          <p:cNvPr id="19577" name="Rectangle 122"/>
          <p:cNvSpPr>
            <a:spLocks noChangeArrowheads="1"/>
          </p:cNvSpPr>
          <p:nvPr/>
        </p:nvSpPr>
        <p:spPr bwMode="auto">
          <a:xfrm>
            <a:off x="4560959" y="4564063"/>
            <a:ext cx="3063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Barber</a:t>
            </a:r>
            <a:endParaRPr lang="en-US" altLang="en-US"/>
          </a:p>
        </p:txBody>
      </p:sp>
      <p:sp>
        <p:nvSpPr>
          <p:cNvPr id="19578" name="Rectangle 123"/>
          <p:cNvSpPr>
            <a:spLocks noChangeArrowheads="1"/>
          </p:cNvSpPr>
          <p:nvPr/>
        </p:nvSpPr>
        <p:spPr bwMode="auto">
          <a:xfrm>
            <a:off x="4486346" y="2955925"/>
            <a:ext cx="3016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Barton</a:t>
            </a:r>
            <a:endParaRPr lang="en-US" altLang="en-US"/>
          </a:p>
        </p:txBody>
      </p:sp>
      <p:sp>
        <p:nvSpPr>
          <p:cNvPr id="19579" name="Rectangle 124"/>
          <p:cNvSpPr>
            <a:spLocks noChangeArrowheads="1"/>
          </p:cNvSpPr>
          <p:nvPr/>
        </p:nvSpPr>
        <p:spPr bwMode="auto">
          <a:xfrm>
            <a:off x="8399534" y="3760788"/>
            <a:ext cx="387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Bourbon</a:t>
            </a:r>
            <a:endParaRPr lang="en-US" altLang="en-US"/>
          </a:p>
        </p:txBody>
      </p:sp>
      <p:sp>
        <p:nvSpPr>
          <p:cNvPr id="19580" name="Rectangle 125"/>
          <p:cNvSpPr>
            <a:spLocks noChangeArrowheads="1"/>
          </p:cNvSpPr>
          <p:nvPr/>
        </p:nvSpPr>
        <p:spPr bwMode="auto">
          <a:xfrm>
            <a:off x="7731196" y="1211263"/>
            <a:ext cx="288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/>
          </a:p>
        </p:txBody>
      </p:sp>
      <p:sp>
        <p:nvSpPr>
          <p:cNvPr id="19581" name="Rectangle 126"/>
          <p:cNvSpPr>
            <a:spLocks noChangeArrowheads="1"/>
          </p:cNvSpPr>
          <p:nvPr/>
        </p:nvSpPr>
        <p:spPr bwMode="auto">
          <a:xfrm>
            <a:off x="6442146" y="3851275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Butler</a:t>
            </a:r>
            <a:endParaRPr lang="en-US" altLang="en-US"/>
          </a:p>
        </p:txBody>
      </p:sp>
      <p:sp>
        <p:nvSpPr>
          <p:cNvPr id="19582" name="Rectangle 127"/>
          <p:cNvSpPr>
            <a:spLocks noChangeArrowheads="1"/>
          </p:cNvSpPr>
          <p:nvPr/>
        </p:nvSpPr>
        <p:spPr bwMode="auto">
          <a:xfrm>
            <a:off x="6669159" y="3182938"/>
            <a:ext cx="2952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Chase</a:t>
            </a:r>
            <a:endParaRPr lang="en-US" altLang="en-US"/>
          </a:p>
        </p:txBody>
      </p:sp>
      <p:sp>
        <p:nvSpPr>
          <p:cNvPr id="19583" name="Rectangle 128"/>
          <p:cNvSpPr>
            <a:spLocks noChangeArrowheads="1"/>
          </p:cNvSpPr>
          <p:nvPr/>
        </p:nvSpPr>
        <p:spPr bwMode="auto">
          <a:xfrm>
            <a:off x="8367784" y="4640263"/>
            <a:ext cx="4429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Cherokee</a:t>
            </a:r>
            <a:endParaRPr lang="en-US" altLang="en-US"/>
          </a:p>
        </p:txBody>
      </p:sp>
      <p:sp>
        <p:nvSpPr>
          <p:cNvPr id="19584" name="Rectangle 129"/>
          <p:cNvSpPr>
            <a:spLocks noChangeArrowheads="1"/>
          </p:cNvSpPr>
          <p:nvPr/>
        </p:nvSpPr>
        <p:spPr bwMode="auto">
          <a:xfrm>
            <a:off x="1406596" y="1257300"/>
            <a:ext cx="4667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Cheyenne</a:t>
            </a:r>
            <a:endParaRPr lang="en-US" altLang="en-US" dirty="0"/>
          </a:p>
        </p:txBody>
      </p:sp>
      <p:sp>
        <p:nvSpPr>
          <p:cNvPr id="19585" name="Rectangle 130"/>
          <p:cNvSpPr>
            <a:spLocks noChangeArrowheads="1"/>
          </p:cNvSpPr>
          <p:nvPr/>
        </p:nvSpPr>
        <p:spPr bwMode="auto">
          <a:xfrm>
            <a:off x="3438596" y="4548188"/>
            <a:ext cx="2365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/>
          </a:p>
        </p:txBody>
      </p:sp>
      <p:sp>
        <p:nvSpPr>
          <p:cNvPr id="19586" name="Rectangle 131"/>
          <p:cNvSpPr>
            <a:spLocks noChangeArrowheads="1"/>
          </p:cNvSpPr>
          <p:nvPr/>
        </p:nvSpPr>
        <p:spPr bwMode="auto">
          <a:xfrm>
            <a:off x="6138934" y="1817688"/>
            <a:ext cx="2032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/>
          </a:p>
        </p:txBody>
      </p:sp>
      <p:sp>
        <p:nvSpPr>
          <p:cNvPr id="19587" name="Rectangle 132"/>
          <p:cNvSpPr>
            <a:spLocks noChangeArrowheads="1"/>
          </p:cNvSpPr>
          <p:nvPr/>
        </p:nvSpPr>
        <p:spPr bwMode="auto">
          <a:xfrm>
            <a:off x="5622996" y="1651000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Cloud</a:t>
            </a:r>
            <a:endParaRPr lang="en-US" altLang="en-US"/>
          </a:p>
        </p:txBody>
      </p:sp>
      <p:sp>
        <p:nvSpPr>
          <p:cNvPr id="19588" name="Rectangle 133"/>
          <p:cNvSpPr>
            <a:spLocks noChangeArrowheads="1"/>
          </p:cNvSpPr>
          <p:nvPr/>
        </p:nvSpPr>
        <p:spPr bwMode="auto">
          <a:xfrm>
            <a:off x="7550221" y="3259138"/>
            <a:ext cx="2952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Coffey</a:t>
            </a:r>
            <a:endParaRPr lang="en-US" altLang="en-US"/>
          </a:p>
        </p:txBody>
      </p:sp>
      <p:sp>
        <p:nvSpPr>
          <p:cNvPr id="19589" name="Rectangle 134"/>
          <p:cNvSpPr>
            <a:spLocks noChangeArrowheads="1"/>
          </p:cNvSpPr>
          <p:nvPr/>
        </p:nvSpPr>
        <p:spPr bwMode="auto">
          <a:xfrm>
            <a:off x="3879921" y="4608513"/>
            <a:ext cx="4937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Comanche</a:t>
            </a:r>
            <a:endParaRPr lang="en-US" altLang="en-US"/>
          </a:p>
        </p:txBody>
      </p:sp>
      <p:sp>
        <p:nvSpPr>
          <p:cNvPr id="19590" name="Rectangle 135"/>
          <p:cNvSpPr>
            <a:spLocks noChangeArrowheads="1"/>
          </p:cNvSpPr>
          <p:nvPr/>
        </p:nvSpPr>
        <p:spPr bwMode="auto">
          <a:xfrm>
            <a:off x="6411984" y="4548188"/>
            <a:ext cx="333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Cowley</a:t>
            </a:r>
            <a:endParaRPr lang="en-US" altLang="en-US"/>
          </a:p>
        </p:txBody>
      </p:sp>
      <p:sp>
        <p:nvSpPr>
          <p:cNvPr id="19591" name="Rectangle 136"/>
          <p:cNvSpPr>
            <a:spLocks noChangeArrowheads="1"/>
          </p:cNvSpPr>
          <p:nvPr/>
        </p:nvSpPr>
        <p:spPr bwMode="auto">
          <a:xfrm>
            <a:off x="8383659" y="4200525"/>
            <a:ext cx="412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/>
          </a:p>
        </p:txBody>
      </p:sp>
      <p:sp>
        <p:nvSpPr>
          <p:cNvPr id="19592" name="Rectangle 137"/>
          <p:cNvSpPr>
            <a:spLocks noChangeArrowheads="1"/>
          </p:cNvSpPr>
          <p:nvPr/>
        </p:nvSpPr>
        <p:spPr bwMode="auto">
          <a:xfrm>
            <a:off x="2741684" y="1257300"/>
            <a:ext cx="3571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Decatur</a:t>
            </a:r>
            <a:endParaRPr lang="en-US" altLang="en-US"/>
          </a:p>
        </p:txBody>
      </p:sp>
      <p:sp>
        <p:nvSpPr>
          <p:cNvPr id="19593" name="Rectangle 138"/>
          <p:cNvSpPr>
            <a:spLocks noChangeArrowheads="1"/>
          </p:cNvSpPr>
          <p:nvPr/>
        </p:nvSpPr>
        <p:spPr bwMode="auto">
          <a:xfrm>
            <a:off x="6062734" y="2439988"/>
            <a:ext cx="4413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Dickinson</a:t>
            </a:r>
            <a:endParaRPr lang="en-US" altLang="en-US"/>
          </a:p>
        </p:txBody>
      </p:sp>
      <p:sp>
        <p:nvSpPr>
          <p:cNvPr id="19594" name="Rectangle 139"/>
          <p:cNvSpPr>
            <a:spLocks noChangeArrowheads="1"/>
          </p:cNvSpPr>
          <p:nvPr/>
        </p:nvSpPr>
        <p:spPr bwMode="auto">
          <a:xfrm>
            <a:off x="8110609" y="1227138"/>
            <a:ext cx="438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Doniphan</a:t>
            </a:r>
            <a:endParaRPr lang="en-US" altLang="en-US"/>
          </a:p>
        </p:txBody>
      </p:sp>
      <p:sp>
        <p:nvSpPr>
          <p:cNvPr id="19595" name="Rectangle 140"/>
          <p:cNvSpPr>
            <a:spLocks noChangeArrowheads="1"/>
          </p:cNvSpPr>
          <p:nvPr/>
        </p:nvSpPr>
        <p:spPr bwMode="auto">
          <a:xfrm>
            <a:off x="7974084" y="2409825"/>
            <a:ext cx="3746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/>
          </a:p>
        </p:txBody>
      </p:sp>
      <p:sp>
        <p:nvSpPr>
          <p:cNvPr id="19596" name="Rectangle 141"/>
          <p:cNvSpPr>
            <a:spLocks noChangeArrowheads="1"/>
          </p:cNvSpPr>
          <p:nvPr/>
        </p:nvSpPr>
        <p:spPr bwMode="auto">
          <a:xfrm>
            <a:off x="3908496" y="3684588"/>
            <a:ext cx="3968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Edwards</a:t>
            </a:r>
            <a:endParaRPr lang="en-US" altLang="en-US"/>
          </a:p>
        </p:txBody>
      </p:sp>
      <p:sp>
        <p:nvSpPr>
          <p:cNvPr id="19597" name="Rectangle 142"/>
          <p:cNvSpPr>
            <a:spLocks noChangeArrowheads="1"/>
          </p:cNvSpPr>
          <p:nvPr/>
        </p:nvSpPr>
        <p:spPr bwMode="auto">
          <a:xfrm>
            <a:off x="7108896" y="4276725"/>
            <a:ext cx="1412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Elk</a:t>
            </a:r>
            <a:endParaRPr lang="en-US" altLang="en-US"/>
          </a:p>
        </p:txBody>
      </p:sp>
      <p:sp>
        <p:nvSpPr>
          <p:cNvPr id="19598" name="Rectangle 143"/>
          <p:cNvSpPr>
            <a:spLocks noChangeArrowheads="1"/>
          </p:cNvSpPr>
          <p:nvPr/>
        </p:nvSpPr>
        <p:spPr bwMode="auto">
          <a:xfrm>
            <a:off x="3970409" y="2379663"/>
            <a:ext cx="1857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Ellis</a:t>
            </a:r>
            <a:endParaRPr lang="en-US" altLang="en-US"/>
          </a:p>
        </p:txBody>
      </p:sp>
      <p:sp>
        <p:nvSpPr>
          <p:cNvPr id="19599" name="Rectangle 144"/>
          <p:cNvSpPr>
            <a:spLocks noChangeArrowheads="1"/>
          </p:cNvSpPr>
          <p:nvPr/>
        </p:nvSpPr>
        <p:spPr bwMode="auto">
          <a:xfrm>
            <a:off x="5002284" y="2668588"/>
            <a:ext cx="412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Ellsworth</a:t>
            </a:r>
            <a:endParaRPr lang="en-US" altLang="en-US"/>
          </a:p>
        </p:txBody>
      </p:sp>
      <p:sp>
        <p:nvSpPr>
          <p:cNvPr id="19600" name="Rectangle 145"/>
          <p:cNvSpPr>
            <a:spLocks noChangeArrowheads="1"/>
          </p:cNvSpPr>
          <p:nvPr/>
        </p:nvSpPr>
        <p:spPr bwMode="auto">
          <a:xfrm>
            <a:off x="3394146" y="3971925"/>
            <a:ext cx="2095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Ford</a:t>
            </a:r>
            <a:endParaRPr lang="en-US" altLang="en-US"/>
          </a:p>
        </p:txBody>
      </p:sp>
      <p:sp>
        <p:nvSpPr>
          <p:cNvPr id="19601" name="Rectangle 146"/>
          <p:cNvSpPr>
            <a:spLocks noChangeArrowheads="1"/>
          </p:cNvSpPr>
          <p:nvPr/>
        </p:nvSpPr>
        <p:spPr bwMode="auto">
          <a:xfrm>
            <a:off x="7974084" y="2835275"/>
            <a:ext cx="361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19602" name="Rectangle 147"/>
          <p:cNvSpPr>
            <a:spLocks noChangeArrowheads="1"/>
          </p:cNvSpPr>
          <p:nvPr/>
        </p:nvSpPr>
        <p:spPr bwMode="auto">
          <a:xfrm>
            <a:off x="2771846" y="2379663"/>
            <a:ext cx="244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Gove</a:t>
            </a:r>
            <a:endParaRPr lang="en-US" altLang="en-US"/>
          </a:p>
        </p:txBody>
      </p:sp>
      <p:sp>
        <p:nvSpPr>
          <p:cNvPr id="19603" name="Rectangle 148"/>
          <p:cNvSpPr>
            <a:spLocks noChangeArrowheads="1"/>
          </p:cNvSpPr>
          <p:nvPr/>
        </p:nvSpPr>
        <p:spPr bwMode="auto">
          <a:xfrm>
            <a:off x="3317946" y="1817688"/>
            <a:ext cx="368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Graham</a:t>
            </a:r>
            <a:endParaRPr lang="en-US" altLang="en-US"/>
          </a:p>
        </p:txBody>
      </p:sp>
      <p:sp>
        <p:nvSpPr>
          <p:cNvPr id="19604" name="Rectangle 149"/>
          <p:cNvSpPr>
            <a:spLocks noChangeArrowheads="1"/>
          </p:cNvSpPr>
          <p:nvPr/>
        </p:nvSpPr>
        <p:spPr bwMode="auto">
          <a:xfrm>
            <a:off x="1936821" y="4138613"/>
            <a:ext cx="2555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/>
          </a:p>
        </p:txBody>
      </p:sp>
      <p:sp>
        <p:nvSpPr>
          <p:cNvPr id="19605" name="Rectangle 150"/>
          <p:cNvSpPr>
            <a:spLocks noChangeArrowheads="1"/>
          </p:cNvSpPr>
          <p:nvPr/>
        </p:nvSpPr>
        <p:spPr bwMode="auto">
          <a:xfrm>
            <a:off x="2832171" y="3911600"/>
            <a:ext cx="2206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Gray</a:t>
            </a:r>
            <a:endParaRPr lang="en-US" altLang="en-US"/>
          </a:p>
        </p:txBody>
      </p:sp>
      <p:sp>
        <p:nvSpPr>
          <p:cNvPr id="19606" name="Rectangle 151"/>
          <p:cNvSpPr>
            <a:spLocks noChangeArrowheads="1"/>
          </p:cNvSpPr>
          <p:nvPr/>
        </p:nvSpPr>
        <p:spPr bwMode="auto">
          <a:xfrm>
            <a:off x="1376434" y="2940050"/>
            <a:ext cx="3571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Greeley</a:t>
            </a:r>
            <a:endParaRPr lang="en-US" altLang="en-US"/>
          </a:p>
        </p:txBody>
      </p:sp>
      <p:sp>
        <p:nvSpPr>
          <p:cNvPr id="19607" name="Rectangle 152"/>
          <p:cNvSpPr>
            <a:spLocks noChangeArrowheads="1"/>
          </p:cNvSpPr>
          <p:nvPr/>
        </p:nvSpPr>
        <p:spPr bwMode="auto">
          <a:xfrm>
            <a:off x="6927921" y="3714750"/>
            <a:ext cx="5286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Greenwood</a:t>
            </a:r>
            <a:endParaRPr lang="en-US" altLang="en-US"/>
          </a:p>
        </p:txBody>
      </p:sp>
      <p:sp>
        <p:nvSpPr>
          <p:cNvPr id="19608" name="Rectangle 153"/>
          <p:cNvSpPr>
            <a:spLocks noChangeArrowheads="1"/>
          </p:cNvSpPr>
          <p:nvPr/>
        </p:nvSpPr>
        <p:spPr bwMode="auto">
          <a:xfrm>
            <a:off x="1376434" y="3563938"/>
            <a:ext cx="4016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/>
          </a:p>
        </p:txBody>
      </p:sp>
      <p:sp>
        <p:nvSpPr>
          <p:cNvPr id="19609" name="Rectangle 154"/>
          <p:cNvSpPr>
            <a:spLocks noChangeArrowheads="1"/>
          </p:cNvSpPr>
          <p:nvPr/>
        </p:nvSpPr>
        <p:spPr bwMode="auto">
          <a:xfrm>
            <a:off x="5168971" y="4608513"/>
            <a:ext cx="311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Harper</a:t>
            </a:r>
            <a:endParaRPr lang="en-US" altLang="en-US"/>
          </a:p>
        </p:txBody>
      </p:sp>
      <p:sp>
        <p:nvSpPr>
          <p:cNvPr id="19610" name="Rectangle 155"/>
          <p:cNvSpPr>
            <a:spLocks noChangeArrowheads="1"/>
          </p:cNvSpPr>
          <p:nvPr/>
        </p:nvSpPr>
        <p:spPr bwMode="auto">
          <a:xfrm>
            <a:off x="5819846" y="3517900"/>
            <a:ext cx="3222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Harvey</a:t>
            </a:r>
            <a:endParaRPr lang="en-US" altLang="en-US"/>
          </a:p>
        </p:txBody>
      </p:sp>
      <p:sp>
        <p:nvSpPr>
          <p:cNvPr id="19611" name="Rectangle 156"/>
          <p:cNvSpPr>
            <a:spLocks noChangeArrowheads="1"/>
          </p:cNvSpPr>
          <p:nvPr/>
        </p:nvSpPr>
        <p:spPr bwMode="auto">
          <a:xfrm>
            <a:off x="2332109" y="4138613"/>
            <a:ext cx="333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Haskell</a:t>
            </a:r>
            <a:endParaRPr lang="en-US" altLang="en-US"/>
          </a:p>
        </p:txBody>
      </p:sp>
      <p:sp>
        <p:nvSpPr>
          <p:cNvPr id="19612" name="Rectangle 157"/>
          <p:cNvSpPr>
            <a:spLocks noChangeArrowheads="1"/>
          </p:cNvSpPr>
          <p:nvPr/>
        </p:nvSpPr>
        <p:spPr bwMode="auto">
          <a:xfrm>
            <a:off x="3241746" y="3455988"/>
            <a:ext cx="5000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Hodgeman</a:t>
            </a:r>
            <a:endParaRPr lang="en-US" altLang="en-US"/>
          </a:p>
        </p:txBody>
      </p:sp>
      <p:sp>
        <p:nvSpPr>
          <p:cNvPr id="19613" name="Rectangle 158"/>
          <p:cNvSpPr>
            <a:spLocks noChangeArrowheads="1"/>
          </p:cNvSpPr>
          <p:nvPr/>
        </p:nvSpPr>
        <p:spPr bwMode="auto">
          <a:xfrm>
            <a:off x="7443859" y="1712913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19614" name="Rectangle 159"/>
          <p:cNvSpPr>
            <a:spLocks noChangeArrowheads="1"/>
          </p:cNvSpPr>
          <p:nvPr/>
        </p:nvSpPr>
        <p:spPr bwMode="auto">
          <a:xfrm>
            <a:off x="5046734" y="1257300"/>
            <a:ext cx="282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Jewell</a:t>
            </a:r>
            <a:endParaRPr lang="en-US" altLang="en-US"/>
          </a:p>
        </p:txBody>
      </p:sp>
      <p:sp>
        <p:nvSpPr>
          <p:cNvPr id="19615" name="Rectangle 160"/>
          <p:cNvSpPr>
            <a:spLocks noChangeArrowheads="1"/>
          </p:cNvSpPr>
          <p:nvPr/>
        </p:nvSpPr>
        <p:spPr bwMode="auto">
          <a:xfrm>
            <a:off x="8413821" y="2409825"/>
            <a:ext cx="387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/>
          </a:p>
        </p:txBody>
      </p:sp>
      <p:sp>
        <p:nvSpPr>
          <p:cNvPr id="19616" name="Rectangle 161"/>
          <p:cNvSpPr>
            <a:spLocks noChangeArrowheads="1"/>
          </p:cNvSpPr>
          <p:nvPr/>
        </p:nvSpPr>
        <p:spPr bwMode="auto">
          <a:xfrm>
            <a:off x="1892371" y="3563938"/>
            <a:ext cx="3238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Kearny</a:t>
            </a:r>
            <a:endParaRPr lang="en-US" altLang="en-US"/>
          </a:p>
        </p:txBody>
      </p:sp>
      <p:sp>
        <p:nvSpPr>
          <p:cNvPr id="19617" name="Rectangle 162"/>
          <p:cNvSpPr>
            <a:spLocks noChangeArrowheads="1"/>
          </p:cNvSpPr>
          <p:nvPr/>
        </p:nvSpPr>
        <p:spPr bwMode="auto">
          <a:xfrm>
            <a:off x="5062609" y="4138613"/>
            <a:ext cx="4032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Kingman</a:t>
            </a:r>
            <a:endParaRPr lang="en-US" altLang="en-US"/>
          </a:p>
        </p:txBody>
      </p:sp>
      <p:sp>
        <p:nvSpPr>
          <p:cNvPr id="19618" name="Rectangle 163"/>
          <p:cNvSpPr>
            <a:spLocks noChangeArrowheads="1"/>
          </p:cNvSpPr>
          <p:nvPr/>
        </p:nvSpPr>
        <p:spPr bwMode="auto">
          <a:xfrm>
            <a:off x="3970409" y="4138613"/>
            <a:ext cx="2778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Kiowa</a:t>
            </a:r>
            <a:endParaRPr lang="en-US" altLang="en-US"/>
          </a:p>
        </p:txBody>
      </p:sp>
      <p:sp>
        <p:nvSpPr>
          <p:cNvPr id="19619" name="Rectangle 164"/>
          <p:cNvSpPr>
            <a:spLocks noChangeArrowheads="1"/>
          </p:cNvSpPr>
          <p:nvPr/>
        </p:nvSpPr>
        <p:spPr bwMode="auto">
          <a:xfrm>
            <a:off x="2802009" y="2940050"/>
            <a:ext cx="2286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Lane</a:t>
            </a:r>
            <a:endParaRPr lang="en-US" altLang="en-US"/>
          </a:p>
        </p:txBody>
      </p:sp>
      <p:sp>
        <p:nvSpPr>
          <p:cNvPr id="19620" name="Rectangle 165"/>
          <p:cNvSpPr>
            <a:spLocks noChangeArrowheads="1"/>
          </p:cNvSpPr>
          <p:nvPr/>
        </p:nvSpPr>
        <p:spPr bwMode="auto">
          <a:xfrm>
            <a:off x="5030859" y="2212975"/>
            <a:ext cx="323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19621" name="Rectangle 166"/>
          <p:cNvSpPr>
            <a:spLocks noChangeArrowheads="1"/>
          </p:cNvSpPr>
          <p:nvPr/>
        </p:nvSpPr>
        <p:spPr bwMode="auto">
          <a:xfrm>
            <a:off x="8505896" y="3289300"/>
            <a:ext cx="193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Linn</a:t>
            </a:r>
            <a:endParaRPr lang="en-US" altLang="en-US"/>
          </a:p>
        </p:txBody>
      </p:sp>
      <p:sp>
        <p:nvSpPr>
          <p:cNvPr id="19622" name="Rectangle 167"/>
          <p:cNvSpPr>
            <a:spLocks noChangeArrowheads="1"/>
          </p:cNvSpPr>
          <p:nvPr/>
        </p:nvSpPr>
        <p:spPr bwMode="auto">
          <a:xfrm>
            <a:off x="2073346" y="2379663"/>
            <a:ext cx="285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Logan</a:t>
            </a:r>
            <a:endParaRPr lang="en-US" altLang="en-US"/>
          </a:p>
        </p:txBody>
      </p:sp>
      <p:sp>
        <p:nvSpPr>
          <p:cNvPr id="19623" name="Rectangle 168"/>
          <p:cNvSpPr>
            <a:spLocks noChangeArrowheads="1"/>
          </p:cNvSpPr>
          <p:nvPr/>
        </p:nvSpPr>
        <p:spPr bwMode="auto">
          <a:xfrm>
            <a:off x="7154934" y="2986088"/>
            <a:ext cx="2222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Lyon</a:t>
            </a:r>
            <a:endParaRPr lang="en-US" altLang="en-US"/>
          </a:p>
        </p:txBody>
      </p:sp>
      <p:sp>
        <p:nvSpPr>
          <p:cNvPr id="19624" name="Rectangle 169"/>
          <p:cNvSpPr>
            <a:spLocks noChangeArrowheads="1"/>
          </p:cNvSpPr>
          <p:nvPr/>
        </p:nvSpPr>
        <p:spPr bwMode="auto">
          <a:xfrm>
            <a:off x="6153221" y="3122613"/>
            <a:ext cx="311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/>
          </a:p>
        </p:txBody>
      </p:sp>
      <p:sp>
        <p:nvSpPr>
          <p:cNvPr id="19625" name="Rectangle 170"/>
          <p:cNvSpPr>
            <a:spLocks noChangeArrowheads="1"/>
          </p:cNvSpPr>
          <p:nvPr/>
        </p:nvSpPr>
        <p:spPr bwMode="auto">
          <a:xfrm>
            <a:off x="6715196" y="1257300"/>
            <a:ext cx="3841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Marshall</a:t>
            </a:r>
            <a:endParaRPr lang="en-US" altLang="en-US"/>
          </a:p>
        </p:txBody>
      </p:sp>
      <p:sp>
        <p:nvSpPr>
          <p:cNvPr id="19626" name="Rectangle 171"/>
          <p:cNvSpPr>
            <a:spLocks noChangeArrowheads="1"/>
          </p:cNvSpPr>
          <p:nvPr/>
        </p:nvSpPr>
        <p:spPr bwMode="auto">
          <a:xfrm>
            <a:off x="5516634" y="3062288"/>
            <a:ext cx="5048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Mcpherson</a:t>
            </a:r>
            <a:endParaRPr lang="en-US" altLang="en-US"/>
          </a:p>
        </p:txBody>
      </p:sp>
      <p:sp>
        <p:nvSpPr>
          <p:cNvPr id="19627" name="Rectangle 172"/>
          <p:cNvSpPr>
            <a:spLocks noChangeArrowheads="1"/>
          </p:cNvSpPr>
          <p:nvPr/>
        </p:nvSpPr>
        <p:spPr bwMode="auto">
          <a:xfrm>
            <a:off x="2862334" y="4548188"/>
            <a:ext cx="3127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Meade</a:t>
            </a:r>
            <a:endParaRPr lang="en-US" altLang="en-US"/>
          </a:p>
        </p:txBody>
      </p:sp>
      <p:sp>
        <p:nvSpPr>
          <p:cNvPr id="19628" name="Rectangle 173"/>
          <p:cNvSpPr>
            <a:spLocks noChangeArrowheads="1"/>
          </p:cNvSpPr>
          <p:nvPr/>
        </p:nvSpPr>
        <p:spPr bwMode="auto">
          <a:xfrm>
            <a:off x="8474146" y="2835275"/>
            <a:ext cx="2698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Miami</a:t>
            </a:r>
            <a:endParaRPr lang="en-US" altLang="en-US"/>
          </a:p>
        </p:txBody>
      </p:sp>
      <p:sp>
        <p:nvSpPr>
          <p:cNvPr id="19629" name="Rectangle 174"/>
          <p:cNvSpPr>
            <a:spLocks noChangeArrowheads="1"/>
          </p:cNvSpPr>
          <p:nvPr/>
        </p:nvSpPr>
        <p:spPr bwMode="auto">
          <a:xfrm>
            <a:off x="5016571" y="1773238"/>
            <a:ext cx="3444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Mitchell</a:t>
            </a:r>
            <a:endParaRPr lang="en-US" altLang="en-US"/>
          </a:p>
        </p:txBody>
      </p:sp>
      <p:sp>
        <p:nvSpPr>
          <p:cNvPr id="19630" name="Rectangle 175"/>
          <p:cNvSpPr>
            <a:spLocks noChangeArrowheads="1"/>
          </p:cNvSpPr>
          <p:nvPr/>
        </p:nvSpPr>
        <p:spPr bwMode="auto">
          <a:xfrm>
            <a:off x="6638996" y="2668588"/>
            <a:ext cx="2809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Morris</a:t>
            </a:r>
            <a:endParaRPr lang="en-US" altLang="en-US"/>
          </a:p>
        </p:txBody>
      </p:sp>
      <p:sp>
        <p:nvSpPr>
          <p:cNvPr id="19631" name="Rectangle 176"/>
          <p:cNvSpPr>
            <a:spLocks noChangeArrowheads="1"/>
          </p:cNvSpPr>
          <p:nvPr/>
        </p:nvSpPr>
        <p:spPr bwMode="auto">
          <a:xfrm>
            <a:off x="1406596" y="4608513"/>
            <a:ext cx="317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Morton</a:t>
            </a:r>
            <a:endParaRPr lang="en-US" altLang="en-US"/>
          </a:p>
        </p:txBody>
      </p:sp>
      <p:sp>
        <p:nvSpPr>
          <p:cNvPr id="19632" name="Rectangle 177"/>
          <p:cNvSpPr>
            <a:spLocks noChangeArrowheads="1"/>
          </p:cNvSpPr>
          <p:nvPr/>
        </p:nvSpPr>
        <p:spPr bwMode="auto">
          <a:xfrm>
            <a:off x="7231134" y="1257300"/>
            <a:ext cx="3857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Nemaha</a:t>
            </a:r>
            <a:endParaRPr lang="en-US" altLang="en-US"/>
          </a:p>
        </p:txBody>
      </p:sp>
      <p:sp>
        <p:nvSpPr>
          <p:cNvPr id="19633" name="Rectangle 178"/>
          <p:cNvSpPr>
            <a:spLocks noChangeArrowheads="1"/>
          </p:cNvSpPr>
          <p:nvPr/>
        </p:nvSpPr>
        <p:spPr bwMode="auto">
          <a:xfrm>
            <a:off x="7958209" y="4138613"/>
            <a:ext cx="352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Neosho</a:t>
            </a:r>
            <a:endParaRPr lang="en-US" altLang="en-US"/>
          </a:p>
        </p:txBody>
      </p:sp>
      <p:sp>
        <p:nvSpPr>
          <p:cNvPr id="19634" name="Rectangle 179"/>
          <p:cNvSpPr>
            <a:spLocks noChangeArrowheads="1"/>
          </p:cNvSpPr>
          <p:nvPr/>
        </p:nvSpPr>
        <p:spPr bwMode="auto">
          <a:xfrm>
            <a:off x="3348109" y="2955925"/>
            <a:ext cx="2317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Ness</a:t>
            </a:r>
            <a:endParaRPr lang="en-US" altLang="en-US"/>
          </a:p>
        </p:txBody>
      </p:sp>
      <p:sp>
        <p:nvSpPr>
          <p:cNvPr id="19635" name="Rectangle 180"/>
          <p:cNvSpPr>
            <a:spLocks noChangeArrowheads="1"/>
          </p:cNvSpPr>
          <p:nvPr/>
        </p:nvSpPr>
        <p:spPr bwMode="auto">
          <a:xfrm>
            <a:off x="3333821" y="1257300"/>
            <a:ext cx="3063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Norton</a:t>
            </a:r>
            <a:endParaRPr lang="en-US" altLang="en-US"/>
          </a:p>
        </p:txBody>
      </p:sp>
      <p:sp>
        <p:nvSpPr>
          <p:cNvPr id="19636" name="Rectangle 181"/>
          <p:cNvSpPr>
            <a:spLocks noChangeArrowheads="1"/>
          </p:cNvSpPr>
          <p:nvPr/>
        </p:nvSpPr>
        <p:spPr bwMode="auto">
          <a:xfrm>
            <a:off x="7550221" y="2728913"/>
            <a:ext cx="301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Osage</a:t>
            </a:r>
            <a:endParaRPr lang="en-US" altLang="en-US"/>
          </a:p>
        </p:txBody>
      </p:sp>
      <p:sp>
        <p:nvSpPr>
          <p:cNvPr id="19637" name="Rectangle 182"/>
          <p:cNvSpPr>
            <a:spLocks noChangeArrowheads="1"/>
          </p:cNvSpPr>
          <p:nvPr/>
        </p:nvSpPr>
        <p:spPr bwMode="auto">
          <a:xfrm>
            <a:off x="4440309" y="1817688"/>
            <a:ext cx="3921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Osborne</a:t>
            </a:r>
            <a:endParaRPr lang="en-US" altLang="en-US"/>
          </a:p>
        </p:txBody>
      </p:sp>
      <p:sp>
        <p:nvSpPr>
          <p:cNvPr id="19638" name="Rectangle 183"/>
          <p:cNvSpPr>
            <a:spLocks noChangeArrowheads="1"/>
          </p:cNvSpPr>
          <p:nvPr/>
        </p:nvSpPr>
        <p:spPr bwMode="auto">
          <a:xfrm>
            <a:off x="5592834" y="2106613"/>
            <a:ext cx="3238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Ottawa</a:t>
            </a:r>
            <a:endParaRPr lang="en-US" altLang="en-US"/>
          </a:p>
        </p:txBody>
      </p:sp>
      <p:sp>
        <p:nvSpPr>
          <p:cNvPr id="19639" name="Rectangle 184"/>
          <p:cNvSpPr>
            <a:spLocks noChangeArrowheads="1"/>
          </p:cNvSpPr>
          <p:nvPr/>
        </p:nvSpPr>
        <p:spPr bwMode="auto">
          <a:xfrm>
            <a:off x="3954534" y="3335338"/>
            <a:ext cx="3698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Pawnee</a:t>
            </a:r>
            <a:endParaRPr lang="en-US" altLang="en-US"/>
          </a:p>
        </p:txBody>
      </p:sp>
      <p:sp>
        <p:nvSpPr>
          <p:cNvPr id="19640" name="Rectangle 185"/>
          <p:cNvSpPr>
            <a:spLocks noChangeArrowheads="1"/>
          </p:cNvSpPr>
          <p:nvPr/>
        </p:nvSpPr>
        <p:spPr bwMode="auto">
          <a:xfrm>
            <a:off x="3879921" y="1257300"/>
            <a:ext cx="3222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Phillips</a:t>
            </a:r>
            <a:endParaRPr lang="en-US" altLang="en-US"/>
          </a:p>
        </p:txBody>
      </p:sp>
      <p:sp>
        <p:nvSpPr>
          <p:cNvPr id="19641" name="Rectangle 186"/>
          <p:cNvSpPr>
            <a:spLocks noChangeArrowheads="1"/>
          </p:cNvSpPr>
          <p:nvPr/>
        </p:nvSpPr>
        <p:spPr bwMode="auto">
          <a:xfrm>
            <a:off x="4546671" y="4017963"/>
            <a:ext cx="2159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Pratt</a:t>
            </a:r>
            <a:endParaRPr lang="en-US" altLang="en-US"/>
          </a:p>
        </p:txBody>
      </p:sp>
      <p:sp>
        <p:nvSpPr>
          <p:cNvPr id="19642" name="Rectangle 187"/>
          <p:cNvSpPr>
            <a:spLocks noChangeArrowheads="1"/>
          </p:cNvSpPr>
          <p:nvPr/>
        </p:nvSpPr>
        <p:spPr bwMode="auto">
          <a:xfrm>
            <a:off x="2119384" y="1257300"/>
            <a:ext cx="3556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Rawlins</a:t>
            </a:r>
            <a:endParaRPr lang="en-US" altLang="en-US"/>
          </a:p>
        </p:txBody>
      </p:sp>
      <p:sp>
        <p:nvSpPr>
          <p:cNvPr id="19643" name="Rectangle 188"/>
          <p:cNvSpPr>
            <a:spLocks noChangeArrowheads="1"/>
          </p:cNvSpPr>
          <p:nvPr/>
        </p:nvSpPr>
        <p:spPr bwMode="auto">
          <a:xfrm>
            <a:off x="5199134" y="3624263"/>
            <a:ext cx="244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Reno</a:t>
            </a:r>
            <a:endParaRPr lang="en-US" altLang="en-US"/>
          </a:p>
        </p:txBody>
      </p:sp>
      <p:sp>
        <p:nvSpPr>
          <p:cNvPr id="19644" name="Rectangle 189"/>
          <p:cNvSpPr>
            <a:spLocks noChangeArrowheads="1"/>
          </p:cNvSpPr>
          <p:nvPr/>
        </p:nvSpPr>
        <p:spPr bwMode="auto">
          <a:xfrm>
            <a:off x="5562671" y="1211263"/>
            <a:ext cx="3968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Republic</a:t>
            </a:r>
            <a:endParaRPr lang="en-US" altLang="en-US"/>
          </a:p>
        </p:txBody>
      </p:sp>
      <p:sp>
        <p:nvSpPr>
          <p:cNvPr id="19645" name="Rectangle 190"/>
          <p:cNvSpPr>
            <a:spLocks noChangeArrowheads="1"/>
          </p:cNvSpPr>
          <p:nvPr/>
        </p:nvSpPr>
        <p:spPr bwMode="auto">
          <a:xfrm>
            <a:off x="5092771" y="3122613"/>
            <a:ext cx="2032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Rice</a:t>
            </a:r>
            <a:endParaRPr lang="en-US" altLang="en-US"/>
          </a:p>
        </p:txBody>
      </p:sp>
      <p:sp>
        <p:nvSpPr>
          <p:cNvPr id="19646" name="Rectangle 191"/>
          <p:cNvSpPr>
            <a:spLocks noChangeArrowheads="1"/>
          </p:cNvSpPr>
          <p:nvPr/>
        </p:nvSpPr>
        <p:spPr bwMode="auto">
          <a:xfrm>
            <a:off x="3924371" y="1817688"/>
            <a:ext cx="288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Rooks</a:t>
            </a:r>
            <a:endParaRPr lang="en-US" altLang="en-US"/>
          </a:p>
        </p:txBody>
      </p:sp>
      <p:sp>
        <p:nvSpPr>
          <p:cNvPr id="19647" name="Rectangle 192"/>
          <p:cNvSpPr>
            <a:spLocks noChangeArrowheads="1"/>
          </p:cNvSpPr>
          <p:nvPr/>
        </p:nvSpPr>
        <p:spPr bwMode="auto">
          <a:xfrm>
            <a:off x="3954534" y="2895600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Rush</a:t>
            </a:r>
            <a:endParaRPr lang="en-US" altLang="en-US"/>
          </a:p>
        </p:txBody>
      </p:sp>
      <p:sp>
        <p:nvSpPr>
          <p:cNvPr id="19648" name="Rectangle 193"/>
          <p:cNvSpPr>
            <a:spLocks noChangeArrowheads="1"/>
          </p:cNvSpPr>
          <p:nvPr/>
        </p:nvSpPr>
        <p:spPr bwMode="auto">
          <a:xfrm>
            <a:off x="4456184" y="2379663"/>
            <a:ext cx="333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Russell</a:t>
            </a:r>
            <a:endParaRPr lang="en-US" altLang="en-US"/>
          </a:p>
        </p:txBody>
      </p:sp>
      <p:sp>
        <p:nvSpPr>
          <p:cNvPr id="19649" name="Rectangle 194"/>
          <p:cNvSpPr>
            <a:spLocks noChangeArrowheads="1"/>
          </p:cNvSpPr>
          <p:nvPr/>
        </p:nvSpPr>
        <p:spPr bwMode="auto">
          <a:xfrm>
            <a:off x="5622996" y="2562225"/>
            <a:ext cx="2841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Saline</a:t>
            </a:r>
            <a:endParaRPr lang="en-US" altLang="en-US"/>
          </a:p>
        </p:txBody>
      </p:sp>
      <p:sp>
        <p:nvSpPr>
          <p:cNvPr id="19650" name="Rectangle 195"/>
          <p:cNvSpPr>
            <a:spLocks noChangeArrowheads="1"/>
          </p:cNvSpPr>
          <p:nvPr/>
        </p:nvSpPr>
        <p:spPr bwMode="auto">
          <a:xfrm>
            <a:off x="2346396" y="2940050"/>
            <a:ext cx="233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Scott</a:t>
            </a:r>
            <a:endParaRPr lang="en-US" altLang="en-US"/>
          </a:p>
        </p:txBody>
      </p:sp>
      <p:sp>
        <p:nvSpPr>
          <p:cNvPr id="19651" name="Rectangle 196"/>
          <p:cNvSpPr>
            <a:spLocks noChangeArrowheads="1"/>
          </p:cNvSpPr>
          <p:nvPr/>
        </p:nvSpPr>
        <p:spPr bwMode="auto">
          <a:xfrm>
            <a:off x="5715071" y="3971925"/>
            <a:ext cx="4365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Sedgwick</a:t>
            </a:r>
            <a:endParaRPr lang="en-US" altLang="en-US"/>
          </a:p>
        </p:txBody>
      </p:sp>
      <p:sp>
        <p:nvSpPr>
          <p:cNvPr id="19652" name="Rectangle 197"/>
          <p:cNvSpPr>
            <a:spLocks noChangeArrowheads="1"/>
          </p:cNvSpPr>
          <p:nvPr/>
        </p:nvSpPr>
        <p:spPr bwMode="auto">
          <a:xfrm>
            <a:off x="2346396" y="4608513"/>
            <a:ext cx="3460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Seward</a:t>
            </a:r>
            <a:endParaRPr lang="en-US" altLang="en-US"/>
          </a:p>
        </p:txBody>
      </p:sp>
      <p:sp>
        <p:nvSpPr>
          <p:cNvPr id="19653" name="Rectangle 198"/>
          <p:cNvSpPr>
            <a:spLocks noChangeArrowheads="1"/>
          </p:cNvSpPr>
          <p:nvPr/>
        </p:nvSpPr>
        <p:spPr bwMode="auto">
          <a:xfrm>
            <a:off x="7443859" y="2227263"/>
            <a:ext cx="4270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Shawnee</a:t>
            </a:r>
            <a:endParaRPr lang="en-US" altLang="en-US"/>
          </a:p>
        </p:txBody>
      </p:sp>
      <p:sp>
        <p:nvSpPr>
          <p:cNvPr id="19654" name="Rectangle 199"/>
          <p:cNvSpPr>
            <a:spLocks noChangeArrowheads="1"/>
          </p:cNvSpPr>
          <p:nvPr/>
        </p:nvSpPr>
        <p:spPr bwMode="auto">
          <a:xfrm>
            <a:off x="2725809" y="1817688"/>
            <a:ext cx="409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Sheridan</a:t>
            </a:r>
            <a:endParaRPr lang="en-US" altLang="en-US"/>
          </a:p>
        </p:txBody>
      </p:sp>
      <p:sp>
        <p:nvSpPr>
          <p:cNvPr id="19655" name="Rectangle 200"/>
          <p:cNvSpPr>
            <a:spLocks noChangeArrowheads="1"/>
          </p:cNvSpPr>
          <p:nvPr/>
        </p:nvSpPr>
        <p:spPr bwMode="auto">
          <a:xfrm>
            <a:off x="1436759" y="1817688"/>
            <a:ext cx="4143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Sherman</a:t>
            </a:r>
            <a:endParaRPr lang="en-US" altLang="en-US" dirty="0"/>
          </a:p>
        </p:txBody>
      </p:sp>
      <p:sp>
        <p:nvSpPr>
          <p:cNvPr id="19656" name="Rectangle 201"/>
          <p:cNvSpPr>
            <a:spLocks noChangeArrowheads="1"/>
          </p:cNvSpPr>
          <p:nvPr/>
        </p:nvSpPr>
        <p:spPr bwMode="auto">
          <a:xfrm>
            <a:off x="4470471" y="1257300"/>
            <a:ext cx="260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Smith</a:t>
            </a:r>
            <a:endParaRPr lang="en-US" altLang="en-US"/>
          </a:p>
        </p:txBody>
      </p:sp>
      <p:sp>
        <p:nvSpPr>
          <p:cNvPr id="19657" name="Rectangle 202"/>
          <p:cNvSpPr>
            <a:spLocks noChangeArrowheads="1"/>
          </p:cNvSpPr>
          <p:nvPr/>
        </p:nvSpPr>
        <p:spPr bwMode="auto">
          <a:xfrm>
            <a:off x="1406596" y="4138613"/>
            <a:ext cx="3540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Stanton</a:t>
            </a:r>
            <a:endParaRPr lang="en-US" altLang="en-US"/>
          </a:p>
        </p:txBody>
      </p:sp>
      <p:sp>
        <p:nvSpPr>
          <p:cNvPr id="19658" name="Rectangle 204"/>
          <p:cNvSpPr>
            <a:spLocks noChangeArrowheads="1"/>
          </p:cNvSpPr>
          <p:nvPr/>
        </p:nvSpPr>
        <p:spPr bwMode="auto">
          <a:xfrm>
            <a:off x="1876496" y="4608513"/>
            <a:ext cx="3698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Stevens</a:t>
            </a:r>
            <a:endParaRPr lang="en-US" altLang="en-US"/>
          </a:p>
        </p:txBody>
      </p:sp>
      <p:sp>
        <p:nvSpPr>
          <p:cNvPr id="19659" name="Rectangle 205"/>
          <p:cNvSpPr>
            <a:spLocks noChangeArrowheads="1"/>
          </p:cNvSpPr>
          <p:nvPr/>
        </p:nvSpPr>
        <p:spPr bwMode="auto">
          <a:xfrm>
            <a:off x="5759521" y="4548188"/>
            <a:ext cx="3571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Sumner</a:t>
            </a:r>
            <a:endParaRPr lang="en-US" altLang="en-US"/>
          </a:p>
        </p:txBody>
      </p:sp>
      <p:sp>
        <p:nvSpPr>
          <p:cNvPr id="19660" name="Rectangle 206"/>
          <p:cNvSpPr>
            <a:spLocks noChangeArrowheads="1"/>
          </p:cNvSpPr>
          <p:nvPr/>
        </p:nvSpPr>
        <p:spPr bwMode="auto">
          <a:xfrm>
            <a:off x="2135259" y="1817688"/>
            <a:ext cx="368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Thomas</a:t>
            </a:r>
            <a:endParaRPr lang="en-US" altLang="en-US"/>
          </a:p>
        </p:txBody>
      </p:sp>
      <p:sp>
        <p:nvSpPr>
          <p:cNvPr id="19661" name="Rectangle 207"/>
          <p:cNvSpPr>
            <a:spLocks noChangeArrowheads="1"/>
          </p:cNvSpPr>
          <p:nvPr/>
        </p:nvSpPr>
        <p:spPr bwMode="auto">
          <a:xfrm>
            <a:off x="3378271" y="2395538"/>
            <a:ext cx="2667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Trego</a:t>
            </a:r>
            <a:endParaRPr lang="en-US" altLang="en-US"/>
          </a:p>
        </p:txBody>
      </p:sp>
      <p:sp>
        <p:nvSpPr>
          <p:cNvPr id="19662" name="Rectangle 208"/>
          <p:cNvSpPr>
            <a:spLocks noChangeArrowheads="1"/>
          </p:cNvSpPr>
          <p:nvPr/>
        </p:nvSpPr>
        <p:spPr bwMode="auto">
          <a:xfrm>
            <a:off x="6927921" y="2319338"/>
            <a:ext cx="5461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Wabaunsee</a:t>
            </a:r>
            <a:endParaRPr lang="en-US" altLang="en-US"/>
          </a:p>
        </p:txBody>
      </p:sp>
      <p:sp>
        <p:nvSpPr>
          <p:cNvPr id="19663" name="Rectangle 209"/>
          <p:cNvSpPr>
            <a:spLocks noChangeArrowheads="1"/>
          </p:cNvSpPr>
          <p:nvPr/>
        </p:nvSpPr>
        <p:spPr bwMode="auto">
          <a:xfrm>
            <a:off x="1422471" y="2379663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Wallace</a:t>
            </a:r>
            <a:endParaRPr lang="en-US" altLang="en-US"/>
          </a:p>
        </p:txBody>
      </p:sp>
      <p:sp>
        <p:nvSpPr>
          <p:cNvPr id="19664" name="Rectangle 210"/>
          <p:cNvSpPr>
            <a:spLocks noChangeArrowheads="1"/>
          </p:cNvSpPr>
          <p:nvPr/>
        </p:nvSpPr>
        <p:spPr bwMode="auto">
          <a:xfrm>
            <a:off x="6062734" y="1257300"/>
            <a:ext cx="539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19665" name="Rectangle 211"/>
          <p:cNvSpPr>
            <a:spLocks noChangeArrowheads="1"/>
          </p:cNvSpPr>
          <p:nvPr/>
        </p:nvSpPr>
        <p:spPr bwMode="auto">
          <a:xfrm>
            <a:off x="1846334" y="2940050"/>
            <a:ext cx="333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Wichita</a:t>
            </a:r>
            <a:endParaRPr lang="en-US" altLang="en-US"/>
          </a:p>
        </p:txBody>
      </p:sp>
      <p:sp>
        <p:nvSpPr>
          <p:cNvPr id="19666" name="Rectangle 212"/>
          <p:cNvSpPr>
            <a:spLocks noChangeArrowheads="1"/>
          </p:cNvSpPr>
          <p:nvPr/>
        </p:nvSpPr>
        <p:spPr bwMode="auto">
          <a:xfrm>
            <a:off x="7534346" y="4138613"/>
            <a:ext cx="3048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Wilson</a:t>
            </a:r>
            <a:endParaRPr lang="en-US" altLang="en-US"/>
          </a:p>
        </p:txBody>
      </p:sp>
      <p:sp>
        <p:nvSpPr>
          <p:cNvPr id="19667" name="Rectangle 213"/>
          <p:cNvSpPr>
            <a:spLocks noChangeArrowheads="1"/>
          </p:cNvSpPr>
          <p:nvPr/>
        </p:nvSpPr>
        <p:spPr bwMode="auto">
          <a:xfrm>
            <a:off x="7474021" y="3714750"/>
            <a:ext cx="4318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Woodson</a:t>
            </a:r>
            <a:endParaRPr lang="en-US" altLang="en-US"/>
          </a:p>
        </p:txBody>
      </p:sp>
      <p:sp>
        <p:nvSpPr>
          <p:cNvPr id="19668" name="Rectangle 214"/>
          <p:cNvSpPr>
            <a:spLocks noChangeArrowheads="1"/>
          </p:cNvSpPr>
          <p:nvPr/>
        </p:nvSpPr>
        <p:spPr bwMode="auto">
          <a:xfrm>
            <a:off x="8443984" y="2152650"/>
            <a:ext cx="488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Wyandotte</a:t>
            </a:r>
            <a:endParaRPr lang="en-US" altLang="en-US"/>
          </a:p>
        </p:txBody>
      </p:sp>
      <p:sp>
        <p:nvSpPr>
          <p:cNvPr id="19669" name="Rectangle 215"/>
          <p:cNvSpPr>
            <a:spLocks noChangeArrowheads="1"/>
          </p:cNvSpPr>
          <p:nvPr/>
        </p:nvSpPr>
        <p:spPr bwMode="auto">
          <a:xfrm>
            <a:off x="-3048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672" name="Title 1"/>
          <p:cNvSpPr>
            <a:spLocks noGrp="1"/>
          </p:cNvSpPr>
          <p:nvPr>
            <p:ph type="title"/>
          </p:nvPr>
        </p:nvSpPr>
        <p:spPr>
          <a:xfrm>
            <a:off x="457200" y="528638"/>
            <a:ext cx="1827213" cy="595312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Kansas</a:t>
            </a:r>
          </a:p>
        </p:txBody>
      </p:sp>
      <p:sp>
        <p:nvSpPr>
          <p:cNvPr id="218" name="Rectangle 217"/>
          <p:cNvSpPr/>
          <p:nvPr/>
        </p:nvSpPr>
        <p:spPr>
          <a:xfrm>
            <a:off x="5014003" y="5784895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19" name="Rectangle 218"/>
          <p:cNvSpPr/>
          <p:nvPr/>
        </p:nvSpPr>
        <p:spPr>
          <a:xfrm>
            <a:off x="5019429" y="5368926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330770" y="5082420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220" name="Rectangle 219"/>
          <p:cNvSpPr/>
          <p:nvPr/>
        </p:nvSpPr>
        <p:spPr>
          <a:xfrm>
            <a:off x="1993019" y="5732044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221" name="Rectangle 220"/>
          <p:cNvSpPr/>
          <p:nvPr/>
        </p:nvSpPr>
        <p:spPr>
          <a:xfrm>
            <a:off x="1993019" y="5361364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1" y="528638"/>
            <a:ext cx="8159750" cy="614362"/>
          </a:xfrm>
        </p:spPr>
        <p:txBody>
          <a:bodyPr/>
          <a:lstStyle/>
          <a:p>
            <a:r>
              <a:rPr lang="en-US" dirty="0" smtClean="0"/>
              <a:t>Kansas: New Expansion Counties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1511774"/>
            <a:ext cx="4906060" cy="152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95483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Kentucky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14400" y="2463031"/>
            <a:ext cx="7373261" cy="3144205"/>
            <a:chOff x="1673607" y="3110725"/>
            <a:chExt cx="7373261" cy="3144205"/>
          </a:xfrm>
          <a:solidFill>
            <a:srgbClr val="9B9699"/>
          </a:solidFill>
        </p:grpSpPr>
        <p:grpSp>
          <p:nvGrpSpPr>
            <p:cNvPr id="4" name="Group 126"/>
            <p:cNvGrpSpPr>
              <a:grpSpLocks/>
            </p:cNvGrpSpPr>
            <p:nvPr/>
          </p:nvGrpSpPr>
          <p:grpSpPr bwMode="auto">
            <a:xfrm>
              <a:off x="1673607" y="3110725"/>
              <a:ext cx="7373261" cy="3144205"/>
              <a:chOff x="359" y="1062"/>
              <a:chExt cx="5145" cy="2194"/>
            </a:xfrm>
            <a:grpFill/>
          </p:grpSpPr>
          <p:sp>
            <p:nvSpPr>
              <p:cNvPr id="125" name="Freeform 5"/>
              <p:cNvSpPr>
                <a:spLocks/>
              </p:cNvSpPr>
              <p:nvPr/>
            </p:nvSpPr>
            <p:spPr bwMode="auto">
              <a:xfrm>
                <a:off x="3482" y="1062"/>
                <a:ext cx="204" cy="306"/>
              </a:xfrm>
              <a:custGeom>
                <a:avLst/>
                <a:gdLst>
                  <a:gd name="T0" fmla="*/ 62 w 204"/>
                  <a:gd name="T1" fmla="*/ 32 h 306"/>
                  <a:gd name="T2" fmla="*/ 76 w 204"/>
                  <a:gd name="T3" fmla="*/ 26 h 306"/>
                  <a:gd name="T4" fmla="*/ 92 w 204"/>
                  <a:gd name="T5" fmla="*/ 6 h 306"/>
                  <a:gd name="T6" fmla="*/ 102 w 204"/>
                  <a:gd name="T7" fmla="*/ 0 h 306"/>
                  <a:gd name="T8" fmla="*/ 114 w 204"/>
                  <a:gd name="T9" fmla="*/ 4 h 306"/>
                  <a:gd name="T10" fmla="*/ 124 w 204"/>
                  <a:gd name="T11" fmla="*/ 14 h 306"/>
                  <a:gd name="T12" fmla="*/ 148 w 204"/>
                  <a:gd name="T13" fmla="*/ 40 h 306"/>
                  <a:gd name="T14" fmla="*/ 158 w 204"/>
                  <a:gd name="T15" fmla="*/ 42 h 306"/>
                  <a:gd name="T16" fmla="*/ 164 w 204"/>
                  <a:gd name="T17" fmla="*/ 46 h 306"/>
                  <a:gd name="T18" fmla="*/ 186 w 204"/>
                  <a:gd name="T19" fmla="*/ 62 h 306"/>
                  <a:gd name="T20" fmla="*/ 192 w 204"/>
                  <a:gd name="T21" fmla="*/ 106 h 306"/>
                  <a:gd name="T22" fmla="*/ 192 w 204"/>
                  <a:gd name="T23" fmla="*/ 286 h 306"/>
                  <a:gd name="T24" fmla="*/ 182 w 204"/>
                  <a:gd name="T25" fmla="*/ 286 h 306"/>
                  <a:gd name="T26" fmla="*/ 172 w 204"/>
                  <a:gd name="T27" fmla="*/ 294 h 306"/>
                  <a:gd name="T28" fmla="*/ 164 w 204"/>
                  <a:gd name="T29" fmla="*/ 298 h 306"/>
                  <a:gd name="T30" fmla="*/ 164 w 204"/>
                  <a:gd name="T31" fmla="*/ 306 h 306"/>
                  <a:gd name="T32" fmla="*/ 98 w 204"/>
                  <a:gd name="T33" fmla="*/ 262 h 306"/>
                  <a:gd name="T34" fmla="*/ 92 w 204"/>
                  <a:gd name="T35" fmla="*/ 248 h 306"/>
                  <a:gd name="T36" fmla="*/ 78 w 204"/>
                  <a:gd name="T37" fmla="*/ 246 h 306"/>
                  <a:gd name="T38" fmla="*/ 78 w 204"/>
                  <a:gd name="T39" fmla="*/ 242 h 306"/>
                  <a:gd name="T40" fmla="*/ 74 w 204"/>
                  <a:gd name="T41" fmla="*/ 244 h 306"/>
                  <a:gd name="T42" fmla="*/ 72 w 204"/>
                  <a:gd name="T43" fmla="*/ 232 h 306"/>
                  <a:gd name="T44" fmla="*/ 70 w 204"/>
                  <a:gd name="T45" fmla="*/ 214 h 306"/>
                  <a:gd name="T46" fmla="*/ 50 w 204"/>
                  <a:gd name="T47" fmla="*/ 206 h 306"/>
                  <a:gd name="T48" fmla="*/ 20 w 204"/>
                  <a:gd name="T49" fmla="*/ 202 h 306"/>
                  <a:gd name="T50" fmla="*/ 12 w 204"/>
                  <a:gd name="T51" fmla="*/ 192 h 306"/>
                  <a:gd name="T52" fmla="*/ 12 w 204"/>
                  <a:gd name="T53" fmla="*/ 188 h 306"/>
                  <a:gd name="T54" fmla="*/ 14 w 204"/>
                  <a:gd name="T55" fmla="*/ 182 h 306"/>
                  <a:gd name="T56" fmla="*/ 40 w 204"/>
                  <a:gd name="T57" fmla="*/ 154 h 306"/>
                  <a:gd name="T58" fmla="*/ 42 w 204"/>
                  <a:gd name="T59" fmla="*/ 150 h 306"/>
                  <a:gd name="T60" fmla="*/ 40 w 204"/>
                  <a:gd name="T61" fmla="*/ 134 h 306"/>
                  <a:gd name="T62" fmla="*/ 40 w 204"/>
                  <a:gd name="T63" fmla="*/ 132 h 306"/>
                  <a:gd name="T64" fmla="*/ 4 w 204"/>
                  <a:gd name="T65" fmla="*/ 84 h 306"/>
                  <a:gd name="T66" fmla="*/ 2 w 204"/>
                  <a:gd name="T67" fmla="*/ 72 h 306"/>
                  <a:gd name="T68" fmla="*/ 2 w 204"/>
                  <a:gd name="T69" fmla="*/ 70 h 306"/>
                  <a:gd name="T70" fmla="*/ 26 w 204"/>
                  <a:gd name="T71" fmla="*/ 56 h 306"/>
                  <a:gd name="T72" fmla="*/ 52 w 204"/>
                  <a:gd name="T73" fmla="*/ 34 h 306"/>
                  <a:gd name="T74" fmla="*/ 52 w 204"/>
                  <a:gd name="T75" fmla="*/ 3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4" h="306">
                    <a:moveTo>
                      <a:pt x="52" y="34"/>
                    </a:moveTo>
                    <a:lnTo>
                      <a:pt x="62" y="32"/>
                    </a:lnTo>
                    <a:lnTo>
                      <a:pt x="76" y="26"/>
                    </a:lnTo>
                    <a:lnTo>
                      <a:pt x="76" y="26"/>
                    </a:lnTo>
                    <a:lnTo>
                      <a:pt x="82" y="22"/>
                    </a:lnTo>
                    <a:lnTo>
                      <a:pt x="92" y="6"/>
                    </a:lnTo>
                    <a:lnTo>
                      <a:pt x="98" y="2"/>
                    </a:lnTo>
                    <a:lnTo>
                      <a:pt x="102" y="0"/>
                    </a:lnTo>
                    <a:lnTo>
                      <a:pt x="106" y="2"/>
                    </a:lnTo>
                    <a:lnTo>
                      <a:pt x="114" y="4"/>
                    </a:lnTo>
                    <a:lnTo>
                      <a:pt x="118" y="8"/>
                    </a:lnTo>
                    <a:lnTo>
                      <a:pt x="124" y="14"/>
                    </a:lnTo>
                    <a:lnTo>
                      <a:pt x="142" y="36"/>
                    </a:lnTo>
                    <a:lnTo>
                      <a:pt x="148" y="40"/>
                    </a:lnTo>
                    <a:lnTo>
                      <a:pt x="150" y="40"/>
                    </a:lnTo>
                    <a:lnTo>
                      <a:pt x="158" y="42"/>
                    </a:lnTo>
                    <a:lnTo>
                      <a:pt x="162" y="44"/>
                    </a:lnTo>
                    <a:lnTo>
                      <a:pt x="164" y="46"/>
                    </a:lnTo>
                    <a:lnTo>
                      <a:pt x="176" y="56"/>
                    </a:lnTo>
                    <a:lnTo>
                      <a:pt x="186" y="62"/>
                    </a:lnTo>
                    <a:lnTo>
                      <a:pt x="190" y="104"/>
                    </a:lnTo>
                    <a:lnTo>
                      <a:pt x="192" y="106"/>
                    </a:lnTo>
                    <a:lnTo>
                      <a:pt x="204" y="222"/>
                    </a:lnTo>
                    <a:lnTo>
                      <a:pt x="192" y="286"/>
                    </a:lnTo>
                    <a:lnTo>
                      <a:pt x="186" y="284"/>
                    </a:lnTo>
                    <a:lnTo>
                      <a:pt x="182" y="286"/>
                    </a:lnTo>
                    <a:lnTo>
                      <a:pt x="172" y="290"/>
                    </a:lnTo>
                    <a:lnTo>
                      <a:pt x="172" y="294"/>
                    </a:lnTo>
                    <a:lnTo>
                      <a:pt x="164" y="296"/>
                    </a:lnTo>
                    <a:lnTo>
                      <a:pt x="164" y="298"/>
                    </a:lnTo>
                    <a:lnTo>
                      <a:pt x="164" y="300"/>
                    </a:lnTo>
                    <a:lnTo>
                      <a:pt x="164" y="306"/>
                    </a:lnTo>
                    <a:lnTo>
                      <a:pt x="162" y="306"/>
                    </a:lnTo>
                    <a:lnTo>
                      <a:pt x="98" y="262"/>
                    </a:lnTo>
                    <a:lnTo>
                      <a:pt x="96" y="254"/>
                    </a:lnTo>
                    <a:lnTo>
                      <a:pt x="92" y="248"/>
                    </a:lnTo>
                    <a:lnTo>
                      <a:pt x="82" y="250"/>
                    </a:lnTo>
                    <a:lnTo>
                      <a:pt x="78" y="246"/>
                    </a:lnTo>
                    <a:lnTo>
                      <a:pt x="80" y="244"/>
                    </a:lnTo>
                    <a:lnTo>
                      <a:pt x="78" y="242"/>
                    </a:lnTo>
                    <a:lnTo>
                      <a:pt x="76" y="242"/>
                    </a:lnTo>
                    <a:lnTo>
                      <a:pt x="74" y="244"/>
                    </a:lnTo>
                    <a:lnTo>
                      <a:pt x="70" y="238"/>
                    </a:lnTo>
                    <a:lnTo>
                      <a:pt x="72" y="232"/>
                    </a:lnTo>
                    <a:lnTo>
                      <a:pt x="74" y="220"/>
                    </a:lnTo>
                    <a:lnTo>
                      <a:pt x="70" y="214"/>
                    </a:lnTo>
                    <a:lnTo>
                      <a:pt x="68" y="212"/>
                    </a:lnTo>
                    <a:lnTo>
                      <a:pt x="50" y="206"/>
                    </a:lnTo>
                    <a:lnTo>
                      <a:pt x="24" y="204"/>
                    </a:lnTo>
                    <a:lnTo>
                      <a:pt x="20" y="202"/>
                    </a:lnTo>
                    <a:lnTo>
                      <a:pt x="14" y="196"/>
                    </a:lnTo>
                    <a:lnTo>
                      <a:pt x="12" y="192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6" y="180"/>
                    </a:lnTo>
                    <a:lnTo>
                      <a:pt x="40" y="154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2" y="144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40" y="132"/>
                    </a:lnTo>
                    <a:lnTo>
                      <a:pt x="26" y="110"/>
                    </a:lnTo>
                    <a:lnTo>
                      <a:pt x="4" y="84"/>
                    </a:lnTo>
                    <a:lnTo>
                      <a:pt x="0" y="78"/>
                    </a:lnTo>
                    <a:lnTo>
                      <a:pt x="2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4" y="68"/>
                    </a:lnTo>
                    <a:lnTo>
                      <a:pt x="26" y="56"/>
                    </a:lnTo>
                    <a:lnTo>
                      <a:pt x="42" y="40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4"/>
                    </a:lnTo>
                    <a:lnTo>
                      <a:pt x="52" y="3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6"/>
              <p:cNvSpPr>
                <a:spLocks/>
              </p:cNvSpPr>
              <p:nvPr/>
            </p:nvSpPr>
            <p:spPr bwMode="auto">
              <a:xfrm>
                <a:off x="3750" y="1084"/>
                <a:ext cx="188" cy="262"/>
              </a:xfrm>
              <a:custGeom>
                <a:avLst/>
                <a:gdLst>
                  <a:gd name="T0" fmla="*/ 6 w 188"/>
                  <a:gd name="T1" fmla="*/ 18 h 262"/>
                  <a:gd name="T2" fmla="*/ 24 w 188"/>
                  <a:gd name="T3" fmla="*/ 0 h 262"/>
                  <a:gd name="T4" fmla="*/ 34 w 188"/>
                  <a:gd name="T5" fmla="*/ 0 h 262"/>
                  <a:gd name="T6" fmla="*/ 46 w 188"/>
                  <a:gd name="T7" fmla="*/ 10 h 262"/>
                  <a:gd name="T8" fmla="*/ 50 w 188"/>
                  <a:gd name="T9" fmla="*/ 22 h 262"/>
                  <a:gd name="T10" fmla="*/ 50 w 188"/>
                  <a:gd name="T11" fmla="*/ 48 h 262"/>
                  <a:gd name="T12" fmla="*/ 56 w 188"/>
                  <a:gd name="T13" fmla="*/ 56 h 262"/>
                  <a:gd name="T14" fmla="*/ 86 w 188"/>
                  <a:gd name="T15" fmla="*/ 64 h 262"/>
                  <a:gd name="T16" fmla="*/ 116 w 188"/>
                  <a:gd name="T17" fmla="*/ 72 h 262"/>
                  <a:gd name="T18" fmla="*/ 128 w 188"/>
                  <a:gd name="T19" fmla="*/ 82 h 262"/>
                  <a:gd name="T20" fmla="*/ 140 w 188"/>
                  <a:gd name="T21" fmla="*/ 100 h 262"/>
                  <a:gd name="T22" fmla="*/ 144 w 188"/>
                  <a:gd name="T23" fmla="*/ 126 h 262"/>
                  <a:gd name="T24" fmla="*/ 184 w 188"/>
                  <a:gd name="T25" fmla="*/ 188 h 262"/>
                  <a:gd name="T26" fmla="*/ 188 w 188"/>
                  <a:gd name="T27" fmla="*/ 204 h 262"/>
                  <a:gd name="T28" fmla="*/ 78 w 188"/>
                  <a:gd name="T29" fmla="*/ 256 h 262"/>
                  <a:gd name="T30" fmla="*/ 60 w 188"/>
                  <a:gd name="T31" fmla="*/ 260 h 262"/>
                  <a:gd name="T32" fmla="*/ 60 w 188"/>
                  <a:gd name="T33" fmla="*/ 258 h 262"/>
                  <a:gd name="T34" fmla="*/ 58 w 188"/>
                  <a:gd name="T35" fmla="*/ 246 h 262"/>
                  <a:gd name="T36" fmla="*/ 48 w 188"/>
                  <a:gd name="T37" fmla="*/ 244 h 262"/>
                  <a:gd name="T38" fmla="*/ 40 w 188"/>
                  <a:gd name="T39" fmla="*/ 252 h 262"/>
                  <a:gd name="T40" fmla="*/ 36 w 188"/>
                  <a:gd name="T41" fmla="*/ 244 h 262"/>
                  <a:gd name="T42" fmla="*/ 30 w 188"/>
                  <a:gd name="T43" fmla="*/ 228 h 262"/>
                  <a:gd name="T44" fmla="*/ 38 w 188"/>
                  <a:gd name="T45" fmla="*/ 216 h 262"/>
                  <a:gd name="T46" fmla="*/ 42 w 188"/>
                  <a:gd name="T47" fmla="*/ 196 h 262"/>
                  <a:gd name="T48" fmla="*/ 46 w 188"/>
                  <a:gd name="T49" fmla="*/ 178 h 262"/>
                  <a:gd name="T50" fmla="*/ 42 w 188"/>
                  <a:gd name="T51" fmla="*/ 170 h 262"/>
                  <a:gd name="T52" fmla="*/ 36 w 188"/>
                  <a:gd name="T53" fmla="*/ 158 h 262"/>
                  <a:gd name="T54" fmla="*/ 30 w 188"/>
                  <a:gd name="T55" fmla="*/ 144 h 262"/>
                  <a:gd name="T56" fmla="*/ 40 w 188"/>
                  <a:gd name="T57" fmla="*/ 142 h 262"/>
                  <a:gd name="T58" fmla="*/ 46 w 188"/>
                  <a:gd name="T59" fmla="*/ 130 h 262"/>
                  <a:gd name="T60" fmla="*/ 54 w 188"/>
                  <a:gd name="T61" fmla="*/ 118 h 262"/>
                  <a:gd name="T62" fmla="*/ 46 w 188"/>
                  <a:gd name="T63" fmla="*/ 114 h 262"/>
                  <a:gd name="T64" fmla="*/ 36 w 188"/>
                  <a:gd name="T65" fmla="*/ 128 h 262"/>
                  <a:gd name="T66" fmla="*/ 28 w 188"/>
                  <a:gd name="T67" fmla="*/ 126 h 262"/>
                  <a:gd name="T68" fmla="*/ 30 w 188"/>
                  <a:gd name="T69" fmla="*/ 114 h 262"/>
                  <a:gd name="T70" fmla="*/ 38 w 188"/>
                  <a:gd name="T71" fmla="*/ 102 h 262"/>
                  <a:gd name="T72" fmla="*/ 30 w 188"/>
                  <a:gd name="T73" fmla="*/ 98 h 262"/>
                  <a:gd name="T74" fmla="*/ 12 w 188"/>
                  <a:gd name="T75" fmla="*/ 84 h 262"/>
                  <a:gd name="T76" fmla="*/ 14 w 188"/>
                  <a:gd name="T77" fmla="*/ 66 h 262"/>
                  <a:gd name="T78" fmla="*/ 8 w 188"/>
                  <a:gd name="T79" fmla="*/ 42 h 262"/>
                  <a:gd name="T80" fmla="*/ 2 w 188"/>
                  <a:gd name="T81" fmla="*/ 24 h 262"/>
                  <a:gd name="T82" fmla="*/ 0 w 188"/>
                  <a:gd name="T83" fmla="*/ 2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262">
                    <a:moveTo>
                      <a:pt x="0" y="22"/>
                    </a:moveTo>
                    <a:lnTo>
                      <a:pt x="6" y="18"/>
                    </a:lnTo>
                    <a:lnTo>
                      <a:pt x="20" y="4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6" y="10"/>
                    </a:lnTo>
                    <a:lnTo>
                      <a:pt x="48" y="14"/>
                    </a:lnTo>
                    <a:lnTo>
                      <a:pt x="50" y="22"/>
                    </a:lnTo>
                    <a:lnTo>
                      <a:pt x="50" y="42"/>
                    </a:lnTo>
                    <a:lnTo>
                      <a:pt x="50" y="48"/>
                    </a:lnTo>
                    <a:lnTo>
                      <a:pt x="52" y="48"/>
                    </a:lnTo>
                    <a:lnTo>
                      <a:pt x="56" y="56"/>
                    </a:lnTo>
                    <a:lnTo>
                      <a:pt x="68" y="62"/>
                    </a:lnTo>
                    <a:lnTo>
                      <a:pt x="86" y="64"/>
                    </a:lnTo>
                    <a:lnTo>
                      <a:pt x="104" y="68"/>
                    </a:lnTo>
                    <a:lnTo>
                      <a:pt x="116" y="72"/>
                    </a:lnTo>
                    <a:lnTo>
                      <a:pt x="122" y="76"/>
                    </a:lnTo>
                    <a:lnTo>
                      <a:pt x="128" y="82"/>
                    </a:lnTo>
                    <a:lnTo>
                      <a:pt x="134" y="88"/>
                    </a:lnTo>
                    <a:lnTo>
                      <a:pt x="140" y="100"/>
                    </a:lnTo>
                    <a:lnTo>
                      <a:pt x="144" y="116"/>
                    </a:lnTo>
                    <a:lnTo>
                      <a:pt x="144" y="126"/>
                    </a:lnTo>
                    <a:lnTo>
                      <a:pt x="148" y="136"/>
                    </a:lnTo>
                    <a:lnTo>
                      <a:pt x="184" y="188"/>
                    </a:lnTo>
                    <a:lnTo>
                      <a:pt x="188" y="200"/>
                    </a:lnTo>
                    <a:lnTo>
                      <a:pt x="188" y="204"/>
                    </a:lnTo>
                    <a:lnTo>
                      <a:pt x="82" y="256"/>
                    </a:lnTo>
                    <a:lnTo>
                      <a:pt x="78" y="256"/>
                    </a:lnTo>
                    <a:lnTo>
                      <a:pt x="68" y="262"/>
                    </a:lnTo>
                    <a:lnTo>
                      <a:pt x="60" y="260"/>
                    </a:lnTo>
                    <a:lnTo>
                      <a:pt x="58" y="258"/>
                    </a:lnTo>
                    <a:lnTo>
                      <a:pt x="60" y="258"/>
                    </a:lnTo>
                    <a:lnTo>
                      <a:pt x="60" y="254"/>
                    </a:lnTo>
                    <a:lnTo>
                      <a:pt x="58" y="246"/>
                    </a:lnTo>
                    <a:lnTo>
                      <a:pt x="54" y="242"/>
                    </a:lnTo>
                    <a:lnTo>
                      <a:pt x="48" y="244"/>
                    </a:lnTo>
                    <a:lnTo>
                      <a:pt x="42" y="252"/>
                    </a:lnTo>
                    <a:lnTo>
                      <a:pt x="40" y="252"/>
                    </a:lnTo>
                    <a:lnTo>
                      <a:pt x="38" y="250"/>
                    </a:lnTo>
                    <a:lnTo>
                      <a:pt x="36" y="244"/>
                    </a:lnTo>
                    <a:lnTo>
                      <a:pt x="36" y="234"/>
                    </a:lnTo>
                    <a:lnTo>
                      <a:pt x="30" y="228"/>
                    </a:lnTo>
                    <a:lnTo>
                      <a:pt x="30" y="224"/>
                    </a:lnTo>
                    <a:lnTo>
                      <a:pt x="38" y="216"/>
                    </a:lnTo>
                    <a:lnTo>
                      <a:pt x="36" y="212"/>
                    </a:lnTo>
                    <a:lnTo>
                      <a:pt x="42" y="196"/>
                    </a:lnTo>
                    <a:lnTo>
                      <a:pt x="46" y="186"/>
                    </a:lnTo>
                    <a:lnTo>
                      <a:pt x="46" y="178"/>
                    </a:lnTo>
                    <a:lnTo>
                      <a:pt x="42" y="174"/>
                    </a:lnTo>
                    <a:lnTo>
                      <a:pt x="42" y="170"/>
                    </a:lnTo>
                    <a:lnTo>
                      <a:pt x="40" y="168"/>
                    </a:lnTo>
                    <a:lnTo>
                      <a:pt x="36" y="158"/>
                    </a:lnTo>
                    <a:lnTo>
                      <a:pt x="32" y="152"/>
                    </a:lnTo>
                    <a:lnTo>
                      <a:pt x="30" y="144"/>
                    </a:lnTo>
                    <a:lnTo>
                      <a:pt x="30" y="142"/>
                    </a:lnTo>
                    <a:lnTo>
                      <a:pt x="40" y="142"/>
                    </a:lnTo>
                    <a:lnTo>
                      <a:pt x="42" y="140"/>
                    </a:lnTo>
                    <a:lnTo>
                      <a:pt x="46" y="130"/>
                    </a:lnTo>
                    <a:lnTo>
                      <a:pt x="54" y="122"/>
                    </a:lnTo>
                    <a:lnTo>
                      <a:pt x="54" y="118"/>
                    </a:lnTo>
                    <a:lnTo>
                      <a:pt x="50" y="112"/>
                    </a:lnTo>
                    <a:lnTo>
                      <a:pt x="46" y="114"/>
                    </a:lnTo>
                    <a:lnTo>
                      <a:pt x="40" y="120"/>
                    </a:lnTo>
                    <a:lnTo>
                      <a:pt x="36" y="128"/>
                    </a:lnTo>
                    <a:lnTo>
                      <a:pt x="30" y="128"/>
                    </a:lnTo>
                    <a:lnTo>
                      <a:pt x="28" y="126"/>
                    </a:lnTo>
                    <a:lnTo>
                      <a:pt x="28" y="122"/>
                    </a:lnTo>
                    <a:lnTo>
                      <a:pt x="30" y="114"/>
                    </a:lnTo>
                    <a:lnTo>
                      <a:pt x="38" y="106"/>
                    </a:lnTo>
                    <a:lnTo>
                      <a:pt x="38" y="102"/>
                    </a:lnTo>
                    <a:lnTo>
                      <a:pt x="36" y="100"/>
                    </a:lnTo>
                    <a:lnTo>
                      <a:pt x="30" y="98"/>
                    </a:lnTo>
                    <a:lnTo>
                      <a:pt x="22" y="96"/>
                    </a:lnTo>
                    <a:lnTo>
                      <a:pt x="12" y="84"/>
                    </a:lnTo>
                    <a:lnTo>
                      <a:pt x="10" y="74"/>
                    </a:lnTo>
                    <a:lnTo>
                      <a:pt x="14" y="66"/>
                    </a:lnTo>
                    <a:lnTo>
                      <a:pt x="6" y="54"/>
                    </a:lnTo>
                    <a:lnTo>
                      <a:pt x="8" y="42"/>
                    </a:lnTo>
                    <a:lnTo>
                      <a:pt x="2" y="30"/>
                    </a:lnTo>
                    <a:lnTo>
                      <a:pt x="2" y="2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7"/>
              <p:cNvSpPr>
                <a:spLocks/>
              </p:cNvSpPr>
              <p:nvPr/>
            </p:nvSpPr>
            <p:spPr bwMode="auto">
              <a:xfrm>
                <a:off x="3668" y="1102"/>
                <a:ext cx="142" cy="256"/>
              </a:xfrm>
              <a:custGeom>
                <a:avLst/>
                <a:gdLst>
                  <a:gd name="T0" fmla="*/ 6 w 142"/>
                  <a:gd name="T1" fmla="*/ 22 h 256"/>
                  <a:gd name="T2" fmla="*/ 42 w 142"/>
                  <a:gd name="T3" fmla="*/ 12 h 256"/>
                  <a:gd name="T4" fmla="*/ 54 w 142"/>
                  <a:gd name="T5" fmla="*/ 0 h 256"/>
                  <a:gd name="T6" fmla="*/ 74 w 142"/>
                  <a:gd name="T7" fmla="*/ 6 h 256"/>
                  <a:gd name="T8" fmla="*/ 84 w 142"/>
                  <a:gd name="T9" fmla="*/ 6 h 256"/>
                  <a:gd name="T10" fmla="*/ 90 w 142"/>
                  <a:gd name="T11" fmla="*/ 24 h 256"/>
                  <a:gd name="T12" fmla="*/ 96 w 142"/>
                  <a:gd name="T13" fmla="*/ 48 h 256"/>
                  <a:gd name="T14" fmla="*/ 94 w 142"/>
                  <a:gd name="T15" fmla="*/ 66 h 256"/>
                  <a:gd name="T16" fmla="*/ 112 w 142"/>
                  <a:gd name="T17" fmla="*/ 80 h 256"/>
                  <a:gd name="T18" fmla="*/ 120 w 142"/>
                  <a:gd name="T19" fmla="*/ 84 h 256"/>
                  <a:gd name="T20" fmla="*/ 112 w 142"/>
                  <a:gd name="T21" fmla="*/ 96 h 256"/>
                  <a:gd name="T22" fmla="*/ 110 w 142"/>
                  <a:gd name="T23" fmla="*/ 108 h 256"/>
                  <a:gd name="T24" fmla="*/ 118 w 142"/>
                  <a:gd name="T25" fmla="*/ 110 h 256"/>
                  <a:gd name="T26" fmla="*/ 128 w 142"/>
                  <a:gd name="T27" fmla="*/ 96 h 256"/>
                  <a:gd name="T28" fmla="*/ 136 w 142"/>
                  <a:gd name="T29" fmla="*/ 100 h 256"/>
                  <a:gd name="T30" fmla="*/ 128 w 142"/>
                  <a:gd name="T31" fmla="*/ 112 h 256"/>
                  <a:gd name="T32" fmla="*/ 122 w 142"/>
                  <a:gd name="T33" fmla="*/ 124 h 256"/>
                  <a:gd name="T34" fmla="*/ 112 w 142"/>
                  <a:gd name="T35" fmla="*/ 126 h 256"/>
                  <a:gd name="T36" fmla="*/ 118 w 142"/>
                  <a:gd name="T37" fmla="*/ 140 h 256"/>
                  <a:gd name="T38" fmla="*/ 124 w 142"/>
                  <a:gd name="T39" fmla="*/ 152 h 256"/>
                  <a:gd name="T40" fmla="*/ 128 w 142"/>
                  <a:gd name="T41" fmla="*/ 160 h 256"/>
                  <a:gd name="T42" fmla="*/ 124 w 142"/>
                  <a:gd name="T43" fmla="*/ 178 h 256"/>
                  <a:gd name="T44" fmla="*/ 120 w 142"/>
                  <a:gd name="T45" fmla="*/ 198 h 256"/>
                  <a:gd name="T46" fmla="*/ 112 w 142"/>
                  <a:gd name="T47" fmla="*/ 210 h 256"/>
                  <a:gd name="T48" fmla="*/ 118 w 142"/>
                  <a:gd name="T49" fmla="*/ 226 h 256"/>
                  <a:gd name="T50" fmla="*/ 122 w 142"/>
                  <a:gd name="T51" fmla="*/ 234 h 256"/>
                  <a:gd name="T52" fmla="*/ 130 w 142"/>
                  <a:gd name="T53" fmla="*/ 226 h 256"/>
                  <a:gd name="T54" fmla="*/ 140 w 142"/>
                  <a:gd name="T55" fmla="*/ 228 h 256"/>
                  <a:gd name="T56" fmla="*/ 142 w 142"/>
                  <a:gd name="T57" fmla="*/ 240 h 256"/>
                  <a:gd name="T58" fmla="*/ 142 w 142"/>
                  <a:gd name="T59" fmla="*/ 242 h 256"/>
                  <a:gd name="T60" fmla="*/ 64 w 142"/>
                  <a:gd name="T61" fmla="*/ 256 h 256"/>
                  <a:gd name="T62" fmla="*/ 14 w 142"/>
                  <a:gd name="T63" fmla="*/ 254 h 256"/>
                  <a:gd name="T64" fmla="*/ 18 w 142"/>
                  <a:gd name="T65" fmla="*/ 182 h 256"/>
                  <a:gd name="T66" fmla="*/ 4 w 142"/>
                  <a:gd name="T67" fmla="*/ 64 h 256"/>
                  <a:gd name="T68" fmla="*/ 0 w 142"/>
                  <a:gd name="T69" fmla="*/ 22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2" h="256">
                    <a:moveTo>
                      <a:pt x="0" y="22"/>
                    </a:moveTo>
                    <a:lnTo>
                      <a:pt x="6" y="22"/>
                    </a:lnTo>
                    <a:lnTo>
                      <a:pt x="18" y="22"/>
                    </a:lnTo>
                    <a:lnTo>
                      <a:pt x="42" y="12"/>
                    </a:lnTo>
                    <a:lnTo>
                      <a:pt x="50" y="4"/>
                    </a:lnTo>
                    <a:lnTo>
                      <a:pt x="54" y="0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82" y="4"/>
                    </a:lnTo>
                    <a:lnTo>
                      <a:pt x="84" y="6"/>
                    </a:lnTo>
                    <a:lnTo>
                      <a:pt x="84" y="12"/>
                    </a:lnTo>
                    <a:lnTo>
                      <a:pt x="90" y="24"/>
                    </a:lnTo>
                    <a:lnTo>
                      <a:pt x="88" y="36"/>
                    </a:lnTo>
                    <a:lnTo>
                      <a:pt x="96" y="48"/>
                    </a:lnTo>
                    <a:lnTo>
                      <a:pt x="92" y="56"/>
                    </a:lnTo>
                    <a:lnTo>
                      <a:pt x="94" y="66"/>
                    </a:lnTo>
                    <a:lnTo>
                      <a:pt x="104" y="78"/>
                    </a:lnTo>
                    <a:lnTo>
                      <a:pt x="112" y="80"/>
                    </a:lnTo>
                    <a:lnTo>
                      <a:pt x="118" y="82"/>
                    </a:lnTo>
                    <a:lnTo>
                      <a:pt x="120" y="84"/>
                    </a:lnTo>
                    <a:lnTo>
                      <a:pt x="120" y="88"/>
                    </a:lnTo>
                    <a:lnTo>
                      <a:pt x="112" y="96"/>
                    </a:lnTo>
                    <a:lnTo>
                      <a:pt x="110" y="104"/>
                    </a:lnTo>
                    <a:lnTo>
                      <a:pt x="110" y="108"/>
                    </a:lnTo>
                    <a:lnTo>
                      <a:pt x="112" y="110"/>
                    </a:lnTo>
                    <a:lnTo>
                      <a:pt x="118" y="110"/>
                    </a:lnTo>
                    <a:lnTo>
                      <a:pt x="122" y="102"/>
                    </a:lnTo>
                    <a:lnTo>
                      <a:pt x="128" y="96"/>
                    </a:lnTo>
                    <a:lnTo>
                      <a:pt x="132" y="94"/>
                    </a:lnTo>
                    <a:lnTo>
                      <a:pt x="136" y="100"/>
                    </a:lnTo>
                    <a:lnTo>
                      <a:pt x="136" y="104"/>
                    </a:lnTo>
                    <a:lnTo>
                      <a:pt x="128" y="112"/>
                    </a:lnTo>
                    <a:lnTo>
                      <a:pt x="124" y="122"/>
                    </a:lnTo>
                    <a:lnTo>
                      <a:pt x="122" y="124"/>
                    </a:lnTo>
                    <a:lnTo>
                      <a:pt x="112" y="124"/>
                    </a:lnTo>
                    <a:lnTo>
                      <a:pt x="112" y="126"/>
                    </a:lnTo>
                    <a:lnTo>
                      <a:pt x="114" y="134"/>
                    </a:lnTo>
                    <a:lnTo>
                      <a:pt x="118" y="140"/>
                    </a:lnTo>
                    <a:lnTo>
                      <a:pt x="122" y="150"/>
                    </a:lnTo>
                    <a:lnTo>
                      <a:pt x="124" y="152"/>
                    </a:lnTo>
                    <a:lnTo>
                      <a:pt x="124" y="156"/>
                    </a:lnTo>
                    <a:lnTo>
                      <a:pt x="128" y="160"/>
                    </a:lnTo>
                    <a:lnTo>
                      <a:pt x="128" y="168"/>
                    </a:lnTo>
                    <a:lnTo>
                      <a:pt x="124" y="178"/>
                    </a:lnTo>
                    <a:lnTo>
                      <a:pt x="118" y="194"/>
                    </a:lnTo>
                    <a:lnTo>
                      <a:pt x="120" y="198"/>
                    </a:lnTo>
                    <a:lnTo>
                      <a:pt x="112" y="206"/>
                    </a:lnTo>
                    <a:lnTo>
                      <a:pt x="112" y="210"/>
                    </a:lnTo>
                    <a:lnTo>
                      <a:pt x="118" y="216"/>
                    </a:lnTo>
                    <a:lnTo>
                      <a:pt x="118" y="226"/>
                    </a:lnTo>
                    <a:lnTo>
                      <a:pt x="120" y="232"/>
                    </a:lnTo>
                    <a:lnTo>
                      <a:pt x="122" y="234"/>
                    </a:lnTo>
                    <a:lnTo>
                      <a:pt x="124" y="234"/>
                    </a:lnTo>
                    <a:lnTo>
                      <a:pt x="130" y="226"/>
                    </a:lnTo>
                    <a:lnTo>
                      <a:pt x="136" y="224"/>
                    </a:lnTo>
                    <a:lnTo>
                      <a:pt x="140" y="228"/>
                    </a:lnTo>
                    <a:lnTo>
                      <a:pt x="142" y="236"/>
                    </a:lnTo>
                    <a:lnTo>
                      <a:pt x="142" y="240"/>
                    </a:lnTo>
                    <a:lnTo>
                      <a:pt x="140" y="240"/>
                    </a:lnTo>
                    <a:lnTo>
                      <a:pt x="142" y="242"/>
                    </a:lnTo>
                    <a:lnTo>
                      <a:pt x="142" y="244"/>
                    </a:lnTo>
                    <a:lnTo>
                      <a:pt x="64" y="256"/>
                    </a:lnTo>
                    <a:lnTo>
                      <a:pt x="18" y="256"/>
                    </a:lnTo>
                    <a:lnTo>
                      <a:pt x="14" y="254"/>
                    </a:lnTo>
                    <a:lnTo>
                      <a:pt x="6" y="246"/>
                    </a:lnTo>
                    <a:lnTo>
                      <a:pt x="18" y="182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8"/>
              <p:cNvSpPr>
                <a:spLocks/>
              </p:cNvSpPr>
              <p:nvPr/>
            </p:nvSpPr>
            <p:spPr bwMode="auto">
              <a:xfrm>
                <a:off x="3732" y="1288"/>
                <a:ext cx="232" cy="286"/>
              </a:xfrm>
              <a:custGeom>
                <a:avLst/>
                <a:gdLst>
                  <a:gd name="T0" fmla="*/ 208 w 232"/>
                  <a:gd name="T1" fmla="*/ 40 h 286"/>
                  <a:gd name="T2" fmla="*/ 204 w 232"/>
                  <a:gd name="T3" fmla="*/ 44 h 286"/>
                  <a:gd name="T4" fmla="*/ 224 w 232"/>
                  <a:gd name="T5" fmla="*/ 230 h 286"/>
                  <a:gd name="T6" fmla="*/ 228 w 232"/>
                  <a:gd name="T7" fmla="*/ 224 h 286"/>
                  <a:gd name="T8" fmla="*/ 232 w 232"/>
                  <a:gd name="T9" fmla="*/ 238 h 286"/>
                  <a:gd name="T10" fmla="*/ 228 w 232"/>
                  <a:gd name="T11" fmla="*/ 236 h 286"/>
                  <a:gd name="T12" fmla="*/ 226 w 232"/>
                  <a:gd name="T13" fmla="*/ 238 h 286"/>
                  <a:gd name="T14" fmla="*/ 226 w 232"/>
                  <a:gd name="T15" fmla="*/ 242 h 286"/>
                  <a:gd name="T16" fmla="*/ 90 w 232"/>
                  <a:gd name="T17" fmla="*/ 260 h 286"/>
                  <a:gd name="T18" fmla="*/ 88 w 232"/>
                  <a:gd name="T19" fmla="*/ 258 h 286"/>
                  <a:gd name="T20" fmla="*/ 84 w 232"/>
                  <a:gd name="T21" fmla="*/ 256 h 286"/>
                  <a:gd name="T22" fmla="*/ 82 w 232"/>
                  <a:gd name="T23" fmla="*/ 256 h 286"/>
                  <a:gd name="T24" fmla="*/ 80 w 232"/>
                  <a:gd name="T25" fmla="*/ 260 h 286"/>
                  <a:gd name="T26" fmla="*/ 78 w 232"/>
                  <a:gd name="T27" fmla="*/ 262 h 286"/>
                  <a:gd name="T28" fmla="*/ 72 w 232"/>
                  <a:gd name="T29" fmla="*/ 262 h 286"/>
                  <a:gd name="T30" fmla="*/ 74 w 232"/>
                  <a:gd name="T31" fmla="*/ 264 h 286"/>
                  <a:gd name="T32" fmla="*/ 72 w 232"/>
                  <a:gd name="T33" fmla="*/ 272 h 286"/>
                  <a:gd name="T34" fmla="*/ 76 w 232"/>
                  <a:gd name="T35" fmla="*/ 272 h 286"/>
                  <a:gd name="T36" fmla="*/ 78 w 232"/>
                  <a:gd name="T37" fmla="*/ 276 h 286"/>
                  <a:gd name="T38" fmla="*/ 72 w 232"/>
                  <a:gd name="T39" fmla="*/ 278 h 286"/>
                  <a:gd name="T40" fmla="*/ 66 w 232"/>
                  <a:gd name="T41" fmla="*/ 280 h 286"/>
                  <a:gd name="T42" fmla="*/ 58 w 232"/>
                  <a:gd name="T43" fmla="*/ 280 h 286"/>
                  <a:gd name="T44" fmla="*/ 58 w 232"/>
                  <a:gd name="T45" fmla="*/ 284 h 286"/>
                  <a:gd name="T46" fmla="*/ 58 w 232"/>
                  <a:gd name="T47" fmla="*/ 286 h 286"/>
                  <a:gd name="T48" fmla="*/ 52 w 232"/>
                  <a:gd name="T49" fmla="*/ 284 h 286"/>
                  <a:gd name="T50" fmla="*/ 50 w 232"/>
                  <a:gd name="T51" fmla="*/ 280 h 286"/>
                  <a:gd name="T52" fmla="*/ 42 w 232"/>
                  <a:gd name="T53" fmla="*/ 274 h 286"/>
                  <a:gd name="T54" fmla="*/ 38 w 232"/>
                  <a:gd name="T55" fmla="*/ 276 h 286"/>
                  <a:gd name="T56" fmla="*/ 0 w 232"/>
                  <a:gd name="T57" fmla="*/ 70 h 286"/>
                  <a:gd name="T58" fmla="*/ 78 w 232"/>
                  <a:gd name="T59" fmla="*/ 58 h 286"/>
                  <a:gd name="T60" fmla="*/ 78 w 232"/>
                  <a:gd name="T61" fmla="*/ 56 h 286"/>
                  <a:gd name="T62" fmla="*/ 86 w 232"/>
                  <a:gd name="T63" fmla="*/ 58 h 286"/>
                  <a:gd name="T64" fmla="*/ 96 w 232"/>
                  <a:gd name="T65" fmla="*/ 52 h 286"/>
                  <a:gd name="T66" fmla="*/ 100 w 232"/>
                  <a:gd name="T67" fmla="*/ 52 h 286"/>
                  <a:gd name="T68" fmla="*/ 206 w 232"/>
                  <a:gd name="T69" fmla="*/ 0 h 286"/>
                  <a:gd name="T70" fmla="*/ 206 w 232"/>
                  <a:gd name="T71" fmla="*/ 30 h 286"/>
                  <a:gd name="T72" fmla="*/ 208 w 232"/>
                  <a:gd name="T73" fmla="*/ 40 h 286"/>
                  <a:gd name="T74" fmla="*/ 208 w 232"/>
                  <a:gd name="T75" fmla="*/ 40 h 286"/>
                  <a:gd name="T76" fmla="*/ 208 w 232"/>
                  <a:gd name="T77" fmla="*/ 4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2" h="286">
                    <a:moveTo>
                      <a:pt x="208" y="40"/>
                    </a:moveTo>
                    <a:lnTo>
                      <a:pt x="204" y="44"/>
                    </a:lnTo>
                    <a:lnTo>
                      <a:pt x="224" y="230"/>
                    </a:lnTo>
                    <a:lnTo>
                      <a:pt x="228" y="224"/>
                    </a:lnTo>
                    <a:lnTo>
                      <a:pt x="232" y="238"/>
                    </a:lnTo>
                    <a:lnTo>
                      <a:pt x="228" y="236"/>
                    </a:lnTo>
                    <a:lnTo>
                      <a:pt x="226" y="238"/>
                    </a:lnTo>
                    <a:lnTo>
                      <a:pt x="226" y="242"/>
                    </a:lnTo>
                    <a:lnTo>
                      <a:pt x="90" y="260"/>
                    </a:lnTo>
                    <a:lnTo>
                      <a:pt x="88" y="258"/>
                    </a:lnTo>
                    <a:lnTo>
                      <a:pt x="84" y="256"/>
                    </a:lnTo>
                    <a:lnTo>
                      <a:pt x="82" y="256"/>
                    </a:lnTo>
                    <a:lnTo>
                      <a:pt x="80" y="260"/>
                    </a:lnTo>
                    <a:lnTo>
                      <a:pt x="78" y="262"/>
                    </a:lnTo>
                    <a:lnTo>
                      <a:pt x="72" y="262"/>
                    </a:lnTo>
                    <a:lnTo>
                      <a:pt x="74" y="264"/>
                    </a:lnTo>
                    <a:lnTo>
                      <a:pt x="72" y="272"/>
                    </a:lnTo>
                    <a:lnTo>
                      <a:pt x="76" y="272"/>
                    </a:lnTo>
                    <a:lnTo>
                      <a:pt x="78" y="276"/>
                    </a:lnTo>
                    <a:lnTo>
                      <a:pt x="72" y="278"/>
                    </a:lnTo>
                    <a:lnTo>
                      <a:pt x="66" y="280"/>
                    </a:lnTo>
                    <a:lnTo>
                      <a:pt x="58" y="280"/>
                    </a:lnTo>
                    <a:lnTo>
                      <a:pt x="58" y="284"/>
                    </a:lnTo>
                    <a:lnTo>
                      <a:pt x="58" y="286"/>
                    </a:lnTo>
                    <a:lnTo>
                      <a:pt x="52" y="284"/>
                    </a:lnTo>
                    <a:lnTo>
                      <a:pt x="50" y="280"/>
                    </a:lnTo>
                    <a:lnTo>
                      <a:pt x="42" y="274"/>
                    </a:lnTo>
                    <a:lnTo>
                      <a:pt x="38" y="276"/>
                    </a:lnTo>
                    <a:lnTo>
                      <a:pt x="0" y="70"/>
                    </a:lnTo>
                    <a:lnTo>
                      <a:pt x="78" y="58"/>
                    </a:lnTo>
                    <a:lnTo>
                      <a:pt x="78" y="56"/>
                    </a:lnTo>
                    <a:lnTo>
                      <a:pt x="86" y="58"/>
                    </a:lnTo>
                    <a:lnTo>
                      <a:pt x="96" y="52"/>
                    </a:lnTo>
                    <a:lnTo>
                      <a:pt x="100" y="52"/>
                    </a:lnTo>
                    <a:lnTo>
                      <a:pt x="206" y="0"/>
                    </a:lnTo>
                    <a:lnTo>
                      <a:pt x="206" y="30"/>
                    </a:lnTo>
                    <a:lnTo>
                      <a:pt x="208" y="40"/>
                    </a:lnTo>
                    <a:lnTo>
                      <a:pt x="208" y="40"/>
                    </a:lnTo>
                    <a:lnTo>
                      <a:pt x="208" y="4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9"/>
              <p:cNvSpPr>
                <a:spLocks/>
              </p:cNvSpPr>
              <p:nvPr/>
            </p:nvSpPr>
            <p:spPr bwMode="auto">
              <a:xfrm>
                <a:off x="3392" y="1300"/>
                <a:ext cx="252" cy="164"/>
              </a:xfrm>
              <a:custGeom>
                <a:avLst/>
                <a:gdLst>
                  <a:gd name="T0" fmla="*/ 164 w 252"/>
                  <a:gd name="T1" fmla="*/ 6 h 164"/>
                  <a:gd name="T2" fmla="*/ 168 w 252"/>
                  <a:gd name="T3" fmla="*/ 4 h 164"/>
                  <a:gd name="T4" fmla="*/ 168 w 252"/>
                  <a:gd name="T5" fmla="*/ 8 h 164"/>
                  <a:gd name="T6" fmla="*/ 182 w 252"/>
                  <a:gd name="T7" fmla="*/ 10 h 164"/>
                  <a:gd name="T8" fmla="*/ 188 w 252"/>
                  <a:gd name="T9" fmla="*/ 24 h 164"/>
                  <a:gd name="T10" fmla="*/ 168 w 252"/>
                  <a:gd name="T11" fmla="*/ 80 h 164"/>
                  <a:gd name="T12" fmla="*/ 162 w 252"/>
                  <a:gd name="T13" fmla="*/ 112 h 164"/>
                  <a:gd name="T14" fmla="*/ 156 w 252"/>
                  <a:gd name="T15" fmla="*/ 120 h 164"/>
                  <a:gd name="T16" fmla="*/ 144 w 252"/>
                  <a:gd name="T17" fmla="*/ 126 h 164"/>
                  <a:gd name="T18" fmla="*/ 146 w 252"/>
                  <a:gd name="T19" fmla="*/ 132 h 164"/>
                  <a:gd name="T20" fmla="*/ 134 w 252"/>
                  <a:gd name="T21" fmla="*/ 124 h 164"/>
                  <a:gd name="T22" fmla="*/ 128 w 252"/>
                  <a:gd name="T23" fmla="*/ 128 h 164"/>
                  <a:gd name="T24" fmla="*/ 124 w 252"/>
                  <a:gd name="T25" fmla="*/ 136 h 164"/>
                  <a:gd name="T26" fmla="*/ 114 w 252"/>
                  <a:gd name="T27" fmla="*/ 132 h 164"/>
                  <a:gd name="T28" fmla="*/ 106 w 252"/>
                  <a:gd name="T29" fmla="*/ 136 h 164"/>
                  <a:gd name="T30" fmla="*/ 104 w 252"/>
                  <a:gd name="T31" fmla="*/ 142 h 164"/>
                  <a:gd name="T32" fmla="*/ 96 w 252"/>
                  <a:gd name="T33" fmla="*/ 144 h 164"/>
                  <a:gd name="T34" fmla="*/ 94 w 252"/>
                  <a:gd name="T35" fmla="*/ 150 h 164"/>
                  <a:gd name="T36" fmla="*/ 92 w 252"/>
                  <a:gd name="T37" fmla="*/ 152 h 164"/>
                  <a:gd name="T38" fmla="*/ 88 w 252"/>
                  <a:gd name="T39" fmla="*/ 150 h 164"/>
                  <a:gd name="T40" fmla="*/ 82 w 252"/>
                  <a:gd name="T41" fmla="*/ 158 h 164"/>
                  <a:gd name="T42" fmla="*/ 72 w 252"/>
                  <a:gd name="T43" fmla="*/ 158 h 164"/>
                  <a:gd name="T44" fmla="*/ 68 w 252"/>
                  <a:gd name="T45" fmla="*/ 156 h 164"/>
                  <a:gd name="T46" fmla="*/ 42 w 252"/>
                  <a:gd name="T47" fmla="*/ 150 h 164"/>
                  <a:gd name="T48" fmla="*/ 12 w 252"/>
                  <a:gd name="T49" fmla="*/ 74 h 164"/>
                  <a:gd name="T50" fmla="*/ 34 w 252"/>
                  <a:gd name="T51" fmla="*/ 68 h 164"/>
                  <a:gd name="T52" fmla="*/ 62 w 252"/>
                  <a:gd name="T53" fmla="*/ 68 h 164"/>
                  <a:gd name="T54" fmla="*/ 88 w 252"/>
                  <a:gd name="T55" fmla="*/ 58 h 164"/>
                  <a:gd name="T56" fmla="*/ 98 w 252"/>
                  <a:gd name="T57" fmla="*/ 56 h 164"/>
                  <a:gd name="T58" fmla="*/ 132 w 252"/>
                  <a:gd name="T59" fmla="*/ 62 h 164"/>
                  <a:gd name="T60" fmla="*/ 138 w 252"/>
                  <a:gd name="T61" fmla="*/ 64 h 164"/>
                  <a:gd name="T62" fmla="*/ 144 w 252"/>
                  <a:gd name="T63" fmla="*/ 60 h 164"/>
                  <a:gd name="T64" fmla="*/ 146 w 252"/>
                  <a:gd name="T65" fmla="*/ 50 h 164"/>
                  <a:gd name="T66" fmla="*/ 134 w 252"/>
                  <a:gd name="T67" fmla="*/ 28 h 164"/>
                  <a:gd name="T68" fmla="*/ 136 w 252"/>
                  <a:gd name="T69" fmla="*/ 22 h 164"/>
                  <a:gd name="T70" fmla="*/ 160 w 252"/>
                  <a:gd name="T71" fmla="*/ 2 h 164"/>
                  <a:gd name="T72" fmla="*/ 160 w 252"/>
                  <a:gd name="T73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2" h="164">
                    <a:moveTo>
                      <a:pt x="160" y="0"/>
                    </a:moveTo>
                    <a:lnTo>
                      <a:pt x="164" y="6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0" y="6"/>
                    </a:lnTo>
                    <a:lnTo>
                      <a:pt x="168" y="8"/>
                    </a:lnTo>
                    <a:lnTo>
                      <a:pt x="172" y="12"/>
                    </a:lnTo>
                    <a:lnTo>
                      <a:pt x="182" y="10"/>
                    </a:lnTo>
                    <a:lnTo>
                      <a:pt x="186" y="16"/>
                    </a:lnTo>
                    <a:lnTo>
                      <a:pt x="188" y="24"/>
                    </a:lnTo>
                    <a:lnTo>
                      <a:pt x="252" y="68"/>
                    </a:lnTo>
                    <a:lnTo>
                      <a:pt x="168" y="80"/>
                    </a:lnTo>
                    <a:lnTo>
                      <a:pt x="164" y="116"/>
                    </a:lnTo>
                    <a:lnTo>
                      <a:pt x="162" y="112"/>
                    </a:lnTo>
                    <a:lnTo>
                      <a:pt x="158" y="112"/>
                    </a:lnTo>
                    <a:lnTo>
                      <a:pt x="156" y="120"/>
                    </a:lnTo>
                    <a:lnTo>
                      <a:pt x="146" y="124"/>
                    </a:lnTo>
                    <a:lnTo>
                      <a:pt x="144" y="126"/>
                    </a:lnTo>
                    <a:lnTo>
                      <a:pt x="148" y="130"/>
                    </a:lnTo>
                    <a:lnTo>
                      <a:pt x="146" y="132"/>
                    </a:lnTo>
                    <a:lnTo>
                      <a:pt x="140" y="130"/>
                    </a:lnTo>
                    <a:lnTo>
                      <a:pt x="134" y="124"/>
                    </a:lnTo>
                    <a:lnTo>
                      <a:pt x="132" y="122"/>
                    </a:lnTo>
                    <a:lnTo>
                      <a:pt x="128" y="128"/>
                    </a:lnTo>
                    <a:lnTo>
                      <a:pt x="126" y="130"/>
                    </a:lnTo>
                    <a:lnTo>
                      <a:pt x="124" y="136"/>
                    </a:lnTo>
                    <a:lnTo>
                      <a:pt x="118" y="134"/>
                    </a:lnTo>
                    <a:lnTo>
                      <a:pt x="114" y="132"/>
                    </a:lnTo>
                    <a:lnTo>
                      <a:pt x="108" y="134"/>
                    </a:lnTo>
                    <a:lnTo>
                      <a:pt x="106" y="136"/>
                    </a:lnTo>
                    <a:lnTo>
                      <a:pt x="106" y="140"/>
                    </a:lnTo>
                    <a:lnTo>
                      <a:pt x="104" y="142"/>
                    </a:lnTo>
                    <a:lnTo>
                      <a:pt x="98" y="146"/>
                    </a:lnTo>
                    <a:lnTo>
                      <a:pt x="96" y="144"/>
                    </a:lnTo>
                    <a:lnTo>
                      <a:pt x="94" y="144"/>
                    </a:lnTo>
                    <a:lnTo>
                      <a:pt x="94" y="150"/>
                    </a:lnTo>
                    <a:lnTo>
                      <a:pt x="92" y="152"/>
                    </a:lnTo>
                    <a:lnTo>
                      <a:pt x="92" y="152"/>
                    </a:lnTo>
                    <a:lnTo>
                      <a:pt x="90" y="150"/>
                    </a:lnTo>
                    <a:lnTo>
                      <a:pt x="88" y="150"/>
                    </a:lnTo>
                    <a:lnTo>
                      <a:pt x="84" y="150"/>
                    </a:lnTo>
                    <a:lnTo>
                      <a:pt x="82" y="158"/>
                    </a:lnTo>
                    <a:lnTo>
                      <a:pt x="78" y="158"/>
                    </a:lnTo>
                    <a:lnTo>
                      <a:pt x="72" y="158"/>
                    </a:lnTo>
                    <a:lnTo>
                      <a:pt x="70" y="156"/>
                    </a:lnTo>
                    <a:lnTo>
                      <a:pt x="68" y="156"/>
                    </a:lnTo>
                    <a:lnTo>
                      <a:pt x="62" y="164"/>
                    </a:lnTo>
                    <a:lnTo>
                      <a:pt x="42" y="150"/>
                    </a:lnTo>
                    <a:lnTo>
                      <a:pt x="0" y="82"/>
                    </a:lnTo>
                    <a:lnTo>
                      <a:pt x="12" y="74"/>
                    </a:lnTo>
                    <a:lnTo>
                      <a:pt x="22" y="68"/>
                    </a:lnTo>
                    <a:lnTo>
                      <a:pt x="34" y="68"/>
                    </a:lnTo>
                    <a:lnTo>
                      <a:pt x="52" y="70"/>
                    </a:lnTo>
                    <a:lnTo>
                      <a:pt x="62" y="68"/>
                    </a:lnTo>
                    <a:lnTo>
                      <a:pt x="62" y="68"/>
                    </a:lnTo>
                    <a:lnTo>
                      <a:pt x="88" y="58"/>
                    </a:lnTo>
                    <a:lnTo>
                      <a:pt x="88" y="58"/>
                    </a:lnTo>
                    <a:lnTo>
                      <a:pt x="98" y="56"/>
                    </a:lnTo>
                    <a:lnTo>
                      <a:pt x="116" y="58"/>
                    </a:lnTo>
                    <a:lnTo>
                      <a:pt x="132" y="62"/>
                    </a:lnTo>
                    <a:lnTo>
                      <a:pt x="136" y="64"/>
                    </a:lnTo>
                    <a:lnTo>
                      <a:pt x="138" y="64"/>
                    </a:lnTo>
                    <a:lnTo>
                      <a:pt x="140" y="64"/>
                    </a:lnTo>
                    <a:lnTo>
                      <a:pt x="144" y="60"/>
                    </a:lnTo>
                    <a:lnTo>
                      <a:pt x="146" y="58"/>
                    </a:lnTo>
                    <a:lnTo>
                      <a:pt x="146" y="50"/>
                    </a:lnTo>
                    <a:lnTo>
                      <a:pt x="136" y="32"/>
                    </a:lnTo>
                    <a:lnTo>
                      <a:pt x="134" y="28"/>
                    </a:lnTo>
                    <a:lnTo>
                      <a:pt x="134" y="26"/>
                    </a:lnTo>
                    <a:lnTo>
                      <a:pt x="136" y="22"/>
                    </a:lnTo>
                    <a:lnTo>
                      <a:pt x="144" y="12"/>
                    </a:lnTo>
                    <a:lnTo>
                      <a:pt x="160" y="2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0"/>
              <p:cNvSpPr>
                <a:spLocks/>
              </p:cNvSpPr>
              <p:nvPr/>
            </p:nvSpPr>
            <p:spPr bwMode="auto">
              <a:xfrm>
                <a:off x="3936" y="1328"/>
                <a:ext cx="228" cy="230"/>
              </a:xfrm>
              <a:custGeom>
                <a:avLst/>
                <a:gdLst>
                  <a:gd name="T0" fmla="*/ 4 w 228"/>
                  <a:gd name="T1" fmla="*/ 2 h 230"/>
                  <a:gd name="T2" fmla="*/ 12 w 228"/>
                  <a:gd name="T3" fmla="*/ 14 h 230"/>
                  <a:gd name="T4" fmla="*/ 22 w 228"/>
                  <a:gd name="T5" fmla="*/ 20 h 230"/>
                  <a:gd name="T6" fmla="*/ 58 w 228"/>
                  <a:gd name="T7" fmla="*/ 28 h 230"/>
                  <a:gd name="T8" fmla="*/ 130 w 228"/>
                  <a:gd name="T9" fmla="*/ 44 h 230"/>
                  <a:gd name="T10" fmla="*/ 168 w 228"/>
                  <a:gd name="T11" fmla="*/ 38 h 230"/>
                  <a:gd name="T12" fmla="*/ 190 w 228"/>
                  <a:gd name="T13" fmla="*/ 32 h 230"/>
                  <a:gd name="T14" fmla="*/ 216 w 228"/>
                  <a:gd name="T15" fmla="*/ 44 h 230"/>
                  <a:gd name="T16" fmla="*/ 166 w 228"/>
                  <a:gd name="T17" fmla="*/ 202 h 230"/>
                  <a:gd name="T18" fmla="*/ 164 w 228"/>
                  <a:gd name="T19" fmla="*/ 198 h 230"/>
                  <a:gd name="T20" fmla="*/ 160 w 228"/>
                  <a:gd name="T21" fmla="*/ 196 h 230"/>
                  <a:gd name="T22" fmla="*/ 150 w 228"/>
                  <a:gd name="T23" fmla="*/ 200 h 230"/>
                  <a:gd name="T24" fmla="*/ 152 w 228"/>
                  <a:gd name="T25" fmla="*/ 196 h 230"/>
                  <a:gd name="T26" fmla="*/ 146 w 228"/>
                  <a:gd name="T27" fmla="*/ 194 h 230"/>
                  <a:gd name="T28" fmla="*/ 144 w 228"/>
                  <a:gd name="T29" fmla="*/ 202 h 230"/>
                  <a:gd name="T30" fmla="*/ 140 w 228"/>
                  <a:gd name="T31" fmla="*/ 196 h 230"/>
                  <a:gd name="T32" fmla="*/ 140 w 228"/>
                  <a:gd name="T33" fmla="*/ 190 h 230"/>
                  <a:gd name="T34" fmla="*/ 130 w 228"/>
                  <a:gd name="T35" fmla="*/ 196 h 230"/>
                  <a:gd name="T36" fmla="*/ 128 w 228"/>
                  <a:gd name="T37" fmla="*/ 192 h 230"/>
                  <a:gd name="T38" fmla="*/ 132 w 228"/>
                  <a:gd name="T39" fmla="*/ 190 h 230"/>
                  <a:gd name="T40" fmla="*/ 128 w 228"/>
                  <a:gd name="T41" fmla="*/ 186 h 230"/>
                  <a:gd name="T42" fmla="*/ 126 w 228"/>
                  <a:gd name="T43" fmla="*/ 192 h 230"/>
                  <a:gd name="T44" fmla="*/ 120 w 228"/>
                  <a:gd name="T45" fmla="*/ 194 h 230"/>
                  <a:gd name="T46" fmla="*/ 122 w 228"/>
                  <a:gd name="T47" fmla="*/ 188 h 230"/>
                  <a:gd name="T48" fmla="*/ 118 w 228"/>
                  <a:gd name="T49" fmla="*/ 186 h 230"/>
                  <a:gd name="T50" fmla="*/ 112 w 228"/>
                  <a:gd name="T51" fmla="*/ 188 h 230"/>
                  <a:gd name="T52" fmla="*/ 108 w 228"/>
                  <a:gd name="T53" fmla="*/ 184 h 230"/>
                  <a:gd name="T54" fmla="*/ 106 w 228"/>
                  <a:gd name="T55" fmla="*/ 190 h 230"/>
                  <a:gd name="T56" fmla="*/ 98 w 228"/>
                  <a:gd name="T57" fmla="*/ 194 h 230"/>
                  <a:gd name="T58" fmla="*/ 92 w 228"/>
                  <a:gd name="T59" fmla="*/ 198 h 230"/>
                  <a:gd name="T60" fmla="*/ 84 w 228"/>
                  <a:gd name="T61" fmla="*/ 212 h 230"/>
                  <a:gd name="T62" fmla="*/ 76 w 228"/>
                  <a:gd name="T63" fmla="*/ 214 h 230"/>
                  <a:gd name="T64" fmla="*/ 70 w 228"/>
                  <a:gd name="T65" fmla="*/ 222 h 230"/>
                  <a:gd name="T66" fmla="*/ 62 w 228"/>
                  <a:gd name="T67" fmla="*/ 230 h 230"/>
                  <a:gd name="T68" fmla="*/ 56 w 228"/>
                  <a:gd name="T69" fmla="*/ 226 h 230"/>
                  <a:gd name="T70" fmla="*/ 46 w 228"/>
                  <a:gd name="T71" fmla="*/ 222 h 230"/>
                  <a:gd name="T72" fmla="*/ 38 w 228"/>
                  <a:gd name="T73" fmla="*/ 222 h 230"/>
                  <a:gd name="T74" fmla="*/ 30 w 228"/>
                  <a:gd name="T75" fmla="*/ 226 h 230"/>
                  <a:gd name="T76" fmla="*/ 20 w 228"/>
                  <a:gd name="T77" fmla="*/ 228 h 230"/>
                  <a:gd name="T78" fmla="*/ 14 w 228"/>
                  <a:gd name="T79" fmla="*/ 226 h 230"/>
                  <a:gd name="T80" fmla="*/ 14 w 228"/>
                  <a:gd name="T81" fmla="*/ 218 h 230"/>
                  <a:gd name="T82" fmla="*/ 24 w 228"/>
                  <a:gd name="T83" fmla="*/ 216 h 230"/>
                  <a:gd name="T84" fmla="*/ 22 w 228"/>
                  <a:gd name="T85" fmla="*/ 202 h 230"/>
                  <a:gd name="T86" fmla="*/ 24 w 228"/>
                  <a:gd name="T87" fmla="*/ 196 h 230"/>
                  <a:gd name="T88" fmla="*/ 24 w 228"/>
                  <a:gd name="T89" fmla="*/ 184 h 230"/>
                  <a:gd name="T90" fmla="*/ 0 w 228"/>
                  <a:gd name="T91" fmla="*/ 4 h 230"/>
                  <a:gd name="T92" fmla="*/ 4 w 228"/>
                  <a:gd name="T9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28" h="230">
                    <a:moveTo>
                      <a:pt x="4" y="0"/>
                    </a:moveTo>
                    <a:lnTo>
                      <a:pt x="4" y="2"/>
                    </a:lnTo>
                    <a:lnTo>
                      <a:pt x="8" y="8"/>
                    </a:lnTo>
                    <a:lnTo>
                      <a:pt x="12" y="14"/>
                    </a:lnTo>
                    <a:lnTo>
                      <a:pt x="20" y="20"/>
                    </a:lnTo>
                    <a:lnTo>
                      <a:pt x="22" y="20"/>
                    </a:lnTo>
                    <a:lnTo>
                      <a:pt x="42" y="24"/>
                    </a:lnTo>
                    <a:lnTo>
                      <a:pt x="58" y="28"/>
                    </a:lnTo>
                    <a:lnTo>
                      <a:pt x="110" y="44"/>
                    </a:lnTo>
                    <a:lnTo>
                      <a:pt x="130" y="44"/>
                    </a:lnTo>
                    <a:lnTo>
                      <a:pt x="150" y="40"/>
                    </a:lnTo>
                    <a:lnTo>
                      <a:pt x="168" y="38"/>
                    </a:lnTo>
                    <a:lnTo>
                      <a:pt x="178" y="34"/>
                    </a:lnTo>
                    <a:lnTo>
                      <a:pt x="190" y="32"/>
                    </a:lnTo>
                    <a:lnTo>
                      <a:pt x="202" y="36"/>
                    </a:lnTo>
                    <a:lnTo>
                      <a:pt x="216" y="44"/>
                    </a:lnTo>
                    <a:lnTo>
                      <a:pt x="228" y="48"/>
                    </a:lnTo>
                    <a:lnTo>
                      <a:pt x="166" y="202"/>
                    </a:lnTo>
                    <a:lnTo>
                      <a:pt x="164" y="200"/>
                    </a:lnTo>
                    <a:lnTo>
                      <a:pt x="164" y="198"/>
                    </a:lnTo>
                    <a:lnTo>
                      <a:pt x="162" y="196"/>
                    </a:lnTo>
                    <a:lnTo>
                      <a:pt x="160" y="196"/>
                    </a:lnTo>
                    <a:lnTo>
                      <a:pt x="156" y="200"/>
                    </a:lnTo>
                    <a:lnTo>
                      <a:pt x="150" y="200"/>
                    </a:lnTo>
                    <a:lnTo>
                      <a:pt x="148" y="200"/>
                    </a:lnTo>
                    <a:lnTo>
                      <a:pt x="152" y="196"/>
                    </a:lnTo>
                    <a:lnTo>
                      <a:pt x="150" y="192"/>
                    </a:lnTo>
                    <a:lnTo>
                      <a:pt x="146" y="194"/>
                    </a:lnTo>
                    <a:lnTo>
                      <a:pt x="146" y="202"/>
                    </a:lnTo>
                    <a:lnTo>
                      <a:pt x="144" y="202"/>
                    </a:lnTo>
                    <a:lnTo>
                      <a:pt x="140" y="202"/>
                    </a:lnTo>
                    <a:lnTo>
                      <a:pt x="140" y="196"/>
                    </a:lnTo>
                    <a:lnTo>
                      <a:pt x="140" y="192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0" y="196"/>
                    </a:lnTo>
                    <a:lnTo>
                      <a:pt x="128" y="194"/>
                    </a:lnTo>
                    <a:lnTo>
                      <a:pt x="128" y="192"/>
                    </a:lnTo>
                    <a:lnTo>
                      <a:pt x="130" y="192"/>
                    </a:lnTo>
                    <a:lnTo>
                      <a:pt x="132" y="190"/>
                    </a:lnTo>
                    <a:lnTo>
                      <a:pt x="132" y="186"/>
                    </a:lnTo>
                    <a:lnTo>
                      <a:pt x="128" y="186"/>
                    </a:lnTo>
                    <a:lnTo>
                      <a:pt x="126" y="188"/>
                    </a:lnTo>
                    <a:lnTo>
                      <a:pt x="126" y="192"/>
                    </a:lnTo>
                    <a:lnTo>
                      <a:pt x="122" y="194"/>
                    </a:lnTo>
                    <a:lnTo>
                      <a:pt x="120" y="194"/>
                    </a:lnTo>
                    <a:lnTo>
                      <a:pt x="122" y="190"/>
                    </a:lnTo>
                    <a:lnTo>
                      <a:pt x="122" y="188"/>
                    </a:lnTo>
                    <a:lnTo>
                      <a:pt x="116" y="190"/>
                    </a:lnTo>
                    <a:lnTo>
                      <a:pt x="118" y="186"/>
                    </a:lnTo>
                    <a:lnTo>
                      <a:pt x="116" y="184"/>
                    </a:lnTo>
                    <a:lnTo>
                      <a:pt x="112" y="188"/>
                    </a:lnTo>
                    <a:lnTo>
                      <a:pt x="110" y="188"/>
                    </a:lnTo>
                    <a:lnTo>
                      <a:pt x="108" y="184"/>
                    </a:lnTo>
                    <a:lnTo>
                      <a:pt x="104" y="180"/>
                    </a:lnTo>
                    <a:lnTo>
                      <a:pt x="106" y="190"/>
                    </a:lnTo>
                    <a:lnTo>
                      <a:pt x="100" y="192"/>
                    </a:lnTo>
                    <a:lnTo>
                      <a:pt x="98" y="194"/>
                    </a:lnTo>
                    <a:lnTo>
                      <a:pt x="96" y="198"/>
                    </a:lnTo>
                    <a:lnTo>
                      <a:pt x="92" y="198"/>
                    </a:lnTo>
                    <a:lnTo>
                      <a:pt x="92" y="204"/>
                    </a:lnTo>
                    <a:lnTo>
                      <a:pt x="84" y="212"/>
                    </a:lnTo>
                    <a:lnTo>
                      <a:pt x="78" y="212"/>
                    </a:lnTo>
                    <a:lnTo>
                      <a:pt x="76" y="214"/>
                    </a:lnTo>
                    <a:lnTo>
                      <a:pt x="78" y="218"/>
                    </a:lnTo>
                    <a:lnTo>
                      <a:pt x="70" y="222"/>
                    </a:lnTo>
                    <a:lnTo>
                      <a:pt x="68" y="226"/>
                    </a:lnTo>
                    <a:lnTo>
                      <a:pt x="62" y="230"/>
                    </a:lnTo>
                    <a:lnTo>
                      <a:pt x="58" y="228"/>
                    </a:lnTo>
                    <a:lnTo>
                      <a:pt x="56" y="226"/>
                    </a:lnTo>
                    <a:lnTo>
                      <a:pt x="52" y="226"/>
                    </a:lnTo>
                    <a:lnTo>
                      <a:pt x="46" y="222"/>
                    </a:lnTo>
                    <a:lnTo>
                      <a:pt x="44" y="224"/>
                    </a:lnTo>
                    <a:lnTo>
                      <a:pt x="38" y="222"/>
                    </a:lnTo>
                    <a:lnTo>
                      <a:pt x="32" y="228"/>
                    </a:lnTo>
                    <a:lnTo>
                      <a:pt x="30" y="226"/>
                    </a:lnTo>
                    <a:lnTo>
                      <a:pt x="26" y="228"/>
                    </a:lnTo>
                    <a:lnTo>
                      <a:pt x="20" y="228"/>
                    </a:lnTo>
                    <a:lnTo>
                      <a:pt x="18" y="230"/>
                    </a:lnTo>
                    <a:lnTo>
                      <a:pt x="14" y="226"/>
                    </a:lnTo>
                    <a:lnTo>
                      <a:pt x="12" y="220"/>
                    </a:lnTo>
                    <a:lnTo>
                      <a:pt x="14" y="218"/>
                    </a:lnTo>
                    <a:lnTo>
                      <a:pt x="22" y="218"/>
                    </a:lnTo>
                    <a:lnTo>
                      <a:pt x="24" y="216"/>
                    </a:lnTo>
                    <a:lnTo>
                      <a:pt x="24" y="212"/>
                    </a:lnTo>
                    <a:lnTo>
                      <a:pt x="22" y="202"/>
                    </a:lnTo>
                    <a:lnTo>
                      <a:pt x="22" y="198"/>
                    </a:lnTo>
                    <a:lnTo>
                      <a:pt x="24" y="196"/>
                    </a:lnTo>
                    <a:lnTo>
                      <a:pt x="28" y="198"/>
                    </a:lnTo>
                    <a:lnTo>
                      <a:pt x="24" y="184"/>
                    </a:lnTo>
                    <a:lnTo>
                      <a:pt x="20" y="190"/>
                    </a:lnTo>
                    <a:lnTo>
                      <a:pt x="0" y="4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"/>
              <p:cNvSpPr>
                <a:spLocks/>
              </p:cNvSpPr>
              <p:nvPr/>
            </p:nvSpPr>
            <p:spPr bwMode="auto">
              <a:xfrm>
                <a:off x="3556" y="1346"/>
                <a:ext cx="214" cy="273"/>
              </a:xfrm>
              <a:custGeom>
                <a:avLst/>
                <a:gdLst>
                  <a:gd name="T0" fmla="*/ 118 w 214"/>
                  <a:gd name="T1" fmla="*/ 2 h 273"/>
                  <a:gd name="T2" fmla="*/ 126 w 214"/>
                  <a:gd name="T3" fmla="*/ 10 h 273"/>
                  <a:gd name="T4" fmla="*/ 130 w 214"/>
                  <a:gd name="T5" fmla="*/ 12 h 273"/>
                  <a:gd name="T6" fmla="*/ 176 w 214"/>
                  <a:gd name="T7" fmla="*/ 12 h 273"/>
                  <a:gd name="T8" fmla="*/ 214 w 214"/>
                  <a:gd name="T9" fmla="*/ 218 h 273"/>
                  <a:gd name="T10" fmla="*/ 208 w 214"/>
                  <a:gd name="T11" fmla="*/ 246 h 273"/>
                  <a:gd name="T12" fmla="*/ 200 w 214"/>
                  <a:gd name="T13" fmla="*/ 242 h 273"/>
                  <a:gd name="T14" fmla="*/ 196 w 214"/>
                  <a:gd name="T15" fmla="*/ 242 h 273"/>
                  <a:gd name="T16" fmla="*/ 188 w 214"/>
                  <a:gd name="T17" fmla="*/ 246 h 273"/>
                  <a:gd name="T18" fmla="*/ 184 w 214"/>
                  <a:gd name="T19" fmla="*/ 246 h 273"/>
                  <a:gd name="T20" fmla="*/ 174 w 214"/>
                  <a:gd name="T21" fmla="*/ 252 h 273"/>
                  <a:gd name="T22" fmla="*/ 160 w 214"/>
                  <a:gd name="T23" fmla="*/ 258 h 273"/>
                  <a:gd name="T24" fmla="*/ 160 w 214"/>
                  <a:gd name="T25" fmla="*/ 258 h 273"/>
                  <a:gd name="T26" fmla="*/ 158 w 214"/>
                  <a:gd name="T27" fmla="*/ 258 h 273"/>
                  <a:gd name="T28" fmla="*/ 156 w 214"/>
                  <a:gd name="T29" fmla="*/ 258 h 273"/>
                  <a:gd name="T30" fmla="*/ 142 w 214"/>
                  <a:gd name="T31" fmla="*/ 273 h 273"/>
                  <a:gd name="T32" fmla="*/ 128 w 214"/>
                  <a:gd name="T33" fmla="*/ 267 h 273"/>
                  <a:gd name="T34" fmla="*/ 118 w 214"/>
                  <a:gd name="T35" fmla="*/ 267 h 273"/>
                  <a:gd name="T36" fmla="*/ 114 w 214"/>
                  <a:gd name="T37" fmla="*/ 267 h 273"/>
                  <a:gd name="T38" fmla="*/ 110 w 214"/>
                  <a:gd name="T39" fmla="*/ 263 h 273"/>
                  <a:gd name="T40" fmla="*/ 106 w 214"/>
                  <a:gd name="T41" fmla="*/ 256 h 273"/>
                  <a:gd name="T42" fmla="*/ 104 w 214"/>
                  <a:gd name="T43" fmla="*/ 250 h 273"/>
                  <a:gd name="T44" fmla="*/ 98 w 214"/>
                  <a:gd name="T45" fmla="*/ 246 h 273"/>
                  <a:gd name="T46" fmla="*/ 94 w 214"/>
                  <a:gd name="T47" fmla="*/ 240 h 273"/>
                  <a:gd name="T48" fmla="*/ 96 w 214"/>
                  <a:gd name="T49" fmla="*/ 238 h 273"/>
                  <a:gd name="T50" fmla="*/ 92 w 214"/>
                  <a:gd name="T51" fmla="*/ 230 h 273"/>
                  <a:gd name="T52" fmla="*/ 90 w 214"/>
                  <a:gd name="T53" fmla="*/ 226 h 273"/>
                  <a:gd name="T54" fmla="*/ 86 w 214"/>
                  <a:gd name="T55" fmla="*/ 226 h 273"/>
                  <a:gd name="T56" fmla="*/ 86 w 214"/>
                  <a:gd name="T57" fmla="*/ 228 h 273"/>
                  <a:gd name="T58" fmla="*/ 80 w 214"/>
                  <a:gd name="T59" fmla="*/ 230 h 273"/>
                  <a:gd name="T60" fmla="*/ 78 w 214"/>
                  <a:gd name="T61" fmla="*/ 226 h 273"/>
                  <a:gd name="T62" fmla="*/ 80 w 214"/>
                  <a:gd name="T63" fmla="*/ 222 h 273"/>
                  <a:gd name="T64" fmla="*/ 84 w 214"/>
                  <a:gd name="T65" fmla="*/ 222 h 273"/>
                  <a:gd name="T66" fmla="*/ 84 w 214"/>
                  <a:gd name="T67" fmla="*/ 216 h 273"/>
                  <a:gd name="T68" fmla="*/ 76 w 214"/>
                  <a:gd name="T69" fmla="*/ 214 h 273"/>
                  <a:gd name="T70" fmla="*/ 74 w 214"/>
                  <a:gd name="T71" fmla="*/ 210 h 273"/>
                  <a:gd name="T72" fmla="*/ 78 w 214"/>
                  <a:gd name="T73" fmla="*/ 208 h 273"/>
                  <a:gd name="T74" fmla="*/ 78 w 214"/>
                  <a:gd name="T75" fmla="*/ 204 h 273"/>
                  <a:gd name="T76" fmla="*/ 72 w 214"/>
                  <a:gd name="T77" fmla="*/ 202 h 273"/>
                  <a:gd name="T78" fmla="*/ 8 w 214"/>
                  <a:gd name="T79" fmla="*/ 154 h 273"/>
                  <a:gd name="T80" fmla="*/ 0 w 214"/>
                  <a:gd name="T81" fmla="*/ 70 h 273"/>
                  <a:gd name="T82" fmla="*/ 4 w 214"/>
                  <a:gd name="T83" fmla="*/ 34 h 273"/>
                  <a:gd name="T84" fmla="*/ 90 w 214"/>
                  <a:gd name="T85" fmla="*/ 22 h 273"/>
                  <a:gd name="T86" fmla="*/ 90 w 214"/>
                  <a:gd name="T87" fmla="*/ 16 h 273"/>
                  <a:gd name="T88" fmla="*/ 90 w 214"/>
                  <a:gd name="T89" fmla="*/ 14 h 273"/>
                  <a:gd name="T90" fmla="*/ 90 w 214"/>
                  <a:gd name="T91" fmla="*/ 12 h 273"/>
                  <a:gd name="T92" fmla="*/ 98 w 214"/>
                  <a:gd name="T93" fmla="*/ 10 h 273"/>
                  <a:gd name="T94" fmla="*/ 98 w 214"/>
                  <a:gd name="T95" fmla="*/ 6 h 273"/>
                  <a:gd name="T96" fmla="*/ 108 w 214"/>
                  <a:gd name="T97" fmla="*/ 2 h 273"/>
                  <a:gd name="T98" fmla="*/ 112 w 214"/>
                  <a:gd name="T99" fmla="*/ 0 h 273"/>
                  <a:gd name="T100" fmla="*/ 118 w 214"/>
                  <a:gd name="T101" fmla="*/ 2 h 273"/>
                  <a:gd name="T102" fmla="*/ 118 w 214"/>
                  <a:gd name="T103" fmla="*/ 2 h 273"/>
                  <a:gd name="T104" fmla="*/ 118 w 214"/>
                  <a:gd name="T105" fmla="*/ 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4" h="273">
                    <a:moveTo>
                      <a:pt x="118" y="2"/>
                    </a:moveTo>
                    <a:lnTo>
                      <a:pt x="126" y="10"/>
                    </a:lnTo>
                    <a:lnTo>
                      <a:pt x="130" y="12"/>
                    </a:lnTo>
                    <a:lnTo>
                      <a:pt x="176" y="12"/>
                    </a:lnTo>
                    <a:lnTo>
                      <a:pt x="214" y="218"/>
                    </a:lnTo>
                    <a:lnTo>
                      <a:pt x="208" y="246"/>
                    </a:lnTo>
                    <a:lnTo>
                      <a:pt x="200" y="242"/>
                    </a:lnTo>
                    <a:lnTo>
                      <a:pt x="196" y="242"/>
                    </a:lnTo>
                    <a:lnTo>
                      <a:pt x="188" y="246"/>
                    </a:lnTo>
                    <a:lnTo>
                      <a:pt x="184" y="246"/>
                    </a:lnTo>
                    <a:lnTo>
                      <a:pt x="174" y="252"/>
                    </a:lnTo>
                    <a:lnTo>
                      <a:pt x="160" y="258"/>
                    </a:lnTo>
                    <a:lnTo>
                      <a:pt x="160" y="258"/>
                    </a:lnTo>
                    <a:lnTo>
                      <a:pt x="158" y="258"/>
                    </a:lnTo>
                    <a:lnTo>
                      <a:pt x="156" y="258"/>
                    </a:lnTo>
                    <a:lnTo>
                      <a:pt x="142" y="273"/>
                    </a:lnTo>
                    <a:lnTo>
                      <a:pt x="128" y="267"/>
                    </a:lnTo>
                    <a:lnTo>
                      <a:pt x="118" y="267"/>
                    </a:lnTo>
                    <a:lnTo>
                      <a:pt x="114" y="267"/>
                    </a:lnTo>
                    <a:lnTo>
                      <a:pt x="110" y="263"/>
                    </a:lnTo>
                    <a:lnTo>
                      <a:pt x="106" y="256"/>
                    </a:lnTo>
                    <a:lnTo>
                      <a:pt x="104" y="250"/>
                    </a:lnTo>
                    <a:lnTo>
                      <a:pt x="98" y="246"/>
                    </a:lnTo>
                    <a:lnTo>
                      <a:pt x="94" y="240"/>
                    </a:lnTo>
                    <a:lnTo>
                      <a:pt x="96" y="238"/>
                    </a:lnTo>
                    <a:lnTo>
                      <a:pt x="92" y="230"/>
                    </a:lnTo>
                    <a:lnTo>
                      <a:pt x="90" y="226"/>
                    </a:lnTo>
                    <a:lnTo>
                      <a:pt x="86" y="226"/>
                    </a:lnTo>
                    <a:lnTo>
                      <a:pt x="86" y="228"/>
                    </a:lnTo>
                    <a:lnTo>
                      <a:pt x="80" y="230"/>
                    </a:lnTo>
                    <a:lnTo>
                      <a:pt x="78" y="226"/>
                    </a:lnTo>
                    <a:lnTo>
                      <a:pt x="80" y="222"/>
                    </a:lnTo>
                    <a:lnTo>
                      <a:pt x="84" y="222"/>
                    </a:lnTo>
                    <a:lnTo>
                      <a:pt x="84" y="216"/>
                    </a:lnTo>
                    <a:lnTo>
                      <a:pt x="76" y="214"/>
                    </a:lnTo>
                    <a:lnTo>
                      <a:pt x="74" y="210"/>
                    </a:lnTo>
                    <a:lnTo>
                      <a:pt x="78" y="208"/>
                    </a:lnTo>
                    <a:lnTo>
                      <a:pt x="78" y="204"/>
                    </a:lnTo>
                    <a:lnTo>
                      <a:pt x="72" y="202"/>
                    </a:lnTo>
                    <a:lnTo>
                      <a:pt x="8" y="154"/>
                    </a:lnTo>
                    <a:lnTo>
                      <a:pt x="0" y="70"/>
                    </a:lnTo>
                    <a:lnTo>
                      <a:pt x="4" y="34"/>
                    </a:lnTo>
                    <a:lnTo>
                      <a:pt x="90" y="22"/>
                    </a:lnTo>
                    <a:lnTo>
                      <a:pt x="90" y="16"/>
                    </a:lnTo>
                    <a:lnTo>
                      <a:pt x="90" y="14"/>
                    </a:lnTo>
                    <a:lnTo>
                      <a:pt x="90" y="12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108" y="2"/>
                    </a:lnTo>
                    <a:lnTo>
                      <a:pt x="112" y="0"/>
                    </a:lnTo>
                    <a:lnTo>
                      <a:pt x="118" y="2"/>
                    </a:lnTo>
                    <a:lnTo>
                      <a:pt x="118" y="2"/>
                    </a:lnTo>
                    <a:lnTo>
                      <a:pt x="118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2"/>
              <p:cNvSpPr>
                <a:spLocks/>
              </p:cNvSpPr>
              <p:nvPr/>
            </p:nvSpPr>
            <p:spPr bwMode="auto">
              <a:xfrm>
                <a:off x="4104" y="1376"/>
                <a:ext cx="254" cy="257"/>
              </a:xfrm>
              <a:custGeom>
                <a:avLst/>
                <a:gdLst>
                  <a:gd name="T0" fmla="*/ 60 w 254"/>
                  <a:gd name="T1" fmla="*/ 0 h 257"/>
                  <a:gd name="T2" fmla="*/ 84 w 254"/>
                  <a:gd name="T3" fmla="*/ 6 h 257"/>
                  <a:gd name="T4" fmla="*/ 86 w 254"/>
                  <a:gd name="T5" fmla="*/ 6 h 257"/>
                  <a:gd name="T6" fmla="*/ 92 w 254"/>
                  <a:gd name="T7" fmla="*/ 10 h 257"/>
                  <a:gd name="T8" fmla="*/ 94 w 254"/>
                  <a:gd name="T9" fmla="*/ 10 h 257"/>
                  <a:gd name="T10" fmla="*/ 94 w 254"/>
                  <a:gd name="T11" fmla="*/ 10 h 257"/>
                  <a:gd name="T12" fmla="*/ 100 w 254"/>
                  <a:gd name="T13" fmla="*/ 20 h 257"/>
                  <a:gd name="T14" fmla="*/ 100 w 254"/>
                  <a:gd name="T15" fmla="*/ 20 h 257"/>
                  <a:gd name="T16" fmla="*/ 104 w 254"/>
                  <a:gd name="T17" fmla="*/ 38 h 257"/>
                  <a:gd name="T18" fmla="*/ 108 w 254"/>
                  <a:gd name="T19" fmla="*/ 42 h 257"/>
                  <a:gd name="T20" fmla="*/ 116 w 254"/>
                  <a:gd name="T21" fmla="*/ 48 h 257"/>
                  <a:gd name="T22" fmla="*/ 136 w 254"/>
                  <a:gd name="T23" fmla="*/ 54 h 257"/>
                  <a:gd name="T24" fmla="*/ 140 w 254"/>
                  <a:gd name="T25" fmla="*/ 58 h 257"/>
                  <a:gd name="T26" fmla="*/ 144 w 254"/>
                  <a:gd name="T27" fmla="*/ 66 h 257"/>
                  <a:gd name="T28" fmla="*/ 150 w 254"/>
                  <a:gd name="T29" fmla="*/ 86 h 257"/>
                  <a:gd name="T30" fmla="*/ 154 w 254"/>
                  <a:gd name="T31" fmla="*/ 94 h 257"/>
                  <a:gd name="T32" fmla="*/ 156 w 254"/>
                  <a:gd name="T33" fmla="*/ 94 h 257"/>
                  <a:gd name="T34" fmla="*/ 160 w 254"/>
                  <a:gd name="T35" fmla="*/ 98 h 257"/>
                  <a:gd name="T36" fmla="*/ 190 w 254"/>
                  <a:gd name="T37" fmla="*/ 102 h 257"/>
                  <a:gd name="T38" fmla="*/ 206 w 254"/>
                  <a:gd name="T39" fmla="*/ 112 h 257"/>
                  <a:gd name="T40" fmla="*/ 224 w 254"/>
                  <a:gd name="T41" fmla="*/ 118 h 257"/>
                  <a:gd name="T42" fmla="*/ 226 w 254"/>
                  <a:gd name="T43" fmla="*/ 118 h 257"/>
                  <a:gd name="T44" fmla="*/ 232 w 254"/>
                  <a:gd name="T45" fmla="*/ 118 h 257"/>
                  <a:gd name="T46" fmla="*/ 238 w 254"/>
                  <a:gd name="T47" fmla="*/ 114 h 257"/>
                  <a:gd name="T48" fmla="*/ 242 w 254"/>
                  <a:gd name="T49" fmla="*/ 110 h 257"/>
                  <a:gd name="T50" fmla="*/ 244 w 254"/>
                  <a:gd name="T51" fmla="*/ 110 h 257"/>
                  <a:gd name="T52" fmla="*/ 254 w 254"/>
                  <a:gd name="T53" fmla="*/ 130 h 257"/>
                  <a:gd name="T54" fmla="*/ 242 w 254"/>
                  <a:gd name="T55" fmla="*/ 202 h 257"/>
                  <a:gd name="T56" fmla="*/ 188 w 254"/>
                  <a:gd name="T57" fmla="*/ 220 h 257"/>
                  <a:gd name="T58" fmla="*/ 170 w 254"/>
                  <a:gd name="T59" fmla="*/ 228 h 257"/>
                  <a:gd name="T60" fmla="*/ 162 w 254"/>
                  <a:gd name="T61" fmla="*/ 228 h 257"/>
                  <a:gd name="T62" fmla="*/ 92 w 254"/>
                  <a:gd name="T63" fmla="*/ 257 h 257"/>
                  <a:gd name="T64" fmla="*/ 44 w 254"/>
                  <a:gd name="T65" fmla="*/ 228 h 257"/>
                  <a:gd name="T66" fmla="*/ 34 w 254"/>
                  <a:gd name="T67" fmla="*/ 218 h 257"/>
                  <a:gd name="T68" fmla="*/ 22 w 254"/>
                  <a:gd name="T69" fmla="*/ 196 h 257"/>
                  <a:gd name="T70" fmla="*/ 16 w 254"/>
                  <a:gd name="T71" fmla="*/ 154 h 257"/>
                  <a:gd name="T72" fmla="*/ 14 w 254"/>
                  <a:gd name="T73" fmla="*/ 148 h 257"/>
                  <a:gd name="T74" fmla="*/ 4 w 254"/>
                  <a:gd name="T75" fmla="*/ 144 h 257"/>
                  <a:gd name="T76" fmla="*/ 0 w 254"/>
                  <a:gd name="T77" fmla="*/ 144 h 257"/>
                  <a:gd name="T78" fmla="*/ 60 w 254"/>
                  <a:gd name="T79" fmla="*/ 0 h 257"/>
                  <a:gd name="T80" fmla="*/ 60 w 254"/>
                  <a:gd name="T81" fmla="*/ 0 h 257"/>
                  <a:gd name="T82" fmla="*/ 60 w 254"/>
                  <a:gd name="T83" fmla="*/ 0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4" h="257">
                    <a:moveTo>
                      <a:pt x="60" y="0"/>
                    </a:moveTo>
                    <a:lnTo>
                      <a:pt x="84" y="6"/>
                    </a:lnTo>
                    <a:lnTo>
                      <a:pt x="86" y="6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100" y="20"/>
                    </a:lnTo>
                    <a:lnTo>
                      <a:pt x="100" y="20"/>
                    </a:lnTo>
                    <a:lnTo>
                      <a:pt x="104" y="38"/>
                    </a:lnTo>
                    <a:lnTo>
                      <a:pt x="108" y="42"/>
                    </a:lnTo>
                    <a:lnTo>
                      <a:pt x="116" y="48"/>
                    </a:lnTo>
                    <a:lnTo>
                      <a:pt x="136" y="54"/>
                    </a:lnTo>
                    <a:lnTo>
                      <a:pt x="140" y="58"/>
                    </a:lnTo>
                    <a:lnTo>
                      <a:pt x="144" y="66"/>
                    </a:lnTo>
                    <a:lnTo>
                      <a:pt x="150" y="86"/>
                    </a:lnTo>
                    <a:lnTo>
                      <a:pt x="154" y="94"/>
                    </a:lnTo>
                    <a:lnTo>
                      <a:pt x="156" y="94"/>
                    </a:lnTo>
                    <a:lnTo>
                      <a:pt x="160" y="98"/>
                    </a:lnTo>
                    <a:lnTo>
                      <a:pt x="190" y="102"/>
                    </a:lnTo>
                    <a:lnTo>
                      <a:pt x="206" y="112"/>
                    </a:lnTo>
                    <a:lnTo>
                      <a:pt x="224" y="118"/>
                    </a:lnTo>
                    <a:lnTo>
                      <a:pt x="226" y="118"/>
                    </a:lnTo>
                    <a:lnTo>
                      <a:pt x="232" y="118"/>
                    </a:lnTo>
                    <a:lnTo>
                      <a:pt x="238" y="114"/>
                    </a:lnTo>
                    <a:lnTo>
                      <a:pt x="242" y="110"/>
                    </a:lnTo>
                    <a:lnTo>
                      <a:pt x="244" y="110"/>
                    </a:lnTo>
                    <a:lnTo>
                      <a:pt x="254" y="130"/>
                    </a:lnTo>
                    <a:lnTo>
                      <a:pt x="242" y="202"/>
                    </a:lnTo>
                    <a:lnTo>
                      <a:pt x="188" y="220"/>
                    </a:lnTo>
                    <a:lnTo>
                      <a:pt x="170" y="228"/>
                    </a:lnTo>
                    <a:lnTo>
                      <a:pt x="162" y="228"/>
                    </a:lnTo>
                    <a:lnTo>
                      <a:pt x="92" y="257"/>
                    </a:lnTo>
                    <a:lnTo>
                      <a:pt x="44" y="228"/>
                    </a:lnTo>
                    <a:lnTo>
                      <a:pt x="34" y="218"/>
                    </a:lnTo>
                    <a:lnTo>
                      <a:pt x="22" y="196"/>
                    </a:lnTo>
                    <a:lnTo>
                      <a:pt x="16" y="154"/>
                    </a:lnTo>
                    <a:lnTo>
                      <a:pt x="14" y="148"/>
                    </a:lnTo>
                    <a:lnTo>
                      <a:pt x="4" y="144"/>
                    </a:lnTo>
                    <a:lnTo>
                      <a:pt x="0" y="144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3"/>
              <p:cNvSpPr>
                <a:spLocks/>
              </p:cNvSpPr>
              <p:nvPr/>
            </p:nvSpPr>
            <p:spPr bwMode="auto">
              <a:xfrm>
                <a:off x="3178" y="1380"/>
                <a:ext cx="276" cy="152"/>
              </a:xfrm>
              <a:custGeom>
                <a:avLst/>
                <a:gdLst>
                  <a:gd name="T0" fmla="*/ 92 w 276"/>
                  <a:gd name="T1" fmla="*/ 62 h 152"/>
                  <a:gd name="T2" fmla="*/ 108 w 276"/>
                  <a:gd name="T3" fmla="*/ 62 h 152"/>
                  <a:gd name="T4" fmla="*/ 120 w 276"/>
                  <a:gd name="T5" fmla="*/ 60 h 152"/>
                  <a:gd name="T6" fmla="*/ 140 w 276"/>
                  <a:gd name="T7" fmla="*/ 50 h 152"/>
                  <a:gd name="T8" fmla="*/ 180 w 276"/>
                  <a:gd name="T9" fmla="*/ 18 h 152"/>
                  <a:gd name="T10" fmla="*/ 214 w 276"/>
                  <a:gd name="T11" fmla="*/ 0 h 152"/>
                  <a:gd name="T12" fmla="*/ 276 w 276"/>
                  <a:gd name="T13" fmla="*/ 84 h 152"/>
                  <a:gd name="T14" fmla="*/ 274 w 276"/>
                  <a:gd name="T15" fmla="*/ 90 h 152"/>
                  <a:gd name="T16" fmla="*/ 264 w 276"/>
                  <a:gd name="T17" fmla="*/ 96 h 152"/>
                  <a:gd name="T18" fmla="*/ 260 w 276"/>
                  <a:gd name="T19" fmla="*/ 92 h 152"/>
                  <a:gd name="T20" fmla="*/ 252 w 276"/>
                  <a:gd name="T21" fmla="*/ 96 h 152"/>
                  <a:gd name="T22" fmla="*/ 248 w 276"/>
                  <a:gd name="T23" fmla="*/ 106 h 152"/>
                  <a:gd name="T24" fmla="*/ 240 w 276"/>
                  <a:gd name="T25" fmla="*/ 108 h 152"/>
                  <a:gd name="T26" fmla="*/ 226 w 276"/>
                  <a:gd name="T27" fmla="*/ 108 h 152"/>
                  <a:gd name="T28" fmla="*/ 220 w 276"/>
                  <a:gd name="T29" fmla="*/ 112 h 152"/>
                  <a:gd name="T30" fmla="*/ 222 w 276"/>
                  <a:gd name="T31" fmla="*/ 116 h 152"/>
                  <a:gd name="T32" fmla="*/ 214 w 276"/>
                  <a:gd name="T33" fmla="*/ 124 h 152"/>
                  <a:gd name="T34" fmla="*/ 200 w 276"/>
                  <a:gd name="T35" fmla="*/ 126 h 152"/>
                  <a:gd name="T36" fmla="*/ 194 w 276"/>
                  <a:gd name="T37" fmla="*/ 126 h 152"/>
                  <a:gd name="T38" fmla="*/ 186 w 276"/>
                  <a:gd name="T39" fmla="*/ 130 h 152"/>
                  <a:gd name="T40" fmla="*/ 186 w 276"/>
                  <a:gd name="T41" fmla="*/ 136 h 152"/>
                  <a:gd name="T42" fmla="*/ 184 w 276"/>
                  <a:gd name="T43" fmla="*/ 140 h 152"/>
                  <a:gd name="T44" fmla="*/ 84 w 276"/>
                  <a:gd name="T45" fmla="*/ 152 h 152"/>
                  <a:gd name="T46" fmla="*/ 80 w 276"/>
                  <a:gd name="T47" fmla="*/ 140 h 152"/>
                  <a:gd name="T48" fmla="*/ 82 w 276"/>
                  <a:gd name="T49" fmla="*/ 134 h 152"/>
                  <a:gd name="T50" fmla="*/ 78 w 276"/>
                  <a:gd name="T51" fmla="*/ 126 h 152"/>
                  <a:gd name="T52" fmla="*/ 72 w 276"/>
                  <a:gd name="T53" fmla="*/ 118 h 152"/>
                  <a:gd name="T54" fmla="*/ 4 w 276"/>
                  <a:gd name="T55" fmla="*/ 32 h 152"/>
                  <a:gd name="T56" fmla="*/ 0 w 276"/>
                  <a:gd name="T57" fmla="*/ 24 h 152"/>
                  <a:gd name="T58" fmla="*/ 24 w 276"/>
                  <a:gd name="T59" fmla="*/ 20 h 152"/>
                  <a:gd name="T60" fmla="*/ 50 w 276"/>
                  <a:gd name="T61" fmla="*/ 22 h 152"/>
                  <a:gd name="T62" fmla="*/ 62 w 276"/>
                  <a:gd name="T63" fmla="*/ 30 h 152"/>
                  <a:gd name="T64" fmla="*/ 84 w 276"/>
                  <a:gd name="T65" fmla="*/ 56 h 152"/>
                  <a:gd name="T66" fmla="*/ 92 w 276"/>
                  <a:gd name="T67" fmla="*/ 6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6" h="152">
                    <a:moveTo>
                      <a:pt x="92" y="60"/>
                    </a:moveTo>
                    <a:lnTo>
                      <a:pt x="92" y="62"/>
                    </a:lnTo>
                    <a:lnTo>
                      <a:pt x="96" y="62"/>
                    </a:lnTo>
                    <a:lnTo>
                      <a:pt x="108" y="62"/>
                    </a:lnTo>
                    <a:lnTo>
                      <a:pt x="110" y="62"/>
                    </a:lnTo>
                    <a:lnTo>
                      <a:pt x="120" y="60"/>
                    </a:lnTo>
                    <a:lnTo>
                      <a:pt x="130" y="56"/>
                    </a:lnTo>
                    <a:lnTo>
                      <a:pt x="140" y="50"/>
                    </a:lnTo>
                    <a:lnTo>
                      <a:pt x="162" y="30"/>
                    </a:lnTo>
                    <a:lnTo>
                      <a:pt x="180" y="18"/>
                    </a:lnTo>
                    <a:lnTo>
                      <a:pt x="194" y="14"/>
                    </a:lnTo>
                    <a:lnTo>
                      <a:pt x="214" y="0"/>
                    </a:lnTo>
                    <a:lnTo>
                      <a:pt x="256" y="70"/>
                    </a:lnTo>
                    <a:lnTo>
                      <a:pt x="276" y="84"/>
                    </a:lnTo>
                    <a:lnTo>
                      <a:pt x="276" y="86"/>
                    </a:lnTo>
                    <a:lnTo>
                      <a:pt x="274" y="90"/>
                    </a:lnTo>
                    <a:lnTo>
                      <a:pt x="274" y="94"/>
                    </a:lnTo>
                    <a:lnTo>
                      <a:pt x="264" y="96"/>
                    </a:lnTo>
                    <a:lnTo>
                      <a:pt x="262" y="92"/>
                    </a:lnTo>
                    <a:lnTo>
                      <a:pt x="260" y="92"/>
                    </a:lnTo>
                    <a:lnTo>
                      <a:pt x="258" y="94"/>
                    </a:lnTo>
                    <a:lnTo>
                      <a:pt x="252" y="96"/>
                    </a:lnTo>
                    <a:lnTo>
                      <a:pt x="252" y="98"/>
                    </a:lnTo>
                    <a:lnTo>
                      <a:pt x="248" y="106"/>
                    </a:lnTo>
                    <a:lnTo>
                      <a:pt x="244" y="104"/>
                    </a:lnTo>
                    <a:lnTo>
                      <a:pt x="240" y="108"/>
                    </a:lnTo>
                    <a:lnTo>
                      <a:pt x="236" y="110"/>
                    </a:lnTo>
                    <a:lnTo>
                      <a:pt x="226" y="108"/>
                    </a:lnTo>
                    <a:lnTo>
                      <a:pt x="220" y="110"/>
                    </a:lnTo>
                    <a:lnTo>
                      <a:pt x="220" y="112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16" y="118"/>
                    </a:lnTo>
                    <a:lnTo>
                      <a:pt x="214" y="124"/>
                    </a:lnTo>
                    <a:lnTo>
                      <a:pt x="204" y="128"/>
                    </a:lnTo>
                    <a:lnTo>
                      <a:pt x="200" y="126"/>
                    </a:lnTo>
                    <a:lnTo>
                      <a:pt x="200" y="124"/>
                    </a:lnTo>
                    <a:lnTo>
                      <a:pt x="194" y="126"/>
                    </a:lnTo>
                    <a:lnTo>
                      <a:pt x="190" y="126"/>
                    </a:lnTo>
                    <a:lnTo>
                      <a:pt x="186" y="130"/>
                    </a:lnTo>
                    <a:lnTo>
                      <a:pt x="184" y="132"/>
                    </a:lnTo>
                    <a:lnTo>
                      <a:pt x="186" y="136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0" y="138"/>
                    </a:lnTo>
                    <a:lnTo>
                      <a:pt x="84" y="152"/>
                    </a:lnTo>
                    <a:lnTo>
                      <a:pt x="82" y="148"/>
                    </a:lnTo>
                    <a:lnTo>
                      <a:pt x="80" y="140"/>
                    </a:lnTo>
                    <a:lnTo>
                      <a:pt x="82" y="136"/>
                    </a:lnTo>
                    <a:lnTo>
                      <a:pt x="82" y="134"/>
                    </a:lnTo>
                    <a:lnTo>
                      <a:pt x="80" y="130"/>
                    </a:lnTo>
                    <a:lnTo>
                      <a:pt x="78" y="126"/>
                    </a:lnTo>
                    <a:lnTo>
                      <a:pt x="72" y="120"/>
                    </a:lnTo>
                    <a:lnTo>
                      <a:pt x="72" y="118"/>
                    </a:lnTo>
                    <a:lnTo>
                      <a:pt x="72" y="114"/>
                    </a:lnTo>
                    <a:lnTo>
                      <a:pt x="4" y="32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10" y="22"/>
                    </a:lnTo>
                    <a:lnTo>
                      <a:pt x="24" y="20"/>
                    </a:lnTo>
                    <a:lnTo>
                      <a:pt x="36" y="20"/>
                    </a:lnTo>
                    <a:lnTo>
                      <a:pt x="50" y="22"/>
                    </a:lnTo>
                    <a:lnTo>
                      <a:pt x="58" y="26"/>
                    </a:lnTo>
                    <a:lnTo>
                      <a:pt x="62" y="30"/>
                    </a:lnTo>
                    <a:lnTo>
                      <a:pt x="70" y="44"/>
                    </a:lnTo>
                    <a:lnTo>
                      <a:pt x="84" y="56"/>
                    </a:lnTo>
                    <a:lnTo>
                      <a:pt x="92" y="60"/>
                    </a:lnTo>
                    <a:lnTo>
                      <a:pt x="92" y="60"/>
                    </a:lnTo>
                    <a:lnTo>
                      <a:pt x="92" y="6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4"/>
              <p:cNvSpPr>
                <a:spLocks/>
              </p:cNvSpPr>
              <p:nvPr/>
            </p:nvSpPr>
            <p:spPr bwMode="auto">
              <a:xfrm>
                <a:off x="4674" y="1388"/>
                <a:ext cx="346" cy="313"/>
              </a:xfrm>
              <a:custGeom>
                <a:avLst/>
                <a:gdLst>
                  <a:gd name="T0" fmla="*/ 106 w 346"/>
                  <a:gd name="T1" fmla="*/ 20 h 313"/>
                  <a:gd name="T2" fmla="*/ 156 w 346"/>
                  <a:gd name="T3" fmla="*/ 10 h 313"/>
                  <a:gd name="T4" fmla="*/ 196 w 346"/>
                  <a:gd name="T5" fmla="*/ 2 h 313"/>
                  <a:gd name="T6" fmla="*/ 202 w 346"/>
                  <a:gd name="T7" fmla="*/ 8 h 313"/>
                  <a:gd name="T8" fmla="*/ 202 w 346"/>
                  <a:gd name="T9" fmla="*/ 36 h 313"/>
                  <a:gd name="T10" fmla="*/ 210 w 346"/>
                  <a:gd name="T11" fmla="*/ 74 h 313"/>
                  <a:gd name="T12" fmla="*/ 216 w 346"/>
                  <a:gd name="T13" fmla="*/ 118 h 313"/>
                  <a:gd name="T14" fmla="*/ 238 w 346"/>
                  <a:gd name="T15" fmla="*/ 148 h 313"/>
                  <a:gd name="T16" fmla="*/ 258 w 346"/>
                  <a:gd name="T17" fmla="*/ 160 h 313"/>
                  <a:gd name="T18" fmla="*/ 294 w 346"/>
                  <a:gd name="T19" fmla="*/ 162 h 313"/>
                  <a:gd name="T20" fmla="*/ 326 w 346"/>
                  <a:gd name="T21" fmla="*/ 178 h 313"/>
                  <a:gd name="T22" fmla="*/ 346 w 346"/>
                  <a:gd name="T23" fmla="*/ 206 h 313"/>
                  <a:gd name="T24" fmla="*/ 270 w 346"/>
                  <a:gd name="T25" fmla="*/ 275 h 313"/>
                  <a:gd name="T26" fmla="*/ 262 w 346"/>
                  <a:gd name="T27" fmla="*/ 281 h 313"/>
                  <a:gd name="T28" fmla="*/ 254 w 346"/>
                  <a:gd name="T29" fmla="*/ 293 h 313"/>
                  <a:gd name="T30" fmla="*/ 240 w 346"/>
                  <a:gd name="T31" fmla="*/ 313 h 313"/>
                  <a:gd name="T32" fmla="*/ 172 w 346"/>
                  <a:gd name="T33" fmla="*/ 295 h 313"/>
                  <a:gd name="T34" fmla="*/ 152 w 346"/>
                  <a:gd name="T35" fmla="*/ 293 h 313"/>
                  <a:gd name="T36" fmla="*/ 140 w 346"/>
                  <a:gd name="T37" fmla="*/ 299 h 313"/>
                  <a:gd name="T38" fmla="*/ 126 w 346"/>
                  <a:gd name="T39" fmla="*/ 289 h 313"/>
                  <a:gd name="T40" fmla="*/ 58 w 346"/>
                  <a:gd name="T41" fmla="*/ 227 h 313"/>
                  <a:gd name="T42" fmla="*/ 40 w 346"/>
                  <a:gd name="T43" fmla="*/ 225 h 313"/>
                  <a:gd name="T44" fmla="*/ 34 w 346"/>
                  <a:gd name="T45" fmla="*/ 221 h 313"/>
                  <a:gd name="T46" fmla="*/ 28 w 346"/>
                  <a:gd name="T47" fmla="*/ 220 h 313"/>
                  <a:gd name="T48" fmla="*/ 10 w 346"/>
                  <a:gd name="T49" fmla="*/ 210 h 313"/>
                  <a:gd name="T50" fmla="*/ 2 w 346"/>
                  <a:gd name="T51" fmla="*/ 202 h 313"/>
                  <a:gd name="T52" fmla="*/ 12 w 346"/>
                  <a:gd name="T53" fmla="*/ 192 h 313"/>
                  <a:gd name="T54" fmla="*/ 18 w 346"/>
                  <a:gd name="T55" fmla="*/ 184 h 313"/>
                  <a:gd name="T56" fmla="*/ 30 w 346"/>
                  <a:gd name="T57" fmla="*/ 182 h 313"/>
                  <a:gd name="T58" fmla="*/ 42 w 346"/>
                  <a:gd name="T59" fmla="*/ 168 h 313"/>
                  <a:gd name="T60" fmla="*/ 44 w 346"/>
                  <a:gd name="T61" fmla="*/ 162 h 313"/>
                  <a:gd name="T62" fmla="*/ 50 w 346"/>
                  <a:gd name="T63" fmla="*/ 152 h 313"/>
                  <a:gd name="T64" fmla="*/ 52 w 346"/>
                  <a:gd name="T65" fmla="*/ 146 h 313"/>
                  <a:gd name="T66" fmla="*/ 60 w 346"/>
                  <a:gd name="T67" fmla="*/ 138 h 313"/>
                  <a:gd name="T68" fmla="*/ 64 w 346"/>
                  <a:gd name="T69" fmla="*/ 134 h 313"/>
                  <a:gd name="T70" fmla="*/ 64 w 346"/>
                  <a:gd name="T71" fmla="*/ 130 h 313"/>
                  <a:gd name="T72" fmla="*/ 60 w 346"/>
                  <a:gd name="T73" fmla="*/ 118 h 313"/>
                  <a:gd name="T74" fmla="*/ 80 w 346"/>
                  <a:gd name="T75" fmla="*/ 94 h 313"/>
                  <a:gd name="T76" fmla="*/ 82 w 346"/>
                  <a:gd name="T77" fmla="*/ 86 h 313"/>
                  <a:gd name="T78" fmla="*/ 80 w 346"/>
                  <a:gd name="T79" fmla="*/ 74 h 313"/>
                  <a:gd name="T80" fmla="*/ 88 w 346"/>
                  <a:gd name="T81" fmla="*/ 66 h 313"/>
                  <a:gd name="T82" fmla="*/ 94 w 346"/>
                  <a:gd name="T83" fmla="*/ 56 h 313"/>
                  <a:gd name="T84" fmla="*/ 96 w 346"/>
                  <a:gd name="T85" fmla="*/ 28 h 313"/>
                  <a:gd name="T86" fmla="*/ 94 w 346"/>
                  <a:gd name="T87" fmla="*/ 26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6" h="313">
                    <a:moveTo>
                      <a:pt x="94" y="26"/>
                    </a:moveTo>
                    <a:lnTo>
                      <a:pt x="106" y="20"/>
                    </a:lnTo>
                    <a:lnTo>
                      <a:pt x="106" y="20"/>
                    </a:lnTo>
                    <a:lnTo>
                      <a:pt x="132" y="24"/>
                    </a:lnTo>
                    <a:lnTo>
                      <a:pt x="138" y="22"/>
                    </a:lnTo>
                    <a:lnTo>
                      <a:pt x="156" y="10"/>
                    </a:lnTo>
                    <a:lnTo>
                      <a:pt x="166" y="6"/>
                    </a:lnTo>
                    <a:lnTo>
                      <a:pt x="188" y="0"/>
                    </a:lnTo>
                    <a:lnTo>
                      <a:pt x="196" y="2"/>
                    </a:lnTo>
                    <a:lnTo>
                      <a:pt x="200" y="4"/>
                    </a:lnTo>
                    <a:lnTo>
                      <a:pt x="202" y="6"/>
                    </a:lnTo>
                    <a:lnTo>
                      <a:pt x="202" y="8"/>
                    </a:lnTo>
                    <a:lnTo>
                      <a:pt x="206" y="16"/>
                    </a:lnTo>
                    <a:lnTo>
                      <a:pt x="206" y="20"/>
                    </a:lnTo>
                    <a:lnTo>
                      <a:pt x="202" y="36"/>
                    </a:lnTo>
                    <a:lnTo>
                      <a:pt x="200" y="52"/>
                    </a:lnTo>
                    <a:lnTo>
                      <a:pt x="202" y="58"/>
                    </a:lnTo>
                    <a:lnTo>
                      <a:pt x="210" y="74"/>
                    </a:lnTo>
                    <a:lnTo>
                      <a:pt x="212" y="82"/>
                    </a:lnTo>
                    <a:lnTo>
                      <a:pt x="214" y="112"/>
                    </a:lnTo>
                    <a:lnTo>
                      <a:pt x="216" y="118"/>
                    </a:lnTo>
                    <a:lnTo>
                      <a:pt x="220" y="134"/>
                    </a:lnTo>
                    <a:lnTo>
                      <a:pt x="228" y="142"/>
                    </a:lnTo>
                    <a:lnTo>
                      <a:pt x="238" y="148"/>
                    </a:lnTo>
                    <a:lnTo>
                      <a:pt x="242" y="152"/>
                    </a:lnTo>
                    <a:lnTo>
                      <a:pt x="244" y="152"/>
                    </a:lnTo>
                    <a:lnTo>
                      <a:pt x="258" y="160"/>
                    </a:lnTo>
                    <a:lnTo>
                      <a:pt x="260" y="160"/>
                    </a:lnTo>
                    <a:lnTo>
                      <a:pt x="266" y="162"/>
                    </a:lnTo>
                    <a:lnTo>
                      <a:pt x="294" y="162"/>
                    </a:lnTo>
                    <a:lnTo>
                      <a:pt x="306" y="162"/>
                    </a:lnTo>
                    <a:lnTo>
                      <a:pt x="326" y="176"/>
                    </a:lnTo>
                    <a:lnTo>
                      <a:pt x="326" y="178"/>
                    </a:lnTo>
                    <a:lnTo>
                      <a:pt x="332" y="186"/>
                    </a:lnTo>
                    <a:lnTo>
                      <a:pt x="340" y="200"/>
                    </a:lnTo>
                    <a:lnTo>
                      <a:pt x="346" y="206"/>
                    </a:lnTo>
                    <a:lnTo>
                      <a:pt x="274" y="265"/>
                    </a:lnTo>
                    <a:lnTo>
                      <a:pt x="270" y="269"/>
                    </a:lnTo>
                    <a:lnTo>
                      <a:pt x="270" y="275"/>
                    </a:lnTo>
                    <a:lnTo>
                      <a:pt x="272" y="277"/>
                    </a:lnTo>
                    <a:lnTo>
                      <a:pt x="266" y="281"/>
                    </a:lnTo>
                    <a:lnTo>
                      <a:pt x="262" y="281"/>
                    </a:lnTo>
                    <a:lnTo>
                      <a:pt x="262" y="289"/>
                    </a:lnTo>
                    <a:lnTo>
                      <a:pt x="258" y="291"/>
                    </a:lnTo>
                    <a:lnTo>
                      <a:pt x="254" y="293"/>
                    </a:lnTo>
                    <a:lnTo>
                      <a:pt x="246" y="297"/>
                    </a:lnTo>
                    <a:lnTo>
                      <a:pt x="248" y="303"/>
                    </a:lnTo>
                    <a:lnTo>
                      <a:pt x="240" y="313"/>
                    </a:lnTo>
                    <a:lnTo>
                      <a:pt x="242" y="313"/>
                    </a:lnTo>
                    <a:lnTo>
                      <a:pt x="176" y="293"/>
                    </a:lnTo>
                    <a:lnTo>
                      <a:pt x="172" y="295"/>
                    </a:lnTo>
                    <a:lnTo>
                      <a:pt x="164" y="295"/>
                    </a:lnTo>
                    <a:lnTo>
                      <a:pt x="160" y="293"/>
                    </a:lnTo>
                    <a:lnTo>
                      <a:pt x="152" y="293"/>
                    </a:lnTo>
                    <a:lnTo>
                      <a:pt x="148" y="295"/>
                    </a:lnTo>
                    <a:lnTo>
                      <a:pt x="144" y="297"/>
                    </a:lnTo>
                    <a:lnTo>
                      <a:pt x="140" y="299"/>
                    </a:lnTo>
                    <a:lnTo>
                      <a:pt x="136" y="297"/>
                    </a:lnTo>
                    <a:lnTo>
                      <a:pt x="126" y="291"/>
                    </a:lnTo>
                    <a:lnTo>
                      <a:pt x="126" y="289"/>
                    </a:lnTo>
                    <a:lnTo>
                      <a:pt x="80" y="237"/>
                    </a:lnTo>
                    <a:lnTo>
                      <a:pt x="76" y="239"/>
                    </a:lnTo>
                    <a:lnTo>
                      <a:pt x="58" y="227"/>
                    </a:lnTo>
                    <a:lnTo>
                      <a:pt x="56" y="229"/>
                    </a:lnTo>
                    <a:lnTo>
                      <a:pt x="52" y="225"/>
                    </a:lnTo>
                    <a:lnTo>
                      <a:pt x="40" y="225"/>
                    </a:lnTo>
                    <a:lnTo>
                      <a:pt x="36" y="223"/>
                    </a:lnTo>
                    <a:lnTo>
                      <a:pt x="34" y="221"/>
                    </a:lnTo>
                    <a:lnTo>
                      <a:pt x="34" y="221"/>
                    </a:lnTo>
                    <a:lnTo>
                      <a:pt x="28" y="220"/>
                    </a:lnTo>
                    <a:lnTo>
                      <a:pt x="28" y="218"/>
                    </a:lnTo>
                    <a:lnTo>
                      <a:pt x="28" y="220"/>
                    </a:lnTo>
                    <a:lnTo>
                      <a:pt x="20" y="214"/>
                    </a:lnTo>
                    <a:lnTo>
                      <a:pt x="10" y="212"/>
                    </a:lnTo>
                    <a:lnTo>
                      <a:pt x="10" y="210"/>
                    </a:lnTo>
                    <a:lnTo>
                      <a:pt x="2" y="208"/>
                    </a:lnTo>
                    <a:lnTo>
                      <a:pt x="0" y="208"/>
                    </a:lnTo>
                    <a:lnTo>
                      <a:pt x="2" y="202"/>
                    </a:lnTo>
                    <a:lnTo>
                      <a:pt x="4" y="202"/>
                    </a:lnTo>
                    <a:lnTo>
                      <a:pt x="10" y="196"/>
                    </a:lnTo>
                    <a:lnTo>
                      <a:pt x="12" y="192"/>
                    </a:lnTo>
                    <a:lnTo>
                      <a:pt x="14" y="192"/>
                    </a:lnTo>
                    <a:lnTo>
                      <a:pt x="16" y="184"/>
                    </a:lnTo>
                    <a:lnTo>
                      <a:pt x="18" y="184"/>
                    </a:lnTo>
                    <a:lnTo>
                      <a:pt x="22" y="184"/>
                    </a:lnTo>
                    <a:lnTo>
                      <a:pt x="26" y="182"/>
                    </a:lnTo>
                    <a:lnTo>
                      <a:pt x="30" y="182"/>
                    </a:lnTo>
                    <a:lnTo>
                      <a:pt x="36" y="174"/>
                    </a:lnTo>
                    <a:lnTo>
                      <a:pt x="42" y="170"/>
                    </a:lnTo>
                    <a:lnTo>
                      <a:pt x="42" y="168"/>
                    </a:lnTo>
                    <a:lnTo>
                      <a:pt x="42" y="168"/>
                    </a:lnTo>
                    <a:lnTo>
                      <a:pt x="44" y="164"/>
                    </a:lnTo>
                    <a:lnTo>
                      <a:pt x="44" y="162"/>
                    </a:lnTo>
                    <a:lnTo>
                      <a:pt x="46" y="154"/>
                    </a:lnTo>
                    <a:lnTo>
                      <a:pt x="50" y="154"/>
                    </a:lnTo>
                    <a:lnTo>
                      <a:pt x="50" y="152"/>
                    </a:lnTo>
                    <a:lnTo>
                      <a:pt x="50" y="152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60" y="138"/>
                    </a:lnTo>
                    <a:lnTo>
                      <a:pt x="62" y="138"/>
                    </a:lnTo>
                    <a:lnTo>
                      <a:pt x="62" y="138"/>
                    </a:lnTo>
                    <a:lnTo>
                      <a:pt x="64" y="134"/>
                    </a:lnTo>
                    <a:lnTo>
                      <a:pt x="66" y="132"/>
                    </a:lnTo>
                    <a:lnTo>
                      <a:pt x="66" y="130"/>
                    </a:lnTo>
                    <a:lnTo>
                      <a:pt x="64" y="130"/>
                    </a:lnTo>
                    <a:lnTo>
                      <a:pt x="62" y="126"/>
                    </a:lnTo>
                    <a:lnTo>
                      <a:pt x="60" y="118"/>
                    </a:lnTo>
                    <a:lnTo>
                      <a:pt x="60" y="118"/>
                    </a:lnTo>
                    <a:lnTo>
                      <a:pt x="64" y="112"/>
                    </a:lnTo>
                    <a:lnTo>
                      <a:pt x="64" y="100"/>
                    </a:lnTo>
                    <a:lnTo>
                      <a:pt x="80" y="94"/>
                    </a:lnTo>
                    <a:lnTo>
                      <a:pt x="80" y="92"/>
                    </a:lnTo>
                    <a:lnTo>
                      <a:pt x="80" y="90"/>
                    </a:lnTo>
                    <a:lnTo>
                      <a:pt x="82" y="86"/>
                    </a:lnTo>
                    <a:lnTo>
                      <a:pt x="78" y="82"/>
                    </a:lnTo>
                    <a:lnTo>
                      <a:pt x="80" y="76"/>
                    </a:lnTo>
                    <a:lnTo>
                      <a:pt x="80" y="74"/>
                    </a:lnTo>
                    <a:lnTo>
                      <a:pt x="88" y="74"/>
                    </a:lnTo>
                    <a:lnTo>
                      <a:pt x="88" y="74"/>
                    </a:lnTo>
                    <a:lnTo>
                      <a:pt x="88" y="66"/>
                    </a:lnTo>
                    <a:lnTo>
                      <a:pt x="96" y="62"/>
                    </a:lnTo>
                    <a:lnTo>
                      <a:pt x="98" y="58"/>
                    </a:lnTo>
                    <a:lnTo>
                      <a:pt x="94" y="56"/>
                    </a:lnTo>
                    <a:lnTo>
                      <a:pt x="92" y="52"/>
                    </a:lnTo>
                    <a:lnTo>
                      <a:pt x="90" y="46"/>
                    </a:lnTo>
                    <a:lnTo>
                      <a:pt x="96" y="28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94" y="2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5"/>
              <p:cNvSpPr>
                <a:spLocks/>
              </p:cNvSpPr>
              <p:nvPr/>
            </p:nvSpPr>
            <p:spPr bwMode="auto">
              <a:xfrm>
                <a:off x="3094" y="1402"/>
                <a:ext cx="198" cy="202"/>
              </a:xfrm>
              <a:custGeom>
                <a:avLst/>
                <a:gdLst>
                  <a:gd name="T0" fmla="*/ 84 w 198"/>
                  <a:gd name="T1" fmla="*/ 2 h 202"/>
                  <a:gd name="T2" fmla="*/ 86 w 198"/>
                  <a:gd name="T3" fmla="*/ 6 h 202"/>
                  <a:gd name="T4" fmla="*/ 88 w 198"/>
                  <a:gd name="T5" fmla="*/ 10 h 202"/>
                  <a:gd name="T6" fmla="*/ 156 w 198"/>
                  <a:gd name="T7" fmla="*/ 92 h 202"/>
                  <a:gd name="T8" fmla="*/ 156 w 198"/>
                  <a:gd name="T9" fmla="*/ 96 h 202"/>
                  <a:gd name="T10" fmla="*/ 156 w 198"/>
                  <a:gd name="T11" fmla="*/ 98 h 202"/>
                  <a:gd name="T12" fmla="*/ 162 w 198"/>
                  <a:gd name="T13" fmla="*/ 104 h 202"/>
                  <a:gd name="T14" fmla="*/ 164 w 198"/>
                  <a:gd name="T15" fmla="*/ 108 h 202"/>
                  <a:gd name="T16" fmla="*/ 166 w 198"/>
                  <a:gd name="T17" fmla="*/ 112 h 202"/>
                  <a:gd name="T18" fmla="*/ 166 w 198"/>
                  <a:gd name="T19" fmla="*/ 114 h 202"/>
                  <a:gd name="T20" fmla="*/ 164 w 198"/>
                  <a:gd name="T21" fmla="*/ 118 h 202"/>
                  <a:gd name="T22" fmla="*/ 166 w 198"/>
                  <a:gd name="T23" fmla="*/ 126 h 202"/>
                  <a:gd name="T24" fmla="*/ 168 w 198"/>
                  <a:gd name="T25" fmla="*/ 130 h 202"/>
                  <a:gd name="T26" fmla="*/ 198 w 198"/>
                  <a:gd name="T27" fmla="*/ 126 h 202"/>
                  <a:gd name="T28" fmla="*/ 144 w 198"/>
                  <a:gd name="T29" fmla="*/ 174 h 202"/>
                  <a:gd name="T30" fmla="*/ 128 w 198"/>
                  <a:gd name="T31" fmla="*/ 196 h 202"/>
                  <a:gd name="T32" fmla="*/ 122 w 198"/>
                  <a:gd name="T33" fmla="*/ 200 h 202"/>
                  <a:gd name="T34" fmla="*/ 116 w 198"/>
                  <a:gd name="T35" fmla="*/ 198 h 202"/>
                  <a:gd name="T36" fmla="*/ 104 w 198"/>
                  <a:gd name="T37" fmla="*/ 198 h 202"/>
                  <a:gd name="T38" fmla="*/ 100 w 198"/>
                  <a:gd name="T39" fmla="*/ 198 h 202"/>
                  <a:gd name="T40" fmla="*/ 98 w 198"/>
                  <a:gd name="T41" fmla="*/ 202 h 202"/>
                  <a:gd name="T42" fmla="*/ 96 w 198"/>
                  <a:gd name="T43" fmla="*/ 200 h 202"/>
                  <a:gd name="T44" fmla="*/ 94 w 198"/>
                  <a:gd name="T45" fmla="*/ 198 h 202"/>
                  <a:gd name="T46" fmla="*/ 92 w 198"/>
                  <a:gd name="T47" fmla="*/ 196 h 202"/>
                  <a:gd name="T48" fmla="*/ 80 w 198"/>
                  <a:gd name="T49" fmla="*/ 194 h 202"/>
                  <a:gd name="T50" fmla="*/ 72 w 198"/>
                  <a:gd name="T51" fmla="*/ 190 h 202"/>
                  <a:gd name="T52" fmla="*/ 68 w 198"/>
                  <a:gd name="T53" fmla="*/ 188 h 202"/>
                  <a:gd name="T54" fmla="*/ 62 w 198"/>
                  <a:gd name="T55" fmla="*/ 190 h 202"/>
                  <a:gd name="T56" fmla="*/ 58 w 198"/>
                  <a:gd name="T57" fmla="*/ 188 h 202"/>
                  <a:gd name="T58" fmla="*/ 58 w 198"/>
                  <a:gd name="T59" fmla="*/ 184 h 202"/>
                  <a:gd name="T60" fmla="*/ 54 w 198"/>
                  <a:gd name="T61" fmla="*/ 182 h 202"/>
                  <a:gd name="T62" fmla="*/ 46 w 198"/>
                  <a:gd name="T63" fmla="*/ 184 h 202"/>
                  <a:gd name="T64" fmla="*/ 38 w 198"/>
                  <a:gd name="T65" fmla="*/ 182 h 202"/>
                  <a:gd name="T66" fmla="*/ 30 w 198"/>
                  <a:gd name="T67" fmla="*/ 182 h 202"/>
                  <a:gd name="T68" fmla="*/ 24 w 198"/>
                  <a:gd name="T69" fmla="*/ 180 h 202"/>
                  <a:gd name="T70" fmla="*/ 18 w 198"/>
                  <a:gd name="T71" fmla="*/ 180 h 202"/>
                  <a:gd name="T72" fmla="*/ 16 w 198"/>
                  <a:gd name="T73" fmla="*/ 176 h 202"/>
                  <a:gd name="T74" fmla="*/ 22 w 198"/>
                  <a:gd name="T75" fmla="*/ 170 h 202"/>
                  <a:gd name="T76" fmla="*/ 28 w 198"/>
                  <a:gd name="T77" fmla="*/ 162 h 202"/>
                  <a:gd name="T78" fmla="*/ 28 w 198"/>
                  <a:gd name="T79" fmla="*/ 152 h 202"/>
                  <a:gd name="T80" fmla="*/ 28 w 198"/>
                  <a:gd name="T81" fmla="*/ 146 h 202"/>
                  <a:gd name="T82" fmla="*/ 26 w 198"/>
                  <a:gd name="T83" fmla="*/ 140 h 202"/>
                  <a:gd name="T84" fmla="*/ 14 w 198"/>
                  <a:gd name="T85" fmla="*/ 116 h 202"/>
                  <a:gd name="T86" fmla="*/ 12 w 198"/>
                  <a:gd name="T87" fmla="*/ 104 h 202"/>
                  <a:gd name="T88" fmla="*/ 14 w 198"/>
                  <a:gd name="T89" fmla="*/ 66 h 202"/>
                  <a:gd name="T90" fmla="*/ 10 w 198"/>
                  <a:gd name="T91" fmla="*/ 58 h 202"/>
                  <a:gd name="T92" fmla="*/ 2 w 198"/>
                  <a:gd name="T93" fmla="*/ 44 h 202"/>
                  <a:gd name="T94" fmla="*/ 0 w 198"/>
                  <a:gd name="T95" fmla="*/ 34 h 202"/>
                  <a:gd name="T96" fmla="*/ 2 w 198"/>
                  <a:gd name="T97" fmla="*/ 28 h 202"/>
                  <a:gd name="T98" fmla="*/ 12 w 198"/>
                  <a:gd name="T99" fmla="*/ 10 h 202"/>
                  <a:gd name="T100" fmla="*/ 16 w 198"/>
                  <a:gd name="T101" fmla="*/ 6 h 202"/>
                  <a:gd name="T102" fmla="*/ 28 w 198"/>
                  <a:gd name="T103" fmla="*/ 2 h 202"/>
                  <a:gd name="T104" fmla="*/ 36 w 198"/>
                  <a:gd name="T105" fmla="*/ 0 h 202"/>
                  <a:gd name="T106" fmla="*/ 52 w 198"/>
                  <a:gd name="T107" fmla="*/ 4 h 202"/>
                  <a:gd name="T108" fmla="*/ 66 w 198"/>
                  <a:gd name="T109" fmla="*/ 6 h 202"/>
                  <a:gd name="T110" fmla="*/ 84 w 198"/>
                  <a:gd name="T111" fmla="*/ 2 h 202"/>
                  <a:gd name="T112" fmla="*/ 84 w 198"/>
                  <a:gd name="T113" fmla="*/ 2 h 202"/>
                  <a:gd name="T114" fmla="*/ 84 w 198"/>
                  <a:gd name="T115" fmla="*/ 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8" h="202">
                    <a:moveTo>
                      <a:pt x="84" y="2"/>
                    </a:moveTo>
                    <a:lnTo>
                      <a:pt x="86" y="6"/>
                    </a:lnTo>
                    <a:lnTo>
                      <a:pt x="88" y="10"/>
                    </a:lnTo>
                    <a:lnTo>
                      <a:pt x="156" y="92"/>
                    </a:lnTo>
                    <a:lnTo>
                      <a:pt x="156" y="96"/>
                    </a:lnTo>
                    <a:lnTo>
                      <a:pt x="156" y="98"/>
                    </a:lnTo>
                    <a:lnTo>
                      <a:pt x="162" y="104"/>
                    </a:lnTo>
                    <a:lnTo>
                      <a:pt x="164" y="108"/>
                    </a:lnTo>
                    <a:lnTo>
                      <a:pt x="166" y="112"/>
                    </a:lnTo>
                    <a:lnTo>
                      <a:pt x="166" y="114"/>
                    </a:lnTo>
                    <a:lnTo>
                      <a:pt x="164" y="118"/>
                    </a:lnTo>
                    <a:lnTo>
                      <a:pt x="166" y="126"/>
                    </a:lnTo>
                    <a:lnTo>
                      <a:pt x="168" y="130"/>
                    </a:lnTo>
                    <a:lnTo>
                      <a:pt x="198" y="126"/>
                    </a:lnTo>
                    <a:lnTo>
                      <a:pt x="144" y="174"/>
                    </a:lnTo>
                    <a:lnTo>
                      <a:pt x="128" y="196"/>
                    </a:lnTo>
                    <a:lnTo>
                      <a:pt x="122" y="200"/>
                    </a:lnTo>
                    <a:lnTo>
                      <a:pt x="116" y="198"/>
                    </a:lnTo>
                    <a:lnTo>
                      <a:pt x="104" y="198"/>
                    </a:lnTo>
                    <a:lnTo>
                      <a:pt x="100" y="198"/>
                    </a:lnTo>
                    <a:lnTo>
                      <a:pt x="98" y="202"/>
                    </a:lnTo>
                    <a:lnTo>
                      <a:pt x="96" y="200"/>
                    </a:lnTo>
                    <a:lnTo>
                      <a:pt x="94" y="198"/>
                    </a:lnTo>
                    <a:lnTo>
                      <a:pt x="92" y="196"/>
                    </a:lnTo>
                    <a:lnTo>
                      <a:pt x="80" y="194"/>
                    </a:lnTo>
                    <a:lnTo>
                      <a:pt x="72" y="190"/>
                    </a:lnTo>
                    <a:lnTo>
                      <a:pt x="68" y="188"/>
                    </a:lnTo>
                    <a:lnTo>
                      <a:pt x="62" y="190"/>
                    </a:lnTo>
                    <a:lnTo>
                      <a:pt x="58" y="188"/>
                    </a:lnTo>
                    <a:lnTo>
                      <a:pt x="58" y="184"/>
                    </a:lnTo>
                    <a:lnTo>
                      <a:pt x="54" y="182"/>
                    </a:lnTo>
                    <a:lnTo>
                      <a:pt x="46" y="184"/>
                    </a:lnTo>
                    <a:lnTo>
                      <a:pt x="38" y="182"/>
                    </a:lnTo>
                    <a:lnTo>
                      <a:pt x="30" y="182"/>
                    </a:lnTo>
                    <a:lnTo>
                      <a:pt x="24" y="180"/>
                    </a:lnTo>
                    <a:lnTo>
                      <a:pt x="18" y="180"/>
                    </a:lnTo>
                    <a:lnTo>
                      <a:pt x="16" y="176"/>
                    </a:lnTo>
                    <a:lnTo>
                      <a:pt x="22" y="170"/>
                    </a:lnTo>
                    <a:lnTo>
                      <a:pt x="28" y="162"/>
                    </a:lnTo>
                    <a:lnTo>
                      <a:pt x="28" y="152"/>
                    </a:lnTo>
                    <a:lnTo>
                      <a:pt x="28" y="146"/>
                    </a:lnTo>
                    <a:lnTo>
                      <a:pt x="26" y="140"/>
                    </a:lnTo>
                    <a:lnTo>
                      <a:pt x="14" y="116"/>
                    </a:lnTo>
                    <a:lnTo>
                      <a:pt x="12" y="104"/>
                    </a:lnTo>
                    <a:lnTo>
                      <a:pt x="14" y="66"/>
                    </a:lnTo>
                    <a:lnTo>
                      <a:pt x="10" y="58"/>
                    </a:lnTo>
                    <a:lnTo>
                      <a:pt x="2" y="44"/>
                    </a:lnTo>
                    <a:lnTo>
                      <a:pt x="0" y="34"/>
                    </a:lnTo>
                    <a:lnTo>
                      <a:pt x="2" y="28"/>
                    </a:lnTo>
                    <a:lnTo>
                      <a:pt x="12" y="10"/>
                    </a:lnTo>
                    <a:lnTo>
                      <a:pt x="16" y="6"/>
                    </a:lnTo>
                    <a:lnTo>
                      <a:pt x="28" y="2"/>
                    </a:lnTo>
                    <a:lnTo>
                      <a:pt x="36" y="0"/>
                    </a:lnTo>
                    <a:lnTo>
                      <a:pt x="52" y="4"/>
                    </a:lnTo>
                    <a:lnTo>
                      <a:pt x="66" y="6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"/>
              <p:cNvSpPr>
                <a:spLocks/>
              </p:cNvSpPr>
              <p:nvPr/>
            </p:nvSpPr>
            <p:spPr bwMode="auto">
              <a:xfrm>
                <a:off x="3356" y="1412"/>
                <a:ext cx="342" cy="319"/>
              </a:xfrm>
              <a:custGeom>
                <a:avLst/>
                <a:gdLst>
                  <a:gd name="T0" fmla="*/ 272 w 342"/>
                  <a:gd name="T1" fmla="*/ 136 h 319"/>
                  <a:gd name="T2" fmla="*/ 274 w 342"/>
                  <a:gd name="T3" fmla="*/ 144 h 319"/>
                  <a:gd name="T4" fmla="*/ 284 w 342"/>
                  <a:gd name="T5" fmla="*/ 156 h 319"/>
                  <a:gd name="T6" fmla="*/ 280 w 342"/>
                  <a:gd name="T7" fmla="*/ 164 h 319"/>
                  <a:gd name="T8" fmla="*/ 290 w 342"/>
                  <a:gd name="T9" fmla="*/ 160 h 319"/>
                  <a:gd name="T10" fmla="*/ 294 w 342"/>
                  <a:gd name="T11" fmla="*/ 174 h 319"/>
                  <a:gd name="T12" fmla="*/ 306 w 342"/>
                  <a:gd name="T13" fmla="*/ 190 h 319"/>
                  <a:gd name="T14" fmla="*/ 318 w 342"/>
                  <a:gd name="T15" fmla="*/ 201 h 319"/>
                  <a:gd name="T16" fmla="*/ 312 w 342"/>
                  <a:gd name="T17" fmla="*/ 243 h 319"/>
                  <a:gd name="T18" fmla="*/ 228 w 342"/>
                  <a:gd name="T19" fmla="*/ 311 h 319"/>
                  <a:gd name="T20" fmla="*/ 184 w 342"/>
                  <a:gd name="T21" fmla="*/ 311 h 319"/>
                  <a:gd name="T22" fmla="*/ 172 w 342"/>
                  <a:gd name="T23" fmla="*/ 311 h 319"/>
                  <a:gd name="T24" fmla="*/ 164 w 342"/>
                  <a:gd name="T25" fmla="*/ 305 h 319"/>
                  <a:gd name="T26" fmla="*/ 142 w 342"/>
                  <a:gd name="T27" fmla="*/ 305 h 319"/>
                  <a:gd name="T28" fmla="*/ 138 w 342"/>
                  <a:gd name="T29" fmla="*/ 291 h 319"/>
                  <a:gd name="T30" fmla="*/ 124 w 342"/>
                  <a:gd name="T31" fmla="*/ 275 h 319"/>
                  <a:gd name="T32" fmla="*/ 136 w 342"/>
                  <a:gd name="T33" fmla="*/ 255 h 319"/>
                  <a:gd name="T34" fmla="*/ 114 w 342"/>
                  <a:gd name="T35" fmla="*/ 245 h 319"/>
                  <a:gd name="T36" fmla="*/ 104 w 342"/>
                  <a:gd name="T37" fmla="*/ 241 h 319"/>
                  <a:gd name="T38" fmla="*/ 114 w 342"/>
                  <a:gd name="T39" fmla="*/ 227 h 319"/>
                  <a:gd name="T40" fmla="*/ 112 w 342"/>
                  <a:gd name="T41" fmla="*/ 217 h 319"/>
                  <a:gd name="T42" fmla="*/ 96 w 342"/>
                  <a:gd name="T43" fmla="*/ 225 h 319"/>
                  <a:gd name="T44" fmla="*/ 84 w 342"/>
                  <a:gd name="T45" fmla="*/ 245 h 319"/>
                  <a:gd name="T46" fmla="*/ 86 w 342"/>
                  <a:gd name="T47" fmla="*/ 221 h 319"/>
                  <a:gd name="T48" fmla="*/ 76 w 342"/>
                  <a:gd name="T49" fmla="*/ 203 h 319"/>
                  <a:gd name="T50" fmla="*/ 60 w 342"/>
                  <a:gd name="T51" fmla="*/ 188 h 319"/>
                  <a:gd name="T52" fmla="*/ 64 w 342"/>
                  <a:gd name="T53" fmla="*/ 172 h 319"/>
                  <a:gd name="T54" fmla="*/ 40 w 342"/>
                  <a:gd name="T55" fmla="*/ 184 h 319"/>
                  <a:gd name="T56" fmla="*/ 32 w 342"/>
                  <a:gd name="T57" fmla="*/ 176 h 319"/>
                  <a:gd name="T58" fmla="*/ 44 w 342"/>
                  <a:gd name="T59" fmla="*/ 148 h 319"/>
                  <a:gd name="T60" fmla="*/ 46 w 342"/>
                  <a:gd name="T61" fmla="*/ 136 h 319"/>
                  <a:gd name="T62" fmla="*/ 8 w 342"/>
                  <a:gd name="T63" fmla="*/ 132 h 319"/>
                  <a:gd name="T64" fmla="*/ 6 w 342"/>
                  <a:gd name="T65" fmla="*/ 108 h 319"/>
                  <a:gd name="T66" fmla="*/ 6 w 342"/>
                  <a:gd name="T67" fmla="*/ 100 h 319"/>
                  <a:gd name="T68" fmla="*/ 16 w 342"/>
                  <a:gd name="T69" fmla="*/ 94 h 319"/>
                  <a:gd name="T70" fmla="*/ 26 w 342"/>
                  <a:gd name="T71" fmla="*/ 96 h 319"/>
                  <a:gd name="T72" fmla="*/ 44 w 342"/>
                  <a:gd name="T73" fmla="*/ 84 h 319"/>
                  <a:gd name="T74" fmla="*/ 42 w 342"/>
                  <a:gd name="T75" fmla="*/ 78 h 319"/>
                  <a:gd name="T76" fmla="*/ 62 w 342"/>
                  <a:gd name="T77" fmla="*/ 76 h 319"/>
                  <a:gd name="T78" fmla="*/ 74 w 342"/>
                  <a:gd name="T79" fmla="*/ 66 h 319"/>
                  <a:gd name="T80" fmla="*/ 82 w 342"/>
                  <a:gd name="T81" fmla="*/ 60 h 319"/>
                  <a:gd name="T82" fmla="*/ 96 w 342"/>
                  <a:gd name="T83" fmla="*/ 62 h 319"/>
                  <a:gd name="T84" fmla="*/ 98 w 342"/>
                  <a:gd name="T85" fmla="*/ 52 h 319"/>
                  <a:gd name="T86" fmla="*/ 108 w 342"/>
                  <a:gd name="T87" fmla="*/ 46 h 319"/>
                  <a:gd name="T88" fmla="*/ 120 w 342"/>
                  <a:gd name="T89" fmla="*/ 38 h 319"/>
                  <a:gd name="T90" fmla="*/ 128 w 342"/>
                  <a:gd name="T91" fmla="*/ 40 h 319"/>
                  <a:gd name="T92" fmla="*/ 130 w 342"/>
                  <a:gd name="T93" fmla="*/ 32 h 319"/>
                  <a:gd name="T94" fmla="*/ 140 w 342"/>
                  <a:gd name="T95" fmla="*/ 30 h 319"/>
                  <a:gd name="T96" fmla="*/ 144 w 342"/>
                  <a:gd name="T97" fmla="*/ 22 h 319"/>
                  <a:gd name="T98" fmla="*/ 160 w 342"/>
                  <a:gd name="T99" fmla="*/ 24 h 319"/>
                  <a:gd name="T100" fmla="*/ 168 w 342"/>
                  <a:gd name="T101" fmla="*/ 10 h 319"/>
                  <a:gd name="T102" fmla="*/ 182 w 342"/>
                  <a:gd name="T103" fmla="*/ 20 h 319"/>
                  <a:gd name="T104" fmla="*/ 182 w 342"/>
                  <a:gd name="T105" fmla="*/ 12 h 319"/>
                  <a:gd name="T106" fmla="*/ 198 w 342"/>
                  <a:gd name="T107" fmla="*/ 0 h 319"/>
                  <a:gd name="T108" fmla="*/ 200 w 342"/>
                  <a:gd name="T109" fmla="*/ 4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2" h="319">
                    <a:moveTo>
                      <a:pt x="200" y="4"/>
                    </a:moveTo>
                    <a:lnTo>
                      <a:pt x="208" y="88"/>
                    </a:lnTo>
                    <a:lnTo>
                      <a:pt x="272" y="136"/>
                    </a:lnTo>
                    <a:lnTo>
                      <a:pt x="278" y="138"/>
                    </a:lnTo>
                    <a:lnTo>
                      <a:pt x="278" y="142"/>
                    </a:lnTo>
                    <a:lnTo>
                      <a:pt x="274" y="144"/>
                    </a:lnTo>
                    <a:lnTo>
                      <a:pt x="276" y="148"/>
                    </a:lnTo>
                    <a:lnTo>
                      <a:pt x="284" y="150"/>
                    </a:lnTo>
                    <a:lnTo>
                      <a:pt x="284" y="156"/>
                    </a:lnTo>
                    <a:lnTo>
                      <a:pt x="280" y="156"/>
                    </a:lnTo>
                    <a:lnTo>
                      <a:pt x="278" y="160"/>
                    </a:lnTo>
                    <a:lnTo>
                      <a:pt x="280" y="164"/>
                    </a:lnTo>
                    <a:lnTo>
                      <a:pt x="286" y="162"/>
                    </a:lnTo>
                    <a:lnTo>
                      <a:pt x="286" y="160"/>
                    </a:lnTo>
                    <a:lnTo>
                      <a:pt x="290" y="160"/>
                    </a:lnTo>
                    <a:lnTo>
                      <a:pt x="292" y="164"/>
                    </a:lnTo>
                    <a:lnTo>
                      <a:pt x="296" y="172"/>
                    </a:lnTo>
                    <a:lnTo>
                      <a:pt x="294" y="174"/>
                    </a:lnTo>
                    <a:lnTo>
                      <a:pt x="298" y="180"/>
                    </a:lnTo>
                    <a:lnTo>
                      <a:pt x="304" y="184"/>
                    </a:lnTo>
                    <a:lnTo>
                      <a:pt x="306" y="190"/>
                    </a:lnTo>
                    <a:lnTo>
                      <a:pt x="310" y="197"/>
                    </a:lnTo>
                    <a:lnTo>
                      <a:pt x="314" y="201"/>
                    </a:lnTo>
                    <a:lnTo>
                      <a:pt x="318" y="201"/>
                    </a:lnTo>
                    <a:lnTo>
                      <a:pt x="328" y="201"/>
                    </a:lnTo>
                    <a:lnTo>
                      <a:pt x="342" y="207"/>
                    </a:lnTo>
                    <a:lnTo>
                      <a:pt x="312" y="243"/>
                    </a:lnTo>
                    <a:lnTo>
                      <a:pt x="294" y="255"/>
                    </a:lnTo>
                    <a:lnTo>
                      <a:pt x="256" y="293"/>
                    </a:lnTo>
                    <a:lnTo>
                      <a:pt x="228" y="311"/>
                    </a:lnTo>
                    <a:lnTo>
                      <a:pt x="196" y="319"/>
                    </a:lnTo>
                    <a:lnTo>
                      <a:pt x="188" y="313"/>
                    </a:lnTo>
                    <a:lnTo>
                      <a:pt x="184" y="311"/>
                    </a:lnTo>
                    <a:lnTo>
                      <a:pt x="180" y="309"/>
                    </a:lnTo>
                    <a:lnTo>
                      <a:pt x="176" y="311"/>
                    </a:lnTo>
                    <a:lnTo>
                      <a:pt x="172" y="311"/>
                    </a:lnTo>
                    <a:lnTo>
                      <a:pt x="172" y="311"/>
                    </a:lnTo>
                    <a:lnTo>
                      <a:pt x="166" y="307"/>
                    </a:lnTo>
                    <a:lnTo>
                      <a:pt x="164" y="305"/>
                    </a:lnTo>
                    <a:lnTo>
                      <a:pt x="152" y="305"/>
                    </a:lnTo>
                    <a:lnTo>
                      <a:pt x="150" y="303"/>
                    </a:lnTo>
                    <a:lnTo>
                      <a:pt x="142" y="305"/>
                    </a:lnTo>
                    <a:lnTo>
                      <a:pt x="144" y="297"/>
                    </a:lnTo>
                    <a:lnTo>
                      <a:pt x="142" y="293"/>
                    </a:lnTo>
                    <a:lnTo>
                      <a:pt x="138" y="291"/>
                    </a:lnTo>
                    <a:lnTo>
                      <a:pt x="126" y="289"/>
                    </a:lnTo>
                    <a:lnTo>
                      <a:pt x="122" y="285"/>
                    </a:lnTo>
                    <a:lnTo>
                      <a:pt x="124" y="275"/>
                    </a:lnTo>
                    <a:lnTo>
                      <a:pt x="130" y="267"/>
                    </a:lnTo>
                    <a:lnTo>
                      <a:pt x="130" y="261"/>
                    </a:lnTo>
                    <a:lnTo>
                      <a:pt x="136" y="255"/>
                    </a:lnTo>
                    <a:lnTo>
                      <a:pt x="136" y="253"/>
                    </a:lnTo>
                    <a:lnTo>
                      <a:pt x="124" y="247"/>
                    </a:lnTo>
                    <a:lnTo>
                      <a:pt x="114" y="245"/>
                    </a:lnTo>
                    <a:lnTo>
                      <a:pt x="110" y="243"/>
                    </a:lnTo>
                    <a:lnTo>
                      <a:pt x="106" y="243"/>
                    </a:lnTo>
                    <a:lnTo>
                      <a:pt x="104" y="241"/>
                    </a:lnTo>
                    <a:lnTo>
                      <a:pt x="102" y="237"/>
                    </a:lnTo>
                    <a:lnTo>
                      <a:pt x="104" y="233"/>
                    </a:lnTo>
                    <a:lnTo>
                      <a:pt x="114" y="227"/>
                    </a:lnTo>
                    <a:lnTo>
                      <a:pt x="116" y="223"/>
                    </a:lnTo>
                    <a:lnTo>
                      <a:pt x="114" y="219"/>
                    </a:lnTo>
                    <a:lnTo>
                      <a:pt x="112" y="217"/>
                    </a:lnTo>
                    <a:lnTo>
                      <a:pt x="106" y="215"/>
                    </a:lnTo>
                    <a:lnTo>
                      <a:pt x="102" y="217"/>
                    </a:lnTo>
                    <a:lnTo>
                      <a:pt x="96" y="225"/>
                    </a:lnTo>
                    <a:lnTo>
                      <a:pt x="96" y="245"/>
                    </a:lnTo>
                    <a:lnTo>
                      <a:pt x="90" y="247"/>
                    </a:lnTo>
                    <a:lnTo>
                      <a:pt x="84" y="245"/>
                    </a:lnTo>
                    <a:lnTo>
                      <a:pt x="78" y="237"/>
                    </a:lnTo>
                    <a:lnTo>
                      <a:pt x="82" y="231"/>
                    </a:lnTo>
                    <a:lnTo>
                      <a:pt x="86" y="221"/>
                    </a:lnTo>
                    <a:lnTo>
                      <a:pt x="86" y="211"/>
                    </a:lnTo>
                    <a:lnTo>
                      <a:pt x="84" y="207"/>
                    </a:lnTo>
                    <a:lnTo>
                      <a:pt x="76" y="203"/>
                    </a:lnTo>
                    <a:lnTo>
                      <a:pt x="58" y="196"/>
                    </a:lnTo>
                    <a:lnTo>
                      <a:pt x="58" y="192"/>
                    </a:lnTo>
                    <a:lnTo>
                      <a:pt x="60" y="188"/>
                    </a:lnTo>
                    <a:lnTo>
                      <a:pt x="68" y="176"/>
                    </a:lnTo>
                    <a:lnTo>
                      <a:pt x="68" y="172"/>
                    </a:lnTo>
                    <a:lnTo>
                      <a:pt x="64" y="172"/>
                    </a:lnTo>
                    <a:lnTo>
                      <a:pt x="52" y="172"/>
                    </a:lnTo>
                    <a:lnTo>
                      <a:pt x="48" y="174"/>
                    </a:lnTo>
                    <a:lnTo>
                      <a:pt x="40" y="184"/>
                    </a:lnTo>
                    <a:lnTo>
                      <a:pt x="38" y="184"/>
                    </a:lnTo>
                    <a:lnTo>
                      <a:pt x="34" y="182"/>
                    </a:lnTo>
                    <a:lnTo>
                      <a:pt x="32" y="176"/>
                    </a:lnTo>
                    <a:lnTo>
                      <a:pt x="36" y="166"/>
                    </a:lnTo>
                    <a:lnTo>
                      <a:pt x="44" y="154"/>
                    </a:lnTo>
                    <a:lnTo>
                      <a:pt x="44" y="148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46" y="136"/>
                    </a:lnTo>
                    <a:lnTo>
                      <a:pt x="24" y="126"/>
                    </a:lnTo>
                    <a:lnTo>
                      <a:pt x="12" y="134"/>
                    </a:lnTo>
                    <a:lnTo>
                      <a:pt x="8" y="132"/>
                    </a:lnTo>
                    <a:lnTo>
                      <a:pt x="0" y="122"/>
                    </a:lnTo>
                    <a:lnTo>
                      <a:pt x="2" y="106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8" y="104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12" y="94"/>
                    </a:lnTo>
                    <a:lnTo>
                      <a:pt x="16" y="94"/>
                    </a:lnTo>
                    <a:lnTo>
                      <a:pt x="22" y="92"/>
                    </a:lnTo>
                    <a:lnTo>
                      <a:pt x="22" y="94"/>
                    </a:lnTo>
                    <a:lnTo>
                      <a:pt x="26" y="96"/>
                    </a:lnTo>
                    <a:lnTo>
                      <a:pt x="36" y="92"/>
                    </a:lnTo>
                    <a:lnTo>
                      <a:pt x="38" y="86"/>
                    </a:lnTo>
                    <a:lnTo>
                      <a:pt x="44" y="84"/>
                    </a:lnTo>
                    <a:lnTo>
                      <a:pt x="44" y="82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8" y="76"/>
                    </a:lnTo>
                    <a:lnTo>
                      <a:pt x="58" y="78"/>
                    </a:lnTo>
                    <a:lnTo>
                      <a:pt x="62" y="76"/>
                    </a:lnTo>
                    <a:lnTo>
                      <a:pt x="66" y="72"/>
                    </a:lnTo>
                    <a:lnTo>
                      <a:pt x="70" y="74"/>
                    </a:lnTo>
                    <a:lnTo>
                      <a:pt x="74" y="66"/>
                    </a:lnTo>
                    <a:lnTo>
                      <a:pt x="74" y="64"/>
                    </a:lnTo>
                    <a:lnTo>
                      <a:pt x="80" y="62"/>
                    </a:lnTo>
                    <a:lnTo>
                      <a:pt x="82" y="60"/>
                    </a:lnTo>
                    <a:lnTo>
                      <a:pt x="84" y="60"/>
                    </a:lnTo>
                    <a:lnTo>
                      <a:pt x="86" y="64"/>
                    </a:lnTo>
                    <a:lnTo>
                      <a:pt x="96" y="62"/>
                    </a:lnTo>
                    <a:lnTo>
                      <a:pt x="96" y="58"/>
                    </a:lnTo>
                    <a:lnTo>
                      <a:pt x="98" y="54"/>
                    </a:lnTo>
                    <a:lnTo>
                      <a:pt x="98" y="52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8" y="46"/>
                    </a:lnTo>
                    <a:lnTo>
                      <a:pt x="114" y="46"/>
                    </a:lnTo>
                    <a:lnTo>
                      <a:pt x="118" y="46"/>
                    </a:lnTo>
                    <a:lnTo>
                      <a:pt x="120" y="38"/>
                    </a:lnTo>
                    <a:lnTo>
                      <a:pt x="124" y="38"/>
                    </a:lnTo>
                    <a:lnTo>
                      <a:pt x="126" y="38"/>
                    </a:lnTo>
                    <a:lnTo>
                      <a:pt x="128" y="40"/>
                    </a:lnTo>
                    <a:lnTo>
                      <a:pt x="128" y="40"/>
                    </a:lnTo>
                    <a:lnTo>
                      <a:pt x="130" y="38"/>
                    </a:lnTo>
                    <a:lnTo>
                      <a:pt x="130" y="32"/>
                    </a:lnTo>
                    <a:lnTo>
                      <a:pt x="132" y="32"/>
                    </a:lnTo>
                    <a:lnTo>
                      <a:pt x="134" y="34"/>
                    </a:lnTo>
                    <a:lnTo>
                      <a:pt x="140" y="30"/>
                    </a:lnTo>
                    <a:lnTo>
                      <a:pt x="142" y="28"/>
                    </a:lnTo>
                    <a:lnTo>
                      <a:pt x="142" y="24"/>
                    </a:lnTo>
                    <a:lnTo>
                      <a:pt x="144" y="22"/>
                    </a:lnTo>
                    <a:lnTo>
                      <a:pt x="150" y="20"/>
                    </a:lnTo>
                    <a:lnTo>
                      <a:pt x="154" y="22"/>
                    </a:lnTo>
                    <a:lnTo>
                      <a:pt x="160" y="24"/>
                    </a:lnTo>
                    <a:lnTo>
                      <a:pt x="162" y="18"/>
                    </a:lnTo>
                    <a:lnTo>
                      <a:pt x="164" y="16"/>
                    </a:lnTo>
                    <a:lnTo>
                      <a:pt x="168" y="10"/>
                    </a:lnTo>
                    <a:lnTo>
                      <a:pt x="170" y="12"/>
                    </a:lnTo>
                    <a:lnTo>
                      <a:pt x="176" y="18"/>
                    </a:lnTo>
                    <a:lnTo>
                      <a:pt x="182" y="20"/>
                    </a:lnTo>
                    <a:lnTo>
                      <a:pt x="184" y="18"/>
                    </a:lnTo>
                    <a:lnTo>
                      <a:pt x="180" y="14"/>
                    </a:lnTo>
                    <a:lnTo>
                      <a:pt x="182" y="12"/>
                    </a:lnTo>
                    <a:lnTo>
                      <a:pt x="192" y="8"/>
                    </a:lnTo>
                    <a:lnTo>
                      <a:pt x="194" y="0"/>
                    </a:lnTo>
                    <a:lnTo>
                      <a:pt x="198" y="0"/>
                    </a:lnTo>
                    <a:lnTo>
                      <a:pt x="200" y="4"/>
                    </a:lnTo>
                    <a:lnTo>
                      <a:pt x="200" y="4"/>
                    </a:lnTo>
                    <a:lnTo>
                      <a:pt x="200" y="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solidFill>
                    <a:srgbClr val="E76627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7"/>
              <p:cNvSpPr>
                <a:spLocks/>
              </p:cNvSpPr>
              <p:nvPr/>
            </p:nvSpPr>
            <p:spPr bwMode="auto">
              <a:xfrm>
                <a:off x="4346" y="1414"/>
                <a:ext cx="426" cy="333"/>
              </a:xfrm>
              <a:custGeom>
                <a:avLst/>
                <a:gdLst>
                  <a:gd name="T0" fmla="*/ 278 w 426"/>
                  <a:gd name="T1" fmla="*/ 78 h 333"/>
                  <a:gd name="T2" fmla="*/ 308 w 426"/>
                  <a:gd name="T3" fmla="*/ 88 h 333"/>
                  <a:gd name="T4" fmla="*/ 348 w 426"/>
                  <a:gd name="T5" fmla="*/ 78 h 333"/>
                  <a:gd name="T6" fmla="*/ 366 w 426"/>
                  <a:gd name="T7" fmla="*/ 42 h 333"/>
                  <a:gd name="T8" fmla="*/ 410 w 426"/>
                  <a:gd name="T9" fmla="*/ 18 h 333"/>
                  <a:gd name="T10" fmla="*/ 418 w 426"/>
                  <a:gd name="T11" fmla="*/ 20 h 333"/>
                  <a:gd name="T12" fmla="*/ 424 w 426"/>
                  <a:gd name="T13" fmla="*/ 36 h 333"/>
                  <a:gd name="T14" fmla="*/ 408 w 426"/>
                  <a:gd name="T15" fmla="*/ 48 h 333"/>
                  <a:gd name="T16" fmla="*/ 408 w 426"/>
                  <a:gd name="T17" fmla="*/ 64 h 333"/>
                  <a:gd name="T18" fmla="*/ 392 w 426"/>
                  <a:gd name="T19" fmla="*/ 86 h 333"/>
                  <a:gd name="T20" fmla="*/ 392 w 426"/>
                  <a:gd name="T21" fmla="*/ 104 h 333"/>
                  <a:gd name="T22" fmla="*/ 390 w 426"/>
                  <a:gd name="T23" fmla="*/ 112 h 333"/>
                  <a:gd name="T24" fmla="*/ 386 w 426"/>
                  <a:gd name="T25" fmla="*/ 114 h 333"/>
                  <a:gd name="T26" fmla="*/ 378 w 426"/>
                  <a:gd name="T27" fmla="*/ 126 h 333"/>
                  <a:gd name="T28" fmla="*/ 372 w 426"/>
                  <a:gd name="T29" fmla="*/ 138 h 333"/>
                  <a:gd name="T30" fmla="*/ 364 w 426"/>
                  <a:gd name="T31" fmla="*/ 148 h 333"/>
                  <a:gd name="T32" fmla="*/ 346 w 426"/>
                  <a:gd name="T33" fmla="*/ 158 h 333"/>
                  <a:gd name="T34" fmla="*/ 338 w 426"/>
                  <a:gd name="T35" fmla="*/ 170 h 333"/>
                  <a:gd name="T36" fmla="*/ 324 w 426"/>
                  <a:gd name="T37" fmla="*/ 184 h 333"/>
                  <a:gd name="T38" fmla="*/ 316 w 426"/>
                  <a:gd name="T39" fmla="*/ 195 h 333"/>
                  <a:gd name="T40" fmla="*/ 306 w 426"/>
                  <a:gd name="T41" fmla="*/ 215 h 333"/>
                  <a:gd name="T42" fmla="*/ 302 w 426"/>
                  <a:gd name="T43" fmla="*/ 221 h 333"/>
                  <a:gd name="T44" fmla="*/ 296 w 426"/>
                  <a:gd name="T45" fmla="*/ 223 h 333"/>
                  <a:gd name="T46" fmla="*/ 300 w 426"/>
                  <a:gd name="T47" fmla="*/ 231 h 333"/>
                  <a:gd name="T48" fmla="*/ 280 w 426"/>
                  <a:gd name="T49" fmla="*/ 255 h 333"/>
                  <a:gd name="T50" fmla="*/ 280 w 426"/>
                  <a:gd name="T51" fmla="*/ 269 h 333"/>
                  <a:gd name="T52" fmla="*/ 282 w 426"/>
                  <a:gd name="T53" fmla="*/ 293 h 333"/>
                  <a:gd name="T54" fmla="*/ 278 w 426"/>
                  <a:gd name="T55" fmla="*/ 305 h 333"/>
                  <a:gd name="T56" fmla="*/ 272 w 426"/>
                  <a:gd name="T57" fmla="*/ 323 h 333"/>
                  <a:gd name="T58" fmla="*/ 252 w 426"/>
                  <a:gd name="T59" fmla="*/ 329 h 333"/>
                  <a:gd name="T60" fmla="*/ 228 w 426"/>
                  <a:gd name="T61" fmla="*/ 321 h 333"/>
                  <a:gd name="T62" fmla="*/ 212 w 426"/>
                  <a:gd name="T63" fmla="*/ 333 h 333"/>
                  <a:gd name="T64" fmla="*/ 196 w 426"/>
                  <a:gd name="T65" fmla="*/ 325 h 333"/>
                  <a:gd name="T66" fmla="*/ 182 w 426"/>
                  <a:gd name="T67" fmla="*/ 297 h 333"/>
                  <a:gd name="T68" fmla="*/ 166 w 426"/>
                  <a:gd name="T69" fmla="*/ 275 h 333"/>
                  <a:gd name="T70" fmla="*/ 156 w 426"/>
                  <a:gd name="T71" fmla="*/ 269 h 333"/>
                  <a:gd name="T72" fmla="*/ 138 w 426"/>
                  <a:gd name="T73" fmla="*/ 279 h 333"/>
                  <a:gd name="T74" fmla="*/ 128 w 426"/>
                  <a:gd name="T75" fmla="*/ 279 h 333"/>
                  <a:gd name="T76" fmla="*/ 110 w 426"/>
                  <a:gd name="T77" fmla="*/ 263 h 333"/>
                  <a:gd name="T78" fmla="*/ 90 w 426"/>
                  <a:gd name="T79" fmla="*/ 253 h 333"/>
                  <a:gd name="T80" fmla="*/ 74 w 426"/>
                  <a:gd name="T81" fmla="*/ 253 h 333"/>
                  <a:gd name="T82" fmla="*/ 54 w 426"/>
                  <a:gd name="T83" fmla="*/ 245 h 333"/>
                  <a:gd name="T84" fmla="*/ 44 w 426"/>
                  <a:gd name="T85" fmla="*/ 231 h 333"/>
                  <a:gd name="T86" fmla="*/ 44 w 426"/>
                  <a:gd name="T87" fmla="*/ 215 h 333"/>
                  <a:gd name="T88" fmla="*/ 36 w 426"/>
                  <a:gd name="T89" fmla="*/ 205 h 333"/>
                  <a:gd name="T90" fmla="*/ 32 w 426"/>
                  <a:gd name="T91" fmla="*/ 192 h 333"/>
                  <a:gd name="T92" fmla="*/ 26 w 426"/>
                  <a:gd name="T93" fmla="*/ 180 h 333"/>
                  <a:gd name="T94" fmla="*/ 12 w 426"/>
                  <a:gd name="T95" fmla="*/ 182 h 333"/>
                  <a:gd name="T96" fmla="*/ 12 w 426"/>
                  <a:gd name="T97" fmla="*/ 170 h 333"/>
                  <a:gd name="T98" fmla="*/ 0 w 426"/>
                  <a:gd name="T99" fmla="*/ 164 h 333"/>
                  <a:gd name="T100" fmla="*/ 0 w 426"/>
                  <a:gd name="T101" fmla="*/ 72 h 333"/>
                  <a:gd name="T102" fmla="*/ 10 w 426"/>
                  <a:gd name="T103" fmla="*/ 38 h 333"/>
                  <a:gd name="T104" fmla="*/ 82 w 426"/>
                  <a:gd name="T105" fmla="*/ 16 h 333"/>
                  <a:gd name="T106" fmla="*/ 112 w 426"/>
                  <a:gd name="T107" fmla="*/ 32 h 333"/>
                  <a:gd name="T108" fmla="*/ 188 w 426"/>
                  <a:gd name="T109" fmla="*/ 52 h 333"/>
                  <a:gd name="T110" fmla="*/ 218 w 426"/>
                  <a:gd name="T111" fmla="*/ 76 h 333"/>
                  <a:gd name="T112" fmla="*/ 240 w 426"/>
                  <a:gd name="T113" fmla="*/ 104 h 333"/>
                  <a:gd name="T114" fmla="*/ 258 w 426"/>
                  <a:gd name="T115" fmla="*/ 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6" h="333">
                    <a:moveTo>
                      <a:pt x="258" y="88"/>
                    </a:moveTo>
                    <a:lnTo>
                      <a:pt x="260" y="86"/>
                    </a:lnTo>
                    <a:lnTo>
                      <a:pt x="272" y="78"/>
                    </a:lnTo>
                    <a:lnTo>
                      <a:pt x="278" y="78"/>
                    </a:lnTo>
                    <a:lnTo>
                      <a:pt x="282" y="80"/>
                    </a:lnTo>
                    <a:lnTo>
                      <a:pt x="298" y="88"/>
                    </a:lnTo>
                    <a:lnTo>
                      <a:pt x="302" y="88"/>
                    </a:lnTo>
                    <a:lnTo>
                      <a:pt x="308" y="88"/>
                    </a:lnTo>
                    <a:lnTo>
                      <a:pt x="338" y="84"/>
                    </a:lnTo>
                    <a:lnTo>
                      <a:pt x="338" y="84"/>
                    </a:lnTo>
                    <a:lnTo>
                      <a:pt x="340" y="84"/>
                    </a:lnTo>
                    <a:lnTo>
                      <a:pt x="348" y="78"/>
                    </a:lnTo>
                    <a:lnTo>
                      <a:pt x="352" y="72"/>
                    </a:lnTo>
                    <a:lnTo>
                      <a:pt x="360" y="54"/>
                    </a:lnTo>
                    <a:lnTo>
                      <a:pt x="366" y="44"/>
                    </a:lnTo>
                    <a:lnTo>
                      <a:pt x="366" y="42"/>
                    </a:lnTo>
                    <a:lnTo>
                      <a:pt x="374" y="38"/>
                    </a:lnTo>
                    <a:lnTo>
                      <a:pt x="404" y="24"/>
                    </a:lnTo>
                    <a:lnTo>
                      <a:pt x="410" y="20"/>
                    </a:lnTo>
                    <a:lnTo>
                      <a:pt x="410" y="18"/>
                    </a:lnTo>
                    <a:lnTo>
                      <a:pt x="418" y="4"/>
                    </a:lnTo>
                    <a:lnTo>
                      <a:pt x="422" y="0"/>
                    </a:lnTo>
                    <a:lnTo>
                      <a:pt x="424" y="2"/>
                    </a:lnTo>
                    <a:lnTo>
                      <a:pt x="418" y="20"/>
                    </a:lnTo>
                    <a:lnTo>
                      <a:pt x="420" y="26"/>
                    </a:lnTo>
                    <a:lnTo>
                      <a:pt x="422" y="30"/>
                    </a:lnTo>
                    <a:lnTo>
                      <a:pt x="426" y="32"/>
                    </a:lnTo>
                    <a:lnTo>
                      <a:pt x="424" y="36"/>
                    </a:lnTo>
                    <a:lnTo>
                      <a:pt x="416" y="40"/>
                    </a:lnTo>
                    <a:lnTo>
                      <a:pt x="416" y="48"/>
                    </a:lnTo>
                    <a:lnTo>
                      <a:pt x="416" y="48"/>
                    </a:lnTo>
                    <a:lnTo>
                      <a:pt x="408" y="48"/>
                    </a:lnTo>
                    <a:lnTo>
                      <a:pt x="408" y="50"/>
                    </a:lnTo>
                    <a:lnTo>
                      <a:pt x="406" y="56"/>
                    </a:lnTo>
                    <a:lnTo>
                      <a:pt x="410" y="60"/>
                    </a:lnTo>
                    <a:lnTo>
                      <a:pt x="408" y="64"/>
                    </a:lnTo>
                    <a:lnTo>
                      <a:pt x="408" y="66"/>
                    </a:lnTo>
                    <a:lnTo>
                      <a:pt x="408" y="68"/>
                    </a:lnTo>
                    <a:lnTo>
                      <a:pt x="392" y="74"/>
                    </a:lnTo>
                    <a:lnTo>
                      <a:pt x="392" y="86"/>
                    </a:lnTo>
                    <a:lnTo>
                      <a:pt x="388" y="92"/>
                    </a:lnTo>
                    <a:lnTo>
                      <a:pt x="388" y="92"/>
                    </a:lnTo>
                    <a:lnTo>
                      <a:pt x="390" y="100"/>
                    </a:lnTo>
                    <a:lnTo>
                      <a:pt x="392" y="104"/>
                    </a:lnTo>
                    <a:lnTo>
                      <a:pt x="394" y="104"/>
                    </a:lnTo>
                    <a:lnTo>
                      <a:pt x="394" y="106"/>
                    </a:lnTo>
                    <a:lnTo>
                      <a:pt x="392" y="108"/>
                    </a:lnTo>
                    <a:lnTo>
                      <a:pt x="390" y="112"/>
                    </a:lnTo>
                    <a:lnTo>
                      <a:pt x="390" y="112"/>
                    </a:lnTo>
                    <a:lnTo>
                      <a:pt x="388" y="112"/>
                    </a:lnTo>
                    <a:lnTo>
                      <a:pt x="386" y="112"/>
                    </a:lnTo>
                    <a:lnTo>
                      <a:pt x="386" y="114"/>
                    </a:lnTo>
                    <a:lnTo>
                      <a:pt x="380" y="120"/>
                    </a:lnTo>
                    <a:lnTo>
                      <a:pt x="380" y="122"/>
                    </a:lnTo>
                    <a:lnTo>
                      <a:pt x="378" y="126"/>
                    </a:lnTo>
                    <a:lnTo>
                      <a:pt x="378" y="126"/>
                    </a:lnTo>
                    <a:lnTo>
                      <a:pt x="378" y="128"/>
                    </a:lnTo>
                    <a:lnTo>
                      <a:pt x="374" y="128"/>
                    </a:lnTo>
                    <a:lnTo>
                      <a:pt x="372" y="136"/>
                    </a:lnTo>
                    <a:lnTo>
                      <a:pt x="372" y="138"/>
                    </a:lnTo>
                    <a:lnTo>
                      <a:pt x="370" y="142"/>
                    </a:lnTo>
                    <a:lnTo>
                      <a:pt x="370" y="142"/>
                    </a:lnTo>
                    <a:lnTo>
                      <a:pt x="370" y="144"/>
                    </a:lnTo>
                    <a:lnTo>
                      <a:pt x="364" y="148"/>
                    </a:lnTo>
                    <a:lnTo>
                      <a:pt x="358" y="156"/>
                    </a:lnTo>
                    <a:lnTo>
                      <a:pt x="354" y="156"/>
                    </a:lnTo>
                    <a:lnTo>
                      <a:pt x="350" y="158"/>
                    </a:lnTo>
                    <a:lnTo>
                      <a:pt x="346" y="158"/>
                    </a:lnTo>
                    <a:lnTo>
                      <a:pt x="344" y="158"/>
                    </a:lnTo>
                    <a:lnTo>
                      <a:pt x="342" y="166"/>
                    </a:lnTo>
                    <a:lnTo>
                      <a:pt x="340" y="166"/>
                    </a:lnTo>
                    <a:lnTo>
                      <a:pt x="338" y="170"/>
                    </a:lnTo>
                    <a:lnTo>
                      <a:pt x="332" y="176"/>
                    </a:lnTo>
                    <a:lnTo>
                      <a:pt x="330" y="176"/>
                    </a:lnTo>
                    <a:lnTo>
                      <a:pt x="328" y="182"/>
                    </a:lnTo>
                    <a:lnTo>
                      <a:pt x="324" y="184"/>
                    </a:lnTo>
                    <a:lnTo>
                      <a:pt x="320" y="182"/>
                    </a:lnTo>
                    <a:lnTo>
                      <a:pt x="318" y="184"/>
                    </a:lnTo>
                    <a:lnTo>
                      <a:pt x="316" y="194"/>
                    </a:lnTo>
                    <a:lnTo>
                      <a:pt x="316" y="195"/>
                    </a:lnTo>
                    <a:lnTo>
                      <a:pt x="314" y="197"/>
                    </a:lnTo>
                    <a:lnTo>
                      <a:pt x="314" y="209"/>
                    </a:lnTo>
                    <a:lnTo>
                      <a:pt x="312" y="209"/>
                    </a:lnTo>
                    <a:lnTo>
                      <a:pt x="306" y="215"/>
                    </a:lnTo>
                    <a:lnTo>
                      <a:pt x="306" y="217"/>
                    </a:lnTo>
                    <a:lnTo>
                      <a:pt x="306" y="217"/>
                    </a:lnTo>
                    <a:lnTo>
                      <a:pt x="306" y="219"/>
                    </a:lnTo>
                    <a:lnTo>
                      <a:pt x="302" y="221"/>
                    </a:lnTo>
                    <a:lnTo>
                      <a:pt x="302" y="223"/>
                    </a:lnTo>
                    <a:lnTo>
                      <a:pt x="300" y="221"/>
                    </a:lnTo>
                    <a:lnTo>
                      <a:pt x="296" y="221"/>
                    </a:lnTo>
                    <a:lnTo>
                      <a:pt x="296" y="223"/>
                    </a:lnTo>
                    <a:lnTo>
                      <a:pt x="296" y="223"/>
                    </a:lnTo>
                    <a:lnTo>
                      <a:pt x="296" y="225"/>
                    </a:lnTo>
                    <a:lnTo>
                      <a:pt x="298" y="227"/>
                    </a:lnTo>
                    <a:lnTo>
                      <a:pt x="300" y="231"/>
                    </a:lnTo>
                    <a:lnTo>
                      <a:pt x="296" y="233"/>
                    </a:lnTo>
                    <a:lnTo>
                      <a:pt x="280" y="245"/>
                    </a:lnTo>
                    <a:lnTo>
                      <a:pt x="280" y="251"/>
                    </a:lnTo>
                    <a:lnTo>
                      <a:pt x="280" y="255"/>
                    </a:lnTo>
                    <a:lnTo>
                      <a:pt x="282" y="257"/>
                    </a:lnTo>
                    <a:lnTo>
                      <a:pt x="280" y="261"/>
                    </a:lnTo>
                    <a:lnTo>
                      <a:pt x="280" y="261"/>
                    </a:lnTo>
                    <a:lnTo>
                      <a:pt x="280" y="269"/>
                    </a:lnTo>
                    <a:lnTo>
                      <a:pt x="280" y="269"/>
                    </a:lnTo>
                    <a:lnTo>
                      <a:pt x="280" y="283"/>
                    </a:lnTo>
                    <a:lnTo>
                      <a:pt x="282" y="287"/>
                    </a:lnTo>
                    <a:lnTo>
                      <a:pt x="282" y="293"/>
                    </a:lnTo>
                    <a:lnTo>
                      <a:pt x="280" y="297"/>
                    </a:lnTo>
                    <a:lnTo>
                      <a:pt x="280" y="301"/>
                    </a:lnTo>
                    <a:lnTo>
                      <a:pt x="278" y="303"/>
                    </a:lnTo>
                    <a:lnTo>
                      <a:pt x="278" y="305"/>
                    </a:lnTo>
                    <a:lnTo>
                      <a:pt x="282" y="309"/>
                    </a:lnTo>
                    <a:lnTo>
                      <a:pt x="286" y="313"/>
                    </a:lnTo>
                    <a:lnTo>
                      <a:pt x="284" y="317"/>
                    </a:lnTo>
                    <a:lnTo>
                      <a:pt x="272" y="323"/>
                    </a:lnTo>
                    <a:lnTo>
                      <a:pt x="270" y="323"/>
                    </a:lnTo>
                    <a:lnTo>
                      <a:pt x="260" y="327"/>
                    </a:lnTo>
                    <a:lnTo>
                      <a:pt x="258" y="327"/>
                    </a:lnTo>
                    <a:lnTo>
                      <a:pt x="252" y="329"/>
                    </a:lnTo>
                    <a:lnTo>
                      <a:pt x="246" y="329"/>
                    </a:lnTo>
                    <a:lnTo>
                      <a:pt x="240" y="325"/>
                    </a:lnTo>
                    <a:lnTo>
                      <a:pt x="230" y="323"/>
                    </a:lnTo>
                    <a:lnTo>
                      <a:pt x="228" y="321"/>
                    </a:lnTo>
                    <a:lnTo>
                      <a:pt x="218" y="325"/>
                    </a:lnTo>
                    <a:lnTo>
                      <a:pt x="216" y="329"/>
                    </a:lnTo>
                    <a:lnTo>
                      <a:pt x="214" y="333"/>
                    </a:lnTo>
                    <a:lnTo>
                      <a:pt x="212" y="333"/>
                    </a:lnTo>
                    <a:lnTo>
                      <a:pt x="208" y="333"/>
                    </a:lnTo>
                    <a:lnTo>
                      <a:pt x="200" y="331"/>
                    </a:lnTo>
                    <a:lnTo>
                      <a:pt x="196" y="327"/>
                    </a:lnTo>
                    <a:lnTo>
                      <a:pt x="196" y="325"/>
                    </a:lnTo>
                    <a:lnTo>
                      <a:pt x="192" y="321"/>
                    </a:lnTo>
                    <a:lnTo>
                      <a:pt x="192" y="313"/>
                    </a:lnTo>
                    <a:lnTo>
                      <a:pt x="190" y="309"/>
                    </a:lnTo>
                    <a:lnTo>
                      <a:pt x="182" y="297"/>
                    </a:lnTo>
                    <a:lnTo>
                      <a:pt x="172" y="291"/>
                    </a:lnTo>
                    <a:lnTo>
                      <a:pt x="170" y="289"/>
                    </a:lnTo>
                    <a:lnTo>
                      <a:pt x="168" y="287"/>
                    </a:lnTo>
                    <a:lnTo>
                      <a:pt x="166" y="275"/>
                    </a:lnTo>
                    <a:lnTo>
                      <a:pt x="164" y="273"/>
                    </a:lnTo>
                    <a:lnTo>
                      <a:pt x="160" y="269"/>
                    </a:lnTo>
                    <a:lnTo>
                      <a:pt x="158" y="269"/>
                    </a:lnTo>
                    <a:lnTo>
                      <a:pt x="156" y="269"/>
                    </a:lnTo>
                    <a:lnTo>
                      <a:pt x="154" y="269"/>
                    </a:lnTo>
                    <a:lnTo>
                      <a:pt x="150" y="273"/>
                    </a:lnTo>
                    <a:lnTo>
                      <a:pt x="144" y="275"/>
                    </a:lnTo>
                    <a:lnTo>
                      <a:pt x="138" y="279"/>
                    </a:lnTo>
                    <a:lnTo>
                      <a:pt x="134" y="283"/>
                    </a:lnTo>
                    <a:lnTo>
                      <a:pt x="130" y="281"/>
                    </a:lnTo>
                    <a:lnTo>
                      <a:pt x="128" y="281"/>
                    </a:lnTo>
                    <a:lnTo>
                      <a:pt x="128" y="279"/>
                    </a:lnTo>
                    <a:lnTo>
                      <a:pt x="126" y="275"/>
                    </a:lnTo>
                    <a:lnTo>
                      <a:pt x="124" y="273"/>
                    </a:lnTo>
                    <a:lnTo>
                      <a:pt x="122" y="271"/>
                    </a:lnTo>
                    <a:lnTo>
                      <a:pt x="110" y="263"/>
                    </a:lnTo>
                    <a:lnTo>
                      <a:pt x="102" y="263"/>
                    </a:lnTo>
                    <a:lnTo>
                      <a:pt x="98" y="263"/>
                    </a:lnTo>
                    <a:lnTo>
                      <a:pt x="94" y="257"/>
                    </a:lnTo>
                    <a:lnTo>
                      <a:pt x="90" y="253"/>
                    </a:lnTo>
                    <a:lnTo>
                      <a:pt x="84" y="257"/>
                    </a:lnTo>
                    <a:lnTo>
                      <a:pt x="78" y="257"/>
                    </a:lnTo>
                    <a:lnTo>
                      <a:pt x="80" y="253"/>
                    </a:lnTo>
                    <a:lnTo>
                      <a:pt x="74" y="253"/>
                    </a:lnTo>
                    <a:lnTo>
                      <a:pt x="74" y="253"/>
                    </a:lnTo>
                    <a:lnTo>
                      <a:pt x="70" y="251"/>
                    </a:lnTo>
                    <a:lnTo>
                      <a:pt x="62" y="251"/>
                    </a:lnTo>
                    <a:lnTo>
                      <a:pt x="54" y="245"/>
                    </a:lnTo>
                    <a:lnTo>
                      <a:pt x="42" y="241"/>
                    </a:lnTo>
                    <a:lnTo>
                      <a:pt x="42" y="237"/>
                    </a:lnTo>
                    <a:lnTo>
                      <a:pt x="44" y="233"/>
                    </a:lnTo>
                    <a:lnTo>
                      <a:pt x="44" y="231"/>
                    </a:lnTo>
                    <a:lnTo>
                      <a:pt x="44" y="231"/>
                    </a:lnTo>
                    <a:lnTo>
                      <a:pt x="46" y="229"/>
                    </a:lnTo>
                    <a:lnTo>
                      <a:pt x="44" y="219"/>
                    </a:lnTo>
                    <a:lnTo>
                      <a:pt x="44" y="215"/>
                    </a:lnTo>
                    <a:lnTo>
                      <a:pt x="42" y="215"/>
                    </a:lnTo>
                    <a:lnTo>
                      <a:pt x="40" y="211"/>
                    </a:lnTo>
                    <a:lnTo>
                      <a:pt x="40" y="209"/>
                    </a:lnTo>
                    <a:lnTo>
                      <a:pt x="36" y="205"/>
                    </a:lnTo>
                    <a:lnTo>
                      <a:pt x="38" y="197"/>
                    </a:lnTo>
                    <a:lnTo>
                      <a:pt x="38" y="195"/>
                    </a:lnTo>
                    <a:lnTo>
                      <a:pt x="34" y="194"/>
                    </a:lnTo>
                    <a:lnTo>
                      <a:pt x="32" y="192"/>
                    </a:lnTo>
                    <a:lnTo>
                      <a:pt x="28" y="188"/>
                    </a:lnTo>
                    <a:lnTo>
                      <a:pt x="30" y="184"/>
                    </a:lnTo>
                    <a:lnTo>
                      <a:pt x="30" y="184"/>
                    </a:lnTo>
                    <a:lnTo>
                      <a:pt x="26" y="180"/>
                    </a:lnTo>
                    <a:lnTo>
                      <a:pt x="24" y="178"/>
                    </a:lnTo>
                    <a:lnTo>
                      <a:pt x="24" y="182"/>
                    </a:lnTo>
                    <a:lnTo>
                      <a:pt x="20" y="182"/>
                    </a:lnTo>
                    <a:lnTo>
                      <a:pt x="12" y="182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10" y="172"/>
                    </a:lnTo>
                    <a:lnTo>
                      <a:pt x="12" y="170"/>
                    </a:lnTo>
                    <a:lnTo>
                      <a:pt x="10" y="168"/>
                    </a:lnTo>
                    <a:lnTo>
                      <a:pt x="8" y="166"/>
                    </a:lnTo>
                    <a:lnTo>
                      <a:pt x="4" y="170"/>
                    </a:lnTo>
                    <a:lnTo>
                      <a:pt x="0" y="164"/>
                    </a:lnTo>
                    <a:lnTo>
                      <a:pt x="12" y="92"/>
                    </a:lnTo>
                    <a:lnTo>
                      <a:pt x="2" y="72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2" y="66"/>
                    </a:lnTo>
                    <a:lnTo>
                      <a:pt x="4" y="52"/>
                    </a:lnTo>
                    <a:lnTo>
                      <a:pt x="6" y="46"/>
                    </a:lnTo>
                    <a:lnTo>
                      <a:pt x="10" y="38"/>
                    </a:lnTo>
                    <a:lnTo>
                      <a:pt x="14" y="34"/>
                    </a:lnTo>
                    <a:lnTo>
                      <a:pt x="22" y="32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4" y="16"/>
                    </a:lnTo>
                    <a:lnTo>
                      <a:pt x="96" y="20"/>
                    </a:lnTo>
                    <a:lnTo>
                      <a:pt x="112" y="32"/>
                    </a:lnTo>
                    <a:lnTo>
                      <a:pt x="120" y="40"/>
                    </a:lnTo>
                    <a:lnTo>
                      <a:pt x="126" y="42"/>
                    </a:lnTo>
                    <a:lnTo>
                      <a:pt x="174" y="50"/>
                    </a:lnTo>
                    <a:lnTo>
                      <a:pt x="188" y="52"/>
                    </a:lnTo>
                    <a:lnTo>
                      <a:pt x="194" y="56"/>
                    </a:lnTo>
                    <a:lnTo>
                      <a:pt x="214" y="70"/>
                    </a:lnTo>
                    <a:lnTo>
                      <a:pt x="216" y="70"/>
                    </a:lnTo>
                    <a:lnTo>
                      <a:pt x="218" y="76"/>
                    </a:lnTo>
                    <a:lnTo>
                      <a:pt x="222" y="94"/>
                    </a:lnTo>
                    <a:lnTo>
                      <a:pt x="226" y="98"/>
                    </a:lnTo>
                    <a:lnTo>
                      <a:pt x="232" y="102"/>
                    </a:lnTo>
                    <a:lnTo>
                      <a:pt x="240" y="104"/>
                    </a:lnTo>
                    <a:lnTo>
                      <a:pt x="246" y="102"/>
                    </a:lnTo>
                    <a:lnTo>
                      <a:pt x="258" y="88"/>
                    </a:lnTo>
                    <a:lnTo>
                      <a:pt x="258" y="88"/>
                    </a:lnTo>
                    <a:lnTo>
                      <a:pt x="258" y="8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8"/>
              <p:cNvSpPr>
                <a:spLocks/>
              </p:cNvSpPr>
              <p:nvPr/>
            </p:nvSpPr>
            <p:spPr bwMode="auto">
              <a:xfrm>
                <a:off x="3972" y="1508"/>
                <a:ext cx="176" cy="157"/>
              </a:xfrm>
              <a:custGeom>
                <a:avLst/>
                <a:gdLst>
                  <a:gd name="T0" fmla="*/ 136 w 176"/>
                  <a:gd name="T1" fmla="*/ 12 h 157"/>
                  <a:gd name="T2" fmla="*/ 148 w 176"/>
                  <a:gd name="T3" fmla="*/ 22 h 157"/>
                  <a:gd name="T4" fmla="*/ 166 w 176"/>
                  <a:gd name="T5" fmla="*/ 86 h 157"/>
                  <a:gd name="T6" fmla="*/ 148 w 176"/>
                  <a:gd name="T7" fmla="*/ 119 h 157"/>
                  <a:gd name="T8" fmla="*/ 140 w 176"/>
                  <a:gd name="T9" fmla="*/ 129 h 157"/>
                  <a:gd name="T10" fmla="*/ 140 w 176"/>
                  <a:gd name="T11" fmla="*/ 141 h 157"/>
                  <a:gd name="T12" fmla="*/ 140 w 176"/>
                  <a:gd name="T13" fmla="*/ 145 h 157"/>
                  <a:gd name="T14" fmla="*/ 140 w 176"/>
                  <a:gd name="T15" fmla="*/ 153 h 157"/>
                  <a:gd name="T16" fmla="*/ 128 w 176"/>
                  <a:gd name="T17" fmla="*/ 153 h 157"/>
                  <a:gd name="T18" fmla="*/ 128 w 176"/>
                  <a:gd name="T19" fmla="*/ 137 h 157"/>
                  <a:gd name="T20" fmla="*/ 124 w 176"/>
                  <a:gd name="T21" fmla="*/ 145 h 157"/>
                  <a:gd name="T22" fmla="*/ 120 w 176"/>
                  <a:gd name="T23" fmla="*/ 145 h 157"/>
                  <a:gd name="T24" fmla="*/ 112 w 176"/>
                  <a:gd name="T25" fmla="*/ 135 h 157"/>
                  <a:gd name="T26" fmla="*/ 106 w 176"/>
                  <a:gd name="T27" fmla="*/ 139 h 157"/>
                  <a:gd name="T28" fmla="*/ 76 w 176"/>
                  <a:gd name="T29" fmla="*/ 125 h 157"/>
                  <a:gd name="T30" fmla="*/ 60 w 176"/>
                  <a:gd name="T31" fmla="*/ 121 h 157"/>
                  <a:gd name="T32" fmla="*/ 56 w 176"/>
                  <a:gd name="T33" fmla="*/ 123 h 157"/>
                  <a:gd name="T34" fmla="*/ 46 w 176"/>
                  <a:gd name="T35" fmla="*/ 113 h 157"/>
                  <a:gd name="T36" fmla="*/ 36 w 176"/>
                  <a:gd name="T37" fmla="*/ 109 h 157"/>
                  <a:gd name="T38" fmla="*/ 36 w 176"/>
                  <a:gd name="T39" fmla="*/ 103 h 157"/>
                  <a:gd name="T40" fmla="*/ 28 w 176"/>
                  <a:gd name="T41" fmla="*/ 109 h 157"/>
                  <a:gd name="T42" fmla="*/ 22 w 176"/>
                  <a:gd name="T43" fmla="*/ 105 h 157"/>
                  <a:gd name="T44" fmla="*/ 12 w 176"/>
                  <a:gd name="T45" fmla="*/ 101 h 157"/>
                  <a:gd name="T46" fmla="*/ 6 w 176"/>
                  <a:gd name="T47" fmla="*/ 100 h 157"/>
                  <a:gd name="T48" fmla="*/ 10 w 176"/>
                  <a:gd name="T49" fmla="*/ 94 h 157"/>
                  <a:gd name="T50" fmla="*/ 18 w 176"/>
                  <a:gd name="T51" fmla="*/ 90 h 157"/>
                  <a:gd name="T52" fmla="*/ 6 w 176"/>
                  <a:gd name="T53" fmla="*/ 88 h 157"/>
                  <a:gd name="T54" fmla="*/ 0 w 176"/>
                  <a:gd name="T55" fmla="*/ 92 h 157"/>
                  <a:gd name="T56" fmla="*/ 4 w 176"/>
                  <a:gd name="T57" fmla="*/ 72 h 157"/>
                  <a:gd name="T58" fmla="*/ 8 w 176"/>
                  <a:gd name="T59" fmla="*/ 62 h 157"/>
                  <a:gd name="T60" fmla="*/ 14 w 176"/>
                  <a:gd name="T61" fmla="*/ 54 h 157"/>
                  <a:gd name="T62" fmla="*/ 20 w 176"/>
                  <a:gd name="T63" fmla="*/ 46 h 157"/>
                  <a:gd name="T64" fmla="*/ 26 w 176"/>
                  <a:gd name="T65" fmla="*/ 50 h 157"/>
                  <a:gd name="T66" fmla="*/ 34 w 176"/>
                  <a:gd name="T67" fmla="*/ 42 h 157"/>
                  <a:gd name="T68" fmla="*/ 40 w 176"/>
                  <a:gd name="T69" fmla="*/ 34 h 157"/>
                  <a:gd name="T70" fmla="*/ 48 w 176"/>
                  <a:gd name="T71" fmla="*/ 32 h 157"/>
                  <a:gd name="T72" fmla="*/ 56 w 176"/>
                  <a:gd name="T73" fmla="*/ 18 h 157"/>
                  <a:gd name="T74" fmla="*/ 62 w 176"/>
                  <a:gd name="T75" fmla="*/ 14 h 157"/>
                  <a:gd name="T76" fmla="*/ 70 w 176"/>
                  <a:gd name="T77" fmla="*/ 10 h 157"/>
                  <a:gd name="T78" fmla="*/ 72 w 176"/>
                  <a:gd name="T79" fmla="*/ 4 h 157"/>
                  <a:gd name="T80" fmla="*/ 76 w 176"/>
                  <a:gd name="T81" fmla="*/ 8 h 157"/>
                  <a:gd name="T82" fmla="*/ 82 w 176"/>
                  <a:gd name="T83" fmla="*/ 6 h 157"/>
                  <a:gd name="T84" fmla="*/ 86 w 176"/>
                  <a:gd name="T85" fmla="*/ 8 h 157"/>
                  <a:gd name="T86" fmla="*/ 84 w 176"/>
                  <a:gd name="T87" fmla="*/ 14 h 157"/>
                  <a:gd name="T88" fmla="*/ 90 w 176"/>
                  <a:gd name="T89" fmla="*/ 12 h 157"/>
                  <a:gd name="T90" fmla="*/ 92 w 176"/>
                  <a:gd name="T91" fmla="*/ 6 h 157"/>
                  <a:gd name="T92" fmla="*/ 96 w 176"/>
                  <a:gd name="T93" fmla="*/ 10 h 157"/>
                  <a:gd name="T94" fmla="*/ 92 w 176"/>
                  <a:gd name="T95" fmla="*/ 12 h 157"/>
                  <a:gd name="T96" fmla="*/ 94 w 176"/>
                  <a:gd name="T97" fmla="*/ 16 h 157"/>
                  <a:gd name="T98" fmla="*/ 104 w 176"/>
                  <a:gd name="T99" fmla="*/ 10 h 157"/>
                  <a:gd name="T100" fmla="*/ 104 w 176"/>
                  <a:gd name="T101" fmla="*/ 16 h 157"/>
                  <a:gd name="T102" fmla="*/ 108 w 176"/>
                  <a:gd name="T103" fmla="*/ 22 h 157"/>
                  <a:gd name="T104" fmla="*/ 110 w 176"/>
                  <a:gd name="T105" fmla="*/ 14 h 157"/>
                  <a:gd name="T106" fmla="*/ 116 w 176"/>
                  <a:gd name="T107" fmla="*/ 16 h 157"/>
                  <a:gd name="T108" fmla="*/ 114 w 176"/>
                  <a:gd name="T109" fmla="*/ 20 h 157"/>
                  <a:gd name="T110" fmla="*/ 124 w 176"/>
                  <a:gd name="T111" fmla="*/ 16 h 157"/>
                  <a:gd name="T112" fmla="*/ 128 w 176"/>
                  <a:gd name="T113" fmla="*/ 18 h 157"/>
                  <a:gd name="T114" fmla="*/ 130 w 176"/>
                  <a:gd name="T115" fmla="*/ 22 h 157"/>
                  <a:gd name="T116" fmla="*/ 132 w 176"/>
                  <a:gd name="T117" fmla="*/ 12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6" h="157">
                    <a:moveTo>
                      <a:pt x="132" y="12"/>
                    </a:moveTo>
                    <a:lnTo>
                      <a:pt x="136" y="12"/>
                    </a:lnTo>
                    <a:lnTo>
                      <a:pt x="146" y="16"/>
                    </a:lnTo>
                    <a:lnTo>
                      <a:pt x="148" y="22"/>
                    </a:lnTo>
                    <a:lnTo>
                      <a:pt x="154" y="64"/>
                    </a:lnTo>
                    <a:lnTo>
                      <a:pt x="166" y="86"/>
                    </a:lnTo>
                    <a:lnTo>
                      <a:pt x="176" y="96"/>
                    </a:lnTo>
                    <a:lnTo>
                      <a:pt x="148" y="119"/>
                    </a:lnTo>
                    <a:lnTo>
                      <a:pt x="144" y="127"/>
                    </a:lnTo>
                    <a:lnTo>
                      <a:pt x="140" y="129"/>
                    </a:lnTo>
                    <a:lnTo>
                      <a:pt x="138" y="135"/>
                    </a:lnTo>
                    <a:lnTo>
                      <a:pt x="140" y="141"/>
                    </a:lnTo>
                    <a:lnTo>
                      <a:pt x="140" y="143"/>
                    </a:lnTo>
                    <a:lnTo>
                      <a:pt x="140" y="145"/>
                    </a:lnTo>
                    <a:lnTo>
                      <a:pt x="140" y="147"/>
                    </a:lnTo>
                    <a:lnTo>
                      <a:pt x="140" y="153"/>
                    </a:lnTo>
                    <a:lnTo>
                      <a:pt x="134" y="157"/>
                    </a:lnTo>
                    <a:lnTo>
                      <a:pt x="128" y="153"/>
                    </a:lnTo>
                    <a:lnTo>
                      <a:pt x="128" y="139"/>
                    </a:lnTo>
                    <a:lnTo>
                      <a:pt x="128" y="137"/>
                    </a:lnTo>
                    <a:lnTo>
                      <a:pt x="124" y="139"/>
                    </a:lnTo>
                    <a:lnTo>
                      <a:pt x="124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14" y="135"/>
                    </a:lnTo>
                    <a:lnTo>
                      <a:pt x="112" y="135"/>
                    </a:lnTo>
                    <a:lnTo>
                      <a:pt x="110" y="137"/>
                    </a:lnTo>
                    <a:lnTo>
                      <a:pt x="106" y="139"/>
                    </a:lnTo>
                    <a:lnTo>
                      <a:pt x="96" y="133"/>
                    </a:lnTo>
                    <a:lnTo>
                      <a:pt x="76" y="125"/>
                    </a:lnTo>
                    <a:lnTo>
                      <a:pt x="68" y="127"/>
                    </a:lnTo>
                    <a:lnTo>
                      <a:pt x="60" y="121"/>
                    </a:lnTo>
                    <a:lnTo>
                      <a:pt x="56" y="123"/>
                    </a:lnTo>
                    <a:lnTo>
                      <a:pt x="56" y="123"/>
                    </a:lnTo>
                    <a:lnTo>
                      <a:pt x="52" y="115"/>
                    </a:lnTo>
                    <a:lnTo>
                      <a:pt x="46" y="113"/>
                    </a:lnTo>
                    <a:lnTo>
                      <a:pt x="42" y="109"/>
                    </a:lnTo>
                    <a:lnTo>
                      <a:pt x="36" y="109"/>
                    </a:lnTo>
                    <a:lnTo>
                      <a:pt x="36" y="105"/>
                    </a:lnTo>
                    <a:lnTo>
                      <a:pt x="36" y="103"/>
                    </a:lnTo>
                    <a:lnTo>
                      <a:pt x="32" y="105"/>
                    </a:lnTo>
                    <a:lnTo>
                      <a:pt x="28" y="109"/>
                    </a:lnTo>
                    <a:lnTo>
                      <a:pt x="24" y="109"/>
                    </a:lnTo>
                    <a:lnTo>
                      <a:pt x="22" y="105"/>
                    </a:lnTo>
                    <a:lnTo>
                      <a:pt x="22" y="98"/>
                    </a:lnTo>
                    <a:lnTo>
                      <a:pt x="12" y="101"/>
                    </a:lnTo>
                    <a:lnTo>
                      <a:pt x="8" y="101"/>
                    </a:lnTo>
                    <a:lnTo>
                      <a:pt x="6" y="100"/>
                    </a:lnTo>
                    <a:lnTo>
                      <a:pt x="8" y="96"/>
                    </a:lnTo>
                    <a:lnTo>
                      <a:pt x="10" y="94"/>
                    </a:lnTo>
                    <a:lnTo>
                      <a:pt x="16" y="94"/>
                    </a:lnTo>
                    <a:lnTo>
                      <a:pt x="18" y="90"/>
                    </a:lnTo>
                    <a:lnTo>
                      <a:pt x="16" y="88"/>
                    </a:lnTo>
                    <a:lnTo>
                      <a:pt x="6" y="88"/>
                    </a:lnTo>
                    <a:lnTo>
                      <a:pt x="4" y="94"/>
                    </a:lnTo>
                    <a:lnTo>
                      <a:pt x="0" y="92"/>
                    </a:lnTo>
                    <a:lnTo>
                      <a:pt x="0" y="74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8" y="62"/>
                    </a:lnTo>
                    <a:lnTo>
                      <a:pt x="14" y="58"/>
                    </a:lnTo>
                    <a:lnTo>
                      <a:pt x="14" y="54"/>
                    </a:lnTo>
                    <a:lnTo>
                      <a:pt x="16" y="46"/>
                    </a:lnTo>
                    <a:lnTo>
                      <a:pt x="20" y="46"/>
                    </a:lnTo>
                    <a:lnTo>
                      <a:pt x="22" y="48"/>
                    </a:lnTo>
                    <a:lnTo>
                      <a:pt x="26" y="50"/>
                    </a:lnTo>
                    <a:lnTo>
                      <a:pt x="32" y="46"/>
                    </a:lnTo>
                    <a:lnTo>
                      <a:pt x="34" y="42"/>
                    </a:lnTo>
                    <a:lnTo>
                      <a:pt x="42" y="38"/>
                    </a:lnTo>
                    <a:lnTo>
                      <a:pt x="40" y="34"/>
                    </a:lnTo>
                    <a:lnTo>
                      <a:pt x="42" y="32"/>
                    </a:lnTo>
                    <a:lnTo>
                      <a:pt x="48" y="32"/>
                    </a:lnTo>
                    <a:lnTo>
                      <a:pt x="56" y="24"/>
                    </a:lnTo>
                    <a:lnTo>
                      <a:pt x="56" y="18"/>
                    </a:lnTo>
                    <a:lnTo>
                      <a:pt x="60" y="18"/>
                    </a:lnTo>
                    <a:lnTo>
                      <a:pt x="62" y="14"/>
                    </a:lnTo>
                    <a:lnTo>
                      <a:pt x="64" y="12"/>
                    </a:lnTo>
                    <a:lnTo>
                      <a:pt x="70" y="10"/>
                    </a:lnTo>
                    <a:lnTo>
                      <a:pt x="68" y="0"/>
                    </a:lnTo>
                    <a:lnTo>
                      <a:pt x="72" y="4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80" y="4"/>
                    </a:lnTo>
                    <a:lnTo>
                      <a:pt x="82" y="6"/>
                    </a:lnTo>
                    <a:lnTo>
                      <a:pt x="80" y="10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90" y="12"/>
                    </a:lnTo>
                    <a:lnTo>
                      <a:pt x="90" y="8"/>
                    </a:lnTo>
                    <a:lnTo>
                      <a:pt x="92" y="6"/>
                    </a:lnTo>
                    <a:lnTo>
                      <a:pt x="96" y="6"/>
                    </a:lnTo>
                    <a:lnTo>
                      <a:pt x="96" y="10"/>
                    </a:lnTo>
                    <a:lnTo>
                      <a:pt x="94" y="12"/>
                    </a:lnTo>
                    <a:lnTo>
                      <a:pt x="92" y="12"/>
                    </a:lnTo>
                    <a:lnTo>
                      <a:pt x="92" y="14"/>
                    </a:lnTo>
                    <a:lnTo>
                      <a:pt x="94" y="16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4" y="16"/>
                    </a:lnTo>
                    <a:lnTo>
                      <a:pt x="104" y="22"/>
                    </a:lnTo>
                    <a:lnTo>
                      <a:pt x="108" y="22"/>
                    </a:lnTo>
                    <a:lnTo>
                      <a:pt x="110" y="22"/>
                    </a:lnTo>
                    <a:lnTo>
                      <a:pt x="110" y="14"/>
                    </a:lnTo>
                    <a:lnTo>
                      <a:pt x="114" y="12"/>
                    </a:lnTo>
                    <a:lnTo>
                      <a:pt x="116" y="16"/>
                    </a:lnTo>
                    <a:lnTo>
                      <a:pt x="112" y="20"/>
                    </a:lnTo>
                    <a:lnTo>
                      <a:pt x="114" y="20"/>
                    </a:lnTo>
                    <a:lnTo>
                      <a:pt x="120" y="20"/>
                    </a:lnTo>
                    <a:lnTo>
                      <a:pt x="124" y="16"/>
                    </a:lnTo>
                    <a:lnTo>
                      <a:pt x="126" y="16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30" y="22"/>
                    </a:lnTo>
                    <a:lnTo>
                      <a:pt x="132" y="12"/>
                    </a:lnTo>
                    <a:lnTo>
                      <a:pt x="132" y="12"/>
                    </a:lnTo>
                    <a:lnTo>
                      <a:pt x="132" y="1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9"/>
              <p:cNvSpPr>
                <a:spLocks/>
              </p:cNvSpPr>
              <p:nvPr/>
            </p:nvSpPr>
            <p:spPr bwMode="auto">
              <a:xfrm>
                <a:off x="3170" y="1518"/>
                <a:ext cx="330" cy="215"/>
              </a:xfrm>
              <a:custGeom>
                <a:avLst/>
                <a:gdLst>
                  <a:gd name="T0" fmla="*/ 188 w 330"/>
                  <a:gd name="T1" fmla="*/ 0 h 215"/>
                  <a:gd name="T2" fmla="*/ 194 w 330"/>
                  <a:gd name="T3" fmla="*/ 26 h 215"/>
                  <a:gd name="T4" fmla="*/ 210 w 330"/>
                  <a:gd name="T5" fmla="*/ 20 h 215"/>
                  <a:gd name="T6" fmla="*/ 236 w 330"/>
                  <a:gd name="T7" fmla="*/ 36 h 215"/>
                  <a:gd name="T8" fmla="*/ 230 w 330"/>
                  <a:gd name="T9" fmla="*/ 42 h 215"/>
                  <a:gd name="T10" fmla="*/ 222 w 330"/>
                  <a:gd name="T11" fmla="*/ 60 h 215"/>
                  <a:gd name="T12" fmla="*/ 220 w 330"/>
                  <a:gd name="T13" fmla="*/ 76 h 215"/>
                  <a:gd name="T14" fmla="*/ 226 w 330"/>
                  <a:gd name="T15" fmla="*/ 78 h 215"/>
                  <a:gd name="T16" fmla="*/ 238 w 330"/>
                  <a:gd name="T17" fmla="*/ 66 h 215"/>
                  <a:gd name="T18" fmla="*/ 254 w 330"/>
                  <a:gd name="T19" fmla="*/ 66 h 215"/>
                  <a:gd name="T20" fmla="*/ 246 w 330"/>
                  <a:gd name="T21" fmla="*/ 82 h 215"/>
                  <a:gd name="T22" fmla="*/ 244 w 330"/>
                  <a:gd name="T23" fmla="*/ 90 h 215"/>
                  <a:gd name="T24" fmla="*/ 270 w 330"/>
                  <a:gd name="T25" fmla="*/ 101 h 215"/>
                  <a:gd name="T26" fmla="*/ 272 w 330"/>
                  <a:gd name="T27" fmla="*/ 115 h 215"/>
                  <a:gd name="T28" fmla="*/ 264 w 330"/>
                  <a:gd name="T29" fmla="*/ 131 h 215"/>
                  <a:gd name="T30" fmla="*/ 276 w 330"/>
                  <a:gd name="T31" fmla="*/ 141 h 215"/>
                  <a:gd name="T32" fmla="*/ 282 w 330"/>
                  <a:gd name="T33" fmla="*/ 119 h 215"/>
                  <a:gd name="T34" fmla="*/ 292 w 330"/>
                  <a:gd name="T35" fmla="*/ 109 h 215"/>
                  <a:gd name="T36" fmla="*/ 300 w 330"/>
                  <a:gd name="T37" fmla="*/ 113 h 215"/>
                  <a:gd name="T38" fmla="*/ 300 w 330"/>
                  <a:gd name="T39" fmla="*/ 121 h 215"/>
                  <a:gd name="T40" fmla="*/ 288 w 330"/>
                  <a:gd name="T41" fmla="*/ 131 h 215"/>
                  <a:gd name="T42" fmla="*/ 292 w 330"/>
                  <a:gd name="T43" fmla="*/ 137 h 215"/>
                  <a:gd name="T44" fmla="*/ 300 w 330"/>
                  <a:gd name="T45" fmla="*/ 139 h 215"/>
                  <a:gd name="T46" fmla="*/ 322 w 330"/>
                  <a:gd name="T47" fmla="*/ 147 h 215"/>
                  <a:gd name="T48" fmla="*/ 316 w 330"/>
                  <a:gd name="T49" fmla="*/ 155 h 215"/>
                  <a:gd name="T50" fmla="*/ 310 w 330"/>
                  <a:gd name="T51" fmla="*/ 169 h 215"/>
                  <a:gd name="T52" fmla="*/ 312 w 330"/>
                  <a:gd name="T53" fmla="*/ 183 h 215"/>
                  <a:gd name="T54" fmla="*/ 328 w 330"/>
                  <a:gd name="T55" fmla="*/ 187 h 215"/>
                  <a:gd name="T56" fmla="*/ 328 w 330"/>
                  <a:gd name="T57" fmla="*/ 199 h 215"/>
                  <a:gd name="T58" fmla="*/ 318 w 330"/>
                  <a:gd name="T59" fmla="*/ 203 h 215"/>
                  <a:gd name="T60" fmla="*/ 314 w 330"/>
                  <a:gd name="T61" fmla="*/ 199 h 215"/>
                  <a:gd name="T62" fmla="*/ 240 w 330"/>
                  <a:gd name="T63" fmla="*/ 215 h 215"/>
                  <a:gd name="T64" fmla="*/ 34 w 330"/>
                  <a:gd name="T65" fmla="*/ 183 h 215"/>
                  <a:gd name="T66" fmla="*/ 10 w 330"/>
                  <a:gd name="T67" fmla="*/ 127 h 215"/>
                  <a:gd name="T68" fmla="*/ 22 w 330"/>
                  <a:gd name="T69" fmla="*/ 86 h 215"/>
                  <a:gd name="T70" fmla="*/ 28 w 330"/>
                  <a:gd name="T71" fmla="*/ 82 h 215"/>
                  <a:gd name="T72" fmla="*/ 46 w 330"/>
                  <a:gd name="T73" fmla="*/ 84 h 215"/>
                  <a:gd name="T74" fmla="*/ 68 w 330"/>
                  <a:gd name="T75" fmla="*/ 58 h 215"/>
                  <a:gd name="T76" fmla="*/ 122 w 330"/>
                  <a:gd name="T77" fmla="*/ 1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30" h="215">
                    <a:moveTo>
                      <a:pt x="122" y="10"/>
                    </a:moveTo>
                    <a:lnTo>
                      <a:pt x="188" y="0"/>
                    </a:lnTo>
                    <a:lnTo>
                      <a:pt x="186" y="16"/>
                    </a:lnTo>
                    <a:lnTo>
                      <a:pt x="194" y="26"/>
                    </a:lnTo>
                    <a:lnTo>
                      <a:pt x="198" y="28"/>
                    </a:lnTo>
                    <a:lnTo>
                      <a:pt x="210" y="20"/>
                    </a:lnTo>
                    <a:lnTo>
                      <a:pt x="232" y="30"/>
                    </a:lnTo>
                    <a:lnTo>
                      <a:pt x="236" y="36"/>
                    </a:lnTo>
                    <a:lnTo>
                      <a:pt x="236" y="38"/>
                    </a:lnTo>
                    <a:lnTo>
                      <a:pt x="230" y="42"/>
                    </a:lnTo>
                    <a:lnTo>
                      <a:pt x="230" y="48"/>
                    </a:lnTo>
                    <a:lnTo>
                      <a:pt x="222" y="60"/>
                    </a:lnTo>
                    <a:lnTo>
                      <a:pt x="218" y="70"/>
                    </a:lnTo>
                    <a:lnTo>
                      <a:pt x="220" y="76"/>
                    </a:lnTo>
                    <a:lnTo>
                      <a:pt x="224" y="78"/>
                    </a:lnTo>
                    <a:lnTo>
                      <a:pt x="226" y="78"/>
                    </a:lnTo>
                    <a:lnTo>
                      <a:pt x="234" y="68"/>
                    </a:lnTo>
                    <a:lnTo>
                      <a:pt x="238" y="66"/>
                    </a:lnTo>
                    <a:lnTo>
                      <a:pt x="250" y="66"/>
                    </a:lnTo>
                    <a:lnTo>
                      <a:pt x="254" y="66"/>
                    </a:lnTo>
                    <a:lnTo>
                      <a:pt x="254" y="70"/>
                    </a:lnTo>
                    <a:lnTo>
                      <a:pt x="246" y="82"/>
                    </a:lnTo>
                    <a:lnTo>
                      <a:pt x="244" y="86"/>
                    </a:lnTo>
                    <a:lnTo>
                      <a:pt x="244" y="90"/>
                    </a:lnTo>
                    <a:lnTo>
                      <a:pt x="262" y="97"/>
                    </a:lnTo>
                    <a:lnTo>
                      <a:pt x="270" y="101"/>
                    </a:lnTo>
                    <a:lnTo>
                      <a:pt x="272" y="105"/>
                    </a:lnTo>
                    <a:lnTo>
                      <a:pt x="272" y="115"/>
                    </a:lnTo>
                    <a:lnTo>
                      <a:pt x="268" y="125"/>
                    </a:lnTo>
                    <a:lnTo>
                      <a:pt x="264" y="131"/>
                    </a:lnTo>
                    <a:lnTo>
                      <a:pt x="270" y="139"/>
                    </a:lnTo>
                    <a:lnTo>
                      <a:pt x="276" y="141"/>
                    </a:lnTo>
                    <a:lnTo>
                      <a:pt x="282" y="139"/>
                    </a:lnTo>
                    <a:lnTo>
                      <a:pt x="282" y="119"/>
                    </a:lnTo>
                    <a:lnTo>
                      <a:pt x="288" y="111"/>
                    </a:lnTo>
                    <a:lnTo>
                      <a:pt x="292" y="109"/>
                    </a:lnTo>
                    <a:lnTo>
                      <a:pt x="298" y="111"/>
                    </a:lnTo>
                    <a:lnTo>
                      <a:pt x="300" y="113"/>
                    </a:lnTo>
                    <a:lnTo>
                      <a:pt x="302" y="117"/>
                    </a:lnTo>
                    <a:lnTo>
                      <a:pt x="300" y="121"/>
                    </a:lnTo>
                    <a:lnTo>
                      <a:pt x="290" y="127"/>
                    </a:lnTo>
                    <a:lnTo>
                      <a:pt x="288" y="131"/>
                    </a:lnTo>
                    <a:lnTo>
                      <a:pt x="290" y="135"/>
                    </a:lnTo>
                    <a:lnTo>
                      <a:pt x="292" y="137"/>
                    </a:lnTo>
                    <a:lnTo>
                      <a:pt x="296" y="137"/>
                    </a:lnTo>
                    <a:lnTo>
                      <a:pt x="300" y="139"/>
                    </a:lnTo>
                    <a:lnTo>
                      <a:pt x="310" y="141"/>
                    </a:lnTo>
                    <a:lnTo>
                      <a:pt x="322" y="147"/>
                    </a:lnTo>
                    <a:lnTo>
                      <a:pt x="322" y="149"/>
                    </a:lnTo>
                    <a:lnTo>
                      <a:pt x="316" y="155"/>
                    </a:lnTo>
                    <a:lnTo>
                      <a:pt x="316" y="161"/>
                    </a:lnTo>
                    <a:lnTo>
                      <a:pt x="310" y="169"/>
                    </a:lnTo>
                    <a:lnTo>
                      <a:pt x="308" y="179"/>
                    </a:lnTo>
                    <a:lnTo>
                      <a:pt x="312" y="183"/>
                    </a:lnTo>
                    <a:lnTo>
                      <a:pt x="324" y="185"/>
                    </a:lnTo>
                    <a:lnTo>
                      <a:pt x="328" y="187"/>
                    </a:lnTo>
                    <a:lnTo>
                      <a:pt x="330" y="191"/>
                    </a:lnTo>
                    <a:lnTo>
                      <a:pt x="328" y="199"/>
                    </a:lnTo>
                    <a:lnTo>
                      <a:pt x="320" y="199"/>
                    </a:lnTo>
                    <a:lnTo>
                      <a:pt x="318" y="203"/>
                    </a:lnTo>
                    <a:lnTo>
                      <a:pt x="318" y="201"/>
                    </a:lnTo>
                    <a:lnTo>
                      <a:pt x="314" y="199"/>
                    </a:lnTo>
                    <a:lnTo>
                      <a:pt x="304" y="183"/>
                    </a:lnTo>
                    <a:lnTo>
                      <a:pt x="240" y="215"/>
                    </a:lnTo>
                    <a:lnTo>
                      <a:pt x="44" y="197"/>
                    </a:lnTo>
                    <a:lnTo>
                      <a:pt x="34" y="183"/>
                    </a:lnTo>
                    <a:lnTo>
                      <a:pt x="14" y="159"/>
                    </a:lnTo>
                    <a:lnTo>
                      <a:pt x="10" y="127"/>
                    </a:lnTo>
                    <a:lnTo>
                      <a:pt x="0" y="113"/>
                    </a:lnTo>
                    <a:lnTo>
                      <a:pt x="22" y="86"/>
                    </a:lnTo>
                    <a:lnTo>
                      <a:pt x="24" y="82"/>
                    </a:lnTo>
                    <a:lnTo>
                      <a:pt x="28" y="82"/>
                    </a:lnTo>
                    <a:lnTo>
                      <a:pt x="40" y="82"/>
                    </a:lnTo>
                    <a:lnTo>
                      <a:pt x="46" y="84"/>
                    </a:lnTo>
                    <a:lnTo>
                      <a:pt x="52" y="80"/>
                    </a:lnTo>
                    <a:lnTo>
                      <a:pt x="68" y="58"/>
                    </a:lnTo>
                    <a:lnTo>
                      <a:pt x="122" y="10"/>
                    </a:lnTo>
                    <a:lnTo>
                      <a:pt x="122" y="10"/>
                    </a:lnTo>
                    <a:lnTo>
                      <a:pt x="122" y="1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solidFill>
                    <a:srgbClr val="9B9699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20"/>
              <p:cNvSpPr>
                <a:spLocks/>
              </p:cNvSpPr>
              <p:nvPr/>
            </p:nvSpPr>
            <p:spPr bwMode="auto">
              <a:xfrm>
                <a:off x="3716" y="1530"/>
                <a:ext cx="312" cy="251"/>
              </a:xfrm>
              <a:custGeom>
                <a:avLst/>
                <a:gdLst>
                  <a:gd name="T0" fmla="*/ 270 w 312"/>
                  <a:gd name="T1" fmla="*/ 36 h 251"/>
                  <a:gd name="T2" fmla="*/ 260 w 312"/>
                  <a:gd name="T3" fmla="*/ 50 h 251"/>
                  <a:gd name="T4" fmla="*/ 260 w 312"/>
                  <a:gd name="T5" fmla="*/ 72 h 251"/>
                  <a:gd name="T6" fmla="*/ 274 w 312"/>
                  <a:gd name="T7" fmla="*/ 68 h 251"/>
                  <a:gd name="T8" fmla="*/ 264 w 312"/>
                  <a:gd name="T9" fmla="*/ 74 h 251"/>
                  <a:gd name="T10" fmla="*/ 268 w 312"/>
                  <a:gd name="T11" fmla="*/ 79 h 251"/>
                  <a:gd name="T12" fmla="*/ 280 w 312"/>
                  <a:gd name="T13" fmla="*/ 87 h 251"/>
                  <a:gd name="T14" fmla="*/ 292 w 312"/>
                  <a:gd name="T15" fmla="*/ 81 h 251"/>
                  <a:gd name="T16" fmla="*/ 298 w 312"/>
                  <a:gd name="T17" fmla="*/ 87 h 251"/>
                  <a:gd name="T18" fmla="*/ 312 w 312"/>
                  <a:gd name="T19" fmla="*/ 101 h 251"/>
                  <a:gd name="T20" fmla="*/ 190 w 312"/>
                  <a:gd name="T21" fmla="*/ 221 h 251"/>
                  <a:gd name="T22" fmla="*/ 182 w 312"/>
                  <a:gd name="T23" fmla="*/ 223 h 251"/>
                  <a:gd name="T24" fmla="*/ 174 w 312"/>
                  <a:gd name="T25" fmla="*/ 223 h 251"/>
                  <a:gd name="T26" fmla="*/ 162 w 312"/>
                  <a:gd name="T27" fmla="*/ 237 h 251"/>
                  <a:gd name="T28" fmla="*/ 148 w 312"/>
                  <a:gd name="T29" fmla="*/ 237 h 251"/>
                  <a:gd name="T30" fmla="*/ 138 w 312"/>
                  <a:gd name="T31" fmla="*/ 243 h 251"/>
                  <a:gd name="T32" fmla="*/ 130 w 312"/>
                  <a:gd name="T33" fmla="*/ 241 h 251"/>
                  <a:gd name="T34" fmla="*/ 122 w 312"/>
                  <a:gd name="T35" fmla="*/ 251 h 251"/>
                  <a:gd name="T36" fmla="*/ 100 w 312"/>
                  <a:gd name="T37" fmla="*/ 245 h 251"/>
                  <a:gd name="T38" fmla="*/ 92 w 312"/>
                  <a:gd name="T39" fmla="*/ 247 h 251"/>
                  <a:gd name="T40" fmla="*/ 82 w 312"/>
                  <a:gd name="T41" fmla="*/ 247 h 251"/>
                  <a:gd name="T42" fmla="*/ 82 w 312"/>
                  <a:gd name="T43" fmla="*/ 227 h 251"/>
                  <a:gd name="T44" fmla="*/ 68 w 312"/>
                  <a:gd name="T45" fmla="*/ 197 h 251"/>
                  <a:gd name="T46" fmla="*/ 64 w 312"/>
                  <a:gd name="T47" fmla="*/ 185 h 251"/>
                  <a:gd name="T48" fmla="*/ 64 w 312"/>
                  <a:gd name="T49" fmla="*/ 173 h 251"/>
                  <a:gd name="T50" fmla="*/ 56 w 312"/>
                  <a:gd name="T51" fmla="*/ 151 h 251"/>
                  <a:gd name="T52" fmla="*/ 32 w 312"/>
                  <a:gd name="T53" fmla="*/ 133 h 251"/>
                  <a:gd name="T54" fmla="*/ 18 w 312"/>
                  <a:gd name="T55" fmla="*/ 123 h 251"/>
                  <a:gd name="T56" fmla="*/ 16 w 312"/>
                  <a:gd name="T57" fmla="*/ 101 h 251"/>
                  <a:gd name="T58" fmla="*/ 2 w 312"/>
                  <a:gd name="T59" fmla="*/ 76 h 251"/>
                  <a:gd name="T60" fmla="*/ 14 w 312"/>
                  <a:gd name="T61" fmla="*/ 68 h 251"/>
                  <a:gd name="T62" fmla="*/ 36 w 312"/>
                  <a:gd name="T63" fmla="*/ 58 h 251"/>
                  <a:gd name="T64" fmla="*/ 54 w 312"/>
                  <a:gd name="T65" fmla="*/ 34 h 251"/>
                  <a:gd name="T66" fmla="*/ 68 w 312"/>
                  <a:gd name="T67" fmla="*/ 42 h 251"/>
                  <a:gd name="T68" fmla="*/ 74 w 312"/>
                  <a:gd name="T69" fmla="*/ 38 h 251"/>
                  <a:gd name="T70" fmla="*/ 94 w 312"/>
                  <a:gd name="T71" fmla="*/ 34 h 251"/>
                  <a:gd name="T72" fmla="*/ 90 w 312"/>
                  <a:gd name="T73" fmla="*/ 22 h 251"/>
                  <a:gd name="T74" fmla="*/ 96 w 312"/>
                  <a:gd name="T75" fmla="*/ 18 h 251"/>
                  <a:gd name="T76" fmla="*/ 104 w 312"/>
                  <a:gd name="T77" fmla="*/ 16 h 251"/>
                  <a:gd name="T78" fmla="*/ 244 w 312"/>
                  <a:gd name="T79" fmla="*/ 10 h 251"/>
                  <a:gd name="T80" fmla="*/ 234 w 312"/>
                  <a:gd name="T81" fmla="*/ 16 h 251"/>
                  <a:gd name="T82" fmla="*/ 238 w 312"/>
                  <a:gd name="T83" fmla="*/ 28 h 251"/>
                  <a:gd name="T84" fmla="*/ 250 w 312"/>
                  <a:gd name="T85" fmla="*/ 24 h 251"/>
                  <a:gd name="T86" fmla="*/ 264 w 312"/>
                  <a:gd name="T87" fmla="*/ 22 h 251"/>
                  <a:gd name="T88" fmla="*/ 272 w 312"/>
                  <a:gd name="T89" fmla="*/ 2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12" h="251">
                    <a:moveTo>
                      <a:pt x="272" y="24"/>
                    </a:moveTo>
                    <a:lnTo>
                      <a:pt x="270" y="32"/>
                    </a:lnTo>
                    <a:lnTo>
                      <a:pt x="270" y="36"/>
                    </a:lnTo>
                    <a:lnTo>
                      <a:pt x="264" y="40"/>
                    </a:lnTo>
                    <a:lnTo>
                      <a:pt x="260" y="40"/>
                    </a:lnTo>
                    <a:lnTo>
                      <a:pt x="260" y="50"/>
                    </a:lnTo>
                    <a:lnTo>
                      <a:pt x="256" y="52"/>
                    </a:lnTo>
                    <a:lnTo>
                      <a:pt x="256" y="70"/>
                    </a:lnTo>
                    <a:lnTo>
                      <a:pt x="260" y="72"/>
                    </a:lnTo>
                    <a:lnTo>
                      <a:pt x="262" y="66"/>
                    </a:lnTo>
                    <a:lnTo>
                      <a:pt x="272" y="66"/>
                    </a:lnTo>
                    <a:lnTo>
                      <a:pt x="274" y="68"/>
                    </a:lnTo>
                    <a:lnTo>
                      <a:pt x="272" y="72"/>
                    </a:lnTo>
                    <a:lnTo>
                      <a:pt x="266" y="72"/>
                    </a:lnTo>
                    <a:lnTo>
                      <a:pt x="264" y="74"/>
                    </a:lnTo>
                    <a:lnTo>
                      <a:pt x="262" y="78"/>
                    </a:lnTo>
                    <a:lnTo>
                      <a:pt x="264" y="79"/>
                    </a:lnTo>
                    <a:lnTo>
                      <a:pt x="268" y="79"/>
                    </a:lnTo>
                    <a:lnTo>
                      <a:pt x="278" y="76"/>
                    </a:lnTo>
                    <a:lnTo>
                      <a:pt x="278" y="83"/>
                    </a:lnTo>
                    <a:lnTo>
                      <a:pt x="280" y="87"/>
                    </a:lnTo>
                    <a:lnTo>
                      <a:pt x="284" y="87"/>
                    </a:lnTo>
                    <a:lnTo>
                      <a:pt x="288" y="83"/>
                    </a:lnTo>
                    <a:lnTo>
                      <a:pt x="292" y="81"/>
                    </a:lnTo>
                    <a:lnTo>
                      <a:pt x="292" y="83"/>
                    </a:lnTo>
                    <a:lnTo>
                      <a:pt x="292" y="87"/>
                    </a:lnTo>
                    <a:lnTo>
                      <a:pt x="298" y="87"/>
                    </a:lnTo>
                    <a:lnTo>
                      <a:pt x="302" y="91"/>
                    </a:lnTo>
                    <a:lnTo>
                      <a:pt x="308" y="93"/>
                    </a:lnTo>
                    <a:lnTo>
                      <a:pt x="312" y="101"/>
                    </a:lnTo>
                    <a:lnTo>
                      <a:pt x="312" y="101"/>
                    </a:lnTo>
                    <a:lnTo>
                      <a:pt x="250" y="173"/>
                    </a:lnTo>
                    <a:lnTo>
                      <a:pt x="190" y="221"/>
                    </a:lnTo>
                    <a:lnTo>
                      <a:pt x="190" y="221"/>
                    </a:lnTo>
                    <a:lnTo>
                      <a:pt x="184" y="223"/>
                    </a:lnTo>
                    <a:lnTo>
                      <a:pt x="182" y="223"/>
                    </a:lnTo>
                    <a:lnTo>
                      <a:pt x="182" y="219"/>
                    </a:lnTo>
                    <a:lnTo>
                      <a:pt x="178" y="219"/>
                    </a:lnTo>
                    <a:lnTo>
                      <a:pt x="174" y="223"/>
                    </a:lnTo>
                    <a:lnTo>
                      <a:pt x="170" y="223"/>
                    </a:lnTo>
                    <a:lnTo>
                      <a:pt x="170" y="227"/>
                    </a:lnTo>
                    <a:lnTo>
                      <a:pt x="162" y="237"/>
                    </a:lnTo>
                    <a:lnTo>
                      <a:pt x="154" y="239"/>
                    </a:lnTo>
                    <a:lnTo>
                      <a:pt x="150" y="237"/>
                    </a:lnTo>
                    <a:lnTo>
                      <a:pt x="148" y="237"/>
                    </a:lnTo>
                    <a:lnTo>
                      <a:pt x="146" y="237"/>
                    </a:lnTo>
                    <a:lnTo>
                      <a:pt x="146" y="245"/>
                    </a:lnTo>
                    <a:lnTo>
                      <a:pt x="138" y="243"/>
                    </a:lnTo>
                    <a:lnTo>
                      <a:pt x="136" y="237"/>
                    </a:lnTo>
                    <a:lnTo>
                      <a:pt x="132" y="237"/>
                    </a:lnTo>
                    <a:lnTo>
                      <a:pt x="130" y="241"/>
                    </a:lnTo>
                    <a:lnTo>
                      <a:pt x="128" y="247"/>
                    </a:lnTo>
                    <a:lnTo>
                      <a:pt x="126" y="249"/>
                    </a:lnTo>
                    <a:lnTo>
                      <a:pt x="122" y="251"/>
                    </a:lnTo>
                    <a:lnTo>
                      <a:pt x="120" y="251"/>
                    </a:lnTo>
                    <a:lnTo>
                      <a:pt x="114" y="247"/>
                    </a:lnTo>
                    <a:lnTo>
                      <a:pt x="100" y="245"/>
                    </a:lnTo>
                    <a:lnTo>
                      <a:pt x="96" y="243"/>
                    </a:lnTo>
                    <a:lnTo>
                      <a:pt x="94" y="245"/>
                    </a:lnTo>
                    <a:lnTo>
                      <a:pt x="92" y="247"/>
                    </a:lnTo>
                    <a:lnTo>
                      <a:pt x="86" y="251"/>
                    </a:lnTo>
                    <a:lnTo>
                      <a:pt x="84" y="249"/>
                    </a:lnTo>
                    <a:lnTo>
                      <a:pt x="82" y="247"/>
                    </a:lnTo>
                    <a:lnTo>
                      <a:pt x="78" y="247"/>
                    </a:lnTo>
                    <a:lnTo>
                      <a:pt x="76" y="241"/>
                    </a:lnTo>
                    <a:lnTo>
                      <a:pt x="82" y="227"/>
                    </a:lnTo>
                    <a:lnTo>
                      <a:pt x="80" y="221"/>
                    </a:lnTo>
                    <a:lnTo>
                      <a:pt x="68" y="203"/>
                    </a:lnTo>
                    <a:lnTo>
                      <a:pt x="68" y="197"/>
                    </a:lnTo>
                    <a:lnTo>
                      <a:pt x="66" y="197"/>
                    </a:lnTo>
                    <a:lnTo>
                      <a:pt x="64" y="193"/>
                    </a:lnTo>
                    <a:lnTo>
                      <a:pt x="64" y="185"/>
                    </a:lnTo>
                    <a:lnTo>
                      <a:pt x="66" y="179"/>
                    </a:lnTo>
                    <a:lnTo>
                      <a:pt x="66" y="175"/>
                    </a:lnTo>
                    <a:lnTo>
                      <a:pt x="64" y="173"/>
                    </a:lnTo>
                    <a:lnTo>
                      <a:pt x="64" y="167"/>
                    </a:lnTo>
                    <a:lnTo>
                      <a:pt x="60" y="157"/>
                    </a:lnTo>
                    <a:lnTo>
                      <a:pt x="56" y="151"/>
                    </a:lnTo>
                    <a:lnTo>
                      <a:pt x="46" y="141"/>
                    </a:lnTo>
                    <a:lnTo>
                      <a:pt x="36" y="135"/>
                    </a:lnTo>
                    <a:lnTo>
                      <a:pt x="32" y="133"/>
                    </a:lnTo>
                    <a:lnTo>
                      <a:pt x="26" y="129"/>
                    </a:lnTo>
                    <a:lnTo>
                      <a:pt x="22" y="127"/>
                    </a:lnTo>
                    <a:lnTo>
                      <a:pt x="18" y="123"/>
                    </a:lnTo>
                    <a:lnTo>
                      <a:pt x="20" y="117"/>
                    </a:lnTo>
                    <a:lnTo>
                      <a:pt x="20" y="109"/>
                    </a:lnTo>
                    <a:lnTo>
                      <a:pt x="16" y="101"/>
                    </a:lnTo>
                    <a:lnTo>
                      <a:pt x="6" y="95"/>
                    </a:lnTo>
                    <a:lnTo>
                      <a:pt x="2" y="81"/>
                    </a:lnTo>
                    <a:lnTo>
                      <a:pt x="2" y="76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4" y="68"/>
                    </a:lnTo>
                    <a:lnTo>
                      <a:pt x="24" y="62"/>
                    </a:lnTo>
                    <a:lnTo>
                      <a:pt x="28" y="62"/>
                    </a:lnTo>
                    <a:lnTo>
                      <a:pt x="36" y="58"/>
                    </a:lnTo>
                    <a:lnTo>
                      <a:pt x="40" y="58"/>
                    </a:lnTo>
                    <a:lnTo>
                      <a:pt x="48" y="62"/>
                    </a:lnTo>
                    <a:lnTo>
                      <a:pt x="54" y="34"/>
                    </a:lnTo>
                    <a:lnTo>
                      <a:pt x="58" y="32"/>
                    </a:lnTo>
                    <a:lnTo>
                      <a:pt x="66" y="38"/>
                    </a:lnTo>
                    <a:lnTo>
                      <a:pt x="68" y="42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4" y="38"/>
                    </a:lnTo>
                    <a:lnTo>
                      <a:pt x="82" y="38"/>
                    </a:lnTo>
                    <a:lnTo>
                      <a:pt x="88" y="36"/>
                    </a:lnTo>
                    <a:lnTo>
                      <a:pt x="94" y="34"/>
                    </a:lnTo>
                    <a:lnTo>
                      <a:pt x="92" y="30"/>
                    </a:lnTo>
                    <a:lnTo>
                      <a:pt x="88" y="30"/>
                    </a:lnTo>
                    <a:lnTo>
                      <a:pt x="90" y="22"/>
                    </a:lnTo>
                    <a:lnTo>
                      <a:pt x="88" y="20"/>
                    </a:lnTo>
                    <a:lnTo>
                      <a:pt x="94" y="20"/>
                    </a:lnTo>
                    <a:lnTo>
                      <a:pt x="96" y="18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4" y="16"/>
                    </a:lnTo>
                    <a:lnTo>
                      <a:pt x="106" y="18"/>
                    </a:lnTo>
                    <a:lnTo>
                      <a:pt x="242" y="0"/>
                    </a:lnTo>
                    <a:lnTo>
                      <a:pt x="244" y="10"/>
                    </a:lnTo>
                    <a:lnTo>
                      <a:pt x="244" y="14"/>
                    </a:lnTo>
                    <a:lnTo>
                      <a:pt x="242" y="16"/>
                    </a:lnTo>
                    <a:lnTo>
                      <a:pt x="234" y="16"/>
                    </a:lnTo>
                    <a:lnTo>
                      <a:pt x="232" y="18"/>
                    </a:lnTo>
                    <a:lnTo>
                      <a:pt x="234" y="24"/>
                    </a:lnTo>
                    <a:lnTo>
                      <a:pt x="238" y="28"/>
                    </a:lnTo>
                    <a:lnTo>
                      <a:pt x="240" y="26"/>
                    </a:lnTo>
                    <a:lnTo>
                      <a:pt x="246" y="26"/>
                    </a:lnTo>
                    <a:lnTo>
                      <a:pt x="250" y="24"/>
                    </a:lnTo>
                    <a:lnTo>
                      <a:pt x="252" y="26"/>
                    </a:lnTo>
                    <a:lnTo>
                      <a:pt x="258" y="20"/>
                    </a:lnTo>
                    <a:lnTo>
                      <a:pt x="264" y="22"/>
                    </a:lnTo>
                    <a:lnTo>
                      <a:pt x="266" y="20"/>
                    </a:lnTo>
                    <a:lnTo>
                      <a:pt x="272" y="24"/>
                    </a:lnTo>
                    <a:lnTo>
                      <a:pt x="272" y="24"/>
                    </a:lnTo>
                    <a:lnTo>
                      <a:pt x="272" y="2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21"/>
              <p:cNvSpPr>
                <a:spLocks/>
              </p:cNvSpPr>
              <p:nvPr/>
            </p:nvSpPr>
            <p:spPr bwMode="auto">
              <a:xfrm>
                <a:off x="4110" y="1578"/>
                <a:ext cx="366" cy="291"/>
              </a:xfrm>
              <a:custGeom>
                <a:avLst/>
                <a:gdLst>
                  <a:gd name="T0" fmla="*/ 246 w 366"/>
                  <a:gd name="T1" fmla="*/ 4 h 291"/>
                  <a:gd name="T2" fmla="*/ 244 w 366"/>
                  <a:gd name="T3" fmla="*/ 14 h 291"/>
                  <a:gd name="T4" fmla="*/ 260 w 366"/>
                  <a:gd name="T5" fmla="*/ 14 h 291"/>
                  <a:gd name="T6" fmla="*/ 264 w 366"/>
                  <a:gd name="T7" fmla="*/ 24 h 291"/>
                  <a:gd name="T8" fmla="*/ 274 w 366"/>
                  <a:gd name="T9" fmla="*/ 33 h 291"/>
                  <a:gd name="T10" fmla="*/ 278 w 366"/>
                  <a:gd name="T11" fmla="*/ 51 h 291"/>
                  <a:gd name="T12" fmla="*/ 280 w 366"/>
                  <a:gd name="T13" fmla="*/ 67 h 291"/>
                  <a:gd name="T14" fmla="*/ 278 w 366"/>
                  <a:gd name="T15" fmla="*/ 77 h 291"/>
                  <a:gd name="T16" fmla="*/ 310 w 366"/>
                  <a:gd name="T17" fmla="*/ 89 h 291"/>
                  <a:gd name="T18" fmla="*/ 320 w 366"/>
                  <a:gd name="T19" fmla="*/ 93 h 291"/>
                  <a:gd name="T20" fmla="*/ 338 w 366"/>
                  <a:gd name="T21" fmla="*/ 99 h 291"/>
                  <a:gd name="T22" fmla="*/ 362 w 366"/>
                  <a:gd name="T23" fmla="*/ 111 h 291"/>
                  <a:gd name="T24" fmla="*/ 366 w 366"/>
                  <a:gd name="T25" fmla="*/ 121 h 291"/>
                  <a:gd name="T26" fmla="*/ 358 w 366"/>
                  <a:gd name="T27" fmla="*/ 129 h 291"/>
                  <a:gd name="T28" fmla="*/ 352 w 366"/>
                  <a:gd name="T29" fmla="*/ 135 h 291"/>
                  <a:gd name="T30" fmla="*/ 338 w 366"/>
                  <a:gd name="T31" fmla="*/ 155 h 291"/>
                  <a:gd name="T32" fmla="*/ 338 w 366"/>
                  <a:gd name="T33" fmla="*/ 167 h 291"/>
                  <a:gd name="T34" fmla="*/ 326 w 366"/>
                  <a:gd name="T35" fmla="*/ 197 h 291"/>
                  <a:gd name="T36" fmla="*/ 318 w 366"/>
                  <a:gd name="T37" fmla="*/ 213 h 291"/>
                  <a:gd name="T38" fmla="*/ 292 w 366"/>
                  <a:gd name="T39" fmla="*/ 243 h 291"/>
                  <a:gd name="T40" fmla="*/ 282 w 366"/>
                  <a:gd name="T41" fmla="*/ 257 h 291"/>
                  <a:gd name="T42" fmla="*/ 268 w 366"/>
                  <a:gd name="T43" fmla="*/ 261 h 291"/>
                  <a:gd name="T44" fmla="*/ 252 w 366"/>
                  <a:gd name="T45" fmla="*/ 275 h 291"/>
                  <a:gd name="T46" fmla="*/ 238 w 366"/>
                  <a:gd name="T47" fmla="*/ 287 h 291"/>
                  <a:gd name="T48" fmla="*/ 224 w 366"/>
                  <a:gd name="T49" fmla="*/ 267 h 291"/>
                  <a:gd name="T50" fmla="*/ 208 w 366"/>
                  <a:gd name="T51" fmla="*/ 255 h 291"/>
                  <a:gd name="T52" fmla="*/ 200 w 366"/>
                  <a:gd name="T53" fmla="*/ 271 h 291"/>
                  <a:gd name="T54" fmla="*/ 198 w 366"/>
                  <a:gd name="T55" fmla="*/ 249 h 291"/>
                  <a:gd name="T56" fmla="*/ 206 w 366"/>
                  <a:gd name="T57" fmla="*/ 223 h 291"/>
                  <a:gd name="T58" fmla="*/ 200 w 366"/>
                  <a:gd name="T59" fmla="*/ 227 h 291"/>
                  <a:gd name="T60" fmla="*/ 184 w 366"/>
                  <a:gd name="T61" fmla="*/ 225 h 291"/>
                  <a:gd name="T62" fmla="*/ 190 w 366"/>
                  <a:gd name="T63" fmla="*/ 211 h 291"/>
                  <a:gd name="T64" fmla="*/ 170 w 366"/>
                  <a:gd name="T65" fmla="*/ 211 h 291"/>
                  <a:gd name="T66" fmla="*/ 180 w 366"/>
                  <a:gd name="T67" fmla="*/ 197 h 291"/>
                  <a:gd name="T68" fmla="*/ 168 w 366"/>
                  <a:gd name="T69" fmla="*/ 197 h 291"/>
                  <a:gd name="T70" fmla="*/ 150 w 366"/>
                  <a:gd name="T71" fmla="*/ 189 h 291"/>
                  <a:gd name="T72" fmla="*/ 130 w 366"/>
                  <a:gd name="T73" fmla="*/ 193 h 291"/>
                  <a:gd name="T74" fmla="*/ 116 w 366"/>
                  <a:gd name="T75" fmla="*/ 197 h 291"/>
                  <a:gd name="T76" fmla="*/ 100 w 366"/>
                  <a:gd name="T77" fmla="*/ 183 h 291"/>
                  <a:gd name="T78" fmla="*/ 98 w 366"/>
                  <a:gd name="T79" fmla="*/ 179 h 291"/>
                  <a:gd name="T80" fmla="*/ 96 w 366"/>
                  <a:gd name="T81" fmla="*/ 167 h 291"/>
                  <a:gd name="T82" fmla="*/ 96 w 366"/>
                  <a:gd name="T83" fmla="*/ 153 h 291"/>
                  <a:gd name="T84" fmla="*/ 88 w 366"/>
                  <a:gd name="T85" fmla="*/ 143 h 291"/>
                  <a:gd name="T86" fmla="*/ 70 w 366"/>
                  <a:gd name="T87" fmla="*/ 135 h 291"/>
                  <a:gd name="T88" fmla="*/ 58 w 366"/>
                  <a:gd name="T89" fmla="*/ 141 h 291"/>
                  <a:gd name="T90" fmla="*/ 54 w 366"/>
                  <a:gd name="T91" fmla="*/ 131 h 291"/>
                  <a:gd name="T92" fmla="*/ 24 w 366"/>
                  <a:gd name="T93" fmla="*/ 83 h 291"/>
                  <a:gd name="T94" fmla="*/ 6 w 366"/>
                  <a:gd name="T95" fmla="*/ 57 h 291"/>
                  <a:gd name="T96" fmla="*/ 156 w 366"/>
                  <a:gd name="T97" fmla="*/ 26 h 291"/>
                  <a:gd name="T98" fmla="*/ 236 w 366"/>
                  <a:gd name="T99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6" h="291">
                    <a:moveTo>
                      <a:pt x="236" y="0"/>
                    </a:moveTo>
                    <a:lnTo>
                      <a:pt x="240" y="6"/>
                    </a:lnTo>
                    <a:lnTo>
                      <a:pt x="244" y="2"/>
                    </a:lnTo>
                    <a:lnTo>
                      <a:pt x="246" y="4"/>
                    </a:lnTo>
                    <a:lnTo>
                      <a:pt x="248" y="6"/>
                    </a:lnTo>
                    <a:lnTo>
                      <a:pt x="246" y="8"/>
                    </a:lnTo>
                    <a:lnTo>
                      <a:pt x="244" y="12"/>
                    </a:lnTo>
                    <a:lnTo>
                      <a:pt x="244" y="14"/>
                    </a:lnTo>
                    <a:lnTo>
                      <a:pt x="248" y="18"/>
                    </a:lnTo>
                    <a:lnTo>
                      <a:pt x="256" y="18"/>
                    </a:lnTo>
                    <a:lnTo>
                      <a:pt x="260" y="18"/>
                    </a:lnTo>
                    <a:lnTo>
                      <a:pt x="260" y="14"/>
                    </a:lnTo>
                    <a:lnTo>
                      <a:pt x="262" y="16"/>
                    </a:lnTo>
                    <a:lnTo>
                      <a:pt x="266" y="20"/>
                    </a:lnTo>
                    <a:lnTo>
                      <a:pt x="266" y="20"/>
                    </a:lnTo>
                    <a:lnTo>
                      <a:pt x="264" y="24"/>
                    </a:lnTo>
                    <a:lnTo>
                      <a:pt x="268" y="28"/>
                    </a:lnTo>
                    <a:lnTo>
                      <a:pt x="270" y="30"/>
                    </a:lnTo>
                    <a:lnTo>
                      <a:pt x="274" y="31"/>
                    </a:lnTo>
                    <a:lnTo>
                      <a:pt x="274" y="33"/>
                    </a:lnTo>
                    <a:lnTo>
                      <a:pt x="272" y="41"/>
                    </a:lnTo>
                    <a:lnTo>
                      <a:pt x="276" y="45"/>
                    </a:lnTo>
                    <a:lnTo>
                      <a:pt x="276" y="47"/>
                    </a:lnTo>
                    <a:lnTo>
                      <a:pt x="278" y="51"/>
                    </a:lnTo>
                    <a:lnTo>
                      <a:pt x="280" y="51"/>
                    </a:lnTo>
                    <a:lnTo>
                      <a:pt x="280" y="55"/>
                    </a:lnTo>
                    <a:lnTo>
                      <a:pt x="282" y="65"/>
                    </a:lnTo>
                    <a:lnTo>
                      <a:pt x="280" y="67"/>
                    </a:lnTo>
                    <a:lnTo>
                      <a:pt x="280" y="67"/>
                    </a:lnTo>
                    <a:lnTo>
                      <a:pt x="280" y="69"/>
                    </a:lnTo>
                    <a:lnTo>
                      <a:pt x="278" y="73"/>
                    </a:lnTo>
                    <a:lnTo>
                      <a:pt x="278" y="77"/>
                    </a:lnTo>
                    <a:lnTo>
                      <a:pt x="290" y="81"/>
                    </a:lnTo>
                    <a:lnTo>
                      <a:pt x="298" y="87"/>
                    </a:lnTo>
                    <a:lnTo>
                      <a:pt x="306" y="87"/>
                    </a:lnTo>
                    <a:lnTo>
                      <a:pt x="310" y="89"/>
                    </a:lnTo>
                    <a:lnTo>
                      <a:pt x="310" y="89"/>
                    </a:lnTo>
                    <a:lnTo>
                      <a:pt x="316" y="89"/>
                    </a:lnTo>
                    <a:lnTo>
                      <a:pt x="314" y="93"/>
                    </a:lnTo>
                    <a:lnTo>
                      <a:pt x="320" y="93"/>
                    </a:lnTo>
                    <a:lnTo>
                      <a:pt x="326" y="89"/>
                    </a:lnTo>
                    <a:lnTo>
                      <a:pt x="330" y="93"/>
                    </a:lnTo>
                    <a:lnTo>
                      <a:pt x="334" y="99"/>
                    </a:lnTo>
                    <a:lnTo>
                      <a:pt x="338" y="99"/>
                    </a:lnTo>
                    <a:lnTo>
                      <a:pt x="346" y="99"/>
                    </a:lnTo>
                    <a:lnTo>
                      <a:pt x="358" y="107"/>
                    </a:lnTo>
                    <a:lnTo>
                      <a:pt x="360" y="109"/>
                    </a:lnTo>
                    <a:lnTo>
                      <a:pt x="362" y="111"/>
                    </a:lnTo>
                    <a:lnTo>
                      <a:pt x="364" y="115"/>
                    </a:lnTo>
                    <a:lnTo>
                      <a:pt x="364" y="117"/>
                    </a:lnTo>
                    <a:lnTo>
                      <a:pt x="366" y="117"/>
                    </a:lnTo>
                    <a:lnTo>
                      <a:pt x="366" y="121"/>
                    </a:lnTo>
                    <a:lnTo>
                      <a:pt x="364" y="123"/>
                    </a:lnTo>
                    <a:lnTo>
                      <a:pt x="360" y="125"/>
                    </a:lnTo>
                    <a:lnTo>
                      <a:pt x="358" y="125"/>
                    </a:lnTo>
                    <a:lnTo>
                      <a:pt x="358" y="129"/>
                    </a:lnTo>
                    <a:lnTo>
                      <a:pt x="362" y="133"/>
                    </a:lnTo>
                    <a:lnTo>
                      <a:pt x="362" y="135"/>
                    </a:lnTo>
                    <a:lnTo>
                      <a:pt x="356" y="139"/>
                    </a:lnTo>
                    <a:lnTo>
                      <a:pt x="352" y="135"/>
                    </a:lnTo>
                    <a:lnTo>
                      <a:pt x="346" y="135"/>
                    </a:lnTo>
                    <a:lnTo>
                      <a:pt x="342" y="141"/>
                    </a:lnTo>
                    <a:lnTo>
                      <a:pt x="334" y="145"/>
                    </a:lnTo>
                    <a:lnTo>
                      <a:pt x="338" y="155"/>
                    </a:lnTo>
                    <a:lnTo>
                      <a:pt x="340" y="161"/>
                    </a:lnTo>
                    <a:lnTo>
                      <a:pt x="342" y="165"/>
                    </a:lnTo>
                    <a:lnTo>
                      <a:pt x="342" y="165"/>
                    </a:lnTo>
                    <a:lnTo>
                      <a:pt x="338" y="167"/>
                    </a:lnTo>
                    <a:lnTo>
                      <a:pt x="332" y="171"/>
                    </a:lnTo>
                    <a:lnTo>
                      <a:pt x="330" y="181"/>
                    </a:lnTo>
                    <a:lnTo>
                      <a:pt x="330" y="191"/>
                    </a:lnTo>
                    <a:lnTo>
                      <a:pt x="326" y="197"/>
                    </a:lnTo>
                    <a:lnTo>
                      <a:pt x="328" y="199"/>
                    </a:lnTo>
                    <a:lnTo>
                      <a:pt x="328" y="207"/>
                    </a:lnTo>
                    <a:lnTo>
                      <a:pt x="326" y="209"/>
                    </a:lnTo>
                    <a:lnTo>
                      <a:pt x="318" y="213"/>
                    </a:lnTo>
                    <a:lnTo>
                      <a:pt x="318" y="223"/>
                    </a:lnTo>
                    <a:lnTo>
                      <a:pt x="310" y="229"/>
                    </a:lnTo>
                    <a:lnTo>
                      <a:pt x="296" y="235"/>
                    </a:lnTo>
                    <a:lnTo>
                      <a:pt x="292" y="243"/>
                    </a:lnTo>
                    <a:lnTo>
                      <a:pt x="294" y="247"/>
                    </a:lnTo>
                    <a:lnTo>
                      <a:pt x="292" y="253"/>
                    </a:lnTo>
                    <a:lnTo>
                      <a:pt x="290" y="253"/>
                    </a:lnTo>
                    <a:lnTo>
                      <a:pt x="282" y="257"/>
                    </a:lnTo>
                    <a:lnTo>
                      <a:pt x="278" y="253"/>
                    </a:lnTo>
                    <a:lnTo>
                      <a:pt x="276" y="253"/>
                    </a:lnTo>
                    <a:lnTo>
                      <a:pt x="274" y="253"/>
                    </a:lnTo>
                    <a:lnTo>
                      <a:pt x="268" y="261"/>
                    </a:lnTo>
                    <a:lnTo>
                      <a:pt x="264" y="265"/>
                    </a:lnTo>
                    <a:lnTo>
                      <a:pt x="258" y="267"/>
                    </a:lnTo>
                    <a:lnTo>
                      <a:pt x="254" y="273"/>
                    </a:lnTo>
                    <a:lnTo>
                      <a:pt x="252" y="275"/>
                    </a:lnTo>
                    <a:lnTo>
                      <a:pt x="250" y="273"/>
                    </a:lnTo>
                    <a:lnTo>
                      <a:pt x="242" y="275"/>
                    </a:lnTo>
                    <a:lnTo>
                      <a:pt x="242" y="279"/>
                    </a:lnTo>
                    <a:lnTo>
                      <a:pt x="238" y="287"/>
                    </a:lnTo>
                    <a:lnTo>
                      <a:pt x="234" y="291"/>
                    </a:lnTo>
                    <a:lnTo>
                      <a:pt x="230" y="287"/>
                    </a:lnTo>
                    <a:lnTo>
                      <a:pt x="230" y="283"/>
                    </a:lnTo>
                    <a:lnTo>
                      <a:pt x="224" y="267"/>
                    </a:lnTo>
                    <a:lnTo>
                      <a:pt x="222" y="267"/>
                    </a:lnTo>
                    <a:lnTo>
                      <a:pt x="218" y="267"/>
                    </a:lnTo>
                    <a:lnTo>
                      <a:pt x="216" y="271"/>
                    </a:lnTo>
                    <a:lnTo>
                      <a:pt x="208" y="255"/>
                    </a:lnTo>
                    <a:lnTo>
                      <a:pt x="204" y="259"/>
                    </a:lnTo>
                    <a:lnTo>
                      <a:pt x="200" y="261"/>
                    </a:lnTo>
                    <a:lnTo>
                      <a:pt x="204" y="271"/>
                    </a:lnTo>
                    <a:lnTo>
                      <a:pt x="200" y="271"/>
                    </a:lnTo>
                    <a:lnTo>
                      <a:pt x="198" y="269"/>
                    </a:lnTo>
                    <a:lnTo>
                      <a:pt x="196" y="263"/>
                    </a:lnTo>
                    <a:lnTo>
                      <a:pt x="198" y="257"/>
                    </a:lnTo>
                    <a:lnTo>
                      <a:pt x="198" y="249"/>
                    </a:lnTo>
                    <a:lnTo>
                      <a:pt x="202" y="241"/>
                    </a:lnTo>
                    <a:lnTo>
                      <a:pt x="200" y="233"/>
                    </a:lnTo>
                    <a:lnTo>
                      <a:pt x="206" y="225"/>
                    </a:lnTo>
                    <a:lnTo>
                      <a:pt x="206" y="223"/>
                    </a:lnTo>
                    <a:lnTo>
                      <a:pt x="204" y="217"/>
                    </a:lnTo>
                    <a:lnTo>
                      <a:pt x="204" y="217"/>
                    </a:lnTo>
                    <a:lnTo>
                      <a:pt x="202" y="219"/>
                    </a:lnTo>
                    <a:lnTo>
                      <a:pt x="200" y="227"/>
                    </a:lnTo>
                    <a:lnTo>
                      <a:pt x="198" y="229"/>
                    </a:lnTo>
                    <a:lnTo>
                      <a:pt x="190" y="231"/>
                    </a:lnTo>
                    <a:lnTo>
                      <a:pt x="188" y="231"/>
                    </a:lnTo>
                    <a:lnTo>
                      <a:pt x="184" y="225"/>
                    </a:lnTo>
                    <a:lnTo>
                      <a:pt x="186" y="221"/>
                    </a:lnTo>
                    <a:lnTo>
                      <a:pt x="192" y="219"/>
                    </a:lnTo>
                    <a:lnTo>
                      <a:pt x="192" y="215"/>
                    </a:lnTo>
                    <a:lnTo>
                      <a:pt x="190" y="211"/>
                    </a:lnTo>
                    <a:lnTo>
                      <a:pt x="178" y="211"/>
                    </a:lnTo>
                    <a:lnTo>
                      <a:pt x="174" y="217"/>
                    </a:lnTo>
                    <a:lnTo>
                      <a:pt x="172" y="215"/>
                    </a:lnTo>
                    <a:lnTo>
                      <a:pt x="170" y="211"/>
                    </a:lnTo>
                    <a:lnTo>
                      <a:pt x="172" y="201"/>
                    </a:lnTo>
                    <a:lnTo>
                      <a:pt x="174" y="199"/>
                    </a:lnTo>
                    <a:lnTo>
                      <a:pt x="178" y="199"/>
                    </a:lnTo>
                    <a:lnTo>
                      <a:pt x="180" y="197"/>
                    </a:lnTo>
                    <a:lnTo>
                      <a:pt x="178" y="191"/>
                    </a:lnTo>
                    <a:lnTo>
                      <a:pt x="172" y="191"/>
                    </a:lnTo>
                    <a:lnTo>
                      <a:pt x="170" y="193"/>
                    </a:lnTo>
                    <a:lnTo>
                      <a:pt x="168" y="197"/>
                    </a:lnTo>
                    <a:lnTo>
                      <a:pt x="158" y="199"/>
                    </a:lnTo>
                    <a:lnTo>
                      <a:pt x="156" y="197"/>
                    </a:lnTo>
                    <a:lnTo>
                      <a:pt x="154" y="189"/>
                    </a:lnTo>
                    <a:lnTo>
                      <a:pt x="150" y="189"/>
                    </a:lnTo>
                    <a:lnTo>
                      <a:pt x="144" y="197"/>
                    </a:lnTo>
                    <a:lnTo>
                      <a:pt x="138" y="191"/>
                    </a:lnTo>
                    <a:lnTo>
                      <a:pt x="136" y="191"/>
                    </a:lnTo>
                    <a:lnTo>
                      <a:pt x="130" y="193"/>
                    </a:lnTo>
                    <a:lnTo>
                      <a:pt x="128" y="199"/>
                    </a:lnTo>
                    <a:lnTo>
                      <a:pt x="126" y="203"/>
                    </a:lnTo>
                    <a:lnTo>
                      <a:pt x="118" y="199"/>
                    </a:lnTo>
                    <a:lnTo>
                      <a:pt x="116" y="197"/>
                    </a:lnTo>
                    <a:lnTo>
                      <a:pt x="118" y="193"/>
                    </a:lnTo>
                    <a:lnTo>
                      <a:pt x="112" y="189"/>
                    </a:lnTo>
                    <a:lnTo>
                      <a:pt x="112" y="185"/>
                    </a:lnTo>
                    <a:lnTo>
                      <a:pt x="100" y="183"/>
                    </a:lnTo>
                    <a:lnTo>
                      <a:pt x="94" y="189"/>
                    </a:lnTo>
                    <a:lnTo>
                      <a:pt x="94" y="187"/>
                    </a:lnTo>
                    <a:lnTo>
                      <a:pt x="94" y="185"/>
                    </a:lnTo>
                    <a:lnTo>
                      <a:pt x="98" y="179"/>
                    </a:lnTo>
                    <a:lnTo>
                      <a:pt x="100" y="175"/>
                    </a:lnTo>
                    <a:lnTo>
                      <a:pt x="104" y="173"/>
                    </a:lnTo>
                    <a:lnTo>
                      <a:pt x="100" y="169"/>
                    </a:lnTo>
                    <a:lnTo>
                      <a:pt x="96" y="167"/>
                    </a:lnTo>
                    <a:lnTo>
                      <a:pt x="94" y="165"/>
                    </a:lnTo>
                    <a:lnTo>
                      <a:pt x="98" y="159"/>
                    </a:lnTo>
                    <a:lnTo>
                      <a:pt x="100" y="153"/>
                    </a:lnTo>
                    <a:lnTo>
                      <a:pt x="96" y="153"/>
                    </a:lnTo>
                    <a:lnTo>
                      <a:pt x="94" y="157"/>
                    </a:lnTo>
                    <a:lnTo>
                      <a:pt x="88" y="157"/>
                    </a:lnTo>
                    <a:lnTo>
                      <a:pt x="86" y="149"/>
                    </a:lnTo>
                    <a:lnTo>
                      <a:pt x="88" y="143"/>
                    </a:lnTo>
                    <a:lnTo>
                      <a:pt x="86" y="143"/>
                    </a:lnTo>
                    <a:lnTo>
                      <a:pt x="80" y="145"/>
                    </a:lnTo>
                    <a:lnTo>
                      <a:pt x="76" y="133"/>
                    </a:lnTo>
                    <a:lnTo>
                      <a:pt x="70" y="135"/>
                    </a:lnTo>
                    <a:lnTo>
                      <a:pt x="66" y="141"/>
                    </a:lnTo>
                    <a:lnTo>
                      <a:pt x="60" y="145"/>
                    </a:lnTo>
                    <a:lnTo>
                      <a:pt x="58" y="145"/>
                    </a:lnTo>
                    <a:lnTo>
                      <a:pt x="58" y="141"/>
                    </a:lnTo>
                    <a:lnTo>
                      <a:pt x="60" y="137"/>
                    </a:lnTo>
                    <a:lnTo>
                      <a:pt x="64" y="135"/>
                    </a:lnTo>
                    <a:lnTo>
                      <a:pt x="64" y="133"/>
                    </a:lnTo>
                    <a:lnTo>
                      <a:pt x="54" y="131"/>
                    </a:lnTo>
                    <a:lnTo>
                      <a:pt x="50" y="131"/>
                    </a:lnTo>
                    <a:lnTo>
                      <a:pt x="46" y="135"/>
                    </a:lnTo>
                    <a:lnTo>
                      <a:pt x="44" y="117"/>
                    </a:lnTo>
                    <a:lnTo>
                      <a:pt x="24" y="83"/>
                    </a:lnTo>
                    <a:lnTo>
                      <a:pt x="2" y="71"/>
                    </a:lnTo>
                    <a:lnTo>
                      <a:pt x="0" y="65"/>
                    </a:lnTo>
                    <a:lnTo>
                      <a:pt x="2" y="59"/>
                    </a:lnTo>
                    <a:lnTo>
                      <a:pt x="6" y="57"/>
                    </a:lnTo>
                    <a:lnTo>
                      <a:pt x="10" y="49"/>
                    </a:lnTo>
                    <a:lnTo>
                      <a:pt x="38" y="26"/>
                    </a:lnTo>
                    <a:lnTo>
                      <a:pt x="86" y="55"/>
                    </a:lnTo>
                    <a:lnTo>
                      <a:pt x="156" y="26"/>
                    </a:lnTo>
                    <a:lnTo>
                      <a:pt x="164" y="26"/>
                    </a:lnTo>
                    <a:lnTo>
                      <a:pt x="182" y="18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22"/>
              <p:cNvSpPr>
                <a:spLocks/>
              </p:cNvSpPr>
              <p:nvPr/>
            </p:nvSpPr>
            <p:spPr bwMode="auto">
              <a:xfrm>
                <a:off x="2970" y="1578"/>
                <a:ext cx="244" cy="197"/>
              </a:xfrm>
              <a:custGeom>
                <a:avLst/>
                <a:gdLst>
                  <a:gd name="T0" fmla="*/ 142 w 244"/>
                  <a:gd name="T1" fmla="*/ 4 h 197"/>
                  <a:gd name="T2" fmla="*/ 154 w 244"/>
                  <a:gd name="T3" fmla="*/ 6 h 197"/>
                  <a:gd name="T4" fmla="*/ 170 w 244"/>
                  <a:gd name="T5" fmla="*/ 8 h 197"/>
                  <a:gd name="T6" fmla="*/ 182 w 244"/>
                  <a:gd name="T7" fmla="*/ 8 h 197"/>
                  <a:gd name="T8" fmla="*/ 186 w 244"/>
                  <a:gd name="T9" fmla="*/ 14 h 197"/>
                  <a:gd name="T10" fmla="*/ 196 w 244"/>
                  <a:gd name="T11" fmla="*/ 14 h 197"/>
                  <a:gd name="T12" fmla="*/ 216 w 244"/>
                  <a:gd name="T13" fmla="*/ 20 h 197"/>
                  <a:gd name="T14" fmla="*/ 220 w 244"/>
                  <a:gd name="T15" fmla="*/ 24 h 197"/>
                  <a:gd name="T16" fmla="*/ 200 w 244"/>
                  <a:gd name="T17" fmla="*/ 53 h 197"/>
                  <a:gd name="T18" fmla="*/ 214 w 244"/>
                  <a:gd name="T19" fmla="*/ 99 h 197"/>
                  <a:gd name="T20" fmla="*/ 244 w 244"/>
                  <a:gd name="T21" fmla="*/ 137 h 197"/>
                  <a:gd name="T22" fmla="*/ 196 w 244"/>
                  <a:gd name="T23" fmla="*/ 183 h 197"/>
                  <a:gd name="T24" fmla="*/ 168 w 244"/>
                  <a:gd name="T25" fmla="*/ 179 h 197"/>
                  <a:gd name="T26" fmla="*/ 156 w 244"/>
                  <a:gd name="T27" fmla="*/ 183 h 197"/>
                  <a:gd name="T28" fmla="*/ 156 w 244"/>
                  <a:gd name="T29" fmla="*/ 191 h 197"/>
                  <a:gd name="T30" fmla="*/ 152 w 244"/>
                  <a:gd name="T31" fmla="*/ 183 h 197"/>
                  <a:gd name="T32" fmla="*/ 144 w 244"/>
                  <a:gd name="T33" fmla="*/ 183 h 197"/>
                  <a:gd name="T34" fmla="*/ 146 w 244"/>
                  <a:gd name="T35" fmla="*/ 189 h 197"/>
                  <a:gd name="T36" fmla="*/ 140 w 244"/>
                  <a:gd name="T37" fmla="*/ 189 h 197"/>
                  <a:gd name="T38" fmla="*/ 132 w 244"/>
                  <a:gd name="T39" fmla="*/ 187 h 197"/>
                  <a:gd name="T40" fmla="*/ 128 w 244"/>
                  <a:gd name="T41" fmla="*/ 181 h 197"/>
                  <a:gd name="T42" fmla="*/ 124 w 244"/>
                  <a:gd name="T43" fmla="*/ 193 h 197"/>
                  <a:gd name="T44" fmla="*/ 116 w 244"/>
                  <a:gd name="T45" fmla="*/ 197 h 197"/>
                  <a:gd name="T46" fmla="*/ 42 w 244"/>
                  <a:gd name="T47" fmla="*/ 157 h 197"/>
                  <a:gd name="T48" fmla="*/ 46 w 244"/>
                  <a:gd name="T49" fmla="*/ 151 h 197"/>
                  <a:gd name="T50" fmla="*/ 2 w 244"/>
                  <a:gd name="T51" fmla="*/ 107 h 197"/>
                  <a:gd name="T52" fmla="*/ 18 w 244"/>
                  <a:gd name="T53" fmla="*/ 73 h 197"/>
                  <a:gd name="T54" fmla="*/ 38 w 244"/>
                  <a:gd name="T55" fmla="*/ 61 h 197"/>
                  <a:gd name="T56" fmla="*/ 46 w 244"/>
                  <a:gd name="T57" fmla="*/ 57 h 197"/>
                  <a:gd name="T58" fmla="*/ 72 w 244"/>
                  <a:gd name="T59" fmla="*/ 55 h 197"/>
                  <a:gd name="T60" fmla="*/ 94 w 244"/>
                  <a:gd name="T61" fmla="*/ 47 h 197"/>
                  <a:gd name="T62" fmla="*/ 102 w 244"/>
                  <a:gd name="T63" fmla="*/ 39 h 197"/>
                  <a:gd name="T64" fmla="*/ 116 w 244"/>
                  <a:gd name="T65" fmla="*/ 14 h 197"/>
                  <a:gd name="T66" fmla="*/ 116 w 244"/>
                  <a:gd name="T67" fmla="*/ 12 h 197"/>
                  <a:gd name="T68" fmla="*/ 140 w 244"/>
                  <a:gd name="T69" fmla="*/ 0 h 197"/>
                  <a:gd name="T70" fmla="*/ 140 w 244"/>
                  <a:gd name="T71" fmla="*/ 0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4" h="197">
                    <a:moveTo>
                      <a:pt x="140" y="0"/>
                    </a:moveTo>
                    <a:lnTo>
                      <a:pt x="142" y="4"/>
                    </a:lnTo>
                    <a:lnTo>
                      <a:pt x="148" y="4"/>
                    </a:lnTo>
                    <a:lnTo>
                      <a:pt x="154" y="6"/>
                    </a:lnTo>
                    <a:lnTo>
                      <a:pt x="162" y="6"/>
                    </a:lnTo>
                    <a:lnTo>
                      <a:pt x="170" y="8"/>
                    </a:lnTo>
                    <a:lnTo>
                      <a:pt x="178" y="6"/>
                    </a:lnTo>
                    <a:lnTo>
                      <a:pt x="182" y="8"/>
                    </a:lnTo>
                    <a:lnTo>
                      <a:pt x="182" y="12"/>
                    </a:lnTo>
                    <a:lnTo>
                      <a:pt x="186" y="14"/>
                    </a:lnTo>
                    <a:lnTo>
                      <a:pt x="192" y="12"/>
                    </a:lnTo>
                    <a:lnTo>
                      <a:pt x="196" y="14"/>
                    </a:lnTo>
                    <a:lnTo>
                      <a:pt x="204" y="18"/>
                    </a:lnTo>
                    <a:lnTo>
                      <a:pt x="216" y="20"/>
                    </a:lnTo>
                    <a:lnTo>
                      <a:pt x="218" y="22"/>
                    </a:lnTo>
                    <a:lnTo>
                      <a:pt x="220" y="24"/>
                    </a:lnTo>
                    <a:lnTo>
                      <a:pt x="222" y="26"/>
                    </a:lnTo>
                    <a:lnTo>
                      <a:pt x="200" y="53"/>
                    </a:lnTo>
                    <a:lnTo>
                      <a:pt x="210" y="67"/>
                    </a:lnTo>
                    <a:lnTo>
                      <a:pt x="214" y="99"/>
                    </a:lnTo>
                    <a:lnTo>
                      <a:pt x="234" y="123"/>
                    </a:lnTo>
                    <a:lnTo>
                      <a:pt x="244" y="137"/>
                    </a:lnTo>
                    <a:lnTo>
                      <a:pt x="214" y="177"/>
                    </a:lnTo>
                    <a:lnTo>
                      <a:pt x="196" y="183"/>
                    </a:lnTo>
                    <a:lnTo>
                      <a:pt x="172" y="179"/>
                    </a:lnTo>
                    <a:lnTo>
                      <a:pt x="168" y="179"/>
                    </a:lnTo>
                    <a:lnTo>
                      <a:pt x="166" y="181"/>
                    </a:lnTo>
                    <a:lnTo>
                      <a:pt x="156" y="183"/>
                    </a:lnTo>
                    <a:lnTo>
                      <a:pt x="158" y="189"/>
                    </a:lnTo>
                    <a:lnTo>
                      <a:pt x="156" y="191"/>
                    </a:lnTo>
                    <a:lnTo>
                      <a:pt x="154" y="189"/>
                    </a:lnTo>
                    <a:lnTo>
                      <a:pt x="152" y="183"/>
                    </a:lnTo>
                    <a:lnTo>
                      <a:pt x="148" y="183"/>
                    </a:lnTo>
                    <a:lnTo>
                      <a:pt x="144" y="183"/>
                    </a:lnTo>
                    <a:lnTo>
                      <a:pt x="144" y="187"/>
                    </a:lnTo>
                    <a:lnTo>
                      <a:pt x="146" y="189"/>
                    </a:lnTo>
                    <a:lnTo>
                      <a:pt x="144" y="191"/>
                    </a:lnTo>
                    <a:lnTo>
                      <a:pt x="140" y="189"/>
                    </a:lnTo>
                    <a:lnTo>
                      <a:pt x="136" y="187"/>
                    </a:lnTo>
                    <a:lnTo>
                      <a:pt x="132" y="187"/>
                    </a:lnTo>
                    <a:lnTo>
                      <a:pt x="130" y="183"/>
                    </a:lnTo>
                    <a:lnTo>
                      <a:pt x="128" y="181"/>
                    </a:lnTo>
                    <a:lnTo>
                      <a:pt x="124" y="185"/>
                    </a:lnTo>
                    <a:lnTo>
                      <a:pt x="124" y="193"/>
                    </a:lnTo>
                    <a:lnTo>
                      <a:pt x="120" y="197"/>
                    </a:lnTo>
                    <a:lnTo>
                      <a:pt x="116" y="197"/>
                    </a:lnTo>
                    <a:lnTo>
                      <a:pt x="52" y="155"/>
                    </a:lnTo>
                    <a:lnTo>
                      <a:pt x="42" y="157"/>
                    </a:lnTo>
                    <a:lnTo>
                      <a:pt x="34" y="153"/>
                    </a:lnTo>
                    <a:lnTo>
                      <a:pt x="46" y="151"/>
                    </a:lnTo>
                    <a:lnTo>
                      <a:pt x="0" y="119"/>
                    </a:lnTo>
                    <a:lnTo>
                      <a:pt x="2" y="107"/>
                    </a:lnTo>
                    <a:lnTo>
                      <a:pt x="12" y="83"/>
                    </a:lnTo>
                    <a:lnTo>
                      <a:pt x="18" y="73"/>
                    </a:lnTo>
                    <a:lnTo>
                      <a:pt x="26" y="65"/>
                    </a:lnTo>
                    <a:lnTo>
                      <a:pt x="38" y="61"/>
                    </a:lnTo>
                    <a:lnTo>
                      <a:pt x="38" y="59"/>
                    </a:lnTo>
                    <a:lnTo>
                      <a:pt x="46" y="57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90" y="49"/>
                    </a:lnTo>
                    <a:lnTo>
                      <a:pt x="94" y="47"/>
                    </a:lnTo>
                    <a:lnTo>
                      <a:pt x="100" y="39"/>
                    </a:lnTo>
                    <a:lnTo>
                      <a:pt x="102" y="39"/>
                    </a:lnTo>
                    <a:lnTo>
                      <a:pt x="112" y="18"/>
                    </a:lnTo>
                    <a:lnTo>
                      <a:pt x="116" y="14"/>
                    </a:lnTo>
                    <a:lnTo>
                      <a:pt x="116" y="12"/>
                    </a:lnTo>
                    <a:lnTo>
                      <a:pt x="116" y="12"/>
                    </a:lnTo>
                    <a:lnTo>
                      <a:pt x="132" y="6"/>
                    </a:lnTo>
                    <a:lnTo>
                      <a:pt x="140" y="0"/>
                    </a:lnTo>
                    <a:lnTo>
                      <a:pt x="140" y="0"/>
                    </a:lnTo>
                    <a:lnTo>
                      <a:pt x="14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23"/>
              <p:cNvSpPr>
                <a:spLocks/>
              </p:cNvSpPr>
              <p:nvPr/>
            </p:nvSpPr>
            <p:spPr bwMode="auto">
              <a:xfrm>
                <a:off x="4914" y="1594"/>
                <a:ext cx="170" cy="223"/>
              </a:xfrm>
              <a:custGeom>
                <a:avLst/>
                <a:gdLst>
                  <a:gd name="T0" fmla="*/ 116 w 170"/>
                  <a:gd name="T1" fmla="*/ 12 h 223"/>
                  <a:gd name="T2" fmla="*/ 140 w 170"/>
                  <a:gd name="T3" fmla="*/ 23 h 223"/>
                  <a:gd name="T4" fmla="*/ 148 w 170"/>
                  <a:gd name="T5" fmla="*/ 37 h 223"/>
                  <a:gd name="T6" fmla="*/ 156 w 170"/>
                  <a:gd name="T7" fmla="*/ 71 h 223"/>
                  <a:gd name="T8" fmla="*/ 156 w 170"/>
                  <a:gd name="T9" fmla="*/ 85 h 223"/>
                  <a:gd name="T10" fmla="*/ 156 w 170"/>
                  <a:gd name="T11" fmla="*/ 89 h 223"/>
                  <a:gd name="T12" fmla="*/ 156 w 170"/>
                  <a:gd name="T13" fmla="*/ 103 h 223"/>
                  <a:gd name="T14" fmla="*/ 156 w 170"/>
                  <a:gd name="T15" fmla="*/ 131 h 223"/>
                  <a:gd name="T16" fmla="*/ 170 w 170"/>
                  <a:gd name="T17" fmla="*/ 151 h 223"/>
                  <a:gd name="T18" fmla="*/ 166 w 170"/>
                  <a:gd name="T19" fmla="*/ 171 h 223"/>
                  <a:gd name="T20" fmla="*/ 170 w 170"/>
                  <a:gd name="T21" fmla="*/ 193 h 223"/>
                  <a:gd name="T22" fmla="*/ 166 w 170"/>
                  <a:gd name="T23" fmla="*/ 209 h 223"/>
                  <a:gd name="T24" fmla="*/ 158 w 170"/>
                  <a:gd name="T25" fmla="*/ 215 h 223"/>
                  <a:gd name="T26" fmla="*/ 148 w 170"/>
                  <a:gd name="T27" fmla="*/ 205 h 223"/>
                  <a:gd name="T28" fmla="*/ 140 w 170"/>
                  <a:gd name="T29" fmla="*/ 197 h 223"/>
                  <a:gd name="T30" fmla="*/ 126 w 170"/>
                  <a:gd name="T31" fmla="*/ 197 h 223"/>
                  <a:gd name="T32" fmla="*/ 78 w 170"/>
                  <a:gd name="T33" fmla="*/ 209 h 223"/>
                  <a:gd name="T34" fmla="*/ 58 w 170"/>
                  <a:gd name="T35" fmla="*/ 217 h 223"/>
                  <a:gd name="T36" fmla="*/ 46 w 170"/>
                  <a:gd name="T37" fmla="*/ 221 h 223"/>
                  <a:gd name="T38" fmla="*/ 34 w 170"/>
                  <a:gd name="T39" fmla="*/ 221 h 223"/>
                  <a:gd name="T40" fmla="*/ 26 w 170"/>
                  <a:gd name="T41" fmla="*/ 221 h 223"/>
                  <a:gd name="T42" fmla="*/ 22 w 170"/>
                  <a:gd name="T43" fmla="*/ 215 h 223"/>
                  <a:gd name="T44" fmla="*/ 26 w 170"/>
                  <a:gd name="T45" fmla="*/ 131 h 223"/>
                  <a:gd name="T46" fmla="*/ 32 w 170"/>
                  <a:gd name="T47" fmla="*/ 117 h 223"/>
                  <a:gd name="T48" fmla="*/ 0 w 170"/>
                  <a:gd name="T49" fmla="*/ 107 h 223"/>
                  <a:gd name="T50" fmla="*/ 6 w 170"/>
                  <a:gd name="T51" fmla="*/ 91 h 223"/>
                  <a:gd name="T52" fmla="*/ 18 w 170"/>
                  <a:gd name="T53" fmla="*/ 85 h 223"/>
                  <a:gd name="T54" fmla="*/ 22 w 170"/>
                  <a:gd name="T55" fmla="*/ 75 h 223"/>
                  <a:gd name="T56" fmla="*/ 32 w 170"/>
                  <a:gd name="T57" fmla="*/ 71 h 223"/>
                  <a:gd name="T58" fmla="*/ 30 w 170"/>
                  <a:gd name="T59" fmla="*/ 63 h 223"/>
                  <a:gd name="T60" fmla="*/ 106 w 170"/>
                  <a:gd name="T61" fmla="*/ 0 h 223"/>
                  <a:gd name="T62" fmla="*/ 106 w 170"/>
                  <a:gd name="T6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0" h="223">
                    <a:moveTo>
                      <a:pt x="106" y="0"/>
                    </a:moveTo>
                    <a:lnTo>
                      <a:pt x="116" y="12"/>
                    </a:lnTo>
                    <a:lnTo>
                      <a:pt x="122" y="15"/>
                    </a:lnTo>
                    <a:lnTo>
                      <a:pt x="140" y="23"/>
                    </a:lnTo>
                    <a:lnTo>
                      <a:pt x="144" y="27"/>
                    </a:lnTo>
                    <a:lnTo>
                      <a:pt x="148" y="37"/>
                    </a:lnTo>
                    <a:lnTo>
                      <a:pt x="152" y="59"/>
                    </a:lnTo>
                    <a:lnTo>
                      <a:pt x="156" y="71"/>
                    </a:lnTo>
                    <a:lnTo>
                      <a:pt x="156" y="79"/>
                    </a:lnTo>
                    <a:lnTo>
                      <a:pt x="156" y="85"/>
                    </a:lnTo>
                    <a:lnTo>
                      <a:pt x="156" y="87"/>
                    </a:lnTo>
                    <a:lnTo>
                      <a:pt x="156" y="89"/>
                    </a:lnTo>
                    <a:lnTo>
                      <a:pt x="154" y="91"/>
                    </a:lnTo>
                    <a:lnTo>
                      <a:pt x="156" y="103"/>
                    </a:lnTo>
                    <a:lnTo>
                      <a:pt x="154" y="125"/>
                    </a:lnTo>
                    <a:lnTo>
                      <a:pt x="156" y="131"/>
                    </a:lnTo>
                    <a:lnTo>
                      <a:pt x="168" y="145"/>
                    </a:lnTo>
                    <a:lnTo>
                      <a:pt x="170" y="151"/>
                    </a:lnTo>
                    <a:lnTo>
                      <a:pt x="170" y="157"/>
                    </a:lnTo>
                    <a:lnTo>
                      <a:pt x="166" y="171"/>
                    </a:lnTo>
                    <a:lnTo>
                      <a:pt x="166" y="179"/>
                    </a:lnTo>
                    <a:lnTo>
                      <a:pt x="170" y="193"/>
                    </a:lnTo>
                    <a:lnTo>
                      <a:pt x="170" y="203"/>
                    </a:lnTo>
                    <a:lnTo>
                      <a:pt x="166" y="209"/>
                    </a:lnTo>
                    <a:lnTo>
                      <a:pt x="164" y="213"/>
                    </a:lnTo>
                    <a:lnTo>
                      <a:pt x="158" y="215"/>
                    </a:lnTo>
                    <a:lnTo>
                      <a:pt x="148" y="215"/>
                    </a:lnTo>
                    <a:lnTo>
                      <a:pt x="148" y="205"/>
                    </a:lnTo>
                    <a:lnTo>
                      <a:pt x="144" y="199"/>
                    </a:lnTo>
                    <a:lnTo>
                      <a:pt x="140" y="197"/>
                    </a:lnTo>
                    <a:lnTo>
                      <a:pt x="132" y="195"/>
                    </a:lnTo>
                    <a:lnTo>
                      <a:pt x="126" y="197"/>
                    </a:lnTo>
                    <a:lnTo>
                      <a:pt x="84" y="201"/>
                    </a:lnTo>
                    <a:lnTo>
                      <a:pt x="78" y="209"/>
                    </a:lnTo>
                    <a:lnTo>
                      <a:pt x="68" y="211"/>
                    </a:lnTo>
                    <a:lnTo>
                      <a:pt x="58" y="217"/>
                    </a:lnTo>
                    <a:lnTo>
                      <a:pt x="56" y="221"/>
                    </a:lnTo>
                    <a:lnTo>
                      <a:pt x="46" y="221"/>
                    </a:lnTo>
                    <a:lnTo>
                      <a:pt x="42" y="223"/>
                    </a:lnTo>
                    <a:lnTo>
                      <a:pt x="34" y="221"/>
                    </a:lnTo>
                    <a:lnTo>
                      <a:pt x="32" y="221"/>
                    </a:lnTo>
                    <a:lnTo>
                      <a:pt x="26" y="221"/>
                    </a:lnTo>
                    <a:lnTo>
                      <a:pt x="24" y="219"/>
                    </a:lnTo>
                    <a:lnTo>
                      <a:pt x="22" y="215"/>
                    </a:lnTo>
                    <a:lnTo>
                      <a:pt x="18" y="215"/>
                    </a:lnTo>
                    <a:lnTo>
                      <a:pt x="26" y="131"/>
                    </a:lnTo>
                    <a:lnTo>
                      <a:pt x="34" y="119"/>
                    </a:lnTo>
                    <a:lnTo>
                      <a:pt x="32" y="117"/>
                    </a:lnTo>
                    <a:lnTo>
                      <a:pt x="2" y="107"/>
                    </a:lnTo>
                    <a:lnTo>
                      <a:pt x="0" y="107"/>
                    </a:lnTo>
                    <a:lnTo>
                      <a:pt x="8" y="97"/>
                    </a:lnTo>
                    <a:lnTo>
                      <a:pt x="6" y="91"/>
                    </a:lnTo>
                    <a:lnTo>
                      <a:pt x="14" y="87"/>
                    </a:lnTo>
                    <a:lnTo>
                      <a:pt x="18" y="85"/>
                    </a:lnTo>
                    <a:lnTo>
                      <a:pt x="22" y="83"/>
                    </a:lnTo>
                    <a:lnTo>
                      <a:pt x="22" y="75"/>
                    </a:lnTo>
                    <a:lnTo>
                      <a:pt x="26" y="75"/>
                    </a:lnTo>
                    <a:lnTo>
                      <a:pt x="32" y="71"/>
                    </a:lnTo>
                    <a:lnTo>
                      <a:pt x="30" y="69"/>
                    </a:lnTo>
                    <a:lnTo>
                      <a:pt x="30" y="63"/>
                    </a:lnTo>
                    <a:lnTo>
                      <a:pt x="34" y="59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24"/>
              <p:cNvSpPr>
                <a:spLocks/>
              </p:cNvSpPr>
              <p:nvPr/>
            </p:nvSpPr>
            <p:spPr bwMode="auto">
              <a:xfrm>
                <a:off x="4554" y="1596"/>
                <a:ext cx="394" cy="277"/>
              </a:xfrm>
              <a:custGeom>
                <a:avLst/>
                <a:gdLst>
                  <a:gd name="T0" fmla="*/ 386 w 394"/>
                  <a:gd name="T1" fmla="*/ 129 h 277"/>
                  <a:gd name="T2" fmla="*/ 358 w 394"/>
                  <a:gd name="T3" fmla="*/ 223 h 277"/>
                  <a:gd name="T4" fmla="*/ 364 w 394"/>
                  <a:gd name="T5" fmla="*/ 231 h 277"/>
                  <a:gd name="T6" fmla="*/ 346 w 394"/>
                  <a:gd name="T7" fmla="*/ 247 h 277"/>
                  <a:gd name="T8" fmla="*/ 336 w 394"/>
                  <a:gd name="T9" fmla="*/ 259 h 277"/>
                  <a:gd name="T10" fmla="*/ 308 w 394"/>
                  <a:gd name="T11" fmla="*/ 259 h 277"/>
                  <a:gd name="T12" fmla="*/ 290 w 394"/>
                  <a:gd name="T13" fmla="*/ 271 h 277"/>
                  <a:gd name="T14" fmla="*/ 252 w 394"/>
                  <a:gd name="T15" fmla="*/ 273 h 277"/>
                  <a:gd name="T16" fmla="*/ 236 w 394"/>
                  <a:gd name="T17" fmla="*/ 257 h 277"/>
                  <a:gd name="T18" fmla="*/ 226 w 394"/>
                  <a:gd name="T19" fmla="*/ 253 h 277"/>
                  <a:gd name="T20" fmla="*/ 202 w 394"/>
                  <a:gd name="T21" fmla="*/ 257 h 277"/>
                  <a:gd name="T22" fmla="*/ 196 w 394"/>
                  <a:gd name="T23" fmla="*/ 263 h 277"/>
                  <a:gd name="T24" fmla="*/ 188 w 394"/>
                  <a:gd name="T25" fmla="*/ 247 h 277"/>
                  <a:gd name="T26" fmla="*/ 178 w 394"/>
                  <a:gd name="T27" fmla="*/ 231 h 277"/>
                  <a:gd name="T28" fmla="*/ 142 w 394"/>
                  <a:gd name="T29" fmla="*/ 215 h 277"/>
                  <a:gd name="T30" fmla="*/ 118 w 394"/>
                  <a:gd name="T31" fmla="*/ 195 h 277"/>
                  <a:gd name="T32" fmla="*/ 112 w 394"/>
                  <a:gd name="T33" fmla="*/ 195 h 277"/>
                  <a:gd name="T34" fmla="*/ 106 w 394"/>
                  <a:gd name="T35" fmla="*/ 207 h 277"/>
                  <a:gd name="T36" fmla="*/ 84 w 394"/>
                  <a:gd name="T37" fmla="*/ 223 h 277"/>
                  <a:gd name="T38" fmla="*/ 68 w 394"/>
                  <a:gd name="T39" fmla="*/ 257 h 277"/>
                  <a:gd name="T40" fmla="*/ 60 w 394"/>
                  <a:gd name="T41" fmla="*/ 255 h 277"/>
                  <a:gd name="T42" fmla="*/ 42 w 394"/>
                  <a:gd name="T43" fmla="*/ 247 h 277"/>
                  <a:gd name="T44" fmla="*/ 36 w 394"/>
                  <a:gd name="T45" fmla="*/ 237 h 277"/>
                  <a:gd name="T46" fmla="*/ 24 w 394"/>
                  <a:gd name="T47" fmla="*/ 221 h 277"/>
                  <a:gd name="T48" fmla="*/ 18 w 394"/>
                  <a:gd name="T49" fmla="*/ 201 h 277"/>
                  <a:gd name="T50" fmla="*/ 10 w 394"/>
                  <a:gd name="T51" fmla="*/ 183 h 277"/>
                  <a:gd name="T52" fmla="*/ 4 w 394"/>
                  <a:gd name="T53" fmla="*/ 177 h 277"/>
                  <a:gd name="T54" fmla="*/ 0 w 394"/>
                  <a:gd name="T55" fmla="*/ 155 h 277"/>
                  <a:gd name="T56" fmla="*/ 8 w 394"/>
                  <a:gd name="T57" fmla="*/ 147 h 277"/>
                  <a:gd name="T58" fmla="*/ 32 w 394"/>
                  <a:gd name="T59" fmla="*/ 143 h 277"/>
                  <a:gd name="T60" fmla="*/ 52 w 394"/>
                  <a:gd name="T61" fmla="*/ 145 h 277"/>
                  <a:gd name="T62" fmla="*/ 78 w 394"/>
                  <a:gd name="T63" fmla="*/ 131 h 277"/>
                  <a:gd name="T64" fmla="*/ 72 w 394"/>
                  <a:gd name="T65" fmla="*/ 119 h 277"/>
                  <a:gd name="T66" fmla="*/ 72 w 394"/>
                  <a:gd name="T67" fmla="*/ 101 h 277"/>
                  <a:gd name="T68" fmla="*/ 72 w 394"/>
                  <a:gd name="T69" fmla="*/ 79 h 277"/>
                  <a:gd name="T70" fmla="*/ 72 w 394"/>
                  <a:gd name="T71" fmla="*/ 63 h 277"/>
                  <a:gd name="T72" fmla="*/ 88 w 394"/>
                  <a:gd name="T73" fmla="*/ 43 h 277"/>
                  <a:gd name="T74" fmla="*/ 92 w 394"/>
                  <a:gd name="T75" fmla="*/ 39 h 277"/>
                  <a:gd name="T76" fmla="*/ 98 w 394"/>
                  <a:gd name="T77" fmla="*/ 35 h 277"/>
                  <a:gd name="T78" fmla="*/ 106 w 394"/>
                  <a:gd name="T79" fmla="*/ 27 h 277"/>
                  <a:gd name="T80" fmla="*/ 110 w 394"/>
                  <a:gd name="T81" fmla="*/ 2 h 277"/>
                  <a:gd name="T82" fmla="*/ 122 w 394"/>
                  <a:gd name="T83" fmla="*/ 0 h 277"/>
                  <a:gd name="T84" fmla="*/ 148 w 394"/>
                  <a:gd name="T85" fmla="*/ 12 h 277"/>
                  <a:gd name="T86" fmla="*/ 154 w 394"/>
                  <a:gd name="T87" fmla="*/ 13 h 277"/>
                  <a:gd name="T88" fmla="*/ 176 w 394"/>
                  <a:gd name="T89" fmla="*/ 21 h 277"/>
                  <a:gd name="T90" fmla="*/ 246 w 394"/>
                  <a:gd name="T91" fmla="*/ 81 h 277"/>
                  <a:gd name="T92" fmla="*/ 264 w 394"/>
                  <a:gd name="T93" fmla="*/ 89 h 277"/>
                  <a:gd name="T94" fmla="*/ 284 w 394"/>
                  <a:gd name="T95" fmla="*/ 87 h 277"/>
                  <a:gd name="T96" fmla="*/ 362 w 394"/>
                  <a:gd name="T97" fmla="*/ 105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4" h="277">
                    <a:moveTo>
                      <a:pt x="362" y="105"/>
                    </a:moveTo>
                    <a:lnTo>
                      <a:pt x="392" y="115"/>
                    </a:lnTo>
                    <a:lnTo>
                      <a:pt x="394" y="117"/>
                    </a:lnTo>
                    <a:lnTo>
                      <a:pt x="386" y="129"/>
                    </a:lnTo>
                    <a:lnTo>
                      <a:pt x="378" y="213"/>
                    </a:lnTo>
                    <a:lnTo>
                      <a:pt x="376" y="217"/>
                    </a:lnTo>
                    <a:lnTo>
                      <a:pt x="366" y="219"/>
                    </a:lnTo>
                    <a:lnTo>
                      <a:pt x="358" y="223"/>
                    </a:lnTo>
                    <a:lnTo>
                      <a:pt x="358" y="225"/>
                    </a:lnTo>
                    <a:lnTo>
                      <a:pt x="356" y="227"/>
                    </a:lnTo>
                    <a:lnTo>
                      <a:pt x="360" y="229"/>
                    </a:lnTo>
                    <a:lnTo>
                      <a:pt x="364" y="231"/>
                    </a:lnTo>
                    <a:lnTo>
                      <a:pt x="366" y="233"/>
                    </a:lnTo>
                    <a:lnTo>
                      <a:pt x="364" y="235"/>
                    </a:lnTo>
                    <a:lnTo>
                      <a:pt x="358" y="243"/>
                    </a:lnTo>
                    <a:lnTo>
                      <a:pt x="346" y="247"/>
                    </a:lnTo>
                    <a:lnTo>
                      <a:pt x="346" y="249"/>
                    </a:lnTo>
                    <a:lnTo>
                      <a:pt x="338" y="255"/>
                    </a:lnTo>
                    <a:lnTo>
                      <a:pt x="338" y="257"/>
                    </a:lnTo>
                    <a:lnTo>
                      <a:pt x="336" y="259"/>
                    </a:lnTo>
                    <a:lnTo>
                      <a:pt x="328" y="255"/>
                    </a:lnTo>
                    <a:lnTo>
                      <a:pt x="316" y="253"/>
                    </a:lnTo>
                    <a:lnTo>
                      <a:pt x="314" y="257"/>
                    </a:lnTo>
                    <a:lnTo>
                      <a:pt x="308" y="259"/>
                    </a:lnTo>
                    <a:lnTo>
                      <a:pt x="306" y="263"/>
                    </a:lnTo>
                    <a:lnTo>
                      <a:pt x="294" y="267"/>
                    </a:lnTo>
                    <a:lnTo>
                      <a:pt x="292" y="267"/>
                    </a:lnTo>
                    <a:lnTo>
                      <a:pt x="290" y="271"/>
                    </a:lnTo>
                    <a:lnTo>
                      <a:pt x="276" y="275"/>
                    </a:lnTo>
                    <a:lnTo>
                      <a:pt x="274" y="277"/>
                    </a:lnTo>
                    <a:lnTo>
                      <a:pt x="266" y="271"/>
                    </a:lnTo>
                    <a:lnTo>
                      <a:pt x="252" y="273"/>
                    </a:lnTo>
                    <a:lnTo>
                      <a:pt x="250" y="271"/>
                    </a:lnTo>
                    <a:lnTo>
                      <a:pt x="242" y="267"/>
                    </a:lnTo>
                    <a:lnTo>
                      <a:pt x="242" y="259"/>
                    </a:lnTo>
                    <a:lnTo>
                      <a:pt x="236" y="257"/>
                    </a:lnTo>
                    <a:lnTo>
                      <a:pt x="234" y="257"/>
                    </a:lnTo>
                    <a:lnTo>
                      <a:pt x="232" y="257"/>
                    </a:lnTo>
                    <a:lnTo>
                      <a:pt x="228" y="255"/>
                    </a:lnTo>
                    <a:lnTo>
                      <a:pt x="226" y="253"/>
                    </a:lnTo>
                    <a:lnTo>
                      <a:pt x="228" y="245"/>
                    </a:lnTo>
                    <a:lnTo>
                      <a:pt x="216" y="253"/>
                    </a:lnTo>
                    <a:lnTo>
                      <a:pt x="208" y="249"/>
                    </a:lnTo>
                    <a:lnTo>
                      <a:pt x="202" y="257"/>
                    </a:lnTo>
                    <a:lnTo>
                      <a:pt x="202" y="261"/>
                    </a:lnTo>
                    <a:lnTo>
                      <a:pt x="200" y="267"/>
                    </a:lnTo>
                    <a:lnTo>
                      <a:pt x="200" y="265"/>
                    </a:lnTo>
                    <a:lnTo>
                      <a:pt x="196" y="263"/>
                    </a:lnTo>
                    <a:lnTo>
                      <a:pt x="198" y="259"/>
                    </a:lnTo>
                    <a:lnTo>
                      <a:pt x="196" y="257"/>
                    </a:lnTo>
                    <a:lnTo>
                      <a:pt x="190" y="249"/>
                    </a:lnTo>
                    <a:lnTo>
                      <a:pt x="188" y="247"/>
                    </a:lnTo>
                    <a:lnTo>
                      <a:pt x="178" y="235"/>
                    </a:lnTo>
                    <a:lnTo>
                      <a:pt x="178" y="235"/>
                    </a:lnTo>
                    <a:lnTo>
                      <a:pt x="176" y="233"/>
                    </a:lnTo>
                    <a:lnTo>
                      <a:pt x="178" y="231"/>
                    </a:lnTo>
                    <a:lnTo>
                      <a:pt x="162" y="221"/>
                    </a:lnTo>
                    <a:lnTo>
                      <a:pt x="156" y="219"/>
                    </a:lnTo>
                    <a:lnTo>
                      <a:pt x="154" y="223"/>
                    </a:lnTo>
                    <a:lnTo>
                      <a:pt x="142" y="215"/>
                    </a:lnTo>
                    <a:lnTo>
                      <a:pt x="128" y="201"/>
                    </a:lnTo>
                    <a:lnTo>
                      <a:pt x="126" y="197"/>
                    </a:lnTo>
                    <a:lnTo>
                      <a:pt x="122" y="195"/>
                    </a:lnTo>
                    <a:lnTo>
                      <a:pt x="118" y="195"/>
                    </a:lnTo>
                    <a:lnTo>
                      <a:pt x="116" y="195"/>
                    </a:lnTo>
                    <a:lnTo>
                      <a:pt x="116" y="195"/>
                    </a:lnTo>
                    <a:lnTo>
                      <a:pt x="114" y="195"/>
                    </a:lnTo>
                    <a:lnTo>
                      <a:pt x="112" y="195"/>
                    </a:lnTo>
                    <a:lnTo>
                      <a:pt x="110" y="201"/>
                    </a:lnTo>
                    <a:lnTo>
                      <a:pt x="108" y="201"/>
                    </a:lnTo>
                    <a:lnTo>
                      <a:pt x="108" y="205"/>
                    </a:lnTo>
                    <a:lnTo>
                      <a:pt x="106" y="207"/>
                    </a:lnTo>
                    <a:lnTo>
                      <a:pt x="104" y="209"/>
                    </a:lnTo>
                    <a:lnTo>
                      <a:pt x="96" y="209"/>
                    </a:lnTo>
                    <a:lnTo>
                      <a:pt x="96" y="213"/>
                    </a:lnTo>
                    <a:lnTo>
                      <a:pt x="84" y="223"/>
                    </a:lnTo>
                    <a:lnTo>
                      <a:pt x="82" y="241"/>
                    </a:lnTo>
                    <a:lnTo>
                      <a:pt x="76" y="251"/>
                    </a:lnTo>
                    <a:lnTo>
                      <a:pt x="74" y="253"/>
                    </a:lnTo>
                    <a:lnTo>
                      <a:pt x="68" y="257"/>
                    </a:lnTo>
                    <a:lnTo>
                      <a:pt x="66" y="257"/>
                    </a:lnTo>
                    <a:lnTo>
                      <a:pt x="62" y="255"/>
                    </a:lnTo>
                    <a:lnTo>
                      <a:pt x="62" y="255"/>
                    </a:lnTo>
                    <a:lnTo>
                      <a:pt x="60" y="255"/>
                    </a:lnTo>
                    <a:lnTo>
                      <a:pt x="54" y="259"/>
                    </a:lnTo>
                    <a:lnTo>
                      <a:pt x="48" y="253"/>
                    </a:lnTo>
                    <a:lnTo>
                      <a:pt x="46" y="251"/>
                    </a:lnTo>
                    <a:lnTo>
                      <a:pt x="42" y="247"/>
                    </a:lnTo>
                    <a:lnTo>
                      <a:pt x="40" y="247"/>
                    </a:lnTo>
                    <a:lnTo>
                      <a:pt x="38" y="245"/>
                    </a:lnTo>
                    <a:lnTo>
                      <a:pt x="38" y="239"/>
                    </a:lnTo>
                    <a:lnTo>
                      <a:pt x="36" y="237"/>
                    </a:lnTo>
                    <a:lnTo>
                      <a:pt x="34" y="241"/>
                    </a:lnTo>
                    <a:lnTo>
                      <a:pt x="30" y="243"/>
                    </a:lnTo>
                    <a:lnTo>
                      <a:pt x="24" y="229"/>
                    </a:lnTo>
                    <a:lnTo>
                      <a:pt x="24" y="221"/>
                    </a:lnTo>
                    <a:lnTo>
                      <a:pt x="22" y="211"/>
                    </a:lnTo>
                    <a:lnTo>
                      <a:pt x="22" y="207"/>
                    </a:lnTo>
                    <a:lnTo>
                      <a:pt x="20" y="207"/>
                    </a:lnTo>
                    <a:lnTo>
                      <a:pt x="18" y="201"/>
                    </a:lnTo>
                    <a:lnTo>
                      <a:pt x="16" y="199"/>
                    </a:lnTo>
                    <a:lnTo>
                      <a:pt x="14" y="191"/>
                    </a:lnTo>
                    <a:lnTo>
                      <a:pt x="8" y="185"/>
                    </a:lnTo>
                    <a:lnTo>
                      <a:pt x="10" y="183"/>
                    </a:lnTo>
                    <a:lnTo>
                      <a:pt x="8" y="183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4" y="177"/>
                    </a:lnTo>
                    <a:lnTo>
                      <a:pt x="8" y="173"/>
                    </a:lnTo>
                    <a:lnTo>
                      <a:pt x="6" y="171"/>
                    </a:lnTo>
                    <a:lnTo>
                      <a:pt x="4" y="169"/>
                    </a:lnTo>
                    <a:lnTo>
                      <a:pt x="0" y="155"/>
                    </a:lnTo>
                    <a:lnTo>
                      <a:pt x="0" y="151"/>
                    </a:lnTo>
                    <a:lnTo>
                      <a:pt x="4" y="151"/>
                    </a:lnTo>
                    <a:lnTo>
                      <a:pt x="6" y="151"/>
                    </a:lnTo>
                    <a:lnTo>
                      <a:pt x="8" y="147"/>
                    </a:lnTo>
                    <a:lnTo>
                      <a:pt x="10" y="143"/>
                    </a:lnTo>
                    <a:lnTo>
                      <a:pt x="20" y="139"/>
                    </a:lnTo>
                    <a:lnTo>
                      <a:pt x="22" y="141"/>
                    </a:lnTo>
                    <a:lnTo>
                      <a:pt x="32" y="143"/>
                    </a:lnTo>
                    <a:lnTo>
                      <a:pt x="38" y="147"/>
                    </a:lnTo>
                    <a:lnTo>
                      <a:pt x="44" y="147"/>
                    </a:lnTo>
                    <a:lnTo>
                      <a:pt x="50" y="145"/>
                    </a:lnTo>
                    <a:lnTo>
                      <a:pt x="52" y="145"/>
                    </a:lnTo>
                    <a:lnTo>
                      <a:pt x="62" y="141"/>
                    </a:lnTo>
                    <a:lnTo>
                      <a:pt x="64" y="141"/>
                    </a:lnTo>
                    <a:lnTo>
                      <a:pt x="76" y="135"/>
                    </a:lnTo>
                    <a:lnTo>
                      <a:pt x="78" y="131"/>
                    </a:lnTo>
                    <a:lnTo>
                      <a:pt x="74" y="127"/>
                    </a:lnTo>
                    <a:lnTo>
                      <a:pt x="70" y="123"/>
                    </a:lnTo>
                    <a:lnTo>
                      <a:pt x="70" y="121"/>
                    </a:lnTo>
                    <a:lnTo>
                      <a:pt x="72" y="119"/>
                    </a:lnTo>
                    <a:lnTo>
                      <a:pt x="72" y="115"/>
                    </a:lnTo>
                    <a:lnTo>
                      <a:pt x="74" y="111"/>
                    </a:lnTo>
                    <a:lnTo>
                      <a:pt x="74" y="105"/>
                    </a:lnTo>
                    <a:lnTo>
                      <a:pt x="72" y="101"/>
                    </a:lnTo>
                    <a:lnTo>
                      <a:pt x="72" y="87"/>
                    </a:lnTo>
                    <a:lnTo>
                      <a:pt x="72" y="87"/>
                    </a:lnTo>
                    <a:lnTo>
                      <a:pt x="72" y="79"/>
                    </a:lnTo>
                    <a:lnTo>
                      <a:pt x="72" y="79"/>
                    </a:lnTo>
                    <a:lnTo>
                      <a:pt x="74" y="75"/>
                    </a:lnTo>
                    <a:lnTo>
                      <a:pt x="72" y="73"/>
                    </a:lnTo>
                    <a:lnTo>
                      <a:pt x="72" y="69"/>
                    </a:lnTo>
                    <a:lnTo>
                      <a:pt x="72" y="63"/>
                    </a:lnTo>
                    <a:lnTo>
                      <a:pt x="88" y="51"/>
                    </a:lnTo>
                    <a:lnTo>
                      <a:pt x="92" y="49"/>
                    </a:lnTo>
                    <a:lnTo>
                      <a:pt x="90" y="45"/>
                    </a:lnTo>
                    <a:lnTo>
                      <a:pt x="88" y="43"/>
                    </a:lnTo>
                    <a:lnTo>
                      <a:pt x="88" y="41"/>
                    </a:lnTo>
                    <a:lnTo>
                      <a:pt x="88" y="41"/>
                    </a:lnTo>
                    <a:lnTo>
                      <a:pt x="88" y="39"/>
                    </a:lnTo>
                    <a:lnTo>
                      <a:pt x="92" y="39"/>
                    </a:lnTo>
                    <a:lnTo>
                      <a:pt x="94" y="41"/>
                    </a:lnTo>
                    <a:lnTo>
                      <a:pt x="94" y="39"/>
                    </a:lnTo>
                    <a:lnTo>
                      <a:pt x="98" y="37"/>
                    </a:lnTo>
                    <a:lnTo>
                      <a:pt x="98" y="35"/>
                    </a:lnTo>
                    <a:lnTo>
                      <a:pt x="98" y="35"/>
                    </a:lnTo>
                    <a:lnTo>
                      <a:pt x="98" y="33"/>
                    </a:lnTo>
                    <a:lnTo>
                      <a:pt x="104" y="27"/>
                    </a:lnTo>
                    <a:lnTo>
                      <a:pt x="106" y="27"/>
                    </a:lnTo>
                    <a:lnTo>
                      <a:pt x="106" y="15"/>
                    </a:lnTo>
                    <a:lnTo>
                      <a:pt x="108" y="13"/>
                    </a:lnTo>
                    <a:lnTo>
                      <a:pt x="108" y="12"/>
                    </a:lnTo>
                    <a:lnTo>
                      <a:pt x="110" y="2"/>
                    </a:lnTo>
                    <a:lnTo>
                      <a:pt x="112" y="0"/>
                    </a:lnTo>
                    <a:lnTo>
                      <a:pt x="116" y="2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40" y="6"/>
                    </a:lnTo>
                    <a:lnTo>
                      <a:pt x="148" y="12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4" y="13"/>
                    </a:lnTo>
                    <a:lnTo>
                      <a:pt x="154" y="13"/>
                    </a:lnTo>
                    <a:lnTo>
                      <a:pt x="156" y="15"/>
                    </a:lnTo>
                    <a:lnTo>
                      <a:pt x="160" y="17"/>
                    </a:lnTo>
                    <a:lnTo>
                      <a:pt x="172" y="17"/>
                    </a:lnTo>
                    <a:lnTo>
                      <a:pt x="176" y="21"/>
                    </a:lnTo>
                    <a:lnTo>
                      <a:pt x="178" y="19"/>
                    </a:lnTo>
                    <a:lnTo>
                      <a:pt x="196" y="31"/>
                    </a:lnTo>
                    <a:lnTo>
                      <a:pt x="200" y="29"/>
                    </a:lnTo>
                    <a:lnTo>
                      <a:pt x="246" y="81"/>
                    </a:lnTo>
                    <a:lnTo>
                      <a:pt x="246" y="83"/>
                    </a:lnTo>
                    <a:lnTo>
                      <a:pt x="256" y="89"/>
                    </a:lnTo>
                    <a:lnTo>
                      <a:pt x="260" y="91"/>
                    </a:lnTo>
                    <a:lnTo>
                      <a:pt x="264" y="89"/>
                    </a:lnTo>
                    <a:lnTo>
                      <a:pt x="268" y="87"/>
                    </a:lnTo>
                    <a:lnTo>
                      <a:pt x="272" y="85"/>
                    </a:lnTo>
                    <a:lnTo>
                      <a:pt x="280" y="85"/>
                    </a:lnTo>
                    <a:lnTo>
                      <a:pt x="284" y="87"/>
                    </a:lnTo>
                    <a:lnTo>
                      <a:pt x="292" y="87"/>
                    </a:lnTo>
                    <a:lnTo>
                      <a:pt x="296" y="85"/>
                    </a:lnTo>
                    <a:lnTo>
                      <a:pt x="362" y="105"/>
                    </a:lnTo>
                    <a:lnTo>
                      <a:pt x="362" y="105"/>
                    </a:lnTo>
                    <a:lnTo>
                      <a:pt x="362" y="105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25"/>
              <p:cNvSpPr>
                <a:spLocks/>
              </p:cNvSpPr>
              <p:nvPr/>
            </p:nvSpPr>
            <p:spPr bwMode="auto">
              <a:xfrm>
                <a:off x="3588" y="1604"/>
                <a:ext cx="234" cy="313"/>
              </a:xfrm>
              <a:custGeom>
                <a:avLst/>
                <a:gdLst>
                  <a:gd name="T0" fmla="*/ 130 w 234"/>
                  <a:gd name="T1" fmla="*/ 2 h 313"/>
                  <a:gd name="T2" fmla="*/ 134 w 234"/>
                  <a:gd name="T3" fmla="*/ 21 h 313"/>
                  <a:gd name="T4" fmla="*/ 148 w 234"/>
                  <a:gd name="T5" fmla="*/ 35 h 313"/>
                  <a:gd name="T6" fmla="*/ 146 w 234"/>
                  <a:gd name="T7" fmla="*/ 49 h 313"/>
                  <a:gd name="T8" fmla="*/ 154 w 234"/>
                  <a:gd name="T9" fmla="*/ 55 h 313"/>
                  <a:gd name="T10" fmla="*/ 164 w 234"/>
                  <a:gd name="T11" fmla="*/ 61 h 313"/>
                  <a:gd name="T12" fmla="*/ 184 w 234"/>
                  <a:gd name="T13" fmla="*/ 77 h 313"/>
                  <a:gd name="T14" fmla="*/ 192 w 234"/>
                  <a:gd name="T15" fmla="*/ 93 h 313"/>
                  <a:gd name="T16" fmla="*/ 194 w 234"/>
                  <a:gd name="T17" fmla="*/ 101 h 313"/>
                  <a:gd name="T18" fmla="*/ 192 w 234"/>
                  <a:gd name="T19" fmla="*/ 111 h 313"/>
                  <a:gd name="T20" fmla="*/ 194 w 234"/>
                  <a:gd name="T21" fmla="*/ 123 h 313"/>
                  <a:gd name="T22" fmla="*/ 196 w 234"/>
                  <a:gd name="T23" fmla="*/ 129 h 313"/>
                  <a:gd name="T24" fmla="*/ 210 w 234"/>
                  <a:gd name="T25" fmla="*/ 153 h 313"/>
                  <a:gd name="T26" fmla="*/ 206 w 234"/>
                  <a:gd name="T27" fmla="*/ 173 h 313"/>
                  <a:gd name="T28" fmla="*/ 206 w 234"/>
                  <a:gd name="T29" fmla="*/ 179 h 313"/>
                  <a:gd name="T30" fmla="*/ 214 w 234"/>
                  <a:gd name="T31" fmla="*/ 189 h 313"/>
                  <a:gd name="T32" fmla="*/ 220 w 234"/>
                  <a:gd name="T33" fmla="*/ 203 h 313"/>
                  <a:gd name="T34" fmla="*/ 220 w 234"/>
                  <a:gd name="T35" fmla="*/ 215 h 313"/>
                  <a:gd name="T36" fmla="*/ 224 w 234"/>
                  <a:gd name="T37" fmla="*/ 223 h 313"/>
                  <a:gd name="T38" fmla="*/ 220 w 234"/>
                  <a:gd name="T39" fmla="*/ 227 h 313"/>
                  <a:gd name="T40" fmla="*/ 234 w 234"/>
                  <a:gd name="T41" fmla="*/ 235 h 313"/>
                  <a:gd name="T42" fmla="*/ 80 w 234"/>
                  <a:gd name="T43" fmla="*/ 311 h 313"/>
                  <a:gd name="T44" fmla="*/ 60 w 234"/>
                  <a:gd name="T45" fmla="*/ 311 h 313"/>
                  <a:gd name="T46" fmla="*/ 66 w 234"/>
                  <a:gd name="T47" fmla="*/ 305 h 313"/>
                  <a:gd name="T48" fmla="*/ 72 w 234"/>
                  <a:gd name="T49" fmla="*/ 307 h 313"/>
                  <a:gd name="T50" fmla="*/ 74 w 234"/>
                  <a:gd name="T51" fmla="*/ 305 h 313"/>
                  <a:gd name="T52" fmla="*/ 64 w 234"/>
                  <a:gd name="T53" fmla="*/ 295 h 313"/>
                  <a:gd name="T54" fmla="*/ 68 w 234"/>
                  <a:gd name="T55" fmla="*/ 289 h 313"/>
                  <a:gd name="T56" fmla="*/ 64 w 234"/>
                  <a:gd name="T57" fmla="*/ 285 h 313"/>
                  <a:gd name="T58" fmla="*/ 62 w 234"/>
                  <a:gd name="T59" fmla="*/ 277 h 313"/>
                  <a:gd name="T60" fmla="*/ 68 w 234"/>
                  <a:gd name="T61" fmla="*/ 275 h 313"/>
                  <a:gd name="T62" fmla="*/ 62 w 234"/>
                  <a:gd name="T63" fmla="*/ 273 h 313"/>
                  <a:gd name="T64" fmla="*/ 58 w 234"/>
                  <a:gd name="T65" fmla="*/ 271 h 313"/>
                  <a:gd name="T66" fmla="*/ 58 w 234"/>
                  <a:gd name="T67" fmla="*/ 267 h 313"/>
                  <a:gd name="T68" fmla="*/ 64 w 234"/>
                  <a:gd name="T69" fmla="*/ 269 h 313"/>
                  <a:gd name="T70" fmla="*/ 64 w 234"/>
                  <a:gd name="T71" fmla="*/ 261 h 313"/>
                  <a:gd name="T72" fmla="*/ 56 w 234"/>
                  <a:gd name="T73" fmla="*/ 259 h 313"/>
                  <a:gd name="T74" fmla="*/ 48 w 234"/>
                  <a:gd name="T75" fmla="*/ 261 h 313"/>
                  <a:gd name="T76" fmla="*/ 44 w 234"/>
                  <a:gd name="T77" fmla="*/ 255 h 313"/>
                  <a:gd name="T78" fmla="*/ 40 w 234"/>
                  <a:gd name="T79" fmla="*/ 263 h 313"/>
                  <a:gd name="T80" fmla="*/ 44 w 234"/>
                  <a:gd name="T81" fmla="*/ 267 h 313"/>
                  <a:gd name="T82" fmla="*/ 36 w 234"/>
                  <a:gd name="T83" fmla="*/ 267 h 313"/>
                  <a:gd name="T84" fmla="*/ 36 w 234"/>
                  <a:gd name="T85" fmla="*/ 259 h 313"/>
                  <a:gd name="T86" fmla="*/ 26 w 234"/>
                  <a:gd name="T87" fmla="*/ 259 h 313"/>
                  <a:gd name="T88" fmla="*/ 20 w 234"/>
                  <a:gd name="T89" fmla="*/ 263 h 313"/>
                  <a:gd name="T90" fmla="*/ 16 w 234"/>
                  <a:gd name="T91" fmla="*/ 259 h 313"/>
                  <a:gd name="T92" fmla="*/ 8 w 234"/>
                  <a:gd name="T93" fmla="*/ 255 h 313"/>
                  <a:gd name="T94" fmla="*/ 8 w 234"/>
                  <a:gd name="T95" fmla="*/ 251 h 313"/>
                  <a:gd name="T96" fmla="*/ 12 w 234"/>
                  <a:gd name="T97" fmla="*/ 249 h 313"/>
                  <a:gd name="T98" fmla="*/ 10 w 234"/>
                  <a:gd name="T99" fmla="*/ 245 h 313"/>
                  <a:gd name="T100" fmla="*/ 0 w 234"/>
                  <a:gd name="T101" fmla="*/ 115 h 313"/>
                  <a:gd name="T102" fmla="*/ 62 w 234"/>
                  <a:gd name="T103" fmla="*/ 63 h 313"/>
                  <a:gd name="T104" fmla="*/ 124 w 234"/>
                  <a:gd name="T105" fmla="*/ 0 h 313"/>
                  <a:gd name="T106" fmla="*/ 128 w 234"/>
                  <a:gd name="T107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4" h="313">
                    <a:moveTo>
                      <a:pt x="128" y="0"/>
                    </a:moveTo>
                    <a:lnTo>
                      <a:pt x="130" y="2"/>
                    </a:lnTo>
                    <a:lnTo>
                      <a:pt x="130" y="7"/>
                    </a:lnTo>
                    <a:lnTo>
                      <a:pt x="134" y="21"/>
                    </a:lnTo>
                    <a:lnTo>
                      <a:pt x="144" y="27"/>
                    </a:lnTo>
                    <a:lnTo>
                      <a:pt x="148" y="35"/>
                    </a:lnTo>
                    <a:lnTo>
                      <a:pt x="148" y="43"/>
                    </a:lnTo>
                    <a:lnTo>
                      <a:pt x="146" y="49"/>
                    </a:lnTo>
                    <a:lnTo>
                      <a:pt x="150" y="53"/>
                    </a:lnTo>
                    <a:lnTo>
                      <a:pt x="154" y="55"/>
                    </a:lnTo>
                    <a:lnTo>
                      <a:pt x="160" y="59"/>
                    </a:lnTo>
                    <a:lnTo>
                      <a:pt x="164" y="61"/>
                    </a:lnTo>
                    <a:lnTo>
                      <a:pt x="174" y="67"/>
                    </a:lnTo>
                    <a:lnTo>
                      <a:pt x="184" y="77"/>
                    </a:lnTo>
                    <a:lnTo>
                      <a:pt x="188" y="83"/>
                    </a:lnTo>
                    <a:lnTo>
                      <a:pt x="192" y="93"/>
                    </a:lnTo>
                    <a:lnTo>
                      <a:pt x="192" y="99"/>
                    </a:lnTo>
                    <a:lnTo>
                      <a:pt x="194" y="101"/>
                    </a:lnTo>
                    <a:lnTo>
                      <a:pt x="194" y="105"/>
                    </a:lnTo>
                    <a:lnTo>
                      <a:pt x="192" y="111"/>
                    </a:lnTo>
                    <a:lnTo>
                      <a:pt x="192" y="119"/>
                    </a:lnTo>
                    <a:lnTo>
                      <a:pt x="194" y="123"/>
                    </a:lnTo>
                    <a:lnTo>
                      <a:pt x="196" y="123"/>
                    </a:lnTo>
                    <a:lnTo>
                      <a:pt x="196" y="129"/>
                    </a:lnTo>
                    <a:lnTo>
                      <a:pt x="208" y="147"/>
                    </a:lnTo>
                    <a:lnTo>
                      <a:pt x="210" y="153"/>
                    </a:lnTo>
                    <a:lnTo>
                      <a:pt x="204" y="167"/>
                    </a:lnTo>
                    <a:lnTo>
                      <a:pt x="206" y="173"/>
                    </a:lnTo>
                    <a:lnTo>
                      <a:pt x="206" y="175"/>
                    </a:lnTo>
                    <a:lnTo>
                      <a:pt x="206" y="179"/>
                    </a:lnTo>
                    <a:lnTo>
                      <a:pt x="210" y="187"/>
                    </a:lnTo>
                    <a:lnTo>
                      <a:pt x="214" y="189"/>
                    </a:lnTo>
                    <a:lnTo>
                      <a:pt x="220" y="195"/>
                    </a:lnTo>
                    <a:lnTo>
                      <a:pt x="220" y="203"/>
                    </a:lnTo>
                    <a:lnTo>
                      <a:pt x="218" y="207"/>
                    </a:lnTo>
                    <a:lnTo>
                      <a:pt x="220" y="215"/>
                    </a:lnTo>
                    <a:lnTo>
                      <a:pt x="222" y="219"/>
                    </a:lnTo>
                    <a:lnTo>
                      <a:pt x="224" y="223"/>
                    </a:lnTo>
                    <a:lnTo>
                      <a:pt x="222" y="225"/>
                    </a:lnTo>
                    <a:lnTo>
                      <a:pt x="220" y="227"/>
                    </a:lnTo>
                    <a:lnTo>
                      <a:pt x="222" y="231"/>
                    </a:lnTo>
                    <a:lnTo>
                      <a:pt x="234" y="235"/>
                    </a:lnTo>
                    <a:lnTo>
                      <a:pt x="82" y="301"/>
                    </a:lnTo>
                    <a:lnTo>
                      <a:pt x="80" y="311"/>
                    </a:lnTo>
                    <a:lnTo>
                      <a:pt x="62" y="313"/>
                    </a:lnTo>
                    <a:lnTo>
                      <a:pt x="60" y="311"/>
                    </a:lnTo>
                    <a:lnTo>
                      <a:pt x="60" y="307"/>
                    </a:lnTo>
                    <a:lnTo>
                      <a:pt x="66" y="305"/>
                    </a:lnTo>
                    <a:lnTo>
                      <a:pt x="68" y="303"/>
                    </a:lnTo>
                    <a:lnTo>
                      <a:pt x="72" y="307"/>
                    </a:lnTo>
                    <a:lnTo>
                      <a:pt x="72" y="307"/>
                    </a:lnTo>
                    <a:lnTo>
                      <a:pt x="74" y="305"/>
                    </a:lnTo>
                    <a:lnTo>
                      <a:pt x="68" y="295"/>
                    </a:lnTo>
                    <a:lnTo>
                      <a:pt x="64" y="295"/>
                    </a:lnTo>
                    <a:lnTo>
                      <a:pt x="66" y="291"/>
                    </a:lnTo>
                    <a:lnTo>
                      <a:pt x="68" y="289"/>
                    </a:lnTo>
                    <a:lnTo>
                      <a:pt x="70" y="283"/>
                    </a:lnTo>
                    <a:lnTo>
                      <a:pt x="64" y="285"/>
                    </a:lnTo>
                    <a:lnTo>
                      <a:pt x="62" y="281"/>
                    </a:lnTo>
                    <a:lnTo>
                      <a:pt x="62" y="277"/>
                    </a:lnTo>
                    <a:lnTo>
                      <a:pt x="68" y="277"/>
                    </a:lnTo>
                    <a:lnTo>
                      <a:pt x="68" y="275"/>
                    </a:lnTo>
                    <a:lnTo>
                      <a:pt x="66" y="273"/>
                    </a:lnTo>
                    <a:lnTo>
                      <a:pt x="62" y="273"/>
                    </a:lnTo>
                    <a:lnTo>
                      <a:pt x="58" y="275"/>
                    </a:lnTo>
                    <a:lnTo>
                      <a:pt x="58" y="271"/>
                    </a:lnTo>
                    <a:lnTo>
                      <a:pt x="58" y="269"/>
                    </a:lnTo>
                    <a:lnTo>
                      <a:pt x="58" y="267"/>
                    </a:lnTo>
                    <a:lnTo>
                      <a:pt x="62" y="269"/>
                    </a:lnTo>
                    <a:lnTo>
                      <a:pt x="64" y="269"/>
                    </a:lnTo>
                    <a:lnTo>
                      <a:pt x="64" y="263"/>
                    </a:lnTo>
                    <a:lnTo>
                      <a:pt x="64" y="261"/>
                    </a:lnTo>
                    <a:lnTo>
                      <a:pt x="58" y="259"/>
                    </a:lnTo>
                    <a:lnTo>
                      <a:pt x="56" y="259"/>
                    </a:lnTo>
                    <a:lnTo>
                      <a:pt x="52" y="261"/>
                    </a:lnTo>
                    <a:lnTo>
                      <a:pt x="48" y="261"/>
                    </a:lnTo>
                    <a:lnTo>
                      <a:pt x="44" y="259"/>
                    </a:lnTo>
                    <a:lnTo>
                      <a:pt x="44" y="255"/>
                    </a:lnTo>
                    <a:lnTo>
                      <a:pt x="40" y="257"/>
                    </a:lnTo>
                    <a:lnTo>
                      <a:pt x="40" y="263"/>
                    </a:lnTo>
                    <a:lnTo>
                      <a:pt x="44" y="265"/>
                    </a:lnTo>
                    <a:lnTo>
                      <a:pt x="44" y="267"/>
                    </a:lnTo>
                    <a:lnTo>
                      <a:pt x="42" y="267"/>
                    </a:lnTo>
                    <a:lnTo>
                      <a:pt x="36" y="267"/>
                    </a:lnTo>
                    <a:lnTo>
                      <a:pt x="36" y="265"/>
                    </a:lnTo>
                    <a:lnTo>
                      <a:pt x="36" y="259"/>
                    </a:lnTo>
                    <a:lnTo>
                      <a:pt x="34" y="257"/>
                    </a:lnTo>
                    <a:lnTo>
                      <a:pt x="26" y="259"/>
                    </a:lnTo>
                    <a:lnTo>
                      <a:pt x="24" y="265"/>
                    </a:lnTo>
                    <a:lnTo>
                      <a:pt x="20" y="263"/>
                    </a:lnTo>
                    <a:lnTo>
                      <a:pt x="18" y="261"/>
                    </a:lnTo>
                    <a:lnTo>
                      <a:pt x="16" y="259"/>
                    </a:lnTo>
                    <a:lnTo>
                      <a:pt x="14" y="253"/>
                    </a:lnTo>
                    <a:lnTo>
                      <a:pt x="8" y="255"/>
                    </a:lnTo>
                    <a:lnTo>
                      <a:pt x="6" y="253"/>
                    </a:lnTo>
                    <a:lnTo>
                      <a:pt x="8" y="251"/>
                    </a:lnTo>
                    <a:lnTo>
                      <a:pt x="10" y="251"/>
                    </a:lnTo>
                    <a:lnTo>
                      <a:pt x="12" y="249"/>
                    </a:lnTo>
                    <a:lnTo>
                      <a:pt x="12" y="247"/>
                    </a:lnTo>
                    <a:lnTo>
                      <a:pt x="10" y="245"/>
                    </a:lnTo>
                    <a:lnTo>
                      <a:pt x="8" y="235"/>
                    </a:lnTo>
                    <a:lnTo>
                      <a:pt x="0" y="115"/>
                    </a:lnTo>
                    <a:lnTo>
                      <a:pt x="24" y="101"/>
                    </a:lnTo>
                    <a:lnTo>
                      <a:pt x="62" y="63"/>
                    </a:lnTo>
                    <a:lnTo>
                      <a:pt x="80" y="51"/>
                    </a:lnTo>
                    <a:lnTo>
                      <a:pt x="124" y="0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26"/>
              <p:cNvSpPr>
                <a:spLocks/>
              </p:cNvSpPr>
              <p:nvPr/>
            </p:nvSpPr>
            <p:spPr bwMode="auto">
              <a:xfrm>
                <a:off x="3966" y="1629"/>
                <a:ext cx="248" cy="224"/>
              </a:xfrm>
              <a:custGeom>
                <a:avLst/>
                <a:gdLst>
                  <a:gd name="T0" fmla="*/ 168 w 248"/>
                  <a:gd name="T1" fmla="*/ 32 h 224"/>
                  <a:gd name="T2" fmla="*/ 190 w 248"/>
                  <a:gd name="T3" fmla="*/ 84 h 224"/>
                  <a:gd name="T4" fmla="*/ 198 w 248"/>
                  <a:gd name="T5" fmla="*/ 80 h 224"/>
                  <a:gd name="T6" fmla="*/ 208 w 248"/>
                  <a:gd name="T7" fmla="*/ 84 h 224"/>
                  <a:gd name="T8" fmla="*/ 202 w 248"/>
                  <a:gd name="T9" fmla="*/ 90 h 224"/>
                  <a:gd name="T10" fmla="*/ 204 w 248"/>
                  <a:gd name="T11" fmla="*/ 94 h 224"/>
                  <a:gd name="T12" fmla="*/ 214 w 248"/>
                  <a:gd name="T13" fmla="*/ 84 h 224"/>
                  <a:gd name="T14" fmla="*/ 224 w 248"/>
                  <a:gd name="T15" fmla="*/ 94 h 224"/>
                  <a:gd name="T16" fmla="*/ 232 w 248"/>
                  <a:gd name="T17" fmla="*/ 92 h 224"/>
                  <a:gd name="T18" fmla="*/ 232 w 248"/>
                  <a:gd name="T19" fmla="*/ 106 h 224"/>
                  <a:gd name="T20" fmla="*/ 240 w 248"/>
                  <a:gd name="T21" fmla="*/ 102 h 224"/>
                  <a:gd name="T22" fmla="*/ 242 w 248"/>
                  <a:gd name="T23" fmla="*/ 108 h 224"/>
                  <a:gd name="T24" fmla="*/ 240 w 248"/>
                  <a:gd name="T25" fmla="*/ 116 h 224"/>
                  <a:gd name="T26" fmla="*/ 248 w 248"/>
                  <a:gd name="T27" fmla="*/ 122 h 224"/>
                  <a:gd name="T28" fmla="*/ 242 w 248"/>
                  <a:gd name="T29" fmla="*/ 128 h 224"/>
                  <a:gd name="T30" fmla="*/ 238 w 248"/>
                  <a:gd name="T31" fmla="*/ 136 h 224"/>
                  <a:gd name="T32" fmla="*/ 146 w 248"/>
                  <a:gd name="T33" fmla="*/ 222 h 224"/>
                  <a:gd name="T34" fmla="*/ 144 w 248"/>
                  <a:gd name="T35" fmla="*/ 220 h 224"/>
                  <a:gd name="T36" fmla="*/ 152 w 248"/>
                  <a:gd name="T37" fmla="*/ 216 h 224"/>
                  <a:gd name="T38" fmla="*/ 154 w 248"/>
                  <a:gd name="T39" fmla="*/ 210 h 224"/>
                  <a:gd name="T40" fmla="*/ 146 w 248"/>
                  <a:gd name="T41" fmla="*/ 206 h 224"/>
                  <a:gd name="T42" fmla="*/ 150 w 248"/>
                  <a:gd name="T43" fmla="*/ 200 h 224"/>
                  <a:gd name="T44" fmla="*/ 140 w 248"/>
                  <a:gd name="T45" fmla="*/ 214 h 224"/>
                  <a:gd name="T46" fmla="*/ 136 w 248"/>
                  <a:gd name="T47" fmla="*/ 214 h 224"/>
                  <a:gd name="T48" fmla="*/ 132 w 248"/>
                  <a:gd name="T49" fmla="*/ 206 h 224"/>
                  <a:gd name="T50" fmla="*/ 128 w 248"/>
                  <a:gd name="T51" fmla="*/ 200 h 224"/>
                  <a:gd name="T52" fmla="*/ 124 w 248"/>
                  <a:gd name="T53" fmla="*/ 202 h 224"/>
                  <a:gd name="T54" fmla="*/ 112 w 248"/>
                  <a:gd name="T55" fmla="*/ 200 h 224"/>
                  <a:gd name="T56" fmla="*/ 104 w 248"/>
                  <a:gd name="T57" fmla="*/ 196 h 224"/>
                  <a:gd name="T58" fmla="*/ 90 w 248"/>
                  <a:gd name="T59" fmla="*/ 186 h 224"/>
                  <a:gd name="T60" fmla="*/ 96 w 248"/>
                  <a:gd name="T61" fmla="*/ 182 h 224"/>
                  <a:gd name="T62" fmla="*/ 94 w 248"/>
                  <a:gd name="T63" fmla="*/ 176 h 224"/>
                  <a:gd name="T64" fmla="*/ 86 w 248"/>
                  <a:gd name="T65" fmla="*/ 172 h 224"/>
                  <a:gd name="T66" fmla="*/ 78 w 248"/>
                  <a:gd name="T67" fmla="*/ 164 h 224"/>
                  <a:gd name="T68" fmla="*/ 82 w 248"/>
                  <a:gd name="T69" fmla="*/ 162 h 224"/>
                  <a:gd name="T70" fmla="*/ 80 w 248"/>
                  <a:gd name="T71" fmla="*/ 158 h 224"/>
                  <a:gd name="T72" fmla="*/ 72 w 248"/>
                  <a:gd name="T73" fmla="*/ 156 h 224"/>
                  <a:gd name="T74" fmla="*/ 70 w 248"/>
                  <a:gd name="T75" fmla="*/ 164 h 224"/>
                  <a:gd name="T76" fmla="*/ 66 w 248"/>
                  <a:gd name="T77" fmla="*/ 168 h 224"/>
                  <a:gd name="T78" fmla="*/ 60 w 248"/>
                  <a:gd name="T79" fmla="*/ 166 h 224"/>
                  <a:gd name="T80" fmla="*/ 62 w 248"/>
                  <a:gd name="T81" fmla="*/ 158 h 224"/>
                  <a:gd name="T82" fmla="*/ 52 w 248"/>
                  <a:gd name="T83" fmla="*/ 156 h 224"/>
                  <a:gd name="T84" fmla="*/ 54 w 248"/>
                  <a:gd name="T85" fmla="*/ 152 h 224"/>
                  <a:gd name="T86" fmla="*/ 60 w 248"/>
                  <a:gd name="T87" fmla="*/ 146 h 224"/>
                  <a:gd name="T88" fmla="*/ 52 w 248"/>
                  <a:gd name="T89" fmla="*/ 140 h 224"/>
                  <a:gd name="T90" fmla="*/ 46 w 248"/>
                  <a:gd name="T91" fmla="*/ 136 h 224"/>
                  <a:gd name="T92" fmla="*/ 48 w 248"/>
                  <a:gd name="T93" fmla="*/ 128 h 224"/>
                  <a:gd name="T94" fmla="*/ 42 w 248"/>
                  <a:gd name="T95" fmla="*/ 130 h 224"/>
                  <a:gd name="T96" fmla="*/ 0 w 248"/>
                  <a:gd name="T97" fmla="*/ 74 h 224"/>
                  <a:gd name="T98" fmla="*/ 66 w 248"/>
                  <a:gd name="T99" fmla="*/ 0 h 224"/>
                  <a:gd name="T100" fmla="*/ 82 w 248"/>
                  <a:gd name="T101" fmla="*/ 4 h 224"/>
                  <a:gd name="T102" fmla="*/ 112 w 248"/>
                  <a:gd name="T103" fmla="*/ 18 h 224"/>
                  <a:gd name="T104" fmla="*/ 118 w 248"/>
                  <a:gd name="T105" fmla="*/ 14 h 224"/>
                  <a:gd name="T106" fmla="*/ 126 w 248"/>
                  <a:gd name="T107" fmla="*/ 24 h 224"/>
                  <a:gd name="T108" fmla="*/ 130 w 248"/>
                  <a:gd name="T109" fmla="*/ 24 h 224"/>
                  <a:gd name="T110" fmla="*/ 134 w 248"/>
                  <a:gd name="T111" fmla="*/ 16 h 224"/>
                  <a:gd name="T112" fmla="*/ 134 w 248"/>
                  <a:gd name="T113" fmla="*/ 32 h 224"/>
                  <a:gd name="T114" fmla="*/ 146 w 248"/>
                  <a:gd name="T115" fmla="*/ 32 h 224"/>
                  <a:gd name="T116" fmla="*/ 146 w 248"/>
                  <a:gd name="T117" fmla="*/ 24 h 224"/>
                  <a:gd name="T118" fmla="*/ 146 w 248"/>
                  <a:gd name="T119" fmla="*/ 20 h 224"/>
                  <a:gd name="T120" fmla="*/ 146 w 248"/>
                  <a:gd name="T121" fmla="*/ 2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8" h="224">
                    <a:moveTo>
                      <a:pt x="146" y="20"/>
                    </a:moveTo>
                    <a:lnTo>
                      <a:pt x="168" y="32"/>
                    </a:lnTo>
                    <a:lnTo>
                      <a:pt x="188" y="66"/>
                    </a:lnTo>
                    <a:lnTo>
                      <a:pt x="190" y="84"/>
                    </a:lnTo>
                    <a:lnTo>
                      <a:pt x="194" y="80"/>
                    </a:lnTo>
                    <a:lnTo>
                      <a:pt x="198" y="80"/>
                    </a:lnTo>
                    <a:lnTo>
                      <a:pt x="208" y="82"/>
                    </a:lnTo>
                    <a:lnTo>
                      <a:pt x="208" y="84"/>
                    </a:lnTo>
                    <a:lnTo>
                      <a:pt x="204" y="86"/>
                    </a:lnTo>
                    <a:lnTo>
                      <a:pt x="202" y="90"/>
                    </a:lnTo>
                    <a:lnTo>
                      <a:pt x="202" y="94"/>
                    </a:lnTo>
                    <a:lnTo>
                      <a:pt x="204" y="94"/>
                    </a:lnTo>
                    <a:lnTo>
                      <a:pt x="210" y="90"/>
                    </a:lnTo>
                    <a:lnTo>
                      <a:pt x="214" y="84"/>
                    </a:lnTo>
                    <a:lnTo>
                      <a:pt x="220" y="82"/>
                    </a:lnTo>
                    <a:lnTo>
                      <a:pt x="224" y="94"/>
                    </a:lnTo>
                    <a:lnTo>
                      <a:pt x="230" y="92"/>
                    </a:lnTo>
                    <a:lnTo>
                      <a:pt x="232" y="92"/>
                    </a:lnTo>
                    <a:lnTo>
                      <a:pt x="230" y="98"/>
                    </a:lnTo>
                    <a:lnTo>
                      <a:pt x="232" y="106"/>
                    </a:lnTo>
                    <a:lnTo>
                      <a:pt x="238" y="106"/>
                    </a:lnTo>
                    <a:lnTo>
                      <a:pt x="240" y="102"/>
                    </a:lnTo>
                    <a:lnTo>
                      <a:pt x="244" y="102"/>
                    </a:lnTo>
                    <a:lnTo>
                      <a:pt x="242" y="108"/>
                    </a:lnTo>
                    <a:lnTo>
                      <a:pt x="238" y="114"/>
                    </a:lnTo>
                    <a:lnTo>
                      <a:pt x="240" y="116"/>
                    </a:lnTo>
                    <a:lnTo>
                      <a:pt x="244" y="118"/>
                    </a:lnTo>
                    <a:lnTo>
                      <a:pt x="248" y="122"/>
                    </a:lnTo>
                    <a:lnTo>
                      <a:pt x="244" y="124"/>
                    </a:lnTo>
                    <a:lnTo>
                      <a:pt x="242" y="128"/>
                    </a:lnTo>
                    <a:lnTo>
                      <a:pt x="238" y="134"/>
                    </a:lnTo>
                    <a:lnTo>
                      <a:pt x="238" y="136"/>
                    </a:lnTo>
                    <a:lnTo>
                      <a:pt x="148" y="224"/>
                    </a:lnTo>
                    <a:lnTo>
                      <a:pt x="146" y="222"/>
                    </a:lnTo>
                    <a:lnTo>
                      <a:pt x="146" y="222"/>
                    </a:lnTo>
                    <a:lnTo>
                      <a:pt x="144" y="220"/>
                    </a:lnTo>
                    <a:lnTo>
                      <a:pt x="148" y="218"/>
                    </a:lnTo>
                    <a:lnTo>
                      <a:pt x="152" y="216"/>
                    </a:lnTo>
                    <a:lnTo>
                      <a:pt x="154" y="214"/>
                    </a:lnTo>
                    <a:lnTo>
                      <a:pt x="154" y="210"/>
                    </a:lnTo>
                    <a:lnTo>
                      <a:pt x="152" y="208"/>
                    </a:lnTo>
                    <a:lnTo>
                      <a:pt x="146" y="206"/>
                    </a:lnTo>
                    <a:lnTo>
                      <a:pt x="150" y="204"/>
                    </a:lnTo>
                    <a:lnTo>
                      <a:pt x="150" y="200"/>
                    </a:lnTo>
                    <a:lnTo>
                      <a:pt x="140" y="200"/>
                    </a:lnTo>
                    <a:lnTo>
                      <a:pt x="140" y="214"/>
                    </a:lnTo>
                    <a:lnTo>
                      <a:pt x="140" y="214"/>
                    </a:lnTo>
                    <a:lnTo>
                      <a:pt x="136" y="214"/>
                    </a:lnTo>
                    <a:lnTo>
                      <a:pt x="134" y="206"/>
                    </a:lnTo>
                    <a:lnTo>
                      <a:pt x="132" y="206"/>
                    </a:lnTo>
                    <a:lnTo>
                      <a:pt x="128" y="204"/>
                    </a:lnTo>
                    <a:lnTo>
                      <a:pt x="128" y="200"/>
                    </a:lnTo>
                    <a:lnTo>
                      <a:pt x="126" y="200"/>
                    </a:lnTo>
                    <a:lnTo>
                      <a:pt x="124" y="202"/>
                    </a:lnTo>
                    <a:lnTo>
                      <a:pt x="114" y="202"/>
                    </a:lnTo>
                    <a:lnTo>
                      <a:pt x="112" y="200"/>
                    </a:lnTo>
                    <a:lnTo>
                      <a:pt x="108" y="198"/>
                    </a:lnTo>
                    <a:lnTo>
                      <a:pt x="104" y="196"/>
                    </a:lnTo>
                    <a:lnTo>
                      <a:pt x="90" y="188"/>
                    </a:lnTo>
                    <a:lnTo>
                      <a:pt x="90" y="186"/>
                    </a:lnTo>
                    <a:lnTo>
                      <a:pt x="96" y="184"/>
                    </a:lnTo>
                    <a:lnTo>
                      <a:pt x="96" y="182"/>
                    </a:lnTo>
                    <a:lnTo>
                      <a:pt x="96" y="180"/>
                    </a:lnTo>
                    <a:lnTo>
                      <a:pt x="94" y="176"/>
                    </a:lnTo>
                    <a:lnTo>
                      <a:pt x="94" y="170"/>
                    </a:lnTo>
                    <a:lnTo>
                      <a:pt x="86" y="172"/>
                    </a:lnTo>
                    <a:lnTo>
                      <a:pt x="78" y="170"/>
                    </a:lnTo>
                    <a:lnTo>
                      <a:pt x="78" y="164"/>
                    </a:lnTo>
                    <a:lnTo>
                      <a:pt x="82" y="164"/>
                    </a:lnTo>
                    <a:lnTo>
                      <a:pt x="82" y="162"/>
                    </a:lnTo>
                    <a:lnTo>
                      <a:pt x="80" y="160"/>
                    </a:lnTo>
                    <a:lnTo>
                      <a:pt x="80" y="158"/>
                    </a:lnTo>
                    <a:lnTo>
                      <a:pt x="78" y="156"/>
                    </a:lnTo>
                    <a:lnTo>
                      <a:pt x="72" y="156"/>
                    </a:lnTo>
                    <a:lnTo>
                      <a:pt x="68" y="160"/>
                    </a:lnTo>
                    <a:lnTo>
                      <a:pt x="70" y="164"/>
                    </a:lnTo>
                    <a:lnTo>
                      <a:pt x="70" y="166"/>
                    </a:lnTo>
                    <a:lnTo>
                      <a:pt x="66" y="168"/>
                    </a:lnTo>
                    <a:lnTo>
                      <a:pt x="62" y="168"/>
                    </a:lnTo>
                    <a:lnTo>
                      <a:pt x="60" y="166"/>
                    </a:lnTo>
                    <a:lnTo>
                      <a:pt x="64" y="162"/>
                    </a:lnTo>
                    <a:lnTo>
                      <a:pt x="62" y="158"/>
                    </a:lnTo>
                    <a:lnTo>
                      <a:pt x="58" y="154"/>
                    </a:lnTo>
                    <a:lnTo>
                      <a:pt x="52" y="156"/>
                    </a:lnTo>
                    <a:lnTo>
                      <a:pt x="50" y="154"/>
                    </a:lnTo>
                    <a:lnTo>
                      <a:pt x="54" y="152"/>
                    </a:lnTo>
                    <a:lnTo>
                      <a:pt x="60" y="148"/>
                    </a:lnTo>
                    <a:lnTo>
                      <a:pt x="60" y="146"/>
                    </a:lnTo>
                    <a:lnTo>
                      <a:pt x="52" y="144"/>
                    </a:lnTo>
                    <a:lnTo>
                      <a:pt x="52" y="140"/>
                    </a:lnTo>
                    <a:lnTo>
                      <a:pt x="50" y="138"/>
                    </a:lnTo>
                    <a:lnTo>
                      <a:pt x="46" y="136"/>
                    </a:lnTo>
                    <a:lnTo>
                      <a:pt x="44" y="134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2" y="130"/>
                    </a:lnTo>
                    <a:lnTo>
                      <a:pt x="18" y="88"/>
                    </a:lnTo>
                    <a:lnTo>
                      <a:pt x="0" y="74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74" y="6"/>
                    </a:lnTo>
                    <a:lnTo>
                      <a:pt x="82" y="4"/>
                    </a:lnTo>
                    <a:lnTo>
                      <a:pt x="102" y="12"/>
                    </a:lnTo>
                    <a:lnTo>
                      <a:pt x="112" y="18"/>
                    </a:lnTo>
                    <a:lnTo>
                      <a:pt x="116" y="16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6" y="24"/>
                    </a:lnTo>
                    <a:lnTo>
                      <a:pt x="128" y="26"/>
                    </a:lnTo>
                    <a:lnTo>
                      <a:pt x="130" y="24"/>
                    </a:lnTo>
                    <a:lnTo>
                      <a:pt x="130" y="18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4" y="32"/>
                    </a:lnTo>
                    <a:lnTo>
                      <a:pt x="140" y="36"/>
                    </a:lnTo>
                    <a:lnTo>
                      <a:pt x="146" y="32"/>
                    </a:lnTo>
                    <a:lnTo>
                      <a:pt x="146" y="26"/>
                    </a:lnTo>
                    <a:lnTo>
                      <a:pt x="146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6" y="20"/>
                    </a:lnTo>
                    <a:lnTo>
                      <a:pt x="146" y="2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27"/>
              <p:cNvSpPr>
                <a:spLocks/>
              </p:cNvSpPr>
              <p:nvPr/>
            </p:nvSpPr>
            <p:spPr bwMode="auto">
              <a:xfrm>
                <a:off x="4352" y="1683"/>
                <a:ext cx="300" cy="314"/>
              </a:xfrm>
              <a:custGeom>
                <a:avLst/>
                <a:gdLst>
                  <a:gd name="T0" fmla="*/ 208 w 300"/>
                  <a:gd name="T1" fmla="*/ 84 h 314"/>
                  <a:gd name="T2" fmla="*/ 208 w 300"/>
                  <a:gd name="T3" fmla="*/ 94 h 314"/>
                  <a:gd name="T4" fmla="*/ 216 w 300"/>
                  <a:gd name="T5" fmla="*/ 104 h 314"/>
                  <a:gd name="T6" fmla="*/ 224 w 300"/>
                  <a:gd name="T7" fmla="*/ 120 h 314"/>
                  <a:gd name="T8" fmla="*/ 232 w 300"/>
                  <a:gd name="T9" fmla="*/ 156 h 314"/>
                  <a:gd name="T10" fmla="*/ 240 w 300"/>
                  <a:gd name="T11" fmla="*/ 158 h 314"/>
                  <a:gd name="T12" fmla="*/ 250 w 300"/>
                  <a:gd name="T13" fmla="*/ 166 h 314"/>
                  <a:gd name="T14" fmla="*/ 264 w 300"/>
                  <a:gd name="T15" fmla="*/ 168 h 314"/>
                  <a:gd name="T16" fmla="*/ 262 w 300"/>
                  <a:gd name="T17" fmla="*/ 174 h 314"/>
                  <a:gd name="T18" fmla="*/ 280 w 300"/>
                  <a:gd name="T19" fmla="*/ 184 h 314"/>
                  <a:gd name="T20" fmla="*/ 292 w 300"/>
                  <a:gd name="T21" fmla="*/ 192 h 314"/>
                  <a:gd name="T22" fmla="*/ 286 w 300"/>
                  <a:gd name="T23" fmla="*/ 210 h 314"/>
                  <a:gd name="T24" fmla="*/ 266 w 300"/>
                  <a:gd name="T25" fmla="*/ 220 h 314"/>
                  <a:gd name="T26" fmla="*/ 242 w 300"/>
                  <a:gd name="T27" fmla="*/ 240 h 314"/>
                  <a:gd name="T28" fmla="*/ 204 w 300"/>
                  <a:gd name="T29" fmla="*/ 256 h 314"/>
                  <a:gd name="T30" fmla="*/ 192 w 300"/>
                  <a:gd name="T31" fmla="*/ 274 h 314"/>
                  <a:gd name="T32" fmla="*/ 174 w 300"/>
                  <a:gd name="T33" fmla="*/ 282 h 314"/>
                  <a:gd name="T34" fmla="*/ 162 w 300"/>
                  <a:gd name="T35" fmla="*/ 296 h 314"/>
                  <a:gd name="T36" fmla="*/ 146 w 300"/>
                  <a:gd name="T37" fmla="*/ 290 h 314"/>
                  <a:gd name="T38" fmla="*/ 132 w 300"/>
                  <a:gd name="T39" fmla="*/ 304 h 314"/>
                  <a:gd name="T40" fmla="*/ 114 w 300"/>
                  <a:gd name="T41" fmla="*/ 312 h 314"/>
                  <a:gd name="T42" fmla="*/ 122 w 300"/>
                  <a:gd name="T43" fmla="*/ 302 h 314"/>
                  <a:gd name="T44" fmla="*/ 108 w 300"/>
                  <a:gd name="T45" fmla="*/ 302 h 314"/>
                  <a:gd name="T46" fmla="*/ 110 w 300"/>
                  <a:gd name="T47" fmla="*/ 290 h 314"/>
                  <a:gd name="T48" fmla="*/ 94 w 300"/>
                  <a:gd name="T49" fmla="*/ 284 h 314"/>
                  <a:gd name="T50" fmla="*/ 114 w 300"/>
                  <a:gd name="T51" fmla="*/ 274 h 314"/>
                  <a:gd name="T52" fmla="*/ 114 w 300"/>
                  <a:gd name="T53" fmla="*/ 258 h 314"/>
                  <a:gd name="T54" fmla="*/ 86 w 300"/>
                  <a:gd name="T55" fmla="*/ 268 h 314"/>
                  <a:gd name="T56" fmla="*/ 80 w 300"/>
                  <a:gd name="T57" fmla="*/ 258 h 314"/>
                  <a:gd name="T58" fmla="*/ 68 w 300"/>
                  <a:gd name="T59" fmla="*/ 250 h 314"/>
                  <a:gd name="T60" fmla="*/ 82 w 300"/>
                  <a:gd name="T61" fmla="*/ 238 h 314"/>
                  <a:gd name="T62" fmla="*/ 62 w 300"/>
                  <a:gd name="T63" fmla="*/ 232 h 314"/>
                  <a:gd name="T64" fmla="*/ 56 w 300"/>
                  <a:gd name="T65" fmla="*/ 228 h 314"/>
                  <a:gd name="T66" fmla="*/ 52 w 300"/>
                  <a:gd name="T67" fmla="*/ 208 h 314"/>
                  <a:gd name="T68" fmla="*/ 26 w 300"/>
                  <a:gd name="T69" fmla="*/ 220 h 314"/>
                  <a:gd name="T70" fmla="*/ 18 w 300"/>
                  <a:gd name="T71" fmla="*/ 224 h 314"/>
                  <a:gd name="T72" fmla="*/ 14 w 300"/>
                  <a:gd name="T73" fmla="*/ 214 h 314"/>
                  <a:gd name="T74" fmla="*/ 12 w 300"/>
                  <a:gd name="T75" fmla="*/ 196 h 314"/>
                  <a:gd name="T76" fmla="*/ 22 w 300"/>
                  <a:gd name="T77" fmla="*/ 188 h 314"/>
                  <a:gd name="T78" fmla="*/ 20 w 300"/>
                  <a:gd name="T79" fmla="*/ 176 h 314"/>
                  <a:gd name="T80" fmla="*/ 16 w 300"/>
                  <a:gd name="T81" fmla="*/ 180 h 314"/>
                  <a:gd name="T82" fmla="*/ 0 w 300"/>
                  <a:gd name="T83" fmla="*/ 174 h 314"/>
                  <a:gd name="T84" fmla="*/ 12 w 300"/>
                  <a:gd name="T85" fmla="*/ 168 h 314"/>
                  <a:gd name="T86" fmla="*/ 32 w 300"/>
                  <a:gd name="T87" fmla="*/ 148 h 314"/>
                  <a:gd name="T88" fmla="*/ 48 w 300"/>
                  <a:gd name="T89" fmla="*/ 148 h 314"/>
                  <a:gd name="T90" fmla="*/ 54 w 300"/>
                  <a:gd name="T91" fmla="*/ 130 h 314"/>
                  <a:gd name="T92" fmla="*/ 84 w 300"/>
                  <a:gd name="T93" fmla="*/ 104 h 314"/>
                  <a:gd name="T94" fmla="*/ 88 w 300"/>
                  <a:gd name="T95" fmla="*/ 86 h 314"/>
                  <a:gd name="T96" fmla="*/ 100 w 300"/>
                  <a:gd name="T97" fmla="*/ 60 h 314"/>
                  <a:gd name="T98" fmla="*/ 92 w 300"/>
                  <a:gd name="T99" fmla="*/ 40 h 314"/>
                  <a:gd name="T100" fmla="*/ 114 w 300"/>
                  <a:gd name="T101" fmla="*/ 34 h 314"/>
                  <a:gd name="T102" fmla="*/ 116 w 300"/>
                  <a:gd name="T103" fmla="*/ 20 h 314"/>
                  <a:gd name="T104" fmla="*/ 124 w 300"/>
                  <a:gd name="T105" fmla="*/ 12 h 314"/>
                  <a:gd name="T106" fmla="*/ 144 w 300"/>
                  <a:gd name="T107" fmla="*/ 4 h 314"/>
                  <a:gd name="T108" fmla="*/ 154 w 300"/>
                  <a:gd name="T109" fmla="*/ 0 h 314"/>
                  <a:gd name="T110" fmla="*/ 164 w 300"/>
                  <a:gd name="T111" fmla="*/ 20 h 314"/>
                  <a:gd name="T112" fmla="*/ 186 w 300"/>
                  <a:gd name="T113" fmla="*/ 44 h 314"/>
                  <a:gd name="T114" fmla="*/ 194 w 300"/>
                  <a:gd name="T115" fmla="*/ 62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0" h="314">
                    <a:moveTo>
                      <a:pt x="202" y="64"/>
                    </a:moveTo>
                    <a:lnTo>
                      <a:pt x="202" y="68"/>
                    </a:lnTo>
                    <a:lnTo>
                      <a:pt x="206" y="82"/>
                    </a:lnTo>
                    <a:lnTo>
                      <a:pt x="208" y="84"/>
                    </a:lnTo>
                    <a:lnTo>
                      <a:pt x="210" y="86"/>
                    </a:lnTo>
                    <a:lnTo>
                      <a:pt x="206" y="90"/>
                    </a:lnTo>
                    <a:lnTo>
                      <a:pt x="208" y="92"/>
                    </a:lnTo>
                    <a:lnTo>
                      <a:pt x="208" y="94"/>
                    </a:lnTo>
                    <a:lnTo>
                      <a:pt x="210" y="96"/>
                    </a:lnTo>
                    <a:lnTo>
                      <a:pt x="212" y="96"/>
                    </a:lnTo>
                    <a:lnTo>
                      <a:pt x="210" y="98"/>
                    </a:lnTo>
                    <a:lnTo>
                      <a:pt x="216" y="104"/>
                    </a:lnTo>
                    <a:lnTo>
                      <a:pt x="218" y="112"/>
                    </a:lnTo>
                    <a:lnTo>
                      <a:pt x="220" y="114"/>
                    </a:lnTo>
                    <a:lnTo>
                      <a:pt x="222" y="120"/>
                    </a:lnTo>
                    <a:lnTo>
                      <a:pt x="224" y="120"/>
                    </a:lnTo>
                    <a:lnTo>
                      <a:pt x="224" y="124"/>
                    </a:lnTo>
                    <a:lnTo>
                      <a:pt x="226" y="134"/>
                    </a:lnTo>
                    <a:lnTo>
                      <a:pt x="226" y="142"/>
                    </a:lnTo>
                    <a:lnTo>
                      <a:pt x="232" y="156"/>
                    </a:lnTo>
                    <a:lnTo>
                      <a:pt x="236" y="154"/>
                    </a:lnTo>
                    <a:lnTo>
                      <a:pt x="238" y="150"/>
                    </a:lnTo>
                    <a:lnTo>
                      <a:pt x="240" y="152"/>
                    </a:lnTo>
                    <a:lnTo>
                      <a:pt x="240" y="158"/>
                    </a:lnTo>
                    <a:lnTo>
                      <a:pt x="242" y="160"/>
                    </a:lnTo>
                    <a:lnTo>
                      <a:pt x="244" y="160"/>
                    </a:lnTo>
                    <a:lnTo>
                      <a:pt x="248" y="164"/>
                    </a:lnTo>
                    <a:lnTo>
                      <a:pt x="250" y="166"/>
                    </a:lnTo>
                    <a:lnTo>
                      <a:pt x="256" y="172"/>
                    </a:lnTo>
                    <a:lnTo>
                      <a:pt x="262" y="168"/>
                    </a:lnTo>
                    <a:lnTo>
                      <a:pt x="264" y="168"/>
                    </a:lnTo>
                    <a:lnTo>
                      <a:pt x="264" y="168"/>
                    </a:lnTo>
                    <a:lnTo>
                      <a:pt x="268" y="170"/>
                    </a:lnTo>
                    <a:lnTo>
                      <a:pt x="268" y="172"/>
                    </a:lnTo>
                    <a:lnTo>
                      <a:pt x="264" y="174"/>
                    </a:lnTo>
                    <a:lnTo>
                      <a:pt x="262" y="174"/>
                    </a:lnTo>
                    <a:lnTo>
                      <a:pt x="254" y="174"/>
                    </a:lnTo>
                    <a:lnTo>
                      <a:pt x="264" y="178"/>
                    </a:lnTo>
                    <a:lnTo>
                      <a:pt x="270" y="184"/>
                    </a:lnTo>
                    <a:lnTo>
                      <a:pt x="280" y="184"/>
                    </a:lnTo>
                    <a:lnTo>
                      <a:pt x="294" y="184"/>
                    </a:lnTo>
                    <a:lnTo>
                      <a:pt x="296" y="184"/>
                    </a:lnTo>
                    <a:lnTo>
                      <a:pt x="300" y="190"/>
                    </a:lnTo>
                    <a:lnTo>
                      <a:pt x="292" y="192"/>
                    </a:lnTo>
                    <a:lnTo>
                      <a:pt x="290" y="194"/>
                    </a:lnTo>
                    <a:lnTo>
                      <a:pt x="286" y="198"/>
                    </a:lnTo>
                    <a:lnTo>
                      <a:pt x="288" y="202"/>
                    </a:lnTo>
                    <a:lnTo>
                      <a:pt x="286" y="210"/>
                    </a:lnTo>
                    <a:lnTo>
                      <a:pt x="284" y="220"/>
                    </a:lnTo>
                    <a:lnTo>
                      <a:pt x="278" y="220"/>
                    </a:lnTo>
                    <a:lnTo>
                      <a:pt x="276" y="218"/>
                    </a:lnTo>
                    <a:lnTo>
                      <a:pt x="266" y="220"/>
                    </a:lnTo>
                    <a:lnTo>
                      <a:pt x="258" y="230"/>
                    </a:lnTo>
                    <a:lnTo>
                      <a:pt x="256" y="232"/>
                    </a:lnTo>
                    <a:lnTo>
                      <a:pt x="248" y="236"/>
                    </a:lnTo>
                    <a:lnTo>
                      <a:pt x="242" y="240"/>
                    </a:lnTo>
                    <a:lnTo>
                      <a:pt x="240" y="244"/>
                    </a:lnTo>
                    <a:lnTo>
                      <a:pt x="216" y="256"/>
                    </a:lnTo>
                    <a:lnTo>
                      <a:pt x="206" y="256"/>
                    </a:lnTo>
                    <a:lnTo>
                      <a:pt x="204" y="256"/>
                    </a:lnTo>
                    <a:lnTo>
                      <a:pt x="204" y="258"/>
                    </a:lnTo>
                    <a:lnTo>
                      <a:pt x="204" y="260"/>
                    </a:lnTo>
                    <a:lnTo>
                      <a:pt x="196" y="272"/>
                    </a:lnTo>
                    <a:lnTo>
                      <a:pt x="192" y="274"/>
                    </a:lnTo>
                    <a:lnTo>
                      <a:pt x="188" y="274"/>
                    </a:lnTo>
                    <a:lnTo>
                      <a:pt x="184" y="274"/>
                    </a:lnTo>
                    <a:lnTo>
                      <a:pt x="178" y="280"/>
                    </a:lnTo>
                    <a:lnTo>
                      <a:pt x="174" y="282"/>
                    </a:lnTo>
                    <a:lnTo>
                      <a:pt x="166" y="288"/>
                    </a:lnTo>
                    <a:lnTo>
                      <a:pt x="164" y="290"/>
                    </a:lnTo>
                    <a:lnTo>
                      <a:pt x="164" y="294"/>
                    </a:lnTo>
                    <a:lnTo>
                      <a:pt x="162" y="296"/>
                    </a:lnTo>
                    <a:lnTo>
                      <a:pt x="154" y="296"/>
                    </a:lnTo>
                    <a:lnTo>
                      <a:pt x="150" y="290"/>
                    </a:lnTo>
                    <a:lnTo>
                      <a:pt x="146" y="290"/>
                    </a:lnTo>
                    <a:lnTo>
                      <a:pt x="146" y="290"/>
                    </a:lnTo>
                    <a:lnTo>
                      <a:pt x="140" y="290"/>
                    </a:lnTo>
                    <a:lnTo>
                      <a:pt x="140" y="296"/>
                    </a:lnTo>
                    <a:lnTo>
                      <a:pt x="138" y="300"/>
                    </a:lnTo>
                    <a:lnTo>
                      <a:pt x="132" y="304"/>
                    </a:lnTo>
                    <a:lnTo>
                      <a:pt x="126" y="302"/>
                    </a:lnTo>
                    <a:lnTo>
                      <a:pt x="126" y="312"/>
                    </a:lnTo>
                    <a:lnTo>
                      <a:pt x="118" y="314"/>
                    </a:lnTo>
                    <a:lnTo>
                      <a:pt x="114" y="312"/>
                    </a:lnTo>
                    <a:lnTo>
                      <a:pt x="114" y="310"/>
                    </a:lnTo>
                    <a:lnTo>
                      <a:pt x="122" y="304"/>
                    </a:lnTo>
                    <a:lnTo>
                      <a:pt x="124" y="304"/>
                    </a:lnTo>
                    <a:lnTo>
                      <a:pt x="122" y="302"/>
                    </a:lnTo>
                    <a:lnTo>
                      <a:pt x="118" y="302"/>
                    </a:lnTo>
                    <a:lnTo>
                      <a:pt x="108" y="308"/>
                    </a:lnTo>
                    <a:lnTo>
                      <a:pt x="106" y="304"/>
                    </a:lnTo>
                    <a:lnTo>
                      <a:pt x="108" y="302"/>
                    </a:lnTo>
                    <a:lnTo>
                      <a:pt x="116" y="294"/>
                    </a:lnTo>
                    <a:lnTo>
                      <a:pt x="118" y="288"/>
                    </a:lnTo>
                    <a:lnTo>
                      <a:pt x="114" y="288"/>
                    </a:lnTo>
                    <a:lnTo>
                      <a:pt x="110" y="290"/>
                    </a:lnTo>
                    <a:lnTo>
                      <a:pt x="108" y="288"/>
                    </a:lnTo>
                    <a:lnTo>
                      <a:pt x="104" y="290"/>
                    </a:lnTo>
                    <a:lnTo>
                      <a:pt x="94" y="286"/>
                    </a:lnTo>
                    <a:lnTo>
                      <a:pt x="94" y="284"/>
                    </a:lnTo>
                    <a:lnTo>
                      <a:pt x="100" y="276"/>
                    </a:lnTo>
                    <a:lnTo>
                      <a:pt x="106" y="272"/>
                    </a:lnTo>
                    <a:lnTo>
                      <a:pt x="112" y="272"/>
                    </a:lnTo>
                    <a:lnTo>
                      <a:pt x="114" y="274"/>
                    </a:lnTo>
                    <a:lnTo>
                      <a:pt x="116" y="274"/>
                    </a:lnTo>
                    <a:lnTo>
                      <a:pt x="118" y="270"/>
                    </a:lnTo>
                    <a:lnTo>
                      <a:pt x="118" y="260"/>
                    </a:lnTo>
                    <a:lnTo>
                      <a:pt x="114" y="258"/>
                    </a:lnTo>
                    <a:lnTo>
                      <a:pt x="108" y="258"/>
                    </a:lnTo>
                    <a:lnTo>
                      <a:pt x="88" y="256"/>
                    </a:lnTo>
                    <a:lnTo>
                      <a:pt x="88" y="258"/>
                    </a:lnTo>
                    <a:lnTo>
                      <a:pt x="86" y="268"/>
                    </a:lnTo>
                    <a:lnTo>
                      <a:pt x="84" y="270"/>
                    </a:lnTo>
                    <a:lnTo>
                      <a:pt x="82" y="270"/>
                    </a:lnTo>
                    <a:lnTo>
                      <a:pt x="80" y="262"/>
                    </a:lnTo>
                    <a:lnTo>
                      <a:pt x="80" y="258"/>
                    </a:lnTo>
                    <a:lnTo>
                      <a:pt x="78" y="256"/>
                    </a:lnTo>
                    <a:lnTo>
                      <a:pt x="74" y="252"/>
                    </a:lnTo>
                    <a:lnTo>
                      <a:pt x="70" y="252"/>
                    </a:lnTo>
                    <a:lnTo>
                      <a:pt x="68" y="250"/>
                    </a:lnTo>
                    <a:lnTo>
                      <a:pt x="72" y="248"/>
                    </a:lnTo>
                    <a:lnTo>
                      <a:pt x="72" y="244"/>
                    </a:lnTo>
                    <a:lnTo>
                      <a:pt x="82" y="238"/>
                    </a:lnTo>
                    <a:lnTo>
                      <a:pt x="82" y="238"/>
                    </a:lnTo>
                    <a:lnTo>
                      <a:pt x="74" y="230"/>
                    </a:lnTo>
                    <a:lnTo>
                      <a:pt x="70" y="228"/>
                    </a:lnTo>
                    <a:lnTo>
                      <a:pt x="64" y="232"/>
                    </a:lnTo>
                    <a:lnTo>
                      <a:pt x="62" y="232"/>
                    </a:lnTo>
                    <a:lnTo>
                      <a:pt x="58" y="234"/>
                    </a:lnTo>
                    <a:lnTo>
                      <a:pt x="54" y="236"/>
                    </a:lnTo>
                    <a:lnTo>
                      <a:pt x="52" y="232"/>
                    </a:lnTo>
                    <a:lnTo>
                      <a:pt x="56" y="228"/>
                    </a:lnTo>
                    <a:lnTo>
                      <a:pt x="58" y="220"/>
                    </a:lnTo>
                    <a:lnTo>
                      <a:pt x="56" y="214"/>
                    </a:lnTo>
                    <a:lnTo>
                      <a:pt x="52" y="208"/>
                    </a:lnTo>
                    <a:lnTo>
                      <a:pt x="52" y="208"/>
                    </a:lnTo>
                    <a:lnTo>
                      <a:pt x="42" y="206"/>
                    </a:lnTo>
                    <a:lnTo>
                      <a:pt x="34" y="208"/>
                    </a:lnTo>
                    <a:lnTo>
                      <a:pt x="30" y="218"/>
                    </a:lnTo>
                    <a:lnTo>
                      <a:pt x="26" y="220"/>
                    </a:lnTo>
                    <a:lnTo>
                      <a:pt x="24" y="222"/>
                    </a:lnTo>
                    <a:lnTo>
                      <a:pt x="22" y="226"/>
                    </a:lnTo>
                    <a:lnTo>
                      <a:pt x="20" y="226"/>
                    </a:lnTo>
                    <a:lnTo>
                      <a:pt x="18" y="224"/>
                    </a:lnTo>
                    <a:lnTo>
                      <a:pt x="20" y="222"/>
                    </a:lnTo>
                    <a:lnTo>
                      <a:pt x="14" y="218"/>
                    </a:lnTo>
                    <a:lnTo>
                      <a:pt x="14" y="216"/>
                    </a:lnTo>
                    <a:lnTo>
                      <a:pt x="14" y="214"/>
                    </a:lnTo>
                    <a:lnTo>
                      <a:pt x="10" y="210"/>
                    </a:lnTo>
                    <a:lnTo>
                      <a:pt x="10" y="208"/>
                    </a:lnTo>
                    <a:lnTo>
                      <a:pt x="8" y="206"/>
                    </a:lnTo>
                    <a:lnTo>
                      <a:pt x="12" y="196"/>
                    </a:lnTo>
                    <a:lnTo>
                      <a:pt x="16" y="194"/>
                    </a:lnTo>
                    <a:lnTo>
                      <a:pt x="18" y="196"/>
                    </a:lnTo>
                    <a:lnTo>
                      <a:pt x="22" y="194"/>
                    </a:lnTo>
                    <a:lnTo>
                      <a:pt x="22" y="188"/>
                    </a:lnTo>
                    <a:lnTo>
                      <a:pt x="26" y="190"/>
                    </a:lnTo>
                    <a:lnTo>
                      <a:pt x="30" y="188"/>
                    </a:lnTo>
                    <a:lnTo>
                      <a:pt x="22" y="178"/>
                    </a:lnTo>
                    <a:lnTo>
                      <a:pt x="20" y="176"/>
                    </a:lnTo>
                    <a:lnTo>
                      <a:pt x="16" y="174"/>
                    </a:lnTo>
                    <a:lnTo>
                      <a:pt x="14" y="174"/>
                    </a:lnTo>
                    <a:lnTo>
                      <a:pt x="14" y="176"/>
                    </a:lnTo>
                    <a:lnTo>
                      <a:pt x="16" y="180"/>
                    </a:lnTo>
                    <a:lnTo>
                      <a:pt x="16" y="182"/>
                    </a:lnTo>
                    <a:lnTo>
                      <a:pt x="12" y="182"/>
                    </a:lnTo>
                    <a:lnTo>
                      <a:pt x="10" y="184"/>
                    </a:lnTo>
                    <a:lnTo>
                      <a:pt x="0" y="174"/>
                    </a:lnTo>
                    <a:lnTo>
                      <a:pt x="0" y="170"/>
                    </a:lnTo>
                    <a:lnTo>
                      <a:pt x="8" y="168"/>
                    </a:lnTo>
                    <a:lnTo>
                      <a:pt x="10" y="170"/>
                    </a:lnTo>
                    <a:lnTo>
                      <a:pt x="12" y="168"/>
                    </a:lnTo>
                    <a:lnTo>
                      <a:pt x="16" y="162"/>
                    </a:lnTo>
                    <a:lnTo>
                      <a:pt x="22" y="160"/>
                    </a:lnTo>
                    <a:lnTo>
                      <a:pt x="26" y="156"/>
                    </a:lnTo>
                    <a:lnTo>
                      <a:pt x="32" y="148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0" y="152"/>
                    </a:lnTo>
                    <a:lnTo>
                      <a:pt x="48" y="148"/>
                    </a:lnTo>
                    <a:lnTo>
                      <a:pt x="50" y="148"/>
                    </a:lnTo>
                    <a:lnTo>
                      <a:pt x="52" y="142"/>
                    </a:lnTo>
                    <a:lnTo>
                      <a:pt x="50" y="138"/>
                    </a:lnTo>
                    <a:lnTo>
                      <a:pt x="54" y="130"/>
                    </a:lnTo>
                    <a:lnTo>
                      <a:pt x="68" y="124"/>
                    </a:lnTo>
                    <a:lnTo>
                      <a:pt x="76" y="118"/>
                    </a:lnTo>
                    <a:lnTo>
                      <a:pt x="76" y="108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4"/>
                    </a:lnTo>
                    <a:lnTo>
                      <a:pt x="84" y="92"/>
                    </a:lnTo>
                    <a:lnTo>
                      <a:pt x="88" y="86"/>
                    </a:lnTo>
                    <a:lnTo>
                      <a:pt x="88" y="76"/>
                    </a:lnTo>
                    <a:lnTo>
                      <a:pt x="90" y="66"/>
                    </a:lnTo>
                    <a:lnTo>
                      <a:pt x="96" y="62"/>
                    </a:lnTo>
                    <a:lnTo>
                      <a:pt x="100" y="60"/>
                    </a:lnTo>
                    <a:lnTo>
                      <a:pt x="100" y="60"/>
                    </a:lnTo>
                    <a:lnTo>
                      <a:pt x="98" y="56"/>
                    </a:lnTo>
                    <a:lnTo>
                      <a:pt x="96" y="50"/>
                    </a:lnTo>
                    <a:lnTo>
                      <a:pt x="92" y="40"/>
                    </a:lnTo>
                    <a:lnTo>
                      <a:pt x="100" y="36"/>
                    </a:lnTo>
                    <a:lnTo>
                      <a:pt x="104" y="30"/>
                    </a:lnTo>
                    <a:lnTo>
                      <a:pt x="110" y="30"/>
                    </a:lnTo>
                    <a:lnTo>
                      <a:pt x="114" y="34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16" y="24"/>
                    </a:lnTo>
                    <a:lnTo>
                      <a:pt x="116" y="20"/>
                    </a:lnTo>
                    <a:lnTo>
                      <a:pt x="118" y="20"/>
                    </a:lnTo>
                    <a:lnTo>
                      <a:pt x="122" y="18"/>
                    </a:lnTo>
                    <a:lnTo>
                      <a:pt x="124" y="16"/>
                    </a:lnTo>
                    <a:lnTo>
                      <a:pt x="124" y="12"/>
                    </a:lnTo>
                    <a:lnTo>
                      <a:pt x="128" y="14"/>
                    </a:lnTo>
                    <a:lnTo>
                      <a:pt x="132" y="10"/>
                    </a:lnTo>
                    <a:lnTo>
                      <a:pt x="138" y="6"/>
                    </a:lnTo>
                    <a:lnTo>
                      <a:pt x="144" y="4"/>
                    </a:lnTo>
                    <a:lnTo>
                      <a:pt x="148" y="0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8" y="4"/>
                    </a:lnTo>
                    <a:lnTo>
                      <a:pt x="160" y="6"/>
                    </a:lnTo>
                    <a:lnTo>
                      <a:pt x="162" y="18"/>
                    </a:lnTo>
                    <a:lnTo>
                      <a:pt x="164" y="20"/>
                    </a:lnTo>
                    <a:lnTo>
                      <a:pt x="166" y="22"/>
                    </a:lnTo>
                    <a:lnTo>
                      <a:pt x="176" y="28"/>
                    </a:lnTo>
                    <a:lnTo>
                      <a:pt x="184" y="40"/>
                    </a:lnTo>
                    <a:lnTo>
                      <a:pt x="186" y="44"/>
                    </a:lnTo>
                    <a:lnTo>
                      <a:pt x="186" y="52"/>
                    </a:lnTo>
                    <a:lnTo>
                      <a:pt x="190" y="56"/>
                    </a:lnTo>
                    <a:lnTo>
                      <a:pt x="190" y="58"/>
                    </a:lnTo>
                    <a:lnTo>
                      <a:pt x="194" y="62"/>
                    </a:lnTo>
                    <a:lnTo>
                      <a:pt x="202" y="64"/>
                    </a:lnTo>
                    <a:lnTo>
                      <a:pt x="202" y="64"/>
                    </a:lnTo>
                    <a:lnTo>
                      <a:pt x="202" y="6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28"/>
              <p:cNvSpPr>
                <a:spLocks/>
              </p:cNvSpPr>
              <p:nvPr/>
            </p:nvSpPr>
            <p:spPr bwMode="auto">
              <a:xfrm>
                <a:off x="2755" y="1697"/>
                <a:ext cx="375" cy="316"/>
              </a:xfrm>
              <a:custGeom>
                <a:avLst/>
                <a:gdLst>
                  <a:gd name="T0" fmla="*/ 331 w 375"/>
                  <a:gd name="T1" fmla="*/ 78 h 316"/>
                  <a:gd name="T2" fmla="*/ 375 w 375"/>
                  <a:gd name="T3" fmla="*/ 96 h 316"/>
                  <a:gd name="T4" fmla="*/ 357 w 375"/>
                  <a:gd name="T5" fmla="*/ 216 h 316"/>
                  <a:gd name="T6" fmla="*/ 269 w 375"/>
                  <a:gd name="T7" fmla="*/ 254 h 316"/>
                  <a:gd name="T8" fmla="*/ 163 w 375"/>
                  <a:gd name="T9" fmla="*/ 242 h 316"/>
                  <a:gd name="T10" fmla="*/ 50 w 375"/>
                  <a:gd name="T11" fmla="*/ 280 h 316"/>
                  <a:gd name="T12" fmla="*/ 22 w 375"/>
                  <a:gd name="T13" fmla="*/ 308 h 316"/>
                  <a:gd name="T14" fmla="*/ 20 w 375"/>
                  <a:gd name="T15" fmla="*/ 306 h 316"/>
                  <a:gd name="T16" fmla="*/ 12 w 375"/>
                  <a:gd name="T17" fmla="*/ 314 h 316"/>
                  <a:gd name="T18" fmla="*/ 12 w 375"/>
                  <a:gd name="T19" fmla="*/ 316 h 316"/>
                  <a:gd name="T20" fmla="*/ 8 w 375"/>
                  <a:gd name="T21" fmla="*/ 316 h 316"/>
                  <a:gd name="T22" fmla="*/ 0 w 375"/>
                  <a:gd name="T23" fmla="*/ 310 h 316"/>
                  <a:gd name="T24" fmla="*/ 6 w 375"/>
                  <a:gd name="T25" fmla="*/ 308 h 316"/>
                  <a:gd name="T26" fmla="*/ 18 w 375"/>
                  <a:gd name="T27" fmla="*/ 294 h 316"/>
                  <a:gd name="T28" fmla="*/ 20 w 375"/>
                  <a:gd name="T29" fmla="*/ 288 h 316"/>
                  <a:gd name="T30" fmla="*/ 32 w 375"/>
                  <a:gd name="T31" fmla="*/ 238 h 316"/>
                  <a:gd name="T32" fmla="*/ 32 w 375"/>
                  <a:gd name="T33" fmla="*/ 226 h 316"/>
                  <a:gd name="T34" fmla="*/ 30 w 375"/>
                  <a:gd name="T35" fmla="*/ 196 h 316"/>
                  <a:gd name="T36" fmla="*/ 30 w 375"/>
                  <a:gd name="T37" fmla="*/ 176 h 316"/>
                  <a:gd name="T38" fmla="*/ 36 w 375"/>
                  <a:gd name="T39" fmla="*/ 166 h 316"/>
                  <a:gd name="T40" fmla="*/ 46 w 375"/>
                  <a:gd name="T41" fmla="*/ 150 h 316"/>
                  <a:gd name="T42" fmla="*/ 66 w 375"/>
                  <a:gd name="T43" fmla="*/ 132 h 316"/>
                  <a:gd name="T44" fmla="*/ 72 w 375"/>
                  <a:gd name="T45" fmla="*/ 126 h 316"/>
                  <a:gd name="T46" fmla="*/ 76 w 375"/>
                  <a:gd name="T47" fmla="*/ 116 h 316"/>
                  <a:gd name="T48" fmla="*/ 80 w 375"/>
                  <a:gd name="T49" fmla="*/ 94 h 316"/>
                  <a:gd name="T50" fmla="*/ 84 w 375"/>
                  <a:gd name="T51" fmla="*/ 88 h 316"/>
                  <a:gd name="T52" fmla="*/ 88 w 375"/>
                  <a:gd name="T53" fmla="*/ 82 h 316"/>
                  <a:gd name="T54" fmla="*/ 92 w 375"/>
                  <a:gd name="T55" fmla="*/ 80 h 316"/>
                  <a:gd name="T56" fmla="*/ 108 w 375"/>
                  <a:gd name="T57" fmla="*/ 76 h 316"/>
                  <a:gd name="T58" fmla="*/ 108 w 375"/>
                  <a:gd name="T59" fmla="*/ 76 h 316"/>
                  <a:gd name="T60" fmla="*/ 110 w 375"/>
                  <a:gd name="T61" fmla="*/ 76 h 316"/>
                  <a:gd name="T62" fmla="*/ 114 w 375"/>
                  <a:gd name="T63" fmla="*/ 76 h 316"/>
                  <a:gd name="T64" fmla="*/ 118 w 375"/>
                  <a:gd name="T65" fmla="*/ 76 h 316"/>
                  <a:gd name="T66" fmla="*/ 120 w 375"/>
                  <a:gd name="T67" fmla="*/ 78 h 316"/>
                  <a:gd name="T68" fmla="*/ 124 w 375"/>
                  <a:gd name="T69" fmla="*/ 80 h 316"/>
                  <a:gd name="T70" fmla="*/ 127 w 375"/>
                  <a:gd name="T71" fmla="*/ 84 h 316"/>
                  <a:gd name="T72" fmla="*/ 131 w 375"/>
                  <a:gd name="T73" fmla="*/ 90 h 316"/>
                  <a:gd name="T74" fmla="*/ 139 w 375"/>
                  <a:gd name="T75" fmla="*/ 92 h 316"/>
                  <a:gd name="T76" fmla="*/ 141 w 375"/>
                  <a:gd name="T77" fmla="*/ 92 h 316"/>
                  <a:gd name="T78" fmla="*/ 143 w 375"/>
                  <a:gd name="T79" fmla="*/ 92 h 316"/>
                  <a:gd name="T80" fmla="*/ 149 w 375"/>
                  <a:gd name="T81" fmla="*/ 90 h 316"/>
                  <a:gd name="T82" fmla="*/ 177 w 375"/>
                  <a:gd name="T83" fmla="*/ 74 h 316"/>
                  <a:gd name="T84" fmla="*/ 189 w 375"/>
                  <a:gd name="T85" fmla="*/ 64 h 316"/>
                  <a:gd name="T86" fmla="*/ 203 w 375"/>
                  <a:gd name="T87" fmla="*/ 46 h 316"/>
                  <a:gd name="T88" fmla="*/ 205 w 375"/>
                  <a:gd name="T89" fmla="*/ 44 h 316"/>
                  <a:gd name="T90" fmla="*/ 205 w 375"/>
                  <a:gd name="T91" fmla="*/ 40 h 316"/>
                  <a:gd name="T92" fmla="*/ 213 w 375"/>
                  <a:gd name="T93" fmla="*/ 22 h 316"/>
                  <a:gd name="T94" fmla="*/ 215 w 375"/>
                  <a:gd name="T95" fmla="*/ 0 h 316"/>
                  <a:gd name="T96" fmla="*/ 261 w 375"/>
                  <a:gd name="T97" fmla="*/ 32 h 316"/>
                  <a:gd name="T98" fmla="*/ 249 w 375"/>
                  <a:gd name="T99" fmla="*/ 34 h 316"/>
                  <a:gd name="T100" fmla="*/ 257 w 375"/>
                  <a:gd name="T101" fmla="*/ 38 h 316"/>
                  <a:gd name="T102" fmla="*/ 267 w 375"/>
                  <a:gd name="T103" fmla="*/ 36 h 316"/>
                  <a:gd name="T104" fmla="*/ 331 w 375"/>
                  <a:gd name="T105" fmla="*/ 78 h 316"/>
                  <a:gd name="T106" fmla="*/ 331 w 375"/>
                  <a:gd name="T107" fmla="*/ 78 h 316"/>
                  <a:gd name="T108" fmla="*/ 331 w 375"/>
                  <a:gd name="T109" fmla="*/ 78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5" h="316">
                    <a:moveTo>
                      <a:pt x="331" y="78"/>
                    </a:moveTo>
                    <a:lnTo>
                      <a:pt x="375" y="96"/>
                    </a:lnTo>
                    <a:lnTo>
                      <a:pt x="357" y="216"/>
                    </a:lnTo>
                    <a:lnTo>
                      <a:pt x="269" y="254"/>
                    </a:lnTo>
                    <a:lnTo>
                      <a:pt x="163" y="242"/>
                    </a:lnTo>
                    <a:lnTo>
                      <a:pt x="50" y="280"/>
                    </a:lnTo>
                    <a:lnTo>
                      <a:pt x="22" y="308"/>
                    </a:lnTo>
                    <a:lnTo>
                      <a:pt x="20" y="306"/>
                    </a:lnTo>
                    <a:lnTo>
                      <a:pt x="12" y="314"/>
                    </a:lnTo>
                    <a:lnTo>
                      <a:pt x="12" y="316"/>
                    </a:lnTo>
                    <a:lnTo>
                      <a:pt x="8" y="316"/>
                    </a:lnTo>
                    <a:lnTo>
                      <a:pt x="0" y="310"/>
                    </a:lnTo>
                    <a:lnTo>
                      <a:pt x="6" y="308"/>
                    </a:lnTo>
                    <a:lnTo>
                      <a:pt x="18" y="294"/>
                    </a:lnTo>
                    <a:lnTo>
                      <a:pt x="20" y="288"/>
                    </a:lnTo>
                    <a:lnTo>
                      <a:pt x="32" y="238"/>
                    </a:lnTo>
                    <a:lnTo>
                      <a:pt x="32" y="226"/>
                    </a:lnTo>
                    <a:lnTo>
                      <a:pt x="30" y="196"/>
                    </a:lnTo>
                    <a:lnTo>
                      <a:pt x="30" y="176"/>
                    </a:lnTo>
                    <a:lnTo>
                      <a:pt x="36" y="166"/>
                    </a:lnTo>
                    <a:lnTo>
                      <a:pt x="46" y="150"/>
                    </a:lnTo>
                    <a:lnTo>
                      <a:pt x="66" y="132"/>
                    </a:lnTo>
                    <a:lnTo>
                      <a:pt x="72" y="126"/>
                    </a:lnTo>
                    <a:lnTo>
                      <a:pt x="76" y="116"/>
                    </a:lnTo>
                    <a:lnTo>
                      <a:pt x="80" y="94"/>
                    </a:lnTo>
                    <a:lnTo>
                      <a:pt x="84" y="88"/>
                    </a:lnTo>
                    <a:lnTo>
                      <a:pt x="88" y="82"/>
                    </a:lnTo>
                    <a:lnTo>
                      <a:pt x="92" y="80"/>
                    </a:lnTo>
                    <a:lnTo>
                      <a:pt x="108" y="76"/>
                    </a:lnTo>
                    <a:lnTo>
                      <a:pt x="108" y="76"/>
                    </a:lnTo>
                    <a:lnTo>
                      <a:pt x="110" y="76"/>
                    </a:lnTo>
                    <a:lnTo>
                      <a:pt x="114" y="76"/>
                    </a:lnTo>
                    <a:lnTo>
                      <a:pt x="118" y="76"/>
                    </a:lnTo>
                    <a:lnTo>
                      <a:pt x="120" y="78"/>
                    </a:lnTo>
                    <a:lnTo>
                      <a:pt x="124" y="80"/>
                    </a:lnTo>
                    <a:lnTo>
                      <a:pt x="127" y="84"/>
                    </a:lnTo>
                    <a:lnTo>
                      <a:pt x="131" y="90"/>
                    </a:lnTo>
                    <a:lnTo>
                      <a:pt x="139" y="92"/>
                    </a:lnTo>
                    <a:lnTo>
                      <a:pt x="141" y="92"/>
                    </a:lnTo>
                    <a:lnTo>
                      <a:pt x="143" y="92"/>
                    </a:lnTo>
                    <a:lnTo>
                      <a:pt x="149" y="90"/>
                    </a:lnTo>
                    <a:lnTo>
                      <a:pt x="177" y="74"/>
                    </a:lnTo>
                    <a:lnTo>
                      <a:pt x="189" y="64"/>
                    </a:lnTo>
                    <a:lnTo>
                      <a:pt x="203" y="46"/>
                    </a:lnTo>
                    <a:lnTo>
                      <a:pt x="205" y="44"/>
                    </a:lnTo>
                    <a:lnTo>
                      <a:pt x="205" y="40"/>
                    </a:lnTo>
                    <a:lnTo>
                      <a:pt x="213" y="22"/>
                    </a:lnTo>
                    <a:lnTo>
                      <a:pt x="215" y="0"/>
                    </a:lnTo>
                    <a:lnTo>
                      <a:pt x="261" y="32"/>
                    </a:lnTo>
                    <a:lnTo>
                      <a:pt x="249" y="34"/>
                    </a:lnTo>
                    <a:lnTo>
                      <a:pt x="257" y="38"/>
                    </a:lnTo>
                    <a:lnTo>
                      <a:pt x="267" y="36"/>
                    </a:lnTo>
                    <a:lnTo>
                      <a:pt x="331" y="78"/>
                    </a:lnTo>
                    <a:lnTo>
                      <a:pt x="331" y="78"/>
                    </a:lnTo>
                    <a:lnTo>
                      <a:pt x="331" y="7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29"/>
              <p:cNvSpPr>
                <a:spLocks/>
              </p:cNvSpPr>
              <p:nvPr/>
            </p:nvSpPr>
            <p:spPr bwMode="auto">
              <a:xfrm>
                <a:off x="3392" y="1701"/>
                <a:ext cx="206" cy="234"/>
              </a:xfrm>
              <a:custGeom>
                <a:avLst/>
                <a:gdLst>
                  <a:gd name="T0" fmla="*/ 196 w 206"/>
                  <a:gd name="T1" fmla="*/ 18 h 234"/>
                  <a:gd name="T2" fmla="*/ 204 w 206"/>
                  <a:gd name="T3" fmla="*/ 138 h 234"/>
                  <a:gd name="T4" fmla="*/ 206 w 206"/>
                  <a:gd name="T5" fmla="*/ 148 h 234"/>
                  <a:gd name="T6" fmla="*/ 110 w 206"/>
                  <a:gd name="T7" fmla="*/ 194 h 234"/>
                  <a:gd name="T8" fmla="*/ 110 w 206"/>
                  <a:gd name="T9" fmla="*/ 200 h 234"/>
                  <a:gd name="T10" fmla="*/ 112 w 206"/>
                  <a:gd name="T11" fmla="*/ 210 h 234"/>
                  <a:gd name="T12" fmla="*/ 110 w 206"/>
                  <a:gd name="T13" fmla="*/ 214 h 234"/>
                  <a:gd name="T14" fmla="*/ 104 w 206"/>
                  <a:gd name="T15" fmla="*/ 214 h 234"/>
                  <a:gd name="T16" fmla="*/ 104 w 206"/>
                  <a:gd name="T17" fmla="*/ 216 h 234"/>
                  <a:gd name="T18" fmla="*/ 100 w 206"/>
                  <a:gd name="T19" fmla="*/ 222 h 234"/>
                  <a:gd name="T20" fmla="*/ 96 w 206"/>
                  <a:gd name="T21" fmla="*/ 226 h 234"/>
                  <a:gd name="T22" fmla="*/ 84 w 206"/>
                  <a:gd name="T23" fmla="*/ 234 h 234"/>
                  <a:gd name="T24" fmla="*/ 80 w 206"/>
                  <a:gd name="T25" fmla="*/ 234 h 234"/>
                  <a:gd name="T26" fmla="*/ 74 w 206"/>
                  <a:gd name="T27" fmla="*/ 230 h 234"/>
                  <a:gd name="T28" fmla="*/ 72 w 206"/>
                  <a:gd name="T29" fmla="*/ 228 h 234"/>
                  <a:gd name="T30" fmla="*/ 46 w 206"/>
                  <a:gd name="T31" fmla="*/ 220 h 234"/>
                  <a:gd name="T32" fmla="*/ 40 w 206"/>
                  <a:gd name="T33" fmla="*/ 212 h 234"/>
                  <a:gd name="T34" fmla="*/ 22 w 206"/>
                  <a:gd name="T35" fmla="*/ 206 h 234"/>
                  <a:gd name="T36" fmla="*/ 18 w 206"/>
                  <a:gd name="T37" fmla="*/ 204 h 234"/>
                  <a:gd name="T38" fmla="*/ 16 w 206"/>
                  <a:gd name="T39" fmla="*/ 206 h 234"/>
                  <a:gd name="T40" fmla="*/ 0 w 206"/>
                  <a:gd name="T41" fmla="*/ 204 h 234"/>
                  <a:gd name="T42" fmla="*/ 0 w 206"/>
                  <a:gd name="T43" fmla="*/ 200 h 234"/>
                  <a:gd name="T44" fmla="*/ 2 w 206"/>
                  <a:gd name="T45" fmla="*/ 194 h 234"/>
                  <a:gd name="T46" fmla="*/ 12 w 206"/>
                  <a:gd name="T47" fmla="*/ 180 h 234"/>
                  <a:gd name="T48" fmla="*/ 14 w 206"/>
                  <a:gd name="T49" fmla="*/ 176 h 234"/>
                  <a:gd name="T50" fmla="*/ 10 w 206"/>
                  <a:gd name="T51" fmla="*/ 166 h 234"/>
                  <a:gd name="T52" fmla="*/ 12 w 206"/>
                  <a:gd name="T53" fmla="*/ 164 h 234"/>
                  <a:gd name="T54" fmla="*/ 18 w 206"/>
                  <a:gd name="T55" fmla="*/ 82 h 234"/>
                  <a:gd name="T56" fmla="*/ 46 w 206"/>
                  <a:gd name="T57" fmla="*/ 36 h 234"/>
                  <a:gd name="T58" fmla="*/ 18 w 206"/>
                  <a:gd name="T59" fmla="*/ 32 h 234"/>
                  <a:gd name="T60" fmla="*/ 82 w 206"/>
                  <a:gd name="T61" fmla="*/ 0 h 234"/>
                  <a:gd name="T62" fmla="*/ 92 w 206"/>
                  <a:gd name="T63" fmla="*/ 16 h 234"/>
                  <a:gd name="T64" fmla="*/ 96 w 206"/>
                  <a:gd name="T65" fmla="*/ 18 h 234"/>
                  <a:gd name="T66" fmla="*/ 96 w 206"/>
                  <a:gd name="T67" fmla="*/ 20 h 234"/>
                  <a:gd name="T68" fmla="*/ 98 w 206"/>
                  <a:gd name="T69" fmla="*/ 16 h 234"/>
                  <a:gd name="T70" fmla="*/ 106 w 206"/>
                  <a:gd name="T71" fmla="*/ 16 h 234"/>
                  <a:gd name="T72" fmla="*/ 114 w 206"/>
                  <a:gd name="T73" fmla="*/ 14 h 234"/>
                  <a:gd name="T74" fmla="*/ 116 w 206"/>
                  <a:gd name="T75" fmla="*/ 16 h 234"/>
                  <a:gd name="T76" fmla="*/ 128 w 206"/>
                  <a:gd name="T77" fmla="*/ 16 h 234"/>
                  <a:gd name="T78" fmla="*/ 130 w 206"/>
                  <a:gd name="T79" fmla="*/ 18 h 234"/>
                  <a:gd name="T80" fmla="*/ 136 w 206"/>
                  <a:gd name="T81" fmla="*/ 22 h 234"/>
                  <a:gd name="T82" fmla="*/ 136 w 206"/>
                  <a:gd name="T83" fmla="*/ 22 h 234"/>
                  <a:gd name="T84" fmla="*/ 140 w 206"/>
                  <a:gd name="T85" fmla="*/ 22 h 234"/>
                  <a:gd name="T86" fmla="*/ 144 w 206"/>
                  <a:gd name="T87" fmla="*/ 20 h 234"/>
                  <a:gd name="T88" fmla="*/ 148 w 206"/>
                  <a:gd name="T89" fmla="*/ 22 h 234"/>
                  <a:gd name="T90" fmla="*/ 152 w 206"/>
                  <a:gd name="T91" fmla="*/ 24 h 234"/>
                  <a:gd name="T92" fmla="*/ 160 w 206"/>
                  <a:gd name="T93" fmla="*/ 30 h 234"/>
                  <a:gd name="T94" fmla="*/ 192 w 206"/>
                  <a:gd name="T95" fmla="*/ 22 h 234"/>
                  <a:gd name="T96" fmla="*/ 196 w 206"/>
                  <a:gd name="T97" fmla="*/ 18 h 234"/>
                  <a:gd name="T98" fmla="*/ 196 w 206"/>
                  <a:gd name="T99" fmla="*/ 18 h 234"/>
                  <a:gd name="T100" fmla="*/ 196 w 206"/>
                  <a:gd name="T101" fmla="*/ 1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234">
                    <a:moveTo>
                      <a:pt x="196" y="18"/>
                    </a:moveTo>
                    <a:lnTo>
                      <a:pt x="204" y="138"/>
                    </a:lnTo>
                    <a:lnTo>
                      <a:pt x="206" y="148"/>
                    </a:lnTo>
                    <a:lnTo>
                      <a:pt x="110" y="194"/>
                    </a:lnTo>
                    <a:lnTo>
                      <a:pt x="110" y="200"/>
                    </a:lnTo>
                    <a:lnTo>
                      <a:pt x="112" y="210"/>
                    </a:lnTo>
                    <a:lnTo>
                      <a:pt x="110" y="214"/>
                    </a:lnTo>
                    <a:lnTo>
                      <a:pt x="104" y="214"/>
                    </a:lnTo>
                    <a:lnTo>
                      <a:pt x="104" y="216"/>
                    </a:lnTo>
                    <a:lnTo>
                      <a:pt x="100" y="222"/>
                    </a:lnTo>
                    <a:lnTo>
                      <a:pt x="96" y="226"/>
                    </a:lnTo>
                    <a:lnTo>
                      <a:pt x="84" y="234"/>
                    </a:lnTo>
                    <a:lnTo>
                      <a:pt x="80" y="234"/>
                    </a:lnTo>
                    <a:lnTo>
                      <a:pt x="74" y="230"/>
                    </a:lnTo>
                    <a:lnTo>
                      <a:pt x="72" y="228"/>
                    </a:lnTo>
                    <a:lnTo>
                      <a:pt x="46" y="220"/>
                    </a:lnTo>
                    <a:lnTo>
                      <a:pt x="40" y="212"/>
                    </a:lnTo>
                    <a:lnTo>
                      <a:pt x="22" y="206"/>
                    </a:lnTo>
                    <a:lnTo>
                      <a:pt x="18" y="204"/>
                    </a:lnTo>
                    <a:lnTo>
                      <a:pt x="16" y="206"/>
                    </a:lnTo>
                    <a:lnTo>
                      <a:pt x="0" y="204"/>
                    </a:lnTo>
                    <a:lnTo>
                      <a:pt x="0" y="200"/>
                    </a:lnTo>
                    <a:lnTo>
                      <a:pt x="2" y="194"/>
                    </a:lnTo>
                    <a:lnTo>
                      <a:pt x="12" y="180"/>
                    </a:lnTo>
                    <a:lnTo>
                      <a:pt x="14" y="176"/>
                    </a:lnTo>
                    <a:lnTo>
                      <a:pt x="10" y="166"/>
                    </a:lnTo>
                    <a:lnTo>
                      <a:pt x="12" y="164"/>
                    </a:lnTo>
                    <a:lnTo>
                      <a:pt x="18" y="82"/>
                    </a:lnTo>
                    <a:lnTo>
                      <a:pt x="46" y="36"/>
                    </a:lnTo>
                    <a:lnTo>
                      <a:pt x="18" y="32"/>
                    </a:lnTo>
                    <a:lnTo>
                      <a:pt x="82" y="0"/>
                    </a:lnTo>
                    <a:lnTo>
                      <a:pt x="92" y="16"/>
                    </a:lnTo>
                    <a:lnTo>
                      <a:pt x="96" y="18"/>
                    </a:lnTo>
                    <a:lnTo>
                      <a:pt x="96" y="20"/>
                    </a:lnTo>
                    <a:lnTo>
                      <a:pt x="98" y="16"/>
                    </a:lnTo>
                    <a:lnTo>
                      <a:pt x="106" y="16"/>
                    </a:lnTo>
                    <a:lnTo>
                      <a:pt x="114" y="14"/>
                    </a:lnTo>
                    <a:lnTo>
                      <a:pt x="116" y="16"/>
                    </a:lnTo>
                    <a:lnTo>
                      <a:pt x="128" y="16"/>
                    </a:lnTo>
                    <a:lnTo>
                      <a:pt x="130" y="18"/>
                    </a:lnTo>
                    <a:lnTo>
                      <a:pt x="136" y="22"/>
                    </a:lnTo>
                    <a:lnTo>
                      <a:pt x="136" y="22"/>
                    </a:lnTo>
                    <a:lnTo>
                      <a:pt x="140" y="22"/>
                    </a:lnTo>
                    <a:lnTo>
                      <a:pt x="144" y="20"/>
                    </a:lnTo>
                    <a:lnTo>
                      <a:pt x="148" y="22"/>
                    </a:lnTo>
                    <a:lnTo>
                      <a:pt x="152" y="24"/>
                    </a:lnTo>
                    <a:lnTo>
                      <a:pt x="160" y="30"/>
                    </a:lnTo>
                    <a:lnTo>
                      <a:pt x="192" y="22"/>
                    </a:lnTo>
                    <a:lnTo>
                      <a:pt x="196" y="18"/>
                    </a:lnTo>
                    <a:lnTo>
                      <a:pt x="196" y="18"/>
                    </a:lnTo>
                    <a:lnTo>
                      <a:pt x="196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30"/>
              <p:cNvSpPr>
                <a:spLocks/>
              </p:cNvSpPr>
              <p:nvPr/>
            </p:nvSpPr>
            <p:spPr bwMode="auto">
              <a:xfrm>
                <a:off x="3794" y="1703"/>
                <a:ext cx="326" cy="254"/>
              </a:xfrm>
              <a:custGeom>
                <a:avLst/>
                <a:gdLst>
                  <a:gd name="T0" fmla="*/ 214 w 326"/>
                  <a:gd name="T1" fmla="*/ 56 h 254"/>
                  <a:gd name="T2" fmla="*/ 216 w 326"/>
                  <a:gd name="T3" fmla="*/ 60 h 254"/>
                  <a:gd name="T4" fmla="*/ 224 w 326"/>
                  <a:gd name="T5" fmla="*/ 66 h 254"/>
                  <a:gd name="T6" fmla="*/ 232 w 326"/>
                  <a:gd name="T7" fmla="*/ 74 h 254"/>
                  <a:gd name="T8" fmla="*/ 224 w 326"/>
                  <a:gd name="T9" fmla="*/ 82 h 254"/>
                  <a:gd name="T10" fmla="*/ 236 w 326"/>
                  <a:gd name="T11" fmla="*/ 88 h 254"/>
                  <a:gd name="T12" fmla="*/ 238 w 326"/>
                  <a:gd name="T13" fmla="*/ 94 h 254"/>
                  <a:gd name="T14" fmla="*/ 240 w 326"/>
                  <a:gd name="T15" fmla="*/ 86 h 254"/>
                  <a:gd name="T16" fmla="*/ 252 w 326"/>
                  <a:gd name="T17" fmla="*/ 84 h 254"/>
                  <a:gd name="T18" fmla="*/ 254 w 326"/>
                  <a:gd name="T19" fmla="*/ 90 h 254"/>
                  <a:gd name="T20" fmla="*/ 258 w 326"/>
                  <a:gd name="T21" fmla="*/ 98 h 254"/>
                  <a:gd name="T22" fmla="*/ 268 w 326"/>
                  <a:gd name="T23" fmla="*/ 106 h 254"/>
                  <a:gd name="T24" fmla="*/ 262 w 326"/>
                  <a:gd name="T25" fmla="*/ 112 h 254"/>
                  <a:gd name="T26" fmla="*/ 280 w 326"/>
                  <a:gd name="T27" fmla="*/ 124 h 254"/>
                  <a:gd name="T28" fmla="*/ 296 w 326"/>
                  <a:gd name="T29" fmla="*/ 128 h 254"/>
                  <a:gd name="T30" fmla="*/ 300 w 326"/>
                  <a:gd name="T31" fmla="*/ 130 h 254"/>
                  <a:gd name="T32" fmla="*/ 308 w 326"/>
                  <a:gd name="T33" fmla="*/ 140 h 254"/>
                  <a:gd name="T34" fmla="*/ 312 w 326"/>
                  <a:gd name="T35" fmla="*/ 126 h 254"/>
                  <a:gd name="T36" fmla="*/ 318 w 326"/>
                  <a:gd name="T37" fmla="*/ 132 h 254"/>
                  <a:gd name="T38" fmla="*/ 326 w 326"/>
                  <a:gd name="T39" fmla="*/ 140 h 254"/>
                  <a:gd name="T40" fmla="*/ 316 w 326"/>
                  <a:gd name="T41" fmla="*/ 146 h 254"/>
                  <a:gd name="T42" fmla="*/ 320 w 326"/>
                  <a:gd name="T43" fmla="*/ 150 h 254"/>
                  <a:gd name="T44" fmla="*/ 278 w 326"/>
                  <a:gd name="T45" fmla="*/ 188 h 254"/>
                  <a:gd name="T46" fmla="*/ 264 w 326"/>
                  <a:gd name="T47" fmla="*/ 198 h 254"/>
                  <a:gd name="T48" fmla="*/ 108 w 326"/>
                  <a:gd name="T49" fmla="*/ 254 h 254"/>
                  <a:gd name="T50" fmla="*/ 94 w 326"/>
                  <a:gd name="T51" fmla="*/ 240 h 254"/>
                  <a:gd name="T52" fmla="*/ 90 w 326"/>
                  <a:gd name="T53" fmla="*/ 234 h 254"/>
                  <a:gd name="T54" fmla="*/ 84 w 326"/>
                  <a:gd name="T55" fmla="*/ 234 h 254"/>
                  <a:gd name="T56" fmla="*/ 72 w 326"/>
                  <a:gd name="T57" fmla="*/ 234 h 254"/>
                  <a:gd name="T58" fmla="*/ 42 w 326"/>
                  <a:gd name="T59" fmla="*/ 216 h 254"/>
                  <a:gd name="T60" fmla="*/ 52 w 326"/>
                  <a:gd name="T61" fmla="*/ 198 h 254"/>
                  <a:gd name="T62" fmla="*/ 48 w 326"/>
                  <a:gd name="T63" fmla="*/ 178 h 254"/>
                  <a:gd name="T64" fmla="*/ 54 w 326"/>
                  <a:gd name="T65" fmla="*/ 168 h 254"/>
                  <a:gd name="T66" fmla="*/ 58 w 326"/>
                  <a:gd name="T67" fmla="*/ 154 h 254"/>
                  <a:gd name="T68" fmla="*/ 48 w 326"/>
                  <a:gd name="T69" fmla="*/ 136 h 254"/>
                  <a:gd name="T70" fmla="*/ 38 w 326"/>
                  <a:gd name="T71" fmla="*/ 134 h 254"/>
                  <a:gd name="T72" fmla="*/ 14 w 326"/>
                  <a:gd name="T73" fmla="*/ 128 h 254"/>
                  <a:gd name="T74" fmla="*/ 16 w 326"/>
                  <a:gd name="T75" fmla="*/ 120 h 254"/>
                  <a:gd name="T76" fmla="*/ 14 w 326"/>
                  <a:gd name="T77" fmla="*/ 104 h 254"/>
                  <a:gd name="T78" fmla="*/ 4 w 326"/>
                  <a:gd name="T79" fmla="*/ 88 h 254"/>
                  <a:gd name="T80" fmla="*/ 0 w 326"/>
                  <a:gd name="T81" fmla="*/ 74 h 254"/>
                  <a:gd name="T82" fmla="*/ 8 w 326"/>
                  <a:gd name="T83" fmla="*/ 78 h 254"/>
                  <a:gd name="T84" fmla="*/ 18 w 326"/>
                  <a:gd name="T85" fmla="*/ 70 h 254"/>
                  <a:gd name="T86" fmla="*/ 42 w 326"/>
                  <a:gd name="T87" fmla="*/ 78 h 254"/>
                  <a:gd name="T88" fmla="*/ 50 w 326"/>
                  <a:gd name="T89" fmla="*/ 74 h 254"/>
                  <a:gd name="T90" fmla="*/ 58 w 326"/>
                  <a:gd name="T91" fmla="*/ 64 h 254"/>
                  <a:gd name="T92" fmla="*/ 68 w 326"/>
                  <a:gd name="T93" fmla="*/ 64 h 254"/>
                  <a:gd name="T94" fmla="*/ 76 w 326"/>
                  <a:gd name="T95" fmla="*/ 66 h 254"/>
                  <a:gd name="T96" fmla="*/ 92 w 326"/>
                  <a:gd name="T97" fmla="*/ 50 h 254"/>
                  <a:gd name="T98" fmla="*/ 104 w 326"/>
                  <a:gd name="T99" fmla="*/ 46 h 254"/>
                  <a:gd name="T100" fmla="*/ 112 w 326"/>
                  <a:gd name="T101" fmla="*/ 48 h 254"/>
                  <a:gd name="T102" fmla="*/ 172 w 326"/>
                  <a:gd name="T10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6" h="254">
                    <a:moveTo>
                      <a:pt x="172" y="0"/>
                    </a:moveTo>
                    <a:lnTo>
                      <a:pt x="190" y="14"/>
                    </a:lnTo>
                    <a:lnTo>
                      <a:pt x="214" y="56"/>
                    </a:lnTo>
                    <a:lnTo>
                      <a:pt x="218" y="54"/>
                    </a:lnTo>
                    <a:lnTo>
                      <a:pt x="220" y="54"/>
                    </a:lnTo>
                    <a:lnTo>
                      <a:pt x="216" y="60"/>
                    </a:lnTo>
                    <a:lnTo>
                      <a:pt x="218" y="62"/>
                    </a:lnTo>
                    <a:lnTo>
                      <a:pt x="222" y="64"/>
                    </a:lnTo>
                    <a:lnTo>
                      <a:pt x="224" y="66"/>
                    </a:lnTo>
                    <a:lnTo>
                      <a:pt x="224" y="70"/>
                    </a:lnTo>
                    <a:lnTo>
                      <a:pt x="232" y="72"/>
                    </a:lnTo>
                    <a:lnTo>
                      <a:pt x="232" y="74"/>
                    </a:lnTo>
                    <a:lnTo>
                      <a:pt x="226" y="78"/>
                    </a:lnTo>
                    <a:lnTo>
                      <a:pt x="222" y="80"/>
                    </a:lnTo>
                    <a:lnTo>
                      <a:pt x="224" y="82"/>
                    </a:lnTo>
                    <a:lnTo>
                      <a:pt x="230" y="80"/>
                    </a:lnTo>
                    <a:lnTo>
                      <a:pt x="234" y="84"/>
                    </a:lnTo>
                    <a:lnTo>
                      <a:pt x="236" y="88"/>
                    </a:lnTo>
                    <a:lnTo>
                      <a:pt x="232" y="92"/>
                    </a:lnTo>
                    <a:lnTo>
                      <a:pt x="234" y="94"/>
                    </a:lnTo>
                    <a:lnTo>
                      <a:pt x="238" y="94"/>
                    </a:lnTo>
                    <a:lnTo>
                      <a:pt x="242" y="92"/>
                    </a:lnTo>
                    <a:lnTo>
                      <a:pt x="242" y="90"/>
                    </a:lnTo>
                    <a:lnTo>
                      <a:pt x="240" y="86"/>
                    </a:lnTo>
                    <a:lnTo>
                      <a:pt x="244" y="82"/>
                    </a:lnTo>
                    <a:lnTo>
                      <a:pt x="250" y="82"/>
                    </a:lnTo>
                    <a:lnTo>
                      <a:pt x="252" y="84"/>
                    </a:lnTo>
                    <a:lnTo>
                      <a:pt x="252" y="86"/>
                    </a:lnTo>
                    <a:lnTo>
                      <a:pt x="254" y="88"/>
                    </a:lnTo>
                    <a:lnTo>
                      <a:pt x="254" y="90"/>
                    </a:lnTo>
                    <a:lnTo>
                      <a:pt x="250" y="90"/>
                    </a:lnTo>
                    <a:lnTo>
                      <a:pt x="250" y="96"/>
                    </a:lnTo>
                    <a:lnTo>
                      <a:pt x="258" y="98"/>
                    </a:lnTo>
                    <a:lnTo>
                      <a:pt x="266" y="96"/>
                    </a:lnTo>
                    <a:lnTo>
                      <a:pt x="266" y="102"/>
                    </a:lnTo>
                    <a:lnTo>
                      <a:pt x="268" y="106"/>
                    </a:lnTo>
                    <a:lnTo>
                      <a:pt x="268" y="108"/>
                    </a:lnTo>
                    <a:lnTo>
                      <a:pt x="268" y="110"/>
                    </a:lnTo>
                    <a:lnTo>
                      <a:pt x="262" y="112"/>
                    </a:lnTo>
                    <a:lnTo>
                      <a:pt x="262" y="114"/>
                    </a:lnTo>
                    <a:lnTo>
                      <a:pt x="276" y="122"/>
                    </a:lnTo>
                    <a:lnTo>
                      <a:pt x="280" y="124"/>
                    </a:lnTo>
                    <a:lnTo>
                      <a:pt x="284" y="126"/>
                    </a:lnTo>
                    <a:lnTo>
                      <a:pt x="286" y="128"/>
                    </a:lnTo>
                    <a:lnTo>
                      <a:pt x="296" y="128"/>
                    </a:lnTo>
                    <a:lnTo>
                      <a:pt x="298" y="126"/>
                    </a:lnTo>
                    <a:lnTo>
                      <a:pt x="300" y="126"/>
                    </a:lnTo>
                    <a:lnTo>
                      <a:pt x="300" y="130"/>
                    </a:lnTo>
                    <a:lnTo>
                      <a:pt x="304" y="132"/>
                    </a:lnTo>
                    <a:lnTo>
                      <a:pt x="306" y="132"/>
                    </a:lnTo>
                    <a:lnTo>
                      <a:pt x="308" y="140"/>
                    </a:lnTo>
                    <a:lnTo>
                      <a:pt x="312" y="140"/>
                    </a:lnTo>
                    <a:lnTo>
                      <a:pt x="312" y="140"/>
                    </a:lnTo>
                    <a:lnTo>
                      <a:pt x="312" y="126"/>
                    </a:lnTo>
                    <a:lnTo>
                      <a:pt x="322" y="126"/>
                    </a:lnTo>
                    <a:lnTo>
                      <a:pt x="322" y="130"/>
                    </a:lnTo>
                    <a:lnTo>
                      <a:pt x="318" y="132"/>
                    </a:lnTo>
                    <a:lnTo>
                      <a:pt x="324" y="134"/>
                    </a:lnTo>
                    <a:lnTo>
                      <a:pt x="326" y="136"/>
                    </a:lnTo>
                    <a:lnTo>
                      <a:pt x="326" y="140"/>
                    </a:lnTo>
                    <a:lnTo>
                      <a:pt x="324" y="142"/>
                    </a:lnTo>
                    <a:lnTo>
                      <a:pt x="320" y="144"/>
                    </a:lnTo>
                    <a:lnTo>
                      <a:pt x="316" y="146"/>
                    </a:lnTo>
                    <a:lnTo>
                      <a:pt x="318" y="148"/>
                    </a:lnTo>
                    <a:lnTo>
                      <a:pt x="318" y="148"/>
                    </a:lnTo>
                    <a:lnTo>
                      <a:pt x="320" y="150"/>
                    </a:lnTo>
                    <a:lnTo>
                      <a:pt x="312" y="164"/>
                    </a:lnTo>
                    <a:lnTo>
                      <a:pt x="282" y="186"/>
                    </a:lnTo>
                    <a:lnTo>
                      <a:pt x="278" y="188"/>
                    </a:lnTo>
                    <a:lnTo>
                      <a:pt x="276" y="192"/>
                    </a:lnTo>
                    <a:lnTo>
                      <a:pt x="270" y="196"/>
                    </a:lnTo>
                    <a:lnTo>
                      <a:pt x="264" y="198"/>
                    </a:lnTo>
                    <a:lnTo>
                      <a:pt x="258" y="206"/>
                    </a:lnTo>
                    <a:lnTo>
                      <a:pt x="250" y="214"/>
                    </a:lnTo>
                    <a:lnTo>
                      <a:pt x="108" y="254"/>
                    </a:lnTo>
                    <a:lnTo>
                      <a:pt x="106" y="246"/>
                    </a:lnTo>
                    <a:lnTo>
                      <a:pt x="102" y="242"/>
                    </a:lnTo>
                    <a:lnTo>
                      <a:pt x="94" y="240"/>
                    </a:lnTo>
                    <a:lnTo>
                      <a:pt x="92" y="238"/>
                    </a:lnTo>
                    <a:lnTo>
                      <a:pt x="90" y="236"/>
                    </a:lnTo>
                    <a:lnTo>
                      <a:pt x="90" y="234"/>
                    </a:lnTo>
                    <a:lnTo>
                      <a:pt x="88" y="232"/>
                    </a:lnTo>
                    <a:lnTo>
                      <a:pt x="86" y="232"/>
                    </a:lnTo>
                    <a:lnTo>
                      <a:pt x="84" y="234"/>
                    </a:lnTo>
                    <a:lnTo>
                      <a:pt x="80" y="238"/>
                    </a:lnTo>
                    <a:lnTo>
                      <a:pt x="74" y="238"/>
                    </a:lnTo>
                    <a:lnTo>
                      <a:pt x="72" y="234"/>
                    </a:lnTo>
                    <a:lnTo>
                      <a:pt x="64" y="230"/>
                    </a:lnTo>
                    <a:lnTo>
                      <a:pt x="60" y="228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4" y="208"/>
                    </a:lnTo>
                    <a:lnTo>
                      <a:pt x="52" y="198"/>
                    </a:lnTo>
                    <a:lnTo>
                      <a:pt x="50" y="192"/>
                    </a:lnTo>
                    <a:lnTo>
                      <a:pt x="50" y="182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8" y="174"/>
                    </a:lnTo>
                    <a:lnTo>
                      <a:pt x="54" y="168"/>
                    </a:lnTo>
                    <a:lnTo>
                      <a:pt x="58" y="166"/>
                    </a:lnTo>
                    <a:lnTo>
                      <a:pt x="60" y="162"/>
                    </a:lnTo>
                    <a:lnTo>
                      <a:pt x="58" y="154"/>
                    </a:lnTo>
                    <a:lnTo>
                      <a:pt x="58" y="148"/>
                    </a:lnTo>
                    <a:lnTo>
                      <a:pt x="52" y="142"/>
                    </a:lnTo>
                    <a:lnTo>
                      <a:pt x="48" y="136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38" y="134"/>
                    </a:lnTo>
                    <a:lnTo>
                      <a:pt x="28" y="136"/>
                    </a:lnTo>
                    <a:lnTo>
                      <a:pt x="16" y="132"/>
                    </a:lnTo>
                    <a:lnTo>
                      <a:pt x="14" y="128"/>
                    </a:lnTo>
                    <a:lnTo>
                      <a:pt x="16" y="126"/>
                    </a:lnTo>
                    <a:lnTo>
                      <a:pt x="18" y="124"/>
                    </a:lnTo>
                    <a:lnTo>
                      <a:pt x="16" y="120"/>
                    </a:lnTo>
                    <a:lnTo>
                      <a:pt x="14" y="116"/>
                    </a:lnTo>
                    <a:lnTo>
                      <a:pt x="12" y="108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8" y="90"/>
                    </a:lnTo>
                    <a:lnTo>
                      <a:pt x="4" y="88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4" y="74"/>
                    </a:lnTo>
                    <a:lnTo>
                      <a:pt x="6" y="76"/>
                    </a:lnTo>
                    <a:lnTo>
                      <a:pt x="8" y="78"/>
                    </a:lnTo>
                    <a:lnTo>
                      <a:pt x="14" y="74"/>
                    </a:lnTo>
                    <a:lnTo>
                      <a:pt x="16" y="72"/>
                    </a:lnTo>
                    <a:lnTo>
                      <a:pt x="18" y="70"/>
                    </a:lnTo>
                    <a:lnTo>
                      <a:pt x="22" y="72"/>
                    </a:lnTo>
                    <a:lnTo>
                      <a:pt x="36" y="74"/>
                    </a:lnTo>
                    <a:lnTo>
                      <a:pt x="42" y="78"/>
                    </a:lnTo>
                    <a:lnTo>
                      <a:pt x="44" y="78"/>
                    </a:lnTo>
                    <a:lnTo>
                      <a:pt x="48" y="76"/>
                    </a:lnTo>
                    <a:lnTo>
                      <a:pt x="50" y="74"/>
                    </a:lnTo>
                    <a:lnTo>
                      <a:pt x="52" y="68"/>
                    </a:lnTo>
                    <a:lnTo>
                      <a:pt x="54" y="64"/>
                    </a:lnTo>
                    <a:lnTo>
                      <a:pt x="58" y="64"/>
                    </a:lnTo>
                    <a:lnTo>
                      <a:pt x="60" y="70"/>
                    </a:lnTo>
                    <a:lnTo>
                      <a:pt x="68" y="72"/>
                    </a:lnTo>
                    <a:lnTo>
                      <a:pt x="68" y="64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6" y="66"/>
                    </a:lnTo>
                    <a:lnTo>
                      <a:pt x="84" y="64"/>
                    </a:lnTo>
                    <a:lnTo>
                      <a:pt x="92" y="54"/>
                    </a:lnTo>
                    <a:lnTo>
                      <a:pt x="92" y="50"/>
                    </a:lnTo>
                    <a:lnTo>
                      <a:pt x="96" y="50"/>
                    </a:lnTo>
                    <a:lnTo>
                      <a:pt x="100" y="46"/>
                    </a:lnTo>
                    <a:lnTo>
                      <a:pt x="104" y="46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12" y="48"/>
                    </a:lnTo>
                    <a:lnTo>
                      <a:pt x="112" y="48"/>
                    </a:lnTo>
                    <a:lnTo>
                      <a:pt x="172" y="0"/>
                    </a:lnTo>
                    <a:lnTo>
                      <a:pt x="172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31"/>
              <p:cNvSpPr>
                <a:spLocks/>
              </p:cNvSpPr>
              <p:nvPr/>
            </p:nvSpPr>
            <p:spPr bwMode="auto">
              <a:xfrm>
                <a:off x="3086" y="1715"/>
                <a:ext cx="352" cy="266"/>
              </a:xfrm>
              <a:custGeom>
                <a:avLst/>
                <a:gdLst>
                  <a:gd name="T0" fmla="*/ 324 w 352"/>
                  <a:gd name="T1" fmla="*/ 18 h 266"/>
                  <a:gd name="T2" fmla="*/ 352 w 352"/>
                  <a:gd name="T3" fmla="*/ 22 h 266"/>
                  <a:gd name="T4" fmla="*/ 324 w 352"/>
                  <a:gd name="T5" fmla="*/ 68 h 266"/>
                  <a:gd name="T6" fmla="*/ 318 w 352"/>
                  <a:gd name="T7" fmla="*/ 150 h 266"/>
                  <a:gd name="T8" fmla="*/ 316 w 352"/>
                  <a:gd name="T9" fmla="*/ 152 h 266"/>
                  <a:gd name="T10" fmla="*/ 320 w 352"/>
                  <a:gd name="T11" fmla="*/ 162 h 266"/>
                  <a:gd name="T12" fmla="*/ 318 w 352"/>
                  <a:gd name="T13" fmla="*/ 166 h 266"/>
                  <a:gd name="T14" fmla="*/ 308 w 352"/>
                  <a:gd name="T15" fmla="*/ 180 h 266"/>
                  <a:gd name="T16" fmla="*/ 306 w 352"/>
                  <a:gd name="T17" fmla="*/ 186 h 266"/>
                  <a:gd name="T18" fmla="*/ 306 w 352"/>
                  <a:gd name="T19" fmla="*/ 190 h 266"/>
                  <a:gd name="T20" fmla="*/ 308 w 352"/>
                  <a:gd name="T21" fmla="*/ 190 h 266"/>
                  <a:gd name="T22" fmla="*/ 298 w 352"/>
                  <a:gd name="T23" fmla="*/ 196 h 266"/>
                  <a:gd name="T24" fmla="*/ 296 w 352"/>
                  <a:gd name="T25" fmla="*/ 198 h 266"/>
                  <a:gd name="T26" fmla="*/ 292 w 352"/>
                  <a:gd name="T27" fmla="*/ 208 h 266"/>
                  <a:gd name="T28" fmla="*/ 288 w 352"/>
                  <a:gd name="T29" fmla="*/ 218 h 266"/>
                  <a:gd name="T30" fmla="*/ 286 w 352"/>
                  <a:gd name="T31" fmla="*/ 222 h 266"/>
                  <a:gd name="T32" fmla="*/ 288 w 352"/>
                  <a:gd name="T33" fmla="*/ 224 h 266"/>
                  <a:gd name="T34" fmla="*/ 286 w 352"/>
                  <a:gd name="T35" fmla="*/ 232 h 266"/>
                  <a:gd name="T36" fmla="*/ 280 w 352"/>
                  <a:gd name="T37" fmla="*/ 246 h 266"/>
                  <a:gd name="T38" fmla="*/ 272 w 352"/>
                  <a:gd name="T39" fmla="*/ 250 h 266"/>
                  <a:gd name="T40" fmla="*/ 270 w 352"/>
                  <a:gd name="T41" fmla="*/ 258 h 266"/>
                  <a:gd name="T42" fmla="*/ 266 w 352"/>
                  <a:gd name="T43" fmla="*/ 260 h 266"/>
                  <a:gd name="T44" fmla="*/ 264 w 352"/>
                  <a:gd name="T45" fmla="*/ 262 h 266"/>
                  <a:gd name="T46" fmla="*/ 258 w 352"/>
                  <a:gd name="T47" fmla="*/ 264 h 266"/>
                  <a:gd name="T48" fmla="*/ 254 w 352"/>
                  <a:gd name="T49" fmla="*/ 266 h 266"/>
                  <a:gd name="T50" fmla="*/ 252 w 352"/>
                  <a:gd name="T51" fmla="*/ 266 h 266"/>
                  <a:gd name="T52" fmla="*/ 162 w 352"/>
                  <a:gd name="T53" fmla="*/ 222 h 266"/>
                  <a:gd name="T54" fmla="*/ 30 w 352"/>
                  <a:gd name="T55" fmla="*/ 174 h 266"/>
                  <a:gd name="T56" fmla="*/ 44 w 352"/>
                  <a:gd name="T57" fmla="*/ 78 h 266"/>
                  <a:gd name="T58" fmla="*/ 0 w 352"/>
                  <a:gd name="T59" fmla="*/ 60 h 266"/>
                  <a:gd name="T60" fmla="*/ 4 w 352"/>
                  <a:gd name="T61" fmla="*/ 60 h 266"/>
                  <a:gd name="T62" fmla="*/ 8 w 352"/>
                  <a:gd name="T63" fmla="*/ 56 h 266"/>
                  <a:gd name="T64" fmla="*/ 8 w 352"/>
                  <a:gd name="T65" fmla="*/ 48 h 266"/>
                  <a:gd name="T66" fmla="*/ 12 w 352"/>
                  <a:gd name="T67" fmla="*/ 44 h 266"/>
                  <a:gd name="T68" fmla="*/ 14 w 352"/>
                  <a:gd name="T69" fmla="*/ 46 h 266"/>
                  <a:gd name="T70" fmla="*/ 16 w 352"/>
                  <a:gd name="T71" fmla="*/ 50 h 266"/>
                  <a:gd name="T72" fmla="*/ 20 w 352"/>
                  <a:gd name="T73" fmla="*/ 50 h 266"/>
                  <a:gd name="T74" fmla="*/ 24 w 352"/>
                  <a:gd name="T75" fmla="*/ 52 h 266"/>
                  <a:gd name="T76" fmla="*/ 28 w 352"/>
                  <a:gd name="T77" fmla="*/ 54 h 266"/>
                  <a:gd name="T78" fmla="*/ 30 w 352"/>
                  <a:gd name="T79" fmla="*/ 52 h 266"/>
                  <a:gd name="T80" fmla="*/ 28 w 352"/>
                  <a:gd name="T81" fmla="*/ 50 h 266"/>
                  <a:gd name="T82" fmla="*/ 28 w 352"/>
                  <a:gd name="T83" fmla="*/ 46 h 266"/>
                  <a:gd name="T84" fmla="*/ 32 w 352"/>
                  <a:gd name="T85" fmla="*/ 46 h 266"/>
                  <a:gd name="T86" fmla="*/ 36 w 352"/>
                  <a:gd name="T87" fmla="*/ 46 h 266"/>
                  <a:gd name="T88" fmla="*/ 38 w 352"/>
                  <a:gd name="T89" fmla="*/ 52 h 266"/>
                  <a:gd name="T90" fmla="*/ 40 w 352"/>
                  <a:gd name="T91" fmla="*/ 54 h 266"/>
                  <a:gd name="T92" fmla="*/ 42 w 352"/>
                  <a:gd name="T93" fmla="*/ 52 h 266"/>
                  <a:gd name="T94" fmla="*/ 40 w 352"/>
                  <a:gd name="T95" fmla="*/ 46 h 266"/>
                  <a:gd name="T96" fmla="*/ 50 w 352"/>
                  <a:gd name="T97" fmla="*/ 44 h 266"/>
                  <a:gd name="T98" fmla="*/ 52 w 352"/>
                  <a:gd name="T99" fmla="*/ 42 h 266"/>
                  <a:gd name="T100" fmla="*/ 56 w 352"/>
                  <a:gd name="T101" fmla="*/ 42 h 266"/>
                  <a:gd name="T102" fmla="*/ 80 w 352"/>
                  <a:gd name="T103" fmla="*/ 46 h 266"/>
                  <a:gd name="T104" fmla="*/ 98 w 352"/>
                  <a:gd name="T105" fmla="*/ 40 h 266"/>
                  <a:gd name="T106" fmla="*/ 128 w 352"/>
                  <a:gd name="T107" fmla="*/ 0 h 266"/>
                  <a:gd name="T108" fmla="*/ 324 w 352"/>
                  <a:gd name="T109" fmla="*/ 18 h 266"/>
                  <a:gd name="T110" fmla="*/ 324 w 352"/>
                  <a:gd name="T111" fmla="*/ 18 h 266"/>
                  <a:gd name="T112" fmla="*/ 324 w 352"/>
                  <a:gd name="T113" fmla="*/ 18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2" h="266">
                    <a:moveTo>
                      <a:pt x="324" y="18"/>
                    </a:moveTo>
                    <a:lnTo>
                      <a:pt x="352" y="22"/>
                    </a:lnTo>
                    <a:lnTo>
                      <a:pt x="324" y="68"/>
                    </a:lnTo>
                    <a:lnTo>
                      <a:pt x="318" y="150"/>
                    </a:lnTo>
                    <a:lnTo>
                      <a:pt x="316" y="152"/>
                    </a:lnTo>
                    <a:lnTo>
                      <a:pt x="320" y="162"/>
                    </a:lnTo>
                    <a:lnTo>
                      <a:pt x="318" y="166"/>
                    </a:lnTo>
                    <a:lnTo>
                      <a:pt x="308" y="180"/>
                    </a:lnTo>
                    <a:lnTo>
                      <a:pt x="306" y="186"/>
                    </a:lnTo>
                    <a:lnTo>
                      <a:pt x="306" y="190"/>
                    </a:lnTo>
                    <a:lnTo>
                      <a:pt x="308" y="190"/>
                    </a:lnTo>
                    <a:lnTo>
                      <a:pt x="298" y="196"/>
                    </a:lnTo>
                    <a:lnTo>
                      <a:pt x="296" y="198"/>
                    </a:lnTo>
                    <a:lnTo>
                      <a:pt x="292" y="208"/>
                    </a:lnTo>
                    <a:lnTo>
                      <a:pt x="288" y="218"/>
                    </a:lnTo>
                    <a:lnTo>
                      <a:pt x="286" y="222"/>
                    </a:lnTo>
                    <a:lnTo>
                      <a:pt x="288" y="224"/>
                    </a:lnTo>
                    <a:lnTo>
                      <a:pt x="286" y="232"/>
                    </a:lnTo>
                    <a:lnTo>
                      <a:pt x="280" y="246"/>
                    </a:lnTo>
                    <a:lnTo>
                      <a:pt x="272" y="250"/>
                    </a:lnTo>
                    <a:lnTo>
                      <a:pt x="270" y="258"/>
                    </a:lnTo>
                    <a:lnTo>
                      <a:pt x="266" y="260"/>
                    </a:lnTo>
                    <a:lnTo>
                      <a:pt x="264" y="262"/>
                    </a:lnTo>
                    <a:lnTo>
                      <a:pt x="258" y="264"/>
                    </a:lnTo>
                    <a:lnTo>
                      <a:pt x="254" y="266"/>
                    </a:lnTo>
                    <a:lnTo>
                      <a:pt x="252" y="266"/>
                    </a:lnTo>
                    <a:lnTo>
                      <a:pt x="162" y="222"/>
                    </a:lnTo>
                    <a:lnTo>
                      <a:pt x="30" y="174"/>
                    </a:lnTo>
                    <a:lnTo>
                      <a:pt x="44" y="78"/>
                    </a:lnTo>
                    <a:lnTo>
                      <a:pt x="0" y="60"/>
                    </a:lnTo>
                    <a:lnTo>
                      <a:pt x="4" y="60"/>
                    </a:lnTo>
                    <a:lnTo>
                      <a:pt x="8" y="56"/>
                    </a:lnTo>
                    <a:lnTo>
                      <a:pt x="8" y="48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50"/>
                    </a:lnTo>
                    <a:lnTo>
                      <a:pt x="20" y="50"/>
                    </a:lnTo>
                    <a:lnTo>
                      <a:pt x="24" y="52"/>
                    </a:lnTo>
                    <a:lnTo>
                      <a:pt x="28" y="54"/>
                    </a:lnTo>
                    <a:lnTo>
                      <a:pt x="30" y="52"/>
                    </a:lnTo>
                    <a:lnTo>
                      <a:pt x="28" y="50"/>
                    </a:lnTo>
                    <a:lnTo>
                      <a:pt x="28" y="46"/>
                    </a:lnTo>
                    <a:lnTo>
                      <a:pt x="32" y="46"/>
                    </a:lnTo>
                    <a:lnTo>
                      <a:pt x="36" y="46"/>
                    </a:lnTo>
                    <a:lnTo>
                      <a:pt x="38" y="52"/>
                    </a:lnTo>
                    <a:lnTo>
                      <a:pt x="40" y="54"/>
                    </a:lnTo>
                    <a:lnTo>
                      <a:pt x="42" y="52"/>
                    </a:lnTo>
                    <a:lnTo>
                      <a:pt x="40" y="46"/>
                    </a:lnTo>
                    <a:lnTo>
                      <a:pt x="50" y="44"/>
                    </a:lnTo>
                    <a:lnTo>
                      <a:pt x="52" y="42"/>
                    </a:lnTo>
                    <a:lnTo>
                      <a:pt x="56" y="42"/>
                    </a:lnTo>
                    <a:lnTo>
                      <a:pt x="80" y="46"/>
                    </a:lnTo>
                    <a:lnTo>
                      <a:pt x="98" y="40"/>
                    </a:lnTo>
                    <a:lnTo>
                      <a:pt x="128" y="0"/>
                    </a:lnTo>
                    <a:lnTo>
                      <a:pt x="324" y="18"/>
                    </a:lnTo>
                    <a:lnTo>
                      <a:pt x="324" y="18"/>
                    </a:lnTo>
                    <a:lnTo>
                      <a:pt x="324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32"/>
              <p:cNvSpPr>
                <a:spLocks/>
              </p:cNvSpPr>
              <p:nvPr/>
            </p:nvSpPr>
            <p:spPr bwMode="auto">
              <a:xfrm>
                <a:off x="4114" y="1761"/>
                <a:ext cx="356" cy="256"/>
              </a:xfrm>
              <a:custGeom>
                <a:avLst/>
                <a:gdLst>
                  <a:gd name="T0" fmla="*/ 108 w 356"/>
                  <a:gd name="T1" fmla="*/ 2 h 256"/>
                  <a:gd name="T2" fmla="*/ 114 w 356"/>
                  <a:gd name="T3" fmla="*/ 16 h 256"/>
                  <a:gd name="T4" fmla="*/ 132 w 356"/>
                  <a:gd name="T5" fmla="*/ 8 h 256"/>
                  <a:gd name="T6" fmla="*/ 150 w 356"/>
                  <a:gd name="T7" fmla="*/ 6 h 256"/>
                  <a:gd name="T8" fmla="*/ 166 w 356"/>
                  <a:gd name="T9" fmla="*/ 10 h 256"/>
                  <a:gd name="T10" fmla="*/ 174 w 356"/>
                  <a:gd name="T11" fmla="*/ 16 h 256"/>
                  <a:gd name="T12" fmla="*/ 168 w 356"/>
                  <a:gd name="T13" fmla="*/ 32 h 256"/>
                  <a:gd name="T14" fmla="*/ 188 w 356"/>
                  <a:gd name="T15" fmla="*/ 32 h 256"/>
                  <a:gd name="T16" fmla="*/ 184 w 356"/>
                  <a:gd name="T17" fmla="*/ 48 h 256"/>
                  <a:gd name="T18" fmla="*/ 198 w 356"/>
                  <a:gd name="T19" fmla="*/ 36 h 256"/>
                  <a:gd name="T20" fmla="*/ 202 w 356"/>
                  <a:gd name="T21" fmla="*/ 42 h 256"/>
                  <a:gd name="T22" fmla="*/ 194 w 356"/>
                  <a:gd name="T23" fmla="*/ 74 h 256"/>
                  <a:gd name="T24" fmla="*/ 200 w 356"/>
                  <a:gd name="T25" fmla="*/ 88 h 256"/>
                  <a:gd name="T26" fmla="*/ 212 w 356"/>
                  <a:gd name="T27" fmla="*/ 88 h 256"/>
                  <a:gd name="T28" fmla="*/ 226 w 356"/>
                  <a:gd name="T29" fmla="*/ 100 h 256"/>
                  <a:gd name="T30" fmla="*/ 238 w 356"/>
                  <a:gd name="T31" fmla="*/ 96 h 256"/>
                  <a:gd name="T32" fmla="*/ 254 w 356"/>
                  <a:gd name="T33" fmla="*/ 102 h 256"/>
                  <a:gd name="T34" fmla="*/ 258 w 356"/>
                  <a:gd name="T35" fmla="*/ 98 h 256"/>
                  <a:gd name="T36" fmla="*/ 260 w 356"/>
                  <a:gd name="T37" fmla="*/ 110 h 256"/>
                  <a:gd name="T38" fmla="*/ 250 w 356"/>
                  <a:gd name="T39" fmla="*/ 118 h 256"/>
                  <a:gd name="T40" fmla="*/ 252 w 356"/>
                  <a:gd name="T41" fmla="*/ 136 h 256"/>
                  <a:gd name="T42" fmla="*/ 256 w 356"/>
                  <a:gd name="T43" fmla="*/ 146 h 256"/>
                  <a:gd name="T44" fmla="*/ 264 w 356"/>
                  <a:gd name="T45" fmla="*/ 142 h 256"/>
                  <a:gd name="T46" fmla="*/ 290 w 356"/>
                  <a:gd name="T47" fmla="*/ 130 h 256"/>
                  <a:gd name="T48" fmla="*/ 294 w 356"/>
                  <a:gd name="T49" fmla="*/ 150 h 256"/>
                  <a:gd name="T50" fmla="*/ 300 w 356"/>
                  <a:gd name="T51" fmla="*/ 154 h 256"/>
                  <a:gd name="T52" fmla="*/ 320 w 356"/>
                  <a:gd name="T53" fmla="*/ 160 h 256"/>
                  <a:gd name="T54" fmla="*/ 306 w 356"/>
                  <a:gd name="T55" fmla="*/ 172 h 256"/>
                  <a:gd name="T56" fmla="*/ 318 w 356"/>
                  <a:gd name="T57" fmla="*/ 180 h 256"/>
                  <a:gd name="T58" fmla="*/ 324 w 356"/>
                  <a:gd name="T59" fmla="*/ 190 h 256"/>
                  <a:gd name="T60" fmla="*/ 352 w 356"/>
                  <a:gd name="T61" fmla="*/ 180 h 256"/>
                  <a:gd name="T62" fmla="*/ 352 w 356"/>
                  <a:gd name="T63" fmla="*/ 196 h 256"/>
                  <a:gd name="T64" fmla="*/ 332 w 356"/>
                  <a:gd name="T65" fmla="*/ 206 h 256"/>
                  <a:gd name="T66" fmla="*/ 276 w 356"/>
                  <a:gd name="T67" fmla="*/ 208 h 256"/>
                  <a:gd name="T68" fmla="*/ 276 w 356"/>
                  <a:gd name="T69" fmla="*/ 240 h 256"/>
                  <a:gd name="T70" fmla="*/ 258 w 356"/>
                  <a:gd name="T71" fmla="*/ 238 h 256"/>
                  <a:gd name="T72" fmla="*/ 244 w 356"/>
                  <a:gd name="T73" fmla="*/ 232 h 256"/>
                  <a:gd name="T74" fmla="*/ 226 w 356"/>
                  <a:gd name="T75" fmla="*/ 230 h 256"/>
                  <a:gd name="T76" fmla="*/ 210 w 356"/>
                  <a:gd name="T77" fmla="*/ 236 h 256"/>
                  <a:gd name="T78" fmla="*/ 182 w 356"/>
                  <a:gd name="T79" fmla="*/ 246 h 256"/>
                  <a:gd name="T80" fmla="*/ 160 w 356"/>
                  <a:gd name="T81" fmla="*/ 248 h 256"/>
                  <a:gd name="T82" fmla="*/ 152 w 356"/>
                  <a:gd name="T83" fmla="*/ 252 h 256"/>
                  <a:gd name="T84" fmla="*/ 146 w 356"/>
                  <a:gd name="T85" fmla="*/ 240 h 256"/>
                  <a:gd name="T86" fmla="*/ 68 w 356"/>
                  <a:gd name="T87" fmla="*/ 138 h 256"/>
                  <a:gd name="T88" fmla="*/ 26 w 356"/>
                  <a:gd name="T89" fmla="*/ 126 h 256"/>
                  <a:gd name="T90" fmla="*/ 18 w 356"/>
                  <a:gd name="T91" fmla="*/ 120 h 256"/>
                  <a:gd name="T92" fmla="*/ 12 w 356"/>
                  <a:gd name="T93" fmla="*/ 124 h 256"/>
                  <a:gd name="T94" fmla="*/ 4 w 356"/>
                  <a:gd name="T95" fmla="*/ 120 h 256"/>
                  <a:gd name="T96" fmla="*/ 4 w 356"/>
                  <a:gd name="T97" fmla="*/ 102 h 256"/>
                  <a:gd name="T98" fmla="*/ 2 w 356"/>
                  <a:gd name="T99" fmla="*/ 92 h 256"/>
                  <a:gd name="T100" fmla="*/ 90 w 356"/>
                  <a:gd name="T101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6" h="256">
                    <a:moveTo>
                      <a:pt x="90" y="4"/>
                    </a:moveTo>
                    <a:lnTo>
                      <a:pt x="90" y="6"/>
                    </a:lnTo>
                    <a:lnTo>
                      <a:pt x="96" y="0"/>
                    </a:lnTo>
                    <a:lnTo>
                      <a:pt x="108" y="2"/>
                    </a:lnTo>
                    <a:lnTo>
                      <a:pt x="108" y="6"/>
                    </a:lnTo>
                    <a:lnTo>
                      <a:pt x="114" y="10"/>
                    </a:lnTo>
                    <a:lnTo>
                      <a:pt x="112" y="14"/>
                    </a:lnTo>
                    <a:lnTo>
                      <a:pt x="114" y="16"/>
                    </a:lnTo>
                    <a:lnTo>
                      <a:pt x="122" y="20"/>
                    </a:lnTo>
                    <a:lnTo>
                      <a:pt x="124" y="16"/>
                    </a:lnTo>
                    <a:lnTo>
                      <a:pt x="126" y="10"/>
                    </a:lnTo>
                    <a:lnTo>
                      <a:pt x="132" y="8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6" y="6"/>
                    </a:lnTo>
                    <a:lnTo>
                      <a:pt x="150" y="6"/>
                    </a:lnTo>
                    <a:lnTo>
                      <a:pt x="152" y="14"/>
                    </a:lnTo>
                    <a:lnTo>
                      <a:pt x="154" y="16"/>
                    </a:lnTo>
                    <a:lnTo>
                      <a:pt x="164" y="14"/>
                    </a:lnTo>
                    <a:lnTo>
                      <a:pt x="166" y="10"/>
                    </a:lnTo>
                    <a:lnTo>
                      <a:pt x="168" y="8"/>
                    </a:lnTo>
                    <a:lnTo>
                      <a:pt x="174" y="8"/>
                    </a:lnTo>
                    <a:lnTo>
                      <a:pt x="176" y="14"/>
                    </a:lnTo>
                    <a:lnTo>
                      <a:pt x="174" y="16"/>
                    </a:lnTo>
                    <a:lnTo>
                      <a:pt x="170" y="16"/>
                    </a:lnTo>
                    <a:lnTo>
                      <a:pt x="168" y="18"/>
                    </a:lnTo>
                    <a:lnTo>
                      <a:pt x="166" y="28"/>
                    </a:lnTo>
                    <a:lnTo>
                      <a:pt x="168" y="32"/>
                    </a:lnTo>
                    <a:lnTo>
                      <a:pt x="170" y="34"/>
                    </a:lnTo>
                    <a:lnTo>
                      <a:pt x="174" y="28"/>
                    </a:lnTo>
                    <a:lnTo>
                      <a:pt x="186" y="28"/>
                    </a:lnTo>
                    <a:lnTo>
                      <a:pt x="188" y="32"/>
                    </a:lnTo>
                    <a:lnTo>
                      <a:pt x="188" y="36"/>
                    </a:lnTo>
                    <a:lnTo>
                      <a:pt x="182" y="38"/>
                    </a:lnTo>
                    <a:lnTo>
                      <a:pt x="180" y="42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94" y="46"/>
                    </a:lnTo>
                    <a:lnTo>
                      <a:pt x="196" y="44"/>
                    </a:lnTo>
                    <a:lnTo>
                      <a:pt x="198" y="36"/>
                    </a:lnTo>
                    <a:lnTo>
                      <a:pt x="200" y="34"/>
                    </a:lnTo>
                    <a:lnTo>
                      <a:pt x="200" y="34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196" y="50"/>
                    </a:lnTo>
                    <a:lnTo>
                      <a:pt x="198" y="58"/>
                    </a:lnTo>
                    <a:lnTo>
                      <a:pt x="194" y="66"/>
                    </a:lnTo>
                    <a:lnTo>
                      <a:pt x="194" y="74"/>
                    </a:lnTo>
                    <a:lnTo>
                      <a:pt x="192" y="80"/>
                    </a:lnTo>
                    <a:lnTo>
                      <a:pt x="194" y="86"/>
                    </a:lnTo>
                    <a:lnTo>
                      <a:pt x="196" y="88"/>
                    </a:lnTo>
                    <a:lnTo>
                      <a:pt x="200" y="88"/>
                    </a:lnTo>
                    <a:lnTo>
                      <a:pt x="196" y="78"/>
                    </a:lnTo>
                    <a:lnTo>
                      <a:pt x="200" y="76"/>
                    </a:lnTo>
                    <a:lnTo>
                      <a:pt x="204" y="72"/>
                    </a:lnTo>
                    <a:lnTo>
                      <a:pt x="212" y="88"/>
                    </a:lnTo>
                    <a:lnTo>
                      <a:pt x="214" y="84"/>
                    </a:lnTo>
                    <a:lnTo>
                      <a:pt x="218" y="84"/>
                    </a:lnTo>
                    <a:lnTo>
                      <a:pt x="220" y="84"/>
                    </a:lnTo>
                    <a:lnTo>
                      <a:pt x="226" y="100"/>
                    </a:lnTo>
                    <a:lnTo>
                      <a:pt x="226" y="104"/>
                    </a:lnTo>
                    <a:lnTo>
                      <a:pt x="230" y="108"/>
                    </a:lnTo>
                    <a:lnTo>
                      <a:pt x="234" y="104"/>
                    </a:lnTo>
                    <a:lnTo>
                      <a:pt x="238" y="96"/>
                    </a:lnTo>
                    <a:lnTo>
                      <a:pt x="248" y="106"/>
                    </a:lnTo>
                    <a:lnTo>
                      <a:pt x="250" y="104"/>
                    </a:lnTo>
                    <a:lnTo>
                      <a:pt x="254" y="104"/>
                    </a:lnTo>
                    <a:lnTo>
                      <a:pt x="254" y="102"/>
                    </a:lnTo>
                    <a:lnTo>
                      <a:pt x="252" y="98"/>
                    </a:lnTo>
                    <a:lnTo>
                      <a:pt x="252" y="96"/>
                    </a:lnTo>
                    <a:lnTo>
                      <a:pt x="254" y="96"/>
                    </a:lnTo>
                    <a:lnTo>
                      <a:pt x="258" y="98"/>
                    </a:lnTo>
                    <a:lnTo>
                      <a:pt x="260" y="100"/>
                    </a:lnTo>
                    <a:lnTo>
                      <a:pt x="268" y="110"/>
                    </a:lnTo>
                    <a:lnTo>
                      <a:pt x="264" y="112"/>
                    </a:lnTo>
                    <a:lnTo>
                      <a:pt x="260" y="110"/>
                    </a:lnTo>
                    <a:lnTo>
                      <a:pt x="260" y="116"/>
                    </a:lnTo>
                    <a:lnTo>
                      <a:pt x="256" y="118"/>
                    </a:lnTo>
                    <a:lnTo>
                      <a:pt x="254" y="116"/>
                    </a:lnTo>
                    <a:lnTo>
                      <a:pt x="250" y="118"/>
                    </a:lnTo>
                    <a:lnTo>
                      <a:pt x="246" y="128"/>
                    </a:lnTo>
                    <a:lnTo>
                      <a:pt x="248" y="130"/>
                    </a:lnTo>
                    <a:lnTo>
                      <a:pt x="248" y="132"/>
                    </a:lnTo>
                    <a:lnTo>
                      <a:pt x="252" y="136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8" y="144"/>
                    </a:lnTo>
                    <a:lnTo>
                      <a:pt x="256" y="146"/>
                    </a:lnTo>
                    <a:lnTo>
                      <a:pt x="258" y="148"/>
                    </a:lnTo>
                    <a:lnTo>
                      <a:pt x="260" y="148"/>
                    </a:lnTo>
                    <a:lnTo>
                      <a:pt x="262" y="144"/>
                    </a:lnTo>
                    <a:lnTo>
                      <a:pt x="264" y="142"/>
                    </a:lnTo>
                    <a:lnTo>
                      <a:pt x="268" y="140"/>
                    </a:lnTo>
                    <a:lnTo>
                      <a:pt x="272" y="130"/>
                    </a:lnTo>
                    <a:lnTo>
                      <a:pt x="280" y="128"/>
                    </a:lnTo>
                    <a:lnTo>
                      <a:pt x="290" y="130"/>
                    </a:lnTo>
                    <a:lnTo>
                      <a:pt x="290" y="130"/>
                    </a:lnTo>
                    <a:lnTo>
                      <a:pt x="294" y="136"/>
                    </a:lnTo>
                    <a:lnTo>
                      <a:pt x="296" y="142"/>
                    </a:lnTo>
                    <a:lnTo>
                      <a:pt x="294" y="150"/>
                    </a:lnTo>
                    <a:lnTo>
                      <a:pt x="290" y="154"/>
                    </a:lnTo>
                    <a:lnTo>
                      <a:pt x="292" y="158"/>
                    </a:lnTo>
                    <a:lnTo>
                      <a:pt x="296" y="156"/>
                    </a:lnTo>
                    <a:lnTo>
                      <a:pt x="300" y="154"/>
                    </a:lnTo>
                    <a:lnTo>
                      <a:pt x="302" y="154"/>
                    </a:lnTo>
                    <a:lnTo>
                      <a:pt x="308" y="150"/>
                    </a:lnTo>
                    <a:lnTo>
                      <a:pt x="312" y="152"/>
                    </a:lnTo>
                    <a:lnTo>
                      <a:pt x="320" y="160"/>
                    </a:lnTo>
                    <a:lnTo>
                      <a:pt x="320" y="160"/>
                    </a:lnTo>
                    <a:lnTo>
                      <a:pt x="310" y="166"/>
                    </a:lnTo>
                    <a:lnTo>
                      <a:pt x="310" y="170"/>
                    </a:lnTo>
                    <a:lnTo>
                      <a:pt x="306" y="172"/>
                    </a:lnTo>
                    <a:lnTo>
                      <a:pt x="308" y="174"/>
                    </a:lnTo>
                    <a:lnTo>
                      <a:pt x="312" y="174"/>
                    </a:lnTo>
                    <a:lnTo>
                      <a:pt x="316" y="178"/>
                    </a:lnTo>
                    <a:lnTo>
                      <a:pt x="318" y="180"/>
                    </a:lnTo>
                    <a:lnTo>
                      <a:pt x="318" y="184"/>
                    </a:lnTo>
                    <a:lnTo>
                      <a:pt x="320" y="192"/>
                    </a:lnTo>
                    <a:lnTo>
                      <a:pt x="322" y="192"/>
                    </a:lnTo>
                    <a:lnTo>
                      <a:pt x="324" y="190"/>
                    </a:lnTo>
                    <a:lnTo>
                      <a:pt x="326" y="180"/>
                    </a:lnTo>
                    <a:lnTo>
                      <a:pt x="326" y="178"/>
                    </a:lnTo>
                    <a:lnTo>
                      <a:pt x="346" y="180"/>
                    </a:lnTo>
                    <a:lnTo>
                      <a:pt x="352" y="180"/>
                    </a:lnTo>
                    <a:lnTo>
                      <a:pt x="356" y="182"/>
                    </a:lnTo>
                    <a:lnTo>
                      <a:pt x="356" y="192"/>
                    </a:lnTo>
                    <a:lnTo>
                      <a:pt x="354" y="196"/>
                    </a:lnTo>
                    <a:lnTo>
                      <a:pt x="352" y="196"/>
                    </a:lnTo>
                    <a:lnTo>
                      <a:pt x="350" y="194"/>
                    </a:lnTo>
                    <a:lnTo>
                      <a:pt x="344" y="194"/>
                    </a:lnTo>
                    <a:lnTo>
                      <a:pt x="338" y="198"/>
                    </a:lnTo>
                    <a:lnTo>
                      <a:pt x="332" y="206"/>
                    </a:lnTo>
                    <a:lnTo>
                      <a:pt x="332" y="208"/>
                    </a:lnTo>
                    <a:lnTo>
                      <a:pt x="328" y="210"/>
                    </a:lnTo>
                    <a:lnTo>
                      <a:pt x="278" y="202"/>
                    </a:lnTo>
                    <a:lnTo>
                      <a:pt x="276" y="208"/>
                    </a:lnTo>
                    <a:lnTo>
                      <a:pt x="278" y="210"/>
                    </a:lnTo>
                    <a:lnTo>
                      <a:pt x="278" y="214"/>
                    </a:lnTo>
                    <a:lnTo>
                      <a:pt x="280" y="232"/>
                    </a:lnTo>
                    <a:lnTo>
                      <a:pt x="276" y="240"/>
                    </a:lnTo>
                    <a:lnTo>
                      <a:pt x="274" y="242"/>
                    </a:lnTo>
                    <a:lnTo>
                      <a:pt x="270" y="240"/>
                    </a:lnTo>
                    <a:lnTo>
                      <a:pt x="268" y="240"/>
                    </a:lnTo>
                    <a:lnTo>
                      <a:pt x="258" y="238"/>
                    </a:lnTo>
                    <a:lnTo>
                      <a:pt x="256" y="240"/>
                    </a:lnTo>
                    <a:lnTo>
                      <a:pt x="252" y="240"/>
                    </a:lnTo>
                    <a:lnTo>
                      <a:pt x="246" y="238"/>
                    </a:lnTo>
                    <a:lnTo>
                      <a:pt x="244" y="232"/>
                    </a:lnTo>
                    <a:lnTo>
                      <a:pt x="238" y="228"/>
                    </a:lnTo>
                    <a:lnTo>
                      <a:pt x="232" y="228"/>
                    </a:lnTo>
                    <a:lnTo>
                      <a:pt x="230" y="230"/>
                    </a:lnTo>
                    <a:lnTo>
                      <a:pt x="226" y="230"/>
                    </a:lnTo>
                    <a:lnTo>
                      <a:pt x="220" y="228"/>
                    </a:lnTo>
                    <a:lnTo>
                      <a:pt x="214" y="230"/>
                    </a:lnTo>
                    <a:lnTo>
                      <a:pt x="212" y="234"/>
                    </a:lnTo>
                    <a:lnTo>
                      <a:pt x="210" y="236"/>
                    </a:lnTo>
                    <a:lnTo>
                      <a:pt x="200" y="240"/>
                    </a:lnTo>
                    <a:lnTo>
                      <a:pt x="188" y="242"/>
                    </a:lnTo>
                    <a:lnTo>
                      <a:pt x="184" y="242"/>
                    </a:lnTo>
                    <a:lnTo>
                      <a:pt x="182" y="246"/>
                    </a:lnTo>
                    <a:lnTo>
                      <a:pt x="180" y="248"/>
                    </a:lnTo>
                    <a:lnTo>
                      <a:pt x="172" y="242"/>
                    </a:lnTo>
                    <a:lnTo>
                      <a:pt x="166" y="242"/>
                    </a:lnTo>
                    <a:lnTo>
                      <a:pt x="160" y="248"/>
                    </a:lnTo>
                    <a:lnTo>
                      <a:pt x="162" y="250"/>
                    </a:lnTo>
                    <a:lnTo>
                      <a:pt x="158" y="254"/>
                    </a:lnTo>
                    <a:lnTo>
                      <a:pt x="152" y="256"/>
                    </a:lnTo>
                    <a:lnTo>
                      <a:pt x="152" y="252"/>
                    </a:lnTo>
                    <a:lnTo>
                      <a:pt x="152" y="250"/>
                    </a:lnTo>
                    <a:lnTo>
                      <a:pt x="154" y="246"/>
                    </a:lnTo>
                    <a:lnTo>
                      <a:pt x="150" y="242"/>
                    </a:lnTo>
                    <a:lnTo>
                      <a:pt x="146" y="240"/>
                    </a:lnTo>
                    <a:lnTo>
                      <a:pt x="146" y="238"/>
                    </a:lnTo>
                    <a:lnTo>
                      <a:pt x="122" y="216"/>
                    </a:lnTo>
                    <a:lnTo>
                      <a:pt x="108" y="184"/>
                    </a:lnTo>
                    <a:lnTo>
                      <a:pt x="68" y="138"/>
                    </a:lnTo>
                    <a:lnTo>
                      <a:pt x="32" y="128"/>
                    </a:lnTo>
                    <a:lnTo>
                      <a:pt x="28" y="128"/>
                    </a:lnTo>
                    <a:lnTo>
                      <a:pt x="24" y="126"/>
                    </a:lnTo>
                    <a:lnTo>
                      <a:pt x="26" y="126"/>
                    </a:lnTo>
                    <a:lnTo>
                      <a:pt x="24" y="124"/>
                    </a:lnTo>
                    <a:lnTo>
                      <a:pt x="18" y="124"/>
                    </a:lnTo>
                    <a:lnTo>
                      <a:pt x="20" y="122"/>
                    </a:lnTo>
                    <a:lnTo>
                      <a:pt x="18" y="120"/>
                    </a:lnTo>
                    <a:lnTo>
                      <a:pt x="18" y="120"/>
                    </a:lnTo>
                    <a:lnTo>
                      <a:pt x="16" y="118"/>
                    </a:lnTo>
                    <a:lnTo>
                      <a:pt x="14" y="116"/>
                    </a:lnTo>
                    <a:lnTo>
                      <a:pt x="12" y="124"/>
                    </a:lnTo>
                    <a:lnTo>
                      <a:pt x="10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4" y="120"/>
                    </a:lnTo>
                    <a:lnTo>
                      <a:pt x="2" y="120"/>
                    </a:lnTo>
                    <a:lnTo>
                      <a:pt x="4" y="118"/>
                    </a:lnTo>
                    <a:lnTo>
                      <a:pt x="4" y="108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96"/>
                    </a:lnTo>
                    <a:lnTo>
                      <a:pt x="4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90" y="4"/>
                    </a:lnTo>
                    <a:lnTo>
                      <a:pt x="90" y="4"/>
                    </a:lnTo>
                    <a:lnTo>
                      <a:pt x="90" y="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33"/>
              <p:cNvSpPr>
                <a:spLocks/>
              </p:cNvSpPr>
              <p:nvPr/>
            </p:nvSpPr>
            <p:spPr bwMode="auto">
              <a:xfrm>
                <a:off x="4772" y="1789"/>
                <a:ext cx="388" cy="322"/>
              </a:xfrm>
              <a:custGeom>
                <a:avLst/>
                <a:gdLst>
                  <a:gd name="T0" fmla="*/ 166 w 388"/>
                  <a:gd name="T1" fmla="*/ 24 h 322"/>
                  <a:gd name="T2" fmla="*/ 176 w 388"/>
                  <a:gd name="T3" fmla="*/ 26 h 322"/>
                  <a:gd name="T4" fmla="*/ 198 w 388"/>
                  <a:gd name="T5" fmla="*/ 26 h 322"/>
                  <a:gd name="T6" fmla="*/ 220 w 388"/>
                  <a:gd name="T7" fmla="*/ 14 h 322"/>
                  <a:gd name="T8" fmla="*/ 274 w 388"/>
                  <a:gd name="T9" fmla="*/ 0 h 322"/>
                  <a:gd name="T10" fmla="*/ 290 w 388"/>
                  <a:gd name="T11" fmla="*/ 10 h 322"/>
                  <a:gd name="T12" fmla="*/ 286 w 388"/>
                  <a:gd name="T13" fmla="*/ 30 h 322"/>
                  <a:gd name="T14" fmla="*/ 288 w 388"/>
                  <a:gd name="T15" fmla="*/ 36 h 322"/>
                  <a:gd name="T16" fmla="*/ 296 w 388"/>
                  <a:gd name="T17" fmla="*/ 50 h 322"/>
                  <a:gd name="T18" fmla="*/ 286 w 388"/>
                  <a:gd name="T19" fmla="*/ 80 h 322"/>
                  <a:gd name="T20" fmla="*/ 266 w 388"/>
                  <a:gd name="T21" fmla="*/ 82 h 322"/>
                  <a:gd name="T22" fmla="*/ 268 w 388"/>
                  <a:gd name="T23" fmla="*/ 106 h 322"/>
                  <a:gd name="T24" fmla="*/ 278 w 388"/>
                  <a:gd name="T25" fmla="*/ 110 h 322"/>
                  <a:gd name="T26" fmla="*/ 300 w 388"/>
                  <a:gd name="T27" fmla="*/ 130 h 322"/>
                  <a:gd name="T28" fmla="*/ 304 w 388"/>
                  <a:gd name="T29" fmla="*/ 136 h 322"/>
                  <a:gd name="T30" fmla="*/ 312 w 388"/>
                  <a:gd name="T31" fmla="*/ 152 h 322"/>
                  <a:gd name="T32" fmla="*/ 322 w 388"/>
                  <a:gd name="T33" fmla="*/ 162 h 322"/>
                  <a:gd name="T34" fmla="*/ 328 w 388"/>
                  <a:gd name="T35" fmla="*/ 166 h 322"/>
                  <a:gd name="T36" fmla="*/ 332 w 388"/>
                  <a:gd name="T37" fmla="*/ 174 h 322"/>
                  <a:gd name="T38" fmla="*/ 338 w 388"/>
                  <a:gd name="T39" fmla="*/ 194 h 322"/>
                  <a:gd name="T40" fmla="*/ 350 w 388"/>
                  <a:gd name="T41" fmla="*/ 216 h 322"/>
                  <a:gd name="T42" fmla="*/ 350 w 388"/>
                  <a:gd name="T43" fmla="*/ 220 h 322"/>
                  <a:gd name="T44" fmla="*/ 364 w 388"/>
                  <a:gd name="T45" fmla="*/ 224 h 322"/>
                  <a:gd name="T46" fmla="*/ 372 w 388"/>
                  <a:gd name="T47" fmla="*/ 232 h 322"/>
                  <a:gd name="T48" fmla="*/ 384 w 388"/>
                  <a:gd name="T49" fmla="*/ 234 h 322"/>
                  <a:gd name="T50" fmla="*/ 388 w 388"/>
                  <a:gd name="T51" fmla="*/ 238 h 322"/>
                  <a:gd name="T52" fmla="*/ 386 w 388"/>
                  <a:gd name="T53" fmla="*/ 242 h 322"/>
                  <a:gd name="T54" fmla="*/ 374 w 388"/>
                  <a:gd name="T55" fmla="*/ 248 h 322"/>
                  <a:gd name="T56" fmla="*/ 382 w 388"/>
                  <a:gd name="T57" fmla="*/ 258 h 322"/>
                  <a:gd name="T58" fmla="*/ 366 w 388"/>
                  <a:gd name="T59" fmla="*/ 268 h 322"/>
                  <a:gd name="T60" fmla="*/ 306 w 388"/>
                  <a:gd name="T61" fmla="*/ 260 h 322"/>
                  <a:gd name="T62" fmla="*/ 308 w 388"/>
                  <a:gd name="T63" fmla="*/ 278 h 322"/>
                  <a:gd name="T64" fmla="*/ 300 w 388"/>
                  <a:gd name="T65" fmla="*/ 280 h 322"/>
                  <a:gd name="T66" fmla="*/ 294 w 388"/>
                  <a:gd name="T67" fmla="*/ 292 h 322"/>
                  <a:gd name="T68" fmla="*/ 284 w 388"/>
                  <a:gd name="T69" fmla="*/ 322 h 322"/>
                  <a:gd name="T70" fmla="*/ 134 w 388"/>
                  <a:gd name="T71" fmla="*/ 250 h 322"/>
                  <a:gd name="T72" fmla="*/ 50 w 388"/>
                  <a:gd name="T73" fmla="*/ 222 h 322"/>
                  <a:gd name="T74" fmla="*/ 34 w 388"/>
                  <a:gd name="T75" fmla="*/ 236 h 322"/>
                  <a:gd name="T76" fmla="*/ 26 w 388"/>
                  <a:gd name="T77" fmla="*/ 250 h 322"/>
                  <a:gd name="T78" fmla="*/ 20 w 388"/>
                  <a:gd name="T79" fmla="*/ 254 h 322"/>
                  <a:gd name="T80" fmla="*/ 10 w 388"/>
                  <a:gd name="T81" fmla="*/ 248 h 322"/>
                  <a:gd name="T82" fmla="*/ 0 w 388"/>
                  <a:gd name="T83" fmla="*/ 230 h 322"/>
                  <a:gd name="T84" fmla="*/ 8 w 388"/>
                  <a:gd name="T85" fmla="*/ 214 h 322"/>
                  <a:gd name="T86" fmla="*/ 16 w 388"/>
                  <a:gd name="T87" fmla="*/ 200 h 322"/>
                  <a:gd name="T88" fmla="*/ 22 w 388"/>
                  <a:gd name="T89" fmla="*/ 190 h 322"/>
                  <a:gd name="T90" fmla="*/ 38 w 388"/>
                  <a:gd name="T91" fmla="*/ 180 h 322"/>
                  <a:gd name="T92" fmla="*/ 52 w 388"/>
                  <a:gd name="T93" fmla="*/ 176 h 322"/>
                  <a:gd name="T94" fmla="*/ 58 w 388"/>
                  <a:gd name="T95" fmla="*/ 158 h 322"/>
                  <a:gd name="T96" fmla="*/ 70 w 388"/>
                  <a:gd name="T97" fmla="*/ 146 h 322"/>
                  <a:gd name="T98" fmla="*/ 94 w 388"/>
                  <a:gd name="T99" fmla="*/ 130 h 322"/>
                  <a:gd name="T100" fmla="*/ 82 w 388"/>
                  <a:gd name="T101" fmla="*/ 112 h 322"/>
                  <a:gd name="T102" fmla="*/ 76 w 388"/>
                  <a:gd name="T103" fmla="*/ 88 h 322"/>
                  <a:gd name="T104" fmla="*/ 72 w 388"/>
                  <a:gd name="T105" fmla="*/ 78 h 322"/>
                  <a:gd name="T106" fmla="*/ 88 w 388"/>
                  <a:gd name="T107" fmla="*/ 70 h 322"/>
                  <a:gd name="T108" fmla="*/ 98 w 388"/>
                  <a:gd name="T109" fmla="*/ 60 h 322"/>
                  <a:gd name="T110" fmla="*/ 120 w 388"/>
                  <a:gd name="T111" fmla="*/ 64 h 322"/>
                  <a:gd name="T112" fmla="*/ 128 w 388"/>
                  <a:gd name="T113" fmla="*/ 54 h 322"/>
                  <a:gd name="T114" fmla="*/ 148 w 388"/>
                  <a:gd name="T115" fmla="*/ 40 h 322"/>
                  <a:gd name="T116" fmla="*/ 138 w 388"/>
                  <a:gd name="T117" fmla="*/ 34 h 322"/>
                  <a:gd name="T118" fmla="*/ 148 w 388"/>
                  <a:gd name="T119" fmla="*/ 26 h 322"/>
                  <a:gd name="T120" fmla="*/ 160 w 388"/>
                  <a:gd name="T121" fmla="*/ 2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8" h="322">
                    <a:moveTo>
                      <a:pt x="160" y="20"/>
                    </a:moveTo>
                    <a:lnTo>
                      <a:pt x="164" y="20"/>
                    </a:lnTo>
                    <a:lnTo>
                      <a:pt x="166" y="24"/>
                    </a:lnTo>
                    <a:lnTo>
                      <a:pt x="168" y="26"/>
                    </a:lnTo>
                    <a:lnTo>
                      <a:pt x="174" y="26"/>
                    </a:lnTo>
                    <a:lnTo>
                      <a:pt x="176" y="26"/>
                    </a:lnTo>
                    <a:lnTo>
                      <a:pt x="184" y="28"/>
                    </a:lnTo>
                    <a:lnTo>
                      <a:pt x="188" y="26"/>
                    </a:lnTo>
                    <a:lnTo>
                      <a:pt x="198" y="26"/>
                    </a:lnTo>
                    <a:lnTo>
                      <a:pt x="200" y="22"/>
                    </a:lnTo>
                    <a:lnTo>
                      <a:pt x="210" y="16"/>
                    </a:lnTo>
                    <a:lnTo>
                      <a:pt x="220" y="14"/>
                    </a:lnTo>
                    <a:lnTo>
                      <a:pt x="226" y="6"/>
                    </a:lnTo>
                    <a:lnTo>
                      <a:pt x="268" y="2"/>
                    </a:lnTo>
                    <a:lnTo>
                      <a:pt x="274" y="0"/>
                    </a:lnTo>
                    <a:lnTo>
                      <a:pt x="282" y="2"/>
                    </a:lnTo>
                    <a:lnTo>
                      <a:pt x="286" y="4"/>
                    </a:lnTo>
                    <a:lnTo>
                      <a:pt x="290" y="10"/>
                    </a:lnTo>
                    <a:lnTo>
                      <a:pt x="290" y="20"/>
                    </a:lnTo>
                    <a:lnTo>
                      <a:pt x="288" y="26"/>
                    </a:lnTo>
                    <a:lnTo>
                      <a:pt x="286" y="30"/>
                    </a:lnTo>
                    <a:lnTo>
                      <a:pt x="286" y="32"/>
                    </a:lnTo>
                    <a:lnTo>
                      <a:pt x="288" y="34"/>
                    </a:lnTo>
                    <a:lnTo>
                      <a:pt x="288" y="36"/>
                    </a:lnTo>
                    <a:lnTo>
                      <a:pt x="294" y="40"/>
                    </a:lnTo>
                    <a:lnTo>
                      <a:pt x="296" y="44"/>
                    </a:lnTo>
                    <a:lnTo>
                      <a:pt x="296" y="50"/>
                    </a:lnTo>
                    <a:lnTo>
                      <a:pt x="288" y="76"/>
                    </a:lnTo>
                    <a:lnTo>
                      <a:pt x="288" y="76"/>
                    </a:lnTo>
                    <a:lnTo>
                      <a:pt x="286" y="80"/>
                    </a:lnTo>
                    <a:lnTo>
                      <a:pt x="282" y="82"/>
                    </a:lnTo>
                    <a:lnTo>
                      <a:pt x="270" y="82"/>
                    </a:lnTo>
                    <a:lnTo>
                      <a:pt x="266" y="82"/>
                    </a:lnTo>
                    <a:lnTo>
                      <a:pt x="266" y="88"/>
                    </a:lnTo>
                    <a:lnTo>
                      <a:pt x="268" y="96"/>
                    </a:lnTo>
                    <a:lnTo>
                      <a:pt x="268" y="106"/>
                    </a:lnTo>
                    <a:lnTo>
                      <a:pt x="268" y="106"/>
                    </a:lnTo>
                    <a:lnTo>
                      <a:pt x="270" y="108"/>
                    </a:lnTo>
                    <a:lnTo>
                      <a:pt x="278" y="110"/>
                    </a:lnTo>
                    <a:lnTo>
                      <a:pt x="282" y="122"/>
                    </a:lnTo>
                    <a:lnTo>
                      <a:pt x="294" y="124"/>
                    </a:lnTo>
                    <a:lnTo>
                      <a:pt x="300" y="130"/>
                    </a:lnTo>
                    <a:lnTo>
                      <a:pt x="302" y="134"/>
                    </a:lnTo>
                    <a:lnTo>
                      <a:pt x="302" y="134"/>
                    </a:lnTo>
                    <a:lnTo>
                      <a:pt x="304" y="136"/>
                    </a:lnTo>
                    <a:lnTo>
                      <a:pt x="304" y="144"/>
                    </a:lnTo>
                    <a:lnTo>
                      <a:pt x="306" y="148"/>
                    </a:lnTo>
                    <a:lnTo>
                      <a:pt x="312" y="152"/>
                    </a:lnTo>
                    <a:lnTo>
                      <a:pt x="318" y="154"/>
                    </a:lnTo>
                    <a:lnTo>
                      <a:pt x="322" y="160"/>
                    </a:lnTo>
                    <a:lnTo>
                      <a:pt x="322" y="162"/>
                    </a:lnTo>
                    <a:lnTo>
                      <a:pt x="326" y="162"/>
                    </a:lnTo>
                    <a:lnTo>
                      <a:pt x="328" y="164"/>
                    </a:lnTo>
                    <a:lnTo>
                      <a:pt x="328" y="166"/>
                    </a:lnTo>
                    <a:lnTo>
                      <a:pt x="330" y="168"/>
                    </a:lnTo>
                    <a:lnTo>
                      <a:pt x="330" y="170"/>
                    </a:lnTo>
                    <a:lnTo>
                      <a:pt x="332" y="174"/>
                    </a:lnTo>
                    <a:lnTo>
                      <a:pt x="334" y="178"/>
                    </a:lnTo>
                    <a:lnTo>
                      <a:pt x="336" y="184"/>
                    </a:lnTo>
                    <a:lnTo>
                      <a:pt x="338" y="194"/>
                    </a:lnTo>
                    <a:lnTo>
                      <a:pt x="344" y="202"/>
                    </a:lnTo>
                    <a:lnTo>
                      <a:pt x="346" y="210"/>
                    </a:lnTo>
                    <a:lnTo>
                      <a:pt x="350" y="216"/>
                    </a:lnTo>
                    <a:lnTo>
                      <a:pt x="352" y="216"/>
                    </a:lnTo>
                    <a:lnTo>
                      <a:pt x="350" y="218"/>
                    </a:lnTo>
                    <a:lnTo>
                      <a:pt x="350" y="220"/>
                    </a:lnTo>
                    <a:lnTo>
                      <a:pt x="350" y="222"/>
                    </a:lnTo>
                    <a:lnTo>
                      <a:pt x="356" y="220"/>
                    </a:lnTo>
                    <a:lnTo>
                      <a:pt x="364" y="224"/>
                    </a:lnTo>
                    <a:lnTo>
                      <a:pt x="370" y="224"/>
                    </a:lnTo>
                    <a:lnTo>
                      <a:pt x="372" y="228"/>
                    </a:lnTo>
                    <a:lnTo>
                      <a:pt x="372" y="232"/>
                    </a:lnTo>
                    <a:lnTo>
                      <a:pt x="374" y="234"/>
                    </a:lnTo>
                    <a:lnTo>
                      <a:pt x="382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8" y="236"/>
                    </a:lnTo>
                    <a:lnTo>
                      <a:pt x="388" y="238"/>
                    </a:lnTo>
                    <a:lnTo>
                      <a:pt x="388" y="238"/>
                    </a:lnTo>
                    <a:lnTo>
                      <a:pt x="388" y="240"/>
                    </a:lnTo>
                    <a:lnTo>
                      <a:pt x="386" y="242"/>
                    </a:lnTo>
                    <a:lnTo>
                      <a:pt x="386" y="242"/>
                    </a:lnTo>
                    <a:lnTo>
                      <a:pt x="376" y="244"/>
                    </a:lnTo>
                    <a:lnTo>
                      <a:pt x="374" y="248"/>
                    </a:lnTo>
                    <a:lnTo>
                      <a:pt x="374" y="252"/>
                    </a:lnTo>
                    <a:lnTo>
                      <a:pt x="380" y="256"/>
                    </a:lnTo>
                    <a:lnTo>
                      <a:pt x="382" y="258"/>
                    </a:lnTo>
                    <a:lnTo>
                      <a:pt x="382" y="258"/>
                    </a:lnTo>
                    <a:lnTo>
                      <a:pt x="374" y="266"/>
                    </a:lnTo>
                    <a:lnTo>
                      <a:pt x="366" y="268"/>
                    </a:lnTo>
                    <a:lnTo>
                      <a:pt x="360" y="266"/>
                    </a:lnTo>
                    <a:lnTo>
                      <a:pt x="338" y="254"/>
                    </a:lnTo>
                    <a:lnTo>
                      <a:pt x="306" y="260"/>
                    </a:lnTo>
                    <a:lnTo>
                      <a:pt x="306" y="266"/>
                    </a:lnTo>
                    <a:lnTo>
                      <a:pt x="306" y="270"/>
                    </a:lnTo>
                    <a:lnTo>
                      <a:pt x="308" y="278"/>
                    </a:lnTo>
                    <a:lnTo>
                      <a:pt x="306" y="280"/>
                    </a:lnTo>
                    <a:lnTo>
                      <a:pt x="304" y="280"/>
                    </a:lnTo>
                    <a:lnTo>
                      <a:pt x="300" y="280"/>
                    </a:lnTo>
                    <a:lnTo>
                      <a:pt x="292" y="288"/>
                    </a:lnTo>
                    <a:lnTo>
                      <a:pt x="292" y="290"/>
                    </a:lnTo>
                    <a:lnTo>
                      <a:pt x="294" y="292"/>
                    </a:lnTo>
                    <a:lnTo>
                      <a:pt x="298" y="298"/>
                    </a:lnTo>
                    <a:lnTo>
                      <a:pt x="296" y="308"/>
                    </a:lnTo>
                    <a:lnTo>
                      <a:pt x="284" y="322"/>
                    </a:lnTo>
                    <a:lnTo>
                      <a:pt x="244" y="312"/>
                    </a:lnTo>
                    <a:lnTo>
                      <a:pt x="198" y="290"/>
                    </a:lnTo>
                    <a:lnTo>
                      <a:pt x="134" y="250"/>
                    </a:lnTo>
                    <a:lnTo>
                      <a:pt x="104" y="242"/>
                    </a:lnTo>
                    <a:lnTo>
                      <a:pt x="60" y="224"/>
                    </a:lnTo>
                    <a:lnTo>
                      <a:pt x="50" y="222"/>
                    </a:lnTo>
                    <a:lnTo>
                      <a:pt x="46" y="226"/>
                    </a:lnTo>
                    <a:lnTo>
                      <a:pt x="38" y="230"/>
                    </a:lnTo>
                    <a:lnTo>
                      <a:pt x="34" y="236"/>
                    </a:lnTo>
                    <a:lnTo>
                      <a:pt x="32" y="244"/>
                    </a:lnTo>
                    <a:lnTo>
                      <a:pt x="30" y="246"/>
                    </a:lnTo>
                    <a:lnTo>
                      <a:pt x="26" y="250"/>
                    </a:lnTo>
                    <a:lnTo>
                      <a:pt x="24" y="252"/>
                    </a:lnTo>
                    <a:lnTo>
                      <a:pt x="22" y="254"/>
                    </a:lnTo>
                    <a:lnTo>
                      <a:pt x="20" y="254"/>
                    </a:lnTo>
                    <a:lnTo>
                      <a:pt x="18" y="252"/>
                    </a:lnTo>
                    <a:lnTo>
                      <a:pt x="10" y="250"/>
                    </a:lnTo>
                    <a:lnTo>
                      <a:pt x="10" y="248"/>
                    </a:lnTo>
                    <a:lnTo>
                      <a:pt x="6" y="244"/>
                    </a:lnTo>
                    <a:lnTo>
                      <a:pt x="2" y="238"/>
                    </a:lnTo>
                    <a:lnTo>
                      <a:pt x="0" y="230"/>
                    </a:lnTo>
                    <a:lnTo>
                      <a:pt x="4" y="226"/>
                    </a:lnTo>
                    <a:lnTo>
                      <a:pt x="2" y="216"/>
                    </a:lnTo>
                    <a:lnTo>
                      <a:pt x="8" y="214"/>
                    </a:lnTo>
                    <a:lnTo>
                      <a:pt x="10" y="208"/>
                    </a:lnTo>
                    <a:lnTo>
                      <a:pt x="12" y="204"/>
                    </a:lnTo>
                    <a:lnTo>
                      <a:pt x="16" y="200"/>
                    </a:lnTo>
                    <a:lnTo>
                      <a:pt x="16" y="194"/>
                    </a:lnTo>
                    <a:lnTo>
                      <a:pt x="18" y="194"/>
                    </a:lnTo>
                    <a:lnTo>
                      <a:pt x="22" y="190"/>
                    </a:lnTo>
                    <a:lnTo>
                      <a:pt x="24" y="188"/>
                    </a:lnTo>
                    <a:lnTo>
                      <a:pt x="28" y="184"/>
                    </a:lnTo>
                    <a:lnTo>
                      <a:pt x="38" y="180"/>
                    </a:lnTo>
                    <a:lnTo>
                      <a:pt x="40" y="180"/>
                    </a:lnTo>
                    <a:lnTo>
                      <a:pt x="48" y="182"/>
                    </a:lnTo>
                    <a:lnTo>
                      <a:pt x="52" y="176"/>
                    </a:lnTo>
                    <a:lnTo>
                      <a:pt x="50" y="174"/>
                    </a:lnTo>
                    <a:lnTo>
                      <a:pt x="58" y="164"/>
                    </a:lnTo>
                    <a:lnTo>
                      <a:pt x="58" y="158"/>
                    </a:lnTo>
                    <a:lnTo>
                      <a:pt x="62" y="156"/>
                    </a:lnTo>
                    <a:lnTo>
                      <a:pt x="66" y="148"/>
                    </a:lnTo>
                    <a:lnTo>
                      <a:pt x="70" y="146"/>
                    </a:lnTo>
                    <a:lnTo>
                      <a:pt x="74" y="142"/>
                    </a:lnTo>
                    <a:lnTo>
                      <a:pt x="88" y="134"/>
                    </a:lnTo>
                    <a:lnTo>
                      <a:pt x="94" y="130"/>
                    </a:lnTo>
                    <a:lnTo>
                      <a:pt x="92" y="124"/>
                    </a:lnTo>
                    <a:lnTo>
                      <a:pt x="86" y="114"/>
                    </a:lnTo>
                    <a:lnTo>
                      <a:pt x="82" y="112"/>
                    </a:lnTo>
                    <a:lnTo>
                      <a:pt x="82" y="104"/>
                    </a:lnTo>
                    <a:lnTo>
                      <a:pt x="80" y="94"/>
                    </a:lnTo>
                    <a:lnTo>
                      <a:pt x="76" y="88"/>
                    </a:lnTo>
                    <a:lnTo>
                      <a:pt x="74" y="84"/>
                    </a:lnTo>
                    <a:lnTo>
                      <a:pt x="70" y="78"/>
                    </a:lnTo>
                    <a:lnTo>
                      <a:pt x="72" y="78"/>
                    </a:lnTo>
                    <a:lnTo>
                      <a:pt x="74" y="74"/>
                    </a:lnTo>
                    <a:lnTo>
                      <a:pt x="76" y="74"/>
                    </a:lnTo>
                    <a:lnTo>
                      <a:pt x="88" y="70"/>
                    </a:lnTo>
                    <a:lnTo>
                      <a:pt x="90" y="66"/>
                    </a:lnTo>
                    <a:lnTo>
                      <a:pt x="96" y="64"/>
                    </a:lnTo>
                    <a:lnTo>
                      <a:pt x="98" y="60"/>
                    </a:lnTo>
                    <a:lnTo>
                      <a:pt x="110" y="62"/>
                    </a:lnTo>
                    <a:lnTo>
                      <a:pt x="118" y="66"/>
                    </a:lnTo>
                    <a:lnTo>
                      <a:pt x="120" y="64"/>
                    </a:lnTo>
                    <a:lnTo>
                      <a:pt x="120" y="62"/>
                    </a:lnTo>
                    <a:lnTo>
                      <a:pt x="128" y="56"/>
                    </a:lnTo>
                    <a:lnTo>
                      <a:pt x="128" y="54"/>
                    </a:lnTo>
                    <a:lnTo>
                      <a:pt x="140" y="50"/>
                    </a:lnTo>
                    <a:lnTo>
                      <a:pt x="146" y="42"/>
                    </a:lnTo>
                    <a:lnTo>
                      <a:pt x="148" y="40"/>
                    </a:lnTo>
                    <a:lnTo>
                      <a:pt x="146" y="38"/>
                    </a:lnTo>
                    <a:lnTo>
                      <a:pt x="142" y="36"/>
                    </a:lnTo>
                    <a:lnTo>
                      <a:pt x="138" y="34"/>
                    </a:lnTo>
                    <a:lnTo>
                      <a:pt x="140" y="32"/>
                    </a:lnTo>
                    <a:lnTo>
                      <a:pt x="140" y="30"/>
                    </a:lnTo>
                    <a:lnTo>
                      <a:pt x="148" y="26"/>
                    </a:lnTo>
                    <a:lnTo>
                      <a:pt x="158" y="24"/>
                    </a:lnTo>
                    <a:lnTo>
                      <a:pt x="160" y="20"/>
                    </a:lnTo>
                    <a:lnTo>
                      <a:pt x="160" y="20"/>
                    </a:lnTo>
                    <a:lnTo>
                      <a:pt x="160" y="2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34"/>
              <p:cNvSpPr>
                <a:spLocks/>
              </p:cNvSpPr>
              <p:nvPr/>
            </p:nvSpPr>
            <p:spPr bwMode="auto">
              <a:xfrm>
                <a:off x="4602" y="1791"/>
                <a:ext cx="264" cy="222"/>
              </a:xfrm>
              <a:custGeom>
                <a:avLst/>
                <a:gdLst>
                  <a:gd name="T0" fmla="*/ 246 w 264"/>
                  <a:gd name="T1" fmla="*/ 86 h 222"/>
                  <a:gd name="T2" fmla="*/ 252 w 264"/>
                  <a:gd name="T3" fmla="*/ 110 h 222"/>
                  <a:gd name="T4" fmla="*/ 264 w 264"/>
                  <a:gd name="T5" fmla="*/ 128 h 222"/>
                  <a:gd name="T6" fmla="*/ 240 w 264"/>
                  <a:gd name="T7" fmla="*/ 144 h 222"/>
                  <a:gd name="T8" fmla="*/ 228 w 264"/>
                  <a:gd name="T9" fmla="*/ 156 h 222"/>
                  <a:gd name="T10" fmla="*/ 222 w 264"/>
                  <a:gd name="T11" fmla="*/ 174 h 222"/>
                  <a:gd name="T12" fmla="*/ 208 w 264"/>
                  <a:gd name="T13" fmla="*/ 178 h 222"/>
                  <a:gd name="T14" fmla="*/ 192 w 264"/>
                  <a:gd name="T15" fmla="*/ 188 h 222"/>
                  <a:gd name="T16" fmla="*/ 186 w 264"/>
                  <a:gd name="T17" fmla="*/ 198 h 222"/>
                  <a:gd name="T18" fmla="*/ 178 w 264"/>
                  <a:gd name="T19" fmla="*/ 212 h 222"/>
                  <a:gd name="T20" fmla="*/ 170 w 264"/>
                  <a:gd name="T21" fmla="*/ 212 h 222"/>
                  <a:gd name="T22" fmla="*/ 162 w 264"/>
                  <a:gd name="T23" fmla="*/ 220 h 222"/>
                  <a:gd name="T24" fmla="*/ 150 w 264"/>
                  <a:gd name="T25" fmla="*/ 222 h 222"/>
                  <a:gd name="T26" fmla="*/ 144 w 264"/>
                  <a:gd name="T27" fmla="*/ 210 h 222"/>
                  <a:gd name="T28" fmla="*/ 90 w 264"/>
                  <a:gd name="T29" fmla="*/ 220 h 222"/>
                  <a:gd name="T30" fmla="*/ 78 w 264"/>
                  <a:gd name="T31" fmla="*/ 214 h 222"/>
                  <a:gd name="T32" fmla="*/ 62 w 264"/>
                  <a:gd name="T33" fmla="*/ 210 h 222"/>
                  <a:gd name="T34" fmla="*/ 40 w 264"/>
                  <a:gd name="T35" fmla="*/ 198 h 222"/>
                  <a:gd name="T36" fmla="*/ 28 w 264"/>
                  <a:gd name="T37" fmla="*/ 180 h 222"/>
                  <a:gd name="T38" fmla="*/ 14 w 264"/>
                  <a:gd name="T39" fmla="*/ 180 h 222"/>
                  <a:gd name="T40" fmla="*/ 0 w 264"/>
                  <a:gd name="T41" fmla="*/ 164 h 222"/>
                  <a:gd name="T42" fmla="*/ 8 w 264"/>
                  <a:gd name="T43" fmla="*/ 136 h 222"/>
                  <a:gd name="T44" fmla="*/ 2 w 264"/>
                  <a:gd name="T45" fmla="*/ 130 h 222"/>
                  <a:gd name="T46" fmla="*/ 26 w 264"/>
                  <a:gd name="T47" fmla="*/ 110 h 222"/>
                  <a:gd name="T48" fmla="*/ 36 w 264"/>
                  <a:gd name="T49" fmla="*/ 102 h 222"/>
                  <a:gd name="T50" fmla="*/ 40 w 264"/>
                  <a:gd name="T51" fmla="*/ 86 h 222"/>
                  <a:gd name="T52" fmla="*/ 46 w 264"/>
                  <a:gd name="T53" fmla="*/ 76 h 222"/>
                  <a:gd name="T54" fmla="*/ 20 w 264"/>
                  <a:gd name="T55" fmla="*/ 76 h 222"/>
                  <a:gd name="T56" fmla="*/ 12 w 264"/>
                  <a:gd name="T57" fmla="*/ 66 h 222"/>
                  <a:gd name="T58" fmla="*/ 18 w 264"/>
                  <a:gd name="T59" fmla="*/ 62 h 222"/>
                  <a:gd name="T60" fmla="*/ 28 w 264"/>
                  <a:gd name="T61" fmla="*/ 56 h 222"/>
                  <a:gd name="T62" fmla="*/ 48 w 264"/>
                  <a:gd name="T63" fmla="*/ 18 h 222"/>
                  <a:gd name="T64" fmla="*/ 58 w 264"/>
                  <a:gd name="T65" fmla="*/ 12 h 222"/>
                  <a:gd name="T66" fmla="*/ 62 w 264"/>
                  <a:gd name="T67" fmla="*/ 6 h 222"/>
                  <a:gd name="T68" fmla="*/ 68 w 264"/>
                  <a:gd name="T69" fmla="*/ 0 h 222"/>
                  <a:gd name="T70" fmla="*/ 74 w 264"/>
                  <a:gd name="T71" fmla="*/ 0 h 222"/>
                  <a:gd name="T72" fmla="*/ 94 w 264"/>
                  <a:gd name="T73" fmla="*/ 20 h 222"/>
                  <a:gd name="T74" fmla="*/ 114 w 264"/>
                  <a:gd name="T75" fmla="*/ 26 h 222"/>
                  <a:gd name="T76" fmla="*/ 130 w 264"/>
                  <a:gd name="T77" fmla="*/ 40 h 222"/>
                  <a:gd name="T78" fmla="*/ 142 w 264"/>
                  <a:gd name="T79" fmla="*/ 54 h 222"/>
                  <a:gd name="T80" fmla="*/ 148 w 264"/>
                  <a:gd name="T81" fmla="*/ 68 h 222"/>
                  <a:gd name="T82" fmla="*/ 154 w 264"/>
                  <a:gd name="T83" fmla="*/ 66 h 222"/>
                  <a:gd name="T84" fmla="*/ 168 w 264"/>
                  <a:gd name="T85" fmla="*/ 58 h 222"/>
                  <a:gd name="T86" fmla="*/ 180 w 264"/>
                  <a:gd name="T87" fmla="*/ 60 h 222"/>
                  <a:gd name="T88" fmla="*/ 188 w 264"/>
                  <a:gd name="T89" fmla="*/ 62 h 222"/>
                  <a:gd name="T90" fmla="*/ 202 w 264"/>
                  <a:gd name="T91" fmla="*/ 76 h 222"/>
                  <a:gd name="T92" fmla="*/ 226 w 264"/>
                  <a:gd name="T93" fmla="*/ 82 h 222"/>
                  <a:gd name="T94" fmla="*/ 240 w 264"/>
                  <a:gd name="T95" fmla="*/ 76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4" h="222">
                    <a:moveTo>
                      <a:pt x="240" y="76"/>
                    </a:moveTo>
                    <a:lnTo>
                      <a:pt x="244" y="82"/>
                    </a:lnTo>
                    <a:lnTo>
                      <a:pt x="246" y="86"/>
                    </a:lnTo>
                    <a:lnTo>
                      <a:pt x="250" y="92"/>
                    </a:lnTo>
                    <a:lnTo>
                      <a:pt x="252" y="102"/>
                    </a:lnTo>
                    <a:lnTo>
                      <a:pt x="252" y="110"/>
                    </a:lnTo>
                    <a:lnTo>
                      <a:pt x="256" y="112"/>
                    </a:lnTo>
                    <a:lnTo>
                      <a:pt x="262" y="122"/>
                    </a:lnTo>
                    <a:lnTo>
                      <a:pt x="264" y="128"/>
                    </a:lnTo>
                    <a:lnTo>
                      <a:pt x="258" y="132"/>
                    </a:lnTo>
                    <a:lnTo>
                      <a:pt x="244" y="140"/>
                    </a:lnTo>
                    <a:lnTo>
                      <a:pt x="240" y="144"/>
                    </a:lnTo>
                    <a:lnTo>
                      <a:pt x="236" y="146"/>
                    </a:lnTo>
                    <a:lnTo>
                      <a:pt x="232" y="154"/>
                    </a:lnTo>
                    <a:lnTo>
                      <a:pt x="228" y="156"/>
                    </a:lnTo>
                    <a:lnTo>
                      <a:pt x="228" y="162"/>
                    </a:lnTo>
                    <a:lnTo>
                      <a:pt x="220" y="172"/>
                    </a:lnTo>
                    <a:lnTo>
                      <a:pt x="222" y="174"/>
                    </a:lnTo>
                    <a:lnTo>
                      <a:pt x="218" y="180"/>
                    </a:lnTo>
                    <a:lnTo>
                      <a:pt x="210" y="178"/>
                    </a:lnTo>
                    <a:lnTo>
                      <a:pt x="208" y="178"/>
                    </a:lnTo>
                    <a:lnTo>
                      <a:pt x="198" y="182"/>
                    </a:lnTo>
                    <a:lnTo>
                      <a:pt x="194" y="186"/>
                    </a:lnTo>
                    <a:lnTo>
                      <a:pt x="192" y="188"/>
                    </a:lnTo>
                    <a:lnTo>
                      <a:pt x="188" y="192"/>
                    </a:lnTo>
                    <a:lnTo>
                      <a:pt x="186" y="192"/>
                    </a:lnTo>
                    <a:lnTo>
                      <a:pt x="186" y="198"/>
                    </a:lnTo>
                    <a:lnTo>
                      <a:pt x="182" y="202"/>
                    </a:lnTo>
                    <a:lnTo>
                      <a:pt x="180" y="206"/>
                    </a:lnTo>
                    <a:lnTo>
                      <a:pt x="178" y="212"/>
                    </a:lnTo>
                    <a:lnTo>
                      <a:pt x="172" y="214"/>
                    </a:lnTo>
                    <a:lnTo>
                      <a:pt x="172" y="216"/>
                    </a:lnTo>
                    <a:lnTo>
                      <a:pt x="170" y="212"/>
                    </a:lnTo>
                    <a:lnTo>
                      <a:pt x="168" y="212"/>
                    </a:lnTo>
                    <a:lnTo>
                      <a:pt x="162" y="218"/>
                    </a:lnTo>
                    <a:lnTo>
                      <a:pt x="162" y="220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0" y="222"/>
                    </a:lnTo>
                    <a:lnTo>
                      <a:pt x="148" y="220"/>
                    </a:lnTo>
                    <a:lnTo>
                      <a:pt x="148" y="218"/>
                    </a:lnTo>
                    <a:lnTo>
                      <a:pt x="144" y="210"/>
                    </a:lnTo>
                    <a:lnTo>
                      <a:pt x="138" y="208"/>
                    </a:lnTo>
                    <a:lnTo>
                      <a:pt x="92" y="218"/>
                    </a:lnTo>
                    <a:lnTo>
                      <a:pt x="90" y="220"/>
                    </a:lnTo>
                    <a:lnTo>
                      <a:pt x="86" y="220"/>
                    </a:lnTo>
                    <a:lnTo>
                      <a:pt x="80" y="212"/>
                    </a:lnTo>
                    <a:lnTo>
                      <a:pt x="78" y="214"/>
                    </a:lnTo>
                    <a:lnTo>
                      <a:pt x="76" y="214"/>
                    </a:lnTo>
                    <a:lnTo>
                      <a:pt x="66" y="210"/>
                    </a:lnTo>
                    <a:lnTo>
                      <a:pt x="62" y="210"/>
                    </a:lnTo>
                    <a:lnTo>
                      <a:pt x="52" y="210"/>
                    </a:lnTo>
                    <a:lnTo>
                      <a:pt x="42" y="198"/>
                    </a:lnTo>
                    <a:lnTo>
                      <a:pt x="40" y="198"/>
                    </a:lnTo>
                    <a:lnTo>
                      <a:pt x="38" y="198"/>
                    </a:lnTo>
                    <a:lnTo>
                      <a:pt x="34" y="184"/>
                    </a:lnTo>
                    <a:lnTo>
                      <a:pt x="28" y="180"/>
                    </a:lnTo>
                    <a:lnTo>
                      <a:pt x="26" y="178"/>
                    </a:lnTo>
                    <a:lnTo>
                      <a:pt x="24" y="176"/>
                    </a:lnTo>
                    <a:lnTo>
                      <a:pt x="14" y="180"/>
                    </a:lnTo>
                    <a:lnTo>
                      <a:pt x="2" y="172"/>
                    </a:lnTo>
                    <a:lnTo>
                      <a:pt x="2" y="168"/>
                    </a:lnTo>
                    <a:lnTo>
                      <a:pt x="0" y="164"/>
                    </a:lnTo>
                    <a:lnTo>
                      <a:pt x="0" y="158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2" y="132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8" y="122"/>
                    </a:lnTo>
                    <a:lnTo>
                      <a:pt x="16" y="112"/>
                    </a:lnTo>
                    <a:lnTo>
                      <a:pt x="26" y="110"/>
                    </a:lnTo>
                    <a:lnTo>
                      <a:pt x="28" y="112"/>
                    </a:lnTo>
                    <a:lnTo>
                      <a:pt x="34" y="112"/>
                    </a:lnTo>
                    <a:lnTo>
                      <a:pt x="36" y="102"/>
                    </a:lnTo>
                    <a:lnTo>
                      <a:pt x="38" y="94"/>
                    </a:lnTo>
                    <a:lnTo>
                      <a:pt x="36" y="90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50" y="82"/>
                    </a:lnTo>
                    <a:lnTo>
                      <a:pt x="46" y="76"/>
                    </a:lnTo>
                    <a:lnTo>
                      <a:pt x="44" y="76"/>
                    </a:lnTo>
                    <a:lnTo>
                      <a:pt x="30" y="76"/>
                    </a:lnTo>
                    <a:lnTo>
                      <a:pt x="20" y="76"/>
                    </a:lnTo>
                    <a:lnTo>
                      <a:pt x="14" y="70"/>
                    </a:lnTo>
                    <a:lnTo>
                      <a:pt x="4" y="66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18" y="64"/>
                    </a:lnTo>
                    <a:lnTo>
                      <a:pt x="18" y="62"/>
                    </a:lnTo>
                    <a:lnTo>
                      <a:pt x="20" y="62"/>
                    </a:lnTo>
                    <a:lnTo>
                      <a:pt x="26" y="58"/>
                    </a:lnTo>
                    <a:lnTo>
                      <a:pt x="28" y="56"/>
                    </a:lnTo>
                    <a:lnTo>
                      <a:pt x="34" y="46"/>
                    </a:lnTo>
                    <a:lnTo>
                      <a:pt x="36" y="28"/>
                    </a:lnTo>
                    <a:lnTo>
                      <a:pt x="48" y="18"/>
                    </a:lnTo>
                    <a:lnTo>
                      <a:pt x="48" y="14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0" y="10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78" y="2"/>
                    </a:lnTo>
                    <a:lnTo>
                      <a:pt x="80" y="6"/>
                    </a:lnTo>
                    <a:lnTo>
                      <a:pt x="94" y="20"/>
                    </a:lnTo>
                    <a:lnTo>
                      <a:pt x="106" y="28"/>
                    </a:lnTo>
                    <a:lnTo>
                      <a:pt x="108" y="24"/>
                    </a:lnTo>
                    <a:lnTo>
                      <a:pt x="114" y="26"/>
                    </a:lnTo>
                    <a:lnTo>
                      <a:pt x="130" y="36"/>
                    </a:lnTo>
                    <a:lnTo>
                      <a:pt x="128" y="38"/>
                    </a:lnTo>
                    <a:lnTo>
                      <a:pt x="130" y="40"/>
                    </a:lnTo>
                    <a:lnTo>
                      <a:pt x="130" y="40"/>
                    </a:lnTo>
                    <a:lnTo>
                      <a:pt x="140" y="52"/>
                    </a:lnTo>
                    <a:lnTo>
                      <a:pt x="142" y="54"/>
                    </a:lnTo>
                    <a:lnTo>
                      <a:pt x="148" y="62"/>
                    </a:lnTo>
                    <a:lnTo>
                      <a:pt x="150" y="64"/>
                    </a:lnTo>
                    <a:lnTo>
                      <a:pt x="148" y="68"/>
                    </a:lnTo>
                    <a:lnTo>
                      <a:pt x="152" y="70"/>
                    </a:lnTo>
                    <a:lnTo>
                      <a:pt x="152" y="72"/>
                    </a:lnTo>
                    <a:lnTo>
                      <a:pt x="154" y="66"/>
                    </a:lnTo>
                    <a:lnTo>
                      <a:pt x="154" y="62"/>
                    </a:lnTo>
                    <a:lnTo>
                      <a:pt x="160" y="54"/>
                    </a:lnTo>
                    <a:lnTo>
                      <a:pt x="168" y="58"/>
                    </a:lnTo>
                    <a:lnTo>
                      <a:pt x="180" y="50"/>
                    </a:lnTo>
                    <a:lnTo>
                      <a:pt x="178" y="58"/>
                    </a:lnTo>
                    <a:lnTo>
                      <a:pt x="180" y="60"/>
                    </a:lnTo>
                    <a:lnTo>
                      <a:pt x="184" y="62"/>
                    </a:lnTo>
                    <a:lnTo>
                      <a:pt x="186" y="62"/>
                    </a:lnTo>
                    <a:lnTo>
                      <a:pt x="188" y="62"/>
                    </a:lnTo>
                    <a:lnTo>
                      <a:pt x="194" y="64"/>
                    </a:lnTo>
                    <a:lnTo>
                      <a:pt x="194" y="72"/>
                    </a:lnTo>
                    <a:lnTo>
                      <a:pt x="202" y="76"/>
                    </a:lnTo>
                    <a:lnTo>
                      <a:pt x="204" y="78"/>
                    </a:lnTo>
                    <a:lnTo>
                      <a:pt x="218" y="76"/>
                    </a:lnTo>
                    <a:lnTo>
                      <a:pt x="226" y="82"/>
                    </a:lnTo>
                    <a:lnTo>
                      <a:pt x="228" y="80"/>
                    </a:lnTo>
                    <a:lnTo>
                      <a:pt x="240" y="76"/>
                    </a:lnTo>
                    <a:lnTo>
                      <a:pt x="240" y="76"/>
                    </a:lnTo>
                    <a:lnTo>
                      <a:pt x="240" y="7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35"/>
              <p:cNvSpPr>
                <a:spLocks/>
              </p:cNvSpPr>
              <p:nvPr/>
            </p:nvSpPr>
            <p:spPr bwMode="auto">
              <a:xfrm>
                <a:off x="3644" y="1837"/>
                <a:ext cx="260" cy="302"/>
              </a:xfrm>
              <a:custGeom>
                <a:avLst/>
                <a:gdLst>
                  <a:gd name="T0" fmla="*/ 188 w 260"/>
                  <a:gd name="T1" fmla="*/ 0 h 302"/>
                  <a:gd name="T2" fmla="*/ 194 w 260"/>
                  <a:gd name="T3" fmla="*/ 0 h 302"/>
                  <a:gd name="T4" fmla="*/ 202 w 260"/>
                  <a:gd name="T5" fmla="*/ 8 h 302"/>
                  <a:gd name="T6" fmla="*/ 208 w 260"/>
                  <a:gd name="T7" fmla="*/ 20 h 302"/>
                  <a:gd name="T8" fmla="*/ 208 w 260"/>
                  <a:gd name="T9" fmla="*/ 32 h 302"/>
                  <a:gd name="T10" fmla="*/ 198 w 260"/>
                  <a:gd name="T11" fmla="*/ 40 h 302"/>
                  <a:gd name="T12" fmla="*/ 198 w 260"/>
                  <a:gd name="T13" fmla="*/ 44 h 302"/>
                  <a:gd name="T14" fmla="*/ 200 w 260"/>
                  <a:gd name="T15" fmla="*/ 58 h 302"/>
                  <a:gd name="T16" fmla="*/ 194 w 260"/>
                  <a:gd name="T17" fmla="*/ 74 h 302"/>
                  <a:gd name="T18" fmla="*/ 192 w 260"/>
                  <a:gd name="T19" fmla="*/ 82 h 302"/>
                  <a:gd name="T20" fmla="*/ 214 w 260"/>
                  <a:gd name="T21" fmla="*/ 96 h 302"/>
                  <a:gd name="T22" fmla="*/ 224 w 260"/>
                  <a:gd name="T23" fmla="*/ 104 h 302"/>
                  <a:gd name="T24" fmla="*/ 234 w 260"/>
                  <a:gd name="T25" fmla="*/ 100 h 302"/>
                  <a:gd name="T26" fmla="*/ 238 w 260"/>
                  <a:gd name="T27" fmla="*/ 98 h 302"/>
                  <a:gd name="T28" fmla="*/ 240 w 260"/>
                  <a:gd name="T29" fmla="*/ 102 h 302"/>
                  <a:gd name="T30" fmla="*/ 244 w 260"/>
                  <a:gd name="T31" fmla="*/ 106 h 302"/>
                  <a:gd name="T32" fmla="*/ 256 w 260"/>
                  <a:gd name="T33" fmla="*/ 112 h 302"/>
                  <a:gd name="T34" fmla="*/ 258 w 260"/>
                  <a:gd name="T35" fmla="*/ 130 h 302"/>
                  <a:gd name="T36" fmla="*/ 258 w 260"/>
                  <a:gd name="T37" fmla="*/ 144 h 302"/>
                  <a:gd name="T38" fmla="*/ 254 w 260"/>
                  <a:gd name="T39" fmla="*/ 146 h 302"/>
                  <a:gd name="T40" fmla="*/ 232 w 260"/>
                  <a:gd name="T41" fmla="*/ 174 h 302"/>
                  <a:gd name="T42" fmla="*/ 232 w 260"/>
                  <a:gd name="T43" fmla="*/ 204 h 302"/>
                  <a:gd name="T44" fmla="*/ 240 w 260"/>
                  <a:gd name="T45" fmla="*/ 202 h 302"/>
                  <a:gd name="T46" fmla="*/ 238 w 260"/>
                  <a:gd name="T47" fmla="*/ 208 h 302"/>
                  <a:gd name="T48" fmla="*/ 232 w 260"/>
                  <a:gd name="T49" fmla="*/ 212 h 302"/>
                  <a:gd name="T50" fmla="*/ 238 w 260"/>
                  <a:gd name="T51" fmla="*/ 212 h 302"/>
                  <a:gd name="T52" fmla="*/ 240 w 260"/>
                  <a:gd name="T53" fmla="*/ 216 h 302"/>
                  <a:gd name="T54" fmla="*/ 226 w 260"/>
                  <a:gd name="T55" fmla="*/ 218 h 302"/>
                  <a:gd name="T56" fmla="*/ 220 w 260"/>
                  <a:gd name="T57" fmla="*/ 228 h 302"/>
                  <a:gd name="T58" fmla="*/ 226 w 260"/>
                  <a:gd name="T59" fmla="*/ 234 h 302"/>
                  <a:gd name="T60" fmla="*/ 228 w 260"/>
                  <a:gd name="T61" fmla="*/ 238 h 302"/>
                  <a:gd name="T62" fmla="*/ 226 w 260"/>
                  <a:gd name="T63" fmla="*/ 240 h 302"/>
                  <a:gd name="T64" fmla="*/ 222 w 260"/>
                  <a:gd name="T65" fmla="*/ 238 h 302"/>
                  <a:gd name="T66" fmla="*/ 216 w 260"/>
                  <a:gd name="T67" fmla="*/ 244 h 302"/>
                  <a:gd name="T68" fmla="*/ 214 w 260"/>
                  <a:gd name="T69" fmla="*/ 258 h 302"/>
                  <a:gd name="T70" fmla="*/ 218 w 260"/>
                  <a:gd name="T71" fmla="*/ 262 h 302"/>
                  <a:gd name="T72" fmla="*/ 222 w 260"/>
                  <a:gd name="T73" fmla="*/ 264 h 302"/>
                  <a:gd name="T74" fmla="*/ 220 w 260"/>
                  <a:gd name="T75" fmla="*/ 272 h 302"/>
                  <a:gd name="T76" fmla="*/ 212 w 260"/>
                  <a:gd name="T77" fmla="*/ 268 h 302"/>
                  <a:gd name="T78" fmla="*/ 196 w 260"/>
                  <a:gd name="T79" fmla="*/ 256 h 302"/>
                  <a:gd name="T80" fmla="*/ 190 w 260"/>
                  <a:gd name="T81" fmla="*/ 260 h 302"/>
                  <a:gd name="T82" fmla="*/ 198 w 260"/>
                  <a:gd name="T83" fmla="*/ 276 h 302"/>
                  <a:gd name="T84" fmla="*/ 202 w 260"/>
                  <a:gd name="T85" fmla="*/ 290 h 302"/>
                  <a:gd name="T86" fmla="*/ 196 w 260"/>
                  <a:gd name="T87" fmla="*/ 298 h 302"/>
                  <a:gd name="T88" fmla="*/ 186 w 260"/>
                  <a:gd name="T89" fmla="*/ 302 h 302"/>
                  <a:gd name="T90" fmla="*/ 172 w 260"/>
                  <a:gd name="T91" fmla="*/ 282 h 302"/>
                  <a:gd name="T92" fmla="*/ 164 w 260"/>
                  <a:gd name="T93" fmla="*/ 284 h 302"/>
                  <a:gd name="T94" fmla="*/ 154 w 260"/>
                  <a:gd name="T95" fmla="*/ 302 h 302"/>
                  <a:gd name="T96" fmla="*/ 156 w 260"/>
                  <a:gd name="T97" fmla="*/ 296 h 302"/>
                  <a:gd name="T98" fmla="*/ 156 w 260"/>
                  <a:gd name="T99" fmla="*/ 284 h 302"/>
                  <a:gd name="T100" fmla="*/ 150 w 260"/>
                  <a:gd name="T101" fmla="*/ 268 h 302"/>
                  <a:gd name="T102" fmla="*/ 142 w 260"/>
                  <a:gd name="T103" fmla="*/ 250 h 302"/>
                  <a:gd name="T104" fmla="*/ 132 w 260"/>
                  <a:gd name="T105" fmla="*/ 242 h 302"/>
                  <a:gd name="T106" fmla="*/ 128 w 260"/>
                  <a:gd name="T107" fmla="*/ 230 h 302"/>
                  <a:gd name="T108" fmla="*/ 124 w 260"/>
                  <a:gd name="T109" fmla="*/ 224 h 302"/>
                  <a:gd name="T110" fmla="*/ 0 w 260"/>
                  <a:gd name="T111" fmla="*/ 172 h 302"/>
                  <a:gd name="T112" fmla="*/ 26 w 260"/>
                  <a:gd name="T113" fmla="*/ 68 h 302"/>
                  <a:gd name="T114" fmla="*/ 178 w 260"/>
                  <a:gd name="T115" fmla="*/ 2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60" h="302">
                    <a:moveTo>
                      <a:pt x="178" y="2"/>
                    </a:moveTo>
                    <a:lnTo>
                      <a:pt x="188" y="0"/>
                    </a:lnTo>
                    <a:lnTo>
                      <a:pt x="192" y="0"/>
                    </a:lnTo>
                    <a:lnTo>
                      <a:pt x="194" y="0"/>
                    </a:lnTo>
                    <a:lnTo>
                      <a:pt x="198" y="2"/>
                    </a:lnTo>
                    <a:lnTo>
                      <a:pt x="202" y="8"/>
                    </a:lnTo>
                    <a:lnTo>
                      <a:pt x="208" y="14"/>
                    </a:lnTo>
                    <a:lnTo>
                      <a:pt x="208" y="20"/>
                    </a:lnTo>
                    <a:lnTo>
                      <a:pt x="210" y="28"/>
                    </a:lnTo>
                    <a:lnTo>
                      <a:pt x="208" y="32"/>
                    </a:lnTo>
                    <a:lnTo>
                      <a:pt x="204" y="34"/>
                    </a:lnTo>
                    <a:lnTo>
                      <a:pt x="198" y="40"/>
                    </a:lnTo>
                    <a:lnTo>
                      <a:pt x="198" y="42"/>
                    </a:lnTo>
                    <a:lnTo>
                      <a:pt x="198" y="44"/>
                    </a:lnTo>
                    <a:lnTo>
                      <a:pt x="200" y="48"/>
                    </a:lnTo>
                    <a:lnTo>
                      <a:pt x="200" y="58"/>
                    </a:lnTo>
                    <a:lnTo>
                      <a:pt x="202" y="64"/>
                    </a:lnTo>
                    <a:lnTo>
                      <a:pt x="194" y="74"/>
                    </a:lnTo>
                    <a:lnTo>
                      <a:pt x="192" y="80"/>
                    </a:lnTo>
                    <a:lnTo>
                      <a:pt x="192" y="82"/>
                    </a:lnTo>
                    <a:lnTo>
                      <a:pt x="210" y="94"/>
                    </a:lnTo>
                    <a:lnTo>
                      <a:pt x="214" y="96"/>
                    </a:lnTo>
                    <a:lnTo>
                      <a:pt x="222" y="100"/>
                    </a:lnTo>
                    <a:lnTo>
                      <a:pt x="224" y="104"/>
                    </a:lnTo>
                    <a:lnTo>
                      <a:pt x="230" y="104"/>
                    </a:lnTo>
                    <a:lnTo>
                      <a:pt x="234" y="100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0" y="100"/>
                    </a:lnTo>
                    <a:lnTo>
                      <a:pt x="240" y="102"/>
                    </a:lnTo>
                    <a:lnTo>
                      <a:pt x="242" y="104"/>
                    </a:lnTo>
                    <a:lnTo>
                      <a:pt x="244" y="106"/>
                    </a:lnTo>
                    <a:lnTo>
                      <a:pt x="252" y="108"/>
                    </a:lnTo>
                    <a:lnTo>
                      <a:pt x="256" y="112"/>
                    </a:lnTo>
                    <a:lnTo>
                      <a:pt x="258" y="120"/>
                    </a:lnTo>
                    <a:lnTo>
                      <a:pt x="258" y="130"/>
                    </a:lnTo>
                    <a:lnTo>
                      <a:pt x="258" y="142"/>
                    </a:lnTo>
                    <a:lnTo>
                      <a:pt x="258" y="144"/>
                    </a:lnTo>
                    <a:lnTo>
                      <a:pt x="254" y="144"/>
                    </a:lnTo>
                    <a:lnTo>
                      <a:pt x="254" y="146"/>
                    </a:lnTo>
                    <a:lnTo>
                      <a:pt x="260" y="158"/>
                    </a:lnTo>
                    <a:lnTo>
                      <a:pt x="232" y="174"/>
                    </a:lnTo>
                    <a:lnTo>
                      <a:pt x="230" y="184"/>
                    </a:lnTo>
                    <a:lnTo>
                      <a:pt x="232" y="204"/>
                    </a:lnTo>
                    <a:lnTo>
                      <a:pt x="232" y="204"/>
                    </a:lnTo>
                    <a:lnTo>
                      <a:pt x="240" y="202"/>
                    </a:lnTo>
                    <a:lnTo>
                      <a:pt x="240" y="204"/>
                    </a:lnTo>
                    <a:lnTo>
                      <a:pt x="238" y="208"/>
                    </a:lnTo>
                    <a:lnTo>
                      <a:pt x="234" y="208"/>
                    </a:lnTo>
                    <a:lnTo>
                      <a:pt x="232" y="212"/>
                    </a:lnTo>
                    <a:lnTo>
                      <a:pt x="236" y="212"/>
                    </a:lnTo>
                    <a:lnTo>
                      <a:pt x="238" y="212"/>
                    </a:lnTo>
                    <a:lnTo>
                      <a:pt x="240" y="214"/>
                    </a:lnTo>
                    <a:lnTo>
                      <a:pt x="240" y="216"/>
                    </a:lnTo>
                    <a:lnTo>
                      <a:pt x="232" y="220"/>
                    </a:lnTo>
                    <a:lnTo>
                      <a:pt x="226" y="218"/>
                    </a:lnTo>
                    <a:lnTo>
                      <a:pt x="222" y="226"/>
                    </a:lnTo>
                    <a:lnTo>
                      <a:pt x="220" y="228"/>
                    </a:lnTo>
                    <a:lnTo>
                      <a:pt x="220" y="232"/>
                    </a:lnTo>
                    <a:lnTo>
                      <a:pt x="226" y="234"/>
                    </a:lnTo>
                    <a:lnTo>
                      <a:pt x="228" y="238"/>
                    </a:lnTo>
                    <a:lnTo>
                      <a:pt x="228" y="238"/>
                    </a:lnTo>
                    <a:lnTo>
                      <a:pt x="226" y="240"/>
                    </a:lnTo>
                    <a:lnTo>
                      <a:pt x="226" y="240"/>
                    </a:lnTo>
                    <a:lnTo>
                      <a:pt x="224" y="240"/>
                    </a:lnTo>
                    <a:lnTo>
                      <a:pt x="222" y="238"/>
                    </a:lnTo>
                    <a:lnTo>
                      <a:pt x="218" y="242"/>
                    </a:lnTo>
                    <a:lnTo>
                      <a:pt x="216" y="244"/>
                    </a:lnTo>
                    <a:lnTo>
                      <a:pt x="218" y="252"/>
                    </a:lnTo>
                    <a:lnTo>
                      <a:pt x="214" y="258"/>
                    </a:lnTo>
                    <a:lnTo>
                      <a:pt x="216" y="260"/>
                    </a:lnTo>
                    <a:lnTo>
                      <a:pt x="218" y="262"/>
                    </a:lnTo>
                    <a:lnTo>
                      <a:pt x="222" y="264"/>
                    </a:lnTo>
                    <a:lnTo>
                      <a:pt x="222" y="264"/>
                    </a:lnTo>
                    <a:lnTo>
                      <a:pt x="222" y="270"/>
                    </a:lnTo>
                    <a:lnTo>
                      <a:pt x="220" y="272"/>
                    </a:lnTo>
                    <a:lnTo>
                      <a:pt x="218" y="272"/>
                    </a:lnTo>
                    <a:lnTo>
                      <a:pt x="212" y="268"/>
                    </a:lnTo>
                    <a:lnTo>
                      <a:pt x="202" y="260"/>
                    </a:lnTo>
                    <a:lnTo>
                      <a:pt x="196" y="256"/>
                    </a:lnTo>
                    <a:lnTo>
                      <a:pt x="192" y="256"/>
                    </a:lnTo>
                    <a:lnTo>
                      <a:pt x="190" y="260"/>
                    </a:lnTo>
                    <a:lnTo>
                      <a:pt x="190" y="262"/>
                    </a:lnTo>
                    <a:lnTo>
                      <a:pt x="198" y="276"/>
                    </a:lnTo>
                    <a:lnTo>
                      <a:pt x="202" y="288"/>
                    </a:lnTo>
                    <a:lnTo>
                      <a:pt x="202" y="290"/>
                    </a:lnTo>
                    <a:lnTo>
                      <a:pt x="202" y="294"/>
                    </a:lnTo>
                    <a:lnTo>
                      <a:pt x="196" y="298"/>
                    </a:lnTo>
                    <a:lnTo>
                      <a:pt x="190" y="302"/>
                    </a:lnTo>
                    <a:lnTo>
                      <a:pt x="186" y="302"/>
                    </a:lnTo>
                    <a:lnTo>
                      <a:pt x="176" y="290"/>
                    </a:lnTo>
                    <a:lnTo>
                      <a:pt x="172" y="282"/>
                    </a:lnTo>
                    <a:lnTo>
                      <a:pt x="168" y="280"/>
                    </a:lnTo>
                    <a:lnTo>
                      <a:pt x="164" y="284"/>
                    </a:lnTo>
                    <a:lnTo>
                      <a:pt x="160" y="296"/>
                    </a:lnTo>
                    <a:lnTo>
                      <a:pt x="154" y="302"/>
                    </a:lnTo>
                    <a:lnTo>
                      <a:pt x="152" y="300"/>
                    </a:lnTo>
                    <a:lnTo>
                      <a:pt x="156" y="296"/>
                    </a:lnTo>
                    <a:lnTo>
                      <a:pt x="154" y="288"/>
                    </a:lnTo>
                    <a:lnTo>
                      <a:pt x="156" y="284"/>
                    </a:lnTo>
                    <a:lnTo>
                      <a:pt x="150" y="274"/>
                    </a:lnTo>
                    <a:lnTo>
                      <a:pt x="150" y="268"/>
                    </a:lnTo>
                    <a:lnTo>
                      <a:pt x="146" y="264"/>
                    </a:lnTo>
                    <a:lnTo>
                      <a:pt x="142" y="250"/>
                    </a:lnTo>
                    <a:lnTo>
                      <a:pt x="136" y="246"/>
                    </a:lnTo>
                    <a:lnTo>
                      <a:pt x="132" y="242"/>
                    </a:lnTo>
                    <a:lnTo>
                      <a:pt x="130" y="240"/>
                    </a:lnTo>
                    <a:lnTo>
                      <a:pt x="128" y="230"/>
                    </a:lnTo>
                    <a:lnTo>
                      <a:pt x="126" y="228"/>
                    </a:lnTo>
                    <a:lnTo>
                      <a:pt x="124" y="224"/>
                    </a:lnTo>
                    <a:lnTo>
                      <a:pt x="46" y="186"/>
                    </a:lnTo>
                    <a:lnTo>
                      <a:pt x="0" y="172"/>
                    </a:lnTo>
                    <a:lnTo>
                      <a:pt x="2" y="160"/>
                    </a:lnTo>
                    <a:lnTo>
                      <a:pt x="26" y="68"/>
                    </a:lnTo>
                    <a:lnTo>
                      <a:pt x="178" y="2"/>
                    </a:lnTo>
                    <a:lnTo>
                      <a:pt x="178" y="2"/>
                    </a:lnTo>
                    <a:lnTo>
                      <a:pt x="178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36"/>
              <p:cNvSpPr>
                <a:spLocks/>
              </p:cNvSpPr>
              <p:nvPr/>
            </p:nvSpPr>
            <p:spPr bwMode="auto">
              <a:xfrm>
                <a:off x="2381" y="1847"/>
                <a:ext cx="356" cy="332"/>
              </a:xfrm>
              <a:custGeom>
                <a:avLst/>
                <a:gdLst>
                  <a:gd name="T0" fmla="*/ 116 w 356"/>
                  <a:gd name="T1" fmla="*/ 20 h 332"/>
                  <a:gd name="T2" fmla="*/ 146 w 356"/>
                  <a:gd name="T3" fmla="*/ 40 h 332"/>
                  <a:gd name="T4" fmla="*/ 150 w 356"/>
                  <a:gd name="T5" fmla="*/ 54 h 332"/>
                  <a:gd name="T6" fmla="*/ 144 w 356"/>
                  <a:gd name="T7" fmla="*/ 92 h 332"/>
                  <a:gd name="T8" fmla="*/ 150 w 356"/>
                  <a:gd name="T9" fmla="*/ 112 h 332"/>
                  <a:gd name="T10" fmla="*/ 160 w 356"/>
                  <a:gd name="T11" fmla="*/ 122 h 332"/>
                  <a:gd name="T12" fmla="*/ 176 w 356"/>
                  <a:gd name="T13" fmla="*/ 132 h 332"/>
                  <a:gd name="T14" fmla="*/ 216 w 356"/>
                  <a:gd name="T15" fmla="*/ 156 h 332"/>
                  <a:gd name="T16" fmla="*/ 222 w 356"/>
                  <a:gd name="T17" fmla="*/ 156 h 332"/>
                  <a:gd name="T18" fmla="*/ 252 w 356"/>
                  <a:gd name="T19" fmla="*/ 152 h 332"/>
                  <a:gd name="T20" fmla="*/ 274 w 356"/>
                  <a:gd name="T21" fmla="*/ 158 h 332"/>
                  <a:gd name="T22" fmla="*/ 294 w 356"/>
                  <a:gd name="T23" fmla="*/ 188 h 332"/>
                  <a:gd name="T24" fmla="*/ 306 w 356"/>
                  <a:gd name="T25" fmla="*/ 198 h 332"/>
                  <a:gd name="T26" fmla="*/ 314 w 356"/>
                  <a:gd name="T27" fmla="*/ 196 h 332"/>
                  <a:gd name="T28" fmla="*/ 314 w 356"/>
                  <a:gd name="T29" fmla="*/ 178 h 332"/>
                  <a:gd name="T30" fmla="*/ 314 w 356"/>
                  <a:gd name="T31" fmla="*/ 176 h 332"/>
                  <a:gd name="T32" fmla="*/ 328 w 356"/>
                  <a:gd name="T33" fmla="*/ 168 h 332"/>
                  <a:gd name="T34" fmla="*/ 356 w 356"/>
                  <a:gd name="T35" fmla="*/ 268 h 332"/>
                  <a:gd name="T36" fmla="*/ 234 w 356"/>
                  <a:gd name="T37" fmla="*/ 332 h 332"/>
                  <a:gd name="T38" fmla="*/ 0 w 356"/>
                  <a:gd name="T39" fmla="*/ 128 h 332"/>
                  <a:gd name="T40" fmla="*/ 26 w 356"/>
                  <a:gd name="T41" fmla="*/ 124 h 332"/>
                  <a:gd name="T42" fmla="*/ 40 w 356"/>
                  <a:gd name="T43" fmla="*/ 108 h 332"/>
                  <a:gd name="T44" fmla="*/ 40 w 356"/>
                  <a:gd name="T45" fmla="*/ 104 h 332"/>
                  <a:gd name="T46" fmla="*/ 42 w 356"/>
                  <a:gd name="T47" fmla="*/ 98 h 332"/>
                  <a:gd name="T48" fmla="*/ 38 w 356"/>
                  <a:gd name="T49" fmla="*/ 92 h 332"/>
                  <a:gd name="T50" fmla="*/ 38 w 356"/>
                  <a:gd name="T51" fmla="*/ 90 h 332"/>
                  <a:gd name="T52" fmla="*/ 26 w 356"/>
                  <a:gd name="T53" fmla="*/ 84 h 332"/>
                  <a:gd name="T54" fmla="*/ 20 w 356"/>
                  <a:gd name="T55" fmla="*/ 80 h 332"/>
                  <a:gd name="T56" fmla="*/ 18 w 356"/>
                  <a:gd name="T57" fmla="*/ 74 h 332"/>
                  <a:gd name="T58" fmla="*/ 20 w 356"/>
                  <a:gd name="T59" fmla="*/ 68 h 332"/>
                  <a:gd name="T60" fmla="*/ 28 w 356"/>
                  <a:gd name="T61" fmla="*/ 62 h 332"/>
                  <a:gd name="T62" fmla="*/ 38 w 356"/>
                  <a:gd name="T63" fmla="*/ 62 h 332"/>
                  <a:gd name="T64" fmla="*/ 54 w 356"/>
                  <a:gd name="T65" fmla="*/ 74 h 332"/>
                  <a:gd name="T66" fmla="*/ 62 w 356"/>
                  <a:gd name="T67" fmla="*/ 78 h 332"/>
                  <a:gd name="T68" fmla="*/ 66 w 356"/>
                  <a:gd name="T69" fmla="*/ 76 h 332"/>
                  <a:gd name="T70" fmla="*/ 68 w 356"/>
                  <a:gd name="T71" fmla="*/ 72 h 332"/>
                  <a:gd name="T72" fmla="*/ 72 w 356"/>
                  <a:gd name="T73" fmla="*/ 64 h 332"/>
                  <a:gd name="T74" fmla="*/ 84 w 356"/>
                  <a:gd name="T75" fmla="*/ 58 h 332"/>
                  <a:gd name="T76" fmla="*/ 112 w 356"/>
                  <a:gd name="T77" fmla="*/ 54 h 332"/>
                  <a:gd name="T78" fmla="*/ 118 w 356"/>
                  <a:gd name="T79" fmla="*/ 44 h 332"/>
                  <a:gd name="T80" fmla="*/ 114 w 356"/>
                  <a:gd name="T81" fmla="*/ 36 h 332"/>
                  <a:gd name="T82" fmla="*/ 88 w 356"/>
                  <a:gd name="T83" fmla="*/ 28 h 332"/>
                  <a:gd name="T84" fmla="*/ 82 w 356"/>
                  <a:gd name="T85" fmla="*/ 24 h 332"/>
                  <a:gd name="T86" fmla="*/ 80 w 356"/>
                  <a:gd name="T87" fmla="*/ 12 h 332"/>
                  <a:gd name="T88" fmla="*/ 82 w 356"/>
                  <a:gd name="T89" fmla="*/ 8 h 332"/>
                  <a:gd name="T90" fmla="*/ 86 w 356"/>
                  <a:gd name="T91" fmla="*/ 2 h 332"/>
                  <a:gd name="T92" fmla="*/ 96 w 356"/>
                  <a:gd name="T93" fmla="*/ 2 h 332"/>
                  <a:gd name="T94" fmla="*/ 110 w 356"/>
                  <a:gd name="T95" fmla="*/ 16 h 332"/>
                  <a:gd name="T96" fmla="*/ 110 w 356"/>
                  <a:gd name="T97" fmla="*/ 1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6" h="332">
                    <a:moveTo>
                      <a:pt x="110" y="16"/>
                    </a:moveTo>
                    <a:lnTo>
                      <a:pt x="116" y="20"/>
                    </a:lnTo>
                    <a:lnTo>
                      <a:pt x="134" y="30"/>
                    </a:lnTo>
                    <a:lnTo>
                      <a:pt x="146" y="40"/>
                    </a:lnTo>
                    <a:lnTo>
                      <a:pt x="148" y="46"/>
                    </a:lnTo>
                    <a:lnTo>
                      <a:pt x="150" y="54"/>
                    </a:lnTo>
                    <a:lnTo>
                      <a:pt x="144" y="84"/>
                    </a:lnTo>
                    <a:lnTo>
                      <a:pt x="144" y="92"/>
                    </a:lnTo>
                    <a:lnTo>
                      <a:pt x="148" y="108"/>
                    </a:lnTo>
                    <a:lnTo>
                      <a:pt x="150" y="112"/>
                    </a:lnTo>
                    <a:lnTo>
                      <a:pt x="150" y="112"/>
                    </a:lnTo>
                    <a:lnTo>
                      <a:pt x="160" y="122"/>
                    </a:lnTo>
                    <a:lnTo>
                      <a:pt x="162" y="124"/>
                    </a:lnTo>
                    <a:lnTo>
                      <a:pt x="176" y="132"/>
                    </a:lnTo>
                    <a:lnTo>
                      <a:pt x="196" y="148"/>
                    </a:lnTo>
                    <a:lnTo>
                      <a:pt x="216" y="156"/>
                    </a:lnTo>
                    <a:lnTo>
                      <a:pt x="222" y="156"/>
                    </a:lnTo>
                    <a:lnTo>
                      <a:pt x="222" y="156"/>
                    </a:lnTo>
                    <a:lnTo>
                      <a:pt x="236" y="154"/>
                    </a:lnTo>
                    <a:lnTo>
                      <a:pt x="252" y="152"/>
                    </a:lnTo>
                    <a:lnTo>
                      <a:pt x="262" y="154"/>
                    </a:lnTo>
                    <a:lnTo>
                      <a:pt x="274" y="158"/>
                    </a:lnTo>
                    <a:lnTo>
                      <a:pt x="282" y="166"/>
                    </a:lnTo>
                    <a:lnTo>
                      <a:pt x="294" y="188"/>
                    </a:lnTo>
                    <a:lnTo>
                      <a:pt x="300" y="194"/>
                    </a:lnTo>
                    <a:lnTo>
                      <a:pt x="306" y="198"/>
                    </a:lnTo>
                    <a:lnTo>
                      <a:pt x="312" y="198"/>
                    </a:lnTo>
                    <a:lnTo>
                      <a:pt x="314" y="196"/>
                    </a:lnTo>
                    <a:lnTo>
                      <a:pt x="314" y="192"/>
                    </a:lnTo>
                    <a:lnTo>
                      <a:pt x="314" y="178"/>
                    </a:lnTo>
                    <a:lnTo>
                      <a:pt x="314" y="176"/>
                    </a:lnTo>
                    <a:lnTo>
                      <a:pt x="314" y="176"/>
                    </a:lnTo>
                    <a:lnTo>
                      <a:pt x="318" y="172"/>
                    </a:lnTo>
                    <a:lnTo>
                      <a:pt x="328" y="168"/>
                    </a:lnTo>
                    <a:lnTo>
                      <a:pt x="340" y="166"/>
                    </a:lnTo>
                    <a:lnTo>
                      <a:pt x="356" y="268"/>
                    </a:lnTo>
                    <a:lnTo>
                      <a:pt x="334" y="316"/>
                    </a:lnTo>
                    <a:lnTo>
                      <a:pt x="234" y="332"/>
                    </a:lnTo>
                    <a:lnTo>
                      <a:pt x="172" y="266"/>
                    </a:lnTo>
                    <a:lnTo>
                      <a:pt x="0" y="128"/>
                    </a:lnTo>
                    <a:lnTo>
                      <a:pt x="16" y="126"/>
                    </a:lnTo>
                    <a:lnTo>
                      <a:pt x="26" y="124"/>
                    </a:lnTo>
                    <a:lnTo>
                      <a:pt x="36" y="114"/>
                    </a:lnTo>
                    <a:lnTo>
                      <a:pt x="40" y="108"/>
                    </a:lnTo>
                    <a:lnTo>
                      <a:pt x="40" y="106"/>
                    </a:lnTo>
                    <a:lnTo>
                      <a:pt x="40" y="104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2" y="98"/>
                    </a:lnTo>
                    <a:lnTo>
                      <a:pt x="38" y="92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4" y="86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20" y="80"/>
                    </a:lnTo>
                    <a:lnTo>
                      <a:pt x="20" y="78"/>
                    </a:lnTo>
                    <a:lnTo>
                      <a:pt x="18" y="74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28" y="62"/>
                    </a:lnTo>
                    <a:lnTo>
                      <a:pt x="38" y="62"/>
                    </a:lnTo>
                    <a:lnTo>
                      <a:pt x="42" y="64"/>
                    </a:lnTo>
                    <a:lnTo>
                      <a:pt x="54" y="74"/>
                    </a:lnTo>
                    <a:lnTo>
                      <a:pt x="58" y="76"/>
                    </a:lnTo>
                    <a:lnTo>
                      <a:pt x="62" y="78"/>
                    </a:lnTo>
                    <a:lnTo>
                      <a:pt x="64" y="78"/>
                    </a:lnTo>
                    <a:lnTo>
                      <a:pt x="66" y="76"/>
                    </a:lnTo>
                    <a:lnTo>
                      <a:pt x="68" y="74"/>
                    </a:lnTo>
                    <a:lnTo>
                      <a:pt x="68" y="72"/>
                    </a:lnTo>
                    <a:lnTo>
                      <a:pt x="72" y="64"/>
                    </a:lnTo>
                    <a:lnTo>
                      <a:pt x="72" y="64"/>
                    </a:lnTo>
                    <a:lnTo>
                      <a:pt x="78" y="60"/>
                    </a:lnTo>
                    <a:lnTo>
                      <a:pt x="84" y="58"/>
                    </a:lnTo>
                    <a:lnTo>
                      <a:pt x="104" y="58"/>
                    </a:lnTo>
                    <a:lnTo>
                      <a:pt x="112" y="54"/>
                    </a:lnTo>
                    <a:lnTo>
                      <a:pt x="116" y="50"/>
                    </a:lnTo>
                    <a:lnTo>
                      <a:pt x="118" y="44"/>
                    </a:lnTo>
                    <a:lnTo>
                      <a:pt x="116" y="36"/>
                    </a:lnTo>
                    <a:lnTo>
                      <a:pt x="114" y="36"/>
                    </a:lnTo>
                    <a:lnTo>
                      <a:pt x="108" y="32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82" y="24"/>
                    </a:lnTo>
                    <a:lnTo>
                      <a:pt x="80" y="20"/>
                    </a:lnTo>
                    <a:lnTo>
                      <a:pt x="80" y="12"/>
                    </a:lnTo>
                    <a:lnTo>
                      <a:pt x="80" y="8"/>
                    </a:lnTo>
                    <a:lnTo>
                      <a:pt x="82" y="8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90" y="0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110" y="16"/>
                    </a:lnTo>
                    <a:lnTo>
                      <a:pt x="110" y="16"/>
                    </a:lnTo>
                    <a:lnTo>
                      <a:pt x="110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37"/>
              <p:cNvSpPr>
                <a:spLocks/>
              </p:cNvSpPr>
              <p:nvPr/>
            </p:nvSpPr>
            <p:spPr bwMode="auto">
              <a:xfrm>
                <a:off x="3498" y="1860"/>
                <a:ext cx="166" cy="290"/>
              </a:xfrm>
              <a:custGeom>
                <a:avLst/>
                <a:gdLst>
                  <a:gd name="T0" fmla="*/ 98 w 166"/>
                  <a:gd name="T1" fmla="*/ 4 h 290"/>
                  <a:gd name="T2" fmla="*/ 92 w 166"/>
                  <a:gd name="T3" fmla="*/ 8 h 290"/>
                  <a:gd name="T4" fmla="*/ 102 w 166"/>
                  <a:gd name="T5" fmla="*/ 14 h 290"/>
                  <a:gd name="T6" fmla="*/ 110 w 166"/>
                  <a:gd name="T7" fmla="*/ 20 h 290"/>
                  <a:gd name="T8" fmla="*/ 122 w 166"/>
                  <a:gd name="T9" fmla="*/ 14 h 290"/>
                  <a:gd name="T10" fmla="*/ 128 w 166"/>
                  <a:gd name="T11" fmla="*/ 22 h 290"/>
                  <a:gd name="T12" fmla="*/ 126 w 166"/>
                  <a:gd name="T13" fmla="*/ 18 h 290"/>
                  <a:gd name="T14" fmla="*/ 130 w 166"/>
                  <a:gd name="T15" fmla="*/ 14 h 290"/>
                  <a:gd name="T16" fmla="*/ 142 w 166"/>
                  <a:gd name="T17" fmla="*/ 14 h 290"/>
                  <a:gd name="T18" fmla="*/ 150 w 166"/>
                  <a:gd name="T19" fmla="*/ 18 h 290"/>
                  <a:gd name="T20" fmla="*/ 144 w 166"/>
                  <a:gd name="T21" fmla="*/ 22 h 290"/>
                  <a:gd name="T22" fmla="*/ 144 w 166"/>
                  <a:gd name="T23" fmla="*/ 30 h 290"/>
                  <a:gd name="T24" fmla="*/ 154 w 166"/>
                  <a:gd name="T25" fmla="*/ 30 h 290"/>
                  <a:gd name="T26" fmla="*/ 148 w 166"/>
                  <a:gd name="T27" fmla="*/ 36 h 290"/>
                  <a:gd name="T28" fmla="*/ 154 w 166"/>
                  <a:gd name="T29" fmla="*/ 44 h 290"/>
                  <a:gd name="T30" fmla="*/ 154 w 166"/>
                  <a:gd name="T31" fmla="*/ 50 h 290"/>
                  <a:gd name="T32" fmla="*/ 158 w 166"/>
                  <a:gd name="T33" fmla="*/ 62 h 290"/>
                  <a:gd name="T34" fmla="*/ 146 w 166"/>
                  <a:gd name="T35" fmla="*/ 62 h 290"/>
                  <a:gd name="T36" fmla="*/ 166 w 166"/>
                  <a:gd name="T37" fmla="*/ 66 h 290"/>
                  <a:gd name="T38" fmla="*/ 106 w 166"/>
                  <a:gd name="T39" fmla="*/ 276 h 290"/>
                  <a:gd name="T40" fmla="*/ 84 w 166"/>
                  <a:gd name="T41" fmla="*/ 286 h 290"/>
                  <a:gd name="T42" fmla="*/ 64 w 166"/>
                  <a:gd name="T43" fmla="*/ 282 h 290"/>
                  <a:gd name="T44" fmla="*/ 72 w 166"/>
                  <a:gd name="T45" fmla="*/ 272 h 290"/>
                  <a:gd name="T46" fmla="*/ 68 w 166"/>
                  <a:gd name="T47" fmla="*/ 254 h 290"/>
                  <a:gd name="T48" fmla="*/ 58 w 166"/>
                  <a:gd name="T49" fmla="*/ 252 h 290"/>
                  <a:gd name="T50" fmla="*/ 64 w 166"/>
                  <a:gd name="T51" fmla="*/ 240 h 290"/>
                  <a:gd name="T52" fmla="*/ 52 w 166"/>
                  <a:gd name="T53" fmla="*/ 246 h 290"/>
                  <a:gd name="T54" fmla="*/ 44 w 166"/>
                  <a:gd name="T55" fmla="*/ 254 h 290"/>
                  <a:gd name="T56" fmla="*/ 48 w 166"/>
                  <a:gd name="T57" fmla="*/ 232 h 290"/>
                  <a:gd name="T58" fmla="*/ 32 w 166"/>
                  <a:gd name="T59" fmla="*/ 236 h 290"/>
                  <a:gd name="T60" fmla="*/ 30 w 166"/>
                  <a:gd name="T61" fmla="*/ 224 h 290"/>
                  <a:gd name="T62" fmla="*/ 48 w 166"/>
                  <a:gd name="T63" fmla="*/ 216 h 290"/>
                  <a:gd name="T64" fmla="*/ 32 w 166"/>
                  <a:gd name="T65" fmla="*/ 208 h 290"/>
                  <a:gd name="T66" fmla="*/ 40 w 166"/>
                  <a:gd name="T67" fmla="*/ 198 h 290"/>
                  <a:gd name="T68" fmla="*/ 48 w 166"/>
                  <a:gd name="T69" fmla="*/ 188 h 290"/>
                  <a:gd name="T70" fmla="*/ 32 w 166"/>
                  <a:gd name="T71" fmla="*/ 184 h 290"/>
                  <a:gd name="T72" fmla="*/ 34 w 166"/>
                  <a:gd name="T73" fmla="*/ 166 h 290"/>
                  <a:gd name="T74" fmla="*/ 18 w 166"/>
                  <a:gd name="T75" fmla="*/ 156 h 290"/>
                  <a:gd name="T76" fmla="*/ 24 w 166"/>
                  <a:gd name="T77" fmla="*/ 138 h 290"/>
                  <a:gd name="T78" fmla="*/ 10 w 166"/>
                  <a:gd name="T79" fmla="*/ 126 h 290"/>
                  <a:gd name="T80" fmla="*/ 24 w 166"/>
                  <a:gd name="T81" fmla="*/ 120 h 290"/>
                  <a:gd name="T82" fmla="*/ 26 w 166"/>
                  <a:gd name="T83" fmla="*/ 112 h 290"/>
                  <a:gd name="T84" fmla="*/ 26 w 166"/>
                  <a:gd name="T85" fmla="*/ 94 h 290"/>
                  <a:gd name="T86" fmla="*/ 18 w 166"/>
                  <a:gd name="T87" fmla="*/ 80 h 290"/>
                  <a:gd name="T88" fmla="*/ 0 w 166"/>
                  <a:gd name="T89" fmla="*/ 80 h 290"/>
                  <a:gd name="T90" fmla="*/ 0 w 166"/>
                  <a:gd name="T91" fmla="*/ 52 h 290"/>
                  <a:gd name="T92" fmla="*/ 96 w 166"/>
                  <a:gd name="T9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6" h="290">
                    <a:moveTo>
                      <a:pt x="96" y="0"/>
                    </a:moveTo>
                    <a:lnTo>
                      <a:pt x="98" y="2"/>
                    </a:lnTo>
                    <a:lnTo>
                      <a:pt x="98" y="4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100" y="8"/>
                    </a:lnTo>
                    <a:lnTo>
                      <a:pt x="102" y="14"/>
                    </a:lnTo>
                    <a:lnTo>
                      <a:pt x="104" y="16"/>
                    </a:lnTo>
                    <a:lnTo>
                      <a:pt x="106" y="18"/>
                    </a:lnTo>
                    <a:lnTo>
                      <a:pt x="110" y="20"/>
                    </a:lnTo>
                    <a:lnTo>
                      <a:pt x="112" y="14"/>
                    </a:lnTo>
                    <a:lnTo>
                      <a:pt x="120" y="12"/>
                    </a:lnTo>
                    <a:lnTo>
                      <a:pt x="122" y="14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30" y="20"/>
                    </a:lnTo>
                    <a:lnTo>
                      <a:pt x="126" y="18"/>
                    </a:lnTo>
                    <a:lnTo>
                      <a:pt x="126" y="12"/>
                    </a:lnTo>
                    <a:lnTo>
                      <a:pt x="130" y="10"/>
                    </a:lnTo>
                    <a:lnTo>
                      <a:pt x="130" y="14"/>
                    </a:lnTo>
                    <a:lnTo>
                      <a:pt x="134" y="16"/>
                    </a:lnTo>
                    <a:lnTo>
                      <a:pt x="138" y="16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0" y="16"/>
                    </a:lnTo>
                    <a:lnTo>
                      <a:pt x="150" y="18"/>
                    </a:lnTo>
                    <a:lnTo>
                      <a:pt x="150" y="24"/>
                    </a:lnTo>
                    <a:lnTo>
                      <a:pt x="148" y="24"/>
                    </a:lnTo>
                    <a:lnTo>
                      <a:pt x="144" y="22"/>
                    </a:lnTo>
                    <a:lnTo>
                      <a:pt x="144" y="24"/>
                    </a:lnTo>
                    <a:lnTo>
                      <a:pt x="144" y="26"/>
                    </a:lnTo>
                    <a:lnTo>
                      <a:pt x="144" y="30"/>
                    </a:lnTo>
                    <a:lnTo>
                      <a:pt x="148" y="28"/>
                    </a:lnTo>
                    <a:lnTo>
                      <a:pt x="152" y="28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48" y="32"/>
                    </a:lnTo>
                    <a:lnTo>
                      <a:pt x="148" y="36"/>
                    </a:lnTo>
                    <a:lnTo>
                      <a:pt x="150" y="40"/>
                    </a:lnTo>
                    <a:lnTo>
                      <a:pt x="156" y="38"/>
                    </a:lnTo>
                    <a:lnTo>
                      <a:pt x="154" y="44"/>
                    </a:lnTo>
                    <a:lnTo>
                      <a:pt x="152" y="46"/>
                    </a:lnTo>
                    <a:lnTo>
                      <a:pt x="150" y="50"/>
                    </a:lnTo>
                    <a:lnTo>
                      <a:pt x="154" y="50"/>
                    </a:lnTo>
                    <a:lnTo>
                      <a:pt x="160" y="60"/>
                    </a:lnTo>
                    <a:lnTo>
                      <a:pt x="158" y="62"/>
                    </a:lnTo>
                    <a:lnTo>
                      <a:pt x="158" y="62"/>
                    </a:lnTo>
                    <a:lnTo>
                      <a:pt x="154" y="58"/>
                    </a:lnTo>
                    <a:lnTo>
                      <a:pt x="152" y="60"/>
                    </a:lnTo>
                    <a:lnTo>
                      <a:pt x="146" y="62"/>
                    </a:lnTo>
                    <a:lnTo>
                      <a:pt x="146" y="66"/>
                    </a:lnTo>
                    <a:lnTo>
                      <a:pt x="148" y="68"/>
                    </a:lnTo>
                    <a:lnTo>
                      <a:pt x="166" y="66"/>
                    </a:lnTo>
                    <a:lnTo>
                      <a:pt x="144" y="148"/>
                    </a:lnTo>
                    <a:lnTo>
                      <a:pt x="142" y="160"/>
                    </a:lnTo>
                    <a:lnTo>
                      <a:pt x="106" y="276"/>
                    </a:lnTo>
                    <a:lnTo>
                      <a:pt x="100" y="276"/>
                    </a:lnTo>
                    <a:lnTo>
                      <a:pt x="90" y="280"/>
                    </a:lnTo>
                    <a:lnTo>
                      <a:pt x="84" y="286"/>
                    </a:lnTo>
                    <a:lnTo>
                      <a:pt x="72" y="290"/>
                    </a:lnTo>
                    <a:lnTo>
                      <a:pt x="70" y="288"/>
                    </a:lnTo>
                    <a:lnTo>
                      <a:pt x="64" y="282"/>
                    </a:lnTo>
                    <a:lnTo>
                      <a:pt x="64" y="278"/>
                    </a:lnTo>
                    <a:lnTo>
                      <a:pt x="64" y="274"/>
                    </a:lnTo>
                    <a:lnTo>
                      <a:pt x="72" y="272"/>
                    </a:lnTo>
                    <a:lnTo>
                      <a:pt x="74" y="268"/>
                    </a:lnTo>
                    <a:lnTo>
                      <a:pt x="68" y="260"/>
                    </a:lnTo>
                    <a:lnTo>
                      <a:pt x="68" y="254"/>
                    </a:lnTo>
                    <a:lnTo>
                      <a:pt x="66" y="252"/>
                    </a:lnTo>
                    <a:lnTo>
                      <a:pt x="58" y="254"/>
                    </a:lnTo>
                    <a:lnTo>
                      <a:pt x="58" y="252"/>
                    </a:lnTo>
                    <a:lnTo>
                      <a:pt x="58" y="248"/>
                    </a:lnTo>
                    <a:lnTo>
                      <a:pt x="62" y="244"/>
                    </a:lnTo>
                    <a:lnTo>
                      <a:pt x="64" y="240"/>
                    </a:lnTo>
                    <a:lnTo>
                      <a:pt x="60" y="238"/>
                    </a:lnTo>
                    <a:lnTo>
                      <a:pt x="56" y="240"/>
                    </a:lnTo>
                    <a:lnTo>
                      <a:pt x="52" y="246"/>
                    </a:lnTo>
                    <a:lnTo>
                      <a:pt x="50" y="256"/>
                    </a:lnTo>
                    <a:lnTo>
                      <a:pt x="48" y="256"/>
                    </a:lnTo>
                    <a:lnTo>
                      <a:pt x="44" y="254"/>
                    </a:lnTo>
                    <a:lnTo>
                      <a:pt x="44" y="248"/>
                    </a:lnTo>
                    <a:lnTo>
                      <a:pt x="48" y="236"/>
                    </a:lnTo>
                    <a:lnTo>
                      <a:pt x="48" y="232"/>
                    </a:lnTo>
                    <a:lnTo>
                      <a:pt x="44" y="230"/>
                    </a:lnTo>
                    <a:lnTo>
                      <a:pt x="36" y="236"/>
                    </a:lnTo>
                    <a:lnTo>
                      <a:pt x="32" y="236"/>
                    </a:lnTo>
                    <a:lnTo>
                      <a:pt x="26" y="232"/>
                    </a:lnTo>
                    <a:lnTo>
                      <a:pt x="28" y="226"/>
                    </a:lnTo>
                    <a:lnTo>
                      <a:pt x="30" y="224"/>
                    </a:lnTo>
                    <a:lnTo>
                      <a:pt x="36" y="220"/>
                    </a:lnTo>
                    <a:lnTo>
                      <a:pt x="46" y="218"/>
                    </a:lnTo>
                    <a:lnTo>
                      <a:pt x="48" y="216"/>
                    </a:lnTo>
                    <a:lnTo>
                      <a:pt x="48" y="216"/>
                    </a:lnTo>
                    <a:lnTo>
                      <a:pt x="40" y="210"/>
                    </a:lnTo>
                    <a:lnTo>
                      <a:pt x="32" y="208"/>
                    </a:lnTo>
                    <a:lnTo>
                      <a:pt x="32" y="204"/>
                    </a:lnTo>
                    <a:lnTo>
                      <a:pt x="32" y="200"/>
                    </a:lnTo>
                    <a:lnTo>
                      <a:pt x="40" y="198"/>
                    </a:lnTo>
                    <a:lnTo>
                      <a:pt x="48" y="192"/>
                    </a:lnTo>
                    <a:lnTo>
                      <a:pt x="50" y="190"/>
                    </a:lnTo>
                    <a:lnTo>
                      <a:pt x="48" y="188"/>
                    </a:lnTo>
                    <a:lnTo>
                      <a:pt x="42" y="186"/>
                    </a:lnTo>
                    <a:lnTo>
                      <a:pt x="36" y="186"/>
                    </a:lnTo>
                    <a:lnTo>
                      <a:pt x="32" y="184"/>
                    </a:lnTo>
                    <a:lnTo>
                      <a:pt x="28" y="178"/>
                    </a:lnTo>
                    <a:lnTo>
                      <a:pt x="30" y="172"/>
                    </a:lnTo>
                    <a:lnTo>
                      <a:pt x="34" y="166"/>
                    </a:lnTo>
                    <a:lnTo>
                      <a:pt x="34" y="164"/>
                    </a:lnTo>
                    <a:lnTo>
                      <a:pt x="30" y="160"/>
                    </a:lnTo>
                    <a:lnTo>
                      <a:pt x="18" y="156"/>
                    </a:lnTo>
                    <a:lnTo>
                      <a:pt x="18" y="152"/>
                    </a:lnTo>
                    <a:lnTo>
                      <a:pt x="24" y="144"/>
                    </a:lnTo>
                    <a:lnTo>
                      <a:pt x="24" y="138"/>
                    </a:lnTo>
                    <a:lnTo>
                      <a:pt x="22" y="134"/>
                    </a:lnTo>
                    <a:lnTo>
                      <a:pt x="12" y="128"/>
                    </a:lnTo>
                    <a:lnTo>
                      <a:pt x="10" y="126"/>
                    </a:lnTo>
                    <a:lnTo>
                      <a:pt x="12" y="122"/>
                    </a:lnTo>
                    <a:lnTo>
                      <a:pt x="14" y="120"/>
                    </a:lnTo>
                    <a:lnTo>
                      <a:pt x="24" y="120"/>
                    </a:lnTo>
                    <a:lnTo>
                      <a:pt x="26" y="118"/>
                    </a:lnTo>
                    <a:lnTo>
                      <a:pt x="28" y="114"/>
                    </a:lnTo>
                    <a:lnTo>
                      <a:pt x="26" y="112"/>
                    </a:lnTo>
                    <a:lnTo>
                      <a:pt x="18" y="108"/>
                    </a:lnTo>
                    <a:lnTo>
                      <a:pt x="16" y="104"/>
                    </a:lnTo>
                    <a:lnTo>
                      <a:pt x="26" y="94"/>
                    </a:lnTo>
                    <a:lnTo>
                      <a:pt x="26" y="88"/>
                    </a:lnTo>
                    <a:lnTo>
                      <a:pt x="20" y="82"/>
                    </a:lnTo>
                    <a:lnTo>
                      <a:pt x="18" y="80"/>
                    </a:lnTo>
                    <a:lnTo>
                      <a:pt x="6" y="88"/>
                    </a:lnTo>
                    <a:lnTo>
                      <a:pt x="2" y="88"/>
                    </a:lnTo>
                    <a:lnTo>
                      <a:pt x="0" y="80"/>
                    </a:lnTo>
                    <a:lnTo>
                      <a:pt x="0" y="66"/>
                    </a:lnTo>
                    <a:lnTo>
                      <a:pt x="2" y="62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96" y="0"/>
                    </a:lnTo>
                    <a:lnTo>
                      <a:pt x="96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38"/>
              <p:cNvSpPr>
                <a:spLocks/>
              </p:cNvSpPr>
              <p:nvPr/>
            </p:nvSpPr>
            <p:spPr bwMode="auto">
              <a:xfrm>
                <a:off x="4044" y="1853"/>
                <a:ext cx="224" cy="238"/>
              </a:xfrm>
              <a:custGeom>
                <a:avLst/>
                <a:gdLst>
                  <a:gd name="T0" fmla="*/ 72 w 224"/>
                  <a:gd name="T1" fmla="*/ 0 h 238"/>
                  <a:gd name="T2" fmla="*/ 76 w 224"/>
                  <a:gd name="T3" fmla="*/ 4 h 238"/>
                  <a:gd name="T4" fmla="*/ 74 w 224"/>
                  <a:gd name="T5" fmla="*/ 10 h 238"/>
                  <a:gd name="T6" fmla="*/ 74 w 224"/>
                  <a:gd name="T7" fmla="*/ 26 h 238"/>
                  <a:gd name="T8" fmla="*/ 74 w 224"/>
                  <a:gd name="T9" fmla="*/ 28 h 238"/>
                  <a:gd name="T10" fmla="*/ 76 w 224"/>
                  <a:gd name="T11" fmla="*/ 26 h 238"/>
                  <a:gd name="T12" fmla="*/ 82 w 224"/>
                  <a:gd name="T13" fmla="*/ 32 h 238"/>
                  <a:gd name="T14" fmla="*/ 86 w 224"/>
                  <a:gd name="T15" fmla="*/ 26 h 238"/>
                  <a:gd name="T16" fmla="*/ 88 w 224"/>
                  <a:gd name="T17" fmla="*/ 28 h 238"/>
                  <a:gd name="T18" fmla="*/ 88 w 224"/>
                  <a:gd name="T19" fmla="*/ 32 h 238"/>
                  <a:gd name="T20" fmla="*/ 96 w 224"/>
                  <a:gd name="T21" fmla="*/ 34 h 238"/>
                  <a:gd name="T22" fmla="*/ 98 w 224"/>
                  <a:gd name="T23" fmla="*/ 36 h 238"/>
                  <a:gd name="T24" fmla="*/ 138 w 224"/>
                  <a:gd name="T25" fmla="*/ 46 h 238"/>
                  <a:gd name="T26" fmla="*/ 192 w 224"/>
                  <a:gd name="T27" fmla="*/ 124 h 238"/>
                  <a:gd name="T28" fmla="*/ 216 w 224"/>
                  <a:gd name="T29" fmla="*/ 148 h 238"/>
                  <a:gd name="T30" fmla="*/ 224 w 224"/>
                  <a:gd name="T31" fmla="*/ 154 h 238"/>
                  <a:gd name="T32" fmla="*/ 222 w 224"/>
                  <a:gd name="T33" fmla="*/ 160 h 238"/>
                  <a:gd name="T34" fmla="*/ 220 w 224"/>
                  <a:gd name="T35" fmla="*/ 166 h 238"/>
                  <a:gd name="T36" fmla="*/ 216 w 224"/>
                  <a:gd name="T37" fmla="*/ 170 h 238"/>
                  <a:gd name="T38" fmla="*/ 210 w 224"/>
                  <a:gd name="T39" fmla="*/ 170 h 238"/>
                  <a:gd name="T40" fmla="*/ 212 w 224"/>
                  <a:gd name="T41" fmla="*/ 214 h 238"/>
                  <a:gd name="T42" fmla="*/ 218 w 224"/>
                  <a:gd name="T43" fmla="*/ 218 h 238"/>
                  <a:gd name="T44" fmla="*/ 214 w 224"/>
                  <a:gd name="T45" fmla="*/ 226 h 238"/>
                  <a:gd name="T46" fmla="*/ 210 w 224"/>
                  <a:gd name="T47" fmla="*/ 232 h 238"/>
                  <a:gd name="T48" fmla="*/ 206 w 224"/>
                  <a:gd name="T49" fmla="*/ 234 h 238"/>
                  <a:gd name="T50" fmla="*/ 196 w 224"/>
                  <a:gd name="T51" fmla="*/ 236 h 238"/>
                  <a:gd name="T52" fmla="*/ 182 w 224"/>
                  <a:gd name="T53" fmla="*/ 238 h 238"/>
                  <a:gd name="T54" fmla="*/ 164 w 224"/>
                  <a:gd name="T55" fmla="*/ 236 h 238"/>
                  <a:gd name="T56" fmla="*/ 142 w 224"/>
                  <a:gd name="T57" fmla="*/ 236 h 238"/>
                  <a:gd name="T58" fmla="*/ 138 w 224"/>
                  <a:gd name="T59" fmla="*/ 230 h 238"/>
                  <a:gd name="T60" fmla="*/ 118 w 224"/>
                  <a:gd name="T61" fmla="*/ 228 h 238"/>
                  <a:gd name="T62" fmla="*/ 78 w 224"/>
                  <a:gd name="T63" fmla="*/ 216 h 238"/>
                  <a:gd name="T64" fmla="*/ 8 w 224"/>
                  <a:gd name="T65" fmla="*/ 56 h 238"/>
                  <a:gd name="T66" fmla="*/ 20 w 224"/>
                  <a:gd name="T67" fmla="*/ 46 h 238"/>
                  <a:gd name="T68" fmla="*/ 28 w 224"/>
                  <a:gd name="T69" fmla="*/ 38 h 238"/>
                  <a:gd name="T70" fmla="*/ 62 w 224"/>
                  <a:gd name="T71" fmla="*/ 14 h 238"/>
                  <a:gd name="T72" fmla="*/ 70 w 224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4" h="238">
                    <a:moveTo>
                      <a:pt x="70" y="0"/>
                    </a:moveTo>
                    <a:lnTo>
                      <a:pt x="72" y="0"/>
                    </a:lnTo>
                    <a:lnTo>
                      <a:pt x="74" y="0"/>
                    </a:lnTo>
                    <a:lnTo>
                      <a:pt x="76" y="4"/>
                    </a:lnTo>
                    <a:lnTo>
                      <a:pt x="74" y="8"/>
                    </a:lnTo>
                    <a:lnTo>
                      <a:pt x="74" y="10"/>
                    </a:lnTo>
                    <a:lnTo>
                      <a:pt x="74" y="16"/>
                    </a:lnTo>
                    <a:lnTo>
                      <a:pt x="74" y="26"/>
                    </a:lnTo>
                    <a:lnTo>
                      <a:pt x="72" y="28"/>
                    </a:lnTo>
                    <a:lnTo>
                      <a:pt x="74" y="28"/>
                    </a:lnTo>
                    <a:lnTo>
                      <a:pt x="74" y="26"/>
                    </a:lnTo>
                    <a:lnTo>
                      <a:pt x="76" y="26"/>
                    </a:lnTo>
                    <a:lnTo>
                      <a:pt x="80" y="30"/>
                    </a:lnTo>
                    <a:lnTo>
                      <a:pt x="82" y="32"/>
                    </a:lnTo>
                    <a:lnTo>
                      <a:pt x="84" y="24"/>
                    </a:lnTo>
                    <a:lnTo>
                      <a:pt x="86" y="26"/>
                    </a:lnTo>
                    <a:lnTo>
                      <a:pt x="88" y="28"/>
                    </a:lnTo>
                    <a:lnTo>
                      <a:pt x="88" y="28"/>
                    </a:lnTo>
                    <a:lnTo>
                      <a:pt x="90" y="30"/>
                    </a:lnTo>
                    <a:lnTo>
                      <a:pt x="88" y="32"/>
                    </a:lnTo>
                    <a:lnTo>
                      <a:pt x="94" y="32"/>
                    </a:lnTo>
                    <a:lnTo>
                      <a:pt x="96" y="34"/>
                    </a:lnTo>
                    <a:lnTo>
                      <a:pt x="94" y="34"/>
                    </a:lnTo>
                    <a:lnTo>
                      <a:pt x="98" y="36"/>
                    </a:lnTo>
                    <a:lnTo>
                      <a:pt x="102" y="36"/>
                    </a:lnTo>
                    <a:lnTo>
                      <a:pt x="138" y="46"/>
                    </a:lnTo>
                    <a:lnTo>
                      <a:pt x="178" y="92"/>
                    </a:lnTo>
                    <a:lnTo>
                      <a:pt x="192" y="124"/>
                    </a:lnTo>
                    <a:lnTo>
                      <a:pt x="216" y="146"/>
                    </a:lnTo>
                    <a:lnTo>
                      <a:pt x="216" y="148"/>
                    </a:lnTo>
                    <a:lnTo>
                      <a:pt x="220" y="150"/>
                    </a:lnTo>
                    <a:lnTo>
                      <a:pt x="224" y="154"/>
                    </a:lnTo>
                    <a:lnTo>
                      <a:pt x="222" y="158"/>
                    </a:lnTo>
                    <a:lnTo>
                      <a:pt x="222" y="160"/>
                    </a:lnTo>
                    <a:lnTo>
                      <a:pt x="220" y="160"/>
                    </a:lnTo>
                    <a:lnTo>
                      <a:pt x="220" y="166"/>
                    </a:lnTo>
                    <a:lnTo>
                      <a:pt x="218" y="170"/>
                    </a:lnTo>
                    <a:lnTo>
                      <a:pt x="216" y="170"/>
                    </a:lnTo>
                    <a:lnTo>
                      <a:pt x="212" y="166"/>
                    </a:lnTo>
                    <a:lnTo>
                      <a:pt x="210" y="170"/>
                    </a:lnTo>
                    <a:lnTo>
                      <a:pt x="210" y="210"/>
                    </a:lnTo>
                    <a:lnTo>
                      <a:pt x="212" y="214"/>
                    </a:lnTo>
                    <a:lnTo>
                      <a:pt x="216" y="216"/>
                    </a:lnTo>
                    <a:lnTo>
                      <a:pt x="218" y="218"/>
                    </a:lnTo>
                    <a:lnTo>
                      <a:pt x="218" y="220"/>
                    </a:lnTo>
                    <a:lnTo>
                      <a:pt x="214" y="226"/>
                    </a:lnTo>
                    <a:lnTo>
                      <a:pt x="212" y="230"/>
                    </a:lnTo>
                    <a:lnTo>
                      <a:pt x="210" y="232"/>
                    </a:lnTo>
                    <a:lnTo>
                      <a:pt x="206" y="232"/>
                    </a:lnTo>
                    <a:lnTo>
                      <a:pt x="206" y="234"/>
                    </a:lnTo>
                    <a:lnTo>
                      <a:pt x="202" y="236"/>
                    </a:lnTo>
                    <a:lnTo>
                      <a:pt x="196" y="236"/>
                    </a:lnTo>
                    <a:lnTo>
                      <a:pt x="184" y="238"/>
                    </a:lnTo>
                    <a:lnTo>
                      <a:pt x="182" y="238"/>
                    </a:lnTo>
                    <a:lnTo>
                      <a:pt x="174" y="236"/>
                    </a:lnTo>
                    <a:lnTo>
                      <a:pt x="164" y="236"/>
                    </a:lnTo>
                    <a:lnTo>
                      <a:pt x="150" y="234"/>
                    </a:lnTo>
                    <a:lnTo>
                      <a:pt x="142" y="236"/>
                    </a:lnTo>
                    <a:lnTo>
                      <a:pt x="138" y="234"/>
                    </a:lnTo>
                    <a:lnTo>
                      <a:pt x="138" y="230"/>
                    </a:lnTo>
                    <a:lnTo>
                      <a:pt x="134" y="228"/>
                    </a:lnTo>
                    <a:lnTo>
                      <a:pt x="118" y="228"/>
                    </a:lnTo>
                    <a:lnTo>
                      <a:pt x="84" y="214"/>
                    </a:lnTo>
                    <a:lnTo>
                      <a:pt x="78" y="216"/>
                    </a:lnTo>
                    <a:lnTo>
                      <a:pt x="0" y="64"/>
                    </a:lnTo>
                    <a:lnTo>
                      <a:pt x="8" y="56"/>
                    </a:lnTo>
                    <a:lnTo>
                      <a:pt x="14" y="48"/>
                    </a:lnTo>
                    <a:lnTo>
                      <a:pt x="20" y="46"/>
                    </a:lnTo>
                    <a:lnTo>
                      <a:pt x="26" y="42"/>
                    </a:lnTo>
                    <a:lnTo>
                      <a:pt x="28" y="38"/>
                    </a:lnTo>
                    <a:lnTo>
                      <a:pt x="32" y="36"/>
                    </a:lnTo>
                    <a:lnTo>
                      <a:pt x="62" y="14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39"/>
              <p:cNvSpPr>
                <a:spLocks/>
              </p:cNvSpPr>
              <p:nvPr/>
            </p:nvSpPr>
            <p:spPr bwMode="auto">
              <a:xfrm>
                <a:off x="3052" y="1889"/>
                <a:ext cx="286" cy="172"/>
              </a:xfrm>
              <a:custGeom>
                <a:avLst/>
                <a:gdLst>
                  <a:gd name="T0" fmla="*/ 60 w 286"/>
                  <a:gd name="T1" fmla="*/ 24 h 172"/>
                  <a:gd name="T2" fmla="*/ 64 w 286"/>
                  <a:gd name="T3" fmla="*/ 0 h 172"/>
                  <a:gd name="T4" fmla="*/ 196 w 286"/>
                  <a:gd name="T5" fmla="*/ 48 h 172"/>
                  <a:gd name="T6" fmla="*/ 286 w 286"/>
                  <a:gd name="T7" fmla="*/ 92 h 172"/>
                  <a:gd name="T8" fmla="*/ 282 w 286"/>
                  <a:gd name="T9" fmla="*/ 100 h 172"/>
                  <a:gd name="T10" fmla="*/ 280 w 286"/>
                  <a:gd name="T11" fmla="*/ 102 h 172"/>
                  <a:gd name="T12" fmla="*/ 274 w 286"/>
                  <a:gd name="T13" fmla="*/ 102 h 172"/>
                  <a:gd name="T14" fmla="*/ 270 w 286"/>
                  <a:gd name="T15" fmla="*/ 106 h 172"/>
                  <a:gd name="T16" fmla="*/ 272 w 286"/>
                  <a:gd name="T17" fmla="*/ 114 h 172"/>
                  <a:gd name="T18" fmla="*/ 268 w 286"/>
                  <a:gd name="T19" fmla="*/ 122 h 172"/>
                  <a:gd name="T20" fmla="*/ 260 w 286"/>
                  <a:gd name="T21" fmla="*/ 122 h 172"/>
                  <a:gd name="T22" fmla="*/ 260 w 286"/>
                  <a:gd name="T23" fmla="*/ 120 h 172"/>
                  <a:gd name="T24" fmla="*/ 260 w 286"/>
                  <a:gd name="T25" fmla="*/ 122 h 172"/>
                  <a:gd name="T26" fmla="*/ 252 w 286"/>
                  <a:gd name="T27" fmla="*/ 132 h 172"/>
                  <a:gd name="T28" fmla="*/ 252 w 286"/>
                  <a:gd name="T29" fmla="*/ 132 h 172"/>
                  <a:gd name="T30" fmla="*/ 244 w 286"/>
                  <a:gd name="T31" fmla="*/ 130 h 172"/>
                  <a:gd name="T32" fmla="*/ 244 w 286"/>
                  <a:gd name="T33" fmla="*/ 124 h 172"/>
                  <a:gd name="T34" fmla="*/ 246 w 286"/>
                  <a:gd name="T35" fmla="*/ 122 h 172"/>
                  <a:gd name="T36" fmla="*/ 246 w 286"/>
                  <a:gd name="T37" fmla="*/ 122 h 172"/>
                  <a:gd name="T38" fmla="*/ 242 w 286"/>
                  <a:gd name="T39" fmla="*/ 122 h 172"/>
                  <a:gd name="T40" fmla="*/ 240 w 286"/>
                  <a:gd name="T41" fmla="*/ 124 h 172"/>
                  <a:gd name="T42" fmla="*/ 240 w 286"/>
                  <a:gd name="T43" fmla="*/ 128 h 172"/>
                  <a:gd name="T44" fmla="*/ 240 w 286"/>
                  <a:gd name="T45" fmla="*/ 144 h 172"/>
                  <a:gd name="T46" fmla="*/ 242 w 286"/>
                  <a:gd name="T47" fmla="*/ 146 h 172"/>
                  <a:gd name="T48" fmla="*/ 92 w 286"/>
                  <a:gd name="T49" fmla="*/ 172 h 172"/>
                  <a:gd name="T50" fmla="*/ 80 w 286"/>
                  <a:gd name="T51" fmla="*/ 172 h 172"/>
                  <a:gd name="T52" fmla="*/ 64 w 286"/>
                  <a:gd name="T53" fmla="*/ 156 h 172"/>
                  <a:gd name="T54" fmla="*/ 36 w 286"/>
                  <a:gd name="T55" fmla="*/ 146 h 172"/>
                  <a:gd name="T56" fmla="*/ 12 w 286"/>
                  <a:gd name="T57" fmla="*/ 124 h 172"/>
                  <a:gd name="T58" fmla="*/ 10 w 286"/>
                  <a:gd name="T59" fmla="*/ 122 h 172"/>
                  <a:gd name="T60" fmla="*/ 0 w 286"/>
                  <a:gd name="T61" fmla="*/ 114 h 172"/>
                  <a:gd name="T62" fmla="*/ 4 w 286"/>
                  <a:gd name="T63" fmla="*/ 114 h 172"/>
                  <a:gd name="T64" fmla="*/ 4 w 286"/>
                  <a:gd name="T65" fmla="*/ 112 h 172"/>
                  <a:gd name="T66" fmla="*/ 32 w 286"/>
                  <a:gd name="T67" fmla="*/ 42 h 172"/>
                  <a:gd name="T68" fmla="*/ 38 w 286"/>
                  <a:gd name="T69" fmla="*/ 42 h 172"/>
                  <a:gd name="T70" fmla="*/ 46 w 286"/>
                  <a:gd name="T71" fmla="*/ 38 h 172"/>
                  <a:gd name="T72" fmla="*/ 56 w 286"/>
                  <a:gd name="T73" fmla="*/ 38 h 172"/>
                  <a:gd name="T74" fmla="*/ 56 w 286"/>
                  <a:gd name="T75" fmla="*/ 36 h 172"/>
                  <a:gd name="T76" fmla="*/ 60 w 286"/>
                  <a:gd name="T77" fmla="*/ 34 h 172"/>
                  <a:gd name="T78" fmla="*/ 60 w 286"/>
                  <a:gd name="T79" fmla="*/ 24 h 172"/>
                  <a:gd name="T80" fmla="*/ 60 w 286"/>
                  <a:gd name="T81" fmla="*/ 24 h 172"/>
                  <a:gd name="T82" fmla="*/ 60 w 286"/>
                  <a:gd name="T83" fmla="*/ 2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86" h="172">
                    <a:moveTo>
                      <a:pt x="60" y="24"/>
                    </a:moveTo>
                    <a:lnTo>
                      <a:pt x="64" y="0"/>
                    </a:lnTo>
                    <a:lnTo>
                      <a:pt x="196" y="48"/>
                    </a:lnTo>
                    <a:lnTo>
                      <a:pt x="286" y="92"/>
                    </a:lnTo>
                    <a:lnTo>
                      <a:pt x="282" y="100"/>
                    </a:lnTo>
                    <a:lnTo>
                      <a:pt x="280" y="102"/>
                    </a:lnTo>
                    <a:lnTo>
                      <a:pt x="274" y="102"/>
                    </a:lnTo>
                    <a:lnTo>
                      <a:pt x="270" y="106"/>
                    </a:lnTo>
                    <a:lnTo>
                      <a:pt x="272" y="114"/>
                    </a:lnTo>
                    <a:lnTo>
                      <a:pt x="268" y="122"/>
                    </a:lnTo>
                    <a:lnTo>
                      <a:pt x="260" y="122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52" y="132"/>
                    </a:lnTo>
                    <a:lnTo>
                      <a:pt x="252" y="132"/>
                    </a:lnTo>
                    <a:lnTo>
                      <a:pt x="244" y="130"/>
                    </a:lnTo>
                    <a:lnTo>
                      <a:pt x="244" y="124"/>
                    </a:lnTo>
                    <a:lnTo>
                      <a:pt x="246" y="122"/>
                    </a:lnTo>
                    <a:lnTo>
                      <a:pt x="246" y="122"/>
                    </a:lnTo>
                    <a:lnTo>
                      <a:pt x="242" y="122"/>
                    </a:lnTo>
                    <a:lnTo>
                      <a:pt x="240" y="124"/>
                    </a:lnTo>
                    <a:lnTo>
                      <a:pt x="240" y="128"/>
                    </a:lnTo>
                    <a:lnTo>
                      <a:pt x="240" y="144"/>
                    </a:lnTo>
                    <a:lnTo>
                      <a:pt x="242" y="146"/>
                    </a:lnTo>
                    <a:lnTo>
                      <a:pt x="92" y="172"/>
                    </a:lnTo>
                    <a:lnTo>
                      <a:pt x="80" y="172"/>
                    </a:lnTo>
                    <a:lnTo>
                      <a:pt x="64" y="156"/>
                    </a:lnTo>
                    <a:lnTo>
                      <a:pt x="36" y="146"/>
                    </a:lnTo>
                    <a:lnTo>
                      <a:pt x="12" y="124"/>
                    </a:lnTo>
                    <a:lnTo>
                      <a:pt x="10" y="122"/>
                    </a:lnTo>
                    <a:lnTo>
                      <a:pt x="0" y="114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32" y="42"/>
                    </a:lnTo>
                    <a:lnTo>
                      <a:pt x="38" y="42"/>
                    </a:lnTo>
                    <a:lnTo>
                      <a:pt x="46" y="38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60" y="34"/>
                    </a:lnTo>
                    <a:lnTo>
                      <a:pt x="60" y="24"/>
                    </a:lnTo>
                    <a:lnTo>
                      <a:pt x="60" y="24"/>
                    </a:lnTo>
                    <a:lnTo>
                      <a:pt x="60" y="2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40"/>
              <p:cNvSpPr>
                <a:spLocks/>
              </p:cNvSpPr>
              <p:nvPr/>
            </p:nvSpPr>
            <p:spPr bwMode="auto">
              <a:xfrm>
                <a:off x="3292" y="1905"/>
                <a:ext cx="258" cy="202"/>
              </a:xfrm>
              <a:custGeom>
                <a:avLst/>
                <a:gdLst>
                  <a:gd name="T0" fmla="*/ 118 w 258"/>
                  <a:gd name="T1" fmla="*/ 0 h 202"/>
                  <a:gd name="T2" fmla="*/ 146 w 258"/>
                  <a:gd name="T3" fmla="*/ 16 h 202"/>
                  <a:gd name="T4" fmla="*/ 180 w 258"/>
                  <a:gd name="T5" fmla="*/ 30 h 202"/>
                  <a:gd name="T6" fmla="*/ 200 w 258"/>
                  <a:gd name="T7" fmla="*/ 18 h 202"/>
                  <a:gd name="T8" fmla="*/ 210 w 258"/>
                  <a:gd name="T9" fmla="*/ 10 h 202"/>
                  <a:gd name="T10" fmla="*/ 216 w 258"/>
                  <a:gd name="T11" fmla="*/ 32 h 202"/>
                  <a:gd name="T12" fmla="*/ 236 w 258"/>
                  <a:gd name="T13" fmla="*/ 32 h 202"/>
                  <a:gd name="T14" fmla="*/ 228 w 258"/>
                  <a:gd name="T15" fmla="*/ 52 h 202"/>
                  <a:gd name="T16" fmla="*/ 236 w 258"/>
                  <a:gd name="T17" fmla="*/ 62 h 202"/>
                  <a:gd name="T18" fmla="*/ 222 w 258"/>
                  <a:gd name="T19" fmla="*/ 66 h 202"/>
                  <a:gd name="T20" fmla="*/ 232 w 258"/>
                  <a:gd name="T21" fmla="*/ 78 h 202"/>
                  <a:gd name="T22" fmla="*/ 228 w 258"/>
                  <a:gd name="T23" fmla="*/ 96 h 202"/>
                  <a:gd name="T24" fmla="*/ 244 w 258"/>
                  <a:gd name="T25" fmla="*/ 108 h 202"/>
                  <a:gd name="T26" fmla="*/ 238 w 258"/>
                  <a:gd name="T27" fmla="*/ 122 h 202"/>
                  <a:gd name="T28" fmla="*/ 252 w 258"/>
                  <a:gd name="T29" fmla="*/ 130 h 202"/>
                  <a:gd name="T30" fmla="*/ 216 w 258"/>
                  <a:gd name="T31" fmla="*/ 148 h 202"/>
                  <a:gd name="T32" fmla="*/ 196 w 258"/>
                  <a:gd name="T33" fmla="*/ 156 h 202"/>
                  <a:gd name="T34" fmla="*/ 188 w 258"/>
                  <a:gd name="T35" fmla="*/ 150 h 202"/>
                  <a:gd name="T36" fmla="*/ 182 w 258"/>
                  <a:gd name="T37" fmla="*/ 156 h 202"/>
                  <a:gd name="T38" fmla="*/ 178 w 258"/>
                  <a:gd name="T39" fmla="*/ 148 h 202"/>
                  <a:gd name="T40" fmla="*/ 170 w 258"/>
                  <a:gd name="T41" fmla="*/ 150 h 202"/>
                  <a:gd name="T42" fmla="*/ 160 w 258"/>
                  <a:gd name="T43" fmla="*/ 146 h 202"/>
                  <a:gd name="T44" fmla="*/ 132 w 258"/>
                  <a:gd name="T45" fmla="*/ 166 h 202"/>
                  <a:gd name="T46" fmla="*/ 122 w 258"/>
                  <a:gd name="T47" fmla="*/ 186 h 202"/>
                  <a:gd name="T48" fmla="*/ 112 w 258"/>
                  <a:gd name="T49" fmla="*/ 190 h 202"/>
                  <a:gd name="T50" fmla="*/ 108 w 258"/>
                  <a:gd name="T51" fmla="*/ 196 h 202"/>
                  <a:gd name="T52" fmla="*/ 102 w 258"/>
                  <a:gd name="T53" fmla="*/ 194 h 202"/>
                  <a:gd name="T54" fmla="*/ 92 w 258"/>
                  <a:gd name="T55" fmla="*/ 196 h 202"/>
                  <a:gd name="T56" fmla="*/ 76 w 258"/>
                  <a:gd name="T57" fmla="*/ 196 h 202"/>
                  <a:gd name="T58" fmla="*/ 64 w 258"/>
                  <a:gd name="T59" fmla="*/ 202 h 202"/>
                  <a:gd name="T60" fmla="*/ 52 w 258"/>
                  <a:gd name="T61" fmla="*/ 200 h 202"/>
                  <a:gd name="T62" fmla="*/ 44 w 258"/>
                  <a:gd name="T63" fmla="*/ 182 h 202"/>
                  <a:gd name="T64" fmla="*/ 26 w 258"/>
                  <a:gd name="T65" fmla="*/ 190 h 202"/>
                  <a:gd name="T66" fmla="*/ 16 w 258"/>
                  <a:gd name="T67" fmla="*/ 198 h 202"/>
                  <a:gd name="T68" fmla="*/ 2 w 258"/>
                  <a:gd name="T69" fmla="*/ 130 h 202"/>
                  <a:gd name="T70" fmla="*/ 0 w 258"/>
                  <a:gd name="T71" fmla="*/ 108 h 202"/>
                  <a:gd name="T72" fmla="*/ 6 w 258"/>
                  <a:gd name="T73" fmla="*/ 106 h 202"/>
                  <a:gd name="T74" fmla="*/ 12 w 258"/>
                  <a:gd name="T75" fmla="*/ 116 h 202"/>
                  <a:gd name="T76" fmla="*/ 20 w 258"/>
                  <a:gd name="T77" fmla="*/ 104 h 202"/>
                  <a:gd name="T78" fmla="*/ 32 w 258"/>
                  <a:gd name="T79" fmla="*/ 98 h 202"/>
                  <a:gd name="T80" fmla="*/ 40 w 258"/>
                  <a:gd name="T81" fmla="*/ 86 h 202"/>
                  <a:gd name="T82" fmla="*/ 48 w 258"/>
                  <a:gd name="T83" fmla="*/ 76 h 202"/>
                  <a:gd name="T84" fmla="*/ 60 w 258"/>
                  <a:gd name="T85" fmla="*/ 70 h 202"/>
                  <a:gd name="T86" fmla="*/ 74 w 258"/>
                  <a:gd name="T87" fmla="*/ 56 h 202"/>
                  <a:gd name="T88" fmla="*/ 80 w 258"/>
                  <a:gd name="T89" fmla="*/ 32 h 202"/>
                  <a:gd name="T90" fmla="*/ 90 w 258"/>
                  <a:gd name="T91" fmla="*/ 8 h 202"/>
                  <a:gd name="T92" fmla="*/ 100 w 258"/>
                  <a:gd name="T9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8" h="202">
                    <a:moveTo>
                      <a:pt x="100" y="0"/>
                    </a:moveTo>
                    <a:lnTo>
                      <a:pt x="116" y="2"/>
                    </a:lnTo>
                    <a:lnTo>
                      <a:pt x="118" y="0"/>
                    </a:lnTo>
                    <a:lnTo>
                      <a:pt x="122" y="2"/>
                    </a:lnTo>
                    <a:lnTo>
                      <a:pt x="140" y="8"/>
                    </a:lnTo>
                    <a:lnTo>
                      <a:pt x="146" y="16"/>
                    </a:lnTo>
                    <a:lnTo>
                      <a:pt x="172" y="24"/>
                    </a:lnTo>
                    <a:lnTo>
                      <a:pt x="174" y="26"/>
                    </a:lnTo>
                    <a:lnTo>
                      <a:pt x="180" y="30"/>
                    </a:lnTo>
                    <a:lnTo>
                      <a:pt x="184" y="30"/>
                    </a:lnTo>
                    <a:lnTo>
                      <a:pt x="196" y="22"/>
                    </a:lnTo>
                    <a:lnTo>
                      <a:pt x="200" y="18"/>
                    </a:lnTo>
                    <a:lnTo>
                      <a:pt x="204" y="12"/>
                    </a:lnTo>
                    <a:lnTo>
                      <a:pt x="204" y="10"/>
                    </a:lnTo>
                    <a:lnTo>
                      <a:pt x="210" y="10"/>
                    </a:lnTo>
                    <a:lnTo>
                      <a:pt x="210" y="24"/>
                    </a:lnTo>
                    <a:lnTo>
                      <a:pt x="212" y="32"/>
                    </a:lnTo>
                    <a:lnTo>
                      <a:pt x="216" y="32"/>
                    </a:lnTo>
                    <a:lnTo>
                      <a:pt x="228" y="24"/>
                    </a:lnTo>
                    <a:lnTo>
                      <a:pt x="230" y="26"/>
                    </a:lnTo>
                    <a:lnTo>
                      <a:pt x="236" y="32"/>
                    </a:lnTo>
                    <a:lnTo>
                      <a:pt x="236" y="38"/>
                    </a:lnTo>
                    <a:lnTo>
                      <a:pt x="226" y="48"/>
                    </a:lnTo>
                    <a:lnTo>
                      <a:pt x="228" y="52"/>
                    </a:lnTo>
                    <a:lnTo>
                      <a:pt x="236" y="56"/>
                    </a:lnTo>
                    <a:lnTo>
                      <a:pt x="238" y="58"/>
                    </a:lnTo>
                    <a:lnTo>
                      <a:pt x="236" y="62"/>
                    </a:lnTo>
                    <a:lnTo>
                      <a:pt x="234" y="64"/>
                    </a:lnTo>
                    <a:lnTo>
                      <a:pt x="224" y="64"/>
                    </a:lnTo>
                    <a:lnTo>
                      <a:pt x="222" y="66"/>
                    </a:lnTo>
                    <a:lnTo>
                      <a:pt x="220" y="70"/>
                    </a:lnTo>
                    <a:lnTo>
                      <a:pt x="222" y="72"/>
                    </a:lnTo>
                    <a:lnTo>
                      <a:pt x="232" y="78"/>
                    </a:lnTo>
                    <a:lnTo>
                      <a:pt x="234" y="82"/>
                    </a:lnTo>
                    <a:lnTo>
                      <a:pt x="234" y="88"/>
                    </a:lnTo>
                    <a:lnTo>
                      <a:pt x="228" y="96"/>
                    </a:lnTo>
                    <a:lnTo>
                      <a:pt x="228" y="100"/>
                    </a:lnTo>
                    <a:lnTo>
                      <a:pt x="240" y="104"/>
                    </a:lnTo>
                    <a:lnTo>
                      <a:pt x="244" y="108"/>
                    </a:lnTo>
                    <a:lnTo>
                      <a:pt x="244" y="110"/>
                    </a:lnTo>
                    <a:lnTo>
                      <a:pt x="240" y="116"/>
                    </a:lnTo>
                    <a:lnTo>
                      <a:pt x="238" y="122"/>
                    </a:lnTo>
                    <a:lnTo>
                      <a:pt x="242" y="128"/>
                    </a:lnTo>
                    <a:lnTo>
                      <a:pt x="246" y="130"/>
                    </a:lnTo>
                    <a:lnTo>
                      <a:pt x="252" y="130"/>
                    </a:lnTo>
                    <a:lnTo>
                      <a:pt x="258" y="132"/>
                    </a:lnTo>
                    <a:lnTo>
                      <a:pt x="216" y="148"/>
                    </a:lnTo>
                    <a:lnTo>
                      <a:pt x="216" y="148"/>
                    </a:lnTo>
                    <a:lnTo>
                      <a:pt x="212" y="150"/>
                    </a:lnTo>
                    <a:lnTo>
                      <a:pt x="208" y="152"/>
                    </a:lnTo>
                    <a:lnTo>
                      <a:pt x="196" y="156"/>
                    </a:lnTo>
                    <a:lnTo>
                      <a:pt x="192" y="154"/>
                    </a:lnTo>
                    <a:lnTo>
                      <a:pt x="194" y="152"/>
                    </a:lnTo>
                    <a:lnTo>
                      <a:pt x="188" y="150"/>
                    </a:lnTo>
                    <a:lnTo>
                      <a:pt x="188" y="152"/>
                    </a:lnTo>
                    <a:lnTo>
                      <a:pt x="184" y="158"/>
                    </a:lnTo>
                    <a:lnTo>
                      <a:pt x="182" y="156"/>
                    </a:lnTo>
                    <a:lnTo>
                      <a:pt x="178" y="156"/>
                    </a:lnTo>
                    <a:lnTo>
                      <a:pt x="180" y="148"/>
                    </a:lnTo>
                    <a:lnTo>
                      <a:pt x="178" y="148"/>
                    </a:lnTo>
                    <a:lnTo>
                      <a:pt x="176" y="148"/>
                    </a:lnTo>
                    <a:lnTo>
                      <a:pt x="176" y="150"/>
                    </a:lnTo>
                    <a:lnTo>
                      <a:pt x="170" y="150"/>
                    </a:lnTo>
                    <a:lnTo>
                      <a:pt x="170" y="146"/>
                    </a:lnTo>
                    <a:lnTo>
                      <a:pt x="162" y="144"/>
                    </a:lnTo>
                    <a:lnTo>
                      <a:pt x="160" y="146"/>
                    </a:lnTo>
                    <a:lnTo>
                      <a:pt x="146" y="152"/>
                    </a:lnTo>
                    <a:lnTo>
                      <a:pt x="136" y="160"/>
                    </a:lnTo>
                    <a:lnTo>
                      <a:pt x="132" y="166"/>
                    </a:lnTo>
                    <a:lnTo>
                      <a:pt x="132" y="176"/>
                    </a:lnTo>
                    <a:lnTo>
                      <a:pt x="126" y="182"/>
                    </a:lnTo>
                    <a:lnTo>
                      <a:pt x="122" y="186"/>
                    </a:lnTo>
                    <a:lnTo>
                      <a:pt x="120" y="186"/>
                    </a:lnTo>
                    <a:lnTo>
                      <a:pt x="116" y="188"/>
                    </a:lnTo>
                    <a:lnTo>
                      <a:pt x="112" y="190"/>
                    </a:lnTo>
                    <a:lnTo>
                      <a:pt x="112" y="194"/>
                    </a:lnTo>
                    <a:lnTo>
                      <a:pt x="112" y="196"/>
                    </a:lnTo>
                    <a:lnTo>
                      <a:pt x="108" y="196"/>
                    </a:lnTo>
                    <a:lnTo>
                      <a:pt x="106" y="194"/>
                    </a:lnTo>
                    <a:lnTo>
                      <a:pt x="104" y="194"/>
                    </a:lnTo>
                    <a:lnTo>
                      <a:pt x="102" y="194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2" y="196"/>
                    </a:lnTo>
                    <a:lnTo>
                      <a:pt x="88" y="198"/>
                    </a:lnTo>
                    <a:lnTo>
                      <a:pt x="82" y="194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0" y="202"/>
                    </a:lnTo>
                    <a:lnTo>
                      <a:pt x="64" y="202"/>
                    </a:lnTo>
                    <a:lnTo>
                      <a:pt x="62" y="200"/>
                    </a:lnTo>
                    <a:lnTo>
                      <a:pt x="56" y="200"/>
                    </a:lnTo>
                    <a:lnTo>
                      <a:pt x="52" y="200"/>
                    </a:lnTo>
                    <a:lnTo>
                      <a:pt x="50" y="198"/>
                    </a:lnTo>
                    <a:lnTo>
                      <a:pt x="42" y="194"/>
                    </a:lnTo>
                    <a:lnTo>
                      <a:pt x="44" y="182"/>
                    </a:lnTo>
                    <a:lnTo>
                      <a:pt x="30" y="176"/>
                    </a:lnTo>
                    <a:lnTo>
                      <a:pt x="26" y="186"/>
                    </a:lnTo>
                    <a:lnTo>
                      <a:pt x="26" y="190"/>
                    </a:lnTo>
                    <a:lnTo>
                      <a:pt x="24" y="190"/>
                    </a:lnTo>
                    <a:lnTo>
                      <a:pt x="22" y="196"/>
                    </a:lnTo>
                    <a:lnTo>
                      <a:pt x="16" y="198"/>
                    </a:lnTo>
                    <a:lnTo>
                      <a:pt x="14" y="192"/>
                    </a:lnTo>
                    <a:lnTo>
                      <a:pt x="12" y="192"/>
                    </a:lnTo>
                    <a:lnTo>
                      <a:pt x="2" y="130"/>
                    </a:lnTo>
                    <a:lnTo>
                      <a:pt x="0" y="128"/>
                    </a:lnTo>
                    <a:lnTo>
                      <a:pt x="0" y="112"/>
                    </a:lnTo>
                    <a:lnTo>
                      <a:pt x="0" y="108"/>
                    </a:lnTo>
                    <a:lnTo>
                      <a:pt x="2" y="106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4" y="108"/>
                    </a:lnTo>
                    <a:lnTo>
                      <a:pt x="4" y="114"/>
                    </a:lnTo>
                    <a:lnTo>
                      <a:pt x="12" y="116"/>
                    </a:lnTo>
                    <a:lnTo>
                      <a:pt x="12" y="116"/>
                    </a:lnTo>
                    <a:lnTo>
                      <a:pt x="20" y="106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28" y="106"/>
                    </a:lnTo>
                    <a:lnTo>
                      <a:pt x="32" y="98"/>
                    </a:lnTo>
                    <a:lnTo>
                      <a:pt x="30" y="90"/>
                    </a:lnTo>
                    <a:lnTo>
                      <a:pt x="34" y="86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6" y="76"/>
                    </a:lnTo>
                    <a:lnTo>
                      <a:pt x="48" y="76"/>
                    </a:lnTo>
                    <a:lnTo>
                      <a:pt x="52" y="74"/>
                    </a:lnTo>
                    <a:lnTo>
                      <a:pt x="58" y="72"/>
                    </a:lnTo>
                    <a:lnTo>
                      <a:pt x="60" y="70"/>
                    </a:lnTo>
                    <a:lnTo>
                      <a:pt x="64" y="68"/>
                    </a:lnTo>
                    <a:lnTo>
                      <a:pt x="66" y="60"/>
                    </a:lnTo>
                    <a:lnTo>
                      <a:pt x="74" y="56"/>
                    </a:lnTo>
                    <a:lnTo>
                      <a:pt x="80" y="42"/>
                    </a:lnTo>
                    <a:lnTo>
                      <a:pt x="82" y="34"/>
                    </a:lnTo>
                    <a:lnTo>
                      <a:pt x="80" y="32"/>
                    </a:lnTo>
                    <a:lnTo>
                      <a:pt x="82" y="28"/>
                    </a:lnTo>
                    <a:lnTo>
                      <a:pt x="86" y="18"/>
                    </a:lnTo>
                    <a:lnTo>
                      <a:pt x="90" y="8"/>
                    </a:lnTo>
                    <a:lnTo>
                      <a:pt x="92" y="6"/>
                    </a:lnTo>
                    <a:lnTo>
                      <a:pt x="102" y="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41"/>
              <p:cNvSpPr>
                <a:spLocks/>
              </p:cNvSpPr>
              <p:nvPr/>
            </p:nvSpPr>
            <p:spPr bwMode="auto">
              <a:xfrm>
                <a:off x="2763" y="1913"/>
                <a:ext cx="349" cy="256"/>
              </a:xfrm>
              <a:custGeom>
                <a:avLst/>
                <a:gdLst>
                  <a:gd name="T0" fmla="*/ 4 w 349"/>
                  <a:gd name="T1" fmla="*/ 100 h 256"/>
                  <a:gd name="T2" fmla="*/ 12 w 349"/>
                  <a:gd name="T3" fmla="*/ 90 h 256"/>
                  <a:gd name="T4" fmla="*/ 42 w 349"/>
                  <a:gd name="T5" fmla="*/ 64 h 256"/>
                  <a:gd name="T6" fmla="*/ 261 w 349"/>
                  <a:gd name="T7" fmla="*/ 38 h 256"/>
                  <a:gd name="T8" fmla="*/ 349 w 349"/>
                  <a:gd name="T9" fmla="*/ 10 h 256"/>
                  <a:gd name="T10" fmla="*/ 345 w 349"/>
                  <a:gd name="T11" fmla="*/ 14 h 256"/>
                  <a:gd name="T12" fmla="*/ 327 w 349"/>
                  <a:gd name="T13" fmla="*/ 18 h 256"/>
                  <a:gd name="T14" fmla="*/ 293 w 349"/>
                  <a:gd name="T15" fmla="*/ 88 h 256"/>
                  <a:gd name="T16" fmla="*/ 289 w 349"/>
                  <a:gd name="T17" fmla="*/ 90 h 256"/>
                  <a:gd name="T18" fmla="*/ 301 w 349"/>
                  <a:gd name="T19" fmla="*/ 100 h 256"/>
                  <a:gd name="T20" fmla="*/ 277 w 349"/>
                  <a:gd name="T21" fmla="*/ 128 h 256"/>
                  <a:gd name="T22" fmla="*/ 283 w 349"/>
                  <a:gd name="T23" fmla="*/ 134 h 256"/>
                  <a:gd name="T24" fmla="*/ 281 w 349"/>
                  <a:gd name="T25" fmla="*/ 142 h 256"/>
                  <a:gd name="T26" fmla="*/ 267 w 349"/>
                  <a:gd name="T27" fmla="*/ 160 h 256"/>
                  <a:gd name="T28" fmla="*/ 243 w 349"/>
                  <a:gd name="T29" fmla="*/ 172 h 256"/>
                  <a:gd name="T30" fmla="*/ 243 w 349"/>
                  <a:gd name="T31" fmla="*/ 188 h 256"/>
                  <a:gd name="T32" fmla="*/ 245 w 349"/>
                  <a:gd name="T33" fmla="*/ 196 h 256"/>
                  <a:gd name="T34" fmla="*/ 235 w 349"/>
                  <a:gd name="T35" fmla="*/ 202 h 256"/>
                  <a:gd name="T36" fmla="*/ 227 w 349"/>
                  <a:gd name="T37" fmla="*/ 206 h 256"/>
                  <a:gd name="T38" fmla="*/ 225 w 349"/>
                  <a:gd name="T39" fmla="*/ 216 h 256"/>
                  <a:gd name="T40" fmla="*/ 207 w 349"/>
                  <a:gd name="T41" fmla="*/ 230 h 256"/>
                  <a:gd name="T42" fmla="*/ 195 w 349"/>
                  <a:gd name="T43" fmla="*/ 238 h 256"/>
                  <a:gd name="T44" fmla="*/ 181 w 349"/>
                  <a:gd name="T45" fmla="*/ 246 h 256"/>
                  <a:gd name="T46" fmla="*/ 171 w 349"/>
                  <a:gd name="T47" fmla="*/ 250 h 256"/>
                  <a:gd name="T48" fmla="*/ 155 w 349"/>
                  <a:gd name="T49" fmla="*/ 256 h 256"/>
                  <a:gd name="T50" fmla="*/ 139 w 349"/>
                  <a:gd name="T51" fmla="*/ 256 h 256"/>
                  <a:gd name="T52" fmla="*/ 129 w 349"/>
                  <a:gd name="T53" fmla="*/ 246 h 256"/>
                  <a:gd name="T54" fmla="*/ 123 w 349"/>
                  <a:gd name="T55" fmla="*/ 240 h 256"/>
                  <a:gd name="T56" fmla="*/ 121 w 349"/>
                  <a:gd name="T57" fmla="*/ 234 h 256"/>
                  <a:gd name="T58" fmla="*/ 102 w 349"/>
                  <a:gd name="T59" fmla="*/ 228 h 256"/>
                  <a:gd name="T60" fmla="*/ 94 w 349"/>
                  <a:gd name="T61" fmla="*/ 214 h 256"/>
                  <a:gd name="T62" fmla="*/ 82 w 349"/>
                  <a:gd name="T63" fmla="*/ 216 h 256"/>
                  <a:gd name="T64" fmla="*/ 76 w 349"/>
                  <a:gd name="T65" fmla="*/ 208 h 256"/>
                  <a:gd name="T66" fmla="*/ 68 w 349"/>
                  <a:gd name="T67" fmla="*/ 190 h 256"/>
                  <a:gd name="T68" fmla="*/ 72 w 349"/>
                  <a:gd name="T69" fmla="*/ 188 h 256"/>
                  <a:gd name="T70" fmla="*/ 84 w 349"/>
                  <a:gd name="T71" fmla="*/ 192 h 256"/>
                  <a:gd name="T72" fmla="*/ 82 w 349"/>
                  <a:gd name="T73" fmla="*/ 186 h 256"/>
                  <a:gd name="T74" fmla="*/ 76 w 349"/>
                  <a:gd name="T75" fmla="*/ 170 h 256"/>
                  <a:gd name="T76" fmla="*/ 72 w 349"/>
                  <a:gd name="T77" fmla="*/ 166 h 256"/>
                  <a:gd name="T78" fmla="*/ 62 w 349"/>
                  <a:gd name="T79" fmla="*/ 164 h 256"/>
                  <a:gd name="T80" fmla="*/ 60 w 349"/>
                  <a:gd name="T81" fmla="*/ 154 h 256"/>
                  <a:gd name="T82" fmla="*/ 56 w 349"/>
                  <a:gd name="T83" fmla="*/ 144 h 256"/>
                  <a:gd name="T84" fmla="*/ 42 w 349"/>
                  <a:gd name="T85" fmla="*/ 142 h 256"/>
                  <a:gd name="T86" fmla="*/ 28 w 349"/>
                  <a:gd name="T87" fmla="*/ 148 h 256"/>
                  <a:gd name="T88" fmla="*/ 22 w 349"/>
                  <a:gd name="T89" fmla="*/ 148 h 256"/>
                  <a:gd name="T90" fmla="*/ 22 w 349"/>
                  <a:gd name="T91" fmla="*/ 132 h 256"/>
                  <a:gd name="T92" fmla="*/ 26 w 349"/>
                  <a:gd name="T93" fmla="*/ 124 h 256"/>
                  <a:gd name="T94" fmla="*/ 22 w 349"/>
                  <a:gd name="T95" fmla="*/ 108 h 256"/>
                  <a:gd name="T96" fmla="*/ 8 w 349"/>
                  <a:gd name="T97" fmla="*/ 106 h 256"/>
                  <a:gd name="T98" fmla="*/ 0 w 349"/>
                  <a:gd name="T99" fmla="*/ 100 h 256"/>
                  <a:gd name="T100" fmla="*/ 0 w 349"/>
                  <a:gd name="T101" fmla="*/ 10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9" h="256">
                    <a:moveTo>
                      <a:pt x="0" y="100"/>
                    </a:moveTo>
                    <a:lnTo>
                      <a:pt x="4" y="100"/>
                    </a:lnTo>
                    <a:lnTo>
                      <a:pt x="4" y="98"/>
                    </a:lnTo>
                    <a:lnTo>
                      <a:pt x="12" y="90"/>
                    </a:lnTo>
                    <a:lnTo>
                      <a:pt x="14" y="92"/>
                    </a:lnTo>
                    <a:lnTo>
                      <a:pt x="42" y="64"/>
                    </a:lnTo>
                    <a:lnTo>
                      <a:pt x="155" y="26"/>
                    </a:lnTo>
                    <a:lnTo>
                      <a:pt x="261" y="38"/>
                    </a:lnTo>
                    <a:lnTo>
                      <a:pt x="349" y="0"/>
                    </a:lnTo>
                    <a:lnTo>
                      <a:pt x="349" y="10"/>
                    </a:lnTo>
                    <a:lnTo>
                      <a:pt x="345" y="12"/>
                    </a:lnTo>
                    <a:lnTo>
                      <a:pt x="345" y="14"/>
                    </a:lnTo>
                    <a:lnTo>
                      <a:pt x="335" y="14"/>
                    </a:lnTo>
                    <a:lnTo>
                      <a:pt x="327" y="18"/>
                    </a:lnTo>
                    <a:lnTo>
                      <a:pt x="321" y="18"/>
                    </a:lnTo>
                    <a:lnTo>
                      <a:pt x="293" y="88"/>
                    </a:lnTo>
                    <a:lnTo>
                      <a:pt x="293" y="90"/>
                    </a:lnTo>
                    <a:lnTo>
                      <a:pt x="289" y="90"/>
                    </a:lnTo>
                    <a:lnTo>
                      <a:pt x="299" y="98"/>
                    </a:lnTo>
                    <a:lnTo>
                      <a:pt x="301" y="100"/>
                    </a:lnTo>
                    <a:lnTo>
                      <a:pt x="309" y="106"/>
                    </a:lnTo>
                    <a:lnTo>
                      <a:pt x="277" y="128"/>
                    </a:lnTo>
                    <a:lnTo>
                      <a:pt x="281" y="130"/>
                    </a:lnTo>
                    <a:lnTo>
                      <a:pt x="283" y="134"/>
                    </a:lnTo>
                    <a:lnTo>
                      <a:pt x="283" y="138"/>
                    </a:lnTo>
                    <a:lnTo>
                      <a:pt x="281" y="142"/>
                    </a:lnTo>
                    <a:lnTo>
                      <a:pt x="271" y="148"/>
                    </a:lnTo>
                    <a:lnTo>
                      <a:pt x="267" y="160"/>
                    </a:lnTo>
                    <a:lnTo>
                      <a:pt x="259" y="162"/>
                    </a:lnTo>
                    <a:lnTo>
                      <a:pt x="243" y="172"/>
                    </a:lnTo>
                    <a:lnTo>
                      <a:pt x="241" y="176"/>
                    </a:lnTo>
                    <a:lnTo>
                      <a:pt x="243" y="188"/>
                    </a:lnTo>
                    <a:lnTo>
                      <a:pt x="245" y="192"/>
                    </a:lnTo>
                    <a:lnTo>
                      <a:pt x="245" y="196"/>
                    </a:lnTo>
                    <a:lnTo>
                      <a:pt x="241" y="202"/>
                    </a:lnTo>
                    <a:lnTo>
                      <a:pt x="235" y="202"/>
                    </a:lnTo>
                    <a:lnTo>
                      <a:pt x="233" y="204"/>
                    </a:lnTo>
                    <a:lnTo>
                      <a:pt x="227" y="206"/>
                    </a:lnTo>
                    <a:lnTo>
                      <a:pt x="223" y="206"/>
                    </a:lnTo>
                    <a:lnTo>
                      <a:pt x="225" y="216"/>
                    </a:lnTo>
                    <a:lnTo>
                      <a:pt x="219" y="222"/>
                    </a:lnTo>
                    <a:lnTo>
                      <a:pt x="207" y="230"/>
                    </a:lnTo>
                    <a:lnTo>
                      <a:pt x="205" y="234"/>
                    </a:lnTo>
                    <a:lnTo>
                      <a:pt x="195" y="238"/>
                    </a:lnTo>
                    <a:lnTo>
                      <a:pt x="193" y="240"/>
                    </a:lnTo>
                    <a:lnTo>
                      <a:pt x="181" y="246"/>
                    </a:lnTo>
                    <a:lnTo>
                      <a:pt x="175" y="248"/>
                    </a:lnTo>
                    <a:lnTo>
                      <a:pt x="171" y="250"/>
                    </a:lnTo>
                    <a:lnTo>
                      <a:pt x="165" y="254"/>
                    </a:lnTo>
                    <a:lnTo>
                      <a:pt x="155" y="256"/>
                    </a:lnTo>
                    <a:lnTo>
                      <a:pt x="153" y="256"/>
                    </a:lnTo>
                    <a:lnTo>
                      <a:pt x="139" y="256"/>
                    </a:lnTo>
                    <a:lnTo>
                      <a:pt x="137" y="254"/>
                    </a:lnTo>
                    <a:lnTo>
                      <a:pt x="129" y="246"/>
                    </a:lnTo>
                    <a:lnTo>
                      <a:pt x="127" y="242"/>
                    </a:lnTo>
                    <a:lnTo>
                      <a:pt x="123" y="240"/>
                    </a:lnTo>
                    <a:lnTo>
                      <a:pt x="121" y="236"/>
                    </a:lnTo>
                    <a:lnTo>
                      <a:pt x="121" y="234"/>
                    </a:lnTo>
                    <a:lnTo>
                      <a:pt x="114" y="230"/>
                    </a:lnTo>
                    <a:lnTo>
                      <a:pt x="102" y="228"/>
                    </a:lnTo>
                    <a:lnTo>
                      <a:pt x="94" y="220"/>
                    </a:lnTo>
                    <a:lnTo>
                      <a:pt x="94" y="214"/>
                    </a:lnTo>
                    <a:lnTo>
                      <a:pt x="88" y="218"/>
                    </a:lnTo>
                    <a:lnTo>
                      <a:pt x="82" y="216"/>
                    </a:lnTo>
                    <a:lnTo>
                      <a:pt x="82" y="212"/>
                    </a:lnTo>
                    <a:lnTo>
                      <a:pt x="76" y="208"/>
                    </a:lnTo>
                    <a:lnTo>
                      <a:pt x="68" y="198"/>
                    </a:lnTo>
                    <a:lnTo>
                      <a:pt x="68" y="190"/>
                    </a:lnTo>
                    <a:lnTo>
                      <a:pt x="70" y="188"/>
                    </a:lnTo>
                    <a:lnTo>
                      <a:pt x="72" y="188"/>
                    </a:lnTo>
                    <a:lnTo>
                      <a:pt x="80" y="192"/>
                    </a:lnTo>
                    <a:lnTo>
                      <a:pt x="84" y="192"/>
                    </a:lnTo>
                    <a:lnTo>
                      <a:pt x="86" y="190"/>
                    </a:lnTo>
                    <a:lnTo>
                      <a:pt x="82" y="186"/>
                    </a:lnTo>
                    <a:lnTo>
                      <a:pt x="76" y="182"/>
                    </a:lnTo>
                    <a:lnTo>
                      <a:pt x="76" y="170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70" y="164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60" y="154"/>
                    </a:lnTo>
                    <a:lnTo>
                      <a:pt x="60" y="148"/>
                    </a:lnTo>
                    <a:lnTo>
                      <a:pt x="56" y="144"/>
                    </a:lnTo>
                    <a:lnTo>
                      <a:pt x="50" y="142"/>
                    </a:lnTo>
                    <a:lnTo>
                      <a:pt x="42" y="142"/>
                    </a:lnTo>
                    <a:lnTo>
                      <a:pt x="40" y="142"/>
                    </a:lnTo>
                    <a:lnTo>
                      <a:pt x="28" y="148"/>
                    </a:lnTo>
                    <a:lnTo>
                      <a:pt x="26" y="150"/>
                    </a:lnTo>
                    <a:lnTo>
                      <a:pt x="22" y="148"/>
                    </a:lnTo>
                    <a:lnTo>
                      <a:pt x="24" y="142"/>
                    </a:lnTo>
                    <a:lnTo>
                      <a:pt x="22" y="132"/>
                    </a:lnTo>
                    <a:lnTo>
                      <a:pt x="24" y="128"/>
                    </a:lnTo>
                    <a:lnTo>
                      <a:pt x="26" y="124"/>
                    </a:lnTo>
                    <a:lnTo>
                      <a:pt x="24" y="120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8" y="106"/>
                    </a:lnTo>
                    <a:lnTo>
                      <a:pt x="4" y="104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42"/>
              <p:cNvSpPr>
                <a:spLocks/>
              </p:cNvSpPr>
              <p:nvPr/>
            </p:nvSpPr>
            <p:spPr bwMode="auto">
              <a:xfrm>
                <a:off x="4444" y="1915"/>
                <a:ext cx="372" cy="334"/>
              </a:xfrm>
              <a:custGeom>
                <a:avLst/>
                <a:gdLst>
                  <a:gd name="T0" fmla="*/ 160 w 372"/>
                  <a:gd name="T1" fmla="*/ 10 h 334"/>
                  <a:gd name="T2" fmla="*/ 166 w 372"/>
                  <a:gd name="T3" fmla="*/ 14 h 334"/>
                  <a:gd name="T4" fmla="*/ 160 w 372"/>
                  <a:gd name="T5" fmla="*/ 44 h 334"/>
                  <a:gd name="T6" fmla="*/ 182 w 372"/>
                  <a:gd name="T7" fmla="*/ 52 h 334"/>
                  <a:gd name="T8" fmla="*/ 192 w 372"/>
                  <a:gd name="T9" fmla="*/ 60 h 334"/>
                  <a:gd name="T10" fmla="*/ 200 w 372"/>
                  <a:gd name="T11" fmla="*/ 74 h 334"/>
                  <a:gd name="T12" fmla="*/ 224 w 372"/>
                  <a:gd name="T13" fmla="*/ 86 h 334"/>
                  <a:gd name="T14" fmla="*/ 238 w 372"/>
                  <a:gd name="T15" fmla="*/ 88 h 334"/>
                  <a:gd name="T16" fmla="*/ 250 w 372"/>
                  <a:gd name="T17" fmla="*/ 94 h 334"/>
                  <a:gd name="T18" fmla="*/ 306 w 372"/>
                  <a:gd name="T19" fmla="*/ 94 h 334"/>
                  <a:gd name="T20" fmla="*/ 314 w 372"/>
                  <a:gd name="T21" fmla="*/ 96 h 334"/>
                  <a:gd name="T22" fmla="*/ 320 w 372"/>
                  <a:gd name="T23" fmla="*/ 94 h 334"/>
                  <a:gd name="T24" fmla="*/ 330 w 372"/>
                  <a:gd name="T25" fmla="*/ 92 h 334"/>
                  <a:gd name="T26" fmla="*/ 328 w 372"/>
                  <a:gd name="T27" fmla="*/ 104 h 334"/>
                  <a:gd name="T28" fmla="*/ 338 w 372"/>
                  <a:gd name="T29" fmla="*/ 122 h 334"/>
                  <a:gd name="T30" fmla="*/ 348 w 372"/>
                  <a:gd name="T31" fmla="*/ 128 h 334"/>
                  <a:gd name="T32" fmla="*/ 354 w 372"/>
                  <a:gd name="T33" fmla="*/ 128 h 334"/>
                  <a:gd name="T34" fmla="*/ 372 w 372"/>
                  <a:gd name="T35" fmla="*/ 170 h 334"/>
                  <a:gd name="T36" fmla="*/ 372 w 372"/>
                  <a:gd name="T37" fmla="*/ 184 h 334"/>
                  <a:gd name="T38" fmla="*/ 366 w 372"/>
                  <a:gd name="T39" fmla="*/ 182 h 334"/>
                  <a:gd name="T40" fmla="*/ 354 w 372"/>
                  <a:gd name="T41" fmla="*/ 186 h 334"/>
                  <a:gd name="T42" fmla="*/ 356 w 372"/>
                  <a:gd name="T43" fmla="*/ 200 h 334"/>
                  <a:gd name="T44" fmla="*/ 342 w 372"/>
                  <a:gd name="T45" fmla="*/ 214 h 334"/>
                  <a:gd name="T46" fmla="*/ 330 w 372"/>
                  <a:gd name="T47" fmla="*/ 206 h 334"/>
                  <a:gd name="T48" fmla="*/ 318 w 372"/>
                  <a:gd name="T49" fmla="*/ 192 h 334"/>
                  <a:gd name="T50" fmla="*/ 306 w 372"/>
                  <a:gd name="T51" fmla="*/ 204 h 334"/>
                  <a:gd name="T52" fmla="*/ 294 w 372"/>
                  <a:gd name="T53" fmla="*/ 194 h 334"/>
                  <a:gd name="T54" fmla="*/ 272 w 372"/>
                  <a:gd name="T55" fmla="*/ 184 h 334"/>
                  <a:gd name="T56" fmla="*/ 256 w 372"/>
                  <a:gd name="T57" fmla="*/ 184 h 334"/>
                  <a:gd name="T58" fmla="*/ 226 w 372"/>
                  <a:gd name="T59" fmla="*/ 236 h 334"/>
                  <a:gd name="T60" fmla="*/ 220 w 372"/>
                  <a:gd name="T61" fmla="*/ 246 h 334"/>
                  <a:gd name="T62" fmla="*/ 202 w 372"/>
                  <a:gd name="T63" fmla="*/ 246 h 334"/>
                  <a:gd name="T64" fmla="*/ 190 w 372"/>
                  <a:gd name="T65" fmla="*/ 270 h 334"/>
                  <a:gd name="T66" fmla="*/ 174 w 372"/>
                  <a:gd name="T67" fmla="*/ 276 h 334"/>
                  <a:gd name="T68" fmla="*/ 158 w 372"/>
                  <a:gd name="T69" fmla="*/ 288 h 334"/>
                  <a:gd name="T70" fmla="*/ 172 w 372"/>
                  <a:gd name="T71" fmla="*/ 316 h 334"/>
                  <a:gd name="T72" fmla="*/ 170 w 372"/>
                  <a:gd name="T73" fmla="*/ 324 h 334"/>
                  <a:gd name="T74" fmla="*/ 164 w 372"/>
                  <a:gd name="T75" fmla="*/ 334 h 334"/>
                  <a:gd name="T76" fmla="*/ 152 w 372"/>
                  <a:gd name="T77" fmla="*/ 330 h 334"/>
                  <a:gd name="T78" fmla="*/ 148 w 372"/>
                  <a:gd name="T79" fmla="*/ 310 h 334"/>
                  <a:gd name="T80" fmla="*/ 130 w 372"/>
                  <a:gd name="T81" fmla="*/ 304 h 334"/>
                  <a:gd name="T82" fmla="*/ 116 w 372"/>
                  <a:gd name="T83" fmla="*/ 298 h 334"/>
                  <a:gd name="T84" fmla="*/ 120 w 372"/>
                  <a:gd name="T85" fmla="*/ 280 h 334"/>
                  <a:gd name="T86" fmla="*/ 108 w 372"/>
                  <a:gd name="T87" fmla="*/ 276 h 334"/>
                  <a:gd name="T88" fmla="*/ 84 w 372"/>
                  <a:gd name="T89" fmla="*/ 262 h 334"/>
                  <a:gd name="T90" fmla="*/ 78 w 372"/>
                  <a:gd name="T91" fmla="*/ 252 h 334"/>
                  <a:gd name="T92" fmla="*/ 30 w 372"/>
                  <a:gd name="T93" fmla="*/ 228 h 334"/>
                  <a:gd name="T94" fmla="*/ 14 w 372"/>
                  <a:gd name="T95" fmla="*/ 226 h 334"/>
                  <a:gd name="T96" fmla="*/ 16 w 372"/>
                  <a:gd name="T97" fmla="*/ 220 h 334"/>
                  <a:gd name="T98" fmla="*/ 6 w 372"/>
                  <a:gd name="T99" fmla="*/ 210 h 334"/>
                  <a:gd name="T100" fmla="*/ 2 w 372"/>
                  <a:gd name="T101" fmla="*/ 188 h 334"/>
                  <a:gd name="T102" fmla="*/ 48 w 372"/>
                  <a:gd name="T103" fmla="*/ 64 h 334"/>
                  <a:gd name="T104" fmla="*/ 54 w 372"/>
                  <a:gd name="T105" fmla="*/ 58 h 334"/>
                  <a:gd name="T106" fmla="*/ 70 w 372"/>
                  <a:gd name="T107" fmla="*/ 64 h 334"/>
                  <a:gd name="T108" fmla="*/ 74 w 372"/>
                  <a:gd name="T109" fmla="*/ 56 h 334"/>
                  <a:gd name="T110" fmla="*/ 92 w 372"/>
                  <a:gd name="T111" fmla="*/ 42 h 334"/>
                  <a:gd name="T112" fmla="*/ 104 w 372"/>
                  <a:gd name="T113" fmla="*/ 40 h 334"/>
                  <a:gd name="T114" fmla="*/ 112 w 372"/>
                  <a:gd name="T115" fmla="*/ 24 h 334"/>
                  <a:gd name="T116" fmla="*/ 148 w 372"/>
                  <a:gd name="T117" fmla="*/ 12 h 334"/>
                  <a:gd name="T118" fmla="*/ 164 w 372"/>
                  <a:gd name="T119" fmla="*/ 0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2" h="334">
                    <a:moveTo>
                      <a:pt x="164" y="0"/>
                    </a:moveTo>
                    <a:lnTo>
                      <a:pt x="160" y="6"/>
                    </a:lnTo>
                    <a:lnTo>
                      <a:pt x="160" y="10"/>
                    </a:lnTo>
                    <a:lnTo>
                      <a:pt x="160" y="8"/>
                    </a:lnTo>
                    <a:lnTo>
                      <a:pt x="166" y="12"/>
                    </a:lnTo>
                    <a:lnTo>
                      <a:pt x="166" y="14"/>
                    </a:lnTo>
                    <a:lnTo>
                      <a:pt x="158" y="34"/>
                    </a:lnTo>
                    <a:lnTo>
                      <a:pt x="158" y="40"/>
                    </a:lnTo>
                    <a:lnTo>
                      <a:pt x="160" y="44"/>
                    </a:lnTo>
                    <a:lnTo>
                      <a:pt x="160" y="48"/>
                    </a:lnTo>
                    <a:lnTo>
                      <a:pt x="172" y="56"/>
                    </a:lnTo>
                    <a:lnTo>
                      <a:pt x="182" y="52"/>
                    </a:lnTo>
                    <a:lnTo>
                      <a:pt x="184" y="54"/>
                    </a:lnTo>
                    <a:lnTo>
                      <a:pt x="186" y="56"/>
                    </a:lnTo>
                    <a:lnTo>
                      <a:pt x="192" y="60"/>
                    </a:lnTo>
                    <a:lnTo>
                      <a:pt x="196" y="74"/>
                    </a:lnTo>
                    <a:lnTo>
                      <a:pt x="198" y="74"/>
                    </a:lnTo>
                    <a:lnTo>
                      <a:pt x="200" y="74"/>
                    </a:lnTo>
                    <a:lnTo>
                      <a:pt x="210" y="86"/>
                    </a:lnTo>
                    <a:lnTo>
                      <a:pt x="220" y="86"/>
                    </a:lnTo>
                    <a:lnTo>
                      <a:pt x="224" y="86"/>
                    </a:lnTo>
                    <a:lnTo>
                      <a:pt x="234" y="90"/>
                    </a:lnTo>
                    <a:lnTo>
                      <a:pt x="236" y="90"/>
                    </a:lnTo>
                    <a:lnTo>
                      <a:pt x="238" y="88"/>
                    </a:lnTo>
                    <a:lnTo>
                      <a:pt x="244" y="96"/>
                    </a:lnTo>
                    <a:lnTo>
                      <a:pt x="248" y="96"/>
                    </a:lnTo>
                    <a:lnTo>
                      <a:pt x="250" y="94"/>
                    </a:lnTo>
                    <a:lnTo>
                      <a:pt x="296" y="84"/>
                    </a:lnTo>
                    <a:lnTo>
                      <a:pt x="302" y="86"/>
                    </a:lnTo>
                    <a:lnTo>
                      <a:pt x="306" y="94"/>
                    </a:lnTo>
                    <a:lnTo>
                      <a:pt x="306" y="96"/>
                    </a:lnTo>
                    <a:lnTo>
                      <a:pt x="308" y="98"/>
                    </a:lnTo>
                    <a:lnTo>
                      <a:pt x="314" y="96"/>
                    </a:lnTo>
                    <a:lnTo>
                      <a:pt x="316" y="96"/>
                    </a:lnTo>
                    <a:lnTo>
                      <a:pt x="320" y="96"/>
                    </a:lnTo>
                    <a:lnTo>
                      <a:pt x="320" y="94"/>
                    </a:lnTo>
                    <a:lnTo>
                      <a:pt x="326" y="88"/>
                    </a:lnTo>
                    <a:lnTo>
                      <a:pt x="328" y="88"/>
                    </a:lnTo>
                    <a:lnTo>
                      <a:pt x="330" y="92"/>
                    </a:lnTo>
                    <a:lnTo>
                      <a:pt x="330" y="90"/>
                    </a:lnTo>
                    <a:lnTo>
                      <a:pt x="332" y="100"/>
                    </a:lnTo>
                    <a:lnTo>
                      <a:pt x="328" y="104"/>
                    </a:lnTo>
                    <a:lnTo>
                      <a:pt x="330" y="112"/>
                    </a:lnTo>
                    <a:lnTo>
                      <a:pt x="334" y="118"/>
                    </a:lnTo>
                    <a:lnTo>
                      <a:pt x="338" y="122"/>
                    </a:lnTo>
                    <a:lnTo>
                      <a:pt x="338" y="124"/>
                    </a:lnTo>
                    <a:lnTo>
                      <a:pt x="346" y="126"/>
                    </a:lnTo>
                    <a:lnTo>
                      <a:pt x="348" y="128"/>
                    </a:lnTo>
                    <a:lnTo>
                      <a:pt x="350" y="128"/>
                    </a:lnTo>
                    <a:lnTo>
                      <a:pt x="352" y="126"/>
                    </a:lnTo>
                    <a:lnTo>
                      <a:pt x="354" y="128"/>
                    </a:lnTo>
                    <a:lnTo>
                      <a:pt x="360" y="146"/>
                    </a:lnTo>
                    <a:lnTo>
                      <a:pt x="362" y="154"/>
                    </a:lnTo>
                    <a:lnTo>
                      <a:pt x="372" y="170"/>
                    </a:lnTo>
                    <a:lnTo>
                      <a:pt x="372" y="174"/>
                    </a:lnTo>
                    <a:lnTo>
                      <a:pt x="370" y="180"/>
                    </a:lnTo>
                    <a:lnTo>
                      <a:pt x="372" y="184"/>
                    </a:lnTo>
                    <a:lnTo>
                      <a:pt x="370" y="186"/>
                    </a:lnTo>
                    <a:lnTo>
                      <a:pt x="368" y="184"/>
                    </a:lnTo>
                    <a:lnTo>
                      <a:pt x="366" y="182"/>
                    </a:lnTo>
                    <a:lnTo>
                      <a:pt x="358" y="180"/>
                    </a:lnTo>
                    <a:lnTo>
                      <a:pt x="354" y="182"/>
                    </a:lnTo>
                    <a:lnTo>
                      <a:pt x="354" y="186"/>
                    </a:lnTo>
                    <a:lnTo>
                      <a:pt x="358" y="192"/>
                    </a:lnTo>
                    <a:lnTo>
                      <a:pt x="356" y="194"/>
                    </a:lnTo>
                    <a:lnTo>
                      <a:pt x="356" y="200"/>
                    </a:lnTo>
                    <a:lnTo>
                      <a:pt x="354" y="202"/>
                    </a:lnTo>
                    <a:lnTo>
                      <a:pt x="346" y="208"/>
                    </a:lnTo>
                    <a:lnTo>
                      <a:pt x="342" y="214"/>
                    </a:lnTo>
                    <a:lnTo>
                      <a:pt x="334" y="208"/>
                    </a:lnTo>
                    <a:lnTo>
                      <a:pt x="334" y="208"/>
                    </a:lnTo>
                    <a:lnTo>
                      <a:pt x="330" y="206"/>
                    </a:lnTo>
                    <a:lnTo>
                      <a:pt x="326" y="198"/>
                    </a:lnTo>
                    <a:lnTo>
                      <a:pt x="324" y="196"/>
                    </a:lnTo>
                    <a:lnTo>
                      <a:pt x="318" y="192"/>
                    </a:lnTo>
                    <a:lnTo>
                      <a:pt x="314" y="196"/>
                    </a:lnTo>
                    <a:lnTo>
                      <a:pt x="314" y="202"/>
                    </a:lnTo>
                    <a:lnTo>
                      <a:pt x="306" y="204"/>
                    </a:lnTo>
                    <a:lnTo>
                      <a:pt x="300" y="204"/>
                    </a:lnTo>
                    <a:lnTo>
                      <a:pt x="298" y="202"/>
                    </a:lnTo>
                    <a:lnTo>
                      <a:pt x="294" y="194"/>
                    </a:lnTo>
                    <a:lnTo>
                      <a:pt x="288" y="190"/>
                    </a:lnTo>
                    <a:lnTo>
                      <a:pt x="284" y="188"/>
                    </a:lnTo>
                    <a:lnTo>
                      <a:pt x="272" y="184"/>
                    </a:lnTo>
                    <a:lnTo>
                      <a:pt x="266" y="186"/>
                    </a:lnTo>
                    <a:lnTo>
                      <a:pt x="258" y="184"/>
                    </a:lnTo>
                    <a:lnTo>
                      <a:pt x="256" y="184"/>
                    </a:lnTo>
                    <a:lnTo>
                      <a:pt x="254" y="186"/>
                    </a:lnTo>
                    <a:lnTo>
                      <a:pt x="268" y="210"/>
                    </a:lnTo>
                    <a:lnTo>
                      <a:pt x="226" y="236"/>
                    </a:lnTo>
                    <a:lnTo>
                      <a:pt x="226" y="238"/>
                    </a:lnTo>
                    <a:lnTo>
                      <a:pt x="222" y="244"/>
                    </a:lnTo>
                    <a:lnTo>
                      <a:pt x="220" y="246"/>
                    </a:lnTo>
                    <a:lnTo>
                      <a:pt x="212" y="248"/>
                    </a:lnTo>
                    <a:lnTo>
                      <a:pt x="208" y="246"/>
                    </a:lnTo>
                    <a:lnTo>
                      <a:pt x="202" y="246"/>
                    </a:lnTo>
                    <a:lnTo>
                      <a:pt x="198" y="254"/>
                    </a:lnTo>
                    <a:lnTo>
                      <a:pt x="190" y="268"/>
                    </a:lnTo>
                    <a:lnTo>
                      <a:pt x="190" y="270"/>
                    </a:lnTo>
                    <a:lnTo>
                      <a:pt x="184" y="268"/>
                    </a:lnTo>
                    <a:lnTo>
                      <a:pt x="178" y="272"/>
                    </a:lnTo>
                    <a:lnTo>
                      <a:pt x="174" y="276"/>
                    </a:lnTo>
                    <a:lnTo>
                      <a:pt x="164" y="284"/>
                    </a:lnTo>
                    <a:lnTo>
                      <a:pt x="162" y="286"/>
                    </a:lnTo>
                    <a:lnTo>
                      <a:pt x="158" y="288"/>
                    </a:lnTo>
                    <a:lnTo>
                      <a:pt x="158" y="290"/>
                    </a:lnTo>
                    <a:lnTo>
                      <a:pt x="176" y="308"/>
                    </a:lnTo>
                    <a:lnTo>
                      <a:pt x="172" y="316"/>
                    </a:lnTo>
                    <a:lnTo>
                      <a:pt x="172" y="316"/>
                    </a:lnTo>
                    <a:lnTo>
                      <a:pt x="172" y="318"/>
                    </a:lnTo>
                    <a:lnTo>
                      <a:pt x="170" y="324"/>
                    </a:lnTo>
                    <a:lnTo>
                      <a:pt x="166" y="324"/>
                    </a:lnTo>
                    <a:lnTo>
                      <a:pt x="164" y="328"/>
                    </a:lnTo>
                    <a:lnTo>
                      <a:pt x="164" y="334"/>
                    </a:lnTo>
                    <a:lnTo>
                      <a:pt x="162" y="332"/>
                    </a:lnTo>
                    <a:lnTo>
                      <a:pt x="158" y="334"/>
                    </a:lnTo>
                    <a:lnTo>
                      <a:pt x="152" y="330"/>
                    </a:lnTo>
                    <a:lnTo>
                      <a:pt x="150" y="324"/>
                    </a:lnTo>
                    <a:lnTo>
                      <a:pt x="152" y="318"/>
                    </a:lnTo>
                    <a:lnTo>
                      <a:pt x="148" y="310"/>
                    </a:lnTo>
                    <a:lnTo>
                      <a:pt x="144" y="308"/>
                    </a:lnTo>
                    <a:lnTo>
                      <a:pt x="140" y="308"/>
                    </a:lnTo>
                    <a:lnTo>
                      <a:pt x="130" y="304"/>
                    </a:lnTo>
                    <a:lnTo>
                      <a:pt x="128" y="304"/>
                    </a:lnTo>
                    <a:lnTo>
                      <a:pt x="120" y="302"/>
                    </a:lnTo>
                    <a:lnTo>
                      <a:pt x="116" y="298"/>
                    </a:lnTo>
                    <a:lnTo>
                      <a:pt x="114" y="296"/>
                    </a:lnTo>
                    <a:lnTo>
                      <a:pt x="114" y="292"/>
                    </a:lnTo>
                    <a:lnTo>
                      <a:pt x="120" y="280"/>
                    </a:lnTo>
                    <a:lnTo>
                      <a:pt x="118" y="276"/>
                    </a:lnTo>
                    <a:lnTo>
                      <a:pt x="116" y="276"/>
                    </a:lnTo>
                    <a:lnTo>
                      <a:pt x="108" y="276"/>
                    </a:lnTo>
                    <a:lnTo>
                      <a:pt x="106" y="274"/>
                    </a:lnTo>
                    <a:lnTo>
                      <a:pt x="94" y="260"/>
                    </a:lnTo>
                    <a:lnTo>
                      <a:pt x="84" y="262"/>
                    </a:lnTo>
                    <a:lnTo>
                      <a:pt x="78" y="262"/>
                    </a:lnTo>
                    <a:lnTo>
                      <a:pt x="80" y="252"/>
                    </a:lnTo>
                    <a:lnTo>
                      <a:pt x="78" y="252"/>
                    </a:lnTo>
                    <a:lnTo>
                      <a:pt x="50" y="248"/>
                    </a:lnTo>
                    <a:lnTo>
                      <a:pt x="40" y="234"/>
                    </a:lnTo>
                    <a:lnTo>
                      <a:pt x="30" y="228"/>
                    </a:lnTo>
                    <a:lnTo>
                      <a:pt x="24" y="226"/>
                    </a:lnTo>
                    <a:lnTo>
                      <a:pt x="18" y="228"/>
                    </a:lnTo>
                    <a:lnTo>
                      <a:pt x="14" y="226"/>
                    </a:lnTo>
                    <a:lnTo>
                      <a:pt x="10" y="226"/>
                    </a:lnTo>
                    <a:lnTo>
                      <a:pt x="14" y="220"/>
                    </a:lnTo>
                    <a:lnTo>
                      <a:pt x="16" y="220"/>
                    </a:lnTo>
                    <a:lnTo>
                      <a:pt x="12" y="218"/>
                    </a:lnTo>
                    <a:lnTo>
                      <a:pt x="4" y="212"/>
                    </a:lnTo>
                    <a:lnTo>
                      <a:pt x="6" y="210"/>
                    </a:lnTo>
                    <a:lnTo>
                      <a:pt x="2" y="206"/>
                    </a:lnTo>
                    <a:lnTo>
                      <a:pt x="0" y="200"/>
                    </a:lnTo>
                    <a:lnTo>
                      <a:pt x="2" y="188"/>
                    </a:lnTo>
                    <a:lnTo>
                      <a:pt x="38" y="144"/>
                    </a:lnTo>
                    <a:lnTo>
                      <a:pt x="46" y="68"/>
                    </a:lnTo>
                    <a:lnTo>
                      <a:pt x="48" y="64"/>
                    </a:lnTo>
                    <a:lnTo>
                      <a:pt x="48" y="58"/>
                    </a:lnTo>
                    <a:lnTo>
                      <a:pt x="54" y="58"/>
                    </a:lnTo>
                    <a:lnTo>
                      <a:pt x="54" y="58"/>
                    </a:lnTo>
                    <a:lnTo>
                      <a:pt x="58" y="58"/>
                    </a:lnTo>
                    <a:lnTo>
                      <a:pt x="62" y="64"/>
                    </a:lnTo>
                    <a:lnTo>
                      <a:pt x="70" y="64"/>
                    </a:lnTo>
                    <a:lnTo>
                      <a:pt x="72" y="62"/>
                    </a:lnTo>
                    <a:lnTo>
                      <a:pt x="72" y="58"/>
                    </a:lnTo>
                    <a:lnTo>
                      <a:pt x="74" y="56"/>
                    </a:lnTo>
                    <a:lnTo>
                      <a:pt x="82" y="50"/>
                    </a:lnTo>
                    <a:lnTo>
                      <a:pt x="86" y="48"/>
                    </a:lnTo>
                    <a:lnTo>
                      <a:pt x="92" y="42"/>
                    </a:lnTo>
                    <a:lnTo>
                      <a:pt x="96" y="42"/>
                    </a:lnTo>
                    <a:lnTo>
                      <a:pt x="100" y="42"/>
                    </a:lnTo>
                    <a:lnTo>
                      <a:pt x="104" y="40"/>
                    </a:lnTo>
                    <a:lnTo>
                      <a:pt x="112" y="28"/>
                    </a:lnTo>
                    <a:lnTo>
                      <a:pt x="112" y="26"/>
                    </a:lnTo>
                    <a:lnTo>
                      <a:pt x="112" y="24"/>
                    </a:lnTo>
                    <a:lnTo>
                      <a:pt x="114" y="24"/>
                    </a:lnTo>
                    <a:lnTo>
                      <a:pt x="124" y="24"/>
                    </a:lnTo>
                    <a:lnTo>
                      <a:pt x="148" y="12"/>
                    </a:lnTo>
                    <a:lnTo>
                      <a:pt x="150" y="8"/>
                    </a:lnTo>
                    <a:lnTo>
                      <a:pt x="156" y="4"/>
                    </a:lnTo>
                    <a:lnTo>
                      <a:pt x="164" y="0"/>
                    </a:lnTo>
                    <a:lnTo>
                      <a:pt x="164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43"/>
              <p:cNvSpPr>
                <a:spLocks/>
              </p:cNvSpPr>
              <p:nvPr/>
            </p:nvSpPr>
            <p:spPr bwMode="auto">
              <a:xfrm>
                <a:off x="3858" y="1917"/>
                <a:ext cx="264" cy="242"/>
              </a:xfrm>
              <a:custGeom>
                <a:avLst/>
                <a:gdLst>
                  <a:gd name="T0" fmla="*/ 264 w 264"/>
                  <a:gd name="T1" fmla="*/ 152 h 242"/>
                  <a:gd name="T2" fmla="*/ 258 w 264"/>
                  <a:gd name="T3" fmla="*/ 152 h 242"/>
                  <a:gd name="T4" fmla="*/ 250 w 264"/>
                  <a:gd name="T5" fmla="*/ 156 h 242"/>
                  <a:gd name="T6" fmla="*/ 246 w 264"/>
                  <a:gd name="T7" fmla="*/ 166 h 242"/>
                  <a:gd name="T8" fmla="*/ 246 w 264"/>
                  <a:gd name="T9" fmla="*/ 184 h 242"/>
                  <a:gd name="T10" fmla="*/ 242 w 264"/>
                  <a:gd name="T11" fmla="*/ 194 h 242"/>
                  <a:gd name="T12" fmla="*/ 240 w 264"/>
                  <a:gd name="T13" fmla="*/ 202 h 242"/>
                  <a:gd name="T14" fmla="*/ 236 w 264"/>
                  <a:gd name="T15" fmla="*/ 208 h 242"/>
                  <a:gd name="T16" fmla="*/ 232 w 264"/>
                  <a:gd name="T17" fmla="*/ 210 h 242"/>
                  <a:gd name="T18" fmla="*/ 226 w 264"/>
                  <a:gd name="T19" fmla="*/ 202 h 242"/>
                  <a:gd name="T20" fmla="*/ 222 w 264"/>
                  <a:gd name="T21" fmla="*/ 206 h 242"/>
                  <a:gd name="T22" fmla="*/ 230 w 264"/>
                  <a:gd name="T23" fmla="*/ 216 h 242"/>
                  <a:gd name="T24" fmla="*/ 238 w 264"/>
                  <a:gd name="T25" fmla="*/ 230 h 242"/>
                  <a:gd name="T26" fmla="*/ 228 w 264"/>
                  <a:gd name="T27" fmla="*/ 232 h 242"/>
                  <a:gd name="T28" fmla="*/ 232 w 264"/>
                  <a:gd name="T29" fmla="*/ 224 h 242"/>
                  <a:gd name="T30" fmla="*/ 220 w 264"/>
                  <a:gd name="T31" fmla="*/ 230 h 242"/>
                  <a:gd name="T32" fmla="*/ 212 w 264"/>
                  <a:gd name="T33" fmla="*/ 230 h 242"/>
                  <a:gd name="T34" fmla="*/ 202 w 264"/>
                  <a:gd name="T35" fmla="*/ 220 h 242"/>
                  <a:gd name="T36" fmla="*/ 196 w 264"/>
                  <a:gd name="T37" fmla="*/ 236 h 242"/>
                  <a:gd name="T38" fmla="*/ 190 w 264"/>
                  <a:gd name="T39" fmla="*/ 242 h 242"/>
                  <a:gd name="T40" fmla="*/ 188 w 264"/>
                  <a:gd name="T41" fmla="*/ 220 h 242"/>
                  <a:gd name="T42" fmla="*/ 180 w 264"/>
                  <a:gd name="T43" fmla="*/ 210 h 242"/>
                  <a:gd name="T44" fmla="*/ 172 w 264"/>
                  <a:gd name="T45" fmla="*/ 212 h 242"/>
                  <a:gd name="T46" fmla="*/ 164 w 264"/>
                  <a:gd name="T47" fmla="*/ 218 h 242"/>
                  <a:gd name="T48" fmla="*/ 152 w 264"/>
                  <a:gd name="T49" fmla="*/ 206 h 242"/>
                  <a:gd name="T50" fmla="*/ 138 w 264"/>
                  <a:gd name="T51" fmla="*/ 206 h 242"/>
                  <a:gd name="T52" fmla="*/ 126 w 264"/>
                  <a:gd name="T53" fmla="*/ 210 h 242"/>
                  <a:gd name="T54" fmla="*/ 122 w 264"/>
                  <a:gd name="T55" fmla="*/ 198 h 242"/>
                  <a:gd name="T56" fmla="*/ 106 w 264"/>
                  <a:gd name="T57" fmla="*/ 198 h 242"/>
                  <a:gd name="T58" fmla="*/ 90 w 264"/>
                  <a:gd name="T59" fmla="*/ 202 h 242"/>
                  <a:gd name="T60" fmla="*/ 82 w 264"/>
                  <a:gd name="T61" fmla="*/ 190 h 242"/>
                  <a:gd name="T62" fmla="*/ 68 w 264"/>
                  <a:gd name="T63" fmla="*/ 192 h 242"/>
                  <a:gd name="T64" fmla="*/ 60 w 264"/>
                  <a:gd name="T65" fmla="*/ 198 h 242"/>
                  <a:gd name="T66" fmla="*/ 60 w 264"/>
                  <a:gd name="T67" fmla="*/ 188 h 242"/>
                  <a:gd name="T68" fmla="*/ 58 w 264"/>
                  <a:gd name="T69" fmla="*/ 178 h 242"/>
                  <a:gd name="T70" fmla="*/ 56 w 264"/>
                  <a:gd name="T71" fmla="*/ 164 h 242"/>
                  <a:gd name="T72" fmla="*/ 42 w 264"/>
                  <a:gd name="T73" fmla="*/ 168 h 242"/>
                  <a:gd name="T74" fmla="*/ 28 w 264"/>
                  <a:gd name="T75" fmla="*/ 174 h 242"/>
                  <a:gd name="T76" fmla="*/ 10 w 264"/>
                  <a:gd name="T77" fmla="*/ 182 h 242"/>
                  <a:gd name="T78" fmla="*/ 8 w 264"/>
                  <a:gd name="T79" fmla="*/ 184 h 242"/>
                  <a:gd name="T80" fmla="*/ 2 w 264"/>
                  <a:gd name="T81" fmla="*/ 180 h 242"/>
                  <a:gd name="T82" fmla="*/ 4 w 264"/>
                  <a:gd name="T83" fmla="*/ 172 h 242"/>
                  <a:gd name="T84" fmla="*/ 4 w 264"/>
                  <a:gd name="T85" fmla="*/ 162 h 242"/>
                  <a:gd name="T86" fmla="*/ 10 w 264"/>
                  <a:gd name="T87" fmla="*/ 160 h 242"/>
                  <a:gd name="T88" fmla="*/ 12 w 264"/>
                  <a:gd name="T89" fmla="*/ 160 h 242"/>
                  <a:gd name="T90" fmla="*/ 14 w 264"/>
                  <a:gd name="T91" fmla="*/ 158 h 242"/>
                  <a:gd name="T92" fmla="*/ 6 w 264"/>
                  <a:gd name="T93" fmla="*/ 152 h 242"/>
                  <a:gd name="T94" fmla="*/ 8 w 264"/>
                  <a:gd name="T95" fmla="*/ 146 h 242"/>
                  <a:gd name="T96" fmla="*/ 18 w 264"/>
                  <a:gd name="T97" fmla="*/ 140 h 242"/>
                  <a:gd name="T98" fmla="*/ 26 w 264"/>
                  <a:gd name="T99" fmla="*/ 134 h 242"/>
                  <a:gd name="T100" fmla="*/ 22 w 264"/>
                  <a:gd name="T101" fmla="*/ 132 h 242"/>
                  <a:gd name="T102" fmla="*/ 20 w 264"/>
                  <a:gd name="T103" fmla="*/ 128 h 242"/>
                  <a:gd name="T104" fmla="*/ 26 w 264"/>
                  <a:gd name="T105" fmla="*/ 124 h 242"/>
                  <a:gd name="T106" fmla="*/ 18 w 264"/>
                  <a:gd name="T107" fmla="*/ 124 h 242"/>
                  <a:gd name="T108" fmla="*/ 16 w 264"/>
                  <a:gd name="T109" fmla="*/ 104 h 242"/>
                  <a:gd name="T110" fmla="*/ 46 w 264"/>
                  <a:gd name="T111" fmla="*/ 78 h 242"/>
                  <a:gd name="T112" fmla="*/ 40 w 264"/>
                  <a:gd name="T113" fmla="*/ 64 h 242"/>
                  <a:gd name="T114" fmla="*/ 44 w 264"/>
                  <a:gd name="T115" fmla="*/ 62 h 242"/>
                  <a:gd name="T116" fmla="*/ 44 w 264"/>
                  <a:gd name="T117" fmla="*/ 40 h 242"/>
                  <a:gd name="T118" fmla="*/ 186 w 264"/>
                  <a:gd name="T119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4" h="242">
                    <a:moveTo>
                      <a:pt x="186" y="0"/>
                    </a:moveTo>
                    <a:lnTo>
                      <a:pt x="264" y="152"/>
                    </a:lnTo>
                    <a:lnTo>
                      <a:pt x="260" y="154"/>
                    </a:lnTo>
                    <a:lnTo>
                      <a:pt x="258" y="152"/>
                    </a:lnTo>
                    <a:lnTo>
                      <a:pt x="254" y="154"/>
                    </a:lnTo>
                    <a:lnTo>
                      <a:pt x="250" y="156"/>
                    </a:lnTo>
                    <a:lnTo>
                      <a:pt x="246" y="162"/>
                    </a:lnTo>
                    <a:lnTo>
                      <a:pt x="246" y="166"/>
                    </a:lnTo>
                    <a:lnTo>
                      <a:pt x="246" y="174"/>
                    </a:lnTo>
                    <a:lnTo>
                      <a:pt x="246" y="184"/>
                    </a:lnTo>
                    <a:lnTo>
                      <a:pt x="242" y="188"/>
                    </a:lnTo>
                    <a:lnTo>
                      <a:pt x="242" y="194"/>
                    </a:lnTo>
                    <a:lnTo>
                      <a:pt x="240" y="198"/>
                    </a:lnTo>
                    <a:lnTo>
                      <a:pt x="240" y="202"/>
                    </a:lnTo>
                    <a:lnTo>
                      <a:pt x="240" y="204"/>
                    </a:lnTo>
                    <a:lnTo>
                      <a:pt x="236" y="208"/>
                    </a:lnTo>
                    <a:lnTo>
                      <a:pt x="236" y="210"/>
                    </a:lnTo>
                    <a:lnTo>
                      <a:pt x="232" y="210"/>
                    </a:lnTo>
                    <a:lnTo>
                      <a:pt x="228" y="202"/>
                    </a:lnTo>
                    <a:lnTo>
                      <a:pt x="226" y="202"/>
                    </a:lnTo>
                    <a:lnTo>
                      <a:pt x="222" y="202"/>
                    </a:lnTo>
                    <a:lnTo>
                      <a:pt x="222" y="206"/>
                    </a:lnTo>
                    <a:lnTo>
                      <a:pt x="226" y="214"/>
                    </a:lnTo>
                    <a:lnTo>
                      <a:pt x="230" y="216"/>
                    </a:lnTo>
                    <a:lnTo>
                      <a:pt x="240" y="230"/>
                    </a:lnTo>
                    <a:lnTo>
                      <a:pt x="238" y="230"/>
                    </a:lnTo>
                    <a:lnTo>
                      <a:pt x="230" y="234"/>
                    </a:lnTo>
                    <a:lnTo>
                      <a:pt x="228" y="232"/>
                    </a:lnTo>
                    <a:lnTo>
                      <a:pt x="232" y="226"/>
                    </a:lnTo>
                    <a:lnTo>
                      <a:pt x="232" y="224"/>
                    </a:lnTo>
                    <a:lnTo>
                      <a:pt x="228" y="222"/>
                    </a:lnTo>
                    <a:lnTo>
                      <a:pt x="220" y="230"/>
                    </a:lnTo>
                    <a:lnTo>
                      <a:pt x="216" y="232"/>
                    </a:lnTo>
                    <a:lnTo>
                      <a:pt x="212" y="230"/>
                    </a:lnTo>
                    <a:lnTo>
                      <a:pt x="204" y="220"/>
                    </a:lnTo>
                    <a:lnTo>
                      <a:pt x="202" y="220"/>
                    </a:lnTo>
                    <a:lnTo>
                      <a:pt x="198" y="230"/>
                    </a:lnTo>
                    <a:lnTo>
                      <a:pt x="196" y="236"/>
                    </a:lnTo>
                    <a:lnTo>
                      <a:pt x="198" y="240"/>
                    </a:lnTo>
                    <a:lnTo>
                      <a:pt x="190" y="242"/>
                    </a:lnTo>
                    <a:lnTo>
                      <a:pt x="188" y="236"/>
                    </a:lnTo>
                    <a:lnTo>
                      <a:pt x="188" y="220"/>
                    </a:lnTo>
                    <a:lnTo>
                      <a:pt x="186" y="216"/>
                    </a:lnTo>
                    <a:lnTo>
                      <a:pt x="180" y="210"/>
                    </a:lnTo>
                    <a:lnTo>
                      <a:pt x="178" y="210"/>
                    </a:lnTo>
                    <a:lnTo>
                      <a:pt x="172" y="212"/>
                    </a:lnTo>
                    <a:lnTo>
                      <a:pt x="166" y="218"/>
                    </a:lnTo>
                    <a:lnTo>
                      <a:pt x="164" y="218"/>
                    </a:lnTo>
                    <a:lnTo>
                      <a:pt x="160" y="216"/>
                    </a:lnTo>
                    <a:lnTo>
                      <a:pt x="152" y="206"/>
                    </a:lnTo>
                    <a:lnTo>
                      <a:pt x="148" y="204"/>
                    </a:lnTo>
                    <a:lnTo>
                      <a:pt x="138" y="206"/>
                    </a:lnTo>
                    <a:lnTo>
                      <a:pt x="130" y="210"/>
                    </a:lnTo>
                    <a:lnTo>
                      <a:pt x="126" y="210"/>
                    </a:lnTo>
                    <a:lnTo>
                      <a:pt x="124" y="206"/>
                    </a:lnTo>
                    <a:lnTo>
                      <a:pt x="122" y="198"/>
                    </a:lnTo>
                    <a:lnTo>
                      <a:pt x="114" y="196"/>
                    </a:lnTo>
                    <a:lnTo>
                      <a:pt x="106" y="198"/>
                    </a:lnTo>
                    <a:lnTo>
                      <a:pt x="98" y="202"/>
                    </a:lnTo>
                    <a:lnTo>
                      <a:pt x="90" y="202"/>
                    </a:lnTo>
                    <a:lnTo>
                      <a:pt x="88" y="200"/>
                    </a:lnTo>
                    <a:lnTo>
                      <a:pt x="82" y="190"/>
                    </a:lnTo>
                    <a:lnTo>
                      <a:pt x="78" y="188"/>
                    </a:lnTo>
                    <a:lnTo>
                      <a:pt x="68" y="192"/>
                    </a:lnTo>
                    <a:lnTo>
                      <a:pt x="62" y="196"/>
                    </a:lnTo>
                    <a:lnTo>
                      <a:pt x="60" y="198"/>
                    </a:lnTo>
                    <a:lnTo>
                      <a:pt x="58" y="192"/>
                    </a:lnTo>
                    <a:lnTo>
                      <a:pt x="60" y="188"/>
                    </a:lnTo>
                    <a:lnTo>
                      <a:pt x="60" y="182"/>
                    </a:lnTo>
                    <a:lnTo>
                      <a:pt x="58" y="178"/>
                    </a:lnTo>
                    <a:lnTo>
                      <a:pt x="54" y="172"/>
                    </a:lnTo>
                    <a:lnTo>
                      <a:pt x="56" y="164"/>
                    </a:lnTo>
                    <a:lnTo>
                      <a:pt x="54" y="164"/>
                    </a:lnTo>
                    <a:lnTo>
                      <a:pt x="42" y="168"/>
                    </a:lnTo>
                    <a:lnTo>
                      <a:pt x="34" y="174"/>
                    </a:lnTo>
                    <a:lnTo>
                      <a:pt x="28" y="174"/>
                    </a:lnTo>
                    <a:lnTo>
                      <a:pt x="16" y="180"/>
                    </a:lnTo>
                    <a:lnTo>
                      <a:pt x="10" y="182"/>
                    </a:lnTo>
                    <a:lnTo>
                      <a:pt x="8" y="184"/>
                    </a:lnTo>
                    <a:lnTo>
                      <a:pt x="8" y="184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8"/>
                    </a:lnTo>
                    <a:lnTo>
                      <a:pt x="4" y="172"/>
                    </a:lnTo>
                    <a:lnTo>
                      <a:pt x="2" y="164"/>
                    </a:lnTo>
                    <a:lnTo>
                      <a:pt x="4" y="162"/>
                    </a:lnTo>
                    <a:lnTo>
                      <a:pt x="8" y="158"/>
                    </a:lnTo>
                    <a:lnTo>
                      <a:pt x="10" y="160"/>
                    </a:lnTo>
                    <a:lnTo>
                      <a:pt x="12" y="160"/>
                    </a:lnTo>
                    <a:lnTo>
                      <a:pt x="12" y="160"/>
                    </a:lnTo>
                    <a:lnTo>
                      <a:pt x="14" y="158"/>
                    </a:lnTo>
                    <a:lnTo>
                      <a:pt x="14" y="158"/>
                    </a:lnTo>
                    <a:lnTo>
                      <a:pt x="12" y="154"/>
                    </a:lnTo>
                    <a:lnTo>
                      <a:pt x="6" y="152"/>
                    </a:lnTo>
                    <a:lnTo>
                      <a:pt x="6" y="148"/>
                    </a:lnTo>
                    <a:lnTo>
                      <a:pt x="8" y="146"/>
                    </a:lnTo>
                    <a:lnTo>
                      <a:pt x="12" y="138"/>
                    </a:lnTo>
                    <a:lnTo>
                      <a:pt x="18" y="140"/>
                    </a:lnTo>
                    <a:lnTo>
                      <a:pt x="26" y="136"/>
                    </a:lnTo>
                    <a:lnTo>
                      <a:pt x="26" y="134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18" y="132"/>
                    </a:lnTo>
                    <a:lnTo>
                      <a:pt x="20" y="128"/>
                    </a:lnTo>
                    <a:lnTo>
                      <a:pt x="24" y="128"/>
                    </a:lnTo>
                    <a:lnTo>
                      <a:pt x="26" y="124"/>
                    </a:lnTo>
                    <a:lnTo>
                      <a:pt x="26" y="122"/>
                    </a:lnTo>
                    <a:lnTo>
                      <a:pt x="18" y="124"/>
                    </a:lnTo>
                    <a:lnTo>
                      <a:pt x="18" y="124"/>
                    </a:lnTo>
                    <a:lnTo>
                      <a:pt x="16" y="104"/>
                    </a:lnTo>
                    <a:lnTo>
                      <a:pt x="18" y="94"/>
                    </a:lnTo>
                    <a:lnTo>
                      <a:pt x="46" y="78"/>
                    </a:lnTo>
                    <a:lnTo>
                      <a:pt x="40" y="66"/>
                    </a:lnTo>
                    <a:lnTo>
                      <a:pt x="40" y="64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4" y="50"/>
                    </a:lnTo>
                    <a:lnTo>
                      <a:pt x="44" y="40"/>
                    </a:lnTo>
                    <a:lnTo>
                      <a:pt x="186" y="0"/>
                    </a:lnTo>
                    <a:lnTo>
                      <a:pt x="186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44"/>
              <p:cNvSpPr>
                <a:spLocks/>
              </p:cNvSpPr>
              <p:nvPr/>
            </p:nvSpPr>
            <p:spPr bwMode="auto">
              <a:xfrm>
                <a:off x="4254" y="1963"/>
                <a:ext cx="236" cy="200"/>
              </a:xfrm>
              <a:custGeom>
                <a:avLst/>
                <a:gdLst>
                  <a:gd name="T0" fmla="*/ 206 w 236"/>
                  <a:gd name="T1" fmla="*/ 8 h 200"/>
                  <a:gd name="T2" fmla="*/ 216 w 236"/>
                  <a:gd name="T3" fmla="*/ 8 h 200"/>
                  <a:gd name="T4" fmla="*/ 204 w 236"/>
                  <a:gd name="T5" fmla="*/ 24 h 200"/>
                  <a:gd name="T6" fmla="*/ 220 w 236"/>
                  <a:gd name="T7" fmla="*/ 22 h 200"/>
                  <a:gd name="T8" fmla="*/ 212 w 236"/>
                  <a:gd name="T9" fmla="*/ 30 h 200"/>
                  <a:gd name="T10" fmla="*/ 224 w 236"/>
                  <a:gd name="T11" fmla="*/ 32 h 200"/>
                  <a:gd name="T12" fmla="*/ 236 w 236"/>
                  <a:gd name="T13" fmla="*/ 20 h 200"/>
                  <a:gd name="T14" fmla="*/ 190 w 236"/>
                  <a:gd name="T15" fmla="*/ 152 h 200"/>
                  <a:gd name="T16" fmla="*/ 194 w 236"/>
                  <a:gd name="T17" fmla="*/ 164 h 200"/>
                  <a:gd name="T18" fmla="*/ 176 w 236"/>
                  <a:gd name="T19" fmla="*/ 176 h 200"/>
                  <a:gd name="T20" fmla="*/ 170 w 236"/>
                  <a:gd name="T21" fmla="*/ 190 h 200"/>
                  <a:gd name="T22" fmla="*/ 146 w 236"/>
                  <a:gd name="T23" fmla="*/ 198 h 200"/>
                  <a:gd name="T24" fmla="*/ 134 w 236"/>
                  <a:gd name="T25" fmla="*/ 198 h 200"/>
                  <a:gd name="T26" fmla="*/ 130 w 236"/>
                  <a:gd name="T27" fmla="*/ 198 h 200"/>
                  <a:gd name="T28" fmla="*/ 122 w 236"/>
                  <a:gd name="T29" fmla="*/ 196 h 200"/>
                  <a:gd name="T30" fmla="*/ 116 w 236"/>
                  <a:gd name="T31" fmla="*/ 192 h 200"/>
                  <a:gd name="T32" fmla="*/ 114 w 236"/>
                  <a:gd name="T33" fmla="*/ 186 h 200"/>
                  <a:gd name="T34" fmla="*/ 104 w 236"/>
                  <a:gd name="T35" fmla="*/ 194 h 200"/>
                  <a:gd name="T36" fmla="*/ 92 w 236"/>
                  <a:gd name="T37" fmla="*/ 194 h 200"/>
                  <a:gd name="T38" fmla="*/ 82 w 236"/>
                  <a:gd name="T39" fmla="*/ 188 h 200"/>
                  <a:gd name="T40" fmla="*/ 78 w 236"/>
                  <a:gd name="T41" fmla="*/ 180 h 200"/>
                  <a:gd name="T42" fmla="*/ 70 w 236"/>
                  <a:gd name="T43" fmla="*/ 180 h 200"/>
                  <a:gd name="T44" fmla="*/ 74 w 236"/>
                  <a:gd name="T45" fmla="*/ 172 h 200"/>
                  <a:gd name="T46" fmla="*/ 18 w 236"/>
                  <a:gd name="T47" fmla="*/ 136 h 200"/>
                  <a:gd name="T48" fmla="*/ 14 w 236"/>
                  <a:gd name="T49" fmla="*/ 132 h 200"/>
                  <a:gd name="T50" fmla="*/ 14 w 236"/>
                  <a:gd name="T51" fmla="*/ 120 h 200"/>
                  <a:gd name="T52" fmla="*/ 8 w 236"/>
                  <a:gd name="T53" fmla="*/ 108 h 200"/>
                  <a:gd name="T54" fmla="*/ 0 w 236"/>
                  <a:gd name="T55" fmla="*/ 100 h 200"/>
                  <a:gd name="T56" fmla="*/ 6 w 236"/>
                  <a:gd name="T57" fmla="*/ 60 h 200"/>
                  <a:gd name="T58" fmla="*/ 10 w 236"/>
                  <a:gd name="T59" fmla="*/ 50 h 200"/>
                  <a:gd name="T60" fmla="*/ 18 w 236"/>
                  <a:gd name="T61" fmla="*/ 52 h 200"/>
                  <a:gd name="T62" fmla="*/ 26 w 236"/>
                  <a:gd name="T63" fmla="*/ 40 h 200"/>
                  <a:gd name="T64" fmla="*/ 42 w 236"/>
                  <a:gd name="T65" fmla="*/ 44 h 200"/>
                  <a:gd name="T66" fmla="*/ 60 w 236"/>
                  <a:gd name="T67" fmla="*/ 38 h 200"/>
                  <a:gd name="T68" fmla="*/ 74 w 236"/>
                  <a:gd name="T69" fmla="*/ 28 h 200"/>
                  <a:gd name="T70" fmla="*/ 90 w 236"/>
                  <a:gd name="T71" fmla="*/ 28 h 200"/>
                  <a:gd name="T72" fmla="*/ 104 w 236"/>
                  <a:gd name="T73" fmla="*/ 30 h 200"/>
                  <a:gd name="T74" fmla="*/ 116 w 236"/>
                  <a:gd name="T75" fmla="*/ 38 h 200"/>
                  <a:gd name="T76" fmla="*/ 130 w 236"/>
                  <a:gd name="T77" fmla="*/ 38 h 200"/>
                  <a:gd name="T78" fmla="*/ 140 w 236"/>
                  <a:gd name="T79" fmla="*/ 30 h 200"/>
                  <a:gd name="T80" fmla="*/ 136 w 236"/>
                  <a:gd name="T81" fmla="*/ 6 h 200"/>
                  <a:gd name="T82" fmla="*/ 192 w 236"/>
                  <a:gd name="T83" fmla="*/ 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00">
                    <a:moveTo>
                      <a:pt x="192" y="6"/>
                    </a:moveTo>
                    <a:lnTo>
                      <a:pt x="202" y="10"/>
                    </a:lnTo>
                    <a:lnTo>
                      <a:pt x="206" y="8"/>
                    </a:lnTo>
                    <a:lnTo>
                      <a:pt x="208" y="10"/>
                    </a:lnTo>
                    <a:lnTo>
                      <a:pt x="212" y="8"/>
                    </a:lnTo>
                    <a:lnTo>
                      <a:pt x="216" y="8"/>
                    </a:lnTo>
                    <a:lnTo>
                      <a:pt x="214" y="14"/>
                    </a:lnTo>
                    <a:lnTo>
                      <a:pt x="206" y="22"/>
                    </a:lnTo>
                    <a:lnTo>
                      <a:pt x="204" y="24"/>
                    </a:lnTo>
                    <a:lnTo>
                      <a:pt x="206" y="28"/>
                    </a:lnTo>
                    <a:lnTo>
                      <a:pt x="216" y="22"/>
                    </a:lnTo>
                    <a:lnTo>
                      <a:pt x="220" y="22"/>
                    </a:lnTo>
                    <a:lnTo>
                      <a:pt x="222" y="24"/>
                    </a:lnTo>
                    <a:lnTo>
                      <a:pt x="220" y="24"/>
                    </a:lnTo>
                    <a:lnTo>
                      <a:pt x="212" y="30"/>
                    </a:lnTo>
                    <a:lnTo>
                      <a:pt x="212" y="32"/>
                    </a:lnTo>
                    <a:lnTo>
                      <a:pt x="216" y="34"/>
                    </a:lnTo>
                    <a:lnTo>
                      <a:pt x="224" y="32"/>
                    </a:lnTo>
                    <a:lnTo>
                      <a:pt x="224" y="22"/>
                    </a:lnTo>
                    <a:lnTo>
                      <a:pt x="230" y="24"/>
                    </a:lnTo>
                    <a:lnTo>
                      <a:pt x="236" y="20"/>
                    </a:lnTo>
                    <a:lnTo>
                      <a:pt x="228" y="96"/>
                    </a:lnTo>
                    <a:lnTo>
                      <a:pt x="192" y="140"/>
                    </a:lnTo>
                    <a:lnTo>
                      <a:pt x="190" y="152"/>
                    </a:lnTo>
                    <a:lnTo>
                      <a:pt x="192" y="158"/>
                    </a:lnTo>
                    <a:lnTo>
                      <a:pt x="196" y="162"/>
                    </a:lnTo>
                    <a:lnTo>
                      <a:pt x="194" y="164"/>
                    </a:lnTo>
                    <a:lnTo>
                      <a:pt x="190" y="168"/>
                    </a:lnTo>
                    <a:lnTo>
                      <a:pt x="178" y="172"/>
                    </a:lnTo>
                    <a:lnTo>
                      <a:pt x="176" y="176"/>
                    </a:lnTo>
                    <a:lnTo>
                      <a:pt x="172" y="184"/>
                    </a:lnTo>
                    <a:lnTo>
                      <a:pt x="172" y="186"/>
                    </a:lnTo>
                    <a:lnTo>
                      <a:pt x="170" y="190"/>
                    </a:lnTo>
                    <a:lnTo>
                      <a:pt x="164" y="194"/>
                    </a:lnTo>
                    <a:lnTo>
                      <a:pt x="148" y="198"/>
                    </a:lnTo>
                    <a:lnTo>
                      <a:pt x="146" y="198"/>
                    </a:lnTo>
                    <a:lnTo>
                      <a:pt x="146" y="194"/>
                    </a:lnTo>
                    <a:lnTo>
                      <a:pt x="138" y="198"/>
                    </a:lnTo>
                    <a:lnTo>
                      <a:pt x="134" y="198"/>
                    </a:lnTo>
                    <a:lnTo>
                      <a:pt x="134" y="194"/>
                    </a:lnTo>
                    <a:lnTo>
                      <a:pt x="132" y="194"/>
                    </a:lnTo>
                    <a:lnTo>
                      <a:pt x="130" y="198"/>
                    </a:lnTo>
                    <a:lnTo>
                      <a:pt x="128" y="200"/>
                    </a:lnTo>
                    <a:lnTo>
                      <a:pt x="124" y="198"/>
                    </a:lnTo>
                    <a:lnTo>
                      <a:pt x="122" y="196"/>
                    </a:lnTo>
                    <a:lnTo>
                      <a:pt x="122" y="194"/>
                    </a:lnTo>
                    <a:lnTo>
                      <a:pt x="120" y="190"/>
                    </a:lnTo>
                    <a:lnTo>
                      <a:pt x="116" y="192"/>
                    </a:lnTo>
                    <a:lnTo>
                      <a:pt x="114" y="190"/>
                    </a:lnTo>
                    <a:lnTo>
                      <a:pt x="118" y="188"/>
                    </a:lnTo>
                    <a:lnTo>
                      <a:pt x="114" y="186"/>
                    </a:lnTo>
                    <a:lnTo>
                      <a:pt x="108" y="186"/>
                    </a:lnTo>
                    <a:lnTo>
                      <a:pt x="104" y="190"/>
                    </a:lnTo>
                    <a:lnTo>
                      <a:pt x="104" y="194"/>
                    </a:lnTo>
                    <a:lnTo>
                      <a:pt x="102" y="196"/>
                    </a:lnTo>
                    <a:lnTo>
                      <a:pt x="100" y="194"/>
                    </a:lnTo>
                    <a:lnTo>
                      <a:pt x="92" y="194"/>
                    </a:lnTo>
                    <a:lnTo>
                      <a:pt x="88" y="186"/>
                    </a:lnTo>
                    <a:lnTo>
                      <a:pt x="86" y="186"/>
                    </a:lnTo>
                    <a:lnTo>
                      <a:pt x="82" y="188"/>
                    </a:lnTo>
                    <a:lnTo>
                      <a:pt x="78" y="186"/>
                    </a:lnTo>
                    <a:lnTo>
                      <a:pt x="78" y="182"/>
                    </a:lnTo>
                    <a:lnTo>
                      <a:pt x="78" y="180"/>
                    </a:lnTo>
                    <a:lnTo>
                      <a:pt x="76" y="178"/>
                    </a:lnTo>
                    <a:lnTo>
                      <a:pt x="76" y="176"/>
                    </a:lnTo>
                    <a:lnTo>
                      <a:pt x="70" y="180"/>
                    </a:lnTo>
                    <a:lnTo>
                      <a:pt x="68" y="178"/>
                    </a:lnTo>
                    <a:lnTo>
                      <a:pt x="74" y="174"/>
                    </a:lnTo>
                    <a:lnTo>
                      <a:pt x="74" y="172"/>
                    </a:lnTo>
                    <a:lnTo>
                      <a:pt x="70" y="170"/>
                    </a:lnTo>
                    <a:lnTo>
                      <a:pt x="66" y="166"/>
                    </a:lnTo>
                    <a:lnTo>
                      <a:pt x="18" y="136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4" y="132"/>
                    </a:lnTo>
                    <a:lnTo>
                      <a:pt x="12" y="126"/>
                    </a:lnTo>
                    <a:lnTo>
                      <a:pt x="12" y="126"/>
                    </a:lnTo>
                    <a:lnTo>
                      <a:pt x="14" y="120"/>
                    </a:lnTo>
                    <a:lnTo>
                      <a:pt x="4" y="116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6" y="106"/>
                    </a:lnTo>
                    <a:lnTo>
                      <a:pt x="2" y="104"/>
                    </a:lnTo>
                    <a:lnTo>
                      <a:pt x="0" y="100"/>
                    </a:lnTo>
                    <a:lnTo>
                      <a:pt x="0" y="60"/>
                    </a:lnTo>
                    <a:lnTo>
                      <a:pt x="2" y="56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10" y="56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54"/>
                    </a:lnTo>
                    <a:lnTo>
                      <a:pt x="18" y="52"/>
                    </a:lnTo>
                    <a:lnTo>
                      <a:pt x="22" y="48"/>
                    </a:lnTo>
                    <a:lnTo>
                      <a:pt x="20" y="46"/>
                    </a:lnTo>
                    <a:lnTo>
                      <a:pt x="26" y="40"/>
                    </a:lnTo>
                    <a:lnTo>
                      <a:pt x="32" y="40"/>
                    </a:lnTo>
                    <a:lnTo>
                      <a:pt x="40" y="46"/>
                    </a:lnTo>
                    <a:lnTo>
                      <a:pt x="42" y="44"/>
                    </a:lnTo>
                    <a:lnTo>
                      <a:pt x="44" y="40"/>
                    </a:lnTo>
                    <a:lnTo>
                      <a:pt x="48" y="40"/>
                    </a:lnTo>
                    <a:lnTo>
                      <a:pt x="60" y="38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28"/>
                    </a:lnTo>
                    <a:lnTo>
                      <a:pt x="80" y="26"/>
                    </a:lnTo>
                    <a:lnTo>
                      <a:pt x="86" y="28"/>
                    </a:lnTo>
                    <a:lnTo>
                      <a:pt x="90" y="28"/>
                    </a:lnTo>
                    <a:lnTo>
                      <a:pt x="92" y="26"/>
                    </a:lnTo>
                    <a:lnTo>
                      <a:pt x="98" y="26"/>
                    </a:lnTo>
                    <a:lnTo>
                      <a:pt x="104" y="30"/>
                    </a:lnTo>
                    <a:lnTo>
                      <a:pt x="106" y="36"/>
                    </a:lnTo>
                    <a:lnTo>
                      <a:pt x="112" y="38"/>
                    </a:lnTo>
                    <a:lnTo>
                      <a:pt x="116" y="38"/>
                    </a:lnTo>
                    <a:lnTo>
                      <a:pt x="118" y="36"/>
                    </a:lnTo>
                    <a:lnTo>
                      <a:pt x="128" y="38"/>
                    </a:lnTo>
                    <a:lnTo>
                      <a:pt x="130" y="38"/>
                    </a:lnTo>
                    <a:lnTo>
                      <a:pt x="134" y="40"/>
                    </a:lnTo>
                    <a:lnTo>
                      <a:pt x="136" y="38"/>
                    </a:lnTo>
                    <a:lnTo>
                      <a:pt x="140" y="30"/>
                    </a:lnTo>
                    <a:lnTo>
                      <a:pt x="138" y="12"/>
                    </a:lnTo>
                    <a:lnTo>
                      <a:pt x="138" y="8"/>
                    </a:lnTo>
                    <a:lnTo>
                      <a:pt x="136" y="6"/>
                    </a:lnTo>
                    <a:lnTo>
                      <a:pt x="138" y="0"/>
                    </a:lnTo>
                    <a:lnTo>
                      <a:pt x="188" y="8"/>
                    </a:lnTo>
                    <a:lnTo>
                      <a:pt x="192" y="6"/>
                    </a:lnTo>
                    <a:lnTo>
                      <a:pt x="192" y="6"/>
                    </a:lnTo>
                    <a:lnTo>
                      <a:pt x="192" y="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45"/>
              <p:cNvSpPr>
                <a:spLocks/>
              </p:cNvSpPr>
              <p:nvPr/>
            </p:nvSpPr>
            <p:spPr bwMode="auto">
              <a:xfrm>
                <a:off x="2251" y="1975"/>
                <a:ext cx="364" cy="400"/>
              </a:xfrm>
              <a:custGeom>
                <a:avLst/>
                <a:gdLst>
                  <a:gd name="T0" fmla="*/ 302 w 364"/>
                  <a:gd name="T1" fmla="*/ 138 h 400"/>
                  <a:gd name="T2" fmla="*/ 278 w 364"/>
                  <a:gd name="T3" fmla="*/ 374 h 400"/>
                  <a:gd name="T4" fmla="*/ 268 w 364"/>
                  <a:gd name="T5" fmla="*/ 376 h 400"/>
                  <a:gd name="T6" fmla="*/ 260 w 364"/>
                  <a:gd name="T7" fmla="*/ 378 h 400"/>
                  <a:gd name="T8" fmla="*/ 250 w 364"/>
                  <a:gd name="T9" fmla="*/ 382 h 400"/>
                  <a:gd name="T10" fmla="*/ 244 w 364"/>
                  <a:gd name="T11" fmla="*/ 380 h 400"/>
                  <a:gd name="T12" fmla="*/ 240 w 364"/>
                  <a:gd name="T13" fmla="*/ 376 h 400"/>
                  <a:gd name="T14" fmla="*/ 226 w 364"/>
                  <a:gd name="T15" fmla="*/ 378 h 400"/>
                  <a:gd name="T16" fmla="*/ 230 w 364"/>
                  <a:gd name="T17" fmla="*/ 396 h 400"/>
                  <a:gd name="T18" fmla="*/ 220 w 364"/>
                  <a:gd name="T19" fmla="*/ 398 h 400"/>
                  <a:gd name="T20" fmla="*/ 220 w 364"/>
                  <a:gd name="T21" fmla="*/ 392 h 400"/>
                  <a:gd name="T22" fmla="*/ 210 w 364"/>
                  <a:gd name="T23" fmla="*/ 394 h 400"/>
                  <a:gd name="T24" fmla="*/ 210 w 364"/>
                  <a:gd name="T25" fmla="*/ 400 h 400"/>
                  <a:gd name="T26" fmla="*/ 204 w 364"/>
                  <a:gd name="T27" fmla="*/ 392 h 400"/>
                  <a:gd name="T28" fmla="*/ 200 w 364"/>
                  <a:gd name="T29" fmla="*/ 390 h 400"/>
                  <a:gd name="T30" fmla="*/ 196 w 364"/>
                  <a:gd name="T31" fmla="*/ 392 h 400"/>
                  <a:gd name="T32" fmla="*/ 186 w 364"/>
                  <a:gd name="T33" fmla="*/ 394 h 400"/>
                  <a:gd name="T34" fmla="*/ 186 w 364"/>
                  <a:gd name="T35" fmla="*/ 388 h 400"/>
                  <a:gd name="T36" fmla="*/ 182 w 364"/>
                  <a:gd name="T37" fmla="*/ 388 h 400"/>
                  <a:gd name="T38" fmla="*/ 176 w 364"/>
                  <a:gd name="T39" fmla="*/ 384 h 400"/>
                  <a:gd name="T40" fmla="*/ 168 w 364"/>
                  <a:gd name="T41" fmla="*/ 384 h 400"/>
                  <a:gd name="T42" fmla="*/ 162 w 364"/>
                  <a:gd name="T43" fmla="*/ 386 h 400"/>
                  <a:gd name="T44" fmla="*/ 160 w 364"/>
                  <a:gd name="T45" fmla="*/ 382 h 400"/>
                  <a:gd name="T46" fmla="*/ 156 w 364"/>
                  <a:gd name="T47" fmla="*/ 380 h 400"/>
                  <a:gd name="T48" fmla="*/ 152 w 364"/>
                  <a:gd name="T49" fmla="*/ 374 h 400"/>
                  <a:gd name="T50" fmla="*/ 140 w 364"/>
                  <a:gd name="T51" fmla="*/ 374 h 400"/>
                  <a:gd name="T52" fmla="*/ 144 w 364"/>
                  <a:gd name="T53" fmla="*/ 368 h 400"/>
                  <a:gd name="T54" fmla="*/ 136 w 364"/>
                  <a:gd name="T55" fmla="*/ 364 h 400"/>
                  <a:gd name="T56" fmla="*/ 134 w 364"/>
                  <a:gd name="T57" fmla="*/ 362 h 400"/>
                  <a:gd name="T58" fmla="*/ 132 w 364"/>
                  <a:gd name="T59" fmla="*/ 360 h 400"/>
                  <a:gd name="T60" fmla="*/ 126 w 364"/>
                  <a:gd name="T61" fmla="*/ 360 h 400"/>
                  <a:gd name="T62" fmla="*/ 124 w 364"/>
                  <a:gd name="T63" fmla="*/ 352 h 400"/>
                  <a:gd name="T64" fmla="*/ 116 w 364"/>
                  <a:gd name="T65" fmla="*/ 350 h 400"/>
                  <a:gd name="T66" fmla="*/ 98 w 364"/>
                  <a:gd name="T67" fmla="*/ 356 h 400"/>
                  <a:gd name="T68" fmla="*/ 102 w 364"/>
                  <a:gd name="T69" fmla="*/ 366 h 400"/>
                  <a:gd name="T70" fmla="*/ 108 w 364"/>
                  <a:gd name="T71" fmla="*/ 368 h 400"/>
                  <a:gd name="T72" fmla="*/ 90 w 364"/>
                  <a:gd name="T73" fmla="*/ 378 h 400"/>
                  <a:gd name="T74" fmla="*/ 88 w 364"/>
                  <a:gd name="T75" fmla="*/ 372 h 400"/>
                  <a:gd name="T76" fmla="*/ 70 w 364"/>
                  <a:gd name="T77" fmla="*/ 370 h 400"/>
                  <a:gd name="T78" fmla="*/ 76 w 364"/>
                  <a:gd name="T79" fmla="*/ 384 h 400"/>
                  <a:gd name="T80" fmla="*/ 60 w 364"/>
                  <a:gd name="T81" fmla="*/ 398 h 400"/>
                  <a:gd name="T82" fmla="*/ 52 w 364"/>
                  <a:gd name="T83" fmla="*/ 394 h 400"/>
                  <a:gd name="T84" fmla="*/ 40 w 364"/>
                  <a:gd name="T85" fmla="*/ 376 h 400"/>
                  <a:gd name="T86" fmla="*/ 36 w 364"/>
                  <a:gd name="T87" fmla="*/ 364 h 400"/>
                  <a:gd name="T88" fmla="*/ 28 w 364"/>
                  <a:gd name="T89" fmla="*/ 316 h 400"/>
                  <a:gd name="T90" fmla="*/ 0 w 364"/>
                  <a:gd name="T91" fmla="*/ 208 h 400"/>
                  <a:gd name="T92" fmla="*/ 14 w 364"/>
                  <a:gd name="T93" fmla="*/ 170 h 400"/>
                  <a:gd name="T94" fmla="*/ 24 w 364"/>
                  <a:gd name="T95" fmla="*/ 170 h 400"/>
                  <a:gd name="T96" fmla="*/ 42 w 364"/>
                  <a:gd name="T97" fmla="*/ 160 h 400"/>
                  <a:gd name="T98" fmla="*/ 52 w 364"/>
                  <a:gd name="T99" fmla="*/ 152 h 400"/>
                  <a:gd name="T100" fmla="*/ 54 w 364"/>
                  <a:gd name="T101" fmla="*/ 148 h 400"/>
                  <a:gd name="T102" fmla="*/ 54 w 364"/>
                  <a:gd name="T103" fmla="*/ 116 h 400"/>
                  <a:gd name="T104" fmla="*/ 56 w 364"/>
                  <a:gd name="T105" fmla="*/ 108 h 400"/>
                  <a:gd name="T106" fmla="*/ 68 w 364"/>
                  <a:gd name="T107" fmla="*/ 102 h 400"/>
                  <a:gd name="T108" fmla="*/ 112 w 364"/>
                  <a:gd name="T109" fmla="*/ 102 h 400"/>
                  <a:gd name="T110" fmla="*/ 120 w 364"/>
                  <a:gd name="T111" fmla="*/ 88 h 400"/>
                  <a:gd name="T112" fmla="*/ 110 w 364"/>
                  <a:gd name="T113" fmla="*/ 68 h 400"/>
                  <a:gd name="T114" fmla="*/ 106 w 364"/>
                  <a:gd name="T115" fmla="*/ 38 h 400"/>
                  <a:gd name="T116" fmla="*/ 112 w 364"/>
                  <a:gd name="T117" fmla="*/ 6 h 400"/>
                  <a:gd name="T118" fmla="*/ 116 w 364"/>
                  <a:gd name="T119" fmla="*/ 2 h 400"/>
                  <a:gd name="T120" fmla="*/ 122 w 364"/>
                  <a:gd name="T121" fmla="*/ 0 h 400"/>
                  <a:gd name="T122" fmla="*/ 130 w 364"/>
                  <a:gd name="T123" fmla="*/ 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4" h="400">
                    <a:moveTo>
                      <a:pt x="130" y="0"/>
                    </a:moveTo>
                    <a:lnTo>
                      <a:pt x="302" y="138"/>
                    </a:lnTo>
                    <a:lnTo>
                      <a:pt x="364" y="204"/>
                    </a:lnTo>
                    <a:lnTo>
                      <a:pt x="278" y="374"/>
                    </a:lnTo>
                    <a:lnTo>
                      <a:pt x="270" y="376"/>
                    </a:lnTo>
                    <a:lnTo>
                      <a:pt x="268" y="376"/>
                    </a:lnTo>
                    <a:lnTo>
                      <a:pt x="264" y="378"/>
                    </a:lnTo>
                    <a:lnTo>
                      <a:pt x="260" y="378"/>
                    </a:lnTo>
                    <a:lnTo>
                      <a:pt x="254" y="384"/>
                    </a:lnTo>
                    <a:lnTo>
                      <a:pt x="250" y="382"/>
                    </a:lnTo>
                    <a:lnTo>
                      <a:pt x="248" y="380"/>
                    </a:lnTo>
                    <a:lnTo>
                      <a:pt x="244" y="380"/>
                    </a:lnTo>
                    <a:lnTo>
                      <a:pt x="242" y="376"/>
                    </a:lnTo>
                    <a:lnTo>
                      <a:pt x="240" y="376"/>
                    </a:lnTo>
                    <a:lnTo>
                      <a:pt x="232" y="376"/>
                    </a:lnTo>
                    <a:lnTo>
                      <a:pt x="226" y="378"/>
                    </a:lnTo>
                    <a:lnTo>
                      <a:pt x="228" y="394"/>
                    </a:lnTo>
                    <a:lnTo>
                      <a:pt x="230" y="396"/>
                    </a:lnTo>
                    <a:lnTo>
                      <a:pt x="228" y="398"/>
                    </a:lnTo>
                    <a:lnTo>
                      <a:pt x="220" y="398"/>
                    </a:lnTo>
                    <a:lnTo>
                      <a:pt x="218" y="398"/>
                    </a:lnTo>
                    <a:lnTo>
                      <a:pt x="220" y="392"/>
                    </a:lnTo>
                    <a:lnTo>
                      <a:pt x="216" y="392"/>
                    </a:lnTo>
                    <a:lnTo>
                      <a:pt x="210" y="394"/>
                    </a:lnTo>
                    <a:lnTo>
                      <a:pt x="210" y="398"/>
                    </a:lnTo>
                    <a:lnTo>
                      <a:pt x="210" y="400"/>
                    </a:lnTo>
                    <a:lnTo>
                      <a:pt x="204" y="396"/>
                    </a:lnTo>
                    <a:lnTo>
                      <a:pt x="204" y="392"/>
                    </a:lnTo>
                    <a:lnTo>
                      <a:pt x="204" y="390"/>
                    </a:lnTo>
                    <a:lnTo>
                      <a:pt x="200" y="390"/>
                    </a:lnTo>
                    <a:lnTo>
                      <a:pt x="198" y="392"/>
                    </a:lnTo>
                    <a:lnTo>
                      <a:pt x="196" y="392"/>
                    </a:lnTo>
                    <a:lnTo>
                      <a:pt x="196" y="394"/>
                    </a:lnTo>
                    <a:lnTo>
                      <a:pt x="186" y="394"/>
                    </a:lnTo>
                    <a:lnTo>
                      <a:pt x="186" y="394"/>
                    </a:lnTo>
                    <a:lnTo>
                      <a:pt x="186" y="388"/>
                    </a:lnTo>
                    <a:lnTo>
                      <a:pt x="184" y="388"/>
                    </a:lnTo>
                    <a:lnTo>
                      <a:pt x="182" y="388"/>
                    </a:lnTo>
                    <a:lnTo>
                      <a:pt x="180" y="386"/>
                    </a:lnTo>
                    <a:lnTo>
                      <a:pt x="176" y="384"/>
                    </a:lnTo>
                    <a:lnTo>
                      <a:pt x="172" y="386"/>
                    </a:lnTo>
                    <a:lnTo>
                      <a:pt x="168" y="384"/>
                    </a:lnTo>
                    <a:lnTo>
                      <a:pt x="166" y="386"/>
                    </a:lnTo>
                    <a:lnTo>
                      <a:pt x="162" y="386"/>
                    </a:lnTo>
                    <a:lnTo>
                      <a:pt x="160" y="386"/>
                    </a:lnTo>
                    <a:lnTo>
                      <a:pt x="160" y="382"/>
                    </a:lnTo>
                    <a:lnTo>
                      <a:pt x="158" y="380"/>
                    </a:lnTo>
                    <a:lnTo>
                      <a:pt x="156" y="380"/>
                    </a:lnTo>
                    <a:lnTo>
                      <a:pt x="156" y="376"/>
                    </a:lnTo>
                    <a:lnTo>
                      <a:pt x="152" y="374"/>
                    </a:lnTo>
                    <a:lnTo>
                      <a:pt x="146" y="376"/>
                    </a:lnTo>
                    <a:lnTo>
                      <a:pt x="140" y="374"/>
                    </a:lnTo>
                    <a:lnTo>
                      <a:pt x="140" y="372"/>
                    </a:lnTo>
                    <a:lnTo>
                      <a:pt x="144" y="368"/>
                    </a:lnTo>
                    <a:lnTo>
                      <a:pt x="140" y="364"/>
                    </a:lnTo>
                    <a:lnTo>
                      <a:pt x="136" y="364"/>
                    </a:lnTo>
                    <a:lnTo>
                      <a:pt x="136" y="364"/>
                    </a:lnTo>
                    <a:lnTo>
                      <a:pt x="134" y="362"/>
                    </a:lnTo>
                    <a:lnTo>
                      <a:pt x="134" y="360"/>
                    </a:lnTo>
                    <a:lnTo>
                      <a:pt x="132" y="360"/>
                    </a:lnTo>
                    <a:lnTo>
                      <a:pt x="126" y="362"/>
                    </a:lnTo>
                    <a:lnTo>
                      <a:pt x="126" y="360"/>
                    </a:lnTo>
                    <a:lnTo>
                      <a:pt x="126" y="356"/>
                    </a:lnTo>
                    <a:lnTo>
                      <a:pt x="124" y="352"/>
                    </a:lnTo>
                    <a:lnTo>
                      <a:pt x="120" y="350"/>
                    </a:lnTo>
                    <a:lnTo>
                      <a:pt x="116" y="350"/>
                    </a:lnTo>
                    <a:lnTo>
                      <a:pt x="110" y="354"/>
                    </a:lnTo>
                    <a:lnTo>
                      <a:pt x="98" y="356"/>
                    </a:lnTo>
                    <a:lnTo>
                      <a:pt x="96" y="368"/>
                    </a:lnTo>
                    <a:lnTo>
                      <a:pt x="102" y="366"/>
                    </a:lnTo>
                    <a:lnTo>
                      <a:pt x="106" y="366"/>
                    </a:lnTo>
                    <a:lnTo>
                      <a:pt x="108" y="368"/>
                    </a:lnTo>
                    <a:lnTo>
                      <a:pt x="98" y="378"/>
                    </a:lnTo>
                    <a:lnTo>
                      <a:pt x="90" y="378"/>
                    </a:lnTo>
                    <a:lnTo>
                      <a:pt x="88" y="376"/>
                    </a:lnTo>
                    <a:lnTo>
                      <a:pt x="88" y="372"/>
                    </a:lnTo>
                    <a:lnTo>
                      <a:pt x="72" y="368"/>
                    </a:lnTo>
                    <a:lnTo>
                      <a:pt x="70" y="370"/>
                    </a:lnTo>
                    <a:lnTo>
                      <a:pt x="72" y="376"/>
                    </a:lnTo>
                    <a:lnTo>
                      <a:pt x="76" y="384"/>
                    </a:lnTo>
                    <a:lnTo>
                      <a:pt x="66" y="394"/>
                    </a:lnTo>
                    <a:lnTo>
                      <a:pt x="60" y="398"/>
                    </a:lnTo>
                    <a:lnTo>
                      <a:pt x="56" y="396"/>
                    </a:lnTo>
                    <a:lnTo>
                      <a:pt x="52" y="394"/>
                    </a:lnTo>
                    <a:lnTo>
                      <a:pt x="50" y="386"/>
                    </a:lnTo>
                    <a:lnTo>
                      <a:pt x="40" y="376"/>
                    </a:lnTo>
                    <a:lnTo>
                      <a:pt x="38" y="372"/>
                    </a:lnTo>
                    <a:lnTo>
                      <a:pt x="36" y="364"/>
                    </a:lnTo>
                    <a:lnTo>
                      <a:pt x="26" y="352"/>
                    </a:lnTo>
                    <a:lnTo>
                      <a:pt x="28" y="316"/>
                    </a:lnTo>
                    <a:lnTo>
                      <a:pt x="38" y="322"/>
                    </a:lnTo>
                    <a:lnTo>
                      <a:pt x="0" y="208"/>
                    </a:lnTo>
                    <a:lnTo>
                      <a:pt x="8" y="172"/>
                    </a:lnTo>
                    <a:lnTo>
                      <a:pt x="14" y="170"/>
                    </a:lnTo>
                    <a:lnTo>
                      <a:pt x="16" y="168"/>
                    </a:lnTo>
                    <a:lnTo>
                      <a:pt x="24" y="170"/>
                    </a:lnTo>
                    <a:lnTo>
                      <a:pt x="30" y="166"/>
                    </a:lnTo>
                    <a:lnTo>
                      <a:pt x="42" y="160"/>
                    </a:lnTo>
                    <a:lnTo>
                      <a:pt x="52" y="152"/>
                    </a:lnTo>
                    <a:lnTo>
                      <a:pt x="52" y="152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6" y="140"/>
                    </a:lnTo>
                    <a:lnTo>
                      <a:pt x="54" y="116"/>
                    </a:lnTo>
                    <a:lnTo>
                      <a:pt x="56" y="110"/>
                    </a:lnTo>
                    <a:lnTo>
                      <a:pt x="56" y="108"/>
                    </a:lnTo>
                    <a:lnTo>
                      <a:pt x="60" y="106"/>
                    </a:lnTo>
                    <a:lnTo>
                      <a:pt x="68" y="102"/>
                    </a:lnTo>
                    <a:lnTo>
                      <a:pt x="104" y="104"/>
                    </a:lnTo>
                    <a:lnTo>
                      <a:pt x="112" y="102"/>
                    </a:lnTo>
                    <a:lnTo>
                      <a:pt x="118" y="96"/>
                    </a:lnTo>
                    <a:lnTo>
                      <a:pt x="120" y="88"/>
                    </a:lnTo>
                    <a:lnTo>
                      <a:pt x="118" y="84"/>
                    </a:lnTo>
                    <a:lnTo>
                      <a:pt x="110" y="68"/>
                    </a:lnTo>
                    <a:lnTo>
                      <a:pt x="106" y="58"/>
                    </a:lnTo>
                    <a:lnTo>
                      <a:pt x="106" y="38"/>
                    </a:lnTo>
                    <a:lnTo>
                      <a:pt x="108" y="12"/>
                    </a:lnTo>
                    <a:lnTo>
                      <a:pt x="112" y="6"/>
                    </a:lnTo>
                    <a:lnTo>
                      <a:pt x="114" y="2"/>
                    </a:lnTo>
                    <a:lnTo>
                      <a:pt x="116" y="2"/>
                    </a:lnTo>
                    <a:lnTo>
                      <a:pt x="116" y="2"/>
                    </a:lnTo>
                    <a:lnTo>
                      <a:pt x="122" y="0"/>
                    </a:lnTo>
                    <a:lnTo>
                      <a:pt x="124" y="0"/>
                    </a:lnTo>
                    <a:lnTo>
                      <a:pt x="130" y="0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46"/>
              <p:cNvSpPr>
                <a:spLocks/>
              </p:cNvSpPr>
              <p:nvPr/>
            </p:nvSpPr>
            <p:spPr bwMode="auto">
              <a:xfrm>
                <a:off x="2529" y="2007"/>
                <a:ext cx="409" cy="468"/>
              </a:xfrm>
              <a:custGeom>
                <a:avLst/>
                <a:gdLst>
                  <a:gd name="T0" fmla="*/ 242 w 409"/>
                  <a:gd name="T1" fmla="*/ 12 h 468"/>
                  <a:gd name="T2" fmla="*/ 258 w 409"/>
                  <a:gd name="T3" fmla="*/ 26 h 468"/>
                  <a:gd name="T4" fmla="*/ 256 w 409"/>
                  <a:gd name="T5" fmla="*/ 38 h 468"/>
                  <a:gd name="T6" fmla="*/ 260 w 409"/>
                  <a:gd name="T7" fmla="*/ 56 h 468"/>
                  <a:gd name="T8" fmla="*/ 276 w 409"/>
                  <a:gd name="T9" fmla="*/ 48 h 468"/>
                  <a:gd name="T10" fmla="*/ 294 w 409"/>
                  <a:gd name="T11" fmla="*/ 54 h 468"/>
                  <a:gd name="T12" fmla="*/ 296 w 409"/>
                  <a:gd name="T13" fmla="*/ 70 h 468"/>
                  <a:gd name="T14" fmla="*/ 308 w 409"/>
                  <a:gd name="T15" fmla="*/ 72 h 468"/>
                  <a:gd name="T16" fmla="*/ 316 w 409"/>
                  <a:gd name="T17" fmla="*/ 92 h 468"/>
                  <a:gd name="T18" fmla="*/ 314 w 409"/>
                  <a:gd name="T19" fmla="*/ 98 h 468"/>
                  <a:gd name="T20" fmla="*/ 302 w 409"/>
                  <a:gd name="T21" fmla="*/ 96 h 468"/>
                  <a:gd name="T22" fmla="*/ 316 w 409"/>
                  <a:gd name="T23" fmla="*/ 118 h 468"/>
                  <a:gd name="T24" fmla="*/ 328 w 409"/>
                  <a:gd name="T25" fmla="*/ 120 h 468"/>
                  <a:gd name="T26" fmla="*/ 348 w 409"/>
                  <a:gd name="T27" fmla="*/ 136 h 468"/>
                  <a:gd name="T28" fmla="*/ 357 w 409"/>
                  <a:gd name="T29" fmla="*/ 146 h 468"/>
                  <a:gd name="T30" fmla="*/ 371 w 409"/>
                  <a:gd name="T31" fmla="*/ 160 h 468"/>
                  <a:gd name="T32" fmla="*/ 367 w 409"/>
                  <a:gd name="T33" fmla="*/ 178 h 468"/>
                  <a:gd name="T34" fmla="*/ 379 w 409"/>
                  <a:gd name="T35" fmla="*/ 180 h 468"/>
                  <a:gd name="T36" fmla="*/ 373 w 409"/>
                  <a:gd name="T37" fmla="*/ 186 h 468"/>
                  <a:gd name="T38" fmla="*/ 387 w 409"/>
                  <a:gd name="T39" fmla="*/ 192 h 468"/>
                  <a:gd name="T40" fmla="*/ 385 w 409"/>
                  <a:gd name="T41" fmla="*/ 196 h 468"/>
                  <a:gd name="T42" fmla="*/ 397 w 409"/>
                  <a:gd name="T43" fmla="*/ 202 h 468"/>
                  <a:gd name="T44" fmla="*/ 405 w 409"/>
                  <a:gd name="T45" fmla="*/ 208 h 468"/>
                  <a:gd name="T46" fmla="*/ 409 w 409"/>
                  <a:gd name="T47" fmla="*/ 212 h 468"/>
                  <a:gd name="T48" fmla="*/ 405 w 409"/>
                  <a:gd name="T49" fmla="*/ 226 h 468"/>
                  <a:gd name="T50" fmla="*/ 373 w 409"/>
                  <a:gd name="T51" fmla="*/ 290 h 468"/>
                  <a:gd name="T52" fmla="*/ 350 w 409"/>
                  <a:gd name="T53" fmla="*/ 300 h 468"/>
                  <a:gd name="T54" fmla="*/ 346 w 409"/>
                  <a:gd name="T55" fmla="*/ 310 h 468"/>
                  <a:gd name="T56" fmla="*/ 328 w 409"/>
                  <a:gd name="T57" fmla="*/ 316 h 468"/>
                  <a:gd name="T58" fmla="*/ 324 w 409"/>
                  <a:gd name="T59" fmla="*/ 334 h 468"/>
                  <a:gd name="T60" fmla="*/ 318 w 409"/>
                  <a:gd name="T61" fmla="*/ 344 h 468"/>
                  <a:gd name="T62" fmla="*/ 302 w 409"/>
                  <a:gd name="T63" fmla="*/ 362 h 468"/>
                  <a:gd name="T64" fmla="*/ 266 w 409"/>
                  <a:gd name="T65" fmla="*/ 442 h 468"/>
                  <a:gd name="T66" fmla="*/ 266 w 409"/>
                  <a:gd name="T67" fmla="*/ 460 h 468"/>
                  <a:gd name="T68" fmla="*/ 156 w 409"/>
                  <a:gd name="T69" fmla="*/ 458 h 468"/>
                  <a:gd name="T70" fmla="*/ 144 w 409"/>
                  <a:gd name="T71" fmla="*/ 454 h 468"/>
                  <a:gd name="T72" fmla="*/ 154 w 409"/>
                  <a:gd name="T73" fmla="*/ 438 h 468"/>
                  <a:gd name="T74" fmla="*/ 152 w 409"/>
                  <a:gd name="T75" fmla="*/ 426 h 468"/>
                  <a:gd name="T76" fmla="*/ 146 w 409"/>
                  <a:gd name="T77" fmla="*/ 412 h 468"/>
                  <a:gd name="T78" fmla="*/ 108 w 409"/>
                  <a:gd name="T79" fmla="*/ 366 h 468"/>
                  <a:gd name="T80" fmla="*/ 94 w 409"/>
                  <a:gd name="T81" fmla="*/ 366 h 468"/>
                  <a:gd name="T82" fmla="*/ 84 w 409"/>
                  <a:gd name="T83" fmla="*/ 368 h 468"/>
                  <a:gd name="T84" fmla="*/ 74 w 409"/>
                  <a:gd name="T85" fmla="*/ 364 h 468"/>
                  <a:gd name="T86" fmla="*/ 62 w 409"/>
                  <a:gd name="T87" fmla="*/ 368 h 468"/>
                  <a:gd name="T88" fmla="*/ 52 w 409"/>
                  <a:gd name="T89" fmla="*/ 358 h 468"/>
                  <a:gd name="T90" fmla="*/ 30 w 409"/>
                  <a:gd name="T91" fmla="*/ 356 h 468"/>
                  <a:gd name="T92" fmla="*/ 20 w 409"/>
                  <a:gd name="T93" fmla="*/ 340 h 468"/>
                  <a:gd name="T94" fmla="*/ 4 w 409"/>
                  <a:gd name="T95" fmla="*/ 346 h 468"/>
                  <a:gd name="T96" fmla="*/ 186 w 409"/>
                  <a:gd name="T97" fmla="*/ 156 h 468"/>
                  <a:gd name="T98" fmla="*/ 220 w 409"/>
                  <a:gd name="T99" fmla="*/ 2 h 468"/>
                  <a:gd name="T100" fmla="*/ 234 w 409"/>
                  <a:gd name="T101" fmla="*/ 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09" h="468">
                    <a:moveTo>
                      <a:pt x="234" y="6"/>
                    </a:moveTo>
                    <a:lnTo>
                      <a:pt x="238" y="10"/>
                    </a:lnTo>
                    <a:lnTo>
                      <a:pt x="242" y="12"/>
                    </a:lnTo>
                    <a:lnTo>
                      <a:pt x="254" y="12"/>
                    </a:lnTo>
                    <a:lnTo>
                      <a:pt x="256" y="14"/>
                    </a:lnTo>
                    <a:lnTo>
                      <a:pt x="258" y="26"/>
                    </a:lnTo>
                    <a:lnTo>
                      <a:pt x="260" y="30"/>
                    </a:lnTo>
                    <a:lnTo>
                      <a:pt x="258" y="34"/>
                    </a:lnTo>
                    <a:lnTo>
                      <a:pt x="256" y="38"/>
                    </a:lnTo>
                    <a:lnTo>
                      <a:pt x="258" y="48"/>
                    </a:lnTo>
                    <a:lnTo>
                      <a:pt x="256" y="54"/>
                    </a:lnTo>
                    <a:lnTo>
                      <a:pt x="260" y="56"/>
                    </a:lnTo>
                    <a:lnTo>
                      <a:pt x="262" y="54"/>
                    </a:lnTo>
                    <a:lnTo>
                      <a:pt x="274" y="48"/>
                    </a:lnTo>
                    <a:lnTo>
                      <a:pt x="276" y="48"/>
                    </a:lnTo>
                    <a:lnTo>
                      <a:pt x="284" y="48"/>
                    </a:lnTo>
                    <a:lnTo>
                      <a:pt x="290" y="50"/>
                    </a:lnTo>
                    <a:lnTo>
                      <a:pt x="294" y="54"/>
                    </a:lnTo>
                    <a:lnTo>
                      <a:pt x="294" y="60"/>
                    </a:lnTo>
                    <a:lnTo>
                      <a:pt x="296" y="68"/>
                    </a:lnTo>
                    <a:lnTo>
                      <a:pt x="296" y="70"/>
                    </a:lnTo>
                    <a:lnTo>
                      <a:pt x="304" y="70"/>
                    </a:lnTo>
                    <a:lnTo>
                      <a:pt x="306" y="72"/>
                    </a:lnTo>
                    <a:lnTo>
                      <a:pt x="308" y="72"/>
                    </a:lnTo>
                    <a:lnTo>
                      <a:pt x="310" y="76"/>
                    </a:lnTo>
                    <a:lnTo>
                      <a:pt x="310" y="88"/>
                    </a:lnTo>
                    <a:lnTo>
                      <a:pt x="316" y="92"/>
                    </a:lnTo>
                    <a:lnTo>
                      <a:pt x="320" y="96"/>
                    </a:lnTo>
                    <a:lnTo>
                      <a:pt x="318" y="98"/>
                    </a:lnTo>
                    <a:lnTo>
                      <a:pt x="314" y="98"/>
                    </a:lnTo>
                    <a:lnTo>
                      <a:pt x="306" y="94"/>
                    </a:lnTo>
                    <a:lnTo>
                      <a:pt x="304" y="94"/>
                    </a:lnTo>
                    <a:lnTo>
                      <a:pt x="302" y="96"/>
                    </a:lnTo>
                    <a:lnTo>
                      <a:pt x="302" y="104"/>
                    </a:lnTo>
                    <a:lnTo>
                      <a:pt x="310" y="114"/>
                    </a:lnTo>
                    <a:lnTo>
                      <a:pt x="316" y="118"/>
                    </a:lnTo>
                    <a:lnTo>
                      <a:pt x="316" y="122"/>
                    </a:lnTo>
                    <a:lnTo>
                      <a:pt x="322" y="124"/>
                    </a:lnTo>
                    <a:lnTo>
                      <a:pt x="328" y="120"/>
                    </a:lnTo>
                    <a:lnTo>
                      <a:pt x="328" y="126"/>
                    </a:lnTo>
                    <a:lnTo>
                      <a:pt x="336" y="134"/>
                    </a:lnTo>
                    <a:lnTo>
                      <a:pt x="348" y="136"/>
                    </a:lnTo>
                    <a:lnTo>
                      <a:pt x="355" y="140"/>
                    </a:lnTo>
                    <a:lnTo>
                      <a:pt x="355" y="142"/>
                    </a:lnTo>
                    <a:lnTo>
                      <a:pt x="357" y="146"/>
                    </a:lnTo>
                    <a:lnTo>
                      <a:pt x="361" y="148"/>
                    </a:lnTo>
                    <a:lnTo>
                      <a:pt x="363" y="152"/>
                    </a:lnTo>
                    <a:lnTo>
                      <a:pt x="371" y="160"/>
                    </a:lnTo>
                    <a:lnTo>
                      <a:pt x="367" y="168"/>
                    </a:lnTo>
                    <a:lnTo>
                      <a:pt x="369" y="174"/>
                    </a:lnTo>
                    <a:lnTo>
                      <a:pt x="367" y="178"/>
                    </a:lnTo>
                    <a:lnTo>
                      <a:pt x="371" y="180"/>
                    </a:lnTo>
                    <a:lnTo>
                      <a:pt x="375" y="180"/>
                    </a:lnTo>
                    <a:lnTo>
                      <a:pt x="379" y="180"/>
                    </a:lnTo>
                    <a:lnTo>
                      <a:pt x="377" y="184"/>
                    </a:lnTo>
                    <a:lnTo>
                      <a:pt x="373" y="184"/>
                    </a:lnTo>
                    <a:lnTo>
                      <a:pt x="373" y="186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87" y="192"/>
                    </a:lnTo>
                    <a:lnTo>
                      <a:pt x="389" y="194"/>
                    </a:lnTo>
                    <a:lnTo>
                      <a:pt x="385" y="196"/>
                    </a:lnTo>
                    <a:lnTo>
                      <a:pt x="385" y="196"/>
                    </a:lnTo>
                    <a:lnTo>
                      <a:pt x="389" y="198"/>
                    </a:lnTo>
                    <a:lnTo>
                      <a:pt x="393" y="196"/>
                    </a:lnTo>
                    <a:lnTo>
                      <a:pt x="397" y="202"/>
                    </a:lnTo>
                    <a:lnTo>
                      <a:pt x="399" y="202"/>
                    </a:lnTo>
                    <a:lnTo>
                      <a:pt x="399" y="202"/>
                    </a:lnTo>
                    <a:lnTo>
                      <a:pt x="405" y="208"/>
                    </a:lnTo>
                    <a:lnTo>
                      <a:pt x="407" y="208"/>
                    </a:lnTo>
                    <a:lnTo>
                      <a:pt x="407" y="210"/>
                    </a:lnTo>
                    <a:lnTo>
                      <a:pt x="409" y="212"/>
                    </a:lnTo>
                    <a:lnTo>
                      <a:pt x="409" y="216"/>
                    </a:lnTo>
                    <a:lnTo>
                      <a:pt x="405" y="224"/>
                    </a:lnTo>
                    <a:lnTo>
                      <a:pt x="405" y="226"/>
                    </a:lnTo>
                    <a:lnTo>
                      <a:pt x="407" y="226"/>
                    </a:lnTo>
                    <a:lnTo>
                      <a:pt x="409" y="226"/>
                    </a:lnTo>
                    <a:lnTo>
                      <a:pt x="373" y="290"/>
                    </a:lnTo>
                    <a:lnTo>
                      <a:pt x="367" y="296"/>
                    </a:lnTo>
                    <a:lnTo>
                      <a:pt x="353" y="298"/>
                    </a:lnTo>
                    <a:lnTo>
                      <a:pt x="350" y="300"/>
                    </a:lnTo>
                    <a:lnTo>
                      <a:pt x="348" y="302"/>
                    </a:lnTo>
                    <a:lnTo>
                      <a:pt x="346" y="304"/>
                    </a:lnTo>
                    <a:lnTo>
                      <a:pt x="346" y="310"/>
                    </a:lnTo>
                    <a:lnTo>
                      <a:pt x="336" y="314"/>
                    </a:lnTo>
                    <a:lnTo>
                      <a:pt x="332" y="314"/>
                    </a:lnTo>
                    <a:lnTo>
                      <a:pt x="328" y="316"/>
                    </a:lnTo>
                    <a:lnTo>
                      <a:pt x="326" y="320"/>
                    </a:lnTo>
                    <a:lnTo>
                      <a:pt x="330" y="328"/>
                    </a:lnTo>
                    <a:lnTo>
                      <a:pt x="324" y="334"/>
                    </a:lnTo>
                    <a:lnTo>
                      <a:pt x="324" y="338"/>
                    </a:lnTo>
                    <a:lnTo>
                      <a:pt x="320" y="344"/>
                    </a:lnTo>
                    <a:lnTo>
                      <a:pt x="318" y="344"/>
                    </a:lnTo>
                    <a:lnTo>
                      <a:pt x="316" y="348"/>
                    </a:lnTo>
                    <a:lnTo>
                      <a:pt x="314" y="358"/>
                    </a:lnTo>
                    <a:lnTo>
                      <a:pt x="302" y="362"/>
                    </a:lnTo>
                    <a:lnTo>
                      <a:pt x="276" y="382"/>
                    </a:lnTo>
                    <a:lnTo>
                      <a:pt x="268" y="440"/>
                    </a:lnTo>
                    <a:lnTo>
                      <a:pt x="266" y="442"/>
                    </a:lnTo>
                    <a:lnTo>
                      <a:pt x="264" y="442"/>
                    </a:lnTo>
                    <a:lnTo>
                      <a:pt x="264" y="444"/>
                    </a:lnTo>
                    <a:lnTo>
                      <a:pt x="266" y="460"/>
                    </a:lnTo>
                    <a:lnTo>
                      <a:pt x="266" y="468"/>
                    </a:lnTo>
                    <a:lnTo>
                      <a:pt x="158" y="460"/>
                    </a:lnTo>
                    <a:lnTo>
                      <a:pt x="156" y="458"/>
                    </a:lnTo>
                    <a:lnTo>
                      <a:pt x="154" y="462"/>
                    </a:lnTo>
                    <a:lnTo>
                      <a:pt x="152" y="462"/>
                    </a:lnTo>
                    <a:lnTo>
                      <a:pt x="144" y="454"/>
                    </a:lnTo>
                    <a:lnTo>
                      <a:pt x="146" y="450"/>
                    </a:lnTo>
                    <a:lnTo>
                      <a:pt x="148" y="442"/>
                    </a:lnTo>
                    <a:lnTo>
                      <a:pt x="154" y="438"/>
                    </a:lnTo>
                    <a:lnTo>
                      <a:pt x="156" y="438"/>
                    </a:lnTo>
                    <a:lnTo>
                      <a:pt x="156" y="432"/>
                    </a:lnTo>
                    <a:lnTo>
                      <a:pt x="152" y="426"/>
                    </a:lnTo>
                    <a:lnTo>
                      <a:pt x="148" y="420"/>
                    </a:lnTo>
                    <a:lnTo>
                      <a:pt x="148" y="416"/>
                    </a:lnTo>
                    <a:lnTo>
                      <a:pt x="146" y="412"/>
                    </a:lnTo>
                    <a:lnTo>
                      <a:pt x="120" y="376"/>
                    </a:lnTo>
                    <a:lnTo>
                      <a:pt x="112" y="364"/>
                    </a:lnTo>
                    <a:lnTo>
                      <a:pt x="108" y="366"/>
                    </a:lnTo>
                    <a:lnTo>
                      <a:pt x="104" y="362"/>
                    </a:lnTo>
                    <a:lnTo>
                      <a:pt x="100" y="364"/>
                    </a:lnTo>
                    <a:lnTo>
                      <a:pt x="94" y="366"/>
                    </a:lnTo>
                    <a:lnTo>
                      <a:pt x="92" y="370"/>
                    </a:lnTo>
                    <a:lnTo>
                      <a:pt x="90" y="370"/>
                    </a:lnTo>
                    <a:lnTo>
                      <a:pt x="84" y="368"/>
                    </a:lnTo>
                    <a:lnTo>
                      <a:pt x="78" y="366"/>
                    </a:lnTo>
                    <a:lnTo>
                      <a:pt x="78" y="364"/>
                    </a:lnTo>
                    <a:lnTo>
                      <a:pt x="74" y="364"/>
                    </a:lnTo>
                    <a:lnTo>
                      <a:pt x="70" y="372"/>
                    </a:lnTo>
                    <a:lnTo>
                      <a:pt x="66" y="372"/>
                    </a:lnTo>
                    <a:lnTo>
                      <a:pt x="62" y="368"/>
                    </a:lnTo>
                    <a:lnTo>
                      <a:pt x="60" y="366"/>
                    </a:lnTo>
                    <a:lnTo>
                      <a:pt x="54" y="364"/>
                    </a:lnTo>
                    <a:lnTo>
                      <a:pt x="52" y="358"/>
                    </a:lnTo>
                    <a:lnTo>
                      <a:pt x="46" y="354"/>
                    </a:lnTo>
                    <a:lnTo>
                      <a:pt x="38" y="356"/>
                    </a:lnTo>
                    <a:lnTo>
                      <a:pt x="30" y="356"/>
                    </a:lnTo>
                    <a:lnTo>
                      <a:pt x="30" y="352"/>
                    </a:lnTo>
                    <a:lnTo>
                      <a:pt x="26" y="344"/>
                    </a:lnTo>
                    <a:lnTo>
                      <a:pt x="20" y="340"/>
                    </a:lnTo>
                    <a:lnTo>
                      <a:pt x="16" y="340"/>
                    </a:lnTo>
                    <a:lnTo>
                      <a:pt x="10" y="346"/>
                    </a:lnTo>
                    <a:lnTo>
                      <a:pt x="4" y="346"/>
                    </a:lnTo>
                    <a:lnTo>
                      <a:pt x="0" y="342"/>
                    </a:lnTo>
                    <a:lnTo>
                      <a:pt x="86" y="172"/>
                    </a:lnTo>
                    <a:lnTo>
                      <a:pt x="186" y="156"/>
                    </a:lnTo>
                    <a:lnTo>
                      <a:pt x="208" y="108"/>
                    </a:lnTo>
                    <a:lnTo>
                      <a:pt x="192" y="6"/>
                    </a:lnTo>
                    <a:lnTo>
                      <a:pt x="220" y="2"/>
                    </a:lnTo>
                    <a:lnTo>
                      <a:pt x="226" y="0"/>
                    </a:lnTo>
                    <a:lnTo>
                      <a:pt x="234" y="6"/>
                    </a:lnTo>
                    <a:lnTo>
                      <a:pt x="234" y="6"/>
                    </a:lnTo>
                    <a:lnTo>
                      <a:pt x="234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47"/>
              <p:cNvSpPr>
                <a:spLocks/>
              </p:cNvSpPr>
              <p:nvPr/>
            </p:nvSpPr>
            <p:spPr bwMode="auto">
              <a:xfrm>
                <a:off x="3600" y="2009"/>
                <a:ext cx="200" cy="228"/>
              </a:xfrm>
              <a:custGeom>
                <a:avLst/>
                <a:gdLst>
                  <a:gd name="T0" fmla="*/ 90 w 200"/>
                  <a:gd name="T1" fmla="*/ 14 h 228"/>
                  <a:gd name="T2" fmla="*/ 170 w 200"/>
                  <a:gd name="T3" fmla="*/ 56 h 228"/>
                  <a:gd name="T4" fmla="*/ 174 w 200"/>
                  <a:gd name="T5" fmla="*/ 68 h 228"/>
                  <a:gd name="T6" fmla="*/ 180 w 200"/>
                  <a:gd name="T7" fmla="*/ 74 h 228"/>
                  <a:gd name="T8" fmla="*/ 190 w 200"/>
                  <a:gd name="T9" fmla="*/ 92 h 228"/>
                  <a:gd name="T10" fmla="*/ 194 w 200"/>
                  <a:gd name="T11" fmla="*/ 102 h 228"/>
                  <a:gd name="T12" fmla="*/ 198 w 200"/>
                  <a:gd name="T13" fmla="*/ 116 h 228"/>
                  <a:gd name="T14" fmla="*/ 196 w 200"/>
                  <a:gd name="T15" fmla="*/ 128 h 228"/>
                  <a:gd name="T16" fmla="*/ 192 w 200"/>
                  <a:gd name="T17" fmla="*/ 134 h 228"/>
                  <a:gd name="T18" fmla="*/ 180 w 200"/>
                  <a:gd name="T19" fmla="*/ 134 h 228"/>
                  <a:gd name="T20" fmla="*/ 170 w 200"/>
                  <a:gd name="T21" fmla="*/ 124 h 228"/>
                  <a:gd name="T22" fmla="*/ 164 w 200"/>
                  <a:gd name="T23" fmla="*/ 134 h 228"/>
                  <a:gd name="T24" fmla="*/ 168 w 200"/>
                  <a:gd name="T25" fmla="*/ 146 h 228"/>
                  <a:gd name="T26" fmla="*/ 178 w 200"/>
                  <a:gd name="T27" fmla="*/ 160 h 228"/>
                  <a:gd name="T28" fmla="*/ 176 w 200"/>
                  <a:gd name="T29" fmla="*/ 172 h 228"/>
                  <a:gd name="T30" fmla="*/ 170 w 200"/>
                  <a:gd name="T31" fmla="*/ 166 h 228"/>
                  <a:gd name="T32" fmla="*/ 158 w 200"/>
                  <a:gd name="T33" fmla="*/ 180 h 228"/>
                  <a:gd name="T34" fmla="*/ 138 w 200"/>
                  <a:gd name="T35" fmla="*/ 186 h 228"/>
                  <a:gd name="T36" fmla="*/ 136 w 200"/>
                  <a:gd name="T37" fmla="*/ 194 h 228"/>
                  <a:gd name="T38" fmla="*/ 128 w 200"/>
                  <a:gd name="T39" fmla="*/ 194 h 228"/>
                  <a:gd name="T40" fmla="*/ 126 w 200"/>
                  <a:gd name="T41" fmla="*/ 206 h 228"/>
                  <a:gd name="T42" fmla="*/ 114 w 200"/>
                  <a:gd name="T43" fmla="*/ 212 h 228"/>
                  <a:gd name="T44" fmla="*/ 106 w 200"/>
                  <a:gd name="T45" fmla="*/ 226 h 228"/>
                  <a:gd name="T46" fmla="*/ 94 w 200"/>
                  <a:gd name="T47" fmla="*/ 222 h 228"/>
                  <a:gd name="T48" fmla="*/ 96 w 200"/>
                  <a:gd name="T49" fmla="*/ 208 h 228"/>
                  <a:gd name="T50" fmla="*/ 92 w 200"/>
                  <a:gd name="T51" fmla="*/ 206 h 228"/>
                  <a:gd name="T52" fmla="*/ 82 w 200"/>
                  <a:gd name="T53" fmla="*/ 216 h 228"/>
                  <a:gd name="T54" fmla="*/ 74 w 200"/>
                  <a:gd name="T55" fmla="*/ 212 h 228"/>
                  <a:gd name="T56" fmla="*/ 82 w 200"/>
                  <a:gd name="T57" fmla="*/ 204 h 228"/>
                  <a:gd name="T58" fmla="*/ 66 w 200"/>
                  <a:gd name="T59" fmla="*/ 190 h 228"/>
                  <a:gd name="T60" fmla="*/ 56 w 200"/>
                  <a:gd name="T61" fmla="*/ 186 h 228"/>
                  <a:gd name="T62" fmla="*/ 56 w 200"/>
                  <a:gd name="T63" fmla="*/ 174 h 228"/>
                  <a:gd name="T64" fmla="*/ 66 w 200"/>
                  <a:gd name="T65" fmla="*/ 170 h 228"/>
                  <a:gd name="T66" fmla="*/ 78 w 200"/>
                  <a:gd name="T67" fmla="*/ 176 h 228"/>
                  <a:gd name="T68" fmla="*/ 78 w 200"/>
                  <a:gd name="T69" fmla="*/ 168 h 228"/>
                  <a:gd name="T70" fmla="*/ 58 w 200"/>
                  <a:gd name="T71" fmla="*/ 164 h 228"/>
                  <a:gd name="T72" fmla="*/ 44 w 200"/>
                  <a:gd name="T73" fmla="*/ 160 h 228"/>
                  <a:gd name="T74" fmla="*/ 50 w 200"/>
                  <a:gd name="T75" fmla="*/ 174 h 228"/>
                  <a:gd name="T76" fmla="*/ 46 w 200"/>
                  <a:gd name="T77" fmla="*/ 182 h 228"/>
                  <a:gd name="T78" fmla="*/ 34 w 200"/>
                  <a:gd name="T79" fmla="*/ 180 h 228"/>
                  <a:gd name="T80" fmla="*/ 30 w 200"/>
                  <a:gd name="T81" fmla="*/ 166 h 228"/>
                  <a:gd name="T82" fmla="*/ 32 w 200"/>
                  <a:gd name="T83" fmla="*/ 146 h 228"/>
                  <a:gd name="T84" fmla="*/ 26 w 200"/>
                  <a:gd name="T85" fmla="*/ 144 h 228"/>
                  <a:gd name="T86" fmla="*/ 12 w 200"/>
                  <a:gd name="T87" fmla="*/ 152 h 228"/>
                  <a:gd name="T88" fmla="*/ 2 w 200"/>
                  <a:gd name="T89" fmla="*/ 154 h 228"/>
                  <a:gd name="T90" fmla="*/ 0 w 200"/>
                  <a:gd name="T91" fmla="*/ 142 h 228"/>
                  <a:gd name="T92" fmla="*/ 8 w 200"/>
                  <a:gd name="T93" fmla="*/ 132 h 228"/>
                  <a:gd name="T94" fmla="*/ 22 w 200"/>
                  <a:gd name="T95" fmla="*/ 128 h 228"/>
                  <a:gd name="T96" fmla="*/ 22 w 200"/>
                  <a:gd name="T97" fmla="*/ 120 h 228"/>
                  <a:gd name="T98" fmla="*/ 44 w 200"/>
                  <a:gd name="T99" fmla="*/ 0 h 228"/>
                  <a:gd name="T100" fmla="*/ 44 w 200"/>
                  <a:gd name="T101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0" h="228">
                    <a:moveTo>
                      <a:pt x="44" y="0"/>
                    </a:moveTo>
                    <a:lnTo>
                      <a:pt x="90" y="14"/>
                    </a:lnTo>
                    <a:lnTo>
                      <a:pt x="168" y="52"/>
                    </a:lnTo>
                    <a:lnTo>
                      <a:pt x="170" y="56"/>
                    </a:lnTo>
                    <a:lnTo>
                      <a:pt x="172" y="58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80" y="74"/>
                    </a:lnTo>
                    <a:lnTo>
                      <a:pt x="186" y="78"/>
                    </a:lnTo>
                    <a:lnTo>
                      <a:pt x="190" y="92"/>
                    </a:lnTo>
                    <a:lnTo>
                      <a:pt x="194" y="96"/>
                    </a:lnTo>
                    <a:lnTo>
                      <a:pt x="194" y="102"/>
                    </a:lnTo>
                    <a:lnTo>
                      <a:pt x="200" y="112"/>
                    </a:lnTo>
                    <a:lnTo>
                      <a:pt x="198" y="116"/>
                    </a:lnTo>
                    <a:lnTo>
                      <a:pt x="200" y="124"/>
                    </a:lnTo>
                    <a:lnTo>
                      <a:pt x="196" y="128"/>
                    </a:lnTo>
                    <a:lnTo>
                      <a:pt x="198" y="130"/>
                    </a:lnTo>
                    <a:lnTo>
                      <a:pt x="192" y="134"/>
                    </a:lnTo>
                    <a:lnTo>
                      <a:pt x="186" y="136"/>
                    </a:lnTo>
                    <a:lnTo>
                      <a:pt x="180" y="134"/>
                    </a:lnTo>
                    <a:lnTo>
                      <a:pt x="172" y="124"/>
                    </a:lnTo>
                    <a:lnTo>
                      <a:pt x="170" y="124"/>
                    </a:lnTo>
                    <a:lnTo>
                      <a:pt x="168" y="126"/>
                    </a:lnTo>
                    <a:lnTo>
                      <a:pt x="164" y="134"/>
                    </a:lnTo>
                    <a:lnTo>
                      <a:pt x="164" y="138"/>
                    </a:lnTo>
                    <a:lnTo>
                      <a:pt x="168" y="146"/>
                    </a:lnTo>
                    <a:lnTo>
                      <a:pt x="174" y="152"/>
                    </a:lnTo>
                    <a:lnTo>
                      <a:pt x="178" y="160"/>
                    </a:lnTo>
                    <a:lnTo>
                      <a:pt x="180" y="166"/>
                    </a:lnTo>
                    <a:lnTo>
                      <a:pt x="176" y="172"/>
                    </a:lnTo>
                    <a:lnTo>
                      <a:pt x="172" y="170"/>
                    </a:lnTo>
                    <a:lnTo>
                      <a:pt x="170" y="166"/>
                    </a:lnTo>
                    <a:lnTo>
                      <a:pt x="166" y="166"/>
                    </a:lnTo>
                    <a:lnTo>
                      <a:pt x="158" y="180"/>
                    </a:lnTo>
                    <a:lnTo>
                      <a:pt x="140" y="186"/>
                    </a:lnTo>
                    <a:lnTo>
                      <a:pt x="138" y="186"/>
                    </a:lnTo>
                    <a:lnTo>
                      <a:pt x="138" y="192"/>
                    </a:lnTo>
                    <a:lnTo>
                      <a:pt x="136" y="194"/>
                    </a:lnTo>
                    <a:lnTo>
                      <a:pt x="132" y="192"/>
                    </a:lnTo>
                    <a:lnTo>
                      <a:pt x="128" y="194"/>
                    </a:lnTo>
                    <a:lnTo>
                      <a:pt x="128" y="196"/>
                    </a:lnTo>
                    <a:lnTo>
                      <a:pt x="126" y="206"/>
                    </a:lnTo>
                    <a:lnTo>
                      <a:pt x="118" y="208"/>
                    </a:lnTo>
                    <a:lnTo>
                      <a:pt x="114" y="212"/>
                    </a:lnTo>
                    <a:lnTo>
                      <a:pt x="110" y="222"/>
                    </a:lnTo>
                    <a:lnTo>
                      <a:pt x="106" y="226"/>
                    </a:lnTo>
                    <a:lnTo>
                      <a:pt x="104" y="228"/>
                    </a:lnTo>
                    <a:lnTo>
                      <a:pt x="94" y="222"/>
                    </a:lnTo>
                    <a:lnTo>
                      <a:pt x="92" y="218"/>
                    </a:lnTo>
                    <a:lnTo>
                      <a:pt x="96" y="208"/>
                    </a:lnTo>
                    <a:lnTo>
                      <a:pt x="94" y="208"/>
                    </a:lnTo>
                    <a:lnTo>
                      <a:pt x="92" y="206"/>
                    </a:lnTo>
                    <a:lnTo>
                      <a:pt x="86" y="208"/>
                    </a:lnTo>
                    <a:lnTo>
                      <a:pt x="82" y="216"/>
                    </a:lnTo>
                    <a:lnTo>
                      <a:pt x="76" y="214"/>
                    </a:lnTo>
                    <a:lnTo>
                      <a:pt x="74" y="212"/>
                    </a:lnTo>
                    <a:lnTo>
                      <a:pt x="74" y="210"/>
                    </a:lnTo>
                    <a:lnTo>
                      <a:pt x="82" y="204"/>
                    </a:lnTo>
                    <a:lnTo>
                      <a:pt x="78" y="198"/>
                    </a:lnTo>
                    <a:lnTo>
                      <a:pt x="66" y="190"/>
                    </a:lnTo>
                    <a:lnTo>
                      <a:pt x="60" y="190"/>
                    </a:lnTo>
                    <a:lnTo>
                      <a:pt x="56" y="186"/>
                    </a:lnTo>
                    <a:lnTo>
                      <a:pt x="54" y="178"/>
                    </a:lnTo>
                    <a:lnTo>
                      <a:pt x="56" y="174"/>
                    </a:lnTo>
                    <a:lnTo>
                      <a:pt x="62" y="172"/>
                    </a:lnTo>
                    <a:lnTo>
                      <a:pt x="66" y="170"/>
                    </a:lnTo>
                    <a:lnTo>
                      <a:pt x="74" y="174"/>
                    </a:lnTo>
                    <a:lnTo>
                      <a:pt x="78" y="176"/>
                    </a:lnTo>
                    <a:lnTo>
                      <a:pt x="80" y="172"/>
                    </a:lnTo>
                    <a:lnTo>
                      <a:pt x="78" y="168"/>
                    </a:lnTo>
                    <a:lnTo>
                      <a:pt x="72" y="164"/>
                    </a:lnTo>
                    <a:lnTo>
                      <a:pt x="58" y="164"/>
                    </a:lnTo>
                    <a:lnTo>
                      <a:pt x="52" y="160"/>
                    </a:lnTo>
                    <a:lnTo>
                      <a:pt x="44" y="160"/>
                    </a:lnTo>
                    <a:lnTo>
                      <a:pt x="44" y="164"/>
                    </a:lnTo>
                    <a:lnTo>
                      <a:pt x="50" y="174"/>
                    </a:lnTo>
                    <a:lnTo>
                      <a:pt x="50" y="176"/>
                    </a:lnTo>
                    <a:lnTo>
                      <a:pt x="46" y="182"/>
                    </a:lnTo>
                    <a:lnTo>
                      <a:pt x="40" y="182"/>
                    </a:lnTo>
                    <a:lnTo>
                      <a:pt x="34" y="180"/>
                    </a:lnTo>
                    <a:lnTo>
                      <a:pt x="30" y="174"/>
                    </a:lnTo>
                    <a:lnTo>
                      <a:pt x="30" y="166"/>
                    </a:lnTo>
                    <a:lnTo>
                      <a:pt x="34" y="150"/>
                    </a:lnTo>
                    <a:lnTo>
                      <a:pt x="32" y="146"/>
                    </a:lnTo>
                    <a:lnTo>
                      <a:pt x="30" y="144"/>
                    </a:lnTo>
                    <a:lnTo>
                      <a:pt x="26" y="144"/>
                    </a:lnTo>
                    <a:lnTo>
                      <a:pt x="20" y="144"/>
                    </a:lnTo>
                    <a:lnTo>
                      <a:pt x="12" y="152"/>
                    </a:lnTo>
                    <a:lnTo>
                      <a:pt x="4" y="156"/>
                    </a:lnTo>
                    <a:lnTo>
                      <a:pt x="2" y="154"/>
                    </a:lnTo>
                    <a:lnTo>
                      <a:pt x="0" y="148"/>
                    </a:lnTo>
                    <a:lnTo>
                      <a:pt x="0" y="142"/>
                    </a:lnTo>
                    <a:lnTo>
                      <a:pt x="2" y="138"/>
                    </a:lnTo>
                    <a:lnTo>
                      <a:pt x="8" y="132"/>
                    </a:lnTo>
                    <a:lnTo>
                      <a:pt x="20" y="130"/>
                    </a:lnTo>
                    <a:lnTo>
                      <a:pt x="22" y="128"/>
                    </a:lnTo>
                    <a:lnTo>
                      <a:pt x="24" y="124"/>
                    </a:lnTo>
                    <a:lnTo>
                      <a:pt x="22" y="120"/>
                    </a:lnTo>
                    <a:lnTo>
                      <a:pt x="8" y="116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48"/>
              <p:cNvSpPr>
                <a:spLocks/>
              </p:cNvSpPr>
              <p:nvPr/>
            </p:nvSpPr>
            <p:spPr bwMode="auto">
              <a:xfrm>
                <a:off x="4786" y="2011"/>
                <a:ext cx="270" cy="246"/>
              </a:xfrm>
              <a:custGeom>
                <a:avLst/>
                <a:gdLst>
                  <a:gd name="T0" fmla="*/ 12 w 270"/>
                  <a:gd name="T1" fmla="*/ 28 h 246"/>
                  <a:gd name="T2" fmla="*/ 18 w 270"/>
                  <a:gd name="T3" fmla="*/ 22 h 246"/>
                  <a:gd name="T4" fmla="*/ 24 w 270"/>
                  <a:gd name="T5" fmla="*/ 8 h 246"/>
                  <a:gd name="T6" fmla="*/ 36 w 270"/>
                  <a:gd name="T7" fmla="*/ 0 h 246"/>
                  <a:gd name="T8" fmla="*/ 90 w 270"/>
                  <a:gd name="T9" fmla="*/ 20 h 246"/>
                  <a:gd name="T10" fmla="*/ 184 w 270"/>
                  <a:gd name="T11" fmla="*/ 68 h 246"/>
                  <a:gd name="T12" fmla="*/ 270 w 270"/>
                  <a:gd name="T13" fmla="*/ 100 h 246"/>
                  <a:gd name="T14" fmla="*/ 256 w 270"/>
                  <a:gd name="T15" fmla="*/ 108 h 246"/>
                  <a:gd name="T16" fmla="*/ 230 w 270"/>
                  <a:gd name="T17" fmla="*/ 124 h 246"/>
                  <a:gd name="T18" fmla="*/ 234 w 270"/>
                  <a:gd name="T19" fmla="*/ 132 h 246"/>
                  <a:gd name="T20" fmla="*/ 246 w 270"/>
                  <a:gd name="T21" fmla="*/ 138 h 246"/>
                  <a:gd name="T22" fmla="*/ 246 w 270"/>
                  <a:gd name="T23" fmla="*/ 142 h 246"/>
                  <a:gd name="T24" fmla="*/ 244 w 270"/>
                  <a:gd name="T25" fmla="*/ 152 h 246"/>
                  <a:gd name="T26" fmla="*/ 234 w 270"/>
                  <a:gd name="T27" fmla="*/ 160 h 246"/>
                  <a:gd name="T28" fmla="*/ 228 w 270"/>
                  <a:gd name="T29" fmla="*/ 178 h 246"/>
                  <a:gd name="T30" fmla="*/ 234 w 270"/>
                  <a:gd name="T31" fmla="*/ 178 h 246"/>
                  <a:gd name="T32" fmla="*/ 242 w 270"/>
                  <a:gd name="T33" fmla="*/ 186 h 246"/>
                  <a:gd name="T34" fmla="*/ 240 w 270"/>
                  <a:gd name="T35" fmla="*/ 194 h 246"/>
                  <a:gd name="T36" fmla="*/ 242 w 270"/>
                  <a:gd name="T37" fmla="*/ 206 h 246"/>
                  <a:gd name="T38" fmla="*/ 250 w 270"/>
                  <a:gd name="T39" fmla="*/ 214 h 246"/>
                  <a:gd name="T40" fmla="*/ 246 w 270"/>
                  <a:gd name="T41" fmla="*/ 220 h 246"/>
                  <a:gd name="T42" fmla="*/ 254 w 270"/>
                  <a:gd name="T43" fmla="*/ 228 h 246"/>
                  <a:gd name="T44" fmla="*/ 252 w 270"/>
                  <a:gd name="T45" fmla="*/ 232 h 246"/>
                  <a:gd name="T46" fmla="*/ 236 w 270"/>
                  <a:gd name="T47" fmla="*/ 228 h 246"/>
                  <a:gd name="T48" fmla="*/ 228 w 270"/>
                  <a:gd name="T49" fmla="*/ 226 h 246"/>
                  <a:gd name="T50" fmla="*/ 220 w 270"/>
                  <a:gd name="T51" fmla="*/ 224 h 246"/>
                  <a:gd name="T52" fmla="*/ 220 w 270"/>
                  <a:gd name="T53" fmla="*/ 220 h 246"/>
                  <a:gd name="T54" fmla="*/ 200 w 270"/>
                  <a:gd name="T55" fmla="*/ 212 h 246"/>
                  <a:gd name="T56" fmla="*/ 196 w 270"/>
                  <a:gd name="T57" fmla="*/ 212 h 246"/>
                  <a:gd name="T58" fmla="*/ 194 w 270"/>
                  <a:gd name="T59" fmla="*/ 208 h 246"/>
                  <a:gd name="T60" fmla="*/ 174 w 270"/>
                  <a:gd name="T61" fmla="*/ 202 h 246"/>
                  <a:gd name="T62" fmla="*/ 164 w 270"/>
                  <a:gd name="T63" fmla="*/ 214 h 246"/>
                  <a:gd name="T64" fmla="*/ 152 w 270"/>
                  <a:gd name="T65" fmla="*/ 212 h 246"/>
                  <a:gd name="T66" fmla="*/ 94 w 270"/>
                  <a:gd name="T67" fmla="*/ 224 h 246"/>
                  <a:gd name="T68" fmla="*/ 86 w 270"/>
                  <a:gd name="T69" fmla="*/ 236 h 246"/>
                  <a:gd name="T70" fmla="*/ 70 w 270"/>
                  <a:gd name="T71" fmla="*/ 246 h 246"/>
                  <a:gd name="T72" fmla="*/ 62 w 270"/>
                  <a:gd name="T73" fmla="*/ 238 h 246"/>
                  <a:gd name="T74" fmla="*/ 54 w 270"/>
                  <a:gd name="T75" fmla="*/ 234 h 246"/>
                  <a:gd name="T76" fmla="*/ 44 w 270"/>
                  <a:gd name="T77" fmla="*/ 236 h 246"/>
                  <a:gd name="T78" fmla="*/ 40 w 270"/>
                  <a:gd name="T79" fmla="*/ 202 h 246"/>
                  <a:gd name="T80" fmla="*/ 14 w 270"/>
                  <a:gd name="T81" fmla="*/ 158 h 246"/>
                  <a:gd name="T82" fmla="*/ 14 w 270"/>
                  <a:gd name="T83" fmla="*/ 146 h 246"/>
                  <a:gd name="T84" fmla="*/ 12 w 270"/>
                  <a:gd name="T85" fmla="*/ 140 h 246"/>
                  <a:gd name="T86" fmla="*/ 0 w 270"/>
                  <a:gd name="T87" fmla="*/ 118 h 246"/>
                  <a:gd name="T88" fmla="*/ 12 w 270"/>
                  <a:gd name="T89" fmla="*/ 106 h 246"/>
                  <a:gd name="T90" fmla="*/ 14 w 270"/>
                  <a:gd name="T91" fmla="*/ 98 h 246"/>
                  <a:gd name="T92" fmla="*/ 12 w 270"/>
                  <a:gd name="T93" fmla="*/ 90 h 246"/>
                  <a:gd name="T94" fmla="*/ 16 w 270"/>
                  <a:gd name="T95" fmla="*/ 84 h 246"/>
                  <a:gd name="T96" fmla="*/ 26 w 270"/>
                  <a:gd name="T97" fmla="*/ 88 h 246"/>
                  <a:gd name="T98" fmla="*/ 30 w 270"/>
                  <a:gd name="T99" fmla="*/ 88 h 246"/>
                  <a:gd name="T100" fmla="*/ 30 w 270"/>
                  <a:gd name="T101" fmla="*/ 78 h 246"/>
                  <a:gd name="T102" fmla="*/ 22 w 270"/>
                  <a:gd name="T103" fmla="*/ 62 h 246"/>
                  <a:gd name="T104" fmla="*/ 18 w 270"/>
                  <a:gd name="T105" fmla="*/ 50 h 246"/>
                  <a:gd name="T106" fmla="*/ 10 w 270"/>
                  <a:gd name="T107" fmla="*/ 30 h 246"/>
                  <a:gd name="T108" fmla="*/ 10 w 270"/>
                  <a:gd name="T109" fmla="*/ 3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0" h="246">
                    <a:moveTo>
                      <a:pt x="10" y="30"/>
                    </a:moveTo>
                    <a:lnTo>
                      <a:pt x="12" y="28"/>
                    </a:lnTo>
                    <a:lnTo>
                      <a:pt x="16" y="24"/>
                    </a:lnTo>
                    <a:lnTo>
                      <a:pt x="18" y="22"/>
                    </a:lnTo>
                    <a:lnTo>
                      <a:pt x="20" y="14"/>
                    </a:lnTo>
                    <a:lnTo>
                      <a:pt x="24" y="8"/>
                    </a:lnTo>
                    <a:lnTo>
                      <a:pt x="32" y="4"/>
                    </a:lnTo>
                    <a:lnTo>
                      <a:pt x="36" y="0"/>
                    </a:lnTo>
                    <a:lnTo>
                      <a:pt x="46" y="2"/>
                    </a:lnTo>
                    <a:lnTo>
                      <a:pt x="90" y="20"/>
                    </a:lnTo>
                    <a:lnTo>
                      <a:pt x="120" y="28"/>
                    </a:lnTo>
                    <a:lnTo>
                      <a:pt x="184" y="68"/>
                    </a:lnTo>
                    <a:lnTo>
                      <a:pt x="230" y="90"/>
                    </a:lnTo>
                    <a:lnTo>
                      <a:pt x="270" y="100"/>
                    </a:lnTo>
                    <a:lnTo>
                      <a:pt x="266" y="102"/>
                    </a:lnTo>
                    <a:lnTo>
                      <a:pt x="256" y="108"/>
                    </a:lnTo>
                    <a:lnTo>
                      <a:pt x="232" y="122"/>
                    </a:lnTo>
                    <a:lnTo>
                      <a:pt x="230" y="124"/>
                    </a:lnTo>
                    <a:lnTo>
                      <a:pt x="232" y="128"/>
                    </a:lnTo>
                    <a:lnTo>
                      <a:pt x="234" y="132"/>
                    </a:lnTo>
                    <a:lnTo>
                      <a:pt x="238" y="134"/>
                    </a:lnTo>
                    <a:lnTo>
                      <a:pt x="246" y="138"/>
                    </a:lnTo>
                    <a:lnTo>
                      <a:pt x="248" y="140"/>
                    </a:lnTo>
                    <a:lnTo>
                      <a:pt x="246" y="142"/>
                    </a:lnTo>
                    <a:lnTo>
                      <a:pt x="244" y="146"/>
                    </a:lnTo>
                    <a:lnTo>
                      <a:pt x="244" y="152"/>
                    </a:lnTo>
                    <a:lnTo>
                      <a:pt x="240" y="156"/>
                    </a:lnTo>
                    <a:lnTo>
                      <a:pt x="234" y="160"/>
                    </a:lnTo>
                    <a:lnTo>
                      <a:pt x="230" y="172"/>
                    </a:lnTo>
                    <a:lnTo>
                      <a:pt x="228" y="178"/>
                    </a:lnTo>
                    <a:lnTo>
                      <a:pt x="232" y="178"/>
                    </a:lnTo>
                    <a:lnTo>
                      <a:pt x="234" y="178"/>
                    </a:lnTo>
                    <a:lnTo>
                      <a:pt x="242" y="184"/>
                    </a:lnTo>
                    <a:lnTo>
                      <a:pt x="242" y="186"/>
                    </a:lnTo>
                    <a:lnTo>
                      <a:pt x="242" y="188"/>
                    </a:lnTo>
                    <a:lnTo>
                      <a:pt x="240" y="194"/>
                    </a:lnTo>
                    <a:lnTo>
                      <a:pt x="240" y="200"/>
                    </a:lnTo>
                    <a:lnTo>
                      <a:pt x="242" y="206"/>
                    </a:lnTo>
                    <a:lnTo>
                      <a:pt x="246" y="208"/>
                    </a:lnTo>
                    <a:lnTo>
                      <a:pt x="250" y="214"/>
                    </a:lnTo>
                    <a:lnTo>
                      <a:pt x="250" y="218"/>
                    </a:lnTo>
                    <a:lnTo>
                      <a:pt x="246" y="220"/>
                    </a:lnTo>
                    <a:lnTo>
                      <a:pt x="252" y="222"/>
                    </a:lnTo>
                    <a:lnTo>
                      <a:pt x="254" y="228"/>
                    </a:lnTo>
                    <a:lnTo>
                      <a:pt x="254" y="230"/>
                    </a:lnTo>
                    <a:lnTo>
                      <a:pt x="252" y="232"/>
                    </a:lnTo>
                    <a:lnTo>
                      <a:pt x="248" y="230"/>
                    </a:lnTo>
                    <a:lnTo>
                      <a:pt x="236" y="228"/>
                    </a:lnTo>
                    <a:lnTo>
                      <a:pt x="232" y="226"/>
                    </a:lnTo>
                    <a:lnTo>
                      <a:pt x="228" y="226"/>
                    </a:lnTo>
                    <a:lnTo>
                      <a:pt x="222" y="226"/>
                    </a:lnTo>
                    <a:lnTo>
                      <a:pt x="220" y="224"/>
                    </a:lnTo>
                    <a:lnTo>
                      <a:pt x="222" y="220"/>
                    </a:lnTo>
                    <a:lnTo>
                      <a:pt x="220" y="220"/>
                    </a:lnTo>
                    <a:lnTo>
                      <a:pt x="208" y="216"/>
                    </a:lnTo>
                    <a:lnTo>
                      <a:pt x="200" y="212"/>
                    </a:lnTo>
                    <a:lnTo>
                      <a:pt x="198" y="212"/>
                    </a:lnTo>
                    <a:lnTo>
                      <a:pt x="196" y="212"/>
                    </a:lnTo>
                    <a:lnTo>
                      <a:pt x="194" y="210"/>
                    </a:lnTo>
                    <a:lnTo>
                      <a:pt x="194" y="208"/>
                    </a:lnTo>
                    <a:lnTo>
                      <a:pt x="184" y="210"/>
                    </a:lnTo>
                    <a:lnTo>
                      <a:pt x="174" y="202"/>
                    </a:lnTo>
                    <a:lnTo>
                      <a:pt x="168" y="202"/>
                    </a:lnTo>
                    <a:lnTo>
                      <a:pt x="164" y="214"/>
                    </a:lnTo>
                    <a:lnTo>
                      <a:pt x="158" y="214"/>
                    </a:lnTo>
                    <a:lnTo>
                      <a:pt x="152" y="212"/>
                    </a:lnTo>
                    <a:lnTo>
                      <a:pt x="110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86" y="236"/>
                    </a:lnTo>
                    <a:lnTo>
                      <a:pt x="72" y="246"/>
                    </a:lnTo>
                    <a:lnTo>
                      <a:pt x="70" y="246"/>
                    </a:lnTo>
                    <a:lnTo>
                      <a:pt x="66" y="238"/>
                    </a:lnTo>
                    <a:lnTo>
                      <a:pt x="62" y="238"/>
                    </a:lnTo>
                    <a:lnTo>
                      <a:pt x="58" y="236"/>
                    </a:lnTo>
                    <a:lnTo>
                      <a:pt x="54" y="234"/>
                    </a:lnTo>
                    <a:lnTo>
                      <a:pt x="54" y="232"/>
                    </a:lnTo>
                    <a:lnTo>
                      <a:pt x="44" y="236"/>
                    </a:lnTo>
                    <a:lnTo>
                      <a:pt x="38" y="232"/>
                    </a:lnTo>
                    <a:lnTo>
                      <a:pt x="40" y="202"/>
                    </a:lnTo>
                    <a:lnTo>
                      <a:pt x="38" y="170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4" y="146"/>
                    </a:lnTo>
                    <a:lnTo>
                      <a:pt x="12" y="144"/>
                    </a:lnTo>
                    <a:lnTo>
                      <a:pt x="12" y="140"/>
                    </a:lnTo>
                    <a:lnTo>
                      <a:pt x="14" y="132"/>
                    </a:lnTo>
                    <a:lnTo>
                      <a:pt x="0" y="118"/>
                    </a:lnTo>
                    <a:lnTo>
                      <a:pt x="4" y="112"/>
                    </a:lnTo>
                    <a:lnTo>
                      <a:pt x="12" y="106"/>
                    </a:lnTo>
                    <a:lnTo>
                      <a:pt x="14" y="104"/>
                    </a:lnTo>
                    <a:lnTo>
                      <a:pt x="14" y="98"/>
                    </a:lnTo>
                    <a:lnTo>
                      <a:pt x="16" y="96"/>
                    </a:lnTo>
                    <a:lnTo>
                      <a:pt x="12" y="90"/>
                    </a:lnTo>
                    <a:lnTo>
                      <a:pt x="12" y="86"/>
                    </a:lnTo>
                    <a:lnTo>
                      <a:pt x="16" y="84"/>
                    </a:lnTo>
                    <a:lnTo>
                      <a:pt x="24" y="86"/>
                    </a:lnTo>
                    <a:lnTo>
                      <a:pt x="26" y="88"/>
                    </a:lnTo>
                    <a:lnTo>
                      <a:pt x="28" y="90"/>
                    </a:lnTo>
                    <a:lnTo>
                      <a:pt x="30" y="88"/>
                    </a:lnTo>
                    <a:lnTo>
                      <a:pt x="28" y="84"/>
                    </a:lnTo>
                    <a:lnTo>
                      <a:pt x="30" y="78"/>
                    </a:lnTo>
                    <a:lnTo>
                      <a:pt x="30" y="74"/>
                    </a:lnTo>
                    <a:lnTo>
                      <a:pt x="22" y="62"/>
                    </a:lnTo>
                    <a:lnTo>
                      <a:pt x="20" y="58"/>
                    </a:lnTo>
                    <a:lnTo>
                      <a:pt x="18" y="50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49"/>
              <p:cNvSpPr>
                <a:spLocks/>
              </p:cNvSpPr>
              <p:nvPr/>
            </p:nvSpPr>
            <p:spPr bwMode="auto">
              <a:xfrm>
                <a:off x="2037" y="2013"/>
                <a:ext cx="252" cy="284"/>
              </a:xfrm>
              <a:custGeom>
                <a:avLst/>
                <a:gdLst>
                  <a:gd name="T0" fmla="*/ 18 w 252"/>
                  <a:gd name="T1" fmla="*/ 54 h 284"/>
                  <a:gd name="T2" fmla="*/ 52 w 252"/>
                  <a:gd name="T3" fmla="*/ 48 h 284"/>
                  <a:gd name="T4" fmla="*/ 60 w 252"/>
                  <a:gd name="T5" fmla="*/ 42 h 284"/>
                  <a:gd name="T6" fmla="*/ 90 w 252"/>
                  <a:gd name="T7" fmla="*/ 12 h 284"/>
                  <a:gd name="T8" fmla="*/ 110 w 252"/>
                  <a:gd name="T9" fmla="*/ 2 h 284"/>
                  <a:gd name="T10" fmla="*/ 116 w 252"/>
                  <a:gd name="T11" fmla="*/ 0 h 284"/>
                  <a:gd name="T12" fmla="*/ 134 w 252"/>
                  <a:gd name="T13" fmla="*/ 10 h 284"/>
                  <a:gd name="T14" fmla="*/ 168 w 252"/>
                  <a:gd name="T15" fmla="*/ 78 h 284"/>
                  <a:gd name="T16" fmla="*/ 182 w 252"/>
                  <a:gd name="T17" fmla="*/ 88 h 284"/>
                  <a:gd name="T18" fmla="*/ 210 w 252"/>
                  <a:gd name="T19" fmla="*/ 72 h 284"/>
                  <a:gd name="T20" fmla="*/ 214 w 252"/>
                  <a:gd name="T21" fmla="*/ 70 h 284"/>
                  <a:gd name="T22" fmla="*/ 230 w 252"/>
                  <a:gd name="T23" fmla="*/ 74 h 284"/>
                  <a:gd name="T24" fmla="*/ 234 w 252"/>
                  <a:gd name="T25" fmla="*/ 84 h 284"/>
                  <a:gd name="T26" fmla="*/ 222 w 252"/>
                  <a:gd name="T27" fmla="*/ 124 h 284"/>
                  <a:gd name="T28" fmla="*/ 226 w 252"/>
                  <a:gd name="T29" fmla="*/ 128 h 284"/>
                  <a:gd name="T30" fmla="*/ 228 w 252"/>
                  <a:gd name="T31" fmla="*/ 132 h 284"/>
                  <a:gd name="T32" fmla="*/ 214 w 252"/>
                  <a:gd name="T33" fmla="*/ 170 h 284"/>
                  <a:gd name="T34" fmla="*/ 114 w 252"/>
                  <a:gd name="T35" fmla="*/ 216 h 284"/>
                  <a:gd name="T36" fmla="*/ 102 w 252"/>
                  <a:gd name="T37" fmla="*/ 148 h 284"/>
                  <a:gd name="T38" fmla="*/ 74 w 252"/>
                  <a:gd name="T39" fmla="*/ 134 h 284"/>
                  <a:gd name="T40" fmla="*/ 70 w 252"/>
                  <a:gd name="T41" fmla="*/ 138 h 284"/>
                  <a:gd name="T42" fmla="*/ 58 w 252"/>
                  <a:gd name="T43" fmla="*/ 138 h 284"/>
                  <a:gd name="T44" fmla="*/ 52 w 252"/>
                  <a:gd name="T45" fmla="*/ 134 h 284"/>
                  <a:gd name="T46" fmla="*/ 52 w 252"/>
                  <a:gd name="T47" fmla="*/ 126 h 284"/>
                  <a:gd name="T48" fmla="*/ 56 w 252"/>
                  <a:gd name="T49" fmla="*/ 122 h 284"/>
                  <a:gd name="T50" fmla="*/ 58 w 252"/>
                  <a:gd name="T51" fmla="*/ 112 h 284"/>
                  <a:gd name="T52" fmla="*/ 60 w 252"/>
                  <a:gd name="T53" fmla="*/ 104 h 284"/>
                  <a:gd name="T54" fmla="*/ 64 w 252"/>
                  <a:gd name="T55" fmla="*/ 94 h 284"/>
                  <a:gd name="T56" fmla="*/ 56 w 252"/>
                  <a:gd name="T57" fmla="*/ 86 h 284"/>
                  <a:gd name="T58" fmla="*/ 54 w 252"/>
                  <a:gd name="T59" fmla="*/ 80 h 284"/>
                  <a:gd name="T60" fmla="*/ 40 w 252"/>
                  <a:gd name="T61" fmla="*/ 74 h 284"/>
                  <a:gd name="T62" fmla="*/ 22 w 252"/>
                  <a:gd name="T63" fmla="*/ 84 h 284"/>
                  <a:gd name="T64" fmla="*/ 12 w 252"/>
                  <a:gd name="T65" fmla="*/ 84 h 284"/>
                  <a:gd name="T66" fmla="*/ 2 w 252"/>
                  <a:gd name="T67" fmla="*/ 86 h 284"/>
                  <a:gd name="T68" fmla="*/ 2 w 252"/>
                  <a:gd name="T69" fmla="*/ 82 h 284"/>
                  <a:gd name="T70" fmla="*/ 8 w 252"/>
                  <a:gd name="T71" fmla="*/ 72 h 284"/>
                  <a:gd name="T72" fmla="*/ 8 w 252"/>
                  <a:gd name="T73" fmla="*/ 62 h 284"/>
                  <a:gd name="T74" fmla="*/ 6 w 252"/>
                  <a:gd name="T75" fmla="*/ 5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284">
                    <a:moveTo>
                      <a:pt x="6" y="56"/>
                    </a:moveTo>
                    <a:lnTo>
                      <a:pt x="18" y="54"/>
                    </a:lnTo>
                    <a:lnTo>
                      <a:pt x="36" y="52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60" y="42"/>
                    </a:lnTo>
                    <a:lnTo>
                      <a:pt x="74" y="26"/>
                    </a:lnTo>
                    <a:lnTo>
                      <a:pt x="90" y="12"/>
                    </a:lnTo>
                    <a:lnTo>
                      <a:pt x="104" y="4"/>
                    </a:lnTo>
                    <a:lnTo>
                      <a:pt x="110" y="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6" y="4"/>
                    </a:lnTo>
                    <a:lnTo>
                      <a:pt x="134" y="10"/>
                    </a:lnTo>
                    <a:lnTo>
                      <a:pt x="160" y="68"/>
                    </a:lnTo>
                    <a:lnTo>
                      <a:pt x="168" y="78"/>
                    </a:lnTo>
                    <a:lnTo>
                      <a:pt x="178" y="88"/>
                    </a:lnTo>
                    <a:lnTo>
                      <a:pt x="182" y="88"/>
                    </a:lnTo>
                    <a:lnTo>
                      <a:pt x="188" y="86"/>
                    </a:lnTo>
                    <a:lnTo>
                      <a:pt x="210" y="72"/>
                    </a:lnTo>
                    <a:lnTo>
                      <a:pt x="212" y="72"/>
                    </a:lnTo>
                    <a:lnTo>
                      <a:pt x="214" y="70"/>
                    </a:lnTo>
                    <a:lnTo>
                      <a:pt x="222" y="70"/>
                    </a:lnTo>
                    <a:lnTo>
                      <a:pt x="230" y="74"/>
                    </a:lnTo>
                    <a:lnTo>
                      <a:pt x="232" y="76"/>
                    </a:lnTo>
                    <a:lnTo>
                      <a:pt x="234" y="84"/>
                    </a:lnTo>
                    <a:lnTo>
                      <a:pt x="222" y="118"/>
                    </a:lnTo>
                    <a:lnTo>
                      <a:pt x="222" y="124"/>
                    </a:lnTo>
                    <a:lnTo>
                      <a:pt x="226" y="126"/>
                    </a:lnTo>
                    <a:lnTo>
                      <a:pt x="226" y="128"/>
                    </a:lnTo>
                    <a:lnTo>
                      <a:pt x="230" y="130"/>
                    </a:lnTo>
                    <a:lnTo>
                      <a:pt x="228" y="132"/>
                    </a:lnTo>
                    <a:lnTo>
                      <a:pt x="222" y="134"/>
                    </a:lnTo>
                    <a:lnTo>
                      <a:pt x="214" y="170"/>
                    </a:lnTo>
                    <a:lnTo>
                      <a:pt x="252" y="284"/>
                    </a:lnTo>
                    <a:lnTo>
                      <a:pt x="114" y="216"/>
                    </a:lnTo>
                    <a:lnTo>
                      <a:pt x="118" y="172"/>
                    </a:lnTo>
                    <a:lnTo>
                      <a:pt x="102" y="148"/>
                    </a:lnTo>
                    <a:lnTo>
                      <a:pt x="94" y="130"/>
                    </a:lnTo>
                    <a:lnTo>
                      <a:pt x="74" y="134"/>
                    </a:lnTo>
                    <a:lnTo>
                      <a:pt x="70" y="134"/>
                    </a:lnTo>
                    <a:lnTo>
                      <a:pt x="70" y="138"/>
                    </a:lnTo>
                    <a:lnTo>
                      <a:pt x="66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2" y="126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8" y="116"/>
                    </a:lnTo>
                    <a:lnTo>
                      <a:pt x="58" y="112"/>
                    </a:lnTo>
                    <a:lnTo>
                      <a:pt x="56" y="108"/>
                    </a:lnTo>
                    <a:lnTo>
                      <a:pt x="60" y="104"/>
                    </a:lnTo>
                    <a:lnTo>
                      <a:pt x="66" y="96"/>
                    </a:lnTo>
                    <a:lnTo>
                      <a:pt x="64" y="94"/>
                    </a:lnTo>
                    <a:lnTo>
                      <a:pt x="54" y="94"/>
                    </a:lnTo>
                    <a:lnTo>
                      <a:pt x="56" y="86"/>
                    </a:lnTo>
                    <a:lnTo>
                      <a:pt x="54" y="84"/>
                    </a:lnTo>
                    <a:lnTo>
                      <a:pt x="54" y="80"/>
                    </a:lnTo>
                    <a:lnTo>
                      <a:pt x="48" y="76"/>
                    </a:lnTo>
                    <a:lnTo>
                      <a:pt x="40" y="74"/>
                    </a:lnTo>
                    <a:lnTo>
                      <a:pt x="24" y="80"/>
                    </a:lnTo>
                    <a:lnTo>
                      <a:pt x="22" y="84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4" y="86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2" y="82"/>
                    </a:lnTo>
                    <a:lnTo>
                      <a:pt x="6" y="74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6" y="56"/>
                    </a:lnTo>
                    <a:lnTo>
                      <a:pt x="6" y="56"/>
                    </a:lnTo>
                    <a:lnTo>
                      <a:pt x="6" y="5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50"/>
              <p:cNvSpPr>
                <a:spLocks/>
              </p:cNvSpPr>
              <p:nvPr/>
            </p:nvSpPr>
            <p:spPr bwMode="auto">
              <a:xfrm>
                <a:off x="2896" y="2019"/>
                <a:ext cx="408" cy="388"/>
              </a:xfrm>
              <a:custGeom>
                <a:avLst/>
                <a:gdLst>
                  <a:gd name="T0" fmla="*/ 408 w 408"/>
                  <a:gd name="T1" fmla="*/ 84 h 388"/>
                  <a:gd name="T2" fmla="*/ 402 w 408"/>
                  <a:gd name="T3" fmla="*/ 84 h 388"/>
                  <a:gd name="T4" fmla="*/ 386 w 408"/>
                  <a:gd name="T5" fmla="*/ 86 h 388"/>
                  <a:gd name="T6" fmla="*/ 382 w 408"/>
                  <a:gd name="T7" fmla="*/ 82 h 388"/>
                  <a:gd name="T8" fmla="*/ 376 w 408"/>
                  <a:gd name="T9" fmla="*/ 86 h 388"/>
                  <a:gd name="T10" fmla="*/ 374 w 408"/>
                  <a:gd name="T11" fmla="*/ 114 h 388"/>
                  <a:gd name="T12" fmla="*/ 362 w 408"/>
                  <a:gd name="T13" fmla="*/ 114 h 388"/>
                  <a:gd name="T14" fmla="*/ 360 w 408"/>
                  <a:gd name="T15" fmla="*/ 104 h 388"/>
                  <a:gd name="T16" fmla="*/ 352 w 408"/>
                  <a:gd name="T17" fmla="*/ 112 h 388"/>
                  <a:gd name="T18" fmla="*/ 348 w 408"/>
                  <a:gd name="T19" fmla="*/ 106 h 388"/>
                  <a:gd name="T20" fmla="*/ 336 w 408"/>
                  <a:gd name="T21" fmla="*/ 104 h 388"/>
                  <a:gd name="T22" fmla="*/ 344 w 408"/>
                  <a:gd name="T23" fmla="*/ 120 h 388"/>
                  <a:gd name="T24" fmla="*/ 326 w 408"/>
                  <a:gd name="T25" fmla="*/ 118 h 388"/>
                  <a:gd name="T26" fmla="*/ 320 w 408"/>
                  <a:gd name="T27" fmla="*/ 118 h 388"/>
                  <a:gd name="T28" fmla="*/ 312 w 408"/>
                  <a:gd name="T29" fmla="*/ 132 h 388"/>
                  <a:gd name="T30" fmla="*/ 306 w 408"/>
                  <a:gd name="T31" fmla="*/ 140 h 388"/>
                  <a:gd name="T32" fmla="*/ 296 w 408"/>
                  <a:gd name="T33" fmla="*/ 154 h 388"/>
                  <a:gd name="T34" fmla="*/ 282 w 408"/>
                  <a:gd name="T35" fmla="*/ 168 h 388"/>
                  <a:gd name="T36" fmla="*/ 268 w 408"/>
                  <a:gd name="T37" fmla="*/ 180 h 388"/>
                  <a:gd name="T38" fmla="*/ 272 w 408"/>
                  <a:gd name="T39" fmla="*/ 190 h 388"/>
                  <a:gd name="T40" fmla="*/ 258 w 408"/>
                  <a:gd name="T41" fmla="*/ 188 h 388"/>
                  <a:gd name="T42" fmla="*/ 254 w 408"/>
                  <a:gd name="T43" fmla="*/ 208 h 388"/>
                  <a:gd name="T44" fmla="*/ 242 w 408"/>
                  <a:gd name="T45" fmla="*/ 214 h 388"/>
                  <a:gd name="T46" fmla="*/ 150 w 408"/>
                  <a:gd name="T47" fmla="*/ 362 h 388"/>
                  <a:gd name="T48" fmla="*/ 132 w 408"/>
                  <a:gd name="T49" fmla="*/ 362 h 388"/>
                  <a:gd name="T50" fmla="*/ 130 w 408"/>
                  <a:gd name="T51" fmla="*/ 380 h 388"/>
                  <a:gd name="T52" fmla="*/ 118 w 408"/>
                  <a:gd name="T53" fmla="*/ 384 h 388"/>
                  <a:gd name="T54" fmla="*/ 104 w 408"/>
                  <a:gd name="T55" fmla="*/ 370 h 388"/>
                  <a:gd name="T56" fmla="*/ 90 w 408"/>
                  <a:gd name="T57" fmla="*/ 372 h 388"/>
                  <a:gd name="T58" fmla="*/ 82 w 408"/>
                  <a:gd name="T59" fmla="*/ 364 h 388"/>
                  <a:gd name="T60" fmla="*/ 96 w 408"/>
                  <a:gd name="T61" fmla="*/ 352 h 388"/>
                  <a:gd name="T62" fmla="*/ 94 w 408"/>
                  <a:gd name="T63" fmla="*/ 332 h 388"/>
                  <a:gd name="T64" fmla="*/ 102 w 408"/>
                  <a:gd name="T65" fmla="*/ 324 h 388"/>
                  <a:gd name="T66" fmla="*/ 88 w 408"/>
                  <a:gd name="T67" fmla="*/ 312 h 388"/>
                  <a:gd name="T68" fmla="*/ 102 w 408"/>
                  <a:gd name="T69" fmla="*/ 312 h 388"/>
                  <a:gd name="T70" fmla="*/ 110 w 408"/>
                  <a:gd name="T71" fmla="*/ 302 h 388"/>
                  <a:gd name="T72" fmla="*/ 120 w 408"/>
                  <a:gd name="T73" fmla="*/ 310 h 388"/>
                  <a:gd name="T74" fmla="*/ 114 w 408"/>
                  <a:gd name="T75" fmla="*/ 292 h 388"/>
                  <a:gd name="T76" fmla="*/ 100 w 408"/>
                  <a:gd name="T77" fmla="*/ 292 h 388"/>
                  <a:gd name="T78" fmla="*/ 102 w 408"/>
                  <a:gd name="T79" fmla="*/ 278 h 388"/>
                  <a:gd name="T80" fmla="*/ 102 w 408"/>
                  <a:gd name="T81" fmla="*/ 266 h 388"/>
                  <a:gd name="T82" fmla="*/ 94 w 408"/>
                  <a:gd name="T83" fmla="*/ 240 h 388"/>
                  <a:gd name="T84" fmla="*/ 72 w 408"/>
                  <a:gd name="T85" fmla="*/ 240 h 388"/>
                  <a:gd name="T86" fmla="*/ 46 w 408"/>
                  <a:gd name="T87" fmla="*/ 216 h 388"/>
                  <a:gd name="T88" fmla="*/ 38 w 408"/>
                  <a:gd name="T89" fmla="*/ 212 h 388"/>
                  <a:gd name="T90" fmla="*/ 40 w 408"/>
                  <a:gd name="T91" fmla="*/ 196 h 388"/>
                  <a:gd name="T92" fmla="*/ 30 w 408"/>
                  <a:gd name="T93" fmla="*/ 190 h 388"/>
                  <a:gd name="T94" fmla="*/ 18 w 408"/>
                  <a:gd name="T95" fmla="*/ 184 h 388"/>
                  <a:gd name="T96" fmla="*/ 10 w 408"/>
                  <a:gd name="T97" fmla="*/ 180 h 388"/>
                  <a:gd name="T98" fmla="*/ 12 w 408"/>
                  <a:gd name="T99" fmla="*/ 168 h 388"/>
                  <a:gd name="T100" fmla="*/ 2 w 408"/>
                  <a:gd name="T101" fmla="*/ 162 h 388"/>
                  <a:gd name="T102" fmla="*/ 20 w 408"/>
                  <a:gd name="T103" fmla="*/ 150 h 388"/>
                  <a:gd name="T104" fmla="*/ 42 w 408"/>
                  <a:gd name="T105" fmla="*/ 142 h 388"/>
                  <a:gd name="T106" fmla="*/ 72 w 408"/>
                  <a:gd name="T107" fmla="*/ 128 h 388"/>
                  <a:gd name="T108" fmla="*/ 90 w 408"/>
                  <a:gd name="T109" fmla="*/ 100 h 388"/>
                  <a:gd name="T110" fmla="*/ 108 w 408"/>
                  <a:gd name="T111" fmla="*/ 96 h 388"/>
                  <a:gd name="T112" fmla="*/ 108 w 408"/>
                  <a:gd name="T113" fmla="*/ 70 h 388"/>
                  <a:gd name="T114" fmla="*/ 138 w 408"/>
                  <a:gd name="T115" fmla="*/ 42 h 388"/>
                  <a:gd name="T116" fmla="*/ 148 w 408"/>
                  <a:gd name="T117" fmla="*/ 24 h 388"/>
                  <a:gd name="T118" fmla="*/ 220 w 408"/>
                  <a:gd name="T119" fmla="*/ 26 h 388"/>
                  <a:gd name="T120" fmla="*/ 398 w 408"/>
                  <a:gd name="T121" fmla="*/ 16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8" h="388">
                    <a:moveTo>
                      <a:pt x="398" y="16"/>
                    </a:moveTo>
                    <a:lnTo>
                      <a:pt x="408" y="78"/>
                    </a:lnTo>
                    <a:lnTo>
                      <a:pt x="406" y="80"/>
                    </a:lnTo>
                    <a:lnTo>
                      <a:pt x="408" y="84"/>
                    </a:lnTo>
                    <a:lnTo>
                      <a:pt x="408" y="86"/>
                    </a:lnTo>
                    <a:lnTo>
                      <a:pt x="408" y="88"/>
                    </a:lnTo>
                    <a:lnTo>
                      <a:pt x="404" y="88"/>
                    </a:lnTo>
                    <a:lnTo>
                      <a:pt x="402" y="84"/>
                    </a:lnTo>
                    <a:lnTo>
                      <a:pt x="400" y="84"/>
                    </a:lnTo>
                    <a:lnTo>
                      <a:pt x="386" y="82"/>
                    </a:lnTo>
                    <a:lnTo>
                      <a:pt x="384" y="84"/>
                    </a:lnTo>
                    <a:lnTo>
                      <a:pt x="386" y="86"/>
                    </a:lnTo>
                    <a:lnTo>
                      <a:pt x="384" y="88"/>
                    </a:lnTo>
                    <a:lnTo>
                      <a:pt x="382" y="88"/>
                    </a:lnTo>
                    <a:lnTo>
                      <a:pt x="380" y="86"/>
                    </a:lnTo>
                    <a:lnTo>
                      <a:pt x="382" y="82"/>
                    </a:lnTo>
                    <a:lnTo>
                      <a:pt x="382" y="78"/>
                    </a:lnTo>
                    <a:lnTo>
                      <a:pt x="378" y="74"/>
                    </a:lnTo>
                    <a:lnTo>
                      <a:pt x="376" y="74"/>
                    </a:lnTo>
                    <a:lnTo>
                      <a:pt x="376" y="86"/>
                    </a:lnTo>
                    <a:lnTo>
                      <a:pt x="378" y="96"/>
                    </a:lnTo>
                    <a:lnTo>
                      <a:pt x="370" y="106"/>
                    </a:lnTo>
                    <a:lnTo>
                      <a:pt x="378" y="112"/>
                    </a:lnTo>
                    <a:lnTo>
                      <a:pt x="374" y="114"/>
                    </a:lnTo>
                    <a:lnTo>
                      <a:pt x="374" y="116"/>
                    </a:lnTo>
                    <a:lnTo>
                      <a:pt x="372" y="120"/>
                    </a:lnTo>
                    <a:lnTo>
                      <a:pt x="368" y="116"/>
                    </a:lnTo>
                    <a:lnTo>
                      <a:pt x="362" y="114"/>
                    </a:lnTo>
                    <a:lnTo>
                      <a:pt x="366" y="110"/>
                    </a:lnTo>
                    <a:lnTo>
                      <a:pt x="364" y="100"/>
                    </a:lnTo>
                    <a:lnTo>
                      <a:pt x="362" y="100"/>
                    </a:lnTo>
                    <a:lnTo>
                      <a:pt x="360" y="104"/>
                    </a:lnTo>
                    <a:lnTo>
                      <a:pt x="358" y="106"/>
                    </a:lnTo>
                    <a:lnTo>
                      <a:pt x="356" y="112"/>
                    </a:lnTo>
                    <a:lnTo>
                      <a:pt x="356" y="112"/>
                    </a:lnTo>
                    <a:lnTo>
                      <a:pt x="352" y="112"/>
                    </a:lnTo>
                    <a:lnTo>
                      <a:pt x="352" y="104"/>
                    </a:lnTo>
                    <a:lnTo>
                      <a:pt x="352" y="102"/>
                    </a:lnTo>
                    <a:lnTo>
                      <a:pt x="348" y="100"/>
                    </a:lnTo>
                    <a:lnTo>
                      <a:pt x="348" y="106"/>
                    </a:lnTo>
                    <a:lnTo>
                      <a:pt x="346" y="106"/>
                    </a:lnTo>
                    <a:lnTo>
                      <a:pt x="340" y="102"/>
                    </a:lnTo>
                    <a:lnTo>
                      <a:pt x="338" y="104"/>
                    </a:lnTo>
                    <a:lnTo>
                      <a:pt x="336" y="104"/>
                    </a:lnTo>
                    <a:lnTo>
                      <a:pt x="336" y="110"/>
                    </a:lnTo>
                    <a:lnTo>
                      <a:pt x="340" y="112"/>
                    </a:lnTo>
                    <a:lnTo>
                      <a:pt x="346" y="118"/>
                    </a:lnTo>
                    <a:lnTo>
                      <a:pt x="344" y="120"/>
                    </a:lnTo>
                    <a:lnTo>
                      <a:pt x="334" y="118"/>
                    </a:lnTo>
                    <a:lnTo>
                      <a:pt x="332" y="122"/>
                    </a:lnTo>
                    <a:lnTo>
                      <a:pt x="328" y="122"/>
                    </a:lnTo>
                    <a:lnTo>
                      <a:pt x="326" y="118"/>
                    </a:lnTo>
                    <a:lnTo>
                      <a:pt x="324" y="118"/>
                    </a:lnTo>
                    <a:lnTo>
                      <a:pt x="322" y="114"/>
                    </a:lnTo>
                    <a:lnTo>
                      <a:pt x="320" y="114"/>
                    </a:lnTo>
                    <a:lnTo>
                      <a:pt x="320" y="118"/>
                    </a:lnTo>
                    <a:lnTo>
                      <a:pt x="320" y="122"/>
                    </a:lnTo>
                    <a:lnTo>
                      <a:pt x="322" y="126"/>
                    </a:lnTo>
                    <a:lnTo>
                      <a:pt x="322" y="128"/>
                    </a:lnTo>
                    <a:lnTo>
                      <a:pt x="312" y="132"/>
                    </a:lnTo>
                    <a:lnTo>
                      <a:pt x="310" y="132"/>
                    </a:lnTo>
                    <a:lnTo>
                      <a:pt x="306" y="132"/>
                    </a:lnTo>
                    <a:lnTo>
                      <a:pt x="306" y="136"/>
                    </a:lnTo>
                    <a:lnTo>
                      <a:pt x="306" y="140"/>
                    </a:lnTo>
                    <a:lnTo>
                      <a:pt x="302" y="142"/>
                    </a:lnTo>
                    <a:lnTo>
                      <a:pt x="300" y="148"/>
                    </a:lnTo>
                    <a:lnTo>
                      <a:pt x="296" y="150"/>
                    </a:lnTo>
                    <a:lnTo>
                      <a:pt x="296" y="154"/>
                    </a:lnTo>
                    <a:lnTo>
                      <a:pt x="302" y="160"/>
                    </a:lnTo>
                    <a:lnTo>
                      <a:pt x="300" y="164"/>
                    </a:lnTo>
                    <a:lnTo>
                      <a:pt x="292" y="168"/>
                    </a:lnTo>
                    <a:lnTo>
                      <a:pt x="282" y="168"/>
                    </a:lnTo>
                    <a:lnTo>
                      <a:pt x="280" y="174"/>
                    </a:lnTo>
                    <a:lnTo>
                      <a:pt x="274" y="174"/>
                    </a:lnTo>
                    <a:lnTo>
                      <a:pt x="268" y="172"/>
                    </a:lnTo>
                    <a:lnTo>
                      <a:pt x="268" y="180"/>
                    </a:lnTo>
                    <a:lnTo>
                      <a:pt x="268" y="184"/>
                    </a:lnTo>
                    <a:lnTo>
                      <a:pt x="274" y="186"/>
                    </a:lnTo>
                    <a:lnTo>
                      <a:pt x="276" y="188"/>
                    </a:lnTo>
                    <a:lnTo>
                      <a:pt x="272" y="190"/>
                    </a:lnTo>
                    <a:lnTo>
                      <a:pt x="270" y="192"/>
                    </a:lnTo>
                    <a:lnTo>
                      <a:pt x="268" y="194"/>
                    </a:lnTo>
                    <a:lnTo>
                      <a:pt x="266" y="192"/>
                    </a:lnTo>
                    <a:lnTo>
                      <a:pt x="258" y="188"/>
                    </a:lnTo>
                    <a:lnTo>
                      <a:pt x="254" y="188"/>
                    </a:lnTo>
                    <a:lnTo>
                      <a:pt x="254" y="194"/>
                    </a:lnTo>
                    <a:lnTo>
                      <a:pt x="256" y="200"/>
                    </a:lnTo>
                    <a:lnTo>
                      <a:pt x="254" y="208"/>
                    </a:lnTo>
                    <a:lnTo>
                      <a:pt x="248" y="208"/>
                    </a:lnTo>
                    <a:lnTo>
                      <a:pt x="246" y="208"/>
                    </a:lnTo>
                    <a:lnTo>
                      <a:pt x="242" y="212"/>
                    </a:lnTo>
                    <a:lnTo>
                      <a:pt x="242" y="214"/>
                    </a:lnTo>
                    <a:lnTo>
                      <a:pt x="236" y="216"/>
                    </a:lnTo>
                    <a:lnTo>
                      <a:pt x="202" y="252"/>
                    </a:lnTo>
                    <a:lnTo>
                      <a:pt x="152" y="362"/>
                    </a:lnTo>
                    <a:lnTo>
                      <a:pt x="150" y="362"/>
                    </a:lnTo>
                    <a:lnTo>
                      <a:pt x="150" y="354"/>
                    </a:lnTo>
                    <a:lnTo>
                      <a:pt x="144" y="354"/>
                    </a:lnTo>
                    <a:lnTo>
                      <a:pt x="138" y="356"/>
                    </a:lnTo>
                    <a:lnTo>
                      <a:pt x="132" y="362"/>
                    </a:lnTo>
                    <a:lnTo>
                      <a:pt x="134" y="368"/>
                    </a:lnTo>
                    <a:lnTo>
                      <a:pt x="132" y="372"/>
                    </a:lnTo>
                    <a:lnTo>
                      <a:pt x="136" y="382"/>
                    </a:lnTo>
                    <a:lnTo>
                      <a:pt x="130" y="380"/>
                    </a:lnTo>
                    <a:lnTo>
                      <a:pt x="126" y="382"/>
                    </a:lnTo>
                    <a:lnTo>
                      <a:pt x="126" y="386"/>
                    </a:lnTo>
                    <a:lnTo>
                      <a:pt x="122" y="388"/>
                    </a:lnTo>
                    <a:lnTo>
                      <a:pt x="118" y="384"/>
                    </a:lnTo>
                    <a:lnTo>
                      <a:pt x="110" y="382"/>
                    </a:lnTo>
                    <a:lnTo>
                      <a:pt x="104" y="378"/>
                    </a:lnTo>
                    <a:lnTo>
                      <a:pt x="102" y="378"/>
                    </a:lnTo>
                    <a:lnTo>
                      <a:pt x="104" y="370"/>
                    </a:lnTo>
                    <a:lnTo>
                      <a:pt x="98" y="368"/>
                    </a:lnTo>
                    <a:lnTo>
                      <a:pt x="94" y="366"/>
                    </a:lnTo>
                    <a:lnTo>
                      <a:pt x="92" y="370"/>
                    </a:lnTo>
                    <a:lnTo>
                      <a:pt x="90" y="372"/>
                    </a:lnTo>
                    <a:lnTo>
                      <a:pt x="86" y="372"/>
                    </a:lnTo>
                    <a:lnTo>
                      <a:pt x="82" y="374"/>
                    </a:lnTo>
                    <a:lnTo>
                      <a:pt x="80" y="370"/>
                    </a:lnTo>
                    <a:lnTo>
                      <a:pt x="82" y="364"/>
                    </a:lnTo>
                    <a:lnTo>
                      <a:pt x="84" y="362"/>
                    </a:lnTo>
                    <a:lnTo>
                      <a:pt x="90" y="356"/>
                    </a:lnTo>
                    <a:lnTo>
                      <a:pt x="92" y="354"/>
                    </a:lnTo>
                    <a:lnTo>
                      <a:pt x="96" y="352"/>
                    </a:lnTo>
                    <a:lnTo>
                      <a:pt x="94" y="344"/>
                    </a:lnTo>
                    <a:lnTo>
                      <a:pt x="96" y="342"/>
                    </a:lnTo>
                    <a:lnTo>
                      <a:pt x="94" y="336"/>
                    </a:lnTo>
                    <a:lnTo>
                      <a:pt x="94" y="332"/>
                    </a:lnTo>
                    <a:lnTo>
                      <a:pt x="98" y="330"/>
                    </a:lnTo>
                    <a:lnTo>
                      <a:pt x="100" y="330"/>
                    </a:lnTo>
                    <a:lnTo>
                      <a:pt x="102" y="326"/>
                    </a:lnTo>
                    <a:lnTo>
                      <a:pt x="102" y="324"/>
                    </a:lnTo>
                    <a:lnTo>
                      <a:pt x="102" y="322"/>
                    </a:lnTo>
                    <a:lnTo>
                      <a:pt x="90" y="318"/>
                    </a:lnTo>
                    <a:lnTo>
                      <a:pt x="90" y="318"/>
                    </a:lnTo>
                    <a:lnTo>
                      <a:pt x="88" y="312"/>
                    </a:lnTo>
                    <a:lnTo>
                      <a:pt x="90" y="310"/>
                    </a:lnTo>
                    <a:lnTo>
                      <a:pt x="96" y="310"/>
                    </a:lnTo>
                    <a:lnTo>
                      <a:pt x="100" y="312"/>
                    </a:lnTo>
                    <a:lnTo>
                      <a:pt x="102" y="312"/>
                    </a:lnTo>
                    <a:lnTo>
                      <a:pt x="106" y="310"/>
                    </a:lnTo>
                    <a:lnTo>
                      <a:pt x="106" y="310"/>
                    </a:lnTo>
                    <a:lnTo>
                      <a:pt x="106" y="306"/>
                    </a:lnTo>
                    <a:lnTo>
                      <a:pt x="110" y="302"/>
                    </a:lnTo>
                    <a:lnTo>
                      <a:pt x="114" y="302"/>
                    </a:lnTo>
                    <a:lnTo>
                      <a:pt x="112" y="306"/>
                    </a:lnTo>
                    <a:lnTo>
                      <a:pt x="116" y="310"/>
                    </a:lnTo>
                    <a:lnTo>
                      <a:pt x="120" y="310"/>
                    </a:lnTo>
                    <a:lnTo>
                      <a:pt x="120" y="304"/>
                    </a:lnTo>
                    <a:lnTo>
                      <a:pt x="116" y="300"/>
                    </a:lnTo>
                    <a:lnTo>
                      <a:pt x="118" y="292"/>
                    </a:lnTo>
                    <a:lnTo>
                      <a:pt x="114" y="292"/>
                    </a:lnTo>
                    <a:lnTo>
                      <a:pt x="110" y="288"/>
                    </a:lnTo>
                    <a:lnTo>
                      <a:pt x="108" y="286"/>
                    </a:lnTo>
                    <a:lnTo>
                      <a:pt x="102" y="292"/>
                    </a:lnTo>
                    <a:lnTo>
                      <a:pt x="100" y="292"/>
                    </a:lnTo>
                    <a:lnTo>
                      <a:pt x="98" y="292"/>
                    </a:lnTo>
                    <a:lnTo>
                      <a:pt x="98" y="286"/>
                    </a:lnTo>
                    <a:lnTo>
                      <a:pt x="100" y="284"/>
                    </a:lnTo>
                    <a:lnTo>
                      <a:pt x="102" y="278"/>
                    </a:lnTo>
                    <a:lnTo>
                      <a:pt x="100" y="276"/>
                    </a:lnTo>
                    <a:lnTo>
                      <a:pt x="100" y="272"/>
                    </a:lnTo>
                    <a:lnTo>
                      <a:pt x="102" y="268"/>
                    </a:lnTo>
                    <a:lnTo>
                      <a:pt x="102" y="266"/>
                    </a:lnTo>
                    <a:lnTo>
                      <a:pt x="104" y="254"/>
                    </a:lnTo>
                    <a:lnTo>
                      <a:pt x="104" y="246"/>
                    </a:lnTo>
                    <a:lnTo>
                      <a:pt x="98" y="242"/>
                    </a:lnTo>
                    <a:lnTo>
                      <a:pt x="94" y="240"/>
                    </a:lnTo>
                    <a:lnTo>
                      <a:pt x="82" y="246"/>
                    </a:lnTo>
                    <a:lnTo>
                      <a:pt x="76" y="246"/>
                    </a:lnTo>
                    <a:lnTo>
                      <a:pt x="72" y="244"/>
                    </a:lnTo>
                    <a:lnTo>
                      <a:pt x="72" y="240"/>
                    </a:lnTo>
                    <a:lnTo>
                      <a:pt x="66" y="234"/>
                    </a:lnTo>
                    <a:lnTo>
                      <a:pt x="68" y="230"/>
                    </a:lnTo>
                    <a:lnTo>
                      <a:pt x="60" y="224"/>
                    </a:lnTo>
                    <a:lnTo>
                      <a:pt x="46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38" y="214"/>
                    </a:lnTo>
                    <a:lnTo>
                      <a:pt x="38" y="212"/>
                    </a:lnTo>
                    <a:lnTo>
                      <a:pt x="42" y="204"/>
                    </a:lnTo>
                    <a:lnTo>
                      <a:pt x="42" y="200"/>
                    </a:lnTo>
                    <a:lnTo>
                      <a:pt x="40" y="198"/>
                    </a:lnTo>
                    <a:lnTo>
                      <a:pt x="40" y="196"/>
                    </a:lnTo>
                    <a:lnTo>
                      <a:pt x="38" y="196"/>
                    </a:lnTo>
                    <a:lnTo>
                      <a:pt x="32" y="190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6" y="184"/>
                    </a:lnTo>
                    <a:lnTo>
                      <a:pt x="22" y="186"/>
                    </a:lnTo>
                    <a:lnTo>
                      <a:pt x="18" y="184"/>
                    </a:lnTo>
                    <a:lnTo>
                      <a:pt x="18" y="184"/>
                    </a:lnTo>
                    <a:lnTo>
                      <a:pt x="22" y="182"/>
                    </a:lnTo>
                    <a:lnTo>
                      <a:pt x="20" y="180"/>
                    </a:lnTo>
                    <a:lnTo>
                      <a:pt x="16" y="178"/>
                    </a:lnTo>
                    <a:lnTo>
                      <a:pt x="10" y="180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10" y="172"/>
                    </a:lnTo>
                    <a:lnTo>
                      <a:pt x="12" y="168"/>
                    </a:lnTo>
                    <a:lnTo>
                      <a:pt x="8" y="168"/>
                    </a:lnTo>
                    <a:lnTo>
                      <a:pt x="4" y="168"/>
                    </a:lnTo>
                    <a:lnTo>
                      <a:pt x="0" y="166"/>
                    </a:lnTo>
                    <a:lnTo>
                      <a:pt x="2" y="162"/>
                    </a:lnTo>
                    <a:lnTo>
                      <a:pt x="0" y="156"/>
                    </a:lnTo>
                    <a:lnTo>
                      <a:pt x="4" y="148"/>
                    </a:lnTo>
                    <a:lnTo>
                      <a:pt x="6" y="150"/>
                    </a:lnTo>
                    <a:lnTo>
                      <a:pt x="20" y="150"/>
                    </a:lnTo>
                    <a:lnTo>
                      <a:pt x="22" y="150"/>
                    </a:lnTo>
                    <a:lnTo>
                      <a:pt x="32" y="148"/>
                    </a:lnTo>
                    <a:lnTo>
                      <a:pt x="38" y="144"/>
                    </a:lnTo>
                    <a:lnTo>
                      <a:pt x="42" y="142"/>
                    </a:lnTo>
                    <a:lnTo>
                      <a:pt x="48" y="140"/>
                    </a:lnTo>
                    <a:lnTo>
                      <a:pt x="60" y="134"/>
                    </a:lnTo>
                    <a:lnTo>
                      <a:pt x="62" y="132"/>
                    </a:lnTo>
                    <a:lnTo>
                      <a:pt x="72" y="128"/>
                    </a:lnTo>
                    <a:lnTo>
                      <a:pt x="74" y="124"/>
                    </a:lnTo>
                    <a:lnTo>
                      <a:pt x="86" y="116"/>
                    </a:lnTo>
                    <a:lnTo>
                      <a:pt x="92" y="110"/>
                    </a:lnTo>
                    <a:lnTo>
                      <a:pt x="90" y="100"/>
                    </a:lnTo>
                    <a:lnTo>
                      <a:pt x="94" y="100"/>
                    </a:lnTo>
                    <a:lnTo>
                      <a:pt x="100" y="98"/>
                    </a:lnTo>
                    <a:lnTo>
                      <a:pt x="102" y="96"/>
                    </a:lnTo>
                    <a:lnTo>
                      <a:pt x="108" y="96"/>
                    </a:lnTo>
                    <a:lnTo>
                      <a:pt x="112" y="90"/>
                    </a:lnTo>
                    <a:lnTo>
                      <a:pt x="112" y="86"/>
                    </a:lnTo>
                    <a:lnTo>
                      <a:pt x="110" y="82"/>
                    </a:lnTo>
                    <a:lnTo>
                      <a:pt x="108" y="70"/>
                    </a:lnTo>
                    <a:lnTo>
                      <a:pt x="110" y="66"/>
                    </a:lnTo>
                    <a:lnTo>
                      <a:pt x="126" y="56"/>
                    </a:lnTo>
                    <a:lnTo>
                      <a:pt x="134" y="54"/>
                    </a:lnTo>
                    <a:lnTo>
                      <a:pt x="138" y="42"/>
                    </a:lnTo>
                    <a:lnTo>
                      <a:pt x="148" y="36"/>
                    </a:lnTo>
                    <a:lnTo>
                      <a:pt x="150" y="32"/>
                    </a:lnTo>
                    <a:lnTo>
                      <a:pt x="150" y="28"/>
                    </a:lnTo>
                    <a:lnTo>
                      <a:pt x="148" y="24"/>
                    </a:lnTo>
                    <a:lnTo>
                      <a:pt x="144" y="22"/>
                    </a:lnTo>
                    <a:lnTo>
                      <a:pt x="176" y="0"/>
                    </a:lnTo>
                    <a:lnTo>
                      <a:pt x="192" y="16"/>
                    </a:lnTo>
                    <a:lnTo>
                      <a:pt x="220" y="26"/>
                    </a:lnTo>
                    <a:lnTo>
                      <a:pt x="236" y="42"/>
                    </a:lnTo>
                    <a:lnTo>
                      <a:pt x="248" y="42"/>
                    </a:lnTo>
                    <a:lnTo>
                      <a:pt x="398" y="16"/>
                    </a:lnTo>
                    <a:lnTo>
                      <a:pt x="398" y="16"/>
                    </a:lnTo>
                    <a:lnTo>
                      <a:pt x="398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51"/>
              <p:cNvSpPr>
                <a:spLocks/>
              </p:cNvSpPr>
              <p:nvPr/>
            </p:nvSpPr>
            <p:spPr bwMode="auto">
              <a:xfrm>
                <a:off x="1389" y="2033"/>
                <a:ext cx="454" cy="278"/>
              </a:xfrm>
              <a:custGeom>
                <a:avLst/>
                <a:gdLst>
                  <a:gd name="T0" fmla="*/ 428 w 454"/>
                  <a:gd name="T1" fmla="*/ 132 h 278"/>
                  <a:gd name="T2" fmla="*/ 428 w 454"/>
                  <a:gd name="T3" fmla="*/ 140 h 278"/>
                  <a:gd name="T4" fmla="*/ 434 w 454"/>
                  <a:gd name="T5" fmla="*/ 148 h 278"/>
                  <a:gd name="T6" fmla="*/ 452 w 454"/>
                  <a:gd name="T7" fmla="*/ 158 h 278"/>
                  <a:gd name="T8" fmla="*/ 444 w 454"/>
                  <a:gd name="T9" fmla="*/ 170 h 278"/>
                  <a:gd name="T10" fmla="*/ 414 w 454"/>
                  <a:gd name="T11" fmla="*/ 194 h 278"/>
                  <a:gd name="T12" fmla="*/ 376 w 454"/>
                  <a:gd name="T13" fmla="*/ 200 h 278"/>
                  <a:gd name="T14" fmla="*/ 366 w 454"/>
                  <a:gd name="T15" fmla="*/ 226 h 278"/>
                  <a:gd name="T16" fmla="*/ 352 w 454"/>
                  <a:gd name="T17" fmla="*/ 252 h 278"/>
                  <a:gd name="T18" fmla="*/ 312 w 454"/>
                  <a:gd name="T19" fmla="*/ 258 h 278"/>
                  <a:gd name="T20" fmla="*/ 120 w 454"/>
                  <a:gd name="T21" fmla="*/ 252 h 278"/>
                  <a:gd name="T22" fmla="*/ 120 w 454"/>
                  <a:gd name="T23" fmla="*/ 200 h 278"/>
                  <a:gd name="T24" fmla="*/ 110 w 454"/>
                  <a:gd name="T25" fmla="*/ 172 h 278"/>
                  <a:gd name="T26" fmla="*/ 104 w 454"/>
                  <a:gd name="T27" fmla="*/ 180 h 278"/>
                  <a:gd name="T28" fmla="*/ 90 w 454"/>
                  <a:gd name="T29" fmla="*/ 178 h 278"/>
                  <a:gd name="T30" fmla="*/ 94 w 454"/>
                  <a:gd name="T31" fmla="*/ 168 h 278"/>
                  <a:gd name="T32" fmla="*/ 78 w 454"/>
                  <a:gd name="T33" fmla="*/ 176 h 278"/>
                  <a:gd name="T34" fmla="*/ 16 w 454"/>
                  <a:gd name="T35" fmla="*/ 42 h 278"/>
                  <a:gd name="T36" fmla="*/ 24 w 454"/>
                  <a:gd name="T37" fmla="*/ 38 h 278"/>
                  <a:gd name="T38" fmla="*/ 40 w 454"/>
                  <a:gd name="T39" fmla="*/ 46 h 278"/>
                  <a:gd name="T40" fmla="*/ 48 w 454"/>
                  <a:gd name="T41" fmla="*/ 60 h 278"/>
                  <a:gd name="T42" fmla="*/ 64 w 454"/>
                  <a:gd name="T43" fmla="*/ 78 h 278"/>
                  <a:gd name="T44" fmla="*/ 76 w 454"/>
                  <a:gd name="T45" fmla="*/ 82 h 278"/>
                  <a:gd name="T46" fmla="*/ 94 w 454"/>
                  <a:gd name="T47" fmla="*/ 82 h 278"/>
                  <a:gd name="T48" fmla="*/ 120 w 454"/>
                  <a:gd name="T49" fmla="*/ 68 h 278"/>
                  <a:gd name="T50" fmla="*/ 156 w 454"/>
                  <a:gd name="T51" fmla="*/ 64 h 278"/>
                  <a:gd name="T52" fmla="*/ 172 w 454"/>
                  <a:gd name="T53" fmla="*/ 60 h 278"/>
                  <a:gd name="T54" fmla="*/ 180 w 454"/>
                  <a:gd name="T55" fmla="*/ 66 h 278"/>
                  <a:gd name="T56" fmla="*/ 172 w 454"/>
                  <a:gd name="T57" fmla="*/ 90 h 278"/>
                  <a:gd name="T58" fmla="*/ 172 w 454"/>
                  <a:gd name="T59" fmla="*/ 116 h 278"/>
                  <a:gd name="T60" fmla="*/ 190 w 454"/>
                  <a:gd name="T61" fmla="*/ 124 h 278"/>
                  <a:gd name="T62" fmla="*/ 220 w 454"/>
                  <a:gd name="T63" fmla="*/ 114 h 278"/>
                  <a:gd name="T64" fmla="*/ 234 w 454"/>
                  <a:gd name="T65" fmla="*/ 90 h 278"/>
                  <a:gd name="T66" fmla="*/ 224 w 454"/>
                  <a:gd name="T67" fmla="*/ 62 h 278"/>
                  <a:gd name="T68" fmla="*/ 210 w 454"/>
                  <a:gd name="T69" fmla="*/ 50 h 278"/>
                  <a:gd name="T70" fmla="*/ 208 w 454"/>
                  <a:gd name="T71" fmla="*/ 36 h 278"/>
                  <a:gd name="T72" fmla="*/ 222 w 454"/>
                  <a:gd name="T73" fmla="*/ 20 h 278"/>
                  <a:gd name="T74" fmla="*/ 226 w 454"/>
                  <a:gd name="T75" fmla="*/ 2 h 278"/>
                  <a:gd name="T76" fmla="*/ 240 w 454"/>
                  <a:gd name="T77" fmla="*/ 6 h 278"/>
                  <a:gd name="T78" fmla="*/ 258 w 454"/>
                  <a:gd name="T79" fmla="*/ 38 h 278"/>
                  <a:gd name="T80" fmla="*/ 288 w 454"/>
                  <a:gd name="T81" fmla="*/ 56 h 278"/>
                  <a:gd name="T82" fmla="*/ 314 w 454"/>
                  <a:gd name="T83" fmla="*/ 38 h 278"/>
                  <a:gd name="T84" fmla="*/ 342 w 454"/>
                  <a:gd name="T85" fmla="*/ 24 h 278"/>
                  <a:gd name="T86" fmla="*/ 376 w 454"/>
                  <a:gd name="T87" fmla="*/ 32 h 278"/>
                  <a:gd name="T88" fmla="*/ 432 w 454"/>
                  <a:gd name="T89" fmla="*/ 6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278">
                    <a:moveTo>
                      <a:pt x="432" y="64"/>
                    </a:moveTo>
                    <a:lnTo>
                      <a:pt x="418" y="128"/>
                    </a:lnTo>
                    <a:lnTo>
                      <a:pt x="428" y="132"/>
                    </a:lnTo>
                    <a:lnTo>
                      <a:pt x="430" y="134"/>
                    </a:lnTo>
                    <a:lnTo>
                      <a:pt x="432" y="136"/>
                    </a:lnTo>
                    <a:lnTo>
                      <a:pt x="428" y="140"/>
                    </a:lnTo>
                    <a:lnTo>
                      <a:pt x="428" y="146"/>
                    </a:lnTo>
                    <a:lnTo>
                      <a:pt x="428" y="148"/>
                    </a:lnTo>
                    <a:lnTo>
                      <a:pt x="434" y="148"/>
                    </a:lnTo>
                    <a:lnTo>
                      <a:pt x="434" y="154"/>
                    </a:lnTo>
                    <a:lnTo>
                      <a:pt x="436" y="156"/>
                    </a:lnTo>
                    <a:lnTo>
                      <a:pt x="452" y="158"/>
                    </a:lnTo>
                    <a:lnTo>
                      <a:pt x="454" y="158"/>
                    </a:lnTo>
                    <a:lnTo>
                      <a:pt x="454" y="160"/>
                    </a:lnTo>
                    <a:lnTo>
                      <a:pt x="444" y="170"/>
                    </a:lnTo>
                    <a:lnTo>
                      <a:pt x="440" y="176"/>
                    </a:lnTo>
                    <a:lnTo>
                      <a:pt x="428" y="186"/>
                    </a:lnTo>
                    <a:lnTo>
                      <a:pt x="414" y="194"/>
                    </a:lnTo>
                    <a:lnTo>
                      <a:pt x="408" y="196"/>
                    </a:lnTo>
                    <a:lnTo>
                      <a:pt x="384" y="196"/>
                    </a:lnTo>
                    <a:lnTo>
                      <a:pt x="376" y="200"/>
                    </a:lnTo>
                    <a:lnTo>
                      <a:pt x="368" y="208"/>
                    </a:lnTo>
                    <a:lnTo>
                      <a:pt x="368" y="218"/>
                    </a:lnTo>
                    <a:lnTo>
                      <a:pt x="366" y="226"/>
                    </a:lnTo>
                    <a:lnTo>
                      <a:pt x="358" y="240"/>
                    </a:lnTo>
                    <a:lnTo>
                      <a:pt x="356" y="248"/>
                    </a:lnTo>
                    <a:lnTo>
                      <a:pt x="352" y="252"/>
                    </a:lnTo>
                    <a:lnTo>
                      <a:pt x="336" y="252"/>
                    </a:lnTo>
                    <a:lnTo>
                      <a:pt x="318" y="254"/>
                    </a:lnTo>
                    <a:lnTo>
                      <a:pt x="312" y="258"/>
                    </a:lnTo>
                    <a:lnTo>
                      <a:pt x="298" y="270"/>
                    </a:lnTo>
                    <a:lnTo>
                      <a:pt x="134" y="278"/>
                    </a:lnTo>
                    <a:lnTo>
                      <a:pt x="120" y="252"/>
                    </a:lnTo>
                    <a:lnTo>
                      <a:pt x="122" y="246"/>
                    </a:lnTo>
                    <a:lnTo>
                      <a:pt x="118" y="206"/>
                    </a:lnTo>
                    <a:lnTo>
                      <a:pt x="120" y="200"/>
                    </a:lnTo>
                    <a:lnTo>
                      <a:pt x="112" y="186"/>
                    </a:lnTo>
                    <a:lnTo>
                      <a:pt x="114" y="180"/>
                    </a:lnTo>
                    <a:lnTo>
                      <a:pt x="110" y="172"/>
                    </a:lnTo>
                    <a:lnTo>
                      <a:pt x="104" y="174"/>
                    </a:lnTo>
                    <a:lnTo>
                      <a:pt x="100" y="176"/>
                    </a:lnTo>
                    <a:lnTo>
                      <a:pt x="104" y="180"/>
                    </a:lnTo>
                    <a:lnTo>
                      <a:pt x="102" y="182"/>
                    </a:lnTo>
                    <a:lnTo>
                      <a:pt x="96" y="182"/>
                    </a:lnTo>
                    <a:lnTo>
                      <a:pt x="90" y="178"/>
                    </a:lnTo>
                    <a:lnTo>
                      <a:pt x="90" y="176"/>
                    </a:lnTo>
                    <a:lnTo>
                      <a:pt x="94" y="170"/>
                    </a:lnTo>
                    <a:lnTo>
                      <a:pt x="94" y="168"/>
                    </a:lnTo>
                    <a:lnTo>
                      <a:pt x="88" y="166"/>
                    </a:lnTo>
                    <a:lnTo>
                      <a:pt x="80" y="168"/>
                    </a:lnTo>
                    <a:lnTo>
                      <a:pt x="78" y="176"/>
                    </a:lnTo>
                    <a:lnTo>
                      <a:pt x="0" y="60"/>
                    </a:lnTo>
                    <a:lnTo>
                      <a:pt x="6" y="52"/>
                    </a:lnTo>
                    <a:lnTo>
                      <a:pt x="16" y="42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2" y="40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46" y="56"/>
                    </a:lnTo>
                    <a:lnTo>
                      <a:pt x="48" y="60"/>
                    </a:lnTo>
                    <a:lnTo>
                      <a:pt x="54" y="66"/>
                    </a:lnTo>
                    <a:lnTo>
                      <a:pt x="58" y="72"/>
                    </a:lnTo>
                    <a:lnTo>
                      <a:pt x="64" y="78"/>
                    </a:lnTo>
                    <a:lnTo>
                      <a:pt x="64" y="78"/>
                    </a:lnTo>
                    <a:lnTo>
                      <a:pt x="66" y="78"/>
                    </a:lnTo>
                    <a:lnTo>
                      <a:pt x="76" y="82"/>
                    </a:lnTo>
                    <a:lnTo>
                      <a:pt x="76" y="82"/>
                    </a:lnTo>
                    <a:lnTo>
                      <a:pt x="94" y="82"/>
                    </a:lnTo>
                    <a:lnTo>
                      <a:pt x="94" y="82"/>
                    </a:lnTo>
                    <a:lnTo>
                      <a:pt x="102" y="78"/>
                    </a:lnTo>
                    <a:lnTo>
                      <a:pt x="116" y="70"/>
                    </a:lnTo>
                    <a:lnTo>
                      <a:pt x="120" y="68"/>
                    </a:lnTo>
                    <a:lnTo>
                      <a:pt x="144" y="68"/>
                    </a:lnTo>
                    <a:lnTo>
                      <a:pt x="144" y="68"/>
                    </a:lnTo>
                    <a:lnTo>
                      <a:pt x="156" y="64"/>
                    </a:lnTo>
                    <a:lnTo>
                      <a:pt x="164" y="60"/>
                    </a:lnTo>
                    <a:lnTo>
                      <a:pt x="168" y="58"/>
                    </a:lnTo>
                    <a:lnTo>
                      <a:pt x="172" y="60"/>
                    </a:lnTo>
                    <a:lnTo>
                      <a:pt x="176" y="62"/>
                    </a:lnTo>
                    <a:lnTo>
                      <a:pt x="178" y="64"/>
                    </a:lnTo>
                    <a:lnTo>
                      <a:pt x="180" y="66"/>
                    </a:lnTo>
                    <a:lnTo>
                      <a:pt x="180" y="72"/>
                    </a:lnTo>
                    <a:lnTo>
                      <a:pt x="180" y="76"/>
                    </a:lnTo>
                    <a:lnTo>
                      <a:pt x="172" y="90"/>
                    </a:lnTo>
                    <a:lnTo>
                      <a:pt x="170" y="96"/>
                    </a:lnTo>
                    <a:lnTo>
                      <a:pt x="170" y="106"/>
                    </a:lnTo>
                    <a:lnTo>
                      <a:pt x="172" y="116"/>
                    </a:lnTo>
                    <a:lnTo>
                      <a:pt x="182" y="122"/>
                    </a:lnTo>
                    <a:lnTo>
                      <a:pt x="182" y="122"/>
                    </a:lnTo>
                    <a:lnTo>
                      <a:pt x="190" y="124"/>
                    </a:lnTo>
                    <a:lnTo>
                      <a:pt x="200" y="124"/>
                    </a:lnTo>
                    <a:lnTo>
                      <a:pt x="212" y="120"/>
                    </a:lnTo>
                    <a:lnTo>
                      <a:pt x="220" y="114"/>
                    </a:lnTo>
                    <a:lnTo>
                      <a:pt x="224" y="110"/>
                    </a:lnTo>
                    <a:lnTo>
                      <a:pt x="232" y="94"/>
                    </a:lnTo>
                    <a:lnTo>
                      <a:pt x="234" y="90"/>
                    </a:lnTo>
                    <a:lnTo>
                      <a:pt x="234" y="78"/>
                    </a:lnTo>
                    <a:lnTo>
                      <a:pt x="230" y="70"/>
                    </a:lnTo>
                    <a:lnTo>
                      <a:pt x="224" y="62"/>
                    </a:lnTo>
                    <a:lnTo>
                      <a:pt x="214" y="56"/>
                    </a:lnTo>
                    <a:lnTo>
                      <a:pt x="210" y="50"/>
                    </a:lnTo>
                    <a:lnTo>
                      <a:pt x="210" y="50"/>
                    </a:lnTo>
                    <a:lnTo>
                      <a:pt x="208" y="42"/>
                    </a:lnTo>
                    <a:lnTo>
                      <a:pt x="208" y="36"/>
                    </a:lnTo>
                    <a:lnTo>
                      <a:pt x="208" y="36"/>
                    </a:lnTo>
                    <a:lnTo>
                      <a:pt x="210" y="34"/>
                    </a:lnTo>
                    <a:lnTo>
                      <a:pt x="222" y="22"/>
                    </a:lnTo>
                    <a:lnTo>
                      <a:pt x="222" y="20"/>
                    </a:lnTo>
                    <a:lnTo>
                      <a:pt x="222" y="20"/>
                    </a:lnTo>
                    <a:lnTo>
                      <a:pt x="226" y="4"/>
                    </a:lnTo>
                    <a:lnTo>
                      <a:pt x="226" y="2"/>
                    </a:lnTo>
                    <a:lnTo>
                      <a:pt x="230" y="0"/>
                    </a:lnTo>
                    <a:lnTo>
                      <a:pt x="234" y="0"/>
                    </a:lnTo>
                    <a:lnTo>
                      <a:pt x="240" y="6"/>
                    </a:lnTo>
                    <a:lnTo>
                      <a:pt x="250" y="28"/>
                    </a:lnTo>
                    <a:lnTo>
                      <a:pt x="252" y="34"/>
                    </a:lnTo>
                    <a:lnTo>
                      <a:pt x="258" y="38"/>
                    </a:lnTo>
                    <a:lnTo>
                      <a:pt x="286" y="56"/>
                    </a:lnTo>
                    <a:lnTo>
                      <a:pt x="288" y="56"/>
                    </a:lnTo>
                    <a:lnTo>
                      <a:pt x="288" y="56"/>
                    </a:lnTo>
                    <a:lnTo>
                      <a:pt x="296" y="54"/>
                    </a:lnTo>
                    <a:lnTo>
                      <a:pt x="296" y="54"/>
                    </a:lnTo>
                    <a:lnTo>
                      <a:pt x="314" y="38"/>
                    </a:lnTo>
                    <a:lnTo>
                      <a:pt x="328" y="30"/>
                    </a:lnTo>
                    <a:lnTo>
                      <a:pt x="332" y="26"/>
                    </a:lnTo>
                    <a:lnTo>
                      <a:pt x="342" y="24"/>
                    </a:lnTo>
                    <a:lnTo>
                      <a:pt x="352" y="24"/>
                    </a:lnTo>
                    <a:lnTo>
                      <a:pt x="368" y="30"/>
                    </a:lnTo>
                    <a:lnTo>
                      <a:pt x="376" y="32"/>
                    </a:lnTo>
                    <a:lnTo>
                      <a:pt x="404" y="50"/>
                    </a:lnTo>
                    <a:lnTo>
                      <a:pt x="412" y="54"/>
                    </a:lnTo>
                    <a:lnTo>
                      <a:pt x="432" y="64"/>
                    </a:lnTo>
                    <a:lnTo>
                      <a:pt x="432" y="64"/>
                    </a:lnTo>
                    <a:lnTo>
                      <a:pt x="432" y="6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52"/>
              <p:cNvSpPr>
                <a:spLocks/>
              </p:cNvSpPr>
              <p:nvPr/>
            </p:nvSpPr>
            <p:spPr bwMode="auto">
              <a:xfrm>
                <a:off x="3388" y="2037"/>
                <a:ext cx="236" cy="240"/>
              </a:xfrm>
              <a:custGeom>
                <a:avLst/>
                <a:gdLst>
                  <a:gd name="T0" fmla="*/ 162 w 236"/>
                  <a:gd name="T1" fmla="*/ 4 h 240"/>
                  <a:gd name="T2" fmla="*/ 146 w 236"/>
                  <a:gd name="T3" fmla="*/ 16 h 240"/>
                  <a:gd name="T4" fmla="*/ 162 w 236"/>
                  <a:gd name="T5" fmla="*/ 28 h 240"/>
                  <a:gd name="T6" fmla="*/ 150 w 236"/>
                  <a:gd name="T7" fmla="*/ 32 h 240"/>
                  <a:gd name="T8" fmla="*/ 140 w 236"/>
                  <a:gd name="T9" fmla="*/ 44 h 240"/>
                  <a:gd name="T10" fmla="*/ 158 w 236"/>
                  <a:gd name="T11" fmla="*/ 42 h 240"/>
                  <a:gd name="T12" fmla="*/ 158 w 236"/>
                  <a:gd name="T13" fmla="*/ 60 h 240"/>
                  <a:gd name="T14" fmla="*/ 164 w 236"/>
                  <a:gd name="T15" fmla="*/ 68 h 240"/>
                  <a:gd name="T16" fmla="*/ 174 w 236"/>
                  <a:gd name="T17" fmla="*/ 50 h 240"/>
                  <a:gd name="T18" fmla="*/ 172 w 236"/>
                  <a:gd name="T19" fmla="*/ 60 h 240"/>
                  <a:gd name="T20" fmla="*/ 180 w 236"/>
                  <a:gd name="T21" fmla="*/ 64 h 240"/>
                  <a:gd name="T22" fmla="*/ 188 w 236"/>
                  <a:gd name="T23" fmla="*/ 80 h 240"/>
                  <a:gd name="T24" fmla="*/ 178 w 236"/>
                  <a:gd name="T25" fmla="*/ 90 h 240"/>
                  <a:gd name="T26" fmla="*/ 186 w 236"/>
                  <a:gd name="T27" fmla="*/ 102 h 240"/>
                  <a:gd name="T28" fmla="*/ 214 w 236"/>
                  <a:gd name="T29" fmla="*/ 88 h 240"/>
                  <a:gd name="T30" fmla="*/ 236 w 236"/>
                  <a:gd name="T31" fmla="*/ 96 h 240"/>
                  <a:gd name="T32" fmla="*/ 220 w 236"/>
                  <a:gd name="T33" fmla="*/ 104 h 240"/>
                  <a:gd name="T34" fmla="*/ 212 w 236"/>
                  <a:gd name="T35" fmla="*/ 120 h 240"/>
                  <a:gd name="T36" fmla="*/ 218 w 236"/>
                  <a:gd name="T37" fmla="*/ 134 h 240"/>
                  <a:gd name="T38" fmla="*/ 220 w 236"/>
                  <a:gd name="T39" fmla="*/ 144 h 240"/>
                  <a:gd name="T40" fmla="*/ 226 w 236"/>
                  <a:gd name="T41" fmla="*/ 152 h 240"/>
                  <a:gd name="T42" fmla="*/ 218 w 236"/>
                  <a:gd name="T43" fmla="*/ 166 h 240"/>
                  <a:gd name="T44" fmla="*/ 232 w 236"/>
                  <a:gd name="T45" fmla="*/ 170 h 240"/>
                  <a:gd name="T46" fmla="*/ 224 w 236"/>
                  <a:gd name="T47" fmla="*/ 184 h 240"/>
                  <a:gd name="T48" fmla="*/ 236 w 236"/>
                  <a:gd name="T49" fmla="*/ 188 h 240"/>
                  <a:gd name="T50" fmla="*/ 230 w 236"/>
                  <a:gd name="T51" fmla="*/ 190 h 240"/>
                  <a:gd name="T52" fmla="*/ 224 w 236"/>
                  <a:gd name="T53" fmla="*/ 196 h 240"/>
                  <a:gd name="T54" fmla="*/ 228 w 236"/>
                  <a:gd name="T55" fmla="*/ 204 h 240"/>
                  <a:gd name="T56" fmla="*/ 212 w 236"/>
                  <a:gd name="T57" fmla="*/ 202 h 240"/>
                  <a:gd name="T58" fmla="*/ 212 w 236"/>
                  <a:gd name="T59" fmla="*/ 212 h 240"/>
                  <a:gd name="T60" fmla="*/ 198 w 236"/>
                  <a:gd name="T61" fmla="*/ 210 h 240"/>
                  <a:gd name="T62" fmla="*/ 154 w 236"/>
                  <a:gd name="T63" fmla="*/ 220 h 240"/>
                  <a:gd name="T64" fmla="*/ 10 w 236"/>
                  <a:gd name="T65" fmla="*/ 194 h 240"/>
                  <a:gd name="T66" fmla="*/ 12 w 236"/>
                  <a:gd name="T67" fmla="*/ 126 h 240"/>
                  <a:gd name="T68" fmla="*/ 20 w 236"/>
                  <a:gd name="T69" fmla="*/ 96 h 240"/>
                  <a:gd name="T70" fmla="*/ 0 w 236"/>
                  <a:gd name="T71" fmla="*/ 72 h 240"/>
                  <a:gd name="T72" fmla="*/ 6 w 236"/>
                  <a:gd name="T73" fmla="*/ 62 h 240"/>
                  <a:gd name="T74" fmla="*/ 12 w 236"/>
                  <a:gd name="T75" fmla="*/ 64 h 240"/>
                  <a:gd name="T76" fmla="*/ 16 w 236"/>
                  <a:gd name="T77" fmla="*/ 58 h 240"/>
                  <a:gd name="T78" fmla="*/ 26 w 236"/>
                  <a:gd name="T79" fmla="*/ 54 h 240"/>
                  <a:gd name="T80" fmla="*/ 36 w 236"/>
                  <a:gd name="T81" fmla="*/ 34 h 240"/>
                  <a:gd name="T82" fmla="*/ 64 w 236"/>
                  <a:gd name="T83" fmla="*/ 14 h 240"/>
                  <a:gd name="T84" fmla="*/ 74 w 236"/>
                  <a:gd name="T85" fmla="*/ 18 h 240"/>
                  <a:gd name="T86" fmla="*/ 82 w 236"/>
                  <a:gd name="T87" fmla="*/ 16 h 240"/>
                  <a:gd name="T88" fmla="*/ 86 w 236"/>
                  <a:gd name="T89" fmla="*/ 24 h 240"/>
                  <a:gd name="T90" fmla="*/ 92 w 236"/>
                  <a:gd name="T91" fmla="*/ 18 h 240"/>
                  <a:gd name="T92" fmla="*/ 100 w 236"/>
                  <a:gd name="T93" fmla="*/ 24 h 240"/>
                  <a:gd name="T94" fmla="*/ 120 w 236"/>
                  <a:gd name="T95" fmla="*/ 16 h 240"/>
                  <a:gd name="T96" fmla="*/ 162 w 236"/>
                  <a:gd name="T97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6" h="240">
                    <a:moveTo>
                      <a:pt x="162" y="0"/>
                    </a:moveTo>
                    <a:lnTo>
                      <a:pt x="164" y="2"/>
                    </a:lnTo>
                    <a:lnTo>
                      <a:pt x="162" y="4"/>
                    </a:lnTo>
                    <a:lnTo>
                      <a:pt x="154" y="10"/>
                    </a:lnTo>
                    <a:lnTo>
                      <a:pt x="146" y="12"/>
                    </a:lnTo>
                    <a:lnTo>
                      <a:pt x="146" y="16"/>
                    </a:lnTo>
                    <a:lnTo>
                      <a:pt x="146" y="20"/>
                    </a:lnTo>
                    <a:lnTo>
                      <a:pt x="154" y="22"/>
                    </a:lnTo>
                    <a:lnTo>
                      <a:pt x="162" y="28"/>
                    </a:lnTo>
                    <a:lnTo>
                      <a:pt x="162" y="28"/>
                    </a:lnTo>
                    <a:lnTo>
                      <a:pt x="160" y="30"/>
                    </a:lnTo>
                    <a:lnTo>
                      <a:pt x="150" y="32"/>
                    </a:lnTo>
                    <a:lnTo>
                      <a:pt x="144" y="36"/>
                    </a:lnTo>
                    <a:lnTo>
                      <a:pt x="142" y="38"/>
                    </a:lnTo>
                    <a:lnTo>
                      <a:pt x="140" y="44"/>
                    </a:lnTo>
                    <a:lnTo>
                      <a:pt x="146" y="48"/>
                    </a:lnTo>
                    <a:lnTo>
                      <a:pt x="150" y="48"/>
                    </a:lnTo>
                    <a:lnTo>
                      <a:pt x="158" y="42"/>
                    </a:lnTo>
                    <a:lnTo>
                      <a:pt x="162" y="44"/>
                    </a:lnTo>
                    <a:lnTo>
                      <a:pt x="162" y="48"/>
                    </a:lnTo>
                    <a:lnTo>
                      <a:pt x="158" y="60"/>
                    </a:lnTo>
                    <a:lnTo>
                      <a:pt x="158" y="66"/>
                    </a:lnTo>
                    <a:lnTo>
                      <a:pt x="162" y="68"/>
                    </a:lnTo>
                    <a:lnTo>
                      <a:pt x="164" y="68"/>
                    </a:lnTo>
                    <a:lnTo>
                      <a:pt x="166" y="58"/>
                    </a:lnTo>
                    <a:lnTo>
                      <a:pt x="170" y="52"/>
                    </a:lnTo>
                    <a:lnTo>
                      <a:pt x="174" y="50"/>
                    </a:lnTo>
                    <a:lnTo>
                      <a:pt x="178" y="52"/>
                    </a:lnTo>
                    <a:lnTo>
                      <a:pt x="176" y="56"/>
                    </a:lnTo>
                    <a:lnTo>
                      <a:pt x="172" y="60"/>
                    </a:lnTo>
                    <a:lnTo>
                      <a:pt x="172" y="64"/>
                    </a:lnTo>
                    <a:lnTo>
                      <a:pt x="172" y="66"/>
                    </a:lnTo>
                    <a:lnTo>
                      <a:pt x="180" y="64"/>
                    </a:lnTo>
                    <a:lnTo>
                      <a:pt x="182" y="66"/>
                    </a:lnTo>
                    <a:lnTo>
                      <a:pt x="182" y="72"/>
                    </a:lnTo>
                    <a:lnTo>
                      <a:pt x="188" y="80"/>
                    </a:lnTo>
                    <a:lnTo>
                      <a:pt x="186" y="84"/>
                    </a:lnTo>
                    <a:lnTo>
                      <a:pt x="178" y="86"/>
                    </a:lnTo>
                    <a:lnTo>
                      <a:pt x="178" y="90"/>
                    </a:lnTo>
                    <a:lnTo>
                      <a:pt x="178" y="94"/>
                    </a:lnTo>
                    <a:lnTo>
                      <a:pt x="184" y="100"/>
                    </a:lnTo>
                    <a:lnTo>
                      <a:pt x="186" y="102"/>
                    </a:lnTo>
                    <a:lnTo>
                      <a:pt x="198" y="98"/>
                    </a:lnTo>
                    <a:lnTo>
                      <a:pt x="204" y="92"/>
                    </a:lnTo>
                    <a:lnTo>
                      <a:pt x="214" y="88"/>
                    </a:lnTo>
                    <a:lnTo>
                      <a:pt x="220" y="88"/>
                    </a:lnTo>
                    <a:lnTo>
                      <a:pt x="234" y="92"/>
                    </a:lnTo>
                    <a:lnTo>
                      <a:pt x="236" y="96"/>
                    </a:lnTo>
                    <a:lnTo>
                      <a:pt x="234" y="100"/>
                    </a:lnTo>
                    <a:lnTo>
                      <a:pt x="232" y="102"/>
                    </a:lnTo>
                    <a:lnTo>
                      <a:pt x="220" y="104"/>
                    </a:lnTo>
                    <a:lnTo>
                      <a:pt x="214" y="110"/>
                    </a:lnTo>
                    <a:lnTo>
                      <a:pt x="212" y="114"/>
                    </a:lnTo>
                    <a:lnTo>
                      <a:pt x="212" y="120"/>
                    </a:lnTo>
                    <a:lnTo>
                      <a:pt x="214" y="126"/>
                    </a:lnTo>
                    <a:lnTo>
                      <a:pt x="216" y="128"/>
                    </a:lnTo>
                    <a:lnTo>
                      <a:pt x="218" y="134"/>
                    </a:lnTo>
                    <a:lnTo>
                      <a:pt x="216" y="140"/>
                    </a:lnTo>
                    <a:lnTo>
                      <a:pt x="222" y="140"/>
                    </a:lnTo>
                    <a:lnTo>
                      <a:pt x="220" y="144"/>
                    </a:lnTo>
                    <a:lnTo>
                      <a:pt x="226" y="146"/>
                    </a:lnTo>
                    <a:lnTo>
                      <a:pt x="226" y="150"/>
                    </a:lnTo>
                    <a:lnTo>
                      <a:pt x="226" y="152"/>
                    </a:lnTo>
                    <a:lnTo>
                      <a:pt x="220" y="156"/>
                    </a:lnTo>
                    <a:lnTo>
                      <a:pt x="220" y="162"/>
                    </a:lnTo>
                    <a:lnTo>
                      <a:pt x="218" y="166"/>
                    </a:lnTo>
                    <a:lnTo>
                      <a:pt x="222" y="168"/>
                    </a:lnTo>
                    <a:lnTo>
                      <a:pt x="228" y="168"/>
                    </a:lnTo>
                    <a:lnTo>
                      <a:pt x="232" y="170"/>
                    </a:lnTo>
                    <a:lnTo>
                      <a:pt x="232" y="174"/>
                    </a:lnTo>
                    <a:lnTo>
                      <a:pt x="226" y="178"/>
                    </a:lnTo>
                    <a:lnTo>
                      <a:pt x="224" y="184"/>
                    </a:lnTo>
                    <a:lnTo>
                      <a:pt x="226" y="186"/>
                    </a:lnTo>
                    <a:lnTo>
                      <a:pt x="234" y="186"/>
                    </a:lnTo>
                    <a:lnTo>
                      <a:pt x="236" y="188"/>
                    </a:lnTo>
                    <a:lnTo>
                      <a:pt x="236" y="194"/>
                    </a:lnTo>
                    <a:lnTo>
                      <a:pt x="234" y="194"/>
                    </a:lnTo>
                    <a:lnTo>
                      <a:pt x="230" y="190"/>
                    </a:lnTo>
                    <a:lnTo>
                      <a:pt x="224" y="192"/>
                    </a:lnTo>
                    <a:lnTo>
                      <a:pt x="222" y="196"/>
                    </a:lnTo>
                    <a:lnTo>
                      <a:pt x="224" y="196"/>
                    </a:lnTo>
                    <a:lnTo>
                      <a:pt x="234" y="200"/>
                    </a:lnTo>
                    <a:lnTo>
                      <a:pt x="234" y="200"/>
                    </a:lnTo>
                    <a:lnTo>
                      <a:pt x="228" y="204"/>
                    </a:lnTo>
                    <a:lnTo>
                      <a:pt x="226" y="202"/>
                    </a:lnTo>
                    <a:lnTo>
                      <a:pt x="216" y="204"/>
                    </a:lnTo>
                    <a:lnTo>
                      <a:pt x="212" y="202"/>
                    </a:lnTo>
                    <a:lnTo>
                      <a:pt x="208" y="200"/>
                    </a:lnTo>
                    <a:lnTo>
                      <a:pt x="206" y="202"/>
                    </a:lnTo>
                    <a:lnTo>
                      <a:pt x="212" y="212"/>
                    </a:lnTo>
                    <a:lnTo>
                      <a:pt x="210" y="212"/>
                    </a:lnTo>
                    <a:lnTo>
                      <a:pt x="202" y="208"/>
                    </a:lnTo>
                    <a:lnTo>
                      <a:pt x="198" y="210"/>
                    </a:lnTo>
                    <a:lnTo>
                      <a:pt x="196" y="212"/>
                    </a:lnTo>
                    <a:lnTo>
                      <a:pt x="164" y="210"/>
                    </a:lnTo>
                    <a:lnTo>
                      <a:pt x="154" y="220"/>
                    </a:lnTo>
                    <a:lnTo>
                      <a:pt x="20" y="240"/>
                    </a:lnTo>
                    <a:lnTo>
                      <a:pt x="4" y="240"/>
                    </a:lnTo>
                    <a:lnTo>
                      <a:pt x="10" y="194"/>
                    </a:lnTo>
                    <a:lnTo>
                      <a:pt x="10" y="190"/>
                    </a:lnTo>
                    <a:lnTo>
                      <a:pt x="16" y="126"/>
                    </a:lnTo>
                    <a:lnTo>
                      <a:pt x="12" y="126"/>
                    </a:lnTo>
                    <a:lnTo>
                      <a:pt x="14" y="112"/>
                    </a:lnTo>
                    <a:lnTo>
                      <a:pt x="18" y="112"/>
                    </a:lnTo>
                    <a:lnTo>
                      <a:pt x="20" y="96"/>
                    </a:lnTo>
                    <a:lnTo>
                      <a:pt x="14" y="92"/>
                    </a:lnTo>
                    <a:lnTo>
                      <a:pt x="4" y="76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6" y="62"/>
                    </a:lnTo>
                    <a:lnTo>
                      <a:pt x="8" y="62"/>
                    </a:lnTo>
                    <a:lnTo>
                      <a:pt x="10" y="62"/>
                    </a:lnTo>
                    <a:lnTo>
                      <a:pt x="12" y="64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58"/>
                    </a:lnTo>
                    <a:lnTo>
                      <a:pt x="20" y="56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30" y="50"/>
                    </a:lnTo>
                    <a:lnTo>
                      <a:pt x="36" y="44"/>
                    </a:lnTo>
                    <a:lnTo>
                      <a:pt x="36" y="34"/>
                    </a:lnTo>
                    <a:lnTo>
                      <a:pt x="40" y="28"/>
                    </a:lnTo>
                    <a:lnTo>
                      <a:pt x="50" y="20"/>
                    </a:lnTo>
                    <a:lnTo>
                      <a:pt x="64" y="14"/>
                    </a:lnTo>
                    <a:lnTo>
                      <a:pt x="66" y="12"/>
                    </a:lnTo>
                    <a:lnTo>
                      <a:pt x="74" y="14"/>
                    </a:lnTo>
                    <a:lnTo>
                      <a:pt x="74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2" y="24"/>
                    </a:lnTo>
                    <a:lnTo>
                      <a:pt x="86" y="24"/>
                    </a:lnTo>
                    <a:lnTo>
                      <a:pt x="88" y="26"/>
                    </a:lnTo>
                    <a:lnTo>
                      <a:pt x="92" y="20"/>
                    </a:lnTo>
                    <a:lnTo>
                      <a:pt x="92" y="18"/>
                    </a:lnTo>
                    <a:lnTo>
                      <a:pt x="98" y="20"/>
                    </a:lnTo>
                    <a:lnTo>
                      <a:pt x="96" y="22"/>
                    </a:lnTo>
                    <a:lnTo>
                      <a:pt x="100" y="24"/>
                    </a:lnTo>
                    <a:lnTo>
                      <a:pt x="112" y="20"/>
                    </a:lnTo>
                    <a:lnTo>
                      <a:pt x="116" y="18"/>
                    </a:lnTo>
                    <a:lnTo>
                      <a:pt x="120" y="16"/>
                    </a:lnTo>
                    <a:lnTo>
                      <a:pt x="120" y="16"/>
                    </a:lnTo>
                    <a:lnTo>
                      <a:pt x="162" y="0"/>
                    </a:lnTo>
                    <a:lnTo>
                      <a:pt x="162" y="0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53"/>
              <p:cNvSpPr>
                <a:spLocks/>
              </p:cNvSpPr>
              <p:nvPr/>
            </p:nvSpPr>
            <p:spPr bwMode="auto">
              <a:xfrm>
                <a:off x="5014" y="2043"/>
                <a:ext cx="250" cy="242"/>
              </a:xfrm>
              <a:custGeom>
                <a:avLst/>
                <a:gdLst>
                  <a:gd name="T0" fmla="*/ 124 w 250"/>
                  <a:gd name="T1" fmla="*/ 16 h 242"/>
                  <a:gd name="T2" fmla="*/ 126 w 250"/>
                  <a:gd name="T3" fmla="*/ 22 h 242"/>
                  <a:gd name="T4" fmla="*/ 120 w 250"/>
                  <a:gd name="T5" fmla="*/ 26 h 242"/>
                  <a:gd name="T6" fmla="*/ 134 w 250"/>
                  <a:gd name="T7" fmla="*/ 30 h 242"/>
                  <a:gd name="T8" fmla="*/ 130 w 250"/>
                  <a:gd name="T9" fmla="*/ 38 h 242"/>
                  <a:gd name="T10" fmla="*/ 138 w 250"/>
                  <a:gd name="T11" fmla="*/ 40 h 242"/>
                  <a:gd name="T12" fmla="*/ 140 w 250"/>
                  <a:gd name="T13" fmla="*/ 48 h 242"/>
                  <a:gd name="T14" fmla="*/ 142 w 250"/>
                  <a:gd name="T15" fmla="*/ 46 h 242"/>
                  <a:gd name="T16" fmla="*/ 146 w 250"/>
                  <a:gd name="T17" fmla="*/ 42 h 242"/>
                  <a:gd name="T18" fmla="*/ 154 w 250"/>
                  <a:gd name="T19" fmla="*/ 44 h 242"/>
                  <a:gd name="T20" fmla="*/ 168 w 250"/>
                  <a:gd name="T21" fmla="*/ 58 h 242"/>
                  <a:gd name="T22" fmla="*/ 176 w 250"/>
                  <a:gd name="T23" fmla="*/ 64 h 242"/>
                  <a:gd name="T24" fmla="*/ 176 w 250"/>
                  <a:gd name="T25" fmla="*/ 72 h 242"/>
                  <a:gd name="T26" fmla="*/ 184 w 250"/>
                  <a:gd name="T27" fmla="*/ 78 h 242"/>
                  <a:gd name="T28" fmla="*/ 178 w 250"/>
                  <a:gd name="T29" fmla="*/ 88 h 242"/>
                  <a:gd name="T30" fmla="*/ 180 w 250"/>
                  <a:gd name="T31" fmla="*/ 96 h 242"/>
                  <a:gd name="T32" fmla="*/ 188 w 250"/>
                  <a:gd name="T33" fmla="*/ 124 h 242"/>
                  <a:gd name="T34" fmla="*/ 192 w 250"/>
                  <a:gd name="T35" fmla="*/ 126 h 242"/>
                  <a:gd name="T36" fmla="*/ 200 w 250"/>
                  <a:gd name="T37" fmla="*/ 122 h 242"/>
                  <a:gd name="T38" fmla="*/ 214 w 250"/>
                  <a:gd name="T39" fmla="*/ 136 h 242"/>
                  <a:gd name="T40" fmla="*/ 230 w 250"/>
                  <a:gd name="T41" fmla="*/ 146 h 242"/>
                  <a:gd name="T42" fmla="*/ 240 w 250"/>
                  <a:gd name="T43" fmla="*/ 154 h 242"/>
                  <a:gd name="T44" fmla="*/ 236 w 250"/>
                  <a:gd name="T45" fmla="*/ 160 h 242"/>
                  <a:gd name="T46" fmla="*/ 250 w 250"/>
                  <a:gd name="T47" fmla="*/ 162 h 242"/>
                  <a:gd name="T48" fmla="*/ 250 w 250"/>
                  <a:gd name="T49" fmla="*/ 164 h 242"/>
                  <a:gd name="T50" fmla="*/ 250 w 250"/>
                  <a:gd name="T51" fmla="*/ 166 h 242"/>
                  <a:gd name="T52" fmla="*/ 238 w 250"/>
                  <a:gd name="T53" fmla="*/ 178 h 242"/>
                  <a:gd name="T54" fmla="*/ 236 w 250"/>
                  <a:gd name="T55" fmla="*/ 184 h 242"/>
                  <a:gd name="T56" fmla="*/ 206 w 250"/>
                  <a:gd name="T57" fmla="*/ 184 h 242"/>
                  <a:gd name="T58" fmla="*/ 196 w 250"/>
                  <a:gd name="T59" fmla="*/ 192 h 242"/>
                  <a:gd name="T60" fmla="*/ 180 w 250"/>
                  <a:gd name="T61" fmla="*/ 206 h 242"/>
                  <a:gd name="T62" fmla="*/ 190 w 250"/>
                  <a:gd name="T63" fmla="*/ 210 h 242"/>
                  <a:gd name="T64" fmla="*/ 198 w 250"/>
                  <a:gd name="T65" fmla="*/ 222 h 242"/>
                  <a:gd name="T66" fmla="*/ 186 w 250"/>
                  <a:gd name="T67" fmla="*/ 240 h 242"/>
                  <a:gd name="T68" fmla="*/ 182 w 250"/>
                  <a:gd name="T69" fmla="*/ 234 h 242"/>
                  <a:gd name="T70" fmla="*/ 162 w 250"/>
                  <a:gd name="T71" fmla="*/ 236 h 242"/>
                  <a:gd name="T72" fmla="*/ 148 w 250"/>
                  <a:gd name="T73" fmla="*/ 240 h 242"/>
                  <a:gd name="T74" fmla="*/ 136 w 250"/>
                  <a:gd name="T75" fmla="*/ 232 h 242"/>
                  <a:gd name="T76" fmla="*/ 122 w 250"/>
                  <a:gd name="T77" fmla="*/ 230 h 242"/>
                  <a:gd name="T78" fmla="*/ 122 w 250"/>
                  <a:gd name="T79" fmla="*/ 226 h 242"/>
                  <a:gd name="T80" fmla="*/ 82 w 250"/>
                  <a:gd name="T81" fmla="*/ 224 h 242"/>
                  <a:gd name="T82" fmla="*/ 68 w 250"/>
                  <a:gd name="T83" fmla="*/ 222 h 242"/>
                  <a:gd name="T84" fmla="*/ 42 w 250"/>
                  <a:gd name="T85" fmla="*/ 212 h 242"/>
                  <a:gd name="T86" fmla="*/ 36 w 250"/>
                  <a:gd name="T87" fmla="*/ 210 h 242"/>
                  <a:gd name="T88" fmla="*/ 24 w 250"/>
                  <a:gd name="T89" fmla="*/ 200 h 242"/>
                  <a:gd name="T90" fmla="*/ 24 w 250"/>
                  <a:gd name="T91" fmla="*/ 190 h 242"/>
                  <a:gd name="T92" fmla="*/ 22 w 250"/>
                  <a:gd name="T93" fmla="*/ 182 h 242"/>
                  <a:gd name="T94" fmla="*/ 12 w 250"/>
                  <a:gd name="T95" fmla="*/ 168 h 242"/>
                  <a:gd name="T96" fmla="*/ 14 w 250"/>
                  <a:gd name="T97" fmla="*/ 154 h 242"/>
                  <a:gd name="T98" fmla="*/ 4 w 250"/>
                  <a:gd name="T99" fmla="*/ 146 h 242"/>
                  <a:gd name="T100" fmla="*/ 6 w 250"/>
                  <a:gd name="T101" fmla="*/ 128 h 242"/>
                  <a:gd name="T102" fmla="*/ 16 w 250"/>
                  <a:gd name="T103" fmla="*/ 114 h 242"/>
                  <a:gd name="T104" fmla="*/ 18 w 250"/>
                  <a:gd name="T105" fmla="*/ 106 h 242"/>
                  <a:gd name="T106" fmla="*/ 4 w 250"/>
                  <a:gd name="T107" fmla="*/ 96 h 242"/>
                  <a:gd name="T108" fmla="*/ 32 w 250"/>
                  <a:gd name="T109" fmla="*/ 74 h 242"/>
                  <a:gd name="T110" fmla="*/ 54 w 250"/>
                  <a:gd name="T111" fmla="*/ 54 h 242"/>
                  <a:gd name="T112" fmla="*/ 50 w 250"/>
                  <a:gd name="T113" fmla="*/ 36 h 242"/>
                  <a:gd name="T114" fmla="*/ 62 w 250"/>
                  <a:gd name="T115" fmla="*/ 26 h 242"/>
                  <a:gd name="T116" fmla="*/ 64 w 250"/>
                  <a:gd name="T117" fmla="*/ 16 h 242"/>
                  <a:gd name="T118" fmla="*/ 96 w 250"/>
                  <a:gd name="T119" fmla="*/ 0 h 242"/>
                  <a:gd name="T120" fmla="*/ 124 w 250"/>
                  <a:gd name="T121" fmla="*/ 14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0" h="242">
                    <a:moveTo>
                      <a:pt x="124" y="14"/>
                    </a:moveTo>
                    <a:lnTo>
                      <a:pt x="124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28" y="20"/>
                    </a:lnTo>
                    <a:lnTo>
                      <a:pt x="126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6"/>
                    </a:lnTo>
                    <a:lnTo>
                      <a:pt x="124" y="28"/>
                    </a:lnTo>
                    <a:lnTo>
                      <a:pt x="134" y="30"/>
                    </a:lnTo>
                    <a:lnTo>
                      <a:pt x="134" y="30"/>
                    </a:lnTo>
                    <a:lnTo>
                      <a:pt x="134" y="32"/>
                    </a:lnTo>
                    <a:lnTo>
                      <a:pt x="130" y="36"/>
                    </a:lnTo>
                    <a:lnTo>
                      <a:pt x="130" y="38"/>
                    </a:lnTo>
                    <a:lnTo>
                      <a:pt x="132" y="38"/>
                    </a:lnTo>
                    <a:lnTo>
                      <a:pt x="136" y="38"/>
                    </a:lnTo>
                    <a:lnTo>
                      <a:pt x="138" y="40"/>
                    </a:lnTo>
                    <a:lnTo>
                      <a:pt x="138" y="48"/>
                    </a:lnTo>
                    <a:lnTo>
                      <a:pt x="138" y="48"/>
                    </a:lnTo>
                    <a:lnTo>
                      <a:pt x="140" y="48"/>
                    </a:lnTo>
                    <a:lnTo>
                      <a:pt x="140" y="48"/>
                    </a:lnTo>
                    <a:lnTo>
                      <a:pt x="140" y="48"/>
                    </a:lnTo>
                    <a:lnTo>
                      <a:pt x="142" y="46"/>
                    </a:lnTo>
                    <a:lnTo>
                      <a:pt x="142" y="40"/>
                    </a:lnTo>
                    <a:lnTo>
                      <a:pt x="146" y="40"/>
                    </a:lnTo>
                    <a:lnTo>
                      <a:pt x="146" y="42"/>
                    </a:lnTo>
                    <a:lnTo>
                      <a:pt x="148" y="42"/>
                    </a:lnTo>
                    <a:lnTo>
                      <a:pt x="152" y="44"/>
                    </a:lnTo>
                    <a:lnTo>
                      <a:pt x="154" y="44"/>
                    </a:lnTo>
                    <a:lnTo>
                      <a:pt x="164" y="52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68" y="58"/>
                    </a:lnTo>
                    <a:lnTo>
                      <a:pt x="174" y="62"/>
                    </a:lnTo>
                    <a:lnTo>
                      <a:pt x="176" y="64"/>
                    </a:lnTo>
                    <a:lnTo>
                      <a:pt x="176" y="66"/>
                    </a:lnTo>
                    <a:lnTo>
                      <a:pt x="176" y="66"/>
                    </a:lnTo>
                    <a:lnTo>
                      <a:pt x="176" y="72"/>
                    </a:lnTo>
                    <a:lnTo>
                      <a:pt x="178" y="74"/>
                    </a:lnTo>
                    <a:lnTo>
                      <a:pt x="178" y="74"/>
                    </a:lnTo>
                    <a:lnTo>
                      <a:pt x="184" y="78"/>
                    </a:lnTo>
                    <a:lnTo>
                      <a:pt x="180" y="80"/>
                    </a:lnTo>
                    <a:lnTo>
                      <a:pt x="174" y="82"/>
                    </a:lnTo>
                    <a:lnTo>
                      <a:pt x="178" y="88"/>
                    </a:lnTo>
                    <a:lnTo>
                      <a:pt x="178" y="94"/>
                    </a:lnTo>
                    <a:lnTo>
                      <a:pt x="178" y="96"/>
                    </a:lnTo>
                    <a:lnTo>
                      <a:pt x="180" y="96"/>
                    </a:lnTo>
                    <a:lnTo>
                      <a:pt x="182" y="98"/>
                    </a:lnTo>
                    <a:lnTo>
                      <a:pt x="190" y="110"/>
                    </a:lnTo>
                    <a:lnTo>
                      <a:pt x="188" y="124"/>
                    </a:lnTo>
                    <a:lnTo>
                      <a:pt x="188" y="124"/>
                    </a:lnTo>
                    <a:lnTo>
                      <a:pt x="190" y="126"/>
                    </a:lnTo>
                    <a:lnTo>
                      <a:pt x="192" y="126"/>
                    </a:lnTo>
                    <a:lnTo>
                      <a:pt x="198" y="120"/>
                    </a:lnTo>
                    <a:lnTo>
                      <a:pt x="200" y="120"/>
                    </a:lnTo>
                    <a:lnTo>
                      <a:pt x="200" y="122"/>
                    </a:lnTo>
                    <a:lnTo>
                      <a:pt x="208" y="132"/>
                    </a:lnTo>
                    <a:lnTo>
                      <a:pt x="212" y="132"/>
                    </a:lnTo>
                    <a:lnTo>
                      <a:pt x="214" y="136"/>
                    </a:lnTo>
                    <a:lnTo>
                      <a:pt x="222" y="140"/>
                    </a:lnTo>
                    <a:lnTo>
                      <a:pt x="226" y="144"/>
                    </a:lnTo>
                    <a:lnTo>
                      <a:pt x="230" y="146"/>
                    </a:lnTo>
                    <a:lnTo>
                      <a:pt x="232" y="146"/>
                    </a:lnTo>
                    <a:lnTo>
                      <a:pt x="234" y="154"/>
                    </a:lnTo>
                    <a:lnTo>
                      <a:pt x="240" y="154"/>
                    </a:lnTo>
                    <a:lnTo>
                      <a:pt x="242" y="156"/>
                    </a:lnTo>
                    <a:lnTo>
                      <a:pt x="242" y="158"/>
                    </a:lnTo>
                    <a:lnTo>
                      <a:pt x="236" y="160"/>
                    </a:lnTo>
                    <a:lnTo>
                      <a:pt x="236" y="162"/>
                    </a:lnTo>
                    <a:lnTo>
                      <a:pt x="236" y="162"/>
                    </a:lnTo>
                    <a:lnTo>
                      <a:pt x="250" y="162"/>
                    </a:lnTo>
                    <a:lnTo>
                      <a:pt x="250" y="162"/>
                    </a:lnTo>
                    <a:lnTo>
                      <a:pt x="250" y="164"/>
                    </a:lnTo>
                    <a:lnTo>
                      <a:pt x="250" y="164"/>
                    </a:lnTo>
                    <a:lnTo>
                      <a:pt x="250" y="166"/>
                    </a:lnTo>
                    <a:lnTo>
                      <a:pt x="250" y="166"/>
                    </a:lnTo>
                    <a:lnTo>
                      <a:pt x="250" y="166"/>
                    </a:lnTo>
                    <a:lnTo>
                      <a:pt x="244" y="170"/>
                    </a:lnTo>
                    <a:lnTo>
                      <a:pt x="242" y="174"/>
                    </a:lnTo>
                    <a:lnTo>
                      <a:pt x="238" y="178"/>
                    </a:lnTo>
                    <a:lnTo>
                      <a:pt x="236" y="180"/>
                    </a:lnTo>
                    <a:lnTo>
                      <a:pt x="236" y="182"/>
                    </a:lnTo>
                    <a:lnTo>
                      <a:pt x="236" y="184"/>
                    </a:lnTo>
                    <a:lnTo>
                      <a:pt x="232" y="182"/>
                    </a:lnTo>
                    <a:lnTo>
                      <a:pt x="228" y="180"/>
                    </a:lnTo>
                    <a:lnTo>
                      <a:pt x="206" y="184"/>
                    </a:lnTo>
                    <a:lnTo>
                      <a:pt x="202" y="188"/>
                    </a:lnTo>
                    <a:lnTo>
                      <a:pt x="200" y="190"/>
                    </a:lnTo>
                    <a:lnTo>
                      <a:pt x="196" y="192"/>
                    </a:lnTo>
                    <a:lnTo>
                      <a:pt x="194" y="194"/>
                    </a:lnTo>
                    <a:lnTo>
                      <a:pt x="192" y="198"/>
                    </a:lnTo>
                    <a:lnTo>
                      <a:pt x="180" y="206"/>
                    </a:lnTo>
                    <a:lnTo>
                      <a:pt x="182" y="210"/>
                    </a:lnTo>
                    <a:lnTo>
                      <a:pt x="184" y="214"/>
                    </a:lnTo>
                    <a:lnTo>
                      <a:pt x="190" y="210"/>
                    </a:lnTo>
                    <a:lnTo>
                      <a:pt x="194" y="212"/>
                    </a:lnTo>
                    <a:lnTo>
                      <a:pt x="198" y="218"/>
                    </a:lnTo>
                    <a:lnTo>
                      <a:pt x="198" y="222"/>
                    </a:lnTo>
                    <a:lnTo>
                      <a:pt x="192" y="232"/>
                    </a:lnTo>
                    <a:lnTo>
                      <a:pt x="190" y="238"/>
                    </a:lnTo>
                    <a:lnTo>
                      <a:pt x="186" y="240"/>
                    </a:lnTo>
                    <a:lnTo>
                      <a:pt x="184" y="240"/>
                    </a:lnTo>
                    <a:lnTo>
                      <a:pt x="182" y="234"/>
                    </a:lnTo>
                    <a:lnTo>
                      <a:pt x="182" y="234"/>
                    </a:lnTo>
                    <a:lnTo>
                      <a:pt x="176" y="232"/>
                    </a:lnTo>
                    <a:lnTo>
                      <a:pt x="168" y="236"/>
                    </a:lnTo>
                    <a:lnTo>
                      <a:pt x="162" y="236"/>
                    </a:lnTo>
                    <a:lnTo>
                      <a:pt x="160" y="240"/>
                    </a:lnTo>
                    <a:lnTo>
                      <a:pt x="150" y="242"/>
                    </a:lnTo>
                    <a:lnTo>
                      <a:pt x="148" y="240"/>
                    </a:lnTo>
                    <a:lnTo>
                      <a:pt x="150" y="236"/>
                    </a:lnTo>
                    <a:lnTo>
                      <a:pt x="144" y="232"/>
                    </a:lnTo>
                    <a:lnTo>
                      <a:pt x="136" y="232"/>
                    </a:lnTo>
                    <a:lnTo>
                      <a:pt x="128" y="236"/>
                    </a:lnTo>
                    <a:lnTo>
                      <a:pt x="122" y="232"/>
                    </a:lnTo>
                    <a:lnTo>
                      <a:pt x="122" y="230"/>
                    </a:lnTo>
                    <a:lnTo>
                      <a:pt x="124" y="226"/>
                    </a:lnTo>
                    <a:lnTo>
                      <a:pt x="124" y="226"/>
                    </a:lnTo>
                    <a:lnTo>
                      <a:pt x="122" y="226"/>
                    </a:lnTo>
                    <a:lnTo>
                      <a:pt x="110" y="224"/>
                    </a:lnTo>
                    <a:lnTo>
                      <a:pt x="88" y="226"/>
                    </a:lnTo>
                    <a:lnTo>
                      <a:pt x="82" y="224"/>
                    </a:lnTo>
                    <a:lnTo>
                      <a:pt x="76" y="230"/>
                    </a:lnTo>
                    <a:lnTo>
                      <a:pt x="76" y="226"/>
                    </a:lnTo>
                    <a:lnTo>
                      <a:pt x="68" y="222"/>
                    </a:lnTo>
                    <a:lnTo>
                      <a:pt x="62" y="222"/>
                    </a:lnTo>
                    <a:lnTo>
                      <a:pt x="44" y="212"/>
                    </a:lnTo>
                    <a:lnTo>
                      <a:pt x="42" y="212"/>
                    </a:lnTo>
                    <a:lnTo>
                      <a:pt x="42" y="212"/>
                    </a:lnTo>
                    <a:lnTo>
                      <a:pt x="40" y="212"/>
                    </a:lnTo>
                    <a:lnTo>
                      <a:pt x="36" y="210"/>
                    </a:lnTo>
                    <a:lnTo>
                      <a:pt x="30" y="204"/>
                    </a:lnTo>
                    <a:lnTo>
                      <a:pt x="26" y="202"/>
                    </a:lnTo>
                    <a:lnTo>
                      <a:pt x="24" y="200"/>
                    </a:lnTo>
                    <a:lnTo>
                      <a:pt x="26" y="198"/>
                    </a:lnTo>
                    <a:lnTo>
                      <a:pt x="26" y="196"/>
                    </a:lnTo>
                    <a:lnTo>
                      <a:pt x="24" y="190"/>
                    </a:lnTo>
                    <a:lnTo>
                      <a:pt x="18" y="188"/>
                    </a:lnTo>
                    <a:lnTo>
                      <a:pt x="22" y="186"/>
                    </a:lnTo>
                    <a:lnTo>
                      <a:pt x="22" y="182"/>
                    </a:lnTo>
                    <a:lnTo>
                      <a:pt x="18" y="176"/>
                    </a:lnTo>
                    <a:lnTo>
                      <a:pt x="14" y="174"/>
                    </a:lnTo>
                    <a:lnTo>
                      <a:pt x="12" y="168"/>
                    </a:lnTo>
                    <a:lnTo>
                      <a:pt x="12" y="162"/>
                    </a:lnTo>
                    <a:lnTo>
                      <a:pt x="14" y="156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6" y="146"/>
                    </a:lnTo>
                    <a:lnTo>
                      <a:pt x="4" y="146"/>
                    </a:lnTo>
                    <a:lnTo>
                      <a:pt x="0" y="146"/>
                    </a:lnTo>
                    <a:lnTo>
                      <a:pt x="2" y="140"/>
                    </a:lnTo>
                    <a:lnTo>
                      <a:pt x="6" y="128"/>
                    </a:lnTo>
                    <a:lnTo>
                      <a:pt x="12" y="124"/>
                    </a:lnTo>
                    <a:lnTo>
                      <a:pt x="16" y="120"/>
                    </a:lnTo>
                    <a:lnTo>
                      <a:pt x="16" y="114"/>
                    </a:lnTo>
                    <a:lnTo>
                      <a:pt x="18" y="110"/>
                    </a:lnTo>
                    <a:lnTo>
                      <a:pt x="20" y="108"/>
                    </a:lnTo>
                    <a:lnTo>
                      <a:pt x="18" y="106"/>
                    </a:lnTo>
                    <a:lnTo>
                      <a:pt x="10" y="102"/>
                    </a:lnTo>
                    <a:lnTo>
                      <a:pt x="6" y="100"/>
                    </a:lnTo>
                    <a:lnTo>
                      <a:pt x="4" y="96"/>
                    </a:lnTo>
                    <a:lnTo>
                      <a:pt x="2" y="92"/>
                    </a:lnTo>
                    <a:lnTo>
                      <a:pt x="4" y="90"/>
                    </a:lnTo>
                    <a:lnTo>
                      <a:pt x="32" y="74"/>
                    </a:lnTo>
                    <a:lnTo>
                      <a:pt x="38" y="70"/>
                    </a:lnTo>
                    <a:lnTo>
                      <a:pt x="42" y="68"/>
                    </a:lnTo>
                    <a:lnTo>
                      <a:pt x="54" y="54"/>
                    </a:lnTo>
                    <a:lnTo>
                      <a:pt x="56" y="44"/>
                    </a:lnTo>
                    <a:lnTo>
                      <a:pt x="52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58" y="26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6" y="24"/>
                    </a:lnTo>
                    <a:lnTo>
                      <a:pt x="64" y="16"/>
                    </a:lnTo>
                    <a:lnTo>
                      <a:pt x="64" y="12"/>
                    </a:lnTo>
                    <a:lnTo>
                      <a:pt x="64" y="6"/>
                    </a:lnTo>
                    <a:lnTo>
                      <a:pt x="96" y="0"/>
                    </a:lnTo>
                    <a:lnTo>
                      <a:pt x="118" y="12"/>
                    </a:lnTo>
                    <a:lnTo>
                      <a:pt x="124" y="14"/>
                    </a:lnTo>
                    <a:lnTo>
                      <a:pt x="124" y="14"/>
                    </a:lnTo>
                    <a:lnTo>
                      <a:pt x="124" y="1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54"/>
              <p:cNvSpPr>
                <a:spLocks/>
              </p:cNvSpPr>
              <p:nvPr/>
            </p:nvSpPr>
            <p:spPr bwMode="auto">
              <a:xfrm>
                <a:off x="4080" y="2067"/>
                <a:ext cx="274" cy="180"/>
              </a:xfrm>
              <a:custGeom>
                <a:avLst/>
                <a:gdLst>
                  <a:gd name="T0" fmla="*/ 186 w 274"/>
                  <a:gd name="T1" fmla="*/ 22 h 180"/>
                  <a:gd name="T2" fmla="*/ 192 w 274"/>
                  <a:gd name="T3" fmla="*/ 30 h 180"/>
                  <a:gd name="T4" fmla="*/ 240 w 274"/>
                  <a:gd name="T5" fmla="*/ 62 h 180"/>
                  <a:gd name="T6" fmla="*/ 248 w 274"/>
                  <a:gd name="T7" fmla="*/ 70 h 180"/>
                  <a:gd name="T8" fmla="*/ 250 w 274"/>
                  <a:gd name="T9" fmla="*/ 72 h 180"/>
                  <a:gd name="T10" fmla="*/ 252 w 274"/>
                  <a:gd name="T11" fmla="*/ 78 h 180"/>
                  <a:gd name="T12" fmla="*/ 260 w 274"/>
                  <a:gd name="T13" fmla="*/ 82 h 180"/>
                  <a:gd name="T14" fmla="*/ 274 w 274"/>
                  <a:gd name="T15" fmla="*/ 90 h 180"/>
                  <a:gd name="T16" fmla="*/ 210 w 274"/>
                  <a:gd name="T17" fmla="*/ 170 h 180"/>
                  <a:gd name="T18" fmla="*/ 198 w 274"/>
                  <a:gd name="T19" fmla="*/ 168 h 180"/>
                  <a:gd name="T20" fmla="*/ 180 w 274"/>
                  <a:gd name="T21" fmla="*/ 160 h 180"/>
                  <a:gd name="T22" fmla="*/ 174 w 274"/>
                  <a:gd name="T23" fmla="*/ 152 h 180"/>
                  <a:gd name="T24" fmla="*/ 168 w 274"/>
                  <a:gd name="T25" fmla="*/ 144 h 180"/>
                  <a:gd name="T26" fmla="*/ 150 w 274"/>
                  <a:gd name="T27" fmla="*/ 150 h 180"/>
                  <a:gd name="T28" fmla="*/ 146 w 274"/>
                  <a:gd name="T29" fmla="*/ 152 h 180"/>
                  <a:gd name="T30" fmla="*/ 140 w 274"/>
                  <a:gd name="T31" fmla="*/ 150 h 180"/>
                  <a:gd name="T32" fmla="*/ 136 w 274"/>
                  <a:gd name="T33" fmla="*/ 146 h 180"/>
                  <a:gd name="T34" fmla="*/ 140 w 274"/>
                  <a:gd name="T35" fmla="*/ 142 h 180"/>
                  <a:gd name="T36" fmla="*/ 130 w 274"/>
                  <a:gd name="T37" fmla="*/ 140 h 180"/>
                  <a:gd name="T38" fmla="*/ 122 w 274"/>
                  <a:gd name="T39" fmla="*/ 144 h 180"/>
                  <a:gd name="T40" fmla="*/ 116 w 274"/>
                  <a:gd name="T41" fmla="*/ 144 h 180"/>
                  <a:gd name="T42" fmla="*/ 100 w 274"/>
                  <a:gd name="T43" fmla="*/ 144 h 180"/>
                  <a:gd name="T44" fmla="*/ 90 w 274"/>
                  <a:gd name="T45" fmla="*/ 144 h 180"/>
                  <a:gd name="T46" fmla="*/ 80 w 274"/>
                  <a:gd name="T47" fmla="*/ 138 h 180"/>
                  <a:gd name="T48" fmla="*/ 44 w 274"/>
                  <a:gd name="T49" fmla="*/ 100 h 180"/>
                  <a:gd name="T50" fmla="*/ 42 w 274"/>
                  <a:gd name="T51" fmla="*/ 72 h 180"/>
                  <a:gd name="T52" fmla="*/ 34 w 274"/>
                  <a:gd name="T53" fmla="*/ 70 h 180"/>
                  <a:gd name="T54" fmla="*/ 26 w 274"/>
                  <a:gd name="T55" fmla="*/ 70 h 180"/>
                  <a:gd name="T56" fmla="*/ 8 w 274"/>
                  <a:gd name="T57" fmla="*/ 66 h 180"/>
                  <a:gd name="T58" fmla="*/ 0 w 274"/>
                  <a:gd name="T59" fmla="*/ 52 h 180"/>
                  <a:gd name="T60" fmla="*/ 10 w 274"/>
                  <a:gd name="T61" fmla="*/ 60 h 180"/>
                  <a:gd name="T62" fmla="*/ 18 w 274"/>
                  <a:gd name="T63" fmla="*/ 54 h 180"/>
                  <a:gd name="T64" fmla="*/ 20 w 274"/>
                  <a:gd name="T65" fmla="*/ 44 h 180"/>
                  <a:gd name="T66" fmla="*/ 24 w 274"/>
                  <a:gd name="T67" fmla="*/ 24 h 180"/>
                  <a:gd name="T68" fmla="*/ 28 w 274"/>
                  <a:gd name="T69" fmla="*/ 6 h 180"/>
                  <a:gd name="T70" fmla="*/ 38 w 274"/>
                  <a:gd name="T71" fmla="*/ 4 h 180"/>
                  <a:gd name="T72" fmla="*/ 82 w 274"/>
                  <a:gd name="T73" fmla="*/ 14 h 180"/>
                  <a:gd name="T74" fmla="*/ 102 w 274"/>
                  <a:gd name="T75" fmla="*/ 20 h 180"/>
                  <a:gd name="T76" fmla="*/ 128 w 274"/>
                  <a:gd name="T77" fmla="*/ 22 h 180"/>
                  <a:gd name="T78" fmla="*/ 148 w 274"/>
                  <a:gd name="T79" fmla="*/ 24 h 180"/>
                  <a:gd name="T80" fmla="*/ 170 w 274"/>
                  <a:gd name="T81" fmla="*/ 20 h 180"/>
                  <a:gd name="T82" fmla="*/ 176 w 274"/>
                  <a:gd name="T83" fmla="*/ 16 h 180"/>
                  <a:gd name="T84" fmla="*/ 178 w 274"/>
                  <a:gd name="T85" fmla="*/ 12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4" h="180">
                    <a:moveTo>
                      <a:pt x="178" y="12"/>
                    </a:moveTo>
                    <a:lnTo>
                      <a:pt x="188" y="16"/>
                    </a:lnTo>
                    <a:lnTo>
                      <a:pt x="186" y="22"/>
                    </a:lnTo>
                    <a:lnTo>
                      <a:pt x="186" y="22"/>
                    </a:lnTo>
                    <a:lnTo>
                      <a:pt x="188" y="28"/>
                    </a:lnTo>
                    <a:lnTo>
                      <a:pt x="192" y="30"/>
                    </a:lnTo>
                    <a:lnTo>
                      <a:pt x="192" y="32"/>
                    </a:lnTo>
                    <a:lnTo>
                      <a:pt x="192" y="32"/>
                    </a:lnTo>
                    <a:lnTo>
                      <a:pt x="240" y="62"/>
                    </a:lnTo>
                    <a:lnTo>
                      <a:pt x="244" y="66"/>
                    </a:lnTo>
                    <a:lnTo>
                      <a:pt x="248" y="68"/>
                    </a:lnTo>
                    <a:lnTo>
                      <a:pt x="248" y="70"/>
                    </a:lnTo>
                    <a:lnTo>
                      <a:pt x="242" y="74"/>
                    </a:lnTo>
                    <a:lnTo>
                      <a:pt x="244" y="76"/>
                    </a:lnTo>
                    <a:lnTo>
                      <a:pt x="250" y="72"/>
                    </a:lnTo>
                    <a:lnTo>
                      <a:pt x="250" y="74"/>
                    </a:lnTo>
                    <a:lnTo>
                      <a:pt x="252" y="76"/>
                    </a:lnTo>
                    <a:lnTo>
                      <a:pt x="252" y="78"/>
                    </a:lnTo>
                    <a:lnTo>
                      <a:pt x="252" y="82"/>
                    </a:lnTo>
                    <a:lnTo>
                      <a:pt x="256" y="84"/>
                    </a:lnTo>
                    <a:lnTo>
                      <a:pt x="260" y="82"/>
                    </a:lnTo>
                    <a:lnTo>
                      <a:pt x="262" y="82"/>
                    </a:lnTo>
                    <a:lnTo>
                      <a:pt x="266" y="90"/>
                    </a:lnTo>
                    <a:lnTo>
                      <a:pt x="274" y="90"/>
                    </a:lnTo>
                    <a:lnTo>
                      <a:pt x="220" y="180"/>
                    </a:lnTo>
                    <a:lnTo>
                      <a:pt x="210" y="180"/>
                    </a:lnTo>
                    <a:lnTo>
                      <a:pt x="210" y="170"/>
                    </a:lnTo>
                    <a:lnTo>
                      <a:pt x="206" y="166"/>
                    </a:lnTo>
                    <a:lnTo>
                      <a:pt x="202" y="166"/>
                    </a:lnTo>
                    <a:lnTo>
                      <a:pt x="198" y="168"/>
                    </a:lnTo>
                    <a:lnTo>
                      <a:pt x="192" y="166"/>
                    </a:lnTo>
                    <a:lnTo>
                      <a:pt x="182" y="160"/>
                    </a:lnTo>
                    <a:lnTo>
                      <a:pt x="180" y="160"/>
                    </a:lnTo>
                    <a:lnTo>
                      <a:pt x="180" y="160"/>
                    </a:lnTo>
                    <a:lnTo>
                      <a:pt x="176" y="156"/>
                    </a:lnTo>
                    <a:lnTo>
                      <a:pt x="174" y="152"/>
                    </a:lnTo>
                    <a:lnTo>
                      <a:pt x="174" y="144"/>
                    </a:lnTo>
                    <a:lnTo>
                      <a:pt x="172" y="144"/>
                    </a:lnTo>
                    <a:lnTo>
                      <a:pt x="168" y="144"/>
                    </a:lnTo>
                    <a:lnTo>
                      <a:pt x="154" y="146"/>
                    </a:lnTo>
                    <a:lnTo>
                      <a:pt x="152" y="148"/>
                    </a:lnTo>
                    <a:lnTo>
                      <a:pt x="150" y="150"/>
                    </a:lnTo>
                    <a:lnTo>
                      <a:pt x="150" y="152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0" y="154"/>
                    </a:lnTo>
                    <a:lnTo>
                      <a:pt x="140" y="152"/>
                    </a:lnTo>
                    <a:lnTo>
                      <a:pt x="140" y="150"/>
                    </a:lnTo>
                    <a:lnTo>
                      <a:pt x="138" y="150"/>
                    </a:lnTo>
                    <a:lnTo>
                      <a:pt x="136" y="150"/>
                    </a:lnTo>
                    <a:lnTo>
                      <a:pt x="136" y="146"/>
                    </a:lnTo>
                    <a:lnTo>
                      <a:pt x="138" y="146"/>
                    </a:lnTo>
                    <a:lnTo>
                      <a:pt x="138" y="144"/>
                    </a:lnTo>
                    <a:lnTo>
                      <a:pt x="140" y="142"/>
                    </a:lnTo>
                    <a:lnTo>
                      <a:pt x="136" y="140"/>
                    </a:lnTo>
                    <a:lnTo>
                      <a:pt x="130" y="140"/>
                    </a:lnTo>
                    <a:lnTo>
                      <a:pt x="130" y="140"/>
                    </a:lnTo>
                    <a:lnTo>
                      <a:pt x="128" y="142"/>
                    </a:lnTo>
                    <a:lnTo>
                      <a:pt x="124" y="144"/>
                    </a:lnTo>
                    <a:lnTo>
                      <a:pt x="122" y="144"/>
                    </a:lnTo>
                    <a:lnTo>
                      <a:pt x="120" y="144"/>
                    </a:lnTo>
                    <a:lnTo>
                      <a:pt x="120" y="144"/>
                    </a:lnTo>
                    <a:lnTo>
                      <a:pt x="116" y="144"/>
                    </a:lnTo>
                    <a:lnTo>
                      <a:pt x="112" y="150"/>
                    </a:lnTo>
                    <a:lnTo>
                      <a:pt x="106" y="150"/>
                    </a:lnTo>
                    <a:lnTo>
                      <a:pt x="100" y="144"/>
                    </a:lnTo>
                    <a:lnTo>
                      <a:pt x="100" y="144"/>
                    </a:lnTo>
                    <a:lnTo>
                      <a:pt x="94" y="144"/>
                    </a:lnTo>
                    <a:lnTo>
                      <a:pt x="90" y="144"/>
                    </a:lnTo>
                    <a:lnTo>
                      <a:pt x="86" y="144"/>
                    </a:lnTo>
                    <a:lnTo>
                      <a:pt x="82" y="138"/>
                    </a:lnTo>
                    <a:lnTo>
                      <a:pt x="80" y="138"/>
                    </a:lnTo>
                    <a:lnTo>
                      <a:pt x="44" y="110"/>
                    </a:lnTo>
                    <a:lnTo>
                      <a:pt x="44" y="108"/>
                    </a:lnTo>
                    <a:lnTo>
                      <a:pt x="44" y="100"/>
                    </a:lnTo>
                    <a:lnTo>
                      <a:pt x="44" y="92"/>
                    </a:lnTo>
                    <a:lnTo>
                      <a:pt x="44" y="88"/>
                    </a:lnTo>
                    <a:lnTo>
                      <a:pt x="42" y="72"/>
                    </a:lnTo>
                    <a:lnTo>
                      <a:pt x="40" y="72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32" y="74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2" y="72"/>
                    </a:lnTo>
                    <a:lnTo>
                      <a:pt x="18" y="80"/>
                    </a:lnTo>
                    <a:lnTo>
                      <a:pt x="8" y="66"/>
                    </a:lnTo>
                    <a:lnTo>
                      <a:pt x="4" y="64"/>
                    </a:lnTo>
                    <a:lnTo>
                      <a:pt x="0" y="56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10" y="60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48"/>
                    </a:lnTo>
                    <a:lnTo>
                      <a:pt x="20" y="44"/>
                    </a:lnTo>
                    <a:lnTo>
                      <a:pt x="20" y="38"/>
                    </a:lnTo>
                    <a:lnTo>
                      <a:pt x="24" y="34"/>
                    </a:lnTo>
                    <a:lnTo>
                      <a:pt x="24" y="24"/>
                    </a:lnTo>
                    <a:lnTo>
                      <a:pt x="24" y="16"/>
                    </a:lnTo>
                    <a:lnTo>
                      <a:pt x="24" y="12"/>
                    </a:lnTo>
                    <a:lnTo>
                      <a:pt x="28" y="6"/>
                    </a:lnTo>
                    <a:lnTo>
                      <a:pt x="32" y="4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82" y="14"/>
                    </a:lnTo>
                    <a:lnTo>
                      <a:pt x="98" y="14"/>
                    </a:lnTo>
                    <a:lnTo>
                      <a:pt x="102" y="16"/>
                    </a:lnTo>
                    <a:lnTo>
                      <a:pt x="102" y="20"/>
                    </a:lnTo>
                    <a:lnTo>
                      <a:pt x="106" y="22"/>
                    </a:lnTo>
                    <a:lnTo>
                      <a:pt x="114" y="20"/>
                    </a:lnTo>
                    <a:lnTo>
                      <a:pt x="128" y="22"/>
                    </a:lnTo>
                    <a:lnTo>
                      <a:pt x="138" y="22"/>
                    </a:lnTo>
                    <a:lnTo>
                      <a:pt x="146" y="24"/>
                    </a:lnTo>
                    <a:lnTo>
                      <a:pt x="148" y="24"/>
                    </a:lnTo>
                    <a:lnTo>
                      <a:pt x="160" y="22"/>
                    </a:lnTo>
                    <a:lnTo>
                      <a:pt x="166" y="22"/>
                    </a:lnTo>
                    <a:lnTo>
                      <a:pt x="170" y="20"/>
                    </a:lnTo>
                    <a:lnTo>
                      <a:pt x="170" y="18"/>
                    </a:lnTo>
                    <a:lnTo>
                      <a:pt x="174" y="18"/>
                    </a:lnTo>
                    <a:lnTo>
                      <a:pt x="176" y="16"/>
                    </a:lnTo>
                    <a:lnTo>
                      <a:pt x="178" y="12"/>
                    </a:lnTo>
                    <a:lnTo>
                      <a:pt x="178" y="12"/>
                    </a:lnTo>
                    <a:lnTo>
                      <a:pt x="178" y="1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55"/>
              <p:cNvSpPr>
                <a:spLocks/>
              </p:cNvSpPr>
              <p:nvPr/>
            </p:nvSpPr>
            <p:spPr bwMode="auto">
              <a:xfrm>
                <a:off x="1747" y="2069"/>
                <a:ext cx="408" cy="306"/>
              </a:xfrm>
              <a:custGeom>
                <a:avLst/>
                <a:gdLst>
                  <a:gd name="T0" fmla="*/ 116 w 408"/>
                  <a:gd name="T1" fmla="*/ 60 h 306"/>
                  <a:gd name="T2" fmla="*/ 142 w 408"/>
                  <a:gd name="T3" fmla="*/ 72 h 306"/>
                  <a:gd name="T4" fmla="*/ 166 w 408"/>
                  <a:gd name="T5" fmla="*/ 76 h 306"/>
                  <a:gd name="T6" fmla="*/ 182 w 408"/>
                  <a:gd name="T7" fmla="*/ 98 h 306"/>
                  <a:gd name="T8" fmla="*/ 190 w 408"/>
                  <a:gd name="T9" fmla="*/ 118 h 306"/>
                  <a:gd name="T10" fmla="*/ 196 w 408"/>
                  <a:gd name="T11" fmla="*/ 122 h 306"/>
                  <a:gd name="T12" fmla="*/ 216 w 408"/>
                  <a:gd name="T13" fmla="*/ 120 h 306"/>
                  <a:gd name="T14" fmla="*/ 234 w 408"/>
                  <a:gd name="T15" fmla="*/ 108 h 306"/>
                  <a:gd name="T16" fmla="*/ 244 w 408"/>
                  <a:gd name="T17" fmla="*/ 84 h 306"/>
                  <a:gd name="T18" fmla="*/ 252 w 408"/>
                  <a:gd name="T19" fmla="*/ 46 h 306"/>
                  <a:gd name="T20" fmla="*/ 252 w 408"/>
                  <a:gd name="T21" fmla="*/ 30 h 306"/>
                  <a:gd name="T22" fmla="*/ 264 w 408"/>
                  <a:gd name="T23" fmla="*/ 16 h 306"/>
                  <a:gd name="T24" fmla="*/ 292 w 408"/>
                  <a:gd name="T25" fmla="*/ 2 h 306"/>
                  <a:gd name="T26" fmla="*/ 298 w 408"/>
                  <a:gd name="T27" fmla="*/ 6 h 306"/>
                  <a:gd name="T28" fmla="*/ 298 w 408"/>
                  <a:gd name="T29" fmla="*/ 16 h 306"/>
                  <a:gd name="T30" fmla="*/ 294 w 408"/>
                  <a:gd name="T31" fmla="*/ 22 h 306"/>
                  <a:gd name="T32" fmla="*/ 290 w 408"/>
                  <a:gd name="T33" fmla="*/ 28 h 306"/>
                  <a:gd name="T34" fmla="*/ 294 w 408"/>
                  <a:gd name="T35" fmla="*/ 30 h 306"/>
                  <a:gd name="T36" fmla="*/ 304 w 408"/>
                  <a:gd name="T37" fmla="*/ 28 h 306"/>
                  <a:gd name="T38" fmla="*/ 314 w 408"/>
                  <a:gd name="T39" fmla="*/ 24 h 306"/>
                  <a:gd name="T40" fmla="*/ 338 w 408"/>
                  <a:gd name="T41" fmla="*/ 20 h 306"/>
                  <a:gd name="T42" fmla="*/ 344 w 408"/>
                  <a:gd name="T43" fmla="*/ 28 h 306"/>
                  <a:gd name="T44" fmla="*/ 344 w 408"/>
                  <a:gd name="T45" fmla="*/ 38 h 306"/>
                  <a:gd name="T46" fmla="*/ 356 w 408"/>
                  <a:gd name="T47" fmla="*/ 40 h 306"/>
                  <a:gd name="T48" fmla="*/ 346 w 408"/>
                  <a:gd name="T49" fmla="*/ 52 h 306"/>
                  <a:gd name="T50" fmla="*/ 348 w 408"/>
                  <a:gd name="T51" fmla="*/ 60 h 306"/>
                  <a:gd name="T52" fmla="*/ 344 w 408"/>
                  <a:gd name="T53" fmla="*/ 66 h 306"/>
                  <a:gd name="T54" fmla="*/ 342 w 408"/>
                  <a:gd name="T55" fmla="*/ 76 h 306"/>
                  <a:gd name="T56" fmla="*/ 346 w 408"/>
                  <a:gd name="T57" fmla="*/ 80 h 306"/>
                  <a:gd name="T58" fmla="*/ 356 w 408"/>
                  <a:gd name="T59" fmla="*/ 84 h 306"/>
                  <a:gd name="T60" fmla="*/ 360 w 408"/>
                  <a:gd name="T61" fmla="*/ 78 h 306"/>
                  <a:gd name="T62" fmla="*/ 384 w 408"/>
                  <a:gd name="T63" fmla="*/ 74 h 306"/>
                  <a:gd name="T64" fmla="*/ 408 w 408"/>
                  <a:gd name="T65" fmla="*/ 116 h 306"/>
                  <a:gd name="T66" fmla="*/ 374 w 408"/>
                  <a:gd name="T67" fmla="*/ 184 h 306"/>
                  <a:gd name="T68" fmla="*/ 392 w 408"/>
                  <a:gd name="T69" fmla="*/ 220 h 306"/>
                  <a:gd name="T70" fmla="*/ 356 w 408"/>
                  <a:gd name="T71" fmla="*/ 238 h 306"/>
                  <a:gd name="T72" fmla="*/ 338 w 408"/>
                  <a:gd name="T73" fmla="*/ 254 h 306"/>
                  <a:gd name="T74" fmla="*/ 324 w 408"/>
                  <a:gd name="T75" fmla="*/ 250 h 306"/>
                  <a:gd name="T76" fmla="*/ 316 w 408"/>
                  <a:gd name="T77" fmla="*/ 250 h 306"/>
                  <a:gd name="T78" fmla="*/ 256 w 408"/>
                  <a:gd name="T79" fmla="*/ 306 h 306"/>
                  <a:gd name="T80" fmla="*/ 238 w 408"/>
                  <a:gd name="T81" fmla="*/ 296 h 306"/>
                  <a:gd name="T82" fmla="*/ 236 w 408"/>
                  <a:gd name="T83" fmla="*/ 300 h 306"/>
                  <a:gd name="T84" fmla="*/ 216 w 408"/>
                  <a:gd name="T85" fmla="*/ 302 h 306"/>
                  <a:gd name="T86" fmla="*/ 186 w 408"/>
                  <a:gd name="T87" fmla="*/ 294 h 306"/>
                  <a:gd name="T88" fmla="*/ 174 w 408"/>
                  <a:gd name="T89" fmla="*/ 286 h 306"/>
                  <a:gd name="T90" fmla="*/ 8 w 408"/>
                  <a:gd name="T91" fmla="*/ 190 h 306"/>
                  <a:gd name="T92" fmla="*/ 10 w 408"/>
                  <a:gd name="T93" fmla="*/ 172 h 306"/>
                  <a:gd name="T94" fmla="*/ 26 w 408"/>
                  <a:gd name="T95" fmla="*/ 160 h 306"/>
                  <a:gd name="T96" fmla="*/ 56 w 408"/>
                  <a:gd name="T97" fmla="*/ 158 h 306"/>
                  <a:gd name="T98" fmla="*/ 82 w 408"/>
                  <a:gd name="T99" fmla="*/ 140 h 306"/>
                  <a:gd name="T100" fmla="*/ 96 w 408"/>
                  <a:gd name="T101" fmla="*/ 124 h 306"/>
                  <a:gd name="T102" fmla="*/ 94 w 408"/>
                  <a:gd name="T103" fmla="*/ 122 h 306"/>
                  <a:gd name="T104" fmla="*/ 76 w 408"/>
                  <a:gd name="T105" fmla="*/ 118 h 306"/>
                  <a:gd name="T106" fmla="*/ 70 w 408"/>
                  <a:gd name="T107" fmla="*/ 112 h 306"/>
                  <a:gd name="T108" fmla="*/ 70 w 408"/>
                  <a:gd name="T109" fmla="*/ 104 h 306"/>
                  <a:gd name="T110" fmla="*/ 72 w 408"/>
                  <a:gd name="T111" fmla="*/ 98 h 306"/>
                  <a:gd name="T112" fmla="*/ 60 w 408"/>
                  <a:gd name="T113" fmla="*/ 92 h 306"/>
                  <a:gd name="T114" fmla="*/ 76 w 408"/>
                  <a:gd name="T115" fmla="*/ 30 h 306"/>
                  <a:gd name="T116" fmla="*/ 98 w 408"/>
                  <a:gd name="T117" fmla="*/ 4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8" h="306">
                    <a:moveTo>
                      <a:pt x="98" y="46"/>
                    </a:moveTo>
                    <a:lnTo>
                      <a:pt x="116" y="60"/>
                    </a:lnTo>
                    <a:lnTo>
                      <a:pt x="128" y="68"/>
                    </a:lnTo>
                    <a:lnTo>
                      <a:pt x="142" y="72"/>
                    </a:lnTo>
                    <a:lnTo>
                      <a:pt x="160" y="74"/>
                    </a:lnTo>
                    <a:lnTo>
                      <a:pt x="166" y="76"/>
                    </a:lnTo>
                    <a:lnTo>
                      <a:pt x="178" y="88"/>
                    </a:lnTo>
                    <a:lnTo>
                      <a:pt x="182" y="98"/>
                    </a:lnTo>
                    <a:lnTo>
                      <a:pt x="186" y="112"/>
                    </a:lnTo>
                    <a:lnTo>
                      <a:pt x="190" y="118"/>
                    </a:lnTo>
                    <a:lnTo>
                      <a:pt x="190" y="118"/>
                    </a:lnTo>
                    <a:lnTo>
                      <a:pt x="196" y="122"/>
                    </a:lnTo>
                    <a:lnTo>
                      <a:pt x="208" y="122"/>
                    </a:lnTo>
                    <a:lnTo>
                      <a:pt x="216" y="120"/>
                    </a:lnTo>
                    <a:lnTo>
                      <a:pt x="224" y="116"/>
                    </a:lnTo>
                    <a:lnTo>
                      <a:pt x="234" y="108"/>
                    </a:lnTo>
                    <a:lnTo>
                      <a:pt x="236" y="102"/>
                    </a:lnTo>
                    <a:lnTo>
                      <a:pt x="244" y="84"/>
                    </a:lnTo>
                    <a:lnTo>
                      <a:pt x="252" y="52"/>
                    </a:lnTo>
                    <a:lnTo>
                      <a:pt x="252" y="46"/>
                    </a:lnTo>
                    <a:lnTo>
                      <a:pt x="250" y="34"/>
                    </a:lnTo>
                    <a:lnTo>
                      <a:pt x="252" y="30"/>
                    </a:lnTo>
                    <a:lnTo>
                      <a:pt x="254" y="26"/>
                    </a:lnTo>
                    <a:lnTo>
                      <a:pt x="264" y="16"/>
                    </a:lnTo>
                    <a:lnTo>
                      <a:pt x="270" y="12"/>
                    </a:lnTo>
                    <a:lnTo>
                      <a:pt x="292" y="2"/>
                    </a:lnTo>
                    <a:lnTo>
                      <a:pt x="296" y="0"/>
                    </a:lnTo>
                    <a:lnTo>
                      <a:pt x="298" y="6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6" y="18"/>
                    </a:lnTo>
                    <a:lnTo>
                      <a:pt x="294" y="22"/>
                    </a:lnTo>
                    <a:lnTo>
                      <a:pt x="292" y="26"/>
                    </a:lnTo>
                    <a:lnTo>
                      <a:pt x="290" y="28"/>
                    </a:lnTo>
                    <a:lnTo>
                      <a:pt x="292" y="30"/>
                    </a:lnTo>
                    <a:lnTo>
                      <a:pt x="294" y="30"/>
                    </a:lnTo>
                    <a:lnTo>
                      <a:pt x="302" y="28"/>
                    </a:lnTo>
                    <a:lnTo>
                      <a:pt x="304" y="28"/>
                    </a:lnTo>
                    <a:lnTo>
                      <a:pt x="312" y="28"/>
                    </a:lnTo>
                    <a:lnTo>
                      <a:pt x="314" y="24"/>
                    </a:lnTo>
                    <a:lnTo>
                      <a:pt x="330" y="18"/>
                    </a:lnTo>
                    <a:lnTo>
                      <a:pt x="338" y="20"/>
                    </a:lnTo>
                    <a:lnTo>
                      <a:pt x="344" y="24"/>
                    </a:lnTo>
                    <a:lnTo>
                      <a:pt x="344" y="28"/>
                    </a:lnTo>
                    <a:lnTo>
                      <a:pt x="346" y="30"/>
                    </a:lnTo>
                    <a:lnTo>
                      <a:pt x="344" y="38"/>
                    </a:lnTo>
                    <a:lnTo>
                      <a:pt x="354" y="38"/>
                    </a:lnTo>
                    <a:lnTo>
                      <a:pt x="356" y="40"/>
                    </a:lnTo>
                    <a:lnTo>
                      <a:pt x="350" y="48"/>
                    </a:lnTo>
                    <a:lnTo>
                      <a:pt x="346" y="52"/>
                    </a:lnTo>
                    <a:lnTo>
                      <a:pt x="348" y="56"/>
                    </a:lnTo>
                    <a:lnTo>
                      <a:pt x="348" y="60"/>
                    </a:lnTo>
                    <a:lnTo>
                      <a:pt x="346" y="66"/>
                    </a:lnTo>
                    <a:lnTo>
                      <a:pt x="344" y="66"/>
                    </a:lnTo>
                    <a:lnTo>
                      <a:pt x="342" y="70"/>
                    </a:lnTo>
                    <a:lnTo>
                      <a:pt x="342" y="76"/>
                    </a:lnTo>
                    <a:lnTo>
                      <a:pt x="342" y="78"/>
                    </a:lnTo>
                    <a:lnTo>
                      <a:pt x="346" y="80"/>
                    </a:lnTo>
                    <a:lnTo>
                      <a:pt x="348" y="82"/>
                    </a:lnTo>
                    <a:lnTo>
                      <a:pt x="356" y="84"/>
                    </a:lnTo>
                    <a:lnTo>
                      <a:pt x="360" y="82"/>
                    </a:lnTo>
                    <a:lnTo>
                      <a:pt x="360" y="78"/>
                    </a:lnTo>
                    <a:lnTo>
                      <a:pt x="364" y="78"/>
                    </a:lnTo>
                    <a:lnTo>
                      <a:pt x="384" y="74"/>
                    </a:lnTo>
                    <a:lnTo>
                      <a:pt x="392" y="92"/>
                    </a:lnTo>
                    <a:lnTo>
                      <a:pt x="408" y="116"/>
                    </a:lnTo>
                    <a:lnTo>
                      <a:pt x="404" y="160"/>
                    </a:lnTo>
                    <a:lnTo>
                      <a:pt x="374" y="184"/>
                    </a:lnTo>
                    <a:lnTo>
                      <a:pt x="408" y="214"/>
                    </a:lnTo>
                    <a:lnTo>
                      <a:pt x="392" y="220"/>
                    </a:lnTo>
                    <a:lnTo>
                      <a:pt x="376" y="232"/>
                    </a:lnTo>
                    <a:lnTo>
                      <a:pt x="356" y="238"/>
                    </a:lnTo>
                    <a:lnTo>
                      <a:pt x="340" y="250"/>
                    </a:lnTo>
                    <a:lnTo>
                      <a:pt x="338" y="254"/>
                    </a:lnTo>
                    <a:lnTo>
                      <a:pt x="334" y="252"/>
                    </a:lnTo>
                    <a:lnTo>
                      <a:pt x="324" y="250"/>
                    </a:lnTo>
                    <a:lnTo>
                      <a:pt x="320" y="248"/>
                    </a:lnTo>
                    <a:lnTo>
                      <a:pt x="316" y="250"/>
                    </a:lnTo>
                    <a:lnTo>
                      <a:pt x="278" y="290"/>
                    </a:lnTo>
                    <a:lnTo>
                      <a:pt x="256" y="306"/>
                    </a:lnTo>
                    <a:lnTo>
                      <a:pt x="244" y="298"/>
                    </a:lnTo>
                    <a:lnTo>
                      <a:pt x="238" y="296"/>
                    </a:lnTo>
                    <a:lnTo>
                      <a:pt x="236" y="298"/>
                    </a:lnTo>
                    <a:lnTo>
                      <a:pt x="236" y="300"/>
                    </a:lnTo>
                    <a:lnTo>
                      <a:pt x="232" y="300"/>
                    </a:lnTo>
                    <a:lnTo>
                      <a:pt x="216" y="302"/>
                    </a:lnTo>
                    <a:lnTo>
                      <a:pt x="208" y="298"/>
                    </a:lnTo>
                    <a:lnTo>
                      <a:pt x="186" y="294"/>
                    </a:lnTo>
                    <a:lnTo>
                      <a:pt x="180" y="290"/>
                    </a:lnTo>
                    <a:lnTo>
                      <a:pt x="174" y="286"/>
                    </a:lnTo>
                    <a:lnTo>
                      <a:pt x="0" y="204"/>
                    </a:lnTo>
                    <a:lnTo>
                      <a:pt x="8" y="190"/>
                    </a:lnTo>
                    <a:lnTo>
                      <a:pt x="10" y="182"/>
                    </a:lnTo>
                    <a:lnTo>
                      <a:pt x="10" y="172"/>
                    </a:lnTo>
                    <a:lnTo>
                      <a:pt x="18" y="164"/>
                    </a:lnTo>
                    <a:lnTo>
                      <a:pt x="26" y="160"/>
                    </a:lnTo>
                    <a:lnTo>
                      <a:pt x="50" y="160"/>
                    </a:lnTo>
                    <a:lnTo>
                      <a:pt x="56" y="158"/>
                    </a:lnTo>
                    <a:lnTo>
                      <a:pt x="70" y="150"/>
                    </a:lnTo>
                    <a:lnTo>
                      <a:pt x="82" y="140"/>
                    </a:lnTo>
                    <a:lnTo>
                      <a:pt x="86" y="134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4" y="122"/>
                    </a:lnTo>
                    <a:lnTo>
                      <a:pt x="78" y="120"/>
                    </a:lnTo>
                    <a:lnTo>
                      <a:pt x="76" y="118"/>
                    </a:lnTo>
                    <a:lnTo>
                      <a:pt x="76" y="112"/>
                    </a:lnTo>
                    <a:lnTo>
                      <a:pt x="70" y="112"/>
                    </a:lnTo>
                    <a:lnTo>
                      <a:pt x="70" y="110"/>
                    </a:lnTo>
                    <a:lnTo>
                      <a:pt x="70" y="104"/>
                    </a:lnTo>
                    <a:lnTo>
                      <a:pt x="74" y="100"/>
                    </a:lnTo>
                    <a:lnTo>
                      <a:pt x="72" y="98"/>
                    </a:lnTo>
                    <a:lnTo>
                      <a:pt x="70" y="96"/>
                    </a:lnTo>
                    <a:lnTo>
                      <a:pt x="60" y="92"/>
                    </a:lnTo>
                    <a:lnTo>
                      <a:pt x="74" y="28"/>
                    </a:lnTo>
                    <a:lnTo>
                      <a:pt x="76" y="30"/>
                    </a:lnTo>
                    <a:lnTo>
                      <a:pt x="98" y="46"/>
                    </a:lnTo>
                    <a:lnTo>
                      <a:pt x="98" y="46"/>
                    </a:lnTo>
                    <a:lnTo>
                      <a:pt x="98" y="4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56"/>
              <p:cNvSpPr>
                <a:spLocks/>
              </p:cNvSpPr>
              <p:nvPr/>
            </p:nvSpPr>
            <p:spPr bwMode="auto">
              <a:xfrm>
                <a:off x="3736" y="2081"/>
                <a:ext cx="312" cy="332"/>
              </a:xfrm>
              <a:custGeom>
                <a:avLst/>
                <a:gdLst>
                  <a:gd name="T0" fmla="*/ 150 w 312"/>
                  <a:gd name="T1" fmla="*/ 10 h 332"/>
                  <a:gd name="T2" fmla="*/ 178 w 312"/>
                  <a:gd name="T3" fmla="*/ 0 h 332"/>
                  <a:gd name="T4" fmla="*/ 182 w 312"/>
                  <a:gd name="T5" fmla="*/ 24 h 332"/>
                  <a:gd name="T6" fmla="*/ 190 w 312"/>
                  <a:gd name="T7" fmla="*/ 28 h 332"/>
                  <a:gd name="T8" fmla="*/ 212 w 312"/>
                  <a:gd name="T9" fmla="*/ 38 h 332"/>
                  <a:gd name="T10" fmla="*/ 244 w 312"/>
                  <a:gd name="T11" fmla="*/ 34 h 332"/>
                  <a:gd name="T12" fmla="*/ 260 w 312"/>
                  <a:gd name="T13" fmla="*/ 42 h 332"/>
                  <a:gd name="T14" fmla="*/ 286 w 312"/>
                  <a:gd name="T15" fmla="*/ 54 h 332"/>
                  <a:gd name="T16" fmla="*/ 302 w 312"/>
                  <a:gd name="T17" fmla="*/ 46 h 332"/>
                  <a:gd name="T18" fmla="*/ 300 w 312"/>
                  <a:gd name="T19" fmla="*/ 66 h 332"/>
                  <a:gd name="T20" fmla="*/ 290 w 312"/>
                  <a:gd name="T21" fmla="*/ 72 h 332"/>
                  <a:gd name="T22" fmla="*/ 286 w 312"/>
                  <a:gd name="T23" fmla="*/ 92 h 332"/>
                  <a:gd name="T24" fmla="*/ 312 w 312"/>
                  <a:gd name="T25" fmla="*/ 96 h 332"/>
                  <a:gd name="T26" fmla="*/ 288 w 312"/>
                  <a:gd name="T27" fmla="*/ 114 h 332"/>
                  <a:gd name="T28" fmla="*/ 302 w 312"/>
                  <a:gd name="T29" fmla="*/ 128 h 332"/>
                  <a:gd name="T30" fmla="*/ 308 w 312"/>
                  <a:gd name="T31" fmla="*/ 140 h 332"/>
                  <a:gd name="T32" fmla="*/ 300 w 312"/>
                  <a:gd name="T33" fmla="*/ 158 h 332"/>
                  <a:gd name="T34" fmla="*/ 294 w 312"/>
                  <a:gd name="T35" fmla="*/ 166 h 332"/>
                  <a:gd name="T36" fmla="*/ 298 w 312"/>
                  <a:gd name="T37" fmla="*/ 186 h 332"/>
                  <a:gd name="T38" fmla="*/ 302 w 312"/>
                  <a:gd name="T39" fmla="*/ 206 h 332"/>
                  <a:gd name="T40" fmla="*/ 286 w 312"/>
                  <a:gd name="T41" fmla="*/ 216 h 332"/>
                  <a:gd name="T42" fmla="*/ 300 w 312"/>
                  <a:gd name="T43" fmla="*/ 290 h 332"/>
                  <a:gd name="T44" fmla="*/ 212 w 312"/>
                  <a:gd name="T45" fmla="*/ 324 h 332"/>
                  <a:gd name="T46" fmla="*/ 188 w 312"/>
                  <a:gd name="T47" fmla="*/ 326 h 332"/>
                  <a:gd name="T48" fmla="*/ 170 w 312"/>
                  <a:gd name="T49" fmla="*/ 326 h 332"/>
                  <a:gd name="T50" fmla="*/ 150 w 312"/>
                  <a:gd name="T51" fmla="*/ 320 h 332"/>
                  <a:gd name="T52" fmla="*/ 140 w 312"/>
                  <a:gd name="T53" fmla="*/ 312 h 332"/>
                  <a:gd name="T54" fmla="*/ 124 w 312"/>
                  <a:gd name="T55" fmla="*/ 312 h 332"/>
                  <a:gd name="T56" fmla="*/ 120 w 312"/>
                  <a:gd name="T57" fmla="*/ 302 h 332"/>
                  <a:gd name="T58" fmla="*/ 106 w 312"/>
                  <a:gd name="T59" fmla="*/ 278 h 332"/>
                  <a:gd name="T60" fmla="*/ 96 w 312"/>
                  <a:gd name="T61" fmla="*/ 266 h 332"/>
                  <a:gd name="T62" fmla="*/ 88 w 312"/>
                  <a:gd name="T63" fmla="*/ 250 h 332"/>
                  <a:gd name="T64" fmla="*/ 76 w 312"/>
                  <a:gd name="T65" fmla="*/ 240 h 332"/>
                  <a:gd name="T66" fmla="*/ 70 w 312"/>
                  <a:gd name="T67" fmla="*/ 232 h 332"/>
                  <a:gd name="T68" fmla="*/ 68 w 312"/>
                  <a:gd name="T69" fmla="*/ 222 h 332"/>
                  <a:gd name="T70" fmla="*/ 54 w 312"/>
                  <a:gd name="T71" fmla="*/ 218 h 332"/>
                  <a:gd name="T72" fmla="*/ 58 w 312"/>
                  <a:gd name="T73" fmla="*/ 198 h 332"/>
                  <a:gd name="T74" fmla="*/ 42 w 312"/>
                  <a:gd name="T75" fmla="*/ 192 h 332"/>
                  <a:gd name="T76" fmla="*/ 52 w 312"/>
                  <a:gd name="T77" fmla="*/ 180 h 332"/>
                  <a:gd name="T78" fmla="*/ 28 w 312"/>
                  <a:gd name="T79" fmla="*/ 172 h 332"/>
                  <a:gd name="T80" fmla="*/ 26 w 312"/>
                  <a:gd name="T81" fmla="*/ 154 h 332"/>
                  <a:gd name="T82" fmla="*/ 22 w 312"/>
                  <a:gd name="T83" fmla="*/ 140 h 332"/>
                  <a:gd name="T84" fmla="*/ 14 w 312"/>
                  <a:gd name="T85" fmla="*/ 134 h 332"/>
                  <a:gd name="T86" fmla="*/ 8 w 312"/>
                  <a:gd name="T87" fmla="*/ 124 h 332"/>
                  <a:gd name="T88" fmla="*/ 4 w 312"/>
                  <a:gd name="T89" fmla="*/ 114 h 332"/>
                  <a:gd name="T90" fmla="*/ 36 w 312"/>
                  <a:gd name="T91" fmla="*/ 98 h 332"/>
                  <a:gd name="T92" fmla="*/ 38 w 312"/>
                  <a:gd name="T93" fmla="*/ 80 h 332"/>
                  <a:gd name="T94" fmla="*/ 32 w 312"/>
                  <a:gd name="T95" fmla="*/ 54 h 332"/>
                  <a:gd name="T96" fmla="*/ 50 w 312"/>
                  <a:gd name="T97" fmla="*/ 64 h 332"/>
                  <a:gd name="T98" fmla="*/ 76 w 312"/>
                  <a:gd name="T99" fmla="*/ 36 h 332"/>
                  <a:gd name="T100" fmla="*/ 98 w 312"/>
                  <a:gd name="T101" fmla="*/ 58 h 332"/>
                  <a:gd name="T102" fmla="*/ 110 w 312"/>
                  <a:gd name="T103" fmla="*/ 44 h 332"/>
                  <a:gd name="T104" fmla="*/ 100 w 312"/>
                  <a:gd name="T105" fmla="*/ 12 h 332"/>
                  <a:gd name="T106" fmla="*/ 126 w 312"/>
                  <a:gd name="T107" fmla="*/ 28 h 332"/>
                  <a:gd name="T108" fmla="*/ 130 w 312"/>
                  <a:gd name="T109" fmla="*/ 2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2" h="332">
                    <a:moveTo>
                      <a:pt x="130" y="20"/>
                    </a:moveTo>
                    <a:lnTo>
                      <a:pt x="132" y="18"/>
                    </a:lnTo>
                    <a:lnTo>
                      <a:pt x="138" y="16"/>
                    </a:lnTo>
                    <a:lnTo>
                      <a:pt x="150" y="10"/>
                    </a:lnTo>
                    <a:lnTo>
                      <a:pt x="156" y="10"/>
                    </a:lnTo>
                    <a:lnTo>
                      <a:pt x="164" y="4"/>
                    </a:lnTo>
                    <a:lnTo>
                      <a:pt x="176" y="0"/>
                    </a:lnTo>
                    <a:lnTo>
                      <a:pt x="178" y="0"/>
                    </a:lnTo>
                    <a:lnTo>
                      <a:pt x="176" y="8"/>
                    </a:lnTo>
                    <a:lnTo>
                      <a:pt x="180" y="14"/>
                    </a:lnTo>
                    <a:lnTo>
                      <a:pt x="182" y="18"/>
                    </a:lnTo>
                    <a:lnTo>
                      <a:pt x="182" y="24"/>
                    </a:lnTo>
                    <a:lnTo>
                      <a:pt x="180" y="28"/>
                    </a:lnTo>
                    <a:lnTo>
                      <a:pt x="182" y="34"/>
                    </a:lnTo>
                    <a:lnTo>
                      <a:pt x="184" y="32"/>
                    </a:lnTo>
                    <a:lnTo>
                      <a:pt x="190" y="28"/>
                    </a:lnTo>
                    <a:lnTo>
                      <a:pt x="200" y="24"/>
                    </a:lnTo>
                    <a:lnTo>
                      <a:pt x="204" y="26"/>
                    </a:lnTo>
                    <a:lnTo>
                      <a:pt x="210" y="36"/>
                    </a:lnTo>
                    <a:lnTo>
                      <a:pt x="212" y="38"/>
                    </a:lnTo>
                    <a:lnTo>
                      <a:pt x="220" y="38"/>
                    </a:lnTo>
                    <a:lnTo>
                      <a:pt x="228" y="34"/>
                    </a:lnTo>
                    <a:lnTo>
                      <a:pt x="236" y="32"/>
                    </a:lnTo>
                    <a:lnTo>
                      <a:pt x="244" y="34"/>
                    </a:lnTo>
                    <a:lnTo>
                      <a:pt x="246" y="42"/>
                    </a:lnTo>
                    <a:lnTo>
                      <a:pt x="248" y="46"/>
                    </a:lnTo>
                    <a:lnTo>
                      <a:pt x="252" y="46"/>
                    </a:lnTo>
                    <a:lnTo>
                      <a:pt x="260" y="42"/>
                    </a:lnTo>
                    <a:lnTo>
                      <a:pt x="270" y="40"/>
                    </a:lnTo>
                    <a:lnTo>
                      <a:pt x="274" y="42"/>
                    </a:lnTo>
                    <a:lnTo>
                      <a:pt x="282" y="52"/>
                    </a:lnTo>
                    <a:lnTo>
                      <a:pt x="286" y="54"/>
                    </a:lnTo>
                    <a:lnTo>
                      <a:pt x="288" y="54"/>
                    </a:lnTo>
                    <a:lnTo>
                      <a:pt x="294" y="48"/>
                    </a:lnTo>
                    <a:lnTo>
                      <a:pt x="300" y="46"/>
                    </a:lnTo>
                    <a:lnTo>
                      <a:pt x="302" y="46"/>
                    </a:lnTo>
                    <a:lnTo>
                      <a:pt x="308" y="52"/>
                    </a:lnTo>
                    <a:lnTo>
                      <a:pt x="308" y="58"/>
                    </a:lnTo>
                    <a:lnTo>
                      <a:pt x="304" y="64"/>
                    </a:lnTo>
                    <a:lnTo>
                      <a:pt x="300" y="66"/>
                    </a:lnTo>
                    <a:lnTo>
                      <a:pt x="294" y="62"/>
                    </a:lnTo>
                    <a:lnTo>
                      <a:pt x="292" y="62"/>
                    </a:lnTo>
                    <a:lnTo>
                      <a:pt x="292" y="62"/>
                    </a:lnTo>
                    <a:lnTo>
                      <a:pt x="290" y="72"/>
                    </a:lnTo>
                    <a:lnTo>
                      <a:pt x="280" y="82"/>
                    </a:lnTo>
                    <a:lnTo>
                      <a:pt x="278" y="88"/>
                    </a:lnTo>
                    <a:lnTo>
                      <a:pt x="282" y="92"/>
                    </a:lnTo>
                    <a:lnTo>
                      <a:pt x="286" y="92"/>
                    </a:lnTo>
                    <a:lnTo>
                      <a:pt x="296" y="82"/>
                    </a:lnTo>
                    <a:lnTo>
                      <a:pt x="310" y="88"/>
                    </a:lnTo>
                    <a:lnTo>
                      <a:pt x="312" y="92"/>
                    </a:lnTo>
                    <a:lnTo>
                      <a:pt x="312" y="96"/>
                    </a:lnTo>
                    <a:lnTo>
                      <a:pt x="300" y="106"/>
                    </a:lnTo>
                    <a:lnTo>
                      <a:pt x="288" y="108"/>
                    </a:lnTo>
                    <a:lnTo>
                      <a:pt x="286" y="110"/>
                    </a:lnTo>
                    <a:lnTo>
                      <a:pt x="288" y="114"/>
                    </a:lnTo>
                    <a:lnTo>
                      <a:pt x="292" y="116"/>
                    </a:lnTo>
                    <a:lnTo>
                      <a:pt x="306" y="120"/>
                    </a:lnTo>
                    <a:lnTo>
                      <a:pt x="306" y="124"/>
                    </a:lnTo>
                    <a:lnTo>
                      <a:pt x="302" y="128"/>
                    </a:lnTo>
                    <a:lnTo>
                      <a:pt x="302" y="128"/>
                    </a:lnTo>
                    <a:lnTo>
                      <a:pt x="302" y="134"/>
                    </a:lnTo>
                    <a:lnTo>
                      <a:pt x="306" y="138"/>
                    </a:lnTo>
                    <a:lnTo>
                      <a:pt x="308" y="140"/>
                    </a:lnTo>
                    <a:lnTo>
                      <a:pt x="306" y="146"/>
                    </a:lnTo>
                    <a:lnTo>
                      <a:pt x="302" y="148"/>
                    </a:lnTo>
                    <a:lnTo>
                      <a:pt x="296" y="150"/>
                    </a:lnTo>
                    <a:lnTo>
                      <a:pt x="300" y="158"/>
                    </a:lnTo>
                    <a:lnTo>
                      <a:pt x="298" y="162"/>
                    </a:lnTo>
                    <a:lnTo>
                      <a:pt x="296" y="162"/>
                    </a:lnTo>
                    <a:lnTo>
                      <a:pt x="294" y="162"/>
                    </a:lnTo>
                    <a:lnTo>
                      <a:pt x="294" y="166"/>
                    </a:lnTo>
                    <a:lnTo>
                      <a:pt x="298" y="168"/>
                    </a:lnTo>
                    <a:lnTo>
                      <a:pt x="300" y="172"/>
                    </a:lnTo>
                    <a:lnTo>
                      <a:pt x="300" y="182"/>
                    </a:lnTo>
                    <a:lnTo>
                      <a:pt x="298" y="186"/>
                    </a:lnTo>
                    <a:lnTo>
                      <a:pt x="294" y="198"/>
                    </a:lnTo>
                    <a:lnTo>
                      <a:pt x="296" y="200"/>
                    </a:lnTo>
                    <a:lnTo>
                      <a:pt x="302" y="206"/>
                    </a:lnTo>
                    <a:lnTo>
                      <a:pt x="302" y="206"/>
                    </a:lnTo>
                    <a:lnTo>
                      <a:pt x="300" y="210"/>
                    </a:lnTo>
                    <a:lnTo>
                      <a:pt x="296" y="212"/>
                    </a:lnTo>
                    <a:lnTo>
                      <a:pt x="288" y="212"/>
                    </a:lnTo>
                    <a:lnTo>
                      <a:pt x="286" y="216"/>
                    </a:lnTo>
                    <a:lnTo>
                      <a:pt x="286" y="220"/>
                    </a:lnTo>
                    <a:lnTo>
                      <a:pt x="276" y="226"/>
                    </a:lnTo>
                    <a:lnTo>
                      <a:pt x="284" y="256"/>
                    </a:lnTo>
                    <a:lnTo>
                      <a:pt x="300" y="290"/>
                    </a:lnTo>
                    <a:lnTo>
                      <a:pt x="264" y="290"/>
                    </a:lnTo>
                    <a:lnTo>
                      <a:pt x="244" y="296"/>
                    </a:lnTo>
                    <a:lnTo>
                      <a:pt x="224" y="326"/>
                    </a:lnTo>
                    <a:lnTo>
                      <a:pt x="212" y="324"/>
                    </a:lnTo>
                    <a:lnTo>
                      <a:pt x="202" y="328"/>
                    </a:lnTo>
                    <a:lnTo>
                      <a:pt x="198" y="326"/>
                    </a:lnTo>
                    <a:lnTo>
                      <a:pt x="192" y="324"/>
                    </a:lnTo>
                    <a:lnTo>
                      <a:pt x="188" y="326"/>
                    </a:lnTo>
                    <a:lnTo>
                      <a:pt x="182" y="332"/>
                    </a:lnTo>
                    <a:lnTo>
                      <a:pt x="178" y="332"/>
                    </a:lnTo>
                    <a:lnTo>
                      <a:pt x="176" y="328"/>
                    </a:lnTo>
                    <a:lnTo>
                      <a:pt x="170" y="326"/>
                    </a:lnTo>
                    <a:lnTo>
                      <a:pt x="156" y="326"/>
                    </a:lnTo>
                    <a:lnTo>
                      <a:pt x="156" y="316"/>
                    </a:lnTo>
                    <a:lnTo>
                      <a:pt x="152" y="314"/>
                    </a:lnTo>
                    <a:lnTo>
                      <a:pt x="150" y="320"/>
                    </a:lnTo>
                    <a:lnTo>
                      <a:pt x="146" y="320"/>
                    </a:lnTo>
                    <a:lnTo>
                      <a:pt x="144" y="318"/>
                    </a:lnTo>
                    <a:lnTo>
                      <a:pt x="142" y="314"/>
                    </a:lnTo>
                    <a:lnTo>
                      <a:pt x="140" y="312"/>
                    </a:lnTo>
                    <a:lnTo>
                      <a:pt x="138" y="314"/>
                    </a:lnTo>
                    <a:lnTo>
                      <a:pt x="130" y="314"/>
                    </a:lnTo>
                    <a:lnTo>
                      <a:pt x="128" y="314"/>
                    </a:lnTo>
                    <a:lnTo>
                      <a:pt x="124" y="312"/>
                    </a:lnTo>
                    <a:lnTo>
                      <a:pt x="122" y="312"/>
                    </a:lnTo>
                    <a:lnTo>
                      <a:pt x="120" y="310"/>
                    </a:lnTo>
                    <a:lnTo>
                      <a:pt x="120" y="308"/>
                    </a:lnTo>
                    <a:lnTo>
                      <a:pt x="120" y="302"/>
                    </a:lnTo>
                    <a:lnTo>
                      <a:pt x="118" y="300"/>
                    </a:lnTo>
                    <a:lnTo>
                      <a:pt x="116" y="298"/>
                    </a:lnTo>
                    <a:lnTo>
                      <a:pt x="108" y="284"/>
                    </a:lnTo>
                    <a:lnTo>
                      <a:pt x="106" y="278"/>
                    </a:lnTo>
                    <a:lnTo>
                      <a:pt x="106" y="272"/>
                    </a:lnTo>
                    <a:lnTo>
                      <a:pt x="106" y="268"/>
                    </a:lnTo>
                    <a:lnTo>
                      <a:pt x="104" y="266"/>
                    </a:lnTo>
                    <a:lnTo>
                      <a:pt x="96" y="266"/>
                    </a:lnTo>
                    <a:lnTo>
                      <a:pt x="88" y="262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88" y="250"/>
                    </a:lnTo>
                    <a:lnTo>
                      <a:pt x="86" y="248"/>
                    </a:lnTo>
                    <a:lnTo>
                      <a:pt x="78" y="248"/>
                    </a:lnTo>
                    <a:lnTo>
                      <a:pt x="72" y="246"/>
                    </a:lnTo>
                    <a:lnTo>
                      <a:pt x="76" y="240"/>
                    </a:lnTo>
                    <a:lnTo>
                      <a:pt x="78" y="236"/>
                    </a:lnTo>
                    <a:lnTo>
                      <a:pt x="78" y="234"/>
                    </a:lnTo>
                    <a:lnTo>
                      <a:pt x="72" y="234"/>
                    </a:lnTo>
                    <a:lnTo>
                      <a:pt x="70" y="232"/>
                    </a:lnTo>
                    <a:lnTo>
                      <a:pt x="68" y="232"/>
                    </a:lnTo>
                    <a:lnTo>
                      <a:pt x="70" y="228"/>
                    </a:lnTo>
                    <a:lnTo>
                      <a:pt x="74" y="228"/>
                    </a:lnTo>
                    <a:lnTo>
                      <a:pt x="68" y="222"/>
                    </a:lnTo>
                    <a:lnTo>
                      <a:pt x="66" y="220"/>
                    </a:lnTo>
                    <a:lnTo>
                      <a:pt x="64" y="218"/>
                    </a:lnTo>
                    <a:lnTo>
                      <a:pt x="60" y="216"/>
                    </a:lnTo>
                    <a:lnTo>
                      <a:pt x="54" y="218"/>
                    </a:lnTo>
                    <a:lnTo>
                      <a:pt x="58" y="214"/>
                    </a:lnTo>
                    <a:lnTo>
                      <a:pt x="60" y="214"/>
                    </a:lnTo>
                    <a:lnTo>
                      <a:pt x="54" y="204"/>
                    </a:lnTo>
                    <a:lnTo>
                      <a:pt x="58" y="198"/>
                    </a:lnTo>
                    <a:lnTo>
                      <a:pt x="54" y="196"/>
                    </a:lnTo>
                    <a:lnTo>
                      <a:pt x="50" y="200"/>
                    </a:lnTo>
                    <a:lnTo>
                      <a:pt x="48" y="200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50" y="186"/>
                    </a:lnTo>
                    <a:lnTo>
                      <a:pt x="52" y="182"/>
                    </a:lnTo>
                    <a:lnTo>
                      <a:pt x="52" y="180"/>
                    </a:lnTo>
                    <a:lnTo>
                      <a:pt x="44" y="184"/>
                    </a:lnTo>
                    <a:lnTo>
                      <a:pt x="40" y="178"/>
                    </a:lnTo>
                    <a:lnTo>
                      <a:pt x="36" y="172"/>
                    </a:lnTo>
                    <a:lnTo>
                      <a:pt x="28" y="172"/>
                    </a:lnTo>
                    <a:lnTo>
                      <a:pt x="28" y="170"/>
                    </a:lnTo>
                    <a:lnTo>
                      <a:pt x="28" y="162"/>
                    </a:lnTo>
                    <a:lnTo>
                      <a:pt x="26" y="156"/>
                    </a:lnTo>
                    <a:lnTo>
                      <a:pt x="26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22" y="146"/>
                    </a:lnTo>
                    <a:lnTo>
                      <a:pt x="22" y="140"/>
                    </a:lnTo>
                    <a:lnTo>
                      <a:pt x="20" y="138"/>
                    </a:lnTo>
                    <a:lnTo>
                      <a:pt x="18" y="140"/>
                    </a:lnTo>
                    <a:lnTo>
                      <a:pt x="16" y="138"/>
                    </a:lnTo>
                    <a:lnTo>
                      <a:pt x="14" y="134"/>
                    </a:lnTo>
                    <a:lnTo>
                      <a:pt x="10" y="134"/>
                    </a:lnTo>
                    <a:lnTo>
                      <a:pt x="8" y="134"/>
                    </a:lnTo>
                    <a:lnTo>
                      <a:pt x="10" y="124"/>
                    </a:lnTo>
                    <a:lnTo>
                      <a:pt x="8" y="124"/>
                    </a:lnTo>
                    <a:lnTo>
                      <a:pt x="0" y="122"/>
                    </a:lnTo>
                    <a:lnTo>
                      <a:pt x="2" y="120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22" y="108"/>
                    </a:lnTo>
                    <a:lnTo>
                      <a:pt x="30" y="94"/>
                    </a:lnTo>
                    <a:lnTo>
                      <a:pt x="34" y="94"/>
                    </a:lnTo>
                    <a:lnTo>
                      <a:pt x="36" y="98"/>
                    </a:lnTo>
                    <a:lnTo>
                      <a:pt x="40" y="100"/>
                    </a:lnTo>
                    <a:lnTo>
                      <a:pt x="44" y="94"/>
                    </a:lnTo>
                    <a:lnTo>
                      <a:pt x="42" y="88"/>
                    </a:lnTo>
                    <a:lnTo>
                      <a:pt x="38" y="80"/>
                    </a:lnTo>
                    <a:lnTo>
                      <a:pt x="32" y="74"/>
                    </a:lnTo>
                    <a:lnTo>
                      <a:pt x="28" y="66"/>
                    </a:lnTo>
                    <a:lnTo>
                      <a:pt x="28" y="62"/>
                    </a:lnTo>
                    <a:lnTo>
                      <a:pt x="32" y="54"/>
                    </a:lnTo>
                    <a:lnTo>
                      <a:pt x="34" y="52"/>
                    </a:lnTo>
                    <a:lnTo>
                      <a:pt x="36" y="52"/>
                    </a:lnTo>
                    <a:lnTo>
                      <a:pt x="44" y="62"/>
                    </a:lnTo>
                    <a:lnTo>
                      <a:pt x="50" y="64"/>
                    </a:lnTo>
                    <a:lnTo>
                      <a:pt x="56" y="62"/>
                    </a:lnTo>
                    <a:lnTo>
                      <a:pt x="68" y="52"/>
                    </a:lnTo>
                    <a:lnTo>
                      <a:pt x="72" y="40"/>
                    </a:lnTo>
                    <a:lnTo>
                      <a:pt x="76" y="36"/>
                    </a:lnTo>
                    <a:lnTo>
                      <a:pt x="80" y="38"/>
                    </a:lnTo>
                    <a:lnTo>
                      <a:pt x="84" y="46"/>
                    </a:lnTo>
                    <a:lnTo>
                      <a:pt x="94" y="58"/>
                    </a:lnTo>
                    <a:lnTo>
                      <a:pt x="98" y="58"/>
                    </a:lnTo>
                    <a:lnTo>
                      <a:pt x="104" y="54"/>
                    </a:lnTo>
                    <a:lnTo>
                      <a:pt x="110" y="50"/>
                    </a:lnTo>
                    <a:lnTo>
                      <a:pt x="110" y="46"/>
                    </a:lnTo>
                    <a:lnTo>
                      <a:pt x="110" y="44"/>
                    </a:lnTo>
                    <a:lnTo>
                      <a:pt x="106" y="32"/>
                    </a:lnTo>
                    <a:lnTo>
                      <a:pt x="98" y="18"/>
                    </a:lnTo>
                    <a:lnTo>
                      <a:pt x="98" y="16"/>
                    </a:lnTo>
                    <a:lnTo>
                      <a:pt x="100" y="12"/>
                    </a:lnTo>
                    <a:lnTo>
                      <a:pt x="104" y="12"/>
                    </a:lnTo>
                    <a:lnTo>
                      <a:pt x="110" y="16"/>
                    </a:lnTo>
                    <a:lnTo>
                      <a:pt x="120" y="24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30" y="26"/>
                    </a:lnTo>
                    <a:lnTo>
                      <a:pt x="130" y="20"/>
                    </a:lnTo>
                    <a:lnTo>
                      <a:pt x="130" y="20"/>
                    </a:lnTo>
                    <a:lnTo>
                      <a:pt x="130" y="2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57"/>
              <p:cNvSpPr>
                <a:spLocks/>
              </p:cNvSpPr>
              <p:nvPr/>
            </p:nvSpPr>
            <p:spPr bwMode="auto">
              <a:xfrm>
                <a:off x="3132" y="2081"/>
                <a:ext cx="276" cy="236"/>
              </a:xfrm>
              <a:custGeom>
                <a:avLst/>
                <a:gdLst>
                  <a:gd name="T0" fmla="*/ 176 w 276"/>
                  <a:gd name="T1" fmla="*/ 22 h 236"/>
                  <a:gd name="T2" fmla="*/ 186 w 276"/>
                  <a:gd name="T3" fmla="*/ 14 h 236"/>
                  <a:gd name="T4" fmla="*/ 204 w 276"/>
                  <a:gd name="T5" fmla="*/ 6 h 236"/>
                  <a:gd name="T6" fmla="*/ 212 w 276"/>
                  <a:gd name="T7" fmla="*/ 24 h 236"/>
                  <a:gd name="T8" fmla="*/ 224 w 276"/>
                  <a:gd name="T9" fmla="*/ 26 h 236"/>
                  <a:gd name="T10" fmla="*/ 236 w 276"/>
                  <a:gd name="T11" fmla="*/ 20 h 236"/>
                  <a:gd name="T12" fmla="*/ 252 w 276"/>
                  <a:gd name="T13" fmla="*/ 20 h 236"/>
                  <a:gd name="T14" fmla="*/ 260 w 276"/>
                  <a:gd name="T15" fmla="*/ 32 h 236"/>
                  <a:gd name="T16" fmla="*/ 274 w 276"/>
                  <a:gd name="T17" fmla="*/ 68 h 236"/>
                  <a:gd name="T18" fmla="*/ 272 w 276"/>
                  <a:gd name="T19" fmla="*/ 82 h 236"/>
                  <a:gd name="T20" fmla="*/ 256 w 276"/>
                  <a:gd name="T21" fmla="*/ 236 h 236"/>
                  <a:gd name="T22" fmla="*/ 60 w 276"/>
                  <a:gd name="T23" fmla="*/ 220 h 236"/>
                  <a:gd name="T24" fmla="*/ 34 w 276"/>
                  <a:gd name="T25" fmla="*/ 214 h 236"/>
                  <a:gd name="T26" fmla="*/ 20 w 276"/>
                  <a:gd name="T27" fmla="*/ 200 h 236"/>
                  <a:gd name="T28" fmla="*/ 6 w 276"/>
                  <a:gd name="T29" fmla="*/ 168 h 236"/>
                  <a:gd name="T30" fmla="*/ 0 w 276"/>
                  <a:gd name="T31" fmla="*/ 156 h 236"/>
                  <a:gd name="T32" fmla="*/ 6 w 276"/>
                  <a:gd name="T33" fmla="*/ 150 h 236"/>
                  <a:gd name="T34" fmla="*/ 18 w 276"/>
                  <a:gd name="T35" fmla="*/ 146 h 236"/>
                  <a:gd name="T36" fmla="*/ 18 w 276"/>
                  <a:gd name="T37" fmla="*/ 126 h 236"/>
                  <a:gd name="T38" fmla="*/ 32 w 276"/>
                  <a:gd name="T39" fmla="*/ 132 h 236"/>
                  <a:gd name="T40" fmla="*/ 40 w 276"/>
                  <a:gd name="T41" fmla="*/ 126 h 236"/>
                  <a:gd name="T42" fmla="*/ 32 w 276"/>
                  <a:gd name="T43" fmla="*/ 118 h 236"/>
                  <a:gd name="T44" fmla="*/ 44 w 276"/>
                  <a:gd name="T45" fmla="*/ 112 h 236"/>
                  <a:gd name="T46" fmla="*/ 64 w 276"/>
                  <a:gd name="T47" fmla="*/ 102 h 236"/>
                  <a:gd name="T48" fmla="*/ 60 w 276"/>
                  <a:gd name="T49" fmla="*/ 88 h 236"/>
                  <a:gd name="T50" fmla="*/ 70 w 276"/>
                  <a:gd name="T51" fmla="*/ 78 h 236"/>
                  <a:gd name="T52" fmla="*/ 74 w 276"/>
                  <a:gd name="T53" fmla="*/ 70 h 236"/>
                  <a:gd name="T54" fmla="*/ 86 w 276"/>
                  <a:gd name="T55" fmla="*/ 64 h 236"/>
                  <a:gd name="T56" fmla="*/ 84 w 276"/>
                  <a:gd name="T57" fmla="*/ 52 h 236"/>
                  <a:gd name="T58" fmla="*/ 90 w 276"/>
                  <a:gd name="T59" fmla="*/ 56 h 236"/>
                  <a:gd name="T60" fmla="*/ 98 w 276"/>
                  <a:gd name="T61" fmla="*/ 56 h 236"/>
                  <a:gd name="T62" fmla="*/ 104 w 276"/>
                  <a:gd name="T63" fmla="*/ 50 h 236"/>
                  <a:gd name="T64" fmla="*/ 102 w 276"/>
                  <a:gd name="T65" fmla="*/ 42 h 236"/>
                  <a:gd name="T66" fmla="*/ 112 w 276"/>
                  <a:gd name="T67" fmla="*/ 44 h 236"/>
                  <a:gd name="T68" fmla="*/ 116 w 276"/>
                  <a:gd name="T69" fmla="*/ 42 h 236"/>
                  <a:gd name="T70" fmla="*/ 120 w 276"/>
                  <a:gd name="T71" fmla="*/ 50 h 236"/>
                  <a:gd name="T72" fmla="*/ 126 w 276"/>
                  <a:gd name="T73" fmla="*/ 38 h 236"/>
                  <a:gd name="T74" fmla="*/ 126 w 276"/>
                  <a:gd name="T75" fmla="*/ 52 h 236"/>
                  <a:gd name="T76" fmla="*/ 138 w 276"/>
                  <a:gd name="T77" fmla="*/ 54 h 236"/>
                  <a:gd name="T78" fmla="*/ 134 w 276"/>
                  <a:gd name="T79" fmla="*/ 44 h 236"/>
                  <a:gd name="T80" fmla="*/ 140 w 276"/>
                  <a:gd name="T81" fmla="*/ 12 h 236"/>
                  <a:gd name="T82" fmla="*/ 146 w 276"/>
                  <a:gd name="T83" fmla="*/ 20 h 236"/>
                  <a:gd name="T84" fmla="*/ 148 w 276"/>
                  <a:gd name="T85" fmla="*/ 26 h 236"/>
                  <a:gd name="T86" fmla="*/ 150 w 276"/>
                  <a:gd name="T87" fmla="*/ 20 h 236"/>
                  <a:gd name="T88" fmla="*/ 168 w 276"/>
                  <a:gd name="T89" fmla="*/ 26 h 236"/>
                  <a:gd name="T90" fmla="*/ 172 w 276"/>
                  <a:gd name="T91" fmla="*/ 22 h 236"/>
                  <a:gd name="T92" fmla="*/ 172 w 276"/>
                  <a:gd name="T93" fmla="*/ 1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6" h="236">
                    <a:moveTo>
                      <a:pt x="172" y="16"/>
                    </a:moveTo>
                    <a:lnTo>
                      <a:pt x="174" y="16"/>
                    </a:lnTo>
                    <a:lnTo>
                      <a:pt x="176" y="22"/>
                    </a:lnTo>
                    <a:lnTo>
                      <a:pt x="182" y="20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0"/>
                    </a:lnTo>
                    <a:lnTo>
                      <a:pt x="190" y="0"/>
                    </a:lnTo>
                    <a:lnTo>
                      <a:pt x="204" y="6"/>
                    </a:lnTo>
                    <a:lnTo>
                      <a:pt x="202" y="18"/>
                    </a:lnTo>
                    <a:lnTo>
                      <a:pt x="210" y="22"/>
                    </a:lnTo>
                    <a:lnTo>
                      <a:pt x="212" y="24"/>
                    </a:lnTo>
                    <a:lnTo>
                      <a:pt x="216" y="24"/>
                    </a:lnTo>
                    <a:lnTo>
                      <a:pt x="222" y="24"/>
                    </a:lnTo>
                    <a:lnTo>
                      <a:pt x="224" y="26"/>
                    </a:lnTo>
                    <a:lnTo>
                      <a:pt x="230" y="26"/>
                    </a:lnTo>
                    <a:lnTo>
                      <a:pt x="236" y="22"/>
                    </a:lnTo>
                    <a:lnTo>
                      <a:pt x="236" y="20"/>
                    </a:lnTo>
                    <a:lnTo>
                      <a:pt x="242" y="18"/>
                    </a:lnTo>
                    <a:lnTo>
                      <a:pt x="248" y="22"/>
                    </a:lnTo>
                    <a:lnTo>
                      <a:pt x="252" y="20"/>
                    </a:lnTo>
                    <a:lnTo>
                      <a:pt x="256" y="20"/>
                    </a:lnTo>
                    <a:lnTo>
                      <a:pt x="256" y="28"/>
                    </a:lnTo>
                    <a:lnTo>
                      <a:pt x="260" y="32"/>
                    </a:lnTo>
                    <a:lnTo>
                      <a:pt x="270" y="48"/>
                    </a:lnTo>
                    <a:lnTo>
                      <a:pt x="276" y="52"/>
                    </a:lnTo>
                    <a:lnTo>
                      <a:pt x="274" y="68"/>
                    </a:lnTo>
                    <a:lnTo>
                      <a:pt x="270" y="68"/>
                    </a:lnTo>
                    <a:lnTo>
                      <a:pt x="268" y="82"/>
                    </a:lnTo>
                    <a:lnTo>
                      <a:pt x="272" y="82"/>
                    </a:lnTo>
                    <a:lnTo>
                      <a:pt x="266" y="146"/>
                    </a:lnTo>
                    <a:lnTo>
                      <a:pt x="266" y="150"/>
                    </a:lnTo>
                    <a:lnTo>
                      <a:pt x="256" y="236"/>
                    </a:lnTo>
                    <a:lnTo>
                      <a:pt x="100" y="236"/>
                    </a:lnTo>
                    <a:lnTo>
                      <a:pt x="62" y="220"/>
                    </a:lnTo>
                    <a:lnTo>
                      <a:pt x="60" y="220"/>
                    </a:lnTo>
                    <a:lnTo>
                      <a:pt x="58" y="220"/>
                    </a:lnTo>
                    <a:lnTo>
                      <a:pt x="48" y="218"/>
                    </a:lnTo>
                    <a:lnTo>
                      <a:pt x="34" y="214"/>
                    </a:lnTo>
                    <a:lnTo>
                      <a:pt x="30" y="206"/>
                    </a:lnTo>
                    <a:lnTo>
                      <a:pt x="24" y="206"/>
                    </a:lnTo>
                    <a:lnTo>
                      <a:pt x="20" y="200"/>
                    </a:lnTo>
                    <a:lnTo>
                      <a:pt x="22" y="188"/>
                    </a:lnTo>
                    <a:lnTo>
                      <a:pt x="14" y="172"/>
                    </a:lnTo>
                    <a:lnTo>
                      <a:pt x="6" y="168"/>
                    </a:lnTo>
                    <a:lnTo>
                      <a:pt x="2" y="158"/>
                    </a:lnTo>
                    <a:lnTo>
                      <a:pt x="2" y="154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10" y="146"/>
                    </a:lnTo>
                    <a:lnTo>
                      <a:pt x="12" y="146"/>
                    </a:lnTo>
                    <a:lnTo>
                      <a:pt x="18" y="146"/>
                    </a:lnTo>
                    <a:lnTo>
                      <a:pt x="20" y="138"/>
                    </a:lnTo>
                    <a:lnTo>
                      <a:pt x="18" y="132"/>
                    </a:lnTo>
                    <a:lnTo>
                      <a:pt x="18" y="126"/>
                    </a:lnTo>
                    <a:lnTo>
                      <a:pt x="22" y="126"/>
                    </a:lnTo>
                    <a:lnTo>
                      <a:pt x="30" y="130"/>
                    </a:lnTo>
                    <a:lnTo>
                      <a:pt x="32" y="132"/>
                    </a:lnTo>
                    <a:lnTo>
                      <a:pt x="34" y="130"/>
                    </a:lnTo>
                    <a:lnTo>
                      <a:pt x="36" y="128"/>
                    </a:lnTo>
                    <a:lnTo>
                      <a:pt x="40" y="126"/>
                    </a:lnTo>
                    <a:lnTo>
                      <a:pt x="38" y="124"/>
                    </a:lnTo>
                    <a:lnTo>
                      <a:pt x="32" y="122"/>
                    </a:lnTo>
                    <a:lnTo>
                      <a:pt x="32" y="118"/>
                    </a:lnTo>
                    <a:lnTo>
                      <a:pt x="32" y="110"/>
                    </a:lnTo>
                    <a:lnTo>
                      <a:pt x="38" y="112"/>
                    </a:lnTo>
                    <a:lnTo>
                      <a:pt x="44" y="112"/>
                    </a:lnTo>
                    <a:lnTo>
                      <a:pt x="46" y="106"/>
                    </a:lnTo>
                    <a:lnTo>
                      <a:pt x="56" y="106"/>
                    </a:lnTo>
                    <a:lnTo>
                      <a:pt x="64" y="102"/>
                    </a:lnTo>
                    <a:lnTo>
                      <a:pt x="66" y="98"/>
                    </a:lnTo>
                    <a:lnTo>
                      <a:pt x="60" y="92"/>
                    </a:lnTo>
                    <a:lnTo>
                      <a:pt x="60" y="88"/>
                    </a:lnTo>
                    <a:lnTo>
                      <a:pt x="64" y="86"/>
                    </a:lnTo>
                    <a:lnTo>
                      <a:pt x="66" y="80"/>
                    </a:lnTo>
                    <a:lnTo>
                      <a:pt x="70" y="78"/>
                    </a:lnTo>
                    <a:lnTo>
                      <a:pt x="70" y="74"/>
                    </a:lnTo>
                    <a:lnTo>
                      <a:pt x="70" y="70"/>
                    </a:lnTo>
                    <a:lnTo>
                      <a:pt x="74" y="70"/>
                    </a:lnTo>
                    <a:lnTo>
                      <a:pt x="76" y="70"/>
                    </a:lnTo>
                    <a:lnTo>
                      <a:pt x="86" y="66"/>
                    </a:lnTo>
                    <a:lnTo>
                      <a:pt x="86" y="64"/>
                    </a:lnTo>
                    <a:lnTo>
                      <a:pt x="84" y="60"/>
                    </a:lnTo>
                    <a:lnTo>
                      <a:pt x="84" y="56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8" y="56"/>
                    </a:lnTo>
                    <a:lnTo>
                      <a:pt x="90" y="56"/>
                    </a:lnTo>
                    <a:lnTo>
                      <a:pt x="92" y="60"/>
                    </a:lnTo>
                    <a:lnTo>
                      <a:pt x="96" y="60"/>
                    </a:lnTo>
                    <a:lnTo>
                      <a:pt x="98" y="56"/>
                    </a:lnTo>
                    <a:lnTo>
                      <a:pt x="108" y="58"/>
                    </a:lnTo>
                    <a:lnTo>
                      <a:pt x="110" y="56"/>
                    </a:lnTo>
                    <a:lnTo>
                      <a:pt x="104" y="50"/>
                    </a:lnTo>
                    <a:lnTo>
                      <a:pt x="100" y="48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4" y="40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38"/>
                    </a:lnTo>
                    <a:lnTo>
                      <a:pt x="116" y="40"/>
                    </a:lnTo>
                    <a:lnTo>
                      <a:pt x="116" y="42"/>
                    </a:lnTo>
                    <a:lnTo>
                      <a:pt x="116" y="50"/>
                    </a:lnTo>
                    <a:lnTo>
                      <a:pt x="120" y="50"/>
                    </a:lnTo>
                    <a:lnTo>
                      <a:pt x="120" y="50"/>
                    </a:lnTo>
                    <a:lnTo>
                      <a:pt x="122" y="44"/>
                    </a:lnTo>
                    <a:lnTo>
                      <a:pt x="124" y="42"/>
                    </a:lnTo>
                    <a:lnTo>
                      <a:pt x="126" y="38"/>
                    </a:lnTo>
                    <a:lnTo>
                      <a:pt x="128" y="38"/>
                    </a:lnTo>
                    <a:lnTo>
                      <a:pt x="130" y="48"/>
                    </a:lnTo>
                    <a:lnTo>
                      <a:pt x="126" y="52"/>
                    </a:lnTo>
                    <a:lnTo>
                      <a:pt x="132" y="54"/>
                    </a:lnTo>
                    <a:lnTo>
                      <a:pt x="136" y="58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42" y="50"/>
                    </a:lnTo>
                    <a:lnTo>
                      <a:pt x="134" y="44"/>
                    </a:lnTo>
                    <a:lnTo>
                      <a:pt x="142" y="34"/>
                    </a:lnTo>
                    <a:lnTo>
                      <a:pt x="140" y="24"/>
                    </a:lnTo>
                    <a:lnTo>
                      <a:pt x="140" y="12"/>
                    </a:lnTo>
                    <a:lnTo>
                      <a:pt x="142" y="12"/>
                    </a:lnTo>
                    <a:lnTo>
                      <a:pt x="146" y="16"/>
                    </a:lnTo>
                    <a:lnTo>
                      <a:pt x="146" y="20"/>
                    </a:lnTo>
                    <a:lnTo>
                      <a:pt x="144" y="24"/>
                    </a:lnTo>
                    <a:lnTo>
                      <a:pt x="146" y="26"/>
                    </a:lnTo>
                    <a:lnTo>
                      <a:pt x="148" y="26"/>
                    </a:lnTo>
                    <a:lnTo>
                      <a:pt x="150" y="24"/>
                    </a:lnTo>
                    <a:lnTo>
                      <a:pt x="148" y="22"/>
                    </a:lnTo>
                    <a:lnTo>
                      <a:pt x="150" y="20"/>
                    </a:lnTo>
                    <a:lnTo>
                      <a:pt x="164" y="22"/>
                    </a:lnTo>
                    <a:lnTo>
                      <a:pt x="166" y="22"/>
                    </a:lnTo>
                    <a:lnTo>
                      <a:pt x="168" y="26"/>
                    </a:lnTo>
                    <a:lnTo>
                      <a:pt x="172" y="26"/>
                    </a:lnTo>
                    <a:lnTo>
                      <a:pt x="172" y="24"/>
                    </a:lnTo>
                    <a:lnTo>
                      <a:pt x="172" y="22"/>
                    </a:lnTo>
                    <a:lnTo>
                      <a:pt x="170" y="18"/>
                    </a:lnTo>
                    <a:lnTo>
                      <a:pt x="172" y="16"/>
                    </a:lnTo>
                    <a:lnTo>
                      <a:pt x="172" y="16"/>
                    </a:lnTo>
                    <a:lnTo>
                      <a:pt x="172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58"/>
              <p:cNvSpPr>
                <a:spLocks/>
              </p:cNvSpPr>
              <p:nvPr/>
            </p:nvSpPr>
            <p:spPr bwMode="auto">
              <a:xfrm>
                <a:off x="1231" y="2093"/>
                <a:ext cx="292" cy="358"/>
              </a:xfrm>
              <a:custGeom>
                <a:avLst/>
                <a:gdLst>
                  <a:gd name="T0" fmla="*/ 236 w 292"/>
                  <a:gd name="T1" fmla="*/ 116 h 358"/>
                  <a:gd name="T2" fmla="*/ 246 w 292"/>
                  <a:gd name="T3" fmla="*/ 106 h 358"/>
                  <a:gd name="T4" fmla="*/ 252 w 292"/>
                  <a:gd name="T5" fmla="*/ 110 h 358"/>
                  <a:gd name="T6" fmla="*/ 248 w 292"/>
                  <a:gd name="T7" fmla="*/ 118 h 358"/>
                  <a:gd name="T8" fmla="*/ 260 w 292"/>
                  <a:gd name="T9" fmla="*/ 122 h 358"/>
                  <a:gd name="T10" fmla="*/ 258 w 292"/>
                  <a:gd name="T11" fmla="*/ 116 h 358"/>
                  <a:gd name="T12" fmla="*/ 268 w 292"/>
                  <a:gd name="T13" fmla="*/ 112 h 358"/>
                  <a:gd name="T14" fmla="*/ 270 w 292"/>
                  <a:gd name="T15" fmla="*/ 126 h 358"/>
                  <a:gd name="T16" fmla="*/ 276 w 292"/>
                  <a:gd name="T17" fmla="*/ 146 h 358"/>
                  <a:gd name="T18" fmla="*/ 278 w 292"/>
                  <a:gd name="T19" fmla="*/ 192 h 358"/>
                  <a:gd name="T20" fmla="*/ 154 w 292"/>
                  <a:gd name="T21" fmla="*/ 350 h 358"/>
                  <a:gd name="T22" fmla="*/ 146 w 292"/>
                  <a:gd name="T23" fmla="*/ 352 h 358"/>
                  <a:gd name="T24" fmla="*/ 140 w 292"/>
                  <a:gd name="T25" fmla="*/ 350 h 358"/>
                  <a:gd name="T26" fmla="*/ 128 w 292"/>
                  <a:gd name="T27" fmla="*/ 358 h 358"/>
                  <a:gd name="T28" fmla="*/ 120 w 292"/>
                  <a:gd name="T29" fmla="*/ 354 h 358"/>
                  <a:gd name="T30" fmla="*/ 126 w 292"/>
                  <a:gd name="T31" fmla="*/ 352 h 358"/>
                  <a:gd name="T32" fmla="*/ 126 w 292"/>
                  <a:gd name="T33" fmla="*/ 332 h 358"/>
                  <a:gd name="T34" fmla="*/ 120 w 292"/>
                  <a:gd name="T35" fmla="*/ 338 h 358"/>
                  <a:gd name="T36" fmla="*/ 114 w 292"/>
                  <a:gd name="T37" fmla="*/ 330 h 358"/>
                  <a:gd name="T38" fmla="*/ 108 w 292"/>
                  <a:gd name="T39" fmla="*/ 320 h 358"/>
                  <a:gd name="T40" fmla="*/ 106 w 292"/>
                  <a:gd name="T41" fmla="*/ 294 h 358"/>
                  <a:gd name="T42" fmla="*/ 94 w 292"/>
                  <a:gd name="T43" fmla="*/ 296 h 358"/>
                  <a:gd name="T44" fmla="*/ 94 w 292"/>
                  <a:gd name="T45" fmla="*/ 306 h 358"/>
                  <a:gd name="T46" fmla="*/ 88 w 292"/>
                  <a:gd name="T47" fmla="*/ 316 h 358"/>
                  <a:gd name="T48" fmla="*/ 86 w 292"/>
                  <a:gd name="T49" fmla="*/ 322 h 358"/>
                  <a:gd name="T50" fmla="*/ 80 w 292"/>
                  <a:gd name="T51" fmla="*/ 318 h 358"/>
                  <a:gd name="T52" fmla="*/ 72 w 292"/>
                  <a:gd name="T53" fmla="*/ 326 h 358"/>
                  <a:gd name="T54" fmla="*/ 62 w 292"/>
                  <a:gd name="T55" fmla="*/ 328 h 358"/>
                  <a:gd name="T56" fmla="*/ 58 w 292"/>
                  <a:gd name="T57" fmla="*/ 306 h 358"/>
                  <a:gd name="T58" fmla="*/ 42 w 292"/>
                  <a:gd name="T59" fmla="*/ 292 h 358"/>
                  <a:gd name="T60" fmla="*/ 38 w 292"/>
                  <a:gd name="T61" fmla="*/ 286 h 358"/>
                  <a:gd name="T62" fmla="*/ 18 w 292"/>
                  <a:gd name="T63" fmla="*/ 268 h 358"/>
                  <a:gd name="T64" fmla="*/ 10 w 292"/>
                  <a:gd name="T65" fmla="*/ 242 h 358"/>
                  <a:gd name="T66" fmla="*/ 0 w 292"/>
                  <a:gd name="T67" fmla="*/ 210 h 358"/>
                  <a:gd name="T68" fmla="*/ 2 w 292"/>
                  <a:gd name="T69" fmla="*/ 196 h 358"/>
                  <a:gd name="T70" fmla="*/ 6 w 292"/>
                  <a:gd name="T71" fmla="*/ 186 h 358"/>
                  <a:gd name="T72" fmla="*/ 26 w 292"/>
                  <a:gd name="T73" fmla="*/ 158 h 358"/>
                  <a:gd name="T74" fmla="*/ 72 w 292"/>
                  <a:gd name="T75" fmla="*/ 130 h 358"/>
                  <a:gd name="T76" fmla="*/ 88 w 292"/>
                  <a:gd name="T77" fmla="*/ 88 h 358"/>
                  <a:gd name="T78" fmla="*/ 94 w 292"/>
                  <a:gd name="T79" fmla="*/ 82 h 358"/>
                  <a:gd name="T80" fmla="*/ 100 w 292"/>
                  <a:gd name="T81" fmla="*/ 82 h 358"/>
                  <a:gd name="T82" fmla="*/ 110 w 292"/>
                  <a:gd name="T83" fmla="*/ 88 h 358"/>
                  <a:gd name="T84" fmla="*/ 134 w 292"/>
                  <a:gd name="T85" fmla="*/ 104 h 358"/>
                  <a:gd name="T86" fmla="*/ 136 w 292"/>
                  <a:gd name="T87" fmla="*/ 106 h 358"/>
                  <a:gd name="T88" fmla="*/ 138 w 292"/>
                  <a:gd name="T89" fmla="*/ 106 h 358"/>
                  <a:gd name="T90" fmla="*/ 144 w 292"/>
                  <a:gd name="T91" fmla="*/ 102 h 358"/>
                  <a:gd name="T92" fmla="*/ 152 w 292"/>
                  <a:gd name="T93" fmla="*/ 92 h 358"/>
                  <a:gd name="T94" fmla="*/ 172 w 292"/>
                  <a:gd name="T95" fmla="*/ 76 h 358"/>
                  <a:gd name="T96" fmla="*/ 174 w 292"/>
                  <a:gd name="T97" fmla="*/ 68 h 358"/>
                  <a:gd name="T98" fmla="*/ 170 w 292"/>
                  <a:gd name="T99" fmla="*/ 46 h 358"/>
                  <a:gd name="T100" fmla="*/ 152 w 292"/>
                  <a:gd name="T101" fmla="*/ 26 h 358"/>
                  <a:gd name="T102" fmla="*/ 150 w 292"/>
                  <a:gd name="T103" fmla="*/ 12 h 358"/>
                  <a:gd name="T104" fmla="*/ 152 w 292"/>
                  <a:gd name="T105" fmla="*/ 8 h 358"/>
                  <a:gd name="T106" fmla="*/ 158 w 292"/>
                  <a:gd name="T107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2" h="358">
                    <a:moveTo>
                      <a:pt x="158" y="0"/>
                    </a:moveTo>
                    <a:lnTo>
                      <a:pt x="236" y="116"/>
                    </a:lnTo>
                    <a:lnTo>
                      <a:pt x="238" y="108"/>
                    </a:lnTo>
                    <a:lnTo>
                      <a:pt x="246" y="106"/>
                    </a:lnTo>
                    <a:lnTo>
                      <a:pt x="252" y="108"/>
                    </a:lnTo>
                    <a:lnTo>
                      <a:pt x="252" y="110"/>
                    </a:lnTo>
                    <a:lnTo>
                      <a:pt x="248" y="116"/>
                    </a:lnTo>
                    <a:lnTo>
                      <a:pt x="248" y="118"/>
                    </a:lnTo>
                    <a:lnTo>
                      <a:pt x="254" y="122"/>
                    </a:lnTo>
                    <a:lnTo>
                      <a:pt x="260" y="122"/>
                    </a:lnTo>
                    <a:lnTo>
                      <a:pt x="262" y="120"/>
                    </a:lnTo>
                    <a:lnTo>
                      <a:pt x="258" y="116"/>
                    </a:lnTo>
                    <a:lnTo>
                      <a:pt x="262" y="114"/>
                    </a:lnTo>
                    <a:lnTo>
                      <a:pt x="268" y="112"/>
                    </a:lnTo>
                    <a:lnTo>
                      <a:pt x="272" y="120"/>
                    </a:lnTo>
                    <a:lnTo>
                      <a:pt x="270" y="126"/>
                    </a:lnTo>
                    <a:lnTo>
                      <a:pt x="278" y="140"/>
                    </a:lnTo>
                    <a:lnTo>
                      <a:pt x="276" y="146"/>
                    </a:lnTo>
                    <a:lnTo>
                      <a:pt x="280" y="186"/>
                    </a:lnTo>
                    <a:lnTo>
                      <a:pt x="278" y="192"/>
                    </a:lnTo>
                    <a:lnTo>
                      <a:pt x="292" y="218"/>
                    </a:lnTo>
                    <a:lnTo>
                      <a:pt x="154" y="350"/>
                    </a:lnTo>
                    <a:lnTo>
                      <a:pt x="152" y="350"/>
                    </a:lnTo>
                    <a:lnTo>
                      <a:pt x="146" y="352"/>
                    </a:lnTo>
                    <a:lnTo>
                      <a:pt x="142" y="350"/>
                    </a:lnTo>
                    <a:lnTo>
                      <a:pt x="140" y="350"/>
                    </a:lnTo>
                    <a:lnTo>
                      <a:pt x="134" y="358"/>
                    </a:lnTo>
                    <a:lnTo>
                      <a:pt x="128" y="358"/>
                    </a:lnTo>
                    <a:lnTo>
                      <a:pt x="124" y="358"/>
                    </a:lnTo>
                    <a:lnTo>
                      <a:pt x="120" y="354"/>
                    </a:lnTo>
                    <a:lnTo>
                      <a:pt x="120" y="352"/>
                    </a:lnTo>
                    <a:lnTo>
                      <a:pt x="126" y="352"/>
                    </a:lnTo>
                    <a:lnTo>
                      <a:pt x="132" y="344"/>
                    </a:lnTo>
                    <a:lnTo>
                      <a:pt x="126" y="332"/>
                    </a:lnTo>
                    <a:lnTo>
                      <a:pt x="124" y="332"/>
                    </a:lnTo>
                    <a:lnTo>
                      <a:pt x="120" y="338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0" y="326"/>
                    </a:lnTo>
                    <a:lnTo>
                      <a:pt x="108" y="320"/>
                    </a:lnTo>
                    <a:lnTo>
                      <a:pt x="108" y="296"/>
                    </a:lnTo>
                    <a:lnTo>
                      <a:pt x="106" y="294"/>
                    </a:lnTo>
                    <a:lnTo>
                      <a:pt x="96" y="294"/>
                    </a:lnTo>
                    <a:lnTo>
                      <a:pt x="94" y="296"/>
                    </a:lnTo>
                    <a:lnTo>
                      <a:pt x="92" y="302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88" y="316"/>
                    </a:lnTo>
                    <a:lnTo>
                      <a:pt x="88" y="320"/>
                    </a:lnTo>
                    <a:lnTo>
                      <a:pt x="86" y="322"/>
                    </a:lnTo>
                    <a:lnTo>
                      <a:pt x="82" y="322"/>
                    </a:lnTo>
                    <a:lnTo>
                      <a:pt x="80" y="318"/>
                    </a:lnTo>
                    <a:lnTo>
                      <a:pt x="76" y="318"/>
                    </a:lnTo>
                    <a:lnTo>
                      <a:pt x="72" y="326"/>
                    </a:lnTo>
                    <a:lnTo>
                      <a:pt x="70" y="326"/>
                    </a:lnTo>
                    <a:lnTo>
                      <a:pt x="62" y="328"/>
                    </a:lnTo>
                    <a:lnTo>
                      <a:pt x="62" y="316"/>
                    </a:lnTo>
                    <a:lnTo>
                      <a:pt x="58" y="306"/>
                    </a:lnTo>
                    <a:lnTo>
                      <a:pt x="46" y="298"/>
                    </a:lnTo>
                    <a:lnTo>
                      <a:pt x="42" y="292"/>
                    </a:lnTo>
                    <a:lnTo>
                      <a:pt x="38" y="286"/>
                    </a:lnTo>
                    <a:lnTo>
                      <a:pt x="38" y="286"/>
                    </a:lnTo>
                    <a:lnTo>
                      <a:pt x="24" y="274"/>
                    </a:lnTo>
                    <a:lnTo>
                      <a:pt x="18" y="268"/>
                    </a:lnTo>
                    <a:lnTo>
                      <a:pt x="16" y="264"/>
                    </a:lnTo>
                    <a:lnTo>
                      <a:pt x="10" y="242"/>
                    </a:lnTo>
                    <a:lnTo>
                      <a:pt x="2" y="220"/>
                    </a:lnTo>
                    <a:lnTo>
                      <a:pt x="0" y="210"/>
                    </a:lnTo>
                    <a:lnTo>
                      <a:pt x="0" y="202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6" y="186"/>
                    </a:lnTo>
                    <a:lnTo>
                      <a:pt x="18" y="168"/>
                    </a:lnTo>
                    <a:lnTo>
                      <a:pt x="26" y="158"/>
                    </a:lnTo>
                    <a:lnTo>
                      <a:pt x="64" y="136"/>
                    </a:lnTo>
                    <a:lnTo>
                      <a:pt x="72" y="130"/>
                    </a:lnTo>
                    <a:lnTo>
                      <a:pt x="84" y="110"/>
                    </a:lnTo>
                    <a:lnTo>
                      <a:pt x="88" y="88"/>
                    </a:lnTo>
                    <a:lnTo>
                      <a:pt x="90" y="86"/>
                    </a:lnTo>
                    <a:lnTo>
                      <a:pt x="94" y="82"/>
                    </a:lnTo>
                    <a:lnTo>
                      <a:pt x="94" y="82"/>
                    </a:lnTo>
                    <a:lnTo>
                      <a:pt x="100" y="82"/>
                    </a:lnTo>
                    <a:lnTo>
                      <a:pt x="106" y="84"/>
                    </a:lnTo>
                    <a:lnTo>
                      <a:pt x="110" y="88"/>
                    </a:lnTo>
                    <a:lnTo>
                      <a:pt x="122" y="94"/>
                    </a:lnTo>
                    <a:lnTo>
                      <a:pt x="134" y="104"/>
                    </a:lnTo>
                    <a:lnTo>
                      <a:pt x="134" y="106"/>
                    </a:lnTo>
                    <a:lnTo>
                      <a:pt x="136" y="106"/>
                    </a:lnTo>
                    <a:lnTo>
                      <a:pt x="138" y="106"/>
                    </a:lnTo>
                    <a:lnTo>
                      <a:pt x="138" y="106"/>
                    </a:lnTo>
                    <a:lnTo>
                      <a:pt x="140" y="106"/>
                    </a:lnTo>
                    <a:lnTo>
                      <a:pt x="144" y="102"/>
                    </a:lnTo>
                    <a:lnTo>
                      <a:pt x="146" y="102"/>
                    </a:lnTo>
                    <a:lnTo>
                      <a:pt x="152" y="92"/>
                    </a:lnTo>
                    <a:lnTo>
                      <a:pt x="156" y="86"/>
                    </a:lnTo>
                    <a:lnTo>
                      <a:pt x="172" y="76"/>
                    </a:lnTo>
                    <a:lnTo>
                      <a:pt x="172" y="76"/>
                    </a:lnTo>
                    <a:lnTo>
                      <a:pt x="174" y="68"/>
                    </a:lnTo>
                    <a:lnTo>
                      <a:pt x="174" y="66"/>
                    </a:lnTo>
                    <a:lnTo>
                      <a:pt x="170" y="46"/>
                    </a:lnTo>
                    <a:lnTo>
                      <a:pt x="166" y="42"/>
                    </a:lnTo>
                    <a:lnTo>
                      <a:pt x="152" y="26"/>
                    </a:lnTo>
                    <a:lnTo>
                      <a:pt x="150" y="18"/>
                    </a:lnTo>
                    <a:lnTo>
                      <a:pt x="150" y="12"/>
                    </a:lnTo>
                    <a:lnTo>
                      <a:pt x="150" y="10"/>
                    </a:lnTo>
                    <a:lnTo>
                      <a:pt x="152" y="8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59"/>
              <p:cNvSpPr>
                <a:spLocks/>
              </p:cNvSpPr>
              <p:nvPr/>
            </p:nvSpPr>
            <p:spPr bwMode="auto">
              <a:xfrm>
                <a:off x="4602" y="2099"/>
                <a:ext cx="272" cy="338"/>
              </a:xfrm>
              <a:custGeom>
                <a:avLst/>
                <a:gdLst>
                  <a:gd name="T0" fmla="*/ 196 w 272"/>
                  <a:gd name="T1" fmla="*/ 52 h 338"/>
                  <a:gd name="T2" fmla="*/ 198 w 272"/>
                  <a:gd name="T3" fmla="*/ 68 h 338"/>
                  <a:gd name="T4" fmla="*/ 224 w 272"/>
                  <a:gd name="T5" fmla="*/ 114 h 338"/>
                  <a:gd name="T6" fmla="*/ 226 w 272"/>
                  <a:gd name="T7" fmla="*/ 176 h 338"/>
                  <a:gd name="T8" fmla="*/ 232 w 272"/>
                  <a:gd name="T9" fmla="*/ 190 h 338"/>
                  <a:gd name="T10" fmla="*/ 240 w 272"/>
                  <a:gd name="T11" fmla="*/ 196 h 338"/>
                  <a:gd name="T12" fmla="*/ 250 w 272"/>
                  <a:gd name="T13" fmla="*/ 204 h 338"/>
                  <a:gd name="T14" fmla="*/ 254 w 272"/>
                  <a:gd name="T15" fmla="*/ 210 h 338"/>
                  <a:gd name="T16" fmla="*/ 254 w 272"/>
                  <a:gd name="T17" fmla="*/ 230 h 338"/>
                  <a:gd name="T18" fmla="*/ 254 w 272"/>
                  <a:gd name="T19" fmla="*/ 244 h 338"/>
                  <a:gd name="T20" fmla="*/ 258 w 272"/>
                  <a:gd name="T21" fmla="*/ 260 h 338"/>
                  <a:gd name="T22" fmla="*/ 256 w 272"/>
                  <a:gd name="T23" fmla="*/ 268 h 338"/>
                  <a:gd name="T24" fmla="*/ 264 w 272"/>
                  <a:gd name="T25" fmla="*/ 282 h 338"/>
                  <a:gd name="T26" fmla="*/ 272 w 272"/>
                  <a:gd name="T27" fmla="*/ 294 h 338"/>
                  <a:gd name="T28" fmla="*/ 260 w 272"/>
                  <a:gd name="T29" fmla="*/ 302 h 338"/>
                  <a:gd name="T30" fmla="*/ 260 w 272"/>
                  <a:gd name="T31" fmla="*/ 318 h 338"/>
                  <a:gd name="T32" fmla="*/ 250 w 272"/>
                  <a:gd name="T33" fmla="*/ 326 h 338"/>
                  <a:gd name="T34" fmla="*/ 238 w 272"/>
                  <a:gd name="T35" fmla="*/ 338 h 338"/>
                  <a:gd name="T36" fmla="*/ 232 w 272"/>
                  <a:gd name="T37" fmla="*/ 334 h 338"/>
                  <a:gd name="T38" fmla="*/ 222 w 272"/>
                  <a:gd name="T39" fmla="*/ 322 h 338"/>
                  <a:gd name="T40" fmla="*/ 222 w 272"/>
                  <a:gd name="T41" fmla="*/ 316 h 338"/>
                  <a:gd name="T42" fmla="*/ 202 w 272"/>
                  <a:gd name="T43" fmla="*/ 308 h 338"/>
                  <a:gd name="T44" fmla="*/ 188 w 272"/>
                  <a:gd name="T45" fmla="*/ 304 h 338"/>
                  <a:gd name="T46" fmla="*/ 188 w 272"/>
                  <a:gd name="T47" fmla="*/ 298 h 338"/>
                  <a:gd name="T48" fmla="*/ 184 w 272"/>
                  <a:gd name="T49" fmla="*/ 286 h 338"/>
                  <a:gd name="T50" fmla="*/ 176 w 272"/>
                  <a:gd name="T51" fmla="*/ 286 h 338"/>
                  <a:gd name="T52" fmla="*/ 176 w 272"/>
                  <a:gd name="T53" fmla="*/ 268 h 338"/>
                  <a:gd name="T54" fmla="*/ 180 w 272"/>
                  <a:gd name="T55" fmla="*/ 258 h 338"/>
                  <a:gd name="T56" fmla="*/ 162 w 272"/>
                  <a:gd name="T57" fmla="*/ 256 h 338"/>
                  <a:gd name="T58" fmla="*/ 150 w 272"/>
                  <a:gd name="T59" fmla="*/ 250 h 338"/>
                  <a:gd name="T60" fmla="*/ 144 w 272"/>
                  <a:gd name="T61" fmla="*/ 238 h 338"/>
                  <a:gd name="T62" fmla="*/ 138 w 272"/>
                  <a:gd name="T63" fmla="*/ 236 h 338"/>
                  <a:gd name="T64" fmla="*/ 126 w 272"/>
                  <a:gd name="T65" fmla="*/ 218 h 338"/>
                  <a:gd name="T66" fmla="*/ 116 w 272"/>
                  <a:gd name="T67" fmla="*/ 226 h 338"/>
                  <a:gd name="T68" fmla="*/ 102 w 272"/>
                  <a:gd name="T69" fmla="*/ 236 h 338"/>
                  <a:gd name="T70" fmla="*/ 94 w 272"/>
                  <a:gd name="T71" fmla="*/ 238 h 338"/>
                  <a:gd name="T72" fmla="*/ 84 w 272"/>
                  <a:gd name="T73" fmla="*/ 222 h 338"/>
                  <a:gd name="T74" fmla="*/ 74 w 272"/>
                  <a:gd name="T75" fmla="*/ 216 h 338"/>
                  <a:gd name="T76" fmla="*/ 68 w 272"/>
                  <a:gd name="T77" fmla="*/ 212 h 338"/>
                  <a:gd name="T78" fmla="*/ 50 w 272"/>
                  <a:gd name="T79" fmla="*/ 206 h 338"/>
                  <a:gd name="T80" fmla="*/ 34 w 272"/>
                  <a:gd name="T81" fmla="*/ 202 h 338"/>
                  <a:gd name="T82" fmla="*/ 22 w 272"/>
                  <a:gd name="T83" fmla="*/ 188 h 338"/>
                  <a:gd name="T84" fmla="*/ 18 w 272"/>
                  <a:gd name="T85" fmla="*/ 188 h 338"/>
                  <a:gd name="T86" fmla="*/ 14 w 272"/>
                  <a:gd name="T87" fmla="*/ 184 h 338"/>
                  <a:gd name="T88" fmla="*/ 10 w 272"/>
                  <a:gd name="T89" fmla="*/ 176 h 338"/>
                  <a:gd name="T90" fmla="*/ 20 w 272"/>
                  <a:gd name="T91" fmla="*/ 164 h 338"/>
                  <a:gd name="T92" fmla="*/ 6 w 272"/>
                  <a:gd name="T93" fmla="*/ 144 h 338"/>
                  <a:gd name="T94" fmla="*/ 14 w 272"/>
                  <a:gd name="T95" fmla="*/ 134 h 338"/>
                  <a:gd name="T96" fmla="*/ 18 w 272"/>
                  <a:gd name="T97" fmla="*/ 124 h 338"/>
                  <a:gd name="T98" fmla="*/ 4 w 272"/>
                  <a:gd name="T99" fmla="*/ 102 h 338"/>
                  <a:gd name="T100" fmla="*/ 20 w 272"/>
                  <a:gd name="T101" fmla="*/ 88 h 338"/>
                  <a:gd name="T102" fmla="*/ 32 w 272"/>
                  <a:gd name="T103" fmla="*/ 84 h 338"/>
                  <a:gd name="T104" fmla="*/ 50 w 272"/>
                  <a:gd name="T105" fmla="*/ 62 h 338"/>
                  <a:gd name="T106" fmla="*/ 64 w 272"/>
                  <a:gd name="T107" fmla="*/ 60 h 338"/>
                  <a:gd name="T108" fmla="*/ 110 w 272"/>
                  <a:gd name="T109" fmla="*/ 26 h 338"/>
                  <a:gd name="T110" fmla="*/ 100 w 272"/>
                  <a:gd name="T111" fmla="*/ 0 h 338"/>
                  <a:gd name="T112" fmla="*/ 126 w 272"/>
                  <a:gd name="T113" fmla="*/ 4 h 338"/>
                  <a:gd name="T114" fmla="*/ 140 w 272"/>
                  <a:gd name="T115" fmla="*/ 18 h 338"/>
                  <a:gd name="T116" fmla="*/ 156 w 272"/>
                  <a:gd name="T117" fmla="*/ 18 h 338"/>
                  <a:gd name="T118" fmla="*/ 166 w 272"/>
                  <a:gd name="T119" fmla="*/ 12 h 338"/>
                  <a:gd name="T120" fmla="*/ 176 w 272"/>
                  <a:gd name="T121" fmla="*/ 24 h 338"/>
                  <a:gd name="T122" fmla="*/ 184 w 272"/>
                  <a:gd name="T123" fmla="*/ 30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2" h="338">
                    <a:moveTo>
                      <a:pt x="184" y="30"/>
                    </a:moveTo>
                    <a:lnTo>
                      <a:pt x="198" y="44"/>
                    </a:lnTo>
                    <a:lnTo>
                      <a:pt x="196" y="52"/>
                    </a:lnTo>
                    <a:lnTo>
                      <a:pt x="196" y="56"/>
                    </a:lnTo>
                    <a:lnTo>
                      <a:pt x="198" y="58"/>
                    </a:lnTo>
                    <a:lnTo>
                      <a:pt x="198" y="68"/>
                    </a:lnTo>
                    <a:lnTo>
                      <a:pt x="198" y="70"/>
                    </a:lnTo>
                    <a:lnTo>
                      <a:pt x="222" y="82"/>
                    </a:lnTo>
                    <a:lnTo>
                      <a:pt x="224" y="114"/>
                    </a:lnTo>
                    <a:lnTo>
                      <a:pt x="222" y="144"/>
                    </a:lnTo>
                    <a:lnTo>
                      <a:pt x="228" y="148"/>
                    </a:lnTo>
                    <a:lnTo>
                      <a:pt x="226" y="176"/>
                    </a:lnTo>
                    <a:lnTo>
                      <a:pt x="228" y="182"/>
                    </a:lnTo>
                    <a:lnTo>
                      <a:pt x="230" y="188"/>
                    </a:lnTo>
                    <a:lnTo>
                      <a:pt x="232" y="190"/>
                    </a:lnTo>
                    <a:lnTo>
                      <a:pt x="234" y="192"/>
                    </a:lnTo>
                    <a:lnTo>
                      <a:pt x="238" y="194"/>
                    </a:lnTo>
                    <a:lnTo>
                      <a:pt x="240" y="196"/>
                    </a:lnTo>
                    <a:lnTo>
                      <a:pt x="244" y="200"/>
                    </a:lnTo>
                    <a:lnTo>
                      <a:pt x="248" y="200"/>
                    </a:lnTo>
                    <a:lnTo>
                      <a:pt x="250" y="204"/>
                    </a:lnTo>
                    <a:lnTo>
                      <a:pt x="248" y="206"/>
                    </a:lnTo>
                    <a:lnTo>
                      <a:pt x="248" y="208"/>
                    </a:lnTo>
                    <a:lnTo>
                      <a:pt x="254" y="210"/>
                    </a:lnTo>
                    <a:lnTo>
                      <a:pt x="256" y="222"/>
                    </a:lnTo>
                    <a:lnTo>
                      <a:pt x="254" y="224"/>
                    </a:lnTo>
                    <a:lnTo>
                      <a:pt x="254" y="230"/>
                    </a:lnTo>
                    <a:lnTo>
                      <a:pt x="252" y="236"/>
                    </a:lnTo>
                    <a:lnTo>
                      <a:pt x="252" y="238"/>
                    </a:lnTo>
                    <a:lnTo>
                      <a:pt x="254" y="244"/>
                    </a:lnTo>
                    <a:lnTo>
                      <a:pt x="254" y="248"/>
                    </a:lnTo>
                    <a:lnTo>
                      <a:pt x="258" y="254"/>
                    </a:lnTo>
                    <a:lnTo>
                      <a:pt x="258" y="260"/>
                    </a:lnTo>
                    <a:lnTo>
                      <a:pt x="256" y="262"/>
                    </a:lnTo>
                    <a:lnTo>
                      <a:pt x="254" y="264"/>
                    </a:lnTo>
                    <a:lnTo>
                      <a:pt x="256" y="268"/>
                    </a:lnTo>
                    <a:lnTo>
                      <a:pt x="258" y="270"/>
                    </a:lnTo>
                    <a:lnTo>
                      <a:pt x="264" y="272"/>
                    </a:lnTo>
                    <a:lnTo>
                      <a:pt x="264" y="282"/>
                    </a:lnTo>
                    <a:lnTo>
                      <a:pt x="266" y="286"/>
                    </a:lnTo>
                    <a:lnTo>
                      <a:pt x="266" y="290"/>
                    </a:lnTo>
                    <a:lnTo>
                      <a:pt x="272" y="294"/>
                    </a:lnTo>
                    <a:lnTo>
                      <a:pt x="270" y="298"/>
                    </a:lnTo>
                    <a:lnTo>
                      <a:pt x="262" y="300"/>
                    </a:lnTo>
                    <a:lnTo>
                      <a:pt x="260" y="302"/>
                    </a:lnTo>
                    <a:lnTo>
                      <a:pt x="262" y="306"/>
                    </a:lnTo>
                    <a:lnTo>
                      <a:pt x="262" y="310"/>
                    </a:lnTo>
                    <a:lnTo>
                      <a:pt x="260" y="318"/>
                    </a:lnTo>
                    <a:lnTo>
                      <a:pt x="254" y="320"/>
                    </a:lnTo>
                    <a:lnTo>
                      <a:pt x="252" y="324"/>
                    </a:lnTo>
                    <a:lnTo>
                      <a:pt x="250" y="326"/>
                    </a:lnTo>
                    <a:lnTo>
                      <a:pt x="250" y="334"/>
                    </a:lnTo>
                    <a:lnTo>
                      <a:pt x="246" y="336"/>
                    </a:lnTo>
                    <a:lnTo>
                      <a:pt x="238" y="338"/>
                    </a:lnTo>
                    <a:lnTo>
                      <a:pt x="236" y="334"/>
                    </a:lnTo>
                    <a:lnTo>
                      <a:pt x="232" y="332"/>
                    </a:lnTo>
                    <a:lnTo>
                      <a:pt x="232" y="334"/>
                    </a:lnTo>
                    <a:lnTo>
                      <a:pt x="228" y="336"/>
                    </a:lnTo>
                    <a:lnTo>
                      <a:pt x="224" y="326"/>
                    </a:lnTo>
                    <a:lnTo>
                      <a:pt x="222" y="322"/>
                    </a:lnTo>
                    <a:lnTo>
                      <a:pt x="220" y="324"/>
                    </a:lnTo>
                    <a:lnTo>
                      <a:pt x="218" y="322"/>
                    </a:lnTo>
                    <a:lnTo>
                      <a:pt x="222" y="316"/>
                    </a:lnTo>
                    <a:lnTo>
                      <a:pt x="214" y="312"/>
                    </a:lnTo>
                    <a:lnTo>
                      <a:pt x="208" y="310"/>
                    </a:lnTo>
                    <a:lnTo>
                      <a:pt x="202" y="308"/>
                    </a:lnTo>
                    <a:lnTo>
                      <a:pt x="194" y="306"/>
                    </a:lnTo>
                    <a:lnTo>
                      <a:pt x="190" y="304"/>
                    </a:lnTo>
                    <a:lnTo>
                      <a:pt x="188" y="304"/>
                    </a:lnTo>
                    <a:lnTo>
                      <a:pt x="186" y="302"/>
                    </a:lnTo>
                    <a:lnTo>
                      <a:pt x="188" y="302"/>
                    </a:lnTo>
                    <a:lnTo>
                      <a:pt x="188" y="298"/>
                    </a:lnTo>
                    <a:lnTo>
                      <a:pt x="186" y="288"/>
                    </a:lnTo>
                    <a:lnTo>
                      <a:pt x="184" y="288"/>
                    </a:lnTo>
                    <a:lnTo>
                      <a:pt x="184" y="286"/>
                    </a:lnTo>
                    <a:lnTo>
                      <a:pt x="182" y="286"/>
                    </a:lnTo>
                    <a:lnTo>
                      <a:pt x="180" y="286"/>
                    </a:lnTo>
                    <a:lnTo>
                      <a:pt x="176" y="286"/>
                    </a:lnTo>
                    <a:lnTo>
                      <a:pt x="178" y="280"/>
                    </a:lnTo>
                    <a:lnTo>
                      <a:pt x="174" y="270"/>
                    </a:lnTo>
                    <a:lnTo>
                      <a:pt x="176" y="268"/>
                    </a:lnTo>
                    <a:lnTo>
                      <a:pt x="180" y="266"/>
                    </a:lnTo>
                    <a:lnTo>
                      <a:pt x="180" y="264"/>
                    </a:lnTo>
                    <a:lnTo>
                      <a:pt x="180" y="258"/>
                    </a:lnTo>
                    <a:lnTo>
                      <a:pt x="168" y="252"/>
                    </a:lnTo>
                    <a:lnTo>
                      <a:pt x="166" y="254"/>
                    </a:lnTo>
                    <a:lnTo>
                      <a:pt x="162" y="256"/>
                    </a:lnTo>
                    <a:lnTo>
                      <a:pt x="158" y="252"/>
                    </a:lnTo>
                    <a:lnTo>
                      <a:pt x="152" y="250"/>
                    </a:lnTo>
                    <a:lnTo>
                      <a:pt x="150" y="250"/>
                    </a:lnTo>
                    <a:lnTo>
                      <a:pt x="148" y="250"/>
                    </a:lnTo>
                    <a:lnTo>
                      <a:pt x="148" y="244"/>
                    </a:lnTo>
                    <a:lnTo>
                      <a:pt x="144" y="238"/>
                    </a:lnTo>
                    <a:lnTo>
                      <a:pt x="142" y="234"/>
                    </a:lnTo>
                    <a:lnTo>
                      <a:pt x="142" y="238"/>
                    </a:lnTo>
                    <a:lnTo>
                      <a:pt x="138" y="236"/>
                    </a:lnTo>
                    <a:lnTo>
                      <a:pt x="138" y="228"/>
                    </a:lnTo>
                    <a:lnTo>
                      <a:pt x="128" y="218"/>
                    </a:lnTo>
                    <a:lnTo>
                      <a:pt x="126" y="218"/>
                    </a:lnTo>
                    <a:lnTo>
                      <a:pt x="124" y="222"/>
                    </a:lnTo>
                    <a:lnTo>
                      <a:pt x="120" y="226"/>
                    </a:lnTo>
                    <a:lnTo>
                      <a:pt x="116" y="226"/>
                    </a:lnTo>
                    <a:lnTo>
                      <a:pt x="112" y="230"/>
                    </a:lnTo>
                    <a:lnTo>
                      <a:pt x="108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6" y="240"/>
                    </a:lnTo>
                    <a:lnTo>
                      <a:pt x="94" y="238"/>
                    </a:lnTo>
                    <a:lnTo>
                      <a:pt x="92" y="234"/>
                    </a:lnTo>
                    <a:lnTo>
                      <a:pt x="92" y="232"/>
                    </a:lnTo>
                    <a:lnTo>
                      <a:pt x="84" y="222"/>
                    </a:lnTo>
                    <a:lnTo>
                      <a:pt x="84" y="218"/>
                    </a:lnTo>
                    <a:lnTo>
                      <a:pt x="76" y="214"/>
                    </a:lnTo>
                    <a:lnTo>
                      <a:pt x="74" y="216"/>
                    </a:lnTo>
                    <a:lnTo>
                      <a:pt x="72" y="214"/>
                    </a:lnTo>
                    <a:lnTo>
                      <a:pt x="70" y="214"/>
                    </a:lnTo>
                    <a:lnTo>
                      <a:pt x="68" y="212"/>
                    </a:lnTo>
                    <a:lnTo>
                      <a:pt x="60" y="210"/>
                    </a:lnTo>
                    <a:lnTo>
                      <a:pt x="58" y="212"/>
                    </a:lnTo>
                    <a:lnTo>
                      <a:pt x="50" y="206"/>
                    </a:lnTo>
                    <a:lnTo>
                      <a:pt x="42" y="202"/>
                    </a:lnTo>
                    <a:lnTo>
                      <a:pt x="36" y="204"/>
                    </a:lnTo>
                    <a:lnTo>
                      <a:pt x="34" y="202"/>
                    </a:lnTo>
                    <a:lnTo>
                      <a:pt x="28" y="198"/>
                    </a:lnTo>
                    <a:lnTo>
                      <a:pt x="26" y="192"/>
                    </a:lnTo>
                    <a:lnTo>
                      <a:pt x="22" y="188"/>
                    </a:lnTo>
                    <a:lnTo>
                      <a:pt x="20" y="188"/>
                    </a:lnTo>
                    <a:lnTo>
                      <a:pt x="18" y="188"/>
                    </a:lnTo>
                    <a:lnTo>
                      <a:pt x="18" y="188"/>
                    </a:lnTo>
                    <a:lnTo>
                      <a:pt x="16" y="186"/>
                    </a:lnTo>
                    <a:lnTo>
                      <a:pt x="16" y="186"/>
                    </a:lnTo>
                    <a:lnTo>
                      <a:pt x="14" y="184"/>
                    </a:lnTo>
                    <a:lnTo>
                      <a:pt x="10" y="182"/>
                    </a:lnTo>
                    <a:lnTo>
                      <a:pt x="8" y="178"/>
                    </a:lnTo>
                    <a:lnTo>
                      <a:pt x="10" y="176"/>
                    </a:lnTo>
                    <a:lnTo>
                      <a:pt x="14" y="170"/>
                    </a:lnTo>
                    <a:lnTo>
                      <a:pt x="14" y="168"/>
                    </a:lnTo>
                    <a:lnTo>
                      <a:pt x="20" y="164"/>
                    </a:lnTo>
                    <a:lnTo>
                      <a:pt x="14" y="160"/>
                    </a:lnTo>
                    <a:lnTo>
                      <a:pt x="6" y="150"/>
                    </a:lnTo>
                    <a:lnTo>
                      <a:pt x="6" y="144"/>
                    </a:lnTo>
                    <a:lnTo>
                      <a:pt x="8" y="140"/>
                    </a:lnTo>
                    <a:lnTo>
                      <a:pt x="12" y="140"/>
                    </a:lnTo>
                    <a:lnTo>
                      <a:pt x="14" y="134"/>
                    </a:lnTo>
                    <a:lnTo>
                      <a:pt x="14" y="132"/>
                    </a:lnTo>
                    <a:lnTo>
                      <a:pt x="14" y="132"/>
                    </a:lnTo>
                    <a:lnTo>
                      <a:pt x="18" y="124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4" y="102"/>
                    </a:lnTo>
                    <a:lnTo>
                      <a:pt x="6" y="100"/>
                    </a:lnTo>
                    <a:lnTo>
                      <a:pt x="16" y="92"/>
                    </a:lnTo>
                    <a:lnTo>
                      <a:pt x="20" y="88"/>
                    </a:lnTo>
                    <a:lnTo>
                      <a:pt x="26" y="84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40" y="70"/>
                    </a:lnTo>
                    <a:lnTo>
                      <a:pt x="44" y="62"/>
                    </a:lnTo>
                    <a:lnTo>
                      <a:pt x="50" y="62"/>
                    </a:lnTo>
                    <a:lnTo>
                      <a:pt x="54" y="64"/>
                    </a:lnTo>
                    <a:lnTo>
                      <a:pt x="62" y="62"/>
                    </a:lnTo>
                    <a:lnTo>
                      <a:pt x="64" y="60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110" y="26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8" y="2"/>
                    </a:lnTo>
                    <a:lnTo>
                      <a:pt x="114" y="0"/>
                    </a:lnTo>
                    <a:lnTo>
                      <a:pt x="126" y="4"/>
                    </a:lnTo>
                    <a:lnTo>
                      <a:pt x="130" y="6"/>
                    </a:lnTo>
                    <a:lnTo>
                      <a:pt x="136" y="10"/>
                    </a:lnTo>
                    <a:lnTo>
                      <a:pt x="140" y="18"/>
                    </a:lnTo>
                    <a:lnTo>
                      <a:pt x="142" y="20"/>
                    </a:lnTo>
                    <a:lnTo>
                      <a:pt x="148" y="20"/>
                    </a:lnTo>
                    <a:lnTo>
                      <a:pt x="156" y="18"/>
                    </a:lnTo>
                    <a:lnTo>
                      <a:pt x="156" y="12"/>
                    </a:lnTo>
                    <a:lnTo>
                      <a:pt x="160" y="8"/>
                    </a:lnTo>
                    <a:lnTo>
                      <a:pt x="166" y="12"/>
                    </a:lnTo>
                    <a:lnTo>
                      <a:pt x="168" y="14"/>
                    </a:lnTo>
                    <a:lnTo>
                      <a:pt x="172" y="22"/>
                    </a:lnTo>
                    <a:lnTo>
                      <a:pt x="176" y="24"/>
                    </a:lnTo>
                    <a:lnTo>
                      <a:pt x="176" y="24"/>
                    </a:lnTo>
                    <a:lnTo>
                      <a:pt x="184" y="30"/>
                    </a:lnTo>
                    <a:lnTo>
                      <a:pt x="184" y="30"/>
                    </a:lnTo>
                    <a:lnTo>
                      <a:pt x="184" y="3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60"/>
              <p:cNvSpPr>
                <a:spLocks/>
              </p:cNvSpPr>
              <p:nvPr/>
            </p:nvSpPr>
            <p:spPr bwMode="auto">
              <a:xfrm>
                <a:off x="4300" y="2127"/>
                <a:ext cx="322" cy="200"/>
              </a:xfrm>
              <a:custGeom>
                <a:avLst/>
                <a:gdLst>
                  <a:gd name="T0" fmla="*/ 156 w 322"/>
                  <a:gd name="T1" fmla="*/ 6 h 200"/>
                  <a:gd name="T2" fmla="*/ 158 w 322"/>
                  <a:gd name="T3" fmla="*/ 8 h 200"/>
                  <a:gd name="T4" fmla="*/ 158 w 322"/>
                  <a:gd name="T5" fmla="*/ 14 h 200"/>
                  <a:gd name="T6" fmla="*/ 168 w 322"/>
                  <a:gd name="T7" fmla="*/ 14 h 200"/>
                  <a:gd name="T8" fmla="*/ 184 w 322"/>
                  <a:gd name="T9" fmla="*/ 22 h 200"/>
                  <a:gd name="T10" fmla="*/ 222 w 322"/>
                  <a:gd name="T11" fmla="*/ 40 h 200"/>
                  <a:gd name="T12" fmla="*/ 222 w 322"/>
                  <a:gd name="T13" fmla="*/ 50 h 200"/>
                  <a:gd name="T14" fmla="*/ 238 w 322"/>
                  <a:gd name="T15" fmla="*/ 48 h 200"/>
                  <a:gd name="T16" fmla="*/ 252 w 322"/>
                  <a:gd name="T17" fmla="*/ 64 h 200"/>
                  <a:gd name="T18" fmla="*/ 262 w 322"/>
                  <a:gd name="T19" fmla="*/ 64 h 200"/>
                  <a:gd name="T20" fmla="*/ 258 w 322"/>
                  <a:gd name="T21" fmla="*/ 80 h 200"/>
                  <a:gd name="T22" fmla="*/ 260 w 322"/>
                  <a:gd name="T23" fmla="*/ 86 h 200"/>
                  <a:gd name="T24" fmla="*/ 272 w 322"/>
                  <a:gd name="T25" fmla="*/ 92 h 200"/>
                  <a:gd name="T26" fmla="*/ 284 w 322"/>
                  <a:gd name="T27" fmla="*/ 96 h 200"/>
                  <a:gd name="T28" fmla="*/ 292 w 322"/>
                  <a:gd name="T29" fmla="*/ 98 h 200"/>
                  <a:gd name="T30" fmla="*/ 294 w 322"/>
                  <a:gd name="T31" fmla="*/ 112 h 200"/>
                  <a:gd name="T32" fmla="*/ 302 w 322"/>
                  <a:gd name="T33" fmla="*/ 122 h 200"/>
                  <a:gd name="T34" fmla="*/ 308 w 322"/>
                  <a:gd name="T35" fmla="*/ 122 h 200"/>
                  <a:gd name="T36" fmla="*/ 322 w 322"/>
                  <a:gd name="T37" fmla="*/ 136 h 200"/>
                  <a:gd name="T38" fmla="*/ 316 w 322"/>
                  <a:gd name="T39" fmla="*/ 142 h 200"/>
                  <a:gd name="T40" fmla="*/ 310 w 322"/>
                  <a:gd name="T41" fmla="*/ 150 h 200"/>
                  <a:gd name="T42" fmla="*/ 316 w 322"/>
                  <a:gd name="T43" fmla="*/ 156 h 200"/>
                  <a:gd name="T44" fmla="*/ 312 w 322"/>
                  <a:gd name="T45" fmla="*/ 158 h 200"/>
                  <a:gd name="T46" fmla="*/ 294 w 322"/>
                  <a:gd name="T47" fmla="*/ 152 h 200"/>
                  <a:gd name="T48" fmla="*/ 288 w 322"/>
                  <a:gd name="T49" fmla="*/ 148 h 200"/>
                  <a:gd name="T50" fmla="*/ 280 w 322"/>
                  <a:gd name="T51" fmla="*/ 150 h 200"/>
                  <a:gd name="T52" fmla="*/ 262 w 322"/>
                  <a:gd name="T53" fmla="*/ 150 h 200"/>
                  <a:gd name="T54" fmla="*/ 236 w 322"/>
                  <a:gd name="T55" fmla="*/ 146 h 200"/>
                  <a:gd name="T56" fmla="*/ 234 w 322"/>
                  <a:gd name="T57" fmla="*/ 140 h 200"/>
                  <a:gd name="T58" fmla="*/ 222 w 322"/>
                  <a:gd name="T59" fmla="*/ 134 h 200"/>
                  <a:gd name="T60" fmla="*/ 210 w 322"/>
                  <a:gd name="T61" fmla="*/ 138 h 200"/>
                  <a:gd name="T62" fmla="*/ 192 w 322"/>
                  <a:gd name="T63" fmla="*/ 154 h 200"/>
                  <a:gd name="T64" fmla="*/ 192 w 322"/>
                  <a:gd name="T65" fmla="*/ 162 h 200"/>
                  <a:gd name="T66" fmla="*/ 188 w 322"/>
                  <a:gd name="T67" fmla="*/ 164 h 200"/>
                  <a:gd name="T68" fmla="*/ 186 w 322"/>
                  <a:gd name="T69" fmla="*/ 174 h 200"/>
                  <a:gd name="T70" fmla="*/ 182 w 322"/>
                  <a:gd name="T71" fmla="*/ 180 h 200"/>
                  <a:gd name="T72" fmla="*/ 176 w 322"/>
                  <a:gd name="T73" fmla="*/ 188 h 200"/>
                  <a:gd name="T74" fmla="*/ 166 w 322"/>
                  <a:gd name="T75" fmla="*/ 192 h 200"/>
                  <a:gd name="T76" fmla="*/ 148 w 322"/>
                  <a:gd name="T77" fmla="*/ 192 h 200"/>
                  <a:gd name="T78" fmla="*/ 146 w 322"/>
                  <a:gd name="T79" fmla="*/ 182 h 200"/>
                  <a:gd name="T80" fmla="*/ 144 w 322"/>
                  <a:gd name="T81" fmla="*/ 178 h 200"/>
                  <a:gd name="T82" fmla="*/ 128 w 322"/>
                  <a:gd name="T83" fmla="*/ 184 h 200"/>
                  <a:gd name="T84" fmla="*/ 56 w 322"/>
                  <a:gd name="T85" fmla="*/ 150 h 200"/>
                  <a:gd name="T86" fmla="*/ 0 w 322"/>
                  <a:gd name="T87" fmla="*/ 120 h 200"/>
                  <a:gd name="T88" fmla="*/ 56 w 322"/>
                  <a:gd name="T89" fmla="*/ 32 h 200"/>
                  <a:gd name="T90" fmla="*/ 58 w 322"/>
                  <a:gd name="T91" fmla="*/ 26 h 200"/>
                  <a:gd name="T92" fmla="*/ 68 w 322"/>
                  <a:gd name="T93" fmla="*/ 22 h 200"/>
                  <a:gd name="T94" fmla="*/ 68 w 322"/>
                  <a:gd name="T95" fmla="*/ 26 h 200"/>
                  <a:gd name="T96" fmla="*/ 74 w 322"/>
                  <a:gd name="T97" fmla="*/ 26 h 200"/>
                  <a:gd name="T98" fmla="*/ 76 w 322"/>
                  <a:gd name="T99" fmla="*/ 32 h 200"/>
                  <a:gd name="T100" fmla="*/ 82 w 322"/>
                  <a:gd name="T101" fmla="*/ 36 h 200"/>
                  <a:gd name="T102" fmla="*/ 86 w 322"/>
                  <a:gd name="T103" fmla="*/ 30 h 200"/>
                  <a:gd name="T104" fmla="*/ 88 w 322"/>
                  <a:gd name="T105" fmla="*/ 34 h 200"/>
                  <a:gd name="T106" fmla="*/ 100 w 322"/>
                  <a:gd name="T107" fmla="*/ 30 h 200"/>
                  <a:gd name="T108" fmla="*/ 102 w 322"/>
                  <a:gd name="T109" fmla="*/ 34 h 200"/>
                  <a:gd name="T110" fmla="*/ 124 w 322"/>
                  <a:gd name="T111" fmla="*/ 26 h 200"/>
                  <a:gd name="T112" fmla="*/ 126 w 322"/>
                  <a:gd name="T113" fmla="*/ 20 h 200"/>
                  <a:gd name="T114" fmla="*/ 132 w 322"/>
                  <a:gd name="T115" fmla="*/ 8 h 200"/>
                  <a:gd name="T116" fmla="*/ 148 w 322"/>
                  <a:gd name="T117" fmla="*/ 0 h 200"/>
                  <a:gd name="T118" fmla="*/ 148 w 322"/>
                  <a:gd name="T119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2" h="200">
                    <a:moveTo>
                      <a:pt x="148" y="0"/>
                    </a:moveTo>
                    <a:lnTo>
                      <a:pt x="156" y="6"/>
                    </a:lnTo>
                    <a:lnTo>
                      <a:pt x="160" y="8"/>
                    </a:lnTo>
                    <a:lnTo>
                      <a:pt x="158" y="8"/>
                    </a:lnTo>
                    <a:lnTo>
                      <a:pt x="154" y="14"/>
                    </a:lnTo>
                    <a:lnTo>
                      <a:pt x="158" y="14"/>
                    </a:lnTo>
                    <a:lnTo>
                      <a:pt x="162" y="16"/>
                    </a:lnTo>
                    <a:lnTo>
                      <a:pt x="168" y="14"/>
                    </a:lnTo>
                    <a:lnTo>
                      <a:pt x="174" y="16"/>
                    </a:lnTo>
                    <a:lnTo>
                      <a:pt x="184" y="22"/>
                    </a:lnTo>
                    <a:lnTo>
                      <a:pt x="194" y="36"/>
                    </a:lnTo>
                    <a:lnTo>
                      <a:pt x="222" y="40"/>
                    </a:lnTo>
                    <a:lnTo>
                      <a:pt x="224" y="40"/>
                    </a:lnTo>
                    <a:lnTo>
                      <a:pt x="222" y="50"/>
                    </a:lnTo>
                    <a:lnTo>
                      <a:pt x="228" y="50"/>
                    </a:lnTo>
                    <a:lnTo>
                      <a:pt x="238" y="48"/>
                    </a:lnTo>
                    <a:lnTo>
                      <a:pt x="250" y="62"/>
                    </a:lnTo>
                    <a:lnTo>
                      <a:pt x="252" y="64"/>
                    </a:lnTo>
                    <a:lnTo>
                      <a:pt x="260" y="64"/>
                    </a:lnTo>
                    <a:lnTo>
                      <a:pt x="262" y="64"/>
                    </a:lnTo>
                    <a:lnTo>
                      <a:pt x="264" y="68"/>
                    </a:lnTo>
                    <a:lnTo>
                      <a:pt x="258" y="80"/>
                    </a:lnTo>
                    <a:lnTo>
                      <a:pt x="258" y="84"/>
                    </a:lnTo>
                    <a:lnTo>
                      <a:pt x="260" y="86"/>
                    </a:lnTo>
                    <a:lnTo>
                      <a:pt x="264" y="90"/>
                    </a:lnTo>
                    <a:lnTo>
                      <a:pt x="272" y="92"/>
                    </a:lnTo>
                    <a:lnTo>
                      <a:pt x="274" y="92"/>
                    </a:lnTo>
                    <a:lnTo>
                      <a:pt x="284" y="96"/>
                    </a:lnTo>
                    <a:lnTo>
                      <a:pt x="288" y="96"/>
                    </a:lnTo>
                    <a:lnTo>
                      <a:pt x="292" y="98"/>
                    </a:lnTo>
                    <a:lnTo>
                      <a:pt x="296" y="106"/>
                    </a:lnTo>
                    <a:lnTo>
                      <a:pt x="294" y="112"/>
                    </a:lnTo>
                    <a:lnTo>
                      <a:pt x="296" y="118"/>
                    </a:lnTo>
                    <a:lnTo>
                      <a:pt x="302" y="122"/>
                    </a:lnTo>
                    <a:lnTo>
                      <a:pt x="306" y="120"/>
                    </a:lnTo>
                    <a:lnTo>
                      <a:pt x="308" y="122"/>
                    </a:lnTo>
                    <a:lnTo>
                      <a:pt x="316" y="132"/>
                    </a:lnTo>
                    <a:lnTo>
                      <a:pt x="322" y="136"/>
                    </a:lnTo>
                    <a:lnTo>
                      <a:pt x="316" y="140"/>
                    </a:lnTo>
                    <a:lnTo>
                      <a:pt x="316" y="142"/>
                    </a:lnTo>
                    <a:lnTo>
                      <a:pt x="312" y="148"/>
                    </a:lnTo>
                    <a:lnTo>
                      <a:pt x="310" y="150"/>
                    </a:lnTo>
                    <a:lnTo>
                      <a:pt x="312" y="154"/>
                    </a:lnTo>
                    <a:lnTo>
                      <a:pt x="316" y="156"/>
                    </a:lnTo>
                    <a:lnTo>
                      <a:pt x="318" y="158"/>
                    </a:lnTo>
                    <a:lnTo>
                      <a:pt x="312" y="158"/>
                    </a:lnTo>
                    <a:lnTo>
                      <a:pt x="304" y="150"/>
                    </a:lnTo>
                    <a:lnTo>
                      <a:pt x="294" y="152"/>
                    </a:lnTo>
                    <a:lnTo>
                      <a:pt x="290" y="150"/>
                    </a:lnTo>
                    <a:lnTo>
                      <a:pt x="288" y="148"/>
                    </a:lnTo>
                    <a:lnTo>
                      <a:pt x="284" y="150"/>
                    </a:lnTo>
                    <a:lnTo>
                      <a:pt x="280" y="150"/>
                    </a:lnTo>
                    <a:lnTo>
                      <a:pt x="274" y="150"/>
                    </a:lnTo>
                    <a:lnTo>
                      <a:pt x="262" y="150"/>
                    </a:lnTo>
                    <a:lnTo>
                      <a:pt x="238" y="146"/>
                    </a:lnTo>
                    <a:lnTo>
                      <a:pt x="236" y="146"/>
                    </a:lnTo>
                    <a:lnTo>
                      <a:pt x="234" y="142"/>
                    </a:lnTo>
                    <a:lnTo>
                      <a:pt x="234" y="140"/>
                    </a:lnTo>
                    <a:lnTo>
                      <a:pt x="230" y="138"/>
                    </a:lnTo>
                    <a:lnTo>
                      <a:pt x="222" y="134"/>
                    </a:lnTo>
                    <a:lnTo>
                      <a:pt x="220" y="134"/>
                    </a:lnTo>
                    <a:lnTo>
                      <a:pt x="210" y="138"/>
                    </a:lnTo>
                    <a:lnTo>
                      <a:pt x="194" y="150"/>
                    </a:lnTo>
                    <a:lnTo>
                      <a:pt x="192" y="154"/>
                    </a:lnTo>
                    <a:lnTo>
                      <a:pt x="194" y="160"/>
                    </a:lnTo>
                    <a:lnTo>
                      <a:pt x="192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90" y="170"/>
                    </a:lnTo>
                    <a:lnTo>
                      <a:pt x="186" y="174"/>
                    </a:lnTo>
                    <a:lnTo>
                      <a:pt x="182" y="174"/>
                    </a:lnTo>
                    <a:lnTo>
                      <a:pt x="182" y="180"/>
                    </a:lnTo>
                    <a:lnTo>
                      <a:pt x="178" y="184"/>
                    </a:lnTo>
                    <a:lnTo>
                      <a:pt x="176" y="188"/>
                    </a:lnTo>
                    <a:lnTo>
                      <a:pt x="172" y="190"/>
                    </a:lnTo>
                    <a:lnTo>
                      <a:pt x="166" y="192"/>
                    </a:lnTo>
                    <a:lnTo>
                      <a:pt x="148" y="200"/>
                    </a:lnTo>
                    <a:lnTo>
                      <a:pt x="148" y="192"/>
                    </a:lnTo>
                    <a:lnTo>
                      <a:pt x="146" y="190"/>
                    </a:lnTo>
                    <a:lnTo>
                      <a:pt x="146" y="182"/>
                    </a:lnTo>
                    <a:lnTo>
                      <a:pt x="148" y="178"/>
                    </a:lnTo>
                    <a:lnTo>
                      <a:pt x="144" y="178"/>
                    </a:lnTo>
                    <a:lnTo>
                      <a:pt x="128" y="184"/>
                    </a:lnTo>
                    <a:lnTo>
                      <a:pt x="128" y="184"/>
                    </a:lnTo>
                    <a:lnTo>
                      <a:pt x="64" y="160"/>
                    </a:lnTo>
                    <a:lnTo>
                      <a:pt x="56" y="150"/>
                    </a:lnTo>
                    <a:lnTo>
                      <a:pt x="16" y="126"/>
                    </a:lnTo>
                    <a:lnTo>
                      <a:pt x="0" y="120"/>
                    </a:lnTo>
                    <a:lnTo>
                      <a:pt x="54" y="30"/>
                    </a:lnTo>
                    <a:lnTo>
                      <a:pt x="56" y="32"/>
                    </a:lnTo>
                    <a:lnTo>
                      <a:pt x="58" y="30"/>
                    </a:lnTo>
                    <a:lnTo>
                      <a:pt x="58" y="26"/>
                    </a:lnTo>
                    <a:lnTo>
                      <a:pt x="62" y="22"/>
                    </a:lnTo>
                    <a:lnTo>
                      <a:pt x="68" y="22"/>
                    </a:lnTo>
                    <a:lnTo>
                      <a:pt x="72" y="24"/>
                    </a:lnTo>
                    <a:lnTo>
                      <a:pt x="68" y="26"/>
                    </a:lnTo>
                    <a:lnTo>
                      <a:pt x="70" y="28"/>
                    </a:lnTo>
                    <a:lnTo>
                      <a:pt x="74" y="26"/>
                    </a:lnTo>
                    <a:lnTo>
                      <a:pt x="76" y="30"/>
                    </a:lnTo>
                    <a:lnTo>
                      <a:pt x="76" y="32"/>
                    </a:lnTo>
                    <a:lnTo>
                      <a:pt x="78" y="34"/>
                    </a:lnTo>
                    <a:lnTo>
                      <a:pt x="82" y="36"/>
                    </a:lnTo>
                    <a:lnTo>
                      <a:pt x="84" y="34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88" y="34"/>
                    </a:lnTo>
                    <a:lnTo>
                      <a:pt x="92" y="34"/>
                    </a:lnTo>
                    <a:lnTo>
                      <a:pt x="100" y="30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18" y="30"/>
                    </a:lnTo>
                    <a:lnTo>
                      <a:pt x="124" y="26"/>
                    </a:lnTo>
                    <a:lnTo>
                      <a:pt x="126" y="22"/>
                    </a:lnTo>
                    <a:lnTo>
                      <a:pt x="126" y="20"/>
                    </a:lnTo>
                    <a:lnTo>
                      <a:pt x="130" y="12"/>
                    </a:lnTo>
                    <a:lnTo>
                      <a:pt x="132" y="8"/>
                    </a:lnTo>
                    <a:lnTo>
                      <a:pt x="144" y="4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61"/>
              <p:cNvSpPr>
                <a:spLocks/>
              </p:cNvSpPr>
              <p:nvPr/>
            </p:nvSpPr>
            <p:spPr bwMode="auto">
              <a:xfrm>
                <a:off x="4012" y="2133"/>
                <a:ext cx="278" cy="258"/>
              </a:xfrm>
              <a:custGeom>
                <a:avLst/>
                <a:gdLst>
                  <a:gd name="T0" fmla="*/ 94 w 278"/>
                  <a:gd name="T1" fmla="*/ 4 h 258"/>
                  <a:gd name="T2" fmla="*/ 102 w 278"/>
                  <a:gd name="T3" fmla="*/ 4 h 258"/>
                  <a:gd name="T4" fmla="*/ 110 w 278"/>
                  <a:gd name="T5" fmla="*/ 6 h 258"/>
                  <a:gd name="T6" fmla="*/ 112 w 278"/>
                  <a:gd name="T7" fmla="*/ 34 h 258"/>
                  <a:gd name="T8" fmla="*/ 148 w 278"/>
                  <a:gd name="T9" fmla="*/ 72 h 258"/>
                  <a:gd name="T10" fmla="*/ 158 w 278"/>
                  <a:gd name="T11" fmla="*/ 78 h 258"/>
                  <a:gd name="T12" fmla="*/ 168 w 278"/>
                  <a:gd name="T13" fmla="*/ 78 h 258"/>
                  <a:gd name="T14" fmla="*/ 184 w 278"/>
                  <a:gd name="T15" fmla="*/ 78 h 258"/>
                  <a:gd name="T16" fmla="*/ 190 w 278"/>
                  <a:gd name="T17" fmla="*/ 78 h 258"/>
                  <a:gd name="T18" fmla="*/ 198 w 278"/>
                  <a:gd name="T19" fmla="*/ 74 h 258"/>
                  <a:gd name="T20" fmla="*/ 208 w 278"/>
                  <a:gd name="T21" fmla="*/ 76 h 258"/>
                  <a:gd name="T22" fmla="*/ 204 w 278"/>
                  <a:gd name="T23" fmla="*/ 80 h 258"/>
                  <a:gd name="T24" fmla="*/ 208 w 278"/>
                  <a:gd name="T25" fmla="*/ 84 h 258"/>
                  <a:gd name="T26" fmla="*/ 214 w 278"/>
                  <a:gd name="T27" fmla="*/ 86 h 258"/>
                  <a:gd name="T28" fmla="*/ 218 w 278"/>
                  <a:gd name="T29" fmla="*/ 84 h 258"/>
                  <a:gd name="T30" fmla="*/ 236 w 278"/>
                  <a:gd name="T31" fmla="*/ 78 h 258"/>
                  <a:gd name="T32" fmla="*/ 242 w 278"/>
                  <a:gd name="T33" fmla="*/ 86 h 258"/>
                  <a:gd name="T34" fmla="*/ 248 w 278"/>
                  <a:gd name="T35" fmla="*/ 94 h 258"/>
                  <a:gd name="T36" fmla="*/ 266 w 278"/>
                  <a:gd name="T37" fmla="*/ 102 h 258"/>
                  <a:gd name="T38" fmla="*/ 278 w 278"/>
                  <a:gd name="T39" fmla="*/ 104 h 258"/>
                  <a:gd name="T40" fmla="*/ 260 w 278"/>
                  <a:gd name="T41" fmla="*/ 114 h 258"/>
                  <a:gd name="T42" fmla="*/ 252 w 278"/>
                  <a:gd name="T43" fmla="*/ 122 h 258"/>
                  <a:gd name="T44" fmla="*/ 234 w 278"/>
                  <a:gd name="T45" fmla="*/ 138 h 258"/>
                  <a:gd name="T46" fmla="*/ 214 w 278"/>
                  <a:gd name="T47" fmla="*/ 154 h 258"/>
                  <a:gd name="T48" fmla="*/ 210 w 278"/>
                  <a:gd name="T49" fmla="*/ 160 h 258"/>
                  <a:gd name="T50" fmla="*/ 220 w 278"/>
                  <a:gd name="T51" fmla="*/ 180 h 258"/>
                  <a:gd name="T52" fmla="*/ 180 w 278"/>
                  <a:gd name="T53" fmla="*/ 196 h 258"/>
                  <a:gd name="T54" fmla="*/ 184 w 278"/>
                  <a:gd name="T55" fmla="*/ 202 h 258"/>
                  <a:gd name="T56" fmla="*/ 112 w 278"/>
                  <a:gd name="T57" fmla="*/ 226 h 258"/>
                  <a:gd name="T58" fmla="*/ 8 w 278"/>
                  <a:gd name="T59" fmla="*/ 204 h 258"/>
                  <a:gd name="T60" fmla="*/ 10 w 278"/>
                  <a:gd name="T61" fmla="*/ 164 h 258"/>
                  <a:gd name="T62" fmla="*/ 24 w 278"/>
                  <a:gd name="T63" fmla="*/ 158 h 258"/>
                  <a:gd name="T64" fmla="*/ 20 w 278"/>
                  <a:gd name="T65" fmla="*/ 148 h 258"/>
                  <a:gd name="T66" fmla="*/ 24 w 278"/>
                  <a:gd name="T67" fmla="*/ 130 h 258"/>
                  <a:gd name="T68" fmla="*/ 18 w 278"/>
                  <a:gd name="T69" fmla="*/ 114 h 258"/>
                  <a:gd name="T70" fmla="*/ 22 w 278"/>
                  <a:gd name="T71" fmla="*/ 110 h 258"/>
                  <a:gd name="T72" fmla="*/ 26 w 278"/>
                  <a:gd name="T73" fmla="*/ 96 h 258"/>
                  <a:gd name="T74" fmla="*/ 30 w 278"/>
                  <a:gd name="T75" fmla="*/ 86 h 258"/>
                  <a:gd name="T76" fmla="*/ 26 w 278"/>
                  <a:gd name="T77" fmla="*/ 76 h 258"/>
                  <a:gd name="T78" fmla="*/ 16 w 278"/>
                  <a:gd name="T79" fmla="*/ 64 h 258"/>
                  <a:gd name="T80" fmla="*/ 12 w 278"/>
                  <a:gd name="T81" fmla="*/ 56 h 258"/>
                  <a:gd name="T82" fmla="*/ 36 w 278"/>
                  <a:gd name="T83" fmla="*/ 40 h 258"/>
                  <a:gd name="T84" fmla="*/ 10 w 278"/>
                  <a:gd name="T85" fmla="*/ 40 h 258"/>
                  <a:gd name="T86" fmla="*/ 4 w 278"/>
                  <a:gd name="T87" fmla="*/ 30 h 258"/>
                  <a:gd name="T88" fmla="*/ 16 w 278"/>
                  <a:gd name="T89" fmla="*/ 10 h 258"/>
                  <a:gd name="T90" fmla="*/ 28 w 278"/>
                  <a:gd name="T91" fmla="*/ 12 h 258"/>
                  <a:gd name="T92" fmla="*/ 34 w 278"/>
                  <a:gd name="T93" fmla="*/ 4 h 258"/>
                  <a:gd name="T94" fmla="*/ 44 w 278"/>
                  <a:gd name="T95" fmla="*/ 24 h 258"/>
                  <a:gd name="T96" fmla="*/ 48 w 278"/>
                  <a:gd name="T97" fmla="*/ 4 h 258"/>
                  <a:gd name="T98" fmla="*/ 62 w 278"/>
                  <a:gd name="T99" fmla="*/ 16 h 258"/>
                  <a:gd name="T100" fmla="*/ 78 w 278"/>
                  <a:gd name="T101" fmla="*/ 8 h 258"/>
                  <a:gd name="T102" fmla="*/ 76 w 278"/>
                  <a:gd name="T103" fmla="*/ 18 h 258"/>
                  <a:gd name="T104" fmla="*/ 86 w 278"/>
                  <a:gd name="T105" fmla="*/ 1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78" h="258">
                    <a:moveTo>
                      <a:pt x="86" y="14"/>
                    </a:moveTo>
                    <a:lnTo>
                      <a:pt x="90" y="6"/>
                    </a:lnTo>
                    <a:lnTo>
                      <a:pt x="94" y="4"/>
                    </a:lnTo>
                    <a:lnTo>
                      <a:pt x="96" y="4"/>
                    </a:lnTo>
                    <a:lnTo>
                      <a:pt x="100" y="8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2" y="22"/>
                    </a:lnTo>
                    <a:lnTo>
                      <a:pt x="112" y="26"/>
                    </a:lnTo>
                    <a:lnTo>
                      <a:pt x="112" y="34"/>
                    </a:lnTo>
                    <a:lnTo>
                      <a:pt x="112" y="42"/>
                    </a:lnTo>
                    <a:lnTo>
                      <a:pt x="112" y="44"/>
                    </a:lnTo>
                    <a:lnTo>
                      <a:pt x="148" y="72"/>
                    </a:lnTo>
                    <a:lnTo>
                      <a:pt x="150" y="72"/>
                    </a:lnTo>
                    <a:lnTo>
                      <a:pt x="154" y="78"/>
                    </a:lnTo>
                    <a:lnTo>
                      <a:pt x="158" y="78"/>
                    </a:lnTo>
                    <a:lnTo>
                      <a:pt x="162" y="78"/>
                    </a:lnTo>
                    <a:lnTo>
                      <a:pt x="168" y="78"/>
                    </a:lnTo>
                    <a:lnTo>
                      <a:pt x="168" y="78"/>
                    </a:lnTo>
                    <a:lnTo>
                      <a:pt x="174" y="84"/>
                    </a:lnTo>
                    <a:lnTo>
                      <a:pt x="180" y="84"/>
                    </a:lnTo>
                    <a:lnTo>
                      <a:pt x="184" y="78"/>
                    </a:lnTo>
                    <a:lnTo>
                      <a:pt x="188" y="78"/>
                    </a:lnTo>
                    <a:lnTo>
                      <a:pt x="188" y="78"/>
                    </a:lnTo>
                    <a:lnTo>
                      <a:pt x="190" y="78"/>
                    </a:lnTo>
                    <a:lnTo>
                      <a:pt x="192" y="78"/>
                    </a:lnTo>
                    <a:lnTo>
                      <a:pt x="196" y="76"/>
                    </a:lnTo>
                    <a:lnTo>
                      <a:pt x="198" y="74"/>
                    </a:lnTo>
                    <a:lnTo>
                      <a:pt x="198" y="74"/>
                    </a:lnTo>
                    <a:lnTo>
                      <a:pt x="204" y="74"/>
                    </a:lnTo>
                    <a:lnTo>
                      <a:pt x="208" y="76"/>
                    </a:lnTo>
                    <a:lnTo>
                      <a:pt x="206" y="78"/>
                    </a:lnTo>
                    <a:lnTo>
                      <a:pt x="206" y="80"/>
                    </a:lnTo>
                    <a:lnTo>
                      <a:pt x="204" y="80"/>
                    </a:lnTo>
                    <a:lnTo>
                      <a:pt x="204" y="84"/>
                    </a:lnTo>
                    <a:lnTo>
                      <a:pt x="206" y="84"/>
                    </a:lnTo>
                    <a:lnTo>
                      <a:pt x="208" y="84"/>
                    </a:lnTo>
                    <a:lnTo>
                      <a:pt x="208" y="86"/>
                    </a:lnTo>
                    <a:lnTo>
                      <a:pt x="208" y="88"/>
                    </a:lnTo>
                    <a:lnTo>
                      <a:pt x="214" y="86"/>
                    </a:lnTo>
                    <a:lnTo>
                      <a:pt x="216" y="86"/>
                    </a:lnTo>
                    <a:lnTo>
                      <a:pt x="218" y="86"/>
                    </a:lnTo>
                    <a:lnTo>
                      <a:pt x="218" y="84"/>
                    </a:lnTo>
                    <a:lnTo>
                      <a:pt x="220" y="82"/>
                    </a:lnTo>
                    <a:lnTo>
                      <a:pt x="222" y="80"/>
                    </a:lnTo>
                    <a:lnTo>
                      <a:pt x="236" y="78"/>
                    </a:lnTo>
                    <a:lnTo>
                      <a:pt x="240" y="78"/>
                    </a:lnTo>
                    <a:lnTo>
                      <a:pt x="242" y="78"/>
                    </a:lnTo>
                    <a:lnTo>
                      <a:pt x="242" y="86"/>
                    </a:lnTo>
                    <a:lnTo>
                      <a:pt x="244" y="90"/>
                    </a:lnTo>
                    <a:lnTo>
                      <a:pt x="248" y="94"/>
                    </a:lnTo>
                    <a:lnTo>
                      <a:pt x="248" y="94"/>
                    </a:lnTo>
                    <a:lnTo>
                      <a:pt x="250" y="94"/>
                    </a:lnTo>
                    <a:lnTo>
                      <a:pt x="260" y="100"/>
                    </a:lnTo>
                    <a:lnTo>
                      <a:pt x="266" y="102"/>
                    </a:lnTo>
                    <a:lnTo>
                      <a:pt x="270" y="100"/>
                    </a:lnTo>
                    <a:lnTo>
                      <a:pt x="274" y="100"/>
                    </a:lnTo>
                    <a:lnTo>
                      <a:pt x="278" y="104"/>
                    </a:lnTo>
                    <a:lnTo>
                      <a:pt x="278" y="114"/>
                    </a:lnTo>
                    <a:lnTo>
                      <a:pt x="272" y="112"/>
                    </a:lnTo>
                    <a:lnTo>
                      <a:pt x="260" y="114"/>
                    </a:lnTo>
                    <a:lnTo>
                      <a:pt x="256" y="120"/>
                    </a:lnTo>
                    <a:lnTo>
                      <a:pt x="254" y="120"/>
                    </a:lnTo>
                    <a:lnTo>
                      <a:pt x="252" y="122"/>
                    </a:lnTo>
                    <a:lnTo>
                      <a:pt x="242" y="130"/>
                    </a:lnTo>
                    <a:lnTo>
                      <a:pt x="240" y="132"/>
                    </a:lnTo>
                    <a:lnTo>
                      <a:pt x="234" y="138"/>
                    </a:lnTo>
                    <a:lnTo>
                      <a:pt x="232" y="142"/>
                    </a:lnTo>
                    <a:lnTo>
                      <a:pt x="218" y="154"/>
                    </a:lnTo>
                    <a:lnTo>
                      <a:pt x="214" y="154"/>
                    </a:lnTo>
                    <a:lnTo>
                      <a:pt x="210" y="156"/>
                    </a:lnTo>
                    <a:lnTo>
                      <a:pt x="208" y="158"/>
                    </a:lnTo>
                    <a:lnTo>
                      <a:pt x="210" y="160"/>
                    </a:lnTo>
                    <a:lnTo>
                      <a:pt x="216" y="174"/>
                    </a:lnTo>
                    <a:lnTo>
                      <a:pt x="220" y="174"/>
                    </a:lnTo>
                    <a:lnTo>
                      <a:pt x="220" y="180"/>
                    </a:lnTo>
                    <a:lnTo>
                      <a:pt x="214" y="182"/>
                    </a:lnTo>
                    <a:lnTo>
                      <a:pt x="204" y="180"/>
                    </a:lnTo>
                    <a:lnTo>
                      <a:pt x="180" y="196"/>
                    </a:lnTo>
                    <a:lnTo>
                      <a:pt x="180" y="200"/>
                    </a:lnTo>
                    <a:lnTo>
                      <a:pt x="184" y="202"/>
                    </a:lnTo>
                    <a:lnTo>
                      <a:pt x="184" y="202"/>
                    </a:lnTo>
                    <a:lnTo>
                      <a:pt x="152" y="258"/>
                    </a:lnTo>
                    <a:lnTo>
                      <a:pt x="128" y="232"/>
                    </a:lnTo>
                    <a:lnTo>
                      <a:pt x="112" y="226"/>
                    </a:lnTo>
                    <a:lnTo>
                      <a:pt x="56" y="240"/>
                    </a:lnTo>
                    <a:lnTo>
                      <a:pt x="24" y="238"/>
                    </a:lnTo>
                    <a:lnTo>
                      <a:pt x="8" y="204"/>
                    </a:lnTo>
                    <a:lnTo>
                      <a:pt x="0" y="174"/>
                    </a:lnTo>
                    <a:lnTo>
                      <a:pt x="10" y="168"/>
                    </a:lnTo>
                    <a:lnTo>
                      <a:pt x="10" y="164"/>
                    </a:lnTo>
                    <a:lnTo>
                      <a:pt x="12" y="160"/>
                    </a:lnTo>
                    <a:lnTo>
                      <a:pt x="20" y="160"/>
                    </a:lnTo>
                    <a:lnTo>
                      <a:pt x="24" y="158"/>
                    </a:lnTo>
                    <a:lnTo>
                      <a:pt x="26" y="154"/>
                    </a:lnTo>
                    <a:lnTo>
                      <a:pt x="26" y="154"/>
                    </a:lnTo>
                    <a:lnTo>
                      <a:pt x="20" y="148"/>
                    </a:lnTo>
                    <a:lnTo>
                      <a:pt x="18" y="146"/>
                    </a:lnTo>
                    <a:lnTo>
                      <a:pt x="22" y="134"/>
                    </a:lnTo>
                    <a:lnTo>
                      <a:pt x="24" y="130"/>
                    </a:lnTo>
                    <a:lnTo>
                      <a:pt x="24" y="120"/>
                    </a:lnTo>
                    <a:lnTo>
                      <a:pt x="22" y="116"/>
                    </a:lnTo>
                    <a:lnTo>
                      <a:pt x="18" y="114"/>
                    </a:lnTo>
                    <a:lnTo>
                      <a:pt x="18" y="110"/>
                    </a:lnTo>
                    <a:lnTo>
                      <a:pt x="20" y="110"/>
                    </a:lnTo>
                    <a:lnTo>
                      <a:pt x="22" y="110"/>
                    </a:lnTo>
                    <a:lnTo>
                      <a:pt x="24" y="106"/>
                    </a:lnTo>
                    <a:lnTo>
                      <a:pt x="20" y="98"/>
                    </a:lnTo>
                    <a:lnTo>
                      <a:pt x="26" y="96"/>
                    </a:lnTo>
                    <a:lnTo>
                      <a:pt x="30" y="94"/>
                    </a:lnTo>
                    <a:lnTo>
                      <a:pt x="32" y="88"/>
                    </a:lnTo>
                    <a:lnTo>
                      <a:pt x="30" y="86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0" y="72"/>
                    </a:lnTo>
                    <a:lnTo>
                      <a:pt x="30" y="68"/>
                    </a:lnTo>
                    <a:lnTo>
                      <a:pt x="16" y="64"/>
                    </a:lnTo>
                    <a:lnTo>
                      <a:pt x="12" y="62"/>
                    </a:lnTo>
                    <a:lnTo>
                      <a:pt x="10" y="58"/>
                    </a:lnTo>
                    <a:lnTo>
                      <a:pt x="12" y="56"/>
                    </a:lnTo>
                    <a:lnTo>
                      <a:pt x="24" y="54"/>
                    </a:lnTo>
                    <a:lnTo>
                      <a:pt x="36" y="44"/>
                    </a:lnTo>
                    <a:lnTo>
                      <a:pt x="36" y="40"/>
                    </a:lnTo>
                    <a:lnTo>
                      <a:pt x="34" y="36"/>
                    </a:lnTo>
                    <a:lnTo>
                      <a:pt x="20" y="30"/>
                    </a:lnTo>
                    <a:lnTo>
                      <a:pt x="10" y="40"/>
                    </a:lnTo>
                    <a:lnTo>
                      <a:pt x="6" y="40"/>
                    </a:lnTo>
                    <a:lnTo>
                      <a:pt x="2" y="36"/>
                    </a:lnTo>
                    <a:lnTo>
                      <a:pt x="4" y="30"/>
                    </a:lnTo>
                    <a:lnTo>
                      <a:pt x="14" y="2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24" y="14"/>
                    </a:lnTo>
                    <a:lnTo>
                      <a:pt x="28" y="12"/>
                    </a:lnTo>
                    <a:lnTo>
                      <a:pt x="32" y="6"/>
                    </a:lnTo>
                    <a:lnTo>
                      <a:pt x="32" y="0"/>
                    </a:lnTo>
                    <a:lnTo>
                      <a:pt x="34" y="4"/>
                    </a:lnTo>
                    <a:lnTo>
                      <a:pt x="34" y="20"/>
                    </a:lnTo>
                    <a:lnTo>
                      <a:pt x="36" y="26"/>
                    </a:lnTo>
                    <a:lnTo>
                      <a:pt x="44" y="24"/>
                    </a:lnTo>
                    <a:lnTo>
                      <a:pt x="42" y="20"/>
                    </a:lnTo>
                    <a:lnTo>
                      <a:pt x="44" y="1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8" y="14"/>
                    </a:lnTo>
                    <a:lnTo>
                      <a:pt x="62" y="16"/>
                    </a:lnTo>
                    <a:lnTo>
                      <a:pt x="66" y="14"/>
                    </a:lnTo>
                    <a:lnTo>
                      <a:pt x="74" y="6"/>
                    </a:lnTo>
                    <a:lnTo>
                      <a:pt x="78" y="8"/>
                    </a:lnTo>
                    <a:lnTo>
                      <a:pt x="78" y="10"/>
                    </a:lnTo>
                    <a:lnTo>
                      <a:pt x="74" y="16"/>
                    </a:lnTo>
                    <a:lnTo>
                      <a:pt x="76" y="18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86" y="1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62"/>
              <p:cNvSpPr>
                <a:spLocks/>
              </p:cNvSpPr>
              <p:nvPr/>
            </p:nvSpPr>
            <p:spPr bwMode="auto">
              <a:xfrm>
                <a:off x="3584" y="2153"/>
                <a:ext cx="274" cy="296"/>
              </a:xfrm>
              <a:custGeom>
                <a:avLst/>
                <a:gdLst>
                  <a:gd name="T0" fmla="*/ 160 w 274"/>
                  <a:gd name="T1" fmla="*/ 62 h 296"/>
                  <a:gd name="T2" fmla="*/ 170 w 274"/>
                  <a:gd name="T3" fmla="*/ 68 h 296"/>
                  <a:gd name="T4" fmla="*/ 168 w 274"/>
                  <a:gd name="T5" fmla="*/ 78 h 296"/>
                  <a:gd name="T6" fmla="*/ 180 w 274"/>
                  <a:gd name="T7" fmla="*/ 90 h 296"/>
                  <a:gd name="T8" fmla="*/ 192 w 274"/>
                  <a:gd name="T9" fmla="*/ 106 h 296"/>
                  <a:gd name="T10" fmla="*/ 202 w 274"/>
                  <a:gd name="T11" fmla="*/ 114 h 296"/>
                  <a:gd name="T12" fmla="*/ 202 w 274"/>
                  <a:gd name="T13" fmla="*/ 128 h 296"/>
                  <a:gd name="T14" fmla="*/ 212 w 274"/>
                  <a:gd name="T15" fmla="*/ 142 h 296"/>
                  <a:gd name="T16" fmla="*/ 216 w 274"/>
                  <a:gd name="T17" fmla="*/ 146 h 296"/>
                  <a:gd name="T18" fmla="*/ 222 w 274"/>
                  <a:gd name="T19" fmla="*/ 156 h 296"/>
                  <a:gd name="T20" fmla="*/ 230 w 274"/>
                  <a:gd name="T21" fmla="*/ 162 h 296"/>
                  <a:gd name="T22" fmla="*/ 230 w 274"/>
                  <a:gd name="T23" fmla="*/ 176 h 296"/>
                  <a:gd name="T24" fmla="*/ 240 w 274"/>
                  <a:gd name="T25" fmla="*/ 186 h 296"/>
                  <a:gd name="T26" fmla="*/ 258 w 274"/>
                  <a:gd name="T27" fmla="*/ 196 h 296"/>
                  <a:gd name="T28" fmla="*/ 268 w 274"/>
                  <a:gd name="T29" fmla="*/ 226 h 296"/>
                  <a:gd name="T30" fmla="*/ 272 w 274"/>
                  <a:gd name="T31" fmla="*/ 238 h 296"/>
                  <a:gd name="T32" fmla="*/ 266 w 274"/>
                  <a:gd name="T33" fmla="*/ 268 h 296"/>
                  <a:gd name="T34" fmla="*/ 260 w 274"/>
                  <a:gd name="T35" fmla="*/ 290 h 296"/>
                  <a:gd name="T36" fmla="*/ 200 w 274"/>
                  <a:gd name="T37" fmla="*/ 280 h 296"/>
                  <a:gd name="T38" fmla="*/ 86 w 274"/>
                  <a:gd name="T39" fmla="*/ 188 h 296"/>
                  <a:gd name="T40" fmla="*/ 64 w 274"/>
                  <a:gd name="T41" fmla="*/ 174 h 296"/>
                  <a:gd name="T42" fmla="*/ 70 w 274"/>
                  <a:gd name="T43" fmla="*/ 168 h 296"/>
                  <a:gd name="T44" fmla="*/ 58 w 274"/>
                  <a:gd name="T45" fmla="*/ 160 h 296"/>
                  <a:gd name="T46" fmla="*/ 60 w 274"/>
                  <a:gd name="T47" fmla="*/ 154 h 296"/>
                  <a:gd name="T48" fmla="*/ 62 w 274"/>
                  <a:gd name="T49" fmla="*/ 146 h 296"/>
                  <a:gd name="T50" fmla="*/ 46 w 274"/>
                  <a:gd name="T51" fmla="*/ 152 h 296"/>
                  <a:gd name="T52" fmla="*/ 46 w 274"/>
                  <a:gd name="T53" fmla="*/ 146 h 296"/>
                  <a:gd name="T54" fmla="*/ 36 w 274"/>
                  <a:gd name="T55" fmla="*/ 136 h 296"/>
                  <a:gd name="T56" fmla="*/ 32 w 274"/>
                  <a:gd name="T57" fmla="*/ 134 h 296"/>
                  <a:gd name="T58" fmla="*/ 44 w 274"/>
                  <a:gd name="T59" fmla="*/ 118 h 296"/>
                  <a:gd name="T60" fmla="*/ 32 w 274"/>
                  <a:gd name="T61" fmla="*/ 112 h 296"/>
                  <a:gd name="T62" fmla="*/ 16 w 274"/>
                  <a:gd name="T63" fmla="*/ 114 h 296"/>
                  <a:gd name="T64" fmla="*/ 2 w 274"/>
                  <a:gd name="T65" fmla="*/ 108 h 296"/>
                  <a:gd name="T66" fmla="*/ 0 w 274"/>
                  <a:gd name="T67" fmla="*/ 96 h 296"/>
                  <a:gd name="T68" fmla="*/ 16 w 274"/>
                  <a:gd name="T69" fmla="*/ 96 h 296"/>
                  <a:gd name="T70" fmla="*/ 20 w 274"/>
                  <a:gd name="T71" fmla="*/ 88 h 296"/>
                  <a:gd name="T72" fmla="*/ 38 w 274"/>
                  <a:gd name="T73" fmla="*/ 84 h 296"/>
                  <a:gd name="T74" fmla="*/ 34 w 274"/>
                  <a:gd name="T75" fmla="*/ 74 h 296"/>
                  <a:gd name="T76" fmla="*/ 38 w 274"/>
                  <a:gd name="T77" fmla="*/ 70 h 296"/>
                  <a:gd name="T78" fmla="*/ 36 w 274"/>
                  <a:gd name="T79" fmla="*/ 58 h 296"/>
                  <a:gd name="T80" fmla="*/ 22 w 274"/>
                  <a:gd name="T81" fmla="*/ 50 h 296"/>
                  <a:gd name="T82" fmla="*/ 30 w 274"/>
                  <a:gd name="T83" fmla="*/ 34 h 296"/>
                  <a:gd name="T84" fmla="*/ 20 w 274"/>
                  <a:gd name="T85" fmla="*/ 24 h 296"/>
                  <a:gd name="T86" fmla="*/ 36 w 274"/>
                  <a:gd name="T87" fmla="*/ 0 h 296"/>
                  <a:gd name="T88" fmla="*/ 50 w 274"/>
                  <a:gd name="T89" fmla="*/ 6 h 296"/>
                  <a:gd name="T90" fmla="*/ 56 w 274"/>
                  <a:gd name="T91" fmla="*/ 38 h 296"/>
                  <a:gd name="T92" fmla="*/ 60 w 274"/>
                  <a:gd name="T93" fmla="*/ 20 h 296"/>
                  <a:gd name="T94" fmla="*/ 88 w 274"/>
                  <a:gd name="T95" fmla="*/ 20 h 296"/>
                  <a:gd name="T96" fmla="*/ 90 w 274"/>
                  <a:gd name="T97" fmla="*/ 30 h 296"/>
                  <a:gd name="T98" fmla="*/ 70 w 274"/>
                  <a:gd name="T99" fmla="*/ 34 h 296"/>
                  <a:gd name="T100" fmla="*/ 94 w 274"/>
                  <a:gd name="T101" fmla="*/ 54 h 296"/>
                  <a:gd name="T102" fmla="*/ 92 w 274"/>
                  <a:gd name="T103" fmla="*/ 70 h 296"/>
                  <a:gd name="T104" fmla="*/ 110 w 274"/>
                  <a:gd name="T105" fmla="*/ 64 h 296"/>
                  <a:gd name="T106" fmla="*/ 120 w 274"/>
                  <a:gd name="T107" fmla="*/ 84 h 296"/>
                  <a:gd name="T108" fmla="*/ 134 w 274"/>
                  <a:gd name="T109" fmla="*/ 64 h 296"/>
                  <a:gd name="T110" fmla="*/ 148 w 274"/>
                  <a:gd name="T111" fmla="*/ 4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4" h="296">
                    <a:moveTo>
                      <a:pt x="152" y="50"/>
                    </a:moveTo>
                    <a:lnTo>
                      <a:pt x="160" y="52"/>
                    </a:lnTo>
                    <a:lnTo>
                      <a:pt x="162" y="52"/>
                    </a:lnTo>
                    <a:lnTo>
                      <a:pt x="160" y="62"/>
                    </a:lnTo>
                    <a:lnTo>
                      <a:pt x="162" y="62"/>
                    </a:lnTo>
                    <a:lnTo>
                      <a:pt x="166" y="62"/>
                    </a:lnTo>
                    <a:lnTo>
                      <a:pt x="168" y="66"/>
                    </a:lnTo>
                    <a:lnTo>
                      <a:pt x="170" y="68"/>
                    </a:lnTo>
                    <a:lnTo>
                      <a:pt x="172" y="66"/>
                    </a:lnTo>
                    <a:lnTo>
                      <a:pt x="174" y="68"/>
                    </a:lnTo>
                    <a:lnTo>
                      <a:pt x="174" y="74"/>
                    </a:lnTo>
                    <a:lnTo>
                      <a:pt x="168" y="78"/>
                    </a:lnTo>
                    <a:lnTo>
                      <a:pt x="170" y="80"/>
                    </a:lnTo>
                    <a:lnTo>
                      <a:pt x="178" y="82"/>
                    </a:lnTo>
                    <a:lnTo>
                      <a:pt x="178" y="84"/>
                    </a:lnTo>
                    <a:lnTo>
                      <a:pt x="180" y="90"/>
                    </a:lnTo>
                    <a:lnTo>
                      <a:pt x="180" y="98"/>
                    </a:lnTo>
                    <a:lnTo>
                      <a:pt x="180" y="100"/>
                    </a:lnTo>
                    <a:lnTo>
                      <a:pt x="188" y="100"/>
                    </a:lnTo>
                    <a:lnTo>
                      <a:pt x="192" y="106"/>
                    </a:lnTo>
                    <a:lnTo>
                      <a:pt x="196" y="112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2" y="114"/>
                    </a:lnTo>
                    <a:lnTo>
                      <a:pt x="194" y="118"/>
                    </a:lnTo>
                    <a:lnTo>
                      <a:pt x="194" y="120"/>
                    </a:lnTo>
                    <a:lnTo>
                      <a:pt x="200" y="128"/>
                    </a:lnTo>
                    <a:lnTo>
                      <a:pt x="202" y="128"/>
                    </a:lnTo>
                    <a:lnTo>
                      <a:pt x="206" y="124"/>
                    </a:lnTo>
                    <a:lnTo>
                      <a:pt x="210" y="126"/>
                    </a:lnTo>
                    <a:lnTo>
                      <a:pt x="206" y="132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06" y="146"/>
                    </a:lnTo>
                    <a:lnTo>
                      <a:pt x="212" y="144"/>
                    </a:lnTo>
                    <a:lnTo>
                      <a:pt x="216" y="146"/>
                    </a:lnTo>
                    <a:lnTo>
                      <a:pt x="218" y="148"/>
                    </a:lnTo>
                    <a:lnTo>
                      <a:pt x="222" y="152"/>
                    </a:lnTo>
                    <a:lnTo>
                      <a:pt x="226" y="156"/>
                    </a:lnTo>
                    <a:lnTo>
                      <a:pt x="222" y="156"/>
                    </a:lnTo>
                    <a:lnTo>
                      <a:pt x="220" y="160"/>
                    </a:lnTo>
                    <a:lnTo>
                      <a:pt x="222" y="160"/>
                    </a:lnTo>
                    <a:lnTo>
                      <a:pt x="224" y="162"/>
                    </a:lnTo>
                    <a:lnTo>
                      <a:pt x="230" y="162"/>
                    </a:lnTo>
                    <a:lnTo>
                      <a:pt x="230" y="164"/>
                    </a:lnTo>
                    <a:lnTo>
                      <a:pt x="228" y="168"/>
                    </a:lnTo>
                    <a:lnTo>
                      <a:pt x="224" y="174"/>
                    </a:lnTo>
                    <a:lnTo>
                      <a:pt x="230" y="176"/>
                    </a:lnTo>
                    <a:lnTo>
                      <a:pt x="238" y="176"/>
                    </a:lnTo>
                    <a:lnTo>
                      <a:pt x="240" y="178"/>
                    </a:lnTo>
                    <a:lnTo>
                      <a:pt x="240" y="184"/>
                    </a:lnTo>
                    <a:lnTo>
                      <a:pt x="240" y="186"/>
                    </a:lnTo>
                    <a:lnTo>
                      <a:pt x="240" y="190"/>
                    </a:lnTo>
                    <a:lnTo>
                      <a:pt x="248" y="194"/>
                    </a:lnTo>
                    <a:lnTo>
                      <a:pt x="256" y="194"/>
                    </a:lnTo>
                    <a:lnTo>
                      <a:pt x="258" y="196"/>
                    </a:lnTo>
                    <a:lnTo>
                      <a:pt x="258" y="200"/>
                    </a:lnTo>
                    <a:lnTo>
                      <a:pt x="258" y="206"/>
                    </a:lnTo>
                    <a:lnTo>
                      <a:pt x="260" y="212"/>
                    </a:lnTo>
                    <a:lnTo>
                      <a:pt x="268" y="226"/>
                    </a:lnTo>
                    <a:lnTo>
                      <a:pt x="270" y="228"/>
                    </a:lnTo>
                    <a:lnTo>
                      <a:pt x="272" y="230"/>
                    </a:lnTo>
                    <a:lnTo>
                      <a:pt x="272" y="236"/>
                    </a:lnTo>
                    <a:lnTo>
                      <a:pt x="272" y="238"/>
                    </a:lnTo>
                    <a:lnTo>
                      <a:pt x="274" y="240"/>
                    </a:lnTo>
                    <a:lnTo>
                      <a:pt x="274" y="248"/>
                    </a:lnTo>
                    <a:lnTo>
                      <a:pt x="266" y="260"/>
                    </a:lnTo>
                    <a:lnTo>
                      <a:pt x="266" y="268"/>
                    </a:lnTo>
                    <a:lnTo>
                      <a:pt x="270" y="270"/>
                    </a:lnTo>
                    <a:lnTo>
                      <a:pt x="270" y="274"/>
                    </a:lnTo>
                    <a:lnTo>
                      <a:pt x="264" y="282"/>
                    </a:lnTo>
                    <a:lnTo>
                      <a:pt x="260" y="290"/>
                    </a:lnTo>
                    <a:lnTo>
                      <a:pt x="256" y="296"/>
                    </a:lnTo>
                    <a:lnTo>
                      <a:pt x="206" y="284"/>
                    </a:lnTo>
                    <a:lnTo>
                      <a:pt x="206" y="286"/>
                    </a:lnTo>
                    <a:lnTo>
                      <a:pt x="200" y="280"/>
                    </a:lnTo>
                    <a:lnTo>
                      <a:pt x="188" y="278"/>
                    </a:lnTo>
                    <a:lnTo>
                      <a:pt x="88" y="196"/>
                    </a:lnTo>
                    <a:lnTo>
                      <a:pt x="88" y="192"/>
                    </a:lnTo>
                    <a:lnTo>
                      <a:pt x="86" y="188"/>
                    </a:lnTo>
                    <a:lnTo>
                      <a:pt x="78" y="188"/>
                    </a:lnTo>
                    <a:lnTo>
                      <a:pt x="70" y="182"/>
                    </a:lnTo>
                    <a:lnTo>
                      <a:pt x="68" y="182"/>
                    </a:lnTo>
                    <a:lnTo>
                      <a:pt x="64" y="174"/>
                    </a:lnTo>
                    <a:lnTo>
                      <a:pt x="68" y="174"/>
                    </a:lnTo>
                    <a:lnTo>
                      <a:pt x="72" y="174"/>
                    </a:lnTo>
                    <a:lnTo>
                      <a:pt x="76" y="172"/>
                    </a:lnTo>
                    <a:lnTo>
                      <a:pt x="70" y="168"/>
                    </a:lnTo>
                    <a:lnTo>
                      <a:pt x="72" y="164"/>
                    </a:lnTo>
                    <a:lnTo>
                      <a:pt x="66" y="162"/>
                    </a:lnTo>
                    <a:lnTo>
                      <a:pt x="60" y="162"/>
                    </a:lnTo>
                    <a:lnTo>
                      <a:pt x="58" y="160"/>
                    </a:lnTo>
                    <a:lnTo>
                      <a:pt x="56" y="162"/>
                    </a:lnTo>
                    <a:lnTo>
                      <a:pt x="54" y="162"/>
                    </a:lnTo>
                    <a:lnTo>
                      <a:pt x="56" y="156"/>
                    </a:lnTo>
                    <a:lnTo>
                      <a:pt x="60" y="154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6" y="148"/>
                    </a:lnTo>
                    <a:lnTo>
                      <a:pt x="62" y="146"/>
                    </a:lnTo>
                    <a:lnTo>
                      <a:pt x="56" y="146"/>
                    </a:lnTo>
                    <a:lnTo>
                      <a:pt x="54" y="148"/>
                    </a:lnTo>
                    <a:lnTo>
                      <a:pt x="54" y="152"/>
                    </a:lnTo>
                    <a:lnTo>
                      <a:pt x="46" y="152"/>
                    </a:lnTo>
                    <a:lnTo>
                      <a:pt x="46" y="160"/>
                    </a:lnTo>
                    <a:lnTo>
                      <a:pt x="36" y="156"/>
                    </a:lnTo>
                    <a:lnTo>
                      <a:pt x="38" y="152"/>
                    </a:lnTo>
                    <a:lnTo>
                      <a:pt x="46" y="146"/>
                    </a:lnTo>
                    <a:lnTo>
                      <a:pt x="46" y="144"/>
                    </a:lnTo>
                    <a:lnTo>
                      <a:pt x="44" y="140"/>
                    </a:lnTo>
                    <a:lnTo>
                      <a:pt x="40" y="140"/>
                    </a:lnTo>
                    <a:lnTo>
                      <a:pt x="36" y="136"/>
                    </a:lnTo>
                    <a:lnTo>
                      <a:pt x="30" y="140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32" y="134"/>
                    </a:lnTo>
                    <a:lnTo>
                      <a:pt x="46" y="128"/>
                    </a:lnTo>
                    <a:lnTo>
                      <a:pt x="42" y="122"/>
                    </a:lnTo>
                    <a:lnTo>
                      <a:pt x="44" y="120"/>
                    </a:lnTo>
                    <a:lnTo>
                      <a:pt x="44" y="118"/>
                    </a:lnTo>
                    <a:lnTo>
                      <a:pt x="34" y="122"/>
                    </a:lnTo>
                    <a:lnTo>
                      <a:pt x="32" y="122"/>
                    </a:lnTo>
                    <a:lnTo>
                      <a:pt x="30" y="118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28" y="108"/>
                    </a:lnTo>
                    <a:lnTo>
                      <a:pt x="26" y="112"/>
                    </a:lnTo>
                    <a:lnTo>
                      <a:pt x="16" y="114"/>
                    </a:lnTo>
                    <a:lnTo>
                      <a:pt x="14" y="110"/>
                    </a:lnTo>
                    <a:lnTo>
                      <a:pt x="8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4" y="102"/>
                    </a:lnTo>
                    <a:lnTo>
                      <a:pt x="8" y="100"/>
                    </a:lnTo>
                    <a:lnTo>
                      <a:pt x="6" y="96"/>
                    </a:lnTo>
                    <a:lnTo>
                      <a:pt x="0" y="96"/>
                    </a:lnTo>
                    <a:lnTo>
                      <a:pt x="2" y="94"/>
                    </a:lnTo>
                    <a:lnTo>
                      <a:pt x="6" y="92"/>
                    </a:lnTo>
                    <a:lnTo>
                      <a:pt x="14" y="96"/>
                    </a:lnTo>
                    <a:lnTo>
                      <a:pt x="16" y="96"/>
                    </a:lnTo>
                    <a:lnTo>
                      <a:pt x="10" y="86"/>
                    </a:lnTo>
                    <a:lnTo>
                      <a:pt x="12" y="84"/>
                    </a:lnTo>
                    <a:lnTo>
                      <a:pt x="16" y="86"/>
                    </a:lnTo>
                    <a:lnTo>
                      <a:pt x="20" y="88"/>
                    </a:lnTo>
                    <a:lnTo>
                      <a:pt x="30" y="86"/>
                    </a:lnTo>
                    <a:lnTo>
                      <a:pt x="32" y="88"/>
                    </a:lnTo>
                    <a:lnTo>
                      <a:pt x="38" y="84"/>
                    </a:lnTo>
                    <a:lnTo>
                      <a:pt x="38" y="84"/>
                    </a:lnTo>
                    <a:lnTo>
                      <a:pt x="28" y="80"/>
                    </a:lnTo>
                    <a:lnTo>
                      <a:pt x="26" y="80"/>
                    </a:lnTo>
                    <a:lnTo>
                      <a:pt x="28" y="76"/>
                    </a:lnTo>
                    <a:lnTo>
                      <a:pt x="34" y="74"/>
                    </a:lnTo>
                    <a:lnTo>
                      <a:pt x="38" y="78"/>
                    </a:lnTo>
                    <a:lnTo>
                      <a:pt x="40" y="78"/>
                    </a:lnTo>
                    <a:lnTo>
                      <a:pt x="40" y="72"/>
                    </a:lnTo>
                    <a:lnTo>
                      <a:pt x="38" y="70"/>
                    </a:lnTo>
                    <a:lnTo>
                      <a:pt x="30" y="70"/>
                    </a:lnTo>
                    <a:lnTo>
                      <a:pt x="28" y="68"/>
                    </a:lnTo>
                    <a:lnTo>
                      <a:pt x="30" y="62"/>
                    </a:lnTo>
                    <a:lnTo>
                      <a:pt x="36" y="58"/>
                    </a:lnTo>
                    <a:lnTo>
                      <a:pt x="36" y="54"/>
                    </a:lnTo>
                    <a:lnTo>
                      <a:pt x="32" y="52"/>
                    </a:lnTo>
                    <a:lnTo>
                      <a:pt x="26" y="52"/>
                    </a:lnTo>
                    <a:lnTo>
                      <a:pt x="22" y="50"/>
                    </a:lnTo>
                    <a:lnTo>
                      <a:pt x="24" y="46"/>
                    </a:lnTo>
                    <a:lnTo>
                      <a:pt x="24" y="40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30" y="30"/>
                    </a:lnTo>
                    <a:lnTo>
                      <a:pt x="24" y="28"/>
                    </a:lnTo>
                    <a:lnTo>
                      <a:pt x="26" y="24"/>
                    </a:lnTo>
                    <a:lnTo>
                      <a:pt x="20" y="24"/>
                    </a:lnTo>
                    <a:lnTo>
                      <a:pt x="22" y="18"/>
                    </a:lnTo>
                    <a:lnTo>
                      <a:pt x="20" y="12"/>
                    </a:lnTo>
                    <a:lnTo>
                      <a:pt x="28" y="8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6" y="0"/>
                    </a:lnTo>
                    <a:lnTo>
                      <a:pt x="48" y="2"/>
                    </a:lnTo>
                    <a:lnTo>
                      <a:pt x="50" y="6"/>
                    </a:lnTo>
                    <a:lnTo>
                      <a:pt x="46" y="22"/>
                    </a:lnTo>
                    <a:lnTo>
                      <a:pt x="46" y="30"/>
                    </a:lnTo>
                    <a:lnTo>
                      <a:pt x="50" y="36"/>
                    </a:lnTo>
                    <a:lnTo>
                      <a:pt x="56" y="38"/>
                    </a:lnTo>
                    <a:lnTo>
                      <a:pt x="62" y="38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0" y="20"/>
                    </a:lnTo>
                    <a:lnTo>
                      <a:pt x="60" y="16"/>
                    </a:lnTo>
                    <a:lnTo>
                      <a:pt x="68" y="16"/>
                    </a:lnTo>
                    <a:lnTo>
                      <a:pt x="74" y="20"/>
                    </a:lnTo>
                    <a:lnTo>
                      <a:pt x="88" y="20"/>
                    </a:lnTo>
                    <a:lnTo>
                      <a:pt x="94" y="24"/>
                    </a:lnTo>
                    <a:lnTo>
                      <a:pt x="96" y="28"/>
                    </a:lnTo>
                    <a:lnTo>
                      <a:pt x="94" y="32"/>
                    </a:lnTo>
                    <a:lnTo>
                      <a:pt x="90" y="30"/>
                    </a:lnTo>
                    <a:lnTo>
                      <a:pt x="82" y="26"/>
                    </a:lnTo>
                    <a:lnTo>
                      <a:pt x="78" y="28"/>
                    </a:lnTo>
                    <a:lnTo>
                      <a:pt x="72" y="30"/>
                    </a:lnTo>
                    <a:lnTo>
                      <a:pt x="70" y="34"/>
                    </a:lnTo>
                    <a:lnTo>
                      <a:pt x="72" y="42"/>
                    </a:lnTo>
                    <a:lnTo>
                      <a:pt x="76" y="46"/>
                    </a:lnTo>
                    <a:lnTo>
                      <a:pt x="82" y="46"/>
                    </a:lnTo>
                    <a:lnTo>
                      <a:pt x="94" y="54"/>
                    </a:lnTo>
                    <a:lnTo>
                      <a:pt x="98" y="60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2" y="70"/>
                    </a:lnTo>
                    <a:lnTo>
                      <a:pt x="98" y="72"/>
                    </a:lnTo>
                    <a:lnTo>
                      <a:pt x="102" y="64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12" y="64"/>
                    </a:lnTo>
                    <a:lnTo>
                      <a:pt x="108" y="74"/>
                    </a:lnTo>
                    <a:lnTo>
                      <a:pt x="110" y="78"/>
                    </a:lnTo>
                    <a:lnTo>
                      <a:pt x="120" y="84"/>
                    </a:lnTo>
                    <a:lnTo>
                      <a:pt x="122" y="82"/>
                    </a:lnTo>
                    <a:lnTo>
                      <a:pt x="126" y="78"/>
                    </a:lnTo>
                    <a:lnTo>
                      <a:pt x="130" y="68"/>
                    </a:lnTo>
                    <a:lnTo>
                      <a:pt x="134" y="64"/>
                    </a:lnTo>
                    <a:lnTo>
                      <a:pt x="142" y="62"/>
                    </a:lnTo>
                    <a:lnTo>
                      <a:pt x="144" y="52"/>
                    </a:lnTo>
                    <a:lnTo>
                      <a:pt x="144" y="50"/>
                    </a:lnTo>
                    <a:lnTo>
                      <a:pt x="148" y="48"/>
                    </a:lnTo>
                    <a:lnTo>
                      <a:pt x="152" y="50"/>
                    </a:lnTo>
                    <a:lnTo>
                      <a:pt x="152" y="50"/>
                    </a:lnTo>
                    <a:lnTo>
                      <a:pt x="152" y="5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63"/>
              <p:cNvSpPr>
                <a:spLocks/>
              </p:cNvSpPr>
              <p:nvPr/>
            </p:nvSpPr>
            <p:spPr bwMode="auto">
              <a:xfrm>
                <a:off x="4828" y="2213"/>
                <a:ext cx="262" cy="390"/>
              </a:xfrm>
              <a:custGeom>
                <a:avLst/>
                <a:gdLst>
                  <a:gd name="T0" fmla="*/ 216 w 262"/>
                  <a:gd name="T1" fmla="*/ 34 h 390"/>
                  <a:gd name="T2" fmla="*/ 228 w 262"/>
                  <a:gd name="T3" fmla="*/ 42 h 390"/>
                  <a:gd name="T4" fmla="*/ 248 w 262"/>
                  <a:gd name="T5" fmla="*/ 52 h 390"/>
                  <a:gd name="T6" fmla="*/ 262 w 262"/>
                  <a:gd name="T7" fmla="*/ 60 h 390"/>
                  <a:gd name="T8" fmla="*/ 252 w 262"/>
                  <a:gd name="T9" fmla="*/ 64 h 390"/>
                  <a:gd name="T10" fmla="*/ 238 w 262"/>
                  <a:gd name="T11" fmla="*/ 64 h 390"/>
                  <a:gd name="T12" fmla="*/ 228 w 262"/>
                  <a:gd name="T13" fmla="*/ 72 h 390"/>
                  <a:gd name="T14" fmla="*/ 236 w 262"/>
                  <a:gd name="T15" fmla="*/ 84 h 390"/>
                  <a:gd name="T16" fmla="*/ 220 w 262"/>
                  <a:gd name="T17" fmla="*/ 196 h 390"/>
                  <a:gd name="T18" fmla="*/ 224 w 262"/>
                  <a:gd name="T19" fmla="*/ 210 h 390"/>
                  <a:gd name="T20" fmla="*/ 238 w 262"/>
                  <a:gd name="T21" fmla="*/ 210 h 390"/>
                  <a:gd name="T22" fmla="*/ 246 w 262"/>
                  <a:gd name="T23" fmla="*/ 236 h 390"/>
                  <a:gd name="T24" fmla="*/ 238 w 262"/>
                  <a:gd name="T25" fmla="*/ 262 h 390"/>
                  <a:gd name="T26" fmla="*/ 234 w 262"/>
                  <a:gd name="T27" fmla="*/ 282 h 390"/>
                  <a:gd name="T28" fmla="*/ 224 w 262"/>
                  <a:gd name="T29" fmla="*/ 306 h 390"/>
                  <a:gd name="T30" fmla="*/ 214 w 262"/>
                  <a:gd name="T31" fmla="*/ 312 h 390"/>
                  <a:gd name="T32" fmla="*/ 192 w 262"/>
                  <a:gd name="T33" fmla="*/ 320 h 390"/>
                  <a:gd name="T34" fmla="*/ 204 w 262"/>
                  <a:gd name="T35" fmla="*/ 334 h 390"/>
                  <a:gd name="T36" fmla="*/ 188 w 262"/>
                  <a:gd name="T37" fmla="*/ 372 h 390"/>
                  <a:gd name="T38" fmla="*/ 172 w 262"/>
                  <a:gd name="T39" fmla="*/ 374 h 390"/>
                  <a:gd name="T40" fmla="*/ 160 w 262"/>
                  <a:gd name="T41" fmla="*/ 390 h 390"/>
                  <a:gd name="T42" fmla="*/ 150 w 262"/>
                  <a:gd name="T43" fmla="*/ 386 h 390"/>
                  <a:gd name="T44" fmla="*/ 150 w 262"/>
                  <a:gd name="T45" fmla="*/ 374 h 390"/>
                  <a:gd name="T46" fmla="*/ 132 w 262"/>
                  <a:gd name="T47" fmla="*/ 370 h 390"/>
                  <a:gd name="T48" fmla="*/ 134 w 262"/>
                  <a:gd name="T49" fmla="*/ 360 h 390"/>
                  <a:gd name="T50" fmla="*/ 124 w 262"/>
                  <a:gd name="T51" fmla="*/ 328 h 390"/>
                  <a:gd name="T52" fmla="*/ 130 w 262"/>
                  <a:gd name="T53" fmla="*/ 314 h 390"/>
                  <a:gd name="T54" fmla="*/ 132 w 262"/>
                  <a:gd name="T55" fmla="*/ 296 h 390"/>
                  <a:gd name="T56" fmla="*/ 130 w 262"/>
                  <a:gd name="T57" fmla="*/ 284 h 390"/>
                  <a:gd name="T58" fmla="*/ 122 w 262"/>
                  <a:gd name="T59" fmla="*/ 272 h 390"/>
                  <a:gd name="T60" fmla="*/ 116 w 262"/>
                  <a:gd name="T61" fmla="*/ 276 h 390"/>
                  <a:gd name="T62" fmla="*/ 104 w 262"/>
                  <a:gd name="T63" fmla="*/ 274 h 390"/>
                  <a:gd name="T64" fmla="*/ 92 w 262"/>
                  <a:gd name="T65" fmla="*/ 286 h 390"/>
                  <a:gd name="T66" fmla="*/ 76 w 262"/>
                  <a:gd name="T67" fmla="*/ 278 h 390"/>
                  <a:gd name="T68" fmla="*/ 82 w 262"/>
                  <a:gd name="T69" fmla="*/ 252 h 390"/>
                  <a:gd name="T70" fmla="*/ 78 w 262"/>
                  <a:gd name="T71" fmla="*/ 240 h 390"/>
                  <a:gd name="T72" fmla="*/ 10 w 262"/>
                  <a:gd name="T73" fmla="*/ 226 h 390"/>
                  <a:gd name="T74" fmla="*/ 24 w 262"/>
                  <a:gd name="T75" fmla="*/ 220 h 390"/>
                  <a:gd name="T76" fmla="*/ 28 w 262"/>
                  <a:gd name="T77" fmla="*/ 206 h 390"/>
                  <a:gd name="T78" fmla="*/ 36 w 262"/>
                  <a:gd name="T79" fmla="*/ 192 h 390"/>
                  <a:gd name="T80" fmla="*/ 44 w 262"/>
                  <a:gd name="T81" fmla="*/ 184 h 390"/>
                  <a:gd name="T82" fmla="*/ 40 w 262"/>
                  <a:gd name="T83" fmla="*/ 172 h 390"/>
                  <a:gd name="T84" fmla="*/ 32 w 262"/>
                  <a:gd name="T85" fmla="*/ 156 h 390"/>
                  <a:gd name="T86" fmla="*/ 30 w 262"/>
                  <a:gd name="T87" fmla="*/ 148 h 390"/>
                  <a:gd name="T88" fmla="*/ 28 w 262"/>
                  <a:gd name="T89" fmla="*/ 134 h 390"/>
                  <a:gd name="T90" fmla="*/ 26 w 262"/>
                  <a:gd name="T91" fmla="*/ 122 h 390"/>
                  <a:gd name="T92" fmla="*/ 30 w 262"/>
                  <a:gd name="T93" fmla="*/ 108 h 390"/>
                  <a:gd name="T94" fmla="*/ 22 w 262"/>
                  <a:gd name="T95" fmla="*/ 92 h 390"/>
                  <a:gd name="T96" fmla="*/ 18 w 262"/>
                  <a:gd name="T97" fmla="*/ 86 h 390"/>
                  <a:gd name="T98" fmla="*/ 8 w 262"/>
                  <a:gd name="T99" fmla="*/ 78 h 390"/>
                  <a:gd name="T100" fmla="*/ 2 w 262"/>
                  <a:gd name="T101" fmla="*/ 68 h 390"/>
                  <a:gd name="T102" fmla="*/ 12 w 262"/>
                  <a:gd name="T103" fmla="*/ 30 h 390"/>
                  <a:gd name="T104" fmla="*/ 20 w 262"/>
                  <a:gd name="T105" fmla="*/ 36 h 390"/>
                  <a:gd name="T106" fmla="*/ 30 w 262"/>
                  <a:gd name="T107" fmla="*/ 44 h 390"/>
                  <a:gd name="T108" fmla="*/ 52 w 262"/>
                  <a:gd name="T109" fmla="*/ 22 h 390"/>
                  <a:gd name="T110" fmla="*/ 116 w 262"/>
                  <a:gd name="T111" fmla="*/ 12 h 390"/>
                  <a:gd name="T112" fmla="*/ 132 w 262"/>
                  <a:gd name="T113" fmla="*/ 0 h 390"/>
                  <a:gd name="T114" fmla="*/ 152 w 262"/>
                  <a:gd name="T115" fmla="*/ 8 h 390"/>
                  <a:gd name="T116" fmla="*/ 158 w 262"/>
                  <a:gd name="T117" fmla="*/ 10 h 390"/>
                  <a:gd name="T118" fmla="*/ 180 w 262"/>
                  <a:gd name="T119" fmla="*/ 18 h 390"/>
                  <a:gd name="T120" fmla="*/ 186 w 262"/>
                  <a:gd name="T121" fmla="*/ 24 h 390"/>
                  <a:gd name="T122" fmla="*/ 206 w 262"/>
                  <a:gd name="T123" fmla="*/ 28 h 390"/>
                  <a:gd name="T124" fmla="*/ 210 w 262"/>
                  <a:gd name="T125" fmla="*/ 30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390">
                    <a:moveTo>
                      <a:pt x="210" y="30"/>
                    </a:moveTo>
                    <a:lnTo>
                      <a:pt x="212" y="32"/>
                    </a:lnTo>
                    <a:lnTo>
                      <a:pt x="216" y="34"/>
                    </a:lnTo>
                    <a:lnTo>
                      <a:pt x="222" y="40"/>
                    </a:lnTo>
                    <a:lnTo>
                      <a:pt x="226" y="42"/>
                    </a:lnTo>
                    <a:lnTo>
                      <a:pt x="228" y="42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48" y="52"/>
                    </a:lnTo>
                    <a:lnTo>
                      <a:pt x="254" y="52"/>
                    </a:lnTo>
                    <a:lnTo>
                      <a:pt x="262" y="56"/>
                    </a:lnTo>
                    <a:lnTo>
                      <a:pt x="262" y="60"/>
                    </a:lnTo>
                    <a:lnTo>
                      <a:pt x="260" y="64"/>
                    </a:lnTo>
                    <a:lnTo>
                      <a:pt x="254" y="64"/>
                    </a:lnTo>
                    <a:lnTo>
                      <a:pt x="252" y="64"/>
                    </a:lnTo>
                    <a:lnTo>
                      <a:pt x="250" y="64"/>
                    </a:lnTo>
                    <a:lnTo>
                      <a:pt x="246" y="62"/>
                    </a:lnTo>
                    <a:lnTo>
                      <a:pt x="238" y="64"/>
                    </a:lnTo>
                    <a:lnTo>
                      <a:pt x="234" y="68"/>
                    </a:lnTo>
                    <a:lnTo>
                      <a:pt x="232" y="68"/>
                    </a:lnTo>
                    <a:lnTo>
                      <a:pt x="228" y="72"/>
                    </a:lnTo>
                    <a:lnTo>
                      <a:pt x="226" y="74"/>
                    </a:lnTo>
                    <a:lnTo>
                      <a:pt x="228" y="80"/>
                    </a:lnTo>
                    <a:lnTo>
                      <a:pt x="236" y="84"/>
                    </a:lnTo>
                    <a:lnTo>
                      <a:pt x="238" y="94"/>
                    </a:lnTo>
                    <a:lnTo>
                      <a:pt x="224" y="190"/>
                    </a:lnTo>
                    <a:lnTo>
                      <a:pt x="220" y="196"/>
                    </a:lnTo>
                    <a:lnTo>
                      <a:pt x="222" y="198"/>
                    </a:lnTo>
                    <a:lnTo>
                      <a:pt x="222" y="210"/>
                    </a:lnTo>
                    <a:lnTo>
                      <a:pt x="224" y="210"/>
                    </a:lnTo>
                    <a:lnTo>
                      <a:pt x="226" y="208"/>
                    </a:lnTo>
                    <a:lnTo>
                      <a:pt x="234" y="208"/>
                    </a:lnTo>
                    <a:lnTo>
                      <a:pt x="238" y="210"/>
                    </a:lnTo>
                    <a:lnTo>
                      <a:pt x="240" y="212"/>
                    </a:lnTo>
                    <a:lnTo>
                      <a:pt x="240" y="220"/>
                    </a:lnTo>
                    <a:lnTo>
                      <a:pt x="246" y="236"/>
                    </a:lnTo>
                    <a:lnTo>
                      <a:pt x="244" y="258"/>
                    </a:lnTo>
                    <a:lnTo>
                      <a:pt x="242" y="262"/>
                    </a:lnTo>
                    <a:lnTo>
                      <a:pt x="238" y="262"/>
                    </a:lnTo>
                    <a:lnTo>
                      <a:pt x="236" y="264"/>
                    </a:lnTo>
                    <a:lnTo>
                      <a:pt x="238" y="272"/>
                    </a:lnTo>
                    <a:lnTo>
                      <a:pt x="234" y="282"/>
                    </a:lnTo>
                    <a:lnTo>
                      <a:pt x="232" y="286"/>
                    </a:lnTo>
                    <a:lnTo>
                      <a:pt x="228" y="296"/>
                    </a:lnTo>
                    <a:lnTo>
                      <a:pt x="224" y="306"/>
                    </a:lnTo>
                    <a:lnTo>
                      <a:pt x="222" y="308"/>
                    </a:lnTo>
                    <a:lnTo>
                      <a:pt x="218" y="312"/>
                    </a:lnTo>
                    <a:lnTo>
                      <a:pt x="214" y="312"/>
                    </a:lnTo>
                    <a:lnTo>
                      <a:pt x="210" y="310"/>
                    </a:lnTo>
                    <a:lnTo>
                      <a:pt x="200" y="312"/>
                    </a:lnTo>
                    <a:lnTo>
                      <a:pt x="192" y="320"/>
                    </a:lnTo>
                    <a:lnTo>
                      <a:pt x="194" y="328"/>
                    </a:lnTo>
                    <a:lnTo>
                      <a:pt x="202" y="332"/>
                    </a:lnTo>
                    <a:lnTo>
                      <a:pt x="204" y="334"/>
                    </a:lnTo>
                    <a:lnTo>
                      <a:pt x="196" y="348"/>
                    </a:lnTo>
                    <a:lnTo>
                      <a:pt x="188" y="362"/>
                    </a:lnTo>
                    <a:lnTo>
                      <a:pt x="188" y="372"/>
                    </a:lnTo>
                    <a:lnTo>
                      <a:pt x="182" y="374"/>
                    </a:lnTo>
                    <a:lnTo>
                      <a:pt x="180" y="372"/>
                    </a:lnTo>
                    <a:lnTo>
                      <a:pt x="172" y="374"/>
                    </a:lnTo>
                    <a:lnTo>
                      <a:pt x="168" y="378"/>
                    </a:lnTo>
                    <a:lnTo>
                      <a:pt x="168" y="386"/>
                    </a:lnTo>
                    <a:lnTo>
                      <a:pt x="160" y="390"/>
                    </a:lnTo>
                    <a:lnTo>
                      <a:pt x="158" y="388"/>
                    </a:lnTo>
                    <a:lnTo>
                      <a:pt x="152" y="388"/>
                    </a:lnTo>
                    <a:lnTo>
                      <a:pt x="150" y="386"/>
                    </a:lnTo>
                    <a:lnTo>
                      <a:pt x="148" y="384"/>
                    </a:lnTo>
                    <a:lnTo>
                      <a:pt x="150" y="378"/>
                    </a:lnTo>
                    <a:lnTo>
                      <a:pt x="150" y="374"/>
                    </a:lnTo>
                    <a:lnTo>
                      <a:pt x="146" y="374"/>
                    </a:lnTo>
                    <a:lnTo>
                      <a:pt x="134" y="372"/>
                    </a:lnTo>
                    <a:lnTo>
                      <a:pt x="132" y="370"/>
                    </a:lnTo>
                    <a:lnTo>
                      <a:pt x="134" y="366"/>
                    </a:lnTo>
                    <a:lnTo>
                      <a:pt x="136" y="364"/>
                    </a:lnTo>
                    <a:lnTo>
                      <a:pt x="134" y="360"/>
                    </a:lnTo>
                    <a:lnTo>
                      <a:pt x="128" y="342"/>
                    </a:lnTo>
                    <a:lnTo>
                      <a:pt x="124" y="334"/>
                    </a:lnTo>
                    <a:lnTo>
                      <a:pt x="124" y="328"/>
                    </a:lnTo>
                    <a:lnTo>
                      <a:pt x="128" y="326"/>
                    </a:lnTo>
                    <a:lnTo>
                      <a:pt x="132" y="320"/>
                    </a:lnTo>
                    <a:lnTo>
                      <a:pt x="130" y="314"/>
                    </a:lnTo>
                    <a:lnTo>
                      <a:pt x="130" y="308"/>
                    </a:lnTo>
                    <a:lnTo>
                      <a:pt x="130" y="300"/>
                    </a:lnTo>
                    <a:lnTo>
                      <a:pt x="132" y="296"/>
                    </a:lnTo>
                    <a:lnTo>
                      <a:pt x="128" y="294"/>
                    </a:lnTo>
                    <a:lnTo>
                      <a:pt x="126" y="288"/>
                    </a:lnTo>
                    <a:lnTo>
                      <a:pt x="130" y="284"/>
                    </a:lnTo>
                    <a:lnTo>
                      <a:pt x="126" y="276"/>
                    </a:lnTo>
                    <a:lnTo>
                      <a:pt x="122" y="274"/>
                    </a:lnTo>
                    <a:lnTo>
                      <a:pt x="122" y="272"/>
                    </a:lnTo>
                    <a:lnTo>
                      <a:pt x="120" y="274"/>
                    </a:lnTo>
                    <a:lnTo>
                      <a:pt x="118" y="274"/>
                    </a:lnTo>
                    <a:lnTo>
                      <a:pt x="116" y="276"/>
                    </a:lnTo>
                    <a:lnTo>
                      <a:pt x="114" y="276"/>
                    </a:lnTo>
                    <a:lnTo>
                      <a:pt x="112" y="272"/>
                    </a:lnTo>
                    <a:lnTo>
                      <a:pt x="104" y="274"/>
                    </a:lnTo>
                    <a:lnTo>
                      <a:pt x="102" y="276"/>
                    </a:lnTo>
                    <a:lnTo>
                      <a:pt x="98" y="280"/>
                    </a:lnTo>
                    <a:lnTo>
                      <a:pt x="92" y="286"/>
                    </a:lnTo>
                    <a:lnTo>
                      <a:pt x="78" y="286"/>
                    </a:lnTo>
                    <a:lnTo>
                      <a:pt x="76" y="284"/>
                    </a:lnTo>
                    <a:lnTo>
                      <a:pt x="76" y="278"/>
                    </a:lnTo>
                    <a:lnTo>
                      <a:pt x="78" y="268"/>
                    </a:lnTo>
                    <a:lnTo>
                      <a:pt x="82" y="264"/>
                    </a:lnTo>
                    <a:lnTo>
                      <a:pt x="82" y="252"/>
                    </a:lnTo>
                    <a:lnTo>
                      <a:pt x="80" y="246"/>
                    </a:lnTo>
                    <a:lnTo>
                      <a:pt x="78" y="242"/>
                    </a:lnTo>
                    <a:lnTo>
                      <a:pt x="78" y="240"/>
                    </a:lnTo>
                    <a:lnTo>
                      <a:pt x="12" y="228"/>
                    </a:lnTo>
                    <a:lnTo>
                      <a:pt x="12" y="228"/>
                    </a:lnTo>
                    <a:lnTo>
                      <a:pt x="10" y="226"/>
                    </a:lnTo>
                    <a:lnTo>
                      <a:pt x="12" y="224"/>
                    </a:lnTo>
                    <a:lnTo>
                      <a:pt x="20" y="222"/>
                    </a:lnTo>
                    <a:lnTo>
                      <a:pt x="24" y="220"/>
                    </a:lnTo>
                    <a:lnTo>
                      <a:pt x="24" y="212"/>
                    </a:lnTo>
                    <a:lnTo>
                      <a:pt x="26" y="210"/>
                    </a:lnTo>
                    <a:lnTo>
                      <a:pt x="28" y="206"/>
                    </a:lnTo>
                    <a:lnTo>
                      <a:pt x="34" y="204"/>
                    </a:lnTo>
                    <a:lnTo>
                      <a:pt x="36" y="196"/>
                    </a:lnTo>
                    <a:lnTo>
                      <a:pt x="36" y="192"/>
                    </a:lnTo>
                    <a:lnTo>
                      <a:pt x="34" y="188"/>
                    </a:lnTo>
                    <a:lnTo>
                      <a:pt x="36" y="186"/>
                    </a:lnTo>
                    <a:lnTo>
                      <a:pt x="44" y="184"/>
                    </a:lnTo>
                    <a:lnTo>
                      <a:pt x="46" y="180"/>
                    </a:lnTo>
                    <a:lnTo>
                      <a:pt x="40" y="176"/>
                    </a:lnTo>
                    <a:lnTo>
                      <a:pt x="40" y="172"/>
                    </a:lnTo>
                    <a:lnTo>
                      <a:pt x="38" y="168"/>
                    </a:lnTo>
                    <a:lnTo>
                      <a:pt x="38" y="158"/>
                    </a:lnTo>
                    <a:lnTo>
                      <a:pt x="32" y="156"/>
                    </a:lnTo>
                    <a:lnTo>
                      <a:pt x="30" y="154"/>
                    </a:lnTo>
                    <a:lnTo>
                      <a:pt x="28" y="150"/>
                    </a:lnTo>
                    <a:lnTo>
                      <a:pt x="30" y="148"/>
                    </a:lnTo>
                    <a:lnTo>
                      <a:pt x="32" y="146"/>
                    </a:lnTo>
                    <a:lnTo>
                      <a:pt x="32" y="140"/>
                    </a:lnTo>
                    <a:lnTo>
                      <a:pt x="28" y="134"/>
                    </a:lnTo>
                    <a:lnTo>
                      <a:pt x="28" y="130"/>
                    </a:lnTo>
                    <a:lnTo>
                      <a:pt x="26" y="124"/>
                    </a:lnTo>
                    <a:lnTo>
                      <a:pt x="26" y="122"/>
                    </a:lnTo>
                    <a:lnTo>
                      <a:pt x="28" y="116"/>
                    </a:lnTo>
                    <a:lnTo>
                      <a:pt x="28" y="110"/>
                    </a:lnTo>
                    <a:lnTo>
                      <a:pt x="30" y="108"/>
                    </a:lnTo>
                    <a:lnTo>
                      <a:pt x="28" y="96"/>
                    </a:lnTo>
                    <a:lnTo>
                      <a:pt x="22" y="94"/>
                    </a:lnTo>
                    <a:lnTo>
                      <a:pt x="22" y="92"/>
                    </a:lnTo>
                    <a:lnTo>
                      <a:pt x="24" y="90"/>
                    </a:lnTo>
                    <a:lnTo>
                      <a:pt x="22" y="86"/>
                    </a:lnTo>
                    <a:lnTo>
                      <a:pt x="18" y="86"/>
                    </a:lnTo>
                    <a:lnTo>
                      <a:pt x="14" y="82"/>
                    </a:lnTo>
                    <a:lnTo>
                      <a:pt x="12" y="80"/>
                    </a:lnTo>
                    <a:lnTo>
                      <a:pt x="8" y="78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2" y="68"/>
                    </a:lnTo>
                    <a:lnTo>
                      <a:pt x="0" y="62"/>
                    </a:lnTo>
                    <a:lnTo>
                      <a:pt x="2" y="34"/>
                    </a:lnTo>
                    <a:lnTo>
                      <a:pt x="12" y="30"/>
                    </a:lnTo>
                    <a:lnTo>
                      <a:pt x="12" y="32"/>
                    </a:lnTo>
                    <a:lnTo>
                      <a:pt x="16" y="34"/>
                    </a:lnTo>
                    <a:lnTo>
                      <a:pt x="20" y="36"/>
                    </a:lnTo>
                    <a:lnTo>
                      <a:pt x="24" y="36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44" y="34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68" y="22"/>
                    </a:lnTo>
                    <a:lnTo>
                      <a:pt x="110" y="10"/>
                    </a:lnTo>
                    <a:lnTo>
                      <a:pt x="116" y="12"/>
                    </a:lnTo>
                    <a:lnTo>
                      <a:pt x="122" y="12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42" y="8"/>
                    </a:lnTo>
                    <a:lnTo>
                      <a:pt x="152" y="6"/>
                    </a:lnTo>
                    <a:lnTo>
                      <a:pt x="152" y="8"/>
                    </a:lnTo>
                    <a:lnTo>
                      <a:pt x="154" y="10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66" y="14"/>
                    </a:lnTo>
                    <a:lnTo>
                      <a:pt x="178" y="18"/>
                    </a:lnTo>
                    <a:lnTo>
                      <a:pt x="180" y="18"/>
                    </a:lnTo>
                    <a:lnTo>
                      <a:pt x="178" y="22"/>
                    </a:lnTo>
                    <a:lnTo>
                      <a:pt x="180" y="24"/>
                    </a:lnTo>
                    <a:lnTo>
                      <a:pt x="186" y="24"/>
                    </a:lnTo>
                    <a:lnTo>
                      <a:pt x="190" y="24"/>
                    </a:lnTo>
                    <a:lnTo>
                      <a:pt x="194" y="26"/>
                    </a:lnTo>
                    <a:lnTo>
                      <a:pt x="206" y="28"/>
                    </a:lnTo>
                    <a:lnTo>
                      <a:pt x="210" y="30"/>
                    </a:lnTo>
                    <a:lnTo>
                      <a:pt x="210" y="30"/>
                    </a:lnTo>
                    <a:lnTo>
                      <a:pt x="210" y="3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64"/>
              <p:cNvSpPr>
                <a:spLocks/>
              </p:cNvSpPr>
              <p:nvPr/>
            </p:nvSpPr>
            <p:spPr bwMode="auto">
              <a:xfrm>
                <a:off x="4974" y="2223"/>
                <a:ext cx="530" cy="454"/>
              </a:xfrm>
              <a:custGeom>
                <a:avLst/>
                <a:gdLst>
                  <a:gd name="T0" fmla="*/ 164 w 530"/>
                  <a:gd name="T1" fmla="*/ 46 h 454"/>
                  <a:gd name="T2" fmla="*/ 184 w 530"/>
                  <a:gd name="T3" fmla="*/ 52 h 454"/>
                  <a:gd name="T4" fmla="*/ 208 w 530"/>
                  <a:gd name="T5" fmla="*/ 56 h 454"/>
                  <a:gd name="T6" fmla="*/ 230 w 530"/>
                  <a:gd name="T7" fmla="*/ 58 h 454"/>
                  <a:gd name="T8" fmla="*/ 224 w 530"/>
                  <a:gd name="T9" fmla="*/ 34 h 454"/>
                  <a:gd name="T10" fmla="*/ 240 w 530"/>
                  <a:gd name="T11" fmla="*/ 10 h 454"/>
                  <a:gd name="T12" fmla="*/ 276 w 530"/>
                  <a:gd name="T13" fmla="*/ 2 h 454"/>
                  <a:gd name="T14" fmla="*/ 294 w 530"/>
                  <a:gd name="T15" fmla="*/ 30 h 454"/>
                  <a:gd name="T16" fmla="*/ 296 w 530"/>
                  <a:gd name="T17" fmla="*/ 56 h 454"/>
                  <a:gd name="T18" fmla="*/ 310 w 530"/>
                  <a:gd name="T19" fmla="*/ 56 h 454"/>
                  <a:gd name="T20" fmla="*/ 334 w 530"/>
                  <a:gd name="T21" fmla="*/ 70 h 454"/>
                  <a:gd name="T22" fmla="*/ 352 w 530"/>
                  <a:gd name="T23" fmla="*/ 76 h 454"/>
                  <a:gd name="T24" fmla="*/ 358 w 530"/>
                  <a:gd name="T25" fmla="*/ 96 h 454"/>
                  <a:gd name="T26" fmla="*/ 370 w 530"/>
                  <a:gd name="T27" fmla="*/ 98 h 454"/>
                  <a:gd name="T28" fmla="*/ 378 w 530"/>
                  <a:gd name="T29" fmla="*/ 88 h 454"/>
                  <a:gd name="T30" fmla="*/ 382 w 530"/>
                  <a:gd name="T31" fmla="*/ 78 h 454"/>
                  <a:gd name="T32" fmla="*/ 386 w 530"/>
                  <a:gd name="T33" fmla="*/ 90 h 454"/>
                  <a:gd name="T34" fmla="*/ 384 w 530"/>
                  <a:gd name="T35" fmla="*/ 102 h 454"/>
                  <a:gd name="T36" fmla="*/ 394 w 530"/>
                  <a:gd name="T37" fmla="*/ 104 h 454"/>
                  <a:gd name="T38" fmla="*/ 392 w 530"/>
                  <a:gd name="T39" fmla="*/ 112 h 454"/>
                  <a:gd name="T40" fmla="*/ 398 w 530"/>
                  <a:gd name="T41" fmla="*/ 124 h 454"/>
                  <a:gd name="T42" fmla="*/ 410 w 530"/>
                  <a:gd name="T43" fmla="*/ 122 h 454"/>
                  <a:gd name="T44" fmla="*/ 418 w 530"/>
                  <a:gd name="T45" fmla="*/ 128 h 454"/>
                  <a:gd name="T46" fmla="*/ 414 w 530"/>
                  <a:gd name="T47" fmla="*/ 142 h 454"/>
                  <a:gd name="T48" fmla="*/ 412 w 530"/>
                  <a:gd name="T49" fmla="*/ 150 h 454"/>
                  <a:gd name="T50" fmla="*/ 418 w 530"/>
                  <a:gd name="T51" fmla="*/ 160 h 454"/>
                  <a:gd name="T52" fmla="*/ 432 w 530"/>
                  <a:gd name="T53" fmla="*/ 152 h 454"/>
                  <a:gd name="T54" fmla="*/ 438 w 530"/>
                  <a:gd name="T55" fmla="*/ 158 h 454"/>
                  <a:gd name="T56" fmla="*/ 462 w 530"/>
                  <a:gd name="T57" fmla="*/ 166 h 454"/>
                  <a:gd name="T58" fmla="*/ 470 w 530"/>
                  <a:gd name="T59" fmla="*/ 172 h 454"/>
                  <a:gd name="T60" fmla="*/ 476 w 530"/>
                  <a:gd name="T61" fmla="*/ 176 h 454"/>
                  <a:gd name="T62" fmla="*/ 478 w 530"/>
                  <a:gd name="T63" fmla="*/ 164 h 454"/>
                  <a:gd name="T64" fmla="*/ 494 w 530"/>
                  <a:gd name="T65" fmla="*/ 170 h 454"/>
                  <a:gd name="T66" fmla="*/ 502 w 530"/>
                  <a:gd name="T67" fmla="*/ 172 h 454"/>
                  <a:gd name="T68" fmla="*/ 514 w 530"/>
                  <a:gd name="T69" fmla="*/ 168 h 454"/>
                  <a:gd name="T70" fmla="*/ 528 w 530"/>
                  <a:gd name="T71" fmla="*/ 164 h 454"/>
                  <a:gd name="T72" fmla="*/ 530 w 530"/>
                  <a:gd name="T73" fmla="*/ 168 h 454"/>
                  <a:gd name="T74" fmla="*/ 280 w 530"/>
                  <a:gd name="T75" fmla="*/ 382 h 454"/>
                  <a:gd name="T76" fmla="*/ 270 w 530"/>
                  <a:gd name="T77" fmla="*/ 390 h 454"/>
                  <a:gd name="T78" fmla="*/ 186 w 530"/>
                  <a:gd name="T79" fmla="*/ 420 h 454"/>
                  <a:gd name="T80" fmla="*/ 156 w 530"/>
                  <a:gd name="T81" fmla="*/ 434 h 454"/>
                  <a:gd name="T82" fmla="*/ 136 w 530"/>
                  <a:gd name="T83" fmla="*/ 444 h 454"/>
                  <a:gd name="T84" fmla="*/ 110 w 530"/>
                  <a:gd name="T85" fmla="*/ 448 h 454"/>
                  <a:gd name="T86" fmla="*/ 72 w 530"/>
                  <a:gd name="T87" fmla="*/ 412 h 454"/>
                  <a:gd name="T88" fmla="*/ 42 w 530"/>
                  <a:gd name="T89" fmla="*/ 428 h 454"/>
                  <a:gd name="T90" fmla="*/ 16 w 530"/>
                  <a:gd name="T91" fmla="*/ 402 h 454"/>
                  <a:gd name="T92" fmla="*/ 14 w 530"/>
                  <a:gd name="T93" fmla="*/ 380 h 454"/>
                  <a:gd name="T94" fmla="*/ 42 w 530"/>
                  <a:gd name="T95" fmla="*/ 362 h 454"/>
                  <a:gd name="T96" fmla="*/ 46 w 530"/>
                  <a:gd name="T97" fmla="*/ 310 h 454"/>
                  <a:gd name="T98" fmla="*/ 78 w 530"/>
                  <a:gd name="T99" fmla="*/ 296 h 454"/>
                  <a:gd name="T100" fmla="*/ 92 w 530"/>
                  <a:gd name="T101" fmla="*/ 252 h 454"/>
                  <a:gd name="T102" fmla="*/ 92 w 530"/>
                  <a:gd name="T103" fmla="*/ 200 h 454"/>
                  <a:gd name="T104" fmla="*/ 74 w 530"/>
                  <a:gd name="T105" fmla="*/ 186 h 454"/>
                  <a:gd name="T106" fmla="*/ 82 w 530"/>
                  <a:gd name="T107" fmla="*/ 62 h 454"/>
                  <a:gd name="T108" fmla="*/ 106 w 530"/>
                  <a:gd name="T109" fmla="*/ 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0" h="454">
                    <a:moveTo>
                      <a:pt x="116" y="50"/>
                    </a:moveTo>
                    <a:lnTo>
                      <a:pt x="122" y="44"/>
                    </a:lnTo>
                    <a:lnTo>
                      <a:pt x="128" y="46"/>
                    </a:lnTo>
                    <a:lnTo>
                      <a:pt x="150" y="44"/>
                    </a:lnTo>
                    <a:lnTo>
                      <a:pt x="162" y="46"/>
                    </a:lnTo>
                    <a:lnTo>
                      <a:pt x="164" y="46"/>
                    </a:lnTo>
                    <a:lnTo>
                      <a:pt x="164" y="46"/>
                    </a:lnTo>
                    <a:lnTo>
                      <a:pt x="162" y="50"/>
                    </a:lnTo>
                    <a:lnTo>
                      <a:pt x="162" y="52"/>
                    </a:lnTo>
                    <a:lnTo>
                      <a:pt x="168" y="56"/>
                    </a:lnTo>
                    <a:lnTo>
                      <a:pt x="176" y="52"/>
                    </a:lnTo>
                    <a:lnTo>
                      <a:pt x="184" y="52"/>
                    </a:lnTo>
                    <a:lnTo>
                      <a:pt x="190" y="56"/>
                    </a:lnTo>
                    <a:lnTo>
                      <a:pt x="188" y="60"/>
                    </a:lnTo>
                    <a:lnTo>
                      <a:pt x="190" y="62"/>
                    </a:lnTo>
                    <a:lnTo>
                      <a:pt x="200" y="60"/>
                    </a:lnTo>
                    <a:lnTo>
                      <a:pt x="202" y="56"/>
                    </a:lnTo>
                    <a:lnTo>
                      <a:pt x="208" y="56"/>
                    </a:lnTo>
                    <a:lnTo>
                      <a:pt x="216" y="52"/>
                    </a:lnTo>
                    <a:lnTo>
                      <a:pt x="222" y="54"/>
                    </a:lnTo>
                    <a:lnTo>
                      <a:pt x="222" y="54"/>
                    </a:lnTo>
                    <a:lnTo>
                      <a:pt x="224" y="60"/>
                    </a:lnTo>
                    <a:lnTo>
                      <a:pt x="226" y="60"/>
                    </a:lnTo>
                    <a:lnTo>
                      <a:pt x="230" y="58"/>
                    </a:lnTo>
                    <a:lnTo>
                      <a:pt x="232" y="52"/>
                    </a:lnTo>
                    <a:lnTo>
                      <a:pt x="238" y="42"/>
                    </a:lnTo>
                    <a:lnTo>
                      <a:pt x="238" y="38"/>
                    </a:lnTo>
                    <a:lnTo>
                      <a:pt x="234" y="32"/>
                    </a:lnTo>
                    <a:lnTo>
                      <a:pt x="230" y="30"/>
                    </a:lnTo>
                    <a:lnTo>
                      <a:pt x="224" y="34"/>
                    </a:lnTo>
                    <a:lnTo>
                      <a:pt x="222" y="30"/>
                    </a:lnTo>
                    <a:lnTo>
                      <a:pt x="220" y="26"/>
                    </a:lnTo>
                    <a:lnTo>
                      <a:pt x="232" y="18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240" y="10"/>
                    </a:lnTo>
                    <a:lnTo>
                      <a:pt x="242" y="8"/>
                    </a:lnTo>
                    <a:lnTo>
                      <a:pt x="246" y="4"/>
                    </a:lnTo>
                    <a:lnTo>
                      <a:pt x="268" y="0"/>
                    </a:lnTo>
                    <a:lnTo>
                      <a:pt x="272" y="2"/>
                    </a:lnTo>
                    <a:lnTo>
                      <a:pt x="276" y="4"/>
                    </a:lnTo>
                    <a:lnTo>
                      <a:pt x="276" y="2"/>
                    </a:lnTo>
                    <a:lnTo>
                      <a:pt x="286" y="8"/>
                    </a:lnTo>
                    <a:lnTo>
                      <a:pt x="286" y="8"/>
                    </a:lnTo>
                    <a:lnTo>
                      <a:pt x="288" y="18"/>
                    </a:lnTo>
                    <a:lnTo>
                      <a:pt x="288" y="18"/>
                    </a:lnTo>
                    <a:lnTo>
                      <a:pt x="290" y="22"/>
                    </a:lnTo>
                    <a:lnTo>
                      <a:pt x="294" y="30"/>
                    </a:lnTo>
                    <a:lnTo>
                      <a:pt x="298" y="32"/>
                    </a:lnTo>
                    <a:lnTo>
                      <a:pt x="300" y="34"/>
                    </a:lnTo>
                    <a:lnTo>
                      <a:pt x="300" y="34"/>
                    </a:lnTo>
                    <a:lnTo>
                      <a:pt x="298" y="42"/>
                    </a:lnTo>
                    <a:lnTo>
                      <a:pt x="302" y="48"/>
                    </a:lnTo>
                    <a:lnTo>
                      <a:pt x="296" y="56"/>
                    </a:lnTo>
                    <a:lnTo>
                      <a:pt x="300" y="54"/>
                    </a:lnTo>
                    <a:lnTo>
                      <a:pt x="306" y="62"/>
                    </a:lnTo>
                    <a:lnTo>
                      <a:pt x="308" y="60"/>
                    </a:lnTo>
                    <a:lnTo>
                      <a:pt x="308" y="60"/>
                    </a:lnTo>
                    <a:lnTo>
                      <a:pt x="308" y="58"/>
                    </a:lnTo>
                    <a:lnTo>
                      <a:pt x="310" y="56"/>
                    </a:lnTo>
                    <a:lnTo>
                      <a:pt x="312" y="56"/>
                    </a:lnTo>
                    <a:lnTo>
                      <a:pt x="316" y="62"/>
                    </a:lnTo>
                    <a:lnTo>
                      <a:pt x="322" y="66"/>
                    </a:lnTo>
                    <a:lnTo>
                      <a:pt x="330" y="72"/>
                    </a:lnTo>
                    <a:lnTo>
                      <a:pt x="332" y="72"/>
                    </a:lnTo>
                    <a:lnTo>
                      <a:pt x="334" y="70"/>
                    </a:lnTo>
                    <a:lnTo>
                      <a:pt x="336" y="70"/>
                    </a:lnTo>
                    <a:lnTo>
                      <a:pt x="338" y="68"/>
                    </a:lnTo>
                    <a:lnTo>
                      <a:pt x="340" y="68"/>
                    </a:lnTo>
                    <a:lnTo>
                      <a:pt x="344" y="68"/>
                    </a:lnTo>
                    <a:lnTo>
                      <a:pt x="346" y="72"/>
                    </a:lnTo>
                    <a:lnTo>
                      <a:pt x="352" y="76"/>
                    </a:lnTo>
                    <a:lnTo>
                      <a:pt x="352" y="80"/>
                    </a:lnTo>
                    <a:lnTo>
                      <a:pt x="358" y="86"/>
                    </a:lnTo>
                    <a:lnTo>
                      <a:pt x="356" y="92"/>
                    </a:lnTo>
                    <a:lnTo>
                      <a:pt x="356" y="94"/>
                    </a:lnTo>
                    <a:lnTo>
                      <a:pt x="358" y="96"/>
                    </a:lnTo>
                    <a:lnTo>
                      <a:pt x="358" y="96"/>
                    </a:lnTo>
                    <a:lnTo>
                      <a:pt x="360" y="98"/>
                    </a:lnTo>
                    <a:lnTo>
                      <a:pt x="362" y="98"/>
                    </a:lnTo>
                    <a:lnTo>
                      <a:pt x="362" y="98"/>
                    </a:lnTo>
                    <a:lnTo>
                      <a:pt x="366" y="98"/>
                    </a:lnTo>
                    <a:lnTo>
                      <a:pt x="368" y="98"/>
                    </a:lnTo>
                    <a:lnTo>
                      <a:pt x="370" y="98"/>
                    </a:lnTo>
                    <a:lnTo>
                      <a:pt x="374" y="98"/>
                    </a:lnTo>
                    <a:lnTo>
                      <a:pt x="376" y="96"/>
                    </a:lnTo>
                    <a:lnTo>
                      <a:pt x="378" y="96"/>
                    </a:lnTo>
                    <a:lnTo>
                      <a:pt x="378" y="94"/>
                    </a:lnTo>
                    <a:lnTo>
                      <a:pt x="378" y="92"/>
                    </a:lnTo>
                    <a:lnTo>
                      <a:pt x="378" y="88"/>
                    </a:lnTo>
                    <a:lnTo>
                      <a:pt x="374" y="86"/>
                    </a:lnTo>
                    <a:lnTo>
                      <a:pt x="376" y="82"/>
                    </a:lnTo>
                    <a:lnTo>
                      <a:pt x="376" y="80"/>
                    </a:lnTo>
                    <a:lnTo>
                      <a:pt x="378" y="78"/>
                    </a:lnTo>
                    <a:lnTo>
                      <a:pt x="380" y="78"/>
                    </a:lnTo>
                    <a:lnTo>
                      <a:pt x="382" y="78"/>
                    </a:lnTo>
                    <a:lnTo>
                      <a:pt x="384" y="78"/>
                    </a:lnTo>
                    <a:lnTo>
                      <a:pt x="386" y="80"/>
                    </a:lnTo>
                    <a:lnTo>
                      <a:pt x="386" y="82"/>
                    </a:lnTo>
                    <a:lnTo>
                      <a:pt x="384" y="86"/>
                    </a:lnTo>
                    <a:lnTo>
                      <a:pt x="384" y="88"/>
                    </a:lnTo>
                    <a:lnTo>
                      <a:pt x="386" y="90"/>
                    </a:lnTo>
                    <a:lnTo>
                      <a:pt x="388" y="92"/>
                    </a:lnTo>
                    <a:lnTo>
                      <a:pt x="388" y="94"/>
                    </a:lnTo>
                    <a:lnTo>
                      <a:pt x="384" y="98"/>
                    </a:lnTo>
                    <a:lnTo>
                      <a:pt x="384" y="100"/>
                    </a:lnTo>
                    <a:lnTo>
                      <a:pt x="384" y="100"/>
                    </a:lnTo>
                    <a:lnTo>
                      <a:pt x="384" y="102"/>
                    </a:lnTo>
                    <a:lnTo>
                      <a:pt x="386" y="102"/>
                    </a:lnTo>
                    <a:lnTo>
                      <a:pt x="388" y="102"/>
                    </a:lnTo>
                    <a:lnTo>
                      <a:pt x="390" y="102"/>
                    </a:lnTo>
                    <a:lnTo>
                      <a:pt x="392" y="102"/>
                    </a:lnTo>
                    <a:lnTo>
                      <a:pt x="394" y="102"/>
                    </a:lnTo>
                    <a:lnTo>
                      <a:pt x="394" y="104"/>
                    </a:lnTo>
                    <a:lnTo>
                      <a:pt x="394" y="104"/>
                    </a:lnTo>
                    <a:lnTo>
                      <a:pt x="392" y="108"/>
                    </a:lnTo>
                    <a:lnTo>
                      <a:pt x="390" y="110"/>
                    </a:lnTo>
                    <a:lnTo>
                      <a:pt x="390" y="112"/>
                    </a:lnTo>
                    <a:lnTo>
                      <a:pt x="392" y="112"/>
                    </a:lnTo>
                    <a:lnTo>
                      <a:pt x="392" y="112"/>
                    </a:lnTo>
                    <a:lnTo>
                      <a:pt x="392" y="112"/>
                    </a:lnTo>
                    <a:lnTo>
                      <a:pt x="398" y="112"/>
                    </a:lnTo>
                    <a:lnTo>
                      <a:pt x="400" y="112"/>
                    </a:lnTo>
                    <a:lnTo>
                      <a:pt x="400" y="116"/>
                    </a:lnTo>
                    <a:lnTo>
                      <a:pt x="398" y="120"/>
                    </a:lnTo>
                    <a:lnTo>
                      <a:pt x="398" y="124"/>
                    </a:lnTo>
                    <a:lnTo>
                      <a:pt x="400" y="126"/>
                    </a:lnTo>
                    <a:lnTo>
                      <a:pt x="402" y="126"/>
                    </a:lnTo>
                    <a:lnTo>
                      <a:pt x="402" y="126"/>
                    </a:lnTo>
                    <a:lnTo>
                      <a:pt x="404" y="126"/>
                    </a:lnTo>
                    <a:lnTo>
                      <a:pt x="408" y="124"/>
                    </a:lnTo>
                    <a:lnTo>
                      <a:pt x="410" y="122"/>
                    </a:lnTo>
                    <a:lnTo>
                      <a:pt x="412" y="122"/>
                    </a:lnTo>
                    <a:lnTo>
                      <a:pt x="412" y="124"/>
                    </a:lnTo>
                    <a:lnTo>
                      <a:pt x="414" y="124"/>
                    </a:lnTo>
                    <a:lnTo>
                      <a:pt x="416" y="126"/>
                    </a:lnTo>
                    <a:lnTo>
                      <a:pt x="416" y="126"/>
                    </a:lnTo>
                    <a:lnTo>
                      <a:pt x="418" y="128"/>
                    </a:lnTo>
                    <a:lnTo>
                      <a:pt x="420" y="132"/>
                    </a:lnTo>
                    <a:lnTo>
                      <a:pt x="420" y="138"/>
                    </a:lnTo>
                    <a:lnTo>
                      <a:pt x="420" y="140"/>
                    </a:lnTo>
                    <a:lnTo>
                      <a:pt x="418" y="142"/>
                    </a:lnTo>
                    <a:lnTo>
                      <a:pt x="414" y="142"/>
                    </a:lnTo>
                    <a:lnTo>
                      <a:pt x="414" y="142"/>
                    </a:lnTo>
                    <a:lnTo>
                      <a:pt x="412" y="142"/>
                    </a:lnTo>
                    <a:lnTo>
                      <a:pt x="408" y="144"/>
                    </a:lnTo>
                    <a:lnTo>
                      <a:pt x="406" y="146"/>
                    </a:lnTo>
                    <a:lnTo>
                      <a:pt x="408" y="148"/>
                    </a:lnTo>
                    <a:lnTo>
                      <a:pt x="410" y="148"/>
                    </a:lnTo>
                    <a:lnTo>
                      <a:pt x="412" y="150"/>
                    </a:lnTo>
                    <a:lnTo>
                      <a:pt x="414" y="152"/>
                    </a:lnTo>
                    <a:lnTo>
                      <a:pt x="414" y="156"/>
                    </a:lnTo>
                    <a:lnTo>
                      <a:pt x="416" y="158"/>
                    </a:lnTo>
                    <a:lnTo>
                      <a:pt x="416" y="160"/>
                    </a:lnTo>
                    <a:lnTo>
                      <a:pt x="418" y="160"/>
                    </a:lnTo>
                    <a:lnTo>
                      <a:pt x="418" y="160"/>
                    </a:lnTo>
                    <a:lnTo>
                      <a:pt x="422" y="160"/>
                    </a:lnTo>
                    <a:lnTo>
                      <a:pt x="424" y="156"/>
                    </a:lnTo>
                    <a:lnTo>
                      <a:pt x="426" y="154"/>
                    </a:lnTo>
                    <a:lnTo>
                      <a:pt x="428" y="154"/>
                    </a:lnTo>
                    <a:lnTo>
                      <a:pt x="430" y="154"/>
                    </a:lnTo>
                    <a:lnTo>
                      <a:pt x="432" y="152"/>
                    </a:lnTo>
                    <a:lnTo>
                      <a:pt x="434" y="152"/>
                    </a:lnTo>
                    <a:lnTo>
                      <a:pt x="436" y="154"/>
                    </a:lnTo>
                    <a:lnTo>
                      <a:pt x="436" y="158"/>
                    </a:lnTo>
                    <a:lnTo>
                      <a:pt x="436" y="158"/>
                    </a:lnTo>
                    <a:lnTo>
                      <a:pt x="438" y="158"/>
                    </a:lnTo>
                    <a:lnTo>
                      <a:pt x="438" y="158"/>
                    </a:lnTo>
                    <a:lnTo>
                      <a:pt x="442" y="156"/>
                    </a:lnTo>
                    <a:lnTo>
                      <a:pt x="448" y="156"/>
                    </a:lnTo>
                    <a:lnTo>
                      <a:pt x="452" y="156"/>
                    </a:lnTo>
                    <a:lnTo>
                      <a:pt x="456" y="158"/>
                    </a:lnTo>
                    <a:lnTo>
                      <a:pt x="460" y="164"/>
                    </a:lnTo>
                    <a:lnTo>
                      <a:pt x="462" y="166"/>
                    </a:lnTo>
                    <a:lnTo>
                      <a:pt x="462" y="168"/>
                    </a:lnTo>
                    <a:lnTo>
                      <a:pt x="462" y="168"/>
                    </a:lnTo>
                    <a:lnTo>
                      <a:pt x="462" y="170"/>
                    </a:lnTo>
                    <a:lnTo>
                      <a:pt x="466" y="172"/>
                    </a:lnTo>
                    <a:lnTo>
                      <a:pt x="470" y="172"/>
                    </a:lnTo>
                    <a:lnTo>
                      <a:pt x="470" y="172"/>
                    </a:lnTo>
                    <a:lnTo>
                      <a:pt x="472" y="174"/>
                    </a:lnTo>
                    <a:lnTo>
                      <a:pt x="472" y="176"/>
                    </a:lnTo>
                    <a:lnTo>
                      <a:pt x="474" y="176"/>
                    </a:lnTo>
                    <a:lnTo>
                      <a:pt x="476" y="178"/>
                    </a:lnTo>
                    <a:lnTo>
                      <a:pt x="476" y="176"/>
                    </a:lnTo>
                    <a:lnTo>
                      <a:pt x="476" y="176"/>
                    </a:lnTo>
                    <a:lnTo>
                      <a:pt x="478" y="176"/>
                    </a:lnTo>
                    <a:lnTo>
                      <a:pt x="476" y="172"/>
                    </a:lnTo>
                    <a:lnTo>
                      <a:pt x="476" y="166"/>
                    </a:lnTo>
                    <a:lnTo>
                      <a:pt x="476" y="164"/>
                    </a:lnTo>
                    <a:lnTo>
                      <a:pt x="476" y="164"/>
                    </a:lnTo>
                    <a:lnTo>
                      <a:pt x="478" y="164"/>
                    </a:lnTo>
                    <a:lnTo>
                      <a:pt x="480" y="164"/>
                    </a:lnTo>
                    <a:lnTo>
                      <a:pt x="480" y="166"/>
                    </a:lnTo>
                    <a:lnTo>
                      <a:pt x="484" y="170"/>
                    </a:lnTo>
                    <a:lnTo>
                      <a:pt x="488" y="172"/>
                    </a:lnTo>
                    <a:lnTo>
                      <a:pt x="492" y="170"/>
                    </a:lnTo>
                    <a:lnTo>
                      <a:pt x="494" y="170"/>
                    </a:lnTo>
                    <a:lnTo>
                      <a:pt x="494" y="170"/>
                    </a:lnTo>
                    <a:lnTo>
                      <a:pt x="496" y="172"/>
                    </a:lnTo>
                    <a:lnTo>
                      <a:pt x="496" y="172"/>
                    </a:lnTo>
                    <a:lnTo>
                      <a:pt x="498" y="174"/>
                    </a:lnTo>
                    <a:lnTo>
                      <a:pt x="500" y="174"/>
                    </a:lnTo>
                    <a:lnTo>
                      <a:pt x="502" y="172"/>
                    </a:lnTo>
                    <a:lnTo>
                      <a:pt x="502" y="172"/>
                    </a:lnTo>
                    <a:lnTo>
                      <a:pt x="506" y="168"/>
                    </a:lnTo>
                    <a:lnTo>
                      <a:pt x="508" y="168"/>
                    </a:lnTo>
                    <a:lnTo>
                      <a:pt x="512" y="170"/>
                    </a:lnTo>
                    <a:lnTo>
                      <a:pt x="512" y="168"/>
                    </a:lnTo>
                    <a:lnTo>
                      <a:pt x="514" y="168"/>
                    </a:lnTo>
                    <a:lnTo>
                      <a:pt x="514" y="168"/>
                    </a:lnTo>
                    <a:lnTo>
                      <a:pt x="516" y="166"/>
                    </a:lnTo>
                    <a:lnTo>
                      <a:pt x="518" y="166"/>
                    </a:lnTo>
                    <a:lnTo>
                      <a:pt x="522" y="164"/>
                    </a:lnTo>
                    <a:lnTo>
                      <a:pt x="526" y="164"/>
                    </a:lnTo>
                    <a:lnTo>
                      <a:pt x="528" y="164"/>
                    </a:lnTo>
                    <a:lnTo>
                      <a:pt x="528" y="164"/>
                    </a:lnTo>
                    <a:lnTo>
                      <a:pt x="530" y="164"/>
                    </a:lnTo>
                    <a:lnTo>
                      <a:pt x="530" y="164"/>
                    </a:lnTo>
                    <a:lnTo>
                      <a:pt x="530" y="166"/>
                    </a:lnTo>
                    <a:lnTo>
                      <a:pt x="530" y="168"/>
                    </a:lnTo>
                    <a:lnTo>
                      <a:pt x="530" y="168"/>
                    </a:lnTo>
                    <a:lnTo>
                      <a:pt x="528" y="172"/>
                    </a:lnTo>
                    <a:lnTo>
                      <a:pt x="290" y="372"/>
                    </a:lnTo>
                    <a:lnTo>
                      <a:pt x="288" y="374"/>
                    </a:lnTo>
                    <a:lnTo>
                      <a:pt x="286" y="376"/>
                    </a:lnTo>
                    <a:lnTo>
                      <a:pt x="284" y="378"/>
                    </a:lnTo>
                    <a:lnTo>
                      <a:pt x="280" y="382"/>
                    </a:lnTo>
                    <a:lnTo>
                      <a:pt x="278" y="382"/>
                    </a:lnTo>
                    <a:lnTo>
                      <a:pt x="276" y="382"/>
                    </a:lnTo>
                    <a:lnTo>
                      <a:pt x="274" y="382"/>
                    </a:lnTo>
                    <a:lnTo>
                      <a:pt x="270" y="384"/>
                    </a:lnTo>
                    <a:lnTo>
                      <a:pt x="270" y="386"/>
                    </a:lnTo>
                    <a:lnTo>
                      <a:pt x="270" y="390"/>
                    </a:lnTo>
                    <a:lnTo>
                      <a:pt x="268" y="392"/>
                    </a:lnTo>
                    <a:lnTo>
                      <a:pt x="262" y="394"/>
                    </a:lnTo>
                    <a:lnTo>
                      <a:pt x="232" y="404"/>
                    </a:lnTo>
                    <a:lnTo>
                      <a:pt x="226" y="406"/>
                    </a:lnTo>
                    <a:lnTo>
                      <a:pt x="194" y="416"/>
                    </a:lnTo>
                    <a:lnTo>
                      <a:pt x="186" y="420"/>
                    </a:lnTo>
                    <a:lnTo>
                      <a:pt x="174" y="424"/>
                    </a:lnTo>
                    <a:lnTo>
                      <a:pt x="168" y="430"/>
                    </a:lnTo>
                    <a:lnTo>
                      <a:pt x="160" y="430"/>
                    </a:lnTo>
                    <a:lnTo>
                      <a:pt x="158" y="432"/>
                    </a:lnTo>
                    <a:lnTo>
                      <a:pt x="156" y="432"/>
                    </a:lnTo>
                    <a:lnTo>
                      <a:pt x="156" y="434"/>
                    </a:lnTo>
                    <a:lnTo>
                      <a:pt x="152" y="436"/>
                    </a:lnTo>
                    <a:lnTo>
                      <a:pt x="148" y="440"/>
                    </a:lnTo>
                    <a:lnTo>
                      <a:pt x="144" y="440"/>
                    </a:lnTo>
                    <a:lnTo>
                      <a:pt x="142" y="440"/>
                    </a:lnTo>
                    <a:lnTo>
                      <a:pt x="140" y="444"/>
                    </a:lnTo>
                    <a:lnTo>
                      <a:pt x="136" y="444"/>
                    </a:lnTo>
                    <a:lnTo>
                      <a:pt x="132" y="444"/>
                    </a:lnTo>
                    <a:lnTo>
                      <a:pt x="128" y="446"/>
                    </a:lnTo>
                    <a:lnTo>
                      <a:pt x="126" y="448"/>
                    </a:lnTo>
                    <a:lnTo>
                      <a:pt x="122" y="448"/>
                    </a:lnTo>
                    <a:lnTo>
                      <a:pt x="114" y="454"/>
                    </a:lnTo>
                    <a:lnTo>
                      <a:pt x="110" y="448"/>
                    </a:lnTo>
                    <a:lnTo>
                      <a:pt x="100" y="444"/>
                    </a:lnTo>
                    <a:lnTo>
                      <a:pt x="96" y="442"/>
                    </a:lnTo>
                    <a:lnTo>
                      <a:pt x="94" y="432"/>
                    </a:lnTo>
                    <a:lnTo>
                      <a:pt x="90" y="428"/>
                    </a:lnTo>
                    <a:lnTo>
                      <a:pt x="78" y="420"/>
                    </a:lnTo>
                    <a:lnTo>
                      <a:pt x="72" y="412"/>
                    </a:lnTo>
                    <a:lnTo>
                      <a:pt x="68" y="412"/>
                    </a:lnTo>
                    <a:lnTo>
                      <a:pt x="60" y="416"/>
                    </a:lnTo>
                    <a:lnTo>
                      <a:pt x="56" y="418"/>
                    </a:lnTo>
                    <a:lnTo>
                      <a:pt x="44" y="426"/>
                    </a:lnTo>
                    <a:lnTo>
                      <a:pt x="44" y="428"/>
                    </a:lnTo>
                    <a:lnTo>
                      <a:pt x="42" y="428"/>
                    </a:lnTo>
                    <a:lnTo>
                      <a:pt x="34" y="428"/>
                    </a:lnTo>
                    <a:lnTo>
                      <a:pt x="22" y="412"/>
                    </a:lnTo>
                    <a:lnTo>
                      <a:pt x="24" y="410"/>
                    </a:lnTo>
                    <a:lnTo>
                      <a:pt x="22" y="404"/>
                    </a:lnTo>
                    <a:lnTo>
                      <a:pt x="20" y="404"/>
                    </a:lnTo>
                    <a:lnTo>
                      <a:pt x="16" y="402"/>
                    </a:lnTo>
                    <a:lnTo>
                      <a:pt x="6" y="398"/>
                    </a:lnTo>
                    <a:lnTo>
                      <a:pt x="0" y="392"/>
                    </a:lnTo>
                    <a:lnTo>
                      <a:pt x="6" y="384"/>
                    </a:lnTo>
                    <a:lnTo>
                      <a:pt x="10" y="384"/>
                    </a:lnTo>
                    <a:lnTo>
                      <a:pt x="14" y="382"/>
                    </a:lnTo>
                    <a:lnTo>
                      <a:pt x="14" y="380"/>
                    </a:lnTo>
                    <a:lnTo>
                      <a:pt x="22" y="376"/>
                    </a:lnTo>
                    <a:lnTo>
                      <a:pt x="22" y="368"/>
                    </a:lnTo>
                    <a:lnTo>
                      <a:pt x="26" y="364"/>
                    </a:lnTo>
                    <a:lnTo>
                      <a:pt x="34" y="362"/>
                    </a:lnTo>
                    <a:lnTo>
                      <a:pt x="36" y="364"/>
                    </a:lnTo>
                    <a:lnTo>
                      <a:pt x="42" y="362"/>
                    </a:lnTo>
                    <a:lnTo>
                      <a:pt x="42" y="352"/>
                    </a:lnTo>
                    <a:lnTo>
                      <a:pt x="50" y="338"/>
                    </a:lnTo>
                    <a:lnTo>
                      <a:pt x="58" y="324"/>
                    </a:lnTo>
                    <a:lnTo>
                      <a:pt x="56" y="322"/>
                    </a:lnTo>
                    <a:lnTo>
                      <a:pt x="48" y="318"/>
                    </a:lnTo>
                    <a:lnTo>
                      <a:pt x="46" y="310"/>
                    </a:lnTo>
                    <a:lnTo>
                      <a:pt x="54" y="302"/>
                    </a:lnTo>
                    <a:lnTo>
                      <a:pt x="64" y="300"/>
                    </a:lnTo>
                    <a:lnTo>
                      <a:pt x="68" y="302"/>
                    </a:lnTo>
                    <a:lnTo>
                      <a:pt x="72" y="302"/>
                    </a:lnTo>
                    <a:lnTo>
                      <a:pt x="76" y="298"/>
                    </a:lnTo>
                    <a:lnTo>
                      <a:pt x="78" y="296"/>
                    </a:lnTo>
                    <a:lnTo>
                      <a:pt x="82" y="286"/>
                    </a:lnTo>
                    <a:lnTo>
                      <a:pt x="86" y="276"/>
                    </a:lnTo>
                    <a:lnTo>
                      <a:pt x="88" y="272"/>
                    </a:lnTo>
                    <a:lnTo>
                      <a:pt x="92" y="262"/>
                    </a:lnTo>
                    <a:lnTo>
                      <a:pt x="90" y="254"/>
                    </a:lnTo>
                    <a:lnTo>
                      <a:pt x="92" y="252"/>
                    </a:lnTo>
                    <a:lnTo>
                      <a:pt x="96" y="252"/>
                    </a:lnTo>
                    <a:lnTo>
                      <a:pt x="98" y="248"/>
                    </a:lnTo>
                    <a:lnTo>
                      <a:pt x="100" y="226"/>
                    </a:lnTo>
                    <a:lnTo>
                      <a:pt x="94" y="210"/>
                    </a:lnTo>
                    <a:lnTo>
                      <a:pt x="94" y="202"/>
                    </a:lnTo>
                    <a:lnTo>
                      <a:pt x="92" y="200"/>
                    </a:lnTo>
                    <a:lnTo>
                      <a:pt x="88" y="198"/>
                    </a:lnTo>
                    <a:lnTo>
                      <a:pt x="80" y="198"/>
                    </a:lnTo>
                    <a:lnTo>
                      <a:pt x="78" y="200"/>
                    </a:lnTo>
                    <a:lnTo>
                      <a:pt x="76" y="200"/>
                    </a:lnTo>
                    <a:lnTo>
                      <a:pt x="76" y="188"/>
                    </a:lnTo>
                    <a:lnTo>
                      <a:pt x="74" y="186"/>
                    </a:lnTo>
                    <a:lnTo>
                      <a:pt x="78" y="180"/>
                    </a:lnTo>
                    <a:lnTo>
                      <a:pt x="92" y="84"/>
                    </a:lnTo>
                    <a:lnTo>
                      <a:pt x="90" y="74"/>
                    </a:lnTo>
                    <a:lnTo>
                      <a:pt x="82" y="70"/>
                    </a:lnTo>
                    <a:lnTo>
                      <a:pt x="80" y="64"/>
                    </a:lnTo>
                    <a:lnTo>
                      <a:pt x="82" y="62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92" y="54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6" y="54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16" y="50"/>
                    </a:lnTo>
                    <a:lnTo>
                      <a:pt x="116" y="50"/>
                    </a:lnTo>
                    <a:lnTo>
                      <a:pt x="116" y="5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65"/>
              <p:cNvSpPr>
                <a:spLocks/>
              </p:cNvSpPr>
              <p:nvPr/>
            </p:nvSpPr>
            <p:spPr bwMode="auto">
              <a:xfrm>
                <a:off x="1935" y="2229"/>
                <a:ext cx="386" cy="436"/>
              </a:xfrm>
              <a:custGeom>
                <a:avLst/>
                <a:gdLst>
                  <a:gd name="T0" fmla="*/ 352 w 386"/>
                  <a:gd name="T1" fmla="*/ 110 h 436"/>
                  <a:gd name="T2" fmla="*/ 366 w 386"/>
                  <a:gd name="T3" fmla="*/ 132 h 436"/>
                  <a:gd name="T4" fmla="*/ 376 w 386"/>
                  <a:gd name="T5" fmla="*/ 144 h 436"/>
                  <a:gd name="T6" fmla="*/ 386 w 386"/>
                  <a:gd name="T7" fmla="*/ 152 h 436"/>
                  <a:gd name="T8" fmla="*/ 382 w 386"/>
                  <a:gd name="T9" fmla="*/ 158 h 436"/>
                  <a:gd name="T10" fmla="*/ 372 w 386"/>
                  <a:gd name="T11" fmla="*/ 158 h 436"/>
                  <a:gd name="T12" fmla="*/ 366 w 386"/>
                  <a:gd name="T13" fmla="*/ 156 h 436"/>
                  <a:gd name="T14" fmla="*/ 352 w 386"/>
                  <a:gd name="T15" fmla="*/ 142 h 436"/>
                  <a:gd name="T16" fmla="*/ 342 w 386"/>
                  <a:gd name="T17" fmla="*/ 144 h 436"/>
                  <a:gd name="T18" fmla="*/ 326 w 386"/>
                  <a:gd name="T19" fmla="*/ 150 h 436"/>
                  <a:gd name="T20" fmla="*/ 328 w 386"/>
                  <a:gd name="T21" fmla="*/ 162 h 436"/>
                  <a:gd name="T22" fmla="*/ 362 w 386"/>
                  <a:gd name="T23" fmla="*/ 284 h 436"/>
                  <a:gd name="T24" fmla="*/ 250 w 386"/>
                  <a:gd name="T25" fmla="*/ 342 h 436"/>
                  <a:gd name="T26" fmla="*/ 222 w 386"/>
                  <a:gd name="T27" fmla="*/ 338 h 436"/>
                  <a:gd name="T28" fmla="*/ 226 w 386"/>
                  <a:gd name="T29" fmla="*/ 370 h 436"/>
                  <a:gd name="T30" fmla="*/ 214 w 386"/>
                  <a:gd name="T31" fmla="*/ 368 h 436"/>
                  <a:gd name="T32" fmla="*/ 198 w 386"/>
                  <a:gd name="T33" fmla="*/ 394 h 436"/>
                  <a:gd name="T34" fmla="*/ 190 w 386"/>
                  <a:gd name="T35" fmla="*/ 402 h 436"/>
                  <a:gd name="T36" fmla="*/ 172 w 386"/>
                  <a:gd name="T37" fmla="*/ 428 h 436"/>
                  <a:gd name="T38" fmla="*/ 158 w 386"/>
                  <a:gd name="T39" fmla="*/ 426 h 436"/>
                  <a:gd name="T40" fmla="*/ 150 w 386"/>
                  <a:gd name="T41" fmla="*/ 416 h 436"/>
                  <a:gd name="T42" fmla="*/ 138 w 386"/>
                  <a:gd name="T43" fmla="*/ 414 h 436"/>
                  <a:gd name="T44" fmla="*/ 130 w 386"/>
                  <a:gd name="T45" fmla="*/ 406 h 436"/>
                  <a:gd name="T46" fmla="*/ 124 w 386"/>
                  <a:gd name="T47" fmla="*/ 396 h 436"/>
                  <a:gd name="T48" fmla="*/ 114 w 386"/>
                  <a:gd name="T49" fmla="*/ 398 h 436"/>
                  <a:gd name="T50" fmla="*/ 108 w 386"/>
                  <a:gd name="T51" fmla="*/ 374 h 436"/>
                  <a:gd name="T52" fmla="*/ 102 w 386"/>
                  <a:gd name="T53" fmla="*/ 354 h 436"/>
                  <a:gd name="T54" fmla="*/ 98 w 386"/>
                  <a:gd name="T55" fmla="*/ 340 h 436"/>
                  <a:gd name="T56" fmla="*/ 84 w 386"/>
                  <a:gd name="T57" fmla="*/ 318 h 436"/>
                  <a:gd name="T58" fmla="*/ 46 w 386"/>
                  <a:gd name="T59" fmla="*/ 304 h 436"/>
                  <a:gd name="T60" fmla="*/ 24 w 386"/>
                  <a:gd name="T61" fmla="*/ 340 h 436"/>
                  <a:gd name="T62" fmla="*/ 6 w 386"/>
                  <a:gd name="T63" fmla="*/ 336 h 436"/>
                  <a:gd name="T64" fmla="*/ 0 w 386"/>
                  <a:gd name="T65" fmla="*/ 328 h 436"/>
                  <a:gd name="T66" fmla="*/ 8 w 386"/>
                  <a:gd name="T67" fmla="*/ 312 h 436"/>
                  <a:gd name="T68" fmla="*/ 26 w 386"/>
                  <a:gd name="T69" fmla="*/ 290 h 436"/>
                  <a:gd name="T70" fmla="*/ 24 w 386"/>
                  <a:gd name="T71" fmla="*/ 260 h 436"/>
                  <a:gd name="T72" fmla="*/ 24 w 386"/>
                  <a:gd name="T73" fmla="*/ 240 h 436"/>
                  <a:gd name="T74" fmla="*/ 12 w 386"/>
                  <a:gd name="T75" fmla="*/ 224 h 436"/>
                  <a:gd name="T76" fmla="*/ 10 w 386"/>
                  <a:gd name="T77" fmla="*/ 208 h 436"/>
                  <a:gd name="T78" fmla="*/ 12 w 386"/>
                  <a:gd name="T79" fmla="*/ 216 h 436"/>
                  <a:gd name="T80" fmla="*/ 18 w 386"/>
                  <a:gd name="T81" fmla="*/ 220 h 436"/>
                  <a:gd name="T82" fmla="*/ 60 w 386"/>
                  <a:gd name="T83" fmla="*/ 154 h 436"/>
                  <a:gd name="T84" fmla="*/ 128 w 386"/>
                  <a:gd name="T85" fmla="*/ 90 h 436"/>
                  <a:gd name="T86" fmla="*/ 146 w 386"/>
                  <a:gd name="T87" fmla="*/ 92 h 436"/>
                  <a:gd name="T88" fmla="*/ 168 w 386"/>
                  <a:gd name="T89" fmla="*/ 78 h 436"/>
                  <a:gd name="T90" fmla="*/ 220 w 386"/>
                  <a:gd name="T91" fmla="*/ 54 h 436"/>
                  <a:gd name="T92" fmla="*/ 344 w 386"/>
                  <a:gd name="T93" fmla="*/ 62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86" h="436">
                    <a:moveTo>
                      <a:pt x="344" y="62"/>
                    </a:moveTo>
                    <a:lnTo>
                      <a:pt x="342" y="98"/>
                    </a:lnTo>
                    <a:lnTo>
                      <a:pt x="352" y="110"/>
                    </a:lnTo>
                    <a:lnTo>
                      <a:pt x="354" y="118"/>
                    </a:lnTo>
                    <a:lnTo>
                      <a:pt x="356" y="122"/>
                    </a:lnTo>
                    <a:lnTo>
                      <a:pt x="366" y="132"/>
                    </a:lnTo>
                    <a:lnTo>
                      <a:pt x="368" y="140"/>
                    </a:lnTo>
                    <a:lnTo>
                      <a:pt x="372" y="142"/>
                    </a:lnTo>
                    <a:lnTo>
                      <a:pt x="376" y="144"/>
                    </a:lnTo>
                    <a:lnTo>
                      <a:pt x="374" y="146"/>
                    </a:lnTo>
                    <a:lnTo>
                      <a:pt x="376" y="148"/>
                    </a:lnTo>
                    <a:lnTo>
                      <a:pt x="386" y="152"/>
                    </a:lnTo>
                    <a:lnTo>
                      <a:pt x="386" y="154"/>
                    </a:lnTo>
                    <a:lnTo>
                      <a:pt x="384" y="156"/>
                    </a:lnTo>
                    <a:lnTo>
                      <a:pt x="382" y="158"/>
                    </a:lnTo>
                    <a:lnTo>
                      <a:pt x="378" y="156"/>
                    </a:lnTo>
                    <a:lnTo>
                      <a:pt x="374" y="158"/>
                    </a:lnTo>
                    <a:lnTo>
                      <a:pt x="372" y="158"/>
                    </a:lnTo>
                    <a:lnTo>
                      <a:pt x="372" y="166"/>
                    </a:lnTo>
                    <a:lnTo>
                      <a:pt x="364" y="160"/>
                    </a:lnTo>
                    <a:lnTo>
                      <a:pt x="366" y="156"/>
                    </a:lnTo>
                    <a:lnTo>
                      <a:pt x="364" y="156"/>
                    </a:lnTo>
                    <a:lnTo>
                      <a:pt x="358" y="152"/>
                    </a:lnTo>
                    <a:lnTo>
                      <a:pt x="352" y="142"/>
                    </a:lnTo>
                    <a:lnTo>
                      <a:pt x="346" y="142"/>
                    </a:lnTo>
                    <a:lnTo>
                      <a:pt x="342" y="142"/>
                    </a:lnTo>
                    <a:lnTo>
                      <a:pt x="342" y="144"/>
                    </a:lnTo>
                    <a:lnTo>
                      <a:pt x="340" y="148"/>
                    </a:lnTo>
                    <a:lnTo>
                      <a:pt x="338" y="152"/>
                    </a:lnTo>
                    <a:lnTo>
                      <a:pt x="326" y="150"/>
                    </a:lnTo>
                    <a:lnTo>
                      <a:pt x="324" y="158"/>
                    </a:lnTo>
                    <a:lnTo>
                      <a:pt x="326" y="160"/>
                    </a:lnTo>
                    <a:lnTo>
                      <a:pt x="328" y="162"/>
                    </a:lnTo>
                    <a:lnTo>
                      <a:pt x="328" y="166"/>
                    </a:lnTo>
                    <a:lnTo>
                      <a:pt x="330" y="170"/>
                    </a:lnTo>
                    <a:lnTo>
                      <a:pt x="362" y="284"/>
                    </a:lnTo>
                    <a:lnTo>
                      <a:pt x="260" y="360"/>
                    </a:lnTo>
                    <a:lnTo>
                      <a:pt x="254" y="354"/>
                    </a:lnTo>
                    <a:lnTo>
                      <a:pt x="250" y="342"/>
                    </a:lnTo>
                    <a:lnTo>
                      <a:pt x="234" y="334"/>
                    </a:lnTo>
                    <a:lnTo>
                      <a:pt x="230" y="334"/>
                    </a:lnTo>
                    <a:lnTo>
                      <a:pt x="222" y="338"/>
                    </a:lnTo>
                    <a:lnTo>
                      <a:pt x="218" y="346"/>
                    </a:lnTo>
                    <a:lnTo>
                      <a:pt x="220" y="358"/>
                    </a:lnTo>
                    <a:lnTo>
                      <a:pt x="226" y="370"/>
                    </a:lnTo>
                    <a:lnTo>
                      <a:pt x="222" y="368"/>
                    </a:lnTo>
                    <a:lnTo>
                      <a:pt x="220" y="368"/>
                    </a:lnTo>
                    <a:lnTo>
                      <a:pt x="214" y="368"/>
                    </a:lnTo>
                    <a:lnTo>
                      <a:pt x="212" y="374"/>
                    </a:lnTo>
                    <a:lnTo>
                      <a:pt x="210" y="380"/>
                    </a:lnTo>
                    <a:lnTo>
                      <a:pt x="198" y="394"/>
                    </a:lnTo>
                    <a:lnTo>
                      <a:pt x="198" y="400"/>
                    </a:lnTo>
                    <a:lnTo>
                      <a:pt x="196" y="404"/>
                    </a:lnTo>
                    <a:lnTo>
                      <a:pt x="190" y="402"/>
                    </a:lnTo>
                    <a:lnTo>
                      <a:pt x="184" y="406"/>
                    </a:lnTo>
                    <a:lnTo>
                      <a:pt x="174" y="418"/>
                    </a:lnTo>
                    <a:lnTo>
                      <a:pt x="172" y="428"/>
                    </a:lnTo>
                    <a:lnTo>
                      <a:pt x="170" y="432"/>
                    </a:lnTo>
                    <a:lnTo>
                      <a:pt x="164" y="436"/>
                    </a:lnTo>
                    <a:lnTo>
                      <a:pt x="158" y="426"/>
                    </a:lnTo>
                    <a:lnTo>
                      <a:pt x="150" y="424"/>
                    </a:lnTo>
                    <a:lnTo>
                      <a:pt x="150" y="418"/>
                    </a:lnTo>
                    <a:lnTo>
                      <a:pt x="150" y="416"/>
                    </a:lnTo>
                    <a:lnTo>
                      <a:pt x="148" y="410"/>
                    </a:lnTo>
                    <a:lnTo>
                      <a:pt x="140" y="412"/>
                    </a:lnTo>
                    <a:lnTo>
                      <a:pt x="138" y="414"/>
                    </a:lnTo>
                    <a:lnTo>
                      <a:pt x="134" y="414"/>
                    </a:lnTo>
                    <a:lnTo>
                      <a:pt x="132" y="412"/>
                    </a:lnTo>
                    <a:lnTo>
                      <a:pt x="130" y="406"/>
                    </a:lnTo>
                    <a:lnTo>
                      <a:pt x="126" y="404"/>
                    </a:lnTo>
                    <a:lnTo>
                      <a:pt x="126" y="398"/>
                    </a:lnTo>
                    <a:lnTo>
                      <a:pt x="124" y="396"/>
                    </a:lnTo>
                    <a:lnTo>
                      <a:pt x="120" y="396"/>
                    </a:lnTo>
                    <a:lnTo>
                      <a:pt x="118" y="398"/>
                    </a:lnTo>
                    <a:lnTo>
                      <a:pt x="114" y="398"/>
                    </a:lnTo>
                    <a:lnTo>
                      <a:pt x="106" y="388"/>
                    </a:lnTo>
                    <a:lnTo>
                      <a:pt x="106" y="382"/>
                    </a:lnTo>
                    <a:lnTo>
                      <a:pt x="108" y="374"/>
                    </a:lnTo>
                    <a:lnTo>
                      <a:pt x="108" y="368"/>
                    </a:lnTo>
                    <a:lnTo>
                      <a:pt x="104" y="362"/>
                    </a:lnTo>
                    <a:lnTo>
                      <a:pt x="102" y="354"/>
                    </a:lnTo>
                    <a:lnTo>
                      <a:pt x="104" y="346"/>
                    </a:lnTo>
                    <a:lnTo>
                      <a:pt x="102" y="342"/>
                    </a:lnTo>
                    <a:lnTo>
                      <a:pt x="98" y="340"/>
                    </a:lnTo>
                    <a:lnTo>
                      <a:pt x="96" y="336"/>
                    </a:lnTo>
                    <a:lnTo>
                      <a:pt x="90" y="332"/>
                    </a:lnTo>
                    <a:lnTo>
                      <a:pt x="84" y="318"/>
                    </a:lnTo>
                    <a:lnTo>
                      <a:pt x="74" y="310"/>
                    </a:lnTo>
                    <a:lnTo>
                      <a:pt x="58" y="304"/>
                    </a:lnTo>
                    <a:lnTo>
                      <a:pt x="46" y="304"/>
                    </a:lnTo>
                    <a:lnTo>
                      <a:pt x="34" y="314"/>
                    </a:lnTo>
                    <a:lnTo>
                      <a:pt x="32" y="322"/>
                    </a:lnTo>
                    <a:lnTo>
                      <a:pt x="24" y="340"/>
                    </a:lnTo>
                    <a:lnTo>
                      <a:pt x="16" y="342"/>
                    </a:lnTo>
                    <a:lnTo>
                      <a:pt x="10" y="340"/>
                    </a:lnTo>
                    <a:lnTo>
                      <a:pt x="6" y="336"/>
                    </a:lnTo>
                    <a:lnTo>
                      <a:pt x="2" y="336"/>
                    </a:lnTo>
                    <a:lnTo>
                      <a:pt x="0" y="334"/>
                    </a:lnTo>
                    <a:lnTo>
                      <a:pt x="0" y="328"/>
                    </a:lnTo>
                    <a:lnTo>
                      <a:pt x="8" y="318"/>
                    </a:lnTo>
                    <a:lnTo>
                      <a:pt x="8" y="316"/>
                    </a:lnTo>
                    <a:lnTo>
                      <a:pt x="8" y="312"/>
                    </a:lnTo>
                    <a:lnTo>
                      <a:pt x="24" y="304"/>
                    </a:lnTo>
                    <a:lnTo>
                      <a:pt x="30" y="298"/>
                    </a:lnTo>
                    <a:lnTo>
                      <a:pt x="26" y="290"/>
                    </a:lnTo>
                    <a:lnTo>
                      <a:pt x="28" y="282"/>
                    </a:lnTo>
                    <a:lnTo>
                      <a:pt x="26" y="266"/>
                    </a:lnTo>
                    <a:lnTo>
                      <a:pt x="24" y="260"/>
                    </a:lnTo>
                    <a:lnTo>
                      <a:pt x="24" y="256"/>
                    </a:lnTo>
                    <a:lnTo>
                      <a:pt x="22" y="250"/>
                    </a:lnTo>
                    <a:lnTo>
                      <a:pt x="24" y="240"/>
                    </a:lnTo>
                    <a:lnTo>
                      <a:pt x="22" y="230"/>
                    </a:lnTo>
                    <a:lnTo>
                      <a:pt x="20" y="226"/>
                    </a:lnTo>
                    <a:lnTo>
                      <a:pt x="12" y="224"/>
                    </a:lnTo>
                    <a:lnTo>
                      <a:pt x="8" y="216"/>
                    </a:lnTo>
                    <a:lnTo>
                      <a:pt x="0" y="208"/>
                    </a:lnTo>
                    <a:lnTo>
                      <a:pt x="10" y="208"/>
                    </a:lnTo>
                    <a:lnTo>
                      <a:pt x="12" y="210"/>
                    </a:lnTo>
                    <a:lnTo>
                      <a:pt x="12" y="214"/>
                    </a:lnTo>
                    <a:lnTo>
                      <a:pt x="12" y="216"/>
                    </a:lnTo>
                    <a:lnTo>
                      <a:pt x="14" y="218"/>
                    </a:lnTo>
                    <a:lnTo>
                      <a:pt x="16" y="220"/>
                    </a:lnTo>
                    <a:lnTo>
                      <a:pt x="18" y="220"/>
                    </a:lnTo>
                    <a:lnTo>
                      <a:pt x="20" y="212"/>
                    </a:lnTo>
                    <a:lnTo>
                      <a:pt x="24" y="210"/>
                    </a:lnTo>
                    <a:lnTo>
                      <a:pt x="60" y="154"/>
                    </a:lnTo>
                    <a:lnTo>
                      <a:pt x="68" y="146"/>
                    </a:lnTo>
                    <a:lnTo>
                      <a:pt x="90" y="130"/>
                    </a:lnTo>
                    <a:lnTo>
                      <a:pt x="128" y="90"/>
                    </a:lnTo>
                    <a:lnTo>
                      <a:pt x="132" y="88"/>
                    </a:lnTo>
                    <a:lnTo>
                      <a:pt x="136" y="90"/>
                    </a:lnTo>
                    <a:lnTo>
                      <a:pt x="146" y="92"/>
                    </a:lnTo>
                    <a:lnTo>
                      <a:pt x="150" y="94"/>
                    </a:lnTo>
                    <a:lnTo>
                      <a:pt x="152" y="90"/>
                    </a:lnTo>
                    <a:lnTo>
                      <a:pt x="168" y="78"/>
                    </a:lnTo>
                    <a:lnTo>
                      <a:pt x="188" y="72"/>
                    </a:lnTo>
                    <a:lnTo>
                      <a:pt x="204" y="60"/>
                    </a:lnTo>
                    <a:lnTo>
                      <a:pt x="220" y="54"/>
                    </a:lnTo>
                    <a:lnTo>
                      <a:pt x="186" y="24"/>
                    </a:lnTo>
                    <a:lnTo>
                      <a:pt x="216" y="0"/>
                    </a:lnTo>
                    <a:lnTo>
                      <a:pt x="344" y="62"/>
                    </a:lnTo>
                    <a:lnTo>
                      <a:pt x="344" y="62"/>
                    </a:lnTo>
                    <a:lnTo>
                      <a:pt x="344" y="6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66"/>
              <p:cNvSpPr>
                <a:spLocks/>
              </p:cNvSpPr>
              <p:nvPr/>
            </p:nvSpPr>
            <p:spPr bwMode="auto">
              <a:xfrm>
                <a:off x="2793" y="2233"/>
                <a:ext cx="293" cy="258"/>
              </a:xfrm>
              <a:custGeom>
                <a:avLst/>
                <a:gdLst>
                  <a:gd name="T0" fmla="*/ 269 w 293"/>
                  <a:gd name="T1" fmla="*/ 152 h 258"/>
                  <a:gd name="T2" fmla="*/ 277 w 293"/>
                  <a:gd name="T3" fmla="*/ 172 h 258"/>
                  <a:gd name="T4" fmla="*/ 283 w 293"/>
                  <a:gd name="T5" fmla="*/ 192 h 258"/>
                  <a:gd name="T6" fmla="*/ 291 w 293"/>
                  <a:gd name="T7" fmla="*/ 212 h 258"/>
                  <a:gd name="T8" fmla="*/ 283 w 293"/>
                  <a:gd name="T9" fmla="*/ 222 h 258"/>
                  <a:gd name="T10" fmla="*/ 281 w 293"/>
                  <a:gd name="T11" fmla="*/ 220 h 258"/>
                  <a:gd name="T12" fmla="*/ 275 w 293"/>
                  <a:gd name="T13" fmla="*/ 212 h 258"/>
                  <a:gd name="T14" fmla="*/ 267 w 293"/>
                  <a:gd name="T15" fmla="*/ 210 h 258"/>
                  <a:gd name="T16" fmla="*/ 261 w 293"/>
                  <a:gd name="T17" fmla="*/ 218 h 258"/>
                  <a:gd name="T18" fmla="*/ 251 w 293"/>
                  <a:gd name="T19" fmla="*/ 232 h 258"/>
                  <a:gd name="T20" fmla="*/ 225 w 293"/>
                  <a:gd name="T21" fmla="*/ 226 h 258"/>
                  <a:gd name="T22" fmla="*/ 213 w 293"/>
                  <a:gd name="T23" fmla="*/ 218 h 258"/>
                  <a:gd name="T24" fmla="*/ 203 w 293"/>
                  <a:gd name="T25" fmla="*/ 220 h 258"/>
                  <a:gd name="T26" fmla="*/ 191 w 293"/>
                  <a:gd name="T27" fmla="*/ 224 h 258"/>
                  <a:gd name="T28" fmla="*/ 183 w 293"/>
                  <a:gd name="T29" fmla="*/ 216 h 258"/>
                  <a:gd name="T30" fmla="*/ 157 w 293"/>
                  <a:gd name="T31" fmla="*/ 246 h 258"/>
                  <a:gd name="T32" fmla="*/ 163 w 293"/>
                  <a:gd name="T33" fmla="*/ 258 h 258"/>
                  <a:gd name="T34" fmla="*/ 2 w 293"/>
                  <a:gd name="T35" fmla="*/ 242 h 258"/>
                  <a:gd name="T36" fmla="*/ 0 w 293"/>
                  <a:gd name="T37" fmla="*/ 216 h 258"/>
                  <a:gd name="T38" fmla="*/ 12 w 293"/>
                  <a:gd name="T39" fmla="*/ 156 h 258"/>
                  <a:gd name="T40" fmla="*/ 52 w 293"/>
                  <a:gd name="T41" fmla="*/ 122 h 258"/>
                  <a:gd name="T42" fmla="*/ 60 w 293"/>
                  <a:gd name="T43" fmla="*/ 112 h 258"/>
                  <a:gd name="T44" fmla="*/ 62 w 293"/>
                  <a:gd name="T45" fmla="*/ 94 h 258"/>
                  <a:gd name="T46" fmla="*/ 72 w 293"/>
                  <a:gd name="T47" fmla="*/ 88 h 258"/>
                  <a:gd name="T48" fmla="*/ 84 w 293"/>
                  <a:gd name="T49" fmla="*/ 76 h 258"/>
                  <a:gd name="T50" fmla="*/ 103 w 293"/>
                  <a:gd name="T51" fmla="*/ 70 h 258"/>
                  <a:gd name="T52" fmla="*/ 149 w 293"/>
                  <a:gd name="T53" fmla="*/ 2 h 258"/>
                  <a:gd name="T54" fmla="*/ 169 w 293"/>
                  <a:gd name="T55" fmla="*/ 20 h 258"/>
                  <a:gd name="T56" fmla="*/ 179 w 293"/>
                  <a:gd name="T57" fmla="*/ 32 h 258"/>
                  <a:gd name="T58" fmla="*/ 201 w 293"/>
                  <a:gd name="T59" fmla="*/ 28 h 258"/>
                  <a:gd name="T60" fmla="*/ 205 w 293"/>
                  <a:gd name="T61" fmla="*/ 52 h 258"/>
                  <a:gd name="T62" fmla="*/ 203 w 293"/>
                  <a:gd name="T63" fmla="*/ 62 h 258"/>
                  <a:gd name="T64" fmla="*/ 201 w 293"/>
                  <a:gd name="T65" fmla="*/ 72 h 258"/>
                  <a:gd name="T66" fmla="*/ 205 w 293"/>
                  <a:gd name="T67" fmla="*/ 78 h 258"/>
                  <a:gd name="T68" fmla="*/ 217 w 293"/>
                  <a:gd name="T69" fmla="*/ 78 h 258"/>
                  <a:gd name="T70" fmla="*/ 223 w 293"/>
                  <a:gd name="T71" fmla="*/ 90 h 258"/>
                  <a:gd name="T72" fmla="*/ 215 w 293"/>
                  <a:gd name="T73" fmla="*/ 92 h 258"/>
                  <a:gd name="T74" fmla="*/ 209 w 293"/>
                  <a:gd name="T75" fmla="*/ 92 h 258"/>
                  <a:gd name="T76" fmla="*/ 205 w 293"/>
                  <a:gd name="T77" fmla="*/ 98 h 258"/>
                  <a:gd name="T78" fmla="*/ 193 w 293"/>
                  <a:gd name="T79" fmla="*/ 96 h 258"/>
                  <a:gd name="T80" fmla="*/ 193 w 293"/>
                  <a:gd name="T81" fmla="*/ 104 h 258"/>
                  <a:gd name="T82" fmla="*/ 205 w 293"/>
                  <a:gd name="T83" fmla="*/ 112 h 258"/>
                  <a:gd name="T84" fmla="*/ 197 w 293"/>
                  <a:gd name="T85" fmla="*/ 118 h 258"/>
                  <a:gd name="T86" fmla="*/ 197 w 293"/>
                  <a:gd name="T87" fmla="*/ 130 h 258"/>
                  <a:gd name="T88" fmla="*/ 193 w 293"/>
                  <a:gd name="T89" fmla="*/ 142 h 258"/>
                  <a:gd name="T90" fmla="*/ 183 w 293"/>
                  <a:gd name="T91" fmla="*/ 156 h 258"/>
                  <a:gd name="T92" fmla="*/ 193 w 293"/>
                  <a:gd name="T93" fmla="*/ 158 h 258"/>
                  <a:gd name="T94" fmla="*/ 201 w 293"/>
                  <a:gd name="T95" fmla="*/ 154 h 258"/>
                  <a:gd name="T96" fmla="*/ 207 w 293"/>
                  <a:gd name="T97" fmla="*/ 164 h 258"/>
                  <a:gd name="T98" fmla="*/ 225 w 293"/>
                  <a:gd name="T99" fmla="*/ 174 h 258"/>
                  <a:gd name="T100" fmla="*/ 233 w 293"/>
                  <a:gd name="T101" fmla="*/ 166 h 258"/>
                  <a:gd name="T102" fmla="*/ 237 w 293"/>
                  <a:gd name="T103" fmla="*/ 154 h 258"/>
                  <a:gd name="T104" fmla="*/ 247 w 293"/>
                  <a:gd name="T105" fmla="*/ 140 h 258"/>
                  <a:gd name="T106" fmla="*/ 255 w 293"/>
                  <a:gd name="T107" fmla="*/ 14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3" h="258">
                    <a:moveTo>
                      <a:pt x="255" y="148"/>
                    </a:moveTo>
                    <a:lnTo>
                      <a:pt x="259" y="148"/>
                    </a:lnTo>
                    <a:lnTo>
                      <a:pt x="269" y="152"/>
                    </a:lnTo>
                    <a:lnTo>
                      <a:pt x="275" y="164"/>
                    </a:lnTo>
                    <a:lnTo>
                      <a:pt x="275" y="170"/>
                    </a:lnTo>
                    <a:lnTo>
                      <a:pt x="277" y="172"/>
                    </a:lnTo>
                    <a:lnTo>
                      <a:pt x="277" y="174"/>
                    </a:lnTo>
                    <a:lnTo>
                      <a:pt x="277" y="180"/>
                    </a:lnTo>
                    <a:lnTo>
                      <a:pt x="283" y="192"/>
                    </a:lnTo>
                    <a:lnTo>
                      <a:pt x="289" y="200"/>
                    </a:lnTo>
                    <a:lnTo>
                      <a:pt x="289" y="208"/>
                    </a:lnTo>
                    <a:lnTo>
                      <a:pt x="291" y="212"/>
                    </a:lnTo>
                    <a:lnTo>
                      <a:pt x="293" y="222"/>
                    </a:lnTo>
                    <a:lnTo>
                      <a:pt x="287" y="220"/>
                    </a:lnTo>
                    <a:lnTo>
                      <a:pt x="283" y="222"/>
                    </a:lnTo>
                    <a:lnTo>
                      <a:pt x="283" y="220"/>
                    </a:lnTo>
                    <a:lnTo>
                      <a:pt x="281" y="220"/>
                    </a:lnTo>
                    <a:lnTo>
                      <a:pt x="281" y="220"/>
                    </a:lnTo>
                    <a:lnTo>
                      <a:pt x="277" y="220"/>
                    </a:lnTo>
                    <a:lnTo>
                      <a:pt x="277" y="218"/>
                    </a:lnTo>
                    <a:lnTo>
                      <a:pt x="275" y="212"/>
                    </a:lnTo>
                    <a:lnTo>
                      <a:pt x="271" y="206"/>
                    </a:lnTo>
                    <a:lnTo>
                      <a:pt x="269" y="208"/>
                    </a:lnTo>
                    <a:lnTo>
                      <a:pt x="267" y="210"/>
                    </a:lnTo>
                    <a:lnTo>
                      <a:pt x="265" y="212"/>
                    </a:lnTo>
                    <a:lnTo>
                      <a:pt x="259" y="216"/>
                    </a:lnTo>
                    <a:lnTo>
                      <a:pt x="261" y="218"/>
                    </a:lnTo>
                    <a:lnTo>
                      <a:pt x="261" y="220"/>
                    </a:lnTo>
                    <a:lnTo>
                      <a:pt x="253" y="224"/>
                    </a:lnTo>
                    <a:lnTo>
                      <a:pt x="251" y="232"/>
                    </a:lnTo>
                    <a:lnTo>
                      <a:pt x="245" y="228"/>
                    </a:lnTo>
                    <a:lnTo>
                      <a:pt x="241" y="228"/>
                    </a:lnTo>
                    <a:lnTo>
                      <a:pt x="225" y="226"/>
                    </a:lnTo>
                    <a:lnTo>
                      <a:pt x="225" y="224"/>
                    </a:lnTo>
                    <a:lnTo>
                      <a:pt x="221" y="222"/>
                    </a:lnTo>
                    <a:lnTo>
                      <a:pt x="213" y="218"/>
                    </a:lnTo>
                    <a:lnTo>
                      <a:pt x="213" y="218"/>
                    </a:lnTo>
                    <a:lnTo>
                      <a:pt x="205" y="218"/>
                    </a:lnTo>
                    <a:lnTo>
                      <a:pt x="203" y="220"/>
                    </a:lnTo>
                    <a:lnTo>
                      <a:pt x="197" y="226"/>
                    </a:lnTo>
                    <a:lnTo>
                      <a:pt x="195" y="226"/>
                    </a:lnTo>
                    <a:lnTo>
                      <a:pt x="191" y="224"/>
                    </a:lnTo>
                    <a:lnTo>
                      <a:pt x="185" y="220"/>
                    </a:lnTo>
                    <a:lnTo>
                      <a:pt x="183" y="218"/>
                    </a:lnTo>
                    <a:lnTo>
                      <a:pt x="183" y="216"/>
                    </a:lnTo>
                    <a:lnTo>
                      <a:pt x="179" y="216"/>
                    </a:lnTo>
                    <a:lnTo>
                      <a:pt x="175" y="226"/>
                    </a:lnTo>
                    <a:lnTo>
                      <a:pt x="157" y="246"/>
                    </a:lnTo>
                    <a:lnTo>
                      <a:pt x="157" y="250"/>
                    </a:lnTo>
                    <a:lnTo>
                      <a:pt x="159" y="250"/>
                    </a:lnTo>
                    <a:lnTo>
                      <a:pt x="163" y="258"/>
                    </a:lnTo>
                    <a:lnTo>
                      <a:pt x="111" y="254"/>
                    </a:lnTo>
                    <a:lnTo>
                      <a:pt x="99" y="250"/>
                    </a:lnTo>
                    <a:lnTo>
                      <a:pt x="2" y="242"/>
                    </a:lnTo>
                    <a:lnTo>
                      <a:pt x="2" y="234"/>
                    </a:lnTo>
                    <a:lnTo>
                      <a:pt x="0" y="218"/>
                    </a:lnTo>
                    <a:lnTo>
                      <a:pt x="0" y="216"/>
                    </a:lnTo>
                    <a:lnTo>
                      <a:pt x="2" y="216"/>
                    </a:lnTo>
                    <a:lnTo>
                      <a:pt x="4" y="214"/>
                    </a:lnTo>
                    <a:lnTo>
                      <a:pt x="12" y="156"/>
                    </a:lnTo>
                    <a:lnTo>
                      <a:pt x="38" y="136"/>
                    </a:lnTo>
                    <a:lnTo>
                      <a:pt x="50" y="132"/>
                    </a:lnTo>
                    <a:lnTo>
                      <a:pt x="52" y="122"/>
                    </a:lnTo>
                    <a:lnTo>
                      <a:pt x="54" y="118"/>
                    </a:lnTo>
                    <a:lnTo>
                      <a:pt x="56" y="118"/>
                    </a:lnTo>
                    <a:lnTo>
                      <a:pt x="60" y="112"/>
                    </a:lnTo>
                    <a:lnTo>
                      <a:pt x="60" y="108"/>
                    </a:lnTo>
                    <a:lnTo>
                      <a:pt x="66" y="102"/>
                    </a:lnTo>
                    <a:lnTo>
                      <a:pt x="62" y="94"/>
                    </a:lnTo>
                    <a:lnTo>
                      <a:pt x="64" y="90"/>
                    </a:lnTo>
                    <a:lnTo>
                      <a:pt x="68" y="88"/>
                    </a:lnTo>
                    <a:lnTo>
                      <a:pt x="72" y="88"/>
                    </a:lnTo>
                    <a:lnTo>
                      <a:pt x="82" y="84"/>
                    </a:lnTo>
                    <a:lnTo>
                      <a:pt x="82" y="78"/>
                    </a:lnTo>
                    <a:lnTo>
                      <a:pt x="84" y="76"/>
                    </a:lnTo>
                    <a:lnTo>
                      <a:pt x="86" y="74"/>
                    </a:lnTo>
                    <a:lnTo>
                      <a:pt x="89" y="72"/>
                    </a:lnTo>
                    <a:lnTo>
                      <a:pt x="103" y="70"/>
                    </a:lnTo>
                    <a:lnTo>
                      <a:pt x="109" y="64"/>
                    </a:lnTo>
                    <a:lnTo>
                      <a:pt x="145" y="0"/>
                    </a:lnTo>
                    <a:lnTo>
                      <a:pt x="149" y="2"/>
                    </a:lnTo>
                    <a:lnTo>
                      <a:pt x="163" y="10"/>
                    </a:lnTo>
                    <a:lnTo>
                      <a:pt x="171" y="16"/>
                    </a:lnTo>
                    <a:lnTo>
                      <a:pt x="169" y="20"/>
                    </a:lnTo>
                    <a:lnTo>
                      <a:pt x="175" y="26"/>
                    </a:lnTo>
                    <a:lnTo>
                      <a:pt x="175" y="30"/>
                    </a:lnTo>
                    <a:lnTo>
                      <a:pt x="179" y="32"/>
                    </a:lnTo>
                    <a:lnTo>
                      <a:pt x="185" y="32"/>
                    </a:lnTo>
                    <a:lnTo>
                      <a:pt x="197" y="26"/>
                    </a:lnTo>
                    <a:lnTo>
                      <a:pt x="201" y="28"/>
                    </a:lnTo>
                    <a:lnTo>
                      <a:pt x="207" y="32"/>
                    </a:lnTo>
                    <a:lnTo>
                      <a:pt x="207" y="40"/>
                    </a:lnTo>
                    <a:lnTo>
                      <a:pt x="205" y="52"/>
                    </a:lnTo>
                    <a:lnTo>
                      <a:pt x="205" y="54"/>
                    </a:lnTo>
                    <a:lnTo>
                      <a:pt x="203" y="58"/>
                    </a:lnTo>
                    <a:lnTo>
                      <a:pt x="203" y="62"/>
                    </a:lnTo>
                    <a:lnTo>
                      <a:pt x="205" y="64"/>
                    </a:lnTo>
                    <a:lnTo>
                      <a:pt x="203" y="70"/>
                    </a:lnTo>
                    <a:lnTo>
                      <a:pt x="201" y="72"/>
                    </a:lnTo>
                    <a:lnTo>
                      <a:pt x="201" y="78"/>
                    </a:lnTo>
                    <a:lnTo>
                      <a:pt x="203" y="78"/>
                    </a:lnTo>
                    <a:lnTo>
                      <a:pt x="205" y="78"/>
                    </a:lnTo>
                    <a:lnTo>
                      <a:pt x="211" y="72"/>
                    </a:lnTo>
                    <a:lnTo>
                      <a:pt x="213" y="74"/>
                    </a:lnTo>
                    <a:lnTo>
                      <a:pt x="217" y="78"/>
                    </a:lnTo>
                    <a:lnTo>
                      <a:pt x="221" y="78"/>
                    </a:lnTo>
                    <a:lnTo>
                      <a:pt x="219" y="86"/>
                    </a:lnTo>
                    <a:lnTo>
                      <a:pt x="223" y="90"/>
                    </a:lnTo>
                    <a:lnTo>
                      <a:pt x="223" y="96"/>
                    </a:lnTo>
                    <a:lnTo>
                      <a:pt x="219" y="96"/>
                    </a:lnTo>
                    <a:lnTo>
                      <a:pt x="215" y="92"/>
                    </a:lnTo>
                    <a:lnTo>
                      <a:pt x="217" y="88"/>
                    </a:lnTo>
                    <a:lnTo>
                      <a:pt x="213" y="88"/>
                    </a:lnTo>
                    <a:lnTo>
                      <a:pt x="209" y="92"/>
                    </a:lnTo>
                    <a:lnTo>
                      <a:pt x="209" y="96"/>
                    </a:lnTo>
                    <a:lnTo>
                      <a:pt x="209" y="96"/>
                    </a:lnTo>
                    <a:lnTo>
                      <a:pt x="205" y="98"/>
                    </a:lnTo>
                    <a:lnTo>
                      <a:pt x="203" y="98"/>
                    </a:lnTo>
                    <a:lnTo>
                      <a:pt x="199" y="96"/>
                    </a:lnTo>
                    <a:lnTo>
                      <a:pt x="193" y="96"/>
                    </a:lnTo>
                    <a:lnTo>
                      <a:pt x="191" y="98"/>
                    </a:lnTo>
                    <a:lnTo>
                      <a:pt x="193" y="104"/>
                    </a:lnTo>
                    <a:lnTo>
                      <a:pt x="193" y="104"/>
                    </a:lnTo>
                    <a:lnTo>
                      <a:pt x="205" y="108"/>
                    </a:lnTo>
                    <a:lnTo>
                      <a:pt x="205" y="110"/>
                    </a:lnTo>
                    <a:lnTo>
                      <a:pt x="205" y="112"/>
                    </a:lnTo>
                    <a:lnTo>
                      <a:pt x="203" y="116"/>
                    </a:lnTo>
                    <a:lnTo>
                      <a:pt x="201" y="116"/>
                    </a:lnTo>
                    <a:lnTo>
                      <a:pt x="197" y="118"/>
                    </a:lnTo>
                    <a:lnTo>
                      <a:pt x="197" y="122"/>
                    </a:lnTo>
                    <a:lnTo>
                      <a:pt x="199" y="128"/>
                    </a:lnTo>
                    <a:lnTo>
                      <a:pt x="197" y="130"/>
                    </a:lnTo>
                    <a:lnTo>
                      <a:pt x="199" y="138"/>
                    </a:lnTo>
                    <a:lnTo>
                      <a:pt x="195" y="140"/>
                    </a:lnTo>
                    <a:lnTo>
                      <a:pt x="193" y="142"/>
                    </a:lnTo>
                    <a:lnTo>
                      <a:pt x="187" y="148"/>
                    </a:lnTo>
                    <a:lnTo>
                      <a:pt x="185" y="150"/>
                    </a:lnTo>
                    <a:lnTo>
                      <a:pt x="183" y="156"/>
                    </a:lnTo>
                    <a:lnTo>
                      <a:pt x="185" y="160"/>
                    </a:lnTo>
                    <a:lnTo>
                      <a:pt x="189" y="158"/>
                    </a:lnTo>
                    <a:lnTo>
                      <a:pt x="193" y="158"/>
                    </a:lnTo>
                    <a:lnTo>
                      <a:pt x="195" y="156"/>
                    </a:lnTo>
                    <a:lnTo>
                      <a:pt x="197" y="152"/>
                    </a:lnTo>
                    <a:lnTo>
                      <a:pt x="201" y="154"/>
                    </a:lnTo>
                    <a:lnTo>
                      <a:pt x="207" y="156"/>
                    </a:lnTo>
                    <a:lnTo>
                      <a:pt x="205" y="164"/>
                    </a:lnTo>
                    <a:lnTo>
                      <a:pt x="207" y="164"/>
                    </a:lnTo>
                    <a:lnTo>
                      <a:pt x="213" y="168"/>
                    </a:lnTo>
                    <a:lnTo>
                      <a:pt x="221" y="170"/>
                    </a:lnTo>
                    <a:lnTo>
                      <a:pt x="225" y="174"/>
                    </a:lnTo>
                    <a:lnTo>
                      <a:pt x="229" y="172"/>
                    </a:lnTo>
                    <a:lnTo>
                      <a:pt x="229" y="168"/>
                    </a:lnTo>
                    <a:lnTo>
                      <a:pt x="233" y="166"/>
                    </a:lnTo>
                    <a:lnTo>
                      <a:pt x="239" y="168"/>
                    </a:lnTo>
                    <a:lnTo>
                      <a:pt x="235" y="158"/>
                    </a:lnTo>
                    <a:lnTo>
                      <a:pt x="237" y="154"/>
                    </a:lnTo>
                    <a:lnTo>
                      <a:pt x="235" y="148"/>
                    </a:lnTo>
                    <a:lnTo>
                      <a:pt x="241" y="142"/>
                    </a:lnTo>
                    <a:lnTo>
                      <a:pt x="247" y="140"/>
                    </a:lnTo>
                    <a:lnTo>
                      <a:pt x="253" y="140"/>
                    </a:lnTo>
                    <a:lnTo>
                      <a:pt x="253" y="148"/>
                    </a:lnTo>
                    <a:lnTo>
                      <a:pt x="255" y="148"/>
                    </a:lnTo>
                    <a:lnTo>
                      <a:pt x="255" y="148"/>
                    </a:lnTo>
                    <a:lnTo>
                      <a:pt x="255" y="14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67"/>
              <p:cNvSpPr>
                <a:spLocks/>
              </p:cNvSpPr>
              <p:nvPr/>
            </p:nvSpPr>
            <p:spPr bwMode="auto">
              <a:xfrm>
                <a:off x="3048" y="2235"/>
                <a:ext cx="340" cy="264"/>
              </a:xfrm>
              <a:custGeom>
                <a:avLst/>
                <a:gdLst>
                  <a:gd name="T0" fmla="*/ 330 w 340"/>
                  <a:gd name="T1" fmla="*/ 264 h 264"/>
                  <a:gd name="T2" fmla="*/ 320 w 340"/>
                  <a:gd name="T3" fmla="*/ 260 h 264"/>
                  <a:gd name="T4" fmla="*/ 310 w 340"/>
                  <a:gd name="T5" fmla="*/ 262 h 264"/>
                  <a:gd name="T6" fmla="*/ 304 w 340"/>
                  <a:gd name="T7" fmla="*/ 258 h 264"/>
                  <a:gd name="T8" fmla="*/ 294 w 340"/>
                  <a:gd name="T9" fmla="*/ 252 h 264"/>
                  <a:gd name="T10" fmla="*/ 290 w 340"/>
                  <a:gd name="T11" fmla="*/ 246 h 264"/>
                  <a:gd name="T12" fmla="*/ 276 w 340"/>
                  <a:gd name="T13" fmla="*/ 236 h 264"/>
                  <a:gd name="T14" fmla="*/ 268 w 340"/>
                  <a:gd name="T15" fmla="*/ 230 h 264"/>
                  <a:gd name="T16" fmla="*/ 262 w 340"/>
                  <a:gd name="T17" fmla="*/ 234 h 264"/>
                  <a:gd name="T18" fmla="*/ 250 w 340"/>
                  <a:gd name="T19" fmla="*/ 222 h 264"/>
                  <a:gd name="T20" fmla="*/ 242 w 340"/>
                  <a:gd name="T21" fmla="*/ 220 h 264"/>
                  <a:gd name="T22" fmla="*/ 234 w 340"/>
                  <a:gd name="T23" fmla="*/ 230 h 264"/>
                  <a:gd name="T24" fmla="*/ 228 w 340"/>
                  <a:gd name="T25" fmla="*/ 228 h 264"/>
                  <a:gd name="T26" fmla="*/ 218 w 340"/>
                  <a:gd name="T27" fmla="*/ 238 h 264"/>
                  <a:gd name="T28" fmla="*/ 206 w 340"/>
                  <a:gd name="T29" fmla="*/ 238 h 264"/>
                  <a:gd name="T30" fmla="*/ 188 w 340"/>
                  <a:gd name="T31" fmla="*/ 256 h 264"/>
                  <a:gd name="T32" fmla="*/ 170 w 340"/>
                  <a:gd name="T33" fmla="*/ 254 h 264"/>
                  <a:gd name="T34" fmla="*/ 168 w 340"/>
                  <a:gd name="T35" fmla="*/ 244 h 264"/>
                  <a:gd name="T36" fmla="*/ 156 w 340"/>
                  <a:gd name="T37" fmla="*/ 240 h 264"/>
                  <a:gd name="T38" fmla="*/ 148 w 340"/>
                  <a:gd name="T39" fmla="*/ 234 h 264"/>
                  <a:gd name="T40" fmla="*/ 138 w 340"/>
                  <a:gd name="T41" fmla="*/ 230 h 264"/>
                  <a:gd name="T42" fmla="*/ 132 w 340"/>
                  <a:gd name="T43" fmla="*/ 222 h 264"/>
                  <a:gd name="T44" fmla="*/ 118 w 340"/>
                  <a:gd name="T45" fmla="*/ 216 h 264"/>
                  <a:gd name="T46" fmla="*/ 106 w 340"/>
                  <a:gd name="T47" fmla="*/ 218 h 264"/>
                  <a:gd name="T48" fmla="*/ 94 w 340"/>
                  <a:gd name="T49" fmla="*/ 218 h 264"/>
                  <a:gd name="T50" fmla="*/ 82 w 340"/>
                  <a:gd name="T51" fmla="*/ 212 h 264"/>
                  <a:gd name="T52" fmla="*/ 70 w 340"/>
                  <a:gd name="T53" fmla="*/ 212 h 264"/>
                  <a:gd name="T54" fmla="*/ 58 w 340"/>
                  <a:gd name="T55" fmla="*/ 208 h 264"/>
                  <a:gd name="T56" fmla="*/ 54 w 340"/>
                  <a:gd name="T57" fmla="*/ 210 h 264"/>
                  <a:gd name="T58" fmla="*/ 54 w 340"/>
                  <a:gd name="T59" fmla="*/ 216 h 264"/>
                  <a:gd name="T60" fmla="*/ 50 w 340"/>
                  <a:gd name="T61" fmla="*/ 216 h 264"/>
                  <a:gd name="T62" fmla="*/ 38 w 340"/>
                  <a:gd name="T63" fmla="*/ 220 h 264"/>
                  <a:gd name="T64" fmla="*/ 34 w 340"/>
                  <a:gd name="T65" fmla="*/ 206 h 264"/>
                  <a:gd name="T66" fmla="*/ 28 w 340"/>
                  <a:gd name="T67" fmla="*/ 190 h 264"/>
                  <a:gd name="T68" fmla="*/ 22 w 340"/>
                  <a:gd name="T69" fmla="*/ 172 h 264"/>
                  <a:gd name="T70" fmla="*/ 20 w 340"/>
                  <a:gd name="T71" fmla="*/ 168 h 264"/>
                  <a:gd name="T72" fmla="*/ 14 w 340"/>
                  <a:gd name="T73" fmla="*/ 150 h 264"/>
                  <a:gd name="T74" fmla="*/ 0 w 340"/>
                  <a:gd name="T75" fmla="*/ 146 h 264"/>
                  <a:gd name="T76" fmla="*/ 84 w 340"/>
                  <a:gd name="T77" fmla="*/ 0 h 264"/>
                  <a:gd name="T78" fmla="*/ 86 w 340"/>
                  <a:gd name="T79" fmla="*/ 0 h 264"/>
                  <a:gd name="T80" fmla="*/ 90 w 340"/>
                  <a:gd name="T81" fmla="*/ 14 h 264"/>
                  <a:gd name="T82" fmla="*/ 106 w 340"/>
                  <a:gd name="T83" fmla="*/ 34 h 264"/>
                  <a:gd name="T84" fmla="*/ 108 w 340"/>
                  <a:gd name="T85" fmla="*/ 52 h 264"/>
                  <a:gd name="T86" fmla="*/ 118 w 340"/>
                  <a:gd name="T87" fmla="*/ 60 h 264"/>
                  <a:gd name="T88" fmla="*/ 142 w 340"/>
                  <a:gd name="T89" fmla="*/ 66 h 264"/>
                  <a:gd name="T90" fmla="*/ 146 w 340"/>
                  <a:gd name="T91" fmla="*/ 66 h 264"/>
                  <a:gd name="T92" fmla="*/ 340 w 340"/>
                  <a:gd name="T93" fmla="*/ 82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40" h="264">
                    <a:moveTo>
                      <a:pt x="340" y="82"/>
                    </a:moveTo>
                    <a:lnTo>
                      <a:pt x="330" y="264"/>
                    </a:lnTo>
                    <a:lnTo>
                      <a:pt x="328" y="262"/>
                    </a:lnTo>
                    <a:lnTo>
                      <a:pt x="320" y="260"/>
                    </a:lnTo>
                    <a:lnTo>
                      <a:pt x="316" y="260"/>
                    </a:lnTo>
                    <a:lnTo>
                      <a:pt x="310" y="262"/>
                    </a:lnTo>
                    <a:lnTo>
                      <a:pt x="310" y="262"/>
                    </a:lnTo>
                    <a:lnTo>
                      <a:pt x="304" y="258"/>
                    </a:lnTo>
                    <a:lnTo>
                      <a:pt x="300" y="258"/>
                    </a:lnTo>
                    <a:lnTo>
                      <a:pt x="294" y="252"/>
                    </a:lnTo>
                    <a:lnTo>
                      <a:pt x="292" y="250"/>
                    </a:lnTo>
                    <a:lnTo>
                      <a:pt x="290" y="246"/>
                    </a:lnTo>
                    <a:lnTo>
                      <a:pt x="282" y="244"/>
                    </a:lnTo>
                    <a:lnTo>
                      <a:pt x="276" y="236"/>
                    </a:lnTo>
                    <a:lnTo>
                      <a:pt x="272" y="230"/>
                    </a:lnTo>
                    <a:lnTo>
                      <a:pt x="268" y="230"/>
                    </a:lnTo>
                    <a:lnTo>
                      <a:pt x="266" y="232"/>
                    </a:lnTo>
                    <a:lnTo>
                      <a:pt x="262" y="234"/>
                    </a:lnTo>
                    <a:lnTo>
                      <a:pt x="256" y="232"/>
                    </a:lnTo>
                    <a:lnTo>
                      <a:pt x="250" y="222"/>
                    </a:lnTo>
                    <a:lnTo>
                      <a:pt x="248" y="222"/>
                    </a:lnTo>
                    <a:lnTo>
                      <a:pt x="242" y="220"/>
                    </a:lnTo>
                    <a:lnTo>
                      <a:pt x="240" y="226"/>
                    </a:lnTo>
                    <a:lnTo>
                      <a:pt x="234" y="230"/>
                    </a:lnTo>
                    <a:lnTo>
                      <a:pt x="230" y="230"/>
                    </a:lnTo>
                    <a:lnTo>
                      <a:pt x="228" y="228"/>
                    </a:lnTo>
                    <a:lnTo>
                      <a:pt x="222" y="234"/>
                    </a:lnTo>
                    <a:lnTo>
                      <a:pt x="218" y="238"/>
                    </a:lnTo>
                    <a:lnTo>
                      <a:pt x="212" y="236"/>
                    </a:lnTo>
                    <a:lnTo>
                      <a:pt x="206" y="238"/>
                    </a:lnTo>
                    <a:lnTo>
                      <a:pt x="202" y="246"/>
                    </a:lnTo>
                    <a:lnTo>
                      <a:pt x="188" y="256"/>
                    </a:lnTo>
                    <a:lnTo>
                      <a:pt x="174" y="260"/>
                    </a:lnTo>
                    <a:lnTo>
                      <a:pt x="170" y="254"/>
                    </a:lnTo>
                    <a:lnTo>
                      <a:pt x="168" y="250"/>
                    </a:lnTo>
                    <a:lnTo>
                      <a:pt x="168" y="244"/>
                    </a:lnTo>
                    <a:lnTo>
                      <a:pt x="162" y="244"/>
                    </a:lnTo>
                    <a:lnTo>
                      <a:pt x="156" y="240"/>
                    </a:lnTo>
                    <a:lnTo>
                      <a:pt x="154" y="236"/>
                    </a:lnTo>
                    <a:lnTo>
                      <a:pt x="148" y="234"/>
                    </a:lnTo>
                    <a:lnTo>
                      <a:pt x="146" y="232"/>
                    </a:lnTo>
                    <a:lnTo>
                      <a:pt x="138" y="230"/>
                    </a:lnTo>
                    <a:lnTo>
                      <a:pt x="136" y="228"/>
                    </a:lnTo>
                    <a:lnTo>
                      <a:pt x="132" y="222"/>
                    </a:lnTo>
                    <a:lnTo>
                      <a:pt x="124" y="218"/>
                    </a:lnTo>
                    <a:lnTo>
                      <a:pt x="118" y="216"/>
                    </a:lnTo>
                    <a:lnTo>
                      <a:pt x="112" y="218"/>
                    </a:lnTo>
                    <a:lnTo>
                      <a:pt x="106" y="218"/>
                    </a:lnTo>
                    <a:lnTo>
                      <a:pt x="98" y="220"/>
                    </a:lnTo>
                    <a:lnTo>
                      <a:pt x="94" y="218"/>
                    </a:lnTo>
                    <a:lnTo>
                      <a:pt x="86" y="216"/>
                    </a:lnTo>
                    <a:lnTo>
                      <a:pt x="82" y="212"/>
                    </a:lnTo>
                    <a:lnTo>
                      <a:pt x="76" y="212"/>
                    </a:lnTo>
                    <a:lnTo>
                      <a:pt x="70" y="212"/>
                    </a:lnTo>
                    <a:lnTo>
                      <a:pt x="64" y="208"/>
                    </a:lnTo>
                    <a:lnTo>
                      <a:pt x="58" y="208"/>
                    </a:lnTo>
                    <a:lnTo>
                      <a:pt x="54" y="210"/>
                    </a:lnTo>
                    <a:lnTo>
                      <a:pt x="54" y="210"/>
                    </a:lnTo>
                    <a:lnTo>
                      <a:pt x="54" y="214"/>
                    </a:lnTo>
                    <a:lnTo>
                      <a:pt x="54" y="216"/>
                    </a:lnTo>
                    <a:lnTo>
                      <a:pt x="52" y="216"/>
                    </a:lnTo>
                    <a:lnTo>
                      <a:pt x="50" y="216"/>
                    </a:lnTo>
                    <a:lnTo>
                      <a:pt x="48" y="218"/>
                    </a:lnTo>
                    <a:lnTo>
                      <a:pt x="38" y="220"/>
                    </a:lnTo>
                    <a:lnTo>
                      <a:pt x="36" y="210"/>
                    </a:lnTo>
                    <a:lnTo>
                      <a:pt x="34" y="206"/>
                    </a:lnTo>
                    <a:lnTo>
                      <a:pt x="34" y="198"/>
                    </a:lnTo>
                    <a:lnTo>
                      <a:pt x="28" y="190"/>
                    </a:lnTo>
                    <a:lnTo>
                      <a:pt x="22" y="178"/>
                    </a:lnTo>
                    <a:lnTo>
                      <a:pt x="22" y="172"/>
                    </a:lnTo>
                    <a:lnTo>
                      <a:pt x="22" y="170"/>
                    </a:lnTo>
                    <a:lnTo>
                      <a:pt x="20" y="168"/>
                    </a:lnTo>
                    <a:lnTo>
                      <a:pt x="20" y="162"/>
                    </a:lnTo>
                    <a:lnTo>
                      <a:pt x="14" y="150"/>
                    </a:lnTo>
                    <a:lnTo>
                      <a:pt x="4" y="146"/>
                    </a:lnTo>
                    <a:lnTo>
                      <a:pt x="0" y="146"/>
                    </a:lnTo>
                    <a:lnTo>
                      <a:pt x="50" y="36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6" y="4"/>
                    </a:lnTo>
                    <a:lnTo>
                      <a:pt x="90" y="14"/>
                    </a:lnTo>
                    <a:lnTo>
                      <a:pt x="98" y="18"/>
                    </a:lnTo>
                    <a:lnTo>
                      <a:pt x="106" y="34"/>
                    </a:lnTo>
                    <a:lnTo>
                      <a:pt x="104" y="46"/>
                    </a:lnTo>
                    <a:lnTo>
                      <a:pt x="108" y="52"/>
                    </a:lnTo>
                    <a:lnTo>
                      <a:pt x="114" y="52"/>
                    </a:lnTo>
                    <a:lnTo>
                      <a:pt x="118" y="60"/>
                    </a:lnTo>
                    <a:lnTo>
                      <a:pt x="132" y="64"/>
                    </a:lnTo>
                    <a:lnTo>
                      <a:pt x="142" y="66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84" y="82"/>
                    </a:lnTo>
                    <a:lnTo>
                      <a:pt x="340" y="82"/>
                    </a:lnTo>
                    <a:lnTo>
                      <a:pt x="340" y="8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68"/>
              <p:cNvSpPr>
                <a:spLocks/>
              </p:cNvSpPr>
              <p:nvPr/>
            </p:nvSpPr>
            <p:spPr bwMode="auto">
              <a:xfrm>
                <a:off x="4170" y="2250"/>
                <a:ext cx="264" cy="192"/>
              </a:xfrm>
              <a:custGeom>
                <a:avLst/>
                <a:gdLst>
                  <a:gd name="T0" fmla="*/ 152 w 264"/>
                  <a:gd name="T1" fmla="*/ 8 h 192"/>
                  <a:gd name="T2" fmla="*/ 200 w 264"/>
                  <a:gd name="T3" fmla="*/ 42 h 192"/>
                  <a:gd name="T4" fmla="*/ 264 w 264"/>
                  <a:gd name="T5" fmla="*/ 66 h 192"/>
                  <a:gd name="T6" fmla="*/ 218 w 264"/>
                  <a:gd name="T7" fmla="*/ 174 h 192"/>
                  <a:gd name="T8" fmla="*/ 208 w 264"/>
                  <a:gd name="T9" fmla="*/ 172 h 192"/>
                  <a:gd name="T10" fmla="*/ 204 w 264"/>
                  <a:gd name="T11" fmla="*/ 168 h 192"/>
                  <a:gd name="T12" fmla="*/ 202 w 264"/>
                  <a:gd name="T13" fmla="*/ 174 h 192"/>
                  <a:gd name="T14" fmla="*/ 196 w 264"/>
                  <a:gd name="T15" fmla="*/ 172 h 192"/>
                  <a:gd name="T16" fmla="*/ 198 w 264"/>
                  <a:gd name="T17" fmla="*/ 162 h 192"/>
                  <a:gd name="T18" fmla="*/ 190 w 264"/>
                  <a:gd name="T19" fmla="*/ 150 h 192"/>
                  <a:gd name="T20" fmla="*/ 182 w 264"/>
                  <a:gd name="T21" fmla="*/ 146 h 192"/>
                  <a:gd name="T22" fmla="*/ 176 w 264"/>
                  <a:gd name="T23" fmla="*/ 148 h 192"/>
                  <a:gd name="T24" fmla="*/ 168 w 264"/>
                  <a:gd name="T25" fmla="*/ 154 h 192"/>
                  <a:gd name="T26" fmla="*/ 166 w 264"/>
                  <a:gd name="T27" fmla="*/ 160 h 192"/>
                  <a:gd name="T28" fmla="*/ 140 w 264"/>
                  <a:gd name="T29" fmla="*/ 172 h 192"/>
                  <a:gd name="T30" fmla="*/ 116 w 264"/>
                  <a:gd name="T31" fmla="*/ 166 h 192"/>
                  <a:gd name="T32" fmla="*/ 112 w 264"/>
                  <a:gd name="T33" fmla="*/ 186 h 192"/>
                  <a:gd name="T34" fmla="*/ 58 w 264"/>
                  <a:gd name="T35" fmla="*/ 192 h 192"/>
                  <a:gd name="T36" fmla="*/ 52 w 264"/>
                  <a:gd name="T37" fmla="*/ 192 h 192"/>
                  <a:gd name="T38" fmla="*/ 42 w 264"/>
                  <a:gd name="T39" fmla="*/ 184 h 192"/>
                  <a:gd name="T40" fmla="*/ 34 w 264"/>
                  <a:gd name="T41" fmla="*/ 182 h 192"/>
                  <a:gd name="T42" fmla="*/ 26 w 264"/>
                  <a:gd name="T43" fmla="*/ 172 h 192"/>
                  <a:gd name="T44" fmla="*/ 20 w 264"/>
                  <a:gd name="T45" fmla="*/ 168 h 192"/>
                  <a:gd name="T46" fmla="*/ 14 w 264"/>
                  <a:gd name="T47" fmla="*/ 166 h 192"/>
                  <a:gd name="T48" fmla="*/ 4 w 264"/>
                  <a:gd name="T49" fmla="*/ 150 h 192"/>
                  <a:gd name="T50" fmla="*/ 32 w 264"/>
                  <a:gd name="T51" fmla="*/ 90 h 192"/>
                  <a:gd name="T52" fmla="*/ 28 w 264"/>
                  <a:gd name="T53" fmla="*/ 88 h 192"/>
                  <a:gd name="T54" fmla="*/ 52 w 264"/>
                  <a:gd name="T55" fmla="*/ 68 h 192"/>
                  <a:gd name="T56" fmla="*/ 68 w 264"/>
                  <a:gd name="T57" fmla="*/ 68 h 192"/>
                  <a:gd name="T58" fmla="*/ 64 w 264"/>
                  <a:gd name="T59" fmla="*/ 62 h 192"/>
                  <a:gd name="T60" fmla="*/ 56 w 264"/>
                  <a:gd name="T61" fmla="*/ 46 h 192"/>
                  <a:gd name="T62" fmla="*/ 62 w 264"/>
                  <a:gd name="T63" fmla="*/ 42 h 192"/>
                  <a:gd name="T64" fmla="*/ 80 w 264"/>
                  <a:gd name="T65" fmla="*/ 30 h 192"/>
                  <a:gd name="T66" fmla="*/ 88 w 264"/>
                  <a:gd name="T67" fmla="*/ 20 h 192"/>
                  <a:gd name="T68" fmla="*/ 100 w 264"/>
                  <a:gd name="T69" fmla="*/ 10 h 192"/>
                  <a:gd name="T70" fmla="*/ 104 w 264"/>
                  <a:gd name="T71" fmla="*/ 8 h 192"/>
                  <a:gd name="T72" fmla="*/ 120 w 264"/>
                  <a:gd name="T73" fmla="*/ 0 h 192"/>
                  <a:gd name="T74" fmla="*/ 136 w 264"/>
                  <a:gd name="T75" fmla="*/ 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4" h="192">
                    <a:moveTo>
                      <a:pt x="136" y="2"/>
                    </a:moveTo>
                    <a:lnTo>
                      <a:pt x="152" y="8"/>
                    </a:lnTo>
                    <a:lnTo>
                      <a:pt x="192" y="32"/>
                    </a:lnTo>
                    <a:lnTo>
                      <a:pt x="200" y="42"/>
                    </a:lnTo>
                    <a:lnTo>
                      <a:pt x="264" y="66"/>
                    </a:lnTo>
                    <a:lnTo>
                      <a:pt x="264" y="66"/>
                    </a:lnTo>
                    <a:lnTo>
                      <a:pt x="226" y="176"/>
                    </a:lnTo>
                    <a:lnTo>
                      <a:pt x="218" y="174"/>
                    </a:lnTo>
                    <a:lnTo>
                      <a:pt x="212" y="170"/>
                    </a:lnTo>
                    <a:lnTo>
                      <a:pt x="208" y="172"/>
                    </a:lnTo>
                    <a:lnTo>
                      <a:pt x="206" y="168"/>
                    </a:lnTo>
                    <a:lnTo>
                      <a:pt x="204" y="168"/>
                    </a:lnTo>
                    <a:lnTo>
                      <a:pt x="204" y="172"/>
                    </a:lnTo>
                    <a:lnTo>
                      <a:pt x="202" y="174"/>
                    </a:lnTo>
                    <a:lnTo>
                      <a:pt x="198" y="172"/>
                    </a:lnTo>
                    <a:lnTo>
                      <a:pt x="196" y="172"/>
                    </a:lnTo>
                    <a:lnTo>
                      <a:pt x="198" y="164"/>
                    </a:lnTo>
                    <a:lnTo>
                      <a:pt x="198" y="162"/>
                    </a:lnTo>
                    <a:lnTo>
                      <a:pt x="192" y="156"/>
                    </a:lnTo>
                    <a:lnTo>
                      <a:pt x="190" y="150"/>
                    </a:lnTo>
                    <a:lnTo>
                      <a:pt x="186" y="148"/>
                    </a:lnTo>
                    <a:lnTo>
                      <a:pt x="182" y="146"/>
                    </a:lnTo>
                    <a:lnTo>
                      <a:pt x="178" y="148"/>
                    </a:lnTo>
                    <a:lnTo>
                      <a:pt x="176" y="148"/>
                    </a:lnTo>
                    <a:lnTo>
                      <a:pt x="172" y="150"/>
                    </a:lnTo>
                    <a:lnTo>
                      <a:pt x="168" y="154"/>
                    </a:lnTo>
                    <a:lnTo>
                      <a:pt x="168" y="156"/>
                    </a:lnTo>
                    <a:lnTo>
                      <a:pt x="166" y="160"/>
                    </a:lnTo>
                    <a:lnTo>
                      <a:pt x="156" y="170"/>
                    </a:lnTo>
                    <a:lnTo>
                      <a:pt x="140" y="172"/>
                    </a:lnTo>
                    <a:lnTo>
                      <a:pt x="120" y="164"/>
                    </a:lnTo>
                    <a:lnTo>
                      <a:pt x="116" y="166"/>
                    </a:lnTo>
                    <a:lnTo>
                      <a:pt x="112" y="174"/>
                    </a:lnTo>
                    <a:lnTo>
                      <a:pt x="112" y="186"/>
                    </a:lnTo>
                    <a:lnTo>
                      <a:pt x="58" y="192"/>
                    </a:lnTo>
                    <a:lnTo>
                      <a:pt x="58" y="192"/>
                    </a:lnTo>
                    <a:lnTo>
                      <a:pt x="56" y="190"/>
                    </a:lnTo>
                    <a:lnTo>
                      <a:pt x="52" y="192"/>
                    </a:lnTo>
                    <a:lnTo>
                      <a:pt x="48" y="188"/>
                    </a:lnTo>
                    <a:lnTo>
                      <a:pt x="42" y="184"/>
                    </a:lnTo>
                    <a:lnTo>
                      <a:pt x="38" y="184"/>
                    </a:lnTo>
                    <a:lnTo>
                      <a:pt x="34" y="182"/>
                    </a:lnTo>
                    <a:lnTo>
                      <a:pt x="34" y="180"/>
                    </a:lnTo>
                    <a:lnTo>
                      <a:pt x="26" y="172"/>
                    </a:lnTo>
                    <a:lnTo>
                      <a:pt x="28" y="170"/>
                    </a:lnTo>
                    <a:lnTo>
                      <a:pt x="20" y="168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8" y="154"/>
                    </a:lnTo>
                    <a:lnTo>
                      <a:pt x="4" y="150"/>
                    </a:lnTo>
                    <a:lnTo>
                      <a:pt x="0" y="146"/>
                    </a:lnTo>
                    <a:lnTo>
                      <a:pt x="32" y="90"/>
                    </a:lnTo>
                    <a:lnTo>
                      <a:pt x="32" y="90"/>
                    </a:lnTo>
                    <a:lnTo>
                      <a:pt x="28" y="88"/>
                    </a:lnTo>
                    <a:lnTo>
                      <a:pt x="28" y="84"/>
                    </a:lnTo>
                    <a:lnTo>
                      <a:pt x="52" y="68"/>
                    </a:lnTo>
                    <a:lnTo>
                      <a:pt x="62" y="70"/>
                    </a:lnTo>
                    <a:lnTo>
                      <a:pt x="68" y="68"/>
                    </a:lnTo>
                    <a:lnTo>
                      <a:pt x="68" y="62"/>
                    </a:lnTo>
                    <a:lnTo>
                      <a:pt x="64" y="62"/>
                    </a:lnTo>
                    <a:lnTo>
                      <a:pt x="58" y="48"/>
                    </a:lnTo>
                    <a:lnTo>
                      <a:pt x="56" y="46"/>
                    </a:lnTo>
                    <a:lnTo>
                      <a:pt x="58" y="44"/>
                    </a:lnTo>
                    <a:lnTo>
                      <a:pt x="62" y="42"/>
                    </a:lnTo>
                    <a:lnTo>
                      <a:pt x="66" y="42"/>
                    </a:lnTo>
                    <a:lnTo>
                      <a:pt x="80" y="30"/>
                    </a:lnTo>
                    <a:lnTo>
                      <a:pt x="82" y="26"/>
                    </a:lnTo>
                    <a:lnTo>
                      <a:pt x="88" y="20"/>
                    </a:lnTo>
                    <a:lnTo>
                      <a:pt x="90" y="18"/>
                    </a:lnTo>
                    <a:lnTo>
                      <a:pt x="100" y="10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8" y="2"/>
                    </a:lnTo>
                    <a:lnTo>
                      <a:pt x="120" y="0"/>
                    </a:lnTo>
                    <a:lnTo>
                      <a:pt x="126" y="2"/>
                    </a:lnTo>
                    <a:lnTo>
                      <a:pt x="136" y="2"/>
                    </a:lnTo>
                    <a:lnTo>
                      <a:pt x="136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69"/>
              <p:cNvSpPr>
                <a:spLocks/>
              </p:cNvSpPr>
              <p:nvPr/>
            </p:nvSpPr>
            <p:spPr bwMode="auto">
              <a:xfrm>
                <a:off x="3382" y="2247"/>
                <a:ext cx="268" cy="152"/>
              </a:xfrm>
              <a:custGeom>
                <a:avLst/>
                <a:gdLst>
                  <a:gd name="T0" fmla="*/ 208 w 268"/>
                  <a:gd name="T1" fmla="*/ 2 h 152"/>
                  <a:gd name="T2" fmla="*/ 206 w 268"/>
                  <a:gd name="T3" fmla="*/ 8 h 152"/>
                  <a:gd name="T4" fmla="*/ 204 w 268"/>
                  <a:gd name="T5" fmla="*/ 16 h 152"/>
                  <a:gd name="T6" fmla="*/ 216 w 268"/>
                  <a:gd name="T7" fmla="*/ 16 h 152"/>
                  <a:gd name="T8" fmla="*/ 228 w 268"/>
                  <a:gd name="T9" fmla="*/ 18 h 152"/>
                  <a:gd name="T10" fmla="*/ 234 w 268"/>
                  <a:gd name="T11" fmla="*/ 16 h 152"/>
                  <a:gd name="T12" fmla="*/ 232 w 268"/>
                  <a:gd name="T13" fmla="*/ 24 h 152"/>
                  <a:gd name="T14" fmla="*/ 236 w 268"/>
                  <a:gd name="T15" fmla="*/ 28 h 152"/>
                  <a:gd name="T16" fmla="*/ 246 w 268"/>
                  <a:gd name="T17" fmla="*/ 26 h 152"/>
                  <a:gd name="T18" fmla="*/ 248 w 268"/>
                  <a:gd name="T19" fmla="*/ 34 h 152"/>
                  <a:gd name="T20" fmla="*/ 230 w 268"/>
                  <a:gd name="T21" fmla="*/ 44 h 152"/>
                  <a:gd name="T22" fmla="*/ 232 w 268"/>
                  <a:gd name="T23" fmla="*/ 46 h 152"/>
                  <a:gd name="T24" fmla="*/ 242 w 268"/>
                  <a:gd name="T25" fmla="*/ 46 h 152"/>
                  <a:gd name="T26" fmla="*/ 248 w 268"/>
                  <a:gd name="T27" fmla="*/ 50 h 152"/>
                  <a:gd name="T28" fmla="*/ 240 w 268"/>
                  <a:gd name="T29" fmla="*/ 58 h 152"/>
                  <a:gd name="T30" fmla="*/ 248 w 268"/>
                  <a:gd name="T31" fmla="*/ 66 h 152"/>
                  <a:gd name="T32" fmla="*/ 256 w 268"/>
                  <a:gd name="T33" fmla="*/ 58 h 152"/>
                  <a:gd name="T34" fmla="*/ 258 w 268"/>
                  <a:gd name="T35" fmla="*/ 52 h 152"/>
                  <a:gd name="T36" fmla="*/ 268 w 268"/>
                  <a:gd name="T37" fmla="*/ 54 h 152"/>
                  <a:gd name="T38" fmla="*/ 266 w 268"/>
                  <a:gd name="T39" fmla="*/ 62 h 152"/>
                  <a:gd name="T40" fmla="*/ 258 w 268"/>
                  <a:gd name="T41" fmla="*/ 62 h 152"/>
                  <a:gd name="T42" fmla="*/ 258 w 268"/>
                  <a:gd name="T43" fmla="*/ 68 h 152"/>
                  <a:gd name="T44" fmla="*/ 262 w 268"/>
                  <a:gd name="T45" fmla="*/ 68 h 152"/>
                  <a:gd name="T46" fmla="*/ 264 w 268"/>
                  <a:gd name="T47" fmla="*/ 70 h 152"/>
                  <a:gd name="T48" fmla="*/ 262 w 268"/>
                  <a:gd name="T49" fmla="*/ 80 h 152"/>
                  <a:gd name="T50" fmla="*/ 252 w 268"/>
                  <a:gd name="T51" fmla="*/ 84 h 152"/>
                  <a:gd name="T52" fmla="*/ 252 w 268"/>
                  <a:gd name="T53" fmla="*/ 78 h 152"/>
                  <a:gd name="T54" fmla="*/ 248 w 268"/>
                  <a:gd name="T55" fmla="*/ 76 h 152"/>
                  <a:gd name="T56" fmla="*/ 240 w 268"/>
                  <a:gd name="T57" fmla="*/ 78 h 152"/>
                  <a:gd name="T58" fmla="*/ 236 w 268"/>
                  <a:gd name="T59" fmla="*/ 82 h 152"/>
                  <a:gd name="T60" fmla="*/ 242 w 268"/>
                  <a:gd name="T61" fmla="*/ 86 h 152"/>
                  <a:gd name="T62" fmla="*/ 238 w 268"/>
                  <a:gd name="T63" fmla="*/ 90 h 152"/>
                  <a:gd name="T64" fmla="*/ 226 w 268"/>
                  <a:gd name="T65" fmla="*/ 100 h 152"/>
                  <a:gd name="T66" fmla="*/ 208 w 268"/>
                  <a:gd name="T67" fmla="*/ 98 h 152"/>
                  <a:gd name="T68" fmla="*/ 200 w 268"/>
                  <a:gd name="T69" fmla="*/ 108 h 152"/>
                  <a:gd name="T70" fmla="*/ 132 w 268"/>
                  <a:gd name="T71" fmla="*/ 138 h 152"/>
                  <a:gd name="T72" fmla="*/ 26 w 268"/>
                  <a:gd name="T73" fmla="*/ 152 h 152"/>
                  <a:gd name="T74" fmla="*/ 18 w 268"/>
                  <a:gd name="T75" fmla="*/ 136 h 152"/>
                  <a:gd name="T76" fmla="*/ 0 w 268"/>
                  <a:gd name="T77" fmla="*/ 142 h 152"/>
                  <a:gd name="T78" fmla="*/ 26 w 268"/>
                  <a:gd name="T79" fmla="*/ 30 h 152"/>
                  <a:gd name="T80" fmla="*/ 170 w 268"/>
                  <a:gd name="T81" fmla="*/ 0 h 152"/>
                  <a:gd name="T82" fmla="*/ 202 w 268"/>
                  <a:gd name="T83" fmla="*/ 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8" h="152">
                    <a:moveTo>
                      <a:pt x="202" y="2"/>
                    </a:moveTo>
                    <a:lnTo>
                      <a:pt x="208" y="2"/>
                    </a:lnTo>
                    <a:lnTo>
                      <a:pt x="210" y="6"/>
                    </a:lnTo>
                    <a:lnTo>
                      <a:pt x="206" y="8"/>
                    </a:lnTo>
                    <a:lnTo>
                      <a:pt x="204" y="14"/>
                    </a:lnTo>
                    <a:lnTo>
                      <a:pt x="204" y="16"/>
                    </a:lnTo>
                    <a:lnTo>
                      <a:pt x="210" y="18"/>
                    </a:lnTo>
                    <a:lnTo>
                      <a:pt x="216" y="16"/>
                    </a:lnTo>
                    <a:lnTo>
                      <a:pt x="218" y="20"/>
                    </a:lnTo>
                    <a:lnTo>
                      <a:pt x="228" y="18"/>
                    </a:lnTo>
                    <a:lnTo>
                      <a:pt x="230" y="14"/>
                    </a:lnTo>
                    <a:lnTo>
                      <a:pt x="234" y="16"/>
                    </a:lnTo>
                    <a:lnTo>
                      <a:pt x="234" y="18"/>
                    </a:lnTo>
                    <a:lnTo>
                      <a:pt x="232" y="24"/>
                    </a:lnTo>
                    <a:lnTo>
                      <a:pt x="234" y="28"/>
                    </a:lnTo>
                    <a:lnTo>
                      <a:pt x="236" y="28"/>
                    </a:lnTo>
                    <a:lnTo>
                      <a:pt x="246" y="24"/>
                    </a:lnTo>
                    <a:lnTo>
                      <a:pt x="246" y="26"/>
                    </a:lnTo>
                    <a:lnTo>
                      <a:pt x="244" y="28"/>
                    </a:lnTo>
                    <a:lnTo>
                      <a:pt x="248" y="34"/>
                    </a:lnTo>
                    <a:lnTo>
                      <a:pt x="234" y="40"/>
                    </a:lnTo>
                    <a:lnTo>
                      <a:pt x="230" y="44"/>
                    </a:lnTo>
                    <a:lnTo>
                      <a:pt x="230" y="46"/>
                    </a:lnTo>
                    <a:lnTo>
                      <a:pt x="232" y="46"/>
                    </a:lnTo>
                    <a:lnTo>
                      <a:pt x="238" y="42"/>
                    </a:lnTo>
                    <a:lnTo>
                      <a:pt x="242" y="46"/>
                    </a:lnTo>
                    <a:lnTo>
                      <a:pt x="246" y="46"/>
                    </a:lnTo>
                    <a:lnTo>
                      <a:pt x="248" y="50"/>
                    </a:lnTo>
                    <a:lnTo>
                      <a:pt x="248" y="52"/>
                    </a:lnTo>
                    <a:lnTo>
                      <a:pt x="240" y="58"/>
                    </a:lnTo>
                    <a:lnTo>
                      <a:pt x="238" y="62"/>
                    </a:lnTo>
                    <a:lnTo>
                      <a:pt x="248" y="66"/>
                    </a:lnTo>
                    <a:lnTo>
                      <a:pt x="248" y="58"/>
                    </a:lnTo>
                    <a:lnTo>
                      <a:pt x="256" y="58"/>
                    </a:lnTo>
                    <a:lnTo>
                      <a:pt x="256" y="54"/>
                    </a:lnTo>
                    <a:lnTo>
                      <a:pt x="258" y="52"/>
                    </a:lnTo>
                    <a:lnTo>
                      <a:pt x="264" y="52"/>
                    </a:lnTo>
                    <a:lnTo>
                      <a:pt x="268" y="54"/>
                    </a:lnTo>
                    <a:lnTo>
                      <a:pt x="266" y="62"/>
                    </a:lnTo>
                    <a:lnTo>
                      <a:pt x="266" y="62"/>
                    </a:lnTo>
                    <a:lnTo>
                      <a:pt x="262" y="60"/>
                    </a:lnTo>
                    <a:lnTo>
                      <a:pt x="258" y="62"/>
                    </a:lnTo>
                    <a:lnTo>
                      <a:pt x="256" y="68"/>
                    </a:lnTo>
                    <a:lnTo>
                      <a:pt x="258" y="68"/>
                    </a:lnTo>
                    <a:lnTo>
                      <a:pt x="260" y="66"/>
                    </a:lnTo>
                    <a:lnTo>
                      <a:pt x="262" y="68"/>
                    </a:lnTo>
                    <a:lnTo>
                      <a:pt x="262" y="70"/>
                    </a:lnTo>
                    <a:lnTo>
                      <a:pt x="264" y="70"/>
                    </a:lnTo>
                    <a:lnTo>
                      <a:pt x="266" y="74"/>
                    </a:lnTo>
                    <a:lnTo>
                      <a:pt x="262" y="80"/>
                    </a:lnTo>
                    <a:lnTo>
                      <a:pt x="258" y="82"/>
                    </a:lnTo>
                    <a:lnTo>
                      <a:pt x="252" y="84"/>
                    </a:lnTo>
                    <a:lnTo>
                      <a:pt x="250" y="82"/>
                    </a:lnTo>
                    <a:lnTo>
                      <a:pt x="252" y="78"/>
                    </a:lnTo>
                    <a:lnTo>
                      <a:pt x="250" y="76"/>
                    </a:lnTo>
                    <a:lnTo>
                      <a:pt x="248" y="76"/>
                    </a:lnTo>
                    <a:lnTo>
                      <a:pt x="244" y="78"/>
                    </a:lnTo>
                    <a:lnTo>
                      <a:pt x="240" y="78"/>
                    </a:lnTo>
                    <a:lnTo>
                      <a:pt x="238" y="80"/>
                    </a:lnTo>
                    <a:lnTo>
                      <a:pt x="236" y="82"/>
                    </a:lnTo>
                    <a:lnTo>
                      <a:pt x="242" y="84"/>
                    </a:lnTo>
                    <a:lnTo>
                      <a:pt x="242" y="86"/>
                    </a:lnTo>
                    <a:lnTo>
                      <a:pt x="238" y="88"/>
                    </a:lnTo>
                    <a:lnTo>
                      <a:pt x="238" y="90"/>
                    </a:lnTo>
                    <a:lnTo>
                      <a:pt x="224" y="94"/>
                    </a:lnTo>
                    <a:lnTo>
                      <a:pt x="226" y="100"/>
                    </a:lnTo>
                    <a:lnTo>
                      <a:pt x="212" y="104"/>
                    </a:lnTo>
                    <a:lnTo>
                      <a:pt x="208" y="98"/>
                    </a:lnTo>
                    <a:lnTo>
                      <a:pt x="198" y="102"/>
                    </a:lnTo>
                    <a:lnTo>
                      <a:pt x="200" y="108"/>
                    </a:lnTo>
                    <a:lnTo>
                      <a:pt x="176" y="116"/>
                    </a:lnTo>
                    <a:lnTo>
                      <a:pt x="132" y="138"/>
                    </a:lnTo>
                    <a:lnTo>
                      <a:pt x="98" y="152"/>
                    </a:lnTo>
                    <a:lnTo>
                      <a:pt x="26" y="152"/>
                    </a:lnTo>
                    <a:lnTo>
                      <a:pt x="26" y="140"/>
                    </a:lnTo>
                    <a:lnTo>
                      <a:pt x="18" y="136"/>
                    </a:lnTo>
                    <a:lnTo>
                      <a:pt x="8" y="138"/>
                    </a:lnTo>
                    <a:lnTo>
                      <a:pt x="0" y="142"/>
                    </a:lnTo>
                    <a:lnTo>
                      <a:pt x="10" y="30"/>
                    </a:lnTo>
                    <a:lnTo>
                      <a:pt x="26" y="30"/>
                    </a:lnTo>
                    <a:lnTo>
                      <a:pt x="160" y="10"/>
                    </a:lnTo>
                    <a:lnTo>
                      <a:pt x="170" y="0"/>
                    </a:lnTo>
                    <a:lnTo>
                      <a:pt x="202" y="2"/>
                    </a:lnTo>
                    <a:lnTo>
                      <a:pt x="202" y="2"/>
                    </a:lnTo>
                    <a:lnTo>
                      <a:pt x="20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70"/>
              <p:cNvSpPr>
                <a:spLocks/>
              </p:cNvSpPr>
              <p:nvPr/>
            </p:nvSpPr>
            <p:spPr bwMode="auto">
              <a:xfrm>
                <a:off x="4388" y="2261"/>
                <a:ext cx="436" cy="306"/>
              </a:xfrm>
              <a:custGeom>
                <a:avLst/>
                <a:gdLst>
                  <a:gd name="T0" fmla="*/ 232 w 436"/>
                  <a:gd name="T1" fmla="*/ 26 h 306"/>
                  <a:gd name="T2" fmla="*/ 242 w 436"/>
                  <a:gd name="T3" fmla="*/ 36 h 306"/>
                  <a:gd name="T4" fmla="*/ 264 w 436"/>
                  <a:gd name="T5" fmla="*/ 44 h 306"/>
                  <a:gd name="T6" fmla="*/ 284 w 436"/>
                  <a:gd name="T7" fmla="*/ 52 h 306"/>
                  <a:gd name="T8" fmla="*/ 298 w 436"/>
                  <a:gd name="T9" fmla="*/ 56 h 306"/>
                  <a:gd name="T10" fmla="*/ 308 w 436"/>
                  <a:gd name="T11" fmla="*/ 76 h 306"/>
                  <a:gd name="T12" fmla="*/ 322 w 436"/>
                  <a:gd name="T13" fmla="*/ 72 h 306"/>
                  <a:gd name="T14" fmla="*/ 338 w 436"/>
                  <a:gd name="T15" fmla="*/ 60 h 306"/>
                  <a:gd name="T16" fmla="*/ 352 w 436"/>
                  <a:gd name="T17" fmla="*/ 74 h 306"/>
                  <a:gd name="T18" fmla="*/ 362 w 436"/>
                  <a:gd name="T19" fmla="*/ 82 h 306"/>
                  <a:gd name="T20" fmla="*/ 372 w 436"/>
                  <a:gd name="T21" fmla="*/ 90 h 306"/>
                  <a:gd name="T22" fmla="*/ 394 w 436"/>
                  <a:gd name="T23" fmla="*/ 96 h 306"/>
                  <a:gd name="T24" fmla="*/ 388 w 436"/>
                  <a:gd name="T25" fmla="*/ 108 h 306"/>
                  <a:gd name="T26" fmla="*/ 396 w 436"/>
                  <a:gd name="T27" fmla="*/ 124 h 306"/>
                  <a:gd name="T28" fmla="*/ 402 w 436"/>
                  <a:gd name="T29" fmla="*/ 136 h 306"/>
                  <a:gd name="T30" fmla="*/ 404 w 436"/>
                  <a:gd name="T31" fmla="*/ 142 h 306"/>
                  <a:gd name="T32" fmla="*/ 428 w 436"/>
                  <a:gd name="T33" fmla="*/ 150 h 306"/>
                  <a:gd name="T34" fmla="*/ 436 w 436"/>
                  <a:gd name="T35" fmla="*/ 160 h 306"/>
                  <a:gd name="T36" fmla="*/ 422 w 436"/>
                  <a:gd name="T37" fmla="*/ 166 h 306"/>
                  <a:gd name="T38" fmla="*/ 402 w 436"/>
                  <a:gd name="T39" fmla="*/ 162 h 306"/>
                  <a:gd name="T40" fmla="*/ 394 w 436"/>
                  <a:gd name="T41" fmla="*/ 158 h 306"/>
                  <a:gd name="T42" fmla="*/ 378 w 436"/>
                  <a:gd name="T43" fmla="*/ 154 h 306"/>
                  <a:gd name="T44" fmla="*/ 370 w 436"/>
                  <a:gd name="T45" fmla="*/ 144 h 306"/>
                  <a:gd name="T46" fmla="*/ 356 w 436"/>
                  <a:gd name="T47" fmla="*/ 144 h 306"/>
                  <a:gd name="T48" fmla="*/ 344 w 436"/>
                  <a:gd name="T49" fmla="*/ 146 h 306"/>
                  <a:gd name="T50" fmla="*/ 338 w 436"/>
                  <a:gd name="T51" fmla="*/ 166 h 306"/>
                  <a:gd name="T52" fmla="*/ 294 w 436"/>
                  <a:gd name="T53" fmla="*/ 240 h 306"/>
                  <a:gd name="T54" fmla="*/ 264 w 436"/>
                  <a:gd name="T55" fmla="*/ 236 h 306"/>
                  <a:gd name="T56" fmla="*/ 214 w 436"/>
                  <a:gd name="T57" fmla="*/ 248 h 306"/>
                  <a:gd name="T58" fmla="*/ 192 w 436"/>
                  <a:gd name="T59" fmla="*/ 264 h 306"/>
                  <a:gd name="T60" fmla="*/ 166 w 436"/>
                  <a:gd name="T61" fmla="*/ 270 h 306"/>
                  <a:gd name="T62" fmla="*/ 148 w 436"/>
                  <a:gd name="T63" fmla="*/ 288 h 306"/>
                  <a:gd name="T64" fmla="*/ 124 w 436"/>
                  <a:gd name="T65" fmla="*/ 300 h 306"/>
                  <a:gd name="T66" fmla="*/ 120 w 436"/>
                  <a:gd name="T67" fmla="*/ 294 h 306"/>
                  <a:gd name="T68" fmla="*/ 110 w 436"/>
                  <a:gd name="T69" fmla="*/ 288 h 306"/>
                  <a:gd name="T70" fmla="*/ 100 w 436"/>
                  <a:gd name="T71" fmla="*/ 276 h 306"/>
                  <a:gd name="T72" fmla="*/ 82 w 436"/>
                  <a:gd name="T73" fmla="*/ 270 h 306"/>
                  <a:gd name="T74" fmla="*/ 64 w 436"/>
                  <a:gd name="T75" fmla="*/ 278 h 306"/>
                  <a:gd name="T76" fmla="*/ 56 w 436"/>
                  <a:gd name="T77" fmla="*/ 288 h 306"/>
                  <a:gd name="T78" fmla="*/ 44 w 436"/>
                  <a:gd name="T79" fmla="*/ 300 h 306"/>
                  <a:gd name="T80" fmla="*/ 34 w 436"/>
                  <a:gd name="T81" fmla="*/ 302 h 306"/>
                  <a:gd name="T82" fmla="*/ 26 w 436"/>
                  <a:gd name="T83" fmla="*/ 300 h 306"/>
                  <a:gd name="T84" fmla="*/ 24 w 436"/>
                  <a:gd name="T85" fmla="*/ 272 h 306"/>
                  <a:gd name="T86" fmla="*/ 26 w 436"/>
                  <a:gd name="T87" fmla="*/ 260 h 306"/>
                  <a:gd name="T88" fmla="*/ 28 w 436"/>
                  <a:gd name="T89" fmla="*/ 238 h 306"/>
                  <a:gd name="T90" fmla="*/ 30 w 436"/>
                  <a:gd name="T91" fmla="*/ 234 h 306"/>
                  <a:gd name="T92" fmla="*/ 20 w 436"/>
                  <a:gd name="T93" fmla="*/ 218 h 306"/>
                  <a:gd name="T94" fmla="*/ 22 w 436"/>
                  <a:gd name="T95" fmla="*/ 206 h 306"/>
                  <a:gd name="T96" fmla="*/ 18 w 436"/>
                  <a:gd name="T97" fmla="*/ 192 h 306"/>
                  <a:gd name="T98" fmla="*/ 10 w 436"/>
                  <a:gd name="T99" fmla="*/ 178 h 306"/>
                  <a:gd name="T100" fmla="*/ 0 w 436"/>
                  <a:gd name="T101" fmla="*/ 168 h 306"/>
                  <a:gd name="T102" fmla="*/ 56 w 436"/>
                  <a:gd name="T103" fmla="*/ 44 h 306"/>
                  <a:gd name="T104" fmla="*/ 60 w 436"/>
                  <a:gd name="T105" fmla="*/ 58 h 306"/>
                  <a:gd name="T106" fmla="*/ 88 w 436"/>
                  <a:gd name="T107" fmla="*/ 54 h 306"/>
                  <a:gd name="T108" fmla="*/ 98 w 436"/>
                  <a:gd name="T109" fmla="*/ 40 h 306"/>
                  <a:gd name="T110" fmla="*/ 104 w 436"/>
                  <a:gd name="T111" fmla="*/ 28 h 306"/>
                  <a:gd name="T112" fmla="*/ 122 w 436"/>
                  <a:gd name="T113" fmla="*/ 4 h 306"/>
                  <a:gd name="T114" fmla="*/ 146 w 436"/>
                  <a:gd name="T115" fmla="*/ 6 h 306"/>
                  <a:gd name="T116" fmla="*/ 174 w 436"/>
                  <a:gd name="T117" fmla="*/ 16 h 306"/>
                  <a:gd name="T118" fmla="*/ 200 w 436"/>
                  <a:gd name="T119" fmla="*/ 14 h 306"/>
                  <a:gd name="T120" fmla="*/ 224 w 436"/>
                  <a:gd name="T121" fmla="*/ 24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36" h="306">
                    <a:moveTo>
                      <a:pt x="230" y="24"/>
                    </a:moveTo>
                    <a:lnTo>
                      <a:pt x="230" y="24"/>
                    </a:lnTo>
                    <a:lnTo>
                      <a:pt x="232" y="26"/>
                    </a:lnTo>
                    <a:lnTo>
                      <a:pt x="232" y="26"/>
                    </a:lnTo>
                    <a:lnTo>
                      <a:pt x="234" y="26"/>
                    </a:lnTo>
                    <a:lnTo>
                      <a:pt x="236" y="26"/>
                    </a:lnTo>
                    <a:lnTo>
                      <a:pt x="240" y="30"/>
                    </a:lnTo>
                    <a:lnTo>
                      <a:pt x="242" y="36"/>
                    </a:lnTo>
                    <a:lnTo>
                      <a:pt x="248" y="40"/>
                    </a:lnTo>
                    <a:lnTo>
                      <a:pt x="250" y="42"/>
                    </a:lnTo>
                    <a:lnTo>
                      <a:pt x="256" y="40"/>
                    </a:lnTo>
                    <a:lnTo>
                      <a:pt x="264" y="44"/>
                    </a:lnTo>
                    <a:lnTo>
                      <a:pt x="272" y="50"/>
                    </a:lnTo>
                    <a:lnTo>
                      <a:pt x="274" y="48"/>
                    </a:lnTo>
                    <a:lnTo>
                      <a:pt x="282" y="50"/>
                    </a:lnTo>
                    <a:lnTo>
                      <a:pt x="284" y="52"/>
                    </a:lnTo>
                    <a:lnTo>
                      <a:pt x="286" y="52"/>
                    </a:lnTo>
                    <a:lnTo>
                      <a:pt x="288" y="54"/>
                    </a:lnTo>
                    <a:lnTo>
                      <a:pt x="290" y="52"/>
                    </a:lnTo>
                    <a:lnTo>
                      <a:pt x="298" y="56"/>
                    </a:lnTo>
                    <a:lnTo>
                      <a:pt x="298" y="60"/>
                    </a:lnTo>
                    <a:lnTo>
                      <a:pt x="306" y="70"/>
                    </a:lnTo>
                    <a:lnTo>
                      <a:pt x="306" y="72"/>
                    </a:lnTo>
                    <a:lnTo>
                      <a:pt x="308" y="76"/>
                    </a:lnTo>
                    <a:lnTo>
                      <a:pt x="310" y="78"/>
                    </a:lnTo>
                    <a:lnTo>
                      <a:pt x="314" y="76"/>
                    </a:lnTo>
                    <a:lnTo>
                      <a:pt x="316" y="74"/>
                    </a:lnTo>
                    <a:lnTo>
                      <a:pt x="322" y="72"/>
                    </a:lnTo>
                    <a:lnTo>
                      <a:pt x="326" y="68"/>
                    </a:lnTo>
                    <a:lnTo>
                      <a:pt x="330" y="64"/>
                    </a:lnTo>
                    <a:lnTo>
                      <a:pt x="334" y="64"/>
                    </a:lnTo>
                    <a:lnTo>
                      <a:pt x="338" y="60"/>
                    </a:lnTo>
                    <a:lnTo>
                      <a:pt x="340" y="56"/>
                    </a:lnTo>
                    <a:lnTo>
                      <a:pt x="342" y="56"/>
                    </a:lnTo>
                    <a:lnTo>
                      <a:pt x="352" y="66"/>
                    </a:lnTo>
                    <a:lnTo>
                      <a:pt x="352" y="74"/>
                    </a:lnTo>
                    <a:lnTo>
                      <a:pt x="356" y="76"/>
                    </a:lnTo>
                    <a:lnTo>
                      <a:pt x="356" y="72"/>
                    </a:lnTo>
                    <a:lnTo>
                      <a:pt x="358" y="76"/>
                    </a:lnTo>
                    <a:lnTo>
                      <a:pt x="362" y="82"/>
                    </a:lnTo>
                    <a:lnTo>
                      <a:pt x="362" y="88"/>
                    </a:lnTo>
                    <a:lnTo>
                      <a:pt x="364" y="88"/>
                    </a:lnTo>
                    <a:lnTo>
                      <a:pt x="366" y="88"/>
                    </a:lnTo>
                    <a:lnTo>
                      <a:pt x="372" y="90"/>
                    </a:lnTo>
                    <a:lnTo>
                      <a:pt x="376" y="94"/>
                    </a:lnTo>
                    <a:lnTo>
                      <a:pt x="380" y="92"/>
                    </a:lnTo>
                    <a:lnTo>
                      <a:pt x="382" y="90"/>
                    </a:lnTo>
                    <a:lnTo>
                      <a:pt x="394" y="96"/>
                    </a:lnTo>
                    <a:lnTo>
                      <a:pt x="394" y="102"/>
                    </a:lnTo>
                    <a:lnTo>
                      <a:pt x="394" y="104"/>
                    </a:lnTo>
                    <a:lnTo>
                      <a:pt x="390" y="106"/>
                    </a:lnTo>
                    <a:lnTo>
                      <a:pt x="388" y="108"/>
                    </a:lnTo>
                    <a:lnTo>
                      <a:pt x="392" y="118"/>
                    </a:lnTo>
                    <a:lnTo>
                      <a:pt x="390" y="124"/>
                    </a:lnTo>
                    <a:lnTo>
                      <a:pt x="394" y="124"/>
                    </a:lnTo>
                    <a:lnTo>
                      <a:pt x="396" y="124"/>
                    </a:lnTo>
                    <a:lnTo>
                      <a:pt x="398" y="124"/>
                    </a:lnTo>
                    <a:lnTo>
                      <a:pt x="398" y="126"/>
                    </a:lnTo>
                    <a:lnTo>
                      <a:pt x="400" y="126"/>
                    </a:lnTo>
                    <a:lnTo>
                      <a:pt x="402" y="136"/>
                    </a:lnTo>
                    <a:lnTo>
                      <a:pt x="402" y="140"/>
                    </a:lnTo>
                    <a:lnTo>
                      <a:pt x="400" y="140"/>
                    </a:lnTo>
                    <a:lnTo>
                      <a:pt x="402" y="142"/>
                    </a:lnTo>
                    <a:lnTo>
                      <a:pt x="404" y="142"/>
                    </a:lnTo>
                    <a:lnTo>
                      <a:pt x="408" y="144"/>
                    </a:lnTo>
                    <a:lnTo>
                      <a:pt x="420" y="146"/>
                    </a:lnTo>
                    <a:lnTo>
                      <a:pt x="422" y="148"/>
                    </a:lnTo>
                    <a:lnTo>
                      <a:pt x="428" y="150"/>
                    </a:lnTo>
                    <a:lnTo>
                      <a:pt x="436" y="154"/>
                    </a:lnTo>
                    <a:lnTo>
                      <a:pt x="432" y="160"/>
                    </a:lnTo>
                    <a:lnTo>
                      <a:pt x="434" y="162"/>
                    </a:lnTo>
                    <a:lnTo>
                      <a:pt x="436" y="160"/>
                    </a:lnTo>
                    <a:lnTo>
                      <a:pt x="436" y="162"/>
                    </a:lnTo>
                    <a:lnTo>
                      <a:pt x="432" y="164"/>
                    </a:lnTo>
                    <a:lnTo>
                      <a:pt x="424" y="164"/>
                    </a:lnTo>
                    <a:lnTo>
                      <a:pt x="422" y="166"/>
                    </a:lnTo>
                    <a:lnTo>
                      <a:pt x="418" y="166"/>
                    </a:lnTo>
                    <a:lnTo>
                      <a:pt x="414" y="164"/>
                    </a:lnTo>
                    <a:lnTo>
                      <a:pt x="412" y="160"/>
                    </a:lnTo>
                    <a:lnTo>
                      <a:pt x="402" y="162"/>
                    </a:lnTo>
                    <a:lnTo>
                      <a:pt x="400" y="164"/>
                    </a:lnTo>
                    <a:lnTo>
                      <a:pt x="400" y="164"/>
                    </a:lnTo>
                    <a:lnTo>
                      <a:pt x="398" y="162"/>
                    </a:lnTo>
                    <a:lnTo>
                      <a:pt x="394" y="158"/>
                    </a:lnTo>
                    <a:lnTo>
                      <a:pt x="392" y="158"/>
                    </a:lnTo>
                    <a:lnTo>
                      <a:pt x="386" y="160"/>
                    </a:lnTo>
                    <a:lnTo>
                      <a:pt x="378" y="158"/>
                    </a:lnTo>
                    <a:lnTo>
                      <a:pt x="378" y="154"/>
                    </a:lnTo>
                    <a:lnTo>
                      <a:pt x="378" y="154"/>
                    </a:lnTo>
                    <a:lnTo>
                      <a:pt x="376" y="152"/>
                    </a:lnTo>
                    <a:lnTo>
                      <a:pt x="370" y="146"/>
                    </a:lnTo>
                    <a:lnTo>
                      <a:pt x="370" y="144"/>
                    </a:lnTo>
                    <a:lnTo>
                      <a:pt x="368" y="144"/>
                    </a:lnTo>
                    <a:lnTo>
                      <a:pt x="366" y="144"/>
                    </a:lnTo>
                    <a:lnTo>
                      <a:pt x="358" y="144"/>
                    </a:lnTo>
                    <a:lnTo>
                      <a:pt x="356" y="144"/>
                    </a:lnTo>
                    <a:lnTo>
                      <a:pt x="354" y="148"/>
                    </a:lnTo>
                    <a:lnTo>
                      <a:pt x="350" y="150"/>
                    </a:lnTo>
                    <a:lnTo>
                      <a:pt x="348" y="150"/>
                    </a:lnTo>
                    <a:lnTo>
                      <a:pt x="344" y="146"/>
                    </a:lnTo>
                    <a:lnTo>
                      <a:pt x="340" y="146"/>
                    </a:lnTo>
                    <a:lnTo>
                      <a:pt x="336" y="150"/>
                    </a:lnTo>
                    <a:lnTo>
                      <a:pt x="338" y="156"/>
                    </a:lnTo>
                    <a:lnTo>
                      <a:pt x="338" y="166"/>
                    </a:lnTo>
                    <a:lnTo>
                      <a:pt x="308" y="200"/>
                    </a:lnTo>
                    <a:lnTo>
                      <a:pt x="316" y="242"/>
                    </a:lnTo>
                    <a:lnTo>
                      <a:pt x="298" y="242"/>
                    </a:lnTo>
                    <a:lnTo>
                      <a:pt x="294" y="240"/>
                    </a:lnTo>
                    <a:lnTo>
                      <a:pt x="274" y="240"/>
                    </a:lnTo>
                    <a:lnTo>
                      <a:pt x="268" y="238"/>
                    </a:lnTo>
                    <a:lnTo>
                      <a:pt x="266" y="238"/>
                    </a:lnTo>
                    <a:lnTo>
                      <a:pt x="264" y="236"/>
                    </a:lnTo>
                    <a:lnTo>
                      <a:pt x="254" y="216"/>
                    </a:lnTo>
                    <a:lnTo>
                      <a:pt x="254" y="212"/>
                    </a:lnTo>
                    <a:lnTo>
                      <a:pt x="254" y="212"/>
                    </a:lnTo>
                    <a:lnTo>
                      <a:pt x="214" y="248"/>
                    </a:lnTo>
                    <a:lnTo>
                      <a:pt x="206" y="254"/>
                    </a:lnTo>
                    <a:lnTo>
                      <a:pt x="194" y="258"/>
                    </a:lnTo>
                    <a:lnTo>
                      <a:pt x="192" y="260"/>
                    </a:lnTo>
                    <a:lnTo>
                      <a:pt x="192" y="264"/>
                    </a:lnTo>
                    <a:lnTo>
                      <a:pt x="186" y="266"/>
                    </a:lnTo>
                    <a:lnTo>
                      <a:pt x="176" y="264"/>
                    </a:lnTo>
                    <a:lnTo>
                      <a:pt x="172" y="264"/>
                    </a:lnTo>
                    <a:lnTo>
                      <a:pt x="166" y="270"/>
                    </a:lnTo>
                    <a:lnTo>
                      <a:pt x="156" y="280"/>
                    </a:lnTo>
                    <a:lnTo>
                      <a:pt x="154" y="282"/>
                    </a:lnTo>
                    <a:lnTo>
                      <a:pt x="150" y="280"/>
                    </a:lnTo>
                    <a:lnTo>
                      <a:pt x="148" y="288"/>
                    </a:lnTo>
                    <a:lnTo>
                      <a:pt x="144" y="290"/>
                    </a:lnTo>
                    <a:lnTo>
                      <a:pt x="142" y="292"/>
                    </a:lnTo>
                    <a:lnTo>
                      <a:pt x="132" y="300"/>
                    </a:lnTo>
                    <a:lnTo>
                      <a:pt x="124" y="300"/>
                    </a:lnTo>
                    <a:lnTo>
                      <a:pt x="124" y="300"/>
                    </a:lnTo>
                    <a:lnTo>
                      <a:pt x="122" y="298"/>
                    </a:lnTo>
                    <a:lnTo>
                      <a:pt x="120" y="296"/>
                    </a:lnTo>
                    <a:lnTo>
                      <a:pt x="120" y="294"/>
                    </a:lnTo>
                    <a:lnTo>
                      <a:pt x="116" y="288"/>
                    </a:lnTo>
                    <a:lnTo>
                      <a:pt x="114" y="286"/>
                    </a:lnTo>
                    <a:lnTo>
                      <a:pt x="110" y="288"/>
                    </a:lnTo>
                    <a:lnTo>
                      <a:pt x="110" y="288"/>
                    </a:lnTo>
                    <a:lnTo>
                      <a:pt x="108" y="288"/>
                    </a:lnTo>
                    <a:lnTo>
                      <a:pt x="106" y="282"/>
                    </a:lnTo>
                    <a:lnTo>
                      <a:pt x="104" y="278"/>
                    </a:lnTo>
                    <a:lnTo>
                      <a:pt x="100" y="276"/>
                    </a:lnTo>
                    <a:lnTo>
                      <a:pt x="94" y="272"/>
                    </a:lnTo>
                    <a:lnTo>
                      <a:pt x="92" y="266"/>
                    </a:lnTo>
                    <a:lnTo>
                      <a:pt x="86" y="266"/>
                    </a:lnTo>
                    <a:lnTo>
                      <a:pt x="82" y="270"/>
                    </a:lnTo>
                    <a:lnTo>
                      <a:pt x="72" y="266"/>
                    </a:lnTo>
                    <a:lnTo>
                      <a:pt x="66" y="272"/>
                    </a:lnTo>
                    <a:lnTo>
                      <a:pt x="68" y="274"/>
                    </a:lnTo>
                    <a:lnTo>
                      <a:pt x="64" y="278"/>
                    </a:lnTo>
                    <a:lnTo>
                      <a:pt x="64" y="282"/>
                    </a:lnTo>
                    <a:lnTo>
                      <a:pt x="62" y="284"/>
                    </a:lnTo>
                    <a:lnTo>
                      <a:pt x="60" y="286"/>
                    </a:lnTo>
                    <a:lnTo>
                      <a:pt x="56" y="288"/>
                    </a:lnTo>
                    <a:lnTo>
                      <a:pt x="54" y="290"/>
                    </a:lnTo>
                    <a:lnTo>
                      <a:pt x="54" y="296"/>
                    </a:lnTo>
                    <a:lnTo>
                      <a:pt x="48" y="296"/>
                    </a:lnTo>
                    <a:lnTo>
                      <a:pt x="44" y="300"/>
                    </a:lnTo>
                    <a:lnTo>
                      <a:pt x="42" y="298"/>
                    </a:lnTo>
                    <a:lnTo>
                      <a:pt x="40" y="298"/>
                    </a:lnTo>
                    <a:lnTo>
                      <a:pt x="38" y="300"/>
                    </a:lnTo>
                    <a:lnTo>
                      <a:pt x="34" y="302"/>
                    </a:lnTo>
                    <a:lnTo>
                      <a:pt x="30" y="306"/>
                    </a:lnTo>
                    <a:lnTo>
                      <a:pt x="22" y="302"/>
                    </a:lnTo>
                    <a:lnTo>
                      <a:pt x="24" y="300"/>
                    </a:lnTo>
                    <a:lnTo>
                      <a:pt x="26" y="300"/>
                    </a:lnTo>
                    <a:lnTo>
                      <a:pt x="28" y="292"/>
                    </a:lnTo>
                    <a:lnTo>
                      <a:pt x="32" y="286"/>
                    </a:lnTo>
                    <a:lnTo>
                      <a:pt x="28" y="284"/>
                    </a:lnTo>
                    <a:lnTo>
                      <a:pt x="24" y="272"/>
                    </a:lnTo>
                    <a:lnTo>
                      <a:pt x="22" y="270"/>
                    </a:lnTo>
                    <a:lnTo>
                      <a:pt x="22" y="268"/>
                    </a:lnTo>
                    <a:lnTo>
                      <a:pt x="22" y="266"/>
                    </a:lnTo>
                    <a:lnTo>
                      <a:pt x="26" y="260"/>
                    </a:lnTo>
                    <a:lnTo>
                      <a:pt x="22" y="252"/>
                    </a:lnTo>
                    <a:lnTo>
                      <a:pt x="24" y="248"/>
                    </a:lnTo>
                    <a:lnTo>
                      <a:pt x="28" y="248"/>
                    </a:lnTo>
                    <a:lnTo>
                      <a:pt x="28" y="238"/>
                    </a:lnTo>
                    <a:lnTo>
                      <a:pt x="32" y="238"/>
                    </a:lnTo>
                    <a:lnTo>
                      <a:pt x="32" y="234"/>
                    </a:lnTo>
                    <a:lnTo>
                      <a:pt x="32" y="232"/>
                    </a:lnTo>
                    <a:lnTo>
                      <a:pt x="30" y="234"/>
                    </a:lnTo>
                    <a:lnTo>
                      <a:pt x="28" y="232"/>
                    </a:lnTo>
                    <a:lnTo>
                      <a:pt x="26" y="230"/>
                    </a:lnTo>
                    <a:lnTo>
                      <a:pt x="20" y="220"/>
                    </a:lnTo>
                    <a:lnTo>
                      <a:pt x="20" y="218"/>
                    </a:lnTo>
                    <a:lnTo>
                      <a:pt x="18" y="216"/>
                    </a:lnTo>
                    <a:lnTo>
                      <a:pt x="18" y="214"/>
                    </a:lnTo>
                    <a:lnTo>
                      <a:pt x="22" y="210"/>
                    </a:lnTo>
                    <a:lnTo>
                      <a:pt x="22" y="206"/>
                    </a:lnTo>
                    <a:lnTo>
                      <a:pt x="18" y="198"/>
                    </a:lnTo>
                    <a:lnTo>
                      <a:pt x="20" y="196"/>
                    </a:lnTo>
                    <a:lnTo>
                      <a:pt x="22" y="194"/>
                    </a:lnTo>
                    <a:lnTo>
                      <a:pt x="18" y="192"/>
                    </a:lnTo>
                    <a:lnTo>
                      <a:pt x="12" y="190"/>
                    </a:lnTo>
                    <a:lnTo>
                      <a:pt x="12" y="188"/>
                    </a:lnTo>
                    <a:lnTo>
                      <a:pt x="8" y="184"/>
                    </a:lnTo>
                    <a:lnTo>
                      <a:pt x="10" y="178"/>
                    </a:lnTo>
                    <a:lnTo>
                      <a:pt x="8" y="174"/>
                    </a:lnTo>
                    <a:lnTo>
                      <a:pt x="4" y="170"/>
                    </a:lnTo>
                    <a:lnTo>
                      <a:pt x="2" y="170"/>
                    </a:lnTo>
                    <a:lnTo>
                      <a:pt x="0" y="168"/>
                    </a:lnTo>
                    <a:lnTo>
                      <a:pt x="4" y="164"/>
                    </a:lnTo>
                    <a:lnTo>
                      <a:pt x="2" y="160"/>
                    </a:lnTo>
                    <a:lnTo>
                      <a:pt x="40" y="50"/>
                    </a:lnTo>
                    <a:lnTo>
                      <a:pt x="56" y="44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8" y="56"/>
                    </a:lnTo>
                    <a:lnTo>
                      <a:pt x="60" y="58"/>
                    </a:lnTo>
                    <a:lnTo>
                      <a:pt x="60" y="66"/>
                    </a:lnTo>
                    <a:lnTo>
                      <a:pt x="78" y="58"/>
                    </a:lnTo>
                    <a:lnTo>
                      <a:pt x="84" y="56"/>
                    </a:lnTo>
                    <a:lnTo>
                      <a:pt x="88" y="54"/>
                    </a:lnTo>
                    <a:lnTo>
                      <a:pt x="90" y="50"/>
                    </a:lnTo>
                    <a:lnTo>
                      <a:pt x="94" y="46"/>
                    </a:lnTo>
                    <a:lnTo>
                      <a:pt x="94" y="40"/>
                    </a:lnTo>
                    <a:lnTo>
                      <a:pt x="98" y="40"/>
                    </a:lnTo>
                    <a:lnTo>
                      <a:pt x="102" y="36"/>
                    </a:lnTo>
                    <a:lnTo>
                      <a:pt x="100" y="30"/>
                    </a:lnTo>
                    <a:lnTo>
                      <a:pt x="100" y="28"/>
                    </a:lnTo>
                    <a:lnTo>
                      <a:pt x="104" y="28"/>
                    </a:lnTo>
                    <a:lnTo>
                      <a:pt x="106" y="26"/>
                    </a:lnTo>
                    <a:lnTo>
                      <a:pt x="104" y="20"/>
                    </a:lnTo>
                    <a:lnTo>
                      <a:pt x="106" y="16"/>
                    </a:lnTo>
                    <a:lnTo>
                      <a:pt x="122" y="4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42" y="4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74" y="16"/>
                    </a:lnTo>
                    <a:lnTo>
                      <a:pt x="186" y="16"/>
                    </a:lnTo>
                    <a:lnTo>
                      <a:pt x="192" y="16"/>
                    </a:lnTo>
                    <a:lnTo>
                      <a:pt x="196" y="16"/>
                    </a:lnTo>
                    <a:lnTo>
                      <a:pt x="200" y="14"/>
                    </a:lnTo>
                    <a:lnTo>
                      <a:pt x="202" y="16"/>
                    </a:lnTo>
                    <a:lnTo>
                      <a:pt x="206" y="18"/>
                    </a:lnTo>
                    <a:lnTo>
                      <a:pt x="216" y="16"/>
                    </a:lnTo>
                    <a:lnTo>
                      <a:pt x="224" y="24"/>
                    </a:lnTo>
                    <a:lnTo>
                      <a:pt x="230" y="24"/>
                    </a:lnTo>
                    <a:lnTo>
                      <a:pt x="230" y="2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71"/>
              <p:cNvSpPr>
                <a:spLocks/>
              </p:cNvSpPr>
              <p:nvPr/>
            </p:nvSpPr>
            <p:spPr bwMode="auto">
              <a:xfrm>
                <a:off x="1684" y="2276"/>
                <a:ext cx="318" cy="252"/>
              </a:xfrm>
              <a:custGeom>
                <a:avLst/>
                <a:gdLst>
                  <a:gd name="T0" fmla="*/ 16 w 318"/>
                  <a:gd name="T1" fmla="*/ 18 h 252"/>
                  <a:gd name="T2" fmla="*/ 40 w 318"/>
                  <a:gd name="T3" fmla="*/ 12 h 252"/>
                  <a:gd name="T4" fmla="*/ 60 w 318"/>
                  <a:gd name="T5" fmla="*/ 8 h 252"/>
                  <a:gd name="T6" fmla="*/ 236 w 318"/>
                  <a:gd name="T7" fmla="*/ 82 h 252"/>
                  <a:gd name="T8" fmla="*/ 248 w 318"/>
                  <a:gd name="T9" fmla="*/ 90 h 252"/>
                  <a:gd name="T10" fmla="*/ 278 w 318"/>
                  <a:gd name="T11" fmla="*/ 98 h 252"/>
                  <a:gd name="T12" fmla="*/ 298 w 318"/>
                  <a:gd name="T13" fmla="*/ 96 h 252"/>
                  <a:gd name="T14" fmla="*/ 300 w 318"/>
                  <a:gd name="T15" fmla="*/ 92 h 252"/>
                  <a:gd name="T16" fmla="*/ 318 w 318"/>
                  <a:gd name="T17" fmla="*/ 102 h 252"/>
                  <a:gd name="T18" fmla="*/ 274 w 318"/>
                  <a:gd name="T19" fmla="*/ 166 h 252"/>
                  <a:gd name="T20" fmla="*/ 268 w 318"/>
                  <a:gd name="T21" fmla="*/ 176 h 252"/>
                  <a:gd name="T22" fmla="*/ 264 w 318"/>
                  <a:gd name="T23" fmla="*/ 174 h 252"/>
                  <a:gd name="T24" fmla="*/ 262 w 318"/>
                  <a:gd name="T25" fmla="*/ 170 h 252"/>
                  <a:gd name="T26" fmla="*/ 260 w 318"/>
                  <a:gd name="T27" fmla="*/ 164 h 252"/>
                  <a:gd name="T28" fmla="*/ 258 w 318"/>
                  <a:gd name="T29" fmla="*/ 172 h 252"/>
                  <a:gd name="T30" fmla="*/ 270 w 318"/>
                  <a:gd name="T31" fmla="*/ 182 h 252"/>
                  <a:gd name="T32" fmla="*/ 274 w 318"/>
                  <a:gd name="T33" fmla="*/ 196 h 252"/>
                  <a:gd name="T34" fmla="*/ 274 w 318"/>
                  <a:gd name="T35" fmla="*/ 212 h 252"/>
                  <a:gd name="T36" fmla="*/ 276 w 318"/>
                  <a:gd name="T37" fmla="*/ 222 h 252"/>
                  <a:gd name="T38" fmla="*/ 270 w 318"/>
                  <a:gd name="T39" fmla="*/ 224 h 252"/>
                  <a:gd name="T40" fmla="*/ 226 w 318"/>
                  <a:gd name="T41" fmla="*/ 224 h 252"/>
                  <a:gd name="T42" fmla="*/ 194 w 318"/>
                  <a:gd name="T43" fmla="*/ 252 h 252"/>
                  <a:gd name="T44" fmla="*/ 174 w 318"/>
                  <a:gd name="T45" fmla="*/ 246 h 252"/>
                  <a:gd name="T46" fmla="*/ 140 w 318"/>
                  <a:gd name="T47" fmla="*/ 242 h 252"/>
                  <a:gd name="T48" fmla="*/ 134 w 318"/>
                  <a:gd name="T49" fmla="*/ 240 h 252"/>
                  <a:gd name="T50" fmla="*/ 132 w 318"/>
                  <a:gd name="T51" fmla="*/ 236 h 252"/>
                  <a:gd name="T52" fmla="*/ 124 w 318"/>
                  <a:gd name="T53" fmla="*/ 234 h 252"/>
                  <a:gd name="T54" fmla="*/ 114 w 318"/>
                  <a:gd name="T55" fmla="*/ 226 h 252"/>
                  <a:gd name="T56" fmla="*/ 102 w 318"/>
                  <a:gd name="T57" fmla="*/ 206 h 252"/>
                  <a:gd name="T58" fmla="*/ 100 w 318"/>
                  <a:gd name="T59" fmla="*/ 188 h 252"/>
                  <a:gd name="T60" fmla="*/ 100 w 318"/>
                  <a:gd name="T61" fmla="*/ 172 h 252"/>
                  <a:gd name="T62" fmla="*/ 94 w 318"/>
                  <a:gd name="T63" fmla="*/ 164 h 252"/>
                  <a:gd name="T64" fmla="*/ 96 w 318"/>
                  <a:gd name="T65" fmla="*/ 148 h 252"/>
                  <a:gd name="T66" fmla="*/ 104 w 318"/>
                  <a:gd name="T67" fmla="*/ 140 h 252"/>
                  <a:gd name="T68" fmla="*/ 96 w 318"/>
                  <a:gd name="T69" fmla="*/ 126 h 252"/>
                  <a:gd name="T70" fmla="*/ 96 w 318"/>
                  <a:gd name="T71" fmla="*/ 118 h 252"/>
                  <a:gd name="T72" fmla="*/ 88 w 318"/>
                  <a:gd name="T73" fmla="*/ 102 h 252"/>
                  <a:gd name="T74" fmla="*/ 72 w 318"/>
                  <a:gd name="T75" fmla="*/ 80 h 252"/>
                  <a:gd name="T76" fmla="*/ 52 w 318"/>
                  <a:gd name="T77" fmla="*/ 76 h 252"/>
                  <a:gd name="T78" fmla="*/ 26 w 318"/>
                  <a:gd name="T79" fmla="*/ 76 h 252"/>
                  <a:gd name="T80" fmla="*/ 0 w 318"/>
                  <a:gd name="T81" fmla="*/ 48 h 252"/>
                  <a:gd name="T82" fmla="*/ 2 w 318"/>
                  <a:gd name="T83" fmla="*/ 30 h 252"/>
                  <a:gd name="T84" fmla="*/ 2 w 318"/>
                  <a:gd name="T85" fmla="*/ 3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8" h="252">
                    <a:moveTo>
                      <a:pt x="2" y="30"/>
                    </a:moveTo>
                    <a:lnTo>
                      <a:pt x="16" y="18"/>
                    </a:lnTo>
                    <a:lnTo>
                      <a:pt x="22" y="14"/>
                    </a:lnTo>
                    <a:lnTo>
                      <a:pt x="40" y="12"/>
                    </a:lnTo>
                    <a:lnTo>
                      <a:pt x="56" y="12"/>
                    </a:lnTo>
                    <a:lnTo>
                      <a:pt x="60" y="8"/>
                    </a:lnTo>
                    <a:lnTo>
                      <a:pt x="62" y="0"/>
                    </a:lnTo>
                    <a:lnTo>
                      <a:pt x="236" y="82"/>
                    </a:lnTo>
                    <a:lnTo>
                      <a:pt x="242" y="86"/>
                    </a:lnTo>
                    <a:lnTo>
                      <a:pt x="248" y="90"/>
                    </a:lnTo>
                    <a:lnTo>
                      <a:pt x="270" y="94"/>
                    </a:lnTo>
                    <a:lnTo>
                      <a:pt x="278" y="98"/>
                    </a:lnTo>
                    <a:lnTo>
                      <a:pt x="294" y="96"/>
                    </a:lnTo>
                    <a:lnTo>
                      <a:pt x="298" y="96"/>
                    </a:lnTo>
                    <a:lnTo>
                      <a:pt x="298" y="94"/>
                    </a:lnTo>
                    <a:lnTo>
                      <a:pt x="300" y="92"/>
                    </a:lnTo>
                    <a:lnTo>
                      <a:pt x="306" y="94"/>
                    </a:lnTo>
                    <a:lnTo>
                      <a:pt x="318" y="102"/>
                    </a:lnTo>
                    <a:lnTo>
                      <a:pt x="310" y="110"/>
                    </a:lnTo>
                    <a:lnTo>
                      <a:pt x="274" y="166"/>
                    </a:lnTo>
                    <a:lnTo>
                      <a:pt x="270" y="168"/>
                    </a:lnTo>
                    <a:lnTo>
                      <a:pt x="268" y="176"/>
                    </a:lnTo>
                    <a:lnTo>
                      <a:pt x="266" y="176"/>
                    </a:lnTo>
                    <a:lnTo>
                      <a:pt x="264" y="174"/>
                    </a:lnTo>
                    <a:lnTo>
                      <a:pt x="262" y="172"/>
                    </a:lnTo>
                    <a:lnTo>
                      <a:pt x="262" y="170"/>
                    </a:lnTo>
                    <a:lnTo>
                      <a:pt x="262" y="166"/>
                    </a:lnTo>
                    <a:lnTo>
                      <a:pt x="260" y="164"/>
                    </a:lnTo>
                    <a:lnTo>
                      <a:pt x="250" y="164"/>
                    </a:lnTo>
                    <a:lnTo>
                      <a:pt x="258" y="172"/>
                    </a:lnTo>
                    <a:lnTo>
                      <a:pt x="262" y="180"/>
                    </a:lnTo>
                    <a:lnTo>
                      <a:pt x="270" y="182"/>
                    </a:lnTo>
                    <a:lnTo>
                      <a:pt x="272" y="186"/>
                    </a:lnTo>
                    <a:lnTo>
                      <a:pt x="274" y="196"/>
                    </a:lnTo>
                    <a:lnTo>
                      <a:pt x="272" y="206"/>
                    </a:lnTo>
                    <a:lnTo>
                      <a:pt x="274" y="212"/>
                    </a:lnTo>
                    <a:lnTo>
                      <a:pt x="274" y="216"/>
                    </a:lnTo>
                    <a:lnTo>
                      <a:pt x="276" y="222"/>
                    </a:lnTo>
                    <a:lnTo>
                      <a:pt x="274" y="224"/>
                    </a:lnTo>
                    <a:lnTo>
                      <a:pt x="270" y="224"/>
                    </a:lnTo>
                    <a:lnTo>
                      <a:pt x="266" y="226"/>
                    </a:lnTo>
                    <a:lnTo>
                      <a:pt x="226" y="224"/>
                    </a:lnTo>
                    <a:lnTo>
                      <a:pt x="198" y="252"/>
                    </a:lnTo>
                    <a:lnTo>
                      <a:pt x="194" y="252"/>
                    </a:lnTo>
                    <a:lnTo>
                      <a:pt x="188" y="250"/>
                    </a:lnTo>
                    <a:lnTo>
                      <a:pt x="174" y="246"/>
                    </a:lnTo>
                    <a:lnTo>
                      <a:pt x="170" y="246"/>
                    </a:lnTo>
                    <a:lnTo>
                      <a:pt x="140" y="242"/>
                    </a:lnTo>
                    <a:lnTo>
                      <a:pt x="138" y="242"/>
                    </a:lnTo>
                    <a:lnTo>
                      <a:pt x="134" y="240"/>
                    </a:lnTo>
                    <a:lnTo>
                      <a:pt x="132" y="238"/>
                    </a:lnTo>
                    <a:lnTo>
                      <a:pt x="132" y="236"/>
                    </a:lnTo>
                    <a:lnTo>
                      <a:pt x="128" y="234"/>
                    </a:lnTo>
                    <a:lnTo>
                      <a:pt x="124" y="234"/>
                    </a:lnTo>
                    <a:lnTo>
                      <a:pt x="120" y="230"/>
                    </a:lnTo>
                    <a:lnTo>
                      <a:pt x="114" y="226"/>
                    </a:lnTo>
                    <a:lnTo>
                      <a:pt x="100" y="214"/>
                    </a:lnTo>
                    <a:lnTo>
                      <a:pt x="102" y="206"/>
                    </a:lnTo>
                    <a:lnTo>
                      <a:pt x="100" y="198"/>
                    </a:lnTo>
                    <a:lnTo>
                      <a:pt x="100" y="188"/>
                    </a:lnTo>
                    <a:lnTo>
                      <a:pt x="98" y="180"/>
                    </a:lnTo>
                    <a:lnTo>
                      <a:pt x="100" y="172"/>
                    </a:lnTo>
                    <a:lnTo>
                      <a:pt x="100" y="168"/>
                    </a:lnTo>
                    <a:lnTo>
                      <a:pt x="94" y="164"/>
                    </a:lnTo>
                    <a:lnTo>
                      <a:pt x="98" y="158"/>
                    </a:lnTo>
                    <a:lnTo>
                      <a:pt x="96" y="148"/>
                    </a:lnTo>
                    <a:lnTo>
                      <a:pt x="102" y="142"/>
                    </a:lnTo>
                    <a:lnTo>
                      <a:pt x="104" y="140"/>
                    </a:lnTo>
                    <a:lnTo>
                      <a:pt x="100" y="130"/>
                    </a:lnTo>
                    <a:lnTo>
                      <a:pt x="96" y="126"/>
                    </a:lnTo>
                    <a:lnTo>
                      <a:pt x="92" y="126"/>
                    </a:lnTo>
                    <a:lnTo>
                      <a:pt x="96" y="118"/>
                    </a:lnTo>
                    <a:lnTo>
                      <a:pt x="96" y="114"/>
                    </a:lnTo>
                    <a:lnTo>
                      <a:pt x="88" y="102"/>
                    </a:lnTo>
                    <a:lnTo>
                      <a:pt x="82" y="88"/>
                    </a:lnTo>
                    <a:lnTo>
                      <a:pt x="72" y="80"/>
                    </a:lnTo>
                    <a:lnTo>
                      <a:pt x="60" y="78"/>
                    </a:lnTo>
                    <a:lnTo>
                      <a:pt x="52" y="76"/>
                    </a:lnTo>
                    <a:lnTo>
                      <a:pt x="36" y="78"/>
                    </a:lnTo>
                    <a:lnTo>
                      <a:pt x="26" y="76"/>
                    </a:lnTo>
                    <a:lnTo>
                      <a:pt x="12" y="70"/>
                    </a:lnTo>
                    <a:lnTo>
                      <a:pt x="0" y="48"/>
                    </a:lnTo>
                    <a:lnTo>
                      <a:pt x="0" y="36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72"/>
              <p:cNvSpPr>
                <a:spLocks/>
              </p:cNvSpPr>
              <p:nvPr/>
            </p:nvSpPr>
            <p:spPr bwMode="auto">
              <a:xfrm>
                <a:off x="1377" y="2303"/>
                <a:ext cx="394" cy="246"/>
              </a:xfrm>
              <a:custGeom>
                <a:avLst/>
                <a:gdLst>
                  <a:gd name="T0" fmla="*/ 310 w 394"/>
                  <a:gd name="T1" fmla="*/ 0 h 246"/>
                  <a:gd name="T2" fmla="*/ 308 w 394"/>
                  <a:gd name="T3" fmla="*/ 6 h 246"/>
                  <a:gd name="T4" fmla="*/ 308 w 394"/>
                  <a:gd name="T5" fmla="*/ 18 h 246"/>
                  <a:gd name="T6" fmla="*/ 320 w 394"/>
                  <a:gd name="T7" fmla="*/ 40 h 246"/>
                  <a:gd name="T8" fmla="*/ 334 w 394"/>
                  <a:gd name="T9" fmla="*/ 46 h 246"/>
                  <a:gd name="T10" fmla="*/ 344 w 394"/>
                  <a:gd name="T11" fmla="*/ 48 h 246"/>
                  <a:gd name="T12" fmla="*/ 360 w 394"/>
                  <a:gd name="T13" fmla="*/ 46 h 246"/>
                  <a:gd name="T14" fmla="*/ 368 w 394"/>
                  <a:gd name="T15" fmla="*/ 48 h 246"/>
                  <a:gd name="T16" fmla="*/ 380 w 394"/>
                  <a:gd name="T17" fmla="*/ 50 h 246"/>
                  <a:gd name="T18" fmla="*/ 390 w 394"/>
                  <a:gd name="T19" fmla="*/ 58 h 246"/>
                  <a:gd name="T20" fmla="*/ 394 w 394"/>
                  <a:gd name="T21" fmla="*/ 64 h 246"/>
                  <a:gd name="T22" fmla="*/ 310 w 394"/>
                  <a:gd name="T23" fmla="*/ 132 h 246"/>
                  <a:gd name="T24" fmla="*/ 242 w 394"/>
                  <a:gd name="T25" fmla="*/ 154 h 246"/>
                  <a:gd name="T26" fmla="*/ 90 w 394"/>
                  <a:gd name="T27" fmla="*/ 246 h 246"/>
                  <a:gd name="T28" fmla="*/ 86 w 394"/>
                  <a:gd name="T29" fmla="*/ 244 h 246"/>
                  <a:gd name="T30" fmla="*/ 84 w 394"/>
                  <a:gd name="T31" fmla="*/ 246 h 246"/>
                  <a:gd name="T32" fmla="*/ 80 w 394"/>
                  <a:gd name="T33" fmla="*/ 246 h 246"/>
                  <a:gd name="T34" fmla="*/ 80 w 394"/>
                  <a:gd name="T35" fmla="*/ 240 h 246"/>
                  <a:gd name="T36" fmla="*/ 82 w 394"/>
                  <a:gd name="T37" fmla="*/ 238 h 246"/>
                  <a:gd name="T38" fmla="*/ 86 w 394"/>
                  <a:gd name="T39" fmla="*/ 234 h 246"/>
                  <a:gd name="T40" fmla="*/ 94 w 394"/>
                  <a:gd name="T41" fmla="*/ 234 h 246"/>
                  <a:gd name="T42" fmla="*/ 100 w 394"/>
                  <a:gd name="T43" fmla="*/ 224 h 246"/>
                  <a:gd name="T44" fmla="*/ 100 w 394"/>
                  <a:gd name="T45" fmla="*/ 220 h 246"/>
                  <a:gd name="T46" fmla="*/ 98 w 394"/>
                  <a:gd name="T47" fmla="*/ 220 h 246"/>
                  <a:gd name="T48" fmla="*/ 90 w 394"/>
                  <a:gd name="T49" fmla="*/ 216 h 246"/>
                  <a:gd name="T50" fmla="*/ 88 w 394"/>
                  <a:gd name="T51" fmla="*/ 216 h 246"/>
                  <a:gd name="T52" fmla="*/ 82 w 394"/>
                  <a:gd name="T53" fmla="*/ 218 h 246"/>
                  <a:gd name="T54" fmla="*/ 72 w 394"/>
                  <a:gd name="T55" fmla="*/ 222 h 246"/>
                  <a:gd name="T56" fmla="*/ 62 w 394"/>
                  <a:gd name="T57" fmla="*/ 224 h 246"/>
                  <a:gd name="T58" fmla="*/ 60 w 394"/>
                  <a:gd name="T59" fmla="*/ 222 h 246"/>
                  <a:gd name="T60" fmla="*/ 58 w 394"/>
                  <a:gd name="T61" fmla="*/ 212 h 246"/>
                  <a:gd name="T62" fmla="*/ 62 w 394"/>
                  <a:gd name="T63" fmla="*/ 210 h 246"/>
                  <a:gd name="T64" fmla="*/ 64 w 394"/>
                  <a:gd name="T65" fmla="*/ 210 h 246"/>
                  <a:gd name="T66" fmla="*/ 66 w 394"/>
                  <a:gd name="T67" fmla="*/ 210 h 246"/>
                  <a:gd name="T68" fmla="*/ 70 w 394"/>
                  <a:gd name="T69" fmla="*/ 204 h 246"/>
                  <a:gd name="T70" fmla="*/ 68 w 394"/>
                  <a:gd name="T71" fmla="*/ 200 h 246"/>
                  <a:gd name="T72" fmla="*/ 70 w 394"/>
                  <a:gd name="T73" fmla="*/ 192 h 246"/>
                  <a:gd name="T74" fmla="*/ 68 w 394"/>
                  <a:gd name="T75" fmla="*/ 188 h 246"/>
                  <a:gd name="T76" fmla="*/ 54 w 394"/>
                  <a:gd name="T77" fmla="*/ 192 h 246"/>
                  <a:gd name="T78" fmla="*/ 48 w 394"/>
                  <a:gd name="T79" fmla="*/ 200 h 246"/>
                  <a:gd name="T80" fmla="*/ 36 w 394"/>
                  <a:gd name="T81" fmla="*/ 204 h 246"/>
                  <a:gd name="T82" fmla="*/ 34 w 394"/>
                  <a:gd name="T83" fmla="*/ 202 h 246"/>
                  <a:gd name="T84" fmla="*/ 20 w 394"/>
                  <a:gd name="T85" fmla="*/ 202 h 246"/>
                  <a:gd name="T86" fmla="*/ 10 w 394"/>
                  <a:gd name="T87" fmla="*/ 198 h 246"/>
                  <a:gd name="T88" fmla="*/ 8 w 394"/>
                  <a:gd name="T89" fmla="*/ 196 h 246"/>
                  <a:gd name="T90" fmla="*/ 8 w 394"/>
                  <a:gd name="T91" fmla="*/ 192 h 246"/>
                  <a:gd name="T92" fmla="*/ 4 w 394"/>
                  <a:gd name="T93" fmla="*/ 184 h 246"/>
                  <a:gd name="T94" fmla="*/ 4 w 394"/>
                  <a:gd name="T95" fmla="*/ 178 h 246"/>
                  <a:gd name="T96" fmla="*/ 6 w 394"/>
                  <a:gd name="T97" fmla="*/ 174 h 246"/>
                  <a:gd name="T98" fmla="*/ 6 w 394"/>
                  <a:gd name="T99" fmla="*/ 168 h 246"/>
                  <a:gd name="T100" fmla="*/ 2 w 394"/>
                  <a:gd name="T101" fmla="*/ 162 h 246"/>
                  <a:gd name="T102" fmla="*/ 0 w 394"/>
                  <a:gd name="T103" fmla="*/ 152 h 246"/>
                  <a:gd name="T104" fmla="*/ 2 w 394"/>
                  <a:gd name="T105" fmla="*/ 148 h 246"/>
                  <a:gd name="T106" fmla="*/ 8 w 394"/>
                  <a:gd name="T107" fmla="*/ 142 h 246"/>
                  <a:gd name="T108" fmla="*/ 8 w 394"/>
                  <a:gd name="T109" fmla="*/ 140 h 246"/>
                  <a:gd name="T110" fmla="*/ 146 w 394"/>
                  <a:gd name="T111" fmla="*/ 8 h 246"/>
                  <a:gd name="T112" fmla="*/ 310 w 394"/>
                  <a:gd name="T113" fmla="*/ 0 h 246"/>
                  <a:gd name="T114" fmla="*/ 310 w 394"/>
                  <a:gd name="T115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4" h="246">
                    <a:moveTo>
                      <a:pt x="310" y="0"/>
                    </a:moveTo>
                    <a:lnTo>
                      <a:pt x="308" y="6"/>
                    </a:lnTo>
                    <a:lnTo>
                      <a:pt x="308" y="18"/>
                    </a:lnTo>
                    <a:lnTo>
                      <a:pt x="320" y="40"/>
                    </a:lnTo>
                    <a:lnTo>
                      <a:pt x="334" y="46"/>
                    </a:lnTo>
                    <a:lnTo>
                      <a:pt x="344" y="48"/>
                    </a:lnTo>
                    <a:lnTo>
                      <a:pt x="360" y="46"/>
                    </a:lnTo>
                    <a:lnTo>
                      <a:pt x="368" y="48"/>
                    </a:lnTo>
                    <a:lnTo>
                      <a:pt x="380" y="50"/>
                    </a:lnTo>
                    <a:lnTo>
                      <a:pt x="390" y="58"/>
                    </a:lnTo>
                    <a:lnTo>
                      <a:pt x="394" y="64"/>
                    </a:lnTo>
                    <a:lnTo>
                      <a:pt x="310" y="132"/>
                    </a:lnTo>
                    <a:lnTo>
                      <a:pt x="242" y="154"/>
                    </a:lnTo>
                    <a:lnTo>
                      <a:pt x="90" y="246"/>
                    </a:lnTo>
                    <a:lnTo>
                      <a:pt x="86" y="244"/>
                    </a:lnTo>
                    <a:lnTo>
                      <a:pt x="84" y="246"/>
                    </a:lnTo>
                    <a:lnTo>
                      <a:pt x="80" y="246"/>
                    </a:lnTo>
                    <a:lnTo>
                      <a:pt x="80" y="240"/>
                    </a:lnTo>
                    <a:lnTo>
                      <a:pt x="82" y="238"/>
                    </a:lnTo>
                    <a:lnTo>
                      <a:pt x="86" y="234"/>
                    </a:lnTo>
                    <a:lnTo>
                      <a:pt x="94" y="234"/>
                    </a:lnTo>
                    <a:lnTo>
                      <a:pt x="100" y="224"/>
                    </a:lnTo>
                    <a:lnTo>
                      <a:pt x="100" y="220"/>
                    </a:lnTo>
                    <a:lnTo>
                      <a:pt x="98" y="220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2" y="218"/>
                    </a:lnTo>
                    <a:lnTo>
                      <a:pt x="72" y="222"/>
                    </a:lnTo>
                    <a:lnTo>
                      <a:pt x="62" y="224"/>
                    </a:lnTo>
                    <a:lnTo>
                      <a:pt x="60" y="222"/>
                    </a:lnTo>
                    <a:lnTo>
                      <a:pt x="58" y="212"/>
                    </a:lnTo>
                    <a:lnTo>
                      <a:pt x="62" y="210"/>
                    </a:lnTo>
                    <a:lnTo>
                      <a:pt x="64" y="210"/>
                    </a:lnTo>
                    <a:lnTo>
                      <a:pt x="66" y="210"/>
                    </a:lnTo>
                    <a:lnTo>
                      <a:pt x="70" y="204"/>
                    </a:lnTo>
                    <a:lnTo>
                      <a:pt x="68" y="200"/>
                    </a:lnTo>
                    <a:lnTo>
                      <a:pt x="70" y="192"/>
                    </a:lnTo>
                    <a:lnTo>
                      <a:pt x="68" y="188"/>
                    </a:lnTo>
                    <a:lnTo>
                      <a:pt x="54" y="192"/>
                    </a:lnTo>
                    <a:lnTo>
                      <a:pt x="48" y="200"/>
                    </a:lnTo>
                    <a:lnTo>
                      <a:pt x="36" y="204"/>
                    </a:lnTo>
                    <a:lnTo>
                      <a:pt x="34" y="202"/>
                    </a:lnTo>
                    <a:lnTo>
                      <a:pt x="20" y="202"/>
                    </a:lnTo>
                    <a:lnTo>
                      <a:pt x="10" y="198"/>
                    </a:lnTo>
                    <a:lnTo>
                      <a:pt x="8" y="196"/>
                    </a:lnTo>
                    <a:lnTo>
                      <a:pt x="8" y="192"/>
                    </a:lnTo>
                    <a:lnTo>
                      <a:pt x="4" y="184"/>
                    </a:lnTo>
                    <a:lnTo>
                      <a:pt x="4" y="178"/>
                    </a:lnTo>
                    <a:lnTo>
                      <a:pt x="6" y="174"/>
                    </a:lnTo>
                    <a:lnTo>
                      <a:pt x="6" y="168"/>
                    </a:lnTo>
                    <a:lnTo>
                      <a:pt x="2" y="162"/>
                    </a:lnTo>
                    <a:lnTo>
                      <a:pt x="0" y="152"/>
                    </a:lnTo>
                    <a:lnTo>
                      <a:pt x="2" y="148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146" y="8"/>
                    </a:lnTo>
                    <a:lnTo>
                      <a:pt x="310" y="0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73"/>
              <p:cNvSpPr>
                <a:spLocks/>
              </p:cNvSpPr>
              <p:nvPr/>
            </p:nvSpPr>
            <p:spPr bwMode="auto">
              <a:xfrm>
                <a:off x="3506" y="2315"/>
                <a:ext cx="284" cy="328"/>
              </a:xfrm>
              <a:custGeom>
                <a:avLst/>
                <a:gdLst>
                  <a:gd name="T0" fmla="*/ 138 w 284"/>
                  <a:gd name="T1" fmla="*/ 0 h 328"/>
                  <a:gd name="T2" fmla="*/ 144 w 284"/>
                  <a:gd name="T3" fmla="*/ 0 h 328"/>
                  <a:gd name="T4" fmla="*/ 150 w 284"/>
                  <a:gd name="T5" fmla="*/ 2 h 328"/>
                  <a:gd name="T6" fmla="*/ 148 w 284"/>
                  <a:gd name="T7" fmla="*/ 6 h 328"/>
                  <a:gd name="T8" fmla="*/ 154 w 284"/>
                  <a:gd name="T9" fmla="*/ 10 h 328"/>
                  <a:gd name="T10" fmla="*/ 150 w 284"/>
                  <a:gd name="T11" fmla="*/ 12 h 328"/>
                  <a:gd name="T12" fmla="*/ 146 w 284"/>
                  <a:gd name="T13" fmla="*/ 12 h 328"/>
                  <a:gd name="T14" fmla="*/ 142 w 284"/>
                  <a:gd name="T15" fmla="*/ 12 h 328"/>
                  <a:gd name="T16" fmla="*/ 146 w 284"/>
                  <a:gd name="T17" fmla="*/ 20 h 328"/>
                  <a:gd name="T18" fmla="*/ 148 w 284"/>
                  <a:gd name="T19" fmla="*/ 20 h 328"/>
                  <a:gd name="T20" fmla="*/ 156 w 284"/>
                  <a:gd name="T21" fmla="*/ 26 h 328"/>
                  <a:gd name="T22" fmla="*/ 164 w 284"/>
                  <a:gd name="T23" fmla="*/ 26 h 328"/>
                  <a:gd name="T24" fmla="*/ 166 w 284"/>
                  <a:gd name="T25" fmla="*/ 30 h 328"/>
                  <a:gd name="T26" fmla="*/ 166 w 284"/>
                  <a:gd name="T27" fmla="*/ 34 h 328"/>
                  <a:gd name="T28" fmla="*/ 266 w 284"/>
                  <a:gd name="T29" fmla="*/ 116 h 328"/>
                  <a:gd name="T30" fmla="*/ 278 w 284"/>
                  <a:gd name="T31" fmla="*/ 118 h 328"/>
                  <a:gd name="T32" fmla="*/ 284 w 284"/>
                  <a:gd name="T33" fmla="*/ 124 h 328"/>
                  <a:gd name="T34" fmla="*/ 246 w 284"/>
                  <a:gd name="T35" fmla="*/ 252 h 328"/>
                  <a:gd name="T36" fmla="*/ 210 w 284"/>
                  <a:gd name="T37" fmla="*/ 230 h 328"/>
                  <a:gd name="T38" fmla="*/ 96 w 284"/>
                  <a:gd name="T39" fmla="*/ 328 h 328"/>
                  <a:gd name="T40" fmla="*/ 96 w 284"/>
                  <a:gd name="T41" fmla="*/ 324 h 328"/>
                  <a:gd name="T42" fmla="*/ 96 w 284"/>
                  <a:gd name="T43" fmla="*/ 312 h 328"/>
                  <a:gd name="T44" fmla="*/ 96 w 284"/>
                  <a:gd name="T45" fmla="*/ 300 h 328"/>
                  <a:gd name="T46" fmla="*/ 94 w 284"/>
                  <a:gd name="T47" fmla="*/ 298 h 328"/>
                  <a:gd name="T48" fmla="*/ 94 w 284"/>
                  <a:gd name="T49" fmla="*/ 288 h 328"/>
                  <a:gd name="T50" fmla="*/ 102 w 284"/>
                  <a:gd name="T51" fmla="*/ 278 h 328"/>
                  <a:gd name="T52" fmla="*/ 106 w 284"/>
                  <a:gd name="T53" fmla="*/ 276 h 328"/>
                  <a:gd name="T54" fmla="*/ 94 w 284"/>
                  <a:gd name="T55" fmla="*/ 226 h 328"/>
                  <a:gd name="T56" fmla="*/ 44 w 284"/>
                  <a:gd name="T57" fmla="*/ 202 h 328"/>
                  <a:gd name="T58" fmla="*/ 6 w 284"/>
                  <a:gd name="T59" fmla="*/ 172 h 328"/>
                  <a:gd name="T60" fmla="*/ 0 w 284"/>
                  <a:gd name="T61" fmla="*/ 138 h 328"/>
                  <a:gd name="T62" fmla="*/ 2 w 284"/>
                  <a:gd name="T63" fmla="*/ 86 h 328"/>
                  <a:gd name="T64" fmla="*/ 8 w 284"/>
                  <a:gd name="T65" fmla="*/ 70 h 328"/>
                  <a:gd name="T66" fmla="*/ 52 w 284"/>
                  <a:gd name="T67" fmla="*/ 48 h 328"/>
                  <a:gd name="T68" fmla="*/ 76 w 284"/>
                  <a:gd name="T69" fmla="*/ 40 h 328"/>
                  <a:gd name="T70" fmla="*/ 74 w 284"/>
                  <a:gd name="T71" fmla="*/ 34 h 328"/>
                  <a:gd name="T72" fmla="*/ 84 w 284"/>
                  <a:gd name="T73" fmla="*/ 30 h 328"/>
                  <a:gd name="T74" fmla="*/ 88 w 284"/>
                  <a:gd name="T75" fmla="*/ 36 h 328"/>
                  <a:gd name="T76" fmla="*/ 102 w 284"/>
                  <a:gd name="T77" fmla="*/ 32 h 328"/>
                  <a:gd name="T78" fmla="*/ 100 w 284"/>
                  <a:gd name="T79" fmla="*/ 26 h 328"/>
                  <a:gd name="T80" fmla="*/ 114 w 284"/>
                  <a:gd name="T81" fmla="*/ 22 h 328"/>
                  <a:gd name="T82" fmla="*/ 114 w 284"/>
                  <a:gd name="T83" fmla="*/ 20 h 328"/>
                  <a:gd name="T84" fmla="*/ 118 w 284"/>
                  <a:gd name="T85" fmla="*/ 18 h 328"/>
                  <a:gd name="T86" fmla="*/ 118 w 284"/>
                  <a:gd name="T87" fmla="*/ 16 h 328"/>
                  <a:gd name="T88" fmla="*/ 112 w 284"/>
                  <a:gd name="T89" fmla="*/ 14 h 328"/>
                  <a:gd name="T90" fmla="*/ 114 w 284"/>
                  <a:gd name="T91" fmla="*/ 12 h 328"/>
                  <a:gd name="T92" fmla="*/ 116 w 284"/>
                  <a:gd name="T93" fmla="*/ 10 h 328"/>
                  <a:gd name="T94" fmla="*/ 120 w 284"/>
                  <a:gd name="T95" fmla="*/ 10 h 328"/>
                  <a:gd name="T96" fmla="*/ 124 w 284"/>
                  <a:gd name="T97" fmla="*/ 8 h 328"/>
                  <a:gd name="T98" fmla="*/ 126 w 284"/>
                  <a:gd name="T99" fmla="*/ 8 h 328"/>
                  <a:gd name="T100" fmla="*/ 128 w 284"/>
                  <a:gd name="T101" fmla="*/ 10 h 328"/>
                  <a:gd name="T102" fmla="*/ 126 w 284"/>
                  <a:gd name="T103" fmla="*/ 14 h 328"/>
                  <a:gd name="T104" fmla="*/ 128 w 284"/>
                  <a:gd name="T105" fmla="*/ 16 h 328"/>
                  <a:gd name="T106" fmla="*/ 134 w 284"/>
                  <a:gd name="T107" fmla="*/ 14 h 328"/>
                  <a:gd name="T108" fmla="*/ 138 w 284"/>
                  <a:gd name="T109" fmla="*/ 12 h 328"/>
                  <a:gd name="T110" fmla="*/ 142 w 284"/>
                  <a:gd name="T111" fmla="*/ 6 h 328"/>
                  <a:gd name="T112" fmla="*/ 140 w 284"/>
                  <a:gd name="T113" fmla="*/ 2 h 328"/>
                  <a:gd name="T114" fmla="*/ 138 w 284"/>
                  <a:gd name="T115" fmla="*/ 2 h 328"/>
                  <a:gd name="T116" fmla="*/ 138 w 284"/>
                  <a:gd name="T117" fmla="*/ 0 h 328"/>
                  <a:gd name="T118" fmla="*/ 138 w 284"/>
                  <a:gd name="T119" fmla="*/ 0 h 328"/>
                  <a:gd name="T120" fmla="*/ 138 w 284"/>
                  <a:gd name="T121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4" h="328">
                    <a:moveTo>
                      <a:pt x="138" y="0"/>
                    </a:moveTo>
                    <a:lnTo>
                      <a:pt x="144" y="0"/>
                    </a:lnTo>
                    <a:lnTo>
                      <a:pt x="150" y="2"/>
                    </a:lnTo>
                    <a:lnTo>
                      <a:pt x="148" y="6"/>
                    </a:lnTo>
                    <a:lnTo>
                      <a:pt x="154" y="10"/>
                    </a:lnTo>
                    <a:lnTo>
                      <a:pt x="150" y="12"/>
                    </a:lnTo>
                    <a:lnTo>
                      <a:pt x="146" y="12"/>
                    </a:lnTo>
                    <a:lnTo>
                      <a:pt x="142" y="12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6" y="26"/>
                    </a:lnTo>
                    <a:lnTo>
                      <a:pt x="164" y="26"/>
                    </a:lnTo>
                    <a:lnTo>
                      <a:pt x="166" y="30"/>
                    </a:lnTo>
                    <a:lnTo>
                      <a:pt x="166" y="34"/>
                    </a:lnTo>
                    <a:lnTo>
                      <a:pt x="266" y="116"/>
                    </a:lnTo>
                    <a:lnTo>
                      <a:pt x="278" y="118"/>
                    </a:lnTo>
                    <a:lnTo>
                      <a:pt x="284" y="124"/>
                    </a:lnTo>
                    <a:lnTo>
                      <a:pt x="246" y="252"/>
                    </a:lnTo>
                    <a:lnTo>
                      <a:pt x="210" y="230"/>
                    </a:lnTo>
                    <a:lnTo>
                      <a:pt x="96" y="328"/>
                    </a:lnTo>
                    <a:lnTo>
                      <a:pt x="96" y="324"/>
                    </a:lnTo>
                    <a:lnTo>
                      <a:pt x="96" y="312"/>
                    </a:lnTo>
                    <a:lnTo>
                      <a:pt x="96" y="300"/>
                    </a:lnTo>
                    <a:lnTo>
                      <a:pt x="94" y="298"/>
                    </a:lnTo>
                    <a:lnTo>
                      <a:pt x="94" y="288"/>
                    </a:lnTo>
                    <a:lnTo>
                      <a:pt x="102" y="278"/>
                    </a:lnTo>
                    <a:lnTo>
                      <a:pt x="106" y="276"/>
                    </a:lnTo>
                    <a:lnTo>
                      <a:pt x="94" y="226"/>
                    </a:lnTo>
                    <a:lnTo>
                      <a:pt x="44" y="202"/>
                    </a:lnTo>
                    <a:lnTo>
                      <a:pt x="6" y="172"/>
                    </a:lnTo>
                    <a:lnTo>
                      <a:pt x="0" y="138"/>
                    </a:lnTo>
                    <a:lnTo>
                      <a:pt x="2" y="86"/>
                    </a:lnTo>
                    <a:lnTo>
                      <a:pt x="8" y="70"/>
                    </a:lnTo>
                    <a:lnTo>
                      <a:pt x="52" y="48"/>
                    </a:lnTo>
                    <a:lnTo>
                      <a:pt x="76" y="40"/>
                    </a:lnTo>
                    <a:lnTo>
                      <a:pt x="74" y="3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102" y="32"/>
                    </a:lnTo>
                    <a:lnTo>
                      <a:pt x="100" y="26"/>
                    </a:lnTo>
                    <a:lnTo>
                      <a:pt x="114" y="22"/>
                    </a:lnTo>
                    <a:lnTo>
                      <a:pt x="114" y="20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2" y="14"/>
                    </a:lnTo>
                    <a:lnTo>
                      <a:pt x="114" y="12"/>
                    </a:lnTo>
                    <a:lnTo>
                      <a:pt x="116" y="10"/>
                    </a:lnTo>
                    <a:lnTo>
                      <a:pt x="120" y="10"/>
                    </a:lnTo>
                    <a:lnTo>
                      <a:pt x="124" y="8"/>
                    </a:lnTo>
                    <a:lnTo>
                      <a:pt x="126" y="8"/>
                    </a:lnTo>
                    <a:lnTo>
                      <a:pt x="128" y="10"/>
                    </a:lnTo>
                    <a:lnTo>
                      <a:pt x="126" y="14"/>
                    </a:lnTo>
                    <a:lnTo>
                      <a:pt x="128" y="16"/>
                    </a:lnTo>
                    <a:lnTo>
                      <a:pt x="134" y="14"/>
                    </a:lnTo>
                    <a:lnTo>
                      <a:pt x="138" y="12"/>
                    </a:lnTo>
                    <a:lnTo>
                      <a:pt x="142" y="6"/>
                    </a:lnTo>
                    <a:lnTo>
                      <a:pt x="140" y="2"/>
                    </a:lnTo>
                    <a:lnTo>
                      <a:pt x="138" y="2"/>
                    </a:lnTo>
                    <a:lnTo>
                      <a:pt x="138" y="0"/>
                    </a:ln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74"/>
              <p:cNvSpPr>
                <a:spLocks/>
              </p:cNvSpPr>
              <p:nvPr/>
            </p:nvSpPr>
            <p:spPr bwMode="auto">
              <a:xfrm>
                <a:off x="2263" y="2329"/>
                <a:ext cx="448" cy="250"/>
              </a:xfrm>
              <a:custGeom>
                <a:avLst/>
                <a:gdLst>
                  <a:gd name="T0" fmla="*/ 64 w 448"/>
                  <a:gd name="T1" fmla="*/ 26 h 250"/>
                  <a:gd name="T2" fmla="*/ 80 w 448"/>
                  <a:gd name="T3" fmla="*/ 26 h 250"/>
                  <a:gd name="T4" fmla="*/ 98 w 448"/>
                  <a:gd name="T5" fmla="*/ 16 h 250"/>
                  <a:gd name="T6" fmla="*/ 102 w 448"/>
                  <a:gd name="T7" fmla="*/ 4 h 250"/>
                  <a:gd name="T8" fmla="*/ 118 w 448"/>
                  <a:gd name="T9" fmla="*/ 6 h 250"/>
                  <a:gd name="T10" fmla="*/ 126 w 448"/>
                  <a:gd name="T11" fmla="*/ 10 h 250"/>
                  <a:gd name="T12" fmla="*/ 132 w 448"/>
                  <a:gd name="T13" fmla="*/ 14 h 250"/>
                  <a:gd name="T14" fmla="*/ 138 w 448"/>
                  <a:gd name="T15" fmla="*/ 26 h 250"/>
                  <a:gd name="T16" fmla="*/ 150 w 448"/>
                  <a:gd name="T17" fmla="*/ 30 h 250"/>
                  <a:gd name="T18" fmla="*/ 158 w 448"/>
                  <a:gd name="T19" fmla="*/ 36 h 250"/>
                  <a:gd name="T20" fmla="*/ 172 w 448"/>
                  <a:gd name="T21" fmla="*/ 36 h 250"/>
                  <a:gd name="T22" fmla="*/ 178 w 448"/>
                  <a:gd name="T23" fmla="*/ 44 h 250"/>
                  <a:gd name="T24" fmla="*/ 190 w 448"/>
                  <a:gd name="T25" fmla="*/ 42 h 250"/>
                  <a:gd name="T26" fmla="*/ 196 w 448"/>
                  <a:gd name="T27" fmla="*/ 46 h 250"/>
                  <a:gd name="T28" fmla="*/ 208 w 448"/>
                  <a:gd name="T29" fmla="*/ 42 h 250"/>
                  <a:gd name="T30" fmla="*/ 220 w 448"/>
                  <a:gd name="T31" fmla="*/ 48 h 250"/>
                  <a:gd name="T32" fmla="*/ 224 w 448"/>
                  <a:gd name="T33" fmla="*/ 26 h 250"/>
                  <a:gd name="T34" fmla="*/ 240 w 448"/>
                  <a:gd name="T35" fmla="*/ 30 h 250"/>
                  <a:gd name="T36" fmla="*/ 256 w 448"/>
                  <a:gd name="T37" fmla="*/ 28 h 250"/>
                  <a:gd name="T38" fmla="*/ 274 w 448"/>
                  <a:gd name="T39" fmla="*/ 28 h 250"/>
                  <a:gd name="T40" fmla="*/ 296 w 448"/>
                  <a:gd name="T41" fmla="*/ 26 h 250"/>
                  <a:gd name="T42" fmla="*/ 316 w 448"/>
                  <a:gd name="T43" fmla="*/ 36 h 250"/>
                  <a:gd name="T44" fmla="*/ 332 w 448"/>
                  <a:gd name="T45" fmla="*/ 50 h 250"/>
                  <a:gd name="T46" fmla="*/ 348 w 448"/>
                  <a:gd name="T47" fmla="*/ 46 h 250"/>
                  <a:gd name="T48" fmla="*/ 362 w 448"/>
                  <a:gd name="T49" fmla="*/ 52 h 250"/>
                  <a:gd name="T50" fmla="*/ 378 w 448"/>
                  <a:gd name="T51" fmla="*/ 48 h 250"/>
                  <a:gd name="T52" fmla="*/ 418 w 448"/>
                  <a:gd name="T53" fmla="*/ 98 h 250"/>
                  <a:gd name="T54" fmla="*/ 426 w 448"/>
                  <a:gd name="T55" fmla="*/ 120 h 250"/>
                  <a:gd name="T56" fmla="*/ 414 w 448"/>
                  <a:gd name="T57" fmla="*/ 136 h 250"/>
                  <a:gd name="T58" fmla="*/ 428 w 448"/>
                  <a:gd name="T59" fmla="*/ 142 h 250"/>
                  <a:gd name="T60" fmla="*/ 430 w 448"/>
                  <a:gd name="T61" fmla="*/ 158 h 250"/>
                  <a:gd name="T62" fmla="*/ 430 w 448"/>
                  <a:gd name="T63" fmla="*/ 178 h 250"/>
                  <a:gd name="T64" fmla="*/ 448 w 448"/>
                  <a:gd name="T65" fmla="*/ 188 h 250"/>
                  <a:gd name="T66" fmla="*/ 430 w 448"/>
                  <a:gd name="T67" fmla="*/ 192 h 250"/>
                  <a:gd name="T68" fmla="*/ 424 w 448"/>
                  <a:gd name="T69" fmla="*/ 196 h 250"/>
                  <a:gd name="T70" fmla="*/ 412 w 448"/>
                  <a:gd name="T71" fmla="*/ 194 h 250"/>
                  <a:gd name="T72" fmla="*/ 416 w 448"/>
                  <a:gd name="T73" fmla="*/ 206 h 250"/>
                  <a:gd name="T74" fmla="*/ 416 w 448"/>
                  <a:gd name="T75" fmla="*/ 216 h 250"/>
                  <a:gd name="T76" fmla="*/ 414 w 448"/>
                  <a:gd name="T77" fmla="*/ 226 h 250"/>
                  <a:gd name="T78" fmla="*/ 408 w 448"/>
                  <a:gd name="T79" fmla="*/ 232 h 250"/>
                  <a:gd name="T80" fmla="*/ 398 w 448"/>
                  <a:gd name="T81" fmla="*/ 224 h 250"/>
                  <a:gd name="T82" fmla="*/ 392 w 448"/>
                  <a:gd name="T83" fmla="*/ 224 h 250"/>
                  <a:gd name="T84" fmla="*/ 388 w 448"/>
                  <a:gd name="T85" fmla="*/ 234 h 250"/>
                  <a:gd name="T86" fmla="*/ 380 w 448"/>
                  <a:gd name="T87" fmla="*/ 232 h 250"/>
                  <a:gd name="T88" fmla="*/ 374 w 448"/>
                  <a:gd name="T89" fmla="*/ 230 h 250"/>
                  <a:gd name="T90" fmla="*/ 362 w 448"/>
                  <a:gd name="T91" fmla="*/ 230 h 250"/>
                  <a:gd name="T92" fmla="*/ 352 w 448"/>
                  <a:gd name="T93" fmla="*/ 238 h 250"/>
                  <a:gd name="T94" fmla="*/ 328 w 448"/>
                  <a:gd name="T95" fmla="*/ 236 h 250"/>
                  <a:gd name="T96" fmla="*/ 318 w 448"/>
                  <a:gd name="T97" fmla="*/ 240 h 250"/>
                  <a:gd name="T98" fmla="*/ 6 w 448"/>
                  <a:gd name="T99" fmla="*/ 74 h 250"/>
                  <a:gd name="T100" fmla="*/ 0 w 448"/>
                  <a:gd name="T101" fmla="*/ 62 h 250"/>
                  <a:gd name="T102" fmla="*/ 18 w 448"/>
                  <a:gd name="T103" fmla="*/ 48 h 250"/>
                  <a:gd name="T104" fmla="*/ 34 w 448"/>
                  <a:gd name="T105" fmla="*/ 56 h 250"/>
                  <a:gd name="T106" fmla="*/ 48 w 448"/>
                  <a:gd name="T107" fmla="*/ 70 h 250"/>
                  <a:gd name="T108" fmla="*/ 58 w 448"/>
                  <a:gd name="T109" fmla="*/ 62 h 250"/>
                  <a:gd name="T110" fmla="*/ 52 w 448"/>
                  <a:gd name="T111" fmla="*/ 52 h 250"/>
                  <a:gd name="T112" fmla="*/ 52 w 448"/>
                  <a:gd name="T113" fmla="*/ 48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8" h="250">
                    <a:moveTo>
                      <a:pt x="52" y="48"/>
                    </a:moveTo>
                    <a:lnTo>
                      <a:pt x="58" y="44"/>
                    </a:lnTo>
                    <a:lnTo>
                      <a:pt x="68" y="34"/>
                    </a:lnTo>
                    <a:lnTo>
                      <a:pt x="64" y="26"/>
                    </a:lnTo>
                    <a:lnTo>
                      <a:pt x="62" y="20"/>
                    </a:lnTo>
                    <a:lnTo>
                      <a:pt x="64" y="18"/>
                    </a:lnTo>
                    <a:lnTo>
                      <a:pt x="80" y="22"/>
                    </a:lnTo>
                    <a:lnTo>
                      <a:pt x="80" y="26"/>
                    </a:lnTo>
                    <a:lnTo>
                      <a:pt x="82" y="28"/>
                    </a:lnTo>
                    <a:lnTo>
                      <a:pt x="90" y="28"/>
                    </a:lnTo>
                    <a:lnTo>
                      <a:pt x="100" y="18"/>
                    </a:lnTo>
                    <a:lnTo>
                      <a:pt x="98" y="16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90" y="6"/>
                    </a:lnTo>
                    <a:lnTo>
                      <a:pt x="102" y="4"/>
                    </a:lnTo>
                    <a:lnTo>
                      <a:pt x="108" y="0"/>
                    </a:lnTo>
                    <a:lnTo>
                      <a:pt x="112" y="0"/>
                    </a:lnTo>
                    <a:lnTo>
                      <a:pt x="116" y="2"/>
                    </a:lnTo>
                    <a:lnTo>
                      <a:pt x="118" y="6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24" y="10"/>
                    </a:lnTo>
                    <a:lnTo>
                      <a:pt x="126" y="10"/>
                    </a:lnTo>
                    <a:lnTo>
                      <a:pt x="126" y="12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32" y="14"/>
                    </a:lnTo>
                    <a:lnTo>
                      <a:pt x="136" y="18"/>
                    </a:lnTo>
                    <a:lnTo>
                      <a:pt x="132" y="22"/>
                    </a:lnTo>
                    <a:lnTo>
                      <a:pt x="132" y="24"/>
                    </a:lnTo>
                    <a:lnTo>
                      <a:pt x="138" y="26"/>
                    </a:lnTo>
                    <a:lnTo>
                      <a:pt x="144" y="24"/>
                    </a:lnTo>
                    <a:lnTo>
                      <a:pt x="148" y="26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2" y="32"/>
                    </a:lnTo>
                    <a:lnTo>
                      <a:pt x="152" y="36"/>
                    </a:lnTo>
                    <a:lnTo>
                      <a:pt x="154" y="36"/>
                    </a:lnTo>
                    <a:lnTo>
                      <a:pt x="158" y="36"/>
                    </a:lnTo>
                    <a:lnTo>
                      <a:pt x="160" y="34"/>
                    </a:lnTo>
                    <a:lnTo>
                      <a:pt x="164" y="36"/>
                    </a:lnTo>
                    <a:lnTo>
                      <a:pt x="168" y="34"/>
                    </a:lnTo>
                    <a:lnTo>
                      <a:pt x="172" y="36"/>
                    </a:lnTo>
                    <a:lnTo>
                      <a:pt x="174" y="38"/>
                    </a:lnTo>
                    <a:lnTo>
                      <a:pt x="176" y="38"/>
                    </a:lnTo>
                    <a:lnTo>
                      <a:pt x="178" y="38"/>
                    </a:lnTo>
                    <a:lnTo>
                      <a:pt x="178" y="44"/>
                    </a:lnTo>
                    <a:lnTo>
                      <a:pt x="178" y="44"/>
                    </a:lnTo>
                    <a:lnTo>
                      <a:pt x="188" y="44"/>
                    </a:lnTo>
                    <a:lnTo>
                      <a:pt x="188" y="42"/>
                    </a:lnTo>
                    <a:lnTo>
                      <a:pt x="190" y="42"/>
                    </a:lnTo>
                    <a:lnTo>
                      <a:pt x="192" y="40"/>
                    </a:lnTo>
                    <a:lnTo>
                      <a:pt x="196" y="40"/>
                    </a:lnTo>
                    <a:lnTo>
                      <a:pt x="196" y="42"/>
                    </a:lnTo>
                    <a:lnTo>
                      <a:pt x="196" y="46"/>
                    </a:lnTo>
                    <a:lnTo>
                      <a:pt x="202" y="50"/>
                    </a:lnTo>
                    <a:lnTo>
                      <a:pt x="202" y="48"/>
                    </a:lnTo>
                    <a:lnTo>
                      <a:pt x="202" y="44"/>
                    </a:lnTo>
                    <a:lnTo>
                      <a:pt x="208" y="42"/>
                    </a:lnTo>
                    <a:lnTo>
                      <a:pt x="212" y="42"/>
                    </a:lnTo>
                    <a:lnTo>
                      <a:pt x="210" y="48"/>
                    </a:lnTo>
                    <a:lnTo>
                      <a:pt x="212" y="48"/>
                    </a:lnTo>
                    <a:lnTo>
                      <a:pt x="220" y="48"/>
                    </a:lnTo>
                    <a:lnTo>
                      <a:pt x="222" y="46"/>
                    </a:lnTo>
                    <a:lnTo>
                      <a:pt x="220" y="44"/>
                    </a:lnTo>
                    <a:lnTo>
                      <a:pt x="218" y="28"/>
                    </a:lnTo>
                    <a:lnTo>
                      <a:pt x="224" y="26"/>
                    </a:lnTo>
                    <a:lnTo>
                      <a:pt x="232" y="26"/>
                    </a:lnTo>
                    <a:lnTo>
                      <a:pt x="234" y="26"/>
                    </a:lnTo>
                    <a:lnTo>
                      <a:pt x="236" y="30"/>
                    </a:lnTo>
                    <a:lnTo>
                      <a:pt x="240" y="30"/>
                    </a:lnTo>
                    <a:lnTo>
                      <a:pt x="242" y="32"/>
                    </a:lnTo>
                    <a:lnTo>
                      <a:pt x="246" y="34"/>
                    </a:lnTo>
                    <a:lnTo>
                      <a:pt x="252" y="28"/>
                    </a:lnTo>
                    <a:lnTo>
                      <a:pt x="256" y="28"/>
                    </a:lnTo>
                    <a:lnTo>
                      <a:pt x="260" y="26"/>
                    </a:lnTo>
                    <a:lnTo>
                      <a:pt x="262" y="26"/>
                    </a:lnTo>
                    <a:lnTo>
                      <a:pt x="270" y="24"/>
                    </a:lnTo>
                    <a:lnTo>
                      <a:pt x="274" y="28"/>
                    </a:lnTo>
                    <a:lnTo>
                      <a:pt x="280" y="28"/>
                    </a:lnTo>
                    <a:lnTo>
                      <a:pt x="286" y="22"/>
                    </a:lnTo>
                    <a:lnTo>
                      <a:pt x="290" y="22"/>
                    </a:lnTo>
                    <a:lnTo>
                      <a:pt x="296" y="26"/>
                    </a:lnTo>
                    <a:lnTo>
                      <a:pt x="300" y="34"/>
                    </a:lnTo>
                    <a:lnTo>
                      <a:pt x="300" y="38"/>
                    </a:lnTo>
                    <a:lnTo>
                      <a:pt x="308" y="38"/>
                    </a:lnTo>
                    <a:lnTo>
                      <a:pt x="316" y="36"/>
                    </a:lnTo>
                    <a:lnTo>
                      <a:pt x="322" y="40"/>
                    </a:lnTo>
                    <a:lnTo>
                      <a:pt x="324" y="46"/>
                    </a:lnTo>
                    <a:lnTo>
                      <a:pt x="330" y="48"/>
                    </a:lnTo>
                    <a:lnTo>
                      <a:pt x="332" y="50"/>
                    </a:lnTo>
                    <a:lnTo>
                      <a:pt x="336" y="54"/>
                    </a:lnTo>
                    <a:lnTo>
                      <a:pt x="340" y="54"/>
                    </a:lnTo>
                    <a:lnTo>
                      <a:pt x="344" y="46"/>
                    </a:lnTo>
                    <a:lnTo>
                      <a:pt x="348" y="46"/>
                    </a:lnTo>
                    <a:lnTo>
                      <a:pt x="348" y="48"/>
                    </a:lnTo>
                    <a:lnTo>
                      <a:pt x="354" y="50"/>
                    </a:lnTo>
                    <a:lnTo>
                      <a:pt x="360" y="52"/>
                    </a:lnTo>
                    <a:lnTo>
                      <a:pt x="362" y="52"/>
                    </a:lnTo>
                    <a:lnTo>
                      <a:pt x="364" y="48"/>
                    </a:lnTo>
                    <a:lnTo>
                      <a:pt x="370" y="46"/>
                    </a:lnTo>
                    <a:lnTo>
                      <a:pt x="374" y="44"/>
                    </a:lnTo>
                    <a:lnTo>
                      <a:pt x="378" y="48"/>
                    </a:lnTo>
                    <a:lnTo>
                      <a:pt x="382" y="46"/>
                    </a:lnTo>
                    <a:lnTo>
                      <a:pt x="390" y="58"/>
                    </a:lnTo>
                    <a:lnTo>
                      <a:pt x="416" y="94"/>
                    </a:lnTo>
                    <a:lnTo>
                      <a:pt x="418" y="98"/>
                    </a:lnTo>
                    <a:lnTo>
                      <a:pt x="418" y="102"/>
                    </a:lnTo>
                    <a:lnTo>
                      <a:pt x="422" y="108"/>
                    </a:lnTo>
                    <a:lnTo>
                      <a:pt x="426" y="114"/>
                    </a:lnTo>
                    <a:lnTo>
                      <a:pt x="426" y="120"/>
                    </a:lnTo>
                    <a:lnTo>
                      <a:pt x="424" y="120"/>
                    </a:lnTo>
                    <a:lnTo>
                      <a:pt x="418" y="124"/>
                    </a:lnTo>
                    <a:lnTo>
                      <a:pt x="416" y="132"/>
                    </a:lnTo>
                    <a:lnTo>
                      <a:pt x="414" y="136"/>
                    </a:lnTo>
                    <a:lnTo>
                      <a:pt x="422" y="144"/>
                    </a:lnTo>
                    <a:lnTo>
                      <a:pt x="424" y="144"/>
                    </a:lnTo>
                    <a:lnTo>
                      <a:pt x="426" y="140"/>
                    </a:lnTo>
                    <a:lnTo>
                      <a:pt x="428" y="142"/>
                    </a:lnTo>
                    <a:lnTo>
                      <a:pt x="430" y="144"/>
                    </a:lnTo>
                    <a:lnTo>
                      <a:pt x="428" y="150"/>
                    </a:lnTo>
                    <a:lnTo>
                      <a:pt x="428" y="154"/>
                    </a:lnTo>
                    <a:lnTo>
                      <a:pt x="430" y="158"/>
                    </a:lnTo>
                    <a:lnTo>
                      <a:pt x="438" y="162"/>
                    </a:lnTo>
                    <a:lnTo>
                      <a:pt x="438" y="166"/>
                    </a:lnTo>
                    <a:lnTo>
                      <a:pt x="430" y="176"/>
                    </a:lnTo>
                    <a:lnTo>
                      <a:pt x="430" y="178"/>
                    </a:lnTo>
                    <a:lnTo>
                      <a:pt x="432" y="180"/>
                    </a:lnTo>
                    <a:lnTo>
                      <a:pt x="442" y="180"/>
                    </a:lnTo>
                    <a:lnTo>
                      <a:pt x="446" y="184"/>
                    </a:lnTo>
                    <a:lnTo>
                      <a:pt x="448" y="188"/>
                    </a:lnTo>
                    <a:lnTo>
                      <a:pt x="438" y="192"/>
                    </a:lnTo>
                    <a:lnTo>
                      <a:pt x="436" y="188"/>
                    </a:lnTo>
                    <a:lnTo>
                      <a:pt x="430" y="188"/>
                    </a:lnTo>
                    <a:lnTo>
                      <a:pt x="430" y="192"/>
                    </a:lnTo>
                    <a:lnTo>
                      <a:pt x="422" y="188"/>
                    </a:lnTo>
                    <a:lnTo>
                      <a:pt x="422" y="192"/>
                    </a:lnTo>
                    <a:lnTo>
                      <a:pt x="426" y="194"/>
                    </a:lnTo>
                    <a:lnTo>
                      <a:pt x="424" y="196"/>
                    </a:lnTo>
                    <a:lnTo>
                      <a:pt x="422" y="196"/>
                    </a:lnTo>
                    <a:lnTo>
                      <a:pt x="416" y="192"/>
                    </a:lnTo>
                    <a:lnTo>
                      <a:pt x="412" y="192"/>
                    </a:lnTo>
                    <a:lnTo>
                      <a:pt x="412" y="194"/>
                    </a:lnTo>
                    <a:lnTo>
                      <a:pt x="416" y="196"/>
                    </a:lnTo>
                    <a:lnTo>
                      <a:pt x="410" y="200"/>
                    </a:lnTo>
                    <a:lnTo>
                      <a:pt x="416" y="204"/>
                    </a:lnTo>
                    <a:lnTo>
                      <a:pt x="416" y="206"/>
                    </a:lnTo>
                    <a:lnTo>
                      <a:pt x="412" y="206"/>
                    </a:lnTo>
                    <a:lnTo>
                      <a:pt x="412" y="210"/>
                    </a:lnTo>
                    <a:lnTo>
                      <a:pt x="416" y="214"/>
                    </a:lnTo>
                    <a:lnTo>
                      <a:pt x="416" y="216"/>
                    </a:lnTo>
                    <a:lnTo>
                      <a:pt x="414" y="220"/>
                    </a:lnTo>
                    <a:lnTo>
                      <a:pt x="412" y="220"/>
                    </a:lnTo>
                    <a:lnTo>
                      <a:pt x="418" y="224"/>
                    </a:lnTo>
                    <a:lnTo>
                      <a:pt x="414" y="226"/>
                    </a:lnTo>
                    <a:lnTo>
                      <a:pt x="410" y="226"/>
                    </a:lnTo>
                    <a:lnTo>
                      <a:pt x="412" y="232"/>
                    </a:lnTo>
                    <a:lnTo>
                      <a:pt x="412" y="232"/>
                    </a:lnTo>
                    <a:lnTo>
                      <a:pt x="408" y="232"/>
                    </a:lnTo>
                    <a:lnTo>
                      <a:pt x="404" y="230"/>
                    </a:lnTo>
                    <a:lnTo>
                      <a:pt x="406" y="226"/>
                    </a:lnTo>
                    <a:lnTo>
                      <a:pt x="404" y="224"/>
                    </a:lnTo>
                    <a:lnTo>
                      <a:pt x="398" y="224"/>
                    </a:lnTo>
                    <a:lnTo>
                      <a:pt x="398" y="228"/>
                    </a:lnTo>
                    <a:lnTo>
                      <a:pt x="398" y="228"/>
                    </a:lnTo>
                    <a:lnTo>
                      <a:pt x="394" y="228"/>
                    </a:lnTo>
                    <a:lnTo>
                      <a:pt x="392" y="224"/>
                    </a:lnTo>
                    <a:lnTo>
                      <a:pt x="388" y="224"/>
                    </a:lnTo>
                    <a:lnTo>
                      <a:pt x="388" y="228"/>
                    </a:lnTo>
                    <a:lnTo>
                      <a:pt x="390" y="230"/>
                    </a:lnTo>
                    <a:lnTo>
                      <a:pt x="388" y="234"/>
                    </a:lnTo>
                    <a:lnTo>
                      <a:pt x="390" y="238"/>
                    </a:lnTo>
                    <a:lnTo>
                      <a:pt x="386" y="238"/>
                    </a:lnTo>
                    <a:lnTo>
                      <a:pt x="380" y="234"/>
                    </a:lnTo>
                    <a:lnTo>
                      <a:pt x="380" y="232"/>
                    </a:lnTo>
                    <a:lnTo>
                      <a:pt x="380" y="230"/>
                    </a:lnTo>
                    <a:lnTo>
                      <a:pt x="380" y="228"/>
                    </a:lnTo>
                    <a:lnTo>
                      <a:pt x="378" y="228"/>
                    </a:lnTo>
                    <a:lnTo>
                      <a:pt x="374" y="230"/>
                    </a:lnTo>
                    <a:lnTo>
                      <a:pt x="374" y="234"/>
                    </a:lnTo>
                    <a:lnTo>
                      <a:pt x="372" y="236"/>
                    </a:lnTo>
                    <a:lnTo>
                      <a:pt x="368" y="230"/>
                    </a:lnTo>
                    <a:lnTo>
                      <a:pt x="362" y="230"/>
                    </a:lnTo>
                    <a:lnTo>
                      <a:pt x="360" y="230"/>
                    </a:lnTo>
                    <a:lnTo>
                      <a:pt x="354" y="230"/>
                    </a:lnTo>
                    <a:lnTo>
                      <a:pt x="354" y="234"/>
                    </a:lnTo>
                    <a:lnTo>
                      <a:pt x="352" y="238"/>
                    </a:lnTo>
                    <a:lnTo>
                      <a:pt x="340" y="240"/>
                    </a:lnTo>
                    <a:lnTo>
                      <a:pt x="336" y="236"/>
                    </a:lnTo>
                    <a:lnTo>
                      <a:pt x="330" y="232"/>
                    </a:lnTo>
                    <a:lnTo>
                      <a:pt x="328" y="236"/>
                    </a:lnTo>
                    <a:lnTo>
                      <a:pt x="328" y="242"/>
                    </a:lnTo>
                    <a:lnTo>
                      <a:pt x="326" y="244"/>
                    </a:lnTo>
                    <a:lnTo>
                      <a:pt x="322" y="244"/>
                    </a:lnTo>
                    <a:lnTo>
                      <a:pt x="318" y="240"/>
                    </a:lnTo>
                    <a:lnTo>
                      <a:pt x="138" y="250"/>
                    </a:lnTo>
                    <a:lnTo>
                      <a:pt x="124" y="214"/>
                    </a:lnTo>
                    <a:lnTo>
                      <a:pt x="38" y="188"/>
                    </a:lnTo>
                    <a:lnTo>
                      <a:pt x="6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14" y="56"/>
                    </a:lnTo>
                    <a:lnTo>
                      <a:pt x="16" y="52"/>
                    </a:lnTo>
                    <a:lnTo>
                      <a:pt x="18" y="48"/>
                    </a:lnTo>
                    <a:lnTo>
                      <a:pt x="18" y="46"/>
                    </a:lnTo>
                    <a:lnTo>
                      <a:pt x="22" y="46"/>
                    </a:lnTo>
                    <a:lnTo>
                      <a:pt x="28" y="46"/>
                    </a:lnTo>
                    <a:lnTo>
                      <a:pt x="34" y="56"/>
                    </a:lnTo>
                    <a:lnTo>
                      <a:pt x="40" y="60"/>
                    </a:lnTo>
                    <a:lnTo>
                      <a:pt x="42" y="60"/>
                    </a:lnTo>
                    <a:lnTo>
                      <a:pt x="40" y="64"/>
                    </a:lnTo>
                    <a:lnTo>
                      <a:pt x="48" y="70"/>
                    </a:lnTo>
                    <a:lnTo>
                      <a:pt x="48" y="62"/>
                    </a:lnTo>
                    <a:lnTo>
                      <a:pt x="50" y="62"/>
                    </a:lnTo>
                    <a:lnTo>
                      <a:pt x="54" y="60"/>
                    </a:lnTo>
                    <a:lnTo>
                      <a:pt x="58" y="62"/>
                    </a:lnTo>
                    <a:lnTo>
                      <a:pt x="60" y="60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52" y="52"/>
                    </a:lnTo>
                    <a:lnTo>
                      <a:pt x="50" y="50"/>
                    </a:lnTo>
                    <a:lnTo>
                      <a:pt x="52" y="48"/>
                    </a:lnTo>
                    <a:lnTo>
                      <a:pt x="52" y="48"/>
                    </a:lnTo>
                    <a:lnTo>
                      <a:pt x="52" y="4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75"/>
              <p:cNvSpPr>
                <a:spLocks/>
              </p:cNvSpPr>
              <p:nvPr/>
            </p:nvSpPr>
            <p:spPr bwMode="auto">
              <a:xfrm>
                <a:off x="3958" y="2359"/>
                <a:ext cx="292" cy="274"/>
              </a:xfrm>
              <a:custGeom>
                <a:avLst/>
                <a:gdLst>
                  <a:gd name="T0" fmla="*/ 110 w 292"/>
                  <a:gd name="T1" fmla="*/ 14 h 274"/>
                  <a:gd name="T2" fmla="*/ 182 w 292"/>
                  <a:gd name="T3" fmla="*/ 6 h 274"/>
                  <a:gd name="T4" fmla="*/ 210 w 292"/>
                  <a:gd name="T5" fmla="*/ 36 h 274"/>
                  <a:gd name="T6" fmla="*/ 220 w 292"/>
                  <a:gd name="T7" fmla="*/ 52 h 274"/>
                  <a:gd name="T8" fmla="*/ 218 w 292"/>
                  <a:gd name="T9" fmla="*/ 62 h 274"/>
                  <a:gd name="T10" fmla="*/ 220 w 292"/>
                  <a:gd name="T11" fmla="*/ 68 h 274"/>
                  <a:gd name="T12" fmla="*/ 222 w 292"/>
                  <a:gd name="T13" fmla="*/ 70 h 274"/>
                  <a:gd name="T14" fmla="*/ 234 w 292"/>
                  <a:gd name="T15" fmla="*/ 108 h 274"/>
                  <a:gd name="T16" fmla="*/ 252 w 292"/>
                  <a:gd name="T17" fmla="*/ 118 h 274"/>
                  <a:gd name="T18" fmla="*/ 250 w 292"/>
                  <a:gd name="T19" fmla="*/ 124 h 274"/>
                  <a:gd name="T20" fmla="*/ 258 w 292"/>
                  <a:gd name="T21" fmla="*/ 138 h 274"/>
                  <a:gd name="T22" fmla="*/ 278 w 292"/>
                  <a:gd name="T23" fmla="*/ 180 h 274"/>
                  <a:gd name="T24" fmla="*/ 282 w 292"/>
                  <a:gd name="T25" fmla="*/ 186 h 274"/>
                  <a:gd name="T26" fmla="*/ 292 w 292"/>
                  <a:gd name="T27" fmla="*/ 196 h 274"/>
                  <a:gd name="T28" fmla="*/ 286 w 292"/>
                  <a:gd name="T29" fmla="*/ 206 h 274"/>
                  <a:gd name="T30" fmla="*/ 264 w 292"/>
                  <a:gd name="T31" fmla="*/ 206 h 274"/>
                  <a:gd name="T32" fmla="*/ 222 w 292"/>
                  <a:gd name="T33" fmla="*/ 226 h 274"/>
                  <a:gd name="T34" fmla="*/ 226 w 292"/>
                  <a:gd name="T35" fmla="*/ 232 h 274"/>
                  <a:gd name="T36" fmla="*/ 218 w 292"/>
                  <a:gd name="T37" fmla="*/ 244 h 274"/>
                  <a:gd name="T38" fmla="*/ 218 w 292"/>
                  <a:gd name="T39" fmla="*/ 254 h 274"/>
                  <a:gd name="T40" fmla="*/ 210 w 292"/>
                  <a:gd name="T41" fmla="*/ 260 h 274"/>
                  <a:gd name="T42" fmla="*/ 210 w 292"/>
                  <a:gd name="T43" fmla="*/ 268 h 274"/>
                  <a:gd name="T44" fmla="*/ 204 w 292"/>
                  <a:gd name="T45" fmla="*/ 270 h 274"/>
                  <a:gd name="T46" fmla="*/ 182 w 292"/>
                  <a:gd name="T47" fmla="*/ 266 h 274"/>
                  <a:gd name="T48" fmla="*/ 136 w 292"/>
                  <a:gd name="T49" fmla="*/ 272 h 274"/>
                  <a:gd name="T50" fmla="*/ 108 w 292"/>
                  <a:gd name="T51" fmla="*/ 260 h 274"/>
                  <a:gd name="T52" fmla="*/ 102 w 292"/>
                  <a:gd name="T53" fmla="*/ 252 h 274"/>
                  <a:gd name="T54" fmla="*/ 96 w 292"/>
                  <a:gd name="T55" fmla="*/ 242 h 274"/>
                  <a:gd name="T56" fmla="*/ 88 w 292"/>
                  <a:gd name="T57" fmla="*/ 244 h 274"/>
                  <a:gd name="T58" fmla="*/ 76 w 292"/>
                  <a:gd name="T59" fmla="*/ 234 h 274"/>
                  <a:gd name="T60" fmla="*/ 70 w 292"/>
                  <a:gd name="T61" fmla="*/ 226 h 274"/>
                  <a:gd name="T62" fmla="*/ 66 w 292"/>
                  <a:gd name="T63" fmla="*/ 224 h 274"/>
                  <a:gd name="T64" fmla="*/ 76 w 292"/>
                  <a:gd name="T65" fmla="*/ 222 h 274"/>
                  <a:gd name="T66" fmla="*/ 68 w 292"/>
                  <a:gd name="T67" fmla="*/ 220 h 274"/>
                  <a:gd name="T68" fmla="*/ 66 w 292"/>
                  <a:gd name="T69" fmla="*/ 214 h 274"/>
                  <a:gd name="T70" fmla="*/ 62 w 292"/>
                  <a:gd name="T71" fmla="*/ 208 h 274"/>
                  <a:gd name="T72" fmla="*/ 58 w 292"/>
                  <a:gd name="T73" fmla="*/ 204 h 274"/>
                  <a:gd name="T74" fmla="*/ 52 w 292"/>
                  <a:gd name="T75" fmla="*/ 204 h 274"/>
                  <a:gd name="T76" fmla="*/ 48 w 292"/>
                  <a:gd name="T77" fmla="*/ 212 h 274"/>
                  <a:gd name="T78" fmla="*/ 44 w 292"/>
                  <a:gd name="T79" fmla="*/ 216 h 274"/>
                  <a:gd name="T80" fmla="*/ 40 w 292"/>
                  <a:gd name="T81" fmla="*/ 210 h 274"/>
                  <a:gd name="T82" fmla="*/ 46 w 292"/>
                  <a:gd name="T83" fmla="*/ 208 h 274"/>
                  <a:gd name="T84" fmla="*/ 48 w 292"/>
                  <a:gd name="T85" fmla="*/ 202 h 274"/>
                  <a:gd name="T86" fmla="*/ 42 w 292"/>
                  <a:gd name="T87" fmla="*/ 196 h 274"/>
                  <a:gd name="T88" fmla="*/ 48 w 292"/>
                  <a:gd name="T89" fmla="*/ 196 h 274"/>
                  <a:gd name="T90" fmla="*/ 48 w 292"/>
                  <a:gd name="T91" fmla="*/ 190 h 274"/>
                  <a:gd name="T92" fmla="*/ 42 w 292"/>
                  <a:gd name="T93" fmla="*/ 188 h 274"/>
                  <a:gd name="T94" fmla="*/ 50 w 292"/>
                  <a:gd name="T95" fmla="*/ 182 h 274"/>
                  <a:gd name="T96" fmla="*/ 48 w 292"/>
                  <a:gd name="T97" fmla="*/ 176 h 274"/>
                  <a:gd name="T98" fmla="*/ 24 w 292"/>
                  <a:gd name="T99" fmla="*/ 162 h 274"/>
                  <a:gd name="T100" fmla="*/ 28 w 292"/>
                  <a:gd name="T101" fmla="*/ 140 h 274"/>
                  <a:gd name="T102" fmla="*/ 18 w 292"/>
                  <a:gd name="T103" fmla="*/ 116 h 274"/>
                  <a:gd name="T104" fmla="*/ 14 w 292"/>
                  <a:gd name="T105" fmla="*/ 104 h 274"/>
                  <a:gd name="T106" fmla="*/ 8 w 292"/>
                  <a:gd name="T107" fmla="*/ 96 h 274"/>
                  <a:gd name="T108" fmla="*/ 0 w 292"/>
                  <a:gd name="T109" fmla="*/ 78 h 274"/>
                  <a:gd name="T110" fmla="*/ 2 w 292"/>
                  <a:gd name="T111" fmla="*/ 68 h 274"/>
                  <a:gd name="T112" fmla="*/ 0 w 292"/>
                  <a:gd name="T113" fmla="*/ 58 h 274"/>
                  <a:gd name="T114" fmla="*/ 22 w 292"/>
                  <a:gd name="T115" fmla="*/ 18 h 274"/>
                  <a:gd name="T116" fmla="*/ 78 w 292"/>
                  <a:gd name="T117" fmla="*/ 12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92" h="274">
                    <a:moveTo>
                      <a:pt x="78" y="12"/>
                    </a:moveTo>
                    <a:lnTo>
                      <a:pt x="110" y="14"/>
                    </a:lnTo>
                    <a:lnTo>
                      <a:pt x="166" y="0"/>
                    </a:lnTo>
                    <a:lnTo>
                      <a:pt x="182" y="6"/>
                    </a:lnTo>
                    <a:lnTo>
                      <a:pt x="206" y="32"/>
                    </a:lnTo>
                    <a:lnTo>
                      <a:pt x="210" y="36"/>
                    </a:lnTo>
                    <a:lnTo>
                      <a:pt x="214" y="40"/>
                    </a:lnTo>
                    <a:lnTo>
                      <a:pt x="220" y="52"/>
                    </a:lnTo>
                    <a:lnTo>
                      <a:pt x="220" y="56"/>
                    </a:lnTo>
                    <a:lnTo>
                      <a:pt x="218" y="62"/>
                    </a:lnTo>
                    <a:lnTo>
                      <a:pt x="220" y="66"/>
                    </a:lnTo>
                    <a:lnTo>
                      <a:pt x="220" y="68"/>
                    </a:lnTo>
                    <a:lnTo>
                      <a:pt x="220" y="70"/>
                    </a:lnTo>
                    <a:lnTo>
                      <a:pt x="222" y="70"/>
                    </a:lnTo>
                    <a:lnTo>
                      <a:pt x="222" y="86"/>
                    </a:lnTo>
                    <a:lnTo>
                      <a:pt x="234" y="108"/>
                    </a:lnTo>
                    <a:lnTo>
                      <a:pt x="244" y="110"/>
                    </a:lnTo>
                    <a:lnTo>
                      <a:pt x="252" y="118"/>
                    </a:lnTo>
                    <a:lnTo>
                      <a:pt x="252" y="124"/>
                    </a:lnTo>
                    <a:lnTo>
                      <a:pt x="250" y="124"/>
                    </a:lnTo>
                    <a:lnTo>
                      <a:pt x="252" y="130"/>
                    </a:lnTo>
                    <a:lnTo>
                      <a:pt x="258" y="138"/>
                    </a:lnTo>
                    <a:lnTo>
                      <a:pt x="276" y="180"/>
                    </a:lnTo>
                    <a:lnTo>
                      <a:pt x="278" y="180"/>
                    </a:lnTo>
                    <a:lnTo>
                      <a:pt x="282" y="184"/>
                    </a:lnTo>
                    <a:lnTo>
                      <a:pt x="282" y="186"/>
                    </a:lnTo>
                    <a:lnTo>
                      <a:pt x="288" y="188"/>
                    </a:lnTo>
                    <a:lnTo>
                      <a:pt x="292" y="196"/>
                    </a:lnTo>
                    <a:lnTo>
                      <a:pt x="290" y="204"/>
                    </a:lnTo>
                    <a:lnTo>
                      <a:pt x="286" y="206"/>
                    </a:lnTo>
                    <a:lnTo>
                      <a:pt x="282" y="208"/>
                    </a:lnTo>
                    <a:lnTo>
                      <a:pt x="264" y="206"/>
                    </a:lnTo>
                    <a:lnTo>
                      <a:pt x="236" y="226"/>
                    </a:lnTo>
                    <a:lnTo>
                      <a:pt x="222" y="226"/>
                    </a:lnTo>
                    <a:lnTo>
                      <a:pt x="222" y="230"/>
                    </a:lnTo>
                    <a:lnTo>
                      <a:pt x="226" y="232"/>
                    </a:lnTo>
                    <a:lnTo>
                      <a:pt x="226" y="236"/>
                    </a:lnTo>
                    <a:lnTo>
                      <a:pt x="218" y="244"/>
                    </a:lnTo>
                    <a:lnTo>
                      <a:pt x="220" y="246"/>
                    </a:lnTo>
                    <a:lnTo>
                      <a:pt x="218" y="254"/>
                    </a:lnTo>
                    <a:lnTo>
                      <a:pt x="212" y="256"/>
                    </a:lnTo>
                    <a:lnTo>
                      <a:pt x="210" y="260"/>
                    </a:lnTo>
                    <a:lnTo>
                      <a:pt x="212" y="264"/>
                    </a:lnTo>
                    <a:lnTo>
                      <a:pt x="210" y="268"/>
                    </a:lnTo>
                    <a:lnTo>
                      <a:pt x="208" y="270"/>
                    </a:lnTo>
                    <a:lnTo>
                      <a:pt x="204" y="270"/>
                    </a:lnTo>
                    <a:lnTo>
                      <a:pt x="194" y="264"/>
                    </a:lnTo>
                    <a:lnTo>
                      <a:pt x="182" y="266"/>
                    </a:lnTo>
                    <a:lnTo>
                      <a:pt x="180" y="274"/>
                    </a:lnTo>
                    <a:lnTo>
                      <a:pt x="136" y="272"/>
                    </a:lnTo>
                    <a:lnTo>
                      <a:pt x="110" y="260"/>
                    </a:lnTo>
                    <a:lnTo>
                      <a:pt x="108" y="260"/>
                    </a:lnTo>
                    <a:lnTo>
                      <a:pt x="102" y="258"/>
                    </a:lnTo>
                    <a:lnTo>
                      <a:pt x="102" y="252"/>
                    </a:lnTo>
                    <a:lnTo>
                      <a:pt x="108" y="248"/>
                    </a:lnTo>
                    <a:lnTo>
                      <a:pt x="96" y="242"/>
                    </a:lnTo>
                    <a:lnTo>
                      <a:pt x="90" y="244"/>
                    </a:lnTo>
                    <a:lnTo>
                      <a:pt x="88" y="244"/>
                    </a:lnTo>
                    <a:lnTo>
                      <a:pt x="86" y="240"/>
                    </a:lnTo>
                    <a:lnTo>
                      <a:pt x="76" y="234"/>
                    </a:lnTo>
                    <a:lnTo>
                      <a:pt x="72" y="230"/>
                    </a:lnTo>
                    <a:lnTo>
                      <a:pt x="70" y="226"/>
                    </a:lnTo>
                    <a:lnTo>
                      <a:pt x="66" y="226"/>
                    </a:lnTo>
                    <a:lnTo>
                      <a:pt x="66" y="224"/>
                    </a:lnTo>
                    <a:lnTo>
                      <a:pt x="76" y="222"/>
                    </a:lnTo>
                    <a:lnTo>
                      <a:pt x="76" y="222"/>
                    </a:lnTo>
                    <a:lnTo>
                      <a:pt x="74" y="220"/>
                    </a:lnTo>
                    <a:lnTo>
                      <a:pt x="68" y="220"/>
                    </a:lnTo>
                    <a:lnTo>
                      <a:pt x="66" y="216"/>
                    </a:lnTo>
                    <a:lnTo>
                      <a:pt x="66" y="214"/>
                    </a:lnTo>
                    <a:lnTo>
                      <a:pt x="66" y="210"/>
                    </a:lnTo>
                    <a:lnTo>
                      <a:pt x="62" y="208"/>
                    </a:lnTo>
                    <a:lnTo>
                      <a:pt x="60" y="204"/>
                    </a:lnTo>
                    <a:lnTo>
                      <a:pt x="58" y="204"/>
                    </a:lnTo>
                    <a:lnTo>
                      <a:pt x="58" y="202"/>
                    </a:lnTo>
                    <a:lnTo>
                      <a:pt x="52" y="204"/>
                    </a:lnTo>
                    <a:lnTo>
                      <a:pt x="52" y="208"/>
                    </a:lnTo>
                    <a:lnTo>
                      <a:pt x="48" y="212"/>
                    </a:lnTo>
                    <a:lnTo>
                      <a:pt x="46" y="216"/>
                    </a:lnTo>
                    <a:lnTo>
                      <a:pt x="44" y="216"/>
                    </a:lnTo>
                    <a:lnTo>
                      <a:pt x="42" y="212"/>
                    </a:lnTo>
                    <a:lnTo>
                      <a:pt x="40" y="210"/>
                    </a:lnTo>
                    <a:lnTo>
                      <a:pt x="42" y="208"/>
                    </a:lnTo>
                    <a:lnTo>
                      <a:pt x="46" y="208"/>
                    </a:lnTo>
                    <a:lnTo>
                      <a:pt x="48" y="206"/>
                    </a:lnTo>
                    <a:lnTo>
                      <a:pt x="48" y="202"/>
                    </a:lnTo>
                    <a:lnTo>
                      <a:pt x="44" y="200"/>
                    </a:lnTo>
                    <a:lnTo>
                      <a:pt x="42" y="196"/>
                    </a:lnTo>
                    <a:lnTo>
                      <a:pt x="46" y="196"/>
                    </a:lnTo>
                    <a:lnTo>
                      <a:pt x="48" y="196"/>
                    </a:lnTo>
                    <a:lnTo>
                      <a:pt x="50" y="192"/>
                    </a:lnTo>
                    <a:lnTo>
                      <a:pt x="48" y="190"/>
                    </a:lnTo>
                    <a:lnTo>
                      <a:pt x="44" y="192"/>
                    </a:lnTo>
                    <a:lnTo>
                      <a:pt x="42" y="188"/>
                    </a:lnTo>
                    <a:lnTo>
                      <a:pt x="52" y="184"/>
                    </a:lnTo>
                    <a:lnTo>
                      <a:pt x="50" y="182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2" y="176"/>
                    </a:lnTo>
                    <a:lnTo>
                      <a:pt x="24" y="162"/>
                    </a:lnTo>
                    <a:lnTo>
                      <a:pt x="24" y="152"/>
                    </a:lnTo>
                    <a:lnTo>
                      <a:pt x="28" y="140"/>
                    </a:lnTo>
                    <a:lnTo>
                      <a:pt x="32" y="136"/>
                    </a:lnTo>
                    <a:lnTo>
                      <a:pt x="18" y="116"/>
                    </a:lnTo>
                    <a:lnTo>
                      <a:pt x="14" y="112"/>
                    </a:lnTo>
                    <a:lnTo>
                      <a:pt x="14" y="104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6" y="86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2" y="68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2" y="48"/>
                    </a:lnTo>
                    <a:lnTo>
                      <a:pt x="22" y="18"/>
                    </a:lnTo>
                    <a:lnTo>
                      <a:pt x="42" y="12"/>
                    </a:lnTo>
                    <a:lnTo>
                      <a:pt x="78" y="12"/>
                    </a:lnTo>
                    <a:lnTo>
                      <a:pt x="78" y="1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76"/>
              <p:cNvSpPr>
                <a:spLocks/>
              </p:cNvSpPr>
              <p:nvPr/>
            </p:nvSpPr>
            <p:spPr bwMode="auto">
              <a:xfrm>
                <a:off x="1443" y="2367"/>
                <a:ext cx="382" cy="385"/>
              </a:xfrm>
              <a:custGeom>
                <a:avLst/>
                <a:gdLst>
                  <a:gd name="T0" fmla="*/ 338 w 382"/>
                  <a:gd name="T1" fmla="*/ 20 h 385"/>
                  <a:gd name="T2" fmla="*/ 338 w 382"/>
                  <a:gd name="T3" fmla="*/ 32 h 385"/>
                  <a:gd name="T4" fmla="*/ 344 w 382"/>
                  <a:gd name="T5" fmla="*/ 48 h 385"/>
                  <a:gd name="T6" fmla="*/ 336 w 382"/>
                  <a:gd name="T7" fmla="*/ 70 h 385"/>
                  <a:gd name="T8" fmla="*/ 340 w 382"/>
                  <a:gd name="T9" fmla="*/ 86 h 385"/>
                  <a:gd name="T10" fmla="*/ 344 w 382"/>
                  <a:gd name="T11" fmla="*/ 112 h 385"/>
                  <a:gd name="T12" fmla="*/ 362 w 382"/>
                  <a:gd name="T13" fmla="*/ 136 h 385"/>
                  <a:gd name="T14" fmla="*/ 374 w 382"/>
                  <a:gd name="T15" fmla="*/ 142 h 385"/>
                  <a:gd name="T16" fmla="*/ 380 w 382"/>
                  <a:gd name="T17" fmla="*/ 148 h 385"/>
                  <a:gd name="T18" fmla="*/ 372 w 382"/>
                  <a:gd name="T19" fmla="*/ 160 h 385"/>
                  <a:gd name="T20" fmla="*/ 380 w 382"/>
                  <a:gd name="T21" fmla="*/ 166 h 385"/>
                  <a:gd name="T22" fmla="*/ 366 w 382"/>
                  <a:gd name="T23" fmla="*/ 184 h 385"/>
                  <a:gd name="T24" fmla="*/ 354 w 382"/>
                  <a:gd name="T25" fmla="*/ 198 h 385"/>
                  <a:gd name="T26" fmla="*/ 350 w 382"/>
                  <a:gd name="T27" fmla="*/ 204 h 385"/>
                  <a:gd name="T28" fmla="*/ 348 w 382"/>
                  <a:gd name="T29" fmla="*/ 216 h 385"/>
                  <a:gd name="T30" fmla="*/ 336 w 382"/>
                  <a:gd name="T31" fmla="*/ 212 h 385"/>
                  <a:gd name="T32" fmla="*/ 324 w 382"/>
                  <a:gd name="T33" fmla="*/ 216 h 385"/>
                  <a:gd name="T34" fmla="*/ 330 w 382"/>
                  <a:gd name="T35" fmla="*/ 226 h 385"/>
                  <a:gd name="T36" fmla="*/ 322 w 382"/>
                  <a:gd name="T37" fmla="*/ 232 h 385"/>
                  <a:gd name="T38" fmla="*/ 320 w 382"/>
                  <a:gd name="T39" fmla="*/ 244 h 385"/>
                  <a:gd name="T40" fmla="*/ 318 w 382"/>
                  <a:gd name="T41" fmla="*/ 260 h 385"/>
                  <a:gd name="T42" fmla="*/ 326 w 382"/>
                  <a:gd name="T43" fmla="*/ 262 h 385"/>
                  <a:gd name="T44" fmla="*/ 336 w 382"/>
                  <a:gd name="T45" fmla="*/ 266 h 385"/>
                  <a:gd name="T46" fmla="*/ 334 w 382"/>
                  <a:gd name="T47" fmla="*/ 274 h 385"/>
                  <a:gd name="T48" fmla="*/ 346 w 382"/>
                  <a:gd name="T49" fmla="*/ 286 h 385"/>
                  <a:gd name="T50" fmla="*/ 344 w 382"/>
                  <a:gd name="T51" fmla="*/ 294 h 385"/>
                  <a:gd name="T52" fmla="*/ 354 w 382"/>
                  <a:gd name="T53" fmla="*/ 300 h 385"/>
                  <a:gd name="T54" fmla="*/ 368 w 382"/>
                  <a:gd name="T55" fmla="*/ 308 h 385"/>
                  <a:gd name="T56" fmla="*/ 368 w 382"/>
                  <a:gd name="T57" fmla="*/ 324 h 385"/>
                  <a:gd name="T58" fmla="*/ 360 w 382"/>
                  <a:gd name="T59" fmla="*/ 332 h 385"/>
                  <a:gd name="T60" fmla="*/ 354 w 382"/>
                  <a:gd name="T61" fmla="*/ 344 h 385"/>
                  <a:gd name="T62" fmla="*/ 338 w 382"/>
                  <a:gd name="T63" fmla="*/ 344 h 385"/>
                  <a:gd name="T64" fmla="*/ 330 w 382"/>
                  <a:gd name="T65" fmla="*/ 359 h 385"/>
                  <a:gd name="T66" fmla="*/ 246 w 382"/>
                  <a:gd name="T67" fmla="*/ 369 h 385"/>
                  <a:gd name="T68" fmla="*/ 234 w 382"/>
                  <a:gd name="T69" fmla="*/ 379 h 385"/>
                  <a:gd name="T70" fmla="*/ 228 w 382"/>
                  <a:gd name="T71" fmla="*/ 385 h 385"/>
                  <a:gd name="T72" fmla="*/ 124 w 382"/>
                  <a:gd name="T73" fmla="*/ 347 h 385"/>
                  <a:gd name="T74" fmla="*/ 114 w 382"/>
                  <a:gd name="T75" fmla="*/ 344 h 385"/>
                  <a:gd name="T76" fmla="*/ 96 w 382"/>
                  <a:gd name="T77" fmla="*/ 330 h 385"/>
                  <a:gd name="T78" fmla="*/ 94 w 382"/>
                  <a:gd name="T79" fmla="*/ 326 h 385"/>
                  <a:gd name="T80" fmla="*/ 90 w 382"/>
                  <a:gd name="T81" fmla="*/ 330 h 385"/>
                  <a:gd name="T82" fmla="*/ 82 w 382"/>
                  <a:gd name="T83" fmla="*/ 322 h 385"/>
                  <a:gd name="T84" fmla="*/ 76 w 382"/>
                  <a:gd name="T85" fmla="*/ 318 h 385"/>
                  <a:gd name="T86" fmla="*/ 74 w 382"/>
                  <a:gd name="T87" fmla="*/ 302 h 385"/>
                  <a:gd name="T88" fmla="*/ 60 w 382"/>
                  <a:gd name="T89" fmla="*/ 312 h 385"/>
                  <a:gd name="T90" fmla="*/ 50 w 382"/>
                  <a:gd name="T91" fmla="*/ 302 h 385"/>
                  <a:gd name="T92" fmla="*/ 60 w 382"/>
                  <a:gd name="T93" fmla="*/ 298 h 385"/>
                  <a:gd name="T94" fmla="*/ 48 w 382"/>
                  <a:gd name="T95" fmla="*/ 288 h 385"/>
                  <a:gd name="T96" fmla="*/ 30 w 382"/>
                  <a:gd name="T97" fmla="*/ 274 h 385"/>
                  <a:gd name="T98" fmla="*/ 36 w 382"/>
                  <a:gd name="T99" fmla="*/ 260 h 385"/>
                  <a:gd name="T100" fmla="*/ 32 w 382"/>
                  <a:gd name="T101" fmla="*/ 250 h 385"/>
                  <a:gd name="T102" fmla="*/ 38 w 382"/>
                  <a:gd name="T103" fmla="*/ 234 h 385"/>
                  <a:gd name="T104" fmla="*/ 34 w 382"/>
                  <a:gd name="T105" fmla="*/ 232 h 385"/>
                  <a:gd name="T106" fmla="*/ 32 w 382"/>
                  <a:gd name="T107" fmla="*/ 218 h 385"/>
                  <a:gd name="T108" fmla="*/ 36 w 382"/>
                  <a:gd name="T109" fmla="*/ 208 h 385"/>
                  <a:gd name="T110" fmla="*/ 26 w 382"/>
                  <a:gd name="T111" fmla="*/ 210 h 385"/>
                  <a:gd name="T112" fmla="*/ 20 w 382"/>
                  <a:gd name="T113" fmla="*/ 224 h 385"/>
                  <a:gd name="T114" fmla="*/ 0 w 382"/>
                  <a:gd name="T115" fmla="*/ 206 h 385"/>
                  <a:gd name="T116" fmla="*/ 10 w 382"/>
                  <a:gd name="T117" fmla="*/ 190 h 385"/>
                  <a:gd name="T118" fmla="*/ 244 w 382"/>
                  <a:gd name="T119" fmla="*/ 68 h 385"/>
                  <a:gd name="T120" fmla="*/ 328 w 382"/>
                  <a:gd name="T121" fmla="*/ 0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2" h="385">
                    <a:moveTo>
                      <a:pt x="328" y="0"/>
                    </a:moveTo>
                    <a:lnTo>
                      <a:pt x="330" y="8"/>
                    </a:lnTo>
                    <a:lnTo>
                      <a:pt x="338" y="20"/>
                    </a:lnTo>
                    <a:lnTo>
                      <a:pt x="338" y="24"/>
                    </a:lnTo>
                    <a:lnTo>
                      <a:pt x="334" y="32"/>
                    </a:lnTo>
                    <a:lnTo>
                      <a:pt x="338" y="32"/>
                    </a:lnTo>
                    <a:lnTo>
                      <a:pt x="342" y="36"/>
                    </a:lnTo>
                    <a:lnTo>
                      <a:pt x="346" y="46"/>
                    </a:lnTo>
                    <a:lnTo>
                      <a:pt x="344" y="48"/>
                    </a:lnTo>
                    <a:lnTo>
                      <a:pt x="338" y="54"/>
                    </a:lnTo>
                    <a:lnTo>
                      <a:pt x="340" y="64"/>
                    </a:lnTo>
                    <a:lnTo>
                      <a:pt x="336" y="70"/>
                    </a:lnTo>
                    <a:lnTo>
                      <a:pt x="342" y="74"/>
                    </a:lnTo>
                    <a:lnTo>
                      <a:pt x="342" y="78"/>
                    </a:lnTo>
                    <a:lnTo>
                      <a:pt x="340" y="86"/>
                    </a:lnTo>
                    <a:lnTo>
                      <a:pt x="342" y="94"/>
                    </a:lnTo>
                    <a:lnTo>
                      <a:pt x="342" y="104"/>
                    </a:lnTo>
                    <a:lnTo>
                      <a:pt x="344" y="112"/>
                    </a:lnTo>
                    <a:lnTo>
                      <a:pt x="342" y="120"/>
                    </a:lnTo>
                    <a:lnTo>
                      <a:pt x="356" y="132"/>
                    </a:lnTo>
                    <a:lnTo>
                      <a:pt x="362" y="136"/>
                    </a:lnTo>
                    <a:lnTo>
                      <a:pt x="366" y="140"/>
                    </a:lnTo>
                    <a:lnTo>
                      <a:pt x="370" y="140"/>
                    </a:lnTo>
                    <a:lnTo>
                      <a:pt x="374" y="142"/>
                    </a:lnTo>
                    <a:lnTo>
                      <a:pt x="374" y="144"/>
                    </a:lnTo>
                    <a:lnTo>
                      <a:pt x="376" y="146"/>
                    </a:lnTo>
                    <a:lnTo>
                      <a:pt x="380" y="148"/>
                    </a:lnTo>
                    <a:lnTo>
                      <a:pt x="382" y="148"/>
                    </a:lnTo>
                    <a:lnTo>
                      <a:pt x="376" y="156"/>
                    </a:lnTo>
                    <a:lnTo>
                      <a:pt x="372" y="160"/>
                    </a:lnTo>
                    <a:lnTo>
                      <a:pt x="374" y="164"/>
                    </a:lnTo>
                    <a:lnTo>
                      <a:pt x="378" y="162"/>
                    </a:lnTo>
                    <a:lnTo>
                      <a:pt x="380" y="166"/>
                    </a:lnTo>
                    <a:lnTo>
                      <a:pt x="370" y="172"/>
                    </a:lnTo>
                    <a:lnTo>
                      <a:pt x="364" y="182"/>
                    </a:lnTo>
                    <a:lnTo>
                      <a:pt x="366" y="184"/>
                    </a:lnTo>
                    <a:lnTo>
                      <a:pt x="358" y="188"/>
                    </a:lnTo>
                    <a:lnTo>
                      <a:pt x="354" y="194"/>
                    </a:lnTo>
                    <a:lnTo>
                      <a:pt x="354" y="198"/>
                    </a:lnTo>
                    <a:lnTo>
                      <a:pt x="354" y="202"/>
                    </a:lnTo>
                    <a:lnTo>
                      <a:pt x="352" y="202"/>
                    </a:lnTo>
                    <a:lnTo>
                      <a:pt x="350" y="204"/>
                    </a:lnTo>
                    <a:lnTo>
                      <a:pt x="350" y="206"/>
                    </a:lnTo>
                    <a:lnTo>
                      <a:pt x="350" y="214"/>
                    </a:lnTo>
                    <a:lnTo>
                      <a:pt x="348" y="216"/>
                    </a:lnTo>
                    <a:lnTo>
                      <a:pt x="342" y="216"/>
                    </a:lnTo>
                    <a:lnTo>
                      <a:pt x="340" y="212"/>
                    </a:lnTo>
                    <a:lnTo>
                      <a:pt x="336" y="212"/>
                    </a:lnTo>
                    <a:lnTo>
                      <a:pt x="334" y="210"/>
                    </a:lnTo>
                    <a:lnTo>
                      <a:pt x="328" y="212"/>
                    </a:lnTo>
                    <a:lnTo>
                      <a:pt x="324" y="216"/>
                    </a:lnTo>
                    <a:lnTo>
                      <a:pt x="324" y="220"/>
                    </a:lnTo>
                    <a:lnTo>
                      <a:pt x="328" y="220"/>
                    </a:lnTo>
                    <a:lnTo>
                      <a:pt x="330" y="226"/>
                    </a:lnTo>
                    <a:lnTo>
                      <a:pt x="326" y="226"/>
                    </a:lnTo>
                    <a:lnTo>
                      <a:pt x="320" y="228"/>
                    </a:lnTo>
                    <a:lnTo>
                      <a:pt x="322" y="232"/>
                    </a:lnTo>
                    <a:lnTo>
                      <a:pt x="322" y="234"/>
                    </a:lnTo>
                    <a:lnTo>
                      <a:pt x="324" y="240"/>
                    </a:lnTo>
                    <a:lnTo>
                      <a:pt x="320" y="244"/>
                    </a:lnTo>
                    <a:lnTo>
                      <a:pt x="320" y="248"/>
                    </a:lnTo>
                    <a:lnTo>
                      <a:pt x="318" y="258"/>
                    </a:lnTo>
                    <a:lnTo>
                      <a:pt x="318" y="260"/>
                    </a:lnTo>
                    <a:lnTo>
                      <a:pt x="320" y="264"/>
                    </a:lnTo>
                    <a:lnTo>
                      <a:pt x="324" y="264"/>
                    </a:lnTo>
                    <a:lnTo>
                      <a:pt x="326" y="262"/>
                    </a:lnTo>
                    <a:lnTo>
                      <a:pt x="328" y="264"/>
                    </a:lnTo>
                    <a:lnTo>
                      <a:pt x="330" y="266"/>
                    </a:lnTo>
                    <a:lnTo>
                      <a:pt x="336" y="266"/>
                    </a:lnTo>
                    <a:lnTo>
                      <a:pt x="330" y="270"/>
                    </a:lnTo>
                    <a:lnTo>
                      <a:pt x="330" y="272"/>
                    </a:lnTo>
                    <a:lnTo>
                      <a:pt x="334" y="274"/>
                    </a:lnTo>
                    <a:lnTo>
                      <a:pt x="340" y="280"/>
                    </a:lnTo>
                    <a:lnTo>
                      <a:pt x="340" y="282"/>
                    </a:lnTo>
                    <a:lnTo>
                      <a:pt x="346" y="286"/>
                    </a:lnTo>
                    <a:lnTo>
                      <a:pt x="346" y="288"/>
                    </a:lnTo>
                    <a:lnTo>
                      <a:pt x="344" y="292"/>
                    </a:lnTo>
                    <a:lnTo>
                      <a:pt x="344" y="294"/>
                    </a:lnTo>
                    <a:lnTo>
                      <a:pt x="348" y="298"/>
                    </a:lnTo>
                    <a:lnTo>
                      <a:pt x="352" y="300"/>
                    </a:lnTo>
                    <a:lnTo>
                      <a:pt x="354" y="300"/>
                    </a:lnTo>
                    <a:lnTo>
                      <a:pt x="356" y="302"/>
                    </a:lnTo>
                    <a:lnTo>
                      <a:pt x="360" y="304"/>
                    </a:lnTo>
                    <a:lnTo>
                      <a:pt x="368" y="308"/>
                    </a:lnTo>
                    <a:lnTo>
                      <a:pt x="372" y="314"/>
                    </a:lnTo>
                    <a:lnTo>
                      <a:pt x="368" y="318"/>
                    </a:lnTo>
                    <a:lnTo>
                      <a:pt x="368" y="324"/>
                    </a:lnTo>
                    <a:lnTo>
                      <a:pt x="366" y="326"/>
                    </a:lnTo>
                    <a:lnTo>
                      <a:pt x="360" y="332"/>
                    </a:lnTo>
                    <a:lnTo>
                      <a:pt x="360" y="332"/>
                    </a:lnTo>
                    <a:lnTo>
                      <a:pt x="358" y="336"/>
                    </a:lnTo>
                    <a:lnTo>
                      <a:pt x="356" y="342"/>
                    </a:lnTo>
                    <a:lnTo>
                      <a:pt x="354" y="344"/>
                    </a:lnTo>
                    <a:lnTo>
                      <a:pt x="352" y="342"/>
                    </a:lnTo>
                    <a:lnTo>
                      <a:pt x="344" y="342"/>
                    </a:lnTo>
                    <a:lnTo>
                      <a:pt x="338" y="344"/>
                    </a:lnTo>
                    <a:lnTo>
                      <a:pt x="338" y="353"/>
                    </a:lnTo>
                    <a:lnTo>
                      <a:pt x="338" y="355"/>
                    </a:lnTo>
                    <a:lnTo>
                      <a:pt x="330" y="359"/>
                    </a:lnTo>
                    <a:lnTo>
                      <a:pt x="328" y="361"/>
                    </a:lnTo>
                    <a:lnTo>
                      <a:pt x="252" y="367"/>
                    </a:lnTo>
                    <a:lnTo>
                      <a:pt x="246" y="369"/>
                    </a:lnTo>
                    <a:lnTo>
                      <a:pt x="242" y="375"/>
                    </a:lnTo>
                    <a:lnTo>
                      <a:pt x="238" y="375"/>
                    </a:lnTo>
                    <a:lnTo>
                      <a:pt x="234" y="379"/>
                    </a:lnTo>
                    <a:lnTo>
                      <a:pt x="234" y="381"/>
                    </a:lnTo>
                    <a:lnTo>
                      <a:pt x="232" y="383"/>
                    </a:lnTo>
                    <a:lnTo>
                      <a:pt x="228" y="385"/>
                    </a:lnTo>
                    <a:lnTo>
                      <a:pt x="158" y="361"/>
                    </a:lnTo>
                    <a:lnTo>
                      <a:pt x="138" y="351"/>
                    </a:lnTo>
                    <a:lnTo>
                      <a:pt x="124" y="347"/>
                    </a:lnTo>
                    <a:lnTo>
                      <a:pt x="116" y="349"/>
                    </a:lnTo>
                    <a:lnTo>
                      <a:pt x="116" y="347"/>
                    </a:lnTo>
                    <a:lnTo>
                      <a:pt x="114" y="344"/>
                    </a:lnTo>
                    <a:lnTo>
                      <a:pt x="110" y="344"/>
                    </a:lnTo>
                    <a:lnTo>
                      <a:pt x="104" y="342"/>
                    </a:lnTo>
                    <a:lnTo>
                      <a:pt x="96" y="330"/>
                    </a:lnTo>
                    <a:lnTo>
                      <a:pt x="100" y="328"/>
                    </a:lnTo>
                    <a:lnTo>
                      <a:pt x="98" y="326"/>
                    </a:lnTo>
                    <a:lnTo>
                      <a:pt x="94" y="326"/>
                    </a:lnTo>
                    <a:lnTo>
                      <a:pt x="92" y="324"/>
                    </a:lnTo>
                    <a:lnTo>
                      <a:pt x="92" y="330"/>
                    </a:lnTo>
                    <a:lnTo>
                      <a:pt x="90" y="330"/>
                    </a:lnTo>
                    <a:lnTo>
                      <a:pt x="88" y="330"/>
                    </a:lnTo>
                    <a:lnTo>
                      <a:pt x="88" y="326"/>
                    </a:lnTo>
                    <a:lnTo>
                      <a:pt x="82" y="322"/>
                    </a:lnTo>
                    <a:lnTo>
                      <a:pt x="80" y="314"/>
                    </a:lnTo>
                    <a:lnTo>
                      <a:pt x="78" y="314"/>
                    </a:lnTo>
                    <a:lnTo>
                      <a:pt x="76" y="318"/>
                    </a:lnTo>
                    <a:lnTo>
                      <a:pt x="72" y="316"/>
                    </a:lnTo>
                    <a:lnTo>
                      <a:pt x="72" y="308"/>
                    </a:lnTo>
                    <a:lnTo>
                      <a:pt x="74" y="302"/>
                    </a:lnTo>
                    <a:lnTo>
                      <a:pt x="72" y="300"/>
                    </a:lnTo>
                    <a:lnTo>
                      <a:pt x="64" y="300"/>
                    </a:lnTo>
                    <a:lnTo>
                      <a:pt x="60" y="312"/>
                    </a:lnTo>
                    <a:lnTo>
                      <a:pt x="52" y="310"/>
                    </a:lnTo>
                    <a:lnTo>
                      <a:pt x="52" y="308"/>
                    </a:lnTo>
                    <a:lnTo>
                      <a:pt x="50" y="302"/>
                    </a:lnTo>
                    <a:lnTo>
                      <a:pt x="52" y="298"/>
                    </a:lnTo>
                    <a:lnTo>
                      <a:pt x="54" y="298"/>
                    </a:lnTo>
                    <a:lnTo>
                      <a:pt x="60" y="298"/>
                    </a:lnTo>
                    <a:lnTo>
                      <a:pt x="62" y="294"/>
                    </a:lnTo>
                    <a:lnTo>
                      <a:pt x="52" y="292"/>
                    </a:lnTo>
                    <a:lnTo>
                      <a:pt x="48" y="288"/>
                    </a:lnTo>
                    <a:lnTo>
                      <a:pt x="42" y="280"/>
                    </a:lnTo>
                    <a:lnTo>
                      <a:pt x="34" y="276"/>
                    </a:lnTo>
                    <a:lnTo>
                      <a:pt x="30" y="274"/>
                    </a:lnTo>
                    <a:lnTo>
                      <a:pt x="34" y="270"/>
                    </a:lnTo>
                    <a:lnTo>
                      <a:pt x="36" y="268"/>
                    </a:lnTo>
                    <a:lnTo>
                      <a:pt x="36" y="260"/>
                    </a:lnTo>
                    <a:lnTo>
                      <a:pt x="34" y="258"/>
                    </a:lnTo>
                    <a:lnTo>
                      <a:pt x="34" y="252"/>
                    </a:lnTo>
                    <a:lnTo>
                      <a:pt x="32" y="250"/>
                    </a:lnTo>
                    <a:lnTo>
                      <a:pt x="36" y="248"/>
                    </a:lnTo>
                    <a:lnTo>
                      <a:pt x="34" y="242"/>
                    </a:lnTo>
                    <a:lnTo>
                      <a:pt x="38" y="234"/>
                    </a:lnTo>
                    <a:lnTo>
                      <a:pt x="38" y="234"/>
                    </a:lnTo>
                    <a:lnTo>
                      <a:pt x="36" y="230"/>
                    </a:lnTo>
                    <a:lnTo>
                      <a:pt x="34" y="232"/>
                    </a:lnTo>
                    <a:lnTo>
                      <a:pt x="30" y="230"/>
                    </a:lnTo>
                    <a:lnTo>
                      <a:pt x="28" y="226"/>
                    </a:lnTo>
                    <a:lnTo>
                      <a:pt x="32" y="218"/>
                    </a:lnTo>
                    <a:lnTo>
                      <a:pt x="34" y="212"/>
                    </a:lnTo>
                    <a:lnTo>
                      <a:pt x="36" y="212"/>
                    </a:lnTo>
                    <a:lnTo>
                      <a:pt x="36" y="208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26" y="210"/>
                    </a:lnTo>
                    <a:lnTo>
                      <a:pt x="20" y="210"/>
                    </a:lnTo>
                    <a:lnTo>
                      <a:pt x="22" y="220"/>
                    </a:lnTo>
                    <a:lnTo>
                      <a:pt x="20" y="224"/>
                    </a:lnTo>
                    <a:lnTo>
                      <a:pt x="12" y="216"/>
                    </a:lnTo>
                    <a:lnTo>
                      <a:pt x="0" y="210"/>
                    </a:lnTo>
                    <a:lnTo>
                      <a:pt x="0" y="206"/>
                    </a:lnTo>
                    <a:lnTo>
                      <a:pt x="6" y="196"/>
                    </a:lnTo>
                    <a:lnTo>
                      <a:pt x="8" y="194"/>
                    </a:lnTo>
                    <a:lnTo>
                      <a:pt x="10" y="190"/>
                    </a:lnTo>
                    <a:lnTo>
                      <a:pt x="16" y="190"/>
                    </a:lnTo>
                    <a:lnTo>
                      <a:pt x="176" y="90"/>
                    </a:lnTo>
                    <a:lnTo>
                      <a:pt x="244" y="68"/>
                    </a:lnTo>
                    <a:lnTo>
                      <a:pt x="328" y="0"/>
                    </a:lnTo>
                    <a:lnTo>
                      <a:pt x="328" y="0"/>
                    </a:lnTo>
                    <a:lnTo>
                      <a:pt x="32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77"/>
              <p:cNvSpPr>
                <a:spLocks/>
              </p:cNvSpPr>
              <p:nvPr/>
            </p:nvSpPr>
            <p:spPr bwMode="auto">
              <a:xfrm>
                <a:off x="3294" y="2383"/>
                <a:ext cx="318" cy="371"/>
              </a:xfrm>
              <a:custGeom>
                <a:avLst/>
                <a:gdLst>
                  <a:gd name="T0" fmla="*/ 220 w 318"/>
                  <a:gd name="T1" fmla="*/ 2 h 371"/>
                  <a:gd name="T2" fmla="*/ 214 w 318"/>
                  <a:gd name="T3" fmla="*/ 18 h 371"/>
                  <a:gd name="T4" fmla="*/ 212 w 318"/>
                  <a:gd name="T5" fmla="*/ 70 h 371"/>
                  <a:gd name="T6" fmla="*/ 218 w 318"/>
                  <a:gd name="T7" fmla="*/ 104 h 371"/>
                  <a:gd name="T8" fmla="*/ 256 w 318"/>
                  <a:gd name="T9" fmla="*/ 134 h 371"/>
                  <a:gd name="T10" fmla="*/ 306 w 318"/>
                  <a:gd name="T11" fmla="*/ 158 h 371"/>
                  <a:gd name="T12" fmla="*/ 318 w 318"/>
                  <a:gd name="T13" fmla="*/ 208 h 371"/>
                  <a:gd name="T14" fmla="*/ 314 w 318"/>
                  <a:gd name="T15" fmla="*/ 210 h 371"/>
                  <a:gd name="T16" fmla="*/ 306 w 318"/>
                  <a:gd name="T17" fmla="*/ 220 h 371"/>
                  <a:gd name="T18" fmla="*/ 306 w 318"/>
                  <a:gd name="T19" fmla="*/ 230 h 371"/>
                  <a:gd name="T20" fmla="*/ 308 w 318"/>
                  <a:gd name="T21" fmla="*/ 232 h 371"/>
                  <a:gd name="T22" fmla="*/ 308 w 318"/>
                  <a:gd name="T23" fmla="*/ 244 h 371"/>
                  <a:gd name="T24" fmla="*/ 308 w 318"/>
                  <a:gd name="T25" fmla="*/ 256 h 371"/>
                  <a:gd name="T26" fmla="*/ 308 w 318"/>
                  <a:gd name="T27" fmla="*/ 260 h 371"/>
                  <a:gd name="T28" fmla="*/ 172 w 318"/>
                  <a:gd name="T29" fmla="*/ 367 h 371"/>
                  <a:gd name="T30" fmla="*/ 146 w 318"/>
                  <a:gd name="T31" fmla="*/ 371 h 371"/>
                  <a:gd name="T32" fmla="*/ 134 w 318"/>
                  <a:gd name="T33" fmla="*/ 361 h 371"/>
                  <a:gd name="T34" fmla="*/ 78 w 318"/>
                  <a:gd name="T35" fmla="*/ 294 h 371"/>
                  <a:gd name="T36" fmla="*/ 76 w 318"/>
                  <a:gd name="T37" fmla="*/ 244 h 371"/>
                  <a:gd name="T38" fmla="*/ 38 w 318"/>
                  <a:gd name="T39" fmla="*/ 224 h 371"/>
                  <a:gd name="T40" fmla="*/ 14 w 318"/>
                  <a:gd name="T41" fmla="*/ 204 h 371"/>
                  <a:gd name="T42" fmla="*/ 0 w 318"/>
                  <a:gd name="T43" fmla="*/ 200 h 371"/>
                  <a:gd name="T44" fmla="*/ 6 w 318"/>
                  <a:gd name="T45" fmla="*/ 194 h 371"/>
                  <a:gd name="T46" fmla="*/ 10 w 318"/>
                  <a:gd name="T47" fmla="*/ 182 h 371"/>
                  <a:gd name="T48" fmla="*/ 12 w 318"/>
                  <a:gd name="T49" fmla="*/ 178 h 371"/>
                  <a:gd name="T50" fmla="*/ 18 w 318"/>
                  <a:gd name="T51" fmla="*/ 164 h 371"/>
                  <a:gd name="T52" fmla="*/ 22 w 318"/>
                  <a:gd name="T53" fmla="*/ 162 h 371"/>
                  <a:gd name="T54" fmla="*/ 24 w 318"/>
                  <a:gd name="T55" fmla="*/ 158 h 371"/>
                  <a:gd name="T56" fmla="*/ 24 w 318"/>
                  <a:gd name="T57" fmla="*/ 154 h 371"/>
                  <a:gd name="T58" fmla="*/ 24 w 318"/>
                  <a:gd name="T59" fmla="*/ 150 h 371"/>
                  <a:gd name="T60" fmla="*/ 24 w 318"/>
                  <a:gd name="T61" fmla="*/ 142 h 371"/>
                  <a:gd name="T62" fmla="*/ 26 w 318"/>
                  <a:gd name="T63" fmla="*/ 138 h 371"/>
                  <a:gd name="T64" fmla="*/ 32 w 318"/>
                  <a:gd name="T65" fmla="*/ 138 h 371"/>
                  <a:gd name="T66" fmla="*/ 36 w 318"/>
                  <a:gd name="T67" fmla="*/ 136 h 371"/>
                  <a:gd name="T68" fmla="*/ 42 w 318"/>
                  <a:gd name="T69" fmla="*/ 128 h 371"/>
                  <a:gd name="T70" fmla="*/ 48 w 318"/>
                  <a:gd name="T71" fmla="*/ 126 h 371"/>
                  <a:gd name="T72" fmla="*/ 54 w 318"/>
                  <a:gd name="T73" fmla="*/ 128 h 371"/>
                  <a:gd name="T74" fmla="*/ 58 w 318"/>
                  <a:gd name="T75" fmla="*/ 126 h 371"/>
                  <a:gd name="T76" fmla="*/ 60 w 318"/>
                  <a:gd name="T77" fmla="*/ 118 h 371"/>
                  <a:gd name="T78" fmla="*/ 64 w 318"/>
                  <a:gd name="T79" fmla="*/ 114 h 371"/>
                  <a:gd name="T80" fmla="*/ 70 w 318"/>
                  <a:gd name="T81" fmla="*/ 112 h 371"/>
                  <a:gd name="T82" fmla="*/ 74 w 318"/>
                  <a:gd name="T83" fmla="*/ 112 h 371"/>
                  <a:gd name="T84" fmla="*/ 82 w 318"/>
                  <a:gd name="T85" fmla="*/ 114 h 371"/>
                  <a:gd name="T86" fmla="*/ 84 w 318"/>
                  <a:gd name="T87" fmla="*/ 116 h 371"/>
                  <a:gd name="T88" fmla="*/ 88 w 318"/>
                  <a:gd name="T89" fmla="*/ 6 h 371"/>
                  <a:gd name="T90" fmla="*/ 96 w 318"/>
                  <a:gd name="T91" fmla="*/ 2 h 371"/>
                  <a:gd name="T92" fmla="*/ 106 w 318"/>
                  <a:gd name="T93" fmla="*/ 0 h 371"/>
                  <a:gd name="T94" fmla="*/ 114 w 318"/>
                  <a:gd name="T95" fmla="*/ 4 h 371"/>
                  <a:gd name="T96" fmla="*/ 114 w 318"/>
                  <a:gd name="T97" fmla="*/ 16 h 371"/>
                  <a:gd name="T98" fmla="*/ 186 w 318"/>
                  <a:gd name="T99" fmla="*/ 16 h 371"/>
                  <a:gd name="T100" fmla="*/ 220 w 318"/>
                  <a:gd name="T101" fmla="*/ 2 h 371"/>
                  <a:gd name="T102" fmla="*/ 220 w 318"/>
                  <a:gd name="T103" fmla="*/ 2 h 371"/>
                  <a:gd name="T104" fmla="*/ 220 w 318"/>
                  <a:gd name="T105" fmla="*/ 2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8" h="371">
                    <a:moveTo>
                      <a:pt x="220" y="2"/>
                    </a:moveTo>
                    <a:lnTo>
                      <a:pt x="214" y="18"/>
                    </a:lnTo>
                    <a:lnTo>
                      <a:pt x="212" y="70"/>
                    </a:lnTo>
                    <a:lnTo>
                      <a:pt x="218" y="104"/>
                    </a:lnTo>
                    <a:lnTo>
                      <a:pt x="256" y="134"/>
                    </a:lnTo>
                    <a:lnTo>
                      <a:pt x="306" y="158"/>
                    </a:lnTo>
                    <a:lnTo>
                      <a:pt x="318" y="208"/>
                    </a:lnTo>
                    <a:lnTo>
                      <a:pt x="314" y="210"/>
                    </a:lnTo>
                    <a:lnTo>
                      <a:pt x="306" y="220"/>
                    </a:lnTo>
                    <a:lnTo>
                      <a:pt x="306" y="230"/>
                    </a:lnTo>
                    <a:lnTo>
                      <a:pt x="308" y="232"/>
                    </a:lnTo>
                    <a:lnTo>
                      <a:pt x="308" y="244"/>
                    </a:lnTo>
                    <a:lnTo>
                      <a:pt x="308" y="256"/>
                    </a:lnTo>
                    <a:lnTo>
                      <a:pt x="308" y="260"/>
                    </a:lnTo>
                    <a:lnTo>
                      <a:pt x="172" y="367"/>
                    </a:lnTo>
                    <a:lnTo>
                      <a:pt x="146" y="371"/>
                    </a:lnTo>
                    <a:lnTo>
                      <a:pt x="134" y="361"/>
                    </a:lnTo>
                    <a:lnTo>
                      <a:pt x="78" y="294"/>
                    </a:lnTo>
                    <a:lnTo>
                      <a:pt x="76" y="244"/>
                    </a:lnTo>
                    <a:lnTo>
                      <a:pt x="38" y="224"/>
                    </a:lnTo>
                    <a:lnTo>
                      <a:pt x="14" y="204"/>
                    </a:lnTo>
                    <a:lnTo>
                      <a:pt x="0" y="200"/>
                    </a:lnTo>
                    <a:lnTo>
                      <a:pt x="6" y="194"/>
                    </a:lnTo>
                    <a:lnTo>
                      <a:pt x="10" y="182"/>
                    </a:lnTo>
                    <a:lnTo>
                      <a:pt x="12" y="178"/>
                    </a:lnTo>
                    <a:lnTo>
                      <a:pt x="18" y="164"/>
                    </a:lnTo>
                    <a:lnTo>
                      <a:pt x="22" y="162"/>
                    </a:lnTo>
                    <a:lnTo>
                      <a:pt x="24" y="158"/>
                    </a:lnTo>
                    <a:lnTo>
                      <a:pt x="24" y="154"/>
                    </a:lnTo>
                    <a:lnTo>
                      <a:pt x="24" y="150"/>
                    </a:lnTo>
                    <a:lnTo>
                      <a:pt x="24" y="142"/>
                    </a:lnTo>
                    <a:lnTo>
                      <a:pt x="26" y="138"/>
                    </a:lnTo>
                    <a:lnTo>
                      <a:pt x="32" y="138"/>
                    </a:lnTo>
                    <a:lnTo>
                      <a:pt x="36" y="136"/>
                    </a:lnTo>
                    <a:lnTo>
                      <a:pt x="42" y="128"/>
                    </a:lnTo>
                    <a:lnTo>
                      <a:pt x="48" y="126"/>
                    </a:lnTo>
                    <a:lnTo>
                      <a:pt x="54" y="128"/>
                    </a:lnTo>
                    <a:lnTo>
                      <a:pt x="58" y="126"/>
                    </a:lnTo>
                    <a:lnTo>
                      <a:pt x="60" y="118"/>
                    </a:lnTo>
                    <a:lnTo>
                      <a:pt x="64" y="114"/>
                    </a:lnTo>
                    <a:lnTo>
                      <a:pt x="70" y="112"/>
                    </a:lnTo>
                    <a:lnTo>
                      <a:pt x="74" y="112"/>
                    </a:lnTo>
                    <a:lnTo>
                      <a:pt x="82" y="114"/>
                    </a:lnTo>
                    <a:lnTo>
                      <a:pt x="84" y="116"/>
                    </a:lnTo>
                    <a:lnTo>
                      <a:pt x="88" y="6"/>
                    </a:lnTo>
                    <a:lnTo>
                      <a:pt x="96" y="2"/>
                    </a:lnTo>
                    <a:lnTo>
                      <a:pt x="106" y="0"/>
                    </a:lnTo>
                    <a:lnTo>
                      <a:pt x="114" y="4"/>
                    </a:lnTo>
                    <a:lnTo>
                      <a:pt x="114" y="16"/>
                    </a:lnTo>
                    <a:lnTo>
                      <a:pt x="186" y="16"/>
                    </a:lnTo>
                    <a:lnTo>
                      <a:pt x="220" y="2"/>
                    </a:lnTo>
                    <a:lnTo>
                      <a:pt x="220" y="2"/>
                    </a:lnTo>
                    <a:lnTo>
                      <a:pt x="220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78"/>
              <p:cNvSpPr>
                <a:spLocks/>
              </p:cNvSpPr>
              <p:nvPr/>
            </p:nvSpPr>
            <p:spPr bwMode="auto">
              <a:xfrm>
                <a:off x="1091" y="2387"/>
                <a:ext cx="386" cy="345"/>
              </a:xfrm>
              <a:custGeom>
                <a:avLst/>
                <a:gdLst>
                  <a:gd name="T0" fmla="*/ 212 w 386"/>
                  <a:gd name="T1" fmla="*/ 32 h 345"/>
                  <a:gd name="T2" fmla="*/ 222 w 386"/>
                  <a:gd name="T3" fmla="*/ 28 h 345"/>
                  <a:gd name="T4" fmla="*/ 228 w 386"/>
                  <a:gd name="T5" fmla="*/ 22 h 345"/>
                  <a:gd name="T6" fmla="*/ 232 w 386"/>
                  <a:gd name="T7" fmla="*/ 8 h 345"/>
                  <a:gd name="T8" fmla="*/ 246 w 386"/>
                  <a:gd name="T9" fmla="*/ 0 h 345"/>
                  <a:gd name="T10" fmla="*/ 250 w 386"/>
                  <a:gd name="T11" fmla="*/ 32 h 345"/>
                  <a:gd name="T12" fmla="*/ 260 w 386"/>
                  <a:gd name="T13" fmla="*/ 44 h 345"/>
                  <a:gd name="T14" fmla="*/ 272 w 386"/>
                  <a:gd name="T15" fmla="*/ 50 h 345"/>
                  <a:gd name="T16" fmla="*/ 260 w 386"/>
                  <a:gd name="T17" fmla="*/ 60 h 345"/>
                  <a:gd name="T18" fmla="*/ 274 w 386"/>
                  <a:gd name="T19" fmla="*/ 64 h 345"/>
                  <a:gd name="T20" fmla="*/ 286 w 386"/>
                  <a:gd name="T21" fmla="*/ 58 h 345"/>
                  <a:gd name="T22" fmla="*/ 294 w 386"/>
                  <a:gd name="T23" fmla="*/ 58 h 345"/>
                  <a:gd name="T24" fmla="*/ 288 w 386"/>
                  <a:gd name="T25" fmla="*/ 78 h 345"/>
                  <a:gd name="T26" fmla="*/ 290 w 386"/>
                  <a:gd name="T27" fmla="*/ 94 h 345"/>
                  <a:gd name="T28" fmla="*/ 294 w 386"/>
                  <a:gd name="T29" fmla="*/ 112 h 345"/>
                  <a:gd name="T30" fmla="*/ 320 w 386"/>
                  <a:gd name="T31" fmla="*/ 118 h 345"/>
                  <a:gd name="T32" fmla="*/ 340 w 386"/>
                  <a:gd name="T33" fmla="*/ 108 h 345"/>
                  <a:gd name="T34" fmla="*/ 354 w 386"/>
                  <a:gd name="T35" fmla="*/ 116 h 345"/>
                  <a:gd name="T36" fmla="*/ 350 w 386"/>
                  <a:gd name="T37" fmla="*/ 126 h 345"/>
                  <a:gd name="T38" fmla="*/ 346 w 386"/>
                  <a:gd name="T39" fmla="*/ 138 h 345"/>
                  <a:gd name="T40" fmla="*/ 368 w 386"/>
                  <a:gd name="T41" fmla="*/ 134 h 345"/>
                  <a:gd name="T42" fmla="*/ 384 w 386"/>
                  <a:gd name="T43" fmla="*/ 136 h 345"/>
                  <a:gd name="T44" fmla="*/ 212 w 386"/>
                  <a:gd name="T45" fmla="*/ 256 h 345"/>
                  <a:gd name="T46" fmla="*/ 202 w 386"/>
                  <a:gd name="T47" fmla="*/ 264 h 345"/>
                  <a:gd name="T48" fmla="*/ 186 w 386"/>
                  <a:gd name="T49" fmla="*/ 272 h 345"/>
                  <a:gd name="T50" fmla="*/ 190 w 386"/>
                  <a:gd name="T51" fmla="*/ 280 h 345"/>
                  <a:gd name="T52" fmla="*/ 190 w 386"/>
                  <a:gd name="T53" fmla="*/ 292 h 345"/>
                  <a:gd name="T54" fmla="*/ 178 w 386"/>
                  <a:gd name="T55" fmla="*/ 304 h 345"/>
                  <a:gd name="T56" fmla="*/ 172 w 386"/>
                  <a:gd name="T57" fmla="*/ 318 h 345"/>
                  <a:gd name="T58" fmla="*/ 160 w 386"/>
                  <a:gd name="T59" fmla="*/ 320 h 345"/>
                  <a:gd name="T60" fmla="*/ 152 w 386"/>
                  <a:gd name="T61" fmla="*/ 329 h 345"/>
                  <a:gd name="T62" fmla="*/ 136 w 386"/>
                  <a:gd name="T63" fmla="*/ 333 h 345"/>
                  <a:gd name="T64" fmla="*/ 116 w 386"/>
                  <a:gd name="T65" fmla="*/ 345 h 345"/>
                  <a:gd name="T66" fmla="*/ 114 w 386"/>
                  <a:gd name="T67" fmla="*/ 335 h 345"/>
                  <a:gd name="T68" fmla="*/ 118 w 386"/>
                  <a:gd name="T69" fmla="*/ 320 h 345"/>
                  <a:gd name="T70" fmla="*/ 96 w 386"/>
                  <a:gd name="T71" fmla="*/ 302 h 345"/>
                  <a:gd name="T72" fmla="*/ 102 w 386"/>
                  <a:gd name="T73" fmla="*/ 288 h 345"/>
                  <a:gd name="T74" fmla="*/ 106 w 386"/>
                  <a:gd name="T75" fmla="*/ 266 h 345"/>
                  <a:gd name="T76" fmla="*/ 98 w 386"/>
                  <a:gd name="T77" fmla="*/ 226 h 345"/>
                  <a:gd name="T78" fmla="*/ 44 w 386"/>
                  <a:gd name="T79" fmla="*/ 174 h 345"/>
                  <a:gd name="T80" fmla="*/ 42 w 386"/>
                  <a:gd name="T81" fmla="*/ 138 h 345"/>
                  <a:gd name="T82" fmla="*/ 22 w 386"/>
                  <a:gd name="T83" fmla="*/ 122 h 345"/>
                  <a:gd name="T84" fmla="*/ 4 w 386"/>
                  <a:gd name="T85" fmla="*/ 122 h 345"/>
                  <a:gd name="T86" fmla="*/ 18 w 386"/>
                  <a:gd name="T87" fmla="*/ 100 h 345"/>
                  <a:gd name="T88" fmla="*/ 46 w 386"/>
                  <a:gd name="T89" fmla="*/ 80 h 345"/>
                  <a:gd name="T90" fmla="*/ 156 w 386"/>
                  <a:gd name="T91" fmla="*/ 62 h 345"/>
                  <a:gd name="T92" fmla="*/ 196 w 386"/>
                  <a:gd name="T93" fmla="*/ 52 h 345"/>
                  <a:gd name="T94" fmla="*/ 202 w 386"/>
                  <a:gd name="T95" fmla="*/ 3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6" h="345">
                    <a:moveTo>
                      <a:pt x="202" y="34"/>
                    </a:moveTo>
                    <a:lnTo>
                      <a:pt x="210" y="32"/>
                    </a:lnTo>
                    <a:lnTo>
                      <a:pt x="212" y="32"/>
                    </a:lnTo>
                    <a:lnTo>
                      <a:pt x="216" y="24"/>
                    </a:lnTo>
                    <a:lnTo>
                      <a:pt x="220" y="24"/>
                    </a:lnTo>
                    <a:lnTo>
                      <a:pt x="222" y="28"/>
                    </a:lnTo>
                    <a:lnTo>
                      <a:pt x="226" y="28"/>
                    </a:lnTo>
                    <a:lnTo>
                      <a:pt x="228" y="26"/>
                    </a:lnTo>
                    <a:lnTo>
                      <a:pt x="228" y="22"/>
                    </a:lnTo>
                    <a:lnTo>
                      <a:pt x="234" y="14"/>
                    </a:lnTo>
                    <a:lnTo>
                      <a:pt x="234" y="12"/>
                    </a:lnTo>
                    <a:lnTo>
                      <a:pt x="232" y="8"/>
                    </a:lnTo>
                    <a:lnTo>
                      <a:pt x="234" y="2"/>
                    </a:lnTo>
                    <a:lnTo>
                      <a:pt x="236" y="0"/>
                    </a:lnTo>
                    <a:lnTo>
                      <a:pt x="246" y="0"/>
                    </a:lnTo>
                    <a:lnTo>
                      <a:pt x="248" y="2"/>
                    </a:lnTo>
                    <a:lnTo>
                      <a:pt x="248" y="26"/>
                    </a:lnTo>
                    <a:lnTo>
                      <a:pt x="250" y="32"/>
                    </a:lnTo>
                    <a:lnTo>
                      <a:pt x="254" y="36"/>
                    </a:lnTo>
                    <a:lnTo>
                      <a:pt x="256" y="42"/>
                    </a:lnTo>
                    <a:lnTo>
                      <a:pt x="260" y="44"/>
                    </a:lnTo>
                    <a:lnTo>
                      <a:pt x="264" y="38"/>
                    </a:lnTo>
                    <a:lnTo>
                      <a:pt x="266" y="38"/>
                    </a:lnTo>
                    <a:lnTo>
                      <a:pt x="272" y="50"/>
                    </a:lnTo>
                    <a:lnTo>
                      <a:pt x="266" y="58"/>
                    </a:lnTo>
                    <a:lnTo>
                      <a:pt x="260" y="58"/>
                    </a:lnTo>
                    <a:lnTo>
                      <a:pt x="260" y="60"/>
                    </a:lnTo>
                    <a:lnTo>
                      <a:pt x="264" y="64"/>
                    </a:lnTo>
                    <a:lnTo>
                      <a:pt x="268" y="64"/>
                    </a:lnTo>
                    <a:lnTo>
                      <a:pt x="274" y="64"/>
                    </a:lnTo>
                    <a:lnTo>
                      <a:pt x="280" y="56"/>
                    </a:lnTo>
                    <a:lnTo>
                      <a:pt x="282" y="56"/>
                    </a:lnTo>
                    <a:lnTo>
                      <a:pt x="286" y="58"/>
                    </a:lnTo>
                    <a:lnTo>
                      <a:pt x="292" y="56"/>
                    </a:lnTo>
                    <a:lnTo>
                      <a:pt x="294" y="56"/>
                    </a:lnTo>
                    <a:lnTo>
                      <a:pt x="294" y="58"/>
                    </a:lnTo>
                    <a:lnTo>
                      <a:pt x="288" y="64"/>
                    </a:lnTo>
                    <a:lnTo>
                      <a:pt x="286" y="68"/>
                    </a:lnTo>
                    <a:lnTo>
                      <a:pt x="288" y="78"/>
                    </a:lnTo>
                    <a:lnTo>
                      <a:pt x="292" y="84"/>
                    </a:lnTo>
                    <a:lnTo>
                      <a:pt x="292" y="90"/>
                    </a:lnTo>
                    <a:lnTo>
                      <a:pt x="290" y="94"/>
                    </a:lnTo>
                    <a:lnTo>
                      <a:pt x="290" y="100"/>
                    </a:lnTo>
                    <a:lnTo>
                      <a:pt x="294" y="108"/>
                    </a:lnTo>
                    <a:lnTo>
                      <a:pt x="294" y="112"/>
                    </a:lnTo>
                    <a:lnTo>
                      <a:pt x="296" y="114"/>
                    </a:lnTo>
                    <a:lnTo>
                      <a:pt x="306" y="118"/>
                    </a:lnTo>
                    <a:lnTo>
                      <a:pt x="320" y="118"/>
                    </a:lnTo>
                    <a:lnTo>
                      <a:pt x="322" y="120"/>
                    </a:lnTo>
                    <a:lnTo>
                      <a:pt x="334" y="116"/>
                    </a:lnTo>
                    <a:lnTo>
                      <a:pt x="340" y="108"/>
                    </a:lnTo>
                    <a:lnTo>
                      <a:pt x="354" y="104"/>
                    </a:lnTo>
                    <a:lnTo>
                      <a:pt x="356" y="108"/>
                    </a:lnTo>
                    <a:lnTo>
                      <a:pt x="354" y="116"/>
                    </a:lnTo>
                    <a:lnTo>
                      <a:pt x="356" y="120"/>
                    </a:lnTo>
                    <a:lnTo>
                      <a:pt x="352" y="126"/>
                    </a:lnTo>
                    <a:lnTo>
                      <a:pt x="350" y="126"/>
                    </a:lnTo>
                    <a:lnTo>
                      <a:pt x="348" y="126"/>
                    </a:lnTo>
                    <a:lnTo>
                      <a:pt x="344" y="128"/>
                    </a:lnTo>
                    <a:lnTo>
                      <a:pt x="346" y="138"/>
                    </a:lnTo>
                    <a:lnTo>
                      <a:pt x="348" y="140"/>
                    </a:lnTo>
                    <a:lnTo>
                      <a:pt x="358" y="138"/>
                    </a:lnTo>
                    <a:lnTo>
                      <a:pt x="368" y="134"/>
                    </a:lnTo>
                    <a:lnTo>
                      <a:pt x="374" y="132"/>
                    </a:lnTo>
                    <a:lnTo>
                      <a:pt x="376" y="132"/>
                    </a:lnTo>
                    <a:lnTo>
                      <a:pt x="384" y="136"/>
                    </a:lnTo>
                    <a:lnTo>
                      <a:pt x="386" y="136"/>
                    </a:lnTo>
                    <a:lnTo>
                      <a:pt x="386" y="140"/>
                    </a:lnTo>
                    <a:lnTo>
                      <a:pt x="212" y="256"/>
                    </a:lnTo>
                    <a:lnTo>
                      <a:pt x="212" y="264"/>
                    </a:lnTo>
                    <a:lnTo>
                      <a:pt x="204" y="260"/>
                    </a:lnTo>
                    <a:lnTo>
                      <a:pt x="202" y="264"/>
                    </a:lnTo>
                    <a:lnTo>
                      <a:pt x="194" y="264"/>
                    </a:lnTo>
                    <a:lnTo>
                      <a:pt x="186" y="270"/>
                    </a:lnTo>
                    <a:lnTo>
                      <a:pt x="186" y="272"/>
                    </a:lnTo>
                    <a:lnTo>
                      <a:pt x="192" y="274"/>
                    </a:lnTo>
                    <a:lnTo>
                      <a:pt x="192" y="278"/>
                    </a:lnTo>
                    <a:lnTo>
                      <a:pt x="190" y="280"/>
                    </a:lnTo>
                    <a:lnTo>
                      <a:pt x="186" y="282"/>
                    </a:lnTo>
                    <a:lnTo>
                      <a:pt x="186" y="286"/>
                    </a:lnTo>
                    <a:lnTo>
                      <a:pt x="190" y="292"/>
                    </a:lnTo>
                    <a:lnTo>
                      <a:pt x="190" y="298"/>
                    </a:lnTo>
                    <a:lnTo>
                      <a:pt x="182" y="304"/>
                    </a:lnTo>
                    <a:lnTo>
                      <a:pt x="178" y="304"/>
                    </a:lnTo>
                    <a:lnTo>
                      <a:pt x="178" y="306"/>
                    </a:lnTo>
                    <a:lnTo>
                      <a:pt x="174" y="316"/>
                    </a:lnTo>
                    <a:lnTo>
                      <a:pt x="172" y="318"/>
                    </a:lnTo>
                    <a:lnTo>
                      <a:pt x="170" y="320"/>
                    </a:lnTo>
                    <a:lnTo>
                      <a:pt x="164" y="324"/>
                    </a:lnTo>
                    <a:lnTo>
                      <a:pt x="160" y="320"/>
                    </a:lnTo>
                    <a:lnTo>
                      <a:pt x="158" y="322"/>
                    </a:lnTo>
                    <a:lnTo>
                      <a:pt x="156" y="329"/>
                    </a:lnTo>
                    <a:lnTo>
                      <a:pt x="152" y="329"/>
                    </a:lnTo>
                    <a:lnTo>
                      <a:pt x="150" y="325"/>
                    </a:lnTo>
                    <a:lnTo>
                      <a:pt x="148" y="325"/>
                    </a:lnTo>
                    <a:lnTo>
                      <a:pt x="136" y="333"/>
                    </a:lnTo>
                    <a:lnTo>
                      <a:pt x="134" y="339"/>
                    </a:lnTo>
                    <a:lnTo>
                      <a:pt x="122" y="341"/>
                    </a:lnTo>
                    <a:lnTo>
                      <a:pt x="116" y="345"/>
                    </a:lnTo>
                    <a:lnTo>
                      <a:pt x="112" y="343"/>
                    </a:lnTo>
                    <a:lnTo>
                      <a:pt x="112" y="337"/>
                    </a:lnTo>
                    <a:lnTo>
                      <a:pt x="114" y="335"/>
                    </a:lnTo>
                    <a:lnTo>
                      <a:pt x="114" y="329"/>
                    </a:lnTo>
                    <a:lnTo>
                      <a:pt x="120" y="324"/>
                    </a:lnTo>
                    <a:lnTo>
                      <a:pt x="118" y="320"/>
                    </a:lnTo>
                    <a:lnTo>
                      <a:pt x="116" y="314"/>
                    </a:lnTo>
                    <a:lnTo>
                      <a:pt x="112" y="308"/>
                    </a:lnTo>
                    <a:lnTo>
                      <a:pt x="96" y="302"/>
                    </a:lnTo>
                    <a:lnTo>
                      <a:pt x="96" y="300"/>
                    </a:lnTo>
                    <a:lnTo>
                      <a:pt x="98" y="298"/>
                    </a:lnTo>
                    <a:lnTo>
                      <a:pt x="102" y="288"/>
                    </a:lnTo>
                    <a:lnTo>
                      <a:pt x="110" y="278"/>
                    </a:lnTo>
                    <a:lnTo>
                      <a:pt x="110" y="274"/>
                    </a:lnTo>
                    <a:lnTo>
                      <a:pt x="106" y="266"/>
                    </a:lnTo>
                    <a:lnTo>
                      <a:pt x="108" y="260"/>
                    </a:lnTo>
                    <a:lnTo>
                      <a:pt x="110" y="258"/>
                    </a:lnTo>
                    <a:lnTo>
                      <a:pt x="98" y="226"/>
                    </a:lnTo>
                    <a:lnTo>
                      <a:pt x="64" y="190"/>
                    </a:lnTo>
                    <a:lnTo>
                      <a:pt x="46" y="176"/>
                    </a:lnTo>
                    <a:lnTo>
                      <a:pt x="44" y="174"/>
                    </a:lnTo>
                    <a:lnTo>
                      <a:pt x="42" y="160"/>
                    </a:lnTo>
                    <a:lnTo>
                      <a:pt x="36" y="148"/>
                    </a:lnTo>
                    <a:lnTo>
                      <a:pt x="42" y="138"/>
                    </a:lnTo>
                    <a:lnTo>
                      <a:pt x="32" y="128"/>
                    </a:lnTo>
                    <a:lnTo>
                      <a:pt x="28" y="124"/>
                    </a:lnTo>
                    <a:lnTo>
                      <a:pt x="22" y="122"/>
                    </a:lnTo>
                    <a:lnTo>
                      <a:pt x="20" y="122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0" y="116"/>
                    </a:lnTo>
                    <a:lnTo>
                      <a:pt x="6" y="112"/>
                    </a:lnTo>
                    <a:lnTo>
                      <a:pt x="18" y="100"/>
                    </a:lnTo>
                    <a:lnTo>
                      <a:pt x="26" y="92"/>
                    </a:lnTo>
                    <a:lnTo>
                      <a:pt x="36" y="84"/>
                    </a:lnTo>
                    <a:lnTo>
                      <a:pt x="46" y="80"/>
                    </a:lnTo>
                    <a:lnTo>
                      <a:pt x="70" y="74"/>
                    </a:lnTo>
                    <a:lnTo>
                      <a:pt x="114" y="72"/>
                    </a:lnTo>
                    <a:lnTo>
                      <a:pt x="156" y="62"/>
                    </a:lnTo>
                    <a:lnTo>
                      <a:pt x="178" y="62"/>
                    </a:lnTo>
                    <a:lnTo>
                      <a:pt x="190" y="58"/>
                    </a:lnTo>
                    <a:lnTo>
                      <a:pt x="196" y="52"/>
                    </a:lnTo>
                    <a:lnTo>
                      <a:pt x="198" y="48"/>
                    </a:lnTo>
                    <a:lnTo>
                      <a:pt x="200" y="42"/>
                    </a:lnTo>
                    <a:lnTo>
                      <a:pt x="202" y="34"/>
                    </a:lnTo>
                    <a:lnTo>
                      <a:pt x="202" y="34"/>
                    </a:lnTo>
                    <a:lnTo>
                      <a:pt x="202" y="3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79"/>
              <p:cNvSpPr>
                <a:spLocks/>
              </p:cNvSpPr>
              <p:nvPr/>
            </p:nvSpPr>
            <p:spPr bwMode="auto">
              <a:xfrm>
                <a:off x="4176" y="2391"/>
                <a:ext cx="254" cy="236"/>
              </a:xfrm>
              <a:custGeom>
                <a:avLst/>
                <a:gdLst>
                  <a:gd name="T0" fmla="*/ 212 w 254"/>
                  <a:gd name="T1" fmla="*/ 38 h 236"/>
                  <a:gd name="T2" fmla="*/ 220 w 254"/>
                  <a:gd name="T3" fmla="*/ 44 h 236"/>
                  <a:gd name="T4" fmla="*/ 224 w 254"/>
                  <a:gd name="T5" fmla="*/ 58 h 236"/>
                  <a:gd name="T6" fmla="*/ 234 w 254"/>
                  <a:gd name="T7" fmla="*/ 64 h 236"/>
                  <a:gd name="T8" fmla="*/ 234 w 254"/>
                  <a:gd name="T9" fmla="*/ 76 h 236"/>
                  <a:gd name="T10" fmla="*/ 230 w 254"/>
                  <a:gd name="T11" fmla="*/ 86 h 236"/>
                  <a:gd name="T12" fmla="*/ 238 w 254"/>
                  <a:gd name="T13" fmla="*/ 100 h 236"/>
                  <a:gd name="T14" fmla="*/ 244 w 254"/>
                  <a:gd name="T15" fmla="*/ 102 h 236"/>
                  <a:gd name="T16" fmla="*/ 240 w 254"/>
                  <a:gd name="T17" fmla="*/ 108 h 236"/>
                  <a:gd name="T18" fmla="*/ 234 w 254"/>
                  <a:gd name="T19" fmla="*/ 122 h 236"/>
                  <a:gd name="T20" fmla="*/ 234 w 254"/>
                  <a:gd name="T21" fmla="*/ 138 h 236"/>
                  <a:gd name="T22" fmla="*/ 240 w 254"/>
                  <a:gd name="T23" fmla="*/ 154 h 236"/>
                  <a:gd name="T24" fmla="*/ 238 w 254"/>
                  <a:gd name="T25" fmla="*/ 170 h 236"/>
                  <a:gd name="T26" fmla="*/ 232 w 254"/>
                  <a:gd name="T27" fmla="*/ 174 h 236"/>
                  <a:gd name="T28" fmla="*/ 234 w 254"/>
                  <a:gd name="T29" fmla="*/ 188 h 236"/>
                  <a:gd name="T30" fmla="*/ 236 w 254"/>
                  <a:gd name="T31" fmla="*/ 198 h 236"/>
                  <a:gd name="T32" fmla="*/ 232 w 254"/>
                  <a:gd name="T33" fmla="*/ 210 h 236"/>
                  <a:gd name="T34" fmla="*/ 242 w 254"/>
                  <a:gd name="T35" fmla="*/ 216 h 236"/>
                  <a:gd name="T36" fmla="*/ 254 w 254"/>
                  <a:gd name="T37" fmla="*/ 222 h 236"/>
                  <a:gd name="T38" fmla="*/ 248 w 254"/>
                  <a:gd name="T39" fmla="*/ 236 h 236"/>
                  <a:gd name="T40" fmla="*/ 236 w 254"/>
                  <a:gd name="T41" fmla="*/ 228 h 236"/>
                  <a:gd name="T42" fmla="*/ 224 w 254"/>
                  <a:gd name="T43" fmla="*/ 230 h 236"/>
                  <a:gd name="T44" fmla="*/ 224 w 254"/>
                  <a:gd name="T45" fmla="*/ 220 h 236"/>
                  <a:gd name="T46" fmla="*/ 212 w 254"/>
                  <a:gd name="T47" fmla="*/ 208 h 236"/>
                  <a:gd name="T48" fmla="*/ 200 w 254"/>
                  <a:gd name="T49" fmla="*/ 204 h 236"/>
                  <a:gd name="T50" fmla="*/ 188 w 254"/>
                  <a:gd name="T51" fmla="*/ 194 h 236"/>
                  <a:gd name="T52" fmla="*/ 184 w 254"/>
                  <a:gd name="T53" fmla="*/ 180 h 236"/>
                  <a:gd name="T54" fmla="*/ 172 w 254"/>
                  <a:gd name="T55" fmla="*/ 164 h 236"/>
                  <a:gd name="T56" fmla="*/ 162 w 254"/>
                  <a:gd name="T57" fmla="*/ 158 h 236"/>
                  <a:gd name="T58" fmla="*/ 148 w 254"/>
                  <a:gd name="T59" fmla="*/ 162 h 236"/>
                  <a:gd name="T60" fmla="*/ 118 w 254"/>
                  <a:gd name="T61" fmla="*/ 168 h 236"/>
                  <a:gd name="T62" fmla="*/ 64 w 254"/>
                  <a:gd name="T63" fmla="*/ 154 h 236"/>
                  <a:gd name="T64" fmla="*/ 58 w 254"/>
                  <a:gd name="T65" fmla="*/ 148 h 236"/>
                  <a:gd name="T66" fmla="*/ 32 w 254"/>
                  <a:gd name="T67" fmla="*/ 92 h 236"/>
                  <a:gd name="T68" fmla="*/ 26 w 254"/>
                  <a:gd name="T69" fmla="*/ 78 h 236"/>
                  <a:gd name="T70" fmla="*/ 4 w 254"/>
                  <a:gd name="T71" fmla="*/ 38 h 236"/>
                  <a:gd name="T72" fmla="*/ 2 w 254"/>
                  <a:gd name="T73" fmla="*/ 34 h 236"/>
                  <a:gd name="T74" fmla="*/ 2 w 254"/>
                  <a:gd name="T75" fmla="*/ 20 h 236"/>
                  <a:gd name="T76" fmla="*/ 16 w 254"/>
                  <a:gd name="T77" fmla="*/ 24 h 236"/>
                  <a:gd name="T78" fmla="*/ 22 w 254"/>
                  <a:gd name="T79" fmla="*/ 36 h 236"/>
                  <a:gd name="T80" fmla="*/ 36 w 254"/>
                  <a:gd name="T81" fmla="*/ 42 h 236"/>
                  <a:gd name="T82" fmla="*/ 46 w 254"/>
                  <a:gd name="T83" fmla="*/ 46 h 236"/>
                  <a:gd name="T84" fmla="*/ 100 w 254"/>
                  <a:gd name="T85" fmla="*/ 28 h 236"/>
                  <a:gd name="T86" fmla="*/ 128 w 254"/>
                  <a:gd name="T87" fmla="*/ 26 h 236"/>
                  <a:gd name="T88" fmla="*/ 156 w 254"/>
                  <a:gd name="T89" fmla="*/ 10 h 236"/>
                  <a:gd name="T90" fmla="*/ 164 w 254"/>
                  <a:gd name="T91" fmla="*/ 2 h 236"/>
                  <a:gd name="T92" fmla="*/ 174 w 254"/>
                  <a:gd name="T93" fmla="*/ 2 h 236"/>
                  <a:gd name="T94" fmla="*/ 186 w 254"/>
                  <a:gd name="T95" fmla="*/ 16 h 236"/>
                  <a:gd name="T96" fmla="*/ 186 w 254"/>
                  <a:gd name="T97" fmla="*/ 26 h 236"/>
                  <a:gd name="T98" fmla="*/ 192 w 254"/>
                  <a:gd name="T99" fmla="*/ 22 h 236"/>
                  <a:gd name="T100" fmla="*/ 200 w 254"/>
                  <a:gd name="T101" fmla="*/ 24 h 236"/>
                  <a:gd name="T102" fmla="*/ 214 w 254"/>
                  <a:gd name="T103" fmla="*/ 3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4" h="236">
                    <a:moveTo>
                      <a:pt x="214" y="30"/>
                    </a:moveTo>
                    <a:lnTo>
                      <a:pt x="216" y="34"/>
                    </a:lnTo>
                    <a:lnTo>
                      <a:pt x="212" y="38"/>
                    </a:lnTo>
                    <a:lnTo>
                      <a:pt x="214" y="40"/>
                    </a:lnTo>
                    <a:lnTo>
                      <a:pt x="216" y="40"/>
                    </a:lnTo>
                    <a:lnTo>
                      <a:pt x="220" y="44"/>
                    </a:lnTo>
                    <a:lnTo>
                      <a:pt x="222" y="48"/>
                    </a:lnTo>
                    <a:lnTo>
                      <a:pt x="220" y="54"/>
                    </a:lnTo>
                    <a:lnTo>
                      <a:pt x="224" y="58"/>
                    </a:lnTo>
                    <a:lnTo>
                      <a:pt x="224" y="60"/>
                    </a:lnTo>
                    <a:lnTo>
                      <a:pt x="230" y="62"/>
                    </a:lnTo>
                    <a:lnTo>
                      <a:pt x="234" y="64"/>
                    </a:lnTo>
                    <a:lnTo>
                      <a:pt x="232" y="66"/>
                    </a:lnTo>
                    <a:lnTo>
                      <a:pt x="230" y="68"/>
                    </a:lnTo>
                    <a:lnTo>
                      <a:pt x="234" y="76"/>
                    </a:lnTo>
                    <a:lnTo>
                      <a:pt x="234" y="80"/>
                    </a:lnTo>
                    <a:lnTo>
                      <a:pt x="230" y="84"/>
                    </a:lnTo>
                    <a:lnTo>
                      <a:pt x="230" y="86"/>
                    </a:lnTo>
                    <a:lnTo>
                      <a:pt x="232" y="88"/>
                    </a:lnTo>
                    <a:lnTo>
                      <a:pt x="232" y="90"/>
                    </a:lnTo>
                    <a:lnTo>
                      <a:pt x="238" y="100"/>
                    </a:lnTo>
                    <a:lnTo>
                      <a:pt x="240" y="102"/>
                    </a:lnTo>
                    <a:lnTo>
                      <a:pt x="242" y="104"/>
                    </a:lnTo>
                    <a:lnTo>
                      <a:pt x="244" y="102"/>
                    </a:lnTo>
                    <a:lnTo>
                      <a:pt x="244" y="104"/>
                    </a:lnTo>
                    <a:lnTo>
                      <a:pt x="244" y="108"/>
                    </a:lnTo>
                    <a:lnTo>
                      <a:pt x="240" y="108"/>
                    </a:lnTo>
                    <a:lnTo>
                      <a:pt x="240" y="118"/>
                    </a:lnTo>
                    <a:lnTo>
                      <a:pt x="236" y="118"/>
                    </a:lnTo>
                    <a:lnTo>
                      <a:pt x="234" y="122"/>
                    </a:lnTo>
                    <a:lnTo>
                      <a:pt x="238" y="130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4" y="140"/>
                    </a:lnTo>
                    <a:lnTo>
                      <a:pt x="236" y="142"/>
                    </a:lnTo>
                    <a:lnTo>
                      <a:pt x="240" y="154"/>
                    </a:lnTo>
                    <a:lnTo>
                      <a:pt x="244" y="156"/>
                    </a:lnTo>
                    <a:lnTo>
                      <a:pt x="240" y="162"/>
                    </a:lnTo>
                    <a:lnTo>
                      <a:pt x="238" y="170"/>
                    </a:lnTo>
                    <a:lnTo>
                      <a:pt x="236" y="170"/>
                    </a:lnTo>
                    <a:lnTo>
                      <a:pt x="234" y="172"/>
                    </a:lnTo>
                    <a:lnTo>
                      <a:pt x="232" y="174"/>
                    </a:lnTo>
                    <a:lnTo>
                      <a:pt x="232" y="178"/>
                    </a:lnTo>
                    <a:lnTo>
                      <a:pt x="236" y="180"/>
                    </a:lnTo>
                    <a:lnTo>
                      <a:pt x="234" y="188"/>
                    </a:lnTo>
                    <a:lnTo>
                      <a:pt x="232" y="192"/>
                    </a:lnTo>
                    <a:lnTo>
                      <a:pt x="230" y="196"/>
                    </a:lnTo>
                    <a:lnTo>
                      <a:pt x="236" y="198"/>
                    </a:lnTo>
                    <a:lnTo>
                      <a:pt x="234" y="202"/>
                    </a:lnTo>
                    <a:lnTo>
                      <a:pt x="232" y="206"/>
                    </a:lnTo>
                    <a:lnTo>
                      <a:pt x="232" y="210"/>
                    </a:lnTo>
                    <a:lnTo>
                      <a:pt x="236" y="214"/>
                    </a:lnTo>
                    <a:lnTo>
                      <a:pt x="242" y="212"/>
                    </a:lnTo>
                    <a:lnTo>
                      <a:pt x="242" y="216"/>
                    </a:lnTo>
                    <a:lnTo>
                      <a:pt x="246" y="222"/>
                    </a:lnTo>
                    <a:lnTo>
                      <a:pt x="252" y="222"/>
                    </a:lnTo>
                    <a:lnTo>
                      <a:pt x="254" y="222"/>
                    </a:lnTo>
                    <a:lnTo>
                      <a:pt x="254" y="230"/>
                    </a:lnTo>
                    <a:lnTo>
                      <a:pt x="250" y="234"/>
                    </a:lnTo>
                    <a:lnTo>
                      <a:pt x="248" y="236"/>
                    </a:lnTo>
                    <a:lnTo>
                      <a:pt x="246" y="236"/>
                    </a:lnTo>
                    <a:lnTo>
                      <a:pt x="242" y="232"/>
                    </a:lnTo>
                    <a:lnTo>
                      <a:pt x="236" y="228"/>
                    </a:lnTo>
                    <a:lnTo>
                      <a:pt x="230" y="228"/>
                    </a:lnTo>
                    <a:lnTo>
                      <a:pt x="226" y="226"/>
                    </a:lnTo>
                    <a:lnTo>
                      <a:pt x="224" y="230"/>
                    </a:lnTo>
                    <a:lnTo>
                      <a:pt x="222" y="228"/>
                    </a:lnTo>
                    <a:lnTo>
                      <a:pt x="222" y="228"/>
                    </a:lnTo>
                    <a:lnTo>
                      <a:pt x="224" y="220"/>
                    </a:lnTo>
                    <a:lnTo>
                      <a:pt x="218" y="220"/>
                    </a:lnTo>
                    <a:lnTo>
                      <a:pt x="216" y="216"/>
                    </a:lnTo>
                    <a:lnTo>
                      <a:pt x="212" y="208"/>
                    </a:lnTo>
                    <a:lnTo>
                      <a:pt x="210" y="204"/>
                    </a:lnTo>
                    <a:lnTo>
                      <a:pt x="204" y="206"/>
                    </a:lnTo>
                    <a:lnTo>
                      <a:pt x="200" y="204"/>
                    </a:lnTo>
                    <a:lnTo>
                      <a:pt x="194" y="198"/>
                    </a:lnTo>
                    <a:lnTo>
                      <a:pt x="192" y="192"/>
                    </a:lnTo>
                    <a:lnTo>
                      <a:pt x="188" y="194"/>
                    </a:lnTo>
                    <a:lnTo>
                      <a:pt x="188" y="190"/>
                    </a:lnTo>
                    <a:lnTo>
                      <a:pt x="184" y="188"/>
                    </a:lnTo>
                    <a:lnTo>
                      <a:pt x="184" y="180"/>
                    </a:lnTo>
                    <a:lnTo>
                      <a:pt x="178" y="176"/>
                    </a:lnTo>
                    <a:lnTo>
                      <a:pt x="178" y="172"/>
                    </a:lnTo>
                    <a:lnTo>
                      <a:pt x="172" y="164"/>
                    </a:lnTo>
                    <a:lnTo>
                      <a:pt x="170" y="162"/>
                    </a:lnTo>
                    <a:lnTo>
                      <a:pt x="168" y="162"/>
                    </a:lnTo>
                    <a:lnTo>
                      <a:pt x="162" y="158"/>
                    </a:lnTo>
                    <a:lnTo>
                      <a:pt x="162" y="152"/>
                    </a:lnTo>
                    <a:lnTo>
                      <a:pt x="152" y="154"/>
                    </a:lnTo>
                    <a:lnTo>
                      <a:pt x="148" y="162"/>
                    </a:lnTo>
                    <a:lnTo>
                      <a:pt x="146" y="168"/>
                    </a:lnTo>
                    <a:lnTo>
                      <a:pt x="144" y="170"/>
                    </a:lnTo>
                    <a:lnTo>
                      <a:pt x="118" y="168"/>
                    </a:lnTo>
                    <a:lnTo>
                      <a:pt x="72" y="160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64" y="152"/>
                    </a:lnTo>
                    <a:lnTo>
                      <a:pt x="60" y="148"/>
                    </a:lnTo>
                    <a:lnTo>
                      <a:pt x="58" y="148"/>
                    </a:lnTo>
                    <a:lnTo>
                      <a:pt x="40" y="106"/>
                    </a:lnTo>
                    <a:lnTo>
                      <a:pt x="34" y="98"/>
                    </a:lnTo>
                    <a:lnTo>
                      <a:pt x="32" y="92"/>
                    </a:lnTo>
                    <a:lnTo>
                      <a:pt x="34" y="92"/>
                    </a:lnTo>
                    <a:lnTo>
                      <a:pt x="34" y="86"/>
                    </a:lnTo>
                    <a:lnTo>
                      <a:pt x="26" y="78"/>
                    </a:lnTo>
                    <a:lnTo>
                      <a:pt x="16" y="76"/>
                    </a:lnTo>
                    <a:lnTo>
                      <a:pt x="4" y="54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0" y="30"/>
                    </a:lnTo>
                    <a:lnTo>
                      <a:pt x="2" y="2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8" y="22"/>
                    </a:lnTo>
                    <a:lnTo>
                      <a:pt x="16" y="24"/>
                    </a:lnTo>
                    <a:lnTo>
                      <a:pt x="14" y="26"/>
                    </a:lnTo>
                    <a:lnTo>
                      <a:pt x="22" y="34"/>
                    </a:lnTo>
                    <a:lnTo>
                      <a:pt x="22" y="36"/>
                    </a:lnTo>
                    <a:lnTo>
                      <a:pt x="26" y="38"/>
                    </a:lnTo>
                    <a:lnTo>
                      <a:pt x="30" y="38"/>
                    </a:lnTo>
                    <a:lnTo>
                      <a:pt x="36" y="42"/>
                    </a:lnTo>
                    <a:lnTo>
                      <a:pt x="40" y="46"/>
                    </a:lnTo>
                    <a:lnTo>
                      <a:pt x="44" y="44"/>
                    </a:lnTo>
                    <a:lnTo>
                      <a:pt x="46" y="46"/>
                    </a:lnTo>
                    <a:lnTo>
                      <a:pt x="46" y="46"/>
                    </a:lnTo>
                    <a:lnTo>
                      <a:pt x="100" y="40"/>
                    </a:lnTo>
                    <a:lnTo>
                      <a:pt x="100" y="28"/>
                    </a:lnTo>
                    <a:lnTo>
                      <a:pt x="104" y="20"/>
                    </a:lnTo>
                    <a:lnTo>
                      <a:pt x="108" y="18"/>
                    </a:lnTo>
                    <a:lnTo>
                      <a:pt x="128" y="26"/>
                    </a:lnTo>
                    <a:lnTo>
                      <a:pt x="144" y="24"/>
                    </a:lnTo>
                    <a:lnTo>
                      <a:pt x="154" y="14"/>
                    </a:lnTo>
                    <a:lnTo>
                      <a:pt x="156" y="10"/>
                    </a:lnTo>
                    <a:lnTo>
                      <a:pt x="156" y="8"/>
                    </a:lnTo>
                    <a:lnTo>
                      <a:pt x="160" y="4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70" y="0"/>
                    </a:lnTo>
                    <a:lnTo>
                      <a:pt x="174" y="2"/>
                    </a:lnTo>
                    <a:lnTo>
                      <a:pt x="178" y="4"/>
                    </a:lnTo>
                    <a:lnTo>
                      <a:pt x="180" y="10"/>
                    </a:lnTo>
                    <a:lnTo>
                      <a:pt x="186" y="16"/>
                    </a:lnTo>
                    <a:lnTo>
                      <a:pt x="186" y="18"/>
                    </a:lnTo>
                    <a:lnTo>
                      <a:pt x="184" y="26"/>
                    </a:lnTo>
                    <a:lnTo>
                      <a:pt x="186" y="26"/>
                    </a:lnTo>
                    <a:lnTo>
                      <a:pt x="190" y="28"/>
                    </a:lnTo>
                    <a:lnTo>
                      <a:pt x="192" y="26"/>
                    </a:lnTo>
                    <a:lnTo>
                      <a:pt x="192" y="22"/>
                    </a:lnTo>
                    <a:lnTo>
                      <a:pt x="194" y="22"/>
                    </a:lnTo>
                    <a:lnTo>
                      <a:pt x="196" y="26"/>
                    </a:lnTo>
                    <a:lnTo>
                      <a:pt x="200" y="24"/>
                    </a:lnTo>
                    <a:lnTo>
                      <a:pt x="206" y="28"/>
                    </a:lnTo>
                    <a:lnTo>
                      <a:pt x="214" y="30"/>
                    </a:lnTo>
                    <a:lnTo>
                      <a:pt x="214" y="30"/>
                    </a:lnTo>
                    <a:lnTo>
                      <a:pt x="214" y="3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80"/>
              <p:cNvSpPr>
                <a:spLocks/>
              </p:cNvSpPr>
              <p:nvPr/>
            </p:nvSpPr>
            <p:spPr bwMode="auto">
              <a:xfrm>
                <a:off x="3752" y="2393"/>
                <a:ext cx="258" cy="321"/>
              </a:xfrm>
              <a:custGeom>
                <a:avLst/>
                <a:gdLst>
                  <a:gd name="T0" fmla="*/ 112 w 258"/>
                  <a:gd name="T1" fmla="*/ 2 h 321"/>
                  <a:gd name="T2" fmla="*/ 124 w 258"/>
                  <a:gd name="T3" fmla="*/ 0 h 321"/>
                  <a:gd name="T4" fmla="*/ 130 w 258"/>
                  <a:gd name="T5" fmla="*/ 8 h 321"/>
                  <a:gd name="T6" fmla="*/ 140 w 258"/>
                  <a:gd name="T7" fmla="*/ 4 h 321"/>
                  <a:gd name="T8" fmla="*/ 160 w 258"/>
                  <a:gd name="T9" fmla="*/ 16 h 321"/>
                  <a:gd name="T10" fmla="*/ 172 w 258"/>
                  <a:gd name="T11" fmla="*/ 14 h 321"/>
                  <a:gd name="T12" fmla="*/ 186 w 258"/>
                  <a:gd name="T13" fmla="*/ 16 h 321"/>
                  <a:gd name="T14" fmla="*/ 206 w 258"/>
                  <a:gd name="T15" fmla="*/ 24 h 321"/>
                  <a:gd name="T16" fmla="*/ 206 w 258"/>
                  <a:gd name="T17" fmla="*/ 40 h 321"/>
                  <a:gd name="T18" fmla="*/ 214 w 258"/>
                  <a:gd name="T19" fmla="*/ 62 h 321"/>
                  <a:gd name="T20" fmla="*/ 220 w 258"/>
                  <a:gd name="T21" fmla="*/ 78 h 321"/>
                  <a:gd name="T22" fmla="*/ 234 w 258"/>
                  <a:gd name="T23" fmla="*/ 106 h 321"/>
                  <a:gd name="T24" fmla="*/ 248 w 258"/>
                  <a:gd name="T25" fmla="*/ 142 h 321"/>
                  <a:gd name="T26" fmla="*/ 256 w 258"/>
                  <a:gd name="T27" fmla="*/ 148 h 321"/>
                  <a:gd name="T28" fmla="*/ 250 w 258"/>
                  <a:gd name="T29" fmla="*/ 158 h 321"/>
                  <a:gd name="T30" fmla="*/ 254 w 258"/>
                  <a:gd name="T31" fmla="*/ 162 h 321"/>
                  <a:gd name="T32" fmla="*/ 250 w 258"/>
                  <a:gd name="T33" fmla="*/ 166 h 321"/>
                  <a:gd name="T34" fmla="*/ 252 w 258"/>
                  <a:gd name="T35" fmla="*/ 174 h 321"/>
                  <a:gd name="T36" fmla="*/ 248 w 258"/>
                  <a:gd name="T37" fmla="*/ 178 h 321"/>
                  <a:gd name="T38" fmla="*/ 254 w 258"/>
                  <a:gd name="T39" fmla="*/ 188 h 321"/>
                  <a:gd name="T40" fmla="*/ 246 w 258"/>
                  <a:gd name="T41" fmla="*/ 188 h 321"/>
                  <a:gd name="T42" fmla="*/ 246 w 258"/>
                  <a:gd name="T43" fmla="*/ 194 h 321"/>
                  <a:gd name="T44" fmla="*/ 236 w 258"/>
                  <a:gd name="T45" fmla="*/ 196 h 321"/>
                  <a:gd name="T46" fmla="*/ 228 w 258"/>
                  <a:gd name="T47" fmla="*/ 192 h 321"/>
                  <a:gd name="T48" fmla="*/ 224 w 258"/>
                  <a:gd name="T49" fmla="*/ 200 h 321"/>
                  <a:gd name="T50" fmla="*/ 216 w 258"/>
                  <a:gd name="T51" fmla="*/ 210 h 321"/>
                  <a:gd name="T52" fmla="*/ 202 w 258"/>
                  <a:gd name="T53" fmla="*/ 216 h 321"/>
                  <a:gd name="T54" fmla="*/ 208 w 258"/>
                  <a:gd name="T55" fmla="*/ 206 h 321"/>
                  <a:gd name="T56" fmla="*/ 198 w 258"/>
                  <a:gd name="T57" fmla="*/ 202 h 321"/>
                  <a:gd name="T58" fmla="*/ 194 w 258"/>
                  <a:gd name="T59" fmla="*/ 222 h 321"/>
                  <a:gd name="T60" fmla="*/ 196 w 258"/>
                  <a:gd name="T61" fmla="*/ 242 h 321"/>
                  <a:gd name="T62" fmla="*/ 190 w 258"/>
                  <a:gd name="T63" fmla="*/ 246 h 321"/>
                  <a:gd name="T64" fmla="*/ 186 w 258"/>
                  <a:gd name="T65" fmla="*/ 242 h 321"/>
                  <a:gd name="T66" fmla="*/ 184 w 258"/>
                  <a:gd name="T67" fmla="*/ 254 h 321"/>
                  <a:gd name="T68" fmla="*/ 178 w 258"/>
                  <a:gd name="T69" fmla="*/ 256 h 321"/>
                  <a:gd name="T70" fmla="*/ 164 w 258"/>
                  <a:gd name="T71" fmla="*/ 262 h 321"/>
                  <a:gd name="T72" fmla="*/ 160 w 258"/>
                  <a:gd name="T73" fmla="*/ 270 h 321"/>
                  <a:gd name="T74" fmla="*/ 164 w 258"/>
                  <a:gd name="T75" fmla="*/ 282 h 321"/>
                  <a:gd name="T76" fmla="*/ 154 w 258"/>
                  <a:gd name="T77" fmla="*/ 292 h 321"/>
                  <a:gd name="T78" fmla="*/ 160 w 258"/>
                  <a:gd name="T79" fmla="*/ 298 h 321"/>
                  <a:gd name="T80" fmla="*/ 148 w 258"/>
                  <a:gd name="T81" fmla="*/ 304 h 321"/>
                  <a:gd name="T82" fmla="*/ 142 w 258"/>
                  <a:gd name="T83" fmla="*/ 310 h 321"/>
                  <a:gd name="T84" fmla="*/ 146 w 258"/>
                  <a:gd name="T85" fmla="*/ 314 h 321"/>
                  <a:gd name="T86" fmla="*/ 38 w 258"/>
                  <a:gd name="T87" fmla="*/ 44 h 321"/>
                  <a:gd name="T88" fmla="*/ 96 w 258"/>
                  <a:gd name="T89" fmla="*/ 42 h 321"/>
                  <a:gd name="T90" fmla="*/ 98 w 258"/>
                  <a:gd name="T91" fmla="*/ 28 h 321"/>
                  <a:gd name="T92" fmla="*/ 106 w 258"/>
                  <a:gd name="T93" fmla="*/ 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8" h="321">
                    <a:moveTo>
                      <a:pt x="106" y="0"/>
                    </a:moveTo>
                    <a:lnTo>
                      <a:pt x="108" y="0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22" y="2"/>
                    </a:lnTo>
                    <a:lnTo>
                      <a:pt x="124" y="0"/>
                    </a:lnTo>
                    <a:lnTo>
                      <a:pt x="126" y="2"/>
                    </a:lnTo>
                    <a:lnTo>
                      <a:pt x="128" y="6"/>
                    </a:lnTo>
                    <a:lnTo>
                      <a:pt x="130" y="8"/>
                    </a:lnTo>
                    <a:lnTo>
                      <a:pt x="134" y="8"/>
                    </a:lnTo>
                    <a:lnTo>
                      <a:pt x="136" y="2"/>
                    </a:lnTo>
                    <a:lnTo>
                      <a:pt x="140" y="4"/>
                    </a:lnTo>
                    <a:lnTo>
                      <a:pt x="140" y="14"/>
                    </a:lnTo>
                    <a:lnTo>
                      <a:pt x="154" y="14"/>
                    </a:lnTo>
                    <a:lnTo>
                      <a:pt x="160" y="16"/>
                    </a:lnTo>
                    <a:lnTo>
                      <a:pt x="162" y="20"/>
                    </a:lnTo>
                    <a:lnTo>
                      <a:pt x="166" y="20"/>
                    </a:lnTo>
                    <a:lnTo>
                      <a:pt x="172" y="14"/>
                    </a:lnTo>
                    <a:lnTo>
                      <a:pt x="176" y="12"/>
                    </a:lnTo>
                    <a:lnTo>
                      <a:pt x="182" y="14"/>
                    </a:lnTo>
                    <a:lnTo>
                      <a:pt x="186" y="16"/>
                    </a:lnTo>
                    <a:lnTo>
                      <a:pt x="196" y="12"/>
                    </a:lnTo>
                    <a:lnTo>
                      <a:pt x="208" y="14"/>
                    </a:lnTo>
                    <a:lnTo>
                      <a:pt x="206" y="24"/>
                    </a:lnTo>
                    <a:lnTo>
                      <a:pt x="206" y="30"/>
                    </a:lnTo>
                    <a:lnTo>
                      <a:pt x="208" y="34"/>
                    </a:lnTo>
                    <a:lnTo>
                      <a:pt x="206" y="40"/>
                    </a:lnTo>
                    <a:lnTo>
                      <a:pt x="206" y="44"/>
                    </a:lnTo>
                    <a:lnTo>
                      <a:pt x="212" y="52"/>
                    </a:lnTo>
                    <a:lnTo>
                      <a:pt x="214" y="62"/>
                    </a:lnTo>
                    <a:lnTo>
                      <a:pt x="216" y="62"/>
                    </a:lnTo>
                    <a:lnTo>
                      <a:pt x="220" y="70"/>
                    </a:lnTo>
                    <a:lnTo>
                      <a:pt x="220" y="78"/>
                    </a:lnTo>
                    <a:lnTo>
                      <a:pt x="224" y="82"/>
                    </a:lnTo>
                    <a:lnTo>
                      <a:pt x="238" y="102"/>
                    </a:lnTo>
                    <a:lnTo>
                      <a:pt x="234" y="106"/>
                    </a:lnTo>
                    <a:lnTo>
                      <a:pt x="230" y="118"/>
                    </a:lnTo>
                    <a:lnTo>
                      <a:pt x="230" y="128"/>
                    </a:lnTo>
                    <a:lnTo>
                      <a:pt x="248" y="142"/>
                    </a:lnTo>
                    <a:lnTo>
                      <a:pt x="254" y="142"/>
                    </a:lnTo>
                    <a:lnTo>
                      <a:pt x="254" y="144"/>
                    </a:lnTo>
                    <a:lnTo>
                      <a:pt x="256" y="148"/>
                    </a:lnTo>
                    <a:lnTo>
                      <a:pt x="258" y="150"/>
                    </a:lnTo>
                    <a:lnTo>
                      <a:pt x="248" y="154"/>
                    </a:lnTo>
                    <a:lnTo>
                      <a:pt x="250" y="158"/>
                    </a:lnTo>
                    <a:lnTo>
                      <a:pt x="254" y="156"/>
                    </a:lnTo>
                    <a:lnTo>
                      <a:pt x="256" y="158"/>
                    </a:lnTo>
                    <a:lnTo>
                      <a:pt x="254" y="162"/>
                    </a:lnTo>
                    <a:lnTo>
                      <a:pt x="252" y="162"/>
                    </a:lnTo>
                    <a:lnTo>
                      <a:pt x="248" y="162"/>
                    </a:lnTo>
                    <a:lnTo>
                      <a:pt x="250" y="166"/>
                    </a:lnTo>
                    <a:lnTo>
                      <a:pt x="254" y="168"/>
                    </a:lnTo>
                    <a:lnTo>
                      <a:pt x="254" y="172"/>
                    </a:lnTo>
                    <a:lnTo>
                      <a:pt x="252" y="174"/>
                    </a:lnTo>
                    <a:lnTo>
                      <a:pt x="248" y="174"/>
                    </a:lnTo>
                    <a:lnTo>
                      <a:pt x="246" y="176"/>
                    </a:lnTo>
                    <a:lnTo>
                      <a:pt x="248" y="178"/>
                    </a:lnTo>
                    <a:lnTo>
                      <a:pt x="250" y="182"/>
                    </a:lnTo>
                    <a:lnTo>
                      <a:pt x="252" y="182"/>
                    </a:lnTo>
                    <a:lnTo>
                      <a:pt x="254" y="188"/>
                    </a:lnTo>
                    <a:lnTo>
                      <a:pt x="252" y="192"/>
                    </a:lnTo>
                    <a:lnTo>
                      <a:pt x="248" y="192"/>
                    </a:lnTo>
                    <a:lnTo>
                      <a:pt x="246" y="188"/>
                    </a:lnTo>
                    <a:lnTo>
                      <a:pt x="244" y="188"/>
                    </a:lnTo>
                    <a:lnTo>
                      <a:pt x="242" y="190"/>
                    </a:lnTo>
                    <a:lnTo>
                      <a:pt x="246" y="194"/>
                    </a:lnTo>
                    <a:lnTo>
                      <a:pt x="246" y="196"/>
                    </a:lnTo>
                    <a:lnTo>
                      <a:pt x="244" y="196"/>
                    </a:lnTo>
                    <a:lnTo>
                      <a:pt x="236" y="196"/>
                    </a:lnTo>
                    <a:lnTo>
                      <a:pt x="234" y="198"/>
                    </a:lnTo>
                    <a:lnTo>
                      <a:pt x="228" y="198"/>
                    </a:lnTo>
                    <a:lnTo>
                      <a:pt x="228" y="192"/>
                    </a:lnTo>
                    <a:lnTo>
                      <a:pt x="226" y="194"/>
                    </a:lnTo>
                    <a:lnTo>
                      <a:pt x="222" y="196"/>
                    </a:lnTo>
                    <a:lnTo>
                      <a:pt x="224" y="200"/>
                    </a:lnTo>
                    <a:lnTo>
                      <a:pt x="222" y="202"/>
                    </a:lnTo>
                    <a:lnTo>
                      <a:pt x="218" y="204"/>
                    </a:lnTo>
                    <a:lnTo>
                      <a:pt x="216" y="210"/>
                    </a:lnTo>
                    <a:lnTo>
                      <a:pt x="210" y="210"/>
                    </a:lnTo>
                    <a:lnTo>
                      <a:pt x="208" y="214"/>
                    </a:lnTo>
                    <a:lnTo>
                      <a:pt x="202" y="216"/>
                    </a:lnTo>
                    <a:lnTo>
                      <a:pt x="198" y="212"/>
                    </a:lnTo>
                    <a:lnTo>
                      <a:pt x="200" y="208"/>
                    </a:lnTo>
                    <a:lnTo>
                      <a:pt x="208" y="206"/>
                    </a:lnTo>
                    <a:lnTo>
                      <a:pt x="208" y="204"/>
                    </a:lnTo>
                    <a:lnTo>
                      <a:pt x="202" y="204"/>
                    </a:lnTo>
                    <a:lnTo>
                      <a:pt x="198" y="202"/>
                    </a:lnTo>
                    <a:lnTo>
                      <a:pt x="196" y="204"/>
                    </a:lnTo>
                    <a:lnTo>
                      <a:pt x="194" y="212"/>
                    </a:lnTo>
                    <a:lnTo>
                      <a:pt x="194" y="222"/>
                    </a:lnTo>
                    <a:lnTo>
                      <a:pt x="190" y="224"/>
                    </a:lnTo>
                    <a:lnTo>
                      <a:pt x="192" y="238"/>
                    </a:lnTo>
                    <a:lnTo>
                      <a:pt x="196" y="242"/>
                    </a:lnTo>
                    <a:lnTo>
                      <a:pt x="196" y="246"/>
                    </a:lnTo>
                    <a:lnTo>
                      <a:pt x="192" y="250"/>
                    </a:lnTo>
                    <a:lnTo>
                      <a:pt x="190" y="246"/>
                    </a:lnTo>
                    <a:lnTo>
                      <a:pt x="188" y="242"/>
                    </a:lnTo>
                    <a:lnTo>
                      <a:pt x="186" y="242"/>
                    </a:lnTo>
                    <a:lnTo>
                      <a:pt x="186" y="242"/>
                    </a:lnTo>
                    <a:lnTo>
                      <a:pt x="182" y="248"/>
                    </a:lnTo>
                    <a:lnTo>
                      <a:pt x="182" y="252"/>
                    </a:lnTo>
                    <a:lnTo>
                      <a:pt x="184" y="254"/>
                    </a:lnTo>
                    <a:lnTo>
                      <a:pt x="184" y="256"/>
                    </a:lnTo>
                    <a:lnTo>
                      <a:pt x="182" y="258"/>
                    </a:lnTo>
                    <a:lnTo>
                      <a:pt x="178" y="256"/>
                    </a:lnTo>
                    <a:lnTo>
                      <a:pt x="174" y="248"/>
                    </a:lnTo>
                    <a:lnTo>
                      <a:pt x="170" y="252"/>
                    </a:lnTo>
                    <a:lnTo>
                      <a:pt x="164" y="262"/>
                    </a:lnTo>
                    <a:lnTo>
                      <a:pt x="162" y="264"/>
                    </a:lnTo>
                    <a:lnTo>
                      <a:pt x="166" y="266"/>
                    </a:lnTo>
                    <a:lnTo>
                      <a:pt x="160" y="270"/>
                    </a:lnTo>
                    <a:lnTo>
                      <a:pt x="160" y="272"/>
                    </a:lnTo>
                    <a:lnTo>
                      <a:pt x="168" y="276"/>
                    </a:lnTo>
                    <a:lnTo>
                      <a:pt x="164" y="282"/>
                    </a:lnTo>
                    <a:lnTo>
                      <a:pt x="158" y="280"/>
                    </a:lnTo>
                    <a:lnTo>
                      <a:pt x="154" y="282"/>
                    </a:lnTo>
                    <a:lnTo>
                      <a:pt x="154" y="292"/>
                    </a:lnTo>
                    <a:lnTo>
                      <a:pt x="162" y="294"/>
                    </a:lnTo>
                    <a:lnTo>
                      <a:pt x="164" y="296"/>
                    </a:lnTo>
                    <a:lnTo>
                      <a:pt x="160" y="298"/>
                    </a:lnTo>
                    <a:lnTo>
                      <a:pt x="154" y="300"/>
                    </a:lnTo>
                    <a:lnTo>
                      <a:pt x="150" y="304"/>
                    </a:lnTo>
                    <a:lnTo>
                      <a:pt x="148" y="304"/>
                    </a:lnTo>
                    <a:lnTo>
                      <a:pt x="140" y="306"/>
                    </a:lnTo>
                    <a:lnTo>
                      <a:pt x="140" y="308"/>
                    </a:lnTo>
                    <a:lnTo>
                      <a:pt x="142" y="310"/>
                    </a:lnTo>
                    <a:lnTo>
                      <a:pt x="148" y="312"/>
                    </a:lnTo>
                    <a:lnTo>
                      <a:pt x="148" y="321"/>
                    </a:lnTo>
                    <a:lnTo>
                      <a:pt x="146" y="314"/>
                    </a:lnTo>
                    <a:lnTo>
                      <a:pt x="140" y="312"/>
                    </a:lnTo>
                    <a:lnTo>
                      <a:pt x="0" y="174"/>
                    </a:lnTo>
                    <a:lnTo>
                      <a:pt x="38" y="44"/>
                    </a:lnTo>
                    <a:lnTo>
                      <a:pt x="88" y="56"/>
                    </a:lnTo>
                    <a:lnTo>
                      <a:pt x="92" y="50"/>
                    </a:lnTo>
                    <a:lnTo>
                      <a:pt x="96" y="42"/>
                    </a:lnTo>
                    <a:lnTo>
                      <a:pt x="102" y="34"/>
                    </a:lnTo>
                    <a:lnTo>
                      <a:pt x="102" y="30"/>
                    </a:lnTo>
                    <a:lnTo>
                      <a:pt x="98" y="28"/>
                    </a:lnTo>
                    <a:lnTo>
                      <a:pt x="98" y="20"/>
                    </a:lnTo>
                    <a:lnTo>
                      <a:pt x="106" y="8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81"/>
              <p:cNvSpPr>
                <a:spLocks/>
              </p:cNvSpPr>
              <p:nvPr/>
            </p:nvSpPr>
            <p:spPr bwMode="auto">
              <a:xfrm>
                <a:off x="4696" y="2405"/>
                <a:ext cx="292" cy="292"/>
              </a:xfrm>
              <a:custGeom>
                <a:avLst/>
                <a:gdLst>
                  <a:gd name="T0" fmla="*/ 144 w 292"/>
                  <a:gd name="T1" fmla="*/ 36 h 292"/>
                  <a:gd name="T2" fmla="*/ 210 w 292"/>
                  <a:gd name="T3" fmla="*/ 50 h 292"/>
                  <a:gd name="T4" fmla="*/ 214 w 292"/>
                  <a:gd name="T5" fmla="*/ 72 h 292"/>
                  <a:gd name="T6" fmla="*/ 208 w 292"/>
                  <a:gd name="T7" fmla="*/ 92 h 292"/>
                  <a:gd name="T8" fmla="*/ 230 w 292"/>
                  <a:gd name="T9" fmla="*/ 88 h 292"/>
                  <a:gd name="T10" fmla="*/ 244 w 292"/>
                  <a:gd name="T11" fmla="*/ 80 h 292"/>
                  <a:gd name="T12" fmla="*/ 250 w 292"/>
                  <a:gd name="T13" fmla="*/ 82 h 292"/>
                  <a:gd name="T14" fmla="*/ 254 w 292"/>
                  <a:gd name="T15" fmla="*/ 82 h 292"/>
                  <a:gd name="T16" fmla="*/ 258 w 292"/>
                  <a:gd name="T17" fmla="*/ 96 h 292"/>
                  <a:gd name="T18" fmla="*/ 262 w 292"/>
                  <a:gd name="T19" fmla="*/ 108 h 292"/>
                  <a:gd name="T20" fmla="*/ 264 w 292"/>
                  <a:gd name="T21" fmla="*/ 128 h 292"/>
                  <a:gd name="T22" fmla="*/ 256 w 292"/>
                  <a:gd name="T23" fmla="*/ 142 h 292"/>
                  <a:gd name="T24" fmla="*/ 268 w 292"/>
                  <a:gd name="T25" fmla="*/ 172 h 292"/>
                  <a:gd name="T26" fmla="*/ 266 w 292"/>
                  <a:gd name="T27" fmla="*/ 180 h 292"/>
                  <a:gd name="T28" fmla="*/ 282 w 292"/>
                  <a:gd name="T29" fmla="*/ 186 h 292"/>
                  <a:gd name="T30" fmla="*/ 284 w 292"/>
                  <a:gd name="T31" fmla="*/ 196 h 292"/>
                  <a:gd name="T32" fmla="*/ 292 w 292"/>
                  <a:gd name="T33" fmla="*/ 200 h 292"/>
                  <a:gd name="T34" fmla="*/ 278 w 292"/>
                  <a:gd name="T35" fmla="*/ 210 h 292"/>
                  <a:gd name="T36" fmla="*/ 262 w 292"/>
                  <a:gd name="T37" fmla="*/ 212 h 292"/>
                  <a:gd name="T38" fmla="*/ 234 w 292"/>
                  <a:gd name="T39" fmla="*/ 218 h 292"/>
                  <a:gd name="T40" fmla="*/ 216 w 292"/>
                  <a:gd name="T41" fmla="*/ 214 h 292"/>
                  <a:gd name="T42" fmla="*/ 190 w 292"/>
                  <a:gd name="T43" fmla="*/ 228 h 292"/>
                  <a:gd name="T44" fmla="*/ 180 w 292"/>
                  <a:gd name="T45" fmla="*/ 234 h 292"/>
                  <a:gd name="T46" fmla="*/ 176 w 292"/>
                  <a:gd name="T47" fmla="*/ 246 h 292"/>
                  <a:gd name="T48" fmla="*/ 166 w 292"/>
                  <a:gd name="T49" fmla="*/ 254 h 292"/>
                  <a:gd name="T50" fmla="*/ 150 w 292"/>
                  <a:gd name="T51" fmla="*/ 266 h 292"/>
                  <a:gd name="T52" fmla="*/ 134 w 292"/>
                  <a:gd name="T53" fmla="*/ 276 h 292"/>
                  <a:gd name="T54" fmla="*/ 120 w 292"/>
                  <a:gd name="T55" fmla="*/ 284 h 292"/>
                  <a:gd name="T56" fmla="*/ 104 w 292"/>
                  <a:gd name="T57" fmla="*/ 288 h 292"/>
                  <a:gd name="T58" fmla="*/ 94 w 292"/>
                  <a:gd name="T59" fmla="*/ 272 h 292"/>
                  <a:gd name="T60" fmla="*/ 82 w 292"/>
                  <a:gd name="T61" fmla="*/ 262 h 292"/>
                  <a:gd name="T62" fmla="*/ 72 w 292"/>
                  <a:gd name="T63" fmla="*/ 262 h 292"/>
                  <a:gd name="T64" fmla="*/ 66 w 292"/>
                  <a:gd name="T65" fmla="*/ 254 h 292"/>
                  <a:gd name="T66" fmla="*/ 52 w 292"/>
                  <a:gd name="T67" fmla="*/ 250 h 292"/>
                  <a:gd name="T68" fmla="*/ 48 w 292"/>
                  <a:gd name="T69" fmla="*/ 232 h 292"/>
                  <a:gd name="T70" fmla="*/ 28 w 292"/>
                  <a:gd name="T71" fmla="*/ 238 h 292"/>
                  <a:gd name="T72" fmla="*/ 12 w 292"/>
                  <a:gd name="T73" fmla="*/ 236 h 292"/>
                  <a:gd name="T74" fmla="*/ 6 w 292"/>
                  <a:gd name="T75" fmla="*/ 224 h 292"/>
                  <a:gd name="T76" fmla="*/ 8 w 292"/>
                  <a:gd name="T77" fmla="*/ 202 h 292"/>
                  <a:gd name="T78" fmla="*/ 14 w 292"/>
                  <a:gd name="T79" fmla="*/ 190 h 292"/>
                  <a:gd name="T80" fmla="*/ 16 w 292"/>
                  <a:gd name="T81" fmla="*/ 182 h 292"/>
                  <a:gd name="T82" fmla="*/ 18 w 292"/>
                  <a:gd name="T83" fmla="*/ 156 h 292"/>
                  <a:gd name="T84" fmla="*/ 0 w 292"/>
                  <a:gd name="T85" fmla="*/ 56 h 292"/>
                  <a:gd name="T86" fmla="*/ 28 w 292"/>
                  <a:gd name="T87" fmla="*/ 6 h 292"/>
                  <a:gd name="T88" fmla="*/ 40 w 292"/>
                  <a:gd name="T89" fmla="*/ 6 h 292"/>
                  <a:gd name="T90" fmla="*/ 48 w 292"/>
                  <a:gd name="T91" fmla="*/ 0 h 292"/>
                  <a:gd name="T92" fmla="*/ 60 w 292"/>
                  <a:gd name="T93" fmla="*/ 0 h 292"/>
                  <a:gd name="T94" fmla="*/ 68 w 292"/>
                  <a:gd name="T95" fmla="*/ 8 h 292"/>
                  <a:gd name="T96" fmla="*/ 70 w 292"/>
                  <a:gd name="T97" fmla="*/ 14 h 292"/>
                  <a:gd name="T98" fmla="*/ 86 w 292"/>
                  <a:gd name="T99" fmla="*/ 14 h 292"/>
                  <a:gd name="T100" fmla="*/ 92 w 292"/>
                  <a:gd name="T101" fmla="*/ 20 h 292"/>
                  <a:gd name="T102" fmla="*/ 106 w 292"/>
                  <a:gd name="T103" fmla="*/ 20 h 292"/>
                  <a:gd name="T104" fmla="*/ 116 w 292"/>
                  <a:gd name="T105" fmla="*/ 20 h 292"/>
                  <a:gd name="T106" fmla="*/ 130 w 292"/>
                  <a:gd name="T107" fmla="*/ 20 h 292"/>
                  <a:gd name="T108" fmla="*/ 138 w 292"/>
                  <a:gd name="T109" fmla="*/ 26 h 292"/>
                  <a:gd name="T110" fmla="*/ 144 w 292"/>
                  <a:gd name="T111" fmla="*/ 3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2" h="292">
                    <a:moveTo>
                      <a:pt x="144" y="32"/>
                    </a:moveTo>
                    <a:lnTo>
                      <a:pt x="142" y="34"/>
                    </a:lnTo>
                    <a:lnTo>
                      <a:pt x="144" y="36"/>
                    </a:lnTo>
                    <a:lnTo>
                      <a:pt x="144" y="36"/>
                    </a:lnTo>
                    <a:lnTo>
                      <a:pt x="210" y="48"/>
                    </a:lnTo>
                    <a:lnTo>
                      <a:pt x="210" y="50"/>
                    </a:lnTo>
                    <a:lnTo>
                      <a:pt x="212" y="54"/>
                    </a:lnTo>
                    <a:lnTo>
                      <a:pt x="214" y="60"/>
                    </a:lnTo>
                    <a:lnTo>
                      <a:pt x="214" y="72"/>
                    </a:lnTo>
                    <a:lnTo>
                      <a:pt x="210" y="76"/>
                    </a:lnTo>
                    <a:lnTo>
                      <a:pt x="208" y="86"/>
                    </a:lnTo>
                    <a:lnTo>
                      <a:pt x="208" y="92"/>
                    </a:lnTo>
                    <a:lnTo>
                      <a:pt x="210" y="94"/>
                    </a:lnTo>
                    <a:lnTo>
                      <a:pt x="224" y="94"/>
                    </a:lnTo>
                    <a:lnTo>
                      <a:pt x="230" y="88"/>
                    </a:lnTo>
                    <a:lnTo>
                      <a:pt x="234" y="84"/>
                    </a:lnTo>
                    <a:lnTo>
                      <a:pt x="236" y="82"/>
                    </a:lnTo>
                    <a:lnTo>
                      <a:pt x="244" y="80"/>
                    </a:lnTo>
                    <a:lnTo>
                      <a:pt x="246" y="84"/>
                    </a:lnTo>
                    <a:lnTo>
                      <a:pt x="248" y="84"/>
                    </a:lnTo>
                    <a:lnTo>
                      <a:pt x="250" y="82"/>
                    </a:lnTo>
                    <a:lnTo>
                      <a:pt x="252" y="82"/>
                    </a:lnTo>
                    <a:lnTo>
                      <a:pt x="254" y="80"/>
                    </a:lnTo>
                    <a:lnTo>
                      <a:pt x="254" y="82"/>
                    </a:lnTo>
                    <a:lnTo>
                      <a:pt x="258" y="84"/>
                    </a:lnTo>
                    <a:lnTo>
                      <a:pt x="262" y="92"/>
                    </a:lnTo>
                    <a:lnTo>
                      <a:pt x="258" y="96"/>
                    </a:lnTo>
                    <a:lnTo>
                      <a:pt x="260" y="102"/>
                    </a:lnTo>
                    <a:lnTo>
                      <a:pt x="264" y="104"/>
                    </a:lnTo>
                    <a:lnTo>
                      <a:pt x="262" y="108"/>
                    </a:lnTo>
                    <a:lnTo>
                      <a:pt x="262" y="116"/>
                    </a:lnTo>
                    <a:lnTo>
                      <a:pt x="262" y="122"/>
                    </a:lnTo>
                    <a:lnTo>
                      <a:pt x="264" y="128"/>
                    </a:lnTo>
                    <a:lnTo>
                      <a:pt x="260" y="134"/>
                    </a:lnTo>
                    <a:lnTo>
                      <a:pt x="256" y="136"/>
                    </a:lnTo>
                    <a:lnTo>
                      <a:pt x="256" y="142"/>
                    </a:lnTo>
                    <a:lnTo>
                      <a:pt x="260" y="150"/>
                    </a:lnTo>
                    <a:lnTo>
                      <a:pt x="266" y="168"/>
                    </a:lnTo>
                    <a:lnTo>
                      <a:pt x="268" y="172"/>
                    </a:lnTo>
                    <a:lnTo>
                      <a:pt x="266" y="174"/>
                    </a:lnTo>
                    <a:lnTo>
                      <a:pt x="264" y="178"/>
                    </a:lnTo>
                    <a:lnTo>
                      <a:pt x="266" y="180"/>
                    </a:lnTo>
                    <a:lnTo>
                      <a:pt x="278" y="182"/>
                    </a:lnTo>
                    <a:lnTo>
                      <a:pt x="282" y="182"/>
                    </a:lnTo>
                    <a:lnTo>
                      <a:pt x="282" y="186"/>
                    </a:lnTo>
                    <a:lnTo>
                      <a:pt x="280" y="192"/>
                    </a:lnTo>
                    <a:lnTo>
                      <a:pt x="282" y="194"/>
                    </a:lnTo>
                    <a:lnTo>
                      <a:pt x="284" y="196"/>
                    </a:lnTo>
                    <a:lnTo>
                      <a:pt x="290" y="196"/>
                    </a:lnTo>
                    <a:lnTo>
                      <a:pt x="292" y="198"/>
                    </a:lnTo>
                    <a:lnTo>
                      <a:pt x="292" y="200"/>
                    </a:lnTo>
                    <a:lnTo>
                      <a:pt x="288" y="202"/>
                    </a:lnTo>
                    <a:lnTo>
                      <a:pt x="284" y="202"/>
                    </a:lnTo>
                    <a:lnTo>
                      <a:pt x="278" y="210"/>
                    </a:lnTo>
                    <a:lnTo>
                      <a:pt x="268" y="214"/>
                    </a:lnTo>
                    <a:lnTo>
                      <a:pt x="266" y="214"/>
                    </a:lnTo>
                    <a:lnTo>
                      <a:pt x="262" y="212"/>
                    </a:lnTo>
                    <a:lnTo>
                      <a:pt x="258" y="212"/>
                    </a:lnTo>
                    <a:lnTo>
                      <a:pt x="246" y="216"/>
                    </a:lnTo>
                    <a:lnTo>
                      <a:pt x="234" y="218"/>
                    </a:lnTo>
                    <a:lnTo>
                      <a:pt x="226" y="214"/>
                    </a:lnTo>
                    <a:lnTo>
                      <a:pt x="216" y="212"/>
                    </a:lnTo>
                    <a:lnTo>
                      <a:pt x="216" y="214"/>
                    </a:lnTo>
                    <a:lnTo>
                      <a:pt x="202" y="222"/>
                    </a:lnTo>
                    <a:lnTo>
                      <a:pt x="198" y="224"/>
                    </a:lnTo>
                    <a:lnTo>
                      <a:pt x="190" y="228"/>
                    </a:lnTo>
                    <a:lnTo>
                      <a:pt x="188" y="228"/>
                    </a:lnTo>
                    <a:lnTo>
                      <a:pt x="184" y="230"/>
                    </a:lnTo>
                    <a:lnTo>
                      <a:pt x="180" y="234"/>
                    </a:lnTo>
                    <a:lnTo>
                      <a:pt x="180" y="242"/>
                    </a:lnTo>
                    <a:lnTo>
                      <a:pt x="178" y="244"/>
                    </a:lnTo>
                    <a:lnTo>
                      <a:pt x="176" y="246"/>
                    </a:lnTo>
                    <a:lnTo>
                      <a:pt x="172" y="248"/>
                    </a:lnTo>
                    <a:lnTo>
                      <a:pt x="170" y="250"/>
                    </a:lnTo>
                    <a:lnTo>
                      <a:pt x="166" y="254"/>
                    </a:lnTo>
                    <a:lnTo>
                      <a:pt x="166" y="256"/>
                    </a:lnTo>
                    <a:lnTo>
                      <a:pt x="156" y="264"/>
                    </a:lnTo>
                    <a:lnTo>
                      <a:pt x="150" y="266"/>
                    </a:lnTo>
                    <a:lnTo>
                      <a:pt x="140" y="268"/>
                    </a:lnTo>
                    <a:lnTo>
                      <a:pt x="136" y="272"/>
                    </a:lnTo>
                    <a:lnTo>
                      <a:pt x="134" y="276"/>
                    </a:lnTo>
                    <a:lnTo>
                      <a:pt x="132" y="278"/>
                    </a:lnTo>
                    <a:lnTo>
                      <a:pt x="126" y="276"/>
                    </a:lnTo>
                    <a:lnTo>
                      <a:pt x="120" y="284"/>
                    </a:lnTo>
                    <a:lnTo>
                      <a:pt x="112" y="286"/>
                    </a:lnTo>
                    <a:lnTo>
                      <a:pt x="108" y="292"/>
                    </a:lnTo>
                    <a:lnTo>
                      <a:pt x="104" y="288"/>
                    </a:lnTo>
                    <a:lnTo>
                      <a:pt x="104" y="280"/>
                    </a:lnTo>
                    <a:lnTo>
                      <a:pt x="102" y="276"/>
                    </a:lnTo>
                    <a:lnTo>
                      <a:pt x="94" y="272"/>
                    </a:lnTo>
                    <a:lnTo>
                      <a:pt x="92" y="274"/>
                    </a:lnTo>
                    <a:lnTo>
                      <a:pt x="88" y="264"/>
                    </a:lnTo>
                    <a:lnTo>
                      <a:pt x="82" y="262"/>
                    </a:lnTo>
                    <a:lnTo>
                      <a:pt x="78" y="262"/>
                    </a:lnTo>
                    <a:lnTo>
                      <a:pt x="78" y="262"/>
                    </a:lnTo>
                    <a:lnTo>
                      <a:pt x="72" y="262"/>
                    </a:lnTo>
                    <a:lnTo>
                      <a:pt x="70" y="260"/>
                    </a:lnTo>
                    <a:lnTo>
                      <a:pt x="70" y="256"/>
                    </a:lnTo>
                    <a:lnTo>
                      <a:pt x="66" y="254"/>
                    </a:lnTo>
                    <a:lnTo>
                      <a:pt x="60" y="258"/>
                    </a:lnTo>
                    <a:lnTo>
                      <a:pt x="56" y="256"/>
                    </a:lnTo>
                    <a:lnTo>
                      <a:pt x="52" y="250"/>
                    </a:lnTo>
                    <a:lnTo>
                      <a:pt x="46" y="244"/>
                    </a:lnTo>
                    <a:lnTo>
                      <a:pt x="46" y="236"/>
                    </a:lnTo>
                    <a:lnTo>
                      <a:pt x="48" y="232"/>
                    </a:lnTo>
                    <a:lnTo>
                      <a:pt x="44" y="230"/>
                    </a:lnTo>
                    <a:lnTo>
                      <a:pt x="36" y="230"/>
                    </a:lnTo>
                    <a:lnTo>
                      <a:pt x="28" y="238"/>
                    </a:lnTo>
                    <a:lnTo>
                      <a:pt x="24" y="240"/>
                    </a:lnTo>
                    <a:lnTo>
                      <a:pt x="18" y="240"/>
                    </a:lnTo>
                    <a:lnTo>
                      <a:pt x="12" y="236"/>
                    </a:lnTo>
                    <a:lnTo>
                      <a:pt x="8" y="238"/>
                    </a:lnTo>
                    <a:lnTo>
                      <a:pt x="10" y="230"/>
                    </a:lnTo>
                    <a:lnTo>
                      <a:pt x="6" y="224"/>
                    </a:lnTo>
                    <a:lnTo>
                      <a:pt x="6" y="216"/>
                    </a:lnTo>
                    <a:lnTo>
                      <a:pt x="8" y="202"/>
                    </a:lnTo>
                    <a:lnTo>
                      <a:pt x="8" y="202"/>
                    </a:lnTo>
                    <a:lnTo>
                      <a:pt x="10" y="200"/>
                    </a:lnTo>
                    <a:lnTo>
                      <a:pt x="10" y="194"/>
                    </a:lnTo>
                    <a:lnTo>
                      <a:pt x="14" y="190"/>
                    </a:lnTo>
                    <a:lnTo>
                      <a:pt x="16" y="188"/>
                    </a:lnTo>
                    <a:lnTo>
                      <a:pt x="16" y="184"/>
                    </a:lnTo>
                    <a:lnTo>
                      <a:pt x="16" y="182"/>
                    </a:lnTo>
                    <a:lnTo>
                      <a:pt x="12" y="180"/>
                    </a:lnTo>
                    <a:lnTo>
                      <a:pt x="16" y="172"/>
                    </a:lnTo>
                    <a:lnTo>
                      <a:pt x="18" y="156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0" y="56"/>
                    </a:lnTo>
                    <a:lnTo>
                      <a:pt x="30" y="22"/>
                    </a:lnTo>
                    <a:lnTo>
                      <a:pt x="30" y="12"/>
                    </a:lnTo>
                    <a:lnTo>
                      <a:pt x="28" y="6"/>
                    </a:lnTo>
                    <a:lnTo>
                      <a:pt x="32" y="2"/>
                    </a:lnTo>
                    <a:lnTo>
                      <a:pt x="36" y="2"/>
                    </a:lnTo>
                    <a:lnTo>
                      <a:pt x="40" y="6"/>
                    </a:lnTo>
                    <a:lnTo>
                      <a:pt x="42" y="6"/>
                    </a:lnTo>
                    <a:lnTo>
                      <a:pt x="46" y="4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8" y="8"/>
                    </a:lnTo>
                    <a:lnTo>
                      <a:pt x="70" y="10"/>
                    </a:lnTo>
                    <a:lnTo>
                      <a:pt x="70" y="10"/>
                    </a:lnTo>
                    <a:lnTo>
                      <a:pt x="70" y="14"/>
                    </a:lnTo>
                    <a:lnTo>
                      <a:pt x="78" y="16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90" y="18"/>
                    </a:lnTo>
                    <a:lnTo>
                      <a:pt x="92" y="20"/>
                    </a:lnTo>
                    <a:lnTo>
                      <a:pt x="92" y="20"/>
                    </a:lnTo>
                    <a:lnTo>
                      <a:pt x="94" y="18"/>
                    </a:lnTo>
                    <a:lnTo>
                      <a:pt x="104" y="16"/>
                    </a:lnTo>
                    <a:lnTo>
                      <a:pt x="106" y="20"/>
                    </a:lnTo>
                    <a:lnTo>
                      <a:pt x="110" y="22"/>
                    </a:lnTo>
                    <a:lnTo>
                      <a:pt x="114" y="22"/>
                    </a:lnTo>
                    <a:lnTo>
                      <a:pt x="116" y="20"/>
                    </a:lnTo>
                    <a:lnTo>
                      <a:pt x="124" y="20"/>
                    </a:lnTo>
                    <a:lnTo>
                      <a:pt x="128" y="18"/>
                    </a:lnTo>
                    <a:lnTo>
                      <a:pt x="130" y="20"/>
                    </a:lnTo>
                    <a:lnTo>
                      <a:pt x="134" y="30"/>
                    </a:lnTo>
                    <a:lnTo>
                      <a:pt x="138" y="28"/>
                    </a:lnTo>
                    <a:lnTo>
                      <a:pt x="138" y="26"/>
                    </a:lnTo>
                    <a:lnTo>
                      <a:pt x="142" y="28"/>
                    </a:lnTo>
                    <a:lnTo>
                      <a:pt x="144" y="32"/>
                    </a:lnTo>
                    <a:lnTo>
                      <a:pt x="144" y="32"/>
                    </a:lnTo>
                    <a:lnTo>
                      <a:pt x="144" y="3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82"/>
              <p:cNvSpPr>
                <a:spLocks/>
              </p:cNvSpPr>
              <p:nvPr/>
            </p:nvSpPr>
            <p:spPr bwMode="auto">
              <a:xfrm>
                <a:off x="3004" y="2439"/>
                <a:ext cx="354" cy="242"/>
              </a:xfrm>
              <a:custGeom>
                <a:avLst/>
                <a:gdLst>
                  <a:gd name="T0" fmla="*/ 14 w 354"/>
                  <a:gd name="T1" fmla="*/ 18 h 242"/>
                  <a:gd name="T2" fmla="*/ 34 w 354"/>
                  <a:gd name="T3" fmla="*/ 22 h 242"/>
                  <a:gd name="T4" fmla="*/ 50 w 354"/>
                  <a:gd name="T5" fmla="*/ 14 h 242"/>
                  <a:gd name="T6" fmla="*/ 54 w 354"/>
                  <a:gd name="T7" fmla="*/ 6 h 242"/>
                  <a:gd name="T8" fmla="*/ 60 w 354"/>
                  <a:gd name="T9" fmla="*/ 0 h 242"/>
                  <a:gd name="T10" fmla="*/ 66 w 354"/>
                  <a:gd name="T11" fmla="*/ 14 h 242"/>
                  <a:gd name="T12" fmla="*/ 72 w 354"/>
                  <a:gd name="T13" fmla="*/ 14 h 242"/>
                  <a:gd name="T14" fmla="*/ 82 w 354"/>
                  <a:gd name="T15" fmla="*/ 16 h 242"/>
                  <a:gd name="T16" fmla="*/ 96 w 354"/>
                  <a:gd name="T17" fmla="*/ 12 h 242"/>
                  <a:gd name="T18" fmla="*/ 98 w 354"/>
                  <a:gd name="T19" fmla="*/ 6 h 242"/>
                  <a:gd name="T20" fmla="*/ 108 w 354"/>
                  <a:gd name="T21" fmla="*/ 4 h 242"/>
                  <a:gd name="T22" fmla="*/ 126 w 354"/>
                  <a:gd name="T23" fmla="*/ 8 h 242"/>
                  <a:gd name="T24" fmla="*/ 142 w 354"/>
                  <a:gd name="T25" fmla="*/ 16 h 242"/>
                  <a:gd name="T26" fmla="*/ 162 w 354"/>
                  <a:gd name="T27" fmla="*/ 12 h 242"/>
                  <a:gd name="T28" fmla="*/ 180 w 354"/>
                  <a:gd name="T29" fmla="*/ 24 h 242"/>
                  <a:gd name="T30" fmla="*/ 192 w 354"/>
                  <a:gd name="T31" fmla="*/ 30 h 242"/>
                  <a:gd name="T32" fmla="*/ 206 w 354"/>
                  <a:gd name="T33" fmla="*/ 40 h 242"/>
                  <a:gd name="T34" fmla="*/ 214 w 354"/>
                  <a:gd name="T35" fmla="*/ 50 h 242"/>
                  <a:gd name="T36" fmla="*/ 246 w 354"/>
                  <a:gd name="T37" fmla="*/ 42 h 242"/>
                  <a:gd name="T38" fmla="*/ 262 w 354"/>
                  <a:gd name="T39" fmla="*/ 34 h 242"/>
                  <a:gd name="T40" fmla="*/ 274 w 354"/>
                  <a:gd name="T41" fmla="*/ 26 h 242"/>
                  <a:gd name="T42" fmla="*/ 286 w 354"/>
                  <a:gd name="T43" fmla="*/ 16 h 242"/>
                  <a:gd name="T44" fmla="*/ 300 w 354"/>
                  <a:gd name="T45" fmla="*/ 28 h 242"/>
                  <a:gd name="T46" fmla="*/ 312 w 354"/>
                  <a:gd name="T47" fmla="*/ 26 h 242"/>
                  <a:gd name="T48" fmla="*/ 326 w 354"/>
                  <a:gd name="T49" fmla="*/ 40 h 242"/>
                  <a:gd name="T50" fmla="*/ 338 w 354"/>
                  <a:gd name="T51" fmla="*/ 48 h 242"/>
                  <a:gd name="T52" fmla="*/ 354 w 354"/>
                  <a:gd name="T53" fmla="*/ 58 h 242"/>
                  <a:gd name="T54" fmla="*/ 344 w 354"/>
                  <a:gd name="T55" fmla="*/ 72 h 242"/>
                  <a:gd name="T56" fmla="*/ 326 w 354"/>
                  <a:gd name="T57" fmla="*/ 80 h 242"/>
                  <a:gd name="T58" fmla="*/ 314 w 354"/>
                  <a:gd name="T59" fmla="*/ 86 h 242"/>
                  <a:gd name="T60" fmla="*/ 314 w 354"/>
                  <a:gd name="T61" fmla="*/ 102 h 242"/>
                  <a:gd name="T62" fmla="*/ 302 w 354"/>
                  <a:gd name="T63" fmla="*/ 122 h 242"/>
                  <a:gd name="T64" fmla="*/ 290 w 354"/>
                  <a:gd name="T65" fmla="*/ 144 h 242"/>
                  <a:gd name="T66" fmla="*/ 274 w 354"/>
                  <a:gd name="T67" fmla="*/ 152 h 242"/>
                  <a:gd name="T68" fmla="*/ 272 w 354"/>
                  <a:gd name="T69" fmla="*/ 166 h 242"/>
                  <a:gd name="T70" fmla="*/ 266 w 354"/>
                  <a:gd name="T71" fmla="*/ 180 h 242"/>
                  <a:gd name="T72" fmla="*/ 232 w 354"/>
                  <a:gd name="T73" fmla="*/ 182 h 242"/>
                  <a:gd name="T74" fmla="*/ 222 w 354"/>
                  <a:gd name="T75" fmla="*/ 184 h 242"/>
                  <a:gd name="T76" fmla="*/ 202 w 354"/>
                  <a:gd name="T77" fmla="*/ 198 h 242"/>
                  <a:gd name="T78" fmla="*/ 190 w 354"/>
                  <a:gd name="T79" fmla="*/ 196 h 242"/>
                  <a:gd name="T80" fmla="*/ 192 w 354"/>
                  <a:gd name="T81" fmla="*/ 208 h 242"/>
                  <a:gd name="T82" fmla="*/ 162 w 354"/>
                  <a:gd name="T83" fmla="*/ 242 h 242"/>
                  <a:gd name="T84" fmla="*/ 126 w 354"/>
                  <a:gd name="T85" fmla="*/ 216 h 242"/>
                  <a:gd name="T86" fmla="*/ 124 w 354"/>
                  <a:gd name="T87" fmla="*/ 206 h 242"/>
                  <a:gd name="T88" fmla="*/ 136 w 354"/>
                  <a:gd name="T89" fmla="*/ 200 h 242"/>
                  <a:gd name="T90" fmla="*/ 108 w 354"/>
                  <a:gd name="T91" fmla="*/ 148 h 242"/>
                  <a:gd name="T92" fmla="*/ 74 w 354"/>
                  <a:gd name="T93" fmla="*/ 100 h 242"/>
                  <a:gd name="T94" fmla="*/ 0 w 354"/>
                  <a:gd name="T95" fmla="*/ 34 h 242"/>
                  <a:gd name="T96" fmla="*/ 2 w 354"/>
                  <a:gd name="T97" fmla="*/ 1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4" h="242">
                    <a:moveTo>
                      <a:pt x="2" y="12"/>
                    </a:moveTo>
                    <a:lnTo>
                      <a:pt x="10" y="16"/>
                    </a:lnTo>
                    <a:lnTo>
                      <a:pt x="14" y="18"/>
                    </a:lnTo>
                    <a:lnTo>
                      <a:pt x="14" y="20"/>
                    </a:lnTo>
                    <a:lnTo>
                      <a:pt x="30" y="22"/>
                    </a:lnTo>
                    <a:lnTo>
                      <a:pt x="34" y="22"/>
                    </a:lnTo>
                    <a:lnTo>
                      <a:pt x="40" y="26"/>
                    </a:lnTo>
                    <a:lnTo>
                      <a:pt x="42" y="18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48" y="10"/>
                    </a:lnTo>
                    <a:lnTo>
                      <a:pt x="54" y="6"/>
                    </a:lnTo>
                    <a:lnTo>
                      <a:pt x="56" y="4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64" y="6"/>
                    </a:lnTo>
                    <a:lnTo>
                      <a:pt x="66" y="12"/>
                    </a:lnTo>
                    <a:lnTo>
                      <a:pt x="66" y="14"/>
                    </a:lnTo>
                    <a:lnTo>
                      <a:pt x="70" y="14"/>
                    </a:lnTo>
                    <a:lnTo>
                      <a:pt x="70" y="14"/>
                    </a:lnTo>
                    <a:lnTo>
                      <a:pt x="72" y="14"/>
                    </a:lnTo>
                    <a:lnTo>
                      <a:pt x="72" y="16"/>
                    </a:lnTo>
                    <a:lnTo>
                      <a:pt x="76" y="14"/>
                    </a:lnTo>
                    <a:lnTo>
                      <a:pt x="82" y="16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98" y="6"/>
                    </a:lnTo>
                    <a:lnTo>
                      <a:pt x="98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4" y="8"/>
                    </a:lnTo>
                    <a:lnTo>
                      <a:pt x="120" y="8"/>
                    </a:lnTo>
                    <a:lnTo>
                      <a:pt x="126" y="8"/>
                    </a:lnTo>
                    <a:lnTo>
                      <a:pt x="130" y="12"/>
                    </a:lnTo>
                    <a:lnTo>
                      <a:pt x="138" y="14"/>
                    </a:lnTo>
                    <a:lnTo>
                      <a:pt x="142" y="16"/>
                    </a:lnTo>
                    <a:lnTo>
                      <a:pt x="150" y="14"/>
                    </a:lnTo>
                    <a:lnTo>
                      <a:pt x="156" y="14"/>
                    </a:lnTo>
                    <a:lnTo>
                      <a:pt x="162" y="12"/>
                    </a:lnTo>
                    <a:lnTo>
                      <a:pt x="168" y="14"/>
                    </a:lnTo>
                    <a:lnTo>
                      <a:pt x="176" y="18"/>
                    </a:lnTo>
                    <a:lnTo>
                      <a:pt x="180" y="24"/>
                    </a:lnTo>
                    <a:lnTo>
                      <a:pt x="182" y="26"/>
                    </a:lnTo>
                    <a:lnTo>
                      <a:pt x="190" y="28"/>
                    </a:lnTo>
                    <a:lnTo>
                      <a:pt x="192" y="30"/>
                    </a:lnTo>
                    <a:lnTo>
                      <a:pt x="198" y="32"/>
                    </a:lnTo>
                    <a:lnTo>
                      <a:pt x="200" y="36"/>
                    </a:lnTo>
                    <a:lnTo>
                      <a:pt x="206" y="40"/>
                    </a:lnTo>
                    <a:lnTo>
                      <a:pt x="212" y="40"/>
                    </a:lnTo>
                    <a:lnTo>
                      <a:pt x="212" y="46"/>
                    </a:lnTo>
                    <a:lnTo>
                      <a:pt x="214" y="50"/>
                    </a:lnTo>
                    <a:lnTo>
                      <a:pt x="218" y="56"/>
                    </a:lnTo>
                    <a:lnTo>
                      <a:pt x="232" y="52"/>
                    </a:lnTo>
                    <a:lnTo>
                      <a:pt x="246" y="42"/>
                    </a:lnTo>
                    <a:lnTo>
                      <a:pt x="250" y="34"/>
                    </a:lnTo>
                    <a:lnTo>
                      <a:pt x="256" y="32"/>
                    </a:lnTo>
                    <a:lnTo>
                      <a:pt x="262" y="34"/>
                    </a:lnTo>
                    <a:lnTo>
                      <a:pt x="266" y="30"/>
                    </a:lnTo>
                    <a:lnTo>
                      <a:pt x="272" y="24"/>
                    </a:lnTo>
                    <a:lnTo>
                      <a:pt x="274" y="26"/>
                    </a:lnTo>
                    <a:lnTo>
                      <a:pt x="278" y="26"/>
                    </a:lnTo>
                    <a:lnTo>
                      <a:pt x="284" y="22"/>
                    </a:lnTo>
                    <a:lnTo>
                      <a:pt x="286" y="16"/>
                    </a:lnTo>
                    <a:lnTo>
                      <a:pt x="292" y="18"/>
                    </a:lnTo>
                    <a:lnTo>
                      <a:pt x="294" y="18"/>
                    </a:lnTo>
                    <a:lnTo>
                      <a:pt x="300" y="28"/>
                    </a:lnTo>
                    <a:lnTo>
                      <a:pt x="306" y="30"/>
                    </a:lnTo>
                    <a:lnTo>
                      <a:pt x="310" y="28"/>
                    </a:lnTo>
                    <a:lnTo>
                      <a:pt x="312" y="26"/>
                    </a:lnTo>
                    <a:lnTo>
                      <a:pt x="316" y="26"/>
                    </a:lnTo>
                    <a:lnTo>
                      <a:pt x="320" y="32"/>
                    </a:lnTo>
                    <a:lnTo>
                      <a:pt x="326" y="40"/>
                    </a:lnTo>
                    <a:lnTo>
                      <a:pt x="334" y="42"/>
                    </a:lnTo>
                    <a:lnTo>
                      <a:pt x="336" y="46"/>
                    </a:lnTo>
                    <a:lnTo>
                      <a:pt x="338" y="48"/>
                    </a:lnTo>
                    <a:lnTo>
                      <a:pt x="344" y="54"/>
                    </a:lnTo>
                    <a:lnTo>
                      <a:pt x="348" y="54"/>
                    </a:lnTo>
                    <a:lnTo>
                      <a:pt x="354" y="58"/>
                    </a:lnTo>
                    <a:lnTo>
                      <a:pt x="350" y="62"/>
                    </a:lnTo>
                    <a:lnTo>
                      <a:pt x="348" y="70"/>
                    </a:lnTo>
                    <a:lnTo>
                      <a:pt x="344" y="72"/>
                    </a:lnTo>
                    <a:lnTo>
                      <a:pt x="338" y="70"/>
                    </a:lnTo>
                    <a:lnTo>
                      <a:pt x="332" y="72"/>
                    </a:lnTo>
                    <a:lnTo>
                      <a:pt x="326" y="80"/>
                    </a:lnTo>
                    <a:lnTo>
                      <a:pt x="322" y="82"/>
                    </a:lnTo>
                    <a:lnTo>
                      <a:pt x="316" y="82"/>
                    </a:lnTo>
                    <a:lnTo>
                      <a:pt x="314" y="86"/>
                    </a:lnTo>
                    <a:lnTo>
                      <a:pt x="314" y="94"/>
                    </a:lnTo>
                    <a:lnTo>
                      <a:pt x="314" y="98"/>
                    </a:lnTo>
                    <a:lnTo>
                      <a:pt x="314" y="102"/>
                    </a:lnTo>
                    <a:lnTo>
                      <a:pt x="312" y="106"/>
                    </a:lnTo>
                    <a:lnTo>
                      <a:pt x="308" y="108"/>
                    </a:lnTo>
                    <a:lnTo>
                      <a:pt x="302" y="122"/>
                    </a:lnTo>
                    <a:lnTo>
                      <a:pt x="300" y="126"/>
                    </a:lnTo>
                    <a:lnTo>
                      <a:pt x="296" y="138"/>
                    </a:lnTo>
                    <a:lnTo>
                      <a:pt x="290" y="144"/>
                    </a:lnTo>
                    <a:lnTo>
                      <a:pt x="284" y="142"/>
                    </a:lnTo>
                    <a:lnTo>
                      <a:pt x="276" y="146"/>
                    </a:lnTo>
                    <a:lnTo>
                      <a:pt x="274" y="152"/>
                    </a:lnTo>
                    <a:lnTo>
                      <a:pt x="276" y="154"/>
                    </a:lnTo>
                    <a:lnTo>
                      <a:pt x="274" y="166"/>
                    </a:lnTo>
                    <a:lnTo>
                      <a:pt x="272" y="166"/>
                    </a:lnTo>
                    <a:lnTo>
                      <a:pt x="272" y="172"/>
                    </a:lnTo>
                    <a:lnTo>
                      <a:pt x="272" y="176"/>
                    </a:lnTo>
                    <a:lnTo>
                      <a:pt x="266" y="180"/>
                    </a:lnTo>
                    <a:lnTo>
                      <a:pt x="262" y="180"/>
                    </a:lnTo>
                    <a:lnTo>
                      <a:pt x="260" y="180"/>
                    </a:lnTo>
                    <a:lnTo>
                      <a:pt x="232" y="182"/>
                    </a:lnTo>
                    <a:lnTo>
                      <a:pt x="228" y="186"/>
                    </a:lnTo>
                    <a:lnTo>
                      <a:pt x="224" y="184"/>
                    </a:lnTo>
                    <a:lnTo>
                      <a:pt x="222" y="184"/>
                    </a:lnTo>
                    <a:lnTo>
                      <a:pt x="220" y="184"/>
                    </a:lnTo>
                    <a:lnTo>
                      <a:pt x="218" y="184"/>
                    </a:lnTo>
                    <a:lnTo>
                      <a:pt x="202" y="198"/>
                    </a:lnTo>
                    <a:lnTo>
                      <a:pt x="200" y="196"/>
                    </a:lnTo>
                    <a:lnTo>
                      <a:pt x="194" y="200"/>
                    </a:lnTo>
                    <a:lnTo>
                      <a:pt x="190" y="196"/>
                    </a:lnTo>
                    <a:lnTo>
                      <a:pt x="190" y="198"/>
                    </a:lnTo>
                    <a:lnTo>
                      <a:pt x="188" y="202"/>
                    </a:lnTo>
                    <a:lnTo>
                      <a:pt x="192" y="208"/>
                    </a:lnTo>
                    <a:lnTo>
                      <a:pt x="192" y="212"/>
                    </a:lnTo>
                    <a:lnTo>
                      <a:pt x="186" y="216"/>
                    </a:lnTo>
                    <a:lnTo>
                      <a:pt x="162" y="242"/>
                    </a:lnTo>
                    <a:lnTo>
                      <a:pt x="148" y="218"/>
                    </a:lnTo>
                    <a:lnTo>
                      <a:pt x="140" y="216"/>
                    </a:lnTo>
                    <a:lnTo>
                      <a:pt x="126" y="216"/>
                    </a:lnTo>
                    <a:lnTo>
                      <a:pt x="122" y="216"/>
                    </a:lnTo>
                    <a:lnTo>
                      <a:pt x="122" y="212"/>
                    </a:lnTo>
                    <a:lnTo>
                      <a:pt x="124" y="206"/>
                    </a:lnTo>
                    <a:lnTo>
                      <a:pt x="128" y="204"/>
                    </a:lnTo>
                    <a:lnTo>
                      <a:pt x="134" y="204"/>
                    </a:lnTo>
                    <a:lnTo>
                      <a:pt x="136" y="200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08" y="148"/>
                    </a:lnTo>
                    <a:lnTo>
                      <a:pt x="104" y="148"/>
                    </a:lnTo>
                    <a:lnTo>
                      <a:pt x="100" y="140"/>
                    </a:lnTo>
                    <a:lnTo>
                      <a:pt x="74" y="100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83"/>
              <p:cNvSpPr>
                <a:spLocks/>
              </p:cNvSpPr>
              <p:nvPr/>
            </p:nvSpPr>
            <p:spPr bwMode="auto">
              <a:xfrm>
                <a:off x="2928" y="2449"/>
                <a:ext cx="238" cy="299"/>
              </a:xfrm>
              <a:custGeom>
                <a:avLst/>
                <a:gdLst>
                  <a:gd name="T0" fmla="*/ 28 w 238"/>
                  <a:gd name="T1" fmla="*/ 42 h 299"/>
                  <a:gd name="T2" fmla="*/ 24 w 238"/>
                  <a:gd name="T3" fmla="*/ 34 h 299"/>
                  <a:gd name="T4" fmla="*/ 22 w 238"/>
                  <a:gd name="T5" fmla="*/ 34 h 299"/>
                  <a:gd name="T6" fmla="*/ 22 w 238"/>
                  <a:gd name="T7" fmla="*/ 30 h 299"/>
                  <a:gd name="T8" fmla="*/ 40 w 238"/>
                  <a:gd name="T9" fmla="*/ 10 h 299"/>
                  <a:gd name="T10" fmla="*/ 44 w 238"/>
                  <a:gd name="T11" fmla="*/ 0 h 299"/>
                  <a:gd name="T12" fmla="*/ 48 w 238"/>
                  <a:gd name="T13" fmla="*/ 0 h 299"/>
                  <a:gd name="T14" fmla="*/ 48 w 238"/>
                  <a:gd name="T15" fmla="*/ 2 h 299"/>
                  <a:gd name="T16" fmla="*/ 50 w 238"/>
                  <a:gd name="T17" fmla="*/ 4 h 299"/>
                  <a:gd name="T18" fmla="*/ 56 w 238"/>
                  <a:gd name="T19" fmla="*/ 8 h 299"/>
                  <a:gd name="T20" fmla="*/ 60 w 238"/>
                  <a:gd name="T21" fmla="*/ 10 h 299"/>
                  <a:gd name="T22" fmla="*/ 62 w 238"/>
                  <a:gd name="T23" fmla="*/ 10 h 299"/>
                  <a:gd name="T24" fmla="*/ 68 w 238"/>
                  <a:gd name="T25" fmla="*/ 4 h 299"/>
                  <a:gd name="T26" fmla="*/ 70 w 238"/>
                  <a:gd name="T27" fmla="*/ 2 h 299"/>
                  <a:gd name="T28" fmla="*/ 78 w 238"/>
                  <a:gd name="T29" fmla="*/ 2 h 299"/>
                  <a:gd name="T30" fmla="*/ 78 w 238"/>
                  <a:gd name="T31" fmla="*/ 2 h 299"/>
                  <a:gd name="T32" fmla="*/ 76 w 238"/>
                  <a:gd name="T33" fmla="*/ 24 h 299"/>
                  <a:gd name="T34" fmla="*/ 76 w 238"/>
                  <a:gd name="T35" fmla="*/ 32 h 299"/>
                  <a:gd name="T36" fmla="*/ 78 w 238"/>
                  <a:gd name="T37" fmla="*/ 34 h 299"/>
                  <a:gd name="T38" fmla="*/ 150 w 238"/>
                  <a:gd name="T39" fmla="*/ 90 h 299"/>
                  <a:gd name="T40" fmla="*/ 176 w 238"/>
                  <a:gd name="T41" fmla="*/ 130 h 299"/>
                  <a:gd name="T42" fmla="*/ 180 w 238"/>
                  <a:gd name="T43" fmla="*/ 138 h 299"/>
                  <a:gd name="T44" fmla="*/ 184 w 238"/>
                  <a:gd name="T45" fmla="*/ 138 h 299"/>
                  <a:gd name="T46" fmla="*/ 210 w 238"/>
                  <a:gd name="T47" fmla="*/ 184 h 299"/>
                  <a:gd name="T48" fmla="*/ 210 w 238"/>
                  <a:gd name="T49" fmla="*/ 186 h 299"/>
                  <a:gd name="T50" fmla="*/ 212 w 238"/>
                  <a:gd name="T51" fmla="*/ 190 h 299"/>
                  <a:gd name="T52" fmla="*/ 210 w 238"/>
                  <a:gd name="T53" fmla="*/ 194 h 299"/>
                  <a:gd name="T54" fmla="*/ 204 w 238"/>
                  <a:gd name="T55" fmla="*/ 194 h 299"/>
                  <a:gd name="T56" fmla="*/ 200 w 238"/>
                  <a:gd name="T57" fmla="*/ 196 h 299"/>
                  <a:gd name="T58" fmla="*/ 198 w 238"/>
                  <a:gd name="T59" fmla="*/ 202 h 299"/>
                  <a:gd name="T60" fmla="*/ 198 w 238"/>
                  <a:gd name="T61" fmla="*/ 206 h 299"/>
                  <a:gd name="T62" fmla="*/ 202 w 238"/>
                  <a:gd name="T63" fmla="*/ 206 h 299"/>
                  <a:gd name="T64" fmla="*/ 216 w 238"/>
                  <a:gd name="T65" fmla="*/ 206 h 299"/>
                  <a:gd name="T66" fmla="*/ 224 w 238"/>
                  <a:gd name="T67" fmla="*/ 208 h 299"/>
                  <a:gd name="T68" fmla="*/ 238 w 238"/>
                  <a:gd name="T69" fmla="*/ 232 h 299"/>
                  <a:gd name="T70" fmla="*/ 218 w 238"/>
                  <a:gd name="T71" fmla="*/ 252 h 299"/>
                  <a:gd name="T72" fmla="*/ 118 w 238"/>
                  <a:gd name="T73" fmla="*/ 299 h 299"/>
                  <a:gd name="T74" fmla="*/ 72 w 238"/>
                  <a:gd name="T75" fmla="*/ 293 h 299"/>
                  <a:gd name="T76" fmla="*/ 44 w 238"/>
                  <a:gd name="T77" fmla="*/ 287 h 299"/>
                  <a:gd name="T78" fmla="*/ 24 w 238"/>
                  <a:gd name="T79" fmla="*/ 271 h 299"/>
                  <a:gd name="T80" fmla="*/ 6 w 238"/>
                  <a:gd name="T81" fmla="*/ 240 h 299"/>
                  <a:gd name="T82" fmla="*/ 12 w 238"/>
                  <a:gd name="T83" fmla="*/ 182 h 299"/>
                  <a:gd name="T84" fmla="*/ 12 w 238"/>
                  <a:gd name="T85" fmla="*/ 176 h 299"/>
                  <a:gd name="T86" fmla="*/ 18 w 238"/>
                  <a:gd name="T87" fmla="*/ 168 h 299"/>
                  <a:gd name="T88" fmla="*/ 12 w 238"/>
                  <a:gd name="T89" fmla="*/ 168 h 299"/>
                  <a:gd name="T90" fmla="*/ 12 w 238"/>
                  <a:gd name="T91" fmla="*/ 160 h 299"/>
                  <a:gd name="T92" fmla="*/ 10 w 238"/>
                  <a:gd name="T93" fmla="*/ 152 h 299"/>
                  <a:gd name="T94" fmla="*/ 6 w 238"/>
                  <a:gd name="T95" fmla="*/ 150 h 299"/>
                  <a:gd name="T96" fmla="*/ 2 w 238"/>
                  <a:gd name="T97" fmla="*/ 142 h 299"/>
                  <a:gd name="T98" fmla="*/ 0 w 238"/>
                  <a:gd name="T99" fmla="*/ 140 h 299"/>
                  <a:gd name="T100" fmla="*/ 6 w 238"/>
                  <a:gd name="T101" fmla="*/ 100 h 299"/>
                  <a:gd name="T102" fmla="*/ 8 w 238"/>
                  <a:gd name="T103" fmla="*/ 92 h 299"/>
                  <a:gd name="T104" fmla="*/ 18 w 238"/>
                  <a:gd name="T105" fmla="*/ 78 h 299"/>
                  <a:gd name="T106" fmla="*/ 26 w 238"/>
                  <a:gd name="T107" fmla="*/ 70 h 299"/>
                  <a:gd name="T108" fmla="*/ 30 w 238"/>
                  <a:gd name="T109" fmla="*/ 68 h 299"/>
                  <a:gd name="T110" fmla="*/ 32 w 238"/>
                  <a:gd name="T111" fmla="*/ 66 h 299"/>
                  <a:gd name="T112" fmla="*/ 32 w 238"/>
                  <a:gd name="T113" fmla="*/ 62 h 299"/>
                  <a:gd name="T114" fmla="*/ 30 w 238"/>
                  <a:gd name="T115" fmla="*/ 56 h 299"/>
                  <a:gd name="T116" fmla="*/ 26 w 238"/>
                  <a:gd name="T117" fmla="*/ 48 h 299"/>
                  <a:gd name="T118" fmla="*/ 28 w 238"/>
                  <a:gd name="T119" fmla="*/ 42 h 299"/>
                  <a:gd name="T120" fmla="*/ 28 w 238"/>
                  <a:gd name="T121" fmla="*/ 42 h 299"/>
                  <a:gd name="T122" fmla="*/ 28 w 238"/>
                  <a:gd name="T123" fmla="*/ 4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8" h="299">
                    <a:moveTo>
                      <a:pt x="28" y="42"/>
                    </a:moveTo>
                    <a:lnTo>
                      <a:pt x="24" y="34"/>
                    </a:lnTo>
                    <a:lnTo>
                      <a:pt x="22" y="34"/>
                    </a:lnTo>
                    <a:lnTo>
                      <a:pt x="22" y="30"/>
                    </a:lnTo>
                    <a:lnTo>
                      <a:pt x="40" y="10"/>
                    </a:lnTo>
                    <a:lnTo>
                      <a:pt x="44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6" y="8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8" y="4"/>
                    </a:lnTo>
                    <a:lnTo>
                      <a:pt x="70" y="2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76" y="24"/>
                    </a:lnTo>
                    <a:lnTo>
                      <a:pt x="76" y="32"/>
                    </a:lnTo>
                    <a:lnTo>
                      <a:pt x="78" y="34"/>
                    </a:lnTo>
                    <a:lnTo>
                      <a:pt x="150" y="90"/>
                    </a:lnTo>
                    <a:lnTo>
                      <a:pt x="176" y="130"/>
                    </a:lnTo>
                    <a:lnTo>
                      <a:pt x="180" y="138"/>
                    </a:lnTo>
                    <a:lnTo>
                      <a:pt x="184" y="138"/>
                    </a:lnTo>
                    <a:lnTo>
                      <a:pt x="210" y="184"/>
                    </a:lnTo>
                    <a:lnTo>
                      <a:pt x="210" y="186"/>
                    </a:lnTo>
                    <a:lnTo>
                      <a:pt x="212" y="190"/>
                    </a:lnTo>
                    <a:lnTo>
                      <a:pt x="210" y="194"/>
                    </a:lnTo>
                    <a:lnTo>
                      <a:pt x="204" y="194"/>
                    </a:lnTo>
                    <a:lnTo>
                      <a:pt x="200" y="196"/>
                    </a:lnTo>
                    <a:lnTo>
                      <a:pt x="198" y="202"/>
                    </a:lnTo>
                    <a:lnTo>
                      <a:pt x="198" y="206"/>
                    </a:lnTo>
                    <a:lnTo>
                      <a:pt x="202" y="206"/>
                    </a:lnTo>
                    <a:lnTo>
                      <a:pt x="216" y="206"/>
                    </a:lnTo>
                    <a:lnTo>
                      <a:pt x="224" y="208"/>
                    </a:lnTo>
                    <a:lnTo>
                      <a:pt x="238" y="232"/>
                    </a:lnTo>
                    <a:lnTo>
                      <a:pt x="218" y="252"/>
                    </a:lnTo>
                    <a:lnTo>
                      <a:pt x="118" y="299"/>
                    </a:lnTo>
                    <a:lnTo>
                      <a:pt x="72" y="293"/>
                    </a:lnTo>
                    <a:lnTo>
                      <a:pt x="44" y="287"/>
                    </a:lnTo>
                    <a:lnTo>
                      <a:pt x="24" y="271"/>
                    </a:lnTo>
                    <a:lnTo>
                      <a:pt x="6" y="240"/>
                    </a:lnTo>
                    <a:lnTo>
                      <a:pt x="12" y="182"/>
                    </a:lnTo>
                    <a:lnTo>
                      <a:pt x="12" y="176"/>
                    </a:lnTo>
                    <a:lnTo>
                      <a:pt x="18" y="168"/>
                    </a:lnTo>
                    <a:lnTo>
                      <a:pt x="12" y="168"/>
                    </a:lnTo>
                    <a:lnTo>
                      <a:pt x="12" y="160"/>
                    </a:lnTo>
                    <a:lnTo>
                      <a:pt x="10" y="152"/>
                    </a:lnTo>
                    <a:lnTo>
                      <a:pt x="6" y="150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6" y="100"/>
                    </a:lnTo>
                    <a:lnTo>
                      <a:pt x="8" y="92"/>
                    </a:lnTo>
                    <a:lnTo>
                      <a:pt x="18" y="78"/>
                    </a:lnTo>
                    <a:lnTo>
                      <a:pt x="26" y="70"/>
                    </a:lnTo>
                    <a:lnTo>
                      <a:pt x="30" y="68"/>
                    </a:lnTo>
                    <a:lnTo>
                      <a:pt x="32" y="66"/>
                    </a:lnTo>
                    <a:lnTo>
                      <a:pt x="32" y="62"/>
                    </a:lnTo>
                    <a:lnTo>
                      <a:pt x="30" y="56"/>
                    </a:lnTo>
                    <a:lnTo>
                      <a:pt x="26" y="48"/>
                    </a:lnTo>
                    <a:lnTo>
                      <a:pt x="28" y="42"/>
                    </a:lnTo>
                    <a:lnTo>
                      <a:pt x="28" y="42"/>
                    </a:ln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84"/>
              <p:cNvSpPr>
                <a:spLocks/>
              </p:cNvSpPr>
              <p:nvPr/>
            </p:nvSpPr>
            <p:spPr bwMode="auto">
              <a:xfrm>
                <a:off x="2611" y="2467"/>
                <a:ext cx="349" cy="249"/>
              </a:xfrm>
              <a:custGeom>
                <a:avLst/>
                <a:gdLst>
                  <a:gd name="T0" fmla="*/ 281 w 349"/>
                  <a:gd name="T1" fmla="*/ 16 h 249"/>
                  <a:gd name="T2" fmla="*/ 345 w 349"/>
                  <a:gd name="T3" fmla="*/ 24 h 249"/>
                  <a:gd name="T4" fmla="*/ 347 w 349"/>
                  <a:gd name="T5" fmla="*/ 38 h 249"/>
                  <a:gd name="T6" fmla="*/ 349 w 349"/>
                  <a:gd name="T7" fmla="*/ 48 h 249"/>
                  <a:gd name="T8" fmla="*/ 343 w 349"/>
                  <a:gd name="T9" fmla="*/ 52 h 249"/>
                  <a:gd name="T10" fmla="*/ 325 w 349"/>
                  <a:gd name="T11" fmla="*/ 74 h 249"/>
                  <a:gd name="T12" fmla="*/ 317 w 349"/>
                  <a:gd name="T13" fmla="*/ 122 h 249"/>
                  <a:gd name="T14" fmla="*/ 323 w 349"/>
                  <a:gd name="T15" fmla="*/ 132 h 249"/>
                  <a:gd name="T16" fmla="*/ 329 w 349"/>
                  <a:gd name="T17" fmla="*/ 142 h 249"/>
                  <a:gd name="T18" fmla="*/ 335 w 349"/>
                  <a:gd name="T19" fmla="*/ 150 h 249"/>
                  <a:gd name="T20" fmla="*/ 329 w 349"/>
                  <a:gd name="T21" fmla="*/ 164 h 249"/>
                  <a:gd name="T22" fmla="*/ 285 w 349"/>
                  <a:gd name="T23" fmla="*/ 232 h 249"/>
                  <a:gd name="T24" fmla="*/ 208 w 349"/>
                  <a:gd name="T25" fmla="*/ 247 h 249"/>
                  <a:gd name="T26" fmla="*/ 130 w 349"/>
                  <a:gd name="T27" fmla="*/ 244 h 249"/>
                  <a:gd name="T28" fmla="*/ 70 w 349"/>
                  <a:gd name="T29" fmla="*/ 234 h 249"/>
                  <a:gd name="T30" fmla="*/ 0 w 349"/>
                  <a:gd name="T31" fmla="*/ 96 h 249"/>
                  <a:gd name="T32" fmla="*/ 2 w 349"/>
                  <a:gd name="T33" fmla="*/ 88 h 249"/>
                  <a:gd name="T34" fmla="*/ 10 w 349"/>
                  <a:gd name="T35" fmla="*/ 88 h 249"/>
                  <a:gd name="T36" fmla="*/ 20 w 349"/>
                  <a:gd name="T37" fmla="*/ 94 h 249"/>
                  <a:gd name="T38" fmla="*/ 22 w 349"/>
                  <a:gd name="T39" fmla="*/ 88 h 249"/>
                  <a:gd name="T40" fmla="*/ 28 w 349"/>
                  <a:gd name="T41" fmla="*/ 86 h 249"/>
                  <a:gd name="T42" fmla="*/ 28 w 349"/>
                  <a:gd name="T43" fmla="*/ 90 h 249"/>
                  <a:gd name="T44" fmla="*/ 34 w 349"/>
                  <a:gd name="T45" fmla="*/ 96 h 249"/>
                  <a:gd name="T46" fmla="*/ 36 w 349"/>
                  <a:gd name="T47" fmla="*/ 92 h 249"/>
                  <a:gd name="T48" fmla="*/ 36 w 349"/>
                  <a:gd name="T49" fmla="*/ 86 h 249"/>
                  <a:gd name="T50" fmla="*/ 40 w 349"/>
                  <a:gd name="T51" fmla="*/ 82 h 249"/>
                  <a:gd name="T52" fmla="*/ 46 w 349"/>
                  <a:gd name="T53" fmla="*/ 86 h 249"/>
                  <a:gd name="T54" fmla="*/ 46 w 349"/>
                  <a:gd name="T55" fmla="*/ 82 h 249"/>
                  <a:gd name="T56" fmla="*/ 54 w 349"/>
                  <a:gd name="T57" fmla="*/ 84 h 249"/>
                  <a:gd name="T58" fmla="*/ 56 w 349"/>
                  <a:gd name="T59" fmla="*/ 90 h 249"/>
                  <a:gd name="T60" fmla="*/ 60 w 349"/>
                  <a:gd name="T61" fmla="*/ 90 h 249"/>
                  <a:gd name="T62" fmla="*/ 62 w 349"/>
                  <a:gd name="T63" fmla="*/ 84 h 249"/>
                  <a:gd name="T64" fmla="*/ 60 w 349"/>
                  <a:gd name="T65" fmla="*/ 78 h 249"/>
                  <a:gd name="T66" fmla="*/ 64 w 349"/>
                  <a:gd name="T67" fmla="*/ 74 h 249"/>
                  <a:gd name="T68" fmla="*/ 60 w 349"/>
                  <a:gd name="T69" fmla="*/ 68 h 249"/>
                  <a:gd name="T70" fmla="*/ 64 w 349"/>
                  <a:gd name="T71" fmla="*/ 64 h 249"/>
                  <a:gd name="T72" fmla="*/ 58 w 349"/>
                  <a:gd name="T73" fmla="*/ 58 h 249"/>
                  <a:gd name="T74" fmla="*/ 60 w 349"/>
                  <a:gd name="T75" fmla="*/ 52 h 249"/>
                  <a:gd name="T76" fmla="*/ 64 w 349"/>
                  <a:gd name="T77" fmla="*/ 50 h 249"/>
                  <a:gd name="T78" fmla="*/ 72 w 349"/>
                  <a:gd name="T79" fmla="*/ 54 h 249"/>
                  <a:gd name="T80" fmla="*/ 70 w 349"/>
                  <a:gd name="T81" fmla="*/ 50 h 249"/>
                  <a:gd name="T82" fmla="*/ 78 w 349"/>
                  <a:gd name="T83" fmla="*/ 50 h 249"/>
                  <a:gd name="T84" fmla="*/ 84 w 349"/>
                  <a:gd name="T85" fmla="*/ 46 h 249"/>
                  <a:gd name="T86" fmla="*/ 96 w 349"/>
                  <a:gd name="T87" fmla="*/ 46 h 249"/>
                  <a:gd name="T88" fmla="*/ 90 w 349"/>
                  <a:gd name="T89" fmla="*/ 38 h 249"/>
                  <a:gd name="T90" fmla="*/ 78 w 349"/>
                  <a:gd name="T91" fmla="*/ 36 h 249"/>
                  <a:gd name="T92" fmla="*/ 86 w 349"/>
                  <a:gd name="T93" fmla="*/ 24 h 249"/>
                  <a:gd name="T94" fmla="*/ 78 w 349"/>
                  <a:gd name="T95" fmla="*/ 16 h 249"/>
                  <a:gd name="T96" fmla="*/ 76 w 349"/>
                  <a:gd name="T97" fmla="*/ 8 h 249"/>
                  <a:gd name="T98" fmla="*/ 76 w 349"/>
                  <a:gd name="T99" fmla="*/ 0 h 249"/>
                  <a:gd name="T100" fmla="*/ 184 w 349"/>
                  <a:gd name="T101" fmla="*/ 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9" h="249">
                    <a:moveTo>
                      <a:pt x="184" y="8"/>
                    </a:moveTo>
                    <a:lnTo>
                      <a:pt x="281" y="16"/>
                    </a:lnTo>
                    <a:lnTo>
                      <a:pt x="293" y="20"/>
                    </a:lnTo>
                    <a:lnTo>
                      <a:pt x="345" y="24"/>
                    </a:lnTo>
                    <a:lnTo>
                      <a:pt x="343" y="30"/>
                    </a:lnTo>
                    <a:lnTo>
                      <a:pt x="347" y="38"/>
                    </a:lnTo>
                    <a:lnTo>
                      <a:pt x="349" y="44"/>
                    </a:lnTo>
                    <a:lnTo>
                      <a:pt x="349" y="48"/>
                    </a:lnTo>
                    <a:lnTo>
                      <a:pt x="347" y="50"/>
                    </a:lnTo>
                    <a:lnTo>
                      <a:pt x="343" y="52"/>
                    </a:lnTo>
                    <a:lnTo>
                      <a:pt x="335" y="60"/>
                    </a:lnTo>
                    <a:lnTo>
                      <a:pt x="325" y="74"/>
                    </a:lnTo>
                    <a:lnTo>
                      <a:pt x="323" y="82"/>
                    </a:lnTo>
                    <a:lnTo>
                      <a:pt x="317" y="122"/>
                    </a:lnTo>
                    <a:lnTo>
                      <a:pt x="319" y="124"/>
                    </a:lnTo>
                    <a:lnTo>
                      <a:pt x="323" y="132"/>
                    </a:lnTo>
                    <a:lnTo>
                      <a:pt x="327" y="134"/>
                    </a:lnTo>
                    <a:lnTo>
                      <a:pt x="329" y="142"/>
                    </a:lnTo>
                    <a:lnTo>
                      <a:pt x="329" y="150"/>
                    </a:lnTo>
                    <a:lnTo>
                      <a:pt x="335" y="150"/>
                    </a:lnTo>
                    <a:lnTo>
                      <a:pt x="329" y="158"/>
                    </a:lnTo>
                    <a:lnTo>
                      <a:pt x="329" y="164"/>
                    </a:lnTo>
                    <a:lnTo>
                      <a:pt x="323" y="222"/>
                    </a:lnTo>
                    <a:lnTo>
                      <a:pt x="285" y="232"/>
                    </a:lnTo>
                    <a:lnTo>
                      <a:pt x="264" y="234"/>
                    </a:lnTo>
                    <a:lnTo>
                      <a:pt x="208" y="247"/>
                    </a:lnTo>
                    <a:lnTo>
                      <a:pt x="174" y="249"/>
                    </a:lnTo>
                    <a:lnTo>
                      <a:pt x="130" y="244"/>
                    </a:lnTo>
                    <a:lnTo>
                      <a:pt x="114" y="244"/>
                    </a:lnTo>
                    <a:lnTo>
                      <a:pt x="70" y="234"/>
                    </a:lnTo>
                    <a:lnTo>
                      <a:pt x="74" y="194"/>
                    </a:lnTo>
                    <a:lnTo>
                      <a:pt x="0" y="96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6" y="88"/>
                    </a:lnTo>
                    <a:lnTo>
                      <a:pt x="20" y="94"/>
                    </a:lnTo>
                    <a:lnTo>
                      <a:pt x="22" y="92"/>
                    </a:lnTo>
                    <a:lnTo>
                      <a:pt x="22" y="88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8" y="88"/>
                    </a:lnTo>
                    <a:lnTo>
                      <a:pt x="28" y="90"/>
                    </a:lnTo>
                    <a:lnTo>
                      <a:pt x="28" y="92"/>
                    </a:lnTo>
                    <a:lnTo>
                      <a:pt x="34" y="96"/>
                    </a:lnTo>
                    <a:lnTo>
                      <a:pt x="38" y="96"/>
                    </a:lnTo>
                    <a:lnTo>
                      <a:pt x="36" y="92"/>
                    </a:lnTo>
                    <a:lnTo>
                      <a:pt x="38" y="88"/>
                    </a:lnTo>
                    <a:lnTo>
                      <a:pt x="36" y="86"/>
                    </a:lnTo>
                    <a:lnTo>
                      <a:pt x="36" y="82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6" y="86"/>
                    </a:lnTo>
                    <a:lnTo>
                      <a:pt x="46" y="86"/>
                    </a:lnTo>
                    <a:lnTo>
                      <a:pt x="46" y="82"/>
                    </a:lnTo>
                    <a:lnTo>
                      <a:pt x="52" y="82"/>
                    </a:lnTo>
                    <a:lnTo>
                      <a:pt x="54" y="84"/>
                    </a:lnTo>
                    <a:lnTo>
                      <a:pt x="52" y="88"/>
                    </a:lnTo>
                    <a:lnTo>
                      <a:pt x="56" y="90"/>
                    </a:lnTo>
                    <a:lnTo>
                      <a:pt x="60" y="90"/>
                    </a:lnTo>
                    <a:lnTo>
                      <a:pt x="60" y="90"/>
                    </a:lnTo>
                    <a:lnTo>
                      <a:pt x="58" y="84"/>
                    </a:lnTo>
                    <a:lnTo>
                      <a:pt x="62" y="84"/>
                    </a:lnTo>
                    <a:lnTo>
                      <a:pt x="66" y="82"/>
                    </a:lnTo>
                    <a:lnTo>
                      <a:pt x="60" y="78"/>
                    </a:lnTo>
                    <a:lnTo>
                      <a:pt x="62" y="78"/>
                    </a:lnTo>
                    <a:lnTo>
                      <a:pt x="64" y="74"/>
                    </a:lnTo>
                    <a:lnTo>
                      <a:pt x="64" y="72"/>
                    </a:lnTo>
                    <a:lnTo>
                      <a:pt x="60" y="68"/>
                    </a:lnTo>
                    <a:lnTo>
                      <a:pt x="60" y="64"/>
                    </a:lnTo>
                    <a:lnTo>
                      <a:pt x="64" y="64"/>
                    </a:lnTo>
                    <a:lnTo>
                      <a:pt x="64" y="62"/>
                    </a:lnTo>
                    <a:lnTo>
                      <a:pt x="58" y="58"/>
                    </a:lnTo>
                    <a:lnTo>
                      <a:pt x="64" y="54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70" y="54"/>
                    </a:lnTo>
                    <a:lnTo>
                      <a:pt x="72" y="54"/>
                    </a:lnTo>
                    <a:lnTo>
                      <a:pt x="74" y="52"/>
                    </a:lnTo>
                    <a:lnTo>
                      <a:pt x="70" y="50"/>
                    </a:lnTo>
                    <a:lnTo>
                      <a:pt x="70" y="46"/>
                    </a:lnTo>
                    <a:lnTo>
                      <a:pt x="78" y="50"/>
                    </a:lnTo>
                    <a:lnTo>
                      <a:pt x="78" y="46"/>
                    </a:lnTo>
                    <a:lnTo>
                      <a:pt x="84" y="46"/>
                    </a:lnTo>
                    <a:lnTo>
                      <a:pt x="86" y="50"/>
                    </a:lnTo>
                    <a:lnTo>
                      <a:pt x="96" y="46"/>
                    </a:lnTo>
                    <a:lnTo>
                      <a:pt x="94" y="42"/>
                    </a:lnTo>
                    <a:lnTo>
                      <a:pt x="90" y="38"/>
                    </a:lnTo>
                    <a:lnTo>
                      <a:pt x="80" y="38"/>
                    </a:lnTo>
                    <a:lnTo>
                      <a:pt x="78" y="36"/>
                    </a:lnTo>
                    <a:lnTo>
                      <a:pt x="78" y="34"/>
                    </a:lnTo>
                    <a:lnTo>
                      <a:pt x="86" y="24"/>
                    </a:lnTo>
                    <a:lnTo>
                      <a:pt x="86" y="20"/>
                    </a:lnTo>
                    <a:lnTo>
                      <a:pt x="78" y="16"/>
                    </a:lnTo>
                    <a:lnTo>
                      <a:pt x="76" y="12"/>
                    </a:lnTo>
                    <a:lnTo>
                      <a:pt x="76" y="8"/>
                    </a:lnTo>
                    <a:lnTo>
                      <a:pt x="78" y="2"/>
                    </a:lnTo>
                    <a:lnTo>
                      <a:pt x="76" y="0"/>
                    </a:lnTo>
                    <a:lnTo>
                      <a:pt x="184" y="8"/>
                    </a:lnTo>
                    <a:lnTo>
                      <a:pt x="184" y="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85"/>
              <p:cNvSpPr>
                <a:spLocks/>
              </p:cNvSpPr>
              <p:nvPr/>
            </p:nvSpPr>
            <p:spPr bwMode="auto">
              <a:xfrm>
                <a:off x="4406" y="2473"/>
                <a:ext cx="382" cy="373"/>
              </a:xfrm>
              <a:custGeom>
                <a:avLst/>
                <a:gdLst>
                  <a:gd name="T0" fmla="*/ 22 w 382"/>
                  <a:gd name="T1" fmla="*/ 86 h 373"/>
                  <a:gd name="T2" fmla="*/ 36 w 382"/>
                  <a:gd name="T3" fmla="*/ 78 h 373"/>
                  <a:gd name="T4" fmla="*/ 46 w 382"/>
                  <a:gd name="T5" fmla="*/ 66 h 373"/>
                  <a:gd name="T6" fmla="*/ 68 w 382"/>
                  <a:gd name="T7" fmla="*/ 54 h 373"/>
                  <a:gd name="T8" fmla="*/ 88 w 382"/>
                  <a:gd name="T9" fmla="*/ 70 h 373"/>
                  <a:gd name="T10" fmla="*/ 98 w 382"/>
                  <a:gd name="T11" fmla="*/ 76 h 373"/>
                  <a:gd name="T12" fmla="*/ 106 w 382"/>
                  <a:gd name="T13" fmla="*/ 88 h 373"/>
                  <a:gd name="T14" fmla="*/ 132 w 382"/>
                  <a:gd name="T15" fmla="*/ 68 h 373"/>
                  <a:gd name="T16" fmla="*/ 158 w 382"/>
                  <a:gd name="T17" fmla="*/ 52 h 373"/>
                  <a:gd name="T18" fmla="*/ 188 w 382"/>
                  <a:gd name="T19" fmla="*/ 42 h 373"/>
                  <a:gd name="T20" fmla="*/ 246 w 382"/>
                  <a:gd name="T21" fmla="*/ 24 h 373"/>
                  <a:gd name="T22" fmla="*/ 280 w 382"/>
                  <a:gd name="T23" fmla="*/ 30 h 373"/>
                  <a:gd name="T24" fmla="*/ 306 w 382"/>
                  <a:gd name="T25" fmla="*/ 104 h 373"/>
                  <a:gd name="T26" fmla="*/ 304 w 382"/>
                  <a:gd name="T27" fmla="*/ 122 h 373"/>
                  <a:gd name="T28" fmla="*/ 296 w 382"/>
                  <a:gd name="T29" fmla="*/ 148 h 373"/>
                  <a:gd name="T30" fmla="*/ 308 w 382"/>
                  <a:gd name="T31" fmla="*/ 172 h 373"/>
                  <a:gd name="T32" fmla="*/ 338 w 382"/>
                  <a:gd name="T33" fmla="*/ 164 h 373"/>
                  <a:gd name="T34" fmla="*/ 350 w 382"/>
                  <a:gd name="T35" fmla="*/ 190 h 373"/>
                  <a:gd name="T36" fmla="*/ 368 w 382"/>
                  <a:gd name="T37" fmla="*/ 194 h 373"/>
                  <a:gd name="T38" fmla="*/ 376 w 382"/>
                  <a:gd name="T39" fmla="*/ 210 h 373"/>
                  <a:gd name="T40" fmla="*/ 360 w 382"/>
                  <a:gd name="T41" fmla="*/ 228 h 373"/>
                  <a:gd name="T42" fmla="*/ 346 w 382"/>
                  <a:gd name="T43" fmla="*/ 259 h 373"/>
                  <a:gd name="T44" fmla="*/ 350 w 382"/>
                  <a:gd name="T45" fmla="*/ 285 h 373"/>
                  <a:gd name="T46" fmla="*/ 356 w 382"/>
                  <a:gd name="T47" fmla="*/ 301 h 373"/>
                  <a:gd name="T48" fmla="*/ 332 w 382"/>
                  <a:gd name="T49" fmla="*/ 327 h 373"/>
                  <a:gd name="T50" fmla="*/ 338 w 382"/>
                  <a:gd name="T51" fmla="*/ 353 h 373"/>
                  <a:gd name="T52" fmla="*/ 300 w 382"/>
                  <a:gd name="T53" fmla="*/ 367 h 373"/>
                  <a:gd name="T54" fmla="*/ 256 w 382"/>
                  <a:gd name="T55" fmla="*/ 349 h 373"/>
                  <a:gd name="T56" fmla="*/ 258 w 382"/>
                  <a:gd name="T57" fmla="*/ 325 h 373"/>
                  <a:gd name="T58" fmla="*/ 266 w 382"/>
                  <a:gd name="T59" fmla="*/ 301 h 373"/>
                  <a:gd name="T60" fmla="*/ 268 w 382"/>
                  <a:gd name="T61" fmla="*/ 281 h 373"/>
                  <a:gd name="T62" fmla="*/ 248 w 382"/>
                  <a:gd name="T63" fmla="*/ 269 h 373"/>
                  <a:gd name="T64" fmla="*/ 226 w 382"/>
                  <a:gd name="T65" fmla="*/ 253 h 373"/>
                  <a:gd name="T66" fmla="*/ 226 w 382"/>
                  <a:gd name="T67" fmla="*/ 239 h 373"/>
                  <a:gd name="T68" fmla="*/ 236 w 382"/>
                  <a:gd name="T69" fmla="*/ 230 h 373"/>
                  <a:gd name="T70" fmla="*/ 226 w 382"/>
                  <a:gd name="T71" fmla="*/ 214 h 373"/>
                  <a:gd name="T72" fmla="*/ 208 w 382"/>
                  <a:gd name="T73" fmla="*/ 202 h 373"/>
                  <a:gd name="T74" fmla="*/ 192 w 382"/>
                  <a:gd name="T75" fmla="*/ 198 h 373"/>
                  <a:gd name="T76" fmla="*/ 176 w 382"/>
                  <a:gd name="T77" fmla="*/ 188 h 373"/>
                  <a:gd name="T78" fmla="*/ 164 w 382"/>
                  <a:gd name="T79" fmla="*/ 178 h 373"/>
                  <a:gd name="T80" fmla="*/ 154 w 382"/>
                  <a:gd name="T81" fmla="*/ 166 h 373"/>
                  <a:gd name="T82" fmla="*/ 148 w 382"/>
                  <a:gd name="T83" fmla="*/ 144 h 373"/>
                  <a:gd name="T84" fmla="*/ 140 w 382"/>
                  <a:gd name="T85" fmla="*/ 120 h 373"/>
                  <a:gd name="T86" fmla="*/ 126 w 382"/>
                  <a:gd name="T87" fmla="*/ 116 h 373"/>
                  <a:gd name="T88" fmla="*/ 108 w 382"/>
                  <a:gd name="T89" fmla="*/ 102 h 373"/>
                  <a:gd name="T90" fmla="*/ 86 w 382"/>
                  <a:gd name="T91" fmla="*/ 116 h 373"/>
                  <a:gd name="T92" fmla="*/ 72 w 382"/>
                  <a:gd name="T93" fmla="*/ 126 h 373"/>
                  <a:gd name="T94" fmla="*/ 52 w 382"/>
                  <a:gd name="T95" fmla="*/ 144 h 373"/>
                  <a:gd name="T96" fmla="*/ 32 w 382"/>
                  <a:gd name="T97" fmla="*/ 172 h 373"/>
                  <a:gd name="T98" fmla="*/ 24 w 382"/>
                  <a:gd name="T99" fmla="*/ 140 h 373"/>
                  <a:gd name="T100" fmla="*/ 6 w 382"/>
                  <a:gd name="T101" fmla="*/ 132 h 373"/>
                  <a:gd name="T102" fmla="*/ 0 w 382"/>
                  <a:gd name="T103" fmla="*/ 114 h 373"/>
                  <a:gd name="T104" fmla="*/ 2 w 382"/>
                  <a:gd name="T105" fmla="*/ 9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82" h="373">
                    <a:moveTo>
                      <a:pt x="4" y="90"/>
                    </a:moveTo>
                    <a:lnTo>
                      <a:pt x="12" y="94"/>
                    </a:lnTo>
                    <a:lnTo>
                      <a:pt x="16" y="90"/>
                    </a:lnTo>
                    <a:lnTo>
                      <a:pt x="20" y="88"/>
                    </a:lnTo>
                    <a:lnTo>
                      <a:pt x="22" y="86"/>
                    </a:lnTo>
                    <a:lnTo>
                      <a:pt x="24" y="86"/>
                    </a:lnTo>
                    <a:lnTo>
                      <a:pt x="26" y="88"/>
                    </a:lnTo>
                    <a:lnTo>
                      <a:pt x="30" y="84"/>
                    </a:lnTo>
                    <a:lnTo>
                      <a:pt x="36" y="84"/>
                    </a:lnTo>
                    <a:lnTo>
                      <a:pt x="36" y="78"/>
                    </a:lnTo>
                    <a:lnTo>
                      <a:pt x="38" y="76"/>
                    </a:lnTo>
                    <a:lnTo>
                      <a:pt x="42" y="74"/>
                    </a:lnTo>
                    <a:lnTo>
                      <a:pt x="44" y="72"/>
                    </a:lnTo>
                    <a:lnTo>
                      <a:pt x="46" y="70"/>
                    </a:lnTo>
                    <a:lnTo>
                      <a:pt x="46" y="66"/>
                    </a:lnTo>
                    <a:lnTo>
                      <a:pt x="50" y="62"/>
                    </a:lnTo>
                    <a:lnTo>
                      <a:pt x="48" y="60"/>
                    </a:lnTo>
                    <a:lnTo>
                      <a:pt x="54" y="54"/>
                    </a:lnTo>
                    <a:lnTo>
                      <a:pt x="64" y="58"/>
                    </a:lnTo>
                    <a:lnTo>
                      <a:pt x="68" y="54"/>
                    </a:lnTo>
                    <a:lnTo>
                      <a:pt x="74" y="54"/>
                    </a:lnTo>
                    <a:lnTo>
                      <a:pt x="76" y="60"/>
                    </a:lnTo>
                    <a:lnTo>
                      <a:pt x="82" y="64"/>
                    </a:lnTo>
                    <a:lnTo>
                      <a:pt x="86" y="66"/>
                    </a:lnTo>
                    <a:lnTo>
                      <a:pt x="88" y="70"/>
                    </a:lnTo>
                    <a:lnTo>
                      <a:pt x="90" y="76"/>
                    </a:lnTo>
                    <a:lnTo>
                      <a:pt x="92" y="76"/>
                    </a:lnTo>
                    <a:lnTo>
                      <a:pt x="92" y="76"/>
                    </a:lnTo>
                    <a:lnTo>
                      <a:pt x="96" y="74"/>
                    </a:lnTo>
                    <a:lnTo>
                      <a:pt x="98" y="76"/>
                    </a:lnTo>
                    <a:lnTo>
                      <a:pt x="102" y="82"/>
                    </a:lnTo>
                    <a:lnTo>
                      <a:pt x="102" y="84"/>
                    </a:lnTo>
                    <a:lnTo>
                      <a:pt x="104" y="86"/>
                    </a:lnTo>
                    <a:lnTo>
                      <a:pt x="106" y="88"/>
                    </a:lnTo>
                    <a:lnTo>
                      <a:pt x="106" y="88"/>
                    </a:lnTo>
                    <a:lnTo>
                      <a:pt x="114" y="88"/>
                    </a:lnTo>
                    <a:lnTo>
                      <a:pt x="124" y="80"/>
                    </a:lnTo>
                    <a:lnTo>
                      <a:pt x="126" y="78"/>
                    </a:lnTo>
                    <a:lnTo>
                      <a:pt x="130" y="76"/>
                    </a:lnTo>
                    <a:lnTo>
                      <a:pt x="132" y="68"/>
                    </a:lnTo>
                    <a:lnTo>
                      <a:pt x="136" y="70"/>
                    </a:lnTo>
                    <a:lnTo>
                      <a:pt x="138" y="68"/>
                    </a:lnTo>
                    <a:lnTo>
                      <a:pt x="148" y="58"/>
                    </a:lnTo>
                    <a:lnTo>
                      <a:pt x="154" y="52"/>
                    </a:lnTo>
                    <a:lnTo>
                      <a:pt x="158" y="52"/>
                    </a:lnTo>
                    <a:lnTo>
                      <a:pt x="168" y="54"/>
                    </a:lnTo>
                    <a:lnTo>
                      <a:pt x="174" y="52"/>
                    </a:lnTo>
                    <a:lnTo>
                      <a:pt x="174" y="48"/>
                    </a:lnTo>
                    <a:lnTo>
                      <a:pt x="176" y="46"/>
                    </a:lnTo>
                    <a:lnTo>
                      <a:pt x="188" y="42"/>
                    </a:lnTo>
                    <a:lnTo>
                      <a:pt x="196" y="36"/>
                    </a:lnTo>
                    <a:lnTo>
                      <a:pt x="236" y="0"/>
                    </a:lnTo>
                    <a:lnTo>
                      <a:pt x="236" y="0"/>
                    </a:lnTo>
                    <a:lnTo>
                      <a:pt x="236" y="4"/>
                    </a:lnTo>
                    <a:lnTo>
                      <a:pt x="246" y="24"/>
                    </a:lnTo>
                    <a:lnTo>
                      <a:pt x="248" y="26"/>
                    </a:lnTo>
                    <a:lnTo>
                      <a:pt x="250" y="26"/>
                    </a:lnTo>
                    <a:lnTo>
                      <a:pt x="256" y="28"/>
                    </a:lnTo>
                    <a:lnTo>
                      <a:pt x="276" y="28"/>
                    </a:lnTo>
                    <a:lnTo>
                      <a:pt x="280" y="30"/>
                    </a:lnTo>
                    <a:lnTo>
                      <a:pt x="298" y="30"/>
                    </a:lnTo>
                    <a:lnTo>
                      <a:pt x="306" y="84"/>
                    </a:lnTo>
                    <a:lnTo>
                      <a:pt x="306" y="86"/>
                    </a:lnTo>
                    <a:lnTo>
                      <a:pt x="308" y="88"/>
                    </a:lnTo>
                    <a:lnTo>
                      <a:pt x="306" y="104"/>
                    </a:lnTo>
                    <a:lnTo>
                      <a:pt x="302" y="112"/>
                    </a:lnTo>
                    <a:lnTo>
                      <a:pt x="306" y="114"/>
                    </a:lnTo>
                    <a:lnTo>
                      <a:pt x="306" y="116"/>
                    </a:lnTo>
                    <a:lnTo>
                      <a:pt x="306" y="120"/>
                    </a:lnTo>
                    <a:lnTo>
                      <a:pt x="304" y="122"/>
                    </a:lnTo>
                    <a:lnTo>
                      <a:pt x="300" y="126"/>
                    </a:lnTo>
                    <a:lnTo>
                      <a:pt x="300" y="132"/>
                    </a:lnTo>
                    <a:lnTo>
                      <a:pt x="298" y="134"/>
                    </a:lnTo>
                    <a:lnTo>
                      <a:pt x="298" y="134"/>
                    </a:lnTo>
                    <a:lnTo>
                      <a:pt x="296" y="148"/>
                    </a:lnTo>
                    <a:lnTo>
                      <a:pt x="296" y="156"/>
                    </a:lnTo>
                    <a:lnTo>
                      <a:pt x="300" y="162"/>
                    </a:lnTo>
                    <a:lnTo>
                      <a:pt x="298" y="170"/>
                    </a:lnTo>
                    <a:lnTo>
                      <a:pt x="302" y="168"/>
                    </a:lnTo>
                    <a:lnTo>
                      <a:pt x="308" y="172"/>
                    </a:lnTo>
                    <a:lnTo>
                      <a:pt x="314" y="172"/>
                    </a:lnTo>
                    <a:lnTo>
                      <a:pt x="318" y="170"/>
                    </a:lnTo>
                    <a:lnTo>
                      <a:pt x="326" y="162"/>
                    </a:lnTo>
                    <a:lnTo>
                      <a:pt x="334" y="162"/>
                    </a:lnTo>
                    <a:lnTo>
                      <a:pt x="338" y="164"/>
                    </a:lnTo>
                    <a:lnTo>
                      <a:pt x="336" y="168"/>
                    </a:lnTo>
                    <a:lnTo>
                      <a:pt x="336" y="176"/>
                    </a:lnTo>
                    <a:lnTo>
                      <a:pt x="342" y="182"/>
                    </a:lnTo>
                    <a:lnTo>
                      <a:pt x="346" y="188"/>
                    </a:lnTo>
                    <a:lnTo>
                      <a:pt x="350" y="190"/>
                    </a:lnTo>
                    <a:lnTo>
                      <a:pt x="356" y="186"/>
                    </a:lnTo>
                    <a:lnTo>
                      <a:pt x="360" y="188"/>
                    </a:lnTo>
                    <a:lnTo>
                      <a:pt x="360" y="192"/>
                    </a:lnTo>
                    <a:lnTo>
                      <a:pt x="362" y="194"/>
                    </a:lnTo>
                    <a:lnTo>
                      <a:pt x="368" y="194"/>
                    </a:lnTo>
                    <a:lnTo>
                      <a:pt x="368" y="194"/>
                    </a:lnTo>
                    <a:lnTo>
                      <a:pt x="372" y="194"/>
                    </a:lnTo>
                    <a:lnTo>
                      <a:pt x="378" y="196"/>
                    </a:lnTo>
                    <a:lnTo>
                      <a:pt x="382" y="206"/>
                    </a:lnTo>
                    <a:lnTo>
                      <a:pt x="376" y="210"/>
                    </a:lnTo>
                    <a:lnTo>
                      <a:pt x="374" y="214"/>
                    </a:lnTo>
                    <a:lnTo>
                      <a:pt x="368" y="220"/>
                    </a:lnTo>
                    <a:lnTo>
                      <a:pt x="368" y="222"/>
                    </a:lnTo>
                    <a:lnTo>
                      <a:pt x="364" y="226"/>
                    </a:lnTo>
                    <a:lnTo>
                      <a:pt x="360" y="228"/>
                    </a:lnTo>
                    <a:lnTo>
                      <a:pt x="358" y="230"/>
                    </a:lnTo>
                    <a:lnTo>
                      <a:pt x="358" y="232"/>
                    </a:lnTo>
                    <a:lnTo>
                      <a:pt x="358" y="236"/>
                    </a:lnTo>
                    <a:lnTo>
                      <a:pt x="358" y="238"/>
                    </a:lnTo>
                    <a:lnTo>
                      <a:pt x="346" y="259"/>
                    </a:lnTo>
                    <a:lnTo>
                      <a:pt x="342" y="263"/>
                    </a:lnTo>
                    <a:lnTo>
                      <a:pt x="340" y="269"/>
                    </a:lnTo>
                    <a:lnTo>
                      <a:pt x="348" y="279"/>
                    </a:lnTo>
                    <a:lnTo>
                      <a:pt x="350" y="281"/>
                    </a:lnTo>
                    <a:lnTo>
                      <a:pt x="350" y="285"/>
                    </a:lnTo>
                    <a:lnTo>
                      <a:pt x="348" y="285"/>
                    </a:lnTo>
                    <a:lnTo>
                      <a:pt x="348" y="287"/>
                    </a:lnTo>
                    <a:lnTo>
                      <a:pt x="348" y="289"/>
                    </a:lnTo>
                    <a:lnTo>
                      <a:pt x="350" y="295"/>
                    </a:lnTo>
                    <a:lnTo>
                      <a:pt x="356" y="301"/>
                    </a:lnTo>
                    <a:lnTo>
                      <a:pt x="354" y="315"/>
                    </a:lnTo>
                    <a:lnTo>
                      <a:pt x="350" y="317"/>
                    </a:lnTo>
                    <a:lnTo>
                      <a:pt x="344" y="319"/>
                    </a:lnTo>
                    <a:lnTo>
                      <a:pt x="336" y="323"/>
                    </a:lnTo>
                    <a:lnTo>
                      <a:pt x="332" y="327"/>
                    </a:lnTo>
                    <a:lnTo>
                      <a:pt x="348" y="337"/>
                    </a:lnTo>
                    <a:lnTo>
                      <a:pt x="348" y="341"/>
                    </a:lnTo>
                    <a:lnTo>
                      <a:pt x="346" y="351"/>
                    </a:lnTo>
                    <a:lnTo>
                      <a:pt x="344" y="353"/>
                    </a:lnTo>
                    <a:lnTo>
                      <a:pt x="338" y="353"/>
                    </a:lnTo>
                    <a:lnTo>
                      <a:pt x="332" y="357"/>
                    </a:lnTo>
                    <a:lnTo>
                      <a:pt x="312" y="371"/>
                    </a:lnTo>
                    <a:lnTo>
                      <a:pt x="308" y="373"/>
                    </a:lnTo>
                    <a:lnTo>
                      <a:pt x="306" y="373"/>
                    </a:lnTo>
                    <a:lnTo>
                      <a:pt x="300" y="367"/>
                    </a:lnTo>
                    <a:lnTo>
                      <a:pt x="298" y="365"/>
                    </a:lnTo>
                    <a:lnTo>
                      <a:pt x="298" y="361"/>
                    </a:lnTo>
                    <a:lnTo>
                      <a:pt x="272" y="349"/>
                    </a:lnTo>
                    <a:lnTo>
                      <a:pt x="258" y="349"/>
                    </a:lnTo>
                    <a:lnTo>
                      <a:pt x="256" y="349"/>
                    </a:lnTo>
                    <a:lnTo>
                      <a:pt x="254" y="345"/>
                    </a:lnTo>
                    <a:lnTo>
                      <a:pt x="256" y="341"/>
                    </a:lnTo>
                    <a:lnTo>
                      <a:pt x="260" y="335"/>
                    </a:lnTo>
                    <a:lnTo>
                      <a:pt x="260" y="329"/>
                    </a:lnTo>
                    <a:lnTo>
                      <a:pt x="258" y="325"/>
                    </a:lnTo>
                    <a:lnTo>
                      <a:pt x="258" y="319"/>
                    </a:lnTo>
                    <a:lnTo>
                      <a:pt x="260" y="315"/>
                    </a:lnTo>
                    <a:lnTo>
                      <a:pt x="268" y="311"/>
                    </a:lnTo>
                    <a:lnTo>
                      <a:pt x="270" y="305"/>
                    </a:lnTo>
                    <a:lnTo>
                      <a:pt x="266" y="301"/>
                    </a:lnTo>
                    <a:lnTo>
                      <a:pt x="262" y="299"/>
                    </a:lnTo>
                    <a:lnTo>
                      <a:pt x="262" y="297"/>
                    </a:lnTo>
                    <a:lnTo>
                      <a:pt x="266" y="293"/>
                    </a:lnTo>
                    <a:lnTo>
                      <a:pt x="268" y="287"/>
                    </a:lnTo>
                    <a:lnTo>
                      <a:pt x="268" y="281"/>
                    </a:lnTo>
                    <a:lnTo>
                      <a:pt x="258" y="277"/>
                    </a:lnTo>
                    <a:lnTo>
                      <a:pt x="256" y="273"/>
                    </a:lnTo>
                    <a:lnTo>
                      <a:pt x="248" y="275"/>
                    </a:lnTo>
                    <a:lnTo>
                      <a:pt x="248" y="271"/>
                    </a:lnTo>
                    <a:lnTo>
                      <a:pt x="248" y="269"/>
                    </a:lnTo>
                    <a:lnTo>
                      <a:pt x="240" y="259"/>
                    </a:lnTo>
                    <a:lnTo>
                      <a:pt x="236" y="257"/>
                    </a:lnTo>
                    <a:lnTo>
                      <a:pt x="234" y="255"/>
                    </a:lnTo>
                    <a:lnTo>
                      <a:pt x="232" y="255"/>
                    </a:lnTo>
                    <a:lnTo>
                      <a:pt x="226" y="253"/>
                    </a:lnTo>
                    <a:lnTo>
                      <a:pt x="226" y="251"/>
                    </a:lnTo>
                    <a:lnTo>
                      <a:pt x="232" y="245"/>
                    </a:lnTo>
                    <a:lnTo>
                      <a:pt x="232" y="243"/>
                    </a:lnTo>
                    <a:lnTo>
                      <a:pt x="226" y="241"/>
                    </a:lnTo>
                    <a:lnTo>
                      <a:pt x="226" y="239"/>
                    </a:lnTo>
                    <a:lnTo>
                      <a:pt x="228" y="236"/>
                    </a:lnTo>
                    <a:lnTo>
                      <a:pt x="232" y="234"/>
                    </a:lnTo>
                    <a:lnTo>
                      <a:pt x="234" y="236"/>
                    </a:lnTo>
                    <a:lnTo>
                      <a:pt x="236" y="236"/>
                    </a:lnTo>
                    <a:lnTo>
                      <a:pt x="236" y="230"/>
                    </a:lnTo>
                    <a:lnTo>
                      <a:pt x="240" y="230"/>
                    </a:lnTo>
                    <a:lnTo>
                      <a:pt x="244" y="228"/>
                    </a:lnTo>
                    <a:lnTo>
                      <a:pt x="244" y="222"/>
                    </a:lnTo>
                    <a:lnTo>
                      <a:pt x="240" y="222"/>
                    </a:lnTo>
                    <a:lnTo>
                      <a:pt x="226" y="214"/>
                    </a:lnTo>
                    <a:lnTo>
                      <a:pt x="218" y="208"/>
                    </a:lnTo>
                    <a:lnTo>
                      <a:pt x="216" y="204"/>
                    </a:lnTo>
                    <a:lnTo>
                      <a:pt x="212" y="206"/>
                    </a:lnTo>
                    <a:lnTo>
                      <a:pt x="210" y="204"/>
                    </a:lnTo>
                    <a:lnTo>
                      <a:pt x="208" y="202"/>
                    </a:lnTo>
                    <a:lnTo>
                      <a:pt x="208" y="198"/>
                    </a:lnTo>
                    <a:lnTo>
                      <a:pt x="206" y="198"/>
                    </a:lnTo>
                    <a:lnTo>
                      <a:pt x="202" y="202"/>
                    </a:lnTo>
                    <a:lnTo>
                      <a:pt x="194" y="200"/>
                    </a:lnTo>
                    <a:lnTo>
                      <a:pt x="192" y="198"/>
                    </a:lnTo>
                    <a:lnTo>
                      <a:pt x="188" y="194"/>
                    </a:lnTo>
                    <a:lnTo>
                      <a:pt x="184" y="186"/>
                    </a:lnTo>
                    <a:lnTo>
                      <a:pt x="182" y="186"/>
                    </a:lnTo>
                    <a:lnTo>
                      <a:pt x="180" y="190"/>
                    </a:lnTo>
                    <a:lnTo>
                      <a:pt x="176" y="188"/>
                    </a:lnTo>
                    <a:lnTo>
                      <a:pt x="174" y="186"/>
                    </a:lnTo>
                    <a:lnTo>
                      <a:pt x="172" y="182"/>
                    </a:lnTo>
                    <a:lnTo>
                      <a:pt x="170" y="178"/>
                    </a:lnTo>
                    <a:lnTo>
                      <a:pt x="168" y="176"/>
                    </a:lnTo>
                    <a:lnTo>
                      <a:pt x="164" y="178"/>
                    </a:lnTo>
                    <a:lnTo>
                      <a:pt x="160" y="180"/>
                    </a:lnTo>
                    <a:lnTo>
                      <a:pt x="156" y="176"/>
                    </a:lnTo>
                    <a:lnTo>
                      <a:pt x="152" y="172"/>
                    </a:lnTo>
                    <a:lnTo>
                      <a:pt x="150" y="170"/>
                    </a:lnTo>
                    <a:lnTo>
                      <a:pt x="154" y="166"/>
                    </a:lnTo>
                    <a:lnTo>
                      <a:pt x="152" y="162"/>
                    </a:lnTo>
                    <a:lnTo>
                      <a:pt x="150" y="160"/>
                    </a:lnTo>
                    <a:lnTo>
                      <a:pt x="148" y="160"/>
                    </a:lnTo>
                    <a:lnTo>
                      <a:pt x="148" y="148"/>
                    </a:lnTo>
                    <a:lnTo>
                      <a:pt x="148" y="144"/>
                    </a:lnTo>
                    <a:lnTo>
                      <a:pt x="152" y="142"/>
                    </a:lnTo>
                    <a:lnTo>
                      <a:pt x="144" y="132"/>
                    </a:lnTo>
                    <a:lnTo>
                      <a:pt x="140" y="128"/>
                    </a:lnTo>
                    <a:lnTo>
                      <a:pt x="140" y="124"/>
                    </a:lnTo>
                    <a:lnTo>
                      <a:pt x="140" y="120"/>
                    </a:lnTo>
                    <a:lnTo>
                      <a:pt x="136" y="118"/>
                    </a:lnTo>
                    <a:lnTo>
                      <a:pt x="132" y="120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6" y="116"/>
                    </a:lnTo>
                    <a:lnTo>
                      <a:pt x="124" y="114"/>
                    </a:lnTo>
                    <a:lnTo>
                      <a:pt x="120" y="114"/>
                    </a:lnTo>
                    <a:lnTo>
                      <a:pt x="116" y="114"/>
                    </a:lnTo>
                    <a:lnTo>
                      <a:pt x="114" y="110"/>
                    </a:lnTo>
                    <a:lnTo>
                      <a:pt x="108" y="102"/>
                    </a:lnTo>
                    <a:lnTo>
                      <a:pt x="100" y="106"/>
                    </a:lnTo>
                    <a:lnTo>
                      <a:pt x="96" y="108"/>
                    </a:lnTo>
                    <a:lnTo>
                      <a:pt x="94" y="110"/>
                    </a:lnTo>
                    <a:lnTo>
                      <a:pt x="90" y="114"/>
                    </a:lnTo>
                    <a:lnTo>
                      <a:pt x="86" y="116"/>
                    </a:lnTo>
                    <a:lnTo>
                      <a:pt x="86" y="118"/>
                    </a:lnTo>
                    <a:lnTo>
                      <a:pt x="86" y="122"/>
                    </a:lnTo>
                    <a:lnTo>
                      <a:pt x="84" y="126"/>
                    </a:lnTo>
                    <a:lnTo>
                      <a:pt x="78" y="128"/>
                    </a:lnTo>
                    <a:lnTo>
                      <a:pt x="72" y="126"/>
                    </a:lnTo>
                    <a:lnTo>
                      <a:pt x="64" y="124"/>
                    </a:lnTo>
                    <a:lnTo>
                      <a:pt x="54" y="128"/>
                    </a:lnTo>
                    <a:lnTo>
                      <a:pt x="50" y="136"/>
                    </a:lnTo>
                    <a:lnTo>
                      <a:pt x="46" y="142"/>
                    </a:lnTo>
                    <a:lnTo>
                      <a:pt x="52" y="144"/>
                    </a:lnTo>
                    <a:lnTo>
                      <a:pt x="48" y="158"/>
                    </a:lnTo>
                    <a:lnTo>
                      <a:pt x="46" y="160"/>
                    </a:lnTo>
                    <a:lnTo>
                      <a:pt x="44" y="160"/>
                    </a:lnTo>
                    <a:lnTo>
                      <a:pt x="38" y="164"/>
                    </a:lnTo>
                    <a:lnTo>
                      <a:pt x="32" y="172"/>
                    </a:lnTo>
                    <a:lnTo>
                      <a:pt x="30" y="166"/>
                    </a:lnTo>
                    <a:lnTo>
                      <a:pt x="30" y="158"/>
                    </a:lnTo>
                    <a:lnTo>
                      <a:pt x="20" y="152"/>
                    </a:lnTo>
                    <a:lnTo>
                      <a:pt x="24" y="148"/>
                    </a:lnTo>
                    <a:lnTo>
                      <a:pt x="24" y="140"/>
                    </a:lnTo>
                    <a:lnTo>
                      <a:pt x="22" y="140"/>
                    </a:lnTo>
                    <a:lnTo>
                      <a:pt x="16" y="140"/>
                    </a:lnTo>
                    <a:lnTo>
                      <a:pt x="12" y="134"/>
                    </a:lnTo>
                    <a:lnTo>
                      <a:pt x="12" y="130"/>
                    </a:lnTo>
                    <a:lnTo>
                      <a:pt x="6" y="132"/>
                    </a:lnTo>
                    <a:lnTo>
                      <a:pt x="2" y="128"/>
                    </a:lnTo>
                    <a:lnTo>
                      <a:pt x="2" y="124"/>
                    </a:lnTo>
                    <a:lnTo>
                      <a:pt x="4" y="120"/>
                    </a:lnTo>
                    <a:lnTo>
                      <a:pt x="6" y="116"/>
                    </a:lnTo>
                    <a:lnTo>
                      <a:pt x="0" y="114"/>
                    </a:lnTo>
                    <a:lnTo>
                      <a:pt x="2" y="110"/>
                    </a:lnTo>
                    <a:lnTo>
                      <a:pt x="4" y="106"/>
                    </a:lnTo>
                    <a:lnTo>
                      <a:pt x="6" y="98"/>
                    </a:lnTo>
                    <a:lnTo>
                      <a:pt x="2" y="96"/>
                    </a:lnTo>
                    <a:lnTo>
                      <a:pt x="2" y="92"/>
                    </a:lnTo>
                    <a:lnTo>
                      <a:pt x="4" y="90"/>
                    </a:lnTo>
                    <a:lnTo>
                      <a:pt x="4" y="90"/>
                    </a:lnTo>
                    <a:lnTo>
                      <a:pt x="4" y="9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86"/>
              <p:cNvSpPr>
                <a:spLocks/>
              </p:cNvSpPr>
              <p:nvPr/>
            </p:nvSpPr>
            <p:spPr bwMode="auto">
              <a:xfrm>
                <a:off x="949" y="2487"/>
                <a:ext cx="262" cy="367"/>
              </a:xfrm>
              <a:custGeom>
                <a:avLst/>
                <a:gdLst>
                  <a:gd name="T0" fmla="*/ 146 w 262"/>
                  <a:gd name="T1" fmla="*/ 22 h 367"/>
                  <a:gd name="T2" fmla="*/ 162 w 262"/>
                  <a:gd name="T3" fmla="*/ 22 h 367"/>
                  <a:gd name="T4" fmla="*/ 170 w 262"/>
                  <a:gd name="T5" fmla="*/ 24 h 367"/>
                  <a:gd name="T6" fmla="*/ 184 w 262"/>
                  <a:gd name="T7" fmla="*/ 38 h 367"/>
                  <a:gd name="T8" fmla="*/ 184 w 262"/>
                  <a:gd name="T9" fmla="*/ 60 h 367"/>
                  <a:gd name="T10" fmla="*/ 188 w 262"/>
                  <a:gd name="T11" fmla="*/ 76 h 367"/>
                  <a:gd name="T12" fmla="*/ 240 w 262"/>
                  <a:gd name="T13" fmla="*/ 126 h 367"/>
                  <a:gd name="T14" fmla="*/ 250 w 262"/>
                  <a:gd name="T15" fmla="*/ 160 h 367"/>
                  <a:gd name="T16" fmla="*/ 252 w 262"/>
                  <a:gd name="T17" fmla="*/ 174 h 367"/>
                  <a:gd name="T18" fmla="*/ 244 w 262"/>
                  <a:gd name="T19" fmla="*/ 188 h 367"/>
                  <a:gd name="T20" fmla="*/ 238 w 262"/>
                  <a:gd name="T21" fmla="*/ 200 h 367"/>
                  <a:gd name="T22" fmla="*/ 254 w 262"/>
                  <a:gd name="T23" fmla="*/ 208 h 367"/>
                  <a:gd name="T24" fmla="*/ 260 w 262"/>
                  <a:gd name="T25" fmla="*/ 220 h 367"/>
                  <a:gd name="T26" fmla="*/ 244 w 262"/>
                  <a:gd name="T27" fmla="*/ 245 h 367"/>
                  <a:gd name="T28" fmla="*/ 242 w 262"/>
                  <a:gd name="T29" fmla="*/ 269 h 367"/>
                  <a:gd name="T30" fmla="*/ 232 w 262"/>
                  <a:gd name="T31" fmla="*/ 277 h 367"/>
                  <a:gd name="T32" fmla="*/ 232 w 262"/>
                  <a:gd name="T33" fmla="*/ 285 h 367"/>
                  <a:gd name="T34" fmla="*/ 238 w 262"/>
                  <a:gd name="T35" fmla="*/ 295 h 367"/>
                  <a:gd name="T36" fmla="*/ 236 w 262"/>
                  <a:gd name="T37" fmla="*/ 313 h 367"/>
                  <a:gd name="T38" fmla="*/ 234 w 262"/>
                  <a:gd name="T39" fmla="*/ 323 h 367"/>
                  <a:gd name="T40" fmla="*/ 246 w 262"/>
                  <a:gd name="T41" fmla="*/ 351 h 367"/>
                  <a:gd name="T42" fmla="*/ 210 w 262"/>
                  <a:gd name="T43" fmla="*/ 353 h 367"/>
                  <a:gd name="T44" fmla="*/ 190 w 262"/>
                  <a:gd name="T45" fmla="*/ 327 h 367"/>
                  <a:gd name="T46" fmla="*/ 176 w 262"/>
                  <a:gd name="T47" fmla="*/ 311 h 367"/>
                  <a:gd name="T48" fmla="*/ 142 w 262"/>
                  <a:gd name="T49" fmla="*/ 297 h 367"/>
                  <a:gd name="T50" fmla="*/ 68 w 262"/>
                  <a:gd name="T51" fmla="*/ 327 h 367"/>
                  <a:gd name="T52" fmla="*/ 46 w 262"/>
                  <a:gd name="T53" fmla="*/ 331 h 367"/>
                  <a:gd name="T54" fmla="*/ 32 w 262"/>
                  <a:gd name="T55" fmla="*/ 327 h 367"/>
                  <a:gd name="T56" fmla="*/ 0 w 262"/>
                  <a:gd name="T57" fmla="*/ 295 h 367"/>
                  <a:gd name="T58" fmla="*/ 8 w 262"/>
                  <a:gd name="T59" fmla="*/ 293 h 367"/>
                  <a:gd name="T60" fmla="*/ 24 w 262"/>
                  <a:gd name="T61" fmla="*/ 299 h 367"/>
                  <a:gd name="T62" fmla="*/ 48 w 262"/>
                  <a:gd name="T63" fmla="*/ 299 h 367"/>
                  <a:gd name="T64" fmla="*/ 58 w 262"/>
                  <a:gd name="T65" fmla="*/ 297 h 367"/>
                  <a:gd name="T66" fmla="*/ 68 w 262"/>
                  <a:gd name="T67" fmla="*/ 289 h 367"/>
                  <a:gd name="T68" fmla="*/ 88 w 262"/>
                  <a:gd name="T69" fmla="*/ 259 h 367"/>
                  <a:gd name="T70" fmla="*/ 98 w 262"/>
                  <a:gd name="T71" fmla="*/ 233 h 367"/>
                  <a:gd name="T72" fmla="*/ 86 w 262"/>
                  <a:gd name="T73" fmla="*/ 194 h 367"/>
                  <a:gd name="T74" fmla="*/ 72 w 262"/>
                  <a:gd name="T75" fmla="*/ 172 h 367"/>
                  <a:gd name="T76" fmla="*/ 52 w 262"/>
                  <a:gd name="T77" fmla="*/ 148 h 367"/>
                  <a:gd name="T78" fmla="*/ 38 w 262"/>
                  <a:gd name="T79" fmla="*/ 132 h 367"/>
                  <a:gd name="T80" fmla="*/ 36 w 262"/>
                  <a:gd name="T81" fmla="*/ 122 h 367"/>
                  <a:gd name="T82" fmla="*/ 40 w 262"/>
                  <a:gd name="T83" fmla="*/ 104 h 367"/>
                  <a:gd name="T84" fmla="*/ 62 w 262"/>
                  <a:gd name="T85" fmla="*/ 52 h 367"/>
                  <a:gd name="T86" fmla="*/ 66 w 262"/>
                  <a:gd name="T87" fmla="*/ 26 h 367"/>
                  <a:gd name="T88" fmla="*/ 84 w 262"/>
                  <a:gd name="T89" fmla="*/ 8 h 367"/>
                  <a:gd name="T90" fmla="*/ 104 w 262"/>
                  <a:gd name="T91" fmla="*/ 0 h 367"/>
                  <a:gd name="T92" fmla="*/ 110 w 262"/>
                  <a:gd name="T93" fmla="*/ 0 h 367"/>
                  <a:gd name="T94" fmla="*/ 134 w 262"/>
                  <a:gd name="T95" fmla="*/ 16 h 367"/>
                  <a:gd name="T96" fmla="*/ 142 w 262"/>
                  <a:gd name="T97" fmla="*/ 16 h 367"/>
                  <a:gd name="T98" fmla="*/ 142 w 262"/>
                  <a:gd name="T99" fmla="*/ 1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2" h="367">
                    <a:moveTo>
                      <a:pt x="142" y="16"/>
                    </a:moveTo>
                    <a:lnTo>
                      <a:pt x="146" y="22"/>
                    </a:lnTo>
                    <a:lnTo>
                      <a:pt x="146" y="24"/>
                    </a:lnTo>
                    <a:lnTo>
                      <a:pt x="162" y="22"/>
                    </a:lnTo>
                    <a:lnTo>
                      <a:pt x="164" y="22"/>
                    </a:lnTo>
                    <a:lnTo>
                      <a:pt x="170" y="24"/>
                    </a:lnTo>
                    <a:lnTo>
                      <a:pt x="178" y="32"/>
                    </a:lnTo>
                    <a:lnTo>
                      <a:pt x="184" y="38"/>
                    </a:lnTo>
                    <a:lnTo>
                      <a:pt x="178" y="48"/>
                    </a:lnTo>
                    <a:lnTo>
                      <a:pt x="184" y="60"/>
                    </a:lnTo>
                    <a:lnTo>
                      <a:pt x="186" y="74"/>
                    </a:lnTo>
                    <a:lnTo>
                      <a:pt x="188" y="76"/>
                    </a:lnTo>
                    <a:lnTo>
                      <a:pt x="206" y="90"/>
                    </a:lnTo>
                    <a:lnTo>
                      <a:pt x="240" y="126"/>
                    </a:lnTo>
                    <a:lnTo>
                      <a:pt x="252" y="158"/>
                    </a:lnTo>
                    <a:lnTo>
                      <a:pt x="250" y="160"/>
                    </a:lnTo>
                    <a:lnTo>
                      <a:pt x="248" y="166"/>
                    </a:lnTo>
                    <a:lnTo>
                      <a:pt x="252" y="174"/>
                    </a:lnTo>
                    <a:lnTo>
                      <a:pt x="252" y="178"/>
                    </a:lnTo>
                    <a:lnTo>
                      <a:pt x="244" y="188"/>
                    </a:lnTo>
                    <a:lnTo>
                      <a:pt x="240" y="198"/>
                    </a:lnTo>
                    <a:lnTo>
                      <a:pt x="238" y="200"/>
                    </a:lnTo>
                    <a:lnTo>
                      <a:pt x="238" y="202"/>
                    </a:lnTo>
                    <a:lnTo>
                      <a:pt x="254" y="208"/>
                    </a:lnTo>
                    <a:lnTo>
                      <a:pt x="258" y="214"/>
                    </a:lnTo>
                    <a:lnTo>
                      <a:pt x="260" y="220"/>
                    </a:lnTo>
                    <a:lnTo>
                      <a:pt x="262" y="224"/>
                    </a:lnTo>
                    <a:lnTo>
                      <a:pt x="244" y="245"/>
                    </a:lnTo>
                    <a:lnTo>
                      <a:pt x="240" y="259"/>
                    </a:lnTo>
                    <a:lnTo>
                      <a:pt x="242" y="269"/>
                    </a:lnTo>
                    <a:lnTo>
                      <a:pt x="240" y="273"/>
                    </a:lnTo>
                    <a:lnTo>
                      <a:pt x="232" y="277"/>
                    </a:lnTo>
                    <a:lnTo>
                      <a:pt x="230" y="281"/>
                    </a:lnTo>
                    <a:lnTo>
                      <a:pt x="232" y="285"/>
                    </a:lnTo>
                    <a:lnTo>
                      <a:pt x="234" y="289"/>
                    </a:lnTo>
                    <a:lnTo>
                      <a:pt x="238" y="295"/>
                    </a:lnTo>
                    <a:lnTo>
                      <a:pt x="242" y="307"/>
                    </a:lnTo>
                    <a:lnTo>
                      <a:pt x="236" y="313"/>
                    </a:lnTo>
                    <a:lnTo>
                      <a:pt x="234" y="317"/>
                    </a:lnTo>
                    <a:lnTo>
                      <a:pt x="234" y="323"/>
                    </a:lnTo>
                    <a:lnTo>
                      <a:pt x="234" y="331"/>
                    </a:lnTo>
                    <a:lnTo>
                      <a:pt x="246" y="351"/>
                    </a:lnTo>
                    <a:lnTo>
                      <a:pt x="224" y="367"/>
                    </a:lnTo>
                    <a:lnTo>
                      <a:pt x="210" y="353"/>
                    </a:lnTo>
                    <a:lnTo>
                      <a:pt x="200" y="337"/>
                    </a:lnTo>
                    <a:lnTo>
                      <a:pt x="190" y="327"/>
                    </a:lnTo>
                    <a:lnTo>
                      <a:pt x="182" y="315"/>
                    </a:lnTo>
                    <a:lnTo>
                      <a:pt x="176" y="311"/>
                    </a:lnTo>
                    <a:lnTo>
                      <a:pt x="158" y="299"/>
                    </a:lnTo>
                    <a:lnTo>
                      <a:pt x="142" y="297"/>
                    </a:lnTo>
                    <a:lnTo>
                      <a:pt x="98" y="307"/>
                    </a:lnTo>
                    <a:lnTo>
                      <a:pt x="68" y="327"/>
                    </a:lnTo>
                    <a:lnTo>
                      <a:pt x="56" y="331"/>
                    </a:lnTo>
                    <a:lnTo>
                      <a:pt x="46" y="331"/>
                    </a:lnTo>
                    <a:lnTo>
                      <a:pt x="36" y="329"/>
                    </a:lnTo>
                    <a:lnTo>
                      <a:pt x="32" y="327"/>
                    </a:lnTo>
                    <a:lnTo>
                      <a:pt x="10" y="303"/>
                    </a:lnTo>
                    <a:lnTo>
                      <a:pt x="0" y="295"/>
                    </a:lnTo>
                    <a:lnTo>
                      <a:pt x="0" y="285"/>
                    </a:lnTo>
                    <a:lnTo>
                      <a:pt x="8" y="293"/>
                    </a:lnTo>
                    <a:lnTo>
                      <a:pt x="16" y="297"/>
                    </a:lnTo>
                    <a:lnTo>
                      <a:pt x="24" y="299"/>
                    </a:lnTo>
                    <a:lnTo>
                      <a:pt x="34" y="301"/>
                    </a:lnTo>
                    <a:lnTo>
                      <a:pt x="48" y="299"/>
                    </a:lnTo>
                    <a:lnTo>
                      <a:pt x="50" y="299"/>
                    </a:lnTo>
                    <a:lnTo>
                      <a:pt x="58" y="297"/>
                    </a:lnTo>
                    <a:lnTo>
                      <a:pt x="62" y="293"/>
                    </a:lnTo>
                    <a:lnTo>
                      <a:pt x="68" y="289"/>
                    </a:lnTo>
                    <a:lnTo>
                      <a:pt x="76" y="279"/>
                    </a:lnTo>
                    <a:lnTo>
                      <a:pt x="88" y="259"/>
                    </a:lnTo>
                    <a:lnTo>
                      <a:pt x="96" y="241"/>
                    </a:lnTo>
                    <a:lnTo>
                      <a:pt x="98" y="233"/>
                    </a:lnTo>
                    <a:lnTo>
                      <a:pt x="96" y="225"/>
                    </a:lnTo>
                    <a:lnTo>
                      <a:pt x="86" y="194"/>
                    </a:lnTo>
                    <a:lnTo>
                      <a:pt x="80" y="182"/>
                    </a:lnTo>
                    <a:lnTo>
                      <a:pt x="72" y="172"/>
                    </a:lnTo>
                    <a:lnTo>
                      <a:pt x="64" y="168"/>
                    </a:lnTo>
                    <a:lnTo>
                      <a:pt x="52" y="148"/>
                    </a:lnTo>
                    <a:lnTo>
                      <a:pt x="42" y="138"/>
                    </a:lnTo>
                    <a:lnTo>
                      <a:pt x="38" y="132"/>
                    </a:lnTo>
                    <a:lnTo>
                      <a:pt x="36" y="130"/>
                    </a:lnTo>
                    <a:lnTo>
                      <a:pt x="36" y="122"/>
                    </a:lnTo>
                    <a:lnTo>
                      <a:pt x="38" y="114"/>
                    </a:lnTo>
                    <a:lnTo>
                      <a:pt x="40" y="104"/>
                    </a:lnTo>
                    <a:lnTo>
                      <a:pt x="58" y="66"/>
                    </a:lnTo>
                    <a:lnTo>
                      <a:pt x="62" y="52"/>
                    </a:lnTo>
                    <a:lnTo>
                      <a:pt x="62" y="32"/>
                    </a:lnTo>
                    <a:lnTo>
                      <a:pt x="66" y="26"/>
                    </a:lnTo>
                    <a:lnTo>
                      <a:pt x="72" y="18"/>
                    </a:lnTo>
                    <a:lnTo>
                      <a:pt x="84" y="8"/>
                    </a:lnTo>
                    <a:lnTo>
                      <a:pt x="102" y="2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10" y="0"/>
                    </a:lnTo>
                    <a:lnTo>
                      <a:pt x="116" y="2"/>
                    </a:lnTo>
                    <a:lnTo>
                      <a:pt x="134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2" y="16"/>
                    </a:lnTo>
                    <a:lnTo>
                      <a:pt x="142" y="1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87"/>
              <p:cNvSpPr>
                <a:spLocks/>
              </p:cNvSpPr>
              <p:nvPr/>
            </p:nvSpPr>
            <p:spPr bwMode="auto">
              <a:xfrm>
                <a:off x="1761" y="2495"/>
                <a:ext cx="350" cy="311"/>
              </a:xfrm>
              <a:custGeom>
                <a:avLst/>
                <a:gdLst>
                  <a:gd name="T0" fmla="*/ 204 w 350"/>
                  <a:gd name="T1" fmla="*/ 32 h 311"/>
                  <a:gd name="T2" fmla="*/ 182 w 350"/>
                  <a:gd name="T3" fmla="*/ 52 h 311"/>
                  <a:gd name="T4" fmla="*/ 180 w 350"/>
                  <a:gd name="T5" fmla="*/ 70 h 311"/>
                  <a:gd name="T6" fmla="*/ 206 w 350"/>
                  <a:gd name="T7" fmla="*/ 56 h 311"/>
                  <a:gd name="T8" fmla="*/ 248 w 350"/>
                  <a:gd name="T9" fmla="*/ 44 h 311"/>
                  <a:gd name="T10" fmla="*/ 272 w 350"/>
                  <a:gd name="T11" fmla="*/ 74 h 311"/>
                  <a:gd name="T12" fmla="*/ 278 w 350"/>
                  <a:gd name="T13" fmla="*/ 96 h 311"/>
                  <a:gd name="T14" fmla="*/ 280 w 350"/>
                  <a:gd name="T15" fmla="*/ 122 h 311"/>
                  <a:gd name="T16" fmla="*/ 298 w 350"/>
                  <a:gd name="T17" fmla="*/ 130 h 311"/>
                  <a:gd name="T18" fmla="*/ 306 w 350"/>
                  <a:gd name="T19" fmla="*/ 146 h 311"/>
                  <a:gd name="T20" fmla="*/ 322 w 350"/>
                  <a:gd name="T21" fmla="*/ 144 h 311"/>
                  <a:gd name="T22" fmla="*/ 332 w 350"/>
                  <a:gd name="T23" fmla="*/ 160 h 311"/>
                  <a:gd name="T24" fmla="*/ 336 w 350"/>
                  <a:gd name="T25" fmla="*/ 186 h 311"/>
                  <a:gd name="T26" fmla="*/ 342 w 350"/>
                  <a:gd name="T27" fmla="*/ 190 h 311"/>
                  <a:gd name="T28" fmla="*/ 332 w 350"/>
                  <a:gd name="T29" fmla="*/ 196 h 311"/>
                  <a:gd name="T30" fmla="*/ 324 w 350"/>
                  <a:gd name="T31" fmla="*/ 204 h 311"/>
                  <a:gd name="T32" fmla="*/ 322 w 350"/>
                  <a:gd name="T33" fmla="*/ 223 h 311"/>
                  <a:gd name="T34" fmla="*/ 328 w 350"/>
                  <a:gd name="T35" fmla="*/ 235 h 311"/>
                  <a:gd name="T36" fmla="*/ 334 w 350"/>
                  <a:gd name="T37" fmla="*/ 235 h 311"/>
                  <a:gd name="T38" fmla="*/ 336 w 350"/>
                  <a:gd name="T39" fmla="*/ 241 h 311"/>
                  <a:gd name="T40" fmla="*/ 348 w 350"/>
                  <a:gd name="T41" fmla="*/ 249 h 311"/>
                  <a:gd name="T42" fmla="*/ 344 w 350"/>
                  <a:gd name="T43" fmla="*/ 253 h 311"/>
                  <a:gd name="T44" fmla="*/ 336 w 350"/>
                  <a:gd name="T45" fmla="*/ 255 h 311"/>
                  <a:gd name="T46" fmla="*/ 340 w 350"/>
                  <a:gd name="T47" fmla="*/ 265 h 311"/>
                  <a:gd name="T48" fmla="*/ 334 w 350"/>
                  <a:gd name="T49" fmla="*/ 271 h 311"/>
                  <a:gd name="T50" fmla="*/ 312 w 350"/>
                  <a:gd name="T51" fmla="*/ 279 h 311"/>
                  <a:gd name="T52" fmla="*/ 284 w 350"/>
                  <a:gd name="T53" fmla="*/ 283 h 311"/>
                  <a:gd name="T54" fmla="*/ 96 w 350"/>
                  <a:gd name="T55" fmla="*/ 303 h 311"/>
                  <a:gd name="T56" fmla="*/ 92 w 350"/>
                  <a:gd name="T57" fmla="*/ 297 h 311"/>
                  <a:gd name="T58" fmla="*/ 96 w 350"/>
                  <a:gd name="T59" fmla="*/ 287 h 311"/>
                  <a:gd name="T60" fmla="*/ 84 w 350"/>
                  <a:gd name="T61" fmla="*/ 283 h 311"/>
                  <a:gd name="T62" fmla="*/ 74 w 350"/>
                  <a:gd name="T63" fmla="*/ 277 h 311"/>
                  <a:gd name="T64" fmla="*/ 72 w 350"/>
                  <a:gd name="T65" fmla="*/ 259 h 311"/>
                  <a:gd name="T66" fmla="*/ 60 w 350"/>
                  <a:gd name="T67" fmla="*/ 251 h 311"/>
                  <a:gd name="T68" fmla="*/ 58 w 350"/>
                  <a:gd name="T69" fmla="*/ 255 h 311"/>
                  <a:gd name="T70" fmla="*/ 44 w 350"/>
                  <a:gd name="T71" fmla="*/ 241 h 311"/>
                  <a:gd name="T72" fmla="*/ 38 w 350"/>
                  <a:gd name="T73" fmla="*/ 217 h 311"/>
                  <a:gd name="T74" fmla="*/ 42 w 350"/>
                  <a:gd name="T75" fmla="*/ 204 h 311"/>
                  <a:gd name="T76" fmla="*/ 54 w 350"/>
                  <a:gd name="T77" fmla="*/ 186 h 311"/>
                  <a:gd name="T78" fmla="*/ 36 w 350"/>
                  <a:gd name="T79" fmla="*/ 172 h 311"/>
                  <a:gd name="T80" fmla="*/ 26 w 350"/>
                  <a:gd name="T81" fmla="*/ 164 h 311"/>
                  <a:gd name="T82" fmla="*/ 22 w 350"/>
                  <a:gd name="T83" fmla="*/ 152 h 311"/>
                  <a:gd name="T84" fmla="*/ 18 w 350"/>
                  <a:gd name="T85" fmla="*/ 138 h 311"/>
                  <a:gd name="T86" fmla="*/ 6 w 350"/>
                  <a:gd name="T87" fmla="*/ 136 h 311"/>
                  <a:gd name="T88" fmla="*/ 2 w 350"/>
                  <a:gd name="T89" fmla="*/ 120 h 311"/>
                  <a:gd name="T90" fmla="*/ 4 w 350"/>
                  <a:gd name="T91" fmla="*/ 104 h 311"/>
                  <a:gd name="T92" fmla="*/ 10 w 350"/>
                  <a:gd name="T93" fmla="*/ 92 h 311"/>
                  <a:gd name="T94" fmla="*/ 16 w 350"/>
                  <a:gd name="T95" fmla="*/ 82 h 311"/>
                  <a:gd name="T96" fmla="*/ 30 w 350"/>
                  <a:gd name="T97" fmla="*/ 88 h 311"/>
                  <a:gd name="T98" fmla="*/ 34 w 350"/>
                  <a:gd name="T99" fmla="*/ 74 h 311"/>
                  <a:gd name="T100" fmla="*/ 40 w 350"/>
                  <a:gd name="T101" fmla="*/ 60 h 311"/>
                  <a:gd name="T102" fmla="*/ 62 w 350"/>
                  <a:gd name="T103" fmla="*/ 38 h 311"/>
                  <a:gd name="T104" fmla="*/ 58 w 350"/>
                  <a:gd name="T105" fmla="*/ 28 h 311"/>
                  <a:gd name="T106" fmla="*/ 112 w 350"/>
                  <a:gd name="T107" fmla="*/ 28 h 311"/>
                  <a:gd name="T108" fmla="*/ 190 w 350"/>
                  <a:gd name="T109" fmla="*/ 4 h 311"/>
                  <a:gd name="T110" fmla="*/ 200 w 350"/>
                  <a:gd name="T111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311">
                    <a:moveTo>
                      <a:pt x="200" y="0"/>
                    </a:moveTo>
                    <a:lnTo>
                      <a:pt x="202" y="16"/>
                    </a:lnTo>
                    <a:lnTo>
                      <a:pt x="200" y="24"/>
                    </a:lnTo>
                    <a:lnTo>
                      <a:pt x="204" y="32"/>
                    </a:lnTo>
                    <a:lnTo>
                      <a:pt x="198" y="38"/>
                    </a:lnTo>
                    <a:lnTo>
                      <a:pt x="182" y="46"/>
                    </a:lnTo>
                    <a:lnTo>
                      <a:pt x="182" y="50"/>
                    </a:lnTo>
                    <a:lnTo>
                      <a:pt x="182" y="52"/>
                    </a:lnTo>
                    <a:lnTo>
                      <a:pt x="174" y="62"/>
                    </a:lnTo>
                    <a:lnTo>
                      <a:pt x="174" y="68"/>
                    </a:lnTo>
                    <a:lnTo>
                      <a:pt x="176" y="70"/>
                    </a:lnTo>
                    <a:lnTo>
                      <a:pt x="180" y="70"/>
                    </a:lnTo>
                    <a:lnTo>
                      <a:pt x="184" y="74"/>
                    </a:lnTo>
                    <a:lnTo>
                      <a:pt x="190" y="76"/>
                    </a:lnTo>
                    <a:lnTo>
                      <a:pt x="198" y="74"/>
                    </a:lnTo>
                    <a:lnTo>
                      <a:pt x="206" y="56"/>
                    </a:lnTo>
                    <a:lnTo>
                      <a:pt x="208" y="48"/>
                    </a:lnTo>
                    <a:lnTo>
                      <a:pt x="220" y="38"/>
                    </a:lnTo>
                    <a:lnTo>
                      <a:pt x="232" y="38"/>
                    </a:lnTo>
                    <a:lnTo>
                      <a:pt x="248" y="44"/>
                    </a:lnTo>
                    <a:lnTo>
                      <a:pt x="258" y="52"/>
                    </a:lnTo>
                    <a:lnTo>
                      <a:pt x="264" y="66"/>
                    </a:lnTo>
                    <a:lnTo>
                      <a:pt x="270" y="70"/>
                    </a:lnTo>
                    <a:lnTo>
                      <a:pt x="272" y="74"/>
                    </a:lnTo>
                    <a:lnTo>
                      <a:pt x="276" y="76"/>
                    </a:lnTo>
                    <a:lnTo>
                      <a:pt x="278" y="80"/>
                    </a:lnTo>
                    <a:lnTo>
                      <a:pt x="276" y="88"/>
                    </a:lnTo>
                    <a:lnTo>
                      <a:pt x="278" y="96"/>
                    </a:lnTo>
                    <a:lnTo>
                      <a:pt x="282" y="102"/>
                    </a:lnTo>
                    <a:lnTo>
                      <a:pt x="282" y="108"/>
                    </a:lnTo>
                    <a:lnTo>
                      <a:pt x="280" y="116"/>
                    </a:lnTo>
                    <a:lnTo>
                      <a:pt x="280" y="122"/>
                    </a:lnTo>
                    <a:lnTo>
                      <a:pt x="288" y="132"/>
                    </a:lnTo>
                    <a:lnTo>
                      <a:pt x="292" y="132"/>
                    </a:lnTo>
                    <a:lnTo>
                      <a:pt x="294" y="130"/>
                    </a:lnTo>
                    <a:lnTo>
                      <a:pt x="298" y="130"/>
                    </a:lnTo>
                    <a:lnTo>
                      <a:pt x="300" y="132"/>
                    </a:lnTo>
                    <a:lnTo>
                      <a:pt x="300" y="138"/>
                    </a:lnTo>
                    <a:lnTo>
                      <a:pt x="304" y="140"/>
                    </a:lnTo>
                    <a:lnTo>
                      <a:pt x="306" y="146"/>
                    </a:lnTo>
                    <a:lnTo>
                      <a:pt x="308" y="148"/>
                    </a:lnTo>
                    <a:lnTo>
                      <a:pt x="312" y="148"/>
                    </a:lnTo>
                    <a:lnTo>
                      <a:pt x="314" y="146"/>
                    </a:lnTo>
                    <a:lnTo>
                      <a:pt x="322" y="144"/>
                    </a:lnTo>
                    <a:lnTo>
                      <a:pt x="324" y="150"/>
                    </a:lnTo>
                    <a:lnTo>
                      <a:pt x="324" y="152"/>
                    </a:lnTo>
                    <a:lnTo>
                      <a:pt x="324" y="158"/>
                    </a:lnTo>
                    <a:lnTo>
                      <a:pt x="332" y="160"/>
                    </a:lnTo>
                    <a:lnTo>
                      <a:pt x="338" y="170"/>
                    </a:lnTo>
                    <a:lnTo>
                      <a:pt x="338" y="170"/>
                    </a:lnTo>
                    <a:lnTo>
                      <a:pt x="334" y="172"/>
                    </a:lnTo>
                    <a:lnTo>
                      <a:pt x="336" y="186"/>
                    </a:lnTo>
                    <a:lnTo>
                      <a:pt x="334" y="186"/>
                    </a:lnTo>
                    <a:lnTo>
                      <a:pt x="332" y="186"/>
                    </a:lnTo>
                    <a:lnTo>
                      <a:pt x="336" y="192"/>
                    </a:lnTo>
                    <a:lnTo>
                      <a:pt x="342" y="190"/>
                    </a:lnTo>
                    <a:lnTo>
                      <a:pt x="344" y="194"/>
                    </a:lnTo>
                    <a:lnTo>
                      <a:pt x="340" y="198"/>
                    </a:lnTo>
                    <a:lnTo>
                      <a:pt x="338" y="200"/>
                    </a:lnTo>
                    <a:lnTo>
                      <a:pt x="332" y="196"/>
                    </a:lnTo>
                    <a:lnTo>
                      <a:pt x="328" y="196"/>
                    </a:lnTo>
                    <a:lnTo>
                      <a:pt x="322" y="196"/>
                    </a:lnTo>
                    <a:lnTo>
                      <a:pt x="324" y="200"/>
                    </a:lnTo>
                    <a:lnTo>
                      <a:pt x="324" y="204"/>
                    </a:lnTo>
                    <a:lnTo>
                      <a:pt x="320" y="208"/>
                    </a:lnTo>
                    <a:lnTo>
                      <a:pt x="318" y="214"/>
                    </a:lnTo>
                    <a:lnTo>
                      <a:pt x="318" y="217"/>
                    </a:lnTo>
                    <a:lnTo>
                      <a:pt x="322" y="223"/>
                    </a:lnTo>
                    <a:lnTo>
                      <a:pt x="322" y="225"/>
                    </a:lnTo>
                    <a:lnTo>
                      <a:pt x="328" y="231"/>
                    </a:lnTo>
                    <a:lnTo>
                      <a:pt x="330" y="235"/>
                    </a:lnTo>
                    <a:lnTo>
                      <a:pt x="328" y="235"/>
                    </a:lnTo>
                    <a:lnTo>
                      <a:pt x="326" y="239"/>
                    </a:lnTo>
                    <a:lnTo>
                      <a:pt x="326" y="241"/>
                    </a:lnTo>
                    <a:lnTo>
                      <a:pt x="332" y="239"/>
                    </a:lnTo>
                    <a:lnTo>
                      <a:pt x="334" y="235"/>
                    </a:lnTo>
                    <a:lnTo>
                      <a:pt x="340" y="235"/>
                    </a:lnTo>
                    <a:lnTo>
                      <a:pt x="340" y="237"/>
                    </a:lnTo>
                    <a:lnTo>
                      <a:pt x="338" y="237"/>
                    </a:lnTo>
                    <a:lnTo>
                      <a:pt x="336" y="241"/>
                    </a:lnTo>
                    <a:lnTo>
                      <a:pt x="338" y="245"/>
                    </a:lnTo>
                    <a:lnTo>
                      <a:pt x="340" y="247"/>
                    </a:lnTo>
                    <a:lnTo>
                      <a:pt x="340" y="247"/>
                    </a:lnTo>
                    <a:lnTo>
                      <a:pt x="348" y="249"/>
                    </a:lnTo>
                    <a:lnTo>
                      <a:pt x="350" y="251"/>
                    </a:lnTo>
                    <a:lnTo>
                      <a:pt x="348" y="253"/>
                    </a:lnTo>
                    <a:lnTo>
                      <a:pt x="348" y="251"/>
                    </a:lnTo>
                    <a:lnTo>
                      <a:pt x="344" y="253"/>
                    </a:lnTo>
                    <a:lnTo>
                      <a:pt x="342" y="251"/>
                    </a:lnTo>
                    <a:lnTo>
                      <a:pt x="340" y="253"/>
                    </a:lnTo>
                    <a:lnTo>
                      <a:pt x="336" y="251"/>
                    </a:lnTo>
                    <a:lnTo>
                      <a:pt x="336" y="255"/>
                    </a:lnTo>
                    <a:lnTo>
                      <a:pt x="334" y="259"/>
                    </a:lnTo>
                    <a:lnTo>
                      <a:pt x="336" y="261"/>
                    </a:lnTo>
                    <a:lnTo>
                      <a:pt x="336" y="263"/>
                    </a:lnTo>
                    <a:lnTo>
                      <a:pt x="340" y="265"/>
                    </a:lnTo>
                    <a:lnTo>
                      <a:pt x="338" y="267"/>
                    </a:lnTo>
                    <a:lnTo>
                      <a:pt x="342" y="271"/>
                    </a:lnTo>
                    <a:lnTo>
                      <a:pt x="340" y="271"/>
                    </a:lnTo>
                    <a:lnTo>
                      <a:pt x="334" y="271"/>
                    </a:lnTo>
                    <a:lnTo>
                      <a:pt x="332" y="273"/>
                    </a:lnTo>
                    <a:lnTo>
                      <a:pt x="320" y="277"/>
                    </a:lnTo>
                    <a:lnTo>
                      <a:pt x="314" y="279"/>
                    </a:lnTo>
                    <a:lnTo>
                      <a:pt x="312" y="279"/>
                    </a:lnTo>
                    <a:lnTo>
                      <a:pt x="310" y="279"/>
                    </a:lnTo>
                    <a:lnTo>
                      <a:pt x="306" y="283"/>
                    </a:lnTo>
                    <a:lnTo>
                      <a:pt x="308" y="287"/>
                    </a:lnTo>
                    <a:lnTo>
                      <a:pt x="284" y="283"/>
                    </a:lnTo>
                    <a:lnTo>
                      <a:pt x="232" y="293"/>
                    </a:lnTo>
                    <a:lnTo>
                      <a:pt x="186" y="307"/>
                    </a:lnTo>
                    <a:lnTo>
                      <a:pt x="96" y="311"/>
                    </a:lnTo>
                    <a:lnTo>
                      <a:pt x="96" y="303"/>
                    </a:lnTo>
                    <a:lnTo>
                      <a:pt x="94" y="303"/>
                    </a:lnTo>
                    <a:lnTo>
                      <a:pt x="90" y="303"/>
                    </a:lnTo>
                    <a:lnTo>
                      <a:pt x="90" y="299"/>
                    </a:lnTo>
                    <a:lnTo>
                      <a:pt x="92" y="297"/>
                    </a:lnTo>
                    <a:lnTo>
                      <a:pt x="98" y="299"/>
                    </a:lnTo>
                    <a:lnTo>
                      <a:pt x="100" y="297"/>
                    </a:lnTo>
                    <a:lnTo>
                      <a:pt x="100" y="291"/>
                    </a:lnTo>
                    <a:lnTo>
                      <a:pt x="96" y="287"/>
                    </a:lnTo>
                    <a:lnTo>
                      <a:pt x="90" y="283"/>
                    </a:lnTo>
                    <a:lnTo>
                      <a:pt x="88" y="279"/>
                    </a:lnTo>
                    <a:lnTo>
                      <a:pt x="86" y="279"/>
                    </a:lnTo>
                    <a:lnTo>
                      <a:pt x="84" y="283"/>
                    </a:lnTo>
                    <a:lnTo>
                      <a:pt x="80" y="285"/>
                    </a:lnTo>
                    <a:lnTo>
                      <a:pt x="74" y="281"/>
                    </a:lnTo>
                    <a:lnTo>
                      <a:pt x="74" y="279"/>
                    </a:lnTo>
                    <a:lnTo>
                      <a:pt x="74" y="277"/>
                    </a:lnTo>
                    <a:lnTo>
                      <a:pt x="72" y="275"/>
                    </a:lnTo>
                    <a:lnTo>
                      <a:pt x="72" y="273"/>
                    </a:lnTo>
                    <a:lnTo>
                      <a:pt x="72" y="265"/>
                    </a:lnTo>
                    <a:lnTo>
                      <a:pt x="72" y="259"/>
                    </a:lnTo>
                    <a:lnTo>
                      <a:pt x="72" y="255"/>
                    </a:lnTo>
                    <a:lnTo>
                      <a:pt x="68" y="253"/>
                    </a:lnTo>
                    <a:lnTo>
                      <a:pt x="64" y="251"/>
                    </a:lnTo>
                    <a:lnTo>
                      <a:pt x="60" y="251"/>
                    </a:lnTo>
                    <a:lnTo>
                      <a:pt x="60" y="251"/>
                    </a:lnTo>
                    <a:lnTo>
                      <a:pt x="62" y="255"/>
                    </a:lnTo>
                    <a:lnTo>
                      <a:pt x="60" y="255"/>
                    </a:lnTo>
                    <a:lnTo>
                      <a:pt x="58" y="255"/>
                    </a:lnTo>
                    <a:lnTo>
                      <a:pt x="50" y="251"/>
                    </a:lnTo>
                    <a:lnTo>
                      <a:pt x="50" y="249"/>
                    </a:lnTo>
                    <a:lnTo>
                      <a:pt x="46" y="243"/>
                    </a:lnTo>
                    <a:lnTo>
                      <a:pt x="44" y="241"/>
                    </a:lnTo>
                    <a:lnTo>
                      <a:pt x="40" y="229"/>
                    </a:lnTo>
                    <a:lnTo>
                      <a:pt x="40" y="227"/>
                    </a:lnTo>
                    <a:lnTo>
                      <a:pt x="38" y="221"/>
                    </a:lnTo>
                    <a:lnTo>
                      <a:pt x="38" y="217"/>
                    </a:lnTo>
                    <a:lnTo>
                      <a:pt x="38" y="214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2" y="204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0" y="190"/>
                    </a:lnTo>
                    <a:lnTo>
                      <a:pt x="54" y="186"/>
                    </a:lnTo>
                    <a:lnTo>
                      <a:pt x="50" y="180"/>
                    </a:lnTo>
                    <a:lnTo>
                      <a:pt x="42" y="176"/>
                    </a:lnTo>
                    <a:lnTo>
                      <a:pt x="38" y="174"/>
                    </a:lnTo>
                    <a:lnTo>
                      <a:pt x="36" y="172"/>
                    </a:lnTo>
                    <a:lnTo>
                      <a:pt x="34" y="172"/>
                    </a:lnTo>
                    <a:lnTo>
                      <a:pt x="30" y="170"/>
                    </a:lnTo>
                    <a:lnTo>
                      <a:pt x="26" y="166"/>
                    </a:lnTo>
                    <a:lnTo>
                      <a:pt x="26" y="164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22" y="154"/>
                    </a:lnTo>
                    <a:lnTo>
                      <a:pt x="22" y="152"/>
                    </a:lnTo>
                    <a:lnTo>
                      <a:pt x="16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8" y="138"/>
                    </a:lnTo>
                    <a:lnTo>
                      <a:pt x="12" y="138"/>
                    </a:lnTo>
                    <a:lnTo>
                      <a:pt x="10" y="136"/>
                    </a:lnTo>
                    <a:lnTo>
                      <a:pt x="8" y="134"/>
                    </a:lnTo>
                    <a:lnTo>
                      <a:pt x="6" y="136"/>
                    </a:lnTo>
                    <a:lnTo>
                      <a:pt x="2" y="136"/>
                    </a:lnTo>
                    <a:lnTo>
                      <a:pt x="0" y="132"/>
                    </a:lnTo>
                    <a:lnTo>
                      <a:pt x="0" y="130"/>
                    </a:lnTo>
                    <a:lnTo>
                      <a:pt x="2" y="120"/>
                    </a:lnTo>
                    <a:lnTo>
                      <a:pt x="2" y="116"/>
                    </a:lnTo>
                    <a:lnTo>
                      <a:pt x="6" y="112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2" y="100"/>
                    </a:lnTo>
                    <a:lnTo>
                      <a:pt x="8" y="98"/>
                    </a:lnTo>
                    <a:lnTo>
                      <a:pt x="12" y="98"/>
                    </a:lnTo>
                    <a:lnTo>
                      <a:pt x="10" y="92"/>
                    </a:lnTo>
                    <a:lnTo>
                      <a:pt x="6" y="92"/>
                    </a:lnTo>
                    <a:lnTo>
                      <a:pt x="6" y="88"/>
                    </a:lnTo>
                    <a:lnTo>
                      <a:pt x="12" y="84"/>
                    </a:lnTo>
                    <a:lnTo>
                      <a:pt x="16" y="82"/>
                    </a:lnTo>
                    <a:lnTo>
                      <a:pt x="18" y="84"/>
                    </a:lnTo>
                    <a:lnTo>
                      <a:pt x="22" y="84"/>
                    </a:lnTo>
                    <a:lnTo>
                      <a:pt x="24" y="88"/>
                    </a:lnTo>
                    <a:lnTo>
                      <a:pt x="30" y="88"/>
                    </a:lnTo>
                    <a:lnTo>
                      <a:pt x="32" y="86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6" y="70"/>
                    </a:lnTo>
                    <a:lnTo>
                      <a:pt x="36" y="66"/>
                    </a:lnTo>
                    <a:lnTo>
                      <a:pt x="40" y="60"/>
                    </a:lnTo>
                    <a:lnTo>
                      <a:pt x="48" y="56"/>
                    </a:lnTo>
                    <a:lnTo>
                      <a:pt x="46" y="54"/>
                    </a:lnTo>
                    <a:lnTo>
                      <a:pt x="52" y="44"/>
                    </a:lnTo>
                    <a:lnTo>
                      <a:pt x="62" y="38"/>
                    </a:lnTo>
                    <a:lnTo>
                      <a:pt x="60" y="34"/>
                    </a:lnTo>
                    <a:lnTo>
                      <a:pt x="56" y="36"/>
                    </a:lnTo>
                    <a:lnTo>
                      <a:pt x="54" y="32"/>
                    </a:lnTo>
                    <a:lnTo>
                      <a:pt x="58" y="28"/>
                    </a:lnTo>
                    <a:lnTo>
                      <a:pt x="64" y="20"/>
                    </a:lnTo>
                    <a:lnTo>
                      <a:pt x="94" y="24"/>
                    </a:lnTo>
                    <a:lnTo>
                      <a:pt x="98" y="24"/>
                    </a:lnTo>
                    <a:lnTo>
                      <a:pt x="112" y="28"/>
                    </a:lnTo>
                    <a:lnTo>
                      <a:pt x="118" y="30"/>
                    </a:lnTo>
                    <a:lnTo>
                      <a:pt x="122" y="30"/>
                    </a:lnTo>
                    <a:lnTo>
                      <a:pt x="150" y="2"/>
                    </a:lnTo>
                    <a:lnTo>
                      <a:pt x="190" y="4"/>
                    </a:lnTo>
                    <a:lnTo>
                      <a:pt x="194" y="2"/>
                    </a:lnTo>
                    <a:lnTo>
                      <a:pt x="198" y="2"/>
                    </a:lnTo>
                    <a:lnTo>
                      <a:pt x="200" y="0"/>
                    </a:lnTo>
                    <a:lnTo>
                      <a:pt x="20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88"/>
              <p:cNvSpPr>
                <a:spLocks/>
              </p:cNvSpPr>
              <p:nvPr/>
            </p:nvSpPr>
            <p:spPr bwMode="auto">
              <a:xfrm>
                <a:off x="2067" y="2513"/>
                <a:ext cx="378" cy="327"/>
              </a:xfrm>
              <a:custGeom>
                <a:avLst/>
                <a:gdLst>
                  <a:gd name="T0" fmla="*/ 378 w 378"/>
                  <a:gd name="T1" fmla="*/ 186 h 327"/>
                  <a:gd name="T2" fmla="*/ 370 w 378"/>
                  <a:gd name="T3" fmla="*/ 199 h 327"/>
                  <a:gd name="T4" fmla="*/ 350 w 378"/>
                  <a:gd name="T5" fmla="*/ 188 h 327"/>
                  <a:gd name="T6" fmla="*/ 346 w 378"/>
                  <a:gd name="T7" fmla="*/ 199 h 327"/>
                  <a:gd name="T8" fmla="*/ 330 w 378"/>
                  <a:gd name="T9" fmla="*/ 199 h 327"/>
                  <a:gd name="T10" fmla="*/ 318 w 378"/>
                  <a:gd name="T11" fmla="*/ 176 h 327"/>
                  <a:gd name="T12" fmla="*/ 308 w 378"/>
                  <a:gd name="T13" fmla="*/ 172 h 327"/>
                  <a:gd name="T14" fmla="*/ 292 w 378"/>
                  <a:gd name="T15" fmla="*/ 176 h 327"/>
                  <a:gd name="T16" fmla="*/ 280 w 378"/>
                  <a:gd name="T17" fmla="*/ 178 h 327"/>
                  <a:gd name="T18" fmla="*/ 268 w 378"/>
                  <a:gd name="T19" fmla="*/ 180 h 327"/>
                  <a:gd name="T20" fmla="*/ 264 w 378"/>
                  <a:gd name="T21" fmla="*/ 174 h 327"/>
                  <a:gd name="T22" fmla="*/ 252 w 378"/>
                  <a:gd name="T23" fmla="*/ 174 h 327"/>
                  <a:gd name="T24" fmla="*/ 244 w 378"/>
                  <a:gd name="T25" fmla="*/ 174 h 327"/>
                  <a:gd name="T26" fmla="*/ 226 w 378"/>
                  <a:gd name="T27" fmla="*/ 174 h 327"/>
                  <a:gd name="T28" fmla="*/ 222 w 378"/>
                  <a:gd name="T29" fmla="*/ 182 h 327"/>
                  <a:gd name="T30" fmla="*/ 230 w 378"/>
                  <a:gd name="T31" fmla="*/ 199 h 327"/>
                  <a:gd name="T32" fmla="*/ 188 w 378"/>
                  <a:gd name="T33" fmla="*/ 327 h 327"/>
                  <a:gd name="T34" fmla="*/ 0 w 378"/>
                  <a:gd name="T35" fmla="*/ 265 h 327"/>
                  <a:gd name="T36" fmla="*/ 8 w 378"/>
                  <a:gd name="T37" fmla="*/ 261 h 327"/>
                  <a:gd name="T38" fmla="*/ 28 w 378"/>
                  <a:gd name="T39" fmla="*/ 253 h 327"/>
                  <a:gd name="T40" fmla="*/ 32 w 378"/>
                  <a:gd name="T41" fmla="*/ 249 h 327"/>
                  <a:gd name="T42" fmla="*/ 30 w 378"/>
                  <a:gd name="T43" fmla="*/ 243 h 327"/>
                  <a:gd name="T44" fmla="*/ 30 w 378"/>
                  <a:gd name="T45" fmla="*/ 233 h 327"/>
                  <a:gd name="T46" fmla="*/ 38 w 378"/>
                  <a:gd name="T47" fmla="*/ 235 h 327"/>
                  <a:gd name="T48" fmla="*/ 44 w 378"/>
                  <a:gd name="T49" fmla="*/ 233 h 327"/>
                  <a:gd name="T50" fmla="*/ 34 w 378"/>
                  <a:gd name="T51" fmla="*/ 229 h 327"/>
                  <a:gd name="T52" fmla="*/ 32 w 378"/>
                  <a:gd name="T53" fmla="*/ 219 h 327"/>
                  <a:gd name="T54" fmla="*/ 28 w 378"/>
                  <a:gd name="T55" fmla="*/ 217 h 327"/>
                  <a:gd name="T56" fmla="*/ 20 w 378"/>
                  <a:gd name="T57" fmla="*/ 221 h 327"/>
                  <a:gd name="T58" fmla="*/ 22 w 378"/>
                  <a:gd name="T59" fmla="*/ 213 h 327"/>
                  <a:gd name="T60" fmla="*/ 12 w 378"/>
                  <a:gd name="T61" fmla="*/ 199 h 327"/>
                  <a:gd name="T62" fmla="*/ 18 w 378"/>
                  <a:gd name="T63" fmla="*/ 186 h 327"/>
                  <a:gd name="T64" fmla="*/ 22 w 378"/>
                  <a:gd name="T65" fmla="*/ 178 h 327"/>
                  <a:gd name="T66" fmla="*/ 34 w 378"/>
                  <a:gd name="T67" fmla="*/ 180 h 327"/>
                  <a:gd name="T68" fmla="*/ 30 w 378"/>
                  <a:gd name="T69" fmla="*/ 174 h 327"/>
                  <a:gd name="T70" fmla="*/ 30 w 378"/>
                  <a:gd name="T71" fmla="*/ 168 h 327"/>
                  <a:gd name="T72" fmla="*/ 32 w 378"/>
                  <a:gd name="T73" fmla="*/ 152 h 327"/>
                  <a:gd name="T74" fmla="*/ 42 w 378"/>
                  <a:gd name="T75" fmla="*/ 134 h 327"/>
                  <a:gd name="T76" fmla="*/ 64 w 378"/>
                  <a:gd name="T77" fmla="*/ 120 h 327"/>
                  <a:gd name="T78" fmla="*/ 78 w 378"/>
                  <a:gd name="T79" fmla="*/ 96 h 327"/>
                  <a:gd name="T80" fmla="*/ 88 w 378"/>
                  <a:gd name="T81" fmla="*/ 84 h 327"/>
                  <a:gd name="T82" fmla="*/ 88 w 378"/>
                  <a:gd name="T83" fmla="*/ 74 h 327"/>
                  <a:gd name="T84" fmla="*/ 98 w 378"/>
                  <a:gd name="T85" fmla="*/ 50 h 327"/>
                  <a:gd name="T86" fmla="*/ 122 w 378"/>
                  <a:gd name="T87" fmla="*/ 70 h 327"/>
                  <a:gd name="T88" fmla="*/ 230 w 378"/>
                  <a:gd name="T89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8" h="327">
                    <a:moveTo>
                      <a:pt x="230" y="0"/>
                    </a:moveTo>
                    <a:lnTo>
                      <a:pt x="316" y="26"/>
                    </a:lnTo>
                    <a:lnTo>
                      <a:pt x="378" y="186"/>
                    </a:lnTo>
                    <a:lnTo>
                      <a:pt x="370" y="190"/>
                    </a:lnTo>
                    <a:lnTo>
                      <a:pt x="368" y="192"/>
                    </a:lnTo>
                    <a:lnTo>
                      <a:pt x="370" y="199"/>
                    </a:lnTo>
                    <a:lnTo>
                      <a:pt x="368" y="201"/>
                    </a:lnTo>
                    <a:lnTo>
                      <a:pt x="354" y="194"/>
                    </a:lnTo>
                    <a:lnTo>
                      <a:pt x="350" y="188"/>
                    </a:lnTo>
                    <a:lnTo>
                      <a:pt x="346" y="190"/>
                    </a:lnTo>
                    <a:lnTo>
                      <a:pt x="346" y="198"/>
                    </a:lnTo>
                    <a:lnTo>
                      <a:pt x="346" y="199"/>
                    </a:lnTo>
                    <a:lnTo>
                      <a:pt x="344" y="201"/>
                    </a:lnTo>
                    <a:lnTo>
                      <a:pt x="336" y="201"/>
                    </a:lnTo>
                    <a:lnTo>
                      <a:pt x="330" y="199"/>
                    </a:lnTo>
                    <a:lnTo>
                      <a:pt x="330" y="194"/>
                    </a:lnTo>
                    <a:lnTo>
                      <a:pt x="318" y="180"/>
                    </a:lnTo>
                    <a:lnTo>
                      <a:pt x="318" y="176"/>
                    </a:lnTo>
                    <a:lnTo>
                      <a:pt x="314" y="174"/>
                    </a:lnTo>
                    <a:lnTo>
                      <a:pt x="310" y="170"/>
                    </a:lnTo>
                    <a:lnTo>
                      <a:pt x="308" y="172"/>
                    </a:lnTo>
                    <a:lnTo>
                      <a:pt x="302" y="174"/>
                    </a:lnTo>
                    <a:lnTo>
                      <a:pt x="294" y="174"/>
                    </a:lnTo>
                    <a:lnTo>
                      <a:pt x="292" y="176"/>
                    </a:lnTo>
                    <a:lnTo>
                      <a:pt x="288" y="182"/>
                    </a:lnTo>
                    <a:lnTo>
                      <a:pt x="284" y="176"/>
                    </a:lnTo>
                    <a:lnTo>
                      <a:pt x="280" y="178"/>
                    </a:lnTo>
                    <a:lnTo>
                      <a:pt x="280" y="182"/>
                    </a:lnTo>
                    <a:lnTo>
                      <a:pt x="276" y="182"/>
                    </a:lnTo>
                    <a:lnTo>
                      <a:pt x="268" y="180"/>
                    </a:lnTo>
                    <a:lnTo>
                      <a:pt x="264" y="178"/>
                    </a:lnTo>
                    <a:lnTo>
                      <a:pt x="264" y="174"/>
                    </a:lnTo>
                    <a:lnTo>
                      <a:pt x="264" y="174"/>
                    </a:lnTo>
                    <a:lnTo>
                      <a:pt x="264" y="172"/>
                    </a:lnTo>
                    <a:lnTo>
                      <a:pt x="256" y="174"/>
                    </a:lnTo>
                    <a:lnTo>
                      <a:pt x="252" y="174"/>
                    </a:lnTo>
                    <a:lnTo>
                      <a:pt x="252" y="178"/>
                    </a:lnTo>
                    <a:lnTo>
                      <a:pt x="246" y="178"/>
                    </a:lnTo>
                    <a:lnTo>
                      <a:pt x="244" y="174"/>
                    </a:lnTo>
                    <a:lnTo>
                      <a:pt x="234" y="174"/>
                    </a:lnTo>
                    <a:lnTo>
                      <a:pt x="230" y="178"/>
                    </a:lnTo>
                    <a:lnTo>
                      <a:pt x="226" y="174"/>
                    </a:lnTo>
                    <a:lnTo>
                      <a:pt x="224" y="176"/>
                    </a:lnTo>
                    <a:lnTo>
                      <a:pt x="222" y="178"/>
                    </a:lnTo>
                    <a:lnTo>
                      <a:pt x="222" y="182"/>
                    </a:lnTo>
                    <a:lnTo>
                      <a:pt x="224" y="186"/>
                    </a:lnTo>
                    <a:lnTo>
                      <a:pt x="230" y="190"/>
                    </a:lnTo>
                    <a:lnTo>
                      <a:pt x="230" y="199"/>
                    </a:lnTo>
                    <a:lnTo>
                      <a:pt x="226" y="203"/>
                    </a:lnTo>
                    <a:lnTo>
                      <a:pt x="228" y="205"/>
                    </a:lnTo>
                    <a:lnTo>
                      <a:pt x="188" y="327"/>
                    </a:lnTo>
                    <a:lnTo>
                      <a:pt x="70" y="279"/>
                    </a:lnTo>
                    <a:lnTo>
                      <a:pt x="2" y="269"/>
                    </a:lnTo>
                    <a:lnTo>
                      <a:pt x="0" y="265"/>
                    </a:lnTo>
                    <a:lnTo>
                      <a:pt x="4" y="261"/>
                    </a:lnTo>
                    <a:lnTo>
                      <a:pt x="6" y="261"/>
                    </a:lnTo>
                    <a:lnTo>
                      <a:pt x="8" y="261"/>
                    </a:lnTo>
                    <a:lnTo>
                      <a:pt x="14" y="259"/>
                    </a:lnTo>
                    <a:lnTo>
                      <a:pt x="26" y="255"/>
                    </a:lnTo>
                    <a:lnTo>
                      <a:pt x="28" y="253"/>
                    </a:lnTo>
                    <a:lnTo>
                      <a:pt x="34" y="253"/>
                    </a:lnTo>
                    <a:lnTo>
                      <a:pt x="36" y="253"/>
                    </a:lnTo>
                    <a:lnTo>
                      <a:pt x="32" y="249"/>
                    </a:lnTo>
                    <a:lnTo>
                      <a:pt x="34" y="247"/>
                    </a:lnTo>
                    <a:lnTo>
                      <a:pt x="30" y="245"/>
                    </a:lnTo>
                    <a:lnTo>
                      <a:pt x="30" y="243"/>
                    </a:lnTo>
                    <a:lnTo>
                      <a:pt x="28" y="241"/>
                    </a:lnTo>
                    <a:lnTo>
                      <a:pt x="30" y="237"/>
                    </a:lnTo>
                    <a:lnTo>
                      <a:pt x="30" y="233"/>
                    </a:lnTo>
                    <a:lnTo>
                      <a:pt x="34" y="235"/>
                    </a:lnTo>
                    <a:lnTo>
                      <a:pt x="36" y="233"/>
                    </a:lnTo>
                    <a:lnTo>
                      <a:pt x="38" y="235"/>
                    </a:lnTo>
                    <a:lnTo>
                      <a:pt x="42" y="233"/>
                    </a:lnTo>
                    <a:lnTo>
                      <a:pt x="42" y="235"/>
                    </a:lnTo>
                    <a:lnTo>
                      <a:pt x="44" y="233"/>
                    </a:lnTo>
                    <a:lnTo>
                      <a:pt x="42" y="231"/>
                    </a:lnTo>
                    <a:lnTo>
                      <a:pt x="34" y="229"/>
                    </a:lnTo>
                    <a:lnTo>
                      <a:pt x="34" y="229"/>
                    </a:lnTo>
                    <a:lnTo>
                      <a:pt x="32" y="227"/>
                    </a:lnTo>
                    <a:lnTo>
                      <a:pt x="30" y="223"/>
                    </a:lnTo>
                    <a:lnTo>
                      <a:pt x="32" y="219"/>
                    </a:lnTo>
                    <a:lnTo>
                      <a:pt x="34" y="219"/>
                    </a:lnTo>
                    <a:lnTo>
                      <a:pt x="34" y="217"/>
                    </a:lnTo>
                    <a:lnTo>
                      <a:pt x="28" y="217"/>
                    </a:lnTo>
                    <a:lnTo>
                      <a:pt x="26" y="221"/>
                    </a:lnTo>
                    <a:lnTo>
                      <a:pt x="20" y="223"/>
                    </a:lnTo>
                    <a:lnTo>
                      <a:pt x="20" y="221"/>
                    </a:lnTo>
                    <a:lnTo>
                      <a:pt x="22" y="217"/>
                    </a:lnTo>
                    <a:lnTo>
                      <a:pt x="24" y="217"/>
                    </a:lnTo>
                    <a:lnTo>
                      <a:pt x="22" y="213"/>
                    </a:lnTo>
                    <a:lnTo>
                      <a:pt x="16" y="207"/>
                    </a:lnTo>
                    <a:lnTo>
                      <a:pt x="16" y="205"/>
                    </a:lnTo>
                    <a:lnTo>
                      <a:pt x="12" y="199"/>
                    </a:lnTo>
                    <a:lnTo>
                      <a:pt x="12" y="196"/>
                    </a:lnTo>
                    <a:lnTo>
                      <a:pt x="14" y="190"/>
                    </a:lnTo>
                    <a:lnTo>
                      <a:pt x="18" y="186"/>
                    </a:lnTo>
                    <a:lnTo>
                      <a:pt x="18" y="182"/>
                    </a:lnTo>
                    <a:lnTo>
                      <a:pt x="16" y="178"/>
                    </a:lnTo>
                    <a:lnTo>
                      <a:pt x="22" y="178"/>
                    </a:lnTo>
                    <a:lnTo>
                      <a:pt x="26" y="178"/>
                    </a:lnTo>
                    <a:lnTo>
                      <a:pt x="32" y="182"/>
                    </a:lnTo>
                    <a:lnTo>
                      <a:pt x="34" y="180"/>
                    </a:lnTo>
                    <a:lnTo>
                      <a:pt x="38" y="176"/>
                    </a:lnTo>
                    <a:lnTo>
                      <a:pt x="36" y="172"/>
                    </a:lnTo>
                    <a:lnTo>
                      <a:pt x="30" y="174"/>
                    </a:lnTo>
                    <a:lnTo>
                      <a:pt x="26" y="168"/>
                    </a:lnTo>
                    <a:lnTo>
                      <a:pt x="28" y="168"/>
                    </a:lnTo>
                    <a:lnTo>
                      <a:pt x="30" y="168"/>
                    </a:lnTo>
                    <a:lnTo>
                      <a:pt x="28" y="154"/>
                    </a:lnTo>
                    <a:lnTo>
                      <a:pt x="32" y="152"/>
                    </a:lnTo>
                    <a:lnTo>
                      <a:pt x="32" y="152"/>
                    </a:lnTo>
                    <a:lnTo>
                      <a:pt x="38" y="148"/>
                    </a:lnTo>
                    <a:lnTo>
                      <a:pt x="40" y="144"/>
                    </a:lnTo>
                    <a:lnTo>
                      <a:pt x="42" y="134"/>
                    </a:lnTo>
                    <a:lnTo>
                      <a:pt x="52" y="122"/>
                    </a:lnTo>
                    <a:lnTo>
                      <a:pt x="58" y="118"/>
                    </a:lnTo>
                    <a:lnTo>
                      <a:pt x="64" y="120"/>
                    </a:lnTo>
                    <a:lnTo>
                      <a:pt x="66" y="116"/>
                    </a:lnTo>
                    <a:lnTo>
                      <a:pt x="66" y="110"/>
                    </a:lnTo>
                    <a:lnTo>
                      <a:pt x="78" y="96"/>
                    </a:lnTo>
                    <a:lnTo>
                      <a:pt x="80" y="90"/>
                    </a:lnTo>
                    <a:lnTo>
                      <a:pt x="82" y="84"/>
                    </a:lnTo>
                    <a:lnTo>
                      <a:pt x="88" y="84"/>
                    </a:lnTo>
                    <a:lnTo>
                      <a:pt x="90" y="84"/>
                    </a:lnTo>
                    <a:lnTo>
                      <a:pt x="94" y="86"/>
                    </a:lnTo>
                    <a:lnTo>
                      <a:pt x="88" y="74"/>
                    </a:lnTo>
                    <a:lnTo>
                      <a:pt x="86" y="62"/>
                    </a:lnTo>
                    <a:lnTo>
                      <a:pt x="90" y="54"/>
                    </a:lnTo>
                    <a:lnTo>
                      <a:pt x="98" y="50"/>
                    </a:lnTo>
                    <a:lnTo>
                      <a:pt x="102" y="50"/>
                    </a:lnTo>
                    <a:lnTo>
                      <a:pt x="118" y="58"/>
                    </a:lnTo>
                    <a:lnTo>
                      <a:pt x="122" y="70"/>
                    </a:lnTo>
                    <a:lnTo>
                      <a:pt x="128" y="76"/>
                    </a:lnTo>
                    <a:lnTo>
                      <a:pt x="230" y="0"/>
                    </a:lnTo>
                    <a:lnTo>
                      <a:pt x="230" y="0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89"/>
              <p:cNvSpPr>
                <a:spLocks/>
              </p:cNvSpPr>
              <p:nvPr/>
            </p:nvSpPr>
            <p:spPr bwMode="auto">
              <a:xfrm>
                <a:off x="1273" y="2527"/>
                <a:ext cx="286" cy="353"/>
              </a:xfrm>
              <a:custGeom>
                <a:avLst/>
                <a:gdLst>
                  <a:gd name="T0" fmla="*/ 188 w 286"/>
                  <a:gd name="T1" fmla="*/ 28 h 353"/>
                  <a:gd name="T2" fmla="*/ 180 w 286"/>
                  <a:gd name="T3" fmla="*/ 30 h 353"/>
                  <a:gd name="T4" fmla="*/ 176 w 286"/>
                  <a:gd name="T5" fmla="*/ 36 h 353"/>
                  <a:gd name="T6" fmla="*/ 170 w 286"/>
                  <a:gd name="T7" fmla="*/ 50 h 353"/>
                  <a:gd name="T8" fmla="*/ 190 w 286"/>
                  <a:gd name="T9" fmla="*/ 64 h 353"/>
                  <a:gd name="T10" fmla="*/ 190 w 286"/>
                  <a:gd name="T11" fmla="*/ 50 h 353"/>
                  <a:gd name="T12" fmla="*/ 200 w 286"/>
                  <a:gd name="T13" fmla="*/ 48 h 353"/>
                  <a:gd name="T14" fmla="*/ 206 w 286"/>
                  <a:gd name="T15" fmla="*/ 48 h 353"/>
                  <a:gd name="T16" fmla="*/ 204 w 286"/>
                  <a:gd name="T17" fmla="*/ 52 h 353"/>
                  <a:gd name="T18" fmla="*/ 198 w 286"/>
                  <a:gd name="T19" fmla="*/ 66 h 353"/>
                  <a:gd name="T20" fmla="*/ 204 w 286"/>
                  <a:gd name="T21" fmla="*/ 72 h 353"/>
                  <a:gd name="T22" fmla="*/ 208 w 286"/>
                  <a:gd name="T23" fmla="*/ 74 h 353"/>
                  <a:gd name="T24" fmla="*/ 204 w 286"/>
                  <a:gd name="T25" fmla="*/ 82 h 353"/>
                  <a:gd name="T26" fmla="*/ 202 w 286"/>
                  <a:gd name="T27" fmla="*/ 90 h 353"/>
                  <a:gd name="T28" fmla="*/ 204 w 286"/>
                  <a:gd name="T29" fmla="*/ 98 h 353"/>
                  <a:gd name="T30" fmla="*/ 206 w 286"/>
                  <a:gd name="T31" fmla="*/ 108 h 353"/>
                  <a:gd name="T32" fmla="*/ 200 w 286"/>
                  <a:gd name="T33" fmla="*/ 114 h 353"/>
                  <a:gd name="T34" fmla="*/ 218 w 286"/>
                  <a:gd name="T35" fmla="*/ 128 h 353"/>
                  <a:gd name="T36" fmla="*/ 232 w 286"/>
                  <a:gd name="T37" fmla="*/ 134 h 353"/>
                  <a:gd name="T38" fmla="*/ 224 w 286"/>
                  <a:gd name="T39" fmla="*/ 138 h 353"/>
                  <a:gd name="T40" fmla="*/ 220 w 286"/>
                  <a:gd name="T41" fmla="*/ 142 h 353"/>
                  <a:gd name="T42" fmla="*/ 222 w 286"/>
                  <a:gd name="T43" fmla="*/ 150 h 353"/>
                  <a:gd name="T44" fmla="*/ 234 w 286"/>
                  <a:gd name="T45" fmla="*/ 140 h 353"/>
                  <a:gd name="T46" fmla="*/ 244 w 286"/>
                  <a:gd name="T47" fmla="*/ 142 h 353"/>
                  <a:gd name="T48" fmla="*/ 242 w 286"/>
                  <a:gd name="T49" fmla="*/ 156 h 353"/>
                  <a:gd name="T50" fmla="*/ 248 w 286"/>
                  <a:gd name="T51" fmla="*/ 154 h 353"/>
                  <a:gd name="T52" fmla="*/ 252 w 286"/>
                  <a:gd name="T53" fmla="*/ 162 h 353"/>
                  <a:gd name="T54" fmla="*/ 258 w 286"/>
                  <a:gd name="T55" fmla="*/ 170 h 353"/>
                  <a:gd name="T56" fmla="*/ 262 w 286"/>
                  <a:gd name="T57" fmla="*/ 170 h 353"/>
                  <a:gd name="T58" fmla="*/ 264 w 286"/>
                  <a:gd name="T59" fmla="*/ 166 h 353"/>
                  <a:gd name="T60" fmla="*/ 270 w 286"/>
                  <a:gd name="T61" fmla="*/ 168 h 353"/>
                  <a:gd name="T62" fmla="*/ 274 w 286"/>
                  <a:gd name="T63" fmla="*/ 182 h 353"/>
                  <a:gd name="T64" fmla="*/ 284 w 286"/>
                  <a:gd name="T65" fmla="*/ 184 h 353"/>
                  <a:gd name="T66" fmla="*/ 266 w 286"/>
                  <a:gd name="T67" fmla="*/ 295 h 353"/>
                  <a:gd name="T68" fmla="*/ 164 w 286"/>
                  <a:gd name="T69" fmla="*/ 353 h 353"/>
                  <a:gd name="T70" fmla="*/ 160 w 286"/>
                  <a:gd name="T71" fmla="*/ 349 h 353"/>
                  <a:gd name="T72" fmla="*/ 152 w 286"/>
                  <a:gd name="T73" fmla="*/ 345 h 353"/>
                  <a:gd name="T74" fmla="*/ 38 w 286"/>
                  <a:gd name="T75" fmla="*/ 168 h 353"/>
                  <a:gd name="T76" fmla="*/ 14 w 286"/>
                  <a:gd name="T77" fmla="*/ 166 h 353"/>
                  <a:gd name="T78" fmla="*/ 8 w 286"/>
                  <a:gd name="T79" fmla="*/ 158 h 353"/>
                  <a:gd name="T80" fmla="*/ 4 w 286"/>
                  <a:gd name="T81" fmla="*/ 146 h 353"/>
                  <a:gd name="T82" fmla="*/ 8 w 286"/>
                  <a:gd name="T83" fmla="*/ 140 h 353"/>
                  <a:gd name="T84" fmla="*/ 10 w 286"/>
                  <a:gd name="T85" fmla="*/ 134 h 353"/>
                  <a:gd name="T86" fmla="*/ 4 w 286"/>
                  <a:gd name="T87" fmla="*/ 130 h 353"/>
                  <a:gd name="T88" fmla="*/ 20 w 286"/>
                  <a:gd name="T89" fmla="*/ 124 h 353"/>
                  <a:gd name="T90" fmla="*/ 30 w 286"/>
                  <a:gd name="T91" fmla="*/ 124 h 353"/>
                  <a:gd name="T92" fmla="*/ 204 w 286"/>
                  <a:gd name="T93" fmla="*/ 0 h 353"/>
                  <a:gd name="T94" fmla="*/ 190 w 286"/>
                  <a:gd name="T95" fmla="*/ 10 h 353"/>
                  <a:gd name="T96" fmla="*/ 184 w 286"/>
                  <a:gd name="T97" fmla="*/ 16 h 353"/>
                  <a:gd name="T98" fmla="*/ 188 w 286"/>
                  <a:gd name="T99" fmla="*/ 22 h 353"/>
                  <a:gd name="T100" fmla="*/ 194 w 286"/>
                  <a:gd name="T101" fmla="*/ 22 h 353"/>
                  <a:gd name="T102" fmla="*/ 194 w 286"/>
                  <a:gd name="T103" fmla="*/ 2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6" h="353">
                    <a:moveTo>
                      <a:pt x="194" y="22"/>
                    </a:moveTo>
                    <a:lnTo>
                      <a:pt x="188" y="28"/>
                    </a:lnTo>
                    <a:lnTo>
                      <a:pt x="186" y="30"/>
                    </a:lnTo>
                    <a:lnTo>
                      <a:pt x="180" y="30"/>
                    </a:lnTo>
                    <a:lnTo>
                      <a:pt x="178" y="34"/>
                    </a:lnTo>
                    <a:lnTo>
                      <a:pt x="176" y="36"/>
                    </a:lnTo>
                    <a:lnTo>
                      <a:pt x="170" y="46"/>
                    </a:lnTo>
                    <a:lnTo>
                      <a:pt x="170" y="50"/>
                    </a:lnTo>
                    <a:lnTo>
                      <a:pt x="182" y="56"/>
                    </a:lnTo>
                    <a:lnTo>
                      <a:pt x="190" y="64"/>
                    </a:lnTo>
                    <a:lnTo>
                      <a:pt x="192" y="60"/>
                    </a:lnTo>
                    <a:lnTo>
                      <a:pt x="190" y="50"/>
                    </a:lnTo>
                    <a:lnTo>
                      <a:pt x="196" y="50"/>
                    </a:lnTo>
                    <a:lnTo>
                      <a:pt x="200" y="48"/>
                    </a:lnTo>
                    <a:lnTo>
                      <a:pt x="202" y="48"/>
                    </a:lnTo>
                    <a:lnTo>
                      <a:pt x="206" y="48"/>
                    </a:lnTo>
                    <a:lnTo>
                      <a:pt x="206" y="52"/>
                    </a:lnTo>
                    <a:lnTo>
                      <a:pt x="204" y="52"/>
                    </a:lnTo>
                    <a:lnTo>
                      <a:pt x="202" y="58"/>
                    </a:lnTo>
                    <a:lnTo>
                      <a:pt x="198" y="66"/>
                    </a:lnTo>
                    <a:lnTo>
                      <a:pt x="200" y="70"/>
                    </a:lnTo>
                    <a:lnTo>
                      <a:pt x="204" y="72"/>
                    </a:lnTo>
                    <a:lnTo>
                      <a:pt x="206" y="70"/>
                    </a:lnTo>
                    <a:lnTo>
                      <a:pt x="208" y="74"/>
                    </a:lnTo>
                    <a:lnTo>
                      <a:pt x="208" y="74"/>
                    </a:lnTo>
                    <a:lnTo>
                      <a:pt x="204" y="82"/>
                    </a:lnTo>
                    <a:lnTo>
                      <a:pt x="206" y="88"/>
                    </a:lnTo>
                    <a:lnTo>
                      <a:pt x="202" y="90"/>
                    </a:lnTo>
                    <a:lnTo>
                      <a:pt x="204" y="92"/>
                    </a:lnTo>
                    <a:lnTo>
                      <a:pt x="204" y="98"/>
                    </a:lnTo>
                    <a:lnTo>
                      <a:pt x="206" y="100"/>
                    </a:lnTo>
                    <a:lnTo>
                      <a:pt x="206" y="108"/>
                    </a:lnTo>
                    <a:lnTo>
                      <a:pt x="204" y="110"/>
                    </a:lnTo>
                    <a:lnTo>
                      <a:pt x="200" y="114"/>
                    </a:lnTo>
                    <a:lnTo>
                      <a:pt x="212" y="120"/>
                    </a:lnTo>
                    <a:lnTo>
                      <a:pt x="218" y="128"/>
                    </a:lnTo>
                    <a:lnTo>
                      <a:pt x="222" y="132"/>
                    </a:lnTo>
                    <a:lnTo>
                      <a:pt x="232" y="134"/>
                    </a:lnTo>
                    <a:lnTo>
                      <a:pt x="230" y="138"/>
                    </a:lnTo>
                    <a:lnTo>
                      <a:pt x="224" y="138"/>
                    </a:lnTo>
                    <a:lnTo>
                      <a:pt x="222" y="138"/>
                    </a:lnTo>
                    <a:lnTo>
                      <a:pt x="220" y="142"/>
                    </a:lnTo>
                    <a:lnTo>
                      <a:pt x="222" y="148"/>
                    </a:lnTo>
                    <a:lnTo>
                      <a:pt x="222" y="150"/>
                    </a:lnTo>
                    <a:lnTo>
                      <a:pt x="230" y="152"/>
                    </a:lnTo>
                    <a:lnTo>
                      <a:pt x="234" y="140"/>
                    </a:lnTo>
                    <a:lnTo>
                      <a:pt x="242" y="140"/>
                    </a:lnTo>
                    <a:lnTo>
                      <a:pt x="244" y="142"/>
                    </a:lnTo>
                    <a:lnTo>
                      <a:pt x="242" y="148"/>
                    </a:lnTo>
                    <a:lnTo>
                      <a:pt x="242" y="156"/>
                    </a:lnTo>
                    <a:lnTo>
                      <a:pt x="246" y="158"/>
                    </a:lnTo>
                    <a:lnTo>
                      <a:pt x="248" y="154"/>
                    </a:lnTo>
                    <a:lnTo>
                      <a:pt x="250" y="154"/>
                    </a:lnTo>
                    <a:lnTo>
                      <a:pt x="252" y="162"/>
                    </a:lnTo>
                    <a:lnTo>
                      <a:pt x="258" y="166"/>
                    </a:lnTo>
                    <a:lnTo>
                      <a:pt x="258" y="170"/>
                    </a:lnTo>
                    <a:lnTo>
                      <a:pt x="260" y="170"/>
                    </a:lnTo>
                    <a:lnTo>
                      <a:pt x="262" y="170"/>
                    </a:lnTo>
                    <a:lnTo>
                      <a:pt x="262" y="164"/>
                    </a:lnTo>
                    <a:lnTo>
                      <a:pt x="264" y="166"/>
                    </a:lnTo>
                    <a:lnTo>
                      <a:pt x="268" y="166"/>
                    </a:lnTo>
                    <a:lnTo>
                      <a:pt x="270" y="168"/>
                    </a:lnTo>
                    <a:lnTo>
                      <a:pt x="266" y="170"/>
                    </a:lnTo>
                    <a:lnTo>
                      <a:pt x="274" y="182"/>
                    </a:lnTo>
                    <a:lnTo>
                      <a:pt x="280" y="184"/>
                    </a:lnTo>
                    <a:lnTo>
                      <a:pt x="284" y="184"/>
                    </a:lnTo>
                    <a:lnTo>
                      <a:pt x="286" y="187"/>
                    </a:lnTo>
                    <a:lnTo>
                      <a:pt x="266" y="295"/>
                    </a:lnTo>
                    <a:lnTo>
                      <a:pt x="228" y="333"/>
                    </a:lnTo>
                    <a:lnTo>
                      <a:pt x="164" y="353"/>
                    </a:lnTo>
                    <a:lnTo>
                      <a:pt x="160" y="351"/>
                    </a:lnTo>
                    <a:lnTo>
                      <a:pt x="160" y="349"/>
                    </a:lnTo>
                    <a:lnTo>
                      <a:pt x="156" y="347"/>
                    </a:lnTo>
                    <a:lnTo>
                      <a:pt x="152" y="345"/>
                    </a:lnTo>
                    <a:lnTo>
                      <a:pt x="84" y="255"/>
                    </a:lnTo>
                    <a:lnTo>
                      <a:pt x="38" y="168"/>
                    </a:lnTo>
                    <a:lnTo>
                      <a:pt x="20" y="166"/>
                    </a:lnTo>
                    <a:lnTo>
                      <a:pt x="14" y="166"/>
                    </a:lnTo>
                    <a:lnTo>
                      <a:pt x="0" y="164"/>
                    </a:lnTo>
                    <a:lnTo>
                      <a:pt x="8" y="158"/>
                    </a:lnTo>
                    <a:lnTo>
                      <a:pt x="8" y="152"/>
                    </a:lnTo>
                    <a:lnTo>
                      <a:pt x="4" y="146"/>
                    </a:lnTo>
                    <a:lnTo>
                      <a:pt x="4" y="142"/>
                    </a:lnTo>
                    <a:lnTo>
                      <a:pt x="8" y="140"/>
                    </a:lnTo>
                    <a:lnTo>
                      <a:pt x="10" y="138"/>
                    </a:lnTo>
                    <a:lnTo>
                      <a:pt x="10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12" y="124"/>
                    </a:lnTo>
                    <a:lnTo>
                      <a:pt x="20" y="124"/>
                    </a:lnTo>
                    <a:lnTo>
                      <a:pt x="22" y="120"/>
                    </a:lnTo>
                    <a:lnTo>
                      <a:pt x="30" y="124"/>
                    </a:lnTo>
                    <a:lnTo>
                      <a:pt x="30" y="116"/>
                    </a:lnTo>
                    <a:lnTo>
                      <a:pt x="204" y="0"/>
                    </a:lnTo>
                    <a:lnTo>
                      <a:pt x="198" y="10"/>
                    </a:lnTo>
                    <a:lnTo>
                      <a:pt x="190" y="10"/>
                    </a:lnTo>
                    <a:lnTo>
                      <a:pt x="186" y="14"/>
                    </a:lnTo>
                    <a:lnTo>
                      <a:pt x="184" y="16"/>
                    </a:lnTo>
                    <a:lnTo>
                      <a:pt x="184" y="22"/>
                    </a:lnTo>
                    <a:lnTo>
                      <a:pt x="188" y="22"/>
                    </a:lnTo>
                    <a:lnTo>
                      <a:pt x="190" y="20"/>
                    </a:lnTo>
                    <a:lnTo>
                      <a:pt x="194" y="22"/>
                    </a:lnTo>
                    <a:lnTo>
                      <a:pt x="194" y="22"/>
                    </a:lnTo>
                    <a:lnTo>
                      <a:pt x="194" y="2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90"/>
              <p:cNvSpPr>
                <a:spLocks/>
              </p:cNvSpPr>
              <p:nvPr/>
            </p:nvSpPr>
            <p:spPr bwMode="auto">
              <a:xfrm>
                <a:off x="4120" y="2543"/>
                <a:ext cx="320" cy="347"/>
              </a:xfrm>
              <a:custGeom>
                <a:avLst/>
                <a:gdLst>
                  <a:gd name="T0" fmla="*/ 200 w 320"/>
                  <a:gd name="T1" fmla="*/ 18 h 347"/>
                  <a:gd name="T2" fmla="*/ 208 w 320"/>
                  <a:gd name="T3" fmla="*/ 2 h 347"/>
                  <a:gd name="T4" fmla="*/ 224 w 320"/>
                  <a:gd name="T5" fmla="*/ 10 h 347"/>
                  <a:gd name="T6" fmla="*/ 234 w 320"/>
                  <a:gd name="T7" fmla="*/ 20 h 347"/>
                  <a:gd name="T8" fmla="*/ 240 w 320"/>
                  <a:gd name="T9" fmla="*/ 36 h 347"/>
                  <a:gd name="T10" fmla="*/ 248 w 320"/>
                  <a:gd name="T11" fmla="*/ 40 h 347"/>
                  <a:gd name="T12" fmla="*/ 260 w 320"/>
                  <a:gd name="T13" fmla="*/ 54 h 347"/>
                  <a:gd name="T14" fmla="*/ 272 w 320"/>
                  <a:gd name="T15" fmla="*/ 64 h 347"/>
                  <a:gd name="T16" fmla="*/ 278 w 320"/>
                  <a:gd name="T17" fmla="*/ 76 h 347"/>
                  <a:gd name="T18" fmla="*/ 282 w 320"/>
                  <a:gd name="T19" fmla="*/ 74 h 347"/>
                  <a:gd name="T20" fmla="*/ 298 w 320"/>
                  <a:gd name="T21" fmla="*/ 80 h 347"/>
                  <a:gd name="T22" fmla="*/ 306 w 320"/>
                  <a:gd name="T23" fmla="*/ 82 h 347"/>
                  <a:gd name="T24" fmla="*/ 318 w 320"/>
                  <a:gd name="T25" fmla="*/ 102 h 347"/>
                  <a:gd name="T26" fmla="*/ 288 w 320"/>
                  <a:gd name="T27" fmla="*/ 158 h 347"/>
                  <a:gd name="T28" fmla="*/ 286 w 320"/>
                  <a:gd name="T29" fmla="*/ 231 h 347"/>
                  <a:gd name="T30" fmla="*/ 290 w 320"/>
                  <a:gd name="T31" fmla="*/ 257 h 347"/>
                  <a:gd name="T32" fmla="*/ 306 w 320"/>
                  <a:gd name="T33" fmla="*/ 275 h 347"/>
                  <a:gd name="T34" fmla="*/ 316 w 320"/>
                  <a:gd name="T35" fmla="*/ 289 h 347"/>
                  <a:gd name="T36" fmla="*/ 308 w 320"/>
                  <a:gd name="T37" fmla="*/ 297 h 347"/>
                  <a:gd name="T38" fmla="*/ 302 w 320"/>
                  <a:gd name="T39" fmla="*/ 343 h 347"/>
                  <a:gd name="T40" fmla="*/ 246 w 320"/>
                  <a:gd name="T41" fmla="*/ 333 h 347"/>
                  <a:gd name="T42" fmla="*/ 240 w 320"/>
                  <a:gd name="T43" fmla="*/ 327 h 347"/>
                  <a:gd name="T44" fmla="*/ 210 w 320"/>
                  <a:gd name="T45" fmla="*/ 315 h 347"/>
                  <a:gd name="T46" fmla="*/ 198 w 320"/>
                  <a:gd name="T47" fmla="*/ 309 h 347"/>
                  <a:gd name="T48" fmla="*/ 174 w 320"/>
                  <a:gd name="T49" fmla="*/ 297 h 347"/>
                  <a:gd name="T50" fmla="*/ 162 w 320"/>
                  <a:gd name="T51" fmla="*/ 281 h 347"/>
                  <a:gd name="T52" fmla="*/ 142 w 320"/>
                  <a:gd name="T53" fmla="*/ 277 h 347"/>
                  <a:gd name="T54" fmla="*/ 130 w 320"/>
                  <a:gd name="T55" fmla="*/ 277 h 347"/>
                  <a:gd name="T56" fmla="*/ 134 w 320"/>
                  <a:gd name="T57" fmla="*/ 265 h 347"/>
                  <a:gd name="T58" fmla="*/ 120 w 320"/>
                  <a:gd name="T59" fmla="*/ 265 h 347"/>
                  <a:gd name="T60" fmla="*/ 96 w 320"/>
                  <a:gd name="T61" fmla="*/ 271 h 347"/>
                  <a:gd name="T62" fmla="*/ 92 w 320"/>
                  <a:gd name="T63" fmla="*/ 263 h 347"/>
                  <a:gd name="T64" fmla="*/ 78 w 320"/>
                  <a:gd name="T65" fmla="*/ 259 h 347"/>
                  <a:gd name="T66" fmla="*/ 70 w 320"/>
                  <a:gd name="T67" fmla="*/ 251 h 347"/>
                  <a:gd name="T68" fmla="*/ 64 w 320"/>
                  <a:gd name="T69" fmla="*/ 245 h 347"/>
                  <a:gd name="T70" fmla="*/ 58 w 320"/>
                  <a:gd name="T71" fmla="*/ 235 h 347"/>
                  <a:gd name="T72" fmla="*/ 70 w 320"/>
                  <a:gd name="T73" fmla="*/ 225 h 347"/>
                  <a:gd name="T74" fmla="*/ 68 w 320"/>
                  <a:gd name="T75" fmla="*/ 207 h 347"/>
                  <a:gd name="T76" fmla="*/ 60 w 320"/>
                  <a:gd name="T77" fmla="*/ 203 h 347"/>
                  <a:gd name="T78" fmla="*/ 52 w 320"/>
                  <a:gd name="T79" fmla="*/ 199 h 347"/>
                  <a:gd name="T80" fmla="*/ 42 w 320"/>
                  <a:gd name="T81" fmla="*/ 203 h 347"/>
                  <a:gd name="T82" fmla="*/ 28 w 320"/>
                  <a:gd name="T83" fmla="*/ 199 h 347"/>
                  <a:gd name="T84" fmla="*/ 26 w 320"/>
                  <a:gd name="T85" fmla="*/ 189 h 347"/>
                  <a:gd name="T86" fmla="*/ 14 w 320"/>
                  <a:gd name="T87" fmla="*/ 171 h 347"/>
                  <a:gd name="T88" fmla="*/ 0 w 320"/>
                  <a:gd name="T89" fmla="*/ 152 h 347"/>
                  <a:gd name="T90" fmla="*/ 14 w 320"/>
                  <a:gd name="T91" fmla="*/ 134 h 347"/>
                  <a:gd name="T92" fmla="*/ 18 w 320"/>
                  <a:gd name="T93" fmla="*/ 90 h 347"/>
                  <a:gd name="T94" fmla="*/ 42 w 320"/>
                  <a:gd name="T95" fmla="*/ 86 h 347"/>
                  <a:gd name="T96" fmla="*/ 50 w 320"/>
                  <a:gd name="T97" fmla="*/ 80 h 347"/>
                  <a:gd name="T98" fmla="*/ 56 w 320"/>
                  <a:gd name="T99" fmla="*/ 70 h 347"/>
                  <a:gd name="T100" fmla="*/ 64 w 320"/>
                  <a:gd name="T101" fmla="*/ 52 h 347"/>
                  <a:gd name="T102" fmla="*/ 60 w 320"/>
                  <a:gd name="T103" fmla="*/ 42 h 347"/>
                  <a:gd name="T104" fmla="*/ 120 w 320"/>
                  <a:gd name="T105" fmla="*/ 24 h 347"/>
                  <a:gd name="T106" fmla="*/ 130 w 320"/>
                  <a:gd name="T107" fmla="*/ 12 h 347"/>
                  <a:gd name="T108" fmla="*/ 128 w 320"/>
                  <a:gd name="T109" fmla="*/ 8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0" h="347">
                    <a:moveTo>
                      <a:pt x="128" y="8"/>
                    </a:moveTo>
                    <a:lnTo>
                      <a:pt x="174" y="16"/>
                    </a:lnTo>
                    <a:lnTo>
                      <a:pt x="200" y="18"/>
                    </a:lnTo>
                    <a:lnTo>
                      <a:pt x="202" y="16"/>
                    </a:lnTo>
                    <a:lnTo>
                      <a:pt x="204" y="10"/>
                    </a:lnTo>
                    <a:lnTo>
                      <a:pt x="208" y="2"/>
                    </a:lnTo>
                    <a:lnTo>
                      <a:pt x="218" y="0"/>
                    </a:lnTo>
                    <a:lnTo>
                      <a:pt x="218" y="6"/>
                    </a:lnTo>
                    <a:lnTo>
                      <a:pt x="224" y="10"/>
                    </a:lnTo>
                    <a:lnTo>
                      <a:pt x="226" y="10"/>
                    </a:lnTo>
                    <a:lnTo>
                      <a:pt x="228" y="12"/>
                    </a:lnTo>
                    <a:lnTo>
                      <a:pt x="234" y="20"/>
                    </a:lnTo>
                    <a:lnTo>
                      <a:pt x="234" y="24"/>
                    </a:lnTo>
                    <a:lnTo>
                      <a:pt x="240" y="28"/>
                    </a:lnTo>
                    <a:lnTo>
                      <a:pt x="240" y="36"/>
                    </a:lnTo>
                    <a:lnTo>
                      <a:pt x="244" y="38"/>
                    </a:lnTo>
                    <a:lnTo>
                      <a:pt x="244" y="42"/>
                    </a:lnTo>
                    <a:lnTo>
                      <a:pt x="248" y="40"/>
                    </a:lnTo>
                    <a:lnTo>
                      <a:pt x="250" y="46"/>
                    </a:lnTo>
                    <a:lnTo>
                      <a:pt x="256" y="52"/>
                    </a:lnTo>
                    <a:lnTo>
                      <a:pt x="260" y="54"/>
                    </a:lnTo>
                    <a:lnTo>
                      <a:pt x="266" y="52"/>
                    </a:lnTo>
                    <a:lnTo>
                      <a:pt x="268" y="56"/>
                    </a:lnTo>
                    <a:lnTo>
                      <a:pt x="272" y="64"/>
                    </a:lnTo>
                    <a:lnTo>
                      <a:pt x="274" y="68"/>
                    </a:lnTo>
                    <a:lnTo>
                      <a:pt x="280" y="68"/>
                    </a:lnTo>
                    <a:lnTo>
                      <a:pt x="278" y="76"/>
                    </a:lnTo>
                    <a:lnTo>
                      <a:pt x="278" y="76"/>
                    </a:lnTo>
                    <a:lnTo>
                      <a:pt x="280" y="78"/>
                    </a:lnTo>
                    <a:lnTo>
                      <a:pt x="282" y="74"/>
                    </a:lnTo>
                    <a:lnTo>
                      <a:pt x="286" y="76"/>
                    </a:lnTo>
                    <a:lnTo>
                      <a:pt x="292" y="76"/>
                    </a:lnTo>
                    <a:lnTo>
                      <a:pt x="298" y="80"/>
                    </a:lnTo>
                    <a:lnTo>
                      <a:pt x="302" y="84"/>
                    </a:lnTo>
                    <a:lnTo>
                      <a:pt x="304" y="84"/>
                    </a:lnTo>
                    <a:lnTo>
                      <a:pt x="306" y="82"/>
                    </a:lnTo>
                    <a:lnTo>
                      <a:pt x="316" y="88"/>
                    </a:lnTo>
                    <a:lnTo>
                      <a:pt x="316" y="96"/>
                    </a:lnTo>
                    <a:lnTo>
                      <a:pt x="318" y="102"/>
                    </a:lnTo>
                    <a:lnTo>
                      <a:pt x="304" y="106"/>
                    </a:lnTo>
                    <a:lnTo>
                      <a:pt x="320" y="128"/>
                    </a:lnTo>
                    <a:lnTo>
                      <a:pt x="288" y="158"/>
                    </a:lnTo>
                    <a:lnTo>
                      <a:pt x="288" y="197"/>
                    </a:lnTo>
                    <a:lnTo>
                      <a:pt x="300" y="211"/>
                    </a:lnTo>
                    <a:lnTo>
                      <a:pt x="286" y="231"/>
                    </a:lnTo>
                    <a:lnTo>
                      <a:pt x="290" y="233"/>
                    </a:lnTo>
                    <a:lnTo>
                      <a:pt x="294" y="239"/>
                    </a:lnTo>
                    <a:lnTo>
                      <a:pt x="290" y="257"/>
                    </a:lnTo>
                    <a:lnTo>
                      <a:pt x="298" y="259"/>
                    </a:lnTo>
                    <a:lnTo>
                      <a:pt x="302" y="265"/>
                    </a:lnTo>
                    <a:lnTo>
                      <a:pt x="306" y="275"/>
                    </a:lnTo>
                    <a:lnTo>
                      <a:pt x="310" y="279"/>
                    </a:lnTo>
                    <a:lnTo>
                      <a:pt x="312" y="283"/>
                    </a:lnTo>
                    <a:lnTo>
                      <a:pt x="316" y="289"/>
                    </a:lnTo>
                    <a:lnTo>
                      <a:pt x="316" y="293"/>
                    </a:lnTo>
                    <a:lnTo>
                      <a:pt x="312" y="295"/>
                    </a:lnTo>
                    <a:lnTo>
                      <a:pt x="308" y="297"/>
                    </a:lnTo>
                    <a:lnTo>
                      <a:pt x="318" y="347"/>
                    </a:lnTo>
                    <a:lnTo>
                      <a:pt x="308" y="347"/>
                    </a:lnTo>
                    <a:lnTo>
                      <a:pt x="302" y="343"/>
                    </a:lnTo>
                    <a:lnTo>
                      <a:pt x="262" y="333"/>
                    </a:lnTo>
                    <a:lnTo>
                      <a:pt x="250" y="335"/>
                    </a:lnTo>
                    <a:lnTo>
                      <a:pt x="246" y="333"/>
                    </a:lnTo>
                    <a:lnTo>
                      <a:pt x="246" y="329"/>
                    </a:lnTo>
                    <a:lnTo>
                      <a:pt x="244" y="327"/>
                    </a:lnTo>
                    <a:lnTo>
                      <a:pt x="240" y="327"/>
                    </a:lnTo>
                    <a:lnTo>
                      <a:pt x="228" y="327"/>
                    </a:lnTo>
                    <a:lnTo>
                      <a:pt x="218" y="319"/>
                    </a:lnTo>
                    <a:lnTo>
                      <a:pt x="210" y="315"/>
                    </a:lnTo>
                    <a:lnTo>
                      <a:pt x="204" y="311"/>
                    </a:lnTo>
                    <a:lnTo>
                      <a:pt x="202" y="311"/>
                    </a:lnTo>
                    <a:lnTo>
                      <a:pt x="198" y="309"/>
                    </a:lnTo>
                    <a:lnTo>
                      <a:pt x="190" y="307"/>
                    </a:lnTo>
                    <a:lnTo>
                      <a:pt x="178" y="299"/>
                    </a:lnTo>
                    <a:lnTo>
                      <a:pt x="174" y="297"/>
                    </a:lnTo>
                    <a:lnTo>
                      <a:pt x="170" y="293"/>
                    </a:lnTo>
                    <a:lnTo>
                      <a:pt x="164" y="289"/>
                    </a:lnTo>
                    <a:lnTo>
                      <a:pt x="162" y="281"/>
                    </a:lnTo>
                    <a:lnTo>
                      <a:pt x="156" y="273"/>
                    </a:lnTo>
                    <a:lnTo>
                      <a:pt x="152" y="275"/>
                    </a:lnTo>
                    <a:lnTo>
                      <a:pt x="142" y="277"/>
                    </a:lnTo>
                    <a:lnTo>
                      <a:pt x="134" y="283"/>
                    </a:lnTo>
                    <a:lnTo>
                      <a:pt x="132" y="281"/>
                    </a:lnTo>
                    <a:lnTo>
                      <a:pt x="130" y="277"/>
                    </a:lnTo>
                    <a:lnTo>
                      <a:pt x="132" y="271"/>
                    </a:lnTo>
                    <a:lnTo>
                      <a:pt x="134" y="271"/>
                    </a:lnTo>
                    <a:lnTo>
                      <a:pt x="134" y="265"/>
                    </a:lnTo>
                    <a:lnTo>
                      <a:pt x="132" y="265"/>
                    </a:lnTo>
                    <a:lnTo>
                      <a:pt x="126" y="265"/>
                    </a:lnTo>
                    <a:lnTo>
                      <a:pt x="120" y="265"/>
                    </a:lnTo>
                    <a:lnTo>
                      <a:pt x="108" y="273"/>
                    </a:lnTo>
                    <a:lnTo>
                      <a:pt x="100" y="273"/>
                    </a:lnTo>
                    <a:lnTo>
                      <a:pt x="96" y="271"/>
                    </a:lnTo>
                    <a:lnTo>
                      <a:pt x="98" y="263"/>
                    </a:lnTo>
                    <a:lnTo>
                      <a:pt x="94" y="259"/>
                    </a:lnTo>
                    <a:lnTo>
                      <a:pt x="92" y="263"/>
                    </a:lnTo>
                    <a:lnTo>
                      <a:pt x="88" y="263"/>
                    </a:lnTo>
                    <a:lnTo>
                      <a:pt x="78" y="261"/>
                    </a:lnTo>
                    <a:lnTo>
                      <a:pt x="78" y="259"/>
                    </a:lnTo>
                    <a:lnTo>
                      <a:pt x="78" y="255"/>
                    </a:lnTo>
                    <a:lnTo>
                      <a:pt x="76" y="251"/>
                    </a:lnTo>
                    <a:lnTo>
                      <a:pt x="70" y="251"/>
                    </a:lnTo>
                    <a:lnTo>
                      <a:pt x="68" y="251"/>
                    </a:lnTo>
                    <a:lnTo>
                      <a:pt x="68" y="247"/>
                    </a:lnTo>
                    <a:lnTo>
                      <a:pt x="64" y="245"/>
                    </a:lnTo>
                    <a:lnTo>
                      <a:pt x="60" y="243"/>
                    </a:lnTo>
                    <a:lnTo>
                      <a:pt x="60" y="241"/>
                    </a:lnTo>
                    <a:lnTo>
                      <a:pt x="58" y="235"/>
                    </a:lnTo>
                    <a:lnTo>
                      <a:pt x="62" y="231"/>
                    </a:lnTo>
                    <a:lnTo>
                      <a:pt x="66" y="227"/>
                    </a:lnTo>
                    <a:lnTo>
                      <a:pt x="70" y="225"/>
                    </a:lnTo>
                    <a:lnTo>
                      <a:pt x="74" y="219"/>
                    </a:lnTo>
                    <a:lnTo>
                      <a:pt x="72" y="211"/>
                    </a:lnTo>
                    <a:lnTo>
                      <a:pt x="68" y="207"/>
                    </a:lnTo>
                    <a:lnTo>
                      <a:pt x="64" y="207"/>
                    </a:lnTo>
                    <a:lnTo>
                      <a:pt x="60" y="205"/>
                    </a:lnTo>
                    <a:lnTo>
                      <a:pt x="60" y="203"/>
                    </a:lnTo>
                    <a:lnTo>
                      <a:pt x="62" y="201"/>
                    </a:lnTo>
                    <a:lnTo>
                      <a:pt x="58" y="197"/>
                    </a:lnTo>
                    <a:lnTo>
                      <a:pt x="52" y="199"/>
                    </a:lnTo>
                    <a:lnTo>
                      <a:pt x="48" y="203"/>
                    </a:lnTo>
                    <a:lnTo>
                      <a:pt x="46" y="205"/>
                    </a:lnTo>
                    <a:lnTo>
                      <a:pt x="42" y="203"/>
                    </a:lnTo>
                    <a:lnTo>
                      <a:pt x="34" y="205"/>
                    </a:lnTo>
                    <a:lnTo>
                      <a:pt x="30" y="203"/>
                    </a:lnTo>
                    <a:lnTo>
                      <a:pt x="28" y="199"/>
                    </a:lnTo>
                    <a:lnTo>
                      <a:pt x="26" y="197"/>
                    </a:lnTo>
                    <a:lnTo>
                      <a:pt x="24" y="195"/>
                    </a:lnTo>
                    <a:lnTo>
                      <a:pt x="26" y="189"/>
                    </a:lnTo>
                    <a:lnTo>
                      <a:pt x="22" y="181"/>
                    </a:lnTo>
                    <a:lnTo>
                      <a:pt x="18" y="179"/>
                    </a:lnTo>
                    <a:lnTo>
                      <a:pt x="14" y="171"/>
                    </a:lnTo>
                    <a:lnTo>
                      <a:pt x="8" y="164"/>
                    </a:lnTo>
                    <a:lnTo>
                      <a:pt x="0" y="158"/>
                    </a:lnTo>
                    <a:lnTo>
                      <a:pt x="0" y="152"/>
                    </a:lnTo>
                    <a:lnTo>
                      <a:pt x="6" y="150"/>
                    </a:lnTo>
                    <a:lnTo>
                      <a:pt x="10" y="142"/>
                    </a:lnTo>
                    <a:lnTo>
                      <a:pt x="14" y="134"/>
                    </a:lnTo>
                    <a:lnTo>
                      <a:pt x="18" y="130"/>
                    </a:lnTo>
                    <a:lnTo>
                      <a:pt x="20" y="128"/>
                    </a:lnTo>
                    <a:lnTo>
                      <a:pt x="18" y="90"/>
                    </a:lnTo>
                    <a:lnTo>
                      <a:pt x="20" y="82"/>
                    </a:lnTo>
                    <a:lnTo>
                      <a:pt x="32" y="80"/>
                    </a:lnTo>
                    <a:lnTo>
                      <a:pt x="42" y="86"/>
                    </a:lnTo>
                    <a:lnTo>
                      <a:pt x="46" y="86"/>
                    </a:lnTo>
                    <a:lnTo>
                      <a:pt x="48" y="84"/>
                    </a:lnTo>
                    <a:lnTo>
                      <a:pt x="50" y="80"/>
                    </a:lnTo>
                    <a:lnTo>
                      <a:pt x="48" y="76"/>
                    </a:lnTo>
                    <a:lnTo>
                      <a:pt x="50" y="72"/>
                    </a:lnTo>
                    <a:lnTo>
                      <a:pt x="56" y="70"/>
                    </a:lnTo>
                    <a:lnTo>
                      <a:pt x="58" y="62"/>
                    </a:lnTo>
                    <a:lnTo>
                      <a:pt x="56" y="60"/>
                    </a:lnTo>
                    <a:lnTo>
                      <a:pt x="64" y="52"/>
                    </a:lnTo>
                    <a:lnTo>
                      <a:pt x="64" y="48"/>
                    </a:lnTo>
                    <a:lnTo>
                      <a:pt x="60" y="46"/>
                    </a:lnTo>
                    <a:lnTo>
                      <a:pt x="60" y="42"/>
                    </a:lnTo>
                    <a:lnTo>
                      <a:pt x="74" y="42"/>
                    </a:lnTo>
                    <a:lnTo>
                      <a:pt x="102" y="22"/>
                    </a:lnTo>
                    <a:lnTo>
                      <a:pt x="120" y="24"/>
                    </a:lnTo>
                    <a:lnTo>
                      <a:pt x="124" y="22"/>
                    </a:lnTo>
                    <a:lnTo>
                      <a:pt x="128" y="20"/>
                    </a:lnTo>
                    <a:lnTo>
                      <a:pt x="130" y="12"/>
                    </a:lnTo>
                    <a:lnTo>
                      <a:pt x="128" y="8"/>
                    </a:lnTo>
                    <a:lnTo>
                      <a:pt x="128" y="8"/>
                    </a:lnTo>
                    <a:lnTo>
                      <a:pt x="128" y="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91"/>
              <p:cNvSpPr>
                <a:spLocks/>
              </p:cNvSpPr>
              <p:nvPr/>
            </p:nvSpPr>
            <p:spPr bwMode="auto">
              <a:xfrm>
                <a:off x="3474" y="2545"/>
                <a:ext cx="432" cy="401"/>
              </a:xfrm>
              <a:custGeom>
                <a:avLst/>
                <a:gdLst>
                  <a:gd name="T0" fmla="*/ 242 w 432"/>
                  <a:gd name="T1" fmla="*/ 0 h 401"/>
                  <a:gd name="T2" fmla="*/ 418 w 432"/>
                  <a:gd name="T3" fmla="*/ 160 h 401"/>
                  <a:gd name="T4" fmla="*/ 426 w 432"/>
                  <a:gd name="T5" fmla="*/ 169 h 401"/>
                  <a:gd name="T6" fmla="*/ 424 w 432"/>
                  <a:gd name="T7" fmla="*/ 177 h 401"/>
                  <a:gd name="T8" fmla="*/ 424 w 432"/>
                  <a:gd name="T9" fmla="*/ 187 h 401"/>
                  <a:gd name="T10" fmla="*/ 420 w 432"/>
                  <a:gd name="T11" fmla="*/ 193 h 401"/>
                  <a:gd name="T12" fmla="*/ 428 w 432"/>
                  <a:gd name="T13" fmla="*/ 191 h 401"/>
                  <a:gd name="T14" fmla="*/ 432 w 432"/>
                  <a:gd name="T15" fmla="*/ 199 h 401"/>
                  <a:gd name="T16" fmla="*/ 424 w 432"/>
                  <a:gd name="T17" fmla="*/ 201 h 401"/>
                  <a:gd name="T18" fmla="*/ 426 w 432"/>
                  <a:gd name="T19" fmla="*/ 215 h 401"/>
                  <a:gd name="T20" fmla="*/ 424 w 432"/>
                  <a:gd name="T21" fmla="*/ 221 h 401"/>
                  <a:gd name="T22" fmla="*/ 414 w 432"/>
                  <a:gd name="T23" fmla="*/ 229 h 401"/>
                  <a:gd name="T24" fmla="*/ 406 w 432"/>
                  <a:gd name="T25" fmla="*/ 235 h 401"/>
                  <a:gd name="T26" fmla="*/ 402 w 432"/>
                  <a:gd name="T27" fmla="*/ 243 h 401"/>
                  <a:gd name="T28" fmla="*/ 408 w 432"/>
                  <a:gd name="T29" fmla="*/ 249 h 401"/>
                  <a:gd name="T30" fmla="*/ 406 w 432"/>
                  <a:gd name="T31" fmla="*/ 261 h 401"/>
                  <a:gd name="T32" fmla="*/ 414 w 432"/>
                  <a:gd name="T33" fmla="*/ 261 h 401"/>
                  <a:gd name="T34" fmla="*/ 414 w 432"/>
                  <a:gd name="T35" fmla="*/ 265 h 401"/>
                  <a:gd name="T36" fmla="*/ 408 w 432"/>
                  <a:gd name="T37" fmla="*/ 275 h 401"/>
                  <a:gd name="T38" fmla="*/ 400 w 432"/>
                  <a:gd name="T39" fmla="*/ 271 h 401"/>
                  <a:gd name="T40" fmla="*/ 398 w 432"/>
                  <a:gd name="T41" fmla="*/ 279 h 401"/>
                  <a:gd name="T42" fmla="*/ 408 w 432"/>
                  <a:gd name="T43" fmla="*/ 287 h 401"/>
                  <a:gd name="T44" fmla="*/ 406 w 432"/>
                  <a:gd name="T45" fmla="*/ 295 h 401"/>
                  <a:gd name="T46" fmla="*/ 392 w 432"/>
                  <a:gd name="T47" fmla="*/ 301 h 401"/>
                  <a:gd name="T48" fmla="*/ 386 w 432"/>
                  <a:gd name="T49" fmla="*/ 307 h 401"/>
                  <a:gd name="T50" fmla="*/ 384 w 432"/>
                  <a:gd name="T51" fmla="*/ 325 h 401"/>
                  <a:gd name="T52" fmla="*/ 374 w 432"/>
                  <a:gd name="T53" fmla="*/ 325 h 401"/>
                  <a:gd name="T54" fmla="*/ 358 w 432"/>
                  <a:gd name="T55" fmla="*/ 335 h 401"/>
                  <a:gd name="T56" fmla="*/ 338 w 432"/>
                  <a:gd name="T57" fmla="*/ 337 h 401"/>
                  <a:gd name="T58" fmla="*/ 216 w 432"/>
                  <a:gd name="T59" fmla="*/ 389 h 401"/>
                  <a:gd name="T60" fmla="*/ 222 w 432"/>
                  <a:gd name="T61" fmla="*/ 385 h 401"/>
                  <a:gd name="T62" fmla="*/ 218 w 432"/>
                  <a:gd name="T63" fmla="*/ 379 h 401"/>
                  <a:gd name="T64" fmla="*/ 208 w 432"/>
                  <a:gd name="T65" fmla="*/ 393 h 401"/>
                  <a:gd name="T66" fmla="*/ 194 w 432"/>
                  <a:gd name="T67" fmla="*/ 377 h 401"/>
                  <a:gd name="T68" fmla="*/ 138 w 432"/>
                  <a:gd name="T69" fmla="*/ 307 h 401"/>
                  <a:gd name="T70" fmla="*/ 126 w 432"/>
                  <a:gd name="T71" fmla="*/ 317 h 401"/>
                  <a:gd name="T72" fmla="*/ 84 w 432"/>
                  <a:gd name="T73" fmla="*/ 311 h 401"/>
                  <a:gd name="T74" fmla="*/ 0 w 432"/>
                  <a:gd name="T75" fmla="*/ 255 h 401"/>
                  <a:gd name="T76" fmla="*/ 2 w 432"/>
                  <a:gd name="T77" fmla="*/ 197 h 401"/>
                  <a:gd name="T78" fmla="*/ 128 w 432"/>
                  <a:gd name="T79" fmla="*/ 98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2" h="401">
                    <a:moveTo>
                      <a:pt x="128" y="98"/>
                    </a:moveTo>
                    <a:lnTo>
                      <a:pt x="242" y="0"/>
                    </a:lnTo>
                    <a:lnTo>
                      <a:pt x="278" y="22"/>
                    </a:lnTo>
                    <a:lnTo>
                      <a:pt x="418" y="160"/>
                    </a:lnTo>
                    <a:lnTo>
                      <a:pt x="424" y="162"/>
                    </a:lnTo>
                    <a:lnTo>
                      <a:pt x="426" y="169"/>
                    </a:lnTo>
                    <a:lnTo>
                      <a:pt x="422" y="173"/>
                    </a:lnTo>
                    <a:lnTo>
                      <a:pt x="424" y="177"/>
                    </a:lnTo>
                    <a:lnTo>
                      <a:pt x="422" y="181"/>
                    </a:lnTo>
                    <a:lnTo>
                      <a:pt x="424" y="187"/>
                    </a:lnTo>
                    <a:lnTo>
                      <a:pt x="420" y="191"/>
                    </a:lnTo>
                    <a:lnTo>
                      <a:pt x="420" y="193"/>
                    </a:lnTo>
                    <a:lnTo>
                      <a:pt x="422" y="193"/>
                    </a:lnTo>
                    <a:lnTo>
                      <a:pt x="428" y="191"/>
                    </a:lnTo>
                    <a:lnTo>
                      <a:pt x="432" y="195"/>
                    </a:lnTo>
                    <a:lnTo>
                      <a:pt x="432" y="199"/>
                    </a:lnTo>
                    <a:lnTo>
                      <a:pt x="424" y="199"/>
                    </a:lnTo>
                    <a:lnTo>
                      <a:pt x="424" y="201"/>
                    </a:lnTo>
                    <a:lnTo>
                      <a:pt x="432" y="209"/>
                    </a:lnTo>
                    <a:lnTo>
                      <a:pt x="426" y="215"/>
                    </a:lnTo>
                    <a:lnTo>
                      <a:pt x="428" y="221"/>
                    </a:lnTo>
                    <a:lnTo>
                      <a:pt x="424" y="221"/>
                    </a:lnTo>
                    <a:lnTo>
                      <a:pt x="418" y="221"/>
                    </a:lnTo>
                    <a:lnTo>
                      <a:pt x="414" y="229"/>
                    </a:lnTo>
                    <a:lnTo>
                      <a:pt x="408" y="229"/>
                    </a:lnTo>
                    <a:lnTo>
                      <a:pt x="406" y="235"/>
                    </a:lnTo>
                    <a:lnTo>
                      <a:pt x="402" y="237"/>
                    </a:lnTo>
                    <a:lnTo>
                      <a:pt x="402" y="243"/>
                    </a:lnTo>
                    <a:lnTo>
                      <a:pt x="406" y="245"/>
                    </a:lnTo>
                    <a:lnTo>
                      <a:pt x="408" y="249"/>
                    </a:lnTo>
                    <a:lnTo>
                      <a:pt x="406" y="255"/>
                    </a:lnTo>
                    <a:lnTo>
                      <a:pt x="406" y="261"/>
                    </a:lnTo>
                    <a:lnTo>
                      <a:pt x="410" y="263"/>
                    </a:lnTo>
                    <a:lnTo>
                      <a:pt x="414" y="261"/>
                    </a:lnTo>
                    <a:lnTo>
                      <a:pt x="416" y="261"/>
                    </a:lnTo>
                    <a:lnTo>
                      <a:pt x="414" y="265"/>
                    </a:lnTo>
                    <a:lnTo>
                      <a:pt x="410" y="273"/>
                    </a:lnTo>
                    <a:lnTo>
                      <a:pt x="408" y="275"/>
                    </a:lnTo>
                    <a:lnTo>
                      <a:pt x="404" y="271"/>
                    </a:lnTo>
                    <a:lnTo>
                      <a:pt x="400" y="271"/>
                    </a:lnTo>
                    <a:lnTo>
                      <a:pt x="396" y="273"/>
                    </a:lnTo>
                    <a:lnTo>
                      <a:pt x="398" y="279"/>
                    </a:lnTo>
                    <a:lnTo>
                      <a:pt x="400" y="283"/>
                    </a:lnTo>
                    <a:lnTo>
                      <a:pt x="408" y="287"/>
                    </a:lnTo>
                    <a:lnTo>
                      <a:pt x="408" y="289"/>
                    </a:lnTo>
                    <a:lnTo>
                      <a:pt x="406" y="295"/>
                    </a:lnTo>
                    <a:lnTo>
                      <a:pt x="398" y="297"/>
                    </a:lnTo>
                    <a:lnTo>
                      <a:pt x="392" y="301"/>
                    </a:lnTo>
                    <a:lnTo>
                      <a:pt x="384" y="303"/>
                    </a:lnTo>
                    <a:lnTo>
                      <a:pt x="386" y="307"/>
                    </a:lnTo>
                    <a:lnTo>
                      <a:pt x="388" y="319"/>
                    </a:lnTo>
                    <a:lnTo>
                      <a:pt x="384" y="325"/>
                    </a:lnTo>
                    <a:lnTo>
                      <a:pt x="378" y="327"/>
                    </a:lnTo>
                    <a:lnTo>
                      <a:pt x="374" y="325"/>
                    </a:lnTo>
                    <a:lnTo>
                      <a:pt x="370" y="325"/>
                    </a:lnTo>
                    <a:lnTo>
                      <a:pt x="358" y="335"/>
                    </a:lnTo>
                    <a:lnTo>
                      <a:pt x="346" y="335"/>
                    </a:lnTo>
                    <a:lnTo>
                      <a:pt x="338" y="337"/>
                    </a:lnTo>
                    <a:lnTo>
                      <a:pt x="224" y="401"/>
                    </a:lnTo>
                    <a:lnTo>
                      <a:pt x="216" y="389"/>
                    </a:lnTo>
                    <a:lnTo>
                      <a:pt x="218" y="385"/>
                    </a:lnTo>
                    <a:lnTo>
                      <a:pt x="222" y="385"/>
                    </a:lnTo>
                    <a:lnTo>
                      <a:pt x="220" y="381"/>
                    </a:lnTo>
                    <a:lnTo>
                      <a:pt x="218" y="379"/>
                    </a:lnTo>
                    <a:lnTo>
                      <a:pt x="214" y="389"/>
                    </a:lnTo>
                    <a:lnTo>
                      <a:pt x="208" y="393"/>
                    </a:lnTo>
                    <a:lnTo>
                      <a:pt x="202" y="385"/>
                    </a:lnTo>
                    <a:lnTo>
                      <a:pt x="194" y="377"/>
                    </a:lnTo>
                    <a:lnTo>
                      <a:pt x="154" y="309"/>
                    </a:lnTo>
                    <a:lnTo>
                      <a:pt x="138" y="307"/>
                    </a:lnTo>
                    <a:lnTo>
                      <a:pt x="130" y="315"/>
                    </a:lnTo>
                    <a:lnTo>
                      <a:pt x="126" y="317"/>
                    </a:lnTo>
                    <a:lnTo>
                      <a:pt x="94" y="329"/>
                    </a:lnTo>
                    <a:lnTo>
                      <a:pt x="84" y="311"/>
                    </a:lnTo>
                    <a:lnTo>
                      <a:pt x="28" y="287"/>
                    </a:lnTo>
                    <a:lnTo>
                      <a:pt x="0" y="255"/>
                    </a:lnTo>
                    <a:lnTo>
                      <a:pt x="0" y="221"/>
                    </a:lnTo>
                    <a:lnTo>
                      <a:pt x="2" y="197"/>
                    </a:lnTo>
                    <a:lnTo>
                      <a:pt x="128" y="98"/>
                    </a:lnTo>
                    <a:lnTo>
                      <a:pt x="128" y="98"/>
                    </a:lnTo>
                    <a:lnTo>
                      <a:pt x="128" y="9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92"/>
              <p:cNvSpPr>
                <a:spLocks/>
              </p:cNvSpPr>
              <p:nvPr/>
            </p:nvSpPr>
            <p:spPr bwMode="auto">
              <a:xfrm>
                <a:off x="2397" y="2557"/>
                <a:ext cx="288" cy="239"/>
              </a:xfrm>
              <a:custGeom>
                <a:avLst/>
                <a:gdLst>
                  <a:gd name="T0" fmla="*/ 0 w 288"/>
                  <a:gd name="T1" fmla="*/ 18 h 239"/>
                  <a:gd name="T2" fmla="*/ 180 w 288"/>
                  <a:gd name="T3" fmla="*/ 8 h 239"/>
                  <a:gd name="T4" fmla="*/ 184 w 288"/>
                  <a:gd name="T5" fmla="*/ 12 h 239"/>
                  <a:gd name="T6" fmla="*/ 188 w 288"/>
                  <a:gd name="T7" fmla="*/ 12 h 239"/>
                  <a:gd name="T8" fmla="*/ 190 w 288"/>
                  <a:gd name="T9" fmla="*/ 10 h 239"/>
                  <a:gd name="T10" fmla="*/ 190 w 288"/>
                  <a:gd name="T11" fmla="*/ 4 h 239"/>
                  <a:gd name="T12" fmla="*/ 192 w 288"/>
                  <a:gd name="T13" fmla="*/ 0 h 239"/>
                  <a:gd name="T14" fmla="*/ 198 w 288"/>
                  <a:gd name="T15" fmla="*/ 4 h 239"/>
                  <a:gd name="T16" fmla="*/ 202 w 288"/>
                  <a:gd name="T17" fmla="*/ 8 h 239"/>
                  <a:gd name="T18" fmla="*/ 214 w 288"/>
                  <a:gd name="T19" fmla="*/ 6 h 239"/>
                  <a:gd name="T20" fmla="*/ 288 w 288"/>
                  <a:gd name="T21" fmla="*/ 104 h 239"/>
                  <a:gd name="T22" fmla="*/ 272 w 288"/>
                  <a:gd name="T23" fmla="*/ 239 h 239"/>
                  <a:gd name="T24" fmla="*/ 190 w 288"/>
                  <a:gd name="T25" fmla="*/ 219 h 239"/>
                  <a:gd name="T26" fmla="*/ 172 w 288"/>
                  <a:gd name="T27" fmla="*/ 195 h 239"/>
                  <a:gd name="T28" fmla="*/ 164 w 288"/>
                  <a:gd name="T29" fmla="*/ 199 h 239"/>
                  <a:gd name="T30" fmla="*/ 156 w 288"/>
                  <a:gd name="T31" fmla="*/ 201 h 239"/>
                  <a:gd name="T32" fmla="*/ 154 w 288"/>
                  <a:gd name="T33" fmla="*/ 205 h 239"/>
                  <a:gd name="T34" fmla="*/ 146 w 288"/>
                  <a:gd name="T35" fmla="*/ 211 h 239"/>
                  <a:gd name="T36" fmla="*/ 138 w 288"/>
                  <a:gd name="T37" fmla="*/ 215 h 239"/>
                  <a:gd name="T38" fmla="*/ 130 w 288"/>
                  <a:gd name="T39" fmla="*/ 215 h 239"/>
                  <a:gd name="T40" fmla="*/ 130 w 288"/>
                  <a:gd name="T41" fmla="*/ 215 h 239"/>
                  <a:gd name="T42" fmla="*/ 48 w 288"/>
                  <a:gd name="T43" fmla="*/ 142 h 239"/>
                  <a:gd name="T44" fmla="*/ 0 w 288"/>
                  <a:gd name="T45" fmla="*/ 18 h 239"/>
                  <a:gd name="T46" fmla="*/ 0 w 288"/>
                  <a:gd name="T47" fmla="*/ 18 h 239"/>
                  <a:gd name="T48" fmla="*/ 0 w 288"/>
                  <a:gd name="T49" fmla="*/ 1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8" h="239">
                    <a:moveTo>
                      <a:pt x="0" y="18"/>
                    </a:moveTo>
                    <a:lnTo>
                      <a:pt x="180" y="8"/>
                    </a:lnTo>
                    <a:lnTo>
                      <a:pt x="184" y="12"/>
                    </a:lnTo>
                    <a:lnTo>
                      <a:pt x="188" y="12"/>
                    </a:lnTo>
                    <a:lnTo>
                      <a:pt x="190" y="10"/>
                    </a:lnTo>
                    <a:lnTo>
                      <a:pt x="190" y="4"/>
                    </a:lnTo>
                    <a:lnTo>
                      <a:pt x="192" y="0"/>
                    </a:lnTo>
                    <a:lnTo>
                      <a:pt x="198" y="4"/>
                    </a:lnTo>
                    <a:lnTo>
                      <a:pt x="202" y="8"/>
                    </a:lnTo>
                    <a:lnTo>
                      <a:pt x="214" y="6"/>
                    </a:lnTo>
                    <a:lnTo>
                      <a:pt x="288" y="104"/>
                    </a:lnTo>
                    <a:lnTo>
                      <a:pt x="272" y="239"/>
                    </a:lnTo>
                    <a:lnTo>
                      <a:pt x="190" y="219"/>
                    </a:lnTo>
                    <a:lnTo>
                      <a:pt x="172" y="195"/>
                    </a:lnTo>
                    <a:lnTo>
                      <a:pt x="164" y="199"/>
                    </a:lnTo>
                    <a:lnTo>
                      <a:pt x="156" y="201"/>
                    </a:lnTo>
                    <a:lnTo>
                      <a:pt x="154" y="205"/>
                    </a:lnTo>
                    <a:lnTo>
                      <a:pt x="146" y="211"/>
                    </a:lnTo>
                    <a:lnTo>
                      <a:pt x="138" y="215"/>
                    </a:lnTo>
                    <a:lnTo>
                      <a:pt x="130" y="215"/>
                    </a:lnTo>
                    <a:lnTo>
                      <a:pt x="130" y="215"/>
                    </a:lnTo>
                    <a:lnTo>
                      <a:pt x="48" y="14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93"/>
              <p:cNvSpPr>
                <a:spLocks/>
              </p:cNvSpPr>
              <p:nvPr/>
            </p:nvSpPr>
            <p:spPr bwMode="auto">
              <a:xfrm>
                <a:off x="3844" y="2561"/>
                <a:ext cx="350" cy="329"/>
              </a:xfrm>
              <a:custGeom>
                <a:avLst/>
                <a:gdLst>
                  <a:gd name="T0" fmla="*/ 172 w 350"/>
                  <a:gd name="T1" fmla="*/ 0 h 329"/>
                  <a:gd name="T2" fmla="*/ 180 w 350"/>
                  <a:gd name="T3" fmla="*/ 12 h 329"/>
                  <a:gd name="T4" fmla="*/ 190 w 350"/>
                  <a:gd name="T5" fmla="*/ 20 h 329"/>
                  <a:gd name="T6" fmla="*/ 190 w 350"/>
                  <a:gd name="T7" fmla="*/ 32 h 329"/>
                  <a:gd name="T8" fmla="*/ 222 w 350"/>
                  <a:gd name="T9" fmla="*/ 46 h 329"/>
                  <a:gd name="T10" fmla="*/ 250 w 350"/>
                  <a:gd name="T11" fmla="*/ 70 h 329"/>
                  <a:gd name="T12" fmla="*/ 286 w 350"/>
                  <a:gd name="T13" fmla="*/ 124 h 329"/>
                  <a:gd name="T14" fmla="*/ 290 w 350"/>
                  <a:gd name="T15" fmla="*/ 153 h 329"/>
                  <a:gd name="T16" fmla="*/ 302 w 350"/>
                  <a:gd name="T17" fmla="*/ 179 h 329"/>
                  <a:gd name="T18" fmla="*/ 322 w 350"/>
                  <a:gd name="T19" fmla="*/ 187 h 329"/>
                  <a:gd name="T20" fmla="*/ 336 w 350"/>
                  <a:gd name="T21" fmla="*/ 185 h 329"/>
                  <a:gd name="T22" fmla="*/ 350 w 350"/>
                  <a:gd name="T23" fmla="*/ 201 h 329"/>
                  <a:gd name="T24" fmla="*/ 336 w 350"/>
                  <a:gd name="T25" fmla="*/ 223 h 329"/>
                  <a:gd name="T26" fmla="*/ 342 w 350"/>
                  <a:gd name="T27" fmla="*/ 235 h 329"/>
                  <a:gd name="T28" fmla="*/ 312 w 350"/>
                  <a:gd name="T29" fmla="*/ 247 h 329"/>
                  <a:gd name="T30" fmla="*/ 304 w 350"/>
                  <a:gd name="T31" fmla="*/ 267 h 329"/>
                  <a:gd name="T32" fmla="*/ 280 w 350"/>
                  <a:gd name="T33" fmla="*/ 297 h 329"/>
                  <a:gd name="T34" fmla="*/ 256 w 350"/>
                  <a:gd name="T35" fmla="*/ 295 h 329"/>
                  <a:gd name="T36" fmla="*/ 212 w 350"/>
                  <a:gd name="T37" fmla="*/ 297 h 329"/>
                  <a:gd name="T38" fmla="*/ 178 w 350"/>
                  <a:gd name="T39" fmla="*/ 311 h 329"/>
                  <a:gd name="T40" fmla="*/ 174 w 350"/>
                  <a:gd name="T41" fmla="*/ 305 h 329"/>
                  <a:gd name="T42" fmla="*/ 170 w 350"/>
                  <a:gd name="T43" fmla="*/ 303 h 329"/>
                  <a:gd name="T44" fmla="*/ 154 w 350"/>
                  <a:gd name="T45" fmla="*/ 309 h 329"/>
                  <a:gd name="T46" fmla="*/ 150 w 350"/>
                  <a:gd name="T47" fmla="*/ 315 h 329"/>
                  <a:gd name="T48" fmla="*/ 130 w 350"/>
                  <a:gd name="T49" fmla="*/ 329 h 329"/>
                  <a:gd name="T50" fmla="*/ 116 w 350"/>
                  <a:gd name="T51" fmla="*/ 323 h 329"/>
                  <a:gd name="T52" fmla="*/ 102 w 350"/>
                  <a:gd name="T53" fmla="*/ 311 h 329"/>
                  <a:gd name="T54" fmla="*/ 88 w 350"/>
                  <a:gd name="T55" fmla="*/ 317 h 329"/>
                  <a:gd name="T56" fmla="*/ 78 w 350"/>
                  <a:gd name="T57" fmla="*/ 305 h 329"/>
                  <a:gd name="T58" fmla="*/ 64 w 350"/>
                  <a:gd name="T59" fmla="*/ 309 h 329"/>
                  <a:gd name="T60" fmla="*/ 46 w 350"/>
                  <a:gd name="T61" fmla="*/ 323 h 329"/>
                  <a:gd name="T62" fmla="*/ 8 w 350"/>
                  <a:gd name="T63" fmla="*/ 327 h 329"/>
                  <a:gd name="T64" fmla="*/ 14 w 350"/>
                  <a:gd name="T65" fmla="*/ 309 h 329"/>
                  <a:gd name="T66" fmla="*/ 28 w 350"/>
                  <a:gd name="T67" fmla="*/ 281 h 329"/>
                  <a:gd name="T68" fmla="*/ 28 w 350"/>
                  <a:gd name="T69" fmla="*/ 263 h 329"/>
                  <a:gd name="T70" fmla="*/ 40 w 350"/>
                  <a:gd name="T71" fmla="*/ 257 h 329"/>
                  <a:gd name="T72" fmla="*/ 36 w 350"/>
                  <a:gd name="T73" fmla="*/ 245 h 329"/>
                  <a:gd name="T74" fmla="*/ 32 w 350"/>
                  <a:gd name="T75" fmla="*/ 221 h 329"/>
                  <a:gd name="T76" fmla="*/ 54 w 350"/>
                  <a:gd name="T77" fmla="*/ 205 h 329"/>
                  <a:gd name="T78" fmla="*/ 54 w 350"/>
                  <a:gd name="T79" fmla="*/ 183 h 329"/>
                  <a:gd name="T80" fmla="*/ 50 w 350"/>
                  <a:gd name="T81" fmla="*/ 177 h 329"/>
                  <a:gd name="T82" fmla="*/ 52 w 350"/>
                  <a:gd name="T83" fmla="*/ 157 h 329"/>
                  <a:gd name="T84" fmla="*/ 48 w 350"/>
                  <a:gd name="T85" fmla="*/ 138 h 329"/>
                  <a:gd name="T86" fmla="*/ 72 w 350"/>
                  <a:gd name="T87" fmla="*/ 128 h 329"/>
                  <a:gd name="T88" fmla="*/ 72 w 350"/>
                  <a:gd name="T89" fmla="*/ 114 h 329"/>
                  <a:gd name="T90" fmla="*/ 70 w 350"/>
                  <a:gd name="T91" fmla="*/ 96 h 329"/>
                  <a:gd name="T92" fmla="*/ 90 w 350"/>
                  <a:gd name="T93" fmla="*/ 90 h 329"/>
                  <a:gd name="T94" fmla="*/ 94 w 350"/>
                  <a:gd name="T95" fmla="*/ 74 h 329"/>
                  <a:gd name="T96" fmla="*/ 104 w 350"/>
                  <a:gd name="T97" fmla="*/ 78 h 329"/>
                  <a:gd name="T98" fmla="*/ 102 w 350"/>
                  <a:gd name="T99" fmla="*/ 44 h 329"/>
                  <a:gd name="T100" fmla="*/ 116 w 350"/>
                  <a:gd name="T101" fmla="*/ 38 h 329"/>
                  <a:gd name="T102" fmla="*/ 118 w 350"/>
                  <a:gd name="T103" fmla="*/ 42 h 329"/>
                  <a:gd name="T104" fmla="*/ 130 w 350"/>
                  <a:gd name="T105" fmla="*/ 28 h 329"/>
                  <a:gd name="T106" fmla="*/ 144 w 350"/>
                  <a:gd name="T107" fmla="*/ 28 h 329"/>
                  <a:gd name="T108" fmla="*/ 152 w 350"/>
                  <a:gd name="T109" fmla="*/ 20 h 329"/>
                  <a:gd name="T110" fmla="*/ 160 w 350"/>
                  <a:gd name="T111" fmla="*/ 14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0" h="329">
                    <a:moveTo>
                      <a:pt x="160" y="14"/>
                    </a:moveTo>
                    <a:lnTo>
                      <a:pt x="162" y="10"/>
                    </a:lnTo>
                    <a:lnTo>
                      <a:pt x="166" y="6"/>
                    </a:lnTo>
                    <a:lnTo>
                      <a:pt x="166" y="2"/>
                    </a:lnTo>
                    <a:lnTo>
                      <a:pt x="172" y="0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6" y="6"/>
                    </a:lnTo>
                    <a:lnTo>
                      <a:pt x="180" y="8"/>
                    </a:lnTo>
                    <a:lnTo>
                      <a:pt x="180" y="12"/>
                    </a:lnTo>
                    <a:lnTo>
                      <a:pt x="180" y="14"/>
                    </a:lnTo>
                    <a:lnTo>
                      <a:pt x="182" y="18"/>
                    </a:lnTo>
                    <a:lnTo>
                      <a:pt x="188" y="18"/>
                    </a:lnTo>
                    <a:lnTo>
                      <a:pt x="190" y="20"/>
                    </a:lnTo>
                    <a:lnTo>
                      <a:pt x="190" y="20"/>
                    </a:lnTo>
                    <a:lnTo>
                      <a:pt x="180" y="22"/>
                    </a:lnTo>
                    <a:lnTo>
                      <a:pt x="180" y="24"/>
                    </a:lnTo>
                    <a:lnTo>
                      <a:pt x="184" y="24"/>
                    </a:lnTo>
                    <a:lnTo>
                      <a:pt x="186" y="28"/>
                    </a:lnTo>
                    <a:lnTo>
                      <a:pt x="190" y="32"/>
                    </a:lnTo>
                    <a:lnTo>
                      <a:pt x="200" y="38"/>
                    </a:lnTo>
                    <a:lnTo>
                      <a:pt x="202" y="42"/>
                    </a:lnTo>
                    <a:lnTo>
                      <a:pt x="204" y="42"/>
                    </a:lnTo>
                    <a:lnTo>
                      <a:pt x="210" y="40"/>
                    </a:lnTo>
                    <a:lnTo>
                      <a:pt x="222" y="46"/>
                    </a:lnTo>
                    <a:lnTo>
                      <a:pt x="216" y="50"/>
                    </a:lnTo>
                    <a:lnTo>
                      <a:pt x="216" y="56"/>
                    </a:lnTo>
                    <a:lnTo>
                      <a:pt x="222" y="58"/>
                    </a:lnTo>
                    <a:lnTo>
                      <a:pt x="224" y="58"/>
                    </a:lnTo>
                    <a:lnTo>
                      <a:pt x="250" y="70"/>
                    </a:lnTo>
                    <a:lnTo>
                      <a:pt x="294" y="72"/>
                    </a:lnTo>
                    <a:lnTo>
                      <a:pt x="296" y="110"/>
                    </a:lnTo>
                    <a:lnTo>
                      <a:pt x="294" y="112"/>
                    </a:lnTo>
                    <a:lnTo>
                      <a:pt x="290" y="116"/>
                    </a:lnTo>
                    <a:lnTo>
                      <a:pt x="286" y="124"/>
                    </a:lnTo>
                    <a:lnTo>
                      <a:pt x="282" y="132"/>
                    </a:lnTo>
                    <a:lnTo>
                      <a:pt x="276" y="134"/>
                    </a:lnTo>
                    <a:lnTo>
                      <a:pt x="276" y="140"/>
                    </a:lnTo>
                    <a:lnTo>
                      <a:pt x="284" y="146"/>
                    </a:lnTo>
                    <a:lnTo>
                      <a:pt x="290" y="153"/>
                    </a:lnTo>
                    <a:lnTo>
                      <a:pt x="294" y="161"/>
                    </a:lnTo>
                    <a:lnTo>
                      <a:pt x="298" y="163"/>
                    </a:lnTo>
                    <a:lnTo>
                      <a:pt x="302" y="171"/>
                    </a:lnTo>
                    <a:lnTo>
                      <a:pt x="300" y="177"/>
                    </a:lnTo>
                    <a:lnTo>
                      <a:pt x="302" y="179"/>
                    </a:lnTo>
                    <a:lnTo>
                      <a:pt x="304" y="181"/>
                    </a:lnTo>
                    <a:lnTo>
                      <a:pt x="306" y="185"/>
                    </a:lnTo>
                    <a:lnTo>
                      <a:pt x="310" y="187"/>
                    </a:lnTo>
                    <a:lnTo>
                      <a:pt x="318" y="185"/>
                    </a:lnTo>
                    <a:lnTo>
                      <a:pt x="322" y="187"/>
                    </a:lnTo>
                    <a:lnTo>
                      <a:pt x="324" y="185"/>
                    </a:lnTo>
                    <a:lnTo>
                      <a:pt x="328" y="181"/>
                    </a:lnTo>
                    <a:lnTo>
                      <a:pt x="334" y="179"/>
                    </a:lnTo>
                    <a:lnTo>
                      <a:pt x="338" y="183"/>
                    </a:lnTo>
                    <a:lnTo>
                      <a:pt x="336" y="185"/>
                    </a:lnTo>
                    <a:lnTo>
                      <a:pt x="336" y="187"/>
                    </a:lnTo>
                    <a:lnTo>
                      <a:pt x="340" y="189"/>
                    </a:lnTo>
                    <a:lnTo>
                      <a:pt x="344" y="189"/>
                    </a:lnTo>
                    <a:lnTo>
                      <a:pt x="348" y="193"/>
                    </a:lnTo>
                    <a:lnTo>
                      <a:pt x="350" y="201"/>
                    </a:lnTo>
                    <a:lnTo>
                      <a:pt x="346" y="207"/>
                    </a:lnTo>
                    <a:lnTo>
                      <a:pt x="342" y="209"/>
                    </a:lnTo>
                    <a:lnTo>
                      <a:pt x="338" y="213"/>
                    </a:lnTo>
                    <a:lnTo>
                      <a:pt x="334" y="217"/>
                    </a:lnTo>
                    <a:lnTo>
                      <a:pt x="336" y="223"/>
                    </a:lnTo>
                    <a:lnTo>
                      <a:pt x="336" y="225"/>
                    </a:lnTo>
                    <a:lnTo>
                      <a:pt x="340" y="227"/>
                    </a:lnTo>
                    <a:lnTo>
                      <a:pt x="344" y="229"/>
                    </a:lnTo>
                    <a:lnTo>
                      <a:pt x="344" y="233"/>
                    </a:lnTo>
                    <a:lnTo>
                      <a:pt x="342" y="235"/>
                    </a:lnTo>
                    <a:lnTo>
                      <a:pt x="340" y="239"/>
                    </a:lnTo>
                    <a:lnTo>
                      <a:pt x="336" y="243"/>
                    </a:lnTo>
                    <a:lnTo>
                      <a:pt x="330" y="241"/>
                    </a:lnTo>
                    <a:lnTo>
                      <a:pt x="318" y="249"/>
                    </a:lnTo>
                    <a:lnTo>
                      <a:pt x="312" y="247"/>
                    </a:lnTo>
                    <a:lnTo>
                      <a:pt x="308" y="247"/>
                    </a:lnTo>
                    <a:lnTo>
                      <a:pt x="308" y="253"/>
                    </a:lnTo>
                    <a:lnTo>
                      <a:pt x="308" y="257"/>
                    </a:lnTo>
                    <a:lnTo>
                      <a:pt x="306" y="263"/>
                    </a:lnTo>
                    <a:lnTo>
                      <a:pt x="304" y="267"/>
                    </a:lnTo>
                    <a:lnTo>
                      <a:pt x="300" y="273"/>
                    </a:lnTo>
                    <a:lnTo>
                      <a:pt x="300" y="279"/>
                    </a:lnTo>
                    <a:lnTo>
                      <a:pt x="300" y="281"/>
                    </a:lnTo>
                    <a:lnTo>
                      <a:pt x="282" y="297"/>
                    </a:lnTo>
                    <a:lnTo>
                      <a:pt x="280" y="297"/>
                    </a:lnTo>
                    <a:lnTo>
                      <a:pt x="278" y="295"/>
                    </a:lnTo>
                    <a:lnTo>
                      <a:pt x="274" y="295"/>
                    </a:lnTo>
                    <a:lnTo>
                      <a:pt x="260" y="295"/>
                    </a:lnTo>
                    <a:lnTo>
                      <a:pt x="258" y="293"/>
                    </a:lnTo>
                    <a:lnTo>
                      <a:pt x="256" y="295"/>
                    </a:lnTo>
                    <a:lnTo>
                      <a:pt x="248" y="289"/>
                    </a:lnTo>
                    <a:lnTo>
                      <a:pt x="232" y="287"/>
                    </a:lnTo>
                    <a:lnTo>
                      <a:pt x="230" y="289"/>
                    </a:lnTo>
                    <a:lnTo>
                      <a:pt x="226" y="297"/>
                    </a:lnTo>
                    <a:lnTo>
                      <a:pt x="212" y="297"/>
                    </a:lnTo>
                    <a:lnTo>
                      <a:pt x="196" y="309"/>
                    </a:lnTo>
                    <a:lnTo>
                      <a:pt x="192" y="313"/>
                    </a:lnTo>
                    <a:lnTo>
                      <a:pt x="190" y="309"/>
                    </a:lnTo>
                    <a:lnTo>
                      <a:pt x="184" y="309"/>
                    </a:lnTo>
                    <a:lnTo>
                      <a:pt x="178" y="311"/>
                    </a:lnTo>
                    <a:lnTo>
                      <a:pt x="178" y="311"/>
                    </a:lnTo>
                    <a:lnTo>
                      <a:pt x="178" y="309"/>
                    </a:lnTo>
                    <a:lnTo>
                      <a:pt x="176" y="309"/>
                    </a:lnTo>
                    <a:lnTo>
                      <a:pt x="176" y="307"/>
                    </a:lnTo>
                    <a:lnTo>
                      <a:pt x="174" y="305"/>
                    </a:lnTo>
                    <a:lnTo>
                      <a:pt x="174" y="305"/>
                    </a:lnTo>
                    <a:lnTo>
                      <a:pt x="172" y="303"/>
                    </a:lnTo>
                    <a:lnTo>
                      <a:pt x="170" y="307"/>
                    </a:lnTo>
                    <a:lnTo>
                      <a:pt x="170" y="307"/>
                    </a:lnTo>
                    <a:lnTo>
                      <a:pt x="170" y="303"/>
                    </a:lnTo>
                    <a:lnTo>
                      <a:pt x="162" y="305"/>
                    </a:lnTo>
                    <a:lnTo>
                      <a:pt x="162" y="311"/>
                    </a:lnTo>
                    <a:lnTo>
                      <a:pt x="158" y="313"/>
                    </a:lnTo>
                    <a:lnTo>
                      <a:pt x="154" y="315"/>
                    </a:lnTo>
                    <a:lnTo>
                      <a:pt x="154" y="309"/>
                    </a:lnTo>
                    <a:lnTo>
                      <a:pt x="156" y="309"/>
                    </a:lnTo>
                    <a:lnTo>
                      <a:pt x="156" y="307"/>
                    </a:lnTo>
                    <a:lnTo>
                      <a:pt x="154" y="305"/>
                    </a:lnTo>
                    <a:lnTo>
                      <a:pt x="150" y="305"/>
                    </a:lnTo>
                    <a:lnTo>
                      <a:pt x="150" y="315"/>
                    </a:lnTo>
                    <a:lnTo>
                      <a:pt x="146" y="315"/>
                    </a:lnTo>
                    <a:lnTo>
                      <a:pt x="142" y="319"/>
                    </a:lnTo>
                    <a:lnTo>
                      <a:pt x="144" y="321"/>
                    </a:lnTo>
                    <a:lnTo>
                      <a:pt x="142" y="325"/>
                    </a:lnTo>
                    <a:lnTo>
                      <a:pt x="130" y="329"/>
                    </a:lnTo>
                    <a:lnTo>
                      <a:pt x="128" y="327"/>
                    </a:lnTo>
                    <a:lnTo>
                      <a:pt x="128" y="323"/>
                    </a:lnTo>
                    <a:lnTo>
                      <a:pt x="124" y="321"/>
                    </a:lnTo>
                    <a:lnTo>
                      <a:pt x="120" y="321"/>
                    </a:lnTo>
                    <a:lnTo>
                      <a:pt x="116" y="323"/>
                    </a:lnTo>
                    <a:lnTo>
                      <a:pt x="114" y="317"/>
                    </a:lnTo>
                    <a:lnTo>
                      <a:pt x="110" y="321"/>
                    </a:lnTo>
                    <a:lnTo>
                      <a:pt x="106" y="319"/>
                    </a:lnTo>
                    <a:lnTo>
                      <a:pt x="104" y="313"/>
                    </a:lnTo>
                    <a:lnTo>
                      <a:pt x="102" y="311"/>
                    </a:lnTo>
                    <a:lnTo>
                      <a:pt x="100" y="313"/>
                    </a:lnTo>
                    <a:lnTo>
                      <a:pt x="100" y="323"/>
                    </a:lnTo>
                    <a:lnTo>
                      <a:pt x="92" y="327"/>
                    </a:lnTo>
                    <a:lnTo>
                      <a:pt x="90" y="321"/>
                    </a:lnTo>
                    <a:lnTo>
                      <a:pt x="88" y="317"/>
                    </a:lnTo>
                    <a:lnTo>
                      <a:pt x="86" y="315"/>
                    </a:lnTo>
                    <a:lnTo>
                      <a:pt x="82" y="315"/>
                    </a:lnTo>
                    <a:lnTo>
                      <a:pt x="80" y="313"/>
                    </a:lnTo>
                    <a:lnTo>
                      <a:pt x="76" y="309"/>
                    </a:lnTo>
                    <a:lnTo>
                      <a:pt x="78" y="305"/>
                    </a:lnTo>
                    <a:lnTo>
                      <a:pt x="78" y="301"/>
                    </a:lnTo>
                    <a:lnTo>
                      <a:pt x="76" y="301"/>
                    </a:lnTo>
                    <a:lnTo>
                      <a:pt x="72" y="305"/>
                    </a:lnTo>
                    <a:lnTo>
                      <a:pt x="70" y="311"/>
                    </a:lnTo>
                    <a:lnTo>
                      <a:pt x="64" y="309"/>
                    </a:lnTo>
                    <a:lnTo>
                      <a:pt x="60" y="313"/>
                    </a:lnTo>
                    <a:lnTo>
                      <a:pt x="56" y="315"/>
                    </a:lnTo>
                    <a:lnTo>
                      <a:pt x="54" y="321"/>
                    </a:lnTo>
                    <a:lnTo>
                      <a:pt x="50" y="323"/>
                    </a:lnTo>
                    <a:lnTo>
                      <a:pt x="46" y="323"/>
                    </a:lnTo>
                    <a:lnTo>
                      <a:pt x="42" y="325"/>
                    </a:lnTo>
                    <a:lnTo>
                      <a:pt x="40" y="325"/>
                    </a:lnTo>
                    <a:lnTo>
                      <a:pt x="30" y="323"/>
                    </a:lnTo>
                    <a:lnTo>
                      <a:pt x="16" y="329"/>
                    </a:lnTo>
                    <a:lnTo>
                      <a:pt x="8" y="327"/>
                    </a:lnTo>
                    <a:lnTo>
                      <a:pt x="2" y="325"/>
                    </a:lnTo>
                    <a:lnTo>
                      <a:pt x="0" y="321"/>
                    </a:lnTo>
                    <a:lnTo>
                      <a:pt x="6" y="315"/>
                    </a:lnTo>
                    <a:lnTo>
                      <a:pt x="8" y="311"/>
                    </a:lnTo>
                    <a:lnTo>
                      <a:pt x="14" y="309"/>
                    </a:lnTo>
                    <a:lnTo>
                      <a:pt x="18" y="303"/>
                    </a:lnTo>
                    <a:lnTo>
                      <a:pt x="16" y="291"/>
                    </a:lnTo>
                    <a:lnTo>
                      <a:pt x="14" y="287"/>
                    </a:lnTo>
                    <a:lnTo>
                      <a:pt x="22" y="285"/>
                    </a:lnTo>
                    <a:lnTo>
                      <a:pt x="28" y="281"/>
                    </a:lnTo>
                    <a:lnTo>
                      <a:pt x="36" y="279"/>
                    </a:lnTo>
                    <a:lnTo>
                      <a:pt x="38" y="273"/>
                    </a:lnTo>
                    <a:lnTo>
                      <a:pt x="38" y="271"/>
                    </a:lnTo>
                    <a:lnTo>
                      <a:pt x="30" y="267"/>
                    </a:lnTo>
                    <a:lnTo>
                      <a:pt x="28" y="263"/>
                    </a:lnTo>
                    <a:lnTo>
                      <a:pt x="26" y="257"/>
                    </a:lnTo>
                    <a:lnTo>
                      <a:pt x="30" y="255"/>
                    </a:lnTo>
                    <a:lnTo>
                      <a:pt x="34" y="255"/>
                    </a:lnTo>
                    <a:lnTo>
                      <a:pt x="38" y="259"/>
                    </a:lnTo>
                    <a:lnTo>
                      <a:pt x="40" y="257"/>
                    </a:lnTo>
                    <a:lnTo>
                      <a:pt x="44" y="249"/>
                    </a:lnTo>
                    <a:lnTo>
                      <a:pt x="46" y="245"/>
                    </a:lnTo>
                    <a:lnTo>
                      <a:pt x="44" y="245"/>
                    </a:lnTo>
                    <a:lnTo>
                      <a:pt x="40" y="247"/>
                    </a:lnTo>
                    <a:lnTo>
                      <a:pt x="36" y="245"/>
                    </a:lnTo>
                    <a:lnTo>
                      <a:pt x="36" y="239"/>
                    </a:lnTo>
                    <a:lnTo>
                      <a:pt x="38" y="233"/>
                    </a:lnTo>
                    <a:lnTo>
                      <a:pt x="36" y="229"/>
                    </a:lnTo>
                    <a:lnTo>
                      <a:pt x="32" y="227"/>
                    </a:lnTo>
                    <a:lnTo>
                      <a:pt x="32" y="221"/>
                    </a:lnTo>
                    <a:lnTo>
                      <a:pt x="36" y="219"/>
                    </a:lnTo>
                    <a:lnTo>
                      <a:pt x="38" y="213"/>
                    </a:lnTo>
                    <a:lnTo>
                      <a:pt x="44" y="213"/>
                    </a:lnTo>
                    <a:lnTo>
                      <a:pt x="48" y="205"/>
                    </a:lnTo>
                    <a:lnTo>
                      <a:pt x="54" y="205"/>
                    </a:lnTo>
                    <a:lnTo>
                      <a:pt x="58" y="205"/>
                    </a:lnTo>
                    <a:lnTo>
                      <a:pt x="56" y="199"/>
                    </a:lnTo>
                    <a:lnTo>
                      <a:pt x="62" y="193"/>
                    </a:lnTo>
                    <a:lnTo>
                      <a:pt x="54" y="185"/>
                    </a:lnTo>
                    <a:lnTo>
                      <a:pt x="54" y="183"/>
                    </a:lnTo>
                    <a:lnTo>
                      <a:pt x="62" y="183"/>
                    </a:lnTo>
                    <a:lnTo>
                      <a:pt x="62" y="179"/>
                    </a:lnTo>
                    <a:lnTo>
                      <a:pt x="58" y="175"/>
                    </a:lnTo>
                    <a:lnTo>
                      <a:pt x="52" y="177"/>
                    </a:lnTo>
                    <a:lnTo>
                      <a:pt x="50" y="177"/>
                    </a:lnTo>
                    <a:lnTo>
                      <a:pt x="50" y="175"/>
                    </a:lnTo>
                    <a:lnTo>
                      <a:pt x="54" y="171"/>
                    </a:lnTo>
                    <a:lnTo>
                      <a:pt x="52" y="165"/>
                    </a:lnTo>
                    <a:lnTo>
                      <a:pt x="54" y="161"/>
                    </a:lnTo>
                    <a:lnTo>
                      <a:pt x="52" y="157"/>
                    </a:lnTo>
                    <a:lnTo>
                      <a:pt x="56" y="153"/>
                    </a:lnTo>
                    <a:lnTo>
                      <a:pt x="56" y="144"/>
                    </a:lnTo>
                    <a:lnTo>
                      <a:pt x="50" y="142"/>
                    </a:lnTo>
                    <a:lnTo>
                      <a:pt x="48" y="140"/>
                    </a:lnTo>
                    <a:lnTo>
                      <a:pt x="48" y="138"/>
                    </a:lnTo>
                    <a:lnTo>
                      <a:pt x="56" y="136"/>
                    </a:lnTo>
                    <a:lnTo>
                      <a:pt x="58" y="136"/>
                    </a:lnTo>
                    <a:lnTo>
                      <a:pt x="62" y="132"/>
                    </a:lnTo>
                    <a:lnTo>
                      <a:pt x="68" y="130"/>
                    </a:lnTo>
                    <a:lnTo>
                      <a:pt x="72" y="128"/>
                    </a:lnTo>
                    <a:lnTo>
                      <a:pt x="70" y="126"/>
                    </a:lnTo>
                    <a:lnTo>
                      <a:pt x="62" y="124"/>
                    </a:lnTo>
                    <a:lnTo>
                      <a:pt x="62" y="114"/>
                    </a:lnTo>
                    <a:lnTo>
                      <a:pt x="66" y="112"/>
                    </a:lnTo>
                    <a:lnTo>
                      <a:pt x="72" y="114"/>
                    </a:lnTo>
                    <a:lnTo>
                      <a:pt x="76" y="108"/>
                    </a:lnTo>
                    <a:lnTo>
                      <a:pt x="68" y="104"/>
                    </a:lnTo>
                    <a:lnTo>
                      <a:pt x="68" y="102"/>
                    </a:lnTo>
                    <a:lnTo>
                      <a:pt x="74" y="98"/>
                    </a:lnTo>
                    <a:lnTo>
                      <a:pt x="70" y="96"/>
                    </a:lnTo>
                    <a:lnTo>
                      <a:pt x="72" y="94"/>
                    </a:lnTo>
                    <a:lnTo>
                      <a:pt x="78" y="84"/>
                    </a:lnTo>
                    <a:lnTo>
                      <a:pt x="82" y="80"/>
                    </a:lnTo>
                    <a:lnTo>
                      <a:pt x="86" y="88"/>
                    </a:lnTo>
                    <a:lnTo>
                      <a:pt x="90" y="90"/>
                    </a:lnTo>
                    <a:lnTo>
                      <a:pt x="92" y="88"/>
                    </a:lnTo>
                    <a:lnTo>
                      <a:pt x="92" y="86"/>
                    </a:lnTo>
                    <a:lnTo>
                      <a:pt x="90" y="84"/>
                    </a:lnTo>
                    <a:lnTo>
                      <a:pt x="90" y="80"/>
                    </a:lnTo>
                    <a:lnTo>
                      <a:pt x="94" y="74"/>
                    </a:lnTo>
                    <a:lnTo>
                      <a:pt x="94" y="74"/>
                    </a:lnTo>
                    <a:lnTo>
                      <a:pt x="96" y="74"/>
                    </a:lnTo>
                    <a:lnTo>
                      <a:pt x="98" y="78"/>
                    </a:lnTo>
                    <a:lnTo>
                      <a:pt x="100" y="82"/>
                    </a:lnTo>
                    <a:lnTo>
                      <a:pt x="104" y="78"/>
                    </a:lnTo>
                    <a:lnTo>
                      <a:pt x="104" y="74"/>
                    </a:lnTo>
                    <a:lnTo>
                      <a:pt x="100" y="70"/>
                    </a:lnTo>
                    <a:lnTo>
                      <a:pt x="98" y="56"/>
                    </a:lnTo>
                    <a:lnTo>
                      <a:pt x="102" y="54"/>
                    </a:lnTo>
                    <a:lnTo>
                      <a:pt x="102" y="44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10" y="36"/>
                    </a:lnTo>
                    <a:lnTo>
                      <a:pt x="116" y="36"/>
                    </a:lnTo>
                    <a:lnTo>
                      <a:pt x="116" y="38"/>
                    </a:lnTo>
                    <a:lnTo>
                      <a:pt x="108" y="40"/>
                    </a:lnTo>
                    <a:lnTo>
                      <a:pt x="106" y="44"/>
                    </a:lnTo>
                    <a:lnTo>
                      <a:pt x="110" y="48"/>
                    </a:lnTo>
                    <a:lnTo>
                      <a:pt x="116" y="46"/>
                    </a:lnTo>
                    <a:lnTo>
                      <a:pt x="118" y="42"/>
                    </a:lnTo>
                    <a:lnTo>
                      <a:pt x="124" y="42"/>
                    </a:lnTo>
                    <a:lnTo>
                      <a:pt x="126" y="36"/>
                    </a:lnTo>
                    <a:lnTo>
                      <a:pt x="130" y="34"/>
                    </a:lnTo>
                    <a:lnTo>
                      <a:pt x="132" y="32"/>
                    </a:lnTo>
                    <a:lnTo>
                      <a:pt x="130" y="28"/>
                    </a:lnTo>
                    <a:lnTo>
                      <a:pt x="134" y="26"/>
                    </a:lnTo>
                    <a:lnTo>
                      <a:pt x="136" y="24"/>
                    </a:lnTo>
                    <a:lnTo>
                      <a:pt x="136" y="30"/>
                    </a:lnTo>
                    <a:lnTo>
                      <a:pt x="142" y="30"/>
                    </a:lnTo>
                    <a:lnTo>
                      <a:pt x="144" y="28"/>
                    </a:lnTo>
                    <a:lnTo>
                      <a:pt x="152" y="28"/>
                    </a:lnTo>
                    <a:lnTo>
                      <a:pt x="154" y="28"/>
                    </a:lnTo>
                    <a:lnTo>
                      <a:pt x="154" y="26"/>
                    </a:lnTo>
                    <a:lnTo>
                      <a:pt x="150" y="22"/>
                    </a:lnTo>
                    <a:lnTo>
                      <a:pt x="152" y="20"/>
                    </a:lnTo>
                    <a:lnTo>
                      <a:pt x="154" y="20"/>
                    </a:lnTo>
                    <a:lnTo>
                      <a:pt x="156" y="24"/>
                    </a:lnTo>
                    <a:lnTo>
                      <a:pt x="160" y="24"/>
                    </a:lnTo>
                    <a:lnTo>
                      <a:pt x="162" y="20"/>
                    </a:lnTo>
                    <a:lnTo>
                      <a:pt x="160" y="14"/>
                    </a:lnTo>
                    <a:lnTo>
                      <a:pt x="160" y="14"/>
                    </a:lnTo>
                    <a:lnTo>
                      <a:pt x="160" y="1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94"/>
              <p:cNvSpPr>
                <a:spLocks/>
              </p:cNvSpPr>
              <p:nvPr/>
            </p:nvSpPr>
            <p:spPr bwMode="auto">
              <a:xfrm>
                <a:off x="4406" y="2575"/>
                <a:ext cx="270" cy="361"/>
              </a:xfrm>
              <a:custGeom>
                <a:avLst/>
                <a:gdLst>
                  <a:gd name="T0" fmla="*/ 44 w 270"/>
                  <a:gd name="T1" fmla="*/ 58 h 361"/>
                  <a:gd name="T2" fmla="*/ 52 w 270"/>
                  <a:gd name="T3" fmla="*/ 42 h 361"/>
                  <a:gd name="T4" fmla="*/ 54 w 270"/>
                  <a:gd name="T5" fmla="*/ 26 h 361"/>
                  <a:gd name="T6" fmla="*/ 78 w 270"/>
                  <a:gd name="T7" fmla="*/ 26 h 361"/>
                  <a:gd name="T8" fmla="*/ 86 w 270"/>
                  <a:gd name="T9" fmla="*/ 16 h 361"/>
                  <a:gd name="T10" fmla="*/ 94 w 270"/>
                  <a:gd name="T11" fmla="*/ 8 h 361"/>
                  <a:gd name="T12" fmla="*/ 108 w 270"/>
                  <a:gd name="T13" fmla="*/ 0 h 361"/>
                  <a:gd name="T14" fmla="*/ 120 w 270"/>
                  <a:gd name="T15" fmla="*/ 12 h 361"/>
                  <a:gd name="T16" fmla="*/ 124 w 270"/>
                  <a:gd name="T17" fmla="*/ 18 h 361"/>
                  <a:gd name="T18" fmla="*/ 136 w 270"/>
                  <a:gd name="T19" fmla="*/ 16 h 361"/>
                  <a:gd name="T20" fmla="*/ 140 w 270"/>
                  <a:gd name="T21" fmla="*/ 26 h 361"/>
                  <a:gd name="T22" fmla="*/ 148 w 270"/>
                  <a:gd name="T23" fmla="*/ 42 h 361"/>
                  <a:gd name="T24" fmla="*/ 150 w 270"/>
                  <a:gd name="T25" fmla="*/ 58 h 361"/>
                  <a:gd name="T26" fmla="*/ 150 w 270"/>
                  <a:gd name="T27" fmla="*/ 68 h 361"/>
                  <a:gd name="T28" fmla="*/ 160 w 270"/>
                  <a:gd name="T29" fmla="*/ 78 h 361"/>
                  <a:gd name="T30" fmla="*/ 170 w 270"/>
                  <a:gd name="T31" fmla="*/ 76 h 361"/>
                  <a:gd name="T32" fmla="*/ 176 w 270"/>
                  <a:gd name="T33" fmla="*/ 86 h 361"/>
                  <a:gd name="T34" fmla="*/ 184 w 270"/>
                  <a:gd name="T35" fmla="*/ 84 h 361"/>
                  <a:gd name="T36" fmla="*/ 194 w 270"/>
                  <a:gd name="T37" fmla="*/ 98 h 361"/>
                  <a:gd name="T38" fmla="*/ 208 w 270"/>
                  <a:gd name="T39" fmla="*/ 96 h 361"/>
                  <a:gd name="T40" fmla="*/ 212 w 270"/>
                  <a:gd name="T41" fmla="*/ 104 h 361"/>
                  <a:gd name="T42" fmla="*/ 226 w 270"/>
                  <a:gd name="T43" fmla="*/ 112 h 361"/>
                  <a:gd name="T44" fmla="*/ 244 w 270"/>
                  <a:gd name="T45" fmla="*/ 126 h 361"/>
                  <a:gd name="T46" fmla="*/ 236 w 270"/>
                  <a:gd name="T47" fmla="*/ 134 h 361"/>
                  <a:gd name="T48" fmla="*/ 228 w 270"/>
                  <a:gd name="T49" fmla="*/ 134 h 361"/>
                  <a:gd name="T50" fmla="*/ 232 w 270"/>
                  <a:gd name="T51" fmla="*/ 141 h 361"/>
                  <a:gd name="T52" fmla="*/ 226 w 270"/>
                  <a:gd name="T53" fmla="*/ 151 h 361"/>
                  <a:gd name="T54" fmla="*/ 236 w 270"/>
                  <a:gd name="T55" fmla="*/ 155 h 361"/>
                  <a:gd name="T56" fmla="*/ 248 w 270"/>
                  <a:gd name="T57" fmla="*/ 169 h 361"/>
                  <a:gd name="T58" fmla="*/ 258 w 270"/>
                  <a:gd name="T59" fmla="*/ 175 h 361"/>
                  <a:gd name="T60" fmla="*/ 266 w 270"/>
                  <a:gd name="T61" fmla="*/ 191 h 361"/>
                  <a:gd name="T62" fmla="*/ 266 w 270"/>
                  <a:gd name="T63" fmla="*/ 199 h 361"/>
                  <a:gd name="T64" fmla="*/ 260 w 270"/>
                  <a:gd name="T65" fmla="*/ 213 h 361"/>
                  <a:gd name="T66" fmla="*/ 260 w 270"/>
                  <a:gd name="T67" fmla="*/ 227 h 361"/>
                  <a:gd name="T68" fmla="*/ 254 w 270"/>
                  <a:gd name="T69" fmla="*/ 243 h 361"/>
                  <a:gd name="T70" fmla="*/ 258 w 270"/>
                  <a:gd name="T71" fmla="*/ 253 h 361"/>
                  <a:gd name="T72" fmla="*/ 242 w 270"/>
                  <a:gd name="T73" fmla="*/ 261 h 361"/>
                  <a:gd name="T74" fmla="*/ 228 w 270"/>
                  <a:gd name="T75" fmla="*/ 259 h 361"/>
                  <a:gd name="T76" fmla="*/ 218 w 270"/>
                  <a:gd name="T77" fmla="*/ 277 h 361"/>
                  <a:gd name="T78" fmla="*/ 182 w 270"/>
                  <a:gd name="T79" fmla="*/ 303 h 361"/>
                  <a:gd name="T80" fmla="*/ 106 w 270"/>
                  <a:gd name="T81" fmla="*/ 333 h 361"/>
                  <a:gd name="T82" fmla="*/ 110 w 270"/>
                  <a:gd name="T83" fmla="*/ 347 h 361"/>
                  <a:gd name="T84" fmla="*/ 84 w 270"/>
                  <a:gd name="T85" fmla="*/ 357 h 361"/>
                  <a:gd name="T86" fmla="*/ 68 w 270"/>
                  <a:gd name="T87" fmla="*/ 361 h 361"/>
                  <a:gd name="T88" fmla="*/ 54 w 270"/>
                  <a:gd name="T89" fmla="*/ 351 h 361"/>
                  <a:gd name="T90" fmla="*/ 36 w 270"/>
                  <a:gd name="T91" fmla="*/ 343 h 361"/>
                  <a:gd name="T92" fmla="*/ 46 w 270"/>
                  <a:gd name="T93" fmla="*/ 337 h 361"/>
                  <a:gd name="T94" fmla="*/ 32 w 270"/>
                  <a:gd name="T95" fmla="*/ 327 h 361"/>
                  <a:gd name="T96" fmla="*/ 26 w 270"/>
                  <a:gd name="T97" fmla="*/ 263 h 361"/>
                  <a:gd name="T98" fmla="*/ 26 w 270"/>
                  <a:gd name="T99" fmla="*/ 251 h 361"/>
                  <a:gd name="T100" fmla="*/ 16 w 270"/>
                  <a:gd name="T101" fmla="*/ 233 h 361"/>
                  <a:gd name="T102" fmla="*/ 8 w 270"/>
                  <a:gd name="T103" fmla="*/ 207 h 361"/>
                  <a:gd name="T104" fmla="*/ 14 w 270"/>
                  <a:gd name="T105" fmla="*/ 179 h 361"/>
                  <a:gd name="T106" fmla="*/ 34 w 270"/>
                  <a:gd name="T107" fmla="*/ 96 h 361"/>
                  <a:gd name="T108" fmla="*/ 32 w 270"/>
                  <a:gd name="T109" fmla="*/ 7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70" h="361">
                    <a:moveTo>
                      <a:pt x="32" y="70"/>
                    </a:moveTo>
                    <a:lnTo>
                      <a:pt x="38" y="62"/>
                    </a:lnTo>
                    <a:lnTo>
                      <a:pt x="44" y="58"/>
                    </a:lnTo>
                    <a:lnTo>
                      <a:pt x="46" y="58"/>
                    </a:lnTo>
                    <a:lnTo>
                      <a:pt x="48" y="56"/>
                    </a:lnTo>
                    <a:lnTo>
                      <a:pt x="52" y="42"/>
                    </a:lnTo>
                    <a:lnTo>
                      <a:pt x="46" y="40"/>
                    </a:lnTo>
                    <a:lnTo>
                      <a:pt x="50" y="34"/>
                    </a:lnTo>
                    <a:lnTo>
                      <a:pt x="54" y="26"/>
                    </a:lnTo>
                    <a:lnTo>
                      <a:pt x="64" y="22"/>
                    </a:lnTo>
                    <a:lnTo>
                      <a:pt x="72" y="24"/>
                    </a:lnTo>
                    <a:lnTo>
                      <a:pt x="78" y="26"/>
                    </a:lnTo>
                    <a:lnTo>
                      <a:pt x="84" y="24"/>
                    </a:lnTo>
                    <a:lnTo>
                      <a:pt x="86" y="20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90" y="12"/>
                    </a:lnTo>
                    <a:lnTo>
                      <a:pt x="94" y="8"/>
                    </a:lnTo>
                    <a:lnTo>
                      <a:pt x="96" y="6"/>
                    </a:lnTo>
                    <a:lnTo>
                      <a:pt x="100" y="4"/>
                    </a:lnTo>
                    <a:lnTo>
                      <a:pt x="108" y="0"/>
                    </a:lnTo>
                    <a:lnTo>
                      <a:pt x="114" y="8"/>
                    </a:lnTo>
                    <a:lnTo>
                      <a:pt x="116" y="12"/>
                    </a:lnTo>
                    <a:lnTo>
                      <a:pt x="120" y="12"/>
                    </a:lnTo>
                    <a:lnTo>
                      <a:pt x="124" y="12"/>
                    </a:lnTo>
                    <a:lnTo>
                      <a:pt x="126" y="14"/>
                    </a:lnTo>
                    <a:lnTo>
                      <a:pt x="124" y="18"/>
                    </a:lnTo>
                    <a:lnTo>
                      <a:pt x="126" y="20"/>
                    </a:lnTo>
                    <a:lnTo>
                      <a:pt x="132" y="18"/>
                    </a:lnTo>
                    <a:lnTo>
                      <a:pt x="136" y="16"/>
                    </a:lnTo>
                    <a:lnTo>
                      <a:pt x="140" y="18"/>
                    </a:lnTo>
                    <a:lnTo>
                      <a:pt x="140" y="22"/>
                    </a:lnTo>
                    <a:lnTo>
                      <a:pt x="140" y="26"/>
                    </a:lnTo>
                    <a:lnTo>
                      <a:pt x="144" y="30"/>
                    </a:lnTo>
                    <a:lnTo>
                      <a:pt x="152" y="40"/>
                    </a:lnTo>
                    <a:lnTo>
                      <a:pt x="148" y="42"/>
                    </a:lnTo>
                    <a:lnTo>
                      <a:pt x="148" y="46"/>
                    </a:lnTo>
                    <a:lnTo>
                      <a:pt x="148" y="58"/>
                    </a:lnTo>
                    <a:lnTo>
                      <a:pt x="150" y="58"/>
                    </a:lnTo>
                    <a:lnTo>
                      <a:pt x="152" y="60"/>
                    </a:lnTo>
                    <a:lnTo>
                      <a:pt x="154" y="64"/>
                    </a:lnTo>
                    <a:lnTo>
                      <a:pt x="150" y="68"/>
                    </a:lnTo>
                    <a:lnTo>
                      <a:pt x="152" y="70"/>
                    </a:lnTo>
                    <a:lnTo>
                      <a:pt x="156" y="74"/>
                    </a:lnTo>
                    <a:lnTo>
                      <a:pt x="160" y="78"/>
                    </a:lnTo>
                    <a:lnTo>
                      <a:pt x="164" y="76"/>
                    </a:lnTo>
                    <a:lnTo>
                      <a:pt x="168" y="74"/>
                    </a:lnTo>
                    <a:lnTo>
                      <a:pt x="170" y="76"/>
                    </a:lnTo>
                    <a:lnTo>
                      <a:pt x="172" y="80"/>
                    </a:lnTo>
                    <a:lnTo>
                      <a:pt x="174" y="84"/>
                    </a:lnTo>
                    <a:lnTo>
                      <a:pt x="176" y="86"/>
                    </a:lnTo>
                    <a:lnTo>
                      <a:pt x="180" y="88"/>
                    </a:lnTo>
                    <a:lnTo>
                      <a:pt x="182" y="84"/>
                    </a:lnTo>
                    <a:lnTo>
                      <a:pt x="184" y="84"/>
                    </a:lnTo>
                    <a:lnTo>
                      <a:pt x="188" y="92"/>
                    </a:lnTo>
                    <a:lnTo>
                      <a:pt x="192" y="96"/>
                    </a:lnTo>
                    <a:lnTo>
                      <a:pt x="194" y="98"/>
                    </a:lnTo>
                    <a:lnTo>
                      <a:pt x="202" y="100"/>
                    </a:lnTo>
                    <a:lnTo>
                      <a:pt x="206" y="96"/>
                    </a:lnTo>
                    <a:lnTo>
                      <a:pt x="208" y="96"/>
                    </a:lnTo>
                    <a:lnTo>
                      <a:pt x="208" y="100"/>
                    </a:lnTo>
                    <a:lnTo>
                      <a:pt x="210" y="102"/>
                    </a:lnTo>
                    <a:lnTo>
                      <a:pt x="212" y="104"/>
                    </a:lnTo>
                    <a:lnTo>
                      <a:pt x="216" y="102"/>
                    </a:lnTo>
                    <a:lnTo>
                      <a:pt x="218" y="106"/>
                    </a:lnTo>
                    <a:lnTo>
                      <a:pt x="226" y="112"/>
                    </a:lnTo>
                    <a:lnTo>
                      <a:pt x="240" y="120"/>
                    </a:lnTo>
                    <a:lnTo>
                      <a:pt x="244" y="120"/>
                    </a:lnTo>
                    <a:lnTo>
                      <a:pt x="244" y="126"/>
                    </a:lnTo>
                    <a:lnTo>
                      <a:pt x="240" y="128"/>
                    </a:lnTo>
                    <a:lnTo>
                      <a:pt x="236" y="128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2" y="132"/>
                    </a:lnTo>
                    <a:lnTo>
                      <a:pt x="228" y="134"/>
                    </a:lnTo>
                    <a:lnTo>
                      <a:pt x="226" y="137"/>
                    </a:lnTo>
                    <a:lnTo>
                      <a:pt x="226" y="139"/>
                    </a:lnTo>
                    <a:lnTo>
                      <a:pt x="232" y="141"/>
                    </a:lnTo>
                    <a:lnTo>
                      <a:pt x="232" y="143"/>
                    </a:lnTo>
                    <a:lnTo>
                      <a:pt x="226" y="149"/>
                    </a:lnTo>
                    <a:lnTo>
                      <a:pt x="226" y="151"/>
                    </a:lnTo>
                    <a:lnTo>
                      <a:pt x="232" y="153"/>
                    </a:lnTo>
                    <a:lnTo>
                      <a:pt x="234" y="153"/>
                    </a:lnTo>
                    <a:lnTo>
                      <a:pt x="236" y="155"/>
                    </a:lnTo>
                    <a:lnTo>
                      <a:pt x="240" y="157"/>
                    </a:lnTo>
                    <a:lnTo>
                      <a:pt x="248" y="167"/>
                    </a:lnTo>
                    <a:lnTo>
                      <a:pt x="248" y="169"/>
                    </a:lnTo>
                    <a:lnTo>
                      <a:pt x="248" y="173"/>
                    </a:lnTo>
                    <a:lnTo>
                      <a:pt x="256" y="171"/>
                    </a:lnTo>
                    <a:lnTo>
                      <a:pt x="258" y="175"/>
                    </a:lnTo>
                    <a:lnTo>
                      <a:pt x="268" y="179"/>
                    </a:lnTo>
                    <a:lnTo>
                      <a:pt x="268" y="185"/>
                    </a:lnTo>
                    <a:lnTo>
                      <a:pt x="266" y="191"/>
                    </a:lnTo>
                    <a:lnTo>
                      <a:pt x="262" y="195"/>
                    </a:lnTo>
                    <a:lnTo>
                      <a:pt x="262" y="197"/>
                    </a:lnTo>
                    <a:lnTo>
                      <a:pt x="266" y="199"/>
                    </a:lnTo>
                    <a:lnTo>
                      <a:pt x="270" y="203"/>
                    </a:lnTo>
                    <a:lnTo>
                      <a:pt x="268" y="209"/>
                    </a:lnTo>
                    <a:lnTo>
                      <a:pt x="260" y="213"/>
                    </a:lnTo>
                    <a:lnTo>
                      <a:pt x="258" y="217"/>
                    </a:lnTo>
                    <a:lnTo>
                      <a:pt x="258" y="223"/>
                    </a:lnTo>
                    <a:lnTo>
                      <a:pt x="260" y="227"/>
                    </a:lnTo>
                    <a:lnTo>
                      <a:pt x="260" y="233"/>
                    </a:lnTo>
                    <a:lnTo>
                      <a:pt x="256" y="239"/>
                    </a:lnTo>
                    <a:lnTo>
                      <a:pt x="254" y="243"/>
                    </a:lnTo>
                    <a:lnTo>
                      <a:pt x="256" y="247"/>
                    </a:lnTo>
                    <a:lnTo>
                      <a:pt x="258" y="247"/>
                    </a:lnTo>
                    <a:lnTo>
                      <a:pt x="258" y="253"/>
                    </a:lnTo>
                    <a:lnTo>
                      <a:pt x="254" y="259"/>
                    </a:lnTo>
                    <a:lnTo>
                      <a:pt x="246" y="253"/>
                    </a:lnTo>
                    <a:lnTo>
                      <a:pt x="242" y="261"/>
                    </a:lnTo>
                    <a:lnTo>
                      <a:pt x="236" y="261"/>
                    </a:lnTo>
                    <a:lnTo>
                      <a:pt x="236" y="259"/>
                    </a:lnTo>
                    <a:lnTo>
                      <a:pt x="228" y="259"/>
                    </a:lnTo>
                    <a:lnTo>
                      <a:pt x="224" y="263"/>
                    </a:lnTo>
                    <a:lnTo>
                      <a:pt x="222" y="267"/>
                    </a:lnTo>
                    <a:lnTo>
                      <a:pt x="218" y="277"/>
                    </a:lnTo>
                    <a:lnTo>
                      <a:pt x="204" y="289"/>
                    </a:lnTo>
                    <a:lnTo>
                      <a:pt x="192" y="297"/>
                    </a:lnTo>
                    <a:lnTo>
                      <a:pt x="182" y="303"/>
                    </a:lnTo>
                    <a:lnTo>
                      <a:pt x="158" y="313"/>
                    </a:lnTo>
                    <a:lnTo>
                      <a:pt x="108" y="329"/>
                    </a:lnTo>
                    <a:lnTo>
                      <a:pt x="106" y="333"/>
                    </a:lnTo>
                    <a:lnTo>
                      <a:pt x="108" y="337"/>
                    </a:lnTo>
                    <a:lnTo>
                      <a:pt x="110" y="345"/>
                    </a:lnTo>
                    <a:lnTo>
                      <a:pt x="110" y="347"/>
                    </a:lnTo>
                    <a:lnTo>
                      <a:pt x="104" y="353"/>
                    </a:lnTo>
                    <a:lnTo>
                      <a:pt x="100" y="355"/>
                    </a:lnTo>
                    <a:lnTo>
                      <a:pt x="84" y="357"/>
                    </a:lnTo>
                    <a:lnTo>
                      <a:pt x="84" y="351"/>
                    </a:lnTo>
                    <a:lnTo>
                      <a:pt x="74" y="355"/>
                    </a:lnTo>
                    <a:lnTo>
                      <a:pt x="68" y="361"/>
                    </a:lnTo>
                    <a:lnTo>
                      <a:pt x="56" y="353"/>
                    </a:lnTo>
                    <a:lnTo>
                      <a:pt x="56" y="351"/>
                    </a:lnTo>
                    <a:lnTo>
                      <a:pt x="54" y="351"/>
                    </a:lnTo>
                    <a:lnTo>
                      <a:pt x="38" y="351"/>
                    </a:lnTo>
                    <a:lnTo>
                      <a:pt x="34" y="347"/>
                    </a:lnTo>
                    <a:lnTo>
                      <a:pt x="36" y="343"/>
                    </a:lnTo>
                    <a:lnTo>
                      <a:pt x="40" y="339"/>
                    </a:lnTo>
                    <a:lnTo>
                      <a:pt x="46" y="337"/>
                    </a:lnTo>
                    <a:lnTo>
                      <a:pt x="46" y="337"/>
                    </a:lnTo>
                    <a:lnTo>
                      <a:pt x="38" y="331"/>
                    </a:lnTo>
                    <a:lnTo>
                      <a:pt x="34" y="327"/>
                    </a:lnTo>
                    <a:lnTo>
                      <a:pt x="32" y="327"/>
                    </a:lnTo>
                    <a:lnTo>
                      <a:pt x="32" y="315"/>
                    </a:lnTo>
                    <a:lnTo>
                      <a:pt x="22" y="265"/>
                    </a:lnTo>
                    <a:lnTo>
                      <a:pt x="26" y="263"/>
                    </a:lnTo>
                    <a:lnTo>
                      <a:pt x="30" y="261"/>
                    </a:lnTo>
                    <a:lnTo>
                      <a:pt x="30" y="257"/>
                    </a:lnTo>
                    <a:lnTo>
                      <a:pt x="26" y="251"/>
                    </a:lnTo>
                    <a:lnTo>
                      <a:pt x="24" y="247"/>
                    </a:lnTo>
                    <a:lnTo>
                      <a:pt x="20" y="243"/>
                    </a:lnTo>
                    <a:lnTo>
                      <a:pt x="16" y="233"/>
                    </a:lnTo>
                    <a:lnTo>
                      <a:pt x="12" y="227"/>
                    </a:lnTo>
                    <a:lnTo>
                      <a:pt x="4" y="225"/>
                    </a:lnTo>
                    <a:lnTo>
                      <a:pt x="8" y="207"/>
                    </a:lnTo>
                    <a:lnTo>
                      <a:pt x="4" y="201"/>
                    </a:lnTo>
                    <a:lnTo>
                      <a:pt x="0" y="199"/>
                    </a:lnTo>
                    <a:lnTo>
                      <a:pt x="14" y="179"/>
                    </a:lnTo>
                    <a:lnTo>
                      <a:pt x="2" y="165"/>
                    </a:lnTo>
                    <a:lnTo>
                      <a:pt x="2" y="126"/>
                    </a:lnTo>
                    <a:lnTo>
                      <a:pt x="34" y="96"/>
                    </a:lnTo>
                    <a:lnTo>
                      <a:pt x="18" y="74"/>
                    </a:lnTo>
                    <a:lnTo>
                      <a:pt x="32" y="70"/>
                    </a:lnTo>
                    <a:lnTo>
                      <a:pt x="32" y="70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95"/>
              <p:cNvSpPr>
                <a:spLocks/>
              </p:cNvSpPr>
              <p:nvPr/>
            </p:nvSpPr>
            <p:spPr bwMode="auto">
              <a:xfrm>
                <a:off x="3046" y="2581"/>
                <a:ext cx="334" cy="319"/>
              </a:xfrm>
              <a:custGeom>
                <a:avLst/>
                <a:gdLst>
                  <a:gd name="T0" fmla="*/ 248 w 334"/>
                  <a:gd name="T1" fmla="*/ 2 h 319"/>
                  <a:gd name="T2" fmla="*/ 262 w 334"/>
                  <a:gd name="T3" fmla="*/ 6 h 319"/>
                  <a:gd name="T4" fmla="*/ 286 w 334"/>
                  <a:gd name="T5" fmla="*/ 26 h 319"/>
                  <a:gd name="T6" fmla="*/ 324 w 334"/>
                  <a:gd name="T7" fmla="*/ 46 h 319"/>
                  <a:gd name="T8" fmla="*/ 326 w 334"/>
                  <a:gd name="T9" fmla="*/ 96 h 319"/>
                  <a:gd name="T10" fmla="*/ 334 w 334"/>
                  <a:gd name="T11" fmla="*/ 104 h 319"/>
                  <a:gd name="T12" fmla="*/ 248 w 334"/>
                  <a:gd name="T13" fmla="*/ 231 h 319"/>
                  <a:gd name="T14" fmla="*/ 222 w 334"/>
                  <a:gd name="T15" fmla="*/ 257 h 319"/>
                  <a:gd name="T16" fmla="*/ 220 w 334"/>
                  <a:gd name="T17" fmla="*/ 261 h 319"/>
                  <a:gd name="T18" fmla="*/ 220 w 334"/>
                  <a:gd name="T19" fmla="*/ 263 h 319"/>
                  <a:gd name="T20" fmla="*/ 202 w 334"/>
                  <a:gd name="T21" fmla="*/ 319 h 319"/>
                  <a:gd name="T22" fmla="*/ 52 w 334"/>
                  <a:gd name="T23" fmla="*/ 309 h 319"/>
                  <a:gd name="T24" fmla="*/ 58 w 334"/>
                  <a:gd name="T25" fmla="*/ 297 h 319"/>
                  <a:gd name="T26" fmla="*/ 16 w 334"/>
                  <a:gd name="T27" fmla="*/ 251 h 319"/>
                  <a:gd name="T28" fmla="*/ 2 w 334"/>
                  <a:gd name="T29" fmla="*/ 203 h 319"/>
                  <a:gd name="T30" fmla="*/ 0 w 334"/>
                  <a:gd name="T31" fmla="*/ 167 h 319"/>
                  <a:gd name="T32" fmla="*/ 100 w 334"/>
                  <a:gd name="T33" fmla="*/ 120 h 319"/>
                  <a:gd name="T34" fmla="*/ 144 w 334"/>
                  <a:gd name="T35" fmla="*/ 74 h 319"/>
                  <a:gd name="T36" fmla="*/ 150 w 334"/>
                  <a:gd name="T37" fmla="*/ 70 h 319"/>
                  <a:gd name="T38" fmla="*/ 150 w 334"/>
                  <a:gd name="T39" fmla="*/ 66 h 319"/>
                  <a:gd name="T40" fmla="*/ 146 w 334"/>
                  <a:gd name="T41" fmla="*/ 60 h 319"/>
                  <a:gd name="T42" fmla="*/ 148 w 334"/>
                  <a:gd name="T43" fmla="*/ 56 h 319"/>
                  <a:gd name="T44" fmla="*/ 148 w 334"/>
                  <a:gd name="T45" fmla="*/ 54 h 319"/>
                  <a:gd name="T46" fmla="*/ 152 w 334"/>
                  <a:gd name="T47" fmla="*/ 58 h 319"/>
                  <a:gd name="T48" fmla="*/ 158 w 334"/>
                  <a:gd name="T49" fmla="*/ 54 h 319"/>
                  <a:gd name="T50" fmla="*/ 160 w 334"/>
                  <a:gd name="T51" fmla="*/ 56 h 319"/>
                  <a:gd name="T52" fmla="*/ 176 w 334"/>
                  <a:gd name="T53" fmla="*/ 42 h 319"/>
                  <a:gd name="T54" fmla="*/ 178 w 334"/>
                  <a:gd name="T55" fmla="*/ 42 h 319"/>
                  <a:gd name="T56" fmla="*/ 180 w 334"/>
                  <a:gd name="T57" fmla="*/ 42 h 319"/>
                  <a:gd name="T58" fmla="*/ 182 w 334"/>
                  <a:gd name="T59" fmla="*/ 42 h 319"/>
                  <a:gd name="T60" fmla="*/ 186 w 334"/>
                  <a:gd name="T61" fmla="*/ 44 h 319"/>
                  <a:gd name="T62" fmla="*/ 190 w 334"/>
                  <a:gd name="T63" fmla="*/ 40 h 319"/>
                  <a:gd name="T64" fmla="*/ 218 w 334"/>
                  <a:gd name="T65" fmla="*/ 38 h 319"/>
                  <a:gd name="T66" fmla="*/ 220 w 334"/>
                  <a:gd name="T67" fmla="*/ 38 h 319"/>
                  <a:gd name="T68" fmla="*/ 224 w 334"/>
                  <a:gd name="T69" fmla="*/ 38 h 319"/>
                  <a:gd name="T70" fmla="*/ 230 w 334"/>
                  <a:gd name="T71" fmla="*/ 34 h 319"/>
                  <a:gd name="T72" fmla="*/ 230 w 334"/>
                  <a:gd name="T73" fmla="*/ 30 h 319"/>
                  <a:gd name="T74" fmla="*/ 230 w 334"/>
                  <a:gd name="T75" fmla="*/ 24 h 319"/>
                  <a:gd name="T76" fmla="*/ 232 w 334"/>
                  <a:gd name="T77" fmla="*/ 24 h 319"/>
                  <a:gd name="T78" fmla="*/ 234 w 334"/>
                  <a:gd name="T79" fmla="*/ 12 h 319"/>
                  <a:gd name="T80" fmla="*/ 232 w 334"/>
                  <a:gd name="T81" fmla="*/ 10 h 319"/>
                  <a:gd name="T82" fmla="*/ 234 w 334"/>
                  <a:gd name="T83" fmla="*/ 4 h 319"/>
                  <a:gd name="T84" fmla="*/ 242 w 334"/>
                  <a:gd name="T85" fmla="*/ 0 h 319"/>
                  <a:gd name="T86" fmla="*/ 248 w 334"/>
                  <a:gd name="T87" fmla="*/ 2 h 319"/>
                  <a:gd name="T88" fmla="*/ 248 w 334"/>
                  <a:gd name="T89" fmla="*/ 2 h 319"/>
                  <a:gd name="T90" fmla="*/ 248 w 334"/>
                  <a:gd name="T91" fmla="*/ 2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4" h="319">
                    <a:moveTo>
                      <a:pt x="248" y="2"/>
                    </a:moveTo>
                    <a:lnTo>
                      <a:pt x="262" y="6"/>
                    </a:lnTo>
                    <a:lnTo>
                      <a:pt x="286" y="26"/>
                    </a:lnTo>
                    <a:lnTo>
                      <a:pt x="324" y="46"/>
                    </a:lnTo>
                    <a:lnTo>
                      <a:pt x="326" y="96"/>
                    </a:lnTo>
                    <a:lnTo>
                      <a:pt x="334" y="104"/>
                    </a:lnTo>
                    <a:lnTo>
                      <a:pt x="248" y="231"/>
                    </a:lnTo>
                    <a:lnTo>
                      <a:pt x="222" y="257"/>
                    </a:lnTo>
                    <a:lnTo>
                      <a:pt x="220" y="261"/>
                    </a:lnTo>
                    <a:lnTo>
                      <a:pt x="220" y="263"/>
                    </a:lnTo>
                    <a:lnTo>
                      <a:pt x="202" y="319"/>
                    </a:lnTo>
                    <a:lnTo>
                      <a:pt x="52" y="309"/>
                    </a:lnTo>
                    <a:lnTo>
                      <a:pt x="58" y="297"/>
                    </a:lnTo>
                    <a:lnTo>
                      <a:pt x="16" y="251"/>
                    </a:lnTo>
                    <a:lnTo>
                      <a:pt x="2" y="203"/>
                    </a:lnTo>
                    <a:lnTo>
                      <a:pt x="0" y="167"/>
                    </a:lnTo>
                    <a:lnTo>
                      <a:pt x="100" y="120"/>
                    </a:lnTo>
                    <a:lnTo>
                      <a:pt x="144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46" y="60"/>
                    </a:lnTo>
                    <a:lnTo>
                      <a:pt x="148" y="56"/>
                    </a:lnTo>
                    <a:lnTo>
                      <a:pt x="148" y="54"/>
                    </a:lnTo>
                    <a:lnTo>
                      <a:pt x="152" y="58"/>
                    </a:lnTo>
                    <a:lnTo>
                      <a:pt x="158" y="54"/>
                    </a:lnTo>
                    <a:lnTo>
                      <a:pt x="160" y="56"/>
                    </a:lnTo>
                    <a:lnTo>
                      <a:pt x="176" y="42"/>
                    </a:lnTo>
                    <a:lnTo>
                      <a:pt x="178" y="42"/>
                    </a:lnTo>
                    <a:lnTo>
                      <a:pt x="180" y="42"/>
                    </a:lnTo>
                    <a:lnTo>
                      <a:pt x="182" y="42"/>
                    </a:lnTo>
                    <a:lnTo>
                      <a:pt x="186" y="44"/>
                    </a:lnTo>
                    <a:lnTo>
                      <a:pt x="190" y="40"/>
                    </a:lnTo>
                    <a:lnTo>
                      <a:pt x="218" y="38"/>
                    </a:lnTo>
                    <a:lnTo>
                      <a:pt x="220" y="38"/>
                    </a:lnTo>
                    <a:lnTo>
                      <a:pt x="224" y="38"/>
                    </a:lnTo>
                    <a:lnTo>
                      <a:pt x="230" y="34"/>
                    </a:lnTo>
                    <a:lnTo>
                      <a:pt x="230" y="30"/>
                    </a:lnTo>
                    <a:lnTo>
                      <a:pt x="230" y="24"/>
                    </a:lnTo>
                    <a:lnTo>
                      <a:pt x="232" y="24"/>
                    </a:lnTo>
                    <a:lnTo>
                      <a:pt x="234" y="12"/>
                    </a:lnTo>
                    <a:lnTo>
                      <a:pt x="232" y="10"/>
                    </a:lnTo>
                    <a:lnTo>
                      <a:pt x="234" y="4"/>
                    </a:lnTo>
                    <a:lnTo>
                      <a:pt x="242" y="0"/>
                    </a:lnTo>
                    <a:lnTo>
                      <a:pt x="248" y="2"/>
                    </a:lnTo>
                    <a:lnTo>
                      <a:pt x="248" y="2"/>
                    </a:lnTo>
                    <a:lnTo>
                      <a:pt x="248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96"/>
              <p:cNvSpPr>
                <a:spLocks/>
              </p:cNvSpPr>
              <p:nvPr/>
            </p:nvSpPr>
            <p:spPr bwMode="auto">
              <a:xfrm>
                <a:off x="4682" y="2615"/>
                <a:ext cx="406" cy="261"/>
              </a:xfrm>
              <a:custGeom>
                <a:avLst/>
                <a:gdLst>
                  <a:gd name="T0" fmla="*/ 308 w 406"/>
                  <a:gd name="T1" fmla="*/ 10 h 261"/>
                  <a:gd name="T2" fmla="*/ 316 w 406"/>
                  <a:gd name="T3" fmla="*/ 18 h 261"/>
                  <a:gd name="T4" fmla="*/ 334 w 406"/>
                  <a:gd name="T5" fmla="*/ 36 h 261"/>
                  <a:gd name="T6" fmla="*/ 348 w 406"/>
                  <a:gd name="T7" fmla="*/ 26 h 261"/>
                  <a:gd name="T8" fmla="*/ 364 w 406"/>
                  <a:gd name="T9" fmla="*/ 20 h 261"/>
                  <a:gd name="T10" fmla="*/ 386 w 406"/>
                  <a:gd name="T11" fmla="*/ 40 h 261"/>
                  <a:gd name="T12" fmla="*/ 402 w 406"/>
                  <a:gd name="T13" fmla="*/ 56 h 261"/>
                  <a:gd name="T14" fmla="*/ 398 w 406"/>
                  <a:gd name="T15" fmla="*/ 68 h 261"/>
                  <a:gd name="T16" fmla="*/ 384 w 406"/>
                  <a:gd name="T17" fmla="*/ 78 h 261"/>
                  <a:gd name="T18" fmla="*/ 358 w 406"/>
                  <a:gd name="T19" fmla="*/ 96 h 261"/>
                  <a:gd name="T20" fmla="*/ 346 w 406"/>
                  <a:gd name="T21" fmla="*/ 101 h 261"/>
                  <a:gd name="T22" fmla="*/ 338 w 406"/>
                  <a:gd name="T23" fmla="*/ 105 h 261"/>
                  <a:gd name="T24" fmla="*/ 324 w 406"/>
                  <a:gd name="T25" fmla="*/ 111 h 261"/>
                  <a:gd name="T26" fmla="*/ 298 w 406"/>
                  <a:gd name="T27" fmla="*/ 127 h 261"/>
                  <a:gd name="T28" fmla="*/ 300 w 406"/>
                  <a:gd name="T29" fmla="*/ 145 h 261"/>
                  <a:gd name="T30" fmla="*/ 304 w 406"/>
                  <a:gd name="T31" fmla="*/ 157 h 261"/>
                  <a:gd name="T32" fmla="*/ 300 w 406"/>
                  <a:gd name="T33" fmla="*/ 161 h 261"/>
                  <a:gd name="T34" fmla="*/ 300 w 406"/>
                  <a:gd name="T35" fmla="*/ 183 h 261"/>
                  <a:gd name="T36" fmla="*/ 296 w 406"/>
                  <a:gd name="T37" fmla="*/ 187 h 261"/>
                  <a:gd name="T38" fmla="*/ 286 w 406"/>
                  <a:gd name="T39" fmla="*/ 189 h 261"/>
                  <a:gd name="T40" fmla="*/ 284 w 406"/>
                  <a:gd name="T41" fmla="*/ 201 h 261"/>
                  <a:gd name="T42" fmla="*/ 280 w 406"/>
                  <a:gd name="T43" fmla="*/ 201 h 261"/>
                  <a:gd name="T44" fmla="*/ 262 w 406"/>
                  <a:gd name="T45" fmla="*/ 211 h 261"/>
                  <a:gd name="T46" fmla="*/ 250 w 406"/>
                  <a:gd name="T47" fmla="*/ 217 h 261"/>
                  <a:gd name="T48" fmla="*/ 242 w 406"/>
                  <a:gd name="T49" fmla="*/ 217 h 261"/>
                  <a:gd name="T50" fmla="*/ 232 w 406"/>
                  <a:gd name="T51" fmla="*/ 219 h 261"/>
                  <a:gd name="T52" fmla="*/ 226 w 406"/>
                  <a:gd name="T53" fmla="*/ 223 h 261"/>
                  <a:gd name="T54" fmla="*/ 214 w 406"/>
                  <a:gd name="T55" fmla="*/ 235 h 261"/>
                  <a:gd name="T56" fmla="*/ 198 w 406"/>
                  <a:gd name="T57" fmla="*/ 245 h 261"/>
                  <a:gd name="T58" fmla="*/ 138 w 406"/>
                  <a:gd name="T59" fmla="*/ 217 h 261"/>
                  <a:gd name="T60" fmla="*/ 126 w 406"/>
                  <a:gd name="T61" fmla="*/ 225 h 261"/>
                  <a:gd name="T62" fmla="*/ 98 w 406"/>
                  <a:gd name="T63" fmla="*/ 235 h 261"/>
                  <a:gd name="T64" fmla="*/ 82 w 406"/>
                  <a:gd name="T65" fmla="*/ 237 h 261"/>
                  <a:gd name="T66" fmla="*/ 10 w 406"/>
                  <a:gd name="T67" fmla="*/ 259 h 261"/>
                  <a:gd name="T68" fmla="*/ 2 w 406"/>
                  <a:gd name="T69" fmla="*/ 247 h 261"/>
                  <a:gd name="T70" fmla="*/ 22 w 406"/>
                  <a:gd name="T71" fmla="*/ 223 h 261"/>
                  <a:gd name="T72" fmla="*/ 32 w 406"/>
                  <a:gd name="T73" fmla="*/ 231 h 261"/>
                  <a:gd name="T74" fmla="*/ 62 w 406"/>
                  <a:gd name="T75" fmla="*/ 211 h 261"/>
                  <a:gd name="T76" fmla="*/ 72 w 406"/>
                  <a:gd name="T77" fmla="*/ 199 h 261"/>
                  <a:gd name="T78" fmla="*/ 60 w 406"/>
                  <a:gd name="T79" fmla="*/ 181 h 261"/>
                  <a:gd name="T80" fmla="*/ 78 w 406"/>
                  <a:gd name="T81" fmla="*/ 173 h 261"/>
                  <a:gd name="T82" fmla="*/ 72 w 406"/>
                  <a:gd name="T83" fmla="*/ 147 h 261"/>
                  <a:gd name="T84" fmla="*/ 74 w 406"/>
                  <a:gd name="T85" fmla="*/ 143 h 261"/>
                  <a:gd name="T86" fmla="*/ 64 w 406"/>
                  <a:gd name="T87" fmla="*/ 127 h 261"/>
                  <a:gd name="T88" fmla="*/ 82 w 406"/>
                  <a:gd name="T89" fmla="*/ 96 h 261"/>
                  <a:gd name="T90" fmla="*/ 82 w 406"/>
                  <a:gd name="T91" fmla="*/ 88 h 261"/>
                  <a:gd name="T92" fmla="*/ 92 w 406"/>
                  <a:gd name="T93" fmla="*/ 80 h 261"/>
                  <a:gd name="T94" fmla="*/ 100 w 406"/>
                  <a:gd name="T95" fmla="*/ 68 h 261"/>
                  <a:gd name="T96" fmla="*/ 116 w 406"/>
                  <a:gd name="T97" fmla="*/ 66 h 261"/>
                  <a:gd name="T98" fmla="*/ 122 w 406"/>
                  <a:gd name="T99" fmla="*/ 82 h 261"/>
                  <a:gd name="T100" fmla="*/ 140 w 406"/>
                  <a:gd name="T101" fmla="*/ 66 h 261"/>
                  <a:gd name="T102" fmla="*/ 150 w 406"/>
                  <a:gd name="T103" fmla="*/ 62 h 261"/>
                  <a:gd name="T104" fmla="*/ 170 w 406"/>
                  <a:gd name="T105" fmla="*/ 54 h 261"/>
                  <a:gd name="T106" fmla="*/ 184 w 406"/>
                  <a:gd name="T107" fmla="*/ 40 h 261"/>
                  <a:gd name="T108" fmla="*/ 192 w 406"/>
                  <a:gd name="T109" fmla="*/ 34 h 261"/>
                  <a:gd name="T110" fmla="*/ 198 w 406"/>
                  <a:gd name="T111" fmla="*/ 20 h 261"/>
                  <a:gd name="T112" fmla="*/ 212 w 406"/>
                  <a:gd name="T113" fmla="*/ 14 h 261"/>
                  <a:gd name="T114" fmla="*/ 230 w 406"/>
                  <a:gd name="T115" fmla="*/ 2 h 261"/>
                  <a:gd name="T116" fmla="*/ 260 w 406"/>
                  <a:gd name="T117" fmla="*/ 6 h 261"/>
                  <a:gd name="T118" fmla="*/ 280 w 406"/>
                  <a:gd name="T119" fmla="*/ 4 h 261"/>
                  <a:gd name="T120" fmla="*/ 292 w 406"/>
                  <a:gd name="T12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6" h="261">
                    <a:moveTo>
                      <a:pt x="292" y="0"/>
                    </a:moveTo>
                    <a:lnTo>
                      <a:pt x="298" y="6"/>
                    </a:lnTo>
                    <a:lnTo>
                      <a:pt x="308" y="10"/>
                    </a:lnTo>
                    <a:lnTo>
                      <a:pt x="312" y="12"/>
                    </a:lnTo>
                    <a:lnTo>
                      <a:pt x="314" y="12"/>
                    </a:lnTo>
                    <a:lnTo>
                      <a:pt x="316" y="18"/>
                    </a:lnTo>
                    <a:lnTo>
                      <a:pt x="314" y="20"/>
                    </a:lnTo>
                    <a:lnTo>
                      <a:pt x="326" y="36"/>
                    </a:lnTo>
                    <a:lnTo>
                      <a:pt x="334" y="36"/>
                    </a:lnTo>
                    <a:lnTo>
                      <a:pt x="336" y="36"/>
                    </a:lnTo>
                    <a:lnTo>
                      <a:pt x="336" y="34"/>
                    </a:lnTo>
                    <a:lnTo>
                      <a:pt x="348" y="26"/>
                    </a:lnTo>
                    <a:lnTo>
                      <a:pt x="352" y="24"/>
                    </a:lnTo>
                    <a:lnTo>
                      <a:pt x="360" y="20"/>
                    </a:lnTo>
                    <a:lnTo>
                      <a:pt x="364" y="20"/>
                    </a:lnTo>
                    <a:lnTo>
                      <a:pt x="370" y="28"/>
                    </a:lnTo>
                    <a:lnTo>
                      <a:pt x="382" y="36"/>
                    </a:lnTo>
                    <a:lnTo>
                      <a:pt x="386" y="40"/>
                    </a:lnTo>
                    <a:lnTo>
                      <a:pt x="388" y="50"/>
                    </a:lnTo>
                    <a:lnTo>
                      <a:pt x="392" y="52"/>
                    </a:lnTo>
                    <a:lnTo>
                      <a:pt x="402" y="56"/>
                    </a:lnTo>
                    <a:lnTo>
                      <a:pt x="406" y="62"/>
                    </a:lnTo>
                    <a:lnTo>
                      <a:pt x="400" y="66"/>
                    </a:lnTo>
                    <a:lnTo>
                      <a:pt x="398" y="68"/>
                    </a:lnTo>
                    <a:lnTo>
                      <a:pt x="392" y="72"/>
                    </a:lnTo>
                    <a:lnTo>
                      <a:pt x="386" y="76"/>
                    </a:lnTo>
                    <a:lnTo>
                      <a:pt x="384" y="78"/>
                    </a:lnTo>
                    <a:lnTo>
                      <a:pt x="376" y="82"/>
                    </a:lnTo>
                    <a:lnTo>
                      <a:pt x="360" y="94"/>
                    </a:lnTo>
                    <a:lnTo>
                      <a:pt x="358" y="96"/>
                    </a:lnTo>
                    <a:lnTo>
                      <a:pt x="356" y="97"/>
                    </a:lnTo>
                    <a:lnTo>
                      <a:pt x="350" y="99"/>
                    </a:lnTo>
                    <a:lnTo>
                      <a:pt x="346" y="101"/>
                    </a:lnTo>
                    <a:lnTo>
                      <a:pt x="344" y="101"/>
                    </a:lnTo>
                    <a:lnTo>
                      <a:pt x="342" y="103"/>
                    </a:lnTo>
                    <a:lnTo>
                      <a:pt x="338" y="105"/>
                    </a:lnTo>
                    <a:lnTo>
                      <a:pt x="334" y="109"/>
                    </a:lnTo>
                    <a:lnTo>
                      <a:pt x="330" y="111"/>
                    </a:lnTo>
                    <a:lnTo>
                      <a:pt x="324" y="111"/>
                    </a:lnTo>
                    <a:lnTo>
                      <a:pt x="322" y="111"/>
                    </a:lnTo>
                    <a:lnTo>
                      <a:pt x="300" y="125"/>
                    </a:lnTo>
                    <a:lnTo>
                      <a:pt x="298" y="127"/>
                    </a:lnTo>
                    <a:lnTo>
                      <a:pt x="298" y="129"/>
                    </a:lnTo>
                    <a:lnTo>
                      <a:pt x="300" y="137"/>
                    </a:lnTo>
                    <a:lnTo>
                      <a:pt x="300" y="145"/>
                    </a:lnTo>
                    <a:lnTo>
                      <a:pt x="300" y="149"/>
                    </a:lnTo>
                    <a:lnTo>
                      <a:pt x="300" y="151"/>
                    </a:lnTo>
                    <a:lnTo>
                      <a:pt x="304" y="157"/>
                    </a:lnTo>
                    <a:lnTo>
                      <a:pt x="304" y="159"/>
                    </a:lnTo>
                    <a:lnTo>
                      <a:pt x="302" y="159"/>
                    </a:lnTo>
                    <a:lnTo>
                      <a:pt x="300" y="161"/>
                    </a:lnTo>
                    <a:lnTo>
                      <a:pt x="298" y="163"/>
                    </a:lnTo>
                    <a:lnTo>
                      <a:pt x="298" y="165"/>
                    </a:lnTo>
                    <a:lnTo>
                      <a:pt x="300" y="183"/>
                    </a:lnTo>
                    <a:lnTo>
                      <a:pt x="300" y="187"/>
                    </a:lnTo>
                    <a:lnTo>
                      <a:pt x="298" y="187"/>
                    </a:lnTo>
                    <a:lnTo>
                      <a:pt x="296" y="187"/>
                    </a:lnTo>
                    <a:lnTo>
                      <a:pt x="294" y="187"/>
                    </a:lnTo>
                    <a:lnTo>
                      <a:pt x="288" y="189"/>
                    </a:lnTo>
                    <a:lnTo>
                      <a:pt x="286" y="189"/>
                    </a:lnTo>
                    <a:lnTo>
                      <a:pt x="286" y="191"/>
                    </a:lnTo>
                    <a:lnTo>
                      <a:pt x="284" y="197"/>
                    </a:lnTo>
                    <a:lnTo>
                      <a:pt x="284" y="201"/>
                    </a:lnTo>
                    <a:lnTo>
                      <a:pt x="282" y="201"/>
                    </a:lnTo>
                    <a:lnTo>
                      <a:pt x="280" y="201"/>
                    </a:lnTo>
                    <a:lnTo>
                      <a:pt x="280" y="201"/>
                    </a:lnTo>
                    <a:lnTo>
                      <a:pt x="272" y="203"/>
                    </a:lnTo>
                    <a:lnTo>
                      <a:pt x="264" y="209"/>
                    </a:lnTo>
                    <a:lnTo>
                      <a:pt x="262" y="211"/>
                    </a:lnTo>
                    <a:lnTo>
                      <a:pt x="258" y="215"/>
                    </a:lnTo>
                    <a:lnTo>
                      <a:pt x="252" y="219"/>
                    </a:lnTo>
                    <a:lnTo>
                      <a:pt x="250" y="217"/>
                    </a:lnTo>
                    <a:lnTo>
                      <a:pt x="248" y="217"/>
                    </a:lnTo>
                    <a:lnTo>
                      <a:pt x="246" y="217"/>
                    </a:lnTo>
                    <a:lnTo>
                      <a:pt x="242" y="217"/>
                    </a:lnTo>
                    <a:lnTo>
                      <a:pt x="240" y="217"/>
                    </a:lnTo>
                    <a:lnTo>
                      <a:pt x="236" y="219"/>
                    </a:lnTo>
                    <a:lnTo>
                      <a:pt x="232" y="219"/>
                    </a:lnTo>
                    <a:lnTo>
                      <a:pt x="230" y="219"/>
                    </a:lnTo>
                    <a:lnTo>
                      <a:pt x="226" y="221"/>
                    </a:lnTo>
                    <a:lnTo>
                      <a:pt x="226" y="223"/>
                    </a:lnTo>
                    <a:lnTo>
                      <a:pt x="224" y="227"/>
                    </a:lnTo>
                    <a:lnTo>
                      <a:pt x="220" y="231"/>
                    </a:lnTo>
                    <a:lnTo>
                      <a:pt x="214" y="235"/>
                    </a:lnTo>
                    <a:lnTo>
                      <a:pt x="212" y="237"/>
                    </a:lnTo>
                    <a:lnTo>
                      <a:pt x="200" y="241"/>
                    </a:lnTo>
                    <a:lnTo>
                      <a:pt x="198" y="245"/>
                    </a:lnTo>
                    <a:lnTo>
                      <a:pt x="198" y="247"/>
                    </a:lnTo>
                    <a:lnTo>
                      <a:pt x="148" y="211"/>
                    </a:lnTo>
                    <a:lnTo>
                      <a:pt x="138" y="217"/>
                    </a:lnTo>
                    <a:lnTo>
                      <a:pt x="130" y="223"/>
                    </a:lnTo>
                    <a:lnTo>
                      <a:pt x="128" y="223"/>
                    </a:lnTo>
                    <a:lnTo>
                      <a:pt x="126" y="225"/>
                    </a:lnTo>
                    <a:lnTo>
                      <a:pt x="108" y="229"/>
                    </a:lnTo>
                    <a:lnTo>
                      <a:pt x="102" y="231"/>
                    </a:lnTo>
                    <a:lnTo>
                      <a:pt x="98" y="235"/>
                    </a:lnTo>
                    <a:lnTo>
                      <a:pt x="94" y="243"/>
                    </a:lnTo>
                    <a:lnTo>
                      <a:pt x="90" y="241"/>
                    </a:lnTo>
                    <a:lnTo>
                      <a:pt x="82" y="237"/>
                    </a:lnTo>
                    <a:lnTo>
                      <a:pt x="36" y="251"/>
                    </a:lnTo>
                    <a:lnTo>
                      <a:pt x="18" y="257"/>
                    </a:lnTo>
                    <a:lnTo>
                      <a:pt x="10" y="259"/>
                    </a:lnTo>
                    <a:lnTo>
                      <a:pt x="4" y="261"/>
                    </a:lnTo>
                    <a:lnTo>
                      <a:pt x="0" y="259"/>
                    </a:lnTo>
                    <a:lnTo>
                      <a:pt x="2" y="247"/>
                    </a:lnTo>
                    <a:lnTo>
                      <a:pt x="6" y="237"/>
                    </a:lnTo>
                    <a:lnTo>
                      <a:pt x="20" y="227"/>
                    </a:lnTo>
                    <a:lnTo>
                      <a:pt x="22" y="223"/>
                    </a:lnTo>
                    <a:lnTo>
                      <a:pt x="24" y="225"/>
                    </a:lnTo>
                    <a:lnTo>
                      <a:pt x="30" y="231"/>
                    </a:lnTo>
                    <a:lnTo>
                      <a:pt x="32" y="231"/>
                    </a:lnTo>
                    <a:lnTo>
                      <a:pt x="36" y="229"/>
                    </a:lnTo>
                    <a:lnTo>
                      <a:pt x="56" y="215"/>
                    </a:lnTo>
                    <a:lnTo>
                      <a:pt x="62" y="211"/>
                    </a:lnTo>
                    <a:lnTo>
                      <a:pt x="68" y="211"/>
                    </a:lnTo>
                    <a:lnTo>
                      <a:pt x="70" y="209"/>
                    </a:lnTo>
                    <a:lnTo>
                      <a:pt x="72" y="199"/>
                    </a:lnTo>
                    <a:lnTo>
                      <a:pt x="72" y="195"/>
                    </a:lnTo>
                    <a:lnTo>
                      <a:pt x="56" y="185"/>
                    </a:lnTo>
                    <a:lnTo>
                      <a:pt x="60" y="181"/>
                    </a:lnTo>
                    <a:lnTo>
                      <a:pt x="68" y="177"/>
                    </a:lnTo>
                    <a:lnTo>
                      <a:pt x="74" y="175"/>
                    </a:lnTo>
                    <a:lnTo>
                      <a:pt x="78" y="173"/>
                    </a:lnTo>
                    <a:lnTo>
                      <a:pt x="80" y="159"/>
                    </a:lnTo>
                    <a:lnTo>
                      <a:pt x="74" y="153"/>
                    </a:lnTo>
                    <a:lnTo>
                      <a:pt x="72" y="147"/>
                    </a:lnTo>
                    <a:lnTo>
                      <a:pt x="72" y="145"/>
                    </a:lnTo>
                    <a:lnTo>
                      <a:pt x="72" y="143"/>
                    </a:lnTo>
                    <a:lnTo>
                      <a:pt x="74" y="143"/>
                    </a:lnTo>
                    <a:lnTo>
                      <a:pt x="74" y="139"/>
                    </a:lnTo>
                    <a:lnTo>
                      <a:pt x="72" y="137"/>
                    </a:lnTo>
                    <a:lnTo>
                      <a:pt x="64" y="127"/>
                    </a:lnTo>
                    <a:lnTo>
                      <a:pt x="66" y="121"/>
                    </a:lnTo>
                    <a:lnTo>
                      <a:pt x="70" y="117"/>
                    </a:lnTo>
                    <a:lnTo>
                      <a:pt x="82" y="96"/>
                    </a:lnTo>
                    <a:lnTo>
                      <a:pt x="82" y="94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84" y="86"/>
                    </a:lnTo>
                    <a:lnTo>
                      <a:pt x="88" y="84"/>
                    </a:lnTo>
                    <a:lnTo>
                      <a:pt x="92" y="80"/>
                    </a:lnTo>
                    <a:lnTo>
                      <a:pt x="92" y="78"/>
                    </a:lnTo>
                    <a:lnTo>
                      <a:pt x="98" y="72"/>
                    </a:lnTo>
                    <a:lnTo>
                      <a:pt x="100" y="68"/>
                    </a:lnTo>
                    <a:lnTo>
                      <a:pt x="106" y="64"/>
                    </a:lnTo>
                    <a:lnTo>
                      <a:pt x="108" y="62"/>
                    </a:lnTo>
                    <a:lnTo>
                      <a:pt x="116" y="66"/>
                    </a:lnTo>
                    <a:lnTo>
                      <a:pt x="118" y="70"/>
                    </a:lnTo>
                    <a:lnTo>
                      <a:pt x="118" y="78"/>
                    </a:lnTo>
                    <a:lnTo>
                      <a:pt x="122" y="82"/>
                    </a:lnTo>
                    <a:lnTo>
                      <a:pt x="126" y="76"/>
                    </a:lnTo>
                    <a:lnTo>
                      <a:pt x="134" y="74"/>
                    </a:lnTo>
                    <a:lnTo>
                      <a:pt x="140" y="66"/>
                    </a:lnTo>
                    <a:lnTo>
                      <a:pt x="146" y="68"/>
                    </a:lnTo>
                    <a:lnTo>
                      <a:pt x="148" y="66"/>
                    </a:lnTo>
                    <a:lnTo>
                      <a:pt x="150" y="62"/>
                    </a:lnTo>
                    <a:lnTo>
                      <a:pt x="154" y="58"/>
                    </a:lnTo>
                    <a:lnTo>
                      <a:pt x="164" y="56"/>
                    </a:lnTo>
                    <a:lnTo>
                      <a:pt x="170" y="54"/>
                    </a:lnTo>
                    <a:lnTo>
                      <a:pt x="180" y="46"/>
                    </a:lnTo>
                    <a:lnTo>
                      <a:pt x="180" y="44"/>
                    </a:lnTo>
                    <a:lnTo>
                      <a:pt x="184" y="40"/>
                    </a:lnTo>
                    <a:lnTo>
                      <a:pt x="186" y="38"/>
                    </a:lnTo>
                    <a:lnTo>
                      <a:pt x="190" y="36"/>
                    </a:lnTo>
                    <a:lnTo>
                      <a:pt x="192" y="34"/>
                    </a:lnTo>
                    <a:lnTo>
                      <a:pt x="194" y="32"/>
                    </a:lnTo>
                    <a:lnTo>
                      <a:pt x="194" y="24"/>
                    </a:lnTo>
                    <a:lnTo>
                      <a:pt x="198" y="20"/>
                    </a:lnTo>
                    <a:lnTo>
                      <a:pt x="202" y="18"/>
                    </a:lnTo>
                    <a:lnTo>
                      <a:pt x="204" y="18"/>
                    </a:lnTo>
                    <a:lnTo>
                      <a:pt x="212" y="14"/>
                    </a:lnTo>
                    <a:lnTo>
                      <a:pt x="216" y="12"/>
                    </a:lnTo>
                    <a:lnTo>
                      <a:pt x="230" y="4"/>
                    </a:lnTo>
                    <a:lnTo>
                      <a:pt x="230" y="2"/>
                    </a:lnTo>
                    <a:lnTo>
                      <a:pt x="240" y="4"/>
                    </a:lnTo>
                    <a:lnTo>
                      <a:pt x="248" y="8"/>
                    </a:lnTo>
                    <a:lnTo>
                      <a:pt x="260" y="6"/>
                    </a:lnTo>
                    <a:lnTo>
                      <a:pt x="272" y="2"/>
                    </a:lnTo>
                    <a:lnTo>
                      <a:pt x="276" y="2"/>
                    </a:lnTo>
                    <a:lnTo>
                      <a:pt x="280" y="4"/>
                    </a:lnTo>
                    <a:lnTo>
                      <a:pt x="282" y="4"/>
                    </a:lnTo>
                    <a:lnTo>
                      <a:pt x="292" y="0"/>
                    </a:lnTo>
                    <a:lnTo>
                      <a:pt x="292" y="0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97"/>
              <p:cNvSpPr>
                <a:spLocks/>
              </p:cNvSpPr>
              <p:nvPr/>
            </p:nvSpPr>
            <p:spPr bwMode="auto">
              <a:xfrm>
                <a:off x="523" y="2649"/>
                <a:ext cx="254" cy="259"/>
              </a:xfrm>
              <a:custGeom>
                <a:avLst/>
                <a:gdLst>
                  <a:gd name="T0" fmla="*/ 254 w 254"/>
                  <a:gd name="T1" fmla="*/ 229 h 259"/>
                  <a:gd name="T2" fmla="*/ 232 w 254"/>
                  <a:gd name="T3" fmla="*/ 231 h 259"/>
                  <a:gd name="T4" fmla="*/ 220 w 254"/>
                  <a:gd name="T5" fmla="*/ 231 h 259"/>
                  <a:gd name="T6" fmla="*/ 202 w 254"/>
                  <a:gd name="T7" fmla="*/ 235 h 259"/>
                  <a:gd name="T8" fmla="*/ 188 w 254"/>
                  <a:gd name="T9" fmla="*/ 241 h 259"/>
                  <a:gd name="T10" fmla="*/ 154 w 254"/>
                  <a:gd name="T11" fmla="*/ 247 h 259"/>
                  <a:gd name="T12" fmla="*/ 146 w 254"/>
                  <a:gd name="T13" fmla="*/ 251 h 259"/>
                  <a:gd name="T14" fmla="*/ 138 w 254"/>
                  <a:gd name="T15" fmla="*/ 251 h 259"/>
                  <a:gd name="T16" fmla="*/ 126 w 254"/>
                  <a:gd name="T17" fmla="*/ 253 h 259"/>
                  <a:gd name="T18" fmla="*/ 118 w 254"/>
                  <a:gd name="T19" fmla="*/ 249 h 259"/>
                  <a:gd name="T20" fmla="*/ 112 w 254"/>
                  <a:gd name="T21" fmla="*/ 249 h 259"/>
                  <a:gd name="T22" fmla="*/ 102 w 254"/>
                  <a:gd name="T23" fmla="*/ 251 h 259"/>
                  <a:gd name="T24" fmla="*/ 92 w 254"/>
                  <a:gd name="T25" fmla="*/ 251 h 259"/>
                  <a:gd name="T26" fmla="*/ 90 w 254"/>
                  <a:gd name="T27" fmla="*/ 241 h 259"/>
                  <a:gd name="T28" fmla="*/ 78 w 254"/>
                  <a:gd name="T29" fmla="*/ 247 h 259"/>
                  <a:gd name="T30" fmla="*/ 78 w 254"/>
                  <a:gd name="T31" fmla="*/ 255 h 259"/>
                  <a:gd name="T32" fmla="*/ 68 w 254"/>
                  <a:gd name="T33" fmla="*/ 255 h 259"/>
                  <a:gd name="T34" fmla="*/ 66 w 254"/>
                  <a:gd name="T35" fmla="*/ 243 h 259"/>
                  <a:gd name="T36" fmla="*/ 62 w 254"/>
                  <a:gd name="T37" fmla="*/ 235 h 259"/>
                  <a:gd name="T38" fmla="*/ 60 w 254"/>
                  <a:gd name="T39" fmla="*/ 237 h 259"/>
                  <a:gd name="T40" fmla="*/ 56 w 254"/>
                  <a:gd name="T41" fmla="*/ 229 h 259"/>
                  <a:gd name="T42" fmla="*/ 50 w 254"/>
                  <a:gd name="T43" fmla="*/ 211 h 259"/>
                  <a:gd name="T44" fmla="*/ 38 w 254"/>
                  <a:gd name="T45" fmla="*/ 203 h 259"/>
                  <a:gd name="T46" fmla="*/ 20 w 254"/>
                  <a:gd name="T47" fmla="*/ 193 h 259"/>
                  <a:gd name="T48" fmla="*/ 2 w 254"/>
                  <a:gd name="T49" fmla="*/ 167 h 259"/>
                  <a:gd name="T50" fmla="*/ 0 w 254"/>
                  <a:gd name="T51" fmla="*/ 157 h 259"/>
                  <a:gd name="T52" fmla="*/ 4 w 254"/>
                  <a:gd name="T53" fmla="*/ 141 h 259"/>
                  <a:gd name="T54" fmla="*/ 12 w 254"/>
                  <a:gd name="T55" fmla="*/ 127 h 259"/>
                  <a:gd name="T56" fmla="*/ 48 w 254"/>
                  <a:gd name="T57" fmla="*/ 89 h 259"/>
                  <a:gd name="T58" fmla="*/ 72 w 254"/>
                  <a:gd name="T59" fmla="*/ 48 h 259"/>
                  <a:gd name="T60" fmla="*/ 122 w 254"/>
                  <a:gd name="T61" fmla="*/ 6 h 259"/>
                  <a:gd name="T62" fmla="*/ 154 w 254"/>
                  <a:gd name="T63" fmla="*/ 0 h 259"/>
                  <a:gd name="T64" fmla="*/ 172 w 254"/>
                  <a:gd name="T65" fmla="*/ 2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4" h="259">
                    <a:moveTo>
                      <a:pt x="172" y="2"/>
                    </a:moveTo>
                    <a:lnTo>
                      <a:pt x="254" y="229"/>
                    </a:lnTo>
                    <a:lnTo>
                      <a:pt x="250" y="227"/>
                    </a:lnTo>
                    <a:lnTo>
                      <a:pt x="232" y="231"/>
                    </a:lnTo>
                    <a:lnTo>
                      <a:pt x="226" y="231"/>
                    </a:lnTo>
                    <a:lnTo>
                      <a:pt x="220" y="231"/>
                    </a:lnTo>
                    <a:lnTo>
                      <a:pt x="214" y="233"/>
                    </a:lnTo>
                    <a:lnTo>
                      <a:pt x="202" y="235"/>
                    </a:lnTo>
                    <a:lnTo>
                      <a:pt x="198" y="237"/>
                    </a:lnTo>
                    <a:lnTo>
                      <a:pt x="188" y="241"/>
                    </a:lnTo>
                    <a:lnTo>
                      <a:pt x="180" y="241"/>
                    </a:lnTo>
                    <a:lnTo>
                      <a:pt x="154" y="247"/>
                    </a:lnTo>
                    <a:lnTo>
                      <a:pt x="152" y="247"/>
                    </a:lnTo>
                    <a:lnTo>
                      <a:pt x="146" y="251"/>
                    </a:lnTo>
                    <a:lnTo>
                      <a:pt x="142" y="251"/>
                    </a:lnTo>
                    <a:lnTo>
                      <a:pt x="138" y="251"/>
                    </a:lnTo>
                    <a:lnTo>
                      <a:pt x="136" y="253"/>
                    </a:lnTo>
                    <a:lnTo>
                      <a:pt x="126" y="253"/>
                    </a:lnTo>
                    <a:lnTo>
                      <a:pt x="122" y="251"/>
                    </a:lnTo>
                    <a:lnTo>
                      <a:pt x="118" y="249"/>
                    </a:lnTo>
                    <a:lnTo>
                      <a:pt x="116" y="247"/>
                    </a:lnTo>
                    <a:lnTo>
                      <a:pt x="112" y="249"/>
                    </a:lnTo>
                    <a:lnTo>
                      <a:pt x="108" y="251"/>
                    </a:lnTo>
                    <a:lnTo>
                      <a:pt x="102" y="251"/>
                    </a:lnTo>
                    <a:lnTo>
                      <a:pt x="96" y="251"/>
                    </a:lnTo>
                    <a:lnTo>
                      <a:pt x="92" y="251"/>
                    </a:lnTo>
                    <a:lnTo>
                      <a:pt x="94" y="247"/>
                    </a:lnTo>
                    <a:lnTo>
                      <a:pt x="90" y="241"/>
                    </a:lnTo>
                    <a:lnTo>
                      <a:pt x="84" y="243"/>
                    </a:lnTo>
                    <a:lnTo>
                      <a:pt x="78" y="247"/>
                    </a:lnTo>
                    <a:lnTo>
                      <a:pt x="82" y="249"/>
                    </a:lnTo>
                    <a:lnTo>
                      <a:pt x="78" y="255"/>
                    </a:lnTo>
                    <a:lnTo>
                      <a:pt x="72" y="259"/>
                    </a:lnTo>
                    <a:lnTo>
                      <a:pt x="68" y="255"/>
                    </a:lnTo>
                    <a:lnTo>
                      <a:pt x="66" y="247"/>
                    </a:lnTo>
                    <a:lnTo>
                      <a:pt x="66" y="243"/>
                    </a:lnTo>
                    <a:lnTo>
                      <a:pt x="66" y="241"/>
                    </a:lnTo>
                    <a:lnTo>
                      <a:pt x="62" y="235"/>
                    </a:lnTo>
                    <a:lnTo>
                      <a:pt x="60" y="235"/>
                    </a:lnTo>
                    <a:lnTo>
                      <a:pt x="60" y="237"/>
                    </a:lnTo>
                    <a:lnTo>
                      <a:pt x="56" y="235"/>
                    </a:lnTo>
                    <a:lnTo>
                      <a:pt x="56" y="229"/>
                    </a:lnTo>
                    <a:lnTo>
                      <a:pt x="56" y="221"/>
                    </a:lnTo>
                    <a:lnTo>
                      <a:pt x="50" y="211"/>
                    </a:lnTo>
                    <a:lnTo>
                      <a:pt x="44" y="205"/>
                    </a:lnTo>
                    <a:lnTo>
                      <a:pt x="38" y="203"/>
                    </a:lnTo>
                    <a:lnTo>
                      <a:pt x="34" y="203"/>
                    </a:lnTo>
                    <a:lnTo>
                      <a:pt x="20" y="193"/>
                    </a:lnTo>
                    <a:lnTo>
                      <a:pt x="8" y="181"/>
                    </a:lnTo>
                    <a:lnTo>
                      <a:pt x="2" y="167"/>
                    </a:lnTo>
                    <a:lnTo>
                      <a:pt x="2" y="165"/>
                    </a:lnTo>
                    <a:lnTo>
                      <a:pt x="0" y="157"/>
                    </a:lnTo>
                    <a:lnTo>
                      <a:pt x="2" y="147"/>
                    </a:lnTo>
                    <a:lnTo>
                      <a:pt x="4" y="141"/>
                    </a:lnTo>
                    <a:lnTo>
                      <a:pt x="12" y="127"/>
                    </a:lnTo>
                    <a:lnTo>
                      <a:pt x="12" y="127"/>
                    </a:lnTo>
                    <a:lnTo>
                      <a:pt x="48" y="89"/>
                    </a:lnTo>
                    <a:lnTo>
                      <a:pt x="48" y="89"/>
                    </a:lnTo>
                    <a:lnTo>
                      <a:pt x="66" y="56"/>
                    </a:lnTo>
                    <a:lnTo>
                      <a:pt x="72" y="48"/>
                    </a:lnTo>
                    <a:lnTo>
                      <a:pt x="102" y="18"/>
                    </a:lnTo>
                    <a:lnTo>
                      <a:pt x="122" y="6"/>
                    </a:lnTo>
                    <a:lnTo>
                      <a:pt x="134" y="2"/>
                    </a:lnTo>
                    <a:lnTo>
                      <a:pt x="154" y="0"/>
                    </a:lnTo>
                    <a:lnTo>
                      <a:pt x="172" y="2"/>
                    </a:lnTo>
                    <a:lnTo>
                      <a:pt x="172" y="2"/>
                    </a:lnTo>
                    <a:lnTo>
                      <a:pt x="17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98"/>
              <p:cNvSpPr>
                <a:spLocks/>
              </p:cNvSpPr>
              <p:nvPr/>
            </p:nvSpPr>
            <p:spPr bwMode="auto">
              <a:xfrm>
                <a:off x="695" y="2651"/>
                <a:ext cx="310" cy="237"/>
              </a:xfrm>
              <a:custGeom>
                <a:avLst/>
                <a:gdLst>
                  <a:gd name="T0" fmla="*/ 4 w 310"/>
                  <a:gd name="T1" fmla="*/ 2 h 237"/>
                  <a:gd name="T2" fmla="*/ 12 w 310"/>
                  <a:gd name="T3" fmla="*/ 4 h 237"/>
                  <a:gd name="T4" fmla="*/ 96 w 310"/>
                  <a:gd name="T5" fmla="*/ 38 h 237"/>
                  <a:gd name="T6" fmla="*/ 138 w 310"/>
                  <a:gd name="T7" fmla="*/ 69 h 237"/>
                  <a:gd name="T8" fmla="*/ 138 w 310"/>
                  <a:gd name="T9" fmla="*/ 71 h 237"/>
                  <a:gd name="T10" fmla="*/ 144 w 310"/>
                  <a:gd name="T11" fmla="*/ 71 h 237"/>
                  <a:gd name="T12" fmla="*/ 158 w 310"/>
                  <a:gd name="T13" fmla="*/ 71 h 237"/>
                  <a:gd name="T14" fmla="*/ 164 w 310"/>
                  <a:gd name="T15" fmla="*/ 73 h 237"/>
                  <a:gd name="T16" fmla="*/ 174 w 310"/>
                  <a:gd name="T17" fmla="*/ 75 h 237"/>
                  <a:gd name="T18" fmla="*/ 180 w 310"/>
                  <a:gd name="T19" fmla="*/ 79 h 237"/>
                  <a:gd name="T20" fmla="*/ 194 w 310"/>
                  <a:gd name="T21" fmla="*/ 85 h 237"/>
                  <a:gd name="T22" fmla="*/ 206 w 310"/>
                  <a:gd name="T23" fmla="*/ 87 h 237"/>
                  <a:gd name="T24" fmla="*/ 214 w 310"/>
                  <a:gd name="T25" fmla="*/ 91 h 237"/>
                  <a:gd name="T26" fmla="*/ 222 w 310"/>
                  <a:gd name="T27" fmla="*/ 95 h 237"/>
                  <a:gd name="T28" fmla="*/ 254 w 310"/>
                  <a:gd name="T29" fmla="*/ 121 h 237"/>
                  <a:gd name="T30" fmla="*/ 254 w 310"/>
                  <a:gd name="T31" fmla="*/ 131 h 237"/>
                  <a:gd name="T32" fmla="*/ 264 w 310"/>
                  <a:gd name="T33" fmla="*/ 139 h 237"/>
                  <a:gd name="T34" fmla="*/ 286 w 310"/>
                  <a:gd name="T35" fmla="*/ 163 h 237"/>
                  <a:gd name="T36" fmla="*/ 290 w 310"/>
                  <a:gd name="T37" fmla="*/ 165 h 237"/>
                  <a:gd name="T38" fmla="*/ 300 w 310"/>
                  <a:gd name="T39" fmla="*/ 167 h 237"/>
                  <a:gd name="T40" fmla="*/ 310 w 310"/>
                  <a:gd name="T41" fmla="*/ 167 h 237"/>
                  <a:gd name="T42" fmla="*/ 310 w 310"/>
                  <a:gd name="T43" fmla="*/ 177 h 237"/>
                  <a:gd name="T44" fmla="*/ 310 w 310"/>
                  <a:gd name="T45" fmla="*/ 183 h 237"/>
                  <a:gd name="T46" fmla="*/ 310 w 310"/>
                  <a:gd name="T47" fmla="*/ 189 h 237"/>
                  <a:gd name="T48" fmla="*/ 310 w 310"/>
                  <a:gd name="T49" fmla="*/ 237 h 237"/>
                  <a:gd name="T50" fmla="*/ 160 w 310"/>
                  <a:gd name="T51" fmla="*/ 235 h 237"/>
                  <a:gd name="T52" fmla="*/ 152 w 310"/>
                  <a:gd name="T53" fmla="*/ 233 h 237"/>
                  <a:gd name="T54" fmla="*/ 82 w 310"/>
                  <a:gd name="T55" fmla="*/ 231 h 237"/>
                  <a:gd name="T56" fmla="*/ 0 w 310"/>
                  <a:gd name="T57" fmla="*/ 0 h 237"/>
                  <a:gd name="T58" fmla="*/ 4 w 310"/>
                  <a:gd name="T59" fmla="*/ 2 h 237"/>
                  <a:gd name="T60" fmla="*/ 4 w 310"/>
                  <a:gd name="T61" fmla="*/ 2 h 237"/>
                  <a:gd name="T62" fmla="*/ 4 w 310"/>
                  <a:gd name="T63" fmla="*/ 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0" h="237">
                    <a:moveTo>
                      <a:pt x="4" y="2"/>
                    </a:moveTo>
                    <a:lnTo>
                      <a:pt x="12" y="4"/>
                    </a:lnTo>
                    <a:lnTo>
                      <a:pt x="96" y="38"/>
                    </a:lnTo>
                    <a:lnTo>
                      <a:pt x="138" y="69"/>
                    </a:lnTo>
                    <a:lnTo>
                      <a:pt x="138" y="71"/>
                    </a:lnTo>
                    <a:lnTo>
                      <a:pt x="144" y="71"/>
                    </a:lnTo>
                    <a:lnTo>
                      <a:pt x="158" y="71"/>
                    </a:lnTo>
                    <a:lnTo>
                      <a:pt x="164" y="73"/>
                    </a:lnTo>
                    <a:lnTo>
                      <a:pt x="174" y="75"/>
                    </a:lnTo>
                    <a:lnTo>
                      <a:pt x="180" y="79"/>
                    </a:lnTo>
                    <a:lnTo>
                      <a:pt x="194" y="85"/>
                    </a:lnTo>
                    <a:lnTo>
                      <a:pt x="206" y="87"/>
                    </a:lnTo>
                    <a:lnTo>
                      <a:pt x="214" y="91"/>
                    </a:lnTo>
                    <a:lnTo>
                      <a:pt x="222" y="95"/>
                    </a:lnTo>
                    <a:lnTo>
                      <a:pt x="254" y="121"/>
                    </a:lnTo>
                    <a:lnTo>
                      <a:pt x="254" y="131"/>
                    </a:lnTo>
                    <a:lnTo>
                      <a:pt x="264" y="139"/>
                    </a:lnTo>
                    <a:lnTo>
                      <a:pt x="286" y="163"/>
                    </a:lnTo>
                    <a:lnTo>
                      <a:pt x="290" y="165"/>
                    </a:lnTo>
                    <a:lnTo>
                      <a:pt x="300" y="167"/>
                    </a:lnTo>
                    <a:lnTo>
                      <a:pt x="310" y="167"/>
                    </a:lnTo>
                    <a:lnTo>
                      <a:pt x="310" y="177"/>
                    </a:lnTo>
                    <a:lnTo>
                      <a:pt x="310" y="183"/>
                    </a:lnTo>
                    <a:lnTo>
                      <a:pt x="310" y="189"/>
                    </a:lnTo>
                    <a:lnTo>
                      <a:pt x="310" y="237"/>
                    </a:lnTo>
                    <a:lnTo>
                      <a:pt x="160" y="235"/>
                    </a:lnTo>
                    <a:lnTo>
                      <a:pt x="152" y="233"/>
                    </a:lnTo>
                    <a:lnTo>
                      <a:pt x="82" y="231"/>
                    </a:lnTo>
                    <a:lnTo>
                      <a:pt x="0" y="0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99"/>
              <p:cNvSpPr>
                <a:spLocks/>
              </p:cNvSpPr>
              <p:nvPr/>
            </p:nvSpPr>
            <p:spPr bwMode="auto">
              <a:xfrm>
                <a:off x="2255" y="2683"/>
                <a:ext cx="386" cy="341"/>
              </a:xfrm>
              <a:custGeom>
                <a:avLst/>
                <a:gdLst>
                  <a:gd name="T0" fmla="*/ 350 w 386"/>
                  <a:gd name="T1" fmla="*/ 211 h 341"/>
                  <a:gd name="T2" fmla="*/ 340 w 386"/>
                  <a:gd name="T3" fmla="*/ 219 h 341"/>
                  <a:gd name="T4" fmla="*/ 332 w 386"/>
                  <a:gd name="T5" fmla="*/ 219 h 341"/>
                  <a:gd name="T6" fmla="*/ 328 w 386"/>
                  <a:gd name="T7" fmla="*/ 213 h 341"/>
                  <a:gd name="T8" fmla="*/ 322 w 386"/>
                  <a:gd name="T9" fmla="*/ 211 h 341"/>
                  <a:gd name="T10" fmla="*/ 322 w 386"/>
                  <a:gd name="T11" fmla="*/ 223 h 341"/>
                  <a:gd name="T12" fmla="*/ 324 w 386"/>
                  <a:gd name="T13" fmla="*/ 227 h 341"/>
                  <a:gd name="T14" fmla="*/ 318 w 386"/>
                  <a:gd name="T15" fmla="*/ 235 h 341"/>
                  <a:gd name="T16" fmla="*/ 314 w 386"/>
                  <a:gd name="T17" fmla="*/ 229 h 341"/>
                  <a:gd name="T18" fmla="*/ 306 w 386"/>
                  <a:gd name="T19" fmla="*/ 233 h 341"/>
                  <a:gd name="T20" fmla="*/ 302 w 386"/>
                  <a:gd name="T21" fmla="*/ 241 h 341"/>
                  <a:gd name="T22" fmla="*/ 300 w 386"/>
                  <a:gd name="T23" fmla="*/ 243 h 341"/>
                  <a:gd name="T24" fmla="*/ 292 w 386"/>
                  <a:gd name="T25" fmla="*/ 245 h 341"/>
                  <a:gd name="T26" fmla="*/ 286 w 386"/>
                  <a:gd name="T27" fmla="*/ 243 h 341"/>
                  <a:gd name="T28" fmla="*/ 282 w 386"/>
                  <a:gd name="T29" fmla="*/ 243 h 341"/>
                  <a:gd name="T30" fmla="*/ 280 w 386"/>
                  <a:gd name="T31" fmla="*/ 249 h 341"/>
                  <a:gd name="T32" fmla="*/ 282 w 386"/>
                  <a:gd name="T33" fmla="*/ 259 h 341"/>
                  <a:gd name="T34" fmla="*/ 184 w 386"/>
                  <a:gd name="T35" fmla="*/ 341 h 341"/>
                  <a:gd name="T36" fmla="*/ 62 w 386"/>
                  <a:gd name="T37" fmla="*/ 297 h 341"/>
                  <a:gd name="T38" fmla="*/ 40 w 386"/>
                  <a:gd name="T39" fmla="*/ 35 h 341"/>
                  <a:gd name="T40" fmla="*/ 42 w 386"/>
                  <a:gd name="T41" fmla="*/ 29 h 341"/>
                  <a:gd name="T42" fmla="*/ 36 w 386"/>
                  <a:gd name="T43" fmla="*/ 16 h 341"/>
                  <a:gd name="T44" fmla="*/ 34 w 386"/>
                  <a:gd name="T45" fmla="*/ 8 h 341"/>
                  <a:gd name="T46" fmla="*/ 38 w 386"/>
                  <a:gd name="T47" fmla="*/ 4 h 341"/>
                  <a:gd name="T48" fmla="*/ 46 w 386"/>
                  <a:gd name="T49" fmla="*/ 4 h 341"/>
                  <a:gd name="T50" fmla="*/ 58 w 386"/>
                  <a:gd name="T51" fmla="*/ 8 h 341"/>
                  <a:gd name="T52" fmla="*/ 64 w 386"/>
                  <a:gd name="T53" fmla="*/ 4 h 341"/>
                  <a:gd name="T54" fmla="*/ 76 w 386"/>
                  <a:gd name="T55" fmla="*/ 2 h 341"/>
                  <a:gd name="T56" fmla="*/ 76 w 386"/>
                  <a:gd name="T57" fmla="*/ 4 h 341"/>
                  <a:gd name="T58" fmla="*/ 80 w 386"/>
                  <a:gd name="T59" fmla="*/ 10 h 341"/>
                  <a:gd name="T60" fmla="*/ 92 w 386"/>
                  <a:gd name="T61" fmla="*/ 12 h 341"/>
                  <a:gd name="T62" fmla="*/ 96 w 386"/>
                  <a:gd name="T63" fmla="*/ 6 h 341"/>
                  <a:gd name="T64" fmla="*/ 104 w 386"/>
                  <a:gd name="T65" fmla="*/ 6 h 341"/>
                  <a:gd name="T66" fmla="*/ 114 w 386"/>
                  <a:gd name="T67" fmla="*/ 4 h 341"/>
                  <a:gd name="T68" fmla="*/ 122 w 386"/>
                  <a:gd name="T69" fmla="*/ 0 h 341"/>
                  <a:gd name="T70" fmla="*/ 130 w 386"/>
                  <a:gd name="T71" fmla="*/ 6 h 341"/>
                  <a:gd name="T72" fmla="*/ 142 w 386"/>
                  <a:gd name="T73" fmla="*/ 24 h 341"/>
                  <a:gd name="T74" fmla="*/ 148 w 386"/>
                  <a:gd name="T75" fmla="*/ 31 h 341"/>
                  <a:gd name="T76" fmla="*/ 158 w 386"/>
                  <a:gd name="T77" fmla="*/ 29 h 341"/>
                  <a:gd name="T78" fmla="*/ 158 w 386"/>
                  <a:gd name="T79" fmla="*/ 20 h 341"/>
                  <a:gd name="T80" fmla="*/ 166 w 386"/>
                  <a:gd name="T81" fmla="*/ 24 h 341"/>
                  <a:gd name="T82" fmla="*/ 182 w 386"/>
                  <a:gd name="T83" fmla="*/ 29 h 341"/>
                  <a:gd name="T84" fmla="*/ 182 w 386"/>
                  <a:gd name="T85" fmla="*/ 20 h 341"/>
                  <a:gd name="T86" fmla="*/ 272 w 386"/>
                  <a:gd name="T87" fmla="*/ 89 h 341"/>
                  <a:gd name="T88" fmla="*/ 280 w 386"/>
                  <a:gd name="T89" fmla="*/ 89 h 341"/>
                  <a:gd name="T90" fmla="*/ 296 w 386"/>
                  <a:gd name="T91" fmla="*/ 79 h 341"/>
                  <a:gd name="T92" fmla="*/ 306 w 386"/>
                  <a:gd name="T93" fmla="*/ 73 h 341"/>
                  <a:gd name="T94" fmla="*/ 332 w 386"/>
                  <a:gd name="T95" fmla="*/ 93 h 341"/>
                  <a:gd name="T96" fmla="*/ 386 w 386"/>
                  <a:gd name="T97" fmla="*/ 105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6" h="341">
                    <a:moveTo>
                      <a:pt x="386" y="105"/>
                    </a:moveTo>
                    <a:lnTo>
                      <a:pt x="350" y="211"/>
                    </a:lnTo>
                    <a:lnTo>
                      <a:pt x="346" y="211"/>
                    </a:lnTo>
                    <a:lnTo>
                      <a:pt x="340" y="219"/>
                    </a:lnTo>
                    <a:lnTo>
                      <a:pt x="334" y="221"/>
                    </a:lnTo>
                    <a:lnTo>
                      <a:pt x="332" y="219"/>
                    </a:lnTo>
                    <a:lnTo>
                      <a:pt x="330" y="217"/>
                    </a:lnTo>
                    <a:lnTo>
                      <a:pt x="328" y="213"/>
                    </a:lnTo>
                    <a:lnTo>
                      <a:pt x="328" y="209"/>
                    </a:lnTo>
                    <a:lnTo>
                      <a:pt x="322" y="211"/>
                    </a:lnTo>
                    <a:lnTo>
                      <a:pt x="320" y="217"/>
                    </a:lnTo>
                    <a:lnTo>
                      <a:pt x="322" y="223"/>
                    </a:lnTo>
                    <a:lnTo>
                      <a:pt x="324" y="225"/>
                    </a:lnTo>
                    <a:lnTo>
                      <a:pt x="324" y="227"/>
                    </a:lnTo>
                    <a:lnTo>
                      <a:pt x="322" y="233"/>
                    </a:lnTo>
                    <a:lnTo>
                      <a:pt x="318" y="235"/>
                    </a:lnTo>
                    <a:lnTo>
                      <a:pt x="316" y="235"/>
                    </a:lnTo>
                    <a:lnTo>
                      <a:pt x="314" y="229"/>
                    </a:lnTo>
                    <a:lnTo>
                      <a:pt x="308" y="229"/>
                    </a:lnTo>
                    <a:lnTo>
                      <a:pt x="306" y="233"/>
                    </a:lnTo>
                    <a:lnTo>
                      <a:pt x="302" y="233"/>
                    </a:lnTo>
                    <a:lnTo>
                      <a:pt x="302" y="241"/>
                    </a:lnTo>
                    <a:lnTo>
                      <a:pt x="300" y="239"/>
                    </a:lnTo>
                    <a:lnTo>
                      <a:pt x="300" y="243"/>
                    </a:lnTo>
                    <a:lnTo>
                      <a:pt x="292" y="241"/>
                    </a:lnTo>
                    <a:lnTo>
                      <a:pt x="292" y="245"/>
                    </a:lnTo>
                    <a:lnTo>
                      <a:pt x="288" y="247"/>
                    </a:lnTo>
                    <a:lnTo>
                      <a:pt x="286" y="243"/>
                    </a:lnTo>
                    <a:lnTo>
                      <a:pt x="284" y="245"/>
                    </a:lnTo>
                    <a:lnTo>
                      <a:pt x="282" y="243"/>
                    </a:lnTo>
                    <a:lnTo>
                      <a:pt x="280" y="245"/>
                    </a:lnTo>
                    <a:lnTo>
                      <a:pt x="280" y="249"/>
                    </a:lnTo>
                    <a:lnTo>
                      <a:pt x="284" y="251"/>
                    </a:lnTo>
                    <a:lnTo>
                      <a:pt x="282" y="259"/>
                    </a:lnTo>
                    <a:lnTo>
                      <a:pt x="282" y="261"/>
                    </a:lnTo>
                    <a:lnTo>
                      <a:pt x="184" y="341"/>
                    </a:lnTo>
                    <a:lnTo>
                      <a:pt x="188" y="315"/>
                    </a:lnTo>
                    <a:lnTo>
                      <a:pt x="62" y="297"/>
                    </a:lnTo>
                    <a:lnTo>
                      <a:pt x="0" y="157"/>
                    </a:lnTo>
                    <a:lnTo>
                      <a:pt x="40" y="35"/>
                    </a:lnTo>
                    <a:lnTo>
                      <a:pt x="38" y="33"/>
                    </a:lnTo>
                    <a:lnTo>
                      <a:pt x="42" y="29"/>
                    </a:lnTo>
                    <a:lnTo>
                      <a:pt x="42" y="20"/>
                    </a:lnTo>
                    <a:lnTo>
                      <a:pt x="36" y="16"/>
                    </a:lnTo>
                    <a:lnTo>
                      <a:pt x="34" y="12"/>
                    </a:lnTo>
                    <a:lnTo>
                      <a:pt x="34" y="8"/>
                    </a:lnTo>
                    <a:lnTo>
                      <a:pt x="36" y="6"/>
                    </a:lnTo>
                    <a:lnTo>
                      <a:pt x="38" y="4"/>
                    </a:lnTo>
                    <a:lnTo>
                      <a:pt x="42" y="8"/>
                    </a:lnTo>
                    <a:lnTo>
                      <a:pt x="46" y="4"/>
                    </a:lnTo>
                    <a:lnTo>
                      <a:pt x="56" y="4"/>
                    </a:lnTo>
                    <a:lnTo>
                      <a:pt x="58" y="8"/>
                    </a:lnTo>
                    <a:lnTo>
                      <a:pt x="64" y="8"/>
                    </a:lnTo>
                    <a:lnTo>
                      <a:pt x="64" y="4"/>
                    </a:lnTo>
                    <a:lnTo>
                      <a:pt x="68" y="4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8"/>
                    </a:lnTo>
                    <a:lnTo>
                      <a:pt x="80" y="10"/>
                    </a:lnTo>
                    <a:lnTo>
                      <a:pt x="88" y="12"/>
                    </a:lnTo>
                    <a:lnTo>
                      <a:pt x="92" y="12"/>
                    </a:lnTo>
                    <a:lnTo>
                      <a:pt x="92" y="8"/>
                    </a:lnTo>
                    <a:lnTo>
                      <a:pt x="96" y="6"/>
                    </a:lnTo>
                    <a:lnTo>
                      <a:pt x="100" y="12"/>
                    </a:lnTo>
                    <a:lnTo>
                      <a:pt x="104" y="6"/>
                    </a:lnTo>
                    <a:lnTo>
                      <a:pt x="106" y="4"/>
                    </a:lnTo>
                    <a:lnTo>
                      <a:pt x="114" y="4"/>
                    </a:lnTo>
                    <a:lnTo>
                      <a:pt x="120" y="2"/>
                    </a:lnTo>
                    <a:lnTo>
                      <a:pt x="122" y="0"/>
                    </a:lnTo>
                    <a:lnTo>
                      <a:pt x="126" y="4"/>
                    </a:lnTo>
                    <a:lnTo>
                      <a:pt x="130" y="6"/>
                    </a:lnTo>
                    <a:lnTo>
                      <a:pt x="130" y="10"/>
                    </a:lnTo>
                    <a:lnTo>
                      <a:pt x="142" y="24"/>
                    </a:lnTo>
                    <a:lnTo>
                      <a:pt x="142" y="29"/>
                    </a:lnTo>
                    <a:lnTo>
                      <a:pt x="148" y="31"/>
                    </a:lnTo>
                    <a:lnTo>
                      <a:pt x="156" y="31"/>
                    </a:lnTo>
                    <a:lnTo>
                      <a:pt x="158" y="29"/>
                    </a:lnTo>
                    <a:lnTo>
                      <a:pt x="158" y="28"/>
                    </a:lnTo>
                    <a:lnTo>
                      <a:pt x="158" y="20"/>
                    </a:lnTo>
                    <a:lnTo>
                      <a:pt x="162" y="18"/>
                    </a:lnTo>
                    <a:lnTo>
                      <a:pt x="166" y="24"/>
                    </a:lnTo>
                    <a:lnTo>
                      <a:pt x="180" y="31"/>
                    </a:lnTo>
                    <a:lnTo>
                      <a:pt x="182" y="29"/>
                    </a:lnTo>
                    <a:lnTo>
                      <a:pt x="180" y="22"/>
                    </a:lnTo>
                    <a:lnTo>
                      <a:pt x="182" y="20"/>
                    </a:lnTo>
                    <a:lnTo>
                      <a:pt x="190" y="16"/>
                    </a:lnTo>
                    <a:lnTo>
                      <a:pt x="272" y="89"/>
                    </a:lnTo>
                    <a:lnTo>
                      <a:pt x="272" y="89"/>
                    </a:lnTo>
                    <a:lnTo>
                      <a:pt x="280" y="89"/>
                    </a:lnTo>
                    <a:lnTo>
                      <a:pt x="288" y="85"/>
                    </a:lnTo>
                    <a:lnTo>
                      <a:pt x="296" y="79"/>
                    </a:lnTo>
                    <a:lnTo>
                      <a:pt x="298" y="75"/>
                    </a:lnTo>
                    <a:lnTo>
                      <a:pt x="306" y="73"/>
                    </a:lnTo>
                    <a:lnTo>
                      <a:pt x="314" y="69"/>
                    </a:lnTo>
                    <a:lnTo>
                      <a:pt x="332" y="93"/>
                    </a:lnTo>
                    <a:lnTo>
                      <a:pt x="386" y="105"/>
                    </a:lnTo>
                    <a:lnTo>
                      <a:pt x="386" y="105"/>
                    </a:lnTo>
                    <a:lnTo>
                      <a:pt x="386" y="105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00"/>
              <p:cNvSpPr>
                <a:spLocks/>
              </p:cNvSpPr>
              <p:nvPr/>
            </p:nvSpPr>
            <p:spPr bwMode="auto">
              <a:xfrm>
                <a:off x="3220" y="2685"/>
                <a:ext cx="302" cy="297"/>
              </a:xfrm>
              <a:custGeom>
                <a:avLst/>
                <a:gdLst>
                  <a:gd name="T0" fmla="*/ 160 w 302"/>
                  <a:gd name="T1" fmla="*/ 0 h 297"/>
                  <a:gd name="T2" fmla="*/ 208 w 302"/>
                  <a:gd name="T3" fmla="*/ 59 h 297"/>
                  <a:gd name="T4" fmla="*/ 220 w 302"/>
                  <a:gd name="T5" fmla="*/ 69 h 297"/>
                  <a:gd name="T6" fmla="*/ 246 w 302"/>
                  <a:gd name="T7" fmla="*/ 65 h 297"/>
                  <a:gd name="T8" fmla="*/ 256 w 302"/>
                  <a:gd name="T9" fmla="*/ 57 h 297"/>
                  <a:gd name="T10" fmla="*/ 254 w 302"/>
                  <a:gd name="T11" fmla="*/ 81 h 297"/>
                  <a:gd name="T12" fmla="*/ 254 w 302"/>
                  <a:gd name="T13" fmla="*/ 115 h 297"/>
                  <a:gd name="T14" fmla="*/ 282 w 302"/>
                  <a:gd name="T15" fmla="*/ 147 h 297"/>
                  <a:gd name="T16" fmla="*/ 302 w 302"/>
                  <a:gd name="T17" fmla="*/ 155 h 297"/>
                  <a:gd name="T18" fmla="*/ 252 w 302"/>
                  <a:gd name="T19" fmla="*/ 199 h 297"/>
                  <a:gd name="T20" fmla="*/ 246 w 302"/>
                  <a:gd name="T21" fmla="*/ 191 h 297"/>
                  <a:gd name="T22" fmla="*/ 240 w 302"/>
                  <a:gd name="T23" fmla="*/ 187 h 297"/>
                  <a:gd name="T24" fmla="*/ 232 w 302"/>
                  <a:gd name="T25" fmla="*/ 187 h 297"/>
                  <a:gd name="T26" fmla="*/ 228 w 302"/>
                  <a:gd name="T27" fmla="*/ 187 h 297"/>
                  <a:gd name="T28" fmla="*/ 224 w 302"/>
                  <a:gd name="T29" fmla="*/ 191 h 297"/>
                  <a:gd name="T30" fmla="*/ 222 w 302"/>
                  <a:gd name="T31" fmla="*/ 195 h 297"/>
                  <a:gd name="T32" fmla="*/ 220 w 302"/>
                  <a:gd name="T33" fmla="*/ 205 h 297"/>
                  <a:gd name="T34" fmla="*/ 220 w 302"/>
                  <a:gd name="T35" fmla="*/ 213 h 297"/>
                  <a:gd name="T36" fmla="*/ 216 w 302"/>
                  <a:gd name="T37" fmla="*/ 223 h 297"/>
                  <a:gd name="T38" fmla="*/ 204 w 302"/>
                  <a:gd name="T39" fmla="*/ 229 h 297"/>
                  <a:gd name="T40" fmla="*/ 106 w 302"/>
                  <a:gd name="T41" fmla="*/ 297 h 297"/>
                  <a:gd name="T42" fmla="*/ 52 w 302"/>
                  <a:gd name="T43" fmla="*/ 259 h 297"/>
                  <a:gd name="T44" fmla="*/ 50 w 302"/>
                  <a:gd name="T45" fmla="*/ 257 h 297"/>
                  <a:gd name="T46" fmla="*/ 38 w 302"/>
                  <a:gd name="T47" fmla="*/ 249 h 297"/>
                  <a:gd name="T48" fmla="*/ 30 w 302"/>
                  <a:gd name="T49" fmla="*/ 247 h 297"/>
                  <a:gd name="T50" fmla="*/ 26 w 302"/>
                  <a:gd name="T51" fmla="*/ 249 h 297"/>
                  <a:gd name="T52" fmla="*/ 26 w 302"/>
                  <a:gd name="T53" fmla="*/ 251 h 297"/>
                  <a:gd name="T54" fmla="*/ 28 w 302"/>
                  <a:gd name="T55" fmla="*/ 253 h 297"/>
                  <a:gd name="T56" fmla="*/ 36 w 302"/>
                  <a:gd name="T57" fmla="*/ 261 h 297"/>
                  <a:gd name="T58" fmla="*/ 40 w 302"/>
                  <a:gd name="T59" fmla="*/ 265 h 297"/>
                  <a:gd name="T60" fmla="*/ 42 w 302"/>
                  <a:gd name="T61" fmla="*/ 273 h 297"/>
                  <a:gd name="T62" fmla="*/ 40 w 302"/>
                  <a:gd name="T63" fmla="*/ 275 h 297"/>
                  <a:gd name="T64" fmla="*/ 32 w 302"/>
                  <a:gd name="T65" fmla="*/ 277 h 297"/>
                  <a:gd name="T66" fmla="*/ 28 w 302"/>
                  <a:gd name="T67" fmla="*/ 277 h 297"/>
                  <a:gd name="T68" fmla="*/ 22 w 302"/>
                  <a:gd name="T69" fmla="*/ 273 h 297"/>
                  <a:gd name="T70" fmla="*/ 20 w 302"/>
                  <a:gd name="T71" fmla="*/ 267 h 297"/>
                  <a:gd name="T72" fmla="*/ 20 w 302"/>
                  <a:gd name="T73" fmla="*/ 257 h 297"/>
                  <a:gd name="T74" fmla="*/ 16 w 302"/>
                  <a:gd name="T75" fmla="*/ 255 h 297"/>
                  <a:gd name="T76" fmla="*/ 0 w 302"/>
                  <a:gd name="T77" fmla="*/ 239 h 297"/>
                  <a:gd name="T78" fmla="*/ 28 w 302"/>
                  <a:gd name="T79" fmla="*/ 215 h 297"/>
                  <a:gd name="T80" fmla="*/ 46 w 302"/>
                  <a:gd name="T81" fmla="*/ 159 h 297"/>
                  <a:gd name="T82" fmla="*/ 46 w 302"/>
                  <a:gd name="T83" fmla="*/ 157 h 297"/>
                  <a:gd name="T84" fmla="*/ 48 w 302"/>
                  <a:gd name="T85" fmla="*/ 153 h 297"/>
                  <a:gd name="T86" fmla="*/ 74 w 302"/>
                  <a:gd name="T87" fmla="*/ 127 h 297"/>
                  <a:gd name="T88" fmla="*/ 160 w 302"/>
                  <a:gd name="T89" fmla="*/ 0 h 297"/>
                  <a:gd name="T90" fmla="*/ 160 w 302"/>
                  <a:gd name="T91" fmla="*/ 0 h 297"/>
                  <a:gd name="T92" fmla="*/ 160 w 302"/>
                  <a:gd name="T93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2" h="297">
                    <a:moveTo>
                      <a:pt x="160" y="0"/>
                    </a:moveTo>
                    <a:lnTo>
                      <a:pt x="208" y="59"/>
                    </a:lnTo>
                    <a:lnTo>
                      <a:pt x="220" y="69"/>
                    </a:lnTo>
                    <a:lnTo>
                      <a:pt x="246" y="65"/>
                    </a:lnTo>
                    <a:lnTo>
                      <a:pt x="256" y="57"/>
                    </a:lnTo>
                    <a:lnTo>
                      <a:pt x="254" y="81"/>
                    </a:lnTo>
                    <a:lnTo>
                      <a:pt x="254" y="115"/>
                    </a:lnTo>
                    <a:lnTo>
                      <a:pt x="282" y="147"/>
                    </a:lnTo>
                    <a:lnTo>
                      <a:pt x="302" y="155"/>
                    </a:lnTo>
                    <a:lnTo>
                      <a:pt x="252" y="199"/>
                    </a:lnTo>
                    <a:lnTo>
                      <a:pt x="246" y="191"/>
                    </a:lnTo>
                    <a:lnTo>
                      <a:pt x="240" y="187"/>
                    </a:lnTo>
                    <a:lnTo>
                      <a:pt x="232" y="187"/>
                    </a:lnTo>
                    <a:lnTo>
                      <a:pt x="228" y="187"/>
                    </a:lnTo>
                    <a:lnTo>
                      <a:pt x="224" y="191"/>
                    </a:lnTo>
                    <a:lnTo>
                      <a:pt x="222" y="195"/>
                    </a:lnTo>
                    <a:lnTo>
                      <a:pt x="220" y="205"/>
                    </a:lnTo>
                    <a:lnTo>
                      <a:pt x="220" y="213"/>
                    </a:lnTo>
                    <a:lnTo>
                      <a:pt x="216" y="223"/>
                    </a:lnTo>
                    <a:lnTo>
                      <a:pt x="204" y="229"/>
                    </a:lnTo>
                    <a:lnTo>
                      <a:pt x="106" y="297"/>
                    </a:lnTo>
                    <a:lnTo>
                      <a:pt x="52" y="259"/>
                    </a:lnTo>
                    <a:lnTo>
                      <a:pt x="50" y="257"/>
                    </a:lnTo>
                    <a:lnTo>
                      <a:pt x="38" y="249"/>
                    </a:lnTo>
                    <a:lnTo>
                      <a:pt x="30" y="247"/>
                    </a:lnTo>
                    <a:lnTo>
                      <a:pt x="26" y="249"/>
                    </a:lnTo>
                    <a:lnTo>
                      <a:pt x="26" y="251"/>
                    </a:lnTo>
                    <a:lnTo>
                      <a:pt x="28" y="253"/>
                    </a:lnTo>
                    <a:lnTo>
                      <a:pt x="36" y="261"/>
                    </a:lnTo>
                    <a:lnTo>
                      <a:pt x="40" y="265"/>
                    </a:lnTo>
                    <a:lnTo>
                      <a:pt x="42" y="273"/>
                    </a:lnTo>
                    <a:lnTo>
                      <a:pt x="40" y="275"/>
                    </a:lnTo>
                    <a:lnTo>
                      <a:pt x="32" y="277"/>
                    </a:lnTo>
                    <a:lnTo>
                      <a:pt x="28" y="277"/>
                    </a:lnTo>
                    <a:lnTo>
                      <a:pt x="22" y="273"/>
                    </a:lnTo>
                    <a:lnTo>
                      <a:pt x="20" y="267"/>
                    </a:lnTo>
                    <a:lnTo>
                      <a:pt x="20" y="257"/>
                    </a:lnTo>
                    <a:lnTo>
                      <a:pt x="16" y="255"/>
                    </a:lnTo>
                    <a:lnTo>
                      <a:pt x="0" y="239"/>
                    </a:lnTo>
                    <a:lnTo>
                      <a:pt x="28" y="215"/>
                    </a:lnTo>
                    <a:lnTo>
                      <a:pt x="46" y="159"/>
                    </a:lnTo>
                    <a:lnTo>
                      <a:pt x="46" y="157"/>
                    </a:lnTo>
                    <a:lnTo>
                      <a:pt x="48" y="153"/>
                    </a:lnTo>
                    <a:lnTo>
                      <a:pt x="74" y="127"/>
                    </a:lnTo>
                    <a:lnTo>
                      <a:pt x="160" y="0"/>
                    </a:lnTo>
                    <a:lnTo>
                      <a:pt x="16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01"/>
              <p:cNvSpPr>
                <a:spLocks/>
              </p:cNvSpPr>
              <p:nvPr/>
            </p:nvSpPr>
            <p:spPr bwMode="auto">
              <a:xfrm>
                <a:off x="2873" y="2689"/>
                <a:ext cx="231" cy="301"/>
              </a:xfrm>
              <a:custGeom>
                <a:avLst/>
                <a:gdLst>
                  <a:gd name="T0" fmla="*/ 23 w 231"/>
                  <a:gd name="T1" fmla="*/ 10 h 301"/>
                  <a:gd name="T2" fmla="*/ 61 w 231"/>
                  <a:gd name="T3" fmla="*/ 0 h 301"/>
                  <a:gd name="T4" fmla="*/ 79 w 231"/>
                  <a:gd name="T5" fmla="*/ 31 h 301"/>
                  <a:gd name="T6" fmla="*/ 99 w 231"/>
                  <a:gd name="T7" fmla="*/ 47 h 301"/>
                  <a:gd name="T8" fmla="*/ 127 w 231"/>
                  <a:gd name="T9" fmla="*/ 53 h 301"/>
                  <a:gd name="T10" fmla="*/ 173 w 231"/>
                  <a:gd name="T11" fmla="*/ 59 h 301"/>
                  <a:gd name="T12" fmla="*/ 175 w 231"/>
                  <a:gd name="T13" fmla="*/ 95 h 301"/>
                  <a:gd name="T14" fmla="*/ 189 w 231"/>
                  <a:gd name="T15" fmla="*/ 143 h 301"/>
                  <a:gd name="T16" fmla="*/ 231 w 231"/>
                  <a:gd name="T17" fmla="*/ 189 h 301"/>
                  <a:gd name="T18" fmla="*/ 209 w 231"/>
                  <a:gd name="T19" fmla="*/ 237 h 301"/>
                  <a:gd name="T20" fmla="*/ 185 w 231"/>
                  <a:gd name="T21" fmla="*/ 259 h 301"/>
                  <a:gd name="T22" fmla="*/ 165 w 231"/>
                  <a:gd name="T23" fmla="*/ 263 h 301"/>
                  <a:gd name="T24" fmla="*/ 149 w 231"/>
                  <a:gd name="T25" fmla="*/ 273 h 301"/>
                  <a:gd name="T26" fmla="*/ 135 w 231"/>
                  <a:gd name="T27" fmla="*/ 259 h 301"/>
                  <a:gd name="T28" fmla="*/ 131 w 231"/>
                  <a:gd name="T29" fmla="*/ 257 h 301"/>
                  <a:gd name="T30" fmla="*/ 129 w 231"/>
                  <a:gd name="T31" fmla="*/ 255 h 301"/>
                  <a:gd name="T32" fmla="*/ 123 w 231"/>
                  <a:gd name="T33" fmla="*/ 255 h 301"/>
                  <a:gd name="T34" fmla="*/ 121 w 231"/>
                  <a:gd name="T35" fmla="*/ 257 h 301"/>
                  <a:gd name="T36" fmla="*/ 121 w 231"/>
                  <a:gd name="T37" fmla="*/ 259 h 301"/>
                  <a:gd name="T38" fmla="*/ 139 w 231"/>
                  <a:gd name="T39" fmla="*/ 285 h 301"/>
                  <a:gd name="T40" fmla="*/ 135 w 231"/>
                  <a:gd name="T41" fmla="*/ 297 h 301"/>
                  <a:gd name="T42" fmla="*/ 125 w 231"/>
                  <a:gd name="T43" fmla="*/ 301 h 301"/>
                  <a:gd name="T44" fmla="*/ 121 w 231"/>
                  <a:gd name="T45" fmla="*/ 291 h 301"/>
                  <a:gd name="T46" fmla="*/ 113 w 231"/>
                  <a:gd name="T47" fmla="*/ 289 h 301"/>
                  <a:gd name="T48" fmla="*/ 25 w 231"/>
                  <a:gd name="T49" fmla="*/ 281 h 301"/>
                  <a:gd name="T50" fmla="*/ 19 w 231"/>
                  <a:gd name="T51" fmla="*/ 145 h 301"/>
                  <a:gd name="T52" fmla="*/ 15 w 231"/>
                  <a:gd name="T53" fmla="*/ 127 h 301"/>
                  <a:gd name="T54" fmla="*/ 13 w 231"/>
                  <a:gd name="T55" fmla="*/ 93 h 301"/>
                  <a:gd name="T56" fmla="*/ 13 w 231"/>
                  <a:gd name="T57" fmla="*/ 59 h 301"/>
                  <a:gd name="T58" fmla="*/ 9 w 231"/>
                  <a:gd name="T59" fmla="*/ 57 h 301"/>
                  <a:gd name="T60" fmla="*/ 4 w 231"/>
                  <a:gd name="T61" fmla="*/ 59 h 301"/>
                  <a:gd name="T62" fmla="*/ 0 w 231"/>
                  <a:gd name="T63" fmla="*/ 35 h 301"/>
                  <a:gd name="T64" fmla="*/ 11 w 231"/>
                  <a:gd name="T65" fmla="*/ 25 h 301"/>
                  <a:gd name="T66" fmla="*/ 23 w 231"/>
                  <a:gd name="T67" fmla="*/ 10 h 301"/>
                  <a:gd name="T68" fmla="*/ 23 w 231"/>
                  <a:gd name="T69" fmla="*/ 10 h 301"/>
                  <a:gd name="T70" fmla="*/ 23 w 231"/>
                  <a:gd name="T71" fmla="*/ 1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1" h="301">
                    <a:moveTo>
                      <a:pt x="23" y="10"/>
                    </a:moveTo>
                    <a:lnTo>
                      <a:pt x="61" y="0"/>
                    </a:lnTo>
                    <a:lnTo>
                      <a:pt x="79" y="31"/>
                    </a:lnTo>
                    <a:lnTo>
                      <a:pt x="99" y="47"/>
                    </a:lnTo>
                    <a:lnTo>
                      <a:pt x="127" y="53"/>
                    </a:lnTo>
                    <a:lnTo>
                      <a:pt x="173" y="59"/>
                    </a:lnTo>
                    <a:lnTo>
                      <a:pt x="175" y="95"/>
                    </a:lnTo>
                    <a:lnTo>
                      <a:pt x="189" y="143"/>
                    </a:lnTo>
                    <a:lnTo>
                      <a:pt x="231" y="189"/>
                    </a:lnTo>
                    <a:lnTo>
                      <a:pt x="209" y="237"/>
                    </a:lnTo>
                    <a:lnTo>
                      <a:pt x="185" y="259"/>
                    </a:lnTo>
                    <a:lnTo>
                      <a:pt x="165" y="263"/>
                    </a:lnTo>
                    <a:lnTo>
                      <a:pt x="149" y="273"/>
                    </a:lnTo>
                    <a:lnTo>
                      <a:pt x="135" y="259"/>
                    </a:lnTo>
                    <a:lnTo>
                      <a:pt x="131" y="257"/>
                    </a:lnTo>
                    <a:lnTo>
                      <a:pt x="129" y="255"/>
                    </a:lnTo>
                    <a:lnTo>
                      <a:pt x="123" y="255"/>
                    </a:lnTo>
                    <a:lnTo>
                      <a:pt x="121" y="257"/>
                    </a:lnTo>
                    <a:lnTo>
                      <a:pt x="121" y="259"/>
                    </a:lnTo>
                    <a:lnTo>
                      <a:pt x="139" y="285"/>
                    </a:lnTo>
                    <a:lnTo>
                      <a:pt x="135" y="297"/>
                    </a:lnTo>
                    <a:lnTo>
                      <a:pt x="125" y="301"/>
                    </a:lnTo>
                    <a:lnTo>
                      <a:pt x="121" y="291"/>
                    </a:lnTo>
                    <a:lnTo>
                      <a:pt x="113" y="289"/>
                    </a:lnTo>
                    <a:lnTo>
                      <a:pt x="25" y="281"/>
                    </a:lnTo>
                    <a:lnTo>
                      <a:pt x="19" y="145"/>
                    </a:lnTo>
                    <a:lnTo>
                      <a:pt x="15" y="127"/>
                    </a:lnTo>
                    <a:lnTo>
                      <a:pt x="13" y="93"/>
                    </a:lnTo>
                    <a:lnTo>
                      <a:pt x="13" y="59"/>
                    </a:lnTo>
                    <a:lnTo>
                      <a:pt x="9" y="57"/>
                    </a:lnTo>
                    <a:lnTo>
                      <a:pt x="4" y="59"/>
                    </a:lnTo>
                    <a:lnTo>
                      <a:pt x="0" y="35"/>
                    </a:lnTo>
                    <a:lnTo>
                      <a:pt x="11" y="25"/>
                    </a:lnTo>
                    <a:lnTo>
                      <a:pt x="23" y="10"/>
                    </a:lnTo>
                    <a:lnTo>
                      <a:pt x="23" y="10"/>
                    </a:ln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02"/>
              <p:cNvSpPr>
                <a:spLocks/>
              </p:cNvSpPr>
              <p:nvPr/>
            </p:nvSpPr>
            <p:spPr bwMode="auto">
              <a:xfrm>
                <a:off x="1173" y="2691"/>
                <a:ext cx="252" cy="257"/>
              </a:xfrm>
              <a:custGeom>
                <a:avLst/>
                <a:gdLst>
                  <a:gd name="T0" fmla="*/ 32 w 252"/>
                  <a:gd name="T1" fmla="*/ 25 h 257"/>
                  <a:gd name="T2" fmla="*/ 32 w 252"/>
                  <a:gd name="T3" fmla="*/ 31 h 257"/>
                  <a:gd name="T4" fmla="*/ 30 w 252"/>
                  <a:gd name="T5" fmla="*/ 33 h 257"/>
                  <a:gd name="T6" fmla="*/ 30 w 252"/>
                  <a:gd name="T7" fmla="*/ 39 h 257"/>
                  <a:gd name="T8" fmla="*/ 34 w 252"/>
                  <a:gd name="T9" fmla="*/ 41 h 257"/>
                  <a:gd name="T10" fmla="*/ 40 w 252"/>
                  <a:gd name="T11" fmla="*/ 37 h 257"/>
                  <a:gd name="T12" fmla="*/ 52 w 252"/>
                  <a:gd name="T13" fmla="*/ 35 h 257"/>
                  <a:gd name="T14" fmla="*/ 54 w 252"/>
                  <a:gd name="T15" fmla="*/ 29 h 257"/>
                  <a:gd name="T16" fmla="*/ 66 w 252"/>
                  <a:gd name="T17" fmla="*/ 21 h 257"/>
                  <a:gd name="T18" fmla="*/ 68 w 252"/>
                  <a:gd name="T19" fmla="*/ 21 h 257"/>
                  <a:gd name="T20" fmla="*/ 70 w 252"/>
                  <a:gd name="T21" fmla="*/ 25 h 257"/>
                  <a:gd name="T22" fmla="*/ 74 w 252"/>
                  <a:gd name="T23" fmla="*/ 25 h 257"/>
                  <a:gd name="T24" fmla="*/ 76 w 252"/>
                  <a:gd name="T25" fmla="*/ 18 h 257"/>
                  <a:gd name="T26" fmla="*/ 78 w 252"/>
                  <a:gd name="T27" fmla="*/ 16 h 257"/>
                  <a:gd name="T28" fmla="*/ 82 w 252"/>
                  <a:gd name="T29" fmla="*/ 20 h 257"/>
                  <a:gd name="T30" fmla="*/ 88 w 252"/>
                  <a:gd name="T31" fmla="*/ 16 h 257"/>
                  <a:gd name="T32" fmla="*/ 90 w 252"/>
                  <a:gd name="T33" fmla="*/ 14 h 257"/>
                  <a:gd name="T34" fmla="*/ 92 w 252"/>
                  <a:gd name="T35" fmla="*/ 12 h 257"/>
                  <a:gd name="T36" fmla="*/ 96 w 252"/>
                  <a:gd name="T37" fmla="*/ 2 h 257"/>
                  <a:gd name="T38" fmla="*/ 96 w 252"/>
                  <a:gd name="T39" fmla="*/ 0 h 257"/>
                  <a:gd name="T40" fmla="*/ 100 w 252"/>
                  <a:gd name="T41" fmla="*/ 0 h 257"/>
                  <a:gd name="T42" fmla="*/ 114 w 252"/>
                  <a:gd name="T43" fmla="*/ 2 h 257"/>
                  <a:gd name="T44" fmla="*/ 120 w 252"/>
                  <a:gd name="T45" fmla="*/ 2 h 257"/>
                  <a:gd name="T46" fmla="*/ 138 w 252"/>
                  <a:gd name="T47" fmla="*/ 4 h 257"/>
                  <a:gd name="T48" fmla="*/ 184 w 252"/>
                  <a:gd name="T49" fmla="*/ 91 h 257"/>
                  <a:gd name="T50" fmla="*/ 252 w 252"/>
                  <a:gd name="T51" fmla="*/ 181 h 257"/>
                  <a:gd name="T52" fmla="*/ 242 w 252"/>
                  <a:gd name="T53" fmla="*/ 181 h 257"/>
                  <a:gd name="T54" fmla="*/ 164 w 252"/>
                  <a:gd name="T55" fmla="*/ 223 h 257"/>
                  <a:gd name="T56" fmla="*/ 58 w 252"/>
                  <a:gd name="T57" fmla="*/ 257 h 257"/>
                  <a:gd name="T58" fmla="*/ 42 w 252"/>
                  <a:gd name="T59" fmla="*/ 231 h 257"/>
                  <a:gd name="T60" fmla="*/ 38 w 252"/>
                  <a:gd name="T61" fmla="*/ 207 h 257"/>
                  <a:gd name="T62" fmla="*/ 34 w 252"/>
                  <a:gd name="T63" fmla="*/ 199 h 257"/>
                  <a:gd name="T64" fmla="*/ 26 w 252"/>
                  <a:gd name="T65" fmla="*/ 189 h 257"/>
                  <a:gd name="T66" fmla="*/ 12 w 252"/>
                  <a:gd name="T67" fmla="*/ 179 h 257"/>
                  <a:gd name="T68" fmla="*/ 0 w 252"/>
                  <a:gd name="T69" fmla="*/ 163 h 257"/>
                  <a:gd name="T70" fmla="*/ 22 w 252"/>
                  <a:gd name="T71" fmla="*/ 147 h 257"/>
                  <a:gd name="T72" fmla="*/ 10 w 252"/>
                  <a:gd name="T73" fmla="*/ 127 h 257"/>
                  <a:gd name="T74" fmla="*/ 10 w 252"/>
                  <a:gd name="T75" fmla="*/ 119 h 257"/>
                  <a:gd name="T76" fmla="*/ 10 w 252"/>
                  <a:gd name="T77" fmla="*/ 113 h 257"/>
                  <a:gd name="T78" fmla="*/ 12 w 252"/>
                  <a:gd name="T79" fmla="*/ 109 h 257"/>
                  <a:gd name="T80" fmla="*/ 18 w 252"/>
                  <a:gd name="T81" fmla="*/ 103 h 257"/>
                  <a:gd name="T82" fmla="*/ 14 w 252"/>
                  <a:gd name="T83" fmla="*/ 91 h 257"/>
                  <a:gd name="T84" fmla="*/ 10 w 252"/>
                  <a:gd name="T85" fmla="*/ 85 h 257"/>
                  <a:gd name="T86" fmla="*/ 8 w 252"/>
                  <a:gd name="T87" fmla="*/ 81 h 257"/>
                  <a:gd name="T88" fmla="*/ 6 w 252"/>
                  <a:gd name="T89" fmla="*/ 77 h 257"/>
                  <a:gd name="T90" fmla="*/ 8 w 252"/>
                  <a:gd name="T91" fmla="*/ 73 h 257"/>
                  <a:gd name="T92" fmla="*/ 16 w 252"/>
                  <a:gd name="T93" fmla="*/ 69 h 257"/>
                  <a:gd name="T94" fmla="*/ 18 w 252"/>
                  <a:gd name="T95" fmla="*/ 65 h 257"/>
                  <a:gd name="T96" fmla="*/ 16 w 252"/>
                  <a:gd name="T97" fmla="*/ 55 h 257"/>
                  <a:gd name="T98" fmla="*/ 20 w 252"/>
                  <a:gd name="T99" fmla="*/ 41 h 257"/>
                  <a:gd name="T100" fmla="*/ 32 w 252"/>
                  <a:gd name="T101" fmla="*/ 25 h 257"/>
                  <a:gd name="T102" fmla="*/ 32 w 252"/>
                  <a:gd name="T103" fmla="*/ 25 h 257"/>
                  <a:gd name="T104" fmla="*/ 32 w 252"/>
                  <a:gd name="T105" fmla="*/ 25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2" h="257">
                    <a:moveTo>
                      <a:pt x="32" y="25"/>
                    </a:moveTo>
                    <a:lnTo>
                      <a:pt x="32" y="31"/>
                    </a:lnTo>
                    <a:lnTo>
                      <a:pt x="30" y="33"/>
                    </a:lnTo>
                    <a:lnTo>
                      <a:pt x="30" y="39"/>
                    </a:lnTo>
                    <a:lnTo>
                      <a:pt x="34" y="41"/>
                    </a:lnTo>
                    <a:lnTo>
                      <a:pt x="40" y="37"/>
                    </a:lnTo>
                    <a:lnTo>
                      <a:pt x="52" y="35"/>
                    </a:lnTo>
                    <a:lnTo>
                      <a:pt x="54" y="29"/>
                    </a:lnTo>
                    <a:lnTo>
                      <a:pt x="66" y="21"/>
                    </a:lnTo>
                    <a:lnTo>
                      <a:pt x="68" y="21"/>
                    </a:lnTo>
                    <a:lnTo>
                      <a:pt x="70" y="25"/>
                    </a:lnTo>
                    <a:lnTo>
                      <a:pt x="74" y="25"/>
                    </a:lnTo>
                    <a:lnTo>
                      <a:pt x="76" y="18"/>
                    </a:lnTo>
                    <a:lnTo>
                      <a:pt x="78" y="16"/>
                    </a:lnTo>
                    <a:lnTo>
                      <a:pt x="82" y="20"/>
                    </a:lnTo>
                    <a:lnTo>
                      <a:pt x="88" y="16"/>
                    </a:lnTo>
                    <a:lnTo>
                      <a:pt x="90" y="14"/>
                    </a:lnTo>
                    <a:lnTo>
                      <a:pt x="92" y="1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100" y="0"/>
                    </a:lnTo>
                    <a:lnTo>
                      <a:pt x="114" y="2"/>
                    </a:lnTo>
                    <a:lnTo>
                      <a:pt x="120" y="2"/>
                    </a:lnTo>
                    <a:lnTo>
                      <a:pt x="138" y="4"/>
                    </a:lnTo>
                    <a:lnTo>
                      <a:pt x="184" y="91"/>
                    </a:lnTo>
                    <a:lnTo>
                      <a:pt x="252" y="181"/>
                    </a:lnTo>
                    <a:lnTo>
                      <a:pt x="242" y="181"/>
                    </a:lnTo>
                    <a:lnTo>
                      <a:pt x="164" y="223"/>
                    </a:lnTo>
                    <a:lnTo>
                      <a:pt x="58" y="257"/>
                    </a:lnTo>
                    <a:lnTo>
                      <a:pt x="42" y="231"/>
                    </a:lnTo>
                    <a:lnTo>
                      <a:pt x="38" y="207"/>
                    </a:lnTo>
                    <a:lnTo>
                      <a:pt x="34" y="199"/>
                    </a:lnTo>
                    <a:lnTo>
                      <a:pt x="26" y="189"/>
                    </a:lnTo>
                    <a:lnTo>
                      <a:pt x="12" y="179"/>
                    </a:lnTo>
                    <a:lnTo>
                      <a:pt x="0" y="163"/>
                    </a:lnTo>
                    <a:lnTo>
                      <a:pt x="22" y="147"/>
                    </a:lnTo>
                    <a:lnTo>
                      <a:pt x="10" y="127"/>
                    </a:lnTo>
                    <a:lnTo>
                      <a:pt x="10" y="119"/>
                    </a:lnTo>
                    <a:lnTo>
                      <a:pt x="10" y="113"/>
                    </a:lnTo>
                    <a:lnTo>
                      <a:pt x="12" y="109"/>
                    </a:lnTo>
                    <a:lnTo>
                      <a:pt x="18" y="103"/>
                    </a:lnTo>
                    <a:lnTo>
                      <a:pt x="14" y="91"/>
                    </a:lnTo>
                    <a:lnTo>
                      <a:pt x="10" y="85"/>
                    </a:lnTo>
                    <a:lnTo>
                      <a:pt x="8" y="81"/>
                    </a:lnTo>
                    <a:lnTo>
                      <a:pt x="6" y="77"/>
                    </a:lnTo>
                    <a:lnTo>
                      <a:pt x="8" y="73"/>
                    </a:lnTo>
                    <a:lnTo>
                      <a:pt x="16" y="69"/>
                    </a:lnTo>
                    <a:lnTo>
                      <a:pt x="18" y="65"/>
                    </a:lnTo>
                    <a:lnTo>
                      <a:pt x="16" y="55"/>
                    </a:lnTo>
                    <a:lnTo>
                      <a:pt x="20" y="41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32" y="25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03"/>
              <p:cNvSpPr>
                <a:spLocks/>
              </p:cNvSpPr>
              <p:nvPr/>
            </p:nvSpPr>
            <p:spPr bwMode="auto">
              <a:xfrm>
                <a:off x="2597" y="2699"/>
                <a:ext cx="301" cy="369"/>
              </a:xfrm>
              <a:custGeom>
                <a:avLst/>
                <a:gdLst>
                  <a:gd name="T0" fmla="*/ 128 w 301"/>
                  <a:gd name="T1" fmla="*/ 12 h 369"/>
                  <a:gd name="T2" fmla="*/ 188 w 301"/>
                  <a:gd name="T3" fmla="*/ 17 h 369"/>
                  <a:gd name="T4" fmla="*/ 278 w 301"/>
                  <a:gd name="T5" fmla="*/ 2 h 369"/>
                  <a:gd name="T6" fmla="*/ 287 w 301"/>
                  <a:gd name="T7" fmla="*/ 15 h 369"/>
                  <a:gd name="T8" fmla="*/ 280 w 301"/>
                  <a:gd name="T9" fmla="*/ 49 h 369"/>
                  <a:gd name="T10" fmla="*/ 289 w 301"/>
                  <a:gd name="T11" fmla="*/ 49 h 369"/>
                  <a:gd name="T12" fmla="*/ 291 w 301"/>
                  <a:gd name="T13" fmla="*/ 117 h 369"/>
                  <a:gd name="T14" fmla="*/ 301 w 301"/>
                  <a:gd name="T15" fmla="*/ 271 h 369"/>
                  <a:gd name="T16" fmla="*/ 283 w 301"/>
                  <a:gd name="T17" fmla="*/ 275 h 369"/>
                  <a:gd name="T18" fmla="*/ 266 w 301"/>
                  <a:gd name="T19" fmla="*/ 283 h 369"/>
                  <a:gd name="T20" fmla="*/ 138 w 301"/>
                  <a:gd name="T21" fmla="*/ 369 h 369"/>
                  <a:gd name="T22" fmla="*/ 122 w 301"/>
                  <a:gd name="T23" fmla="*/ 339 h 369"/>
                  <a:gd name="T24" fmla="*/ 102 w 301"/>
                  <a:gd name="T25" fmla="*/ 335 h 369"/>
                  <a:gd name="T26" fmla="*/ 98 w 301"/>
                  <a:gd name="T27" fmla="*/ 339 h 369"/>
                  <a:gd name="T28" fmla="*/ 96 w 301"/>
                  <a:gd name="T29" fmla="*/ 335 h 369"/>
                  <a:gd name="T30" fmla="*/ 88 w 301"/>
                  <a:gd name="T31" fmla="*/ 329 h 369"/>
                  <a:gd name="T32" fmla="*/ 90 w 301"/>
                  <a:gd name="T33" fmla="*/ 323 h 369"/>
                  <a:gd name="T34" fmla="*/ 98 w 301"/>
                  <a:gd name="T35" fmla="*/ 321 h 369"/>
                  <a:gd name="T36" fmla="*/ 94 w 301"/>
                  <a:gd name="T37" fmla="*/ 315 h 369"/>
                  <a:gd name="T38" fmla="*/ 92 w 301"/>
                  <a:gd name="T39" fmla="*/ 313 h 369"/>
                  <a:gd name="T40" fmla="*/ 88 w 301"/>
                  <a:gd name="T41" fmla="*/ 311 h 369"/>
                  <a:gd name="T42" fmla="*/ 88 w 301"/>
                  <a:gd name="T43" fmla="*/ 303 h 369"/>
                  <a:gd name="T44" fmla="*/ 90 w 301"/>
                  <a:gd name="T45" fmla="*/ 299 h 369"/>
                  <a:gd name="T46" fmla="*/ 74 w 301"/>
                  <a:gd name="T47" fmla="*/ 301 h 369"/>
                  <a:gd name="T48" fmla="*/ 74 w 301"/>
                  <a:gd name="T49" fmla="*/ 297 h 369"/>
                  <a:gd name="T50" fmla="*/ 78 w 301"/>
                  <a:gd name="T51" fmla="*/ 287 h 369"/>
                  <a:gd name="T52" fmla="*/ 80 w 301"/>
                  <a:gd name="T53" fmla="*/ 275 h 369"/>
                  <a:gd name="T54" fmla="*/ 68 w 301"/>
                  <a:gd name="T55" fmla="*/ 259 h 369"/>
                  <a:gd name="T56" fmla="*/ 68 w 301"/>
                  <a:gd name="T57" fmla="*/ 249 h 369"/>
                  <a:gd name="T58" fmla="*/ 72 w 301"/>
                  <a:gd name="T59" fmla="*/ 245 h 369"/>
                  <a:gd name="T60" fmla="*/ 74 w 301"/>
                  <a:gd name="T61" fmla="*/ 241 h 369"/>
                  <a:gd name="T62" fmla="*/ 68 w 301"/>
                  <a:gd name="T63" fmla="*/ 231 h 369"/>
                  <a:gd name="T64" fmla="*/ 76 w 301"/>
                  <a:gd name="T65" fmla="*/ 227 h 369"/>
                  <a:gd name="T66" fmla="*/ 76 w 301"/>
                  <a:gd name="T67" fmla="*/ 231 h 369"/>
                  <a:gd name="T68" fmla="*/ 78 w 301"/>
                  <a:gd name="T69" fmla="*/ 225 h 369"/>
                  <a:gd name="T70" fmla="*/ 70 w 301"/>
                  <a:gd name="T71" fmla="*/ 221 h 369"/>
                  <a:gd name="T72" fmla="*/ 56 w 301"/>
                  <a:gd name="T73" fmla="*/ 223 h 369"/>
                  <a:gd name="T74" fmla="*/ 48 w 301"/>
                  <a:gd name="T75" fmla="*/ 237 h 369"/>
                  <a:gd name="T76" fmla="*/ 56 w 301"/>
                  <a:gd name="T77" fmla="*/ 249 h 369"/>
                  <a:gd name="T78" fmla="*/ 52 w 301"/>
                  <a:gd name="T79" fmla="*/ 253 h 369"/>
                  <a:gd name="T80" fmla="*/ 46 w 301"/>
                  <a:gd name="T81" fmla="*/ 249 h 369"/>
                  <a:gd name="T82" fmla="*/ 44 w 301"/>
                  <a:gd name="T83" fmla="*/ 243 h 369"/>
                  <a:gd name="T84" fmla="*/ 36 w 301"/>
                  <a:gd name="T85" fmla="*/ 227 h 369"/>
                  <a:gd name="T86" fmla="*/ 24 w 301"/>
                  <a:gd name="T87" fmla="*/ 229 h 369"/>
                  <a:gd name="T88" fmla="*/ 24 w 301"/>
                  <a:gd name="T89" fmla="*/ 223 h 369"/>
                  <a:gd name="T90" fmla="*/ 24 w 301"/>
                  <a:gd name="T91" fmla="*/ 211 h 369"/>
                  <a:gd name="T92" fmla="*/ 28 w 301"/>
                  <a:gd name="T93" fmla="*/ 197 h 369"/>
                  <a:gd name="T94" fmla="*/ 20 w 301"/>
                  <a:gd name="T95" fmla="*/ 199 h 369"/>
                  <a:gd name="T96" fmla="*/ 18 w 301"/>
                  <a:gd name="T97" fmla="*/ 205 h 369"/>
                  <a:gd name="T98" fmla="*/ 20 w 301"/>
                  <a:gd name="T99" fmla="*/ 211 h 369"/>
                  <a:gd name="T100" fmla="*/ 14 w 301"/>
                  <a:gd name="T101" fmla="*/ 217 h 369"/>
                  <a:gd name="T102" fmla="*/ 6 w 301"/>
                  <a:gd name="T103" fmla="*/ 215 h 369"/>
                  <a:gd name="T104" fmla="*/ 4 w 301"/>
                  <a:gd name="T105" fmla="*/ 207 h 369"/>
                  <a:gd name="T106" fmla="*/ 10 w 301"/>
                  <a:gd name="T107" fmla="*/ 203 h 369"/>
                  <a:gd name="T108" fmla="*/ 12 w 301"/>
                  <a:gd name="T109" fmla="*/ 199 h 369"/>
                  <a:gd name="T110" fmla="*/ 44 w 301"/>
                  <a:gd name="T111" fmla="*/ 89 h 369"/>
                  <a:gd name="T112" fmla="*/ 84 w 301"/>
                  <a:gd name="T113" fmla="*/ 2 h 369"/>
                  <a:gd name="T114" fmla="*/ 84 w 301"/>
                  <a:gd name="T115" fmla="*/ 2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01" h="369">
                    <a:moveTo>
                      <a:pt x="84" y="2"/>
                    </a:moveTo>
                    <a:lnTo>
                      <a:pt x="128" y="12"/>
                    </a:lnTo>
                    <a:lnTo>
                      <a:pt x="144" y="12"/>
                    </a:lnTo>
                    <a:lnTo>
                      <a:pt x="188" y="17"/>
                    </a:lnTo>
                    <a:lnTo>
                      <a:pt x="222" y="15"/>
                    </a:lnTo>
                    <a:lnTo>
                      <a:pt x="278" y="2"/>
                    </a:lnTo>
                    <a:lnTo>
                      <a:pt x="299" y="0"/>
                    </a:lnTo>
                    <a:lnTo>
                      <a:pt x="287" y="15"/>
                    </a:lnTo>
                    <a:lnTo>
                      <a:pt x="276" y="25"/>
                    </a:lnTo>
                    <a:lnTo>
                      <a:pt x="280" y="49"/>
                    </a:lnTo>
                    <a:lnTo>
                      <a:pt x="285" y="47"/>
                    </a:lnTo>
                    <a:lnTo>
                      <a:pt x="289" y="49"/>
                    </a:lnTo>
                    <a:lnTo>
                      <a:pt x="289" y="83"/>
                    </a:lnTo>
                    <a:lnTo>
                      <a:pt x="291" y="117"/>
                    </a:lnTo>
                    <a:lnTo>
                      <a:pt x="295" y="135"/>
                    </a:lnTo>
                    <a:lnTo>
                      <a:pt x="301" y="271"/>
                    </a:lnTo>
                    <a:lnTo>
                      <a:pt x="295" y="271"/>
                    </a:lnTo>
                    <a:lnTo>
                      <a:pt x="283" y="275"/>
                    </a:lnTo>
                    <a:lnTo>
                      <a:pt x="280" y="275"/>
                    </a:lnTo>
                    <a:lnTo>
                      <a:pt x="266" y="283"/>
                    </a:lnTo>
                    <a:lnTo>
                      <a:pt x="256" y="287"/>
                    </a:lnTo>
                    <a:lnTo>
                      <a:pt x="138" y="369"/>
                    </a:lnTo>
                    <a:lnTo>
                      <a:pt x="134" y="355"/>
                    </a:lnTo>
                    <a:lnTo>
                      <a:pt x="122" y="339"/>
                    </a:lnTo>
                    <a:lnTo>
                      <a:pt x="118" y="339"/>
                    </a:lnTo>
                    <a:lnTo>
                      <a:pt x="102" y="335"/>
                    </a:lnTo>
                    <a:lnTo>
                      <a:pt x="100" y="337"/>
                    </a:lnTo>
                    <a:lnTo>
                      <a:pt x="98" y="339"/>
                    </a:lnTo>
                    <a:lnTo>
                      <a:pt x="96" y="339"/>
                    </a:lnTo>
                    <a:lnTo>
                      <a:pt x="96" y="335"/>
                    </a:lnTo>
                    <a:lnTo>
                      <a:pt x="94" y="333"/>
                    </a:lnTo>
                    <a:lnTo>
                      <a:pt x="88" y="329"/>
                    </a:lnTo>
                    <a:lnTo>
                      <a:pt x="86" y="327"/>
                    </a:lnTo>
                    <a:lnTo>
                      <a:pt x="90" y="323"/>
                    </a:lnTo>
                    <a:lnTo>
                      <a:pt x="96" y="323"/>
                    </a:lnTo>
                    <a:lnTo>
                      <a:pt x="98" y="321"/>
                    </a:lnTo>
                    <a:lnTo>
                      <a:pt x="98" y="317"/>
                    </a:lnTo>
                    <a:lnTo>
                      <a:pt x="94" y="315"/>
                    </a:lnTo>
                    <a:lnTo>
                      <a:pt x="96" y="313"/>
                    </a:lnTo>
                    <a:lnTo>
                      <a:pt x="92" y="313"/>
                    </a:lnTo>
                    <a:lnTo>
                      <a:pt x="90" y="309"/>
                    </a:lnTo>
                    <a:lnTo>
                      <a:pt x="88" y="311"/>
                    </a:lnTo>
                    <a:lnTo>
                      <a:pt x="88" y="311"/>
                    </a:lnTo>
                    <a:lnTo>
                      <a:pt x="88" y="303"/>
                    </a:lnTo>
                    <a:lnTo>
                      <a:pt x="90" y="303"/>
                    </a:lnTo>
                    <a:lnTo>
                      <a:pt x="90" y="299"/>
                    </a:lnTo>
                    <a:lnTo>
                      <a:pt x="86" y="297"/>
                    </a:lnTo>
                    <a:lnTo>
                      <a:pt x="74" y="301"/>
                    </a:lnTo>
                    <a:lnTo>
                      <a:pt x="74" y="299"/>
                    </a:lnTo>
                    <a:lnTo>
                      <a:pt x="74" y="297"/>
                    </a:lnTo>
                    <a:lnTo>
                      <a:pt x="76" y="295"/>
                    </a:lnTo>
                    <a:lnTo>
                      <a:pt x="78" y="287"/>
                    </a:lnTo>
                    <a:lnTo>
                      <a:pt x="84" y="281"/>
                    </a:lnTo>
                    <a:lnTo>
                      <a:pt x="80" y="275"/>
                    </a:lnTo>
                    <a:lnTo>
                      <a:pt x="74" y="269"/>
                    </a:lnTo>
                    <a:lnTo>
                      <a:pt x="68" y="259"/>
                    </a:lnTo>
                    <a:lnTo>
                      <a:pt x="70" y="253"/>
                    </a:lnTo>
                    <a:lnTo>
                      <a:pt x="68" y="249"/>
                    </a:lnTo>
                    <a:lnTo>
                      <a:pt x="70" y="245"/>
                    </a:lnTo>
                    <a:lnTo>
                      <a:pt x="72" y="245"/>
                    </a:lnTo>
                    <a:lnTo>
                      <a:pt x="72" y="247"/>
                    </a:lnTo>
                    <a:lnTo>
                      <a:pt x="74" y="241"/>
                    </a:lnTo>
                    <a:lnTo>
                      <a:pt x="70" y="237"/>
                    </a:lnTo>
                    <a:lnTo>
                      <a:pt x="68" y="231"/>
                    </a:lnTo>
                    <a:lnTo>
                      <a:pt x="70" y="229"/>
                    </a:lnTo>
                    <a:lnTo>
                      <a:pt x="76" y="227"/>
                    </a:lnTo>
                    <a:lnTo>
                      <a:pt x="76" y="231"/>
                    </a:lnTo>
                    <a:lnTo>
                      <a:pt x="76" y="231"/>
                    </a:lnTo>
                    <a:lnTo>
                      <a:pt x="78" y="227"/>
                    </a:lnTo>
                    <a:lnTo>
                      <a:pt x="78" y="225"/>
                    </a:lnTo>
                    <a:lnTo>
                      <a:pt x="74" y="221"/>
                    </a:lnTo>
                    <a:lnTo>
                      <a:pt x="70" y="221"/>
                    </a:lnTo>
                    <a:lnTo>
                      <a:pt x="62" y="223"/>
                    </a:lnTo>
                    <a:lnTo>
                      <a:pt x="56" y="223"/>
                    </a:lnTo>
                    <a:lnTo>
                      <a:pt x="50" y="231"/>
                    </a:lnTo>
                    <a:lnTo>
                      <a:pt x="48" y="237"/>
                    </a:lnTo>
                    <a:lnTo>
                      <a:pt x="48" y="239"/>
                    </a:lnTo>
                    <a:lnTo>
                      <a:pt x="56" y="249"/>
                    </a:lnTo>
                    <a:lnTo>
                      <a:pt x="54" y="251"/>
                    </a:lnTo>
                    <a:lnTo>
                      <a:pt x="52" y="253"/>
                    </a:lnTo>
                    <a:lnTo>
                      <a:pt x="50" y="253"/>
                    </a:lnTo>
                    <a:lnTo>
                      <a:pt x="46" y="249"/>
                    </a:lnTo>
                    <a:lnTo>
                      <a:pt x="46" y="245"/>
                    </a:lnTo>
                    <a:lnTo>
                      <a:pt x="44" y="243"/>
                    </a:lnTo>
                    <a:lnTo>
                      <a:pt x="44" y="239"/>
                    </a:lnTo>
                    <a:lnTo>
                      <a:pt x="36" y="227"/>
                    </a:lnTo>
                    <a:lnTo>
                      <a:pt x="32" y="227"/>
                    </a:lnTo>
                    <a:lnTo>
                      <a:pt x="24" y="229"/>
                    </a:lnTo>
                    <a:lnTo>
                      <a:pt x="22" y="225"/>
                    </a:lnTo>
                    <a:lnTo>
                      <a:pt x="24" y="223"/>
                    </a:lnTo>
                    <a:lnTo>
                      <a:pt x="30" y="219"/>
                    </a:lnTo>
                    <a:lnTo>
                      <a:pt x="24" y="211"/>
                    </a:lnTo>
                    <a:lnTo>
                      <a:pt x="30" y="197"/>
                    </a:lnTo>
                    <a:lnTo>
                      <a:pt x="28" y="197"/>
                    </a:lnTo>
                    <a:lnTo>
                      <a:pt x="22" y="199"/>
                    </a:lnTo>
                    <a:lnTo>
                      <a:pt x="20" y="199"/>
                    </a:lnTo>
                    <a:lnTo>
                      <a:pt x="18" y="201"/>
                    </a:lnTo>
                    <a:lnTo>
                      <a:pt x="18" y="205"/>
                    </a:lnTo>
                    <a:lnTo>
                      <a:pt x="18" y="209"/>
                    </a:lnTo>
                    <a:lnTo>
                      <a:pt x="20" y="211"/>
                    </a:lnTo>
                    <a:lnTo>
                      <a:pt x="20" y="215"/>
                    </a:lnTo>
                    <a:lnTo>
                      <a:pt x="14" y="217"/>
                    </a:lnTo>
                    <a:lnTo>
                      <a:pt x="10" y="217"/>
                    </a:lnTo>
                    <a:lnTo>
                      <a:pt x="6" y="215"/>
                    </a:lnTo>
                    <a:lnTo>
                      <a:pt x="0" y="211"/>
                    </a:lnTo>
                    <a:lnTo>
                      <a:pt x="4" y="207"/>
                    </a:lnTo>
                    <a:lnTo>
                      <a:pt x="8" y="207"/>
                    </a:lnTo>
                    <a:lnTo>
                      <a:pt x="10" y="203"/>
                    </a:lnTo>
                    <a:lnTo>
                      <a:pt x="12" y="203"/>
                    </a:lnTo>
                    <a:lnTo>
                      <a:pt x="12" y="199"/>
                    </a:lnTo>
                    <a:lnTo>
                      <a:pt x="8" y="195"/>
                    </a:lnTo>
                    <a:lnTo>
                      <a:pt x="44" y="89"/>
                    </a:lnTo>
                    <a:lnTo>
                      <a:pt x="72" y="97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04"/>
              <p:cNvSpPr>
                <a:spLocks/>
              </p:cNvSpPr>
              <p:nvPr/>
            </p:nvSpPr>
            <p:spPr bwMode="auto">
              <a:xfrm>
                <a:off x="1523" y="2709"/>
                <a:ext cx="328" cy="431"/>
              </a:xfrm>
              <a:custGeom>
                <a:avLst/>
                <a:gdLst>
                  <a:gd name="T0" fmla="*/ 36 w 328"/>
                  <a:gd name="T1" fmla="*/ 7 h 431"/>
                  <a:gd name="T2" fmla="*/ 44 w 328"/>
                  <a:gd name="T3" fmla="*/ 5 h 431"/>
                  <a:gd name="T4" fmla="*/ 58 w 328"/>
                  <a:gd name="T5" fmla="*/ 9 h 431"/>
                  <a:gd name="T6" fmla="*/ 78 w 328"/>
                  <a:gd name="T7" fmla="*/ 19 h 431"/>
                  <a:gd name="T8" fmla="*/ 148 w 328"/>
                  <a:gd name="T9" fmla="*/ 43 h 431"/>
                  <a:gd name="T10" fmla="*/ 152 w 328"/>
                  <a:gd name="T11" fmla="*/ 41 h 431"/>
                  <a:gd name="T12" fmla="*/ 154 w 328"/>
                  <a:gd name="T13" fmla="*/ 39 h 431"/>
                  <a:gd name="T14" fmla="*/ 154 w 328"/>
                  <a:gd name="T15" fmla="*/ 37 h 431"/>
                  <a:gd name="T16" fmla="*/ 158 w 328"/>
                  <a:gd name="T17" fmla="*/ 33 h 431"/>
                  <a:gd name="T18" fmla="*/ 162 w 328"/>
                  <a:gd name="T19" fmla="*/ 33 h 431"/>
                  <a:gd name="T20" fmla="*/ 166 w 328"/>
                  <a:gd name="T21" fmla="*/ 27 h 431"/>
                  <a:gd name="T22" fmla="*/ 172 w 328"/>
                  <a:gd name="T23" fmla="*/ 25 h 431"/>
                  <a:gd name="T24" fmla="*/ 248 w 328"/>
                  <a:gd name="T25" fmla="*/ 19 h 431"/>
                  <a:gd name="T26" fmla="*/ 250 w 328"/>
                  <a:gd name="T27" fmla="*/ 17 h 431"/>
                  <a:gd name="T28" fmla="*/ 258 w 328"/>
                  <a:gd name="T29" fmla="*/ 13 h 431"/>
                  <a:gd name="T30" fmla="*/ 258 w 328"/>
                  <a:gd name="T31" fmla="*/ 11 h 431"/>
                  <a:gd name="T32" fmla="*/ 258 w 328"/>
                  <a:gd name="T33" fmla="*/ 2 h 431"/>
                  <a:gd name="T34" fmla="*/ 264 w 328"/>
                  <a:gd name="T35" fmla="*/ 0 h 431"/>
                  <a:gd name="T36" fmla="*/ 272 w 328"/>
                  <a:gd name="T37" fmla="*/ 0 h 431"/>
                  <a:gd name="T38" fmla="*/ 274 w 328"/>
                  <a:gd name="T39" fmla="*/ 2 h 431"/>
                  <a:gd name="T40" fmla="*/ 276 w 328"/>
                  <a:gd name="T41" fmla="*/ 0 h 431"/>
                  <a:gd name="T42" fmla="*/ 276 w 328"/>
                  <a:gd name="T43" fmla="*/ 3 h 431"/>
                  <a:gd name="T44" fmla="*/ 276 w 328"/>
                  <a:gd name="T45" fmla="*/ 7 h 431"/>
                  <a:gd name="T46" fmla="*/ 278 w 328"/>
                  <a:gd name="T47" fmla="*/ 13 h 431"/>
                  <a:gd name="T48" fmla="*/ 278 w 328"/>
                  <a:gd name="T49" fmla="*/ 15 h 431"/>
                  <a:gd name="T50" fmla="*/ 282 w 328"/>
                  <a:gd name="T51" fmla="*/ 27 h 431"/>
                  <a:gd name="T52" fmla="*/ 284 w 328"/>
                  <a:gd name="T53" fmla="*/ 29 h 431"/>
                  <a:gd name="T54" fmla="*/ 288 w 328"/>
                  <a:gd name="T55" fmla="*/ 35 h 431"/>
                  <a:gd name="T56" fmla="*/ 288 w 328"/>
                  <a:gd name="T57" fmla="*/ 37 h 431"/>
                  <a:gd name="T58" fmla="*/ 296 w 328"/>
                  <a:gd name="T59" fmla="*/ 41 h 431"/>
                  <a:gd name="T60" fmla="*/ 298 w 328"/>
                  <a:gd name="T61" fmla="*/ 41 h 431"/>
                  <a:gd name="T62" fmla="*/ 300 w 328"/>
                  <a:gd name="T63" fmla="*/ 41 h 431"/>
                  <a:gd name="T64" fmla="*/ 298 w 328"/>
                  <a:gd name="T65" fmla="*/ 37 h 431"/>
                  <a:gd name="T66" fmla="*/ 298 w 328"/>
                  <a:gd name="T67" fmla="*/ 37 h 431"/>
                  <a:gd name="T68" fmla="*/ 302 w 328"/>
                  <a:gd name="T69" fmla="*/ 37 h 431"/>
                  <a:gd name="T70" fmla="*/ 306 w 328"/>
                  <a:gd name="T71" fmla="*/ 39 h 431"/>
                  <a:gd name="T72" fmla="*/ 310 w 328"/>
                  <a:gd name="T73" fmla="*/ 41 h 431"/>
                  <a:gd name="T74" fmla="*/ 310 w 328"/>
                  <a:gd name="T75" fmla="*/ 45 h 431"/>
                  <a:gd name="T76" fmla="*/ 310 w 328"/>
                  <a:gd name="T77" fmla="*/ 51 h 431"/>
                  <a:gd name="T78" fmla="*/ 310 w 328"/>
                  <a:gd name="T79" fmla="*/ 59 h 431"/>
                  <a:gd name="T80" fmla="*/ 310 w 328"/>
                  <a:gd name="T81" fmla="*/ 61 h 431"/>
                  <a:gd name="T82" fmla="*/ 312 w 328"/>
                  <a:gd name="T83" fmla="*/ 63 h 431"/>
                  <a:gd name="T84" fmla="*/ 312 w 328"/>
                  <a:gd name="T85" fmla="*/ 65 h 431"/>
                  <a:gd name="T86" fmla="*/ 312 w 328"/>
                  <a:gd name="T87" fmla="*/ 67 h 431"/>
                  <a:gd name="T88" fmla="*/ 318 w 328"/>
                  <a:gd name="T89" fmla="*/ 71 h 431"/>
                  <a:gd name="T90" fmla="*/ 322 w 328"/>
                  <a:gd name="T91" fmla="*/ 69 h 431"/>
                  <a:gd name="T92" fmla="*/ 324 w 328"/>
                  <a:gd name="T93" fmla="*/ 65 h 431"/>
                  <a:gd name="T94" fmla="*/ 326 w 328"/>
                  <a:gd name="T95" fmla="*/ 65 h 431"/>
                  <a:gd name="T96" fmla="*/ 328 w 328"/>
                  <a:gd name="T97" fmla="*/ 69 h 431"/>
                  <a:gd name="T98" fmla="*/ 274 w 328"/>
                  <a:gd name="T99" fmla="*/ 427 h 431"/>
                  <a:gd name="T100" fmla="*/ 28 w 328"/>
                  <a:gd name="T101" fmla="*/ 431 h 431"/>
                  <a:gd name="T102" fmla="*/ 40 w 328"/>
                  <a:gd name="T103" fmla="*/ 337 h 431"/>
                  <a:gd name="T104" fmla="*/ 42 w 328"/>
                  <a:gd name="T105" fmla="*/ 231 h 431"/>
                  <a:gd name="T106" fmla="*/ 50 w 328"/>
                  <a:gd name="T107" fmla="*/ 157 h 431"/>
                  <a:gd name="T108" fmla="*/ 0 w 328"/>
                  <a:gd name="T109" fmla="*/ 129 h 431"/>
                  <a:gd name="T110" fmla="*/ 16 w 328"/>
                  <a:gd name="T111" fmla="*/ 113 h 431"/>
                  <a:gd name="T112" fmla="*/ 36 w 328"/>
                  <a:gd name="T113" fmla="*/ 7 h 431"/>
                  <a:gd name="T114" fmla="*/ 36 w 328"/>
                  <a:gd name="T115" fmla="*/ 7 h 431"/>
                  <a:gd name="T116" fmla="*/ 36 w 328"/>
                  <a:gd name="T117" fmla="*/ 7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8" h="431">
                    <a:moveTo>
                      <a:pt x="36" y="7"/>
                    </a:moveTo>
                    <a:lnTo>
                      <a:pt x="44" y="5"/>
                    </a:lnTo>
                    <a:lnTo>
                      <a:pt x="58" y="9"/>
                    </a:lnTo>
                    <a:lnTo>
                      <a:pt x="78" y="19"/>
                    </a:lnTo>
                    <a:lnTo>
                      <a:pt x="148" y="43"/>
                    </a:lnTo>
                    <a:lnTo>
                      <a:pt x="152" y="41"/>
                    </a:lnTo>
                    <a:lnTo>
                      <a:pt x="154" y="39"/>
                    </a:lnTo>
                    <a:lnTo>
                      <a:pt x="154" y="37"/>
                    </a:lnTo>
                    <a:lnTo>
                      <a:pt x="158" y="33"/>
                    </a:lnTo>
                    <a:lnTo>
                      <a:pt x="162" y="33"/>
                    </a:lnTo>
                    <a:lnTo>
                      <a:pt x="166" y="27"/>
                    </a:lnTo>
                    <a:lnTo>
                      <a:pt x="172" y="25"/>
                    </a:lnTo>
                    <a:lnTo>
                      <a:pt x="248" y="19"/>
                    </a:lnTo>
                    <a:lnTo>
                      <a:pt x="250" y="17"/>
                    </a:lnTo>
                    <a:lnTo>
                      <a:pt x="258" y="13"/>
                    </a:lnTo>
                    <a:lnTo>
                      <a:pt x="258" y="11"/>
                    </a:lnTo>
                    <a:lnTo>
                      <a:pt x="258" y="2"/>
                    </a:lnTo>
                    <a:lnTo>
                      <a:pt x="264" y="0"/>
                    </a:lnTo>
                    <a:lnTo>
                      <a:pt x="272" y="0"/>
                    </a:lnTo>
                    <a:lnTo>
                      <a:pt x="274" y="2"/>
                    </a:lnTo>
                    <a:lnTo>
                      <a:pt x="276" y="0"/>
                    </a:lnTo>
                    <a:lnTo>
                      <a:pt x="276" y="3"/>
                    </a:lnTo>
                    <a:lnTo>
                      <a:pt x="276" y="7"/>
                    </a:lnTo>
                    <a:lnTo>
                      <a:pt x="278" y="13"/>
                    </a:lnTo>
                    <a:lnTo>
                      <a:pt x="278" y="15"/>
                    </a:lnTo>
                    <a:lnTo>
                      <a:pt x="282" y="27"/>
                    </a:lnTo>
                    <a:lnTo>
                      <a:pt x="284" y="29"/>
                    </a:lnTo>
                    <a:lnTo>
                      <a:pt x="288" y="35"/>
                    </a:lnTo>
                    <a:lnTo>
                      <a:pt x="288" y="37"/>
                    </a:lnTo>
                    <a:lnTo>
                      <a:pt x="296" y="41"/>
                    </a:lnTo>
                    <a:lnTo>
                      <a:pt x="298" y="41"/>
                    </a:lnTo>
                    <a:lnTo>
                      <a:pt x="300" y="41"/>
                    </a:lnTo>
                    <a:lnTo>
                      <a:pt x="298" y="37"/>
                    </a:lnTo>
                    <a:lnTo>
                      <a:pt x="298" y="37"/>
                    </a:lnTo>
                    <a:lnTo>
                      <a:pt x="302" y="37"/>
                    </a:lnTo>
                    <a:lnTo>
                      <a:pt x="306" y="39"/>
                    </a:lnTo>
                    <a:lnTo>
                      <a:pt x="310" y="41"/>
                    </a:lnTo>
                    <a:lnTo>
                      <a:pt x="310" y="45"/>
                    </a:lnTo>
                    <a:lnTo>
                      <a:pt x="310" y="51"/>
                    </a:lnTo>
                    <a:lnTo>
                      <a:pt x="310" y="59"/>
                    </a:lnTo>
                    <a:lnTo>
                      <a:pt x="310" y="61"/>
                    </a:lnTo>
                    <a:lnTo>
                      <a:pt x="312" y="63"/>
                    </a:lnTo>
                    <a:lnTo>
                      <a:pt x="312" y="65"/>
                    </a:lnTo>
                    <a:lnTo>
                      <a:pt x="312" y="67"/>
                    </a:lnTo>
                    <a:lnTo>
                      <a:pt x="318" y="71"/>
                    </a:lnTo>
                    <a:lnTo>
                      <a:pt x="322" y="69"/>
                    </a:lnTo>
                    <a:lnTo>
                      <a:pt x="324" y="65"/>
                    </a:lnTo>
                    <a:lnTo>
                      <a:pt x="326" y="65"/>
                    </a:lnTo>
                    <a:lnTo>
                      <a:pt x="328" y="69"/>
                    </a:lnTo>
                    <a:lnTo>
                      <a:pt x="274" y="427"/>
                    </a:lnTo>
                    <a:lnTo>
                      <a:pt x="28" y="431"/>
                    </a:lnTo>
                    <a:lnTo>
                      <a:pt x="40" y="337"/>
                    </a:lnTo>
                    <a:lnTo>
                      <a:pt x="42" y="231"/>
                    </a:lnTo>
                    <a:lnTo>
                      <a:pt x="50" y="157"/>
                    </a:lnTo>
                    <a:lnTo>
                      <a:pt x="0" y="129"/>
                    </a:lnTo>
                    <a:lnTo>
                      <a:pt x="16" y="113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6" y="7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05"/>
              <p:cNvSpPr>
                <a:spLocks/>
              </p:cNvSpPr>
              <p:nvPr/>
            </p:nvSpPr>
            <p:spPr bwMode="auto">
              <a:xfrm>
                <a:off x="1987" y="2778"/>
                <a:ext cx="310" cy="356"/>
              </a:xfrm>
              <a:custGeom>
                <a:avLst/>
                <a:gdLst>
                  <a:gd name="T0" fmla="*/ 82 w 310"/>
                  <a:gd name="T1" fmla="*/ 4 h 356"/>
                  <a:gd name="T2" fmla="*/ 150 w 310"/>
                  <a:gd name="T3" fmla="*/ 14 h 356"/>
                  <a:gd name="T4" fmla="*/ 268 w 310"/>
                  <a:gd name="T5" fmla="*/ 62 h 356"/>
                  <a:gd name="T6" fmla="*/ 310 w 310"/>
                  <a:gd name="T7" fmla="*/ 158 h 356"/>
                  <a:gd name="T8" fmla="*/ 296 w 310"/>
                  <a:gd name="T9" fmla="*/ 158 h 356"/>
                  <a:gd name="T10" fmla="*/ 280 w 310"/>
                  <a:gd name="T11" fmla="*/ 164 h 356"/>
                  <a:gd name="T12" fmla="*/ 266 w 310"/>
                  <a:gd name="T13" fmla="*/ 180 h 356"/>
                  <a:gd name="T14" fmla="*/ 256 w 310"/>
                  <a:gd name="T15" fmla="*/ 190 h 356"/>
                  <a:gd name="T16" fmla="*/ 246 w 310"/>
                  <a:gd name="T17" fmla="*/ 218 h 356"/>
                  <a:gd name="T18" fmla="*/ 238 w 310"/>
                  <a:gd name="T19" fmla="*/ 230 h 356"/>
                  <a:gd name="T20" fmla="*/ 220 w 310"/>
                  <a:gd name="T21" fmla="*/ 268 h 356"/>
                  <a:gd name="T22" fmla="*/ 214 w 310"/>
                  <a:gd name="T23" fmla="*/ 288 h 356"/>
                  <a:gd name="T24" fmla="*/ 206 w 310"/>
                  <a:gd name="T25" fmla="*/ 350 h 356"/>
                  <a:gd name="T26" fmla="*/ 0 w 310"/>
                  <a:gd name="T27" fmla="*/ 356 h 356"/>
                  <a:gd name="T28" fmla="*/ 2 w 310"/>
                  <a:gd name="T29" fmla="*/ 270 h 356"/>
                  <a:gd name="T30" fmla="*/ 2 w 310"/>
                  <a:gd name="T31" fmla="*/ 268 h 356"/>
                  <a:gd name="T32" fmla="*/ 8 w 310"/>
                  <a:gd name="T33" fmla="*/ 254 h 356"/>
                  <a:gd name="T34" fmla="*/ 2 w 310"/>
                  <a:gd name="T35" fmla="*/ 224 h 356"/>
                  <a:gd name="T36" fmla="*/ 6 w 310"/>
                  <a:gd name="T37" fmla="*/ 10 h 356"/>
                  <a:gd name="T38" fmla="*/ 58 w 310"/>
                  <a:gd name="T39" fmla="*/ 0 h 356"/>
                  <a:gd name="T40" fmla="*/ 82 w 310"/>
                  <a:gd name="T41" fmla="*/ 4 h 356"/>
                  <a:gd name="T42" fmla="*/ 82 w 310"/>
                  <a:gd name="T43" fmla="*/ 4 h 356"/>
                  <a:gd name="T44" fmla="*/ 82 w 310"/>
                  <a:gd name="T45" fmla="*/ 4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0" h="356">
                    <a:moveTo>
                      <a:pt x="82" y="4"/>
                    </a:moveTo>
                    <a:lnTo>
                      <a:pt x="150" y="14"/>
                    </a:lnTo>
                    <a:lnTo>
                      <a:pt x="268" y="62"/>
                    </a:lnTo>
                    <a:lnTo>
                      <a:pt x="310" y="158"/>
                    </a:lnTo>
                    <a:lnTo>
                      <a:pt x="296" y="158"/>
                    </a:lnTo>
                    <a:lnTo>
                      <a:pt x="280" y="164"/>
                    </a:lnTo>
                    <a:lnTo>
                      <a:pt x="266" y="180"/>
                    </a:lnTo>
                    <a:lnTo>
                      <a:pt x="256" y="190"/>
                    </a:lnTo>
                    <a:lnTo>
                      <a:pt x="246" y="218"/>
                    </a:lnTo>
                    <a:lnTo>
                      <a:pt x="238" y="230"/>
                    </a:lnTo>
                    <a:lnTo>
                      <a:pt x="220" y="268"/>
                    </a:lnTo>
                    <a:lnTo>
                      <a:pt x="214" y="288"/>
                    </a:lnTo>
                    <a:lnTo>
                      <a:pt x="206" y="350"/>
                    </a:lnTo>
                    <a:lnTo>
                      <a:pt x="0" y="356"/>
                    </a:lnTo>
                    <a:lnTo>
                      <a:pt x="2" y="270"/>
                    </a:lnTo>
                    <a:lnTo>
                      <a:pt x="2" y="268"/>
                    </a:lnTo>
                    <a:lnTo>
                      <a:pt x="8" y="254"/>
                    </a:lnTo>
                    <a:lnTo>
                      <a:pt x="2" y="224"/>
                    </a:lnTo>
                    <a:lnTo>
                      <a:pt x="6" y="10"/>
                    </a:lnTo>
                    <a:lnTo>
                      <a:pt x="58" y="0"/>
                    </a:lnTo>
                    <a:lnTo>
                      <a:pt x="82" y="4"/>
                    </a:lnTo>
                    <a:lnTo>
                      <a:pt x="82" y="4"/>
                    </a:lnTo>
                    <a:lnTo>
                      <a:pt x="82" y="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06"/>
              <p:cNvSpPr>
                <a:spLocks/>
              </p:cNvSpPr>
              <p:nvPr/>
            </p:nvSpPr>
            <p:spPr bwMode="auto">
              <a:xfrm>
                <a:off x="1797" y="2778"/>
                <a:ext cx="198" cy="358"/>
              </a:xfrm>
              <a:custGeom>
                <a:avLst/>
                <a:gdLst>
                  <a:gd name="T0" fmla="*/ 196 w 198"/>
                  <a:gd name="T1" fmla="*/ 10 h 358"/>
                  <a:gd name="T2" fmla="*/ 192 w 198"/>
                  <a:gd name="T3" fmla="*/ 224 h 358"/>
                  <a:gd name="T4" fmla="*/ 198 w 198"/>
                  <a:gd name="T5" fmla="*/ 254 h 358"/>
                  <a:gd name="T6" fmla="*/ 192 w 198"/>
                  <a:gd name="T7" fmla="*/ 268 h 358"/>
                  <a:gd name="T8" fmla="*/ 192 w 198"/>
                  <a:gd name="T9" fmla="*/ 270 h 358"/>
                  <a:gd name="T10" fmla="*/ 190 w 198"/>
                  <a:gd name="T11" fmla="*/ 356 h 358"/>
                  <a:gd name="T12" fmla="*/ 0 w 198"/>
                  <a:gd name="T13" fmla="*/ 358 h 358"/>
                  <a:gd name="T14" fmla="*/ 54 w 198"/>
                  <a:gd name="T15" fmla="*/ 0 h 358"/>
                  <a:gd name="T16" fmla="*/ 60 w 198"/>
                  <a:gd name="T17" fmla="*/ 4 h 358"/>
                  <a:gd name="T18" fmla="*/ 64 w 198"/>
                  <a:gd name="T19" fmla="*/ 8 h 358"/>
                  <a:gd name="T20" fmla="*/ 64 w 198"/>
                  <a:gd name="T21" fmla="*/ 14 h 358"/>
                  <a:gd name="T22" fmla="*/ 62 w 198"/>
                  <a:gd name="T23" fmla="*/ 16 h 358"/>
                  <a:gd name="T24" fmla="*/ 56 w 198"/>
                  <a:gd name="T25" fmla="*/ 14 h 358"/>
                  <a:gd name="T26" fmla="*/ 54 w 198"/>
                  <a:gd name="T27" fmla="*/ 16 h 358"/>
                  <a:gd name="T28" fmla="*/ 54 w 198"/>
                  <a:gd name="T29" fmla="*/ 20 h 358"/>
                  <a:gd name="T30" fmla="*/ 58 w 198"/>
                  <a:gd name="T31" fmla="*/ 20 h 358"/>
                  <a:gd name="T32" fmla="*/ 60 w 198"/>
                  <a:gd name="T33" fmla="*/ 20 h 358"/>
                  <a:gd name="T34" fmla="*/ 60 w 198"/>
                  <a:gd name="T35" fmla="*/ 28 h 358"/>
                  <a:gd name="T36" fmla="*/ 150 w 198"/>
                  <a:gd name="T37" fmla="*/ 24 h 358"/>
                  <a:gd name="T38" fmla="*/ 196 w 198"/>
                  <a:gd name="T39" fmla="*/ 10 h 358"/>
                  <a:gd name="T40" fmla="*/ 196 w 198"/>
                  <a:gd name="T41" fmla="*/ 10 h 358"/>
                  <a:gd name="T42" fmla="*/ 196 w 198"/>
                  <a:gd name="T43" fmla="*/ 1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8" h="358">
                    <a:moveTo>
                      <a:pt x="196" y="10"/>
                    </a:moveTo>
                    <a:lnTo>
                      <a:pt x="192" y="224"/>
                    </a:lnTo>
                    <a:lnTo>
                      <a:pt x="198" y="254"/>
                    </a:lnTo>
                    <a:lnTo>
                      <a:pt x="192" y="268"/>
                    </a:lnTo>
                    <a:lnTo>
                      <a:pt x="192" y="270"/>
                    </a:lnTo>
                    <a:lnTo>
                      <a:pt x="190" y="356"/>
                    </a:lnTo>
                    <a:lnTo>
                      <a:pt x="0" y="358"/>
                    </a:lnTo>
                    <a:lnTo>
                      <a:pt x="54" y="0"/>
                    </a:lnTo>
                    <a:lnTo>
                      <a:pt x="60" y="4"/>
                    </a:lnTo>
                    <a:lnTo>
                      <a:pt x="64" y="8"/>
                    </a:lnTo>
                    <a:lnTo>
                      <a:pt x="64" y="14"/>
                    </a:lnTo>
                    <a:lnTo>
                      <a:pt x="62" y="16"/>
                    </a:lnTo>
                    <a:lnTo>
                      <a:pt x="56" y="14"/>
                    </a:lnTo>
                    <a:lnTo>
                      <a:pt x="54" y="16"/>
                    </a:lnTo>
                    <a:lnTo>
                      <a:pt x="54" y="20"/>
                    </a:lnTo>
                    <a:lnTo>
                      <a:pt x="58" y="20"/>
                    </a:lnTo>
                    <a:lnTo>
                      <a:pt x="60" y="20"/>
                    </a:lnTo>
                    <a:lnTo>
                      <a:pt x="60" y="28"/>
                    </a:lnTo>
                    <a:lnTo>
                      <a:pt x="150" y="24"/>
                    </a:lnTo>
                    <a:lnTo>
                      <a:pt x="196" y="10"/>
                    </a:lnTo>
                    <a:lnTo>
                      <a:pt x="196" y="10"/>
                    </a:lnTo>
                    <a:lnTo>
                      <a:pt x="196" y="1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107"/>
              <p:cNvSpPr>
                <a:spLocks/>
              </p:cNvSpPr>
              <p:nvPr/>
            </p:nvSpPr>
            <p:spPr bwMode="auto">
              <a:xfrm>
                <a:off x="1005" y="2784"/>
                <a:ext cx="258" cy="264"/>
              </a:xfrm>
              <a:custGeom>
                <a:avLst/>
                <a:gdLst>
                  <a:gd name="T0" fmla="*/ 0 w 258"/>
                  <a:gd name="T1" fmla="*/ 34 h 264"/>
                  <a:gd name="T2" fmla="*/ 12 w 258"/>
                  <a:gd name="T3" fmla="*/ 30 h 264"/>
                  <a:gd name="T4" fmla="*/ 42 w 258"/>
                  <a:gd name="T5" fmla="*/ 10 h 264"/>
                  <a:gd name="T6" fmla="*/ 86 w 258"/>
                  <a:gd name="T7" fmla="*/ 0 h 264"/>
                  <a:gd name="T8" fmla="*/ 102 w 258"/>
                  <a:gd name="T9" fmla="*/ 2 h 264"/>
                  <a:gd name="T10" fmla="*/ 120 w 258"/>
                  <a:gd name="T11" fmla="*/ 14 h 264"/>
                  <a:gd name="T12" fmla="*/ 126 w 258"/>
                  <a:gd name="T13" fmla="*/ 18 h 264"/>
                  <a:gd name="T14" fmla="*/ 134 w 258"/>
                  <a:gd name="T15" fmla="*/ 30 h 264"/>
                  <a:gd name="T16" fmla="*/ 144 w 258"/>
                  <a:gd name="T17" fmla="*/ 40 h 264"/>
                  <a:gd name="T18" fmla="*/ 154 w 258"/>
                  <a:gd name="T19" fmla="*/ 56 h 264"/>
                  <a:gd name="T20" fmla="*/ 168 w 258"/>
                  <a:gd name="T21" fmla="*/ 70 h 264"/>
                  <a:gd name="T22" fmla="*/ 180 w 258"/>
                  <a:gd name="T23" fmla="*/ 86 h 264"/>
                  <a:gd name="T24" fmla="*/ 194 w 258"/>
                  <a:gd name="T25" fmla="*/ 96 h 264"/>
                  <a:gd name="T26" fmla="*/ 202 w 258"/>
                  <a:gd name="T27" fmla="*/ 106 h 264"/>
                  <a:gd name="T28" fmla="*/ 206 w 258"/>
                  <a:gd name="T29" fmla="*/ 114 h 264"/>
                  <a:gd name="T30" fmla="*/ 210 w 258"/>
                  <a:gd name="T31" fmla="*/ 138 h 264"/>
                  <a:gd name="T32" fmla="*/ 226 w 258"/>
                  <a:gd name="T33" fmla="*/ 164 h 264"/>
                  <a:gd name="T34" fmla="*/ 244 w 258"/>
                  <a:gd name="T35" fmla="*/ 214 h 264"/>
                  <a:gd name="T36" fmla="*/ 248 w 258"/>
                  <a:gd name="T37" fmla="*/ 234 h 264"/>
                  <a:gd name="T38" fmla="*/ 256 w 258"/>
                  <a:gd name="T39" fmla="*/ 252 h 264"/>
                  <a:gd name="T40" fmla="*/ 256 w 258"/>
                  <a:gd name="T41" fmla="*/ 260 h 264"/>
                  <a:gd name="T42" fmla="*/ 258 w 258"/>
                  <a:gd name="T43" fmla="*/ 264 h 264"/>
                  <a:gd name="T44" fmla="*/ 0 w 258"/>
                  <a:gd name="T45" fmla="*/ 262 h 264"/>
                  <a:gd name="T46" fmla="*/ 0 w 258"/>
                  <a:gd name="T47" fmla="*/ 56 h 264"/>
                  <a:gd name="T48" fmla="*/ 0 w 258"/>
                  <a:gd name="T49" fmla="*/ 50 h 264"/>
                  <a:gd name="T50" fmla="*/ 0 w 258"/>
                  <a:gd name="T51" fmla="*/ 44 h 264"/>
                  <a:gd name="T52" fmla="*/ 0 w 258"/>
                  <a:gd name="T53" fmla="*/ 34 h 264"/>
                  <a:gd name="T54" fmla="*/ 0 w 258"/>
                  <a:gd name="T55" fmla="*/ 34 h 264"/>
                  <a:gd name="T56" fmla="*/ 0 w 258"/>
                  <a:gd name="T57" fmla="*/ 3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8" h="264">
                    <a:moveTo>
                      <a:pt x="0" y="34"/>
                    </a:moveTo>
                    <a:lnTo>
                      <a:pt x="12" y="30"/>
                    </a:lnTo>
                    <a:lnTo>
                      <a:pt x="42" y="10"/>
                    </a:lnTo>
                    <a:lnTo>
                      <a:pt x="86" y="0"/>
                    </a:lnTo>
                    <a:lnTo>
                      <a:pt x="102" y="2"/>
                    </a:lnTo>
                    <a:lnTo>
                      <a:pt x="120" y="14"/>
                    </a:lnTo>
                    <a:lnTo>
                      <a:pt x="126" y="18"/>
                    </a:lnTo>
                    <a:lnTo>
                      <a:pt x="134" y="30"/>
                    </a:lnTo>
                    <a:lnTo>
                      <a:pt x="144" y="40"/>
                    </a:lnTo>
                    <a:lnTo>
                      <a:pt x="154" y="56"/>
                    </a:lnTo>
                    <a:lnTo>
                      <a:pt x="168" y="70"/>
                    </a:lnTo>
                    <a:lnTo>
                      <a:pt x="180" y="86"/>
                    </a:lnTo>
                    <a:lnTo>
                      <a:pt x="194" y="96"/>
                    </a:lnTo>
                    <a:lnTo>
                      <a:pt x="202" y="106"/>
                    </a:lnTo>
                    <a:lnTo>
                      <a:pt x="206" y="114"/>
                    </a:lnTo>
                    <a:lnTo>
                      <a:pt x="210" y="138"/>
                    </a:lnTo>
                    <a:lnTo>
                      <a:pt x="226" y="164"/>
                    </a:lnTo>
                    <a:lnTo>
                      <a:pt x="244" y="214"/>
                    </a:lnTo>
                    <a:lnTo>
                      <a:pt x="248" y="234"/>
                    </a:lnTo>
                    <a:lnTo>
                      <a:pt x="256" y="252"/>
                    </a:lnTo>
                    <a:lnTo>
                      <a:pt x="256" y="260"/>
                    </a:lnTo>
                    <a:lnTo>
                      <a:pt x="258" y="264"/>
                    </a:lnTo>
                    <a:lnTo>
                      <a:pt x="0" y="262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0" y="34"/>
                    </a:lnTo>
                    <a:lnTo>
                      <a:pt x="0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08"/>
              <p:cNvSpPr>
                <a:spLocks/>
              </p:cNvSpPr>
              <p:nvPr/>
            </p:nvSpPr>
            <p:spPr bwMode="auto">
              <a:xfrm>
                <a:off x="4036" y="2794"/>
                <a:ext cx="362" cy="304"/>
              </a:xfrm>
              <a:custGeom>
                <a:avLst/>
                <a:gdLst>
                  <a:gd name="T0" fmla="*/ 160 w 362"/>
                  <a:gd name="T1" fmla="*/ 0 h 304"/>
                  <a:gd name="T2" fmla="*/ 162 w 362"/>
                  <a:gd name="T3" fmla="*/ 10 h 304"/>
                  <a:gd name="T4" fmla="*/ 178 w 362"/>
                  <a:gd name="T5" fmla="*/ 8 h 304"/>
                  <a:gd name="T6" fmla="*/ 184 w 362"/>
                  <a:gd name="T7" fmla="*/ 22 h 304"/>
                  <a:gd name="T8" fmla="*/ 210 w 362"/>
                  <a:gd name="T9" fmla="*/ 14 h 304"/>
                  <a:gd name="T10" fmla="*/ 218 w 362"/>
                  <a:gd name="T11" fmla="*/ 20 h 304"/>
                  <a:gd name="T12" fmla="*/ 216 w 362"/>
                  <a:gd name="T13" fmla="*/ 30 h 304"/>
                  <a:gd name="T14" fmla="*/ 236 w 362"/>
                  <a:gd name="T15" fmla="*/ 24 h 304"/>
                  <a:gd name="T16" fmla="*/ 248 w 362"/>
                  <a:gd name="T17" fmla="*/ 38 h 304"/>
                  <a:gd name="T18" fmla="*/ 262 w 362"/>
                  <a:gd name="T19" fmla="*/ 48 h 304"/>
                  <a:gd name="T20" fmla="*/ 286 w 362"/>
                  <a:gd name="T21" fmla="*/ 60 h 304"/>
                  <a:gd name="T22" fmla="*/ 302 w 362"/>
                  <a:gd name="T23" fmla="*/ 68 h 304"/>
                  <a:gd name="T24" fmla="*/ 328 w 362"/>
                  <a:gd name="T25" fmla="*/ 76 h 304"/>
                  <a:gd name="T26" fmla="*/ 334 w 362"/>
                  <a:gd name="T27" fmla="*/ 84 h 304"/>
                  <a:gd name="T28" fmla="*/ 350 w 362"/>
                  <a:gd name="T29" fmla="*/ 94 h 304"/>
                  <a:gd name="T30" fmla="*/ 360 w 362"/>
                  <a:gd name="T31" fmla="*/ 96 h 304"/>
                  <a:gd name="T32" fmla="*/ 358 w 362"/>
                  <a:gd name="T33" fmla="*/ 104 h 304"/>
                  <a:gd name="T34" fmla="*/ 352 w 362"/>
                  <a:gd name="T35" fmla="*/ 122 h 304"/>
                  <a:gd name="T36" fmla="*/ 332 w 362"/>
                  <a:gd name="T37" fmla="*/ 130 h 304"/>
                  <a:gd name="T38" fmla="*/ 318 w 362"/>
                  <a:gd name="T39" fmla="*/ 138 h 304"/>
                  <a:gd name="T40" fmla="*/ 312 w 362"/>
                  <a:gd name="T41" fmla="*/ 148 h 304"/>
                  <a:gd name="T42" fmla="*/ 296 w 362"/>
                  <a:gd name="T43" fmla="*/ 158 h 304"/>
                  <a:gd name="T44" fmla="*/ 278 w 362"/>
                  <a:gd name="T45" fmla="*/ 174 h 304"/>
                  <a:gd name="T46" fmla="*/ 270 w 362"/>
                  <a:gd name="T47" fmla="*/ 182 h 304"/>
                  <a:gd name="T48" fmla="*/ 264 w 362"/>
                  <a:gd name="T49" fmla="*/ 186 h 304"/>
                  <a:gd name="T50" fmla="*/ 252 w 362"/>
                  <a:gd name="T51" fmla="*/ 198 h 304"/>
                  <a:gd name="T52" fmla="*/ 236 w 362"/>
                  <a:gd name="T53" fmla="*/ 210 h 304"/>
                  <a:gd name="T54" fmla="*/ 230 w 362"/>
                  <a:gd name="T55" fmla="*/ 208 h 304"/>
                  <a:gd name="T56" fmla="*/ 202 w 362"/>
                  <a:gd name="T57" fmla="*/ 222 h 304"/>
                  <a:gd name="T58" fmla="*/ 194 w 362"/>
                  <a:gd name="T59" fmla="*/ 246 h 304"/>
                  <a:gd name="T60" fmla="*/ 194 w 362"/>
                  <a:gd name="T61" fmla="*/ 254 h 304"/>
                  <a:gd name="T62" fmla="*/ 180 w 362"/>
                  <a:gd name="T63" fmla="*/ 260 h 304"/>
                  <a:gd name="T64" fmla="*/ 174 w 362"/>
                  <a:gd name="T65" fmla="*/ 284 h 304"/>
                  <a:gd name="T66" fmla="*/ 160 w 362"/>
                  <a:gd name="T67" fmla="*/ 284 h 304"/>
                  <a:gd name="T68" fmla="*/ 150 w 362"/>
                  <a:gd name="T69" fmla="*/ 290 h 304"/>
                  <a:gd name="T70" fmla="*/ 146 w 362"/>
                  <a:gd name="T71" fmla="*/ 302 h 304"/>
                  <a:gd name="T72" fmla="*/ 90 w 362"/>
                  <a:gd name="T73" fmla="*/ 252 h 304"/>
                  <a:gd name="T74" fmla="*/ 76 w 362"/>
                  <a:gd name="T75" fmla="*/ 244 h 304"/>
                  <a:gd name="T76" fmla="*/ 80 w 362"/>
                  <a:gd name="T77" fmla="*/ 228 h 304"/>
                  <a:gd name="T78" fmla="*/ 78 w 362"/>
                  <a:gd name="T79" fmla="*/ 214 h 304"/>
                  <a:gd name="T80" fmla="*/ 64 w 362"/>
                  <a:gd name="T81" fmla="*/ 206 h 304"/>
                  <a:gd name="T82" fmla="*/ 52 w 362"/>
                  <a:gd name="T83" fmla="*/ 200 h 304"/>
                  <a:gd name="T84" fmla="*/ 36 w 362"/>
                  <a:gd name="T85" fmla="*/ 184 h 304"/>
                  <a:gd name="T86" fmla="*/ 36 w 362"/>
                  <a:gd name="T87" fmla="*/ 176 h 304"/>
                  <a:gd name="T88" fmla="*/ 24 w 362"/>
                  <a:gd name="T89" fmla="*/ 166 h 304"/>
                  <a:gd name="T90" fmla="*/ 18 w 362"/>
                  <a:gd name="T91" fmla="*/ 158 h 304"/>
                  <a:gd name="T92" fmla="*/ 16 w 362"/>
                  <a:gd name="T93" fmla="*/ 140 h 304"/>
                  <a:gd name="T94" fmla="*/ 8 w 362"/>
                  <a:gd name="T95" fmla="*/ 130 h 304"/>
                  <a:gd name="T96" fmla="*/ 6 w 362"/>
                  <a:gd name="T97" fmla="*/ 100 h 304"/>
                  <a:gd name="T98" fmla="*/ 0 w 362"/>
                  <a:gd name="T99" fmla="*/ 90 h 304"/>
                  <a:gd name="T100" fmla="*/ 4 w 362"/>
                  <a:gd name="T101" fmla="*/ 76 h 304"/>
                  <a:gd name="T102" fmla="*/ 38 w 362"/>
                  <a:gd name="T103" fmla="*/ 56 h 304"/>
                  <a:gd name="T104" fmla="*/ 64 w 362"/>
                  <a:gd name="T105" fmla="*/ 62 h 304"/>
                  <a:gd name="T106" fmla="*/ 82 w 362"/>
                  <a:gd name="T107" fmla="*/ 62 h 304"/>
                  <a:gd name="T108" fmla="*/ 90 w 362"/>
                  <a:gd name="T109" fmla="*/ 64 h 304"/>
                  <a:gd name="T110" fmla="*/ 108 w 362"/>
                  <a:gd name="T111" fmla="*/ 40 h 304"/>
                  <a:gd name="T112" fmla="*/ 116 w 362"/>
                  <a:gd name="T113" fmla="*/ 24 h 304"/>
                  <a:gd name="T114" fmla="*/ 120 w 362"/>
                  <a:gd name="T115" fmla="*/ 14 h 304"/>
                  <a:gd name="T116" fmla="*/ 144 w 362"/>
                  <a:gd name="T117" fmla="*/ 10 h 304"/>
                  <a:gd name="T118" fmla="*/ 152 w 362"/>
                  <a:gd name="T119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2" h="304">
                    <a:moveTo>
                      <a:pt x="152" y="0"/>
                    </a:moveTo>
                    <a:lnTo>
                      <a:pt x="154" y="0"/>
                    </a:lnTo>
                    <a:lnTo>
                      <a:pt x="160" y="0"/>
                    </a:lnTo>
                    <a:lnTo>
                      <a:pt x="162" y="4"/>
                    </a:lnTo>
                    <a:lnTo>
                      <a:pt x="162" y="8"/>
                    </a:lnTo>
                    <a:lnTo>
                      <a:pt x="162" y="10"/>
                    </a:lnTo>
                    <a:lnTo>
                      <a:pt x="172" y="12"/>
                    </a:lnTo>
                    <a:lnTo>
                      <a:pt x="176" y="12"/>
                    </a:lnTo>
                    <a:lnTo>
                      <a:pt x="178" y="8"/>
                    </a:lnTo>
                    <a:lnTo>
                      <a:pt x="182" y="12"/>
                    </a:lnTo>
                    <a:lnTo>
                      <a:pt x="180" y="20"/>
                    </a:lnTo>
                    <a:lnTo>
                      <a:pt x="184" y="22"/>
                    </a:lnTo>
                    <a:lnTo>
                      <a:pt x="192" y="22"/>
                    </a:lnTo>
                    <a:lnTo>
                      <a:pt x="204" y="14"/>
                    </a:lnTo>
                    <a:lnTo>
                      <a:pt x="210" y="14"/>
                    </a:lnTo>
                    <a:lnTo>
                      <a:pt x="216" y="14"/>
                    </a:lnTo>
                    <a:lnTo>
                      <a:pt x="218" y="14"/>
                    </a:lnTo>
                    <a:lnTo>
                      <a:pt x="218" y="20"/>
                    </a:lnTo>
                    <a:lnTo>
                      <a:pt x="216" y="20"/>
                    </a:lnTo>
                    <a:lnTo>
                      <a:pt x="214" y="26"/>
                    </a:lnTo>
                    <a:lnTo>
                      <a:pt x="216" y="30"/>
                    </a:lnTo>
                    <a:lnTo>
                      <a:pt x="218" y="32"/>
                    </a:lnTo>
                    <a:lnTo>
                      <a:pt x="226" y="26"/>
                    </a:lnTo>
                    <a:lnTo>
                      <a:pt x="236" y="24"/>
                    </a:lnTo>
                    <a:lnTo>
                      <a:pt x="240" y="22"/>
                    </a:lnTo>
                    <a:lnTo>
                      <a:pt x="246" y="30"/>
                    </a:lnTo>
                    <a:lnTo>
                      <a:pt x="248" y="38"/>
                    </a:lnTo>
                    <a:lnTo>
                      <a:pt x="254" y="42"/>
                    </a:lnTo>
                    <a:lnTo>
                      <a:pt x="258" y="46"/>
                    </a:lnTo>
                    <a:lnTo>
                      <a:pt x="262" y="48"/>
                    </a:lnTo>
                    <a:lnTo>
                      <a:pt x="274" y="56"/>
                    </a:lnTo>
                    <a:lnTo>
                      <a:pt x="282" y="58"/>
                    </a:lnTo>
                    <a:lnTo>
                      <a:pt x="286" y="60"/>
                    </a:lnTo>
                    <a:lnTo>
                      <a:pt x="288" y="60"/>
                    </a:lnTo>
                    <a:lnTo>
                      <a:pt x="294" y="64"/>
                    </a:lnTo>
                    <a:lnTo>
                      <a:pt x="302" y="68"/>
                    </a:lnTo>
                    <a:lnTo>
                      <a:pt x="312" y="76"/>
                    </a:lnTo>
                    <a:lnTo>
                      <a:pt x="324" y="76"/>
                    </a:lnTo>
                    <a:lnTo>
                      <a:pt x="328" y="76"/>
                    </a:lnTo>
                    <a:lnTo>
                      <a:pt x="330" y="78"/>
                    </a:lnTo>
                    <a:lnTo>
                      <a:pt x="330" y="82"/>
                    </a:lnTo>
                    <a:lnTo>
                      <a:pt x="334" y="84"/>
                    </a:lnTo>
                    <a:lnTo>
                      <a:pt x="346" y="82"/>
                    </a:lnTo>
                    <a:lnTo>
                      <a:pt x="346" y="84"/>
                    </a:lnTo>
                    <a:lnTo>
                      <a:pt x="350" y="94"/>
                    </a:lnTo>
                    <a:lnTo>
                      <a:pt x="352" y="94"/>
                    </a:lnTo>
                    <a:lnTo>
                      <a:pt x="358" y="94"/>
                    </a:lnTo>
                    <a:lnTo>
                      <a:pt x="360" y="96"/>
                    </a:lnTo>
                    <a:lnTo>
                      <a:pt x="362" y="102"/>
                    </a:lnTo>
                    <a:lnTo>
                      <a:pt x="362" y="104"/>
                    </a:lnTo>
                    <a:lnTo>
                      <a:pt x="358" y="104"/>
                    </a:lnTo>
                    <a:lnTo>
                      <a:pt x="356" y="110"/>
                    </a:lnTo>
                    <a:lnTo>
                      <a:pt x="356" y="116"/>
                    </a:lnTo>
                    <a:lnTo>
                      <a:pt x="352" y="122"/>
                    </a:lnTo>
                    <a:lnTo>
                      <a:pt x="338" y="126"/>
                    </a:lnTo>
                    <a:lnTo>
                      <a:pt x="336" y="130"/>
                    </a:lnTo>
                    <a:lnTo>
                      <a:pt x="332" y="130"/>
                    </a:lnTo>
                    <a:lnTo>
                      <a:pt x="330" y="132"/>
                    </a:lnTo>
                    <a:lnTo>
                      <a:pt x="326" y="138"/>
                    </a:lnTo>
                    <a:lnTo>
                      <a:pt x="318" y="138"/>
                    </a:lnTo>
                    <a:lnTo>
                      <a:pt x="314" y="138"/>
                    </a:lnTo>
                    <a:lnTo>
                      <a:pt x="310" y="146"/>
                    </a:lnTo>
                    <a:lnTo>
                      <a:pt x="312" y="148"/>
                    </a:lnTo>
                    <a:lnTo>
                      <a:pt x="310" y="156"/>
                    </a:lnTo>
                    <a:lnTo>
                      <a:pt x="304" y="158"/>
                    </a:lnTo>
                    <a:lnTo>
                      <a:pt x="296" y="158"/>
                    </a:lnTo>
                    <a:lnTo>
                      <a:pt x="282" y="166"/>
                    </a:lnTo>
                    <a:lnTo>
                      <a:pt x="282" y="168"/>
                    </a:lnTo>
                    <a:lnTo>
                      <a:pt x="278" y="174"/>
                    </a:lnTo>
                    <a:lnTo>
                      <a:pt x="278" y="180"/>
                    </a:lnTo>
                    <a:lnTo>
                      <a:pt x="278" y="182"/>
                    </a:lnTo>
                    <a:lnTo>
                      <a:pt x="270" y="182"/>
                    </a:lnTo>
                    <a:lnTo>
                      <a:pt x="266" y="180"/>
                    </a:lnTo>
                    <a:lnTo>
                      <a:pt x="264" y="182"/>
                    </a:lnTo>
                    <a:lnTo>
                      <a:pt x="264" y="186"/>
                    </a:lnTo>
                    <a:lnTo>
                      <a:pt x="264" y="190"/>
                    </a:lnTo>
                    <a:lnTo>
                      <a:pt x="256" y="194"/>
                    </a:lnTo>
                    <a:lnTo>
                      <a:pt x="252" y="198"/>
                    </a:lnTo>
                    <a:lnTo>
                      <a:pt x="244" y="204"/>
                    </a:lnTo>
                    <a:lnTo>
                      <a:pt x="240" y="212"/>
                    </a:lnTo>
                    <a:lnTo>
                      <a:pt x="236" y="210"/>
                    </a:lnTo>
                    <a:lnTo>
                      <a:pt x="234" y="208"/>
                    </a:lnTo>
                    <a:lnTo>
                      <a:pt x="232" y="206"/>
                    </a:lnTo>
                    <a:lnTo>
                      <a:pt x="230" y="208"/>
                    </a:lnTo>
                    <a:lnTo>
                      <a:pt x="214" y="208"/>
                    </a:lnTo>
                    <a:lnTo>
                      <a:pt x="210" y="210"/>
                    </a:lnTo>
                    <a:lnTo>
                      <a:pt x="202" y="222"/>
                    </a:lnTo>
                    <a:lnTo>
                      <a:pt x="202" y="236"/>
                    </a:lnTo>
                    <a:lnTo>
                      <a:pt x="196" y="242"/>
                    </a:lnTo>
                    <a:lnTo>
                      <a:pt x="194" y="246"/>
                    </a:lnTo>
                    <a:lnTo>
                      <a:pt x="194" y="248"/>
                    </a:lnTo>
                    <a:lnTo>
                      <a:pt x="194" y="252"/>
                    </a:lnTo>
                    <a:lnTo>
                      <a:pt x="194" y="254"/>
                    </a:lnTo>
                    <a:lnTo>
                      <a:pt x="192" y="256"/>
                    </a:lnTo>
                    <a:lnTo>
                      <a:pt x="182" y="258"/>
                    </a:lnTo>
                    <a:lnTo>
                      <a:pt x="180" y="260"/>
                    </a:lnTo>
                    <a:lnTo>
                      <a:pt x="178" y="264"/>
                    </a:lnTo>
                    <a:lnTo>
                      <a:pt x="180" y="274"/>
                    </a:lnTo>
                    <a:lnTo>
                      <a:pt x="174" y="284"/>
                    </a:lnTo>
                    <a:lnTo>
                      <a:pt x="170" y="286"/>
                    </a:lnTo>
                    <a:lnTo>
                      <a:pt x="162" y="288"/>
                    </a:lnTo>
                    <a:lnTo>
                      <a:pt x="160" y="284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0" y="290"/>
                    </a:lnTo>
                    <a:lnTo>
                      <a:pt x="152" y="294"/>
                    </a:lnTo>
                    <a:lnTo>
                      <a:pt x="148" y="298"/>
                    </a:lnTo>
                    <a:lnTo>
                      <a:pt x="146" y="302"/>
                    </a:lnTo>
                    <a:lnTo>
                      <a:pt x="148" y="304"/>
                    </a:lnTo>
                    <a:lnTo>
                      <a:pt x="92" y="270"/>
                    </a:lnTo>
                    <a:lnTo>
                      <a:pt x="90" y="252"/>
                    </a:lnTo>
                    <a:lnTo>
                      <a:pt x="84" y="244"/>
                    </a:lnTo>
                    <a:lnTo>
                      <a:pt x="78" y="242"/>
                    </a:lnTo>
                    <a:lnTo>
                      <a:pt x="76" y="244"/>
                    </a:lnTo>
                    <a:lnTo>
                      <a:pt x="72" y="244"/>
                    </a:lnTo>
                    <a:lnTo>
                      <a:pt x="72" y="236"/>
                    </a:lnTo>
                    <a:lnTo>
                      <a:pt x="80" y="228"/>
                    </a:lnTo>
                    <a:lnTo>
                      <a:pt x="80" y="224"/>
                    </a:lnTo>
                    <a:lnTo>
                      <a:pt x="78" y="218"/>
                    </a:lnTo>
                    <a:lnTo>
                      <a:pt x="78" y="214"/>
                    </a:lnTo>
                    <a:lnTo>
                      <a:pt x="74" y="210"/>
                    </a:lnTo>
                    <a:lnTo>
                      <a:pt x="64" y="210"/>
                    </a:lnTo>
                    <a:lnTo>
                      <a:pt x="64" y="206"/>
                    </a:lnTo>
                    <a:lnTo>
                      <a:pt x="62" y="202"/>
                    </a:lnTo>
                    <a:lnTo>
                      <a:pt x="58" y="196"/>
                    </a:lnTo>
                    <a:lnTo>
                      <a:pt x="52" y="200"/>
                    </a:lnTo>
                    <a:lnTo>
                      <a:pt x="44" y="196"/>
                    </a:lnTo>
                    <a:lnTo>
                      <a:pt x="42" y="188"/>
                    </a:lnTo>
                    <a:lnTo>
                      <a:pt x="36" y="184"/>
                    </a:lnTo>
                    <a:lnTo>
                      <a:pt x="34" y="180"/>
                    </a:lnTo>
                    <a:lnTo>
                      <a:pt x="34" y="178"/>
                    </a:lnTo>
                    <a:lnTo>
                      <a:pt x="36" y="176"/>
                    </a:lnTo>
                    <a:lnTo>
                      <a:pt x="36" y="170"/>
                    </a:lnTo>
                    <a:lnTo>
                      <a:pt x="26" y="164"/>
                    </a:lnTo>
                    <a:lnTo>
                      <a:pt x="24" y="166"/>
                    </a:lnTo>
                    <a:lnTo>
                      <a:pt x="22" y="166"/>
                    </a:lnTo>
                    <a:lnTo>
                      <a:pt x="18" y="166"/>
                    </a:lnTo>
                    <a:lnTo>
                      <a:pt x="18" y="158"/>
                    </a:lnTo>
                    <a:lnTo>
                      <a:pt x="22" y="154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4" y="136"/>
                    </a:lnTo>
                    <a:lnTo>
                      <a:pt x="8" y="130"/>
                    </a:lnTo>
                    <a:lnTo>
                      <a:pt x="4" y="116"/>
                    </a:lnTo>
                    <a:lnTo>
                      <a:pt x="4" y="108"/>
                    </a:lnTo>
                    <a:lnTo>
                      <a:pt x="6" y="100"/>
                    </a:lnTo>
                    <a:lnTo>
                      <a:pt x="6" y="100"/>
                    </a:lnTo>
                    <a:lnTo>
                      <a:pt x="2" y="94"/>
                    </a:lnTo>
                    <a:lnTo>
                      <a:pt x="0" y="90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4" y="76"/>
                    </a:lnTo>
                    <a:lnTo>
                      <a:pt x="20" y="64"/>
                    </a:lnTo>
                    <a:lnTo>
                      <a:pt x="34" y="64"/>
                    </a:lnTo>
                    <a:lnTo>
                      <a:pt x="38" y="56"/>
                    </a:lnTo>
                    <a:lnTo>
                      <a:pt x="40" y="54"/>
                    </a:lnTo>
                    <a:lnTo>
                      <a:pt x="56" y="56"/>
                    </a:lnTo>
                    <a:lnTo>
                      <a:pt x="64" y="62"/>
                    </a:lnTo>
                    <a:lnTo>
                      <a:pt x="66" y="60"/>
                    </a:lnTo>
                    <a:lnTo>
                      <a:pt x="68" y="62"/>
                    </a:lnTo>
                    <a:lnTo>
                      <a:pt x="82" y="62"/>
                    </a:lnTo>
                    <a:lnTo>
                      <a:pt x="86" y="62"/>
                    </a:lnTo>
                    <a:lnTo>
                      <a:pt x="88" y="64"/>
                    </a:lnTo>
                    <a:lnTo>
                      <a:pt x="90" y="64"/>
                    </a:lnTo>
                    <a:lnTo>
                      <a:pt x="108" y="48"/>
                    </a:lnTo>
                    <a:lnTo>
                      <a:pt x="108" y="46"/>
                    </a:lnTo>
                    <a:lnTo>
                      <a:pt x="108" y="40"/>
                    </a:lnTo>
                    <a:lnTo>
                      <a:pt x="112" y="34"/>
                    </a:lnTo>
                    <a:lnTo>
                      <a:pt x="114" y="30"/>
                    </a:lnTo>
                    <a:lnTo>
                      <a:pt x="116" y="24"/>
                    </a:lnTo>
                    <a:lnTo>
                      <a:pt x="116" y="20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6" y="16"/>
                    </a:lnTo>
                    <a:lnTo>
                      <a:pt x="138" y="8"/>
                    </a:lnTo>
                    <a:lnTo>
                      <a:pt x="144" y="10"/>
                    </a:lnTo>
                    <a:lnTo>
                      <a:pt x="148" y="6"/>
                    </a:lnTo>
                    <a:lnTo>
                      <a:pt x="150" y="2"/>
                    </a:lnTo>
                    <a:lnTo>
                      <a:pt x="152" y="0"/>
                    </a:lnTo>
                    <a:lnTo>
                      <a:pt x="152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09"/>
              <p:cNvSpPr>
                <a:spLocks/>
              </p:cNvSpPr>
              <p:nvPr/>
            </p:nvSpPr>
            <p:spPr bwMode="auto">
              <a:xfrm>
                <a:off x="4436" y="2822"/>
                <a:ext cx="454" cy="294"/>
              </a:xfrm>
              <a:custGeom>
                <a:avLst/>
                <a:gdLst>
                  <a:gd name="T0" fmla="*/ 268 w 454"/>
                  <a:gd name="T1" fmla="*/ 12 h 294"/>
                  <a:gd name="T2" fmla="*/ 252 w 454"/>
                  <a:gd name="T3" fmla="*/ 30 h 294"/>
                  <a:gd name="T4" fmla="*/ 250 w 454"/>
                  <a:gd name="T5" fmla="*/ 54 h 294"/>
                  <a:gd name="T6" fmla="*/ 282 w 454"/>
                  <a:gd name="T7" fmla="*/ 44 h 294"/>
                  <a:gd name="T8" fmla="*/ 340 w 454"/>
                  <a:gd name="T9" fmla="*/ 36 h 294"/>
                  <a:gd name="T10" fmla="*/ 354 w 454"/>
                  <a:gd name="T11" fmla="*/ 22 h 294"/>
                  <a:gd name="T12" fmla="*/ 376 w 454"/>
                  <a:gd name="T13" fmla="*/ 16 h 294"/>
                  <a:gd name="T14" fmla="*/ 444 w 454"/>
                  <a:gd name="T15" fmla="*/ 40 h 294"/>
                  <a:gd name="T16" fmla="*/ 446 w 454"/>
                  <a:gd name="T17" fmla="*/ 48 h 294"/>
                  <a:gd name="T18" fmla="*/ 452 w 454"/>
                  <a:gd name="T19" fmla="*/ 54 h 294"/>
                  <a:gd name="T20" fmla="*/ 450 w 454"/>
                  <a:gd name="T21" fmla="*/ 68 h 294"/>
                  <a:gd name="T22" fmla="*/ 448 w 454"/>
                  <a:gd name="T23" fmla="*/ 80 h 294"/>
                  <a:gd name="T24" fmla="*/ 442 w 454"/>
                  <a:gd name="T25" fmla="*/ 90 h 294"/>
                  <a:gd name="T26" fmla="*/ 442 w 454"/>
                  <a:gd name="T27" fmla="*/ 96 h 294"/>
                  <a:gd name="T28" fmla="*/ 442 w 454"/>
                  <a:gd name="T29" fmla="*/ 102 h 294"/>
                  <a:gd name="T30" fmla="*/ 434 w 454"/>
                  <a:gd name="T31" fmla="*/ 110 h 294"/>
                  <a:gd name="T32" fmla="*/ 388 w 454"/>
                  <a:gd name="T33" fmla="*/ 128 h 294"/>
                  <a:gd name="T34" fmla="*/ 366 w 454"/>
                  <a:gd name="T35" fmla="*/ 134 h 294"/>
                  <a:gd name="T36" fmla="*/ 358 w 454"/>
                  <a:gd name="T37" fmla="*/ 134 h 294"/>
                  <a:gd name="T38" fmla="*/ 348 w 454"/>
                  <a:gd name="T39" fmla="*/ 142 h 294"/>
                  <a:gd name="T40" fmla="*/ 340 w 454"/>
                  <a:gd name="T41" fmla="*/ 140 h 294"/>
                  <a:gd name="T42" fmla="*/ 326 w 454"/>
                  <a:gd name="T43" fmla="*/ 136 h 294"/>
                  <a:gd name="T44" fmla="*/ 306 w 454"/>
                  <a:gd name="T45" fmla="*/ 138 h 294"/>
                  <a:gd name="T46" fmla="*/ 304 w 454"/>
                  <a:gd name="T47" fmla="*/ 144 h 294"/>
                  <a:gd name="T48" fmla="*/ 298 w 454"/>
                  <a:gd name="T49" fmla="*/ 148 h 294"/>
                  <a:gd name="T50" fmla="*/ 288 w 454"/>
                  <a:gd name="T51" fmla="*/ 154 h 294"/>
                  <a:gd name="T52" fmla="*/ 286 w 454"/>
                  <a:gd name="T53" fmla="*/ 164 h 294"/>
                  <a:gd name="T54" fmla="*/ 286 w 454"/>
                  <a:gd name="T55" fmla="*/ 172 h 294"/>
                  <a:gd name="T56" fmla="*/ 280 w 454"/>
                  <a:gd name="T57" fmla="*/ 180 h 294"/>
                  <a:gd name="T58" fmla="*/ 276 w 454"/>
                  <a:gd name="T59" fmla="*/ 186 h 294"/>
                  <a:gd name="T60" fmla="*/ 264 w 454"/>
                  <a:gd name="T61" fmla="*/ 196 h 294"/>
                  <a:gd name="T62" fmla="*/ 266 w 454"/>
                  <a:gd name="T63" fmla="*/ 216 h 294"/>
                  <a:gd name="T64" fmla="*/ 260 w 454"/>
                  <a:gd name="T65" fmla="*/ 228 h 294"/>
                  <a:gd name="T66" fmla="*/ 250 w 454"/>
                  <a:gd name="T67" fmla="*/ 232 h 294"/>
                  <a:gd name="T68" fmla="*/ 122 w 454"/>
                  <a:gd name="T69" fmla="*/ 262 h 294"/>
                  <a:gd name="T70" fmla="*/ 88 w 454"/>
                  <a:gd name="T71" fmla="*/ 274 h 294"/>
                  <a:gd name="T72" fmla="*/ 72 w 454"/>
                  <a:gd name="T73" fmla="*/ 288 h 294"/>
                  <a:gd name="T74" fmla="*/ 60 w 454"/>
                  <a:gd name="T75" fmla="*/ 290 h 294"/>
                  <a:gd name="T76" fmla="*/ 50 w 454"/>
                  <a:gd name="T77" fmla="*/ 290 h 294"/>
                  <a:gd name="T78" fmla="*/ 36 w 454"/>
                  <a:gd name="T79" fmla="*/ 268 h 294"/>
                  <a:gd name="T80" fmla="*/ 18 w 454"/>
                  <a:gd name="T81" fmla="*/ 256 h 294"/>
                  <a:gd name="T82" fmla="*/ 10 w 454"/>
                  <a:gd name="T83" fmla="*/ 226 h 294"/>
                  <a:gd name="T84" fmla="*/ 12 w 454"/>
                  <a:gd name="T85" fmla="*/ 192 h 294"/>
                  <a:gd name="T86" fmla="*/ 22 w 454"/>
                  <a:gd name="T87" fmla="*/ 142 h 294"/>
                  <a:gd name="T88" fmla="*/ 12 w 454"/>
                  <a:gd name="T89" fmla="*/ 110 h 294"/>
                  <a:gd name="T90" fmla="*/ 26 w 454"/>
                  <a:gd name="T91" fmla="*/ 104 h 294"/>
                  <a:gd name="T92" fmla="*/ 44 w 454"/>
                  <a:gd name="T93" fmla="*/ 108 h 294"/>
                  <a:gd name="T94" fmla="*/ 70 w 454"/>
                  <a:gd name="T95" fmla="*/ 108 h 294"/>
                  <a:gd name="T96" fmla="*/ 80 w 454"/>
                  <a:gd name="T97" fmla="*/ 98 h 294"/>
                  <a:gd name="T98" fmla="*/ 78 w 454"/>
                  <a:gd name="T99" fmla="*/ 82 h 294"/>
                  <a:gd name="T100" fmla="*/ 162 w 454"/>
                  <a:gd name="T101" fmla="*/ 50 h 294"/>
                  <a:gd name="T102" fmla="*/ 192 w 454"/>
                  <a:gd name="T103" fmla="*/ 20 h 294"/>
                  <a:gd name="T104" fmla="*/ 206 w 454"/>
                  <a:gd name="T105" fmla="*/ 12 h 294"/>
                  <a:gd name="T106" fmla="*/ 216 w 454"/>
                  <a:gd name="T107" fmla="*/ 6 h 294"/>
                  <a:gd name="T108" fmla="*/ 228 w 454"/>
                  <a:gd name="T10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4" h="294">
                    <a:moveTo>
                      <a:pt x="228" y="0"/>
                    </a:moveTo>
                    <a:lnTo>
                      <a:pt x="242" y="0"/>
                    </a:lnTo>
                    <a:lnTo>
                      <a:pt x="268" y="12"/>
                    </a:lnTo>
                    <a:lnTo>
                      <a:pt x="268" y="16"/>
                    </a:lnTo>
                    <a:lnTo>
                      <a:pt x="266" y="20"/>
                    </a:lnTo>
                    <a:lnTo>
                      <a:pt x="252" y="30"/>
                    </a:lnTo>
                    <a:lnTo>
                      <a:pt x="248" y="40"/>
                    </a:lnTo>
                    <a:lnTo>
                      <a:pt x="246" y="52"/>
                    </a:lnTo>
                    <a:lnTo>
                      <a:pt x="250" y="54"/>
                    </a:lnTo>
                    <a:lnTo>
                      <a:pt x="256" y="52"/>
                    </a:lnTo>
                    <a:lnTo>
                      <a:pt x="264" y="50"/>
                    </a:lnTo>
                    <a:lnTo>
                      <a:pt x="282" y="44"/>
                    </a:lnTo>
                    <a:lnTo>
                      <a:pt x="328" y="30"/>
                    </a:lnTo>
                    <a:lnTo>
                      <a:pt x="336" y="34"/>
                    </a:lnTo>
                    <a:lnTo>
                      <a:pt x="340" y="36"/>
                    </a:lnTo>
                    <a:lnTo>
                      <a:pt x="344" y="28"/>
                    </a:lnTo>
                    <a:lnTo>
                      <a:pt x="348" y="24"/>
                    </a:lnTo>
                    <a:lnTo>
                      <a:pt x="354" y="22"/>
                    </a:lnTo>
                    <a:lnTo>
                      <a:pt x="372" y="18"/>
                    </a:lnTo>
                    <a:lnTo>
                      <a:pt x="374" y="16"/>
                    </a:lnTo>
                    <a:lnTo>
                      <a:pt x="376" y="16"/>
                    </a:lnTo>
                    <a:lnTo>
                      <a:pt x="384" y="10"/>
                    </a:lnTo>
                    <a:lnTo>
                      <a:pt x="394" y="4"/>
                    </a:lnTo>
                    <a:lnTo>
                      <a:pt x="444" y="40"/>
                    </a:lnTo>
                    <a:lnTo>
                      <a:pt x="444" y="42"/>
                    </a:lnTo>
                    <a:lnTo>
                      <a:pt x="446" y="44"/>
                    </a:lnTo>
                    <a:lnTo>
                      <a:pt x="446" y="48"/>
                    </a:lnTo>
                    <a:lnTo>
                      <a:pt x="448" y="52"/>
                    </a:lnTo>
                    <a:lnTo>
                      <a:pt x="450" y="54"/>
                    </a:lnTo>
                    <a:lnTo>
                      <a:pt x="452" y="54"/>
                    </a:lnTo>
                    <a:lnTo>
                      <a:pt x="454" y="56"/>
                    </a:lnTo>
                    <a:lnTo>
                      <a:pt x="450" y="64"/>
                    </a:lnTo>
                    <a:lnTo>
                      <a:pt x="450" y="68"/>
                    </a:lnTo>
                    <a:lnTo>
                      <a:pt x="450" y="70"/>
                    </a:lnTo>
                    <a:lnTo>
                      <a:pt x="450" y="76"/>
                    </a:lnTo>
                    <a:lnTo>
                      <a:pt x="448" y="80"/>
                    </a:lnTo>
                    <a:lnTo>
                      <a:pt x="444" y="84"/>
                    </a:lnTo>
                    <a:lnTo>
                      <a:pt x="444" y="88"/>
                    </a:lnTo>
                    <a:lnTo>
                      <a:pt x="442" y="90"/>
                    </a:lnTo>
                    <a:lnTo>
                      <a:pt x="442" y="92"/>
                    </a:lnTo>
                    <a:lnTo>
                      <a:pt x="442" y="94"/>
                    </a:lnTo>
                    <a:lnTo>
                      <a:pt x="442" y="96"/>
                    </a:lnTo>
                    <a:lnTo>
                      <a:pt x="444" y="98"/>
                    </a:lnTo>
                    <a:lnTo>
                      <a:pt x="444" y="100"/>
                    </a:lnTo>
                    <a:lnTo>
                      <a:pt x="442" y="102"/>
                    </a:lnTo>
                    <a:lnTo>
                      <a:pt x="440" y="104"/>
                    </a:lnTo>
                    <a:lnTo>
                      <a:pt x="436" y="108"/>
                    </a:lnTo>
                    <a:lnTo>
                      <a:pt x="434" y="110"/>
                    </a:lnTo>
                    <a:lnTo>
                      <a:pt x="422" y="114"/>
                    </a:lnTo>
                    <a:lnTo>
                      <a:pt x="416" y="120"/>
                    </a:lnTo>
                    <a:lnTo>
                      <a:pt x="388" y="128"/>
                    </a:lnTo>
                    <a:lnTo>
                      <a:pt x="380" y="132"/>
                    </a:lnTo>
                    <a:lnTo>
                      <a:pt x="372" y="134"/>
                    </a:lnTo>
                    <a:lnTo>
                      <a:pt x="366" y="134"/>
                    </a:lnTo>
                    <a:lnTo>
                      <a:pt x="362" y="134"/>
                    </a:lnTo>
                    <a:lnTo>
                      <a:pt x="360" y="134"/>
                    </a:lnTo>
                    <a:lnTo>
                      <a:pt x="358" y="134"/>
                    </a:lnTo>
                    <a:lnTo>
                      <a:pt x="356" y="136"/>
                    </a:lnTo>
                    <a:lnTo>
                      <a:pt x="352" y="140"/>
                    </a:lnTo>
                    <a:lnTo>
                      <a:pt x="348" y="142"/>
                    </a:lnTo>
                    <a:lnTo>
                      <a:pt x="346" y="142"/>
                    </a:lnTo>
                    <a:lnTo>
                      <a:pt x="344" y="142"/>
                    </a:lnTo>
                    <a:lnTo>
                      <a:pt x="340" y="140"/>
                    </a:lnTo>
                    <a:lnTo>
                      <a:pt x="334" y="138"/>
                    </a:lnTo>
                    <a:lnTo>
                      <a:pt x="330" y="136"/>
                    </a:lnTo>
                    <a:lnTo>
                      <a:pt x="326" y="136"/>
                    </a:lnTo>
                    <a:lnTo>
                      <a:pt x="318" y="138"/>
                    </a:lnTo>
                    <a:lnTo>
                      <a:pt x="308" y="138"/>
                    </a:lnTo>
                    <a:lnTo>
                      <a:pt x="306" y="138"/>
                    </a:lnTo>
                    <a:lnTo>
                      <a:pt x="304" y="140"/>
                    </a:lnTo>
                    <a:lnTo>
                      <a:pt x="302" y="142"/>
                    </a:lnTo>
                    <a:lnTo>
                      <a:pt x="304" y="144"/>
                    </a:lnTo>
                    <a:lnTo>
                      <a:pt x="302" y="146"/>
                    </a:lnTo>
                    <a:lnTo>
                      <a:pt x="302" y="148"/>
                    </a:lnTo>
                    <a:lnTo>
                      <a:pt x="298" y="148"/>
                    </a:lnTo>
                    <a:lnTo>
                      <a:pt x="296" y="150"/>
                    </a:lnTo>
                    <a:lnTo>
                      <a:pt x="292" y="150"/>
                    </a:lnTo>
                    <a:lnTo>
                      <a:pt x="288" y="154"/>
                    </a:lnTo>
                    <a:lnTo>
                      <a:pt x="286" y="156"/>
                    </a:lnTo>
                    <a:lnTo>
                      <a:pt x="286" y="160"/>
                    </a:lnTo>
                    <a:lnTo>
                      <a:pt x="286" y="164"/>
                    </a:lnTo>
                    <a:lnTo>
                      <a:pt x="286" y="166"/>
                    </a:lnTo>
                    <a:lnTo>
                      <a:pt x="286" y="170"/>
                    </a:lnTo>
                    <a:lnTo>
                      <a:pt x="286" y="172"/>
                    </a:lnTo>
                    <a:lnTo>
                      <a:pt x="284" y="174"/>
                    </a:lnTo>
                    <a:lnTo>
                      <a:pt x="284" y="176"/>
                    </a:lnTo>
                    <a:lnTo>
                      <a:pt x="280" y="180"/>
                    </a:lnTo>
                    <a:lnTo>
                      <a:pt x="278" y="182"/>
                    </a:lnTo>
                    <a:lnTo>
                      <a:pt x="278" y="184"/>
                    </a:lnTo>
                    <a:lnTo>
                      <a:pt x="276" y="186"/>
                    </a:lnTo>
                    <a:lnTo>
                      <a:pt x="274" y="190"/>
                    </a:lnTo>
                    <a:lnTo>
                      <a:pt x="264" y="196"/>
                    </a:lnTo>
                    <a:lnTo>
                      <a:pt x="264" y="196"/>
                    </a:lnTo>
                    <a:lnTo>
                      <a:pt x="264" y="202"/>
                    </a:lnTo>
                    <a:lnTo>
                      <a:pt x="266" y="212"/>
                    </a:lnTo>
                    <a:lnTo>
                      <a:pt x="266" y="216"/>
                    </a:lnTo>
                    <a:lnTo>
                      <a:pt x="264" y="218"/>
                    </a:lnTo>
                    <a:lnTo>
                      <a:pt x="264" y="222"/>
                    </a:lnTo>
                    <a:lnTo>
                      <a:pt x="260" y="228"/>
                    </a:lnTo>
                    <a:lnTo>
                      <a:pt x="258" y="230"/>
                    </a:lnTo>
                    <a:lnTo>
                      <a:pt x="256" y="230"/>
                    </a:lnTo>
                    <a:lnTo>
                      <a:pt x="250" y="232"/>
                    </a:lnTo>
                    <a:lnTo>
                      <a:pt x="228" y="232"/>
                    </a:lnTo>
                    <a:lnTo>
                      <a:pt x="218" y="232"/>
                    </a:lnTo>
                    <a:lnTo>
                      <a:pt x="122" y="262"/>
                    </a:lnTo>
                    <a:lnTo>
                      <a:pt x="102" y="270"/>
                    </a:lnTo>
                    <a:lnTo>
                      <a:pt x="98" y="272"/>
                    </a:lnTo>
                    <a:lnTo>
                      <a:pt x="88" y="274"/>
                    </a:lnTo>
                    <a:lnTo>
                      <a:pt x="82" y="280"/>
                    </a:lnTo>
                    <a:lnTo>
                      <a:pt x="80" y="284"/>
                    </a:lnTo>
                    <a:lnTo>
                      <a:pt x="72" y="288"/>
                    </a:lnTo>
                    <a:lnTo>
                      <a:pt x="68" y="290"/>
                    </a:lnTo>
                    <a:lnTo>
                      <a:pt x="62" y="290"/>
                    </a:lnTo>
                    <a:lnTo>
                      <a:pt x="60" y="290"/>
                    </a:lnTo>
                    <a:lnTo>
                      <a:pt x="58" y="290"/>
                    </a:lnTo>
                    <a:lnTo>
                      <a:pt x="54" y="290"/>
                    </a:lnTo>
                    <a:lnTo>
                      <a:pt x="50" y="290"/>
                    </a:lnTo>
                    <a:lnTo>
                      <a:pt x="44" y="292"/>
                    </a:lnTo>
                    <a:lnTo>
                      <a:pt x="36" y="294"/>
                    </a:lnTo>
                    <a:lnTo>
                      <a:pt x="36" y="268"/>
                    </a:lnTo>
                    <a:lnTo>
                      <a:pt x="22" y="258"/>
                    </a:lnTo>
                    <a:lnTo>
                      <a:pt x="18" y="258"/>
                    </a:lnTo>
                    <a:lnTo>
                      <a:pt x="18" y="256"/>
                    </a:lnTo>
                    <a:lnTo>
                      <a:pt x="16" y="250"/>
                    </a:lnTo>
                    <a:lnTo>
                      <a:pt x="8" y="238"/>
                    </a:lnTo>
                    <a:lnTo>
                      <a:pt x="10" y="226"/>
                    </a:lnTo>
                    <a:lnTo>
                      <a:pt x="14" y="220"/>
                    </a:lnTo>
                    <a:lnTo>
                      <a:pt x="18" y="196"/>
                    </a:lnTo>
                    <a:lnTo>
                      <a:pt x="12" y="192"/>
                    </a:lnTo>
                    <a:lnTo>
                      <a:pt x="4" y="178"/>
                    </a:lnTo>
                    <a:lnTo>
                      <a:pt x="0" y="176"/>
                    </a:lnTo>
                    <a:lnTo>
                      <a:pt x="22" y="142"/>
                    </a:lnTo>
                    <a:lnTo>
                      <a:pt x="16" y="136"/>
                    </a:lnTo>
                    <a:lnTo>
                      <a:pt x="12" y="130"/>
                    </a:lnTo>
                    <a:lnTo>
                      <a:pt x="12" y="110"/>
                    </a:lnTo>
                    <a:lnTo>
                      <a:pt x="16" y="104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38" y="114"/>
                    </a:lnTo>
                    <a:lnTo>
                      <a:pt x="44" y="108"/>
                    </a:lnTo>
                    <a:lnTo>
                      <a:pt x="54" y="104"/>
                    </a:lnTo>
                    <a:lnTo>
                      <a:pt x="54" y="110"/>
                    </a:lnTo>
                    <a:lnTo>
                      <a:pt x="70" y="108"/>
                    </a:lnTo>
                    <a:lnTo>
                      <a:pt x="74" y="106"/>
                    </a:lnTo>
                    <a:lnTo>
                      <a:pt x="80" y="100"/>
                    </a:lnTo>
                    <a:lnTo>
                      <a:pt x="80" y="98"/>
                    </a:lnTo>
                    <a:lnTo>
                      <a:pt x="78" y="90"/>
                    </a:lnTo>
                    <a:lnTo>
                      <a:pt x="76" y="86"/>
                    </a:lnTo>
                    <a:lnTo>
                      <a:pt x="78" y="82"/>
                    </a:lnTo>
                    <a:lnTo>
                      <a:pt x="128" y="66"/>
                    </a:lnTo>
                    <a:lnTo>
                      <a:pt x="152" y="56"/>
                    </a:lnTo>
                    <a:lnTo>
                      <a:pt x="162" y="50"/>
                    </a:lnTo>
                    <a:lnTo>
                      <a:pt x="174" y="42"/>
                    </a:lnTo>
                    <a:lnTo>
                      <a:pt x="188" y="30"/>
                    </a:lnTo>
                    <a:lnTo>
                      <a:pt x="192" y="20"/>
                    </a:lnTo>
                    <a:lnTo>
                      <a:pt x="194" y="16"/>
                    </a:lnTo>
                    <a:lnTo>
                      <a:pt x="198" y="12"/>
                    </a:lnTo>
                    <a:lnTo>
                      <a:pt x="206" y="12"/>
                    </a:lnTo>
                    <a:lnTo>
                      <a:pt x="206" y="14"/>
                    </a:lnTo>
                    <a:lnTo>
                      <a:pt x="212" y="14"/>
                    </a:lnTo>
                    <a:lnTo>
                      <a:pt x="216" y="6"/>
                    </a:lnTo>
                    <a:lnTo>
                      <a:pt x="224" y="12"/>
                    </a:lnTo>
                    <a:lnTo>
                      <a:pt x="228" y="6"/>
                    </a:lnTo>
                    <a:lnTo>
                      <a:pt x="228" y="0"/>
                    </a:lnTo>
                    <a:lnTo>
                      <a:pt x="228" y="0"/>
                    </a:lnTo>
                    <a:lnTo>
                      <a:pt x="22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10"/>
              <p:cNvSpPr>
                <a:spLocks/>
              </p:cNvSpPr>
              <p:nvPr/>
            </p:nvSpPr>
            <p:spPr bwMode="auto">
              <a:xfrm>
                <a:off x="1231" y="2838"/>
                <a:ext cx="342" cy="304"/>
              </a:xfrm>
              <a:custGeom>
                <a:avLst/>
                <a:gdLst>
                  <a:gd name="T0" fmla="*/ 194 w 342"/>
                  <a:gd name="T1" fmla="*/ 34 h 304"/>
                  <a:gd name="T2" fmla="*/ 198 w 342"/>
                  <a:gd name="T3" fmla="*/ 36 h 304"/>
                  <a:gd name="T4" fmla="*/ 202 w 342"/>
                  <a:gd name="T5" fmla="*/ 38 h 304"/>
                  <a:gd name="T6" fmla="*/ 202 w 342"/>
                  <a:gd name="T7" fmla="*/ 40 h 304"/>
                  <a:gd name="T8" fmla="*/ 206 w 342"/>
                  <a:gd name="T9" fmla="*/ 42 h 304"/>
                  <a:gd name="T10" fmla="*/ 270 w 342"/>
                  <a:gd name="T11" fmla="*/ 22 h 304"/>
                  <a:gd name="T12" fmla="*/ 292 w 342"/>
                  <a:gd name="T13" fmla="*/ 0 h 304"/>
                  <a:gd name="T14" fmla="*/ 342 w 342"/>
                  <a:gd name="T15" fmla="*/ 28 h 304"/>
                  <a:gd name="T16" fmla="*/ 334 w 342"/>
                  <a:gd name="T17" fmla="*/ 102 h 304"/>
                  <a:gd name="T18" fmla="*/ 332 w 342"/>
                  <a:gd name="T19" fmla="*/ 208 h 304"/>
                  <a:gd name="T20" fmla="*/ 320 w 342"/>
                  <a:gd name="T21" fmla="*/ 302 h 304"/>
                  <a:gd name="T22" fmla="*/ 210 w 342"/>
                  <a:gd name="T23" fmla="*/ 304 h 304"/>
                  <a:gd name="T24" fmla="*/ 212 w 342"/>
                  <a:gd name="T25" fmla="*/ 278 h 304"/>
                  <a:gd name="T26" fmla="*/ 60 w 342"/>
                  <a:gd name="T27" fmla="*/ 266 h 304"/>
                  <a:gd name="T28" fmla="*/ 58 w 342"/>
                  <a:gd name="T29" fmla="*/ 258 h 304"/>
                  <a:gd name="T30" fmla="*/ 52 w 342"/>
                  <a:gd name="T31" fmla="*/ 240 h 304"/>
                  <a:gd name="T32" fmla="*/ 36 w 342"/>
                  <a:gd name="T33" fmla="*/ 220 h 304"/>
                  <a:gd name="T34" fmla="*/ 32 w 342"/>
                  <a:gd name="T35" fmla="*/ 210 h 304"/>
                  <a:gd name="T36" fmla="*/ 30 w 342"/>
                  <a:gd name="T37" fmla="*/ 206 h 304"/>
                  <a:gd name="T38" fmla="*/ 30 w 342"/>
                  <a:gd name="T39" fmla="*/ 198 h 304"/>
                  <a:gd name="T40" fmla="*/ 22 w 342"/>
                  <a:gd name="T41" fmla="*/ 180 h 304"/>
                  <a:gd name="T42" fmla="*/ 18 w 342"/>
                  <a:gd name="T43" fmla="*/ 160 h 304"/>
                  <a:gd name="T44" fmla="*/ 0 w 342"/>
                  <a:gd name="T45" fmla="*/ 110 h 304"/>
                  <a:gd name="T46" fmla="*/ 106 w 342"/>
                  <a:gd name="T47" fmla="*/ 76 h 304"/>
                  <a:gd name="T48" fmla="*/ 184 w 342"/>
                  <a:gd name="T49" fmla="*/ 34 h 304"/>
                  <a:gd name="T50" fmla="*/ 194 w 342"/>
                  <a:gd name="T51" fmla="*/ 34 h 304"/>
                  <a:gd name="T52" fmla="*/ 194 w 342"/>
                  <a:gd name="T53" fmla="*/ 34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2" h="304">
                    <a:moveTo>
                      <a:pt x="194" y="34"/>
                    </a:moveTo>
                    <a:lnTo>
                      <a:pt x="198" y="36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6" y="42"/>
                    </a:lnTo>
                    <a:lnTo>
                      <a:pt x="270" y="22"/>
                    </a:lnTo>
                    <a:lnTo>
                      <a:pt x="292" y="0"/>
                    </a:lnTo>
                    <a:lnTo>
                      <a:pt x="342" y="28"/>
                    </a:lnTo>
                    <a:lnTo>
                      <a:pt x="334" y="102"/>
                    </a:lnTo>
                    <a:lnTo>
                      <a:pt x="332" y="208"/>
                    </a:lnTo>
                    <a:lnTo>
                      <a:pt x="320" y="302"/>
                    </a:lnTo>
                    <a:lnTo>
                      <a:pt x="210" y="304"/>
                    </a:lnTo>
                    <a:lnTo>
                      <a:pt x="212" y="278"/>
                    </a:lnTo>
                    <a:lnTo>
                      <a:pt x="60" y="266"/>
                    </a:lnTo>
                    <a:lnTo>
                      <a:pt x="58" y="258"/>
                    </a:lnTo>
                    <a:lnTo>
                      <a:pt x="52" y="240"/>
                    </a:lnTo>
                    <a:lnTo>
                      <a:pt x="36" y="220"/>
                    </a:lnTo>
                    <a:lnTo>
                      <a:pt x="32" y="210"/>
                    </a:lnTo>
                    <a:lnTo>
                      <a:pt x="30" y="206"/>
                    </a:lnTo>
                    <a:lnTo>
                      <a:pt x="30" y="198"/>
                    </a:lnTo>
                    <a:lnTo>
                      <a:pt x="22" y="180"/>
                    </a:lnTo>
                    <a:lnTo>
                      <a:pt x="18" y="160"/>
                    </a:lnTo>
                    <a:lnTo>
                      <a:pt x="0" y="110"/>
                    </a:lnTo>
                    <a:lnTo>
                      <a:pt x="106" y="76"/>
                    </a:lnTo>
                    <a:lnTo>
                      <a:pt x="184" y="34"/>
                    </a:lnTo>
                    <a:lnTo>
                      <a:pt x="194" y="34"/>
                    </a:lnTo>
                    <a:lnTo>
                      <a:pt x="194" y="3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11"/>
              <p:cNvSpPr>
                <a:spLocks/>
              </p:cNvSpPr>
              <p:nvPr/>
            </p:nvSpPr>
            <p:spPr bwMode="auto">
              <a:xfrm>
                <a:off x="3364" y="2840"/>
                <a:ext cx="338" cy="326"/>
              </a:xfrm>
              <a:custGeom>
                <a:avLst/>
                <a:gdLst>
                  <a:gd name="T0" fmla="*/ 194 w 338"/>
                  <a:gd name="T1" fmla="*/ 16 h 326"/>
                  <a:gd name="T2" fmla="*/ 236 w 338"/>
                  <a:gd name="T3" fmla="*/ 22 h 326"/>
                  <a:gd name="T4" fmla="*/ 248 w 338"/>
                  <a:gd name="T5" fmla="*/ 12 h 326"/>
                  <a:gd name="T6" fmla="*/ 304 w 338"/>
                  <a:gd name="T7" fmla="*/ 82 h 326"/>
                  <a:gd name="T8" fmla="*/ 318 w 338"/>
                  <a:gd name="T9" fmla="*/ 98 h 326"/>
                  <a:gd name="T10" fmla="*/ 328 w 338"/>
                  <a:gd name="T11" fmla="*/ 84 h 326"/>
                  <a:gd name="T12" fmla="*/ 332 w 338"/>
                  <a:gd name="T13" fmla="*/ 90 h 326"/>
                  <a:gd name="T14" fmla="*/ 326 w 338"/>
                  <a:gd name="T15" fmla="*/ 94 h 326"/>
                  <a:gd name="T16" fmla="*/ 334 w 338"/>
                  <a:gd name="T17" fmla="*/ 112 h 326"/>
                  <a:gd name="T18" fmla="*/ 326 w 338"/>
                  <a:gd name="T19" fmla="*/ 114 h 326"/>
                  <a:gd name="T20" fmla="*/ 338 w 338"/>
                  <a:gd name="T21" fmla="*/ 126 h 326"/>
                  <a:gd name="T22" fmla="*/ 328 w 338"/>
                  <a:gd name="T23" fmla="*/ 130 h 326"/>
                  <a:gd name="T24" fmla="*/ 324 w 338"/>
                  <a:gd name="T25" fmla="*/ 134 h 326"/>
                  <a:gd name="T26" fmla="*/ 328 w 338"/>
                  <a:gd name="T27" fmla="*/ 156 h 326"/>
                  <a:gd name="T28" fmla="*/ 334 w 338"/>
                  <a:gd name="T29" fmla="*/ 162 h 326"/>
                  <a:gd name="T30" fmla="*/ 328 w 338"/>
                  <a:gd name="T31" fmla="*/ 162 h 326"/>
                  <a:gd name="T32" fmla="*/ 318 w 338"/>
                  <a:gd name="T33" fmla="*/ 156 h 326"/>
                  <a:gd name="T34" fmla="*/ 314 w 338"/>
                  <a:gd name="T35" fmla="*/ 162 h 326"/>
                  <a:gd name="T36" fmla="*/ 312 w 338"/>
                  <a:gd name="T37" fmla="*/ 168 h 326"/>
                  <a:gd name="T38" fmla="*/ 304 w 338"/>
                  <a:gd name="T39" fmla="*/ 168 h 326"/>
                  <a:gd name="T40" fmla="*/ 300 w 338"/>
                  <a:gd name="T41" fmla="*/ 176 h 326"/>
                  <a:gd name="T42" fmla="*/ 296 w 338"/>
                  <a:gd name="T43" fmla="*/ 184 h 326"/>
                  <a:gd name="T44" fmla="*/ 290 w 338"/>
                  <a:gd name="T45" fmla="*/ 190 h 326"/>
                  <a:gd name="T46" fmla="*/ 284 w 338"/>
                  <a:gd name="T47" fmla="*/ 192 h 326"/>
                  <a:gd name="T48" fmla="*/ 270 w 338"/>
                  <a:gd name="T49" fmla="*/ 202 h 326"/>
                  <a:gd name="T50" fmla="*/ 266 w 338"/>
                  <a:gd name="T51" fmla="*/ 208 h 326"/>
                  <a:gd name="T52" fmla="*/ 268 w 338"/>
                  <a:gd name="T53" fmla="*/ 214 h 326"/>
                  <a:gd name="T54" fmla="*/ 52 w 338"/>
                  <a:gd name="T55" fmla="*/ 316 h 326"/>
                  <a:gd name="T56" fmla="*/ 42 w 338"/>
                  <a:gd name="T57" fmla="*/ 302 h 326"/>
                  <a:gd name="T58" fmla="*/ 46 w 338"/>
                  <a:gd name="T59" fmla="*/ 288 h 326"/>
                  <a:gd name="T60" fmla="*/ 46 w 338"/>
                  <a:gd name="T61" fmla="*/ 276 h 326"/>
                  <a:gd name="T62" fmla="*/ 38 w 338"/>
                  <a:gd name="T63" fmla="*/ 274 h 326"/>
                  <a:gd name="T64" fmla="*/ 34 w 338"/>
                  <a:gd name="T65" fmla="*/ 256 h 326"/>
                  <a:gd name="T66" fmla="*/ 30 w 338"/>
                  <a:gd name="T67" fmla="*/ 252 h 326"/>
                  <a:gd name="T68" fmla="*/ 32 w 338"/>
                  <a:gd name="T69" fmla="*/ 242 h 326"/>
                  <a:gd name="T70" fmla="*/ 36 w 338"/>
                  <a:gd name="T71" fmla="*/ 236 h 326"/>
                  <a:gd name="T72" fmla="*/ 32 w 338"/>
                  <a:gd name="T73" fmla="*/ 232 h 326"/>
                  <a:gd name="T74" fmla="*/ 26 w 338"/>
                  <a:gd name="T75" fmla="*/ 158 h 326"/>
                  <a:gd name="T76" fmla="*/ 0 w 338"/>
                  <a:gd name="T77" fmla="*/ 116 h 326"/>
                  <a:gd name="T78" fmla="*/ 72 w 338"/>
                  <a:gd name="T79" fmla="*/ 68 h 326"/>
                  <a:gd name="T80" fmla="*/ 76 w 338"/>
                  <a:gd name="T81" fmla="*/ 50 h 326"/>
                  <a:gd name="T82" fmla="*/ 80 w 338"/>
                  <a:gd name="T83" fmla="*/ 36 h 326"/>
                  <a:gd name="T84" fmla="*/ 88 w 338"/>
                  <a:gd name="T85" fmla="*/ 32 h 326"/>
                  <a:gd name="T86" fmla="*/ 102 w 338"/>
                  <a:gd name="T87" fmla="*/ 36 h 326"/>
                  <a:gd name="T88" fmla="*/ 158 w 338"/>
                  <a:gd name="T89" fmla="*/ 0 h 326"/>
                  <a:gd name="T90" fmla="*/ 158 w 338"/>
                  <a:gd name="T91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8" h="326">
                    <a:moveTo>
                      <a:pt x="158" y="0"/>
                    </a:moveTo>
                    <a:lnTo>
                      <a:pt x="194" y="16"/>
                    </a:lnTo>
                    <a:lnTo>
                      <a:pt x="204" y="34"/>
                    </a:lnTo>
                    <a:lnTo>
                      <a:pt x="236" y="22"/>
                    </a:lnTo>
                    <a:lnTo>
                      <a:pt x="240" y="20"/>
                    </a:lnTo>
                    <a:lnTo>
                      <a:pt x="248" y="12"/>
                    </a:lnTo>
                    <a:lnTo>
                      <a:pt x="264" y="14"/>
                    </a:lnTo>
                    <a:lnTo>
                      <a:pt x="304" y="82"/>
                    </a:lnTo>
                    <a:lnTo>
                      <a:pt x="312" y="90"/>
                    </a:lnTo>
                    <a:lnTo>
                      <a:pt x="318" y="98"/>
                    </a:lnTo>
                    <a:lnTo>
                      <a:pt x="324" y="94"/>
                    </a:lnTo>
                    <a:lnTo>
                      <a:pt x="328" y="84"/>
                    </a:lnTo>
                    <a:lnTo>
                      <a:pt x="330" y="86"/>
                    </a:lnTo>
                    <a:lnTo>
                      <a:pt x="332" y="90"/>
                    </a:lnTo>
                    <a:lnTo>
                      <a:pt x="328" y="90"/>
                    </a:lnTo>
                    <a:lnTo>
                      <a:pt x="326" y="94"/>
                    </a:lnTo>
                    <a:lnTo>
                      <a:pt x="334" y="106"/>
                    </a:lnTo>
                    <a:lnTo>
                      <a:pt x="334" y="112"/>
                    </a:lnTo>
                    <a:lnTo>
                      <a:pt x="328" y="110"/>
                    </a:lnTo>
                    <a:lnTo>
                      <a:pt x="326" y="114"/>
                    </a:lnTo>
                    <a:lnTo>
                      <a:pt x="330" y="122"/>
                    </a:lnTo>
                    <a:lnTo>
                      <a:pt x="338" y="126"/>
                    </a:lnTo>
                    <a:lnTo>
                      <a:pt x="334" y="128"/>
                    </a:lnTo>
                    <a:lnTo>
                      <a:pt x="328" y="130"/>
                    </a:lnTo>
                    <a:lnTo>
                      <a:pt x="324" y="132"/>
                    </a:lnTo>
                    <a:lnTo>
                      <a:pt x="324" y="134"/>
                    </a:lnTo>
                    <a:lnTo>
                      <a:pt x="334" y="144"/>
                    </a:lnTo>
                    <a:lnTo>
                      <a:pt x="328" y="156"/>
                    </a:lnTo>
                    <a:lnTo>
                      <a:pt x="332" y="158"/>
                    </a:lnTo>
                    <a:lnTo>
                      <a:pt x="334" y="162"/>
                    </a:lnTo>
                    <a:lnTo>
                      <a:pt x="330" y="162"/>
                    </a:lnTo>
                    <a:lnTo>
                      <a:pt x="328" y="162"/>
                    </a:lnTo>
                    <a:lnTo>
                      <a:pt x="326" y="158"/>
                    </a:lnTo>
                    <a:lnTo>
                      <a:pt x="318" y="156"/>
                    </a:lnTo>
                    <a:lnTo>
                      <a:pt x="322" y="164"/>
                    </a:lnTo>
                    <a:lnTo>
                      <a:pt x="314" y="162"/>
                    </a:lnTo>
                    <a:lnTo>
                      <a:pt x="314" y="168"/>
                    </a:lnTo>
                    <a:lnTo>
                      <a:pt x="312" y="168"/>
                    </a:lnTo>
                    <a:lnTo>
                      <a:pt x="308" y="168"/>
                    </a:lnTo>
                    <a:lnTo>
                      <a:pt x="304" y="168"/>
                    </a:lnTo>
                    <a:lnTo>
                      <a:pt x="300" y="174"/>
                    </a:lnTo>
                    <a:lnTo>
                      <a:pt x="300" y="176"/>
                    </a:lnTo>
                    <a:lnTo>
                      <a:pt x="298" y="180"/>
                    </a:lnTo>
                    <a:lnTo>
                      <a:pt x="296" y="184"/>
                    </a:lnTo>
                    <a:lnTo>
                      <a:pt x="292" y="190"/>
                    </a:lnTo>
                    <a:lnTo>
                      <a:pt x="290" y="190"/>
                    </a:lnTo>
                    <a:lnTo>
                      <a:pt x="288" y="190"/>
                    </a:lnTo>
                    <a:lnTo>
                      <a:pt x="284" y="192"/>
                    </a:lnTo>
                    <a:lnTo>
                      <a:pt x="274" y="198"/>
                    </a:lnTo>
                    <a:lnTo>
                      <a:pt x="270" y="202"/>
                    </a:lnTo>
                    <a:lnTo>
                      <a:pt x="266" y="208"/>
                    </a:lnTo>
                    <a:lnTo>
                      <a:pt x="266" y="208"/>
                    </a:lnTo>
                    <a:lnTo>
                      <a:pt x="268" y="212"/>
                    </a:lnTo>
                    <a:lnTo>
                      <a:pt x="268" y="214"/>
                    </a:lnTo>
                    <a:lnTo>
                      <a:pt x="198" y="326"/>
                    </a:lnTo>
                    <a:lnTo>
                      <a:pt x="52" y="316"/>
                    </a:lnTo>
                    <a:lnTo>
                      <a:pt x="52" y="312"/>
                    </a:lnTo>
                    <a:lnTo>
                      <a:pt x="42" y="302"/>
                    </a:lnTo>
                    <a:lnTo>
                      <a:pt x="42" y="296"/>
                    </a:lnTo>
                    <a:lnTo>
                      <a:pt x="46" y="288"/>
                    </a:lnTo>
                    <a:lnTo>
                      <a:pt x="46" y="284"/>
                    </a:lnTo>
                    <a:lnTo>
                      <a:pt x="46" y="276"/>
                    </a:lnTo>
                    <a:lnTo>
                      <a:pt x="42" y="274"/>
                    </a:lnTo>
                    <a:lnTo>
                      <a:pt x="38" y="274"/>
                    </a:lnTo>
                    <a:lnTo>
                      <a:pt x="40" y="260"/>
                    </a:lnTo>
                    <a:lnTo>
                      <a:pt x="34" y="256"/>
                    </a:lnTo>
                    <a:lnTo>
                      <a:pt x="32" y="256"/>
                    </a:lnTo>
                    <a:lnTo>
                      <a:pt x="30" y="252"/>
                    </a:lnTo>
                    <a:lnTo>
                      <a:pt x="30" y="244"/>
                    </a:lnTo>
                    <a:lnTo>
                      <a:pt x="32" y="242"/>
                    </a:lnTo>
                    <a:lnTo>
                      <a:pt x="36" y="236"/>
                    </a:lnTo>
                    <a:lnTo>
                      <a:pt x="36" y="236"/>
                    </a:lnTo>
                    <a:lnTo>
                      <a:pt x="34" y="234"/>
                    </a:lnTo>
                    <a:lnTo>
                      <a:pt x="32" y="232"/>
                    </a:lnTo>
                    <a:lnTo>
                      <a:pt x="42" y="202"/>
                    </a:lnTo>
                    <a:lnTo>
                      <a:pt x="26" y="158"/>
                    </a:lnTo>
                    <a:lnTo>
                      <a:pt x="4" y="138"/>
                    </a:lnTo>
                    <a:lnTo>
                      <a:pt x="0" y="116"/>
                    </a:lnTo>
                    <a:lnTo>
                      <a:pt x="60" y="74"/>
                    </a:lnTo>
                    <a:lnTo>
                      <a:pt x="72" y="68"/>
                    </a:lnTo>
                    <a:lnTo>
                      <a:pt x="76" y="58"/>
                    </a:lnTo>
                    <a:lnTo>
                      <a:pt x="76" y="50"/>
                    </a:lnTo>
                    <a:lnTo>
                      <a:pt x="78" y="40"/>
                    </a:lnTo>
                    <a:lnTo>
                      <a:pt x="80" y="36"/>
                    </a:lnTo>
                    <a:lnTo>
                      <a:pt x="84" y="32"/>
                    </a:lnTo>
                    <a:lnTo>
                      <a:pt x="88" y="32"/>
                    </a:lnTo>
                    <a:lnTo>
                      <a:pt x="96" y="32"/>
                    </a:lnTo>
                    <a:lnTo>
                      <a:pt x="102" y="36"/>
                    </a:lnTo>
                    <a:lnTo>
                      <a:pt x="108" y="44"/>
                    </a:lnTo>
                    <a:lnTo>
                      <a:pt x="158" y="0"/>
                    </a:lnTo>
                    <a:lnTo>
                      <a:pt x="158" y="0"/>
                    </a:lnTo>
                    <a:lnTo>
                      <a:pt x="15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12"/>
              <p:cNvSpPr>
                <a:spLocks/>
              </p:cNvSpPr>
              <p:nvPr/>
            </p:nvSpPr>
            <p:spPr bwMode="auto">
              <a:xfrm>
                <a:off x="3854" y="2862"/>
                <a:ext cx="330" cy="318"/>
              </a:xfrm>
              <a:custGeom>
                <a:avLst/>
                <a:gdLst>
                  <a:gd name="T0" fmla="*/ 46 w 330"/>
                  <a:gd name="T1" fmla="*/ 14 h 318"/>
                  <a:gd name="T2" fmla="*/ 60 w 330"/>
                  <a:gd name="T3" fmla="*/ 10 h 318"/>
                  <a:gd name="T4" fmla="*/ 68 w 330"/>
                  <a:gd name="T5" fmla="*/ 0 h 318"/>
                  <a:gd name="T6" fmla="*/ 70 w 330"/>
                  <a:gd name="T7" fmla="*/ 12 h 318"/>
                  <a:gd name="T8" fmla="*/ 78 w 330"/>
                  <a:gd name="T9" fmla="*/ 16 h 318"/>
                  <a:gd name="T10" fmla="*/ 90 w 330"/>
                  <a:gd name="T11" fmla="*/ 22 h 318"/>
                  <a:gd name="T12" fmla="*/ 94 w 330"/>
                  <a:gd name="T13" fmla="*/ 12 h 318"/>
                  <a:gd name="T14" fmla="*/ 104 w 330"/>
                  <a:gd name="T15" fmla="*/ 16 h 318"/>
                  <a:gd name="T16" fmla="*/ 114 w 330"/>
                  <a:gd name="T17" fmla="*/ 20 h 318"/>
                  <a:gd name="T18" fmla="*/ 120 w 330"/>
                  <a:gd name="T19" fmla="*/ 28 h 318"/>
                  <a:gd name="T20" fmla="*/ 132 w 330"/>
                  <a:gd name="T21" fmla="*/ 18 h 318"/>
                  <a:gd name="T22" fmla="*/ 140 w 330"/>
                  <a:gd name="T23" fmla="*/ 4 h 318"/>
                  <a:gd name="T24" fmla="*/ 146 w 330"/>
                  <a:gd name="T25" fmla="*/ 8 h 318"/>
                  <a:gd name="T26" fmla="*/ 148 w 330"/>
                  <a:gd name="T27" fmla="*/ 12 h 318"/>
                  <a:gd name="T28" fmla="*/ 160 w 330"/>
                  <a:gd name="T29" fmla="*/ 2 h 318"/>
                  <a:gd name="T30" fmla="*/ 162 w 330"/>
                  <a:gd name="T31" fmla="*/ 2 h 318"/>
                  <a:gd name="T32" fmla="*/ 166 w 330"/>
                  <a:gd name="T33" fmla="*/ 6 h 318"/>
                  <a:gd name="T34" fmla="*/ 168 w 330"/>
                  <a:gd name="T35" fmla="*/ 10 h 318"/>
                  <a:gd name="T36" fmla="*/ 180 w 330"/>
                  <a:gd name="T37" fmla="*/ 8 h 318"/>
                  <a:gd name="T38" fmla="*/ 184 w 330"/>
                  <a:gd name="T39" fmla="*/ 26 h 318"/>
                  <a:gd name="T40" fmla="*/ 186 w 330"/>
                  <a:gd name="T41" fmla="*/ 40 h 318"/>
                  <a:gd name="T42" fmla="*/ 196 w 330"/>
                  <a:gd name="T43" fmla="*/ 68 h 318"/>
                  <a:gd name="T44" fmla="*/ 198 w 330"/>
                  <a:gd name="T45" fmla="*/ 74 h 318"/>
                  <a:gd name="T46" fmla="*/ 200 w 330"/>
                  <a:gd name="T47" fmla="*/ 98 h 318"/>
                  <a:gd name="T48" fmla="*/ 208 w 330"/>
                  <a:gd name="T49" fmla="*/ 96 h 318"/>
                  <a:gd name="T50" fmla="*/ 216 w 330"/>
                  <a:gd name="T51" fmla="*/ 110 h 318"/>
                  <a:gd name="T52" fmla="*/ 224 w 330"/>
                  <a:gd name="T53" fmla="*/ 120 h 318"/>
                  <a:gd name="T54" fmla="*/ 240 w 330"/>
                  <a:gd name="T55" fmla="*/ 128 h 318"/>
                  <a:gd name="T56" fmla="*/ 246 w 330"/>
                  <a:gd name="T57" fmla="*/ 142 h 318"/>
                  <a:gd name="T58" fmla="*/ 260 w 330"/>
                  <a:gd name="T59" fmla="*/ 150 h 318"/>
                  <a:gd name="T60" fmla="*/ 254 w 330"/>
                  <a:gd name="T61" fmla="*/ 168 h 318"/>
                  <a:gd name="T62" fmla="*/ 260 w 330"/>
                  <a:gd name="T63" fmla="*/ 174 h 318"/>
                  <a:gd name="T64" fmla="*/ 274 w 330"/>
                  <a:gd name="T65" fmla="*/ 202 h 318"/>
                  <a:gd name="T66" fmla="*/ 302 w 330"/>
                  <a:gd name="T67" fmla="*/ 258 h 318"/>
                  <a:gd name="T68" fmla="*/ 278 w 330"/>
                  <a:gd name="T69" fmla="*/ 268 h 318"/>
                  <a:gd name="T70" fmla="*/ 286 w 330"/>
                  <a:gd name="T71" fmla="*/ 284 h 318"/>
                  <a:gd name="T72" fmla="*/ 296 w 330"/>
                  <a:gd name="T73" fmla="*/ 308 h 318"/>
                  <a:gd name="T74" fmla="*/ 88 w 330"/>
                  <a:gd name="T75" fmla="*/ 312 h 318"/>
                  <a:gd name="T76" fmla="*/ 80 w 330"/>
                  <a:gd name="T77" fmla="*/ 298 h 318"/>
                  <a:gd name="T78" fmla="*/ 36 w 330"/>
                  <a:gd name="T79" fmla="*/ 248 h 318"/>
                  <a:gd name="T80" fmla="*/ 22 w 330"/>
                  <a:gd name="T81" fmla="*/ 176 h 318"/>
                  <a:gd name="T82" fmla="*/ 12 w 330"/>
                  <a:gd name="T83" fmla="*/ 168 h 318"/>
                  <a:gd name="T84" fmla="*/ 4 w 330"/>
                  <a:gd name="T85" fmla="*/ 160 h 318"/>
                  <a:gd name="T86" fmla="*/ 6 w 330"/>
                  <a:gd name="T87" fmla="*/ 136 h 318"/>
                  <a:gd name="T88" fmla="*/ 10 w 330"/>
                  <a:gd name="T89" fmla="*/ 122 h 318"/>
                  <a:gd name="T90" fmla="*/ 26 w 330"/>
                  <a:gd name="T91" fmla="*/ 114 h 318"/>
                  <a:gd name="T92" fmla="*/ 6 w 330"/>
                  <a:gd name="T93" fmla="*/ 110 h 318"/>
                  <a:gd name="T94" fmla="*/ 18 w 330"/>
                  <a:gd name="T95" fmla="*/ 98 h 318"/>
                  <a:gd name="T96" fmla="*/ 28 w 330"/>
                  <a:gd name="T97" fmla="*/ 96 h 318"/>
                  <a:gd name="T98" fmla="*/ 20 w 330"/>
                  <a:gd name="T99" fmla="*/ 84 h 318"/>
                  <a:gd name="T100" fmla="*/ 28 w 330"/>
                  <a:gd name="T101" fmla="*/ 74 h 318"/>
                  <a:gd name="T102" fmla="*/ 22 w 330"/>
                  <a:gd name="T103" fmla="*/ 64 h 318"/>
                  <a:gd name="T104" fmla="*/ 36 w 330"/>
                  <a:gd name="T105" fmla="*/ 50 h 318"/>
                  <a:gd name="T106" fmla="*/ 30 w 330"/>
                  <a:gd name="T107" fmla="*/ 36 h 318"/>
                  <a:gd name="T108" fmla="*/ 40 w 330"/>
                  <a:gd name="T109" fmla="*/ 24 h 318"/>
                  <a:gd name="T110" fmla="*/ 40 w 330"/>
                  <a:gd name="T111" fmla="*/ 22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0" h="318">
                    <a:moveTo>
                      <a:pt x="40" y="22"/>
                    </a:moveTo>
                    <a:lnTo>
                      <a:pt x="44" y="20"/>
                    </a:lnTo>
                    <a:lnTo>
                      <a:pt x="46" y="14"/>
                    </a:lnTo>
                    <a:lnTo>
                      <a:pt x="50" y="12"/>
                    </a:lnTo>
                    <a:lnTo>
                      <a:pt x="54" y="8"/>
                    </a:lnTo>
                    <a:lnTo>
                      <a:pt x="60" y="10"/>
                    </a:lnTo>
                    <a:lnTo>
                      <a:pt x="62" y="4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4"/>
                    </a:lnTo>
                    <a:lnTo>
                      <a:pt x="66" y="8"/>
                    </a:lnTo>
                    <a:lnTo>
                      <a:pt x="70" y="12"/>
                    </a:lnTo>
                    <a:lnTo>
                      <a:pt x="72" y="14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80" y="20"/>
                    </a:lnTo>
                    <a:lnTo>
                      <a:pt x="82" y="26"/>
                    </a:lnTo>
                    <a:lnTo>
                      <a:pt x="90" y="22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4" y="12"/>
                    </a:lnTo>
                    <a:lnTo>
                      <a:pt x="96" y="18"/>
                    </a:lnTo>
                    <a:lnTo>
                      <a:pt x="100" y="20"/>
                    </a:lnTo>
                    <a:lnTo>
                      <a:pt x="104" y="16"/>
                    </a:lnTo>
                    <a:lnTo>
                      <a:pt x="106" y="22"/>
                    </a:lnTo>
                    <a:lnTo>
                      <a:pt x="110" y="20"/>
                    </a:lnTo>
                    <a:lnTo>
                      <a:pt x="114" y="20"/>
                    </a:lnTo>
                    <a:lnTo>
                      <a:pt x="118" y="22"/>
                    </a:lnTo>
                    <a:lnTo>
                      <a:pt x="118" y="26"/>
                    </a:lnTo>
                    <a:lnTo>
                      <a:pt x="120" y="28"/>
                    </a:lnTo>
                    <a:lnTo>
                      <a:pt x="132" y="24"/>
                    </a:lnTo>
                    <a:lnTo>
                      <a:pt x="134" y="20"/>
                    </a:lnTo>
                    <a:lnTo>
                      <a:pt x="132" y="18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0" y="4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44" y="8"/>
                    </a:lnTo>
                    <a:lnTo>
                      <a:pt x="144" y="14"/>
                    </a:lnTo>
                    <a:lnTo>
                      <a:pt x="148" y="12"/>
                    </a:lnTo>
                    <a:lnTo>
                      <a:pt x="152" y="10"/>
                    </a:lnTo>
                    <a:lnTo>
                      <a:pt x="152" y="4"/>
                    </a:lnTo>
                    <a:lnTo>
                      <a:pt x="160" y="2"/>
                    </a:lnTo>
                    <a:lnTo>
                      <a:pt x="160" y="6"/>
                    </a:lnTo>
                    <a:lnTo>
                      <a:pt x="160" y="6"/>
                    </a:lnTo>
                    <a:lnTo>
                      <a:pt x="162" y="2"/>
                    </a:lnTo>
                    <a:lnTo>
                      <a:pt x="164" y="4"/>
                    </a:lnTo>
                    <a:lnTo>
                      <a:pt x="164" y="4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8" y="10"/>
                    </a:lnTo>
                    <a:lnTo>
                      <a:pt x="174" y="8"/>
                    </a:lnTo>
                    <a:lnTo>
                      <a:pt x="180" y="8"/>
                    </a:lnTo>
                    <a:lnTo>
                      <a:pt x="182" y="14"/>
                    </a:lnTo>
                    <a:lnTo>
                      <a:pt x="182" y="22"/>
                    </a:lnTo>
                    <a:lnTo>
                      <a:pt x="184" y="26"/>
                    </a:lnTo>
                    <a:lnTo>
                      <a:pt x="188" y="32"/>
                    </a:lnTo>
                    <a:lnTo>
                      <a:pt x="188" y="32"/>
                    </a:lnTo>
                    <a:lnTo>
                      <a:pt x="186" y="40"/>
                    </a:lnTo>
                    <a:lnTo>
                      <a:pt x="186" y="48"/>
                    </a:lnTo>
                    <a:lnTo>
                      <a:pt x="190" y="62"/>
                    </a:lnTo>
                    <a:lnTo>
                      <a:pt x="196" y="68"/>
                    </a:lnTo>
                    <a:lnTo>
                      <a:pt x="198" y="70"/>
                    </a:lnTo>
                    <a:lnTo>
                      <a:pt x="198" y="72"/>
                    </a:lnTo>
                    <a:lnTo>
                      <a:pt x="198" y="74"/>
                    </a:lnTo>
                    <a:lnTo>
                      <a:pt x="204" y="86"/>
                    </a:lnTo>
                    <a:lnTo>
                      <a:pt x="200" y="90"/>
                    </a:lnTo>
                    <a:lnTo>
                      <a:pt x="200" y="98"/>
                    </a:lnTo>
                    <a:lnTo>
                      <a:pt x="204" y="98"/>
                    </a:lnTo>
                    <a:lnTo>
                      <a:pt x="206" y="98"/>
                    </a:lnTo>
                    <a:lnTo>
                      <a:pt x="208" y="96"/>
                    </a:lnTo>
                    <a:lnTo>
                      <a:pt x="218" y="102"/>
                    </a:lnTo>
                    <a:lnTo>
                      <a:pt x="218" y="108"/>
                    </a:lnTo>
                    <a:lnTo>
                      <a:pt x="216" y="110"/>
                    </a:lnTo>
                    <a:lnTo>
                      <a:pt x="216" y="112"/>
                    </a:lnTo>
                    <a:lnTo>
                      <a:pt x="218" y="116"/>
                    </a:lnTo>
                    <a:lnTo>
                      <a:pt x="224" y="120"/>
                    </a:lnTo>
                    <a:lnTo>
                      <a:pt x="226" y="128"/>
                    </a:lnTo>
                    <a:lnTo>
                      <a:pt x="234" y="132"/>
                    </a:lnTo>
                    <a:lnTo>
                      <a:pt x="240" y="128"/>
                    </a:lnTo>
                    <a:lnTo>
                      <a:pt x="244" y="134"/>
                    </a:lnTo>
                    <a:lnTo>
                      <a:pt x="246" y="138"/>
                    </a:lnTo>
                    <a:lnTo>
                      <a:pt x="246" y="142"/>
                    </a:lnTo>
                    <a:lnTo>
                      <a:pt x="256" y="142"/>
                    </a:lnTo>
                    <a:lnTo>
                      <a:pt x="260" y="146"/>
                    </a:lnTo>
                    <a:lnTo>
                      <a:pt x="260" y="150"/>
                    </a:lnTo>
                    <a:lnTo>
                      <a:pt x="262" y="156"/>
                    </a:lnTo>
                    <a:lnTo>
                      <a:pt x="262" y="160"/>
                    </a:lnTo>
                    <a:lnTo>
                      <a:pt x="254" y="168"/>
                    </a:lnTo>
                    <a:lnTo>
                      <a:pt x="254" y="176"/>
                    </a:lnTo>
                    <a:lnTo>
                      <a:pt x="258" y="176"/>
                    </a:lnTo>
                    <a:lnTo>
                      <a:pt x="260" y="174"/>
                    </a:lnTo>
                    <a:lnTo>
                      <a:pt x="266" y="176"/>
                    </a:lnTo>
                    <a:lnTo>
                      <a:pt x="272" y="184"/>
                    </a:lnTo>
                    <a:lnTo>
                      <a:pt x="274" y="202"/>
                    </a:lnTo>
                    <a:lnTo>
                      <a:pt x="330" y="236"/>
                    </a:lnTo>
                    <a:lnTo>
                      <a:pt x="328" y="242"/>
                    </a:lnTo>
                    <a:lnTo>
                      <a:pt x="302" y="258"/>
                    </a:lnTo>
                    <a:lnTo>
                      <a:pt x="296" y="258"/>
                    </a:lnTo>
                    <a:lnTo>
                      <a:pt x="288" y="264"/>
                    </a:lnTo>
                    <a:lnTo>
                      <a:pt x="278" y="268"/>
                    </a:lnTo>
                    <a:lnTo>
                      <a:pt x="274" y="274"/>
                    </a:lnTo>
                    <a:lnTo>
                      <a:pt x="276" y="276"/>
                    </a:lnTo>
                    <a:lnTo>
                      <a:pt x="286" y="284"/>
                    </a:lnTo>
                    <a:lnTo>
                      <a:pt x="292" y="292"/>
                    </a:lnTo>
                    <a:lnTo>
                      <a:pt x="296" y="306"/>
                    </a:lnTo>
                    <a:lnTo>
                      <a:pt x="296" y="308"/>
                    </a:lnTo>
                    <a:lnTo>
                      <a:pt x="294" y="310"/>
                    </a:lnTo>
                    <a:lnTo>
                      <a:pt x="292" y="318"/>
                    </a:lnTo>
                    <a:lnTo>
                      <a:pt x="88" y="312"/>
                    </a:lnTo>
                    <a:lnTo>
                      <a:pt x="88" y="308"/>
                    </a:lnTo>
                    <a:lnTo>
                      <a:pt x="82" y="302"/>
                    </a:lnTo>
                    <a:lnTo>
                      <a:pt x="80" y="298"/>
                    </a:lnTo>
                    <a:lnTo>
                      <a:pt x="60" y="284"/>
                    </a:lnTo>
                    <a:lnTo>
                      <a:pt x="48" y="268"/>
                    </a:lnTo>
                    <a:lnTo>
                      <a:pt x="36" y="248"/>
                    </a:lnTo>
                    <a:lnTo>
                      <a:pt x="28" y="234"/>
                    </a:lnTo>
                    <a:lnTo>
                      <a:pt x="24" y="210"/>
                    </a:lnTo>
                    <a:lnTo>
                      <a:pt x="22" y="176"/>
                    </a:lnTo>
                    <a:lnTo>
                      <a:pt x="18" y="178"/>
                    </a:lnTo>
                    <a:lnTo>
                      <a:pt x="16" y="176"/>
                    </a:lnTo>
                    <a:lnTo>
                      <a:pt x="12" y="168"/>
                    </a:lnTo>
                    <a:lnTo>
                      <a:pt x="12" y="164"/>
                    </a:lnTo>
                    <a:lnTo>
                      <a:pt x="6" y="162"/>
                    </a:lnTo>
                    <a:lnTo>
                      <a:pt x="4" y="160"/>
                    </a:lnTo>
                    <a:lnTo>
                      <a:pt x="4" y="146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0" y="136"/>
                    </a:lnTo>
                    <a:lnTo>
                      <a:pt x="0" y="132"/>
                    </a:lnTo>
                    <a:lnTo>
                      <a:pt x="10" y="122"/>
                    </a:lnTo>
                    <a:lnTo>
                      <a:pt x="18" y="120"/>
                    </a:lnTo>
                    <a:lnTo>
                      <a:pt x="24" y="116"/>
                    </a:lnTo>
                    <a:lnTo>
                      <a:pt x="26" y="114"/>
                    </a:lnTo>
                    <a:lnTo>
                      <a:pt x="14" y="112"/>
                    </a:lnTo>
                    <a:lnTo>
                      <a:pt x="10" y="112"/>
                    </a:lnTo>
                    <a:lnTo>
                      <a:pt x="6" y="110"/>
                    </a:lnTo>
                    <a:lnTo>
                      <a:pt x="10" y="106"/>
                    </a:lnTo>
                    <a:lnTo>
                      <a:pt x="16" y="104"/>
                    </a:lnTo>
                    <a:lnTo>
                      <a:pt x="18" y="98"/>
                    </a:lnTo>
                    <a:lnTo>
                      <a:pt x="20" y="98"/>
                    </a:lnTo>
                    <a:lnTo>
                      <a:pt x="26" y="96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2" y="90"/>
                    </a:lnTo>
                    <a:lnTo>
                      <a:pt x="20" y="84"/>
                    </a:lnTo>
                    <a:lnTo>
                      <a:pt x="22" y="82"/>
                    </a:lnTo>
                    <a:lnTo>
                      <a:pt x="26" y="78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6" y="60"/>
                    </a:lnTo>
                    <a:lnTo>
                      <a:pt x="28" y="54"/>
                    </a:lnTo>
                    <a:lnTo>
                      <a:pt x="36" y="50"/>
                    </a:lnTo>
                    <a:lnTo>
                      <a:pt x="34" y="42"/>
                    </a:lnTo>
                    <a:lnTo>
                      <a:pt x="30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40" y="28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13"/>
              <p:cNvSpPr>
                <a:spLocks/>
              </p:cNvSpPr>
              <p:nvPr/>
            </p:nvSpPr>
            <p:spPr bwMode="auto">
              <a:xfrm>
                <a:off x="3562" y="2870"/>
                <a:ext cx="380" cy="304"/>
              </a:xfrm>
              <a:custGeom>
                <a:avLst/>
                <a:gdLst>
                  <a:gd name="T0" fmla="*/ 288 w 380"/>
                  <a:gd name="T1" fmla="*/ 6 h 304"/>
                  <a:gd name="T2" fmla="*/ 284 w 380"/>
                  <a:gd name="T3" fmla="*/ 16 h 304"/>
                  <a:gd name="T4" fmla="*/ 298 w 380"/>
                  <a:gd name="T5" fmla="*/ 20 h 304"/>
                  <a:gd name="T6" fmla="*/ 322 w 380"/>
                  <a:gd name="T7" fmla="*/ 16 h 304"/>
                  <a:gd name="T8" fmla="*/ 328 w 380"/>
                  <a:gd name="T9" fmla="*/ 14 h 304"/>
                  <a:gd name="T10" fmla="*/ 332 w 380"/>
                  <a:gd name="T11" fmla="*/ 16 h 304"/>
                  <a:gd name="T12" fmla="*/ 322 w 380"/>
                  <a:gd name="T13" fmla="*/ 26 h 304"/>
                  <a:gd name="T14" fmla="*/ 322 w 380"/>
                  <a:gd name="T15" fmla="*/ 30 h 304"/>
                  <a:gd name="T16" fmla="*/ 328 w 380"/>
                  <a:gd name="T17" fmla="*/ 42 h 304"/>
                  <a:gd name="T18" fmla="*/ 318 w 380"/>
                  <a:gd name="T19" fmla="*/ 52 h 304"/>
                  <a:gd name="T20" fmla="*/ 314 w 380"/>
                  <a:gd name="T21" fmla="*/ 58 h 304"/>
                  <a:gd name="T22" fmla="*/ 320 w 380"/>
                  <a:gd name="T23" fmla="*/ 66 h 304"/>
                  <a:gd name="T24" fmla="*/ 314 w 380"/>
                  <a:gd name="T25" fmla="*/ 74 h 304"/>
                  <a:gd name="T26" fmla="*/ 314 w 380"/>
                  <a:gd name="T27" fmla="*/ 82 h 304"/>
                  <a:gd name="T28" fmla="*/ 320 w 380"/>
                  <a:gd name="T29" fmla="*/ 88 h 304"/>
                  <a:gd name="T30" fmla="*/ 312 w 380"/>
                  <a:gd name="T31" fmla="*/ 90 h 304"/>
                  <a:gd name="T32" fmla="*/ 308 w 380"/>
                  <a:gd name="T33" fmla="*/ 96 h 304"/>
                  <a:gd name="T34" fmla="*/ 298 w 380"/>
                  <a:gd name="T35" fmla="*/ 102 h 304"/>
                  <a:gd name="T36" fmla="*/ 306 w 380"/>
                  <a:gd name="T37" fmla="*/ 104 h 304"/>
                  <a:gd name="T38" fmla="*/ 316 w 380"/>
                  <a:gd name="T39" fmla="*/ 108 h 304"/>
                  <a:gd name="T40" fmla="*/ 302 w 380"/>
                  <a:gd name="T41" fmla="*/ 114 h 304"/>
                  <a:gd name="T42" fmla="*/ 292 w 380"/>
                  <a:gd name="T43" fmla="*/ 128 h 304"/>
                  <a:gd name="T44" fmla="*/ 298 w 380"/>
                  <a:gd name="T45" fmla="*/ 130 h 304"/>
                  <a:gd name="T46" fmla="*/ 296 w 380"/>
                  <a:gd name="T47" fmla="*/ 152 h 304"/>
                  <a:gd name="T48" fmla="*/ 304 w 380"/>
                  <a:gd name="T49" fmla="*/ 156 h 304"/>
                  <a:gd name="T50" fmla="*/ 308 w 380"/>
                  <a:gd name="T51" fmla="*/ 168 h 304"/>
                  <a:gd name="T52" fmla="*/ 314 w 380"/>
                  <a:gd name="T53" fmla="*/ 168 h 304"/>
                  <a:gd name="T54" fmla="*/ 320 w 380"/>
                  <a:gd name="T55" fmla="*/ 226 h 304"/>
                  <a:gd name="T56" fmla="*/ 340 w 380"/>
                  <a:gd name="T57" fmla="*/ 260 h 304"/>
                  <a:gd name="T58" fmla="*/ 372 w 380"/>
                  <a:gd name="T59" fmla="*/ 290 h 304"/>
                  <a:gd name="T60" fmla="*/ 380 w 380"/>
                  <a:gd name="T61" fmla="*/ 300 h 304"/>
                  <a:gd name="T62" fmla="*/ 0 w 380"/>
                  <a:gd name="T63" fmla="*/ 296 h 304"/>
                  <a:gd name="T64" fmla="*/ 70 w 380"/>
                  <a:gd name="T65" fmla="*/ 182 h 304"/>
                  <a:gd name="T66" fmla="*/ 68 w 380"/>
                  <a:gd name="T67" fmla="*/ 178 h 304"/>
                  <a:gd name="T68" fmla="*/ 76 w 380"/>
                  <a:gd name="T69" fmla="*/ 168 h 304"/>
                  <a:gd name="T70" fmla="*/ 90 w 380"/>
                  <a:gd name="T71" fmla="*/ 160 h 304"/>
                  <a:gd name="T72" fmla="*/ 94 w 380"/>
                  <a:gd name="T73" fmla="*/ 160 h 304"/>
                  <a:gd name="T74" fmla="*/ 100 w 380"/>
                  <a:gd name="T75" fmla="*/ 150 h 304"/>
                  <a:gd name="T76" fmla="*/ 102 w 380"/>
                  <a:gd name="T77" fmla="*/ 144 h 304"/>
                  <a:gd name="T78" fmla="*/ 110 w 380"/>
                  <a:gd name="T79" fmla="*/ 138 h 304"/>
                  <a:gd name="T80" fmla="*/ 116 w 380"/>
                  <a:gd name="T81" fmla="*/ 138 h 304"/>
                  <a:gd name="T82" fmla="*/ 124 w 380"/>
                  <a:gd name="T83" fmla="*/ 134 h 304"/>
                  <a:gd name="T84" fmla="*/ 128 w 380"/>
                  <a:gd name="T85" fmla="*/ 128 h 304"/>
                  <a:gd name="T86" fmla="*/ 132 w 380"/>
                  <a:gd name="T87" fmla="*/ 132 h 304"/>
                  <a:gd name="T88" fmla="*/ 134 w 380"/>
                  <a:gd name="T89" fmla="*/ 128 h 304"/>
                  <a:gd name="T90" fmla="*/ 136 w 380"/>
                  <a:gd name="T91" fmla="*/ 114 h 304"/>
                  <a:gd name="T92" fmla="*/ 126 w 380"/>
                  <a:gd name="T93" fmla="*/ 102 h 304"/>
                  <a:gd name="T94" fmla="*/ 136 w 380"/>
                  <a:gd name="T95" fmla="*/ 98 h 304"/>
                  <a:gd name="T96" fmla="*/ 132 w 380"/>
                  <a:gd name="T97" fmla="*/ 92 h 304"/>
                  <a:gd name="T98" fmla="*/ 130 w 380"/>
                  <a:gd name="T99" fmla="*/ 80 h 304"/>
                  <a:gd name="T100" fmla="*/ 136 w 380"/>
                  <a:gd name="T101" fmla="*/ 76 h 304"/>
                  <a:gd name="T102" fmla="*/ 258 w 380"/>
                  <a:gd name="T103" fmla="*/ 10 h 304"/>
                  <a:gd name="T104" fmla="*/ 282 w 380"/>
                  <a:gd name="T105" fmla="*/ 0 h 304"/>
                  <a:gd name="T106" fmla="*/ 290 w 380"/>
                  <a:gd name="T107" fmla="*/ 2 h 304"/>
                  <a:gd name="T108" fmla="*/ 290 w 380"/>
                  <a:gd name="T109" fmla="*/ 2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0" h="304">
                    <a:moveTo>
                      <a:pt x="290" y="2"/>
                    </a:moveTo>
                    <a:lnTo>
                      <a:pt x="288" y="6"/>
                    </a:lnTo>
                    <a:lnTo>
                      <a:pt x="282" y="12"/>
                    </a:lnTo>
                    <a:lnTo>
                      <a:pt x="284" y="16"/>
                    </a:lnTo>
                    <a:lnTo>
                      <a:pt x="290" y="18"/>
                    </a:lnTo>
                    <a:lnTo>
                      <a:pt x="298" y="20"/>
                    </a:lnTo>
                    <a:lnTo>
                      <a:pt x="312" y="14"/>
                    </a:lnTo>
                    <a:lnTo>
                      <a:pt x="322" y="16"/>
                    </a:lnTo>
                    <a:lnTo>
                      <a:pt x="324" y="16"/>
                    </a:lnTo>
                    <a:lnTo>
                      <a:pt x="328" y="14"/>
                    </a:lnTo>
                    <a:lnTo>
                      <a:pt x="332" y="14"/>
                    </a:lnTo>
                    <a:lnTo>
                      <a:pt x="332" y="16"/>
                    </a:lnTo>
                    <a:lnTo>
                      <a:pt x="332" y="20"/>
                    </a:lnTo>
                    <a:lnTo>
                      <a:pt x="322" y="26"/>
                    </a:lnTo>
                    <a:lnTo>
                      <a:pt x="322" y="28"/>
                    </a:lnTo>
                    <a:lnTo>
                      <a:pt x="322" y="30"/>
                    </a:lnTo>
                    <a:lnTo>
                      <a:pt x="326" y="34"/>
                    </a:lnTo>
                    <a:lnTo>
                      <a:pt x="328" y="42"/>
                    </a:lnTo>
                    <a:lnTo>
                      <a:pt x="320" y="46"/>
                    </a:lnTo>
                    <a:lnTo>
                      <a:pt x="318" y="52"/>
                    </a:lnTo>
                    <a:lnTo>
                      <a:pt x="314" y="56"/>
                    </a:lnTo>
                    <a:lnTo>
                      <a:pt x="314" y="58"/>
                    </a:lnTo>
                    <a:lnTo>
                      <a:pt x="320" y="64"/>
                    </a:lnTo>
                    <a:lnTo>
                      <a:pt x="320" y="66"/>
                    </a:lnTo>
                    <a:lnTo>
                      <a:pt x="318" y="70"/>
                    </a:lnTo>
                    <a:lnTo>
                      <a:pt x="314" y="74"/>
                    </a:lnTo>
                    <a:lnTo>
                      <a:pt x="312" y="76"/>
                    </a:lnTo>
                    <a:lnTo>
                      <a:pt x="314" y="82"/>
                    </a:lnTo>
                    <a:lnTo>
                      <a:pt x="320" y="86"/>
                    </a:lnTo>
                    <a:lnTo>
                      <a:pt x="320" y="88"/>
                    </a:lnTo>
                    <a:lnTo>
                      <a:pt x="318" y="88"/>
                    </a:lnTo>
                    <a:lnTo>
                      <a:pt x="312" y="90"/>
                    </a:lnTo>
                    <a:lnTo>
                      <a:pt x="310" y="90"/>
                    </a:lnTo>
                    <a:lnTo>
                      <a:pt x="308" y="96"/>
                    </a:lnTo>
                    <a:lnTo>
                      <a:pt x="302" y="98"/>
                    </a:lnTo>
                    <a:lnTo>
                      <a:pt x="298" y="102"/>
                    </a:lnTo>
                    <a:lnTo>
                      <a:pt x="302" y="104"/>
                    </a:lnTo>
                    <a:lnTo>
                      <a:pt x="306" y="104"/>
                    </a:lnTo>
                    <a:lnTo>
                      <a:pt x="318" y="106"/>
                    </a:lnTo>
                    <a:lnTo>
                      <a:pt x="316" y="108"/>
                    </a:lnTo>
                    <a:lnTo>
                      <a:pt x="310" y="112"/>
                    </a:lnTo>
                    <a:lnTo>
                      <a:pt x="302" y="114"/>
                    </a:lnTo>
                    <a:lnTo>
                      <a:pt x="292" y="124"/>
                    </a:lnTo>
                    <a:lnTo>
                      <a:pt x="292" y="128"/>
                    </a:lnTo>
                    <a:lnTo>
                      <a:pt x="298" y="128"/>
                    </a:lnTo>
                    <a:lnTo>
                      <a:pt x="298" y="130"/>
                    </a:lnTo>
                    <a:lnTo>
                      <a:pt x="296" y="138"/>
                    </a:lnTo>
                    <a:lnTo>
                      <a:pt x="296" y="152"/>
                    </a:lnTo>
                    <a:lnTo>
                      <a:pt x="298" y="154"/>
                    </a:lnTo>
                    <a:lnTo>
                      <a:pt x="304" y="156"/>
                    </a:lnTo>
                    <a:lnTo>
                      <a:pt x="304" y="160"/>
                    </a:lnTo>
                    <a:lnTo>
                      <a:pt x="308" y="168"/>
                    </a:lnTo>
                    <a:lnTo>
                      <a:pt x="310" y="170"/>
                    </a:lnTo>
                    <a:lnTo>
                      <a:pt x="314" y="168"/>
                    </a:lnTo>
                    <a:lnTo>
                      <a:pt x="316" y="202"/>
                    </a:lnTo>
                    <a:lnTo>
                      <a:pt x="320" y="226"/>
                    </a:lnTo>
                    <a:lnTo>
                      <a:pt x="328" y="240"/>
                    </a:lnTo>
                    <a:lnTo>
                      <a:pt x="340" y="260"/>
                    </a:lnTo>
                    <a:lnTo>
                      <a:pt x="352" y="276"/>
                    </a:lnTo>
                    <a:lnTo>
                      <a:pt x="372" y="290"/>
                    </a:lnTo>
                    <a:lnTo>
                      <a:pt x="374" y="294"/>
                    </a:lnTo>
                    <a:lnTo>
                      <a:pt x="380" y="300"/>
                    </a:lnTo>
                    <a:lnTo>
                      <a:pt x="380" y="304"/>
                    </a:lnTo>
                    <a:lnTo>
                      <a:pt x="0" y="296"/>
                    </a:lnTo>
                    <a:lnTo>
                      <a:pt x="70" y="184"/>
                    </a:lnTo>
                    <a:lnTo>
                      <a:pt x="70" y="182"/>
                    </a:lnTo>
                    <a:lnTo>
                      <a:pt x="68" y="178"/>
                    </a:lnTo>
                    <a:lnTo>
                      <a:pt x="68" y="178"/>
                    </a:lnTo>
                    <a:lnTo>
                      <a:pt x="72" y="172"/>
                    </a:lnTo>
                    <a:lnTo>
                      <a:pt x="76" y="168"/>
                    </a:lnTo>
                    <a:lnTo>
                      <a:pt x="86" y="162"/>
                    </a:lnTo>
                    <a:lnTo>
                      <a:pt x="90" y="160"/>
                    </a:lnTo>
                    <a:lnTo>
                      <a:pt x="92" y="160"/>
                    </a:lnTo>
                    <a:lnTo>
                      <a:pt x="94" y="160"/>
                    </a:lnTo>
                    <a:lnTo>
                      <a:pt x="98" y="154"/>
                    </a:lnTo>
                    <a:lnTo>
                      <a:pt x="100" y="150"/>
                    </a:lnTo>
                    <a:lnTo>
                      <a:pt x="102" y="146"/>
                    </a:lnTo>
                    <a:lnTo>
                      <a:pt x="102" y="144"/>
                    </a:lnTo>
                    <a:lnTo>
                      <a:pt x="106" y="138"/>
                    </a:lnTo>
                    <a:lnTo>
                      <a:pt x="110" y="138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2"/>
                    </a:lnTo>
                    <a:lnTo>
                      <a:pt x="124" y="134"/>
                    </a:lnTo>
                    <a:lnTo>
                      <a:pt x="120" y="126"/>
                    </a:lnTo>
                    <a:lnTo>
                      <a:pt x="128" y="128"/>
                    </a:lnTo>
                    <a:lnTo>
                      <a:pt x="130" y="132"/>
                    </a:lnTo>
                    <a:lnTo>
                      <a:pt x="132" y="132"/>
                    </a:lnTo>
                    <a:lnTo>
                      <a:pt x="136" y="132"/>
                    </a:lnTo>
                    <a:lnTo>
                      <a:pt x="134" y="128"/>
                    </a:lnTo>
                    <a:lnTo>
                      <a:pt x="130" y="126"/>
                    </a:lnTo>
                    <a:lnTo>
                      <a:pt x="136" y="114"/>
                    </a:lnTo>
                    <a:lnTo>
                      <a:pt x="126" y="104"/>
                    </a:lnTo>
                    <a:lnTo>
                      <a:pt x="126" y="102"/>
                    </a:lnTo>
                    <a:lnTo>
                      <a:pt x="130" y="100"/>
                    </a:lnTo>
                    <a:lnTo>
                      <a:pt x="136" y="98"/>
                    </a:lnTo>
                    <a:lnTo>
                      <a:pt x="140" y="96"/>
                    </a:lnTo>
                    <a:lnTo>
                      <a:pt x="132" y="92"/>
                    </a:lnTo>
                    <a:lnTo>
                      <a:pt x="128" y="84"/>
                    </a:lnTo>
                    <a:lnTo>
                      <a:pt x="130" y="80"/>
                    </a:lnTo>
                    <a:lnTo>
                      <a:pt x="136" y="82"/>
                    </a:lnTo>
                    <a:lnTo>
                      <a:pt x="136" y="76"/>
                    </a:lnTo>
                    <a:lnTo>
                      <a:pt x="250" y="12"/>
                    </a:lnTo>
                    <a:lnTo>
                      <a:pt x="258" y="10"/>
                    </a:lnTo>
                    <a:lnTo>
                      <a:pt x="270" y="10"/>
                    </a:lnTo>
                    <a:lnTo>
                      <a:pt x="282" y="0"/>
                    </a:lnTo>
                    <a:lnTo>
                      <a:pt x="286" y="0"/>
                    </a:lnTo>
                    <a:lnTo>
                      <a:pt x="290" y="2"/>
                    </a:lnTo>
                    <a:lnTo>
                      <a:pt x="290" y="2"/>
                    </a:lnTo>
                    <a:lnTo>
                      <a:pt x="29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14"/>
              <p:cNvSpPr>
                <a:spLocks/>
              </p:cNvSpPr>
              <p:nvPr/>
            </p:nvSpPr>
            <p:spPr bwMode="auto">
              <a:xfrm>
                <a:off x="4128" y="2876"/>
                <a:ext cx="344" cy="308"/>
              </a:xfrm>
              <a:custGeom>
                <a:avLst/>
                <a:gdLst>
                  <a:gd name="T0" fmla="*/ 300 w 344"/>
                  <a:gd name="T1" fmla="*/ 14 h 308"/>
                  <a:gd name="T2" fmla="*/ 312 w 344"/>
                  <a:gd name="T3" fmla="*/ 26 h 308"/>
                  <a:gd name="T4" fmla="*/ 324 w 344"/>
                  <a:gd name="T5" fmla="*/ 36 h 308"/>
                  <a:gd name="T6" fmla="*/ 312 w 344"/>
                  <a:gd name="T7" fmla="*/ 46 h 308"/>
                  <a:gd name="T8" fmla="*/ 320 w 344"/>
                  <a:gd name="T9" fmla="*/ 56 h 308"/>
                  <a:gd name="T10" fmla="*/ 330 w 344"/>
                  <a:gd name="T11" fmla="*/ 88 h 308"/>
                  <a:gd name="T12" fmla="*/ 320 w 344"/>
                  <a:gd name="T13" fmla="*/ 138 h 308"/>
                  <a:gd name="T14" fmla="*/ 318 w 344"/>
                  <a:gd name="T15" fmla="*/ 172 h 308"/>
                  <a:gd name="T16" fmla="*/ 326 w 344"/>
                  <a:gd name="T17" fmla="*/ 202 h 308"/>
                  <a:gd name="T18" fmla="*/ 344 w 344"/>
                  <a:gd name="T19" fmla="*/ 214 h 308"/>
                  <a:gd name="T20" fmla="*/ 318 w 344"/>
                  <a:gd name="T21" fmla="*/ 236 h 308"/>
                  <a:gd name="T22" fmla="*/ 288 w 344"/>
                  <a:gd name="T23" fmla="*/ 242 h 308"/>
                  <a:gd name="T24" fmla="*/ 280 w 344"/>
                  <a:gd name="T25" fmla="*/ 248 h 308"/>
                  <a:gd name="T26" fmla="*/ 264 w 344"/>
                  <a:gd name="T27" fmla="*/ 258 h 308"/>
                  <a:gd name="T28" fmla="*/ 258 w 344"/>
                  <a:gd name="T29" fmla="*/ 256 h 308"/>
                  <a:gd name="T30" fmla="*/ 246 w 344"/>
                  <a:gd name="T31" fmla="*/ 262 h 308"/>
                  <a:gd name="T32" fmla="*/ 236 w 344"/>
                  <a:gd name="T33" fmla="*/ 268 h 308"/>
                  <a:gd name="T34" fmla="*/ 218 w 344"/>
                  <a:gd name="T35" fmla="*/ 274 h 308"/>
                  <a:gd name="T36" fmla="*/ 208 w 344"/>
                  <a:gd name="T37" fmla="*/ 282 h 308"/>
                  <a:gd name="T38" fmla="*/ 196 w 344"/>
                  <a:gd name="T39" fmla="*/ 292 h 308"/>
                  <a:gd name="T40" fmla="*/ 18 w 344"/>
                  <a:gd name="T41" fmla="*/ 304 h 308"/>
                  <a:gd name="T42" fmla="*/ 22 w 344"/>
                  <a:gd name="T43" fmla="*/ 292 h 308"/>
                  <a:gd name="T44" fmla="*/ 2 w 344"/>
                  <a:gd name="T45" fmla="*/ 262 h 308"/>
                  <a:gd name="T46" fmla="*/ 14 w 344"/>
                  <a:gd name="T47" fmla="*/ 250 h 308"/>
                  <a:gd name="T48" fmla="*/ 54 w 344"/>
                  <a:gd name="T49" fmla="*/ 228 h 308"/>
                  <a:gd name="T50" fmla="*/ 56 w 344"/>
                  <a:gd name="T51" fmla="*/ 216 h 308"/>
                  <a:gd name="T52" fmla="*/ 62 w 344"/>
                  <a:gd name="T53" fmla="*/ 200 h 308"/>
                  <a:gd name="T54" fmla="*/ 70 w 344"/>
                  <a:gd name="T55" fmla="*/ 206 h 308"/>
                  <a:gd name="T56" fmla="*/ 88 w 344"/>
                  <a:gd name="T57" fmla="*/ 192 h 308"/>
                  <a:gd name="T58" fmla="*/ 90 w 344"/>
                  <a:gd name="T59" fmla="*/ 176 h 308"/>
                  <a:gd name="T60" fmla="*/ 102 w 344"/>
                  <a:gd name="T61" fmla="*/ 170 h 308"/>
                  <a:gd name="T62" fmla="*/ 104 w 344"/>
                  <a:gd name="T63" fmla="*/ 160 h 308"/>
                  <a:gd name="T64" fmla="*/ 118 w 344"/>
                  <a:gd name="T65" fmla="*/ 128 h 308"/>
                  <a:gd name="T66" fmla="*/ 140 w 344"/>
                  <a:gd name="T67" fmla="*/ 124 h 308"/>
                  <a:gd name="T68" fmla="*/ 148 w 344"/>
                  <a:gd name="T69" fmla="*/ 130 h 308"/>
                  <a:gd name="T70" fmla="*/ 164 w 344"/>
                  <a:gd name="T71" fmla="*/ 112 h 308"/>
                  <a:gd name="T72" fmla="*/ 172 w 344"/>
                  <a:gd name="T73" fmla="*/ 100 h 308"/>
                  <a:gd name="T74" fmla="*/ 186 w 344"/>
                  <a:gd name="T75" fmla="*/ 100 h 308"/>
                  <a:gd name="T76" fmla="*/ 190 w 344"/>
                  <a:gd name="T77" fmla="*/ 86 h 308"/>
                  <a:gd name="T78" fmla="*/ 212 w 344"/>
                  <a:gd name="T79" fmla="*/ 76 h 308"/>
                  <a:gd name="T80" fmla="*/ 218 w 344"/>
                  <a:gd name="T81" fmla="*/ 64 h 308"/>
                  <a:gd name="T82" fmla="*/ 234 w 344"/>
                  <a:gd name="T83" fmla="*/ 56 h 308"/>
                  <a:gd name="T84" fmla="*/ 244 w 344"/>
                  <a:gd name="T85" fmla="*/ 48 h 308"/>
                  <a:gd name="T86" fmla="*/ 264 w 344"/>
                  <a:gd name="T87" fmla="*/ 34 h 308"/>
                  <a:gd name="T88" fmla="*/ 270 w 344"/>
                  <a:gd name="T89" fmla="*/ 22 h 308"/>
                  <a:gd name="T90" fmla="*/ 266 w 344"/>
                  <a:gd name="T91" fmla="*/ 12 h 308"/>
                  <a:gd name="T92" fmla="*/ 254 w 344"/>
                  <a:gd name="T93" fmla="*/ 2 h 308"/>
                  <a:gd name="T94" fmla="*/ 254 w 344"/>
                  <a:gd name="T95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4" h="308">
                    <a:moveTo>
                      <a:pt x="254" y="0"/>
                    </a:moveTo>
                    <a:lnTo>
                      <a:pt x="294" y="10"/>
                    </a:lnTo>
                    <a:lnTo>
                      <a:pt x="300" y="14"/>
                    </a:lnTo>
                    <a:lnTo>
                      <a:pt x="310" y="14"/>
                    </a:lnTo>
                    <a:lnTo>
                      <a:pt x="310" y="26"/>
                    </a:lnTo>
                    <a:lnTo>
                      <a:pt x="312" y="26"/>
                    </a:lnTo>
                    <a:lnTo>
                      <a:pt x="316" y="30"/>
                    </a:lnTo>
                    <a:lnTo>
                      <a:pt x="324" y="36"/>
                    </a:lnTo>
                    <a:lnTo>
                      <a:pt x="324" y="36"/>
                    </a:lnTo>
                    <a:lnTo>
                      <a:pt x="318" y="38"/>
                    </a:lnTo>
                    <a:lnTo>
                      <a:pt x="314" y="42"/>
                    </a:lnTo>
                    <a:lnTo>
                      <a:pt x="312" y="46"/>
                    </a:lnTo>
                    <a:lnTo>
                      <a:pt x="316" y="50"/>
                    </a:lnTo>
                    <a:lnTo>
                      <a:pt x="324" y="50"/>
                    </a:lnTo>
                    <a:lnTo>
                      <a:pt x="320" y="56"/>
                    </a:lnTo>
                    <a:lnTo>
                      <a:pt x="320" y="76"/>
                    </a:lnTo>
                    <a:lnTo>
                      <a:pt x="324" y="82"/>
                    </a:lnTo>
                    <a:lnTo>
                      <a:pt x="330" y="88"/>
                    </a:lnTo>
                    <a:lnTo>
                      <a:pt x="308" y="122"/>
                    </a:lnTo>
                    <a:lnTo>
                      <a:pt x="312" y="124"/>
                    </a:lnTo>
                    <a:lnTo>
                      <a:pt x="320" y="138"/>
                    </a:lnTo>
                    <a:lnTo>
                      <a:pt x="326" y="142"/>
                    </a:lnTo>
                    <a:lnTo>
                      <a:pt x="322" y="166"/>
                    </a:lnTo>
                    <a:lnTo>
                      <a:pt x="318" y="172"/>
                    </a:lnTo>
                    <a:lnTo>
                      <a:pt x="316" y="184"/>
                    </a:lnTo>
                    <a:lnTo>
                      <a:pt x="324" y="196"/>
                    </a:lnTo>
                    <a:lnTo>
                      <a:pt x="326" y="202"/>
                    </a:lnTo>
                    <a:lnTo>
                      <a:pt x="326" y="204"/>
                    </a:lnTo>
                    <a:lnTo>
                      <a:pt x="330" y="204"/>
                    </a:lnTo>
                    <a:lnTo>
                      <a:pt x="344" y="214"/>
                    </a:lnTo>
                    <a:lnTo>
                      <a:pt x="344" y="240"/>
                    </a:lnTo>
                    <a:lnTo>
                      <a:pt x="340" y="240"/>
                    </a:lnTo>
                    <a:lnTo>
                      <a:pt x="318" y="236"/>
                    </a:lnTo>
                    <a:lnTo>
                      <a:pt x="306" y="236"/>
                    </a:lnTo>
                    <a:lnTo>
                      <a:pt x="296" y="240"/>
                    </a:lnTo>
                    <a:lnTo>
                      <a:pt x="288" y="242"/>
                    </a:lnTo>
                    <a:lnTo>
                      <a:pt x="286" y="246"/>
                    </a:lnTo>
                    <a:lnTo>
                      <a:pt x="284" y="246"/>
                    </a:lnTo>
                    <a:lnTo>
                      <a:pt x="280" y="248"/>
                    </a:lnTo>
                    <a:lnTo>
                      <a:pt x="278" y="248"/>
                    </a:lnTo>
                    <a:lnTo>
                      <a:pt x="270" y="254"/>
                    </a:lnTo>
                    <a:lnTo>
                      <a:pt x="264" y="258"/>
                    </a:lnTo>
                    <a:lnTo>
                      <a:pt x="262" y="258"/>
                    </a:lnTo>
                    <a:lnTo>
                      <a:pt x="260" y="258"/>
                    </a:lnTo>
                    <a:lnTo>
                      <a:pt x="258" y="256"/>
                    </a:lnTo>
                    <a:lnTo>
                      <a:pt x="254" y="258"/>
                    </a:lnTo>
                    <a:lnTo>
                      <a:pt x="248" y="262"/>
                    </a:lnTo>
                    <a:lnTo>
                      <a:pt x="246" y="262"/>
                    </a:lnTo>
                    <a:lnTo>
                      <a:pt x="242" y="262"/>
                    </a:lnTo>
                    <a:lnTo>
                      <a:pt x="240" y="264"/>
                    </a:lnTo>
                    <a:lnTo>
                      <a:pt x="236" y="268"/>
                    </a:lnTo>
                    <a:lnTo>
                      <a:pt x="232" y="270"/>
                    </a:lnTo>
                    <a:lnTo>
                      <a:pt x="228" y="272"/>
                    </a:lnTo>
                    <a:lnTo>
                      <a:pt x="218" y="274"/>
                    </a:lnTo>
                    <a:lnTo>
                      <a:pt x="214" y="276"/>
                    </a:lnTo>
                    <a:lnTo>
                      <a:pt x="212" y="278"/>
                    </a:lnTo>
                    <a:lnTo>
                      <a:pt x="208" y="282"/>
                    </a:lnTo>
                    <a:lnTo>
                      <a:pt x="204" y="284"/>
                    </a:lnTo>
                    <a:lnTo>
                      <a:pt x="200" y="288"/>
                    </a:lnTo>
                    <a:lnTo>
                      <a:pt x="196" y="292"/>
                    </a:lnTo>
                    <a:lnTo>
                      <a:pt x="188" y="300"/>
                    </a:lnTo>
                    <a:lnTo>
                      <a:pt x="184" y="308"/>
                    </a:lnTo>
                    <a:lnTo>
                      <a:pt x="18" y="304"/>
                    </a:lnTo>
                    <a:lnTo>
                      <a:pt x="20" y="296"/>
                    </a:lnTo>
                    <a:lnTo>
                      <a:pt x="22" y="294"/>
                    </a:lnTo>
                    <a:lnTo>
                      <a:pt x="22" y="292"/>
                    </a:lnTo>
                    <a:lnTo>
                      <a:pt x="18" y="278"/>
                    </a:lnTo>
                    <a:lnTo>
                      <a:pt x="12" y="270"/>
                    </a:lnTo>
                    <a:lnTo>
                      <a:pt x="2" y="262"/>
                    </a:lnTo>
                    <a:lnTo>
                      <a:pt x="0" y="260"/>
                    </a:lnTo>
                    <a:lnTo>
                      <a:pt x="4" y="254"/>
                    </a:lnTo>
                    <a:lnTo>
                      <a:pt x="14" y="250"/>
                    </a:lnTo>
                    <a:lnTo>
                      <a:pt x="22" y="244"/>
                    </a:lnTo>
                    <a:lnTo>
                      <a:pt x="28" y="244"/>
                    </a:lnTo>
                    <a:lnTo>
                      <a:pt x="54" y="228"/>
                    </a:lnTo>
                    <a:lnTo>
                      <a:pt x="56" y="222"/>
                    </a:lnTo>
                    <a:lnTo>
                      <a:pt x="54" y="220"/>
                    </a:lnTo>
                    <a:lnTo>
                      <a:pt x="56" y="216"/>
                    </a:lnTo>
                    <a:lnTo>
                      <a:pt x="60" y="212"/>
                    </a:lnTo>
                    <a:lnTo>
                      <a:pt x="58" y="208"/>
                    </a:lnTo>
                    <a:lnTo>
                      <a:pt x="62" y="200"/>
                    </a:lnTo>
                    <a:lnTo>
                      <a:pt x="64" y="200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8" y="204"/>
                    </a:lnTo>
                    <a:lnTo>
                      <a:pt x="82" y="202"/>
                    </a:lnTo>
                    <a:lnTo>
                      <a:pt x="88" y="192"/>
                    </a:lnTo>
                    <a:lnTo>
                      <a:pt x="86" y="182"/>
                    </a:lnTo>
                    <a:lnTo>
                      <a:pt x="88" y="178"/>
                    </a:lnTo>
                    <a:lnTo>
                      <a:pt x="90" y="176"/>
                    </a:lnTo>
                    <a:lnTo>
                      <a:pt x="100" y="174"/>
                    </a:lnTo>
                    <a:lnTo>
                      <a:pt x="102" y="172"/>
                    </a:lnTo>
                    <a:lnTo>
                      <a:pt x="102" y="170"/>
                    </a:lnTo>
                    <a:lnTo>
                      <a:pt x="102" y="166"/>
                    </a:lnTo>
                    <a:lnTo>
                      <a:pt x="102" y="164"/>
                    </a:lnTo>
                    <a:lnTo>
                      <a:pt x="104" y="160"/>
                    </a:lnTo>
                    <a:lnTo>
                      <a:pt x="110" y="154"/>
                    </a:lnTo>
                    <a:lnTo>
                      <a:pt x="110" y="140"/>
                    </a:lnTo>
                    <a:lnTo>
                      <a:pt x="118" y="128"/>
                    </a:lnTo>
                    <a:lnTo>
                      <a:pt x="122" y="126"/>
                    </a:lnTo>
                    <a:lnTo>
                      <a:pt x="138" y="126"/>
                    </a:lnTo>
                    <a:lnTo>
                      <a:pt x="140" y="124"/>
                    </a:lnTo>
                    <a:lnTo>
                      <a:pt x="142" y="126"/>
                    </a:lnTo>
                    <a:lnTo>
                      <a:pt x="144" y="128"/>
                    </a:lnTo>
                    <a:lnTo>
                      <a:pt x="148" y="130"/>
                    </a:lnTo>
                    <a:lnTo>
                      <a:pt x="152" y="122"/>
                    </a:lnTo>
                    <a:lnTo>
                      <a:pt x="160" y="116"/>
                    </a:lnTo>
                    <a:lnTo>
                      <a:pt x="164" y="112"/>
                    </a:lnTo>
                    <a:lnTo>
                      <a:pt x="172" y="108"/>
                    </a:lnTo>
                    <a:lnTo>
                      <a:pt x="172" y="104"/>
                    </a:lnTo>
                    <a:lnTo>
                      <a:pt x="172" y="100"/>
                    </a:lnTo>
                    <a:lnTo>
                      <a:pt x="174" y="98"/>
                    </a:lnTo>
                    <a:lnTo>
                      <a:pt x="178" y="100"/>
                    </a:lnTo>
                    <a:lnTo>
                      <a:pt x="186" y="100"/>
                    </a:lnTo>
                    <a:lnTo>
                      <a:pt x="186" y="98"/>
                    </a:lnTo>
                    <a:lnTo>
                      <a:pt x="186" y="92"/>
                    </a:lnTo>
                    <a:lnTo>
                      <a:pt x="190" y="86"/>
                    </a:lnTo>
                    <a:lnTo>
                      <a:pt x="190" y="84"/>
                    </a:lnTo>
                    <a:lnTo>
                      <a:pt x="204" y="76"/>
                    </a:lnTo>
                    <a:lnTo>
                      <a:pt x="212" y="76"/>
                    </a:lnTo>
                    <a:lnTo>
                      <a:pt x="218" y="74"/>
                    </a:lnTo>
                    <a:lnTo>
                      <a:pt x="220" y="66"/>
                    </a:lnTo>
                    <a:lnTo>
                      <a:pt x="218" y="64"/>
                    </a:lnTo>
                    <a:lnTo>
                      <a:pt x="222" y="56"/>
                    </a:lnTo>
                    <a:lnTo>
                      <a:pt x="226" y="56"/>
                    </a:lnTo>
                    <a:lnTo>
                      <a:pt x="234" y="56"/>
                    </a:lnTo>
                    <a:lnTo>
                      <a:pt x="238" y="50"/>
                    </a:lnTo>
                    <a:lnTo>
                      <a:pt x="240" y="48"/>
                    </a:lnTo>
                    <a:lnTo>
                      <a:pt x="244" y="48"/>
                    </a:lnTo>
                    <a:lnTo>
                      <a:pt x="246" y="44"/>
                    </a:lnTo>
                    <a:lnTo>
                      <a:pt x="260" y="40"/>
                    </a:lnTo>
                    <a:lnTo>
                      <a:pt x="264" y="34"/>
                    </a:lnTo>
                    <a:lnTo>
                      <a:pt x="264" y="28"/>
                    </a:lnTo>
                    <a:lnTo>
                      <a:pt x="266" y="22"/>
                    </a:lnTo>
                    <a:lnTo>
                      <a:pt x="270" y="22"/>
                    </a:lnTo>
                    <a:lnTo>
                      <a:pt x="270" y="20"/>
                    </a:lnTo>
                    <a:lnTo>
                      <a:pt x="268" y="14"/>
                    </a:lnTo>
                    <a:lnTo>
                      <a:pt x="266" y="12"/>
                    </a:lnTo>
                    <a:lnTo>
                      <a:pt x="260" y="12"/>
                    </a:lnTo>
                    <a:lnTo>
                      <a:pt x="258" y="12"/>
                    </a:lnTo>
                    <a:lnTo>
                      <a:pt x="254" y="2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15"/>
              <p:cNvSpPr>
                <a:spLocks/>
              </p:cNvSpPr>
              <p:nvPr/>
            </p:nvSpPr>
            <p:spPr bwMode="auto">
              <a:xfrm>
                <a:off x="525" y="2876"/>
                <a:ext cx="254" cy="152"/>
              </a:xfrm>
              <a:custGeom>
                <a:avLst/>
                <a:gdLst>
                  <a:gd name="T0" fmla="*/ 252 w 254"/>
                  <a:gd name="T1" fmla="*/ 6 h 152"/>
                  <a:gd name="T2" fmla="*/ 78 w 254"/>
                  <a:gd name="T3" fmla="*/ 152 h 152"/>
                  <a:gd name="T4" fmla="*/ 52 w 254"/>
                  <a:gd name="T5" fmla="*/ 132 h 152"/>
                  <a:gd name="T6" fmla="*/ 44 w 254"/>
                  <a:gd name="T7" fmla="*/ 136 h 152"/>
                  <a:gd name="T8" fmla="*/ 36 w 254"/>
                  <a:gd name="T9" fmla="*/ 142 h 152"/>
                  <a:gd name="T10" fmla="*/ 30 w 254"/>
                  <a:gd name="T11" fmla="*/ 138 h 152"/>
                  <a:gd name="T12" fmla="*/ 6 w 254"/>
                  <a:gd name="T13" fmla="*/ 130 h 152"/>
                  <a:gd name="T14" fmla="*/ 0 w 254"/>
                  <a:gd name="T15" fmla="*/ 102 h 152"/>
                  <a:gd name="T16" fmla="*/ 6 w 254"/>
                  <a:gd name="T17" fmla="*/ 92 h 152"/>
                  <a:gd name="T18" fmla="*/ 22 w 254"/>
                  <a:gd name="T19" fmla="*/ 90 h 152"/>
                  <a:gd name="T20" fmla="*/ 34 w 254"/>
                  <a:gd name="T21" fmla="*/ 80 h 152"/>
                  <a:gd name="T22" fmla="*/ 38 w 254"/>
                  <a:gd name="T23" fmla="*/ 48 h 152"/>
                  <a:gd name="T24" fmla="*/ 54 w 254"/>
                  <a:gd name="T25" fmla="*/ 10 h 152"/>
                  <a:gd name="T26" fmla="*/ 58 w 254"/>
                  <a:gd name="T27" fmla="*/ 10 h 152"/>
                  <a:gd name="T28" fmla="*/ 60 w 254"/>
                  <a:gd name="T29" fmla="*/ 8 h 152"/>
                  <a:gd name="T30" fmla="*/ 64 w 254"/>
                  <a:gd name="T31" fmla="*/ 16 h 152"/>
                  <a:gd name="T32" fmla="*/ 66 w 254"/>
                  <a:gd name="T33" fmla="*/ 28 h 152"/>
                  <a:gd name="T34" fmla="*/ 76 w 254"/>
                  <a:gd name="T35" fmla="*/ 28 h 152"/>
                  <a:gd name="T36" fmla="*/ 76 w 254"/>
                  <a:gd name="T37" fmla="*/ 20 h 152"/>
                  <a:gd name="T38" fmla="*/ 88 w 254"/>
                  <a:gd name="T39" fmla="*/ 14 h 152"/>
                  <a:gd name="T40" fmla="*/ 90 w 254"/>
                  <a:gd name="T41" fmla="*/ 24 h 152"/>
                  <a:gd name="T42" fmla="*/ 100 w 254"/>
                  <a:gd name="T43" fmla="*/ 24 h 152"/>
                  <a:gd name="T44" fmla="*/ 110 w 254"/>
                  <a:gd name="T45" fmla="*/ 22 h 152"/>
                  <a:gd name="T46" fmla="*/ 116 w 254"/>
                  <a:gd name="T47" fmla="*/ 22 h 152"/>
                  <a:gd name="T48" fmla="*/ 124 w 254"/>
                  <a:gd name="T49" fmla="*/ 26 h 152"/>
                  <a:gd name="T50" fmla="*/ 136 w 254"/>
                  <a:gd name="T51" fmla="*/ 24 h 152"/>
                  <a:gd name="T52" fmla="*/ 144 w 254"/>
                  <a:gd name="T53" fmla="*/ 24 h 152"/>
                  <a:gd name="T54" fmla="*/ 152 w 254"/>
                  <a:gd name="T55" fmla="*/ 20 h 152"/>
                  <a:gd name="T56" fmla="*/ 186 w 254"/>
                  <a:gd name="T57" fmla="*/ 14 h 152"/>
                  <a:gd name="T58" fmla="*/ 200 w 254"/>
                  <a:gd name="T59" fmla="*/ 8 h 152"/>
                  <a:gd name="T60" fmla="*/ 218 w 254"/>
                  <a:gd name="T61" fmla="*/ 4 h 152"/>
                  <a:gd name="T62" fmla="*/ 230 w 254"/>
                  <a:gd name="T63" fmla="*/ 4 h 152"/>
                  <a:gd name="T64" fmla="*/ 252 w 254"/>
                  <a:gd name="T65" fmla="*/ 2 h 152"/>
                  <a:gd name="T66" fmla="*/ 252 w 254"/>
                  <a:gd name="T67" fmla="*/ 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4" h="152">
                    <a:moveTo>
                      <a:pt x="252" y="2"/>
                    </a:moveTo>
                    <a:lnTo>
                      <a:pt x="252" y="6"/>
                    </a:lnTo>
                    <a:lnTo>
                      <a:pt x="254" y="150"/>
                    </a:lnTo>
                    <a:lnTo>
                      <a:pt x="78" y="152"/>
                    </a:lnTo>
                    <a:lnTo>
                      <a:pt x="82" y="140"/>
                    </a:lnTo>
                    <a:lnTo>
                      <a:pt x="52" y="132"/>
                    </a:lnTo>
                    <a:lnTo>
                      <a:pt x="50" y="134"/>
                    </a:lnTo>
                    <a:lnTo>
                      <a:pt x="44" y="136"/>
                    </a:lnTo>
                    <a:lnTo>
                      <a:pt x="38" y="142"/>
                    </a:lnTo>
                    <a:lnTo>
                      <a:pt x="36" y="142"/>
                    </a:lnTo>
                    <a:lnTo>
                      <a:pt x="34" y="140"/>
                    </a:lnTo>
                    <a:lnTo>
                      <a:pt x="30" y="138"/>
                    </a:lnTo>
                    <a:lnTo>
                      <a:pt x="12" y="136"/>
                    </a:lnTo>
                    <a:lnTo>
                      <a:pt x="6" y="130"/>
                    </a:lnTo>
                    <a:lnTo>
                      <a:pt x="0" y="118"/>
                    </a:lnTo>
                    <a:lnTo>
                      <a:pt x="0" y="102"/>
                    </a:lnTo>
                    <a:lnTo>
                      <a:pt x="0" y="96"/>
                    </a:lnTo>
                    <a:lnTo>
                      <a:pt x="6" y="92"/>
                    </a:lnTo>
                    <a:lnTo>
                      <a:pt x="18" y="92"/>
                    </a:lnTo>
                    <a:lnTo>
                      <a:pt x="22" y="90"/>
                    </a:lnTo>
                    <a:lnTo>
                      <a:pt x="28" y="86"/>
                    </a:lnTo>
                    <a:lnTo>
                      <a:pt x="34" y="80"/>
                    </a:lnTo>
                    <a:lnTo>
                      <a:pt x="36" y="70"/>
                    </a:lnTo>
                    <a:lnTo>
                      <a:pt x="38" y="48"/>
                    </a:lnTo>
                    <a:lnTo>
                      <a:pt x="44" y="32"/>
                    </a:lnTo>
                    <a:lnTo>
                      <a:pt x="54" y="10"/>
                    </a:lnTo>
                    <a:lnTo>
                      <a:pt x="54" y="8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4" y="14"/>
                    </a:lnTo>
                    <a:lnTo>
                      <a:pt x="64" y="16"/>
                    </a:lnTo>
                    <a:lnTo>
                      <a:pt x="64" y="20"/>
                    </a:lnTo>
                    <a:lnTo>
                      <a:pt x="66" y="28"/>
                    </a:lnTo>
                    <a:lnTo>
                      <a:pt x="70" y="32"/>
                    </a:lnTo>
                    <a:lnTo>
                      <a:pt x="76" y="28"/>
                    </a:lnTo>
                    <a:lnTo>
                      <a:pt x="80" y="22"/>
                    </a:lnTo>
                    <a:lnTo>
                      <a:pt x="76" y="20"/>
                    </a:lnTo>
                    <a:lnTo>
                      <a:pt x="82" y="16"/>
                    </a:lnTo>
                    <a:lnTo>
                      <a:pt x="88" y="14"/>
                    </a:lnTo>
                    <a:lnTo>
                      <a:pt x="92" y="20"/>
                    </a:lnTo>
                    <a:lnTo>
                      <a:pt x="90" y="24"/>
                    </a:lnTo>
                    <a:lnTo>
                      <a:pt x="94" y="24"/>
                    </a:lnTo>
                    <a:lnTo>
                      <a:pt x="100" y="24"/>
                    </a:lnTo>
                    <a:lnTo>
                      <a:pt x="106" y="24"/>
                    </a:lnTo>
                    <a:lnTo>
                      <a:pt x="110" y="22"/>
                    </a:lnTo>
                    <a:lnTo>
                      <a:pt x="114" y="20"/>
                    </a:lnTo>
                    <a:lnTo>
                      <a:pt x="116" y="22"/>
                    </a:lnTo>
                    <a:lnTo>
                      <a:pt x="120" y="24"/>
                    </a:lnTo>
                    <a:lnTo>
                      <a:pt x="124" y="26"/>
                    </a:lnTo>
                    <a:lnTo>
                      <a:pt x="134" y="26"/>
                    </a:lnTo>
                    <a:lnTo>
                      <a:pt x="136" y="24"/>
                    </a:lnTo>
                    <a:lnTo>
                      <a:pt x="140" y="24"/>
                    </a:lnTo>
                    <a:lnTo>
                      <a:pt x="144" y="24"/>
                    </a:lnTo>
                    <a:lnTo>
                      <a:pt x="150" y="20"/>
                    </a:lnTo>
                    <a:lnTo>
                      <a:pt x="152" y="20"/>
                    </a:lnTo>
                    <a:lnTo>
                      <a:pt x="178" y="14"/>
                    </a:lnTo>
                    <a:lnTo>
                      <a:pt x="186" y="14"/>
                    </a:lnTo>
                    <a:lnTo>
                      <a:pt x="196" y="10"/>
                    </a:lnTo>
                    <a:lnTo>
                      <a:pt x="200" y="8"/>
                    </a:lnTo>
                    <a:lnTo>
                      <a:pt x="212" y="6"/>
                    </a:lnTo>
                    <a:lnTo>
                      <a:pt x="218" y="4"/>
                    </a:lnTo>
                    <a:lnTo>
                      <a:pt x="224" y="4"/>
                    </a:lnTo>
                    <a:lnTo>
                      <a:pt x="230" y="4"/>
                    </a:lnTo>
                    <a:lnTo>
                      <a:pt x="248" y="0"/>
                    </a:lnTo>
                    <a:lnTo>
                      <a:pt x="252" y="2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16"/>
              <p:cNvSpPr>
                <a:spLocks/>
              </p:cNvSpPr>
              <p:nvPr/>
            </p:nvSpPr>
            <p:spPr bwMode="auto">
              <a:xfrm>
                <a:off x="773" y="2882"/>
                <a:ext cx="232" cy="370"/>
              </a:xfrm>
              <a:custGeom>
                <a:avLst/>
                <a:gdLst>
                  <a:gd name="T0" fmla="*/ 232 w 232"/>
                  <a:gd name="T1" fmla="*/ 6 h 370"/>
                  <a:gd name="T2" fmla="*/ 228 w 232"/>
                  <a:gd name="T3" fmla="*/ 370 h 370"/>
                  <a:gd name="T4" fmla="*/ 2 w 232"/>
                  <a:gd name="T5" fmla="*/ 368 h 370"/>
                  <a:gd name="T6" fmla="*/ 0 w 232"/>
                  <a:gd name="T7" fmla="*/ 164 h 370"/>
                  <a:gd name="T8" fmla="*/ 6 w 232"/>
                  <a:gd name="T9" fmla="*/ 144 h 370"/>
                  <a:gd name="T10" fmla="*/ 4 w 232"/>
                  <a:gd name="T11" fmla="*/ 0 h 370"/>
                  <a:gd name="T12" fmla="*/ 74 w 232"/>
                  <a:gd name="T13" fmla="*/ 2 h 370"/>
                  <a:gd name="T14" fmla="*/ 82 w 232"/>
                  <a:gd name="T15" fmla="*/ 4 h 370"/>
                  <a:gd name="T16" fmla="*/ 232 w 232"/>
                  <a:gd name="T17" fmla="*/ 6 h 370"/>
                  <a:gd name="T18" fmla="*/ 232 w 232"/>
                  <a:gd name="T19" fmla="*/ 6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2" h="370">
                    <a:moveTo>
                      <a:pt x="232" y="6"/>
                    </a:moveTo>
                    <a:lnTo>
                      <a:pt x="228" y="370"/>
                    </a:lnTo>
                    <a:lnTo>
                      <a:pt x="2" y="368"/>
                    </a:lnTo>
                    <a:lnTo>
                      <a:pt x="0" y="164"/>
                    </a:lnTo>
                    <a:lnTo>
                      <a:pt x="6" y="144"/>
                    </a:lnTo>
                    <a:lnTo>
                      <a:pt x="4" y="0"/>
                    </a:lnTo>
                    <a:lnTo>
                      <a:pt x="74" y="2"/>
                    </a:lnTo>
                    <a:lnTo>
                      <a:pt x="82" y="4"/>
                    </a:lnTo>
                    <a:lnTo>
                      <a:pt x="232" y="6"/>
                    </a:lnTo>
                    <a:lnTo>
                      <a:pt x="232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17"/>
              <p:cNvSpPr>
                <a:spLocks/>
              </p:cNvSpPr>
              <p:nvPr/>
            </p:nvSpPr>
            <p:spPr bwMode="auto">
              <a:xfrm>
                <a:off x="2994" y="2890"/>
                <a:ext cx="266" cy="264"/>
              </a:xfrm>
              <a:custGeom>
                <a:avLst/>
                <a:gdLst>
                  <a:gd name="T0" fmla="*/ 254 w 266"/>
                  <a:gd name="T1" fmla="*/ 10 h 264"/>
                  <a:gd name="T2" fmla="*/ 226 w 266"/>
                  <a:gd name="T3" fmla="*/ 34 h 264"/>
                  <a:gd name="T4" fmla="*/ 242 w 266"/>
                  <a:gd name="T5" fmla="*/ 50 h 264"/>
                  <a:gd name="T6" fmla="*/ 246 w 266"/>
                  <a:gd name="T7" fmla="*/ 52 h 264"/>
                  <a:gd name="T8" fmla="*/ 246 w 266"/>
                  <a:gd name="T9" fmla="*/ 62 h 264"/>
                  <a:gd name="T10" fmla="*/ 248 w 266"/>
                  <a:gd name="T11" fmla="*/ 68 h 264"/>
                  <a:gd name="T12" fmla="*/ 254 w 266"/>
                  <a:gd name="T13" fmla="*/ 72 h 264"/>
                  <a:gd name="T14" fmla="*/ 258 w 266"/>
                  <a:gd name="T15" fmla="*/ 72 h 264"/>
                  <a:gd name="T16" fmla="*/ 266 w 266"/>
                  <a:gd name="T17" fmla="*/ 70 h 264"/>
                  <a:gd name="T18" fmla="*/ 246 w 266"/>
                  <a:gd name="T19" fmla="*/ 156 h 264"/>
                  <a:gd name="T20" fmla="*/ 212 w 266"/>
                  <a:gd name="T21" fmla="*/ 258 h 264"/>
                  <a:gd name="T22" fmla="*/ 158 w 266"/>
                  <a:gd name="T23" fmla="*/ 262 h 264"/>
                  <a:gd name="T24" fmla="*/ 156 w 266"/>
                  <a:gd name="T25" fmla="*/ 260 h 264"/>
                  <a:gd name="T26" fmla="*/ 114 w 266"/>
                  <a:gd name="T27" fmla="*/ 264 h 264"/>
                  <a:gd name="T28" fmla="*/ 72 w 266"/>
                  <a:gd name="T29" fmla="*/ 206 h 264"/>
                  <a:gd name="T30" fmla="*/ 90 w 266"/>
                  <a:gd name="T31" fmla="*/ 174 h 264"/>
                  <a:gd name="T32" fmla="*/ 90 w 266"/>
                  <a:gd name="T33" fmla="*/ 172 h 264"/>
                  <a:gd name="T34" fmla="*/ 88 w 266"/>
                  <a:gd name="T35" fmla="*/ 170 h 264"/>
                  <a:gd name="T36" fmla="*/ 84 w 266"/>
                  <a:gd name="T37" fmla="*/ 168 h 264"/>
                  <a:gd name="T38" fmla="*/ 62 w 266"/>
                  <a:gd name="T39" fmla="*/ 172 h 264"/>
                  <a:gd name="T40" fmla="*/ 58 w 266"/>
                  <a:gd name="T41" fmla="*/ 172 h 264"/>
                  <a:gd name="T42" fmla="*/ 56 w 266"/>
                  <a:gd name="T43" fmla="*/ 170 h 264"/>
                  <a:gd name="T44" fmla="*/ 58 w 266"/>
                  <a:gd name="T45" fmla="*/ 170 h 264"/>
                  <a:gd name="T46" fmla="*/ 54 w 266"/>
                  <a:gd name="T47" fmla="*/ 164 h 264"/>
                  <a:gd name="T48" fmla="*/ 54 w 266"/>
                  <a:gd name="T49" fmla="*/ 162 h 264"/>
                  <a:gd name="T50" fmla="*/ 52 w 266"/>
                  <a:gd name="T51" fmla="*/ 160 h 264"/>
                  <a:gd name="T52" fmla="*/ 48 w 266"/>
                  <a:gd name="T53" fmla="*/ 152 h 264"/>
                  <a:gd name="T54" fmla="*/ 42 w 266"/>
                  <a:gd name="T55" fmla="*/ 146 h 264"/>
                  <a:gd name="T56" fmla="*/ 42 w 266"/>
                  <a:gd name="T57" fmla="*/ 144 h 264"/>
                  <a:gd name="T58" fmla="*/ 42 w 266"/>
                  <a:gd name="T59" fmla="*/ 142 h 264"/>
                  <a:gd name="T60" fmla="*/ 42 w 266"/>
                  <a:gd name="T61" fmla="*/ 138 h 264"/>
                  <a:gd name="T62" fmla="*/ 40 w 266"/>
                  <a:gd name="T63" fmla="*/ 136 h 264"/>
                  <a:gd name="T64" fmla="*/ 26 w 266"/>
                  <a:gd name="T65" fmla="*/ 138 h 264"/>
                  <a:gd name="T66" fmla="*/ 26 w 266"/>
                  <a:gd name="T67" fmla="*/ 138 h 264"/>
                  <a:gd name="T68" fmla="*/ 24 w 266"/>
                  <a:gd name="T69" fmla="*/ 138 h 264"/>
                  <a:gd name="T70" fmla="*/ 24 w 266"/>
                  <a:gd name="T71" fmla="*/ 138 h 264"/>
                  <a:gd name="T72" fmla="*/ 22 w 266"/>
                  <a:gd name="T73" fmla="*/ 138 h 264"/>
                  <a:gd name="T74" fmla="*/ 20 w 266"/>
                  <a:gd name="T75" fmla="*/ 136 h 264"/>
                  <a:gd name="T76" fmla="*/ 12 w 266"/>
                  <a:gd name="T77" fmla="*/ 134 h 264"/>
                  <a:gd name="T78" fmla="*/ 12 w 266"/>
                  <a:gd name="T79" fmla="*/ 134 h 264"/>
                  <a:gd name="T80" fmla="*/ 8 w 266"/>
                  <a:gd name="T81" fmla="*/ 132 h 264"/>
                  <a:gd name="T82" fmla="*/ 4 w 266"/>
                  <a:gd name="T83" fmla="*/ 100 h 264"/>
                  <a:gd name="T84" fmla="*/ 14 w 266"/>
                  <a:gd name="T85" fmla="*/ 96 h 264"/>
                  <a:gd name="T86" fmla="*/ 18 w 266"/>
                  <a:gd name="T87" fmla="*/ 84 h 264"/>
                  <a:gd name="T88" fmla="*/ 0 w 266"/>
                  <a:gd name="T89" fmla="*/ 58 h 264"/>
                  <a:gd name="T90" fmla="*/ 0 w 266"/>
                  <a:gd name="T91" fmla="*/ 56 h 264"/>
                  <a:gd name="T92" fmla="*/ 2 w 266"/>
                  <a:gd name="T93" fmla="*/ 54 h 264"/>
                  <a:gd name="T94" fmla="*/ 8 w 266"/>
                  <a:gd name="T95" fmla="*/ 54 h 264"/>
                  <a:gd name="T96" fmla="*/ 10 w 266"/>
                  <a:gd name="T97" fmla="*/ 56 h 264"/>
                  <a:gd name="T98" fmla="*/ 14 w 266"/>
                  <a:gd name="T99" fmla="*/ 58 h 264"/>
                  <a:gd name="T100" fmla="*/ 28 w 266"/>
                  <a:gd name="T101" fmla="*/ 72 h 264"/>
                  <a:gd name="T102" fmla="*/ 44 w 266"/>
                  <a:gd name="T103" fmla="*/ 62 h 264"/>
                  <a:gd name="T104" fmla="*/ 64 w 266"/>
                  <a:gd name="T105" fmla="*/ 58 h 264"/>
                  <a:gd name="T106" fmla="*/ 88 w 266"/>
                  <a:gd name="T107" fmla="*/ 36 h 264"/>
                  <a:gd name="T108" fmla="*/ 104 w 266"/>
                  <a:gd name="T109" fmla="*/ 0 h 264"/>
                  <a:gd name="T110" fmla="*/ 254 w 266"/>
                  <a:gd name="T111" fmla="*/ 10 h 264"/>
                  <a:gd name="T112" fmla="*/ 254 w 266"/>
                  <a:gd name="T113" fmla="*/ 1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66" h="264">
                    <a:moveTo>
                      <a:pt x="254" y="10"/>
                    </a:moveTo>
                    <a:lnTo>
                      <a:pt x="226" y="34"/>
                    </a:lnTo>
                    <a:lnTo>
                      <a:pt x="242" y="50"/>
                    </a:lnTo>
                    <a:lnTo>
                      <a:pt x="246" y="52"/>
                    </a:lnTo>
                    <a:lnTo>
                      <a:pt x="246" y="62"/>
                    </a:lnTo>
                    <a:lnTo>
                      <a:pt x="248" y="68"/>
                    </a:lnTo>
                    <a:lnTo>
                      <a:pt x="254" y="72"/>
                    </a:lnTo>
                    <a:lnTo>
                      <a:pt x="258" y="72"/>
                    </a:lnTo>
                    <a:lnTo>
                      <a:pt x="266" y="70"/>
                    </a:lnTo>
                    <a:lnTo>
                      <a:pt x="246" y="156"/>
                    </a:lnTo>
                    <a:lnTo>
                      <a:pt x="212" y="258"/>
                    </a:lnTo>
                    <a:lnTo>
                      <a:pt x="158" y="262"/>
                    </a:lnTo>
                    <a:lnTo>
                      <a:pt x="156" y="260"/>
                    </a:lnTo>
                    <a:lnTo>
                      <a:pt x="114" y="264"/>
                    </a:lnTo>
                    <a:lnTo>
                      <a:pt x="72" y="206"/>
                    </a:lnTo>
                    <a:lnTo>
                      <a:pt x="90" y="174"/>
                    </a:lnTo>
                    <a:lnTo>
                      <a:pt x="90" y="172"/>
                    </a:lnTo>
                    <a:lnTo>
                      <a:pt x="88" y="170"/>
                    </a:lnTo>
                    <a:lnTo>
                      <a:pt x="84" y="168"/>
                    </a:lnTo>
                    <a:lnTo>
                      <a:pt x="62" y="172"/>
                    </a:lnTo>
                    <a:lnTo>
                      <a:pt x="58" y="172"/>
                    </a:lnTo>
                    <a:lnTo>
                      <a:pt x="56" y="170"/>
                    </a:lnTo>
                    <a:lnTo>
                      <a:pt x="58" y="170"/>
                    </a:lnTo>
                    <a:lnTo>
                      <a:pt x="54" y="164"/>
                    </a:lnTo>
                    <a:lnTo>
                      <a:pt x="54" y="162"/>
                    </a:lnTo>
                    <a:lnTo>
                      <a:pt x="52" y="160"/>
                    </a:lnTo>
                    <a:lnTo>
                      <a:pt x="48" y="152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2" y="142"/>
                    </a:lnTo>
                    <a:lnTo>
                      <a:pt x="42" y="138"/>
                    </a:lnTo>
                    <a:lnTo>
                      <a:pt x="40" y="136"/>
                    </a:lnTo>
                    <a:lnTo>
                      <a:pt x="26" y="138"/>
                    </a:lnTo>
                    <a:lnTo>
                      <a:pt x="26" y="138"/>
                    </a:lnTo>
                    <a:lnTo>
                      <a:pt x="24" y="138"/>
                    </a:lnTo>
                    <a:lnTo>
                      <a:pt x="24" y="138"/>
                    </a:lnTo>
                    <a:lnTo>
                      <a:pt x="22" y="138"/>
                    </a:lnTo>
                    <a:lnTo>
                      <a:pt x="20" y="136"/>
                    </a:lnTo>
                    <a:lnTo>
                      <a:pt x="12" y="134"/>
                    </a:lnTo>
                    <a:lnTo>
                      <a:pt x="12" y="134"/>
                    </a:lnTo>
                    <a:lnTo>
                      <a:pt x="8" y="132"/>
                    </a:lnTo>
                    <a:lnTo>
                      <a:pt x="4" y="100"/>
                    </a:lnTo>
                    <a:lnTo>
                      <a:pt x="14" y="96"/>
                    </a:lnTo>
                    <a:lnTo>
                      <a:pt x="18" y="84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2" y="54"/>
                    </a:lnTo>
                    <a:lnTo>
                      <a:pt x="8" y="54"/>
                    </a:lnTo>
                    <a:lnTo>
                      <a:pt x="10" y="56"/>
                    </a:lnTo>
                    <a:lnTo>
                      <a:pt x="14" y="58"/>
                    </a:lnTo>
                    <a:lnTo>
                      <a:pt x="28" y="72"/>
                    </a:lnTo>
                    <a:lnTo>
                      <a:pt x="44" y="62"/>
                    </a:lnTo>
                    <a:lnTo>
                      <a:pt x="64" y="58"/>
                    </a:lnTo>
                    <a:lnTo>
                      <a:pt x="88" y="36"/>
                    </a:lnTo>
                    <a:lnTo>
                      <a:pt x="104" y="0"/>
                    </a:lnTo>
                    <a:lnTo>
                      <a:pt x="254" y="10"/>
                    </a:lnTo>
                    <a:lnTo>
                      <a:pt x="254" y="1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18"/>
              <p:cNvSpPr>
                <a:spLocks/>
              </p:cNvSpPr>
              <p:nvPr/>
            </p:nvSpPr>
            <p:spPr bwMode="auto">
              <a:xfrm>
                <a:off x="2431" y="2892"/>
                <a:ext cx="324" cy="254"/>
              </a:xfrm>
              <a:custGeom>
                <a:avLst/>
                <a:gdLst>
                  <a:gd name="T0" fmla="*/ 178 w 324"/>
                  <a:gd name="T1" fmla="*/ 10 h 254"/>
                  <a:gd name="T2" fmla="*/ 170 w 324"/>
                  <a:gd name="T3" fmla="*/ 14 h 254"/>
                  <a:gd name="T4" fmla="*/ 176 w 324"/>
                  <a:gd name="T5" fmla="*/ 24 h 254"/>
                  <a:gd name="T6" fmla="*/ 186 w 324"/>
                  <a:gd name="T7" fmla="*/ 18 h 254"/>
                  <a:gd name="T8" fmla="*/ 184 w 324"/>
                  <a:gd name="T9" fmla="*/ 8 h 254"/>
                  <a:gd name="T10" fmla="*/ 194 w 324"/>
                  <a:gd name="T11" fmla="*/ 4 h 254"/>
                  <a:gd name="T12" fmla="*/ 196 w 324"/>
                  <a:gd name="T13" fmla="*/ 26 h 254"/>
                  <a:gd name="T14" fmla="*/ 190 w 324"/>
                  <a:gd name="T15" fmla="*/ 36 h 254"/>
                  <a:gd name="T16" fmla="*/ 210 w 324"/>
                  <a:gd name="T17" fmla="*/ 46 h 254"/>
                  <a:gd name="T18" fmla="*/ 212 w 324"/>
                  <a:gd name="T19" fmla="*/ 56 h 254"/>
                  <a:gd name="T20" fmla="*/ 220 w 324"/>
                  <a:gd name="T21" fmla="*/ 58 h 254"/>
                  <a:gd name="T22" fmla="*/ 214 w 324"/>
                  <a:gd name="T23" fmla="*/ 44 h 254"/>
                  <a:gd name="T24" fmla="*/ 228 w 324"/>
                  <a:gd name="T25" fmla="*/ 30 h 254"/>
                  <a:gd name="T26" fmla="*/ 244 w 324"/>
                  <a:gd name="T27" fmla="*/ 32 h 254"/>
                  <a:gd name="T28" fmla="*/ 242 w 324"/>
                  <a:gd name="T29" fmla="*/ 38 h 254"/>
                  <a:gd name="T30" fmla="*/ 234 w 324"/>
                  <a:gd name="T31" fmla="*/ 38 h 254"/>
                  <a:gd name="T32" fmla="*/ 238 w 324"/>
                  <a:gd name="T33" fmla="*/ 54 h 254"/>
                  <a:gd name="T34" fmla="*/ 234 w 324"/>
                  <a:gd name="T35" fmla="*/ 56 h 254"/>
                  <a:gd name="T36" fmla="*/ 240 w 324"/>
                  <a:gd name="T37" fmla="*/ 76 h 254"/>
                  <a:gd name="T38" fmla="*/ 244 w 324"/>
                  <a:gd name="T39" fmla="*/ 94 h 254"/>
                  <a:gd name="T40" fmla="*/ 240 w 324"/>
                  <a:gd name="T41" fmla="*/ 106 h 254"/>
                  <a:gd name="T42" fmla="*/ 256 w 324"/>
                  <a:gd name="T43" fmla="*/ 106 h 254"/>
                  <a:gd name="T44" fmla="*/ 254 w 324"/>
                  <a:gd name="T45" fmla="*/ 118 h 254"/>
                  <a:gd name="T46" fmla="*/ 258 w 324"/>
                  <a:gd name="T47" fmla="*/ 120 h 254"/>
                  <a:gd name="T48" fmla="*/ 264 w 324"/>
                  <a:gd name="T49" fmla="*/ 124 h 254"/>
                  <a:gd name="T50" fmla="*/ 256 w 324"/>
                  <a:gd name="T51" fmla="*/ 130 h 254"/>
                  <a:gd name="T52" fmla="*/ 260 w 324"/>
                  <a:gd name="T53" fmla="*/ 140 h 254"/>
                  <a:gd name="T54" fmla="*/ 264 w 324"/>
                  <a:gd name="T55" fmla="*/ 146 h 254"/>
                  <a:gd name="T56" fmla="*/ 284 w 324"/>
                  <a:gd name="T57" fmla="*/ 146 h 254"/>
                  <a:gd name="T58" fmla="*/ 304 w 324"/>
                  <a:gd name="T59" fmla="*/ 176 h 254"/>
                  <a:gd name="T60" fmla="*/ 320 w 324"/>
                  <a:gd name="T61" fmla="*/ 220 h 254"/>
                  <a:gd name="T62" fmla="*/ 320 w 324"/>
                  <a:gd name="T63" fmla="*/ 236 h 254"/>
                  <a:gd name="T64" fmla="*/ 4 w 324"/>
                  <a:gd name="T65" fmla="*/ 236 h 254"/>
                  <a:gd name="T66" fmla="*/ 0 w 324"/>
                  <a:gd name="T67" fmla="*/ 214 h 254"/>
                  <a:gd name="T68" fmla="*/ 106 w 324"/>
                  <a:gd name="T69" fmla="*/ 52 h 254"/>
                  <a:gd name="T70" fmla="*/ 104 w 324"/>
                  <a:gd name="T71" fmla="*/ 40 h 254"/>
                  <a:gd name="T72" fmla="*/ 108 w 324"/>
                  <a:gd name="T73" fmla="*/ 36 h 254"/>
                  <a:gd name="T74" fmla="*/ 116 w 324"/>
                  <a:gd name="T75" fmla="*/ 36 h 254"/>
                  <a:gd name="T76" fmla="*/ 124 w 324"/>
                  <a:gd name="T77" fmla="*/ 30 h 254"/>
                  <a:gd name="T78" fmla="*/ 130 w 324"/>
                  <a:gd name="T79" fmla="*/ 24 h 254"/>
                  <a:gd name="T80" fmla="*/ 140 w 324"/>
                  <a:gd name="T81" fmla="*/ 26 h 254"/>
                  <a:gd name="T82" fmla="*/ 148 w 324"/>
                  <a:gd name="T83" fmla="*/ 18 h 254"/>
                  <a:gd name="T84" fmla="*/ 144 w 324"/>
                  <a:gd name="T85" fmla="*/ 8 h 254"/>
                  <a:gd name="T86" fmla="*/ 152 w 324"/>
                  <a:gd name="T87" fmla="*/ 4 h 254"/>
                  <a:gd name="T88" fmla="*/ 158 w 324"/>
                  <a:gd name="T89" fmla="*/ 12 h 254"/>
                  <a:gd name="T90" fmla="*/ 174 w 324"/>
                  <a:gd name="T91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24" h="254">
                    <a:moveTo>
                      <a:pt x="174" y="2"/>
                    </a:moveTo>
                    <a:lnTo>
                      <a:pt x="178" y="6"/>
                    </a:lnTo>
                    <a:lnTo>
                      <a:pt x="178" y="10"/>
                    </a:lnTo>
                    <a:lnTo>
                      <a:pt x="176" y="10"/>
                    </a:lnTo>
                    <a:lnTo>
                      <a:pt x="174" y="14"/>
                    </a:lnTo>
                    <a:lnTo>
                      <a:pt x="170" y="14"/>
                    </a:lnTo>
                    <a:lnTo>
                      <a:pt x="166" y="18"/>
                    </a:lnTo>
                    <a:lnTo>
                      <a:pt x="172" y="22"/>
                    </a:lnTo>
                    <a:lnTo>
                      <a:pt x="176" y="24"/>
                    </a:lnTo>
                    <a:lnTo>
                      <a:pt x="180" y="24"/>
                    </a:lnTo>
                    <a:lnTo>
                      <a:pt x="186" y="22"/>
                    </a:lnTo>
                    <a:lnTo>
                      <a:pt x="186" y="18"/>
                    </a:lnTo>
                    <a:lnTo>
                      <a:pt x="184" y="16"/>
                    </a:lnTo>
                    <a:lnTo>
                      <a:pt x="184" y="12"/>
                    </a:lnTo>
                    <a:lnTo>
                      <a:pt x="184" y="8"/>
                    </a:lnTo>
                    <a:lnTo>
                      <a:pt x="186" y="6"/>
                    </a:lnTo>
                    <a:lnTo>
                      <a:pt x="188" y="6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0" y="18"/>
                    </a:lnTo>
                    <a:lnTo>
                      <a:pt x="196" y="26"/>
                    </a:lnTo>
                    <a:lnTo>
                      <a:pt x="190" y="30"/>
                    </a:lnTo>
                    <a:lnTo>
                      <a:pt x="188" y="32"/>
                    </a:lnTo>
                    <a:lnTo>
                      <a:pt x="190" y="36"/>
                    </a:lnTo>
                    <a:lnTo>
                      <a:pt x="198" y="34"/>
                    </a:lnTo>
                    <a:lnTo>
                      <a:pt x="202" y="34"/>
                    </a:lnTo>
                    <a:lnTo>
                      <a:pt x="210" y="46"/>
                    </a:lnTo>
                    <a:lnTo>
                      <a:pt x="210" y="50"/>
                    </a:lnTo>
                    <a:lnTo>
                      <a:pt x="212" y="52"/>
                    </a:lnTo>
                    <a:lnTo>
                      <a:pt x="212" y="56"/>
                    </a:lnTo>
                    <a:lnTo>
                      <a:pt x="216" y="60"/>
                    </a:lnTo>
                    <a:lnTo>
                      <a:pt x="218" y="60"/>
                    </a:lnTo>
                    <a:lnTo>
                      <a:pt x="220" y="58"/>
                    </a:lnTo>
                    <a:lnTo>
                      <a:pt x="222" y="56"/>
                    </a:lnTo>
                    <a:lnTo>
                      <a:pt x="214" y="46"/>
                    </a:lnTo>
                    <a:lnTo>
                      <a:pt x="214" y="44"/>
                    </a:lnTo>
                    <a:lnTo>
                      <a:pt x="216" y="38"/>
                    </a:lnTo>
                    <a:lnTo>
                      <a:pt x="222" y="30"/>
                    </a:lnTo>
                    <a:lnTo>
                      <a:pt x="228" y="30"/>
                    </a:lnTo>
                    <a:lnTo>
                      <a:pt x="236" y="28"/>
                    </a:lnTo>
                    <a:lnTo>
                      <a:pt x="240" y="28"/>
                    </a:lnTo>
                    <a:lnTo>
                      <a:pt x="244" y="32"/>
                    </a:lnTo>
                    <a:lnTo>
                      <a:pt x="244" y="34"/>
                    </a:lnTo>
                    <a:lnTo>
                      <a:pt x="242" y="38"/>
                    </a:lnTo>
                    <a:lnTo>
                      <a:pt x="242" y="38"/>
                    </a:lnTo>
                    <a:lnTo>
                      <a:pt x="242" y="34"/>
                    </a:lnTo>
                    <a:lnTo>
                      <a:pt x="236" y="36"/>
                    </a:lnTo>
                    <a:lnTo>
                      <a:pt x="234" y="38"/>
                    </a:lnTo>
                    <a:lnTo>
                      <a:pt x="236" y="44"/>
                    </a:lnTo>
                    <a:lnTo>
                      <a:pt x="240" y="48"/>
                    </a:lnTo>
                    <a:lnTo>
                      <a:pt x="238" y="54"/>
                    </a:lnTo>
                    <a:lnTo>
                      <a:pt x="238" y="52"/>
                    </a:lnTo>
                    <a:lnTo>
                      <a:pt x="236" y="52"/>
                    </a:lnTo>
                    <a:lnTo>
                      <a:pt x="234" y="56"/>
                    </a:lnTo>
                    <a:lnTo>
                      <a:pt x="236" y="60"/>
                    </a:lnTo>
                    <a:lnTo>
                      <a:pt x="234" y="66"/>
                    </a:lnTo>
                    <a:lnTo>
                      <a:pt x="240" y="76"/>
                    </a:lnTo>
                    <a:lnTo>
                      <a:pt x="246" y="82"/>
                    </a:lnTo>
                    <a:lnTo>
                      <a:pt x="250" y="88"/>
                    </a:lnTo>
                    <a:lnTo>
                      <a:pt x="244" y="94"/>
                    </a:lnTo>
                    <a:lnTo>
                      <a:pt x="242" y="102"/>
                    </a:lnTo>
                    <a:lnTo>
                      <a:pt x="240" y="104"/>
                    </a:lnTo>
                    <a:lnTo>
                      <a:pt x="240" y="106"/>
                    </a:lnTo>
                    <a:lnTo>
                      <a:pt x="240" y="108"/>
                    </a:lnTo>
                    <a:lnTo>
                      <a:pt x="252" y="104"/>
                    </a:lnTo>
                    <a:lnTo>
                      <a:pt x="256" y="106"/>
                    </a:lnTo>
                    <a:lnTo>
                      <a:pt x="256" y="110"/>
                    </a:lnTo>
                    <a:lnTo>
                      <a:pt x="254" y="110"/>
                    </a:lnTo>
                    <a:lnTo>
                      <a:pt x="254" y="118"/>
                    </a:lnTo>
                    <a:lnTo>
                      <a:pt x="254" y="118"/>
                    </a:lnTo>
                    <a:lnTo>
                      <a:pt x="256" y="116"/>
                    </a:lnTo>
                    <a:lnTo>
                      <a:pt x="258" y="120"/>
                    </a:lnTo>
                    <a:lnTo>
                      <a:pt x="262" y="120"/>
                    </a:lnTo>
                    <a:lnTo>
                      <a:pt x="260" y="122"/>
                    </a:lnTo>
                    <a:lnTo>
                      <a:pt x="264" y="124"/>
                    </a:lnTo>
                    <a:lnTo>
                      <a:pt x="264" y="128"/>
                    </a:lnTo>
                    <a:lnTo>
                      <a:pt x="262" y="130"/>
                    </a:lnTo>
                    <a:lnTo>
                      <a:pt x="256" y="130"/>
                    </a:lnTo>
                    <a:lnTo>
                      <a:pt x="252" y="134"/>
                    </a:lnTo>
                    <a:lnTo>
                      <a:pt x="254" y="136"/>
                    </a:lnTo>
                    <a:lnTo>
                      <a:pt x="260" y="140"/>
                    </a:lnTo>
                    <a:lnTo>
                      <a:pt x="262" y="142"/>
                    </a:lnTo>
                    <a:lnTo>
                      <a:pt x="262" y="146"/>
                    </a:lnTo>
                    <a:lnTo>
                      <a:pt x="264" y="146"/>
                    </a:lnTo>
                    <a:lnTo>
                      <a:pt x="266" y="144"/>
                    </a:lnTo>
                    <a:lnTo>
                      <a:pt x="268" y="142"/>
                    </a:lnTo>
                    <a:lnTo>
                      <a:pt x="284" y="146"/>
                    </a:lnTo>
                    <a:lnTo>
                      <a:pt x="288" y="146"/>
                    </a:lnTo>
                    <a:lnTo>
                      <a:pt x="300" y="162"/>
                    </a:lnTo>
                    <a:lnTo>
                      <a:pt x="304" y="176"/>
                    </a:lnTo>
                    <a:lnTo>
                      <a:pt x="304" y="182"/>
                    </a:lnTo>
                    <a:lnTo>
                      <a:pt x="314" y="204"/>
                    </a:lnTo>
                    <a:lnTo>
                      <a:pt x="320" y="220"/>
                    </a:lnTo>
                    <a:lnTo>
                      <a:pt x="324" y="228"/>
                    </a:lnTo>
                    <a:lnTo>
                      <a:pt x="324" y="236"/>
                    </a:lnTo>
                    <a:lnTo>
                      <a:pt x="320" y="236"/>
                    </a:lnTo>
                    <a:lnTo>
                      <a:pt x="316" y="240"/>
                    </a:lnTo>
                    <a:lnTo>
                      <a:pt x="306" y="254"/>
                    </a:lnTo>
                    <a:lnTo>
                      <a:pt x="4" y="236"/>
                    </a:lnTo>
                    <a:lnTo>
                      <a:pt x="4" y="228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2" y="202"/>
                    </a:lnTo>
                    <a:lnTo>
                      <a:pt x="8" y="132"/>
                    </a:lnTo>
                    <a:lnTo>
                      <a:pt x="106" y="52"/>
                    </a:lnTo>
                    <a:lnTo>
                      <a:pt x="106" y="50"/>
                    </a:lnTo>
                    <a:lnTo>
                      <a:pt x="108" y="42"/>
                    </a:lnTo>
                    <a:lnTo>
                      <a:pt x="104" y="40"/>
                    </a:lnTo>
                    <a:lnTo>
                      <a:pt x="104" y="36"/>
                    </a:lnTo>
                    <a:lnTo>
                      <a:pt x="106" y="34"/>
                    </a:lnTo>
                    <a:lnTo>
                      <a:pt x="108" y="36"/>
                    </a:lnTo>
                    <a:lnTo>
                      <a:pt x="110" y="34"/>
                    </a:lnTo>
                    <a:lnTo>
                      <a:pt x="112" y="38"/>
                    </a:lnTo>
                    <a:lnTo>
                      <a:pt x="116" y="36"/>
                    </a:lnTo>
                    <a:lnTo>
                      <a:pt x="116" y="32"/>
                    </a:lnTo>
                    <a:lnTo>
                      <a:pt x="124" y="34"/>
                    </a:lnTo>
                    <a:lnTo>
                      <a:pt x="124" y="30"/>
                    </a:lnTo>
                    <a:lnTo>
                      <a:pt x="126" y="32"/>
                    </a:lnTo>
                    <a:lnTo>
                      <a:pt x="126" y="24"/>
                    </a:lnTo>
                    <a:lnTo>
                      <a:pt x="130" y="24"/>
                    </a:lnTo>
                    <a:lnTo>
                      <a:pt x="132" y="20"/>
                    </a:lnTo>
                    <a:lnTo>
                      <a:pt x="138" y="20"/>
                    </a:lnTo>
                    <a:lnTo>
                      <a:pt x="140" y="26"/>
                    </a:lnTo>
                    <a:lnTo>
                      <a:pt x="142" y="26"/>
                    </a:lnTo>
                    <a:lnTo>
                      <a:pt x="146" y="24"/>
                    </a:lnTo>
                    <a:lnTo>
                      <a:pt x="148" y="18"/>
                    </a:lnTo>
                    <a:lnTo>
                      <a:pt x="148" y="16"/>
                    </a:lnTo>
                    <a:lnTo>
                      <a:pt x="146" y="14"/>
                    </a:lnTo>
                    <a:lnTo>
                      <a:pt x="144" y="8"/>
                    </a:lnTo>
                    <a:lnTo>
                      <a:pt x="146" y="2"/>
                    </a:lnTo>
                    <a:lnTo>
                      <a:pt x="152" y="0"/>
                    </a:lnTo>
                    <a:lnTo>
                      <a:pt x="152" y="4"/>
                    </a:lnTo>
                    <a:lnTo>
                      <a:pt x="154" y="8"/>
                    </a:lnTo>
                    <a:lnTo>
                      <a:pt x="156" y="10"/>
                    </a:lnTo>
                    <a:lnTo>
                      <a:pt x="158" y="12"/>
                    </a:lnTo>
                    <a:lnTo>
                      <a:pt x="164" y="10"/>
                    </a:lnTo>
                    <a:lnTo>
                      <a:pt x="170" y="2"/>
                    </a:lnTo>
                    <a:lnTo>
                      <a:pt x="174" y="2"/>
                    </a:lnTo>
                    <a:lnTo>
                      <a:pt x="174" y="2"/>
                    </a:lnTo>
                    <a:lnTo>
                      <a:pt x="17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19"/>
              <p:cNvSpPr>
                <a:spLocks/>
              </p:cNvSpPr>
              <p:nvPr/>
            </p:nvSpPr>
            <p:spPr bwMode="auto">
              <a:xfrm>
                <a:off x="3206" y="2932"/>
                <a:ext cx="210" cy="224"/>
              </a:xfrm>
              <a:custGeom>
                <a:avLst/>
                <a:gdLst>
                  <a:gd name="T0" fmla="*/ 54 w 210"/>
                  <a:gd name="T1" fmla="*/ 28 h 224"/>
                  <a:gd name="T2" fmla="*/ 56 w 210"/>
                  <a:gd name="T3" fmla="*/ 26 h 224"/>
                  <a:gd name="T4" fmla="*/ 54 w 210"/>
                  <a:gd name="T5" fmla="*/ 18 h 224"/>
                  <a:gd name="T6" fmla="*/ 50 w 210"/>
                  <a:gd name="T7" fmla="*/ 14 h 224"/>
                  <a:gd name="T8" fmla="*/ 42 w 210"/>
                  <a:gd name="T9" fmla="*/ 6 h 224"/>
                  <a:gd name="T10" fmla="*/ 40 w 210"/>
                  <a:gd name="T11" fmla="*/ 4 h 224"/>
                  <a:gd name="T12" fmla="*/ 40 w 210"/>
                  <a:gd name="T13" fmla="*/ 2 h 224"/>
                  <a:gd name="T14" fmla="*/ 44 w 210"/>
                  <a:gd name="T15" fmla="*/ 0 h 224"/>
                  <a:gd name="T16" fmla="*/ 52 w 210"/>
                  <a:gd name="T17" fmla="*/ 2 h 224"/>
                  <a:gd name="T18" fmla="*/ 64 w 210"/>
                  <a:gd name="T19" fmla="*/ 10 h 224"/>
                  <a:gd name="T20" fmla="*/ 66 w 210"/>
                  <a:gd name="T21" fmla="*/ 12 h 224"/>
                  <a:gd name="T22" fmla="*/ 120 w 210"/>
                  <a:gd name="T23" fmla="*/ 50 h 224"/>
                  <a:gd name="T24" fmla="*/ 158 w 210"/>
                  <a:gd name="T25" fmla="*/ 24 h 224"/>
                  <a:gd name="T26" fmla="*/ 162 w 210"/>
                  <a:gd name="T27" fmla="*/ 46 h 224"/>
                  <a:gd name="T28" fmla="*/ 184 w 210"/>
                  <a:gd name="T29" fmla="*/ 66 h 224"/>
                  <a:gd name="T30" fmla="*/ 200 w 210"/>
                  <a:gd name="T31" fmla="*/ 110 h 224"/>
                  <a:gd name="T32" fmla="*/ 190 w 210"/>
                  <a:gd name="T33" fmla="*/ 140 h 224"/>
                  <a:gd name="T34" fmla="*/ 192 w 210"/>
                  <a:gd name="T35" fmla="*/ 142 h 224"/>
                  <a:gd name="T36" fmla="*/ 194 w 210"/>
                  <a:gd name="T37" fmla="*/ 144 h 224"/>
                  <a:gd name="T38" fmla="*/ 194 w 210"/>
                  <a:gd name="T39" fmla="*/ 144 h 224"/>
                  <a:gd name="T40" fmla="*/ 190 w 210"/>
                  <a:gd name="T41" fmla="*/ 150 h 224"/>
                  <a:gd name="T42" fmla="*/ 188 w 210"/>
                  <a:gd name="T43" fmla="*/ 152 h 224"/>
                  <a:gd name="T44" fmla="*/ 188 w 210"/>
                  <a:gd name="T45" fmla="*/ 160 h 224"/>
                  <a:gd name="T46" fmla="*/ 190 w 210"/>
                  <a:gd name="T47" fmla="*/ 164 h 224"/>
                  <a:gd name="T48" fmla="*/ 192 w 210"/>
                  <a:gd name="T49" fmla="*/ 164 h 224"/>
                  <a:gd name="T50" fmla="*/ 198 w 210"/>
                  <a:gd name="T51" fmla="*/ 168 h 224"/>
                  <a:gd name="T52" fmla="*/ 196 w 210"/>
                  <a:gd name="T53" fmla="*/ 182 h 224"/>
                  <a:gd name="T54" fmla="*/ 200 w 210"/>
                  <a:gd name="T55" fmla="*/ 182 h 224"/>
                  <a:gd name="T56" fmla="*/ 204 w 210"/>
                  <a:gd name="T57" fmla="*/ 184 h 224"/>
                  <a:gd name="T58" fmla="*/ 204 w 210"/>
                  <a:gd name="T59" fmla="*/ 192 h 224"/>
                  <a:gd name="T60" fmla="*/ 204 w 210"/>
                  <a:gd name="T61" fmla="*/ 196 h 224"/>
                  <a:gd name="T62" fmla="*/ 200 w 210"/>
                  <a:gd name="T63" fmla="*/ 204 h 224"/>
                  <a:gd name="T64" fmla="*/ 200 w 210"/>
                  <a:gd name="T65" fmla="*/ 210 h 224"/>
                  <a:gd name="T66" fmla="*/ 210 w 210"/>
                  <a:gd name="T67" fmla="*/ 220 h 224"/>
                  <a:gd name="T68" fmla="*/ 210 w 210"/>
                  <a:gd name="T69" fmla="*/ 224 h 224"/>
                  <a:gd name="T70" fmla="*/ 0 w 210"/>
                  <a:gd name="T71" fmla="*/ 216 h 224"/>
                  <a:gd name="T72" fmla="*/ 34 w 210"/>
                  <a:gd name="T73" fmla="*/ 114 h 224"/>
                  <a:gd name="T74" fmla="*/ 54 w 210"/>
                  <a:gd name="T75" fmla="*/ 28 h 224"/>
                  <a:gd name="T76" fmla="*/ 54 w 210"/>
                  <a:gd name="T77" fmla="*/ 28 h 224"/>
                  <a:gd name="T78" fmla="*/ 54 w 210"/>
                  <a:gd name="T79" fmla="*/ 2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0" h="224">
                    <a:moveTo>
                      <a:pt x="54" y="28"/>
                    </a:moveTo>
                    <a:lnTo>
                      <a:pt x="56" y="26"/>
                    </a:lnTo>
                    <a:lnTo>
                      <a:pt x="54" y="18"/>
                    </a:lnTo>
                    <a:lnTo>
                      <a:pt x="50" y="14"/>
                    </a:lnTo>
                    <a:lnTo>
                      <a:pt x="42" y="6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4" y="0"/>
                    </a:lnTo>
                    <a:lnTo>
                      <a:pt x="52" y="2"/>
                    </a:lnTo>
                    <a:lnTo>
                      <a:pt x="64" y="10"/>
                    </a:lnTo>
                    <a:lnTo>
                      <a:pt x="66" y="12"/>
                    </a:lnTo>
                    <a:lnTo>
                      <a:pt x="120" y="50"/>
                    </a:lnTo>
                    <a:lnTo>
                      <a:pt x="158" y="24"/>
                    </a:lnTo>
                    <a:lnTo>
                      <a:pt x="162" y="46"/>
                    </a:lnTo>
                    <a:lnTo>
                      <a:pt x="184" y="66"/>
                    </a:lnTo>
                    <a:lnTo>
                      <a:pt x="200" y="110"/>
                    </a:lnTo>
                    <a:lnTo>
                      <a:pt x="190" y="140"/>
                    </a:lnTo>
                    <a:lnTo>
                      <a:pt x="192" y="142"/>
                    </a:lnTo>
                    <a:lnTo>
                      <a:pt x="194" y="144"/>
                    </a:lnTo>
                    <a:lnTo>
                      <a:pt x="194" y="144"/>
                    </a:lnTo>
                    <a:lnTo>
                      <a:pt x="190" y="150"/>
                    </a:lnTo>
                    <a:lnTo>
                      <a:pt x="188" y="152"/>
                    </a:lnTo>
                    <a:lnTo>
                      <a:pt x="188" y="160"/>
                    </a:lnTo>
                    <a:lnTo>
                      <a:pt x="190" y="164"/>
                    </a:lnTo>
                    <a:lnTo>
                      <a:pt x="192" y="164"/>
                    </a:lnTo>
                    <a:lnTo>
                      <a:pt x="198" y="168"/>
                    </a:lnTo>
                    <a:lnTo>
                      <a:pt x="196" y="182"/>
                    </a:lnTo>
                    <a:lnTo>
                      <a:pt x="200" y="182"/>
                    </a:lnTo>
                    <a:lnTo>
                      <a:pt x="204" y="184"/>
                    </a:lnTo>
                    <a:lnTo>
                      <a:pt x="204" y="192"/>
                    </a:lnTo>
                    <a:lnTo>
                      <a:pt x="204" y="196"/>
                    </a:lnTo>
                    <a:lnTo>
                      <a:pt x="200" y="204"/>
                    </a:lnTo>
                    <a:lnTo>
                      <a:pt x="200" y="210"/>
                    </a:lnTo>
                    <a:lnTo>
                      <a:pt x="210" y="220"/>
                    </a:lnTo>
                    <a:lnTo>
                      <a:pt x="210" y="224"/>
                    </a:lnTo>
                    <a:lnTo>
                      <a:pt x="0" y="216"/>
                    </a:lnTo>
                    <a:lnTo>
                      <a:pt x="34" y="114"/>
                    </a:lnTo>
                    <a:lnTo>
                      <a:pt x="54" y="28"/>
                    </a:lnTo>
                    <a:lnTo>
                      <a:pt x="54" y="28"/>
                    </a:lnTo>
                    <a:lnTo>
                      <a:pt x="54" y="2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20"/>
              <p:cNvSpPr>
                <a:spLocks/>
              </p:cNvSpPr>
              <p:nvPr/>
            </p:nvSpPr>
            <p:spPr bwMode="auto">
              <a:xfrm>
                <a:off x="2193" y="2936"/>
                <a:ext cx="250" cy="206"/>
              </a:xfrm>
              <a:custGeom>
                <a:avLst/>
                <a:gdLst>
                  <a:gd name="T0" fmla="*/ 104 w 250"/>
                  <a:gd name="T1" fmla="*/ 0 h 206"/>
                  <a:gd name="T2" fmla="*/ 124 w 250"/>
                  <a:gd name="T3" fmla="*/ 44 h 206"/>
                  <a:gd name="T4" fmla="*/ 250 w 250"/>
                  <a:gd name="T5" fmla="*/ 62 h 206"/>
                  <a:gd name="T6" fmla="*/ 240 w 250"/>
                  <a:gd name="T7" fmla="*/ 158 h 206"/>
                  <a:gd name="T8" fmla="*/ 238 w 250"/>
                  <a:gd name="T9" fmla="*/ 170 h 206"/>
                  <a:gd name="T10" fmla="*/ 238 w 250"/>
                  <a:gd name="T11" fmla="*/ 172 h 206"/>
                  <a:gd name="T12" fmla="*/ 242 w 250"/>
                  <a:gd name="T13" fmla="*/ 184 h 206"/>
                  <a:gd name="T14" fmla="*/ 242 w 250"/>
                  <a:gd name="T15" fmla="*/ 192 h 206"/>
                  <a:gd name="T16" fmla="*/ 176 w 250"/>
                  <a:gd name="T17" fmla="*/ 190 h 206"/>
                  <a:gd name="T18" fmla="*/ 152 w 250"/>
                  <a:gd name="T19" fmla="*/ 200 h 206"/>
                  <a:gd name="T20" fmla="*/ 150 w 250"/>
                  <a:gd name="T21" fmla="*/ 196 h 206"/>
                  <a:gd name="T22" fmla="*/ 148 w 250"/>
                  <a:gd name="T23" fmla="*/ 196 h 206"/>
                  <a:gd name="T24" fmla="*/ 144 w 250"/>
                  <a:gd name="T25" fmla="*/ 202 h 206"/>
                  <a:gd name="T26" fmla="*/ 138 w 250"/>
                  <a:gd name="T27" fmla="*/ 206 h 206"/>
                  <a:gd name="T28" fmla="*/ 118 w 250"/>
                  <a:gd name="T29" fmla="*/ 190 h 206"/>
                  <a:gd name="T30" fmla="*/ 0 w 250"/>
                  <a:gd name="T31" fmla="*/ 192 h 206"/>
                  <a:gd name="T32" fmla="*/ 8 w 250"/>
                  <a:gd name="T33" fmla="*/ 130 h 206"/>
                  <a:gd name="T34" fmla="*/ 14 w 250"/>
                  <a:gd name="T35" fmla="*/ 110 h 206"/>
                  <a:gd name="T36" fmla="*/ 32 w 250"/>
                  <a:gd name="T37" fmla="*/ 72 h 206"/>
                  <a:gd name="T38" fmla="*/ 40 w 250"/>
                  <a:gd name="T39" fmla="*/ 60 h 206"/>
                  <a:gd name="T40" fmla="*/ 50 w 250"/>
                  <a:gd name="T41" fmla="*/ 32 h 206"/>
                  <a:gd name="T42" fmla="*/ 60 w 250"/>
                  <a:gd name="T43" fmla="*/ 22 h 206"/>
                  <a:gd name="T44" fmla="*/ 74 w 250"/>
                  <a:gd name="T45" fmla="*/ 6 h 206"/>
                  <a:gd name="T46" fmla="*/ 90 w 250"/>
                  <a:gd name="T47" fmla="*/ 0 h 206"/>
                  <a:gd name="T48" fmla="*/ 104 w 250"/>
                  <a:gd name="T49" fmla="*/ 0 h 206"/>
                  <a:gd name="T50" fmla="*/ 104 w 250"/>
                  <a:gd name="T51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06">
                    <a:moveTo>
                      <a:pt x="104" y="0"/>
                    </a:moveTo>
                    <a:lnTo>
                      <a:pt x="124" y="44"/>
                    </a:lnTo>
                    <a:lnTo>
                      <a:pt x="250" y="62"/>
                    </a:lnTo>
                    <a:lnTo>
                      <a:pt x="240" y="158"/>
                    </a:lnTo>
                    <a:lnTo>
                      <a:pt x="238" y="170"/>
                    </a:lnTo>
                    <a:lnTo>
                      <a:pt x="238" y="172"/>
                    </a:lnTo>
                    <a:lnTo>
                      <a:pt x="242" y="184"/>
                    </a:lnTo>
                    <a:lnTo>
                      <a:pt x="242" y="192"/>
                    </a:lnTo>
                    <a:lnTo>
                      <a:pt x="176" y="190"/>
                    </a:lnTo>
                    <a:lnTo>
                      <a:pt x="152" y="200"/>
                    </a:lnTo>
                    <a:lnTo>
                      <a:pt x="150" y="196"/>
                    </a:lnTo>
                    <a:lnTo>
                      <a:pt x="148" y="196"/>
                    </a:lnTo>
                    <a:lnTo>
                      <a:pt x="144" y="202"/>
                    </a:lnTo>
                    <a:lnTo>
                      <a:pt x="138" y="206"/>
                    </a:lnTo>
                    <a:lnTo>
                      <a:pt x="118" y="190"/>
                    </a:lnTo>
                    <a:lnTo>
                      <a:pt x="0" y="192"/>
                    </a:lnTo>
                    <a:lnTo>
                      <a:pt x="8" y="130"/>
                    </a:lnTo>
                    <a:lnTo>
                      <a:pt x="14" y="110"/>
                    </a:lnTo>
                    <a:lnTo>
                      <a:pt x="32" y="72"/>
                    </a:lnTo>
                    <a:lnTo>
                      <a:pt x="40" y="60"/>
                    </a:lnTo>
                    <a:lnTo>
                      <a:pt x="50" y="32"/>
                    </a:lnTo>
                    <a:lnTo>
                      <a:pt x="60" y="22"/>
                    </a:lnTo>
                    <a:lnTo>
                      <a:pt x="74" y="6"/>
                    </a:lnTo>
                    <a:lnTo>
                      <a:pt x="90" y="0"/>
                    </a:lnTo>
                    <a:lnTo>
                      <a:pt x="104" y="0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21"/>
              <p:cNvSpPr>
                <a:spLocks/>
              </p:cNvSpPr>
              <p:nvPr/>
            </p:nvSpPr>
            <p:spPr bwMode="auto">
              <a:xfrm>
                <a:off x="2735" y="2970"/>
                <a:ext cx="373" cy="188"/>
              </a:xfrm>
              <a:custGeom>
                <a:avLst/>
                <a:gdLst>
                  <a:gd name="T0" fmla="*/ 163 w 373"/>
                  <a:gd name="T1" fmla="*/ 0 h 188"/>
                  <a:gd name="T2" fmla="*/ 251 w 373"/>
                  <a:gd name="T3" fmla="*/ 8 h 188"/>
                  <a:gd name="T4" fmla="*/ 259 w 373"/>
                  <a:gd name="T5" fmla="*/ 10 h 188"/>
                  <a:gd name="T6" fmla="*/ 263 w 373"/>
                  <a:gd name="T7" fmla="*/ 20 h 188"/>
                  <a:gd name="T8" fmla="*/ 267 w 373"/>
                  <a:gd name="T9" fmla="*/ 52 h 188"/>
                  <a:gd name="T10" fmla="*/ 271 w 373"/>
                  <a:gd name="T11" fmla="*/ 54 h 188"/>
                  <a:gd name="T12" fmla="*/ 271 w 373"/>
                  <a:gd name="T13" fmla="*/ 54 h 188"/>
                  <a:gd name="T14" fmla="*/ 279 w 373"/>
                  <a:gd name="T15" fmla="*/ 56 h 188"/>
                  <a:gd name="T16" fmla="*/ 281 w 373"/>
                  <a:gd name="T17" fmla="*/ 58 h 188"/>
                  <a:gd name="T18" fmla="*/ 283 w 373"/>
                  <a:gd name="T19" fmla="*/ 58 h 188"/>
                  <a:gd name="T20" fmla="*/ 283 w 373"/>
                  <a:gd name="T21" fmla="*/ 58 h 188"/>
                  <a:gd name="T22" fmla="*/ 285 w 373"/>
                  <a:gd name="T23" fmla="*/ 58 h 188"/>
                  <a:gd name="T24" fmla="*/ 285 w 373"/>
                  <a:gd name="T25" fmla="*/ 58 h 188"/>
                  <a:gd name="T26" fmla="*/ 299 w 373"/>
                  <a:gd name="T27" fmla="*/ 56 h 188"/>
                  <a:gd name="T28" fmla="*/ 301 w 373"/>
                  <a:gd name="T29" fmla="*/ 58 h 188"/>
                  <a:gd name="T30" fmla="*/ 301 w 373"/>
                  <a:gd name="T31" fmla="*/ 62 h 188"/>
                  <a:gd name="T32" fmla="*/ 301 w 373"/>
                  <a:gd name="T33" fmla="*/ 64 h 188"/>
                  <a:gd name="T34" fmla="*/ 301 w 373"/>
                  <a:gd name="T35" fmla="*/ 66 h 188"/>
                  <a:gd name="T36" fmla="*/ 307 w 373"/>
                  <a:gd name="T37" fmla="*/ 72 h 188"/>
                  <a:gd name="T38" fmla="*/ 311 w 373"/>
                  <a:gd name="T39" fmla="*/ 80 h 188"/>
                  <a:gd name="T40" fmla="*/ 313 w 373"/>
                  <a:gd name="T41" fmla="*/ 82 h 188"/>
                  <a:gd name="T42" fmla="*/ 313 w 373"/>
                  <a:gd name="T43" fmla="*/ 84 h 188"/>
                  <a:gd name="T44" fmla="*/ 317 w 373"/>
                  <a:gd name="T45" fmla="*/ 90 h 188"/>
                  <a:gd name="T46" fmla="*/ 315 w 373"/>
                  <a:gd name="T47" fmla="*/ 90 h 188"/>
                  <a:gd name="T48" fmla="*/ 317 w 373"/>
                  <a:gd name="T49" fmla="*/ 92 h 188"/>
                  <a:gd name="T50" fmla="*/ 321 w 373"/>
                  <a:gd name="T51" fmla="*/ 92 h 188"/>
                  <a:gd name="T52" fmla="*/ 343 w 373"/>
                  <a:gd name="T53" fmla="*/ 88 h 188"/>
                  <a:gd name="T54" fmla="*/ 347 w 373"/>
                  <a:gd name="T55" fmla="*/ 90 h 188"/>
                  <a:gd name="T56" fmla="*/ 349 w 373"/>
                  <a:gd name="T57" fmla="*/ 92 h 188"/>
                  <a:gd name="T58" fmla="*/ 349 w 373"/>
                  <a:gd name="T59" fmla="*/ 94 h 188"/>
                  <a:gd name="T60" fmla="*/ 331 w 373"/>
                  <a:gd name="T61" fmla="*/ 126 h 188"/>
                  <a:gd name="T62" fmla="*/ 373 w 373"/>
                  <a:gd name="T63" fmla="*/ 184 h 188"/>
                  <a:gd name="T64" fmla="*/ 323 w 373"/>
                  <a:gd name="T65" fmla="*/ 188 h 188"/>
                  <a:gd name="T66" fmla="*/ 2 w 373"/>
                  <a:gd name="T67" fmla="*/ 176 h 188"/>
                  <a:gd name="T68" fmla="*/ 12 w 373"/>
                  <a:gd name="T69" fmla="*/ 162 h 188"/>
                  <a:gd name="T70" fmla="*/ 16 w 373"/>
                  <a:gd name="T71" fmla="*/ 158 h 188"/>
                  <a:gd name="T72" fmla="*/ 20 w 373"/>
                  <a:gd name="T73" fmla="*/ 158 h 188"/>
                  <a:gd name="T74" fmla="*/ 20 w 373"/>
                  <a:gd name="T75" fmla="*/ 150 h 188"/>
                  <a:gd name="T76" fmla="*/ 16 w 373"/>
                  <a:gd name="T77" fmla="*/ 142 h 188"/>
                  <a:gd name="T78" fmla="*/ 10 w 373"/>
                  <a:gd name="T79" fmla="*/ 126 h 188"/>
                  <a:gd name="T80" fmla="*/ 0 w 373"/>
                  <a:gd name="T81" fmla="*/ 104 h 188"/>
                  <a:gd name="T82" fmla="*/ 0 w 373"/>
                  <a:gd name="T83" fmla="*/ 98 h 188"/>
                  <a:gd name="T84" fmla="*/ 118 w 373"/>
                  <a:gd name="T85" fmla="*/ 16 h 188"/>
                  <a:gd name="T86" fmla="*/ 128 w 373"/>
                  <a:gd name="T87" fmla="*/ 12 h 188"/>
                  <a:gd name="T88" fmla="*/ 142 w 373"/>
                  <a:gd name="T89" fmla="*/ 4 h 188"/>
                  <a:gd name="T90" fmla="*/ 145 w 373"/>
                  <a:gd name="T91" fmla="*/ 4 h 188"/>
                  <a:gd name="T92" fmla="*/ 157 w 373"/>
                  <a:gd name="T93" fmla="*/ 0 h 188"/>
                  <a:gd name="T94" fmla="*/ 163 w 373"/>
                  <a:gd name="T95" fmla="*/ 0 h 188"/>
                  <a:gd name="T96" fmla="*/ 163 w 373"/>
                  <a:gd name="T9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3" h="188">
                    <a:moveTo>
                      <a:pt x="163" y="0"/>
                    </a:moveTo>
                    <a:lnTo>
                      <a:pt x="251" y="8"/>
                    </a:lnTo>
                    <a:lnTo>
                      <a:pt x="259" y="10"/>
                    </a:lnTo>
                    <a:lnTo>
                      <a:pt x="263" y="20"/>
                    </a:lnTo>
                    <a:lnTo>
                      <a:pt x="267" y="52"/>
                    </a:lnTo>
                    <a:lnTo>
                      <a:pt x="271" y="54"/>
                    </a:lnTo>
                    <a:lnTo>
                      <a:pt x="271" y="54"/>
                    </a:lnTo>
                    <a:lnTo>
                      <a:pt x="279" y="56"/>
                    </a:lnTo>
                    <a:lnTo>
                      <a:pt x="281" y="58"/>
                    </a:lnTo>
                    <a:lnTo>
                      <a:pt x="283" y="58"/>
                    </a:lnTo>
                    <a:lnTo>
                      <a:pt x="283" y="58"/>
                    </a:lnTo>
                    <a:lnTo>
                      <a:pt x="285" y="58"/>
                    </a:lnTo>
                    <a:lnTo>
                      <a:pt x="285" y="58"/>
                    </a:lnTo>
                    <a:lnTo>
                      <a:pt x="299" y="56"/>
                    </a:lnTo>
                    <a:lnTo>
                      <a:pt x="301" y="58"/>
                    </a:lnTo>
                    <a:lnTo>
                      <a:pt x="301" y="62"/>
                    </a:lnTo>
                    <a:lnTo>
                      <a:pt x="301" y="64"/>
                    </a:lnTo>
                    <a:lnTo>
                      <a:pt x="301" y="66"/>
                    </a:lnTo>
                    <a:lnTo>
                      <a:pt x="307" y="72"/>
                    </a:lnTo>
                    <a:lnTo>
                      <a:pt x="311" y="80"/>
                    </a:lnTo>
                    <a:lnTo>
                      <a:pt x="313" y="82"/>
                    </a:lnTo>
                    <a:lnTo>
                      <a:pt x="313" y="84"/>
                    </a:lnTo>
                    <a:lnTo>
                      <a:pt x="317" y="90"/>
                    </a:lnTo>
                    <a:lnTo>
                      <a:pt x="315" y="90"/>
                    </a:lnTo>
                    <a:lnTo>
                      <a:pt x="317" y="92"/>
                    </a:lnTo>
                    <a:lnTo>
                      <a:pt x="321" y="92"/>
                    </a:lnTo>
                    <a:lnTo>
                      <a:pt x="343" y="88"/>
                    </a:lnTo>
                    <a:lnTo>
                      <a:pt x="347" y="90"/>
                    </a:lnTo>
                    <a:lnTo>
                      <a:pt x="349" y="92"/>
                    </a:lnTo>
                    <a:lnTo>
                      <a:pt x="349" y="94"/>
                    </a:lnTo>
                    <a:lnTo>
                      <a:pt x="331" y="126"/>
                    </a:lnTo>
                    <a:lnTo>
                      <a:pt x="373" y="184"/>
                    </a:lnTo>
                    <a:lnTo>
                      <a:pt x="323" y="188"/>
                    </a:lnTo>
                    <a:lnTo>
                      <a:pt x="2" y="176"/>
                    </a:lnTo>
                    <a:lnTo>
                      <a:pt x="12" y="162"/>
                    </a:lnTo>
                    <a:lnTo>
                      <a:pt x="16" y="158"/>
                    </a:lnTo>
                    <a:lnTo>
                      <a:pt x="20" y="158"/>
                    </a:lnTo>
                    <a:lnTo>
                      <a:pt x="20" y="150"/>
                    </a:lnTo>
                    <a:lnTo>
                      <a:pt x="16" y="142"/>
                    </a:lnTo>
                    <a:lnTo>
                      <a:pt x="10" y="126"/>
                    </a:lnTo>
                    <a:lnTo>
                      <a:pt x="0" y="104"/>
                    </a:lnTo>
                    <a:lnTo>
                      <a:pt x="0" y="98"/>
                    </a:lnTo>
                    <a:lnTo>
                      <a:pt x="118" y="16"/>
                    </a:lnTo>
                    <a:lnTo>
                      <a:pt x="128" y="12"/>
                    </a:lnTo>
                    <a:lnTo>
                      <a:pt x="142" y="4"/>
                    </a:lnTo>
                    <a:lnTo>
                      <a:pt x="145" y="4"/>
                    </a:lnTo>
                    <a:lnTo>
                      <a:pt x="157" y="0"/>
                    </a:lnTo>
                    <a:lnTo>
                      <a:pt x="163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22"/>
              <p:cNvSpPr>
                <a:spLocks/>
              </p:cNvSpPr>
              <p:nvPr/>
            </p:nvSpPr>
            <p:spPr bwMode="auto">
              <a:xfrm>
                <a:off x="509" y="3008"/>
                <a:ext cx="270" cy="242"/>
              </a:xfrm>
              <a:custGeom>
                <a:avLst/>
                <a:gdLst>
                  <a:gd name="T0" fmla="*/ 270 w 270"/>
                  <a:gd name="T1" fmla="*/ 18 h 242"/>
                  <a:gd name="T2" fmla="*/ 264 w 270"/>
                  <a:gd name="T3" fmla="*/ 38 h 242"/>
                  <a:gd name="T4" fmla="*/ 266 w 270"/>
                  <a:gd name="T5" fmla="*/ 242 h 242"/>
                  <a:gd name="T6" fmla="*/ 254 w 270"/>
                  <a:gd name="T7" fmla="*/ 242 h 242"/>
                  <a:gd name="T8" fmla="*/ 206 w 270"/>
                  <a:gd name="T9" fmla="*/ 182 h 242"/>
                  <a:gd name="T10" fmla="*/ 192 w 270"/>
                  <a:gd name="T11" fmla="*/ 180 h 242"/>
                  <a:gd name="T12" fmla="*/ 188 w 270"/>
                  <a:gd name="T13" fmla="*/ 178 h 242"/>
                  <a:gd name="T14" fmla="*/ 184 w 270"/>
                  <a:gd name="T15" fmla="*/ 174 h 242"/>
                  <a:gd name="T16" fmla="*/ 180 w 270"/>
                  <a:gd name="T17" fmla="*/ 170 h 242"/>
                  <a:gd name="T18" fmla="*/ 120 w 270"/>
                  <a:gd name="T19" fmla="*/ 168 h 242"/>
                  <a:gd name="T20" fmla="*/ 120 w 270"/>
                  <a:gd name="T21" fmla="*/ 168 h 242"/>
                  <a:gd name="T22" fmla="*/ 114 w 270"/>
                  <a:gd name="T23" fmla="*/ 164 h 242"/>
                  <a:gd name="T24" fmla="*/ 112 w 270"/>
                  <a:gd name="T25" fmla="*/ 164 h 242"/>
                  <a:gd name="T26" fmla="*/ 38 w 270"/>
                  <a:gd name="T27" fmla="*/ 122 h 242"/>
                  <a:gd name="T28" fmla="*/ 16 w 270"/>
                  <a:gd name="T29" fmla="*/ 120 h 242"/>
                  <a:gd name="T30" fmla="*/ 26 w 270"/>
                  <a:gd name="T31" fmla="*/ 110 h 242"/>
                  <a:gd name="T32" fmla="*/ 26 w 270"/>
                  <a:gd name="T33" fmla="*/ 106 h 242"/>
                  <a:gd name="T34" fmla="*/ 22 w 270"/>
                  <a:gd name="T35" fmla="*/ 102 h 242"/>
                  <a:gd name="T36" fmla="*/ 22 w 270"/>
                  <a:gd name="T37" fmla="*/ 94 h 242"/>
                  <a:gd name="T38" fmla="*/ 18 w 270"/>
                  <a:gd name="T39" fmla="*/ 88 h 242"/>
                  <a:gd name="T40" fmla="*/ 6 w 270"/>
                  <a:gd name="T41" fmla="*/ 72 h 242"/>
                  <a:gd name="T42" fmla="*/ 2 w 270"/>
                  <a:gd name="T43" fmla="*/ 66 h 242"/>
                  <a:gd name="T44" fmla="*/ 0 w 270"/>
                  <a:gd name="T45" fmla="*/ 58 h 242"/>
                  <a:gd name="T46" fmla="*/ 2 w 270"/>
                  <a:gd name="T47" fmla="*/ 48 h 242"/>
                  <a:gd name="T48" fmla="*/ 8 w 270"/>
                  <a:gd name="T49" fmla="*/ 38 h 242"/>
                  <a:gd name="T50" fmla="*/ 16 w 270"/>
                  <a:gd name="T51" fmla="*/ 32 h 242"/>
                  <a:gd name="T52" fmla="*/ 20 w 270"/>
                  <a:gd name="T53" fmla="*/ 30 h 242"/>
                  <a:gd name="T54" fmla="*/ 32 w 270"/>
                  <a:gd name="T55" fmla="*/ 32 h 242"/>
                  <a:gd name="T56" fmla="*/ 46 w 270"/>
                  <a:gd name="T57" fmla="*/ 36 h 242"/>
                  <a:gd name="T58" fmla="*/ 52 w 270"/>
                  <a:gd name="T59" fmla="*/ 36 h 242"/>
                  <a:gd name="T60" fmla="*/ 56 w 270"/>
                  <a:gd name="T61" fmla="*/ 32 h 242"/>
                  <a:gd name="T62" fmla="*/ 58 w 270"/>
                  <a:gd name="T63" fmla="*/ 26 h 242"/>
                  <a:gd name="T64" fmla="*/ 56 w 270"/>
                  <a:gd name="T65" fmla="*/ 16 h 242"/>
                  <a:gd name="T66" fmla="*/ 54 w 270"/>
                  <a:gd name="T67" fmla="*/ 10 h 242"/>
                  <a:gd name="T68" fmla="*/ 60 w 270"/>
                  <a:gd name="T69" fmla="*/ 4 h 242"/>
                  <a:gd name="T70" fmla="*/ 66 w 270"/>
                  <a:gd name="T71" fmla="*/ 2 h 242"/>
                  <a:gd name="T72" fmla="*/ 68 w 270"/>
                  <a:gd name="T73" fmla="*/ 0 h 242"/>
                  <a:gd name="T74" fmla="*/ 98 w 270"/>
                  <a:gd name="T75" fmla="*/ 8 h 242"/>
                  <a:gd name="T76" fmla="*/ 94 w 270"/>
                  <a:gd name="T77" fmla="*/ 20 h 242"/>
                  <a:gd name="T78" fmla="*/ 270 w 270"/>
                  <a:gd name="T79" fmla="*/ 18 h 242"/>
                  <a:gd name="T80" fmla="*/ 270 w 270"/>
                  <a:gd name="T81" fmla="*/ 18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0" h="242">
                    <a:moveTo>
                      <a:pt x="270" y="18"/>
                    </a:moveTo>
                    <a:lnTo>
                      <a:pt x="264" y="38"/>
                    </a:lnTo>
                    <a:lnTo>
                      <a:pt x="266" y="242"/>
                    </a:lnTo>
                    <a:lnTo>
                      <a:pt x="254" y="242"/>
                    </a:lnTo>
                    <a:lnTo>
                      <a:pt x="206" y="182"/>
                    </a:lnTo>
                    <a:lnTo>
                      <a:pt x="192" y="180"/>
                    </a:lnTo>
                    <a:lnTo>
                      <a:pt x="188" y="178"/>
                    </a:lnTo>
                    <a:lnTo>
                      <a:pt x="184" y="174"/>
                    </a:lnTo>
                    <a:lnTo>
                      <a:pt x="180" y="170"/>
                    </a:lnTo>
                    <a:lnTo>
                      <a:pt x="120" y="168"/>
                    </a:lnTo>
                    <a:lnTo>
                      <a:pt x="120" y="168"/>
                    </a:lnTo>
                    <a:lnTo>
                      <a:pt x="114" y="164"/>
                    </a:lnTo>
                    <a:lnTo>
                      <a:pt x="112" y="164"/>
                    </a:lnTo>
                    <a:lnTo>
                      <a:pt x="38" y="122"/>
                    </a:lnTo>
                    <a:lnTo>
                      <a:pt x="16" y="120"/>
                    </a:lnTo>
                    <a:lnTo>
                      <a:pt x="26" y="110"/>
                    </a:lnTo>
                    <a:lnTo>
                      <a:pt x="26" y="106"/>
                    </a:lnTo>
                    <a:lnTo>
                      <a:pt x="22" y="102"/>
                    </a:lnTo>
                    <a:lnTo>
                      <a:pt x="22" y="94"/>
                    </a:lnTo>
                    <a:lnTo>
                      <a:pt x="18" y="88"/>
                    </a:lnTo>
                    <a:lnTo>
                      <a:pt x="6" y="72"/>
                    </a:lnTo>
                    <a:lnTo>
                      <a:pt x="2" y="66"/>
                    </a:lnTo>
                    <a:lnTo>
                      <a:pt x="0" y="58"/>
                    </a:lnTo>
                    <a:lnTo>
                      <a:pt x="2" y="48"/>
                    </a:lnTo>
                    <a:lnTo>
                      <a:pt x="8" y="38"/>
                    </a:lnTo>
                    <a:lnTo>
                      <a:pt x="16" y="32"/>
                    </a:lnTo>
                    <a:lnTo>
                      <a:pt x="20" y="30"/>
                    </a:lnTo>
                    <a:lnTo>
                      <a:pt x="32" y="32"/>
                    </a:lnTo>
                    <a:lnTo>
                      <a:pt x="46" y="36"/>
                    </a:lnTo>
                    <a:lnTo>
                      <a:pt x="52" y="36"/>
                    </a:lnTo>
                    <a:lnTo>
                      <a:pt x="56" y="32"/>
                    </a:lnTo>
                    <a:lnTo>
                      <a:pt x="58" y="26"/>
                    </a:lnTo>
                    <a:lnTo>
                      <a:pt x="56" y="16"/>
                    </a:lnTo>
                    <a:lnTo>
                      <a:pt x="54" y="10"/>
                    </a:lnTo>
                    <a:lnTo>
                      <a:pt x="60" y="4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98" y="8"/>
                    </a:lnTo>
                    <a:lnTo>
                      <a:pt x="94" y="20"/>
                    </a:lnTo>
                    <a:lnTo>
                      <a:pt x="270" y="18"/>
                    </a:lnTo>
                    <a:lnTo>
                      <a:pt x="270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23"/>
              <p:cNvSpPr>
                <a:spLocks/>
              </p:cNvSpPr>
              <p:nvPr/>
            </p:nvSpPr>
            <p:spPr bwMode="auto">
              <a:xfrm>
                <a:off x="1001" y="3046"/>
                <a:ext cx="316" cy="210"/>
              </a:xfrm>
              <a:custGeom>
                <a:avLst/>
                <a:gdLst>
                  <a:gd name="T0" fmla="*/ 262 w 316"/>
                  <a:gd name="T1" fmla="*/ 2 h 210"/>
                  <a:gd name="T2" fmla="*/ 266 w 316"/>
                  <a:gd name="T3" fmla="*/ 12 h 210"/>
                  <a:gd name="T4" fmla="*/ 282 w 316"/>
                  <a:gd name="T5" fmla="*/ 32 h 210"/>
                  <a:gd name="T6" fmla="*/ 288 w 316"/>
                  <a:gd name="T7" fmla="*/ 50 h 210"/>
                  <a:gd name="T8" fmla="*/ 290 w 316"/>
                  <a:gd name="T9" fmla="*/ 70 h 210"/>
                  <a:gd name="T10" fmla="*/ 294 w 316"/>
                  <a:gd name="T11" fmla="*/ 80 h 210"/>
                  <a:gd name="T12" fmla="*/ 300 w 316"/>
                  <a:gd name="T13" fmla="*/ 92 h 210"/>
                  <a:gd name="T14" fmla="*/ 302 w 316"/>
                  <a:gd name="T15" fmla="*/ 104 h 210"/>
                  <a:gd name="T16" fmla="*/ 310 w 316"/>
                  <a:gd name="T17" fmla="*/ 134 h 210"/>
                  <a:gd name="T18" fmla="*/ 316 w 316"/>
                  <a:gd name="T19" fmla="*/ 176 h 210"/>
                  <a:gd name="T20" fmla="*/ 310 w 316"/>
                  <a:gd name="T21" fmla="*/ 202 h 210"/>
                  <a:gd name="T22" fmla="*/ 302 w 316"/>
                  <a:gd name="T23" fmla="*/ 208 h 210"/>
                  <a:gd name="T24" fmla="*/ 298 w 316"/>
                  <a:gd name="T25" fmla="*/ 210 h 210"/>
                  <a:gd name="T26" fmla="*/ 0 w 316"/>
                  <a:gd name="T27" fmla="*/ 206 h 210"/>
                  <a:gd name="T28" fmla="*/ 4 w 316"/>
                  <a:gd name="T29" fmla="*/ 0 h 210"/>
                  <a:gd name="T30" fmla="*/ 262 w 316"/>
                  <a:gd name="T31" fmla="*/ 2 h 210"/>
                  <a:gd name="T32" fmla="*/ 262 w 316"/>
                  <a:gd name="T33" fmla="*/ 2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6" h="210">
                    <a:moveTo>
                      <a:pt x="262" y="2"/>
                    </a:moveTo>
                    <a:lnTo>
                      <a:pt x="266" y="12"/>
                    </a:lnTo>
                    <a:lnTo>
                      <a:pt x="282" y="32"/>
                    </a:lnTo>
                    <a:lnTo>
                      <a:pt x="288" y="50"/>
                    </a:lnTo>
                    <a:lnTo>
                      <a:pt x="290" y="70"/>
                    </a:lnTo>
                    <a:lnTo>
                      <a:pt x="294" y="80"/>
                    </a:lnTo>
                    <a:lnTo>
                      <a:pt x="300" y="92"/>
                    </a:lnTo>
                    <a:lnTo>
                      <a:pt x="302" y="104"/>
                    </a:lnTo>
                    <a:lnTo>
                      <a:pt x="310" y="134"/>
                    </a:lnTo>
                    <a:lnTo>
                      <a:pt x="316" y="176"/>
                    </a:lnTo>
                    <a:lnTo>
                      <a:pt x="310" y="202"/>
                    </a:lnTo>
                    <a:lnTo>
                      <a:pt x="302" y="208"/>
                    </a:lnTo>
                    <a:lnTo>
                      <a:pt x="298" y="210"/>
                    </a:lnTo>
                    <a:lnTo>
                      <a:pt x="0" y="206"/>
                    </a:lnTo>
                    <a:lnTo>
                      <a:pt x="4" y="0"/>
                    </a:lnTo>
                    <a:lnTo>
                      <a:pt x="262" y="2"/>
                    </a:lnTo>
                    <a:lnTo>
                      <a:pt x="26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24"/>
              <p:cNvSpPr>
                <a:spLocks/>
              </p:cNvSpPr>
              <p:nvPr/>
            </p:nvSpPr>
            <p:spPr bwMode="auto">
              <a:xfrm>
                <a:off x="359" y="3128"/>
                <a:ext cx="404" cy="126"/>
              </a:xfrm>
              <a:custGeom>
                <a:avLst/>
                <a:gdLst>
                  <a:gd name="T0" fmla="*/ 60 w 404"/>
                  <a:gd name="T1" fmla="*/ 16 h 126"/>
                  <a:gd name="T2" fmla="*/ 62 w 404"/>
                  <a:gd name="T3" fmla="*/ 18 h 126"/>
                  <a:gd name="T4" fmla="*/ 66 w 404"/>
                  <a:gd name="T5" fmla="*/ 20 h 126"/>
                  <a:gd name="T6" fmla="*/ 70 w 404"/>
                  <a:gd name="T7" fmla="*/ 24 h 126"/>
                  <a:gd name="T8" fmla="*/ 88 w 404"/>
                  <a:gd name="T9" fmla="*/ 50 h 126"/>
                  <a:gd name="T10" fmla="*/ 100 w 404"/>
                  <a:gd name="T11" fmla="*/ 66 h 126"/>
                  <a:gd name="T12" fmla="*/ 112 w 404"/>
                  <a:gd name="T13" fmla="*/ 72 h 126"/>
                  <a:gd name="T14" fmla="*/ 118 w 404"/>
                  <a:gd name="T15" fmla="*/ 72 h 126"/>
                  <a:gd name="T16" fmla="*/ 132 w 404"/>
                  <a:gd name="T17" fmla="*/ 70 h 126"/>
                  <a:gd name="T18" fmla="*/ 140 w 404"/>
                  <a:gd name="T19" fmla="*/ 62 h 126"/>
                  <a:gd name="T20" fmla="*/ 146 w 404"/>
                  <a:gd name="T21" fmla="*/ 52 h 126"/>
                  <a:gd name="T22" fmla="*/ 148 w 404"/>
                  <a:gd name="T23" fmla="*/ 28 h 126"/>
                  <a:gd name="T24" fmla="*/ 154 w 404"/>
                  <a:gd name="T25" fmla="*/ 14 h 126"/>
                  <a:gd name="T26" fmla="*/ 166 w 404"/>
                  <a:gd name="T27" fmla="*/ 0 h 126"/>
                  <a:gd name="T28" fmla="*/ 188 w 404"/>
                  <a:gd name="T29" fmla="*/ 2 h 126"/>
                  <a:gd name="T30" fmla="*/ 262 w 404"/>
                  <a:gd name="T31" fmla="*/ 44 h 126"/>
                  <a:gd name="T32" fmla="*/ 264 w 404"/>
                  <a:gd name="T33" fmla="*/ 44 h 126"/>
                  <a:gd name="T34" fmla="*/ 270 w 404"/>
                  <a:gd name="T35" fmla="*/ 48 h 126"/>
                  <a:gd name="T36" fmla="*/ 270 w 404"/>
                  <a:gd name="T37" fmla="*/ 48 h 126"/>
                  <a:gd name="T38" fmla="*/ 330 w 404"/>
                  <a:gd name="T39" fmla="*/ 50 h 126"/>
                  <a:gd name="T40" fmla="*/ 334 w 404"/>
                  <a:gd name="T41" fmla="*/ 54 h 126"/>
                  <a:gd name="T42" fmla="*/ 338 w 404"/>
                  <a:gd name="T43" fmla="*/ 58 h 126"/>
                  <a:gd name="T44" fmla="*/ 342 w 404"/>
                  <a:gd name="T45" fmla="*/ 60 h 126"/>
                  <a:gd name="T46" fmla="*/ 356 w 404"/>
                  <a:gd name="T47" fmla="*/ 62 h 126"/>
                  <a:gd name="T48" fmla="*/ 404 w 404"/>
                  <a:gd name="T49" fmla="*/ 122 h 126"/>
                  <a:gd name="T50" fmla="*/ 82 w 404"/>
                  <a:gd name="T51" fmla="*/ 118 h 126"/>
                  <a:gd name="T52" fmla="*/ 0 w 404"/>
                  <a:gd name="T53" fmla="*/ 126 h 126"/>
                  <a:gd name="T54" fmla="*/ 12 w 404"/>
                  <a:gd name="T55" fmla="*/ 84 h 126"/>
                  <a:gd name="T56" fmla="*/ 24 w 404"/>
                  <a:gd name="T57" fmla="*/ 56 h 126"/>
                  <a:gd name="T58" fmla="*/ 30 w 404"/>
                  <a:gd name="T59" fmla="*/ 28 h 126"/>
                  <a:gd name="T60" fmla="*/ 36 w 404"/>
                  <a:gd name="T61" fmla="*/ 20 h 126"/>
                  <a:gd name="T62" fmla="*/ 44 w 404"/>
                  <a:gd name="T63" fmla="*/ 16 h 126"/>
                  <a:gd name="T64" fmla="*/ 52 w 404"/>
                  <a:gd name="T65" fmla="*/ 14 h 126"/>
                  <a:gd name="T66" fmla="*/ 56 w 404"/>
                  <a:gd name="T67" fmla="*/ 16 h 126"/>
                  <a:gd name="T68" fmla="*/ 60 w 404"/>
                  <a:gd name="T69" fmla="*/ 16 h 126"/>
                  <a:gd name="T70" fmla="*/ 60 w 404"/>
                  <a:gd name="T71" fmla="*/ 16 h 126"/>
                  <a:gd name="T72" fmla="*/ 60 w 404"/>
                  <a:gd name="T73" fmla="*/ 1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04" h="126">
                    <a:moveTo>
                      <a:pt x="60" y="16"/>
                    </a:moveTo>
                    <a:lnTo>
                      <a:pt x="62" y="1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8" y="50"/>
                    </a:lnTo>
                    <a:lnTo>
                      <a:pt x="100" y="66"/>
                    </a:lnTo>
                    <a:lnTo>
                      <a:pt x="112" y="72"/>
                    </a:lnTo>
                    <a:lnTo>
                      <a:pt x="118" y="72"/>
                    </a:lnTo>
                    <a:lnTo>
                      <a:pt x="132" y="70"/>
                    </a:lnTo>
                    <a:lnTo>
                      <a:pt x="140" y="62"/>
                    </a:lnTo>
                    <a:lnTo>
                      <a:pt x="146" y="52"/>
                    </a:lnTo>
                    <a:lnTo>
                      <a:pt x="148" y="28"/>
                    </a:lnTo>
                    <a:lnTo>
                      <a:pt x="154" y="14"/>
                    </a:lnTo>
                    <a:lnTo>
                      <a:pt x="166" y="0"/>
                    </a:lnTo>
                    <a:lnTo>
                      <a:pt x="188" y="2"/>
                    </a:lnTo>
                    <a:lnTo>
                      <a:pt x="262" y="44"/>
                    </a:lnTo>
                    <a:lnTo>
                      <a:pt x="264" y="44"/>
                    </a:lnTo>
                    <a:lnTo>
                      <a:pt x="270" y="48"/>
                    </a:lnTo>
                    <a:lnTo>
                      <a:pt x="270" y="48"/>
                    </a:lnTo>
                    <a:lnTo>
                      <a:pt x="330" y="50"/>
                    </a:lnTo>
                    <a:lnTo>
                      <a:pt x="334" y="54"/>
                    </a:lnTo>
                    <a:lnTo>
                      <a:pt x="338" y="58"/>
                    </a:lnTo>
                    <a:lnTo>
                      <a:pt x="342" y="60"/>
                    </a:lnTo>
                    <a:lnTo>
                      <a:pt x="356" y="62"/>
                    </a:lnTo>
                    <a:lnTo>
                      <a:pt x="404" y="122"/>
                    </a:lnTo>
                    <a:lnTo>
                      <a:pt x="82" y="118"/>
                    </a:lnTo>
                    <a:lnTo>
                      <a:pt x="0" y="126"/>
                    </a:lnTo>
                    <a:lnTo>
                      <a:pt x="12" y="84"/>
                    </a:lnTo>
                    <a:lnTo>
                      <a:pt x="24" y="56"/>
                    </a:lnTo>
                    <a:lnTo>
                      <a:pt x="30" y="28"/>
                    </a:lnTo>
                    <a:lnTo>
                      <a:pt x="36" y="20"/>
                    </a:lnTo>
                    <a:lnTo>
                      <a:pt x="44" y="16"/>
                    </a:lnTo>
                    <a:lnTo>
                      <a:pt x="52" y="14"/>
                    </a:lnTo>
                    <a:lnTo>
                      <a:pt x="56" y="16"/>
                    </a:lnTo>
                    <a:lnTo>
                      <a:pt x="60" y="16"/>
                    </a:lnTo>
                    <a:lnTo>
                      <a:pt x="60" y="16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1" hangingPunct="1">
                  <a:defRPr/>
                </a:pPr>
                <a:endParaRPr lang="en-US" b="1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" name="Rectangle 129"/>
            <p:cNvSpPr>
              <a:spLocks noChangeArrowheads="1"/>
            </p:cNvSpPr>
            <p:nvPr/>
          </p:nvSpPr>
          <p:spPr bwMode="auto">
            <a:xfrm>
              <a:off x="1789687" y="6156047"/>
              <a:ext cx="23243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Fulton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Rectangle 130"/>
            <p:cNvSpPr>
              <a:spLocks noChangeArrowheads="1"/>
            </p:cNvSpPr>
            <p:nvPr/>
          </p:nvSpPr>
          <p:spPr bwMode="auto">
            <a:xfrm>
              <a:off x="2665307" y="6045698"/>
              <a:ext cx="33342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Calloway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Rectangle 131"/>
            <p:cNvSpPr>
              <a:spLocks noChangeArrowheads="1"/>
            </p:cNvSpPr>
            <p:nvPr/>
          </p:nvSpPr>
          <p:spPr bwMode="auto">
            <a:xfrm>
              <a:off x="1961742" y="5995118"/>
              <a:ext cx="32220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Hickman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Rectangle 132"/>
            <p:cNvSpPr>
              <a:spLocks noChangeArrowheads="1"/>
            </p:cNvSpPr>
            <p:nvPr/>
          </p:nvSpPr>
          <p:spPr bwMode="auto">
            <a:xfrm>
              <a:off x="5242356" y="5998407"/>
              <a:ext cx="27732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Monroe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Rectangle 133"/>
            <p:cNvSpPr>
              <a:spLocks noChangeArrowheads="1"/>
            </p:cNvSpPr>
            <p:nvPr/>
          </p:nvSpPr>
          <p:spPr bwMode="auto">
            <a:xfrm>
              <a:off x="4348095" y="5945382"/>
              <a:ext cx="323807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Simpson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Rectangle 134"/>
            <p:cNvSpPr>
              <a:spLocks noChangeArrowheads="1"/>
            </p:cNvSpPr>
            <p:nvPr/>
          </p:nvSpPr>
          <p:spPr bwMode="auto">
            <a:xfrm>
              <a:off x="5798048" y="5991241"/>
              <a:ext cx="26289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Clinton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Rectangle 135"/>
            <p:cNvSpPr>
              <a:spLocks noChangeArrowheads="1"/>
            </p:cNvSpPr>
            <p:nvPr/>
          </p:nvSpPr>
          <p:spPr bwMode="auto">
            <a:xfrm>
              <a:off x="4783418" y="5913267"/>
              <a:ext cx="18755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Allen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Rectangle 136"/>
            <p:cNvSpPr>
              <a:spLocks noChangeArrowheads="1"/>
            </p:cNvSpPr>
            <p:nvPr/>
          </p:nvSpPr>
          <p:spPr bwMode="auto">
            <a:xfrm rot="4468533">
              <a:off x="5472888" y="5849057"/>
              <a:ext cx="448841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Cumberland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Rectangle 137"/>
            <p:cNvSpPr>
              <a:spLocks noChangeArrowheads="1"/>
            </p:cNvSpPr>
            <p:nvPr/>
          </p:nvSpPr>
          <p:spPr bwMode="auto">
            <a:xfrm>
              <a:off x="2326465" y="5944793"/>
              <a:ext cx="26289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Graves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Rectangle 138"/>
            <p:cNvSpPr>
              <a:spLocks noChangeArrowheads="1"/>
            </p:cNvSpPr>
            <p:nvPr/>
          </p:nvSpPr>
          <p:spPr bwMode="auto">
            <a:xfrm>
              <a:off x="2004651" y="5783443"/>
              <a:ext cx="278923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Carlisle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Rectangle 139"/>
            <p:cNvSpPr>
              <a:spLocks noChangeArrowheads="1"/>
            </p:cNvSpPr>
            <p:nvPr/>
          </p:nvSpPr>
          <p:spPr bwMode="auto">
            <a:xfrm>
              <a:off x="7367283" y="5922453"/>
              <a:ext cx="141064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Bell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Rectangle 140"/>
            <p:cNvSpPr>
              <a:spLocks noChangeArrowheads="1"/>
            </p:cNvSpPr>
            <p:nvPr/>
          </p:nvSpPr>
          <p:spPr bwMode="auto">
            <a:xfrm>
              <a:off x="6362302" y="5984977"/>
              <a:ext cx="395535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McCreary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Rectangle 141"/>
            <p:cNvSpPr>
              <a:spLocks noChangeArrowheads="1"/>
            </p:cNvSpPr>
            <p:nvPr/>
          </p:nvSpPr>
          <p:spPr bwMode="auto">
            <a:xfrm>
              <a:off x="6799779" y="5922453"/>
              <a:ext cx="272510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Whitley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Rectangle 142"/>
            <p:cNvSpPr>
              <a:spLocks noChangeArrowheads="1"/>
            </p:cNvSpPr>
            <p:nvPr/>
          </p:nvSpPr>
          <p:spPr bwMode="auto">
            <a:xfrm>
              <a:off x="6084286" y="5880008"/>
              <a:ext cx="248466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Wayne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Rectangle 143"/>
            <p:cNvSpPr>
              <a:spLocks noChangeArrowheads="1"/>
            </p:cNvSpPr>
            <p:nvPr/>
          </p:nvSpPr>
          <p:spPr bwMode="auto">
            <a:xfrm>
              <a:off x="3133928" y="5839333"/>
              <a:ext cx="19075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Trigg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Rectangle 144"/>
            <p:cNvSpPr>
              <a:spLocks noChangeArrowheads="1"/>
            </p:cNvSpPr>
            <p:nvPr/>
          </p:nvSpPr>
          <p:spPr bwMode="auto">
            <a:xfrm>
              <a:off x="7625240" y="5839333"/>
              <a:ext cx="240450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Harlan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Rectangle 145"/>
            <p:cNvSpPr>
              <a:spLocks noChangeArrowheads="1"/>
            </p:cNvSpPr>
            <p:nvPr/>
          </p:nvSpPr>
          <p:spPr bwMode="auto">
            <a:xfrm>
              <a:off x="7074933" y="5716087"/>
              <a:ext cx="192360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Knox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Rectangle 146"/>
            <p:cNvSpPr>
              <a:spLocks noChangeArrowheads="1"/>
            </p:cNvSpPr>
            <p:nvPr/>
          </p:nvSpPr>
          <p:spPr bwMode="auto">
            <a:xfrm>
              <a:off x="2616582" y="5829302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Marshall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Rectangle 147"/>
            <p:cNvSpPr>
              <a:spLocks noChangeArrowheads="1"/>
            </p:cNvSpPr>
            <p:nvPr/>
          </p:nvSpPr>
          <p:spPr bwMode="auto">
            <a:xfrm>
              <a:off x="3790284" y="5839333"/>
              <a:ext cx="18594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Todd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Rectangle 148"/>
            <p:cNvSpPr>
              <a:spLocks noChangeArrowheads="1"/>
            </p:cNvSpPr>
            <p:nvPr/>
          </p:nvSpPr>
          <p:spPr bwMode="auto">
            <a:xfrm>
              <a:off x="4110876" y="5757563"/>
              <a:ext cx="22923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Logan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Rectangle 149"/>
            <p:cNvSpPr>
              <a:spLocks noChangeArrowheads="1"/>
            </p:cNvSpPr>
            <p:nvPr/>
          </p:nvSpPr>
          <p:spPr bwMode="auto">
            <a:xfrm>
              <a:off x="3440779" y="5771472"/>
              <a:ext cx="33342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Christian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Rectangle 150"/>
            <p:cNvSpPr>
              <a:spLocks noChangeArrowheads="1"/>
            </p:cNvSpPr>
            <p:nvPr/>
          </p:nvSpPr>
          <p:spPr bwMode="auto">
            <a:xfrm>
              <a:off x="5025610" y="5684559"/>
              <a:ext cx="25006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Barren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Rectangle 151"/>
            <p:cNvSpPr>
              <a:spLocks noChangeArrowheads="1"/>
            </p:cNvSpPr>
            <p:nvPr/>
          </p:nvSpPr>
          <p:spPr bwMode="auto">
            <a:xfrm>
              <a:off x="2933593" y="5590249"/>
              <a:ext cx="18274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Lyon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Rectangle 152"/>
            <p:cNvSpPr>
              <a:spLocks noChangeArrowheads="1"/>
            </p:cNvSpPr>
            <p:nvPr/>
          </p:nvSpPr>
          <p:spPr bwMode="auto">
            <a:xfrm rot="5400000">
              <a:off x="5285181" y="5636959"/>
              <a:ext cx="30938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Metcalfe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Rectangle 153"/>
            <p:cNvSpPr>
              <a:spLocks noChangeArrowheads="1"/>
            </p:cNvSpPr>
            <p:nvPr/>
          </p:nvSpPr>
          <p:spPr bwMode="auto">
            <a:xfrm>
              <a:off x="5887374" y="5623442"/>
              <a:ext cx="27411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Russell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Rectangle 154"/>
            <p:cNvSpPr>
              <a:spLocks noChangeArrowheads="1"/>
            </p:cNvSpPr>
            <p:nvPr/>
          </p:nvSpPr>
          <p:spPr bwMode="auto">
            <a:xfrm>
              <a:off x="4538359" y="5632968"/>
              <a:ext cx="26609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Warren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Rectangle 155"/>
            <p:cNvSpPr>
              <a:spLocks noChangeArrowheads="1"/>
            </p:cNvSpPr>
            <p:nvPr/>
          </p:nvSpPr>
          <p:spPr bwMode="auto">
            <a:xfrm rot="2118453">
              <a:off x="2169415" y="5528592"/>
              <a:ext cx="41357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McCracken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Rectangle 156"/>
            <p:cNvSpPr>
              <a:spLocks noChangeArrowheads="1"/>
            </p:cNvSpPr>
            <p:nvPr/>
          </p:nvSpPr>
          <p:spPr bwMode="auto">
            <a:xfrm>
              <a:off x="1977719" y="5577078"/>
              <a:ext cx="26129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Ballard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Rectangle 157"/>
            <p:cNvSpPr>
              <a:spLocks noChangeArrowheads="1"/>
            </p:cNvSpPr>
            <p:nvPr/>
          </p:nvSpPr>
          <p:spPr bwMode="auto">
            <a:xfrm>
              <a:off x="8016095" y="5492145"/>
              <a:ext cx="278923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Letcher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Rectangle 158"/>
            <p:cNvSpPr>
              <a:spLocks noChangeArrowheads="1"/>
            </p:cNvSpPr>
            <p:nvPr/>
          </p:nvSpPr>
          <p:spPr bwMode="auto">
            <a:xfrm>
              <a:off x="5676234" y="5509722"/>
              <a:ext cx="19717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Adair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Rectangle 159"/>
            <p:cNvSpPr>
              <a:spLocks noChangeArrowheads="1"/>
            </p:cNvSpPr>
            <p:nvPr/>
          </p:nvSpPr>
          <p:spPr bwMode="auto">
            <a:xfrm>
              <a:off x="7572216" y="5496107"/>
              <a:ext cx="21800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Leslie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Rectangle 160"/>
            <p:cNvSpPr>
              <a:spLocks noChangeArrowheads="1"/>
            </p:cNvSpPr>
            <p:nvPr/>
          </p:nvSpPr>
          <p:spPr bwMode="auto">
            <a:xfrm>
              <a:off x="6812677" y="5479627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Laurel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Rectangle 161"/>
            <p:cNvSpPr>
              <a:spLocks noChangeArrowheads="1"/>
            </p:cNvSpPr>
            <p:nvPr/>
          </p:nvSpPr>
          <p:spPr bwMode="auto">
            <a:xfrm rot="1645857">
              <a:off x="4614445" y="5367538"/>
              <a:ext cx="39594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Edmonson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Rectangle 162"/>
            <p:cNvSpPr>
              <a:spLocks noChangeArrowheads="1"/>
            </p:cNvSpPr>
            <p:nvPr/>
          </p:nvSpPr>
          <p:spPr bwMode="auto">
            <a:xfrm>
              <a:off x="6354718" y="5487678"/>
              <a:ext cx="26930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Pulaski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Rectangle 163"/>
            <p:cNvSpPr>
              <a:spLocks noChangeArrowheads="1"/>
            </p:cNvSpPr>
            <p:nvPr/>
          </p:nvSpPr>
          <p:spPr bwMode="auto">
            <a:xfrm>
              <a:off x="7260851" y="5438273"/>
              <a:ext cx="16350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Clay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Rectangle 164"/>
            <p:cNvSpPr>
              <a:spLocks noChangeArrowheads="1"/>
            </p:cNvSpPr>
            <p:nvPr/>
          </p:nvSpPr>
          <p:spPr bwMode="auto">
            <a:xfrm>
              <a:off x="3059912" y="5432762"/>
              <a:ext cx="310983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Caldwell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Rectangle 165"/>
            <p:cNvSpPr>
              <a:spLocks noChangeArrowheads="1"/>
            </p:cNvSpPr>
            <p:nvPr/>
          </p:nvSpPr>
          <p:spPr bwMode="auto">
            <a:xfrm>
              <a:off x="4323395" y="5289026"/>
              <a:ext cx="22281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Butler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Rectangle 166"/>
            <p:cNvSpPr>
              <a:spLocks noChangeArrowheads="1"/>
            </p:cNvSpPr>
            <p:nvPr/>
          </p:nvSpPr>
          <p:spPr bwMode="auto">
            <a:xfrm>
              <a:off x="3757789" y="5358572"/>
              <a:ext cx="43441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Muhlenberg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Rectangle 167"/>
            <p:cNvSpPr>
              <a:spLocks noChangeArrowheads="1"/>
            </p:cNvSpPr>
            <p:nvPr/>
          </p:nvSpPr>
          <p:spPr bwMode="auto">
            <a:xfrm rot="3584291">
              <a:off x="2563413" y="5353207"/>
              <a:ext cx="38632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Livingston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Rectangle 168"/>
            <p:cNvSpPr>
              <a:spLocks noChangeArrowheads="1"/>
            </p:cNvSpPr>
            <p:nvPr/>
          </p:nvSpPr>
          <p:spPr bwMode="auto">
            <a:xfrm rot="3448295">
              <a:off x="7685778" y="5275768"/>
              <a:ext cx="23359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Perry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Rectangle 169"/>
            <p:cNvSpPr>
              <a:spLocks noChangeArrowheads="1"/>
            </p:cNvSpPr>
            <p:nvPr/>
          </p:nvSpPr>
          <p:spPr bwMode="auto">
            <a:xfrm>
              <a:off x="5107607" y="5270293"/>
              <a:ext cx="15549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Hart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Rectangle 170"/>
            <p:cNvSpPr>
              <a:spLocks noChangeArrowheads="1"/>
            </p:cNvSpPr>
            <p:nvPr/>
          </p:nvSpPr>
          <p:spPr bwMode="auto">
            <a:xfrm>
              <a:off x="5395010" y="5328814"/>
              <a:ext cx="23536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Green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Rectangle 171"/>
            <p:cNvSpPr>
              <a:spLocks noChangeArrowheads="1"/>
            </p:cNvSpPr>
            <p:nvPr/>
          </p:nvSpPr>
          <p:spPr bwMode="auto">
            <a:xfrm>
              <a:off x="5630375" y="5220237"/>
              <a:ext cx="230832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Taylor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Rectangle 172"/>
            <p:cNvSpPr>
              <a:spLocks noChangeArrowheads="1"/>
            </p:cNvSpPr>
            <p:nvPr/>
          </p:nvSpPr>
          <p:spPr bwMode="auto">
            <a:xfrm>
              <a:off x="7977781" y="5175602"/>
              <a:ext cx="20037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Knott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Rectangle 173"/>
            <p:cNvSpPr>
              <a:spLocks noChangeArrowheads="1"/>
            </p:cNvSpPr>
            <p:nvPr/>
          </p:nvSpPr>
          <p:spPr bwMode="auto">
            <a:xfrm rot="18199422">
              <a:off x="6531257" y="5161173"/>
              <a:ext cx="40876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Rockcastle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Rectangle 174"/>
            <p:cNvSpPr>
              <a:spLocks noChangeArrowheads="1"/>
            </p:cNvSpPr>
            <p:nvPr/>
          </p:nvSpPr>
          <p:spPr bwMode="auto">
            <a:xfrm>
              <a:off x="7257285" y="5107023"/>
              <a:ext cx="26930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Owsley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Rectangle 175"/>
            <p:cNvSpPr>
              <a:spLocks noChangeArrowheads="1"/>
            </p:cNvSpPr>
            <p:nvPr/>
          </p:nvSpPr>
          <p:spPr bwMode="auto">
            <a:xfrm>
              <a:off x="2823663" y="5195875"/>
              <a:ext cx="384721" cy="92333"/>
            </a:xfrm>
            <a:prstGeom prst="rect">
              <a:avLst/>
            </a:pr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Crittenden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Rectangle 176"/>
            <p:cNvSpPr>
              <a:spLocks noChangeArrowheads="1"/>
            </p:cNvSpPr>
            <p:nvPr/>
          </p:nvSpPr>
          <p:spPr bwMode="auto">
            <a:xfrm>
              <a:off x="6005845" y="5220237"/>
              <a:ext cx="22923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Casey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Rectangle 177"/>
            <p:cNvSpPr>
              <a:spLocks noChangeArrowheads="1"/>
            </p:cNvSpPr>
            <p:nvPr/>
          </p:nvSpPr>
          <p:spPr bwMode="auto">
            <a:xfrm>
              <a:off x="3385984" y="5277181"/>
              <a:ext cx="30296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Hopkins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Rectangle 178"/>
            <p:cNvSpPr>
              <a:spLocks noChangeArrowheads="1"/>
            </p:cNvSpPr>
            <p:nvPr/>
          </p:nvSpPr>
          <p:spPr bwMode="auto">
            <a:xfrm>
              <a:off x="6926464" y="5111322"/>
              <a:ext cx="30938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Jackson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Rectangle 179"/>
            <p:cNvSpPr>
              <a:spLocks noChangeArrowheads="1"/>
            </p:cNvSpPr>
            <p:nvPr/>
          </p:nvSpPr>
          <p:spPr bwMode="auto">
            <a:xfrm>
              <a:off x="4582196" y="5065844"/>
              <a:ext cx="31258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Grayson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Rectangle 180"/>
            <p:cNvSpPr>
              <a:spLocks noChangeArrowheads="1"/>
            </p:cNvSpPr>
            <p:nvPr/>
          </p:nvSpPr>
          <p:spPr bwMode="auto">
            <a:xfrm>
              <a:off x="6243739" y="5023904"/>
              <a:ext cx="270908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Lincoln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Rectangle 181"/>
            <p:cNvSpPr>
              <a:spLocks noChangeArrowheads="1"/>
            </p:cNvSpPr>
            <p:nvPr/>
          </p:nvSpPr>
          <p:spPr bwMode="auto">
            <a:xfrm>
              <a:off x="3315520" y="4992881"/>
              <a:ext cx="304571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Webster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Rectangle 182"/>
            <p:cNvSpPr>
              <a:spLocks noChangeArrowheads="1"/>
            </p:cNvSpPr>
            <p:nvPr/>
          </p:nvSpPr>
          <p:spPr bwMode="auto">
            <a:xfrm rot="2451472">
              <a:off x="3671178" y="4947286"/>
              <a:ext cx="28693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McLean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Rectangle 183"/>
            <p:cNvSpPr>
              <a:spLocks noChangeArrowheads="1"/>
            </p:cNvSpPr>
            <p:nvPr/>
          </p:nvSpPr>
          <p:spPr bwMode="auto">
            <a:xfrm>
              <a:off x="7556452" y="4975179"/>
              <a:ext cx="31739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Breathitt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Rectangle 184"/>
            <p:cNvSpPr>
              <a:spLocks noChangeArrowheads="1"/>
            </p:cNvSpPr>
            <p:nvPr/>
          </p:nvSpPr>
          <p:spPr bwMode="auto">
            <a:xfrm>
              <a:off x="6091114" y="4876295"/>
              <a:ext cx="20999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Boyle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Rectangle 185"/>
            <p:cNvSpPr>
              <a:spLocks noChangeArrowheads="1"/>
            </p:cNvSpPr>
            <p:nvPr/>
          </p:nvSpPr>
          <p:spPr bwMode="auto">
            <a:xfrm>
              <a:off x="7285563" y="4886327"/>
              <a:ext cx="13305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Rectangle 186"/>
            <p:cNvSpPr>
              <a:spLocks noChangeArrowheads="1"/>
            </p:cNvSpPr>
            <p:nvPr/>
          </p:nvSpPr>
          <p:spPr bwMode="auto">
            <a:xfrm>
              <a:off x="5646489" y="4980911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Marion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Rectangle 187"/>
            <p:cNvSpPr>
              <a:spLocks noChangeArrowheads="1"/>
            </p:cNvSpPr>
            <p:nvPr/>
          </p:nvSpPr>
          <p:spPr bwMode="auto">
            <a:xfrm>
              <a:off x="5258121" y="4995242"/>
              <a:ext cx="20999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Larue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Rectangle 188"/>
            <p:cNvSpPr>
              <a:spLocks noChangeArrowheads="1"/>
            </p:cNvSpPr>
            <p:nvPr/>
          </p:nvSpPr>
          <p:spPr bwMode="auto">
            <a:xfrm>
              <a:off x="4089505" y="5029081"/>
              <a:ext cx="17312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Ohio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Rectangle 189"/>
            <p:cNvSpPr>
              <a:spLocks noChangeArrowheads="1"/>
            </p:cNvSpPr>
            <p:nvPr/>
          </p:nvSpPr>
          <p:spPr bwMode="auto">
            <a:xfrm>
              <a:off x="8553884" y="5099356"/>
              <a:ext cx="15869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Pike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Rectangle 190"/>
            <p:cNvSpPr>
              <a:spLocks noChangeArrowheads="1"/>
            </p:cNvSpPr>
            <p:nvPr/>
          </p:nvSpPr>
          <p:spPr bwMode="auto">
            <a:xfrm>
              <a:off x="8175548" y="4969446"/>
              <a:ext cx="20358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Floyd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Rectangle 191"/>
            <p:cNvSpPr>
              <a:spLocks noChangeArrowheads="1"/>
            </p:cNvSpPr>
            <p:nvPr/>
          </p:nvSpPr>
          <p:spPr bwMode="auto">
            <a:xfrm rot="3368991">
              <a:off x="6367923" y="4873797"/>
              <a:ext cx="283732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Garrard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Rectangle 192"/>
            <p:cNvSpPr>
              <a:spLocks noChangeArrowheads="1"/>
            </p:cNvSpPr>
            <p:nvPr/>
          </p:nvSpPr>
          <p:spPr bwMode="auto">
            <a:xfrm>
              <a:off x="7006144" y="4807507"/>
              <a:ext cx="18274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Estill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Rectangle 193"/>
            <p:cNvSpPr>
              <a:spLocks noChangeArrowheads="1"/>
            </p:cNvSpPr>
            <p:nvPr/>
          </p:nvSpPr>
          <p:spPr bwMode="auto">
            <a:xfrm>
              <a:off x="7469382" y="4738718"/>
              <a:ext cx="20839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Wolfe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Rectangle 194"/>
            <p:cNvSpPr>
              <a:spLocks noChangeArrowheads="1"/>
            </p:cNvSpPr>
            <p:nvPr/>
          </p:nvSpPr>
          <p:spPr bwMode="auto">
            <a:xfrm rot="2673642">
              <a:off x="7853195" y="4767494"/>
              <a:ext cx="31899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Magoffin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Rectangle 195"/>
            <p:cNvSpPr>
              <a:spLocks noChangeArrowheads="1"/>
            </p:cNvSpPr>
            <p:nvPr/>
          </p:nvSpPr>
          <p:spPr bwMode="auto">
            <a:xfrm>
              <a:off x="3021063" y="4854799"/>
              <a:ext cx="21640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Union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Rectangle 196"/>
            <p:cNvSpPr>
              <a:spLocks noChangeArrowheads="1"/>
            </p:cNvSpPr>
            <p:nvPr/>
          </p:nvSpPr>
          <p:spPr bwMode="auto">
            <a:xfrm rot="19878592">
              <a:off x="5643010" y="4688252"/>
              <a:ext cx="437620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Washington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Rectangle 197"/>
            <p:cNvSpPr>
              <a:spLocks noChangeArrowheads="1"/>
            </p:cNvSpPr>
            <p:nvPr/>
          </p:nvSpPr>
          <p:spPr bwMode="auto">
            <a:xfrm>
              <a:off x="6625658" y="4774545"/>
              <a:ext cx="310983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Madison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Rectangle 198"/>
            <p:cNvSpPr>
              <a:spLocks noChangeArrowheads="1"/>
            </p:cNvSpPr>
            <p:nvPr/>
          </p:nvSpPr>
          <p:spPr bwMode="auto">
            <a:xfrm>
              <a:off x="3841877" y="4810373"/>
              <a:ext cx="29335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Daviess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Rectangle 199"/>
            <p:cNvSpPr>
              <a:spLocks noChangeArrowheads="1"/>
            </p:cNvSpPr>
            <p:nvPr/>
          </p:nvSpPr>
          <p:spPr bwMode="auto">
            <a:xfrm>
              <a:off x="7112922" y="4613534"/>
              <a:ext cx="295217" cy="9458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Powell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Rectangle 200"/>
            <p:cNvSpPr>
              <a:spLocks noChangeArrowheads="1"/>
            </p:cNvSpPr>
            <p:nvPr/>
          </p:nvSpPr>
          <p:spPr bwMode="auto">
            <a:xfrm>
              <a:off x="8432546" y="4692859"/>
              <a:ext cx="23083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Martin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Rectangle 201"/>
            <p:cNvSpPr>
              <a:spLocks noChangeArrowheads="1"/>
            </p:cNvSpPr>
            <p:nvPr/>
          </p:nvSpPr>
          <p:spPr bwMode="auto">
            <a:xfrm>
              <a:off x="6074718" y="4669930"/>
              <a:ext cx="254878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Mercer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Rectangle 202"/>
            <p:cNvSpPr>
              <a:spLocks noChangeArrowheads="1"/>
            </p:cNvSpPr>
            <p:nvPr/>
          </p:nvSpPr>
          <p:spPr bwMode="auto">
            <a:xfrm>
              <a:off x="3341598" y="4681984"/>
              <a:ext cx="40235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Henderson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Rectangle 203"/>
            <p:cNvSpPr>
              <a:spLocks noChangeArrowheads="1"/>
            </p:cNvSpPr>
            <p:nvPr/>
          </p:nvSpPr>
          <p:spPr bwMode="auto">
            <a:xfrm>
              <a:off x="5427261" y="4672796"/>
              <a:ext cx="25648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Nelson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Rectangle 204"/>
            <p:cNvSpPr>
              <a:spLocks noChangeArrowheads="1"/>
            </p:cNvSpPr>
            <p:nvPr/>
          </p:nvSpPr>
          <p:spPr bwMode="auto">
            <a:xfrm rot="3461576">
              <a:off x="4140438" y="4593337"/>
              <a:ext cx="322204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Hancock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Rectangle 205"/>
            <p:cNvSpPr>
              <a:spLocks noChangeArrowheads="1"/>
            </p:cNvSpPr>
            <p:nvPr/>
          </p:nvSpPr>
          <p:spPr bwMode="auto">
            <a:xfrm>
              <a:off x="8060900" y="4601141"/>
              <a:ext cx="318998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Johnson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Rectangle 206"/>
            <p:cNvSpPr>
              <a:spLocks noChangeArrowheads="1"/>
            </p:cNvSpPr>
            <p:nvPr/>
          </p:nvSpPr>
          <p:spPr bwMode="auto">
            <a:xfrm rot="3571630">
              <a:off x="6275274" y="4570655"/>
              <a:ext cx="39594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Jessamine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Rectangle 207"/>
            <p:cNvSpPr>
              <a:spLocks noChangeArrowheads="1"/>
            </p:cNvSpPr>
            <p:nvPr/>
          </p:nvSpPr>
          <p:spPr bwMode="auto">
            <a:xfrm>
              <a:off x="4977938" y="4807507"/>
              <a:ext cx="24365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Hardin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Rectangle 208"/>
            <p:cNvSpPr>
              <a:spLocks noChangeArrowheads="1"/>
            </p:cNvSpPr>
            <p:nvPr/>
          </p:nvSpPr>
          <p:spPr bwMode="auto">
            <a:xfrm>
              <a:off x="4426930" y="4723966"/>
              <a:ext cx="471283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Breckinridge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Rectangle 209"/>
            <p:cNvSpPr>
              <a:spLocks noChangeArrowheads="1"/>
            </p:cNvSpPr>
            <p:nvPr/>
          </p:nvSpPr>
          <p:spPr bwMode="auto">
            <a:xfrm>
              <a:off x="7323207" y="4492352"/>
              <a:ext cx="28693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Menifee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Rectangle 210"/>
            <p:cNvSpPr>
              <a:spLocks noChangeArrowheads="1"/>
            </p:cNvSpPr>
            <p:nvPr/>
          </p:nvSpPr>
          <p:spPr bwMode="auto">
            <a:xfrm>
              <a:off x="6799370" y="4459881"/>
              <a:ext cx="19396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Clark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Rectangle 211"/>
            <p:cNvSpPr>
              <a:spLocks noChangeArrowheads="1"/>
            </p:cNvSpPr>
            <p:nvPr/>
          </p:nvSpPr>
          <p:spPr bwMode="auto">
            <a:xfrm>
              <a:off x="7659814" y="4493462"/>
              <a:ext cx="27732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Morgan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Rectangle 212"/>
            <p:cNvSpPr>
              <a:spLocks noChangeArrowheads="1"/>
            </p:cNvSpPr>
            <p:nvPr/>
          </p:nvSpPr>
          <p:spPr bwMode="auto">
            <a:xfrm>
              <a:off x="5256194" y="4466431"/>
              <a:ext cx="21640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Bullitt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Rectangle 213"/>
            <p:cNvSpPr>
              <a:spLocks noChangeArrowheads="1"/>
            </p:cNvSpPr>
            <p:nvPr/>
          </p:nvSpPr>
          <p:spPr bwMode="auto">
            <a:xfrm>
              <a:off x="5902663" y="4439749"/>
              <a:ext cx="296556" cy="769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5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Anderson</a:t>
              </a:r>
            </a:p>
          </p:txBody>
        </p:sp>
        <p:sp>
          <p:nvSpPr>
            <p:cNvPr id="90" name="Rectangle 214"/>
            <p:cNvSpPr>
              <a:spLocks noChangeArrowheads="1"/>
            </p:cNvSpPr>
            <p:nvPr/>
          </p:nvSpPr>
          <p:spPr bwMode="auto">
            <a:xfrm>
              <a:off x="5578784" y="4394776"/>
              <a:ext cx="304571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Spencer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Rectangle 215"/>
            <p:cNvSpPr>
              <a:spLocks noChangeArrowheads="1"/>
            </p:cNvSpPr>
            <p:nvPr/>
          </p:nvSpPr>
          <p:spPr bwMode="auto">
            <a:xfrm rot="3379378">
              <a:off x="6903321" y="4385448"/>
              <a:ext cx="461665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Montgomery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Rectangle 216"/>
            <p:cNvSpPr>
              <a:spLocks noChangeArrowheads="1"/>
            </p:cNvSpPr>
            <p:nvPr/>
          </p:nvSpPr>
          <p:spPr bwMode="auto">
            <a:xfrm rot="4806376">
              <a:off x="6143300" y="4397863"/>
              <a:ext cx="299762" cy="769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5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Woodford</a:t>
              </a:r>
            </a:p>
          </p:txBody>
        </p:sp>
        <p:sp>
          <p:nvSpPr>
            <p:cNvPr id="93" name="Rectangle 217"/>
            <p:cNvSpPr>
              <a:spLocks noChangeArrowheads="1"/>
            </p:cNvSpPr>
            <p:nvPr/>
          </p:nvSpPr>
          <p:spPr bwMode="auto">
            <a:xfrm rot="2806605">
              <a:off x="4713560" y="4484879"/>
              <a:ext cx="24045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Meade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Rectangle 218"/>
            <p:cNvSpPr>
              <a:spLocks noChangeArrowheads="1"/>
            </p:cNvSpPr>
            <p:nvPr/>
          </p:nvSpPr>
          <p:spPr bwMode="auto">
            <a:xfrm>
              <a:off x="6452127" y="4387063"/>
              <a:ext cx="27090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Fayette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Rectangle 219"/>
            <p:cNvSpPr>
              <a:spLocks noChangeArrowheads="1"/>
            </p:cNvSpPr>
            <p:nvPr/>
          </p:nvSpPr>
          <p:spPr bwMode="auto">
            <a:xfrm>
              <a:off x="7868866" y="4277262"/>
              <a:ext cx="21159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Elliott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Rectangle 220"/>
            <p:cNvSpPr>
              <a:spLocks noChangeArrowheads="1"/>
            </p:cNvSpPr>
            <p:nvPr/>
          </p:nvSpPr>
          <p:spPr bwMode="auto">
            <a:xfrm>
              <a:off x="8148668" y="4394776"/>
              <a:ext cx="355867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Lawrence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Rectangle 221"/>
            <p:cNvSpPr>
              <a:spLocks noChangeArrowheads="1"/>
            </p:cNvSpPr>
            <p:nvPr/>
          </p:nvSpPr>
          <p:spPr bwMode="auto">
            <a:xfrm>
              <a:off x="7212509" y="4271530"/>
              <a:ext cx="17152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Bath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Rectangle 222"/>
            <p:cNvSpPr>
              <a:spLocks noChangeArrowheads="1"/>
            </p:cNvSpPr>
            <p:nvPr/>
          </p:nvSpPr>
          <p:spPr bwMode="auto">
            <a:xfrm>
              <a:off x="5699164" y="4172647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Shelby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Rectangle 223"/>
            <p:cNvSpPr>
              <a:spLocks noChangeArrowheads="1"/>
            </p:cNvSpPr>
            <p:nvPr/>
          </p:nvSpPr>
          <p:spPr bwMode="auto">
            <a:xfrm>
              <a:off x="6679834" y="4192162"/>
              <a:ext cx="31899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Bourbon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Rectangle 224"/>
            <p:cNvSpPr>
              <a:spLocks noChangeArrowheads="1"/>
            </p:cNvSpPr>
            <p:nvPr/>
          </p:nvSpPr>
          <p:spPr bwMode="auto">
            <a:xfrm>
              <a:off x="6050740" y="4169780"/>
              <a:ext cx="298159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Franklin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Rectangle 225"/>
            <p:cNvSpPr>
              <a:spLocks noChangeArrowheads="1"/>
            </p:cNvSpPr>
            <p:nvPr/>
          </p:nvSpPr>
          <p:spPr bwMode="auto">
            <a:xfrm>
              <a:off x="5207428" y="4214290"/>
              <a:ext cx="34785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Jefferson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Rectangle 226"/>
            <p:cNvSpPr>
              <a:spLocks noChangeArrowheads="1"/>
            </p:cNvSpPr>
            <p:nvPr/>
          </p:nvSpPr>
          <p:spPr bwMode="auto">
            <a:xfrm>
              <a:off x="7502344" y="4188411"/>
              <a:ext cx="25167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Rowan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Rectangle 227"/>
            <p:cNvSpPr>
              <a:spLocks noChangeArrowheads="1"/>
            </p:cNvSpPr>
            <p:nvPr/>
          </p:nvSpPr>
          <p:spPr bwMode="auto">
            <a:xfrm rot="2806174">
              <a:off x="6840617" y="4041506"/>
              <a:ext cx="320601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Nicholas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Rectangle 228"/>
            <p:cNvSpPr>
              <a:spLocks noChangeArrowheads="1"/>
            </p:cNvSpPr>
            <p:nvPr/>
          </p:nvSpPr>
          <p:spPr bwMode="auto">
            <a:xfrm>
              <a:off x="6356952" y="4084047"/>
              <a:ext cx="19236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Scott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Rectangle 229"/>
            <p:cNvSpPr>
              <a:spLocks noChangeArrowheads="1"/>
            </p:cNvSpPr>
            <p:nvPr/>
          </p:nvSpPr>
          <p:spPr bwMode="auto">
            <a:xfrm>
              <a:off x="7840204" y="4046535"/>
              <a:ext cx="229230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Carter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Rectangle 230"/>
            <p:cNvSpPr>
              <a:spLocks noChangeArrowheads="1"/>
            </p:cNvSpPr>
            <p:nvPr/>
          </p:nvSpPr>
          <p:spPr bwMode="auto">
            <a:xfrm>
              <a:off x="8252258" y="4034522"/>
              <a:ext cx="192360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Boyd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Rectangle 231"/>
            <p:cNvSpPr>
              <a:spLocks noChangeArrowheads="1"/>
            </p:cNvSpPr>
            <p:nvPr/>
          </p:nvSpPr>
          <p:spPr bwMode="auto">
            <a:xfrm>
              <a:off x="5454694" y="3946640"/>
              <a:ext cx="28533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Oldham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Rectangle 232"/>
            <p:cNvSpPr>
              <a:spLocks noChangeArrowheads="1"/>
            </p:cNvSpPr>
            <p:nvPr/>
          </p:nvSpPr>
          <p:spPr bwMode="auto">
            <a:xfrm>
              <a:off x="7226882" y="3982045"/>
              <a:ext cx="29335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Fleming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Rectangle 233"/>
            <p:cNvSpPr>
              <a:spLocks noChangeArrowheads="1"/>
            </p:cNvSpPr>
            <p:nvPr/>
          </p:nvSpPr>
          <p:spPr bwMode="auto">
            <a:xfrm>
              <a:off x="6572465" y="3908536"/>
              <a:ext cx="317395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Harrison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Rectangle 234"/>
            <p:cNvSpPr>
              <a:spLocks noChangeArrowheads="1"/>
            </p:cNvSpPr>
            <p:nvPr/>
          </p:nvSpPr>
          <p:spPr bwMode="auto">
            <a:xfrm>
              <a:off x="5836740" y="3913257"/>
              <a:ext cx="219612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Henry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Rectangle 235"/>
            <p:cNvSpPr>
              <a:spLocks noChangeArrowheads="1"/>
            </p:cNvSpPr>
            <p:nvPr/>
          </p:nvSpPr>
          <p:spPr bwMode="auto">
            <a:xfrm>
              <a:off x="6834173" y="3818673"/>
              <a:ext cx="384721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Robertson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Rectangle 236"/>
            <p:cNvSpPr>
              <a:spLocks noChangeArrowheads="1"/>
            </p:cNvSpPr>
            <p:nvPr/>
          </p:nvSpPr>
          <p:spPr bwMode="auto">
            <a:xfrm>
              <a:off x="7549636" y="3787145"/>
              <a:ext cx="21320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Lewis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Rectangle 237"/>
            <p:cNvSpPr>
              <a:spLocks noChangeArrowheads="1"/>
            </p:cNvSpPr>
            <p:nvPr/>
          </p:nvSpPr>
          <p:spPr bwMode="auto">
            <a:xfrm>
              <a:off x="6114760" y="3816386"/>
              <a:ext cx="20839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Owen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Rectangle 238"/>
            <p:cNvSpPr>
              <a:spLocks noChangeArrowheads="1"/>
            </p:cNvSpPr>
            <p:nvPr/>
          </p:nvSpPr>
          <p:spPr bwMode="auto">
            <a:xfrm rot="2937044">
              <a:off x="5562107" y="3681252"/>
              <a:ext cx="277320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Trimble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Rectangle 239"/>
            <p:cNvSpPr>
              <a:spLocks noChangeArrowheads="1"/>
            </p:cNvSpPr>
            <p:nvPr/>
          </p:nvSpPr>
          <p:spPr bwMode="auto">
            <a:xfrm>
              <a:off x="7953418" y="3802908"/>
              <a:ext cx="315792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Greenup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Rectangle 240"/>
            <p:cNvSpPr>
              <a:spLocks noChangeArrowheads="1"/>
            </p:cNvSpPr>
            <p:nvPr/>
          </p:nvSpPr>
          <p:spPr bwMode="auto">
            <a:xfrm>
              <a:off x="5817730" y="3647587"/>
              <a:ext cx="248466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Carroll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Rectangle 241"/>
            <p:cNvSpPr>
              <a:spLocks noChangeArrowheads="1"/>
            </p:cNvSpPr>
            <p:nvPr/>
          </p:nvSpPr>
          <p:spPr bwMode="auto">
            <a:xfrm>
              <a:off x="7138422" y="3707819"/>
              <a:ext cx="243656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Mason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Rectangle 242"/>
            <p:cNvSpPr>
              <a:spLocks noChangeArrowheads="1"/>
            </p:cNvSpPr>
            <p:nvPr/>
          </p:nvSpPr>
          <p:spPr bwMode="auto">
            <a:xfrm>
              <a:off x="6343929" y="3683076"/>
              <a:ext cx="205184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Grant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Rectangle 243"/>
            <p:cNvSpPr>
              <a:spLocks noChangeArrowheads="1"/>
            </p:cNvSpPr>
            <p:nvPr/>
          </p:nvSpPr>
          <p:spPr bwMode="auto">
            <a:xfrm rot="2741301">
              <a:off x="6802644" y="3602656"/>
              <a:ext cx="300949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Br</a:t>
              </a:r>
              <a:r>
                <a:rPr lang="en-US" altLang="en-US" sz="5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acke</a:t>
              </a: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Rectangle 244"/>
            <p:cNvSpPr>
              <a:spLocks noChangeArrowheads="1"/>
            </p:cNvSpPr>
            <p:nvPr/>
          </p:nvSpPr>
          <p:spPr bwMode="auto">
            <a:xfrm rot="20192839">
              <a:off x="6080378" y="3524680"/>
              <a:ext cx="280526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Gallatin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Rectangle 245"/>
            <p:cNvSpPr>
              <a:spLocks noChangeArrowheads="1"/>
            </p:cNvSpPr>
            <p:nvPr/>
          </p:nvSpPr>
          <p:spPr bwMode="auto">
            <a:xfrm rot="2508422">
              <a:off x="6512149" y="3619829"/>
              <a:ext cx="352313" cy="769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5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Pendleton</a:t>
              </a:r>
            </a:p>
          </p:txBody>
        </p:sp>
        <p:sp>
          <p:nvSpPr>
            <p:cNvPr id="122" name="Rectangle 246"/>
            <p:cNvSpPr>
              <a:spLocks noChangeArrowheads="1"/>
            </p:cNvSpPr>
            <p:nvPr/>
          </p:nvSpPr>
          <p:spPr bwMode="auto">
            <a:xfrm rot="5244567">
              <a:off x="6382640" y="3306541"/>
              <a:ext cx="264496" cy="92333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Kenton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Rectangle 247"/>
            <p:cNvSpPr>
              <a:spLocks noChangeArrowheads="1"/>
            </p:cNvSpPr>
            <p:nvPr/>
          </p:nvSpPr>
          <p:spPr bwMode="auto">
            <a:xfrm rot="3978792">
              <a:off x="6480353" y="3311724"/>
              <a:ext cx="346249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Campbell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Rectangle 248"/>
            <p:cNvSpPr>
              <a:spLocks noChangeArrowheads="1"/>
            </p:cNvSpPr>
            <p:nvPr/>
          </p:nvSpPr>
          <p:spPr bwMode="auto">
            <a:xfrm rot="4479985">
              <a:off x="6215991" y="3299122"/>
              <a:ext cx="238848" cy="92333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pPr eaLnBrk="1" hangingPunct="1">
                <a:defRPr/>
              </a:pPr>
              <a:r>
                <a:rPr lang="en-US" altLang="en-US" sz="6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Boone</a:t>
              </a:r>
              <a:endParaRPr lang="en-US" altLang="en-US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0" name="Rectangle 249"/>
          <p:cNvSpPr/>
          <p:nvPr/>
        </p:nvSpPr>
        <p:spPr>
          <a:xfrm>
            <a:off x="440947" y="2463031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251" name="Rectangle 250"/>
          <p:cNvSpPr/>
          <p:nvPr/>
        </p:nvSpPr>
        <p:spPr>
          <a:xfrm>
            <a:off x="440947" y="2025240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14362"/>
          </a:xfrm>
        </p:spPr>
        <p:txBody>
          <a:bodyPr/>
          <a:lstStyle/>
          <a:p>
            <a:r>
              <a:rPr lang="en-US" dirty="0" smtClean="0"/>
              <a:t>Kentucky: New Expansion Counties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219200"/>
            <a:ext cx="3749040" cy="3330076"/>
          </a:xfrm>
          <a:prstGeom prst="rect">
            <a:avLst/>
          </a:prstGeom>
        </p:spPr>
      </p:pic>
      <p:pic>
        <p:nvPicPr>
          <p:cNvPr id="6" name="Picture 5" descr="Screen Clippi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600" y="1219200"/>
            <a:ext cx="4023360" cy="2643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096033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itle 1"/>
          <p:cNvSpPr>
            <a:spLocks noGrp="1"/>
          </p:cNvSpPr>
          <p:nvPr>
            <p:ph type="title"/>
          </p:nvPr>
        </p:nvSpPr>
        <p:spPr>
          <a:xfrm>
            <a:off x="485652" y="519896"/>
            <a:ext cx="8234363" cy="1008062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Louisiana</a:t>
            </a:r>
          </a:p>
        </p:txBody>
      </p:sp>
      <p:grpSp>
        <p:nvGrpSpPr>
          <p:cNvPr id="21509" name="Group 246"/>
          <p:cNvGrpSpPr>
            <a:grpSpLocks/>
          </p:cNvGrpSpPr>
          <p:nvPr/>
        </p:nvGrpSpPr>
        <p:grpSpPr bwMode="auto">
          <a:xfrm>
            <a:off x="3893770" y="1132537"/>
            <a:ext cx="5026025" cy="4741862"/>
            <a:chOff x="1905000" y="898525"/>
            <a:chExt cx="5370513" cy="5056188"/>
          </a:xfrm>
        </p:grpSpPr>
        <p:grpSp>
          <p:nvGrpSpPr>
            <p:cNvPr id="21511" name="Group 158"/>
            <p:cNvGrpSpPr>
              <a:grpSpLocks/>
            </p:cNvGrpSpPr>
            <p:nvPr/>
          </p:nvGrpSpPr>
          <p:grpSpPr bwMode="auto">
            <a:xfrm>
              <a:off x="1905000" y="898525"/>
              <a:ext cx="5370513" cy="5056188"/>
              <a:chOff x="1187" y="566"/>
              <a:chExt cx="3383" cy="3185"/>
            </a:xfrm>
          </p:grpSpPr>
          <p:sp>
            <p:nvSpPr>
              <p:cNvPr id="21576" name="Freeform 5"/>
              <p:cNvSpPr>
                <a:spLocks/>
              </p:cNvSpPr>
              <p:nvPr/>
            </p:nvSpPr>
            <p:spPr bwMode="auto">
              <a:xfrm>
                <a:off x="1187" y="566"/>
                <a:ext cx="370" cy="642"/>
              </a:xfrm>
              <a:custGeom>
                <a:avLst/>
                <a:gdLst>
                  <a:gd name="T0" fmla="*/ 140 w 370"/>
                  <a:gd name="T1" fmla="*/ 8 h 642"/>
                  <a:gd name="T2" fmla="*/ 138 w 370"/>
                  <a:gd name="T3" fmla="*/ 32 h 642"/>
                  <a:gd name="T4" fmla="*/ 158 w 370"/>
                  <a:gd name="T5" fmla="*/ 40 h 642"/>
                  <a:gd name="T6" fmla="*/ 144 w 370"/>
                  <a:gd name="T7" fmla="*/ 44 h 642"/>
                  <a:gd name="T8" fmla="*/ 134 w 370"/>
                  <a:gd name="T9" fmla="*/ 58 h 642"/>
                  <a:gd name="T10" fmla="*/ 146 w 370"/>
                  <a:gd name="T11" fmla="*/ 72 h 642"/>
                  <a:gd name="T12" fmla="*/ 146 w 370"/>
                  <a:gd name="T13" fmla="*/ 108 h 642"/>
                  <a:gd name="T14" fmla="*/ 158 w 370"/>
                  <a:gd name="T15" fmla="*/ 120 h 642"/>
                  <a:gd name="T16" fmla="*/ 162 w 370"/>
                  <a:gd name="T17" fmla="*/ 126 h 642"/>
                  <a:gd name="T18" fmla="*/ 166 w 370"/>
                  <a:gd name="T19" fmla="*/ 152 h 642"/>
                  <a:gd name="T20" fmla="*/ 142 w 370"/>
                  <a:gd name="T21" fmla="*/ 178 h 642"/>
                  <a:gd name="T22" fmla="*/ 160 w 370"/>
                  <a:gd name="T23" fmla="*/ 176 h 642"/>
                  <a:gd name="T24" fmla="*/ 154 w 370"/>
                  <a:gd name="T25" fmla="*/ 208 h 642"/>
                  <a:gd name="T26" fmla="*/ 148 w 370"/>
                  <a:gd name="T27" fmla="*/ 240 h 642"/>
                  <a:gd name="T28" fmla="*/ 168 w 370"/>
                  <a:gd name="T29" fmla="*/ 232 h 642"/>
                  <a:gd name="T30" fmla="*/ 172 w 370"/>
                  <a:gd name="T31" fmla="*/ 268 h 642"/>
                  <a:gd name="T32" fmla="*/ 180 w 370"/>
                  <a:gd name="T33" fmla="*/ 296 h 642"/>
                  <a:gd name="T34" fmla="*/ 184 w 370"/>
                  <a:gd name="T35" fmla="*/ 320 h 642"/>
                  <a:gd name="T36" fmla="*/ 196 w 370"/>
                  <a:gd name="T37" fmla="*/ 328 h 642"/>
                  <a:gd name="T38" fmla="*/ 192 w 370"/>
                  <a:gd name="T39" fmla="*/ 352 h 642"/>
                  <a:gd name="T40" fmla="*/ 184 w 370"/>
                  <a:gd name="T41" fmla="*/ 368 h 642"/>
                  <a:gd name="T42" fmla="*/ 202 w 370"/>
                  <a:gd name="T43" fmla="*/ 376 h 642"/>
                  <a:gd name="T44" fmla="*/ 190 w 370"/>
                  <a:gd name="T45" fmla="*/ 384 h 642"/>
                  <a:gd name="T46" fmla="*/ 222 w 370"/>
                  <a:gd name="T47" fmla="*/ 408 h 642"/>
                  <a:gd name="T48" fmla="*/ 232 w 370"/>
                  <a:gd name="T49" fmla="*/ 434 h 642"/>
                  <a:gd name="T50" fmla="*/ 244 w 370"/>
                  <a:gd name="T51" fmla="*/ 454 h 642"/>
                  <a:gd name="T52" fmla="*/ 236 w 370"/>
                  <a:gd name="T53" fmla="*/ 456 h 642"/>
                  <a:gd name="T54" fmla="*/ 234 w 370"/>
                  <a:gd name="T55" fmla="*/ 474 h 642"/>
                  <a:gd name="T56" fmla="*/ 238 w 370"/>
                  <a:gd name="T57" fmla="*/ 490 h 642"/>
                  <a:gd name="T58" fmla="*/ 250 w 370"/>
                  <a:gd name="T59" fmla="*/ 478 h 642"/>
                  <a:gd name="T60" fmla="*/ 268 w 370"/>
                  <a:gd name="T61" fmla="*/ 496 h 642"/>
                  <a:gd name="T62" fmla="*/ 276 w 370"/>
                  <a:gd name="T63" fmla="*/ 514 h 642"/>
                  <a:gd name="T64" fmla="*/ 298 w 370"/>
                  <a:gd name="T65" fmla="*/ 524 h 642"/>
                  <a:gd name="T66" fmla="*/ 302 w 370"/>
                  <a:gd name="T67" fmla="*/ 538 h 642"/>
                  <a:gd name="T68" fmla="*/ 324 w 370"/>
                  <a:gd name="T69" fmla="*/ 538 h 642"/>
                  <a:gd name="T70" fmla="*/ 318 w 370"/>
                  <a:gd name="T71" fmla="*/ 550 h 642"/>
                  <a:gd name="T72" fmla="*/ 324 w 370"/>
                  <a:gd name="T73" fmla="*/ 548 h 642"/>
                  <a:gd name="T74" fmla="*/ 334 w 370"/>
                  <a:gd name="T75" fmla="*/ 564 h 642"/>
                  <a:gd name="T76" fmla="*/ 350 w 370"/>
                  <a:gd name="T77" fmla="*/ 572 h 642"/>
                  <a:gd name="T78" fmla="*/ 352 w 370"/>
                  <a:gd name="T79" fmla="*/ 588 h 642"/>
                  <a:gd name="T80" fmla="*/ 370 w 370"/>
                  <a:gd name="T81" fmla="*/ 606 h 642"/>
                  <a:gd name="T82" fmla="*/ 276 w 370"/>
                  <a:gd name="T83" fmla="*/ 594 h 642"/>
                  <a:gd name="T84" fmla="*/ 270 w 370"/>
                  <a:gd name="T85" fmla="*/ 572 h 642"/>
                  <a:gd name="T86" fmla="*/ 236 w 370"/>
                  <a:gd name="T87" fmla="*/ 546 h 642"/>
                  <a:gd name="T88" fmla="*/ 220 w 370"/>
                  <a:gd name="T89" fmla="*/ 542 h 642"/>
                  <a:gd name="T90" fmla="*/ 204 w 370"/>
                  <a:gd name="T91" fmla="*/ 540 h 642"/>
                  <a:gd name="T92" fmla="*/ 170 w 370"/>
                  <a:gd name="T93" fmla="*/ 526 h 642"/>
                  <a:gd name="T94" fmla="*/ 156 w 370"/>
                  <a:gd name="T95" fmla="*/ 536 h 642"/>
                  <a:gd name="T96" fmla="*/ 152 w 370"/>
                  <a:gd name="T97" fmla="*/ 548 h 642"/>
                  <a:gd name="T98" fmla="*/ 132 w 370"/>
                  <a:gd name="T99" fmla="*/ 562 h 642"/>
                  <a:gd name="T100" fmla="*/ 118 w 370"/>
                  <a:gd name="T101" fmla="*/ 590 h 642"/>
                  <a:gd name="T102" fmla="*/ 88 w 370"/>
                  <a:gd name="T103" fmla="*/ 620 h 642"/>
                  <a:gd name="T104" fmla="*/ 0 w 370"/>
                  <a:gd name="T105" fmla="*/ 490 h 642"/>
                  <a:gd name="T106" fmla="*/ 0 w 370"/>
                  <a:gd name="T107" fmla="*/ 244 h 642"/>
                  <a:gd name="T108" fmla="*/ 0 w 370"/>
                  <a:gd name="T109" fmla="*/ 0 h 64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70" h="642">
                    <a:moveTo>
                      <a:pt x="0" y="0"/>
                    </a:moveTo>
                    <a:lnTo>
                      <a:pt x="148" y="0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2" y="14"/>
                    </a:lnTo>
                    <a:lnTo>
                      <a:pt x="146" y="20"/>
                    </a:lnTo>
                    <a:lnTo>
                      <a:pt x="148" y="26"/>
                    </a:lnTo>
                    <a:lnTo>
                      <a:pt x="138" y="32"/>
                    </a:lnTo>
                    <a:lnTo>
                      <a:pt x="138" y="40"/>
                    </a:lnTo>
                    <a:lnTo>
                      <a:pt x="148" y="40"/>
                    </a:lnTo>
                    <a:lnTo>
                      <a:pt x="154" y="36"/>
                    </a:lnTo>
                    <a:lnTo>
                      <a:pt x="156" y="36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56" y="46"/>
                    </a:lnTo>
                    <a:lnTo>
                      <a:pt x="152" y="46"/>
                    </a:lnTo>
                    <a:lnTo>
                      <a:pt x="150" y="46"/>
                    </a:lnTo>
                    <a:lnTo>
                      <a:pt x="144" y="44"/>
                    </a:lnTo>
                    <a:lnTo>
                      <a:pt x="136" y="50"/>
                    </a:lnTo>
                    <a:lnTo>
                      <a:pt x="132" y="50"/>
                    </a:lnTo>
                    <a:lnTo>
                      <a:pt x="128" y="54"/>
                    </a:lnTo>
                    <a:lnTo>
                      <a:pt x="130" y="56"/>
                    </a:lnTo>
                    <a:lnTo>
                      <a:pt x="134" y="58"/>
                    </a:lnTo>
                    <a:lnTo>
                      <a:pt x="142" y="58"/>
                    </a:lnTo>
                    <a:lnTo>
                      <a:pt x="152" y="60"/>
                    </a:lnTo>
                    <a:lnTo>
                      <a:pt x="152" y="64"/>
                    </a:lnTo>
                    <a:lnTo>
                      <a:pt x="148" y="66"/>
                    </a:lnTo>
                    <a:lnTo>
                      <a:pt x="146" y="72"/>
                    </a:lnTo>
                    <a:lnTo>
                      <a:pt x="150" y="82"/>
                    </a:lnTo>
                    <a:lnTo>
                      <a:pt x="146" y="88"/>
                    </a:lnTo>
                    <a:lnTo>
                      <a:pt x="144" y="90"/>
                    </a:lnTo>
                    <a:lnTo>
                      <a:pt x="142" y="92"/>
                    </a:lnTo>
                    <a:lnTo>
                      <a:pt x="146" y="108"/>
                    </a:lnTo>
                    <a:lnTo>
                      <a:pt x="150" y="114"/>
                    </a:lnTo>
                    <a:lnTo>
                      <a:pt x="154" y="114"/>
                    </a:lnTo>
                    <a:lnTo>
                      <a:pt x="156" y="116"/>
                    </a:lnTo>
                    <a:lnTo>
                      <a:pt x="158" y="116"/>
                    </a:lnTo>
                    <a:lnTo>
                      <a:pt x="158" y="120"/>
                    </a:lnTo>
                    <a:lnTo>
                      <a:pt x="156" y="124"/>
                    </a:lnTo>
                    <a:lnTo>
                      <a:pt x="156" y="130"/>
                    </a:lnTo>
                    <a:lnTo>
                      <a:pt x="156" y="134"/>
                    </a:lnTo>
                    <a:lnTo>
                      <a:pt x="158" y="136"/>
                    </a:lnTo>
                    <a:lnTo>
                      <a:pt x="162" y="126"/>
                    </a:lnTo>
                    <a:lnTo>
                      <a:pt x="164" y="124"/>
                    </a:lnTo>
                    <a:lnTo>
                      <a:pt x="166" y="124"/>
                    </a:lnTo>
                    <a:lnTo>
                      <a:pt x="168" y="126"/>
                    </a:lnTo>
                    <a:lnTo>
                      <a:pt x="168" y="142"/>
                    </a:lnTo>
                    <a:lnTo>
                      <a:pt x="166" y="152"/>
                    </a:lnTo>
                    <a:lnTo>
                      <a:pt x="162" y="160"/>
                    </a:lnTo>
                    <a:lnTo>
                      <a:pt x="160" y="166"/>
                    </a:lnTo>
                    <a:lnTo>
                      <a:pt x="146" y="172"/>
                    </a:lnTo>
                    <a:lnTo>
                      <a:pt x="144" y="174"/>
                    </a:lnTo>
                    <a:lnTo>
                      <a:pt x="142" y="178"/>
                    </a:lnTo>
                    <a:lnTo>
                      <a:pt x="144" y="184"/>
                    </a:lnTo>
                    <a:lnTo>
                      <a:pt x="146" y="182"/>
                    </a:lnTo>
                    <a:lnTo>
                      <a:pt x="150" y="178"/>
                    </a:lnTo>
                    <a:lnTo>
                      <a:pt x="156" y="174"/>
                    </a:lnTo>
                    <a:lnTo>
                      <a:pt x="160" y="176"/>
                    </a:lnTo>
                    <a:lnTo>
                      <a:pt x="164" y="178"/>
                    </a:lnTo>
                    <a:lnTo>
                      <a:pt x="164" y="182"/>
                    </a:lnTo>
                    <a:lnTo>
                      <a:pt x="166" y="186"/>
                    </a:lnTo>
                    <a:lnTo>
                      <a:pt x="164" y="194"/>
                    </a:lnTo>
                    <a:lnTo>
                      <a:pt x="154" y="208"/>
                    </a:lnTo>
                    <a:lnTo>
                      <a:pt x="152" y="214"/>
                    </a:lnTo>
                    <a:lnTo>
                      <a:pt x="142" y="224"/>
                    </a:lnTo>
                    <a:lnTo>
                      <a:pt x="140" y="236"/>
                    </a:lnTo>
                    <a:lnTo>
                      <a:pt x="142" y="240"/>
                    </a:lnTo>
                    <a:lnTo>
                      <a:pt x="148" y="240"/>
                    </a:lnTo>
                    <a:lnTo>
                      <a:pt x="150" y="234"/>
                    </a:lnTo>
                    <a:lnTo>
                      <a:pt x="152" y="230"/>
                    </a:lnTo>
                    <a:lnTo>
                      <a:pt x="158" y="224"/>
                    </a:lnTo>
                    <a:lnTo>
                      <a:pt x="164" y="226"/>
                    </a:lnTo>
                    <a:lnTo>
                      <a:pt x="168" y="232"/>
                    </a:lnTo>
                    <a:lnTo>
                      <a:pt x="170" y="240"/>
                    </a:lnTo>
                    <a:lnTo>
                      <a:pt x="166" y="266"/>
                    </a:lnTo>
                    <a:lnTo>
                      <a:pt x="166" y="272"/>
                    </a:lnTo>
                    <a:lnTo>
                      <a:pt x="168" y="274"/>
                    </a:lnTo>
                    <a:lnTo>
                      <a:pt x="172" y="268"/>
                    </a:lnTo>
                    <a:lnTo>
                      <a:pt x="174" y="270"/>
                    </a:lnTo>
                    <a:lnTo>
                      <a:pt x="174" y="276"/>
                    </a:lnTo>
                    <a:lnTo>
                      <a:pt x="180" y="286"/>
                    </a:lnTo>
                    <a:lnTo>
                      <a:pt x="178" y="294"/>
                    </a:lnTo>
                    <a:lnTo>
                      <a:pt x="180" y="296"/>
                    </a:lnTo>
                    <a:lnTo>
                      <a:pt x="182" y="296"/>
                    </a:lnTo>
                    <a:lnTo>
                      <a:pt x="186" y="300"/>
                    </a:lnTo>
                    <a:lnTo>
                      <a:pt x="190" y="308"/>
                    </a:lnTo>
                    <a:lnTo>
                      <a:pt x="188" y="316"/>
                    </a:lnTo>
                    <a:lnTo>
                      <a:pt x="184" y="320"/>
                    </a:lnTo>
                    <a:lnTo>
                      <a:pt x="182" y="324"/>
                    </a:lnTo>
                    <a:lnTo>
                      <a:pt x="184" y="326"/>
                    </a:lnTo>
                    <a:lnTo>
                      <a:pt x="194" y="324"/>
                    </a:lnTo>
                    <a:lnTo>
                      <a:pt x="196" y="326"/>
                    </a:lnTo>
                    <a:lnTo>
                      <a:pt x="196" y="328"/>
                    </a:lnTo>
                    <a:lnTo>
                      <a:pt x="196" y="332"/>
                    </a:lnTo>
                    <a:lnTo>
                      <a:pt x="200" y="338"/>
                    </a:lnTo>
                    <a:lnTo>
                      <a:pt x="200" y="342"/>
                    </a:lnTo>
                    <a:lnTo>
                      <a:pt x="196" y="350"/>
                    </a:lnTo>
                    <a:lnTo>
                      <a:pt x="192" y="352"/>
                    </a:lnTo>
                    <a:lnTo>
                      <a:pt x="182" y="356"/>
                    </a:lnTo>
                    <a:lnTo>
                      <a:pt x="180" y="358"/>
                    </a:lnTo>
                    <a:lnTo>
                      <a:pt x="180" y="362"/>
                    </a:lnTo>
                    <a:lnTo>
                      <a:pt x="182" y="366"/>
                    </a:lnTo>
                    <a:lnTo>
                      <a:pt x="184" y="368"/>
                    </a:lnTo>
                    <a:lnTo>
                      <a:pt x="200" y="364"/>
                    </a:lnTo>
                    <a:lnTo>
                      <a:pt x="202" y="364"/>
                    </a:lnTo>
                    <a:lnTo>
                      <a:pt x="204" y="368"/>
                    </a:lnTo>
                    <a:lnTo>
                      <a:pt x="204" y="374"/>
                    </a:lnTo>
                    <a:lnTo>
                      <a:pt x="202" y="376"/>
                    </a:lnTo>
                    <a:lnTo>
                      <a:pt x="200" y="376"/>
                    </a:lnTo>
                    <a:lnTo>
                      <a:pt x="196" y="372"/>
                    </a:lnTo>
                    <a:lnTo>
                      <a:pt x="186" y="374"/>
                    </a:lnTo>
                    <a:lnTo>
                      <a:pt x="184" y="378"/>
                    </a:lnTo>
                    <a:lnTo>
                      <a:pt x="190" y="384"/>
                    </a:lnTo>
                    <a:lnTo>
                      <a:pt x="194" y="392"/>
                    </a:lnTo>
                    <a:lnTo>
                      <a:pt x="202" y="398"/>
                    </a:lnTo>
                    <a:lnTo>
                      <a:pt x="210" y="398"/>
                    </a:lnTo>
                    <a:lnTo>
                      <a:pt x="218" y="406"/>
                    </a:lnTo>
                    <a:lnTo>
                      <a:pt x="222" y="408"/>
                    </a:lnTo>
                    <a:lnTo>
                      <a:pt x="226" y="412"/>
                    </a:lnTo>
                    <a:lnTo>
                      <a:pt x="222" y="420"/>
                    </a:lnTo>
                    <a:lnTo>
                      <a:pt x="226" y="428"/>
                    </a:lnTo>
                    <a:lnTo>
                      <a:pt x="230" y="432"/>
                    </a:lnTo>
                    <a:lnTo>
                      <a:pt x="232" y="434"/>
                    </a:lnTo>
                    <a:lnTo>
                      <a:pt x="230" y="436"/>
                    </a:lnTo>
                    <a:lnTo>
                      <a:pt x="226" y="446"/>
                    </a:lnTo>
                    <a:lnTo>
                      <a:pt x="226" y="448"/>
                    </a:lnTo>
                    <a:lnTo>
                      <a:pt x="240" y="450"/>
                    </a:lnTo>
                    <a:lnTo>
                      <a:pt x="244" y="454"/>
                    </a:lnTo>
                    <a:lnTo>
                      <a:pt x="246" y="458"/>
                    </a:lnTo>
                    <a:lnTo>
                      <a:pt x="244" y="460"/>
                    </a:lnTo>
                    <a:lnTo>
                      <a:pt x="240" y="460"/>
                    </a:lnTo>
                    <a:lnTo>
                      <a:pt x="240" y="458"/>
                    </a:lnTo>
                    <a:lnTo>
                      <a:pt x="236" y="456"/>
                    </a:lnTo>
                    <a:lnTo>
                      <a:pt x="234" y="460"/>
                    </a:lnTo>
                    <a:lnTo>
                      <a:pt x="234" y="462"/>
                    </a:lnTo>
                    <a:lnTo>
                      <a:pt x="228" y="464"/>
                    </a:lnTo>
                    <a:lnTo>
                      <a:pt x="230" y="468"/>
                    </a:lnTo>
                    <a:lnTo>
                      <a:pt x="234" y="474"/>
                    </a:lnTo>
                    <a:lnTo>
                      <a:pt x="232" y="476"/>
                    </a:lnTo>
                    <a:lnTo>
                      <a:pt x="230" y="482"/>
                    </a:lnTo>
                    <a:lnTo>
                      <a:pt x="232" y="484"/>
                    </a:lnTo>
                    <a:lnTo>
                      <a:pt x="234" y="488"/>
                    </a:lnTo>
                    <a:lnTo>
                      <a:pt x="238" y="490"/>
                    </a:lnTo>
                    <a:lnTo>
                      <a:pt x="244" y="490"/>
                    </a:lnTo>
                    <a:lnTo>
                      <a:pt x="248" y="488"/>
                    </a:lnTo>
                    <a:lnTo>
                      <a:pt x="244" y="482"/>
                    </a:lnTo>
                    <a:lnTo>
                      <a:pt x="244" y="478"/>
                    </a:lnTo>
                    <a:lnTo>
                      <a:pt x="250" y="478"/>
                    </a:lnTo>
                    <a:lnTo>
                      <a:pt x="258" y="480"/>
                    </a:lnTo>
                    <a:lnTo>
                      <a:pt x="262" y="480"/>
                    </a:lnTo>
                    <a:lnTo>
                      <a:pt x="270" y="486"/>
                    </a:lnTo>
                    <a:lnTo>
                      <a:pt x="268" y="490"/>
                    </a:lnTo>
                    <a:lnTo>
                      <a:pt x="268" y="496"/>
                    </a:lnTo>
                    <a:lnTo>
                      <a:pt x="268" y="506"/>
                    </a:lnTo>
                    <a:lnTo>
                      <a:pt x="272" y="510"/>
                    </a:lnTo>
                    <a:lnTo>
                      <a:pt x="276" y="510"/>
                    </a:lnTo>
                    <a:lnTo>
                      <a:pt x="276" y="514"/>
                    </a:lnTo>
                    <a:lnTo>
                      <a:pt x="272" y="518"/>
                    </a:lnTo>
                    <a:lnTo>
                      <a:pt x="274" y="520"/>
                    </a:lnTo>
                    <a:lnTo>
                      <a:pt x="278" y="522"/>
                    </a:lnTo>
                    <a:lnTo>
                      <a:pt x="294" y="522"/>
                    </a:lnTo>
                    <a:lnTo>
                      <a:pt x="298" y="524"/>
                    </a:lnTo>
                    <a:lnTo>
                      <a:pt x="298" y="528"/>
                    </a:lnTo>
                    <a:lnTo>
                      <a:pt x="296" y="530"/>
                    </a:lnTo>
                    <a:lnTo>
                      <a:pt x="296" y="532"/>
                    </a:lnTo>
                    <a:lnTo>
                      <a:pt x="298" y="538"/>
                    </a:lnTo>
                    <a:lnTo>
                      <a:pt x="302" y="538"/>
                    </a:lnTo>
                    <a:lnTo>
                      <a:pt x="310" y="536"/>
                    </a:lnTo>
                    <a:lnTo>
                      <a:pt x="312" y="534"/>
                    </a:lnTo>
                    <a:lnTo>
                      <a:pt x="316" y="536"/>
                    </a:lnTo>
                    <a:lnTo>
                      <a:pt x="318" y="538"/>
                    </a:lnTo>
                    <a:lnTo>
                      <a:pt x="324" y="538"/>
                    </a:lnTo>
                    <a:lnTo>
                      <a:pt x="324" y="540"/>
                    </a:lnTo>
                    <a:lnTo>
                      <a:pt x="322" y="542"/>
                    </a:lnTo>
                    <a:lnTo>
                      <a:pt x="320" y="544"/>
                    </a:lnTo>
                    <a:lnTo>
                      <a:pt x="318" y="546"/>
                    </a:lnTo>
                    <a:lnTo>
                      <a:pt x="318" y="550"/>
                    </a:lnTo>
                    <a:lnTo>
                      <a:pt x="320" y="556"/>
                    </a:lnTo>
                    <a:lnTo>
                      <a:pt x="324" y="560"/>
                    </a:lnTo>
                    <a:lnTo>
                      <a:pt x="324" y="558"/>
                    </a:lnTo>
                    <a:lnTo>
                      <a:pt x="324" y="552"/>
                    </a:lnTo>
                    <a:lnTo>
                      <a:pt x="324" y="548"/>
                    </a:lnTo>
                    <a:lnTo>
                      <a:pt x="328" y="546"/>
                    </a:lnTo>
                    <a:lnTo>
                      <a:pt x="330" y="546"/>
                    </a:lnTo>
                    <a:lnTo>
                      <a:pt x="334" y="552"/>
                    </a:lnTo>
                    <a:lnTo>
                      <a:pt x="332" y="558"/>
                    </a:lnTo>
                    <a:lnTo>
                      <a:pt x="334" y="564"/>
                    </a:lnTo>
                    <a:lnTo>
                      <a:pt x="340" y="564"/>
                    </a:lnTo>
                    <a:lnTo>
                      <a:pt x="340" y="566"/>
                    </a:lnTo>
                    <a:lnTo>
                      <a:pt x="338" y="572"/>
                    </a:lnTo>
                    <a:lnTo>
                      <a:pt x="348" y="570"/>
                    </a:lnTo>
                    <a:lnTo>
                      <a:pt x="350" y="572"/>
                    </a:lnTo>
                    <a:lnTo>
                      <a:pt x="352" y="572"/>
                    </a:lnTo>
                    <a:lnTo>
                      <a:pt x="350" y="574"/>
                    </a:lnTo>
                    <a:lnTo>
                      <a:pt x="350" y="578"/>
                    </a:lnTo>
                    <a:lnTo>
                      <a:pt x="352" y="584"/>
                    </a:lnTo>
                    <a:lnTo>
                      <a:pt x="352" y="588"/>
                    </a:lnTo>
                    <a:lnTo>
                      <a:pt x="354" y="592"/>
                    </a:lnTo>
                    <a:lnTo>
                      <a:pt x="356" y="596"/>
                    </a:lnTo>
                    <a:lnTo>
                      <a:pt x="356" y="600"/>
                    </a:lnTo>
                    <a:lnTo>
                      <a:pt x="358" y="604"/>
                    </a:lnTo>
                    <a:lnTo>
                      <a:pt x="370" y="606"/>
                    </a:lnTo>
                    <a:lnTo>
                      <a:pt x="370" y="610"/>
                    </a:lnTo>
                    <a:lnTo>
                      <a:pt x="332" y="608"/>
                    </a:lnTo>
                    <a:lnTo>
                      <a:pt x="330" y="608"/>
                    </a:lnTo>
                    <a:lnTo>
                      <a:pt x="278" y="608"/>
                    </a:lnTo>
                    <a:lnTo>
                      <a:pt x="276" y="594"/>
                    </a:lnTo>
                    <a:lnTo>
                      <a:pt x="278" y="590"/>
                    </a:lnTo>
                    <a:lnTo>
                      <a:pt x="278" y="586"/>
                    </a:lnTo>
                    <a:lnTo>
                      <a:pt x="276" y="580"/>
                    </a:lnTo>
                    <a:lnTo>
                      <a:pt x="274" y="576"/>
                    </a:lnTo>
                    <a:lnTo>
                      <a:pt x="270" y="572"/>
                    </a:lnTo>
                    <a:lnTo>
                      <a:pt x="266" y="570"/>
                    </a:lnTo>
                    <a:lnTo>
                      <a:pt x="258" y="560"/>
                    </a:lnTo>
                    <a:lnTo>
                      <a:pt x="248" y="552"/>
                    </a:lnTo>
                    <a:lnTo>
                      <a:pt x="242" y="548"/>
                    </a:lnTo>
                    <a:lnTo>
                      <a:pt x="236" y="546"/>
                    </a:lnTo>
                    <a:lnTo>
                      <a:pt x="234" y="546"/>
                    </a:lnTo>
                    <a:lnTo>
                      <a:pt x="230" y="548"/>
                    </a:lnTo>
                    <a:lnTo>
                      <a:pt x="228" y="544"/>
                    </a:lnTo>
                    <a:lnTo>
                      <a:pt x="224" y="540"/>
                    </a:lnTo>
                    <a:lnTo>
                      <a:pt x="220" y="542"/>
                    </a:lnTo>
                    <a:lnTo>
                      <a:pt x="220" y="546"/>
                    </a:lnTo>
                    <a:lnTo>
                      <a:pt x="216" y="548"/>
                    </a:lnTo>
                    <a:lnTo>
                      <a:pt x="212" y="548"/>
                    </a:lnTo>
                    <a:lnTo>
                      <a:pt x="206" y="538"/>
                    </a:lnTo>
                    <a:lnTo>
                      <a:pt x="204" y="540"/>
                    </a:lnTo>
                    <a:lnTo>
                      <a:pt x="198" y="540"/>
                    </a:lnTo>
                    <a:lnTo>
                      <a:pt x="190" y="530"/>
                    </a:lnTo>
                    <a:lnTo>
                      <a:pt x="180" y="524"/>
                    </a:lnTo>
                    <a:lnTo>
                      <a:pt x="178" y="524"/>
                    </a:lnTo>
                    <a:lnTo>
                      <a:pt x="170" y="526"/>
                    </a:lnTo>
                    <a:lnTo>
                      <a:pt x="164" y="528"/>
                    </a:lnTo>
                    <a:lnTo>
                      <a:pt x="162" y="530"/>
                    </a:lnTo>
                    <a:lnTo>
                      <a:pt x="160" y="530"/>
                    </a:lnTo>
                    <a:lnTo>
                      <a:pt x="156" y="534"/>
                    </a:lnTo>
                    <a:lnTo>
                      <a:pt x="156" y="536"/>
                    </a:lnTo>
                    <a:lnTo>
                      <a:pt x="154" y="536"/>
                    </a:lnTo>
                    <a:lnTo>
                      <a:pt x="154" y="538"/>
                    </a:lnTo>
                    <a:lnTo>
                      <a:pt x="154" y="542"/>
                    </a:lnTo>
                    <a:lnTo>
                      <a:pt x="154" y="546"/>
                    </a:lnTo>
                    <a:lnTo>
                      <a:pt x="152" y="548"/>
                    </a:lnTo>
                    <a:lnTo>
                      <a:pt x="150" y="552"/>
                    </a:lnTo>
                    <a:lnTo>
                      <a:pt x="144" y="556"/>
                    </a:lnTo>
                    <a:lnTo>
                      <a:pt x="140" y="558"/>
                    </a:lnTo>
                    <a:lnTo>
                      <a:pt x="138" y="560"/>
                    </a:lnTo>
                    <a:lnTo>
                      <a:pt x="132" y="562"/>
                    </a:lnTo>
                    <a:lnTo>
                      <a:pt x="128" y="564"/>
                    </a:lnTo>
                    <a:lnTo>
                      <a:pt x="126" y="566"/>
                    </a:lnTo>
                    <a:lnTo>
                      <a:pt x="124" y="570"/>
                    </a:lnTo>
                    <a:lnTo>
                      <a:pt x="120" y="578"/>
                    </a:lnTo>
                    <a:lnTo>
                      <a:pt x="118" y="590"/>
                    </a:lnTo>
                    <a:lnTo>
                      <a:pt x="116" y="596"/>
                    </a:lnTo>
                    <a:lnTo>
                      <a:pt x="108" y="602"/>
                    </a:lnTo>
                    <a:lnTo>
                      <a:pt x="102" y="608"/>
                    </a:lnTo>
                    <a:lnTo>
                      <a:pt x="96" y="616"/>
                    </a:lnTo>
                    <a:lnTo>
                      <a:pt x="88" y="620"/>
                    </a:lnTo>
                    <a:lnTo>
                      <a:pt x="74" y="628"/>
                    </a:lnTo>
                    <a:lnTo>
                      <a:pt x="60" y="642"/>
                    </a:lnTo>
                    <a:lnTo>
                      <a:pt x="0" y="640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08"/>
                    </a:lnTo>
                    <a:lnTo>
                      <a:pt x="0" y="290"/>
                    </a:lnTo>
                    <a:lnTo>
                      <a:pt x="0" y="274"/>
                    </a:lnTo>
                    <a:lnTo>
                      <a:pt x="0" y="256"/>
                    </a:lnTo>
                    <a:lnTo>
                      <a:pt x="0" y="244"/>
                    </a:lnTo>
                    <a:lnTo>
                      <a:pt x="0" y="172"/>
                    </a:lnTo>
                    <a:lnTo>
                      <a:pt x="0" y="110"/>
                    </a:lnTo>
                    <a:lnTo>
                      <a:pt x="0" y="5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7" name="Freeform 6"/>
              <p:cNvSpPr>
                <a:spLocks/>
              </p:cNvSpPr>
              <p:nvPr/>
            </p:nvSpPr>
            <p:spPr bwMode="auto">
              <a:xfrm>
                <a:off x="1315" y="566"/>
                <a:ext cx="306" cy="610"/>
              </a:xfrm>
              <a:custGeom>
                <a:avLst/>
                <a:gdLst>
                  <a:gd name="T0" fmla="*/ 214 w 306"/>
                  <a:gd name="T1" fmla="*/ 8 h 610"/>
                  <a:gd name="T2" fmla="*/ 202 w 306"/>
                  <a:gd name="T3" fmla="*/ 32 h 610"/>
                  <a:gd name="T4" fmla="*/ 210 w 306"/>
                  <a:gd name="T5" fmla="*/ 46 h 610"/>
                  <a:gd name="T6" fmla="*/ 216 w 306"/>
                  <a:gd name="T7" fmla="*/ 66 h 610"/>
                  <a:gd name="T8" fmla="*/ 228 w 306"/>
                  <a:gd name="T9" fmla="*/ 76 h 610"/>
                  <a:gd name="T10" fmla="*/ 238 w 306"/>
                  <a:gd name="T11" fmla="*/ 80 h 610"/>
                  <a:gd name="T12" fmla="*/ 238 w 306"/>
                  <a:gd name="T13" fmla="*/ 90 h 610"/>
                  <a:gd name="T14" fmla="*/ 236 w 306"/>
                  <a:gd name="T15" fmla="*/ 100 h 610"/>
                  <a:gd name="T16" fmla="*/ 252 w 306"/>
                  <a:gd name="T17" fmla="*/ 118 h 610"/>
                  <a:gd name="T18" fmla="*/ 250 w 306"/>
                  <a:gd name="T19" fmla="*/ 132 h 610"/>
                  <a:gd name="T20" fmla="*/ 248 w 306"/>
                  <a:gd name="T21" fmla="*/ 150 h 610"/>
                  <a:gd name="T22" fmla="*/ 244 w 306"/>
                  <a:gd name="T23" fmla="*/ 190 h 610"/>
                  <a:gd name="T24" fmla="*/ 258 w 306"/>
                  <a:gd name="T25" fmla="*/ 314 h 610"/>
                  <a:gd name="T26" fmla="*/ 262 w 306"/>
                  <a:gd name="T27" fmla="*/ 474 h 610"/>
                  <a:gd name="T28" fmla="*/ 278 w 306"/>
                  <a:gd name="T29" fmla="*/ 482 h 610"/>
                  <a:gd name="T30" fmla="*/ 278 w 306"/>
                  <a:gd name="T31" fmla="*/ 504 h 610"/>
                  <a:gd name="T32" fmla="*/ 276 w 306"/>
                  <a:gd name="T33" fmla="*/ 542 h 610"/>
                  <a:gd name="T34" fmla="*/ 276 w 306"/>
                  <a:gd name="T35" fmla="*/ 572 h 610"/>
                  <a:gd name="T36" fmla="*/ 282 w 306"/>
                  <a:gd name="T37" fmla="*/ 592 h 610"/>
                  <a:gd name="T38" fmla="*/ 268 w 306"/>
                  <a:gd name="T39" fmla="*/ 610 h 610"/>
                  <a:gd name="T40" fmla="*/ 228 w 306"/>
                  <a:gd name="T41" fmla="*/ 600 h 610"/>
                  <a:gd name="T42" fmla="*/ 222 w 306"/>
                  <a:gd name="T43" fmla="*/ 578 h 610"/>
                  <a:gd name="T44" fmla="*/ 210 w 306"/>
                  <a:gd name="T45" fmla="*/ 572 h 610"/>
                  <a:gd name="T46" fmla="*/ 206 w 306"/>
                  <a:gd name="T47" fmla="*/ 552 h 610"/>
                  <a:gd name="T48" fmla="*/ 196 w 306"/>
                  <a:gd name="T49" fmla="*/ 558 h 610"/>
                  <a:gd name="T50" fmla="*/ 192 w 306"/>
                  <a:gd name="T51" fmla="*/ 544 h 610"/>
                  <a:gd name="T52" fmla="*/ 188 w 306"/>
                  <a:gd name="T53" fmla="*/ 536 h 610"/>
                  <a:gd name="T54" fmla="*/ 168 w 306"/>
                  <a:gd name="T55" fmla="*/ 532 h 610"/>
                  <a:gd name="T56" fmla="*/ 150 w 306"/>
                  <a:gd name="T57" fmla="*/ 522 h 610"/>
                  <a:gd name="T58" fmla="*/ 144 w 306"/>
                  <a:gd name="T59" fmla="*/ 510 h 610"/>
                  <a:gd name="T60" fmla="*/ 142 w 306"/>
                  <a:gd name="T61" fmla="*/ 486 h 610"/>
                  <a:gd name="T62" fmla="*/ 116 w 306"/>
                  <a:gd name="T63" fmla="*/ 482 h 610"/>
                  <a:gd name="T64" fmla="*/ 104 w 306"/>
                  <a:gd name="T65" fmla="*/ 484 h 610"/>
                  <a:gd name="T66" fmla="*/ 100 w 306"/>
                  <a:gd name="T67" fmla="*/ 464 h 610"/>
                  <a:gd name="T68" fmla="*/ 112 w 306"/>
                  <a:gd name="T69" fmla="*/ 460 h 610"/>
                  <a:gd name="T70" fmla="*/ 98 w 306"/>
                  <a:gd name="T71" fmla="*/ 448 h 610"/>
                  <a:gd name="T72" fmla="*/ 98 w 306"/>
                  <a:gd name="T73" fmla="*/ 428 h 610"/>
                  <a:gd name="T74" fmla="*/ 82 w 306"/>
                  <a:gd name="T75" fmla="*/ 398 h 610"/>
                  <a:gd name="T76" fmla="*/ 58 w 306"/>
                  <a:gd name="T77" fmla="*/ 374 h 610"/>
                  <a:gd name="T78" fmla="*/ 76 w 306"/>
                  <a:gd name="T79" fmla="*/ 368 h 610"/>
                  <a:gd name="T80" fmla="*/ 52 w 306"/>
                  <a:gd name="T81" fmla="*/ 362 h 610"/>
                  <a:gd name="T82" fmla="*/ 72 w 306"/>
                  <a:gd name="T83" fmla="*/ 342 h 610"/>
                  <a:gd name="T84" fmla="*/ 66 w 306"/>
                  <a:gd name="T85" fmla="*/ 324 h 610"/>
                  <a:gd name="T86" fmla="*/ 62 w 306"/>
                  <a:gd name="T87" fmla="*/ 308 h 610"/>
                  <a:gd name="T88" fmla="*/ 52 w 306"/>
                  <a:gd name="T89" fmla="*/ 286 h 610"/>
                  <a:gd name="T90" fmla="*/ 38 w 306"/>
                  <a:gd name="T91" fmla="*/ 272 h 610"/>
                  <a:gd name="T92" fmla="*/ 30 w 306"/>
                  <a:gd name="T93" fmla="*/ 224 h 610"/>
                  <a:gd name="T94" fmla="*/ 12 w 306"/>
                  <a:gd name="T95" fmla="*/ 236 h 610"/>
                  <a:gd name="T96" fmla="*/ 38 w 306"/>
                  <a:gd name="T97" fmla="*/ 186 h 610"/>
                  <a:gd name="T98" fmla="*/ 22 w 306"/>
                  <a:gd name="T99" fmla="*/ 178 h 610"/>
                  <a:gd name="T100" fmla="*/ 18 w 306"/>
                  <a:gd name="T101" fmla="*/ 172 h 610"/>
                  <a:gd name="T102" fmla="*/ 40 w 306"/>
                  <a:gd name="T103" fmla="*/ 126 h 610"/>
                  <a:gd name="T104" fmla="*/ 28 w 306"/>
                  <a:gd name="T105" fmla="*/ 134 h 610"/>
                  <a:gd name="T106" fmla="*/ 28 w 306"/>
                  <a:gd name="T107" fmla="*/ 116 h 610"/>
                  <a:gd name="T108" fmla="*/ 16 w 306"/>
                  <a:gd name="T109" fmla="*/ 90 h 610"/>
                  <a:gd name="T110" fmla="*/ 24 w 306"/>
                  <a:gd name="T111" fmla="*/ 64 h 610"/>
                  <a:gd name="T112" fmla="*/ 0 w 306"/>
                  <a:gd name="T113" fmla="*/ 54 h 610"/>
                  <a:gd name="T114" fmla="*/ 24 w 306"/>
                  <a:gd name="T115" fmla="*/ 46 h 610"/>
                  <a:gd name="T116" fmla="*/ 26 w 306"/>
                  <a:gd name="T117" fmla="*/ 36 h 610"/>
                  <a:gd name="T118" fmla="*/ 18 w 306"/>
                  <a:gd name="T119" fmla="*/ 20 h 610"/>
                  <a:gd name="T120" fmla="*/ 14 w 306"/>
                  <a:gd name="T121" fmla="*/ 4 h 6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6" h="610">
                    <a:moveTo>
                      <a:pt x="20" y="0"/>
                    </a:moveTo>
                    <a:lnTo>
                      <a:pt x="176" y="2"/>
                    </a:lnTo>
                    <a:lnTo>
                      <a:pt x="210" y="2"/>
                    </a:lnTo>
                    <a:lnTo>
                      <a:pt x="210" y="4"/>
                    </a:lnTo>
                    <a:lnTo>
                      <a:pt x="214" y="8"/>
                    </a:lnTo>
                    <a:lnTo>
                      <a:pt x="212" y="14"/>
                    </a:lnTo>
                    <a:lnTo>
                      <a:pt x="206" y="22"/>
                    </a:lnTo>
                    <a:lnTo>
                      <a:pt x="206" y="28"/>
                    </a:lnTo>
                    <a:lnTo>
                      <a:pt x="202" y="30"/>
                    </a:lnTo>
                    <a:lnTo>
                      <a:pt x="202" y="32"/>
                    </a:lnTo>
                    <a:lnTo>
                      <a:pt x="202" y="34"/>
                    </a:lnTo>
                    <a:lnTo>
                      <a:pt x="204" y="36"/>
                    </a:lnTo>
                    <a:lnTo>
                      <a:pt x="204" y="40"/>
                    </a:lnTo>
                    <a:lnTo>
                      <a:pt x="206" y="42"/>
                    </a:lnTo>
                    <a:lnTo>
                      <a:pt x="210" y="46"/>
                    </a:lnTo>
                    <a:lnTo>
                      <a:pt x="212" y="52"/>
                    </a:lnTo>
                    <a:lnTo>
                      <a:pt x="214" y="58"/>
                    </a:lnTo>
                    <a:lnTo>
                      <a:pt x="214" y="64"/>
                    </a:lnTo>
                    <a:lnTo>
                      <a:pt x="214" y="66"/>
                    </a:lnTo>
                    <a:lnTo>
                      <a:pt x="216" y="66"/>
                    </a:lnTo>
                    <a:lnTo>
                      <a:pt x="220" y="68"/>
                    </a:lnTo>
                    <a:lnTo>
                      <a:pt x="222" y="70"/>
                    </a:lnTo>
                    <a:lnTo>
                      <a:pt x="222" y="74"/>
                    </a:lnTo>
                    <a:lnTo>
                      <a:pt x="226" y="76"/>
                    </a:lnTo>
                    <a:lnTo>
                      <a:pt x="228" y="76"/>
                    </a:lnTo>
                    <a:lnTo>
                      <a:pt x="230" y="74"/>
                    </a:lnTo>
                    <a:lnTo>
                      <a:pt x="234" y="74"/>
                    </a:lnTo>
                    <a:lnTo>
                      <a:pt x="236" y="74"/>
                    </a:lnTo>
                    <a:lnTo>
                      <a:pt x="236" y="78"/>
                    </a:lnTo>
                    <a:lnTo>
                      <a:pt x="238" y="80"/>
                    </a:lnTo>
                    <a:lnTo>
                      <a:pt x="240" y="80"/>
                    </a:lnTo>
                    <a:lnTo>
                      <a:pt x="242" y="82"/>
                    </a:lnTo>
                    <a:lnTo>
                      <a:pt x="242" y="88"/>
                    </a:lnTo>
                    <a:lnTo>
                      <a:pt x="240" y="90"/>
                    </a:lnTo>
                    <a:lnTo>
                      <a:pt x="238" y="90"/>
                    </a:lnTo>
                    <a:lnTo>
                      <a:pt x="236" y="92"/>
                    </a:lnTo>
                    <a:lnTo>
                      <a:pt x="234" y="94"/>
                    </a:lnTo>
                    <a:lnTo>
                      <a:pt x="234" y="96"/>
                    </a:lnTo>
                    <a:lnTo>
                      <a:pt x="234" y="100"/>
                    </a:lnTo>
                    <a:lnTo>
                      <a:pt x="236" y="100"/>
                    </a:lnTo>
                    <a:lnTo>
                      <a:pt x="240" y="106"/>
                    </a:lnTo>
                    <a:lnTo>
                      <a:pt x="244" y="110"/>
                    </a:lnTo>
                    <a:lnTo>
                      <a:pt x="246" y="118"/>
                    </a:lnTo>
                    <a:lnTo>
                      <a:pt x="248" y="118"/>
                    </a:lnTo>
                    <a:lnTo>
                      <a:pt x="252" y="118"/>
                    </a:lnTo>
                    <a:lnTo>
                      <a:pt x="254" y="120"/>
                    </a:lnTo>
                    <a:lnTo>
                      <a:pt x="254" y="124"/>
                    </a:lnTo>
                    <a:lnTo>
                      <a:pt x="252" y="128"/>
                    </a:lnTo>
                    <a:lnTo>
                      <a:pt x="254" y="130"/>
                    </a:lnTo>
                    <a:lnTo>
                      <a:pt x="250" y="132"/>
                    </a:lnTo>
                    <a:lnTo>
                      <a:pt x="246" y="134"/>
                    </a:lnTo>
                    <a:lnTo>
                      <a:pt x="246" y="138"/>
                    </a:lnTo>
                    <a:lnTo>
                      <a:pt x="248" y="142"/>
                    </a:lnTo>
                    <a:lnTo>
                      <a:pt x="250" y="144"/>
                    </a:lnTo>
                    <a:lnTo>
                      <a:pt x="248" y="150"/>
                    </a:lnTo>
                    <a:lnTo>
                      <a:pt x="252" y="154"/>
                    </a:lnTo>
                    <a:lnTo>
                      <a:pt x="248" y="170"/>
                    </a:lnTo>
                    <a:lnTo>
                      <a:pt x="244" y="180"/>
                    </a:lnTo>
                    <a:lnTo>
                      <a:pt x="240" y="184"/>
                    </a:lnTo>
                    <a:lnTo>
                      <a:pt x="244" y="190"/>
                    </a:lnTo>
                    <a:lnTo>
                      <a:pt x="244" y="196"/>
                    </a:lnTo>
                    <a:lnTo>
                      <a:pt x="244" y="198"/>
                    </a:lnTo>
                    <a:lnTo>
                      <a:pt x="242" y="200"/>
                    </a:lnTo>
                    <a:lnTo>
                      <a:pt x="258" y="200"/>
                    </a:lnTo>
                    <a:lnTo>
                      <a:pt x="258" y="314"/>
                    </a:lnTo>
                    <a:lnTo>
                      <a:pt x="258" y="348"/>
                    </a:lnTo>
                    <a:lnTo>
                      <a:pt x="258" y="370"/>
                    </a:lnTo>
                    <a:lnTo>
                      <a:pt x="258" y="406"/>
                    </a:lnTo>
                    <a:lnTo>
                      <a:pt x="262" y="406"/>
                    </a:lnTo>
                    <a:lnTo>
                      <a:pt x="262" y="474"/>
                    </a:lnTo>
                    <a:lnTo>
                      <a:pt x="288" y="474"/>
                    </a:lnTo>
                    <a:lnTo>
                      <a:pt x="306" y="474"/>
                    </a:lnTo>
                    <a:lnTo>
                      <a:pt x="294" y="486"/>
                    </a:lnTo>
                    <a:lnTo>
                      <a:pt x="290" y="486"/>
                    </a:lnTo>
                    <a:lnTo>
                      <a:pt x="278" y="482"/>
                    </a:lnTo>
                    <a:lnTo>
                      <a:pt x="274" y="482"/>
                    </a:lnTo>
                    <a:lnTo>
                      <a:pt x="272" y="488"/>
                    </a:lnTo>
                    <a:lnTo>
                      <a:pt x="270" y="494"/>
                    </a:lnTo>
                    <a:lnTo>
                      <a:pt x="272" y="500"/>
                    </a:lnTo>
                    <a:lnTo>
                      <a:pt x="278" y="504"/>
                    </a:lnTo>
                    <a:lnTo>
                      <a:pt x="286" y="506"/>
                    </a:lnTo>
                    <a:lnTo>
                      <a:pt x="288" y="510"/>
                    </a:lnTo>
                    <a:lnTo>
                      <a:pt x="286" y="516"/>
                    </a:lnTo>
                    <a:lnTo>
                      <a:pt x="282" y="522"/>
                    </a:lnTo>
                    <a:lnTo>
                      <a:pt x="276" y="542"/>
                    </a:lnTo>
                    <a:lnTo>
                      <a:pt x="274" y="550"/>
                    </a:lnTo>
                    <a:lnTo>
                      <a:pt x="270" y="554"/>
                    </a:lnTo>
                    <a:lnTo>
                      <a:pt x="274" y="564"/>
                    </a:lnTo>
                    <a:lnTo>
                      <a:pt x="274" y="570"/>
                    </a:lnTo>
                    <a:lnTo>
                      <a:pt x="276" y="572"/>
                    </a:lnTo>
                    <a:lnTo>
                      <a:pt x="278" y="572"/>
                    </a:lnTo>
                    <a:lnTo>
                      <a:pt x="282" y="574"/>
                    </a:lnTo>
                    <a:lnTo>
                      <a:pt x="280" y="578"/>
                    </a:lnTo>
                    <a:lnTo>
                      <a:pt x="280" y="582"/>
                    </a:lnTo>
                    <a:lnTo>
                      <a:pt x="282" y="592"/>
                    </a:lnTo>
                    <a:lnTo>
                      <a:pt x="280" y="600"/>
                    </a:lnTo>
                    <a:lnTo>
                      <a:pt x="276" y="608"/>
                    </a:lnTo>
                    <a:lnTo>
                      <a:pt x="272" y="608"/>
                    </a:lnTo>
                    <a:lnTo>
                      <a:pt x="270" y="610"/>
                    </a:lnTo>
                    <a:lnTo>
                      <a:pt x="268" y="610"/>
                    </a:lnTo>
                    <a:lnTo>
                      <a:pt x="266" y="610"/>
                    </a:lnTo>
                    <a:lnTo>
                      <a:pt x="242" y="610"/>
                    </a:lnTo>
                    <a:lnTo>
                      <a:pt x="242" y="606"/>
                    </a:lnTo>
                    <a:lnTo>
                      <a:pt x="230" y="604"/>
                    </a:lnTo>
                    <a:lnTo>
                      <a:pt x="228" y="600"/>
                    </a:lnTo>
                    <a:lnTo>
                      <a:pt x="228" y="596"/>
                    </a:lnTo>
                    <a:lnTo>
                      <a:pt x="226" y="592"/>
                    </a:lnTo>
                    <a:lnTo>
                      <a:pt x="224" y="588"/>
                    </a:lnTo>
                    <a:lnTo>
                      <a:pt x="224" y="584"/>
                    </a:lnTo>
                    <a:lnTo>
                      <a:pt x="222" y="578"/>
                    </a:lnTo>
                    <a:lnTo>
                      <a:pt x="222" y="574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20" y="570"/>
                    </a:lnTo>
                    <a:lnTo>
                      <a:pt x="210" y="572"/>
                    </a:lnTo>
                    <a:lnTo>
                      <a:pt x="212" y="566"/>
                    </a:lnTo>
                    <a:lnTo>
                      <a:pt x="212" y="564"/>
                    </a:lnTo>
                    <a:lnTo>
                      <a:pt x="206" y="564"/>
                    </a:lnTo>
                    <a:lnTo>
                      <a:pt x="204" y="558"/>
                    </a:lnTo>
                    <a:lnTo>
                      <a:pt x="206" y="552"/>
                    </a:lnTo>
                    <a:lnTo>
                      <a:pt x="202" y="546"/>
                    </a:lnTo>
                    <a:lnTo>
                      <a:pt x="200" y="546"/>
                    </a:lnTo>
                    <a:lnTo>
                      <a:pt x="196" y="548"/>
                    </a:lnTo>
                    <a:lnTo>
                      <a:pt x="196" y="552"/>
                    </a:lnTo>
                    <a:lnTo>
                      <a:pt x="196" y="558"/>
                    </a:lnTo>
                    <a:lnTo>
                      <a:pt x="196" y="560"/>
                    </a:lnTo>
                    <a:lnTo>
                      <a:pt x="192" y="556"/>
                    </a:lnTo>
                    <a:lnTo>
                      <a:pt x="190" y="550"/>
                    </a:lnTo>
                    <a:lnTo>
                      <a:pt x="190" y="546"/>
                    </a:lnTo>
                    <a:lnTo>
                      <a:pt x="192" y="544"/>
                    </a:lnTo>
                    <a:lnTo>
                      <a:pt x="194" y="542"/>
                    </a:lnTo>
                    <a:lnTo>
                      <a:pt x="196" y="540"/>
                    </a:lnTo>
                    <a:lnTo>
                      <a:pt x="196" y="538"/>
                    </a:lnTo>
                    <a:lnTo>
                      <a:pt x="190" y="538"/>
                    </a:lnTo>
                    <a:lnTo>
                      <a:pt x="188" y="536"/>
                    </a:lnTo>
                    <a:lnTo>
                      <a:pt x="184" y="534"/>
                    </a:lnTo>
                    <a:lnTo>
                      <a:pt x="182" y="536"/>
                    </a:lnTo>
                    <a:lnTo>
                      <a:pt x="174" y="538"/>
                    </a:lnTo>
                    <a:lnTo>
                      <a:pt x="170" y="538"/>
                    </a:lnTo>
                    <a:lnTo>
                      <a:pt x="168" y="532"/>
                    </a:lnTo>
                    <a:lnTo>
                      <a:pt x="168" y="530"/>
                    </a:lnTo>
                    <a:lnTo>
                      <a:pt x="170" y="528"/>
                    </a:lnTo>
                    <a:lnTo>
                      <a:pt x="170" y="524"/>
                    </a:lnTo>
                    <a:lnTo>
                      <a:pt x="166" y="522"/>
                    </a:lnTo>
                    <a:lnTo>
                      <a:pt x="150" y="522"/>
                    </a:lnTo>
                    <a:lnTo>
                      <a:pt x="146" y="520"/>
                    </a:lnTo>
                    <a:lnTo>
                      <a:pt x="144" y="518"/>
                    </a:lnTo>
                    <a:lnTo>
                      <a:pt x="148" y="514"/>
                    </a:lnTo>
                    <a:lnTo>
                      <a:pt x="148" y="510"/>
                    </a:lnTo>
                    <a:lnTo>
                      <a:pt x="144" y="510"/>
                    </a:lnTo>
                    <a:lnTo>
                      <a:pt x="140" y="506"/>
                    </a:lnTo>
                    <a:lnTo>
                      <a:pt x="140" y="496"/>
                    </a:lnTo>
                    <a:lnTo>
                      <a:pt x="140" y="490"/>
                    </a:lnTo>
                    <a:lnTo>
                      <a:pt x="142" y="486"/>
                    </a:lnTo>
                    <a:lnTo>
                      <a:pt x="134" y="480"/>
                    </a:lnTo>
                    <a:lnTo>
                      <a:pt x="130" y="480"/>
                    </a:lnTo>
                    <a:lnTo>
                      <a:pt x="122" y="478"/>
                    </a:lnTo>
                    <a:lnTo>
                      <a:pt x="116" y="478"/>
                    </a:lnTo>
                    <a:lnTo>
                      <a:pt x="116" y="482"/>
                    </a:lnTo>
                    <a:lnTo>
                      <a:pt x="120" y="488"/>
                    </a:lnTo>
                    <a:lnTo>
                      <a:pt x="116" y="490"/>
                    </a:lnTo>
                    <a:lnTo>
                      <a:pt x="110" y="490"/>
                    </a:lnTo>
                    <a:lnTo>
                      <a:pt x="106" y="488"/>
                    </a:lnTo>
                    <a:lnTo>
                      <a:pt x="104" y="484"/>
                    </a:lnTo>
                    <a:lnTo>
                      <a:pt x="102" y="482"/>
                    </a:lnTo>
                    <a:lnTo>
                      <a:pt x="104" y="476"/>
                    </a:lnTo>
                    <a:lnTo>
                      <a:pt x="106" y="474"/>
                    </a:lnTo>
                    <a:lnTo>
                      <a:pt x="102" y="468"/>
                    </a:lnTo>
                    <a:lnTo>
                      <a:pt x="100" y="464"/>
                    </a:lnTo>
                    <a:lnTo>
                      <a:pt x="106" y="462"/>
                    </a:lnTo>
                    <a:lnTo>
                      <a:pt x="106" y="460"/>
                    </a:lnTo>
                    <a:lnTo>
                      <a:pt x="108" y="456"/>
                    </a:lnTo>
                    <a:lnTo>
                      <a:pt x="112" y="458"/>
                    </a:lnTo>
                    <a:lnTo>
                      <a:pt x="112" y="460"/>
                    </a:lnTo>
                    <a:lnTo>
                      <a:pt x="116" y="460"/>
                    </a:lnTo>
                    <a:lnTo>
                      <a:pt x="118" y="458"/>
                    </a:lnTo>
                    <a:lnTo>
                      <a:pt x="116" y="454"/>
                    </a:lnTo>
                    <a:lnTo>
                      <a:pt x="112" y="450"/>
                    </a:lnTo>
                    <a:lnTo>
                      <a:pt x="98" y="448"/>
                    </a:lnTo>
                    <a:lnTo>
                      <a:pt x="98" y="446"/>
                    </a:lnTo>
                    <a:lnTo>
                      <a:pt x="102" y="436"/>
                    </a:lnTo>
                    <a:lnTo>
                      <a:pt x="104" y="434"/>
                    </a:lnTo>
                    <a:lnTo>
                      <a:pt x="102" y="432"/>
                    </a:lnTo>
                    <a:lnTo>
                      <a:pt x="98" y="428"/>
                    </a:lnTo>
                    <a:lnTo>
                      <a:pt x="94" y="420"/>
                    </a:lnTo>
                    <a:lnTo>
                      <a:pt x="98" y="412"/>
                    </a:lnTo>
                    <a:lnTo>
                      <a:pt x="94" y="408"/>
                    </a:lnTo>
                    <a:lnTo>
                      <a:pt x="90" y="406"/>
                    </a:lnTo>
                    <a:lnTo>
                      <a:pt x="82" y="398"/>
                    </a:lnTo>
                    <a:lnTo>
                      <a:pt x="74" y="398"/>
                    </a:lnTo>
                    <a:lnTo>
                      <a:pt x="66" y="392"/>
                    </a:lnTo>
                    <a:lnTo>
                      <a:pt x="62" y="384"/>
                    </a:lnTo>
                    <a:lnTo>
                      <a:pt x="56" y="378"/>
                    </a:lnTo>
                    <a:lnTo>
                      <a:pt x="58" y="374"/>
                    </a:lnTo>
                    <a:lnTo>
                      <a:pt x="68" y="372"/>
                    </a:lnTo>
                    <a:lnTo>
                      <a:pt x="72" y="376"/>
                    </a:lnTo>
                    <a:lnTo>
                      <a:pt x="74" y="376"/>
                    </a:lnTo>
                    <a:lnTo>
                      <a:pt x="76" y="374"/>
                    </a:lnTo>
                    <a:lnTo>
                      <a:pt x="76" y="368"/>
                    </a:lnTo>
                    <a:lnTo>
                      <a:pt x="74" y="364"/>
                    </a:lnTo>
                    <a:lnTo>
                      <a:pt x="72" y="364"/>
                    </a:lnTo>
                    <a:lnTo>
                      <a:pt x="56" y="368"/>
                    </a:lnTo>
                    <a:lnTo>
                      <a:pt x="54" y="366"/>
                    </a:lnTo>
                    <a:lnTo>
                      <a:pt x="52" y="362"/>
                    </a:lnTo>
                    <a:lnTo>
                      <a:pt x="52" y="358"/>
                    </a:lnTo>
                    <a:lnTo>
                      <a:pt x="54" y="356"/>
                    </a:lnTo>
                    <a:lnTo>
                      <a:pt x="64" y="352"/>
                    </a:lnTo>
                    <a:lnTo>
                      <a:pt x="68" y="350"/>
                    </a:lnTo>
                    <a:lnTo>
                      <a:pt x="72" y="342"/>
                    </a:lnTo>
                    <a:lnTo>
                      <a:pt x="72" y="338"/>
                    </a:lnTo>
                    <a:lnTo>
                      <a:pt x="68" y="332"/>
                    </a:lnTo>
                    <a:lnTo>
                      <a:pt x="68" y="328"/>
                    </a:lnTo>
                    <a:lnTo>
                      <a:pt x="68" y="326"/>
                    </a:lnTo>
                    <a:lnTo>
                      <a:pt x="66" y="324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6" y="320"/>
                    </a:lnTo>
                    <a:lnTo>
                      <a:pt x="60" y="316"/>
                    </a:lnTo>
                    <a:lnTo>
                      <a:pt x="62" y="308"/>
                    </a:lnTo>
                    <a:lnTo>
                      <a:pt x="58" y="300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0" y="294"/>
                    </a:lnTo>
                    <a:lnTo>
                      <a:pt x="52" y="286"/>
                    </a:lnTo>
                    <a:lnTo>
                      <a:pt x="46" y="276"/>
                    </a:lnTo>
                    <a:lnTo>
                      <a:pt x="46" y="270"/>
                    </a:lnTo>
                    <a:lnTo>
                      <a:pt x="44" y="268"/>
                    </a:lnTo>
                    <a:lnTo>
                      <a:pt x="40" y="274"/>
                    </a:lnTo>
                    <a:lnTo>
                      <a:pt x="38" y="272"/>
                    </a:lnTo>
                    <a:lnTo>
                      <a:pt x="38" y="266"/>
                    </a:lnTo>
                    <a:lnTo>
                      <a:pt x="42" y="240"/>
                    </a:lnTo>
                    <a:lnTo>
                      <a:pt x="40" y="232"/>
                    </a:lnTo>
                    <a:lnTo>
                      <a:pt x="36" y="226"/>
                    </a:lnTo>
                    <a:lnTo>
                      <a:pt x="30" y="224"/>
                    </a:lnTo>
                    <a:lnTo>
                      <a:pt x="24" y="230"/>
                    </a:lnTo>
                    <a:lnTo>
                      <a:pt x="22" y="234"/>
                    </a:lnTo>
                    <a:lnTo>
                      <a:pt x="20" y="240"/>
                    </a:lnTo>
                    <a:lnTo>
                      <a:pt x="14" y="240"/>
                    </a:lnTo>
                    <a:lnTo>
                      <a:pt x="12" y="236"/>
                    </a:lnTo>
                    <a:lnTo>
                      <a:pt x="14" y="224"/>
                    </a:lnTo>
                    <a:lnTo>
                      <a:pt x="24" y="214"/>
                    </a:lnTo>
                    <a:lnTo>
                      <a:pt x="26" y="208"/>
                    </a:lnTo>
                    <a:lnTo>
                      <a:pt x="36" y="194"/>
                    </a:lnTo>
                    <a:lnTo>
                      <a:pt x="38" y="186"/>
                    </a:lnTo>
                    <a:lnTo>
                      <a:pt x="36" y="182"/>
                    </a:lnTo>
                    <a:lnTo>
                      <a:pt x="36" y="178"/>
                    </a:lnTo>
                    <a:lnTo>
                      <a:pt x="32" y="176"/>
                    </a:lnTo>
                    <a:lnTo>
                      <a:pt x="28" y="174"/>
                    </a:lnTo>
                    <a:lnTo>
                      <a:pt x="22" y="178"/>
                    </a:lnTo>
                    <a:lnTo>
                      <a:pt x="18" y="182"/>
                    </a:lnTo>
                    <a:lnTo>
                      <a:pt x="16" y="184"/>
                    </a:lnTo>
                    <a:lnTo>
                      <a:pt x="14" y="178"/>
                    </a:lnTo>
                    <a:lnTo>
                      <a:pt x="16" y="174"/>
                    </a:lnTo>
                    <a:lnTo>
                      <a:pt x="18" y="172"/>
                    </a:lnTo>
                    <a:lnTo>
                      <a:pt x="32" y="166"/>
                    </a:lnTo>
                    <a:lnTo>
                      <a:pt x="34" y="160"/>
                    </a:lnTo>
                    <a:lnTo>
                      <a:pt x="38" y="152"/>
                    </a:lnTo>
                    <a:lnTo>
                      <a:pt x="40" y="142"/>
                    </a:lnTo>
                    <a:lnTo>
                      <a:pt x="40" y="126"/>
                    </a:lnTo>
                    <a:lnTo>
                      <a:pt x="38" y="124"/>
                    </a:lnTo>
                    <a:lnTo>
                      <a:pt x="36" y="124"/>
                    </a:lnTo>
                    <a:lnTo>
                      <a:pt x="34" y="126"/>
                    </a:lnTo>
                    <a:lnTo>
                      <a:pt x="30" y="136"/>
                    </a:lnTo>
                    <a:lnTo>
                      <a:pt x="28" y="134"/>
                    </a:lnTo>
                    <a:lnTo>
                      <a:pt x="28" y="130"/>
                    </a:lnTo>
                    <a:lnTo>
                      <a:pt x="28" y="124"/>
                    </a:lnTo>
                    <a:lnTo>
                      <a:pt x="30" y="120"/>
                    </a:lnTo>
                    <a:lnTo>
                      <a:pt x="30" y="116"/>
                    </a:lnTo>
                    <a:lnTo>
                      <a:pt x="28" y="116"/>
                    </a:lnTo>
                    <a:lnTo>
                      <a:pt x="26" y="114"/>
                    </a:lnTo>
                    <a:lnTo>
                      <a:pt x="22" y="114"/>
                    </a:lnTo>
                    <a:lnTo>
                      <a:pt x="18" y="108"/>
                    </a:lnTo>
                    <a:lnTo>
                      <a:pt x="14" y="92"/>
                    </a:lnTo>
                    <a:lnTo>
                      <a:pt x="16" y="90"/>
                    </a:lnTo>
                    <a:lnTo>
                      <a:pt x="18" y="88"/>
                    </a:lnTo>
                    <a:lnTo>
                      <a:pt x="22" y="82"/>
                    </a:lnTo>
                    <a:lnTo>
                      <a:pt x="18" y="72"/>
                    </a:lnTo>
                    <a:lnTo>
                      <a:pt x="20" y="66"/>
                    </a:lnTo>
                    <a:lnTo>
                      <a:pt x="24" y="64"/>
                    </a:lnTo>
                    <a:lnTo>
                      <a:pt x="24" y="60"/>
                    </a:lnTo>
                    <a:lnTo>
                      <a:pt x="14" y="58"/>
                    </a:lnTo>
                    <a:lnTo>
                      <a:pt x="6" y="58"/>
                    </a:lnTo>
                    <a:lnTo>
                      <a:pt x="2" y="56"/>
                    </a:lnTo>
                    <a:lnTo>
                      <a:pt x="0" y="54"/>
                    </a:lnTo>
                    <a:lnTo>
                      <a:pt x="4" y="50"/>
                    </a:lnTo>
                    <a:lnTo>
                      <a:pt x="8" y="50"/>
                    </a:lnTo>
                    <a:lnTo>
                      <a:pt x="16" y="44"/>
                    </a:lnTo>
                    <a:lnTo>
                      <a:pt x="22" y="46"/>
                    </a:lnTo>
                    <a:lnTo>
                      <a:pt x="24" y="46"/>
                    </a:lnTo>
                    <a:lnTo>
                      <a:pt x="28" y="46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28" y="36"/>
                    </a:lnTo>
                    <a:lnTo>
                      <a:pt x="26" y="36"/>
                    </a:lnTo>
                    <a:lnTo>
                      <a:pt x="20" y="40"/>
                    </a:lnTo>
                    <a:lnTo>
                      <a:pt x="10" y="40"/>
                    </a:lnTo>
                    <a:lnTo>
                      <a:pt x="10" y="32"/>
                    </a:lnTo>
                    <a:lnTo>
                      <a:pt x="20" y="26"/>
                    </a:lnTo>
                    <a:lnTo>
                      <a:pt x="18" y="20"/>
                    </a:lnTo>
                    <a:lnTo>
                      <a:pt x="14" y="14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8" name="Freeform 7"/>
              <p:cNvSpPr>
                <a:spLocks/>
              </p:cNvSpPr>
              <p:nvPr/>
            </p:nvSpPr>
            <p:spPr bwMode="auto">
              <a:xfrm>
                <a:off x="1517" y="568"/>
                <a:ext cx="250" cy="472"/>
              </a:xfrm>
              <a:custGeom>
                <a:avLst/>
                <a:gdLst>
                  <a:gd name="T0" fmla="*/ 130 w 250"/>
                  <a:gd name="T1" fmla="*/ 0 h 472"/>
                  <a:gd name="T2" fmla="*/ 192 w 250"/>
                  <a:gd name="T3" fmla="*/ 108 h 472"/>
                  <a:gd name="T4" fmla="*/ 192 w 250"/>
                  <a:gd name="T5" fmla="*/ 190 h 472"/>
                  <a:gd name="T6" fmla="*/ 202 w 250"/>
                  <a:gd name="T7" fmla="*/ 234 h 472"/>
                  <a:gd name="T8" fmla="*/ 224 w 250"/>
                  <a:gd name="T9" fmla="*/ 268 h 472"/>
                  <a:gd name="T10" fmla="*/ 228 w 250"/>
                  <a:gd name="T11" fmla="*/ 274 h 472"/>
                  <a:gd name="T12" fmla="*/ 228 w 250"/>
                  <a:gd name="T13" fmla="*/ 284 h 472"/>
                  <a:gd name="T14" fmla="*/ 230 w 250"/>
                  <a:gd name="T15" fmla="*/ 290 h 472"/>
                  <a:gd name="T16" fmla="*/ 232 w 250"/>
                  <a:gd name="T17" fmla="*/ 302 h 472"/>
                  <a:gd name="T18" fmla="*/ 228 w 250"/>
                  <a:gd name="T19" fmla="*/ 328 h 472"/>
                  <a:gd name="T20" fmla="*/ 234 w 250"/>
                  <a:gd name="T21" fmla="*/ 358 h 472"/>
                  <a:gd name="T22" fmla="*/ 234 w 250"/>
                  <a:gd name="T23" fmla="*/ 370 h 472"/>
                  <a:gd name="T24" fmla="*/ 238 w 250"/>
                  <a:gd name="T25" fmla="*/ 390 h 472"/>
                  <a:gd name="T26" fmla="*/ 242 w 250"/>
                  <a:gd name="T27" fmla="*/ 402 h 472"/>
                  <a:gd name="T28" fmla="*/ 246 w 250"/>
                  <a:gd name="T29" fmla="*/ 412 h 472"/>
                  <a:gd name="T30" fmla="*/ 250 w 250"/>
                  <a:gd name="T31" fmla="*/ 418 h 472"/>
                  <a:gd name="T32" fmla="*/ 250 w 250"/>
                  <a:gd name="T33" fmla="*/ 426 h 472"/>
                  <a:gd name="T34" fmla="*/ 248 w 250"/>
                  <a:gd name="T35" fmla="*/ 432 h 472"/>
                  <a:gd name="T36" fmla="*/ 250 w 250"/>
                  <a:gd name="T37" fmla="*/ 436 h 472"/>
                  <a:gd name="T38" fmla="*/ 192 w 250"/>
                  <a:gd name="T39" fmla="*/ 454 h 472"/>
                  <a:gd name="T40" fmla="*/ 192 w 250"/>
                  <a:gd name="T41" fmla="*/ 472 h 472"/>
                  <a:gd name="T42" fmla="*/ 140 w 250"/>
                  <a:gd name="T43" fmla="*/ 472 h 472"/>
                  <a:gd name="T44" fmla="*/ 86 w 250"/>
                  <a:gd name="T45" fmla="*/ 472 h 472"/>
                  <a:gd name="T46" fmla="*/ 56 w 250"/>
                  <a:gd name="T47" fmla="*/ 404 h 472"/>
                  <a:gd name="T48" fmla="*/ 56 w 250"/>
                  <a:gd name="T49" fmla="*/ 312 h 472"/>
                  <a:gd name="T50" fmla="*/ 42 w 250"/>
                  <a:gd name="T51" fmla="*/ 196 h 472"/>
                  <a:gd name="T52" fmla="*/ 38 w 250"/>
                  <a:gd name="T53" fmla="*/ 182 h 472"/>
                  <a:gd name="T54" fmla="*/ 50 w 250"/>
                  <a:gd name="T55" fmla="*/ 152 h 472"/>
                  <a:gd name="T56" fmla="*/ 46 w 250"/>
                  <a:gd name="T57" fmla="*/ 140 h 472"/>
                  <a:gd name="T58" fmla="*/ 48 w 250"/>
                  <a:gd name="T59" fmla="*/ 130 h 472"/>
                  <a:gd name="T60" fmla="*/ 52 w 250"/>
                  <a:gd name="T61" fmla="*/ 122 h 472"/>
                  <a:gd name="T62" fmla="*/ 46 w 250"/>
                  <a:gd name="T63" fmla="*/ 116 h 472"/>
                  <a:gd name="T64" fmla="*/ 38 w 250"/>
                  <a:gd name="T65" fmla="*/ 104 h 472"/>
                  <a:gd name="T66" fmla="*/ 32 w 250"/>
                  <a:gd name="T67" fmla="*/ 94 h 472"/>
                  <a:gd name="T68" fmla="*/ 36 w 250"/>
                  <a:gd name="T69" fmla="*/ 88 h 472"/>
                  <a:gd name="T70" fmla="*/ 40 w 250"/>
                  <a:gd name="T71" fmla="*/ 80 h 472"/>
                  <a:gd name="T72" fmla="*/ 34 w 250"/>
                  <a:gd name="T73" fmla="*/ 76 h 472"/>
                  <a:gd name="T74" fmla="*/ 28 w 250"/>
                  <a:gd name="T75" fmla="*/ 72 h 472"/>
                  <a:gd name="T76" fmla="*/ 20 w 250"/>
                  <a:gd name="T77" fmla="*/ 72 h 472"/>
                  <a:gd name="T78" fmla="*/ 14 w 250"/>
                  <a:gd name="T79" fmla="*/ 64 h 472"/>
                  <a:gd name="T80" fmla="*/ 12 w 250"/>
                  <a:gd name="T81" fmla="*/ 56 h 472"/>
                  <a:gd name="T82" fmla="*/ 4 w 250"/>
                  <a:gd name="T83" fmla="*/ 40 h 472"/>
                  <a:gd name="T84" fmla="*/ 0 w 250"/>
                  <a:gd name="T85" fmla="*/ 32 h 472"/>
                  <a:gd name="T86" fmla="*/ 4 w 250"/>
                  <a:gd name="T87" fmla="*/ 26 h 472"/>
                  <a:gd name="T88" fmla="*/ 12 w 250"/>
                  <a:gd name="T89" fmla="*/ 6 h 472"/>
                  <a:gd name="T90" fmla="*/ 8 w 250"/>
                  <a:gd name="T91" fmla="*/ 0 h 47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50" h="472">
                    <a:moveTo>
                      <a:pt x="8" y="0"/>
                    </a:moveTo>
                    <a:lnTo>
                      <a:pt x="28" y="0"/>
                    </a:lnTo>
                    <a:lnTo>
                      <a:pt x="130" y="0"/>
                    </a:lnTo>
                    <a:lnTo>
                      <a:pt x="190" y="0"/>
                    </a:lnTo>
                    <a:lnTo>
                      <a:pt x="192" y="104"/>
                    </a:lnTo>
                    <a:lnTo>
                      <a:pt x="192" y="108"/>
                    </a:lnTo>
                    <a:lnTo>
                      <a:pt x="192" y="166"/>
                    </a:lnTo>
                    <a:lnTo>
                      <a:pt x="192" y="168"/>
                    </a:lnTo>
                    <a:lnTo>
                      <a:pt x="192" y="190"/>
                    </a:lnTo>
                    <a:lnTo>
                      <a:pt x="192" y="222"/>
                    </a:lnTo>
                    <a:lnTo>
                      <a:pt x="192" y="234"/>
                    </a:lnTo>
                    <a:lnTo>
                      <a:pt x="202" y="234"/>
                    </a:lnTo>
                    <a:lnTo>
                      <a:pt x="214" y="234"/>
                    </a:lnTo>
                    <a:lnTo>
                      <a:pt x="224" y="234"/>
                    </a:lnTo>
                    <a:lnTo>
                      <a:pt x="224" y="268"/>
                    </a:lnTo>
                    <a:lnTo>
                      <a:pt x="232" y="268"/>
                    </a:lnTo>
                    <a:lnTo>
                      <a:pt x="228" y="272"/>
                    </a:lnTo>
                    <a:lnTo>
                      <a:pt x="228" y="274"/>
                    </a:lnTo>
                    <a:lnTo>
                      <a:pt x="228" y="276"/>
                    </a:lnTo>
                    <a:lnTo>
                      <a:pt x="232" y="278"/>
                    </a:lnTo>
                    <a:lnTo>
                      <a:pt x="228" y="284"/>
                    </a:lnTo>
                    <a:lnTo>
                      <a:pt x="230" y="286"/>
                    </a:lnTo>
                    <a:lnTo>
                      <a:pt x="230" y="288"/>
                    </a:lnTo>
                    <a:lnTo>
                      <a:pt x="230" y="290"/>
                    </a:lnTo>
                    <a:lnTo>
                      <a:pt x="232" y="296"/>
                    </a:lnTo>
                    <a:lnTo>
                      <a:pt x="232" y="300"/>
                    </a:lnTo>
                    <a:lnTo>
                      <a:pt x="232" y="302"/>
                    </a:lnTo>
                    <a:lnTo>
                      <a:pt x="230" y="322"/>
                    </a:lnTo>
                    <a:lnTo>
                      <a:pt x="228" y="326"/>
                    </a:lnTo>
                    <a:lnTo>
                      <a:pt x="228" y="328"/>
                    </a:lnTo>
                    <a:lnTo>
                      <a:pt x="228" y="330"/>
                    </a:lnTo>
                    <a:lnTo>
                      <a:pt x="230" y="336"/>
                    </a:lnTo>
                    <a:lnTo>
                      <a:pt x="234" y="358"/>
                    </a:lnTo>
                    <a:lnTo>
                      <a:pt x="236" y="360"/>
                    </a:lnTo>
                    <a:lnTo>
                      <a:pt x="236" y="362"/>
                    </a:lnTo>
                    <a:lnTo>
                      <a:pt x="234" y="370"/>
                    </a:lnTo>
                    <a:lnTo>
                      <a:pt x="234" y="376"/>
                    </a:lnTo>
                    <a:lnTo>
                      <a:pt x="236" y="384"/>
                    </a:lnTo>
                    <a:lnTo>
                      <a:pt x="238" y="390"/>
                    </a:lnTo>
                    <a:lnTo>
                      <a:pt x="238" y="394"/>
                    </a:lnTo>
                    <a:lnTo>
                      <a:pt x="240" y="400"/>
                    </a:lnTo>
                    <a:lnTo>
                      <a:pt x="242" y="402"/>
                    </a:lnTo>
                    <a:lnTo>
                      <a:pt x="244" y="404"/>
                    </a:lnTo>
                    <a:lnTo>
                      <a:pt x="244" y="408"/>
                    </a:lnTo>
                    <a:lnTo>
                      <a:pt x="246" y="412"/>
                    </a:lnTo>
                    <a:lnTo>
                      <a:pt x="244" y="416"/>
                    </a:lnTo>
                    <a:lnTo>
                      <a:pt x="246" y="418"/>
                    </a:lnTo>
                    <a:lnTo>
                      <a:pt x="250" y="418"/>
                    </a:lnTo>
                    <a:lnTo>
                      <a:pt x="250" y="420"/>
                    </a:lnTo>
                    <a:lnTo>
                      <a:pt x="250" y="424"/>
                    </a:lnTo>
                    <a:lnTo>
                      <a:pt x="250" y="426"/>
                    </a:lnTo>
                    <a:lnTo>
                      <a:pt x="248" y="428"/>
                    </a:lnTo>
                    <a:lnTo>
                      <a:pt x="248" y="430"/>
                    </a:lnTo>
                    <a:lnTo>
                      <a:pt x="248" y="432"/>
                    </a:lnTo>
                    <a:lnTo>
                      <a:pt x="248" y="434"/>
                    </a:lnTo>
                    <a:lnTo>
                      <a:pt x="250" y="434"/>
                    </a:lnTo>
                    <a:lnTo>
                      <a:pt x="250" y="436"/>
                    </a:lnTo>
                    <a:lnTo>
                      <a:pt x="210" y="438"/>
                    </a:lnTo>
                    <a:lnTo>
                      <a:pt x="192" y="438"/>
                    </a:lnTo>
                    <a:lnTo>
                      <a:pt x="192" y="454"/>
                    </a:lnTo>
                    <a:lnTo>
                      <a:pt x="192" y="460"/>
                    </a:lnTo>
                    <a:lnTo>
                      <a:pt x="192" y="472"/>
                    </a:lnTo>
                    <a:lnTo>
                      <a:pt x="190" y="472"/>
                    </a:lnTo>
                    <a:lnTo>
                      <a:pt x="164" y="472"/>
                    </a:lnTo>
                    <a:lnTo>
                      <a:pt x="140" y="472"/>
                    </a:lnTo>
                    <a:lnTo>
                      <a:pt x="136" y="472"/>
                    </a:lnTo>
                    <a:lnTo>
                      <a:pt x="104" y="472"/>
                    </a:lnTo>
                    <a:lnTo>
                      <a:pt x="86" y="472"/>
                    </a:lnTo>
                    <a:lnTo>
                      <a:pt x="60" y="472"/>
                    </a:lnTo>
                    <a:lnTo>
                      <a:pt x="60" y="404"/>
                    </a:lnTo>
                    <a:lnTo>
                      <a:pt x="56" y="404"/>
                    </a:lnTo>
                    <a:lnTo>
                      <a:pt x="56" y="368"/>
                    </a:lnTo>
                    <a:lnTo>
                      <a:pt x="56" y="346"/>
                    </a:lnTo>
                    <a:lnTo>
                      <a:pt x="56" y="312"/>
                    </a:lnTo>
                    <a:lnTo>
                      <a:pt x="56" y="198"/>
                    </a:lnTo>
                    <a:lnTo>
                      <a:pt x="40" y="198"/>
                    </a:lnTo>
                    <a:lnTo>
                      <a:pt x="42" y="196"/>
                    </a:lnTo>
                    <a:lnTo>
                      <a:pt x="42" y="194"/>
                    </a:lnTo>
                    <a:lnTo>
                      <a:pt x="42" y="188"/>
                    </a:lnTo>
                    <a:lnTo>
                      <a:pt x="38" y="182"/>
                    </a:lnTo>
                    <a:lnTo>
                      <a:pt x="42" y="178"/>
                    </a:lnTo>
                    <a:lnTo>
                      <a:pt x="46" y="168"/>
                    </a:lnTo>
                    <a:lnTo>
                      <a:pt x="50" y="152"/>
                    </a:lnTo>
                    <a:lnTo>
                      <a:pt x="46" y="148"/>
                    </a:lnTo>
                    <a:lnTo>
                      <a:pt x="48" y="142"/>
                    </a:lnTo>
                    <a:lnTo>
                      <a:pt x="46" y="140"/>
                    </a:lnTo>
                    <a:lnTo>
                      <a:pt x="44" y="136"/>
                    </a:lnTo>
                    <a:lnTo>
                      <a:pt x="44" y="132"/>
                    </a:lnTo>
                    <a:lnTo>
                      <a:pt x="48" y="130"/>
                    </a:lnTo>
                    <a:lnTo>
                      <a:pt x="52" y="128"/>
                    </a:lnTo>
                    <a:lnTo>
                      <a:pt x="50" y="126"/>
                    </a:lnTo>
                    <a:lnTo>
                      <a:pt x="52" y="122"/>
                    </a:lnTo>
                    <a:lnTo>
                      <a:pt x="52" y="118"/>
                    </a:lnTo>
                    <a:lnTo>
                      <a:pt x="50" y="116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2" y="108"/>
                    </a:lnTo>
                    <a:lnTo>
                      <a:pt x="38" y="104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32" y="94"/>
                    </a:lnTo>
                    <a:lnTo>
                      <a:pt x="32" y="92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40" y="86"/>
                    </a:lnTo>
                    <a:lnTo>
                      <a:pt x="40" y="80"/>
                    </a:lnTo>
                    <a:lnTo>
                      <a:pt x="38" y="78"/>
                    </a:lnTo>
                    <a:lnTo>
                      <a:pt x="36" y="78"/>
                    </a:lnTo>
                    <a:lnTo>
                      <a:pt x="34" y="76"/>
                    </a:lnTo>
                    <a:lnTo>
                      <a:pt x="34" y="72"/>
                    </a:lnTo>
                    <a:lnTo>
                      <a:pt x="32" y="72"/>
                    </a:lnTo>
                    <a:lnTo>
                      <a:pt x="28" y="72"/>
                    </a:lnTo>
                    <a:lnTo>
                      <a:pt x="26" y="74"/>
                    </a:lnTo>
                    <a:lnTo>
                      <a:pt x="24" y="74"/>
                    </a:lnTo>
                    <a:lnTo>
                      <a:pt x="20" y="72"/>
                    </a:lnTo>
                    <a:lnTo>
                      <a:pt x="20" y="68"/>
                    </a:lnTo>
                    <a:lnTo>
                      <a:pt x="18" y="66"/>
                    </a:lnTo>
                    <a:lnTo>
                      <a:pt x="14" y="64"/>
                    </a:lnTo>
                    <a:lnTo>
                      <a:pt x="12" y="64"/>
                    </a:lnTo>
                    <a:lnTo>
                      <a:pt x="12" y="62"/>
                    </a:lnTo>
                    <a:lnTo>
                      <a:pt x="12" y="56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4" y="40"/>
                    </a:lnTo>
                    <a:lnTo>
                      <a:pt x="2" y="38"/>
                    </a:lnTo>
                    <a:lnTo>
                      <a:pt x="2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4" y="26"/>
                    </a:lnTo>
                    <a:lnTo>
                      <a:pt x="4" y="20"/>
                    </a:lnTo>
                    <a:lnTo>
                      <a:pt x="10" y="12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79" name="Freeform 8"/>
              <p:cNvSpPr>
                <a:spLocks/>
              </p:cNvSpPr>
              <p:nvPr/>
            </p:nvSpPr>
            <p:spPr bwMode="auto">
              <a:xfrm>
                <a:off x="1707" y="568"/>
                <a:ext cx="334" cy="338"/>
              </a:xfrm>
              <a:custGeom>
                <a:avLst/>
                <a:gdLst>
                  <a:gd name="T0" fmla="*/ 94 w 334"/>
                  <a:gd name="T1" fmla="*/ 2 h 338"/>
                  <a:gd name="T2" fmla="*/ 246 w 334"/>
                  <a:gd name="T3" fmla="*/ 2 h 338"/>
                  <a:gd name="T4" fmla="*/ 334 w 334"/>
                  <a:gd name="T5" fmla="*/ 8 h 338"/>
                  <a:gd name="T6" fmla="*/ 334 w 334"/>
                  <a:gd name="T7" fmla="*/ 74 h 338"/>
                  <a:gd name="T8" fmla="*/ 334 w 334"/>
                  <a:gd name="T9" fmla="*/ 112 h 338"/>
                  <a:gd name="T10" fmla="*/ 328 w 334"/>
                  <a:gd name="T11" fmla="*/ 156 h 338"/>
                  <a:gd name="T12" fmla="*/ 334 w 334"/>
                  <a:gd name="T13" fmla="*/ 166 h 338"/>
                  <a:gd name="T14" fmla="*/ 300 w 334"/>
                  <a:gd name="T15" fmla="*/ 200 h 338"/>
                  <a:gd name="T16" fmla="*/ 266 w 334"/>
                  <a:gd name="T17" fmla="*/ 200 h 338"/>
                  <a:gd name="T18" fmla="*/ 262 w 334"/>
                  <a:gd name="T19" fmla="*/ 238 h 338"/>
                  <a:gd name="T20" fmla="*/ 254 w 334"/>
                  <a:gd name="T21" fmla="*/ 246 h 338"/>
                  <a:gd name="T22" fmla="*/ 244 w 334"/>
                  <a:gd name="T23" fmla="*/ 258 h 338"/>
                  <a:gd name="T24" fmla="*/ 240 w 334"/>
                  <a:gd name="T25" fmla="*/ 268 h 338"/>
                  <a:gd name="T26" fmla="*/ 242 w 334"/>
                  <a:gd name="T27" fmla="*/ 280 h 338"/>
                  <a:gd name="T28" fmla="*/ 246 w 334"/>
                  <a:gd name="T29" fmla="*/ 296 h 338"/>
                  <a:gd name="T30" fmla="*/ 242 w 334"/>
                  <a:gd name="T31" fmla="*/ 312 h 338"/>
                  <a:gd name="T32" fmla="*/ 238 w 334"/>
                  <a:gd name="T33" fmla="*/ 324 h 338"/>
                  <a:gd name="T34" fmla="*/ 232 w 334"/>
                  <a:gd name="T35" fmla="*/ 324 h 338"/>
                  <a:gd name="T36" fmla="*/ 232 w 334"/>
                  <a:gd name="T37" fmla="*/ 334 h 338"/>
                  <a:gd name="T38" fmla="*/ 222 w 334"/>
                  <a:gd name="T39" fmla="*/ 338 h 338"/>
                  <a:gd name="T40" fmla="*/ 114 w 334"/>
                  <a:gd name="T41" fmla="*/ 336 h 338"/>
                  <a:gd name="T42" fmla="*/ 38 w 334"/>
                  <a:gd name="T43" fmla="*/ 330 h 338"/>
                  <a:gd name="T44" fmla="*/ 38 w 334"/>
                  <a:gd name="T45" fmla="*/ 326 h 338"/>
                  <a:gd name="T46" fmla="*/ 42 w 334"/>
                  <a:gd name="T47" fmla="*/ 302 h 338"/>
                  <a:gd name="T48" fmla="*/ 42 w 334"/>
                  <a:gd name="T49" fmla="*/ 296 h 338"/>
                  <a:gd name="T50" fmla="*/ 40 w 334"/>
                  <a:gd name="T51" fmla="*/ 288 h 338"/>
                  <a:gd name="T52" fmla="*/ 38 w 334"/>
                  <a:gd name="T53" fmla="*/ 284 h 338"/>
                  <a:gd name="T54" fmla="*/ 38 w 334"/>
                  <a:gd name="T55" fmla="*/ 276 h 338"/>
                  <a:gd name="T56" fmla="*/ 38 w 334"/>
                  <a:gd name="T57" fmla="*/ 272 h 338"/>
                  <a:gd name="T58" fmla="*/ 34 w 334"/>
                  <a:gd name="T59" fmla="*/ 268 h 338"/>
                  <a:gd name="T60" fmla="*/ 24 w 334"/>
                  <a:gd name="T61" fmla="*/ 234 h 338"/>
                  <a:gd name="T62" fmla="*/ 2 w 334"/>
                  <a:gd name="T63" fmla="*/ 234 h 338"/>
                  <a:gd name="T64" fmla="*/ 2 w 334"/>
                  <a:gd name="T65" fmla="*/ 190 h 338"/>
                  <a:gd name="T66" fmla="*/ 2 w 334"/>
                  <a:gd name="T67" fmla="*/ 166 h 338"/>
                  <a:gd name="T68" fmla="*/ 2 w 334"/>
                  <a:gd name="T69" fmla="*/ 104 h 338"/>
                  <a:gd name="T70" fmla="*/ 0 w 334"/>
                  <a:gd name="T71" fmla="*/ 0 h 33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4" h="338">
                    <a:moveTo>
                      <a:pt x="0" y="0"/>
                    </a:moveTo>
                    <a:lnTo>
                      <a:pt x="94" y="2"/>
                    </a:lnTo>
                    <a:lnTo>
                      <a:pt x="162" y="2"/>
                    </a:lnTo>
                    <a:lnTo>
                      <a:pt x="246" y="2"/>
                    </a:lnTo>
                    <a:lnTo>
                      <a:pt x="334" y="4"/>
                    </a:lnTo>
                    <a:lnTo>
                      <a:pt x="334" y="8"/>
                    </a:lnTo>
                    <a:lnTo>
                      <a:pt x="334" y="58"/>
                    </a:lnTo>
                    <a:lnTo>
                      <a:pt x="334" y="74"/>
                    </a:lnTo>
                    <a:lnTo>
                      <a:pt x="334" y="76"/>
                    </a:lnTo>
                    <a:lnTo>
                      <a:pt x="334" y="112"/>
                    </a:lnTo>
                    <a:lnTo>
                      <a:pt x="334" y="156"/>
                    </a:lnTo>
                    <a:lnTo>
                      <a:pt x="328" y="156"/>
                    </a:lnTo>
                    <a:lnTo>
                      <a:pt x="328" y="168"/>
                    </a:lnTo>
                    <a:lnTo>
                      <a:pt x="334" y="166"/>
                    </a:lnTo>
                    <a:lnTo>
                      <a:pt x="334" y="202"/>
                    </a:lnTo>
                    <a:lnTo>
                      <a:pt x="300" y="200"/>
                    </a:lnTo>
                    <a:lnTo>
                      <a:pt x="284" y="200"/>
                    </a:lnTo>
                    <a:lnTo>
                      <a:pt x="266" y="200"/>
                    </a:lnTo>
                    <a:lnTo>
                      <a:pt x="266" y="238"/>
                    </a:lnTo>
                    <a:lnTo>
                      <a:pt x="262" y="238"/>
                    </a:lnTo>
                    <a:lnTo>
                      <a:pt x="258" y="240"/>
                    </a:lnTo>
                    <a:lnTo>
                      <a:pt x="254" y="246"/>
                    </a:lnTo>
                    <a:lnTo>
                      <a:pt x="250" y="254"/>
                    </a:lnTo>
                    <a:lnTo>
                      <a:pt x="244" y="258"/>
                    </a:lnTo>
                    <a:lnTo>
                      <a:pt x="242" y="264"/>
                    </a:lnTo>
                    <a:lnTo>
                      <a:pt x="240" y="268"/>
                    </a:lnTo>
                    <a:lnTo>
                      <a:pt x="244" y="274"/>
                    </a:lnTo>
                    <a:lnTo>
                      <a:pt x="242" y="280"/>
                    </a:lnTo>
                    <a:lnTo>
                      <a:pt x="244" y="286"/>
                    </a:lnTo>
                    <a:lnTo>
                      <a:pt x="246" y="296"/>
                    </a:lnTo>
                    <a:lnTo>
                      <a:pt x="244" y="304"/>
                    </a:lnTo>
                    <a:lnTo>
                      <a:pt x="242" y="312"/>
                    </a:lnTo>
                    <a:lnTo>
                      <a:pt x="242" y="320"/>
                    </a:lnTo>
                    <a:lnTo>
                      <a:pt x="238" y="324"/>
                    </a:lnTo>
                    <a:lnTo>
                      <a:pt x="236" y="324"/>
                    </a:lnTo>
                    <a:lnTo>
                      <a:pt x="232" y="324"/>
                    </a:lnTo>
                    <a:lnTo>
                      <a:pt x="232" y="328"/>
                    </a:lnTo>
                    <a:lnTo>
                      <a:pt x="232" y="334"/>
                    </a:lnTo>
                    <a:lnTo>
                      <a:pt x="232" y="336"/>
                    </a:lnTo>
                    <a:lnTo>
                      <a:pt x="222" y="338"/>
                    </a:lnTo>
                    <a:lnTo>
                      <a:pt x="156" y="338"/>
                    </a:lnTo>
                    <a:lnTo>
                      <a:pt x="114" y="336"/>
                    </a:lnTo>
                    <a:lnTo>
                      <a:pt x="40" y="336"/>
                    </a:lnTo>
                    <a:lnTo>
                      <a:pt x="38" y="330"/>
                    </a:lnTo>
                    <a:lnTo>
                      <a:pt x="38" y="328"/>
                    </a:lnTo>
                    <a:lnTo>
                      <a:pt x="38" y="326"/>
                    </a:lnTo>
                    <a:lnTo>
                      <a:pt x="40" y="322"/>
                    </a:lnTo>
                    <a:lnTo>
                      <a:pt x="42" y="302"/>
                    </a:lnTo>
                    <a:lnTo>
                      <a:pt x="42" y="300"/>
                    </a:lnTo>
                    <a:lnTo>
                      <a:pt x="42" y="296"/>
                    </a:lnTo>
                    <a:lnTo>
                      <a:pt x="40" y="290"/>
                    </a:lnTo>
                    <a:lnTo>
                      <a:pt x="40" y="288"/>
                    </a:lnTo>
                    <a:lnTo>
                      <a:pt x="40" y="286"/>
                    </a:lnTo>
                    <a:lnTo>
                      <a:pt x="38" y="284"/>
                    </a:lnTo>
                    <a:lnTo>
                      <a:pt x="42" y="278"/>
                    </a:lnTo>
                    <a:lnTo>
                      <a:pt x="38" y="276"/>
                    </a:lnTo>
                    <a:lnTo>
                      <a:pt x="38" y="274"/>
                    </a:lnTo>
                    <a:lnTo>
                      <a:pt x="38" y="272"/>
                    </a:lnTo>
                    <a:lnTo>
                      <a:pt x="42" y="268"/>
                    </a:lnTo>
                    <a:lnTo>
                      <a:pt x="34" y="268"/>
                    </a:lnTo>
                    <a:lnTo>
                      <a:pt x="34" y="234"/>
                    </a:lnTo>
                    <a:lnTo>
                      <a:pt x="24" y="234"/>
                    </a:lnTo>
                    <a:lnTo>
                      <a:pt x="12" y="234"/>
                    </a:lnTo>
                    <a:lnTo>
                      <a:pt x="2" y="234"/>
                    </a:lnTo>
                    <a:lnTo>
                      <a:pt x="2" y="222"/>
                    </a:lnTo>
                    <a:lnTo>
                      <a:pt x="2" y="190"/>
                    </a:lnTo>
                    <a:lnTo>
                      <a:pt x="2" y="168"/>
                    </a:lnTo>
                    <a:lnTo>
                      <a:pt x="2" y="166"/>
                    </a:lnTo>
                    <a:lnTo>
                      <a:pt x="2" y="108"/>
                    </a:lnTo>
                    <a:lnTo>
                      <a:pt x="2" y="10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0" name="Freeform 9"/>
              <p:cNvSpPr>
                <a:spLocks/>
              </p:cNvSpPr>
              <p:nvPr/>
            </p:nvSpPr>
            <p:spPr bwMode="auto">
              <a:xfrm>
                <a:off x="2035" y="572"/>
                <a:ext cx="442" cy="336"/>
              </a:xfrm>
              <a:custGeom>
                <a:avLst/>
                <a:gdLst>
                  <a:gd name="T0" fmla="*/ 70 w 442"/>
                  <a:gd name="T1" fmla="*/ 0 h 336"/>
                  <a:gd name="T2" fmla="*/ 380 w 442"/>
                  <a:gd name="T3" fmla="*/ 4 h 336"/>
                  <a:gd name="T4" fmla="*/ 432 w 442"/>
                  <a:gd name="T5" fmla="*/ 4 h 336"/>
                  <a:gd name="T6" fmla="*/ 428 w 442"/>
                  <a:gd name="T7" fmla="*/ 12 h 336"/>
                  <a:gd name="T8" fmla="*/ 424 w 442"/>
                  <a:gd name="T9" fmla="*/ 22 h 336"/>
                  <a:gd name="T10" fmla="*/ 426 w 442"/>
                  <a:gd name="T11" fmla="*/ 30 h 336"/>
                  <a:gd name="T12" fmla="*/ 422 w 442"/>
                  <a:gd name="T13" fmla="*/ 34 h 336"/>
                  <a:gd name="T14" fmla="*/ 420 w 442"/>
                  <a:gd name="T15" fmla="*/ 40 h 336"/>
                  <a:gd name="T16" fmla="*/ 424 w 442"/>
                  <a:gd name="T17" fmla="*/ 44 h 336"/>
                  <a:gd name="T18" fmla="*/ 424 w 442"/>
                  <a:gd name="T19" fmla="*/ 52 h 336"/>
                  <a:gd name="T20" fmla="*/ 428 w 442"/>
                  <a:gd name="T21" fmla="*/ 68 h 336"/>
                  <a:gd name="T22" fmla="*/ 424 w 442"/>
                  <a:gd name="T23" fmla="*/ 82 h 336"/>
                  <a:gd name="T24" fmla="*/ 424 w 442"/>
                  <a:gd name="T25" fmla="*/ 98 h 336"/>
                  <a:gd name="T26" fmla="*/ 426 w 442"/>
                  <a:gd name="T27" fmla="*/ 118 h 336"/>
                  <a:gd name="T28" fmla="*/ 438 w 442"/>
                  <a:gd name="T29" fmla="*/ 132 h 336"/>
                  <a:gd name="T30" fmla="*/ 434 w 442"/>
                  <a:gd name="T31" fmla="*/ 140 h 336"/>
                  <a:gd name="T32" fmla="*/ 436 w 442"/>
                  <a:gd name="T33" fmla="*/ 144 h 336"/>
                  <a:gd name="T34" fmla="*/ 432 w 442"/>
                  <a:gd name="T35" fmla="*/ 150 h 336"/>
                  <a:gd name="T36" fmla="*/ 438 w 442"/>
                  <a:gd name="T37" fmla="*/ 162 h 336"/>
                  <a:gd name="T38" fmla="*/ 440 w 442"/>
                  <a:gd name="T39" fmla="*/ 170 h 336"/>
                  <a:gd name="T40" fmla="*/ 438 w 442"/>
                  <a:gd name="T41" fmla="*/ 190 h 336"/>
                  <a:gd name="T42" fmla="*/ 436 w 442"/>
                  <a:gd name="T43" fmla="*/ 196 h 336"/>
                  <a:gd name="T44" fmla="*/ 434 w 442"/>
                  <a:gd name="T45" fmla="*/ 200 h 336"/>
                  <a:gd name="T46" fmla="*/ 438 w 442"/>
                  <a:gd name="T47" fmla="*/ 206 h 336"/>
                  <a:gd name="T48" fmla="*/ 440 w 442"/>
                  <a:gd name="T49" fmla="*/ 214 h 336"/>
                  <a:gd name="T50" fmla="*/ 436 w 442"/>
                  <a:gd name="T51" fmla="*/ 220 h 336"/>
                  <a:gd name="T52" fmla="*/ 428 w 442"/>
                  <a:gd name="T53" fmla="*/ 232 h 336"/>
                  <a:gd name="T54" fmla="*/ 422 w 442"/>
                  <a:gd name="T55" fmla="*/ 240 h 336"/>
                  <a:gd name="T56" fmla="*/ 410 w 442"/>
                  <a:gd name="T57" fmla="*/ 256 h 336"/>
                  <a:gd name="T58" fmla="*/ 398 w 442"/>
                  <a:gd name="T59" fmla="*/ 264 h 336"/>
                  <a:gd name="T60" fmla="*/ 384 w 442"/>
                  <a:gd name="T61" fmla="*/ 262 h 336"/>
                  <a:gd name="T62" fmla="*/ 386 w 442"/>
                  <a:gd name="T63" fmla="*/ 274 h 336"/>
                  <a:gd name="T64" fmla="*/ 348 w 442"/>
                  <a:gd name="T65" fmla="*/ 302 h 336"/>
                  <a:gd name="T66" fmla="*/ 332 w 442"/>
                  <a:gd name="T67" fmla="*/ 312 h 336"/>
                  <a:gd name="T68" fmla="*/ 330 w 442"/>
                  <a:gd name="T69" fmla="*/ 320 h 336"/>
                  <a:gd name="T70" fmla="*/ 326 w 442"/>
                  <a:gd name="T71" fmla="*/ 328 h 336"/>
                  <a:gd name="T72" fmla="*/ 320 w 442"/>
                  <a:gd name="T73" fmla="*/ 328 h 336"/>
                  <a:gd name="T74" fmla="*/ 312 w 442"/>
                  <a:gd name="T75" fmla="*/ 330 h 336"/>
                  <a:gd name="T76" fmla="*/ 304 w 442"/>
                  <a:gd name="T77" fmla="*/ 328 h 336"/>
                  <a:gd name="T78" fmla="*/ 300 w 442"/>
                  <a:gd name="T79" fmla="*/ 334 h 336"/>
                  <a:gd name="T80" fmla="*/ 294 w 442"/>
                  <a:gd name="T81" fmla="*/ 334 h 336"/>
                  <a:gd name="T82" fmla="*/ 290 w 442"/>
                  <a:gd name="T83" fmla="*/ 332 h 336"/>
                  <a:gd name="T84" fmla="*/ 284 w 442"/>
                  <a:gd name="T85" fmla="*/ 334 h 336"/>
                  <a:gd name="T86" fmla="*/ 278 w 442"/>
                  <a:gd name="T87" fmla="*/ 334 h 336"/>
                  <a:gd name="T88" fmla="*/ 208 w 442"/>
                  <a:gd name="T89" fmla="*/ 334 h 336"/>
                  <a:gd name="T90" fmla="*/ 168 w 442"/>
                  <a:gd name="T91" fmla="*/ 266 h 336"/>
                  <a:gd name="T92" fmla="*/ 138 w 442"/>
                  <a:gd name="T93" fmla="*/ 224 h 336"/>
                  <a:gd name="T94" fmla="*/ 134 w 442"/>
                  <a:gd name="T95" fmla="*/ 228 h 336"/>
                  <a:gd name="T96" fmla="*/ 128 w 442"/>
                  <a:gd name="T97" fmla="*/ 228 h 336"/>
                  <a:gd name="T98" fmla="*/ 120 w 442"/>
                  <a:gd name="T99" fmla="*/ 228 h 336"/>
                  <a:gd name="T100" fmla="*/ 114 w 442"/>
                  <a:gd name="T101" fmla="*/ 218 h 336"/>
                  <a:gd name="T102" fmla="*/ 104 w 442"/>
                  <a:gd name="T103" fmla="*/ 206 h 336"/>
                  <a:gd name="T104" fmla="*/ 96 w 442"/>
                  <a:gd name="T105" fmla="*/ 206 h 336"/>
                  <a:gd name="T106" fmla="*/ 88 w 442"/>
                  <a:gd name="T107" fmla="*/ 200 h 336"/>
                  <a:gd name="T108" fmla="*/ 80 w 442"/>
                  <a:gd name="T109" fmla="*/ 200 h 336"/>
                  <a:gd name="T110" fmla="*/ 74 w 442"/>
                  <a:gd name="T111" fmla="*/ 200 h 336"/>
                  <a:gd name="T112" fmla="*/ 66 w 442"/>
                  <a:gd name="T113" fmla="*/ 198 h 336"/>
                  <a:gd name="T114" fmla="*/ 6 w 442"/>
                  <a:gd name="T115" fmla="*/ 198 h 336"/>
                  <a:gd name="T116" fmla="*/ 0 w 442"/>
                  <a:gd name="T117" fmla="*/ 164 h 336"/>
                  <a:gd name="T118" fmla="*/ 6 w 442"/>
                  <a:gd name="T119" fmla="*/ 152 h 336"/>
                  <a:gd name="T120" fmla="*/ 6 w 442"/>
                  <a:gd name="T121" fmla="*/ 72 h 336"/>
                  <a:gd name="T122" fmla="*/ 6 w 442"/>
                  <a:gd name="T123" fmla="*/ 54 h 336"/>
                  <a:gd name="T124" fmla="*/ 6 w 442"/>
                  <a:gd name="T125" fmla="*/ 0 h 3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42" h="336">
                    <a:moveTo>
                      <a:pt x="6" y="0"/>
                    </a:moveTo>
                    <a:lnTo>
                      <a:pt x="70" y="0"/>
                    </a:lnTo>
                    <a:lnTo>
                      <a:pt x="224" y="0"/>
                    </a:lnTo>
                    <a:lnTo>
                      <a:pt x="380" y="4"/>
                    </a:lnTo>
                    <a:lnTo>
                      <a:pt x="398" y="4"/>
                    </a:lnTo>
                    <a:lnTo>
                      <a:pt x="432" y="4"/>
                    </a:lnTo>
                    <a:lnTo>
                      <a:pt x="434" y="8"/>
                    </a:lnTo>
                    <a:lnTo>
                      <a:pt x="428" y="12"/>
                    </a:lnTo>
                    <a:lnTo>
                      <a:pt x="428" y="20"/>
                    </a:lnTo>
                    <a:lnTo>
                      <a:pt x="424" y="22"/>
                    </a:lnTo>
                    <a:lnTo>
                      <a:pt x="422" y="24"/>
                    </a:lnTo>
                    <a:lnTo>
                      <a:pt x="426" y="30"/>
                    </a:lnTo>
                    <a:lnTo>
                      <a:pt x="426" y="34"/>
                    </a:lnTo>
                    <a:lnTo>
                      <a:pt x="422" y="34"/>
                    </a:lnTo>
                    <a:lnTo>
                      <a:pt x="420" y="38"/>
                    </a:lnTo>
                    <a:lnTo>
                      <a:pt x="420" y="40"/>
                    </a:lnTo>
                    <a:lnTo>
                      <a:pt x="420" y="44"/>
                    </a:lnTo>
                    <a:lnTo>
                      <a:pt x="424" y="44"/>
                    </a:lnTo>
                    <a:lnTo>
                      <a:pt x="422" y="48"/>
                    </a:lnTo>
                    <a:lnTo>
                      <a:pt x="424" y="52"/>
                    </a:lnTo>
                    <a:lnTo>
                      <a:pt x="426" y="62"/>
                    </a:lnTo>
                    <a:lnTo>
                      <a:pt x="428" y="68"/>
                    </a:lnTo>
                    <a:lnTo>
                      <a:pt x="428" y="76"/>
                    </a:lnTo>
                    <a:lnTo>
                      <a:pt x="424" y="82"/>
                    </a:lnTo>
                    <a:lnTo>
                      <a:pt x="424" y="90"/>
                    </a:lnTo>
                    <a:lnTo>
                      <a:pt x="424" y="98"/>
                    </a:lnTo>
                    <a:lnTo>
                      <a:pt x="420" y="106"/>
                    </a:lnTo>
                    <a:lnTo>
                      <a:pt x="426" y="118"/>
                    </a:lnTo>
                    <a:lnTo>
                      <a:pt x="432" y="128"/>
                    </a:lnTo>
                    <a:lnTo>
                      <a:pt x="438" y="132"/>
                    </a:lnTo>
                    <a:lnTo>
                      <a:pt x="438" y="136"/>
                    </a:lnTo>
                    <a:lnTo>
                      <a:pt x="434" y="140"/>
                    </a:lnTo>
                    <a:lnTo>
                      <a:pt x="432" y="142"/>
                    </a:lnTo>
                    <a:lnTo>
                      <a:pt x="436" y="144"/>
                    </a:lnTo>
                    <a:lnTo>
                      <a:pt x="436" y="148"/>
                    </a:lnTo>
                    <a:lnTo>
                      <a:pt x="432" y="150"/>
                    </a:lnTo>
                    <a:lnTo>
                      <a:pt x="434" y="154"/>
                    </a:lnTo>
                    <a:lnTo>
                      <a:pt x="438" y="162"/>
                    </a:lnTo>
                    <a:lnTo>
                      <a:pt x="440" y="168"/>
                    </a:lnTo>
                    <a:lnTo>
                      <a:pt x="440" y="170"/>
                    </a:lnTo>
                    <a:lnTo>
                      <a:pt x="440" y="188"/>
                    </a:lnTo>
                    <a:lnTo>
                      <a:pt x="438" y="190"/>
                    </a:lnTo>
                    <a:lnTo>
                      <a:pt x="436" y="192"/>
                    </a:lnTo>
                    <a:lnTo>
                      <a:pt x="436" y="196"/>
                    </a:lnTo>
                    <a:lnTo>
                      <a:pt x="434" y="198"/>
                    </a:lnTo>
                    <a:lnTo>
                      <a:pt x="434" y="200"/>
                    </a:lnTo>
                    <a:lnTo>
                      <a:pt x="434" y="204"/>
                    </a:lnTo>
                    <a:lnTo>
                      <a:pt x="438" y="206"/>
                    </a:lnTo>
                    <a:lnTo>
                      <a:pt x="442" y="210"/>
                    </a:lnTo>
                    <a:lnTo>
                      <a:pt x="440" y="214"/>
                    </a:lnTo>
                    <a:lnTo>
                      <a:pt x="436" y="216"/>
                    </a:lnTo>
                    <a:lnTo>
                      <a:pt x="436" y="220"/>
                    </a:lnTo>
                    <a:lnTo>
                      <a:pt x="432" y="226"/>
                    </a:lnTo>
                    <a:lnTo>
                      <a:pt x="428" y="232"/>
                    </a:lnTo>
                    <a:lnTo>
                      <a:pt x="426" y="236"/>
                    </a:lnTo>
                    <a:lnTo>
                      <a:pt x="422" y="240"/>
                    </a:lnTo>
                    <a:lnTo>
                      <a:pt x="416" y="254"/>
                    </a:lnTo>
                    <a:lnTo>
                      <a:pt x="410" y="256"/>
                    </a:lnTo>
                    <a:lnTo>
                      <a:pt x="404" y="256"/>
                    </a:lnTo>
                    <a:lnTo>
                      <a:pt x="398" y="264"/>
                    </a:lnTo>
                    <a:lnTo>
                      <a:pt x="392" y="262"/>
                    </a:lnTo>
                    <a:lnTo>
                      <a:pt x="384" y="262"/>
                    </a:lnTo>
                    <a:lnTo>
                      <a:pt x="384" y="266"/>
                    </a:lnTo>
                    <a:lnTo>
                      <a:pt x="386" y="274"/>
                    </a:lnTo>
                    <a:lnTo>
                      <a:pt x="352" y="298"/>
                    </a:lnTo>
                    <a:lnTo>
                      <a:pt x="348" y="302"/>
                    </a:lnTo>
                    <a:lnTo>
                      <a:pt x="334" y="312"/>
                    </a:lnTo>
                    <a:lnTo>
                      <a:pt x="332" y="312"/>
                    </a:lnTo>
                    <a:lnTo>
                      <a:pt x="330" y="316"/>
                    </a:lnTo>
                    <a:lnTo>
                      <a:pt x="330" y="320"/>
                    </a:lnTo>
                    <a:lnTo>
                      <a:pt x="328" y="326"/>
                    </a:lnTo>
                    <a:lnTo>
                      <a:pt x="326" y="328"/>
                    </a:lnTo>
                    <a:lnTo>
                      <a:pt x="324" y="330"/>
                    </a:lnTo>
                    <a:lnTo>
                      <a:pt x="320" y="328"/>
                    </a:lnTo>
                    <a:lnTo>
                      <a:pt x="316" y="328"/>
                    </a:lnTo>
                    <a:lnTo>
                      <a:pt x="312" y="330"/>
                    </a:lnTo>
                    <a:lnTo>
                      <a:pt x="308" y="328"/>
                    </a:lnTo>
                    <a:lnTo>
                      <a:pt x="304" y="328"/>
                    </a:lnTo>
                    <a:lnTo>
                      <a:pt x="304" y="332"/>
                    </a:lnTo>
                    <a:lnTo>
                      <a:pt x="300" y="334"/>
                    </a:lnTo>
                    <a:lnTo>
                      <a:pt x="296" y="336"/>
                    </a:lnTo>
                    <a:lnTo>
                      <a:pt x="294" y="334"/>
                    </a:lnTo>
                    <a:lnTo>
                      <a:pt x="292" y="332"/>
                    </a:lnTo>
                    <a:lnTo>
                      <a:pt x="290" y="332"/>
                    </a:lnTo>
                    <a:lnTo>
                      <a:pt x="288" y="334"/>
                    </a:lnTo>
                    <a:lnTo>
                      <a:pt x="284" y="334"/>
                    </a:lnTo>
                    <a:lnTo>
                      <a:pt x="282" y="334"/>
                    </a:lnTo>
                    <a:lnTo>
                      <a:pt x="278" y="334"/>
                    </a:lnTo>
                    <a:lnTo>
                      <a:pt x="248" y="334"/>
                    </a:lnTo>
                    <a:lnTo>
                      <a:pt x="208" y="334"/>
                    </a:lnTo>
                    <a:lnTo>
                      <a:pt x="206" y="266"/>
                    </a:lnTo>
                    <a:lnTo>
                      <a:pt x="168" y="266"/>
                    </a:lnTo>
                    <a:lnTo>
                      <a:pt x="140" y="264"/>
                    </a:lnTo>
                    <a:lnTo>
                      <a:pt x="138" y="224"/>
                    </a:lnTo>
                    <a:lnTo>
                      <a:pt x="136" y="226"/>
                    </a:lnTo>
                    <a:lnTo>
                      <a:pt x="134" y="228"/>
                    </a:lnTo>
                    <a:lnTo>
                      <a:pt x="130" y="226"/>
                    </a:lnTo>
                    <a:lnTo>
                      <a:pt x="128" y="228"/>
                    </a:lnTo>
                    <a:lnTo>
                      <a:pt x="124" y="228"/>
                    </a:lnTo>
                    <a:lnTo>
                      <a:pt x="120" y="228"/>
                    </a:lnTo>
                    <a:lnTo>
                      <a:pt x="118" y="222"/>
                    </a:lnTo>
                    <a:lnTo>
                      <a:pt x="114" y="218"/>
                    </a:lnTo>
                    <a:lnTo>
                      <a:pt x="108" y="208"/>
                    </a:lnTo>
                    <a:lnTo>
                      <a:pt x="104" y="206"/>
                    </a:lnTo>
                    <a:lnTo>
                      <a:pt x="100" y="206"/>
                    </a:lnTo>
                    <a:lnTo>
                      <a:pt x="96" y="206"/>
                    </a:lnTo>
                    <a:lnTo>
                      <a:pt x="92" y="202"/>
                    </a:lnTo>
                    <a:lnTo>
                      <a:pt x="88" y="200"/>
                    </a:lnTo>
                    <a:lnTo>
                      <a:pt x="84" y="200"/>
                    </a:lnTo>
                    <a:lnTo>
                      <a:pt x="80" y="200"/>
                    </a:lnTo>
                    <a:lnTo>
                      <a:pt x="78" y="202"/>
                    </a:lnTo>
                    <a:lnTo>
                      <a:pt x="74" y="200"/>
                    </a:lnTo>
                    <a:lnTo>
                      <a:pt x="68" y="198"/>
                    </a:lnTo>
                    <a:lnTo>
                      <a:pt x="66" y="198"/>
                    </a:lnTo>
                    <a:lnTo>
                      <a:pt x="64" y="198"/>
                    </a:lnTo>
                    <a:lnTo>
                      <a:pt x="6" y="198"/>
                    </a:lnTo>
                    <a:lnTo>
                      <a:pt x="6" y="162"/>
                    </a:lnTo>
                    <a:lnTo>
                      <a:pt x="0" y="164"/>
                    </a:lnTo>
                    <a:lnTo>
                      <a:pt x="0" y="152"/>
                    </a:lnTo>
                    <a:lnTo>
                      <a:pt x="6" y="152"/>
                    </a:lnTo>
                    <a:lnTo>
                      <a:pt x="6" y="108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54"/>
                    </a:lnTo>
                    <a:lnTo>
                      <a:pt x="6" y="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1" name="Freeform 10"/>
              <p:cNvSpPr>
                <a:spLocks/>
              </p:cNvSpPr>
              <p:nvPr/>
            </p:nvSpPr>
            <p:spPr bwMode="auto">
              <a:xfrm>
                <a:off x="2455" y="576"/>
                <a:ext cx="418" cy="388"/>
              </a:xfrm>
              <a:custGeom>
                <a:avLst/>
                <a:gdLst>
                  <a:gd name="T0" fmla="*/ 270 w 418"/>
                  <a:gd name="T1" fmla="*/ 0 h 388"/>
                  <a:gd name="T2" fmla="*/ 418 w 418"/>
                  <a:gd name="T3" fmla="*/ 10 h 388"/>
                  <a:gd name="T4" fmla="*/ 416 w 418"/>
                  <a:gd name="T5" fmla="*/ 26 h 388"/>
                  <a:gd name="T6" fmla="*/ 400 w 418"/>
                  <a:gd name="T7" fmla="*/ 44 h 388"/>
                  <a:gd name="T8" fmla="*/ 394 w 418"/>
                  <a:gd name="T9" fmla="*/ 60 h 388"/>
                  <a:gd name="T10" fmla="*/ 386 w 418"/>
                  <a:gd name="T11" fmla="*/ 74 h 388"/>
                  <a:gd name="T12" fmla="*/ 378 w 418"/>
                  <a:gd name="T13" fmla="*/ 92 h 388"/>
                  <a:gd name="T14" fmla="*/ 366 w 418"/>
                  <a:gd name="T15" fmla="*/ 102 h 388"/>
                  <a:gd name="T16" fmla="*/ 348 w 418"/>
                  <a:gd name="T17" fmla="*/ 104 h 388"/>
                  <a:gd name="T18" fmla="*/ 336 w 418"/>
                  <a:gd name="T19" fmla="*/ 118 h 388"/>
                  <a:gd name="T20" fmla="*/ 330 w 418"/>
                  <a:gd name="T21" fmla="*/ 142 h 388"/>
                  <a:gd name="T22" fmla="*/ 318 w 418"/>
                  <a:gd name="T23" fmla="*/ 156 h 388"/>
                  <a:gd name="T24" fmla="*/ 312 w 418"/>
                  <a:gd name="T25" fmla="*/ 176 h 388"/>
                  <a:gd name="T26" fmla="*/ 314 w 418"/>
                  <a:gd name="T27" fmla="*/ 200 h 388"/>
                  <a:gd name="T28" fmla="*/ 304 w 418"/>
                  <a:gd name="T29" fmla="*/ 210 h 388"/>
                  <a:gd name="T30" fmla="*/ 298 w 418"/>
                  <a:gd name="T31" fmla="*/ 222 h 388"/>
                  <a:gd name="T32" fmla="*/ 290 w 418"/>
                  <a:gd name="T33" fmla="*/ 234 h 388"/>
                  <a:gd name="T34" fmla="*/ 296 w 418"/>
                  <a:gd name="T35" fmla="*/ 242 h 388"/>
                  <a:gd name="T36" fmla="*/ 292 w 418"/>
                  <a:gd name="T37" fmla="*/ 260 h 388"/>
                  <a:gd name="T38" fmla="*/ 284 w 418"/>
                  <a:gd name="T39" fmla="*/ 282 h 388"/>
                  <a:gd name="T40" fmla="*/ 278 w 418"/>
                  <a:gd name="T41" fmla="*/ 294 h 388"/>
                  <a:gd name="T42" fmla="*/ 272 w 418"/>
                  <a:gd name="T43" fmla="*/ 304 h 388"/>
                  <a:gd name="T44" fmla="*/ 258 w 418"/>
                  <a:gd name="T45" fmla="*/ 304 h 388"/>
                  <a:gd name="T46" fmla="*/ 252 w 418"/>
                  <a:gd name="T47" fmla="*/ 308 h 388"/>
                  <a:gd name="T48" fmla="*/ 234 w 418"/>
                  <a:gd name="T49" fmla="*/ 316 h 388"/>
                  <a:gd name="T50" fmla="*/ 226 w 418"/>
                  <a:gd name="T51" fmla="*/ 340 h 388"/>
                  <a:gd name="T52" fmla="*/ 210 w 418"/>
                  <a:gd name="T53" fmla="*/ 348 h 388"/>
                  <a:gd name="T54" fmla="*/ 194 w 418"/>
                  <a:gd name="T55" fmla="*/ 346 h 388"/>
                  <a:gd name="T56" fmla="*/ 184 w 418"/>
                  <a:gd name="T57" fmla="*/ 340 h 388"/>
                  <a:gd name="T58" fmla="*/ 174 w 418"/>
                  <a:gd name="T59" fmla="*/ 346 h 388"/>
                  <a:gd name="T60" fmla="*/ 160 w 418"/>
                  <a:gd name="T61" fmla="*/ 362 h 388"/>
                  <a:gd name="T62" fmla="*/ 158 w 418"/>
                  <a:gd name="T63" fmla="*/ 376 h 388"/>
                  <a:gd name="T64" fmla="*/ 144 w 418"/>
                  <a:gd name="T65" fmla="*/ 378 h 388"/>
                  <a:gd name="T66" fmla="*/ 130 w 418"/>
                  <a:gd name="T67" fmla="*/ 360 h 388"/>
                  <a:gd name="T68" fmla="*/ 122 w 418"/>
                  <a:gd name="T69" fmla="*/ 368 h 388"/>
                  <a:gd name="T70" fmla="*/ 116 w 418"/>
                  <a:gd name="T71" fmla="*/ 388 h 388"/>
                  <a:gd name="T72" fmla="*/ 108 w 418"/>
                  <a:gd name="T73" fmla="*/ 362 h 388"/>
                  <a:gd name="T74" fmla="*/ 100 w 418"/>
                  <a:gd name="T75" fmla="*/ 330 h 388"/>
                  <a:gd name="T76" fmla="*/ 106 w 418"/>
                  <a:gd name="T77" fmla="*/ 300 h 388"/>
                  <a:gd name="T78" fmla="*/ 110 w 418"/>
                  <a:gd name="T79" fmla="*/ 280 h 388"/>
                  <a:gd name="T80" fmla="*/ 112 w 418"/>
                  <a:gd name="T81" fmla="*/ 268 h 388"/>
                  <a:gd name="T82" fmla="*/ 94 w 418"/>
                  <a:gd name="T83" fmla="*/ 270 h 388"/>
                  <a:gd name="T84" fmla="*/ 86 w 418"/>
                  <a:gd name="T85" fmla="*/ 260 h 388"/>
                  <a:gd name="T86" fmla="*/ 74 w 418"/>
                  <a:gd name="T87" fmla="*/ 248 h 388"/>
                  <a:gd name="T88" fmla="*/ 68 w 418"/>
                  <a:gd name="T89" fmla="*/ 234 h 388"/>
                  <a:gd name="T90" fmla="*/ 50 w 418"/>
                  <a:gd name="T91" fmla="*/ 232 h 388"/>
                  <a:gd name="T92" fmla="*/ 32 w 418"/>
                  <a:gd name="T93" fmla="*/ 228 h 388"/>
                  <a:gd name="T94" fmla="*/ 32 w 418"/>
                  <a:gd name="T95" fmla="*/ 244 h 388"/>
                  <a:gd name="T96" fmla="*/ 22 w 418"/>
                  <a:gd name="T97" fmla="*/ 230 h 388"/>
                  <a:gd name="T98" fmla="*/ 12 w 418"/>
                  <a:gd name="T99" fmla="*/ 222 h 388"/>
                  <a:gd name="T100" fmla="*/ 18 w 418"/>
                  <a:gd name="T101" fmla="*/ 202 h 388"/>
                  <a:gd name="T102" fmla="*/ 16 w 418"/>
                  <a:gd name="T103" fmla="*/ 188 h 388"/>
                  <a:gd name="T104" fmla="*/ 18 w 418"/>
                  <a:gd name="T105" fmla="*/ 158 h 388"/>
                  <a:gd name="T106" fmla="*/ 12 w 418"/>
                  <a:gd name="T107" fmla="*/ 138 h 388"/>
                  <a:gd name="T108" fmla="*/ 6 w 418"/>
                  <a:gd name="T109" fmla="*/ 114 h 388"/>
                  <a:gd name="T110" fmla="*/ 8 w 418"/>
                  <a:gd name="T111" fmla="*/ 72 h 388"/>
                  <a:gd name="T112" fmla="*/ 4 w 418"/>
                  <a:gd name="T113" fmla="*/ 40 h 388"/>
                  <a:gd name="T114" fmla="*/ 6 w 418"/>
                  <a:gd name="T115" fmla="*/ 30 h 388"/>
                  <a:gd name="T116" fmla="*/ 8 w 418"/>
                  <a:gd name="T117" fmla="*/ 8 h 3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18" h="388">
                    <a:moveTo>
                      <a:pt x="12" y="0"/>
                    </a:moveTo>
                    <a:lnTo>
                      <a:pt x="44" y="0"/>
                    </a:lnTo>
                    <a:lnTo>
                      <a:pt x="114" y="0"/>
                    </a:lnTo>
                    <a:lnTo>
                      <a:pt x="260" y="0"/>
                    </a:lnTo>
                    <a:lnTo>
                      <a:pt x="270" y="0"/>
                    </a:lnTo>
                    <a:lnTo>
                      <a:pt x="272" y="0"/>
                    </a:lnTo>
                    <a:lnTo>
                      <a:pt x="404" y="2"/>
                    </a:lnTo>
                    <a:lnTo>
                      <a:pt x="418" y="2"/>
                    </a:lnTo>
                    <a:lnTo>
                      <a:pt x="418" y="6"/>
                    </a:lnTo>
                    <a:lnTo>
                      <a:pt x="418" y="10"/>
                    </a:lnTo>
                    <a:lnTo>
                      <a:pt x="418" y="12"/>
                    </a:lnTo>
                    <a:lnTo>
                      <a:pt x="418" y="18"/>
                    </a:lnTo>
                    <a:lnTo>
                      <a:pt x="418" y="22"/>
                    </a:lnTo>
                    <a:lnTo>
                      <a:pt x="416" y="24"/>
                    </a:lnTo>
                    <a:lnTo>
                      <a:pt x="416" y="26"/>
                    </a:lnTo>
                    <a:lnTo>
                      <a:pt x="412" y="30"/>
                    </a:lnTo>
                    <a:lnTo>
                      <a:pt x="408" y="32"/>
                    </a:lnTo>
                    <a:lnTo>
                      <a:pt x="406" y="32"/>
                    </a:lnTo>
                    <a:lnTo>
                      <a:pt x="404" y="34"/>
                    </a:lnTo>
                    <a:lnTo>
                      <a:pt x="400" y="44"/>
                    </a:lnTo>
                    <a:lnTo>
                      <a:pt x="396" y="48"/>
                    </a:lnTo>
                    <a:lnTo>
                      <a:pt x="396" y="52"/>
                    </a:lnTo>
                    <a:lnTo>
                      <a:pt x="392" y="54"/>
                    </a:lnTo>
                    <a:lnTo>
                      <a:pt x="392" y="58"/>
                    </a:lnTo>
                    <a:lnTo>
                      <a:pt x="394" y="60"/>
                    </a:lnTo>
                    <a:lnTo>
                      <a:pt x="392" y="66"/>
                    </a:lnTo>
                    <a:lnTo>
                      <a:pt x="388" y="66"/>
                    </a:lnTo>
                    <a:lnTo>
                      <a:pt x="388" y="68"/>
                    </a:lnTo>
                    <a:lnTo>
                      <a:pt x="386" y="72"/>
                    </a:lnTo>
                    <a:lnTo>
                      <a:pt x="386" y="74"/>
                    </a:lnTo>
                    <a:lnTo>
                      <a:pt x="382" y="76"/>
                    </a:lnTo>
                    <a:lnTo>
                      <a:pt x="380" y="78"/>
                    </a:lnTo>
                    <a:lnTo>
                      <a:pt x="380" y="84"/>
                    </a:lnTo>
                    <a:lnTo>
                      <a:pt x="382" y="90"/>
                    </a:lnTo>
                    <a:lnTo>
                      <a:pt x="378" y="92"/>
                    </a:lnTo>
                    <a:lnTo>
                      <a:pt x="376" y="92"/>
                    </a:lnTo>
                    <a:lnTo>
                      <a:pt x="376" y="96"/>
                    </a:lnTo>
                    <a:lnTo>
                      <a:pt x="374" y="96"/>
                    </a:lnTo>
                    <a:lnTo>
                      <a:pt x="372" y="98"/>
                    </a:lnTo>
                    <a:lnTo>
                      <a:pt x="366" y="102"/>
                    </a:lnTo>
                    <a:lnTo>
                      <a:pt x="360" y="102"/>
                    </a:lnTo>
                    <a:lnTo>
                      <a:pt x="358" y="102"/>
                    </a:lnTo>
                    <a:lnTo>
                      <a:pt x="354" y="102"/>
                    </a:lnTo>
                    <a:lnTo>
                      <a:pt x="352" y="102"/>
                    </a:lnTo>
                    <a:lnTo>
                      <a:pt x="348" y="104"/>
                    </a:lnTo>
                    <a:lnTo>
                      <a:pt x="348" y="108"/>
                    </a:lnTo>
                    <a:lnTo>
                      <a:pt x="346" y="110"/>
                    </a:lnTo>
                    <a:lnTo>
                      <a:pt x="342" y="112"/>
                    </a:lnTo>
                    <a:lnTo>
                      <a:pt x="338" y="116"/>
                    </a:lnTo>
                    <a:lnTo>
                      <a:pt x="336" y="118"/>
                    </a:lnTo>
                    <a:lnTo>
                      <a:pt x="332" y="124"/>
                    </a:lnTo>
                    <a:lnTo>
                      <a:pt x="328" y="134"/>
                    </a:lnTo>
                    <a:lnTo>
                      <a:pt x="328" y="136"/>
                    </a:lnTo>
                    <a:lnTo>
                      <a:pt x="328" y="138"/>
                    </a:lnTo>
                    <a:lnTo>
                      <a:pt x="330" y="142"/>
                    </a:lnTo>
                    <a:lnTo>
                      <a:pt x="328" y="144"/>
                    </a:lnTo>
                    <a:lnTo>
                      <a:pt x="326" y="146"/>
                    </a:lnTo>
                    <a:lnTo>
                      <a:pt x="324" y="148"/>
                    </a:lnTo>
                    <a:lnTo>
                      <a:pt x="322" y="152"/>
                    </a:lnTo>
                    <a:lnTo>
                      <a:pt x="318" y="156"/>
                    </a:lnTo>
                    <a:lnTo>
                      <a:pt x="320" y="160"/>
                    </a:lnTo>
                    <a:lnTo>
                      <a:pt x="320" y="164"/>
                    </a:lnTo>
                    <a:lnTo>
                      <a:pt x="314" y="168"/>
                    </a:lnTo>
                    <a:lnTo>
                      <a:pt x="310" y="172"/>
                    </a:lnTo>
                    <a:lnTo>
                      <a:pt x="312" y="176"/>
                    </a:lnTo>
                    <a:lnTo>
                      <a:pt x="314" y="182"/>
                    </a:lnTo>
                    <a:lnTo>
                      <a:pt x="316" y="186"/>
                    </a:lnTo>
                    <a:lnTo>
                      <a:pt x="316" y="190"/>
                    </a:lnTo>
                    <a:lnTo>
                      <a:pt x="316" y="194"/>
                    </a:lnTo>
                    <a:lnTo>
                      <a:pt x="314" y="200"/>
                    </a:lnTo>
                    <a:lnTo>
                      <a:pt x="312" y="204"/>
                    </a:lnTo>
                    <a:lnTo>
                      <a:pt x="310" y="206"/>
                    </a:lnTo>
                    <a:lnTo>
                      <a:pt x="308" y="206"/>
                    </a:lnTo>
                    <a:lnTo>
                      <a:pt x="306" y="208"/>
                    </a:lnTo>
                    <a:lnTo>
                      <a:pt x="304" y="210"/>
                    </a:lnTo>
                    <a:lnTo>
                      <a:pt x="306" y="212"/>
                    </a:lnTo>
                    <a:lnTo>
                      <a:pt x="304" y="214"/>
                    </a:lnTo>
                    <a:lnTo>
                      <a:pt x="302" y="214"/>
                    </a:lnTo>
                    <a:lnTo>
                      <a:pt x="302" y="218"/>
                    </a:lnTo>
                    <a:lnTo>
                      <a:pt x="298" y="222"/>
                    </a:lnTo>
                    <a:lnTo>
                      <a:pt x="294" y="224"/>
                    </a:lnTo>
                    <a:lnTo>
                      <a:pt x="292" y="224"/>
                    </a:lnTo>
                    <a:lnTo>
                      <a:pt x="292" y="228"/>
                    </a:lnTo>
                    <a:lnTo>
                      <a:pt x="290" y="230"/>
                    </a:lnTo>
                    <a:lnTo>
                      <a:pt x="290" y="234"/>
                    </a:lnTo>
                    <a:lnTo>
                      <a:pt x="290" y="236"/>
                    </a:lnTo>
                    <a:lnTo>
                      <a:pt x="292" y="238"/>
                    </a:lnTo>
                    <a:lnTo>
                      <a:pt x="296" y="240"/>
                    </a:lnTo>
                    <a:lnTo>
                      <a:pt x="296" y="242"/>
                    </a:lnTo>
                    <a:lnTo>
                      <a:pt x="298" y="246"/>
                    </a:lnTo>
                    <a:lnTo>
                      <a:pt x="298" y="250"/>
                    </a:lnTo>
                    <a:lnTo>
                      <a:pt x="298" y="254"/>
                    </a:lnTo>
                    <a:lnTo>
                      <a:pt x="294" y="258"/>
                    </a:lnTo>
                    <a:lnTo>
                      <a:pt x="292" y="260"/>
                    </a:lnTo>
                    <a:lnTo>
                      <a:pt x="288" y="264"/>
                    </a:lnTo>
                    <a:lnTo>
                      <a:pt x="288" y="270"/>
                    </a:lnTo>
                    <a:lnTo>
                      <a:pt x="288" y="272"/>
                    </a:lnTo>
                    <a:lnTo>
                      <a:pt x="286" y="278"/>
                    </a:lnTo>
                    <a:lnTo>
                      <a:pt x="284" y="282"/>
                    </a:lnTo>
                    <a:lnTo>
                      <a:pt x="284" y="286"/>
                    </a:lnTo>
                    <a:lnTo>
                      <a:pt x="282" y="288"/>
                    </a:lnTo>
                    <a:lnTo>
                      <a:pt x="280" y="290"/>
                    </a:lnTo>
                    <a:lnTo>
                      <a:pt x="278" y="292"/>
                    </a:lnTo>
                    <a:lnTo>
                      <a:pt x="278" y="294"/>
                    </a:lnTo>
                    <a:lnTo>
                      <a:pt x="278" y="300"/>
                    </a:lnTo>
                    <a:lnTo>
                      <a:pt x="276" y="300"/>
                    </a:lnTo>
                    <a:lnTo>
                      <a:pt x="274" y="302"/>
                    </a:lnTo>
                    <a:lnTo>
                      <a:pt x="272" y="302"/>
                    </a:lnTo>
                    <a:lnTo>
                      <a:pt x="272" y="304"/>
                    </a:lnTo>
                    <a:lnTo>
                      <a:pt x="270" y="304"/>
                    </a:lnTo>
                    <a:lnTo>
                      <a:pt x="268" y="306"/>
                    </a:lnTo>
                    <a:lnTo>
                      <a:pt x="264" y="306"/>
                    </a:lnTo>
                    <a:lnTo>
                      <a:pt x="262" y="304"/>
                    </a:lnTo>
                    <a:lnTo>
                      <a:pt x="258" y="304"/>
                    </a:lnTo>
                    <a:lnTo>
                      <a:pt x="258" y="306"/>
                    </a:lnTo>
                    <a:lnTo>
                      <a:pt x="256" y="308"/>
                    </a:lnTo>
                    <a:lnTo>
                      <a:pt x="256" y="310"/>
                    </a:lnTo>
                    <a:lnTo>
                      <a:pt x="254" y="310"/>
                    </a:lnTo>
                    <a:lnTo>
                      <a:pt x="252" y="308"/>
                    </a:lnTo>
                    <a:lnTo>
                      <a:pt x="250" y="308"/>
                    </a:lnTo>
                    <a:lnTo>
                      <a:pt x="244" y="306"/>
                    </a:lnTo>
                    <a:lnTo>
                      <a:pt x="240" y="310"/>
                    </a:lnTo>
                    <a:lnTo>
                      <a:pt x="236" y="312"/>
                    </a:lnTo>
                    <a:lnTo>
                      <a:pt x="234" y="316"/>
                    </a:lnTo>
                    <a:lnTo>
                      <a:pt x="230" y="318"/>
                    </a:lnTo>
                    <a:lnTo>
                      <a:pt x="230" y="320"/>
                    </a:lnTo>
                    <a:lnTo>
                      <a:pt x="228" y="326"/>
                    </a:lnTo>
                    <a:lnTo>
                      <a:pt x="224" y="334"/>
                    </a:lnTo>
                    <a:lnTo>
                      <a:pt x="226" y="340"/>
                    </a:lnTo>
                    <a:lnTo>
                      <a:pt x="224" y="348"/>
                    </a:lnTo>
                    <a:lnTo>
                      <a:pt x="220" y="350"/>
                    </a:lnTo>
                    <a:lnTo>
                      <a:pt x="214" y="348"/>
                    </a:lnTo>
                    <a:lnTo>
                      <a:pt x="210" y="348"/>
                    </a:lnTo>
                    <a:lnTo>
                      <a:pt x="206" y="352"/>
                    </a:lnTo>
                    <a:lnTo>
                      <a:pt x="204" y="348"/>
                    </a:lnTo>
                    <a:lnTo>
                      <a:pt x="202" y="346"/>
                    </a:lnTo>
                    <a:lnTo>
                      <a:pt x="198" y="346"/>
                    </a:lnTo>
                    <a:lnTo>
                      <a:pt x="194" y="346"/>
                    </a:lnTo>
                    <a:lnTo>
                      <a:pt x="192" y="346"/>
                    </a:lnTo>
                    <a:lnTo>
                      <a:pt x="190" y="346"/>
                    </a:lnTo>
                    <a:lnTo>
                      <a:pt x="188" y="344"/>
                    </a:lnTo>
                    <a:lnTo>
                      <a:pt x="186" y="342"/>
                    </a:lnTo>
                    <a:lnTo>
                      <a:pt x="184" y="340"/>
                    </a:lnTo>
                    <a:lnTo>
                      <a:pt x="180" y="340"/>
                    </a:lnTo>
                    <a:lnTo>
                      <a:pt x="178" y="342"/>
                    </a:lnTo>
                    <a:lnTo>
                      <a:pt x="176" y="344"/>
                    </a:lnTo>
                    <a:lnTo>
                      <a:pt x="174" y="346"/>
                    </a:lnTo>
                    <a:lnTo>
                      <a:pt x="172" y="350"/>
                    </a:lnTo>
                    <a:lnTo>
                      <a:pt x="168" y="352"/>
                    </a:lnTo>
                    <a:lnTo>
                      <a:pt x="164" y="354"/>
                    </a:lnTo>
                    <a:lnTo>
                      <a:pt x="160" y="358"/>
                    </a:lnTo>
                    <a:lnTo>
                      <a:pt x="160" y="362"/>
                    </a:lnTo>
                    <a:lnTo>
                      <a:pt x="158" y="364"/>
                    </a:lnTo>
                    <a:lnTo>
                      <a:pt x="156" y="364"/>
                    </a:lnTo>
                    <a:lnTo>
                      <a:pt x="156" y="366"/>
                    </a:lnTo>
                    <a:lnTo>
                      <a:pt x="158" y="372"/>
                    </a:lnTo>
                    <a:lnTo>
                      <a:pt x="158" y="376"/>
                    </a:lnTo>
                    <a:lnTo>
                      <a:pt x="156" y="378"/>
                    </a:lnTo>
                    <a:lnTo>
                      <a:pt x="154" y="382"/>
                    </a:lnTo>
                    <a:lnTo>
                      <a:pt x="152" y="382"/>
                    </a:lnTo>
                    <a:lnTo>
                      <a:pt x="148" y="382"/>
                    </a:lnTo>
                    <a:lnTo>
                      <a:pt x="144" y="378"/>
                    </a:lnTo>
                    <a:lnTo>
                      <a:pt x="140" y="376"/>
                    </a:lnTo>
                    <a:lnTo>
                      <a:pt x="138" y="374"/>
                    </a:lnTo>
                    <a:lnTo>
                      <a:pt x="134" y="368"/>
                    </a:lnTo>
                    <a:lnTo>
                      <a:pt x="130" y="360"/>
                    </a:lnTo>
                    <a:lnTo>
                      <a:pt x="126" y="362"/>
                    </a:lnTo>
                    <a:lnTo>
                      <a:pt x="124" y="362"/>
                    </a:lnTo>
                    <a:lnTo>
                      <a:pt x="122" y="364"/>
                    </a:lnTo>
                    <a:lnTo>
                      <a:pt x="122" y="366"/>
                    </a:lnTo>
                    <a:lnTo>
                      <a:pt x="122" y="368"/>
                    </a:lnTo>
                    <a:lnTo>
                      <a:pt x="122" y="372"/>
                    </a:lnTo>
                    <a:lnTo>
                      <a:pt x="120" y="374"/>
                    </a:lnTo>
                    <a:lnTo>
                      <a:pt x="120" y="378"/>
                    </a:lnTo>
                    <a:lnTo>
                      <a:pt x="118" y="382"/>
                    </a:lnTo>
                    <a:lnTo>
                      <a:pt x="116" y="388"/>
                    </a:lnTo>
                    <a:lnTo>
                      <a:pt x="112" y="388"/>
                    </a:lnTo>
                    <a:lnTo>
                      <a:pt x="114" y="380"/>
                    </a:lnTo>
                    <a:lnTo>
                      <a:pt x="114" y="372"/>
                    </a:lnTo>
                    <a:lnTo>
                      <a:pt x="114" y="366"/>
                    </a:lnTo>
                    <a:lnTo>
                      <a:pt x="108" y="362"/>
                    </a:lnTo>
                    <a:lnTo>
                      <a:pt x="108" y="356"/>
                    </a:lnTo>
                    <a:lnTo>
                      <a:pt x="106" y="352"/>
                    </a:lnTo>
                    <a:lnTo>
                      <a:pt x="104" y="346"/>
                    </a:lnTo>
                    <a:lnTo>
                      <a:pt x="102" y="342"/>
                    </a:lnTo>
                    <a:lnTo>
                      <a:pt x="100" y="330"/>
                    </a:lnTo>
                    <a:lnTo>
                      <a:pt x="106" y="326"/>
                    </a:lnTo>
                    <a:lnTo>
                      <a:pt x="106" y="322"/>
                    </a:lnTo>
                    <a:lnTo>
                      <a:pt x="106" y="314"/>
                    </a:lnTo>
                    <a:lnTo>
                      <a:pt x="106" y="308"/>
                    </a:lnTo>
                    <a:lnTo>
                      <a:pt x="106" y="300"/>
                    </a:lnTo>
                    <a:lnTo>
                      <a:pt x="106" y="292"/>
                    </a:lnTo>
                    <a:lnTo>
                      <a:pt x="104" y="288"/>
                    </a:lnTo>
                    <a:lnTo>
                      <a:pt x="104" y="284"/>
                    </a:lnTo>
                    <a:lnTo>
                      <a:pt x="104" y="280"/>
                    </a:lnTo>
                    <a:lnTo>
                      <a:pt x="110" y="280"/>
                    </a:lnTo>
                    <a:lnTo>
                      <a:pt x="112" y="278"/>
                    </a:lnTo>
                    <a:lnTo>
                      <a:pt x="112" y="276"/>
                    </a:lnTo>
                    <a:lnTo>
                      <a:pt x="114" y="274"/>
                    </a:lnTo>
                    <a:lnTo>
                      <a:pt x="114" y="270"/>
                    </a:lnTo>
                    <a:lnTo>
                      <a:pt x="112" y="268"/>
                    </a:lnTo>
                    <a:lnTo>
                      <a:pt x="108" y="266"/>
                    </a:lnTo>
                    <a:lnTo>
                      <a:pt x="104" y="264"/>
                    </a:lnTo>
                    <a:lnTo>
                      <a:pt x="102" y="266"/>
                    </a:lnTo>
                    <a:lnTo>
                      <a:pt x="98" y="268"/>
                    </a:lnTo>
                    <a:lnTo>
                      <a:pt x="94" y="270"/>
                    </a:lnTo>
                    <a:lnTo>
                      <a:pt x="90" y="268"/>
                    </a:lnTo>
                    <a:lnTo>
                      <a:pt x="88" y="266"/>
                    </a:lnTo>
                    <a:lnTo>
                      <a:pt x="86" y="264"/>
                    </a:lnTo>
                    <a:lnTo>
                      <a:pt x="86" y="260"/>
                    </a:lnTo>
                    <a:lnTo>
                      <a:pt x="82" y="258"/>
                    </a:lnTo>
                    <a:lnTo>
                      <a:pt x="80" y="256"/>
                    </a:lnTo>
                    <a:lnTo>
                      <a:pt x="78" y="254"/>
                    </a:lnTo>
                    <a:lnTo>
                      <a:pt x="76" y="252"/>
                    </a:lnTo>
                    <a:lnTo>
                      <a:pt x="74" y="248"/>
                    </a:lnTo>
                    <a:lnTo>
                      <a:pt x="74" y="240"/>
                    </a:lnTo>
                    <a:lnTo>
                      <a:pt x="74" y="230"/>
                    </a:lnTo>
                    <a:lnTo>
                      <a:pt x="72" y="230"/>
                    </a:lnTo>
                    <a:lnTo>
                      <a:pt x="70" y="232"/>
                    </a:lnTo>
                    <a:lnTo>
                      <a:pt x="68" y="234"/>
                    </a:lnTo>
                    <a:lnTo>
                      <a:pt x="60" y="236"/>
                    </a:lnTo>
                    <a:lnTo>
                      <a:pt x="56" y="236"/>
                    </a:lnTo>
                    <a:lnTo>
                      <a:pt x="52" y="234"/>
                    </a:lnTo>
                    <a:lnTo>
                      <a:pt x="50" y="232"/>
                    </a:lnTo>
                    <a:lnTo>
                      <a:pt x="46" y="238"/>
                    </a:lnTo>
                    <a:lnTo>
                      <a:pt x="42" y="240"/>
                    </a:lnTo>
                    <a:lnTo>
                      <a:pt x="36" y="236"/>
                    </a:lnTo>
                    <a:lnTo>
                      <a:pt x="34" y="230"/>
                    </a:lnTo>
                    <a:lnTo>
                      <a:pt x="32" y="228"/>
                    </a:lnTo>
                    <a:lnTo>
                      <a:pt x="28" y="230"/>
                    </a:lnTo>
                    <a:lnTo>
                      <a:pt x="26" y="232"/>
                    </a:lnTo>
                    <a:lnTo>
                      <a:pt x="26" y="234"/>
                    </a:lnTo>
                    <a:lnTo>
                      <a:pt x="28" y="238"/>
                    </a:lnTo>
                    <a:lnTo>
                      <a:pt x="32" y="244"/>
                    </a:lnTo>
                    <a:lnTo>
                      <a:pt x="24" y="248"/>
                    </a:lnTo>
                    <a:lnTo>
                      <a:pt x="22" y="248"/>
                    </a:lnTo>
                    <a:lnTo>
                      <a:pt x="22" y="240"/>
                    </a:lnTo>
                    <a:lnTo>
                      <a:pt x="18" y="234"/>
                    </a:lnTo>
                    <a:lnTo>
                      <a:pt x="22" y="230"/>
                    </a:lnTo>
                    <a:lnTo>
                      <a:pt x="20" y="228"/>
                    </a:lnTo>
                    <a:lnTo>
                      <a:pt x="18" y="224"/>
                    </a:lnTo>
                    <a:lnTo>
                      <a:pt x="18" y="222"/>
                    </a:lnTo>
                    <a:lnTo>
                      <a:pt x="14" y="222"/>
                    </a:lnTo>
                    <a:lnTo>
                      <a:pt x="12" y="222"/>
                    </a:lnTo>
                    <a:lnTo>
                      <a:pt x="16" y="216"/>
                    </a:lnTo>
                    <a:lnTo>
                      <a:pt x="16" y="212"/>
                    </a:lnTo>
                    <a:lnTo>
                      <a:pt x="20" y="210"/>
                    </a:lnTo>
                    <a:lnTo>
                      <a:pt x="22" y="206"/>
                    </a:lnTo>
                    <a:lnTo>
                      <a:pt x="18" y="202"/>
                    </a:lnTo>
                    <a:lnTo>
                      <a:pt x="14" y="200"/>
                    </a:lnTo>
                    <a:lnTo>
                      <a:pt x="14" y="196"/>
                    </a:lnTo>
                    <a:lnTo>
                      <a:pt x="14" y="194"/>
                    </a:lnTo>
                    <a:lnTo>
                      <a:pt x="16" y="192"/>
                    </a:lnTo>
                    <a:lnTo>
                      <a:pt x="16" y="188"/>
                    </a:lnTo>
                    <a:lnTo>
                      <a:pt x="18" y="186"/>
                    </a:lnTo>
                    <a:lnTo>
                      <a:pt x="20" y="184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18" y="158"/>
                    </a:lnTo>
                    <a:lnTo>
                      <a:pt x="14" y="150"/>
                    </a:lnTo>
                    <a:lnTo>
                      <a:pt x="12" y="146"/>
                    </a:lnTo>
                    <a:lnTo>
                      <a:pt x="16" y="144"/>
                    </a:lnTo>
                    <a:lnTo>
                      <a:pt x="16" y="140"/>
                    </a:lnTo>
                    <a:lnTo>
                      <a:pt x="12" y="138"/>
                    </a:lnTo>
                    <a:lnTo>
                      <a:pt x="14" y="136"/>
                    </a:lnTo>
                    <a:lnTo>
                      <a:pt x="18" y="132"/>
                    </a:lnTo>
                    <a:lnTo>
                      <a:pt x="18" y="128"/>
                    </a:lnTo>
                    <a:lnTo>
                      <a:pt x="12" y="124"/>
                    </a:lnTo>
                    <a:lnTo>
                      <a:pt x="6" y="114"/>
                    </a:lnTo>
                    <a:lnTo>
                      <a:pt x="0" y="102"/>
                    </a:lnTo>
                    <a:lnTo>
                      <a:pt x="4" y="94"/>
                    </a:lnTo>
                    <a:lnTo>
                      <a:pt x="4" y="86"/>
                    </a:lnTo>
                    <a:lnTo>
                      <a:pt x="4" y="78"/>
                    </a:lnTo>
                    <a:lnTo>
                      <a:pt x="8" y="72"/>
                    </a:lnTo>
                    <a:lnTo>
                      <a:pt x="8" y="64"/>
                    </a:lnTo>
                    <a:lnTo>
                      <a:pt x="6" y="58"/>
                    </a:lnTo>
                    <a:lnTo>
                      <a:pt x="4" y="48"/>
                    </a:lnTo>
                    <a:lnTo>
                      <a:pt x="2" y="44"/>
                    </a:lnTo>
                    <a:lnTo>
                      <a:pt x="4" y="40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2" y="20"/>
                    </a:lnTo>
                    <a:lnTo>
                      <a:pt x="4" y="18"/>
                    </a:lnTo>
                    <a:lnTo>
                      <a:pt x="8" y="16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2" name="Freeform 11"/>
              <p:cNvSpPr>
                <a:spLocks/>
              </p:cNvSpPr>
              <p:nvPr/>
            </p:nvSpPr>
            <p:spPr bwMode="auto">
              <a:xfrm>
                <a:off x="2743" y="578"/>
                <a:ext cx="245" cy="330"/>
              </a:xfrm>
              <a:custGeom>
                <a:avLst/>
                <a:gdLst>
                  <a:gd name="T0" fmla="*/ 241 w 245"/>
                  <a:gd name="T1" fmla="*/ 10 h 330"/>
                  <a:gd name="T2" fmla="*/ 239 w 245"/>
                  <a:gd name="T3" fmla="*/ 22 h 330"/>
                  <a:gd name="T4" fmla="*/ 233 w 245"/>
                  <a:gd name="T5" fmla="*/ 24 h 330"/>
                  <a:gd name="T6" fmla="*/ 229 w 245"/>
                  <a:gd name="T7" fmla="*/ 44 h 330"/>
                  <a:gd name="T8" fmla="*/ 219 w 245"/>
                  <a:gd name="T9" fmla="*/ 44 h 330"/>
                  <a:gd name="T10" fmla="*/ 215 w 245"/>
                  <a:gd name="T11" fmla="*/ 58 h 330"/>
                  <a:gd name="T12" fmla="*/ 209 w 245"/>
                  <a:gd name="T13" fmla="*/ 72 h 330"/>
                  <a:gd name="T14" fmla="*/ 209 w 245"/>
                  <a:gd name="T15" fmla="*/ 84 h 330"/>
                  <a:gd name="T16" fmla="*/ 209 w 245"/>
                  <a:gd name="T17" fmla="*/ 102 h 330"/>
                  <a:gd name="T18" fmla="*/ 203 w 245"/>
                  <a:gd name="T19" fmla="*/ 110 h 330"/>
                  <a:gd name="T20" fmla="*/ 197 w 245"/>
                  <a:gd name="T21" fmla="*/ 108 h 330"/>
                  <a:gd name="T22" fmla="*/ 191 w 245"/>
                  <a:gd name="T23" fmla="*/ 124 h 330"/>
                  <a:gd name="T24" fmla="*/ 193 w 245"/>
                  <a:gd name="T25" fmla="*/ 142 h 330"/>
                  <a:gd name="T26" fmla="*/ 191 w 245"/>
                  <a:gd name="T27" fmla="*/ 158 h 330"/>
                  <a:gd name="T28" fmla="*/ 189 w 245"/>
                  <a:gd name="T29" fmla="*/ 178 h 330"/>
                  <a:gd name="T30" fmla="*/ 189 w 245"/>
                  <a:gd name="T31" fmla="*/ 194 h 330"/>
                  <a:gd name="T32" fmla="*/ 185 w 245"/>
                  <a:gd name="T33" fmla="*/ 204 h 330"/>
                  <a:gd name="T34" fmla="*/ 175 w 245"/>
                  <a:gd name="T35" fmla="*/ 218 h 330"/>
                  <a:gd name="T36" fmla="*/ 171 w 245"/>
                  <a:gd name="T37" fmla="*/ 230 h 330"/>
                  <a:gd name="T38" fmla="*/ 171 w 245"/>
                  <a:gd name="T39" fmla="*/ 240 h 330"/>
                  <a:gd name="T40" fmla="*/ 165 w 245"/>
                  <a:gd name="T41" fmla="*/ 246 h 330"/>
                  <a:gd name="T42" fmla="*/ 155 w 245"/>
                  <a:gd name="T43" fmla="*/ 242 h 330"/>
                  <a:gd name="T44" fmla="*/ 153 w 245"/>
                  <a:gd name="T45" fmla="*/ 260 h 330"/>
                  <a:gd name="T46" fmla="*/ 157 w 245"/>
                  <a:gd name="T47" fmla="*/ 272 h 330"/>
                  <a:gd name="T48" fmla="*/ 151 w 245"/>
                  <a:gd name="T49" fmla="*/ 286 h 330"/>
                  <a:gd name="T50" fmla="*/ 153 w 245"/>
                  <a:gd name="T51" fmla="*/ 292 h 330"/>
                  <a:gd name="T52" fmla="*/ 153 w 245"/>
                  <a:gd name="T53" fmla="*/ 304 h 330"/>
                  <a:gd name="T54" fmla="*/ 153 w 245"/>
                  <a:gd name="T55" fmla="*/ 310 h 330"/>
                  <a:gd name="T56" fmla="*/ 141 w 245"/>
                  <a:gd name="T57" fmla="*/ 314 h 330"/>
                  <a:gd name="T58" fmla="*/ 128 w 245"/>
                  <a:gd name="T59" fmla="*/ 326 h 330"/>
                  <a:gd name="T60" fmla="*/ 38 w 245"/>
                  <a:gd name="T61" fmla="*/ 328 h 330"/>
                  <a:gd name="T62" fmla="*/ 28 w 245"/>
                  <a:gd name="T63" fmla="*/ 262 h 330"/>
                  <a:gd name="T64" fmla="*/ 6 w 245"/>
                  <a:gd name="T65" fmla="*/ 256 h 330"/>
                  <a:gd name="T66" fmla="*/ 10 w 245"/>
                  <a:gd name="T67" fmla="*/ 244 h 330"/>
                  <a:gd name="T68" fmla="*/ 4 w 245"/>
                  <a:gd name="T69" fmla="*/ 236 h 330"/>
                  <a:gd name="T70" fmla="*/ 2 w 245"/>
                  <a:gd name="T71" fmla="*/ 232 h 330"/>
                  <a:gd name="T72" fmla="*/ 4 w 245"/>
                  <a:gd name="T73" fmla="*/ 222 h 330"/>
                  <a:gd name="T74" fmla="*/ 14 w 245"/>
                  <a:gd name="T75" fmla="*/ 216 h 330"/>
                  <a:gd name="T76" fmla="*/ 18 w 245"/>
                  <a:gd name="T77" fmla="*/ 210 h 330"/>
                  <a:gd name="T78" fmla="*/ 20 w 245"/>
                  <a:gd name="T79" fmla="*/ 204 h 330"/>
                  <a:gd name="T80" fmla="*/ 26 w 245"/>
                  <a:gd name="T81" fmla="*/ 198 h 330"/>
                  <a:gd name="T82" fmla="*/ 28 w 245"/>
                  <a:gd name="T83" fmla="*/ 184 h 330"/>
                  <a:gd name="T84" fmla="*/ 22 w 245"/>
                  <a:gd name="T85" fmla="*/ 170 h 330"/>
                  <a:gd name="T86" fmla="*/ 32 w 245"/>
                  <a:gd name="T87" fmla="*/ 158 h 330"/>
                  <a:gd name="T88" fmla="*/ 36 w 245"/>
                  <a:gd name="T89" fmla="*/ 146 h 330"/>
                  <a:gd name="T90" fmla="*/ 42 w 245"/>
                  <a:gd name="T91" fmla="*/ 140 h 330"/>
                  <a:gd name="T92" fmla="*/ 40 w 245"/>
                  <a:gd name="T93" fmla="*/ 132 h 330"/>
                  <a:gd name="T94" fmla="*/ 50 w 245"/>
                  <a:gd name="T95" fmla="*/ 114 h 330"/>
                  <a:gd name="T96" fmla="*/ 60 w 245"/>
                  <a:gd name="T97" fmla="*/ 106 h 330"/>
                  <a:gd name="T98" fmla="*/ 66 w 245"/>
                  <a:gd name="T99" fmla="*/ 100 h 330"/>
                  <a:gd name="T100" fmla="*/ 78 w 245"/>
                  <a:gd name="T101" fmla="*/ 100 h 330"/>
                  <a:gd name="T102" fmla="*/ 88 w 245"/>
                  <a:gd name="T103" fmla="*/ 94 h 330"/>
                  <a:gd name="T104" fmla="*/ 94 w 245"/>
                  <a:gd name="T105" fmla="*/ 88 h 330"/>
                  <a:gd name="T106" fmla="*/ 94 w 245"/>
                  <a:gd name="T107" fmla="*/ 74 h 330"/>
                  <a:gd name="T108" fmla="*/ 100 w 245"/>
                  <a:gd name="T109" fmla="*/ 66 h 330"/>
                  <a:gd name="T110" fmla="*/ 106 w 245"/>
                  <a:gd name="T111" fmla="*/ 58 h 330"/>
                  <a:gd name="T112" fmla="*/ 108 w 245"/>
                  <a:gd name="T113" fmla="*/ 50 h 330"/>
                  <a:gd name="T114" fmla="*/ 116 w 245"/>
                  <a:gd name="T115" fmla="*/ 32 h 330"/>
                  <a:gd name="T116" fmla="*/ 124 w 245"/>
                  <a:gd name="T117" fmla="*/ 28 h 330"/>
                  <a:gd name="T118" fmla="*/ 130 w 245"/>
                  <a:gd name="T119" fmla="*/ 20 h 330"/>
                  <a:gd name="T120" fmla="*/ 130 w 245"/>
                  <a:gd name="T121" fmla="*/ 8 h 330"/>
                  <a:gd name="T122" fmla="*/ 132 w 245"/>
                  <a:gd name="T123" fmla="*/ 0 h 3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5" h="330">
                    <a:moveTo>
                      <a:pt x="245" y="0"/>
                    </a:moveTo>
                    <a:lnTo>
                      <a:pt x="243" y="4"/>
                    </a:lnTo>
                    <a:lnTo>
                      <a:pt x="241" y="10"/>
                    </a:lnTo>
                    <a:lnTo>
                      <a:pt x="237" y="12"/>
                    </a:lnTo>
                    <a:lnTo>
                      <a:pt x="235" y="16"/>
                    </a:lnTo>
                    <a:lnTo>
                      <a:pt x="239" y="22"/>
                    </a:lnTo>
                    <a:lnTo>
                      <a:pt x="239" y="26"/>
                    </a:lnTo>
                    <a:lnTo>
                      <a:pt x="235" y="24"/>
                    </a:lnTo>
                    <a:lnTo>
                      <a:pt x="233" y="24"/>
                    </a:lnTo>
                    <a:lnTo>
                      <a:pt x="233" y="34"/>
                    </a:lnTo>
                    <a:lnTo>
                      <a:pt x="233" y="40"/>
                    </a:lnTo>
                    <a:lnTo>
                      <a:pt x="229" y="44"/>
                    </a:lnTo>
                    <a:lnTo>
                      <a:pt x="227" y="44"/>
                    </a:lnTo>
                    <a:lnTo>
                      <a:pt x="223" y="44"/>
                    </a:lnTo>
                    <a:lnTo>
                      <a:pt x="219" y="44"/>
                    </a:lnTo>
                    <a:lnTo>
                      <a:pt x="215" y="50"/>
                    </a:lnTo>
                    <a:lnTo>
                      <a:pt x="211" y="54"/>
                    </a:lnTo>
                    <a:lnTo>
                      <a:pt x="215" y="58"/>
                    </a:lnTo>
                    <a:lnTo>
                      <a:pt x="217" y="62"/>
                    </a:lnTo>
                    <a:lnTo>
                      <a:pt x="209" y="72"/>
                    </a:lnTo>
                    <a:lnTo>
                      <a:pt x="209" y="76"/>
                    </a:lnTo>
                    <a:lnTo>
                      <a:pt x="209" y="80"/>
                    </a:lnTo>
                    <a:lnTo>
                      <a:pt x="209" y="84"/>
                    </a:lnTo>
                    <a:lnTo>
                      <a:pt x="211" y="96"/>
                    </a:lnTo>
                    <a:lnTo>
                      <a:pt x="211" y="98"/>
                    </a:lnTo>
                    <a:lnTo>
                      <a:pt x="209" y="102"/>
                    </a:lnTo>
                    <a:lnTo>
                      <a:pt x="209" y="106"/>
                    </a:lnTo>
                    <a:lnTo>
                      <a:pt x="205" y="110"/>
                    </a:lnTo>
                    <a:lnTo>
                      <a:pt x="203" y="110"/>
                    </a:lnTo>
                    <a:lnTo>
                      <a:pt x="203" y="104"/>
                    </a:lnTo>
                    <a:lnTo>
                      <a:pt x="199" y="104"/>
                    </a:lnTo>
                    <a:lnTo>
                      <a:pt x="197" y="108"/>
                    </a:lnTo>
                    <a:lnTo>
                      <a:pt x="193" y="112"/>
                    </a:lnTo>
                    <a:lnTo>
                      <a:pt x="191" y="118"/>
                    </a:lnTo>
                    <a:lnTo>
                      <a:pt x="191" y="124"/>
                    </a:lnTo>
                    <a:lnTo>
                      <a:pt x="189" y="130"/>
                    </a:lnTo>
                    <a:lnTo>
                      <a:pt x="187" y="142"/>
                    </a:lnTo>
                    <a:lnTo>
                      <a:pt x="193" y="142"/>
                    </a:lnTo>
                    <a:lnTo>
                      <a:pt x="191" y="150"/>
                    </a:lnTo>
                    <a:lnTo>
                      <a:pt x="191" y="152"/>
                    </a:lnTo>
                    <a:lnTo>
                      <a:pt x="191" y="158"/>
                    </a:lnTo>
                    <a:lnTo>
                      <a:pt x="191" y="164"/>
                    </a:lnTo>
                    <a:lnTo>
                      <a:pt x="191" y="172"/>
                    </a:lnTo>
                    <a:lnTo>
                      <a:pt x="189" y="178"/>
                    </a:lnTo>
                    <a:lnTo>
                      <a:pt x="189" y="188"/>
                    </a:lnTo>
                    <a:lnTo>
                      <a:pt x="189" y="190"/>
                    </a:lnTo>
                    <a:lnTo>
                      <a:pt x="189" y="194"/>
                    </a:lnTo>
                    <a:lnTo>
                      <a:pt x="189" y="198"/>
                    </a:lnTo>
                    <a:lnTo>
                      <a:pt x="187" y="200"/>
                    </a:lnTo>
                    <a:lnTo>
                      <a:pt x="185" y="204"/>
                    </a:lnTo>
                    <a:lnTo>
                      <a:pt x="181" y="206"/>
                    </a:lnTo>
                    <a:lnTo>
                      <a:pt x="179" y="210"/>
                    </a:lnTo>
                    <a:lnTo>
                      <a:pt x="175" y="218"/>
                    </a:lnTo>
                    <a:lnTo>
                      <a:pt x="171" y="224"/>
                    </a:lnTo>
                    <a:lnTo>
                      <a:pt x="171" y="228"/>
                    </a:lnTo>
                    <a:lnTo>
                      <a:pt x="171" y="230"/>
                    </a:lnTo>
                    <a:lnTo>
                      <a:pt x="169" y="234"/>
                    </a:lnTo>
                    <a:lnTo>
                      <a:pt x="169" y="238"/>
                    </a:lnTo>
                    <a:lnTo>
                      <a:pt x="171" y="240"/>
                    </a:lnTo>
                    <a:lnTo>
                      <a:pt x="171" y="244"/>
                    </a:lnTo>
                    <a:lnTo>
                      <a:pt x="169" y="246"/>
                    </a:lnTo>
                    <a:lnTo>
                      <a:pt x="165" y="246"/>
                    </a:lnTo>
                    <a:lnTo>
                      <a:pt x="163" y="246"/>
                    </a:lnTo>
                    <a:lnTo>
                      <a:pt x="159" y="244"/>
                    </a:lnTo>
                    <a:lnTo>
                      <a:pt x="155" y="242"/>
                    </a:lnTo>
                    <a:lnTo>
                      <a:pt x="153" y="246"/>
                    </a:lnTo>
                    <a:lnTo>
                      <a:pt x="153" y="252"/>
                    </a:lnTo>
                    <a:lnTo>
                      <a:pt x="153" y="260"/>
                    </a:lnTo>
                    <a:lnTo>
                      <a:pt x="153" y="264"/>
                    </a:lnTo>
                    <a:lnTo>
                      <a:pt x="153" y="270"/>
                    </a:lnTo>
                    <a:lnTo>
                      <a:pt x="157" y="272"/>
                    </a:lnTo>
                    <a:lnTo>
                      <a:pt x="157" y="280"/>
                    </a:lnTo>
                    <a:lnTo>
                      <a:pt x="153" y="282"/>
                    </a:lnTo>
                    <a:lnTo>
                      <a:pt x="151" y="286"/>
                    </a:lnTo>
                    <a:lnTo>
                      <a:pt x="155" y="288"/>
                    </a:lnTo>
                    <a:lnTo>
                      <a:pt x="153" y="292"/>
                    </a:lnTo>
                    <a:lnTo>
                      <a:pt x="151" y="294"/>
                    </a:lnTo>
                    <a:lnTo>
                      <a:pt x="151" y="302"/>
                    </a:lnTo>
                    <a:lnTo>
                      <a:pt x="153" y="304"/>
                    </a:lnTo>
                    <a:lnTo>
                      <a:pt x="157" y="304"/>
                    </a:lnTo>
                    <a:lnTo>
                      <a:pt x="157" y="306"/>
                    </a:lnTo>
                    <a:lnTo>
                      <a:pt x="153" y="310"/>
                    </a:lnTo>
                    <a:lnTo>
                      <a:pt x="147" y="312"/>
                    </a:lnTo>
                    <a:lnTo>
                      <a:pt x="143" y="312"/>
                    </a:lnTo>
                    <a:lnTo>
                      <a:pt x="141" y="314"/>
                    </a:lnTo>
                    <a:lnTo>
                      <a:pt x="137" y="316"/>
                    </a:lnTo>
                    <a:lnTo>
                      <a:pt x="134" y="320"/>
                    </a:lnTo>
                    <a:lnTo>
                      <a:pt x="128" y="326"/>
                    </a:lnTo>
                    <a:lnTo>
                      <a:pt x="126" y="330"/>
                    </a:lnTo>
                    <a:lnTo>
                      <a:pt x="110" y="328"/>
                    </a:lnTo>
                    <a:lnTo>
                      <a:pt x="38" y="328"/>
                    </a:lnTo>
                    <a:lnTo>
                      <a:pt x="28" y="328"/>
                    </a:lnTo>
                    <a:lnTo>
                      <a:pt x="28" y="290"/>
                    </a:lnTo>
                    <a:lnTo>
                      <a:pt x="28" y="262"/>
                    </a:lnTo>
                    <a:lnTo>
                      <a:pt x="0" y="262"/>
                    </a:lnTo>
                    <a:lnTo>
                      <a:pt x="4" y="258"/>
                    </a:lnTo>
                    <a:lnTo>
                      <a:pt x="6" y="256"/>
                    </a:lnTo>
                    <a:lnTo>
                      <a:pt x="10" y="252"/>
                    </a:lnTo>
                    <a:lnTo>
                      <a:pt x="10" y="248"/>
                    </a:lnTo>
                    <a:lnTo>
                      <a:pt x="10" y="244"/>
                    </a:lnTo>
                    <a:lnTo>
                      <a:pt x="8" y="240"/>
                    </a:lnTo>
                    <a:lnTo>
                      <a:pt x="8" y="238"/>
                    </a:lnTo>
                    <a:lnTo>
                      <a:pt x="4" y="236"/>
                    </a:lnTo>
                    <a:lnTo>
                      <a:pt x="2" y="234"/>
                    </a:lnTo>
                    <a:lnTo>
                      <a:pt x="2" y="232"/>
                    </a:lnTo>
                    <a:lnTo>
                      <a:pt x="2" y="228"/>
                    </a:lnTo>
                    <a:lnTo>
                      <a:pt x="4" y="226"/>
                    </a:lnTo>
                    <a:lnTo>
                      <a:pt x="4" y="222"/>
                    </a:lnTo>
                    <a:lnTo>
                      <a:pt x="6" y="222"/>
                    </a:lnTo>
                    <a:lnTo>
                      <a:pt x="10" y="220"/>
                    </a:lnTo>
                    <a:lnTo>
                      <a:pt x="14" y="216"/>
                    </a:lnTo>
                    <a:lnTo>
                      <a:pt x="14" y="212"/>
                    </a:lnTo>
                    <a:lnTo>
                      <a:pt x="16" y="212"/>
                    </a:lnTo>
                    <a:lnTo>
                      <a:pt x="18" y="210"/>
                    </a:lnTo>
                    <a:lnTo>
                      <a:pt x="16" y="208"/>
                    </a:lnTo>
                    <a:lnTo>
                      <a:pt x="18" y="206"/>
                    </a:lnTo>
                    <a:lnTo>
                      <a:pt x="20" y="204"/>
                    </a:lnTo>
                    <a:lnTo>
                      <a:pt x="22" y="204"/>
                    </a:lnTo>
                    <a:lnTo>
                      <a:pt x="24" y="202"/>
                    </a:lnTo>
                    <a:lnTo>
                      <a:pt x="26" y="198"/>
                    </a:lnTo>
                    <a:lnTo>
                      <a:pt x="28" y="192"/>
                    </a:lnTo>
                    <a:lnTo>
                      <a:pt x="28" y="188"/>
                    </a:lnTo>
                    <a:lnTo>
                      <a:pt x="28" y="184"/>
                    </a:lnTo>
                    <a:lnTo>
                      <a:pt x="26" y="180"/>
                    </a:lnTo>
                    <a:lnTo>
                      <a:pt x="24" y="174"/>
                    </a:lnTo>
                    <a:lnTo>
                      <a:pt x="22" y="170"/>
                    </a:lnTo>
                    <a:lnTo>
                      <a:pt x="26" y="166"/>
                    </a:lnTo>
                    <a:lnTo>
                      <a:pt x="32" y="162"/>
                    </a:lnTo>
                    <a:lnTo>
                      <a:pt x="32" y="158"/>
                    </a:lnTo>
                    <a:lnTo>
                      <a:pt x="30" y="154"/>
                    </a:lnTo>
                    <a:lnTo>
                      <a:pt x="34" y="150"/>
                    </a:lnTo>
                    <a:lnTo>
                      <a:pt x="36" y="146"/>
                    </a:lnTo>
                    <a:lnTo>
                      <a:pt x="38" y="144"/>
                    </a:lnTo>
                    <a:lnTo>
                      <a:pt x="40" y="142"/>
                    </a:lnTo>
                    <a:lnTo>
                      <a:pt x="42" y="140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44" y="122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54" y="110"/>
                    </a:lnTo>
                    <a:lnTo>
                      <a:pt x="58" y="108"/>
                    </a:lnTo>
                    <a:lnTo>
                      <a:pt x="60" y="106"/>
                    </a:lnTo>
                    <a:lnTo>
                      <a:pt x="60" y="102"/>
                    </a:lnTo>
                    <a:lnTo>
                      <a:pt x="64" y="100"/>
                    </a:lnTo>
                    <a:lnTo>
                      <a:pt x="66" y="100"/>
                    </a:lnTo>
                    <a:lnTo>
                      <a:pt x="70" y="100"/>
                    </a:lnTo>
                    <a:lnTo>
                      <a:pt x="72" y="100"/>
                    </a:lnTo>
                    <a:lnTo>
                      <a:pt x="78" y="100"/>
                    </a:lnTo>
                    <a:lnTo>
                      <a:pt x="84" y="96"/>
                    </a:lnTo>
                    <a:lnTo>
                      <a:pt x="86" y="94"/>
                    </a:lnTo>
                    <a:lnTo>
                      <a:pt x="88" y="94"/>
                    </a:lnTo>
                    <a:lnTo>
                      <a:pt x="88" y="90"/>
                    </a:lnTo>
                    <a:lnTo>
                      <a:pt x="90" y="90"/>
                    </a:lnTo>
                    <a:lnTo>
                      <a:pt x="94" y="88"/>
                    </a:lnTo>
                    <a:lnTo>
                      <a:pt x="92" y="82"/>
                    </a:lnTo>
                    <a:lnTo>
                      <a:pt x="92" y="76"/>
                    </a:lnTo>
                    <a:lnTo>
                      <a:pt x="94" y="74"/>
                    </a:lnTo>
                    <a:lnTo>
                      <a:pt x="98" y="72"/>
                    </a:lnTo>
                    <a:lnTo>
                      <a:pt x="98" y="70"/>
                    </a:lnTo>
                    <a:lnTo>
                      <a:pt x="100" y="66"/>
                    </a:lnTo>
                    <a:lnTo>
                      <a:pt x="100" y="64"/>
                    </a:lnTo>
                    <a:lnTo>
                      <a:pt x="104" y="64"/>
                    </a:lnTo>
                    <a:lnTo>
                      <a:pt x="106" y="58"/>
                    </a:lnTo>
                    <a:lnTo>
                      <a:pt x="104" y="56"/>
                    </a:lnTo>
                    <a:lnTo>
                      <a:pt x="104" y="52"/>
                    </a:lnTo>
                    <a:lnTo>
                      <a:pt x="108" y="50"/>
                    </a:lnTo>
                    <a:lnTo>
                      <a:pt x="108" y="46"/>
                    </a:lnTo>
                    <a:lnTo>
                      <a:pt x="112" y="42"/>
                    </a:lnTo>
                    <a:lnTo>
                      <a:pt x="116" y="32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4" y="28"/>
                    </a:lnTo>
                    <a:lnTo>
                      <a:pt x="128" y="24"/>
                    </a:lnTo>
                    <a:lnTo>
                      <a:pt x="128" y="22"/>
                    </a:lnTo>
                    <a:lnTo>
                      <a:pt x="130" y="20"/>
                    </a:lnTo>
                    <a:lnTo>
                      <a:pt x="130" y="16"/>
                    </a:lnTo>
                    <a:lnTo>
                      <a:pt x="130" y="10"/>
                    </a:lnTo>
                    <a:lnTo>
                      <a:pt x="130" y="8"/>
                    </a:lnTo>
                    <a:lnTo>
                      <a:pt x="130" y="4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245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3" name="Freeform 12"/>
              <p:cNvSpPr>
                <a:spLocks/>
              </p:cNvSpPr>
              <p:nvPr/>
            </p:nvSpPr>
            <p:spPr bwMode="auto">
              <a:xfrm>
                <a:off x="2861" y="578"/>
                <a:ext cx="293" cy="364"/>
              </a:xfrm>
              <a:custGeom>
                <a:avLst/>
                <a:gdLst>
                  <a:gd name="T0" fmla="*/ 183 w 293"/>
                  <a:gd name="T1" fmla="*/ 12 h 364"/>
                  <a:gd name="T2" fmla="*/ 169 w 293"/>
                  <a:gd name="T3" fmla="*/ 26 h 364"/>
                  <a:gd name="T4" fmla="*/ 165 w 293"/>
                  <a:gd name="T5" fmla="*/ 40 h 364"/>
                  <a:gd name="T6" fmla="*/ 157 w 293"/>
                  <a:gd name="T7" fmla="*/ 58 h 364"/>
                  <a:gd name="T8" fmla="*/ 171 w 293"/>
                  <a:gd name="T9" fmla="*/ 78 h 364"/>
                  <a:gd name="T10" fmla="*/ 195 w 293"/>
                  <a:gd name="T11" fmla="*/ 82 h 364"/>
                  <a:gd name="T12" fmla="*/ 209 w 293"/>
                  <a:gd name="T13" fmla="*/ 70 h 364"/>
                  <a:gd name="T14" fmla="*/ 209 w 293"/>
                  <a:gd name="T15" fmla="*/ 50 h 364"/>
                  <a:gd name="T16" fmla="*/ 209 w 293"/>
                  <a:gd name="T17" fmla="*/ 22 h 364"/>
                  <a:gd name="T18" fmla="*/ 227 w 293"/>
                  <a:gd name="T19" fmla="*/ 14 h 364"/>
                  <a:gd name="T20" fmla="*/ 239 w 293"/>
                  <a:gd name="T21" fmla="*/ 30 h 364"/>
                  <a:gd name="T22" fmla="*/ 241 w 293"/>
                  <a:gd name="T23" fmla="*/ 44 h 364"/>
                  <a:gd name="T24" fmla="*/ 245 w 293"/>
                  <a:gd name="T25" fmla="*/ 56 h 364"/>
                  <a:gd name="T26" fmla="*/ 245 w 293"/>
                  <a:gd name="T27" fmla="*/ 72 h 364"/>
                  <a:gd name="T28" fmla="*/ 241 w 293"/>
                  <a:gd name="T29" fmla="*/ 84 h 364"/>
                  <a:gd name="T30" fmla="*/ 241 w 293"/>
                  <a:gd name="T31" fmla="*/ 106 h 364"/>
                  <a:gd name="T32" fmla="*/ 229 w 293"/>
                  <a:gd name="T33" fmla="*/ 116 h 364"/>
                  <a:gd name="T34" fmla="*/ 209 w 293"/>
                  <a:gd name="T35" fmla="*/ 122 h 364"/>
                  <a:gd name="T36" fmla="*/ 197 w 293"/>
                  <a:gd name="T37" fmla="*/ 138 h 364"/>
                  <a:gd name="T38" fmla="*/ 189 w 293"/>
                  <a:gd name="T39" fmla="*/ 160 h 364"/>
                  <a:gd name="T40" fmla="*/ 193 w 293"/>
                  <a:gd name="T41" fmla="*/ 178 h 364"/>
                  <a:gd name="T42" fmla="*/ 189 w 293"/>
                  <a:gd name="T43" fmla="*/ 194 h 364"/>
                  <a:gd name="T44" fmla="*/ 209 w 293"/>
                  <a:gd name="T45" fmla="*/ 206 h 364"/>
                  <a:gd name="T46" fmla="*/ 227 w 293"/>
                  <a:gd name="T47" fmla="*/ 208 h 364"/>
                  <a:gd name="T48" fmla="*/ 243 w 293"/>
                  <a:gd name="T49" fmla="*/ 210 h 364"/>
                  <a:gd name="T50" fmla="*/ 259 w 293"/>
                  <a:gd name="T51" fmla="*/ 220 h 364"/>
                  <a:gd name="T52" fmla="*/ 255 w 293"/>
                  <a:gd name="T53" fmla="*/ 234 h 364"/>
                  <a:gd name="T54" fmla="*/ 243 w 293"/>
                  <a:gd name="T55" fmla="*/ 244 h 364"/>
                  <a:gd name="T56" fmla="*/ 221 w 293"/>
                  <a:gd name="T57" fmla="*/ 262 h 364"/>
                  <a:gd name="T58" fmla="*/ 205 w 293"/>
                  <a:gd name="T59" fmla="*/ 274 h 364"/>
                  <a:gd name="T60" fmla="*/ 195 w 293"/>
                  <a:gd name="T61" fmla="*/ 286 h 364"/>
                  <a:gd name="T62" fmla="*/ 205 w 293"/>
                  <a:gd name="T63" fmla="*/ 314 h 364"/>
                  <a:gd name="T64" fmla="*/ 231 w 293"/>
                  <a:gd name="T65" fmla="*/ 320 h 364"/>
                  <a:gd name="T66" fmla="*/ 259 w 293"/>
                  <a:gd name="T67" fmla="*/ 310 h 364"/>
                  <a:gd name="T68" fmla="*/ 269 w 293"/>
                  <a:gd name="T69" fmla="*/ 292 h 364"/>
                  <a:gd name="T70" fmla="*/ 279 w 293"/>
                  <a:gd name="T71" fmla="*/ 280 h 364"/>
                  <a:gd name="T72" fmla="*/ 293 w 293"/>
                  <a:gd name="T73" fmla="*/ 296 h 364"/>
                  <a:gd name="T74" fmla="*/ 285 w 293"/>
                  <a:gd name="T75" fmla="*/ 316 h 364"/>
                  <a:gd name="T76" fmla="*/ 275 w 293"/>
                  <a:gd name="T77" fmla="*/ 326 h 364"/>
                  <a:gd name="T78" fmla="*/ 263 w 293"/>
                  <a:gd name="T79" fmla="*/ 336 h 364"/>
                  <a:gd name="T80" fmla="*/ 249 w 293"/>
                  <a:gd name="T81" fmla="*/ 342 h 364"/>
                  <a:gd name="T82" fmla="*/ 209 w 293"/>
                  <a:gd name="T83" fmla="*/ 364 h 364"/>
                  <a:gd name="T84" fmla="*/ 43 w 293"/>
                  <a:gd name="T85" fmla="*/ 364 h 364"/>
                  <a:gd name="T86" fmla="*/ 12 w 293"/>
                  <a:gd name="T87" fmla="*/ 356 h 364"/>
                  <a:gd name="T88" fmla="*/ 8 w 293"/>
                  <a:gd name="T89" fmla="*/ 330 h 364"/>
                  <a:gd name="T90" fmla="*/ 23 w 293"/>
                  <a:gd name="T91" fmla="*/ 314 h 364"/>
                  <a:gd name="T92" fmla="*/ 39 w 293"/>
                  <a:gd name="T93" fmla="*/ 304 h 364"/>
                  <a:gd name="T94" fmla="*/ 35 w 293"/>
                  <a:gd name="T95" fmla="*/ 292 h 364"/>
                  <a:gd name="T96" fmla="*/ 39 w 293"/>
                  <a:gd name="T97" fmla="*/ 272 h 364"/>
                  <a:gd name="T98" fmla="*/ 35 w 293"/>
                  <a:gd name="T99" fmla="*/ 246 h 364"/>
                  <a:gd name="T100" fmla="*/ 51 w 293"/>
                  <a:gd name="T101" fmla="*/ 246 h 364"/>
                  <a:gd name="T102" fmla="*/ 53 w 293"/>
                  <a:gd name="T103" fmla="*/ 230 h 364"/>
                  <a:gd name="T104" fmla="*/ 63 w 293"/>
                  <a:gd name="T105" fmla="*/ 206 h 364"/>
                  <a:gd name="T106" fmla="*/ 71 w 293"/>
                  <a:gd name="T107" fmla="*/ 190 h 364"/>
                  <a:gd name="T108" fmla="*/ 73 w 293"/>
                  <a:gd name="T109" fmla="*/ 158 h 364"/>
                  <a:gd name="T110" fmla="*/ 71 w 293"/>
                  <a:gd name="T111" fmla="*/ 130 h 364"/>
                  <a:gd name="T112" fmla="*/ 81 w 293"/>
                  <a:gd name="T113" fmla="*/ 104 h 364"/>
                  <a:gd name="T114" fmla="*/ 91 w 293"/>
                  <a:gd name="T115" fmla="*/ 102 h 364"/>
                  <a:gd name="T116" fmla="*/ 91 w 293"/>
                  <a:gd name="T117" fmla="*/ 76 h 364"/>
                  <a:gd name="T118" fmla="*/ 93 w 293"/>
                  <a:gd name="T119" fmla="*/ 54 h 364"/>
                  <a:gd name="T120" fmla="*/ 111 w 293"/>
                  <a:gd name="T121" fmla="*/ 44 h 364"/>
                  <a:gd name="T122" fmla="*/ 121 w 293"/>
                  <a:gd name="T123" fmla="*/ 26 h 364"/>
                  <a:gd name="T124" fmla="*/ 125 w 293"/>
                  <a:gd name="T125" fmla="*/ 4 h 36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93" h="364">
                    <a:moveTo>
                      <a:pt x="189" y="2"/>
                    </a:moveTo>
                    <a:lnTo>
                      <a:pt x="189" y="4"/>
                    </a:lnTo>
                    <a:lnTo>
                      <a:pt x="187" y="8"/>
                    </a:lnTo>
                    <a:lnTo>
                      <a:pt x="183" y="12"/>
                    </a:lnTo>
                    <a:lnTo>
                      <a:pt x="181" y="16"/>
                    </a:lnTo>
                    <a:lnTo>
                      <a:pt x="177" y="18"/>
                    </a:lnTo>
                    <a:lnTo>
                      <a:pt x="175" y="22"/>
                    </a:lnTo>
                    <a:lnTo>
                      <a:pt x="171" y="24"/>
                    </a:lnTo>
                    <a:lnTo>
                      <a:pt x="169" y="26"/>
                    </a:lnTo>
                    <a:lnTo>
                      <a:pt x="167" y="26"/>
                    </a:lnTo>
                    <a:lnTo>
                      <a:pt x="167" y="30"/>
                    </a:lnTo>
                    <a:lnTo>
                      <a:pt x="165" y="32"/>
                    </a:lnTo>
                    <a:lnTo>
                      <a:pt x="165" y="36"/>
                    </a:lnTo>
                    <a:lnTo>
                      <a:pt x="165" y="40"/>
                    </a:lnTo>
                    <a:lnTo>
                      <a:pt x="163" y="42"/>
                    </a:lnTo>
                    <a:lnTo>
                      <a:pt x="161" y="46"/>
                    </a:lnTo>
                    <a:lnTo>
                      <a:pt x="161" y="48"/>
                    </a:lnTo>
                    <a:lnTo>
                      <a:pt x="159" y="54"/>
                    </a:lnTo>
                    <a:lnTo>
                      <a:pt x="157" y="58"/>
                    </a:lnTo>
                    <a:lnTo>
                      <a:pt x="157" y="64"/>
                    </a:lnTo>
                    <a:lnTo>
                      <a:pt x="159" y="68"/>
                    </a:lnTo>
                    <a:lnTo>
                      <a:pt x="163" y="72"/>
                    </a:lnTo>
                    <a:lnTo>
                      <a:pt x="165" y="74"/>
                    </a:lnTo>
                    <a:lnTo>
                      <a:pt x="171" y="78"/>
                    </a:lnTo>
                    <a:lnTo>
                      <a:pt x="177" y="80"/>
                    </a:lnTo>
                    <a:lnTo>
                      <a:pt x="183" y="82"/>
                    </a:lnTo>
                    <a:lnTo>
                      <a:pt x="187" y="82"/>
                    </a:lnTo>
                    <a:lnTo>
                      <a:pt x="191" y="82"/>
                    </a:lnTo>
                    <a:lnTo>
                      <a:pt x="195" y="82"/>
                    </a:lnTo>
                    <a:lnTo>
                      <a:pt x="199" y="80"/>
                    </a:lnTo>
                    <a:lnTo>
                      <a:pt x="203" y="76"/>
                    </a:lnTo>
                    <a:lnTo>
                      <a:pt x="205" y="74"/>
                    </a:lnTo>
                    <a:lnTo>
                      <a:pt x="207" y="72"/>
                    </a:lnTo>
                    <a:lnTo>
                      <a:pt x="209" y="70"/>
                    </a:lnTo>
                    <a:lnTo>
                      <a:pt x="211" y="66"/>
                    </a:lnTo>
                    <a:lnTo>
                      <a:pt x="211" y="62"/>
                    </a:lnTo>
                    <a:lnTo>
                      <a:pt x="211" y="58"/>
                    </a:lnTo>
                    <a:lnTo>
                      <a:pt x="211" y="54"/>
                    </a:lnTo>
                    <a:lnTo>
                      <a:pt x="209" y="50"/>
                    </a:lnTo>
                    <a:lnTo>
                      <a:pt x="207" y="44"/>
                    </a:lnTo>
                    <a:lnTo>
                      <a:pt x="207" y="38"/>
                    </a:lnTo>
                    <a:lnTo>
                      <a:pt x="211" y="36"/>
                    </a:lnTo>
                    <a:lnTo>
                      <a:pt x="205" y="28"/>
                    </a:lnTo>
                    <a:lnTo>
                      <a:pt x="209" y="22"/>
                    </a:lnTo>
                    <a:lnTo>
                      <a:pt x="213" y="18"/>
                    </a:lnTo>
                    <a:lnTo>
                      <a:pt x="217" y="16"/>
                    </a:lnTo>
                    <a:lnTo>
                      <a:pt x="221" y="14"/>
                    </a:lnTo>
                    <a:lnTo>
                      <a:pt x="223" y="14"/>
                    </a:lnTo>
                    <a:lnTo>
                      <a:pt x="227" y="14"/>
                    </a:lnTo>
                    <a:lnTo>
                      <a:pt x="231" y="16"/>
                    </a:lnTo>
                    <a:lnTo>
                      <a:pt x="233" y="18"/>
                    </a:lnTo>
                    <a:lnTo>
                      <a:pt x="235" y="22"/>
                    </a:lnTo>
                    <a:lnTo>
                      <a:pt x="239" y="26"/>
                    </a:lnTo>
                    <a:lnTo>
                      <a:pt x="239" y="30"/>
                    </a:lnTo>
                    <a:lnTo>
                      <a:pt x="241" y="32"/>
                    </a:lnTo>
                    <a:lnTo>
                      <a:pt x="241" y="36"/>
                    </a:lnTo>
                    <a:lnTo>
                      <a:pt x="241" y="38"/>
                    </a:lnTo>
                    <a:lnTo>
                      <a:pt x="241" y="42"/>
                    </a:lnTo>
                    <a:lnTo>
                      <a:pt x="241" y="44"/>
                    </a:lnTo>
                    <a:lnTo>
                      <a:pt x="241" y="48"/>
                    </a:lnTo>
                    <a:lnTo>
                      <a:pt x="241" y="50"/>
                    </a:lnTo>
                    <a:lnTo>
                      <a:pt x="243" y="52"/>
                    </a:lnTo>
                    <a:lnTo>
                      <a:pt x="243" y="54"/>
                    </a:lnTo>
                    <a:lnTo>
                      <a:pt x="245" y="56"/>
                    </a:lnTo>
                    <a:lnTo>
                      <a:pt x="245" y="58"/>
                    </a:lnTo>
                    <a:lnTo>
                      <a:pt x="247" y="60"/>
                    </a:lnTo>
                    <a:lnTo>
                      <a:pt x="247" y="64"/>
                    </a:lnTo>
                    <a:lnTo>
                      <a:pt x="247" y="68"/>
                    </a:lnTo>
                    <a:lnTo>
                      <a:pt x="245" y="72"/>
                    </a:lnTo>
                    <a:lnTo>
                      <a:pt x="245" y="74"/>
                    </a:lnTo>
                    <a:lnTo>
                      <a:pt x="243" y="78"/>
                    </a:lnTo>
                    <a:lnTo>
                      <a:pt x="243" y="80"/>
                    </a:lnTo>
                    <a:lnTo>
                      <a:pt x="241" y="82"/>
                    </a:lnTo>
                    <a:lnTo>
                      <a:pt x="241" y="84"/>
                    </a:lnTo>
                    <a:lnTo>
                      <a:pt x="243" y="88"/>
                    </a:lnTo>
                    <a:lnTo>
                      <a:pt x="243" y="90"/>
                    </a:lnTo>
                    <a:lnTo>
                      <a:pt x="243" y="96"/>
                    </a:lnTo>
                    <a:lnTo>
                      <a:pt x="241" y="100"/>
                    </a:lnTo>
                    <a:lnTo>
                      <a:pt x="241" y="106"/>
                    </a:lnTo>
                    <a:lnTo>
                      <a:pt x="239" y="108"/>
                    </a:lnTo>
                    <a:lnTo>
                      <a:pt x="237" y="112"/>
                    </a:lnTo>
                    <a:lnTo>
                      <a:pt x="235" y="114"/>
                    </a:lnTo>
                    <a:lnTo>
                      <a:pt x="233" y="114"/>
                    </a:lnTo>
                    <a:lnTo>
                      <a:pt x="229" y="116"/>
                    </a:lnTo>
                    <a:lnTo>
                      <a:pt x="227" y="116"/>
                    </a:lnTo>
                    <a:lnTo>
                      <a:pt x="221" y="118"/>
                    </a:lnTo>
                    <a:lnTo>
                      <a:pt x="217" y="120"/>
                    </a:lnTo>
                    <a:lnTo>
                      <a:pt x="213" y="120"/>
                    </a:lnTo>
                    <a:lnTo>
                      <a:pt x="209" y="122"/>
                    </a:lnTo>
                    <a:lnTo>
                      <a:pt x="205" y="126"/>
                    </a:lnTo>
                    <a:lnTo>
                      <a:pt x="203" y="128"/>
                    </a:lnTo>
                    <a:lnTo>
                      <a:pt x="201" y="132"/>
                    </a:lnTo>
                    <a:lnTo>
                      <a:pt x="199" y="136"/>
                    </a:lnTo>
                    <a:lnTo>
                      <a:pt x="197" y="138"/>
                    </a:lnTo>
                    <a:lnTo>
                      <a:pt x="195" y="140"/>
                    </a:lnTo>
                    <a:lnTo>
                      <a:pt x="195" y="142"/>
                    </a:lnTo>
                    <a:lnTo>
                      <a:pt x="193" y="146"/>
                    </a:lnTo>
                    <a:lnTo>
                      <a:pt x="191" y="150"/>
                    </a:lnTo>
                    <a:lnTo>
                      <a:pt x="189" y="160"/>
                    </a:lnTo>
                    <a:lnTo>
                      <a:pt x="189" y="164"/>
                    </a:lnTo>
                    <a:lnTo>
                      <a:pt x="189" y="168"/>
                    </a:lnTo>
                    <a:lnTo>
                      <a:pt x="191" y="172"/>
                    </a:lnTo>
                    <a:lnTo>
                      <a:pt x="193" y="176"/>
                    </a:lnTo>
                    <a:lnTo>
                      <a:pt x="193" y="178"/>
                    </a:lnTo>
                    <a:lnTo>
                      <a:pt x="191" y="180"/>
                    </a:lnTo>
                    <a:lnTo>
                      <a:pt x="189" y="184"/>
                    </a:lnTo>
                    <a:lnTo>
                      <a:pt x="189" y="186"/>
                    </a:lnTo>
                    <a:lnTo>
                      <a:pt x="187" y="190"/>
                    </a:lnTo>
                    <a:lnTo>
                      <a:pt x="189" y="194"/>
                    </a:lnTo>
                    <a:lnTo>
                      <a:pt x="191" y="196"/>
                    </a:lnTo>
                    <a:lnTo>
                      <a:pt x="195" y="202"/>
                    </a:lnTo>
                    <a:lnTo>
                      <a:pt x="201" y="204"/>
                    </a:lnTo>
                    <a:lnTo>
                      <a:pt x="205" y="206"/>
                    </a:lnTo>
                    <a:lnTo>
                      <a:pt x="209" y="206"/>
                    </a:lnTo>
                    <a:lnTo>
                      <a:pt x="213" y="206"/>
                    </a:lnTo>
                    <a:lnTo>
                      <a:pt x="217" y="206"/>
                    </a:lnTo>
                    <a:lnTo>
                      <a:pt x="219" y="206"/>
                    </a:lnTo>
                    <a:lnTo>
                      <a:pt x="223" y="208"/>
                    </a:lnTo>
                    <a:lnTo>
                      <a:pt x="227" y="208"/>
                    </a:lnTo>
                    <a:lnTo>
                      <a:pt x="229" y="208"/>
                    </a:lnTo>
                    <a:lnTo>
                      <a:pt x="231" y="208"/>
                    </a:lnTo>
                    <a:lnTo>
                      <a:pt x="235" y="208"/>
                    </a:lnTo>
                    <a:lnTo>
                      <a:pt x="239" y="208"/>
                    </a:lnTo>
                    <a:lnTo>
                      <a:pt x="243" y="210"/>
                    </a:lnTo>
                    <a:lnTo>
                      <a:pt x="245" y="210"/>
                    </a:lnTo>
                    <a:lnTo>
                      <a:pt x="249" y="212"/>
                    </a:lnTo>
                    <a:lnTo>
                      <a:pt x="253" y="214"/>
                    </a:lnTo>
                    <a:lnTo>
                      <a:pt x="257" y="216"/>
                    </a:lnTo>
                    <a:lnTo>
                      <a:pt x="259" y="220"/>
                    </a:lnTo>
                    <a:lnTo>
                      <a:pt x="259" y="224"/>
                    </a:lnTo>
                    <a:lnTo>
                      <a:pt x="259" y="226"/>
                    </a:lnTo>
                    <a:lnTo>
                      <a:pt x="259" y="230"/>
                    </a:lnTo>
                    <a:lnTo>
                      <a:pt x="257" y="232"/>
                    </a:lnTo>
                    <a:lnTo>
                      <a:pt x="255" y="234"/>
                    </a:lnTo>
                    <a:lnTo>
                      <a:pt x="251" y="236"/>
                    </a:lnTo>
                    <a:lnTo>
                      <a:pt x="249" y="238"/>
                    </a:lnTo>
                    <a:lnTo>
                      <a:pt x="247" y="240"/>
                    </a:lnTo>
                    <a:lnTo>
                      <a:pt x="243" y="244"/>
                    </a:lnTo>
                    <a:lnTo>
                      <a:pt x="239" y="246"/>
                    </a:lnTo>
                    <a:lnTo>
                      <a:pt x="235" y="248"/>
                    </a:lnTo>
                    <a:lnTo>
                      <a:pt x="229" y="254"/>
                    </a:lnTo>
                    <a:lnTo>
                      <a:pt x="225" y="258"/>
                    </a:lnTo>
                    <a:lnTo>
                      <a:pt x="221" y="262"/>
                    </a:lnTo>
                    <a:lnTo>
                      <a:pt x="219" y="264"/>
                    </a:lnTo>
                    <a:lnTo>
                      <a:pt x="215" y="266"/>
                    </a:lnTo>
                    <a:lnTo>
                      <a:pt x="213" y="270"/>
                    </a:lnTo>
                    <a:lnTo>
                      <a:pt x="209" y="272"/>
                    </a:lnTo>
                    <a:lnTo>
                      <a:pt x="205" y="274"/>
                    </a:lnTo>
                    <a:lnTo>
                      <a:pt x="201" y="278"/>
                    </a:lnTo>
                    <a:lnTo>
                      <a:pt x="199" y="280"/>
                    </a:lnTo>
                    <a:lnTo>
                      <a:pt x="197" y="282"/>
                    </a:lnTo>
                    <a:lnTo>
                      <a:pt x="195" y="284"/>
                    </a:lnTo>
                    <a:lnTo>
                      <a:pt x="195" y="286"/>
                    </a:lnTo>
                    <a:lnTo>
                      <a:pt x="195" y="290"/>
                    </a:lnTo>
                    <a:lnTo>
                      <a:pt x="195" y="294"/>
                    </a:lnTo>
                    <a:lnTo>
                      <a:pt x="199" y="302"/>
                    </a:lnTo>
                    <a:lnTo>
                      <a:pt x="203" y="310"/>
                    </a:lnTo>
                    <a:lnTo>
                      <a:pt x="205" y="314"/>
                    </a:lnTo>
                    <a:lnTo>
                      <a:pt x="209" y="320"/>
                    </a:lnTo>
                    <a:lnTo>
                      <a:pt x="211" y="322"/>
                    </a:lnTo>
                    <a:lnTo>
                      <a:pt x="217" y="322"/>
                    </a:lnTo>
                    <a:lnTo>
                      <a:pt x="223" y="322"/>
                    </a:lnTo>
                    <a:lnTo>
                      <a:pt x="231" y="320"/>
                    </a:lnTo>
                    <a:lnTo>
                      <a:pt x="239" y="318"/>
                    </a:lnTo>
                    <a:lnTo>
                      <a:pt x="245" y="314"/>
                    </a:lnTo>
                    <a:lnTo>
                      <a:pt x="251" y="312"/>
                    </a:lnTo>
                    <a:lnTo>
                      <a:pt x="255" y="310"/>
                    </a:lnTo>
                    <a:lnTo>
                      <a:pt x="259" y="310"/>
                    </a:lnTo>
                    <a:lnTo>
                      <a:pt x="263" y="306"/>
                    </a:lnTo>
                    <a:lnTo>
                      <a:pt x="265" y="302"/>
                    </a:lnTo>
                    <a:lnTo>
                      <a:pt x="267" y="298"/>
                    </a:lnTo>
                    <a:lnTo>
                      <a:pt x="269" y="294"/>
                    </a:lnTo>
                    <a:lnTo>
                      <a:pt x="269" y="292"/>
                    </a:lnTo>
                    <a:lnTo>
                      <a:pt x="271" y="288"/>
                    </a:lnTo>
                    <a:lnTo>
                      <a:pt x="271" y="286"/>
                    </a:lnTo>
                    <a:lnTo>
                      <a:pt x="273" y="284"/>
                    </a:lnTo>
                    <a:lnTo>
                      <a:pt x="275" y="282"/>
                    </a:lnTo>
                    <a:lnTo>
                      <a:pt x="279" y="280"/>
                    </a:lnTo>
                    <a:lnTo>
                      <a:pt x="281" y="282"/>
                    </a:lnTo>
                    <a:lnTo>
                      <a:pt x="285" y="282"/>
                    </a:lnTo>
                    <a:lnTo>
                      <a:pt x="289" y="286"/>
                    </a:lnTo>
                    <a:lnTo>
                      <a:pt x="291" y="292"/>
                    </a:lnTo>
                    <a:lnTo>
                      <a:pt x="293" y="296"/>
                    </a:lnTo>
                    <a:lnTo>
                      <a:pt x="293" y="302"/>
                    </a:lnTo>
                    <a:lnTo>
                      <a:pt x="293" y="306"/>
                    </a:lnTo>
                    <a:lnTo>
                      <a:pt x="291" y="310"/>
                    </a:lnTo>
                    <a:lnTo>
                      <a:pt x="287" y="314"/>
                    </a:lnTo>
                    <a:lnTo>
                      <a:pt x="285" y="316"/>
                    </a:lnTo>
                    <a:lnTo>
                      <a:pt x="281" y="318"/>
                    </a:lnTo>
                    <a:lnTo>
                      <a:pt x="279" y="320"/>
                    </a:lnTo>
                    <a:lnTo>
                      <a:pt x="277" y="322"/>
                    </a:lnTo>
                    <a:lnTo>
                      <a:pt x="275" y="324"/>
                    </a:lnTo>
                    <a:lnTo>
                      <a:pt x="275" y="326"/>
                    </a:lnTo>
                    <a:lnTo>
                      <a:pt x="271" y="330"/>
                    </a:lnTo>
                    <a:lnTo>
                      <a:pt x="269" y="332"/>
                    </a:lnTo>
                    <a:lnTo>
                      <a:pt x="267" y="334"/>
                    </a:lnTo>
                    <a:lnTo>
                      <a:pt x="263" y="336"/>
                    </a:lnTo>
                    <a:lnTo>
                      <a:pt x="259" y="338"/>
                    </a:lnTo>
                    <a:lnTo>
                      <a:pt x="257" y="340"/>
                    </a:lnTo>
                    <a:lnTo>
                      <a:pt x="255" y="340"/>
                    </a:lnTo>
                    <a:lnTo>
                      <a:pt x="253" y="342"/>
                    </a:lnTo>
                    <a:lnTo>
                      <a:pt x="249" y="342"/>
                    </a:lnTo>
                    <a:lnTo>
                      <a:pt x="247" y="344"/>
                    </a:lnTo>
                    <a:lnTo>
                      <a:pt x="225" y="344"/>
                    </a:lnTo>
                    <a:lnTo>
                      <a:pt x="225" y="348"/>
                    </a:lnTo>
                    <a:lnTo>
                      <a:pt x="211" y="358"/>
                    </a:lnTo>
                    <a:lnTo>
                      <a:pt x="209" y="364"/>
                    </a:lnTo>
                    <a:lnTo>
                      <a:pt x="185" y="364"/>
                    </a:lnTo>
                    <a:lnTo>
                      <a:pt x="165" y="364"/>
                    </a:lnTo>
                    <a:lnTo>
                      <a:pt x="157" y="364"/>
                    </a:lnTo>
                    <a:lnTo>
                      <a:pt x="55" y="364"/>
                    </a:lnTo>
                    <a:lnTo>
                      <a:pt x="43" y="364"/>
                    </a:lnTo>
                    <a:lnTo>
                      <a:pt x="0" y="364"/>
                    </a:lnTo>
                    <a:lnTo>
                      <a:pt x="2" y="360"/>
                    </a:lnTo>
                    <a:lnTo>
                      <a:pt x="8" y="360"/>
                    </a:lnTo>
                    <a:lnTo>
                      <a:pt x="10" y="360"/>
                    </a:lnTo>
                    <a:lnTo>
                      <a:pt x="12" y="356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4" y="350"/>
                    </a:lnTo>
                    <a:lnTo>
                      <a:pt x="16" y="346"/>
                    </a:lnTo>
                    <a:lnTo>
                      <a:pt x="8" y="330"/>
                    </a:lnTo>
                    <a:lnTo>
                      <a:pt x="10" y="326"/>
                    </a:lnTo>
                    <a:lnTo>
                      <a:pt x="16" y="320"/>
                    </a:lnTo>
                    <a:lnTo>
                      <a:pt x="19" y="316"/>
                    </a:lnTo>
                    <a:lnTo>
                      <a:pt x="23" y="314"/>
                    </a:lnTo>
                    <a:lnTo>
                      <a:pt x="25" y="312"/>
                    </a:lnTo>
                    <a:lnTo>
                      <a:pt x="29" y="312"/>
                    </a:lnTo>
                    <a:lnTo>
                      <a:pt x="35" y="310"/>
                    </a:lnTo>
                    <a:lnTo>
                      <a:pt x="39" y="306"/>
                    </a:lnTo>
                    <a:lnTo>
                      <a:pt x="39" y="304"/>
                    </a:lnTo>
                    <a:lnTo>
                      <a:pt x="35" y="304"/>
                    </a:lnTo>
                    <a:lnTo>
                      <a:pt x="33" y="302"/>
                    </a:lnTo>
                    <a:lnTo>
                      <a:pt x="33" y="294"/>
                    </a:lnTo>
                    <a:lnTo>
                      <a:pt x="35" y="292"/>
                    </a:lnTo>
                    <a:lnTo>
                      <a:pt x="37" y="288"/>
                    </a:lnTo>
                    <a:lnTo>
                      <a:pt x="33" y="286"/>
                    </a:lnTo>
                    <a:lnTo>
                      <a:pt x="35" y="282"/>
                    </a:lnTo>
                    <a:lnTo>
                      <a:pt x="39" y="280"/>
                    </a:lnTo>
                    <a:lnTo>
                      <a:pt x="39" y="272"/>
                    </a:lnTo>
                    <a:lnTo>
                      <a:pt x="35" y="270"/>
                    </a:lnTo>
                    <a:lnTo>
                      <a:pt x="35" y="264"/>
                    </a:lnTo>
                    <a:lnTo>
                      <a:pt x="35" y="260"/>
                    </a:lnTo>
                    <a:lnTo>
                      <a:pt x="35" y="252"/>
                    </a:lnTo>
                    <a:lnTo>
                      <a:pt x="35" y="246"/>
                    </a:lnTo>
                    <a:lnTo>
                      <a:pt x="37" y="242"/>
                    </a:lnTo>
                    <a:lnTo>
                      <a:pt x="41" y="244"/>
                    </a:lnTo>
                    <a:lnTo>
                      <a:pt x="45" y="246"/>
                    </a:lnTo>
                    <a:lnTo>
                      <a:pt x="47" y="246"/>
                    </a:lnTo>
                    <a:lnTo>
                      <a:pt x="51" y="246"/>
                    </a:lnTo>
                    <a:lnTo>
                      <a:pt x="53" y="244"/>
                    </a:lnTo>
                    <a:lnTo>
                      <a:pt x="53" y="240"/>
                    </a:lnTo>
                    <a:lnTo>
                      <a:pt x="51" y="238"/>
                    </a:lnTo>
                    <a:lnTo>
                      <a:pt x="51" y="234"/>
                    </a:lnTo>
                    <a:lnTo>
                      <a:pt x="53" y="230"/>
                    </a:lnTo>
                    <a:lnTo>
                      <a:pt x="53" y="228"/>
                    </a:lnTo>
                    <a:lnTo>
                      <a:pt x="53" y="224"/>
                    </a:lnTo>
                    <a:lnTo>
                      <a:pt x="57" y="218"/>
                    </a:lnTo>
                    <a:lnTo>
                      <a:pt x="61" y="210"/>
                    </a:lnTo>
                    <a:lnTo>
                      <a:pt x="63" y="206"/>
                    </a:lnTo>
                    <a:lnTo>
                      <a:pt x="67" y="204"/>
                    </a:lnTo>
                    <a:lnTo>
                      <a:pt x="69" y="200"/>
                    </a:lnTo>
                    <a:lnTo>
                      <a:pt x="71" y="198"/>
                    </a:lnTo>
                    <a:lnTo>
                      <a:pt x="71" y="194"/>
                    </a:lnTo>
                    <a:lnTo>
                      <a:pt x="71" y="190"/>
                    </a:lnTo>
                    <a:lnTo>
                      <a:pt x="71" y="188"/>
                    </a:lnTo>
                    <a:lnTo>
                      <a:pt x="71" y="178"/>
                    </a:lnTo>
                    <a:lnTo>
                      <a:pt x="73" y="172"/>
                    </a:lnTo>
                    <a:lnTo>
                      <a:pt x="73" y="164"/>
                    </a:lnTo>
                    <a:lnTo>
                      <a:pt x="73" y="158"/>
                    </a:lnTo>
                    <a:lnTo>
                      <a:pt x="73" y="152"/>
                    </a:lnTo>
                    <a:lnTo>
                      <a:pt x="73" y="150"/>
                    </a:lnTo>
                    <a:lnTo>
                      <a:pt x="75" y="142"/>
                    </a:lnTo>
                    <a:lnTo>
                      <a:pt x="69" y="142"/>
                    </a:lnTo>
                    <a:lnTo>
                      <a:pt x="71" y="130"/>
                    </a:lnTo>
                    <a:lnTo>
                      <a:pt x="73" y="124"/>
                    </a:lnTo>
                    <a:lnTo>
                      <a:pt x="73" y="118"/>
                    </a:lnTo>
                    <a:lnTo>
                      <a:pt x="75" y="112"/>
                    </a:lnTo>
                    <a:lnTo>
                      <a:pt x="79" y="108"/>
                    </a:lnTo>
                    <a:lnTo>
                      <a:pt x="81" y="104"/>
                    </a:lnTo>
                    <a:lnTo>
                      <a:pt x="85" y="104"/>
                    </a:lnTo>
                    <a:lnTo>
                      <a:pt x="85" y="110"/>
                    </a:lnTo>
                    <a:lnTo>
                      <a:pt x="87" y="110"/>
                    </a:lnTo>
                    <a:lnTo>
                      <a:pt x="91" y="106"/>
                    </a:lnTo>
                    <a:lnTo>
                      <a:pt x="91" y="102"/>
                    </a:lnTo>
                    <a:lnTo>
                      <a:pt x="93" y="98"/>
                    </a:lnTo>
                    <a:lnTo>
                      <a:pt x="93" y="96"/>
                    </a:lnTo>
                    <a:lnTo>
                      <a:pt x="91" y="84"/>
                    </a:lnTo>
                    <a:lnTo>
                      <a:pt x="91" y="80"/>
                    </a:lnTo>
                    <a:lnTo>
                      <a:pt x="91" y="76"/>
                    </a:lnTo>
                    <a:lnTo>
                      <a:pt x="91" y="72"/>
                    </a:lnTo>
                    <a:lnTo>
                      <a:pt x="99" y="62"/>
                    </a:lnTo>
                    <a:lnTo>
                      <a:pt x="97" y="58"/>
                    </a:lnTo>
                    <a:lnTo>
                      <a:pt x="93" y="54"/>
                    </a:lnTo>
                    <a:lnTo>
                      <a:pt x="97" y="50"/>
                    </a:lnTo>
                    <a:lnTo>
                      <a:pt x="101" y="44"/>
                    </a:lnTo>
                    <a:lnTo>
                      <a:pt x="105" y="44"/>
                    </a:lnTo>
                    <a:lnTo>
                      <a:pt x="109" y="44"/>
                    </a:lnTo>
                    <a:lnTo>
                      <a:pt x="111" y="44"/>
                    </a:lnTo>
                    <a:lnTo>
                      <a:pt x="115" y="40"/>
                    </a:lnTo>
                    <a:lnTo>
                      <a:pt x="115" y="34"/>
                    </a:lnTo>
                    <a:lnTo>
                      <a:pt x="115" y="24"/>
                    </a:lnTo>
                    <a:lnTo>
                      <a:pt x="117" y="24"/>
                    </a:lnTo>
                    <a:lnTo>
                      <a:pt x="121" y="26"/>
                    </a:lnTo>
                    <a:lnTo>
                      <a:pt x="121" y="22"/>
                    </a:lnTo>
                    <a:lnTo>
                      <a:pt x="117" y="16"/>
                    </a:lnTo>
                    <a:lnTo>
                      <a:pt x="119" y="12"/>
                    </a:lnTo>
                    <a:lnTo>
                      <a:pt x="123" y="10"/>
                    </a:lnTo>
                    <a:lnTo>
                      <a:pt x="125" y="4"/>
                    </a:lnTo>
                    <a:lnTo>
                      <a:pt x="127" y="0"/>
                    </a:lnTo>
                    <a:lnTo>
                      <a:pt x="189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4" name="Freeform 13"/>
              <p:cNvSpPr>
                <a:spLocks/>
              </p:cNvSpPr>
              <p:nvPr/>
            </p:nvSpPr>
            <p:spPr bwMode="auto">
              <a:xfrm>
                <a:off x="1939" y="768"/>
                <a:ext cx="304" cy="238"/>
              </a:xfrm>
              <a:custGeom>
                <a:avLst/>
                <a:gdLst>
                  <a:gd name="T0" fmla="*/ 102 w 304"/>
                  <a:gd name="T1" fmla="*/ 2 h 238"/>
                  <a:gd name="T2" fmla="*/ 160 w 304"/>
                  <a:gd name="T3" fmla="*/ 2 h 238"/>
                  <a:gd name="T4" fmla="*/ 162 w 304"/>
                  <a:gd name="T5" fmla="*/ 2 h 238"/>
                  <a:gd name="T6" fmla="*/ 164 w 304"/>
                  <a:gd name="T7" fmla="*/ 2 h 238"/>
                  <a:gd name="T8" fmla="*/ 170 w 304"/>
                  <a:gd name="T9" fmla="*/ 4 h 238"/>
                  <a:gd name="T10" fmla="*/ 174 w 304"/>
                  <a:gd name="T11" fmla="*/ 6 h 238"/>
                  <a:gd name="T12" fmla="*/ 176 w 304"/>
                  <a:gd name="T13" fmla="*/ 4 h 238"/>
                  <a:gd name="T14" fmla="*/ 180 w 304"/>
                  <a:gd name="T15" fmla="*/ 4 h 238"/>
                  <a:gd name="T16" fmla="*/ 184 w 304"/>
                  <a:gd name="T17" fmla="*/ 4 h 238"/>
                  <a:gd name="T18" fmla="*/ 188 w 304"/>
                  <a:gd name="T19" fmla="*/ 6 h 238"/>
                  <a:gd name="T20" fmla="*/ 192 w 304"/>
                  <a:gd name="T21" fmla="*/ 10 h 238"/>
                  <a:gd name="T22" fmla="*/ 196 w 304"/>
                  <a:gd name="T23" fmla="*/ 10 h 238"/>
                  <a:gd name="T24" fmla="*/ 200 w 304"/>
                  <a:gd name="T25" fmla="*/ 10 h 238"/>
                  <a:gd name="T26" fmla="*/ 204 w 304"/>
                  <a:gd name="T27" fmla="*/ 12 h 238"/>
                  <a:gd name="T28" fmla="*/ 210 w 304"/>
                  <a:gd name="T29" fmla="*/ 22 h 238"/>
                  <a:gd name="T30" fmla="*/ 214 w 304"/>
                  <a:gd name="T31" fmla="*/ 26 h 238"/>
                  <a:gd name="T32" fmla="*/ 216 w 304"/>
                  <a:gd name="T33" fmla="*/ 32 h 238"/>
                  <a:gd name="T34" fmla="*/ 220 w 304"/>
                  <a:gd name="T35" fmla="*/ 32 h 238"/>
                  <a:gd name="T36" fmla="*/ 224 w 304"/>
                  <a:gd name="T37" fmla="*/ 32 h 238"/>
                  <a:gd name="T38" fmla="*/ 226 w 304"/>
                  <a:gd name="T39" fmla="*/ 30 h 238"/>
                  <a:gd name="T40" fmla="*/ 230 w 304"/>
                  <a:gd name="T41" fmla="*/ 32 h 238"/>
                  <a:gd name="T42" fmla="*/ 232 w 304"/>
                  <a:gd name="T43" fmla="*/ 30 h 238"/>
                  <a:gd name="T44" fmla="*/ 234 w 304"/>
                  <a:gd name="T45" fmla="*/ 28 h 238"/>
                  <a:gd name="T46" fmla="*/ 236 w 304"/>
                  <a:gd name="T47" fmla="*/ 68 h 238"/>
                  <a:gd name="T48" fmla="*/ 264 w 304"/>
                  <a:gd name="T49" fmla="*/ 70 h 238"/>
                  <a:gd name="T50" fmla="*/ 302 w 304"/>
                  <a:gd name="T51" fmla="*/ 70 h 238"/>
                  <a:gd name="T52" fmla="*/ 304 w 304"/>
                  <a:gd name="T53" fmla="*/ 138 h 238"/>
                  <a:gd name="T54" fmla="*/ 302 w 304"/>
                  <a:gd name="T55" fmla="*/ 206 h 238"/>
                  <a:gd name="T56" fmla="*/ 168 w 304"/>
                  <a:gd name="T57" fmla="*/ 206 h 238"/>
                  <a:gd name="T58" fmla="*/ 168 w 304"/>
                  <a:gd name="T59" fmla="*/ 222 h 238"/>
                  <a:gd name="T60" fmla="*/ 168 w 304"/>
                  <a:gd name="T61" fmla="*/ 238 h 238"/>
                  <a:gd name="T62" fmla="*/ 68 w 304"/>
                  <a:gd name="T63" fmla="*/ 238 h 238"/>
                  <a:gd name="T64" fmla="*/ 48 w 304"/>
                  <a:gd name="T65" fmla="*/ 238 h 238"/>
                  <a:gd name="T66" fmla="*/ 2 w 304"/>
                  <a:gd name="T67" fmla="*/ 238 h 238"/>
                  <a:gd name="T68" fmla="*/ 2 w 304"/>
                  <a:gd name="T69" fmla="*/ 188 h 238"/>
                  <a:gd name="T70" fmla="*/ 0 w 304"/>
                  <a:gd name="T71" fmla="*/ 136 h 238"/>
                  <a:gd name="T72" fmla="*/ 0 w 304"/>
                  <a:gd name="T73" fmla="*/ 134 h 238"/>
                  <a:gd name="T74" fmla="*/ 0 w 304"/>
                  <a:gd name="T75" fmla="*/ 128 h 238"/>
                  <a:gd name="T76" fmla="*/ 0 w 304"/>
                  <a:gd name="T77" fmla="*/ 124 h 238"/>
                  <a:gd name="T78" fmla="*/ 4 w 304"/>
                  <a:gd name="T79" fmla="*/ 124 h 238"/>
                  <a:gd name="T80" fmla="*/ 6 w 304"/>
                  <a:gd name="T81" fmla="*/ 124 h 238"/>
                  <a:gd name="T82" fmla="*/ 10 w 304"/>
                  <a:gd name="T83" fmla="*/ 120 h 238"/>
                  <a:gd name="T84" fmla="*/ 10 w 304"/>
                  <a:gd name="T85" fmla="*/ 112 h 238"/>
                  <a:gd name="T86" fmla="*/ 12 w 304"/>
                  <a:gd name="T87" fmla="*/ 104 h 238"/>
                  <a:gd name="T88" fmla="*/ 14 w 304"/>
                  <a:gd name="T89" fmla="*/ 96 h 238"/>
                  <a:gd name="T90" fmla="*/ 12 w 304"/>
                  <a:gd name="T91" fmla="*/ 86 h 238"/>
                  <a:gd name="T92" fmla="*/ 10 w 304"/>
                  <a:gd name="T93" fmla="*/ 80 h 238"/>
                  <a:gd name="T94" fmla="*/ 12 w 304"/>
                  <a:gd name="T95" fmla="*/ 74 h 238"/>
                  <a:gd name="T96" fmla="*/ 8 w 304"/>
                  <a:gd name="T97" fmla="*/ 68 h 238"/>
                  <a:gd name="T98" fmla="*/ 10 w 304"/>
                  <a:gd name="T99" fmla="*/ 64 h 238"/>
                  <a:gd name="T100" fmla="*/ 12 w 304"/>
                  <a:gd name="T101" fmla="*/ 58 h 238"/>
                  <a:gd name="T102" fmla="*/ 18 w 304"/>
                  <a:gd name="T103" fmla="*/ 54 h 238"/>
                  <a:gd name="T104" fmla="*/ 22 w 304"/>
                  <a:gd name="T105" fmla="*/ 46 h 238"/>
                  <a:gd name="T106" fmla="*/ 26 w 304"/>
                  <a:gd name="T107" fmla="*/ 40 h 238"/>
                  <a:gd name="T108" fmla="*/ 30 w 304"/>
                  <a:gd name="T109" fmla="*/ 38 h 238"/>
                  <a:gd name="T110" fmla="*/ 34 w 304"/>
                  <a:gd name="T111" fmla="*/ 38 h 238"/>
                  <a:gd name="T112" fmla="*/ 34 w 304"/>
                  <a:gd name="T113" fmla="*/ 0 h 238"/>
                  <a:gd name="T114" fmla="*/ 52 w 304"/>
                  <a:gd name="T115" fmla="*/ 0 h 238"/>
                  <a:gd name="T116" fmla="*/ 68 w 304"/>
                  <a:gd name="T117" fmla="*/ 0 h 238"/>
                  <a:gd name="T118" fmla="*/ 102 w 304"/>
                  <a:gd name="T119" fmla="*/ 2 h 238"/>
                  <a:gd name="T120" fmla="*/ 102 w 304"/>
                  <a:gd name="T121" fmla="*/ 2 h 23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04" h="238">
                    <a:moveTo>
                      <a:pt x="102" y="2"/>
                    </a:move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70" y="4"/>
                    </a:lnTo>
                    <a:lnTo>
                      <a:pt x="174" y="6"/>
                    </a:lnTo>
                    <a:lnTo>
                      <a:pt x="176" y="4"/>
                    </a:lnTo>
                    <a:lnTo>
                      <a:pt x="180" y="4"/>
                    </a:lnTo>
                    <a:lnTo>
                      <a:pt x="184" y="4"/>
                    </a:lnTo>
                    <a:lnTo>
                      <a:pt x="188" y="6"/>
                    </a:lnTo>
                    <a:lnTo>
                      <a:pt x="192" y="10"/>
                    </a:lnTo>
                    <a:lnTo>
                      <a:pt x="196" y="10"/>
                    </a:lnTo>
                    <a:lnTo>
                      <a:pt x="200" y="10"/>
                    </a:lnTo>
                    <a:lnTo>
                      <a:pt x="204" y="12"/>
                    </a:lnTo>
                    <a:lnTo>
                      <a:pt x="210" y="22"/>
                    </a:lnTo>
                    <a:lnTo>
                      <a:pt x="214" y="26"/>
                    </a:lnTo>
                    <a:lnTo>
                      <a:pt x="216" y="32"/>
                    </a:lnTo>
                    <a:lnTo>
                      <a:pt x="220" y="32"/>
                    </a:lnTo>
                    <a:lnTo>
                      <a:pt x="224" y="32"/>
                    </a:lnTo>
                    <a:lnTo>
                      <a:pt x="226" y="30"/>
                    </a:lnTo>
                    <a:lnTo>
                      <a:pt x="230" y="32"/>
                    </a:lnTo>
                    <a:lnTo>
                      <a:pt x="232" y="30"/>
                    </a:lnTo>
                    <a:lnTo>
                      <a:pt x="234" y="28"/>
                    </a:lnTo>
                    <a:lnTo>
                      <a:pt x="236" y="68"/>
                    </a:lnTo>
                    <a:lnTo>
                      <a:pt x="264" y="70"/>
                    </a:lnTo>
                    <a:lnTo>
                      <a:pt x="302" y="70"/>
                    </a:lnTo>
                    <a:lnTo>
                      <a:pt x="304" y="138"/>
                    </a:lnTo>
                    <a:lnTo>
                      <a:pt x="302" y="206"/>
                    </a:lnTo>
                    <a:lnTo>
                      <a:pt x="168" y="206"/>
                    </a:lnTo>
                    <a:lnTo>
                      <a:pt x="168" y="222"/>
                    </a:lnTo>
                    <a:lnTo>
                      <a:pt x="168" y="238"/>
                    </a:lnTo>
                    <a:lnTo>
                      <a:pt x="68" y="238"/>
                    </a:lnTo>
                    <a:lnTo>
                      <a:pt x="48" y="238"/>
                    </a:lnTo>
                    <a:lnTo>
                      <a:pt x="2" y="238"/>
                    </a:lnTo>
                    <a:lnTo>
                      <a:pt x="2" y="18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6" y="124"/>
                    </a:lnTo>
                    <a:lnTo>
                      <a:pt x="10" y="120"/>
                    </a:lnTo>
                    <a:lnTo>
                      <a:pt x="10" y="112"/>
                    </a:lnTo>
                    <a:lnTo>
                      <a:pt x="12" y="104"/>
                    </a:lnTo>
                    <a:lnTo>
                      <a:pt x="14" y="96"/>
                    </a:lnTo>
                    <a:lnTo>
                      <a:pt x="12" y="86"/>
                    </a:lnTo>
                    <a:lnTo>
                      <a:pt x="10" y="80"/>
                    </a:lnTo>
                    <a:lnTo>
                      <a:pt x="12" y="74"/>
                    </a:lnTo>
                    <a:lnTo>
                      <a:pt x="8" y="68"/>
                    </a:lnTo>
                    <a:lnTo>
                      <a:pt x="10" y="64"/>
                    </a:lnTo>
                    <a:lnTo>
                      <a:pt x="12" y="58"/>
                    </a:lnTo>
                    <a:lnTo>
                      <a:pt x="18" y="54"/>
                    </a:lnTo>
                    <a:lnTo>
                      <a:pt x="22" y="46"/>
                    </a:lnTo>
                    <a:lnTo>
                      <a:pt x="26" y="40"/>
                    </a:lnTo>
                    <a:lnTo>
                      <a:pt x="30" y="38"/>
                    </a:lnTo>
                    <a:lnTo>
                      <a:pt x="34" y="38"/>
                    </a:lnTo>
                    <a:lnTo>
                      <a:pt x="34" y="0"/>
                    </a:lnTo>
                    <a:lnTo>
                      <a:pt x="52" y="0"/>
                    </a:lnTo>
                    <a:lnTo>
                      <a:pt x="68" y="0"/>
                    </a:lnTo>
                    <a:lnTo>
                      <a:pt x="102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5" name="Freeform 14"/>
              <p:cNvSpPr>
                <a:spLocks/>
              </p:cNvSpPr>
              <p:nvPr/>
            </p:nvSpPr>
            <p:spPr bwMode="auto">
              <a:xfrm>
                <a:off x="2241" y="798"/>
                <a:ext cx="328" cy="356"/>
              </a:xfrm>
              <a:custGeom>
                <a:avLst/>
                <a:gdLst>
                  <a:gd name="T0" fmla="*/ 232 w 328"/>
                  <a:gd name="T1" fmla="*/ 0 h 356"/>
                  <a:gd name="T2" fmla="*/ 236 w 328"/>
                  <a:gd name="T3" fmla="*/ 8 h 356"/>
                  <a:gd name="T4" fmla="*/ 236 w 328"/>
                  <a:gd name="T5" fmla="*/ 26 h 356"/>
                  <a:gd name="T6" fmla="*/ 242 w 328"/>
                  <a:gd name="T7" fmla="*/ 16 h 356"/>
                  <a:gd name="T8" fmla="*/ 242 w 328"/>
                  <a:gd name="T9" fmla="*/ 8 h 356"/>
                  <a:gd name="T10" fmla="*/ 250 w 328"/>
                  <a:gd name="T11" fmla="*/ 14 h 356"/>
                  <a:gd name="T12" fmla="*/ 264 w 328"/>
                  <a:gd name="T13" fmla="*/ 10 h 356"/>
                  <a:gd name="T14" fmla="*/ 274 w 328"/>
                  <a:gd name="T15" fmla="*/ 14 h 356"/>
                  <a:gd name="T16" fmla="*/ 284 w 328"/>
                  <a:gd name="T17" fmla="*/ 10 h 356"/>
                  <a:gd name="T18" fmla="*/ 288 w 328"/>
                  <a:gd name="T19" fmla="*/ 18 h 356"/>
                  <a:gd name="T20" fmla="*/ 292 w 328"/>
                  <a:gd name="T21" fmla="*/ 32 h 356"/>
                  <a:gd name="T22" fmla="*/ 300 w 328"/>
                  <a:gd name="T23" fmla="*/ 38 h 356"/>
                  <a:gd name="T24" fmla="*/ 304 w 328"/>
                  <a:gd name="T25" fmla="*/ 46 h 356"/>
                  <a:gd name="T26" fmla="*/ 312 w 328"/>
                  <a:gd name="T27" fmla="*/ 46 h 356"/>
                  <a:gd name="T28" fmla="*/ 322 w 328"/>
                  <a:gd name="T29" fmla="*/ 44 h 356"/>
                  <a:gd name="T30" fmla="*/ 328 w 328"/>
                  <a:gd name="T31" fmla="*/ 52 h 356"/>
                  <a:gd name="T32" fmla="*/ 324 w 328"/>
                  <a:gd name="T33" fmla="*/ 58 h 356"/>
                  <a:gd name="T34" fmla="*/ 318 w 328"/>
                  <a:gd name="T35" fmla="*/ 66 h 356"/>
                  <a:gd name="T36" fmla="*/ 320 w 328"/>
                  <a:gd name="T37" fmla="*/ 86 h 356"/>
                  <a:gd name="T38" fmla="*/ 320 w 328"/>
                  <a:gd name="T39" fmla="*/ 104 h 356"/>
                  <a:gd name="T40" fmla="*/ 318 w 328"/>
                  <a:gd name="T41" fmla="*/ 124 h 356"/>
                  <a:gd name="T42" fmla="*/ 322 w 328"/>
                  <a:gd name="T43" fmla="*/ 140 h 356"/>
                  <a:gd name="T44" fmla="*/ 328 w 328"/>
                  <a:gd name="T45" fmla="*/ 158 h 356"/>
                  <a:gd name="T46" fmla="*/ 316 w 328"/>
                  <a:gd name="T47" fmla="*/ 176 h 356"/>
                  <a:gd name="T48" fmla="*/ 306 w 328"/>
                  <a:gd name="T49" fmla="*/ 198 h 356"/>
                  <a:gd name="T50" fmla="*/ 300 w 328"/>
                  <a:gd name="T51" fmla="*/ 216 h 356"/>
                  <a:gd name="T52" fmla="*/ 290 w 328"/>
                  <a:gd name="T53" fmla="*/ 230 h 356"/>
                  <a:gd name="T54" fmla="*/ 280 w 328"/>
                  <a:gd name="T55" fmla="*/ 238 h 356"/>
                  <a:gd name="T56" fmla="*/ 264 w 328"/>
                  <a:gd name="T57" fmla="*/ 266 h 356"/>
                  <a:gd name="T58" fmla="*/ 262 w 328"/>
                  <a:gd name="T59" fmla="*/ 292 h 356"/>
                  <a:gd name="T60" fmla="*/ 258 w 328"/>
                  <a:gd name="T61" fmla="*/ 314 h 356"/>
                  <a:gd name="T62" fmla="*/ 246 w 328"/>
                  <a:gd name="T63" fmla="*/ 346 h 356"/>
                  <a:gd name="T64" fmla="*/ 200 w 328"/>
                  <a:gd name="T65" fmla="*/ 356 h 356"/>
                  <a:gd name="T66" fmla="*/ 164 w 328"/>
                  <a:gd name="T67" fmla="*/ 352 h 356"/>
                  <a:gd name="T68" fmla="*/ 66 w 328"/>
                  <a:gd name="T69" fmla="*/ 312 h 356"/>
                  <a:gd name="T70" fmla="*/ 2 w 328"/>
                  <a:gd name="T71" fmla="*/ 108 h 356"/>
                  <a:gd name="T72" fmla="*/ 76 w 328"/>
                  <a:gd name="T73" fmla="*/ 108 h 356"/>
                  <a:gd name="T74" fmla="*/ 84 w 328"/>
                  <a:gd name="T75" fmla="*/ 106 h 356"/>
                  <a:gd name="T76" fmla="*/ 90 w 328"/>
                  <a:gd name="T77" fmla="*/ 110 h 356"/>
                  <a:gd name="T78" fmla="*/ 98 w 328"/>
                  <a:gd name="T79" fmla="*/ 102 h 356"/>
                  <a:gd name="T80" fmla="*/ 110 w 328"/>
                  <a:gd name="T81" fmla="*/ 102 h 356"/>
                  <a:gd name="T82" fmla="*/ 120 w 328"/>
                  <a:gd name="T83" fmla="*/ 102 h 356"/>
                  <a:gd name="T84" fmla="*/ 124 w 328"/>
                  <a:gd name="T85" fmla="*/ 90 h 356"/>
                  <a:gd name="T86" fmla="*/ 142 w 328"/>
                  <a:gd name="T87" fmla="*/ 76 h 356"/>
                  <a:gd name="T88" fmla="*/ 178 w 328"/>
                  <a:gd name="T89" fmla="*/ 40 h 356"/>
                  <a:gd name="T90" fmla="*/ 192 w 328"/>
                  <a:gd name="T91" fmla="*/ 38 h 356"/>
                  <a:gd name="T92" fmla="*/ 210 w 328"/>
                  <a:gd name="T93" fmla="*/ 28 h 356"/>
                  <a:gd name="T94" fmla="*/ 222 w 328"/>
                  <a:gd name="T95" fmla="*/ 6 h 35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28" h="356">
                    <a:moveTo>
                      <a:pt x="226" y="0"/>
                    </a:moveTo>
                    <a:lnTo>
                      <a:pt x="228" y="0"/>
                    </a:lnTo>
                    <a:lnTo>
                      <a:pt x="232" y="0"/>
                    </a:lnTo>
                    <a:lnTo>
                      <a:pt x="232" y="2"/>
                    </a:lnTo>
                    <a:lnTo>
                      <a:pt x="234" y="6"/>
                    </a:lnTo>
                    <a:lnTo>
                      <a:pt x="236" y="8"/>
                    </a:lnTo>
                    <a:lnTo>
                      <a:pt x="232" y="12"/>
                    </a:lnTo>
                    <a:lnTo>
                      <a:pt x="236" y="18"/>
                    </a:lnTo>
                    <a:lnTo>
                      <a:pt x="236" y="26"/>
                    </a:lnTo>
                    <a:lnTo>
                      <a:pt x="238" y="26"/>
                    </a:lnTo>
                    <a:lnTo>
                      <a:pt x="246" y="22"/>
                    </a:lnTo>
                    <a:lnTo>
                      <a:pt x="242" y="16"/>
                    </a:lnTo>
                    <a:lnTo>
                      <a:pt x="240" y="12"/>
                    </a:lnTo>
                    <a:lnTo>
                      <a:pt x="240" y="10"/>
                    </a:lnTo>
                    <a:lnTo>
                      <a:pt x="242" y="8"/>
                    </a:lnTo>
                    <a:lnTo>
                      <a:pt x="246" y="6"/>
                    </a:lnTo>
                    <a:lnTo>
                      <a:pt x="248" y="8"/>
                    </a:lnTo>
                    <a:lnTo>
                      <a:pt x="250" y="14"/>
                    </a:lnTo>
                    <a:lnTo>
                      <a:pt x="256" y="18"/>
                    </a:lnTo>
                    <a:lnTo>
                      <a:pt x="260" y="16"/>
                    </a:lnTo>
                    <a:lnTo>
                      <a:pt x="264" y="10"/>
                    </a:lnTo>
                    <a:lnTo>
                      <a:pt x="266" y="12"/>
                    </a:lnTo>
                    <a:lnTo>
                      <a:pt x="270" y="14"/>
                    </a:lnTo>
                    <a:lnTo>
                      <a:pt x="274" y="14"/>
                    </a:lnTo>
                    <a:lnTo>
                      <a:pt x="282" y="12"/>
                    </a:lnTo>
                    <a:lnTo>
                      <a:pt x="284" y="10"/>
                    </a:lnTo>
                    <a:lnTo>
                      <a:pt x="286" y="8"/>
                    </a:lnTo>
                    <a:lnTo>
                      <a:pt x="288" y="8"/>
                    </a:lnTo>
                    <a:lnTo>
                      <a:pt x="288" y="18"/>
                    </a:lnTo>
                    <a:lnTo>
                      <a:pt x="288" y="26"/>
                    </a:lnTo>
                    <a:lnTo>
                      <a:pt x="290" y="30"/>
                    </a:lnTo>
                    <a:lnTo>
                      <a:pt x="292" y="32"/>
                    </a:lnTo>
                    <a:lnTo>
                      <a:pt x="294" y="34"/>
                    </a:lnTo>
                    <a:lnTo>
                      <a:pt x="296" y="36"/>
                    </a:lnTo>
                    <a:lnTo>
                      <a:pt x="300" y="38"/>
                    </a:lnTo>
                    <a:lnTo>
                      <a:pt x="300" y="42"/>
                    </a:lnTo>
                    <a:lnTo>
                      <a:pt x="302" y="44"/>
                    </a:lnTo>
                    <a:lnTo>
                      <a:pt x="304" y="46"/>
                    </a:lnTo>
                    <a:lnTo>
                      <a:pt x="308" y="48"/>
                    </a:lnTo>
                    <a:lnTo>
                      <a:pt x="312" y="46"/>
                    </a:lnTo>
                    <a:lnTo>
                      <a:pt x="316" y="44"/>
                    </a:lnTo>
                    <a:lnTo>
                      <a:pt x="318" y="42"/>
                    </a:lnTo>
                    <a:lnTo>
                      <a:pt x="322" y="44"/>
                    </a:lnTo>
                    <a:lnTo>
                      <a:pt x="326" y="46"/>
                    </a:lnTo>
                    <a:lnTo>
                      <a:pt x="328" y="48"/>
                    </a:lnTo>
                    <a:lnTo>
                      <a:pt x="328" y="52"/>
                    </a:lnTo>
                    <a:lnTo>
                      <a:pt x="326" y="54"/>
                    </a:lnTo>
                    <a:lnTo>
                      <a:pt x="326" y="56"/>
                    </a:lnTo>
                    <a:lnTo>
                      <a:pt x="324" y="58"/>
                    </a:lnTo>
                    <a:lnTo>
                      <a:pt x="318" y="58"/>
                    </a:lnTo>
                    <a:lnTo>
                      <a:pt x="318" y="62"/>
                    </a:lnTo>
                    <a:lnTo>
                      <a:pt x="318" y="66"/>
                    </a:lnTo>
                    <a:lnTo>
                      <a:pt x="320" y="70"/>
                    </a:lnTo>
                    <a:lnTo>
                      <a:pt x="320" y="78"/>
                    </a:lnTo>
                    <a:lnTo>
                      <a:pt x="320" y="86"/>
                    </a:lnTo>
                    <a:lnTo>
                      <a:pt x="320" y="92"/>
                    </a:lnTo>
                    <a:lnTo>
                      <a:pt x="320" y="100"/>
                    </a:lnTo>
                    <a:lnTo>
                      <a:pt x="320" y="104"/>
                    </a:lnTo>
                    <a:lnTo>
                      <a:pt x="314" y="108"/>
                    </a:lnTo>
                    <a:lnTo>
                      <a:pt x="316" y="120"/>
                    </a:lnTo>
                    <a:lnTo>
                      <a:pt x="318" y="124"/>
                    </a:lnTo>
                    <a:lnTo>
                      <a:pt x="320" y="130"/>
                    </a:lnTo>
                    <a:lnTo>
                      <a:pt x="322" y="134"/>
                    </a:lnTo>
                    <a:lnTo>
                      <a:pt x="322" y="140"/>
                    </a:lnTo>
                    <a:lnTo>
                      <a:pt x="328" y="144"/>
                    </a:lnTo>
                    <a:lnTo>
                      <a:pt x="328" y="150"/>
                    </a:lnTo>
                    <a:lnTo>
                      <a:pt x="328" y="158"/>
                    </a:lnTo>
                    <a:lnTo>
                      <a:pt x="326" y="166"/>
                    </a:lnTo>
                    <a:lnTo>
                      <a:pt x="324" y="168"/>
                    </a:lnTo>
                    <a:lnTo>
                      <a:pt x="316" y="176"/>
                    </a:lnTo>
                    <a:lnTo>
                      <a:pt x="310" y="182"/>
                    </a:lnTo>
                    <a:lnTo>
                      <a:pt x="306" y="190"/>
                    </a:lnTo>
                    <a:lnTo>
                      <a:pt x="306" y="198"/>
                    </a:lnTo>
                    <a:lnTo>
                      <a:pt x="304" y="206"/>
                    </a:lnTo>
                    <a:lnTo>
                      <a:pt x="302" y="212"/>
                    </a:lnTo>
                    <a:lnTo>
                      <a:pt x="300" y="216"/>
                    </a:lnTo>
                    <a:lnTo>
                      <a:pt x="298" y="218"/>
                    </a:lnTo>
                    <a:lnTo>
                      <a:pt x="294" y="222"/>
                    </a:lnTo>
                    <a:lnTo>
                      <a:pt x="290" y="230"/>
                    </a:lnTo>
                    <a:lnTo>
                      <a:pt x="288" y="232"/>
                    </a:lnTo>
                    <a:lnTo>
                      <a:pt x="284" y="236"/>
                    </a:lnTo>
                    <a:lnTo>
                      <a:pt x="280" y="238"/>
                    </a:lnTo>
                    <a:lnTo>
                      <a:pt x="278" y="240"/>
                    </a:lnTo>
                    <a:lnTo>
                      <a:pt x="272" y="254"/>
                    </a:lnTo>
                    <a:lnTo>
                      <a:pt x="264" y="266"/>
                    </a:lnTo>
                    <a:lnTo>
                      <a:pt x="262" y="276"/>
                    </a:lnTo>
                    <a:lnTo>
                      <a:pt x="264" y="284"/>
                    </a:lnTo>
                    <a:lnTo>
                      <a:pt x="262" y="292"/>
                    </a:lnTo>
                    <a:lnTo>
                      <a:pt x="262" y="302"/>
                    </a:lnTo>
                    <a:lnTo>
                      <a:pt x="258" y="310"/>
                    </a:lnTo>
                    <a:lnTo>
                      <a:pt x="258" y="314"/>
                    </a:lnTo>
                    <a:lnTo>
                      <a:pt x="256" y="326"/>
                    </a:lnTo>
                    <a:lnTo>
                      <a:pt x="254" y="332"/>
                    </a:lnTo>
                    <a:lnTo>
                      <a:pt x="246" y="346"/>
                    </a:lnTo>
                    <a:lnTo>
                      <a:pt x="210" y="346"/>
                    </a:lnTo>
                    <a:lnTo>
                      <a:pt x="200" y="346"/>
                    </a:lnTo>
                    <a:lnTo>
                      <a:pt x="200" y="356"/>
                    </a:lnTo>
                    <a:lnTo>
                      <a:pt x="170" y="356"/>
                    </a:lnTo>
                    <a:lnTo>
                      <a:pt x="170" y="354"/>
                    </a:lnTo>
                    <a:lnTo>
                      <a:pt x="164" y="352"/>
                    </a:lnTo>
                    <a:lnTo>
                      <a:pt x="162" y="346"/>
                    </a:lnTo>
                    <a:lnTo>
                      <a:pt x="66" y="346"/>
                    </a:lnTo>
                    <a:lnTo>
                      <a:pt x="66" y="312"/>
                    </a:lnTo>
                    <a:lnTo>
                      <a:pt x="0" y="244"/>
                    </a:lnTo>
                    <a:lnTo>
                      <a:pt x="0" y="176"/>
                    </a:lnTo>
                    <a:lnTo>
                      <a:pt x="2" y="108"/>
                    </a:lnTo>
                    <a:lnTo>
                      <a:pt x="42" y="108"/>
                    </a:lnTo>
                    <a:lnTo>
                      <a:pt x="72" y="108"/>
                    </a:lnTo>
                    <a:lnTo>
                      <a:pt x="76" y="108"/>
                    </a:lnTo>
                    <a:lnTo>
                      <a:pt x="78" y="108"/>
                    </a:lnTo>
                    <a:lnTo>
                      <a:pt x="82" y="108"/>
                    </a:lnTo>
                    <a:lnTo>
                      <a:pt x="84" y="106"/>
                    </a:lnTo>
                    <a:lnTo>
                      <a:pt x="86" y="106"/>
                    </a:lnTo>
                    <a:lnTo>
                      <a:pt x="88" y="108"/>
                    </a:lnTo>
                    <a:lnTo>
                      <a:pt x="90" y="110"/>
                    </a:lnTo>
                    <a:lnTo>
                      <a:pt x="94" y="108"/>
                    </a:lnTo>
                    <a:lnTo>
                      <a:pt x="98" y="106"/>
                    </a:lnTo>
                    <a:lnTo>
                      <a:pt x="98" y="102"/>
                    </a:lnTo>
                    <a:lnTo>
                      <a:pt x="102" y="102"/>
                    </a:lnTo>
                    <a:lnTo>
                      <a:pt x="106" y="104"/>
                    </a:lnTo>
                    <a:lnTo>
                      <a:pt x="110" y="102"/>
                    </a:lnTo>
                    <a:lnTo>
                      <a:pt x="114" y="102"/>
                    </a:lnTo>
                    <a:lnTo>
                      <a:pt x="118" y="104"/>
                    </a:lnTo>
                    <a:lnTo>
                      <a:pt x="120" y="102"/>
                    </a:lnTo>
                    <a:lnTo>
                      <a:pt x="122" y="100"/>
                    </a:lnTo>
                    <a:lnTo>
                      <a:pt x="124" y="94"/>
                    </a:lnTo>
                    <a:lnTo>
                      <a:pt x="124" y="90"/>
                    </a:lnTo>
                    <a:lnTo>
                      <a:pt x="126" y="86"/>
                    </a:lnTo>
                    <a:lnTo>
                      <a:pt x="128" y="86"/>
                    </a:lnTo>
                    <a:lnTo>
                      <a:pt x="142" y="76"/>
                    </a:lnTo>
                    <a:lnTo>
                      <a:pt x="146" y="72"/>
                    </a:lnTo>
                    <a:lnTo>
                      <a:pt x="180" y="48"/>
                    </a:lnTo>
                    <a:lnTo>
                      <a:pt x="178" y="40"/>
                    </a:lnTo>
                    <a:lnTo>
                      <a:pt x="178" y="36"/>
                    </a:lnTo>
                    <a:lnTo>
                      <a:pt x="186" y="36"/>
                    </a:lnTo>
                    <a:lnTo>
                      <a:pt x="192" y="38"/>
                    </a:lnTo>
                    <a:lnTo>
                      <a:pt x="198" y="30"/>
                    </a:lnTo>
                    <a:lnTo>
                      <a:pt x="204" y="30"/>
                    </a:lnTo>
                    <a:lnTo>
                      <a:pt x="210" y="28"/>
                    </a:lnTo>
                    <a:lnTo>
                      <a:pt x="216" y="14"/>
                    </a:lnTo>
                    <a:lnTo>
                      <a:pt x="220" y="10"/>
                    </a:lnTo>
                    <a:lnTo>
                      <a:pt x="222" y="6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6" name="Freeform 15"/>
              <p:cNvSpPr>
                <a:spLocks/>
              </p:cNvSpPr>
              <p:nvPr/>
            </p:nvSpPr>
            <p:spPr bwMode="auto">
              <a:xfrm>
                <a:off x="2487" y="840"/>
                <a:ext cx="390" cy="400"/>
              </a:xfrm>
              <a:custGeom>
                <a:avLst/>
                <a:gdLst>
                  <a:gd name="T0" fmla="*/ 384 w 390"/>
                  <a:gd name="T1" fmla="*/ 90 h 400"/>
                  <a:gd name="T2" fmla="*/ 376 w 390"/>
                  <a:gd name="T3" fmla="*/ 98 h 400"/>
                  <a:gd name="T4" fmla="*/ 368 w 390"/>
                  <a:gd name="T5" fmla="*/ 108 h 400"/>
                  <a:gd name="T6" fmla="*/ 360 w 390"/>
                  <a:gd name="T7" fmla="*/ 124 h 400"/>
                  <a:gd name="T8" fmla="*/ 356 w 390"/>
                  <a:gd name="T9" fmla="*/ 148 h 400"/>
                  <a:gd name="T10" fmla="*/ 362 w 390"/>
                  <a:gd name="T11" fmla="*/ 170 h 400"/>
                  <a:gd name="T12" fmla="*/ 356 w 390"/>
                  <a:gd name="T13" fmla="*/ 192 h 400"/>
                  <a:gd name="T14" fmla="*/ 328 w 390"/>
                  <a:gd name="T15" fmla="*/ 204 h 400"/>
                  <a:gd name="T16" fmla="*/ 248 w 390"/>
                  <a:gd name="T17" fmla="*/ 214 h 400"/>
                  <a:gd name="T18" fmla="*/ 234 w 390"/>
                  <a:gd name="T19" fmla="*/ 220 h 400"/>
                  <a:gd name="T20" fmla="*/ 228 w 390"/>
                  <a:gd name="T21" fmla="*/ 230 h 400"/>
                  <a:gd name="T22" fmla="*/ 218 w 390"/>
                  <a:gd name="T23" fmla="*/ 232 h 400"/>
                  <a:gd name="T24" fmla="*/ 214 w 390"/>
                  <a:gd name="T25" fmla="*/ 252 h 400"/>
                  <a:gd name="T26" fmla="*/ 204 w 390"/>
                  <a:gd name="T27" fmla="*/ 256 h 400"/>
                  <a:gd name="T28" fmla="*/ 188 w 390"/>
                  <a:gd name="T29" fmla="*/ 258 h 400"/>
                  <a:gd name="T30" fmla="*/ 176 w 390"/>
                  <a:gd name="T31" fmla="*/ 262 h 400"/>
                  <a:gd name="T32" fmla="*/ 176 w 390"/>
                  <a:gd name="T33" fmla="*/ 278 h 400"/>
                  <a:gd name="T34" fmla="*/ 174 w 390"/>
                  <a:gd name="T35" fmla="*/ 290 h 400"/>
                  <a:gd name="T36" fmla="*/ 170 w 390"/>
                  <a:gd name="T37" fmla="*/ 308 h 400"/>
                  <a:gd name="T38" fmla="*/ 170 w 390"/>
                  <a:gd name="T39" fmla="*/ 324 h 400"/>
                  <a:gd name="T40" fmla="*/ 158 w 390"/>
                  <a:gd name="T41" fmla="*/ 338 h 400"/>
                  <a:gd name="T42" fmla="*/ 148 w 390"/>
                  <a:gd name="T43" fmla="*/ 346 h 400"/>
                  <a:gd name="T44" fmla="*/ 138 w 390"/>
                  <a:gd name="T45" fmla="*/ 356 h 400"/>
                  <a:gd name="T46" fmla="*/ 132 w 390"/>
                  <a:gd name="T47" fmla="*/ 372 h 400"/>
                  <a:gd name="T48" fmla="*/ 122 w 390"/>
                  <a:gd name="T49" fmla="*/ 382 h 400"/>
                  <a:gd name="T50" fmla="*/ 108 w 390"/>
                  <a:gd name="T51" fmla="*/ 384 h 400"/>
                  <a:gd name="T52" fmla="*/ 94 w 390"/>
                  <a:gd name="T53" fmla="*/ 394 h 400"/>
                  <a:gd name="T54" fmla="*/ 82 w 390"/>
                  <a:gd name="T55" fmla="*/ 390 h 400"/>
                  <a:gd name="T56" fmla="*/ 62 w 390"/>
                  <a:gd name="T57" fmla="*/ 388 h 400"/>
                  <a:gd name="T58" fmla="*/ 44 w 390"/>
                  <a:gd name="T59" fmla="*/ 388 h 400"/>
                  <a:gd name="T60" fmla="*/ 38 w 390"/>
                  <a:gd name="T61" fmla="*/ 380 h 400"/>
                  <a:gd name="T62" fmla="*/ 40 w 390"/>
                  <a:gd name="T63" fmla="*/ 360 h 400"/>
                  <a:gd name="T64" fmla="*/ 16 w 390"/>
                  <a:gd name="T65" fmla="*/ 366 h 400"/>
                  <a:gd name="T66" fmla="*/ 38 w 390"/>
                  <a:gd name="T67" fmla="*/ 348 h 400"/>
                  <a:gd name="T68" fmla="*/ 26 w 390"/>
                  <a:gd name="T69" fmla="*/ 328 h 400"/>
                  <a:gd name="T70" fmla="*/ 28 w 390"/>
                  <a:gd name="T71" fmla="*/ 314 h 400"/>
                  <a:gd name="T72" fmla="*/ 10 w 390"/>
                  <a:gd name="T73" fmla="*/ 284 h 400"/>
                  <a:gd name="T74" fmla="*/ 18 w 390"/>
                  <a:gd name="T75" fmla="*/ 242 h 400"/>
                  <a:gd name="T76" fmla="*/ 34 w 390"/>
                  <a:gd name="T77" fmla="*/ 196 h 400"/>
                  <a:gd name="T78" fmla="*/ 52 w 390"/>
                  <a:gd name="T79" fmla="*/ 176 h 400"/>
                  <a:gd name="T80" fmla="*/ 60 w 390"/>
                  <a:gd name="T81" fmla="*/ 148 h 400"/>
                  <a:gd name="T82" fmla="*/ 84 w 390"/>
                  <a:gd name="T83" fmla="*/ 124 h 400"/>
                  <a:gd name="T84" fmla="*/ 90 w 390"/>
                  <a:gd name="T85" fmla="*/ 104 h 400"/>
                  <a:gd name="T86" fmla="*/ 98 w 390"/>
                  <a:gd name="T87" fmla="*/ 96 h 400"/>
                  <a:gd name="T88" fmla="*/ 112 w 390"/>
                  <a:gd name="T89" fmla="*/ 114 h 400"/>
                  <a:gd name="T90" fmla="*/ 126 w 390"/>
                  <a:gd name="T91" fmla="*/ 112 h 400"/>
                  <a:gd name="T92" fmla="*/ 128 w 390"/>
                  <a:gd name="T93" fmla="*/ 98 h 400"/>
                  <a:gd name="T94" fmla="*/ 142 w 390"/>
                  <a:gd name="T95" fmla="*/ 82 h 400"/>
                  <a:gd name="T96" fmla="*/ 152 w 390"/>
                  <a:gd name="T97" fmla="*/ 76 h 400"/>
                  <a:gd name="T98" fmla="*/ 162 w 390"/>
                  <a:gd name="T99" fmla="*/ 82 h 400"/>
                  <a:gd name="T100" fmla="*/ 178 w 390"/>
                  <a:gd name="T101" fmla="*/ 84 h 400"/>
                  <a:gd name="T102" fmla="*/ 194 w 390"/>
                  <a:gd name="T103" fmla="*/ 76 h 400"/>
                  <a:gd name="T104" fmla="*/ 202 w 390"/>
                  <a:gd name="T105" fmla="*/ 52 h 400"/>
                  <a:gd name="T106" fmla="*/ 220 w 390"/>
                  <a:gd name="T107" fmla="*/ 44 h 400"/>
                  <a:gd name="T108" fmla="*/ 226 w 390"/>
                  <a:gd name="T109" fmla="*/ 40 h 400"/>
                  <a:gd name="T110" fmla="*/ 240 w 390"/>
                  <a:gd name="T111" fmla="*/ 40 h 400"/>
                  <a:gd name="T112" fmla="*/ 246 w 390"/>
                  <a:gd name="T113" fmla="*/ 30 h 400"/>
                  <a:gd name="T114" fmla="*/ 252 w 390"/>
                  <a:gd name="T115" fmla="*/ 18 h 400"/>
                  <a:gd name="T116" fmla="*/ 284 w 390"/>
                  <a:gd name="T117" fmla="*/ 0 h 400"/>
                  <a:gd name="T118" fmla="*/ 382 w 390"/>
                  <a:gd name="T119" fmla="*/ 68 h 4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90" h="400">
                    <a:moveTo>
                      <a:pt x="382" y="68"/>
                    </a:moveTo>
                    <a:lnTo>
                      <a:pt x="382" y="68"/>
                    </a:lnTo>
                    <a:lnTo>
                      <a:pt x="390" y="84"/>
                    </a:lnTo>
                    <a:lnTo>
                      <a:pt x="388" y="88"/>
                    </a:lnTo>
                    <a:lnTo>
                      <a:pt x="384" y="90"/>
                    </a:lnTo>
                    <a:lnTo>
                      <a:pt x="384" y="92"/>
                    </a:lnTo>
                    <a:lnTo>
                      <a:pt x="386" y="94"/>
                    </a:lnTo>
                    <a:lnTo>
                      <a:pt x="384" y="98"/>
                    </a:lnTo>
                    <a:lnTo>
                      <a:pt x="382" y="98"/>
                    </a:lnTo>
                    <a:lnTo>
                      <a:pt x="376" y="98"/>
                    </a:lnTo>
                    <a:lnTo>
                      <a:pt x="374" y="102"/>
                    </a:lnTo>
                    <a:lnTo>
                      <a:pt x="368" y="104"/>
                    </a:lnTo>
                    <a:lnTo>
                      <a:pt x="366" y="104"/>
                    </a:lnTo>
                    <a:lnTo>
                      <a:pt x="364" y="106"/>
                    </a:lnTo>
                    <a:lnTo>
                      <a:pt x="368" y="108"/>
                    </a:lnTo>
                    <a:lnTo>
                      <a:pt x="368" y="110"/>
                    </a:lnTo>
                    <a:lnTo>
                      <a:pt x="366" y="114"/>
                    </a:lnTo>
                    <a:lnTo>
                      <a:pt x="364" y="116"/>
                    </a:lnTo>
                    <a:lnTo>
                      <a:pt x="364" y="118"/>
                    </a:lnTo>
                    <a:lnTo>
                      <a:pt x="360" y="124"/>
                    </a:lnTo>
                    <a:lnTo>
                      <a:pt x="358" y="128"/>
                    </a:lnTo>
                    <a:lnTo>
                      <a:pt x="358" y="132"/>
                    </a:lnTo>
                    <a:lnTo>
                      <a:pt x="356" y="140"/>
                    </a:lnTo>
                    <a:lnTo>
                      <a:pt x="354" y="142"/>
                    </a:lnTo>
                    <a:lnTo>
                      <a:pt x="356" y="148"/>
                    </a:lnTo>
                    <a:lnTo>
                      <a:pt x="358" y="154"/>
                    </a:lnTo>
                    <a:lnTo>
                      <a:pt x="362" y="164"/>
                    </a:lnTo>
                    <a:lnTo>
                      <a:pt x="362" y="166"/>
                    </a:lnTo>
                    <a:lnTo>
                      <a:pt x="362" y="168"/>
                    </a:lnTo>
                    <a:lnTo>
                      <a:pt x="362" y="170"/>
                    </a:lnTo>
                    <a:lnTo>
                      <a:pt x="360" y="170"/>
                    </a:lnTo>
                    <a:lnTo>
                      <a:pt x="358" y="178"/>
                    </a:lnTo>
                    <a:lnTo>
                      <a:pt x="356" y="180"/>
                    </a:lnTo>
                    <a:lnTo>
                      <a:pt x="354" y="190"/>
                    </a:lnTo>
                    <a:lnTo>
                      <a:pt x="356" y="192"/>
                    </a:lnTo>
                    <a:lnTo>
                      <a:pt x="356" y="196"/>
                    </a:lnTo>
                    <a:lnTo>
                      <a:pt x="354" y="198"/>
                    </a:lnTo>
                    <a:lnTo>
                      <a:pt x="360" y="204"/>
                    </a:lnTo>
                    <a:lnTo>
                      <a:pt x="358" y="204"/>
                    </a:lnTo>
                    <a:lnTo>
                      <a:pt x="328" y="204"/>
                    </a:lnTo>
                    <a:lnTo>
                      <a:pt x="290" y="204"/>
                    </a:lnTo>
                    <a:lnTo>
                      <a:pt x="260" y="204"/>
                    </a:lnTo>
                    <a:lnTo>
                      <a:pt x="254" y="208"/>
                    </a:lnTo>
                    <a:lnTo>
                      <a:pt x="252" y="210"/>
                    </a:lnTo>
                    <a:lnTo>
                      <a:pt x="248" y="214"/>
                    </a:lnTo>
                    <a:lnTo>
                      <a:pt x="246" y="216"/>
                    </a:lnTo>
                    <a:lnTo>
                      <a:pt x="244" y="218"/>
                    </a:lnTo>
                    <a:lnTo>
                      <a:pt x="242" y="218"/>
                    </a:lnTo>
                    <a:lnTo>
                      <a:pt x="238" y="216"/>
                    </a:lnTo>
                    <a:lnTo>
                      <a:pt x="234" y="220"/>
                    </a:lnTo>
                    <a:lnTo>
                      <a:pt x="232" y="220"/>
                    </a:lnTo>
                    <a:lnTo>
                      <a:pt x="230" y="220"/>
                    </a:lnTo>
                    <a:lnTo>
                      <a:pt x="230" y="224"/>
                    </a:lnTo>
                    <a:lnTo>
                      <a:pt x="228" y="226"/>
                    </a:lnTo>
                    <a:lnTo>
                      <a:pt x="228" y="230"/>
                    </a:lnTo>
                    <a:lnTo>
                      <a:pt x="224" y="230"/>
                    </a:lnTo>
                    <a:lnTo>
                      <a:pt x="222" y="228"/>
                    </a:lnTo>
                    <a:lnTo>
                      <a:pt x="220" y="228"/>
                    </a:lnTo>
                    <a:lnTo>
                      <a:pt x="216" y="228"/>
                    </a:lnTo>
                    <a:lnTo>
                      <a:pt x="218" y="232"/>
                    </a:lnTo>
                    <a:lnTo>
                      <a:pt x="216" y="236"/>
                    </a:lnTo>
                    <a:lnTo>
                      <a:pt x="214" y="242"/>
                    </a:lnTo>
                    <a:lnTo>
                      <a:pt x="216" y="246"/>
                    </a:lnTo>
                    <a:lnTo>
                      <a:pt x="216" y="250"/>
                    </a:lnTo>
                    <a:lnTo>
                      <a:pt x="214" y="252"/>
                    </a:lnTo>
                    <a:lnTo>
                      <a:pt x="212" y="252"/>
                    </a:lnTo>
                    <a:lnTo>
                      <a:pt x="210" y="252"/>
                    </a:lnTo>
                    <a:lnTo>
                      <a:pt x="208" y="252"/>
                    </a:lnTo>
                    <a:lnTo>
                      <a:pt x="206" y="254"/>
                    </a:lnTo>
                    <a:lnTo>
                      <a:pt x="204" y="256"/>
                    </a:lnTo>
                    <a:lnTo>
                      <a:pt x="204" y="260"/>
                    </a:lnTo>
                    <a:lnTo>
                      <a:pt x="200" y="260"/>
                    </a:lnTo>
                    <a:lnTo>
                      <a:pt x="196" y="258"/>
                    </a:lnTo>
                    <a:lnTo>
                      <a:pt x="192" y="256"/>
                    </a:lnTo>
                    <a:lnTo>
                      <a:pt x="188" y="258"/>
                    </a:lnTo>
                    <a:lnTo>
                      <a:pt x="186" y="256"/>
                    </a:lnTo>
                    <a:lnTo>
                      <a:pt x="182" y="258"/>
                    </a:lnTo>
                    <a:lnTo>
                      <a:pt x="178" y="260"/>
                    </a:lnTo>
                    <a:lnTo>
                      <a:pt x="176" y="262"/>
                    </a:lnTo>
                    <a:lnTo>
                      <a:pt x="176" y="264"/>
                    </a:lnTo>
                    <a:lnTo>
                      <a:pt x="176" y="266"/>
                    </a:lnTo>
                    <a:lnTo>
                      <a:pt x="178" y="272"/>
                    </a:lnTo>
                    <a:lnTo>
                      <a:pt x="174" y="274"/>
                    </a:lnTo>
                    <a:lnTo>
                      <a:pt x="176" y="278"/>
                    </a:lnTo>
                    <a:lnTo>
                      <a:pt x="174" y="280"/>
                    </a:lnTo>
                    <a:lnTo>
                      <a:pt x="174" y="282"/>
                    </a:lnTo>
                    <a:lnTo>
                      <a:pt x="174" y="286"/>
                    </a:lnTo>
                    <a:lnTo>
                      <a:pt x="174" y="290"/>
                    </a:lnTo>
                    <a:lnTo>
                      <a:pt x="172" y="294"/>
                    </a:lnTo>
                    <a:lnTo>
                      <a:pt x="170" y="298"/>
                    </a:lnTo>
                    <a:lnTo>
                      <a:pt x="170" y="300"/>
                    </a:lnTo>
                    <a:lnTo>
                      <a:pt x="170" y="306"/>
                    </a:lnTo>
                    <a:lnTo>
                      <a:pt x="170" y="308"/>
                    </a:lnTo>
                    <a:lnTo>
                      <a:pt x="170" y="310"/>
                    </a:lnTo>
                    <a:lnTo>
                      <a:pt x="170" y="314"/>
                    </a:lnTo>
                    <a:lnTo>
                      <a:pt x="170" y="320"/>
                    </a:lnTo>
                    <a:lnTo>
                      <a:pt x="170" y="322"/>
                    </a:lnTo>
                    <a:lnTo>
                      <a:pt x="170" y="324"/>
                    </a:lnTo>
                    <a:lnTo>
                      <a:pt x="168" y="330"/>
                    </a:lnTo>
                    <a:lnTo>
                      <a:pt x="166" y="334"/>
                    </a:lnTo>
                    <a:lnTo>
                      <a:pt x="162" y="334"/>
                    </a:lnTo>
                    <a:lnTo>
                      <a:pt x="160" y="336"/>
                    </a:lnTo>
                    <a:lnTo>
                      <a:pt x="158" y="338"/>
                    </a:lnTo>
                    <a:lnTo>
                      <a:pt x="158" y="340"/>
                    </a:lnTo>
                    <a:lnTo>
                      <a:pt x="156" y="342"/>
                    </a:lnTo>
                    <a:lnTo>
                      <a:pt x="154" y="342"/>
                    </a:lnTo>
                    <a:lnTo>
                      <a:pt x="150" y="344"/>
                    </a:lnTo>
                    <a:lnTo>
                      <a:pt x="148" y="346"/>
                    </a:lnTo>
                    <a:lnTo>
                      <a:pt x="146" y="346"/>
                    </a:lnTo>
                    <a:lnTo>
                      <a:pt x="144" y="346"/>
                    </a:lnTo>
                    <a:lnTo>
                      <a:pt x="142" y="348"/>
                    </a:lnTo>
                    <a:lnTo>
                      <a:pt x="140" y="352"/>
                    </a:lnTo>
                    <a:lnTo>
                      <a:pt x="138" y="356"/>
                    </a:lnTo>
                    <a:lnTo>
                      <a:pt x="138" y="360"/>
                    </a:lnTo>
                    <a:lnTo>
                      <a:pt x="138" y="364"/>
                    </a:lnTo>
                    <a:lnTo>
                      <a:pt x="138" y="366"/>
                    </a:lnTo>
                    <a:lnTo>
                      <a:pt x="134" y="372"/>
                    </a:lnTo>
                    <a:lnTo>
                      <a:pt x="132" y="372"/>
                    </a:lnTo>
                    <a:lnTo>
                      <a:pt x="132" y="374"/>
                    </a:lnTo>
                    <a:lnTo>
                      <a:pt x="130" y="374"/>
                    </a:lnTo>
                    <a:lnTo>
                      <a:pt x="130" y="376"/>
                    </a:lnTo>
                    <a:lnTo>
                      <a:pt x="126" y="380"/>
                    </a:lnTo>
                    <a:lnTo>
                      <a:pt x="122" y="382"/>
                    </a:lnTo>
                    <a:lnTo>
                      <a:pt x="118" y="382"/>
                    </a:lnTo>
                    <a:lnTo>
                      <a:pt x="116" y="382"/>
                    </a:lnTo>
                    <a:lnTo>
                      <a:pt x="114" y="382"/>
                    </a:lnTo>
                    <a:lnTo>
                      <a:pt x="112" y="384"/>
                    </a:lnTo>
                    <a:lnTo>
                      <a:pt x="108" y="384"/>
                    </a:lnTo>
                    <a:lnTo>
                      <a:pt x="102" y="384"/>
                    </a:lnTo>
                    <a:lnTo>
                      <a:pt x="100" y="384"/>
                    </a:lnTo>
                    <a:lnTo>
                      <a:pt x="100" y="388"/>
                    </a:lnTo>
                    <a:lnTo>
                      <a:pt x="98" y="390"/>
                    </a:lnTo>
                    <a:lnTo>
                      <a:pt x="94" y="394"/>
                    </a:lnTo>
                    <a:lnTo>
                      <a:pt x="90" y="400"/>
                    </a:lnTo>
                    <a:lnTo>
                      <a:pt x="88" y="392"/>
                    </a:lnTo>
                    <a:lnTo>
                      <a:pt x="84" y="390"/>
                    </a:lnTo>
                    <a:lnTo>
                      <a:pt x="82" y="390"/>
                    </a:lnTo>
                    <a:lnTo>
                      <a:pt x="80" y="388"/>
                    </a:lnTo>
                    <a:lnTo>
                      <a:pt x="74" y="388"/>
                    </a:lnTo>
                    <a:lnTo>
                      <a:pt x="70" y="390"/>
                    </a:lnTo>
                    <a:lnTo>
                      <a:pt x="66" y="390"/>
                    </a:lnTo>
                    <a:lnTo>
                      <a:pt x="62" y="388"/>
                    </a:lnTo>
                    <a:lnTo>
                      <a:pt x="60" y="382"/>
                    </a:lnTo>
                    <a:lnTo>
                      <a:pt x="54" y="384"/>
                    </a:lnTo>
                    <a:lnTo>
                      <a:pt x="48" y="388"/>
                    </a:lnTo>
                    <a:lnTo>
                      <a:pt x="44" y="388"/>
                    </a:lnTo>
                    <a:lnTo>
                      <a:pt x="40" y="390"/>
                    </a:lnTo>
                    <a:lnTo>
                      <a:pt x="36" y="390"/>
                    </a:lnTo>
                    <a:lnTo>
                      <a:pt x="34" y="388"/>
                    </a:lnTo>
                    <a:lnTo>
                      <a:pt x="38" y="384"/>
                    </a:lnTo>
                    <a:lnTo>
                      <a:pt x="38" y="380"/>
                    </a:lnTo>
                    <a:lnTo>
                      <a:pt x="36" y="372"/>
                    </a:lnTo>
                    <a:lnTo>
                      <a:pt x="38" y="368"/>
                    </a:lnTo>
                    <a:lnTo>
                      <a:pt x="40" y="364"/>
                    </a:lnTo>
                    <a:lnTo>
                      <a:pt x="40" y="362"/>
                    </a:lnTo>
                    <a:lnTo>
                      <a:pt x="40" y="360"/>
                    </a:lnTo>
                    <a:lnTo>
                      <a:pt x="36" y="360"/>
                    </a:lnTo>
                    <a:lnTo>
                      <a:pt x="22" y="372"/>
                    </a:lnTo>
                    <a:lnTo>
                      <a:pt x="18" y="372"/>
                    </a:lnTo>
                    <a:lnTo>
                      <a:pt x="16" y="370"/>
                    </a:lnTo>
                    <a:lnTo>
                      <a:pt x="16" y="366"/>
                    </a:lnTo>
                    <a:lnTo>
                      <a:pt x="18" y="362"/>
                    </a:lnTo>
                    <a:lnTo>
                      <a:pt x="24" y="360"/>
                    </a:lnTo>
                    <a:lnTo>
                      <a:pt x="30" y="356"/>
                    </a:lnTo>
                    <a:lnTo>
                      <a:pt x="36" y="352"/>
                    </a:lnTo>
                    <a:lnTo>
                      <a:pt x="38" y="348"/>
                    </a:lnTo>
                    <a:lnTo>
                      <a:pt x="36" y="346"/>
                    </a:lnTo>
                    <a:lnTo>
                      <a:pt x="32" y="346"/>
                    </a:lnTo>
                    <a:lnTo>
                      <a:pt x="28" y="344"/>
                    </a:lnTo>
                    <a:lnTo>
                      <a:pt x="22" y="340"/>
                    </a:lnTo>
                    <a:lnTo>
                      <a:pt x="26" y="328"/>
                    </a:lnTo>
                    <a:lnTo>
                      <a:pt x="26" y="324"/>
                    </a:lnTo>
                    <a:lnTo>
                      <a:pt x="24" y="324"/>
                    </a:lnTo>
                    <a:lnTo>
                      <a:pt x="22" y="322"/>
                    </a:lnTo>
                    <a:lnTo>
                      <a:pt x="22" y="318"/>
                    </a:lnTo>
                    <a:lnTo>
                      <a:pt x="28" y="314"/>
                    </a:lnTo>
                    <a:lnTo>
                      <a:pt x="28" y="312"/>
                    </a:lnTo>
                    <a:lnTo>
                      <a:pt x="28" y="304"/>
                    </a:lnTo>
                    <a:lnTo>
                      <a:pt x="0" y="304"/>
                    </a:lnTo>
                    <a:lnTo>
                      <a:pt x="8" y="290"/>
                    </a:lnTo>
                    <a:lnTo>
                      <a:pt x="10" y="28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6" y="260"/>
                    </a:lnTo>
                    <a:lnTo>
                      <a:pt x="16" y="250"/>
                    </a:lnTo>
                    <a:lnTo>
                      <a:pt x="18" y="242"/>
                    </a:lnTo>
                    <a:lnTo>
                      <a:pt x="16" y="234"/>
                    </a:lnTo>
                    <a:lnTo>
                      <a:pt x="18" y="224"/>
                    </a:lnTo>
                    <a:lnTo>
                      <a:pt x="26" y="212"/>
                    </a:lnTo>
                    <a:lnTo>
                      <a:pt x="32" y="198"/>
                    </a:lnTo>
                    <a:lnTo>
                      <a:pt x="34" y="196"/>
                    </a:lnTo>
                    <a:lnTo>
                      <a:pt x="38" y="194"/>
                    </a:lnTo>
                    <a:lnTo>
                      <a:pt x="42" y="190"/>
                    </a:lnTo>
                    <a:lnTo>
                      <a:pt x="44" y="188"/>
                    </a:lnTo>
                    <a:lnTo>
                      <a:pt x="48" y="180"/>
                    </a:lnTo>
                    <a:lnTo>
                      <a:pt x="52" y="176"/>
                    </a:lnTo>
                    <a:lnTo>
                      <a:pt x="54" y="174"/>
                    </a:lnTo>
                    <a:lnTo>
                      <a:pt x="56" y="170"/>
                    </a:lnTo>
                    <a:lnTo>
                      <a:pt x="58" y="164"/>
                    </a:lnTo>
                    <a:lnTo>
                      <a:pt x="60" y="156"/>
                    </a:lnTo>
                    <a:lnTo>
                      <a:pt x="60" y="148"/>
                    </a:lnTo>
                    <a:lnTo>
                      <a:pt x="64" y="140"/>
                    </a:lnTo>
                    <a:lnTo>
                      <a:pt x="70" y="134"/>
                    </a:lnTo>
                    <a:lnTo>
                      <a:pt x="78" y="126"/>
                    </a:lnTo>
                    <a:lnTo>
                      <a:pt x="80" y="124"/>
                    </a:lnTo>
                    <a:lnTo>
                      <a:pt x="84" y="124"/>
                    </a:lnTo>
                    <a:lnTo>
                      <a:pt x="86" y="118"/>
                    </a:lnTo>
                    <a:lnTo>
                      <a:pt x="88" y="114"/>
                    </a:lnTo>
                    <a:lnTo>
                      <a:pt x="88" y="110"/>
                    </a:lnTo>
                    <a:lnTo>
                      <a:pt x="90" y="108"/>
                    </a:lnTo>
                    <a:lnTo>
                      <a:pt x="90" y="104"/>
                    </a:lnTo>
                    <a:lnTo>
                      <a:pt x="90" y="102"/>
                    </a:lnTo>
                    <a:lnTo>
                      <a:pt x="90" y="100"/>
                    </a:lnTo>
                    <a:lnTo>
                      <a:pt x="92" y="98"/>
                    </a:lnTo>
                    <a:lnTo>
                      <a:pt x="94" y="98"/>
                    </a:lnTo>
                    <a:lnTo>
                      <a:pt x="98" y="96"/>
                    </a:lnTo>
                    <a:lnTo>
                      <a:pt x="102" y="104"/>
                    </a:lnTo>
                    <a:lnTo>
                      <a:pt x="106" y="110"/>
                    </a:lnTo>
                    <a:lnTo>
                      <a:pt x="108" y="112"/>
                    </a:lnTo>
                    <a:lnTo>
                      <a:pt x="112" y="114"/>
                    </a:lnTo>
                    <a:lnTo>
                      <a:pt x="116" y="118"/>
                    </a:lnTo>
                    <a:lnTo>
                      <a:pt x="120" y="118"/>
                    </a:lnTo>
                    <a:lnTo>
                      <a:pt x="122" y="118"/>
                    </a:lnTo>
                    <a:lnTo>
                      <a:pt x="124" y="114"/>
                    </a:lnTo>
                    <a:lnTo>
                      <a:pt x="126" y="112"/>
                    </a:lnTo>
                    <a:lnTo>
                      <a:pt x="126" y="108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6" y="100"/>
                    </a:lnTo>
                    <a:lnTo>
                      <a:pt x="128" y="98"/>
                    </a:lnTo>
                    <a:lnTo>
                      <a:pt x="128" y="94"/>
                    </a:lnTo>
                    <a:lnTo>
                      <a:pt x="132" y="90"/>
                    </a:lnTo>
                    <a:lnTo>
                      <a:pt x="136" y="88"/>
                    </a:lnTo>
                    <a:lnTo>
                      <a:pt x="140" y="86"/>
                    </a:lnTo>
                    <a:lnTo>
                      <a:pt x="142" y="82"/>
                    </a:lnTo>
                    <a:lnTo>
                      <a:pt x="144" y="80"/>
                    </a:lnTo>
                    <a:lnTo>
                      <a:pt x="146" y="78"/>
                    </a:lnTo>
                    <a:lnTo>
                      <a:pt x="148" y="76"/>
                    </a:lnTo>
                    <a:lnTo>
                      <a:pt x="152" y="76"/>
                    </a:lnTo>
                    <a:lnTo>
                      <a:pt x="154" y="78"/>
                    </a:lnTo>
                    <a:lnTo>
                      <a:pt x="156" y="80"/>
                    </a:lnTo>
                    <a:lnTo>
                      <a:pt x="158" y="82"/>
                    </a:lnTo>
                    <a:lnTo>
                      <a:pt x="160" y="82"/>
                    </a:lnTo>
                    <a:lnTo>
                      <a:pt x="162" y="82"/>
                    </a:lnTo>
                    <a:lnTo>
                      <a:pt x="166" y="82"/>
                    </a:lnTo>
                    <a:lnTo>
                      <a:pt x="170" y="82"/>
                    </a:lnTo>
                    <a:lnTo>
                      <a:pt x="172" y="84"/>
                    </a:lnTo>
                    <a:lnTo>
                      <a:pt x="174" y="88"/>
                    </a:lnTo>
                    <a:lnTo>
                      <a:pt x="178" y="84"/>
                    </a:lnTo>
                    <a:lnTo>
                      <a:pt x="182" y="84"/>
                    </a:lnTo>
                    <a:lnTo>
                      <a:pt x="188" y="86"/>
                    </a:lnTo>
                    <a:lnTo>
                      <a:pt x="192" y="84"/>
                    </a:lnTo>
                    <a:lnTo>
                      <a:pt x="194" y="76"/>
                    </a:lnTo>
                    <a:lnTo>
                      <a:pt x="192" y="70"/>
                    </a:lnTo>
                    <a:lnTo>
                      <a:pt x="196" y="62"/>
                    </a:lnTo>
                    <a:lnTo>
                      <a:pt x="198" y="56"/>
                    </a:lnTo>
                    <a:lnTo>
                      <a:pt x="198" y="54"/>
                    </a:lnTo>
                    <a:lnTo>
                      <a:pt x="202" y="52"/>
                    </a:lnTo>
                    <a:lnTo>
                      <a:pt x="204" y="48"/>
                    </a:lnTo>
                    <a:lnTo>
                      <a:pt x="208" y="46"/>
                    </a:lnTo>
                    <a:lnTo>
                      <a:pt x="212" y="42"/>
                    </a:lnTo>
                    <a:lnTo>
                      <a:pt x="218" y="44"/>
                    </a:lnTo>
                    <a:lnTo>
                      <a:pt x="220" y="44"/>
                    </a:lnTo>
                    <a:lnTo>
                      <a:pt x="222" y="46"/>
                    </a:lnTo>
                    <a:lnTo>
                      <a:pt x="224" y="46"/>
                    </a:lnTo>
                    <a:lnTo>
                      <a:pt x="224" y="44"/>
                    </a:lnTo>
                    <a:lnTo>
                      <a:pt x="226" y="42"/>
                    </a:lnTo>
                    <a:lnTo>
                      <a:pt x="226" y="40"/>
                    </a:lnTo>
                    <a:lnTo>
                      <a:pt x="230" y="40"/>
                    </a:lnTo>
                    <a:lnTo>
                      <a:pt x="232" y="42"/>
                    </a:lnTo>
                    <a:lnTo>
                      <a:pt x="236" y="42"/>
                    </a:lnTo>
                    <a:lnTo>
                      <a:pt x="238" y="40"/>
                    </a:lnTo>
                    <a:lnTo>
                      <a:pt x="240" y="40"/>
                    </a:lnTo>
                    <a:lnTo>
                      <a:pt x="240" y="38"/>
                    </a:lnTo>
                    <a:lnTo>
                      <a:pt x="242" y="38"/>
                    </a:lnTo>
                    <a:lnTo>
                      <a:pt x="244" y="36"/>
                    </a:lnTo>
                    <a:lnTo>
                      <a:pt x="246" y="36"/>
                    </a:lnTo>
                    <a:lnTo>
                      <a:pt x="246" y="30"/>
                    </a:lnTo>
                    <a:lnTo>
                      <a:pt x="246" y="28"/>
                    </a:lnTo>
                    <a:lnTo>
                      <a:pt x="248" y="26"/>
                    </a:lnTo>
                    <a:lnTo>
                      <a:pt x="250" y="24"/>
                    </a:lnTo>
                    <a:lnTo>
                      <a:pt x="252" y="22"/>
                    </a:lnTo>
                    <a:lnTo>
                      <a:pt x="252" y="18"/>
                    </a:lnTo>
                    <a:lnTo>
                      <a:pt x="254" y="14"/>
                    </a:lnTo>
                    <a:lnTo>
                      <a:pt x="256" y="8"/>
                    </a:lnTo>
                    <a:lnTo>
                      <a:pt x="256" y="6"/>
                    </a:lnTo>
                    <a:lnTo>
                      <a:pt x="256" y="0"/>
                    </a:lnTo>
                    <a:lnTo>
                      <a:pt x="284" y="0"/>
                    </a:lnTo>
                    <a:lnTo>
                      <a:pt x="284" y="28"/>
                    </a:lnTo>
                    <a:lnTo>
                      <a:pt x="284" y="66"/>
                    </a:lnTo>
                    <a:lnTo>
                      <a:pt x="294" y="66"/>
                    </a:lnTo>
                    <a:lnTo>
                      <a:pt x="366" y="66"/>
                    </a:lnTo>
                    <a:lnTo>
                      <a:pt x="382" y="68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7" name="Freeform 16"/>
              <p:cNvSpPr>
                <a:spLocks/>
              </p:cNvSpPr>
              <p:nvPr/>
            </p:nvSpPr>
            <p:spPr bwMode="auto">
              <a:xfrm>
                <a:off x="1585" y="904"/>
                <a:ext cx="424" cy="340"/>
              </a:xfrm>
              <a:custGeom>
                <a:avLst/>
                <a:gdLst>
                  <a:gd name="T0" fmla="*/ 356 w 424"/>
                  <a:gd name="T1" fmla="*/ 52 h 340"/>
                  <a:gd name="T2" fmla="*/ 402 w 424"/>
                  <a:gd name="T3" fmla="*/ 102 h 340"/>
                  <a:gd name="T4" fmla="*/ 424 w 424"/>
                  <a:gd name="T5" fmla="*/ 154 h 340"/>
                  <a:gd name="T6" fmla="*/ 424 w 424"/>
                  <a:gd name="T7" fmla="*/ 208 h 340"/>
                  <a:gd name="T8" fmla="*/ 424 w 424"/>
                  <a:gd name="T9" fmla="*/ 250 h 340"/>
                  <a:gd name="T10" fmla="*/ 424 w 424"/>
                  <a:gd name="T11" fmla="*/ 272 h 340"/>
                  <a:gd name="T12" fmla="*/ 416 w 424"/>
                  <a:gd name="T13" fmla="*/ 284 h 340"/>
                  <a:gd name="T14" fmla="*/ 406 w 424"/>
                  <a:gd name="T15" fmla="*/ 294 h 340"/>
                  <a:gd name="T16" fmla="*/ 408 w 424"/>
                  <a:gd name="T17" fmla="*/ 306 h 340"/>
                  <a:gd name="T18" fmla="*/ 404 w 424"/>
                  <a:gd name="T19" fmla="*/ 316 h 340"/>
                  <a:gd name="T20" fmla="*/ 396 w 424"/>
                  <a:gd name="T21" fmla="*/ 326 h 340"/>
                  <a:gd name="T22" fmla="*/ 394 w 424"/>
                  <a:gd name="T23" fmla="*/ 340 h 340"/>
                  <a:gd name="T24" fmla="*/ 316 w 424"/>
                  <a:gd name="T25" fmla="*/ 340 h 340"/>
                  <a:gd name="T26" fmla="*/ 158 w 424"/>
                  <a:gd name="T27" fmla="*/ 340 h 340"/>
                  <a:gd name="T28" fmla="*/ 154 w 424"/>
                  <a:gd name="T29" fmla="*/ 328 h 340"/>
                  <a:gd name="T30" fmla="*/ 152 w 424"/>
                  <a:gd name="T31" fmla="*/ 316 h 340"/>
                  <a:gd name="T32" fmla="*/ 150 w 424"/>
                  <a:gd name="T33" fmla="*/ 310 h 340"/>
                  <a:gd name="T34" fmla="*/ 142 w 424"/>
                  <a:gd name="T35" fmla="*/ 304 h 340"/>
                  <a:gd name="T36" fmla="*/ 140 w 424"/>
                  <a:gd name="T37" fmla="*/ 288 h 340"/>
                  <a:gd name="T38" fmla="*/ 140 w 424"/>
                  <a:gd name="T39" fmla="*/ 280 h 340"/>
                  <a:gd name="T40" fmla="*/ 140 w 424"/>
                  <a:gd name="T41" fmla="*/ 272 h 340"/>
                  <a:gd name="T42" fmla="*/ 56 w 424"/>
                  <a:gd name="T43" fmla="*/ 272 h 340"/>
                  <a:gd name="T44" fmla="*/ 22 w 424"/>
                  <a:gd name="T45" fmla="*/ 272 h 340"/>
                  <a:gd name="T46" fmla="*/ 0 w 424"/>
                  <a:gd name="T47" fmla="*/ 272 h 340"/>
                  <a:gd name="T48" fmla="*/ 6 w 424"/>
                  <a:gd name="T49" fmla="*/ 270 h 340"/>
                  <a:gd name="T50" fmla="*/ 12 w 424"/>
                  <a:gd name="T51" fmla="*/ 254 h 340"/>
                  <a:gd name="T52" fmla="*/ 10 w 424"/>
                  <a:gd name="T53" fmla="*/ 240 h 340"/>
                  <a:gd name="T54" fmla="*/ 8 w 424"/>
                  <a:gd name="T55" fmla="*/ 234 h 340"/>
                  <a:gd name="T56" fmla="*/ 4 w 424"/>
                  <a:gd name="T57" fmla="*/ 232 h 340"/>
                  <a:gd name="T58" fmla="*/ 0 w 424"/>
                  <a:gd name="T59" fmla="*/ 216 h 340"/>
                  <a:gd name="T60" fmla="*/ 6 w 424"/>
                  <a:gd name="T61" fmla="*/ 204 h 340"/>
                  <a:gd name="T62" fmla="*/ 16 w 424"/>
                  <a:gd name="T63" fmla="*/ 178 h 340"/>
                  <a:gd name="T64" fmla="*/ 16 w 424"/>
                  <a:gd name="T65" fmla="*/ 168 h 340"/>
                  <a:gd name="T66" fmla="*/ 2 w 424"/>
                  <a:gd name="T67" fmla="*/ 162 h 340"/>
                  <a:gd name="T68" fmla="*/ 2 w 424"/>
                  <a:gd name="T69" fmla="*/ 150 h 340"/>
                  <a:gd name="T70" fmla="*/ 8 w 424"/>
                  <a:gd name="T71" fmla="*/ 144 h 340"/>
                  <a:gd name="T72" fmla="*/ 24 w 424"/>
                  <a:gd name="T73" fmla="*/ 148 h 340"/>
                  <a:gd name="T74" fmla="*/ 68 w 424"/>
                  <a:gd name="T75" fmla="*/ 136 h 340"/>
                  <a:gd name="T76" fmla="*/ 96 w 424"/>
                  <a:gd name="T77" fmla="*/ 136 h 340"/>
                  <a:gd name="T78" fmla="*/ 124 w 424"/>
                  <a:gd name="T79" fmla="*/ 136 h 340"/>
                  <a:gd name="T80" fmla="*/ 124 w 424"/>
                  <a:gd name="T81" fmla="*/ 124 h 340"/>
                  <a:gd name="T82" fmla="*/ 124 w 424"/>
                  <a:gd name="T83" fmla="*/ 102 h 340"/>
                  <a:gd name="T84" fmla="*/ 182 w 424"/>
                  <a:gd name="T85" fmla="*/ 100 h 340"/>
                  <a:gd name="T86" fmla="*/ 180 w 424"/>
                  <a:gd name="T87" fmla="*/ 98 h 340"/>
                  <a:gd name="T88" fmla="*/ 180 w 424"/>
                  <a:gd name="T89" fmla="*/ 94 h 340"/>
                  <a:gd name="T90" fmla="*/ 182 w 424"/>
                  <a:gd name="T91" fmla="*/ 90 h 340"/>
                  <a:gd name="T92" fmla="*/ 182 w 424"/>
                  <a:gd name="T93" fmla="*/ 84 h 340"/>
                  <a:gd name="T94" fmla="*/ 178 w 424"/>
                  <a:gd name="T95" fmla="*/ 82 h 340"/>
                  <a:gd name="T96" fmla="*/ 178 w 424"/>
                  <a:gd name="T97" fmla="*/ 76 h 340"/>
                  <a:gd name="T98" fmla="*/ 176 w 424"/>
                  <a:gd name="T99" fmla="*/ 68 h 340"/>
                  <a:gd name="T100" fmla="*/ 172 w 424"/>
                  <a:gd name="T101" fmla="*/ 64 h 340"/>
                  <a:gd name="T102" fmla="*/ 170 w 424"/>
                  <a:gd name="T103" fmla="*/ 54 h 340"/>
                  <a:gd name="T104" fmla="*/ 166 w 424"/>
                  <a:gd name="T105" fmla="*/ 40 h 340"/>
                  <a:gd name="T106" fmla="*/ 168 w 424"/>
                  <a:gd name="T107" fmla="*/ 26 h 340"/>
                  <a:gd name="T108" fmla="*/ 166 w 424"/>
                  <a:gd name="T109" fmla="*/ 22 h 340"/>
                  <a:gd name="T110" fmla="*/ 236 w 424"/>
                  <a:gd name="T111" fmla="*/ 0 h 340"/>
                  <a:gd name="T112" fmla="*/ 344 w 424"/>
                  <a:gd name="T113" fmla="*/ 2 h 340"/>
                  <a:gd name="T114" fmla="*/ 354 w 424"/>
                  <a:gd name="T115" fmla="*/ 0 h 3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24" h="340">
                    <a:moveTo>
                      <a:pt x="354" y="0"/>
                    </a:moveTo>
                    <a:lnTo>
                      <a:pt x="356" y="52"/>
                    </a:lnTo>
                    <a:lnTo>
                      <a:pt x="356" y="102"/>
                    </a:lnTo>
                    <a:lnTo>
                      <a:pt x="402" y="102"/>
                    </a:lnTo>
                    <a:lnTo>
                      <a:pt x="422" y="102"/>
                    </a:lnTo>
                    <a:lnTo>
                      <a:pt x="424" y="154"/>
                    </a:lnTo>
                    <a:lnTo>
                      <a:pt x="424" y="166"/>
                    </a:lnTo>
                    <a:lnTo>
                      <a:pt x="424" y="208"/>
                    </a:lnTo>
                    <a:lnTo>
                      <a:pt x="424" y="216"/>
                    </a:lnTo>
                    <a:lnTo>
                      <a:pt x="424" y="250"/>
                    </a:lnTo>
                    <a:lnTo>
                      <a:pt x="424" y="266"/>
                    </a:lnTo>
                    <a:lnTo>
                      <a:pt x="424" y="272"/>
                    </a:lnTo>
                    <a:lnTo>
                      <a:pt x="418" y="278"/>
                    </a:lnTo>
                    <a:lnTo>
                      <a:pt x="416" y="284"/>
                    </a:lnTo>
                    <a:lnTo>
                      <a:pt x="410" y="288"/>
                    </a:lnTo>
                    <a:lnTo>
                      <a:pt x="406" y="294"/>
                    </a:lnTo>
                    <a:lnTo>
                      <a:pt x="406" y="302"/>
                    </a:lnTo>
                    <a:lnTo>
                      <a:pt x="408" y="306"/>
                    </a:lnTo>
                    <a:lnTo>
                      <a:pt x="406" y="310"/>
                    </a:lnTo>
                    <a:lnTo>
                      <a:pt x="404" y="316"/>
                    </a:lnTo>
                    <a:lnTo>
                      <a:pt x="402" y="320"/>
                    </a:lnTo>
                    <a:lnTo>
                      <a:pt x="396" y="326"/>
                    </a:lnTo>
                    <a:lnTo>
                      <a:pt x="394" y="330"/>
                    </a:lnTo>
                    <a:lnTo>
                      <a:pt x="394" y="340"/>
                    </a:lnTo>
                    <a:lnTo>
                      <a:pt x="318" y="340"/>
                    </a:lnTo>
                    <a:lnTo>
                      <a:pt x="316" y="340"/>
                    </a:lnTo>
                    <a:lnTo>
                      <a:pt x="224" y="340"/>
                    </a:lnTo>
                    <a:lnTo>
                      <a:pt x="158" y="340"/>
                    </a:lnTo>
                    <a:lnTo>
                      <a:pt x="156" y="334"/>
                    </a:lnTo>
                    <a:lnTo>
                      <a:pt x="154" y="328"/>
                    </a:lnTo>
                    <a:lnTo>
                      <a:pt x="154" y="324"/>
                    </a:lnTo>
                    <a:lnTo>
                      <a:pt x="152" y="316"/>
                    </a:lnTo>
                    <a:lnTo>
                      <a:pt x="152" y="312"/>
                    </a:lnTo>
                    <a:lnTo>
                      <a:pt x="150" y="310"/>
                    </a:lnTo>
                    <a:lnTo>
                      <a:pt x="148" y="308"/>
                    </a:lnTo>
                    <a:lnTo>
                      <a:pt x="142" y="304"/>
                    </a:lnTo>
                    <a:lnTo>
                      <a:pt x="140" y="294"/>
                    </a:lnTo>
                    <a:lnTo>
                      <a:pt x="140" y="288"/>
                    </a:lnTo>
                    <a:lnTo>
                      <a:pt x="140" y="284"/>
                    </a:lnTo>
                    <a:lnTo>
                      <a:pt x="140" y="280"/>
                    </a:lnTo>
                    <a:lnTo>
                      <a:pt x="140" y="276"/>
                    </a:lnTo>
                    <a:lnTo>
                      <a:pt x="140" y="272"/>
                    </a:lnTo>
                    <a:lnTo>
                      <a:pt x="118" y="272"/>
                    </a:lnTo>
                    <a:lnTo>
                      <a:pt x="56" y="272"/>
                    </a:lnTo>
                    <a:lnTo>
                      <a:pt x="48" y="272"/>
                    </a:lnTo>
                    <a:lnTo>
                      <a:pt x="22" y="272"/>
                    </a:lnTo>
                    <a:lnTo>
                      <a:pt x="16" y="272"/>
                    </a:lnTo>
                    <a:lnTo>
                      <a:pt x="0" y="272"/>
                    </a:lnTo>
                    <a:lnTo>
                      <a:pt x="2" y="270"/>
                    </a:lnTo>
                    <a:lnTo>
                      <a:pt x="6" y="270"/>
                    </a:lnTo>
                    <a:lnTo>
                      <a:pt x="10" y="262"/>
                    </a:lnTo>
                    <a:lnTo>
                      <a:pt x="12" y="254"/>
                    </a:lnTo>
                    <a:lnTo>
                      <a:pt x="10" y="244"/>
                    </a:lnTo>
                    <a:lnTo>
                      <a:pt x="10" y="240"/>
                    </a:lnTo>
                    <a:lnTo>
                      <a:pt x="12" y="236"/>
                    </a:lnTo>
                    <a:lnTo>
                      <a:pt x="8" y="234"/>
                    </a:lnTo>
                    <a:lnTo>
                      <a:pt x="6" y="234"/>
                    </a:lnTo>
                    <a:lnTo>
                      <a:pt x="4" y="232"/>
                    </a:lnTo>
                    <a:lnTo>
                      <a:pt x="4" y="226"/>
                    </a:lnTo>
                    <a:lnTo>
                      <a:pt x="0" y="216"/>
                    </a:lnTo>
                    <a:lnTo>
                      <a:pt x="4" y="212"/>
                    </a:lnTo>
                    <a:lnTo>
                      <a:pt x="6" y="204"/>
                    </a:lnTo>
                    <a:lnTo>
                      <a:pt x="12" y="184"/>
                    </a:lnTo>
                    <a:lnTo>
                      <a:pt x="16" y="178"/>
                    </a:lnTo>
                    <a:lnTo>
                      <a:pt x="18" y="172"/>
                    </a:lnTo>
                    <a:lnTo>
                      <a:pt x="16" y="168"/>
                    </a:lnTo>
                    <a:lnTo>
                      <a:pt x="8" y="166"/>
                    </a:lnTo>
                    <a:lnTo>
                      <a:pt x="2" y="162"/>
                    </a:lnTo>
                    <a:lnTo>
                      <a:pt x="0" y="156"/>
                    </a:lnTo>
                    <a:lnTo>
                      <a:pt x="2" y="150"/>
                    </a:lnTo>
                    <a:lnTo>
                      <a:pt x="4" y="144"/>
                    </a:lnTo>
                    <a:lnTo>
                      <a:pt x="8" y="144"/>
                    </a:lnTo>
                    <a:lnTo>
                      <a:pt x="20" y="148"/>
                    </a:lnTo>
                    <a:lnTo>
                      <a:pt x="24" y="148"/>
                    </a:lnTo>
                    <a:lnTo>
                      <a:pt x="36" y="136"/>
                    </a:lnTo>
                    <a:lnTo>
                      <a:pt x="68" y="136"/>
                    </a:lnTo>
                    <a:lnTo>
                      <a:pt x="72" y="136"/>
                    </a:lnTo>
                    <a:lnTo>
                      <a:pt x="96" y="136"/>
                    </a:lnTo>
                    <a:lnTo>
                      <a:pt x="122" y="136"/>
                    </a:lnTo>
                    <a:lnTo>
                      <a:pt x="124" y="136"/>
                    </a:lnTo>
                    <a:lnTo>
                      <a:pt x="124" y="124"/>
                    </a:lnTo>
                    <a:lnTo>
                      <a:pt x="124" y="118"/>
                    </a:lnTo>
                    <a:lnTo>
                      <a:pt x="124" y="102"/>
                    </a:lnTo>
                    <a:lnTo>
                      <a:pt x="142" y="102"/>
                    </a:lnTo>
                    <a:lnTo>
                      <a:pt x="182" y="100"/>
                    </a:lnTo>
                    <a:lnTo>
                      <a:pt x="182" y="98"/>
                    </a:lnTo>
                    <a:lnTo>
                      <a:pt x="180" y="98"/>
                    </a:lnTo>
                    <a:lnTo>
                      <a:pt x="180" y="96"/>
                    </a:lnTo>
                    <a:lnTo>
                      <a:pt x="180" y="94"/>
                    </a:lnTo>
                    <a:lnTo>
                      <a:pt x="180" y="92"/>
                    </a:lnTo>
                    <a:lnTo>
                      <a:pt x="182" y="90"/>
                    </a:lnTo>
                    <a:lnTo>
                      <a:pt x="182" y="88"/>
                    </a:lnTo>
                    <a:lnTo>
                      <a:pt x="182" y="84"/>
                    </a:lnTo>
                    <a:lnTo>
                      <a:pt x="182" y="82"/>
                    </a:lnTo>
                    <a:lnTo>
                      <a:pt x="178" y="82"/>
                    </a:lnTo>
                    <a:lnTo>
                      <a:pt x="176" y="80"/>
                    </a:lnTo>
                    <a:lnTo>
                      <a:pt x="178" y="76"/>
                    </a:lnTo>
                    <a:lnTo>
                      <a:pt x="176" y="72"/>
                    </a:lnTo>
                    <a:lnTo>
                      <a:pt x="176" y="68"/>
                    </a:lnTo>
                    <a:lnTo>
                      <a:pt x="174" y="66"/>
                    </a:lnTo>
                    <a:lnTo>
                      <a:pt x="172" y="64"/>
                    </a:lnTo>
                    <a:lnTo>
                      <a:pt x="170" y="58"/>
                    </a:lnTo>
                    <a:lnTo>
                      <a:pt x="170" y="54"/>
                    </a:lnTo>
                    <a:lnTo>
                      <a:pt x="168" y="48"/>
                    </a:lnTo>
                    <a:lnTo>
                      <a:pt x="166" y="40"/>
                    </a:lnTo>
                    <a:lnTo>
                      <a:pt x="166" y="34"/>
                    </a:lnTo>
                    <a:lnTo>
                      <a:pt x="168" y="26"/>
                    </a:lnTo>
                    <a:lnTo>
                      <a:pt x="168" y="24"/>
                    </a:lnTo>
                    <a:lnTo>
                      <a:pt x="166" y="22"/>
                    </a:lnTo>
                    <a:lnTo>
                      <a:pt x="162" y="0"/>
                    </a:lnTo>
                    <a:lnTo>
                      <a:pt x="236" y="0"/>
                    </a:lnTo>
                    <a:lnTo>
                      <a:pt x="278" y="2"/>
                    </a:lnTo>
                    <a:lnTo>
                      <a:pt x="344" y="2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8" name="Freeform 17"/>
              <p:cNvSpPr>
                <a:spLocks/>
              </p:cNvSpPr>
              <p:nvPr/>
            </p:nvSpPr>
            <p:spPr bwMode="auto">
              <a:xfrm>
                <a:off x="2797" y="922"/>
                <a:ext cx="439" cy="282"/>
              </a:xfrm>
              <a:custGeom>
                <a:avLst/>
                <a:gdLst>
                  <a:gd name="T0" fmla="*/ 321 w 439"/>
                  <a:gd name="T1" fmla="*/ 22 h 282"/>
                  <a:gd name="T2" fmla="*/ 357 w 439"/>
                  <a:gd name="T3" fmla="*/ 38 h 282"/>
                  <a:gd name="T4" fmla="*/ 365 w 439"/>
                  <a:gd name="T5" fmla="*/ 56 h 282"/>
                  <a:gd name="T6" fmla="*/ 347 w 439"/>
                  <a:gd name="T7" fmla="*/ 60 h 282"/>
                  <a:gd name="T8" fmla="*/ 319 w 439"/>
                  <a:gd name="T9" fmla="*/ 36 h 282"/>
                  <a:gd name="T10" fmla="*/ 299 w 439"/>
                  <a:gd name="T11" fmla="*/ 12 h 282"/>
                  <a:gd name="T12" fmla="*/ 287 w 439"/>
                  <a:gd name="T13" fmla="*/ 28 h 282"/>
                  <a:gd name="T14" fmla="*/ 287 w 439"/>
                  <a:gd name="T15" fmla="*/ 66 h 282"/>
                  <a:gd name="T16" fmla="*/ 327 w 439"/>
                  <a:gd name="T17" fmla="*/ 96 h 282"/>
                  <a:gd name="T18" fmla="*/ 357 w 439"/>
                  <a:gd name="T19" fmla="*/ 88 h 282"/>
                  <a:gd name="T20" fmla="*/ 381 w 439"/>
                  <a:gd name="T21" fmla="*/ 106 h 282"/>
                  <a:gd name="T22" fmla="*/ 367 w 439"/>
                  <a:gd name="T23" fmla="*/ 122 h 282"/>
                  <a:gd name="T24" fmla="*/ 357 w 439"/>
                  <a:gd name="T25" fmla="*/ 142 h 282"/>
                  <a:gd name="T26" fmla="*/ 363 w 439"/>
                  <a:gd name="T27" fmla="*/ 162 h 282"/>
                  <a:gd name="T28" fmla="*/ 401 w 439"/>
                  <a:gd name="T29" fmla="*/ 170 h 282"/>
                  <a:gd name="T30" fmla="*/ 423 w 439"/>
                  <a:gd name="T31" fmla="*/ 166 h 282"/>
                  <a:gd name="T32" fmla="*/ 433 w 439"/>
                  <a:gd name="T33" fmla="*/ 146 h 282"/>
                  <a:gd name="T34" fmla="*/ 437 w 439"/>
                  <a:gd name="T35" fmla="*/ 152 h 282"/>
                  <a:gd name="T36" fmla="*/ 425 w 439"/>
                  <a:gd name="T37" fmla="*/ 176 h 282"/>
                  <a:gd name="T38" fmla="*/ 415 w 439"/>
                  <a:gd name="T39" fmla="*/ 198 h 282"/>
                  <a:gd name="T40" fmla="*/ 393 w 439"/>
                  <a:gd name="T41" fmla="*/ 216 h 282"/>
                  <a:gd name="T42" fmla="*/ 385 w 439"/>
                  <a:gd name="T43" fmla="*/ 208 h 282"/>
                  <a:gd name="T44" fmla="*/ 371 w 439"/>
                  <a:gd name="T45" fmla="*/ 214 h 282"/>
                  <a:gd name="T46" fmla="*/ 375 w 439"/>
                  <a:gd name="T47" fmla="*/ 236 h 282"/>
                  <a:gd name="T48" fmla="*/ 371 w 439"/>
                  <a:gd name="T49" fmla="*/ 256 h 282"/>
                  <a:gd name="T50" fmla="*/ 365 w 439"/>
                  <a:gd name="T51" fmla="*/ 280 h 282"/>
                  <a:gd name="T52" fmla="*/ 355 w 439"/>
                  <a:gd name="T53" fmla="*/ 278 h 282"/>
                  <a:gd name="T54" fmla="*/ 347 w 439"/>
                  <a:gd name="T55" fmla="*/ 258 h 282"/>
                  <a:gd name="T56" fmla="*/ 327 w 439"/>
                  <a:gd name="T57" fmla="*/ 252 h 282"/>
                  <a:gd name="T58" fmla="*/ 321 w 439"/>
                  <a:gd name="T59" fmla="*/ 266 h 282"/>
                  <a:gd name="T60" fmla="*/ 307 w 439"/>
                  <a:gd name="T61" fmla="*/ 260 h 282"/>
                  <a:gd name="T62" fmla="*/ 289 w 439"/>
                  <a:gd name="T63" fmla="*/ 274 h 282"/>
                  <a:gd name="T64" fmla="*/ 279 w 439"/>
                  <a:gd name="T65" fmla="*/ 266 h 282"/>
                  <a:gd name="T66" fmla="*/ 263 w 439"/>
                  <a:gd name="T67" fmla="*/ 244 h 282"/>
                  <a:gd name="T68" fmla="*/ 207 w 439"/>
                  <a:gd name="T69" fmla="*/ 274 h 282"/>
                  <a:gd name="T70" fmla="*/ 185 w 439"/>
                  <a:gd name="T71" fmla="*/ 258 h 282"/>
                  <a:gd name="T72" fmla="*/ 161 w 439"/>
                  <a:gd name="T73" fmla="*/ 268 h 282"/>
                  <a:gd name="T74" fmla="*/ 40 w 439"/>
                  <a:gd name="T75" fmla="*/ 280 h 282"/>
                  <a:gd name="T76" fmla="*/ 10 w 439"/>
                  <a:gd name="T77" fmla="*/ 266 h 282"/>
                  <a:gd name="T78" fmla="*/ 20 w 439"/>
                  <a:gd name="T79" fmla="*/ 256 h 282"/>
                  <a:gd name="T80" fmla="*/ 2 w 439"/>
                  <a:gd name="T81" fmla="*/ 236 h 282"/>
                  <a:gd name="T82" fmla="*/ 20 w 439"/>
                  <a:gd name="T83" fmla="*/ 242 h 282"/>
                  <a:gd name="T84" fmla="*/ 18 w 439"/>
                  <a:gd name="T85" fmla="*/ 204 h 282"/>
                  <a:gd name="T86" fmla="*/ 34 w 439"/>
                  <a:gd name="T87" fmla="*/ 200 h 282"/>
                  <a:gd name="T88" fmla="*/ 54 w 439"/>
                  <a:gd name="T89" fmla="*/ 190 h 282"/>
                  <a:gd name="T90" fmla="*/ 44 w 439"/>
                  <a:gd name="T91" fmla="*/ 174 h 282"/>
                  <a:gd name="T92" fmla="*/ 46 w 439"/>
                  <a:gd name="T93" fmla="*/ 152 h 282"/>
                  <a:gd name="T94" fmla="*/ 58 w 439"/>
                  <a:gd name="T95" fmla="*/ 164 h 282"/>
                  <a:gd name="T96" fmla="*/ 66 w 439"/>
                  <a:gd name="T97" fmla="*/ 148 h 282"/>
                  <a:gd name="T98" fmla="*/ 52 w 439"/>
                  <a:gd name="T99" fmla="*/ 124 h 282"/>
                  <a:gd name="T100" fmla="*/ 46 w 439"/>
                  <a:gd name="T101" fmla="*/ 98 h 282"/>
                  <a:gd name="T102" fmla="*/ 52 w 439"/>
                  <a:gd name="T103" fmla="*/ 82 h 282"/>
                  <a:gd name="T104" fmla="*/ 48 w 439"/>
                  <a:gd name="T105" fmla="*/ 46 h 282"/>
                  <a:gd name="T106" fmla="*/ 58 w 439"/>
                  <a:gd name="T107" fmla="*/ 26 h 282"/>
                  <a:gd name="T108" fmla="*/ 119 w 439"/>
                  <a:gd name="T109" fmla="*/ 20 h 282"/>
                  <a:gd name="T110" fmla="*/ 289 w 439"/>
                  <a:gd name="T111" fmla="*/ 4 h 28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39" h="282">
                    <a:moveTo>
                      <a:pt x="311" y="0"/>
                    </a:moveTo>
                    <a:lnTo>
                      <a:pt x="307" y="4"/>
                    </a:lnTo>
                    <a:lnTo>
                      <a:pt x="309" y="6"/>
                    </a:lnTo>
                    <a:lnTo>
                      <a:pt x="311" y="12"/>
                    </a:lnTo>
                    <a:lnTo>
                      <a:pt x="317" y="18"/>
                    </a:lnTo>
                    <a:lnTo>
                      <a:pt x="321" y="22"/>
                    </a:lnTo>
                    <a:lnTo>
                      <a:pt x="327" y="24"/>
                    </a:lnTo>
                    <a:lnTo>
                      <a:pt x="335" y="28"/>
                    </a:lnTo>
                    <a:lnTo>
                      <a:pt x="345" y="32"/>
                    </a:lnTo>
                    <a:lnTo>
                      <a:pt x="351" y="34"/>
                    </a:lnTo>
                    <a:lnTo>
                      <a:pt x="353" y="36"/>
                    </a:lnTo>
                    <a:lnTo>
                      <a:pt x="357" y="38"/>
                    </a:lnTo>
                    <a:lnTo>
                      <a:pt x="361" y="42"/>
                    </a:lnTo>
                    <a:lnTo>
                      <a:pt x="363" y="44"/>
                    </a:lnTo>
                    <a:lnTo>
                      <a:pt x="365" y="48"/>
                    </a:lnTo>
                    <a:lnTo>
                      <a:pt x="367" y="50"/>
                    </a:lnTo>
                    <a:lnTo>
                      <a:pt x="367" y="54"/>
                    </a:lnTo>
                    <a:lnTo>
                      <a:pt x="365" y="56"/>
                    </a:lnTo>
                    <a:lnTo>
                      <a:pt x="363" y="60"/>
                    </a:lnTo>
                    <a:lnTo>
                      <a:pt x="361" y="60"/>
                    </a:lnTo>
                    <a:lnTo>
                      <a:pt x="359" y="62"/>
                    </a:lnTo>
                    <a:lnTo>
                      <a:pt x="355" y="62"/>
                    </a:lnTo>
                    <a:lnTo>
                      <a:pt x="351" y="62"/>
                    </a:lnTo>
                    <a:lnTo>
                      <a:pt x="347" y="60"/>
                    </a:lnTo>
                    <a:lnTo>
                      <a:pt x="339" y="58"/>
                    </a:lnTo>
                    <a:lnTo>
                      <a:pt x="333" y="54"/>
                    </a:lnTo>
                    <a:lnTo>
                      <a:pt x="329" y="50"/>
                    </a:lnTo>
                    <a:lnTo>
                      <a:pt x="325" y="46"/>
                    </a:lnTo>
                    <a:lnTo>
                      <a:pt x="323" y="42"/>
                    </a:lnTo>
                    <a:lnTo>
                      <a:pt x="319" y="36"/>
                    </a:lnTo>
                    <a:lnTo>
                      <a:pt x="317" y="30"/>
                    </a:lnTo>
                    <a:lnTo>
                      <a:pt x="313" y="24"/>
                    </a:lnTo>
                    <a:lnTo>
                      <a:pt x="309" y="18"/>
                    </a:lnTo>
                    <a:lnTo>
                      <a:pt x="303" y="14"/>
                    </a:lnTo>
                    <a:lnTo>
                      <a:pt x="301" y="12"/>
                    </a:lnTo>
                    <a:lnTo>
                      <a:pt x="299" y="12"/>
                    </a:lnTo>
                    <a:lnTo>
                      <a:pt x="297" y="12"/>
                    </a:lnTo>
                    <a:lnTo>
                      <a:pt x="295" y="14"/>
                    </a:lnTo>
                    <a:lnTo>
                      <a:pt x="293" y="16"/>
                    </a:lnTo>
                    <a:lnTo>
                      <a:pt x="291" y="20"/>
                    </a:lnTo>
                    <a:lnTo>
                      <a:pt x="289" y="24"/>
                    </a:lnTo>
                    <a:lnTo>
                      <a:pt x="287" y="28"/>
                    </a:lnTo>
                    <a:lnTo>
                      <a:pt x="285" y="34"/>
                    </a:lnTo>
                    <a:lnTo>
                      <a:pt x="285" y="40"/>
                    </a:lnTo>
                    <a:lnTo>
                      <a:pt x="285" y="46"/>
                    </a:lnTo>
                    <a:lnTo>
                      <a:pt x="283" y="52"/>
                    </a:lnTo>
                    <a:lnTo>
                      <a:pt x="285" y="58"/>
                    </a:lnTo>
                    <a:lnTo>
                      <a:pt x="287" y="66"/>
                    </a:lnTo>
                    <a:lnTo>
                      <a:pt x="291" y="72"/>
                    </a:lnTo>
                    <a:lnTo>
                      <a:pt x="295" y="78"/>
                    </a:lnTo>
                    <a:lnTo>
                      <a:pt x="301" y="82"/>
                    </a:lnTo>
                    <a:lnTo>
                      <a:pt x="311" y="88"/>
                    </a:lnTo>
                    <a:lnTo>
                      <a:pt x="319" y="94"/>
                    </a:lnTo>
                    <a:lnTo>
                      <a:pt x="327" y="96"/>
                    </a:lnTo>
                    <a:lnTo>
                      <a:pt x="333" y="98"/>
                    </a:lnTo>
                    <a:lnTo>
                      <a:pt x="337" y="98"/>
                    </a:lnTo>
                    <a:lnTo>
                      <a:pt x="341" y="96"/>
                    </a:lnTo>
                    <a:lnTo>
                      <a:pt x="347" y="94"/>
                    </a:lnTo>
                    <a:lnTo>
                      <a:pt x="353" y="90"/>
                    </a:lnTo>
                    <a:lnTo>
                      <a:pt x="357" y="88"/>
                    </a:lnTo>
                    <a:lnTo>
                      <a:pt x="363" y="88"/>
                    </a:lnTo>
                    <a:lnTo>
                      <a:pt x="369" y="88"/>
                    </a:lnTo>
                    <a:lnTo>
                      <a:pt x="375" y="90"/>
                    </a:lnTo>
                    <a:lnTo>
                      <a:pt x="377" y="94"/>
                    </a:lnTo>
                    <a:lnTo>
                      <a:pt x="379" y="100"/>
                    </a:lnTo>
                    <a:lnTo>
                      <a:pt x="381" y="106"/>
                    </a:lnTo>
                    <a:lnTo>
                      <a:pt x="379" y="110"/>
                    </a:lnTo>
                    <a:lnTo>
                      <a:pt x="379" y="114"/>
                    </a:lnTo>
                    <a:lnTo>
                      <a:pt x="375" y="116"/>
                    </a:lnTo>
                    <a:lnTo>
                      <a:pt x="373" y="118"/>
                    </a:lnTo>
                    <a:lnTo>
                      <a:pt x="369" y="120"/>
                    </a:lnTo>
                    <a:lnTo>
                      <a:pt x="367" y="122"/>
                    </a:lnTo>
                    <a:lnTo>
                      <a:pt x="365" y="126"/>
                    </a:lnTo>
                    <a:lnTo>
                      <a:pt x="363" y="128"/>
                    </a:lnTo>
                    <a:lnTo>
                      <a:pt x="361" y="132"/>
                    </a:lnTo>
                    <a:lnTo>
                      <a:pt x="361" y="136"/>
                    </a:lnTo>
                    <a:lnTo>
                      <a:pt x="357" y="140"/>
                    </a:lnTo>
                    <a:lnTo>
                      <a:pt x="357" y="142"/>
                    </a:lnTo>
                    <a:lnTo>
                      <a:pt x="355" y="146"/>
                    </a:lnTo>
                    <a:lnTo>
                      <a:pt x="353" y="150"/>
                    </a:lnTo>
                    <a:lnTo>
                      <a:pt x="353" y="152"/>
                    </a:lnTo>
                    <a:lnTo>
                      <a:pt x="355" y="158"/>
                    </a:lnTo>
                    <a:lnTo>
                      <a:pt x="357" y="160"/>
                    </a:lnTo>
                    <a:lnTo>
                      <a:pt x="363" y="162"/>
                    </a:lnTo>
                    <a:lnTo>
                      <a:pt x="371" y="164"/>
                    </a:lnTo>
                    <a:lnTo>
                      <a:pt x="377" y="166"/>
                    </a:lnTo>
                    <a:lnTo>
                      <a:pt x="385" y="168"/>
                    </a:lnTo>
                    <a:lnTo>
                      <a:pt x="391" y="168"/>
                    </a:lnTo>
                    <a:lnTo>
                      <a:pt x="397" y="168"/>
                    </a:lnTo>
                    <a:lnTo>
                      <a:pt x="401" y="170"/>
                    </a:lnTo>
                    <a:lnTo>
                      <a:pt x="405" y="172"/>
                    </a:lnTo>
                    <a:lnTo>
                      <a:pt x="409" y="172"/>
                    </a:lnTo>
                    <a:lnTo>
                      <a:pt x="413" y="172"/>
                    </a:lnTo>
                    <a:lnTo>
                      <a:pt x="415" y="172"/>
                    </a:lnTo>
                    <a:lnTo>
                      <a:pt x="419" y="170"/>
                    </a:lnTo>
                    <a:lnTo>
                      <a:pt x="423" y="166"/>
                    </a:lnTo>
                    <a:lnTo>
                      <a:pt x="423" y="164"/>
                    </a:lnTo>
                    <a:lnTo>
                      <a:pt x="427" y="160"/>
                    </a:lnTo>
                    <a:lnTo>
                      <a:pt x="429" y="154"/>
                    </a:lnTo>
                    <a:lnTo>
                      <a:pt x="429" y="150"/>
                    </a:lnTo>
                    <a:lnTo>
                      <a:pt x="431" y="148"/>
                    </a:lnTo>
                    <a:lnTo>
                      <a:pt x="433" y="146"/>
                    </a:lnTo>
                    <a:lnTo>
                      <a:pt x="435" y="144"/>
                    </a:lnTo>
                    <a:lnTo>
                      <a:pt x="437" y="146"/>
                    </a:lnTo>
                    <a:lnTo>
                      <a:pt x="439" y="148"/>
                    </a:lnTo>
                    <a:lnTo>
                      <a:pt x="437" y="152"/>
                    </a:lnTo>
                    <a:lnTo>
                      <a:pt x="437" y="156"/>
                    </a:lnTo>
                    <a:lnTo>
                      <a:pt x="435" y="160"/>
                    </a:lnTo>
                    <a:lnTo>
                      <a:pt x="431" y="164"/>
                    </a:lnTo>
                    <a:lnTo>
                      <a:pt x="429" y="170"/>
                    </a:lnTo>
                    <a:lnTo>
                      <a:pt x="427" y="174"/>
                    </a:lnTo>
                    <a:lnTo>
                      <a:pt x="425" y="176"/>
                    </a:lnTo>
                    <a:lnTo>
                      <a:pt x="423" y="180"/>
                    </a:lnTo>
                    <a:lnTo>
                      <a:pt x="423" y="184"/>
                    </a:lnTo>
                    <a:lnTo>
                      <a:pt x="423" y="188"/>
                    </a:lnTo>
                    <a:lnTo>
                      <a:pt x="421" y="190"/>
                    </a:lnTo>
                    <a:lnTo>
                      <a:pt x="419" y="194"/>
                    </a:lnTo>
                    <a:lnTo>
                      <a:pt x="415" y="198"/>
                    </a:lnTo>
                    <a:lnTo>
                      <a:pt x="411" y="202"/>
                    </a:lnTo>
                    <a:lnTo>
                      <a:pt x="405" y="208"/>
                    </a:lnTo>
                    <a:lnTo>
                      <a:pt x="399" y="210"/>
                    </a:lnTo>
                    <a:lnTo>
                      <a:pt x="397" y="212"/>
                    </a:lnTo>
                    <a:lnTo>
                      <a:pt x="395" y="214"/>
                    </a:lnTo>
                    <a:lnTo>
                      <a:pt x="393" y="216"/>
                    </a:lnTo>
                    <a:lnTo>
                      <a:pt x="391" y="216"/>
                    </a:lnTo>
                    <a:lnTo>
                      <a:pt x="389" y="216"/>
                    </a:lnTo>
                    <a:lnTo>
                      <a:pt x="389" y="214"/>
                    </a:lnTo>
                    <a:lnTo>
                      <a:pt x="387" y="212"/>
                    </a:lnTo>
                    <a:lnTo>
                      <a:pt x="385" y="208"/>
                    </a:lnTo>
                    <a:lnTo>
                      <a:pt x="381" y="206"/>
                    </a:lnTo>
                    <a:lnTo>
                      <a:pt x="377" y="206"/>
                    </a:lnTo>
                    <a:lnTo>
                      <a:pt x="375" y="208"/>
                    </a:lnTo>
                    <a:lnTo>
                      <a:pt x="373" y="210"/>
                    </a:lnTo>
                    <a:lnTo>
                      <a:pt x="371" y="214"/>
                    </a:lnTo>
                    <a:lnTo>
                      <a:pt x="371" y="218"/>
                    </a:lnTo>
                    <a:lnTo>
                      <a:pt x="371" y="222"/>
                    </a:lnTo>
                    <a:lnTo>
                      <a:pt x="371" y="226"/>
                    </a:lnTo>
                    <a:lnTo>
                      <a:pt x="373" y="230"/>
                    </a:lnTo>
                    <a:lnTo>
                      <a:pt x="373" y="234"/>
                    </a:lnTo>
                    <a:lnTo>
                      <a:pt x="375" y="236"/>
                    </a:lnTo>
                    <a:lnTo>
                      <a:pt x="375" y="240"/>
                    </a:lnTo>
                    <a:lnTo>
                      <a:pt x="373" y="242"/>
                    </a:lnTo>
                    <a:lnTo>
                      <a:pt x="371" y="244"/>
                    </a:lnTo>
                    <a:lnTo>
                      <a:pt x="371" y="248"/>
                    </a:lnTo>
                    <a:lnTo>
                      <a:pt x="371" y="252"/>
                    </a:lnTo>
                    <a:lnTo>
                      <a:pt x="371" y="256"/>
                    </a:lnTo>
                    <a:lnTo>
                      <a:pt x="371" y="264"/>
                    </a:lnTo>
                    <a:lnTo>
                      <a:pt x="371" y="268"/>
                    </a:lnTo>
                    <a:lnTo>
                      <a:pt x="371" y="272"/>
                    </a:lnTo>
                    <a:lnTo>
                      <a:pt x="369" y="274"/>
                    </a:lnTo>
                    <a:lnTo>
                      <a:pt x="367" y="276"/>
                    </a:lnTo>
                    <a:lnTo>
                      <a:pt x="365" y="280"/>
                    </a:lnTo>
                    <a:lnTo>
                      <a:pt x="363" y="280"/>
                    </a:lnTo>
                    <a:lnTo>
                      <a:pt x="361" y="282"/>
                    </a:lnTo>
                    <a:lnTo>
                      <a:pt x="359" y="280"/>
                    </a:lnTo>
                    <a:lnTo>
                      <a:pt x="357" y="280"/>
                    </a:lnTo>
                    <a:lnTo>
                      <a:pt x="355" y="278"/>
                    </a:lnTo>
                    <a:lnTo>
                      <a:pt x="355" y="274"/>
                    </a:lnTo>
                    <a:lnTo>
                      <a:pt x="353" y="270"/>
                    </a:lnTo>
                    <a:lnTo>
                      <a:pt x="353" y="266"/>
                    </a:lnTo>
                    <a:lnTo>
                      <a:pt x="351" y="262"/>
                    </a:lnTo>
                    <a:lnTo>
                      <a:pt x="349" y="258"/>
                    </a:lnTo>
                    <a:lnTo>
                      <a:pt x="347" y="258"/>
                    </a:lnTo>
                    <a:lnTo>
                      <a:pt x="341" y="254"/>
                    </a:lnTo>
                    <a:lnTo>
                      <a:pt x="335" y="252"/>
                    </a:lnTo>
                    <a:lnTo>
                      <a:pt x="331" y="250"/>
                    </a:lnTo>
                    <a:lnTo>
                      <a:pt x="329" y="250"/>
                    </a:lnTo>
                    <a:lnTo>
                      <a:pt x="327" y="252"/>
                    </a:lnTo>
                    <a:lnTo>
                      <a:pt x="327" y="254"/>
                    </a:lnTo>
                    <a:lnTo>
                      <a:pt x="325" y="256"/>
                    </a:lnTo>
                    <a:lnTo>
                      <a:pt x="323" y="258"/>
                    </a:lnTo>
                    <a:lnTo>
                      <a:pt x="323" y="262"/>
                    </a:lnTo>
                    <a:lnTo>
                      <a:pt x="323" y="264"/>
                    </a:lnTo>
                    <a:lnTo>
                      <a:pt x="321" y="266"/>
                    </a:lnTo>
                    <a:lnTo>
                      <a:pt x="319" y="266"/>
                    </a:lnTo>
                    <a:lnTo>
                      <a:pt x="315" y="264"/>
                    </a:lnTo>
                    <a:lnTo>
                      <a:pt x="313" y="264"/>
                    </a:lnTo>
                    <a:lnTo>
                      <a:pt x="311" y="262"/>
                    </a:lnTo>
                    <a:lnTo>
                      <a:pt x="307" y="260"/>
                    </a:lnTo>
                    <a:lnTo>
                      <a:pt x="305" y="260"/>
                    </a:lnTo>
                    <a:lnTo>
                      <a:pt x="301" y="262"/>
                    </a:lnTo>
                    <a:lnTo>
                      <a:pt x="297" y="264"/>
                    </a:lnTo>
                    <a:lnTo>
                      <a:pt x="295" y="266"/>
                    </a:lnTo>
                    <a:lnTo>
                      <a:pt x="293" y="270"/>
                    </a:lnTo>
                    <a:lnTo>
                      <a:pt x="289" y="274"/>
                    </a:lnTo>
                    <a:lnTo>
                      <a:pt x="287" y="274"/>
                    </a:lnTo>
                    <a:lnTo>
                      <a:pt x="283" y="274"/>
                    </a:lnTo>
                    <a:lnTo>
                      <a:pt x="281" y="272"/>
                    </a:lnTo>
                    <a:lnTo>
                      <a:pt x="279" y="268"/>
                    </a:lnTo>
                    <a:lnTo>
                      <a:pt x="279" y="266"/>
                    </a:lnTo>
                    <a:lnTo>
                      <a:pt x="279" y="258"/>
                    </a:lnTo>
                    <a:lnTo>
                      <a:pt x="279" y="256"/>
                    </a:lnTo>
                    <a:lnTo>
                      <a:pt x="281" y="252"/>
                    </a:lnTo>
                    <a:lnTo>
                      <a:pt x="279" y="250"/>
                    </a:lnTo>
                    <a:lnTo>
                      <a:pt x="273" y="244"/>
                    </a:lnTo>
                    <a:lnTo>
                      <a:pt x="263" y="244"/>
                    </a:lnTo>
                    <a:lnTo>
                      <a:pt x="255" y="248"/>
                    </a:lnTo>
                    <a:lnTo>
                      <a:pt x="239" y="246"/>
                    </a:lnTo>
                    <a:lnTo>
                      <a:pt x="227" y="252"/>
                    </a:lnTo>
                    <a:lnTo>
                      <a:pt x="217" y="256"/>
                    </a:lnTo>
                    <a:lnTo>
                      <a:pt x="209" y="266"/>
                    </a:lnTo>
                    <a:lnTo>
                      <a:pt x="207" y="274"/>
                    </a:lnTo>
                    <a:lnTo>
                      <a:pt x="203" y="272"/>
                    </a:lnTo>
                    <a:lnTo>
                      <a:pt x="201" y="272"/>
                    </a:lnTo>
                    <a:lnTo>
                      <a:pt x="199" y="268"/>
                    </a:lnTo>
                    <a:lnTo>
                      <a:pt x="193" y="268"/>
                    </a:lnTo>
                    <a:lnTo>
                      <a:pt x="187" y="262"/>
                    </a:lnTo>
                    <a:lnTo>
                      <a:pt x="185" y="258"/>
                    </a:lnTo>
                    <a:lnTo>
                      <a:pt x="183" y="256"/>
                    </a:lnTo>
                    <a:lnTo>
                      <a:pt x="179" y="260"/>
                    </a:lnTo>
                    <a:lnTo>
                      <a:pt x="175" y="266"/>
                    </a:lnTo>
                    <a:lnTo>
                      <a:pt x="173" y="268"/>
                    </a:lnTo>
                    <a:lnTo>
                      <a:pt x="165" y="264"/>
                    </a:lnTo>
                    <a:lnTo>
                      <a:pt x="161" y="268"/>
                    </a:lnTo>
                    <a:lnTo>
                      <a:pt x="157" y="270"/>
                    </a:lnTo>
                    <a:lnTo>
                      <a:pt x="155" y="274"/>
                    </a:lnTo>
                    <a:lnTo>
                      <a:pt x="155" y="276"/>
                    </a:lnTo>
                    <a:lnTo>
                      <a:pt x="151" y="278"/>
                    </a:lnTo>
                    <a:lnTo>
                      <a:pt x="64" y="278"/>
                    </a:lnTo>
                    <a:lnTo>
                      <a:pt x="40" y="280"/>
                    </a:lnTo>
                    <a:lnTo>
                      <a:pt x="14" y="278"/>
                    </a:lnTo>
                    <a:lnTo>
                      <a:pt x="10" y="276"/>
                    </a:lnTo>
                    <a:lnTo>
                      <a:pt x="6" y="278"/>
                    </a:lnTo>
                    <a:lnTo>
                      <a:pt x="6" y="274"/>
                    </a:lnTo>
                    <a:lnTo>
                      <a:pt x="10" y="268"/>
                    </a:lnTo>
                    <a:lnTo>
                      <a:pt x="10" y="266"/>
                    </a:lnTo>
                    <a:lnTo>
                      <a:pt x="16" y="264"/>
                    </a:lnTo>
                    <a:lnTo>
                      <a:pt x="20" y="266"/>
                    </a:lnTo>
                    <a:lnTo>
                      <a:pt x="22" y="264"/>
                    </a:lnTo>
                    <a:lnTo>
                      <a:pt x="26" y="260"/>
                    </a:lnTo>
                    <a:lnTo>
                      <a:pt x="26" y="252"/>
                    </a:lnTo>
                    <a:lnTo>
                      <a:pt x="20" y="256"/>
                    </a:lnTo>
                    <a:lnTo>
                      <a:pt x="12" y="254"/>
                    </a:lnTo>
                    <a:lnTo>
                      <a:pt x="8" y="252"/>
                    </a:lnTo>
                    <a:lnTo>
                      <a:pt x="2" y="246"/>
                    </a:lnTo>
                    <a:lnTo>
                      <a:pt x="0" y="244"/>
                    </a:lnTo>
                    <a:lnTo>
                      <a:pt x="0" y="240"/>
                    </a:lnTo>
                    <a:lnTo>
                      <a:pt x="2" y="236"/>
                    </a:lnTo>
                    <a:lnTo>
                      <a:pt x="4" y="236"/>
                    </a:lnTo>
                    <a:lnTo>
                      <a:pt x="8" y="236"/>
                    </a:lnTo>
                    <a:lnTo>
                      <a:pt x="14" y="240"/>
                    </a:lnTo>
                    <a:lnTo>
                      <a:pt x="14" y="242"/>
                    </a:lnTo>
                    <a:lnTo>
                      <a:pt x="20" y="242"/>
                    </a:lnTo>
                    <a:lnTo>
                      <a:pt x="20" y="240"/>
                    </a:lnTo>
                    <a:lnTo>
                      <a:pt x="20" y="234"/>
                    </a:lnTo>
                    <a:lnTo>
                      <a:pt x="20" y="222"/>
                    </a:lnTo>
                    <a:lnTo>
                      <a:pt x="18" y="214"/>
                    </a:lnTo>
                    <a:lnTo>
                      <a:pt x="16" y="208"/>
                    </a:lnTo>
                    <a:lnTo>
                      <a:pt x="18" y="204"/>
                    </a:lnTo>
                    <a:lnTo>
                      <a:pt x="20" y="202"/>
                    </a:lnTo>
                    <a:lnTo>
                      <a:pt x="24" y="204"/>
                    </a:lnTo>
                    <a:lnTo>
                      <a:pt x="30" y="206"/>
                    </a:lnTo>
                    <a:lnTo>
                      <a:pt x="32" y="208"/>
                    </a:lnTo>
                    <a:lnTo>
                      <a:pt x="34" y="210"/>
                    </a:lnTo>
                    <a:lnTo>
                      <a:pt x="34" y="200"/>
                    </a:lnTo>
                    <a:lnTo>
                      <a:pt x="34" y="192"/>
                    </a:lnTo>
                    <a:lnTo>
                      <a:pt x="42" y="192"/>
                    </a:lnTo>
                    <a:lnTo>
                      <a:pt x="46" y="190"/>
                    </a:lnTo>
                    <a:lnTo>
                      <a:pt x="52" y="190"/>
                    </a:lnTo>
                    <a:lnTo>
                      <a:pt x="52" y="192"/>
                    </a:lnTo>
                    <a:lnTo>
                      <a:pt x="54" y="190"/>
                    </a:lnTo>
                    <a:lnTo>
                      <a:pt x="54" y="186"/>
                    </a:lnTo>
                    <a:lnTo>
                      <a:pt x="52" y="178"/>
                    </a:lnTo>
                    <a:lnTo>
                      <a:pt x="54" y="174"/>
                    </a:lnTo>
                    <a:lnTo>
                      <a:pt x="52" y="172"/>
                    </a:lnTo>
                    <a:lnTo>
                      <a:pt x="50" y="170"/>
                    </a:lnTo>
                    <a:lnTo>
                      <a:pt x="44" y="174"/>
                    </a:lnTo>
                    <a:lnTo>
                      <a:pt x="40" y="174"/>
                    </a:lnTo>
                    <a:lnTo>
                      <a:pt x="36" y="172"/>
                    </a:lnTo>
                    <a:lnTo>
                      <a:pt x="36" y="168"/>
                    </a:lnTo>
                    <a:lnTo>
                      <a:pt x="38" y="164"/>
                    </a:lnTo>
                    <a:lnTo>
                      <a:pt x="44" y="158"/>
                    </a:lnTo>
                    <a:lnTo>
                      <a:pt x="46" y="152"/>
                    </a:lnTo>
                    <a:lnTo>
                      <a:pt x="48" y="152"/>
                    </a:lnTo>
                    <a:lnTo>
                      <a:pt x="48" y="158"/>
                    </a:lnTo>
                    <a:lnTo>
                      <a:pt x="50" y="162"/>
                    </a:lnTo>
                    <a:lnTo>
                      <a:pt x="50" y="164"/>
                    </a:lnTo>
                    <a:lnTo>
                      <a:pt x="56" y="164"/>
                    </a:lnTo>
                    <a:lnTo>
                      <a:pt x="58" y="164"/>
                    </a:lnTo>
                    <a:lnTo>
                      <a:pt x="62" y="162"/>
                    </a:lnTo>
                    <a:lnTo>
                      <a:pt x="64" y="160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0" y="144"/>
                    </a:lnTo>
                    <a:lnTo>
                      <a:pt x="52" y="140"/>
                    </a:lnTo>
                    <a:lnTo>
                      <a:pt x="50" y="132"/>
                    </a:lnTo>
                    <a:lnTo>
                      <a:pt x="48" y="128"/>
                    </a:lnTo>
                    <a:lnTo>
                      <a:pt x="48" y="126"/>
                    </a:lnTo>
                    <a:lnTo>
                      <a:pt x="52" y="124"/>
                    </a:lnTo>
                    <a:lnTo>
                      <a:pt x="50" y="122"/>
                    </a:lnTo>
                    <a:lnTo>
                      <a:pt x="44" y="116"/>
                    </a:lnTo>
                    <a:lnTo>
                      <a:pt x="46" y="114"/>
                    </a:lnTo>
                    <a:lnTo>
                      <a:pt x="46" y="110"/>
                    </a:lnTo>
                    <a:lnTo>
                      <a:pt x="44" y="108"/>
                    </a:lnTo>
                    <a:lnTo>
                      <a:pt x="46" y="98"/>
                    </a:lnTo>
                    <a:lnTo>
                      <a:pt x="48" y="96"/>
                    </a:lnTo>
                    <a:lnTo>
                      <a:pt x="50" y="88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2" y="82"/>
                    </a:lnTo>
                    <a:lnTo>
                      <a:pt x="48" y="72"/>
                    </a:lnTo>
                    <a:lnTo>
                      <a:pt x="46" y="66"/>
                    </a:lnTo>
                    <a:lnTo>
                      <a:pt x="44" y="60"/>
                    </a:lnTo>
                    <a:lnTo>
                      <a:pt x="46" y="58"/>
                    </a:lnTo>
                    <a:lnTo>
                      <a:pt x="48" y="50"/>
                    </a:lnTo>
                    <a:lnTo>
                      <a:pt x="48" y="46"/>
                    </a:lnTo>
                    <a:lnTo>
                      <a:pt x="50" y="42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8" y="28"/>
                    </a:lnTo>
                    <a:lnTo>
                      <a:pt x="58" y="26"/>
                    </a:lnTo>
                    <a:lnTo>
                      <a:pt x="54" y="24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4" y="20"/>
                    </a:lnTo>
                    <a:lnTo>
                      <a:pt x="107" y="20"/>
                    </a:lnTo>
                    <a:lnTo>
                      <a:pt x="119" y="20"/>
                    </a:lnTo>
                    <a:lnTo>
                      <a:pt x="221" y="20"/>
                    </a:lnTo>
                    <a:lnTo>
                      <a:pt x="229" y="20"/>
                    </a:lnTo>
                    <a:lnTo>
                      <a:pt x="249" y="20"/>
                    </a:lnTo>
                    <a:lnTo>
                      <a:pt x="273" y="20"/>
                    </a:lnTo>
                    <a:lnTo>
                      <a:pt x="275" y="14"/>
                    </a:lnTo>
                    <a:lnTo>
                      <a:pt x="289" y="4"/>
                    </a:lnTo>
                    <a:lnTo>
                      <a:pt x="289" y="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89" name="Freeform 18"/>
              <p:cNvSpPr>
                <a:spLocks/>
              </p:cNvSpPr>
              <p:nvPr/>
            </p:nvSpPr>
            <p:spPr bwMode="auto">
              <a:xfrm>
                <a:off x="1979" y="974"/>
                <a:ext cx="330" cy="270"/>
              </a:xfrm>
              <a:custGeom>
                <a:avLst/>
                <a:gdLst>
                  <a:gd name="T0" fmla="*/ 262 w 330"/>
                  <a:gd name="T1" fmla="*/ 0 h 270"/>
                  <a:gd name="T2" fmla="*/ 262 w 330"/>
                  <a:gd name="T3" fmla="*/ 68 h 270"/>
                  <a:gd name="T4" fmla="*/ 328 w 330"/>
                  <a:gd name="T5" fmla="*/ 136 h 270"/>
                  <a:gd name="T6" fmla="*/ 328 w 330"/>
                  <a:gd name="T7" fmla="*/ 170 h 270"/>
                  <a:gd name="T8" fmla="*/ 330 w 330"/>
                  <a:gd name="T9" fmla="*/ 270 h 270"/>
                  <a:gd name="T10" fmla="*/ 6 w 330"/>
                  <a:gd name="T11" fmla="*/ 270 h 270"/>
                  <a:gd name="T12" fmla="*/ 0 w 330"/>
                  <a:gd name="T13" fmla="*/ 270 h 270"/>
                  <a:gd name="T14" fmla="*/ 0 w 330"/>
                  <a:gd name="T15" fmla="*/ 260 h 270"/>
                  <a:gd name="T16" fmla="*/ 2 w 330"/>
                  <a:gd name="T17" fmla="*/ 256 h 270"/>
                  <a:gd name="T18" fmla="*/ 8 w 330"/>
                  <a:gd name="T19" fmla="*/ 250 h 270"/>
                  <a:gd name="T20" fmla="*/ 10 w 330"/>
                  <a:gd name="T21" fmla="*/ 246 h 270"/>
                  <a:gd name="T22" fmla="*/ 12 w 330"/>
                  <a:gd name="T23" fmla="*/ 240 h 270"/>
                  <a:gd name="T24" fmla="*/ 14 w 330"/>
                  <a:gd name="T25" fmla="*/ 236 h 270"/>
                  <a:gd name="T26" fmla="*/ 12 w 330"/>
                  <a:gd name="T27" fmla="*/ 232 h 270"/>
                  <a:gd name="T28" fmla="*/ 12 w 330"/>
                  <a:gd name="T29" fmla="*/ 224 h 270"/>
                  <a:gd name="T30" fmla="*/ 16 w 330"/>
                  <a:gd name="T31" fmla="*/ 218 h 270"/>
                  <a:gd name="T32" fmla="*/ 22 w 330"/>
                  <a:gd name="T33" fmla="*/ 214 h 270"/>
                  <a:gd name="T34" fmla="*/ 24 w 330"/>
                  <a:gd name="T35" fmla="*/ 208 h 270"/>
                  <a:gd name="T36" fmla="*/ 30 w 330"/>
                  <a:gd name="T37" fmla="*/ 202 h 270"/>
                  <a:gd name="T38" fmla="*/ 30 w 330"/>
                  <a:gd name="T39" fmla="*/ 196 h 270"/>
                  <a:gd name="T40" fmla="*/ 30 w 330"/>
                  <a:gd name="T41" fmla="*/ 180 h 270"/>
                  <a:gd name="T42" fmla="*/ 30 w 330"/>
                  <a:gd name="T43" fmla="*/ 146 h 270"/>
                  <a:gd name="T44" fmla="*/ 30 w 330"/>
                  <a:gd name="T45" fmla="*/ 138 h 270"/>
                  <a:gd name="T46" fmla="*/ 30 w 330"/>
                  <a:gd name="T47" fmla="*/ 96 h 270"/>
                  <a:gd name="T48" fmla="*/ 30 w 330"/>
                  <a:gd name="T49" fmla="*/ 84 h 270"/>
                  <a:gd name="T50" fmla="*/ 28 w 330"/>
                  <a:gd name="T51" fmla="*/ 32 h 270"/>
                  <a:gd name="T52" fmla="*/ 128 w 330"/>
                  <a:gd name="T53" fmla="*/ 32 h 270"/>
                  <a:gd name="T54" fmla="*/ 128 w 330"/>
                  <a:gd name="T55" fmla="*/ 16 h 270"/>
                  <a:gd name="T56" fmla="*/ 128 w 330"/>
                  <a:gd name="T57" fmla="*/ 0 h 270"/>
                  <a:gd name="T58" fmla="*/ 262 w 330"/>
                  <a:gd name="T59" fmla="*/ 0 h 270"/>
                  <a:gd name="T60" fmla="*/ 262 w 330"/>
                  <a:gd name="T61" fmla="*/ 0 h 27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30" h="270">
                    <a:moveTo>
                      <a:pt x="262" y="0"/>
                    </a:moveTo>
                    <a:lnTo>
                      <a:pt x="262" y="68"/>
                    </a:lnTo>
                    <a:lnTo>
                      <a:pt x="328" y="136"/>
                    </a:lnTo>
                    <a:lnTo>
                      <a:pt x="328" y="170"/>
                    </a:lnTo>
                    <a:lnTo>
                      <a:pt x="330" y="270"/>
                    </a:lnTo>
                    <a:lnTo>
                      <a:pt x="6" y="270"/>
                    </a:lnTo>
                    <a:lnTo>
                      <a:pt x="0" y="270"/>
                    </a:lnTo>
                    <a:lnTo>
                      <a:pt x="0" y="260"/>
                    </a:lnTo>
                    <a:lnTo>
                      <a:pt x="2" y="256"/>
                    </a:lnTo>
                    <a:lnTo>
                      <a:pt x="8" y="250"/>
                    </a:lnTo>
                    <a:lnTo>
                      <a:pt x="10" y="246"/>
                    </a:lnTo>
                    <a:lnTo>
                      <a:pt x="12" y="240"/>
                    </a:lnTo>
                    <a:lnTo>
                      <a:pt x="14" y="236"/>
                    </a:lnTo>
                    <a:lnTo>
                      <a:pt x="12" y="232"/>
                    </a:lnTo>
                    <a:lnTo>
                      <a:pt x="12" y="224"/>
                    </a:lnTo>
                    <a:lnTo>
                      <a:pt x="16" y="218"/>
                    </a:lnTo>
                    <a:lnTo>
                      <a:pt x="22" y="214"/>
                    </a:lnTo>
                    <a:lnTo>
                      <a:pt x="24" y="208"/>
                    </a:lnTo>
                    <a:lnTo>
                      <a:pt x="30" y="202"/>
                    </a:lnTo>
                    <a:lnTo>
                      <a:pt x="30" y="196"/>
                    </a:lnTo>
                    <a:lnTo>
                      <a:pt x="30" y="180"/>
                    </a:lnTo>
                    <a:lnTo>
                      <a:pt x="30" y="146"/>
                    </a:lnTo>
                    <a:lnTo>
                      <a:pt x="30" y="138"/>
                    </a:lnTo>
                    <a:lnTo>
                      <a:pt x="30" y="96"/>
                    </a:lnTo>
                    <a:lnTo>
                      <a:pt x="30" y="84"/>
                    </a:lnTo>
                    <a:lnTo>
                      <a:pt x="28" y="32"/>
                    </a:lnTo>
                    <a:lnTo>
                      <a:pt x="128" y="32"/>
                    </a:lnTo>
                    <a:lnTo>
                      <a:pt x="128" y="16"/>
                    </a:lnTo>
                    <a:lnTo>
                      <a:pt x="128" y="0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0" name="Freeform 19"/>
              <p:cNvSpPr>
                <a:spLocks/>
              </p:cNvSpPr>
              <p:nvPr/>
            </p:nvSpPr>
            <p:spPr bwMode="auto">
              <a:xfrm>
                <a:off x="2555" y="1044"/>
                <a:ext cx="310" cy="414"/>
              </a:xfrm>
              <a:custGeom>
                <a:avLst/>
                <a:gdLst>
                  <a:gd name="T0" fmla="*/ 274 w 310"/>
                  <a:gd name="T1" fmla="*/ 204 h 414"/>
                  <a:gd name="T2" fmla="*/ 278 w 310"/>
                  <a:gd name="T3" fmla="*/ 240 h 414"/>
                  <a:gd name="T4" fmla="*/ 282 w 310"/>
                  <a:gd name="T5" fmla="*/ 258 h 414"/>
                  <a:gd name="T6" fmla="*/ 276 w 310"/>
                  <a:gd name="T7" fmla="*/ 282 h 414"/>
                  <a:gd name="T8" fmla="*/ 282 w 310"/>
                  <a:gd name="T9" fmla="*/ 312 h 414"/>
                  <a:gd name="T10" fmla="*/ 270 w 310"/>
                  <a:gd name="T11" fmla="*/ 334 h 414"/>
                  <a:gd name="T12" fmla="*/ 270 w 310"/>
                  <a:gd name="T13" fmla="*/ 350 h 414"/>
                  <a:gd name="T14" fmla="*/ 254 w 310"/>
                  <a:gd name="T15" fmla="*/ 382 h 414"/>
                  <a:gd name="T16" fmla="*/ 216 w 310"/>
                  <a:gd name="T17" fmla="*/ 406 h 414"/>
                  <a:gd name="T18" fmla="*/ 182 w 310"/>
                  <a:gd name="T19" fmla="*/ 346 h 414"/>
                  <a:gd name="T20" fmla="*/ 170 w 310"/>
                  <a:gd name="T21" fmla="*/ 372 h 414"/>
                  <a:gd name="T22" fmla="*/ 148 w 310"/>
                  <a:gd name="T23" fmla="*/ 388 h 414"/>
                  <a:gd name="T24" fmla="*/ 118 w 310"/>
                  <a:gd name="T25" fmla="*/ 408 h 414"/>
                  <a:gd name="T26" fmla="*/ 100 w 310"/>
                  <a:gd name="T27" fmla="*/ 412 h 414"/>
                  <a:gd name="T28" fmla="*/ 90 w 310"/>
                  <a:gd name="T29" fmla="*/ 402 h 414"/>
                  <a:gd name="T30" fmla="*/ 88 w 310"/>
                  <a:gd name="T31" fmla="*/ 390 h 414"/>
                  <a:gd name="T32" fmla="*/ 84 w 310"/>
                  <a:gd name="T33" fmla="*/ 378 h 414"/>
                  <a:gd name="T34" fmla="*/ 68 w 310"/>
                  <a:gd name="T35" fmla="*/ 378 h 414"/>
                  <a:gd name="T36" fmla="*/ 62 w 310"/>
                  <a:gd name="T37" fmla="*/ 364 h 414"/>
                  <a:gd name="T38" fmla="*/ 44 w 310"/>
                  <a:gd name="T39" fmla="*/ 344 h 414"/>
                  <a:gd name="T40" fmla="*/ 18 w 310"/>
                  <a:gd name="T41" fmla="*/ 308 h 414"/>
                  <a:gd name="T42" fmla="*/ 20 w 310"/>
                  <a:gd name="T43" fmla="*/ 290 h 414"/>
                  <a:gd name="T44" fmla="*/ 14 w 310"/>
                  <a:gd name="T45" fmla="*/ 274 h 414"/>
                  <a:gd name="T46" fmla="*/ 6 w 310"/>
                  <a:gd name="T47" fmla="*/ 264 h 414"/>
                  <a:gd name="T48" fmla="*/ 8 w 310"/>
                  <a:gd name="T49" fmla="*/ 250 h 414"/>
                  <a:gd name="T50" fmla="*/ 20 w 310"/>
                  <a:gd name="T51" fmla="*/ 250 h 414"/>
                  <a:gd name="T52" fmla="*/ 26 w 310"/>
                  <a:gd name="T53" fmla="*/ 244 h 414"/>
                  <a:gd name="T54" fmla="*/ 40 w 310"/>
                  <a:gd name="T55" fmla="*/ 240 h 414"/>
                  <a:gd name="T56" fmla="*/ 40 w 310"/>
                  <a:gd name="T57" fmla="*/ 224 h 414"/>
                  <a:gd name="T58" fmla="*/ 30 w 310"/>
                  <a:gd name="T59" fmla="*/ 220 h 414"/>
                  <a:gd name="T60" fmla="*/ 22 w 310"/>
                  <a:gd name="T61" fmla="*/ 204 h 414"/>
                  <a:gd name="T62" fmla="*/ 34 w 310"/>
                  <a:gd name="T63" fmla="*/ 180 h 414"/>
                  <a:gd name="T64" fmla="*/ 58 w 310"/>
                  <a:gd name="T65" fmla="*/ 176 h 414"/>
                  <a:gd name="T66" fmla="*/ 70 w 310"/>
                  <a:gd name="T67" fmla="*/ 160 h 414"/>
                  <a:gd name="T68" fmla="*/ 80 w 310"/>
                  <a:gd name="T69" fmla="*/ 142 h 414"/>
                  <a:gd name="T70" fmla="*/ 94 w 310"/>
                  <a:gd name="T71" fmla="*/ 130 h 414"/>
                  <a:gd name="T72" fmla="*/ 102 w 310"/>
                  <a:gd name="T73" fmla="*/ 106 h 414"/>
                  <a:gd name="T74" fmla="*/ 106 w 310"/>
                  <a:gd name="T75" fmla="*/ 82 h 414"/>
                  <a:gd name="T76" fmla="*/ 108 w 310"/>
                  <a:gd name="T77" fmla="*/ 62 h 414"/>
                  <a:gd name="T78" fmla="*/ 120 w 310"/>
                  <a:gd name="T79" fmla="*/ 54 h 414"/>
                  <a:gd name="T80" fmla="*/ 140 w 310"/>
                  <a:gd name="T81" fmla="*/ 48 h 414"/>
                  <a:gd name="T82" fmla="*/ 148 w 310"/>
                  <a:gd name="T83" fmla="*/ 32 h 414"/>
                  <a:gd name="T84" fmla="*/ 160 w 310"/>
                  <a:gd name="T85" fmla="*/ 22 h 414"/>
                  <a:gd name="T86" fmla="*/ 176 w 310"/>
                  <a:gd name="T87" fmla="*/ 14 h 414"/>
                  <a:gd name="T88" fmla="*/ 260 w 310"/>
                  <a:gd name="T89" fmla="*/ 0 h 414"/>
                  <a:gd name="T90" fmla="*/ 294 w 310"/>
                  <a:gd name="T91" fmla="*/ 18 h 414"/>
                  <a:gd name="T92" fmla="*/ 304 w 310"/>
                  <a:gd name="T93" fmla="*/ 40 h 414"/>
                  <a:gd name="T94" fmla="*/ 288 w 310"/>
                  <a:gd name="T95" fmla="*/ 30 h 414"/>
                  <a:gd name="T96" fmla="*/ 292 w 310"/>
                  <a:gd name="T97" fmla="*/ 48 h 414"/>
                  <a:gd name="T98" fmla="*/ 294 w 310"/>
                  <a:gd name="T99" fmla="*/ 68 h 414"/>
                  <a:gd name="T100" fmla="*/ 272 w 310"/>
                  <a:gd name="T101" fmla="*/ 84 h 414"/>
                  <a:gd name="T102" fmla="*/ 262 w 310"/>
                  <a:gd name="T103" fmla="*/ 112 h 414"/>
                  <a:gd name="T104" fmla="*/ 246 w 310"/>
                  <a:gd name="T105" fmla="*/ 114 h 414"/>
                  <a:gd name="T106" fmla="*/ 262 w 310"/>
                  <a:gd name="T107" fmla="*/ 134 h 414"/>
                  <a:gd name="T108" fmla="*/ 252 w 310"/>
                  <a:gd name="T109" fmla="*/ 146 h 41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10" h="414">
                    <a:moveTo>
                      <a:pt x="282" y="158"/>
                    </a:moveTo>
                    <a:lnTo>
                      <a:pt x="284" y="194"/>
                    </a:lnTo>
                    <a:lnTo>
                      <a:pt x="282" y="194"/>
                    </a:lnTo>
                    <a:lnTo>
                      <a:pt x="282" y="200"/>
                    </a:lnTo>
                    <a:lnTo>
                      <a:pt x="278" y="202"/>
                    </a:lnTo>
                    <a:lnTo>
                      <a:pt x="274" y="202"/>
                    </a:lnTo>
                    <a:lnTo>
                      <a:pt x="274" y="204"/>
                    </a:lnTo>
                    <a:lnTo>
                      <a:pt x="276" y="206"/>
                    </a:lnTo>
                    <a:lnTo>
                      <a:pt x="272" y="222"/>
                    </a:lnTo>
                    <a:lnTo>
                      <a:pt x="274" y="232"/>
                    </a:lnTo>
                    <a:lnTo>
                      <a:pt x="270" y="234"/>
                    </a:lnTo>
                    <a:lnTo>
                      <a:pt x="272" y="240"/>
                    </a:lnTo>
                    <a:lnTo>
                      <a:pt x="276" y="240"/>
                    </a:lnTo>
                    <a:lnTo>
                      <a:pt x="278" y="240"/>
                    </a:lnTo>
                    <a:lnTo>
                      <a:pt x="280" y="240"/>
                    </a:lnTo>
                    <a:lnTo>
                      <a:pt x="284" y="242"/>
                    </a:lnTo>
                    <a:lnTo>
                      <a:pt x="282" y="248"/>
                    </a:lnTo>
                    <a:lnTo>
                      <a:pt x="284" y="252"/>
                    </a:lnTo>
                    <a:lnTo>
                      <a:pt x="284" y="256"/>
                    </a:lnTo>
                    <a:lnTo>
                      <a:pt x="282" y="256"/>
                    </a:lnTo>
                    <a:lnTo>
                      <a:pt x="282" y="258"/>
                    </a:lnTo>
                    <a:lnTo>
                      <a:pt x="284" y="260"/>
                    </a:lnTo>
                    <a:lnTo>
                      <a:pt x="278" y="262"/>
                    </a:lnTo>
                    <a:lnTo>
                      <a:pt x="278" y="264"/>
                    </a:lnTo>
                    <a:lnTo>
                      <a:pt x="278" y="272"/>
                    </a:lnTo>
                    <a:lnTo>
                      <a:pt x="276" y="274"/>
                    </a:lnTo>
                    <a:lnTo>
                      <a:pt x="276" y="282"/>
                    </a:lnTo>
                    <a:lnTo>
                      <a:pt x="276" y="284"/>
                    </a:lnTo>
                    <a:lnTo>
                      <a:pt x="272" y="288"/>
                    </a:lnTo>
                    <a:lnTo>
                      <a:pt x="274" y="292"/>
                    </a:lnTo>
                    <a:lnTo>
                      <a:pt x="272" y="298"/>
                    </a:lnTo>
                    <a:lnTo>
                      <a:pt x="272" y="300"/>
                    </a:lnTo>
                    <a:lnTo>
                      <a:pt x="280" y="308"/>
                    </a:lnTo>
                    <a:lnTo>
                      <a:pt x="282" y="312"/>
                    </a:lnTo>
                    <a:lnTo>
                      <a:pt x="280" y="318"/>
                    </a:lnTo>
                    <a:lnTo>
                      <a:pt x="280" y="320"/>
                    </a:lnTo>
                    <a:lnTo>
                      <a:pt x="280" y="322"/>
                    </a:lnTo>
                    <a:lnTo>
                      <a:pt x="274" y="320"/>
                    </a:lnTo>
                    <a:lnTo>
                      <a:pt x="268" y="326"/>
                    </a:lnTo>
                    <a:lnTo>
                      <a:pt x="268" y="332"/>
                    </a:lnTo>
                    <a:lnTo>
                      <a:pt x="270" y="334"/>
                    </a:lnTo>
                    <a:lnTo>
                      <a:pt x="268" y="336"/>
                    </a:lnTo>
                    <a:lnTo>
                      <a:pt x="264" y="340"/>
                    </a:lnTo>
                    <a:lnTo>
                      <a:pt x="262" y="342"/>
                    </a:lnTo>
                    <a:lnTo>
                      <a:pt x="260" y="344"/>
                    </a:lnTo>
                    <a:lnTo>
                      <a:pt x="260" y="346"/>
                    </a:lnTo>
                    <a:lnTo>
                      <a:pt x="264" y="348"/>
                    </a:lnTo>
                    <a:lnTo>
                      <a:pt x="270" y="350"/>
                    </a:lnTo>
                    <a:lnTo>
                      <a:pt x="272" y="362"/>
                    </a:lnTo>
                    <a:lnTo>
                      <a:pt x="270" y="370"/>
                    </a:lnTo>
                    <a:lnTo>
                      <a:pt x="264" y="374"/>
                    </a:lnTo>
                    <a:lnTo>
                      <a:pt x="264" y="380"/>
                    </a:lnTo>
                    <a:lnTo>
                      <a:pt x="260" y="382"/>
                    </a:lnTo>
                    <a:lnTo>
                      <a:pt x="256" y="382"/>
                    </a:lnTo>
                    <a:lnTo>
                      <a:pt x="254" y="382"/>
                    </a:lnTo>
                    <a:lnTo>
                      <a:pt x="248" y="384"/>
                    </a:lnTo>
                    <a:lnTo>
                      <a:pt x="246" y="388"/>
                    </a:lnTo>
                    <a:lnTo>
                      <a:pt x="240" y="392"/>
                    </a:lnTo>
                    <a:lnTo>
                      <a:pt x="232" y="400"/>
                    </a:lnTo>
                    <a:lnTo>
                      <a:pt x="230" y="406"/>
                    </a:lnTo>
                    <a:lnTo>
                      <a:pt x="216" y="406"/>
                    </a:lnTo>
                    <a:lnTo>
                      <a:pt x="216" y="394"/>
                    </a:lnTo>
                    <a:lnTo>
                      <a:pt x="216" y="348"/>
                    </a:lnTo>
                    <a:lnTo>
                      <a:pt x="216" y="338"/>
                    </a:lnTo>
                    <a:lnTo>
                      <a:pt x="198" y="338"/>
                    </a:lnTo>
                    <a:lnTo>
                      <a:pt x="182" y="338"/>
                    </a:lnTo>
                    <a:lnTo>
                      <a:pt x="182" y="344"/>
                    </a:lnTo>
                    <a:lnTo>
                      <a:pt x="182" y="346"/>
                    </a:lnTo>
                    <a:lnTo>
                      <a:pt x="178" y="354"/>
                    </a:lnTo>
                    <a:lnTo>
                      <a:pt x="176" y="356"/>
                    </a:lnTo>
                    <a:lnTo>
                      <a:pt x="176" y="360"/>
                    </a:lnTo>
                    <a:lnTo>
                      <a:pt x="172" y="366"/>
                    </a:lnTo>
                    <a:lnTo>
                      <a:pt x="168" y="368"/>
                    </a:lnTo>
                    <a:lnTo>
                      <a:pt x="170" y="370"/>
                    </a:lnTo>
                    <a:lnTo>
                      <a:pt x="170" y="372"/>
                    </a:lnTo>
                    <a:lnTo>
                      <a:pt x="164" y="372"/>
                    </a:lnTo>
                    <a:lnTo>
                      <a:pt x="160" y="374"/>
                    </a:lnTo>
                    <a:lnTo>
                      <a:pt x="156" y="378"/>
                    </a:lnTo>
                    <a:lnTo>
                      <a:pt x="152" y="382"/>
                    </a:lnTo>
                    <a:lnTo>
                      <a:pt x="152" y="386"/>
                    </a:lnTo>
                    <a:lnTo>
                      <a:pt x="150" y="388"/>
                    </a:lnTo>
                    <a:lnTo>
                      <a:pt x="148" y="388"/>
                    </a:lnTo>
                    <a:lnTo>
                      <a:pt x="144" y="396"/>
                    </a:lnTo>
                    <a:lnTo>
                      <a:pt x="142" y="398"/>
                    </a:lnTo>
                    <a:lnTo>
                      <a:pt x="140" y="396"/>
                    </a:lnTo>
                    <a:lnTo>
                      <a:pt x="136" y="396"/>
                    </a:lnTo>
                    <a:lnTo>
                      <a:pt x="134" y="400"/>
                    </a:lnTo>
                    <a:lnTo>
                      <a:pt x="130" y="406"/>
                    </a:lnTo>
                    <a:lnTo>
                      <a:pt x="118" y="408"/>
                    </a:lnTo>
                    <a:lnTo>
                      <a:pt x="118" y="406"/>
                    </a:lnTo>
                    <a:lnTo>
                      <a:pt x="114" y="404"/>
                    </a:lnTo>
                    <a:lnTo>
                      <a:pt x="110" y="406"/>
                    </a:lnTo>
                    <a:lnTo>
                      <a:pt x="108" y="408"/>
                    </a:lnTo>
                    <a:lnTo>
                      <a:pt x="102" y="412"/>
                    </a:lnTo>
                    <a:lnTo>
                      <a:pt x="100" y="412"/>
                    </a:lnTo>
                    <a:lnTo>
                      <a:pt x="98" y="414"/>
                    </a:lnTo>
                    <a:lnTo>
                      <a:pt x="96" y="414"/>
                    </a:lnTo>
                    <a:lnTo>
                      <a:pt x="94" y="408"/>
                    </a:lnTo>
                    <a:lnTo>
                      <a:pt x="98" y="404"/>
                    </a:lnTo>
                    <a:lnTo>
                      <a:pt x="96" y="400"/>
                    </a:lnTo>
                    <a:lnTo>
                      <a:pt x="92" y="402"/>
                    </a:lnTo>
                    <a:lnTo>
                      <a:pt x="90" y="402"/>
                    </a:lnTo>
                    <a:lnTo>
                      <a:pt x="84" y="400"/>
                    </a:lnTo>
                    <a:lnTo>
                      <a:pt x="82" y="398"/>
                    </a:lnTo>
                    <a:lnTo>
                      <a:pt x="82" y="396"/>
                    </a:lnTo>
                    <a:lnTo>
                      <a:pt x="82" y="390"/>
                    </a:lnTo>
                    <a:lnTo>
                      <a:pt x="86" y="394"/>
                    </a:lnTo>
                    <a:lnTo>
                      <a:pt x="88" y="392"/>
                    </a:lnTo>
                    <a:lnTo>
                      <a:pt x="88" y="390"/>
                    </a:lnTo>
                    <a:lnTo>
                      <a:pt x="86" y="388"/>
                    </a:lnTo>
                    <a:lnTo>
                      <a:pt x="84" y="386"/>
                    </a:lnTo>
                    <a:lnTo>
                      <a:pt x="84" y="384"/>
                    </a:lnTo>
                    <a:lnTo>
                      <a:pt x="82" y="384"/>
                    </a:lnTo>
                    <a:lnTo>
                      <a:pt x="84" y="378"/>
                    </a:lnTo>
                    <a:lnTo>
                      <a:pt x="82" y="376"/>
                    </a:lnTo>
                    <a:lnTo>
                      <a:pt x="78" y="378"/>
                    </a:lnTo>
                    <a:lnTo>
                      <a:pt x="76" y="374"/>
                    </a:lnTo>
                    <a:lnTo>
                      <a:pt x="74" y="376"/>
                    </a:lnTo>
                    <a:lnTo>
                      <a:pt x="72" y="378"/>
                    </a:lnTo>
                    <a:lnTo>
                      <a:pt x="70" y="378"/>
                    </a:lnTo>
                    <a:lnTo>
                      <a:pt x="68" y="378"/>
                    </a:lnTo>
                    <a:lnTo>
                      <a:pt x="66" y="374"/>
                    </a:lnTo>
                    <a:lnTo>
                      <a:pt x="64" y="370"/>
                    </a:lnTo>
                    <a:lnTo>
                      <a:pt x="64" y="368"/>
                    </a:lnTo>
                    <a:lnTo>
                      <a:pt x="64" y="366"/>
                    </a:lnTo>
                    <a:lnTo>
                      <a:pt x="64" y="364"/>
                    </a:lnTo>
                    <a:lnTo>
                      <a:pt x="62" y="364"/>
                    </a:lnTo>
                    <a:lnTo>
                      <a:pt x="58" y="364"/>
                    </a:lnTo>
                    <a:lnTo>
                      <a:pt x="56" y="360"/>
                    </a:lnTo>
                    <a:lnTo>
                      <a:pt x="54" y="358"/>
                    </a:lnTo>
                    <a:lnTo>
                      <a:pt x="54" y="352"/>
                    </a:lnTo>
                    <a:lnTo>
                      <a:pt x="54" y="350"/>
                    </a:lnTo>
                    <a:lnTo>
                      <a:pt x="46" y="348"/>
                    </a:lnTo>
                    <a:lnTo>
                      <a:pt x="44" y="344"/>
                    </a:lnTo>
                    <a:lnTo>
                      <a:pt x="28" y="336"/>
                    </a:lnTo>
                    <a:lnTo>
                      <a:pt x="20" y="324"/>
                    </a:lnTo>
                    <a:lnTo>
                      <a:pt x="18" y="318"/>
                    </a:lnTo>
                    <a:lnTo>
                      <a:pt x="22" y="314"/>
                    </a:lnTo>
                    <a:lnTo>
                      <a:pt x="20" y="310"/>
                    </a:lnTo>
                    <a:lnTo>
                      <a:pt x="18" y="308"/>
                    </a:lnTo>
                    <a:lnTo>
                      <a:pt x="20" y="306"/>
                    </a:lnTo>
                    <a:lnTo>
                      <a:pt x="22" y="304"/>
                    </a:lnTo>
                    <a:lnTo>
                      <a:pt x="20" y="302"/>
                    </a:lnTo>
                    <a:lnTo>
                      <a:pt x="18" y="300"/>
                    </a:lnTo>
                    <a:lnTo>
                      <a:pt x="16" y="300"/>
                    </a:lnTo>
                    <a:lnTo>
                      <a:pt x="20" y="292"/>
                    </a:lnTo>
                    <a:lnTo>
                      <a:pt x="20" y="290"/>
                    </a:lnTo>
                    <a:lnTo>
                      <a:pt x="20" y="288"/>
                    </a:lnTo>
                    <a:lnTo>
                      <a:pt x="18" y="284"/>
                    </a:lnTo>
                    <a:lnTo>
                      <a:pt x="18" y="282"/>
                    </a:lnTo>
                    <a:lnTo>
                      <a:pt x="18" y="280"/>
                    </a:lnTo>
                    <a:lnTo>
                      <a:pt x="14" y="278"/>
                    </a:lnTo>
                    <a:lnTo>
                      <a:pt x="14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2" y="266"/>
                    </a:lnTo>
                    <a:lnTo>
                      <a:pt x="10" y="264"/>
                    </a:lnTo>
                    <a:lnTo>
                      <a:pt x="10" y="266"/>
                    </a:lnTo>
                    <a:lnTo>
                      <a:pt x="8" y="266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4"/>
                    </a:lnTo>
                    <a:lnTo>
                      <a:pt x="0" y="262"/>
                    </a:lnTo>
                    <a:lnTo>
                      <a:pt x="0" y="258"/>
                    </a:lnTo>
                    <a:lnTo>
                      <a:pt x="4" y="254"/>
                    </a:lnTo>
                    <a:lnTo>
                      <a:pt x="10" y="252"/>
                    </a:lnTo>
                    <a:lnTo>
                      <a:pt x="8" y="250"/>
                    </a:lnTo>
                    <a:lnTo>
                      <a:pt x="10" y="248"/>
                    </a:lnTo>
                    <a:lnTo>
                      <a:pt x="12" y="250"/>
                    </a:lnTo>
                    <a:lnTo>
                      <a:pt x="14" y="252"/>
                    </a:lnTo>
                    <a:lnTo>
                      <a:pt x="16" y="254"/>
                    </a:lnTo>
                    <a:lnTo>
                      <a:pt x="18" y="252"/>
                    </a:lnTo>
                    <a:lnTo>
                      <a:pt x="18" y="250"/>
                    </a:lnTo>
                    <a:lnTo>
                      <a:pt x="20" y="250"/>
                    </a:lnTo>
                    <a:lnTo>
                      <a:pt x="24" y="252"/>
                    </a:lnTo>
                    <a:lnTo>
                      <a:pt x="26" y="252"/>
                    </a:lnTo>
                    <a:lnTo>
                      <a:pt x="28" y="250"/>
                    </a:lnTo>
                    <a:lnTo>
                      <a:pt x="30" y="248"/>
                    </a:lnTo>
                    <a:lnTo>
                      <a:pt x="28" y="246"/>
                    </a:lnTo>
                    <a:lnTo>
                      <a:pt x="28" y="244"/>
                    </a:lnTo>
                    <a:lnTo>
                      <a:pt x="26" y="244"/>
                    </a:lnTo>
                    <a:lnTo>
                      <a:pt x="28" y="244"/>
                    </a:lnTo>
                    <a:lnTo>
                      <a:pt x="30" y="244"/>
                    </a:lnTo>
                    <a:lnTo>
                      <a:pt x="32" y="246"/>
                    </a:lnTo>
                    <a:lnTo>
                      <a:pt x="34" y="246"/>
                    </a:lnTo>
                    <a:lnTo>
                      <a:pt x="36" y="244"/>
                    </a:lnTo>
                    <a:lnTo>
                      <a:pt x="38" y="242"/>
                    </a:lnTo>
                    <a:lnTo>
                      <a:pt x="40" y="240"/>
                    </a:lnTo>
                    <a:lnTo>
                      <a:pt x="38" y="238"/>
                    </a:lnTo>
                    <a:lnTo>
                      <a:pt x="40" y="234"/>
                    </a:lnTo>
                    <a:lnTo>
                      <a:pt x="38" y="232"/>
                    </a:lnTo>
                    <a:lnTo>
                      <a:pt x="34" y="228"/>
                    </a:lnTo>
                    <a:lnTo>
                      <a:pt x="36" y="226"/>
                    </a:lnTo>
                    <a:lnTo>
                      <a:pt x="40" y="224"/>
                    </a:lnTo>
                    <a:lnTo>
                      <a:pt x="38" y="218"/>
                    </a:lnTo>
                    <a:lnTo>
                      <a:pt x="38" y="216"/>
                    </a:lnTo>
                    <a:lnTo>
                      <a:pt x="36" y="216"/>
                    </a:lnTo>
                    <a:lnTo>
                      <a:pt x="34" y="218"/>
                    </a:lnTo>
                    <a:lnTo>
                      <a:pt x="34" y="220"/>
                    </a:lnTo>
                    <a:lnTo>
                      <a:pt x="32" y="220"/>
                    </a:lnTo>
                    <a:lnTo>
                      <a:pt x="30" y="220"/>
                    </a:lnTo>
                    <a:lnTo>
                      <a:pt x="28" y="216"/>
                    </a:lnTo>
                    <a:lnTo>
                      <a:pt x="30" y="214"/>
                    </a:lnTo>
                    <a:lnTo>
                      <a:pt x="30" y="212"/>
                    </a:lnTo>
                    <a:lnTo>
                      <a:pt x="28" y="210"/>
                    </a:lnTo>
                    <a:lnTo>
                      <a:pt x="26" y="208"/>
                    </a:lnTo>
                    <a:lnTo>
                      <a:pt x="22" y="206"/>
                    </a:lnTo>
                    <a:lnTo>
                      <a:pt x="22" y="204"/>
                    </a:lnTo>
                    <a:lnTo>
                      <a:pt x="22" y="202"/>
                    </a:lnTo>
                    <a:lnTo>
                      <a:pt x="22" y="196"/>
                    </a:lnTo>
                    <a:lnTo>
                      <a:pt x="26" y="190"/>
                    </a:lnTo>
                    <a:lnTo>
                      <a:pt x="30" y="186"/>
                    </a:lnTo>
                    <a:lnTo>
                      <a:pt x="32" y="184"/>
                    </a:lnTo>
                    <a:lnTo>
                      <a:pt x="32" y="180"/>
                    </a:lnTo>
                    <a:lnTo>
                      <a:pt x="34" y="180"/>
                    </a:lnTo>
                    <a:lnTo>
                      <a:pt x="40" y="180"/>
                    </a:lnTo>
                    <a:lnTo>
                      <a:pt x="44" y="180"/>
                    </a:lnTo>
                    <a:lnTo>
                      <a:pt x="46" y="178"/>
                    </a:lnTo>
                    <a:lnTo>
                      <a:pt x="48" y="178"/>
                    </a:lnTo>
                    <a:lnTo>
                      <a:pt x="50" y="178"/>
                    </a:lnTo>
                    <a:lnTo>
                      <a:pt x="54" y="178"/>
                    </a:lnTo>
                    <a:lnTo>
                      <a:pt x="58" y="176"/>
                    </a:lnTo>
                    <a:lnTo>
                      <a:pt x="62" y="172"/>
                    </a:lnTo>
                    <a:lnTo>
                      <a:pt x="62" y="170"/>
                    </a:lnTo>
                    <a:lnTo>
                      <a:pt x="64" y="170"/>
                    </a:lnTo>
                    <a:lnTo>
                      <a:pt x="64" y="168"/>
                    </a:lnTo>
                    <a:lnTo>
                      <a:pt x="66" y="168"/>
                    </a:lnTo>
                    <a:lnTo>
                      <a:pt x="70" y="162"/>
                    </a:lnTo>
                    <a:lnTo>
                      <a:pt x="70" y="160"/>
                    </a:lnTo>
                    <a:lnTo>
                      <a:pt x="70" y="156"/>
                    </a:lnTo>
                    <a:lnTo>
                      <a:pt x="70" y="152"/>
                    </a:lnTo>
                    <a:lnTo>
                      <a:pt x="72" y="148"/>
                    </a:lnTo>
                    <a:lnTo>
                      <a:pt x="74" y="144"/>
                    </a:lnTo>
                    <a:lnTo>
                      <a:pt x="76" y="142"/>
                    </a:lnTo>
                    <a:lnTo>
                      <a:pt x="78" y="142"/>
                    </a:lnTo>
                    <a:lnTo>
                      <a:pt x="80" y="142"/>
                    </a:lnTo>
                    <a:lnTo>
                      <a:pt x="82" y="140"/>
                    </a:lnTo>
                    <a:lnTo>
                      <a:pt x="86" y="138"/>
                    </a:lnTo>
                    <a:lnTo>
                      <a:pt x="88" y="138"/>
                    </a:lnTo>
                    <a:lnTo>
                      <a:pt x="90" y="136"/>
                    </a:lnTo>
                    <a:lnTo>
                      <a:pt x="90" y="134"/>
                    </a:lnTo>
                    <a:lnTo>
                      <a:pt x="92" y="132"/>
                    </a:lnTo>
                    <a:lnTo>
                      <a:pt x="94" y="130"/>
                    </a:lnTo>
                    <a:lnTo>
                      <a:pt x="98" y="130"/>
                    </a:lnTo>
                    <a:lnTo>
                      <a:pt x="100" y="126"/>
                    </a:lnTo>
                    <a:lnTo>
                      <a:pt x="102" y="120"/>
                    </a:lnTo>
                    <a:lnTo>
                      <a:pt x="102" y="118"/>
                    </a:lnTo>
                    <a:lnTo>
                      <a:pt x="102" y="116"/>
                    </a:lnTo>
                    <a:lnTo>
                      <a:pt x="102" y="110"/>
                    </a:lnTo>
                    <a:lnTo>
                      <a:pt x="102" y="106"/>
                    </a:lnTo>
                    <a:lnTo>
                      <a:pt x="102" y="104"/>
                    </a:lnTo>
                    <a:lnTo>
                      <a:pt x="102" y="102"/>
                    </a:lnTo>
                    <a:lnTo>
                      <a:pt x="102" y="96"/>
                    </a:lnTo>
                    <a:lnTo>
                      <a:pt x="102" y="94"/>
                    </a:lnTo>
                    <a:lnTo>
                      <a:pt x="104" y="90"/>
                    </a:lnTo>
                    <a:lnTo>
                      <a:pt x="106" y="86"/>
                    </a:lnTo>
                    <a:lnTo>
                      <a:pt x="106" y="82"/>
                    </a:lnTo>
                    <a:lnTo>
                      <a:pt x="106" y="78"/>
                    </a:lnTo>
                    <a:lnTo>
                      <a:pt x="106" y="76"/>
                    </a:lnTo>
                    <a:lnTo>
                      <a:pt x="108" y="74"/>
                    </a:lnTo>
                    <a:lnTo>
                      <a:pt x="106" y="70"/>
                    </a:lnTo>
                    <a:lnTo>
                      <a:pt x="110" y="68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10" y="56"/>
                    </a:lnTo>
                    <a:lnTo>
                      <a:pt x="114" y="54"/>
                    </a:lnTo>
                    <a:lnTo>
                      <a:pt x="118" y="52"/>
                    </a:lnTo>
                    <a:lnTo>
                      <a:pt x="120" y="54"/>
                    </a:lnTo>
                    <a:lnTo>
                      <a:pt x="124" y="52"/>
                    </a:lnTo>
                    <a:lnTo>
                      <a:pt x="128" y="54"/>
                    </a:lnTo>
                    <a:lnTo>
                      <a:pt x="132" y="56"/>
                    </a:lnTo>
                    <a:lnTo>
                      <a:pt x="136" y="56"/>
                    </a:lnTo>
                    <a:lnTo>
                      <a:pt x="136" y="52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6" y="48"/>
                    </a:lnTo>
                    <a:lnTo>
                      <a:pt x="148" y="46"/>
                    </a:lnTo>
                    <a:lnTo>
                      <a:pt x="148" y="42"/>
                    </a:lnTo>
                    <a:lnTo>
                      <a:pt x="146" y="38"/>
                    </a:lnTo>
                    <a:lnTo>
                      <a:pt x="148" y="32"/>
                    </a:lnTo>
                    <a:lnTo>
                      <a:pt x="150" y="28"/>
                    </a:lnTo>
                    <a:lnTo>
                      <a:pt x="148" y="24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6" y="26"/>
                    </a:lnTo>
                    <a:lnTo>
                      <a:pt x="160" y="26"/>
                    </a:lnTo>
                    <a:lnTo>
                      <a:pt x="160" y="22"/>
                    </a:lnTo>
                    <a:lnTo>
                      <a:pt x="162" y="20"/>
                    </a:lnTo>
                    <a:lnTo>
                      <a:pt x="162" y="16"/>
                    </a:lnTo>
                    <a:lnTo>
                      <a:pt x="164" y="16"/>
                    </a:lnTo>
                    <a:lnTo>
                      <a:pt x="166" y="16"/>
                    </a:lnTo>
                    <a:lnTo>
                      <a:pt x="170" y="12"/>
                    </a:lnTo>
                    <a:lnTo>
                      <a:pt x="174" y="14"/>
                    </a:lnTo>
                    <a:lnTo>
                      <a:pt x="176" y="14"/>
                    </a:lnTo>
                    <a:lnTo>
                      <a:pt x="178" y="12"/>
                    </a:lnTo>
                    <a:lnTo>
                      <a:pt x="180" y="10"/>
                    </a:lnTo>
                    <a:lnTo>
                      <a:pt x="184" y="6"/>
                    </a:lnTo>
                    <a:lnTo>
                      <a:pt x="186" y="4"/>
                    </a:lnTo>
                    <a:lnTo>
                      <a:pt x="192" y="0"/>
                    </a:lnTo>
                    <a:lnTo>
                      <a:pt x="222" y="0"/>
                    </a:lnTo>
                    <a:lnTo>
                      <a:pt x="260" y="0"/>
                    </a:lnTo>
                    <a:lnTo>
                      <a:pt x="290" y="0"/>
                    </a:lnTo>
                    <a:lnTo>
                      <a:pt x="292" y="0"/>
                    </a:lnTo>
                    <a:lnTo>
                      <a:pt x="294" y="2"/>
                    </a:lnTo>
                    <a:lnTo>
                      <a:pt x="290" y="4"/>
                    </a:lnTo>
                    <a:lnTo>
                      <a:pt x="290" y="6"/>
                    </a:lnTo>
                    <a:lnTo>
                      <a:pt x="292" y="10"/>
                    </a:lnTo>
                    <a:lnTo>
                      <a:pt x="294" y="18"/>
                    </a:lnTo>
                    <a:lnTo>
                      <a:pt x="302" y="22"/>
                    </a:lnTo>
                    <a:lnTo>
                      <a:pt x="308" y="26"/>
                    </a:lnTo>
                    <a:lnTo>
                      <a:pt x="310" y="28"/>
                    </a:lnTo>
                    <a:lnTo>
                      <a:pt x="310" y="34"/>
                    </a:lnTo>
                    <a:lnTo>
                      <a:pt x="310" y="36"/>
                    </a:lnTo>
                    <a:lnTo>
                      <a:pt x="306" y="38"/>
                    </a:lnTo>
                    <a:lnTo>
                      <a:pt x="304" y="40"/>
                    </a:lnTo>
                    <a:lnTo>
                      <a:pt x="300" y="42"/>
                    </a:lnTo>
                    <a:lnTo>
                      <a:pt x="298" y="42"/>
                    </a:lnTo>
                    <a:lnTo>
                      <a:pt x="292" y="42"/>
                    </a:lnTo>
                    <a:lnTo>
                      <a:pt x="292" y="40"/>
                    </a:lnTo>
                    <a:lnTo>
                      <a:pt x="290" y="36"/>
                    </a:lnTo>
                    <a:lnTo>
                      <a:pt x="290" y="30"/>
                    </a:lnTo>
                    <a:lnTo>
                      <a:pt x="288" y="30"/>
                    </a:lnTo>
                    <a:lnTo>
                      <a:pt x="286" y="36"/>
                    </a:lnTo>
                    <a:lnTo>
                      <a:pt x="280" y="42"/>
                    </a:lnTo>
                    <a:lnTo>
                      <a:pt x="278" y="46"/>
                    </a:lnTo>
                    <a:lnTo>
                      <a:pt x="278" y="50"/>
                    </a:lnTo>
                    <a:lnTo>
                      <a:pt x="282" y="52"/>
                    </a:lnTo>
                    <a:lnTo>
                      <a:pt x="286" y="52"/>
                    </a:lnTo>
                    <a:lnTo>
                      <a:pt x="292" y="48"/>
                    </a:lnTo>
                    <a:lnTo>
                      <a:pt x="294" y="50"/>
                    </a:lnTo>
                    <a:lnTo>
                      <a:pt x="296" y="52"/>
                    </a:lnTo>
                    <a:lnTo>
                      <a:pt x="294" y="56"/>
                    </a:lnTo>
                    <a:lnTo>
                      <a:pt x="296" y="64"/>
                    </a:lnTo>
                    <a:lnTo>
                      <a:pt x="296" y="68"/>
                    </a:lnTo>
                    <a:lnTo>
                      <a:pt x="294" y="70"/>
                    </a:lnTo>
                    <a:lnTo>
                      <a:pt x="294" y="68"/>
                    </a:lnTo>
                    <a:lnTo>
                      <a:pt x="288" y="68"/>
                    </a:lnTo>
                    <a:lnTo>
                      <a:pt x="284" y="70"/>
                    </a:lnTo>
                    <a:lnTo>
                      <a:pt x="276" y="70"/>
                    </a:lnTo>
                    <a:lnTo>
                      <a:pt x="276" y="78"/>
                    </a:lnTo>
                    <a:lnTo>
                      <a:pt x="276" y="88"/>
                    </a:lnTo>
                    <a:lnTo>
                      <a:pt x="274" y="86"/>
                    </a:lnTo>
                    <a:lnTo>
                      <a:pt x="272" y="84"/>
                    </a:lnTo>
                    <a:lnTo>
                      <a:pt x="266" y="82"/>
                    </a:lnTo>
                    <a:lnTo>
                      <a:pt x="262" y="80"/>
                    </a:lnTo>
                    <a:lnTo>
                      <a:pt x="260" y="82"/>
                    </a:lnTo>
                    <a:lnTo>
                      <a:pt x="258" y="86"/>
                    </a:lnTo>
                    <a:lnTo>
                      <a:pt x="260" y="92"/>
                    </a:lnTo>
                    <a:lnTo>
                      <a:pt x="262" y="100"/>
                    </a:lnTo>
                    <a:lnTo>
                      <a:pt x="262" y="112"/>
                    </a:lnTo>
                    <a:lnTo>
                      <a:pt x="262" y="118"/>
                    </a:lnTo>
                    <a:lnTo>
                      <a:pt x="262" y="120"/>
                    </a:lnTo>
                    <a:lnTo>
                      <a:pt x="256" y="120"/>
                    </a:lnTo>
                    <a:lnTo>
                      <a:pt x="256" y="118"/>
                    </a:lnTo>
                    <a:lnTo>
                      <a:pt x="250" y="114"/>
                    </a:lnTo>
                    <a:lnTo>
                      <a:pt x="246" y="114"/>
                    </a:lnTo>
                    <a:lnTo>
                      <a:pt x="244" y="114"/>
                    </a:lnTo>
                    <a:lnTo>
                      <a:pt x="242" y="118"/>
                    </a:lnTo>
                    <a:lnTo>
                      <a:pt x="242" y="122"/>
                    </a:lnTo>
                    <a:lnTo>
                      <a:pt x="244" y="124"/>
                    </a:lnTo>
                    <a:lnTo>
                      <a:pt x="250" y="130"/>
                    </a:lnTo>
                    <a:lnTo>
                      <a:pt x="254" y="132"/>
                    </a:lnTo>
                    <a:lnTo>
                      <a:pt x="262" y="134"/>
                    </a:lnTo>
                    <a:lnTo>
                      <a:pt x="268" y="130"/>
                    </a:lnTo>
                    <a:lnTo>
                      <a:pt x="268" y="138"/>
                    </a:lnTo>
                    <a:lnTo>
                      <a:pt x="264" y="142"/>
                    </a:lnTo>
                    <a:lnTo>
                      <a:pt x="262" y="144"/>
                    </a:lnTo>
                    <a:lnTo>
                      <a:pt x="258" y="142"/>
                    </a:lnTo>
                    <a:lnTo>
                      <a:pt x="252" y="144"/>
                    </a:lnTo>
                    <a:lnTo>
                      <a:pt x="252" y="146"/>
                    </a:lnTo>
                    <a:lnTo>
                      <a:pt x="248" y="152"/>
                    </a:lnTo>
                    <a:lnTo>
                      <a:pt x="248" y="156"/>
                    </a:lnTo>
                    <a:lnTo>
                      <a:pt x="252" y="154"/>
                    </a:lnTo>
                    <a:lnTo>
                      <a:pt x="256" y="156"/>
                    </a:lnTo>
                    <a:lnTo>
                      <a:pt x="282" y="158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1" name="Freeform 20"/>
              <p:cNvSpPr>
                <a:spLocks/>
              </p:cNvSpPr>
              <p:nvPr/>
            </p:nvSpPr>
            <p:spPr bwMode="auto">
              <a:xfrm>
                <a:off x="1187" y="1090"/>
                <a:ext cx="448" cy="390"/>
              </a:xfrm>
              <a:custGeom>
                <a:avLst/>
                <a:gdLst>
                  <a:gd name="T0" fmla="*/ 288 w 448"/>
                  <a:gd name="T1" fmla="*/ 98 h 390"/>
                  <a:gd name="T2" fmla="*/ 308 w 448"/>
                  <a:gd name="T3" fmla="*/ 118 h 390"/>
                  <a:gd name="T4" fmla="*/ 336 w 448"/>
                  <a:gd name="T5" fmla="*/ 132 h 390"/>
                  <a:gd name="T6" fmla="*/ 346 w 448"/>
                  <a:gd name="T7" fmla="*/ 166 h 390"/>
                  <a:gd name="T8" fmla="*/ 328 w 448"/>
                  <a:gd name="T9" fmla="*/ 182 h 390"/>
                  <a:gd name="T10" fmla="*/ 336 w 448"/>
                  <a:gd name="T11" fmla="*/ 198 h 390"/>
                  <a:gd name="T12" fmla="*/ 350 w 448"/>
                  <a:gd name="T13" fmla="*/ 220 h 390"/>
                  <a:gd name="T14" fmla="*/ 364 w 448"/>
                  <a:gd name="T15" fmla="*/ 244 h 390"/>
                  <a:gd name="T16" fmla="*/ 376 w 448"/>
                  <a:gd name="T17" fmla="*/ 256 h 390"/>
                  <a:gd name="T18" fmla="*/ 386 w 448"/>
                  <a:gd name="T19" fmla="*/ 270 h 390"/>
                  <a:gd name="T20" fmla="*/ 402 w 448"/>
                  <a:gd name="T21" fmla="*/ 276 h 390"/>
                  <a:gd name="T22" fmla="*/ 412 w 448"/>
                  <a:gd name="T23" fmla="*/ 278 h 390"/>
                  <a:gd name="T24" fmla="*/ 434 w 448"/>
                  <a:gd name="T25" fmla="*/ 298 h 390"/>
                  <a:gd name="T26" fmla="*/ 446 w 448"/>
                  <a:gd name="T27" fmla="*/ 318 h 390"/>
                  <a:gd name="T28" fmla="*/ 432 w 448"/>
                  <a:gd name="T29" fmla="*/ 324 h 390"/>
                  <a:gd name="T30" fmla="*/ 418 w 448"/>
                  <a:gd name="T31" fmla="*/ 332 h 390"/>
                  <a:gd name="T32" fmla="*/ 402 w 448"/>
                  <a:gd name="T33" fmla="*/ 322 h 390"/>
                  <a:gd name="T34" fmla="*/ 390 w 448"/>
                  <a:gd name="T35" fmla="*/ 348 h 390"/>
                  <a:gd name="T36" fmla="*/ 346 w 448"/>
                  <a:gd name="T37" fmla="*/ 390 h 390"/>
                  <a:gd name="T38" fmla="*/ 106 w 448"/>
                  <a:gd name="T39" fmla="*/ 388 h 390"/>
                  <a:gd name="T40" fmla="*/ 104 w 448"/>
                  <a:gd name="T41" fmla="*/ 382 h 390"/>
                  <a:gd name="T42" fmla="*/ 104 w 448"/>
                  <a:gd name="T43" fmla="*/ 376 h 390"/>
                  <a:gd name="T44" fmla="*/ 102 w 448"/>
                  <a:gd name="T45" fmla="*/ 370 h 390"/>
                  <a:gd name="T46" fmla="*/ 98 w 448"/>
                  <a:gd name="T47" fmla="*/ 368 h 390"/>
                  <a:gd name="T48" fmla="*/ 94 w 448"/>
                  <a:gd name="T49" fmla="*/ 366 h 390"/>
                  <a:gd name="T50" fmla="*/ 94 w 448"/>
                  <a:gd name="T51" fmla="*/ 360 h 390"/>
                  <a:gd name="T52" fmla="*/ 94 w 448"/>
                  <a:gd name="T53" fmla="*/ 352 h 390"/>
                  <a:gd name="T54" fmla="*/ 90 w 448"/>
                  <a:gd name="T55" fmla="*/ 352 h 390"/>
                  <a:gd name="T56" fmla="*/ 84 w 448"/>
                  <a:gd name="T57" fmla="*/ 352 h 390"/>
                  <a:gd name="T58" fmla="*/ 78 w 448"/>
                  <a:gd name="T59" fmla="*/ 356 h 390"/>
                  <a:gd name="T60" fmla="*/ 74 w 448"/>
                  <a:gd name="T61" fmla="*/ 352 h 390"/>
                  <a:gd name="T62" fmla="*/ 78 w 448"/>
                  <a:gd name="T63" fmla="*/ 346 h 390"/>
                  <a:gd name="T64" fmla="*/ 74 w 448"/>
                  <a:gd name="T65" fmla="*/ 338 h 390"/>
                  <a:gd name="T66" fmla="*/ 64 w 448"/>
                  <a:gd name="T67" fmla="*/ 338 h 390"/>
                  <a:gd name="T68" fmla="*/ 56 w 448"/>
                  <a:gd name="T69" fmla="*/ 334 h 390"/>
                  <a:gd name="T70" fmla="*/ 52 w 448"/>
                  <a:gd name="T71" fmla="*/ 328 h 390"/>
                  <a:gd name="T72" fmla="*/ 46 w 448"/>
                  <a:gd name="T73" fmla="*/ 328 h 390"/>
                  <a:gd name="T74" fmla="*/ 42 w 448"/>
                  <a:gd name="T75" fmla="*/ 320 h 390"/>
                  <a:gd name="T76" fmla="*/ 36 w 448"/>
                  <a:gd name="T77" fmla="*/ 312 h 390"/>
                  <a:gd name="T78" fmla="*/ 28 w 448"/>
                  <a:gd name="T79" fmla="*/ 300 h 390"/>
                  <a:gd name="T80" fmla="*/ 22 w 448"/>
                  <a:gd name="T81" fmla="*/ 288 h 390"/>
                  <a:gd name="T82" fmla="*/ 16 w 448"/>
                  <a:gd name="T83" fmla="*/ 284 h 390"/>
                  <a:gd name="T84" fmla="*/ 12 w 448"/>
                  <a:gd name="T85" fmla="*/ 274 h 390"/>
                  <a:gd name="T86" fmla="*/ 2 w 448"/>
                  <a:gd name="T87" fmla="*/ 274 h 390"/>
                  <a:gd name="T88" fmla="*/ 74 w 448"/>
                  <a:gd name="T89" fmla="*/ 104 h 390"/>
                  <a:gd name="T90" fmla="*/ 116 w 448"/>
                  <a:gd name="T91" fmla="*/ 72 h 390"/>
                  <a:gd name="T92" fmla="*/ 128 w 448"/>
                  <a:gd name="T93" fmla="*/ 40 h 390"/>
                  <a:gd name="T94" fmla="*/ 150 w 448"/>
                  <a:gd name="T95" fmla="*/ 28 h 390"/>
                  <a:gd name="T96" fmla="*/ 154 w 448"/>
                  <a:gd name="T97" fmla="*/ 12 h 390"/>
                  <a:gd name="T98" fmla="*/ 164 w 448"/>
                  <a:gd name="T99" fmla="*/ 4 h 390"/>
                  <a:gd name="T100" fmla="*/ 198 w 448"/>
                  <a:gd name="T101" fmla="*/ 16 h 390"/>
                  <a:gd name="T102" fmla="*/ 220 w 448"/>
                  <a:gd name="T103" fmla="*/ 22 h 390"/>
                  <a:gd name="T104" fmla="*/ 234 w 448"/>
                  <a:gd name="T105" fmla="*/ 22 h 390"/>
                  <a:gd name="T106" fmla="*/ 266 w 448"/>
                  <a:gd name="T107" fmla="*/ 46 h 390"/>
                  <a:gd name="T108" fmla="*/ 278 w 448"/>
                  <a:gd name="T109" fmla="*/ 66 h 39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48" h="390">
                    <a:moveTo>
                      <a:pt x="278" y="84"/>
                    </a:moveTo>
                    <a:lnTo>
                      <a:pt x="278" y="86"/>
                    </a:lnTo>
                    <a:lnTo>
                      <a:pt x="284" y="90"/>
                    </a:lnTo>
                    <a:lnTo>
                      <a:pt x="284" y="92"/>
                    </a:lnTo>
                    <a:lnTo>
                      <a:pt x="288" y="98"/>
                    </a:lnTo>
                    <a:lnTo>
                      <a:pt x="290" y="102"/>
                    </a:lnTo>
                    <a:lnTo>
                      <a:pt x="288" y="104"/>
                    </a:lnTo>
                    <a:lnTo>
                      <a:pt x="292" y="110"/>
                    </a:lnTo>
                    <a:lnTo>
                      <a:pt x="300" y="112"/>
                    </a:lnTo>
                    <a:lnTo>
                      <a:pt x="308" y="118"/>
                    </a:lnTo>
                    <a:lnTo>
                      <a:pt x="316" y="120"/>
                    </a:lnTo>
                    <a:lnTo>
                      <a:pt x="318" y="118"/>
                    </a:lnTo>
                    <a:lnTo>
                      <a:pt x="328" y="120"/>
                    </a:lnTo>
                    <a:lnTo>
                      <a:pt x="332" y="126"/>
                    </a:lnTo>
                    <a:lnTo>
                      <a:pt x="336" y="132"/>
                    </a:lnTo>
                    <a:lnTo>
                      <a:pt x="336" y="136"/>
                    </a:lnTo>
                    <a:lnTo>
                      <a:pt x="338" y="140"/>
                    </a:lnTo>
                    <a:lnTo>
                      <a:pt x="338" y="144"/>
                    </a:lnTo>
                    <a:lnTo>
                      <a:pt x="338" y="156"/>
                    </a:lnTo>
                    <a:lnTo>
                      <a:pt x="346" y="166"/>
                    </a:lnTo>
                    <a:lnTo>
                      <a:pt x="346" y="168"/>
                    </a:lnTo>
                    <a:lnTo>
                      <a:pt x="344" y="170"/>
                    </a:lnTo>
                    <a:lnTo>
                      <a:pt x="338" y="172"/>
                    </a:lnTo>
                    <a:lnTo>
                      <a:pt x="334" y="178"/>
                    </a:lnTo>
                    <a:lnTo>
                      <a:pt x="328" y="182"/>
                    </a:lnTo>
                    <a:lnTo>
                      <a:pt x="328" y="186"/>
                    </a:lnTo>
                    <a:lnTo>
                      <a:pt x="326" y="186"/>
                    </a:lnTo>
                    <a:lnTo>
                      <a:pt x="326" y="188"/>
                    </a:lnTo>
                    <a:lnTo>
                      <a:pt x="332" y="194"/>
                    </a:lnTo>
                    <a:lnTo>
                      <a:pt x="336" y="198"/>
                    </a:lnTo>
                    <a:lnTo>
                      <a:pt x="344" y="202"/>
                    </a:lnTo>
                    <a:lnTo>
                      <a:pt x="344" y="206"/>
                    </a:lnTo>
                    <a:lnTo>
                      <a:pt x="348" y="210"/>
                    </a:lnTo>
                    <a:lnTo>
                      <a:pt x="348" y="216"/>
                    </a:lnTo>
                    <a:lnTo>
                      <a:pt x="350" y="220"/>
                    </a:lnTo>
                    <a:lnTo>
                      <a:pt x="358" y="222"/>
                    </a:lnTo>
                    <a:lnTo>
                      <a:pt x="362" y="222"/>
                    </a:lnTo>
                    <a:lnTo>
                      <a:pt x="366" y="224"/>
                    </a:lnTo>
                    <a:lnTo>
                      <a:pt x="366" y="232"/>
                    </a:lnTo>
                    <a:lnTo>
                      <a:pt x="364" y="244"/>
                    </a:lnTo>
                    <a:lnTo>
                      <a:pt x="364" y="246"/>
                    </a:lnTo>
                    <a:lnTo>
                      <a:pt x="368" y="248"/>
                    </a:lnTo>
                    <a:lnTo>
                      <a:pt x="374" y="248"/>
                    </a:lnTo>
                    <a:lnTo>
                      <a:pt x="376" y="252"/>
                    </a:lnTo>
                    <a:lnTo>
                      <a:pt x="376" y="256"/>
                    </a:lnTo>
                    <a:lnTo>
                      <a:pt x="378" y="260"/>
                    </a:lnTo>
                    <a:lnTo>
                      <a:pt x="378" y="264"/>
                    </a:lnTo>
                    <a:lnTo>
                      <a:pt x="380" y="266"/>
                    </a:lnTo>
                    <a:lnTo>
                      <a:pt x="384" y="268"/>
                    </a:lnTo>
                    <a:lnTo>
                      <a:pt x="386" y="270"/>
                    </a:lnTo>
                    <a:lnTo>
                      <a:pt x="388" y="274"/>
                    </a:lnTo>
                    <a:lnTo>
                      <a:pt x="390" y="276"/>
                    </a:lnTo>
                    <a:lnTo>
                      <a:pt x="392" y="278"/>
                    </a:lnTo>
                    <a:lnTo>
                      <a:pt x="396" y="278"/>
                    </a:lnTo>
                    <a:lnTo>
                      <a:pt x="402" y="276"/>
                    </a:lnTo>
                    <a:lnTo>
                      <a:pt x="402" y="280"/>
                    </a:lnTo>
                    <a:lnTo>
                      <a:pt x="402" y="282"/>
                    </a:lnTo>
                    <a:lnTo>
                      <a:pt x="406" y="282"/>
                    </a:lnTo>
                    <a:lnTo>
                      <a:pt x="408" y="278"/>
                    </a:lnTo>
                    <a:lnTo>
                      <a:pt x="412" y="278"/>
                    </a:lnTo>
                    <a:lnTo>
                      <a:pt x="414" y="284"/>
                    </a:lnTo>
                    <a:lnTo>
                      <a:pt x="428" y="296"/>
                    </a:lnTo>
                    <a:lnTo>
                      <a:pt x="430" y="296"/>
                    </a:lnTo>
                    <a:lnTo>
                      <a:pt x="432" y="296"/>
                    </a:lnTo>
                    <a:lnTo>
                      <a:pt x="434" y="298"/>
                    </a:lnTo>
                    <a:lnTo>
                      <a:pt x="434" y="302"/>
                    </a:lnTo>
                    <a:lnTo>
                      <a:pt x="436" y="308"/>
                    </a:lnTo>
                    <a:lnTo>
                      <a:pt x="436" y="314"/>
                    </a:lnTo>
                    <a:lnTo>
                      <a:pt x="438" y="314"/>
                    </a:lnTo>
                    <a:lnTo>
                      <a:pt x="446" y="318"/>
                    </a:lnTo>
                    <a:lnTo>
                      <a:pt x="448" y="320"/>
                    </a:lnTo>
                    <a:lnTo>
                      <a:pt x="446" y="322"/>
                    </a:lnTo>
                    <a:lnTo>
                      <a:pt x="432" y="320"/>
                    </a:lnTo>
                    <a:lnTo>
                      <a:pt x="432" y="322"/>
                    </a:lnTo>
                    <a:lnTo>
                      <a:pt x="432" y="324"/>
                    </a:lnTo>
                    <a:lnTo>
                      <a:pt x="432" y="328"/>
                    </a:lnTo>
                    <a:lnTo>
                      <a:pt x="430" y="330"/>
                    </a:lnTo>
                    <a:lnTo>
                      <a:pt x="426" y="328"/>
                    </a:lnTo>
                    <a:lnTo>
                      <a:pt x="424" y="330"/>
                    </a:lnTo>
                    <a:lnTo>
                      <a:pt x="418" y="332"/>
                    </a:lnTo>
                    <a:lnTo>
                      <a:pt x="410" y="330"/>
                    </a:lnTo>
                    <a:lnTo>
                      <a:pt x="406" y="326"/>
                    </a:lnTo>
                    <a:lnTo>
                      <a:pt x="408" y="322"/>
                    </a:lnTo>
                    <a:lnTo>
                      <a:pt x="406" y="320"/>
                    </a:lnTo>
                    <a:lnTo>
                      <a:pt x="402" y="322"/>
                    </a:lnTo>
                    <a:lnTo>
                      <a:pt x="398" y="328"/>
                    </a:lnTo>
                    <a:lnTo>
                      <a:pt x="390" y="336"/>
                    </a:lnTo>
                    <a:lnTo>
                      <a:pt x="390" y="338"/>
                    </a:lnTo>
                    <a:lnTo>
                      <a:pt x="392" y="342"/>
                    </a:lnTo>
                    <a:lnTo>
                      <a:pt x="390" y="348"/>
                    </a:lnTo>
                    <a:lnTo>
                      <a:pt x="392" y="350"/>
                    </a:lnTo>
                    <a:lnTo>
                      <a:pt x="390" y="352"/>
                    </a:lnTo>
                    <a:lnTo>
                      <a:pt x="390" y="390"/>
                    </a:lnTo>
                    <a:lnTo>
                      <a:pt x="346" y="388"/>
                    </a:lnTo>
                    <a:lnTo>
                      <a:pt x="346" y="390"/>
                    </a:lnTo>
                    <a:lnTo>
                      <a:pt x="308" y="388"/>
                    </a:lnTo>
                    <a:lnTo>
                      <a:pt x="302" y="388"/>
                    </a:lnTo>
                    <a:lnTo>
                      <a:pt x="156" y="388"/>
                    </a:lnTo>
                    <a:lnTo>
                      <a:pt x="106" y="388"/>
                    </a:lnTo>
                    <a:lnTo>
                      <a:pt x="104" y="386"/>
                    </a:lnTo>
                    <a:lnTo>
                      <a:pt x="104" y="384"/>
                    </a:lnTo>
                    <a:lnTo>
                      <a:pt x="104" y="382"/>
                    </a:lnTo>
                    <a:lnTo>
                      <a:pt x="102" y="380"/>
                    </a:lnTo>
                    <a:lnTo>
                      <a:pt x="102" y="378"/>
                    </a:lnTo>
                    <a:lnTo>
                      <a:pt x="104" y="376"/>
                    </a:lnTo>
                    <a:lnTo>
                      <a:pt x="104" y="374"/>
                    </a:lnTo>
                    <a:lnTo>
                      <a:pt x="106" y="372"/>
                    </a:lnTo>
                    <a:lnTo>
                      <a:pt x="104" y="370"/>
                    </a:lnTo>
                    <a:lnTo>
                      <a:pt x="102" y="370"/>
                    </a:lnTo>
                    <a:lnTo>
                      <a:pt x="100" y="370"/>
                    </a:lnTo>
                    <a:lnTo>
                      <a:pt x="98" y="370"/>
                    </a:lnTo>
                    <a:lnTo>
                      <a:pt x="98" y="368"/>
                    </a:lnTo>
                    <a:lnTo>
                      <a:pt x="98" y="366"/>
                    </a:lnTo>
                    <a:lnTo>
                      <a:pt x="96" y="366"/>
                    </a:lnTo>
                    <a:lnTo>
                      <a:pt x="94" y="366"/>
                    </a:lnTo>
                    <a:lnTo>
                      <a:pt x="92" y="366"/>
                    </a:lnTo>
                    <a:lnTo>
                      <a:pt x="92" y="364"/>
                    </a:lnTo>
                    <a:lnTo>
                      <a:pt x="92" y="362"/>
                    </a:lnTo>
                    <a:lnTo>
                      <a:pt x="94" y="360"/>
                    </a:lnTo>
                    <a:lnTo>
                      <a:pt x="94" y="358"/>
                    </a:lnTo>
                    <a:lnTo>
                      <a:pt x="96" y="356"/>
                    </a:lnTo>
                    <a:lnTo>
                      <a:pt x="96" y="354"/>
                    </a:lnTo>
                    <a:lnTo>
                      <a:pt x="94" y="352"/>
                    </a:lnTo>
                    <a:lnTo>
                      <a:pt x="94" y="350"/>
                    </a:lnTo>
                    <a:lnTo>
                      <a:pt x="92" y="350"/>
                    </a:lnTo>
                    <a:lnTo>
                      <a:pt x="90" y="352"/>
                    </a:lnTo>
                    <a:lnTo>
                      <a:pt x="90" y="354"/>
                    </a:lnTo>
                    <a:lnTo>
                      <a:pt x="88" y="352"/>
                    </a:lnTo>
                    <a:lnTo>
                      <a:pt x="86" y="352"/>
                    </a:lnTo>
                    <a:lnTo>
                      <a:pt x="84" y="352"/>
                    </a:lnTo>
                    <a:lnTo>
                      <a:pt x="82" y="354"/>
                    </a:lnTo>
                    <a:lnTo>
                      <a:pt x="80" y="356"/>
                    </a:lnTo>
                    <a:lnTo>
                      <a:pt x="78" y="356"/>
                    </a:lnTo>
                    <a:lnTo>
                      <a:pt x="76" y="356"/>
                    </a:lnTo>
                    <a:lnTo>
                      <a:pt x="76" y="354"/>
                    </a:lnTo>
                    <a:lnTo>
                      <a:pt x="74" y="352"/>
                    </a:lnTo>
                    <a:lnTo>
                      <a:pt x="74" y="350"/>
                    </a:lnTo>
                    <a:lnTo>
                      <a:pt x="74" y="348"/>
                    </a:lnTo>
                    <a:lnTo>
                      <a:pt x="76" y="348"/>
                    </a:lnTo>
                    <a:lnTo>
                      <a:pt x="78" y="346"/>
                    </a:lnTo>
                    <a:lnTo>
                      <a:pt x="78" y="344"/>
                    </a:lnTo>
                    <a:lnTo>
                      <a:pt x="78" y="342"/>
                    </a:lnTo>
                    <a:lnTo>
                      <a:pt x="78" y="340"/>
                    </a:lnTo>
                    <a:lnTo>
                      <a:pt x="76" y="338"/>
                    </a:lnTo>
                    <a:lnTo>
                      <a:pt x="74" y="338"/>
                    </a:lnTo>
                    <a:lnTo>
                      <a:pt x="72" y="336"/>
                    </a:lnTo>
                    <a:lnTo>
                      <a:pt x="70" y="336"/>
                    </a:lnTo>
                    <a:lnTo>
                      <a:pt x="70" y="338"/>
                    </a:lnTo>
                    <a:lnTo>
                      <a:pt x="66" y="338"/>
                    </a:lnTo>
                    <a:lnTo>
                      <a:pt x="64" y="338"/>
                    </a:lnTo>
                    <a:lnTo>
                      <a:pt x="62" y="338"/>
                    </a:lnTo>
                    <a:lnTo>
                      <a:pt x="60" y="338"/>
                    </a:lnTo>
                    <a:lnTo>
                      <a:pt x="58" y="336"/>
                    </a:lnTo>
                    <a:lnTo>
                      <a:pt x="56" y="334"/>
                    </a:lnTo>
                    <a:lnTo>
                      <a:pt x="56" y="332"/>
                    </a:lnTo>
                    <a:lnTo>
                      <a:pt x="56" y="330"/>
                    </a:lnTo>
                    <a:lnTo>
                      <a:pt x="54" y="330"/>
                    </a:lnTo>
                    <a:lnTo>
                      <a:pt x="54" y="328"/>
                    </a:lnTo>
                    <a:lnTo>
                      <a:pt x="52" y="328"/>
                    </a:lnTo>
                    <a:lnTo>
                      <a:pt x="50" y="330"/>
                    </a:lnTo>
                    <a:lnTo>
                      <a:pt x="48" y="328"/>
                    </a:lnTo>
                    <a:lnTo>
                      <a:pt x="46" y="328"/>
                    </a:lnTo>
                    <a:lnTo>
                      <a:pt x="44" y="326"/>
                    </a:lnTo>
                    <a:lnTo>
                      <a:pt x="44" y="324"/>
                    </a:lnTo>
                    <a:lnTo>
                      <a:pt x="42" y="322"/>
                    </a:lnTo>
                    <a:lnTo>
                      <a:pt x="42" y="320"/>
                    </a:lnTo>
                    <a:lnTo>
                      <a:pt x="40" y="318"/>
                    </a:lnTo>
                    <a:lnTo>
                      <a:pt x="40" y="316"/>
                    </a:lnTo>
                    <a:lnTo>
                      <a:pt x="38" y="316"/>
                    </a:lnTo>
                    <a:lnTo>
                      <a:pt x="38" y="314"/>
                    </a:lnTo>
                    <a:lnTo>
                      <a:pt x="36" y="312"/>
                    </a:lnTo>
                    <a:lnTo>
                      <a:pt x="36" y="308"/>
                    </a:lnTo>
                    <a:lnTo>
                      <a:pt x="34" y="306"/>
                    </a:lnTo>
                    <a:lnTo>
                      <a:pt x="32" y="304"/>
                    </a:lnTo>
                    <a:lnTo>
                      <a:pt x="28" y="300"/>
                    </a:lnTo>
                    <a:lnTo>
                      <a:pt x="26" y="298"/>
                    </a:lnTo>
                    <a:lnTo>
                      <a:pt x="26" y="296"/>
                    </a:lnTo>
                    <a:lnTo>
                      <a:pt x="24" y="294"/>
                    </a:lnTo>
                    <a:lnTo>
                      <a:pt x="24" y="292"/>
                    </a:lnTo>
                    <a:lnTo>
                      <a:pt x="22" y="288"/>
                    </a:lnTo>
                    <a:lnTo>
                      <a:pt x="20" y="288"/>
                    </a:lnTo>
                    <a:lnTo>
                      <a:pt x="18" y="286"/>
                    </a:lnTo>
                    <a:lnTo>
                      <a:pt x="16" y="284"/>
                    </a:lnTo>
                    <a:lnTo>
                      <a:pt x="16" y="282"/>
                    </a:lnTo>
                    <a:lnTo>
                      <a:pt x="16" y="280"/>
                    </a:lnTo>
                    <a:lnTo>
                      <a:pt x="14" y="278"/>
                    </a:lnTo>
                    <a:lnTo>
                      <a:pt x="14" y="276"/>
                    </a:lnTo>
                    <a:lnTo>
                      <a:pt x="12" y="274"/>
                    </a:lnTo>
                    <a:lnTo>
                      <a:pt x="10" y="274"/>
                    </a:lnTo>
                    <a:lnTo>
                      <a:pt x="8" y="272"/>
                    </a:lnTo>
                    <a:lnTo>
                      <a:pt x="6" y="274"/>
                    </a:lnTo>
                    <a:lnTo>
                      <a:pt x="4" y="274"/>
                    </a:lnTo>
                    <a:lnTo>
                      <a:pt x="2" y="274"/>
                    </a:lnTo>
                    <a:lnTo>
                      <a:pt x="0" y="240"/>
                    </a:lnTo>
                    <a:lnTo>
                      <a:pt x="0" y="120"/>
                    </a:lnTo>
                    <a:lnTo>
                      <a:pt x="0" y="116"/>
                    </a:lnTo>
                    <a:lnTo>
                      <a:pt x="60" y="118"/>
                    </a:lnTo>
                    <a:lnTo>
                      <a:pt x="74" y="104"/>
                    </a:lnTo>
                    <a:lnTo>
                      <a:pt x="88" y="96"/>
                    </a:lnTo>
                    <a:lnTo>
                      <a:pt x="96" y="92"/>
                    </a:lnTo>
                    <a:lnTo>
                      <a:pt x="102" y="84"/>
                    </a:lnTo>
                    <a:lnTo>
                      <a:pt x="108" y="78"/>
                    </a:lnTo>
                    <a:lnTo>
                      <a:pt x="116" y="72"/>
                    </a:lnTo>
                    <a:lnTo>
                      <a:pt x="118" y="66"/>
                    </a:lnTo>
                    <a:lnTo>
                      <a:pt x="120" y="54"/>
                    </a:lnTo>
                    <a:lnTo>
                      <a:pt x="124" y="46"/>
                    </a:lnTo>
                    <a:lnTo>
                      <a:pt x="126" y="42"/>
                    </a:lnTo>
                    <a:lnTo>
                      <a:pt x="128" y="40"/>
                    </a:lnTo>
                    <a:lnTo>
                      <a:pt x="132" y="38"/>
                    </a:lnTo>
                    <a:lnTo>
                      <a:pt x="138" y="36"/>
                    </a:lnTo>
                    <a:lnTo>
                      <a:pt x="140" y="34"/>
                    </a:lnTo>
                    <a:lnTo>
                      <a:pt x="144" y="32"/>
                    </a:lnTo>
                    <a:lnTo>
                      <a:pt x="150" y="28"/>
                    </a:lnTo>
                    <a:lnTo>
                      <a:pt x="152" y="24"/>
                    </a:lnTo>
                    <a:lnTo>
                      <a:pt x="154" y="22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10"/>
                    </a:lnTo>
                    <a:lnTo>
                      <a:pt x="160" y="6"/>
                    </a:lnTo>
                    <a:lnTo>
                      <a:pt x="162" y="6"/>
                    </a:lnTo>
                    <a:lnTo>
                      <a:pt x="164" y="4"/>
                    </a:lnTo>
                    <a:lnTo>
                      <a:pt x="170" y="2"/>
                    </a:lnTo>
                    <a:lnTo>
                      <a:pt x="178" y="0"/>
                    </a:lnTo>
                    <a:lnTo>
                      <a:pt x="180" y="0"/>
                    </a:lnTo>
                    <a:lnTo>
                      <a:pt x="190" y="6"/>
                    </a:lnTo>
                    <a:lnTo>
                      <a:pt x="198" y="16"/>
                    </a:lnTo>
                    <a:lnTo>
                      <a:pt x="204" y="16"/>
                    </a:lnTo>
                    <a:lnTo>
                      <a:pt x="206" y="14"/>
                    </a:lnTo>
                    <a:lnTo>
                      <a:pt x="212" y="24"/>
                    </a:lnTo>
                    <a:lnTo>
                      <a:pt x="216" y="24"/>
                    </a:lnTo>
                    <a:lnTo>
                      <a:pt x="220" y="22"/>
                    </a:lnTo>
                    <a:lnTo>
                      <a:pt x="220" y="18"/>
                    </a:lnTo>
                    <a:lnTo>
                      <a:pt x="224" y="16"/>
                    </a:lnTo>
                    <a:lnTo>
                      <a:pt x="228" y="20"/>
                    </a:lnTo>
                    <a:lnTo>
                      <a:pt x="230" y="24"/>
                    </a:lnTo>
                    <a:lnTo>
                      <a:pt x="234" y="22"/>
                    </a:lnTo>
                    <a:lnTo>
                      <a:pt x="236" y="22"/>
                    </a:lnTo>
                    <a:lnTo>
                      <a:pt x="242" y="24"/>
                    </a:lnTo>
                    <a:lnTo>
                      <a:pt x="248" y="28"/>
                    </a:lnTo>
                    <a:lnTo>
                      <a:pt x="258" y="36"/>
                    </a:lnTo>
                    <a:lnTo>
                      <a:pt x="266" y="46"/>
                    </a:lnTo>
                    <a:lnTo>
                      <a:pt x="270" y="48"/>
                    </a:lnTo>
                    <a:lnTo>
                      <a:pt x="274" y="52"/>
                    </a:lnTo>
                    <a:lnTo>
                      <a:pt x="276" y="56"/>
                    </a:lnTo>
                    <a:lnTo>
                      <a:pt x="278" y="62"/>
                    </a:lnTo>
                    <a:lnTo>
                      <a:pt x="278" y="66"/>
                    </a:lnTo>
                    <a:lnTo>
                      <a:pt x="276" y="70"/>
                    </a:lnTo>
                    <a:lnTo>
                      <a:pt x="278" y="8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2" name="Freeform 21"/>
              <p:cNvSpPr>
                <a:spLocks/>
              </p:cNvSpPr>
              <p:nvPr/>
            </p:nvSpPr>
            <p:spPr bwMode="auto">
              <a:xfrm>
                <a:off x="2307" y="1144"/>
                <a:ext cx="288" cy="272"/>
              </a:xfrm>
              <a:custGeom>
                <a:avLst/>
                <a:gdLst>
                  <a:gd name="T0" fmla="*/ 208 w 288"/>
                  <a:gd name="T1" fmla="*/ 8 h 272"/>
                  <a:gd name="T2" fmla="*/ 202 w 288"/>
                  <a:gd name="T3" fmla="*/ 18 h 272"/>
                  <a:gd name="T4" fmla="*/ 206 w 288"/>
                  <a:gd name="T5" fmla="*/ 24 h 272"/>
                  <a:gd name="T6" fmla="*/ 212 w 288"/>
                  <a:gd name="T7" fmla="*/ 42 h 272"/>
                  <a:gd name="T8" fmla="*/ 216 w 288"/>
                  <a:gd name="T9" fmla="*/ 48 h 272"/>
                  <a:gd name="T10" fmla="*/ 198 w 288"/>
                  <a:gd name="T11" fmla="*/ 58 h 272"/>
                  <a:gd name="T12" fmla="*/ 198 w 288"/>
                  <a:gd name="T13" fmla="*/ 68 h 272"/>
                  <a:gd name="T14" fmla="*/ 220 w 288"/>
                  <a:gd name="T15" fmla="*/ 56 h 272"/>
                  <a:gd name="T16" fmla="*/ 218 w 288"/>
                  <a:gd name="T17" fmla="*/ 64 h 272"/>
                  <a:gd name="T18" fmla="*/ 218 w 288"/>
                  <a:gd name="T19" fmla="*/ 80 h 272"/>
                  <a:gd name="T20" fmla="*/ 220 w 288"/>
                  <a:gd name="T21" fmla="*/ 86 h 272"/>
                  <a:gd name="T22" fmla="*/ 234 w 288"/>
                  <a:gd name="T23" fmla="*/ 80 h 272"/>
                  <a:gd name="T24" fmla="*/ 242 w 288"/>
                  <a:gd name="T25" fmla="*/ 84 h 272"/>
                  <a:gd name="T26" fmla="*/ 254 w 288"/>
                  <a:gd name="T27" fmla="*/ 84 h 272"/>
                  <a:gd name="T28" fmla="*/ 262 w 288"/>
                  <a:gd name="T29" fmla="*/ 86 h 272"/>
                  <a:gd name="T30" fmla="*/ 270 w 288"/>
                  <a:gd name="T31" fmla="*/ 96 h 272"/>
                  <a:gd name="T32" fmla="*/ 270 w 288"/>
                  <a:gd name="T33" fmla="*/ 106 h 272"/>
                  <a:gd name="T34" fmla="*/ 278 w 288"/>
                  <a:gd name="T35" fmla="*/ 112 h 272"/>
                  <a:gd name="T36" fmla="*/ 278 w 288"/>
                  <a:gd name="T37" fmla="*/ 120 h 272"/>
                  <a:gd name="T38" fmla="*/ 282 w 288"/>
                  <a:gd name="T39" fmla="*/ 118 h 272"/>
                  <a:gd name="T40" fmla="*/ 286 w 288"/>
                  <a:gd name="T41" fmla="*/ 118 h 272"/>
                  <a:gd name="T42" fmla="*/ 282 w 288"/>
                  <a:gd name="T43" fmla="*/ 128 h 272"/>
                  <a:gd name="T44" fmla="*/ 286 w 288"/>
                  <a:gd name="T45" fmla="*/ 138 h 272"/>
                  <a:gd name="T46" fmla="*/ 286 w 288"/>
                  <a:gd name="T47" fmla="*/ 142 h 272"/>
                  <a:gd name="T48" fmla="*/ 280 w 288"/>
                  <a:gd name="T49" fmla="*/ 146 h 272"/>
                  <a:gd name="T50" fmla="*/ 274 w 288"/>
                  <a:gd name="T51" fmla="*/ 144 h 272"/>
                  <a:gd name="T52" fmla="*/ 278 w 288"/>
                  <a:gd name="T53" fmla="*/ 148 h 272"/>
                  <a:gd name="T54" fmla="*/ 272 w 288"/>
                  <a:gd name="T55" fmla="*/ 152 h 272"/>
                  <a:gd name="T56" fmla="*/ 266 w 288"/>
                  <a:gd name="T57" fmla="*/ 152 h 272"/>
                  <a:gd name="T58" fmla="*/ 260 w 288"/>
                  <a:gd name="T59" fmla="*/ 150 h 272"/>
                  <a:gd name="T60" fmla="*/ 258 w 288"/>
                  <a:gd name="T61" fmla="*/ 152 h 272"/>
                  <a:gd name="T62" fmla="*/ 248 w 288"/>
                  <a:gd name="T63" fmla="*/ 162 h 272"/>
                  <a:gd name="T64" fmla="*/ 254 w 288"/>
                  <a:gd name="T65" fmla="*/ 164 h 272"/>
                  <a:gd name="T66" fmla="*/ 258 w 288"/>
                  <a:gd name="T67" fmla="*/ 164 h 272"/>
                  <a:gd name="T68" fmla="*/ 260 w 288"/>
                  <a:gd name="T69" fmla="*/ 172 h 272"/>
                  <a:gd name="T70" fmla="*/ 262 w 288"/>
                  <a:gd name="T71" fmla="*/ 178 h 272"/>
                  <a:gd name="T72" fmla="*/ 266 w 288"/>
                  <a:gd name="T73" fmla="*/ 184 h 272"/>
                  <a:gd name="T74" fmla="*/ 268 w 288"/>
                  <a:gd name="T75" fmla="*/ 192 h 272"/>
                  <a:gd name="T76" fmla="*/ 268 w 288"/>
                  <a:gd name="T77" fmla="*/ 202 h 272"/>
                  <a:gd name="T78" fmla="*/ 266 w 288"/>
                  <a:gd name="T79" fmla="*/ 208 h 272"/>
                  <a:gd name="T80" fmla="*/ 270 w 288"/>
                  <a:gd name="T81" fmla="*/ 214 h 272"/>
                  <a:gd name="T82" fmla="*/ 276 w 288"/>
                  <a:gd name="T83" fmla="*/ 236 h 272"/>
                  <a:gd name="T84" fmla="*/ 252 w 288"/>
                  <a:gd name="T85" fmla="*/ 272 h 272"/>
                  <a:gd name="T86" fmla="*/ 214 w 288"/>
                  <a:gd name="T87" fmla="*/ 272 h 272"/>
                  <a:gd name="T88" fmla="*/ 112 w 288"/>
                  <a:gd name="T89" fmla="*/ 270 h 272"/>
                  <a:gd name="T90" fmla="*/ 2 w 288"/>
                  <a:gd name="T91" fmla="*/ 100 h 272"/>
                  <a:gd name="T92" fmla="*/ 98 w 288"/>
                  <a:gd name="T93" fmla="*/ 6 h 272"/>
                  <a:gd name="T94" fmla="*/ 134 w 288"/>
                  <a:gd name="T95" fmla="*/ 10 h 272"/>
                  <a:gd name="T96" fmla="*/ 180 w 288"/>
                  <a:gd name="T97" fmla="*/ 0 h 2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88" h="272">
                    <a:moveTo>
                      <a:pt x="180" y="0"/>
                    </a:moveTo>
                    <a:lnTo>
                      <a:pt x="208" y="0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02" y="14"/>
                    </a:lnTo>
                    <a:lnTo>
                      <a:pt x="202" y="18"/>
                    </a:lnTo>
                    <a:lnTo>
                      <a:pt x="204" y="20"/>
                    </a:lnTo>
                    <a:lnTo>
                      <a:pt x="206" y="20"/>
                    </a:lnTo>
                    <a:lnTo>
                      <a:pt x="206" y="24"/>
                    </a:lnTo>
                    <a:lnTo>
                      <a:pt x="202" y="36"/>
                    </a:lnTo>
                    <a:lnTo>
                      <a:pt x="208" y="40"/>
                    </a:lnTo>
                    <a:lnTo>
                      <a:pt x="212" y="42"/>
                    </a:lnTo>
                    <a:lnTo>
                      <a:pt x="216" y="42"/>
                    </a:lnTo>
                    <a:lnTo>
                      <a:pt x="218" y="44"/>
                    </a:lnTo>
                    <a:lnTo>
                      <a:pt x="216" y="48"/>
                    </a:lnTo>
                    <a:lnTo>
                      <a:pt x="210" y="52"/>
                    </a:lnTo>
                    <a:lnTo>
                      <a:pt x="204" y="56"/>
                    </a:lnTo>
                    <a:lnTo>
                      <a:pt x="198" y="58"/>
                    </a:lnTo>
                    <a:lnTo>
                      <a:pt x="196" y="62"/>
                    </a:lnTo>
                    <a:lnTo>
                      <a:pt x="196" y="66"/>
                    </a:lnTo>
                    <a:lnTo>
                      <a:pt x="198" y="68"/>
                    </a:lnTo>
                    <a:lnTo>
                      <a:pt x="202" y="68"/>
                    </a:lnTo>
                    <a:lnTo>
                      <a:pt x="216" y="56"/>
                    </a:lnTo>
                    <a:lnTo>
                      <a:pt x="220" y="56"/>
                    </a:lnTo>
                    <a:lnTo>
                      <a:pt x="220" y="58"/>
                    </a:lnTo>
                    <a:lnTo>
                      <a:pt x="220" y="60"/>
                    </a:lnTo>
                    <a:lnTo>
                      <a:pt x="218" y="64"/>
                    </a:lnTo>
                    <a:lnTo>
                      <a:pt x="216" y="68"/>
                    </a:lnTo>
                    <a:lnTo>
                      <a:pt x="218" y="76"/>
                    </a:lnTo>
                    <a:lnTo>
                      <a:pt x="218" y="80"/>
                    </a:lnTo>
                    <a:lnTo>
                      <a:pt x="214" y="84"/>
                    </a:lnTo>
                    <a:lnTo>
                      <a:pt x="216" y="86"/>
                    </a:lnTo>
                    <a:lnTo>
                      <a:pt x="220" y="86"/>
                    </a:lnTo>
                    <a:lnTo>
                      <a:pt x="224" y="84"/>
                    </a:lnTo>
                    <a:lnTo>
                      <a:pt x="228" y="84"/>
                    </a:lnTo>
                    <a:lnTo>
                      <a:pt x="234" y="80"/>
                    </a:lnTo>
                    <a:lnTo>
                      <a:pt x="240" y="78"/>
                    </a:lnTo>
                    <a:lnTo>
                      <a:pt x="242" y="84"/>
                    </a:lnTo>
                    <a:lnTo>
                      <a:pt x="246" y="86"/>
                    </a:lnTo>
                    <a:lnTo>
                      <a:pt x="250" y="86"/>
                    </a:lnTo>
                    <a:lnTo>
                      <a:pt x="254" y="84"/>
                    </a:lnTo>
                    <a:lnTo>
                      <a:pt x="260" y="84"/>
                    </a:lnTo>
                    <a:lnTo>
                      <a:pt x="262" y="86"/>
                    </a:lnTo>
                    <a:lnTo>
                      <a:pt x="264" y="86"/>
                    </a:lnTo>
                    <a:lnTo>
                      <a:pt x="268" y="88"/>
                    </a:lnTo>
                    <a:lnTo>
                      <a:pt x="270" y="96"/>
                    </a:lnTo>
                    <a:lnTo>
                      <a:pt x="270" y="102"/>
                    </a:lnTo>
                    <a:lnTo>
                      <a:pt x="270" y="104"/>
                    </a:lnTo>
                    <a:lnTo>
                      <a:pt x="270" y="106"/>
                    </a:lnTo>
                    <a:lnTo>
                      <a:pt x="274" y="108"/>
                    </a:lnTo>
                    <a:lnTo>
                      <a:pt x="276" y="110"/>
                    </a:lnTo>
                    <a:lnTo>
                      <a:pt x="278" y="112"/>
                    </a:lnTo>
                    <a:lnTo>
                      <a:pt x="278" y="114"/>
                    </a:lnTo>
                    <a:lnTo>
                      <a:pt x="276" y="116"/>
                    </a:lnTo>
                    <a:lnTo>
                      <a:pt x="278" y="120"/>
                    </a:lnTo>
                    <a:lnTo>
                      <a:pt x="280" y="120"/>
                    </a:lnTo>
                    <a:lnTo>
                      <a:pt x="282" y="120"/>
                    </a:lnTo>
                    <a:lnTo>
                      <a:pt x="282" y="118"/>
                    </a:lnTo>
                    <a:lnTo>
                      <a:pt x="284" y="116"/>
                    </a:lnTo>
                    <a:lnTo>
                      <a:pt x="286" y="116"/>
                    </a:lnTo>
                    <a:lnTo>
                      <a:pt x="286" y="118"/>
                    </a:lnTo>
                    <a:lnTo>
                      <a:pt x="288" y="124"/>
                    </a:lnTo>
                    <a:lnTo>
                      <a:pt x="284" y="126"/>
                    </a:lnTo>
                    <a:lnTo>
                      <a:pt x="282" y="128"/>
                    </a:lnTo>
                    <a:lnTo>
                      <a:pt x="286" y="132"/>
                    </a:lnTo>
                    <a:lnTo>
                      <a:pt x="288" y="134"/>
                    </a:lnTo>
                    <a:lnTo>
                      <a:pt x="286" y="138"/>
                    </a:lnTo>
                    <a:lnTo>
                      <a:pt x="288" y="140"/>
                    </a:lnTo>
                    <a:lnTo>
                      <a:pt x="286" y="142"/>
                    </a:lnTo>
                    <a:lnTo>
                      <a:pt x="284" y="144"/>
                    </a:lnTo>
                    <a:lnTo>
                      <a:pt x="282" y="146"/>
                    </a:lnTo>
                    <a:lnTo>
                      <a:pt x="280" y="146"/>
                    </a:lnTo>
                    <a:lnTo>
                      <a:pt x="278" y="144"/>
                    </a:lnTo>
                    <a:lnTo>
                      <a:pt x="276" y="144"/>
                    </a:lnTo>
                    <a:lnTo>
                      <a:pt x="274" y="144"/>
                    </a:lnTo>
                    <a:lnTo>
                      <a:pt x="276" y="144"/>
                    </a:lnTo>
                    <a:lnTo>
                      <a:pt x="276" y="146"/>
                    </a:lnTo>
                    <a:lnTo>
                      <a:pt x="278" y="148"/>
                    </a:lnTo>
                    <a:lnTo>
                      <a:pt x="276" y="150"/>
                    </a:lnTo>
                    <a:lnTo>
                      <a:pt x="274" y="152"/>
                    </a:lnTo>
                    <a:lnTo>
                      <a:pt x="272" y="152"/>
                    </a:lnTo>
                    <a:lnTo>
                      <a:pt x="268" y="150"/>
                    </a:lnTo>
                    <a:lnTo>
                      <a:pt x="266" y="150"/>
                    </a:lnTo>
                    <a:lnTo>
                      <a:pt x="266" y="152"/>
                    </a:lnTo>
                    <a:lnTo>
                      <a:pt x="264" y="154"/>
                    </a:lnTo>
                    <a:lnTo>
                      <a:pt x="262" y="152"/>
                    </a:lnTo>
                    <a:lnTo>
                      <a:pt x="260" y="150"/>
                    </a:lnTo>
                    <a:lnTo>
                      <a:pt x="258" y="148"/>
                    </a:lnTo>
                    <a:lnTo>
                      <a:pt x="256" y="150"/>
                    </a:lnTo>
                    <a:lnTo>
                      <a:pt x="258" y="152"/>
                    </a:lnTo>
                    <a:lnTo>
                      <a:pt x="252" y="154"/>
                    </a:lnTo>
                    <a:lnTo>
                      <a:pt x="248" y="158"/>
                    </a:lnTo>
                    <a:lnTo>
                      <a:pt x="248" y="162"/>
                    </a:lnTo>
                    <a:lnTo>
                      <a:pt x="250" y="164"/>
                    </a:lnTo>
                    <a:lnTo>
                      <a:pt x="252" y="164"/>
                    </a:lnTo>
                    <a:lnTo>
                      <a:pt x="254" y="164"/>
                    </a:lnTo>
                    <a:lnTo>
                      <a:pt x="256" y="166"/>
                    </a:lnTo>
                    <a:lnTo>
                      <a:pt x="258" y="166"/>
                    </a:lnTo>
                    <a:lnTo>
                      <a:pt x="258" y="164"/>
                    </a:lnTo>
                    <a:lnTo>
                      <a:pt x="260" y="166"/>
                    </a:lnTo>
                    <a:lnTo>
                      <a:pt x="260" y="168"/>
                    </a:lnTo>
                    <a:lnTo>
                      <a:pt x="260" y="172"/>
                    </a:lnTo>
                    <a:lnTo>
                      <a:pt x="262" y="174"/>
                    </a:lnTo>
                    <a:lnTo>
                      <a:pt x="262" y="178"/>
                    </a:lnTo>
                    <a:lnTo>
                      <a:pt x="266" y="180"/>
                    </a:lnTo>
                    <a:lnTo>
                      <a:pt x="266" y="182"/>
                    </a:lnTo>
                    <a:lnTo>
                      <a:pt x="266" y="184"/>
                    </a:lnTo>
                    <a:lnTo>
                      <a:pt x="268" y="188"/>
                    </a:lnTo>
                    <a:lnTo>
                      <a:pt x="268" y="190"/>
                    </a:lnTo>
                    <a:lnTo>
                      <a:pt x="268" y="192"/>
                    </a:lnTo>
                    <a:lnTo>
                      <a:pt x="264" y="200"/>
                    </a:lnTo>
                    <a:lnTo>
                      <a:pt x="266" y="200"/>
                    </a:lnTo>
                    <a:lnTo>
                      <a:pt x="268" y="202"/>
                    </a:lnTo>
                    <a:lnTo>
                      <a:pt x="270" y="204"/>
                    </a:lnTo>
                    <a:lnTo>
                      <a:pt x="268" y="206"/>
                    </a:lnTo>
                    <a:lnTo>
                      <a:pt x="266" y="208"/>
                    </a:lnTo>
                    <a:lnTo>
                      <a:pt x="268" y="210"/>
                    </a:lnTo>
                    <a:lnTo>
                      <a:pt x="270" y="214"/>
                    </a:lnTo>
                    <a:lnTo>
                      <a:pt x="266" y="218"/>
                    </a:lnTo>
                    <a:lnTo>
                      <a:pt x="268" y="224"/>
                    </a:lnTo>
                    <a:lnTo>
                      <a:pt x="276" y="236"/>
                    </a:lnTo>
                    <a:lnTo>
                      <a:pt x="264" y="238"/>
                    </a:lnTo>
                    <a:lnTo>
                      <a:pt x="264" y="272"/>
                    </a:lnTo>
                    <a:lnTo>
                      <a:pt x="252" y="272"/>
                    </a:lnTo>
                    <a:lnTo>
                      <a:pt x="244" y="272"/>
                    </a:lnTo>
                    <a:lnTo>
                      <a:pt x="236" y="272"/>
                    </a:lnTo>
                    <a:lnTo>
                      <a:pt x="214" y="272"/>
                    </a:lnTo>
                    <a:lnTo>
                      <a:pt x="200" y="272"/>
                    </a:lnTo>
                    <a:lnTo>
                      <a:pt x="122" y="272"/>
                    </a:lnTo>
                    <a:lnTo>
                      <a:pt x="112" y="270"/>
                    </a:lnTo>
                    <a:lnTo>
                      <a:pt x="106" y="270"/>
                    </a:lnTo>
                    <a:lnTo>
                      <a:pt x="0" y="272"/>
                    </a:lnTo>
                    <a:lnTo>
                      <a:pt x="2" y="100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8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34" y="1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3" name="Freeform 22"/>
              <p:cNvSpPr>
                <a:spLocks/>
              </p:cNvSpPr>
              <p:nvPr/>
            </p:nvSpPr>
            <p:spPr bwMode="auto">
              <a:xfrm>
                <a:off x="2781" y="1166"/>
                <a:ext cx="355" cy="392"/>
              </a:xfrm>
              <a:custGeom>
                <a:avLst/>
                <a:gdLst>
                  <a:gd name="T0" fmla="*/ 173 w 355"/>
                  <a:gd name="T1" fmla="*/ 26 h 392"/>
                  <a:gd name="T2" fmla="*/ 199 w 355"/>
                  <a:gd name="T3" fmla="*/ 12 h 392"/>
                  <a:gd name="T4" fmla="*/ 219 w 355"/>
                  <a:gd name="T5" fmla="*/ 28 h 392"/>
                  <a:gd name="T6" fmla="*/ 271 w 355"/>
                  <a:gd name="T7" fmla="*/ 4 h 392"/>
                  <a:gd name="T8" fmla="*/ 295 w 355"/>
                  <a:gd name="T9" fmla="*/ 14 h 392"/>
                  <a:gd name="T10" fmla="*/ 291 w 355"/>
                  <a:gd name="T11" fmla="*/ 26 h 392"/>
                  <a:gd name="T12" fmla="*/ 267 w 355"/>
                  <a:gd name="T13" fmla="*/ 44 h 392"/>
                  <a:gd name="T14" fmla="*/ 263 w 355"/>
                  <a:gd name="T15" fmla="*/ 74 h 392"/>
                  <a:gd name="T16" fmla="*/ 273 w 355"/>
                  <a:gd name="T17" fmla="*/ 88 h 392"/>
                  <a:gd name="T18" fmla="*/ 305 w 355"/>
                  <a:gd name="T19" fmla="*/ 94 h 392"/>
                  <a:gd name="T20" fmla="*/ 317 w 355"/>
                  <a:gd name="T21" fmla="*/ 82 h 392"/>
                  <a:gd name="T22" fmla="*/ 339 w 355"/>
                  <a:gd name="T23" fmla="*/ 88 h 392"/>
                  <a:gd name="T24" fmla="*/ 355 w 355"/>
                  <a:gd name="T25" fmla="*/ 108 h 392"/>
                  <a:gd name="T26" fmla="*/ 333 w 355"/>
                  <a:gd name="T27" fmla="*/ 124 h 392"/>
                  <a:gd name="T28" fmla="*/ 323 w 355"/>
                  <a:gd name="T29" fmla="*/ 136 h 392"/>
                  <a:gd name="T30" fmla="*/ 317 w 355"/>
                  <a:gd name="T31" fmla="*/ 156 h 392"/>
                  <a:gd name="T32" fmla="*/ 295 w 355"/>
                  <a:gd name="T33" fmla="*/ 134 h 392"/>
                  <a:gd name="T34" fmla="*/ 273 w 355"/>
                  <a:gd name="T35" fmla="*/ 134 h 392"/>
                  <a:gd name="T36" fmla="*/ 283 w 355"/>
                  <a:gd name="T37" fmla="*/ 156 h 392"/>
                  <a:gd name="T38" fmla="*/ 321 w 355"/>
                  <a:gd name="T39" fmla="*/ 172 h 392"/>
                  <a:gd name="T40" fmla="*/ 313 w 355"/>
                  <a:gd name="T41" fmla="*/ 200 h 392"/>
                  <a:gd name="T42" fmla="*/ 277 w 355"/>
                  <a:gd name="T43" fmla="*/ 206 h 392"/>
                  <a:gd name="T44" fmla="*/ 255 w 355"/>
                  <a:gd name="T45" fmla="*/ 224 h 392"/>
                  <a:gd name="T46" fmla="*/ 257 w 355"/>
                  <a:gd name="T47" fmla="*/ 250 h 392"/>
                  <a:gd name="T48" fmla="*/ 243 w 355"/>
                  <a:gd name="T49" fmla="*/ 262 h 392"/>
                  <a:gd name="T50" fmla="*/ 219 w 355"/>
                  <a:gd name="T51" fmla="*/ 288 h 392"/>
                  <a:gd name="T52" fmla="*/ 199 w 355"/>
                  <a:gd name="T53" fmla="*/ 304 h 392"/>
                  <a:gd name="T54" fmla="*/ 211 w 355"/>
                  <a:gd name="T55" fmla="*/ 318 h 392"/>
                  <a:gd name="T56" fmla="*/ 209 w 355"/>
                  <a:gd name="T57" fmla="*/ 338 h 392"/>
                  <a:gd name="T58" fmla="*/ 193 w 355"/>
                  <a:gd name="T59" fmla="*/ 336 h 392"/>
                  <a:gd name="T60" fmla="*/ 185 w 355"/>
                  <a:gd name="T61" fmla="*/ 308 h 392"/>
                  <a:gd name="T62" fmla="*/ 165 w 355"/>
                  <a:gd name="T63" fmla="*/ 308 h 392"/>
                  <a:gd name="T64" fmla="*/ 151 w 355"/>
                  <a:gd name="T65" fmla="*/ 328 h 392"/>
                  <a:gd name="T66" fmla="*/ 133 w 355"/>
                  <a:gd name="T67" fmla="*/ 374 h 392"/>
                  <a:gd name="T68" fmla="*/ 153 w 355"/>
                  <a:gd name="T69" fmla="*/ 380 h 392"/>
                  <a:gd name="T70" fmla="*/ 199 w 355"/>
                  <a:gd name="T71" fmla="*/ 372 h 392"/>
                  <a:gd name="T72" fmla="*/ 205 w 355"/>
                  <a:gd name="T73" fmla="*/ 386 h 392"/>
                  <a:gd name="T74" fmla="*/ 185 w 355"/>
                  <a:gd name="T75" fmla="*/ 390 h 392"/>
                  <a:gd name="T76" fmla="*/ 163 w 355"/>
                  <a:gd name="T77" fmla="*/ 388 h 392"/>
                  <a:gd name="T78" fmla="*/ 145 w 355"/>
                  <a:gd name="T79" fmla="*/ 388 h 392"/>
                  <a:gd name="T80" fmla="*/ 125 w 355"/>
                  <a:gd name="T81" fmla="*/ 390 h 392"/>
                  <a:gd name="T82" fmla="*/ 18 w 355"/>
                  <a:gd name="T83" fmla="*/ 378 h 392"/>
                  <a:gd name="T84" fmla="*/ 6 w 355"/>
                  <a:gd name="T85" fmla="*/ 300 h 392"/>
                  <a:gd name="T86" fmla="*/ 4 w 355"/>
                  <a:gd name="T87" fmla="*/ 284 h 392"/>
                  <a:gd name="T88" fmla="*/ 30 w 355"/>
                  <a:gd name="T89" fmla="*/ 260 h 392"/>
                  <a:gd name="T90" fmla="*/ 44 w 355"/>
                  <a:gd name="T91" fmla="*/ 228 h 392"/>
                  <a:gd name="T92" fmla="*/ 42 w 355"/>
                  <a:gd name="T93" fmla="*/ 214 h 392"/>
                  <a:gd name="T94" fmla="*/ 54 w 355"/>
                  <a:gd name="T95" fmla="*/ 198 h 392"/>
                  <a:gd name="T96" fmla="*/ 48 w 355"/>
                  <a:gd name="T97" fmla="*/ 170 h 392"/>
                  <a:gd name="T98" fmla="*/ 52 w 355"/>
                  <a:gd name="T99" fmla="*/ 142 h 392"/>
                  <a:gd name="T100" fmla="*/ 58 w 355"/>
                  <a:gd name="T101" fmla="*/ 134 h 392"/>
                  <a:gd name="T102" fmla="*/ 50 w 355"/>
                  <a:gd name="T103" fmla="*/ 118 h 392"/>
                  <a:gd name="T104" fmla="*/ 48 w 355"/>
                  <a:gd name="T105" fmla="*/ 82 h 392"/>
                  <a:gd name="T106" fmla="*/ 56 w 355"/>
                  <a:gd name="T107" fmla="*/ 36 h 39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55" h="392">
                    <a:moveTo>
                      <a:pt x="56" y="36"/>
                    </a:moveTo>
                    <a:lnTo>
                      <a:pt x="80" y="34"/>
                    </a:lnTo>
                    <a:lnTo>
                      <a:pt x="167" y="34"/>
                    </a:lnTo>
                    <a:lnTo>
                      <a:pt x="171" y="32"/>
                    </a:lnTo>
                    <a:lnTo>
                      <a:pt x="171" y="30"/>
                    </a:lnTo>
                    <a:lnTo>
                      <a:pt x="173" y="26"/>
                    </a:lnTo>
                    <a:lnTo>
                      <a:pt x="177" y="24"/>
                    </a:lnTo>
                    <a:lnTo>
                      <a:pt x="181" y="20"/>
                    </a:lnTo>
                    <a:lnTo>
                      <a:pt x="189" y="24"/>
                    </a:lnTo>
                    <a:lnTo>
                      <a:pt x="191" y="22"/>
                    </a:lnTo>
                    <a:lnTo>
                      <a:pt x="195" y="16"/>
                    </a:lnTo>
                    <a:lnTo>
                      <a:pt x="199" y="12"/>
                    </a:lnTo>
                    <a:lnTo>
                      <a:pt x="201" y="14"/>
                    </a:lnTo>
                    <a:lnTo>
                      <a:pt x="203" y="18"/>
                    </a:lnTo>
                    <a:lnTo>
                      <a:pt x="209" y="24"/>
                    </a:lnTo>
                    <a:lnTo>
                      <a:pt x="215" y="24"/>
                    </a:lnTo>
                    <a:lnTo>
                      <a:pt x="217" y="28"/>
                    </a:lnTo>
                    <a:lnTo>
                      <a:pt x="219" y="28"/>
                    </a:lnTo>
                    <a:lnTo>
                      <a:pt x="223" y="30"/>
                    </a:lnTo>
                    <a:lnTo>
                      <a:pt x="225" y="22"/>
                    </a:lnTo>
                    <a:lnTo>
                      <a:pt x="233" y="12"/>
                    </a:lnTo>
                    <a:lnTo>
                      <a:pt x="243" y="8"/>
                    </a:lnTo>
                    <a:lnTo>
                      <a:pt x="255" y="2"/>
                    </a:lnTo>
                    <a:lnTo>
                      <a:pt x="271" y="4"/>
                    </a:lnTo>
                    <a:lnTo>
                      <a:pt x="279" y="0"/>
                    </a:lnTo>
                    <a:lnTo>
                      <a:pt x="289" y="0"/>
                    </a:lnTo>
                    <a:lnTo>
                      <a:pt x="295" y="6"/>
                    </a:lnTo>
                    <a:lnTo>
                      <a:pt x="297" y="8"/>
                    </a:lnTo>
                    <a:lnTo>
                      <a:pt x="295" y="12"/>
                    </a:lnTo>
                    <a:lnTo>
                      <a:pt x="295" y="14"/>
                    </a:lnTo>
                    <a:lnTo>
                      <a:pt x="295" y="22"/>
                    </a:lnTo>
                    <a:lnTo>
                      <a:pt x="295" y="24"/>
                    </a:lnTo>
                    <a:lnTo>
                      <a:pt x="297" y="28"/>
                    </a:lnTo>
                    <a:lnTo>
                      <a:pt x="295" y="26"/>
                    </a:lnTo>
                    <a:lnTo>
                      <a:pt x="293" y="26"/>
                    </a:lnTo>
                    <a:lnTo>
                      <a:pt x="291" y="26"/>
                    </a:lnTo>
                    <a:lnTo>
                      <a:pt x="287" y="28"/>
                    </a:lnTo>
                    <a:lnTo>
                      <a:pt x="281" y="32"/>
                    </a:lnTo>
                    <a:lnTo>
                      <a:pt x="275" y="34"/>
                    </a:lnTo>
                    <a:lnTo>
                      <a:pt x="271" y="38"/>
                    </a:lnTo>
                    <a:lnTo>
                      <a:pt x="269" y="40"/>
                    </a:lnTo>
                    <a:lnTo>
                      <a:pt x="267" y="44"/>
                    </a:lnTo>
                    <a:lnTo>
                      <a:pt x="265" y="50"/>
                    </a:lnTo>
                    <a:lnTo>
                      <a:pt x="265" y="54"/>
                    </a:lnTo>
                    <a:lnTo>
                      <a:pt x="263" y="60"/>
                    </a:lnTo>
                    <a:lnTo>
                      <a:pt x="263" y="66"/>
                    </a:lnTo>
                    <a:lnTo>
                      <a:pt x="261" y="70"/>
                    </a:lnTo>
                    <a:lnTo>
                      <a:pt x="263" y="74"/>
                    </a:lnTo>
                    <a:lnTo>
                      <a:pt x="263" y="78"/>
                    </a:lnTo>
                    <a:lnTo>
                      <a:pt x="265" y="82"/>
                    </a:lnTo>
                    <a:lnTo>
                      <a:pt x="267" y="86"/>
                    </a:lnTo>
                    <a:lnTo>
                      <a:pt x="269" y="88"/>
                    </a:lnTo>
                    <a:lnTo>
                      <a:pt x="271" y="88"/>
                    </a:lnTo>
                    <a:lnTo>
                      <a:pt x="273" y="88"/>
                    </a:lnTo>
                    <a:lnTo>
                      <a:pt x="277" y="88"/>
                    </a:lnTo>
                    <a:lnTo>
                      <a:pt x="279" y="90"/>
                    </a:lnTo>
                    <a:lnTo>
                      <a:pt x="283" y="92"/>
                    </a:lnTo>
                    <a:lnTo>
                      <a:pt x="293" y="94"/>
                    </a:lnTo>
                    <a:lnTo>
                      <a:pt x="301" y="94"/>
                    </a:lnTo>
                    <a:lnTo>
                      <a:pt x="305" y="94"/>
                    </a:lnTo>
                    <a:lnTo>
                      <a:pt x="309" y="92"/>
                    </a:lnTo>
                    <a:lnTo>
                      <a:pt x="309" y="90"/>
                    </a:lnTo>
                    <a:lnTo>
                      <a:pt x="311" y="88"/>
                    </a:lnTo>
                    <a:lnTo>
                      <a:pt x="311" y="86"/>
                    </a:lnTo>
                    <a:lnTo>
                      <a:pt x="315" y="84"/>
                    </a:lnTo>
                    <a:lnTo>
                      <a:pt x="317" y="82"/>
                    </a:lnTo>
                    <a:lnTo>
                      <a:pt x="321" y="82"/>
                    </a:lnTo>
                    <a:lnTo>
                      <a:pt x="327" y="82"/>
                    </a:lnTo>
                    <a:lnTo>
                      <a:pt x="333" y="84"/>
                    </a:lnTo>
                    <a:lnTo>
                      <a:pt x="337" y="86"/>
                    </a:lnTo>
                    <a:lnTo>
                      <a:pt x="339" y="88"/>
                    </a:lnTo>
                    <a:lnTo>
                      <a:pt x="341" y="88"/>
                    </a:lnTo>
                    <a:lnTo>
                      <a:pt x="355" y="96"/>
                    </a:lnTo>
                    <a:lnTo>
                      <a:pt x="355" y="102"/>
                    </a:lnTo>
                    <a:lnTo>
                      <a:pt x="355" y="104"/>
                    </a:lnTo>
                    <a:lnTo>
                      <a:pt x="355" y="108"/>
                    </a:lnTo>
                    <a:lnTo>
                      <a:pt x="353" y="112"/>
                    </a:lnTo>
                    <a:lnTo>
                      <a:pt x="351" y="116"/>
                    </a:lnTo>
                    <a:lnTo>
                      <a:pt x="347" y="118"/>
                    </a:lnTo>
                    <a:lnTo>
                      <a:pt x="343" y="120"/>
                    </a:lnTo>
                    <a:lnTo>
                      <a:pt x="339" y="122"/>
                    </a:lnTo>
                    <a:lnTo>
                      <a:pt x="333" y="124"/>
                    </a:lnTo>
                    <a:lnTo>
                      <a:pt x="329" y="126"/>
                    </a:lnTo>
                    <a:lnTo>
                      <a:pt x="325" y="126"/>
                    </a:lnTo>
                    <a:lnTo>
                      <a:pt x="323" y="128"/>
                    </a:lnTo>
                    <a:lnTo>
                      <a:pt x="323" y="130"/>
                    </a:lnTo>
                    <a:lnTo>
                      <a:pt x="323" y="136"/>
                    </a:lnTo>
                    <a:lnTo>
                      <a:pt x="323" y="142"/>
                    </a:lnTo>
                    <a:lnTo>
                      <a:pt x="325" y="148"/>
                    </a:lnTo>
                    <a:lnTo>
                      <a:pt x="325" y="150"/>
                    </a:lnTo>
                    <a:lnTo>
                      <a:pt x="325" y="156"/>
                    </a:lnTo>
                    <a:lnTo>
                      <a:pt x="321" y="156"/>
                    </a:lnTo>
                    <a:lnTo>
                      <a:pt x="317" y="156"/>
                    </a:lnTo>
                    <a:lnTo>
                      <a:pt x="311" y="154"/>
                    </a:lnTo>
                    <a:lnTo>
                      <a:pt x="305" y="152"/>
                    </a:lnTo>
                    <a:lnTo>
                      <a:pt x="301" y="146"/>
                    </a:lnTo>
                    <a:lnTo>
                      <a:pt x="299" y="142"/>
                    </a:lnTo>
                    <a:lnTo>
                      <a:pt x="297" y="138"/>
                    </a:lnTo>
                    <a:lnTo>
                      <a:pt x="295" y="134"/>
                    </a:lnTo>
                    <a:lnTo>
                      <a:pt x="291" y="130"/>
                    </a:lnTo>
                    <a:lnTo>
                      <a:pt x="287" y="128"/>
                    </a:lnTo>
                    <a:lnTo>
                      <a:pt x="285" y="128"/>
                    </a:lnTo>
                    <a:lnTo>
                      <a:pt x="281" y="128"/>
                    </a:lnTo>
                    <a:lnTo>
                      <a:pt x="275" y="132"/>
                    </a:lnTo>
                    <a:lnTo>
                      <a:pt x="273" y="134"/>
                    </a:lnTo>
                    <a:lnTo>
                      <a:pt x="271" y="140"/>
                    </a:lnTo>
                    <a:lnTo>
                      <a:pt x="271" y="144"/>
                    </a:lnTo>
                    <a:lnTo>
                      <a:pt x="271" y="148"/>
                    </a:lnTo>
                    <a:lnTo>
                      <a:pt x="273" y="152"/>
                    </a:lnTo>
                    <a:lnTo>
                      <a:pt x="279" y="154"/>
                    </a:lnTo>
                    <a:lnTo>
                      <a:pt x="283" y="156"/>
                    </a:lnTo>
                    <a:lnTo>
                      <a:pt x="291" y="156"/>
                    </a:lnTo>
                    <a:lnTo>
                      <a:pt x="301" y="158"/>
                    </a:lnTo>
                    <a:lnTo>
                      <a:pt x="309" y="160"/>
                    </a:lnTo>
                    <a:lnTo>
                      <a:pt x="315" y="164"/>
                    </a:lnTo>
                    <a:lnTo>
                      <a:pt x="319" y="168"/>
                    </a:lnTo>
                    <a:lnTo>
                      <a:pt x="321" y="172"/>
                    </a:lnTo>
                    <a:lnTo>
                      <a:pt x="323" y="178"/>
                    </a:lnTo>
                    <a:lnTo>
                      <a:pt x="323" y="184"/>
                    </a:lnTo>
                    <a:lnTo>
                      <a:pt x="321" y="188"/>
                    </a:lnTo>
                    <a:lnTo>
                      <a:pt x="319" y="192"/>
                    </a:lnTo>
                    <a:lnTo>
                      <a:pt x="315" y="196"/>
                    </a:lnTo>
                    <a:lnTo>
                      <a:pt x="313" y="200"/>
                    </a:lnTo>
                    <a:lnTo>
                      <a:pt x="305" y="202"/>
                    </a:lnTo>
                    <a:lnTo>
                      <a:pt x="299" y="204"/>
                    </a:lnTo>
                    <a:lnTo>
                      <a:pt x="293" y="206"/>
                    </a:lnTo>
                    <a:lnTo>
                      <a:pt x="287" y="206"/>
                    </a:lnTo>
                    <a:lnTo>
                      <a:pt x="281" y="206"/>
                    </a:lnTo>
                    <a:lnTo>
                      <a:pt x="277" y="206"/>
                    </a:lnTo>
                    <a:lnTo>
                      <a:pt x="273" y="206"/>
                    </a:lnTo>
                    <a:lnTo>
                      <a:pt x="269" y="208"/>
                    </a:lnTo>
                    <a:lnTo>
                      <a:pt x="265" y="210"/>
                    </a:lnTo>
                    <a:lnTo>
                      <a:pt x="261" y="214"/>
                    </a:lnTo>
                    <a:lnTo>
                      <a:pt x="259" y="218"/>
                    </a:lnTo>
                    <a:lnTo>
                      <a:pt x="255" y="224"/>
                    </a:lnTo>
                    <a:lnTo>
                      <a:pt x="253" y="228"/>
                    </a:lnTo>
                    <a:lnTo>
                      <a:pt x="253" y="234"/>
                    </a:lnTo>
                    <a:lnTo>
                      <a:pt x="253" y="238"/>
                    </a:lnTo>
                    <a:lnTo>
                      <a:pt x="255" y="242"/>
                    </a:lnTo>
                    <a:lnTo>
                      <a:pt x="255" y="246"/>
                    </a:lnTo>
                    <a:lnTo>
                      <a:pt x="257" y="250"/>
                    </a:lnTo>
                    <a:lnTo>
                      <a:pt x="257" y="254"/>
                    </a:lnTo>
                    <a:lnTo>
                      <a:pt x="255" y="258"/>
                    </a:lnTo>
                    <a:lnTo>
                      <a:pt x="253" y="260"/>
                    </a:lnTo>
                    <a:lnTo>
                      <a:pt x="249" y="260"/>
                    </a:lnTo>
                    <a:lnTo>
                      <a:pt x="247" y="262"/>
                    </a:lnTo>
                    <a:lnTo>
                      <a:pt x="243" y="262"/>
                    </a:lnTo>
                    <a:lnTo>
                      <a:pt x="241" y="266"/>
                    </a:lnTo>
                    <a:lnTo>
                      <a:pt x="239" y="272"/>
                    </a:lnTo>
                    <a:lnTo>
                      <a:pt x="235" y="276"/>
                    </a:lnTo>
                    <a:lnTo>
                      <a:pt x="231" y="280"/>
                    </a:lnTo>
                    <a:lnTo>
                      <a:pt x="225" y="284"/>
                    </a:lnTo>
                    <a:lnTo>
                      <a:pt x="219" y="288"/>
                    </a:lnTo>
                    <a:lnTo>
                      <a:pt x="213" y="292"/>
                    </a:lnTo>
                    <a:lnTo>
                      <a:pt x="211" y="294"/>
                    </a:lnTo>
                    <a:lnTo>
                      <a:pt x="205" y="298"/>
                    </a:lnTo>
                    <a:lnTo>
                      <a:pt x="203" y="300"/>
                    </a:lnTo>
                    <a:lnTo>
                      <a:pt x="201" y="302"/>
                    </a:lnTo>
                    <a:lnTo>
                      <a:pt x="199" y="304"/>
                    </a:lnTo>
                    <a:lnTo>
                      <a:pt x="199" y="306"/>
                    </a:lnTo>
                    <a:lnTo>
                      <a:pt x="199" y="308"/>
                    </a:lnTo>
                    <a:lnTo>
                      <a:pt x="201" y="310"/>
                    </a:lnTo>
                    <a:lnTo>
                      <a:pt x="205" y="312"/>
                    </a:lnTo>
                    <a:lnTo>
                      <a:pt x="207" y="314"/>
                    </a:lnTo>
                    <a:lnTo>
                      <a:pt x="211" y="318"/>
                    </a:lnTo>
                    <a:lnTo>
                      <a:pt x="215" y="322"/>
                    </a:lnTo>
                    <a:lnTo>
                      <a:pt x="215" y="324"/>
                    </a:lnTo>
                    <a:lnTo>
                      <a:pt x="215" y="328"/>
                    </a:lnTo>
                    <a:lnTo>
                      <a:pt x="213" y="332"/>
                    </a:lnTo>
                    <a:lnTo>
                      <a:pt x="211" y="334"/>
                    </a:lnTo>
                    <a:lnTo>
                      <a:pt x="209" y="338"/>
                    </a:lnTo>
                    <a:lnTo>
                      <a:pt x="207" y="338"/>
                    </a:lnTo>
                    <a:lnTo>
                      <a:pt x="205" y="340"/>
                    </a:lnTo>
                    <a:lnTo>
                      <a:pt x="201" y="340"/>
                    </a:lnTo>
                    <a:lnTo>
                      <a:pt x="199" y="340"/>
                    </a:lnTo>
                    <a:lnTo>
                      <a:pt x="197" y="338"/>
                    </a:lnTo>
                    <a:lnTo>
                      <a:pt x="193" y="336"/>
                    </a:lnTo>
                    <a:lnTo>
                      <a:pt x="193" y="334"/>
                    </a:lnTo>
                    <a:lnTo>
                      <a:pt x="191" y="330"/>
                    </a:lnTo>
                    <a:lnTo>
                      <a:pt x="189" y="324"/>
                    </a:lnTo>
                    <a:lnTo>
                      <a:pt x="187" y="318"/>
                    </a:lnTo>
                    <a:lnTo>
                      <a:pt x="187" y="312"/>
                    </a:lnTo>
                    <a:lnTo>
                      <a:pt x="185" y="308"/>
                    </a:lnTo>
                    <a:lnTo>
                      <a:pt x="183" y="306"/>
                    </a:lnTo>
                    <a:lnTo>
                      <a:pt x="181" y="304"/>
                    </a:lnTo>
                    <a:lnTo>
                      <a:pt x="179" y="304"/>
                    </a:lnTo>
                    <a:lnTo>
                      <a:pt x="175" y="304"/>
                    </a:lnTo>
                    <a:lnTo>
                      <a:pt x="171" y="304"/>
                    </a:lnTo>
                    <a:lnTo>
                      <a:pt x="165" y="308"/>
                    </a:lnTo>
                    <a:lnTo>
                      <a:pt x="159" y="310"/>
                    </a:lnTo>
                    <a:lnTo>
                      <a:pt x="157" y="312"/>
                    </a:lnTo>
                    <a:lnTo>
                      <a:pt x="155" y="316"/>
                    </a:lnTo>
                    <a:lnTo>
                      <a:pt x="153" y="320"/>
                    </a:lnTo>
                    <a:lnTo>
                      <a:pt x="151" y="328"/>
                    </a:lnTo>
                    <a:lnTo>
                      <a:pt x="149" y="334"/>
                    </a:lnTo>
                    <a:lnTo>
                      <a:pt x="145" y="344"/>
                    </a:lnTo>
                    <a:lnTo>
                      <a:pt x="141" y="354"/>
                    </a:lnTo>
                    <a:lnTo>
                      <a:pt x="137" y="366"/>
                    </a:lnTo>
                    <a:lnTo>
                      <a:pt x="135" y="372"/>
                    </a:lnTo>
                    <a:lnTo>
                      <a:pt x="133" y="374"/>
                    </a:lnTo>
                    <a:lnTo>
                      <a:pt x="135" y="378"/>
                    </a:lnTo>
                    <a:lnTo>
                      <a:pt x="135" y="380"/>
                    </a:lnTo>
                    <a:lnTo>
                      <a:pt x="137" y="380"/>
                    </a:lnTo>
                    <a:lnTo>
                      <a:pt x="139" y="382"/>
                    </a:lnTo>
                    <a:lnTo>
                      <a:pt x="145" y="382"/>
                    </a:lnTo>
                    <a:lnTo>
                      <a:pt x="153" y="380"/>
                    </a:lnTo>
                    <a:lnTo>
                      <a:pt x="163" y="380"/>
                    </a:lnTo>
                    <a:lnTo>
                      <a:pt x="171" y="378"/>
                    </a:lnTo>
                    <a:lnTo>
                      <a:pt x="181" y="374"/>
                    </a:lnTo>
                    <a:lnTo>
                      <a:pt x="189" y="372"/>
                    </a:lnTo>
                    <a:lnTo>
                      <a:pt x="195" y="372"/>
                    </a:lnTo>
                    <a:lnTo>
                      <a:pt x="199" y="372"/>
                    </a:lnTo>
                    <a:lnTo>
                      <a:pt x="201" y="372"/>
                    </a:lnTo>
                    <a:lnTo>
                      <a:pt x="203" y="374"/>
                    </a:lnTo>
                    <a:lnTo>
                      <a:pt x="205" y="378"/>
                    </a:lnTo>
                    <a:lnTo>
                      <a:pt x="207" y="380"/>
                    </a:lnTo>
                    <a:lnTo>
                      <a:pt x="207" y="382"/>
                    </a:lnTo>
                    <a:lnTo>
                      <a:pt x="205" y="386"/>
                    </a:lnTo>
                    <a:lnTo>
                      <a:pt x="201" y="390"/>
                    </a:lnTo>
                    <a:lnTo>
                      <a:pt x="199" y="392"/>
                    </a:lnTo>
                    <a:lnTo>
                      <a:pt x="195" y="392"/>
                    </a:lnTo>
                    <a:lnTo>
                      <a:pt x="193" y="392"/>
                    </a:lnTo>
                    <a:lnTo>
                      <a:pt x="189" y="390"/>
                    </a:lnTo>
                    <a:lnTo>
                      <a:pt x="185" y="390"/>
                    </a:lnTo>
                    <a:lnTo>
                      <a:pt x="183" y="390"/>
                    </a:lnTo>
                    <a:lnTo>
                      <a:pt x="177" y="390"/>
                    </a:lnTo>
                    <a:lnTo>
                      <a:pt x="175" y="390"/>
                    </a:lnTo>
                    <a:lnTo>
                      <a:pt x="171" y="390"/>
                    </a:lnTo>
                    <a:lnTo>
                      <a:pt x="167" y="388"/>
                    </a:lnTo>
                    <a:lnTo>
                      <a:pt x="163" y="388"/>
                    </a:lnTo>
                    <a:lnTo>
                      <a:pt x="161" y="386"/>
                    </a:lnTo>
                    <a:lnTo>
                      <a:pt x="159" y="386"/>
                    </a:lnTo>
                    <a:lnTo>
                      <a:pt x="155" y="386"/>
                    </a:lnTo>
                    <a:lnTo>
                      <a:pt x="151" y="388"/>
                    </a:lnTo>
                    <a:lnTo>
                      <a:pt x="147" y="388"/>
                    </a:lnTo>
                    <a:lnTo>
                      <a:pt x="145" y="388"/>
                    </a:lnTo>
                    <a:lnTo>
                      <a:pt x="141" y="388"/>
                    </a:lnTo>
                    <a:lnTo>
                      <a:pt x="139" y="388"/>
                    </a:lnTo>
                    <a:lnTo>
                      <a:pt x="135" y="390"/>
                    </a:lnTo>
                    <a:lnTo>
                      <a:pt x="133" y="390"/>
                    </a:lnTo>
                    <a:lnTo>
                      <a:pt x="129" y="390"/>
                    </a:lnTo>
                    <a:lnTo>
                      <a:pt x="125" y="390"/>
                    </a:lnTo>
                    <a:lnTo>
                      <a:pt x="119" y="390"/>
                    </a:lnTo>
                    <a:lnTo>
                      <a:pt x="117" y="386"/>
                    </a:lnTo>
                    <a:lnTo>
                      <a:pt x="117" y="384"/>
                    </a:lnTo>
                    <a:lnTo>
                      <a:pt x="98" y="384"/>
                    </a:lnTo>
                    <a:lnTo>
                      <a:pt x="24" y="384"/>
                    </a:lnTo>
                    <a:lnTo>
                      <a:pt x="18" y="378"/>
                    </a:lnTo>
                    <a:lnTo>
                      <a:pt x="10" y="364"/>
                    </a:lnTo>
                    <a:lnTo>
                      <a:pt x="4" y="350"/>
                    </a:lnTo>
                    <a:lnTo>
                      <a:pt x="2" y="346"/>
                    </a:lnTo>
                    <a:lnTo>
                      <a:pt x="8" y="328"/>
                    </a:lnTo>
                    <a:lnTo>
                      <a:pt x="6" y="306"/>
                    </a:lnTo>
                    <a:lnTo>
                      <a:pt x="6" y="300"/>
                    </a:lnTo>
                    <a:lnTo>
                      <a:pt x="6" y="298"/>
                    </a:lnTo>
                    <a:lnTo>
                      <a:pt x="2" y="300"/>
                    </a:lnTo>
                    <a:lnTo>
                      <a:pt x="0" y="294"/>
                    </a:lnTo>
                    <a:lnTo>
                      <a:pt x="4" y="290"/>
                    </a:lnTo>
                    <a:lnTo>
                      <a:pt x="2" y="286"/>
                    </a:lnTo>
                    <a:lnTo>
                      <a:pt x="4" y="284"/>
                    </a:lnTo>
                    <a:lnTo>
                      <a:pt x="6" y="278"/>
                    </a:lnTo>
                    <a:lnTo>
                      <a:pt x="14" y="270"/>
                    </a:lnTo>
                    <a:lnTo>
                      <a:pt x="20" y="266"/>
                    </a:lnTo>
                    <a:lnTo>
                      <a:pt x="22" y="262"/>
                    </a:lnTo>
                    <a:lnTo>
                      <a:pt x="28" y="260"/>
                    </a:lnTo>
                    <a:lnTo>
                      <a:pt x="30" y="260"/>
                    </a:lnTo>
                    <a:lnTo>
                      <a:pt x="34" y="260"/>
                    </a:lnTo>
                    <a:lnTo>
                      <a:pt x="38" y="258"/>
                    </a:lnTo>
                    <a:lnTo>
                      <a:pt x="38" y="252"/>
                    </a:lnTo>
                    <a:lnTo>
                      <a:pt x="44" y="248"/>
                    </a:lnTo>
                    <a:lnTo>
                      <a:pt x="46" y="240"/>
                    </a:lnTo>
                    <a:lnTo>
                      <a:pt x="44" y="228"/>
                    </a:lnTo>
                    <a:lnTo>
                      <a:pt x="38" y="226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6" y="220"/>
                    </a:lnTo>
                    <a:lnTo>
                      <a:pt x="38" y="218"/>
                    </a:lnTo>
                    <a:lnTo>
                      <a:pt x="42" y="214"/>
                    </a:lnTo>
                    <a:lnTo>
                      <a:pt x="44" y="212"/>
                    </a:lnTo>
                    <a:lnTo>
                      <a:pt x="42" y="210"/>
                    </a:lnTo>
                    <a:lnTo>
                      <a:pt x="42" y="204"/>
                    </a:lnTo>
                    <a:lnTo>
                      <a:pt x="48" y="198"/>
                    </a:lnTo>
                    <a:lnTo>
                      <a:pt x="54" y="200"/>
                    </a:lnTo>
                    <a:lnTo>
                      <a:pt x="54" y="198"/>
                    </a:lnTo>
                    <a:lnTo>
                      <a:pt x="54" y="196"/>
                    </a:lnTo>
                    <a:lnTo>
                      <a:pt x="56" y="190"/>
                    </a:lnTo>
                    <a:lnTo>
                      <a:pt x="54" y="186"/>
                    </a:lnTo>
                    <a:lnTo>
                      <a:pt x="46" y="178"/>
                    </a:lnTo>
                    <a:lnTo>
                      <a:pt x="46" y="176"/>
                    </a:lnTo>
                    <a:lnTo>
                      <a:pt x="48" y="170"/>
                    </a:lnTo>
                    <a:lnTo>
                      <a:pt x="46" y="166"/>
                    </a:lnTo>
                    <a:lnTo>
                      <a:pt x="50" y="162"/>
                    </a:lnTo>
                    <a:lnTo>
                      <a:pt x="50" y="160"/>
                    </a:lnTo>
                    <a:lnTo>
                      <a:pt x="50" y="152"/>
                    </a:lnTo>
                    <a:lnTo>
                      <a:pt x="52" y="150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6" y="134"/>
                    </a:lnTo>
                    <a:lnTo>
                      <a:pt x="58" y="134"/>
                    </a:lnTo>
                    <a:lnTo>
                      <a:pt x="58" y="130"/>
                    </a:lnTo>
                    <a:lnTo>
                      <a:pt x="56" y="126"/>
                    </a:lnTo>
                    <a:lnTo>
                      <a:pt x="58" y="120"/>
                    </a:lnTo>
                    <a:lnTo>
                      <a:pt x="54" y="118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46" y="118"/>
                    </a:lnTo>
                    <a:lnTo>
                      <a:pt x="44" y="112"/>
                    </a:lnTo>
                    <a:lnTo>
                      <a:pt x="48" y="110"/>
                    </a:lnTo>
                    <a:lnTo>
                      <a:pt x="46" y="100"/>
                    </a:lnTo>
                    <a:lnTo>
                      <a:pt x="50" y="84"/>
                    </a:lnTo>
                    <a:lnTo>
                      <a:pt x="48" y="82"/>
                    </a:lnTo>
                    <a:lnTo>
                      <a:pt x="48" y="80"/>
                    </a:lnTo>
                    <a:lnTo>
                      <a:pt x="52" y="80"/>
                    </a:lnTo>
                    <a:lnTo>
                      <a:pt x="56" y="78"/>
                    </a:lnTo>
                    <a:lnTo>
                      <a:pt x="56" y="72"/>
                    </a:lnTo>
                    <a:lnTo>
                      <a:pt x="58" y="72"/>
                    </a:lnTo>
                    <a:lnTo>
                      <a:pt x="56" y="36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4" name="Freeform 23"/>
              <p:cNvSpPr>
                <a:spLocks/>
              </p:cNvSpPr>
              <p:nvPr/>
            </p:nvSpPr>
            <p:spPr bwMode="auto">
              <a:xfrm>
                <a:off x="1465" y="1174"/>
                <a:ext cx="320" cy="272"/>
              </a:xfrm>
              <a:custGeom>
                <a:avLst/>
                <a:gdLst>
                  <a:gd name="T0" fmla="*/ 118 w 320"/>
                  <a:gd name="T1" fmla="*/ 2 h 272"/>
                  <a:gd name="T2" fmla="*/ 142 w 320"/>
                  <a:gd name="T3" fmla="*/ 2 h 272"/>
                  <a:gd name="T4" fmla="*/ 238 w 320"/>
                  <a:gd name="T5" fmla="*/ 2 h 272"/>
                  <a:gd name="T6" fmla="*/ 260 w 320"/>
                  <a:gd name="T7" fmla="*/ 10 h 272"/>
                  <a:gd name="T8" fmla="*/ 260 w 320"/>
                  <a:gd name="T9" fmla="*/ 24 h 272"/>
                  <a:gd name="T10" fmla="*/ 270 w 320"/>
                  <a:gd name="T11" fmla="*/ 40 h 272"/>
                  <a:gd name="T12" fmla="*/ 274 w 320"/>
                  <a:gd name="T13" fmla="*/ 54 h 272"/>
                  <a:gd name="T14" fmla="*/ 278 w 320"/>
                  <a:gd name="T15" fmla="*/ 70 h 272"/>
                  <a:gd name="T16" fmla="*/ 296 w 320"/>
                  <a:gd name="T17" fmla="*/ 98 h 272"/>
                  <a:gd name="T18" fmla="*/ 296 w 320"/>
                  <a:gd name="T19" fmla="*/ 110 h 272"/>
                  <a:gd name="T20" fmla="*/ 294 w 320"/>
                  <a:gd name="T21" fmla="*/ 122 h 272"/>
                  <a:gd name="T22" fmla="*/ 308 w 320"/>
                  <a:gd name="T23" fmla="*/ 138 h 272"/>
                  <a:gd name="T24" fmla="*/ 306 w 320"/>
                  <a:gd name="T25" fmla="*/ 154 h 272"/>
                  <a:gd name="T26" fmla="*/ 298 w 320"/>
                  <a:gd name="T27" fmla="*/ 164 h 272"/>
                  <a:gd name="T28" fmla="*/ 296 w 320"/>
                  <a:gd name="T29" fmla="*/ 178 h 272"/>
                  <a:gd name="T30" fmla="*/ 308 w 320"/>
                  <a:gd name="T31" fmla="*/ 196 h 272"/>
                  <a:gd name="T32" fmla="*/ 260 w 320"/>
                  <a:gd name="T33" fmla="*/ 206 h 272"/>
                  <a:gd name="T34" fmla="*/ 244 w 320"/>
                  <a:gd name="T35" fmla="*/ 210 h 272"/>
                  <a:gd name="T36" fmla="*/ 238 w 320"/>
                  <a:gd name="T37" fmla="*/ 254 h 272"/>
                  <a:gd name="T38" fmla="*/ 226 w 320"/>
                  <a:gd name="T39" fmla="*/ 264 h 272"/>
                  <a:gd name="T40" fmla="*/ 216 w 320"/>
                  <a:gd name="T41" fmla="*/ 270 h 272"/>
                  <a:gd name="T42" fmla="*/ 204 w 320"/>
                  <a:gd name="T43" fmla="*/ 268 h 272"/>
                  <a:gd name="T44" fmla="*/ 192 w 320"/>
                  <a:gd name="T45" fmla="*/ 272 h 272"/>
                  <a:gd name="T46" fmla="*/ 176 w 320"/>
                  <a:gd name="T47" fmla="*/ 266 h 272"/>
                  <a:gd name="T48" fmla="*/ 170 w 320"/>
                  <a:gd name="T49" fmla="*/ 254 h 272"/>
                  <a:gd name="T50" fmla="*/ 168 w 320"/>
                  <a:gd name="T51" fmla="*/ 238 h 272"/>
                  <a:gd name="T52" fmla="*/ 160 w 320"/>
                  <a:gd name="T53" fmla="*/ 230 h 272"/>
                  <a:gd name="T54" fmla="*/ 156 w 320"/>
                  <a:gd name="T55" fmla="*/ 218 h 272"/>
                  <a:gd name="T56" fmla="*/ 152 w 320"/>
                  <a:gd name="T57" fmla="*/ 212 h 272"/>
                  <a:gd name="T58" fmla="*/ 134 w 320"/>
                  <a:gd name="T59" fmla="*/ 194 h 272"/>
                  <a:gd name="T60" fmla="*/ 124 w 320"/>
                  <a:gd name="T61" fmla="*/ 198 h 272"/>
                  <a:gd name="T62" fmla="*/ 118 w 320"/>
                  <a:gd name="T63" fmla="*/ 194 h 272"/>
                  <a:gd name="T64" fmla="*/ 110 w 320"/>
                  <a:gd name="T65" fmla="*/ 190 h 272"/>
                  <a:gd name="T66" fmla="*/ 102 w 320"/>
                  <a:gd name="T67" fmla="*/ 182 h 272"/>
                  <a:gd name="T68" fmla="*/ 98 w 320"/>
                  <a:gd name="T69" fmla="*/ 172 h 272"/>
                  <a:gd name="T70" fmla="*/ 90 w 320"/>
                  <a:gd name="T71" fmla="*/ 164 h 272"/>
                  <a:gd name="T72" fmla="*/ 88 w 320"/>
                  <a:gd name="T73" fmla="*/ 148 h 272"/>
                  <a:gd name="T74" fmla="*/ 80 w 320"/>
                  <a:gd name="T75" fmla="*/ 138 h 272"/>
                  <a:gd name="T76" fmla="*/ 70 w 320"/>
                  <a:gd name="T77" fmla="*/ 126 h 272"/>
                  <a:gd name="T78" fmla="*/ 58 w 320"/>
                  <a:gd name="T79" fmla="*/ 114 h 272"/>
                  <a:gd name="T80" fmla="*/ 48 w 320"/>
                  <a:gd name="T81" fmla="*/ 102 h 272"/>
                  <a:gd name="T82" fmla="*/ 56 w 320"/>
                  <a:gd name="T83" fmla="*/ 94 h 272"/>
                  <a:gd name="T84" fmla="*/ 68 w 320"/>
                  <a:gd name="T85" fmla="*/ 84 h 272"/>
                  <a:gd name="T86" fmla="*/ 60 w 320"/>
                  <a:gd name="T87" fmla="*/ 60 h 272"/>
                  <a:gd name="T88" fmla="*/ 58 w 320"/>
                  <a:gd name="T89" fmla="*/ 48 h 272"/>
                  <a:gd name="T90" fmla="*/ 40 w 320"/>
                  <a:gd name="T91" fmla="*/ 34 h 272"/>
                  <a:gd name="T92" fmla="*/ 22 w 320"/>
                  <a:gd name="T93" fmla="*/ 28 h 272"/>
                  <a:gd name="T94" fmla="*/ 12 w 320"/>
                  <a:gd name="T95" fmla="*/ 18 h 272"/>
                  <a:gd name="T96" fmla="*/ 6 w 320"/>
                  <a:gd name="T97" fmla="*/ 6 h 272"/>
                  <a:gd name="T98" fmla="*/ 52 w 320"/>
                  <a:gd name="T99" fmla="*/ 0 h 272"/>
                  <a:gd name="T100" fmla="*/ 92 w 320"/>
                  <a:gd name="T101" fmla="*/ 2 h 2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0" h="272">
                    <a:moveTo>
                      <a:pt x="92" y="2"/>
                    </a:moveTo>
                    <a:lnTo>
                      <a:pt x="116" y="2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36" y="2"/>
                    </a:lnTo>
                    <a:lnTo>
                      <a:pt x="142" y="2"/>
                    </a:lnTo>
                    <a:lnTo>
                      <a:pt x="168" y="2"/>
                    </a:lnTo>
                    <a:lnTo>
                      <a:pt x="176" y="2"/>
                    </a:lnTo>
                    <a:lnTo>
                      <a:pt x="238" y="2"/>
                    </a:lnTo>
                    <a:lnTo>
                      <a:pt x="260" y="2"/>
                    </a:lnTo>
                    <a:lnTo>
                      <a:pt x="260" y="6"/>
                    </a:lnTo>
                    <a:lnTo>
                      <a:pt x="260" y="10"/>
                    </a:lnTo>
                    <a:lnTo>
                      <a:pt x="260" y="14"/>
                    </a:lnTo>
                    <a:lnTo>
                      <a:pt x="260" y="18"/>
                    </a:lnTo>
                    <a:lnTo>
                      <a:pt x="260" y="24"/>
                    </a:lnTo>
                    <a:lnTo>
                      <a:pt x="262" y="34"/>
                    </a:lnTo>
                    <a:lnTo>
                      <a:pt x="268" y="38"/>
                    </a:lnTo>
                    <a:lnTo>
                      <a:pt x="270" y="40"/>
                    </a:lnTo>
                    <a:lnTo>
                      <a:pt x="272" y="42"/>
                    </a:lnTo>
                    <a:lnTo>
                      <a:pt x="272" y="46"/>
                    </a:lnTo>
                    <a:lnTo>
                      <a:pt x="274" y="54"/>
                    </a:lnTo>
                    <a:lnTo>
                      <a:pt x="274" y="58"/>
                    </a:lnTo>
                    <a:lnTo>
                      <a:pt x="276" y="64"/>
                    </a:lnTo>
                    <a:lnTo>
                      <a:pt x="278" y="70"/>
                    </a:lnTo>
                    <a:lnTo>
                      <a:pt x="284" y="80"/>
                    </a:lnTo>
                    <a:lnTo>
                      <a:pt x="292" y="92"/>
                    </a:lnTo>
                    <a:lnTo>
                      <a:pt x="296" y="98"/>
                    </a:lnTo>
                    <a:lnTo>
                      <a:pt x="296" y="102"/>
                    </a:lnTo>
                    <a:lnTo>
                      <a:pt x="298" y="104"/>
                    </a:lnTo>
                    <a:lnTo>
                      <a:pt x="296" y="110"/>
                    </a:lnTo>
                    <a:lnTo>
                      <a:pt x="294" y="110"/>
                    </a:lnTo>
                    <a:lnTo>
                      <a:pt x="292" y="118"/>
                    </a:lnTo>
                    <a:lnTo>
                      <a:pt x="294" y="122"/>
                    </a:lnTo>
                    <a:lnTo>
                      <a:pt x="300" y="124"/>
                    </a:lnTo>
                    <a:lnTo>
                      <a:pt x="304" y="130"/>
                    </a:lnTo>
                    <a:lnTo>
                      <a:pt x="308" y="138"/>
                    </a:lnTo>
                    <a:lnTo>
                      <a:pt x="308" y="144"/>
                    </a:lnTo>
                    <a:lnTo>
                      <a:pt x="306" y="150"/>
                    </a:lnTo>
                    <a:lnTo>
                      <a:pt x="306" y="154"/>
                    </a:lnTo>
                    <a:lnTo>
                      <a:pt x="302" y="156"/>
                    </a:lnTo>
                    <a:lnTo>
                      <a:pt x="300" y="158"/>
                    </a:lnTo>
                    <a:lnTo>
                      <a:pt x="298" y="164"/>
                    </a:lnTo>
                    <a:lnTo>
                      <a:pt x="296" y="170"/>
                    </a:lnTo>
                    <a:lnTo>
                      <a:pt x="298" y="174"/>
                    </a:lnTo>
                    <a:lnTo>
                      <a:pt x="296" y="178"/>
                    </a:lnTo>
                    <a:lnTo>
                      <a:pt x="300" y="182"/>
                    </a:lnTo>
                    <a:lnTo>
                      <a:pt x="304" y="190"/>
                    </a:lnTo>
                    <a:lnTo>
                      <a:pt x="308" y="196"/>
                    </a:lnTo>
                    <a:lnTo>
                      <a:pt x="314" y="200"/>
                    </a:lnTo>
                    <a:lnTo>
                      <a:pt x="320" y="206"/>
                    </a:lnTo>
                    <a:lnTo>
                      <a:pt x="260" y="206"/>
                    </a:lnTo>
                    <a:lnTo>
                      <a:pt x="246" y="206"/>
                    </a:lnTo>
                    <a:lnTo>
                      <a:pt x="244" y="206"/>
                    </a:lnTo>
                    <a:lnTo>
                      <a:pt x="244" y="210"/>
                    </a:lnTo>
                    <a:lnTo>
                      <a:pt x="242" y="258"/>
                    </a:lnTo>
                    <a:lnTo>
                      <a:pt x="240" y="256"/>
                    </a:lnTo>
                    <a:lnTo>
                      <a:pt x="238" y="254"/>
                    </a:lnTo>
                    <a:lnTo>
                      <a:pt x="234" y="254"/>
                    </a:lnTo>
                    <a:lnTo>
                      <a:pt x="230" y="256"/>
                    </a:lnTo>
                    <a:lnTo>
                      <a:pt x="226" y="264"/>
                    </a:lnTo>
                    <a:lnTo>
                      <a:pt x="222" y="268"/>
                    </a:lnTo>
                    <a:lnTo>
                      <a:pt x="218" y="270"/>
                    </a:lnTo>
                    <a:lnTo>
                      <a:pt x="216" y="270"/>
                    </a:lnTo>
                    <a:lnTo>
                      <a:pt x="214" y="270"/>
                    </a:lnTo>
                    <a:lnTo>
                      <a:pt x="208" y="270"/>
                    </a:lnTo>
                    <a:lnTo>
                      <a:pt x="204" y="268"/>
                    </a:lnTo>
                    <a:lnTo>
                      <a:pt x="202" y="266"/>
                    </a:lnTo>
                    <a:lnTo>
                      <a:pt x="198" y="266"/>
                    </a:lnTo>
                    <a:lnTo>
                      <a:pt x="192" y="272"/>
                    </a:lnTo>
                    <a:lnTo>
                      <a:pt x="190" y="272"/>
                    </a:lnTo>
                    <a:lnTo>
                      <a:pt x="184" y="268"/>
                    </a:lnTo>
                    <a:lnTo>
                      <a:pt x="176" y="266"/>
                    </a:lnTo>
                    <a:lnTo>
                      <a:pt x="170" y="264"/>
                    </a:lnTo>
                    <a:lnTo>
                      <a:pt x="170" y="262"/>
                    </a:lnTo>
                    <a:lnTo>
                      <a:pt x="170" y="254"/>
                    </a:lnTo>
                    <a:lnTo>
                      <a:pt x="170" y="252"/>
                    </a:lnTo>
                    <a:lnTo>
                      <a:pt x="170" y="248"/>
                    </a:lnTo>
                    <a:lnTo>
                      <a:pt x="168" y="238"/>
                    </a:lnTo>
                    <a:lnTo>
                      <a:pt x="170" y="236"/>
                    </a:lnTo>
                    <a:lnTo>
                      <a:pt x="168" y="234"/>
                    </a:lnTo>
                    <a:lnTo>
                      <a:pt x="160" y="230"/>
                    </a:lnTo>
                    <a:lnTo>
                      <a:pt x="158" y="230"/>
                    </a:lnTo>
                    <a:lnTo>
                      <a:pt x="158" y="224"/>
                    </a:lnTo>
                    <a:lnTo>
                      <a:pt x="156" y="218"/>
                    </a:lnTo>
                    <a:lnTo>
                      <a:pt x="156" y="214"/>
                    </a:lnTo>
                    <a:lnTo>
                      <a:pt x="154" y="212"/>
                    </a:lnTo>
                    <a:lnTo>
                      <a:pt x="152" y="212"/>
                    </a:lnTo>
                    <a:lnTo>
                      <a:pt x="150" y="212"/>
                    </a:lnTo>
                    <a:lnTo>
                      <a:pt x="136" y="200"/>
                    </a:lnTo>
                    <a:lnTo>
                      <a:pt x="134" y="194"/>
                    </a:lnTo>
                    <a:lnTo>
                      <a:pt x="130" y="194"/>
                    </a:lnTo>
                    <a:lnTo>
                      <a:pt x="128" y="198"/>
                    </a:lnTo>
                    <a:lnTo>
                      <a:pt x="124" y="198"/>
                    </a:lnTo>
                    <a:lnTo>
                      <a:pt x="124" y="196"/>
                    </a:lnTo>
                    <a:lnTo>
                      <a:pt x="124" y="192"/>
                    </a:lnTo>
                    <a:lnTo>
                      <a:pt x="118" y="194"/>
                    </a:lnTo>
                    <a:lnTo>
                      <a:pt x="114" y="194"/>
                    </a:lnTo>
                    <a:lnTo>
                      <a:pt x="112" y="192"/>
                    </a:lnTo>
                    <a:lnTo>
                      <a:pt x="110" y="190"/>
                    </a:lnTo>
                    <a:lnTo>
                      <a:pt x="108" y="186"/>
                    </a:lnTo>
                    <a:lnTo>
                      <a:pt x="106" y="184"/>
                    </a:lnTo>
                    <a:lnTo>
                      <a:pt x="102" y="182"/>
                    </a:lnTo>
                    <a:lnTo>
                      <a:pt x="100" y="180"/>
                    </a:lnTo>
                    <a:lnTo>
                      <a:pt x="100" y="176"/>
                    </a:lnTo>
                    <a:lnTo>
                      <a:pt x="98" y="172"/>
                    </a:lnTo>
                    <a:lnTo>
                      <a:pt x="98" y="168"/>
                    </a:lnTo>
                    <a:lnTo>
                      <a:pt x="96" y="164"/>
                    </a:lnTo>
                    <a:lnTo>
                      <a:pt x="90" y="164"/>
                    </a:lnTo>
                    <a:lnTo>
                      <a:pt x="86" y="162"/>
                    </a:lnTo>
                    <a:lnTo>
                      <a:pt x="86" y="160"/>
                    </a:lnTo>
                    <a:lnTo>
                      <a:pt x="88" y="148"/>
                    </a:lnTo>
                    <a:lnTo>
                      <a:pt x="88" y="140"/>
                    </a:lnTo>
                    <a:lnTo>
                      <a:pt x="84" y="138"/>
                    </a:lnTo>
                    <a:lnTo>
                      <a:pt x="80" y="138"/>
                    </a:lnTo>
                    <a:lnTo>
                      <a:pt x="72" y="136"/>
                    </a:lnTo>
                    <a:lnTo>
                      <a:pt x="70" y="132"/>
                    </a:lnTo>
                    <a:lnTo>
                      <a:pt x="70" y="126"/>
                    </a:lnTo>
                    <a:lnTo>
                      <a:pt x="66" y="122"/>
                    </a:lnTo>
                    <a:lnTo>
                      <a:pt x="66" y="118"/>
                    </a:lnTo>
                    <a:lnTo>
                      <a:pt x="58" y="114"/>
                    </a:lnTo>
                    <a:lnTo>
                      <a:pt x="54" y="110"/>
                    </a:lnTo>
                    <a:lnTo>
                      <a:pt x="48" y="104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0" y="98"/>
                    </a:lnTo>
                    <a:lnTo>
                      <a:pt x="56" y="94"/>
                    </a:lnTo>
                    <a:lnTo>
                      <a:pt x="60" y="88"/>
                    </a:lnTo>
                    <a:lnTo>
                      <a:pt x="66" y="86"/>
                    </a:lnTo>
                    <a:lnTo>
                      <a:pt x="68" y="84"/>
                    </a:lnTo>
                    <a:lnTo>
                      <a:pt x="68" y="82"/>
                    </a:lnTo>
                    <a:lnTo>
                      <a:pt x="60" y="72"/>
                    </a:lnTo>
                    <a:lnTo>
                      <a:pt x="60" y="60"/>
                    </a:lnTo>
                    <a:lnTo>
                      <a:pt x="60" y="56"/>
                    </a:lnTo>
                    <a:lnTo>
                      <a:pt x="58" y="52"/>
                    </a:lnTo>
                    <a:lnTo>
                      <a:pt x="58" y="48"/>
                    </a:lnTo>
                    <a:lnTo>
                      <a:pt x="54" y="42"/>
                    </a:lnTo>
                    <a:lnTo>
                      <a:pt x="50" y="36"/>
                    </a:lnTo>
                    <a:lnTo>
                      <a:pt x="40" y="34"/>
                    </a:lnTo>
                    <a:lnTo>
                      <a:pt x="38" y="36"/>
                    </a:lnTo>
                    <a:lnTo>
                      <a:pt x="30" y="34"/>
                    </a:lnTo>
                    <a:lnTo>
                      <a:pt x="22" y="28"/>
                    </a:lnTo>
                    <a:lnTo>
                      <a:pt x="14" y="26"/>
                    </a:lnTo>
                    <a:lnTo>
                      <a:pt x="10" y="20"/>
                    </a:lnTo>
                    <a:lnTo>
                      <a:pt x="12" y="18"/>
                    </a:lnTo>
                    <a:lnTo>
                      <a:pt x="10" y="14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2" y="0"/>
                    </a:lnTo>
                    <a:lnTo>
                      <a:pt x="54" y="0"/>
                    </a:lnTo>
                    <a:lnTo>
                      <a:pt x="92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5" name="Freeform 24"/>
              <p:cNvSpPr>
                <a:spLocks/>
              </p:cNvSpPr>
              <p:nvPr/>
            </p:nvSpPr>
            <p:spPr bwMode="auto">
              <a:xfrm>
                <a:off x="3118" y="1218"/>
                <a:ext cx="38" cy="44"/>
              </a:xfrm>
              <a:custGeom>
                <a:avLst/>
                <a:gdLst>
                  <a:gd name="T0" fmla="*/ 4 w 38"/>
                  <a:gd name="T1" fmla="*/ 36 h 44"/>
                  <a:gd name="T2" fmla="*/ 4 w 38"/>
                  <a:gd name="T3" fmla="*/ 32 h 44"/>
                  <a:gd name="T4" fmla="*/ 6 w 38"/>
                  <a:gd name="T5" fmla="*/ 22 h 44"/>
                  <a:gd name="T6" fmla="*/ 6 w 38"/>
                  <a:gd name="T7" fmla="*/ 18 h 44"/>
                  <a:gd name="T8" fmla="*/ 6 w 38"/>
                  <a:gd name="T9" fmla="*/ 14 h 44"/>
                  <a:gd name="T10" fmla="*/ 4 w 38"/>
                  <a:gd name="T11" fmla="*/ 12 h 44"/>
                  <a:gd name="T12" fmla="*/ 2 w 38"/>
                  <a:gd name="T13" fmla="*/ 10 h 44"/>
                  <a:gd name="T14" fmla="*/ 0 w 38"/>
                  <a:gd name="T15" fmla="*/ 8 h 44"/>
                  <a:gd name="T16" fmla="*/ 0 w 38"/>
                  <a:gd name="T17" fmla="*/ 4 h 44"/>
                  <a:gd name="T18" fmla="*/ 0 w 38"/>
                  <a:gd name="T19" fmla="*/ 0 h 44"/>
                  <a:gd name="T20" fmla="*/ 8 w 38"/>
                  <a:gd name="T21" fmla="*/ 4 h 44"/>
                  <a:gd name="T22" fmla="*/ 14 w 38"/>
                  <a:gd name="T23" fmla="*/ 6 h 44"/>
                  <a:gd name="T24" fmla="*/ 16 w 38"/>
                  <a:gd name="T25" fmla="*/ 10 h 44"/>
                  <a:gd name="T26" fmla="*/ 20 w 38"/>
                  <a:gd name="T27" fmla="*/ 12 h 44"/>
                  <a:gd name="T28" fmla="*/ 22 w 38"/>
                  <a:gd name="T29" fmla="*/ 14 h 44"/>
                  <a:gd name="T30" fmla="*/ 24 w 38"/>
                  <a:gd name="T31" fmla="*/ 14 h 44"/>
                  <a:gd name="T32" fmla="*/ 28 w 38"/>
                  <a:gd name="T33" fmla="*/ 14 h 44"/>
                  <a:gd name="T34" fmla="*/ 34 w 38"/>
                  <a:gd name="T35" fmla="*/ 14 h 44"/>
                  <a:gd name="T36" fmla="*/ 38 w 38"/>
                  <a:gd name="T37" fmla="*/ 14 h 44"/>
                  <a:gd name="T38" fmla="*/ 38 w 38"/>
                  <a:gd name="T39" fmla="*/ 14 h 44"/>
                  <a:gd name="T40" fmla="*/ 38 w 38"/>
                  <a:gd name="T41" fmla="*/ 22 h 44"/>
                  <a:gd name="T42" fmla="*/ 38 w 38"/>
                  <a:gd name="T43" fmla="*/ 28 h 44"/>
                  <a:gd name="T44" fmla="*/ 36 w 38"/>
                  <a:gd name="T45" fmla="*/ 32 h 44"/>
                  <a:gd name="T46" fmla="*/ 34 w 38"/>
                  <a:gd name="T47" fmla="*/ 36 h 44"/>
                  <a:gd name="T48" fmla="*/ 32 w 38"/>
                  <a:gd name="T49" fmla="*/ 38 h 44"/>
                  <a:gd name="T50" fmla="*/ 30 w 38"/>
                  <a:gd name="T51" fmla="*/ 40 h 44"/>
                  <a:gd name="T52" fmla="*/ 26 w 38"/>
                  <a:gd name="T53" fmla="*/ 42 h 44"/>
                  <a:gd name="T54" fmla="*/ 24 w 38"/>
                  <a:gd name="T55" fmla="*/ 44 h 44"/>
                  <a:gd name="T56" fmla="*/ 20 w 38"/>
                  <a:gd name="T57" fmla="*/ 44 h 44"/>
                  <a:gd name="T58" fmla="*/ 18 w 38"/>
                  <a:gd name="T59" fmla="*/ 44 h 44"/>
                  <a:gd name="T60" fmla="*/ 4 w 38"/>
                  <a:gd name="T61" fmla="*/ 36 h 44"/>
                  <a:gd name="T62" fmla="*/ 4 w 38"/>
                  <a:gd name="T63" fmla="*/ 36 h 4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8" h="44">
                    <a:moveTo>
                      <a:pt x="4" y="36"/>
                    </a:moveTo>
                    <a:lnTo>
                      <a:pt x="4" y="32"/>
                    </a:lnTo>
                    <a:lnTo>
                      <a:pt x="6" y="22"/>
                    </a:lnTo>
                    <a:lnTo>
                      <a:pt x="6" y="18"/>
                    </a:lnTo>
                    <a:lnTo>
                      <a:pt x="6" y="14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" y="4"/>
                    </a:lnTo>
                    <a:lnTo>
                      <a:pt x="14" y="6"/>
                    </a:lnTo>
                    <a:lnTo>
                      <a:pt x="16" y="10"/>
                    </a:lnTo>
                    <a:lnTo>
                      <a:pt x="20" y="12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8" y="14"/>
                    </a:lnTo>
                    <a:lnTo>
                      <a:pt x="34" y="14"/>
                    </a:lnTo>
                    <a:lnTo>
                      <a:pt x="38" y="14"/>
                    </a:lnTo>
                    <a:lnTo>
                      <a:pt x="38" y="22"/>
                    </a:lnTo>
                    <a:lnTo>
                      <a:pt x="38" y="28"/>
                    </a:lnTo>
                    <a:lnTo>
                      <a:pt x="36" y="32"/>
                    </a:lnTo>
                    <a:lnTo>
                      <a:pt x="34" y="36"/>
                    </a:lnTo>
                    <a:lnTo>
                      <a:pt x="32" y="38"/>
                    </a:lnTo>
                    <a:lnTo>
                      <a:pt x="30" y="40"/>
                    </a:lnTo>
                    <a:lnTo>
                      <a:pt x="26" y="42"/>
                    </a:lnTo>
                    <a:lnTo>
                      <a:pt x="24" y="44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B05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6" name="Freeform 25"/>
              <p:cNvSpPr>
                <a:spLocks/>
              </p:cNvSpPr>
              <p:nvPr/>
            </p:nvSpPr>
            <p:spPr bwMode="auto">
              <a:xfrm>
                <a:off x="1879" y="1244"/>
                <a:ext cx="430" cy="340"/>
              </a:xfrm>
              <a:custGeom>
                <a:avLst/>
                <a:gdLst>
                  <a:gd name="T0" fmla="*/ 430 w 430"/>
                  <a:gd name="T1" fmla="*/ 0 h 340"/>
                  <a:gd name="T2" fmla="*/ 428 w 430"/>
                  <a:gd name="T3" fmla="*/ 198 h 340"/>
                  <a:gd name="T4" fmla="*/ 424 w 430"/>
                  <a:gd name="T5" fmla="*/ 208 h 340"/>
                  <a:gd name="T6" fmla="*/ 418 w 430"/>
                  <a:gd name="T7" fmla="*/ 226 h 340"/>
                  <a:gd name="T8" fmla="*/ 414 w 430"/>
                  <a:gd name="T9" fmla="*/ 232 h 340"/>
                  <a:gd name="T10" fmla="*/ 410 w 430"/>
                  <a:gd name="T11" fmla="*/ 246 h 340"/>
                  <a:gd name="T12" fmla="*/ 410 w 430"/>
                  <a:gd name="T13" fmla="*/ 258 h 340"/>
                  <a:gd name="T14" fmla="*/ 398 w 430"/>
                  <a:gd name="T15" fmla="*/ 264 h 340"/>
                  <a:gd name="T16" fmla="*/ 370 w 430"/>
                  <a:gd name="T17" fmla="*/ 272 h 340"/>
                  <a:gd name="T18" fmla="*/ 330 w 430"/>
                  <a:gd name="T19" fmla="*/ 272 h 340"/>
                  <a:gd name="T20" fmla="*/ 230 w 430"/>
                  <a:gd name="T21" fmla="*/ 294 h 340"/>
                  <a:gd name="T22" fmla="*/ 196 w 430"/>
                  <a:gd name="T23" fmla="*/ 340 h 340"/>
                  <a:gd name="T24" fmla="*/ 0 w 430"/>
                  <a:gd name="T25" fmla="*/ 336 h 340"/>
                  <a:gd name="T26" fmla="*/ 2 w 430"/>
                  <a:gd name="T27" fmla="*/ 308 h 340"/>
                  <a:gd name="T28" fmla="*/ 0 w 430"/>
                  <a:gd name="T29" fmla="*/ 302 h 340"/>
                  <a:gd name="T30" fmla="*/ 6 w 430"/>
                  <a:gd name="T31" fmla="*/ 290 h 340"/>
                  <a:gd name="T32" fmla="*/ 14 w 430"/>
                  <a:gd name="T33" fmla="*/ 280 h 340"/>
                  <a:gd name="T34" fmla="*/ 18 w 430"/>
                  <a:gd name="T35" fmla="*/ 270 h 340"/>
                  <a:gd name="T36" fmla="*/ 22 w 430"/>
                  <a:gd name="T37" fmla="*/ 258 h 340"/>
                  <a:gd name="T38" fmla="*/ 16 w 430"/>
                  <a:gd name="T39" fmla="*/ 250 h 340"/>
                  <a:gd name="T40" fmla="*/ 22 w 430"/>
                  <a:gd name="T41" fmla="*/ 254 h 340"/>
                  <a:gd name="T42" fmla="*/ 18 w 430"/>
                  <a:gd name="T43" fmla="*/ 244 h 340"/>
                  <a:gd name="T44" fmla="*/ 18 w 430"/>
                  <a:gd name="T45" fmla="*/ 232 h 340"/>
                  <a:gd name="T46" fmla="*/ 18 w 430"/>
                  <a:gd name="T47" fmla="*/ 226 h 340"/>
                  <a:gd name="T48" fmla="*/ 32 w 430"/>
                  <a:gd name="T49" fmla="*/ 228 h 340"/>
                  <a:gd name="T50" fmla="*/ 44 w 430"/>
                  <a:gd name="T51" fmla="*/ 228 h 340"/>
                  <a:gd name="T52" fmla="*/ 44 w 430"/>
                  <a:gd name="T53" fmla="*/ 216 h 340"/>
                  <a:gd name="T54" fmla="*/ 52 w 430"/>
                  <a:gd name="T55" fmla="*/ 192 h 340"/>
                  <a:gd name="T56" fmla="*/ 52 w 430"/>
                  <a:gd name="T57" fmla="*/ 178 h 340"/>
                  <a:gd name="T58" fmla="*/ 64 w 430"/>
                  <a:gd name="T59" fmla="*/ 160 h 340"/>
                  <a:gd name="T60" fmla="*/ 56 w 430"/>
                  <a:gd name="T61" fmla="*/ 150 h 340"/>
                  <a:gd name="T62" fmla="*/ 58 w 430"/>
                  <a:gd name="T63" fmla="*/ 140 h 340"/>
                  <a:gd name="T64" fmla="*/ 60 w 430"/>
                  <a:gd name="T65" fmla="*/ 136 h 340"/>
                  <a:gd name="T66" fmla="*/ 50 w 430"/>
                  <a:gd name="T67" fmla="*/ 130 h 340"/>
                  <a:gd name="T68" fmla="*/ 46 w 430"/>
                  <a:gd name="T69" fmla="*/ 120 h 340"/>
                  <a:gd name="T70" fmla="*/ 56 w 430"/>
                  <a:gd name="T71" fmla="*/ 106 h 340"/>
                  <a:gd name="T72" fmla="*/ 52 w 430"/>
                  <a:gd name="T73" fmla="*/ 86 h 340"/>
                  <a:gd name="T74" fmla="*/ 42 w 430"/>
                  <a:gd name="T75" fmla="*/ 60 h 340"/>
                  <a:gd name="T76" fmla="*/ 44 w 430"/>
                  <a:gd name="T77" fmla="*/ 44 h 340"/>
                  <a:gd name="T78" fmla="*/ 38 w 430"/>
                  <a:gd name="T79" fmla="*/ 34 h 340"/>
                  <a:gd name="T80" fmla="*/ 26 w 430"/>
                  <a:gd name="T81" fmla="*/ 18 h 340"/>
                  <a:gd name="T82" fmla="*/ 22 w 430"/>
                  <a:gd name="T83" fmla="*/ 2 h 340"/>
                  <a:gd name="T84" fmla="*/ 100 w 430"/>
                  <a:gd name="T85" fmla="*/ 0 h 3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0" h="340">
                    <a:moveTo>
                      <a:pt x="100" y="0"/>
                    </a:moveTo>
                    <a:lnTo>
                      <a:pt x="106" y="0"/>
                    </a:lnTo>
                    <a:lnTo>
                      <a:pt x="430" y="0"/>
                    </a:lnTo>
                    <a:lnTo>
                      <a:pt x="428" y="172"/>
                    </a:lnTo>
                    <a:lnTo>
                      <a:pt x="428" y="196"/>
                    </a:lnTo>
                    <a:lnTo>
                      <a:pt x="428" y="198"/>
                    </a:lnTo>
                    <a:lnTo>
                      <a:pt x="424" y="202"/>
                    </a:lnTo>
                    <a:lnTo>
                      <a:pt x="422" y="204"/>
                    </a:lnTo>
                    <a:lnTo>
                      <a:pt x="424" y="208"/>
                    </a:lnTo>
                    <a:lnTo>
                      <a:pt x="422" y="214"/>
                    </a:lnTo>
                    <a:lnTo>
                      <a:pt x="422" y="224"/>
                    </a:lnTo>
                    <a:lnTo>
                      <a:pt x="418" y="226"/>
                    </a:lnTo>
                    <a:lnTo>
                      <a:pt x="414" y="226"/>
                    </a:lnTo>
                    <a:lnTo>
                      <a:pt x="412" y="228"/>
                    </a:lnTo>
                    <a:lnTo>
                      <a:pt x="414" y="232"/>
                    </a:lnTo>
                    <a:lnTo>
                      <a:pt x="416" y="234"/>
                    </a:lnTo>
                    <a:lnTo>
                      <a:pt x="414" y="240"/>
                    </a:lnTo>
                    <a:lnTo>
                      <a:pt x="410" y="246"/>
                    </a:lnTo>
                    <a:lnTo>
                      <a:pt x="412" y="252"/>
                    </a:lnTo>
                    <a:lnTo>
                      <a:pt x="410" y="254"/>
                    </a:lnTo>
                    <a:lnTo>
                      <a:pt x="410" y="258"/>
                    </a:lnTo>
                    <a:lnTo>
                      <a:pt x="406" y="264"/>
                    </a:lnTo>
                    <a:lnTo>
                      <a:pt x="402" y="264"/>
                    </a:lnTo>
                    <a:lnTo>
                      <a:pt x="398" y="264"/>
                    </a:lnTo>
                    <a:lnTo>
                      <a:pt x="398" y="270"/>
                    </a:lnTo>
                    <a:lnTo>
                      <a:pt x="396" y="272"/>
                    </a:lnTo>
                    <a:lnTo>
                      <a:pt x="370" y="272"/>
                    </a:lnTo>
                    <a:lnTo>
                      <a:pt x="362" y="272"/>
                    </a:lnTo>
                    <a:lnTo>
                      <a:pt x="354" y="272"/>
                    </a:lnTo>
                    <a:lnTo>
                      <a:pt x="330" y="272"/>
                    </a:lnTo>
                    <a:lnTo>
                      <a:pt x="230" y="272"/>
                    </a:lnTo>
                    <a:lnTo>
                      <a:pt x="230" y="284"/>
                    </a:lnTo>
                    <a:lnTo>
                      <a:pt x="230" y="294"/>
                    </a:lnTo>
                    <a:lnTo>
                      <a:pt x="230" y="340"/>
                    </a:lnTo>
                    <a:lnTo>
                      <a:pt x="208" y="340"/>
                    </a:lnTo>
                    <a:lnTo>
                      <a:pt x="196" y="340"/>
                    </a:lnTo>
                    <a:lnTo>
                      <a:pt x="98" y="340"/>
                    </a:lnTo>
                    <a:lnTo>
                      <a:pt x="6" y="340"/>
                    </a:lnTo>
                    <a:lnTo>
                      <a:pt x="0" y="336"/>
                    </a:lnTo>
                    <a:lnTo>
                      <a:pt x="6" y="320"/>
                    </a:lnTo>
                    <a:lnTo>
                      <a:pt x="4" y="312"/>
                    </a:lnTo>
                    <a:lnTo>
                      <a:pt x="2" y="308"/>
                    </a:lnTo>
                    <a:lnTo>
                      <a:pt x="0" y="304"/>
                    </a:lnTo>
                    <a:lnTo>
                      <a:pt x="0" y="302"/>
                    </a:lnTo>
                    <a:lnTo>
                      <a:pt x="0" y="300"/>
                    </a:lnTo>
                    <a:lnTo>
                      <a:pt x="2" y="298"/>
                    </a:lnTo>
                    <a:lnTo>
                      <a:pt x="6" y="290"/>
                    </a:lnTo>
                    <a:lnTo>
                      <a:pt x="8" y="286"/>
                    </a:lnTo>
                    <a:lnTo>
                      <a:pt x="14" y="284"/>
                    </a:lnTo>
                    <a:lnTo>
                      <a:pt x="14" y="280"/>
                    </a:lnTo>
                    <a:lnTo>
                      <a:pt x="14" y="276"/>
                    </a:lnTo>
                    <a:lnTo>
                      <a:pt x="14" y="272"/>
                    </a:lnTo>
                    <a:lnTo>
                      <a:pt x="18" y="270"/>
                    </a:lnTo>
                    <a:lnTo>
                      <a:pt x="18" y="266"/>
                    </a:lnTo>
                    <a:lnTo>
                      <a:pt x="18" y="264"/>
                    </a:lnTo>
                    <a:lnTo>
                      <a:pt x="22" y="258"/>
                    </a:lnTo>
                    <a:lnTo>
                      <a:pt x="16" y="256"/>
                    </a:lnTo>
                    <a:lnTo>
                      <a:pt x="14" y="252"/>
                    </a:lnTo>
                    <a:lnTo>
                      <a:pt x="16" y="250"/>
                    </a:lnTo>
                    <a:lnTo>
                      <a:pt x="18" y="250"/>
                    </a:lnTo>
                    <a:lnTo>
                      <a:pt x="22" y="254"/>
                    </a:lnTo>
                    <a:lnTo>
                      <a:pt x="24" y="252"/>
                    </a:lnTo>
                    <a:lnTo>
                      <a:pt x="24" y="248"/>
                    </a:lnTo>
                    <a:lnTo>
                      <a:pt x="18" y="244"/>
                    </a:lnTo>
                    <a:lnTo>
                      <a:pt x="16" y="240"/>
                    </a:lnTo>
                    <a:lnTo>
                      <a:pt x="16" y="236"/>
                    </a:lnTo>
                    <a:lnTo>
                      <a:pt x="18" y="232"/>
                    </a:lnTo>
                    <a:lnTo>
                      <a:pt x="16" y="230"/>
                    </a:lnTo>
                    <a:lnTo>
                      <a:pt x="14" y="226"/>
                    </a:lnTo>
                    <a:lnTo>
                      <a:pt x="18" y="226"/>
                    </a:lnTo>
                    <a:lnTo>
                      <a:pt x="22" y="228"/>
                    </a:lnTo>
                    <a:lnTo>
                      <a:pt x="24" y="228"/>
                    </a:lnTo>
                    <a:lnTo>
                      <a:pt x="32" y="228"/>
                    </a:lnTo>
                    <a:lnTo>
                      <a:pt x="36" y="230"/>
                    </a:lnTo>
                    <a:lnTo>
                      <a:pt x="42" y="230"/>
                    </a:lnTo>
                    <a:lnTo>
                      <a:pt x="44" y="228"/>
                    </a:lnTo>
                    <a:lnTo>
                      <a:pt x="46" y="228"/>
                    </a:lnTo>
                    <a:lnTo>
                      <a:pt x="48" y="224"/>
                    </a:lnTo>
                    <a:lnTo>
                      <a:pt x="44" y="216"/>
                    </a:lnTo>
                    <a:lnTo>
                      <a:pt x="46" y="212"/>
                    </a:lnTo>
                    <a:lnTo>
                      <a:pt x="46" y="198"/>
                    </a:lnTo>
                    <a:lnTo>
                      <a:pt x="52" y="192"/>
                    </a:lnTo>
                    <a:lnTo>
                      <a:pt x="50" y="184"/>
                    </a:lnTo>
                    <a:lnTo>
                      <a:pt x="52" y="180"/>
                    </a:lnTo>
                    <a:lnTo>
                      <a:pt x="52" y="178"/>
                    </a:lnTo>
                    <a:lnTo>
                      <a:pt x="56" y="174"/>
                    </a:lnTo>
                    <a:lnTo>
                      <a:pt x="60" y="164"/>
                    </a:lnTo>
                    <a:lnTo>
                      <a:pt x="64" y="160"/>
                    </a:lnTo>
                    <a:lnTo>
                      <a:pt x="66" y="158"/>
                    </a:lnTo>
                    <a:lnTo>
                      <a:pt x="60" y="152"/>
                    </a:lnTo>
                    <a:lnTo>
                      <a:pt x="56" y="150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0" y="140"/>
                    </a:lnTo>
                    <a:lnTo>
                      <a:pt x="60" y="136"/>
                    </a:lnTo>
                    <a:lnTo>
                      <a:pt x="60" y="130"/>
                    </a:lnTo>
                    <a:lnTo>
                      <a:pt x="54" y="130"/>
                    </a:lnTo>
                    <a:lnTo>
                      <a:pt x="50" y="130"/>
                    </a:lnTo>
                    <a:lnTo>
                      <a:pt x="48" y="128"/>
                    </a:lnTo>
                    <a:lnTo>
                      <a:pt x="44" y="122"/>
                    </a:lnTo>
                    <a:lnTo>
                      <a:pt x="46" y="120"/>
                    </a:lnTo>
                    <a:lnTo>
                      <a:pt x="50" y="118"/>
                    </a:lnTo>
                    <a:lnTo>
                      <a:pt x="54" y="114"/>
                    </a:lnTo>
                    <a:lnTo>
                      <a:pt x="56" y="106"/>
                    </a:lnTo>
                    <a:lnTo>
                      <a:pt x="56" y="100"/>
                    </a:lnTo>
                    <a:lnTo>
                      <a:pt x="56" y="94"/>
                    </a:lnTo>
                    <a:lnTo>
                      <a:pt x="52" y="86"/>
                    </a:lnTo>
                    <a:lnTo>
                      <a:pt x="52" y="78"/>
                    </a:lnTo>
                    <a:lnTo>
                      <a:pt x="48" y="66"/>
                    </a:lnTo>
                    <a:lnTo>
                      <a:pt x="42" y="60"/>
                    </a:lnTo>
                    <a:lnTo>
                      <a:pt x="40" y="54"/>
                    </a:lnTo>
                    <a:lnTo>
                      <a:pt x="44" y="48"/>
                    </a:lnTo>
                    <a:lnTo>
                      <a:pt x="44" y="44"/>
                    </a:lnTo>
                    <a:lnTo>
                      <a:pt x="40" y="38"/>
                    </a:lnTo>
                    <a:lnTo>
                      <a:pt x="40" y="36"/>
                    </a:lnTo>
                    <a:lnTo>
                      <a:pt x="38" y="34"/>
                    </a:lnTo>
                    <a:lnTo>
                      <a:pt x="34" y="28"/>
                    </a:lnTo>
                    <a:lnTo>
                      <a:pt x="32" y="24"/>
                    </a:lnTo>
                    <a:lnTo>
                      <a:pt x="26" y="18"/>
                    </a:lnTo>
                    <a:lnTo>
                      <a:pt x="24" y="8"/>
                    </a:lnTo>
                    <a:lnTo>
                      <a:pt x="24" y="4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97" name="Freeform 26"/>
              <p:cNvSpPr>
                <a:spLocks/>
              </p:cNvSpPr>
              <p:nvPr/>
            </p:nvSpPr>
            <p:spPr bwMode="auto">
              <a:xfrm>
                <a:off x="1577" y="1244"/>
                <a:ext cx="468" cy="622"/>
              </a:xfrm>
              <a:custGeom>
                <a:avLst/>
                <a:gdLst>
                  <a:gd name="T0" fmla="*/ 326 w 468"/>
                  <a:gd name="T1" fmla="*/ 8 h 622"/>
                  <a:gd name="T2" fmla="*/ 340 w 468"/>
                  <a:gd name="T3" fmla="*/ 34 h 622"/>
                  <a:gd name="T4" fmla="*/ 346 w 468"/>
                  <a:gd name="T5" fmla="*/ 48 h 622"/>
                  <a:gd name="T6" fmla="*/ 354 w 468"/>
                  <a:gd name="T7" fmla="*/ 78 h 622"/>
                  <a:gd name="T8" fmla="*/ 358 w 468"/>
                  <a:gd name="T9" fmla="*/ 106 h 622"/>
                  <a:gd name="T10" fmla="*/ 346 w 468"/>
                  <a:gd name="T11" fmla="*/ 122 h 622"/>
                  <a:gd name="T12" fmla="*/ 362 w 468"/>
                  <a:gd name="T13" fmla="*/ 130 h 622"/>
                  <a:gd name="T14" fmla="*/ 360 w 468"/>
                  <a:gd name="T15" fmla="*/ 140 h 622"/>
                  <a:gd name="T16" fmla="*/ 362 w 468"/>
                  <a:gd name="T17" fmla="*/ 152 h 622"/>
                  <a:gd name="T18" fmla="*/ 358 w 468"/>
                  <a:gd name="T19" fmla="*/ 174 h 622"/>
                  <a:gd name="T20" fmla="*/ 354 w 468"/>
                  <a:gd name="T21" fmla="*/ 192 h 622"/>
                  <a:gd name="T22" fmla="*/ 350 w 468"/>
                  <a:gd name="T23" fmla="*/ 224 h 622"/>
                  <a:gd name="T24" fmla="*/ 338 w 468"/>
                  <a:gd name="T25" fmla="*/ 230 h 622"/>
                  <a:gd name="T26" fmla="*/ 320 w 468"/>
                  <a:gd name="T27" fmla="*/ 226 h 622"/>
                  <a:gd name="T28" fmla="*/ 318 w 468"/>
                  <a:gd name="T29" fmla="*/ 236 h 622"/>
                  <a:gd name="T30" fmla="*/ 326 w 468"/>
                  <a:gd name="T31" fmla="*/ 252 h 622"/>
                  <a:gd name="T32" fmla="*/ 318 w 468"/>
                  <a:gd name="T33" fmla="*/ 250 h 622"/>
                  <a:gd name="T34" fmla="*/ 320 w 468"/>
                  <a:gd name="T35" fmla="*/ 264 h 622"/>
                  <a:gd name="T36" fmla="*/ 316 w 468"/>
                  <a:gd name="T37" fmla="*/ 276 h 622"/>
                  <a:gd name="T38" fmla="*/ 308 w 468"/>
                  <a:gd name="T39" fmla="*/ 290 h 622"/>
                  <a:gd name="T40" fmla="*/ 302 w 468"/>
                  <a:gd name="T41" fmla="*/ 304 h 622"/>
                  <a:gd name="T42" fmla="*/ 308 w 468"/>
                  <a:gd name="T43" fmla="*/ 320 h 622"/>
                  <a:gd name="T44" fmla="*/ 312 w 468"/>
                  <a:gd name="T45" fmla="*/ 348 h 622"/>
                  <a:gd name="T46" fmla="*/ 326 w 468"/>
                  <a:gd name="T47" fmla="*/ 362 h 622"/>
                  <a:gd name="T48" fmla="*/ 348 w 468"/>
                  <a:gd name="T49" fmla="*/ 374 h 622"/>
                  <a:gd name="T50" fmla="*/ 350 w 468"/>
                  <a:gd name="T51" fmla="*/ 406 h 622"/>
                  <a:gd name="T52" fmla="*/ 376 w 468"/>
                  <a:gd name="T53" fmla="*/ 412 h 622"/>
                  <a:gd name="T54" fmla="*/ 418 w 468"/>
                  <a:gd name="T55" fmla="*/ 432 h 622"/>
                  <a:gd name="T56" fmla="*/ 444 w 468"/>
                  <a:gd name="T57" fmla="*/ 458 h 622"/>
                  <a:gd name="T58" fmla="*/ 450 w 468"/>
                  <a:gd name="T59" fmla="*/ 474 h 622"/>
                  <a:gd name="T60" fmla="*/ 448 w 468"/>
                  <a:gd name="T61" fmla="*/ 508 h 622"/>
                  <a:gd name="T62" fmla="*/ 430 w 468"/>
                  <a:gd name="T63" fmla="*/ 528 h 622"/>
                  <a:gd name="T64" fmla="*/ 418 w 468"/>
                  <a:gd name="T65" fmla="*/ 538 h 622"/>
                  <a:gd name="T66" fmla="*/ 396 w 468"/>
                  <a:gd name="T67" fmla="*/ 554 h 622"/>
                  <a:gd name="T68" fmla="*/ 368 w 468"/>
                  <a:gd name="T69" fmla="*/ 578 h 622"/>
                  <a:gd name="T70" fmla="*/ 342 w 468"/>
                  <a:gd name="T71" fmla="*/ 588 h 622"/>
                  <a:gd name="T72" fmla="*/ 328 w 468"/>
                  <a:gd name="T73" fmla="*/ 606 h 622"/>
                  <a:gd name="T74" fmla="*/ 298 w 468"/>
                  <a:gd name="T75" fmla="*/ 622 h 622"/>
                  <a:gd name="T76" fmla="*/ 292 w 468"/>
                  <a:gd name="T77" fmla="*/ 614 h 622"/>
                  <a:gd name="T78" fmla="*/ 178 w 468"/>
                  <a:gd name="T79" fmla="*/ 608 h 622"/>
                  <a:gd name="T80" fmla="*/ 66 w 468"/>
                  <a:gd name="T81" fmla="*/ 472 h 622"/>
                  <a:gd name="T82" fmla="*/ 0 w 468"/>
                  <a:gd name="T83" fmla="*/ 278 h 622"/>
                  <a:gd name="T84" fmla="*/ 0 w 468"/>
                  <a:gd name="T85" fmla="*/ 194 h 622"/>
                  <a:gd name="T86" fmla="*/ 8 w 468"/>
                  <a:gd name="T87" fmla="*/ 174 h 622"/>
                  <a:gd name="T88" fmla="*/ 16 w 468"/>
                  <a:gd name="T89" fmla="*/ 172 h 622"/>
                  <a:gd name="T90" fmla="*/ 36 w 468"/>
                  <a:gd name="T91" fmla="*/ 174 h 622"/>
                  <a:gd name="T92" fmla="*/ 42 w 468"/>
                  <a:gd name="T93" fmla="*/ 168 h 622"/>
                  <a:gd name="T94" fmla="*/ 58 w 468"/>
                  <a:gd name="T95" fmla="*/ 182 h 622"/>
                  <a:gd name="T96" fmla="*/ 64 w 468"/>
                  <a:gd name="T97" fmla="*/ 196 h 622"/>
                  <a:gd name="T98" fmla="*/ 86 w 468"/>
                  <a:gd name="T99" fmla="*/ 196 h 622"/>
                  <a:gd name="T100" fmla="*/ 102 w 468"/>
                  <a:gd name="T101" fmla="*/ 200 h 622"/>
                  <a:gd name="T102" fmla="*/ 114 w 468"/>
                  <a:gd name="T103" fmla="*/ 194 h 622"/>
                  <a:gd name="T104" fmla="*/ 128 w 468"/>
                  <a:gd name="T105" fmla="*/ 186 h 622"/>
                  <a:gd name="T106" fmla="*/ 134 w 468"/>
                  <a:gd name="T107" fmla="*/ 136 h 622"/>
                  <a:gd name="T108" fmla="*/ 196 w 468"/>
                  <a:gd name="T109" fmla="*/ 126 h 622"/>
                  <a:gd name="T110" fmla="*/ 186 w 468"/>
                  <a:gd name="T111" fmla="*/ 104 h 622"/>
                  <a:gd name="T112" fmla="*/ 190 w 468"/>
                  <a:gd name="T113" fmla="*/ 86 h 622"/>
                  <a:gd name="T114" fmla="*/ 196 w 468"/>
                  <a:gd name="T115" fmla="*/ 68 h 622"/>
                  <a:gd name="T116" fmla="*/ 180 w 468"/>
                  <a:gd name="T117" fmla="*/ 48 h 622"/>
                  <a:gd name="T118" fmla="*/ 184 w 468"/>
                  <a:gd name="T119" fmla="*/ 32 h 622"/>
                  <a:gd name="T120" fmla="*/ 166 w 468"/>
                  <a:gd name="T121" fmla="*/ 0 h 6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68" h="622">
                    <a:moveTo>
                      <a:pt x="324" y="0"/>
                    </a:moveTo>
                    <a:lnTo>
                      <a:pt x="324" y="2"/>
                    </a:lnTo>
                    <a:lnTo>
                      <a:pt x="326" y="4"/>
                    </a:lnTo>
                    <a:lnTo>
                      <a:pt x="326" y="8"/>
                    </a:lnTo>
                    <a:lnTo>
                      <a:pt x="328" y="18"/>
                    </a:lnTo>
                    <a:lnTo>
                      <a:pt x="334" y="24"/>
                    </a:lnTo>
                    <a:lnTo>
                      <a:pt x="336" y="28"/>
                    </a:lnTo>
                    <a:lnTo>
                      <a:pt x="340" y="34"/>
                    </a:lnTo>
                    <a:lnTo>
                      <a:pt x="342" y="36"/>
                    </a:lnTo>
                    <a:lnTo>
                      <a:pt x="342" y="38"/>
                    </a:lnTo>
                    <a:lnTo>
                      <a:pt x="346" y="44"/>
                    </a:lnTo>
                    <a:lnTo>
                      <a:pt x="346" y="48"/>
                    </a:lnTo>
                    <a:lnTo>
                      <a:pt x="342" y="54"/>
                    </a:lnTo>
                    <a:lnTo>
                      <a:pt x="344" y="60"/>
                    </a:lnTo>
                    <a:lnTo>
                      <a:pt x="350" y="66"/>
                    </a:lnTo>
                    <a:lnTo>
                      <a:pt x="354" y="78"/>
                    </a:lnTo>
                    <a:lnTo>
                      <a:pt x="354" y="86"/>
                    </a:lnTo>
                    <a:lnTo>
                      <a:pt x="358" y="94"/>
                    </a:lnTo>
                    <a:lnTo>
                      <a:pt x="358" y="100"/>
                    </a:lnTo>
                    <a:lnTo>
                      <a:pt x="358" y="106"/>
                    </a:lnTo>
                    <a:lnTo>
                      <a:pt x="356" y="114"/>
                    </a:lnTo>
                    <a:lnTo>
                      <a:pt x="352" y="118"/>
                    </a:lnTo>
                    <a:lnTo>
                      <a:pt x="348" y="120"/>
                    </a:lnTo>
                    <a:lnTo>
                      <a:pt x="346" y="122"/>
                    </a:lnTo>
                    <a:lnTo>
                      <a:pt x="350" y="128"/>
                    </a:lnTo>
                    <a:lnTo>
                      <a:pt x="352" y="130"/>
                    </a:lnTo>
                    <a:lnTo>
                      <a:pt x="356" y="130"/>
                    </a:lnTo>
                    <a:lnTo>
                      <a:pt x="362" y="130"/>
                    </a:lnTo>
                    <a:lnTo>
                      <a:pt x="362" y="136"/>
                    </a:lnTo>
                    <a:lnTo>
                      <a:pt x="362" y="140"/>
                    </a:lnTo>
                    <a:lnTo>
                      <a:pt x="360" y="140"/>
                    </a:lnTo>
                    <a:lnTo>
                      <a:pt x="358" y="144"/>
                    </a:lnTo>
                    <a:lnTo>
                      <a:pt x="358" y="146"/>
                    </a:lnTo>
                    <a:lnTo>
                      <a:pt x="358" y="150"/>
                    </a:lnTo>
                    <a:lnTo>
                      <a:pt x="362" y="152"/>
                    </a:lnTo>
                    <a:lnTo>
                      <a:pt x="368" y="158"/>
                    </a:lnTo>
                    <a:lnTo>
                      <a:pt x="366" y="160"/>
                    </a:lnTo>
                    <a:lnTo>
                      <a:pt x="362" y="164"/>
                    </a:lnTo>
                    <a:lnTo>
                      <a:pt x="358" y="174"/>
                    </a:lnTo>
                    <a:lnTo>
                      <a:pt x="354" y="178"/>
                    </a:lnTo>
                    <a:lnTo>
                      <a:pt x="354" y="180"/>
                    </a:lnTo>
                    <a:lnTo>
                      <a:pt x="352" y="184"/>
                    </a:lnTo>
                    <a:lnTo>
                      <a:pt x="354" y="192"/>
                    </a:lnTo>
                    <a:lnTo>
                      <a:pt x="348" y="198"/>
                    </a:lnTo>
                    <a:lnTo>
                      <a:pt x="348" y="212"/>
                    </a:lnTo>
                    <a:lnTo>
                      <a:pt x="346" y="216"/>
                    </a:lnTo>
                    <a:lnTo>
                      <a:pt x="350" y="224"/>
                    </a:lnTo>
                    <a:lnTo>
                      <a:pt x="348" y="228"/>
                    </a:lnTo>
                    <a:lnTo>
                      <a:pt x="346" y="228"/>
                    </a:lnTo>
                    <a:lnTo>
                      <a:pt x="344" y="230"/>
                    </a:lnTo>
                    <a:lnTo>
                      <a:pt x="338" y="230"/>
                    </a:lnTo>
                    <a:lnTo>
                      <a:pt x="334" y="228"/>
                    </a:lnTo>
                    <a:lnTo>
                      <a:pt x="326" y="228"/>
                    </a:lnTo>
                    <a:lnTo>
                      <a:pt x="324" y="228"/>
                    </a:lnTo>
                    <a:lnTo>
                      <a:pt x="320" y="226"/>
                    </a:lnTo>
                    <a:lnTo>
                      <a:pt x="316" y="226"/>
                    </a:lnTo>
                    <a:lnTo>
                      <a:pt x="318" y="230"/>
                    </a:lnTo>
                    <a:lnTo>
                      <a:pt x="320" y="232"/>
                    </a:lnTo>
                    <a:lnTo>
                      <a:pt x="318" y="236"/>
                    </a:lnTo>
                    <a:lnTo>
                      <a:pt x="318" y="240"/>
                    </a:lnTo>
                    <a:lnTo>
                      <a:pt x="320" y="244"/>
                    </a:lnTo>
                    <a:lnTo>
                      <a:pt x="326" y="248"/>
                    </a:lnTo>
                    <a:lnTo>
                      <a:pt x="326" y="252"/>
                    </a:lnTo>
                    <a:lnTo>
                      <a:pt x="324" y="254"/>
                    </a:lnTo>
                    <a:lnTo>
                      <a:pt x="320" y="250"/>
                    </a:lnTo>
                    <a:lnTo>
                      <a:pt x="318" y="250"/>
                    </a:lnTo>
                    <a:lnTo>
                      <a:pt x="316" y="252"/>
                    </a:lnTo>
                    <a:lnTo>
                      <a:pt x="318" y="256"/>
                    </a:lnTo>
                    <a:lnTo>
                      <a:pt x="324" y="258"/>
                    </a:lnTo>
                    <a:lnTo>
                      <a:pt x="320" y="264"/>
                    </a:lnTo>
                    <a:lnTo>
                      <a:pt x="320" y="266"/>
                    </a:lnTo>
                    <a:lnTo>
                      <a:pt x="320" y="270"/>
                    </a:lnTo>
                    <a:lnTo>
                      <a:pt x="316" y="272"/>
                    </a:lnTo>
                    <a:lnTo>
                      <a:pt x="316" y="276"/>
                    </a:lnTo>
                    <a:lnTo>
                      <a:pt x="316" y="280"/>
                    </a:lnTo>
                    <a:lnTo>
                      <a:pt x="316" y="284"/>
                    </a:lnTo>
                    <a:lnTo>
                      <a:pt x="310" y="286"/>
                    </a:lnTo>
                    <a:lnTo>
                      <a:pt x="308" y="290"/>
                    </a:lnTo>
                    <a:lnTo>
                      <a:pt x="304" y="298"/>
                    </a:lnTo>
                    <a:lnTo>
                      <a:pt x="302" y="300"/>
                    </a:lnTo>
                    <a:lnTo>
                      <a:pt x="302" y="302"/>
                    </a:lnTo>
                    <a:lnTo>
                      <a:pt x="302" y="304"/>
                    </a:lnTo>
                    <a:lnTo>
                      <a:pt x="304" y="308"/>
                    </a:lnTo>
                    <a:lnTo>
                      <a:pt x="306" y="312"/>
                    </a:lnTo>
                    <a:lnTo>
                      <a:pt x="308" y="320"/>
                    </a:lnTo>
                    <a:lnTo>
                      <a:pt x="302" y="336"/>
                    </a:lnTo>
                    <a:lnTo>
                      <a:pt x="308" y="340"/>
                    </a:lnTo>
                    <a:lnTo>
                      <a:pt x="312" y="344"/>
                    </a:lnTo>
                    <a:lnTo>
                      <a:pt x="312" y="348"/>
                    </a:lnTo>
                    <a:lnTo>
                      <a:pt x="310" y="360"/>
                    </a:lnTo>
                    <a:lnTo>
                      <a:pt x="310" y="364"/>
                    </a:lnTo>
                    <a:lnTo>
                      <a:pt x="320" y="368"/>
                    </a:lnTo>
                    <a:lnTo>
                      <a:pt x="326" y="362"/>
                    </a:lnTo>
                    <a:lnTo>
                      <a:pt x="332" y="368"/>
                    </a:lnTo>
                    <a:lnTo>
                      <a:pt x="334" y="372"/>
                    </a:lnTo>
                    <a:lnTo>
                      <a:pt x="338" y="374"/>
                    </a:lnTo>
                    <a:lnTo>
                      <a:pt x="348" y="374"/>
                    </a:lnTo>
                    <a:lnTo>
                      <a:pt x="352" y="382"/>
                    </a:lnTo>
                    <a:lnTo>
                      <a:pt x="348" y="392"/>
                    </a:lnTo>
                    <a:lnTo>
                      <a:pt x="348" y="402"/>
                    </a:lnTo>
                    <a:lnTo>
                      <a:pt x="350" y="406"/>
                    </a:lnTo>
                    <a:lnTo>
                      <a:pt x="354" y="410"/>
                    </a:lnTo>
                    <a:lnTo>
                      <a:pt x="364" y="410"/>
                    </a:lnTo>
                    <a:lnTo>
                      <a:pt x="372" y="410"/>
                    </a:lnTo>
                    <a:lnTo>
                      <a:pt x="376" y="412"/>
                    </a:lnTo>
                    <a:lnTo>
                      <a:pt x="380" y="420"/>
                    </a:lnTo>
                    <a:lnTo>
                      <a:pt x="392" y="422"/>
                    </a:lnTo>
                    <a:lnTo>
                      <a:pt x="414" y="428"/>
                    </a:lnTo>
                    <a:lnTo>
                      <a:pt x="418" y="432"/>
                    </a:lnTo>
                    <a:lnTo>
                      <a:pt x="424" y="442"/>
                    </a:lnTo>
                    <a:lnTo>
                      <a:pt x="428" y="446"/>
                    </a:lnTo>
                    <a:lnTo>
                      <a:pt x="432" y="450"/>
                    </a:lnTo>
                    <a:lnTo>
                      <a:pt x="444" y="458"/>
                    </a:lnTo>
                    <a:lnTo>
                      <a:pt x="444" y="460"/>
                    </a:lnTo>
                    <a:lnTo>
                      <a:pt x="442" y="466"/>
                    </a:lnTo>
                    <a:lnTo>
                      <a:pt x="448" y="472"/>
                    </a:lnTo>
                    <a:lnTo>
                      <a:pt x="450" y="474"/>
                    </a:lnTo>
                    <a:lnTo>
                      <a:pt x="456" y="478"/>
                    </a:lnTo>
                    <a:lnTo>
                      <a:pt x="464" y="484"/>
                    </a:lnTo>
                    <a:lnTo>
                      <a:pt x="468" y="490"/>
                    </a:lnTo>
                    <a:lnTo>
                      <a:pt x="448" y="508"/>
                    </a:lnTo>
                    <a:lnTo>
                      <a:pt x="440" y="514"/>
                    </a:lnTo>
                    <a:lnTo>
                      <a:pt x="440" y="522"/>
                    </a:lnTo>
                    <a:lnTo>
                      <a:pt x="430" y="522"/>
                    </a:lnTo>
                    <a:lnTo>
                      <a:pt x="430" y="528"/>
                    </a:lnTo>
                    <a:lnTo>
                      <a:pt x="424" y="526"/>
                    </a:lnTo>
                    <a:lnTo>
                      <a:pt x="422" y="532"/>
                    </a:lnTo>
                    <a:lnTo>
                      <a:pt x="418" y="532"/>
                    </a:lnTo>
                    <a:lnTo>
                      <a:pt x="418" y="538"/>
                    </a:lnTo>
                    <a:lnTo>
                      <a:pt x="406" y="538"/>
                    </a:lnTo>
                    <a:lnTo>
                      <a:pt x="406" y="548"/>
                    </a:lnTo>
                    <a:lnTo>
                      <a:pt x="396" y="548"/>
                    </a:lnTo>
                    <a:lnTo>
                      <a:pt x="396" y="554"/>
                    </a:lnTo>
                    <a:lnTo>
                      <a:pt x="384" y="554"/>
                    </a:lnTo>
                    <a:lnTo>
                      <a:pt x="382" y="564"/>
                    </a:lnTo>
                    <a:lnTo>
                      <a:pt x="368" y="566"/>
                    </a:lnTo>
                    <a:lnTo>
                      <a:pt x="368" y="578"/>
                    </a:lnTo>
                    <a:lnTo>
                      <a:pt x="366" y="578"/>
                    </a:lnTo>
                    <a:lnTo>
                      <a:pt x="358" y="578"/>
                    </a:lnTo>
                    <a:lnTo>
                      <a:pt x="358" y="588"/>
                    </a:lnTo>
                    <a:lnTo>
                      <a:pt x="342" y="588"/>
                    </a:lnTo>
                    <a:lnTo>
                      <a:pt x="342" y="604"/>
                    </a:lnTo>
                    <a:lnTo>
                      <a:pt x="342" y="606"/>
                    </a:lnTo>
                    <a:lnTo>
                      <a:pt x="328" y="606"/>
                    </a:lnTo>
                    <a:lnTo>
                      <a:pt x="320" y="606"/>
                    </a:lnTo>
                    <a:lnTo>
                      <a:pt x="320" y="620"/>
                    </a:lnTo>
                    <a:lnTo>
                      <a:pt x="320" y="622"/>
                    </a:lnTo>
                    <a:lnTo>
                      <a:pt x="298" y="622"/>
                    </a:lnTo>
                    <a:lnTo>
                      <a:pt x="296" y="620"/>
                    </a:lnTo>
                    <a:lnTo>
                      <a:pt x="296" y="618"/>
                    </a:lnTo>
                    <a:lnTo>
                      <a:pt x="292" y="614"/>
                    </a:lnTo>
                    <a:lnTo>
                      <a:pt x="292" y="612"/>
                    </a:lnTo>
                    <a:lnTo>
                      <a:pt x="264" y="612"/>
                    </a:lnTo>
                    <a:lnTo>
                      <a:pt x="264" y="610"/>
                    </a:lnTo>
                    <a:lnTo>
                      <a:pt x="178" y="608"/>
                    </a:lnTo>
                    <a:lnTo>
                      <a:pt x="132" y="608"/>
                    </a:lnTo>
                    <a:lnTo>
                      <a:pt x="132" y="586"/>
                    </a:lnTo>
                    <a:lnTo>
                      <a:pt x="132" y="472"/>
                    </a:lnTo>
                    <a:lnTo>
                      <a:pt x="66" y="472"/>
                    </a:lnTo>
                    <a:lnTo>
                      <a:pt x="66" y="336"/>
                    </a:lnTo>
                    <a:lnTo>
                      <a:pt x="0" y="336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36"/>
                    </a:lnTo>
                    <a:lnTo>
                      <a:pt x="0" y="198"/>
                    </a:lnTo>
                    <a:lnTo>
                      <a:pt x="2" y="196"/>
                    </a:lnTo>
                    <a:lnTo>
                      <a:pt x="0" y="194"/>
                    </a:lnTo>
                    <a:lnTo>
                      <a:pt x="2" y="188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8" y="174"/>
                    </a:lnTo>
                    <a:lnTo>
                      <a:pt x="12" y="168"/>
                    </a:lnTo>
                    <a:lnTo>
                      <a:pt x="16" y="166"/>
                    </a:lnTo>
                    <a:lnTo>
                      <a:pt x="18" y="168"/>
                    </a:lnTo>
                    <a:lnTo>
                      <a:pt x="16" y="172"/>
                    </a:lnTo>
                    <a:lnTo>
                      <a:pt x="20" y="176"/>
                    </a:lnTo>
                    <a:lnTo>
                      <a:pt x="28" y="178"/>
                    </a:lnTo>
                    <a:lnTo>
                      <a:pt x="34" y="176"/>
                    </a:lnTo>
                    <a:lnTo>
                      <a:pt x="36" y="174"/>
                    </a:lnTo>
                    <a:lnTo>
                      <a:pt x="40" y="176"/>
                    </a:lnTo>
                    <a:lnTo>
                      <a:pt x="42" y="174"/>
                    </a:lnTo>
                    <a:lnTo>
                      <a:pt x="42" y="170"/>
                    </a:lnTo>
                    <a:lnTo>
                      <a:pt x="42" y="168"/>
                    </a:lnTo>
                    <a:lnTo>
                      <a:pt x="42" y="166"/>
                    </a:lnTo>
                    <a:lnTo>
                      <a:pt x="56" y="168"/>
                    </a:lnTo>
                    <a:lnTo>
                      <a:pt x="58" y="178"/>
                    </a:lnTo>
                    <a:lnTo>
                      <a:pt x="58" y="182"/>
                    </a:lnTo>
                    <a:lnTo>
                      <a:pt x="58" y="184"/>
                    </a:lnTo>
                    <a:lnTo>
                      <a:pt x="58" y="192"/>
                    </a:lnTo>
                    <a:lnTo>
                      <a:pt x="58" y="194"/>
                    </a:lnTo>
                    <a:lnTo>
                      <a:pt x="64" y="196"/>
                    </a:lnTo>
                    <a:lnTo>
                      <a:pt x="72" y="198"/>
                    </a:lnTo>
                    <a:lnTo>
                      <a:pt x="78" y="202"/>
                    </a:lnTo>
                    <a:lnTo>
                      <a:pt x="80" y="202"/>
                    </a:lnTo>
                    <a:lnTo>
                      <a:pt x="86" y="196"/>
                    </a:lnTo>
                    <a:lnTo>
                      <a:pt x="90" y="196"/>
                    </a:lnTo>
                    <a:lnTo>
                      <a:pt x="92" y="198"/>
                    </a:lnTo>
                    <a:lnTo>
                      <a:pt x="96" y="200"/>
                    </a:lnTo>
                    <a:lnTo>
                      <a:pt x="102" y="200"/>
                    </a:lnTo>
                    <a:lnTo>
                      <a:pt x="104" y="200"/>
                    </a:lnTo>
                    <a:lnTo>
                      <a:pt x="106" y="200"/>
                    </a:lnTo>
                    <a:lnTo>
                      <a:pt x="110" y="198"/>
                    </a:lnTo>
                    <a:lnTo>
                      <a:pt x="114" y="194"/>
                    </a:lnTo>
                    <a:lnTo>
                      <a:pt x="118" y="186"/>
                    </a:lnTo>
                    <a:lnTo>
                      <a:pt x="122" y="184"/>
                    </a:lnTo>
                    <a:lnTo>
                      <a:pt x="126" y="184"/>
                    </a:lnTo>
                    <a:lnTo>
                      <a:pt x="128" y="186"/>
                    </a:lnTo>
                    <a:lnTo>
                      <a:pt x="130" y="188"/>
                    </a:lnTo>
                    <a:lnTo>
                      <a:pt x="132" y="140"/>
                    </a:lnTo>
                    <a:lnTo>
                      <a:pt x="132" y="136"/>
                    </a:lnTo>
                    <a:lnTo>
                      <a:pt x="134" y="136"/>
                    </a:lnTo>
                    <a:lnTo>
                      <a:pt x="148" y="136"/>
                    </a:lnTo>
                    <a:lnTo>
                      <a:pt x="208" y="136"/>
                    </a:lnTo>
                    <a:lnTo>
                      <a:pt x="202" y="130"/>
                    </a:lnTo>
                    <a:lnTo>
                      <a:pt x="196" y="126"/>
                    </a:lnTo>
                    <a:lnTo>
                      <a:pt x="192" y="120"/>
                    </a:lnTo>
                    <a:lnTo>
                      <a:pt x="188" y="112"/>
                    </a:lnTo>
                    <a:lnTo>
                      <a:pt x="184" y="108"/>
                    </a:lnTo>
                    <a:lnTo>
                      <a:pt x="186" y="104"/>
                    </a:lnTo>
                    <a:lnTo>
                      <a:pt x="184" y="100"/>
                    </a:lnTo>
                    <a:lnTo>
                      <a:pt x="186" y="94"/>
                    </a:lnTo>
                    <a:lnTo>
                      <a:pt x="188" y="88"/>
                    </a:lnTo>
                    <a:lnTo>
                      <a:pt x="190" y="86"/>
                    </a:lnTo>
                    <a:lnTo>
                      <a:pt x="194" y="84"/>
                    </a:lnTo>
                    <a:lnTo>
                      <a:pt x="194" y="80"/>
                    </a:lnTo>
                    <a:lnTo>
                      <a:pt x="196" y="74"/>
                    </a:lnTo>
                    <a:lnTo>
                      <a:pt x="196" y="68"/>
                    </a:lnTo>
                    <a:lnTo>
                      <a:pt x="192" y="60"/>
                    </a:lnTo>
                    <a:lnTo>
                      <a:pt x="188" y="54"/>
                    </a:lnTo>
                    <a:lnTo>
                      <a:pt x="182" y="52"/>
                    </a:lnTo>
                    <a:lnTo>
                      <a:pt x="180" y="48"/>
                    </a:lnTo>
                    <a:lnTo>
                      <a:pt x="182" y="40"/>
                    </a:lnTo>
                    <a:lnTo>
                      <a:pt x="184" y="40"/>
                    </a:lnTo>
                    <a:lnTo>
                      <a:pt x="186" y="34"/>
                    </a:lnTo>
                    <a:lnTo>
                      <a:pt x="184" y="32"/>
                    </a:lnTo>
                    <a:lnTo>
                      <a:pt x="184" y="28"/>
                    </a:lnTo>
                    <a:lnTo>
                      <a:pt x="180" y="22"/>
                    </a:lnTo>
                    <a:lnTo>
                      <a:pt x="172" y="10"/>
                    </a:lnTo>
                    <a:lnTo>
                      <a:pt x="166" y="0"/>
                    </a:lnTo>
                    <a:lnTo>
                      <a:pt x="232" y="0"/>
                    </a:lnTo>
                    <a:lnTo>
                      <a:pt x="324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" name="Freeform 27"/>
              <p:cNvSpPr>
                <a:spLocks/>
              </p:cNvSpPr>
              <p:nvPr/>
            </p:nvSpPr>
            <p:spPr bwMode="auto">
              <a:xfrm>
                <a:off x="2495" y="1380"/>
                <a:ext cx="316" cy="584"/>
              </a:xfrm>
              <a:custGeom>
                <a:avLst/>
                <a:gdLst>
                  <a:gd name="T0" fmla="*/ 114 w 316"/>
                  <a:gd name="T1" fmla="*/ 16 h 584"/>
                  <a:gd name="T2" fmla="*/ 124 w 316"/>
                  <a:gd name="T3" fmla="*/ 28 h 584"/>
                  <a:gd name="T4" fmla="*/ 126 w 316"/>
                  <a:gd name="T5" fmla="*/ 38 h 584"/>
                  <a:gd name="T6" fmla="*/ 136 w 316"/>
                  <a:gd name="T7" fmla="*/ 38 h 584"/>
                  <a:gd name="T8" fmla="*/ 142 w 316"/>
                  <a:gd name="T9" fmla="*/ 48 h 584"/>
                  <a:gd name="T10" fmla="*/ 148 w 316"/>
                  <a:gd name="T11" fmla="*/ 54 h 584"/>
                  <a:gd name="T12" fmla="*/ 142 w 316"/>
                  <a:gd name="T13" fmla="*/ 62 h 584"/>
                  <a:gd name="T14" fmla="*/ 158 w 316"/>
                  <a:gd name="T15" fmla="*/ 68 h 584"/>
                  <a:gd name="T16" fmla="*/ 162 w 316"/>
                  <a:gd name="T17" fmla="*/ 76 h 584"/>
                  <a:gd name="T18" fmla="*/ 178 w 316"/>
                  <a:gd name="T19" fmla="*/ 70 h 584"/>
                  <a:gd name="T20" fmla="*/ 200 w 316"/>
                  <a:gd name="T21" fmla="*/ 60 h 584"/>
                  <a:gd name="T22" fmla="*/ 212 w 316"/>
                  <a:gd name="T23" fmla="*/ 50 h 584"/>
                  <a:gd name="T24" fmla="*/ 230 w 316"/>
                  <a:gd name="T25" fmla="*/ 36 h 584"/>
                  <a:gd name="T26" fmla="*/ 236 w 316"/>
                  <a:gd name="T27" fmla="*/ 20 h 584"/>
                  <a:gd name="T28" fmla="*/ 258 w 316"/>
                  <a:gd name="T29" fmla="*/ 2 h 584"/>
                  <a:gd name="T30" fmla="*/ 276 w 316"/>
                  <a:gd name="T31" fmla="*/ 70 h 584"/>
                  <a:gd name="T32" fmla="*/ 288 w 316"/>
                  <a:gd name="T33" fmla="*/ 86 h 584"/>
                  <a:gd name="T34" fmla="*/ 288 w 316"/>
                  <a:gd name="T35" fmla="*/ 132 h 584"/>
                  <a:gd name="T36" fmla="*/ 314 w 316"/>
                  <a:gd name="T37" fmla="*/ 178 h 584"/>
                  <a:gd name="T38" fmla="*/ 300 w 316"/>
                  <a:gd name="T39" fmla="*/ 192 h 584"/>
                  <a:gd name="T40" fmla="*/ 272 w 316"/>
                  <a:gd name="T41" fmla="*/ 164 h 584"/>
                  <a:gd name="T42" fmla="*/ 242 w 316"/>
                  <a:gd name="T43" fmla="*/ 192 h 584"/>
                  <a:gd name="T44" fmla="*/ 210 w 316"/>
                  <a:gd name="T45" fmla="*/ 192 h 584"/>
                  <a:gd name="T46" fmla="*/ 204 w 316"/>
                  <a:gd name="T47" fmla="*/ 256 h 584"/>
                  <a:gd name="T48" fmla="*/ 174 w 316"/>
                  <a:gd name="T49" fmla="*/ 274 h 584"/>
                  <a:gd name="T50" fmla="*/ 160 w 316"/>
                  <a:gd name="T51" fmla="*/ 252 h 584"/>
                  <a:gd name="T52" fmla="*/ 132 w 316"/>
                  <a:gd name="T53" fmla="*/ 282 h 584"/>
                  <a:gd name="T54" fmla="*/ 136 w 316"/>
                  <a:gd name="T55" fmla="*/ 324 h 584"/>
                  <a:gd name="T56" fmla="*/ 154 w 316"/>
                  <a:gd name="T57" fmla="*/ 364 h 584"/>
                  <a:gd name="T58" fmla="*/ 142 w 316"/>
                  <a:gd name="T59" fmla="*/ 386 h 584"/>
                  <a:gd name="T60" fmla="*/ 188 w 316"/>
                  <a:gd name="T61" fmla="*/ 394 h 584"/>
                  <a:gd name="T62" fmla="*/ 184 w 316"/>
                  <a:gd name="T63" fmla="*/ 420 h 584"/>
                  <a:gd name="T64" fmla="*/ 140 w 316"/>
                  <a:gd name="T65" fmla="*/ 414 h 584"/>
                  <a:gd name="T66" fmla="*/ 118 w 316"/>
                  <a:gd name="T67" fmla="*/ 364 h 584"/>
                  <a:gd name="T68" fmla="*/ 110 w 316"/>
                  <a:gd name="T69" fmla="*/ 380 h 584"/>
                  <a:gd name="T70" fmla="*/ 112 w 316"/>
                  <a:gd name="T71" fmla="*/ 434 h 584"/>
                  <a:gd name="T72" fmla="*/ 152 w 316"/>
                  <a:gd name="T73" fmla="*/ 448 h 584"/>
                  <a:gd name="T74" fmla="*/ 126 w 316"/>
                  <a:gd name="T75" fmla="*/ 462 h 584"/>
                  <a:gd name="T76" fmla="*/ 100 w 316"/>
                  <a:gd name="T77" fmla="*/ 500 h 584"/>
                  <a:gd name="T78" fmla="*/ 126 w 316"/>
                  <a:gd name="T79" fmla="*/ 526 h 584"/>
                  <a:gd name="T80" fmla="*/ 122 w 316"/>
                  <a:gd name="T81" fmla="*/ 548 h 584"/>
                  <a:gd name="T82" fmla="*/ 88 w 316"/>
                  <a:gd name="T83" fmla="*/ 530 h 584"/>
                  <a:gd name="T84" fmla="*/ 50 w 316"/>
                  <a:gd name="T85" fmla="*/ 544 h 584"/>
                  <a:gd name="T86" fmla="*/ 56 w 316"/>
                  <a:gd name="T87" fmla="*/ 570 h 584"/>
                  <a:gd name="T88" fmla="*/ 64 w 316"/>
                  <a:gd name="T89" fmla="*/ 576 h 584"/>
                  <a:gd name="T90" fmla="*/ 50 w 316"/>
                  <a:gd name="T91" fmla="*/ 582 h 584"/>
                  <a:gd name="T92" fmla="*/ 42 w 316"/>
                  <a:gd name="T93" fmla="*/ 564 h 584"/>
                  <a:gd name="T94" fmla="*/ 20 w 316"/>
                  <a:gd name="T95" fmla="*/ 580 h 584"/>
                  <a:gd name="T96" fmla="*/ 18 w 316"/>
                  <a:gd name="T97" fmla="*/ 568 h 584"/>
                  <a:gd name="T98" fmla="*/ 22 w 316"/>
                  <a:gd name="T99" fmla="*/ 562 h 584"/>
                  <a:gd name="T100" fmla="*/ 12 w 316"/>
                  <a:gd name="T101" fmla="*/ 548 h 584"/>
                  <a:gd name="T102" fmla="*/ 2 w 316"/>
                  <a:gd name="T103" fmla="*/ 538 h 584"/>
                  <a:gd name="T104" fmla="*/ 4 w 316"/>
                  <a:gd name="T105" fmla="*/ 528 h 584"/>
                  <a:gd name="T106" fmla="*/ 8 w 316"/>
                  <a:gd name="T107" fmla="*/ 522 h 584"/>
                  <a:gd name="T108" fmla="*/ 18 w 316"/>
                  <a:gd name="T109" fmla="*/ 524 h 584"/>
                  <a:gd name="T110" fmla="*/ 12 w 316"/>
                  <a:gd name="T111" fmla="*/ 504 h 584"/>
                  <a:gd name="T112" fmla="*/ 10 w 316"/>
                  <a:gd name="T113" fmla="*/ 338 h 584"/>
                  <a:gd name="T114" fmla="*/ 10 w 316"/>
                  <a:gd name="T115" fmla="*/ 308 h 584"/>
                  <a:gd name="T116" fmla="*/ 12 w 316"/>
                  <a:gd name="T117" fmla="*/ 122 h 584"/>
                  <a:gd name="T118" fmla="*/ 64 w 316"/>
                  <a:gd name="T119" fmla="*/ 36 h 5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6" h="584">
                    <a:moveTo>
                      <a:pt x="88" y="0"/>
                    </a:moveTo>
                    <a:lnTo>
                      <a:pt x="104" y="8"/>
                    </a:lnTo>
                    <a:lnTo>
                      <a:pt x="106" y="12"/>
                    </a:lnTo>
                    <a:lnTo>
                      <a:pt x="114" y="14"/>
                    </a:lnTo>
                    <a:lnTo>
                      <a:pt x="114" y="16"/>
                    </a:lnTo>
                    <a:lnTo>
                      <a:pt x="114" y="22"/>
                    </a:lnTo>
                    <a:lnTo>
                      <a:pt x="116" y="24"/>
                    </a:lnTo>
                    <a:lnTo>
                      <a:pt x="118" y="28"/>
                    </a:lnTo>
                    <a:lnTo>
                      <a:pt x="122" y="28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4" y="32"/>
                    </a:lnTo>
                    <a:lnTo>
                      <a:pt x="124" y="34"/>
                    </a:lnTo>
                    <a:lnTo>
                      <a:pt x="126" y="38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4" y="40"/>
                    </a:lnTo>
                    <a:lnTo>
                      <a:pt x="136" y="38"/>
                    </a:lnTo>
                    <a:lnTo>
                      <a:pt x="138" y="42"/>
                    </a:lnTo>
                    <a:lnTo>
                      <a:pt x="142" y="40"/>
                    </a:lnTo>
                    <a:lnTo>
                      <a:pt x="144" y="42"/>
                    </a:lnTo>
                    <a:lnTo>
                      <a:pt x="142" y="48"/>
                    </a:lnTo>
                    <a:lnTo>
                      <a:pt x="144" y="48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46" y="58"/>
                    </a:lnTo>
                    <a:lnTo>
                      <a:pt x="142" y="54"/>
                    </a:lnTo>
                    <a:lnTo>
                      <a:pt x="142" y="60"/>
                    </a:lnTo>
                    <a:lnTo>
                      <a:pt x="142" y="62"/>
                    </a:lnTo>
                    <a:lnTo>
                      <a:pt x="144" y="64"/>
                    </a:lnTo>
                    <a:lnTo>
                      <a:pt x="150" y="66"/>
                    </a:lnTo>
                    <a:lnTo>
                      <a:pt x="152" y="66"/>
                    </a:lnTo>
                    <a:lnTo>
                      <a:pt x="156" y="64"/>
                    </a:lnTo>
                    <a:lnTo>
                      <a:pt x="158" y="68"/>
                    </a:lnTo>
                    <a:lnTo>
                      <a:pt x="154" y="72"/>
                    </a:lnTo>
                    <a:lnTo>
                      <a:pt x="156" y="78"/>
                    </a:lnTo>
                    <a:lnTo>
                      <a:pt x="158" y="78"/>
                    </a:lnTo>
                    <a:lnTo>
                      <a:pt x="160" y="76"/>
                    </a:lnTo>
                    <a:lnTo>
                      <a:pt x="162" y="76"/>
                    </a:lnTo>
                    <a:lnTo>
                      <a:pt x="168" y="72"/>
                    </a:lnTo>
                    <a:lnTo>
                      <a:pt x="170" y="70"/>
                    </a:lnTo>
                    <a:lnTo>
                      <a:pt x="174" y="68"/>
                    </a:lnTo>
                    <a:lnTo>
                      <a:pt x="178" y="70"/>
                    </a:lnTo>
                    <a:lnTo>
                      <a:pt x="178" y="72"/>
                    </a:lnTo>
                    <a:lnTo>
                      <a:pt x="190" y="70"/>
                    </a:lnTo>
                    <a:lnTo>
                      <a:pt x="194" y="64"/>
                    </a:lnTo>
                    <a:lnTo>
                      <a:pt x="196" y="60"/>
                    </a:lnTo>
                    <a:lnTo>
                      <a:pt x="200" y="60"/>
                    </a:lnTo>
                    <a:lnTo>
                      <a:pt x="202" y="62"/>
                    </a:lnTo>
                    <a:lnTo>
                      <a:pt x="204" y="60"/>
                    </a:lnTo>
                    <a:lnTo>
                      <a:pt x="208" y="52"/>
                    </a:lnTo>
                    <a:lnTo>
                      <a:pt x="210" y="52"/>
                    </a:lnTo>
                    <a:lnTo>
                      <a:pt x="212" y="50"/>
                    </a:lnTo>
                    <a:lnTo>
                      <a:pt x="212" y="46"/>
                    </a:lnTo>
                    <a:lnTo>
                      <a:pt x="216" y="42"/>
                    </a:lnTo>
                    <a:lnTo>
                      <a:pt x="220" y="38"/>
                    </a:lnTo>
                    <a:lnTo>
                      <a:pt x="224" y="36"/>
                    </a:lnTo>
                    <a:lnTo>
                      <a:pt x="230" y="36"/>
                    </a:lnTo>
                    <a:lnTo>
                      <a:pt x="230" y="34"/>
                    </a:lnTo>
                    <a:lnTo>
                      <a:pt x="228" y="32"/>
                    </a:lnTo>
                    <a:lnTo>
                      <a:pt x="232" y="30"/>
                    </a:lnTo>
                    <a:lnTo>
                      <a:pt x="236" y="24"/>
                    </a:lnTo>
                    <a:lnTo>
                      <a:pt x="236" y="20"/>
                    </a:lnTo>
                    <a:lnTo>
                      <a:pt x="238" y="18"/>
                    </a:lnTo>
                    <a:lnTo>
                      <a:pt x="242" y="10"/>
                    </a:lnTo>
                    <a:lnTo>
                      <a:pt x="242" y="8"/>
                    </a:lnTo>
                    <a:lnTo>
                      <a:pt x="242" y="2"/>
                    </a:lnTo>
                    <a:lnTo>
                      <a:pt x="258" y="2"/>
                    </a:lnTo>
                    <a:lnTo>
                      <a:pt x="276" y="2"/>
                    </a:lnTo>
                    <a:lnTo>
                      <a:pt x="276" y="12"/>
                    </a:lnTo>
                    <a:lnTo>
                      <a:pt x="276" y="58"/>
                    </a:lnTo>
                    <a:lnTo>
                      <a:pt x="276" y="70"/>
                    </a:lnTo>
                    <a:lnTo>
                      <a:pt x="290" y="70"/>
                    </a:lnTo>
                    <a:lnTo>
                      <a:pt x="288" y="72"/>
                    </a:lnTo>
                    <a:lnTo>
                      <a:pt x="290" y="76"/>
                    </a:lnTo>
                    <a:lnTo>
                      <a:pt x="286" y="80"/>
                    </a:lnTo>
                    <a:lnTo>
                      <a:pt x="288" y="86"/>
                    </a:lnTo>
                    <a:lnTo>
                      <a:pt x="292" y="84"/>
                    </a:lnTo>
                    <a:lnTo>
                      <a:pt x="292" y="86"/>
                    </a:lnTo>
                    <a:lnTo>
                      <a:pt x="292" y="92"/>
                    </a:lnTo>
                    <a:lnTo>
                      <a:pt x="294" y="114"/>
                    </a:lnTo>
                    <a:lnTo>
                      <a:pt x="288" y="132"/>
                    </a:lnTo>
                    <a:lnTo>
                      <a:pt x="290" y="136"/>
                    </a:lnTo>
                    <a:lnTo>
                      <a:pt x="296" y="150"/>
                    </a:lnTo>
                    <a:lnTo>
                      <a:pt x="304" y="164"/>
                    </a:lnTo>
                    <a:lnTo>
                      <a:pt x="310" y="170"/>
                    </a:lnTo>
                    <a:lnTo>
                      <a:pt x="314" y="178"/>
                    </a:lnTo>
                    <a:lnTo>
                      <a:pt x="316" y="182"/>
                    </a:lnTo>
                    <a:lnTo>
                      <a:pt x="314" y="190"/>
                    </a:lnTo>
                    <a:lnTo>
                      <a:pt x="308" y="194"/>
                    </a:lnTo>
                    <a:lnTo>
                      <a:pt x="306" y="194"/>
                    </a:lnTo>
                    <a:lnTo>
                      <a:pt x="300" y="192"/>
                    </a:lnTo>
                    <a:lnTo>
                      <a:pt x="292" y="184"/>
                    </a:lnTo>
                    <a:lnTo>
                      <a:pt x="284" y="168"/>
                    </a:lnTo>
                    <a:lnTo>
                      <a:pt x="282" y="166"/>
                    </a:lnTo>
                    <a:lnTo>
                      <a:pt x="274" y="164"/>
                    </a:lnTo>
                    <a:lnTo>
                      <a:pt x="272" y="164"/>
                    </a:lnTo>
                    <a:lnTo>
                      <a:pt x="268" y="168"/>
                    </a:lnTo>
                    <a:lnTo>
                      <a:pt x="262" y="180"/>
                    </a:lnTo>
                    <a:lnTo>
                      <a:pt x="256" y="186"/>
                    </a:lnTo>
                    <a:lnTo>
                      <a:pt x="248" y="190"/>
                    </a:lnTo>
                    <a:lnTo>
                      <a:pt x="242" y="192"/>
                    </a:lnTo>
                    <a:lnTo>
                      <a:pt x="234" y="190"/>
                    </a:lnTo>
                    <a:lnTo>
                      <a:pt x="222" y="178"/>
                    </a:lnTo>
                    <a:lnTo>
                      <a:pt x="220" y="178"/>
                    </a:lnTo>
                    <a:lnTo>
                      <a:pt x="214" y="182"/>
                    </a:lnTo>
                    <a:lnTo>
                      <a:pt x="210" y="192"/>
                    </a:lnTo>
                    <a:lnTo>
                      <a:pt x="208" y="210"/>
                    </a:lnTo>
                    <a:lnTo>
                      <a:pt x="200" y="230"/>
                    </a:lnTo>
                    <a:lnTo>
                      <a:pt x="200" y="238"/>
                    </a:lnTo>
                    <a:lnTo>
                      <a:pt x="204" y="250"/>
                    </a:lnTo>
                    <a:lnTo>
                      <a:pt x="204" y="256"/>
                    </a:lnTo>
                    <a:lnTo>
                      <a:pt x="202" y="262"/>
                    </a:lnTo>
                    <a:lnTo>
                      <a:pt x="188" y="278"/>
                    </a:lnTo>
                    <a:lnTo>
                      <a:pt x="184" y="278"/>
                    </a:lnTo>
                    <a:lnTo>
                      <a:pt x="178" y="278"/>
                    </a:lnTo>
                    <a:lnTo>
                      <a:pt x="174" y="274"/>
                    </a:lnTo>
                    <a:lnTo>
                      <a:pt x="172" y="270"/>
                    </a:lnTo>
                    <a:lnTo>
                      <a:pt x="168" y="258"/>
                    </a:lnTo>
                    <a:lnTo>
                      <a:pt x="166" y="254"/>
                    </a:lnTo>
                    <a:lnTo>
                      <a:pt x="164" y="252"/>
                    </a:lnTo>
                    <a:lnTo>
                      <a:pt x="160" y="252"/>
                    </a:lnTo>
                    <a:lnTo>
                      <a:pt x="156" y="254"/>
                    </a:lnTo>
                    <a:lnTo>
                      <a:pt x="140" y="264"/>
                    </a:lnTo>
                    <a:lnTo>
                      <a:pt x="140" y="268"/>
                    </a:lnTo>
                    <a:lnTo>
                      <a:pt x="134" y="276"/>
                    </a:lnTo>
                    <a:lnTo>
                      <a:pt x="132" y="282"/>
                    </a:lnTo>
                    <a:lnTo>
                      <a:pt x="128" y="292"/>
                    </a:lnTo>
                    <a:lnTo>
                      <a:pt x="128" y="298"/>
                    </a:lnTo>
                    <a:lnTo>
                      <a:pt x="128" y="308"/>
                    </a:lnTo>
                    <a:lnTo>
                      <a:pt x="130" y="318"/>
                    </a:lnTo>
                    <a:lnTo>
                      <a:pt x="136" y="324"/>
                    </a:lnTo>
                    <a:lnTo>
                      <a:pt x="140" y="328"/>
                    </a:lnTo>
                    <a:lnTo>
                      <a:pt x="154" y="338"/>
                    </a:lnTo>
                    <a:lnTo>
                      <a:pt x="158" y="346"/>
                    </a:lnTo>
                    <a:lnTo>
                      <a:pt x="158" y="354"/>
                    </a:lnTo>
                    <a:lnTo>
                      <a:pt x="154" y="364"/>
                    </a:lnTo>
                    <a:lnTo>
                      <a:pt x="152" y="368"/>
                    </a:lnTo>
                    <a:lnTo>
                      <a:pt x="142" y="374"/>
                    </a:lnTo>
                    <a:lnTo>
                      <a:pt x="142" y="376"/>
                    </a:lnTo>
                    <a:lnTo>
                      <a:pt x="142" y="384"/>
                    </a:lnTo>
                    <a:lnTo>
                      <a:pt x="142" y="386"/>
                    </a:lnTo>
                    <a:lnTo>
                      <a:pt x="148" y="390"/>
                    </a:lnTo>
                    <a:lnTo>
                      <a:pt x="158" y="392"/>
                    </a:lnTo>
                    <a:lnTo>
                      <a:pt x="170" y="394"/>
                    </a:lnTo>
                    <a:lnTo>
                      <a:pt x="184" y="392"/>
                    </a:lnTo>
                    <a:lnTo>
                      <a:pt x="188" y="394"/>
                    </a:lnTo>
                    <a:lnTo>
                      <a:pt x="192" y="398"/>
                    </a:lnTo>
                    <a:lnTo>
                      <a:pt x="196" y="406"/>
                    </a:lnTo>
                    <a:lnTo>
                      <a:pt x="196" y="410"/>
                    </a:lnTo>
                    <a:lnTo>
                      <a:pt x="192" y="418"/>
                    </a:lnTo>
                    <a:lnTo>
                      <a:pt x="184" y="420"/>
                    </a:lnTo>
                    <a:lnTo>
                      <a:pt x="174" y="422"/>
                    </a:lnTo>
                    <a:lnTo>
                      <a:pt x="166" y="420"/>
                    </a:lnTo>
                    <a:lnTo>
                      <a:pt x="160" y="414"/>
                    </a:lnTo>
                    <a:lnTo>
                      <a:pt x="158" y="414"/>
                    </a:lnTo>
                    <a:lnTo>
                      <a:pt x="140" y="414"/>
                    </a:lnTo>
                    <a:lnTo>
                      <a:pt x="138" y="412"/>
                    </a:lnTo>
                    <a:lnTo>
                      <a:pt x="138" y="402"/>
                    </a:lnTo>
                    <a:lnTo>
                      <a:pt x="128" y="374"/>
                    </a:lnTo>
                    <a:lnTo>
                      <a:pt x="124" y="368"/>
                    </a:lnTo>
                    <a:lnTo>
                      <a:pt x="118" y="364"/>
                    </a:lnTo>
                    <a:lnTo>
                      <a:pt x="112" y="366"/>
                    </a:lnTo>
                    <a:lnTo>
                      <a:pt x="108" y="370"/>
                    </a:lnTo>
                    <a:lnTo>
                      <a:pt x="106" y="374"/>
                    </a:lnTo>
                    <a:lnTo>
                      <a:pt x="110" y="378"/>
                    </a:lnTo>
                    <a:lnTo>
                      <a:pt x="110" y="380"/>
                    </a:lnTo>
                    <a:lnTo>
                      <a:pt x="104" y="386"/>
                    </a:lnTo>
                    <a:lnTo>
                      <a:pt x="102" y="396"/>
                    </a:lnTo>
                    <a:lnTo>
                      <a:pt x="106" y="406"/>
                    </a:lnTo>
                    <a:lnTo>
                      <a:pt x="108" y="426"/>
                    </a:lnTo>
                    <a:lnTo>
                      <a:pt x="112" y="434"/>
                    </a:lnTo>
                    <a:lnTo>
                      <a:pt x="118" y="440"/>
                    </a:lnTo>
                    <a:lnTo>
                      <a:pt x="122" y="444"/>
                    </a:lnTo>
                    <a:lnTo>
                      <a:pt x="132" y="448"/>
                    </a:lnTo>
                    <a:lnTo>
                      <a:pt x="142" y="450"/>
                    </a:lnTo>
                    <a:lnTo>
                      <a:pt x="152" y="448"/>
                    </a:lnTo>
                    <a:lnTo>
                      <a:pt x="158" y="452"/>
                    </a:lnTo>
                    <a:lnTo>
                      <a:pt x="158" y="456"/>
                    </a:lnTo>
                    <a:lnTo>
                      <a:pt x="156" y="460"/>
                    </a:lnTo>
                    <a:lnTo>
                      <a:pt x="146" y="464"/>
                    </a:lnTo>
                    <a:lnTo>
                      <a:pt x="126" y="462"/>
                    </a:lnTo>
                    <a:lnTo>
                      <a:pt x="116" y="462"/>
                    </a:lnTo>
                    <a:lnTo>
                      <a:pt x="106" y="472"/>
                    </a:lnTo>
                    <a:lnTo>
                      <a:pt x="104" y="478"/>
                    </a:lnTo>
                    <a:lnTo>
                      <a:pt x="102" y="488"/>
                    </a:lnTo>
                    <a:lnTo>
                      <a:pt x="100" y="500"/>
                    </a:lnTo>
                    <a:lnTo>
                      <a:pt x="100" y="512"/>
                    </a:lnTo>
                    <a:lnTo>
                      <a:pt x="102" y="518"/>
                    </a:lnTo>
                    <a:lnTo>
                      <a:pt x="108" y="526"/>
                    </a:lnTo>
                    <a:lnTo>
                      <a:pt x="116" y="528"/>
                    </a:lnTo>
                    <a:lnTo>
                      <a:pt x="126" y="526"/>
                    </a:lnTo>
                    <a:lnTo>
                      <a:pt x="128" y="528"/>
                    </a:lnTo>
                    <a:lnTo>
                      <a:pt x="130" y="530"/>
                    </a:lnTo>
                    <a:lnTo>
                      <a:pt x="130" y="534"/>
                    </a:lnTo>
                    <a:lnTo>
                      <a:pt x="128" y="542"/>
                    </a:lnTo>
                    <a:lnTo>
                      <a:pt x="122" y="548"/>
                    </a:lnTo>
                    <a:lnTo>
                      <a:pt x="120" y="548"/>
                    </a:lnTo>
                    <a:lnTo>
                      <a:pt x="112" y="550"/>
                    </a:lnTo>
                    <a:lnTo>
                      <a:pt x="108" y="550"/>
                    </a:lnTo>
                    <a:lnTo>
                      <a:pt x="98" y="538"/>
                    </a:lnTo>
                    <a:lnTo>
                      <a:pt x="88" y="530"/>
                    </a:lnTo>
                    <a:lnTo>
                      <a:pt x="74" y="526"/>
                    </a:lnTo>
                    <a:lnTo>
                      <a:pt x="62" y="526"/>
                    </a:lnTo>
                    <a:lnTo>
                      <a:pt x="54" y="534"/>
                    </a:lnTo>
                    <a:lnTo>
                      <a:pt x="52" y="540"/>
                    </a:lnTo>
                    <a:lnTo>
                      <a:pt x="50" y="544"/>
                    </a:lnTo>
                    <a:lnTo>
                      <a:pt x="50" y="548"/>
                    </a:lnTo>
                    <a:lnTo>
                      <a:pt x="52" y="554"/>
                    </a:lnTo>
                    <a:lnTo>
                      <a:pt x="56" y="562"/>
                    </a:lnTo>
                    <a:lnTo>
                      <a:pt x="56" y="568"/>
                    </a:lnTo>
                    <a:lnTo>
                      <a:pt x="56" y="570"/>
                    </a:lnTo>
                    <a:lnTo>
                      <a:pt x="60" y="572"/>
                    </a:lnTo>
                    <a:lnTo>
                      <a:pt x="64" y="570"/>
                    </a:lnTo>
                    <a:lnTo>
                      <a:pt x="66" y="574"/>
                    </a:lnTo>
                    <a:lnTo>
                      <a:pt x="66" y="576"/>
                    </a:lnTo>
                    <a:lnTo>
                      <a:pt x="64" y="576"/>
                    </a:lnTo>
                    <a:lnTo>
                      <a:pt x="60" y="576"/>
                    </a:lnTo>
                    <a:lnTo>
                      <a:pt x="54" y="582"/>
                    </a:lnTo>
                    <a:lnTo>
                      <a:pt x="52" y="584"/>
                    </a:lnTo>
                    <a:lnTo>
                      <a:pt x="50" y="584"/>
                    </a:lnTo>
                    <a:lnTo>
                      <a:pt x="50" y="582"/>
                    </a:lnTo>
                    <a:lnTo>
                      <a:pt x="50" y="574"/>
                    </a:lnTo>
                    <a:lnTo>
                      <a:pt x="48" y="568"/>
                    </a:lnTo>
                    <a:lnTo>
                      <a:pt x="44" y="564"/>
                    </a:lnTo>
                    <a:lnTo>
                      <a:pt x="42" y="564"/>
                    </a:lnTo>
                    <a:lnTo>
                      <a:pt x="40" y="566"/>
                    </a:lnTo>
                    <a:lnTo>
                      <a:pt x="38" y="574"/>
                    </a:lnTo>
                    <a:lnTo>
                      <a:pt x="34" y="578"/>
                    </a:lnTo>
                    <a:lnTo>
                      <a:pt x="28" y="582"/>
                    </a:lnTo>
                    <a:lnTo>
                      <a:pt x="20" y="580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0" y="572"/>
                    </a:lnTo>
                    <a:lnTo>
                      <a:pt x="18" y="568"/>
                    </a:lnTo>
                    <a:lnTo>
                      <a:pt x="12" y="568"/>
                    </a:lnTo>
                    <a:lnTo>
                      <a:pt x="12" y="566"/>
                    </a:lnTo>
                    <a:lnTo>
                      <a:pt x="18" y="564"/>
                    </a:lnTo>
                    <a:lnTo>
                      <a:pt x="22" y="562"/>
                    </a:lnTo>
                    <a:lnTo>
                      <a:pt x="22" y="560"/>
                    </a:lnTo>
                    <a:lnTo>
                      <a:pt x="16" y="560"/>
                    </a:lnTo>
                    <a:lnTo>
                      <a:pt x="12" y="556"/>
                    </a:lnTo>
                    <a:lnTo>
                      <a:pt x="12" y="552"/>
                    </a:lnTo>
                    <a:lnTo>
                      <a:pt x="12" y="548"/>
                    </a:lnTo>
                    <a:lnTo>
                      <a:pt x="16" y="546"/>
                    </a:lnTo>
                    <a:lnTo>
                      <a:pt x="14" y="544"/>
                    </a:lnTo>
                    <a:lnTo>
                      <a:pt x="8" y="542"/>
                    </a:lnTo>
                    <a:lnTo>
                      <a:pt x="6" y="538"/>
                    </a:lnTo>
                    <a:lnTo>
                      <a:pt x="2" y="538"/>
                    </a:lnTo>
                    <a:lnTo>
                      <a:pt x="0" y="536"/>
                    </a:lnTo>
                    <a:lnTo>
                      <a:pt x="0" y="534"/>
                    </a:lnTo>
                    <a:lnTo>
                      <a:pt x="2" y="532"/>
                    </a:lnTo>
                    <a:lnTo>
                      <a:pt x="6" y="532"/>
                    </a:lnTo>
                    <a:lnTo>
                      <a:pt x="4" y="528"/>
                    </a:lnTo>
                    <a:lnTo>
                      <a:pt x="2" y="526"/>
                    </a:lnTo>
                    <a:lnTo>
                      <a:pt x="2" y="524"/>
                    </a:lnTo>
                    <a:lnTo>
                      <a:pt x="4" y="520"/>
                    </a:lnTo>
                    <a:lnTo>
                      <a:pt x="6" y="520"/>
                    </a:lnTo>
                    <a:lnTo>
                      <a:pt x="8" y="522"/>
                    </a:lnTo>
                    <a:lnTo>
                      <a:pt x="8" y="528"/>
                    </a:lnTo>
                    <a:lnTo>
                      <a:pt x="10" y="526"/>
                    </a:lnTo>
                    <a:lnTo>
                      <a:pt x="12" y="524"/>
                    </a:lnTo>
                    <a:lnTo>
                      <a:pt x="16" y="526"/>
                    </a:lnTo>
                    <a:lnTo>
                      <a:pt x="18" y="524"/>
                    </a:lnTo>
                    <a:lnTo>
                      <a:pt x="10" y="518"/>
                    </a:lnTo>
                    <a:lnTo>
                      <a:pt x="10" y="516"/>
                    </a:lnTo>
                    <a:lnTo>
                      <a:pt x="10" y="514"/>
                    </a:lnTo>
                    <a:lnTo>
                      <a:pt x="14" y="510"/>
                    </a:lnTo>
                    <a:lnTo>
                      <a:pt x="12" y="504"/>
                    </a:lnTo>
                    <a:lnTo>
                      <a:pt x="10" y="502"/>
                    </a:lnTo>
                    <a:lnTo>
                      <a:pt x="10" y="460"/>
                    </a:lnTo>
                    <a:lnTo>
                      <a:pt x="10" y="368"/>
                    </a:lnTo>
                    <a:lnTo>
                      <a:pt x="10" y="366"/>
                    </a:lnTo>
                    <a:lnTo>
                      <a:pt x="10" y="338"/>
                    </a:lnTo>
                    <a:lnTo>
                      <a:pt x="10" y="336"/>
                    </a:lnTo>
                    <a:lnTo>
                      <a:pt x="10" y="328"/>
                    </a:lnTo>
                    <a:lnTo>
                      <a:pt x="10" y="316"/>
                    </a:lnTo>
                    <a:lnTo>
                      <a:pt x="10" y="308"/>
                    </a:lnTo>
                    <a:lnTo>
                      <a:pt x="10" y="306"/>
                    </a:lnTo>
                    <a:lnTo>
                      <a:pt x="8" y="172"/>
                    </a:lnTo>
                    <a:lnTo>
                      <a:pt x="10" y="136"/>
                    </a:lnTo>
                    <a:lnTo>
                      <a:pt x="12" y="122"/>
                    </a:lnTo>
                    <a:lnTo>
                      <a:pt x="12" y="36"/>
                    </a:lnTo>
                    <a:lnTo>
                      <a:pt x="26" y="36"/>
                    </a:lnTo>
                    <a:lnTo>
                      <a:pt x="48" y="36"/>
                    </a:lnTo>
                    <a:lnTo>
                      <a:pt x="56" y="36"/>
                    </a:lnTo>
                    <a:lnTo>
                      <a:pt x="64" y="36"/>
                    </a:lnTo>
                    <a:lnTo>
                      <a:pt x="76" y="36"/>
                    </a:lnTo>
                    <a:lnTo>
                      <a:pt x="76" y="2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1599" name="Freeform 28"/>
              <p:cNvSpPr>
                <a:spLocks/>
              </p:cNvSpPr>
              <p:nvPr/>
            </p:nvSpPr>
            <p:spPr bwMode="auto">
              <a:xfrm>
                <a:off x="2263" y="1414"/>
                <a:ext cx="244" cy="470"/>
              </a:xfrm>
              <a:custGeom>
                <a:avLst/>
                <a:gdLst>
                  <a:gd name="T0" fmla="*/ 166 w 244"/>
                  <a:gd name="T1" fmla="*/ 2 h 470"/>
                  <a:gd name="T2" fmla="*/ 242 w 244"/>
                  <a:gd name="T3" fmla="*/ 102 h 470"/>
                  <a:gd name="T4" fmla="*/ 242 w 244"/>
                  <a:gd name="T5" fmla="*/ 282 h 470"/>
                  <a:gd name="T6" fmla="*/ 242 w 244"/>
                  <a:gd name="T7" fmla="*/ 304 h 470"/>
                  <a:gd name="T8" fmla="*/ 242 w 244"/>
                  <a:gd name="T9" fmla="*/ 468 h 470"/>
                  <a:gd name="T10" fmla="*/ 232 w 244"/>
                  <a:gd name="T11" fmla="*/ 456 h 470"/>
                  <a:gd name="T12" fmla="*/ 220 w 244"/>
                  <a:gd name="T13" fmla="*/ 460 h 470"/>
                  <a:gd name="T14" fmla="*/ 196 w 244"/>
                  <a:gd name="T15" fmla="*/ 470 h 470"/>
                  <a:gd name="T16" fmla="*/ 192 w 244"/>
                  <a:gd name="T17" fmla="*/ 462 h 470"/>
                  <a:gd name="T18" fmla="*/ 194 w 244"/>
                  <a:gd name="T19" fmla="*/ 458 h 470"/>
                  <a:gd name="T20" fmla="*/ 194 w 244"/>
                  <a:gd name="T21" fmla="*/ 450 h 470"/>
                  <a:gd name="T22" fmla="*/ 194 w 244"/>
                  <a:gd name="T23" fmla="*/ 444 h 470"/>
                  <a:gd name="T24" fmla="*/ 188 w 244"/>
                  <a:gd name="T25" fmla="*/ 438 h 470"/>
                  <a:gd name="T26" fmla="*/ 178 w 244"/>
                  <a:gd name="T27" fmla="*/ 430 h 470"/>
                  <a:gd name="T28" fmla="*/ 168 w 244"/>
                  <a:gd name="T29" fmla="*/ 426 h 470"/>
                  <a:gd name="T30" fmla="*/ 162 w 244"/>
                  <a:gd name="T31" fmla="*/ 420 h 470"/>
                  <a:gd name="T32" fmla="*/ 150 w 244"/>
                  <a:gd name="T33" fmla="*/ 400 h 470"/>
                  <a:gd name="T34" fmla="*/ 142 w 244"/>
                  <a:gd name="T35" fmla="*/ 380 h 470"/>
                  <a:gd name="T36" fmla="*/ 142 w 244"/>
                  <a:gd name="T37" fmla="*/ 370 h 470"/>
                  <a:gd name="T38" fmla="*/ 140 w 244"/>
                  <a:gd name="T39" fmla="*/ 362 h 470"/>
                  <a:gd name="T40" fmla="*/ 130 w 244"/>
                  <a:gd name="T41" fmla="*/ 352 h 470"/>
                  <a:gd name="T42" fmla="*/ 120 w 244"/>
                  <a:gd name="T43" fmla="*/ 350 h 470"/>
                  <a:gd name="T44" fmla="*/ 108 w 244"/>
                  <a:gd name="T45" fmla="*/ 346 h 470"/>
                  <a:gd name="T46" fmla="*/ 102 w 244"/>
                  <a:gd name="T47" fmla="*/ 344 h 470"/>
                  <a:gd name="T48" fmla="*/ 92 w 244"/>
                  <a:gd name="T49" fmla="*/ 342 h 470"/>
                  <a:gd name="T50" fmla="*/ 94 w 244"/>
                  <a:gd name="T51" fmla="*/ 352 h 470"/>
                  <a:gd name="T52" fmla="*/ 84 w 244"/>
                  <a:gd name="T53" fmla="*/ 328 h 470"/>
                  <a:gd name="T54" fmla="*/ 74 w 244"/>
                  <a:gd name="T55" fmla="*/ 340 h 470"/>
                  <a:gd name="T56" fmla="*/ 68 w 244"/>
                  <a:gd name="T57" fmla="*/ 330 h 470"/>
                  <a:gd name="T58" fmla="*/ 70 w 244"/>
                  <a:gd name="T59" fmla="*/ 320 h 470"/>
                  <a:gd name="T60" fmla="*/ 68 w 244"/>
                  <a:gd name="T61" fmla="*/ 306 h 470"/>
                  <a:gd name="T62" fmla="*/ 56 w 244"/>
                  <a:gd name="T63" fmla="*/ 302 h 470"/>
                  <a:gd name="T64" fmla="*/ 66 w 244"/>
                  <a:gd name="T65" fmla="*/ 302 h 470"/>
                  <a:gd name="T66" fmla="*/ 50 w 244"/>
                  <a:gd name="T67" fmla="*/ 292 h 470"/>
                  <a:gd name="T68" fmla="*/ 44 w 244"/>
                  <a:gd name="T69" fmla="*/ 278 h 470"/>
                  <a:gd name="T70" fmla="*/ 50 w 244"/>
                  <a:gd name="T71" fmla="*/ 264 h 470"/>
                  <a:gd name="T72" fmla="*/ 10 w 244"/>
                  <a:gd name="T73" fmla="*/ 250 h 470"/>
                  <a:gd name="T74" fmla="*/ 10 w 244"/>
                  <a:gd name="T75" fmla="*/ 242 h 470"/>
                  <a:gd name="T76" fmla="*/ 12 w 244"/>
                  <a:gd name="T77" fmla="*/ 238 h 470"/>
                  <a:gd name="T78" fmla="*/ 22 w 244"/>
                  <a:gd name="T79" fmla="*/ 232 h 470"/>
                  <a:gd name="T80" fmla="*/ 12 w 244"/>
                  <a:gd name="T81" fmla="*/ 230 h 470"/>
                  <a:gd name="T82" fmla="*/ 12 w 244"/>
                  <a:gd name="T83" fmla="*/ 224 h 470"/>
                  <a:gd name="T84" fmla="*/ 12 w 244"/>
                  <a:gd name="T85" fmla="*/ 212 h 470"/>
                  <a:gd name="T86" fmla="*/ 14 w 244"/>
                  <a:gd name="T87" fmla="*/ 198 h 470"/>
                  <a:gd name="T88" fmla="*/ 20 w 244"/>
                  <a:gd name="T89" fmla="*/ 194 h 470"/>
                  <a:gd name="T90" fmla="*/ 18 w 244"/>
                  <a:gd name="T91" fmla="*/ 190 h 470"/>
                  <a:gd name="T92" fmla="*/ 16 w 244"/>
                  <a:gd name="T93" fmla="*/ 178 h 470"/>
                  <a:gd name="T94" fmla="*/ 10 w 244"/>
                  <a:gd name="T95" fmla="*/ 176 h 470"/>
                  <a:gd name="T96" fmla="*/ 6 w 244"/>
                  <a:gd name="T97" fmla="*/ 172 h 470"/>
                  <a:gd name="T98" fmla="*/ 8 w 244"/>
                  <a:gd name="T99" fmla="*/ 162 h 470"/>
                  <a:gd name="T100" fmla="*/ 14 w 244"/>
                  <a:gd name="T101" fmla="*/ 154 h 470"/>
                  <a:gd name="T102" fmla="*/ 16 w 244"/>
                  <a:gd name="T103" fmla="*/ 148 h 470"/>
                  <a:gd name="T104" fmla="*/ 28 w 244"/>
                  <a:gd name="T105" fmla="*/ 136 h 470"/>
                  <a:gd name="T106" fmla="*/ 24 w 244"/>
                  <a:gd name="T107" fmla="*/ 126 h 470"/>
                  <a:gd name="T108" fmla="*/ 12 w 244"/>
                  <a:gd name="T109" fmla="*/ 110 h 470"/>
                  <a:gd name="T110" fmla="*/ 14 w 244"/>
                  <a:gd name="T111" fmla="*/ 94 h 470"/>
                  <a:gd name="T112" fmla="*/ 26 w 244"/>
                  <a:gd name="T113" fmla="*/ 84 h 470"/>
                  <a:gd name="T114" fmla="*/ 32 w 244"/>
                  <a:gd name="T115" fmla="*/ 64 h 470"/>
                  <a:gd name="T116" fmla="*/ 34 w 244"/>
                  <a:gd name="T117" fmla="*/ 56 h 470"/>
                  <a:gd name="T118" fmla="*/ 38 w 244"/>
                  <a:gd name="T119" fmla="*/ 34 h 470"/>
                  <a:gd name="T120" fmla="*/ 44 w 244"/>
                  <a:gd name="T121" fmla="*/ 2 h 4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44" h="470">
                    <a:moveTo>
                      <a:pt x="44" y="2"/>
                    </a:moveTo>
                    <a:lnTo>
                      <a:pt x="150" y="0"/>
                    </a:lnTo>
                    <a:lnTo>
                      <a:pt x="156" y="0"/>
                    </a:lnTo>
                    <a:lnTo>
                      <a:pt x="166" y="2"/>
                    </a:lnTo>
                    <a:lnTo>
                      <a:pt x="244" y="2"/>
                    </a:lnTo>
                    <a:lnTo>
                      <a:pt x="244" y="88"/>
                    </a:lnTo>
                    <a:lnTo>
                      <a:pt x="242" y="102"/>
                    </a:lnTo>
                    <a:lnTo>
                      <a:pt x="240" y="138"/>
                    </a:lnTo>
                    <a:lnTo>
                      <a:pt x="242" y="272"/>
                    </a:lnTo>
                    <a:lnTo>
                      <a:pt x="242" y="274"/>
                    </a:lnTo>
                    <a:lnTo>
                      <a:pt x="242" y="282"/>
                    </a:lnTo>
                    <a:lnTo>
                      <a:pt x="242" y="294"/>
                    </a:lnTo>
                    <a:lnTo>
                      <a:pt x="242" y="302"/>
                    </a:lnTo>
                    <a:lnTo>
                      <a:pt x="242" y="304"/>
                    </a:lnTo>
                    <a:lnTo>
                      <a:pt x="242" y="332"/>
                    </a:lnTo>
                    <a:lnTo>
                      <a:pt x="242" y="334"/>
                    </a:lnTo>
                    <a:lnTo>
                      <a:pt x="242" y="426"/>
                    </a:lnTo>
                    <a:lnTo>
                      <a:pt x="242" y="468"/>
                    </a:lnTo>
                    <a:lnTo>
                      <a:pt x="232" y="466"/>
                    </a:lnTo>
                    <a:lnTo>
                      <a:pt x="232" y="462"/>
                    </a:lnTo>
                    <a:lnTo>
                      <a:pt x="232" y="460"/>
                    </a:lnTo>
                    <a:lnTo>
                      <a:pt x="232" y="456"/>
                    </a:lnTo>
                    <a:lnTo>
                      <a:pt x="228" y="454"/>
                    </a:lnTo>
                    <a:lnTo>
                      <a:pt x="222" y="454"/>
                    </a:lnTo>
                    <a:lnTo>
                      <a:pt x="220" y="456"/>
                    </a:lnTo>
                    <a:lnTo>
                      <a:pt x="220" y="460"/>
                    </a:lnTo>
                    <a:lnTo>
                      <a:pt x="212" y="460"/>
                    </a:lnTo>
                    <a:lnTo>
                      <a:pt x="202" y="468"/>
                    </a:lnTo>
                    <a:lnTo>
                      <a:pt x="196" y="470"/>
                    </a:lnTo>
                    <a:lnTo>
                      <a:pt x="194" y="470"/>
                    </a:lnTo>
                    <a:lnTo>
                      <a:pt x="194" y="466"/>
                    </a:lnTo>
                    <a:lnTo>
                      <a:pt x="192" y="464"/>
                    </a:lnTo>
                    <a:lnTo>
                      <a:pt x="192" y="462"/>
                    </a:lnTo>
                    <a:lnTo>
                      <a:pt x="190" y="462"/>
                    </a:lnTo>
                    <a:lnTo>
                      <a:pt x="190" y="460"/>
                    </a:lnTo>
                    <a:lnTo>
                      <a:pt x="190" y="458"/>
                    </a:lnTo>
                    <a:lnTo>
                      <a:pt x="194" y="458"/>
                    </a:lnTo>
                    <a:lnTo>
                      <a:pt x="200" y="456"/>
                    </a:lnTo>
                    <a:lnTo>
                      <a:pt x="196" y="452"/>
                    </a:lnTo>
                    <a:lnTo>
                      <a:pt x="194" y="450"/>
                    </a:lnTo>
                    <a:lnTo>
                      <a:pt x="196" y="448"/>
                    </a:lnTo>
                    <a:lnTo>
                      <a:pt x="198" y="446"/>
                    </a:lnTo>
                    <a:lnTo>
                      <a:pt x="194" y="444"/>
                    </a:lnTo>
                    <a:lnTo>
                      <a:pt x="194" y="440"/>
                    </a:lnTo>
                    <a:lnTo>
                      <a:pt x="192" y="438"/>
                    </a:lnTo>
                    <a:lnTo>
                      <a:pt x="190" y="436"/>
                    </a:lnTo>
                    <a:lnTo>
                      <a:pt x="188" y="438"/>
                    </a:lnTo>
                    <a:lnTo>
                      <a:pt x="184" y="434"/>
                    </a:lnTo>
                    <a:lnTo>
                      <a:pt x="182" y="430"/>
                    </a:lnTo>
                    <a:lnTo>
                      <a:pt x="180" y="428"/>
                    </a:lnTo>
                    <a:lnTo>
                      <a:pt x="178" y="430"/>
                    </a:lnTo>
                    <a:lnTo>
                      <a:pt x="176" y="432"/>
                    </a:lnTo>
                    <a:lnTo>
                      <a:pt x="174" y="430"/>
                    </a:lnTo>
                    <a:lnTo>
                      <a:pt x="172" y="426"/>
                    </a:lnTo>
                    <a:lnTo>
                      <a:pt x="168" y="426"/>
                    </a:lnTo>
                    <a:lnTo>
                      <a:pt x="166" y="426"/>
                    </a:lnTo>
                    <a:lnTo>
                      <a:pt x="166" y="424"/>
                    </a:lnTo>
                    <a:lnTo>
                      <a:pt x="166" y="418"/>
                    </a:lnTo>
                    <a:lnTo>
                      <a:pt x="162" y="420"/>
                    </a:lnTo>
                    <a:lnTo>
                      <a:pt x="158" y="418"/>
                    </a:lnTo>
                    <a:lnTo>
                      <a:pt x="154" y="414"/>
                    </a:lnTo>
                    <a:lnTo>
                      <a:pt x="150" y="406"/>
                    </a:lnTo>
                    <a:lnTo>
                      <a:pt x="150" y="400"/>
                    </a:lnTo>
                    <a:lnTo>
                      <a:pt x="148" y="394"/>
                    </a:lnTo>
                    <a:lnTo>
                      <a:pt x="144" y="392"/>
                    </a:lnTo>
                    <a:lnTo>
                      <a:pt x="142" y="384"/>
                    </a:lnTo>
                    <a:lnTo>
                      <a:pt x="142" y="380"/>
                    </a:lnTo>
                    <a:lnTo>
                      <a:pt x="146" y="374"/>
                    </a:lnTo>
                    <a:lnTo>
                      <a:pt x="146" y="372"/>
                    </a:lnTo>
                    <a:lnTo>
                      <a:pt x="146" y="370"/>
                    </a:lnTo>
                    <a:lnTo>
                      <a:pt x="142" y="370"/>
                    </a:lnTo>
                    <a:lnTo>
                      <a:pt x="138" y="368"/>
                    </a:lnTo>
                    <a:lnTo>
                      <a:pt x="138" y="366"/>
                    </a:lnTo>
                    <a:lnTo>
                      <a:pt x="140" y="362"/>
                    </a:lnTo>
                    <a:lnTo>
                      <a:pt x="142" y="360"/>
                    </a:lnTo>
                    <a:lnTo>
                      <a:pt x="140" y="356"/>
                    </a:lnTo>
                    <a:lnTo>
                      <a:pt x="134" y="356"/>
                    </a:lnTo>
                    <a:lnTo>
                      <a:pt x="130" y="352"/>
                    </a:lnTo>
                    <a:lnTo>
                      <a:pt x="128" y="354"/>
                    </a:lnTo>
                    <a:lnTo>
                      <a:pt x="128" y="356"/>
                    </a:lnTo>
                    <a:lnTo>
                      <a:pt x="124" y="358"/>
                    </a:lnTo>
                    <a:lnTo>
                      <a:pt x="120" y="350"/>
                    </a:lnTo>
                    <a:lnTo>
                      <a:pt x="118" y="348"/>
                    </a:lnTo>
                    <a:lnTo>
                      <a:pt x="110" y="350"/>
                    </a:lnTo>
                    <a:lnTo>
                      <a:pt x="110" y="348"/>
                    </a:lnTo>
                    <a:lnTo>
                      <a:pt x="108" y="346"/>
                    </a:lnTo>
                    <a:lnTo>
                      <a:pt x="110" y="342"/>
                    </a:lnTo>
                    <a:lnTo>
                      <a:pt x="108" y="340"/>
                    </a:lnTo>
                    <a:lnTo>
                      <a:pt x="106" y="340"/>
                    </a:lnTo>
                    <a:lnTo>
                      <a:pt x="102" y="344"/>
                    </a:lnTo>
                    <a:lnTo>
                      <a:pt x="100" y="340"/>
                    </a:lnTo>
                    <a:lnTo>
                      <a:pt x="98" y="340"/>
                    </a:lnTo>
                    <a:lnTo>
                      <a:pt x="94" y="340"/>
                    </a:lnTo>
                    <a:lnTo>
                      <a:pt x="92" y="342"/>
                    </a:lnTo>
                    <a:lnTo>
                      <a:pt x="92" y="344"/>
                    </a:lnTo>
                    <a:lnTo>
                      <a:pt x="98" y="348"/>
                    </a:lnTo>
                    <a:lnTo>
                      <a:pt x="96" y="352"/>
                    </a:lnTo>
                    <a:lnTo>
                      <a:pt x="94" y="352"/>
                    </a:lnTo>
                    <a:lnTo>
                      <a:pt x="88" y="348"/>
                    </a:lnTo>
                    <a:lnTo>
                      <a:pt x="86" y="346"/>
                    </a:lnTo>
                    <a:lnTo>
                      <a:pt x="92" y="332"/>
                    </a:lnTo>
                    <a:lnTo>
                      <a:pt x="84" y="328"/>
                    </a:lnTo>
                    <a:lnTo>
                      <a:pt x="84" y="330"/>
                    </a:lnTo>
                    <a:lnTo>
                      <a:pt x="84" y="334"/>
                    </a:lnTo>
                    <a:lnTo>
                      <a:pt x="82" y="336"/>
                    </a:lnTo>
                    <a:lnTo>
                      <a:pt x="74" y="340"/>
                    </a:lnTo>
                    <a:lnTo>
                      <a:pt x="68" y="336"/>
                    </a:lnTo>
                    <a:lnTo>
                      <a:pt x="66" y="334"/>
                    </a:lnTo>
                    <a:lnTo>
                      <a:pt x="64" y="330"/>
                    </a:lnTo>
                    <a:lnTo>
                      <a:pt x="68" y="330"/>
                    </a:lnTo>
                    <a:lnTo>
                      <a:pt x="68" y="328"/>
                    </a:lnTo>
                    <a:lnTo>
                      <a:pt x="66" y="322"/>
                    </a:lnTo>
                    <a:lnTo>
                      <a:pt x="66" y="320"/>
                    </a:lnTo>
                    <a:lnTo>
                      <a:pt x="70" y="320"/>
                    </a:lnTo>
                    <a:lnTo>
                      <a:pt x="70" y="312"/>
                    </a:lnTo>
                    <a:lnTo>
                      <a:pt x="72" y="308"/>
                    </a:lnTo>
                    <a:lnTo>
                      <a:pt x="68" y="306"/>
                    </a:lnTo>
                    <a:lnTo>
                      <a:pt x="66" y="306"/>
                    </a:lnTo>
                    <a:lnTo>
                      <a:pt x="54" y="306"/>
                    </a:lnTo>
                    <a:lnTo>
                      <a:pt x="56" y="302"/>
                    </a:lnTo>
                    <a:lnTo>
                      <a:pt x="60" y="302"/>
                    </a:lnTo>
                    <a:lnTo>
                      <a:pt x="62" y="304"/>
                    </a:lnTo>
                    <a:lnTo>
                      <a:pt x="64" y="302"/>
                    </a:lnTo>
                    <a:lnTo>
                      <a:pt x="66" y="302"/>
                    </a:lnTo>
                    <a:lnTo>
                      <a:pt x="64" y="300"/>
                    </a:lnTo>
                    <a:lnTo>
                      <a:pt x="58" y="300"/>
                    </a:lnTo>
                    <a:lnTo>
                      <a:pt x="52" y="296"/>
                    </a:lnTo>
                    <a:lnTo>
                      <a:pt x="50" y="292"/>
                    </a:lnTo>
                    <a:lnTo>
                      <a:pt x="54" y="288"/>
                    </a:lnTo>
                    <a:lnTo>
                      <a:pt x="54" y="284"/>
                    </a:lnTo>
                    <a:lnTo>
                      <a:pt x="48" y="276"/>
                    </a:lnTo>
                    <a:lnTo>
                      <a:pt x="44" y="278"/>
                    </a:lnTo>
                    <a:lnTo>
                      <a:pt x="42" y="274"/>
                    </a:lnTo>
                    <a:lnTo>
                      <a:pt x="44" y="272"/>
                    </a:lnTo>
                    <a:lnTo>
                      <a:pt x="48" y="268"/>
                    </a:lnTo>
                    <a:lnTo>
                      <a:pt x="50" y="264"/>
                    </a:lnTo>
                    <a:lnTo>
                      <a:pt x="42" y="262"/>
                    </a:lnTo>
                    <a:lnTo>
                      <a:pt x="36" y="262"/>
                    </a:lnTo>
                    <a:lnTo>
                      <a:pt x="24" y="260"/>
                    </a:lnTo>
                    <a:lnTo>
                      <a:pt x="10" y="250"/>
                    </a:lnTo>
                    <a:lnTo>
                      <a:pt x="0" y="238"/>
                    </a:lnTo>
                    <a:lnTo>
                      <a:pt x="4" y="240"/>
                    </a:lnTo>
                    <a:lnTo>
                      <a:pt x="8" y="242"/>
                    </a:lnTo>
                    <a:lnTo>
                      <a:pt x="10" y="242"/>
                    </a:lnTo>
                    <a:lnTo>
                      <a:pt x="8" y="236"/>
                    </a:lnTo>
                    <a:lnTo>
                      <a:pt x="10" y="236"/>
                    </a:lnTo>
                    <a:lnTo>
                      <a:pt x="12" y="236"/>
                    </a:lnTo>
                    <a:lnTo>
                      <a:pt x="12" y="238"/>
                    </a:lnTo>
                    <a:lnTo>
                      <a:pt x="18" y="238"/>
                    </a:lnTo>
                    <a:lnTo>
                      <a:pt x="22" y="234"/>
                    </a:lnTo>
                    <a:lnTo>
                      <a:pt x="22" y="232"/>
                    </a:lnTo>
                    <a:lnTo>
                      <a:pt x="18" y="228"/>
                    </a:lnTo>
                    <a:lnTo>
                      <a:pt x="18" y="226"/>
                    </a:lnTo>
                    <a:lnTo>
                      <a:pt x="14" y="228"/>
                    </a:lnTo>
                    <a:lnTo>
                      <a:pt x="12" y="230"/>
                    </a:lnTo>
                    <a:lnTo>
                      <a:pt x="8" y="232"/>
                    </a:lnTo>
                    <a:lnTo>
                      <a:pt x="8" y="228"/>
                    </a:lnTo>
                    <a:lnTo>
                      <a:pt x="10" y="226"/>
                    </a:lnTo>
                    <a:lnTo>
                      <a:pt x="12" y="224"/>
                    </a:lnTo>
                    <a:lnTo>
                      <a:pt x="14" y="222"/>
                    </a:lnTo>
                    <a:lnTo>
                      <a:pt x="12" y="220"/>
                    </a:lnTo>
                    <a:lnTo>
                      <a:pt x="10" y="218"/>
                    </a:lnTo>
                    <a:lnTo>
                      <a:pt x="12" y="212"/>
                    </a:lnTo>
                    <a:lnTo>
                      <a:pt x="12" y="210"/>
                    </a:lnTo>
                    <a:lnTo>
                      <a:pt x="10" y="206"/>
                    </a:lnTo>
                    <a:lnTo>
                      <a:pt x="10" y="200"/>
                    </a:lnTo>
                    <a:lnTo>
                      <a:pt x="14" y="198"/>
                    </a:lnTo>
                    <a:lnTo>
                      <a:pt x="16" y="202"/>
                    </a:lnTo>
                    <a:lnTo>
                      <a:pt x="16" y="200"/>
                    </a:lnTo>
                    <a:lnTo>
                      <a:pt x="18" y="198"/>
                    </a:lnTo>
                    <a:lnTo>
                      <a:pt x="20" y="194"/>
                    </a:lnTo>
                    <a:lnTo>
                      <a:pt x="16" y="194"/>
                    </a:lnTo>
                    <a:lnTo>
                      <a:pt x="16" y="192"/>
                    </a:lnTo>
                    <a:lnTo>
                      <a:pt x="16" y="190"/>
                    </a:lnTo>
                    <a:lnTo>
                      <a:pt x="18" y="190"/>
                    </a:lnTo>
                    <a:lnTo>
                      <a:pt x="20" y="188"/>
                    </a:lnTo>
                    <a:lnTo>
                      <a:pt x="22" y="186"/>
                    </a:lnTo>
                    <a:lnTo>
                      <a:pt x="20" y="182"/>
                    </a:lnTo>
                    <a:lnTo>
                      <a:pt x="16" y="178"/>
                    </a:lnTo>
                    <a:lnTo>
                      <a:pt x="14" y="180"/>
                    </a:lnTo>
                    <a:lnTo>
                      <a:pt x="12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6" y="180"/>
                    </a:lnTo>
                    <a:lnTo>
                      <a:pt x="2" y="176"/>
                    </a:lnTo>
                    <a:lnTo>
                      <a:pt x="2" y="174"/>
                    </a:lnTo>
                    <a:lnTo>
                      <a:pt x="6" y="172"/>
                    </a:lnTo>
                    <a:lnTo>
                      <a:pt x="8" y="172"/>
                    </a:lnTo>
                    <a:lnTo>
                      <a:pt x="10" y="168"/>
                    </a:lnTo>
                    <a:lnTo>
                      <a:pt x="8" y="166"/>
                    </a:lnTo>
                    <a:lnTo>
                      <a:pt x="8" y="162"/>
                    </a:lnTo>
                    <a:lnTo>
                      <a:pt x="12" y="160"/>
                    </a:lnTo>
                    <a:lnTo>
                      <a:pt x="16" y="160"/>
                    </a:lnTo>
                    <a:lnTo>
                      <a:pt x="18" y="154"/>
                    </a:lnTo>
                    <a:lnTo>
                      <a:pt x="14" y="154"/>
                    </a:lnTo>
                    <a:lnTo>
                      <a:pt x="14" y="152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16" y="148"/>
                    </a:lnTo>
                    <a:lnTo>
                      <a:pt x="16" y="144"/>
                    </a:lnTo>
                    <a:lnTo>
                      <a:pt x="22" y="138"/>
                    </a:lnTo>
                    <a:lnTo>
                      <a:pt x="28" y="136"/>
                    </a:lnTo>
                    <a:lnTo>
                      <a:pt x="28" y="132"/>
                    </a:lnTo>
                    <a:lnTo>
                      <a:pt x="26" y="132"/>
                    </a:lnTo>
                    <a:lnTo>
                      <a:pt x="22" y="130"/>
                    </a:lnTo>
                    <a:lnTo>
                      <a:pt x="24" y="126"/>
                    </a:lnTo>
                    <a:lnTo>
                      <a:pt x="22" y="124"/>
                    </a:lnTo>
                    <a:lnTo>
                      <a:pt x="16" y="118"/>
                    </a:lnTo>
                    <a:lnTo>
                      <a:pt x="14" y="116"/>
                    </a:lnTo>
                    <a:lnTo>
                      <a:pt x="12" y="110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0"/>
                    </a:lnTo>
                    <a:lnTo>
                      <a:pt x="14" y="94"/>
                    </a:lnTo>
                    <a:lnTo>
                      <a:pt x="18" y="94"/>
                    </a:lnTo>
                    <a:lnTo>
                      <a:pt x="22" y="94"/>
                    </a:lnTo>
                    <a:lnTo>
                      <a:pt x="26" y="88"/>
                    </a:lnTo>
                    <a:lnTo>
                      <a:pt x="26" y="84"/>
                    </a:lnTo>
                    <a:lnTo>
                      <a:pt x="28" y="82"/>
                    </a:lnTo>
                    <a:lnTo>
                      <a:pt x="26" y="76"/>
                    </a:lnTo>
                    <a:lnTo>
                      <a:pt x="30" y="70"/>
                    </a:lnTo>
                    <a:lnTo>
                      <a:pt x="32" y="64"/>
                    </a:lnTo>
                    <a:lnTo>
                      <a:pt x="30" y="62"/>
                    </a:lnTo>
                    <a:lnTo>
                      <a:pt x="28" y="58"/>
                    </a:lnTo>
                    <a:lnTo>
                      <a:pt x="30" y="56"/>
                    </a:lnTo>
                    <a:lnTo>
                      <a:pt x="34" y="56"/>
                    </a:lnTo>
                    <a:lnTo>
                      <a:pt x="38" y="54"/>
                    </a:lnTo>
                    <a:lnTo>
                      <a:pt x="38" y="44"/>
                    </a:lnTo>
                    <a:lnTo>
                      <a:pt x="40" y="38"/>
                    </a:lnTo>
                    <a:lnTo>
                      <a:pt x="38" y="34"/>
                    </a:lnTo>
                    <a:lnTo>
                      <a:pt x="40" y="32"/>
                    </a:lnTo>
                    <a:lnTo>
                      <a:pt x="44" y="28"/>
                    </a:lnTo>
                    <a:lnTo>
                      <a:pt x="44" y="26"/>
                    </a:lnTo>
                    <a:lnTo>
                      <a:pt x="4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0" name="Freeform 29"/>
              <p:cNvSpPr>
                <a:spLocks/>
              </p:cNvSpPr>
              <p:nvPr/>
            </p:nvSpPr>
            <p:spPr bwMode="auto">
              <a:xfrm>
                <a:off x="1293" y="1478"/>
                <a:ext cx="416" cy="528"/>
              </a:xfrm>
              <a:custGeom>
                <a:avLst/>
                <a:gdLst>
                  <a:gd name="T0" fmla="*/ 416 w 416"/>
                  <a:gd name="T1" fmla="*/ 374 h 528"/>
                  <a:gd name="T2" fmla="*/ 222 w 416"/>
                  <a:gd name="T3" fmla="*/ 456 h 528"/>
                  <a:gd name="T4" fmla="*/ 218 w 416"/>
                  <a:gd name="T5" fmla="*/ 478 h 528"/>
                  <a:gd name="T6" fmla="*/ 212 w 416"/>
                  <a:gd name="T7" fmla="*/ 512 h 528"/>
                  <a:gd name="T8" fmla="*/ 196 w 416"/>
                  <a:gd name="T9" fmla="*/ 524 h 528"/>
                  <a:gd name="T10" fmla="*/ 180 w 416"/>
                  <a:gd name="T11" fmla="*/ 518 h 528"/>
                  <a:gd name="T12" fmla="*/ 178 w 416"/>
                  <a:gd name="T13" fmla="*/ 496 h 528"/>
                  <a:gd name="T14" fmla="*/ 184 w 416"/>
                  <a:gd name="T15" fmla="*/ 484 h 528"/>
                  <a:gd name="T16" fmla="*/ 176 w 416"/>
                  <a:gd name="T17" fmla="*/ 480 h 528"/>
                  <a:gd name="T18" fmla="*/ 170 w 416"/>
                  <a:gd name="T19" fmla="*/ 466 h 528"/>
                  <a:gd name="T20" fmla="*/ 172 w 416"/>
                  <a:gd name="T21" fmla="*/ 456 h 528"/>
                  <a:gd name="T22" fmla="*/ 166 w 416"/>
                  <a:gd name="T23" fmla="*/ 446 h 528"/>
                  <a:gd name="T24" fmla="*/ 152 w 416"/>
                  <a:gd name="T25" fmla="*/ 440 h 528"/>
                  <a:gd name="T26" fmla="*/ 138 w 416"/>
                  <a:gd name="T27" fmla="*/ 430 h 528"/>
                  <a:gd name="T28" fmla="*/ 126 w 416"/>
                  <a:gd name="T29" fmla="*/ 422 h 528"/>
                  <a:gd name="T30" fmla="*/ 128 w 416"/>
                  <a:gd name="T31" fmla="*/ 408 h 528"/>
                  <a:gd name="T32" fmla="*/ 130 w 416"/>
                  <a:gd name="T33" fmla="*/ 400 h 528"/>
                  <a:gd name="T34" fmla="*/ 136 w 416"/>
                  <a:gd name="T35" fmla="*/ 388 h 528"/>
                  <a:gd name="T36" fmla="*/ 148 w 416"/>
                  <a:gd name="T37" fmla="*/ 380 h 528"/>
                  <a:gd name="T38" fmla="*/ 152 w 416"/>
                  <a:gd name="T39" fmla="*/ 368 h 528"/>
                  <a:gd name="T40" fmla="*/ 136 w 416"/>
                  <a:gd name="T41" fmla="*/ 372 h 528"/>
                  <a:gd name="T42" fmla="*/ 136 w 416"/>
                  <a:gd name="T43" fmla="*/ 360 h 528"/>
                  <a:gd name="T44" fmla="*/ 128 w 416"/>
                  <a:gd name="T45" fmla="*/ 346 h 528"/>
                  <a:gd name="T46" fmla="*/ 114 w 416"/>
                  <a:gd name="T47" fmla="*/ 338 h 528"/>
                  <a:gd name="T48" fmla="*/ 120 w 416"/>
                  <a:gd name="T49" fmla="*/ 318 h 528"/>
                  <a:gd name="T50" fmla="*/ 110 w 416"/>
                  <a:gd name="T51" fmla="*/ 312 h 528"/>
                  <a:gd name="T52" fmla="*/ 110 w 416"/>
                  <a:gd name="T53" fmla="*/ 304 h 528"/>
                  <a:gd name="T54" fmla="*/ 102 w 416"/>
                  <a:gd name="T55" fmla="*/ 304 h 528"/>
                  <a:gd name="T56" fmla="*/ 84 w 416"/>
                  <a:gd name="T57" fmla="*/ 292 h 528"/>
                  <a:gd name="T58" fmla="*/ 82 w 416"/>
                  <a:gd name="T59" fmla="*/ 284 h 528"/>
                  <a:gd name="T60" fmla="*/ 92 w 416"/>
                  <a:gd name="T61" fmla="*/ 280 h 528"/>
                  <a:gd name="T62" fmla="*/ 100 w 416"/>
                  <a:gd name="T63" fmla="*/ 276 h 528"/>
                  <a:gd name="T64" fmla="*/ 106 w 416"/>
                  <a:gd name="T65" fmla="*/ 268 h 528"/>
                  <a:gd name="T66" fmla="*/ 108 w 416"/>
                  <a:gd name="T67" fmla="*/ 260 h 528"/>
                  <a:gd name="T68" fmla="*/ 90 w 416"/>
                  <a:gd name="T69" fmla="*/ 254 h 528"/>
                  <a:gd name="T70" fmla="*/ 82 w 416"/>
                  <a:gd name="T71" fmla="*/ 246 h 528"/>
                  <a:gd name="T72" fmla="*/ 66 w 416"/>
                  <a:gd name="T73" fmla="*/ 248 h 528"/>
                  <a:gd name="T74" fmla="*/ 50 w 416"/>
                  <a:gd name="T75" fmla="*/ 234 h 528"/>
                  <a:gd name="T76" fmla="*/ 40 w 416"/>
                  <a:gd name="T77" fmla="*/ 224 h 528"/>
                  <a:gd name="T78" fmla="*/ 40 w 416"/>
                  <a:gd name="T79" fmla="*/ 212 h 528"/>
                  <a:gd name="T80" fmla="*/ 28 w 416"/>
                  <a:gd name="T81" fmla="*/ 190 h 528"/>
                  <a:gd name="T82" fmla="*/ 34 w 416"/>
                  <a:gd name="T83" fmla="*/ 180 h 528"/>
                  <a:gd name="T84" fmla="*/ 40 w 416"/>
                  <a:gd name="T85" fmla="*/ 174 h 528"/>
                  <a:gd name="T86" fmla="*/ 40 w 416"/>
                  <a:gd name="T87" fmla="*/ 158 h 528"/>
                  <a:gd name="T88" fmla="*/ 40 w 416"/>
                  <a:gd name="T89" fmla="*/ 152 h 528"/>
                  <a:gd name="T90" fmla="*/ 36 w 416"/>
                  <a:gd name="T91" fmla="*/ 138 h 528"/>
                  <a:gd name="T92" fmla="*/ 42 w 416"/>
                  <a:gd name="T93" fmla="*/ 136 h 528"/>
                  <a:gd name="T94" fmla="*/ 50 w 416"/>
                  <a:gd name="T95" fmla="*/ 122 h 528"/>
                  <a:gd name="T96" fmla="*/ 52 w 416"/>
                  <a:gd name="T97" fmla="*/ 110 h 528"/>
                  <a:gd name="T98" fmla="*/ 44 w 416"/>
                  <a:gd name="T99" fmla="*/ 102 h 528"/>
                  <a:gd name="T100" fmla="*/ 34 w 416"/>
                  <a:gd name="T101" fmla="*/ 84 h 528"/>
                  <a:gd name="T102" fmla="*/ 30 w 416"/>
                  <a:gd name="T103" fmla="*/ 72 h 528"/>
                  <a:gd name="T104" fmla="*/ 34 w 416"/>
                  <a:gd name="T105" fmla="*/ 54 h 528"/>
                  <a:gd name="T106" fmla="*/ 28 w 416"/>
                  <a:gd name="T107" fmla="*/ 50 h 528"/>
                  <a:gd name="T108" fmla="*/ 26 w 416"/>
                  <a:gd name="T109" fmla="*/ 38 h 528"/>
                  <a:gd name="T110" fmla="*/ 16 w 416"/>
                  <a:gd name="T111" fmla="*/ 32 h 528"/>
                  <a:gd name="T112" fmla="*/ 6 w 416"/>
                  <a:gd name="T113" fmla="*/ 24 h 528"/>
                  <a:gd name="T114" fmla="*/ 4 w 416"/>
                  <a:gd name="T115" fmla="*/ 8 h 528"/>
                  <a:gd name="T116" fmla="*/ 240 w 416"/>
                  <a:gd name="T117" fmla="*/ 2 h 5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16" h="528">
                    <a:moveTo>
                      <a:pt x="284" y="2"/>
                    </a:moveTo>
                    <a:lnTo>
                      <a:pt x="284" y="44"/>
                    </a:lnTo>
                    <a:lnTo>
                      <a:pt x="284" y="46"/>
                    </a:lnTo>
                    <a:lnTo>
                      <a:pt x="284" y="102"/>
                    </a:lnTo>
                    <a:lnTo>
                      <a:pt x="350" y="102"/>
                    </a:lnTo>
                    <a:lnTo>
                      <a:pt x="350" y="238"/>
                    </a:lnTo>
                    <a:lnTo>
                      <a:pt x="416" y="238"/>
                    </a:lnTo>
                    <a:lnTo>
                      <a:pt x="416" y="352"/>
                    </a:lnTo>
                    <a:lnTo>
                      <a:pt x="416" y="374"/>
                    </a:lnTo>
                    <a:lnTo>
                      <a:pt x="350" y="372"/>
                    </a:lnTo>
                    <a:lnTo>
                      <a:pt x="316" y="372"/>
                    </a:lnTo>
                    <a:lnTo>
                      <a:pt x="284" y="442"/>
                    </a:lnTo>
                    <a:lnTo>
                      <a:pt x="224" y="442"/>
                    </a:lnTo>
                    <a:lnTo>
                      <a:pt x="222" y="446"/>
                    </a:lnTo>
                    <a:lnTo>
                      <a:pt x="224" y="448"/>
                    </a:lnTo>
                    <a:lnTo>
                      <a:pt x="222" y="448"/>
                    </a:lnTo>
                    <a:lnTo>
                      <a:pt x="222" y="454"/>
                    </a:lnTo>
                    <a:lnTo>
                      <a:pt x="222" y="456"/>
                    </a:lnTo>
                    <a:lnTo>
                      <a:pt x="220" y="458"/>
                    </a:lnTo>
                    <a:lnTo>
                      <a:pt x="220" y="464"/>
                    </a:lnTo>
                    <a:lnTo>
                      <a:pt x="218" y="468"/>
                    </a:lnTo>
                    <a:lnTo>
                      <a:pt x="214" y="470"/>
                    </a:lnTo>
                    <a:lnTo>
                      <a:pt x="210" y="470"/>
                    </a:lnTo>
                    <a:lnTo>
                      <a:pt x="212" y="476"/>
                    </a:lnTo>
                    <a:lnTo>
                      <a:pt x="214" y="480"/>
                    </a:lnTo>
                    <a:lnTo>
                      <a:pt x="218" y="478"/>
                    </a:lnTo>
                    <a:lnTo>
                      <a:pt x="220" y="482"/>
                    </a:lnTo>
                    <a:lnTo>
                      <a:pt x="218" y="484"/>
                    </a:lnTo>
                    <a:lnTo>
                      <a:pt x="214" y="486"/>
                    </a:lnTo>
                    <a:lnTo>
                      <a:pt x="212" y="490"/>
                    </a:lnTo>
                    <a:lnTo>
                      <a:pt x="214" y="492"/>
                    </a:lnTo>
                    <a:lnTo>
                      <a:pt x="218" y="500"/>
                    </a:lnTo>
                    <a:lnTo>
                      <a:pt x="214" y="506"/>
                    </a:lnTo>
                    <a:lnTo>
                      <a:pt x="212" y="510"/>
                    </a:lnTo>
                    <a:lnTo>
                      <a:pt x="212" y="512"/>
                    </a:lnTo>
                    <a:lnTo>
                      <a:pt x="210" y="512"/>
                    </a:lnTo>
                    <a:lnTo>
                      <a:pt x="210" y="514"/>
                    </a:lnTo>
                    <a:lnTo>
                      <a:pt x="208" y="514"/>
                    </a:lnTo>
                    <a:lnTo>
                      <a:pt x="206" y="516"/>
                    </a:lnTo>
                    <a:lnTo>
                      <a:pt x="204" y="516"/>
                    </a:lnTo>
                    <a:lnTo>
                      <a:pt x="202" y="518"/>
                    </a:lnTo>
                    <a:lnTo>
                      <a:pt x="200" y="520"/>
                    </a:lnTo>
                    <a:lnTo>
                      <a:pt x="198" y="522"/>
                    </a:lnTo>
                    <a:lnTo>
                      <a:pt x="196" y="524"/>
                    </a:lnTo>
                    <a:lnTo>
                      <a:pt x="194" y="526"/>
                    </a:lnTo>
                    <a:lnTo>
                      <a:pt x="192" y="528"/>
                    </a:lnTo>
                    <a:lnTo>
                      <a:pt x="190" y="528"/>
                    </a:lnTo>
                    <a:lnTo>
                      <a:pt x="188" y="526"/>
                    </a:lnTo>
                    <a:lnTo>
                      <a:pt x="184" y="524"/>
                    </a:lnTo>
                    <a:lnTo>
                      <a:pt x="182" y="522"/>
                    </a:lnTo>
                    <a:lnTo>
                      <a:pt x="180" y="520"/>
                    </a:lnTo>
                    <a:lnTo>
                      <a:pt x="180" y="518"/>
                    </a:lnTo>
                    <a:lnTo>
                      <a:pt x="180" y="516"/>
                    </a:lnTo>
                    <a:lnTo>
                      <a:pt x="180" y="510"/>
                    </a:lnTo>
                    <a:lnTo>
                      <a:pt x="180" y="506"/>
                    </a:lnTo>
                    <a:lnTo>
                      <a:pt x="180" y="504"/>
                    </a:lnTo>
                    <a:lnTo>
                      <a:pt x="180" y="502"/>
                    </a:lnTo>
                    <a:lnTo>
                      <a:pt x="180" y="500"/>
                    </a:lnTo>
                    <a:lnTo>
                      <a:pt x="178" y="500"/>
                    </a:lnTo>
                    <a:lnTo>
                      <a:pt x="178" y="498"/>
                    </a:lnTo>
                    <a:lnTo>
                      <a:pt x="178" y="496"/>
                    </a:lnTo>
                    <a:lnTo>
                      <a:pt x="178" y="494"/>
                    </a:lnTo>
                    <a:lnTo>
                      <a:pt x="178" y="492"/>
                    </a:lnTo>
                    <a:lnTo>
                      <a:pt x="178" y="490"/>
                    </a:lnTo>
                    <a:lnTo>
                      <a:pt x="180" y="488"/>
                    </a:lnTo>
                    <a:lnTo>
                      <a:pt x="182" y="488"/>
                    </a:lnTo>
                    <a:lnTo>
                      <a:pt x="182" y="486"/>
                    </a:lnTo>
                    <a:lnTo>
                      <a:pt x="184" y="486"/>
                    </a:lnTo>
                    <a:lnTo>
                      <a:pt x="184" y="484"/>
                    </a:lnTo>
                    <a:lnTo>
                      <a:pt x="182" y="482"/>
                    </a:lnTo>
                    <a:lnTo>
                      <a:pt x="182" y="480"/>
                    </a:lnTo>
                    <a:lnTo>
                      <a:pt x="182" y="478"/>
                    </a:lnTo>
                    <a:lnTo>
                      <a:pt x="180" y="478"/>
                    </a:lnTo>
                    <a:lnTo>
                      <a:pt x="178" y="478"/>
                    </a:lnTo>
                    <a:lnTo>
                      <a:pt x="178" y="480"/>
                    </a:lnTo>
                    <a:lnTo>
                      <a:pt x="176" y="480"/>
                    </a:lnTo>
                    <a:lnTo>
                      <a:pt x="176" y="478"/>
                    </a:lnTo>
                    <a:lnTo>
                      <a:pt x="174" y="478"/>
                    </a:lnTo>
                    <a:lnTo>
                      <a:pt x="172" y="478"/>
                    </a:lnTo>
                    <a:lnTo>
                      <a:pt x="172" y="476"/>
                    </a:lnTo>
                    <a:lnTo>
                      <a:pt x="170" y="476"/>
                    </a:lnTo>
                    <a:lnTo>
                      <a:pt x="170" y="472"/>
                    </a:lnTo>
                    <a:lnTo>
                      <a:pt x="170" y="470"/>
                    </a:lnTo>
                    <a:lnTo>
                      <a:pt x="170" y="468"/>
                    </a:lnTo>
                    <a:lnTo>
                      <a:pt x="170" y="466"/>
                    </a:lnTo>
                    <a:lnTo>
                      <a:pt x="168" y="464"/>
                    </a:lnTo>
                    <a:lnTo>
                      <a:pt x="168" y="462"/>
                    </a:lnTo>
                    <a:lnTo>
                      <a:pt x="170" y="462"/>
                    </a:lnTo>
                    <a:lnTo>
                      <a:pt x="172" y="460"/>
                    </a:lnTo>
                    <a:lnTo>
                      <a:pt x="172" y="458"/>
                    </a:lnTo>
                    <a:lnTo>
                      <a:pt x="172" y="456"/>
                    </a:lnTo>
                    <a:lnTo>
                      <a:pt x="170" y="454"/>
                    </a:lnTo>
                    <a:lnTo>
                      <a:pt x="170" y="452"/>
                    </a:lnTo>
                    <a:lnTo>
                      <a:pt x="168" y="450"/>
                    </a:lnTo>
                    <a:lnTo>
                      <a:pt x="168" y="448"/>
                    </a:lnTo>
                    <a:lnTo>
                      <a:pt x="166" y="448"/>
                    </a:lnTo>
                    <a:lnTo>
                      <a:pt x="166" y="446"/>
                    </a:lnTo>
                    <a:lnTo>
                      <a:pt x="164" y="448"/>
                    </a:lnTo>
                    <a:lnTo>
                      <a:pt x="160" y="448"/>
                    </a:lnTo>
                    <a:lnTo>
                      <a:pt x="158" y="448"/>
                    </a:lnTo>
                    <a:lnTo>
                      <a:pt x="156" y="448"/>
                    </a:lnTo>
                    <a:lnTo>
                      <a:pt x="154" y="446"/>
                    </a:lnTo>
                    <a:lnTo>
                      <a:pt x="154" y="444"/>
                    </a:lnTo>
                    <a:lnTo>
                      <a:pt x="154" y="442"/>
                    </a:lnTo>
                    <a:lnTo>
                      <a:pt x="152" y="440"/>
                    </a:lnTo>
                    <a:lnTo>
                      <a:pt x="152" y="438"/>
                    </a:lnTo>
                    <a:lnTo>
                      <a:pt x="150" y="438"/>
                    </a:lnTo>
                    <a:lnTo>
                      <a:pt x="148" y="438"/>
                    </a:lnTo>
                    <a:lnTo>
                      <a:pt x="146" y="438"/>
                    </a:lnTo>
                    <a:lnTo>
                      <a:pt x="144" y="436"/>
                    </a:lnTo>
                    <a:lnTo>
                      <a:pt x="142" y="436"/>
                    </a:lnTo>
                    <a:lnTo>
                      <a:pt x="140" y="434"/>
                    </a:lnTo>
                    <a:lnTo>
                      <a:pt x="140" y="432"/>
                    </a:lnTo>
                    <a:lnTo>
                      <a:pt x="138" y="430"/>
                    </a:lnTo>
                    <a:lnTo>
                      <a:pt x="138" y="428"/>
                    </a:lnTo>
                    <a:lnTo>
                      <a:pt x="138" y="426"/>
                    </a:lnTo>
                    <a:lnTo>
                      <a:pt x="136" y="426"/>
                    </a:lnTo>
                    <a:lnTo>
                      <a:pt x="134" y="424"/>
                    </a:lnTo>
                    <a:lnTo>
                      <a:pt x="130" y="424"/>
                    </a:lnTo>
                    <a:lnTo>
                      <a:pt x="128" y="424"/>
                    </a:lnTo>
                    <a:lnTo>
                      <a:pt x="126" y="422"/>
                    </a:lnTo>
                    <a:lnTo>
                      <a:pt x="124" y="422"/>
                    </a:lnTo>
                    <a:lnTo>
                      <a:pt x="124" y="420"/>
                    </a:lnTo>
                    <a:lnTo>
                      <a:pt x="124" y="418"/>
                    </a:lnTo>
                    <a:lnTo>
                      <a:pt x="124" y="416"/>
                    </a:lnTo>
                    <a:lnTo>
                      <a:pt x="126" y="414"/>
                    </a:lnTo>
                    <a:lnTo>
                      <a:pt x="126" y="412"/>
                    </a:lnTo>
                    <a:lnTo>
                      <a:pt x="128" y="412"/>
                    </a:lnTo>
                    <a:lnTo>
                      <a:pt x="128" y="410"/>
                    </a:lnTo>
                    <a:lnTo>
                      <a:pt x="128" y="408"/>
                    </a:lnTo>
                    <a:lnTo>
                      <a:pt x="130" y="408"/>
                    </a:lnTo>
                    <a:lnTo>
                      <a:pt x="132" y="408"/>
                    </a:lnTo>
                    <a:lnTo>
                      <a:pt x="134" y="406"/>
                    </a:lnTo>
                    <a:lnTo>
                      <a:pt x="134" y="404"/>
                    </a:lnTo>
                    <a:lnTo>
                      <a:pt x="132" y="402"/>
                    </a:lnTo>
                    <a:lnTo>
                      <a:pt x="132" y="400"/>
                    </a:lnTo>
                    <a:lnTo>
                      <a:pt x="130" y="400"/>
                    </a:lnTo>
                    <a:lnTo>
                      <a:pt x="132" y="398"/>
                    </a:lnTo>
                    <a:lnTo>
                      <a:pt x="134" y="398"/>
                    </a:lnTo>
                    <a:lnTo>
                      <a:pt x="134" y="396"/>
                    </a:lnTo>
                    <a:lnTo>
                      <a:pt x="136" y="396"/>
                    </a:lnTo>
                    <a:lnTo>
                      <a:pt x="136" y="394"/>
                    </a:lnTo>
                    <a:lnTo>
                      <a:pt x="136" y="392"/>
                    </a:lnTo>
                    <a:lnTo>
                      <a:pt x="136" y="390"/>
                    </a:lnTo>
                    <a:lnTo>
                      <a:pt x="136" y="388"/>
                    </a:lnTo>
                    <a:lnTo>
                      <a:pt x="136" y="386"/>
                    </a:lnTo>
                    <a:lnTo>
                      <a:pt x="138" y="384"/>
                    </a:lnTo>
                    <a:lnTo>
                      <a:pt x="140" y="382"/>
                    </a:lnTo>
                    <a:lnTo>
                      <a:pt x="142" y="382"/>
                    </a:lnTo>
                    <a:lnTo>
                      <a:pt x="144" y="380"/>
                    </a:lnTo>
                    <a:lnTo>
                      <a:pt x="146" y="380"/>
                    </a:lnTo>
                    <a:lnTo>
                      <a:pt x="148" y="380"/>
                    </a:lnTo>
                    <a:lnTo>
                      <a:pt x="150" y="378"/>
                    </a:lnTo>
                    <a:lnTo>
                      <a:pt x="152" y="376"/>
                    </a:lnTo>
                    <a:lnTo>
                      <a:pt x="152" y="374"/>
                    </a:lnTo>
                    <a:lnTo>
                      <a:pt x="154" y="372"/>
                    </a:lnTo>
                    <a:lnTo>
                      <a:pt x="156" y="370"/>
                    </a:lnTo>
                    <a:lnTo>
                      <a:pt x="156" y="368"/>
                    </a:lnTo>
                    <a:lnTo>
                      <a:pt x="154" y="368"/>
                    </a:lnTo>
                    <a:lnTo>
                      <a:pt x="152" y="368"/>
                    </a:lnTo>
                    <a:lnTo>
                      <a:pt x="150" y="368"/>
                    </a:lnTo>
                    <a:lnTo>
                      <a:pt x="150" y="370"/>
                    </a:lnTo>
                    <a:lnTo>
                      <a:pt x="148" y="370"/>
                    </a:lnTo>
                    <a:lnTo>
                      <a:pt x="144" y="372"/>
                    </a:lnTo>
                    <a:lnTo>
                      <a:pt x="142" y="372"/>
                    </a:lnTo>
                    <a:lnTo>
                      <a:pt x="140" y="374"/>
                    </a:lnTo>
                    <a:lnTo>
                      <a:pt x="138" y="374"/>
                    </a:lnTo>
                    <a:lnTo>
                      <a:pt x="136" y="372"/>
                    </a:lnTo>
                    <a:lnTo>
                      <a:pt x="134" y="372"/>
                    </a:lnTo>
                    <a:lnTo>
                      <a:pt x="134" y="370"/>
                    </a:lnTo>
                    <a:lnTo>
                      <a:pt x="134" y="368"/>
                    </a:lnTo>
                    <a:lnTo>
                      <a:pt x="136" y="368"/>
                    </a:lnTo>
                    <a:lnTo>
                      <a:pt x="136" y="366"/>
                    </a:lnTo>
                    <a:lnTo>
                      <a:pt x="136" y="364"/>
                    </a:lnTo>
                    <a:lnTo>
                      <a:pt x="136" y="362"/>
                    </a:lnTo>
                    <a:lnTo>
                      <a:pt x="136" y="360"/>
                    </a:lnTo>
                    <a:lnTo>
                      <a:pt x="134" y="356"/>
                    </a:lnTo>
                    <a:lnTo>
                      <a:pt x="134" y="354"/>
                    </a:lnTo>
                    <a:lnTo>
                      <a:pt x="134" y="352"/>
                    </a:lnTo>
                    <a:lnTo>
                      <a:pt x="134" y="348"/>
                    </a:lnTo>
                    <a:lnTo>
                      <a:pt x="132" y="348"/>
                    </a:lnTo>
                    <a:lnTo>
                      <a:pt x="130" y="348"/>
                    </a:lnTo>
                    <a:lnTo>
                      <a:pt x="128" y="348"/>
                    </a:lnTo>
                    <a:lnTo>
                      <a:pt x="128" y="346"/>
                    </a:lnTo>
                    <a:lnTo>
                      <a:pt x="126" y="344"/>
                    </a:lnTo>
                    <a:lnTo>
                      <a:pt x="126" y="342"/>
                    </a:lnTo>
                    <a:lnTo>
                      <a:pt x="124" y="342"/>
                    </a:lnTo>
                    <a:lnTo>
                      <a:pt x="122" y="342"/>
                    </a:lnTo>
                    <a:lnTo>
                      <a:pt x="122" y="340"/>
                    </a:lnTo>
                    <a:lnTo>
                      <a:pt x="120" y="342"/>
                    </a:lnTo>
                    <a:lnTo>
                      <a:pt x="118" y="340"/>
                    </a:lnTo>
                    <a:lnTo>
                      <a:pt x="116" y="340"/>
                    </a:lnTo>
                    <a:lnTo>
                      <a:pt x="114" y="338"/>
                    </a:lnTo>
                    <a:lnTo>
                      <a:pt x="114" y="334"/>
                    </a:lnTo>
                    <a:lnTo>
                      <a:pt x="114" y="332"/>
                    </a:lnTo>
                    <a:lnTo>
                      <a:pt x="114" y="330"/>
                    </a:lnTo>
                    <a:lnTo>
                      <a:pt x="114" y="326"/>
                    </a:lnTo>
                    <a:lnTo>
                      <a:pt x="116" y="326"/>
                    </a:lnTo>
                    <a:lnTo>
                      <a:pt x="116" y="324"/>
                    </a:lnTo>
                    <a:lnTo>
                      <a:pt x="118" y="322"/>
                    </a:lnTo>
                    <a:lnTo>
                      <a:pt x="120" y="320"/>
                    </a:lnTo>
                    <a:lnTo>
                      <a:pt x="120" y="318"/>
                    </a:lnTo>
                    <a:lnTo>
                      <a:pt x="120" y="316"/>
                    </a:lnTo>
                    <a:lnTo>
                      <a:pt x="118" y="316"/>
                    </a:lnTo>
                    <a:lnTo>
                      <a:pt x="116" y="314"/>
                    </a:lnTo>
                    <a:lnTo>
                      <a:pt x="112" y="314"/>
                    </a:lnTo>
                    <a:lnTo>
                      <a:pt x="110" y="314"/>
                    </a:lnTo>
                    <a:lnTo>
                      <a:pt x="110" y="312"/>
                    </a:lnTo>
                    <a:lnTo>
                      <a:pt x="110" y="310"/>
                    </a:lnTo>
                    <a:lnTo>
                      <a:pt x="112" y="310"/>
                    </a:lnTo>
                    <a:lnTo>
                      <a:pt x="114" y="308"/>
                    </a:lnTo>
                    <a:lnTo>
                      <a:pt x="114" y="306"/>
                    </a:lnTo>
                    <a:lnTo>
                      <a:pt x="114" y="304"/>
                    </a:lnTo>
                    <a:lnTo>
                      <a:pt x="114" y="302"/>
                    </a:lnTo>
                    <a:lnTo>
                      <a:pt x="112" y="302"/>
                    </a:lnTo>
                    <a:lnTo>
                      <a:pt x="110" y="304"/>
                    </a:lnTo>
                    <a:lnTo>
                      <a:pt x="108" y="306"/>
                    </a:lnTo>
                    <a:lnTo>
                      <a:pt x="108" y="304"/>
                    </a:lnTo>
                    <a:lnTo>
                      <a:pt x="106" y="304"/>
                    </a:lnTo>
                    <a:lnTo>
                      <a:pt x="106" y="302"/>
                    </a:lnTo>
                    <a:lnTo>
                      <a:pt x="104" y="302"/>
                    </a:lnTo>
                    <a:lnTo>
                      <a:pt x="102" y="304"/>
                    </a:lnTo>
                    <a:lnTo>
                      <a:pt x="100" y="304"/>
                    </a:lnTo>
                    <a:lnTo>
                      <a:pt x="98" y="304"/>
                    </a:lnTo>
                    <a:lnTo>
                      <a:pt x="92" y="298"/>
                    </a:lnTo>
                    <a:lnTo>
                      <a:pt x="90" y="296"/>
                    </a:lnTo>
                    <a:lnTo>
                      <a:pt x="88" y="294"/>
                    </a:lnTo>
                    <a:lnTo>
                      <a:pt x="86" y="294"/>
                    </a:lnTo>
                    <a:lnTo>
                      <a:pt x="84" y="294"/>
                    </a:lnTo>
                    <a:lnTo>
                      <a:pt x="84" y="292"/>
                    </a:lnTo>
                    <a:lnTo>
                      <a:pt x="84" y="290"/>
                    </a:lnTo>
                    <a:lnTo>
                      <a:pt x="84" y="288"/>
                    </a:lnTo>
                    <a:lnTo>
                      <a:pt x="86" y="286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2" y="284"/>
                    </a:lnTo>
                    <a:lnTo>
                      <a:pt x="82" y="282"/>
                    </a:lnTo>
                    <a:lnTo>
                      <a:pt x="84" y="280"/>
                    </a:lnTo>
                    <a:lnTo>
                      <a:pt x="86" y="280"/>
                    </a:lnTo>
                    <a:lnTo>
                      <a:pt x="88" y="280"/>
                    </a:lnTo>
                    <a:lnTo>
                      <a:pt x="90" y="282"/>
                    </a:lnTo>
                    <a:lnTo>
                      <a:pt x="92" y="280"/>
                    </a:lnTo>
                    <a:lnTo>
                      <a:pt x="92" y="278"/>
                    </a:lnTo>
                    <a:lnTo>
                      <a:pt x="94" y="278"/>
                    </a:lnTo>
                    <a:lnTo>
                      <a:pt x="96" y="278"/>
                    </a:lnTo>
                    <a:lnTo>
                      <a:pt x="98" y="278"/>
                    </a:lnTo>
                    <a:lnTo>
                      <a:pt x="100" y="276"/>
                    </a:lnTo>
                    <a:lnTo>
                      <a:pt x="100" y="274"/>
                    </a:lnTo>
                    <a:lnTo>
                      <a:pt x="102" y="274"/>
                    </a:lnTo>
                    <a:lnTo>
                      <a:pt x="102" y="272"/>
                    </a:lnTo>
                    <a:lnTo>
                      <a:pt x="100" y="270"/>
                    </a:lnTo>
                    <a:lnTo>
                      <a:pt x="102" y="268"/>
                    </a:lnTo>
                    <a:lnTo>
                      <a:pt x="104" y="268"/>
                    </a:lnTo>
                    <a:lnTo>
                      <a:pt x="106" y="268"/>
                    </a:lnTo>
                    <a:lnTo>
                      <a:pt x="104" y="266"/>
                    </a:lnTo>
                    <a:lnTo>
                      <a:pt x="104" y="264"/>
                    </a:lnTo>
                    <a:lnTo>
                      <a:pt x="104" y="262"/>
                    </a:lnTo>
                    <a:lnTo>
                      <a:pt x="106" y="262"/>
                    </a:lnTo>
                    <a:lnTo>
                      <a:pt x="108" y="262"/>
                    </a:lnTo>
                    <a:lnTo>
                      <a:pt x="108" y="260"/>
                    </a:lnTo>
                    <a:lnTo>
                      <a:pt x="106" y="258"/>
                    </a:lnTo>
                    <a:lnTo>
                      <a:pt x="104" y="258"/>
                    </a:lnTo>
                    <a:lnTo>
                      <a:pt x="100" y="258"/>
                    </a:lnTo>
                    <a:lnTo>
                      <a:pt x="94" y="258"/>
                    </a:lnTo>
                    <a:lnTo>
                      <a:pt x="92" y="258"/>
                    </a:lnTo>
                    <a:lnTo>
                      <a:pt x="90" y="258"/>
                    </a:lnTo>
                    <a:lnTo>
                      <a:pt x="88" y="256"/>
                    </a:lnTo>
                    <a:lnTo>
                      <a:pt x="90" y="254"/>
                    </a:lnTo>
                    <a:lnTo>
                      <a:pt x="90" y="252"/>
                    </a:lnTo>
                    <a:lnTo>
                      <a:pt x="88" y="248"/>
                    </a:lnTo>
                    <a:lnTo>
                      <a:pt x="86" y="248"/>
                    </a:lnTo>
                    <a:lnTo>
                      <a:pt x="86" y="246"/>
                    </a:lnTo>
                    <a:lnTo>
                      <a:pt x="84" y="246"/>
                    </a:lnTo>
                    <a:lnTo>
                      <a:pt x="82" y="246"/>
                    </a:lnTo>
                    <a:lnTo>
                      <a:pt x="80" y="248"/>
                    </a:lnTo>
                    <a:lnTo>
                      <a:pt x="80" y="250"/>
                    </a:lnTo>
                    <a:lnTo>
                      <a:pt x="78" y="250"/>
                    </a:lnTo>
                    <a:lnTo>
                      <a:pt x="76" y="250"/>
                    </a:lnTo>
                    <a:lnTo>
                      <a:pt x="74" y="250"/>
                    </a:lnTo>
                    <a:lnTo>
                      <a:pt x="72" y="250"/>
                    </a:lnTo>
                    <a:lnTo>
                      <a:pt x="70" y="248"/>
                    </a:lnTo>
                    <a:lnTo>
                      <a:pt x="68" y="248"/>
                    </a:lnTo>
                    <a:lnTo>
                      <a:pt x="66" y="248"/>
                    </a:lnTo>
                    <a:lnTo>
                      <a:pt x="64" y="248"/>
                    </a:lnTo>
                    <a:lnTo>
                      <a:pt x="62" y="248"/>
                    </a:lnTo>
                    <a:lnTo>
                      <a:pt x="60" y="246"/>
                    </a:lnTo>
                    <a:lnTo>
                      <a:pt x="58" y="242"/>
                    </a:lnTo>
                    <a:lnTo>
                      <a:pt x="56" y="240"/>
                    </a:lnTo>
                    <a:lnTo>
                      <a:pt x="54" y="238"/>
                    </a:lnTo>
                    <a:lnTo>
                      <a:pt x="52" y="238"/>
                    </a:lnTo>
                    <a:lnTo>
                      <a:pt x="52" y="236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6" y="232"/>
                    </a:lnTo>
                    <a:lnTo>
                      <a:pt x="46" y="230"/>
                    </a:lnTo>
                    <a:lnTo>
                      <a:pt x="44" y="228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0" y="224"/>
                    </a:lnTo>
                    <a:lnTo>
                      <a:pt x="40" y="222"/>
                    </a:lnTo>
                    <a:lnTo>
                      <a:pt x="38" y="220"/>
                    </a:lnTo>
                    <a:lnTo>
                      <a:pt x="38" y="218"/>
                    </a:lnTo>
                    <a:lnTo>
                      <a:pt x="38" y="216"/>
                    </a:lnTo>
                    <a:lnTo>
                      <a:pt x="40" y="214"/>
                    </a:lnTo>
                    <a:lnTo>
                      <a:pt x="40" y="212"/>
                    </a:lnTo>
                    <a:lnTo>
                      <a:pt x="38" y="212"/>
                    </a:lnTo>
                    <a:lnTo>
                      <a:pt x="36" y="210"/>
                    </a:lnTo>
                    <a:lnTo>
                      <a:pt x="34" y="208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30" y="202"/>
                    </a:lnTo>
                    <a:lnTo>
                      <a:pt x="28" y="198"/>
                    </a:lnTo>
                    <a:lnTo>
                      <a:pt x="28" y="194"/>
                    </a:lnTo>
                    <a:lnTo>
                      <a:pt x="28" y="190"/>
                    </a:lnTo>
                    <a:lnTo>
                      <a:pt x="28" y="188"/>
                    </a:lnTo>
                    <a:lnTo>
                      <a:pt x="28" y="186"/>
                    </a:lnTo>
                    <a:lnTo>
                      <a:pt x="30" y="184"/>
                    </a:lnTo>
                    <a:lnTo>
                      <a:pt x="32" y="182"/>
                    </a:lnTo>
                    <a:lnTo>
                      <a:pt x="32" y="180"/>
                    </a:lnTo>
                    <a:lnTo>
                      <a:pt x="34" y="180"/>
                    </a:lnTo>
                    <a:lnTo>
                      <a:pt x="36" y="180"/>
                    </a:lnTo>
                    <a:lnTo>
                      <a:pt x="38" y="180"/>
                    </a:lnTo>
                    <a:lnTo>
                      <a:pt x="40" y="180"/>
                    </a:lnTo>
                    <a:lnTo>
                      <a:pt x="40" y="178"/>
                    </a:lnTo>
                    <a:lnTo>
                      <a:pt x="38" y="178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74"/>
                    </a:lnTo>
                    <a:lnTo>
                      <a:pt x="40" y="172"/>
                    </a:lnTo>
                    <a:lnTo>
                      <a:pt x="40" y="170"/>
                    </a:lnTo>
                    <a:lnTo>
                      <a:pt x="40" y="168"/>
                    </a:lnTo>
                    <a:lnTo>
                      <a:pt x="40" y="164"/>
                    </a:lnTo>
                    <a:lnTo>
                      <a:pt x="40" y="162"/>
                    </a:lnTo>
                    <a:lnTo>
                      <a:pt x="40" y="160"/>
                    </a:lnTo>
                    <a:lnTo>
                      <a:pt x="40" y="158"/>
                    </a:lnTo>
                    <a:lnTo>
                      <a:pt x="40" y="156"/>
                    </a:lnTo>
                    <a:lnTo>
                      <a:pt x="42" y="156"/>
                    </a:lnTo>
                    <a:lnTo>
                      <a:pt x="44" y="156"/>
                    </a:lnTo>
                    <a:lnTo>
                      <a:pt x="44" y="154"/>
                    </a:lnTo>
                    <a:lnTo>
                      <a:pt x="44" y="152"/>
                    </a:lnTo>
                    <a:lnTo>
                      <a:pt x="42" y="152"/>
                    </a:lnTo>
                    <a:lnTo>
                      <a:pt x="40" y="152"/>
                    </a:lnTo>
                    <a:lnTo>
                      <a:pt x="38" y="150"/>
                    </a:lnTo>
                    <a:lnTo>
                      <a:pt x="38" y="148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4" y="142"/>
                    </a:lnTo>
                    <a:lnTo>
                      <a:pt x="36" y="140"/>
                    </a:lnTo>
                    <a:lnTo>
                      <a:pt x="36" y="138"/>
                    </a:lnTo>
                    <a:lnTo>
                      <a:pt x="36" y="136"/>
                    </a:lnTo>
                    <a:lnTo>
                      <a:pt x="38" y="136"/>
                    </a:lnTo>
                    <a:lnTo>
                      <a:pt x="40" y="136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2" y="132"/>
                    </a:lnTo>
                    <a:lnTo>
                      <a:pt x="44" y="132"/>
                    </a:lnTo>
                    <a:lnTo>
                      <a:pt x="44" y="130"/>
                    </a:lnTo>
                    <a:lnTo>
                      <a:pt x="46" y="128"/>
                    </a:lnTo>
                    <a:lnTo>
                      <a:pt x="48" y="126"/>
                    </a:lnTo>
                    <a:lnTo>
                      <a:pt x="48" y="124"/>
                    </a:lnTo>
                    <a:lnTo>
                      <a:pt x="50" y="122"/>
                    </a:lnTo>
                    <a:lnTo>
                      <a:pt x="52" y="120"/>
                    </a:lnTo>
                    <a:lnTo>
                      <a:pt x="52" y="118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6" y="112"/>
                    </a:lnTo>
                    <a:lnTo>
                      <a:pt x="54" y="110"/>
                    </a:lnTo>
                    <a:lnTo>
                      <a:pt x="52" y="110"/>
                    </a:lnTo>
                    <a:lnTo>
                      <a:pt x="50" y="110"/>
                    </a:lnTo>
                    <a:lnTo>
                      <a:pt x="48" y="112"/>
                    </a:lnTo>
                    <a:lnTo>
                      <a:pt x="46" y="112"/>
                    </a:lnTo>
                    <a:lnTo>
                      <a:pt x="44" y="110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2" y="106"/>
                    </a:lnTo>
                    <a:lnTo>
                      <a:pt x="42" y="104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2" y="92"/>
                    </a:lnTo>
                    <a:lnTo>
                      <a:pt x="40" y="90"/>
                    </a:lnTo>
                    <a:lnTo>
                      <a:pt x="38" y="88"/>
                    </a:lnTo>
                    <a:lnTo>
                      <a:pt x="36" y="88"/>
                    </a:lnTo>
                    <a:lnTo>
                      <a:pt x="34" y="86"/>
                    </a:lnTo>
                    <a:lnTo>
                      <a:pt x="34" y="84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8" y="74"/>
                    </a:lnTo>
                    <a:lnTo>
                      <a:pt x="28" y="72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2" y="68"/>
                    </a:lnTo>
                    <a:lnTo>
                      <a:pt x="32" y="66"/>
                    </a:lnTo>
                    <a:lnTo>
                      <a:pt x="34" y="64"/>
                    </a:lnTo>
                    <a:lnTo>
                      <a:pt x="36" y="60"/>
                    </a:lnTo>
                    <a:lnTo>
                      <a:pt x="36" y="56"/>
                    </a:lnTo>
                    <a:lnTo>
                      <a:pt x="36" y="54"/>
                    </a:lnTo>
                    <a:lnTo>
                      <a:pt x="34" y="54"/>
                    </a:lnTo>
                    <a:lnTo>
                      <a:pt x="32" y="54"/>
                    </a:lnTo>
                    <a:lnTo>
                      <a:pt x="32" y="56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30" y="48"/>
                    </a:lnTo>
                    <a:lnTo>
                      <a:pt x="28" y="46"/>
                    </a:lnTo>
                    <a:lnTo>
                      <a:pt x="28" y="44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8" y="38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2" y="28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196" y="0"/>
                    </a:lnTo>
                    <a:lnTo>
                      <a:pt x="202" y="0"/>
                    </a:lnTo>
                    <a:lnTo>
                      <a:pt x="240" y="2"/>
                    </a:lnTo>
                    <a:lnTo>
                      <a:pt x="240" y="0"/>
                    </a:lnTo>
                    <a:lnTo>
                      <a:pt x="284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1" name="Freeform 30"/>
              <p:cNvSpPr>
                <a:spLocks/>
              </p:cNvSpPr>
              <p:nvPr/>
            </p:nvSpPr>
            <p:spPr bwMode="auto">
              <a:xfrm>
                <a:off x="1885" y="1516"/>
                <a:ext cx="498" cy="318"/>
              </a:xfrm>
              <a:custGeom>
                <a:avLst/>
                <a:gdLst>
                  <a:gd name="T0" fmla="*/ 392 w 498"/>
                  <a:gd name="T1" fmla="*/ 14 h 318"/>
                  <a:gd name="T2" fmla="*/ 400 w 498"/>
                  <a:gd name="T3" fmla="*/ 28 h 318"/>
                  <a:gd name="T4" fmla="*/ 400 w 498"/>
                  <a:gd name="T5" fmla="*/ 36 h 318"/>
                  <a:gd name="T6" fmla="*/ 398 w 498"/>
                  <a:gd name="T7" fmla="*/ 46 h 318"/>
                  <a:gd name="T8" fmla="*/ 396 w 498"/>
                  <a:gd name="T9" fmla="*/ 52 h 318"/>
                  <a:gd name="T10" fmla="*/ 386 w 498"/>
                  <a:gd name="T11" fmla="*/ 64 h 318"/>
                  <a:gd name="T12" fmla="*/ 380 w 498"/>
                  <a:gd name="T13" fmla="*/ 72 h 318"/>
                  <a:gd name="T14" fmla="*/ 388 w 498"/>
                  <a:gd name="T15" fmla="*/ 76 h 318"/>
                  <a:gd name="T16" fmla="*/ 398 w 498"/>
                  <a:gd name="T17" fmla="*/ 80 h 318"/>
                  <a:gd name="T18" fmla="*/ 394 w 498"/>
                  <a:gd name="T19" fmla="*/ 88 h 318"/>
                  <a:gd name="T20" fmla="*/ 396 w 498"/>
                  <a:gd name="T21" fmla="*/ 96 h 318"/>
                  <a:gd name="T22" fmla="*/ 388 w 498"/>
                  <a:gd name="T23" fmla="*/ 98 h 318"/>
                  <a:gd name="T24" fmla="*/ 388 w 498"/>
                  <a:gd name="T25" fmla="*/ 116 h 318"/>
                  <a:gd name="T26" fmla="*/ 388 w 498"/>
                  <a:gd name="T27" fmla="*/ 124 h 318"/>
                  <a:gd name="T28" fmla="*/ 392 w 498"/>
                  <a:gd name="T29" fmla="*/ 126 h 318"/>
                  <a:gd name="T30" fmla="*/ 400 w 498"/>
                  <a:gd name="T31" fmla="*/ 130 h 318"/>
                  <a:gd name="T32" fmla="*/ 390 w 498"/>
                  <a:gd name="T33" fmla="*/ 134 h 318"/>
                  <a:gd name="T34" fmla="*/ 386 w 498"/>
                  <a:gd name="T35" fmla="*/ 140 h 318"/>
                  <a:gd name="T36" fmla="*/ 402 w 498"/>
                  <a:gd name="T37" fmla="*/ 158 h 318"/>
                  <a:gd name="T38" fmla="*/ 426 w 498"/>
                  <a:gd name="T39" fmla="*/ 166 h 318"/>
                  <a:gd name="T40" fmla="*/ 426 w 498"/>
                  <a:gd name="T41" fmla="*/ 174 h 318"/>
                  <a:gd name="T42" fmla="*/ 430 w 498"/>
                  <a:gd name="T43" fmla="*/ 194 h 318"/>
                  <a:gd name="T44" fmla="*/ 442 w 498"/>
                  <a:gd name="T45" fmla="*/ 200 h 318"/>
                  <a:gd name="T46" fmla="*/ 432 w 498"/>
                  <a:gd name="T47" fmla="*/ 204 h 318"/>
                  <a:gd name="T48" fmla="*/ 446 w 498"/>
                  <a:gd name="T49" fmla="*/ 204 h 318"/>
                  <a:gd name="T50" fmla="*/ 444 w 498"/>
                  <a:gd name="T51" fmla="*/ 218 h 318"/>
                  <a:gd name="T52" fmla="*/ 442 w 498"/>
                  <a:gd name="T53" fmla="*/ 228 h 318"/>
                  <a:gd name="T54" fmla="*/ 460 w 498"/>
                  <a:gd name="T55" fmla="*/ 234 h 318"/>
                  <a:gd name="T56" fmla="*/ 470 w 498"/>
                  <a:gd name="T57" fmla="*/ 230 h 318"/>
                  <a:gd name="T58" fmla="*/ 474 w 498"/>
                  <a:gd name="T59" fmla="*/ 250 h 318"/>
                  <a:gd name="T60" fmla="*/ 472 w 498"/>
                  <a:gd name="T61" fmla="*/ 238 h 318"/>
                  <a:gd name="T62" fmla="*/ 484 w 498"/>
                  <a:gd name="T63" fmla="*/ 238 h 318"/>
                  <a:gd name="T64" fmla="*/ 488 w 498"/>
                  <a:gd name="T65" fmla="*/ 246 h 318"/>
                  <a:gd name="T66" fmla="*/ 444 w 498"/>
                  <a:gd name="T67" fmla="*/ 262 h 318"/>
                  <a:gd name="T68" fmla="*/ 216 w 498"/>
                  <a:gd name="T69" fmla="*/ 316 h 318"/>
                  <a:gd name="T70" fmla="*/ 196 w 498"/>
                  <a:gd name="T71" fmla="*/ 318 h 318"/>
                  <a:gd name="T72" fmla="*/ 190 w 498"/>
                  <a:gd name="T73" fmla="*/ 304 h 318"/>
                  <a:gd name="T74" fmla="*/ 174 w 498"/>
                  <a:gd name="T75" fmla="*/ 308 h 318"/>
                  <a:gd name="T76" fmla="*/ 186 w 498"/>
                  <a:gd name="T77" fmla="*/ 296 h 318"/>
                  <a:gd name="T78" fmla="*/ 184 w 498"/>
                  <a:gd name="T79" fmla="*/ 278 h 318"/>
                  <a:gd name="T80" fmla="*/ 172 w 498"/>
                  <a:gd name="T81" fmla="*/ 274 h 318"/>
                  <a:gd name="T82" fmla="*/ 170 w 498"/>
                  <a:gd name="T83" fmla="*/ 254 h 318"/>
                  <a:gd name="T84" fmla="*/ 172 w 498"/>
                  <a:gd name="T85" fmla="*/ 246 h 318"/>
                  <a:gd name="T86" fmla="*/ 180 w 498"/>
                  <a:gd name="T87" fmla="*/ 234 h 318"/>
                  <a:gd name="T88" fmla="*/ 160 w 498"/>
                  <a:gd name="T89" fmla="*/ 218 h 318"/>
                  <a:gd name="T90" fmla="*/ 140 w 498"/>
                  <a:gd name="T91" fmla="*/ 200 h 318"/>
                  <a:gd name="T92" fmla="*/ 124 w 498"/>
                  <a:gd name="T93" fmla="*/ 178 h 318"/>
                  <a:gd name="T94" fmla="*/ 106 w 498"/>
                  <a:gd name="T95" fmla="*/ 156 h 318"/>
                  <a:gd name="T96" fmla="*/ 64 w 498"/>
                  <a:gd name="T97" fmla="*/ 138 h 318"/>
                  <a:gd name="T98" fmla="*/ 40 w 498"/>
                  <a:gd name="T99" fmla="*/ 130 h 318"/>
                  <a:gd name="T100" fmla="*/ 30 w 498"/>
                  <a:gd name="T101" fmla="*/ 102 h 318"/>
                  <a:gd name="T102" fmla="*/ 12 w 498"/>
                  <a:gd name="T103" fmla="*/ 96 h 318"/>
                  <a:gd name="T104" fmla="*/ 4 w 498"/>
                  <a:gd name="T105" fmla="*/ 72 h 318"/>
                  <a:gd name="T106" fmla="*/ 202 w 498"/>
                  <a:gd name="T107" fmla="*/ 68 h 318"/>
                  <a:gd name="T108" fmla="*/ 224 w 498"/>
                  <a:gd name="T109" fmla="*/ 0 h 318"/>
                  <a:gd name="T110" fmla="*/ 364 w 498"/>
                  <a:gd name="T111" fmla="*/ 0 h 3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98" h="318">
                    <a:moveTo>
                      <a:pt x="390" y="0"/>
                    </a:moveTo>
                    <a:lnTo>
                      <a:pt x="392" y="4"/>
                    </a:lnTo>
                    <a:lnTo>
                      <a:pt x="390" y="8"/>
                    </a:lnTo>
                    <a:lnTo>
                      <a:pt x="392" y="14"/>
                    </a:lnTo>
                    <a:lnTo>
                      <a:pt x="394" y="16"/>
                    </a:lnTo>
                    <a:lnTo>
                      <a:pt x="400" y="22"/>
                    </a:lnTo>
                    <a:lnTo>
                      <a:pt x="402" y="24"/>
                    </a:lnTo>
                    <a:lnTo>
                      <a:pt x="400" y="28"/>
                    </a:lnTo>
                    <a:lnTo>
                      <a:pt x="404" y="30"/>
                    </a:lnTo>
                    <a:lnTo>
                      <a:pt x="406" y="30"/>
                    </a:lnTo>
                    <a:lnTo>
                      <a:pt x="406" y="34"/>
                    </a:lnTo>
                    <a:lnTo>
                      <a:pt x="400" y="36"/>
                    </a:lnTo>
                    <a:lnTo>
                      <a:pt x="394" y="42"/>
                    </a:lnTo>
                    <a:lnTo>
                      <a:pt x="394" y="46"/>
                    </a:lnTo>
                    <a:lnTo>
                      <a:pt x="398" y="46"/>
                    </a:lnTo>
                    <a:lnTo>
                      <a:pt x="398" y="48"/>
                    </a:lnTo>
                    <a:lnTo>
                      <a:pt x="392" y="50"/>
                    </a:lnTo>
                    <a:lnTo>
                      <a:pt x="392" y="52"/>
                    </a:lnTo>
                    <a:lnTo>
                      <a:pt x="396" y="52"/>
                    </a:lnTo>
                    <a:lnTo>
                      <a:pt x="394" y="58"/>
                    </a:lnTo>
                    <a:lnTo>
                      <a:pt x="390" y="58"/>
                    </a:lnTo>
                    <a:lnTo>
                      <a:pt x="386" y="60"/>
                    </a:lnTo>
                    <a:lnTo>
                      <a:pt x="386" y="64"/>
                    </a:lnTo>
                    <a:lnTo>
                      <a:pt x="388" y="66"/>
                    </a:lnTo>
                    <a:lnTo>
                      <a:pt x="386" y="70"/>
                    </a:lnTo>
                    <a:lnTo>
                      <a:pt x="384" y="70"/>
                    </a:lnTo>
                    <a:lnTo>
                      <a:pt x="380" y="72"/>
                    </a:lnTo>
                    <a:lnTo>
                      <a:pt x="380" y="74"/>
                    </a:lnTo>
                    <a:lnTo>
                      <a:pt x="384" y="78"/>
                    </a:lnTo>
                    <a:lnTo>
                      <a:pt x="388" y="74"/>
                    </a:lnTo>
                    <a:lnTo>
                      <a:pt x="388" y="76"/>
                    </a:lnTo>
                    <a:lnTo>
                      <a:pt x="390" y="78"/>
                    </a:lnTo>
                    <a:lnTo>
                      <a:pt x="392" y="78"/>
                    </a:lnTo>
                    <a:lnTo>
                      <a:pt x="394" y="76"/>
                    </a:lnTo>
                    <a:lnTo>
                      <a:pt x="398" y="80"/>
                    </a:lnTo>
                    <a:lnTo>
                      <a:pt x="400" y="84"/>
                    </a:lnTo>
                    <a:lnTo>
                      <a:pt x="398" y="86"/>
                    </a:lnTo>
                    <a:lnTo>
                      <a:pt x="396" y="88"/>
                    </a:lnTo>
                    <a:lnTo>
                      <a:pt x="394" y="88"/>
                    </a:lnTo>
                    <a:lnTo>
                      <a:pt x="394" y="90"/>
                    </a:lnTo>
                    <a:lnTo>
                      <a:pt x="394" y="92"/>
                    </a:lnTo>
                    <a:lnTo>
                      <a:pt x="398" y="92"/>
                    </a:lnTo>
                    <a:lnTo>
                      <a:pt x="396" y="96"/>
                    </a:lnTo>
                    <a:lnTo>
                      <a:pt x="394" y="98"/>
                    </a:lnTo>
                    <a:lnTo>
                      <a:pt x="394" y="100"/>
                    </a:lnTo>
                    <a:lnTo>
                      <a:pt x="392" y="96"/>
                    </a:lnTo>
                    <a:lnTo>
                      <a:pt x="388" y="98"/>
                    </a:lnTo>
                    <a:lnTo>
                      <a:pt x="388" y="104"/>
                    </a:lnTo>
                    <a:lnTo>
                      <a:pt x="390" y="108"/>
                    </a:lnTo>
                    <a:lnTo>
                      <a:pt x="390" y="110"/>
                    </a:lnTo>
                    <a:lnTo>
                      <a:pt x="388" y="116"/>
                    </a:lnTo>
                    <a:lnTo>
                      <a:pt x="390" y="118"/>
                    </a:lnTo>
                    <a:lnTo>
                      <a:pt x="392" y="120"/>
                    </a:lnTo>
                    <a:lnTo>
                      <a:pt x="390" y="122"/>
                    </a:lnTo>
                    <a:lnTo>
                      <a:pt x="388" y="124"/>
                    </a:lnTo>
                    <a:lnTo>
                      <a:pt x="386" y="126"/>
                    </a:lnTo>
                    <a:lnTo>
                      <a:pt x="386" y="130"/>
                    </a:lnTo>
                    <a:lnTo>
                      <a:pt x="390" y="128"/>
                    </a:lnTo>
                    <a:lnTo>
                      <a:pt x="392" y="126"/>
                    </a:lnTo>
                    <a:lnTo>
                      <a:pt x="396" y="124"/>
                    </a:lnTo>
                    <a:lnTo>
                      <a:pt x="396" y="126"/>
                    </a:lnTo>
                    <a:lnTo>
                      <a:pt x="400" y="130"/>
                    </a:lnTo>
                    <a:lnTo>
                      <a:pt x="400" y="132"/>
                    </a:lnTo>
                    <a:lnTo>
                      <a:pt x="396" y="136"/>
                    </a:lnTo>
                    <a:lnTo>
                      <a:pt x="390" y="136"/>
                    </a:lnTo>
                    <a:lnTo>
                      <a:pt x="390" y="134"/>
                    </a:lnTo>
                    <a:lnTo>
                      <a:pt x="388" y="134"/>
                    </a:lnTo>
                    <a:lnTo>
                      <a:pt x="386" y="134"/>
                    </a:lnTo>
                    <a:lnTo>
                      <a:pt x="388" y="140"/>
                    </a:lnTo>
                    <a:lnTo>
                      <a:pt x="386" y="140"/>
                    </a:lnTo>
                    <a:lnTo>
                      <a:pt x="382" y="138"/>
                    </a:lnTo>
                    <a:lnTo>
                      <a:pt x="378" y="136"/>
                    </a:lnTo>
                    <a:lnTo>
                      <a:pt x="388" y="148"/>
                    </a:lnTo>
                    <a:lnTo>
                      <a:pt x="402" y="158"/>
                    </a:lnTo>
                    <a:lnTo>
                      <a:pt x="414" y="160"/>
                    </a:lnTo>
                    <a:lnTo>
                      <a:pt x="420" y="160"/>
                    </a:lnTo>
                    <a:lnTo>
                      <a:pt x="428" y="162"/>
                    </a:lnTo>
                    <a:lnTo>
                      <a:pt x="426" y="166"/>
                    </a:lnTo>
                    <a:lnTo>
                      <a:pt x="422" y="170"/>
                    </a:lnTo>
                    <a:lnTo>
                      <a:pt x="420" y="172"/>
                    </a:lnTo>
                    <a:lnTo>
                      <a:pt x="422" y="176"/>
                    </a:lnTo>
                    <a:lnTo>
                      <a:pt x="426" y="174"/>
                    </a:lnTo>
                    <a:lnTo>
                      <a:pt x="432" y="182"/>
                    </a:lnTo>
                    <a:lnTo>
                      <a:pt x="432" y="186"/>
                    </a:lnTo>
                    <a:lnTo>
                      <a:pt x="428" y="190"/>
                    </a:lnTo>
                    <a:lnTo>
                      <a:pt x="430" y="194"/>
                    </a:lnTo>
                    <a:lnTo>
                      <a:pt x="436" y="198"/>
                    </a:lnTo>
                    <a:lnTo>
                      <a:pt x="442" y="198"/>
                    </a:lnTo>
                    <a:lnTo>
                      <a:pt x="444" y="200"/>
                    </a:lnTo>
                    <a:lnTo>
                      <a:pt x="442" y="200"/>
                    </a:lnTo>
                    <a:lnTo>
                      <a:pt x="440" y="202"/>
                    </a:lnTo>
                    <a:lnTo>
                      <a:pt x="438" y="200"/>
                    </a:lnTo>
                    <a:lnTo>
                      <a:pt x="434" y="200"/>
                    </a:lnTo>
                    <a:lnTo>
                      <a:pt x="432" y="204"/>
                    </a:lnTo>
                    <a:lnTo>
                      <a:pt x="444" y="204"/>
                    </a:lnTo>
                    <a:lnTo>
                      <a:pt x="446" y="204"/>
                    </a:lnTo>
                    <a:lnTo>
                      <a:pt x="450" y="206"/>
                    </a:lnTo>
                    <a:lnTo>
                      <a:pt x="448" y="210"/>
                    </a:lnTo>
                    <a:lnTo>
                      <a:pt x="448" y="218"/>
                    </a:lnTo>
                    <a:lnTo>
                      <a:pt x="444" y="218"/>
                    </a:lnTo>
                    <a:lnTo>
                      <a:pt x="444" y="220"/>
                    </a:lnTo>
                    <a:lnTo>
                      <a:pt x="446" y="226"/>
                    </a:lnTo>
                    <a:lnTo>
                      <a:pt x="446" y="228"/>
                    </a:lnTo>
                    <a:lnTo>
                      <a:pt x="442" y="228"/>
                    </a:lnTo>
                    <a:lnTo>
                      <a:pt x="444" y="232"/>
                    </a:lnTo>
                    <a:lnTo>
                      <a:pt x="446" y="234"/>
                    </a:lnTo>
                    <a:lnTo>
                      <a:pt x="452" y="238"/>
                    </a:lnTo>
                    <a:lnTo>
                      <a:pt x="460" y="234"/>
                    </a:lnTo>
                    <a:lnTo>
                      <a:pt x="462" y="232"/>
                    </a:lnTo>
                    <a:lnTo>
                      <a:pt x="462" y="228"/>
                    </a:lnTo>
                    <a:lnTo>
                      <a:pt x="462" y="226"/>
                    </a:lnTo>
                    <a:lnTo>
                      <a:pt x="470" y="230"/>
                    </a:lnTo>
                    <a:lnTo>
                      <a:pt x="464" y="244"/>
                    </a:lnTo>
                    <a:lnTo>
                      <a:pt x="466" y="246"/>
                    </a:lnTo>
                    <a:lnTo>
                      <a:pt x="472" y="250"/>
                    </a:lnTo>
                    <a:lnTo>
                      <a:pt x="474" y="250"/>
                    </a:lnTo>
                    <a:lnTo>
                      <a:pt x="476" y="246"/>
                    </a:lnTo>
                    <a:lnTo>
                      <a:pt x="470" y="242"/>
                    </a:lnTo>
                    <a:lnTo>
                      <a:pt x="470" y="240"/>
                    </a:lnTo>
                    <a:lnTo>
                      <a:pt x="472" y="238"/>
                    </a:lnTo>
                    <a:lnTo>
                      <a:pt x="476" y="238"/>
                    </a:lnTo>
                    <a:lnTo>
                      <a:pt x="478" y="238"/>
                    </a:lnTo>
                    <a:lnTo>
                      <a:pt x="480" y="242"/>
                    </a:lnTo>
                    <a:lnTo>
                      <a:pt x="484" y="238"/>
                    </a:lnTo>
                    <a:lnTo>
                      <a:pt x="486" y="238"/>
                    </a:lnTo>
                    <a:lnTo>
                      <a:pt x="488" y="240"/>
                    </a:lnTo>
                    <a:lnTo>
                      <a:pt x="486" y="244"/>
                    </a:lnTo>
                    <a:lnTo>
                      <a:pt x="488" y="246"/>
                    </a:lnTo>
                    <a:lnTo>
                      <a:pt x="488" y="248"/>
                    </a:lnTo>
                    <a:lnTo>
                      <a:pt x="496" y="246"/>
                    </a:lnTo>
                    <a:lnTo>
                      <a:pt x="498" y="248"/>
                    </a:lnTo>
                    <a:lnTo>
                      <a:pt x="444" y="262"/>
                    </a:lnTo>
                    <a:lnTo>
                      <a:pt x="426" y="264"/>
                    </a:lnTo>
                    <a:lnTo>
                      <a:pt x="410" y="268"/>
                    </a:lnTo>
                    <a:lnTo>
                      <a:pt x="378" y="276"/>
                    </a:lnTo>
                    <a:lnTo>
                      <a:pt x="216" y="316"/>
                    </a:lnTo>
                    <a:lnTo>
                      <a:pt x="212" y="314"/>
                    </a:lnTo>
                    <a:lnTo>
                      <a:pt x="202" y="318"/>
                    </a:lnTo>
                    <a:lnTo>
                      <a:pt x="198" y="318"/>
                    </a:lnTo>
                    <a:lnTo>
                      <a:pt x="196" y="318"/>
                    </a:lnTo>
                    <a:lnTo>
                      <a:pt x="194" y="314"/>
                    </a:lnTo>
                    <a:lnTo>
                      <a:pt x="192" y="308"/>
                    </a:lnTo>
                    <a:lnTo>
                      <a:pt x="192" y="304"/>
                    </a:lnTo>
                    <a:lnTo>
                      <a:pt x="190" y="304"/>
                    </a:lnTo>
                    <a:lnTo>
                      <a:pt x="190" y="310"/>
                    </a:lnTo>
                    <a:lnTo>
                      <a:pt x="186" y="312"/>
                    </a:lnTo>
                    <a:lnTo>
                      <a:pt x="178" y="310"/>
                    </a:lnTo>
                    <a:lnTo>
                      <a:pt x="174" y="308"/>
                    </a:lnTo>
                    <a:lnTo>
                      <a:pt x="174" y="304"/>
                    </a:lnTo>
                    <a:lnTo>
                      <a:pt x="176" y="304"/>
                    </a:lnTo>
                    <a:lnTo>
                      <a:pt x="186" y="296"/>
                    </a:lnTo>
                    <a:lnTo>
                      <a:pt x="178" y="292"/>
                    </a:lnTo>
                    <a:lnTo>
                      <a:pt x="176" y="288"/>
                    </a:lnTo>
                    <a:lnTo>
                      <a:pt x="176" y="284"/>
                    </a:lnTo>
                    <a:lnTo>
                      <a:pt x="184" y="278"/>
                    </a:lnTo>
                    <a:lnTo>
                      <a:pt x="184" y="274"/>
                    </a:lnTo>
                    <a:lnTo>
                      <a:pt x="182" y="272"/>
                    </a:lnTo>
                    <a:lnTo>
                      <a:pt x="174" y="274"/>
                    </a:lnTo>
                    <a:lnTo>
                      <a:pt x="172" y="274"/>
                    </a:lnTo>
                    <a:lnTo>
                      <a:pt x="168" y="270"/>
                    </a:lnTo>
                    <a:lnTo>
                      <a:pt x="168" y="266"/>
                    </a:lnTo>
                    <a:lnTo>
                      <a:pt x="168" y="256"/>
                    </a:lnTo>
                    <a:lnTo>
                      <a:pt x="170" y="254"/>
                    </a:lnTo>
                    <a:lnTo>
                      <a:pt x="174" y="254"/>
                    </a:lnTo>
                    <a:lnTo>
                      <a:pt x="178" y="252"/>
                    </a:lnTo>
                    <a:lnTo>
                      <a:pt x="176" y="250"/>
                    </a:lnTo>
                    <a:lnTo>
                      <a:pt x="172" y="246"/>
                    </a:lnTo>
                    <a:lnTo>
                      <a:pt x="172" y="242"/>
                    </a:lnTo>
                    <a:lnTo>
                      <a:pt x="174" y="238"/>
                    </a:lnTo>
                    <a:lnTo>
                      <a:pt x="182" y="238"/>
                    </a:lnTo>
                    <a:lnTo>
                      <a:pt x="180" y="234"/>
                    </a:lnTo>
                    <a:lnTo>
                      <a:pt x="176" y="232"/>
                    </a:lnTo>
                    <a:lnTo>
                      <a:pt x="170" y="232"/>
                    </a:lnTo>
                    <a:lnTo>
                      <a:pt x="166" y="232"/>
                    </a:lnTo>
                    <a:lnTo>
                      <a:pt x="160" y="218"/>
                    </a:lnTo>
                    <a:lnTo>
                      <a:pt x="156" y="212"/>
                    </a:lnTo>
                    <a:lnTo>
                      <a:pt x="148" y="206"/>
                    </a:lnTo>
                    <a:lnTo>
                      <a:pt x="142" y="202"/>
                    </a:lnTo>
                    <a:lnTo>
                      <a:pt x="140" y="200"/>
                    </a:lnTo>
                    <a:lnTo>
                      <a:pt x="134" y="194"/>
                    </a:lnTo>
                    <a:lnTo>
                      <a:pt x="136" y="188"/>
                    </a:lnTo>
                    <a:lnTo>
                      <a:pt x="136" y="186"/>
                    </a:lnTo>
                    <a:lnTo>
                      <a:pt x="124" y="178"/>
                    </a:lnTo>
                    <a:lnTo>
                      <a:pt x="120" y="174"/>
                    </a:lnTo>
                    <a:lnTo>
                      <a:pt x="116" y="170"/>
                    </a:lnTo>
                    <a:lnTo>
                      <a:pt x="110" y="160"/>
                    </a:lnTo>
                    <a:lnTo>
                      <a:pt x="106" y="156"/>
                    </a:lnTo>
                    <a:lnTo>
                      <a:pt x="84" y="150"/>
                    </a:lnTo>
                    <a:lnTo>
                      <a:pt x="72" y="148"/>
                    </a:lnTo>
                    <a:lnTo>
                      <a:pt x="68" y="140"/>
                    </a:lnTo>
                    <a:lnTo>
                      <a:pt x="64" y="138"/>
                    </a:lnTo>
                    <a:lnTo>
                      <a:pt x="56" y="138"/>
                    </a:lnTo>
                    <a:lnTo>
                      <a:pt x="46" y="138"/>
                    </a:lnTo>
                    <a:lnTo>
                      <a:pt x="42" y="134"/>
                    </a:lnTo>
                    <a:lnTo>
                      <a:pt x="40" y="130"/>
                    </a:lnTo>
                    <a:lnTo>
                      <a:pt x="40" y="120"/>
                    </a:lnTo>
                    <a:lnTo>
                      <a:pt x="44" y="110"/>
                    </a:lnTo>
                    <a:lnTo>
                      <a:pt x="40" y="102"/>
                    </a:lnTo>
                    <a:lnTo>
                      <a:pt x="30" y="102"/>
                    </a:lnTo>
                    <a:lnTo>
                      <a:pt x="26" y="100"/>
                    </a:lnTo>
                    <a:lnTo>
                      <a:pt x="24" y="96"/>
                    </a:lnTo>
                    <a:lnTo>
                      <a:pt x="18" y="90"/>
                    </a:lnTo>
                    <a:lnTo>
                      <a:pt x="12" y="96"/>
                    </a:lnTo>
                    <a:lnTo>
                      <a:pt x="2" y="92"/>
                    </a:lnTo>
                    <a:lnTo>
                      <a:pt x="2" y="88"/>
                    </a:lnTo>
                    <a:lnTo>
                      <a:pt x="4" y="76"/>
                    </a:lnTo>
                    <a:lnTo>
                      <a:pt x="4" y="72"/>
                    </a:lnTo>
                    <a:lnTo>
                      <a:pt x="0" y="68"/>
                    </a:lnTo>
                    <a:lnTo>
                      <a:pt x="92" y="68"/>
                    </a:lnTo>
                    <a:lnTo>
                      <a:pt x="190" y="68"/>
                    </a:lnTo>
                    <a:lnTo>
                      <a:pt x="202" y="68"/>
                    </a:lnTo>
                    <a:lnTo>
                      <a:pt x="224" y="68"/>
                    </a:lnTo>
                    <a:lnTo>
                      <a:pt x="224" y="22"/>
                    </a:lnTo>
                    <a:lnTo>
                      <a:pt x="224" y="12"/>
                    </a:lnTo>
                    <a:lnTo>
                      <a:pt x="224" y="0"/>
                    </a:lnTo>
                    <a:lnTo>
                      <a:pt x="324" y="0"/>
                    </a:lnTo>
                    <a:lnTo>
                      <a:pt x="348" y="0"/>
                    </a:lnTo>
                    <a:lnTo>
                      <a:pt x="356" y="0"/>
                    </a:lnTo>
                    <a:lnTo>
                      <a:pt x="364" y="0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" name="Freeform 31"/>
              <p:cNvSpPr>
                <a:spLocks/>
              </p:cNvSpPr>
              <p:nvPr/>
            </p:nvSpPr>
            <p:spPr bwMode="auto">
              <a:xfrm>
                <a:off x="2595" y="1544"/>
                <a:ext cx="316" cy="614"/>
              </a:xfrm>
              <a:custGeom>
                <a:avLst/>
                <a:gdLst>
                  <a:gd name="T0" fmla="*/ 315 w 319"/>
                  <a:gd name="T1" fmla="*/ 12 h 614"/>
                  <a:gd name="T2" fmla="*/ 311 w 319"/>
                  <a:gd name="T3" fmla="*/ 24 h 614"/>
                  <a:gd name="T4" fmla="*/ 303 w 319"/>
                  <a:gd name="T5" fmla="*/ 50 h 614"/>
                  <a:gd name="T6" fmla="*/ 301 w 319"/>
                  <a:gd name="T7" fmla="*/ 104 h 614"/>
                  <a:gd name="T8" fmla="*/ 280 w 319"/>
                  <a:gd name="T9" fmla="*/ 116 h 614"/>
                  <a:gd name="T10" fmla="*/ 254 w 319"/>
                  <a:gd name="T11" fmla="*/ 102 h 614"/>
                  <a:gd name="T12" fmla="*/ 234 w 319"/>
                  <a:gd name="T13" fmla="*/ 94 h 614"/>
                  <a:gd name="T14" fmla="*/ 228 w 319"/>
                  <a:gd name="T15" fmla="*/ 118 h 614"/>
                  <a:gd name="T16" fmla="*/ 258 w 319"/>
                  <a:gd name="T17" fmla="*/ 136 h 614"/>
                  <a:gd name="T18" fmla="*/ 291 w 319"/>
                  <a:gd name="T19" fmla="*/ 130 h 614"/>
                  <a:gd name="T20" fmla="*/ 291 w 319"/>
                  <a:gd name="T21" fmla="*/ 154 h 614"/>
                  <a:gd name="T22" fmla="*/ 250 w 319"/>
                  <a:gd name="T23" fmla="*/ 178 h 614"/>
                  <a:gd name="T24" fmla="*/ 224 w 319"/>
                  <a:gd name="T25" fmla="*/ 184 h 614"/>
                  <a:gd name="T26" fmla="*/ 228 w 319"/>
                  <a:gd name="T27" fmla="*/ 200 h 614"/>
                  <a:gd name="T28" fmla="*/ 230 w 319"/>
                  <a:gd name="T29" fmla="*/ 244 h 614"/>
                  <a:gd name="T30" fmla="*/ 258 w 319"/>
                  <a:gd name="T31" fmla="*/ 278 h 614"/>
                  <a:gd name="T32" fmla="*/ 246 w 319"/>
                  <a:gd name="T33" fmla="*/ 304 h 614"/>
                  <a:gd name="T34" fmla="*/ 224 w 319"/>
                  <a:gd name="T35" fmla="*/ 298 h 614"/>
                  <a:gd name="T36" fmla="*/ 212 w 319"/>
                  <a:gd name="T37" fmla="*/ 266 h 614"/>
                  <a:gd name="T38" fmla="*/ 202 w 319"/>
                  <a:gd name="T39" fmla="*/ 258 h 614"/>
                  <a:gd name="T40" fmla="*/ 188 w 319"/>
                  <a:gd name="T41" fmla="*/ 288 h 614"/>
                  <a:gd name="T42" fmla="*/ 198 w 319"/>
                  <a:gd name="T43" fmla="*/ 298 h 614"/>
                  <a:gd name="T44" fmla="*/ 210 w 319"/>
                  <a:gd name="T45" fmla="*/ 294 h 614"/>
                  <a:gd name="T46" fmla="*/ 204 w 319"/>
                  <a:gd name="T47" fmla="*/ 314 h 614"/>
                  <a:gd name="T48" fmla="*/ 212 w 319"/>
                  <a:gd name="T49" fmla="*/ 330 h 614"/>
                  <a:gd name="T50" fmla="*/ 230 w 319"/>
                  <a:gd name="T51" fmla="*/ 344 h 614"/>
                  <a:gd name="T52" fmla="*/ 220 w 319"/>
                  <a:gd name="T53" fmla="*/ 378 h 614"/>
                  <a:gd name="T54" fmla="*/ 172 w 319"/>
                  <a:gd name="T55" fmla="*/ 384 h 614"/>
                  <a:gd name="T56" fmla="*/ 142 w 319"/>
                  <a:gd name="T57" fmla="*/ 388 h 614"/>
                  <a:gd name="T58" fmla="*/ 148 w 319"/>
                  <a:gd name="T59" fmla="*/ 408 h 614"/>
                  <a:gd name="T60" fmla="*/ 176 w 319"/>
                  <a:gd name="T61" fmla="*/ 450 h 614"/>
                  <a:gd name="T62" fmla="*/ 160 w 319"/>
                  <a:gd name="T63" fmla="*/ 478 h 614"/>
                  <a:gd name="T64" fmla="*/ 164 w 319"/>
                  <a:gd name="T65" fmla="*/ 506 h 614"/>
                  <a:gd name="T66" fmla="*/ 192 w 319"/>
                  <a:gd name="T67" fmla="*/ 534 h 614"/>
                  <a:gd name="T68" fmla="*/ 194 w 319"/>
                  <a:gd name="T69" fmla="*/ 560 h 614"/>
                  <a:gd name="T70" fmla="*/ 166 w 319"/>
                  <a:gd name="T71" fmla="*/ 582 h 614"/>
                  <a:gd name="T72" fmla="*/ 142 w 319"/>
                  <a:gd name="T73" fmla="*/ 600 h 614"/>
                  <a:gd name="T74" fmla="*/ 136 w 319"/>
                  <a:gd name="T75" fmla="*/ 598 h 614"/>
                  <a:gd name="T76" fmla="*/ 142 w 319"/>
                  <a:gd name="T77" fmla="*/ 562 h 614"/>
                  <a:gd name="T78" fmla="*/ 98 w 319"/>
                  <a:gd name="T79" fmla="*/ 546 h 614"/>
                  <a:gd name="T80" fmla="*/ 106 w 319"/>
                  <a:gd name="T81" fmla="*/ 510 h 614"/>
                  <a:gd name="T82" fmla="*/ 106 w 319"/>
                  <a:gd name="T83" fmla="*/ 466 h 614"/>
                  <a:gd name="T84" fmla="*/ 114 w 319"/>
                  <a:gd name="T85" fmla="*/ 434 h 614"/>
                  <a:gd name="T86" fmla="*/ 82 w 319"/>
                  <a:gd name="T87" fmla="*/ 432 h 614"/>
                  <a:gd name="T88" fmla="*/ 40 w 319"/>
                  <a:gd name="T89" fmla="*/ 410 h 614"/>
                  <a:gd name="T90" fmla="*/ 28 w 319"/>
                  <a:gd name="T91" fmla="*/ 378 h 614"/>
                  <a:gd name="T92" fmla="*/ 2 w 319"/>
                  <a:gd name="T93" fmla="*/ 354 h 614"/>
                  <a:gd name="T94" fmla="*/ 26 w 319"/>
                  <a:gd name="T95" fmla="*/ 298 h 614"/>
                  <a:gd name="T96" fmla="*/ 32 w 319"/>
                  <a:gd name="T97" fmla="*/ 284 h 614"/>
                  <a:gd name="T98" fmla="*/ 4 w 319"/>
                  <a:gd name="T99" fmla="*/ 222 h 614"/>
                  <a:gd name="T100" fmla="*/ 24 w 319"/>
                  <a:gd name="T101" fmla="*/ 204 h 614"/>
                  <a:gd name="T102" fmla="*/ 66 w 319"/>
                  <a:gd name="T103" fmla="*/ 256 h 614"/>
                  <a:gd name="T104" fmla="*/ 88 w 319"/>
                  <a:gd name="T105" fmla="*/ 230 h 614"/>
                  <a:gd name="T106" fmla="*/ 42 w 319"/>
                  <a:gd name="T107" fmla="*/ 212 h 614"/>
                  <a:gd name="T108" fmla="*/ 40 w 319"/>
                  <a:gd name="T109" fmla="*/ 164 h 614"/>
                  <a:gd name="T110" fmla="*/ 34 w 319"/>
                  <a:gd name="T111" fmla="*/ 112 h 614"/>
                  <a:gd name="T112" fmla="*/ 68 w 319"/>
                  <a:gd name="T113" fmla="*/ 94 h 614"/>
                  <a:gd name="T114" fmla="*/ 104 w 319"/>
                  <a:gd name="T115" fmla="*/ 92 h 614"/>
                  <a:gd name="T116" fmla="*/ 120 w 319"/>
                  <a:gd name="T117" fmla="*/ 14 h 614"/>
                  <a:gd name="T118" fmla="*/ 168 w 319"/>
                  <a:gd name="T119" fmla="*/ 4 h 614"/>
                  <a:gd name="T120" fmla="*/ 206 w 319"/>
                  <a:gd name="T121" fmla="*/ 30 h 6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19" h="614">
                    <a:moveTo>
                      <a:pt x="210" y="6"/>
                    </a:moveTo>
                    <a:lnTo>
                      <a:pt x="284" y="6"/>
                    </a:lnTo>
                    <a:lnTo>
                      <a:pt x="303" y="6"/>
                    </a:lnTo>
                    <a:lnTo>
                      <a:pt x="303" y="8"/>
                    </a:lnTo>
                    <a:lnTo>
                      <a:pt x="305" y="12"/>
                    </a:lnTo>
                    <a:lnTo>
                      <a:pt x="311" y="12"/>
                    </a:lnTo>
                    <a:lnTo>
                      <a:pt x="315" y="12"/>
                    </a:lnTo>
                    <a:lnTo>
                      <a:pt x="319" y="12"/>
                    </a:lnTo>
                    <a:lnTo>
                      <a:pt x="317" y="12"/>
                    </a:lnTo>
                    <a:lnTo>
                      <a:pt x="317" y="14"/>
                    </a:lnTo>
                    <a:lnTo>
                      <a:pt x="315" y="16"/>
                    </a:lnTo>
                    <a:lnTo>
                      <a:pt x="315" y="20"/>
                    </a:lnTo>
                    <a:lnTo>
                      <a:pt x="313" y="22"/>
                    </a:lnTo>
                    <a:lnTo>
                      <a:pt x="311" y="24"/>
                    </a:lnTo>
                    <a:lnTo>
                      <a:pt x="309" y="26"/>
                    </a:lnTo>
                    <a:lnTo>
                      <a:pt x="307" y="30"/>
                    </a:lnTo>
                    <a:lnTo>
                      <a:pt x="305" y="32"/>
                    </a:lnTo>
                    <a:lnTo>
                      <a:pt x="305" y="36"/>
                    </a:lnTo>
                    <a:lnTo>
                      <a:pt x="303" y="38"/>
                    </a:lnTo>
                    <a:lnTo>
                      <a:pt x="303" y="42"/>
                    </a:lnTo>
                    <a:lnTo>
                      <a:pt x="303" y="50"/>
                    </a:lnTo>
                    <a:lnTo>
                      <a:pt x="303" y="62"/>
                    </a:lnTo>
                    <a:lnTo>
                      <a:pt x="305" y="74"/>
                    </a:lnTo>
                    <a:lnTo>
                      <a:pt x="305" y="82"/>
                    </a:lnTo>
                    <a:lnTo>
                      <a:pt x="305" y="88"/>
                    </a:lnTo>
                    <a:lnTo>
                      <a:pt x="305" y="96"/>
                    </a:lnTo>
                    <a:lnTo>
                      <a:pt x="303" y="100"/>
                    </a:lnTo>
                    <a:lnTo>
                      <a:pt x="301" y="104"/>
                    </a:lnTo>
                    <a:lnTo>
                      <a:pt x="297" y="108"/>
                    </a:lnTo>
                    <a:lnTo>
                      <a:pt x="295" y="110"/>
                    </a:lnTo>
                    <a:lnTo>
                      <a:pt x="293" y="114"/>
                    </a:lnTo>
                    <a:lnTo>
                      <a:pt x="289" y="114"/>
                    </a:lnTo>
                    <a:lnTo>
                      <a:pt x="287" y="116"/>
                    </a:lnTo>
                    <a:lnTo>
                      <a:pt x="284" y="116"/>
                    </a:lnTo>
                    <a:lnTo>
                      <a:pt x="280" y="116"/>
                    </a:lnTo>
                    <a:lnTo>
                      <a:pt x="278" y="116"/>
                    </a:lnTo>
                    <a:lnTo>
                      <a:pt x="274" y="114"/>
                    </a:lnTo>
                    <a:lnTo>
                      <a:pt x="270" y="112"/>
                    </a:lnTo>
                    <a:lnTo>
                      <a:pt x="264" y="110"/>
                    </a:lnTo>
                    <a:lnTo>
                      <a:pt x="260" y="108"/>
                    </a:lnTo>
                    <a:lnTo>
                      <a:pt x="256" y="104"/>
                    </a:lnTo>
                    <a:lnTo>
                      <a:pt x="254" y="102"/>
                    </a:lnTo>
                    <a:lnTo>
                      <a:pt x="250" y="100"/>
                    </a:lnTo>
                    <a:lnTo>
                      <a:pt x="248" y="98"/>
                    </a:lnTo>
                    <a:lnTo>
                      <a:pt x="244" y="94"/>
                    </a:lnTo>
                    <a:lnTo>
                      <a:pt x="242" y="90"/>
                    </a:lnTo>
                    <a:lnTo>
                      <a:pt x="240" y="90"/>
                    </a:lnTo>
                    <a:lnTo>
                      <a:pt x="236" y="92"/>
                    </a:lnTo>
                    <a:lnTo>
                      <a:pt x="234" y="94"/>
                    </a:lnTo>
                    <a:lnTo>
                      <a:pt x="232" y="96"/>
                    </a:lnTo>
                    <a:lnTo>
                      <a:pt x="228" y="100"/>
                    </a:lnTo>
                    <a:lnTo>
                      <a:pt x="226" y="104"/>
                    </a:lnTo>
                    <a:lnTo>
                      <a:pt x="226" y="108"/>
                    </a:lnTo>
                    <a:lnTo>
                      <a:pt x="226" y="112"/>
                    </a:lnTo>
                    <a:lnTo>
                      <a:pt x="226" y="116"/>
                    </a:lnTo>
                    <a:lnTo>
                      <a:pt x="228" y="118"/>
                    </a:lnTo>
                    <a:lnTo>
                      <a:pt x="230" y="122"/>
                    </a:lnTo>
                    <a:lnTo>
                      <a:pt x="234" y="126"/>
                    </a:lnTo>
                    <a:lnTo>
                      <a:pt x="238" y="132"/>
                    </a:lnTo>
                    <a:lnTo>
                      <a:pt x="242" y="134"/>
                    </a:lnTo>
                    <a:lnTo>
                      <a:pt x="248" y="136"/>
                    </a:lnTo>
                    <a:lnTo>
                      <a:pt x="254" y="138"/>
                    </a:lnTo>
                    <a:lnTo>
                      <a:pt x="258" y="136"/>
                    </a:lnTo>
                    <a:lnTo>
                      <a:pt x="264" y="134"/>
                    </a:lnTo>
                    <a:lnTo>
                      <a:pt x="270" y="132"/>
                    </a:lnTo>
                    <a:lnTo>
                      <a:pt x="276" y="130"/>
                    </a:lnTo>
                    <a:lnTo>
                      <a:pt x="282" y="128"/>
                    </a:lnTo>
                    <a:lnTo>
                      <a:pt x="289" y="128"/>
                    </a:lnTo>
                    <a:lnTo>
                      <a:pt x="291" y="130"/>
                    </a:lnTo>
                    <a:lnTo>
                      <a:pt x="295" y="132"/>
                    </a:lnTo>
                    <a:lnTo>
                      <a:pt x="297" y="134"/>
                    </a:lnTo>
                    <a:lnTo>
                      <a:pt x="297" y="138"/>
                    </a:lnTo>
                    <a:lnTo>
                      <a:pt x="297" y="142"/>
                    </a:lnTo>
                    <a:lnTo>
                      <a:pt x="297" y="144"/>
                    </a:lnTo>
                    <a:lnTo>
                      <a:pt x="295" y="148"/>
                    </a:lnTo>
                    <a:lnTo>
                      <a:pt x="291" y="154"/>
                    </a:lnTo>
                    <a:lnTo>
                      <a:pt x="285" y="158"/>
                    </a:lnTo>
                    <a:lnTo>
                      <a:pt x="280" y="162"/>
                    </a:lnTo>
                    <a:lnTo>
                      <a:pt x="274" y="168"/>
                    </a:lnTo>
                    <a:lnTo>
                      <a:pt x="266" y="172"/>
                    </a:lnTo>
                    <a:lnTo>
                      <a:pt x="260" y="174"/>
                    </a:lnTo>
                    <a:lnTo>
                      <a:pt x="254" y="176"/>
                    </a:lnTo>
                    <a:lnTo>
                      <a:pt x="250" y="178"/>
                    </a:lnTo>
                    <a:lnTo>
                      <a:pt x="244" y="178"/>
                    </a:lnTo>
                    <a:lnTo>
                      <a:pt x="240" y="178"/>
                    </a:lnTo>
                    <a:lnTo>
                      <a:pt x="238" y="178"/>
                    </a:lnTo>
                    <a:lnTo>
                      <a:pt x="234" y="178"/>
                    </a:lnTo>
                    <a:lnTo>
                      <a:pt x="230" y="178"/>
                    </a:lnTo>
                    <a:lnTo>
                      <a:pt x="228" y="180"/>
                    </a:lnTo>
                    <a:lnTo>
                      <a:pt x="224" y="184"/>
                    </a:lnTo>
                    <a:lnTo>
                      <a:pt x="222" y="186"/>
                    </a:lnTo>
                    <a:lnTo>
                      <a:pt x="222" y="188"/>
                    </a:lnTo>
                    <a:lnTo>
                      <a:pt x="224" y="192"/>
                    </a:lnTo>
                    <a:lnTo>
                      <a:pt x="226" y="194"/>
                    </a:lnTo>
                    <a:lnTo>
                      <a:pt x="228" y="198"/>
                    </a:lnTo>
                    <a:lnTo>
                      <a:pt x="228" y="200"/>
                    </a:lnTo>
                    <a:lnTo>
                      <a:pt x="228" y="204"/>
                    </a:lnTo>
                    <a:lnTo>
                      <a:pt x="228" y="208"/>
                    </a:lnTo>
                    <a:lnTo>
                      <a:pt x="228" y="214"/>
                    </a:lnTo>
                    <a:lnTo>
                      <a:pt x="226" y="222"/>
                    </a:lnTo>
                    <a:lnTo>
                      <a:pt x="228" y="230"/>
                    </a:lnTo>
                    <a:lnTo>
                      <a:pt x="228" y="236"/>
                    </a:lnTo>
                    <a:lnTo>
                      <a:pt x="230" y="244"/>
                    </a:lnTo>
                    <a:lnTo>
                      <a:pt x="232" y="248"/>
                    </a:lnTo>
                    <a:lnTo>
                      <a:pt x="236" y="254"/>
                    </a:lnTo>
                    <a:lnTo>
                      <a:pt x="242" y="260"/>
                    </a:lnTo>
                    <a:lnTo>
                      <a:pt x="246" y="264"/>
                    </a:lnTo>
                    <a:lnTo>
                      <a:pt x="252" y="268"/>
                    </a:lnTo>
                    <a:lnTo>
                      <a:pt x="254" y="272"/>
                    </a:lnTo>
                    <a:lnTo>
                      <a:pt x="258" y="278"/>
                    </a:lnTo>
                    <a:lnTo>
                      <a:pt x="258" y="282"/>
                    </a:lnTo>
                    <a:lnTo>
                      <a:pt x="258" y="288"/>
                    </a:lnTo>
                    <a:lnTo>
                      <a:pt x="256" y="292"/>
                    </a:lnTo>
                    <a:lnTo>
                      <a:pt x="254" y="296"/>
                    </a:lnTo>
                    <a:lnTo>
                      <a:pt x="250" y="300"/>
                    </a:lnTo>
                    <a:lnTo>
                      <a:pt x="246" y="304"/>
                    </a:lnTo>
                    <a:lnTo>
                      <a:pt x="240" y="306"/>
                    </a:lnTo>
                    <a:lnTo>
                      <a:pt x="236" y="306"/>
                    </a:lnTo>
                    <a:lnTo>
                      <a:pt x="234" y="306"/>
                    </a:lnTo>
                    <a:lnTo>
                      <a:pt x="230" y="304"/>
                    </a:lnTo>
                    <a:lnTo>
                      <a:pt x="228" y="304"/>
                    </a:lnTo>
                    <a:lnTo>
                      <a:pt x="226" y="302"/>
                    </a:lnTo>
                    <a:lnTo>
                      <a:pt x="224" y="298"/>
                    </a:lnTo>
                    <a:lnTo>
                      <a:pt x="222" y="294"/>
                    </a:lnTo>
                    <a:lnTo>
                      <a:pt x="218" y="286"/>
                    </a:lnTo>
                    <a:lnTo>
                      <a:pt x="214" y="278"/>
                    </a:lnTo>
                    <a:lnTo>
                      <a:pt x="212" y="274"/>
                    </a:lnTo>
                    <a:lnTo>
                      <a:pt x="210" y="270"/>
                    </a:lnTo>
                    <a:lnTo>
                      <a:pt x="210" y="268"/>
                    </a:lnTo>
                    <a:lnTo>
                      <a:pt x="212" y="266"/>
                    </a:lnTo>
                    <a:lnTo>
                      <a:pt x="212" y="264"/>
                    </a:lnTo>
                    <a:lnTo>
                      <a:pt x="212" y="260"/>
                    </a:lnTo>
                    <a:lnTo>
                      <a:pt x="210" y="258"/>
                    </a:lnTo>
                    <a:lnTo>
                      <a:pt x="210" y="256"/>
                    </a:lnTo>
                    <a:lnTo>
                      <a:pt x="208" y="256"/>
                    </a:lnTo>
                    <a:lnTo>
                      <a:pt x="204" y="256"/>
                    </a:lnTo>
                    <a:lnTo>
                      <a:pt x="202" y="258"/>
                    </a:lnTo>
                    <a:lnTo>
                      <a:pt x="198" y="260"/>
                    </a:lnTo>
                    <a:lnTo>
                      <a:pt x="192" y="264"/>
                    </a:lnTo>
                    <a:lnTo>
                      <a:pt x="188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6" y="282"/>
                    </a:lnTo>
                    <a:lnTo>
                      <a:pt x="188" y="288"/>
                    </a:lnTo>
                    <a:lnTo>
                      <a:pt x="190" y="292"/>
                    </a:lnTo>
                    <a:lnTo>
                      <a:pt x="190" y="294"/>
                    </a:lnTo>
                    <a:lnTo>
                      <a:pt x="192" y="298"/>
                    </a:lnTo>
                    <a:lnTo>
                      <a:pt x="194" y="300"/>
                    </a:lnTo>
                    <a:lnTo>
                      <a:pt x="198" y="298"/>
                    </a:lnTo>
                    <a:lnTo>
                      <a:pt x="200" y="298"/>
                    </a:lnTo>
                    <a:lnTo>
                      <a:pt x="202" y="296"/>
                    </a:lnTo>
                    <a:lnTo>
                      <a:pt x="204" y="294"/>
                    </a:lnTo>
                    <a:lnTo>
                      <a:pt x="206" y="292"/>
                    </a:lnTo>
                    <a:lnTo>
                      <a:pt x="208" y="292"/>
                    </a:lnTo>
                    <a:lnTo>
                      <a:pt x="210" y="294"/>
                    </a:lnTo>
                    <a:lnTo>
                      <a:pt x="208" y="296"/>
                    </a:lnTo>
                    <a:lnTo>
                      <a:pt x="206" y="300"/>
                    </a:lnTo>
                    <a:lnTo>
                      <a:pt x="206" y="302"/>
                    </a:lnTo>
                    <a:lnTo>
                      <a:pt x="204" y="306"/>
                    </a:lnTo>
                    <a:lnTo>
                      <a:pt x="204" y="308"/>
                    </a:lnTo>
                    <a:lnTo>
                      <a:pt x="204" y="314"/>
                    </a:lnTo>
                    <a:lnTo>
                      <a:pt x="206" y="320"/>
                    </a:lnTo>
                    <a:lnTo>
                      <a:pt x="206" y="322"/>
                    </a:lnTo>
                    <a:lnTo>
                      <a:pt x="208" y="324"/>
                    </a:lnTo>
                    <a:lnTo>
                      <a:pt x="210" y="326"/>
                    </a:lnTo>
                    <a:lnTo>
                      <a:pt x="212" y="326"/>
                    </a:lnTo>
                    <a:lnTo>
                      <a:pt x="212" y="328"/>
                    </a:lnTo>
                    <a:lnTo>
                      <a:pt x="212" y="330"/>
                    </a:lnTo>
                    <a:lnTo>
                      <a:pt x="214" y="332"/>
                    </a:lnTo>
                    <a:lnTo>
                      <a:pt x="216" y="332"/>
                    </a:lnTo>
                    <a:lnTo>
                      <a:pt x="218" y="334"/>
                    </a:lnTo>
                    <a:lnTo>
                      <a:pt x="222" y="338"/>
                    </a:lnTo>
                    <a:lnTo>
                      <a:pt x="224" y="340"/>
                    </a:lnTo>
                    <a:lnTo>
                      <a:pt x="226" y="340"/>
                    </a:lnTo>
                    <a:lnTo>
                      <a:pt x="230" y="344"/>
                    </a:lnTo>
                    <a:lnTo>
                      <a:pt x="230" y="348"/>
                    </a:lnTo>
                    <a:lnTo>
                      <a:pt x="232" y="356"/>
                    </a:lnTo>
                    <a:lnTo>
                      <a:pt x="230" y="360"/>
                    </a:lnTo>
                    <a:lnTo>
                      <a:pt x="228" y="366"/>
                    </a:lnTo>
                    <a:lnTo>
                      <a:pt x="226" y="370"/>
                    </a:lnTo>
                    <a:lnTo>
                      <a:pt x="224" y="374"/>
                    </a:lnTo>
                    <a:lnTo>
                      <a:pt x="220" y="378"/>
                    </a:lnTo>
                    <a:lnTo>
                      <a:pt x="216" y="380"/>
                    </a:lnTo>
                    <a:lnTo>
                      <a:pt x="212" y="382"/>
                    </a:lnTo>
                    <a:lnTo>
                      <a:pt x="204" y="386"/>
                    </a:lnTo>
                    <a:lnTo>
                      <a:pt x="196" y="386"/>
                    </a:lnTo>
                    <a:lnTo>
                      <a:pt x="184" y="386"/>
                    </a:lnTo>
                    <a:lnTo>
                      <a:pt x="178" y="386"/>
                    </a:lnTo>
                    <a:lnTo>
                      <a:pt x="172" y="384"/>
                    </a:lnTo>
                    <a:lnTo>
                      <a:pt x="166" y="384"/>
                    </a:lnTo>
                    <a:lnTo>
                      <a:pt x="162" y="382"/>
                    </a:lnTo>
                    <a:lnTo>
                      <a:pt x="156" y="382"/>
                    </a:lnTo>
                    <a:lnTo>
                      <a:pt x="152" y="382"/>
                    </a:lnTo>
                    <a:lnTo>
                      <a:pt x="148" y="384"/>
                    </a:lnTo>
                    <a:lnTo>
                      <a:pt x="144" y="384"/>
                    </a:lnTo>
                    <a:lnTo>
                      <a:pt x="142" y="388"/>
                    </a:lnTo>
                    <a:lnTo>
                      <a:pt x="140" y="390"/>
                    </a:lnTo>
                    <a:lnTo>
                      <a:pt x="138" y="392"/>
                    </a:lnTo>
                    <a:lnTo>
                      <a:pt x="138" y="396"/>
                    </a:lnTo>
                    <a:lnTo>
                      <a:pt x="140" y="400"/>
                    </a:lnTo>
                    <a:lnTo>
                      <a:pt x="142" y="404"/>
                    </a:lnTo>
                    <a:lnTo>
                      <a:pt x="146" y="406"/>
                    </a:lnTo>
                    <a:lnTo>
                      <a:pt x="148" y="408"/>
                    </a:lnTo>
                    <a:lnTo>
                      <a:pt x="156" y="416"/>
                    </a:lnTo>
                    <a:lnTo>
                      <a:pt x="162" y="422"/>
                    </a:lnTo>
                    <a:lnTo>
                      <a:pt x="168" y="428"/>
                    </a:lnTo>
                    <a:lnTo>
                      <a:pt x="172" y="434"/>
                    </a:lnTo>
                    <a:lnTo>
                      <a:pt x="174" y="438"/>
                    </a:lnTo>
                    <a:lnTo>
                      <a:pt x="176" y="444"/>
                    </a:lnTo>
                    <a:lnTo>
                      <a:pt x="176" y="450"/>
                    </a:lnTo>
                    <a:lnTo>
                      <a:pt x="174" y="454"/>
                    </a:lnTo>
                    <a:lnTo>
                      <a:pt x="172" y="460"/>
                    </a:lnTo>
                    <a:lnTo>
                      <a:pt x="170" y="464"/>
                    </a:lnTo>
                    <a:lnTo>
                      <a:pt x="168" y="466"/>
                    </a:lnTo>
                    <a:lnTo>
                      <a:pt x="166" y="470"/>
                    </a:lnTo>
                    <a:lnTo>
                      <a:pt x="164" y="474"/>
                    </a:lnTo>
                    <a:lnTo>
                      <a:pt x="160" y="478"/>
                    </a:lnTo>
                    <a:lnTo>
                      <a:pt x="158" y="480"/>
                    </a:lnTo>
                    <a:lnTo>
                      <a:pt x="156" y="484"/>
                    </a:lnTo>
                    <a:lnTo>
                      <a:pt x="156" y="488"/>
                    </a:lnTo>
                    <a:lnTo>
                      <a:pt x="156" y="492"/>
                    </a:lnTo>
                    <a:lnTo>
                      <a:pt x="158" y="496"/>
                    </a:lnTo>
                    <a:lnTo>
                      <a:pt x="160" y="502"/>
                    </a:lnTo>
                    <a:lnTo>
                      <a:pt x="164" y="506"/>
                    </a:lnTo>
                    <a:lnTo>
                      <a:pt x="168" y="512"/>
                    </a:lnTo>
                    <a:lnTo>
                      <a:pt x="172" y="518"/>
                    </a:lnTo>
                    <a:lnTo>
                      <a:pt x="178" y="524"/>
                    </a:lnTo>
                    <a:lnTo>
                      <a:pt x="182" y="528"/>
                    </a:lnTo>
                    <a:lnTo>
                      <a:pt x="186" y="530"/>
                    </a:lnTo>
                    <a:lnTo>
                      <a:pt x="188" y="532"/>
                    </a:lnTo>
                    <a:lnTo>
                      <a:pt x="192" y="534"/>
                    </a:lnTo>
                    <a:lnTo>
                      <a:pt x="196" y="540"/>
                    </a:lnTo>
                    <a:lnTo>
                      <a:pt x="196" y="544"/>
                    </a:lnTo>
                    <a:lnTo>
                      <a:pt x="198" y="546"/>
                    </a:lnTo>
                    <a:lnTo>
                      <a:pt x="198" y="548"/>
                    </a:lnTo>
                    <a:lnTo>
                      <a:pt x="198" y="552"/>
                    </a:lnTo>
                    <a:lnTo>
                      <a:pt x="198" y="556"/>
                    </a:lnTo>
                    <a:lnTo>
                      <a:pt x="194" y="560"/>
                    </a:lnTo>
                    <a:lnTo>
                      <a:pt x="192" y="564"/>
                    </a:lnTo>
                    <a:lnTo>
                      <a:pt x="188" y="566"/>
                    </a:lnTo>
                    <a:lnTo>
                      <a:pt x="184" y="570"/>
                    </a:lnTo>
                    <a:lnTo>
                      <a:pt x="178" y="574"/>
                    </a:lnTo>
                    <a:lnTo>
                      <a:pt x="172" y="578"/>
                    </a:lnTo>
                    <a:lnTo>
                      <a:pt x="166" y="582"/>
                    </a:lnTo>
                    <a:lnTo>
                      <a:pt x="160" y="584"/>
                    </a:lnTo>
                    <a:lnTo>
                      <a:pt x="154" y="588"/>
                    </a:lnTo>
                    <a:lnTo>
                      <a:pt x="152" y="588"/>
                    </a:lnTo>
                    <a:lnTo>
                      <a:pt x="148" y="592"/>
                    </a:lnTo>
                    <a:lnTo>
                      <a:pt x="144" y="598"/>
                    </a:lnTo>
                    <a:lnTo>
                      <a:pt x="142" y="600"/>
                    </a:lnTo>
                    <a:lnTo>
                      <a:pt x="138" y="602"/>
                    </a:lnTo>
                    <a:lnTo>
                      <a:pt x="136" y="614"/>
                    </a:lnTo>
                    <a:lnTo>
                      <a:pt x="134" y="614"/>
                    </a:lnTo>
                    <a:lnTo>
                      <a:pt x="132" y="610"/>
                    </a:lnTo>
                    <a:lnTo>
                      <a:pt x="132" y="604"/>
                    </a:lnTo>
                    <a:lnTo>
                      <a:pt x="134" y="602"/>
                    </a:lnTo>
                    <a:lnTo>
                      <a:pt x="136" y="598"/>
                    </a:lnTo>
                    <a:lnTo>
                      <a:pt x="136" y="596"/>
                    </a:lnTo>
                    <a:lnTo>
                      <a:pt x="136" y="592"/>
                    </a:lnTo>
                    <a:lnTo>
                      <a:pt x="138" y="584"/>
                    </a:lnTo>
                    <a:lnTo>
                      <a:pt x="142" y="578"/>
                    </a:lnTo>
                    <a:lnTo>
                      <a:pt x="144" y="576"/>
                    </a:lnTo>
                    <a:lnTo>
                      <a:pt x="146" y="570"/>
                    </a:lnTo>
                    <a:lnTo>
                      <a:pt x="142" y="562"/>
                    </a:lnTo>
                    <a:lnTo>
                      <a:pt x="138" y="558"/>
                    </a:lnTo>
                    <a:lnTo>
                      <a:pt x="132" y="556"/>
                    </a:lnTo>
                    <a:lnTo>
                      <a:pt x="122" y="556"/>
                    </a:lnTo>
                    <a:lnTo>
                      <a:pt x="110" y="556"/>
                    </a:lnTo>
                    <a:lnTo>
                      <a:pt x="102" y="556"/>
                    </a:lnTo>
                    <a:lnTo>
                      <a:pt x="96" y="554"/>
                    </a:lnTo>
                    <a:lnTo>
                      <a:pt x="98" y="546"/>
                    </a:lnTo>
                    <a:lnTo>
                      <a:pt x="102" y="532"/>
                    </a:lnTo>
                    <a:lnTo>
                      <a:pt x="102" y="530"/>
                    </a:lnTo>
                    <a:lnTo>
                      <a:pt x="96" y="528"/>
                    </a:lnTo>
                    <a:lnTo>
                      <a:pt x="96" y="524"/>
                    </a:lnTo>
                    <a:lnTo>
                      <a:pt x="98" y="518"/>
                    </a:lnTo>
                    <a:lnTo>
                      <a:pt x="104" y="516"/>
                    </a:lnTo>
                    <a:lnTo>
                      <a:pt x="106" y="510"/>
                    </a:lnTo>
                    <a:lnTo>
                      <a:pt x="104" y="504"/>
                    </a:lnTo>
                    <a:lnTo>
                      <a:pt x="102" y="502"/>
                    </a:lnTo>
                    <a:lnTo>
                      <a:pt x="98" y="500"/>
                    </a:lnTo>
                    <a:lnTo>
                      <a:pt x="96" y="496"/>
                    </a:lnTo>
                    <a:lnTo>
                      <a:pt x="96" y="488"/>
                    </a:lnTo>
                    <a:lnTo>
                      <a:pt x="98" y="484"/>
                    </a:lnTo>
                    <a:lnTo>
                      <a:pt x="106" y="466"/>
                    </a:lnTo>
                    <a:lnTo>
                      <a:pt x="114" y="464"/>
                    </a:lnTo>
                    <a:lnTo>
                      <a:pt x="116" y="466"/>
                    </a:lnTo>
                    <a:lnTo>
                      <a:pt x="120" y="464"/>
                    </a:lnTo>
                    <a:lnTo>
                      <a:pt x="120" y="452"/>
                    </a:lnTo>
                    <a:lnTo>
                      <a:pt x="124" y="448"/>
                    </a:lnTo>
                    <a:lnTo>
                      <a:pt x="124" y="446"/>
                    </a:lnTo>
                    <a:lnTo>
                      <a:pt x="114" y="434"/>
                    </a:lnTo>
                    <a:lnTo>
                      <a:pt x="110" y="432"/>
                    </a:lnTo>
                    <a:lnTo>
                      <a:pt x="106" y="430"/>
                    </a:lnTo>
                    <a:lnTo>
                      <a:pt x="104" y="430"/>
                    </a:lnTo>
                    <a:lnTo>
                      <a:pt x="100" y="430"/>
                    </a:lnTo>
                    <a:lnTo>
                      <a:pt x="94" y="436"/>
                    </a:lnTo>
                    <a:lnTo>
                      <a:pt x="92" y="434"/>
                    </a:lnTo>
                    <a:lnTo>
                      <a:pt x="82" y="432"/>
                    </a:lnTo>
                    <a:lnTo>
                      <a:pt x="80" y="426"/>
                    </a:lnTo>
                    <a:lnTo>
                      <a:pt x="76" y="424"/>
                    </a:lnTo>
                    <a:lnTo>
                      <a:pt x="72" y="418"/>
                    </a:lnTo>
                    <a:lnTo>
                      <a:pt x="58" y="420"/>
                    </a:lnTo>
                    <a:lnTo>
                      <a:pt x="50" y="416"/>
                    </a:lnTo>
                    <a:lnTo>
                      <a:pt x="42" y="410"/>
                    </a:lnTo>
                    <a:lnTo>
                      <a:pt x="40" y="410"/>
                    </a:lnTo>
                    <a:lnTo>
                      <a:pt x="38" y="408"/>
                    </a:lnTo>
                    <a:lnTo>
                      <a:pt x="34" y="404"/>
                    </a:lnTo>
                    <a:lnTo>
                      <a:pt x="36" y="398"/>
                    </a:lnTo>
                    <a:lnTo>
                      <a:pt x="28" y="392"/>
                    </a:lnTo>
                    <a:lnTo>
                      <a:pt x="26" y="390"/>
                    </a:lnTo>
                    <a:lnTo>
                      <a:pt x="22" y="384"/>
                    </a:lnTo>
                    <a:lnTo>
                      <a:pt x="28" y="378"/>
                    </a:lnTo>
                    <a:lnTo>
                      <a:pt x="30" y="370"/>
                    </a:lnTo>
                    <a:lnTo>
                      <a:pt x="30" y="366"/>
                    </a:lnTo>
                    <a:lnTo>
                      <a:pt x="28" y="364"/>
                    </a:lnTo>
                    <a:lnTo>
                      <a:pt x="26" y="362"/>
                    </a:lnTo>
                    <a:lnTo>
                      <a:pt x="16" y="364"/>
                    </a:lnTo>
                    <a:lnTo>
                      <a:pt x="8" y="362"/>
                    </a:lnTo>
                    <a:lnTo>
                      <a:pt x="2" y="354"/>
                    </a:lnTo>
                    <a:lnTo>
                      <a:pt x="0" y="348"/>
                    </a:lnTo>
                    <a:lnTo>
                      <a:pt x="0" y="336"/>
                    </a:lnTo>
                    <a:lnTo>
                      <a:pt x="2" y="324"/>
                    </a:lnTo>
                    <a:lnTo>
                      <a:pt x="4" y="314"/>
                    </a:lnTo>
                    <a:lnTo>
                      <a:pt x="6" y="308"/>
                    </a:lnTo>
                    <a:lnTo>
                      <a:pt x="16" y="298"/>
                    </a:lnTo>
                    <a:lnTo>
                      <a:pt x="26" y="298"/>
                    </a:lnTo>
                    <a:lnTo>
                      <a:pt x="46" y="300"/>
                    </a:lnTo>
                    <a:lnTo>
                      <a:pt x="56" y="296"/>
                    </a:lnTo>
                    <a:lnTo>
                      <a:pt x="58" y="292"/>
                    </a:lnTo>
                    <a:lnTo>
                      <a:pt x="58" y="288"/>
                    </a:lnTo>
                    <a:lnTo>
                      <a:pt x="52" y="284"/>
                    </a:lnTo>
                    <a:lnTo>
                      <a:pt x="42" y="286"/>
                    </a:lnTo>
                    <a:lnTo>
                      <a:pt x="32" y="284"/>
                    </a:lnTo>
                    <a:lnTo>
                      <a:pt x="22" y="280"/>
                    </a:lnTo>
                    <a:lnTo>
                      <a:pt x="18" y="276"/>
                    </a:lnTo>
                    <a:lnTo>
                      <a:pt x="12" y="270"/>
                    </a:lnTo>
                    <a:lnTo>
                      <a:pt x="8" y="262"/>
                    </a:lnTo>
                    <a:lnTo>
                      <a:pt x="6" y="242"/>
                    </a:lnTo>
                    <a:lnTo>
                      <a:pt x="2" y="232"/>
                    </a:lnTo>
                    <a:lnTo>
                      <a:pt x="4" y="222"/>
                    </a:lnTo>
                    <a:lnTo>
                      <a:pt x="10" y="216"/>
                    </a:lnTo>
                    <a:lnTo>
                      <a:pt x="10" y="214"/>
                    </a:lnTo>
                    <a:lnTo>
                      <a:pt x="6" y="210"/>
                    </a:lnTo>
                    <a:lnTo>
                      <a:pt x="8" y="206"/>
                    </a:lnTo>
                    <a:lnTo>
                      <a:pt x="12" y="202"/>
                    </a:lnTo>
                    <a:lnTo>
                      <a:pt x="18" y="200"/>
                    </a:lnTo>
                    <a:lnTo>
                      <a:pt x="24" y="204"/>
                    </a:lnTo>
                    <a:lnTo>
                      <a:pt x="28" y="210"/>
                    </a:lnTo>
                    <a:lnTo>
                      <a:pt x="38" y="238"/>
                    </a:lnTo>
                    <a:lnTo>
                      <a:pt x="38" y="248"/>
                    </a:lnTo>
                    <a:lnTo>
                      <a:pt x="40" y="250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6" y="256"/>
                    </a:lnTo>
                    <a:lnTo>
                      <a:pt x="74" y="258"/>
                    </a:lnTo>
                    <a:lnTo>
                      <a:pt x="84" y="256"/>
                    </a:lnTo>
                    <a:lnTo>
                      <a:pt x="92" y="254"/>
                    </a:lnTo>
                    <a:lnTo>
                      <a:pt x="96" y="246"/>
                    </a:lnTo>
                    <a:lnTo>
                      <a:pt x="96" y="242"/>
                    </a:lnTo>
                    <a:lnTo>
                      <a:pt x="92" y="234"/>
                    </a:lnTo>
                    <a:lnTo>
                      <a:pt x="88" y="230"/>
                    </a:lnTo>
                    <a:lnTo>
                      <a:pt x="84" y="228"/>
                    </a:lnTo>
                    <a:lnTo>
                      <a:pt x="70" y="230"/>
                    </a:lnTo>
                    <a:lnTo>
                      <a:pt x="58" y="228"/>
                    </a:lnTo>
                    <a:lnTo>
                      <a:pt x="48" y="226"/>
                    </a:lnTo>
                    <a:lnTo>
                      <a:pt x="42" y="222"/>
                    </a:lnTo>
                    <a:lnTo>
                      <a:pt x="42" y="220"/>
                    </a:lnTo>
                    <a:lnTo>
                      <a:pt x="42" y="212"/>
                    </a:lnTo>
                    <a:lnTo>
                      <a:pt x="42" y="210"/>
                    </a:lnTo>
                    <a:lnTo>
                      <a:pt x="52" y="204"/>
                    </a:lnTo>
                    <a:lnTo>
                      <a:pt x="54" y="200"/>
                    </a:lnTo>
                    <a:lnTo>
                      <a:pt x="58" y="190"/>
                    </a:lnTo>
                    <a:lnTo>
                      <a:pt x="58" y="182"/>
                    </a:lnTo>
                    <a:lnTo>
                      <a:pt x="54" y="174"/>
                    </a:lnTo>
                    <a:lnTo>
                      <a:pt x="40" y="164"/>
                    </a:lnTo>
                    <a:lnTo>
                      <a:pt x="36" y="160"/>
                    </a:lnTo>
                    <a:lnTo>
                      <a:pt x="30" y="154"/>
                    </a:lnTo>
                    <a:lnTo>
                      <a:pt x="28" y="144"/>
                    </a:lnTo>
                    <a:lnTo>
                      <a:pt x="28" y="134"/>
                    </a:lnTo>
                    <a:lnTo>
                      <a:pt x="28" y="128"/>
                    </a:lnTo>
                    <a:lnTo>
                      <a:pt x="32" y="118"/>
                    </a:lnTo>
                    <a:lnTo>
                      <a:pt x="34" y="112"/>
                    </a:lnTo>
                    <a:lnTo>
                      <a:pt x="40" y="104"/>
                    </a:lnTo>
                    <a:lnTo>
                      <a:pt x="40" y="100"/>
                    </a:lnTo>
                    <a:lnTo>
                      <a:pt x="56" y="90"/>
                    </a:lnTo>
                    <a:lnTo>
                      <a:pt x="60" y="88"/>
                    </a:lnTo>
                    <a:lnTo>
                      <a:pt x="64" y="88"/>
                    </a:lnTo>
                    <a:lnTo>
                      <a:pt x="66" y="90"/>
                    </a:lnTo>
                    <a:lnTo>
                      <a:pt x="68" y="94"/>
                    </a:lnTo>
                    <a:lnTo>
                      <a:pt x="72" y="106"/>
                    </a:lnTo>
                    <a:lnTo>
                      <a:pt x="74" y="110"/>
                    </a:lnTo>
                    <a:lnTo>
                      <a:pt x="78" y="114"/>
                    </a:lnTo>
                    <a:lnTo>
                      <a:pt x="84" y="114"/>
                    </a:lnTo>
                    <a:lnTo>
                      <a:pt x="88" y="114"/>
                    </a:lnTo>
                    <a:lnTo>
                      <a:pt x="102" y="98"/>
                    </a:lnTo>
                    <a:lnTo>
                      <a:pt x="104" y="92"/>
                    </a:lnTo>
                    <a:lnTo>
                      <a:pt x="104" y="86"/>
                    </a:lnTo>
                    <a:lnTo>
                      <a:pt x="100" y="74"/>
                    </a:lnTo>
                    <a:lnTo>
                      <a:pt x="100" y="66"/>
                    </a:lnTo>
                    <a:lnTo>
                      <a:pt x="108" y="46"/>
                    </a:lnTo>
                    <a:lnTo>
                      <a:pt x="110" y="28"/>
                    </a:lnTo>
                    <a:lnTo>
                      <a:pt x="114" y="18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34" y="26"/>
                    </a:lnTo>
                    <a:lnTo>
                      <a:pt x="142" y="28"/>
                    </a:lnTo>
                    <a:lnTo>
                      <a:pt x="148" y="26"/>
                    </a:lnTo>
                    <a:lnTo>
                      <a:pt x="156" y="22"/>
                    </a:lnTo>
                    <a:lnTo>
                      <a:pt x="162" y="16"/>
                    </a:lnTo>
                    <a:lnTo>
                      <a:pt x="168" y="4"/>
                    </a:lnTo>
                    <a:lnTo>
                      <a:pt x="172" y="0"/>
                    </a:lnTo>
                    <a:lnTo>
                      <a:pt x="174" y="0"/>
                    </a:lnTo>
                    <a:lnTo>
                      <a:pt x="182" y="2"/>
                    </a:lnTo>
                    <a:lnTo>
                      <a:pt x="184" y="4"/>
                    </a:lnTo>
                    <a:lnTo>
                      <a:pt x="192" y="20"/>
                    </a:lnTo>
                    <a:lnTo>
                      <a:pt x="200" y="28"/>
                    </a:lnTo>
                    <a:lnTo>
                      <a:pt x="206" y="30"/>
                    </a:lnTo>
                    <a:lnTo>
                      <a:pt x="208" y="30"/>
                    </a:lnTo>
                    <a:lnTo>
                      <a:pt x="214" y="26"/>
                    </a:lnTo>
                    <a:lnTo>
                      <a:pt x="216" y="18"/>
                    </a:lnTo>
                    <a:lnTo>
                      <a:pt x="214" y="14"/>
                    </a:lnTo>
                    <a:lnTo>
                      <a:pt x="210" y="6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1603" name="Freeform 32"/>
              <p:cNvSpPr>
                <a:spLocks/>
              </p:cNvSpPr>
              <p:nvPr/>
            </p:nvSpPr>
            <p:spPr bwMode="auto">
              <a:xfrm>
                <a:off x="1875" y="1734"/>
                <a:ext cx="588" cy="485"/>
              </a:xfrm>
              <a:custGeom>
                <a:avLst/>
                <a:gdLst>
                  <a:gd name="T0" fmla="*/ 516 w 588"/>
                  <a:gd name="T1" fmla="*/ 34 h 485"/>
                  <a:gd name="T2" fmla="*/ 530 w 588"/>
                  <a:gd name="T3" fmla="*/ 40 h 485"/>
                  <a:gd name="T4" fmla="*/ 526 w 588"/>
                  <a:gd name="T5" fmla="*/ 48 h 485"/>
                  <a:gd name="T6" fmla="*/ 534 w 588"/>
                  <a:gd name="T7" fmla="*/ 54 h 485"/>
                  <a:gd name="T8" fmla="*/ 536 w 588"/>
                  <a:gd name="T9" fmla="*/ 74 h 485"/>
                  <a:gd name="T10" fmla="*/ 546 w 588"/>
                  <a:gd name="T11" fmla="*/ 98 h 485"/>
                  <a:gd name="T12" fmla="*/ 554 w 588"/>
                  <a:gd name="T13" fmla="*/ 106 h 485"/>
                  <a:gd name="T14" fmla="*/ 564 w 588"/>
                  <a:gd name="T15" fmla="*/ 112 h 485"/>
                  <a:gd name="T16" fmla="*/ 572 w 588"/>
                  <a:gd name="T17" fmla="*/ 114 h 485"/>
                  <a:gd name="T18" fmla="*/ 582 w 588"/>
                  <a:gd name="T19" fmla="*/ 120 h 485"/>
                  <a:gd name="T20" fmla="*/ 584 w 588"/>
                  <a:gd name="T21" fmla="*/ 128 h 485"/>
                  <a:gd name="T22" fmla="*/ 588 w 588"/>
                  <a:gd name="T23" fmla="*/ 136 h 485"/>
                  <a:gd name="T24" fmla="*/ 578 w 588"/>
                  <a:gd name="T25" fmla="*/ 142 h 485"/>
                  <a:gd name="T26" fmla="*/ 570 w 588"/>
                  <a:gd name="T27" fmla="*/ 150 h 485"/>
                  <a:gd name="T28" fmla="*/ 554 w 588"/>
                  <a:gd name="T29" fmla="*/ 162 h 485"/>
                  <a:gd name="T30" fmla="*/ 522 w 588"/>
                  <a:gd name="T31" fmla="*/ 160 h 485"/>
                  <a:gd name="T32" fmla="*/ 504 w 588"/>
                  <a:gd name="T33" fmla="*/ 146 h 485"/>
                  <a:gd name="T34" fmla="*/ 484 w 588"/>
                  <a:gd name="T35" fmla="*/ 208 h 485"/>
                  <a:gd name="T36" fmla="*/ 484 w 588"/>
                  <a:gd name="T37" fmla="*/ 298 h 485"/>
                  <a:gd name="T38" fmla="*/ 486 w 588"/>
                  <a:gd name="T39" fmla="*/ 326 h 485"/>
                  <a:gd name="T40" fmla="*/ 494 w 588"/>
                  <a:gd name="T41" fmla="*/ 408 h 485"/>
                  <a:gd name="T42" fmla="*/ 502 w 588"/>
                  <a:gd name="T43" fmla="*/ 422 h 485"/>
                  <a:gd name="T44" fmla="*/ 496 w 588"/>
                  <a:gd name="T45" fmla="*/ 427 h 485"/>
                  <a:gd name="T46" fmla="*/ 420 w 588"/>
                  <a:gd name="T47" fmla="*/ 429 h 485"/>
                  <a:gd name="T48" fmla="*/ 412 w 588"/>
                  <a:gd name="T49" fmla="*/ 422 h 485"/>
                  <a:gd name="T50" fmla="*/ 404 w 588"/>
                  <a:gd name="T51" fmla="*/ 414 h 485"/>
                  <a:gd name="T52" fmla="*/ 396 w 588"/>
                  <a:gd name="T53" fmla="*/ 408 h 485"/>
                  <a:gd name="T54" fmla="*/ 380 w 588"/>
                  <a:gd name="T55" fmla="*/ 404 h 485"/>
                  <a:gd name="T56" fmla="*/ 358 w 588"/>
                  <a:gd name="T57" fmla="*/ 422 h 485"/>
                  <a:gd name="T58" fmla="*/ 334 w 588"/>
                  <a:gd name="T59" fmla="*/ 433 h 485"/>
                  <a:gd name="T60" fmla="*/ 324 w 588"/>
                  <a:gd name="T61" fmla="*/ 461 h 485"/>
                  <a:gd name="T62" fmla="*/ 294 w 588"/>
                  <a:gd name="T63" fmla="*/ 483 h 485"/>
                  <a:gd name="T64" fmla="*/ 280 w 588"/>
                  <a:gd name="T65" fmla="*/ 475 h 485"/>
                  <a:gd name="T66" fmla="*/ 248 w 588"/>
                  <a:gd name="T67" fmla="*/ 483 h 485"/>
                  <a:gd name="T68" fmla="*/ 102 w 588"/>
                  <a:gd name="T69" fmla="*/ 485 h 485"/>
                  <a:gd name="T70" fmla="*/ 98 w 588"/>
                  <a:gd name="T71" fmla="*/ 302 h 485"/>
                  <a:gd name="T72" fmla="*/ 88 w 588"/>
                  <a:gd name="T73" fmla="*/ 188 h 485"/>
                  <a:gd name="T74" fmla="*/ 66 w 588"/>
                  <a:gd name="T75" fmla="*/ 168 h 485"/>
                  <a:gd name="T76" fmla="*/ 32 w 588"/>
                  <a:gd name="T77" fmla="*/ 150 h 485"/>
                  <a:gd name="T78" fmla="*/ 0 w 588"/>
                  <a:gd name="T79" fmla="*/ 138 h 485"/>
                  <a:gd name="T80" fmla="*/ 22 w 588"/>
                  <a:gd name="T81" fmla="*/ 116 h 485"/>
                  <a:gd name="T82" fmla="*/ 44 w 588"/>
                  <a:gd name="T83" fmla="*/ 98 h 485"/>
                  <a:gd name="T84" fmla="*/ 68 w 588"/>
                  <a:gd name="T85" fmla="*/ 88 h 485"/>
                  <a:gd name="T86" fmla="*/ 86 w 588"/>
                  <a:gd name="T87" fmla="*/ 64 h 485"/>
                  <a:gd name="T88" fmla="*/ 108 w 588"/>
                  <a:gd name="T89" fmla="*/ 48 h 485"/>
                  <a:gd name="T90" fmla="*/ 126 w 588"/>
                  <a:gd name="T91" fmla="*/ 36 h 485"/>
                  <a:gd name="T92" fmla="*/ 142 w 588"/>
                  <a:gd name="T93" fmla="*/ 24 h 485"/>
                  <a:gd name="T94" fmla="*/ 180 w 588"/>
                  <a:gd name="T95" fmla="*/ 14 h 485"/>
                  <a:gd name="T96" fmla="*/ 184 w 588"/>
                  <a:gd name="T97" fmla="*/ 20 h 485"/>
                  <a:gd name="T98" fmla="*/ 188 w 588"/>
                  <a:gd name="T99" fmla="*/ 34 h 485"/>
                  <a:gd name="T100" fmla="*/ 178 w 588"/>
                  <a:gd name="T101" fmla="*/ 48 h 485"/>
                  <a:gd name="T102" fmla="*/ 192 w 588"/>
                  <a:gd name="T103" fmla="*/ 54 h 485"/>
                  <a:gd name="T104" fmla="*/ 186 w 588"/>
                  <a:gd name="T105" fmla="*/ 70 h 485"/>
                  <a:gd name="T106" fmla="*/ 186 w 588"/>
                  <a:gd name="T107" fmla="*/ 86 h 485"/>
                  <a:gd name="T108" fmla="*/ 196 w 588"/>
                  <a:gd name="T109" fmla="*/ 94 h 485"/>
                  <a:gd name="T110" fmla="*/ 202 w 588"/>
                  <a:gd name="T111" fmla="*/ 90 h 485"/>
                  <a:gd name="T112" fmla="*/ 212 w 588"/>
                  <a:gd name="T113" fmla="*/ 100 h 485"/>
                  <a:gd name="T114" fmla="*/ 420 w 588"/>
                  <a:gd name="T115" fmla="*/ 50 h 485"/>
                  <a:gd name="T116" fmla="*/ 508 w 588"/>
                  <a:gd name="T117" fmla="*/ 30 h 48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88" h="485">
                    <a:moveTo>
                      <a:pt x="508" y="30"/>
                    </a:moveTo>
                    <a:lnTo>
                      <a:pt x="512" y="38"/>
                    </a:lnTo>
                    <a:lnTo>
                      <a:pt x="516" y="36"/>
                    </a:lnTo>
                    <a:lnTo>
                      <a:pt x="516" y="34"/>
                    </a:lnTo>
                    <a:lnTo>
                      <a:pt x="518" y="32"/>
                    </a:lnTo>
                    <a:lnTo>
                      <a:pt x="522" y="36"/>
                    </a:lnTo>
                    <a:lnTo>
                      <a:pt x="528" y="36"/>
                    </a:lnTo>
                    <a:lnTo>
                      <a:pt x="530" y="40"/>
                    </a:lnTo>
                    <a:lnTo>
                      <a:pt x="528" y="42"/>
                    </a:lnTo>
                    <a:lnTo>
                      <a:pt x="526" y="46"/>
                    </a:lnTo>
                    <a:lnTo>
                      <a:pt x="526" y="48"/>
                    </a:lnTo>
                    <a:lnTo>
                      <a:pt x="530" y="50"/>
                    </a:lnTo>
                    <a:lnTo>
                      <a:pt x="534" y="50"/>
                    </a:lnTo>
                    <a:lnTo>
                      <a:pt x="534" y="52"/>
                    </a:lnTo>
                    <a:lnTo>
                      <a:pt x="534" y="54"/>
                    </a:lnTo>
                    <a:lnTo>
                      <a:pt x="530" y="60"/>
                    </a:lnTo>
                    <a:lnTo>
                      <a:pt x="530" y="64"/>
                    </a:lnTo>
                    <a:lnTo>
                      <a:pt x="532" y="72"/>
                    </a:lnTo>
                    <a:lnTo>
                      <a:pt x="536" y="74"/>
                    </a:lnTo>
                    <a:lnTo>
                      <a:pt x="538" y="80"/>
                    </a:lnTo>
                    <a:lnTo>
                      <a:pt x="538" y="86"/>
                    </a:lnTo>
                    <a:lnTo>
                      <a:pt x="542" y="94"/>
                    </a:lnTo>
                    <a:lnTo>
                      <a:pt x="546" y="98"/>
                    </a:lnTo>
                    <a:lnTo>
                      <a:pt x="550" y="100"/>
                    </a:lnTo>
                    <a:lnTo>
                      <a:pt x="554" y="98"/>
                    </a:lnTo>
                    <a:lnTo>
                      <a:pt x="554" y="104"/>
                    </a:lnTo>
                    <a:lnTo>
                      <a:pt x="554" y="106"/>
                    </a:lnTo>
                    <a:lnTo>
                      <a:pt x="556" y="106"/>
                    </a:lnTo>
                    <a:lnTo>
                      <a:pt x="560" y="106"/>
                    </a:lnTo>
                    <a:lnTo>
                      <a:pt x="562" y="110"/>
                    </a:lnTo>
                    <a:lnTo>
                      <a:pt x="564" y="112"/>
                    </a:lnTo>
                    <a:lnTo>
                      <a:pt x="566" y="110"/>
                    </a:lnTo>
                    <a:lnTo>
                      <a:pt x="568" y="108"/>
                    </a:lnTo>
                    <a:lnTo>
                      <a:pt x="570" y="110"/>
                    </a:lnTo>
                    <a:lnTo>
                      <a:pt x="572" y="114"/>
                    </a:lnTo>
                    <a:lnTo>
                      <a:pt x="576" y="118"/>
                    </a:lnTo>
                    <a:lnTo>
                      <a:pt x="578" y="116"/>
                    </a:lnTo>
                    <a:lnTo>
                      <a:pt x="580" y="118"/>
                    </a:lnTo>
                    <a:lnTo>
                      <a:pt x="582" y="120"/>
                    </a:lnTo>
                    <a:lnTo>
                      <a:pt x="582" y="124"/>
                    </a:lnTo>
                    <a:lnTo>
                      <a:pt x="586" y="126"/>
                    </a:lnTo>
                    <a:lnTo>
                      <a:pt x="584" y="128"/>
                    </a:lnTo>
                    <a:lnTo>
                      <a:pt x="582" y="130"/>
                    </a:lnTo>
                    <a:lnTo>
                      <a:pt x="584" y="132"/>
                    </a:lnTo>
                    <a:lnTo>
                      <a:pt x="588" y="136"/>
                    </a:lnTo>
                    <a:lnTo>
                      <a:pt x="582" y="138"/>
                    </a:lnTo>
                    <a:lnTo>
                      <a:pt x="578" y="138"/>
                    </a:lnTo>
                    <a:lnTo>
                      <a:pt x="578" y="140"/>
                    </a:lnTo>
                    <a:lnTo>
                      <a:pt x="578" y="142"/>
                    </a:lnTo>
                    <a:lnTo>
                      <a:pt x="576" y="140"/>
                    </a:lnTo>
                    <a:lnTo>
                      <a:pt x="574" y="142"/>
                    </a:lnTo>
                    <a:lnTo>
                      <a:pt x="572" y="146"/>
                    </a:lnTo>
                    <a:lnTo>
                      <a:pt x="570" y="150"/>
                    </a:lnTo>
                    <a:lnTo>
                      <a:pt x="568" y="150"/>
                    </a:lnTo>
                    <a:lnTo>
                      <a:pt x="564" y="154"/>
                    </a:lnTo>
                    <a:lnTo>
                      <a:pt x="560" y="158"/>
                    </a:lnTo>
                    <a:lnTo>
                      <a:pt x="554" y="162"/>
                    </a:lnTo>
                    <a:lnTo>
                      <a:pt x="548" y="164"/>
                    </a:lnTo>
                    <a:lnTo>
                      <a:pt x="538" y="168"/>
                    </a:lnTo>
                    <a:lnTo>
                      <a:pt x="530" y="168"/>
                    </a:lnTo>
                    <a:lnTo>
                      <a:pt x="522" y="160"/>
                    </a:lnTo>
                    <a:lnTo>
                      <a:pt x="518" y="152"/>
                    </a:lnTo>
                    <a:lnTo>
                      <a:pt x="516" y="146"/>
                    </a:lnTo>
                    <a:lnTo>
                      <a:pt x="510" y="144"/>
                    </a:lnTo>
                    <a:lnTo>
                      <a:pt x="504" y="146"/>
                    </a:lnTo>
                    <a:lnTo>
                      <a:pt x="498" y="144"/>
                    </a:lnTo>
                    <a:lnTo>
                      <a:pt x="490" y="146"/>
                    </a:lnTo>
                    <a:lnTo>
                      <a:pt x="486" y="152"/>
                    </a:lnTo>
                    <a:lnTo>
                      <a:pt x="484" y="208"/>
                    </a:lnTo>
                    <a:lnTo>
                      <a:pt x="484" y="286"/>
                    </a:lnTo>
                    <a:lnTo>
                      <a:pt x="488" y="288"/>
                    </a:lnTo>
                    <a:lnTo>
                      <a:pt x="490" y="290"/>
                    </a:lnTo>
                    <a:lnTo>
                      <a:pt x="484" y="298"/>
                    </a:lnTo>
                    <a:lnTo>
                      <a:pt x="482" y="302"/>
                    </a:lnTo>
                    <a:lnTo>
                      <a:pt x="484" y="310"/>
                    </a:lnTo>
                    <a:lnTo>
                      <a:pt x="486" y="312"/>
                    </a:lnTo>
                    <a:lnTo>
                      <a:pt x="486" y="326"/>
                    </a:lnTo>
                    <a:lnTo>
                      <a:pt x="488" y="336"/>
                    </a:lnTo>
                    <a:lnTo>
                      <a:pt x="490" y="348"/>
                    </a:lnTo>
                    <a:lnTo>
                      <a:pt x="492" y="372"/>
                    </a:lnTo>
                    <a:lnTo>
                      <a:pt x="494" y="408"/>
                    </a:lnTo>
                    <a:lnTo>
                      <a:pt x="496" y="410"/>
                    </a:lnTo>
                    <a:lnTo>
                      <a:pt x="498" y="414"/>
                    </a:lnTo>
                    <a:lnTo>
                      <a:pt x="498" y="420"/>
                    </a:lnTo>
                    <a:lnTo>
                      <a:pt x="502" y="422"/>
                    </a:lnTo>
                    <a:lnTo>
                      <a:pt x="500" y="427"/>
                    </a:lnTo>
                    <a:lnTo>
                      <a:pt x="500" y="429"/>
                    </a:lnTo>
                    <a:lnTo>
                      <a:pt x="496" y="429"/>
                    </a:lnTo>
                    <a:lnTo>
                      <a:pt x="496" y="427"/>
                    </a:lnTo>
                    <a:lnTo>
                      <a:pt x="454" y="427"/>
                    </a:lnTo>
                    <a:lnTo>
                      <a:pt x="430" y="427"/>
                    </a:lnTo>
                    <a:lnTo>
                      <a:pt x="430" y="429"/>
                    </a:lnTo>
                    <a:lnTo>
                      <a:pt x="420" y="429"/>
                    </a:lnTo>
                    <a:lnTo>
                      <a:pt x="424" y="424"/>
                    </a:lnTo>
                    <a:lnTo>
                      <a:pt x="420" y="422"/>
                    </a:lnTo>
                    <a:lnTo>
                      <a:pt x="412" y="424"/>
                    </a:lnTo>
                    <a:lnTo>
                      <a:pt x="412" y="422"/>
                    </a:lnTo>
                    <a:lnTo>
                      <a:pt x="414" y="420"/>
                    </a:lnTo>
                    <a:lnTo>
                      <a:pt x="414" y="418"/>
                    </a:lnTo>
                    <a:lnTo>
                      <a:pt x="414" y="416"/>
                    </a:lnTo>
                    <a:lnTo>
                      <a:pt x="404" y="414"/>
                    </a:lnTo>
                    <a:lnTo>
                      <a:pt x="402" y="412"/>
                    </a:lnTo>
                    <a:lnTo>
                      <a:pt x="402" y="410"/>
                    </a:lnTo>
                    <a:lnTo>
                      <a:pt x="402" y="408"/>
                    </a:lnTo>
                    <a:lnTo>
                      <a:pt x="396" y="408"/>
                    </a:lnTo>
                    <a:lnTo>
                      <a:pt x="392" y="404"/>
                    </a:lnTo>
                    <a:lnTo>
                      <a:pt x="390" y="400"/>
                    </a:lnTo>
                    <a:lnTo>
                      <a:pt x="384" y="400"/>
                    </a:lnTo>
                    <a:lnTo>
                      <a:pt x="380" y="404"/>
                    </a:lnTo>
                    <a:lnTo>
                      <a:pt x="372" y="406"/>
                    </a:lnTo>
                    <a:lnTo>
                      <a:pt x="368" y="414"/>
                    </a:lnTo>
                    <a:lnTo>
                      <a:pt x="366" y="418"/>
                    </a:lnTo>
                    <a:lnTo>
                      <a:pt x="358" y="422"/>
                    </a:lnTo>
                    <a:lnTo>
                      <a:pt x="350" y="426"/>
                    </a:lnTo>
                    <a:lnTo>
                      <a:pt x="342" y="429"/>
                    </a:lnTo>
                    <a:lnTo>
                      <a:pt x="340" y="433"/>
                    </a:lnTo>
                    <a:lnTo>
                      <a:pt x="334" y="433"/>
                    </a:lnTo>
                    <a:lnTo>
                      <a:pt x="328" y="433"/>
                    </a:lnTo>
                    <a:lnTo>
                      <a:pt x="322" y="435"/>
                    </a:lnTo>
                    <a:lnTo>
                      <a:pt x="320" y="437"/>
                    </a:lnTo>
                    <a:lnTo>
                      <a:pt x="324" y="461"/>
                    </a:lnTo>
                    <a:lnTo>
                      <a:pt x="322" y="467"/>
                    </a:lnTo>
                    <a:lnTo>
                      <a:pt x="314" y="475"/>
                    </a:lnTo>
                    <a:lnTo>
                      <a:pt x="302" y="481"/>
                    </a:lnTo>
                    <a:lnTo>
                      <a:pt x="294" y="483"/>
                    </a:lnTo>
                    <a:lnTo>
                      <a:pt x="294" y="479"/>
                    </a:lnTo>
                    <a:lnTo>
                      <a:pt x="288" y="481"/>
                    </a:lnTo>
                    <a:lnTo>
                      <a:pt x="282" y="477"/>
                    </a:lnTo>
                    <a:lnTo>
                      <a:pt x="280" y="475"/>
                    </a:lnTo>
                    <a:lnTo>
                      <a:pt x="276" y="475"/>
                    </a:lnTo>
                    <a:lnTo>
                      <a:pt x="272" y="479"/>
                    </a:lnTo>
                    <a:lnTo>
                      <a:pt x="268" y="483"/>
                    </a:lnTo>
                    <a:lnTo>
                      <a:pt x="248" y="483"/>
                    </a:lnTo>
                    <a:lnTo>
                      <a:pt x="248" y="481"/>
                    </a:lnTo>
                    <a:lnTo>
                      <a:pt x="168" y="479"/>
                    </a:lnTo>
                    <a:lnTo>
                      <a:pt x="168" y="485"/>
                    </a:lnTo>
                    <a:lnTo>
                      <a:pt x="102" y="485"/>
                    </a:lnTo>
                    <a:lnTo>
                      <a:pt x="102" y="392"/>
                    </a:lnTo>
                    <a:lnTo>
                      <a:pt x="100" y="392"/>
                    </a:lnTo>
                    <a:lnTo>
                      <a:pt x="100" y="388"/>
                    </a:lnTo>
                    <a:lnTo>
                      <a:pt x="98" y="302"/>
                    </a:lnTo>
                    <a:lnTo>
                      <a:pt x="98" y="208"/>
                    </a:lnTo>
                    <a:lnTo>
                      <a:pt x="98" y="206"/>
                    </a:lnTo>
                    <a:lnTo>
                      <a:pt x="86" y="204"/>
                    </a:lnTo>
                    <a:lnTo>
                      <a:pt x="88" y="188"/>
                    </a:lnTo>
                    <a:lnTo>
                      <a:pt x="76" y="188"/>
                    </a:lnTo>
                    <a:lnTo>
                      <a:pt x="76" y="178"/>
                    </a:lnTo>
                    <a:lnTo>
                      <a:pt x="66" y="178"/>
                    </a:lnTo>
                    <a:lnTo>
                      <a:pt x="66" y="168"/>
                    </a:lnTo>
                    <a:lnTo>
                      <a:pt x="66" y="156"/>
                    </a:lnTo>
                    <a:lnTo>
                      <a:pt x="54" y="154"/>
                    </a:lnTo>
                    <a:lnTo>
                      <a:pt x="54" y="150"/>
                    </a:lnTo>
                    <a:lnTo>
                      <a:pt x="32" y="150"/>
                    </a:lnTo>
                    <a:lnTo>
                      <a:pt x="34" y="144"/>
                    </a:lnTo>
                    <a:lnTo>
                      <a:pt x="10" y="144"/>
                    </a:lnTo>
                    <a:lnTo>
                      <a:pt x="10" y="138"/>
                    </a:lnTo>
                    <a:lnTo>
                      <a:pt x="0" y="138"/>
                    </a:lnTo>
                    <a:lnTo>
                      <a:pt x="0" y="132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2" y="116"/>
                    </a:lnTo>
                    <a:lnTo>
                      <a:pt x="30" y="116"/>
                    </a:lnTo>
                    <a:lnTo>
                      <a:pt x="44" y="116"/>
                    </a:lnTo>
                    <a:lnTo>
                      <a:pt x="44" y="114"/>
                    </a:lnTo>
                    <a:lnTo>
                      <a:pt x="44" y="98"/>
                    </a:lnTo>
                    <a:lnTo>
                      <a:pt x="60" y="98"/>
                    </a:lnTo>
                    <a:lnTo>
                      <a:pt x="60" y="88"/>
                    </a:lnTo>
                    <a:lnTo>
                      <a:pt x="68" y="88"/>
                    </a:lnTo>
                    <a:lnTo>
                      <a:pt x="70" y="88"/>
                    </a:lnTo>
                    <a:lnTo>
                      <a:pt x="70" y="76"/>
                    </a:lnTo>
                    <a:lnTo>
                      <a:pt x="84" y="74"/>
                    </a:lnTo>
                    <a:lnTo>
                      <a:pt x="86" y="64"/>
                    </a:lnTo>
                    <a:lnTo>
                      <a:pt x="98" y="64"/>
                    </a:lnTo>
                    <a:lnTo>
                      <a:pt x="98" y="58"/>
                    </a:lnTo>
                    <a:lnTo>
                      <a:pt x="108" y="58"/>
                    </a:lnTo>
                    <a:lnTo>
                      <a:pt x="108" y="48"/>
                    </a:lnTo>
                    <a:lnTo>
                      <a:pt x="120" y="48"/>
                    </a:lnTo>
                    <a:lnTo>
                      <a:pt x="120" y="42"/>
                    </a:lnTo>
                    <a:lnTo>
                      <a:pt x="124" y="42"/>
                    </a:lnTo>
                    <a:lnTo>
                      <a:pt x="126" y="36"/>
                    </a:lnTo>
                    <a:lnTo>
                      <a:pt x="132" y="38"/>
                    </a:lnTo>
                    <a:lnTo>
                      <a:pt x="132" y="32"/>
                    </a:lnTo>
                    <a:lnTo>
                      <a:pt x="142" y="32"/>
                    </a:lnTo>
                    <a:lnTo>
                      <a:pt x="142" y="24"/>
                    </a:lnTo>
                    <a:lnTo>
                      <a:pt x="150" y="18"/>
                    </a:lnTo>
                    <a:lnTo>
                      <a:pt x="170" y="0"/>
                    </a:lnTo>
                    <a:lnTo>
                      <a:pt x="176" y="14"/>
                    </a:lnTo>
                    <a:lnTo>
                      <a:pt x="180" y="14"/>
                    </a:lnTo>
                    <a:lnTo>
                      <a:pt x="186" y="14"/>
                    </a:lnTo>
                    <a:lnTo>
                      <a:pt x="190" y="16"/>
                    </a:lnTo>
                    <a:lnTo>
                      <a:pt x="192" y="20"/>
                    </a:lnTo>
                    <a:lnTo>
                      <a:pt x="184" y="20"/>
                    </a:lnTo>
                    <a:lnTo>
                      <a:pt x="182" y="24"/>
                    </a:lnTo>
                    <a:lnTo>
                      <a:pt x="182" y="28"/>
                    </a:lnTo>
                    <a:lnTo>
                      <a:pt x="186" y="32"/>
                    </a:lnTo>
                    <a:lnTo>
                      <a:pt x="188" y="34"/>
                    </a:lnTo>
                    <a:lnTo>
                      <a:pt x="184" y="36"/>
                    </a:lnTo>
                    <a:lnTo>
                      <a:pt x="180" y="36"/>
                    </a:lnTo>
                    <a:lnTo>
                      <a:pt x="178" y="38"/>
                    </a:lnTo>
                    <a:lnTo>
                      <a:pt x="178" y="48"/>
                    </a:lnTo>
                    <a:lnTo>
                      <a:pt x="178" y="52"/>
                    </a:lnTo>
                    <a:lnTo>
                      <a:pt x="182" y="56"/>
                    </a:lnTo>
                    <a:lnTo>
                      <a:pt x="184" y="56"/>
                    </a:lnTo>
                    <a:lnTo>
                      <a:pt x="192" y="54"/>
                    </a:lnTo>
                    <a:lnTo>
                      <a:pt x="194" y="56"/>
                    </a:lnTo>
                    <a:lnTo>
                      <a:pt x="194" y="60"/>
                    </a:lnTo>
                    <a:lnTo>
                      <a:pt x="186" y="66"/>
                    </a:lnTo>
                    <a:lnTo>
                      <a:pt x="186" y="70"/>
                    </a:lnTo>
                    <a:lnTo>
                      <a:pt x="188" y="74"/>
                    </a:lnTo>
                    <a:lnTo>
                      <a:pt x="196" y="78"/>
                    </a:lnTo>
                    <a:lnTo>
                      <a:pt x="186" y="86"/>
                    </a:lnTo>
                    <a:lnTo>
                      <a:pt x="184" y="86"/>
                    </a:lnTo>
                    <a:lnTo>
                      <a:pt x="184" y="90"/>
                    </a:lnTo>
                    <a:lnTo>
                      <a:pt x="188" y="92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0" y="86"/>
                    </a:lnTo>
                    <a:lnTo>
                      <a:pt x="202" y="86"/>
                    </a:lnTo>
                    <a:lnTo>
                      <a:pt x="202" y="90"/>
                    </a:lnTo>
                    <a:lnTo>
                      <a:pt x="204" y="96"/>
                    </a:lnTo>
                    <a:lnTo>
                      <a:pt x="206" y="100"/>
                    </a:lnTo>
                    <a:lnTo>
                      <a:pt x="208" y="100"/>
                    </a:lnTo>
                    <a:lnTo>
                      <a:pt x="212" y="100"/>
                    </a:lnTo>
                    <a:lnTo>
                      <a:pt x="222" y="96"/>
                    </a:lnTo>
                    <a:lnTo>
                      <a:pt x="226" y="98"/>
                    </a:lnTo>
                    <a:lnTo>
                      <a:pt x="388" y="58"/>
                    </a:lnTo>
                    <a:lnTo>
                      <a:pt x="420" y="50"/>
                    </a:lnTo>
                    <a:lnTo>
                      <a:pt x="436" y="46"/>
                    </a:lnTo>
                    <a:lnTo>
                      <a:pt x="454" y="44"/>
                    </a:lnTo>
                    <a:lnTo>
                      <a:pt x="508" y="3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4" name="Freeform 33"/>
              <p:cNvSpPr>
                <a:spLocks/>
              </p:cNvSpPr>
              <p:nvPr/>
            </p:nvSpPr>
            <p:spPr bwMode="auto">
              <a:xfrm>
                <a:off x="1489" y="1850"/>
                <a:ext cx="487" cy="393"/>
              </a:xfrm>
              <a:custGeom>
                <a:avLst/>
                <a:gdLst>
                  <a:gd name="T0" fmla="*/ 378 w 488"/>
                  <a:gd name="T1" fmla="*/ 8 h 393"/>
                  <a:gd name="T2" fmla="*/ 394 w 488"/>
                  <a:gd name="T3" fmla="*/ 22 h 393"/>
                  <a:gd name="T4" fmla="*/ 450 w 488"/>
                  <a:gd name="T5" fmla="*/ 40 h 393"/>
                  <a:gd name="T6" fmla="*/ 470 w 488"/>
                  <a:gd name="T7" fmla="*/ 88 h 393"/>
                  <a:gd name="T8" fmla="*/ 486 w 488"/>
                  <a:gd name="T9" fmla="*/ 276 h 393"/>
                  <a:gd name="T10" fmla="*/ 294 w 488"/>
                  <a:gd name="T11" fmla="*/ 379 h 393"/>
                  <a:gd name="T12" fmla="*/ 96 w 488"/>
                  <a:gd name="T13" fmla="*/ 375 h 393"/>
                  <a:gd name="T14" fmla="*/ 58 w 488"/>
                  <a:gd name="T15" fmla="*/ 391 h 393"/>
                  <a:gd name="T16" fmla="*/ 18 w 488"/>
                  <a:gd name="T17" fmla="*/ 379 h 393"/>
                  <a:gd name="T18" fmla="*/ 10 w 488"/>
                  <a:gd name="T19" fmla="*/ 385 h 393"/>
                  <a:gd name="T20" fmla="*/ 6 w 488"/>
                  <a:gd name="T21" fmla="*/ 381 h 393"/>
                  <a:gd name="T22" fmla="*/ 2 w 488"/>
                  <a:gd name="T23" fmla="*/ 373 h 393"/>
                  <a:gd name="T24" fmla="*/ 12 w 488"/>
                  <a:gd name="T25" fmla="*/ 365 h 393"/>
                  <a:gd name="T26" fmla="*/ 16 w 488"/>
                  <a:gd name="T27" fmla="*/ 361 h 393"/>
                  <a:gd name="T28" fmla="*/ 12 w 488"/>
                  <a:gd name="T29" fmla="*/ 353 h 393"/>
                  <a:gd name="T30" fmla="*/ 16 w 488"/>
                  <a:gd name="T31" fmla="*/ 347 h 393"/>
                  <a:gd name="T32" fmla="*/ 22 w 488"/>
                  <a:gd name="T33" fmla="*/ 345 h 393"/>
                  <a:gd name="T34" fmla="*/ 32 w 488"/>
                  <a:gd name="T35" fmla="*/ 341 h 393"/>
                  <a:gd name="T36" fmla="*/ 32 w 488"/>
                  <a:gd name="T37" fmla="*/ 331 h 393"/>
                  <a:gd name="T38" fmla="*/ 28 w 488"/>
                  <a:gd name="T39" fmla="*/ 321 h 393"/>
                  <a:gd name="T40" fmla="*/ 22 w 488"/>
                  <a:gd name="T41" fmla="*/ 317 h 393"/>
                  <a:gd name="T42" fmla="*/ 14 w 488"/>
                  <a:gd name="T43" fmla="*/ 310 h 393"/>
                  <a:gd name="T44" fmla="*/ 4 w 488"/>
                  <a:gd name="T45" fmla="*/ 308 h 393"/>
                  <a:gd name="T46" fmla="*/ 6 w 488"/>
                  <a:gd name="T47" fmla="*/ 298 h 393"/>
                  <a:gd name="T48" fmla="*/ 2 w 488"/>
                  <a:gd name="T49" fmla="*/ 292 h 393"/>
                  <a:gd name="T50" fmla="*/ 4 w 488"/>
                  <a:gd name="T51" fmla="*/ 278 h 393"/>
                  <a:gd name="T52" fmla="*/ 10 w 488"/>
                  <a:gd name="T53" fmla="*/ 280 h 393"/>
                  <a:gd name="T54" fmla="*/ 18 w 488"/>
                  <a:gd name="T55" fmla="*/ 278 h 393"/>
                  <a:gd name="T56" fmla="*/ 28 w 488"/>
                  <a:gd name="T57" fmla="*/ 274 h 393"/>
                  <a:gd name="T58" fmla="*/ 36 w 488"/>
                  <a:gd name="T59" fmla="*/ 268 h 393"/>
                  <a:gd name="T60" fmla="*/ 44 w 488"/>
                  <a:gd name="T61" fmla="*/ 262 h 393"/>
                  <a:gd name="T62" fmla="*/ 38 w 488"/>
                  <a:gd name="T63" fmla="*/ 256 h 393"/>
                  <a:gd name="T64" fmla="*/ 36 w 488"/>
                  <a:gd name="T65" fmla="*/ 250 h 393"/>
                  <a:gd name="T66" fmla="*/ 30 w 488"/>
                  <a:gd name="T67" fmla="*/ 242 h 393"/>
                  <a:gd name="T68" fmla="*/ 38 w 488"/>
                  <a:gd name="T69" fmla="*/ 238 h 393"/>
                  <a:gd name="T70" fmla="*/ 32 w 488"/>
                  <a:gd name="T71" fmla="*/ 230 h 393"/>
                  <a:gd name="T72" fmla="*/ 22 w 488"/>
                  <a:gd name="T73" fmla="*/ 226 h 393"/>
                  <a:gd name="T74" fmla="*/ 18 w 488"/>
                  <a:gd name="T75" fmla="*/ 216 h 393"/>
                  <a:gd name="T76" fmla="*/ 14 w 488"/>
                  <a:gd name="T77" fmla="*/ 216 h 393"/>
                  <a:gd name="T78" fmla="*/ 8 w 488"/>
                  <a:gd name="T79" fmla="*/ 212 h 393"/>
                  <a:gd name="T80" fmla="*/ 14 w 488"/>
                  <a:gd name="T81" fmla="*/ 208 h 393"/>
                  <a:gd name="T82" fmla="*/ 18 w 488"/>
                  <a:gd name="T83" fmla="*/ 204 h 393"/>
                  <a:gd name="T84" fmla="*/ 24 w 488"/>
                  <a:gd name="T85" fmla="*/ 194 h 393"/>
                  <a:gd name="T86" fmla="*/ 20 w 488"/>
                  <a:gd name="T87" fmla="*/ 172 h 393"/>
                  <a:gd name="T88" fmla="*/ 22 w 488"/>
                  <a:gd name="T89" fmla="*/ 164 h 393"/>
                  <a:gd name="T90" fmla="*/ 24 w 488"/>
                  <a:gd name="T91" fmla="*/ 156 h 393"/>
                  <a:gd name="T92" fmla="*/ 26 w 488"/>
                  <a:gd name="T93" fmla="*/ 150 h 393"/>
                  <a:gd name="T94" fmla="*/ 28 w 488"/>
                  <a:gd name="T95" fmla="*/ 142 h 393"/>
                  <a:gd name="T96" fmla="*/ 20 w 488"/>
                  <a:gd name="T97" fmla="*/ 142 h 393"/>
                  <a:gd name="T98" fmla="*/ 18 w 488"/>
                  <a:gd name="T99" fmla="*/ 120 h 393"/>
                  <a:gd name="T100" fmla="*/ 18 w 488"/>
                  <a:gd name="T101" fmla="*/ 108 h 393"/>
                  <a:gd name="T102" fmla="*/ 24 w 488"/>
                  <a:gd name="T103" fmla="*/ 92 h 393"/>
                  <a:gd name="T104" fmla="*/ 26 w 488"/>
                  <a:gd name="T105" fmla="*/ 74 h 393"/>
                  <a:gd name="T106" fmla="*/ 220 w 488"/>
                  <a:gd name="T107" fmla="*/ 2 h 39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88" h="393">
                    <a:moveTo>
                      <a:pt x="220" y="2"/>
                    </a:moveTo>
                    <a:lnTo>
                      <a:pt x="266" y="2"/>
                    </a:lnTo>
                    <a:lnTo>
                      <a:pt x="352" y="4"/>
                    </a:lnTo>
                    <a:lnTo>
                      <a:pt x="352" y="6"/>
                    </a:lnTo>
                    <a:lnTo>
                      <a:pt x="380" y="6"/>
                    </a:lnTo>
                    <a:lnTo>
                      <a:pt x="380" y="8"/>
                    </a:lnTo>
                    <a:lnTo>
                      <a:pt x="384" y="12"/>
                    </a:lnTo>
                    <a:lnTo>
                      <a:pt x="384" y="14"/>
                    </a:lnTo>
                    <a:lnTo>
                      <a:pt x="386" y="16"/>
                    </a:lnTo>
                    <a:lnTo>
                      <a:pt x="386" y="22"/>
                    </a:lnTo>
                    <a:lnTo>
                      <a:pt x="396" y="22"/>
                    </a:lnTo>
                    <a:lnTo>
                      <a:pt x="396" y="28"/>
                    </a:lnTo>
                    <a:lnTo>
                      <a:pt x="420" y="28"/>
                    </a:lnTo>
                    <a:lnTo>
                      <a:pt x="418" y="34"/>
                    </a:lnTo>
                    <a:lnTo>
                      <a:pt x="440" y="34"/>
                    </a:lnTo>
                    <a:lnTo>
                      <a:pt x="440" y="38"/>
                    </a:lnTo>
                    <a:lnTo>
                      <a:pt x="452" y="40"/>
                    </a:lnTo>
                    <a:lnTo>
                      <a:pt x="452" y="52"/>
                    </a:lnTo>
                    <a:lnTo>
                      <a:pt x="452" y="62"/>
                    </a:lnTo>
                    <a:lnTo>
                      <a:pt x="462" y="62"/>
                    </a:lnTo>
                    <a:lnTo>
                      <a:pt x="462" y="72"/>
                    </a:lnTo>
                    <a:lnTo>
                      <a:pt x="474" y="72"/>
                    </a:lnTo>
                    <a:lnTo>
                      <a:pt x="472" y="88"/>
                    </a:lnTo>
                    <a:lnTo>
                      <a:pt x="484" y="90"/>
                    </a:lnTo>
                    <a:lnTo>
                      <a:pt x="484" y="92"/>
                    </a:lnTo>
                    <a:lnTo>
                      <a:pt x="484" y="186"/>
                    </a:lnTo>
                    <a:lnTo>
                      <a:pt x="486" y="272"/>
                    </a:lnTo>
                    <a:lnTo>
                      <a:pt x="486" y="276"/>
                    </a:lnTo>
                    <a:lnTo>
                      <a:pt x="488" y="276"/>
                    </a:lnTo>
                    <a:lnTo>
                      <a:pt x="488" y="369"/>
                    </a:lnTo>
                    <a:lnTo>
                      <a:pt x="486" y="379"/>
                    </a:lnTo>
                    <a:lnTo>
                      <a:pt x="454" y="381"/>
                    </a:lnTo>
                    <a:lnTo>
                      <a:pt x="390" y="379"/>
                    </a:lnTo>
                    <a:lnTo>
                      <a:pt x="352" y="379"/>
                    </a:lnTo>
                    <a:lnTo>
                      <a:pt x="296" y="379"/>
                    </a:lnTo>
                    <a:lnTo>
                      <a:pt x="292" y="379"/>
                    </a:lnTo>
                    <a:lnTo>
                      <a:pt x="290" y="379"/>
                    </a:lnTo>
                    <a:lnTo>
                      <a:pt x="286" y="379"/>
                    </a:lnTo>
                    <a:lnTo>
                      <a:pt x="286" y="375"/>
                    </a:lnTo>
                    <a:lnTo>
                      <a:pt x="230" y="375"/>
                    </a:lnTo>
                    <a:lnTo>
                      <a:pt x="96" y="375"/>
                    </a:lnTo>
                    <a:lnTo>
                      <a:pt x="90" y="377"/>
                    </a:lnTo>
                    <a:lnTo>
                      <a:pt x="84" y="383"/>
                    </a:lnTo>
                    <a:lnTo>
                      <a:pt x="74" y="385"/>
                    </a:lnTo>
                    <a:lnTo>
                      <a:pt x="68" y="389"/>
                    </a:lnTo>
                    <a:lnTo>
                      <a:pt x="64" y="393"/>
                    </a:lnTo>
                    <a:lnTo>
                      <a:pt x="58" y="391"/>
                    </a:lnTo>
                    <a:lnTo>
                      <a:pt x="48" y="387"/>
                    </a:lnTo>
                    <a:lnTo>
                      <a:pt x="42" y="385"/>
                    </a:lnTo>
                    <a:lnTo>
                      <a:pt x="38" y="381"/>
                    </a:lnTo>
                    <a:lnTo>
                      <a:pt x="32" y="379"/>
                    </a:lnTo>
                    <a:lnTo>
                      <a:pt x="24" y="377"/>
                    </a:lnTo>
                    <a:lnTo>
                      <a:pt x="18" y="379"/>
                    </a:lnTo>
                    <a:lnTo>
                      <a:pt x="14" y="379"/>
                    </a:lnTo>
                    <a:lnTo>
                      <a:pt x="14" y="383"/>
                    </a:lnTo>
                    <a:lnTo>
                      <a:pt x="14" y="385"/>
                    </a:lnTo>
                    <a:lnTo>
                      <a:pt x="10" y="387"/>
                    </a:lnTo>
                    <a:lnTo>
                      <a:pt x="10" y="385"/>
                    </a:lnTo>
                    <a:lnTo>
                      <a:pt x="8" y="385"/>
                    </a:lnTo>
                    <a:lnTo>
                      <a:pt x="6" y="383"/>
                    </a:lnTo>
                    <a:lnTo>
                      <a:pt x="6" y="381"/>
                    </a:lnTo>
                    <a:lnTo>
                      <a:pt x="4" y="381"/>
                    </a:lnTo>
                    <a:lnTo>
                      <a:pt x="2" y="379"/>
                    </a:lnTo>
                    <a:lnTo>
                      <a:pt x="2" y="377"/>
                    </a:lnTo>
                    <a:lnTo>
                      <a:pt x="2" y="375"/>
                    </a:lnTo>
                    <a:lnTo>
                      <a:pt x="2" y="373"/>
                    </a:lnTo>
                    <a:lnTo>
                      <a:pt x="4" y="371"/>
                    </a:lnTo>
                    <a:lnTo>
                      <a:pt x="6" y="369"/>
                    </a:lnTo>
                    <a:lnTo>
                      <a:pt x="6" y="367"/>
                    </a:lnTo>
                    <a:lnTo>
                      <a:pt x="8" y="367"/>
                    </a:lnTo>
                    <a:lnTo>
                      <a:pt x="10" y="365"/>
                    </a:lnTo>
                    <a:lnTo>
                      <a:pt x="12" y="365"/>
                    </a:lnTo>
                    <a:lnTo>
                      <a:pt x="14" y="365"/>
                    </a:lnTo>
                    <a:lnTo>
                      <a:pt x="16" y="363"/>
                    </a:lnTo>
                    <a:lnTo>
                      <a:pt x="16" y="361"/>
                    </a:lnTo>
                    <a:lnTo>
                      <a:pt x="16" y="359"/>
                    </a:lnTo>
                    <a:lnTo>
                      <a:pt x="14" y="357"/>
                    </a:lnTo>
                    <a:lnTo>
                      <a:pt x="16" y="355"/>
                    </a:lnTo>
                    <a:lnTo>
                      <a:pt x="14" y="355"/>
                    </a:lnTo>
                    <a:lnTo>
                      <a:pt x="12" y="353"/>
                    </a:lnTo>
                    <a:lnTo>
                      <a:pt x="12" y="351"/>
                    </a:lnTo>
                    <a:lnTo>
                      <a:pt x="12" y="349"/>
                    </a:lnTo>
                    <a:lnTo>
                      <a:pt x="14" y="349"/>
                    </a:lnTo>
                    <a:lnTo>
                      <a:pt x="14" y="347"/>
                    </a:lnTo>
                    <a:lnTo>
                      <a:pt x="16" y="347"/>
                    </a:lnTo>
                    <a:lnTo>
                      <a:pt x="18" y="345"/>
                    </a:lnTo>
                    <a:lnTo>
                      <a:pt x="18" y="343"/>
                    </a:lnTo>
                    <a:lnTo>
                      <a:pt x="20" y="343"/>
                    </a:lnTo>
                    <a:lnTo>
                      <a:pt x="22" y="345"/>
                    </a:lnTo>
                    <a:lnTo>
                      <a:pt x="24" y="345"/>
                    </a:lnTo>
                    <a:lnTo>
                      <a:pt x="26" y="345"/>
                    </a:lnTo>
                    <a:lnTo>
                      <a:pt x="30" y="343"/>
                    </a:lnTo>
                    <a:lnTo>
                      <a:pt x="32" y="341"/>
                    </a:lnTo>
                    <a:lnTo>
                      <a:pt x="32" y="339"/>
                    </a:lnTo>
                    <a:lnTo>
                      <a:pt x="32" y="337"/>
                    </a:lnTo>
                    <a:lnTo>
                      <a:pt x="32" y="335"/>
                    </a:lnTo>
                    <a:lnTo>
                      <a:pt x="32" y="333"/>
                    </a:lnTo>
                    <a:lnTo>
                      <a:pt x="32" y="331"/>
                    </a:lnTo>
                    <a:lnTo>
                      <a:pt x="32" y="329"/>
                    </a:lnTo>
                    <a:lnTo>
                      <a:pt x="30" y="327"/>
                    </a:lnTo>
                    <a:lnTo>
                      <a:pt x="28" y="325"/>
                    </a:lnTo>
                    <a:lnTo>
                      <a:pt x="28" y="323"/>
                    </a:lnTo>
                    <a:lnTo>
                      <a:pt x="28" y="321"/>
                    </a:lnTo>
                    <a:lnTo>
                      <a:pt x="28" y="319"/>
                    </a:lnTo>
                    <a:lnTo>
                      <a:pt x="28" y="317"/>
                    </a:lnTo>
                    <a:lnTo>
                      <a:pt x="26" y="317"/>
                    </a:lnTo>
                    <a:lnTo>
                      <a:pt x="24" y="317"/>
                    </a:lnTo>
                    <a:lnTo>
                      <a:pt x="22" y="317"/>
                    </a:lnTo>
                    <a:lnTo>
                      <a:pt x="20" y="315"/>
                    </a:lnTo>
                    <a:lnTo>
                      <a:pt x="20" y="313"/>
                    </a:lnTo>
                    <a:lnTo>
                      <a:pt x="18" y="311"/>
                    </a:lnTo>
                    <a:lnTo>
                      <a:pt x="16" y="310"/>
                    </a:lnTo>
                    <a:lnTo>
                      <a:pt x="14" y="310"/>
                    </a:lnTo>
                    <a:lnTo>
                      <a:pt x="10" y="310"/>
                    </a:lnTo>
                    <a:lnTo>
                      <a:pt x="8" y="310"/>
                    </a:lnTo>
                    <a:lnTo>
                      <a:pt x="6" y="308"/>
                    </a:lnTo>
                    <a:lnTo>
                      <a:pt x="4" y="308"/>
                    </a:lnTo>
                    <a:lnTo>
                      <a:pt x="2" y="306"/>
                    </a:lnTo>
                    <a:lnTo>
                      <a:pt x="4" y="304"/>
                    </a:lnTo>
                    <a:lnTo>
                      <a:pt x="6" y="304"/>
                    </a:lnTo>
                    <a:lnTo>
                      <a:pt x="6" y="302"/>
                    </a:lnTo>
                    <a:lnTo>
                      <a:pt x="6" y="300"/>
                    </a:lnTo>
                    <a:lnTo>
                      <a:pt x="6" y="298"/>
                    </a:lnTo>
                    <a:lnTo>
                      <a:pt x="8" y="296"/>
                    </a:lnTo>
                    <a:lnTo>
                      <a:pt x="8" y="294"/>
                    </a:lnTo>
                    <a:lnTo>
                      <a:pt x="6" y="294"/>
                    </a:lnTo>
                    <a:lnTo>
                      <a:pt x="6" y="292"/>
                    </a:lnTo>
                    <a:lnTo>
                      <a:pt x="4" y="292"/>
                    </a:lnTo>
                    <a:lnTo>
                      <a:pt x="2" y="292"/>
                    </a:lnTo>
                    <a:lnTo>
                      <a:pt x="0" y="290"/>
                    </a:lnTo>
                    <a:lnTo>
                      <a:pt x="0" y="288"/>
                    </a:lnTo>
                    <a:lnTo>
                      <a:pt x="0" y="286"/>
                    </a:lnTo>
                    <a:lnTo>
                      <a:pt x="2" y="282"/>
                    </a:lnTo>
                    <a:lnTo>
                      <a:pt x="2" y="280"/>
                    </a:lnTo>
                    <a:lnTo>
                      <a:pt x="4" y="278"/>
                    </a:lnTo>
                    <a:lnTo>
                      <a:pt x="4" y="276"/>
                    </a:lnTo>
                    <a:lnTo>
                      <a:pt x="6" y="276"/>
                    </a:lnTo>
                    <a:lnTo>
                      <a:pt x="8" y="276"/>
                    </a:lnTo>
                    <a:lnTo>
                      <a:pt x="10" y="278"/>
                    </a:lnTo>
                    <a:lnTo>
                      <a:pt x="10" y="280"/>
                    </a:lnTo>
                    <a:lnTo>
                      <a:pt x="12" y="280"/>
                    </a:lnTo>
                    <a:lnTo>
                      <a:pt x="14" y="280"/>
                    </a:lnTo>
                    <a:lnTo>
                      <a:pt x="16" y="280"/>
                    </a:lnTo>
                    <a:lnTo>
                      <a:pt x="18" y="278"/>
                    </a:lnTo>
                    <a:lnTo>
                      <a:pt x="20" y="278"/>
                    </a:lnTo>
                    <a:lnTo>
                      <a:pt x="22" y="278"/>
                    </a:lnTo>
                    <a:lnTo>
                      <a:pt x="24" y="278"/>
                    </a:lnTo>
                    <a:lnTo>
                      <a:pt x="26" y="276"/>
                    </a:lnTo>
                    <a:lnTo>
                      <a:pt x="28" y="274"/>
                    </a:lnTo>
                    <a:lnTo>
                      <a:pt x="28" y="272"/>
                    </a:lnTo>
                    <a:lnTo>
                      <a:pt x="30" y="270"/>
                    </a:lnTo>
                    <a:lnTo>
                      <a:pt x="32" y="270"/>
                    </a:lnTo>
                    <a:lnTo>
                      <a:pt x="34" y="268"/>
                    </a:lnTo>
                    <a:lnTo>
                      <a:pt x="36" y="268"/>
                    </a:lnTo>
                    <a:lnTo>
                      <a:pt x="38" y="268"/>
                    </a:lnTo>
                    <a:lnTo>
                      <a:pt x="38" y="266"/>
                    </a:lnTo>
                    <a:lnTo>
                      <a:pt x="40" y="266"/>
                    </a:lnTo>
                    <a:lnTo>
                      <a:pt x="42" y="266"/>
                    </a:lnTo>
                    <a:lnTo>
                      <a:pt x="44" y="264"/>
                    </a:lnTo>
                    <a:lnTo>
                      <a:pt x="44" y="262"/>
                    </a:lnTo>
                    <a:lnTo>
                      <a:pt x="44" y="260"/>
                    </a:lnTo>
                    <a:lnTo>
                      <a:pt x="42" y="258"/>
                    </a:lnTo>
                    <a:lnTo>
                      <a:pt x="40" y="258"/>
                    </a:lnTo>
                    <a:lnTo>
                      <a:pt x="38" y="258"/>
                    </a:lnTo>
                    <a:lnTo>
                      <a:pt x="38" y="256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52"/>
                    </a:lnTo>
                    <a:lnTo>
                      <a:pt x="36" y="250"/>
                    </a:lnTo>
                    <a:lnTo>
                      <a:pt x="34" y="248"/>
                    </a:lnTo>
                    <a:lnTo>
                      <a:pt x="32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2" y="242"/>
                    </a:lnTo>
                    <a:lnTo>
                      <a:pt x="34" y="242"/>
                    </a:lnTo>
                    <a:lnTo>
                      <a:pt x="36" y="242"/>
                    </a:lnTo>
                    <a:lnTo>
                      <a:pt x="36" y="240"/>
                    </a:lnTo>
                    <a:lnTo>
                      <a:pt x="38" y="238"/>
                    </a:lnTo>
                    <a:lnTo>
                      <a:pt x="38" y="236"/>
                    </a:lnTo>
                    <a:lnTo>
                      <a:pt x="36" y="234"/>
                    </a:lnTo>
                    <a:lnTo>
                      <a:pt x="34" y="232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28"/>
                    </a:lnTo>
                    <a:lnTo>
                      <a:pt x="28" y="226"/>
                    </a:lnTo>
                    <a:lnTo>
                      <a:pt x="26" y="226"/>
                    </a:lnTo>
                    <a:lnTo>
                      <a:pt x="22" y="226"/>
                    </a:lnTo>
                    <a:lnTo>
                      <a:pt x="20" y="226"/>
                    </a:lnTo>
                    <a:lnTo>
                      <a:pt x="18" y="224"/>
                    </a:lnTo>
                    <a:lnTo>
                      <a:pt x="16" y="222"/>
                    </a:lnTo>
                    <a:lnTo>
                      <a:pt x="16" y="220"/>
                    </a:lnTo>
                    <a:lnTo>
                      <a:pt x="16" y="218"/>
                    </a:lnTo>
                    <a:lnTo>
                      <a:pt x="18" y="216"/>
                    </a:lnTo>
                    <a:lnTo>
                      <a:pt x="18" y="214"/>
                    </a:lnTo>
                    <a:lnTo>
                      <a:pt x="16" y="212"/>
                    </a:lnTo>
                    <a:lnTo>
                      <a:pt x="16" y="214"/>
                    </a:lnTo>
                    <a:lnTo>
                      <a:pt x="14" y="214"/>
                    </a:lnTo>
                    <a:lnTo>
                      <a:pt x="14" y="216"/>
                    </a:lnTo>
                    <a:lnTo>
                      <a:pt x="14" y="218"/>
                    </a:lnTo>
                    <a:lnTo>
                      <a:pt x="12" y="218"/>
                    </a:lnTo>
                    <a:lnTo>
                      <a:pt x="12" y="216"/>
                    </a:lnTo>
                    <a:lnTo>
                      <a:pt x="10" y="214"/>
                    </a:lnTo>
                    <a:lnTo>
                      <a:pt x="8" y="212"/>
                    </a:lnTo>
                    <a:lnTo>
                      <a:pt x="8" y="210"/>
                    </a:lnTo>
                    <a:lnTo>
                      <a:pt x="10" y="210"/>
                    </a:lnTo>
                    <a:lnTo>
                      <a:pt x="12" y="210"/>
                    </a:lnTo>
                    <a:lnTo>
                      <a:pt x="14" y="210"/>
                    </a:lnTo>
                    <a:lnTo>
                      <a:pt x="14" y="208"/>
                    </a:lnTo>
                    <a:lnTo>
                      <a:pt x="14" y="206"/>
                    </a:lnTo>
                    <a:lnTo>
                      <a:pt x="16" y="206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2"/>
                    </a:lnTo>
                    <a:lnTo>
                      <a:pt x="20" y="202"/>
                    </a:lnTo>
                    <a:lnTo>
                      <a:pt x="20" y="200"/>
                    </a:lnTo>
                    <a:lnTo>
                      <a:pt x="20" y="198"/>
                    </a:lnTo>
                    <a:lnTo>
                      <a:pt x="22" y="198"/>
                    </a:lnTo>
                    <a:lnTo>
                      <a:pt x="24" y="194"/>
                    </a:lnTo>
                    <a:lnTo>
                      <a:pt x="24" y="192"/>
                    </a:lnTo>
                    <a:lnTo>
                      <a:pt x="24" y="190"/>
                    </a:lnTo>
                    <a:lnTo>
                      <a:pt x="24" y="188"/>
                    </a:lnTo>
                    <a:lnTo>
                      <a:pt x="22" y="182"/>
                    </a:lnTo>
                    <a:lnTo>
                      <a:pt x="22" y="178"/>
                    </a:lnTo>
                    <a:lnTo>
                      <a:pt x="20" y="172"/>
                    </a:lnTo>
                    <a:lnTo>
                      <a:pt x="18" y="168"/>
                    </a:lnTo>
                    <a:lnTo>
                      <a:pt x="18" y="166"/>
                    </a:lnTo>
                    <a:lnTo>
                      <a:pt x="20" y="164"/>
                    </a:lnTo>
                    <a:lnTo>
                      <a:pt x="22" y="164"/>
                    </a:lnTo>
                    <a:lnTo>
                      <a:pt x="24" y="162"/>
                    </a:lnTo>
                    <a:lnTo>
                      <a:pt x="26" y="162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4" y="156"/>
                    </a:lnTo>
                    <a:lnTo>
                      <a:pt x="22" y="154"/>
                    </a:lnTo>
                    <a:lnTo>
                      <a:pt x="22" y="152"/>
                    </a:lnTo>
                    <a:lnTo>
                      <a:pt x="24" y="150"/>
                    </a:lnTo>
                    <a:lnTo>
                      <a:pt x="26" y="150"/>
                    </a:lnTo>
                    <a:lnTo>
                      <a:pt x="28" y="150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28" y="144"/>
                    </a:lnTo>
                    <a:lnTo>
                      <a:pt x="28" y="142"/>
                    </a:lnTo>
                    <a:lnTo>
                      <a:pt x="26" y="142"/>
                    </a:lnTo>
                    <a:lnTo>
                      <a:pt x="24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8" y="134"/>
                    </a:lnTo>
                    <a:lnTo>
                      <a:pt x="22" y="128"/>
                    </a:lnTo>
                    <a:lnTo>
                      <a:pt x="18" y="120"/>
                    </a:lnTo>
                    <a:lnTo>
                      <a:pt x="16" y="118"/>
                    </a:lnTo>
                    <a:lnTo>
                      <a:pt x="18" y="114"/>
                    </a:lnTo>
                    <a:lnTo>
                      <a:pt x="22" y="112"/>
                    </a:lnTo>
                    <a:lnTo>
                      <a:pt x="24" y="110"/>
                    </a:lnTo>
                    <a:lnTo>
                      <a:pt x="22" y="106"/>
                    </a:lnTo>
                    <a:lnTo>
                      <a:pt x="18" y="108"/>
                    </a:lnTo>
                    <a:lnTo>
                      <a:pt x="16" y="104"/>
                    </a:lnTo>
                    <a:lnTo>
                      <a:pt x="14" y="98"/>
                    </a:lnTo>
                    <a:lnTo>
                      <a:pt x="18" y="98"/>
                    </a:lnTo>
                    <a:lnTo>
                      <a:pt x="22" y="96"/>
                    </a:lnTo>
                    <a:lnTo>
                      <a:pt x="24" y="92"/>
                    </a:lnTo>
                    <a:lnTo>
                      <a:pt x="24" y="86"/>
                    </a:lnTo>
                    <a:lnTo>
                      <a:pt x="26" y="84"/>
                    </a:lnTo>
                    <a:lnTo>
                      <a:pt x="26" y="82"/>
                    </a:lnTo>
                    <a:lnTo>
                      <a:pt x="26" y="76"/>
                    </a:lnTo>
                    <a:lnTo>
                      <a:pt x="28" y="76"/>
                    </a:lnTo>
                    <a:lnTo>
                      <a:pt x="26" y="74"/>
                    </a:lnTo>
                    <a:lnTo>
                      <a:pt x="28" y="70"/>
                    </a:lnTo>
                    <a:lnTo>
                      <a:pt x="88" y="70"/>
                    </a:lnTo>
                    <a:lnTo>
                      <a:pt x="120" y="0"/>
                    </a:lnTo>
                    <a:lnTo>
                      <a:pt x="154" y="0"/>
                    </a:lnTo>
                    <a:lnTo>
                      <a:pt x="22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5" name="Freeform 34"/>
              <p:cNvSpPr>
                <a:spLocks/>
              </p:cNvSpPr>
              <p:nvPr/>
            </p:nvSpPr>
            <p:spPr bwMode="auto">
              <a:xfrm>
                <a:off x="2327" y="1868"/>
                <a:ext cx="392" cy="385"/>
              </a:xfrm>
              <a:custGeom>
                <a:avLst/>
                <a:gdLst>
                  <a:gd name="T0" fmla="*/ 130 w 392"/>
                  <a:gd name="T1" fmla="*/ 12 h 385"/>
                  <a:gd name="T2" fmla="*/ 138 w 392"/>
                  <a:gd name="T3" fmla="*/ 14 h 385"/>
                  <a:gd name="T4" fmla="*/ 158 w 392"/>
                  <a:gd name="T5" fmla="*/ 0 h 385"/>
                  <a:gd name="T6" fmla="*/ 168 w 392"/>
                  <a:gd name="T7" fmla="*/ 8 h 385"/>
                  <a:gd name="T8" fmla="*/ 182 w 392"/>
                  <a:gd name="T9" fmla="*/ 22 h 385"/>
                  <a:gd name="T10" fmla="*/ 186 w 392"/>
                  <a:gd name="T11" fmla="*/ 36 h 385"/>
                  <a:gd name="T12" fmla="*/ 176 w 392"/>
                  <a:gd name="T13" fmla="*/ 40 h 385"/>
                  <a:gd name="T14" fmla="*/ 170 w 392"/>
                  <a:gd name="T15" fmla="*/ 36 h 385"/>
                  <a:gd name="T16" fmla="*/ 170 w 392"/>
                  <a:gd name="T17" fmla="*/ 44 h 385"/>
                  <a:gd name="T18" fmla="*/ 174 w 392"/>
                  <a:gd name="T19" fmla="*/ 50 h 385"/>
                  <a:gd name="T20" fmla="*/ 180 w 392"/>
                  <a:gd name="T21" fmla="*/ 60 h 385"/>
                  <a:gd name="T22" fmla="*/ 190 w 392"/>
                  <a:gd name="T23" fmla="*/ 72 h 385"/>
                  <a:gd name="T24" fmla="*/ 180 w 392"/>
                  <a:gd name="T25" fmla="*/ 80 h 385"/>
                  <a:gd name="T26" fmla="*/ 188 w 392"/>
                  <a:gd name="T27" fmla="*/ 84 h 385"/>
                  <a:gd name="T28" fmla="*/ 196 w 392"/>
                  <a:gd name="T29" fmla="*/ 94 h 385"/>
                  <a:gd name="T30" fmla="*/ 210 w 392"/>
                  <a:gd name="T31" fmla="*/ 76 h 385"/>
                  <a:gd name="T32" fmla="*/ 218 w 392"/>
                  <a:gd name="T33" fmla="*/ 86 h 385"/>
                  <a:gd name="T34" fmla="*/ 222 w 392"/>
                  <a:gd name="T35" fmla="*/ 94 h 385"/>
                  <a:gd name="T36" fmla="*/ 234 w 392"/>
                  <a:gd name="T37" fmla="*/ 86 h 385"/>
                  <a:gd name="T38" fmla="*/ 224 w 392"/>
                  <a:gd name="T39" fmla="*/ 80 h 385"/>
                  <a:gd name="T40" fmla="*/ 218 w 392"/>
                  <a:gd name="T41" fmla="*/ 56 h 385"/>
                  <a:gd name="T42" fmla="*/ 242 w 392"/>
                  <a:gd name="T43" fmla="*/ 38 h 385"/>
                  <a:gd name="T44" fmla="*/ 280 w 392"/>
                  <a:gd name="T45" fmla="*/ 62 h 385"/>
                  <a:gd name="T46" fmla="*/ 296 w 392"/>
                  <a:gd name="T47" fmla="*/ 68 h 385"/>
                  <a:gd name="T48" fmla="*/ 308 w 392"/>
                  <a:gd name="T49" fmla="*/ 86 h 385"/>
                  <a:gd name="T50" fmla="*/ 340 w 392"/>
                  <a:gd name="T51" fmla="*/ 94 h 385"/>
                  <a:gd name="T52" fmla="*/ 360 w 392"/>
                  <a:gd name="T53" fmla="*/ 110 h 385"/>
                  <a:gd name="T54" fmla="*/ 374 w 392"/>
                  <a:gd name="T55" fmla="*/ 106 h 385"/>
                  <a:gd name="T56" fmla="*/ 392 w 392"/>
                  <a:gd name="T57" fmla="*/ 124 h 385"/>
                  <a:gd name="T58" fmla="*/ 382 w 392"/>
                  <a:gd name="T59" fmla="*/ 140 h 385"/>
                  <a:gd name="T60" fmla="*/ 364 w 392"/>
                  <a:gd name="T61" fmla="*/ 172 h 385"/>
                  <a:gd name="T62" fmla="*/ 374 w 392"/>
                  <a:gd name="T63" fmla="*/ 186 h 385"/>
                  <a:gd name="T64" fmla="*/ 364 w 392"/>
                  <a:gd name="T65" fmla="*/ 204 h 385"/>
                  <a:gd name="T66" fmla="*/ 364 w 392"/>
                  <a:gd name="T67" fmla="*/ 230 h 385"/>
                  <a:gd name="T68" fmla="*/ 344 w 392"/>
                  <a:gd name="T69" fmla="*/ 252 h 385"/>
                  <a:gd name="T70" fmla="*/ 328 w 392"/>
                  <a:gd name="T71" fmla="*/ 268 h 385"/>
                  <a:gd name="T72" fmla="*/ 310 w 392"/>
                  <a:gd name="T73" fmla="*/ 284 h 385"/>
                  <a:gd name="T74" fmla="*/ 310 w 392"/>
                  <a:gd name="T75" fmla="*/ 313 h 385"/>
                  <a:gd name="T76" fmla="*/ 310 w 392"/>
                  <a:gd name="T77" fmla="*/ 357 h 385"/>
                  <a:gd name="T78" fmla="*/ 302 w 392"/>
                  <a:gd name="T79" fmla="*/ 373 h 385"/>
                  <a:gd name="T80" fmla="*/ 114 w 392"/>
                  <a:gd name="T81" fmla="*/ 383 h 385"/>
                  <a:gd name="T82" fmla="*/ 0 w 392"/>
                  <a:gd name="T83" fmla="*/ 315 h 385"/>
                  <a:gd name="T84" fmla="*/ 48 w 392"/>
                  <a:gd name="T85" fmla="*/ 295 h 385"/>
                  <a:gd name="T86" fmla="*/ 46 w 392"/>
                  <a:gd name="T87" fmla="*/ 280 h 385"/>
                  <a:gd name="T88" fmla="*/ 38 w 392"/>
                  <a:gd name="T89" fmla="*/ 214 h 385"/>
                  <a:gd name="T90" fmla="*/ 32 w 392"/>
                  <a:gd name="T91" fmla="*/ 176 h 385"/>
                  <a:gd name="T92" fmla="*/ 36 w 392"/>
                  <a:gd name="T93" fmla="*/ 154 h 385"/>
                  <a:gd name="T94" fmla="*/ 38 w 392"/>
                  <a:gd name="T95" fmla="*/ 12 h 385"/>
                  <a:gd name="T96" fmla="*/ 64 w 392"/>
                  <a:gd name="T97" fmla="*/ 12 h 385"/>
                  <a:gd name="T98" fmla="*/ 86 w 392"/>
                  <a:gd name="T99" fmla="*/ 34 h 385"/>
                  <a:gd name="T100" fmla="*/ 112 w 392"/>
                  <a:gd name="T101" fmla="*/ 20 h 385"/>
                  <a:gd name="T102" fmla="*/ 122 w 392"/>
                  <a:gd name="T103" fmla="*/ 8 h 38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2" h="385">
                    <a:moveTo>
                      <a:pt x="126" y="8"/>
                    </a:moveTo>
                    <a:lnTo>
                      <a:pt x="128" y="8"/>
                    </a:lnTo>
                    <a:lnTo>
                      <a:pt x="128" y="10"/>
                    </a:lnTo>
                    <a:lnTo>
                      <a:pt x="130" y="12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8" y="14"/>
                    </a:lnTo>
                    <a:lnTo>
                      <a:pt x="148" y="6"/>
                    </a:lnTo>
                    <a:lnTo>
                      <a:pt x="156" y="6"/>
                    </a:lnTo>
                    <a:lnTo>
                      <a:pt x="156" y="2"/>
                    </a:lnTo>
                    <a:lnTo>
                      <a:pt x="158" y="0"/>
                    </a:lnTo>
                    <a:lnTo>
                      <a:pt x="164" y="0"/>
                    </a:lnTo>
                    <a:lnTo>
                      <a:pt x="168" y="2"/>
                    </a:lnTo>
                    <a:lnTo>
                      <a:pt x="168" y="6"/>
                    </a:lnTo>
                    <a:lnTo>
                      <a:pt x="168" y="8"/>
                    </a:lnTo>
                    <a:lnTo>
                      <a:pt x="168" y="12"/>
                    </a:lnTo>
                    <a:lnTo>
                      <a:pt x="178" y="14"/>
                    </a:lnTo>
                    <a:lnTo>
                      <a:pt x="180" y="16"/>
                    </a:lnTo>
                    <a:lnTo>
                      <a:pt x="182" y="22"/>
                    </a:lnTo>
                    <a:lnTo>
                      <a:pt x="178" y="26"/>
                    </a:lnTo>
                    <a:lnTo>
                      <a:pt x="178" y="28"/>
                    </a:lnTo>
                    <a:lnTo>
                      <a:pt x="178" y="30"/>
                    </a:lnTo>
                    <a:lnTo>
                      <a:pt x="186" y="36"/>
                    </a:lnTo>
                    <a:lnTo>
                      <a:pt x="184" y="38"/>
                    </a:lnTo>
                    <a:lnTo>
                      <a:pt x="180" y="36"/>
                    </a:lnTo>
                    <a:lnTo>
                      <a:pt x="178" y="38"/>
                    </a:lnTo>
                    <a:lnTo>
                      <a:pt x="176" y="40"/>
                    </a:lnTo>
                    <a:lnTo>
                      <a:pt x="176" y="34"/>
                    </a:lnTo>
                    <a:lnTo>
                      <a:pt x="174" y="32"/>
                    </a:lnTo>
                    <a:lnTo>
                      <a:pt x="172" y="32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72" y="40"/>
                    </a:lnTo>
                    <a:lnTo>
                      <a:pt x="174" y="44"/>
                    </a:lnTo>
                    <a:lnTo>
                      <a:pt x="170" y="44"/>
                    </a:lnTo>
                    <a:lnTo>
                      <a:pt x="168" y="46"/>
                    </a:lnTo>
                    <a:lnTo>
                      <a:pt x="168" y="48"/>
                    </a:lnTo>
                    <a:lnTo>
                      <a:pt x="170" y="50"/>
                    </a:lnTo>
                    <a:lnTo>
                      <a:pt x="174" y="50"/>
                    </a:lnTo>
                    <a:lnTo>
                      <a:pt x="176" y="54"/>
                    </a:lnTo>
                    <a:lnTo>
                      <a:pt x="182" y="56"/>
                    </a:lnTo>
                    <a:lnTo>
                      <a:pt x="184" y="58"/>
                    </a:lnTo>
                    <a:lnTo>
                      <a:pt x="180" y="60"/>
                    </a:lnTo>
                    <a:lnTo>
                      <a:pt x="180" y="64"/>
                    </a:lnTo>
                    <a:lnTo>
                      <a:pt x="180" y="68"/>
                    </a:lnTo>
                    <a:lnTo>
                      <a:pt x="184" y="72"/>
                    </a:lnTo>
                    <a:lnTo>
                      <a:pt x="190" y="72"/>
                    </a:lnTo>
                    <a:lnTo>
                      <a:pt x="190" y="74"/>
                    </a:lnTo>
                    <a:lnTo>
                      <a:pt x="186" y="76"/>
                    </a:lnTo>
                    <a:lnTo>
                      <a:pt x="180" y="78"/>
                    </a:lnTo>
                    <a:lnTo>
                      <a:pt x="180" y="80"/>
                    </a:lnTo>
                    <a:lnTo>
                      <a:pt x="186" y="80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6" y="90"/>
                    </a:lnTo>
                    <a:lnTo>
                      <a:pt x="188" y="92"/>
                    </a:lnTo>
                    <a:lnTo>
                      <a:pt x="196" y="94"/>
                    </a:lnTo>
                    <a:lnTo>
                      <a:pt x="202" y="90"/>
                    </a:lnTo>
                    <a:lnTo>
                      <a:pt x="206" y="86"/>
                    </a:lnTo>
                    <a:lnTo>
                      <a:pt x="208" y="78"/>
                    </a:lnTo>
                    <a:lnTo>
                      <a:pt x="210" y="76"/>
                    </a:lnTo>
                    <a:lnTo>
                      <a:pt x="212" y="76"/>
                    </a:lnTo>
                    <a:lnTo>
                      <a:pt x="216" y="80"/>
                    </a:lnTo>
                    <a:lnTo>
                      <a:pt x="218" y="86"/>
                    </a:lnTo>
                    <a:lnTo>
                      <a:pt x="218" y="94"/>
                    </a:lnTo>
                    <a:lnTo>
                      <a:pt x="218" y="96"/>
                    </a:lnTo>
                    <a:lnTo>
                      <a:pt x="220" y="96"/>
                    </a:lnTo>
                    <a:lnTo>
                      <a:pt x="222" y="94"/>
                    </a:lnTo>
                    <a:lnTo>
                      <a:pt x="228" y="88"/>
                    </a:lnTo>
                    <a:lnTo>
                      <a:pt x="232" y="88"/>
                    </a:lnTo>
                    <a:lnTo>
                      <a:pt x="234" y="88"/>
                    </a:lnTo>
                    <a:lnTo>
                      <a:pt x="234" y="86"/>
                    </a:lnTo>
                    <a:lnTo>
                      <a:pt x="232" y="82"/>
                    </a:lnTo>
                    <a:lnTo>
                      <a:pt x="228" y="84"/>
                    </a:lnTo>
                    <a:lnTo>
                      <a:pt x="224" y="82"/>
                    </a:lnTo>
                    <a:lnTo>
                      <a:pt x="224" y="80"/>
                    </a:lnTo>
                    <a:lnTo>
                      <a:pt x="224" y="74"/>
                    </a:lnTo>
                    <a:lnTo>
                      <a:pt x="220" y="66"/>
                    </a:lnTo>
                    <a:lnTo>
                      <a:pt x="218" y="60"/>
                    </a:lnTo>
                    <a:lnTo>
                      <a:pt x="218" y="56"/>
                    </a:lnTo>
                    <a:lnTo>
                      <a:pt x="220" y="52"/>
                    </a:lnTo>
                    <a:lnTo>
                      <a:pt x="222" y="46"/>
                    </a:lnTo>
                    <a:lnTo>
                      <a:pt x="230" y="38"/>
                    </a:lnTo>
                    <a:lnTo>
                      <a:pt x="242" y="38"/>
                    </a:lnTo>
                    <a:lnTo>
                      <a:pt x="256" y="42"/>
                    </a:lnTo>
                    <a:lnTo>
                      <a:pt x="266" y="50"/>
                    </a:lnTo>
                    <a:lnTo>
                      <a:pt x="276" y="62"/>
                    </a:lnTo>
                    <a:lnTo>
                      <a:pt x="280" y="62"/>
                    </a:lnTo>
                    <a:lnTo>
                      <a:pt x="288" y="60"/>
                    </a:lnTo>
                    <a:lnTo>
                      <a:pt x="290" y="60"/>
                    </a:lnTo>
                    <a:lnTo>
                      <a:pt x="294" y="66"/>
                    </a:lnTo>
                    <a:lnTo>
                      <a:pt x="296" y="68"/>
                    </a:lnTo>
                    <a:lnTo>
                      <a:pt x="304" y="74"/>
                    </a:lnTo>
                    <a:lnTo>
                      <a:pt x="302" y="80"/>
                    </a:lnTo>
                    <a:lnTo>
                      <a:pt x="306" y="84"/>
                    </a:lnTo>
                    <a:lnTo>
                      <a:pt x="308" y="86"/>
                    </a:lnTo>
                    <a:lnTo>
                      <a:pt x="310" y="86"/>
                    </a:lnTo>
                    <a:lnTo>
                      <a:pt x="318" y="92"/>
                    </a:lnTo>
                    <a:lnTo>
                      <a:pt x="326" y="96"/>
                    </a:lnTo>
                    <a:lnTo>
                      <a:pt x="340" y="94"/>
                    </a:lnTo>
                    <a:lnTo>
                      <a:pt x="344" y="100"/>
                    </a:lnTo>
                    <a:lnTo>
                      <a:pt x="348" y="102"/>
                    </a:lnTo>
                    <a:lnTo>
                      <a:pt x="350" y="108"/>
                    </a:lnTo>
                    <a:lnTo>
                      <a:pt x="360" y="110"/>
                    </a:lnTo>
                    <a:lnTo>
                      <a:pt x="362" y="112"/>
                    </a:lnTo>
                    <a:lnTo>
                      <a:pt x="368" y="106"/>
                    </a:lnTo>
                    <a:lnTo>
                      <a:pt x="372" y="106"/>
                    </a:lnTo>
                    <a:lnTo>
                      <a:pt x="374" y="106"/>
                    </a:lnTo>
                    <a:lnTo>
                      <a:pt x="378" y="108"/>
                    </a:lnTo>
                    <a:lnTo>
                      <a:pt x="382" y="110"/>
                    </a:lnTo>
                    <a:lnTo>
                      <a:pt x="392" y="122"/>
                    </a:lnTo>
                    <a:lnTo>
                      <a:pt x="392" y="124"/>
                    </a:lnTo>
                    <a:lnTo>
                      <a:pt x="388" y="128"/>
                    </a:lnTo>
                    <a:lnTo>
                      <a:pt x="388" y="140"/>
                    </a:lnTo>
                    <a:lnTo>
                      <a:pt x="384" y="142"/>
                    </a:lnTo>
                    <a:lnTo>
                      <a:pt x="382" y="140"/>
                    </a:lnTo>
                    <a:lnTo>
                      <a:pt x="374" y="142"/>
                    </a:lnTo>
                    <a:lnTo>
                      <a:pt x="366" y="160"/>
                    </a:lnTo>
                    <a:lnTo>
                      <a:pt x="364" y="164"/>
                    </a:lnTo>
                    <a:lnTo>
                      <a:pt x="364" y="172"/>
                    </a:lnTo>
                    <a:lnTo>
                      <a:pt x="366" y="176"/>
                    </a:lnTo>
                    <a:lnTo>
                      <a:pt x="370" y="178"/>
                    </a:lnTo>
                    <a:lnTo>
                      <a:pt x="372" y="180"/>
                    </a:lnTo>
                    <a:lnTo>
                      <a:pt x="374" y="186"/>
                    </a:lnTo>
                    <a:lnTo>
                      <a:pt x="372" y="192"/>
                    </a:lnTo>
                    <a:lnTo>
                      <a:pt x="366" y="194"/>
                    </a:lnTo>
                    <a:lnTo>
                      <a:pt x="364" y="200"/>
                    </a:lnTo>
                    <a:lnTo>
                      <a:pt x="364" y="204"/>
                    </a:lnTo>
                    <a:lnTo>
                      <a:pt x="370" y="206"/>
                    </a:lnTo>
                    <a:lnTo>
                      <a:pt x="370" y="208"/>
                    </a:lnTo>
                    <a:lnTo>
                      <a:pt x="366" y="222"/>
                    </a:lnTo>
                    <a:lnTo>
                      <a:pt x="364" y="230"/>
                    </a:lnTo>
                    <a:lnTo>
                      <a:pt x="360" y="234"/>
                    </a:lnTo>
                    <a:lnTo>
                      <a:pt x="354" y="240"/>
                    </a:lnTo>
                    <a:lnTo>
                      <a:pt x="350" y="244"/>
                    </a:lnTo>
                    <a:lnTo>
                      <a:pt x="344" y="252"/>
                    </a:lnTo>
                    <a:lnTo>
                      <a:pt x="340" y="256"/>
                    </a:lnTo>
                    <a:lnTo>
                      <a:pt x="332" y="260"/>
                    </a:lnTo>
                    <a:lnTo>
                      <a:pt x="330" y="264"/>
                    </a:lnTo>
                    <a:lnTo>
                      <a:pt x="328" y="268"/>
                    </a:lnTo>
                    <a:lnTo>
                      <a:pt x="328" y="274"/>
                    </a:lnTo>
                    <a:lnTo>
                      <a:pt x="324" y="278"/>
                    </a:lnTo>
                    <a:lnTo>
                      <a:pt x="314" y="282"/>
                    </a:lnTo>
                    <a:lnTo>
                      <a:pt x="310" y="284"/>
                    </a:lnTo>
                    <a:lnTo>
                      <a:pt x="308" y="288"/>
                    </a:lnTo>
                    <a:lnTo>
                      <a:pt x="308" y="292"/>
                    </a:lnTo>
                    <a:lnTo>
                      <a:pt x="310" y="303"/>
                    </a:lnTo>
                    <a:lnTo>
                      <a:pt x="310" y="313"/>
                    </a:lnTo>
                    <a:lnTo>
                      <a:pt x="312" y="325"/>
                    </a:lnTo>
                    <a:lnTo>
                      <a:pt x="310" y="335"/>
                    </a:lnTo>
                    <a:lnTo>
                      <a:pt x="312" y="347"/>
                    </a:lnTo>
                    <a:lnTo>
                      <a:pt x="310" y="357"/>
                    </a:lnTo>
                    <a:lnTo>
                      <a:pt x="310" y="365"/>
                    </a:lnTo>
                    <a:lnTo>
                      <a:pt x="310" y="373"/>
                    </a:lnTo>
                    <a:lnTo>
                      <a:pt x="306" y="373"/>
                    </a:lnTo>
                    <a:lnTo>
                      <a:pt x="302" y="373"/>
                    </a:lnTo>
                    <a:lnTo>
                      <a:pt x="300" y="377"/>
                    </a:lnTo>
                    <a:lnTo>
                      <a:pt x="300" y="381"/>
                    </a:lnTo>
                    <a:lnTo>
                      <a:pt x="302" y="385"/>
                    </a:lnTo>
                    <a:lnTo>
                      <a:pt x="114" y="383"/>
                    </a:lnTo>
                    <a:lnTo>
                      <a:pt x="44" y="385"/>
                    </a:lnTo>
                    <a:lnTo>
                      <a:pt x="30" y="385"/>
                    </a:lnTo>
                    <a:lnTo>
                      <a:pt x="28" y="351"/>
                    </a:lnTo>
                    <a:lnTo>
                      <a:pt x="0" y="315"/>
                    </a:lnTo>
                    <a:lnTo>
                      <a:pt x="2" y="293"/>
                    </a:lnTo>
                    <a:lnTo>
                      <a:pt x="44" y="293"/>
                    </a:lnTo>
                    <a:lnTo>
                      <a:pt x="44" y="295"/>
                    </a:lnTo>
                    <a:lnTo>
                      <a:pt x="48" y="295"/>
                    </a:lnTo>
                    <a:lnTo>
                      <a:pt x="48" y="293"/>
                    </a:lnTo>
                    <a:lnTo>
                      <a:pt x="50" y="288"/>
                    </a:lnTo>
                    <a:lnTo>
                      <a:pt x="46" y="286"/>
                    </a:lnTo>
                    <a:lnTo>
                      <a:pt x="46" y="280"/>
                    </a:lnTo>
                    <a:lnTo>
                      <a:pt x="44" y="276"/>
                    </a:lnTo>
                    <a:lnTo>
                      <a:pt x="42" y="274"/>
                    </a:lnTo>
                    <a:lnTo>
                      <a:pt x="40" y="238"/>
                    </a:lnTo>
                    <a:lnTo>
                      <a:pt x="38" y="214"/>
                    </a:lnTo>
                    <a:lnTo>
                      <a:pt x="36" y="202"/>
                    </a:lnTo>
                    <a:lnTo>
                      <a:pt x="34" y="192"/>
                    </a:lnTo>
                    <a:lnTo>
                      <a:pt x="34" y="178"/>
                    </a:lnTo>
                    <a:lnTo>
                      <a:pt x="32" y="176"/>
                    </a:lnTo>
                    <a:lnTo>
                      <a:pt x="30" y="168"/>
                    </a:lnTo>
                    <a:lnTo>
                      <a:pt x="32" y="164"/>
                    </a:lnTo>
                    <a:lnTo>
                      <a:pt x="38" y="156"/>
                    </a:lnTo>
                    <a:lnTo>
                      <a:pt x="36" y="154"/>
                    </a:lnTo>
                    <a:lnTo>
                      <a:pt x="32" y="152"/>
                    </a:lnTo>
                    <a:lnTo>
                      <a:pt x="32" y="7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46" y="10"/>
                    </a:lnTo>
                    <a:lnTo>
                      <a:pt x="52" y="12"/>
                    </a:lnTo>
                    <a:lnTo>
                      <a:pt x="58" y="10"/>
                    </a:lnTo>
                    <a:lnTo>
                      <a:pt x="64" y="12"/>
                    </a:lnTo>
                    <a:lnTo>
                      <a:pt x="66" y="18"/>
                    </a:lnTo>
                    <a:lnTo>
                      <a:pt x="70" y="26"/>
                    </a:lnTo>
                    <a:lnTo>
                      <a:pt x="78" y="34"/>
                    </a:lnTo>
                    <a:lnTo>
                      <a:pt x="86" y="34"/>
                    </a:lnTo>
                    <a:lnTo>
                      <a:pt x="96" y="30"/>
                    </a:lnTo>
                    <a:lnTo>
                      <a:pt x="102" y="28"/>
                    </a:lnTo>
                    <a:lnTo>
                      <a:pt x="108" y="24"/>
                    </a:lnTo>
                    <a:lnTo>
                      <a:pt x="112" y="20"/>
                    </a:lnTo>
                    <a:lnTo>
                      <a:pt x="116" y="16"/>
                    </a:lnTo>
                    <a:lnTo>
                      <a:pt x="118" y="16"/>
                    </a:lnTo>
                    <a:lnTo>
                      <a:pt x="120" y="12"/>
                    </a:lnTo>
                    <a:lnTo>
                      <a:pt x="122" y="8"/>
                    </a:lnTo>
                    <a:lnTo>
                      <a:pt x="124" y="6"/>
                    </a:lnTo>
                    <a:lnTo>
                      <a:pt x="126" y="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6" name="Freeform 35"/>
              <p:cNvSpPr>
                <a:spLocks/>
              </p:cNvSpPr>
              <p:nvPr/>
            </p:nvSpPr>
            <p:spPr bwMode="auto">
              <a:xfrm>
                <a:off x="2627" y="2120"/>
                <a:ext cx="327" cy="417"/>
              </a:xfrm>
              <a:custGeom>
                <a:avLst/>
                <a:gdLst>
                  <a:gd name="T0" fmla="*/ 60 w 327"/>
                  <a:gd name="T1" fmla="*/ 10 h 417"/>
                  <a:gd name="T2" fmla="*/ 72 w 327"/>
                  <a:gd name="T3" fmla="*/ 2 h 417"/>
                  <a:gd name="T4" fmla="*/ 80 w 327"/>
                  <a:gd name="T5" fmla="*/ 0 h 417"/>
                  <a:gd name="T6" fmla="*/ 100 w 327"/>
                  <a:gd name="T7" fmla="*/ 12 h 417"/>
                  <a:gd name="T8" fmla="*/ 104 w 327"/>
                  <a:gd name="T9" fmla="*/ 22 h 417"/>
                  <a:gd name="T10" fmla="*/ 100 w 327"/>
                  <a:gd name="T11" fmla="*/ 34 h 417"/>
                  <a:gd name="T12" fmla="*/ 112 w 327"/>
                  <a:gd name="T13" fmla="*/ 69 h 417"/>
                  <a:gd name="T14" fmla="*/ 102 w 327"/>
                  <a:gd name="T15" fmla="*/ 123 h 417"/>
                  <a:gd name="T16" fmla="*/ 118 w 327"/>
                  <a:gd name="T17" fmla="*/ 137 h 417"/>
                  <a:gd name="T18" fmla="*/ 150 w 327"/>
                  <a:gd name="T19" fmla="*/ 133 h 417"/>
                  <a:gd name="T20" fmla="*/ 164 w 327"/>
                  <a:gd name="T21" fmla="*/ 141 h 417"/>
                  <a:gd name="T22" fmla="*/ 170 w 327"/>
                  <a:gd name="T23" fmla="*/ 133 h 417"/>
                  <a:gd name="T24" fmla="*/ 164 w 327"/>
                  <a:gd name="T25" fmla="*/ 103 h 417"/>
                  <a:gd name="T26" fmla="*/ 138 w 327"/>
                  <a:gd name="T27" fmla="*/ 95 h 417"/>
                  <a:gd name="T28" fmla="*/ 136 w 327"/>
                  <a:gd name="T29" fmla="*/ 79 h 417"/>
                  <a:gd name="T30" fmla="*/ 174 w 327"/>
                  <a:gd name="T31" fmla="*/ 79 h 417"/>
                  <a:gd name="T32" fmla="*/ 196 w 327"/>
                  <a:gd name="T33" fmla="*/ 111 h 417"/>
                  <a:gd name="T34" fmla="*/ 188 w 327"/>
                  <a:gd name="T35" fmla="*/ 161 h 417"/>
                  <a:gd name="T36" fmla="*/ 164 w 327"/>
                  <a:gd name="T37" fmla="*/ 189 h 417"/>
                  <a:gd name="T38" fmla="*/ 144 w 327"/>
                  <a:gd name="T39" fmla="*/ 199 h 417"/>
                  <a:gd name="T40" fmla="*/ 160 w 327"/>
                  <a:gd name="T41" fmla="*/ 221 h 417"/>
                  <a:gd name="T42" fmla="*/ 192 w 327"/>
                  <a:gd name="T43" fmla="*/ 219 h 417"/>
                  <a:gd name="T44" fmla="*/ 232 w 327"/>
                  <a:gd name="T45" fmla="*/ 221 h 417"/>
                  <a:gd name="T46" fmla="*/ 271 w 327"/>
                  <a:gd name="T47" fmla="*/ 203 h 417"/>
                  <a:gd name="T48" fmla="*/ 295 w 327"/>
                  <a:gd name="T49" fmla="*/ 217 h 417"/>
                  <a:gd name="T50" fmla="*/ 311 w 327"/>
                  <a:gd name="T51" fmla="*/ 279 h 417"/>
                  <a:gd name="T52" fmla="*/ 327 w 327"/>
                  <a:gd name="T53" fmla="*/ 287 h 417"/>
                  <a:gd name="T54" fmla="*/ 311 w 327"/>
                  <a:gd name="T55" fmla="*/ 313 h 417"/>
                  <a:gd name="T56" fmla="*/ 293 w 327"/>
                  <a:gd name="T57" fmla="*/ 335 h 417"/>
                  <a:gd name="T58" fmla="*/ 293 w 327"/>
                  <a:gd name="T59" fmla="*/ 349 h 417"/>
                  <a:gd name="T60" fmla="*/ 271 w 327"/>
                  <a:gd name="T61" fmla="*/ 349 h 417"/>
                  <a:gd name="T62" fmla="*/ 265 w 327"/>
                  <a:gd name="T63" fmla="*/ 371 h 417"/>
                  <a:gd name="T64" fmla="*/ 261 w 327"/>
                  <a:gd name="T65" fmla="*/ 389 h 417"/>
                  <a:gd name="T66" fmla="*/ 218 w 327"/>
                  <a:gd name="T67" fmla="*/ 405 h 417"/>
                  <a:gd name="T68" fmla="*/ 168 w 327"/>
                  <a:gd name="T69" fmla="*/ 411 h 417"/>
                  <a:gd name="T70" fmla="*/ 154 w 327"/>
                  <a:gd name="T71" fmla="*/ 417 h 417"/>
                  <a:gd name="T72" fmla="*/ 76 w 327"/>
                  <a:gd name="T73" fmla="*/ 405 h 417"/>
                  <a:gd name="T74" fmla="*/ 46 w 327"/>
                  <a:gd name="T75" fmla="*/ 395 h 417"/>
                  <a:gd name="T76" fmla="*/ 56 w 327"/>
                  <a:gd name="T77" fmla="*/ 393 h 417"/>
                  <a:gd name="T78" fmla="*/ 40 w 327"/>
                  <a:gd name="T79" fmla="*/ 357 h 417"/>
                  <a:gd name="T80" fmla="*/ 42 w 327"/>
                  <a:gd name="T81" fmla="*/ 345 h 417"/>
                  <a:gd name="T82" fmla="*/ 42 w 327"/>
                  <a:gd name="T83" fmla="*/ 315 h 417"/>
                  <a:gd name="T84" fmla="*/ 48 w 327"/>
                  <a:gd name="T85" fmla="*/ 305 h 417"/>
                  <a:gd name="T86" fmla="*/ 46 w 327"/>
                  <a:gd name="T87" fmla="*/ 279 h 417"/>
                  <a:gd name="T88" fmla="*/ 56 w 327"/>
                  <a:gd name="T89" fmla="*/ 269 h 417"/>
                  <a:gd name="T90" fmla="*/ 52 w 327"/>
                  <a:gd name="T91" fmla="*/ 239 h 417"/>
                  <a:gd name="T92" fmla="*/ 40 w 327"/>
                  <a:gd name="T93" fmla="*/ 215 h 417"/>
                  <a:gd name="T94" fmla="*/ 40 w 327"/>
                  <a:gd name="T95" fmla="*/ 201 h 417"/>
                  <a:gd name="T96" fmla="*/ 26 w 327"/>
                  <a:gd name="T97" fmla="*/ 175 h 417"/>
                  <a:gd name="T98" fmla="*/ 8 w 327"/>
                  <a:gd name="T99" fmla="*/ 161 h 417"/>
                  <a:gd name="T100" fmla="*/ 10 w 327"/>
                  <a:gd name="T101" fmla="*/ 147 h 417"/>
                  <a:gd name="T102" fmla="*/ 2 w 327"/>
                  <a:gd name="T103" fmla="*/ 133 h 417"/>
                  <a:gd name="T104" fmla="*/ 2 w 327"/>
                  <a:gd name="T105" fmla="*/ 121 h 417"/>
                  <a:gd name="T106" fmla="*/ 10 w 327"/>
                  <a:gd name="T107" fmla="*/ 113 h 417"/>
                  <a:gd name="T108" fmla="*/ 10 w 327"/>
                  <a:gd name="T109" fmla="*/ 83 h 417"/>
                  <a:gd name="T110" fmla="*/ 10 w 327"/>
                  <a:gd name="T111" fmla="*/ 51 h 417"/>
                  <a:gd name="T112" fmla="*/ 10 w 327"/>
                  <a:gd name="T113" fmla="*/ 32 h 417"/>
                  <a:gd name="T114" fmla="*/ 28 w 327"/>
                  <a:gd name="T115" fmla="*/ 22 h 417"/>
                  <a:gd name="T116" fmla="*/ 32 w 327"/>
                  <a:gd name="T117" fmla="*/ 8 h 417"/>
                  <a:gd name="T118" fmla="*/ 44 w 327"/>
                  <a:gd name="T119" fmla="*/ 0 h 41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7" h="417">
                    <a:moveTo>
                      <a:pt x="44" y="0"/>
                    </a:moveTo>
                    <a:lnTo>
                      <a:pt x="54" y="4"/>
                    </a:lnTo>
                    <a:lnTo>
                      <a:pt x="60" y="10"/>
                    </a:lnTo>
                    <a:lnTo>
                      <a:pt x="68" y="10"/>
                    </a:lnTo>
                    <a:lnTo>
                      <a:pt x="70" y="8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6" y="2"/>
                    </a:lnTo>
                    <a:lnTo>
                      <a:pt x="96" y="8"/>
                    </a:lnTo>
                    <a:lnTo>
                      <a:pt x="100" y="12"/>
                    </a:lnTo>
                    <a:lnTo>
                      <a:pt x="102" y="18"/>
                    </a:lnTo>
                    <a:lnTo>
                      <a:pt x="104" y="20"/>
                    </a:lnTo>
                    <a:lnTo>
                      <a:pt x="104" y="22"/>
                    </a:lnTo>
                    <a:lnTo>
                      <a:pt x="102" y="26"/>
                    </a:lnTo>
                    <a:lnTo>
                      <a:pt x="100" y="28"/>
                    </a:lnTo>
                    <a:lnTo>
                      <a:pt x="100" y="34"/>
                    </a:lnTo>
                    <a:lnTo>
                      <a:pt x="102" y="38"/>
                    </a:lnTo>
                    <a:lnTo>
                      <a:pt x="104" y="53"/>
                    </a:lnTo>
                    <a:lnTo>
                      <a:pt x="112" y="69"/>
                    </a:lnTo>
                    <a:lnTo>
                      <a:pt x="108" y="77"/>
                    </a:lnTo>
                    <a:lnTo>
                      <a:pt x="102" y="97"/>
                    </a:lnTo>
                    <a:lnTo>
                      <a:pt x="102" y="123"/>
                    </a:lnTo>
                    <a:lnTo>
                      <a:pt x="104" y="127"/>
                    </a:lnTo>
                    <a:lnTo>
                      <a:pt x="108" y="133"/>
                    </a:lnTo>
                    <a:lnTo>
                      <a:pt x="118" y="137"/>
                    </a:lnTo>
                    <a:lnTo>
                      <a:pt x="126" y="139"/>
                    </a:lnTo>
                    <a:lnTo>
                      <a:pt x="142" y="133"/>
                    </a:lnTo>
                    <a:lnTo>
                      <a:pt x="150" y="133"/>
                    </a:lnTo>
                    <a:lnTo>
                      <a:pt x="156" y="135"/>
                    </a:lnTo>
                    <a:lnTo>
                      <a:pt x="160" y="137"/>
                    </a:lnTo>
                    <a:lnTo>
                      <a:pt x="164" y="141"/>
                    </a:lnTo>
                    <a:lnTo>
                      <a:pt x="166" y="141"/>
                    </a:lnTo>
                    <a:lnTo>
                      <a:pt x="168" y="139"/>
                    </a:lnTo>
                    <a:lnTo>
                      <a:pt x="170" y="133"/>
                    </a:lnTo>
                    <a:lnTo>
                      <a:pt x="168" y="115"/>
                    </a:lnTo>
                    <a:lnTo>
                      <a:pt x="166" y="107"/>
                    </a:lnTo>
                    <a:lnTo>
                      <a:pt x="164" y="103"/>
                    </a:lnTo>
                    <a:lnTo>
                      <a:pt x="158" y="97"/>
                    </a:lnTo>
                    <a:lnTo>
                      <a:pt x="150" y="95"/>
                    </a:lnTo>
                    <a:lnTo>
                      <a:pt x="138" y="95"/>
                    </a:lnTo>
                    <a:lnTo>
                      <a:pt x="134" y="93"/>
                    </a:lnTo>
                    <a:lnTo>
                      <a:pt x="132" y="83"/>
                    </a:lnTo>
                    <a:lnTo>
                      <a:pt x="136" y="79"/>
                    </a:lnTo>
                    <a:lnTo>
                      <a:pt x="150" y="79"/>
                    </a:lnTo>
                    <a:lnTo>
                      <a:pt x="162" y="77"/>
                    </a:lnTo>
                    <a:lnTo>
                      <a:pt x="174" y="79"/>
                    </a:lnTo>
                    <a:lnTo>
                      <a:pt x="186" y="89"/>
                    </a:lnTo>
                    <a:lnTo>
                      <a:pt x="192" y="99"/>
                    </a:lnTo>
                    <a:lnTo>
                      <a:pt x="196" y="111"/>
                    </a:lnTo>
                    <a:lnTo>
                      <a:pt x="196" y="123"/>
                    </a:lnTo>
                    <a:lnTo>
                      <a:pt x="192" y="133"/>
                    </a:lnTo>
                    <a:lnTo>
                      <a:pt x="188" y="161"/>
                    </a:lnTo>
                    <a:lnTo>
                      <a:pt x="180" y="177"/>
                    </a:lnTo>
                    <a:lnTo>
                      <a:pt x="174" y="185"/>
                    </a:lnTo>
                    <a:lnTo>
                      <a:pt x="164" y="189"/>
                    </a:lnTo>
                    <a:lnTo>
                      <a:pt x="154" y="189"/>
                    </a:lnTo>
                    <a:lnTo>
                      <a:pt x="148" y="193"/>
                    </a:lnTo>
                    <a:lnTo>
                      <a:pt x="144" y="199"/>
                    </a:lnTo>
                    <a:lnTo>
                      <a:pt x="144" y="203"/>
                    </a:lnTo>
                    <a:lnTo>
                      <a:pt x="146" y="209"/>
                    </a:lnTo>
                    <a:lnTo>
                      <a:pt x="160" y="221"/>
                    </a:lnTo>
                    <a:lnTo>
                      <a:pt x="172" y="223"/>
                    </a:lnTo>
                    <a:lnTo>
                      <a:pt x="182" y="221"/>
                    </a:lnTo>
                    <a:lnTo>
                      <a:pt x="192" y="219"/>
                    </a:lnTo>
                    <a:lnTo>
                      <a:pt x="206" y="215"/>
                    </a:lnTo>
                    <a:lnTo>
                      <a:pt x="218" y="215"/>
                    </a:lnTo>
                    <a:lnTo>
                      <a:pt x="232" y="221"/>
                    </a:lnTo>
                    <a:lnTo>
                      <a:pt x="238" y="219"/>
                    </a:lnTo>
                    <a:lnTo>
                      <a:pt x="252" y="215"/>
                    </a:lnTo>
                    <a:lnTo>
                      <a:pt x="271" y="203"/>
                    </a:lnTo>
                    <a:lnTo>
                      <a:pt x="283" y="201"/>
                    </a:lnTo>
                    <a:lnTo>
                      <a:pt x="285" y="205"/>
                    </a:lnTo>
                    <a:lnTo>
                      <a:pt x="295" y="217"/>
                    </a:lnTo>
                    <a:lnTo>
                      <a:pt x="301" y="231"/>
                    </a:lnTo>
                    <a:lnTo>
                      <a:pt x="307" y="269"/>
                    </a:lnTo>
                    <a:lnTo>
                      <a:pt x="311" y="279"/>
                    </a:lnTo>
                    <a:lnTo>
                      <a:pt x="315" y="279"/>
                    </a:lnTo>
                    <a:lnTo>
                      <a:pt x="313" y="283"/>
                    </a:lnTo>
                    <a:lnTo>
                      <a:pt x="327" y="287"/>
                    </a:lnTo>
                    <a:lnTo>
                      <a:pt x="323" y="297"/>
                    </a:lnTo>
                    <a:lnTo>
                      <a:pt x="321" y="299"/>
                    </a:lnTo>
                    <a:lnTo>
                      <a:pt x="311" y="313"/>
                    </a:lnTo>
                    <a:lnTo>
                      <a:pt x="303" y="323"/>
                    </a:lnTo>
                    <a:lnTo>
                      <a:pt x="293" y="333"/>
                    </a:lnTo>
                    <a:lnTo>
                      <a:pt x="293" y="335"/>
                    </a:lnTo>
                    <a:lnTo>
                      <a:pt x="293" y="337"/>
                    </a:lnTo>
                    <a:lnTo>
                      <a:pt x="293" y="341"/>
                    </a:lnTo>
                    <a:lnTo>
                      <a:pt x="293" y="349"/>
                    </a:lnTo>
                    <a:lnTo>
                      <a:pt x="273" y="349"/>
                    </a:lnTo>
                    <a:lnTo>
                      <a:pt x="271" y="349"/>
                    </a:lnTo>
                    <a:lnTo>
                      <a:pt x="269" y="355"/>
                    </a:lnTo>
                    <a:lnTo>
                      <a:pt x="267" y="359"/>
                    </a:lnTo>
                    <a:lnTo>
                      <a:pt x="265" y="371"/>
                    </a:lnTo>
                    <a:lnTo>
                      <a:pt x="261" y="371"/>
                    </a:lnTo>
                    <a:lnTo>
                      <a:pt x="261" y="383"/>
                    </a:lnTo>
                    <a:lnTo>
                      <a:pt x="261" y="389"/>
                    </a:lnTo>
                    <a:lnTo>
                      <a:pt x="261" y="393"/>
                    </a:lnTo>
                    <a:lnTo>
                      <a:pt x="218" y="395"/>
                    </a:lnTo>
                    <a:lnTo>
                      <a:pt x="218" y="405"/>
                    </a:lnTo>
                    <a:lnTo>
                      <a:pt x="216" y="405"/>
                    </a:lnTo>
                    <a:lnTo>
                      <a:pt x="190" y="405"/>
                    </a:lnTo>
                    <a:lnTo>
                      <a:pt x="168" y="411"/>
                    </a:lnTo>
                    <a:lnTo>
                      <a:pt x="170" y="417"/>
                    </a:lnTo>
                    <a:lnTo>
                      <a:pt x="160" y="417"/>
                    </a:lnTo>
                    <a:lnTo>
                      <a:pt x="154" y="417"/>
                    </a:lnTo>
                    <a:lnTo>
                      <a:pt x="152" y="405"/>
                    </a:lnTo>
                    <a:lnTo>
                      <a:pt x="126" y="405"/>
                    </a:lnTo>
                    <a:lnTo>
                      <a:pt x="76" y="405"/>
                    </a:lnTo>
                    <a:lnTo>
                      <a:pt x="40" y="405"/>
                    </a:lnTo>
                    <a:lnTo>
                      <a:pt x="42" y="397"/>
                    </a:lnTo>
                    <a:lnTo>
                      <a:pt x="46" y="395"/>
                    </a:lnTo>
                    <a:lnTo>
                      <a:pt x="54" y="397"/>
                    </a:lnTo>
                    <a:lnTo>
                      <a:pt x="56" y="395"/>
                    </a:lnTo>
                    <a:lnTo>
                      <a:pt x="56" y="393"/>
                    </a:lnTo>
                    <a:lnTo>
                      <a:pt x="56" y="387"/>
                    </a:lnTo>
                    <a:lnTo>
                      <a:pt x="50" y="379"/>
                    </a:lnTo>
                    <a:lnTo>
                      <a:pt x="40" y="357"/>
                    </a:lnTo>
                    <a:lnTo>
                      <a:pt x="40" y="355"/>
                    </a:lnTo>
                    <a:lnTo>
                      <a:pt x="40" y="349"/>
                    </a:lnTo>
                    <a:lnTo>
                      <a:pt x="42" y="345"/>
                    </a:lnTo>
                    <a:lnTo>
                      <a:pt x="42" y="337"/>
                    </a:lnTo>
                    <a:lnTo>
                      <a:pt x="44" y="325"/>
                    </a:lnTo>
                    <a:lnTo>
                      <a:pt x="42" y="315"/>
                    </a:lnTo>
                    <a:lnTo>
                      <a:pt x="42" y="311"/>
                    </a:lnTo>
                    <a:lnTo>
                      <a:pt x="44" y="307"/>
                    </a:lnTo>
                    <a:lnTo>
                      <a:pt x="48" y="305"/>
                    </a:lnTo>
                    <a:lnTo>
                      <a:pt x="50" y="299"/>
                    </a:lnTo>
                    <a:lnTo>
                      <a:pt x="48" y="295"/>
                    </a:lnTo>
                    <a:lnTo>
                      <a:pt x="46" y="279"/>
                    </a:lnTo>
                    <a:lnTo>
                      <a:pt x="48" y="277"/>
                    </a:lnTo>
                    <a:lnTo>
                      <a:pt x="56" y="273"/>
                    </a:lnTo>
                    <a:lnTo>
                      <a:pt x="56" y="269"/>
                    </a:lnTo>
                    <a:lnTo>
                      <a:pt x="54" y="263"/>
                    </a:lnTo>
                    <a:lnTo>
                      <a:pt x="56" y="247"/>
                    </a:lnTo>
                    <a:lnTo>
                      <a:pt x="52" y="239"/>
                    </a:lnTo>
                    <a:lnTo>
                      <a:pt x="46" y="229"/>
                    </a:lnTo>
                    <a:lnTo>
                      <a:pt x="46" y="225"/>
                    </a:lnTo>
                    <a:lnTo>
                      <a:pt x="40" y="215"/>
                    </a:lnTo>
                    <a:lnTo>
                      <a:pt x="40" y="209"/>
                    </a:lnTo>
                    <a:lnTo>
                      <a:pt x="42" y="207"/>
                    </a:lnTo>
                    <a:lnTo>
                      <a:pt x="40" y="201"/>
                    </a:lnTo>
                    <a:lnTo>
                      <a:pt x="38" y="195"/>
                    </a:lnTo>
                    <a:lnTo>
                      <a:pt x="32" y="181"/>
                    </a:lnTo>
                    <a:lnTo>
                      <a:pt x="26" y="175"/>
                    </a:lnTo>
                    <a:lnTo>
                      <a:pt x="20" y="171"/>
                    </a:lnTo>
                    <a:lnTo>
                      <a:pt x="14" y="161"/>
                    </a:lnTo>
                    <a:lnTo>
                      <a:pt x="8" y="161"/>
                    </a:lnTo>
                    <a:lnTo>
                      <a:pt x="6" y="159"/>
                    </a:lnTo>
                    <a:lnTo>
                      <a:pt x="8" y="155"/>
                    </a:lnTo>
                    <a:lnTo>
                      <a:pt x="10" y="147"/>
                    </a:lnTo>
                    <a:lnTo>
                      <a:pt x="14" y="143"/>
                    </a:lnTo>
                    <a:lnTo>
                      <a:pt x="14" y="135"/>
                    </a:lnTo>
                    <a:lnTo>
                      <a:pt x="2" y="133"/>
                    </a:lnTo>
                    <a:lnTo>
                      <a:pt x="0" y="129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6" y="121"/>
                    </a:lnTo>
                    <a:lnTo>
                      <a:pt x="10" y="121"/>
                    </a:lnTo>
                    <a:lnTo>
                      <a:pt x="10" y="113"/>
                    </a:lnTo>
                    <a:lnTo>
                      <a:pt x="10" y="105"/>
                    </a:lnTo>
                    <a:lnTo>
                      <a:pt x="12" y="95"/>
                    </a:lnTo>
                    <a:lnTo>
                      <a:pt x="10" y="83"/>
                    </a:lnTo>
                    <a:lnTo>
                      <a:pt x="12" y="73"/>
                    </a:lnTo>
                    <a:lnTo>
                      <a:pt x="10" y="61"/>
                    </a:lnTo>
                    <a:lnTo>
                      <a:pt x="10" y="51"/>
                    </a:lnTo>
                    <a:lnTo>
                      <a:pt x="8" y="40"/>
                    </a:lnTo>
                    <a:lnTo>
                      <a:pt x="8" y="36"/>
                    </a:lnTo>
                    <a:lnTo>
                      <a:pt x="10" y="32"/>
                    </a:lnTo>
                    <a:lnTo>
                      <a:pt x="14" y="30"/>
                    </a:lnTo>
                    <a:lnTo>
                      <a:pt x="24" y="26"/>
                    </a:lnTo>
                    <a:lnTo>
                      <a:pt x="28" y="22"/>
                    </a:lnTo>
                    <a:lnTo>
                      <a:pt x="28" y="16"/>
                    </a:lnTo>
                    <a:lnTo>
                      <a:pt x="30" y="12"/>
                    </a:lnTo>
                    <a:lnTo>
                      <a:pt x="32" y="8"/>
                    </a:lnTo>
                    <a:lnTo>
                      <a:pt x="40" y="4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7" name="Freeform 36"/>
              <p:cNvSpPr>
                <a:spLocks/>
              </p:cNvSpPr>
              <p:nvPr/>
            </p:nvSpPr>
            <p:spPr bwMode="auto">
              <a:xfrm>
                <a:off x="3578" y="2132"/>
                <a:ext cx="402" cy="265"/>
              </a:xfrm>
              <a:custGeom>
                <a:avLst/>
                <a:gdLst>
                  <a:gd name="T0" fmla="*/ 352 w 402"/>
                  <a:gd name="T1" fmla="*/ 2 h 265"/>
                  <a:gd name="T2" fmla="*/ 386 w 402"/>
                  <a:gd name="T3" fmla="*/ 6 h 265"/>
                  <a:gd name="T4" fmla="*/ 396 w 402"/>
                  <a:gd name="T5" fmla="*/ 2 h 265"/>
                  <a:gd name="T6" fmla="*/ 398 w 402"/>
                  <a:gd name="T7" fmla="*/ 8 h 265"/>
                  <a:gd name="T8" fmla="*/ 398 w 402"/>
                  <a:gd name="T9" fmla="*/ 20 h 265"/>
                  <a:gd name="T10" fmla="*/ 400 w 402"/>
                  <a:gd name="T11" fmla="*/ 26 h 265"/>
                  <a:gd name="T12" fmla="*/ 396 w 402"/>
                  <a:gd name="T13" fmla="*/ 29 h 265"/>
                  <a:gd name="T14" fmla="*/ 390 w 402"/>
                  <a:gd name="T15" fmla="*/ 37 h 265"/>
                  <a:gd name="T16" fmla="*/ 382 w 402"/>
                  <a:gd name="T17" fmla="*/ 47 h 265"/>
                  <a:gd name="T18" fmla="*/ 386 w 402"/>
                  <a:gd name="T19" fmla="*/ 59 h 265"/>
                  <a:gd name="T20" fmla="*/ 390 w 402"/>
                  <a:gd name="T21" fmla="*/ 65 h 265"/>
                  <a:gd name="T22" fmla="*/ 382 w 402"/>
                  <a:gd name="T23" fmla="*/ 71 h 265"/>
                  <a:gd name="T24" fmla="*/ 380 w 402"/>
                  <a:gd name="T25" fmla="*/ 77 h 265"/>
                  <a:gd name="T26" fmla="*/ 378 w 402"/>
                  <a:gd name="T27" fmla="*/ 83 h 265"/>
                  <a:gd name="T28" fmla="*/ 372 w 402"/>
                  <a:gd name="T29" fmla="*/ 87 h 265"/>
                  <a:gd name="T30" fmla="*/ 374 w 402"/>
                  <a:gd name="T31" fmla="*/ 95 h 265"/>
                  <a:gd name="T32" fmla="*/ 368 w 402"/>
                  <a:gd name="T33" fmla="*/ 97 h 265"/>
                  <a:gd name="T34" fmla="*/ 374 w 402"/>
                  <a:gd name="T35" fmla="*/ 105 h 265"/>
                  <a:gd name="T36" fmla="*/ 372 w 402"/>
                  <a:gd name="T37" fmla="*/ 113 h 265"/>
                  <a:gd name="T38" fmla="*/ 368 w 402"/>
                  <a:gd name="T39" fmla="*/ 117 h 265"/>
                  <a:gd name="T40" fmla="*/ 364 w 402"/>
                  <a:gd name="T41" fmla="*/ 119 h 265"/>
                  <a:gd name="T42" fmla="*/ 362 w 402"/>
                  <a:gd name="T43" fmla="*/ 123 h 265"/>
                  <a:gd name="T44" fmla="*/ 360 w 402"/>
                  <a:gd name="T45" fmla="*/ 133 h 265"/>
                  <a:gd name="T46" fmla="*/ 366 w 402"/>
                  <a:gd name="T47" fmla="*/ 137 h 265"/>
                  <a:gd name="T48" fmla="*/ 364 w 402"/>
                  <a:gd name="T49" fmla="*/ 143 h 265"/>
                  <a:gd name="T50" fmla="*/ 356 w 402"/>
                  <a:gd name="T51" fmla="*/ 143 h 265"/>
                  <a:gd name="T52" fmla="*/ 354 w 402"/>
                  <a:gd name="T53" fmla="*/ 147 h 265"/>
                  <a:gd name="T54" fmla="*/ 350 w 402"/>
                  <a:gd name="T55" fmla="*/ 153 h 265"/>
                  <a:gd name="T56" fmla="*/ 342 w 402"/>
                  <a:gd name="T57" fmla="*/ 159 h 265"/>
                  <a:gd name="T58" fmla="*/ 352 w 402"/>
                  <a:gd name="T59" fmla="*/ 161 h 265"/>
                  <a:gd name="T60" fmla="*/ 348 w 402"/>
                  <a:gd name="T61" fmla="*/ 167 h 265"/>
                  <a:gd name="T62" fmla="*/ 342 w 402"/>
                  <a:gd name="T63" fmla="*/ 165 h 265"/>
                  <a:gd name="T64" fmla="*/ 336 w 402"/>
                  <a:gd name="T65" fmla="*/ 171 h 265"/>
                  <a:gd name="T66" fmla="*/ 334 w 402"/>
                  <a:gd name="T67" fmla="*/ 181 h 265"/>
                  <a:gd name="T68" fmla="*/ 336 w 402"/>
                  <a:gd name="T69" fmla="*/ 191 h 265"/>
                  <a:gd name="T70" fmla="*/ 338 w 402"/>
                  <a:gd name="T71" fmla="*/ 199 h 265"/>
                  <a:gd name="T72" fmla="*/ 340 w 402"/>
                  <a:gd name="T73" fmla="*/ 207 h 265"/>
                  <a:gd name="T74" fmla="*/ 336 w 402"/>
                  <a:gd name="T75" fmla="*/ 215 h 265"/>
                  <a:gd name="T76" fmla="*/ 330 w 402"/>
                  <a:gd name="T77" fmla="*/ 221 h 265"/>
                  <a:gd name="T78" fmla="*/ 326 w 402"/>
                  <a:gd name="T79" fmla="*/ 229 h 265"/>
                  <a:gd name="T80" fmla="*/ 330 w 402"/>
                  <a:gd name="T81" fmla="*/ 235 h 265"/>
                  <a:gd name="T82" fmla="*/ 328 w 402"/>
                  <a:gd name="T83" fmla="*/ 245 h 265"/>
                  <a:gd name="T84" fmla="*/ 328 w 402"/>
                  <a:gd name="T85" fmla="*/ 257 h 265"/>
                  <a:gd name="T86" fmla="*/ 322 w 402"/>
                  <a:gd name="T87" fmla="*/ 265 h 265"/>
                  <a:gd name="T88" fmla="*/ 140 w 402"/>
                  <a:gd name="T89" fmla="*/ 243 h 265"/>
                  <a:gd name="T90" fmla="*/ 60 w 402"/>
                  <a:gd name="T91" fmla="*/ 219 h 265"/>
                  <a:gd name="T92" fmla="*/ 54 w 402"/>
                  <a:gd name="T93" fmla="*/ 203 h 265"/>
                  <a:gd name="T94" fmla="*/ 48 w 402"/>
                  <a:gd name="T95" fmla="*/ 177 h 265"/>
                  <a:gd name="T96" fmla="*/ 36 w 402"/>
                  <a:gd name="T97" fmla="*/ 155 h 265"/>
                  <a:gd name="T98" fmla="*/ 34 w 402"/>
                  <a:gd name="T99" fmla="*/ 129 h 265"/>
                  <a:gd name="T100" fmla="*/ 22 w 402"/>
                  <a:gd name="T101" fmla="*/ 109 h 265"/>
                  <a:gd name="T102" fmla="*/ 12 w 402"/>
                  <a:gd name="T103" fmla="*/ 87 h 265"/>
                  <a:gd name="T104" fmla="*/ 0 w 402"/>
                  <a:gd name="T105" fmla="*/ 8 h 2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02" h="265">
                    <a:moveTo>
                      <a:pt x="54" y="2"/>
                    </a:moveTo>
                    <a:lnTo>
                      <a:pt x="96" y="2"/>
                    </a:lnTo>
                    <a:lnTo>
                      <a:pt x="296" y="2"/>
                    </a:lnTo>
                    <a:lnTo>
                      <a:pt x="332" y="2"/>
                    </a:lnTo>
                    <a:lnTo>
                      <a:pt x="352" y="2"/>
                    </a:lnTo>
                    <a:lnTo>
                      <a:pt x="380" y="2"/>
                    </a:lnTo>
                    <a:lnTo>
                      <a:pt x="382" y="4"/>
                    </a:lnTo>
                    <a:lnTo>
                      <a:pt x="382" y="6"/>
                    </a:lnTo>
                    <a:lnTo>
                      <a:pt x="384" y="6"/>
                    </a:lnTo>
                    <a:lnTo>
                      <a:pt x="386" y="6"/>
                    </a:lnTo>
                    <a:lnTo>
                      <a:pt x="388" y="4"/>
                    </a:lnTo>
                    <a:lnTo>
                      <a:pt x="392" y="2"/>
                    </a:lnTo>
                    <a:lnTo>
                      <a:pt x="394" y="2"/>
                    </a:lnTo>
                    <a:lnTo>
                      <a:pt x="396" y="0"/>
                    </a:lnTo>
                    <a:lnTo>
                      <a:pt x="396" y="2"/>
                    </a:lnTo>
                    <a:lnTo>
                      <a:pt x="398" y="2"/>
                    </a:lnTo>
                    <a:lnTo>
                      <a:pt x="398" y="4"/>
                    </a:lnTo>
                    <a:lnTo>
                      <a:pt x="398" y="6"/>
                    </a:lnTo>
                    <a:lnTo>
                      <a:pt x="398" y="8"/>
                    </a:lnTo>
                    <a:lnTo>
                      <a:pt x="400" y="10"/>
                    </a:lnTo>
                    <a:lnTo>
                      <a:pt x="400" y="14"/>
                    </a:lnTo>
                    <a:lnTo>
                      <a:pt x="400" y="16"/>
                    </a:lnTo>
                    <a:lnTo>
                      <a:pt x="400" y="18"/>
                    </a:lnTo>
                    <a:lnTo>
                      <a:pt x="398" y="20"/>
                    </a:lnTo>
                    <a:lnTo>
                      <a:pt x="398" y="22"/>
                    </a:lnTo>
                    <a:lnTo>
                      <a:pt x="396" y="22"/>
                    </a:lnTo>
                    <a:lnTo>
                      <a:pt x="396" y="24"/>
                    </a:lnTo>
                    <a:lnTo>
                      <a:pt x="398" y="26"/>
                    </a:lnTo>
                    <a:lnTo>
                      <a:pt x="400" y="26"/>
                    </a:lnTo>
                    <a:lnTo>
                      <a:pt x="400" y="28"/>
                    </a:lnTo>
                    <a:lnTo>
                      <a:pt x="402" y="29"/>
                    </a:lnTo>
                    <a:lnTo>
                      <a:pt x="400" y="29"/>
                    </a:lnTo>
                    <a:lnTo>
                      <a:pt x="400" y="31"/>
                    </a:lnTo>
                    <a:lnTo>
                      <a:pt x="396" y="29"/>
                    </a:lnTo>
                    <a:lnTo>
                      <a:pt x="396" y="31"/>
                    </a:lnTo>
                    <a:lnTo>
                      <a:pt x="394" y="33"/>
                    </a:lnTo>
                    <a:lnTo>
                      <a:pt x="392" y="35"/>
                    </a:lnTo>
                    <a:lnTo>
                      <a:pt x="392" y="37"/>
                    </a:lnTo>
                    <a:lnTo>
                      <a:pt x="390" y="37"/>
                    </a:lnTo>
                    <a:lnTo>
                      <a:pt x="388" y="39"/>
                    </a:lnTo>
                    <a:lnTo>
                      <a:pt x="388" y="41"/>
                    </a:lnTo>
                    <a:lnTo>
                      <a:pt x="386" y="43"/>
                    </a:lnTo>
                    <a:lnTo>
                      <a:pt x="384" y="45"/>
                    </a:lnTo>
                    <a:lnTo>
                      <a:pt x="382" y="47"/>
                    </a:lnTo>
                    <a:lnTo>
                      <a:pt x="382" y="49"/>
                    </a:lnTo>
                    <a:lnTo>
                      <a:pt x="386" y="53"/>
                    </a:lnTo>
                    <a:lnTo>
                      <a:pt x="386" y="55"/>
                    </a:lnTo>
                    <a:lnTo>
                      <a:pt x="386" y="57"/>
                    </a:lnTo>
                    <a:lnTo>
                      <a:pt x="386" y="59"/>
                    </a:lnTo>
                    <a:lnTo>
                      <a:pt x="384" y="63"/>
                    </a:lnTo>
                    <a:lnTo>
                      <a:pt x="386" y="63"/>
                    </a:lnTo>
                    <a:lnTo>
                      <a:pt x="388" y="63"/>
                    </a:lnTo>
                    <a:lnTo>
                      <a:pt x="390" y="65"/>
                    </a:lnTo>
                    <a:lnTo>
                      <a:pt x="388" y="69"/>
                    </a:lnTo>
                    <a:lnTo>
                      <a:pt x="386" y="69"/>
                    </a:lnTo>
                    <a:lnTo>
                      <a:pt x="384" y="71"/>
                    </a:lnTo>
                    <a:lnTo>
                      <a:pt x="382" y="71"/>
                    </a:lnTo>
                    <a:lnTo>
                      <a:pt x="380" y="71"/>
                    </a:lnTo>
                    <a:lnTo>
                      <a:pt x="378" y="71"/>
                    </a:lnTo>
                    <a:lnTo>
                      <a:pt x="378" y="73"/>
                    </a:lnTo>
                    <a:lnTo>
                      <a:pt x="380" y="75"/>
                    </a:lnTo>
                    <a:lnTo>
                      <a:pt x="380" y="77"/>
                    </a:lnTo>
                    <a:lnTo>
                      <a:pt x="382" y="79"/>
                    </a:lnTo>
                    <a:lnTo>
                      <a:pt x="382" y="81"/>
                    </a:lnTo>
                    <a:lnTo>
                      <a:pt x="380" y="83"/>
                    </a:lnTo>
                    <a:lnTo>
                      <a:pt x="378" y="83"/>
                    </a:lnTo>
                    <a:lnTo>
                      <a:pt x="376" y="83"/>
                    </a:lnTo>
                    <a:lnTo>
                      <a:pt x="374" y="81"/>
                    </a:lnTo>
                    <a:lnTo>
                      <a:pt x="372" y="83"/>
                    </a:lnTo>
                    <a:lnTo>
                      <a:pt x="372" y="87"/>
                    </a:lnTo>
                    <a:lnTo>
                      <a:pt x="372" y="91"/>
                    </a:lnTo>
                    <a:lnTo>
                      <a:pt x="374" y="93"/>
                    </a:lnTo>
                    <a:lnTo>
                      <a:pt x="374" y="95"/>
                    </a:lnTo>
                    <a:lnTo>
                      <a:pt x="372" y="97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8" y="99"/>
                    </a:lnTo>
                    <a:lnTo>
                      <a:pt x="370" y="101"/>
                    </a:lnTo>
                    <a:lnTo>
                      <a:pt x="370" y="103"/>
                    </a:lnTo>
                    <a:lnTo>
                      <a:pt x="372" y="103"/>
                    </a:lnTo>
                    <a:lnTo>
                      <a:pt x="374" y="105"/>
                    </a:lnTo>
                    <a:lnTo>
                      <a:pt x="374" y="107"/>
                    </a:lnTo>
                    <a:lnTo>
                      <a:pt x="374" y="109"/>
                    </a:lnTo>
                    <a:lnTo>
                      <a:pt x="374" y="111"/>
                    </a:lnTo>
                    <a:lnTo>
                      <a:pt x="372" y="113"/>
                    </a:lnTo>
                    <a:lnTo>
                      <a:pt x="372" y="115"/>
                    </a:lnTo>
                    <a:lnTo>
                      <a:pt x="372" y="117"/>
                    </a:lnTo>
                    <a:lnTo>
                      <a:pt x="370" y="117"/>
                    </a:lnTo>
                    <a:lnTo>
                      <a:pt x="368" y="117"/>
                    </a:lnTo>
                    <a:lnTo>
                      <a:pt x="366" y="115"/>
                    </a:lnTo>
                    <a:lnTo>
                      <a:pt x="366" y="117"/>
                    </a:lnTo>
                    <a:lnTo>
                      <a:pt x="366" y="119"/>
                    </a:lnTo>
                    <a:lnTo>
                      <a:pt x="364" y="119"/>
                    </a:lnTo>
                    <a:lnTo>
                      <a:pt x="362" y="119"/>
                    </a:lnTo>
                    <a:lnTo>
                      <a:pt x="360" y="119"/>
                    </a:lnTo>
                    <a:lnTo>
                      <a:pt x="360" y="121"/>
                    </a:lnTo>
                    <a:lnTo>
                      <a:pt x="362" y="123"/>
                    </a:lnTo>
                    <a:lnTo>
                      <a:pt x="362" y="125"/>
                    </a:lnTo>
                    <a:lnTo>
                      <a:pt x="362" y="127"/>
                    </a:lnTo>
                    <a:lnTo>
                      <a:pt x="362" y="129"/>
                    </a:lnTo>
                    <a:lnTo>
                      <a:pt x="360" y="131"/>
                    </a:lnTo>
                    <a:lnTo>
                      <a:pt x="360" y="133"/>
                    </a:lnTo>
                    <a:lnTo>
                      <a:pt x="362" y="135"/>
                    </a:lnTo>
                    <a:lnTo>
                      <a:pt x="364" y="135"/>
                    </a:lnTo>
                    <a:lnTo>
                      <a:pt x="366" y="135"/>
                    </a:lnTo>
                    <a:lnTo>
                      <a:pt x="366" y="137"/>
                    </a:lnTo>
                    <a:lnTo>
                      <a:pt x="364" y="137"/>
                    </a:lnTo>
                    <a:lnTo>
                      <a:pt x="364" y="139"/>
                    </a:lnTo>
                    <a:lnTo>
                      <a:pt x="364" y="141"/>
                    </a:lnTo>
                    <a:lnTo>
                      <a:pt x="364" y="143"/>
                    </a:lnTo>
                    <a:lnTo>
                      <a:pt x="362" y="145"/>
                    </a:lnTo>
                    <a:lnTo>
                      <a:pt x="362" y="143"/>
                    </a:lnTo>
                    <a:lnTo>
                      <a:pt x="360" y="143"/>
                    </a:lnTo>
                    <a:lnTo>
                      <a:pt x="358" y="143"/>
                    </a:lnTo>
                    <a:lnTo>
                      <a:pt x="356" y="143"/>
                    </a:lnTo>
                    <a:lnTo>
                      <a:pt x="354" y="141"/>
                    </a:lnTo>
                    <a:lnTo>
                      <a:pt x="352" y="143"/>
                    </a:lnTo>
                    <a:lnTo>
                      <a:pt x="352" y="145"/>
                    </a:lnTo>
                    <a:lnTo>
                      <a:pt x="354" y="147"/>
                    </a:lnTo>
                    <a:lnTo>
                      <a:pt x="354" y="149"/>
                    </a:lnTo>
                    <a:lnTo>
                      <a:pt x="354" y="151"/>
                    </a:lnTo>
                    <a:lnTo>
                      <a:pt x="352" y="153"/>
                    </a:lnTo>
                    <a:lnTo>
                      <a:pt x="350" y="153"/>
                    </a:lnTo>
                    <a:lnTo>
                      <a:pt x="348" y="155"/>
                    </a:lnTo>
                    <a:lnTo>
                      <a:pt x="346" y="155"/>
                    </a:lnTo>
                    <a:lnTo>
                      <a:pt x="344" y="155"/>
                    </a:lnTo>
                    <a:lnTo>
                      <a:pt x="344" y="157"/>
                    </a:lnTo>
                    <a:lnTo>
                      <a:pt x="342" y="159"/>
                    </a:lnTo>
                    <a:lnTo>
                      <a:pt x="344" y="161"/>
                    </a:lnTo>
                    <a:lnTo>
                      <a:pt x="346" y="161"/>
                    </a:lnTo>
                    <a:lnTo>
                      <a:pt x="348" y="159"/>
                    </a:lnTo>
                    <a:lnTo>
                      <a:pt x="350" y="159"/>
                    </a:lnTo>
                    <a:lnTo>
                      <a:pt x="352" y="161"/>
                    </a:lnTo>
                    <a:lnTo>
                      <a:pt x="350" y="163"/>
                    </a:lnTo>
                    <a:lnTo>
                      <a:pt x="348" y="165"/>
                    </a:lnTo>
                    <a:lnTo>
                      <a:pt x="348" y="167"/>
                    </a:lnTo>
                    <a:lnTo>
                      <a:pt x="346" y="167"/>
                    </a:lnTo>
                    <a:lnTo>
                      <a:pt x="344" y="165"/>
                    </a:lnTo>
                    <a:lnTo>
                      <a:pt x="342" y="165"/>
                    </a:lnTo>
                    <a:lnTo>
                      <a:pt x="340" y="167"/>
                    </a:lnTo>
                    <a:lnTo>
                      <a:pt x="340" y="169"/>
                    </a:lnTo>
                    <a:lnTo>
                      <a:pt x="340" y="171"/>
                    </a:lnTo>
                    <a:lnTo>
                      <a:pt x="338" y="171"/>
                    </a:lnTo>
                    <a:lnTo>
                      <a:pt x="336" y="171"/>
                    </a:lnTo>
                    <a:lnTo>
                      <a:pt x="334" y="171"/>
                    </a:lnTo>
                    <a:lnTo>
                      <a:pt x="334" y="175"/>
                    </a:lnTo>
                    <a:lnTo>
                      <a:pt x="336" y="179"/>
                    </a:lnTo>
                    <a:lnTo>
                      <a:pt x="334" y="181"/>
                    </a:lnTo>
                    <a:lnTo>
                      <a:pt x="334" y="183"/>
                    </a:lnTo>
                    <a:lnTo>
                      <a:pt x="334" y="185"/>
                    </a:lnTo>
                    <a:lnTo>
                      <a:pt x="334" y="187"/>
                    </a:lnTo>
                    <a:lnTo>
                      <a:pt x="336" y="189"/>
                    </a:lnTo>
                    <a:lnTo>
                      <a:pt x="336" y="191"/>
                    </a:lnTo>
                    <a:lnTo>
                      <a:pt x="336" y="193"/>
                    </a:lnTo>
                    <a:lnTo>
                      <a:pt x="338" y="195"/>
                    </a:lnTo>
                    <a:lnTo>
                      <a:pt x="338" y="197"/>
                    </a:lnTo>
                    <a:lnTo>
                      <a:pt x="338" y="199"/>
                    </a:lnTo>
                    <a:lnTo>
                      <a:pt x="338" y="201"/>
                    </a:lnTo>
                    <a:lnTo>
                      <a:pt x="338" y="203"/>
                    </a:lnTo>
                    <a:lnTo>
                      <a:pt x="340" y="203"/>
                    </a:lnTo>
                    <a:lnTo>
                      <a:pt x="340" y="205"/>
                    </a:lnTo>
                    <a:lnTo>
                      <a:pt x="340" y="207"/>
                    </a:lnTo>
                    <a:lnTo>
                      <a:pt x="338" y="207"/>
                    </a:lnTo>
                    <a:lnTo>
                      <a:pt x="336" y="209"/>
                    </a:lnTo>
                    <a:lnTo>
                      <a:pt x="336" y="211"/>
                    </a:lnTo>
                    <a:lnTo>
                      <a:pt x="336" y="213"/>
                    </a:lnTo>
                    <a:lnTo>
                      <a:pt x="336" y="215"/>
                    </a:lnTo>
                    <a:lnTo>
                      <a:pt x="334" y="217"/>
                    </a:lnTo>
                    <a:lnTo>
                      <a:pt x="334" y="219"/>
                    </a:lnTo>
                    <a:lnTo>
                      <a:pt x="332" y="221"/>
                    </a:lnTo>
                    <a:lnTo>
                      <a:pt x="330" y="221"/>
                    </a:lnTo>
                    <a:lnTo>
                      <a:pt x="328" y="221"/>
                    </a:lnTo>
                    <a:lnTo>
                      <a:pt x="326" y="223"/>
                    </a:lnTo>
                    <a:lnTo>
                      <a:pt x="326" y="227"/>
                    </a:lnTo>
                    <a:lnTo>
                      <a:pt x="326" y="229"/>
                    </a:lnTo>
                    <a:lnTo>
                      <a:pt x="326" y="231"/>
                    </a:lnTo>
                    <a:lnTo>
                      <a:pt x="326" y="233"/>
                    </a:lnTo>
                    <a:lnTo>
                      <a:pt x="328" y="233"/>
                    </a:lnTo>
                    <a:lnTo>
                      <a:pt x="330" y="235"/>
                    </a:lnTo>
                    <a:lnTo>
                      <a:pt x="330" y="239"/>
                    </a:lnTo>
                    <a:lnTo>
                      <a:pt x="330" y="241"/>
                    </a:lnTo>
                    <a:lnTo>
                      <a:pt x="328" y="243"/>
                    </a:lnTo>
                    <a:lnTo>
                      <a:pt x="328" y="245"/>
                    </a:lnTo>
                    <a:lnTo>
                      <a:pt x="326" y="245"/>
                    </a:lnTo>
                    <a:lnTo>
                      <a:pt x="326" y="247"/>
                    </a:lnTo>
                    <a:lnTo>
                      <a:pt x="328" y="249"/>
                    </a:lnTo>
                    <a:lnTo>
                      <a:pt x="328" y="251"/>
                    </a:lnTo>
                    <a:lnTo>
                      <a:pt x="328" y="257"/>
                    </a:lnTo>
                    <a:lnTo>
                      <a:pt x="328" y="259"/>
                    </a:lnTo>
                    <a:lnTo>
                      <a:pt x="326" y="261"/>
                    </a:lnTo>
                    <a:lnTo>
                      <a:pt x="324" y="263"/>
                    </a:lnTo>
                    <a:lnTo>
                      <a:pt x="322" y="263"/>
                    </a:lnTo>
                    <a:lnTo>
                      <a:pt x="322" y="265"/>
                    </a:lnTo>
                    <a:lnTo>
                      <a:pt x="318" y="265"/>
                    </a:lnTo>
                    <a:lnTo>
                      <a:pt x="308" y="265"/>
                    </a:lnTo>
                    <a:lnTo>
                      <a:pt x="228" y="263"/>
                    </a:lnTo>
                    <a:lnTo>
                      <a:pt x="150" y="245"/>
                    </a:lnTo>
                    <a:lnTo>
                      <a:pt x="140" y="243"/>
                    </a:lnTo>
                    <a:lnTo>
                      <a:pt x="132" y="241"/>
                    </a:lnTo>
                    <a:lnTo>
                      <a:pt x="120" y="239"/>
                    </a:lnTo>
                    <a:lnTo>
                      <a:pt x="60" y="225"/>
                    </a:lnTo>
                    <a:lnTo>
                      <a:pt x="60" y="223"/>
                    </a:lnTo>
                    <a:lnTo>
                      <a:pt x="60" y="219"/>
                    </a:lnTo>
                    <a:lnTo>
                      <a:pt x="60" y="213"/>
                    </a:lnTo>
                    <a:lnTo>
                      <a:pt x="58" y="211"/>
                    </a:lnTo>
                    <a:lnTo>
                      <a:pt x="56" y="209"/>
                    </a:lnTo>
                    <a:lnTo>
                      <a:pt x="54" y="207"/>
                    </a:lnTo>
                    <a:lnTo>
                      <a:pt x="54" y="203"/>
                    </a:lnTo>
                    <a:lnTo>
                      <a:pt x="54" y="187"/>
                    </a:lnTo>
                    <a:lnTo>
                      <a:pt x="54" y="185"/>
                    </a:lnTo>
                    <a:lnTo>
                      <a:pt x="52" y="183"/>
                    </a:lnTo>
                    <a:lnTo>
                      <a:pt x="50" y="179"/>
                    </a:lnTo>
                    <a:lnTo>
                      <a:pt x="48" y="177"/>
                    </a:lnTo>
                    <a:lnTo>
                      <a:pt x="46" y="175"/>
                    </a:lnTo>
                    <a:lnTo>
                      <a:pt x="44" y="173"/>
                    </a:lnTo>
                    <a:lnTo>
                      <a:pt x="44" y="163"/>
                    </a:lnTo>
                    <a:lnTo>
                      <a:pt x="40" y="159"/>
                    </a:lnTo>
                    <a:lnTo>
                      <a:pt x="36" y="155"/>
                    </a:lnTo>
                    <a:lnTo>
                      <a:pt x="34" y="151"/>
                    </a:lnTo>
                    <a:lnTo>
                      <a:pt x="36" y="147"/>
                    </a:lnTo>
                    <a:lnTo>
                      <a:pt x="36" y="137"/>
                    </a:lnTo>
                    <a:lnTo>
                      <a:pt x="34" y="133"/>
                    </a:lnTo>
                    <a:lnTo>
                      <a:pt x="34" y="129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0" y="119"/>
                    </a:lnTo>
                    <a:lnTo>
                      <a:pt x="24" y="113"/>
                    </a:lnTo>
                    <a:lnTo>
                      <a:pt x="22" y="109"/>
                    </a:lnTo>
                    <a:lnTo>
                      <a:pt x="20" y="103"/>
                    </a:lnTo>
                    <a:lnTo>
                      <a:pt x="20" y="99"/>
                    </a:lnTo>
                    <a:lnTo>
                      <a:pt x="20" y="95"/>
                    </a:lnTo>
                    <a:lnTo>
                      <a:pt x="20" y="87"/>
                    </a:lnTo>
                    <a:lnTo>
                      <a:pt x="12" y="87"/>
                    </a:lnTo>
                    <a:lnTo>
                      <a:pt x="12" y="79"/>
                    </a:lnTo>
                    <a:lnTo>
                      <a:pt x="8" y="79"/>
                    </a:lnTo>
                    <a:lnTo>
                      <a:pt x="8" y="77"/>
                    </a:lnTo>
                    <a:lnTo>
                      <a:pt x="0" y="75"/>
                    </a:lnTo>
                    <a:lnTo>
                      <a:pt x="0" y="8"/>
                    </a:lnTo>
                    <a:lnTo>
                      <a:pt x="0" y="2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8" name="Freeform 37"/>
              <p:cNvSpPr>
                <a:spLocks/>
              </p:cNvSpPr>
              <p:nvPr/>
            </p:nvSpPr>
            <p:spPr bwMode="auto">
              <a:xfrm>
                <a:off x="2101" y="2134"/>
                <a:ext cx="300" cy="403"/>
              </a:xfrm>
              <a:custGeom>
                <a:avLst/>
                <a:gdLst>
                  <a:gd name="T0" fmla="*/ 42 w 300"/>
                  <a:gd name="T1" fmla="*/ 83 h 403"/>
                  <a:gd name="T2" fmla="*/ 50 w 300"/>
                  <a:gd name="T3" fmla="*/ 75 h 403"/>
                  <a:gd name="T4" fmla="*/ 56 w 300"/>
                  <a:gd name="T5" fmla="*/ 77 h 403"/>
                  <a:gd name="T6" fmla="*/ 68 w 300"/>
                  <a:gd name="T7" fmla="*/ 79 h 403"/>
                  <a:gd name="T8" fmla="*/ 76 w 300"/>
                  <a:gd name="T9" fmla="*/ 81 h 403"/>
                  <a:gd name="T10" fmla="*/ 96 w 300"/>
                  <a:gd name="T11" fmla="*/ 67 h 403"/>
                  <a:gd name="T12" fmla="*/ 94 w 300"/>
                  <a:gd name="T13" fmla="*/ 37 h 403"/>
                  <a:gd name="T14" fmla="*/ 102 w 300"/>
                  <a:gd name="T15" fmla="*/ 33 h 403"/>
                  <a:gd name="T16" fmla="*/ 114 w 300"/>
                  <a:gd name="T17" fmla="*/ 33 h 403"/>
                  <a:gd name="T18" fmla="*/ 124 w 300"/>
                  <a:gd name="T19" fmla="*/ 26 h 403"/>
                  <a:gd name="T20" fmla="*/ 140 w 300"/>
                  <a:gd name="T21" fmla="*/ 18 h 403"/>
                  <a:gd name="T22" fmla="*/ 146 w 300"/>
                  <a:gd name="T23" fmla="*/ 6 h 403"/>
                  <a:gd name="T24" fmla="*/ 158 w 300"/>
                  <a:gd name="T25" fmla="*/ 0 h 403"/>
                  <a:gd name="T26" fmla="*/ 166 w 300"/>
                  <a:gd name="T27" fmla="*/ 4 h 403"/>
                  <a:gd name="T28" fmla="*/ 176 w 300"/>
                  <a:gd name="T29" fmla="*/ 8 h 403"/>
                  <a:gd name="T30" fmla="*/ 176 w 300"/>
                  <a:gd name="T31" fmla="*/ 12 h 403"/>
                  <a:gd name="T32" fmla="*/ 188 w 300"/>
                  <a:gd name="T33" fmla="*/ 16 h 403"/>
                  <a:gd name="T34" fmla="*/ 188 w 300"/>
                  <a:gd name="T35" fmla="*/ 20 h 403"/>
                  <a:gd name="T36" fmla="*/ 186 w 300"/>
                  <a:gd name="T37" fmla="*/ 24 h 403"/>
                  <a:gd name="T38" fmla="*/ 198 w 300"/>
                  <a:gd name="T39" fmla="*/ 24 h 403"/>
                  <a:gd name="T40" fmla="*/ 204 w 300"/>
                  <a:gd name="T41" fmla="*/ 29 h 403"/>
                  <a:gd name="T42" fmla="*/ 228 w 300"/>
                  <a:gd name="T43" fmla="*/ 27 h 403"/>
                  <a:gd name="T44" fmla="*/ 254 w 300"/>
                  <a:gd name="T45" fmla="*/ 85 h 403"/>
                  <a:gd name="T46" fmla="*/ 270 w 300"/>
                  <a:gd name="T47" fmla="*/ 119 h 403"/>
                  <a:gd name="T48" fmla="*/ 274 w 300"/>
                  <a:gd name="T49" fmla="*/ 165 h 403"/>
                  <a:gd name="T50" fmla="*/ 280 w 300"/>
                  <a:gd name="T51" fmla="*/ 171 h 403"/>
                  <a:gd name="T52" fmla="*/ 288 w 300"/>
                  <a:gd name="T53" fmla="*/ 175 h 403"/>
                  <a:gd name="T54" fmla="*/ 294 w 300"/>
                  <a:gd name="T55" fmla="*/ 181 h 403"/>
                  <a:gd name="T56" fmla="*/ 296 w 300"/>
                  <a:gd name="T57" fmla="*/ 253 h 403"/>
                  <a:gd name="T58" fmla="*/ 292 w 300"/>
                  <a:gd name="T59" fmla="*/ 259 h 403"/>
                  <a:gd name="T60" fmla="*/ 286 w 300"/>
                  <a:gd name="T61" fmla="*/ 261 h 403"/>
                  <a:gd name="T62" fmla="*/ 278 w 300"/>
                  <a:gd name="T63" fmla="*/ 267 h 403"/>
                  <a:gd name="T64" fmla="*/ 276 w 300"/>
                  <a:gd name="T65" fmla="*/ 281 h 403"/>
                  <a:gd name="T66" fmla="*/ 276 w 300"/>
                  <a:gd name="T67" fmla="*/ 283 h 403"/>
                  <a:gd name="T68" fmla="*/ 276 w 300"/>
                  <a:gd name="T69" fmla="*/ 289 h 403"/>
                  <a:gd name="T70" fmla="*/ 276 w 300"/>
                  <a:gd name="T71" fmla="*/ 295 h 403"/>
                  <a:gd name="T72" fmla="*/ 272 w 300"/>
                  <a:gd name="T73" fmla="*/ 301 h 403"/>
                  <a:gd name="T74" fmla="*/ 240 w 300"/>
                  <a:gd name="T75" fmla="*/ 335 h 403"/>
                  <a:gd name="T76" fmla="*/ 228 w 300"/>
                  <a:gd name="T77" fmla="*/ 359 h 403"/>
                  <a:gd name="T78" fmla="*/ 136 w 300"/>
                  <a:gd name="T79" fmla="*/ 359 h 403"/>
                  <a:gd name="T80" fmla="*/ 124 w 300"/>
                  <a:gd name="T81" fmla="*/ 361 h 403"/>
                  <a:gd name="T82" fmla="*/ 112 w 300"/>
                  <a:gd name="T83" fmla="*/ 369 h 403"/>
                  <a:gd name="T84" fmla="*/ 108 w 300"/>
                  <a:gd name="T85" fmla="*/ 381 h 403"/>
                  <a:gd name="T86" fmla="*/ 108 w 300"/>
                  <a:gd name="T87" fmla="*/ 391 h 403"/>
                  <a:gd name="T88" fmla="*/ 98 w 300"/>
                  <a:gd name="T89" fmla="*/ 395 h 403"/>
                  <a:gd name="T90" fmla="*/ 90 w 300"/>
                  <a:gd name="T91" fmla="*/ 403 h 403"/>
                  <a:gd name="T92" fmla="*/ 0 w 300"/>
                  <a:gd name="T93" fmla="*/ 399 h 403"/>
                  <a:gd name="T94" fmla="*/ 6 w 300"/>
                  <a:gd name="T95" fmla="*/ 395 h 403"/>
                  <a:gd name="T96" fmla="*/ 8 w 300"/>
                  <a:gd name="T97" fmla="*/ 387 h 403"/>
                  <a:gd name="T98" fmla="*/ 10 w 300"/>
                  <a:gd name="T99" fmla="*/ 379 h 403"/>
                  <a:gd name="T100" fmla="*/ 4 w 300"/>
                  <a:gd name="T101" fmla="*/ 373 h 403"/>
                  <a:gd name="T102" fmla="*/ 18 w 300"/>
                  <a:gd name="T103" fmla="*/ 365 h 403"/>
                  <a:gd name="T104" fmla="*/ 24 w 300"/>
                  <a:gd name="T105" fmla="*/ 353 h 403"/>
                  <a:gd name="T106" fmla="*/ 24 w 300"/>
                  <a:gd name="T107" fmla="*/ 345 h 403"/>
                  <a:gd name="T108" fmla="*/ 30 w 300"/>
                  <a:gd name="T109" fmla="*/ 341 h 403"/>
                  <a:gd name="T110" fmla="*/ 28 w 300"/>
                  <a:gd name="T111" fmla="*/ 333 h 403"/>
                  <a:gd name="T112" fmla="*/ 26 w 300"/>
                  <a:gd name="T113" fmla="*/ 327 h 403"/>
                  <a:gd name="T114" fmla="*/ 22 w 300"/>
                  <a:gd name="T115" fmla="*/ 99 h 403"/>
                  <a:gd name="T116" fmla="*/ 22 w 300"/>
                  <a:gd name="T117" fmla="*/ 83 h 40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00" h="403">
                    <a:moveTo>
                      <a:pt x="22" y="83"/>
                    </a:moveTo>
                    <a:lnTo>
                      <a:pt x="42" y="83"/>
                    </a:lnTo>
                    <a:lnTo>
                      <a:pt x="46" y="79"/>
                    </a:lnTo>
                    <a:lnTo>
                      <a:pt x="50" y="75"/>
                    </a:lnTo>
                    <a:lnTo>
                      <a:pt x="54" y="75"/>
                    </a:lnTo>
                    <a:lnTo>
                      <a:pt x="56" y="77"/>
                    </a:lnTo>
                    <a:lnTo>
                      <a:pt x="62" y="81"/>
                    </a:lnTo>
                    <a:lnTo>
                      <a:pt x="68" y="79"/>
                    </a:lnTo>
                    <a:lnTo>
                      <a:pt x="68" y="83"/>
                    </a:lnTo>
                    <a:lnTo>
                      <a:pt x="76" y="81"/>
                    </a:lnTo>
                    <a:lnTo>
                      <a:pt x="88" y="75"/>
                    </a:lnTo>
                    <a:lnTo>
                      <a:pt x="96" y="67"/>
                    </a:lnTo>
                    <a:lnTo>
                      <a:pt x="98" y="61"/>
                    </a:lnTo>
                    <a:lnTo>
                      <a:pt x="94" y="37"/>
                    </a:lnTo>
                    <a:lnTo>
                      <a:pt x="96" y="35"/>
                    </a:lnTo>
                    <a:lnTo>
                      <a:pt x="102" y="33"/>
                    </a:lnTo>
                    <a:lnTo>
                      <a:pt x="108" y="33"/>
                    </a:lnTo>
                    <a:lnTo>
                      <a:pt x="114" y="33"/>
                    </a:lnTo>
                    <a:lnTo>
                      <a:pt x="116" y="29"/>
                    </a:lnTo>
                    <a:lnTo>
                      <a:pt x="124" y="26"/>
                    </a:lnTo>
                    <a:lnTo>
                      <a:pt x="132" y="22"/>
                    </a:lnTo>
                    <a:lnTo>
                      <a:pt x="140" y="18"/>
                    </a:lnTo>
                    <a:lnTo>
                      <a:pt x="142" y="14"/>
                    </a:lnTo>
                    <a:lnTo>
                      <a:pt x="146" y="6"/>
                    </a:lnTo>
                    <a:lnTo>
                      <a:pt x="154" y="4"/>
                    </a:lnTo>
                    <a:lnTo>
                      <a:pt x="158" y="0"/>
                    </a:lnTo>
                    <a:lnTo>
                      <a:pt x="164" y="0"/>
                    </a:lnTo>
                    <a:lnTo>
                      <a:pt x="166" y="4"/>
                    </a:lnTo>
                    <a:lnTo>
                      <a:pt x="170" y="8"/>
                    </a:lnTo>
                    <a:lnTo>
                      <a:pt x="176" y="8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8" y="14"/>
                    </a:lnTo>
                    <a:lnTo>
                      <a:pt x="188" y="16"/>
                    </a:lnTo>
                    <a:lnTo>
                      <a:pt x="188" y="18"/>
                    </a:lnTo>
                    <a:lnTo>
                      <a:pt x="188" y="20"/>
                    </a:lnTo>
                    <a:lnTo>
                      <a:pt x="186" y="22"/>
                    </a:lnTo>
                    <a:lnTo>
                      <a:pt x="186" y="24"/>
                    </a:lnTo>
                    <a:lnTo>
                      <a:pt x="194" y="22"/>
                    </a:lnTo>
                    <a:lnTo>
                      <a:pt x="198" y="24"/>
                    </a:lnTo>
                    <a:lnTo>
                      <a:pt x="194" y="29"/>
                    </a:lnTo>
                    <a:lnTo>
                      <a:pt x="204" y="29"/>
                    </a:lnTo>
                    <a:lnTo>
                      <a:pt x="204" y="27"/>
                    </a:lnTo>
                    <a:lnTo>
                      <a:pt x="228" y="27"/>
                    </a:lnTo>
                    <a:lnTo>
                      <a:pt x="226" y="49"/>
                    </a:lnTo>
                    <a:lnTo>
                      <a:pt x="254" y="85"/>
                    </a:lnTo>
                    <a:lnTo>
                      <a:pt x="256" y="119"/>
                    </a:lnTo>
                    <a:lnTo>
                      <a:pt x="270" y="119"/>
                    </a:lnTo>
                    <a:lnTo>
                      <a:pt x="272" y="159"/>
                    </a:lnTo>
                    <a:lnTo>
                      <a:pt x="274" y="165"/>
                    </a:lnTo>
                    <a:lnTo>
                      <a:pt x="274" y="167"/>
                    </a:lnTo>
                    <a:lnTo>
                      <a:pt x="280" y="171"/>
                    </a:lnTo>
                    <a:lnTo>
                      <a:pt x="284" y="173"/>
                    </a:lnTo>
                    <a:lnTo>
                      <a:pt x="288" y="175"/>
                    </a:lnTo>
                    <a:lnTo>
                      <a:pt x="292" y="179"/>
                    </a:lnTo>
                    <a:lnTo>
                      <a:pt x="294" y="181"/>
                    </a:lnTo>
                    <a:lnTo>
                      <a:pt x="300" y="181"/>
                    </a:lnTo>
                    <a:lnTo>
                      <a:pt x="296" y="253"/>
                    </a:lnTo>
                    <a:lnTo>
                      <a:pt x="292" y="259"/>
                    </a:lnTo>
                    <a:lnTo>
                      <a:pt x="288" y="259"/>
                    </a:lnTo>
                    <a:lnTo>
                      <a:pt x="286" y="261"/>
                    </a:lnTo>
                    <a:lnTo>
                      <a:pt x="282" y="265"/>
                    </a:lnTo>
                    <a:lnTo>
                      <a:pt x="278" y="267"/>
                    </a:lnTo>
                    <a:lnTo>
                      <a:pt x="278" y="275"/>
                    </a:lnTo>
                    <a:lnTo>
                      <a:pt x="276" y="281"/>
                    </a:lnTo>
                    <a:lnTo>
                      <a:pt x="278" y="283"/>
                    </a:lnTo>
                    <a:lnTo>
                      <a:pt x="276" y="283"/>
                    </a:lnTo>
                    <a:lnTo>
                      <a:pt x="276" y="285"/>
                    </a:lnTo>
                    <a:lnTo>
                      <a:pt x="276" y="289"/>
                    </a:lnTo>
                    <a:lnTo>
                      <a:pt x="276" y="291"/>
                    </a:lnTo>
                    <a:lnTo>
                      <a:pt x="276" y="295"/>
                    </a:lnTo>
                    <a:lnTo>
                      <a:pt x="272" y="295"/>
                    </a:lnTo>
                    <a:lnTo>
                      <a:pt x="272" y="301"/>
                    </a:lnTo>
                    <a:lnTo>
                      <a:pt x="272" y="335"/>
                    </a:lnTo>
                    <a:lnTo>
                      <a:pt x="240" y="335"/>
                    </a:lnTo>
                    <a:lnTo>
                      <a:pt x="238" y="359"/>
                    </a:lnTo>
                    <a:lnTo>
                      <a:pt x="228" y="359"/>
                    </a:lnTo>
                    <a:lnTo>
                      <a:pt x="140" y="357"/>
                    </a:lnTo>
                    <a:lnTo>
                      <a:pt x="136" y="359"/>
                    </a:lnTo>
                    <a:lnTo>
                      <a:pt x="132" y="361"/>
                    </a:lnTo>
                    <a:lnTo>
                      <a:pt x="124" y="361"/>
                    </a:lnTo>
                    <a:lnTo>
                      <a:pt x="118" y="365"/>
                    </a:lnTo>
                    <a:lnTo>
                      <a:pt x="112" y="369"/>
                    </a:lnTo>
                    <a:lnTo>
                      <a:pt x="110" y="377"/>
                    </a:lnTo>
                    <a:lnTo>
                      <a:pt x="108" y="381"/>
                    </a:lnTo>
                    <a:lnTo>
                      <a:pt x="108" y="389"/>
                    </a:lnTo>
                    <a:lnTo>
                      <a:pt x="108" y="391"/>
                    </a:lnTo>
                    <a:lnTo>
                      <a:pt x="104" y="393"/>
                    </a:lnTo>
                    <a:lnTo>
                      <a:pt x="98" y="395"/>
                    </a:lnTo>
                    <a:lnTo>
                      <a:pt x="94" y="399"/>
                    </a:lnTo>
                    <a:lnTo>
                      <a:pt x="90" y="403"/>
                    </a:lnTo>
                    <a:lnTo>
                      <a:pt x="0" y="403"/>
                    </a:lnTo>
                    <a:lnTo>
                      <a:pt x="0" y="399"/>
                    </a:lnTo>
                    <a:lnTo>
                      <a:pt x="2" y="397"/>
                    </a:lnTo>
                    <a:lnTo>
                      <a:pt x="6" y="395"/>
                    </a:lnTo>
                    <a:lnTo>
                      <a:pt x="6" y="391"/>
                    </a:lnTo>
                    <a:lnTo>
                      <a:pt x="8" y="387"/>
                    </a:lnTo>
                    <a:lnTo>
                      <a:pt x="10" y="383"/>
                    </a:lnTo>
                    <a:lnTo>
                      <a:pt x="10" y="379"/>
                    </a:lnTo>
                    <a:lnTo>
                      <a:pt x="4" y="375"/>
                    </a:lnTo>
                    <a:lnTo>
                      <a:pt x="4" y="373"/>
                    </a:lnTo>
                    <a:lnTo>
                      <a:pt x="10" y="369"/>
                    </a:lnTo>
                    <a:lnTo>
                      <a:pt x="18" y="365"/>
                    </a:lnTo>
                    <a:lnTo>
                      <a:pt x="20" y="355"/>
                    </a:lnTo>
                    <a:lnTo>
                      <a:pt x="24" y="353"/>
                    </a:lnTo>
                    <a:lnTo>
                      <a:pt x="24" y="349"/>
                    </a:lnTo>
                    <a:lnTo>
                      <a:pt x="24" y="345"/>
                    </a:lnTo>
                    <a:lnTo>
                      <a:pt x="28" y="345"/>
                    </a:lnTo>
                    <a:lnTo>
                      <a:pt x="30" y="341"/>
                    </a:lnTo>
                    <a:lnTo>
                      <a:pt x="30" y="335"/>
                    </a:lnTo>
                    <a:lnTo>
                      <a:pt x="28" y="333"/>
                    </a:lnTo>
                    <a:lnTo>
                      <a:pt x="26" y="333"/>
                    </a:lnTo>
                    <a:lnTo>
                      <a:pt x="26" y="327"/>
                    </a:lnTo>
                    <a:lnTo>
                      <a:pt x="22" y="325"/>
                    </a:lnTo>
                    <a:lnTo>
                      <a:pt x="22" y="99"/>
                    </a:lnTo>
                    <a:lnTo>
                      <a:pt x="22" y="83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09" name="Freeform 38"/>
              <p:cNvSpPr>
                <a:spLocks/>
              </p:cNvSpPr>
              <p:nvPr/>
            </p:nvSpPr>
            <p:spPr bwMode="auto">
              <a:xfrm>
                <a:off x="3434" y="2134"/>
                <a:ext cx="212" cy="603"/>
              </a:xfrm>
              <a:custGeom>
                <a:avLst/>
                <a:gdLst>
                  <a:gd name="T0" fmla="*/ 144 w 212"/>
                  <a:gd name="T1" fmla="*/ 0 h 603"/>
                  <a:gd name="T2" fmla="*/ 152 w 212"/>
                  <a:gd name="T3" fmla="*/ 75 h 603"/>
                  <a:gd name="T4" fmla="*/ 156 w 212"/>
                  <a:gd name="T5" fmla="*/ 85 h 603"/>
                  <a:gd name="T6" fmla="*/ 164 w 212"/>
                  <a:gd name="T7" fmla="*/ 97 h 603"/>
                  <a:gd name="T8" fmla="*/ 168 w 212"/>
                  <a:gd name="T9" fmla="*/ 111 h 603"/>
                  <a:gd name="T10" fmla="*/ 176 w 212"/>
                  <a:gd name="T11" fmla="*/ 121 h 603"/>
                  <a:gd name="T12" fmla="*/ 180 w 212"/>
                  <a:gd name="T13" fmla="*/ 135 h 603"/>
                  <a:gd name="T14" fmla="*/ 180 w 212"/>
                  <a:gd name="T15" fmla="*/ 153 h 603"/>
                  <a:gd name="T16" fmla="*/ 188 w 212"/>
                  <a:gd name="T17" fmla="*/ 171 h 603"/>
                  <a:gd name="T18" fmla="*/ 194 w 212"/>
                  <a:gd name="T19" fmla="*/ 177 h 603"/>
                  <a:gd name="T20" fmla="*/ 198 w 212"/>
                  <a:gd name="T21" fmla="*/ 185 h 603"/>
                  <a:gd name="T22" fmla="*/ 200 w 212"/>
                  <a:gd name="T23" fmla="*/ 207 h 603"/>
                  <a:gd name="T24" fmla="*/ 204 w 212"/>
                  <a:gd name="T25" fmla="*/ 217 h 603"/>
                  <a:gd name="T26" fmla="*/ 202 w 212"/>
                  <a:gd name="T27" fmla="*/ 231 h 603"/>
                  <a:gd name="T28" fmla="*/ 208 w 212"/>
                  <a:gd name="T29" fmla="*/ 249 h 603"/>
                  <a:gd name="T30" fmla="*/ 206 w 212"/>
                  <a:gd name="T31" fmla="*/ 261 h 603"/>
                  <a:gd name="T32" fmla="*/ 208 w 212"/>
                  <a:gd name="T33" fmla="*/ 271 h 603"/>
                  <a:gd name="T34" fmla="*/ 210 w 212"/>
                  <a:gd name="T35" fmla="*/ 281 h 603"/>
                  <a:gd name="T36" fmla="*/ 210 w 212"/>
                  <a:gd name="T37" fmla="*/ 329 h 603"/>
                  <a:gd name="T38" fmla="*/ 210 w 212"/>
                  <a:gd name="T39" fmla="*/ 385 h 603"/>
                  <a:gd name="T40" fmla="*/ 190 w 212"/>
                  <a:gd name="T41" fmla="*/ 599 h 603"/>
                  <a:gd name="T42" fmla="*/ 162 w 212"/>
                  <a:gd name="T43" fmla="*/ 545 h 603"/>
                  <a:gd name="T44" fmla="*/ 134 w 212"/>
                  <a:gd name="T45" fmla="*/ 551 h 603"/>
                  <a:gd name="T46" fmla="*/ 116 w 212"/>
                  <a:gd name="T47" fmla="*/ 555 h 603"/>
                  <a:gd name="T48" fmla="*/ 90 w 212"/>
                  <a:gd name="T49" fmla="*/ 547 h 603"/>
                  <a:gd name="T50" fmla="*/ 60 w 212"/>
                  <a:gd name="T51" fmla="*/ 513 h 603"/>
                  <a:gd name="T52" fmla="*/ 58 w 212"/>
                  <a:gd name="T53" fmla="*/ 499 h 603"/>
                  <a:gd name="T54" fmla="*/ 50 w 212"/>
                  <a:gd name="T55" fmla="*/ 493 h 603"/>
                  <a:gd name="T56" fmla="*/ 44 w 212"/>
                  <a:gd name="T57" fmla="*/ 491 h 603"/>
                  <a:gd name="T58" fmla="*/ 42 w 212"/>
                  <a:gd name="T59" fmla="*/ 477 h 603"/>
                  <a:gd name="T60" fmla="*/ 38 w 212"/>
                  <a:gd name="T61" fmla="*/ 471 h 603"/>
                  <a:gd name="T62" fmla="*/ 36 w 212"/>
                  <a:gd name="T63" fmla="*/ 463 h 603"/>
                  <a:gd name="T64" fmla="*/ 32 w 212"/>
                  <a:gd name="T65" fmla="*/ 457 h 603"/>
                  <a:gd name="T66" fmla="*/ 24 w 212"/>
                  <a:gd name="T67" fmla="*/ 451 h 603"/>
                  <a:gd name="T68" fmla="*/ 16 w 212"/>
                  <a:gd name="T69" fmla="*/ 443 h 603"/>
                  <a:gd name="T70" fmla="*/ 16 w 212"/>
                  <a:gd name="T71" fmla="*/ 431 h 603"/>
                  <a:gd name="T72" fmla="*/ 12 w 212"/>
                  <a:gd name="T73" fmla="*/ 421 h 603"/>
                  <a:gd name="T74" fmla="*/ 10 w 212"/>
                  <a:gd name="T75" fmla="*/ 409 h 603"/>
                  <a:gd name="T76" fmla="*/ 2 w 212"/>
                  <a:gd name="T77" fmla="*/ 399 h 603"/>
                  <a:gd name="T78" fmla="*/ 2 w 212"/>
                  <a:gd name="T79" fmla="*/ 287 h 603"/>
                  <a:gd name="T80" fmla="*/ 2 w 212"/>
                  <a:gd name="T81" fmla="*/ 215 h 603"/>
                  <a:gd name="T82" fmla="*/ 2 w 212"/>
                  <a:gd name="T83" fmla="*/ 103 h 603"/>
                  <a:gd name="T84" fmla="*/ 2 w 212"/>
                  <a:gd name="T85" fmla="*/ 89 h 603"/>
                  <a:gd name="T86" fmla="*/ 12 w 212"/>
                  <a:gd name="T87" fmla="*/ 2 h 60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12" h="603">
                    <a:moveTo>
                      <a:pt x="12" y="2"/>
                    </a:moveTo>
                    <a:lnTo>
                      <a:pt x="42" y="2"/>
                    </a:lnTo>
                    <a:lnTo>
                      <a:pt x="144" y="0"/>
                    </a:lnTo>
                    <a:lnTo>
                      <a:pt x="144" y="6"/>
                    </a:lnTo>
                    <a:lnTo>
                      <a:pt x="144" y="73"/>
                    </a:lnTo>
                    <a:lnTo>
                      <a:pt x="152" y="75"/>
                    </a:lnTo>
                    <a:lnTo>
                      <a:pt x="152" y="77"/>
                    </a:lnTo>
                    <a:lnTo>
                      <a:pt x="156" y="77"/>
                    </a:lnTo>
                    <a:lnTo>
                      <a:pt x="156" y="85"/>
                    </a:lnTo>
                    <a:lnTo>
                      <a:pt x="164" y="85"/>
                    </a:lnTo>
                    <a:lnTo>
                      <a:pt x="164" y="93"/>
                    </a:lnTo>
                    <a:lnTo>
                      <a:pt x="164" y="97"/>
                    </a:lnTo>
                    <a:lnTo>
                      <a:pt x="164" y="101"/>
                    </a:lnTo>
                    <a:lnTo>
                      <a:pt x="166" y="107"/>
                    </a:lnTo>
                    <a:lnTo>
                      <a:pt x="168" y="111"/>
                    </a:lnTo>
                    <a:lnTo>
                      <a:pt x="174" y="117"/>
                    </a:lnTo>
                    <a:lnTo>
                      <a:pt x="176" y="119"/>
                    </a:lnTo>
                    <a:lnTo>
                      <a:pt x="176" y="121"/>
                    </a:lnTo>
                    <a:lnTo>
                      <a:pt x="178" y="127"/>
                    </a:lnTo>
                    <a:lnTo>
                      <a:pt x="178" y="131"/>
                    </a:lnTo>
                    <a:lnTo>
                      <a:pt x="180" y="135"/>
                    </a:lnTo>
                    <a:lnTo>
                      <a:pt x="180" y="145"/>
                    </a:lnTo>
                    <a:lnTo>
                      <a:pt x="178" y="149"/>
                    </a:lnTo>
                    <a:lnTo>
                      <a:pt x="180" y="153"/>
                    </a:lnTo>
                    <a:lnTo>
                      <a:pt x="184" y="157"/>
                    </a:lnTo>
                    <a:lnTo>
                      <a:pt x="188" y="161"/>
                    </a:lnTo>
                    <a:lnTo>
                      <a:pt x="188" y="171"/>
                    </a:lnTo>
                    <a:lnTo>
                      <a:pt x="190" y="173"/>
                    </a:lnTo>
                    <a:lnTo>
                      <a:pt x="192" y="175"/>
                    </a:lnTo>
                    <a:lnTo>
                      <a:pt x="194" y="177"/>
                    </a:lnTo>
                    <a:lnTo>
                      <a:pt x="196" y="181"/>
                    </a:lnTo>
                    <a:lnTo>
                      <a:pt x="198" y="183"/>
                    </a:lnTo>
                    <a:lnTo>
                      <a:pt x="198" y="185"/>
                    </a:lnTo>
                    <a:lnTo>
                      <a:pt x="198" y="201"/>
                    </a:lnTo>
                    <a:lnTo>
                      <a:pt x="198" y="205"/>
                    </a:lnTo>
                    <a:lnTo>
                      <a:pt x="200" y="207"/>
                    </a:lnTo>
                    <a:lnTo>
                      <a:pt x="202" y="209"/>
                    </a:lnTo>
                    <a:lnTo>
                      <a:pt x="204" y="211"/>
                    </a:lnTo>
                    <a:lnTo>
                      <a:pt x="204" y="217"/>
                    </a:lnTo>
                    <a:lnTo>
                      <a:pt x="204" y="221"/>
                    </a:lnTo>
                    <a:lnTo>
                      <a:pt x="204" y="223"/>
                    </a:lnTo>
                    <a:lnTo>
                      <a:pt x="202" y="231"/>
                    </a:lnTo>
                    <a:lnTo>
                      <a:pt x="206" y="239"/>
                    </a:lnTo>
                    <a:lnTo>
                      <a:pt x="208" y="245"/>
                    </a:lnTo>
                    <a:lnTo>
                      <a:pt x="208" y="249"/>
                    </a:lnTo>
                    <a:lnTo>
                      <a:pt x="208" y="253"/>
                    </a:lnTo>
                    <a:lnTo>
                      <a:pt x="206" y="257"/>
                    </a:lnTo>
                    <a:lnTo>
                      <a:pt x="206" y="261"/>
                    </a:lnTo>
                    <a:lnTo>
                      <a:pt x="206" y="263"/>
                    </a:lnTo>
                    <a:lnTo>
                      <a:pt x="206" y="267"/>
                    </a:lnTo>
                    <a:lnTo>
                      <a:pt x="208" y="271"/>
                    </a:lnTo>
                    <a:lnTo>
                      <a:pt x="210" y="275"/>
                    </a:lnTo>
                    <a:lnTo>
                      <a:pt x="210" y="279"/>
                    </a:lnTo>
                    <a:lnTo>
                      <a:pt x="210" y="281"/>
                    </a:lnTo>
                    <a:lnTo>
                      <a:pt x="210" y="287"/>
                    </a:lnTo>
                    <a:lnTo>
                      <a:pt x="210" y="317"/>
                    </a:lnTo>
                    <a:lnTo>
                      <a:pt x="210" y="329"/>
                    </a:lnTo>
                    <a:lnTo>
                      <a:pt x="210" y="365"/>
                    </a:lnTo>
                    <a:lnTo>
                      <a:pt x="210" y="381"/>
                    </a:lnTo>
                    <a:lnTo>
                      <a:pt x="210" y="385"/>
                    </a:lnTo>
                    <a:lnTo>
                      <a:pt x="212" y="603"/>
                    </a:lnTo>
                    <a:lnTo>
                      <a:pt x="190" y="599"/>
                    </a:lnTo>
                    <a:lnTo>
                      <a:pt x="176" y="549"/>
                    </a:lnTo>
                    <a:lnTo>
                      <a:pt x="168" y="547"/>
                    </a:lnTo>
                    <a:lnTo>
                      <a:pt x="162" y="545"/>
                    </a:lnTo>
                    <a:lnTo>
                      <a:pt x="154" y="547"/>
                    </a:lnTo>
                    <a:lnTo>
                      <a:pt x="144" y="547"/>
                    </a:lnTo>
                    <a:lnTo>
                      <a:pt x="134" y="551"/>
                    </a:lnTo>
                    <a:lnTo>
                      <a:pt x="128" y="557"/>
                    </a:lnTo>
                    <a:lnTo>
                      <a:pt x="120" y="555"/>
                    </a:lnTo>
                    <a:lnTo>
                      <a:pt x="116" y="555"/>
                    </a:lnTo>
                    <a:lnTo>
                      <a:pt x="110" y="555"/>
                    </a:lnTo>
                    <a:lnTo>
                      <a:pt x="98" y="551"/>
                    </a:lnTo>
                    <a:lnTo>
                      <a:pt x="90" y="547"/>
                    </a:lnTo>
                    <a:lnTo>
                      <a:pt x="82" y="541"/>
                    </a:lnTo>
                    <a:lnTo>
                      <a:pt x="62" y="515"/>
                    </a:lnTo>
                    <a:lnTo>
                      <a:pt x="60" y="513"/>
                    </a:lnTo>
                    <a:lnTo>
                      <a:pt x="62" y="511"/>
                    </a:lnTo>
                    <a:lnTo>
                      <a:pt x="62" y="505"/>
                    </a:lnTo>
                    <a:lnTo>
                      <a:pt x="58" y="499"/>
                    </a:lnTo>
                    <a:lnTo>
                      <a:pt x="52" y="501"/>
                    </a:lnTo>
                    <a:lnTo>
                      <a:pt x="52" y="495"/>
                    </a:lnTo>
                    <a:lnTo>
                      <a:pt x="50" y="493"/>
                    </a:lnTo>
                    <a:lnTo>
                      <a:pt x="44" y="495"/>
                    </a:lnTo>
                    <a:lnTo>
                      <a:pt x="42" y="495"/>
                    </a:lnTo>
                    <a:lnTo>
                      <a:pt x="44" y="491"/>
                    </a:lnTo>
                    <a:lnTo>
                      <a:pt x="44" y="483"/>
                    </a:lnTo>
                    <a:lnTo>
                      <a:pt x="44" y="479"/>
                    </a:lnTo>
                    <a:lnTo>
                      <a:pt x="42" y="477"/>
                    </a:lnTo>
                    <a:lnTo>
                      <a:pt x="40" y="475"/>
                    </a:lnTo>
                    <a:lnTo>
                      <a:pt x="38" y="473"/>
                    </a:lnTo>
                    <a:lnTo>
                      <a:pt x="38" y="471"/>
                    </a:lnTo>
                    <a:lnTo>
                      <a:pt x="38" y="467"/>
                    </a:lnTo>
                    <a:lnTo>
                      <a:pt x="36" y="465"/>
                    </a:lnTo>
                    <a:lnTo>
                      <a:pt x="36" y="463"/>
                    </a:lnTo>
                    <a:lnTo>
                      <a:pt x="34" y="461"/>
                    </a:lnTo>
                    <a:lnTo>
                      <a:pt x="34" y="459"/>
                    </a:lnTo>
                    <a:lnTo>
                      <a:pt x="32" y="457"/>
                    </a:lnTo>
                    <a:lnTo>
                      <a:pt x="30" y="453"/>
                    </a:lnTo>
                    <a:lnTo>
                      <a:pt x="26" y="453"/>
                    </a:lnTo>
                    <a:lnTo>
                      <a:pt x="24" y="451"/>
                    </a:lnTo>
                    <a:lnTo>
                      <a:pt x="20" y="447"/>
                    </a:lnTo>
                    <a:lnTo>
                      <a:pt x="18" y="445"/>
                    </a:lnTo>
                    <a:lnTo>
                      <a:pt x="16" y="443"/>
                    </a:lnTo>
                    <a:lnTo>
                      <a:pt x="16" y="437"/>
                    </a:lnTo>
                    <a:lnTo>
                      <a:pt x="16" y="433"/>
                    </a:lnTo>
                    <a:lnTo>
                      <a:pt x="16" y="431"/>
                    </a:lnTo>
                    <a:lnTo>
                      <a:pt x="14" y="429"/>
                    </a:lnTo>
                    <a:lnTo>
                      <a:pt x="14" y="427"/>
                    </a:lnTo>
                    <a:lnTo>
                      <a:pt x="12" y="421"/>
                    </a:lnTo>
                    <a:lnTo>
                      <a:pt x="12" y="415"/>
                    </a:lnTo>
                    <a:lnTo>
                      <a:pt x="12" y="413"/>
                    </a:lnTo>
                    <a:lnTo>
                      <a:pt x="10" y="409"/>
                    </a:lnTo>
                    <a:lnTo>
                      <a:pt x="10" y="405"/>
                    </a:lnTo>
                    <a:lnTo>
                      <a:pt x="8" y="401"/>
                    </a:lnTo>
                    <a:lnTo>
                      <a:pt x="2" y="399"/>
                    </a:lnTo>
                    <a:lnTo>
                      <a:pt x="2" y="371"/>
                    </a:lnTo>
                    <a:lnTo>
                      <a:pt x="2" y="365"/>
                    </a:lnTo>
                    <a:lnTo>
                      <a:pt x="2" y="287"/>
                    </a:lnTo>
                    <a:lnTo>
                      <a:pt x="0" y="273"/>
                    </a:lnTo>
                    <a:lnTo>
                      <a:pt x="2" y="261"/>
                    </a:lnTo>
                    <a:lnTo>
                      <a:pt x="2" y="215"/>
                    </a:lnTo>
                    <a:lnTo>
                      <a:pt x="2" y="211"/>
                    </a:lnTo>
                    <a:lnTo>
                      <a:pt x="2" y="181"/>
                    </a:lnTo>
                    <a:lnTo>
                      <a:pt x="2" y="103"/>
                    </a:lnTo>
                    <a:lnTo>
                      <a:pt x="2" y="97"/>
                    </a:lnTo>
                    <a:lnTo>
                      <a:pt x="2" y="95"/>
                    </a:lnTo>
                    <a:lnTo>
                      <a:pt x="2" y="89"/>
                    </a:lnTo>
                    <a:lnTo>
                      <a:pt x="2" y="2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0" name="Freeform 39"/>
              <p:cNvSpPr>
                <a:spLocks/>
              </p:cNvSpPr>
              <p:nvPr/>
            </p:nvSpPr>
            <p:spPr bwMode="auto">
              <a:xfrm>
                <a:off x="2671" y="2098"/>
                <a:ext cx="70" cy="42"/>
              </a:xfrm>
              <a:custGeom>
                <a:avLst/>
                <a:gdLst>
                  <a:gd name="T0" fmla="*/ 20 w 70"/>
                  <a:gd name="T1" fmla="*/ 0 h 42"/>
                  <a:gd name="T2" fmla="*/ 26 w 70"/>
                  <a:gd name="T3" fmla="*/ 2 h 42"/>
                  <a:gd name="T4" fmla="*/ 34 w 70"/>
                  <a:gd name="T5" fmla="*/ 2 h 42"/>
                  <a:gd name="T6" fmla="*/ 46 w 70"/>
                  <a:gd name="T7" fmla="*/ 2 h 42"/>
                  <a:gd name="T8" fmla="*/ 56 w 70"/>
                  <a:gd name="T9" fmla="*/ 2 h 42"/>
                  <a:gd name="T10" fmla="*/ 62 w 70"/>
                  <a:gd name="T11" fmla="*/ 4 h 42"/>
                  <a:gd name="T12" fmla="*/ 66 w 70"/>
                  <a:gd name="T13" fmla="*/ 8 h 42"/>
                  <a:gd name="T14" fmla="*/ 70 w 70"/>
                  <a:gd name="T15" fmla="*/ 16 h 42"/>
                  <a:gd name="T16" fmla="*/ 68 w 70"/>
                  <a:gd name="T17" fmla="*/ 22 h 42"/>
                  <a:gd name="T18" fmla="*/ 66 w 70"/>
                  <a:gd name="T19" fmla="*/ 24 h 42"/>
                  <a:gd name="T20" fmla="*/ 62 w 70"/>
                  <a:gd name="T21" fmla="*/ 30 h 42"/>
                  <a:gd name="T22" fmla="*/ 60 w 70"/>
                  <a:gd name="T23" fmla="*/ 38 h 42"/>
                  <a:gd name="T24" fmla="*/ 60 w 70"/>
                  <a:gd name="T25" fmla="*/ 42 h 42"/>
                  <a:gd name="T26" fmla="*/ 58 w 70"/>
                  <a:gd name="T27" fmla="*/ 40 h 42"/>
                  <a:gd name="T28" fmla="*/ 56 w 70"/>
                  <a:gd name="T29" fmla="*/ 34 h 42"/>
                  <a:gd name="T30" fmla="*/ 52 w 70"/>
                  <a:gd name="T31" fmla="*/ 30 h 42"/>
                  <a:gd name="T32" fmla="*/ 42 w 70"/>
                  <a:gd name="T33" fmla="*/ 24 h 42"/>
                  <a:gd name="T34" fmla="*/ 36 w 70"/>
                  <a:gd name="T35" fmla="*/ 22 h 42"/>
                  <a:gd name="T36" fmla="*/ 34 w 70"/>
                  <a:gd name="T37" fmla="*/ 22 h 42"/>
                  <a:gd name="T38" fmla="*/ 30 w 70"/>
                  <a:gd name="T39" fmla="*/ 24 h 42"/>
                  <a:gd name="T40" fmla="*/ 28 w 70"/>
                  <a:gd name="T41" fmla="*/ 24 h 42"/>
                  <a:gd name="T42" fmla="*/ 26 w 70"/>
                  <a:gd name="T43" fmla="*/ 30 h 42"/>
                  <a:gd name="T44" fmla="*/ 24 w 70"/>
                  <a:gd name="T45" fmla="*/ 32 h 42"/>
                  <a:gd name="T46" fmla="*/ 16 w 70"/>
                  <a:gd name="T47" fmla="*/ 32 h 42"/>
                  <a:gd name="T48" fmla="*/ 10 w 70"/>
                  <a:gd name="T49" fmla="*/ 26 h 42"/>
                  <a:gd name="T50" fmla="*/ 0 w 70"/>
                  <a:gd name="T51" fmla="*/ 22 h 42"/>
                  <a:gd name="T52" fmla="*/ 6 w 70"/>
                  <a:gd name="T53" fmla="*/ 14 h 42"/>
                  <a:gd name="T54" fmla="*/ 10 w 70"/>
                  <a:gd name="T55" fmla="*/ 10 h 42"/>
                  <a:gd name="T56" fmla="*/ 16 w 70"/>
                  <a:gd name="T57" fmla="*/ 4 h 42"/>
                  <a:gd name="T58" fmla="*/ 20 w 70"/>
                  <a:gd name="T59" fmla="*/ 0 h 42"/>
                  <a:gd name="T60" fmla="*/ 20 w 70"/>
                  <a:gd name="T61" fmla="*/ 0 h 4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70" h="42">
                    <a:moveTo>
                      <a:pt x="20" y="0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6" y="2"/>
                    </a:lnTo>
                    <a:lnTo>
                      <a:pt x="56" y="2"/>
                    </a:lnTo>
                    <a:lnTo>
                      <a:pt x="62" y="4"/>
                    </a:lnTo>
                    <a:lnTo>
                      <a:pt x="66" y="8"/>
                    </a:lnTo>
                    <a:lnTo>
                      <a:pt x="70" y="16"/>
                    </a:lnTo>
                    <a:lnTo>
                      <a:pt x="68" y="22"/>
                    </a:lnTo>
                    <a:lnTo>
                      <a:pt x="66" y="24"/>
                    </a:lnTo>
                    <a:lnTo>
                      <a:pt x="62" y="30"/>
                    </a:lnTo>
                    <a:lnTo>
                      <a:pt x="60" y="38"/>
                    </a:lnTo>
                    <a:lnTo>
                      <a:pt x="60" y="42"/>
                    </a:lnTo>
                    <a:lnTo>
                      <a:pt x="58" y="40"/>
                    </a:lnTo>
                    <a:lnTo>
                      <a:pt x="56" y="34"/>
                    </a:lnTo>
                    <a:lnTo>
                      <a:pt x="52" y="30"/>
                    </a:lnTo>
                    <a:lnTo>
                      <a:pt x="42" y="24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0" y="24"/>
                    </a:lnTo>
                    <a:lnTo>
                      <a:pt x="28" y="24"/>
                    </a:lnTo>
                    <a:lnTo>
                      <a:pt x="26" y="30"/>
                    </a:lnTo>
                    <a:lnTo>
                      <a:pt x="24" y="32"/>
                    </a:lnTo>
                    <a:lnTo>
                      <a:pt x="16" y="32"/>
                    </a:lnTo>
                    <a:lnTo>
                      <a:pt x="10" y="26"/>
                    </a:lnTo>
                    <a:lnTo>
                      <a:pt x="0" y="22"/>
                    </a:lnTo>
                    <a:lnTo>
                      <a:pt x="6" y="14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336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1" name="Freeform 40"/>
              <p:cNvSpPr>
                <a:spLocks/>
              </p:cNvSpPr>
              <p:nvPr/>
            </p:nvSpPr>
            <p:spPr bwMode="auto">
              <a:xfrm>
                <a:off x="2729" y="2136"/>
                <a:ext cx="313" cy="269"/>
              </a:xfrm>
              <a:custGeom>
                <a:avLst/>
                <a:gdLst>
                  <a:gd name="T0" fmla="*/ 313 w 313"/>
                  <a:gd name="T1" fmla="*/ 0 h 269"/>
                  <a:gd name="T2" fmla="*/ 311 w 313"/>
                  <a:gd name="T3" fmla="*/ 16 h 269"/>
                  <a:gd name="T4" fmla="*/ 305 w 313"/>
                  <a:gd name="T5" fmla="*/ 20 h 269"/>
                  <a:gd name="T6" fmla="*/ 301 w 313"/>
                  <a:gd name="T7" fmla="*/ 29 h 269"/>
                  <a:gd name="T8" fmla="*/ 305 w 313"/>
                  <a:gd name="T9" fmla="*/ 47 h 269"/>
                  <a:gd name="T10" fmla="*/ 301 w 313"/>
                  <a:gd name="T11" fmla="*/ 53 h 269"/>
                  <a:gd name="T12" fmla="*/ 293 w 313"/>
                  <a:gd name="T13" fmla="*/ 65 h 269"/>
                  <a:gd name="T14" fmla="*/ 293 w 313"/>
                  <a:gd name="T15" fmla="*/ 75 h 269"/>
                  <a:gd name="T16" fmla="*/ 285 w 313"/>
                  <a:gd name="T17" fmla="*/ 87 h 269"/>
                  <a:gd name="T18" fmla="*/ 283 w 313"/>
                  <a:gd name="T19" fmla="*/ 97 h 269"/>
                  <a:gd name="T20" fmla="*/ 285 w 313"/>
                  <a:gd name="T21" fmla="*/ 103 h 269"/>
                  <a:gd name="T22" fmla="*/ 281 w 313"/>
                  <a:gd name="T23" fmla="*/ 117 h 269"/>
                  <a:gd name="T24" fmla="*/ 277 w 313"/>
                  <a:gd name="T25" fmla="*/ 129 h 269"/>
                  <a:gd name="T26" fmla="*/ 275 w 313"/>
                  <a:gd name="T27" fmla="*/ 137 h 269"/>
                  <a:gd name="T28" fmla="*/ 275 w 313"/>
                  <a:gd name="T29" fmla="*/ 149 h 269"/>
                  <a:gd name="T30" fmla="*/ 273 w 313"/>
                  <a:gd name="T31" fmla="*/ 155 h 269"/>
                  <a:gd name="T32" fmla="*/ 263 w 313"/>
                  <a:gd name="T33" fmla="*/ 171 h 269"/>
                  <a:gd name="T34" fmla="*/ 257 w 313"/>
                  <a:gd name="T35" fmla="*/ 173 h 269"/>
                  <a:gd name="T36" fmla="*/ 249 w 313"/>
                  <a:gd name="T37" fmla="*/ 187 h 269"/>
                  <a:gd name="T38" fmla="*/ 241 w 313"/>
                  <a:gd name="T39" fmla="*/ 195 h 269"/>
                  <a:gd name="T40" fmla="*/ 235 w 313"/>
                  <a:gd name="T41" fmla="*/ 211 h 269"/>
                  <a:gd name="T42" fmla="*/ 237 w 313"/>
                  <a:gd name="T43" fmla="*/ 219 h 269"/>
                  <a:gd name="T44" fmla="*/ 225 w 313"/>
                  <a:gd name="T45" fmla="*/ 225 h 269"/>
                  <a:gd name="T46" fmla="*/ 223 w 313"/>
                  <a:gd name="T47" fmla="*/ 233 h 269"/>
                  <a:gd name="T48" fmla="*/ 221 w 313"/>
                  <a:gd name="T49" fmla="*/ 235 h 269"/>
                  <a:gd name="T50" fmla="*/ 227 w 313"/>
                  <a:gd name="T51" fmla="*/ 247 h 269"/>
                  <a:gd name="T52" fmla="*/ 213 w 313"/>
                  <a:gd name="T53" fmla="*/ 263 h 269"/>
                  <a:gd name="T54" fmla="*/ 199 w 313"/>
                  <a:gd name="T55" fmla="*/ 215 h 269"/>
                  <a:gd name="T56" fmla="*/ 181 w 313"/>
                  <a:gd name="T57" fmla="*/ 185 h 269"/>
                  <a:gd name="T58" fmla="*/ 136 w 313"/>
                  <a:gd name="T59" fmla="*/ 203 h 269"/>
                  <a:gd name="T60" fmla="*/ 104 w 313"/>
                  <a:gd name="T61" fmla="*/ 199 h 269"/>
                  <a:gd name="T62" fmla="*/ 70 w 313"/>
                  <a:gd name="T63" fmla="*/ 207 h 269"/>
                  <a:gd name="T64" fmla="*/ 42 w 313"/>
                  <a:gd name="T65" fmla="*/ 187 h 269"/>
                  <a:gd name="T66" fmla="*/ 52 w 313"/>
                  <a:gd name="T67" fmla="*/ 173 h 269"/>
                  <a:gd name="T68" fmla="*/ 78 w 313"/>
                  <a:gd name="T69" fmla="*/ 161 h 269"/>
                  <a:gd name="T70" fmla="*/ 94 w 313"/>
                  <a:gd name="T71" fmla="*/ 107 h 269"/>
                  <a:gd name="T72" fmla="*/ 84 w 313"/>
                  <a:gd name="T73" fmla="*/ 73 h 269"/>
                  <a:gd name="T74" fmla="*/ 48 w 313"/>
                  <a:gd name="T75" fmla="*/ 63 h 269"/>
                  <a:gd name="T76" fmla="*/ 32 w 313"/>
                  <a:gd name="T77" fmla="*/ 77 h 269"/>
                  <a:gd name="T78" fmla="*/ 56 w 313"/>
                  <a:gd name="T79" fmla="*/ 81 h 269"/>
                  <a:gd name="T80" fmla="*/ 66 w 313"/>
                  <a:gd name="T81" fmla="*/ 99 h 269"/>
                  <a:gd name="T82" fmla="*/ 64 w 313"/>
                  <a:gd name="T83" fmla="*/ 125 h 269"/>
                  <a:gd name="T84" fmla="*/ 54 w 313"/>
                  <a:gd name="T85" fmla="*/ 119 h 269"/>
                  <a:gd name="T86" fmla="*/ 24 w 313"/>
                  <a:gd name="T87" fmla="*/ 123 h 269"/>
                  <a:gd name="T88" fmla="*/ 2 w 313"/>
                  <a:gd name="T89" fmla="*/ 111 h 269"/>
                  <a:gd name="T90" fmla="*/ 6 w 313"/>
                  <a:gd name="T91" fmla="*/ 61 h 269"/>
                  <a:gd name="T92" fmla="*/ 0 w 313"/>
                  <a:gd name="T93" fmla="*/ 22 h 269"/>
                  <a:gd name="T94" fmla="*/ 8 w 313"/>
                  <a:gd name="T95" fmla="*/ 8 h 269"/>
                  <a:gd name="T96" fmla="*/ 14 w 313"/>
                  <a:gd name="T97" fmla="*/ 0 h 26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13" h="269">
                    <a:moveTo>
                      <a:pt x="14" y="0"/>
                    </a:moveTo>
                    <a:lnTo>
                      <a:pt x="155" y="0"/>
                    </a:lnTo>
                    <a:lnTo>
                      <a:pt x="313" y="0"/>
                    </a:lnTo>
                    <a:lnTo>
                      <a:pt x="311" y="6"/>
                    </a:lnTo>
                    <a:lnTo>
                      <a:pt x="309" y="12"/>
                    </a:lnTo>
                    <a:lnTo>
                      <a:pt x="311" y="16"/>
                    </a:lnTo>
                    <a:lnTo>
                      <a:pt x="309" y="20"/>
                    </a:lnTo>
                    <a:lnTo>
                      <a:pt x="307" y="22"/>
                    </a:lnTo>
                    <a:lnTo>
                      <a:pt x="305" y="20"/>
                    </a:lnTo>
                    <a:lnTo>
                      <a:pt x="303" y="22"/>
                    </a:lnTo>
                    <a:lnTo>
                      <a:pt x="303" y="25"/>
                    </a:lnTo>
                    <a:lnTo>
                      <a:pt x="301" y="29"/>
                    </a:lnTo>
                    <a:lnTo>
                      <a:pt x="301" y="37"/>
                    </a:lnTo>
                    <a:lnTo>
                      <a:pt x="303" y="43"/>
                    </a:lnTo>
                    <a:lnTo>
                      <a:pt x="305" y="47"/>
                    </a:lnTo>
                    <a:lnTo>
                      <a:pt x="305" y="51"/>
                    </a:lnTo>
                    <a:lnTo>
                      <a:pt x="301" y="51"/>
                    </a:lnTo>
                    <a:lnTo>
                      <a:pt x="301" y="53"/>
                    </a:lnTo>
                    <a:lnTo>
                      <a:pt x="297" y="61"/>
                    </a:lnTo>
                    <a:lnTo>
                      <a:pt x="293" y="63"/>
                    </a:lnTo>
                    <a:lnTo>
                      <a:pt x="293" y="65"/>
                    </a:lnTo>
                    <a:lnTo>
                      <a:pt x="293" y="67"/>
                    </a:lnTo>
                    <a:lnTo>
                      <a:pt x="291" y="73"/>
                    </a:lnTo>
                    <a:lnTo>
                      <a:pt x="293" y="75"/>
                    </a:lnTo>
                    <a:lnTo>
                      <a:pt x="293" y="83"/>
                    </a:lnTo>
                    <a:lnTo>
                      <a:pt x="287" y="83"/>
                    </a:lnTo>
                    <a:lnTo>
                      <a:pt x="285" y="87"/>
                    </a:lnTo>
                    <a:lnTo>
                      <a:pt x="283" y="91"/>
                    </a:lnTo>
                    <a:lnTo>
                      <a:pt x="283" y="95"/>
                    </a:lnTo>
                    <a:lnTo>
                      <a:pt x="283" y="97"/>
                    </a:lnTo>
                    <a:lnTo>
                      <a:pt x="281" y="97"/>
                    </a:lnTo>
                    <a:lnTo>
                      <a:pt x="281" y="99"/>
                    </a:lnTo>
                    <a:lnTo>
                      <a:pt x="285" y="103"/>
                    </a:lnTo>
                    <a:lnTo>
                      <a:pt x="283" y="111"/>
                    </a:lnTo>
                    <a:lnTo>
                      <a:pt x="279" y="111"/>
                    </a:lnTo>
                    <a:lnTo>
                      <a:pt x="281" y="117"/>
                    </a:lnTo>
                    <a:lnTo>
                      <a:pt x="281" y="123"/>
                    </a:lnTo>
                    <a:lnTo>
                      <a:pt x="281" y="125"/>
                    </a:lnTo>
                    <a:lnTo>
                      <a:pt x="277" y="129"/>
                    </a:lnTo>
                    <a:lnTo>
                      <a:pt x="275" y="135"/>
                    </a:lnTo>
                    <a:lnTo>
                      <a:pt x="275" y="137"/>
                    </a:lnTo>
                    <a:lnTo>
                      <a:pt x="277" y="141"/>
                    </a:lnTo>
                    <a:lnTo>
                      <a:pt x="277" y="147"/>
                    </a:lnTo>
                    <a:lnTo>
                      <a:pt x="275" y="149"/>
                    </a:lnTo>
                    <a:lnTo>
                      <a:pt x="269" y="151"/>
                    </a:lnTo>
                    <a:lnTo>
                      <a:pt x="269" y="153"/>
                    </a:lnTo>
                    <a:lnTo>
                      <a:pt x="273" y="155"/>
                    </a:lnTo>
                    <a:lnTo>
                      <a:pt x="273" y="159"/>
                    </a:lnTo>
                    <a:lnTo>
                      <a:pt x="267" y="165"/>
                    </a:lnTo>
                    <a:lnTo>
                      <a:pt x="263" y="171"/>
                    </a:lnTo>
                    <a:lnTo>
                      <a:pt x="261" y="173"/>
                    </a:lnTo>
                    <a:lnTo>
                      <a:pt x="257" y="173"/>
                    </a:lnTo>
                    <a:lnTo>
                      <a:pt x="259" y="181"/>
                    </a:lnTo>
                    <a:lnTo>
                      <a:pt x="259" y="183"/>
                    </a:lnTo>
                    <a:lnTo>
                      <a:pt x="249" y="187"/>
                    </a:lnTo>
                    <a:lnTo>
                      <a:pt x="245" y="191"/>
                    </a:lnTo>
                    <a:lnTo>
                      <a:pt x="245" y="193"/>
                    </a:lnTo>
                    <a:lnTo>
                      <a:pt x="241" y="195"/>
                    </a:lnTo>
                    <a:lnTo>
                      <a:pt x="241" y="197"/>
                    </a:lnTo>
                    <a:lnTo>
                      <a:pt x="241" y="205"/>
                    </a:lnTo>
                    <a:lnTo>
                      <a:pt x="235" y="211"/>
                    </a:lnTo>
                    <a:lnTo>
                      <a:pt x="235" y="213"/>
                    </a:lnTo>
                    <a:lnTo>
                      <a:pt x="237" y="217"/>
                    </a:lnTo>
                    <a:lnTo>
                      <a:pt x="237" y="219"/>
                    </a:lnTo>
                    <a:lnTo>
                      <a:pt x="233" y="219"/>
                    </a:lnTo>
                    <a:lnTo>
                      <a:pt x="231" y="225"/>
                    </a:lnTo>
                    <a:lnTo>
                      <a:pt x="225" y="225"/>
                    </a:lnTo>
                    <a:lnTo>
                      <a:pt x="225" y="229"/>
                    </a:lnTo>
                    <a:lnTo>
                      <a:pt x="225" y="233"/>
                    </a:lnTo>
                    <a:lnTo>
                      <a:pt x="223" y="233"/>
                    </a:lnTo>
                    <a:lnTo>
                      <a:pt x="221" y="231"/>
                    </a:lnTo>
                    <a:lnTo>
                      <a:pt x="219" y="233"/>
                    </a:lnTo>
                    <a:lnTo>
                      <a:pt x="221" y="235"/>
                    </a:lnTo>
                    <a:lnTo>
                      <a:pt x="223" y="237"/>
                    </a:lnTo>
                    <a:lnTo>
                      <a:pt x="225" y="245"/>
                    </a:lnTo>
                    <a:lnTo>
                      <a:pt x="227" y="247"/>
                    </a:lnTo>
                    <a:lnTo>
                      <a:pt x="229" y="253"/>
                    </a:lnTo>
                    <a:lnTo>
                      <a:pt x="229" y="269"/>
                    </a:lnTo>
                    <a:lnTo>
                      <a:pt x="213" y="263"/>
                    </a:lnTo>
                    <a:lnTo>
                      <a:pt x="209" y="263"/>
                    </a:lnTo>
                    <a:lnTo>
                      <a:pt x="205" y="253"/>
                    </a:lnTo>
                    <a:lnTo>
                      <a:pt x="199" y="215"/>
                    </a:lnTo>
                    <a:lnTo>
                      <a:pt x="193" y="201"/>
                    </a:lnTo>
                    <a:lnTo>
                      <a:pt x="183" y="189"/>
                    </a:lnTo>
                    <a:lnTo>
                      <a:pt x="181" y="185"/>
                    </a:lnTo>
                    <a:lnTo>
                      <a:pt x="169" y="187"/>
                    </a:lnTo>
                    <a:lnTo>
                      <a:pt x="150" y="199"/>
                    </a:lnTo>
                    <a:lnTo>
                      <a:pt x="136" y="203"/>
                    </a:lnTo>
                    <a:lnTo>
                      <a:pt x="130" y="205"/>
                    </a:lnTo>
                    <a:lnTo>
                      <a:pt x="116" y="199"/>
                    </a:lnTo>
                    <a:lnTo>
                      <a:pt x="104" y="199"/>
                    </a:lnTo>
                    <a:lnTo>
                      <a:pt x="90" y="203"/>
                    </a:lnTo>
                    <a:lnTo>
                      <a:pt x="80" y="205"/>
                    </a:lnTo>
                    <a:lnTo>
                      <a:pt x="70" y="207"/>
                    </a:lnTo>
                    <a:lnTo>
                      <a:pt x="58" y="205"/>
                    </a:lnTo>
                    <a:lnTo>
                      <a:pt x="44" y="193"/>
                    </a:lnTo>
                    <a:lnTo>
                      <a:pt x="42" y="187"/>
                    </a:lnTo>
                    <a:lnTo>
                      <a:pt x="42" y="183"/>
                    </a:lnTo>
                    <a:lnTo>
                      <a:pt x="46" y="177"/>
                    </a:lnTo>
                    <a:lnTo>
                      <a:pt x="52" y="173"/>
                    </a:lnTo>
                    <a:lnTo>
                      <a:pt x="62" y="173"/>
                    </a:lnTo>
                    <a:lnTo>
                      <a:pt x="72" y="169"/>
                    </a:lnTo>
                    <a:lnTo>
                      <a:pt x="78" y="161"/>
                    </a:lnTo>
                    <a:lnTo>
                      <a:pt x="86" y="145"/>
                    </a:lnTo>
                    <a:lnTo>
                      <a:pt x="90" y="117"/>
                    </a:lnTo>
                    <a:lnTo>
                      <a:pt x="94" y="107"/>
                    </a:lnTo>
                    <a:lnTo>
                      <a:pt x="94" y="95"/>
                    </a:lnTo>
                    <a:lnTo>
                      <a:pt x="90" y="83"/>
                    </a:lnTo>
                    <a:lnTo>
                      <a:pt x="84" y="73"/>
                    </a:lnTo>
                    <a:lnTo>
                      <a:pt x="72" y="63"/>
                    </a:lnTo>
                    <a:lnTo>
                      <a:pt x="60" y="61"/>
                    </a:lnTo>
                    <a:lnTo>
                      <a:pt x="48" y="63"/>
                    </a:lnTo>
                    <a:lnTo>
                      <a:pt x="34" y="63"/>
                    </a:lnTo>
                    <a:lnTo>
                      <a:pt x="30" y="67"/>
                    </a:lnTo>
                    <a:lnTo>
                      <a:pt x="32" y="77"/>
                    </a:lnTo>
                    <a:lnTo>
                      <a:pt x="36" y="79"/>
                    </a:lnTo>
                    <a:lnTo>
                      <a:pt x="48" y="79"/>
                    </a:lnTo>
                    <a:lnTo>
                      <a:pt x="56" y="81"/>
                    </a:lnTo>
                    <a:lnTo>
                      <a:pt x="62" y="87"/>
                    </a:lnTo>
                    <a:lnTo>
                      <a:pt x="64" y="91"/>
                    </a:lnTo>
                    <a:lnTo>
                      <a:pt x="66" y="99"/>
                    </a:lnTo>
                    <a:lnTo>
                      <a:pt x="68" y="117"/>
                    </a:lnTo>
                    <a:lnTo>
                      <a:pt x="66" y="123"/>
                    </a:lnTo>
                    <a:lnTo>
                      <a:pt x="64" y="125"/>
                    </a:lnTo>
                    <a:lnTo>
                      <a:pt x="62" y="125"/>
                    </a:lnTo>
                    <a:lnTo>
                      <a:pt x="58" y="121"/>
                    </a:lnTo>
                    <a:lnTo>
                      <a:pt x="54" y="119"/>
                    </a:lnTo>
                    <a:lnTo>
                      <a:pt x="48" y="117"/>
                    </a:lnTo>
                    <a:lnTo>
                      <a:pt x="40" y="117"/>
                    </a:lnTo>
                    <a:lnTo>
                      <a:pt x="24" y="123"/>
                    </a:lnTo>
                    <a:lnTo>
                      <a:pt x="16" y="121"/>
                    </a:lnTo>
                    <a:lnTo>
                      <a:pt x="6" y="117"/>
                    </a:lnTo>
                    <a:lnTo>
                      <a:pt x="2" y="111"/>
                    </a:lnTo>
                    <a:lnTo>
                      <a:pt x="0" y="107"/>
                    </a:lnTo>
                    <a:lnTo>
                      <a:pt x="0" y="81"/>
                    </a:lnTo>
                    <a:lnTo>
                      <a:pt x="6" y="61"/>
                    </a:lnTo>
                    <a:lnTo>
                      <a:pt x="10" y="53"/>
                    </a:lnTo>
                    <a:lnTo>
                      <a:pt x="2" y="37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4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2" name="Freeform 41"/>
              <p:cNvSpPr>
                <a:spLocks/>
              </p:cNvSpPr>
              <p:nvPr/>
            </p:nvSpPr>
            <p:spPr bwMode="auto">
              <a:xfrm>
                <a:off x="3214" y="2136"/>
                <a:ext cx="222" cy="271"/>
              </a:xfrm>
              <a:custGeom>
                <a:avLst/>
                <a:gdLst>
                  <a:gd name="T0" fmla="*/ 64 w 222"/>
                  <a:gd name="T1" fmla="*/ 0 h 271"/>
                  <a:gd name="T2" fmla="*/ 222 w 222"/>
                  <a:gd name="T3" fmla="*/ 87 h 271"/>
                  <a:gd name="T4" fmla="*/ 222 w 222"/>
                  <a:gd name="T5" fmla="*/ 95 h 271"/>
                  <a:gd name="T6" fmla="*/ 222 w 222"/>
                  <a:gd name="T7" fmla="*/ 179 h 271"/>
                  <a:gd name="T8" fmla="*/ 222 w 222"/>
                  <a:gd name="T9" fmla="*/ 213 h 271"/>
                  <a:gd name="T10" fmla="*/ 220 w 222"/>
                  <a:gd name="T11" fmla="*/ 271 h 271"/>
                  <a:gd name="T12" fmla="*/ 190 w 222"/>
                  <a:gd name="T13" fmla="*/ 271 h 271"/>
                  <a:gd name="T14" fmla="*/ 0 w 222"/>
                  <a:gd name="T15" fmla="*/ 269 h 271"/>
                  <a:gd name="T16" fmla="*/ 6 w 222"/>
                  <a:gd name="T17" fmla="*/ 261 h 271"/>
                  <a:gd name="T18" fmla="*/ 10 w 222"/>
                  <a:gd name="T19" fmla="*/ 251 h 271"/>
                  <a:gd name="T20" fmla="*/ 18 w 222"/>
                  <a:gd name="T21" fmla="*/ 249 h 271"/>
                  <a:gd name="T22" fmla="*/ 22 w 222"/>
                  <a:gd name="T23" fmla="*/ 247 h 271"/>
                  <a:gd name="T24" fmla="*/ 20 w 222"/>
                  <a:gd name="T25" fmla="*/ 243 h 271"/>
                  <a:gd name="T26" fmla="*/ 26 w 222"/>
                  <a:gd name="T27" fmla="*/ 239 h 271"/>
                  <a:gd name="T28" fmla="*/ 28 w 222"/>
                  <a:gd name="T29" fmla="*/ 235 h 271"/>
                  <a:gd name="T30" fmla="*/ 34 w 222"/>
                  <a:gd name="T31" fmla="*/ 233 h 271"/>
                  <a:gd name="T32" fmla="*/ 40 w 222"/>
                  <a:gd name="T33" fmla="*/ 231 h 271"/>
                  <a:gd name="T34" fmla="*/ 38 w 222"/>
                  <a:gd name="T35" fmla="*/ 229 h 271"/>
                  <a:gd name="T36" fmla="*/ 40 w 222"/>
                  <a:gd name="T37" fmla="*/ 227 h 271"/>
                  <a:gd name="T38" fmla="*/ 42 w 222"/>
                  <a:gd name="T39" fmla="*/ 221 h 271"/>
                  <a:gd name="T40" fmla="*/ 40 w 222"/>
                  <a:gd name="T41" fmla="*/ 217 h 271"/>
                  <a:gd name="T42" fmla="*/ 44 w 222"/>
                  <a:gd name="T43" fmla="*/ 213 h 271"/>
                  <a:gd name="T44" fmla="*/ 44 w 222"/>
                  <a:gd name="T45" fmla="*/ 211 h 271"/>
                  <a:gd name="T46" fmla="*/ 42 w 222"/>
                  <a:gd name="T47" fmla="*/ 203 h 271"/>
                  <a:gd name="T48" fmla="*/ 38 w 222"/>
                  <a:gd name="T49" fmla="*/ 197 h 271"/>
                  <a:gd name="T50" fmla="*/ 40 w 222"/>
                  <a:gd name="T51" fmla="*/ 187 h 271"/>
                  <a:gd name="T52" fmla="*/ 44 w 222"/>
                  <a:gd name="T53" fmla="*/ 181 h 271"/>
                  <a:gd name="T54" fmla="*/ 44 w 222"/>
                  <a:gd name="T55" fmla="*/ 171 h 271"/>
                  <a:gd name="T56" fmla="*/ 44 w 222"/>
                  <a:gd name="T57" fmla="*/ 161 h 271"/>
                  <a:gd name="T58" fmla="*/ 46 w 222"/>
                  <a:gd name="T59" fmla="*/ 157 h 271"/>
                  <a:gd name="T60" fmla="*/ 46 w 222"/>
                  <a:gd name="T61" fmla="*/ 149 h 271"/>
                  <a:gd name="T62" fmla="*/ 48 w 222"/>
                  <a:gd name="T63" fmla="*/ 141 h 271"/>
                  <a:gd name="T64" fmla="*/ 46 w 222"/>
                  <a:gd name="T65" fmla="*/ 137 h 271"/>
                  <a:gd name="T66" fmla="*/ 44 w 222"/>
                  <a:gd name="T67" fmla="*/ 133 h 271"/>
                  <a:gd name="T68" fmla="*/ 42 w 222"/>
                  <a:gd name="T69" fmla="*/ 127 h 271"/>
                  <a:gd name="T70" fmla="*/ 44 w 222"/>
                  <a:gd name="T71" fmla="*/ 121 h 271"/>
                  <a:gd name="T72" fmla="*/ 44 w 222"/>
                  <a:gd name="T73" fmla="*/ 117 h 271"/>
                  <a:gd name="T74" fmla="*/ 36 w 222"/>
                  <a:gd name="T75" fmla="*/ 113 h 271"/>
                  <a:gd name="T76" fmla="*/ 34 w 222"/>
                  <a:gd name="T77" fmla="*/ 105 h 271"/>
                  <a:gd name="T78" fmla="*/ 32 w 222"/>
                  <a:gd name="T79" fmla="*/ 97 h 271"/>
                  <a:gd name="T80" fmla="*/ 38 w 222"/>
                  <a:gd name="T81" fmla="*/ 93 h 271"/>
                  <a:gd name="T82" fmla="*/ 40 w 222"/>
                  <a:gd name="T83" fmla="*/ 79 h 271"/>
                  <a:gd name="T84" fmla="*/ 36 w 222"/>
                  <a:gd name="T85" fmla="*/ 75 h 271"/>
                  <a:gd name="T86" fmla="*/ 38 w 222"/>
                  <a:gd name="T87" fmla="*/ 67 h 271"/>
                  <a:gd name="T88" fmla="*/ 34 w 222"/>
                  <a:gd name="T89" fmla="*/ 53 h 271"/>
                  <a:gd name="T90" fmla="*/ 32 w 222"/>
                  <a:gd name="T91" fmla="*/ 41 h 271"/>
                  <a:gd name="T92" fmla="*/ 38 w 222"/>
                  <a:gd name="T93" fmla="*/ 33 h 271"/>
                  <a:gd name="T94" fmla="*/ 42 w 222"/>
                  <a:gd name="T95" fmla="*/ 29 h 271"/>
                  <a:gd name="T96" fmla="*/ 44 w 222"/>
                  <a:gd name="T97" fmla="*/ 12 h 271"/>
                  <a:gd name="T98" fmla="*/ 52 w 222"/>
                  <a:gd name="T99" fmla="*/ 4 h 271"/>
                  <a:gd name="T100" fmla="*/ 54 w 222"/>
                  <a:gd name="T101" fmla="*/ 0 h 27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2" h="271">
                    <a:moveTo>
                      <a:pt x="54" y="0"/>
                    </a:moveTo>
                    <a:lnTo>
                      <a:pt x="64" y="0"/>
                    </a:lnTo>
                    <a:lnTo>
                      <a:pt x="222" y="0"/>
                    </a:lnTo>
                    <a:lnTo>
                      <a:pt x="222" y="87"/>
                    </a:lnTo>
                    <a:lnTo>
                      <a:pt x="222" y="93"/>
                    </a:lnTo>
                    <a:lnTo>
                      <a:pt x="222" y="95"/>
                    </a:lnTo>
                    <a:lnTo>
                      <a:pt x="222" y="101"/>
                    </a:lnTo>
                    <a:lnTo>
                      <a:pt x="222" y="179"/>
                    </a:lnTo>
                    <a:lnTo>
                      <a:pt x="222" y="209"/>
                    </a:lnTo>
                    <a:lnTo>
                      <a:pt x="222" y="213"/>
                    </a:lnTo>
                    <a:lnTo>
                      <a:pt x="222" y="259"/>
                    </a:lnTo>
                    <a:lnTo>
                      <a:pt x="220" y="271"/>
                    </a:lnTo>
                    <a:lnTo>
                      <a:pt x="198" y="271"/>
                    </a:lnTo>
                    <a:lnTo>
                      <a:pt x="190" y="271"/>
                    </a:lnTo>
                    <a:lnTo>
                      <a:pt x="0" y="269"/>
                    </a:lnTo>
                    <a:lnTo>
                      <a:pt x="0" y="265"/>
                    </a:lnTo>
                    <a:lnTo>
                      <a:pt x="6" y="261"/>
                    </a:lnTo>
                    <a:lnTo>
                      <a:pt x="6" y="259"/>
                    </a:lnTo>
                    <a:lnTo>
                      <a:pt x="10" y="251"/>
                    </a:lnTo>
                    <a:lnTo>
                      <a:pt x="16" y="249"/>
                    </a:lnTo>
                    <a:lnTo>
                      <a:pt x="18" y="249"/>
                    </a:lnTo>
                    <a:lnTo>
                      <a:pt x="22" y="249"/>
                    </a:lnTo>
                    <a:lnTo>
                      <a:pt x="22" y="247"/>
                    </a:lnTo>
                    <a:lnTo>
                      <a:pt x="20" y="245"/>
                    </a:lnTo>
                    <a:lnTo>
                      <a:pt x="20" y="243"/>
                    </a:lnTo>
                    <a:lnTo>
                      <a:pt x="22" y="239"/>
                    </a:lnTo>
                    <a:lnTo>
                      <a:pt x="26" y="239"/>
                    </a:lnTo>
                    <a:lnTo>
                      <a:pt x="28" y="237"/>
                    </a:lnTo>
                    <a:lnTo>
                      <a:pt x="28" y="235"/>
                    </a:lnTo>
                    <a:lnTo>
                      <a:pt x="30" y="235"/>
                    </a:lnTo>
                    <a:lnTo>
                      <a:pt x="34" y="233"/>
                    </a:lnTo>
                    <a:lnTo>
                      <a:pt x="36" y="233"/>
                    </a:lnTo>
                    <a:lnTo>
                      <a:pt x="40" y="231"/>
                    </a:lnTo>
                    <a:lnTo>
                      <a:pt x="38" y="229"/>
                    </a:lnTo>
                    <a:lnTo>
                      <a:pt x="38" y="227"/>
                    </a:lnTo>
                    <a:lnTo>
                      <a:pt x="40" y="227"/>
                    </a:lnTo>
                    <a:lnTo>
                      <a:pt x="42" y="225"/>
                    </a:lnTo>
                    <a:lnTo>
                      <a:pt x="42" y="221"/>
                    </a:lnTo>
                    <a:lnTo>
                      <a:pt x="40" y="217"/>
                    </a:lnTo>
                    <a:lnTo>
                      <a:pt x="42" y="215"/>
                    </a:lnTo>
                    <a:lnTo>
                      <a:pt x="44" y="213"/>
                    </a:lnTo>
                    <a:lnTo>
                      <a:pt x="44" y="211"/>
                    </a:lnTo>
                    <a:lnTo>
                      <a:pt x="44" y="207"/>
                    </a:lnTo>
                    <a:lnTo>
                      <a:pt x="42" y="203"/>
                    </a:lnTo>
                    <a:lnTo>
                      <a:pt x="38" y="199"/>
                    </a:lnTo>
                    <a:lnTo>
                      <a:pt x="38" y="197"/>
                    </a:lnTo>
                    <a:lnTo>
                      <a:pt x="38" y="193"/>
                    </a:lnTo>
                    <a:lnTo>
                      <a:pt x="40" y="187"/>
                    </a:lnTo>
                    <a:lnTo>
                      <a:pt x="42" y="183"/>
                    </a:lnTo>
                    <a:lnTo>
                      <a:pt x="44" y="181"/>
                    </a:lnTo>
                    <a:lnTo>
                      <a:pt x="46" y="175"/>
                    </a:lnTo>
                    <a:lnTo>
                      <a:pt x="44" y="171"/>
                    </a:lnTo>
                    <a:lnTo>
                      <a:pt x="44" y="165"/>
                    </a:lnTo>
                    <a:lnTo>
                      <a:pt x="44" y="161"/>
                    </a:lnTo>
                    <a:lnTo>
                      <a:pt x="44" y="159"/>
                    </a:lnTo>
                    <a:lnTo>
                      <a:pt x="46" y="157"/>
                    </a:lnTo>
                    <a:lnTo>
                      <a:pt x="46" y="153"/>
                    </a:lnTo>
                    <a:lnTo>
                      <a:pt x="46" y="149"/>
                    </a:lnTo>
                    <a:lnTo>
                      <a:pt x="46" y="147"/>
                    </a:lnTo>
                    <a:lnTo>
                      <a:pt x="48" y="141"/>
                    </a:lnTo>
                    <a:lnTo>
                      <a:pt x="48" y="139"/>
                    </a:lnTo>
                    <a:lnTo>
                      <a:pt x="46" y="137"/>
                    </a:lnTo>
                    <a:lnTo>
                      <a:pt x="46" y="135"/>
                    </a:lnTo>
                    <a:lnTo>
                      <a:pt x="44" y="133"/>
                    </a:lnTo>
                    <a:lnTo>
                      <a:pt x="42" y="131"/>
                    </a:lnTo>
                    <a:lnTo>
                      <a:pt x="42" y="127"/>
                    </a:lnTo>
                    <a:lnTo>
                      <a:pt x="42" y="125"/>
                    </a:lnTo>
                    <a:lnTo>
                      <a:pt x="44" y="121"/>
                    </a:lnTo>
                    <a:lnTo>
                      <a:pt x="44" y="119"/>
                    </a:lnTo>
                    <a:lnTo>
                      <a:pt x="44" y="117"/>
                    </a:lnTo>
                    <a:lnTo>
                      <a:pt x="40" y="115"/>
                    </a:lnTo>
                    <a:lnTo>
                      <a:pt x="36" y="113"/>
                    </a:lnTo>
                    <a:lnTo>
                      <a:pt x="36" y="111"/>
                    </a:lnTo>
                    <a:lnTo>
                      <a:pt x="34" y="105"/>
                    </a:lnTo>
                    <a:lnTo>
                      <a:pt x="32" y="101"/>
                    </a:lnTo>
                    <a:lnTo>
                      <a:pt x="32" y="97"/>
                    </a:lnTo>
                    <a:lnTo>
                      <a:pt x="36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40" y="79"/>
                    </a:lnTo>
                    <a:lnTo>
                      <a:pt x="38" y="77"/>
                    </a:lnTo>
                    <a:lnTo>
                      <a:pt x="36" y="75"/>
                    </a:lnTo>
                    <a:lnTo>
                      <a:pt x="36" y="73"/>
                    </a:lnTo>
                    <a:lnTo>
                      <a:pt x="38" y="67"/>
                    </a:lnTo>
                    <a:lnTo>
                      <a:pt x="36" y="61"/>
                    </a:lnTo>
                    <a:lnTo>
                      <a:pt x="34" y="53"/>
                    </a:lnTo>
                    <a:lnTo>
                      <a:pt x="34" y="49"/>
                    </a:lnTo>
                    <a:lnTo>
                      <a:pt x="32" y="41"/>
                    </a:lnTo>
                    <a:lnTo>
                      <a:pt x="34" y="37"/>
                    </a:lnTo>
                    <a:lnTo>
                      <a:pt x="38" y="33"/>
                    </a:lnTo>
                    <a:lnTo>
                      <a:pt x="40" y="29"/>
                    </a:lnTo>
                    <a:lnTo>
                      <a:pt x="42" y="29"/>
                    </a:lnTo>
                    <a:lnTo>
                      <a:pt x="44" y="20"/>
                    </a:lnTo>
                    <a:lnTo>
                      <a:pt x="44" y="12"/>
                    </a:lnTo>
                    <a:lnTo>
                      <a:pt x="46" y="6"/>
                    </a:lnTo>
                    <a:lnTo>
                      <a:pt x="52" y="4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3" name="Freeform 42"/>
              <p:cNvSpPr>
                <a:spLocks/>
              </p:cNvSpPr>
              <p:nvPr/>
            </p:nvSpPr>
            <p:spPr bwMode="auto">
              <a:xfrm>
                <a:off x="2948" y="2136"/>
                <a:ext cx="320" cy="271"/>
              </a:xfrm>
              <a:custGeom>
                <a:avLst/>
                <a:gdLst>
                  <a:gd name="T0" fmla="*/ 168 w 320"/>
                  <a:gd name="T1" fmla="*/ 0 h 271"/>
                  <a:gd name="T2" fmla="*/ 312 w 320"/>
                  <a:gd name="T3" fmla="*/ 6 h 271"/>
                  <a:gd name="T4" fmla="*/ 308 w 320"/>
                  <a:gd name="T5" fmla="*/ 29 h 271"/>
                  <a:gd name="T6" fmla="*/ 300 w 320"/>
                  <a:gd name="T7" fmla="*/ 37 h 271"/>
                  <a:gd name="T8" fmla="*/ 300 w 320"/>
                  <a:gd name="T9" fmla="*/ 53 h 271"/>
                  <a:gd name="T10" fmla="*/ 302 w 320"/>
                  <a:gd name="T11" fmla="*/ 73 h 271"/>
                  <a:gd name="T12" fmla="*/ 306 w 320"/>
                  <a:gd name="T13" fmla="*/ 79 h 271"/>
                  <a:gd name="T14" fmla="*/ 302 w 320"/>
                  <a:gd name="T15" fmla="*/ 95 h 271"/>
                  <a:gd name="T16" fmla="*/ 300 w 320"/>
                  <a:gd name="T17" fmla="*/ 105 h 271"/>
                  <a:gd name="T18" fmla="*/ 306 w 320"/>
                  <a:gd name="T19" fmla="*/ 115 h 271"/>
                  <a:gd name="T20" fmla="*/ 310 w 320"/>
                  <a:gd name="T21" fmla="*/ 121 h 271"/>
                  <a:gd name="T22" fmla="*/ 308 w 320"/>
                  <a:gd name="T23" fmla="*/ 131 h 271"/>
                  <a:gd name="T24" fmla="*/ 312 w 320"/>
                  <a:gd name="T25" fmla="*/ 137 h 271"/>
                  <a:gd name="T26" fmla="*/ 312 w 320"/>
                  <a:gd name="T27" fmla="*/ 147 h 271"/>
                  <a:gd name="T28" fmla="*/ 312 w 320"/>
                  <a:gd name="T29" fmla="*/ 157 h 271"/>
                  <a:gd name="T30" fmla="*/ 310 w 320"/>
                  <a:gd name="T31" fmla="*/ 165 h 271"/>
                  <a:gd name="T32" fmla="*/ 310 w 320"/>
                  <a:gd name="T33" fmla="*/ 181 h 271"/>
                  <a:gd name="T34" fmla="*/ 304 w 320"/>
                  <a:gd name="T35" fmla="*/ 193 h 271"/>
                  <a:gd name="T36" fmla="*/ 308 w 320"/>
                  <a:gd name="T37" fmla="*/ 203 h 271"/>
                  <a:gd name="T38" fmla="*/ 310 w 320"/>
                  <a:gd name="T39" fmla="*/ 213 h 271"/>
                  <a:gd name="T40" fmla="*/ 306 w 320"/>
                  <a:gd name="T41" fmla="*/ 217 h 271"/>
                  <a:gd name="T42" fmla="*/ 38 w 320"/>
                  <a:gd name="T43" fmla="*/ 231 h 271"/>
                  <a:gd name="T44" fmla="*/ 34 w 320"/>
                  <a:gd name="T45" fmla="*/ 239 h 271"/>
                  <a:gd name="T46" fmla="*/ 20 w 320"/>
                  <a:gd name="T47" fmla="*/ 249 h 271"/>
                  <a:gd name="T48" fmla="*/ 18 w 320"/>
                  <a:gd name="T49" fmla="*/ 267 h 271"/>
                  <a:gd name="T50" fmla="*/ 10 w 320"/>
                  <a:gd name="T51" fmla="*/ 269 h 271"/>
                  <a:gd name="T52" fmla="*/ 6 w 320"/>
                  <a:gd name="T53" fmla="*/ 245 h 271"/>
                  <a:gd name="T54" fmla="*/ 0 w 320"/>
                  <a:gd name="T55" fmla="*/ 233 h 271"/>
                  <a:gd name="T56" fmla="*/ 6 w 320"/>
                  <a:gd name="T57" fmla="*/ 233 h 271"/>
                  <a:gd name="T58" fmla="*/ 12 w 320"/>
                  <a:gd name="T59" fmla="*/ 225 h 271"/>
                  <a:gd name="T60" fmla="*/ 18 w 320"/>
                  <a:gd name="T61" fmla="*/ 217 h 271"/>
                  <a:gd name="T62" fmla="*/ 22 w 320"/>
                  <a:gd name="T63" fmla="*/ 205 h 271"/>
                  <a:gd name="T64" fmla="*/ 26 w 320"/>
                  <a:gd name="T65" fmla="*/ 193 h 271"/>
                  <a:gd name="T66" fmla="*/ 40 w 320"/>
                  <a:gd name="T67" fmla="*/ 183 h 271"/>
                  <a:gd name="T68" fmla="*/ 38 w 320"/>
                  <a:gd name="T69" fmla="*/ 173 h 271"/>
                  <a:gd name="T70" fmla="*/ 48 w 320"/>
                  <a:gd name="T71" fmla="*/ 165 h 271"/>
                  <a:gd name="T72" fmla="*/ 50 w 320"/>
                  <a:gd name="T73" fmla="*/ 153 h 271"/>
                  <a:gd name="T74" fmla="*/ 58 w 320"/>
                  <a:gd name="T75" fmla="*/ 147 h 271"/>
                  <a:gd name="T76" fmla="*/ 56 w 320"/>
                  <a:gd name="T77" fmla="*/ 135 h 271"/>
                  <a:gd name="T78" fmla="*/ 62 w 320"/>
                  <a:gd name="T79" fmla="*/ 125 h 271"/>
                  <a:gd name="T80" fmla="*/ 60 w 320"/>
                  <a:gd name="T81" fmla="*/ 111 h 271"/>
                  <a:gd name="T82" fmla="*/ 62 w 320"/>
                  <a:gd name="T83" fmla="*/ 99 h 271"/>
                  <a:gd name="T84" fmla="*/ 64 w 320"/>
                  <a:gd name="T85" fmla="*/ 95 h 271"/>
                  <a:gd name="T86" fmla="*/ 68 w 320"/>
                  <a:gd name="T87" fmla="*/ 83 h 271"/>
                  <a:gd name="T88" fmla="*/ 72 w 320"/>
                  <a:gd name="T89" fmla="*/ 73 h 271"/>
                  <a:gd name="T90" fmla="*/ 74 w 320"/>
                  <a:gd name="T91" fmla="*/ 63 h 271"/>
                  <a:gd name="T92" fmla="*/ 82 w 320"/>
                  <a:gd name="T93" fmla="*/ 51 h 271"/>
                  <a:gd name="T94" fmla="*/ 84 w 320"/>
                  <a:gd name="T95" fmla="*/ 43 h 271"/>
                  <a:gd name="T96" fmla="*/ 84 w 320"/>
                  <a:gd name="T97" fmla="*/ 25 h 271"/>
                  <a:gd name="T98" fmla="*/ 88 w 320"/>
                  <a:gd name="T99" fmla="*/ 22 h 271"/>
                  <a:gd name="T100" fmla="*/ 90 w 320"/>
                  <a:gd name="T101" fmla="*/ 12 h 271"/>
                  <a:gd name="T102" fmla="*/ 94 w 320"/>
                  <a:gd name="T103" fmla="*/ 0 h 2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0" h="271">
                    <a:moveTo>
                      <a:pt x="94" y="0"/>
                    </a:moveTo>
                    <a:lnTo>
                      <a:pt x="136" y="0"/>
                    </a:lnTo>
                    <a:lnTo>
                      <a:pt x="168" y="0"/>
                    </a:lnTo>
                    <a:lnTo>
                      <a:pt x="320" y="0"/>
                    </a:lnTo>
                    <a:lnTo>
                      <a:pt x="318" y="4"/>
                    </a:lnTo>
                    <a:lnTo>
                      <a:pt x="312" y="6"/>
                    </a:lnTo>
                    <a:lnTo>
                      <a:pt x="310" y="12"/>
                    </a:lnTo>
                    <a:lnTo>
                      <a:pt x="310" y="20"/>
                    </a:lnTo>
                    <a:lnTo>
                      <a:pt x="308" y="29"/>
                    </a:lnTo>
                    <a:lnTo>
                      <a:pt x="306" y="29"/>
                    </a:lnTo>
                    <a:lnTo>
                      <a:pt x="304" y="33"/>
                    </a:lnTo>
                    <a:lnTo>
                      <a:pt x="300" y="37"/>
                    </a:lnTo>
                    <a:lnTo>
                      <a:pt x="298" y="41"/>
                    </a:lnTo>
                    <a:lnTo>
                      <a:pt x="300" y="49"/>
                    </a:lnTo>
                    <a:lnTo>
                      <a:pt x="300" y="53"/>
                    </a:lnTo>
                    <a:lnTo>
                      <a:pt x="302" y="61"/>
                    </a:lnTo>
                    <a:lnTo>
                      <a:pt x="304" y="67"/>
                    </a:lnTo>
                    <a:lnTo>
                      <a:pt x="302" y="73"/>
                    </a:lnTo>
                    <a:lnTo>
                      <a:pt x="302" y="75"/>
                    </a:lnTo>
                    <a:lnTo>
                      <a:pt x="304" y="77"/>
                    </a:lnTo>
                    <a:lnTo>
                      <a:pt x="306" y="79"/>
                    </a:lnTo>
                    <a:lnTo>
                      <a:pt x="306" y="89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8" y="101"/>
                    </a:lnTo>
                    <a:lnTo>
                      <a:pt x="300" y="105"/>
                    </a:lnTo>
                    <a:lnTo>
                      <a:pt x="302" y="111"/>
                    </a:lnTo>
                    <a:lnTo>
                      <a:pt x="302" y="113"/>
                    </a:lnTo>
                    <a:lnTo>
                      <a:pt x="306" y="115"/>
                    </a:lnTo>
                    <a:lnTo>
                      <a:pt x="310" y="117"/>
                    </a:lnTo>
                    <a:lnTo>
                      <a:pt x="310" y="119"/>
                    </a:lnTo>
                    <a:lnTo>
                      <a:pt x="310" y="121"/>
                    </a:lnTo>
                    <a:lnTo>
                      <a:pt x="308" y="125"/>
                    </a:lnTo>
                    <a:lnTo>
                      <a:pt x="308" y="127"/>
                    </a:lnTo>
                    <a:lnTo>
                      <a:pt x="308" y="131"/>
                    </a:lnTo>
                    <a:lnTo>
                      <a:pt x="310" y="133"/>
                    </a:lnTo>
                    <a:lnTo>
                      <a:pt x="312" y="135"/>
                    </a:lnTo>
                    <a:lnTo>
                      <a:pt x="312" y="137"/>
                    </a:lnTo>
                    <a:lnTo>
                      <a:pt x="314" y="139"/>
                    </a:lnTo>
                    <a:lnTo>
                      <a:pt x="314" y="141"/>
                    </a:lnTo>
                    <a:lnTo>
                      <a:pt x="312" y="147"/>
                    </a:lnTo>
                    <a:lnTo>
                      <a:pt x="312" y="149"/>
                    </a:lnTo>
                    <a:lnTo>
                      <a:pt x="312" y="153"/>
                    </a:lnTo>
                    <a:lnTo>
                      <a:pt x="312" y="157"/>
                    </a:lnTo>
                    <a:lnTo>
                      <a:pt x="310" y="159"/>
                    </a:lnTo>
                    <a:lnTo>
                      <a:pt x="310" y="161"/>
                    </a:lnTo>
                    <a:lnTo>
                      <a:pt x="310" y="165"/>
                    </a:lnTo>
                    <a:lnTo>
                      <a:pt x="310" y="171"/>
                    </a:lnTo>
                    <a:lnTo>
                      <a:pt x="312" y="175"/>
                    </a:lnTo>
                    <a:lnTo>
                      <a:pt x="310" y="181"/>
                    </a:lnTo>
                    <a:lnTo>
                      <a:pt x="308" y="183"/>
                    </a:lnTo>
                    <a:lnTo>
                      <a:pt x="306" y="187"/>
                    </a:lnTo>
                    <a:lnTo>
                      <a:pt x="304" y="193"/>
                    </a:lnTo>
                    <a:lnTo>
                      <a:pt x="304" y="197"/>
                    </a:lnTo>
                    <a:lnTo>
                      <a:pt x="304" y="199"/>
                    </a:lnTo>
                    <a:lnTo>
                      <a:pt x="308" y="203"/>
                    </a:lnTo>
                    <a:lnTo>
                      <a:pt x="310" y="207"/>
                    </a:lnTo>
                    <a:lnTo>
                      <a:pt x="310" y="211"/>
                    </a:lnTo>
                    <a:lnTo>
                      <a:pt x="310" y="213"/>
                    </a:lnTo>
                    <a:lnTo>
                      <a:pt x="308" y="215"/>
                    </a:lnTo>
                    <a:lnTo>
                      <a:pt x="306" y="217"/>
                    </a:lnTo>
                    <a:lnTo>
                      <a:pt x="46" y="227"/>
                    </a:lnTo>
                    <a:lnTo>
                      <a:pt x="42" y="229"/>
                    </a:lnTo>
                    <a:lnTo>
                      <a:pt x="38" y="231"/>
                    </a:lnTo>
                    <a:lnTo>
                      <a:pt x="34" y="235"/>
                    </a:lnTo>
                    <a:lnTo>
                      <a:pt x="34" y="239"/>
                    </a:lnTo>
                    <a:lnTo>
                      <a:pt x="34" y="243"/>
                    </a:lnTo>
                    <a:lnTo>
                      <a:pt x="32" y="247"/>
                    </a:lnTo>
                    <a:lnTo>
                      <a:pt x="20" y="249"/>
                    </a:lnTo>
                    <a:lnTo>
                      <a:pt x="20" y="257"/>
                    </a:lnTo>
                    <a:lnTo>
                      <a:pt x="18" y="261"/>
                    </a:lnTo>
                    <a:lnTo>
                      <a:pt x="18" y="267"/>
                    </a:lnTo>
                    <a:lnTo>
                      <a:pt x="16" y="271"/>
                    </a:lnTo>
                    <a:lnTo>
                      <a:pt x="14" y="269"/>
                    </a:lnTo>
                    <a:lnTo>
                      <a:pt x="10" y="269"/>
                    </a:lnTo>
                    <a:lnTo>
                      <a:pt x="10" y="253"/>
                    </a:lnTo>
                    <a:lnTo>
                      <a:pt x="8" y="247"/>
                    </a:lnTo>
                    <a:lnTo>
                      <a:pt x="6" y="245"/>
                    </a:lnTo>
                    <a:lnTo>
                      <a:pt x="4" y="237"/>
                    </a:lnTo>
                    <a:lnTo>
                      <a:pt x="2" y="235"/>
                    </a:lnTo>
                    <a:lnTo>
                      <a:pt x="0" y="233"/>
                    </a:lnTo>
                    <a:lnTo>
                      <a:pt x="2" y="231"/>
                    </a:lnTo>
                    <a:lnTo>
                      <a:pt x="4" y="233"/>
                    </a:lnTo>
                    <a:lnTo>
                      <a:pt x="6" y="233"/>
                    </a:lnTo>
                    <a:lnTo>
                      <a:pt x="6" y="229"/>
                    </a:lnTo>
                    <a:lnTo>
                      <a:pt x="6" y="225"/>
                    </a:lnTo>
                    <a:lnTo>
                      <a:pt x="12" y="225"/>
                    </a:lnTo>
                    <a:lnTo>
                      <a:pt x="14" y="219"/>
                    </a:lnTo>
                    <a:lnTo>
                      <a:pt x="18" y="219"/>
                    </a:lnTo>
                    <a:lnTo>
                      <a:pt x="18" y="217"/>
                    </a:lnTo>
                    <a:lnTo>
                      <a:pt x="16" y="213"/>
                    </a:lnTo>
                    <a:lnTo>
                      <a:pt x="16" y="211"/>
                    </a:lnTo>
                    <a:lnTo>
                      <a:pt x="22" y="205"/>
                    </a:lnTo>
                    <a:lnTo>
                      <a:pt x="22" y="197"/>
                    </a:lnTo>
                    <a:lnTo>
                      <a:pt x="22" y="195"/>
                    </a:lnTo>
                    <a:lnTo>
                      <a:pt x="26" y="193"/>
                    </a:lnTo>
                    <a:lnTo>
                      <a:pt x="26" y="191"/>
                    </a:lnTo>
                    <a:lnTo>
                      <a:pt x="30" y="187"/>
                    </a:lnTo>
                    <a:lnTo>
                      <a:pt x="40" y="183"/>
                    </a:lnTo>
                    <a:lnTo>
                      <a:pt x="40" y="181"/>
                    </a:lnTo>
                    <a:lnTo>
                      <a:pt x="38" y="173"/>
                    </a:lnTo>
                    <a:lnTo>
                      <a:pt x="42" y="173"/>
                    </a:lnTo>
                    <a:lnTo>
                      <a:pt x="44" y="171"/>
                    </a:lnTo>
                    <a:lnTo>
                      <a:pt x="48" y="165"/>
                    </a:lnTo>
                    <a:lnTo>
                      <a:pt x="54" y="159"/>
                    </a:lnTo>
                    <a:lnTo>
                      <a:pt x="54" y="155"/>
                    </a:lnTo>
                    <a:lnTo>
                      <a:pt x="50" y="153"/>
                    </a:lnTo>
                    <a:lnTo>
                      <a:pt x="50" y="151"/>
                    </a:lnTo>
                    <a:lnTo>
                      <a:pt x="56" y="149"/>
                    </a:lnTo>
                    <a:lnTo>
                      <a:pt x="58" y="147"/>
                    </a:lnTo>
                    <a:lnTo>
                      <a:pt x="58" y="141"/>
                    </a:lnTo>
                    <a:lnTo>
                      <a:pt x="56" y="137"/>
                    </a:lnTo>
                    <a:lnTo>
                      <a:pt x="56" y="135"/>
                    </a:lnTo>
                    <a:lnTo>
                      <a:pt x="58" y="129"/>
                    </a:lnTo>
                    <a:lnTo>
                      <a:pt x="62" y="125"/>
                    </a:lnTo>
                    <a:lnTo>
                      <a:pt x="62" y="123"/>
                    </a:lnTo>
                    <a:lnTo>
                      <a:pt x="62" y="117"/>
                    </a:lnTo>
                    <a:lnTo>
                      <a:pt x="60" y="111"/>
                    </a:lnTo>
                    <a:lnTo>
                      <a:pt x="64" y="111"/>
                    </a:lnTo>
                    <a:lnTo>
                      <a:pt x="66" y="103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64" y="97"/>
                    </a:lnTo>
                    <a:lnTo>
                      <a:pt x="64" y="95"/>
                    </a:lnTo>
                    <a:lnTo>
                      <a:pt x="64" y="91"/>
                    </a:lnTo>
                    <a:lnTo>
                      <a:pt x="66" y="87"/>
                    </a:lnTo>
                    <a:lnTo>
                      <a:pt x="68" y="83"/>
                    </a:lnTo>
                    <a:lnTo>
                      <a:pt x="74" y="83"/>
                    </a:lnTo>
                    <a:lnTo>
                      <a:pt x="74" y="75"/>
                    </a:lnTo>
                    <a:lnTo>
                      <a:pt x="72" y="73"/>
                    </a:lnTo>
                    <a:lnTo>
                      <a:pt x="74" y="67"/>
                    </a:lnTo>
                    <a:lnTo>
                      <a:pt x="74" y="65"/>
                    </a:lnTo>
                    <a:lnTo>
                      <a:pt x="74" y="63"/>
                    </a:lnTo>
                    <a:lnTo>
                      <a:pt x="78" y="61"/>
                    </a:lnTo>
                    <a:lnTo>
                      <a:pt x="82" y="53"/>
                    </a:lnTo>
                    <a:lnTo>
                      <a:pt x="82" y="51"/>
                    </a:lnTo>
                    <a:lnTo>
                      <a:pt x="86" y="51"/>
                    </a:lnTo>
                    <a:lnTo>
                      <a:pt x="86" y="47"/>
                    </a:lnTo>
                    <a:lnTo>
                      <a:pt x="84" y="43"/>
                    </a:lnTo>
                    <a:lnTo>
                      <a:pt x="82" y="37"/>
                    </a:lnTo>
                    <a:lnTo>
                      <a:pt x="82" y="29"/>
                    </a:lnTo>
                    <a:lnTo>
                      <a:pt x="84" y="25"/>
                    </a:lnTo>
                    <a:lnTo>
                      <a:pt x="84" y="22"/>
                    </a:lnTo>
                    <a:lnTo>
                      <a:pt x="86" y="20"/>
                    </a:lnTo>
                    <a:lnTo>
                      <a:pt x="88" y="22"/>
                    </a:lnTo>
                    <a:lnTo>
                      <a:pt x="90" y="20"/>
                    </a:lnTo>
                    <a:lnTo>
                      <a:pt x="92" y="16"/>
                    </a:lnTo>
                    <a:lnTo>
                      <a:pt x="90" y="12"/>
                    </a:lnTo>
                    <a:lnTo>
                      <a:pt x="92" y="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4" name="Freeform 43"/>
              <p:cNvSpPr>
                <a:spLocks/>
              </p:cNvSpPr>
              <p:nvPr/>
            </p:nvSpPr>
            <p:spPr bwMode="auto">
              <a:xfrm>
                <a:off x="1777" y="2213"/>
                <a:ext cx="354" cy="368"/>
              </a:xfrm>
              <a:custGeom>
                <a:avLst/>
                <a:gdLst>
                  <a:gd name="T0" fmla="*/ 200 w 354"/>
                  <a:gd name="T1" fmla="*/ 6 h 368"/>
                  <a:gd name="T2" fmla="*/ 266 w 354"/>
                  <a:gd name="T3" fmla="*/ 6 h 368"/>
                  <a:gd name="T4" fmla="*/ 266 w 354"/>
                  <a:gd name="T5" fmla="*/ 0 h 368"/>
                  <a:gd name="T6" fmla="*/ 346 w 354"/>
                  <a:gd name="T7" fmla="*/ 2 h 368"/>
                  <a:gd name="T8" fmla="*/ 346 w 354"/>
                  <a:gd name="T9" fmla="*/ 4 h 368"/>
                  <a:gd name="T10" fmla="*/ 346 w 354"/>
                  <a:gd name="T11" fmla="*/ 20 h 368"/>
                  <a:gd name="T12" fmla="*/ 346 w 354"/>
                  <a:gd name="T13" fmla="*/ 246 h 368"/>
                  <a:gd name="T14" fmla="*/ 350 w 354"/>
                  <a:gd name="T15" fmla="*/ 248 h 368"/>
                  <a:gd name="T16" fmla="*/ 350 w 354"/>
                  <a:gd name="T17" fmla="*/ 254 h 368"/>
                  <a:gd name="T18" fmla="*/ 352 w 354"/>
                  <a:gd name="T19" fmla="*/ 254 h 368"/>
                  <a:gd name="T20" fmla="*/ 354 w 354"/>
                  <a:gd name="T21" fmla="*/ 256 h 368"/>
                  <a:gd name="T22" fmla="*/ 354 w 354"/>
                  <a:gd name="T23" fmla="*/ 262 h 368"/>
                  <a:gd name="T24" fmla="*/ 352 w 354"/>
                  <a:gd name="T25" fmla="*/ 266 h 368"/>
                  <a:gd name="T26" fmla="*/ 348 w 354"/>
                  <a:gd name="T27" fmla="*/ 266 h 368"/>
                  <a:gd name="T28" fmla="*/ 348 w 354"/>
                  <a:gd name="T29" fmla="*/ 270 h 368"/>
                  <a:gd name="T30" fmla="*/ 348 w 354"/>
                  <a:gd name="T31" fmla="*/ 274 h 368"/>
                  <a:gd name="T32" fmla="*/ 344 w 354"/>
                  <a:gd name="T33" fmla="*/ 276 h 368"/>
                  <a:gd name="T34" fmla="*/ 342 w 354"/>
                  <a:gd name="T35" fmla="*/ 286 h 368"/>
                  <a:gd name="T36" fmla="*/ 334 w 354"/>
                  <a:gd name="T37" fmla="*/ 290 h 368"/>
                  <a:gd name="T38" fmla="*/ 328 w 354"/>
                  <a:gd name="T39" fmla="*/ 294 h 368"/>
                  <a:gd name="T40" fmla="*/ 328 w 354"/>
                  <a:gd name="T41" fmla="*/ 296 h 368"/>
                  <a:gd name="T42" fmla="*/ 334 w 354"/>
                  <a:gd name="T43" fmla="*/ 300 h 368"/>
                  <a:gd name="T44" fmla="*/ 334 w 354"/>
                  <a:gd name="T45" fmla="*/ 304 h 368"/>
                  <a:gd name="T46" fmla="*/ 332 w 354"/>
                  <a:gd name="T47" fmla="*/ 308 h 368"/>
                  <a:gd name="T48" fmla="*/ 330 w 354"/>
                  <a:gd name="T49" fmla="*/ 312 h 368"/>
                  <a:gd name="T50" fmla="*/ 330 w 354"/>
                  <a:gd name="T51" fmla="*/ 316 h 368"/>
                  <a:gd name="T52" fmla="*/ 326 w 354"/>
                  <a:gd name="T53" fmla="*/ 318 h 368"/>
                  <a:gd name="T54" fmla="*/ 274 w 354"/>
                  <a:gd name="T55" fmla="*/ 320 h 368"/>
                  <a:gd name="T56" fmla="*/ 232 w 354"/>
                  <a:gd name="T57" fmla="*/ 318 h 368"/>
                  <a:gd name="T58" fmla="*/ 232 w 354"/>
                  <a:gd name="T59" fmla="*/ 320 h 368"/>
                  <a:gd name="T60" fmla="*/ 230 w 354"/>
                  <a:gd name="T61" fmla="*/ 358 h 368"/>
                  <a:gd name="T62" fmla="*/ 86 w 354"/>
                  <a:gd name="T63" fmla="*/ 356 h 368"/>
                  <a:gd name="T64" fmla="*/ 76 w 354"/>
                  <a:gd name="T65" fmla="*/ 360 h 368"/>
                  <a:gd name="T66" fmla="*/ 70 w 354"/>
                  <a:gd name="T67" fmla="*/ 356 h 368"/>
                  <a:gd name="T68" fmla="*/ 44 w 354"/>
                  <a:gd name="T69" fmla="*/ 356 h 368"/>
                  <a:gd name="T70" fmla="*/ 42 w 354"/>
                  <a:gd name="T71" fmla="*/ 366 h 368"/>
                  <a:gd name="T72" fmla="*/ 2 w 354"/>
                  <a:gd name="T73" fmla="*/ 368 h 368"/>
                  <a:gd name="T74" fmla="*/ 0 w 354"/>
                  <a:gd name="T75" fmla="*/ 336 h 368"/>
                  <a:gd name="T76" fmla="*/ 0 w 354"/>
                  <a:gd name="T77" fmla="*/ 240 h 368"/>
                  <a:gd name="T78" fmla="*/ 2 w 354"/>
                  <a:gd name="T79" fmla="*/ 232 h 368"/>
                  <a:gd name="T80" fmla="*/ 94 w 354"/>
                  <a:gd name="T81" fmla="*/ 234 h 368"/>
                  <a:gd name="T82" fmla="*/ 100 w 354"/>
                  <a:gd name="T83" fmla="*/ 234 h 368"/>
                  <a:gd name="T84" fmla="*/ 100 w 354"/>
                  <a:gd name="T85" fmla="*/ 98 h 368"/>
                  <a:gd name="T86" fmla="*/ 102 w 354"/>
                  <a:gd name="T87" fmla="*/ 56 h 368"/>
                  <a:gd name="T88" fmla="*/ 100 w 354"/>
                  <a:gd name="T89" fmla="*/ 54 h 368"/>
                  <a:gd name="T90" fmla="*/ 102 w 354"/>
                  <a:gd name="T91" fmla="*/ 16 h 368"/>
                  <a:gd name="T92" fmla="*/ 166 w 354"/>
                  <a:gd name="T93" fmla="*/ 18 h 368"/>
                  <a:gd name="T94" fmla="*/ 198 w 354"/>
                  <a:gd name="T95" fmla="*/ 16 h 368"/>
                  <a:gd name="T96" fmla="*/ 200 w 354"/>
                  <a:gd name="T97" fmla="*/ 6 h 368"/>
                  <a:gd name="T98" fmla="*/ 200 w 354"/>
                  <a:gd name="T99" fmla="*/ 6 h 3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4" h="368">
                    <a:moveTo>
                      <a:pt x="200" y="6"/>
                    </a:moveTo>
                    <a:lnTo>
                      <a:pt x="266" y="6"/>
                    </a:lnTo>
                    <a:lnTo>
                      <a:pt x="266" y="0"/>
                    </a:lnTo>
                    <a:lnTo>
                      <a:pt x="346" y="2"/>
                    </a:lnTo>
                    <a:lnTo>
                      <a:pt x="346" y="4"/>
                    </a:lnTo>
                    <a:lnTo>
                      <a:pt x="346" y="20"/>
                    </a:lnTo>
                    <a:lnTo>
                      <a:pt x="346" y="246"/>
                    </a:lnTo>
                    <a:lnTo>
                      <a:pt x="350" y="248"/>
                    </a:lnTo>
                    <a:lnTo>
                      <a:pt x="350" y="254"/>
                    </a:lnTo>
                    <a:lnTo>
                      <a:pt x="352" y="254"/>
                    </a:lnTo>
                    <a:lnTo>
                      <a:pt x="354" y="256"/>
                    </a:lnTo>
                    <a:lnTo>
                      <a:pt x="354" y="262"/>
                    </a:lnTo>
                    <a:lnTo>
                      <a:pt x="352" y="266"/>
                    </a:lnTo>
                    <a:lnTo>
                      <a:pt x="348" y="266"/>
                    </a:lnTo>
                    <a:lnTo>
                      <a:pt x="348" y="270"/>
                    </a:lnTo>
                    <a:lnTo>
                      <a:pt x="348" y="274"/>
                    </a:lnTo>
                    <a:lnTo>
                      <a:pt x="344" y="276"/>
                    </a:lnTo>
                    <a:lnTo>
                      <a:pt x="342" y="286"/>
                    </a:lnTo>
                    <a:lnTo>
                      <a:pt x="334" y="290"/>
                    </a:lnTo>
                    <a:lnTo>
                      <a:pt x="328" y="294"/>
                    </a:lnTo>
                    <a:lnTo>
                      <a:pt x="328" y="296"/>
                    </a:lnTo>
                    <a:lnTo>
                      <a:pt x="334" y="300"/>
                    </a:lnTo>
                    <a:lnTo>
                      <a:pt x="334" y="304"/>
                    </a:lnTo>
                    <a:lnTo>
                      <a:pt x="332" y="308"/>
                    </a:lnTo>
                    <a:lnTo>
                      <a:pt x="330" y="312"/>
                    </a:lnTo>
                    <a:lnTo>
                      <a:pt x="330" y="316"/>
                    </a:lnTo>
                    <a:lnTo>
                      <a:pt x="326" y="318"/>
                    </a:lnTo>
                    <a:lnTo>
                      <a:pt x="274" y="320"/>
                    </a:lnTo>
                    <a:lnTo>
                      <a:pt x="232" y="318"/>
                    </a:lnTo>
                    <a:lnTo>
                      <a:pt x="232" y="320"/>
                    </a:lnTo>
                    <a:lnTo>
                      <a:pt x="230" y="358"/>
                    </a:lnTo>
                    <a:lnTo>
                      <a:pt x="86" y="356"/>
                    </a:lnTo>
                    <a:lnTo>
                      <a:pt x="76" y="360"/>
                    </a:lnTo>
                    <a:lnTo>
                      <a:pt x="70" y="356"/>
                    </a:lnTo>
                    <a:lnTo>
                      <a:pt x="44" y="356"/>
                    </a:lnTo>
                    <a:lnTo>
                      <a:pt x="42" y="366"/>
                    </a:lnTo>
                    <a:lnTo>
                      <a:pt x="2" y="368"/>
                    </a:lnTo>
                    <a:lnTo>
                      <a:pt x="0" y="336"/>
                    </a:lnTo>
                    <a:lnTo>
                      <a:pt x="0" y="240"/>
                    </a:lnTo>
                    <a:lnTo>
                      <a:pt x="2" y="232"/>
                    </a:lnTo>
                    <a:lnTo>
                      <a:pt x="94" y="234"/>
                    </a:lnTo>
                    <a:lnTo>
                      <a:pt x="100" y="234"/>
                    </a:lnTo>
                    <a:lnTo>
                      <a:pt x="100" y="98"/>
                    </a:lnTo>
                    <a:lnTo>
                      <a:pt x="102" y="56"/>
                    </a:lnTo>
                    <a:lnTo>
                      <a:pt x="100" y="54"/>
                    </a:lnTo>
                    <a:lnTo>
                      <a:pt x="102" y="16"/>
                    </a:lnTo>
                    <a:lnTo>
                      <a:pt x="166" y="18"/>
                    </a:lnTo>
                    <a:lnTo>
                      <a:pt x="198" y="16"/>
                    </a:lnTo>
                    <a:lnTo>
                      <a:pt x="200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" name="Freeform 44"/>
              <p:cNvSpPr>
                <a:spLocks/>
              </p:cNvSpPr>
              <p:nvPr/>
            </p:nvSpPr>
            <p:spPr bwMode="auto">
              <a:xfrm>
                <a:off x="1383" y="2225"/>
                <a:ext cx="498" cy="374"/>
              </a:xfrm>
              <a:custGeom>
                <a:avLst/>
                <a:gdLst>
                  <a:gd name="T0" fmla="*/ 396 w 496"/>
                  <a:gd name="T1" fmla="*/ 220 h 374"/>
                  <a:gd name="T2" fmla="*/ 230 w 496"/>
                  <a:gd name="T3" fmla="*/ 372 h 374"/>
                  <a:gd name="T4" fmla="*/ 164 w 496"/>
                  <a:gd name="T5" fmla="*/ 372 h 374"/>
                  <a:gd name="T6" fmla="*/ 4 w 496"/>
                  <a:gd name="T7" fmla="*/ 368 h 374"/>
                  <a:gd name="T8" fmla="*/ 8 w 496"/>
                  <a:gd name="T9" fmla="*/ 366 h 374"/>
                  <a:gd name="T10" fmla="*/ 10 w 496"/>
                  <a:gd name="T11" fmla="*/ 354 h 374"/>
                  <a:gd name="T12" fmla="*/ 14 w 496"/>
                  <a:gd name="T13" fmla="*/ 354 h 374"/>
                  <a:gd name="T14" fmla="*/ 20 w 496"/>
                  <a:gd name="T15" fmla="*/ 350 h 374"/>
                  <a:gd name="T16" fmla="*/ 26 w 496"/>
                  <a:gd name="T17" fmla="*/ 350 h 374"/>
                  <a:gd name="T18" fmla="*/ 26 w 496"/>
                  <a:gd name="T19" fmla="*/ 340 h 374"/>
                  <a:gd name="T20" fmla="*/ 22 w 496"/>
                  <a:gd name="T21" fmla="*/ 332 h 374"/>
                  <a:gd name="T22" fmla="*/ 26 w 496"/>
                  <a:gd name="T23" fmla="*/ 328 h 374"/>
                  <a:gd name="T24" fmla="*/ 20 w 496"/>
                  <a:gd name="T25" fmla="*/ 322 h 374"/>
                  <a:gd name="T26" fmla="*/ 16 w 496"/>
                  <a:gd name="T27" fmla="*/ 312 h 374"/>
                  <a:gd name="T28" fmla="*/ 16 w 496"/>
                  <a:gd name="T29" fmla="*/ 304 h 374"/>
                  <a:gd name="T30" fmla="*/ 18 w 496"/>
                  <a:gd name="T31" fmla="*/ 296 h 374"/>
                  <a:gd name="T32" fmla="*/ 22 w 496"/>
                  <a:gd name="T33" fmla="*/ 290 h 374"/>
                  <a:gd name="T34" fmla="*/ 20 w 496"/>
                  <a:gd name="T35" fmla="*/ 282 h 374"/>
                  <a:gd name="T36" fmla="*/ 14 w 496"/>
                  <a:gd name="T37" fmla="*/ 278 h 374"/>
                  <a:gd name="T38" fmla="*/ 4 w 496"/>
                  <a:gd name="T39" fmla="*/ 272 h 374"/>
                  <a:gd name="T40" fmla="*/ 4 w 496"/>
                  <a:gd name="T41" fmla="*/ 264 h 374"/>
                  <a:gd name="T42" fmla="*/ 10 w 496"/>
                  <a:gd name="T43" fmla="*/ 254 h 374"/>
                  <a:gd name="T44" fmla="*/ 10 w 496"/>
                  <a:gd name="T45" fmla="*/ 242 h 374"/>
                  <a:gd name="T46" fmla="*/ 16 w 496"/>
                  <a:gd name="T47" fmla="*/ 236 h 374"/>
                  <a:gd name="T48" fmla="*/ 22 w 496"/>
                  <a:gd name="T49" fmla="*/ 228 h 374"/>
                  <a:gd name="T50" fmla="*/ 28 w 496"/>
                  <a:gd name="T51" fmla="*/ 226 h 374"/>
                  <a:gd name="T52" fmla="*/ 32 w 496"/>
                  <a:gd name="T53" fmla="*/ 226 h 374"/>
                  <a:gd name="T54" fmla="*/ 36 w 496"/>
                  <a:gd name="T55" fmla="*/ 228 h 374"/>
                  <a:gd name="T56" fmla="*/ 40 w 496"/>
                  <a:gd name="T57" fmla="*/ 222 h 374"/>
                  <a:gd name="T58" fmla="*/ 36 w 496"/>
                  <a:gd name="T59" fmla="*/ 210 h 374"/>
                  <a:gd name="T60" fmla="*/ 34 w 496"/>
                  <a:gd name="T61" fmla="*/ 198 h 374"/>
                  <a:gd name="T62" fmla="*/ 38 w 496"/>
                  <a:gd name="T63" fmla="*/ 192 h 374"/>
                  <a:gd name="T64" fmla="*/ 44 w 496"/>
                  <a:gd name="T65" fmla="*/ 180 h 374"/>
                  <a:gd name="T66" fmla="*/ 52 w 496"/>
                  <a:gd name="T67" fmla="*/ 170 h 374"/>
                  <a:gd name="T68" fmla="*/ 58 w 496"/>
                  <a:gd name="T69" fmla="*/ 166 h 374"/>
                  <a:gd name="T70" fmla="*/ 66 w 496"/>
                  <a:gd name="T71" fmla="*/ 162 h 374"/>
                  <a:gd name="T72" fmla="*/ 74 w 496"/>
                  <a:gd name="T73" fmla="*/ 152 h 374"/>
                  <a:gd name="T74" fmla="*/ 76 w 496"/>
                  <a:gd name="T75" fmla="*/ 138 h 374"/>
                  <a:gd name="T76" fmla="*/ 82 w 496"/>
                  <a:gd name="T77" fmla="*/ 128 h 374"/>
                  <a:gd name="T78" fmla="*/ 82 w 496"/>
                  <a:gd name="T79" fmla="*/ 120 h 374"/>
                  <a:gd name="T80" fmla="*/ 80 w 496"/>
                  <a:gd name="T81" fmla="*/ 112 h 374"/>
                  <a:gd name="T82" fmla="*/ 84 w 496"/>
                  <a:gd name="T83" fmla="*/ 104 h 374"/>
                  <a:gd name="T84" fmla="*/ 84 w 496"/>
                  <a:gd name="T85" fmla="*/ 98 h 374"/>
                  <a:gd name="T86" fmla="*/ 90 w 496"/>
                  <a:gd name="T87" fmla="*/ 94 h 374"/>
                  <a:gd name="T88" fmla="*/ 96 w 496"/>
                  <a:gd name="T89" fmla="*/ 84 h 374"/>
                  <a:gd name="T90" fmla="*/ 98 w 496"/>
                  <a:gd name="T91" fmla="*/ 78 h 374"/>
                  <a:gd name="T92" fmla="*/ 102 w 496"/>
                  <a:gd name="T93" fmla="*/ 70 h 374"/>
                  <a:gd name="T94" fmla="*/ 104 w 496"/>
                  <a:gd name="T95" fmla="*/ 62 h 374"/>
                  <a:gd name="T96" fmla="*/ 114 w 496"/>
                  <a:gd name="T97" fmla="*/ 58 h 374"/>
                  <a:gd name="T98" fmla="*/ 120 w 496"/>
                  <a:gd name="T99" fmla="*/ 44 h 374"/>
                  <a:gd name="T100" fmla="*/ 112 w 496"/>
                  <a:gd name="T101" fmla="*/ 32 h 374"/>
                  <a:gd name="T102" fmla="*/ 118 w 496"/>
                  <a:gd name="T103" fmla="*/ 24 h 374"/>
                  <a:gd name="T104" fmla="*/ 116 w 496"/>
                  <a:gd name="T105" fmla="*/ 14 h 374"/>
                  <a:gd name="T106" fmla="*/ 130 w 496"/>
                  <a:gd name="T107" fmla="*/ 2 h 374"/>
                  <a:gd name="T108" fmla="*/ 174 w 496"/>
                  <a:gd name="T109" fmla="*/ 14 h 374"/>
                  <a:gd name="T110" fmla="*/ 392 w 496"/>
                  <a:gd name="T111" fmla="*/ 4 h 3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96" h="374">
                    <a:moveTo>
                      <a:pt x="496" y="4"/>
                    </a:moveTo>
                    <a:lnTo>
                      <a:pt x="494" y="42"/>
                    </a:lnTo>
                    <a:lnTo>
                      <a:pt x="496" y="44"/>
                    </a:lnTo>
                    <a:lnTo>
                      <a:pt x="494" y="86"/>
                    </a:lnTo>
                    <a:lnTo>
                      <a:pt x="494" y="222"/>
                    </a:lnTo>
                    <a:lnTo>
                      <a:pt x="488" y="222"/>
                    </a:lnTo>
                    <a:lnTo>
                      <a:pt x="396" y="220"/>
                    </a:lnTo>
                    <a:lnTo>
                      <a:pt x="394" y="228"/>
                    </a:lnTo>
                    <a:lnTo>
                      <a:pt x="394" y="324"/>
                    </a:lnTo>
                    <a:lnTo>
                      <a:pt x="396" y="356"/>
                    </a:lnTo>
                    <a:lnTo>
                      <a:pt x="394" y="374"/>
                    </a:lnTo>
                    <a:lnTo>
                      <a:pt x="390" y="374"/>
                    </a:lnTo>
                    <a:lnTo>
                      <a:pt x="312" y="372"/>
                    </a:lnTo>
                    <a:lnTo>
                      <a:pt x="230" y="372"/>
                    </a:lnTo>
                    <a:lnTo>
                      <a:pt x="232" y="322"/>
                    </a:lnTo>
                    <a:lnTo>
                      <a:pt x="230" y="316"/>
                    </a:lnTo>
                    <a:lnTo>
                      <a:pt x="230" y="306"/>
                    </a:lnTo>
                    <a:lnTo>
                      <a:pt x="216" y="306"/>
                    </a:lnTo>
                    <a:lnTo>
                      <a:pt x="208" y="306"/>
                    </a:lnTo>
                    <a:lnTo>
                      <a:pt x="164" y="306"/>
                    </a:lnTo>
                    <a:lnTo>
                      <a:pt x="164" y="372"/>
                    </a:lnTo>
                    <a:lnTo>
                      <a:pt x="30" y="372"/>
                    </a:lnTo>
                    <a:lnTo>
                      <a:pt x="0" y="372"/>
                    </a:lnTo>
                    <a:lnTo>
                      <a:pt x="0" y="370"/>
                    </a:lnTo>
                    <a:lnTo>
                      <a:pt x="2" y="368"/>
                    </a:lnTo>
                    <a:lnTo>
                      <a:pt x="4" y="368"/>
                    </a:lnTo>
                    <a:lnTo>
                      <a:pt x="4" y="366"/>
                    </a:lnTo>
                    <a:lnTo>
                      <a:pt x="6" y="364"/>
                    </a:lnTo>
                    <a:lnTo>
                      <a:pt x="6" y="366"/>
                    </a:lnTo>
                    <a:lnTo>
                      <a:pt x="8" y="366"/>
                    </a:lnTo>
                    <a:lnTo>
                      <a:pt x="8" y="364"/>
                    </a:lnTo>
                    <a:lnTo>
                      <a:pt x="10" y="362"/>
                    </a:lnTo>
                    <a:lnTo>
                      <a:pt x="10" y="360"/>
                    </a:lnTo>
                    <a:lnTo>
                      <a:pt x="10" y="358"/>
                    </a:lnTo>
                    <a:lnTo>
                      <a:pt x="10" y="356"/>
                    </a:lnTo>
                    <a:lnTo>
                      <a:pt x="10" y="354"/>
                    </a:lnTo>
                    <a:lnTo>
                      <a:pt x="10" y="352"/>
                    </a:lnTo>
                    <a:lnTo>
                      <a:pt x="12" y="352"/>
                    </a:lnTo>
                    <a:lnTo>
                      <a:pt x="14" y="352"/>
                    </a:lnTo>
                    <a:lnTo>
                      <a:pt x="14" y="354"/>
                    </a:lnTo>
                    <a:lnTo>
                      <a:pt x="14" y="356"/>
                    </a:lnTo>
                    <a:lnTo>
                      <a:pt x="16" y="356"/>
                    </a:lnTo>
                    <a:lnTo>
                      <a:pt x="18" y="352"/>
                    </a:lnTo>
                    <a:lnTo>
                      <a:pt x="18" y="350"/>
                    </a:lnTo>
                    <a:lnTo>
                      <a:pt x="20" y="350"/>
                    </a:lnTo>
                    <a:lnTo>
                      <a:pt x="22" y="352"/>
                    </a:lnTo>
                    <a:lnTo>
                      <a:pt x="24" y="352"/>
                    </a:lnTo>
                    <a:lnTo>
                      <a:pt x="26" y="352"/>
                    </a:lnTo>
                    <a:lnTo>
                      <a:pt x="26" y="350"/>
                    </a:lnTo>
                    <a:lnTo>
                      <a:pt x="26" y="348"/>
                    </a:lnTo>
                    <a:lnTo>
                      <a:pt x="26" y="346"/>
                    </a:lnTo>
                    <a:lnTo>
                      <a:pt x="28" y="344"/>
                    </a:lnTo>
                    <a:lnTo>
                      <a:pt x="28" y="342"/>
                    </a:lnTo>
                    <a:lnTo>
                      <a:pt x="26" y="342"/>
                    </a:lnTo>
                    <a:lnTo>
                      <a:pt x="26" y="340"/>
                    </a:lnTo>
                    <a:lnTo>
                      <a:pt x="24" y="340"/>
                    </a:lnTo>
                    <a:lnTo>
                      <a:pt x="24" y="338"/>
                    </a:lnTo>
                    <a:lnTo>
                      <a:pt x="24" y="336"/>
                    </a:lnTo>
                    <a:lnTo>
                      <a:pt x="24" y="334"/>
                    </a:lnTo>
                    <a:lnTo>
                      <a:pt x="22" y="332"/>
                    </a:lnTo>
                    <a:lnTo>
                      <a:pt x="24" y="332"/>
                    </a:lnTo>
                    <a:lnTo>
                      <a:pt x="26" y="330"/>
                    </a:lnTo>
                    <a:lnTo>
                      <a:pt x="26" y="328"/>
                    </a:lnTo>
                    <a:lnTo>
                      <a:pt x="24" y="328"/>
                    </a:lnTo>
                    <a:lnTo>
                      <a:pt x="24" y="326"/>
                    </a:lnTo>
                    <a:lnTo>
                      <a:pt x="26" y="326"/>
                    </a:lnTo>
                    <a:lnTo>
                      <a:pt x="24" y="324"/>
                    </a:lnTo>
                    <a:lnTo>
                      <a:pt x="22" y="324"/>
                    </a:lnTo>
                    <a:lnTo>
                      <a:pt x="20" y="322"/>
                    </a:lnTo>
                    <a:lnTo>
                      <a:pt x="20" y="320"/>
                    </a:lnTo>
                    <a:lnTo>
                      <a:pt x="20" y="318"/>
                    </a:lnTo>
                    <a:lnTo>
                      <a:pt x="20" y="316"/>
                    </a:lnTo>
                    <a:lnTo>
                      <a:pt x="18" y="316"/>
                    </a:lnTo>
                    <a:lnTo>
                      <a:pt x="18" y="314"/>
                    </a:lnTo>
                    <a:lnTo>
                      <a:pt x="16" y="314"/>
                    </a:lnTo>
                    <a:lnTo>
                      <a:pt x="16" y="312"/>
                    </a:lnTo>
                    <a:lnTo>
                      <a:pt x="18" y="310"/>
                    </a:lnTo>
                    <a:lnTo>
                      <a:pt x="20" y="310"/>
                    </a:lnTo>
                    <a:lnTo>
                      <a:pt x="20" y="308"/>
                    </a:lnTo>
                    <a:lnTo>
                      <a:pt x="18" y="308"/>
                    </a:lnTo>
                    <a:lnTo>
                      <a:pt x="18" y="306"/>
                    </a:lnTo>
                    <a:lnTo>
                      <a:pt x="16" y="304"/>
                    </a:lnTo>
                    <a:lnTo>
                      <a:pt x="16" y="302"/>
                    </a:lnTo>
                    <a:lnTo>
                      <a:pt x="18" y="300"/>
                    </a:lnTo>
                    <a:lnTo>
                      <a:pt x="20" y="298"/>
                    </a:lnTo>
                    <a:lnTo>
                      <a:pt x="20" y="296"/>
                    </a:lnTo>
                    <a:lnTo>
                      <a:pt x="18" y="296"/>
                    </a:lnTo>
                    <a:lnTo>
                      <a:pt x="16" y="296"/>
                    </a:lnTo>
                    <a:lnTo>
                      <a:pt x="18" y="294"/>
                    </a:lnTo>
                    <a:lnTo>
                      <a:pt x="20" y="292"/>
                    </a:lnTo>
                    <a:lnTo>
                      <a:pt x="22" y="292"/>
                    </a:lnTo>
                    <a:lnTo>
                      <a:pt x="22" y="290"/>
                    </a:lnTo>
                    <a:lnTo>
                      <a:pt x="24" y="288"/>
                    </a:lnTo>
                    <a:lnTo>
                      <a:pt x="22" y="288"/>
                    </a:lnTo>
                    <a:lnTo>
                      <a:pt x="20" y="286"/>
                    </a:lnTo>
                    <a:lnTo>
                      <a:pt x="20" y="284"/>
                    </a:lnTo>
                    <a:lnTo>
                      <a:pt x="20" y="282"/>
                    </a:lnTo>
                    <a:lnTo>
                      <a:pt x="20" y="280"/>
                    </a:lnTo>
                    <a:lnTo>
                      <a:pt x="18" y="280"/>
                    </a:lnTo>
                    <a:lnTo>
                      <a:pt x="18" y="282"/>
                    </a:lnTo>
                    <a:lnTo>
                      <a:pt x="16" y="282"/>
                    </a:lnTo>
                    <a:lnTo>
                      <a:pt x="16" y="280"/>
                    </a:lnTo>
                    <a:lnTo>
                      <a:pt x="14" y="278"/>
                    </a:lnTo>
                    <a:lnTo>
                      <a:pt x="12" y="278"/>
                    </a:lnTo>
                    <a:lnTo>
                      <a:pt x="10" y="278"/>
                    </a:lnTo>
                    <a:lnTo>
                      <a:pt x="8" y="276"/>
                    </a:lnTo>
                    <a:lnTo>
                      <a:pt x="6" y="276"/>
                    </a:lnTo>
                    <a:lnTo>
                      <a:pt x="4" y="274"/>
                    </a:lnTo>
                    <a:lnTo>
                      <a:pt x="4" y="272"/>
                    </a:lnTo>
                    <a:lnTo>
                      <a:pt x="4" y="270"/>
                    </a:lnTo>
                    <a:lnTo>
                      <a:pt x="2" y="268"/>
                    </a:lnTo>
                    <a:lnTo>
                      <a:pt x="2" y="266"/>
                    </a:lnTo>
                    <a:lnTo>
                      <a:pt x="2" y="264"/>
                    </a:lnTo>
                    <a:lnTo>
                      <a:pt x="4" y="264"/>
                    </a:lnTo>
                    <a:lnTo>
                      <a:pt x="6" y="264"/>
                    </a:lnTo>
                    <a:lnTo>
                      <a:pt x="6" y="262"/>
                    </a:lnTo>
                    <a:lnTo>
                      <a:pt x="6" y="260"/>
                    </a:lnTo>
                    <a:lnTo>
                      <a:pt x="8" y="256"/>
                    </a:lnTo>
                    <a:lnTo>
                      <a:pt x="10" y="254"/>
                    </a:lnTo>
                    <a:lnTo>
                      <a:pt x="10" y="252"/>
                    </a:lnTo>
                    <a:lnTo>
                      <a:pt x="10" y="250"/>
                    </a:lnTo>
                    <a:lnTo>
                      <a:pt x="10" y="246"/>
                    </a:lnTo>
                    <a:lnTo>
                      <a:pt x="8" y="244"/>
                    </a:lnTo>
                    <a:lnTo>
                      <a:pt x="10" y="242"/>
                    </a:lnTo>
                    <a:lnTo>
                      <a:pt x="10" y="240"/>
                    </a:lnTo>
                    <a:lnTo>
                      <a:pt x="10" y="238"/>
                    </a:lnTo>
                    <a:lnTo>
                      <a:pt x="12" y="236"/>
                    </a:lnTo>
                    <a:lnTo>
                      <a:pt x="14" y="236"/>
                    </a:lnTo>
                    <a:lnTo>
                      <a:pt x="16" y="236"/>
                    </a:lnTo>
                    <a:lnTo>
                      <a:pt x="16" y="234"/>
                    </a:lnTo>
                    <a:lnTo>
                      <a:pt x="18" y="232"/>
                    </a:lnTo>
                    <a:lnTo>
                      <a:pt x="18" y="230"/>
                    </a:lnTo>
                    <a:lnTo>
                      <a:pt x="18" y="228"/>
                    </a:lnTo>
                    <a:lnTo>
                      <a:pt x="20" y="228"/>
                    </a:lnTo>
                    <a:lnTo>
                      <a:pt x="22" y="228"/>
                    </a:lnTo>
                    <a:lnTo>
                      <a:pt x="24" y="228"/>
                    </a:lnTo>
                    <a:lnTo>
                      <a:pt x="24" y="230"/>
                    </a:lnTo>
                    <a:lnTo>
                      <a:pt x="26" y="230"/>
                    </a:lnTo>
                    <a:lnTo>
                      <a:pt x="28" y="228"/>
                    </a:lnTo>
                    <a:lnTo>
                      <a:pt x="28" y="226"/>
                    </a:lnTo>
                    <a:lnTo>
                      <a:pt x="28" y="224"/>
                    </a:lnTo>
                    <a:lnTo>
                      <a:pt x="30" y="224"/>
                    </a:lnTo>
                    <a:lnTo>
                      <a:pt x="32" y="224"/>
                    </a:lnTo>
                    <a:lnTo>
                      <a:pt x="32" y="226"/>
                    </a:lnTo>
                    <a:lnTo>
                      <a:pt x="32" y="228"/>
                    </a:lnTo>
                    <a:lnTo>
                      <a:pt x="32" y="230"/>
                    </a:lnTo>
                    <a:lnTo>
                      <a:pt x="32" y="232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6" y="228"/>
                    </a:lnTo>
                    <a:lnTo>
                      <a:pt x="36" y="226"/>
                    </a:lnTo>
                    <a:lnTo>
                      <a:pt x="38" y="226"/>
                    </a:lnTo>
                    <a:lnTo>
                      <a:pt x="38" y="224"/>
                    </a:lnTo>
                    <a:lnTo>
                      <a:pt x="40" y="224"/>
                    </a:lnTo>
                    <a:lnTo>
                      <a:pt x="40" y="222"/>
                    </a:lnTo>
                    <a:lnTo>
                      <a:pt x="38" y="220"/>
                    </a:lnTo>
                    <a:lnTo>
                      <a:pt x="38" y="216"/>
                    </a:lnTo>
                    <a:lnTo>
                      <a:pt x="36" y="214"/>
                    </a:lnTo>
                    <a:lnTo>
                      <a:pt x="36" y="212"/>
                    </a:lnTo>
                    <a:lnTo>
                      <a:pt x="34" y="210"/>
                    </a:lnTo>
                    <a:lnTo>
                      <a:pt x="36" y="210"/>
                    </a:lnTo>
                    <a:lnTo>
                      <a:pt x="36" y="208"/>
                    </a:lnTo>
                    <a:lnTo>
                      <a:pt x="36" y="206"/>
                    </a:lnTo>
                    <a:lnTo>
                      <a:pt x="38" y="206"/>
                    </a:lnTo>
                    <a:lnTo>
                      <a:pt x="38" y="204"/>
                    </a:lnTo>
                    <a:lnTo>
                      <a:pt x="38" y="202"/>
                    </a:lnTo>
                    <a:lnTo>
                      <a:pt x="36" y="200"/>
                    </a:lnTo>
                    <a:lnTo>
                      <a:pt x="34" y="198"/>
                    </a:lnTo>
                    <a:lnTo>
                      <a:pt x="32" y="198"/>
                    </a:lnTo>
                    <a:lnTo>
                      <a:pt x="32" y="196"/>
                    </a:lnTo>
                    <a:lnTo>
                      <a:pt x="34" y="196"/>
                    </a:lnTo>
                    <a:lnTo>
                      <a:pt x="36" y="194"/>
                    </a:lnTo>
                    <a:lnTo>
                      <a:pt x="38" y="192"/>
                    </a:lnTo>
                    <a:lnTo>
                      <a:pt x="38" y="190"/>
                    </a:lnTo>
                    <a:lnTo>
                      <a:pt x="38" y="188"/>
                    </a:lnTo>
                    <a:lnTo>
                      <a:pt x="40" y="186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4" y="180"/>
                    </a:lnTo>
                    <a:lnTo>
                      <a:pt x="44" y="178"/>
                    </a:lnTo>
                    <a:lnTo>
                      <a:pt x="46" y="174"/>
                    </a:lnTo>
                    <a:lnTo>
                      <a:pt x="48" y="172"/>
                    </a:lnTo>
                    <a:lnTo>
                      <a:pt x="50" y="172"/>
                    </a:lnTo>
                    <a:lnTo>
                      <a:pt x="52" y="170"/>
                    </a:lnTo>
                    <a:lnTo>
                      <a:pt x="54" y="170"/>
                    </a:lnTo>
                    <a:lnTo>
                      <a:pt x="54" y="168"/>
                    </a:lnTo>
                    <a:lnTo>
                      <a:pt x="54" y="166"/>
                    </a:lnTo>
                    <a:lnTo>
                      <a:pt x="56" y="166"/>
                    </a:lnTo>
                    <a:lnTo>
                      <a:pt x="58" y="166"/>
                    </a:lnTo>
                    <a:lnTo>
                      <a:pt x="60" y="166"/>
                    </a:lnTo>
                    <a:lnTo>
                      <a:pt x="62" y="166"/>
                    </a:lnTo>
                    <a:lnTo>
                      <a:pt x="62" y="164"/>
                    </a:lnTo>
                    <a:lnTo>
                      <a:pt x="64" y="162"/>
                    </a:lnTo>
                    <a:lnTo>
                      <a:pt x="66" y="162"/>
                    </a:lnTo>
                    <a:lnTo>
                      <a:pt x="68" y="160"/>
                    </a:lnTo>
                    <a:lnTo>
                      <a:pt x="70" y="160"/>
                    </a:lnTo>
                    <a:lnTo>
                      <a:pt x="72" y="158"/>
                    </a:lnTo>
                    <a:lnTo>
                      <a:pt x="72" y="156"/>
                    </a:lnTo>
                    <a:lnTo>
                      <a:pt x="72" y="154"/>
                    </a:lnTo>
                    <a:lnTo>
                      <a:pt x="74" y="152"/>
                    </a:lnTo>
                    <a:lnTo>
                      <a:pt x="76" y="150"/>
                    </a:lnTo>
                    <a:lnTo>
                      <a:pt x="76" y="146"/>
                    </a:lnTo>
                    <a:lnTo>
                      <a:pt x="76" y="144"/>
                    </a:lnTo>
                    <a:lnTo>
                      <a:pt x="76" y="142"/>
                    </a:lnTo>
                    <a:lnTo>
                      <a:pt x="76" y="140"/>
                    </a:lnTo>
                    <a:lnTo>
                      <a:pt x="76" y="138"/>
                    </a:lnTo>
                    <a:lnTo>
                      <a:pt x="78" y="138"/>
                    </a:lnTo>
                    <a:lnTo>
                      <a:pt x="78" y="136"/>
                    </a:lnTo>
                    <a:lnTo>
                      <a:pt x="80" y="134"/>
                    </a:lnTo>
                    <a:lnTo>
                      <a:pt x="80" y="132"/>
                    </a:lnTo>
                    <a:lnTo>
                      <a:pt x="80" y="130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0" y="124"/>
                    </a:lnTo>
                    <a:lnTo>
                      <a:pt x="80" y="122"/>
                    </a:lnTo>
                    <a:lnTo>
                      <a:pt x="80" y="120"/>
                    </a:lnTo>
                    <a:lnTo>
                      <a:pt x="82" y="118"/>
                    </a:lnTo>
                    <a:lnTo>
                      <a:pt x="82" y="120"/>
                    </a:lnTo>
                    <a:lnTo>
                      <a:pt x="84" y="120"/>
                    </a:lnTo>
                    <a:lnTo>
                      <a:pt x="84" y="118"/>
                    </a:lnTo>
                    <a:lnTo>
                      <a:pt x="82" y="116"/>
                    </a:lnTo>
                    <a:lnTo>
                      <a:pt x="80" y="114"/>
                    </a:lnTo>
                    <a:lnTo>
                      <a:pt x="80" y="112"/>
                    </a:lnTo>
                    <a:lnTo>
                      <a:pt x="80" y="110"/>
                    </a:lnTo>
                    <a:lnTo>
                      <a:pt x="80" y="108"/>
                    </a:lnTo>
                    <a:lnTo>
                      <a:pt x="82" y="106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2"/>
                    </a:lnTo>
                    <a:lnTo>
                      <a:pt x="82" y="100"/>
                    </a:lnTo>
                    <a:lnTo>
                      <a:pt x="82" y="98"/>
                    </a:lnTo>
                    <a:lnTo>
                      <a:pt x="84" y="96"/>
                    </a:lnTo>
                    <a:lnTo>
                      <a:pt x="84" y="98"/>
                    </a:lnTo>
                    <a:lnTo>
                      <a:pt x="86" y="98"/>
                    </a:lnTo>
                    <a:lnTo>
                      <a:pt x="86" y="96"/>
                    </a:lnTo>
                    <a:lnTo>
                      <a:pt x="88" y="94"/>
                    </a:lnTo>
                    <a:lnTo>
                      <a:pt x="90" y="94"/>
                    </a:lnTo>
                    <a:lnTo>
                      <a:pt x="92" y="94"/>
                    </a:lnTo>
                    <a:lnTo>
                      <a:pt x="94" y="94"/>
                    </a:lnTo>
                    <a:lnTo>
                      <a:pt x="94" y="92"/>
                    </a:lnTo>
                    <a:lnTo>
                      <a:pt x="96" y="88"/>
                    </a:lnTo>
                    <a:lnTo>
                      <a:pt x="96" y="86"/>
                    </a:lnTo>
                    <a:lnTo>
                      <a:pt x="96" y="84"/>
                    </a:lnTo>
                    <a:lnTo>
                      <a:pt x="98" y="84"/>
                    </a:lnTo>
                    <a:lnTo>
                      <a:pt x="98" y="82"/>
                    </a:lnTo>
                    <a:lnTo>
                      <a:pt x="100" y="82"/>
                    </a:lnTo>
                    <a:lnTo>
                      <a:pt x="100" y="80"/>
                    </a:lnTo>
                    <a:lnTo>
                      <a:pt x="100" y="78"/>
                    </a:lnTo>
                    <a:lnTo>
                      <a:pt x="98" y="78"/>
                    </a:lnTo>
                    <a:lnTo>
                      <a:pt x="98" y="76"/>
                    </a:lnTo>
                    <a:lnTo>
                      <a:pt x="98" y="74"/>
                    </a:lnTo>
                    <a:lnTo>
                      <a:pt x="100" y="74"/>
                    </a:lnTo>
                    <a:lnTo>
                      <a:pt x="100" y="72"/>
                    </a:lnTo>
                    <a:lnTo>
                      <a:pt x="102" y="72"/>
                    </a:lnTo>
                    <a:lnTo>
                      <a:pt x="102" y="70"/>
                    </a:lnTo>
                    <a:lnTo>
                      <a:pt x="100" y="68"/>
                    </a:lnTo>
                    <a:lnTo>
                      <a:pt x="102" y="66"/>
                    </a:lnTo>
                    <a:lnTo>
                      <a:pt x="102" y="64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08" y="64"/>
                    </a:lnTo>
                    <a:lnTo>
                      <a:pt x="110" y="64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4" y="60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6" y="54"/>
                    </a:lnTo>
                    <a:lnTo>
                      <a:pt x="116" y="52"/>
                    </a:lnTo>
                    <a:lnTo>
                      <a:pt x="116" y="50"/>
                    </a:lnTo>
                    <a:lnTo>
                      <a:pt x="118" y="48"/>
                    </a:lnTo>
                    <a:lnTo>
                      <a:pt x="118" y="46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20" y="40"/>
                    </a:lnTo>
                    <a:lnTo>
                      <a:pt x="120" y="36"/>
                    </a:lnTo>
                    <a:lnTo>
                      <a:pt x="118" y="36"/>
                    </a:lnTo>
                    <a:lnTo>
                      <a:pt x="116" y="34"/>
                    </a:lnTo>
                    <a:lnTo>
                      <a:pt x="114" y="32"/>
                    </a:lnTo>
                    <a:lnTo>
                      <a:pt x="112" y="32"/>
                    </a:lnTo>
                    <a:lnTo>
                      <a:pt x="112" y="30"/>
                    </a:lnTo>
                    <a:lnTo>
                      <a:pt x="112" y="28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8" y="24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16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0" y="4"/>
                    </a:lnTo>
                    <a:lnTo>
                      <a:pt x="124" y="4"/>
                    </a:lnTo>
                    <a:lnTo>
                      <a:pt x="130" y="2"/>
                    </a:lnTo>
                    <a:lnTo>
                      <a:pt x="138" y="4"/>
                    </a:lnTo>
                    <a:lnTo>
                      <a:pt x="144" y="6"/>
                    </a:lnTo>
                    <a:lnTo>
                      <a:pt x="148" y="10"/>
                    </a:lnTo>
                    <a:lnTo>
                      <a:pt x="154" y="12"/>
                    </a:lnTo>
                    <a:lnTo>
                      <a:pt x="164" y="16"/>
                    </a:lnTo>
                    <a:lnTo>
                      <a:pt x="170" y="18"/>
                    </a:lnTo>
                    <a:lnTo>
                      <a:pt x="174" y="14"/>
                    </a:lnTo>
                    <a:lnTo>
                      <a:pt x="180" y="10"/>
                    </a:lnTo>
                    <a:lnTo>
                      <a:pt x="190" y="8"/>
                    </a:lnTo>
                    <a:lnTo>
                      <a:pt x="196" y="2"/>
                    </a:lnTo>
                    <a:lnTo>
                      <a:pt x="202" y="0"/>
                    </a:lnTo>
                    <a:lnTo>
                      <a:pt x="336" y="0"/>
                    </a:lnTo>
                    <a:lnTo>
                      <a:pt x="392" y="0"/>
                    </a:lnTo>
                    <a:lnTo>
                      <a:pt x="392" y="4"/>
                    </a:lnTo>
                    <a:lnTo>
                      <a:pt x="396" y="4"/>
                    </a:lnTo>
                    <a:lnTo>
                      <a:pt x="398" y="4"/>
                    </a:lnTo>
                    <a:lnTo>
                      <a:pt x="402" y="4"/>
                    </a:lnTo>
                    <a:lnTo>
                      <a:pt x="458" y="4"/>
                    </a:lnTo>
                    <a:lnTo>
                      <a:pt x="496" y="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1616" name="Freeform 45"/>
              <p:cNvSpPr>
                <a:spLocks/>
              </p:cNvSpPr>
              <p:nvPr/>
            </p:nvSpPr>
            <p:spPr bwMode="auto">
              <a:xfrm>
                <a:off x="2191" y="2251"/>
                <a:ext cx="526" cy="428"/>
              </a:xfrm>
              <a:custGeom>
                <a:avLst/>
                <a:gdLst>
                  <a:gd name="T0" fmla="*/ 450 w 526"/>
                  <a:gd name="T1" fmla="*/ 12 h 428"/>
                  <a:gd name="T2" fmla="*/ 442 w 526"/>
                  <a:gd name="T3" fmla="*/ 28 h 428"/>
                  <a:gd name="T4" fmla="*/ 456 w 526"/>
                  <a:gd name="T5" fmla="*/ 40 h 428"/>
                  <a:gd name="T6" fmla="*/ 474 w 526"/>
                  <a:gd name="T7" fmla="*/ 64 h 428"/>
                  <a:gd name="T8" fmla="*/ 476 w 526"/>
                  <a:gd name="T9" fmla="*/ 78 h 428"/>
                  <a:gd name="T10" fmla="*/ 482 w 526"/>
                  <a:gd name="T11" fmla="*/ 98 h 428"/>
                  <a:gd name="T12" fmla="*/ 490 w 526"/>
                  <a:gd name="T13" fmla="*/ 132 h 428"/>
                  <a:gd name="T14" fmla="*/ 484 w 526"/>
                  <a:gd name="T15" fmla="*/ 146 h 428"/>
                  <a:gd name="T16" fmla="*/ 486 w 526"/>
                  <a:gd name="T17" fmla="*/ 168 h 428"/>
                  <a:gd name="T18" fmla="*/ 478 w 526"/>
                  <a:gd name="T19" fmla="*/ 180 h 428"/>
                  <a:gd name="T20" fmla="*/ 478 w 526"/>
                  <a:gd name="T21" fmla="*/ 206 h 428"/>
                  <a:gd name="T22" fmla="*/ 476 w 526"/>
                  <a:gd name="T23" fmla="*/ 224 h 428"/>
                  <a:gd name="T24" fmla="*/ 492 w 526"/>
                  <a:gd name="T25" fmla="*/ 256 h 428"/>
                  <a:gd name="T26" fmla="*/ 490 w 526"/>
                  <a:gd name="T27" fmla="*/ 266 h 428"/>
                  <a:gd name="T28" fmla="*/ 476 w 526"/>
                  <a:gd name="T29" fmla="*/ 274 h 428"/>
                  <a:gd name="T30" fmla="*/ 484 w 526"/>
                  <a:gd name="T31" fmla="*/ 294 h 428"/>
                  <a:gd name="T32" fmla="*/ 490 w 526"/>
                  <a:gd name="T33" fmla="*/ 310 h 428"/>
                  <a:gd name="T34" fmla="*/ 504 w 526"/>
                  <a:gd name="T35" fmla="*/ 324 h 428"/>
                  <a:gd name="T36" fmla="*/ 516 w 526"/>
                  <a:gd name="T37" fmla="*/ 348 h 428"/>
                  <a:gd name="T38" fmla="*/ 440 w 526"/>
                  <a:gd name="T39" fmla="*/ 352 h 428"/>
                  <a:gd name="T40" fmla="*/ 428 w 526"/>
                  <a:gd name="T41" fmla="*/ 346 h 428"/>
                  <a:gd name="T42" fmla="*/ 412 w 526"/>
                  <a:gd name="T43" fmla="*/ 340 h 428"/>
                  <a:gd name="T44" fmla="*/ 404 w 526"/>
                  <a:gd name="T45" fmla="*/ 336 h 428"/>
                  <a:gd name="T46" fmla="*/ 378 w 526"/>
                  <a:gd name="T47" fmla="*/ 346 h 428"/>
                  <a:gd name="T48" fmla="*/ 358 w 526"/>
                  <a:gd name="T49" fmla="*/ 352 h 428"/>
                  <a:gd name="T50" fmla="*/ 342 w 526"/>
                  <a:gd name="T51" fmla="*/ 342 h 428"/>
                  <a:gd name="T52" fmla="*/ 332 w 526"/>
                  <a:gd name="T53" fmla="*/ 346 h 428"/>
                  <a:gd name="T54" fmla="*/ 328 w 526"/>
                  <a:gd name="T55" fmla="*/ 368 h 428"/>
                  <a:gd name="T56" fmla="*/ 318 w 526"/>
                  <a:gd name="T57" fmla="*/ 376 h 428"/>
                  <a:gd name="T58" fmla="*/ 310 w 526"/>
                  <a:gd name="T59" fmla="*/ 372 h 428"/>
                  <a:gd name="T60" fmla="*/ 300 w 526"/>
                  <a:gd name="T61" fmla="*/ 380 h 428"/>
                  <a:gd name="T62" fmla="*/ 292 w 526"/>
                  <a:gd name="T63" fmla="*/ 368 h 428"/>
                  <a:gd name="T64" fmla="*/ 284 w 526"/>
                  <a:gd name="T65" fmla="*/ 368 h 428"/>
                  <a:gd name="T66" fmla="*/ 272 w 526"/>
                  <a:gd name="T67" fmla="*/ 378 h 428"/>
                  <a:gd name="T68" fmla="*/ 264 w 526"/>
                  <a:gd name="T69" fmla="*/ 390 h 428"/>
                  <a:gd name="T70" fmla="*/ 254 w 526"/>
                  <a:gd name="T71" fmla="*/ 404 h 428"/>
                  <a:gd name="T72" fmla="*/ 226 w 526"/>
                  <a:gd name="T73" fmla="*/ 414 h 428"/>
                  <a:gd name="T74" fmla="*/ 216 w 526"/>
                  <a:gd name="T75" fmla="*/ 410 h 428"/>
                  <a:gd name="T76" fmla="*/ 206 w 526"/>
                  <a:gd name="T77" fmla="*/ 388 h 428"/>
                  <a:gd name="T78" fmla="*/ 204 w 526"/>
                  <a:gd name="T79" fmla="*/ 354 h 428"/>
                  <a:gd name="T80" fmla="*/ 182 w 526"/>
                  <a:gd name="T81" fmla="*/ 320 h 428"/>
                  <a:gd name="T82" fmla="*/ 160 w 526"/>
                  <a:gd name="T83" fmla="*/ 288 h 428"/>
                  <a:gd name="T84" fmla="*/ 24 w 526"/>
                  <a:gd name="T85" fmla="*/ 286 h 428"/>
                  <a:gd name="T86" fmla="*/ 8 w 526"/>
                  <a:gd name="T87" fmla="*/ 278 h 428"/>
                  <a:gd name="T88" fmla="*/ 18 w 526"/>
                  <a:gd name="T89" fmla="*/ 272 h 428"/>
                  <a:gd name="T90" fmla="*/ 22 w 526"/>
                  <a:gd name="T91" fmla="*/ 252 h 428"/>
                  <a:gd name="T92" fmla="*/ 42 w 526"/>
                  <a:gd name="T93" fmla="*/ 244 h 428"/>
                  <a:gd name="T94" fmla="*/ 138 w 526"/>
                  <a:gd name="T95" fmla="*/ 242 h 428"/>
                  <a:gd name="T96" fmla="*/ 182 w 526"/>
                  <a:gd name="T97" fmla="*/ 218 h 428"/>
                  <a:gd name="T98" fmla="*/ 186 w 526"/>
                  <a:gd name="T99" fmla="*/ 178 h 428"/>
                  <a:gd name="T100" fmla="*/ 186 w 526"/>
                  <a:gd name="T101" fmla="*/ 168 h 428"/>
                  <a:gd name="T102" fmla="*/ 186 w 526"/>
                  <a:gd name="T103" fmla="*/ 164 h 428"/>
                  <a:gd name="T104" fmla="*/ 192 w 526"/>
                  <a:gd name="T105" fmla="*/ 148 h 428"/>
                  <a:gd name="T106" fmla="*/ 202 w 526"/>
                  <a:gd name="T107" fmla="*/ 142 h 428"/>
                  <a:gd name="T108" fmla="*/ 210 w 526"/>
                  <a:gd name="T109" fmla="*/ 64 h 428"/>
                  <a:gd name="T110" fmla="*/ 198 w 526"/>
                  <a:gd name="T111" fmla="*/ 58 h 428"/>
                  <a:gd name="T112" fmla="*/ 184 w 526"/>
                  <a:gd name="T113" fmla="*/ 50 h 428"/>
                  <a:gd name="T114" fmla="*/ 180 w 526"/>
                  <a:gd name="T115" fmla="*/ 2 h 428"/>
                  <a:gd name="T116" fmla="*/ 438 w 526"/>
                  <a:gd name="T117" fmla="*/ 2 h 42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26" h="428">
                    <a:moveTo>
                      <a:pt x="438" y="2"/>
                    </a:moveTo>
                    <a:lnTo>
                      <a:pt x="450" y="4"/>
                    </a:lnTo>
                    <a:lnTo>
                      <a:pt x="450" y="12"/>
                    </a:lnTo>
                    <a:lnTo>
                      <a:pt x="446" y="16"/>
                    </a:lnTo>
                    <a:lnTo>
                      <a:pt x="444" y="24"/>
                    </a:lnTo>
                    <a:lnTo>
                      <a:pt x="442" y="28"/>
                    </a:lnTo>
                    <a:lnTo>
                      <a:pt x="444" y="30"/>
                    </a:lnTo>
                    <a:lnTo>
                      <a:pt x="450" y="30"/>
                    </a:lnTo>
                    <a:lnTo>
                      <a:pt x="456" y="40"/>
                    </a:lnTo>
                    <a:lnTo>
                      <a:pt x="462" y="44"/>
                    </a:lnTo>
                    <a:lnTo>
                      <a:pt x="468" y="50"/>
                    </a:lnTo>
                    <a:lnTo>
                      <a:pt x="474" y="64"/>
                    </a:lnTo>
                    <a:lnTo>
                      <a:pt x="476" y="70"/>
                    </a:lnTo>
                    <a:lnTo>
                      <a:pt x="478" y="76"/>
                    </a:lnTo>
                    <a:lnTo>
                      <a:pt x="476" y="78"/>
                    </a:lnTo>
                    <a:lnTo>
                      <a:pt x="476" y="84"/>
                    </a:lnTo>
                    <a:lnTo>
                      <a:pt x="482" y="94"/>
                    </a:lnTo>
                    <a:lnTo>
                      <a:pt x="482" y="98"/>
                    </a:lnTo>
                    <a:lnTo>
                      <a:pt x="488" y="108"/>
                    </a:lnTo>
                    <a:lnTo>
                      <a:pt x="492" y="116"/>
                    </a:lnTo>
                    <a:lnTo>
                      <a:pt x="490" y="132"/>
                    </a:lnTo>
                    <a:lnTo>
                      <a:pt x="492" y="138"/>
                    </a:lnTo>
                    <a:lnTo>
                      <a:pt x="492" y="142"/>
                    </a:lnTo>
                    <a:lnTo>
                      <a:pt x="484" y="146"/>
                    </a:lnTo>
                    <a:lnTo>
                      <a:pt x="482" y="148"/>
                    </a:lnTo>
                    <a:lnTo>
                      <a:pt x="484" y="164"/>
                    </a:lnTo>
                    <a:lnTo>
                      <a:pt x="486" y="168"/>
                    </a:lnTo>
                    <a:lnTo>
                      <a:pt x="484" y="174"/>
                    </a:lnTo>
                    <a:lnTo>
                      <a:pt x="480" y="176"/>
                    </a:lnTo>
                    <a:lnTo>
                      <a:pt x="478" y="180"/>
                    </a:lnTo>
                    <a:lnTo>
                      <a:pt x="478" y="184"/>
                    </a:lnTo>
                    <a:lnTo>
                      <a:pt x="480" y="194"/>
                    </a:lnTo>
                    <a:lnTo>
                      <a:pt x="478" y="206"/>
                    </a:lnTo>
                    <a:lnTo>
                      <a:pt x="478" y="214"/>
                    </a:lnTo>
                    <a:lnTo>
                      <a:pt x="476" y="218"/>
                    </a:lnTo>
                    <a:lnTo>
                      <a:pt x="476" y="224"/>
                    </a:lnTo>
                    <a:lnTo>
                      <a:pt x="476" y="226"/>
                    </a:lnTo>
                    <a:lnTo>
                      <a:pt x="486" y="248"/>
                    </a:lnTo>
                    <a:lnTo>
                      <a:pt x="492" y="256"/>
                    </a:lnTo>
                    <a:lnTo>
                      <a:pt x="492" y="262"/>
                    </a:lnTo>
                    <a:lnTo>
                      <a:pt x="492" y="264"/>
                    </a:lnTo>
                    <a:lnTo>
                      <a:pt x="490" y="266"/>
                    </a:lnTo>
                    <a:lnTo>
                      <a:pt x="482" y="264"/>
                    </a:lnTo>
                    <a:lnTo>
                      <a:pt x="478" y="266"/>
                    </a:lnTo>
                    <a:lnTo>
                      <a:pt x="476" y="274"/>
                    </a:lnTo>
                    <a:lnTo>
                      <a:pt x="478" y="284"/>
                    </a:lnTo>
                    <a:lnTo>
                      <a:pt x="480" y="288"/>
                    </a:lnTo>
                    <a:lnTo>
                      <a:pt x="484" y="294"/>
                    </a:lnTo>
                    <a:lnTo>
                      <a:pt x="486" y="304"/>
                    </a:lnTo>
                    <a:lnTo>
                      <a:pt x="488" y="308"/>
                    </a:lnTo>
                    <a:lnTo>
                      <a:pt x="490" y="310"/>
                    </a:lnTo>
                    <a:lnTo>
                      <a:pt x="498" y="308"/>
                    </a:lnTo>
                    <a:lnTo>
                      <a:pt x="500" y="312"/>
                    </a:lnTo>
                    <a:lnTo>
                      <a:pt x="504" y="324"/>
                    </a:lnTo>
                    <a:lnTo>
                      <a:pt x="514" y="338"/>
                    </a:lnTo>
                    <a:lnTo>
                      <a:pt x="514" y="340"/>
                    </a:lnTo>
                    <a:lnTo>
                      <a:pt x="516" y="348"/>
                    </a:lnTo>
                    <a:lnTo>
                      <a:pt x="526" y="352"/>
                    </a:lnTo>
                    <a:lnTo>
                      <a:pt x="526" y="354"/>
                    </a:lnTo>
                    <a:lnTo>
                      <a:pt x="440" y="352"/>
                    </a:lnTo>
                    <a:lnTo>
                      <a:pt x="434" y="352"/>
                    </a:lnTo>
                    <a:lnTo>
                      <a:pt x="428" y="348"/>
                    </a:lnTo>
                    <a:lnTo>
                      <a:pt x="428" y="346"/>
                    </a:lnTo>
                    <a:lnTo>
                      <a:pt x="420" y="344"/>
                    </a:lnTo>
                    <a:lnTo>
                      <a:pt x="416" y="344"/>
                    </a:lnTo>
                    <a:lnTo>
                      <a:pt x="412" y="340"/>
                    </a:lnTo>
                    <a:lnTo>
                      <a:pt x="406" y="336"/>
                    </a:lnTo>
                    <a:lnTo>
                      <a:pt x="404" y="336"/>
                    </a:lnTo>
                    <a:lnTo>
                      <a:pt x="388" y="342"/>
                    </a:lnTo>
                    <a:lnTo>
                      <a:pt x="386" y="342"/>
                    </a:lnTo>
                    <a:lnTo>
                      <a:pt x="378" y="346"/>
                    </a:lnTo>
                    <a:lnTo>
                      <a:pt x="374" y="348"/>
                    </a:lnTo>
                    <a:lnTo>
                      <a:pt x="362" y="352"/>
                    </a:lnTo>
                    <a:lnTo>
                      <a:pt x="358" y="352"/>
                    </a:lnTo>
                    <a:lnTo>
                      <a:pt x="356" y="350"/>
                    </a:lnTo>
                    <a:lnTo>
                      <a:pt x="348" y="344"/>
                    </a:lnTo>
                    <a:lnTo>
                      <a:pt x="342" y="342"/>
                    </a:lnTo>
                    <a:lnTo>
                      <a:pt x="338" y="340"/>
                    </a:lnTo>
                    <a:lnTo>
                      <a:pt x="332" y="344"/>
                    </a:lnTo>
                    <a:lnTo>
                      <a:pt x="332" y="346"/>
                    </a:lnTo>
                    <a:lnTo>
                      <a:pt x="330" y="356"/>
                    </a:lnTo>
                    <a:lnTo>
                      <a:pt x="330" y="364"/>
                    </a:lnTo>
                    <a:lnTo>
                      <a:pt x="328" y="368"/>
                    </a:lnTo>
                    <a:lnTo>
                      <a:pt x="326" y="372"/>
                    </a:lnTo>
                    <a:lnTo>
                      <a:pt x="322" y="372"/>
                    </a:lnTo>
                    <a:lnTo>
                      <a:pt x="318" y="376"/>
                    </a:lnTo>
                    <a:lnTo>
                      <a:pt x="316" y="376"/>
                    </a:lnTo>
                    <a:lnTo>
                      <a:pt x="314" y="374"/>
                    </a:lnTo>
                    <a:lnTo>
                      <a:pt x="310" y="372"/>
                    </a:lnTo>
                    <a:lnTo>
                      <a:pt x="304" y="378"/>
                    </a:lnTo>
                    <a:lnTo>
                      <a:pt x="302" y="380"/>
                    </a:lnTo>
                    <a:lnTo>
                      <a:pt x="300" y="380"/>
                    </a:lnTo>
                    <a:lnTo>
                      <a:pt x="296" y="378"/>
                    </a:lnTo>
                    <a:lnTo>
                      <a:pt x="292" y="374"/>
                    </a:lnTo>
                    <a:lnTo>
                      <a:pt x="292" y="368"/>
                    </a:lnTo>
                    <a:lnTo>
                      <a:pt x="288" y="366"/>
                    </a:lnTo>
                    <a:lnTo>
                      <a:pt x="286" y="364"/>
                    </a:lnTo>
                    <a:lnTo>
                      <a:pt x="284" y="368"/>
                    </a:lnTo>
                    <a:lnTo>
                      <a:pt x="282" y="370"/>
                    </a:lnTo>
                    <a:lnTo>
                      <a:pt x="278" y="372"/>
                    </a:lnTo>
                    <a:lnTo>
                      <a:pt x="272" y="378"/>
                    </a:lnTo>
                    <a:lnTo>
                      <a:pt x="266" y="380"/>
                    </a:lnTo>
                    <a:lnTo>
                      <a:pt x="264" y="382"/>
                    </a:lnTo>
                    <a:lnTo>
                      <a:pt x="264" y="390"/>
                    </a:lnTo>
                    <a:lnTo>
                      <a:pt x="262" y="400"/>
                    </a:lnTo>
                    <a:lnTo>
                      <a:pt x="258" y="402"/>
                    </a:lnTo>
                    <a:lnTo>
                      <a:pt x="254" y="404"/>
                    </a:lnTo>
                    <a:lnTo>
                      <a:pt x="226" y="428"/>
                    </a:lnTo>
                    <a:lnTo>
                      <a:pt x="226" y="416"/>
                    </a:lnTo>
                    <a:lnTo>
                      <a:pt x="226" y="414"/>
                    </a:lnTo>
                    <a:lnTo>
                      <a:pt x="226" y="412"/>
                    </a:lnTo>
                    <a:lnTo>
                      <a:pt x="222" y="410"/>
                    </a:lnTo>
                    <a:lnTo>
                      <a:pt x="216" y="410"/>
                    </a:lnTo>
                    <a:lnTo>
                      <a:pt x="216" y="402"/>
                    </a:lnTo>
                    <a:lnTo>
                      <a:pt x="216" y="388"/>
                    </a:lnTo>
                    <a:lnTo>
                      <a:pt x="206" y="388"/>
                    </a:lnTo>
                    <a:lnTo>
                      <a:pt x="206" y="372"/>
                    </a:lnTo>
                    <a:lnTo>
                      <a:pt x="204" y="368"/>
                    </a:lnTo>
                    <a:lnTo>
                      <a:pt x="204" y="354"/>
                    </a:lnTo>
                    <a:lnTo>
                      <a:pt x="204" y="350"/>
                    </a:lnTo>
                    <a:lnTo>
                      <a:pt x="204" y="320"/>
                    </a:lnTo>
                    <a:lnTo>
                      <a:pt x="182" y="320"/>
                    </a:lnTo>
                    <a:lnTo>
                      <a:pt x="160" y="320"/>
                    </a:lnTo>
                    <a:lnTo>
                      <a:pt x="160" y="310"/>
                    </a:lnTo>
                    <a:lnTo>
                      <a:pt x="160" y="288"/>
                    </a:lnTo>
                    <a:lnTo>
                      <a:pt x="152" y="288"/>
                    </a:lnTo>
                    <a:lnTo>
                      <a:pt x="144" y="286"/>
                    </a:lnTo>
                    <a:lnTo>
                      <a:pt x="24" y="286"/>
                    </a:lnTo>
                    <a:lnTo>
                      <a:pt x="0" y="286"/>
                    </a:lnTo>
                    <a:lnTo>
                      <a:pt x="4" y="282"/>
                    </a:lnTo>
                    <a:lnTo>
                      <a:pt x="8" y="278"/>
                    </a:lnTo>
                    <a:lnTo>
                      <a:pt x="14" y="276"/>
                    </a:lnTo>
                    <a:lnTo>
                      <a:pt x="18" y="274"/>
                    </a:lnTo>
                    <a:lnTo>
                      <a:pt x="18" y="272"/>
                    </a:lnTo>
                    <a:lnTo>
                      <a:pt x="18" y="264"/>
                    </a:lnTo>
                    <a:lnTo>
                      <a:pt x="20" y="260"/>
                    </a:lnTo>
                    <a:lnTo>
                      <a:pt x="22" y="252"/>
                    </a:lnTo>
                    <a:lnTo>
                      <a:pt x="28" y="248"/>
                    </a:lnTo>
                    <a:lnTo>
                      <a:pt x="34" y="244"/>
                    </a:lnTo>
                    <a:lnTo>
                      <a:pt x="42" y="244"/>
                    </a:lnTo>
                    <a:lnTo>
                      <a:pt x="46" y="242"/>
                    </a:lnTo>
                    <a:lnTo>
                      <a:pt x="50" y="240"/>
                    </a:lnTo>
                    <a:lnTo>
                      <a:pt x="138" y="242"/>
                    </a:lnTo>
                    <a:lnTo>
                      <a:pt x="148" y="242"/>
                    </a:lnTo>
                    <a:lnTo>
                      <a:pt x="150" y="218"/>
                    </a:lnTo>
                    <a:lnTo>
                      <a:pt x="182" y="218"/>
                    </a:lnTo>
                    <a:lnTo>
                      <a:pt x="182" y="184"/>
                    </a:lnTo>
                    <a:lnTo>
                      <a:pt x="182" y="178"/>
                    </a:lnTo>
                    <a:lnTo>
                      <a:pt x="186" y="178"/>
                    </a:lnTo>
                    <a:lnTo>
                      <a:pt x="186" y="174"/>
                    </a:lnTo>
                    <a:lnTo>
                      <a:pt x="186" y="172"/>
                    </a:lnTo>
                    <a:lnTo>
                      <a:pt x="186" y="168"/>
                    </a:lnTo>
                    <a:lnTo>
                      <a:pt x="186" y="166"/>
                    </a:lnTo>
                    <a:lnTo>
                      <a:pt x="188" y="166"/>
                    </a:lnTo>
                    <a:lnTo>
                      <a:pt x="186" y="164"/>
                    </a:lnTo>
                    <a:lnTo>
                      <a:pt x="188" y="158"/>
                    </a:lnTo>
                    <a:lnTo>
                      <a:pt x="188" y="150"/>
                    </a:lnTo>
                    <a:lnTo>
                      <a:pt x="192" y="148"/>
                    </a:lnTo>
                    <a:lnTo>
                      <a:pt x="196" y="144"/>
                    </a:lnTo>
                    <a:lnTo>
                      <a:pt x="198" y="142"/>
                    </a:lnTo>
                    <a:lnTo>
                      <a:pt x="202" y="142"/>
                    </a:lnTo>
                    <a:lnTo>
                      <a:pt x="206" y="136"/>
                    </a:lnTo>
                    <a:lnTo>
                      <a:pt x="210" y="64"/>
                    </a:lnTo>
                    <a:lnTo>
                      <a:pt x="204" y="64"/>
                    </a:lnTo>
                    <a:lnTo>
                      <a:pt x="202" y="62"/>
                    </a:lnTo>
                    <a:lnTo>
                      <a:pt x="198" y="58"/>
                    </a:lnTo>
                    <a:lnTo>
                      <a:pt x="194" y="56"/>
                    </a:lnTo>
                    <a:lnTo>
                      <a:pt x="190" y="54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2" y="42"/>
                    </a:lnTo>
                    <a:lnTo>
                      <a:pt x="180" y="2"/>
                    </a:lnTo>
                    <a:lnTo>
                      <a:pt x="250" y="0"/>
                    </a:lnTo>
                    <a:lnTo>
                      <a:pt x="438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7" name="Freeform 46"/>
              <p:cNvSpPr>
                <a:spLocks/>
              </p:cNvSpPr>
              <p:nvPr/>
            </p:nvSpPr>
            <p:spPr bwMode="auto">
              <a:xfrm>
                <a:off x="2952" y="2353"/>
                <a:ext cx="304" cy="316"/>
              </a:xfrm>
              <a:custGeom>
                <a:avLst/>
                <a:gdLst>
                  <a:gd name="T0" fmla="*/ 304 w 304"/>
                  <a:gd name="T1" fmla="*/ 8 h 316"/>
                  <a:gd name="T2" fmla="*/ 300 w 304"/>
                  <a:gd name="T3" fmla="*/ 12 h 316"/>
                  <a:gd name="T4" fmla="*/ 292 w 304"/>
                  <a:gd name="T5" fmla="*/ 18 h 316"/>
                  <a:gd name="T6" fmla="*/ 284 w 304"/>
                  <a:gd name="T7" fmla="*/ 22 h 316"/>
                  <a:gd name="T8" fmla="*/ 284 w 304"/>
                  <a:gd name="T9" fmla="*/ 32 h 316"/>
                  <a:gd name="T10" fmla="*/ 268 w 304"/>
                  <a:gd name="T11" fmla="*/ 42 h 316"/>
                  <a:gd name="T12" fmla="*/ 262 w 304"/>
                  <a:gd name="T13" fmla="*/ 52 h 316"/>
                  <a:gd name="T14" fmla="*/ 252 w 304"/>
                  <a:gd name="T15" fmla="*/ 62 h 316"/>
                  <a:gd name="T16" fmla="*/ 246 w 304"/>
                  <a:gd name="T17" fmla="*/ 74 h 316"/>
                  <a:gd name="T18" fmla="*/ 240 w 304"/>
                  <a:gd name="T19" fmla="*/ 88 h 316"/>
                  <a:gd name="T20" fmla="*/ 228 w 304"/>
                  <a:gd name="T21" fmla="*/ 92 h 316"/>
                  <a:gd name="T22" fmla="*/ 216 w 304"/>
                  <a:gd name="T23" fmla="*/ 102 h 316"/>
                  <a:gd name="T24" fmla="*/ 222 w 304"/>
                  <a:gd name="T25" fmla="*/ 120 h 316"/>
                  <a:gd name="T26" fmla="*/ 222 w 304"/>
                  <a:gd name="T27" fmla="*/ 138 h 316"/>
                  <a:gd name="T28" fmla="*/ 214 w 304"/>
                  <a:gd name="T29" fmla="*/ 146 h 316"/>
                  <a:gd name="T30" fmla="*/ 222 w 304"/>
                  <a:gd name="T31" fmla="*/ 160 h 316"/>
                  <a:gd name="T32" fmla="*/ 220 w 304"/>
                  <a:gd name="T33" fmla="*/ 172 h 316"/>
                  <a:gd name="T34" fmla="*/ 220 w 304"/>
                  <a:gd name="T35" fmla="*/ 190 h 316"/>
                  <a:gd name="T36" fmla="*/ 210 w 304"/>
                  <a:gd name="T37" fmla="*/ 202 h 316"/>
                  <a:gd name="T38" fmla="*/ 220 w 304"/>
                  <a:gd name="T39" fmla="*/ 222 h 316"/>
                  <a:gd name="T40" fmla="*/ 214 w 304"/>
                  <a:gd name="T41" fmla="*/ 230 h 316"/>
                  <a:gd name="T42" fmla="*/ 224 w 304"/>
                  <a:gd name="T43" fmla="*/ 234 h 316"/>
                  <a:gd name="T44" fmla="*/ 222 w 304"/>
                  <a:gd name="T45" fmla="*/ 244 h 316"/>
                  <a:gd name="T46" fmla="*/ 238 w 304"/>
                  <a:gd name="T47" fmla="*/ 252 h 316"/>
                  <a:gd name="T48" fmla="*/ 242 w 304"/>
                  <a:gd name="T49" fmla="*/ 266 h 316"/>
                  <a:gd name="T50" fmla="*/ 248 w 304"/>
                  <a:gd name="T51" fmla="*/ 274 h 316"/>
                  <a:gd name="T52" fmla="*/ 260 w 304"/>
                  <a:gd name="T53" fmla="*/ 276 h 316"/>
                  <a:gd name="T54" fmla="*/ 264 w 304"/>
                  <a:gd name="T55" fmla="*/ 282 h 316"/>
                  <a:gd name="T56" fmla="*/ 272 w 304"/>
                  <a:gd name="T57" fmla="*/ 288 h 316"/>
                  <a:gd name="T58" fmla="*/ 258 w 304"/>
                  <a:gd name="T59" fmla="*/ 292 h 316"/>
                  <a:gd name="T60" fmla="*/ 232 w 304"/>
                  <a:gd name="T61" fmla="*/ 290 h 316"/>
                  <a:gd name="T62" fmla="*/ 208 w 304"/>
                  <a:gd name="T63" fmla="*/ 290 h 316"/>
                  <a:gd name="T64" fmla="*/ 192 w 304"/>
                  <a:gd name="T65" fmla="*/ 302 h 316"/>
                  <a:gd name="T66" fmla="*/ 170 w 304"/>
                  <a:gd name="T67" fmla="*/ 310 h 316"/>
                  <a:gd name="T68" fmla="*/ 158 w 304"/>
                  <a:gd name="T69" fmla="*/ 310 h 316"/>
                  <a:gd name="T70" fmla="*/ 128 w 304"/>
                  <a:gd name="T71" fmla="*/ 314 h 316"/>
                  <a:gd name="T72" fmla="*/ 114 w 304"/>
                  <a:gd name="T73" fmla="*/ 312 h 316"/>
                  <a:gd name="T74" fmla="*/ 100 w 304"/>
                  <a:gd name="T75" fmla="*/ 292 h 316"/>
                  <a:gd name="T76" fmla="*/ 54 w 304"/>
                  <a:gd name="T77" fmla="*/ 294 h 316"/>
                  <a:gd name="T78" fmla="*/ 52 w 304"/>
                  <a:gd name="T79" fmla="*/ 266 h 316"/>
                  <a:gd name="T80" fmla="*/ 76 w 304"/>
                  <a:gd name="T81" fmla="*/ 164 h 316"/>
                  <a:gd name="T82" fmla="*/ 30 w 304"/>
                  <a:gd name="T83" fmla="*/ 166 h 316"/>
                  <a:gd name="T84" fmla="*/ 22 w 304"/>
                  <a:gd name="T85" fmla="*/ 156 h 316"/>
                  <a:gd name="T86" fmla="*/ 46 w 304"/>
                  <a:gd name="T87" fmla="*/ 132 h 316"/>
                  <a:gd name="T88" fmla="*/ 14 w 304"/>
                  <a:gd name="T89" fmla="*/ 114 h 316"/>
                  <a:gd name="T90" fmla="*/ 0 w 304"/>
                  <a:gd name="T91" fmla="*/ 100 h 316"/>
                  <a:gd name="T92" fmla="*/ 12 w 304"/>
                  <a:gd name="T93" fmla="*/ 62 h 316"/>
                  <a:gd name="T94" fmla="*/ 16 w 304"/>
                  <a:gd name="T95" fmla="*/ 40 h 316"/>
                  <a:gd name="T96" fmla="*/ 30 w 304"/>
                  <a:gd name="T97" fmla="*/ 22 h 316"/>
                  <a:gd name="T98" fmla="*/ 38 w 304"/>
                  <a:gd name="T99" fmla="*/ 12 h 3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04" h="316">
                    <a:moveTo>
                      <a:pt x="302" y="0"/>
                    </a:moveTo>
                    <a:lnTo>
                      <a:pt x="304" y="4"/>
                    </a:lnTo>
                    <a:lnTo>
                      <a:pt x="304" y="8"/>
                    </a:lnTo>
                    <a:lnTo>
                      <a:pt x="302" y="10"/>
                    </a:lnTo>
                    <a:lnTo>
                      <a:pt x="300" y="10"/>
                    </a:lnTo>
                    <a:lnTo>
                      <a:pt x="300" y="12"/>
                    </a:lnTo>
                    <a:lnTo>
                      <a:pt x="302" y="14"/>
                    </a:lnTo>
                    <a:lnTo>
                      <a:pt x="298" y="16"/>
                    </a:lnTo>
                    <a:lnTo>
                      <a:pt x="296" y="16"/>
                    </a:lnTo>
                    <a:lnTo>
                      <a:pt x="292" y="18"/>
                    </a:lnTo>
                    <a:lnTo>
                      <a:pt x="290" y="18"/>
                    </a:lnTo>
                    <a:lnTo>
                      <a:pt x="290" y="20"/>
                    </a:lnTo>
                    <a:lnTo>
                      <a:pt x="288" y="22"/>
                    </a:lnTo>
                    <a:lnTo>
                      <a:pt x="284" y="22"/>
                    </a:lnTo>
                    <a:lnTo>
                      <a:pt x="282" y="26"/>
                    </a:lnTo>
                    <a:lnTo>
                      <a:pt x="282" y="28"/>
                    </a:lnTo>
                    <a:lnTo>
                      <a:pt x="284" y="30"/>
                    </a:lnTo>
                    <a:lnTo>
                      <a:pt x="284" y="32"/>
                    </a:lnTo>
                    <a:lnTo>
                      <a:pt x="280" y="32"/>
                    </a:lnTo>
                    <a:lnTo>
                      <a:pt x="278" y="32"/>
                    </a:lnTo>
                    <a:lnTo>
                      <a:pt x="272" y="34"/>
                    </a:lnTo>
                    <a:lnTo>
                      <a:pt x="268" y="42"/>
                    </a:lnTo>
                    <a:lnTo>
                      <a:pt x="268" y="44"/>
                    </a:lnTo>
                    <a:lnTo>
                      <a:pt x="262" y="48"/>
                    </a:lnTo>
                    <a:lnTo>
                      <a:pt x="262" y="52"/>
                    </a:lnTo>
                    <a:lnTo>
                      <a:pt x="258" y="58"/>
                    </a:lnTo>
                    <a:lnTo>
                      <a:pt x="256" y="60"/>
                    </a:lnTo>
                    <a:lnTo>
                      <a:pt x="254" y="64"/>
                    </a:lnTo>
                    <a:lnTo>
                      <a:pt x="252" y="62"/>
                    </a:lnTo>
                    <a:lnTo>
                      <a:pt x="250" y="64"/>
                    </a:lnTo>
                    <a:lnTo>
                      <a:pt x="248" y="66"/>
                    </a:lnTo>
                    <a:lnTo>
                      <a:pt x="246" y="70"/>
                    </a:lnTo>
                    <a:lnTo>
                      <a:pt x="246" y="74"/>
                    </a:lnTo>
                    <a:lnTo>
                      <a:pt x="246" y="76"/>
                    </a:lnTo>
                    <a:lnTo>
                      <a:pt x="246" y="80"/>
                    </a:lnTo>
                    <a:lnTo>
                      <a:pt x="244" y="84"/>
                    </a:lnTo>
                    <a:lnTo>
                      <a:pt x="240" y="88"/>
                    </a:lnTo>
                    <a:lnTo>
                      <a:pt x="236" y="88"/>
                    </a:lnTo>
                    <a:lnTo>
                      <a:pt x="234" y="88"/>
                    </a:lnTo>
                    <a:lnTo>
                      <a:pt x="232" y="88"/>
                    </a:lnTo>
                    <a:lnTo>
                      <a:pt x="228" y="92"/>
                    </a:lnTo>
                    <a:lnTo>
                      <a:pt x="226" y="96"/>
                    </a:lnTo>
                    <a:lnTo>
                      <a:pt x="224" y="94"/>
                    </a:lnTo>
                    <a:lnTo>
                      <a:pt x="222" y="96"/>
                    </a:lnTo>
                    <a:lnTo>
                      <a:pt x="216" y="102"/>
                    </a:lnTo>
                    <a:lnTo>
                      <a:pt x="214" y="108"/>
                    </a:lnTo>
                    <a:lnTo>
                      <a:pt x="212" y="114"/>
                    </a:lnTo>
                    <a:lnTo>
                      <a:pt x="220" y="116"/>
                    </a:lnTo>
                    <a:lnTo>
                      <a:pt x="222" y="120"/>
                    </a:lnTo>
                    <a:lnTo>
                      <a:pt x="222" y="126"/>
                    </a:lnTo>
                    <a:lnTo>
                      <a:pt x="220" y="130"/>
                    </a:lnTo>
                    <a:lnTo>
                      <a:pt x="220" y="134"/>
                    </a:lnTo>
                    <a:lnTo>
                      <a:pt x="222" y="138"/>
                    </a:lnTo>
                    <a:lnTo>
                      <a:pt x="220" y="138"/>
                    </a:lnTo>
                    <a:lnTo>
                      <a:pt x="216" y="142"/>
                    </a:lnTo>
                    <a:lnTo>
                      <a:pt x="214" y="146"/>
                    </a:lnTo>
                    <a:lnTo>
                      <a:pt x="218" y="150"/>
                    </a:lnTo>
                    <a:lnTo>
                      <a:pt x="216" y="152"/>
                    </a:lnTo>
                    <a:lnTo>
                      <a:pt x="216" y="156"/>
                    </a:lnTo>
                    <a:lnTo>
                      <a:pt x="222" y="160"/>
                    </a:lnTo>
                    <a:lnTo>
                      <a:pt x="224" y="166"/>
                    </a:lnTo>
                    <a:lnTo>
                      <a:pt x="222" y="168"/>
                    </a:lnTo>
                    <a:lnTo>
                      <a:pt x="220" y="170"/>
                    </a:lnTo>
                    <a:lnTo>
                      <a:pt x="220" y="172"/>
                    </a:lnTo>
                    <a:lnTo>
                      <a:pt x="224" y="176"/>
                    </a:lnTo>
                    <a:lnTo>
                      <a:pt x="222" y="180"/>
                    </a:lnTo>
                    <a:lnTo>
                      <a:pt x="220" y="182"/>
                    </a:lnTo>
                    <a:lnTo>
                      <a:pt x="220" y="190"/>
                    </a:lnTo>
                    <a:lnTo>
                      <a:pt x="220" y="196"/>
                    </a:lnTo>
                    <a:lnTo>
                      <a:pt x="216" y="196"/>
                    </a:lnTo>
                    <a:lnTo>
                      <a:pt x="210" y="196"/>
                    </a:lnTo>
                    <a:lnTo>
                      <a:pt x="210" y="202"/>
                    </a:lnTo>
                    <a:lnTo>
                      <a:pt x="214" y="208"/>
                    </a:lnTo>
                    <a:lnTo>
                      <a:pt x="216" y="216"/>
                    </a:lnTo>
                    <a:lnTo>
                      <a:pt x="218" y="218"/>
                    </a:lnTo>
                    <a:lnTo>
                      <a:pt x="220" y="222"/>
                    </a:lnTo>
                    <a:lnTo>
                      <a:pt x="218" y="224"/>
                    </a:lnTo>
                    <a:lnTo>
                      <a:pt x="216" y="228"/>
                    </a:lnTo>
                    <a:lnTo>
                      <a:pt x="216" y="230"/>
                    </a:lnTo>
                    <a:lnTo>
                      <a:pt x="214" y="230"/>
                    </a:lnTo>
                    <a:lnTo>
                      <a:pt x="216" y="232"/>
                    </a:lnTo>
                    <a:lnTo>
                      <a:pt x="218" y="232"/>
                    </a:lnTo>
                    <a:lnTo>
                      <a:pt x="222" y="234"/>
                    </a:lnTo>
                    <a:lnTo>
                      <a:pt x="224" y="234"/>
                    </a:lnTo>
                    <a:lnTo>
                      <a:pt x="226" y="236"/>
                    </a:lnTo>
                    <a:lnTo>
                      <a:pt x="228" y="240"/>
                    </a:lnTo>
                    <a:lnTo>
                      <a:pt x="230" y="246"/>
                    </a:lnTo>
                    <a:lnTo>
                      <a:pt x="222" y="244"/>
                    </a:lnTo>
                    <a:lnTo>
                      <a:pt x="222" y="250"/>
                    </a:lnTo>
                    <a:lnTo>
                      <a:pt x="222" y="252"/>
                    </a:lnTo>
                    <a:lnTo>
                      <a:pt x="228" y="256"/>
                    </a:lnTo>
                    <a:lnTo>
                      <a:pt x="238" y="252"/>
                    </a:lnTo>
                    <a:lnTo>
                      <a:pt x="240" y="254"/>
                    </a:lnTo>
                    <a:lnTo>
                      <a:pt x="240" y="258"/>
                    </a:lnTo>
                    <a:lnTo>
                      <a:pt x="240" y="262"/>
                    </a:lnTo>
                    <a:lnTo>
                      <a:pt x="242" y="266"/>
                    </a:lnTo>
                    <a:lnTo>
                      <a:pt x="246" y="270"/>
                    </a:lnTo>
                    <a:lnTo>
                      <a:pt x="246" y="272"/>
                    </a:lnTo>
                    <a:lnTo>
                      <a:pt x="246" y="274"/>
                    </a:lnTo>
                    <a:lnTo>
                      <a:pt x="248" y="274"/>
                    </a:lnTo>
                    <a:lnTo>
                      <a:pt x="252" y="274"/>
                    </a:lnTo>
                    <a:lnTo>
                      <a:pt x="254" y="276"/>
                    </a:lnTo>
                    <a:lnTo>
                      <a:pt x="258" y="278"/>
                    </a:lnTo>
                    <a:lnTo>
                      <a:pt x="260" y="276"/>
                    </a:lnTo>
                    <a:lnTo>
                      <a:pt x="264" y="278"/>
                    </a:lnTo>
                    <a:lnTo>
                      <a:pt x="264" y="280"/>
                    </a:lnTo>
                    <a:lnTo>
                      <a:pt x="264" y="282"/>
                    </a:lnTo>
                    <a:lnTo>
                      <a:pt x="266" y="284"/>
                    </a:lnTo>
                    <a:lnTo>
                      <a:pt x="270" y="286"/>
                    </a:lnTo>
                    <a:lnTo>
                      <a:pt x="272" y="288"/>
                    </a:lnTo>
                    <a:lnTo>
                      <a:pt x="272" y="290"/>
                    </a:lnTo>
                    <a:lnTo>
                      <a:pt x="270" y="290"/>
                    </a:lnTo>
                    <a:lnTo>
                      <a:pt x="264" y="294"/>
                    </a:lnTo>
                    <a:lnTo>
                      <a:pt x="258" y="292"/>
                    </a:lnTo>
                    <a:lnTo>
                      <a:pt x="250" y="292"/>
                    </a:lnTo>
                    <a:lnTo>
                      <a:pt x="242" y="290"/>
                    </a:lnTo>
                    <a:lnTo>
                      <a:pt x="236" y="290"/>
                    </a:lnTo>
                    <a:lnTo>
                      <a:pt x="232" y="290"/>
                    </a:lnTo>
                    <a:lnTo>
                      <a:pt x="226" y="290"/>
                    </a:lnTo>
                    <a:lnTo>
                      <a:pt x="222" y="290"/>
                    </a:lnTo>
                    <a:lnTo>
                      <a:pt x="214" y="290"/>
                    </a:lnTo>
                    <a:lnTo>
                      <a:pt x="208" y="290"/>
                    </a:lnTo>
                    <a:lnTo>
                      <a:pt x="204" y="292"/>
                    </a:lnTo>
                    <a:lnTo>
                      <a:pt x="200" y="294"/>
                    </a:lnTo>
                    <a:lnTo>
                      <a:pt x="198" y="296"/>
                    </a:lnTo>
                    <a:lnTo>
                      <a:pt x="192" y="302"/>
                    </a:lnTo>
                    <a:lnTo>
                      <a:pt x="188" y="310"/>
                    </a:lnTo>
                    <a:lnTo>
                      <a:pt x="178" y="312"/>
                    </a:lnTo>
                    <a:lnTo>
                      <a:pt x="174" y="312"/>
                    </a:lnTo>
                    <a:lnTo>
                      <a:pt x="170" y="310"/>
                    </a:lnTo>
                    <a:lnTo>
                      <a:pt x="166" y="310"/>
                    </a:lnTo>
                    <a:lnTo>
                      <a:pt x="162" y="310"/>
                    </a:lnTo>
                    <a:lnTo>
                      <a:pt x="160" y="308"/>
                    </a:lnTo>
                    <a:lnTo>
                      <a:pt x="158" y="310"/>
                    </a:lnTo>
                    <a:lnTo>
                      <a:pt x="148" y="310"/>
                    </a:lnTo>
                    <a:lnTo>
                      <a:pt x="142" y="310"/>
                    </a:lnTo>
                    <a:lnTo>
                      <a:pt x="130" y="314"/>
                    </a:lnTo>
                    <a:lnTo>
                      <a:pt x="128" y="314"/>
                    </a:lnTo>
                    <a:lnTo>
                      <a:pt x="126" y="316"/>
                    </a:lnTo>
                    <a:lnTo>
                      <a:pt x="122" y="316"/>
                    </a:lnTo>
                    <a:lnTo>
                      <a:pt x="118" y="314"/>
                    </a:lnTo>
                    <a:lnTo>
                      <a:pt x="114" y="312"/>
                    </a:lnTo>
                    <a:lnTo>
                      <a:pt x="112" y="306"/>
                    </a:lnTo>
                    <a:lnTo>
                      <a:pt x="110" y="300"/>
                    </a:lnTo>
                    <a:lnTo>
                      <a:pt x="106" y="296"/>
                    </a:lnTo>
                    <a:lnTo>
                      <a:pt x="100" y="292"/>
                    </a:lnTo>
                    <a:lnTo>
                      <a:pt x="82" y="288"/>
                    </a:lnTo>
                    <a:lnTo>
                      <a:pt x="72" y="290"/>
                    </a:lnTo>
                    <a:lnTo>
                      <a:pt x="60" y="294"/>
                    </a:lnTo>
                    <a:lnTo>
                      <a:pt x="54" y="294"/>
                    </a:lnTo>
                    <a:lnTo>
                      <a:pt x="52" y="290"/>
                    </a:lnTo>
                    <a:lnTo>
                      <a:pt x="48" y="280"/>
                    </a:lnTo>
                    <a:lnTo>
                      <a:pt x="48" y="278"/>
                    </a:lnTo>
                    <a:lnTo>
                      <a:pt x="52" y="266"/>
                    </a:lnTo>
                    <a:lnTo>
                      <a:pt x="64" y="252"/>
                    </a:lnTo>
                    <a:lnTo>
                      <a:pt x="74" y="232"/>
                    </a:lnTo>
                    <a:lnTo>
                      <a:pt x="78" y="216"/>
                    </a:lnTo>
                    <a:lnTo>
                      <a:pt x="76" y="164"/>
                    </a:lnTo>
                    <a:lnTo>
                      <a:pt x="74" y="156"/>
                    </a:lnTo>
                    <a:lnTo>
                      <a:pt x="68" y="152"/>
                    </a:lnTo>
                    <a:lnTo>
                      <a:pt x="42" y="162"/>
                    </a:lnTo>
                    <a:lnTo>
                      <a:pt x="30" y="166"/>
                    </a:lnTo>
                    <a:lnTo>
                      <a:pt x="22" y="166"/>
                    </a:lnTo>
                    <a:lnTo>
                      <a:pt x="20" y="162"/>
                    </a:lnTo>
                    <a:lnTo>
                      <a:pt x="20" y="158"/>
                    </a:lnTo>
                    <a:lnTo>
                      <a:pt x="22" y="156"/>
                    </a:lnTo>
                    <a:lnTo>
                      <a:pt x="36" y="148"/>
                    </a:lnTo>
                    <a:lnTo>
                      <a:pt x="44" y="140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4" y="126"/>
                    </a:lnTo>
                    <a:lnTo>
                      <a:pt x="42" y="120"/>
                    </a:lnTo>
                    <a:lnTo>
                      <a:pt x="32" y="114"/>
                    </a:lnTo>
                    <a:lnTo>
                      <a:pt x="14" y="114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06"/>
                    </a:lnTo>
                    <a:lnTo>
                      <a:pt x="0" y="100"/>
                    </a:lnTo>
                    <a:lnTo>
                      <a:pt x="2" y="90"/>
                    </a:lnTo>
                    <a:lnTo>
                      <a:pt x="6" y="78"/>
                    </a:lnTo>
                    <a:lnTo>
                      <a:pt x="10" y="68"/>
                    </a:lnTo>
                    <a:lnTo>
                      <a:pt x="12" y="62"/>
                    </a:lnTo>
                    <a:lnTo>
                      <a:pt x="12" y="54"/>
                    </a:lnTo>
                    <a:lnTo>
                      <a:pt x="14" y="50"/>
                    </a:lnTo>
                    <a:lnTo>
                      <a:pt x="14" y="44"/>
                    </a:lnTo>
                    <a:lnTo>
                      <a:pt x="16" y="40"/>
                    </a:lnTo>
                    <a:lnTo>
                      <a:pt x="16" y="32"/>
                    </a:lnTo>
                    <a:lnTo>
                      <a:pt x="28" y="30"/>
                    </a:lnTo>
                    <a:lnTo>
                      <a:pt x="30" y="26"/>
                    </a:lnTo>
                    <a:lnTo>
                      <a:pt x="30" y="22"/>
                    </a:lnTo>
                    <a:lnTo>
                      <a:pt x="30" y="18"/>
                    </a:lnTo>
                    <a:lnTo>
                      <a:pt x="34" y="14"/>
                    </a:lnTo>
                    <a:lnTo>
                      <a:pt x="38" y="12"/>
                    </a:lnTo>
                    <a:lnTo>
                      <a:pt x="42" y="1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8" name="Freeform 47"/>
              <p:cNvSpPr>
                <a:spLocks/>
              </p:cNvSpPr>
              <p:nvPr/>
            </p:nvSpPr>
            <p:spPr bwMode="auto">
              <a:xfrm>
                <a:off x="3636" y="2357"/>
                <a:ext cx="474" cy="438"/>
              </a:xfrm>
              <a:custGeom>
                <a:avLst/>
                <a:gdLst>
                  <a:gd name="T0" fmla="*/ 170 w 474"/>
                  <a:gd name="T1" fmla="*/ 38 h 438"/>
                  <a:gd name="T2" fmla="*/ 266 w 474"/>
                  <a:gd name="T3" fmla="*/ 42 h 438"/>
                  <a:gd name="T4" fmla="*/ 276 w 474"/>
                  <a:gd name="T5" fmla="*/ 46 h 438"/>
                  <a:gd name="T6" fmla="*/ 284 w 474"/>
                  <a:gd name="T7" fmla="*/ 58 h 438"/>
                  <a:gd name="T8" fmla="*/ 280 w 474"/>
                  <a:gd name="T9" fmla="*/ 68 h 438"/>
                  <a:gd name="T10" fmla="*/ 282 w 474"/>
                  <a:gd name="T11" fmla="*/ 74 h 438"/>
                  <a:gd name="T12" fmla="*/ 284 w 474"/>
                  <a:gd name="T13" fmla="*/ 82 h 438"/>
                  <a:gd name="T14" fmla="*/ 286 w 474"/>
                  <a:gd name="T15" fmla="*/ 90 h 438"/>
                  <a:gd name="T16" fmla="*/ 290 w 474"/>
                  <a:gd name="T17" fmla="*/ 96 h 438"/>
                  <a:gd name="T18" fmla="*/ 290 w 474"/>
                  <a:gd name="T19" fmla="*/ 106 h 438"/>
                  <a:gd name="T20" fmla="*/ 300 w 474"/>
                  <a:gd name="T21" fmla="*/ 110 h 438"/>
                  <a:gd name="T22" fmla="*/ 300 w 474"/>
                  <a:gd name="T23" fmla="*/ 116 h 438"/>
                  <a:gd name="T24" fmla="*/ 298 w 474"/>
                  <a:gd name="T25" fmla="*/ 122 h 438"/>
                  <a:gd name="T26" fmla="*/ 300 w 474"/>
                  <a:gd name="T27" fmla="*/ 128 h 438"/>
                  <a:gd name="T28" fmla="*/ 310 w 474"/>
                  <a:gd name="T29" fmla="*/ 132 h 438"/>
                  <a:gd name="T30" fmla="*/ 314 w 474"/>
                  <a:gd name="T31" fmla="*/ 148 h 438"/>
                  <a:gd name="T32" fmla="*/ 320 w 474"/>
                  <a:gd name="T33" fmla="*/ 152 h 438"/>
                  <a:gd name="T34" fmla="*/ 326 w 474"/>
                  <a:gd name="T35" fmla="*/ 164 h 438"/>
                  <a:gd name="T36" fmla="*/ 334 w 474"/>
                  <a:gd name="T37" fmla="*/ 170 h 438"/>
                  <a:gd name="T38" fmla="*/ 346 w 474"/>
                  <a:gd name="T39" fmla="*/ 178 h 438"/>
                  <a:gd name="T40" fmla="*/ 354 w 474"/>
                  <a:gd name="T41" fmla="*/ 184 h 438"/>
                  <a:gd name="T42" fmla="*/ 360 w 474"/>
                  <a:gd name="T43" fmla="*/ 194 h 438"/>
                  <a:gd name="T44" fmla="*/ 368 w 474"/>
                  <a:gd name="T45" fmla="*/ 202 h 438"/>
                  <a:gd name="T46" fmla="*/ 372 w 474"/>
                  <a:gd name="T47" fmla="*/ 218 h 438"/>
                  <a:gd name="T48" fmla="*/ 374 w 474"/>
                  <a:gd name="T49" fmla="*/ 232 h 438"/>
                  <a:gd name="T50" fmla="*/ 374 w 474"/>
                  <a:gd name="T51" fmla="*/ 244 h 438"/>
                  <a:gd name="T52" fmla="*/ 380 w 474"/>
                  <a:gd name="T53" fmla="*/ 254 h 438"/>
                  <a:gd name="T54" fmla="*/ 388 w 474"/>
                  <a:gd name="T55" fmla="*/ 270 h 438"/>
                  <a:gd name="T56" fmla="*/ 396 w 474"/>
                  <a:gd name="T57" fmla="*/ 280 h 438"/>
                  <a:gd name="T58" fmla="*/ 406 w 474"/>
                  <a:gd name="T59" fmla="*/ 290 h 438"/>
                  <a:gd name="T60" fmla="*/ 406 w 474"/>
                  <a:gd name="T61" fmla="*/ 302 h 438"/>
                  <a:gd name="T62" fmla="*/ 404 w 474"/>
                  <a:gd name="T63" fmla="*/ 312 h 438"/>
                  <a:gd name="T64" fmla="*/ 398 w 474"/>
                  <a:gd name="T65" fmla="*/ 324 h 438"/>
                  <a:gd name="T66" fmla="*/ 400 w 474"/>
                  <a:gd name="T67" fmla="*/ 328 h 438"/>
                  <a:gd name="T68" fmla="*/ 404 w 474"/>
                  <a:gd name="T69" fmla="*/ 338 h 438"/>
                  <a:gd name="T70" fmla="*/ 408 w 474"/>
                  <a:gd name="T71" fmla="*/ 350 h 438"/>
                  <a:gd name="T72" fmla="*/ 408 w 474"/>
                  <a:gd name="T73" fmla="*/ 358 h 438"/>
                  <a:gd name="T74" fmla="*/ 416 w 474"/>
                  <a:gd name="T75" fmla="*/ 368 h 438"/>
                  <a:gd name="T76" fmla="*/ 418 w 474"/>
                  <a:gd name="T77" fmla="*/ 384 h 438"/>
                  <a:gd name="T78" fmla="*/ 430 w 474"/>
                  <a:gd name="T79" fmla="*/ 394 h 438"/>
                  <a:gd name="T80" fmla="*/ 442 w 474"/>
                  <a:gd name="T81" fmla="*/ 412 h 438"/>
                  <a:gd name="T82" fmla="*/ 462 w 474"/>
                  <a:gd name="T83" fmla="*/ 404 h 438"/>
                  <a:gd name="T84" fmla="*/ 474 w 474"/>
                  <a:gd name="T85" fmla="*/ 412 h 438"/>
                  <a:gd name="T86" fmla="*/ 468 w 474"/>
                  <a:gd name="T87" fmla="*/ 416 h 438"/>
                  <a:gd name="T88" fmla="*/ 444 w 474"/>
                  <a:gd name="T89" fmla="*/ 424 h 438"/>
                  <a:gd name="T90" fmla="*/ 430 w 474"/>
                  <a:gd name="T91" fmla="*/ 438 h 438"/>
                  <a:gd name="T92" fmla="*/ 410 w 474"/>
                  <a:gd name="T93" fmla="*/ 432 h 438"/>
                  <a:gd name="T94" fmla="*/ 426 w 474"/>
                  <a:gd name="T95" fmla="*/ 430 h 438"/>
                  <a:gd name="T96" fmla="*/ 434 w 474"/>
                  <a:gd name="T97" fmla="*/ 418 h 438"/>
                  <a:gd name="T98" fmla="*/ 426 w 474"/>
                  <a:gd name="T99" fmla="*/ 414 h 438"/>
                  <a:gd name="T100" fmla="*/ 414 w 474"/>
                  <a:gd name="T101" fmla="*/ 418 h 438"/>
                  <a:gd name="T102" fmla="*/ 410 w 474"/>
                  <a:gd name="T103" fmla="*/ 424 h 438"/>
                  <a:gd name="T104" fmla="*/ 392 w 474"/>
                  <a:gd name="T105" fmla="*/ 430 h 438"/>
                  <a:gd name="T106" fmla="*/ 350 w 474"/>
                  <a:gd name="T107" fmla="*/ 430 h 438"/>
                  <a:gd name="T108" fmla="*/ 308 w 474"/>
                  <a:gd name="T109" fmla="*/ 426 h 438"/>
                  <a:gd name="T110" fmla="*/ 246 w 474"/>
                  <a:gd name="T111" fmla="*/ 406 h 438"/>
                  <a:gd name="T112" fmla="*/ 158 w 474"/>
                  <a:gd name="T113" fmla="*/ 436 h 438"/>
                  <a:gd name="T114" fmla="*/ 90 w 474"/>
                  <a:gd name="T115" fmla="*/ 402 h 438"/>
                  <a:gd name="T116" fmla="*/ 8 w 474"/>
                  <a:gd name="T117" fmla="*/ 162 h 438"/>
                  <a:gd name="T118" fmla="*/ 8 w 474"/>
                  <a:gd name="T119" fmla="*/ 58 h 438"/>
                  <a:gd name="T120" fmla="*/ 4 w 474"/>
                  <a:gd name="T121" fmla="*/ 38 h 438"/>
                  <a:gd name="T122" fmla="*/ 0 w 474"/>
                  <a:gd name="T123" fmla="*/ 8 h 4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74" h="438">
                    <a:moveTo>
                      <a:pt x="2" y="0"/>
                    </a:moveTo>
                    <a:lnTo>
                      <a:pt x="62" y="14"/>
                    </a:lnTo>
                    <a:lnTo>
                      <a:pt x="74" y="16"/>
                    </a:lnTo>
                    <a:lnTo>
                      <a:pt x="82" y="18"/>
                    </a:lnTo>
                    <a:lnTo>
                      <a:pt x="92" y="20"/>
                    </a:lnTo>
                    <a:lnTo>
                      <a:pt x="170" y="38"/>
                    </a:lnTo>
                    <a:lnTo>
                      <a:pt x="250" y="40"/>
                    </a:lnTo>
                    <a:lnTo>
                      <a:pt x="260" y="40"/>
                    </a:lnTo>
                    <a:lnTo>
                      <a:pt x="264" y="40"/>
                    </a:lnTo>
                    <a:lnTo>
                      <a:pt x="264" y="42"/>
                    </a:lnTo>
                    <a:lnTo>
                      <a:pt x="266" y="42"/>
                    </a:lnTo>
                    <a:lnTo>
                      <a:pt x="268" y="42"/>
                    </a:lnTo>
                    <a:lnTo>
                      <a:pt x="270" y="44"/>
                    </a:lnTo>
                    <a:lnTo>
                      <a:pt x="272" y="44"/>
                    </a:lnTo>
                    <a:lnTo>
                      <a:pt x="274" y="44"/>
                    </a:lnTo>
                    <a:lnTo>
                      <a:pt x="276" y="44"/>
                    </a:lnTo>
                    <a:lnTo>
                      <a:pt x="276" y="46"/>
                    </a:lnTo>
                    <a:lnTo>
                      <a:pt x="278" y="48"/>
                    </a:lnTo>
                    <a:lnTo>
                      <a:pt x="280" y="50"/>
                    </a:lnTo>
                    <a:lnTo>
                      <a:pt x="280" y="52"/>
                    </a:lnTo>
                    <a:lnTo>
                      <a:pt x="282" y="56"/>
                    </a:lnTo>
                    <a:lnTo>
                      <a:pt x="282" y="58"/>
                    </a:lnTo>
                    <a:lnTo>
                      <a:pt x="284" y="58"/>
                    </a:lnTo>
                    <a:lnTo>
                      <a:pt x="284" y="60"/>
                    </a:lnTo>
                    <a:lnTo>
                      <a:pt x="284" y="62"/>
                    </a:lnTo>
                    <a:lnTo>
                      <a:pt x="284" y="64"/>
                    </a:lnTo>
                    <a:lnTo>
                      <a:pt x="282" y="66"/>
                    </a:lnTo>
                    <a:lnTo>
                      <a:pt x="280" y="68"/>
                    </a:lnTo>
                    <a:lnTo>
                      <a:pt x="278" y="70"/>
                    </a:lnTo>
                    <a:lnTo>
                      <a:pt x="278" y="72"/>
                    </a:lnTo>
                    <a:lnTo>
                      <a:pt x="280" y="74"/>
                    </a:lnTo>
                    <a:lnTo>
                      <a:pt x="282" y="74"/>
                    </a:lnTo>
                    <a:lnTo>
                      <a:pt x="282" y="76"/>
                    </a:lnTo>
                    <a:lnTo>
                      <a:pt x="282" y="78"/>
                    </a:lnTo>
                    <a:lnTo>
                      <a:pt x="282" y="80"/>
                    </a:lnTo>
                    <a:lnTo>
                      <a:pt x="284" y="80"/>
                    </a:lnTo>
                    <a:lnTo>
                      <a:pt x="286" y="82"/>
                    </a:lnTo>
                    <a:lnTo>
                      <a:pt x="284" y="82"/>
                    </a:lnTo>
                    <a:lnTo>
                      <a:pt x="284" y="84"/>
                    </a:lnTo>
                    <a:lnTo>
                      <a:pt x="282" y="84"/>
                    </a:lnTo>
                    <a:lnTo>
                      <a:pt x="284" y="86"/>
                    </a:lnTo>
                    <a:lnTo>
                      <a:pt x="286" y="86"/>
                    </a:lnTo>
                    <a:lnTo>
                      <a:pt x="286" y="88"/>
                    </a:lnTo>
                    <a:lnTo>
                      <a:pt x="286" y="90"/>
                    </a:lnTo>
                    <a:lnTo>
                      <a:pt x="284" y="92"/>
                    </a:lnTo>
                    <a:lnTo>
                      <a:pt x="284" y="94"/>
                    </a:lnTo>
                    <a:lnTo>
                      <a:pt x="286" y="94"/>
                    </a:lnTo>
                    <a:lnTo>
                      <a:pt x="288" y="94"/>
                    </a:lnTo>
                    <a:lnTo>
                      <a:pt x="290" y="96"/>
                    </a:lnTo>
                    <a:lnTo>
                      <a:pt x="290" y="98"/>
                    </a:lnTo>
                    <a:lnTo>
                      <a:pt x="290" y="100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0" y="106"/>
                    </a:lnTo>
                    <a:lnTo>
                      <a:pt x="292" y="110"/>
                    </a:lnTo>
                    <a:lnTo>
                      <a:pt x="294" y="112"/>
                    </a:lnTo>
                    <a:lnTo>
                      <a:pt x="296" y="112"/>
                    </a:lnTo>
                    <a:lnTo>
                      <a:pt x="298" y="112"/>
                    </a:lnTo>
                    <a:lnTo>
                      <a:pt x="300" y="110"/>
                    </a:lnTo>
                    <a:lnTo>
                      <a:pt x="302" y="112"/>
                    </a:lnTo>
                    <a:lnTo>
                      <a:pt x="304" y="112"/>
                    </a:lnTo>
                    <a:lnTo>
                      <a:pt x="304" y="114"/>
                    </a:lnTo>
                    <a:lnTo>
                      <a:pt x="302" y="116"/>
                    </a:lnTo>
                    <a:lnTo>
                      <a:pt x="300" y="116"/>
                    </a:lnTo>
                    <a:lnTo>
                      <a:pt x="298" y="116"/>
                    </a:lnTo>
                    <a:lnTo>
                      <a:pt x="294" y="118"/>
                    </a:lnTo>
                    <a:lnTo>
                      <a:pt x="294" y="120"/>
                    </a:lnTo>
                    <a:lnTo>
                      <a:pt x="296" y="120"/>
                    </a:lnTo>
                    <a:lnTo>
                      <a:pt x="298" y="122"/>
                    </a:lnTo>
                    <a:lnTo>
                      <a:pt x="300" y="122"/>
                    </a:lnTo>
                    <a:lnTo>
                      <a:pt x="300" y="124"/>
                    </a:lnTo>
                    <a:lnTo>
                      <a:pt x="300" y="126"/>
                    </a:lnTo>
                    <a:lnTo>
                      <a:pt x="300" y="128"/>
                    </a:lnTo>
                    <a:lnTo>
                      <a:pt x="300" y="130"/>
                    </a:lnTo>
                    <a:lnTo>
                      <a:pt x="302" y="130"/>
                    </a:lnTo>
                    <a:lnTo>
                      <a:pt x="304" y="130"/>
                    </a:lnTo>
                    <a:lnTo>
                      <a:pt x="306" y="130"/>
                    </a:lnTo>
                    <a:lnTo>
                      <a:pt x="308" y="130"/>
                    </a:lnTo>
                    <a:lnTo>
                      <a:pt x="310" y="132"/>
                    </a:lnTo>
                    <a:lnTo>
                      <a:pt x="312" y="136"/>
                    </a:lnTo>
                    <a:lnTo>
                      <a:pt x="312" y="138"/>
                    </a:lnTo>
                    <a:lnTo>
                      <a:pt x="314" y="142"/>
                    </a:lnTo>
                    <a:lnTo>
                      <a:pt x="314" y="144"/>
                    </a:lnTo>
                    <a:lnTo>
                      <a:pt x="314" y="146"/>
                    </a:lnTo>
                    <a:lnTo>
                      <a:pt x="314" y="148"/>
                    </a:lnTo>
                    <a:lnTo>
                      <a:pt x="314" y="152"/>
                    </a:lnTo>
                    <a:lnTo>
                      <a:pt x="316" y="152"/>
                    </a:lnTo>
                    <a:lnTo>
                      <a:pt x="316" y="154"/>
                    </a:lnTo>
                    <a:lnTo>
                      <a:pt x="318" y="154"/>
                    </a:lnTo>
                    <a:lnTo>
                      <a:pt x="320" y="152"/>
                    </a:lnTo>
                    <a:lnTo>
                      <a:pt x="322" y="154"/>
                    </a:lnTo>
                    <a:lnTo>
                      <a:pt x="322" y="156"/>
                    </a:lnTo>
                    <a:lnTo>
                      <a:pt x="322" y="160"/>
                    </a:lnTo>
                    <a:lnTo>
                      <a:pt x="324" y="162"/>
                    </a:lnTo>
                    <a:lnTo>
                      <a:pt x="326" y="164"/>
                    </a:lnTo>
                    <a:lnTo>
                      <a:pt x="328" y="164"/>
                    </a:lnTo>
                    <a:lnTo>
                      <a:pt x="330" y="164"/>
                    </a:lnTo>
                    <a:lnTo>
                      <a:pt x="332" y="166"/>
                    </a:lnTo>
                    <a:lnTo>
                      <a:pt x="332" y="168"/>
                    </a:lnTo>
                    <a:lnTo>
                      <a:pt x="334" y="170"/>
                    </a:lnTo>
                    <a:lnTo>
                      <a:pt x="336" y="172"/>
                    </a:lnTo>
                    <a:lnTo>
                      <a:pt x="340" y="172"/>
                    </a:lnTo>
                    <a:lnTo>
                      <a:pt x="342" y="172"/>
                    </a:lnTo>
                    <a:lnTo>
                      <a:pt x="344" y="172"/>
                    </a:lnTo>
                    <a:lnTo>
                      <a:pt x="344" y="176"/>
                    </a:lnTo>
                    <a:lnTo>
                      <a:pt x="346" y="178"/>
                    </a:lnTo>
                    <a:lnTo>
                      <a:pt x="348" y="180"/>
                    </a:lnTo>
                    <a:lnTo>
                      <a:pt x="350" y="180"/>
                    </a:lnTo>
                    <a:lnTo>
                      <a:pt x="352" y="182"/>
                    </a:lnTo>
                    <a:lnTo>
                      <a:pt x="352" y="184"/>
                    </a:lnTo>
                    <a:lnTo>
                      <a:pt x="354" y="184"/>
                    </a:lnTo>
                    <a:lnTo>
                      <a:pt x="356" y="184"/>
                    </a:lnTo>
                    <a:lnTo>
                      <a:pt x="356" y="188"/>
                    </a:lnTo>
                    <a:lnTo>
                      <a:pt x="356" y="190"/>
                    </a:lnTo>
                    <a:lnTo>
                      <a:pt x="358" y="192"/>
                    </a:lnTo>
                    <a:lnTo>
                      <a:pt x="360" y="194"/>
                    </a:lnTo>
                    <a:lnTo>
                      <a:pt x="364" y="194"/>
                    </a:lnTo>
                    <a:lnTo>
                      <a:pt x="366" y="196"/>
                    </a:lnTo>
                    <a:lnTo>
                      <a:pt x="366" y="198"/>
                    </a:lnTo>
                    <a:lnTo>
                      <a:pt x="368" y="198"/>
                    </a:lnTo>
                    <a:lnTo>
                      <a:pt x="368" y="200"/>
                    </a:lnTo>
                    <a:lnTo>
                      <a:pt x="368" y="202"/>
                    </a:lnTo>
                    <a:lnTo>
                      <a:pt x="370" y="204"/>
                    </a:lnTo>
                    <a:lnTo>
                      <a:pt x="370" y="208"/>
                    </a:lnTo>
                    <a:lnTo>
                      <a:pt x="372" y="212"/>
                    </a:lnTo>
                    <a:lnTo>
                      <a:pt x="372" y="214"/>
                    </a:lnTo>
                    <a:lnTo>
                      <a:pt x="372" y="216"/>
                    </a:lnTo>
                    <a:lnTo>
                      <a:pt x="372" y="218"/>
                    </a:lnTo>
                    <a:lnTo>
                      <a:pt x="374" y="220"/>
                    </a:lnTo>
                    <a:lnTo>
                      <a:pt x="374" y="224"/>
                    </a:lnTo>
                    <a:lnTo>
                      <a:pt x="374" y="226"/>
                    </a:lnTo>
                    <a:lnTo>
                      <a:pt x="376" y="228"/>
                    </a:lnTo>
                    <a:lnTo>
                      <a:pt x="374" y="230"/>
                    </a:lnTo>
                    <a:lnTo>
                      <a:pt x="374" y="232"/>
                    </a:lnTo>
                    <a:lnTo>
                      <a:pt x="372" y="234"/>
                    </a:lnTo>
                    <a:lnTo>
                      <a:pt x="372" y="236"/>
                    </a:lnTo>
                    <a:lnTo>
                      <a:pt x="372" y="238"/>
                    </a:lnTo>
                    <a:lnTo>
                      <a:pt x="372" y="240"/>
                    </a:lnTo>
                    <a:lnTo>
                      <a:pt x="374" y="242"/>
                    </a:lnTo>
                    <a:lnTo>
                      <a:pt x="374" y="244"/>
                    </a:lnTo>
                    <a:lnTo>
                      <a:pt x="376" y="246"/>
                    </a:lnTo>
                    <a:lnTo>
                      <a:pt x="376" y="248"/>
                    </a:lnTo>
                    <a:lnTo>
                      <a:pt x="376" y="250"/>
                    </a:lnTo>
                    <a:lnTo>
                      <a:pt x="378" y="250"/>
                    </a:lnTo>
                    <a:lnTo>
                      <a:pt x="378" y="252"/>
                    </a:lnTo>
                    <a:lnTo>
                      <a:pt x="380" y="254"/>
                    </a:lnTo>
                    <a:lnTo>
                      <a:pt x="382" y="258"/>
                    </a:lnTo>
                    <a:lnTo>
                      <a:pt x="384" y="260"/>
                    </a:lnTo>
                    <a:lnTo>
                      <a:pt x="386" y="262"/>
                    </a:lnTo>
                    <a:lnTo>
                      <a:pt x="386" y="264"/>
                    </a:lnTo>
                    <a:lnTo>
                      <a:pt x="388" y="268"/>
                    </a:lnTo>
                    <a:lnTo>
                      <a:pt x="388" y="270"/>
                    </a:lnTo>
                    <a:lnTo>
                      <a:pt x="388" y="272"/>
                    </a:lnTo>
                    <a:lnTo>
                      <a:pt x="390" y="274"/>
                    </a:lnTo>
                    <a:lnTo>
                      <a:pt x="390" y="276"/>
                    </a:lnTo>
                    <a:lnTo>
                      <a:pt x="392" y="278"/>
                    </a:lnTo>
                    <a:lnTo>
                      <a:pt x="394" y="278"/>
                    </a:lnTo>
                    <a:lnTo>
                      <a:pt x="396" y="280"/>
                    </a:lnTo>
                    <a:lnTo>
                      <a:pt x="398" y="282"/>
                    </a:lnTo>
                    <a:lnTo>
                      <a:pt x="400" y="282"/>
                    </a:lnTo>
                    <a:lnTo>
                      <a:pt x="402" y="284"/>
                    </a:lnTo>
                    <a:lnTo>
                      <a:pt x="404" y="286"/>
                    </a:lnTo>
                    <a:lnTo>
                      <a:pt x="404" y="288"/>
                    </a:lnTo>
                    <a:lnTo>
                      <a:pt x="406" y="290"/>
                    </a:lnTo>
                    <a:lnTo>
                      <a:pt x="406" y="292"/>
                    </a:lnTo>
                    <a:lnTo>
                      <a:pt x="406" y="296"/>
                    </a:lnTo>
                    <a:lnTo>
                      <a:pt x="406" y="298"/>
                    </a:lnTo>
                    <a:lnTo>
                      <a:pt x="406" y="302"/>
                    </a:lnTo>
                    <a:lnTo>
                      <a:pt x="404" y="304"/>
                    </a:lnTo>
                    <a:lnTo>
                      <a:pt x="406" y="308"/>
                    </a:lnTo>
                    <a:lnTo>
                      <a:pt x="406" y="310"/>
                    </a:lnTo>
                    <a:lnTo>
                      <a:pt x="406" y="312"/>
                    </a:lnTo>
                    <a:lnTo>
                      <a:pt x="404" y="312"/>
                    </a:lnTo>
                    <a:lnTo>
                      <a:pt x="402" y="312"/>
                    </a:lnTo>
                    <a:lnTo>
                      <a:pt x="400" y="314"/>
                    </a:lnTo>
                    <a:lnTo>
                      <a:pt x="400" y="316"/>
                    </a:lnTo>
                    <a:lnTo>
                      <a:pt x="400" y="318"/>
                    </a:lnTo>
                    <a:lnTo>
                      <a:pt x="398" y="324"/>
                    </a:lnTo>
                    <a:lnTo>
                      <a:pt x="396" y="326"/>
                    </a:lnTo>
                    <a:lnTo>
                      <a:pt x="396" y="328"/>
                    </a:lnTo>
                    <a:lnTo>
                      <a:pt x="396" y="330"/>
                    </a:lnTo>
                    <a:lnTo>
                      <a:pt x="398" y="330"/>
                    </a:lnTo>
                    <a:lnTo>
                      <a:pt x="400" y="330"/>
                    </a:lnTo>
                    <a:lnTo>
                      <a:pt x="400" y="328"/>
                    </a:lnTo>
                    <a:lnTo>
                      <a:pt x="402" y="330"/>
                    </a:lnTo>
                    <a:lnTo>
                      <a:pt x="404" y="332"/>
                    </a:lnTo>
                    <a:lnTo>
                      <a:pt x="402" y="334"/>
                    </a:lnTo>
                    <a:lnTo>
                      <a:pt x="402" y="336"/>
                    </a:lnTo>
                    <a:lnTo>
                      <a:pt x="404" y="338"/>
                    </a:lnTo>
                    <a:lnTo>
                      <a:pt x="406" y="340"/>
                    </a:lnTo>
                    <a:lnTo>
                      <a:pt x="406" y="342"/>
                    </a:lnTo>
                    <a:lnTo>
                      <a:pt x="404" y="346"/>
                    </a:lnTo>
                    <a:lnTo>
                      <a:pt x="406" y="348"/>
                    </a:lnTo>
                    <a:lnTo>
                      <a:pt x="408" y="350"/>
                    </a:lnTo>
                    <a:lnTo>
                      <a:pt x="408" y="352"/>
                    </a:lnTo>
                    <a:lnTo>
                      <a:pt x="406" y="354"/>
                    </a:lnTo>
                    <a:lnTo>
                      <a:pt x="406" y="356"/>
                    </a:lnTo>
                    <a:lnTo>
                      <a:pt x="408" y="358"/>
                    </a:lnTo>
                    <a:lnTo>
                      <a:pt x="410" y="360"/>
                    </a:lnTo>
                    <a:lnTo>
                      <a:pt x="412" y="362"/>
                    </a:lnTo>
                    <a:lnTo>
                      <a:pt x="414" y="362"/>
                    </a:lnTo>
                    <a:lnTo>
                      <a:pt x="416" y="364"/>
                    </a:lnTo>
                    <a:lnTo>
                      <a:pt x="416" y="366"/>
                    </a:lnTo>
                    <a:lnTo>
                      <a:pt x="416" y="368"/>
                    </a:lnTo>
                    <a:lnTo>
                      <a:pt x="416" y="372"/>
                    </a:lnTo>
                    <a:lnTo>
                      <a:pt x="416" y="374"/>
                    </a:lnTo>
                    <a:lnTo>
                      <a:pt x="416" y="378"/>
                    </a:lnTo>
                    <a:lnTo>
                      <a:pt x="416" y="380"/>
                    </a:lnTo>
                    <a:lnTo>
                      <a:pt x="416" y="382"/>
                    </a:lnTo>
                    <a:lnTo>
                      <a:pt x="418" y="384"/>
                    </a:lnTo>
                    <a:lnTo>
                      <a:pt x="420" y="386"/>
                    </a:lnTo>
                    <a:lnTo>
                      <a:pt x="422" y="386"/>
                    </a:lnTo>
                    <a:lnTo>
                      <a:pt x="424" y="388"/>
                    </a:lnTo>
                    <a:lnTo>
                      <a:pt x="426" y="390"/>
                    </a:lnTo>
                    <a:lnTo>
                      <a:pt x="430" y="392"/>
                    </a:lnTo>
                    <a:lnTo>
                      <a:pt x="430" y="394"/>
                    </a:lnTo>
                    <a:lnTo>
                      <a:pt x="432" y="398"/>
                    </a:lnTo>
                    <a:lnTo>
                      <a:pt x="434" y="400"/>
                    </a:lnTo>
                    <a:lnTo>
                      <a:pt x="436" y="406"/>
                    </a:lnTo>
                    <a:lnTo>
                      <a:pt x="438" y="408"/>
                    </a:lnTo>
                    <a:lnTo>
                      <a:pt x="440" y="410"/>
                    </a:lnTo>
                    <a:lnTo>
                      <a:pt x="442" y="412"/>
                    </a:lnTo>
                    <a:lnTo>
                      <a:pt x="444" y="412"/>
                    </a:lnTo>
                    <a:lnTo>
                      <a:pt x="448" y="412"/>
                    </a:lnTo>
                    <a:lnTo>
                      <a:pt x="452" y="412"/>
                    </a:lnTo>
                    <a:lnTo>
                      <a:pt x="456" y="408"/>
                    </a:lnTo>
                    <a:lnTo>
                      <a:pt x="458" y="406"/>
                    </a:lnTo>
                    <a:lnTo>
                      <a:pt x="462" y="404"/>
                    </a:lnTo>
                    <a:lnTo>
                      <a:pt x="466" y="402"/>
                    </a:lnTo>
                    <a:lnTo>
                      <a:pt x="468" y="402"/>
                    </a:lnTo>
                    <a:lnTo>
                      <a:pt x="470" y="402"/>
                    </a:lnTo>
                    <a:lnTo>
                      <a:pt x="472" y="406"/>
                    </a:lnTo>
                    <a:lnTo>
                      <a:pt x="474" y="408"/>
                    </a:lnTo>
                    <a:lnTo>
                      <a:pt x="474" y="412"/>
                    </a:lnTo>
                    <a:lnTo>
                      <a:pt x="472" y="410"/>
                    </a:lnTo>
                    <a:lnTo>
                      <a:pt x="472" y="412"/>
                    </a:lnTo>
                    <a:lnTo>
                      <a:pt x="470" y="416"/>
                    </a:lnTo>
                    <a:lnTo>
                      <a:pt x="468" y="416"/>
                    </a:lnTo>
                    <a:lnTo>
                      <a:pt x="468" y="414"/>
                    </a:lnTo>
                    <a:lnTo>
                      <a:pt x="464" y="414"/>
                    </a:lnTo>
                    <a:lnTo>
                      <a:pt x="460" y="414"/>
                    </a:lnTo>
                    <a:lnTo>
                      <a:pt x="454" y="416"/>
                    </a:lnTo>
                    <a:lnTo>
                      <a:pt x="448" y="420"/>
                    </a:lnTo>
                    <a:lnTo>
                      <a:pt x="444" y="424"/>
                    </a:lnTo>
                    <a:lnTo>
                      <a:pt x="444" y="428"/>
                    </a:lnTo>
                    <a:lnTo>
                      <a:pt x="442" y="432"/>
                    </a:lnTo>
                    <a:lnTo>
                      <a:pt x="440" y="434"/>
                    </a:lnTo>
                    <a:lnTo>
                      <a:pt x="436" y="436"/>
                    </a:lnTo>
                    <a:lnTo>
                      <a:pt x="432" y="436"/>
                    </a:lnTo>
                    <a:lnTo>
                      <a:pt x="430" y="438"/>
                    </a:lnTo>
                    <a:lnTo>
                      <a:pt x="426" y="436"/>
                    </a:lnTo>
                    <a:lnTo>
                      <a:pt x="424" y="434"/>
                    </a:lnTo>
                    <a:lnTo>
                      <a:pt x="418" y="436"/>
                    </a:lnTo>
                    <a:lnTo>
                      <a:pt x="414" y="434"/>
                    </a:lnTo>
                    <a:lnTo>
                      <a:pt x="410" y="434"/>
                    </a:lnTo>
                    <a:lnTo>
                      <a:pt x="410" y="432"/>
                    </a:lnTo>
                    <a:lnTo>
                      <a:pt x="412" y="430"/>
                    </a:lnTo>
                    <a:lnTo>
                      <a:pt x="414" y="428"/>
                    </a:lnTo>
                    <a:lnTo>
                      <a:pt x="416" y="428"/>
                    </a:lnTo>
                    <a:lnTo>
                      <a:pt x="420" y="430"/>
                    </a:lnTo>
                    <a:lnTo>
                      <a:pt x="422" y="430"/>
                    </a:lnTo>
                    <a:lnTo>
                      <a:pt x="426" y="430"/>
                    </a:lnTo>
                    <a:lnTo>
                      <a:pt x="430" y="428"/>
                    </a:lnTo>
                    <a:lnTo>
                      <a:pt x="432" y="428"/>
                    </a:lnTo>
                    <a:lnTo>
                      <a:pt x="434" y="426"/>
                    </a:lnTo>
                    <a:lnTo>
                      <a:pt x="436" y="424"/>
                    </a:lnTo>
                    <a:lnTo>
                      <a:pt x="436" y="420"/>
                    </a:lnTo>
                    <a:lnTo>
                      <a:pt x="434" y="418"/>
                    </a:lnTo>
                    <a:lnTo>
                      <a:pt x="434" y="416"/>
                    </a:lnTo>
                    <a:lnTo>
                      <a:pt x="432" y="416"/>
                    </a:lnTo>
                    <a:lnTo>
                      <a:pt x="432" y="414"/>
                    </a:lnTo>
                    <a:lnTo>
                      <a:pt x="430" y="412"/>
                    </a:lnTo>
                    <a:lnTo>
                      <a:pt x="426" y="414"/>
                    </a:lnTo>
                    <a:lnTo>
                      <a:pt x="424" y="414"/>
                    </a:lnTo>
                    <a:lnTo>
                      <a:pt x="420" y="414"/>
                    </a:lnTo>
                    <a:lnTo>
                      <a:pt x="418" y="414"/>
                    </a:lnTo>
                    <a:lnTo>
                      <a:pt x="414" y="414"/>
                    </a:lnTo>
                    <a:lnTo>
                      <a:pt x="414" y="416"/>
                    </a:lnTo>
                    <a:lnTo>
                      <a:pt x="414" y="418"/>
                    </a:lnTo>
                    <a:lnTo>
                      <a:pt x="416" y="418"/>
                    </a:lnTo>
                    <a:lnTo>
                      <a:pt x="416" y="420"/>
                    </a:lnTo>
                    <a:lnTo>
                      <a:pt x="414" y="422"/>
                    </a:lnTo>
                    <a:lnTo>
                      <a:pt x="412" y="422"/>
                    </a:lnTo>
                    <a:lnTo>
                      <a:pt x="410" y="424"/>
                    </a:lnTo>
                    <a:lnTo>
                      <a:pt x="408" y="426"/>
                    </a:lnTo>
                    <a:lnTo>
                      <a:pt x="406" y="430"/>
                    </a:lnTo>
                    <a:lnTo>
                      <a:pt x="404" y="430"/>
                    </a:lnTo>
                    <a:lnTo>
                      <a:pt x="406" y="432"/>
                    </a:lnTo>
                    <a:lnTo>
                      <a:pt x="404" y="432"/>
                    </a:lnTo>
                    <a:lnTo>
                      <a:pt x="392" y="430"/>
                    </a:lnTo>
                    <a:lnTo>
                      <a:pt x="388" y="428"/>
                    </a:lnTo>
                    <a:lnTo>
                      <a:pt x="384" y="426"/>
                    </a:lnTo>
                    <a:lnTo>
                      <a:pt x="370" y="418"/>
                    </a:lnTo>
                    <a:lnTo>
                      <a:pt x="366" y="418"/>
                    </a:lnTo>
                    <a:lnTo>
                      <a:pt x="360" y="426"/>
                    </a:lnTo>
                    <a:lnTo>
                      <a:pt x="350" y="430"/>
                    </a:lnTo>
                    <a:lnTo>
                      <a:pt x="346" y="428"/>
                    </a:lnTo>
                    <a:lnTo>
                      <a:pt x="336" y="418"/>
                    </a:lnTo>
                    <a:lnTo>
                      <a:pt x="332" y="416"/>
                    </a:lnTo>
                    <a:lnTo>
                      <a:pt x="330" y="414"/>
                    </a:lnTo>
                    <a:lnTo>
                      <a:pt x="326" y="418"/>
                    </a:lnTo>
                    <a:lnTo>
                      <a:pt x="308" y="426"/>
                    </a:lnTo>
                    <a:lnTo>
                      <a:pt x="296" y="428"/>
                    </a:lnTo>
                    <a:lnTo>
                      <a:pt x="290" y="426"/>
                    </a:lnTo>
                    <a:lnTo>
                      <a:pt x="280" y="420"/>
                    </a:lnTo>
                    <a:lnTo>
                      <a:pt x="270" y="412"/>
                    </a:lnTo>
                    <a:lnTo>
                      <a:pt x="252" y="404"/>
                    </a:lnTo>
                    <a:lnTo>
                      <a:pt x="246" y="406"/>
                    </a:lnTo>
                    <a:lnTo>
                      <a:pt x="238" y="408"/>
                    </a:lnTo>
                    <a:lnTo>
                      <a:pt x="230" y="410"/>
                    </a:lnTo>
                    <a:lnTo>
                      <a:pt x="216" y="420"/>
                    </a:lnTo>
                    <a:lnTo>
                      <a:pt x="206" y="426"/>
                    </a:lnTo>
                    <a:lnTo>
                      <a:pt x="172" y="438"/>
                    </a:lnTo>
                    <a:lnTo>
                      <a:pt x="158" y="436"/>
                    </a:lnTo>
                    <a:lnTo>
                      <a:pt x="148" y="426"/>
                    </a:lnTo>
                    <a:lnTo>
                      <a:pt x="134" y="420"/>
                    </a:lnTo>
                    <a:lnTo>
                      <a:pt x="120" y="418"/>
                    </a:lnTo>
                    <a:lnTo>
                      <a:pt x="106" y="412"/>
                    </a:lnTo>
                    <a:lnTo>
                      <a:pt x="98" y="406"/>
                    </a:lnTo>
                    <a:lnTo>
                      <a:pt x="90" y="402"/>
                    </a:lnTo>
                    <a:lnTo>
                      <a:pt x="58" y="396"/>
                    </a:lnTo>
                    <a:lnTo>
                      <a:pt x="44" y="392"/>
                    </a:lnTo>
                    <a:lnTo>
                      <a:pt x="26" y="384"/>
                    </a:lnTo>
                    <a:lnTo>
                      <a:pt x="10" y="380"/>
                    </a:lnTo>
                    <a:lnTo>
                      <a:pt x="8" y="162"/>
                    </a:lnTo>
                    <a:lnTo>
                      <a:pt x="8" y="158"/>
                    </a:lnTo>
                    <a:lnTo>
                      <a:pt x="8" y="142"/>
                    </a:lnTo>
                    <a:lnTo>
                      <a:pt x="8" y="106"/>
                    </a:lnTo>
                    <a:lnTo>
                      <a:pt x="8" y="94"/>
                    </a:lnTo>
                    <a:lnTo>
                      <a:pt x="8" y="64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2"/>
                    </a:lnTo>
                    <a:lnTo>
                      <a:pt x="6" y="48"/>
                    </a:lnTo>
                    <a:lnTo>
                      <a:pt x="4" y="44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4" y="34"/>
                    </a:lnTo>
                    <a:lnTo>
                      <a:pt x="6" y="30"/>
                    </a:lnTo>
                    <a:lnTo>
                      <a:pt x="6" y="26"/>
                    </a:lnTo>
                    <a:lnTo>
                      <a:pt x="6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19" name="Freeform 48"/>
              <p:cNvSpPr>
                <a:spLocks/>
              </p:cNvSpPr>
              <p:nvPr/>
            </p:nvSpPr>
            <p:spPr bwMode="auto">
              <a:xfrm>
                <a:off x="2843" y="2399"/>
                <a:ext cx="221" cy="260"/>
              </a:xfrm>
              <a:custGeom>
                <a:avLst/>
                <a:gdLst>
                  <a:gd name="T0" fmla="*/ 115 w 221"/>
                  <a:gd name="T1" fmla="*/ 6 h 260"/>
                  <a:gd name="T2" fmla="*/ 121 w 221"/>
                  <a:gd name="T3" fmla="*/ 8 h 260"/>
                  <a:gd name="T4" fmla="*/ 119 w 221"/>
                  <a:gd name="T5" fmla="*/ 22 h 260"/>
                  <a:gd name="T6" fmla="*/ 111 w 221"/>
                  <a:gd name="T7" fmla="*/ 44 h 260"/>
                  <a:gd name="T8" fmla="*/ 109 w 221"/>
                  <a:gd name="T9" fmla="*/ 60 h 260"/>
                  <a:gd name="T10" fmla="*/ 113 w 221"/>
                  <a:gd name="T11" fmla="*/ 66 h 260"/>
                  <a:gd name="T12" fmla="*/ 141 w 221"/>
                  <a:gd name="T13" fmla="*/ 68 h 260"/>
                  <a:gd name="T14" fmla="*/ 153 w 221"/>
                  <a:gd name="T15" fmla="*/ 80 h 260"/>
                  <a:gd name="T16" fmla="*/ 155 w 221"/>
                  <a:gd name="T17" fmla="*/ 88 h 260"/>
                  <a:gd name="T18" fmla="*/ 145 w 221"/>
                  <a:gd name="T19" fmla="*/ 102 h 260"/>
                  <a:gd name="T20" fmla="*/ 129 w 221"/>
                  <a:gd name="T21" fmla="*/ 112 h 260"/>
                  <a:gd name="T22" fmla="*/ 131 w 221"/>
                  <a:gd name="T23" fmla="*/ 120 h 260"/>
                  <a:gd name="T24" fmla="*/ 151 w 221"/>
                  <a:gd name="T25" fmla="*/ 116 h 260"/>
                  <a:gd name="T26" fmla="*/ 183 w 221"/>
                  <a:gd name="T27" fmla="*/ 110 h 260"/>
                  <a:gd name="T28" fmla="*/ 187 w 221"/>
                  <a:gd name="T29" fmla="*/ 170 h 260"/>
                  <a:gd name="T30" fmla="*/ 173 w 221"/>
                  <a:gd name="T31" fmla="*/ 206 h 260"/>
                  <a:gd name="T32" fmla="*/ 157 w 221"/>
                  <a:gd name="T33" fmla="*/ 232 h 260"/>
                  <a:gd name="T34" fmla="*/ 161 w 221"/>
                  <a:gd name="T35" fmla="*/ 244 h 260"/>
                  <a:gd name="T36" fmla="*/ 169 w 221"/>
                  <a:gd name="T37" fmla="*/ 248 h 260"/>
                  <a:gd name="T38" fmla="*/ 191 w 221"/>
                  <a:gd name="T39" fmla="*/ 242 h 260"/>
                  <a:gd name="T40" fmla="*/ 215 w 221"/>
                  <a:gd name="T41" fmla="*/ 250 h 260"/>
                  <a:gd name="T42" fmla="*/ 221 w 221"/>
                  <a:gd name="T43" fmla="*/ 260 h 260"/>
                  <a:gd name="T44" fmla="*/ 105 w 221"/>
                  <a:gd name="T45" fmla="*/ 244 h 260"/>
                  <a:gd name="T46" fmla="*/ 73 w 221"/>
                  <a:gd name="T47" fmla="*/ 212 h 260"/>
                  <a:gd name="T48" fmla="*/ 57 w 221"/>
                  <a:gd name="T49" fmla="*/ 194 h 260"/>
                  <a:gd name="T50" fmla="*/ 45 w 221"/>
                  <a:gd name="T51" fmla="*/ 176 h 260"/>
                  <a:gd name="T52" fmla="*/ 20 w 221"/>
                  <a:gd name="T53" fmla="*/ 144 h 260"/>
                  <a:gd name="T54" fmla="*/ 0 w 221"/>
                  <a:gd name="T55" fmla="*/ 126 h 260"/>
                  <a:gd name="T56" fmla="*/ 2 w 221"/>
                  <a:gd name="T57" fmla="*/ 116 h 260"/>
                  <a:gd name="T58" fmla="*/ 45 w 221"/>
                  <a:gd name="T59" fmla="*/ 110 h 260"/>
                  <a:gd name="T60" fmla="*/ 45 w 221"/>
                  <a:gd name="T61" fmla="*/ 92 h 260"/>
                  <a:gd name="T62" fmla="*/ 51 w 221"/>
                  <a:gd name="T63" fmla="*/ 80 h 260"/>
                  <a:gd name="T64" fmla="*/ 55 w 221"/>
                  <a:gd name="T65" fmla="*/ 70 h 260"/>
                  <a:gd name="T66" fmla="*/ 57 w 221"/>
                  <a:gd name="T67" fmla="*/ 70 h 260"/>
                  <a:gd name="T68" fmla="*/ 77 w 221"/>
                  <a:gd name="T69" fmla="*/ 62 h 260"/>
                  <a:gd name="T70" fmla="*/ 77 w 221"/>
                  <a:gd name="T71" fmla="*/ 56 h 260"/>
                  <a:gd name="T72" fmla="*/ 87 w 221"/>
                  <a:gd name="T73" fmla="*/ 44 h 260"/>
                  <a:gd name="T74" fmla="*/ 105 w 221"/>
                  <a:gd name="T75" fmla="*/ 20 h 260"/>
                  <a:gd name="T76" fmla="*/ 111 w 221"/>
                  <a:gd name="T77" fmla="*/ 8 h 260"/>
                  <a:gd name="T78" fmla="*/ 99 w 221"/>
                  <a:gd name="T79" fmla="*/ 0 h 26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21" h="260">
                    <a:moveTo>
                      <a:pt x="99" y="0"/>
                    </a:moveTo>
                    <a:lnTo>
                      <a:pt x="115" y="6"/>
                    </a:lnTo>
                    <a:lnTo>
                      <a:pt x="119" y="6"/>
                    </a:lnTo>
                    <a:lnTo>
                      <a:pt x="121" y="8"/>
                    </a:lnTo>
                    <a:lnTo>
                      <a:pt x="121" y="16"/>
                    </a:lnTo>
                    <a:lnTo>
                      <a:pt x="119" y="22"/>
                    </a:lnTo>
                    <a:lnTo>
                      <a:pt x="115" y="32"/>
                    </a:lnTo>
                    <a:lnTo>
                      <a:pt x="111" y="44"/>
                    </a:lnTo>
                    <a:lnTo>
                      <a:pt x="109" y="54"/>
                    </a:lnTo>
                    <a:lnTo>
                      <a:pt x="109" y="60"/>
                    </a:lnTo>
                    <a:lnTo>
                      <a:pt x="111" y="66"/>
                    </a:lnTo>
                    <a:lnTo>
                      <a:pt x="113" y="66"/>
                    </a:lnTo>
                    <a:lnTo>
                      <a:pt x="123" y="68"/>
                    </a:lnTo>
                    <a:lnTo>
                      <a:pt x="141" y="68"/>
                    </a:lnTo>
                    <a:lnTo>
                      <a:pt x="151" y="74"/>
                    </a:lnTo>
                    <a:lnTo>
                      <a:pt x="153" y="80"/>
                    </a:lnTo>
                    <a:lnTo>
                      <a:pt x="155" y="86"/>
                    </a:lnTo>
                    <a:lnTo>
                      <a:pt x="155" y="88"/>
                    </a:lnTo>
                    <a:lnTo>
                      <a:pt x="153" y="94"/>
                    </a:lnTo>
                    <a:lnTo>
                      <a:pt x="145" y="102"/>
                    </a:lnTo>
                    <a:lnTo>
                      <a:pt x="131" y="110"/>
                    </a:lnTo>
                    <a:lnTo>
                      <a:pt x="129" y="112"/>
                    </a:lnTo>
                    <a:lnTo>
                      <a:pt x="129" y="116"/>
                    </a:lnTo>
                    <a:lnTo>
                      <a:pt x="131" y="120"/>
                    </a:lnTo>
                    <a:lnTo>
                      <a:pt x="139" y="120"/>
                    </a:lnTo>
                    <a:lnTo>
                      <a:pt x="151" y="116"/>
                    </a:lnTo>
                    <a:lnTo>
                      <a:pt x="177" y="106"/>
                    </a:lnTo>
                    <a:lnTo>
                      <a:pt x="183" y="110"/>
                    </a:lnTo>
                    <a:lnTo>
                      <a:pt x="185" y="118"/>
                    </a:lnTo>
                    <a:lnTo>
                      <a:pt x="187" y="170"/>
                    </a:lnTo>
                    <a:lnTo>
                      <a:pt x="183" y="186"/>
                    </a:lnTo>
                    <a:lnTo>
                      <a:pt x="173" y="206"/>
                    </a:lnTo>
                    <a:lnTo>
                      <a:pt x="161" y="220"/>
                    </a:lnTo>
                    <a:lnTo>
                      <a:pt x="157" y="232"/>
                    </a:lnTo>
                    <a:lnTo>
                      <a:pt x="157" y="234"/>
                    </a:lnTo>
                    <a:lnTo>
                      <a:pt x="161" y="244"/>
                    </a:lnTo>
                    <a:lnTo>
                      <a:pt x="163" y="248"/>
                    </a:lnTo>
                    <a:lnTo>
                      <a:pt x="169" y="248"/>
                    </a:lnTo>
                    <a:lnTo>
                      <a:pt x="181" y="244"/>
                    </a:lnTo>
                    <a:lnTo>
                      <a:pt x="191" y="242"/>
                    </a:lnTo>
                    <a:lnTo>
                      <a:pt x="209" y="246"/>
                    </a:lnTo>
                    <a:lnTo>
                      <a:pt x="215" y="250"/>
                    </a:lnTo>
                    <a:lnTo>
                      <a:pt x="219" y="254"/>
                    </a:lnTo>
                    <a:lnTo>
                      <a:pt x="221" y="260"/>
                    </a:lnTo>
                    <a:lnTo>
                      <a:pt x="109" y="260"/>
                    </a:lnTo>
                    <a:lnTo>
                      <a:pt x="105" y="244"/>
                    </a:lnTo>
                    <a:lnTo>
                      <a:pt x="95" y="238"/>
                    </a:lnTo>
                    <a:lnTo>
                      <a:pt x="73" y="212"/>
                    </a:lnTo>
                    <a:lnTo>
                      <a:pt x="57" y="204"/>
                    </a:lnTo>
                    <a:lnTo>
                      <a:pt x="57" y="194"/>
                    </a:lnTo>
                    <a:lnTo>
                      <a:pt x="45" y="176"/>
                    </a:lnTo>
                    <a:lnTo>
                      <a:pt x="22" y="144"/>
                    </a:lnTo>
                    <a:lnTo>
                      <a:pt x="20" y="144"/>
                    </a:lnTo>
                    <a:lnTo>
                      <a:pt x="16" y="146"/>
                    </a:lnTo>
                    <a:lnTo>
                      <a:pt x="0" y="126"/>
                    </a:lnTo>
                    <a:lnTo>
                      <a:pt x="2" y="126"/>
                    </a:lnTo>
                    <a:lnTo>
                      <a:pt x="2" y="116"/>
                    </a:lnTo>
                    <a:lnTo>
                      <a:pt x="45" y="114"/>
                    </a:lnTo>
                    <a:lnTo>
                      <a:pt x="45" y="110"/>
                    </a:lnTo>
                    <a:lnTo>
                      <a:pt x="45" y="104"/>
                    </a:lnTo>
                    <a:lnTo>
                      <a:pt x="45" y="92"/>
                    </a:lnTo>
                    <a:lnTo>
                      <a:pt x="49" y="92"/>
                    </a:lnTo>
                    <a:lnTo>
                      <a:pt x="51" y="80"/>
                    </a:lnTo>
                    <a:lnTo>
                      <a:pt x="53" y="76"/>
                    </a:lnTo>
                    <a:lnTo>
                      <a:pt x="55" y="70"/>
                    </a:lnTo>
                    <a:lnTo>
                      <a:pt x="57" y="70"/>
                    </a:lnTo>
                    <a:lnTo>
                      <a:pt x="77" y="70"/>
                    </a:lnTo>
                    <a:lnTo>
                      <a:pt x="77" y="62"/>
                    </a:lnTo>
                    <a:lnTo>
                      <a:pt x="77" y="58"/>
                    </a:lnTo>
                    <a:lnTo>
                      <a:pt x="77" y="56"/>
                    </a:lnTo>
                    <a:lnTo>
                      <a:pt x="77" y="54"/>
                    </a:lnTo>
                    <a:lnTo>
                      <a:pt x="87" y="44"/>
                    </a:lnTo>
                    <a:lnTo>
                      <a:pt x="95" y="34"/>
                    </a:lnTo>
                    <a:lnTo>
                      <a:pt x="105" y="20"/>
                    </a:lnTo>
                    <a:lnTo>
                      <a:pt x="107" y="18"/>
                    </a:lnTo>
                    <a:lnTo>
                      <a:pt x="111" y="8"/>
                    </a:lnTo>
                    <a:lnTo>
                      <a:pt x="97" y="4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0" name="Freeform 49"/>
              <p:cNvSpPr>
                <a:spLocks/>
              </p:cNvSpPr>
              <p:nvPr/>
            </p:nvSpPr>
            <p:spPr bwMode="auto">
              <a:xfrm>
                <a:off x="3162" y="2405"/>
                <a:ext cx="382" cy="370"/>
              </a:xfrm>
              <a:custGeom>
                <a:avLst/>
                <a:gdLst>
                  <a:gd name="T0" fmla="*/ 274 w 382"/>
                  <a:gd name="T1" fmla="*/ 100 h 370"/>
                  <a:gd name="T2" fmla="*/ 282 w 382"/>
                  <a:gd name="T3" fmla="*/ 138 h 370"/>
                  <a:gd name="T4" fmla="*/ 286 w 382"/>
                  <a:gd name="T5" fmla="*/ 156 h 370"/>
                  <a:gd name="T6" fmla="*/ 288 w 382"/>
                  <a:gd name="T7" fmla="*/ 166 h 370"/>
                  <a:gd name="T8" fmla="*/ 296 w 382"/>
                  <a:gd name="T9" fmla="*/ 180 h 370"/>
                  <a:gd name="T10" fmla="*/ 306 w 382"/>
                  <a:gd name="T11" fmla="*/ 188 h 370"/>
                  <a:gd name="T12" fmla="*/ 310 w 382"/>
                  <a:gd name="T13" fmla="*/ 196 h 370"/>
                  <a:gd name="T14" fmla="*/ 314 w 382"/>
                  <a:gd name="T15" fmla="*/ 206 h 370"/>
                  <a:gd name="T16" fmla="*/ 314 w 382"/>
                  <a:gd name="T17" fmla="*/ 224 h 370"/>
                  <a:gd name="T18" fmla="*/ 324 w 382"/>
                  <a:gd name="T19" fmla="*/ 230 h 370"/>
                  <a:gd name="T20" fmla="*/ 332 w 382"/>
                  <a:gd name="T21" fmla="*/ 242 h 370"/>
                  <a:gd name="T22" fmla="*/ 370 w 382"/>
                  <a:gd name="T23" fmla="*/ 280 h 370"/>
                  <a:gd name="T24" fmla="*/ 342 w 382"/>
                  <a:gd name="T25" fmla="*/ 296 h 370"/>
                  <a:gd name="T26" fmla="*/ 306 w 382"/>
                  <a:gd name="T27" fmla="*/ 330 h 370"/>
                  <a:gd name="T28" fmla="*/ 278 w 382"/>
                  <a:gd name="T29" fmla="*/ 356 h 370"/>
                  <a:gd name="T30" fmla="*/ 252 w 382"/>
                  <a:gd name="T31" fmla="*/ 338 h 370"/>
                  <a:gd name="T32" fmla="*/ 232 w 382"/>
                  <a:gd name="T33" fmla="*/ 334 h 370"/>
                  <a:gd name="T34" fmla="*/ 212 w 382"/>
                  <a:gd name="T35" fmla="*/ 336 h 370"/>
                  <a:gd name="T36" fmla="*/ 202 w 382"/>
                  <a:gd name="T37" fmla="*/ 344 h 370"/>
                  <a:gd name="T38" fmla="*/ 200 w 382"/>
                  <a:gd name="T39" fmla="*/ 358 h 370"/>
                  <a:gd name="T40" fmla="*/ 188 w 382"/>
                  <a:gd name="T41" fmla="*/ 370 h 370"/>
                  <a:gd name="T42" fmla="*/ 178 w 382"/>
                  <a:gd name="T43" fmla="*/ 362 h 370"/>
                  <a:gd name="T44" fmla="*/ 172 w 382"/>
                  <a:gd name="T45" fmla="*/ 344 h 370"/>
                  <a:gd name="T46" fmla="*/ 168 w 382"/>
                  <a:gd name="T47" fmla="*/ 334 h 370"/>
                  <a:gd name="T48" fmla="*/ 160 w 382"/>
                  <a:gd name="T49" fmla="*/ 328 h 370"/>
                  <a:gd name="T50" fmla="*/ 150 w 382"/>
                  <a:gd name="T51" fmla="*/ 320 h 370"/>
                  <a:gd name="T52" fmla="*/ 140 w 382"/>
                  <a:gd name="T53" fmla="*/ 310 h 370"/>
                  <a:gd name="T54" fmla="*/ 130 w 382"/>
                  <a:gd name="T55" fmla="*/ 300 h 370"/>
                  <a:gd name="T56" fmla="*/ 128 w 382"/>
                  <a:gd name="T57" fmla="*/ 288 h 370"/>
                  <a:gd name="T58" fmla="*/ 114 w 382"/>
                  <a:gd name="T59" fmla="*/ 288 h 370"/>
                  <a:gd name="T60" fmla="*/ 102 w 382"/>
                  <a:gd name="T61" fmla="*/ 258 h 370"/>
                  <a:gd name="T62" fmla="*/ 96 w 382"/>
                  <a:gd name="T63" fmla="*/ 250 h 370"/>
                  <a:gd name="T64" fmla="*/ 86 w 382"/>
                  <a:gd name="T65" fmla="*/ 240 h 370"/>
                  <a:gd name="T66" fmla="*/ 62 w 382"/>
                  <a:gd name="T67" fmla="*/ 236 h 370"/>
                  <a:gd name="T68" fmla="*/ 54 w 382"/>
                  <a:gd name="T69" fmla="*/ 230 h 370"/>
                  <a:gd name="T70" fmla="*/ 50 w 382"/>
                  <a:gd name="T71" fmla="*/ 224 h 370"/>
                  <a:gd name="T72" fmla="*/ 38 w 382"/>
                  <a:gd name="T73" fmla="*/ 222 h 370"/>
                  <a:gd name="T74" fmla="*/ 32 w 382"/>
                  <a:gd name="T75" fmla="*/ 214 h 370"/>
                  <a:gd name="T76" fmla="*/ 28 w 382"/>
                  <a:gd name="T77" fmla="*/ 200 h 370"/>
                  <a:gd name="T78" fmla="*/ 12 w 382"/>
                  <a:gd name="T79" fmla="*/ 192 h 370"/>
                  <a:gd name="T80" fmla="*/ 14 w 382"/>
                  <a:gd name="T81" fmla="*/ 182 h 370"/>
                  <a:gd name="T82" fmla="*/ 4 w 382"/>
                  <a:gd name="T83" fmla="*/ 178 h 370"/>
                  <a:gd name="T84" fmla="*/ 10 w 382"/>
                  <a:gd name="T85" fmla="*/ 170 h 370"/>
                  <a:gd name="T86" fmla="*/ 0 w 382"/>
                  <a:gd name="T87" fmla="*/ 150 h 370"/>
                  <a:gd name="T88" fmla="*/ 10 w 382"/>
                  <a:gd name="T89" fmla="*/ 138 h 370"/>
                  <a:gd name="T90" fmla="*/ 10 w 382"/>
                  <a:gd name="T91" fmla="*/ 120 h 370"/>
                  <a:gd name="T92" fmla="*/ 12 w 382"/>
                  <a:gd name="T93" fmla="*/ 108 h 370"/>
                  <a:gd name="T94" fmla="*/ 4 w 382"/>
                  <a:gd name="T95" fmla="*/ 94 h 370"/>
                  <a:gd name="T96" fmla="*/ 12 w 382"/>
                  <a:gd name="T97" fmla="*/ 86 h 370"/>
                  <a:gd name="T98" fmla="*/ 12 w 382"/>
                  <a:gd name="T99" fmla="*/ 68 h 370"/>
                  <a:gd name="T100" fmla="*/ 6 w 382"/>
                  <a:gd name="T101" fmla="*/ 50 h 370"/>
                  <a:gd name="T102" fmla="*/ 18 w 382"/>
                  <a:gd name="T103" fmla="*/ 40 h 370"/>
                  <a:gd name="T104" fmla="*/ 30 w 382"/>
                  <a:gd name="T105" fmla="*/ 36 h 370"/>
                  <a:gd name="T106" fmla="*/ 36 w 382"/>
                  <a:gd name="T107" fmla="*/ 22 h 370"/>
                  <a:gd name="T108" fmla="*/ 42 w 382"/>
                  <a:gd name="T109" fmla="*/ 10 h 370"/>
                  <a:gd name="T110" fmla="*/ 52 w 382"/>
                  <a:gd name="T111" fmla="*/ 0 h 370"/>
                  <a:gd name="T112" fmla="*/ 272 w 382"/>
                  <a:gd name="T113" fmla="*/ 2 h 37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82" h="370">
                    <a:moveTo>
                      <a:pt x="272" y="2"/>
                    </a:moveTo>
                    <a:lnTo>
                      <a:pt x="274" y="16"/>
                    </a:lnTo>
                    <a:lnTo>
                      <a:pt x="274" y="94"/>
                    </a:lnTo>
                    <a:lnTo>
                      <a:pt x="274" y="100"/>
                    </a:lnTo>
                    <a:lnTo>
                      <a:pt x="274" y="128"/>
                    </a:lnTo>
                    <a:lnTo>
                      <a:pt x="280" y="130"/>
                    </a:lnTo>
                    <a:lnTo>
                      <a:pt x="282" y="134"/>
                    </a:lnTo>
                    <a:lnTo>
                      <a:pt x="282" y="138"/>
                    </a:lnTo>
                    <a:lnTo>
                      <a:pt x="284" y="142"/>
                    </a:lnTo>
                    <a:lnTo>
                      <a:pt x="284" y="144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6" y="158"/>
                    </a:lnTo>
                    <a:lnTo>
                      <a:pt x="288" y="160"/>
                    </a:lnTo>
                    <a:lnTo>
                      <a:pt x="288" y="162"/>
                    </a:lnTo>
                    <a:lnTo>
                      <a:pt x="288" y="166"/>
                    </a:lnTo>
                    <a:lnTo>
                      <a:pt x="288" y="172"/>
                    </a:lnTo>
                    <a:lnTo>
                      <a:pt x="290" y="174"/>
                    </a:lnTo>
                    <a:lnTo>
                      <a:pt x="292" y="176"/>
                    </a:lnTo>
                    <a:lnTo>
                      <a:pt x="296" y="180"/>
                    </a:lnTo>
                    <a:lnTo>
                      <a:pt x="298" y="182"/>
                    </a:lnTo>
                    <a:lnTo>
                      <a:pt x="302" y="182"/>
                    </a:lnTo>
                    <a:lnTo>
                      <a:pt x="304" y="186"/>
                    </a:lnTo>
                    <a:lnTo>
                      <a:pt x="306" y="188"/>
                    </a:lnTo>
                    <a:lnTo>
                      <a:pt x="306" y="190"/>
                    </a:lnTo>
                    <a:lnTo>
                      <a:pt x="308" y="192"/>
                    </a:lnTo>
                    <a:lnTo>
                      <a:pt x="308" y="194"/>
                    </a:lnTo>
                    <a:lnTo>
                      <a:pt x="310" y="196"/>
                    </a:lnTo>
                    <a:lnTo>
                      <a:pt x="310" y="200"/>
                    </a:lnTo>
                    <a:lnTo>
                      <a:pt x="310" y="202"/>
                    </a:lnTo>
                    <a:lnTo>
                      <a:pt x="312" y="204"/>
                    </a:lnTo>
                    <a:lnTo>
                      <a:pt x="314" y="206"/>
                    </a:lnTo>
                    <a:lnTo>
                      <a:pt x="316" y="208"/>
                    </a:lnTo>
                    <a:lnTo>
                      <a:pt x="316" y="212"/>
                    </a:lnTo>
                    <a:lnTo>
                      <a:pt x="316" y="220"/>
                    </a:lnTo>
                    <a:lnTo>
                      <a:pt x="314" y="224"/>
                    </a:lnTo>
                    <a:lnTo>
                      <a:pt x="316" y="224"/>
                    </a:lnTo>
                    <a:lnTo>
                      <a:pt x="322" y="222"/>
                    </a:lnTo>
                    <a:lnTo>
                      <a:pt x="324" y="224"/>
                    </a:lnTo>
                    <a:lnTo>
                      <a:pt x="324" y="230"/>
                    </a:lnTo>
                    <a:lnTo>
                      <a:pt x="330" y="228"/>
                    </a:lnTo>
                    <a:lnTo>
                      <a:pt x="334" y="234"/>
                    </a:lnTo>
                    <a:lnTo>
                      <a:pt x="334" y="240"/>
                    </a:lnTo>
                    <a:lnTo>
                      <a:pt x="332" y="242"/>
                    </a:lnTo>
                    <a:lnTo>
                      <a:pt x="334" y="244"/>
                    </a:lnTo>
                    <a:lnTo>
                      <a:pt x="354" y="270"/>
                    </a:lnTo>
                    <a:lnTo>
                      <a:pt x="362" y="276"/>
                    </a:lnTo>
                    <a:lnTo>
                      <a:pt x="370" y="280"/>
                    </a:lnTo>
                    <a:lnTo>
                      <a:pt x="382" y="284"/>
                    </a:lnTo>
                    <a:lnTo>
                      <a:pt x="372" y="288"/>
                    </a:lnTo>
                    <a:lnTo>
                      <a:pt x="358" y="290"/>
                    </a:lnTo>
                    <a:lnTo>
                      <a:pt x="342" y="296"/>
                    </a:lnTo>
                    <a:lnTo>
                      <a:pt x="328" y="300"/>
                    </a:lnTo>
                    <a:lnTo>
                      <a:pt x="320" y="306"/>
                    </a:lnTo>
                    <a:lnTo>
                      <a:pt x="318" y="308"/>
                    </a:lnTo>
                    <a:lnTo>
                      <a:pt x="306" y="330"/>
                    </a:lnTo>
                    <a:lnTo>
                      <a:pt x="298" y="342"/>
                    </a:lnTo>
                    <a:lnTo>
                      <a:pt x="292" y="348"/>
                    </a:lnTo>
                    <a:lnTo>
                      <a:pt x="284" y="354"/>
                    </a:lnTo>
                    <a:lnTo>
                      <a:pt x="278" y="356"/>
                    </a:lnTo>
                    <a:lnTo>
                      <a:pt x="270" y="356"/>
                    </a:lnTo>
                    <a:lnTo>
                      <a:pt x="264" y="352"/>
                    </a:lnTo>
                    <a:lnTo>
                      <a:pt x="260" y="346"/>
                    </a:lnTo>
                    <a:lnTo>
                      <a:pt x="252" y="338"/>
                    </a:lnTo>
                    <a:lnTo>
                      <a:pt x="250" y="338"/>
                    </a:lnTo>
                    <a:lnTo>
                      <a:pt x="244" y="340"/>
                    </a:lnTo>
                    <a:lnTo>
                      <a:pt x="242" y="336"/>
                    </a:lnTo>
                    <a:lnTo>
                      <a:pt x="232" y="334"/>
                    </a:lnTo>
                    <a:lnTo>
                      <a:pt x="230" y="330"/>
                    </a:lnTo>
                    <a:lnTo>
                      <a:pt x="222" y="326"/>
                    </a:lnTo>
                    <a:lnTo>
                      <a:pt x="214" y="330"/>
                    </a:lnTo>
                    <a:lnTo>
                      <a:pt x="212" y="336"/>
                    </a:lnTo>
                    <a:lnTo>
                      <a:pt x="212" y="340"/>
                    </a:lnTo>
                    <a:lnTo>
                      <a:pt x="212" y="342"/>
                    </a:lnTo>
                    <a:lnTo>
                      <a:pt x="208" y="338"/>
                    </a:lnTo>
                    <a:lnTo>
                      <a:pt x="202" y="344"/>
                    </a:lnTo>
                    <a:lnTo>
                      <a:pt x="202" y="346"/>
                    </a:lnTo>
                    <a:lnTo>
                      <a:pt x="206" y="352"/>
                    </a:lnTo>
                    <a:lnTo>
                      <a:pt x="202" y="356"/>
                    </a:lnTo>
                    <a:lnTo>
                      <a:pt x="200" y="358"/>
                    </a:lnTo>
                    <a:lnTo>
                      <a:pt x="200" y="362"/>
                    </a:lnTo>
                    <a:lnTo>
                      <a:pt x="198" y="366"/>
                    </a:lnTo>
                    <a:lnTo>
                      <a:pt x="192" y="370"/>
                    </a:lnTo>
                    <a:lnTo>
                      <a:pt x="188" y="370"/>
                    </a:lnTo>
                    <a:lnTo>
                      <a:pt x="186" y="362"/>
                    </a:lnTo>
                    <a:lnTo>
                      <a:pt x="184" y="362"/>
                    </a:lnTo>
                    <a:lnTo>
                      <a:pt x="182" y="364"/>
                    </a:lnTo>
                    <a:lnTo>
                      <a:pt x="178" y="362"/>
                    </a:lnTo>
                    <a:lnTo>
                      <a:pt x="176" y="358"/>
                    </a:lnTo>
                    <a:lnTo>
                      <a:pt x="176" y="352"/>
                    </a:lnTo>
                    <a:lnTo>
                      <a:pt x="174" y="346"/>
                    </a:lnTo>
                    <a:lnTo>
                      <a:pt x="172" y="344"/>
                    </a:lnTo>
                    <a:lnTo>
                      <a:pt x="168" y="342"/>
                    </a:lnTo>
                    <a:lnTo>
                      <a:pt x="166" y="342"/>
                    </a:lnTo>
                    <a:lnTo>
                      <a:pt x="166" y="338"/>
                    </a:lnTo>
                    <a:lnTo>
                      <a:pt x="168" y="334"/>
                    </a:lnTo>
                    <a:lnTo>
                      <a:pt x="166" y="334"/>
                    </a:lnTo>
                    <a:lnTo>
                      <a:pt x="164" y="332"/>
                    </a:lnTo>
                    <a:lnTo>
                      <a:pt x="160" y="328"/>
                    </a:lnTo>
                    <a:lnTo>
                      <a:pt x="162" y="324"/>
                    </a:lnTo>
                    <a:lnTo>
                      <a:pt x="156" y="322"/>
                    </a:lnTo>
                    <a:lnTo>
                      <a:pt x="154" y="320"/>
                    </a:lnTo>
                    <a:lnTo>
                      <a:pt x="150" y="320"/>
                    </a:lnTo>
                    <a:lnTo>
                      <a:pt x="148" y="320"/>
                    </a:lnTo>
                    <a:lnTo>
                      <a:pt x="142" y="322"/>
                    </a:lnTo>
                    <a:lnTo>
                      <a:pt x="142" y="318"/>
                    </a:lnTo>
                    <a:lnTo>
                      <a:pt x="140" y="310"/>
                    </a:lnTo>
                    <a:lnTo>
                      <a:pt x="134" y="308"/>
                    </a:lnTo>
                    <a:lnTo>
                      <a:pt x="132" y="306"/>
                    </a:lnTo>
                    <a:lnTo>
                      <a:pt x="130" y="302"/>
                    </a:lnTo>
                    <a:lnTo>
                      <a:pt x="130" y="300"/>
                    </a:lnTo>
                    <a:lnTo>
                      <a:pt x="132" y="294"/>
                    </a:lnTo>
                    <a:lnTo>
                      <a:pt x="134" y="292"/>
                    </a:lnTo>
                    <a:lnTo>
                      <a:pt x="132" y="288"/>
                    </a:lnTo>
                    <a:lnTo>
                      <a:pt x="128" y="288"/>
                    </a:lnTo>
                    <a:lnTo>
                      <a:pt x="124" y="286"/>
                    </a:lnTo>
                    <a:lnTo>
                      <a:pt x="122" y="290"/>
                    </a:lnTo>
                    <a:lnTo>
                      <a:pt x="118" y="292"/>
                    </a:lnTo>
                    <a:lnTo>
                      <a:pt x="114" y="288"/>
                    </a:lnTo>
                    <a:lnTo>
                      <a:pt x="112" y="280"/>
                    </a:lnTo>
                    <a:lnTo>
                      <a:pt x="108" y="276"/>
                    </a:lnTo>
                    <a:lnTo>
                      <a:pt x="106" y="266"/>
                    </a:lnTo>
                    <a:lnTo>
                      <a:pt x="102" y="258"/>
                    </a:lnTo>
                    <a:lnTo>
                      <a:pt x="100" y="258"/>
                    </a:lnTo>
                    <a:lnTo>
                      <a:pt x="98" y="256"/>
                    </a:lnTo>
                    <a:lnTo>
                      <a:pt x="98" y="254"/>
                    </a:lnTo>
                    <a:lnTo>
                      <a:pt x="96" y="250"/>
                    </a:lnTo>
                    <a:lnTo>
                      <a:pt x="92" y="250"/>
                    </a:lnTo>
                    <a:lnTo>
                      <a:pt x="90" y="246"/>
                    </a:lnTo>
                    <a:lnTo>
                      <a:pt x="88" y="244"/>
                    </a:lnTo>
                    <a:lnTo>
                      <a:pt x="86" y="240"/>
                    </a:lnTo>
                    <a:lnTo>
                      <a:pt x="78" y="240"/>
                    </a:lnTo>
                    <a:lnTo>
                      <a:pt x="66" y="238"/>
                    </a:lnTo>
                    <a:lnTo>
                      <a:pt x="62" y="238"/>
                    </a:lnTo>
                    <a:lnTo>
                      <a:pt x="62" y="236"/>
                    </a:lnTo>
                    <a:lnTo>
                      <a:pt x="60" y="234"/>
                    </a:lnTo>
                    <a:lnTo>
                      <a:pt x="56" y="232"/>
                    </a:lnTo>
                    <a:lnTo>
                      <a:pt x="54" y="230"/>
                    </a:lnTo>
                    <a:lnTo>
                      <a:pt x="54" y="228"/>
                    </a:lnTo>
                    <a:lnTo>
                      <a:pt x="54" y="226"/>
                    </a:lnTo>
                    <a:lnTo>
                      <a:pt x="50" y="224"/>
                    </a:lnTo>
                    <a:lnTo>
                      <a:pt x="48" y="226"/>
                    </a:lnTo>
                    <a:lnTo>
                      <a:pt x="44" y="224"/>
                    </a:lnTo>
                    <a:lnTo>
                      <a:pt x="42" y="222"/>
                    </a:lnTo>
                    <a:lnTo>
                      <a:pt x="38" y="222"/>
                    </a:lnTo>
                    <a:lnTo>
                      <a:pt x="36" y="222"/>
                    </a:lnTo>
                    <a:lnTo>
                      <a:pt x="36" y="220"/>
                    </a:lnTo>
                    <a:lnTo>
                      <a:pt x="36" y="218"/>
                    </a:lnTo>
                    <a:lnTo>
                      <a:pt x="32" y="214"/>
                    </a:lnTo>
                    <a:lnTo>
                      <a:pt x="30" y="210"/>
                    </a:lnTo>
                    <a:lnTo>
                      <a:pt x="30" y="206"/>
                    </a:lnTo>
                    <a:lnTo>
                      <a:pt x="30" y="202"/>
                    </a:lnTo>
                    <a:lnTo>
                      <a:pt x="28" y="200"/>
                    </a:lnTo>
                    <a:lnTo>
                      <a:pt x="18" y="204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2" y="192"/>
                    </a:lnTo>
                    <a:lnTo>
                      <a:pt x="20" y="194"/>
                    </a:lnTo>
                    <a:lnTo>
                      <a:pt x="18" y="188"/>
                    </a:lnTo>
                    <a:lnTo>
                      <a:pt x="16" y="184"/>
                    </a:lnTo>
                    <a:lnTo>
                      <a:pt x="14" y="182"/>
                    </a:lnTo>
                    <a:lnTo>
                      <a:pt x="12" y="182"/>
                    </a:lnTo>
                    <a:lnTo>
                      <a:pt x="8" y="180"/>
                    </a:lnTo>
                    <a:lnTo>
                      <a:pt x="6" y="180"/>
                    </a:lnTo>
                    <a:lnTo>
                      <a:pt x="4" y="178"/>
                    </a:lnTo>
                    <a:lnTo>
                      <a:pt x="6" y="178"/>
                    </a:lnTo>
                    <a:lnTo>
                      <a:pt x="6" y="176"/>
                    </a:lnTo>
                    <a:lnTo>
                      <a:pt x="8" y="172"/>
                    </a:lnTo>
                    <a:lnTo>
                      <a:pt x="10" y="170"/>
                    </a:lnTo>
                    <a:lnTo>
                      <a:pt x="8" y="166"/>
                    </a:lnTo>
                    <a:lnTo>
                      <a:pt x="6" y="164"/>
                    </a:lnTo>
                    <a:lnTo>
                      <a:pt x="4" y="156"/>
                    </a:lnTo>
                    <a:lnTo>
                      <a:pt x="0" y="150"/>
                    </a:lnTo>
                    <a:lnTo>
                      <a:pt x="0" y="144"/>
                    </a:lnTo>
                    <a:lnTo>
                      <a:pt x="6" y="144"/>
                    </a:lnTo>
                    <a:lnTo>
                      <a:pt x="10" y="144"/>
                    </a:lnTo>
                    <a:lnTo>
                      <a:pt x="10" y="138"/>
                    </a:lnTo>
                    <a:lnTo>
                      <a:pt x="10" y="130"/>
                    </a:lnTo>
                    <a:lnTo>
                      <a:pt x="12" y="128"/>
                    </a:lnTo>
                    <a:lnTo>
                      <a:pt x="14" y="124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12" y="116"/>
                    </a:lnTo>
                    <a:lnTo>
                      <a:pt x="14" y="114"/>
                    </a:lnTo>
                    <a:lnTo>
                      <a:pt x="12" y="108"/>
                    </a:lnTo>
                    <a:lnTo>
                      <a:pt x="6" y="104"/>
                    </a:lnTo>
                    <a:lnTo>
                      <a:pt x="6" y="100"/>
                    </a:lnTo>
                    <a:lnTo>
                      <a:pt x="8" y="98"/>
                    </a:lnTo>
                    <a:lnTo>
                      <a:pt x="4" y="94"/>
                    </a:lnTo>
                    <a:lnTo>
                      <a:pt x="6" y="90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0" y="82"/>
                    </a:lnTo>
                    <a:lnTo>
                      <a:pt x="10" y="78"/>
                    </a:lnTo>
                    <a:lnTo>
                      <a:pt x="12" y="74"/>
                    </a:lnTo>
                    <a:lnTo>
                      <a:pt x="12" y="68"/>
                    </a:lnTo>
                    <a:lnTo>
                      <a:pt x="10" y="64"/>
                    </a:lnTo>
                    <a:lnTo>
                      <a:pt x="2" y="62"/>
                    </a:lnTo>
                    <a:lnTo>
                      <a:pt x="4" y="56"/>
                    </a:lnTo>
                    <a:lnTo>
                      <a:pt x="6" y="50"/>
                    </a:lnTo>
                    <a:lnTo>
                      <a:pt x="12" y="44"/>
                    </a:lnTo>
                    <a:lnTo>
                      <a:pt x="14" y="42"/>
                    </a:lnTo>
                    <a:lnTo>
                      <a:pt x="16" y="44"/>
                    </a:lnTo>
                    <a:lnTo>
                      <a:pt x="18" y="40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36" y="28"/>
                    </a:lnTo>
                    <a:lnTo>
                      <a:pt x="36" y="24"/>
                    </a:lnTo>
                    <a:lnTo>
                      <a:pt x="36" y="22"/>
                    </a:lnTo>
                    <a:lnTo>
                      <a:pt x="36" y="18"/>
                    </a:lnTo>
                    <a:lnTo>
                      <a:pt x="38" y="14"/>
                    </a:lnTo>
                    <a:lnTo>
                      <a:pt x="40" y="12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6" y="8"/>
                    </a:lnTo>
                    <a:lnTo>
                      <a:pt x="48" y="6"/>
                    </a:lnTo>
                    <a:lnTo>
                      <a:pt x="52" y="0"/>
                    </a:lnTo>
                    <a:lnTo>
                      <a:pt x="242" y="2"/>
                    </a:lnTo>
                    <a:lnTo>
                      <a:pt x="250" y="2"/>
                    </a:lnTo>
                    <a:lnTo>
                      <a:pt x="27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1" name="Freeform 50"/>
              <p:cNvSpPr>
                <a:spLocks/>
              </p:cNvSpPr>
              <p:nvPr/>
            </p:nvSpPr>
            <p:spPr bwMode="auto">
              <a:xfrm>
                <a:off x="2517" y="2525"/>
                <a:ext cx="401" cy="360"/>
              </a:xfrm>
              <a:custGeom>
                <a:avLst/>
                <a:gdLst>
                  <a:gd name="T0" fmla="*/ 198 w 401"/>
                  <a:gd name="T1" fmla="*/ 16 h 360"/>
                  <a:gd name="T2" fmla="*/ 222 w 401"/>
                  <a:gd name="T3" fmla="*/ 34 h 360"/>
                  <a:gd name="T4" fmla="*/ 228 w 401"/>
                  <a:gd name="T5" fmla="*/ 48 h 360"/>
                  <a:gd name="T6" fmla="*/ 234 w 401"/>
                  <a:gd name="T7" fmla="*/ 66 h 360"/>
                  <a:gd name="T8" fmla="*/ 228 w 401"/>
                  <a:gd name="T9" fmla="*/ 92 h 360"/>
                  <a:gd name="T10" fmla="*/ 222 w 401"/>
                  <a:gd name="T11" fmla="*/ 102 h 360"/>
                  <a:gd name="T12" fmla="*/ 234 w 401"/>
                  <a:gd name="T13" fmla="*/ 126 h 360"/>
                  <a:gd name="T14" fmla="*/ 258 w 401"/>
                  <a:gd name="T15" fmla="*/ 170 h 360"/>
                  <a:gd name="T16" fmla="*/ 260 w 401"/>
                  <a:gd name="T17" fmla="*/ 186 h 360"/>
                  <a:gd name="T18" fmla="*/ 298 w 401"/>
                  <a:gd name="T19" fmla="*/ 200 h 360"/>
                  <a:gd name="T20" fmla="*/ 332 w 401"/>
                  <a:gd name="T21" fmla="*/ 208 h 360"/>
                  <a:gd name="T22" fmla="*/ 328 w 401"/>
                  <a:gd name="T23" fmla="*/ 216 h 360"/>
                  <a:gd name="T24" fmla="*/ 324 w 401"/>
                  <a:gd name="T25" fmla="*/ 232 h 360"/>
                  <a:gd name="T26" fmla="*/ 330 w 401"/>
                  <a:gd name="T27" fmla="*/ 254 h 360"/>
                  <a:gd name="T28" fmla="*/ 334 w 401"/>
                  <a:gd name="T29" fmla="*/ 276 h 360"/>
                  <a:gd name="T30" fmla="*/ 338 w 401"/>
                  <a:gd name="T31" fmla="*/ 292 h 360"/>
                  <a:gd name="T32" fmla="*/ 340 w 401"/>
                  <a:gd name="T33" fmla="*/ 306 h 360"/>
                  <a:gd name="T34" fmla="*/ 393 w 401"/>
                  <a:gd name="T35" fmla="*/ 310 h 360"/>
                  <a:gd name="T36" fmla="*/ 399 w 401"/>
                  <a:gd name="T37" fmla="*/ 326 h 360"/>
                  <a:gd name="T38" fmla="*/ 401 w 401"/>
                  <a:gd name="T39" fmla="*/ 340 h 360"/>
                  <a:gd name="T40" fmla="*/ 318 w 401"/>
                  <a:gd name="T41" fmla="*/ 354 h 360"/>
                  <a:gd name="T42" fmla="*/ 244 w 401"/>
                  <a:gd name="T43" fmla="*/ 350 h 360"/>
                  <a:gd name="T44" fmla="*/ 224 w 401"/>
                  <a:gd name="T45" fmla="*/ 322 h 360"/>
                  <a:gd name="T46" fmla="*/ 208 w 401"/>
                  <a:gd name="T47" fmla="*/ 298 h 360"/>
                  <a:gd name="T48" fmla="*/ 202 w 401"/>
                  <a:gd name="T49" fmla="*/ 302 h 360"/>
                  <a:gd name="T50" fmla="*/ 190 w 401"/>
                  <a:gd name="T51" fmla="*/ 296 h 360"/>
                  <a:gd name="T52" fmla="*/ 178 w 401"/>
                  <a:gd name="T53" fmla="*/ 296 h 360"/>
                  <a:gd name="T54" fmla="*/ 164 w 401"/>
                  <a:gd name="T55" fmla="*/ 294 h 360"/>
                  <a:gd name="T56" fmla="*/ 148 w 401"/>
                  <a:gd name="T57" fmla="*/ 300 h 360"/>
                  <a:gd name="T58" fmla="*/ 148 w 401"/>
                  <a:gd name="T59" fmla="*/ 316 h 360"/>
                  <a:gd name="T60" fmla="*/ 120 w 401"/>
                  <a:gd name="T61" fmla="*/ 328 h 360"/>
                  <a:gd name="T62" fmla="*/ 74 w 401"/>
                  <a:gd name="T63" fmla="*/ 332 h 360"/>
                  <a:gd name="T64" fmla="*/ 34 w 401"/>
                  <a:gd name="T65" fmla="*/ 298 h 360"/>
                  <a:gd name="T66" fmla="*/ 50 w 401"/>
                  <a:gd name="T67" fmla="*/ 262 h 360"/>
                  <a:gd name="T68" fmla="*/ 46 w 401"/>
                  <a:gd name="T69" fmla="*/ 244 h 360"/>
                  <a:gd name="T70" fmla="*/ 30 w 401"/>
                  <a:gd name="T71" fmla="*/ 244 h 360"/>
                  <a:gd name="T72" fmla="*/ 10 w 401"/>
                  <a:gd name="T73" fmla="*/ 248 h 360"/>
                  <a:gd name="T74" fmla="*/ 6 w 401"/>
                  <a:gd name="T75" fmla="*/ 230 h 360"/>
                  <a:gd name="T76" fmla="*/ 12 w 401"/>
                  <a:gd name="T77" fmla="*/ 222 h 360"/>
                  <a:gd name="T78" fmla="*/ 28 w 401"/>
                  <a:gd name="T79" fmla="*/ 210 h 360"/>
                  <a:gd name="T80" fmla="*/ 16 w 401"/>
                  <a:gd name="T81" fmla="*/ 200 h 360"/>
                  <a:gd name="T82" fmla="*/ 8 w 401"/>
                  <a:gd name="T83" fmla="*/ 184 h 360"/>
                  <a:gd name="T84" fmla="*/ 14 w 401"/>
                  <a:gd name="T85" fmla="*/ 136 h 360"/>
                  <a:gd name="T86" fmla="*/ 20 w 401"/>
                  <a:gd name="T87" fmla="*/ 114 h 360"/>
                  <a:gd name="T88" fmla="*/ 6 w 401"/>
                  <a:gd name="T89" fmla="*/ 102 h 360"/>
                  <a:gd name="T90" fmla="*/ 4 w 401"/>
                  <a:gd name="T91" fmla="*/ 90 h 360"/>
                  <a:gd name="T92" fmla="*/ 12 w 401"/>
                  <a:gd name="T93" fmla="*/ 66 h 360"/>
                  <a:gd name="T94" fmla="*/ 32 w 401"/>
                  <a:gd name="T95" fmla="*/ 78 h 360"/>
                  <a:gd name="T96" fmla="*/ 60 w 401"/>
                  <a:gd name="T97" fmla="*/ 68 h 360"/>
                  <a:gd name="T98" fmla="*/ 86 w 401"/>
                  <a:gd name="T99" fmla="*/ 66 h 360"/>
                  <a:gd name="T100" fmla="*/ 102 w 401"/>
                  <a:gd name="T101" fmla="*/ 72 h 360"/>
                  <a:gd name="T102" fmla="*/ 200 w 401"/>
                  <a:gd name="T103" fmla="*/ 80 h 360"/>
                  <a:gd name="T104" fmla="*/ 188 w 401"/>
                  <a:gd name="T105" fmla="*/ 64 h 360"/>
                  <a:gd name="T106" fmla="*/ 164 w 401"/>
                  <a:gd name="T107" fmla="*/ 36 h 360"/>
                  <a:gd name="T108" fmla="*/ 154 w 401"/>
                  <a:gd name="T109" fmla="*/ 14 h 360"/>
                  <a:gd name="T110" fmla="*/ 186 w 401"/>
                  <a:gd name="T111" fmla="*/ 0 h 3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01" h="360">
                    <a:moveTo>
                      <a:pt x="186" y="0"/>
                    </a:moveTo>
                    <a:lnTo>
                      <a:pt x="186" y="4"/>
                    </a:lnTo>
                    <a:lnTo>
                      <a:pt x="192" y="12"/>
                    </a:lnTo>
                    <a:lnTo>
                      <a:pt x="198" y="16"/>
                    </a:lnTo>
                    <a:lnTo>
                      <a:pt x="208" y="18"/>
                    </a:lnTo>
                    <a:lnTo>
                      <a:pt x="214" y="26"/>
                    </a:lnTo>
                    <a:lnTo>
                      <a:pt x="214" y="30"/>
                    </a:lnTo>
                    <a:lnTo>
                      <a:pt x="222" y="34"/>
                    </a:lnTo>
                    <a:lnTo>
                      <a:pt x="224" y="40"/>
                    </a:lnTo>
                    <a:lnTo>
                      <a:pt x="226" y="42"/>
                    </a:lnTo>
                    <a:lnTo>
                      <a:pt x="228" y="42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30" y="54"/>
                    </a:lnTo>
                    <a:lnTo>
                      <a:pt x="234" y="62"/>
                    </a:lnTo>
                    <a:lnTo>
                      <a:pt x="234" y="66"/>
                    </a:lnTo>
                    <a:lnTo>
                      <a:pt x="236" y="72"/>
                    </a:lnTo>
                    <a:lnTo>
                      <a:pt x="236" y="80"/>
                    </a:lnTo>
                    <a:lnTo>
                      <a:pt x="232" y="88"/>
                    </a:lnTo>
                    <a:lnTo>
                      <a:pt x="228" y="92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0" y="100"/>
                    </a:lnTo>
                    <a:lnTo>
                      <a:pt x="222" y="102"/>
                    </a:lnTo>
                    <a:lnTo>
                      <a:pt x="234" y="108"/>
                    </a:lnTo>
                    <a:lnTo>
                      <a:pt x="236" y="110"/>
                    </a:lnTo>
                    <a:lnTo>
                      <a:pt x="234" y="120"/>
                    </a:lnTo>
                    <a:lnTo>
                      <a:pt x="234" y="126"/>
                    </a:lnTo>
                    <a:lnTo>
                      <a:pt x="234" y="130"/>
                    </a:lnTo>
                    <a:lnTo>
                      <a:pt x="238" y="146"/>
                    </a:lnTo>
                    <a:lnTo>
                      <a:pt x="248" y="162"/>
                    </a:lnTo>
                    <a:lnTo>
                      <a:pt x="258" y="170"/>
                    </a:lnTo>
                    <a:lnTo>
                      <a:pt x="260" y="174"/>
                    </a:lnTo>
                    <a:lnTo>
                      <a:pt x="258" y="178"/>
                    </a:lnTo>
                    <a:lnTo>
                      <a:pt x="258" y="182"/>
                    </a:lnTo>
                    <a:lnTo>
                      <a:pt x="260" y="186"/>
                    </a:lnTo>
                    <a:lnTo>
                      <a:pt x="268" y="194"/>
                    </a:lnTo>
                    <a:lnTo>
                      <a:pt x="276" y="198"/>
                    </a:lnTo>
                    <a:lnTo>
                      <a:pt x="288" y="200"/>
                    </a:lnTo>
                    <a:lnTo>
                      <a:pt x="298" y="200"/>
                    </a:lnTo>
                    <a:lnTo>
                      <a:pt x="304" y="198"/>
                    </a:lnTo>
                    <a:lnTo>
                      <a:pt x="322" y="202"/>
                    </a:lnTo>
                    <a:lnTo>
                      <a:pt x="330" y="206"/>
                    </a:lnTo>
                    <a:lnTo>
                      <a:pt x="332" y="208"/>
                    </a:lnTo>
                    <a:lnTo>
                      <a:pt x="332" y="212"/>
                    </a:lnTo>
                    <a:lnTo>
                      <a:pt x="330" y="212"/>
                    </a:lnTo>
                    <a:lnTo>
                      <a:pt x="328" y="214"/>
                    </a:lnTo>
                    <a:lnTo>
                      <a:pt x="328" y="216"/>
                    </a:lnTo>
                    <a:lnTo>
                      <a:pt x="324" y="222"/>
                    </a:lnTo>
                    <a:lnTo>
                      <a:pt x="322" y="226"/>
                    </a:lnTo>
                    <a:lnTo>
                      <a:pt x="322" y="230"/>
                    </a:lnTo>
                    <a:lnTo>
                      <a:pt x="324" y="232"/>
                    </a:lnTo>
                    <a:lnTo>
                      <a:pt x="328" y="236"/>
                    </a:lnTo>
                    <a:lnTo>
                      <a:pt x="330" y="238"/>
                    </a:lnTo>
                    <a:lnTo>
                      <a:pt x="334" y="240"/>
                    </a:lnTo>
                    <a:lnTo>
                      <a:pt x="330" y="254"/>
                    </a:lnTo>
                    <a:lnTo>
                      <a:pt x="332" y="258"/>
                    </a:lnTo>
                    <a:lnTo>
                      <a:pt x="332" y="264"/>
                    </a:lnTo>
                    <a:lnTo>
                      <a:pt x="336" y="270"/>
                    </a:lnTo>
                    <a:lnTo>
                      <a:pt x="334" y="276"/>
                    </a:lnTo>
                    <a:lnTo>
                      <a:pt x="342" y="284"/>
                    </a:lnTo>
                    <a:lnTo>
                      <a:pt x="340" y="288"/>
                    </a:lnTo>
                    <a:lnTo>
                      <a:pt x="340" y="290"/>
                    </a:lnTo>
                    <a:lnTo>
                      <a:pt x="338" y="292"/>
                    </a:lnTo>
                    <a:lnTo>
                      <a:pt x="336" y="294"/>
                    </a:lnTo>
                    <a:lnTo>
                      <a:pt x="334" y="298"/>
                    </a:lnTo>
                    <a:lnTo>
                      <a:pt x="336" y="300"/>
                    </a:lnTo>
                    <a:lnTo>
                      <a:pt x="340" y="306"/>
                    </a:lnTo>
                    <a:lnTo>
                      <a:pt x="385" y="306"/>
                    </a:lnTo>
                    <a:lnTo>
                      <a:pt x="387" y="306"/>
                    </a:lnTo>
                    <a:lnTo>
                      <a:pt x="387" y="308"/>
                    </a:lnTo>
                    <a:lnTo>
                      <a:pt x="393" y="310"/>
                    </a:lnTo>
                    <a:lnTo>
                      <a:pt x="395" y="312"/>
                    </a:lnTo>
                    <a:lnTo>
                      <a:pt x="395" y="320"/>
                    </a:lnTo>
                    <a:lnTo>
                      <a:pt x="399" y="322"/>
                    </a:lnTo>
                    <a:lnTo>
                      <a:pt x="399" y="326"/>
                    </a:lnTo>
                    <a:lnTo>
                      <a:pt x="401" y="334"/>
                    </a:lnTo>
                    <a:lnTo>
                      <a:pt x="397" y="336"/>
                    </a:lnTo>
                    <a:lnTo>
                      <a:pt x="397" y="338"/>
                    </a:lnTo>
                    <a:lnTo>
                      <a:pt x="401" y="340"/>
                    </a:lnTo>
                    <a:lnTo>
                      <a:pt x="324" y="340"/>
                    </a:lnTo>
                    <a:lnTo>
                      <a:pt x="320" y="348"/>
                    </a:lnTo>
                    <a:lnTo>
                      <a:pt x="320" y="354"/>
                    </a:lnTo>
                    <a:lnTo>
                      <a:pt x="318" y="354"/>
                    </a:lnTo>
                    <a:lnTo>
                      <a:pt x="312" y="356"/>
                    </a:lnTo>
                    <a:lnTo>
                      <a:pt x="310" y="360"/>
                    </a:lnTo>
                    <a:lnTo>
                      <a:pt x="252" y="360"/>
                    </a:lnTo>
                    <a:lnTo>
                      <a:pt x="244" y="350"/>
                    </a:lnTo>
                    <a:lnTo>
                      <a:pt x="248" y="342"/>
                    </a:lnTo>
                    <a:lnTo>
                      <a:pt x="246" y="332"/>
                    </a:lnTo>
                    <a:lnTo>
                      <a:pt x="232" y="330"/>
                    </a:lnTo>
                    <a:lnTo>
                      <a:pt x="224" y="322"/>
                    </a:lnTo>
                    <a:lnTo>
                      <a:pt x="214" y="304"/>
                    </a:lnTo>
                    <a:lnTo>
                      <a:pt x="212" y="300"/>
                    </a:lnTo>
                    <a:lnTo>
                      <a:pt x="210" y="300"/>
                    </a:lnTo>
                    <a:lnTo>
                      <a:pt x="208" y="298"/>
                    </a:lnTo>
                    <a:lnTo>
                      <a:pt x="206" y="298"/>
                    </a:lnTo>
                    <a:lnTo>
                      <a:pt x="204" y="300"/>
                    </a:lnTo>
                    <a:lnTo>
                      <a:pt x="202" y="302"/>
                    </a:lnTo>
                    <a:lnTo>
                      <a:pt x="202" y="304"/>
                    </a:lnTo>
                    <a:lnTo>
                      <a:pt x="196" y="302"/>
                    </a:lnTo>
                    <a:lnTo>
                      <a:pt x="196" y="298"/>
                    </a:lnTo>
                    <a:lnTo>
                      <a:pt x="190" y="296"/>
                    </a:lnTo>
                    <a:lnTo>
                      <a:pt x="188" y="292"/>
                    </a:lnTo>
                    <a:lnTo>
                      <a:pt x="184" y="292"/>
                    </a:lnTo>
                    <a:lnTo>
                      <a:pt x="182" y="294"/>
                    </a:lnTo>
                    <a:lnTo>
                      <a:pt x="178" y="296"/>
                    </a:lnTo>
                    <a:lnTo>
                      <a:pt x="172" y="292"/>
                    </a:lnTo>
                    <a:lnTo>
                      <a:pt x="170" y="290"/>
                    </a:lnTo>
                    <a:lnTo>
                      <a:pt x="166" y="290"/>
                    </a:lnTo>
                    <a:lnTo>
                      <a:pt x="164" y="294"/>
                    </a:lnTo>
                    <a:lnTo>
                      <a:pt x="162" y="294"/>
                    </a:lnTo>
                    <a:lnTo>
                      <a:pt x="156" y="294"/>
                    </a:lnTo>
                    <a:lnTo>
                      <a:pt x="154" y="298"/>
                    </a:lnTo>
                    <a:lnTo>
                      <a:pt x="148" y="300"/>
                    </a:lnTo>
                    <a:lnTo>
                      <a:pt x="142" y="302"/>
                    </a:lnTo>
                    <a:lnTo>
                      <a:pt x="142" y="310"/>
                    </a:lnTo>
                    <a:lnTo>
                      <a:pt x="146" y="310"/>
                    </a:lnTo>
                    <a:lnTo>
                      <a:pt x="148" y="316"/>
                    </a:lnTo>
                    <a:lnTo>
                      <a:pt x="140" y="316"/>
                    </a:lnTo>
                    <a:lnTo>
                      <a:pt x="136" y="320"/>
                    </a:lnTo>
                    <a:lnTo>
                      <a:pt x="132" y="322"/>
                    </a:lnTo>
                    <a:lnTo>
                      <a:pt x="120" y="328"/>
                    </a:lnTo>
                    <a:lnTo>
                      <a:pt x="120" y="334"/>
                    </a:lnTo>
                    <a:lnTo>
                      <a:pt x="114" y="342"/>
                    </a:lnTo>
                    <a:lnTo>
                      <a:pt x="110" y="350"/>
                    </a:lnTo>
                    <a:lnTo>
                      <a:pt x="74" y="332"/>
                    </a:lnTo>
                    <a:lnTo>
                      <a:pt x="60" y="340"/>
                    </a:lnTo>
                    <a:lnTo>
                      <a:pt x="52" y="330"/>
                    </a:lnTo>
                    <a:lnTo>
                      <a:pt x="24" y="330"/>
                    </a:lnTo>
                    <a:lnTo>
                      <a:pt x="34" y="298"/>
                    </a:lnTo>
                    <a:lnTo>
                      <a:pt x="38" y="290"/>
                    </a:lnTo>
                    <a:lnTo>
                      <a:pt x="54" y="266"/>
                    </a:lnTo>
                    <a:lnTo>
                      <a:pt x="52" y="264"/>
                    </a:lnTo>
                    <a:lnTo>
                      <a:pt x="50" y="262"/>
                    </a:lnTo>
                    <a:lnTo>
                      <a:pt x="50" y="260"/>
                    </a:lnTo>
                    <a:lnTo>
                      <a:pt x="52" y="258"/>
                    </a:lnTo>
                    <a:lnTo>
                      <a:pt x="46" y="248"/>
                    </a:lnTo>
                    <a:lnTo>
                      <a:pt x="46" y="244"/>
                    </a:lnTo>
                    <a:lnTo>
                      <a:pt x="46" y="242"/>
                    </a:lnTo>
                    <a:lnTo>
                      <a:pt x="44" y="240"/>
                    </a:lnTo>
                    <a:lnTo>
                      <a:pt x="36" y="244"/>
                    </a:lnTo>
                    <a:lnTo>
                      <a:pt x="30" y="244"/>
                    </a:lnTo>
                    <a:lnTo>
                      <a:pt x="22" y="240"/>
                    </a:lnTo>
                    <a:lnTo>
                      <a:pt x="22" y="246"/>
                    </a:lnTo>
                    <a:lnTo>
                      <a:pt x="16" y="250"/>
                    </a:lnTo>
                    <a:lnTo>
                      <a:pt x="10" y="248"/>
                    </a:lnTo>
                    <a:lnTo>
                      <a:pt x="6" y="244"/>
                    </a:lnTo>
                    <a:lnTo>
                      <a:pt x="6" y="236"/>
                    </a:lnTo>
                    <a:lnTo>
                      <a:pt x="6" y="230"/>
                    </a:lnTo>
                    <a:lnTo>
                      <a:pt x="6" y="226"/>
                    </a:lnTo>
                    <a:lnTo>
                      <a:pt x="6" y="224"/>
                    </a:lnTo>
                    <a:lnTo>
                      <a:pt x="8" y="222"/>
                    </a:lnTo>
                    <a:lnTo>
                      <a:pt x="12" y="222"/>
                    </a:lnTo>
                    <a:lnTo>
                      <a:pt x="14" y="220"/>
                    </a:lnTo>
                    <a:lnTo>
                      <a:pt x="20" y="222"/>
                    </a:lnTo>
                    <a:lnTo>
                      <a:pt x="24" y="212"/>
                    </a:lnTo>
                    <a:lnTo>
                      <a:pt x="28" y="210"/>
                    </a:lnTo>
                    <a:lnTo>
                      <a:pt x="30" y="202"/>
                    </a:lnTo>
                    <a:lnTo>
                      <a:pt x="24" y="200"/>
                    </a:lnTo>
                    <a:lnTo>
                      <a:pt x="20" y="202"/>
                    </a:lnTo>
                    <a:lnTo>
                      <a:pt x="16" y="200"/>
                    </a:lnTo>
                    <a:lnTo>
                      <a:pt x="12" y="194"/>
                    </a:lnTo>
                    <a:lnTo>
                      <a:pt x="14" y="190"/>
                    </a:lnTo>
                    <a:lnTo>
                      <a:pt x="12" y="184"/>
                    </a:lnTo>
                    <a:lnTo>
                      <a:pt x="8" y="184"/>
                    </a:lnTo>
                    <a:lnTo>
                      <a:pt x="24" y="168"/>
                    </a:lnTo>
                    <a:lnTo>
                      <a:pt x="22" y="146"/>
                    </a:lnTo>
                    <a:lnTo>
                      <a:pt x="18" y="142"/>
                    </a:lnTo>
                    <a:lnTo>
                      <a:pt x="14" y="136"/>
                    </a:lnTo>
                    <a:lnTo>
                      <a:pt x="14" y="126"/>
                    </a:lnTo>
                    <a:lnTo>
                      <a:pt x="18" y="122"/>
                    </a:lnTo>
                    <a:lnTo>
                      <a:pt x="20" y="120"/>
                    </a:lnTo>
                    <a:lnTo>
                      <a:pt x="20" y="114"/>
                    </a:lnTo>
                    <a:lnTo>
                      <a:pt x="24" y="112"/>
                    </a:lnTo>
                    <a:lnTo>
                      <a:pt x="22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2" y="102"/>
                    </a:lnTo>
                    <a:lnTo>
                      <a:pt x="0" y="98"/>
                    </a:lnTo>
                    <a:lnTo>
                      <a:pt x="2" y="94"/>
                    </a:lnTo>
                    <a:lnTo>
                      <a:pt x="4" y="90"/>
                    </a:lnTo>
                    <a:lnTo>
                      <a:pt x="4" y="82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12" y="66"/>
                    </a:lnTo>
                    <a:lnTo>
                      <a:pt x="16" y="68"/>
                    </a:lnTo>
                    <a:lnTo>
                      <a:pt x="22" y="70"/>
                    </a:lnTo>
                    <a:lnTo>
                      <a:pt x="30" y="76"/>
                    </a:lnTo>
                    <a:lnTo>
                      <a:pt x="32" y="78"/>
                    </a:lnTo>
                    <a:lnTo>
                      <a:pt x="36" y="78"/>
                    </a:lnTo>
                    <a:lnTo>
                      <a:pt x="48" y="74"/>
                    </a:lnTo>
                    <a:lnTo>
                      <a:pt x="52" y="72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6" y="66"/>
                    </a:lnTo>
                    <a:lnTo>
                      <a:pt x="90" y="70"/>
                    </a:lnTo>
                    <a:lnTo>
                      <a:pt x="94" y="70"/>
                    </a:lnTo>
                    <a:lnTo>
                      <a:pt x="102" y="72"/>
                    </a:lnTo>
                    <a:lnTo>
                      <a:pt x="102" y="74"/>
                    </a:lnTo>
                    <a:lnTo>
                      <a:pt x="108" y="78"/>
                    </a:lnTo>
                    <a:lnTo>
                      <a:pt x="114" y="78"/>
                    </a:lnTo>
                    <a:lnTo>
                      <a:pt x="200" y="80"/>
                    </a:lnTo>
                    <a:lnTo>
                      <a:pt x="200" y="78"/>
                    </a:lnTo>
                    <a:lnTo>
                      <a:pt x="190" y="74"/>
                    </a:lnTo>
                    <a:lnTo>
                      <a:pt x="188" y="66"/>
                    </a:lnTo>
                    <a:lnTo>
                      <a:pt x="188" y="64"/>
                    </a:lnTo>
                    <a:lnTo>
                      <a:pt x="178" y="5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64" y="36"/>
                    </a:lnTo>
                    <a:lnTo>
                      <a:pt x="162" y="34"/>
                    </a:lnTo>
                    <a:lnTo>
                      <a:pt x="160" y="30"/>
                    </a:lnTo>
                    <a:lnTo>
                      <a:pt x="158" y="20"/>
                    </a:lnTo>
                    <a:lnTo>
                      <a:pt x="154" y="14"/>
                    </a:lnTo>
                    <a:lnTo>
                      <a:pt x="152" y="10"/>
                    </a:lnTo>
                    <a:lnTo>
                      <a:pt x="150" y="0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2" name="Freeform 51"/>
              <p:cNvSpPr>
                <a:spLocks/>
              </p:cNvSpPr>
              <p:nvPr/>
            </p:nvSpPr>
            <p:spPr bwMode="auto">
              <a:xfrm>
                <a:off x="2703" y="2525"/>
                <a:ext cx="439" cy="366"/>
              </a:xfrm>
              <a:custGeom>
                <a:avLst/>
                <a:gdLst>
                  <a:gd name="T0" fmla="*/ 76 w 439"/>
                  <a:gd name="T1" fmla="*/ 0 h 366"/>
                  <a:gd name="T2" fmla="*/ 94 w 439"/>
                  <a:gd name="T3" fmla="*/ 12 h 366"/>
                  <a:gd name="T4" fmla="*/ 140 w 439"/>
                  <a:gd name="T5" fmla="*/ 0 h 366"/>
                  <a:gd name="T6" fmla="*/ 162 w 439"/>
                  <a:gd name="T7" fmla="*/ 18 h 366"/>
                  <a:gd name="T8" fmla="*/ 197 w 439"/>
                  <a:gd name="T9" fmla="*/ 68 h 366"/>
                  <a:gd name="T10" fmla="*/ 235 w 439"/>
                  <a:gd name="T11" fmla="*/ 112 h 366"/>
                  <a:gd name="T12" fmla="*/ 361 w 439"/>
                  <a:gd name="T13" fmla="*/ 134 h 366"/>
                  <a:gd name="T14" fmla="*/ 371 w 439"/>
                  <a:gd name="T15" fmla="*/ 144 h 366"/>
                  <a:gd name="T16" fmla="*/ 379 w 439"/>
                  <a:gd name="T17" fmla="*/ 142 h 366"/>
                  <a:gd name="T18" fmla="*/ 407 w 439"/>
                  <a:gd name="T19" fmla="*/ 138 h 366"/>
                  <a:gd name="T20" fmla="*/ 415 w 439"/>
                  <a:gd name="T21" fmla="*/ 138 h 366"/>
                  <a:gd name="T22" fmla="*/ 427 w 439"/>
                  <a:gd name="T23" fmla="*/ 140 h 366"/>
                  <a:gd name="T24" fmla="*/ 439 w 439"/>
                  <a:gd name="T25" fmla="*/ 144 h 366"/>
                  <a:gd name="T26" fmla="*/ 409 w 439"/>
                  <a:gd name="T27" fmla="*/ 246 h 366"/>
                  <a:gd name="T28" fmla="*/ 393 w 439"/>
                  <a:gd name="T29" fmla="*/ 264 h 366"/>
                  <a:gd name="T30" fmla="*/ 395 w 439"/>
                  <a:gd name="T31" fmla="*/ 298 h 366"/>
                  <a:gd name="T32" fmla="*/ 385 w 439"/>
                  <a:gd name="T33" fmla="*/ 338 h 366"/>
                  <a:gd name="T34" fmla="*/ 309 w 439"/>
                  <a:gd name="T35" fmla="*/ 356 h 366"/>
                  <a:gd name="T36" fmla="*/ 303 w 439"/>
                  <a:gd name="T37" fmla="*/ 354 h 366"/>
                  <a:gd name="T38" fmla="*/ 289 w 439"/>
                  <a:gd name="T39" fmla="*/ 354 h 366"/>
                  <a:gd name="T40" fmla="*/ 279 w 439"/>
                  <a:gd name="T41" fmla="*/ 338 h 366"/>
                  <a:gd name="T42" fmla="*/ 223 w 439"/>
                  <a:gd name="T43" fmla="*/ 338 h 366"/>
                  <a:gd name="T44" fmla="*/ 215 w 439"/>
                  <a:gd name="T45" fmla="*/ 344 h 366"/>
                  <a:gd name="T46" fmla="*/ 211 w 439"/>
                  <a:gd name="T47" fmla="*/ 336 h 366"/>
                  <a:gd name="T48" fmla="*/ 213 w 439"/>
                  <a:gd name="T49" fmla="*/ 322 h 366"/>
                  <a:gd name="T50" fmla="*/ 207 w 439"/>
                  <a:gd name="T51" fmla="*/ 310 h 366"/>
                  <a:gd name="T52" fmla="*/ 199 w 439"/>
                  <a:gd name="T53" fmla="*/ 306 h 366"/>
                  <a:gd name="T54" fmla="*/ 148 w 439"/>
                  <a:gd name="T55" fmla="*/ 298 h 366"/>
                  <a:gd name="T56" fmla="*/ 154 w 439"/>
                  <a:gd name="T57" fmla="*/ 290 h 366"/>
                  <a:gd name="T58" fmla="*/ 148 w 439"/>
                  <a:gd name="T59" fmla="*/ 276 h 366"/>
                  <a:gd name="T60" fmla="*/ 146 w 439"/>
                  <a:gd name="T61" fmla="*/ 258 h 366"/>
                  <a:gd name="T62" fmla="*/ 144 w 439"/>
                  <a:gd name="T63" fmla="*/ 238 h 366"/>
                  <a:gd name="T64" fmla="*/ 136 w 439"/>
                  <a:gd name="T65" fmla="*/ 230 h 366"/>
                  <a:gd name="T66" fmla="*/ 142 w 439"/>
                  <a:gd name="T67" fmla="*/ 216 h 366"/>
                  <a:gd name="T68" fmla="*/ 146 w 439"/>
                  <a:gd name="T69" fmla="*/ 212 h 366"/>
                  <a:gd name="T70" fmla="*/ 136 w 439"/>
                  <a:gd name="T71" fmla="*/ 202 h 366"/>
                  <a:gd name="T72" fmla="*/ 102 w 439"/>
                  <a:gd name="T73" fmla="*/ 200 h 366"/>
                  <a:gd name="T74" fmla="*/ 74 w 439"/>
                  <a:gd name="T75" fmla="*/ 186 h 366"/>
                  <a:gd name="T76" fmla="*/ 74 w 439"/>
                  <a:gd name="T77" fmla="*/ 174 h 366"/>
                  <a:gd name="T78" fmla="*/ 52 w 439"/>
                  <a:gd name="T79" fmla="*/ 146 h 366"/>
                  <a:gd name="T80" fmla="*/ 48 w 439"/>
                  <a:gd name="T81" fmla="*/ 120 h 366"/>
                  <a:gd name="T82" fmla="*/ 36 w 439"/>
                  <a:gd name="T83" fmla="*/ 102 h 366"/>
                  <a:gd name="T84" fmla="*/ 40 w 439"/>
                  <a:gd name="T85" fmla="*/ 96 h 366"/>
                  <a:gd name="T86" fmla="*/ 50 w 439"/>
                  <a:gd name="T87" fmla="*/ 80 h 366"/>
                  <a:gd name="T88" fmla="*/ 48 w 439"/>
                  <a:gd name="T89" fmla="*/ 62 h 366"/>
                  <a:gd name="T90" fmla="*/ 42 w 439"/>
                  <a:gd name="T91" fmla="*/ 48 h 366"/>
                  <a:gd name="T92" fmla="*/ 38 w 439"/>
                  <a:gd name="T93" fmla="*/ 40 h 366"/>
                  <a:gd name="T94" fmla="*/ 28 w 439"/>
                  <a:gd name="T95" fmla="*/ 26 h 366"/>
                  <a:gd name="T96" fmla="*/ 6 w 439"/>
                  <a:gd name="T97" fmla="*/ 12 h 366"/>
                  <a:gd name="T98" fmla="*/ 0 w 439"/>
                  <a:gd name="T99" fmla="*/ 0 h 36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39" h="366">
                    <a:moveTo>
                      <a:pt x="0" y="0"/>
                    </a:moveTo>
                    <a:lnTo>
                      <a:pt x="50" y="0"/>
                    </a:lnTo>
                    <a:lnTo>
                      <a:pt x="76" y="0"/>
                    </a:lnTo>
                    <a:lnTo>
                      <a:pt x="78" y="12"/>
                    </a:lnTo>
                    <a:lnTo>
                      <a:pt x="84" y="12"/>
                    </a:lnTo>
                    <a:lnTo>
                      <a:pt x="94" y="12"/>
                    </a:lnTo>
                    <a:lnTo>
                      <a:pt x="92" y="6"/>
                    </a:lnTo>
                    <a:lnTo>
                      <a:pt x="114" y="0"/>
                    </a:lnTo>
                    <a:lnTo>
                      <a:pt x="140" y="0"/>
                    </a:lnTo>
                    <a:lnTo>
                      <a:pt x="156" y="20"/>
                    </a:lnTo>
                    <a:lnTo>
                      <a:pt x="160" y="18"/>
                    </a:lnTo>
                    <a:lnTo>
                      <a:pt x="162" y="18"/>
                    </a:lnTo>
                    <a:lnTo>
                      <a:pt x="185" y="50"/>
                    </a:lnTo>
                    <a:lnTo>
                      <a:pt x="197" y="68"/>
                    </a:lnTo>
                    <a:lnTo>
                      <a:pt x="197" y="78"/>
                    </a:lnTo>
                    <a:lnTo>
                      <a:pt x="213" y="86"/>
                    </a:lnTo>
                    <a:lnTo>
                      <a:pt x="235" y="112"/>
                    </a:lnTo>
                    <a:lnTo>
                      <a:pt x="245" y="118"/>
                    </a:lnTo>
                    <a:lnTo>
                      <a:pt x="249" y="134"/>
                    </a:lnTo>
                    <a:lnTo>
                      <a:pt x="361" y="134"/>
                    </a:lnTo>
                    <a:lnTo>
                      <a:pt x="363" y="140"/>
                    </a:lnTo>
                    <a:lnTo>
                      <a:pt x="367" y="142"/>
                    </a:lnTo>
                    <a:lnTo>
                      <a:pt x="371" y="144"/>
                    </a:lnTo>
                    <a:lnTo>
                      <a:pt x="375" y="144"/>
                    </a:lnTo>
                    <a:lnTo>
                      <a:pt x="377" y="142"/>
                    </a:lnTo>
                    <a:lnTo>
                      <a:pt x="379" y="142"/>
                    </a:lnTo>
                    <a:lnTo>
                      <a:pt x="391" y="138"/>
                    </a:lnTo>
                    <a:lnTo>
                      <a:pt x="397" y="138"/>
                    </a:lnTo>
                    <a:lnTo>
                      <a:pt x="407" y="138"/>
                    </a:lnTo>
                    <a:lnTo>
                      <a:pt x="409" y="136"/>
                    </a:lnTo>
                    <a:lnTo>
                      <a:pt x="411" y="138"/>
                    </a:lnTo>
                    <a:lnTo>
                      <a:pt x="415" y="138"/>
                    </a:lnTo>
                    <a:lnTo>
                      <a:pt x="419" y="138"/>
                    </a:lnTo>
                    <a:lnTo>
                      <a:pt x="423" y="140"/>
                    </a:lnTo>
                    <a:lnTo>
                      <a:pt x="427" y="140"/>
                    </a:lnTo>
                    <a:lnTo>
                      <a:pt x="437" y="138"/>
                    </a:lnTo>
                    <a:lnTo>
                      <a:pt x="439" y="142"/>
                    </a:lnTo>
                    <a:lnTo>
                      <a:pt x="439" y="144"/>
                    </a:lnTo>
                    <a:lnTo>
                      <a:pt x="415" y="220"/>
                    </a:lnTo>
                    <a:lnTo>
                      <a:pt x="419" y="222"/>
                    </a:lnTo>
                    <a:lnTo>
                      <a:pt x="409" y="246"/>
                    </a:lnTo>
                    <a:lnTo>
                      <a:pt x="407" y="260"/>
                    </a:lnTo>
                    <a:lnTo>
                      <a:pt x="401" y="260"/>
                    </a:lnTo>
                    <a:lnTo>
                      <a:pt x="393" y="264"/>
                    </a:lnTo>
                    <a:lnTo>
                      <a:pt x="395" y="280"/>
                    </a:lnTo>
                    <a:lnTo>
                      <a:pt x="395" y="290"/>
                    </a:lnTo>
                    <a:lnTo>
                      <a:pt x="395" y="298"/>
                    </a:lnTo>
                    <a:lnTo>
                      <a:pt x="395" y="302"/>
                    </a:lnTo>
                    <a:lnTo>
                      <a:pt x="383" y="302"/>
                    </a:lnTo>
                    <a:lnTo>
                      <a:pt x="385" y="338"/>
                    </a:lnTo>
                    <a:lnTo>
                      <a:pt x="307" y="366"/>
                    </a:lnTo>
                    <a:lnTo>
                      <a:pt x="309" y="362"/>
                    </a:lnTo>
                    <a:lnTo>
                      <a:pt x="309" y="356"/>
                    </a:lnTo>
                    <a:lnTo>
                      <a:pt x="309" y="354"/>
                    </a:lnTo>
                    <a:lnTo>
                      <a:pt x="305" y="352"/>
                    </a:lnTo>
                    <a:lnTo>
                      <a:pt x="303" y="354"/>
                    </a:lnTo>
                    <a:lnTo>
                      <a:pt x="299" y="362"/>
                    </a:lnTo>
                    <a:lnTo>
                      <a:pt x="297" y="364"/>
                    </a:lnTo>
                    <a:lnTo>
                      <a:pt x="289" y="354"/>
                    </a:lnTo>
                    <a:lnTo>
                      <a:pt x="285" y="348"/>
                    </a:lnTo>
                    <a:lnTo>
                      <a:pt x="283" y="344"/>
                    </a:lnTo>
                    <a:lnTo>
                      <a:pt x="279" y="338"/>
                    </a:lnTo>
                    <a:lnTo>
                      <a:pt x="235" y="340"/>
                    </a:lnTo>
                    <a:lnTo>
                      <a:pt x="225" y="340"/>
                    </a:lnTo>
                    <a:lnTo>
                      <a:pt x="223" y="338"/>
                    </a:lnTo>
                    <a:lnTo>
                      <a:pt x="221" y="342"/>
                    </a:lnTo>
                    <a:lnTo>
                      <a:pt x="219" y="344"/>
                    </a:lnTo>
                    <a:lnTo>
                      <a:pt x="215" y="344"/>
                    </a:lnTo>
                    <a:lnTo>
                      <a:pt x="215" y="340"/>
                    </a:lnTo>
                    <a:lnTo>
                      <a:pt x="211" y="338"/>
                    </a:lnTo>
                    <a:lnTo>
                      <a:pt x="211" y="336"/>
                    </a:lnTo>
                    <a:lnTo>
                      <a:pt x="215" y="334"/>
                    </a:lnTo>
                    <a:lnTo>
                      <a:pt x="213" y="326"/>
                    </a:lnTo>
                    <a:lnTo>
                      <a:pt x="213" y="322"/>
                    </a:lnTo>
                    <a:lnTo>
                      <a:pt x="209" y="320"/>
                    </a:lnTo>
                    <a:lnTo>
                      <a:pt x="209" y="312"/>
                    </a:lnTo>
                    <a:lnTo>
                      <a:pt x="207" y="310"/>
                    </a:lnTo>
                    <a:lnTo>
                      <a:pt x="201" y="308"/>
                    </a:lnTo>
                    <a:lnTo>
                      <a:pt x="201" y="306"/>
                    </a:lnTo>
                    <a:lnTo>
                      <a:pt x="199" y="306"/>
                    </a:lnTo>
                    <a:lnTo>
                      <a:pt x="154" y="306"/>
                    </a:lnTo>
                    <a:lnTo>
                      <a:pt x="150" y="300"/>
                    </a:lnTo>
                    <a:lnTo>
                      <a:pt x="148" y="298"/>
                    </a:lnTo>
                    <a:lnTo>
                      <a:pt x="150" y="294"/>
                    </a:lnTo>
                    <a:lnTo>
                      <a:pt x="152" y="292"/>
                    </a:lnTo>
                    <a:lnTo>
                      <a:pt x="154" y="290"/>
                    </a:lnTo>
                    <a:lnTo>
                      <a:pt x="154" y="288"/>
                    </a:lnTo>
                    <a:lnTo>
                      <a:pt x="156" y="284"/>
                    </a:lnTo>
                    <a:lnTo>
                      <a:pt x="148" y="276"/>
                    </a:lnTo>
                    <a:lnTo>
                      <a:pt x="150" y="270"/>
                    </a:lnTo>
                    <a:lnTo>
                      <a:pt x="146" y="264"/>
                    </a:lnTo>
                    <a:lnTo>
                      <a:pt x="146" y="258"/>
                    </a:lnTo>
                    <a:lnTo>
                      <a:pt x="144" y="254"/>
                    </a:lnTo>
                    <a:lnTo>
                      <a:pt x="148" y="240"/>
                    </a:lnTo>
                    <a:lnTo>
                      <a:pt x="144" y="238"/>
                    </a:lnTo>
                    <a:lnTo>
                      <a:pt x="142" y="236"/>
                    </a:lnTo>
                    <a:lnTo>
                      <a:pt x="138" y="232"/>
                    </a:lnTo>
                    <a:lnTo>
                      <a:pt x="136" y="230"/>
                    </a:lnTo>
                    <a:lnTo>
                      <a:pt x="136" y="226"/>
                    </a:lnTo>
                    <a:lnTo>
                      <a:pt x="138" y="222"/>
                    </a:lnTo>
                    <a:lnTo>
                      <a:pt x="142" y="216"/>
                    </a:lnTo>
                    <a:lnTo>
                      <a:pt x="142" y="214"/>
                    </a:lnTo>
                    <a:lnTo>
                      <a:pt x="144" y="212"/>
                    </a:lnTo>
                    <a:lnTo>
                      <a:pt x="146" y="212"/>
                    </a:lnTo>
                    <a:lnTo>
                      <a:pt x="146" y="208"/>
                    </a:lnTo>
                    <a:lnTo>
                      <a:pt x="144" y="206"/>
                    </a:lnTo>
                    <a:lnTo>
                      <a:pt x="136" y="202"/>
                    </a:lnTo>
                    <a:lnTo>
                      <a:pt x="118" y="198"/>
                    </a:lnTo>
                    <a:lnTo>
                      <a:pt x="112" y="200"/>
                    </a:lnTo>
                    <a:lnTo>
                      <a:pt x="102" y="200"/>
                    </a:lnTo>
                    <a:lnTo>
                      <a:pt x="90" y="198"/>
                    </a:lnTo>
                    <a:lnTo>
                      <a:pt x="82" y="194"/>
                    </a:lnTo>
                    <a:lnTo>
                      <a:pt x="74" y="186"/>
                    </a:lnTo>
                    <a:lnTo>
                      <a:pt x="72" y="182"/>
                    </a:lnTo>
                    <a:lnTo>
                      <a:pt x="72" y="178"/>
                    </a:lnTo>
                    <a:lnTo>
                      <a:pt x="74" y="174"/>
                    </a:lnTo>
                    <a:lnTo>
                      <a:pt x="72" y="170"/>
                    </a:lnTo>
                    <a:lnTo>
                      <a:pt x="62" y="162"/>
                    </a:lnTo>
                    <a:lnTo>
                      <a:pt x="52" y="146"/>
                    </a:lnTo>
                    <a:lnTo>
                      <a:pt x="48" y="130"/>
                    </a:lnTo>
                    <a:lnTo>
                      <a:pt x="48" y="126"/>
                    </a:lnTo>
                    <a:lnTo>
                      <a:pt x="48" y="120"/>
                    </a:lnTo>
                    <a:lnTo>
                      <a:pt x="50" y="110"/>
                    </a:lnTo>
                    <a:lnTo>
                      <a:pt x="48" y="108"/>
                    </a:lnTo>
                    <a:lnTo>
                      <a:pt x="36" y="102"/>
                    </a:lnTo>
                    <a:lnTo>
                      <a:pt x="34" y="100"/>
                    </a:lnTo>
                    <a:lnTo>
                      <a:pt x="38" y="96"/>
                    </a:lnTo>
                    <a:lnTo>
                      <a:pt x="40" y="96"/>
                    </a:lnTo>
                    <a:lnTo>
                      <a:pt x="42" y="92"/>
                    </a:lnTo>
                    <a:lnTo>
                      <a:pt x="46" y="88"/>
                    </a:lnTo>
                    <a:lnTo>
                      <a:pt x="50" y="80"/>
                    </a:lnTo>
                    <a:lnTo>
                      <a:pt x="50" y="72"/>
                    </a:lnTo>
                    <a:lnTo>
                      <a:pt x="48" y="66"/>
                    </a:lnTo>
                    <a:lnTo>
                      <a:pt x="48" y="62"/>
                    </a:lnTo>
                    <a:lnTo>
                      <a:pt x="44" y="54"/>
                    </a:lnTo>
                    <a:lnTo>
                      <a:pt x="42" y="50"/>
                    </a:lnTo>
                    <a:lnTo>
                      <a:pt x="42" y="48"/>
                    </a:lnTo>
                    <a:lnTo>
                      <a:pt x="42" y="42"/>
                    </a:lnTo>
                    <a:lnTo>
                      <a:pt x="40" y="42"/>
                    </a:lnTo>
                    <a:lnTo>
                      <a:pt x="38" y="40"/>
                    </a:lnTo>
                    <a:lnTo>
                      <a:pt x="36" y="34"/>
                    </a:lnTo>
                    <a:lnTo>
                      <a:pt x="28" y="30"/>
                    </a:lnTo>
                    <a:lnTo>
                      <a:pt x="28" y="26"/>
                    </a:lnTo>
                    <a:lnTo>
                      <a:pt x="22" y="18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" name="Freeform 52"/>
              <p:cNvSpPr>
                <a:spLocks/>
              </p:cNvSpPr>
              <p:nvPr/>
            </p:nvSpPr>
            <p:spPr bwMode="auto">
              <a:xfrm>
                <a:off x="1369" y="2531"/>
                <a:ext cx="566" cy="350"/>
              </a:xfrm>
              <a:custGeom>
                <a:avLst/>
                <a:gdLst>
                  <a:gd name="T0" fmla="*/ 474 w 566"/>
                  <a:gd name="T1" fmla="*/ 86 h 350"/>
                  <a:gd name="T2" fmla="*/ 496 w 566"/>
                  <a:gd name="T3" fmla="*/ 176 h 350"/>
                  <a:gd name="T4" fmla="*/ 564 w 566"/>
                  <a:gd name="T5" fmla="*/ 266 h 350"/>
                  <a:gd name="T6" fmla="*/ 554 w 566"/>
                  <a:gd name="T7" fmla="*/ 282 h 350"/>
                  <a:gd name="T8" fmla="*/ 562 w 566"/>
                  <a:gd name="T9" fmla="*/ 302 h 350"/>
                  <a:gd name="T10" fmla="*/ 498 w 566"/>
                  <a:gd name="T11" fmla="*/ 314 h 350"/>
                  <a:gd name="T12" fmla="*/ 410 w 566"/>
                  <a:gd name="T13" fmla="*/ 338 h 350"/>
                  <a:gd name="T14" fmla="*/ 28 w 566"/>
                  <a:gd name="T15" fmla="*/ 334 h 350"/>
                  <a:gd name="T16" fmla="*/ 32 w 566"/>
                  <a:gd name="T17" fmla="*/ 330 h 350"/>
                  <a:gd name="T18" fmla="*/ 38 w 566"/>
                  <a:gd name="T19" fmla="*/ 336 h 350"/>
                  <a:gd name="T20" fmla="*/ 38 w 566"/>
                  <a:gd name="T21" fmla="*/ 328 h 350"/>
                  <a:gd name="T22" fmla="*/ 28 w 566"/>
                  <a:gd name="T23" fmla="*/ 322 h 350"/>
                  <a:gd name="T24" fmla="*/ 18 w 566"/>
                  <a:gd name="T25" fmla="*/ 310 h 350"/>
                  <a:gd name="T26" fmla="*/ 24 w 566"/>
                  <a:gd name="T27" fmla="*/ 314 h 350"/>
                  <a:gd name="T28" fmla="*/ 26 w 566"/>
                  <a:gd name="T29" fmla="*/ 308 h 350"/>
                  <a:gd name="T30" fmla="*/ 30 w 566"/>
                  <a:gd name="T31" fmla="*/ 300 h 350"/>
                  <a:gd name="T32" fmla="*/ 34 w 566"/>
                  <a:gd name="T33" fmla="*/ 294 h 350"/>
                  <a:gd name="T34" fmla="*/ 38 w 566"/>
                  <a:gd name="T35" fmla="*/ 292 h 350"/>
                  <a:gd name="T36" fmla="*/ 36 w 566"/>
                  <a:gd name="T37" fmla="*/ 286 h 350"/>
                  <a:gd name="T38" fmla="*/ 40 w 566"/>
                  <a:gd name="T39" fmla="*/ 282 h 350"/>
                  <a:gd name="T40" fmla="*/ 40 w 566"/>
                  <a:gd name="T41" fmla="*/ 274 h 350"/>
                  <a:gd name="T42" fmla="*/ 46 w 566"/>
                  <a:gd name="T43" fmla="*/ 274 h 350"/>
                  <a:gd name="T44" fmla="*/ 46 w 566"/>
                  <a:gd name="T45" fmla="*/ 268 h 350"/>
                  <a:gd name="T46" fmla="*/ 42 w 566"/>
                  <a:gd name="T47" fmla="*/ 262 h 350"/>
                  <a:gd name="T48" fmla="*/ 36 w 566"/>
                  <a:gd name="T49" fmla="*/ 266 h 350"/>
                  <a:gd name="T50" fmla="*/ 36 w 566"/>
                  <a:gd name="T51" fmla="*/ 258 h 350"/>
                  <a:gd name="T52" fmla="*/ 40 w 566"/>
                  <a:gd name="T53" fmla="*/ 250 h 350"/>
                  <a:gd name="T54" fmla="*/ 36 w 566"/>
                  <a:gd name="T55" fmla="*/ 242 h 350"/>
                  <a:gd name="T56" fmla="*/ 32 w 566"/>
                  <a:gd name="T57" fmla="*/ 232 h 350"/>
                  <a:gd name="T58" fmla="*/ 30 w 566"/>
                  <a:gd name="T59" fmla="*/ 222 h 350"/>
                  <a:gd name="T60" fmla="*/ 28 w 566"/>
                  <a:gd name="T61" fmla="*/ 214 h 350"/>
                  <a:gd name="T62" fmla="*/ 32 w 566"/>
                  <a:gd name="T63" fmla="*/ 208 h 350"/>
                  <a:gd name="T64" fmla="*/ 32 w 566"/>
                  <a:gd name="T65" fmla="*/ 198 h 350"/>
                  <a:gd name="T66" fmla="*/ 36 w 566"/>
                  <a:gd name="T67" fmla="*/ 198 h 350"/>
                  <a:gd name="T68" fmla="*/ 36 w 566"/>
                  <a:gd name="T69" fmla="*/ 192 h 350"/>
                  <a:gd name="T70" fmla="*/ 36 w 566"/>
                  <a:gd name="T71" fmla="*/ 188 h 350"/>
                  <a:gd name="T72" fmla="*/ 38 w 566"/>
                  <a:gd name="T73" fmla="*/ 178 h 350"/>
                  <a:gd name="T74" fmla="*/ 34 w 566"/>
                  <a:gd name="T75" fmla="*/ 170 h 350"/>
                  <a:gd name="T76" fmla="*/ 38 w 566"/>
                  <a:gd name="T77" fmla="*/ 164 h 350"/>
                  <a:gd name="T78" fmla="*/ 34 w 566"/>
                  <a:gd name="T79" fmla="*/ 156 h 350"/>
                  <a:gd name="T80" fmla="*/ 26 w 566"/>
                  <a:gd name="T81" fmla="*/ 150 h 350"/>
                  <a:gd name="T82" fmla="*/ 20 w 566"/>
                  <a:gd name="T83" fmla="*/ 148 h 350"/>
                  <a:gd name="T84" fmla="*/ 12 w 566"/>
                  <a:gd name="T85" fmla="*/ 144 h 350"/>
                  <a:gd name="T86" fmla="*/ 10 w 566"/>
                  <a:gd name="T87" fmla="*/ 138 h 350"/>
                  <a:gd name="T88" fmla="*/ 6 w 566"/>
                  <a:gd name="T89" fmla="*/ 130 h 350"/>
                  <a:gd name="T90" fmla="*/ 6 w 566"/>
                  <a:gd name="T91" fmla="*/ 124 h 350"/>
                  <a:gd name="T92" fmla="*/ 0 w 566"/>
                  <a:gd name="T93" fmla="*/ 122 h 350"/>
                  <a:gd name="T94" fmla="*/ 0 w 566"/>
                  <a:gd name="T95" fmla="*/ 116 h 350"/>
                  <a:gd name="T96" fmla="*/ 0 w 566"/>
                  <a:gd name="T97" fmla="*/ 108 h 350"/>
                  <a:gd name="T98" fmla="*/ 2 w 566"/>
                  <a:gd name="T99" fmla="*/ 102 h 350"/>
                  <a:gd name="T100" fmla="*/ 6 w 566"/>
                  <a:gd name="T101" fmla="*/ 102 h 350"/>
                  <a:gd name="T102" fmla="*/ 4 w 566"/>
                  <a:gd name="T103" fmla="*/ 94 h 350"/>
                  <a:gd name="T104" fmla="*/ 6 w 566"/>
                  <a:gd name="T105" fmla="*/ 86 h 350"/>
                  <a:gd name="T106" fmla="*/ 4 w 566"/>
                  <a:gd name="T107" fmla="*/ 80 h 350"/>
                  <a:gd name="T108" fmla="*/ 6 w 566"/>
                  <a:gd name="T109" fmla="*/ 74 h 350"/>
                  <a:gd name="T110" fmla="*/ 12 w 566"/>
                  <a:gd name="T111" fmla="*/ 70 h 350"/>
                  <a:gd name="T112" fmla="*/ 178 w 566"/>
                  <a:gd name="T113" fmla="*/ 0 h 350"/>
                  <a:gd name="T114" fmla="*/ 246 w 566"/>
                  <a:gd name="T115" fmla="*/ 16 h 350"/>
                  <a:gd name="T116" fmla="*/ 408 w 566"/>
                  <a:gd name="T117" fmla="*/ 68 h 3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66" h="350">
                    <a:moveTo>
                      <a:pt x="408" y="68"/>
                    </a:moveTo>
                    <a:lnTo>
                      <a:pt x="408" y="84"/>
                    </a:lnTo>
                    <a:lnTo>
                      <a:pt x="454" y="86"/>
                    </a:lnTo>
                    <a:lnTo>
                      <a:pt x="472" y="86"/>
                    </a:lnTo>
                    <a:lnTo>
                      <a:pt x="474" y="86"/>
                    </a:lnTo>
                    <a:lnTo>
                      <a:pt x="474" y="120"/>
                    </a:lnTo>
                    <a:lnTo>
                      <a:pt x="474" y="124"/>
                    </a:lnTo>
                    <a:lnTo>
                      <a:pt x="474" y="142"/>
                    </a:lnTo>
                    <a:lnTo>
                      <a:pt x="474" y="176"/>
                    </a:lnTo>
                    <a:lnTo>
                      <a:pt x="496" y="176"/>
                    </a:lnTo>
                    <a:lnTo>
                      <a:pt x="496" y="200"/>
                    </a:lnTo>
                    <a:lnTo>
                      <a:pt x="496" y="258"/>
                    </a:lnTo>
                    <a:lnTo>
                      <a:pt x="562" y="258"/>
                    </a:lnTo>
                    <a:lnTo>
                      <a:pt x="562" y="266"/>
                    </a:lnTo>
                    <a:lnTo>
                      <a:pt x="564" y="266"/>
                    </a:lnTo>
                    <a:lnTo>
                      <a:pt x="566" y="270"/>
                    </a:lnTo>
                    <a:lnTo>
                      <a:pt x="562" y="272"/>
                    </a:lnTo>
                    <a:lnTo>
                      <a:pt x="558" y="278"/>
                    </a:lnTo>
                    <a:lnTo>
                      <a:pt x="556" y="278"/>
                    </a:lnTo>
                    <a:lnTo>
                      <a:pt x="554" y="282"/>
                    </a:lnTo>
                    <a:lnTo>
                      <a:pt x="552" y="288"/>
                    </a:lnTo>
                    <a:lnTo>
                      <a:pt x="556" y="292"/>
                    </a:lnTo>
                    <a:lnTo>
                      <a:pt x="560" y="296"/>
                    </a:lnTo>
                    <a:lnTo>
                      <a:pt x="560" y="298"/>
                    </a:lnTo>
                    <a:lnTo>
                      <a:pt x="562" y="302"/>
                    </a:lnTo>
                    <a:lnTo>
                      <a:pt x="564" y="304"/>
                    </a:lnTo>
                    <a:lnTo>
                      <a:pt x="564" y="310"/>
                    </a:lnTo>
                    <a:lnTo>
                      <a:pt x="564" y="312"/>
                    </a:lnTo>
                    <a:lnTo>
                      <a:pt x="566" y="316"/>
                    </a:lnTo>
                    <a:lnTo>
                      <a:pt x="498" y="314"/>
                    </a:lnTo>
                    <a:lnTo>
                      <a:pt x="496" y="350"/>
                    </a:lnTo>
                    <a:lnTo>
                      <a:pt x="452" y="348"/>
                    </a:lnTo>
                    <a:lnTo>
                      <a:pt x="420" y="348"/>
                    </a:lnTo>
                    <a:lnTo>
                      <a:pt x="410" y="348"/>
                    </a:lnTo>
                    <a:lnTo>
                      <a:pt x="410" y="338"/>
                    </a:lnTo>
                    <a:lnTo>
                      <a:pt x="278" y="338"/>
                    </a:lnTo>
                    <a:lnTo>
                      <a:pt x="90" y="338"/>
                    </a:lnTo>
                    <a:lnTo>
                      <a:pt x="26" y="338"/>
                    </a:lnTo>
                    <a:lnTo>
                      <a:pt x="28" y="336"/>
                    </a:lnTo>
                    <a:lnTo>
                      <a:pt x="28" y="334"/>
                    </a:lnTo>
                    <a:lnTo>
                      <a:pt x="28" y="332"/>
                    </a:lnTo>
                    <a:lnTo>
                      <a:pt x="28" y="330"/>
                    </a:lnTo>
                    <a:lnTo>
                      <a:pt x="28" y="328"/>
                    </a:lnTo>
                    <a:lnTo>
                      <a:pt x="30" y="328"/>
                    </a:lnTo>
                    <a:lnTo>
                      <a:pt x="32" y="330"/>
                    </a:lnTo>
                    <a:lnTo>
                      <a:pt x="32" y="332"/>
                    </a:lnTo>
                    <a:lnTo>
                      <a:pt x="34" y="334"/>
                    </a:lnTo>
                    <a:lnTo>
                      <a:pt x="34" y="336"/>
                    </a:lnTo>
                    <a:lnTo>
                      <a:pt x="36" y="338"/>
                    </a:lnTo>
                    <a:lnTo>
                      <a:pt x="38" y="336"/>
                    </a:lnTo>
                    <a:lnTo>
                      <a:pt x="40" y="336"/>
                    </a:lnTo>
                    <a:lnTo>
                      <a:pt x="40" y="334"/>
                    </a:lnTo>
                    <a:lnTo>
                      <a:pt x="40" y="332"/>
                    </a:lnTo>
                    <a:lnTo>
                      <a:pt x="38" y="328"/>
                    </a:lnTo>
                    <a:lnTo>
                      <a:pt x="36" y="328"/>
                    </a:lnTo>
                    <a:lnTo>
                      <a:pt x="32" y="326"/>
                    </a:lnTo>
                    <a:lnTo>
                      <a:pt x="30" y="326"/>
                    </a:lnTo>
                    <a:lnTo>
                      <a:pt x="28" y="322"/>
                    </a:lnTo>
                    <a:lnTo>
                      <a:pt x="22" y="318"/>
                    </a:lnTo>
                    <a:lnTo>
                      <a:pt x="20" y="316"/>
                    </a:lnTo>
                    <a:lnTo>
                      <a:pt x="18" y="314"/>
                    </a:lnTo>
                    <a:lnTo>
                      <a:pt x="18" y="310"/>
                    </a:lnTo>
                    <a:lnTo>
                      <a:pt x="20" y="310"/>
                    </a:lnTo>
                    <a:lnTo>
                      <a:pt x="22" y="310"/>
                    </a:lnTo>
                    <a:lnTo>
                      <a:pt x="22" y="312"/>
                    </a:lnTo>
                    <a:lnTo>
                      <a:pt x="24" y="314"/>
                    </a:lnTo>
                    <a:lnTo>
                      <a:pt x="26" y="314"/>
                    </a:lnTo>
                    <a:lnTo>
                      <a:pt x="26" y="312"/>
                    </a:lnTo>
                    <a:lnTo>
                      <a:pt x="26" y="310"/>
                    </a:lnTo>
                    <a:lnTo>
                      <a:pt x="26" y="308"/>
                    </a:lnTo>
                    <a:lnTo>
                      <a:pt x="26" y="306"/>
                    </a:lnTo>
                    <a:lnTo>
                      <a:pt x="28" y="304"/>
                    </a:lnTo>
                    <a:lnTo>
                      <a:pt x="30" y="302"/>
                    </a:lnTo>
                    <a:lnTo>
                      <a:pt x="30" y="300"/>
                    </a:lnTo>
                    <a:lnTo>
                      <a:pt x="32" y="298"/>
                    </a:lnTo>
                    <a:lnTo>
                      <a:pt x="32" y="296"/>
                    </a:lnTo>
                    <a:lnTo>
                      <a:pt x="34" y="294"/>
                    </a:lnTo>
                    <a:lnTo>
                      <a:pt x="36" y="294"/>
                    </a:lnTo>
                    <a:lnTo>
                      <a:pt x="38" y="294"/>
                    </a:lnTo>
                    <a:lnTo>
                      <a:pt x="38" y="292"/>
                    </a:lnTo>
                    <a:lnTo>
                      <a:pt x="38" y="290"/>
                    </a:lnTo>
                    <a:lnTo>
                      <a:pt x="38" y="288"/>
                    </a:lnTo>
                    <a:lnTo>
                      <a:pt x="36" y="288"/>
                    </a:lnTo>
                    <a:lnTo>
                      <a:pt x="36" y="286"/>
                    </a:lnTo>
                    <a:lnTo>
                      <a:pt x="38" y="284"/>
                    </a:lnTo>
                    <a:lnTo>
                      <a:pt x="40" y="284"/>
                    </a:lnTo>
                    <a:lnTo>
                      <a:pt x="40" y="282"/>
                    </a:lnTo>
                    <a:lnTo>
                      <a:pt x="40" y="280"/>
                    </a:lnTo>
                    <a:lnTo>
                      <a:pt x="40" y="278"/>
                    </a:lnTo>
                    <a:lnTo>
                      <a:pt x="40" y="276"/>
                    </a:lnTo>
                    <a:lnTo>
                      <a:pt x="40" y="274"/>
                    </a:lnTo>
                    <a:lnTo>
                      <a:pt x="42" y="272"/>
                    </a:lnTo>
                    <a:lnTo>
                      <a:pt x="44" y="272"/>
                    </a:lnTo>
                    <a:lnTo>
                      <a:pt x="44" y="274"/>
                    </a:lnTo>
                    <a:lnTo>
                      <a:pt x="46" y="274"/>
                    </a:lnTo>
                    <a:lnTo>
                      <a:pt x="48" y="272"/>
                    </a:lnTo>
                    <a:lnTo>
                      <a:pt x="48" y="270"/>
                    </a:lnTo>
                    <a:lnTo>
                      <a:pt x="46" y="270"/>
                    </a:lnTo>
                    <a:lnTo>
                      <a:pt x="46" y="268"/>
                    </a:lnTo>
                    <a:lnTo>
                      <a:pt x="44" y="266"/>
                    </a:lnTo>
                    <a:lnTo>
                      <a:pt x="44" y="264"/>
                    </a:lnTo>
                    <a:lnTo>
                      <a:pt x="44" y="262"/>
                    </a:lnTo>
                    <a:lnTo>
                      <a:pt x="42" y="262"/>
                    </a:lnTo>
                    <a:lnTo>
                      <a:pt x="40" y="262"/>
                    </a:lnTo>
                    <a:lnTo>
                      <a:pt x="38" y="262"/>
                    </a:lnTo>
                    <a:lnTo>
                      <a:pt x="38" y="264"/>
                    </a:lnTo>
                    <a:lnTo>
                      <a:pt x="38" y="266"/>
                    </a:lnTo>
                    <a:lnTo>
                      <a:pt x="36" y="266"/>
                    </a:lnTo>
                    <a:lnTo>
                      <a:pt x="36" y="264"/>
                    </a:lnTo>
                    <a:lnTo>
                      <a:pt x="36" y="262"/>
                    </a:lnTo>
                    <a:lnTo>
                      <a:pt x="36" y="258"/>
                    </a:lnTo>
                    <a:lnTo>
                      <a:pt x="38" y="256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0" y="248"/>
                    </a:lnTo>
                    <a:lnTo>
                      <a:pt x="40" y="246"/>
                    </a:lnTo>
                    <a:lnTo>
                      <a:pt x="38" y="244"/>
                    </a:lnTo>
                    <a:lnTo>
                      <a:pt x="36" y="242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38"/>
                    </a:lnTo>
                    <a:lnTo>
                      <a:pt x="34" y="236"/>
                    </a:lnTo>
                    <a:lnTo>
                      <a:pt x="32" y="232"/>
                    </a:lnTo>
                    <a:lnTo>
                      <a:pt x="32" y="230"/>
                    </a:lnTo>
                    <a:lnTo>
                      <a:pt x="30" y="228"/>
                    </a:lnTo>
                    <a:lnTo>
                      <a:pt x="30" y="226"/>
                    </a:lnTo>
                    <a:lnTo>
                      <a:pt x="30" y="224"/>
                    </a:lnTo>
                    <a:lnTo>
                      <a:pt x="30" y="222"/>
                    </a:lnTo>
                    <a:lnTo>
                      <a:pt x="28" y="220"/>
                    </a:lnTo>
                    <a:lnTo>
                      <a:pt x="28" y="218"/>
                    </a:lnTo>
                    <a:lnTo>
                      <a:pt x="28" y="216"/>
                    </a:lnTo>
                    <a:lnTo>
                      <a:pt x="28" y="214"/>
                    </a:lnTo>
                    <a:lnTo>
                      <a:pt x="28" y="212"/>
                    </a:lnTo>
                    <a:lnTo>
                      <a:pt x="30" y="210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2" y="204"/>
                    </a:lnTo>
                    <a:lnTo>
                      <a:pt x="34" y="202"/>
                    </a:lnTo>
                    <a:lnTo>
                      <a:pt x="32" y="202"/>
                    </a:lnTo>
                    <a:lnTo>
                      <a:pt x="32" y="198"/>
                    </a:lnTo>
                    <a:lnTo>
                      <a:pt x="34" y="198"/>
                    </a:lnTo>
                    <a:lnTo>
                      <a:pt x="36" y="198"/>
                    </a:lnTo>
                    <a:lnTo>
                      <a:pt x="36" y="196"/>
                    </a:lnTo>
                    <a:lnTo>
                      <a:pt x="36" y="194"/>
                    </a:lnTo>
                    <a:lnTo>
                      <a:pt x="36" y="192"/>
                    </a:lnTo>
                    <a:lnTo>
                      <a:pt x="38" y="192"/>
                    </a:lnTo>
                    <a:lnTo>
                      <a:pt x="36" y="192"/>
                    </a:lnTo>
                    <a:lnTo>
                      <a:pt x="36" y="190"/>
                    </a:lnTo>
                    <a:lnTo>
                      <a:pt x="36" y="188"/>
                    </a:lnTo>
                    <a:lnTo>
                      <a:pt x="36" y="186"/>
                    </a:lnTo>
                    <a:lnTo>
                      <a:pt x="36" y="184"/>
                    </a:lnTo>
                    <a:lnTo>
                      <a:pt x="36" y="182"/>
                    </a:lnTo>
                    <a:lnTo>
                      <a:pt x="38" y="180"/>
                    </a:lnTo>
                    <a:lnTo>
                      <a:pt x="38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6" y="174"/>
                    </a:lnTo>
                    <a:lnTo>
                      <a:pt x="36" y="172"/>
                    </a:lnTo>
                    <a:lnTo>
                      <a:pt x="34" y="170"/>
                    </a:lnTo>
                    <a:lnTo>
                      <a:pt x="34" y="168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8" y="164"/>
                    </a:lnTo>
                    <a:lnTo>
                      <a:pt x="36" y="162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2" y="154"/>
                    </a:lnTo>
                    <a:lnTo>
                      <a:pt x="32" y="152"/>
                    </a:lnTo>
                    <a:lnTo>
                      <a:pt x="28" y="152"/>
                    </a:lnTo>
                    <a:lnTo>
                      <a:pt x="26" y="150"/>
                    </a:lnTo>
                    <a:lnTo>
                      <a:pt x="26" y="148"/>
                    </a:lnTo>
                    <a:lnTo>
                      <a:pt x="24" y="148"/>
                    </a:lnTo>
                    <a:lnTo>
                      <a:pt x="22" y="148"/>
                    </a:lnTo>
                    <a:lnTo>
                      <a:pt x="20" y="148"/>
                    </a:lnTo>
                    <a:lnTo>
                      <a:pt x="18" y="148"/>
                    </a:lnTo>
                    <a:lnTo>
                      <a:pt x="16" y="146"/>
                    </a:lnTo>
                    <a:lnTo>
                      <a:pt x="14" y="146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2" y="140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0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86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6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6" y="76"/>
                    </a:lnTo>
                    <a:lnTo>
                      <a:pt x="6" y="74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44" y="66"/>
                    </a:lnTo>
                    <a:lnTo>
                      <a:pt x="178" y="66"/>
                    </a:lnTo>
                    <a:lnTo>
                      <a:pt x="178" y="0"/>
                    </a:lnTo>
                    <a:lnTo>
                      <a:pt x="222" y="0"/>
                    </a:lnTo>
                    <a:lnTo>
                      <a:pt x="230" y="0"/>
                    </a:lnTo>
                    <a:lnTo>
                      <a:pt x="244" y="0"/>
                    </a:lnTo>
                    <a:lnTo>
                      <a:pt x="244" y="10"/>
                    </a:lnTo>
                    <a:lnTo>
                      <a:pt x="246" y="16"/>
                    </a:lnTo>
                    <a:lnTo>
                      <a:pt x="244" y="66"/>
                    </a:lnTo>
                    <a:lnTo>
                      <a:pt x="326" y="66"/>
                    </a:lnTo>
                    <a:lnTo>
                      <a:pt x="404" y="68"/>
                    </a:lnTo>
                    <a:lnTo>
                      <a:pt x="408" y="68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1624" name="Freeform 53"/>
              <p:cNvSpPr>
                <a:spLocks/>
              </p:cNvSpPr>
              <p:nvPr/>
            </p:nvSpPr>
            <p:spPr bwMode="auto">
              <a:xfrm>
                <a:off x="1777" y="2531"/>
                <a:ext cx="352" cy="350"/>
              </a:xfrm>
              <a:custGeom>
                <a:avLst/>
                <a:gdLst>
                  <a:gd name="T0" fmla="*/ 330 w 352"/>
                  <a:gd name="T1" fmla="*/ 20 h 350"/>
                  <a:gd name="T2" fmla="*/ 336 w 352"/>
                  <a:gd name="T3" fmla="*/ 30 h 350"/>
                  <a:gd name="T4" fmla="*/ 342 w 352"/>
                  <a:gd name="T5" fmla="*/ 42 h 350"/>
                  <a:gd name="T6" fmla="*/ 344 w 352"/>
                  <a:gd name="T7" fmla="*/ 54 h 350"/>
                  <a:gd name="T8" fmla="*/ 342 w 352"/>
                  <a:gd name="T9" fmla="*/ 66 h 350"/>
                  <a:gd name="T10" fmla="*/ 340 w 352"/>
                  <a:gd name="T11" fmla="*/ 80 h 350"/>
                  <a:gd name="T12" fmla="*/ 336 w 352"/>
                  <a:gd name="T13" fmla="*/ 80 h 350"/>
                  <a:gd name="T14" fmla="*/ 332 w 352"/>
                  <a:gd name="T15" fmla="*/ 82 h 350"/>
                  <a:gd name="T16" fmla="*/ 326 w 352"/>
                  <a:gd name="T17" fmla="*/ 88 h 350"/>
                  <a:gd name="T18" fmla="*/ 326 w 352"/>
                  <a:gd name="T19" fmla="*/ 100 h 350"/>
                  <a:gd name="T20" fmla="*/ 328 w 352"/>
                  <a:gd name="T21" fmla="*/ 110 h 350"/>
                  <a:gd name="T22" fmla="*/ 332 w 352"/>
                  <a:gd name="T23" fmla="*/ 122 h 350"/>
                  <a:gd name="T24" fmla="*/ 326 w 352"/>
                  <a:gd name="T25" fmla="*/ 134 h 350"/>
                  <a:gd name="T26" fmla="*/ 332 w 352"/>
                  <a:gd name="T27" fmla="*/ 142 h 350"/>
                  <a:gd name="T28" fmla="*/ 330 w 352"/>
                  <a:gd name="T29" fmla="*/ 154 h 350"/>
                  <a:gd name="T30" fmla="*/ 328 w 352"/>
                  <a:gd name="T31" fmla="*/ 162 h 350"/>
                  <a:gd name="T32" fmla="*/ 330 w 352"/>
                  <a:gd name="T33" fmla="*/ 176 h 350"/>
                  <a:gd name="T34" fmla="*/ 328 w 352"/>
                  <a:gd name="T35" fmla="*/ 188 h 350"/>
                  <a:gd name="T36" fmla="*/ 330 w 352"/>
                  <a:gd name="T37" fmla="*/ 200 h 350"/>
                  <a:gd name="T38" fmla="*/ 336 w 352"/>
                  <a:gd name="T39" fmla="*/ 212 h 350"/>
                  <a:gd name="T40" fmla="*/ 342 w 352"/>
                  <a:gd name="T41" fmla="*/ 216 h 350"/>
                  <a:gd name="T42" fmla="*/ 348 w 352"/>
                  <a:gd name="T43" fmla="*/ 220 h 350"/>
                  <a:gd name="T44" fmla="*/ 352 w 352"/>
                  <a:gd name="T45" fmla="*/ 226 h 350"/>
                  <a:gd name="T46" fmla="*/ 350 w 352"/>
                  <a:gd name="T47" fmla="*/ 234 h 350"/>
                  <a:gd name="T48" fmla="*/ 346 w 352"/>
                  <a:gd name="T49" fmla="*/ 240 h 350"/>
                  <a:gd name="T50" fmla="*/ 334 w 352"/>
                  <a:gd name="T51" fmla="*/ 246 h 350"/>
                  <a:gd name="T52" fmla="*/ 340 w 352"/>
                  <a:gd name="T53" fmla="*/ 258 h 350"/>
                  <a:gd name="T54" fmla="*/ 330 w 352"/>
                  <a:gd name="T55" fmla="*/ 264 h 350"/>
                  <a:gd name="T56" fmla="*/ 328 w 352"/>
                  <a:gd name="T57" fmla="*/ 276 h 350"/>
                  <a:gd name="T58" fmla="*/ 328 w 352"/>
                  <a:gd name="T59" fmla="*/ 284 h 350"/>
                  <a:gd name="T60" fmla="*/ 330 w 352"/>
                  <a:gd name="T61" fmla="*/ 292 h 350"/>
                  <a:gd name="T62" fmla="*/ 334 w 352"/>
                  <a:gd name="T63" fmla="*/ 296 h 350"/>
                  <a:gd name="T64" fmla="*/ 332 w 352"/>
                  <a:gd name="T65" fmla="*/ 306 h 350"/>
                  <a:gd name="T66" fmla="*/ 326 w 352"/>
                  <a:gd name="T67" fmla="*/ 308 h 350"/>
                  <a:gd name="T68" fmla="*/ 324 w 352"/>
                  <a:gd name="T69" fmla="*/ 314 h 350"/>
                  <a:gd name="T70" fmla="*/ 320 w 352"/>
                  <a:gd name="T71" fmla="*/ 322 h 350"/>
                  <a:gd name="T72" fmla="*/ 314 w 352"/>
                  <a:gd name="T73" fmla="*/ 322 h 350"/>
                  <a:gd name="T74" fmla="*/ 304 w 352"/>
                  <a:gd name="T75" fmla="*/ 324 h 350"/>
                  <a:gd name="T76" fmla="*/ 296 w 352"/>
                  <a:gd name="T77" fmla="*/ 326 h 350"/>
                  <a:gd name="T78" fmla="*/ 284 w 352"/>
                  <a:gd name="T79" fmla="*/ 330 h 350"/>
                  <a:gd name="T80" fmla="*/ 274 w 352"/>
                  <a:gd name="T81" fmla="*/ 342 h 350"/>
                  <a:gd name="T82" fmla="*/ 258 w 352"/>
                  <a:gd name="T83" fmla="*/ 350 h 350"/>
                  <a:gd name="T84" fmla="*/ 158 w 352"/>
                  <a:gd name="T85" fmla="*/ 316 h 350"/>
                  <a:gd name="T86" fmla="*/ 154 w 352"/>
                  <a:gd name="T87" fmla="*/ 302 h 350"/>
                  <a:gd name="T88" fmla="*/ 144 w 352"/>
                  <a:gd name="T89" fmla="*/ 288 h 350"/>
                  <a:gd name="T90" fmla="*/ 154 w 352"/>
                  <a:gd name="T91" fmla="*/ 272 h 350"/>
                  <a:gd name="T92" fmla="*/ 154 w 352"/>
                  <a:gd name="T93" fmla="*/ 258 h 350"/>
                  <a:gd name="T94" fmla="*/ 66 w 352"/>
                  <a:gd name="T95" fmla="*/ 176 h 350"/>
                  <a:gd name="T96" fmla="*/ 66 w 352"/>
                  <a:gd name="T97" fmla="*/ 86 h 350"/>
                  <a:gd name="T98" fmla="*/ 0 w 352"/>
                  <a:gd name="T99" fmla="*/ 68 h 350"/>
                  <a:gd name="T100" fmla="*/ 70 w 352"/>
                  <a:gd name="T101" fmla="*/ 38 h 350"/>
                  <a:gd name="T102" fmla="*/ 232 w 352"/>
                  <a:gd name="T103" fmla="*/ 2 h 350"/>
                  <a:gd name="T104" fmla="*/ 324 w 352"/>
                  <a:gd name="T105" fmla="*/ 2 h 35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52" h="350">
                    <a:moveTo>
                      <a:pt x="324" y="6"/>
                    </a:moveTo>
                    <a:lnTo>
                      <a:pt x="326" y="10"/>
                    </a:lnTo>
                    <a:lnTo>
                      <a:pt x="326" y="12"/>
                    </a:lnTo>
                    <a:lnTo>
                      <a:pt x="330" y="20"/>
                    </a:lnTo>
                    <a:lnTo>
                      <a:pt x="330" y="24"/>
                    </a:lnTo>
                    <a:lnTo>
                      <a:pt x="332" y="26"/>
                    </a:lnTo>
                    <a:lnTo>
                      <a:pt x="334" y="28"/>
                    </a:lnTo>
                    <a:lnTo>
                      <a:pt x="336" y="30"/>
                    </a:lnTo>
                    <a:lnTo>
                      <a:pt x="336" y="32"/>
                    </a:lnTo>
                    <a:lnTo>
                      <a:pt x="338" y="34"/>
                    </a:lnTo>
                    <a:lnTo>
                      <a:pt x="342" y="40"/>
                    </a:lnTo>
                    <a:lnTo>
                      <a:pt x="342" y="42"/>
                    </a:lnTo>
                    <a:lnTo>
                      <a:pt x="346" y="48"/>
                    </a:lnTo>
                    <a:lnTo>
                      <a:pt x="348" y="54"/>
                    </a:lnTo>
                    <a:lnTo>
                      <a:pt x="346" y="54"/>
                    </a:lnTo>
                    <a:lnTo>
                      <a:pt x="344" y="54"/>
                    </a:lnTo>
                    <a:lnTo>
                      <a:pt x="344" y="56"/>
                    </a:lnTo>
                    <a:lnTo>
                      <a:pt x="344" y="58"/>
                    </a:lnTo>
                    <a:lnTo>
                      <a:pt x="342" y="60"/>
                    </a:lnTo>
                    <a:lnTo>
                      <a:pt x="342" y="66"/>
                    </a:lnTo>
                    <a:lnTo>
                      <a:pt x="340" y="68"/>
                    </a:lnTo>
                    <a:lnTo>
                      <a:pt x="342" y="76"/>
                    </a:lnTo>
                    <a:lnTo>
                      <a:pt x="342" y="78"/>
                    </a:lnTo>
                    <a:lnTo>
                      <a:pt x="340" y="80"/>
                    </a:lnTo>
                    <a:lnTo>
                      <a:pt x="338" y="82"/>
                    </a:lnTo>
                    <a:lnTo>
                      <a:pt x="336" y="82"/>
                    </a:lnTo>
                    <a:lnTo>
                      <a:pt x="336" y="80"/>
                    </a:lnTo>
                    <a:lnTo>
                      <a:pt x="334" y="80"/>
                    </a:lnTo>
                    <a:lnTo>
                      <a:pt x="332" y="80"/>
                    </a:lnTo>
                    <a:lnTo>
                      <a:pt x="332" y="82"/>
                    </a:lnTo>
                    <a:lnTo>
                      <a:pt x="332" y="84"/>
                    </a:lnTo>
                    <a:lnTo>
                      <a:pt x="328" y="82"/>
                    </a:lnTo>
                    <a:lnTo>
                      <a:pt x="326" y="84"/>
                    </a:lnTo>
                    <a:lnTo>
                      <a:pt x="326" y="88"/>
                    </a:lnTo>
                    <a:lnTo>
                      <a:pt x="326" y="92"/>
                    </a:lnTo>
                    <a:lnTo>
                      <a:pt x="326" y="94"/>
                    </a:lnTo>
                    <a:lnTo>
                      <a:pt x="328" y="96"/>
                    </a:lnTo>
                    <a:lnTo>
                      <a:pt x="326" y="100"/>
                    </a:lnTo>
                    <a:lnTo>
                      <a:pt x="330" y="102"/>
                    </a:lnTo>
                    <a:lnTo>
                      <a:pt x="330" y="104"/>
                    </a:lnTo>
                    <a:lnTo>
                      <a:pt x="328" y="108"/>
                    </a:lnTo>
                    <a:lnTo>
                      <a:pt x="328" y="110"/>
                    </a:lnTo>
                    <a:lnTo>
                      <a:pt x="330" y="112"/>
                    </a:lnTo>
                    <a:lnTo>
                      <a:pt x="330" y="116"/>
                    </a:lnTo>
                    <a:lnTo>
                      <a:pt x="332" y="116"/>
                    </a:lnTo>
                    <a:lnTo>
                      <a:pt x="332" y="122"/>
                    </a:lnTo>
                    <a:lnTo>
                      <a:pt x="328" y="126"/>
                    </a:lnTo>
                    <a:lnTo>
                      <a:pt x="328" y="128"/>
                    </a:lnTo>
                    <a:lnTo>
                      <a:pt x="330" y="130"/>
                    </a:lnTo>
                    <a:lnTo>
                      <a:pt x="326" y="134"/>
                    </a:lnTo>
                    <a:lnTo>
                      <a:pt x="326" y="136"/>
                    </a:lnTo>
                    <a:lnTo>
                      <a:pt x="328" y="138"/>
                    </a:lnTo>
                    <a:lnTo>
                      <a:pt x="330" y="140"/>
                    </a:lnTo>
                    <a:lnTo>
                      <a:pt x="332" y="142"/>
                    </a:lnTo>
                    <a:lnTo>
                      <a:pt x="330" y="144"/>
                    </a:lnTo>
                    <a:lnTo>
                      <a:pt x="328" y="146"/>
                    </a:lnTo>
                    <a:lnTo>
                      <a:pt x="328" y="150"/>
                    </a:lnTo>
                    <a:lnTo>
                      <a:pt x="330" y="154"/>
                    </a:lnTo>
                    <a:lnTo>
                      <a:pt x="328" y="156"/>
                    </a:lnTo>
                    <a:lnTo>
                      <a:pt x="328" y="160"/>
                    </a:lnTo>
                    <a:lnTo>
                      <a:pt x="328" y="162"/>
                    </a:lnTo>
                    <a:lnTo>
                      <a:pt x="330" y="166"/>
                    </a:lnTo>
                    <a:lnTo>
                      <a:pt x="328" y="170"/>
                    </a:lnTo>
                    <a:lnTo>
                      <a:pt x="328" y="174"/>
                    </a:lnTo>
                    <a:lnTo>
                      <a:pt x="330" y="176"/>
                    </a:lnTo>
                    <a:lnTo>
                      <a:pt x="330" y="180"/>
                    </a:lnTo>
                    <a:lnTo>
                      <a:pt x="330" y="182"/>
                    </a:lnTo>
                    <a:lnTo>
                      <a:pt x="328" y="186"/>
                    </a:lnTo>
                    <a:lnTo>
                      <a:pt x="328" y="188"/>
                    </a:lnTo>
                    <a:lnTo>
                      <a:pt x="330" y="192"/>
                    </a:lnTo>
                    <a:lnTo>
                      <a:pt x="330" y="196"/>
                    </a:lnTo>
                    <a:lnTo>
                      <a:pt x="330" y="200"/>
                    </a:lnTo>
                    <a:lnTo>
                      <a:pt x="332" y="202"/>
                    </a:lnTo>
                    <a:lnTo>
                      <a:pt x="334" y="206"/>
                    </a:lnTo>
                    <a:lnTo>
                      <a:pt x="336" y="210"/>
                    </a:lnTo>
                    <a:lnTo>
                      <a:pt x="336" y="212"/>
                    </a:lnTo>
                    <a:lnTo>
                      <a:pt x="338" y="214"/>
                    </a:lnTo>
                    <a:lnTo>
                      <a:pt x="338" y="216"/>
                    </a:lnTo>
                    <a:lnTo>
                      <a:pt x="340" y="218"/>
                    </a:lnTo>
                    <a:lnTo>
                      <a:pt x="342" y="216"/>
                    </a:lnTo>
                    <a:lnTo>
                      <a:pt x="344" y="218"/>
                    </a:lnTo>
                    <a:lnTo>
                      <a:pt x="344" y="220"/>
                    </a:lnTo>
                    <a:lnTo>
                      <a:pt x="348" y="220"/>
                    </a:lnTo>
                    <a:lnTo>
                      <a:pt x="350" y="220"/>
                    </a:lnTo>
                    <a:lnTo>
                      <a:pt x="352" y="222"/>
                    </a:lnTo>
                    <a:lnTo>
                      <a:pt x="352" y="226"/>
                    </a:lnTo>
                    <a:lnTo>
                      <a:pt x="348" y="228"/>
                    </a:lnTo>
                    <a:lnTo>
                      <a:pt x="348" y="230"/>
                    </a:lnTo>
                    <a:lnTo>
                      <a:pt x="348" y="232"/>
                    </a:lnTo>
                    <a:lnTo>
                      <a:pt x="350" y="234"/>
                    </a:lnTo>
                    <a:lnTo>
                      <a:pt x="350" y="238"/>
                    </a:lnTo>
                    <a:lnTo>
                      <a:pt x="350" y="240"/>
                    </a:lnTo>
                    <a:lnTo>
                      <a:pt x="348" y="240"/>
                    </a:lnTo>
                    <a:lnTo>
                      <a:pt x="346" y="240"/>
                    </a:lnTo>
                    <a:lnTo>
                      <a:pt x="344" y="242"/>
                    </a:lnTo>
                    <a:lnTo>
                      <a:pt x="340" y="242"/>
                    </a:lnTo>
                    <a:lnTo>
                      <a:pt x="336" y="244"/>
                    </a:lnTo>
                    <a:lnTo>
                      <a:pt x="334" y="246"/>
                    </a:lnTo>
                    <a:lnTo>
                      <a:pt x="334" y="248"/>
                    </a:lnTo>
                    <a:lnTo>
                      <a:pt x="336" y="252"/>
                    </a:lnTo>
                    <a:lnTo>
                      <a:pt x="340" y="254"/>
                    </a:lnTo>
                    <a:lnTo>
                      <a:pt x="340" y="258"/>
                    </a:lnTo>
                    <a:lnTo>
                      <a:pt x="336" y="262"/>
                    </a:lnTo>
                    <a:lnTo>
                      <a:pt x="334" y="264"/>
                    </a:lnTo>
                    <a:lnTo>
                      <a:pt x="332" y="264"/>
                    </a:lnTo>
                    <a:lnTo>
                      <a:pt x="330" y="264"/>
                    </a:lnTo>
                    <a:lnTo>
                      <a:pt x="330" y="266"/>
                    </a:lnTo>
                    <a:lnTo>
                      <a:pt x="328" y="270"/>
                    </a:lnTo>
                    <a:lnTo>
                      <a:pt x="326" y="272"/>
                    </a:lnTo>
                    <a:lnTo>
                      <a:pt x="328" y="276"/>
                    </a:lnTo>
                    <a:lnTo>
                      <a:pt x="328" y="278"/>
                    </a:lnTo>
                    <a:lnTo>
                      <a:pt x="328" y="280"/>
                    </a:lnTo>
                    <a:lnTo>
                      <a:pt x="328" y="282"/>
                    </a:lnTo>
                    <a:lnTo>
                      <a:pt x="328" y="284"/>
                    </a:lnTo>
                    <a:lnTo>
                      <a:pt x="330" y="286"/>
                    </a:lnTo>
                    <a:lnTo>
                      <a:pt x="330" y="288"/>
                    </a:lnTo>
                    <a:lnTo>
                      <a:pt x="330" y="292"/>
                    </a:lnTo>
                    <a:lnTo>
                      <a:pt x="330" y="294"/>
                    </a:lnTo>
                    <a:lnTo>
                      <a:pt x="332" y="296"/>
                    </a:lnTo>
                    <a:lnTo>
                      <a:pt x="334" y="296"/>
                    </a:lnTo>
                    <a:lnTo>
                      <a:pt x="334" y="300"/>
                    </a:lnTo>
                    <a:lnTo>
                      <a:pt x="332" y="304"/>
                    </a:lnTo>
                    <a:lnTo>
                      <a:pt x="332" y="306"/>
                    </a:lnTo>
                    <a:lnTo>
                      <a:pt x="332" y="310"/>
                    </a:lnTo>
                    <a:lnTo>
                      <a:pt x="328" y="306"/>
                    </a:lnTo>
                    <a:lnTo>
                      <a:pt x="328" y="308"/>
                    </a:lnTo>
                    <a:lnTo>
                      <a:pt x="326" y="308"/>
                    </a:lnTo>
                    <a:lnTo>
                      <a:pt x="326" y="310"/>
                    </a:lnTo>
                    <a:lnTo>
                      <a:pt x="324" y="312"/>
                    </a:lnTo>
                    <a:lnTo>
                      <a:pt x="324" y="314"/>
                    </a:lnTo>
                    <a:lnTo>
                      <a:pt x="322" y="316"/>
                    </a:lnTo>
                    <a:lnTo>
                      <a:pt x="322" y="318"/>
                    </a:lnTo>
                    <a:lnTo>
                      <a:pt x="322" y="320"/>
                    </a:lnTo>
                    <a:lnTo>
                      <a:pt x="320" y="322"/>
                    </a:lnTo>
                    <a:lnTo>
                      <a:pt x="320" y="324"/>
                    </a:lnTo>
                    <a:lnTo>
                      <a:pt x="318" y="324"/>
                    </a:lnTo>
                    <a:lnTo>
                      <a:pt x="316" y="322"/>
                    </a:lnTo>
                    <a:lnTo>
                      <a:pt x="314" y="322"/>
                    </a:lnTo>
                    <a:lnTo>
                      <a:pt x="312" y="320"/>
                    </a:lnTo>
                    <a:lnTo>
                      <a:pt x="310" y="318"/>
                    </a:lnTo>
                    <a:lnTo>
                      <a:pt x="306" y="320"/>
                    </a:lnTo>
                    <a:lnTo>
                      <a:pt x="304" y="324"/>
                    </a:lnTo>
                    <a:lnTo>
                      <a:pt x="304" y="326"/>
                    </a:lnTo>
                    <a:lnTo>
                      <a:pt x="302" y="326"/>
                    </a:lnTo>
                    <a:lnTo>
                      <a:pt x="298" y="324"/>
                    </a:lnTo>
                    <a:lnTo>
                      <a:pt x="296" y="326"/>
                    </a:lnTo>
                    <a:lnTo>
                      <a:pt x="290" y="330"/>
                    </a:lnTo>
                    <a:lnTo>
                      <a:pt x="288" y="332"/>
                    </a:lnTo>
                    <a:lnTo>
                      <a:pt x="286" y="330"/>
                    </a:lnTo>
                    <a:lnTo>
                      <a:pt x="284" y="330"/>
                    </a:lnTo>
                    <a:lnTo>
                      <a:pt x="284" y="332"/>
                    </a:lnTo>
                    <a:lnTo>
                      <a:pt x="282" y="338"/>
                    </a:lnTo>
                    <a:lnTo>
                      <a:pt x="278" y="340"/>
                    </a:lnTo>
                    <a:lnTo>
                      <a:pt x="274" y="342"/>
                    </a:lnTo>
                    <a:lnTo>
                      <a:pt x="270" y="342"/>
                    </a:lnTo>
                    <a:lnTo>
                      <a:pt x="264" y="344"/>
                    </a:lnTo>
                    <a:lnTo>
                      <a:pt x="260" y="346"/>
                    </a:lnTo>
                    <a:lnTo>
                      <a:pt x="258" y="350"/>
                    </a:lnTo>
                    <a:lnTo>
                      <a:pt x="232" y="350"/>
                    </a:lnTo>
                    <a:lnTo>
                      <a:pt x="88" y="350"/>
                    </a:lnTo>
                    <a:lnTo>
                      <a:pt x="90" y="314"/>
                    </a:lnTo>
                    <a:lnTo>
                      <a:pt x="158" y="316"/>
                    </a:lnTo>
                    <a:lnTo>
                      <a:pt x="156" y="312"/>
                    </a:lnTo>
                    <a:lnTo>
                      <a:pt x="156" y="310"/>
                    </a:lnTo>
                    <a:lnTo>
                      <a:pt x="156" y="304"/>
                    </a:lnTo>
                    <a:lnTo>
                      <a:pt x="154" y="302"/>
                    </a:lnTo>
                    <a:lnTo>
                      <a:pt x="152" y="298"/>
                    </a:lnTo>
                    <a:lnTo>
                      <a:pt x="152" y="296"/>
                    </a:lnTo>
                    <a:lnTo>
                      <a:pt x="148" y="292"/>
                    </a:lnTo>
                    <a:lnTo>
                      <a:pt x="144" y="288"/>
                    </a:lnTo>
                    <a:lnTo>
                      <a:pt x="146" y="282"/>
                    </a:lnTo>
                    <a:lnTo>
                      <a:pt x="148" y="278"/>
                    </a:lnTo>
                    <a:lnTo>
                      <a:pt x="150" y="278"/>
                    </a:lnTo>
                    <a:lnTo>
                      <a:pt x="154" y="272"/>
                    </a:lnTo>
                    <a:lnTo>
                      <a:pt x="158" y="270"/>
                    </a:lnTo>
                    <a:lnTo>
                      <a:pt x="156" y="266"/>
                    </a:lnTo>
                    <a:lnTo>
                      <a:pt x="154" y="266"/>
                    </a:lnTo>
                    <a:lnTo>
                      <a:pt x="154" y="258"/>
                    </a:lnTo>
                    <a:lnTo>
                      <a:pt x="88" y="258"/>
                    </a:lnTo>
                    <a:lnTo>
                      <a:pt x="88" y="200"/>
                    </a:lnTo>
                    <a:lnTo>
                      <a:pt x="88" y="176"/>
                    </a:lnTo>
                    <a:lnTo>
                      <a:pt x="66" y="176"/>
                    </a:lnTo>
                    <a:lnTo>
                      <a:pt x="66" y="142"/>
                    </a:lnTo>
                    <a:lnTo>
                      <a:pt x="66" y="124"/>
                    </a:lnTo>
                    <a:lnTo>
                      <a:pt x="66" y="120"/>
                    </a:lnTo>
                    <a:lnTo>
                      <a:pt x="66" y="86"/>
                    </a:lnTo>
                    <a:lnTo>
                      <a:pt x="64" y="86"/>
                    </a:lnTo>
                    <a:lnTo>
                      <a:pt x="46" y="86"/>
                    </a:lnTo>
                    <a:lnTo>
                      <a:pt x="0" y="84"/>
                    </a:lnTo>
                    <a:lnTo>
                      <a:pt x="0" y="68"/>
                    </a:lnTo>
                    <a:lnTo>
                      <a:pt x="2" y="50"/>
                    </a:lnTo>
                    <a:lnTo>
                      <a:pt x="42" y="48"/>
                    </a:lnTo>
                    <a:lnTo>
                      <a:pt x="44" y="38"/>
                    </a:lnTo>
                    <a:lnTo>
                      <a:pt x="70" y="38"/>
                    </a:lnTo>
                    <a:lnTo>
                      <a:pt x="76" y="42"/>
                    </a:lnTo>
                    <a:lnTo>
                      <a:pt x="86" y="38"/>
                    </a:lnTo>
                    <a:lnTo>
                      <a:pt x="230" y="40"/>
                    </a:lnTo>
                    <a:lnTo>
                      <a:pt x="232" y="2"/>
                    </a:lnTo>
                    <a:lnTo>
                      <a:pt x="232" y="0"/>
                    </a:lnTo>
                    <a:lnTo>
                      <a:pt x="274" y="2"/>
                    </a:lnTo>
                    <a:lnTo>
                      <a:pt x="326" y="0"/>
                    </a:lnTo>
                    <a:lnTo>
                      <a:pt x="324" y="2"/>
                    </a:lnTo>
                    <a:lnTo>
                      <a:pt x="324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5" name="Freeform 54"/>
              <p:cNvSpPr>
                <a:spLocks/>
              </p:cNvSpPr>
              <p:nvPr/>
            </p:nvSpPr>
            <p:spPr bwMode="auto">
              <a:xfrm>
                <a:off x="2101" y="2537"/>
                <a:ext cx="316" cy="334"/>
              </a:xfrm>
              <a:custGeom>
                <a:avLst/>
                <a:gdLst>
                  <a:gd name="T0" fmla="*/ 242 w 316"/>
                  <a:gd name="T1" fmla="*/ 2 h 334"/>
                  <a:gd name="T2" fmla="*/ 294 w 316"/>
                  <a:gd name="T3" fmla="*/ 34 h 334"/>
                  <a:gd name="T4" fmla="*/ 296 w 316"/>
                  <a:gd name="T5" fmla="*/ 102 h 334"/>
                  <a:gd name="T6" fmla="*/ 316 w 316"/>
                  <a:gd name="T7" fmla="*/ 126 h 334"/>
                  <a:gd name="T8" fmla="*/ 314 w 316"/>
                  <a:gd name="T9" fmla="*/ 152 h 334"/>
                  <a:gd name="T10" fmla="*/ 294 w 316"/>
                  <a:gd name="T11" fmla="*/ 170 h 334"/>
                  <a:gd name="T12" fmla="*/ 292 w 316"/>
                  <a:gd name="T13" fmla="*/ 186 h 334"/>
                  <a:gd name="T14" fmla="*/ 262 w 316"/>
                  <a:gd name="T15" fmla="*/ 202 h 334"/>
                  <a:gd name="T16" fmla="*/ 248 w 316"/>
                  <a:gd name="T17" fmla="*/ 220 h 334"/>
                  <a:gd name="T18" fmla="*/ 238 w 316"/>
                  <a:gd name="T19" fmla="*/ 248 h 334"/>
                  <a:gd name="T20" fmla="*/ 230 w 316"/>
                  <a:gd name="T21" fmla="*/ 260 h 334"/>
                  <a:gd name="T22" fmla="*/ 218 w 316"/>
                  <a:gd name="T23" fmla="*/ 268 h 334"/>
                  <a:gd name="T24" fmla="*/ 202 w 316"/>
                  <a:gd name="T25" fmla="*/ 276 h 334"/>
                  <a:gd name="T26" fmla="*/ 188 w 316"/>
                  <a:gd name="T27" fmla="*/ 296 h 334"/>
                  <a:gd name="T28" fmla="*/ 170 w 316"/>
                  <a:gd name="T29" fmla="*/ 318 h 334"/>
                  <a:gd name="T30" fmla="*/ 152 w 316"/>
                  <a:gd name="T31" fmla="*/ 328 h 334"/>
                  <a:gd name="T32" fmla="*/ 128 w 316"/>
                  <a:gd name="T33" fmla="*/ 332 h 334"/>
                  <a:gd name="T34" fmla="*/ 98 w 316"/>
                  <a:gd name="T35" fmla="*/ 322 h 334"/>
                  <a:gd name="T36" fmla="*/ 78 w 316"/>
                  <a:gd name="T37" fmla="*/ 310 h 334"/>
                  <a:gd name="T38" fmla="*/ 68 w 316"/>
                  <a:gd name="T39" fmla="*/ 300 h 334"/>
                  <a:gd name="T40" fmla="*/ 50 w 316"/>
                  <a:gd name="T41" fmla="*/ 286 h 334"/>
                  <a:gd name="T42" fmla="*/ 42 w 316"/>
                  <a:gd name="T43" fmla="*/ 290 h 334"/>
                  <a:gd name="T44" fmla="*/ 38 w 316"/>
                  <a:gd name="T45" fmla="*/ 294 h 334"/>
                  <a:gd name="T46" fmla="*/ 26 w 316"/>
                  <a:gd name="T47" fmla="*/ 300 h 334"/>
                  <a:gd name="T48" fmla="*/ 16 w 316"/>
                  <a:gd name="T49" fmla="*/ 300 h 334"/>
                  <a:gd name="T50" fmla="*/ 8 w 316"/>
                  <a:gd name="T51" fmla="*/ 304 h 334"/>
                  <a:gd name="T52" fmla="*/ 10 w 316"/>
                  <a:gd name="T53" fmla="*/ 290 h 334"/>
                  <a:gd name="T54" fmla="*/ 6 w 316"/>
                  <a:gd name="T55" fmla="*/ 282 h 334"/>
                  <a:gd name="T56" fmla="*/ 4 w 316"/>
                  <a:gd name="T57" fmla="*/ 274 h 334"/>
                  <a:gd name="T58" fmla="*/ 6 w 316"/>
                  <a:gd name="T59" fmla="*/ 260 h 334"/>
                  <a:gd name="T60" fmla="*/ 16 w 316"/>
                  <a:gd name="T61" fmla="*/ 252 h 334"/>
                  <a:gd name="T62" fmla="*/ 12 w 316"/>
                  <a:gd name="T63" fmla="*/ 238 h 334"/>
                  <a:gd name="T64" fmla="*/ 26 w 316"/>
                  <a:gd name="T65" fmla="*/ 234 h 334"/>
                  <a:gd name="T66" fmla="*/ 24 w 316"/>
                  <a:gd name="T67" fmla="*/ 222 h 334"/>
                  <a:gd name="T68" fmla="*/ 24 w 316"/>
                  <a:gd name="T69" fmla="*/ 214 h 334"/>
                  <a:gd name="T70" fmla="*/ 16 w 316"/>
                  <a:gd name="T71" fmla="*/ 212 h 334"/>
                  <a:gd name="T72" fmla="*/ 10 w 316"/>
                  <a:gd name="T73" fmla="*/ 200 h 334"/>
                  <a:gd name="T74" fmla="*/ 6 w 316"/>
                  <a:gd name="T75" fmla="*/ 186 h 334"/>
                  <a:gd name="T76" fmla="*/ 6 w 316"/>
                  <a:gd name="T77" fmla="*/ 170 h 334"/>
                  <a:gd name="T78" fmla="*/ 4 w 316"/>
                  <a:gd name="T79" fmla="*/ 156 h 334"/>
                  <a:gd name="T80" fmla="*/ 4 w 316"/>
                  <a:gd name="T81" fmla="*/ 140 h 334"/>
                  <a:gd name="T82" fmla="*/ 2 w 316"/>
                  <a:gd name="T83" fmla="*/ 130 h 334"/>
                  <a:gd name="T84" fmla="*/ 8 w 316"/>
                  <a:gd name="T85" fmla="*/ 116 h 334"/>
                  <a:gd name="T86" fmla="*/ 4 w 316"/>
                  <a:gd name="T87" fmla="*/ 102 h 334"/>
                  <a:gd name="T88" fmla="*/ 2 w 316"/>
                  <a:gd name="T89" fmla="*/ 88 h 334"/>
                  <a:gd name="T90" fmla="*/ 8 w 316"/>
                  <a:gd name="T91" fmla="*/ 78 h 334"/>
                  <a:gd name="T92" fmla="*/ 12 w 316"/>
                  <a:gd name="T93" fmla="*/ 74 h 334"/>
                  <a:gd name="T94" fmla="*/ 18 w 316"/>
                  <a:gd name="T95" fmla="*/ 72 h 334"/>
                  <a:gd name="T96" fmla="*/ 20 w 316"/>
                  <a:gd name="T97" fmla="*/ 52 h 334"/>
                  <a:gd name="T98" fmla="*/ 22 w 316"/>
                  <a:gd name="T99" fmla="*/ 42 h 334"/>
                  <a:gd name="T100" fmla="*/ 12 w 316"/>
                  <a:gd name="T101" fmla="*/ 24 h 334"/>
                  <a:gd name="T102" fmla="*/ 2 w 316"/>
                  <a:gd name="T103" fmla="*/ 6 h 33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16" h="334">
                    <a:moveTo>
                      <a:pt x="0" y="0"/>
                    </a:moveTo>
                    <a:lnTo>
                      <a:pt x="90" y="0"/>
                    </a:lnTo>
                    <a:lnTo>
                      <a:pt x="114" y="0"/>
                    </a:lnTo>
                    <a:lnTo>
                      <a:pt x="234" y="0"/>
                    </a:lnTo>
                    <a:lnTo>
                      <a:pt x="242" y="2"/>
                    </a:lnTo>
                    <a:lnTo>
                      <a:pt x="250" y="2"/>
                    </a:lnTo>
                    <a:lnTo>
                      <a:pt x="250" y="24"/>
                    </a:lnTo>
                    <a:lnTo>
                      <a:pt x="250" y="34"/>
                    </a:lnTo>
                    <a:lnTo>
                      <a:pt x="272" y="34"/>
                    </a:lnTo>
                    <a:lnTo>
                      <a:pt x="294" y="34"/>
                    </a:lnTo>
                    <a:lnTo>
                      <a:pt x="294" y="64"/>
                    </a:lnTo>
                    <a:lnTo>
                      <a:pt x="294" y="68"/>
                    </a:lnTo>
                    <a:lnTo>
                      <a:pt x="294" y="82"/>
                    </a:lnTo>
                    <a:lnTo>
                      <a:pt x="296" y="86"/>
                    </a:lnTo>
                    <a:lnTo>
                      <a:pt x="296" y="102"/>
                    </a:lnTo>
                    <a:lnTo>
                      <a:pt x="306" y="102"/>
                    </a:lnTo>
                    <a:lnTo>
                      <a:pt x="306" y="116"/>
                    </a:lnTo>
                    <a:lnTo>
                      <a:pt x="306" y="124"/>
                    </a:lnTo>
                    <a:lnTo>
                      <a:pt x="312" y="124"/>
                    </a:lnTo>
                    <a:lnTo>
                      <a:pt x="316" y="126"/>
                    </a:lnTo>
                    <a:lnTo>
                      <a:pt x="316" y="128"/>
                    </a:lnTo>
                    <a:lnTo>
                      <a:pt x="316" y="130"/>
                    </a:lnTo>
                    <a:lnTo>
                      <a:pt x="316" y="142"/>
                    </a:lnTo>
                    <a:lnTo>
                      <a:pt x="316" y="154"/>
                    </a:lnTo>
                    <a:lnTo>
                      <a:pt x="314" y="152"/>
                    </a:lnTo>
                    <a:lnTo>
                      <a:pt x="306" y="154"/>
                    </a:lnTo>
                    <a:lnTo>
                      <a:pt x="306" y="164"/>
                    </a:lnTo>
                    <a:lnTo>
                      <a:pt x="294" y="164"/>
                    </a:lnTo>
                    <a:lnTo>
                      <a:pt x="294" y="166"/>
                    </a:lnTo>
                    <a:lnTo>
                      <a:pt x="294" y="170"/>
                    </a:lnTo>
                    <a:lnTo>
                      <a:pt x="294" y="172"/>
                    </a:lnTo>
                    <a:lnTo>
                      <a:pt x="294" y="176"/>
                    </a:lnTo>
                    <a:lnTo>
                      <a:pt x="294" y="186"/>
                    </a:lnTo>
                    <a:lnTo>
                      <a:pt x="292" y="186"/>
                    </a:lnTo>
                    <a:lnTo>
                      <a:pt x="272" y="188"/>
                    </a:lnTo>
                    <a:lnTo>
                      <a:pt x="272" y="198"/>
                    </a:lnTo>
                    <a:lnTo>
                      <a:pt x="270" y="202"/>
                    </a:lnTo>
                    <a:lnTo>
                      <a:pt x="268" y="202"/>
                    </a:lnTo>
                    <a:lnTo>
                      <a:pt x="262" y="202"/>
                    </a:lnTo>
                    <a:lnTo>
                      <a:pt x="254" y="204"/>
                    </a:lnTo>
                    <a:lnTo>
                      <a:pt x="250" y="208"/>
                    </a:lnTo>
                    <a:lnTo>
                      <a:pt x="248" y="214"/>
                    </a:lnTo>
                    <a:lnTo>
                      <a:pt x="248" y="216"/>
                    </a:lnTo>
                    <a:lnTo>
                      <a:pt x="248" y="220"/>
                    </a:lnTo>
                    <a:lnTo>
                      <a:pt x="246" y="226"/>
                    </a:lnTo>
                    <a:lnTo>
                      <a:pt x="248" y="232"/>
                    </a:lnTo>
                    <a:lnTo>
                      <a:pt x="246" y="242"/>
                    </a:lnTo>
                    <a:lnTo>
                      <a:pt x="242" y="244"/>
                    </a:lnTo>
                    <a:lnTo>
                      <a:pt x="238" y="248"/>
                    </a:lnTo>
                    <a:lnTo>
                      <a:pt x="236" y="252"/>
                    </a:lnTo>
                    <a:lnTo>
                      <a:pt x="234" y="254"/>
                    </a:lnTo>
                    <a:lnTo>
                      <a:pt x="232" y="256"/>
                    </a:lnTo>
                    <a:lnTo>
                      <a:pt x="230" y="260"/>
                    </a:lnTo>
                    <a:lnTo>
                      <a:pt x="228" y="260"/>
                    </a:lnTo>
                    <a:lnTo>
                      <a:pt x="224" y="260"/>
                    </a:lnTo>
                    <a:lnTo>
                      <a:pt x="220" y="262"/>
                    </a:lnTo>
                    <a:lnTo>
                      <a:pt x="218" y="268"/>
                    </a:lnTo>
                    <a:lnTo>
                      <a:pt x="216" y="272"/>
                    </a:lnTo>
                    <a:lnTo>
                      <a:pt x="214" y="274"/>
                    </a:lnTo>
                    <a:lnTo>
                      <a:pt x="210" y="276"/>
                    </a:lnTo>
                    <a:lnTo>
                      <a:pt x="206" y="276"/>
                    </a:lnTo>
                    <a:lnTo>
                      <a:pt x="202" y="276"/>
                    </a:lnTo>
                    <a:lnTo>
                      <a:pt x="200" y="280"/>
                    </a:lnTo>
                    <a:lnTo>
                      <a:pt x="196" y="288"/>
                    </a:lnTo>
                    <a:lnTo>
                      <a:pt x="192" y="294"/>
                    </a:lnTo>
                    <a:lnTo>
                      <a:pt x="188" y="296"/>
                    </a:lnTo>
                    <a:lnTo>
                      <a:pt x="184" y="300"/>
                    </a:lnTo>
                    <a:lnTo>
                      <a:pt x="180" y="304"/>
                    </a:lnTo>
                    <a:lnTo>
                      <a:pt x="178" y="310"/>
                    </a:lnTo>
                    <a:lnTo>
                      <a:pt x="172" y="314"/>
                    </a:lnTo>
                    <a:lnTo>
                      <a:pt x="170" y="318"/>
                    </a:lnTo>
                    <a:lnTo>
                      <a:pt x="168" y="318"/>
                    </a:lnTo>
                    <a:lnTo>
                      <a:pt x="166" y="322"/>
                    </a:lnTo>
                    <a:lnTo>
                      <a:pt x="160" y="324"/>
                    </a:lnTo>
                    <a:lnTo>
                      <a:pt x="156" y="328"/>
                    </a:lnTo>
                    <a:lnTo>
                      <a:pt x="152" y="328"/>
                    </a:lnTo>
                    <a:lnTo>
                      <a:pt x="144" y="330"/>
                    </a:lnTo>
                    <a:lnTo>
                      <a:pt x="140" y="330"/>
                    </a:lnTo>
                    <a:lnTo>
                      <a:pt x="136" y="334"/>
                    </a:lnTo>
                    <a:lnTo>
                      <a:pt x="132" y="334"/>
                    </a:lnTo>
                    <a:lnTo>
                      <a:pt x="128" y="332"/>
                    </a:lnTo>
                    <a:lnTo>
                      <a:pt x="124" y="330"/>
                    </a:lnTo>
                    <a:lnTo>
                      <a:pt x="118" y="326"/>
                    </a:lnTo>
                    <a:lnTo>
                      <a:pt x="112" y="324"/>
                    </a:lnTo>
                    <a:lnTo>
                      <a:pt x="104" y="322"/>
                    </a:lnTo>
                    <a:lnTo>
                      <a:pt x="98" y="322"/>
                    </a:lnTo>
                    <a:lnTo>
                      <a:pt x="92" y="320"/>
                    </a:lnTo>
                    <a:lnTo>
                      <a:pt x="90" y="314"/>
                    </a:lnTo>
                    <a:lnTo>
                      <a:pt x="82" y="314"/>
                    </a:lnTo>
                    <a:lnTo>
                      <a:pt x="80" y="312"/>
                    </a:lnTo>
                    <a:lnTo>
                      <a:pt x="78" y="310"/>
                    </a:lnTo>
                    <a:lnTo>
                      <a:pt x="76" y="306"/>
                    </a:lnTo>
                    <a:lnTo>
                      <a:pt x="74" y="304"/>
                    </a:lnTo>
                    <a:lnTo>
                      <a:pt x="70" y="300"/>
                    </a:lnTo>
                    <a:lnTo>
                      <a:pt x="68" y="300"/>
                    </a:lnTo>
                    <a:lnTo>
                      <a:pt x="64" y="292"/>
                    </a:lnTo>
                    <a:lnTo>
                      <a:pt x="60" y="290"/>
                    </a:lnTo>
                    <a:lnTo>
                      <a:pt x="56" y="290"/>
                    </a:lnTo>
                    <a:lnTo>
                      <a:pt x="52" y="286"/>
                    </a:lnTo>
                    <a:lnTo>
                      <a:pt x="50" y="286"/>
                    </a:lnTo>
                    <a:lnTo>
                      <a:pt x="48" y="286"/>
                    </a:lnTo>
                    <a:lnTo>
                      <a:pt x="46" y="286"/>
                    </a:lnTo>
                    <a:lnTo>
                      <a:pt x="44" y="288"/>
                    </a:lnTo>
                    <a:lnTo>
                      <a:pt x="42" y="288"/>
                    </a:lnTo>
                    <a:lnTo>
                      <a:pt x="42" y="290"/>
                    </a:lnTo>
                    <a:lnTo>
                      <a:pt x="40" y="292"/>
                    </a:lnTo>
                    <a:lnTo>
                      <a:pt x="38" y="294"/>
                    </a:lnTo>
                    <a:lnTo>
                      <a:pt x="34" y="294"/>
                    </a:lnTo>
                    <a:lnTo>
                      <a:pt x="32" y="298"/>
                    </a:lnTo>
                    <a:lnTo>
                      <a:pt x="30" y="298"/>
                    </a:lnTo>
                    <a:lnTo>
                      <a:pt x="28" y="300"/>
                    </a:lnTo>
                    <a:lnTo>
                      <a:pt x="26" y="300"/>
                    </a:lnTo>
                    <a:lnTo>
                      <a:pt x="26" y="298"/>
                    </a:lnTo>
                    <a:lnTo>
                      <a:pt x="24" y="298"/>
                    </a:lnTo>
                    <a:lnTo>
                      <a:pt x="20" y="298"/>
                    </a:lnTo>
                    <a:lnTo>
                      <a:pt x="18" y="300"/>
                    </a:lnTo>
                    <a:lnTo>
                      <a:pt x="16" y="300"/>
                    </a:lnTo>
                    <a:lnTo>
                      <a:pt x="14" y="302"/>
                    </a:lnTo>
                    <a:lnTo>
                      <a:pt x="12" y="304"/>
                    </a:lnTo>
                    <a:lnTo>
                      <a:pt x="8" y="304"/>
                    </a:lnTo>
                    <a:lnTo>
                      <a:pt x="8" y="300"/>
                    </a:lnTo>
                    <a:lnTo>
                      <a:pt x="8" y="298"/>
                    </a:lnTo>
                    <a:lnTo>
                      <a:pt x="10" y="294"/>
                    </a:lnTo>
                    <a:lnTo>
                      <a:pt x="10" y="290"/>
                    </a:lnTo>
                    <a:lnTo>
                      <a:pt x="8" y="290"/>
                    </a:lnTo>
                    <a:lnTo>
                      <a:pt x="6" y="288"/>
                    </a:lnTo>
                    <a:lnTo>
                      <a:pt x="6" y="286"/>
                    </a:lnTo>
                    <a:lnTo>
                      <a:pt x="6" y="282"/>
                    </a:lnTo>
                    <a:lnTo>
                      <a:pt x="6" y="280"/>
                    </a:lnTo>
                    <a:lnTo>
                      <a:pt x="4" y="278"/>
                    </a:lnTo>
                    <a:lnTo>
                      <a:pt x="4" y="276"/>
                    </a:lnTo>
                    <a:lnTo>
                      <a:pt x="4" y="274"/>
                    </a:lnTo>
                    <a:lnTo>
                      <a:pt x="4" y="272"/>
                    </a:lnTo>
                    <a:lnTo>
                      <a:pt x="4" y="270"/>
                    </a:lnTo>
                    <a:lnTo>
                      <a:pt x="2" y="266"/>
                    </a:lnTo>
                    <a:lnTo>
                      <a:pt x="4" y="264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8" y="258"/>
                    </a:lnTo>
                    <a:lnTo>
                      <a:pt x="10" y="258"/>
                    </a:lnTo>
                    <a:lnTo>
                      <a:pt x="12" y="256"/>
                    </a:lnTo>
                    <a:lnTo>
                      <a:pt x="16" y="252"/>
                    </a:lnTo>
                    <a:lnTo>
                      <a:pt x="16" y="248"/>
                    </a:lnTo>
                    <a:lnTo>
                      <a:pt x="12" y="246"/>
                    </a:lnTo>
                    <a:lnTo>
                      <a:pt x="10" y="242"/>
                    </a:lnTo>
                    <a:lnTo>
                      <a:pt x="10" y="240"/>
                    </a:lnTo>
                    <a:lnTo>
                      <a:pt x="12" y="238"/>
                    </a:lnTo>
                    <a:lnTo>
                      <a:pt x="16" y="236"/>
                    </a:lnTo>
                    <a:lnTo>
                      <a:pt x="20" y="236"/>
                    </a:lnTo>
                    <a:lnTo>
                      <a:pt x="22" y="234"/>
                    </a:lnTo>
                    <a:lnTo>
                      <a:pt x="24" y="234"/>
                    </a:lnTo>
                    <a:lnTo>
                      <a:pt x="26" y="234"/>
                    </a:lnTo>
                    <a:lnTo>
                      <a:pt x="26" y="232"/>
                    </a:lnTo>
                    <a:lnTo>
                      <a:pt x="26" y="228"/>
                    </a:lnTo>
                    <a:lnTo>
                      <a:pt x="24" y="226"/>
                    </a:lnTo>
                    <a:lnTo>
                      <a:pt x="24" y="224"/>
                    </a:lnTo>
                    <a:lnTo>
                      <a:pt x="24" y="222"/>
                    </a:lnTo>
                    <a:lnTo>
                      <a:pt x="28" y="220"/>
                    </a:lnTo>
                    <a:lnTo>
                      <a:pt x="28" y="216"/>
                    </a:lnTo>
                    <a:lnTo>
                      <a:pt x="26" y="214"/>
                    </a:lnTo>
                    <a:lnTo>
                      <a:pt x="24" y="214"/>
                    </a:lnTo>
                    <a:lnTo>
                      <a:pt x="20" y="214"/>
                    </a:lnTo>
                    <a:lnTo>
                      <a:pt x="20" y="212"/>
                    </a:lnTo>
                    <a:lnTo>
                      <a:pt x="18" y="210"/>
                    </a:lnTo>
                    <a:lnTo>
                      <a:pt x="16" y="212"/>
                    </a:lnTo>
                    <a:lnTo>
                      <a:pt x="14" y="210"/>
                    </a:lnTo>
                    <a:lnTo>
                      <a:pt x="14" y="208"/>
                    </a:lnTo>
                    <a:lnTo>
                      <a:pt x="12" y="206"/>
                    </a:lnTo>
                    <a:lnTo>
                      <a:pt x="12" y="204"/>
                    </a:lnTo>
                    <a:lnTo>
                      <a:pt x="10" y="200"/>
                    </a:lnTo>
                    <a:lnTo>
                      <a:pt x="8" y="196"/>
                    </a:lnTo>
                    <a:lnTo>
                      <a:pt x="6" y="194"/>
                    </a:lnTo>
                    <a:lnTo>
                      <a:pt x="6" y="190"/>
                    </a:lnTo>
                    <a:lnTo>
                      <a:pt x="6" y="186"/>
                    </a:lnTo>
                    <a:lnTo>
                      <a:pt x="4" y="182"/>
                    </a:lnTo>
                    <a:lnTo>
                      <a:pt x="4" y="180"/>
                    </a:lnTo>
                    <a:lnTo>
                      <a:pt x="6" y="176"/>
                    </a:lnTo>
                    <a:lnTo>
                      <a:pt x="6" y="174"/>
                    </a:lnTo>
                    <a:lnTo>
                      <a:pt x="6" y="170"/>
                    </a:lnTo>
                    <a:lnTo>
                      <a:pt x="4" y="168"/>
                    </a:lnTo>
                    <a:lnTo>
                      <a:pt x="4" y="164"/>
                    </a:lnTo>
                    <a:lnTo>
                      <a:pt x="6" y="160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4" y="150"/>
                    </a:lnTo>
                    <a:lnTo>
                      <a:pt x="6" y="148"/>
                    </a:lnTo>
                    <a:lnTo>
                      <a:pt x="4" y="144"/>
                    </a:lnTo>
                    <a:lnTo>
                      <a:pt x="4" y="140"/>
                    </a:lnTo>
                    <a:lnTo>
                      <a:pt x="6" y="138"/>
                    </a:lnTo>
                    <a:lnTo>
                      <a:pt x="8" y="136"/>
                    </a:lnTo>
                    <a:lnTo>
                      <a:pt x="6" y="134"/>
                    </a:lnTo>
                    <a:lnTo>
                      <a:pt x="4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6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8" y="116"/>
                    </a:lnTo>
                    <a:lnTo>
                      <a:pt x="8" y="110"/>
                    </a:lnTo>
                    <a:lnTo>
                      <a:pt x="6" y="110"/>
                    </a:lnTo>
                    <a:lnTo>
                      <a:pt x="6" y="106"/>
                    </a:lnTo>
                    <a:lnTo>
                      <a:pt x="4" y="104"/>
                    </a:lnTo>
                    <a:lnTo>
                      <a:pt x="4" y="102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2" y="94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4" y="76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10" y="74"/>
                    </a:lnTo>
                    <a:lnTo>
                      <a:pt x="12" y="74"/>
                    </a:lnTo>
                    <a:lnTo>
                      <a:pt x="12" y="76"/>
                    </a:lnTo>
                    <a:lnTo>
                      <a:pt x="14" y="76"/>
                    </a:lnTo>
                    <a:lnTo>
                      <a:pt x="16" y="74"/>
                    </a:lnTo>
                    <a:lnTo>
                      <a:pt x="18" y="72"/>
                    </a:lnTo>
                    <a:lnTo>
                      <a:pt x="18" y="70"/>
                    </a:lnTo>
                    <a:lnTo>
                      <a:pt x="16" y="62"/>
                    </a:lnTo>
                    <a:lnTo>
                      <a:pt x="18" y="60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22" y="48"/>
                    </a:lnTo>
                    <a:lnTo>
                      <a:pt x="24" y="48"/>
                    </a:lnTo>
                    <a:lnTo>
                      <a:pt x="22" y="42"/>
                    </a:lnTo>
                    <a:lnTo>
                      <a:pt x="18" y="36"/>
                    </a:lnTo>
                    <a:lnTo>
                      <a:pt x="18" y="34"/>
                    </a:lnTo>
                    <a:lnTo>
                      <a:pt x="14" y="28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0" y="22"/>
                    </a:lnTo>
                    <a:lnTo>
                      <a:pt x="8" y="20"/>
                    </a:lnTo>
                    <a:lnTo>
                      <a:pt x="6" y="18"/>
                    </a:lnTo>
                    <a:lnTo>
                      <a:pt x="6" y="1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6" name="Freeform 55"/>
              <p:cNvSpPr>
                <a:spLocks/>
              </p:cNvSpPr>
              <p:nvPr/>
            </p:nvSpPr>
            <p:spPr bwMode="auto">
              <a:xfrm>
                <a:off x="2325" y="2615"/>
                <a:ext cx="246" cy="268"/>
              </a:xfrm>
              <a:custGeom>
                <a:avLst/>
                <a:gdLst>
                  <a:gd name="T0" fmla="*/ 124 w 246"/>
                  <a:gd name="T1" fmla="*/ 38 h 268"/>
                  <a:gd name="T2" fmla="*/ 130 w 246"/>
                  <a:gd name="T3" fmla="*/ 18 h 268"/>
                  <a:gd name="T4" fmla="*/ 144 w 246"/>
                  <a:gd name="T5" fmla="*/ 8 h 268"/>
                  <a:gd name="T6" fmla="*/ 152 w 246"/>
                  <a:gd name="T7" fmla="*/ 0 h 268"/>
                  <a:gd name="T8" fmla="*/ 158 w 246"/>
                  <a:gd name="T9" fmla="*/ 10 h 268"/>
                  <a:gd name="T10" fmla="*/ 168 w 246"/>
                  <a:gd name="T11" fmla="*/ 16 h 268"/>
                  <a:gd name="T12" fmla="*/ 180 w 246"/>
                  <a:gd name="T13" fmla="*/ 10 h 268"/>
                  <a:gd name="T14" fmla="*/ 188 w 246"/>
                  <a:gd name="T15" fmla="*/ 8 h 268"/>
                  <a:gd name="T16" fmla="*/ 198 w 246"/>
                  <a:gd name="T17" fmla="*/ 12 h 268"/>
                  <a:gd name="T18" fmla="*/ 216 w 246"/>
                  <a:gd name="T19" fmla="*/ 22 h 268"/>
                  <a:gd name="T20" fmla="*/ 210 w 246"/>
                  <a:gd name="T21" fmla="*/ 32 h 268"/>
                  <a:gd name="T22" fmla="*/ 210 w 246"/>
                  <a:gd name="T23" fmla="*/ 52 h 268"/>
                  <a:gd name="T24" fmla="*/ 200 w 246"/>
                  <a:gd name="T25" fmla="*/ 94 h 268"/>
                  <a:gd name="T26" fmla="*/ 204 w 246"/>
                  <a:gd name="T27" fmla="*/ 104 h 268"/>
                  <a:gd name="T28" fmla="*/ 216 w 246"/>
                  <a:gd name="T29" fmla="*/ 110 h 268"/>
                  <a:gd name="T30" fmla="*/ 216 w 246"/>
                  <a:gd name="T31" fmla="*/ 122 h 268"/>
                  <a:gd name="T32" fmla="*/ 204 w 246"/>
                  <a:gd name="T33" fmla="*/ 132 h 268"/>
                  <a:gd name="T34" fmla="*/ 198 w 246"/>
                  <a:gd name="T35" fmla="*/ 136 h 268"/>
                  <a:gd name="T36" fmla="*/ 198 w 246"/>
                  <a:gd name="T37" fmla="*/ 146 h 268"/>
                  <a:gd name="T38" fmla="*/ 208 w 246"/>
                  <a:gd name="T39" fmla="*/ 160 h 268"/>
                  <a:gd name="T40" fmla="*/ 222 w 246"/>
                  <a:gd name="T41" fmla="*/ 154 h 268"/>
                  <a:gd name="T42" fmla="*/ 238 w 246"/>
                  <a:gd name="T43" fmla="*/ 152 h 268"/>
                  <a:gd name="T44" fmla="*/ 244 w 246"/>
                  <a:gd name="T45" fmla="*/ 168 h 268"/>
                  <a:gd name="T46" fmla="*/ 244 w 246"/>
                  <a:gd name="T47" fmla="*/ 174 h 268"/>
                  <a:gd name="T48" fmla="*/ 226 w 246"/>
                  <a:gd name="T49" fmla="*/ 208 h 268"/>
                  <a:gd name="T50" fmla="*/ 176 w 246"/>
                  <a:gd name="T51" fmla="*/ 254 h 268"/>
                  <a:gd name="T52" fmla="*/ 140 w 246"/>
                  <a:gd name="T53" fmla="*/ 236 h 268"/>
                  <a:gd name="T54" fmla="*/ 138 w 246"/>
                  <a:gd name="T55" fmla="*/ 226 h 268"/>
                  <a:gd name="T56" fmla="*/ 132 w 246"/>
                  <a:gd name="T57" fmla="*/ 214 h 268"/>
                  <a:gd name="T58" fmla="*/ 126 w 246"/>
                  <a:gd name="T59" fmla="*/ 204 h 268"/>
                  <a:gd name="T60" fmla="*/ 126 w 246"/>
                  <a:gd name="T61" fmla="*/ 196 h 268"/>
                  <a:gd name="T62" fmla="*/ 120 w 246"/>
                  <a:gd name="T63" fmla="*/ 198 h 268"/>
                  <a:gd name="T64" fmla="*/ 106 w 246"/>
                  <a:gd name="T65" fmla="*/ 200 h 268"/>
                  <a:gd name="T66" fmla="*/ 50 w 246"/>
                  <a:gd name="T67" fmla="*/ 184 h 268"/>
                  <a:gd name="T68" fmla="*/ 42 w 246"/>
                  <a:gd name="T69" fmla="*/ 188 h 268"/>
                  <a:gd name="T70" fmla="*/ 30 w 246"/>
                  <a:gd name="T71" fmla="*/ 186 h 268"/>
                  <a:gd name="T72" fmla="*/ 24 w 246"/>
                  <a:gd name="T73" fmla="*/ 188 h 268"/>
                  <a:gd name="T74" fmla="*/ 16 w 246"/>
                  <a:gd name="T75" fmla="*/ 188 h 268"/>
                  <a:gd name="T76" fmla="*/ 6 w 246"/>
                  <a:gd name="T77" fmla="*/ 188 h 268"/>
                  <a:gd name="T78" fmla="*/ 0 w 246"/>
                  <a:gd name="T79" fmla="*/ 182 h 268"/>
                  <a:gd name="T80" fmla="*/ 6 w 246"/>
                  <a:gd name="T81" fmla="*/ 182 h 268"/>
                  <a:gd name="T82" fmla="*/ 10 w 246"/>
                  <a:gd name="T83" fmla="*/ 176 h 268"/>
                  <a:gd name="T84" fmla="*/ 18 w 246"/>
                  <a:gd name="T85" fmla="*/ 166 h 268"/>
                  <a:gd name="T86" fmla="*/ 22 w 246"/>
                  <a:gd name="T87" fmla="*/ 148 h 268"/>
                  <a:gd name="T88" fmla="*/ 24 w 246"/>
                  <a:gd name="T89" fmla="*/ 136 h 268"/>
                  <a:gd name="T90" fmla="*/ 38 w 246"/>
                  <a:gd name="T91" fmla="*/ 124 h 268"/>
                  <a:gd name="T92" fmla="*/ 48 w 246"/>
                  <a:gd name="T93" fmla="*/ 120 h 268"/>
                  <a:gd name="T94" fmla="*/ 70 w 246"/>
                  <a:gd name="T95" fmla="*/ 108 h 268"/>
                  <a:gd name="T96" fmla="*/ 70 w 246"/>
                  <a:gd name="T97" fmla="*/ 94 h 268"/>
                  <a:gd name="T98" fmla="*/ 70 w 246"/>
                  <a:gd name="T99" fmla="*/ 86 h 268"/>
                  <a:gd name="T100" fmla="*/ 90 w 246"/>
                  <a:gd name="T101" fmla="*/ 74 h 268"/>
                  <a:gd name="T102" fmla="*/ 92 w 246"/>
                  <a:gd name="T103" fmla="*/ 64 h 26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46" h="268">
                    <a:moveTo>
                      <a:pt x="92" y="64"/>
                    </a:moveTo>
                    <a:lnTo>
                      <a:pt x="120" y="40"/>
                    </a:lnTo>
                    <a:lnTo>
                      <a:pt x="124" y="38"/>
                    </a:lnTo>
                    <a:lnTo>
                      <a:pt x="128" y="36"/>
                    </a:lnTo>
                    <a:lnTo>
                      <a:pt x="130" y="26"/>
                    </a:lnTo>
                    <a:lnTo>
                      <a:pt x="130" y="18"/>
                    </a:lnTo>
                    <a:lnTo>
                      <a:pt x="132" y="16"/>
                    </a:lnTo>
                    <a:lnTo>
                      <a:pt x="138" y="14"/>
                    </a:lnTo>
                    <a:lnTo>
                      <a:pt x="144" y="8"/>
                    </a:lnTo>
                    <a:lnTo>
                      <a:pt x="148" y="6"/>
                    </a:lnTo>
                    <a:lnTo>
                      <a:pt x="150" y="4"/>
                    </a:lnTo>
                    <a:lnTo>
                      <a:pt x="152" y="0"/>
                    </a:lnTo>
                    <a:lnTo>
                      <a:pt x="154" y="2"/>
                    </a:lnTo>
                    <a:lnTo>
                      <a:pt x="158" y="4"/>
                    </a:lnTo>
                    <a:lnTo>
                      <a:pt x="158" y="10"/>
                    </a:lnTo>
                    <a:lnTo>
                      <a:pt x="162" y="14"/>
                    </a:lnTo>
                    <a:lnTo>
                      <a:pt x="166" y="16"/>
                    </a:lnTo>
                    <a:lnTo>
                      <a:pt x="168" y="16"/>
                    </a:lnTo>
                    <a:lnTo>
                      <a:pt x="170" y="14"/>
                    </a:lnTo>
                    <a:lnTo>
                      <a:pt x="176" y="8"/>
                    </a:lnTo>
                    <a:lnTo>
                      <a:pt x="180" y="10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8" y="8"/>
                    </a:lnTo>
                    <a:lnTo>
                      <a:pt x="192" y="8"/>
                    </a:lnTo>
                    <a:lnTo>
                      <a:pt x="194" y="12"/>
                    </a:lnTo>
                    <a:lnTo>
                      <a:pt x="198" y="12"/>
                    </a:lnTo>
                    <a:lnTo>
                      <a:pt x="198" y="14"/>
                    </a:lnTo>
                    <a:lnTo>
                      <a:pt x="214" y="16"/>
                    </a:lnTo>
                    <a:lnTo>
                      <a:pt x="216" y="22"/>
                    </a:lnTo>
                    <a:lnTo>
                      <a:pt x="212" y="24"/>
                    </a:lnTo>
                    <a:lnTo>
                      <a:pt x="212" y="30"/>
                    </a:lnTo>
                    <a:lnTo>
                      <a:pt x="210" y="32"/>
                    </a:lnTo>
                    <a:lnTo>
                      <a:pt x="206" y="36"/>
                    </a:lnTo>
                    <a:lnTo>
                      <a:pt x="206" y="46"/>
                    </a:lnTo>
                    <a:lnTo>
                      <a:pt x="210" y="52"/>
                    </a:lnTo>
                    <a:lnTo>
                      <a:pt x="214" y="56"/>
                    </a:lnTo>
                    <a:lnTo>
                      <a:pt x="216" y="78"/>
                    </a:lnTo>
                    <a:lnTo>
                      <a:pt x="200" y="94"/>
                    </a:lnTo>
                    <a:lnTo>
                      <a:pt x="204" y="94"/>
                    </a:lnTo>
                    <a:lnTo>
                      <a:pt x="206" y="100"/>
                    </a:lnTo>
                    <a:lnTo>
                      <a:pt x="204" y="104"/>
                    </a:lnTo>
                    <a:lnTo>
                      <a:pt x="208" y="110"/>
                    </a:lnTo>
                    <a:lnTo>
                      <a:pt x="212" y="112"/>
                    </a:lnTo>
                    <a:lnTo>
                      <a:pt x="216" y="110"/>
                    </a:lnTo>
                    <a:lnTo>
                      <a:pt x="222" y="112"/>
                    </a:lnTo>
                    <a:lnTo>
                      <a:pt x="220" y="120"/>
                    </a:lnTo>
                    <a:lnTo>
                      <a:pt x="216" y="122"/>
                    </a:lnTo>
                    <a:lnTo>
                      <a:pt x="212" y="132"/>
                    </a:lnTo>
                    <a:lnTo>
                      <a:pt x="206" y="130"/>
                    </a:lnTo>
                    <a:lnTo>
                      <a:pt x="204" y="132"/>
                    </a:lnTo>
                    <a:lnTo>
                      <a:pt x="200" y="132"/>
                    </a:lnTo>
                    <a:lnTo>
                      <a:pt x="198" y="134"/>
                    </a:lnTo>
                    <a:lnTo>
                      <a:pt x="198" y="136"/>
                    </a:lnTo>
                    <a:lnTo>
                      <a:pt x="198" y="140"/>
                    </a:lnTo>
                    <a:lnTo>
                      <a:pt x="198" y="146"/>
                    </a:lnTo>
                    <a:lnTo>
                      <a:pt x="198" y="154"/>
                    </a:lnTo>
                    <a:lnTo>
                      <a:pt x="202" y="158"/>
                    </a:lnTo>
                    <a:lnTo>
                      <a:pt x="208" y="160"/>
                    </a:lnTo>
                    <a:lnTo>
                      <a:pt x="214" y="156"/>
                    </a:lnTo>
                    <a:lnTo>
                      <a:pt x="214" y="150"/>
                    </a:lnTo>
                    <a:lnTo>
                      <a:pt x="222" y="154"/>
                    </a:lnTo>
                    <a:lnTo>
                      <a:pt x="228" y="154"/>
                    </a:lnTo>
                    <a:lnTo>
                      <a:pt x="236" y="150"/>
                    </a:lnTo>
                    <a:lnTo>
                      <a:pt x="238" y="152"/>
                    </a:lnTo>
                    <a:lnTo>
                      <a:pt x="238" y="154"/>
                    </a:lnTo>
                    <a:lnTo>
                      <a:pt x="238" y="158"/>
                    </a:lnTo>
                    <a:lnTo>
                      <a:pt x="244" y="168"/>
                    </a:lnTo>
                    <a:lnTo>
                      <a:pt x="242" y="170"/>
                    </a:lnTo>
                    <a:lnTo>
                      <a:pt x="242" y="172"/>
                    </a:lnTo>
                    <a:lnTo>
                      <a:pt x="244" y="174"/>
                    </a:lnTo>
                    <a:lnTo>
                      <a:pt x="246" y="176"/>
                    </a:lnTo>
                    <a:lnTo>
                      <a:pt x="230" y="200"/>
                    </a:lnTo>
                    <a:lnTo>
                      <a:pt x="226" y="208"/>
                    </a:lnTo>
                    <a:lnTo>
                      <a:pt x="216" y="240"/>
                    </a:lnTo>
                    <a:lnTo>
                      <a:pt x="208" y="268"/>
                    </a:lnTo>
                    <a:lnTo>
                      <a:pt x="176" y="254"/>
                    </a:lnTo>
                    <a:lnTo>
                      <a:pt x="146" y="242"/>
                    </a:lnTo>
                    <a:lnTo>
                      <a:pt x="144" y="240"/>
                    </a:lnTo>
                    <a:lnTo>
                      <a:pt x="140" y="236"/>
                    </a:lnTo>
                    <a:lnTo>
                      <a:pt x="138" y="234"/>
                    </a:lnTo>
                    <a:lnTo>
                      <a:pt x="136" y="228"/>
                    </a:lnTo>
                    <a:lnTo>
                      <a:pt x="138" y="226"/>
                    </a:lnTo>
                    <a:lnTo>
                      <a:pt x="136" y="222"/>
                    </a:lnTo>
                    <a:lnTo>
                      <a:pt x="134" y="220"/>
                    </a:lnTo>
                    <a:lnTo>
                      <a:pt x="132" y="214"/>
                    </a:lnTo>
                    <a:lnTo>
                      <a:pt x="128" y="212"/>
                    </a:lnTo>
                    <a:lnTo>
                      <a:pt x="126" y="208"/>
                    </a:lnTo>
                    <a:lnTo>
                      <a:pt x="126" y="204"/>
                    </a:lnTo>
                    <a:lnTo>
                      <a:pt x="128" y="198"/>
                    </a:lnTo>
                    <a:lnTo>
                      <a:pt x="128" y="196"/>
                    </a:lnTo>
                    <a:lnTo>
                      <a:pt x="126" y="196"/>
                    </a:lnTo>
                    <a:lnTo>
                      <a:pt x="124" y="196"/>
                    </a:lnTo>
                    <a:lnTo>
                      <a:pt x="124" y="198"/>
                    </a:lnTo>
                    <a:lnTo>
                      <a:pt x="120" y="198"/>
                    </a:lnTo>
                    <a:lnTo>
                      <a:pt x="116" y="200"/>
                    </a:lnTo>
                    <a:lnTo>
                      <a:pt x="112" y="202"/>
                    </a:lnTo>
                    <a:lnTo>
                      <a:pt x="106" y="200"/>
                    </a:lnTo>
                    <a:lnTo>
                      <a:pt x="102" y="206"/>
                    </a:lnTo>
                    <a:lnTo>
                      <a:pt x="82" y="200"/>
                    </a:lnTo>
                    <a:lnTo>
                      <a:pt x="50" y="184"/>
                    </a:lnTo>
                    <a:lnTo>
                      <a:pt x="48" y="186"/>
                    </a:lnTo>
                    <a:lnTo>
                      <a:pt x="46" y="188"/>
                    </a:lnTo>
                    <a:lnTo>
                      <a:pt x="42" y="188"/>
                    </a:lnTo>
                    <a:lnTo>
                      <a:pt x="38" y="188"/>
                    </a:lnTo>
                    <a:lnTo>
                      <a:pt x="36" y="188"/>
                    </a:lnTo>
                    <a:lnTo>
                      <a:pt x="30" y="186"/>
                    </a:lnTo>
                    <a:lnTo>
                      <a:pt x="28" y="184"/>
                    </a:lnTo>
                    <a:lnTo>
                      <a:pt x="26" y="184"/>
                    </a:lnTo>
                    <a:lnTo>
                      <a:pt x="24" y="188"/>
                    </a:lnTo>
                    <a:lnTo>
                      <a:pt x="22" y="188"/>
                    </a:lnTo>
                    <a:lnTo>
                      <a:pt x="18" y="188"/>
                    </a:lnTo>
                    <a:lnTo>
                      <a:pt x="16" y="188"/>
                    </a:lnTo>
                    <a:lnTo>
                      <a:pt x="14" y="184"/>
                    </a:lnTo>
                    <a:lnTo>
                      <a:pt x="12" y="184"/>
                    </a:lnTo>
                    <a:lnTo>
                      <a:pt x="6" y="188"/>
                    </a:lnTo>
                    <a:lnTo>
                      <a:pt x="4" y="186"/>
                    </a:lnTo>
                    <a:lnTo>
                      <a:pt x="2" y="184"/>
                    </a:lnTo>
                    <a:lnTo>
                      <a:pt x="0" y="182"/>
                    </a:lnTo>
                    <a:lnTo>
                      <a:pt x="4" y="182"/>
                    </a:lnTo>
                    <a:lnTo>
                      <a:pt x="6" y="182"/>
                    </a:lnTo>
                    <a:lnTo>
                      <a:pt x="8" y="178"/>
                    </a:lnTo>
                    <a:lnTo>
                      <a:pt x="10" y="176"/>
                    </a:lnTo>
                    <a:lnTo>
                      <a:pt x="12" y="174"/>
                    </a:lnTo>
                    <a:lnTo>
                      <a:pt x="14" y="170"/>
                    </a:lnTo>
                    <a:lnTo>
                      <a:pt x="18" y="166"/>
                    </a:lnTo>
                    <a:lnTo>
                      <a:pt x="22" y="164"/>
                    </a:lnTo>
                    <a:lnTo>
                      <a:pt x="24" y="154"/>
                    </a:lnTo>
                    <a:lnTo>
                      <a:pt x="22" y="148"/>
                    </a:lnTo>
                    <a:lnTo>
                      <a:pt x="24" y="142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6" y="130"/>
                    </a:lnTo>
                    <a:lnTo>
                      <a:pt x="30" y="126"/>
                    </a:lnTo>
                    <a:lnTo>
                      <a:pt x="38" y="124"/>
                    </a:lnTo>
                    <a:lnTo>
                      <a:pt x="44" y="124"/>
                    </a:lnTo>
                    <a:lnTo>
                      <a:pt x="46" y="124"/>
                    </a:lnTo>
                    <a:lnTo>
                      <a:pt x="48" y="120"/>
                    </a:lnTo>
                    <a:lnTo>
                      <a:pt x="48" y="110"/>
                    </a:lnTo>
                    <a:lnTo>
                      <a:pt x="68" y="108"/>
                    </a:lnTo>
                    <a:lnTo>
                      <a:pt x="70" y="108"/>
                    </a:lnTo>
                    <a:lnTo>
                      <a:pt x="70" y="98"/>
                    </a:lnTo>
                    <a:lnTo>
                      <a:pt x="70" y="94"/>
                    </a:lnTo>
                    <a:lnTo>
                      <a:pt x="70" y="92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82" y="86"/>
                    </a:lnTo>
                    <a:lnTo>
                      <a:pt x="82" y="76"/>
                    </a:lnTo>
                    <a:lnTo>
                      <a:pt x="90" y="74"/>
                    </a:lnTo>
                    <a:lnTo>
                      <a:pt x="92" y="76"/>
                    </a:lnTo>
                    <a:lnTo>
                      <a:pt x="92" y="6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7" name="Freeform 56"/>
              <p:cNvSpPr>
                <a:spLocks/>
              </p:cNvSpPr>
              <p:nvPr/>
            </p:nvSpPr>
            <p:spPr bwMode="auto">
              <a:xfrm>
                <a:off x="3086" y="2643"/>
                <a:ext cx="308" cy="220"/>
              </a:xfrm>
              <a:custGeom>
                <a:avLst/>
                <a:gdLst>
                  <a:gd name="T0" fmla="*/ 154 w 308"/>
                  <a:gd name="T1" fmla="*/ 2 h 220"/>
                  <a:gd name="T2" fmla="*/ 166 w 308"/>
                  <a:gd name="T3" fmla="*/ 8 h 220"/>
                  <a:gd name="T4" fmla="*/ 174 w 308"/>
                  <a:gd name="T5" fmla="*/ 16 h 220"/>
                  <a:gd name="T6" fmla="*/ 178 w 308"/>
                  <a:gd name="T7" fmla="*/ 20 h 220"/>
                  <a:gd name="T8" fmla="*/ 188 w 308"/>
                  <a:gd name="T9" fmla="*/ 42 h 220"/>
                  <a:gd name="T10" fmla="*/ 198 w 308"/>
                  <a:gd name="T11" fmla="*/ 52 h 220"/>
                  <a:gd name="T12" fmla="*/ 208 w 308"/>
                  <a:gd name="T13" fmla="*/ 50 h 220"/>
                  <a:gd name="T14" fmla="*/ 206 w 308"/>
                  <a:gd name="T15" fmla="*/ 62 h 220"/>
                  <a:gd name="T16" fmla="*/ 210 w 308"/>
                  <a:gd name="T17" fmla="*/ 70 h 220"/>
                  <a:gd name="T18" fmla="*/ 218 w 308"/>
                  <a:gd name="T19" fmla="*/ 84 h 220"/>
                  <a:gd name="T20" fmla="*/ 230 w 308"/>
                  <a:gd name="T21" fmla="*/ 82 h 220"/>
                  <a:gd name="T22" fmla="*/ 236 w 308"/>
                  <a:gd name="T23" fmla="*/ 90 h 220"/>
                  <a:gd name="T24" fmla="*/ 242 w 308"/>
                  <a:gd name="T25" fmla="*/ 96 h 220"/>
                  <a:gd name="T26" fmla="*/ 242 w 308"/>
                  <a:gd name="T27" fmla="*/ 104 h 220"/>
                  <a:gd name="T28" fmla="*/ 250 w 308"/>
                  <a:gd name="T29" fmla="*/ 108 h 220"/>
                  <a:gd name="T30" fmla="*/ 254 w 308"/>
                  <a:gd name="T31" fmla="*/ 124 h 220"/>
                  <a:gd name="T32" fmla="*/ 262 w 308"/>
                  <a:gd name="T33" fmla="*/ 124 h 220"/>
                  <a:gd name="T34" fmla="*/ 274 w 308"/>
                  <a:gd name="T35" fmla="*/ 128 h 220"/>
                  <a:gd name="T36" fmla="*/ 278 w 308"/>
                  <a:gd name="T37" fmla="*/ 118 h 220"/>
                  <a:gd name="T38" fmla="*/ 278 w 308"/>
                  <a:gd name="T39" fmla="*/ 106 h 220"/>
                  <a:gd name="T40" fmla="*/ 288 w 308"/>
                  <a:gd name="T41" fmla="*/ 102 h 220"/>
                  <a:gd name="T42" fmla="*/ 298 w 308"/>
                  <a:gd name="T43" fmla="*/ 88 h 220"/>
                  <a:gd name="T44" fmla="*/ 302 w 308"/>
                  <a:gd name="T45" fmla="*/ 140 h 220"/>
                  <a:gd name="T46" fmla="*/ 124 w 308"/>
                  <a:gd name="T47" fmla="*/ 180 h 220"/>
                  <a:gd name="T48" fmla="*/ 120 w 308"/>
                  <a:gd name="T49" fmla="*/ 188 h 220"/>
                  <a:gd name="T50" fmla="*/ 110 w 308"/>
                  <a:gd name="T51" fmla="*/ 198 h 220"/>
                  <a:gd name="T52" fmla="*/ 94 w 308"/>
                  <a:gd name="T53" fmla="*/ 216 h 220"/>
                  <a:gd name="T54" fmla="*/ 76 w 308"/>
                  <a:gd name="T55" fmla="*/ 216 h 220"/>
                  <a:gd name="T56" fmla="*/ 52 w 308"/>
                  <a:gd name="T57" fmla="*/ 210 h 220"/>
                  <a:gd name="T58" fmla="*/ 36 w 308"/>
                  <a:gd name="T59" fmla="*/ 210 h 220"/>
                  <a:gd name="T60" fmla="*/ 20 w 308"/>
                  <a:gd name="T61" fmla="*/ 208 h 220"/>
                  <a:gd name="T62" fmla="*/ 12 w 308"/>
                  <a:gd name="T63" fmla="*/ 216 h 220"/>
                  <a:gd name="T64" fmla="*/ 0 w 308"/>
                  <a:gd name="T65" fmla="*/ 184 h 220"/>
                  <a:gd name="T66" fmla="*/ 12 w 308"/>
                  <a:gd name="T67" fmla="*/ 172 h 220"/>
                  <a:gd name="T68" fmla="*/ 18 w 308"/>
                  <a:gd name="T69" fmla="*/ 142 h 220"/>
                  <a:gd name="T70" fmla="*/ 36 w 308"/>
                  <a:gd name="T71" fmla="*/ 104 h 220"/>
                  <a:gd name="T72" fmla="*/ 56 w 308"/>
                  <a:gd name="T73" fmla="*/ 24 h 220"/>
                  <a:gd name="T74" fmla="*/ 64 w 308"/>
                  <a:gd name="T75" fmla="*/ 6 h 220"/>
                  <a:gd name="T76" fmla="*/ 74 w 308"/>
                  <a:gd name="T77" fmla="*/ 0 h 220"/>
                  <a:gd name="T78" fmla="*/ 92 w 308"/>
                  <a:gd name="T79" fmla="*/ 0 h 220"/>
                  <a:gd name="T80" fmla="*/ 108 w 308"/>
                  <a:gd name="T81" fmla="*/ 0 h 220"/>
                  <a:gd name="T82" fmla="*/ 130 w 308"/>
                  <a:gd name="T83" fmla="*/ 4 h 220"/>
                  <a:gd name="T84" fmla="*/ 138 w 308"/>
                  <a:gd name="T85" fmla="*/ 0 h 2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8" h="220">
                    <a:moveTo>
                      <a:pt x="138" y="0"/>
                    </a:moveTo>
                    <a:lnTo>
                      <a:pt x="142" y="0"/>
                    </a:lnTo>
                    <a:lnTo>
                      <a:pt x="154" y="2"/>
                    </a:lnTo>
                    <a:lnTo>
                      <a:pt x="162" y="2"/>
                    </a:lnTo>
                    <a:lnTo>
                      <a:pt x="164" y="6"/>
                    </a:lnTo>
                    <a:lnTo>
                      <a:pt x="166" y="8"/>
                    </a:lnTo>
                    <a:lnTo>
                      <a:pt x="168" y="12"/>
                    </a:lnTo>
                    <a:lnTo>
                      <a:pt x="172" y="12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20"/>
                    </a:lnTo>
                    <a:lnTo>
                      <a:pt x="178" y="20"/>
                    </a:lnTo>
                    <a:lnTo>
                      <a:pt x="182" y="28"/>
                    </a:lnTo>
                    <a:lnTo>
                      <a:pt x="184" y="38"/>
                    </a:lnTo>
                    <a:lnTo>
                      <a:pt x="188" y="42"/>
                    </a:lnTo>
                    <a:lnTo>
                      <a:pt x="190" y="50"/>
                    </a:lnTo>
                    <a:lnTo>
                      <a:pt x="194" y="54"/>
                    </a:lnTo>
                    <a:lnTo>
                      <a:pt x="198" y="52"/>
                    </a:lnTo>
                    <a:lnTo>
                      <a:pt x="200" y="48"/>
                    </a:lnTo>
                    <a:lnTo>
                      <a:pt x="204" y="50"/>
                    </a:lnTo>
                    <a:lnTo>
                      <a:pt x="208" y="50"/>
                    </a:lnTo>
                    <a:lnTo>
                      <a:pt x="210" y="54"/>
                    </a:lnTo>
                    <a:lnTo>
                      <a:pt x="208" y="56"/>
                    </a:lnTo>
                    <a:lnTo>
                      <a:pt x="206" y="62"/>
                    </a:lnTo>
                    <a:lnTo>
                      <a:pt x="206" y="64"/>
                    </a:lnTo>
                    <a:lnTo>
                      <a:pt x="208" y="68"/>
                    </a:lnTo>
                    <a:lnTo>
                      <a:pt x="210" y="70"/>
                    </a:lnTo>
                    <a:lnTo>
                      <a:pt x="216" y="72"/>
                    </a:lnTo>
                    <a:lnTo>
                      <a:pt x="218" y="80"/>
                    </a:lnTo>
                    <a:lnTo>
                      <a:pt x="218" y="84"/>
                    </a:lnTo>
                    <a:lnTo>
                      <a:pt x="224" y="82"/>
                    </a:lnTo>
                    <a:lnTo>
                      <a:pt x="226" y="82"/>
                    </a:lnTo>
                    <a:lnTo>
                      <a:pt x="230" y="82"/>
                    </a:lnTo>
                    <a:lnTo>
                      <a:pt x="232" y="84"/>
                    </a:lnTo>
                    <a:lnTo>
                      <a:pt x="238" y="86"/>
                    </a:lnTo>
                    <a:lnTo>
                      <a:pt x="236" y="90"/>
                    </a:lnTo>
                    <a:lnTo>
                      <a:pt x="240" y="94"/>
                    </a:lnTo>
                    <a:lnTo>
                      <a:pt x="242" y="96"/>
                    </a:lnTo>
                    <a:lnTo>
                      <a:pt x="244" y="96"/>
                    </a:lnTo>
                    <a:lnTo>
                      <a:pt x="242" y="100"/>
                    </a:lnTo>
                    <a:lnTo>
                      <a:pt x="242" y="104"/>
                    </a:lnTo>
                    <a:lnTo>
                      <a:pt x="244" y="104"/>
                    </a:lnTo>
                    <a:lnTo>
                      <a:pt x="248" y="106"/>
                    </a:lnTo>
                    <a:lnTo>
                      <a:pt x="250" y="108"/>
                    </a:lnTo>
                    <a:lnTo>
                      <a:pt x="252" y="114"/>
                    </a:lnTo>
                    <a:lnTo>
                      <a:pt x="252" y="120"/>
                    </a:lnTo>
                    <a:lnTo>
                      <a:pt x="254" y="124"/>
                    </a:lnTo>
                    <a:lnTo>
                      <a:pt x="258" y="126"/>
                    </a:lnTo>
                    <a:lnTo>
                      <a:pt x="260" y="124"/>
                    </a:lnTo>
                    <a:lnTo>
                      <a:pt x="262" y="124"/>
                    </a:lnTo>
                    <a:lnTo>
                      <a:pt x="264" y="132"/>
                    </a:lnTo>
                    <a:lnTo>
                      <a:pt x="268" y="132"/>
                    </a:lnTo>
                    <a:lnTo>
                      <a:pt x="274" y="128"/>
                    </a:lnTo>
                    <a:lnTo>
                      <a:pt x="276" y="124"/>
                    </a:lnTo>
                    <a:lnTo>
                      <a:pt x="276" y="120"/>
                    </a:lnTo>
                    <a:lnTo>
                      <a:pt x="278" y="118"/>
                    </a:lnTo>
                    <a:lnTo>
                      <a:pt x="282" y="114"/>
                    </a:lnTo>
                    <a:lnTo>
                      <a:pt x="278" y="108"/>
                    </a:lnTo>
                    <a:lnTo>
                      <a:pt x="278" y="106"/>
                    </a:lnTo>
                    <a:lnTo>
                      <a:pt x="284" y="100"/>
                    </a:lnTo>
                    <a:lnTo>
                      <a:pt x="288" y="104"/>
                    </a:lnTo>
                    <a:lnTo>
                      <a:pt x="288" y="102"/>
                    </a:lnTo>
                    <a:lnTo>
                      <a:pt x="288" y="98"/>
                    </a:lnTo>
                    <a:lnTo>
                      <a:pt x="290" y="92"/>
                    </a:lnTo>
                    <a:lnTo>
                      <a:pt x="298" y="88"/>
                    </a:lnTo>
                    <a:lnTo>
                      <a:pt x="306" y="92"/>
                    </a:lnTo>
                    <a:lnTo>
                      <a:pt x="308" y="96"/>
                    </a:lnTo>
                    <a:lnTo>
                      <a:pt x="302" y="140"/>
                    </a:lnTo>
                    <a:lnTo>
                      <a:pt x="158" y="174"/>
                    </a:lnTo>
                    <a:lnTo>
                      <a:pt x="150" y="174"/>
                    </a:lnTo>
                    <a:lnTo>
                      <a:pt x="124" y="180"/>
                    </a:lnTo>
                    <a:lnTo>
                      <a:pt x="126" y="184"/>
                    </a:lnTo>
                    <a:lnTo>
                      <a:pt x="122" y="186"/>
                    </a:lnTo>
                    <a:lnTo>
                      <a:pt x="120" y="188"/>
                    </a:lnTo>
                    <a:lnTo>
                      <a:pt x="116" y="192"/>
                    </a:lnTo>
                    <a:lnTo>
                      <a:pt x="114" y="196"/>
                    </a:lnTo>
                    <a:lnTo>
                      <a:pt x="110" y="198"/>
                    </a:lnTo>
                    <a:lnTo>
                      <a:pt x="112" y="202"/>
                    </a:lnTo>
                    <a:lnTo>
                      <a:pt x="108" y="204"/>
                    </a:lnTo>
                    <a:lnTo>
                      <a:pt x="94" y="216"/>
                    </a:lnTo>
                    <a:lnTo>
                      <a:pt x="92" y="218"/>
                    </a:lnTo>
                    <a:lnTo>
                      <a:pt x="78" y="218"/>
                    </a:lnTo>
                    <a:lnTo>
                      <a:pt x="76" y="216"/>
                    </a:lnTo>
                    <a:lnTo>
                      <a:pt x="70" y="210"/>
                    </a:lnTo>
                    <a:lnTo>
                      <a:pt x="66" y="206"/>
                    </a:lnTo>
                    <a:lnTo>
                      <a:pt x="52" y="210"/>
                    </a:lnTo>
                    <a:lnTo>
                      <a:pt x="52" y="208"/>
                    </a:lnTo>
                    <a:lnTo>
                      <a:pt x="42" y="210"/>
                    </a:lnTo>
                    <a:lnTo>
                      <a:pt x="36" y="210"/>
                    </a:lnTo>
                    <a:lnTo>
                      <a:pt x="34" y="212"/>
                    </a:lnTo>
                    <a:lnTo>
                      <a:pt x="22" y="204"/>
                    </a:lnTo>
                    <a:lnTo>
                      <a:pt x="20" y="208"/>
                    </a:lnTo>
                    <a:lnTo>
                      <a:pt x="12" y="208"/>
                    </a:lnTo>
                    <a:lnTo>
                      <a:pt x="12" y="210"/>
                    </a:lnTo>
                    <a:lnTo>
                      <a:pt x="12" y="216"/>
                    </a:lnTo>
                    <a:lnTo>
                      <a:pt x="12" y="220"/>
                    </a:lnTo>
                    <a:lnTo>
                      <a:pt x="2" y="220"/>
                    </a:lnTo>
                    <a:lnTo>
                      <a:pt x="0" y="184"/>
                    </a:lnTo>
                    <a:lnTo>
                      <a:pt x="12" y="184"/>
                    </a:lnTo>
                    <a:lnTo>
                      <a:pt x="12" y="180"/>
                    </a:lnTo>
                    <a:lnTo>
                      <a:pt x="12" y="172"/>
                    </a:lnTo>
                    <a:lnTo>
                      <a:pt x="12" y="162"/>
                    </a:lnTo>
                    <a:lnTo>
                      <a:pt x="10" y="146"/>
                    </a:lnTo>
                    <a:lnTo>
                      <a:pt x="18" y="142"/>
                    </a:lnTo>
                    <a:lnTo>
                      <a:pt x="24" y="142"/>
                    </a:lnTo>
                    <a:lnTo>
                      <a:pt x="26" y="128"/>
                    </a:lnTo>
                    <a:lnTo>
                      <a:pt x="36" y="104"/>
                    </a:lnTo>
                    <a:lnTo>
                      <a:pt x="32" y="102"/>
                    </a:lnTo>
                    <a:lnTo>
                      <a:pt x="56" y="26"/>
                    </a:lnTo>
                    <a:lnTo>
                      <a:pt x="56" y="24"/>
                    </a:lnTo>
                    <a:lnTo>
                      <a:pt x="54" y="20"/>
                    </a:lnTo>
                    <a:lnTo>
                      <a:pt x="58" y="12"/>
                    </a:lnTo>
                    <a:lnTo>
                      <a:pt x="64" y="6"/>
                    </a:lnTo>
                    <a:lnTo>
                      <a:pt x="66" y="4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8" y="0"/>
                    </a:lnTo>
                    <a:lnTo>
                      <a:pt x="92" y="0"/>
                    </a:lnTo>
                    <a:lnTo>
                      <a:pt x="98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6" y="2"/>
                    </a:lnTo>
                    <a:lnTo>
                      <a:pt x="124" y="2"/>
                    </a:lnTo>
                    <a:lnTo>
                      <a:pt x="130" y="4"/>
                    </a:lnTo>
                    <a:lnTo>
                      <a:pt x="136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8" name="Freeform 57"/>
              <p:cNvSpPr>
                <a:spLocks/>
              </p:cNvSpPr>
              <p:nvPr/>
            </p:nvSpPr>
            <p:spPr bwMode="auto">
              <a:xfrm>
                <a:off x="3358" y="2679"/>
                <a:ext cx="266" cy="322"/>
              </a:xfrm>
              <a:custGeom>
                <a:avLst/>
                <a:gdLst>
                  <a:gd name="T0" fmla="*/ 192 w 266"/>
                  <a:gd name="T1" fmla="*/ 10 h 322"/>
                  <a:gd name="T2" fmla="*/ 204 w 266"/>
                  <a:gd name="T3" fmla="*/ 12 h 322"/>
                  <a:gd name="T4" fmla="*/ 220 w 266"/>
                  <a:gd name="T5" fmla="*/ 2 h 322"/>
                  <a:gd name="T6" fmla="*/ 238 w 266"/>
                  <a:gd name="T7" fmla="*/ 0 h 322"/>
                  <a:gd name="T8" fmla="*/ 252 w 266"/>
                  <a:gd name="T9" fmla="*/ 4 h 322"/>
                  <a:gd name="T10" fmla="*/ 182 w 266"/>
                  <a:gd name="T11" fmla="*/ 166 h 322"/>
                  <a:gd name="T12" fmla="*/ 150 w 266"/>
                  <a:gd name="T13" fmla="*/ 206 h 322"/>
                  <a:gd name="T14" fmla="*/ 124 w 266"/>
                  <a:gd name="T15" fmla="*/ 208 h 322"/>
                  <a:gd name="T16" fmla="*/ 96 w 266"/>
                  <a:gd name="T17" fmla="*/ 218 h 322"/>
                  <a:gd name="T18" fmla="*/ 90 w 266"/>
                  <a:gd name="T19" fmla="*/ 230 h 322"/>
                  <a:gd name="T20" fmla="*/ 94 w 266"/>
                  <a:gd name="T21" fmla="*/ 244 h 322"/>
                  <a:gd name="T22" fmla="*/ 100 w 266"/>
                  <a:gd name="T23" fmla="*/ 296 h 322"/>
                  <a:gd name="T24" fmla="*/ 96 w 266"/>
                  <a:gd name="T25" fmla="*/ 314 h 322"/>
                  <a:gd name="T26" fmla="*/ 62 w 266"/>
                  <a:gd name="T27" fmla="*/ 314 h 322"/>
                  <a:gd name="T28" fmla="*/ 50 w 266"/>
                  <a:gd name="T29" fmla="*/ 322 h 322"/>
                  <a:gd name="T30" fmla="*/ 50 w 266"/>
                  <a:gd name="T31" fmla="*/ 318 h 322"/>
                  <a:gd name="T32" fmla="*/ 46 w 266"/>
                  <a:gd name="T33" fmla="*/ 318 h 322"/>
                  <a:gd name="T34" fmla="*/ 40 w 266"/>
                  <a:gd name="T35" fmla="*/ 314 h 322"/>
                  <a:gd name="T36" fmla="*/ 32 w 266"/>
                  <a:gd name="T37" fmla="*/ 314 h 322"/>
                  <a:gd name="T38" fmla="*/ 20 w 266"/>
                  <a:gd name="T39" fmla="*/ 318 h 322"/>
                  <a:gd name="T40" fmla="*/ 14 w 266"/>
                  <a:gd name="T41" fmla="*/ 300 h 322"/>
                  <a:gd name="T42" fmla="*/ 14 w 266"/>
                  <a:gd name="T43" fmla="*/ 270 h 322"/>
                  <a:gd name="T44" fmla="*/ 8 w 266"/>
                  <a:gd name="T45" fmla="*/ 260 h 322"/>
                  <a:gd name="T46" fmla="*/ 14 w 266"/>
                  <a:gd name="T47" fmla="*/ 258 h 322"/>
                  <a:gd name="T48" fmla="*/ 14 w 266"/>
                  <a:gd name="T49" fmla="*/ 246 h 322"/>
                  <a:gd name="T50" fmla="*/ 8 w 266"/>
                  <a:gd name="T51" fmla="*/ 242 h 322"/>
                  <a:gd name="T52" fmla="*/ 4 w 266"/>
                  <a:gd name="T53" fmla="*/ 240 h 322"/>
                  <a:gd name="T54" fmla="*/ 8 w 266"/>
                  <a:gd name="T55" fmla="*/ 240 h 322"/>
                  <a:gd name="T56" fmla="*/ 8 w 266"/>
                  <a:gd name="T57" fmla="*/ 232 h 322"/>
                  <a:gd name="T58" fmla="*/ 18 w 266"/>
                  <a:gd name="T59" fmla="*/ 192 h 322"/>
                  <a:gd name="T60" fmla="*/ 14 w 266"/>
                  <a:gd name="T61" fmla="*/ 178 h 322"/>
                  <a:gd name="T62" fmla="*/ 22 w 266"/>
                  <a:gd name="T63" fmla="*/ 158 h 322"/>
                  <a:gd name="T64" fmla="*/ 36 w 266"/>
                  <a:gd name="T65" fmla="*/ 60 h 322"/>
                  <a:gd name="T66" fmla="*/ 48 w 266"/>
                  <a:gd name="T67" fmla="*/ 66 h 322"/>
                  <a:gd name="T68" fmla="*/ 56 w 266"/>
                  <a:gd name="T69" fmla="*/ 64 h 322"/>
                  <a:gd name="T70" fmla="*/ 68 w 266"/>
                  <a:gd name="T71" fmla="*/ 78 h 322"/>
                  <a:gd name="T72" fmla="*/ 82 w 266"/>
                  <a:gd name="T73" fmla="*/ 82 h 322"/>
                  <a:gd name="T74" fmla="*/ 96 w 266"/>
                  <a:gd name="T75" fmla="*/ 74 h 322"/>
                  <a:gd name="T76" fmla="*/ 110 w 266"/>
                  <a:gd name="T77" fmla="*/ 56 h 322"/>
                  <a:gd name="T78" fmla="*/ 124 w 266"/>
                  <a:gd name="T79" fmla="*/ 32 h 322"/>
                  <a:gd name="T80" fmla="*/ 146 w 266"/>
                  <a:gd name="T81" fmla="*/ 22 h 322"/>
                  <a:gd name="T82" fmla="*/ 176 w 266"/>
                  <a:gd name="T83" fmla="*/ 14 h 322"/>
                  <a:gd name="T84" fmla="*/ 186 w 266"/>
                  <a:gd name="T85" fmla="*/ 10 h 3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66" h="322">
                    <a:moveTo>
                      <a:pt x="186" y="10"/>
                    </a:moveTo>
                    <a:lnTo>
                      <a:pt x="192" y="10"/>
                    </a:lnTo>
                    <a:lnTo>
                      <a:pt x="196" y="10"/>
                    </a:lnTo>
                    <a:lnTo>
                      <a:pt x="204" y="12"/>
                    </a:lnTo>
                    <a:lnTo>
                      <a:pt x="210" y="6"/>
                    </a:lnTo>
                    <a:lnTo>
                      <a:pt x="220" y="2"/>
                    </a:lnTo>
                    <a:lnTo>
                      <a:pt x="230" y="2"/>
                    </a:lnTo>
                    <a:lnTo>
                      <a:pt x="238" y="0"/>
                    </a:lnTo>
                    <a:lnTo>
                      <a:pt x="244" y="2"/>
                    </a:lnTo>
                    <a:lnTo>
                      <a:pt x="252" y="4"/>
                    </a:lnTo>
                    <a:lnTo>
                      <a:pt x="266" y="54"/>
                    </a:lnTo>
                    <a:lnTo>
                      <a:pt x="182" y="166"/>
                    </a:lnTo>
                    <a:lnTo>
                      <a:pt x="154" y="204"/>
                    </a:lnTo>
                    <a:lnTo>
                      <a:pt x="150" y="206"/>
                    </a:lnTo>
                    <a:lnTo>
                      <a:pt x="136" y="206"/>
                    </a:lnTo>
                    <a:lnTo>
                      <a:pt x="124" y="208"/>
                    </a:lnTo>
                    <a:lnTo>
                      <a:pt x="102" y="216"/>
                    </a:lnTo>
                    <a:lnTo>
                      <a:pt x="96" y="218"/>
                    </a:lnTo>
                    <a:lnTo>
                      <a:pt x="96" y="230"/>
                    </a:lnTo>
                    <a:lnTo>
                      <a:pt x="90" y="230"/>
                    </a:lnTo>
                    <a:lnTo>
                      <a:pt x="90" y="244"/>
                    </a:lnTo>
                    <a:lnTo>
                      <a:pt x="94" y="244"/>
                    </a:lnTo>
                    <a:lnTo>
                      <a:pt x="94" y="280"/>
                    </a:lnTo>
                    <a:lnTo>
                      <a:pt x="100" y="296"/>
                    </a:lnTo>
                    <a:lnTo>
                      <a:pt x="98" y="304"/>
                    </a:lnTo>
                    <a:lnTo>
                      <a:pt x="96" y="314"/>
                    </a:lnTo>
                    <a:lnTo>
                      <a:pt x="74" y="314"/>
                    </a:lnTo>
                    <a:lnTo>
                      <a:pt x="62" y="314"/>
                    </a:lnTo>
                    <a:lnTo>
                      <a:pt x="54" y="320"/>
                    </a:lnTo>
                    <a:lnTo>
                      <a:pt x="50" y="322"/>
                    </a:lnTo>
                    <a:lnTo>
                      <a:pt x="50" y="318"/>
                    </a:lnTo>
                    <a:lnTo>
                      <a:pt x="48" y="316"/>
                    </a:lnTo>
                    <a:lnTo>
                      <a:pt x="46" y="318"/>
                    </a:lnTo>
                    <a:lnTo>
                      <a:pt x="42" y="314"/>
                    </a:lnTo>
                    <a:lnTo>
                      <a:pt x="40" y="314"/>
                    </a:lnTo>
                    <a:lnTo>
                      <a:pt x="34" y="314"/>
                    </a:lnTo>
                    <a:lnTo>
                      <a:pt x="32" y="314"/>
                    </a:lnTo>
                    <a:lnTo>
                      <a:pt x="22" y="316"/>
                    </a:lnTo>
                    <a:lnTo>
                      <a:pt x="20" y="318"/>
                    </a:lnTo>
                    <a:lnTo>
                      <a:pt x="14" y="304"/>
                    </a:lnTo>
                    <a:lnTo>
                      <a:pt x="14" y="300"/>
                    </a:lnTo>
                    <a:lnTo>
                      <a:pt x="14" y="286"/>
                    </a:lnTo>
                    <a:lnTo>
                      <a:pt x="14" y="270"/>
                    </a:lnTo>
                    <a:lnTo>
                      <a:pt x="8" y="270"/>
                    </a:lnTo>
                    <a:lnTo>
                      <a:pt x="8" y="260"/>
                    </a:lnTo>
                    <a:lnTo>
                      <a:pt x="8" y="258"/>
                    </a:lnTo>
                    <a:lnTo>
                      <a:pt x="14" y="258"/>
                    </a:lnTo>
                    <a:lnTo>
                      <a:pt x="14" y="256"/>
                    </a:lnTo>
                    <a:lnTo>
                      <a:pt x="14" y="246"/>
                    </a:lnTo>
                    <a:lnTo>
                      <a:pt x="8" y="246"/>
                    </a:lnTo>
                    <a:lnTo>
                      <a:pt x="8" y="242"/>
                    </a:lnTo>
                    <a:lnTo>
                      <a:pt x="6" y="242"/>
                    </a:lnTo>
                    <a:lnTo>
                      <a:pt x="4" y="240"/>
                    </a:lnTo>
                    <a:lnTo>
                      <a:pt x="6" y="238"/>
                    </a:lnTo>
                    <a:lnTo>
                      <a:pt x="8" y="240"/>
                    </a:lnTo>
                    <a:lnTo>
                      <a:pt x="10" y="238"/>
                    </a:lnTo>
                    <a:lnTo>
                      <a:pt x="8" y="232"/>
                    </a:lnTo>
                    <a:lnTo>
                      <a:pt x="0" y="204"/>
                    </a:lnTo>
                    <a:lnTo>
                      <a:pt x="18" y="192"/>
                    </a:lnTo>
                    <a:lnTo>
                      <a:pt x="16" y="188"/>
                    </a:lnTo>
                    <a:lnTo>
                      <a:pt x="14" y="178"/>
                    </a:lnTo>
                    <a:lnTo>
                      <a:pt x="10" y="160"/>
                    </a:lnTo>
                    <a:lnTo>
                      <a:pt x="22" y="158"/>
                    </a:lnTo>
                    <a:lnTo>
                      <a:pt x="30" y="104"/>
                    </a:lnTo>
                    <a:lnTo>
                      <a:pt x="36" y="60"/>
                    </a:lnTo>
                    <a:lnTo>
                      <a:pt x="46" y="62"/>
                    </a:lnTo>
                    <a:lnTo>
                      <a:pt x="48" y="66"/>
                    </a:lnTo>
                    <a:lnTo>
                      <a:pt x="54" y="64"/>
                    </a:lnTo>
                    <a:lnTo>
                      <a:pt x="56" y="64"/>
                    </a:lnTo>
                    <a:lnTo>
                      <a:pt x="64" y="72"/>
                    </a:lnTo>
                    <a:lnTo>
                      <a:pt x="68" y="78"/>
                    </a:lnTo>
                    <a:lnTo>
                      <a:pt x="74" y="82"/>
                    </a:lnTo>
                    <a:lnTo>
                      <a:pt x="82" y="82"/>
                    </a:lnTo>
                    <a:lnTo>
                      <a:pt x="88" y="80"/>
                    </a:lnTo>
                    <a:lnTo>
                      <a:pt x="96" y="74"/>
                    </a:lnTo>
                    <a:lnTo>
                      <a:pt x="102" y="68"/>
                    </a:lnTo>
                    <a:lnTo>
                      <a:pt x="110" y="56"/>
                    </a:lnTo>
                    <a:lnTo>
                      <a:pt x="122" y="34"/>
                    </a:lnTo>
                    <a:lnTo>
                      <a:pt x="124" y="32"/>
                    </a:lnTo>
                    <a:lnTo>
                      <a:pt x="132" y="26"/>
                    </a:lnTo>
                    <a:lnTo>
                      <a:pt x="146" y="22"/>
                    </a:lnTo>
                    <a:lnTo>
                      <a:pt x="162" y="16"/>
                    </a:lnTo>
                    <a:lnTo>
                      <a:pt x="176" y="14"/>
                    </a:lnTo>
                    <a:lnTo>
                      <a:pt x="186" y="1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9" name="Freeform 58"/>
              <p:cNvSpPr>
                <a:spLocks/>
              </p:cNvSpPr>
              <p:nvPr/>
            </p:nvSpPr>
            <p:spPr bwMode="auto">
              <a:xfrm>
                <a:off x="3448" y="2733"/>
                <a:ext cx="246" cy="416"/>
              </a:xfrm>
              <a:custGeom>
                <a:avLst/>
                <a:gdLst>
                  <a:gd name="T0" fmla="*/ 174 w 246"/>
                  <a:gd name="T1" fmla="*/ 140 h 416"/>
                  <a:gd name="T2" fmla="*/ 178 w 246"/>
                  <a:gd name="T3" fmla="*/ 238 h 416"/>
                  <a:gd name="T4" fmla="*/ 184 w 246"/>
                  <a:gd name="T5" fmla="*/ 256 h 416"/>
                  <a:gd name="T6" fmla="*/ 188 w 246"/>
                  <a:gd name="T7" fmla="*/ 260 h 416"/>
                  <a:gd name="T8" fmla="*/ 198 w 246"/>
                  <a:gd name="T9" fmla="*/ 270 h 416"/>
                  <a:gd name="T10" fmla="*/ 198 w 246"/>
                  <a:gd name="T11" fmla="*/ 274 h 416"/>
                  <a:gd name="T12" fmla="*/ 198 w 246"/>
                  <a:gd name="T13" fmla="*/ 280 h 416"/>
                  <a:gd name="T14" fmla="*/ 236 w 246"/>
                  <a:gd name="T15" fmla="*/ 312 h 416"/>
                  <a:gd name="T16" fmla="*/ 246 w 246"/>
                  <a:gd name="T17" fmla="*/ 318 h 416"/>
                  <a:gd name="T18" fmla="*/ 244 w 246"/>
                  <a:gd name="T19" fmla="*/ 322 h 416"/>
                  <a:gd name="T20" fmla="*/ 244 w 246"/>
                  <a:gd name="T21" fmla="*/ 332 h 416"/>
                  <a:gd name="T22" fmla="*/ 128 w 246"/>
                  <a:gd name="T23" fmla="*/ 414 h 416"/>
                  <a:gd name="T24" fmla="*/ 122 w 246"/>
                  <a:gd name="T25" fmla="*/ 398 h 416"/>
                  <a:gd name="T26" fmla="*/ 120 w 246"/>
                  <a:gd name="T27" fmla="*/ 388 h 416"/>
                  <a:gd name="T28" fmla="*/ 116 w 246"/>
                  <a:gd name="T29" fmla="*/ 376 h 416"/>
                  <a:gd name="T30" fmla="*/ 114 w 246"/>
                  <a:gd name="T31" fmla="*/ 364 h 416"/>
                  <a:gd name="T32" fmla="*/ 108 w 246"/>
                  <a:gd name="T33" fmla="*/ 360 h 416"/>
                  <a:gd name="T34" fmla="*/ 100 w 246"/>
                  <a:gd name="T35" fmla="*/ 358 h 416"/>
                  <a:gd name="T36" fmla="*/ 94 w 246"/>
                  <a:gd name="T37" fmla="*/ 354 h 416"/>
                  <a:gd name="T38" fmla="*/ 90 w 246"/>
                  <a:gd name="T39" fmla="*/ 356 h 416"/>
                  <a:gd name="T40" fmla="*/ 78 w 246"/>
                  <a:gd name="T41" fmla="*/ 352 h 416"/>
                  <a:gd name="T42" fmla="*/ 66 w 246"/>
                  <a:gd name="T43" fmla="*/ 340 h 416"/>
                  <a:gd name="T44" fmla="*/ 56 w 246"/>
                  <a:gd name="T45" fmla="*/ 332 h 416"/>
                  <a:gd name="T46" fmla="*/ 50 w 246"/>
                  <a:gd name="T47" fmla="*/ 326 h 416"/>
                  <a:gd name="T48" fmla="*/ 46 w 246"/>
                  <a:gd name="T49" fmla="*/ 318 h 416"/>
                  <a:gd name="T50" fmla="*/ 46 w 246"/>
                  <a:gd name="T51" fmla="*/ 306 h 416"/>
                  <a:gd name="T52" fmla="*/ 44 w 246"/>
                  <a:gd name="T53" fmla="*/ 296 h 416"/>
                  <a:gd name="T54" fmla="*/ 38 w 246"/>
                  <a:gd name="T55" fmla="*/ 288 h 416"/>
                  <a:gd name="T56" fmla="*/ 26 w 246"/>
                  <a:gd name="T57" fmla="*/ 284 h 416"/>
                  <a:gd name="T58" fmla="*/ 16 w 246"/>
                  <a:gd name="T59" fmla="*/ 278 h 416"/>
                  <a:gd name="T60" fmla="*/ 6 w 246"/>
                  <a:gd name="T61" fmla="*/ 260 h 416"/>
                  <a:gd name="T62" fmla="*/ 10 w 246"/>
                  <a:gd name="T63" fmla="*/ 242 h 416"/>
                  <a:gd name="T64" fmla="*/ 4 w 246"/>
                  <a:gd name="T65" fmla="*/ 190 h 416"/>
                  <a:gd name="T66" fmla="*/ 0 w 246"/>
                  <a:gd name="T67" fmla="*/ 176 h 416"/>
                  <a:gd name="T68" fmla="*/ 6 w 246"/>
                  <a:gd name="T69" fmla="*/ 164 h 416"/>
                  <a:gd name="T70" fmla="*/ 34 w 246"/>
                  <a:gd name="T71" fmla="*/ 154 h 416"/>
                  <a:gd name="T72" fmla="*/ 60 w 246"/>
                  <a:gd name="T73" fmla="*/ 152 h 416"/>
                  <a:gd name="T74" fmla="*/ 92 w 246"/>
                  <a:gd name="T75" fmla="*/ 112 h 416"/>
                  <a:gd name="T76" fmla="*/ 176 w 246"/>
                  <a:gd name="T77" fmla="*/ 0 h 41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46" h="416">
                    <a:moveTo>
                      <a:pt x="176" y="0"/>
                    </a:moveTo>
                    <a:lnTo>
                      <a:pt x="174" y="140"/>
                    </a:lnTo>
                    <a:lnTo>
                      <a:pt x="174" y="200"/>
                    </a:lnTo>
                    <a:lnTo>
                      <a:pt x="178" y="238"/>
                    </a:lnTo>
                    <a:lnTo>
                      <a:pt x="182" y="252"/>
                    </a:lnTo>
                    <a:lnTo>
                      <a:pt x="184" y="256"/>
                    </a:lnTo>
                    <a:lnTo>
                      <a:pt x="188" y="260"/>
                    </a:lnTo>
                    <a:lnTo>
                      <a:pt x="190" y="264"/>
                    </a:lnTo>
                    <a:lnTo>
                      <a:pt x="198" y="270"/>
                    </a:lnTo>
                    <a:lnTo>
                      <a:pt x="198" y="272"/>
                    </a:lnTo>
                    <a:lnTo>
                      <a:pt x="198" y="274"/>
                    </a:lnTo>
                    <a:lnTo>
                      <a:pt x="200" y="278"/>
                    </a:lnTo>
                    <a:lnTo>
                      <a:pt x="198" y="280"/>
                    </a:lnTo>
                    <a:lnTo>
                      <a:pt x="200" y="286"/>
                    </a:lnTo>
                    <a:lnTo>
                      <a:pt x="236" y="312"/>
                    </a:lnTo>
                    <a:lnTo>
                      <a:pt x="242" y="312"/>
                    </a:lnTo>
                    <a:lnTo>
                      <a:pt x="246" y="318"/>
                    </a:lnTo>
                    <a:lnTo>
                      <a:pt x="246" y="320"/>
                    </a:lnTo>
                    <a:lnTo>
                      <a:pt x="244" y="322"/>
                    </a:lnTo>
                    <a:lnTo>
                      <a:pt x="246" y="328"/>
                    </a:lnTo>
                    <a:lnTo>
                      <a:pt x="244" y="332"/>
                    </a:lnTo>
                    <a:lnTo>
                      <a:pt x="210" y="416"/>
                    </a:lnTo>
                    <a:lnTo>
                      <a:pt x="128" y="414"/>
                    </a:lnTo>
                    <a:lnTo>
                      <a:pt x="122" y="406"/>
                    </a:lnTo>
                    <a:lnTo>
                      <a:pt x="122" y="398"/>
                    </a:lnTo>
                    <a:lnTo>
                      <a:pt x="122" y="390"/>
                    </a:lnTo>
                    <a:lnTo>
                      <a:pt x="120" y="388"/>
                    </a:lnTo>
                    <a:lnTo>
                      <a:pt x="122" y="380"/>
                    </a:lnTo>
                    <a:lnTo>
                      <a:pt x="116" y="376"/>
                    </a:lnTo>
                    <a:lnTo>
                      <a:pt x="114" y="372"/>
                    </a:lnTo>
                    <a:lnTo>
                      <a:pt x="114" y="364"/>
                    </a:lnTo>
                    <a:lnTo>
                      <a:pt x="112" y="362"/>
                    </a:lnTo>
                    <a:lnTo>
                      <a:pt x="108" y="360"/>
                    </a:lnTo>
                    <a:lnTo>
                      <a:pt x="102" y="360"/>
                    </a:lnTo>
                    <a:lnTo>
                      <a:pt x="100" y="358"/>
                    </a:lnTo>
                    <a:lnTo>
                      <a:pt x="96" y="356"/>
                    </a:lnTo>
                    <a:lnTo>
                      <a:pt x="94" y="354"/>
                    </a:lnTo>
                    <a:lnTo>
                      <a:pt x="92" y="354"/>
                    </a:lnTo>
                    <a:lnTo>
                      <a:pt x="90" y="356"/>
                    </a:lnTo>
                    <a:lnTo>
                      <a:pt x="82" y="352"/>
                    </a:lnTo>
                    <a:lnTo>
                      <a:pt x="78" y="352"/>
                    </a:lnTo>
                    <a:lnTo>
                      <a:pt x="70" y="346"/>
                    </a:lnTo>
                    <a:lnTo>
                      <a:pt x="66" y="340"/>
                    </a:lnTo>
                    <a:lnTo>
                      <a:pt x="60" y="338"/>
                    </a:lnTo>
                    <a:lnTo>
                      <a:pt x="56" y="332"/>
                    </a:lnTo>
                    <a:lnTo>
                      <a:pt x="52" y="332"/>
                    </a:lnTo>
                    <a:lnTo>
                      <a:pt x="50" y="326"/>
                    </a:lnTo>
                    <a:lnTo>
                      <a:pt x="48" y="324"/>
                    </a:lnTo>
                    <a:lnTo>
                      <a:pt x="46" y="318"/>
                    </a:lnTo>
                    <a:lnTo>
                      <a:pt x="46" y="312"/>
                    </a:lnTo>
                    <a:lnTo>
                      <a:pt x="46" y="306"/>
                    </a:lnTo>
                    <a:lnTo>
                      <a:pt x="44" y="304"/>
                    </a:lnTo>
                    <a:lnTo>
                      <a:pt x="44" y="296"/>
                    </a:lnTo>
                    <a:lnTo>
                      <a:pt x="40" y="292"/>
                    </a:lnTo>
                    <a:lnTo>
                      <a:pt x="38" y="288"/>
                    </a:lnTo>
                    <a:lnTo>
                      <a:pt x="32" y="282"/>
                    </a:lnTo>
                    <a:lnTo>
                      <a:pt x="26" y="284"/>
                    </a:lnTo>
                    <a:lnTo>
                      <a:pt x="22" y="284"/>
                    </a:lnTo>
                    <a:lnTo>
                      <a:pt x="16" y="278"/>
                    </a:lnTo>
                    <a:lnTo>
                      <a:pt x="10" y="264"/>
                    </a:lnTo>
                    <a:lnTo>
                      <a:pt x="6" y="260"/>
                    </a:lnTo>
                    <a:lnTo>
                      <a:pt x="8" y="250"/>
                    </a:lnTo>
                    <a:lnTo>
                      <a:pt x="10" y="242"/>
                    </a:lnTo>
                    <a:lnTo>
                      <a:pt x="4" y="226"/>
                    </a:lnTo>
                    <a:lnTo>
                      <a:pt x="4" y="190"/>
                    </a:lnTo>
                    <a:lnTo>
                      <a:pt x="0" y="190"/>
                    </a:lnTo>
                    <a:lnTo>
                      <a:pt x="0" y="176"/>
                    </a:lnTo>
                    <a:lnTo>
                      <a:pt x="6" y="176"/>
                    </a:lnTo>
                    <a:lnTo>
                      <a:pt x="6" y="164"/>
                    </a:lnTo>
                    <a:lnTo>
                      <a:pt x="12" y="162"/>
                    </a:lnTo>
                    <a:lnTo>
                      <a:pt x="34" y="154"/>
                    </a:lnTo>
                    <a:lnTo>
                      <a:pt x="46" y="152"/>
                    </a:lnTo>
                    <a:lnTo>
                      <a:pt x="60" y="152"/>
                    </a:lnTo>
                    <a:lnTo>
                      <a:pt x="64" y="150"/>
                    </a:lnTo>
                    <a:lnTo>
                      <a:pt x="92" y="112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0" name="Freeform 59"/>
              <p:cNvSpPr>
                <a:spLocks/>
              </p:cNvSpPr>
              <p:nvPr/>
            </p:nvSpPr>
            <p:spPr bwMode="auto">
              <a:xfrm>
                <a:off x="3712" y="2761"/>
                <a:ext cx="332" cy="254"/>
              </a:xfrm>
              <a:custGeom>
                <a:avLst/>
                <a:gdLst>
                  <a:gd name="T0" fmla="*/ 44 w 332"/>
                  <a:gd name="T1" fmla="*/ 14 h 254"/>
                  <a:gd name="T2" fmla="*/ 82 w 332"/>
                  <a:gd name="T3" fmla="*/ 32 h 254"/>
                  <a:gd name="T4" fmla="*/ 140 w 332"/>
                  <a:gd name="T5" fmla="*/ 16 h 254"/>
                  <a:gd name="T6" fmla="*/ 170 w 332"/>
                  <a:gd name="T7" fmla="*/ 2 h 254"/>
                  <a:gd name="T8" fmla="*/ 204 w 332"/>
                  <a:gd name="T9" fmla="*/ 16 h 254"/>
                  <a:gd name="T10" fmla="*/ 232 w 332"/>
                  <a:gd name="T11" fmla="*/ 22 h 254"/>
                  <a:gd name="T12" fmla="*/ 256 w 332"/>
                  <a:gd name="T13" fmla="*/ 12 h 254"/>
                  <a:gd name="T14" fmla="*/ 274 w 332"/>
                  <a:gd name="T15" fmla="*/ 26 h 254"/>
                  <a:gd name="T16" fmla="*/ 294 w 332"/>
                  <a:gd name="T17" fmla="*/ 14 h 254"/>
                  <a:gd name="T18" fmla="*/ 316 w 332"/>
                  <a:gd name="T19" fmla="*/ 26 h 254"/>
                  <a:gd name="T20" fmla="*/ 332 w 332"/>
                  <a:gd name="T21" fmla="*/ 30 h 254"/>
                  <a:gd name="T22" fmla="*/ 332 w 332"/>
                  <a:gd name="T23" fmla="*/ 40 h 254"/>
                  <a:gd name="T24" fmla="*/ 322 w 332"/>
                  <a:gd name="T25" fmla="*/ 46 h 254"/>
                  <a:gd name="T26" fmla="*/ 316 w 332"/>
                  <a:gd name="T27" fmla="*/ 54 h 254"/>
                  <a:gd name="T28" fmla="*/ 308 w 332"/>
                  <a:gd name="T29" fmla="*/ 62 h 254"/>
                  <a:gd name="T30" fmla="*/ 300 w 332"/>
                  <a:gd name="T31" fmla="*/ 66 h 254"/>
                  <a:gd name="T32" fmla="*/ 298 w 332"/>
                  <a:gd name="T33" fmla="*/ 74 h 254"/>
                  <a:gd name="T34" fmla="*/ 296 w 332"/>
                  <a:gd name="T35" fmla="*/ 86 h 254"/>
                  <a:gd name="T36" fmla="*/ 290 w 332"/>
                  <a:gd name="T37" fmla="*/ 96 h 254"/>
                  <a:gd name="T38" fmla="*/ 280 w 332"/>
                  <a:gd name="T39" fmla="*/ 98 h 254"/>
                  <a:gd name="T40" fmla="*/ 270 w 332"/>
                  <a:gd name="T41" fmla="*/ 102 h 254"/>
                  <a:gd name="T42" fmla="*/ 264 w 332"/>
                  <a:gd name="T43" fmla="*/ 108 h 254"/>
                  <a:gd name="T44" fmla="*/ 268 w 332"/>
                  <a:gd name="T45" fmla="*/ 118 h 254"/>
                  <a:gd name="T46" fmla="*/ 274 w 332"/>
                  <a:gd name="T47" fmla="*/ 126 h 254"/>
                  <a:gd name="T48" fmla="*/ 274 w 332"/>
                  <a:gd name="T49" fmla="*/ 132 h 254"/>
                  <a:gd name="T50" fmla="*/ 266 w 332"/>
                  <a:gd name="T51" fmla="*/ 134 h 254"/>
                  <a:gd name="T52" fmla="*/ 258 w 332"/>
                  <a:gd name="T53" fmla="*/ 128 h 254"/>
                  <a:gd name="T54" fmla="*/ 248 w 332"/>
                  <a:gd name="T55" fmla="*/ 120 h 254"/>
                  <a:gd name="T56" fmla="*/ 224 w 332"/>
                  <a:gd name="T57" fmla="*/ 116 h 254"/>
                  <a:gd name="T58" fmla="*/ 208 w 332"/>
                  <a:gd name="T59" fmla="*/ 120 h 254"/>
                  <a:gd name="T60" fmla="*/ 198 w 332"/>
                  <a:gd name="T61" fmla="*/ 128 h 254"/>
                  <a:gd name="T62" fmla="*/ 192 w 332"/>
                  <a:gd name="T63" fmla="*/ 138 h 254"/>
                  <a:gd name="T64" fmla="*/ 184 w 332"/>
                  <a:gd name="T65" fmla="*/ 146 h 254"/>
                  <a:gd name="T66" fmla="*/ 178 w 332"/>
                  <a:gd name="T67" fmla="*/ 152 h 254"/>
                  <a:gd name="T68" fmla="*/ 180 w 332"/>
                  <a:gd name="T69" fmla="*/ 160 h 254"/>
                  <a:gd name="T70" fmla="*/ 172 w 332"/>
                  <a:gd name="T71" fmla="*/ 158 h 254"/>
                  <a:gd name="T72" fmla="*/ 166 w 332"/>
                  <a:gd name="T73" fmla="*/ 158 h 254"/>
                  <a:gd name="T74" fmla="*/ 158 w 332"/>
                  <a:gd name="T75" fmla="*/ 150 h 254"/>
                  <a:gd name="T76" fmla="*/ 146 w 332"/>
                  <a:gd name="T77" fmla="*/ 154 h 254"/>
                  <a:gd name="T78" fmla="*/ 138 w 332"/>
                  <a:gd name="T79" fmla="*/ 160 h 254"/>
                  <a:gd name="T80" fmla="*/ 130 w 332"/>
                  <a:gd name="T81" fmla="*/ 166 h 254"/>
                  <a:gd name="T82" fmla="*/ 118 w 332"/>
                  <a:gd name="T83" fmla="*/ 160 h 254"/>
                  <a:gd name="T84" fmla="*/ 110 w 332"/>
                  <a:gd name="T85" fmla="*/ 156 h 254"/>
                  <a:gd name="T86" fmla="*/ 102 w 332"/>
                  <a:gd name="T87" fmla="*/ 160 h 254"/>
                  <a:gd name="T88" fmla="*/ 94 w 332"/>
                  <a:gd name="T89" fmla="*/ 172 h 254"/>
                  <a:gd name="T90" fmla="*/ 96 w 332"/>
                  <a:gd name="T91" fmla="*/ 202 h 254"/>
                  <a:gd name="T92" fmla="*/ 134 w 332"/>
                  <a:gd name="T93" fmla="*/ 210 h 254"/>
                  <a:gd name="T94" fmla="*/ 152 w 332"/>
                  <a:gd name="T95" fmla="*/ 242 h 254"/>
                  <a:gd name="T96" fmla="*/ 148 w 332"/>
                  <a:gd name="T97" fmla="*/ 252 h 254"/>
                  <a:gd name="T98" fmla="*/ 118 w 332"/>
                  <a:gd name="T99" fmla="*/ 226 h 254"/>
                  <a:gd name="T100" fmla="*/ 100 w 332"/>
                  <a:gd name="T101" fmla="*/ 224 h 254"/>
                  <a:gd name="T102" fmla="*/ 90 w 332"/>
                  <a:gd name="T103" fmla="*/ 234 h 254"/>
                  <a:gd name="T104" fmla="*/ 58 w 332"/>
                  <a:gd name="T105" fmla="*/ 200 h 254"/>
                  <a:gd name="T106" fmla="*/ 50 w 332"/>
                  <a:gd name="T107" fmla="*/ 208 h 254"/>
                  <a:gd name="T108" fmla="*/ 14 w 332"/>
                  <a:gd name="T109" fmla="*/ 220 h 254"/>
                  <a:gd name="T110" fmla="*/ 2 w 332"/>
                  <a:gd name="T111" fmla="*/ 214 h 254"/>
                  <a:gd name="T112" fmla="*/ 2 w 332"/>
                  <a:gd name="T113" fmla="*/ 186 h 254"/>
                  <a:gd name="T114" fmla="*/ 22 w 332"/>
                  <a:gd name="T115" fmla="*/ 2 h 25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2" h="254">
                    <a:moveTo>
                      <a:pt x="22" y="2"/>
                    </a:moveTo>
                    <a:lnTo>
                      <a:pt x="30" y="8"/>
                    </a:lnTo>
                    <a:lnTo>
                      <a:pt x="44" y="14"/>
                    </a:lnTo>
                    <a:lnTo>
                      <a:pt x="58" y="16"/>
                    </a:lnTo>
                    <a:lnTo>
                      <a:pt x="72" y="22"/>
                    </a:lnTo>
                    <a:lnTo>
                      <a:pt x="82" y="32"/>
                    </a:lnTo>
                    <a:lnTo>
                      <a:pt x="96" y="34"/>
                    </a:lnTo>
                    <a:lnTo>
                      <a:pt x="130" y="22"/>
                    </a:lnTo>
                    <a:lnTo>
                      <a:pt x="140" y="16"/>
                    </a:lnTo>
                    <a:lnTo>
                      <a:pt x="154" y="6"/>
                    </a:lnTo>
                    <a:lnTo>
                      <a:pt x="162" y="4"/>
                    </a:lnTo>
                    <a:lnTo>
                      <a:pt x="170" y="2"/>
                    </a:lnTo>
                    <a:lnTo>
                      <a:pt x="176" y="0"/>
                    </a:lnTo>
                    <a:lnTo>
                      <a:pt x="194" y="8"/>
                    </a:lnTo>
                    <a:lnTo>
                      <a:pt x="204" y="16"/>
                    </a:lnTo>
                    <a:lnTo>
                      <a:pt x="214" y="22"/>
                    </a:lnTo>
                    <a:lnTo>
                      <a:pt x="220" y="24"/>
                    </a:lnTo>
                    <a:lnTo>
                      <a:pt x="232" y="22"/>
                    </a:lnTo>
                    <a:lnTo>
                      <a:pt x="250" y="14"/>
                    </a:lnTo>
                    <a:lnTo>
                      <a:pt x="254" y="10"/>
                    </a:lnTo>
                    <a:lnTo>
                      <a:pt x="256" y="12"/>
                    </a:lnTo>
                    <a:lnTo>
                      <a:pt x="260" y="14"/>
                    </a:lnTo>
                    <a:lnTo>
                      <a:pt x="270" y="24"/>
                    </a:lnTo>
                    <a:lnTo>
                      <a:pt x="274" y="26"/>
                    </a:lnTo>
                    <a:lnTo>
                      <a:pt x="284" y="22"/>
                    </a:lnTo>
                    <a:lnTo>
                      <a:pt x="290" y="14"/>
                    </a:lnTo>
                    <a:lnTo>
                      <a:pt x="294" y="14"/>
                    </a:lnTo>
                    <a:lnTo>
                      <a:pt x="308" y="22"/>
                    </a:lnTo>
                    <a:lnTo>
                      <a:pt x="312" y="24"/>
                    </a:lnTo>
                    <a:lnTo>
                      <a:pt x="316" y="26"/>
                    </a:lnTo>
                    <a:lnTo>
                      <a:pt x="328" y="28"/>
                    </a:lnTo>
                    <a:lnTo>
                      <a:pt x="330" y="28"/>
                    </a:lnTo>
                    <a:lnTo>
                      <a:pt x="332" y="30"/>
                    </a:lnTo>
                    <a:lnTo>
                      <a:pt x="332" y="36"/>
                    </a:lnTo>
                    <a:lnTo>
                      <a:pt x="332" y="38"/>
                    </a:lnTo>
                    <a:lnTo>
                      <a:pt x="332" y="40"/>
                    </a:lnTo>
                    <a:lnTo>
                      <a:pt x="328" y="42"/>
                    </a:lnTo>
                    <a:lnTo>
                      <a:pt x="326" y="42"/>
                    </a:lnTo>
                    <a:lnTo>
                      <a:pt x="322" y="46"/>
                    </a:lnTo>
                    <a:lnTo>
                      <a:pt x="320" y="48"/>
                    </a:lnTo>
                    <a:lnTo>
                      <a:pt x="318" y="50"/>
                    </a:lnTo>
                    <a:lnTo>
                      <a:pt x="316" y="54"/>
                    </a:lnTo>
                    <a:lnTo>
                      <a:pt x="314" y="58"/>
                    </a:lnTo>
                    <a:lnTo>
                      <a:pt x="310" y="60"/>
                    </a:lnTo>
                    <a:lnTo>
                      <a:pt x="308" y="62"/>
                    </a:lnTo>
                    <a:lnTo>
                      <a:pt x="306" y="64"/>
                    </a:lnTo>
                    <a:lnTo>
                      <a:pt x="304" y="66"/>
                    </a:lnTo>
                    <a:lnTo>
                      <a:pt x="300" y="66"/>
                    </a:lnTo>
                    <a:lnTo>
                      <a:pt x="300" y="68"/>
                    </a:lnTo>
                    <a:lnTo>
                      <a:pt x="298" y="70"/>
                    </a:lnTo>
                    <a:lnTo>
                      <a:pt x="298" y="74"/>
                    </a:lnTo>
                    <a:lnTo>
                      <a:pt x="296" y="78"/>
                    </a:lnTo>
                    <a:lnTo>
                      <a:pt x="296" y="82"/>
                    </a:lnTo>
                    <a:lnTo>
                      <a:pt x="296" y="86"/>
                    </a:lnTo>
                    <a:lnTo>
                      <a:pt x="294" y="92"/>
                    </a:lnTo>
                    <a:lnTo>
                      <a:pt x="292" y="96"/>
                    </a:lnTo>
                    <a:lnTo>
                      <a:pt x="290" y="96"/>
                    </a:lnTo>
                    <a:lnTo>
                      <a:pt x="286" y="98"/>
                    </a:lnTo>
                    <a:lnTo>
                      <a:pt x="284" y="98"/>
                    </a:lnTo>
                    <a:lnTo>
                      <a:pt x="280" y="98"/>
                    </a:lnTo>
                    <a:lnTo>
                      <a:pt x="276" y="98"/>
                    </a:lnTo>
                    <a:lnTo>
                      <a:pt x="272" y="100"/>
                    </a:lnTo>
                    <a:lnTo>
                      <a:pt x="270" y="102"/>
                    </a:lnTo>
                    <a:lnTo>
                      <a:pt x="268" y="104"/>
                    </a:lnTo>
                    <a:lnTo>
                      <a:pt x="266" y="104"/>
                    </a:lnTo>
                    <a:lnTo>
                      <a:pt x="264" y="108"/>
                    </a:lnTo>
                    <a:lnTo>
                      <a:pt x="264" y="110"/>
                    </a:lnTo>
                    <a:lnTo>
                      <a:pt x="266" y="114"/>
                    </a:lnTo>
                    <a:lnTo>
                      <a:pt x="268" y="118"/>
                    </a:lnTo>
                    <a:lnTo>
                      <a:pt x="270" y="120"/>
                    </a:lnTo>
                    <a:lnTo>
                      <a:pt x="272" y="124"/>
                    </a:lnTo>
                    <a:lnTo>
                      <a:pt x="274" y="126"/>
                    </a:lnTo>
                    <a:lnTo>
                      <a:pt x="274" y="128"/>
                    </a:lnTo>
                    <a:lnTo>
                      <a:pt x="276" y="130"/>
                    </a:lnTo>
                    <a:lnTo>
                      <a:pt x="274" y="132"/>
                    </a:lnTo>
                    <a:lnTo>
                      <a:pt x="272" y="134"/>
                    </a:lnTo>
                    <a:lnTo>
                      <a:pt x="268" y="134"/>
                    </a:lnTo>
                    <a:lnTo>
                      <a:pt x="266" y="134"/>
                    </a:lnTo>
                    <a:lnTo>
                      <a:pt x="262" y="134"/>
                    </a:lnTo>
                    <a:lnTo>
                      <a:pt x="260" y="132"/>
                    </a:lnTo>
                    <a:lnTo>
                      <a:pt x="258" y="128"/>
                    </a:lnTo>
                    <a:lnTo>
                      <a:pt x="254" y="126"/>
                    </a:lnTo>
                    <a:lnTo>
                      <a:pt x="252" y="124"/>
                    </a:lnTo>
                    <a:lnTo>
                      <a:pt x="248" y="120"/>
                    </a:lnTo>
                    <a:lnTo>
                      <a:pt x="238" y="118"/>
                    </a:lnTo>
                    <a:lnTo>
                      <a:pt x="232" y="116"/>
                    </a:lnTo>
                    <a:lnTo>
                      <a:pt x="224" y="116"/>
                    </a:lnTo>
                    <a:lnTo>
                      <a:pt x="218" y="116"/>
                    </a:lnTo>
                    <a:lnTo>
                      <a:pt x="212" y="118"/>
                    </a:lnTo>
                    <a:lnTo>
                      <a:pt x="208" y="120"/>
                    </a:lnTo>
                    <a:lnTo>
                      <a:pt x="204" y="122"/>
                    </a:lnTo>
                    <a:lnTo>
                      <a:pt x="200" y="126"/>
                    </a:lnTo>
                    <a:lnTo>
                      <a:pt x="198" y="128"/>
                    </a:lnTo>
                    <a:lnTo>
                      <a:pt x="194" y="132"/>
                    </a:lnTo>
                    <a:lnTo>
                      <a:pt x="194" y="134"/>
                    </a:lnTo>
                    <a:lnTo>
                      <a:pt x="192" y="138"/>
                    </a:lnTo>
                    <a:lnTo>
                      <a:pt x="190" y="140"/>
                    </a:lnTo>
                    <a:lnTo>
                      <a:pt x="186" y="144"/>
                    </a:lnTo>
                    <a:lnTo>
                      <a:pt x="184" y="146"/>
                    </a:lnTo>
                    <a:lnTo>
                      <a:pt x="182" y="148"/>
                    </a:lnTo>
                    <a:lnTo>
                      <a:pt x="178" y="150"/>
                    </a:lnTo>
                    <a:lnTo>
                      <a:pt x="178" y="152"/>
                    </a:lnTo>
                    <a:lnTo>
                      <a:pt x="182" y="156"/>
                    </a:lnTo>
                    <a:lnTo>
                      <a:pt x="182" y="158"/>
                    </a:lnTo>
                    <a:lnTo>
                      <a:pt x="180" y="160"/>
                    </a:lnTo>
                    <a:lnTo>
                      <a:pt x="178" y="158"/>
                    </a:lnTo>
                    <a:lnTo>
                      <a:pt x="174" y="154"/>
                    </a:lnTo>
                    <a:lnTo>
                      <a:pt x="172" y="158"/>
                    </a:lnTo>
                    <a:lnTo>
                      <a:pt x="168" y="162"/>
                    </a:lnTo>
                    <a:lnTo>
                      <a:pt x="166" y="158"/>
                    </a:lnTo>
                    <a:lnTo>
                      <a:pt x="164" y="154"/>
                    </a:lnTo>
                    <a:lnTo>
                      <a:pt x="160" y="152"/>
                    </a:lnTo>
                    <a:lnTo>
                      <a:pt x="158" y="150"/>
                    </a:lnTo>
                    <a:lnTo>
                      <a:pt x="152" y="148"/>
                    </a:lnTo>
                    <a:lnTo>
                      <a:pt x="148" y="150"/>
                    </a:lnTo>
                    <a:lnTo>
                      <a:pt x="146" y="154"/>
                    </a:lnTo>
                    <a:lnTo>
                      <a:pt x="144" y="154"/>
                    </a:lnTo>
                    <a:lnTo>
                      <a:pt x="138" y="156"/>
                    </a:lnTo>
                    <a:lnTo>
                      <a:pt x="138" y="160"/>
                    </a:lnTo>
                    <a:lnTo>
                      <a:pt x="130" y="162"/>
                    </a:lnTo>
                    <a:lnTo>
                      <a:pt x="130" y="164"/>
                    </a:lnTo>
                    <a:lnTo>
                      <a:pt x="130" y="166"/>
                    </a:lnTo>
                    <a:lnTo>
                      <a:pt x="126" y="164"/>
                    </a:lnTo>
                    <a:lnTo>
                      <a:pt x="120" y="164"/>
                    </a:lnTo>
                    <a:lnTo>
                      <a:pt x="118" y="160"/>
                    </a:lnTo>
                    <a:lnTo>
                      <a:pt x="116" y="162"/>
                    </a:lnTo>
                    <a:lnTo>
                      <a:pt x="114" y="158"/>
                    </a:lnTo>
                    <a:lnTo>
                      <a:pt x="110" y="156"/>
                    </a:lnTo>
                    <a:lnTo>
                      <a:pt x="108" y="154"/>
                    </a:lnTo>
                    <a:lnTo>
                      <a:pt x="102" y="160"/>
                    </a:lnTo>
                    <a:lnTo>
                      <a:pt x="98" y="158"/>
                    </a:lnTo>
                    <a:lnTo>
                      <a:pt x="96" y="160"/>
                    </a:lnTo>
                    <a:lnTo>
                      <a:pt x="94" y="172"/>
                    </a:lnTo>
                    <a:lnTo>
                      <a:pt x="92" y="170"/>
                    </a:lnTo>
                    <a:lnTo>
                      <a:pt x="82" y="194"/>
                    </a:lnTo>
                    <a:lnTo>
                      <a:pt x="96" y="202"/>
                    </a:lnTo>
                    <a:lnTo>
                      <a:pt x="106" y="208"/>
                    </a:lnTo>
                    <a:lnTo>
                      <a:pt x="116" y="210"/>
                    </a:lnTo>
                    <a:lnTo>
                      <a:pt x="134" y="210"/>
                    </a:lnTo>
                    <a:lnTo>
                      <a:pt x="140" y="214"/>
                    </a:lnTo>
                    <a:lnTo>
                      <a:pt x="150" y="230"/>
                    </a:lnTo>
                    <a:lnTo>
                      <a:pt x="152" y="242"/>
                    </a:lnTo>
                    <a:lnTo>
                      <a:pt x="152" y="248"/>
                    </a:lnTo>
                    <a:lnTo>
                      <a:pt x="150" y="252"/>
                    </a:lnTo>
                    <a:lnTo>
                      <a:pt x="148" y="252"/>
                    </a:lnTo>
                    <a:lnTo>
                      <a:pt x="144" y="254"/>
                    </a:lnTo>
                    <a:lnTo>
                      <a:pt x="134" y="234"/>
                    </a:lnTo>
                    <a:lnTo>
                      <a:pt x="118" y="226"/>
                    </a:lnTo>
                    <a:lnTo>
                      <a:pt x="108" y="224"/>
                    </a:lnTo>
                    <a:lnTo>
                      <a:pt x="104" y="226"/>
                    </a:lnTo>
                    <a:lnTo>
                      <a:pt x="100" y="224"/>
                    </a:lnTo>
                    <a:lnTo>
                      <a:pt x="98" y="236"/>
                    </a:lnTo>
                    <a:lnTo>
                      <a:pt x="90" y="230"/>
                    </a:lnTo>
                    <a:lnTo>
                      <a:pt x="90" y="234"/>
                    </a:lnTo>
                    <a:lnTo>
                      <a:pt x="86" y="232"/>
                    </a:lnTo>
                    <a:lnTo>
                      <a:pt x="82" y="224"/>
                    </a:lnTo>
                    <a:lnTo>
                      <a:pt x="58" y="200"/>
                    </a:lnTo>
                    <a:lnTo>
                      <a:pt x="54" y="192"/>
                    </a:lnTo>
                    <a:lnTo>
                      <a:pt x="52" y="204"/>
                    </a:lnTo>
                    <a:lnTo>
                      <a:pt x="50" y="208"/>
                    </a:lnTo>
                    <a:lnTo>
                      <a:pt x="44" y="214"/>
                    </a:lnTo>
                    <a:lnTo>
                      <a:pt x="26" y="220"/>
                    </a:lnTo>
                    <a:lnTo>
                      <a:pt x="14" y="220"/>
                    </a:lnTo>
                    <a:lnTo>
                      <a:pt x="10" y="220"/>
                    </a:lnTo>
                    <a:lnTo>
                      <a:pt x="6" y="218"/>
                    </a:lnTo>
                    <a:lnTo>
                      <a:pt x="2" y="214"/>
                    </a:lnTo>
                    <a:lnTo>
                      <a:pt x="0" y="208"/>
                    </a:lnTo>
                    <a:lnTo>
                      <a:pt x="0" y="190"/>
                    </a:lnTo>
                    <a:lnTo>
                      <a:pt x="2" y="186"/>
                    </a:lnTo>
                    <a:lnTo>
                      <a:pt x="10" y="170"/>
                    </a:lnTo>
                    <a:lnTo>
                      <a:pt x="14" y="130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1" name="Freeform 60"/>
              <p:cNvSpPr>
                <a:spLocks/>
              </p:cNvSpPr>
              <p:nvPr/>
            </p:nvSpPr>
            <p:spPr bwMode="auto">
              <a:xfrm>
                <a:off x="3180" y="2783"/>
                <a:ext cx="208" cy="214"/>
              </a:xfrm>
              <a:custGeom>
                <a:avLst/>
                <a:gdLst>
                  <a:gd name="T0" fmla="*/ 200 w 208"/>
                  <a:gd name="T1" fmla="*/ 54 h 214"/>
                  <a:gd name="T2" fmla="*/ 192 w 208"/>
                  <a:gd name="T3" fmla="*/ 74 h 214"/>
                  <a:gd name="T4" fmla="*/ 196 w 208"/>
                  <a:gd name="T5" fmla="*/ 88 h 214"/>
                  <a:gd name="T6" fmla="*/ 186 w 208"/>
                  <a:gd name="T7" fmla="*/ 128 h 214"/>
                  <a:gd name="T8" fmla="*/ 186 w 208"/>
                  <a:gd name="T9" fmla="*/ 136 h 214"/>
                  <a:gd name="T10" fmla="*/ 182 w 208"/>
                  <a:gd name="T11" fmla="*/ 136 h 214"/>
                  <a:gd name="T12" fmla="*/ 186 w 208"/>
                  <a:gd name="T13" fmla="*/ 138 h 214"/>
                  <a:gd name="T14" fmla="*/ 192 w 208"/>
                  <a:gd name="T15" fmla="*/ 142 h 214"/>
                  <a:gd name="T16" fmla="*/ 192 w 208"/>
                  <a:gd name="T17" fmla="*/ 154 h 214"/>
                  <a:gd name="T18" fmla="*/ 186 w 208"/>
                  <a:gd name="T19" fmla="*/ 156 h 214"/>
                  <a:gd name="T20" fmla="*/ 192 w 208"/>
                  <a:gd name="T21" fmla="*/ 166 h 214"/>
                  <a:gd name="T22" fmla="*/ 192 w 208"/>
                  <a:gd name="T23" fmla="*/ 196 h 214"/>
                  <a:gd name="T24" fmla="*/ 198 w 208"/>
                  <a:gd name="T25" fmla="*/ 214 h 214"/>
                  <a:gd name="T26" fmla="*/ 190 w 208"/>
                  <a:gd name="T27" fmla="*/ 214 h 214"/>
                  <a:gd name="T28" fmla="*/ 182 w 208"/>
                  <a:gd name="T29" fmla="*/ 212 h 214"/>
                  <a:gd name="T30" fmla="*/ 180 w 208"/>
                  <a:gd name="T31" fmla="*/ 208 h 214"/>
                  <a:gd name="T32" fmla="*/ 178 w 208"/>
                  <a:gd name="T33" fmla="*/ 204 h 214"/>
                  <a:gd name="T34" fmla="*/ 172 w 208"/>
                  <a:gd name="T35" fmla="*/ 206 h 214"/>
                  <a:gd name="T36" fmla="*/ 166 w 208"/>
                  <a:gd name="T37" fmla="*/ 202 h 214"/>
                  <a:gd name="T38" fmla="*/ 164 w 208"/>
                  <a:gd name="T39" fmla="*/ 208 h 214"/>
                  <a:gd name="T40" fmla="*/ 158 w 208"/>
                  <a:gd name="T41" fmla="*/ 204 h 214"/>
                  <a:gd name="T42" fmla="*/ 152 w 208"/>
                  <a:gd name="T43" fmla="*/ 200 h 214"/>
                  <a:gd name="T44" fmla="*/ 138 w 208"/>
                  <a:gd name="T45" fmla="*/ 200 h 214"/>
                  <a:gd name="T46" fmla="*/ 130 w 208"/>
                  <a:gd name="T47" fmla="*/ 194 h 214"/>
                  <a:gd name="T48" fmla="*/ 122 w 208"/>
                  <a:gd name="T49" fmla="*/ 190 h 214"/>
                  <a:gd name="T50" fmla="*/ 114 w 208"/>
                  <a:gd name="T51" fmla="*/ 188 h 214"/>
                  <a:gd name="T52" fmla="*/ 50 w 208"/>
                  <a:gd name="T53" fmla="*/ 202 h 214"/>
                  <a:gd name="T54" fmla="*/ 50 w 208"/>
                  <a:gd name="T55" fmla="*/ 178 h 214"/>
                  <a:gd name="T56" fmla="*/ 32 w 208"/>
                  <a:gd name="T57" fmla="*/ 144 h 214"/>
                  <a:gd name="T58" fmla="*/ 12 w 208"/>
                  <a:gd name="T59" fmla="*/ 108 h 214"/>
                  <a:gd name="T60" fmla="*/ 0 w 208"/>
                  <a:gd name="T61" fmla="*/ 100 h 214"/>
                  <a:gd name="T62" fmla="*/ 14 w 208"/>
                  <a:gd name="T63" fmla="*/ 64 h 214"/>
                  <a:gd name="T64" fmla="*/ 16 w 208"/>
                  <a:gd name="T65" fmla="*/ 58 h 214"/>
                  <a:gd name="T66" fmla="*/ 22 w 208"/>
                  <a:gd name="T67" fmla="*/ 52 h 214"/>
                  <a:gd name="T68" fmla="*/ 28 w 208"/>
                  <a:gd name="T69" fmla="*/ 46 h 214"/>
                  <a:gd name="T70" fmla="*/ 30 w 208"/>
                  <a:gd name="T71" fmla="*/ 40 h 214"/>
                  <a:gd name="T72" fmla="*/ 64 w 208"/>
                  <a:gd name="T73" fmla="*/ 34 h 214"/>
                  <a:gd name="T74" fmla="*/ 208 w 208"/>
                  <a:gd name="T75" fmla="*/ 0 h 21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8" h="214">
                    <a:moveTo>
                      <a:pt x="208" y="0"/>
                    </a:moveTo>
                    <a:lnTo>
                      <a:pt x="200" y="54"/>
                    </a:lnTo>
                    <a:lnTo>
                      <a:pt x="188" y="56"/>
                    </a:lnTo>
                    <a:lnTo>
                      <a:pt x="192" y="74"/>
                    </a:lnTo>
                    <a:lnTo>
                      <a:pt x="194" y="84"/>
                    </a:lnTo>
                    <a:lnTo>
                      <a:pt x="196" y="88"/>
                    </a:lnTo>
                    <a:lnTo>
                      <a:pt x="178" y="100"/>
                    </a:lnTo>
                    <a:lnTo>
                      <a:pt x="186" y="128"/>
                    </a:lnTo>
                    <a:lnTo>
                      <a:pt x="188" y="134"/>
                    </a:lnTo>
                    <a:lnTo>
                      <a:pt x="186" y="136"/>
                    </a:lnTo>
                    <a:lnTo>
                      <a:pt x="184" y="134"/>
                    </a:lnTo>
                    <a:lnTo>
                      <a:pt x="182" y="136"/>
                    </a:lnTo>
                    <a:lnTo>
                      <a:pt x="184" y="138"/>
                    </a:lnTo>
                    <a:lnTo>
                      <a:pt x="186" y="138"/>
                    </a:lnTo>
                    <a:lnTo>
                      <a:pt x="186" y="142"/>
                    </a:lnTo>
                    <a:lnTo>
                      <a:pt x="192" y="142"/>
                    </a:lnTo>
                    <a:lnTo>
                      <a:pt x="192" y="152"/>
                    </a:lnTo>
                    <a:lnTo>
                      <a:pt x="192" y="154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6" y="166"/>
                    </a:lnTo>
                    <a:lnTo>
                      <a:pt x="192" y="166"/>
                    </a:lnTo>
                    <a:lnTo>
                      <a:pt x="192" y="182"/>
                    </a:lnTo>
                    <a:lnTo>
                      <a:pt x="192" y="196"/>
                    </a:lnTo>
                    <a:lnTo>
                      <a:pt x="192" y="200"/>
                    </a:lnTo>
                    <a:lnTo>
                      <a:pt x="198" y="214"/>
                    </a:lnTo>
                    <a:lnTo>
                      <a:pt x="194" y="214"/>
                    </a:lnTo>
                    <a:lnTo>
                      <a:pt x="190" y="214"/>
                    </a:lnTo>
                    <a:lnTo>
                      <a:pt x="186" y="212"/>
                    </a:lnTo>
                    <a:lnTo>
                      <a:pt x="182" y="212"/>
                    </a:lnTo>
                    <a:lnTo>
                      <a:pt x="182" y="208"/>
                    </a:lnTo>
                    <a:lnTo>
                      <a:pt x="180" y="208"/>
                    </a:lnTo>
                    <a:lnTo>
                      <a:pt x="178" y="206"/>
                    </a:lnTo>
                    <a:lnTo>
                      <a:pt x="178" y="204"/>
                    </a:lnTo>
                    <a:lnTo>
                      <a:pt x="176" y="202"/>
                    </a:lnTo>
                    <a:lnTo>
                      <a:pt x="172" y="206"/>
                    </a:lnTo>
                    <a:lnTo>
                      <a:pt x="170" y="204"/>
                    </a:lnTo>
                    <a:lnTo>
                      <a:pt x="166" y="202"/>
                    </a:lnTo>
                    <a:lnTo>
                      <a:pt x="164" y="204"/>
                    </a:lnTo>
                    <a:lnTo>
                      <a:pt x="164" y="208"/>
                    </a:lnTo>
                    <a:lnTo>
                      <a:pt x="158" y="208"/>
                    </a:lnTo>
                    <a:lnTo>
                      <a:pt x="158" y="204"/>
                    </a:lnTo>
                    <a:lnTo>
                      <a:pt x="154" y="200"/>
                    </a:lnTo>
                    <a:lnTo>
                      <a:pt x="152" y="200"/>
                    </a:lnTo>
                    <a:lnTo>
                      <a:pt x="144" y="202"/>
                    </a:lnTo>
                    <a:lnTo>
                      <a:pt x="138" y="200"/>
                    </a:lnTo>
                    <a:lnTo>
                      <a:pt x="134" y="196"/>
                    </a:lnTo>
                    <a:lnTo>
                      <a:pt x="130" y="194"/>
                    </a:lnTo>
                    <a:lnTo>
                      <a:pt x="128" y="192"/>
                    </a:lnTo>
                    <a:lnTo>
                      <a:pt x="122" y="190"/>
                    </a:lnTo>
                    <a:lnTo>
                      <a:pt x="120" y="188"/>
                    </a:lnTo>
                    <a:lnTo>
                      <a:pt x="114" y="188"/>
                    </a:lnTo>
                    <a:lnTo>
                      <a:pt x="114" y="200"/>
                    </a:lnTo>
                    <a:lnTo>
                      <a:pt x="50" y="202"/>
                    </a:lnTo>
                    <a:lnTo>
                      <a:pt x="50" y="198"/>
                    </a:lnTo>
                    <a:lnTo>
                      <a:pt x="50" y="178"/>
                    </a:lnTo>
                    <a:lnTo>
                      <a:pt x="32" y="178"/>
                    </a:lnTo>
                    <a:lnTo>
                      <a:pt x="32" y="144"/>
                    </a:lnTo>
                    <a:lnTo>
                      <a:pt x="12" y="144"/>
                    </a:lnTo>
                    <a:lnTo>
                      <a:pt x="12" y="108"/>
                    </a:lnTo>
                    <a:lnTo>
                      <a:pt x="12" y="100"/>
                    </a:lnTo>
                    <a:lnTo>
                      <a:pt x="0" y="100"/>
                    </a:lnTo>
                    <a:lnTo>
                      <a:pt x="0" y="76"/>
                    </a:lnTo>
                    <a:lnTo>
                      <a:pt x="14" y="64"/>
                    </a:lnTo>
                    <a:lnTo>
                      <a:pt x="18" y="62"/>
                    </a:lnTo>
                    <a:lnTo>
                      <a:pt x="16" y="58"/>
                    </a:lnTo>
                    <a:lnTo>
                      <a:pt x="20" y="56"/>
                    </a:lnTo>
                    <a:lnTo>
                      <a:pt x="22" y="52"/>
                    </a:lnTo>
                    <a:lnTo>
                      <a:pt x="26" y="48"/>
                    </a:lnTo>
                    <a:lnTo>
                      <a:pt x="28" y="46"/>
                    </a:lnTo>
                    <a:lnTo>
                      <a:pt x="32" y="44"/>
                    </a:lnTo>
                    <a:lnTo>
                      <a:pt x="30" y="40"/>
                    </a:lnTo>
                    <a:lnTo>
                      <a:pt x="56" y="34"/>
                    </a:lnTo>
                    <a:lnTo>
                      <a:pt x="64" y="34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2" name="Freeform 61"/>
              <p:cNvSpPr>
                <a:spLocks/>
              </p:cNvSpPr>
              <p:nvPr/>
            </p:nvSpPr>
            <p:spPr bwMode="auto">
              <a:xfrm>
                <a:off x="2035" y="2797"/>
                <a:ext cx="498" cy="478"/>
              </a:xfrm>
              <a:custGeom>
                <a:avLst/>
                <a:gdLst>
                  <a:gd name="T0" fmla="*/ 86 w 498"/>
                  <a:gd name="T1" fmla="*/ 38 h 478"/>
                  <a:gd name="T2" fmla="*/ 104 w 498"/>
                  <a:gd name="T3" fmla="*/ 34 h 478"/>
                  <a:gd name="T4" fmla="*/ 112 w 498"/>
                  <a:gd name="T5" fmla="*/ 26 h 478"/>
                  <a:gd name="T6" fmla="*/ 136 w 498"/>
                  <a:gd name="T7" fmla="*/ 40 h 478"/>
                  <a:gd name="T8" fmla="*/ 158 w 498"/>
                  <a:gd name="T9" fmla="*/ 60 h 478"/>
                  <a:gd name="T10" fmla="*/ 202 w 498"/>
                  <a:gd name="T11" fmla="*/ 74 h 478"/>
                  <a:gd name="T12" fmla="*/ 236 w 498"/>
                  <a:gd name="T13" fmla="*/ 58 h 478"/>
                  <a:gd name="T14" fmla="*/ 262 w 498"/>
                  <a:gd name="T15" fmla="*/ 28 h 478"/>
                  <a:gd name="T16" fmla="*/ 286 w 498"/>
                  <a:gd name="T17" fmla="*/ 2 h 478"/>
                  <a:gd name="T18" fmla="*/ 308 w 498"/>
                  <a:gd name="T19" fmla="*/ 6 h 478"/>
                  <a:gd name="T20" fmla="*/ 332 w 498"/>
                  <a:gd name="T21" fmla="*/ 6 h 478"/>
                  <a:gd name="T22" fmla="*/ 406 w 498"/>
                  <a:gd name="T23" fmla="*/ 18 h 478"/>
                  <a:gd name="T24" fmla="*/ 416 w 498"/>
                  <a:gd name="T25" fmla="*/ 26 h 478"/>
                  <a:gd name="T26" fmla="*/ 430 w 498"/>
                  <a:gd name="T27" fmla="*/ 54 h 478"/>
                  <a:gd name="T28" fmla="*/ 478 w 498"/>
                  <a:gd name="T29" fmla="*/ 138 h 478"/>
                  <a:gd name="T30" fmla="*/ 488 w 498"/>
                  <a:gd name="T31" fmla="*/ 264 h 478"/>
                  <a:gd name="T32" fmla="*/ 474 w 498"/>
                  <a:gd name="T33" fmla="*/ 278 h 478"/>
                  <a:gd name="T34" fmla="*/ 446 w 498"/>
                  <a:gd name="T35" fmla="*/ 290 h 478"/>
                  <a:gd name="T36" fmla="*/ 416 w 498"/>
                  <a:gd name="T37" fmla="*/ 308 h 478"/>
                  <a:gd name="T38" fmla="*/ 382 w 498"/>
                  <a:gd name="T39" fmla="*/ 334 h 478"/>
                  <a:gd name="T40" fmla="*/ 388 w 498"/>
                  <a:gd name="T41" fmla="*/ 320 h 478"/>
                  <a:gd name="T42" fmla="*/ 392 w 498"/>
                  <a:gd name="T43" fmla="*/ 304 h 478"/>
                  <a:gd name="T44" fmla="*/ 380 w 498"/>
                  <a:gd name="T45" fmla="*/ 298 h 478"/>
                  <a:gd name="T46" fmla="*/ 374 w 498"/>
                  <a:gd name="T47" fmla="*/ 306 h 478"/>
                  <a:gd name="T48" fmla="*/ 364 w 498"/>
                  <a:gd name="T49" fmla="*/ 310 h 478"/>
                  <a:gd name="T50" fmla="*/ 360 w 498"/>
                  <a:gd name="T51" fmla="*/ 316 h 478"/>
                  <a:gd name="T52" fmla="*/ 340 w 498"/>
                  <a:gd name="T53" fmla="*/ 310 h 478"/>
                  <a:gd name="T54" fmla="*/ 344 w 498"/>
                  <a:gd name="T55" fmla="*/ 326 h 478"/>
                  <a:gd name="T56" fmla="*/ 360 w 498"/>
                  <a:gd name="T57" fmla="*/ 342 h 478"/>
                  <a:gd name="T58" fmla="*/ 372 w 498"/>
                  <a:gd name="T59" fmla="*/ 348 h 478"/>
                  <a:gd name="T60" fmla="*/ 396 w 498"/>
                  <a:gd name="T61" fmla="*/ 348 h 478"/>
                  <a:gd name="T62" fmla="*/ 408 w 498"/>
                  <a:gd name="T63" fmla="*/ 356 h 478"/>
                  <a:gd name="T64" fmla="*/ 386 w 498"/>
                  <a:gd name="T65" fmla="*/ 372 h 478"/>
                  <a:gd name="T66" fmla="*/ 394 w 498"/>
                  <a:gd name="T67" fmla="*/ 392 h 478"/>
                  <a:gd name="T68" fmla="*/ 404 w 498"/>
                  <a:gd name="T69" fmla="*/ 412 h 478"/>
                  <a:gd name="T70" fmla="*/ 408 w 498"/>
                  <a:gd name="T71" fmla="*/ 410 h 478"/>
                  <a:gd name="T72" fmla="*/ 430 w 498"/>
                  <a:gd name="T73" fmla="*/ 410 h 478"/>
                  <a:gd name="T74" fmla="*/ 448 w 498"/>
                  <a:gd name="T75" fmla="*/ 402 h 478"/>
                  <a:gd name="T76" fmla="*/ 468 w 498"/>
                  <a:gd name="T77" fmla="*/ 412 h 478"/>
                  <a:gd name="T78" fmla="*/ 454 w 498"/>
                  <a:gd name="T79" fmla="*/ 412 h 478"/>
                  <a:gd name="T80" fmla="*/ 430 w 498"/>
                  <a:gd name="T81" fmla="*/ 426 h 478"/>
                  <a:gd name="T82" fmla="*/ 440 w 498"/>
                  <a:gd name="T83" fmla="*/ 432 h 478"/>
                  <a:gd name="T84" fmla="*/ 448 w 498"/>
                  <a:gd name="T85" fmla="*/ 438 h 478"/>
                  <a:gd name="T86" fmla="*/ 426 w 498"/>
                  <a:gd name="T87" fmla="*/ 440 h 478"/>
                  <a:gd name="T88" fmla="*/ 392 w 498"/>
                  <a:gd name="T89" fmla="*/ 436 h 478"/>
                  <a:gd name="T90" fmla="*/ 348 w 498"/>
                  <a:gd name="T91" fmla="*/ 450 h 478"/>
                  <a:gd name="T92" fmla="*/ 320 w 498"/>
                  <a:gd name="T93" fmla="*/ 468 h 478"/>
                  <a:gd name="T94" fmla="*/ 292 w 498"/>
                  <a:gd name="T95" fmla="*/ 478 h 478"/>
                  <a:gd name="T96" fmla="*/ 254 w 498"/>
                  <a:gd name="T97" fmla="*/ 472 h 478"/>
                  <a:gd name="T98" fmla="*/ 200 w 498"/>
                  <a:gd name="T99" fmla="*/ 460 h 478"/>
                  <a:gd name="T100" fmla="*/ 140 w 498"/>
                  <a:gd name="T101" fmla="*/ 454 h 478"/>
                  <a:gd name="T102" fmla="*/ 102 w 498"/>
                  <a:gd name="T103" fmla="*/ 446 h 478"/>
                  <a:gd name="T104" fmla="*/ 78 w 498"/>
                  <a:gd name="T105" fmla="*/ 334 h 478"/>
                  <a:gd name="T106" fmla="*/ 76 w 498"/>
                  <a:gd name="T107" fmla="*/ 84 h 478"/>
                  <a:gd name="T108" fmla="*/ 26 w 498"/>
                  <a:gd name="T109" fmla="*/ 66 h 478"/>
                  <a:gd name="T110" fmla="*/ 46 w 498"/>
                  <a:gd name="T111" fmla="*/ 60 h 478"/>
                  <a:gd name="T112" fmla="*/ 62 w 498"/>
                  <a:gd name="T113" fmla="*/ 58 h 478"/>
                  <a:gd name="T114" fmla="*/ 68 w 498"/>
                  <a:gd name="T115" fmla="*/ 44 h 4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98" h="478">
                    <a:moveTo>
                      <a:pt x="74" y="44"/>
                    </a:moveTo>
                    <a:lnTo>
                      <a:pt x="78" y="44"/>
                    </a:lnTo>
                    <a:lnTo>
                      <a:pt x="80" y="42"/>
                    </a:lnTo>
                    <a:lnTo>
                      <a:pt x="82" y="40"/>
                    </a:lnTo>
                    <a:lnTo>
                      <a:pt x="84" y="40"/>
                    </a:lnTo>
                    <a:lnTo>
                      <a:pt x="86" y="38"/>
                    </a:lnTo>
                    <a:lnTo>
                      <a:pt x="90" y="38"/>
                    </a:lnTo>
                    <a:lnTo>
                      <a:pt x="92" y="38"/>
                    </a:lnTo>
                    <a:lnTo>
                      <a:pt x="92" y="40"/>
                    </a:lnTo>
                    <a:lnTo>
                      <a:pt x="94" y="40"/>
                    </a:lnTo>
                    <a:lnTo>
                      <a:pt x="96" y="38"/>
                    </a:lnTo>
                    <a:lnTo>
                      <a:pt x="98" y="38"/>
                    </a:lnTo>
                    <a:lnTo>
                      <a:pt x="100" y="34"/>
                    </a:lnTo>
                    <a:lnTo>
                      <a:pt x="104" y="34"/>
                    </a:lnTo>
                    <a:lnTo>
                      <a:pt x="106" y="32"/>
                    </a:lnTo>
                    <a:lnTo>
                      <a:pt x="108" y="30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6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8" y="26"/>
                    </a:lnTo>
                    <a:lnTo>
                      <a:pt x="122" y="30"/>
                    </a:lnTo>
                    <a:lnTo>
                      <a:pt x="126" y="30"/>
                    </a:lnTo>
                    <a:lnTo>
                      <a:pt x="130" y="32"/>
                    </a:lnTo>
                    <a:lnTo>
                      <a:pt x="134" y="40"/>
                    </a:lnTo>
                    <a:lnTo>
                      <a:pt x="136" y="40"/>
                    </a:lnTo>
                    <a:lnTo>
                      <a:pt x="140" y="44"/>
                    </a:lnTo>
                    <a:lnTo>
                      <a:pt x="142" y="46"/>
                    </a:lnTo>
                    <a:lnTo>
                      <a:pt x="144" y="50"/>
                    </a:lnTo>
                    <a:lnTo>
                      <a:pt x="146" y="52"/>
                    </a:lnTo>
                    <a:lnTo>
                      <a:pt x="148" y="54"/>
                    </a:lnTo>
                    <a:lnTo>
                      <a:pt x="156" y="54"/>
                    </a:lnTo>
                    <a:lnTo>
                      <a:pt x="158" y="60"/>
                    </a:lnTo>
                    <a:lnTo>
                      <a:pt x="164" y="62"/>
                    </a:lnTo>
                    <a:lnTo>
                      <a:pt x="170" y="62"/>
                    </a:lnTo>
                    <a:lnTo>
                      <a:pt x="178" y="64"/>
                    </a:lnTo>
                    <a:lnTo>
                      <a:pt x="184" y="66"/>
                    </a:lnTo>
                    <a:lnTo>
                      <a:pt x="190" y="70"/>
                    </a:lnTo>
                    <a:lnTo>
                      <a:pt x="194" y="72"/>
                    </a:lnTo>
                    <a:lnTo>
                      <a:pt x="198" y="74"/>
                    </a:lnTo>
                    <a:lnTo>
                      <a:pt x="202" y="74"/>
                    </a:lnTo>
                    <a:lnTo>
                      <a:pt x="206" y="70"/>
                    </a:lnTo>
                    <a:lnTo>
                      <a:pt x="210" y="70"/>
                    </a:lnTo>
                    <a:lnTo>
                      <a:pt x="218" y="68"/>
                    </a:lnTo>
                    <a:lnTo>
                      <a:pt x="222" y="68"/>
                    </a:lnTo>
                    <a:lnTo>
                      <a:pt x="226" y="64"/>
                    </a:lnTo>
                    <a:lnTo>
                      <a:pt x="232" y="62"/>
                    </a:lnTo>
                    <a:lnTo>
                      <a:pt x="234" y="58"/>
                    </a:lnTo>
                    <a:lnTo>
                      <a:pt x="236" y="58"/>
                    </a:lnTo>
                    <a:lnTo>
                      <a:pt x="238" y="54"/>
                    </a:lnTo>
                    <a:lnTo>
                      <a:pt x="244" y="50"/>
                    </a:lnTo>
                    <a:lnTo>
                      <a:pt x="246" y="44"/>
                    </a:lnTo>
                    <a:lnTo>
                      <a:pt x="250" y="40"/>
                    </a:lnTo>
                    <a:lnTo>
                      <a:pt x="254" y="36"/>
                    </a:lnTo>
                    <a:lnTo>
                      <a:pt x="258" y="34"/>
                    </a:lnTo>
                    <a:lnTo>
                      <a:pt x="262" y="28"/>
                    </a:lnTo>
                    <a:lnTo>
                      <a:pt x="266" y="20"/>
                    </a:lnTo>
                    <a:lnTo>
                      <a:pt x="268" y="16"/>
                    </a:lnTo>
                    <a:lnTo>
                      <a:pt x="272" y="16"/>
                    </a:lnTo>
                    <a:lnTo>
                      <a:pt x="276" y="16"/>
                    </a:lnTo>
                    <a:lnTo>
                      <a:pt x="280" y="14"/>
                    </a:lnTo>
                    <a:lnTo>
                      <a:pt x="282" y="12"/>
                    </a:lnTo>
                    <a:lnTo>
                      <a:pt x="284" y="8"/>
                    </a:lnTo>
                    <a:lnTo>
                      <a:pt x="286" y="2"/>
                    </a:lnTo>
                    <a:lnTo>
                      <a:pt x="290" y="0"/>
                    </a:lnTo>
                    <a:lnTo>
                      <a:pt x="292" y="2"/>
                    </a:lnTo>
                    <a:lnTo>
                      <a:pt x="294" y="4"/>
                    </a:lnTo>
                    <a:lnTo>
                      <a:pt x="296" y="6"/>
                    </a:lnTo>
                    <a:lnTo>
                      <a:pt x="302" y="2"/>
                    </a:lnTo>
                    <a:lnTo>
                      <a:pt x="304" y="2"/>
                    </a:lnTo>
                    <a:lnTo>
                      <a:pt x="306" y="6"/>
                    </a:lnTo>
                    <a:lnTo>
                      <a:pt x="308" y="6"/>
                    </a:lnTo>
                    <a:lnTo>
                      <a:pt x="312" y="6"/>
                    </a:lnTo>
                    <a:lnTo>
                      <a:pt x="314" y="6"/>
                    </a:lnTo>
                    <a:lnTo>
                      <a:pt x="316" y="2"/>
                    </a:lnTo>
                    <a:lnTo>
                      <a:pt x="318" y="2"/>
                    </a:lnTo>
                    <a:lnTo>
                      <a:pt x="320" y="4"/>
                    </a:lnTo>
                    <a:lnTo>
                      <a:pt x="326" y="6"/>
                    </a:lnTo>
                    <a:lnTo>
                      <a:pt x="328" y="6"/>
                    </a:lnTo>
                    <a:lnTo>
                      <a:pt x="332" y="6"/>
                    </a:lnTo>
                    <a:lnTo>
                      <a:pt x="336" y="6"/>
                    </a:lnTo>
                    <a:lnTo>
                      <a:pt x="338" y="4"/>
                    </a:lnTo>
                    <a:lnTo>
                      <a:pt x="340" y="2"/>
                    </a:lnTo>
                    <a:lnTo>
                      <a:pt x="372" y="18"/>
                    </a:lnTo>
                    <a:lnTo>
                      <a:pt x="392" y="24"/>
                    </a:lnTo>
                    <a:lnTo>
                      <a:pt x="396" y="18"/>
                    </a:lnTo>
                    <a:lnTo>
                      <a:pt x="402" y="20"/>
                    </a:lnTo>
                    <a:lnTo>
                      <a:pt x="406" y="18"/>
                    </a:lnTo>
                    <a:lnTo>
                      <a:pt x="410" y="16"/>
                    </a:lnTo>
                    <a:lnTo>
                      <a:pt x="414" y="16"/>
                    </a:lnTo>
                    <a:lnTo>
                      <a:pt x="414" y="14"/>
                    </a:lnTo>
                    <a:lnTo>
                      <a:pt x="416" y="14"/>
                    </a:lnTo>
                    <a:lnTo>
                      <a:pt x="418" y="14"/>
                    </a:lnTo>
                    <a:lnTo>
                      <a:pt x="418" y="16"/>
                    </a:lnTo>
                    <a:lnTo>
                      <a:pt x="416" y="22"/>
                    </a:lnTo>
                    <a:lnTo>
                      <a:pt x="416" y="26"/>
                    </a:lnTo>
                    <a:lnTo>
                      <a:pt x="418" y="30"/>
                    </a:lnTo>
                    <a:lnTo>
                      <a:pt x="422" y="32"/>
                    </a:lnTo>
                    <a:lnTo>
                      <a:pt x="424" y="38"/>
                    </a:lnTo>
                    <a:lnTo>
                      <a:pt x="426" y="40"/>
                    </a:lnTo>
                    <a:lnTo>
                      <a:pt x="428" y="44"/>
                    </a:lnTo>
                    <a:lnTo>
                      <a:pt x="426" y="46"/>
                    </a:lnTo>
                    <a:lnTo>
                      <a:pt x="428" y="52"/>
                    </a:lnTo>
                    <a:lnTo>
                      <a:pt x="430" y="54"/>
                    </a:lnTo>
                    <a:lnTo>
                      <a:pt x="434" y="58"/>
                    </a:lnTo>
                    <a:lnTo>
                      <a:pt x="436" y="60"/>
                    </a:lnTo>
                    <a:lnTo>
                      <a:pt x="466" y="72"/>
                    </a:lnTo>
                    <a:lnTo>
                      <a:pt x="498" y="86"/>
                    </a:lnTo>
                    <a:lnTo>
                      <a:pt x="486" y="122"/>
                    </a:lnTo>
                    <a:lnTo>
                      <a:pt x="482" y="122"/>
                    </a:lnTo>
                    <a:lnTo>
                      <a:pt x="478" y="126"/>
                    </a:lnTo>
                    <a:lnTo>
                      <a:pt x="478" y="138"/>
                    </a:lnTo>
                    <a:lnTo>
                      <a:pt x="482" y="162"/>
                    </a:lnTo>
                    <a:lnTo>
                      <a:pt x="490" y="240"/>
                    </a:lnTo>
                    <a:lnTo>
                      <a:pt x="490" y="248"/>
                    </a:lnTo>
                    <a:lnTo>
                      <a:pt x="486" y="252"/>
                    </a:lnTo>
                    <a:lnTo>
                      <a:pt x="484" y="256"/>
                    </a:lnTo>
                    <a:lnTo>
                      <a:pt x="484" y="258"/>
                    </a:lnTo>
                    <a:lnTo>
                      <a:pt x="486" y="262"/>
                    </a:lnTo>
                    <a:lnTo>
                      <a:pt x="488" y="264"/>
                    </a:lnTo>
                    <a:lnTo>
                      <a:pt x="488" y="268"/>
                    </a:lnTo>
                    <a:lnTo>
                      <a:pt x="490" y="270"/>
                    </a:lnTo>
                    <a:lnTo>
                      <a:pt x="488" y="274"/>
                    </a:lnTo>
                    <a:lnTo>
                      <a:pt x="486" y="276"/>
                    </a:lnTo>
                    <a:lnTo>
                      <a:pt x="482" y="278"/>
                    </a:lnTo>
                    <a:lnTo>
                      <a:pt x="478" y="278"/>
                    </a:lnTo>
                    <a:lnTo>
                      <a:pt x="476" y="276"/>
                    </a:lnTo>
                    <a:lnTo>
                      <a:pt x="474" y="278"/>
                    </a:lnTo>
                    <a:lnTo>
                      <a:pt x="472" y="280"/>
                    </a:lnTo>
                    <a:lnTo>
                      <a:pt x="468" y="280"/>
                    </a:lnTo>
                    <a:lnTo>
                      <a:pt x="466" y="282"/>
                    </a:lnTo>
                    <a:lnTo>
                      <a:pt x="462" y="284"/>
                    </a:lnTo>
                    <a:lnTo>
                      <a:pt x="458" y="284"/>
                    </a:lnTo>
                    <a:lnTo>
                      <a:pt x="452" y="286"/>
                    </a:lnTo>
                    <a:lnTo>
                      <a:pt x="450" y="288"/>
                    </a:lnTo>
                    <a:lnTo>
                      <a:pt x="446" y="290"/>
                    </a:lnTo>
                    <a:lnTo>
                      <a:pt x="442" y="290"/>
                    </a:lnTo>
                    <a:lnTo>
                      <a:pt x="440" y="292"/>
                    </a:lnTo>
                    <a:lnTo>
                      <a:pt x="436" y="294"/>
                    </a:lnTo>
                    <a:lnTo>
                      <a:pt x="430" y="298"/>
                    </a:lnTo>
                    <a:lnTo>
                      <a:pt x="426" y="300"/>
                    </a:lnTo>
                    <a:lnTo>
                      <a:pt x="424" y="302"/>
                    </a:lnTo>
                    <a:lnTo>
                      <a:pt x="420" y="306"/>
                    </a:lnTo>
                    <a:lnTo>
                      <a:pt x="416" y="308"/>
                    </a:lnTo>
                    <a:lnTo>
                      <a:pt x="414" y="310"/>
                    </a:lnTo>
                    <a:lnTo>
                      <a:pt x="410" y="312"/>
                    </a:lnTo>
                    <a:lnTo>
                      <a:pt x="406" y="314"/>
                    </a:lnTo>
                    <a:lnTo>
                      <a:pt x="404" y="316"/>
                    </a:lnTo>
                    <a:lnTo>
                      <a:pt x="400" y="320"/>
                    </a:lnTo>
                    <a:lnTo>
                      <a:pt x="394" y="324"/>
                    </a:lnTo>
                    <a:lnTo>
                      <a:pt x="388" y="330"/>
                    </a:lnTo>
                    <a:lnTo>
                      <a:pt x="382" y="334"/>
                    </a:lnTo>
                    <a:lnTo>
                      <a:pt x="380" y="334"/>
                    </a:lnTo>
                    <a:lnTo>
                      <a:pt x="378" y="334"/>
                    </a:lnTo>
                    <a:lnTo>
                      <a:pt x="378" y="332"/>
                    </a:lnTo>
                    <a:lnTo>
                      <a:pt x="380" y="328"/>
                    </a:lnTo>
                    <a:lnTo>
                      <a:pt x="380" y="326"/>
                    </a:lnTo>
                    <a:lnTo>
                      <a:pt x="384" y="324"/>
                    </a:lnTo>
                    <a:lnTo>
                      <a:pt x="386" y="324"/>
                    </a:lnTo>
                    <a:lnTo>
                      <a:pt x="388" y="320"/>
                    </a:lnTo>
                    <a:lnTo>
                      <a:pt x="388" y="318"/>
                    </a:lnTo>
                    <a:lnTo>
                      <a:pt x="390" y="316"/>
                    </a:lnTo>
                    <a:lnTo>
                      <a:pt x="392" y="314"/>
                    </a:lnTo>
                    <a:lnTo>
                      <a:pt x="394" y="312"/>
                    </a:lnTo>
                    <a:lnTo>
                      <a:pt x="394" y="310"/>
                    </a:lnTo>
                    <a:lnTo>
                      <a:pt x="394" y="308"/>
                    </a:lnTo>
                    <a:lnTo>
                      <a:pt x="392" y="306"/>
                    </a:lnTo>
                    <a:lnTo>
                      <a:pt x="392" y="304"/>
                    </a:lnTo>
                    <a:lnTo>
                      <a:pt x="390" y="302"/>
                    </a:lnTo>
                    <a:lnTo>
                      <a:pt x="390" y="300"/>
                    </a:lnTo>
                    <a:lnTo>
                      <a:pt x="390" y="298"/>
                    </a:lnTo>
                    <a:lnTo>
                      <a:pt x="388" y="298"/>
                    </a:lnTo>
                    <a:lnTo>
                      <a:pt x="386" y="296"/>
                    </a:lnTo>
                    <a:lnTo>
                      <a:pt x="384" y="294"/>
                    </a:lnTo>
                    <a:lnTo>
                      <a:pt x="382" y="294"/>
                    </a:lnTo>
                    <a:lnTo>
                      <a:pt x="380" y="298"/>
                    </a:lnTo>
                    <a:lnTo>
                      <a:pt x="378" y="298"/>
                    </a:lnTo>
                    <a:lnTo>
                      <a:pt x="376" y="300"/>
                    </a:lnTo>
                    <a:lnTo>
                      <a:pt x="376" y="302"/>
                    </a:lnTo>
                    <a:lnTo>
                      <a:pt x="378" y="304"/>
                    </a:lnTo>
                    <a:lnTo>
                      <a:pt x="376" y="306"/>
                    </a:lnTo>
                    <a:lnTo>
                      <a:pt x="374" y="308"/>
                    </a:lnTo>
                    <a:lnTo>
                      <a:pt x="374" y="306"/>
                    </a:lnTo>
                    <a:lnTo>
                      <a:pt x="372" y="302"/>
                    </a:lnTo>
                    <a:lnTo>
                      <a:pt x="370" y="302"/>
                    </a:lnTo>
                    <a:lnTo>
                      <a:pt x="368" y="300"/>
                    </a:lnTo>
                    <a:lnTo>
                      <a:pt x="366" y="300"/>
                    </a:lnTo>
                    <a:lnTo>
                      <a:pt x="362" y="302"/>
                    </a:lnTo>
                    <a:lnTo>
                      <a:pt x="362" y="304"/>
                    </a:lnTo>
                    <a:lnTo>
                      <a:pt x="362" y="308"/>
                    </a:lnTo>
                    <a:lnTo>
                      <a:pt x="364" y="310"/>
                    </a:lnTo>
                    <a:lnTo>
                      <a:pt x="366" y="312"/>
                    </a:lnTo>
                    <a:lnTo>
                      <a:pt x="368" y="312"/>
                    </a:lnTo>
                    <a:lnTo>
                      <a:pt x="368" y="314"/>
                    </a:lnTo>
                    <a:lnTo>
                      <a:pt x="368" y="316"/>
                    </a:lnTo>
                    <a:lnTo>
                      <a:pt x="366" y="316"/>
                    </a:lnTo>
                    <a:lnTo>
                      <a:pt x="364" y="316"/>
                    </a:lnTo>
                    <a:lnTo>
                      <a:pt x="360" y="316"/>
                    </a:lnTo>
                    <a:lnTo>
                      <a:pt x="358" y="314"/>
                    </a:lnTo>
                    <a:lnTo>
                      <a:pt x="354" y="310"/>
                    </a:lnTo>
                    <a:lnTo>
                      <a:pt x="350" y="308"/>
                    </a:lnTo>
                    <a:lnTo>
                      <a:pt x="346" y="304"/>
                    </a:lnTo>
                    <a:lnTo>
                      <a:pt x="344" y="304"/>
                    </a:lnTo>
                    <a:lnTo>
                      <a:pt x="342" y="306"/>
                    </a:lnTo>
                    <a:lnTo>
                      <a:pt x="340" y="308"/>
                    </a:lnTo>
                    <a:lnTo>
                      <a:pt x="340" y="310"/>
                    </a:lnTo>
                    <a:lnTo>
                      <a:pt x="340" y="312"/>
                    </a:lnTo>
                    <a:lnTo>
                      <a:pt x="340" y="314"/>
                    </a:lnTo>
                    <a:lnTo>
                      <a:pt x="342" y="316"/>
                    </a:lnTo>
                    <a:lnTo>
                      <a:pt x="342" y="320"/>
                    </a:lnTo>
                    <a:lnTo>
                      <a:pt x="344" y="320"/>
                    </a:lnTo>
                    <a:lnTo>
                      <a:pt x="344" y="322"/>
                    </a:lnTo>
                    <a:lnTo>
                      <a:pt x="344" y="326"/>
                    </a:lnTo>
                    <a:lnTo>
                      <a:pt x="344" y="328"/>
                    </a:lnTo>
                    <a:lnTo>
                      <a:pt x="346" y="328"/>
                    </a:lnTo>
                    <a:lnTo>
                      <a:pt x="348" y="330"/>
                    </a:lnTo>
                    <a:lnTo>
                      <a:pt x="352" y="332"/>
                    </a:lnTo>
                    <a:lnTo>
                      <a:pt x="356" y="336"/>
                    </a:lnTo>
                    <a:lnTo>
                      <a:pt x="358" y="338"/>
                    </a:lnTo>
                    <a:lnTo>
                      <a:pt x="360" y="342"/>
                    </a:lnTo>
                    <a:lnTo>
                      <a:pt x="362" y="342"/>
                    </a:lnTo>
                    <a:lnTo>
                      <a:pt x="364" y="342"/>
                    </a:lnTo>
                    <a:lnTo>
                      <a:pt x="364" y="344"/>
                    </a:lnTo>
                    <a:lnTo>
                      <a:pt x="366" y="348"/>
                    </a:lnTo>
                    <a:lnTo>
                      <a:pt x="368" y="348"/>
                    </a:lnTo>
                    <a:lnTo>
                      <a:pt x="368" y="346"/>
                    </a:lnTo>
                    <a:lnTo>
                      <a:pt x="372" y="348"/>
                    </a:lnTo>
                    <a:lnTo>
                      <a:pt x="374" y="348"/>
                    </a:lnTo>
                    <a:lnTo>
                      <a:pt x="376" y="350"/>
                    </a:lnTo>
                    <a:lnTo>
                      <a:pt x="378" y="350"/>
                    </a:lnTo>
                    <a:lnTo>
                      <a:pt x="382" y="350"/>
                    </a:lnTo>
                    <a:lnTo>
                      <a:pt x="384" y="348"/>
                    </a:lnTo>
                    <a:lnTo>
                      <a:pt x="388" y="348"/>
                    </a:lnTo>
                    <a:lnTo>
                      <a:pt x="392" y="348"/>
                    </a:lnTo>
                    <a:lnTo>
                      <a:pt x="396" y="348"/>
                    </a:lnTo>
                    <a:lnTo>
                      <a:pt x="400" y="348"/>
                    </a:lnTo>
                    <a:lnTo>
                      <a:pt x="402" y="348"/>
                    </a:lnTo>
                    <a:lnTo>
                      <a:pt x="406" y="348"/>
                    </a:lnTo>
                    <a:lnTo>
                      <a:pt x="408" y="348"/>
                    </a:lnTo>
                    <a:lnTo>
                      <a:pt x="410" y="350"/>
                    </a:lnTo>
                    <a:lnTo>
                      <a:pt x="410" y="352"/>
                    </a:lnTo>
                    <a:lnTo>
                      <a:pt x="410" y="356"/>
                    </a:lnTo>
                    <a:lnTo>
                      <a:pt x="408" y="356"/>
                    </a:lnTo>
                    <a:lnTo>
                      <a:pt x="402" y="358"/>
                    </a:lnTo>
                    <a:lnTo>
                      <a:pt x="400" y="360"/>
                    </a:lnTo>
                    <a:lnTo>
                      <a:pt x="396" y="364"/>
                    </a:lnTo>
                    <a:lnTo>
                      <a:pt x="392" y="368"/>
                    </a:lnTo>
                    <a:lnTo>
                      <a:pt x="390" y="370"/>
                    </a:lnTo>
                    <a:lnTo>
                      <a:pt x="388" y="370"/>
                    </a:lnTo>
                    <a:lnTo>
                      <a:pt x="386" y="372"/>
                    </a:lnTo>
                    <a:lnTo>
                      <a:pt x="386" y="374"/>
                    </a:lnTo>
                    <a:lnTo>
                      <a:pt x="388" y="378"/>
                    </a:lnTo>
                    <a:lnTo>
                      <a:pt x="390" y="380"/>
                    </a:lnTo>
                    <a:lnTo>
                      <a:pt x="392" y="382"/>
                    </a:lnTo>
                    <a:lnTo>
                      <a:pt x="394" y="384"/>
                    </a:lnTo>
                    <a:lnTo>
                      <a:pt x="394" y="386"/>
                    </a:lnTo>
                    <a:lnTo>
                      <a:pt x="394" y="390"/>
                    </a:lnTo>
                    <a:lnTo>
                      <a:pt x="394" y="392"/>
                    </a:lnTo>
                    <a:lnTo>
                      <a:pt x="394" y="396"/>
                    </a:lnTo>
                    <a:lnTo>
                      <a:pt x="396" y="398"/>
                    </a:lnTo>
                    <a:lnTo>
                      <a:pt x="398" y="400"/>
                    </a:lnTo>
                    <a:lnTo>
                      <a:pt x="400" y="402"/>
                    </a:lnTo>
                    <a:lnTo>
                      <a:pt x="402" y="406"/>
                    </a:lnTo>
                    <a:lnTo>
                      <a:pt x="402" y="408"/>
                    </a:lnTo>
                    <a:lnTo>
                      <a:pt x="402" y="410"/>
                    </a:lnTo>
                    <a:lnTo>
                      <a:pt x="404" y="412"/>
                    </a:lnTo>
                    <a:lnTo>
                      <a:pt x="406" y="416"/>
                    </a:lnTo>
                    <a:lnTo>
                      <a:pt x="408" y="416"/>
                    </a:lnTo>
                    <a:lnTo>
                      <a:pt x="412" y="418"/>
                    </a:lnTo>
                    <a:lnTo>
                      <a:pt x="412" y="416"/>
                    </a:lnTo>
                    <a:lnTo>
                      <a:pt x="410" y="414"/>
                    </a:lnTo>
                    <a:lnTo>
                      <a:pt x="408" y="412"/>
                    </a:lnTo>
                    <a:lnTo>
                      <a:pt x="408" y="410"/>
                    </a:lnTo>
                    <a:lnTo>
                      <a:pt x="410" y="410"/>
                    </a:lnTo>
                    <a:lnTo>
                      <a:pt x="412" y="410"/>
                    </a:lnTo>
                    <a:lnTo>
                      <a:pt x="414" y="410"/>
                    </a:lnTo>
                    <a:lnTo>
                      <a:pt x="416" y="410"/>
                    </a:lnTo>
                    <a:lnTo>
                      <a:pt x="420" y="408"/>
                    </a:lnTo>
                    <a:lnTo>
                      <a:pt x="424" y="408"/>
                    </a:lnTo>
                    <a:lnTo>
                      <a:pt x="428" y="408"/>
                    </a:lnTo>
                    <a:lnTo>
                      <a:pt x="430" y="410"/>
                    </a:lnTo>
                    <a:lnTo>
                      <a:pt x="432" y="410"/>
                    </a:lnTo>
                    <a:lnTo>
                      <a:pt x="436" y="410"/>
                    </a:lnTo>
                    <a:lnTo>
                      <a:pt x="438" y="408"/>
                    </a:lnTo>
                    <a:lnTo>
                      <a:pt x="440" y="408"/>
                    </a:lnTo>
                    <a:lnTo>
                      <a:pt x="444" y="408"/>
                    </a:lnTo>
                    <a:lnTo>
                      <a:pt x="446" y="406"/>
                    </a:lnTo>
                    <a:lnTo>
                      <a:pt x="446" y="404"/>
                    </a:lnTo>
                    <a:lnTo>
                      <a:pt x="448" y="402"/>
                    </a:lnTo>
                    <a:lnTo>
                      <a:pt x="452" y="400"/>
                    </a:lnTo>
                    <a:lnTo>
                      <a:pt x="454" y="402"/>
                    </a:lnTo>
                    <a:lnTo>
                      <a:pt x="456" y="402"/>
                    </a:lnTo>
                    <a:lnTo>
                      <a:pt x="458" y="404"/>
                    </a:lnTo>
                    <a:lnTo>
                      <a:pt x="460" y="408"/>
                    </a:lnTo>
                    <a:lnTo>
                      <a:pt x="462" y="410"/>
                    </a:lnTo>
                    <a:lnTo>
                      <a:pt x="466" y="412"/>
                    </a:lnTo>
                    <a:lnTo>
                      <a:pt x="468" y="412"/>
                    </a:lnTo>
                    <a:lnTo>
                      <a:pt x="470" y="414"/>
                    </a:lnTo>
                    <a:lnTo>
                      <a:pt x="470" y="416"/>
                    </a:lnTo>
                    <a:lnTo>
                      <a:pt x="468" y="416"/>
                    </a:lnTo>
                    <a:lnTo>
                      <a:pt x="466" y="416"/>
                    </a:lnTo>
                    <a:lnTo>
                      <a:pt x="464" y="416"/>
                    </a:lnTo>
                    <a:lnTo>
                      <a:pt x="460" y="414"/>
                    </a:lnTo>
                    <a:lnTo>
                      <a:pt x="458" y="414"/>
                    </a:lnTo>
                    <a:lnTo>
                      <a:pt x="454" y="412"/>
                    </a:lnTo>
                    <a:lnTo>
                      <a:pt x="450" y="412"/>
                    </a:lnTo>
                    <a:lnTo>
                      <a:pt x="448" y="414"/>
                    </a:lnTo>
                    <a:lnTo>
                      <a:pt x="446" y="416"/>
                    </a:lnTo>
                    <a:lnTo>
                      <a:pt x="440" y="418"/>
                    </a:lnTo>
                    <a:lnTo>
                      <a:pt x="436" y="420"/>
                    </a:lnTo>
                    <a:lnTo>
                      <a:pt x="434" y="422"/>
                    </a:lnTo>
                    <a:lnTo>
                      <a:pt x="430" y="424"/>
                    </a:lnTo>
                    <a:lnTo>
                      <a:pt x="430" y="426"/>
                    </a:lnTo>
                    <a:lnTo>
                      <a:pt x="430" y="428"/>
                    </a:lnTo>
                    <a:lnTo>
                      <a:pt x="430" y="430"/>
                    </a:lnTo>
                    <a:lnTo>
                      <a:pt x="432" y="430"/>
                    </a:lnTo>
                    <a:lnTo>
                      <a:pt x="436" y="430"/>
                    </a:lnTo>
                    <a:lnTo>
                      <a:pt x="438" y="432"/>
                    </a:lnTo>
                    <a:lnTo>
                      <a:pt x="440" y="432"/>
                    </a:lnTo>
                    <a:lnTo>
                      <a:pt x="442" y="432"/>
                    </a:lnTo>
                    <a:lnTo>
                      <a:pt x="444" y="432"/>
                    </a:lnTo>
                    <a:lnTo>
                      <a:pt x="446" y="430"/>
                    </a:lnTo>
                    <a:lnTo>
                      <a:pt x="448" y="432"/>
                    </a:lnTo>
                    <a:lnTo>
                      <a:pt x="450" y="436"/>
                    </a:lnTo>
                    <a:lnTo>
                      <a:pt x="448" y="438"/>
                    </a:lnTo>
                    <a:lnTo>
                      <a:pt x="444" y="440"/>
                    </a:lnTo>
                    <a:lnTo>
                      <a:pt x="442" y="440"/>
                    </a:lnTo>
                    <a:lnTo>
                      <a:pt x="438" y="440"/>
                    </a:lnTo>
                    <a:lnTo>
                      <a:pt x="434" y="438"/>
                    </a:lnTo>
                    <a:lnTo>
                      <a:pt x="432" y="438"/>
                    </a:lnTo>
                    <a:lnTo>
                      <a:pt x="430" y="438"/>
                    </a:lnTo>
                    <a:lnTo>
                      <a:pt x="428" y="440"/>
                    </a:lnTo>
                    <a:lnTo>
                      <a:pt x="426" y="440"/>
                    </a:lnTo>
                    <a:lnTo>
                      <a:pt x="420" y="438"/>
                    </a:lnTo>
                    <a:lnTo>
                      <a:pt x="414" y="438"/>
                    </a:lnTo>
                    <a:lnTo>
                      <a:pt x="412" y="436"/>
                    </a:lnTo>
                    <a:lnTo>
                      <a:pt x="408" y="436"/>
                    </a:lnTo>
                    <a:lnTo>
                      <a:pt x="404" y="436"/>
                    </a:lnTo>
                    <a:lnTo>
                      <a:pt x="400" y="436"/>
                    </a:lnTo>
                    <a:lnTo>
                      <a:pt x="396" y="436"/>
                    </a:lnTo>
                    <a:lnTo>
                      <a:pt x="392" y="436"/>
                    </a:lnTo>
                    <a:lnTo>
                      <a:pt x="388" y="436"/>
                    </a:lnTo>
                    <a:lnTo>
                      <a:pt x="382" y="438"/>
                    </a:lnTo>
                    <a:lnTo>
                      <a:pt x="378" y="438"/>
                    </a:lnTo>
                    <a:lnTo>
                      <a:pt x="374" y="438"/>
                    </a:lnTo>
                    <a:lnTo>
                      <a:pt x="370" y="440"/>
                    </a:lnTo>
                    <a:lnTo>
                      <a:pt x="364" y="442"/>
                    </a:lnTo>
                    <a:lnTo>
                      <a:pt x="354" y="446"/>
                    </a:lnTo>
                    <a:lnTo>
                      <a:pt x="348" y="450"/>
                    </a:lnTo>
                    <a:lnTo>
                      <a:pt x="344" y="452"/>
                    </a:lnTo>
                    <a:lnTo>
                      <a:pt x="340" y="452"/>
                    </a:lnTo>
                    <a:lnTo>
                      <a:pt x="334" y="456"/>
                    </a:lnTo>
                    <a:lnTo>
                      <a:pt x="330" y="458"/>
                    </a:lnTo>
                    <a:lnTo>
                      <a:pt x="328" y="460"/>
                    </a:lnTo>
                    <a:lnTo>
                      <a:pt x="324" y="464"/>
                    </a:lnTo>
                    <a:lnTo>
                      <a:pt x="322" y="466"/>
                    </a:lnTo>
                    <a:lnTo>
                      <a:pt x="320" y="468"/>
                    </a:lnTo>
                    <a:lnTo>
                      <a:pt x="314" y="472"/>
                    </a:lnTo>
                    <a:lnTo>
                      <a:pt x="312" y="472"/>
                    </a:lnTo>
                    <a:lnTo>
                      <a:pt x="310" y="474"/>
                    </a:lnTo>
                    <a:lnTo>
                      <a:pt x="306" y="474"/>
                    </a:lnTo>
                    <a:lnTo>
                      <a:pt x="302" y="476"/>
                    </a:lnTo>
                    <a:lnTo>
                      <a:pt x="300" y="476"/>
                    </a:lnTo>
                    <a:lnTo>
                      <a:pt x="296" y="478"/>
                    </a:lnTo>
                    <a:lnTo>
                      <a:pt x="292" y="478"/>
                    </a:lnTo>
                    <a:lnTo>
                      <a:pt x="286" y="478"/>
                    </a:lnTo>
                    <a:lnTo>
                      <a:pt x="282" y="478"/>
                    </a:lnTo>
                    <a:lnTo>
                      <a:pt x="280" y="478"/>
                    </a:lnTo>
                    <a:lnTo>
                      <a:pt x="278" y="478"/>
                    </a:lnTo>
                    <a:lnTo>
                      <a:pt x="272" y="476"/>
                    </a:lnTo>
                    <a:lnTo>
                      <a:pt x="266" y="476"/>
                    </a:lnTo>
                    <a:lnTo>
                      <a:pt x="258" y="474"/>
                    </a:lnTo>
                    <a:lnTo>
                      <a:pt x="254" y="472"/>
                    </a:lnTo>
                    <a:lnTo>
                      <a:pt x="248" y="470"/>
                    </a:lnTo>
                    <a:lnTo>
                      <a:pt x="242" y="470"/>
                    </a:lnTo>
                    <a:lnTo>
                      <a:pt x="238" y="468"/>
                    </a:lnTo>
                    <a:lnTo>
                      <a:pt x="234" y="466"/>
                    </a:lnTo>
                    <a:lnTo>
                      <a:pt x="230" y="466"/>
                    </a:lnTo>
                    <a:lnTo>
                      <a:pt x="226" y="464"/>
                    </a:lnTo>
                    <a:lnTo>
                      <a:pt x="214" y="462"/>
                    </a:lnTo>
                    <a:lnTo>
                      <a:pt x="200" y="460"/>
                    </a:lnTo>
                    <a:lnTo>
                      <a:pt x="190" y="460"/>
                    </a:lnTo>
                    <a:lnTo>
                      <a:pt x="180" y="458"/>
                    </a:lnTo>
                    <a:lnTo>
                      <a:pt x="174" y="456"/>
                    </a:lnTo>
                    <a:lnTo>
                      <a:pt x="166" y="456"/>
                    </a:lnTo>
                    <a:lnTo>
                      <a:pt x="158" y="454"/>
                    </a:lnTo>
                    <a:lnTo>
                      <a:pt x="150" y="454"/>
                    </a:lnTo>
                    <a:lnTo>
                      <a:pt x="144" y="454"/>
                    </a:lnTo>
                    <a:lnTo>
                      <a:pt x="140" y="454"/>
                    </a:lnTo>
                    <a:lnTo>
                      <a:pt x="134" y="452"/>
                    </a:lnTo>
                    <a:lnTo>
                      <a:pt x="128" y="452"/>
                    </a:lnTo>
                    <a:lnTo>
                      <a:pt x="126" y="452"/>
                    </a:lnTo>
                    <a:lnTo>
                      <a:pt x="122" y="452"/>
                    </a:lnTo>
                    <a:lnTo>
                      <a:pt x="118" y="450"/>
                    </a:lnTo>
                    <a:lnTo>
                      <a:pt x="114" y="448"/>
                    </a:lnTo>
                    <a:lnTo>
                      <a:pt x="108" y="448"/>
                    </a:lnTo>
                    <a:lnTo>
                      <a:pt x="102" y="446"/>
                    </a:lnTo>
                    <a:lnTo>
                      <a:pt x="98" y="446"/>
                    </a:lnTo>
                    <a:lnTo>
                      <a:pt x="94" y="446"/>
                    </a:lnTo>
                    <a:lnTo>
                      <a:pt x="92" y="446"/>
                    </a:lnTo>
                    <a:lnTo>
                      <a:pt x="88" y="444"/>
                    </a:lnTo>
                    <a:lnTo>
                      <a:pt x="84" y="444"/>
                    </a:lnTo>
                    <a:lnTo>
                      <a:pt x="80" y="442"/>
                    </a:lnTo>
                    <a:lnTo>
                      <a:pt x="76" y="442"/>
                    </a:lnTo>
                    <a:lnTo>
                      <a:pt x="78" y="334"/>
                    </a:lnTo>
                    <a:lnTo>
                      <a:pt x="76" y="310"/>
                    </a:lnTo>
                    <a:lnTo>
                      <a:pt x="78" y="268"/>
                    </a:lnTo>
                    <a:lnTo>
                      <a:pt x="76" y="168"/>
                    </a:lnTo>
                    <a:lnTo>
                      <a:pt x="76" y="156"/>
                    </a:lnTo>
                    <a:lnTo>
                      <a:pt x="76" y="142"/>
                    </a:lnTo>
                    <a:lnTo>
                      <a:pt x="76" y="114"/>
                    </a:lnTo>
                    <a:lnTo>
                      <a:pt x="76" y="98"/>
                    </a:lnTo>
                    <a:lnTo>
                      <a:pt x="76" y="84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6" y="78"/>
                    </a:lnTo>
                    <a:lnTo>
                      <a:pt x="12" y="76"/>
                    </a:lnTo>
                    <a:lnTo>
                      <a:pt x="16" y="76"/>
                    </a:lnTo>
                    <a:lnTo>
                      <a:pt x="20" y="74"/>
                    </a:lnTo>
                    <a:lnTo>
                      <a:pt x="24" y="72"/>
                    </a:lnTo>
                    <a:lnTo>
                      <a:pt x="26" y="66"/>
                    </a:lnTo>
                    <a:lnTo>
                      <a:pt x="26" y="64"/>
                    </a:lnTo>
                    <a:lnTo>
                      <a:pt x="28" y="64"/>
                    </a:lnTo>
                    <a:lnTo>
                      <a:pt x="30" y="66"/>
                    </a:lnTo>
                    <a:lnTo>
                      <a:pt x="32" y="64"/>
                    </a:lnTo>
                    <a:lnTo>
                      <a:pt x="38" y="60"/>
                    </a:lnTo>
                    <a:lnTo>
                      <a:pt x="40" y="58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6" y="58"/>
                    </a:lnTo>
                    <a:lnTo>
                      <a:pt x="48" y="54"/>
                    </a:lnTo>
                    <a:lnTo>
                      <a:pt x="52" y="52"/>
                    </a:lnTo>
                    <a:lnTo>
                      <a:pt x="54" y="54"/>
                    </a:lnTo>
                    <a:lnTo>
                      <a:pt x="56" y="56"/>
                    </a:lnTo>
                    <a:lnTo>
                      <a:pt x="58" y="56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4" y="54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8" y="44"/>
                    </a:lnTo>
                    <a:lnTo>
                      <a:pt x="68" y="42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4" y="4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3" name="Freeform 62"/>
              <p:cNvSpPr>
                <a:spLocks/>
              </p:cNvSpPr>
              <p:nvPr/>
            </p:nvSpPr>
            <p:spPr bwMode="auto">
              <a:xfrm>
                <a:off x="2513" y="2815"/>
                <a:ext cx="499" cy="304"/>
              </a:xfrm>
              <a:custGeom>
                <a:avLst/>
                <a:gdLst>
                  <a:gd name="T0" fmla="*/ 64 w 499"/>
                  <a:gd name="T1" fmla="*/ 50 h 304"/>
                  <a:gd name="T2" fmla="*/ 124 w 499"/>
                  <a:gd name="T3" fmla="*/ 44 h 304"/>
                  <a:gd name="T4" fmla="*/ 144 w 499"/>
                  <a:gd name="T5" fmla="*/ 26 h 304"/>
                  <a:gd name="T6" fmla="*/ 146 w 499"/>
                  <a:gd name="T7" fmla="*/ 12 h 304"/>
                  <a:gd name="T8" fmla="*/ 166 w 499"/>
                  <a:gd name="T9" fmla="*/ 4 h 304"/>
                  <a:gd name="T10" fmla="*/ 176 w 499"/>
                  <a:gd name="T11" fmla="*/ 2 h 304"/>
                  <a:gd name="T12" fmla="*/ 192 w 499"/>
                  <a:gd name="T13" fmla="*/ 2 h 304"/>
                  <a:gd name="T14" fmla="*/ 206 w 499"/>
                  <a:gd name="T15" fmla="*/ 14 h 304"/>
                  <a:gd name="T16" fmla="*/ 210 w 499"/>
                  <a:gd name="T17" fmla="*/ 8 h 304"/>
                  <a:gd name="T18" fmla="*/ 218 w 499"/>
                  <a:gd name="T19" fmla="*/ 14 h 304"/>
                  <a:gd name="T20" fmla="*/ 252 w 499"/>
                  <a:gd name="T21" fmla="*/ 52 h 304"/>
                  <a:gd name="T22" fmla="*/ 316 w 499"/>
                  <a:gd name="T23" fmla="*/ 66 h 304"/>
                  <a:gd name="T24" fmla="*/ 328 w 499"/>
                  <a:gd name="T25" fmla="*/ 50 h 304"/>
                  <a:gd name="T26" fmla="*/ 411 w 499"/>
                  <a:gd name="T27" fmla="*/ 52 h 304"/>
                  <a:gd name="T28" fmla="*/ 469 w 499"/>
                  <a:gd name="T29" fmla="*/ 48 h 304"/>
                  <a:gd name="T30" fmla="*/ 487 w 499"/>
                  <a:gd name="T31" fmla="*/ 74 h 304"/>
                  <a:gd name="T32" fmla="*/ 499 w 499"/>
                  <a:gd name="T33" fmla="*/ 64 h 304"/>
                  <a:gd name="T34" fmla="*/ 493 w 499"/>
                  <a:gd name="T35" fmla="*/ 92 h 304"/>
                  <a:gd name="T36" fmla="*/ 477 w 499"/>
                  <a:gd name="T37" fmla="*/ 96 h 304"/>
                  <a:gd name="T38" fmla="*/ 477 w 499"/>
                  <a:gd name="T39" fmla="*/ 116 h 304"/>
                  <a:gd name="T40" fmla="*/ 405 w 499"/>
                  <a:gd name="T41" fmla="*/ 124 h 304"/>
                  <a:gd name="T42" fmla="*/ 174 w 499"/>
                  <a:gd name="T43" fmla="*/ 228 h 304"/>
                  <a:gd name="T44" fmla="*/ 90 w 499"/>
                  <a:gd name="T45" fmla="*/ 300 h 304"/>
                  <a:gd name="T46" fmla="*/ 82 w 499"/>
                  <a:gd name="T47" fmla="*/ 294 h 304"/>
                  <a:gd name="T48" fmla="*/ 74 w 499"/>
                  <a:gd name="T49" fmla="*/ 294 h 304"/>
                  <a:gd name="T50" fmla="*/ 72 w 499"/>
                  <a:gd name="T51" fmla="*/ 286 h 304"/>
                  <a:gd name="T52" fmla="*/ 76 w 499"/>
                  <a:gd name="T53" fmla="*/ 282 h 304"/>
                  <a:gd name="T54" fmla="*/ 78 w 499"/>
                  <a:gd name="T55" fmla="*/ 276 h 304"/>
                  <a:gd name="T56" fmla="*/ 82 w 499"/>
                  <a:gd name="T57" fmla="*/ 272 h 304"/>
                  <a:gd name="T58" fmla="*/ 88 w 499"/>
                  <a:gd name="T59" fmla="*/ 256 h 304"/>
                  <a:gd name="T60" fmla="*/ 94 w 499"/>
                  <a:gd name="T61" fmla="*/ 252 h 304"/>
                  <a:gd name="T62" fmla="*/ 94 w 499"/>
                  <a:gd name="T63" fmla="*/ 262 h 304"/>
                  <a:gd name="T64" fmla="*/ 100 w 499"/>
                  <a:gd name="T65" fmla="*/ 270 h 304"/>
                  <a:gd name="T66" fmla="*/ 106 w 499"/>
                  <a:gd name="T67" fmla="*/ 270 h 304"/>
                  <a:gd name="T68" fmla="*/ 110 w 499"/>
                  <a:gd name="T69" fmla="*/ 264 h 304"/>
                  <a:gd name="T70" fmla="*/ 112 w 499"/>
                  <a:gd name="T71" fmla="*/ 254 h 304"/>
                  <a:gd name="T72" fmla="*/ 110 w 499"/>
                  <a:gd name="T73" fmla="*/ 246 h 304"/>
                  <a:gd name="T74" fmla="*/ 106 w 499"/>
                  <a:gd name="T75" fmla="*/ 236 h 304"/>
                  <a:gd name="T76" fmla="*/ 100 w 499"/>
                  <a:gd name="T77" fmla="*/ 230 h 304"/>
                  <a:gd name="T78" fmla="*/ 90 w 499"/>
                  <a:gd name="T79" fmla="*/ 232 h 304"/>
                  <a:gd name="T80" fmla="*/ 78 w 499"/>
                  <a:gd name="T81" fmla="*/ 226 h 304"/>
                  <a:gd name="T82" fmla="*/ 64 w 499"/>
                  <a:gd name="T83" fmla="*/ 226 h 304"/>
                  <a:gd name="T84" fmla="*/ 56 w 499"/>
                  <a:gd name="T85" fmla="*/ 234 h 304"/>
                  <a:gd name="T86" fmla="*/ 50 w 499"/>
                  <a:gd name="T87" fmla="*/ 242 h 304"/>
                  <a:gd name="T88" fmla="*/ 40 w 499"/>
                  <a:gd name="T89" fmla="*/ 242 h 304"/>
                  <a:gd name="T90" fmla="*/ 28 w 499"/>
                  <a:gd name="T91" fmla="*/ 236 h 304"/>
                  <a:gd name="T92" fmla="*/ 20 w 499"/>
                  <a:gd name="T93" fmla="*/ 232 h 304"/>
                  <a:gd name="T94" fmla="*/ 22 w 499"/>
                  <a:gd name="T95" fmla="*/ 228 h 304"/>
                  <a:gd name="T96" fmla="*/ 28 w 499"/>
                  <a:gd name="T97" fmla="*/ 232 h 304"/>
                  <a:gd name="T98" fmla="*/ 36 w 499"/>
                  <a:gd name="T99" fmla="*/ 230 h 304"/>
                  <a:gd name="T100" fmla="*/ 32 w 499"/>
                  <a:gd name="T101" fmla="*/ 224 h 304"/>
                  <a:gd name="T102" fmla="*/ 18 w 499"/>
                  <a:gd name="T103" fmla="*/ 226 h 304"/>
                  <a:gd name="T104" fmla="*/ 4 w 499"/>
                  <a:gd name="T105" fmla="*/ 144 h 304"/>
                  <a:gd name="T106" fmla="*/ 8 w 499"/>
                  <a:gd name="T107" fmla="*/ 104 h 30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99" h="304">
                    <a:moveTo>
                      <a:pt x="20" y="68"/>
                    </a:moveTo>
                    <a:lnTo>
                      <a:pt x="28" y="40"/>
                    </a:lnTo>
                    <a:lnTo>
                      <a:pt x="56" y="40"/>
                    </a:lnTo>
                    <a:lnTo>
                      <a:pt x="64" y="50"/>
                    </a:lnTo>
                    <a:lnTo>
                      <a:pt x="78" y="42"/>
                    </a:lnTo>
                    <a:lnTo>
                      <a:pt x="114" y="60"/>
                    </a:lnTo>
                    <a:lnTo>
                      <a:pt x="118" y="52"/>
                    </a:lnTo>
                    <a:lnTo>
                      <a:pt x="124" y="44"/>
                    </a:lnTo>
                    <a:lnTo>
                      <a:pt x="124" y="38"/>
                    </a:lnTo>
                    <a:lnTo>
                      <a:pt x="136" y="32"/>
                    </a:lnTo>
                    <a:lnTo>
                      <a:pt x="140" y="30"/>
                    </a:lnTo>
                    <a:lnTo>
                      <a:pt x="144" y="26"/>
                    </a:lnTo>
                    <a:lnTo>
                      <a:pt x="152" y="26"/>
                    </a:lnTo>
                    <a:lnTo>
                      <a:pt x="150" y="20"/>
                    </a:lnTo>
                    <a:lnTo>
                      <a:pt x="146" y="20"/>
                    </a:lnTo>
                    <a:lnTo>
                      <a:pt x="146" y="12"/>
                    </a:lnTo>
                    <a:lnTo>
                      <a:pt x="152" y="10"/>
                    </a:lnTo>
                    <a:lnTo>
                      <a:pt x="158" y="8"/>
                    </a:lnTo>
                    <a:lnTo>
                      <a:pt x="160" y="4"/>
                    </a:lnTo>
                    <a:lnTo>
                      <a:pt x="166" y="4"/>
                    </a:lnTo>
                    <a:lnTo>
                      <a:pt x="168" y="4"/>
                    </a:lnTo>
                    <a:lnTo>
                      <a:pt x="170" y="0"/>
                    </a:lnTo>
                    <a:lnTo>
                      <a:pt x="174" y="0"/>
                    </a:lnTo>
                    <a:lnTo>
                      <a:pt x="176" y="2"/>
                    </a:lnTo>
                    <a:lnTo>
                      <a:pt x="182" y="6"/>
                    </a:lnTo>
                    <a:lnTo>
                      <a:pt x="186" y="4"/>
                    </a:lnTo>
                    <a:lnTo>
                      <a:pt x="188" y="2"/>
                    </a:lnTo>
                    <a:lnTo>
                      <a:pt x="192" y="2"/>
                    </a:lnTo>
                    <a:lnTo>
                      <a:pt x="194" y="6"/>
                    </a:lnTo>
                    <a:lnTo>
                      <a:pt x="200" y="8"/>
                    </a:lnTo>
                    <a:lnTo>
                      <a:pt x="200" y="12"/>
                    </a:lnTo>
                    <a:lnTo>
                      <a:pt x="206" y="14"/>
                    </a:lnTo>
                    <a:lnTo>
                      <a:pt x="206" y="12"/>
                    </a:lnTo>
                    <a:lnTo>
                      <a:pt x="208" y="10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10"/>
                    </a:lnTo>
                    <a:lnTo>
                      <a:pt x="216" y="10"/>
                    </a:lnTo>
                    <a:lnTo>
                      <a:pt x="218" y="14"/>
                    </a:lnTo>
                    <a:lnTo>
                      <a:pt x="228" y="32"/>
                    </a:lnTo>
                    <a:lnTo>
                      <a:pt x="236" y="40"/>
                    </a:lnTo>
                    <a:lnTo>
                      <a:pt x="250" y="42"/>
                    </a:lnTo>
                    <a:lnTo>
                      <a:pt x="252" y="52"/>
                    </a:lnTo>
                    <a:lnTo>
                      <a:pt x="248" y="60"/>
                    </a:lnTo>
                    <a:lnTo>
                      <a:pt x="256" y="70"/>
                    </a:lnTo>
                    <a:lnTo>
                      <a:pt x="314" y="70"/>
                    </a:lnTo>
                    <a:lnTo>
                      <a:pt x="316" y="66"/>
                    </a:lnTo>
                    <a:lnTo>
                      <a:pt x="322" y="64"/>
                    </a:lnTo>
                    <a:lnTo>
                      <a:pt x="324" y="64"/>
                    </a:lnTo>
                    <a:lnTo>
                      <a:pt x="324" y="58"/>
                    </a:lnTo>
                    <a:lnTo>
                      <a:pt x="328" y="50"/>
                    </a:lnTo>
                    <a:lnTo>
                      <a:pt x="405" y="50"/>
                    </a:lnTo>
                    <a:lnTo>
                      <a:pt x="405" y="54"/>
                    </a:lnTo>
                    <a:lnTo>
                      <a:pt x="409" y="54"/>
                    </a:lnTo>
                    <a:lnTo>
                      <a:pt x="411" y="52"/>
                    </a:lnTo>
                    <a:lnTo>
                      <a:pt x="413" y="48"/>
                    </a:lnTo>
                    <a:lnTo>
                      <a:pt x="415" y="50"/>
                    </a:lnTo>
                    <a:lnTo>
                      <a:pt x="425" y="50"/>
                    </a:lnTo>
                    <a:lnTo>
                      <a:pt x="469" y="48"/>
                    </a:lnTo>
                    <a:lnTo>
                      <a:pt x="473" y="54"/>
                    </a:lnTo>
                    <a:lnTo>
                      <a:pt x="475" y="58"/>
                    </a:lnTo>
                    <a:lnTo>
                      <a:pt x="479" y="64"/>
                    </a:lnTo>
                    <a:lnTo>
                      <a:pt x="487" y="74"/>
                    </a:lnTo>
                    <a:lnTo>
                      <a:pt x="489" y="72"/>
                    </a:lnTo>
                    <a:lnTo>
                      <a:pt x="493" y="64"/>
                    </a:lnTo>
                    <a:lnTo>
                      <a:pt x="495" y="62"/>
                    </a:lnTo>
                    <a:lnTo>
                      <a:pt x="499" y="64"/>
                    </a:lnTo>
                    <a:lnTo>
                      <a:pt x="499" y="66"/>
                    </a:lnTo>
                    <a:lnTo>
                      <a:pt x="499" y="72"/>
                    </a:lnTo>
                    <a:lnTo>
                      <a:pt x="497" y="76"/>
                    </a:lnTo>
                    <a:lnTo>
                      <a:pt x="493" y="92"/>
                    </a:lnTo>
                    <a:lnTo>
                      <a:pt x="491" y="96"/>
                    </a:lnTo>
                    <a:lnTo>
                      <a:pt x="489" y="96"/>
                    </a:lnTo>
                    <a:lnTo>
                      <a:pt x="485" y="96"/>
                    </a:lnTo>
                    <a:lnTo>
                      <a:pt x="477" y="96"/>
                    </a:lnTo>
                    <a:lnTo>
                      <a:pt x="475" y="96"/>
                    </a:lnTo>
                    <a:lnTo>
                      <a:pt x="475" y="108"/>
                    </a:lnTo>
                    <a:lnTo>
                      <a:pt x="477" y="112"/>
                    </a:lnTo>
                    <a:lnTo>
                      <a:pt x="477" y="116"/>
                    </a:lnTo>
                    <a:lnTo>
                      <a:pt x="479" y="118"/>
                    </a:lnTo>
                    <a:lnTo>
                      <a:pt x="477" y="118"/>
                    </a:lnTo>
                    <a:lnTo>
                      <a:pt x="451" y="120"/>
                    </a:lnTo>
                    <a:lnTo>
                      <a:pt x="405" y="124"/>
                    </a:lnTo>
                    <a:lnTo>
                      <a:pt x="334" y="130"/>
                    </a:lnTo>
                    <a:lnTo>
                      <a:pt x="240" y="138"/>
                    </a:lnTo>
                    <a:lnTo>
                      <a:pt x="174" y="228"/>
                    </a:lnTo>
                    <a:lnTo>
                      <a:pt x="94" y="298"/>
                    </a:lnTo>
                    <a:lnTo>
                      <a:pt x="88" y="304"/>
                    </a:lnTo>
                    <a:lnTo>
                      <a:pt x="90" y="302"/>
                    </a:lnTo>
                    <a:lnTo>
                      <a:pt x="90" y="300"/>
                    </a:lnTo>
                    <a:lnTo>
                      <a:pt x="88" y="296"/>
                    </a:lnTo>
                    <a:lnTo>
                      <a:pt x="86" y="296"/>
                    </a:lnTo>
                    <a:lnTo>
                      <a:pt x="84" y="294"/>
                    </a:lnTo>
                    <a:lnTo>
                      <a:pt x="82" y="294"/>
                    </a:lnTo>
                    <a:lnTo>
                      <a:pt x="78" y="292"/>
                    </a:lnTo>
                    <a:lnTo>
                      <a:pt x="76" y="294"/>
                    </a:lnTo>
                    <a:lnTo>
                      <a:pt x="74" y="294"/>
                    </a:lnTo>
                    <a:lnTo>
                      <a:pt x="72" y="294"/>
                    </a:lnTo>
                    <a:lnTo>
                      <a:pt x="72" y="292"/>
                    </a:lnTo>
                    <a:lnTo>
                      <a:pt x="72" y="288"/>
                    </a:lnTo>
                    <a:lnTo>
                      <a:pt x="72" y="286"/>
                    </a:lnTo>
                    <a:lnTo>
                      <a:pt x="74" y="284"/>
                    </a:lnTo>
                    <a:lnTo>
                      <a:pt x="74" y="282"/>
                    </a:lnTo>
                    <a:lnTo>
                      <a:pt x="76" y="282"/>
                    </a:lnTo>
                    <a:lnTo>
                      <a:pt x="78" y="282"/>
                    </a:lnTo>
                    <a:lnTo>
                      <a:pt x="78" y="280"/>
                    </a:lnTo>
                    <a:lnTo>
                      <a:pt x="78" y="278"/>
                    </a:lnTo>
                    <a:lnTo>
                      <a:pt x="78" y="276"/>
                    </a:lnTo>
                    <a:lnTo>
                      <a:pt x="80" y="276"/>
                    </a:lnTo>
                    <a:lnTo>
                      <a:pt x="80" y="274"/>
                    </a:lnTo>
                    <a:lnTo>
                      <a:pt x="80" y="272"/>
                    </a:lnTo>
                    <a:lnTo>
                      <a:pt x="82" y="272"/>
                    </a:lnTo>
                    <a:lnTo>
                      <a:pt x="82" y="268"/>
                    </a:lnTo>
                    <a:lnTo>
                      <a:pt x="86" y="264"/>
                    </a:lnTo>
                    <a:lnTo>
                      <a:pt x="88" y="260"/>
                    </a:lnTo>
                    <a:lnTo>
                      <a:pt x="88" y="256"/>
                    </a:lnTo>
                    <a:lnTo>
                      <a:pt x="90" y="254"/>
                    </a:lnTo>
                    <a:lnTo>
                      <a:pt x="90" y="252"/>
                    </a:lnTo>
                    <a:lnTo>
                      <a:pt x="92" y="252"/>
                    </a:lnTo>
                    <a:lnTo>
                      <a:pt x="94" y="252"/>
                    </a:lnTo>
                    <a:lnTo>
                      <a:pt x="94" y="254"/>
                    </a:lnTo>
                    <a:lnTo>
                      <a:pt x="94" y="256"/>
                    </a:lnTo>
                    <a:lnTo>
                      <a:pt x="94" y="258"/>
                    </a:lnTo>
                    <a:lnTo>
                      <a:pt x="94" y="262"/>
                    </a:lnTo>
                    <a:lnTo>
                      <a:pt x="94" y="264"/>
                    </a:lnTo>
                    <a:lnTo>
                      <a:pt x="96" y="266"/>
                    </a:lnTo>
                    <a:lnTo>
                      <a:pt x="98" y="268"/>
                    </a:lnTo>
                    <a:lnTo>
                      <a:pt x="100" y="270"/>
                    </a:lnTo>
                    <a:lnTo>
                      <a:pt x="102" y="270"/>
                    </a:lnTo>
                    <a:lnTo>
                      <a:pt x="104" y="270"/>
                    </a:lnTo>
                    <a:lnTo>
                      <a:pt x="106" y="270"/>
                    </a:lnTo>
                    <a:lnTo>
                      <a:pt x="108" y="270"/>
                    </a:lnTo>
                    <a:lnTo>
                      <a:pt x="110" y="268"/>
                    </a:lnTo>
                    <a:lnTo>
                      <a:pt x="110" y="266"/>
                    </a:lnTo>
                    <a:lnTo>
                      <a:pt x="110" y="264"/>
                    </a:lnTo>
                    <a:lnTo>
                      <a:pt x="110" y="262"/>
                    </a:lnTo>
                    <a:lnTo>
                      <a:pt x="110" y="260"/>
                    </a:lnTo>
                    <a:lnTo>
                      <a:pt x="110" y="258"/>
                    </a:lnTo>
                    <a:lnTo>
                      <a:pt x="112" y="254"/>
                    </a:lnTo>
                    <a:lnTo>
                      <a:pt x="112" y="252"/>
                    </a:lnTo>
                    <a:lnTo>
                      <a:pt x="110" y="250"/>
                    </a:lnTo>
                    <a:lnTo>
                      <a:pt x="110" y="248"/>
                    </a:lnTo>
                    <a:lnTo>
                      <a:pt x="110" y="246"/>
                    </a:lnTo>
                    <a:lnTo>
                      <a:pt x="110" y="244"/>
                    </a:lnTo>
                    <a:lnTo>
                      <a:pt x="108" y="242"/>
                    </a:lnTo>
                    <a:lnTo>
                      <a:pt x="106" y="238"/>
                    </a:lnTo>
                    <a:lnTo>
                      <a:pt x="106" y="236"/>
                    </a:lnTo>
                    <a:lnTo>
                      <a:pt x="104" y="232"/>
                    </a:lnTo>
                    <a:lnTo>
                      <a:pt x="102" y="230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96" y="230"/>
                    </a:lnTo>
                    <a:lnTo>
                      <a:pt x="94" y="230"/>
                    </a:lnTo>
                    <a:lnTo>
                      <a:pt x="90" y="232"/>
                    </a:lnTo>
                    <a:lnTo>
                      <a:pt x="88" y="232"/>
                    </a:lnTo>
                    <a:lnTo>
                      <a:pt x="84" y="232"/>
                    </a:lnTo>
                    <a:lnTo>
                      <a:pt x="82" y="230"/>
                    </a:lnTo>
                    <a:lnTo>
                      <a:pt x="78" y="226"/>
                    </a:lnTo>
                    <a:lnTo>
                      <a:pt x="76" y="226"/>
                    </a:lnTo>
                    <a:lnTo>
                      <a:pt x="70" y="226"/>
                    </a:lnTo>
                    <a:lnTo>
                      <a:pt x="66" y="226"/>
                    </a:lnTo>
                    <a:lnTo>
                      <a:pt x="64" y="226"/>
                    </a:lnTo>
                    <a:lnTo>
                      <a:pt x="60" y="228"/>
                    </a:lnTo>
                    <a:lnTo>
                      <a:pt x="58" y="228"/>
                    </a:lnTo>
                    <a:lnTo>
                      <a:pt x="56" y="232"/>
                    </a:lnTo>
                    <a:lnTo>
                      <a:pt x="56" y="234"/>
                    </a:lnTo>
                    <a:lnTo>
                      <a:pt x="54" y="236"/>
                    </a:lnTo>
                    <a:lnTo>
                      <a:pt x="52" y="240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48" y="242"/>
                    </a:lnTo>
                    <a:lnTo>
                      <a:pt x="44" y="242"/>
                    </a:lnTo>
                    <a:lnTo>
                      <a:pt x="42" y="242"/>
                    </a:lnTo>
                    <a:lnTo>
                      <a:pt x="40" y="242"/>
                    </a:lnTo>
                    <a:lnTo>
                      <a:pt x="36" y="242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28" y="236"/>
                    </a:lnTo>
                    <a:lnTo>
                      <a:pt x="26" y="236"/>
                    </a:lnTo>
                    <a:lnTo>
                      <a:pt x="24" y="236"/>
                    </a:lnTo>
                    <a:lnTo>
                      <a:pt x="22" y="234"/>
                    </a:lnTo>
                    <a:lnTo>
                      <a:pt x="20" y="232"/>
                    </a:lnTo>
                    <a:lnTo>
                      <a:pt x="18" y="230"/>
                    </a:lnTo>
                    <a:lnTo>
                      <a:pt x="18" y="228"/>
                    </a:lnTo>
                    <a:lnTo>
                      <a:pt x="20" y="228"/>
                    </a:lnTo>
                    <a:lnTo>
                      <a:pt x="22" y="228"/>
                    </a:lnTo>
                    <a:lnTo>
                      <a:pt x="24" y="228"/>
                    </a:lnTo>
                    <a:lnTo>
                      <a:pt x="26" y="230"/>
                    </a:lnTo>
                    <a:lnTo>
                      <a:pt x="28" y="232"/>
                    </a:lnTo>
                    <a:lnTo>
                      <a:pt x="30" y="232"/>
                    </a:lnTo>
                    <a:lnTo>
                      <a:pt x="34" y="232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6" y="228"/>
                    </a:lnTo>
                    <a:lnTo>
                      <a:pt x="34" y="226"/>
                    </a:lnTo>
                    <a:lnTo>
                      <a:pt x="32" y="224"/>
                    </a:lnTo>
                    <a:lnTo>
                      <a:pt x="30" y="222"/>
                    </a:lnTo>
                    <a:lnTo>
                      <a:pt x="26" y="224"/>
                    </a:lnTo>
                    <a:lnTo>
                      <a:pt x="20" y="224"/>
                    </a:lnTo>
                    <a:lnTo>
                      <a:pt x="18" y="226"/>
                    </a:lnTo>
                    <a:lnTo>
                      <a:pt x="12" y="228"/>
                    </a:lnTo>
                    <a:lnTo>
                      <a:pt x="12" y="230"/>
                    </a:lnTo>
                    <a:lnTo>
                      <a:pt x="12" y="222"/>
                    </a:lnTo>
                    <a:lnTo>
                      <a:pt x="4" y="144"/>
                    </a:lnTo>
                    <a:lnTo>
                      <a:pt x="0" y="120"/>
                    </a:lnTo>
                    <a:lnTo>
                      <a:pt x="0" y="108"/>
                    </a:lnTo>
                    <a:lnTo>
                      <a:pt x="4" y="104"/>
                    </a:lnTo>
                    <a:lnTo>
                      <a:pt x="8" y="104"/>
                    </a:lnTo>
                    <a:lnTo>
                      <a:pt x="20" y="6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4" name="Freeform 63"/>
              <p:cNvSpPr>
                <a:spLocks/>
              </p:cNvSpPr>
              <p:nvPr/>
            </p:nvSpPr>
            <p:spPr bwMode="auto">
              <a:xfrm>
                <a:off x="2987" y="2847"/>
                <a:ext cx="243" cy="352"/>
              </a:xfrm>
              <a:custGeom>
                <a:avLst/>
                <a:gdLst>
                  <a:gd name="T0" fmla="*/ 194 w 242"/>
                  <a:gd name="T1" fmla="*/ 36 h 352"/>
                  <a:gd name="T2" fmla="*/ 206 w 242"/>
                  <a:gd name="T3" fmla="*/ 44 h 352"/>
                  <a:gd name="T4" fmla="*/ 226 w 242"/>
                  <a:gd name="T5" fmla="*/ 80 h 352"/>
                  <a:gd name="T6" fmla="*/ 244 w 242"/>
                  <a:gd name="T7" fmla="*/ 114 h 352"/>
                  <a:gd name="T8" fmla="*/ 244 w 242"/>
                  <a:gd name="T9" fmla="*/ 138 h 352"/>
                  <a:gd name="T10" fmla="*/ 228 w 242"/>
                  <a:gd name="T11" fmla="*/ 160 h 352"/>
                  <a:gd name="T12" fmla="*/ 202 w 242"/>
                  <a:gd name="T13" fmla="*/ 226 h 352"/>
                  <a:gd name="T14" fmla="*/ 128 w 242"/>
                  <a:gd name="T15" fmla="*/ 336 h 352"/>
                  <a:gd name="T16" fmla="*/ 114 w 242"/>
                  <a:gd name="T17" fmla="*/ 350 h 352"/>
                  <a:gd name="T18" fmla="*/ 106 w 242"/>
                  <a:gd name="T19" fmla="*/ 344 h 352"/>
                  <a:gd name="T20" fmla="*/ 100 w 242"/>
                  <a:gd name="T21" fmla="*/ 342 h 352"/>
                  <a:gd name="T22" fmla="*/ 104 w 242"/>
                  <a:gd name="T23" fmla="*/ 316 h 352"/>
                  <a:gd name="T24" fmla="*/ 104 w 242"/>
                  <a:gd name="T25" fmla="*/ 304 h 352"/>
                  <a:gd name="T26" fmla="*/ 106 w 242"/>
                  <a:gd name="T27" fmla="*/ 300 h 352"/>
                  <a:gd name="T28" fmla="*/ 102 w 242"/>
                  <a:gd name="T29" fmla="*/ 298 h 352"/>
                  <a:gd name="T30" fmla="*/ 98 w 242"/>
                  <a:gd name="T31" fmla="*/ 272 h 352"/>
                  <a:gd name="T32" fmla="*/ 100 w 242"/>
                  <a:gd name="T33" fmla="*/ 268 h 352"/>
                  <a:gd name="T34" fmla="*/ 106 w 242"/>
                  <a:gd name="T35" fmla="*/ 264 h 352"/>
                  <a:gd name="T36" fmla="*/ 108 w 242"/>
                  <a:gd name="T37" fmla="*/ 248 h 352"/>
                  <a:gd name="T38" fmla="*/ 102 w 242"/>
                  <a:gd name="T39" fmla="*/ 240 h 352"/>
                  <a:gd name="T40" fmla="*/ 104 w 242"/>
                  <a:gd name="T41" fmla="*/ 232 h 352"/>
                  <a:gd name="T42" fmla="*/ 108 w 242"/>
                  <a:gd name="T43" fmla="*/ 218 h 352"/>
                  <a:gd name="T44" fmla="*/ 106 w 242"/>
                  <a:gd name="T45" fmla="*/ 214 h 352"/>
                  <a:gd name="T46" fmla="*/ 100 w 242"/>
                  <a:gd name="T47" fmla="*/ 206 h 352"/>
                  <a:gd name="T48" fmla="*/ 98 w 242"/>
                  <a:gd name="T49" fmla="*/ 204 h 352"/>
                  <a:gd name="T50" fmla="*/ 90 w 242"/>
                  <a:gd name="T51" fmla="*/ 198 h 352"/>
                  <a:gd name="T52" fmla="*/ 70 w 242"/>
                  <a:gd name="T53" fmla="*/ 190 h 352"/>
                  <a:gd name="T54" fmla="*/ 48 w 242"/>
                  <a:gd name="T55" fmla="*/ 184 h 352"/>
                  <a:gd name="T56" fmla="*/ 34 w 242"/>
                  <a:gd name="T57" fmla="*/ 158 h 352"/>
                  <a:gd name="T58" fmla="*/ 34 w 242"/>
                  <a:gd name="T59" fmla="*/ 144 h 352"/>
                  <a:gd name="T60" fmla="*/ 28 w 242"/>
                  <a:gd name="T61" fmla="*/ 134 h 352"/>
                  <a:gd name="T62" fmla="*/ 18 w 242"/>
                  <a:gd name="T63" fmla="*/ 128 h 352"/>
                  <a:gd name="T64" fmla="*/ 20 w 242"/>
                  <a:gd name="T65" fmla="*/ 120 h 352"/>
                  <a:gd name="T66" fmla="*/ 16 w 242"/>
                  <a:gd name="T67" fmla="*/ 112 h 352"/>
                  <a:gd name="T68" fmla="*/ 10 w 242"/>
                  <a:gd name="T69" fmla="*/ 108 h 352"/>
                  <a:gd name="T70" fmla="*/ 8 w 242"/>
                  <a:gd name="T71" fmla="*/ 100 h 352"/>
                  <a:gd name="T72" fmla="*/ 6 w 242"/>
                  <a:gd name="T73" fmla="*/ 98 h 352"/>
                  <a:gd name="T74" fmla="*/ 2 w 242"/>
                  <a:gd name="T75" fmla="*/ 88 h 352"/>
                  <a:gd name="T76" fmla="*/ 4 w 242"/>
                  <a:gd name="T77" fmla="*/ 86 h 352"/>
                  <a:gd name="T78" fmla="*/ 2 w 242"/>
                  <a:gd name="T79" fmla="*/ 80 h 352"/>
                  <a:gd name="T80" fmla="*/ 0 w 242"/>
                  <a:gd name="T81" fmla="*/ 64 h 352"/>
                  <a:gd name="T82" fmla="*/ 10 w 242"/>
                  <a:gd name="T83" fmla="*/ 64 h 352"/>
                  <a:gd name="T84" fmla="*/ 16 w 242"/>
                  <a:gd name="T85" fmla="*/ 64 h 352"/>
                  <a:gd name="T86" fmla="*/ 22 w 242"/>
                  <a:gd name="T87" fmla="*/ 44 h 352"/>
                  <a:gd name="T88" fmla="*/ 110 w 242"/>
                  <a:gd name="T89" fmla="*/ 16 h 352"/>
                  <a:gd name="T90" fmla="*/ 110 w 242"/>
                  <a:gd name="T91" fmla="*/ 6 h 352"/>
                  <a:gd name="T92" fmla="*/ 118 w 242"/>
                  <a:gd name="T93" fmla="*/ 4 h 352"/>
                  <a:gd name="T94" fmla="*/ 134 w 242"/>
                  <a:gd name="T95" fmla="*/ 8 h 352"/>
                  <a:gd name="T96" fmla="*/ 142 w 242"/>
                  <a:gd name="T97" fmla="*/ 6 h 352"/>
                  <a:gd name="T98" fmla="*/ 152 w 242"/>
                  <a:gd name="T99" fmla="*/ 6 h 352"/>
                  <a:gd name="T100" fmla="*/ 170 w 242"/>
                  <a:gd name="T101" fmla="*/ 6 h 352"/>
                  <a:gd name="T102" fmla="*/ 178 w 242"/>
                  <a:gd name="T103" fmla="*/ 14 h 352"/>
                  <a:gd name="T104" fmla="*/ 194 w 242"/>
                  <a:gd name="T105" fmla="*/ 12 h 3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2" h="352">
                    <a:moveTo>
                      <a:pt x="192" y="12"/>
                    </a:moveTo>
                    <a:lnTo>
                      <a:pt x="192" y="36"/>
                    </a:lnTo>
                    <a:lnTo>
                      <a:pt x="204" y="36"/>
                    </a:lnTo>
                    <a:lnTo>
                      <a:pt x="204" y="44"/>
                    </a:lnTo>
                    <a:lnTo>
                      <a:pt x="204" y="80"/>
                    </a:lnTo>
                    <a:lnTo>
                      <a:pt x="224" y="80"/>
                    </a:lnTo>
                    <a:lnTo>
                      <a:pt x="224" y="114"/>
                    </a:lnTo>
                    <a:lnTo>
                      <a:pt x="242" y="114"/>
                    </a:lnTo>
                    <a:lnTo>
                      <a:pt x="242" y="134"/>
                    </a:lnTo>
                    <a:lnTo>
                      <a:pt x="242" y="138"/>
                    </a:lnTo>
                    <a:lnTo>
                      <a:pt x="242" y="160"/>
                    </a:lnTo>
                    <a:lnTo>
                      <a:pt x="226" y="160"/>
                    </a:lnTo>
                    <a:lnTo>
                      <a:pt x="216" y="196"/>
                    </a:lnTo>
                    <a:lnTo>
                      <a:pt x="200" y="226"/>
                    </a:lnTo>
                    <a:lnTo>
                      <a:pt x="162" y="284"/>
                    </a:lnTo>
                    <a:lnTo>
                      <a:pt x="126" y="336"/>
                    </a:lnTo>
                    <a:lnTo>
                      <a:pt x="114" y="352"/>
                    </a:lnTo>
                    <a:lnTo>
                      <a:pt x="114" y="350"/>
                    </a:lnTo>
                    <a:lnTo>
                      <a:pt x="112" y="346"/>
                    </a:lnTo>
                    <a:lnTo>
                      <a:pt x="106" y="344"/>
                    </a:lnTo>
                    <a:lnTo>
                      <a:pt x="102" y="342"/>
                    </a:lnTo>
                    <a:lnTo>
                      <a:pt x="100" y="342"/>
                    </a:lnTo>
                    <a:lnTo>
                      <a:pt x="102" y="326"/>
                    </a:lnTo>
                    <a:lnTo>
                      <a:pt x="104" y="316"/>
                    </a:lnTo>
                    <a:lnTo>
                      <a:pt x="104" y="308"/>
                    </a:lnTo>
                    <a:lnTo>
                      <a:pt x="104" y="304"/>
                    </a:lnTo>
                    <a:lnTo>
                      <a:pt x="106" y="302"/>
                    </a:lnTo>
                    <a:lnTo>
                      <a:pt x="106" y="300"/>
                    </a:lnTo>
                    <a:lnTo>
                      <a:pt x="104" y="298"/>
                    </a:lnTo>
                    <a:lnTo>
                      <a:pt x="102" y="298"/>
                    </a:lnTo>
                    <a:lnTo>
                      <a:pt x="100" y="284"/>
                    </a:lnTo>
                    <a:lnTo>
                      <a:pt x="98" y="272"/>
                    </a:lnTo>
                    <a:lnTo>
                      <a:pt x="100" y="270"/>
                    </a:lnTo>
                    <a:lnTo>
                      <a:pt x="100" y="268"/>
                    </a:lnTo>
                    <a:lnTo>
                      <a:pt x="104" y="266"/>
                    </a:lnTo>
                    <a:lnTo>
                      <a:pt x="106" y="264"/>
                    </a:lnTo>
                    <a:lnTo>
                      <a:pt x="110" y="254"/>
                    </a:lnTo>
                    <a:lnTo>
                      <a:pt x="108" y="248"/>
                    </a:lnTo>
                    <a:lnTo>
                      <a:pt x="104" y="244"/>
                    </a:lnTo>
                    <a:lnTo>
                      <a:pt x="102" y="240"/>
                    </a:lnTo>
                    <a:lnTo>
                      <a:pt x="106" y="236"/>
                    </a:lnTo>
                    <a:lnTo>
                      <a:pt x="104" y="232"/>
                    </a:lnTo>
                    <a:lnTo>
                      <a:pt x="104" y="230"/>
                    </a:lnTo>
                    <a:lnTo>
                      <a:pt x="108" y="218"/>
                    </a:lnTo>
                    <a:lnTo>
                      <a:pt x="106" y="214"/>
                    </a:lnTo>
                    <a:lnTo>
                      <a:pt x="104" y="208"/>
                    </a:lnTo>
                    <a:lnTo>
                      <a:pt x="100" y="206"/>
                    </a:lnTo>
                    <a:lnTo>
                      <a:pt x="98" y="204"/>
                    </a:lnTo>
                    <a:lnTo>
                      <a:pt x="96" y="198"/>
                    </a:lnTo>
                    <a:lnTo>
                      <a:pt x="90" y="198"/>
                    </a:lnTo>
                    <a:lnTo>
                      <a:pt x="82" y="190"/>
                    </a:lnTo>
                    <a:lnTo>
                      <a:pt x="70" y="190"/>
                    </a:lnTo>
                    <a:lnTo>
                      <a:pt x="66" y="188"/>
                    </a:lnTo>
                    <a:lnTo>
                      <a:pt x="48" y="184"/>
                    </a:lnTo>
                    <a:lnTo>
                      <a:pt x="38" y="172"/>
                    </a:lnTo>
                    <a:lnTo>
                      <a:pt x="34" y="158"/>
                    </a:lnTo>
                    <a:lnTo>
                      <a:pt x="34" y="152"/>
                    </a:lnTo>
                    <a:lnTo>
                      <a:pt x="34" y="144"/>
                    </a:lnTo>
                    <a:lnTo>
                      <a:pt x="32" y="140"/>
                    </a:lnTo>
                    <a:lnTo>
                      <a:pt x="28" y="134"/>
                    </a:lnTo>
                    <a:lnTo>
                      <a:pt x="22" y="132"/>
                    </a:lnTo>
                    <a:lnTo>
                      <a:pt x="18" y="128"/>
                    </a:lnTo>
                    <a:lnTo>
                      <a:pt x="18" y="124"/>
                    </a:lnTo>
                    <a:lnTo>
                      <a:pt x="20" y="120"/>
                    </a:lnTo>
                    <a:lnTo>
                      <a:pt x="20" y="116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0" y="108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6"/>
                    </a:lnTo>
                    <a:lnTo>
                      <a:pt x="2" y="84"/>
                    </a:lnTo>
                    <a:lnTo>
                      <a:pt x="2" y="80"/>
                    </a:lnTo>
                    <a:lnTo>
                      <a:pt x="0" y="76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10" y="64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8" y="60"/>
                    </a:lnTo>
                    <a:lnTo>
                      <a:pt x="22" y="44"/>
                    </a:lnTo>
                    <a:lnTo>
                      <a:pt x="100" y="16"/>
                    </a:lnTo>
                    <a:lnTo>
                      <a:pt x="110" y="16"/>
                    </a:lnTo>
                    <a:lnTo>
                      <a:pt x="110" y="12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8" y="4"/>
                    </a:lnTo>
                    <a:lnTo>
                      <a:pt x="120" y="0"/>
                    </a:lnTo>
                    <a:lnTo>
                      <a:pt x="132" y="8"/>
                    </a:lnTo>
                    <a:lnTo>
                      <a:pt x="134" y="6"/>
                    </a:lnTo>
                    <a:lnTo>
                      <a:pt x="140" y="6"/>
                    </a:lnTo>
                    <a:lnTo>
                      <a:pt x="150" y="4"/>
                    </a:lnTo>
                    <a:lnTo>
                      <a:pt x="150" y="6"/>
                    </a:lnTo>
                    <a:lnTo>
                      <a:pt x="164" y="2"/>
                    </a:lnTo>
                    <a:lnTo>
                      <a:pt x="168" y="6"/>
                    </a:lnTo>
                    <a:lnTo>
                      <a:pt x="174" y="12"/>
                    </a:lnTo>
                    <a:lnTo>
                      <a:pt x="176" y="14"/>
                    </a:lnTo>
                    <a:lnTo>
                      <a:pt x="190" y="14"/>
                    </a:lnTo>
                    <a:lnTo>
                      <a:pt x="192" y="1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5" name="Freeform 64"/>
              <p:cNvSpPr>
                <a:spLocks/>
              </p:cNvSpPr>
              <p:nvPr/>
            </p:nvSpPr>
            <p:spPr bwMode="auto">
              <a:xfrm>
                <a:off x="4128" y="2851"/>
                <a:ext cx="24" cy="34"/>
              </a:xfrm>
              <a:custGeom>
                <a:avLst/>
                <a:gdLst>
                  <a:gd name="T0" fmla="*/ 24 w 24"/>
                  <a:gd name="T1" fmla="*/ 12 h 34"/>
                  <a:gd name="T2" fmla="*/ 24 w 24"/>
                  <a:gd name="T3" fmla="*/ 14 h 34"/>
                  <a:gd name="T4" fmla="*/ 24 w 24"/>
                  <a:gd name="T5" fmla="*/ 18 h 34"/>
                  <a:gd name="T6" fmla="*/ 22 w 24"/>
                  <a:gd name="T7" fmla="*/ 22 h 34"/>
                  <a:gd name="T8" fmla="*/ 20 w 24"/>
                  <a:gd name="T9" fmla="*/ 24 h 34"/>
                  <a:gd name="T10" fmla="*/ 16 w 24"/>
                  <a:gd name="T11" fmla="*/ 26 h 34"/>
                  <a:gd name="T12" fmla="*/ 14 w 24"/>
                  <a:gd name="T13" fmla="*/ 30 h 34"/>
                  <a:gd name="T14" fmla="*/ 12 w 24"/>
                  <a:gd name="T15" fmla="*/ 34 h 34"/>
                  <a:gd name="T16" fmla="*/ 10 w 24"/>
                  <a:gd name="T17" fmla="*/ 34 h 34"/>
                  <a:gd name="T18" fmla="*/ 6 w 24"/>
                  <a:gd name="T19" fmla="*/ 32 h 34"/>
                  <a:gd name="T20" fmla="*/ 2 w 24"/>
                  <a:gd name="T21" fmla="*/ 34 h 34"/>
                  <a:gd name="T22" fmla="*/ 2 w 24"/>
                  <a:gd name="T23" fmla="*/ 30 h 34"/>
                  <a:gd name="T24" fmla="*/ 4 w 24"/>
                  <a:gd name="T25" fmla="*/ 28 h 34"/>
                  <a:gd name="T26" fmla="*/ 4 w 24"/>
                  <a:gd name="T27" fmla="*/ 24 h 34"/>
                  <a:gd name="T28" fmla="*/ 0 w 24"/>
                  <a:gd name="T29" fmla="*/ 20 h 34"/>
                  <a:gd name="T30" fmla="*/ 0 w 24"/>
                  <a:gd name="T31" fmla="*/ 14 h 34"/>
                  <a:gd name="T32" fmla="*/ 2 w 24"/>
                  <a:gd name="T33" fmla="*/ 12 h 34"/>
                  <a:gd name="T34" fmla="*/ 4 w 24"/>
                  <a:gd name="T35" fmla="*/ 10 h 34"/>
                  <a:gd name="T36" fmla="*/ 2 w 24"/>
                  <a:gd name="T37" fmla="*/ 6 h 34"/>
                  <a:gd name="T38" fmla="*/ 6 w 24"/>
                  <a:gd name="T39" fmla="*/ 2 h 34"/>
                  <a:gd name="T40" fmla="*/ 8 w 24"/>
                  <a:gd name="T41" fmla="*/ 0 h 34"/>
                  <a:gd name="T42" fmla="*/ 10 w 24"/>
                  <a:gd name="T43" fmla="*/ 0 h 34"/>
                  <a:gd name="T44" fmla="*/ 10 w 24"/>
                  <a:gd name="T45" fmla="*/ 2 h 34"/>
                  <a:gd name="T46" fmla="*/ 14 w 24"/>
                  <a:gd name="T47" fmla="*/ 4 h 34"/>
                  <a:gd name="T48" fmla="*/ 18 w 24"/>
                  <a:gd name="T49" fmla="*/ 4 h 34"/>
                  <a:gd name="T50" fmla="*/ 20 w 24"/>
                  <a:gd name="T51" fmla="*/ 6 h 34"/>
                  <a:gd name="T52" fmla="*/ 22 w 24"/>
                  <a:gd name="T53" fmla="*/ 10 h 34"/>
                  <a:gd name="T54" fmla="*/ 24 w 24"/>
                  <a:gd name="T55" fmla="*/ 12 h 34"/>
                  <a:gd name="T56" fmla="*/ 24 w 24"/>
                  <a:gd name="T57" fmla="*/ 12 h 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4" h="34">
                    <a:moveTo>
                      <a:pt x="24" y="12"/>
                    </a:moveTo>
                    <a:lnTo>
                      <a:pt x="24" y="14"/>
                    </a:lnTo>
                    <a:lnTo>
                      <a:pt x="24" y="18"/>
                    </a:lnTo>
                    <a:lnTo>
                      <a:pt x="22" y="22"/>
                    </a:lnTo>
                    <a:lnTo>
                      <a:pt x="20" y="24"/>
                    </a:lnTo>
                    <a:lnTo>
                      <a:pt x="16" y="26"/>
                    </a:lnTo>
                    <a:lnTo>
                      <a:pt x="14" y="30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6" y="32"/>
                    </a:lnTo>
                    <a:lnTo>
                      <a:pt x="2" y="34"/>
                    </a:lnTo>
                    <a:lnTo>
                      <a:pt x="2" y="30"/>
                    </a:lnTo>
                    <a:lnTo>
                      <a:pt x="4" y="28"/>
                    </a:lnTo>
                    <a:lnTo>
                      <a:pt x="4" y="24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4" y="4"/>
                    </a:lnTo>
                    <a:lnTo>
                      <a:pt x="18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4" y="12"/>
                    </a:lnTo>
                    <a:close/>
                  </a:path>
                </a:pathLst>
              </a:custGeom>
              <a:solidFill>
                <a:srgbClr val="336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6" name="Freeform 65"/>
              <p:cNvSpPr>
                <a:spLocks/>
              </p:cNvSpPr>
              <p:nvPr/>
            </p:nvSpPr>
            <p:spPr bwMode="auto">
              <a:xfrm>
                <a:off x="3794" y="2861"/>
                <a:ext cx="434" cy="342"/>
              </a:xfrm>
              <a:custGeom>
                <a:avLst/>
                <a:gdLst>
                  <a:gd name="T0" fmla="*/ 110 w 434"/>
                  <a:gd name="T1" fmla="*/ 84 h 342"/>
                  <a:gd name="T2" fmla="*/ 164 w 434"/>
                  <a:gd name="T3" fmla="*/ 96 h 342"/>
                  <a:gd name="T4" fmla="*/ 194 w 434"/>
                  <a:gd name="T5" fmla="*/ 94 h 342"/>
                  <a:gd name="T6" fmla="*/ 174 w 434"/>
                  <a:gd name="T7" fmla="*/ 116 h 342"/>
                  <a:gd name="T8" fmla="*/ 194 w 434"/>
                  <a:gd name="T9" fmla="*/ 140 h 342"/>
                  <a:gd name="T10" fmla="*/ 228 w 434"/>
                  <a:gd name="T11" fmla="*/ 156 h 342"/>
                  <a:gd name="T12" fmla="*/ 274 w 434"/>
                  <a:gd name="T13" fmla="*/ 140 h 342"/>
                  <a:gd name="T14" fmla="*/ 276 w 434"/>
                  <a:gd name="T15" fmla="*/ 108 h 342"/>
                  <a:gd name="T16" fmla="*/ 284 w 434"/>
                  <a:gd name="T17" fmla="*/ 78 h 342"/>
                  <a:gd name="T18" fmla="*/ 290 w 434"/>
                  <a:gd name="T19" fmla="*/ 52 h 342"/>
                  <a:gd name="T20" fmla="*/ 326 w 434"/>
                  <a:gd name="T21" fmla="*/ 30 h 342"/>
                  <a:gd name="T22" fmla="*/ 356 w 434"/>
                  <a:gd name="T23" fmla="*/ 36 h 342"/>
                  <a:gd name="T24" fmla="*/ 358 w 434"/>
                  <a:gd name="T25" fmla="*/ 16 h 342"/>
                  <a:gd name="T26" fmla="*/ 376 w 434"/>
                  <a:gd name="T27" fmla="*/ 14 h 342"/>
                  <a:gd name="T28" fmla="*/ 376 w 434"/>
                  <a:gd name="T29" fmla="*/ 30 h 342"/>
                  <a:gd name="T30" fmla="*/ 358 w 434"/>
                  <a:gd name="T31" fmla="*/ 48 h 342"/>
                  <a:gd name="T32" fmla="*/ 372 w 434"/>
                  <a:gd name="T33" fmla="*/ 60 h 342"/>
                  <a:gd name="T34" fmla="*/ 348 w 434"/>
                  <a:gd name="T35" fmla="*/ 64 h 342"/>
                  <a:gd name="T36" fmla="*/ 346 w 434"/>
                  <a:gd name="T37" fmla="*/ 82 h 342"/>
                  <a:gd name="T38" fmla="*/ 362 w 434"/>
                  <a:gd name="T39" fmla="*/ 74 h 342"/>
                  <a:gd name="T40" fmla="*/ 380 w 434"/>
                  <a:gd name="T41" fmla="*/ 72 h 342"/>
                  <a:gd name="T42" fmla="*/ 384 w 434"/>
                  <a:gd name="T43" fmla="*/ 76 h 342"/>
                  <a:gd name="T44" fmla="*/ 398 w 434"/>
                  <a:gd name="T45" fmla="*/ 84 h 342"/>
                  <a:gd name="T46" fmla="*/ 412 w 434"/>
                  <a:gd name="T47" fmla="*/ 92 h 342"/>
                  <a:gd name="T48" fmla="*/ 372 w 434"/>
                  <a:gd name="T49" fmla="*/ 104 h 342"/>
                  <a:gd name="T50" fmla="*/ 368 w 434"/>
                  <a:gd name="T51" fmla="*/ 106 h 342"/>
                  <a:gd name="T52" fmla="*/ 396 w 434"/>
                  <a:gd name="T53" fmla="*/ 138 h 342"/>
                  <a:gd name="T54" fmla="*/ 370 w 434"/>
                  <a:gd name="T55" fmla="*/ 130 h 342"/>
                  <a:gd name="T56" fmla="*/ 372 w 434"/>
                  <a:gd name="T57" fmla="*/ 162 h 342"/>
                  <a:gd name="T58" fmla="*/ 386 w 434"/>
                  <a:gd name="T59" fmla="*/ 186 h 342"/>
                  <a:gd name="T60" fmla="*/ 420 w 434"/>
                  <a:gd name="T61" fmla="*/ 212 h 342"/>
                  <a:gd name="T62" fmla="*/ 422 w 434"/>
                  <a:gd name="T63" fmla="*/ 220 h 342"/>
                  <a:gd name="T64" fmla="*/ 386 w 434"/>
                  <a:gd name="T65" fmla="*/ 240 h 342"/>
                  <a:gd name="T66" fmla="*/ 372 w 434"/>
                  <a:gd name="T67" fmla="*/ 214 h 342"/>
                  <a:gd name="T68" fmla="*/ 338 w 434"/>
                  <a:gd name="T69" fmla="*/ 182 h 342"/>
                  <a:gd name="T70" fmla="*/ 316 w 434"/>
                  <a:gd name="T71" fmla="*/ 188 h 342"/>
                  <a:gd name="T72" fmla="*/ 328 w 434"/>
                  <a:gd name="T73" fmla="*/ 200 h 342"/>
                  <a:gd name="T74" fmla="*/ 336 w 434"/>
                  <a:gd name="T75" fmla="*/ 186 h 342"/>
                  <a:gd name="T76" fmla="*/ 354 w 434"/>
                  <a:gd name="T77" fmla="*/ 206 h 342"/>
                  <a:gd name="T78" fmla="*/ 330 w 434"/>
                  <a:gd name="T79" fmla="*/ 222 h 342"/>
                  <a:gd name="T80" fmla="*/ 310 w 434"/>
                  <a:gd name="T81" fmla="*/ 212 h 342"/>
                  <a:gd name="T82" fmla="*/ 320 w 434"/>
                  <a:gd name="T83" fmla="*/ 238 h 342"/>
                  <a:gd name="T84" fmla="*/ 316 w 434"/>
                  <a:gd name="T85" fmla="*/ 250 h 342"/>
                  <a:gd name="T86" fmla="*/ 282 w 434"/>
                  <a:gd name="T87" fmla="*/ 242 h 342"/>
                  <a:gd name="T88" fmla="*/ 252 w 434"/>
                  <a:gd name="T89" fmla="*/ 240 h 342"/>
                  <a:gd name="T90" fmla="*/ 250 w 434"/>
                  <a:gd name="T91" fmla="*/ 226 h 342"/>
                  <a:gd name="T92" fmla="*/ 242 w 434"/>
                  <a:gd name="T93" fmla="*/ 232 h 342"/>
                  <a:gd name="T94" fmla="*/ 226 w 434"/>
                  <a:gd name="T95" fmla="*/ 246 h 342"/>
                  <a:gd name="T96" fmla="*/ 256 w 434"/>
                  <a:gd name="T97" fmla="*/ 278 h 342"/>
                  <a:gd name="T98" fmla="*/ 264 w 434"/>
                  <a:gd name="T99" fmla="*/ 286 h 342"/>
                  <a:gd name="T100" fmla="*/ 302 w 434"/>
                  <a:gd name="T101" fmla="*/ 302 h 342"/>
                  <a:gd name="T102" fmla="*/ 328 w 434"/>
                  <a:gd name="T103" fmla="*/ 326 h 342"/>
                  <a:gd name="T104" fmla="*/ 296 w 434"/>
                  <a:gd name="T105" fmla="*/ 314 h 342"/>
                  <a:gd name="T106" fmla="*/ 214 w 434"/>
                  <a:gd name="T107" fmla="*/ 272 h 342"/>
                  <a:gd name="T108" fmla="*/ 148 w 434"/>
                  <a:gd name="T109" fmla="*/ 226 h 342"/>
                  <a:gd name="T110" fmla="*/ 70 w 434"/>
                  <a:gd name="T111" fmla="*/ 148 h 342"/>
                  <a:gd name="T112" fmla="*/ 16 w 434"/>
                  <a:gd name="T113" fmla="*/ 58 h 342"/>
                  <a:gd name="T114" fmla="*/ 48 w 434"/>
                  <a:gd name="T115" fmla="*/ 62 h 342"/>
                  <a:gd name="T116" fmla="*/ 86 w 434"/>
                  <a:gd name="T117" fmla="*/ 62 h 34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4" h="342">
                    <a:moveTo>
                      <a:pt x="100" y="48"/>
                    </a:moveTo>
                    <a:lnTo>
                      <a:pt x="102" y="50"/>
                    </a:lnTo>
                    <a:lnTo>
                      <a:pt x="102" y="52"/>
                    </a:lnTo>
                    <a:lnTo>
                      <a:pt x="104" y="54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6" y="68"/>
                    </a:lnTo>
                    <a:lnTo>
                      <a:pt x="106" y="72"/>
                    </a:lnTo>
                    <a:lnTo>
                      <a:pt x="108" y="74"/>
                    </a:lnTo>
                    <a:lnTo>
                      <a:pt x="110" y="78"/>
                    </a:lnTo>
                    <a:lnTo>
                      <a:pt x="110" y="80"/>
                    </a:lnTo>
                    <a:lnTo>
                      <a:pt x="110" y="84"/>
                    </a:lnTo>
                    <a:lnTo>
                      <a:pt x="112" y="88"/>
                    </a:lnTo>
                    <a:lnTo>
                      <a:pt x="114" y="92"/>
                    </a:lnTo>
                    <a:lnTo>
                      <a:pt x="118" y="94"/>
                    </a:lnTo>
                    <a:lnTo>
                      <a:pt x="120" y="98"/>
                    </a:lnTo>
                    <a:lnTo>
                      <a:pt x="126" y="100"/>
                    </a:lnTo>
                    <a:lnTo>
                      <a:pt x="130" y="102"/>
                    </a:lnTo>
                    <a:lnTo>
                      <a:pt x="138" y="104"/>
                    </a:lnTo>
                    <a:lnTo>
                      <a:pt x="146" y="102"/>
                    </a:lnTo>
                    <a:lnTo>
                      <a:pt x="154" y="98"/>
                    </a:lnTo>
                    <a:lnTo>
                      <a:pt x="160" y="96"/>
                    </a:lnTo>
                    <a:lnTo>
                      <a:pt x="164" y="96"/>
                    </a:lnTo>
                    <a:lnTo>
                      <a:pt x="168" y="94"/>
                    </a:lnTo>
                    <a:lnTo>
                      <a:pt x="170" y="94"/>
                    </a:lnTo>
                    <a:lnTo>
                      <a:pt x="172" y="92"/>
                    </a:lnTo>
                    <a:lnTo>
                      <a:pt x="176" y="90"/>
                    </a:lnTo>
                    <a:lnTo>
                      <a:pt x="180" y="88"/>
                    </a:lnTo>
                    <a:lnTo>
                      <a:pt x="184" y="84"/>
                    </a:lnTo>
                    <a:lnTo>
                      <a:pt x="186" y="84"/>
                    </a:lnTo>
                    <a:lnTo>
                      <a:pt x="188" y="86"/>
                    </a:lnTo>
                    <a:lnTo>
                      <a:pt x="192" y="88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4" y="94"/>
                    </a:lnTo>
                    <a:lnTo>
                      <a:pt x="190" y="96"/>
                    </a:lnTo>
                    <a:lnTo>
                      <a:pt x="188" y="98"/>
                    </a:lnTo>
                    <a:lnTo>
                      <a:pt x="184" y="100"/>
                    </a:lnTo>
                    <a:lnTo>
                      <a:pt x="182" y="100"/>
                    </a:lnTo>
                    <a:lnTo>
                      <a:pt x="180" y="102"/>
                    </a:lnTo>
                    <a:lnTo>
                      <a:pt x="178" y="102"/>
                    </a:lnTo>
                    <a:lnTo>
                      <a:pt x="176" y="102"/>
                    </a:lnTo>
                    <a:lnTo>
                      <a:pt x="176" y="104"/>
                    </a:lnTo>
                    <a:lnTo>
                      <a:pt x="176" y="108"/>
                    </a:lnTo>
                    <a:lnTo>
                      <a:pt x="174" y="112"/>
                    </a:lnTo>
                    <a:lnTo>
                      <a:pt x="174" y="116"/>
                    </a:lnTo>
                    <a:lnTo>
                      <a:pt x="176" y="118"/>
                    </a:lnTo>
                    <a:lnTo>
                      <a:pt x="176" y="122"/>
                    </a:lnTo>
                    <a:lnTo>
                      <a:pt x="178" y="124"/>
                    </a:lnTo>
                    <a:lnTo>
                      <a:pt x="182" y="128"/>
                    </a:lnTo>
                    <a:lnTo>
                      <a:pt x="184" y="130"/>
                    </a:lnTo>
                    <a:lnTo>
                      <a:pt x="186" y="132"/>
                    </a:lnTo>
                    <a:lnTo>
                      <a:pt x="188" y="132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2" y="136"/>
                    </a:lnTo>
                    <a:lnTo>
                      <a:pt x="192" y="138"/>
                    </a:lnTo>
                    <a:lnTo>
                      <a:pt x="194" y="140"/>
                    </a:lnTo>
                    <a:lnTo>
                      <a:pt x="196" y="144"/>
                    </a:lnTo>
                    <a:lnTo>
                      <a:pt x="198" y="146"/>
                    </a:lnTo>
                    <a:lnTo>
                      <a:pt x="202" y="148"/>
                    </a:lnTo>
                    <a:lnTo>
                      <a:pt x="206" y="152"/>
                    </a:lnTo>
                    <a:lnTo>
                      <a:pt x="212" y="154"/>
                    </a:lnTo>
                    <a:lnTo>
                      <a:pt x="214" y="154"/>
                    </a:lnTo>
                    <a:lnTo>
                      <a:pt x="216" y="152"/>
                    </a:lnTo>
                    <a:lnTo>
                      <a:pt x="220" y="152"/>
                    </a:lnTo>
                    <a:lnTo>
                      <a:pt x="222" y="152"/>
                    </a:lnTo>
                    <a:lnTo>
                      <a:pt x="224" y="154"/>
                    </a:lnTo>
                    <a:lnTo>
                      <a:pt x="226" y="156"/>
                    </a:lnTo>
                    <a:lnTo>
                      <a:pt x="228" y="156"/>
                    </a:lnTo>
                    <a:lnTo>
                      <a:pt x="230" y="156"/>
                    </a:lnTo>
                    <a:lnTo>
                      <a:pt x="234" y="156"/>
                    </a:lnTo>
                    <a:lnTo>
                      <a:pt x="242" y="156"/>
                    </a:lnTo>
                    <a:lnTo>
                      <a:pt x="248" y="154"/>
                    </a:lnTo>
                    <a:lnTo>
                      <a:pt x="254" y="152"/>
                    </a:lnTo>
                    <a:lnTo>
                      <a:pt x="258" y="150"/>
                    </a:lnTo>
                    <a:lnTo>
                      <a:pt x="264" y="148"/>
                    </a:lnTo>
                    <a:lnTo>
                      <a:pt x="268" y="144"/>
                    </a:lnTo>
                    <a:lnTo>
                      <a:pt x="272" y="142"/>
                    </a:lnTo>
                    <a:lnTo>
                      <a:pt x="272" y="140"/>
                    </a:lnTo>
                    <a:lnTo>
                      <a:pt x="274" y="140"/>
                    </a:lnTo>
                    <a:lnTo>
                      <a:pt x="274" y="138"/>
                    </a:lnTo>
                    <a:lnTo>
                      <a:pt x="274" y="136"/>
                    </a:lnTo>
                    <a:lnTo>
                      <a:pt x="274" y="134"/>
                    </a:lnTo>
                    <a:lnTo>
                      <a:pt x="274" y="132"/>
                    </a:lnTo>
                    <a:lnTo>
                      <a:pt x="272" y="130"/>
                    </a:lnTo>
                    <a:lnTo>
                      <a:pt x="272" y="128"/>
                    </a:lnTo>
                    <a:lnTo>
                      <a:pt x="272" y="124"/>
                    </a:lnTo>
                    <a:lnTo>
                      <a:pt x="272" y="120"/>
                    </a:lnTo>
                    <a:lnTo>
                      <a:pt x="272" y="116"/>
                    </a:lnTo>
                    <a:lnTo>
                      <a:pt x="274" y="114"/>
                    </a:lnTo>
                    <a:lnTo>
                      <a:pt x="276" y="110"/>
                    </a:lnTo>
                    <a:lnTo>
                      <a:pt x="276" y="108"/>
                    </a:lnTo>
                    <a:lnTo>
                      <a:pt x="278" y="106"/>
                    </a:lnTo>
                    <a:lnTo>
                      <a:pt x="280" y="104"/>
                    </a:lnTo>
                    <a:lnTo>
                      <a:pt x="280" y="102"/>
                    </a:lnTo>
                    <a:lnTo>
                      <a:pt x="280" y="98"/>
                    </a:lnTo>
                    <a:lnTo>
                      <a:pt x="280" y="96"/>
                    </a:lnTo>
                    <a:lnTo>
                      <a:pt x="280" y="92"/>
                    </a:lnTo>
                    <a:lnTo>
                      <a:pt x="280" y="90"/>
                    </a:lnTo>
                    <a:lnTo>
                      <a:pt x="282" y="86"/>
                    </a:lnTo>
                    <a:lnTo>
                      <a:pt x="282" y="82"/>
                    </a:lnTo>
                    <a:lnTo>
                      <a:pt x="284" y="80"/>
                    </a:lnTo>
                    <a:lnTo>
                      <a:pt x="284" y="78"/>
                    </a:lnTo>
                    <a:lnTo>
                      <a:pt x="286" y="74"/>
                    </a:lnTo>
                    <a:lnTo>
                      <a:pt x="284" y="72"/>
                    </a:lnTo>
                    <a:lnTo>
                      <a:pt x="284" y="70"/>
                    </a:lnTo>
                    <a:lnTo>
                      <a:pt x="284" y="66"/>
                    </a:lnTo>
                    <a:lnTo>
                      <a:pt x="282" y="60"/>
                    </a:lnTo>
                    <a:lnTo>
                      <a:pt x="280" y="58"/>
                    </a:lnTo>
                    <a:lnTo>
                      <a:pt x="280" y="56"/>
                    </a:lnTo>
                    <a:lnTo>
                      <a:pt x="280" y="54"/>
                    </a:lnTo>
                    <a:lnTo>
                      <a:pt x="282" y="52"/>
                    </a:lnTo>
                    <a:lnTo>
                      <a:pt x="284" y="52"/>
                    </a:lnTo>
                    <a:lnTo>
                      <a:pt x="288" y="52"/>
                    </a:lnTo>
                    <a:lnTo>
                      <a:pt x="290" y="52"/>
                    </a:lnTo>
                    <a:lnTo>
                      <a:pt x="292" y="50"/>
                    </a:lnTo>
                    <a:lnTo>
                      <a:pt x="294" y="48"/>
                    </a:lnTo>
                    <a:lnTo>
                      <a:pt x="296" y="48"/>
                    </a:lnTo>
                    <a:lnTo>
                      <a:pt x="298" y="48"/>
                    </a:lnTo>
                    <a:lnTo>
                      <a:pt x="300" y="46"/>
                    </a:lnTo>
                    <a:lnTo>
                      <a:pt x="304" y="44"/>
                    </a:lnTo>
                    <a:lnTo>
                      <a:pt x="306" y="40"/>
                    </a:lnTo>
                    <a:lnTo>
                      <a:pt x="310" y="38"/>
                    </a:lnTo>
                    <a:lnTo>
                      <a:pt x="314" y="36"/>
                    </a:lnTo>
                    <a:lnTo>
                      <a:pt x="316" y="36"/>
                    </a:lnTo>
                    <a:lnTo>
                      <a:pt x="320" y="34"/>
                    </a:lnTo>
                    <a:lnTo>
                      <a:pt x="326" y="30"/>
                    </a:lnTo>
                    <a:lnTo>
                      <a:pt x="330" y="28"/>
                    </a:lnTo>
                    <a:lnTo>
                      <a:pt x="330" y="26"/>
                    </a:lnTo>
                    <a:lnTo>
                      <a:pt x="334" y="26"/>
                    </a:lnTo>
                    <a:lnTo>
                      <a:pt x="334" y="28"/>
                    </a:lnTo>
                    <a:lnTo>
                      <a:pt x="332" y="32"/>
                    </a:lnTo>
                    <a:lnTo>
                      <a:pt x="336" y="34"/>
                    </a:lnTo>
                    <a:lnTo>
                      <a:pt x="338" y="32"/>
                    </a:lnTo>
                    <a:lnTo>
                      <a:pt x="340" y="30"/>
                    </a:lnTo>
                    <a:lnTo>
                      <a:pt x="342" y="32"/>
                    </a:lnTo>
                    <a:lnTo>
                      <a:pt x="348" y="34"/>
                    </a:lnTo>
                    <a:lnTo>
                      <a:pt x="352" y="36"/>
                    </a:lnTo>
                    <a:lnTo>
                      <a:pt x="356" y="36"/>
                    </a:lnTo>
                    <a:lnTo>
                      <a:pt x="358" y="34"/>
                    </a:lnTo>
                    <a:lnTo>
                      <a:pt x="360" y="28"/>
                    </a:lnTo>
                    <a:lnTo>
                      <a:pt x="362" y="24"/>
                    </a:lnTo>
                    <a:lnTo>
                      <a:pt x="360" y="20"/>
                    </a:lnTo>
                    <a:lnTo>
                      <a:pt x="356" y="20"/>
                    </a:lnTo>
                    <a:lnTo>
                      <a:pt x="358" y="28"/>
                    </a:lnTo>
                    <a:lnTo>
                      <a:pt x="354" y="30"/>
                    </a:lnTo>
                    <a:lnTo>
                      <a:pt x="352" y="28"/>
                    </a:lnTo>
                    <a:lnTo>
                      <a:pt x="352" y="22"/>
                    </a:lnTo>
                    <a:lnTo>
                      <a:pt x="354" y="20"/>
                    </a:lnTo>
                    <a:lnTo>
                      <a:pt x="356" y="18"/>
                    </a:lnTo>
                    <a:lnTo>
                      <a:pt x="358" y="16"/>
                    </a:lnTo>
                    <a:lnTo>
                      <a:pt x="362" y="12"/>
                    </a:lnTo>
                    <a:lnTo>
                      <a:pt x="362" y="8"/>
                    </a:lnTo>
                    <a:lnTo>
                      <a:pt x="364" y="2"/>
                    </a:lnTo>
                    <a:lnTo>
                      <a:pt x="366" y="0"/>
                    </a:lnTo>
                    <a:lnTo>
                      <a:pt x="368" y="2"/>
                    </a:lnTo>
                    <a:lnTo>
                      <a:pt x="370" y="4"/>
                    </a:lnTo>
                    <a:lnTo>
                      <a:pt x="374" y="8"/>
                    </a:lnTo>
                    <a:lnTo>
                      <a:pt x="378" y="6"/>
                    </a:lnTo>
                    <a:lnTo>
                      <a:pt x="380" y="10"/>
                    </a:lnTo>
                    <a:lnTo>
                      <a:pt x="378" y="12"/>
                    </a:lnTo>
                    <a:lnTo>
                      <a:pt x="376" y="14"/>
                    </a:lnTo>
                    <a:lnTo>
                      <a:pt x="372" y="16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6" y="24"/>
                    </a:lnTo>
                    <a:lnTo>
                      <a:pt x="382" y="22"/>
                    </a:lnTo>
                    <a:lnTo>
                      <a:pt x="386" y="24"/>
                    </a:lnTo>
                    <a:lnTo>
                      <a:pt x="386" y="30"/>
                    </a:lnTo>
                    <a:lnTo>
                      <a:pt x="386" y="32"/>
                    </a:lnTo>
                    <a:lnTo>
                      <a:pt x="384" y="34"/>
                    </a:lnTo>
                    <a:lnTo>
                      <a:pt x="380" y="32"/>
                    </a:lnTo>
                    <a:lnTo>
                      <a:pt x="378" y="30"/>
                    </a:lnTo>
                    <a:lnTo>
                      <a:pt x="376" y="30"/>
                    </a:lnTo>
                    <a:lnTo>
                      <a:pt x="374" y="30"/>
                    </a:lnTo>
                    <a:lnTo>
                      <a:pt x="372" y="32"/>
                    </a:lnTo>
                    <a:lnTo>
                      <a:pt x="370" y="32"/>
                    </a:lnTo>
                    <a:lnTo>
                      <a:pt x="366" y="32"/>
                    </a:lnTo>
                    <a:lnTo>
                      <a:pt x="364" y="30"/>
                    </a:lnTo>
                    <a:lnTo>
                      <a:pt x="362" y="30"/>
                    </a:lnTo>
                    <a:lnTo>
                      <a:pt x="362" y="34"/>
                    </a:lnTo>
                    <a:lnTo>
                      <a:pt x="364" y="38"/>
                    </a:lnTo>
                    <a:lnTo>
                      <a:pt x="366" y="38"/>
                    </a:lnTo>
                    <a:lnTo>
                      <a:pt x="364" y="42"/>
                    </a:lnTo>
                    <a:lnTo>
                      <a:pt x="362" y="46"/>
                    </a:lnTo>
                    <a:lnTo>
                      <a:pt x="358" y="48"/>
                    </a:lnTo>
                    <a:lnTo>
                      <a:pt x="352" y="52"/>
                    </a:lnTo>
                    <a:lnTo>
                      <a:pt x="350" y="54"/>
                    </a:lnTo>
                    <a:lnTo>
                      <a:pt x="354" y="56"/>
                    </a:lnTo>
                    <a:lnTo>
                      <a:pt x="358" y="56"/>
                    </a:lnTo>
                    <a:lnTo>
                      <a:pt x="360" y="56"/>
                    </a:lnTo>
                    <a:lnTo>
                      <a:pt x="368" y="52"/>
                    </a:lnTo>
                    <a:lnTo>
                      <a:pt x="372" y="52"/>
                    </a:lnTo>
                    <a:lnTo>
                      <a:pt x="374" y="54"/>
                    </a:lnTo>
                    <a:lnTo>
                      <a:pt x="374" y="56"/>
                    </a:lnTo>
                    <a:lnTo>
                      <a:pt x="372" y="58"/>
                    </a:lnTo>
                    <a:lnTo>
                      <a:pt x="372" y="60"/>
                    </a:lnTo>
                    <a:lnTo>
                      <a:pt x="376" y="62"/>
                    </a:lnTo>
                    <a:lnTo>
                      <a:pt x="374" y="64"/>
                    </a:lnTo>
                    <a:lnTo>
                      <a:pt x="370" y="64"/>
                    </a:lnTo>
                    <a:lnTo>
                      <a:pt x="366" y="64"/>
                    </a:lnTo>
                    <a:lnTo>
                      <a:pt x="364" y="64"/>
                    </a:lnTo>
                    <a:lnTo>
                      <a:pt x="360" y="64"/>
                    </a:lnTo>
                    <a:lnTo>
                      <a:pt x="356" y="64"/>
                    </a:lnTo>
                    <a:lnTo>
                      <a:pt x="352" y="62"/>
                    </a:lnTo>
                    <a:lnTo>
                      <a:pt x="346" y="62"/>
                    </a:lnTo>
                    <a:lnTo>
                      <a:pt x="344" y="64"/>
                    </a:lnTo>
                    <a:lnTo>
                      <a:pt x="346" y="64"/>
                    </a:lnTo>
                    <a:lnTo>
                      <a:pt x="348" y="64"/>
                    </a:lnTo>
                    <a:lnTo>
                      <a:pt x="350" y="64"/>
                    </a:lnTo>
                    <a:lnTo>
                      <a:pt x="350" y="68"/>
                    </a:lnTo>
                    <a:lnTo>
                      <a:pt x="352" y="70"/>
                    </a:lnTo>
                    <a:lnTo>
                      <a:pt x="354" y="74"/>
                    </a:lnTo>
                    <a:lnTo>
                      <a:pt x="356" y="76"/>
                    </a:lnTo>
                    <a:lnTo>
                      <a:pt x="356" y="78"/>
                    </a:lnTo>
                    <a:lnTo>
                      <a:pt x="354" y="78"/>
                    </a:lnTo>
                    <a:lnTo>
                      <a:pt x="352" y="78"/>
                    </a:lnTo>
                    <a:lnTo>
                      <a:pt x="350" y="78"/>
                    </a:lnTo>
                    <a:lnTo>
                      <a:pt x="348" y="78"/>
                    </a:lnTo>
                    <a:lnTo>
                      <a:pt x="346" y="78"/>
                    </a:lnTo>
                    <a:lnTo>
                      <a:pt x="346" y="82"/>
                    </a:lnTo>
                    <a:lnTo>
                      <a:pt x="348" y="82"/>
                    </a:lnTo>
                    <a:lnTo>
                      <a:pt x="350" y="82"/>
                    </a:lnTo>
                    <a:lnTo>
                      <a:pt x="352" y="84"/>
                    </a:lnTo>
                    <a:lnTo>
                      <a:pt x="354" y="84"/>
                    </a:lnTo>
                    <a:lnTo>
                      <a:pt x="356" y="84"/>
                    </a:lnTo>
                    <a:lnTo>
                      <a:pt x="358" y="86"/>
                    </a:lnTo>
                    <a:lnTo>
                      <a:pt x="362" y="84"/>
                    </a:lnTo>
                    <a:lnTo>
                      <a:pt x="362" y="80"/>
                    </a:lnTo>
                    <a:lnTo>
                      <a:pt x="360" y="78"/>
                    </a:lnTo>
                    <a:lnTo>
                      <a:pt x="360" y="74"/>
                    </a:lnTo>
                    <a:lnTo>
                      <a:pt x="362" y="74"/>
                    </a:lnTo>
                    <a:lnTo>
                      <a:pt x="364" y="76"/>
                    </a:lnTo>
                    <a:lnTo>
                      <a:pt x="364" y="78"/>
                    </a:lnTo>
                    <a:lnTo>
                      <a:pt x="366" y="82"/>
                    </a:lnTo>
                    <a:lnTo>
                      <a:pt x="366" y="80"/>
                    </a:lnTo>
                    <a:lnTo>
                      <a:pt x="368" y="84"/>
                    </a:lnTo>
                    <a:lnTo>
                      <a:pt x="370" y="82"/>
                    </a:lnTo>
                    <a:lnTo>
                      <a:pt x="372" y="76"/>
                    </a:lnTo>
                    <a:lnTo>
                      <a:pt x="374" y="70"/>
                    </a:lnTo>
                    <a:lnTo>
                      <a:pt x="382" y="70"/>
                    </a:lnTo>
                    <a:lnTo>
                      <a:pt x="380" y="72"/>
                    </a:lnTo>
                    <a:lnTo>
                      <a:pt x="380" y="74"/>
                    </a:lnTo>
                    <a:lnTo>
                      <a:pt x="380" y="76"/>
                    </a:lnTo>
                    <a:lnTo>
                      <a:pt x="378" y="82"/>
                    </a:lnTo>
                    <a:lnTo>
                      <a:pt x="378" y="84"/>
                    </a:lnTo>
                    <a:lnTo>
                      <a:pt x="378" y="88"/>
                    </a:lnTo>
                    <a:lnTo>
                      <a:pt x="380" y="90"/>
                    </a:lnTo>
                    <a:lnTo>
                      <a:pt x="384" y="88"/>
                    </a:lnTo>
                    <a:lnTo>
                      <a:pt x="384" y="86"/>
                    </a:lnTo>
                    <a:lnTo>
                      <a:pt x="384" y="84"/>
                    </a:lnTo>
                    <a:lnTo>
                      <a:pt x="384" y="82"/>
                    </a:lnTo>
                    <a:lnTo>
                      <a:pt x="384" y="76"/>
                    </a:lnTo>
                    <a:lnTo>
                      <a:pt x="386" y="74"/>
                    </a:lnTo>
                    <a:lnTo>
                      <a:pt x="390" y="74"/>
                    </a:lnTo>
                    <a:lnTo>
                      <a:pt x="394" y="74"/>
                    </a:lnTo>
                    <a:lnTo>
                      <a:pt x="396" y="74"/>
                    </a:lnTo>
                    <a:lnTo>
                      <a:pt x="396" y="76"/>
                    </a:lnTo>
                    <a:lnTo>
                      <a:pt x="394" y="80"/>
                    </a:lnTo>
                    <a:lnTo>
                      <a:pt x="392" y="86"/>
                    </a:lnTo>
                    <a:lnTo>
                      <a:pt x="394" y="86"/>
                    </a:lnTo>
                    <a:lnTo>
                      <a:pt x="394" y="88"/>
                    </a:lnTo>
                    <a:lnTo>
                      <a:pt x="398" y="86"/>
                    </a:lnTo>
                    <a:lnTo>
                      <a:pt x="398" y="84"/>
                    </a:lnTo>
                    <a:lnTo>
                      <a:pt x="398" y="80"/>
                    </a:lnTo>
                    <a:lnTo>
                      <a:pt x="400" y="76"/>
                    </a:lnTo>
                    <a:lnTo>
                      <a:pt x="406" y="76"/>
                    </a:lnTo>
                    <a:lnTo>
                      <a:pt x="406" y="74"/>
                    </a:lnTo>
                    <a:lnTo>
                      <a:pt x="410" y="74"/>
                    </a:lnTo>
                    <a:lnTo>
                      <a:pt x="410" y="80"/>
                    </a:lnTo>
                    <a:lnTo>
                      <a:pt x="410" y="82"/>
                    </a:lnTo>
                    <a:lnTo>
                      <a:pt x="406" y="84"/>
                    </a:lnTo>
                    <a:lnTo>
                      <a:pt x="402" y="84"/>
                    </a:lnTo>
                    <a:lnTo>
                      <a:pt x="402" y="88"/>
                    </a:lnTo>
                    <a:lnTo>
                      <a:pt x="406" y="90"/>
                    </a:lnTo>
                    <a:lnTo>
                      <a:pt x="412" y="92"/>
                    </a:lnTo>
                    <a:lnTo>
                      <a:pt x="412" y="94"/>
                    </a:lnTo>
                    <a:lnTo>
                      <a:pt x="410" y="96"/>
                    </a:lnTo>
                    <a:lnTo>
                      <a:pt x="406" y="96"/>
                    </a:lnTo>
                    <a:lnTo>
                      <a:pt x="404" y="94"/>
                    </a:lnTo>
                    <a:lnTo>
                      <a:pt x="398" y="94"/>
                    </a:lnTo>
                    <a:lnTo>
                      <a:pt x="394" y="92"/>
                    </a:lnTo>
                    <a:lnTo>
                      <a:pt x="388" y="92"/>
                    </a:lnTo>
                    <a:lnTo>
                      <a:pt x="384" y="92"/>
                    </a:lnTo>
                    <a:lnTo>
                      <a:pt x="380" y="94"/>
                    </a:lnTo>
                    <a:lnTo>
                      <a:pt x="376" y="98"/>
                    </a:lnTo>
                    <a:lnTo>
                      <a:pt x="374" y="104"/>
                    </a:lnTo>
                    <a:lnTo>
                      <a:pt x="372" y="104"/>
                    </a:lnTo>
                    <a:lnTo>
                      <a:pt x="372" y="100"/>
                    </a:lnTo>
                    <a:lnTo>
                      <a:pt x="370" y="100"/>
                    </a:lnTo>
                    <a:lnTo>
                      <a:pt x="366" y="98"/>
                    </a:lnTo>
                    <a:lnTo>
                      <a:pt x="364" y="98"/>
                    </a:lnTo>
                    <a:lnTo>
                      <a:pt x="362" y="100"/>
                    </a:lnTo>
                    <a:lnTo>
                      <a:pt x="360" y="102"/>
                    </a:lnTo>
                    <a:lnTo>
                      <a:pt x="360" y="104"/>
                    </a:lnTo>
                    <a:lnTo>
                      <a:pt x="362" y="106"/>
                    </a:lnTo>
                    <a:lnTo>
                      <a:pt x="364" y="106"/>
                    </a:lnTo>
                    <a:lnTo>
                      <a:pt x="368" y="106"/>
                    </a:lnTo>
                    <a:lnTo>
                      <a:pt x="370" y="106"/>
                    </a:lnTo>
                    <a:lnTo>
                      <a:pt x="370" y="108"/>
                    </a:lnTo>
                    <a:lnTo>
                      <a:pt x="372" y="114"/>
                    </a:lnTo>
                    <a:lnTo>
                      <a:pt x="374" y="114"/>
                    </a:lnTo>
                    <a:lnTo>
                      <a:pt x="378" y="114"/>
                    </a:lnTo>
                    <a:lnTo>
                      <a:pt x="376" y="116"/>
                    </a:lnTo>
                    <a:lnTo>
                      <a:pt x="376" y="122"/>
                    </a:lnTo>
                    <a:lnTo>
                      <a:pt x="384" y="126"/>
                    </a:lnTo>
                    <a:lnTo>
                      <a:pt x="384" y="130"/>
                    </a:lnTo>
                    <a:lnTo>
                      <a:pt x="390" y="134"/>
                    </a:lnTo>
                    <a:lnTo>
                      <a:pt x="396" y="138"/>
                    </a:lnTo>
                    <a:lnTo>
                      <a:pt x="402" y="142"/>
                    </a:lnTo>
                    <a:lnTo>
                      <a:pt x="404" y="144"/>
                    </a:lnTo>
                    <a:lnTo>
                      <a:pt x="400" y="146"/>
                    </a:lnTo>
                    <a:lnTo>
                      <a:pt x="398" y="144"/>
                    </a:lnTo>
                    <a:lnTo>
                      <a:pt x="396" y="144"/>
                    </a:lnTo>
                    <a:lnTo>
                      <a:pt x="392" y="142"/>
                    </a:lnTo>
                    <a:lnTo>
                      <a:pt x="386" y="142"/>
                    </a:lnTo>
                    <a:lnTo>
                      <a:pt x="386" y="138"/>
                    </a:lnTo>
                    <a:lnTo>
                      <a:pt x="382" y="134"/>
                    </a:lnTo>
                    <a:lnTo>
                      <a:pt x="376" y="130"/>
                    </a:lnTo>
                    <a:lnTo>
                      <a:pt x="370" y="130"/>
                    </a:lnTo>
                    <a:lnTo>
                      <a:pt x="368" y="136"/>
                    </a:lnTo>
                    <a:lnTo>
                      <a:pt x="370" y="144"/>
                    </a:lnTo>
                    <a:lnTo>
                      <a:pt x="374" y="148"/>
                    </a:lnTo>
                    <a:lnTo>
                      <a:pt x="378" y="150"/>
                    </a:lnTo>
                    <a:lnTo>
                      <a:pt x="382" y="154"/>
                    </a:lnTo>
                    <a:lnTo>
                      <a:pt x="384" y="156"/>
                    </a:lnTo>
                    <a:lnTo>
                      <a:pt x="384" y="160"/>
                    </a:lnTo>
                    <a:lnTo>
                      <a:pt x="382" y="160"/>
                    </a:lnTo>
                    <a:lnTo>
                      <a:pt x="380" y="162"/>
                    </a:lnTo>
                    <a:lnTo>
                      <a:pt x="376" y="160"/>
                    </a:lnTo>
                    <a:lnTo>
                      <a:pt x="374" y="160"/>
                    </a:lnTo>
                    <a:lnTo>
                      <a:pt x="372" y="162"/>
                    </a:lnTo>
                    <a:lnTo>
                      <a:pt x="372" y="166"/>
                    </a:lnTo>
                    <a:lnTo>
                      <a:pt x="376" y="170"/>
                    </a:lnTo>
                    <a:lnTo>
                      <a:pt x="380" y="174"/>
                    </a:lnTo>
                    <a:lnTo>
                      <a:pt x="380" y="178"/>
                    </a:lnTo>
                    <a:lnTo>
                      <a:pt x="384" y="178"/>
                    </a:lnTo>
                    <a:lnTo>
                      <a:pt x="386" y="178"/>
                    </a:lnTo>
                    <a:lnTo>
                      <a:pt x="388" y="180"/>
                    </a:lnTo>
                    <a:lnTo>
                      <a:pt x="390" y="180"/>
                    </a:lnTo>
                    <a:lnTo>
                      <a:pt x="388" y="182"/>
                    </a:lnTo>
                    <a:lnTo>
                      <a:pt x="386" y="182"/>
                    </a:lnTo>
                    <a:lnTo>
                      <a:pt x="384" y="186"/>
                    </a:lnTo>
                    <a:lnTo>
                      <a:pt x="386" y="186"/>
                    </a:lnTo>
                    <a:lnTo>
                      <a:pt x="384" y="188"/>
                    </a:lnTo>
                    <a:lnTo>
                      <a:pt x="382" y="188"/>
                    </a:lnTo>
                    <a:lnTo>
                      <a:pt x="380" y="188"/>
                    </a:lnTo>
                    <a:lnTo>
                      <a:pt x="378" y="190"/>
                    </a:lnTo>
                    <a:lnTo>
                      <a:pt x="380" y="196"/>
                    </a:lnTo>
                    <a:lnTo>
                      <a:pt x="388" y="198"/>
                    </a:lnTo>
                    <a:lnTo>
                      <a:pt x="402" y="198"/>
                    </a:lnTo>
                    <a:lnTo>
                      <a:pt x="412" y="204"/>
                    </a:lnTo>
                    <a:lnTo>
                      <a:pt x="416" y="204"/>
                    </a:lnTo>
                    <a:lnTo>
                      <a:pt x="418" y="208"/>
                    </a:lnTo>
                    <a:lnTo>
                      <a:pt x="420" y="212"/>
                    </a:lnTo>
                    <a:lnTo>
                      <a:pt x="420" y="214"/>
                    </a:lnTo>
                    <a:lnTo>
                      <a:pt x="422" y="214"/>
                    </a:lnTo>
                    <a:lnTo>
                      <a:pt x="426" y="214"/>
                    </a:lnTo>
                    <a:lnTo>
                      <a:pt x="426" y="212"/>
                    </a:lnTo>
                    <a:lnTo>
                      <a:pt x="428" y="212"/>
                    </a:lnTo>
                    <a:lnTo>
                      <a:pt x="432" y="214"/>
                    </a:lnTo>
                    <a:lnTo>
                      <a:pt x="434" y="218"/>
                    </a:lnTo>
                    <a:lnTo>
                      <a:pt x="434" y="222"/>
                    </a:lnTo>
                    <a:lnTo>
                      <a:pt x="430" y="220"/>
                    </a:lnTo>
                    <a:lnTo>
                      <a:pt x="426" y="218"/>
                    </a:lnTo>
                    <a:lnTo>
                      <a:pt x="422" y="220"/>
                    </a:lnTo>
                    <a:lnTo>
                      <a:pt x="420" y="224"/>
                    </a:lnTo>
                    <a:lnTo>
                      <a:pt x="416" y="222"/>
                    </a:lnTo>
                    <a:lnTo>
                      <a:pt x="414" y="218"/>
                    </a:lnTo>
                    <a:lnTo>
                      <a:pt x="408" y="214"/>
                    </a:lnTo>
                    <a:lnTo>
                      <a:pt x="404" y="214"/>
                    </a:lnTo>
                    <a:lnTo>
                      <a:pt x="400" y="216"/>
                    </a:lnTo>
                    <a:lnTo>
                      <a:pt x="398" y="220"/>
                    </a:lnTo>
                    <a:lnTo>
                      <a:pt x="398" y="226"/>
                    </a:lnTo>
                    <a:lnTo>
                      <a:pt x="394" y="232"/>
                    </a:lnTo>
                    <a:lnTo>
                      <a:pt x="390" y="240"/>
                    </a:lnTo>
                    <a:lnTo>
                      <a:pt x="388" y="242"/>
                    </a:lnTo>
                    <a:lnTo>
                      <a:pt x="386" y="240"/>
                    </a:lnTo>
                    <a:lnTo>
                      <a:pt x="386" y="236"/>
                    </a:lnTo>
                    <a:lnTo>
                      <a:pt x="386" y="230"/>
                    </a:lnTo>
                    <a:lnTo>
                      <a:pt x="388" y="228"/>
                    </a:lnTo>
                    <a:lnTo>
                      <a:pt x="388" y="224"/>
                    </a:lnTo>
                    <a:lnTo>
                      <a:pt x="388" y="220"/>
                    </a:lnTo>
                    <a:lnTo>
                      <a:pt x="388" y="214"/>
                    </a:lnTo>
                    <a:lnTo>
                      <a:pt x="382" y="212"/>
                    </a:lnTo>
                    <a:lnTo>
                      <a:pt x="380" y="216"/>
                    </a:lnTo>
                    <a:lnTo>
                      <a:pt x="380" y="222"/>
                    </a:lnTo>
                    <a:lnTo>
                      <a:pt x="376" y="222"/>
                    </a:lnTo>
                    <a:lnTo>
                      <a:pt x="374" y="218"/>
                    </a:lnTo>
                    <a:lnTo>
                      <a:pt x="372" y="214"/>
                    </a:lnTo>
                    <a:lnTo>
                      <a:pt x="374" y="212"/>
                    </a:lnTo>
                    <a:lnTo>
                      <a:pt x="376" y="206"/>
                    </a:lnTo>
                    <a:lnTo>
                      <a:pt x="374" y="202"/>
                    </a:lnTo>
                    <a:lnTo>
                      <a:pt x="372" y="198"/>
                    </a:lnTo>
                    <a:lnTo>
                      <a:pt x="370" y="196"/>
                    </a:lnTo>
                    <a:lnTo>
                      <a:pt x="360" y="190"/>
                    </a:lnTo>
                    <a:lnTo>
                      <a:pt x="358" y="184"/>
                    </a:lnTo>
                    <a:lnTo>
                      <a:pt x="354" y="182"/>
                    </a:lnTo>
                    <a:lnTo>
                      <a:pt x="350" y="182"/>
                    </a:lnTo>
                    <a:lnTo>
                      <a:pt x="346" y="182"/>
                    </a:lnTo>
                    <a:lnTo>
                      <a:pt x="342" y="182"/>
                    </a:lnTo>
                    <a:lnTo>
                      <a:pt x="338" y="182"/>
                    </a:lnTo>
                    <a:lnTo>
                      <a:pt x="336" y="182"/>
                    </a:lnTo>
                    <a:lnTo>
                      <a:pt x="334" y="180"/>
                    </a:lnTo>
                    <a:lnTo>
                      <a:pt x="328" y="182"/>
                    </a:lnTo>
                    <a:lnTo>
                      <a:pt x="324" y="182"/>
                    </a:lnTo>
                    <a:lnTo>
                      <a:pt x="324" y="174"/>
                    </a:lnTo>
                    <a:lnTo>
                      <a:pt x="320" y="166"/>
                    </a:lnTo>
                    <a:lnTo>
                      <a:pt x="320" y="172"/>
                    </a:lnTo>
                    <a:lnTo>
                      <a:pt x="320" y="176"/>
                    </a:lnTo>
                    <a:lnTo>
                      <a:pt x="322" y="180"/>
                    </a:lnTo>
                    <a:lnTo>
                      <a:pt x="318" y="182"/>
                    </a:lnTo>
                    <a:lnTo>
                      <a:pt x="316" y="184"/>
                    </a:lnTo>
                    <a:lnTo>
                      <a:pt x="316" y="188"/>
                    </a:lnTo>
                    <a:lnTo>
                      <a:pt x="316" y="192"/>
                    </a:lnTo>
                    <a:lnTo>
                      <a:pt x="312" y="194"/>
                    </a:lnTo>
                    <a:lnTo>
                      <a:pt x="310" y="190"/>
                    </a:lnTo>
                    <a:lnTo>
                      <a:pt x="306" y="188"/>
                    </a:lnTo>
                    <a:lnTo>
                      <a:pt x="306" y="192"/>
                    </a:lnTo>
                    <a:lnTo>
                      <a:pt x="304" y="202"/>
                    </a:lnTo>
                    <a:lnTo>
                      <a:pt x="310" y="204"/>
                    </a:lnTo>
                    <a:lnTo>
                      <a:pt x="314" y="202"/>
                    </a:lnTo>
                    <a:lnTo>
                      <a:pt x="316" y="202"/>
                    </a:lnTo>
                    <a:lnTo>
                      <a:pt x="318" y="200"/>
                    </a:lnTo>
                    <a:lnTo>
                      <a:pt x="322" y="198"/>
                    </a:lnTo>
                    <a:lnTo>
                      <a:pt x="328" y="200"/>
                    </a:lnTo>
                    <a:lnTo>
                      <a:pt x="332" y="200"/>
                    </a:lnTo>
                    <a:lnTo>
                      <a:pt x="336" y="198"/>
                    </a:lnTo>
                    <a:lnTo>
                      <a:pt x="336" y="192"/>
                    </a:lnTo>
                    <a:lnTo>
                      <a:pt x="332" y="192"/>
                    </a:lnTo>
                    <a:lnTo>
                      <a:pt x="330" y="194"/>
                    </a:lnTo>
                    <a:lnTo>
                      <a:pt x="326" y="196"/>
                    </a:lnTo>
                    <a:lnTo>
                      <a:pt x="324" y="194"/>
                    </a:lnTo>
                    <a:lnTo>
                      <a:pt x="324" y="192"/>
                    </a:lnTo>
                    <a:lnTo>
                      <a:pt x="326" y="190"/>
                    </a:lnTo>
                    <a:lnTo>
                      <a:pt x="330" y="188"/>
                    </a:lnTo>
                    <a:lnTo>
                      <a:pt x="332" y="186"/>
                    </a:lnTo>
                    <a:lnTo>
                      <a:pt x="336" y="186"/>
                    </a:lnTo>
                    <a:lnTo>
                      <a:pt x="342" y="188"/>
                    </a:lnTo>
                    <a:lnTo>
                      <a:pt x="344" y="190"/>
                    </a:lnTo>
                    <a:lnTo>
                      <a:pt x="346" y="192"/>
                    </a:lnTo>
                    <a:lnTo>
                      <a:pt x="348" y="194"/>
                    </a:lnTo>
                    <a:lnTo>
                      <a:pt x="350" y="196"/>
                    </a:lnTo>
                    <a:lnTo>
                      <a:pt x="352" y="196"/>
                    </a:lnTo>
                    <a:lnTo>
                      <a:pt x="356" y="196"/>
                    </a:lnTo>
                    <a:lnTo>
                      <a:pt x="358" y="196"/>
                    </a:lnTo>
                    <a:lnTo>
                      <a:pt x="360" y="198"/>
                    </a:lnTo>
                    <a:lnTo>
                      <a:pt x="358" y="200"/>
                    </a:lnTo>
                    <a:lnTo>
                      <a:pt x="354" y="202"/>
                    </a:lnTo>
                    <a:lnTo>
                      <a:pt x="354" y="206"/>
                    </a:lnTo>
                    <a:lnTo>
                      <a:pt x="350" y="204"/>
                    </a:lnTo>
                    <a:lnTo>
                      <a:pt x="346" y="202"/>
                    </a:lnTo>
                    <a:lnTo>
                      <a:pt x="342" y="202"/>
                    </a:lnTo>
                    <a:lnTo>
                      <a:pt x="338" y="204"/>
                    </a:lnTo>
                    <a:lnTo>
                      <a:pt x="336" y="204"/>
                    </a:lnTo>
                    <a:lnTo>
                      <a:pt x="332" y="206"/>
                    </a:lnTo>
                    <a:lnTo>
                      <a:pt x="330" y="208"/>
                    </a:lnTo>
                    <a:lnTo>
                      <a:pt x="332" y="212"/>
                    </a:lnTo>
                    <a:lnTo>
                      <a:pt x="332" y="214"/>
                    </a:lnTo>
                    <a:lnTo>
                      <a:pt x="328" y="216"/>
                    </a:lnTo>
                    <a:lnTo>
                      <a:pt x="330" y="220"/>
                    </a:lnTo>
                    <a:lnTo>
                      <a:pt x="330" y="222"/>
                    </a:lnTo>
                    <a:lnTo>
                      <a:pt x="326" y="222"/>
                    </a:lnTo>
                    <a:lnTo>
                      <a:pt x="324" y="220"/>
                    </a:lnTo>
                    <a:lnTo>
                      <a:pt x="322" y="220"/>
                    </a:lnTo>
                    <a:lnTo>
                      <a:pt x="320" y="218"/>
                    </a:lnTo>
                    <a:lnTo>
                      <a:pt x="322" y="216"/>
                    </a:lnTo>
                    <a:lnTo>
                      <a:pt x="324" y="214"/>
                    </a:lnTo>
                    <a:lnTo>
                      <a:pt x="322" y="214"/>
                    </a:lnTo>
                    <a:lnTo>
                      <a:pt x="320" y="212"/>
                    </a:lnTo>
                    <a:lnTo>
                      <a:pt x="318" y="212"/>
                    </a:lnTo>
                    <a:lnTo>
                      <a:pt x="314" y="212"/>
                    </a:lnTo>
                    <a:lnTo>
                      <a:pt x="310" y="212"/>
                    </a:lnTo>
                    <a:lnTo>
                      <a:pt x="310" y="216"/>
                    </a:lnTo>
                    <a:lnTo>
                      <a:pt x="312" y="218"/>
                    </a:lnTo>
                    <a:lnTo>
                      <a:pt x="312" y="220"/>
                    </a:lnTo>
                    <a:lnTo>
                      <a:pt x="312" y="224"/>
                    </a:lnTo>
                    <a:lnTo>
                      <a:pt x="310" y="224"/>
                    </a:lnTo>
                    <a:lnTo>
                      <a:pt x="308" y="226"/>
                    </a:lnTo>
                    <a:lnTo>
                      <a:pt x="312" y="226"/>
                    </a:lnTo>
                    <a:lnTo>
                      <a:pt x="318" y="228"/>
                    </a:lnTo>
                    <a:lnTo>
                      <a:pt x="322" y="234"/>
                    </a:lnTo>
                    <a:lnTo>
                      <a:pt x="324" y="238"/>
                    </a:lnTo>
                    <a:lnTo>
                      <a:pt x="322" y="238"/>
                    </a:lnTo>
                    <a:lnTo>
                      <a:pt x="320" y="238"/>
                    </a:lnTo>
                    <a:lnTo>
                      <a:pt x="316" y="236"/>
                    </a:lnTo>
                    <a:lnTo>
                      <a:pt x="312" y="236"/>
                    </a:lnTo>
                    <a:lnTo>
                      <a:pt x="308" y="232"/>
                    </a:lnTo>
                    <a:lnTo>
                      <a:pt x="306" y="234"/>
                    </a:lnTo>
                    <a:lnTo>
                      <a:pt x="304" y="236"/>
                    </a:lnTo>
                    <a:lnTo>
                      <a:pt x="304" y="238"/>
                    </a:lnTo>
                    <a:lnTo>
                      <a:pt x="306" y="238"/>
                    </a:lnTo>
                    <a:lnTo>
                      <a:pt x="310" y="240"/>
                    </a:lnTo>
                    <a:lnTo>
                      <a:pt x="312" y="240"/>
                    </a:lnTo>
                    <a:lnTo>
                      <a:pt x="314" y="242"/>
                    </a:lnTo>
                    <a:lnTo>
                      <a:pt x="314" y="246"/>
                    </a:lnTo>
                    <a:lnTo>
                      <a:pt x="316" y="250"/>
                    </a:lnTo>
                    <a:lnTo>
                      <a:pt x="314" y="250"/>
                    </a:lnTo>
                    <a:lnTo>
                      <a:pt x="312" y="250"/>
                    </a:lnTo>
                    <a:lnTo>
                      <a:pt x="310" y="250"/>
                    </a:lnTo>
                    <a:lnTo>
                      <a:pt x="304" y="250"/>
                    </a:lnTo>
                    <a:lnTo>
                      <a:pt x="300" y="250"/>
                    </a:lnTo>
                    <a:lnTo>
                      <a:pt x="298" y="252"/>
                    </a:lnTo>
                    <a:lnTo>
                      <a:pt x="294" y="252"/>
                    </a:lnTo>
                    <a:lnTo>
                      <a:pt x="290" y="250"/>
                    </a:lnTo>
                    <a:lnTo>
                      <a:pt x="288" y="246"/>
                    </a:lnTo>
                    <a:lnTo>
                      <a:pt x="286" y="244"/>
                    </a:lnTo>
                    <a:lnTo>
                      <a:pt x="282" y="242"/>
                    </a:lnTo>
                    <a:lnTo>
                      <a:pt x="278" y="244"/>
                    </a:lnTo>
                    <a:lnTo>
                      <a:pt x="276" y="246"/>
                    </a:lnTo>
                    <a:lnTo>
                      <a:pt x="274" y="246"/>
                    </a:lnTo>
                    <a:lnTo>
                      <a:pt x="270" y="246"/>
                    </a:lnTo>
                    <a:lnTo>
                      <a:pt x="268" y="250"/>
                    </a:lnTo>
                    <a:lnTo>
                      <a:pt x="264" y="254"/>
                    </a:lnTo>
                    <a:lnTo>
                      <a:pt x="262" y="252"/>
                    </a:lnTo>
                    <a:lnTo>
                      <a:pt x="260" y="250"/>
                    </a:lnTo>
                    <a:lnTo>
                      <a:pt x="258" y="246"/>
                    </a:lnTo>
                    <a:lnTo>
                      <a:pt x="256" y="244"/>
                    </a:lnTo>
                    <a:lnTo>
                      <a:pt x="252" y="240"/>
                    </a:lnTo>
                    <a:lnTo>
                      <a:pt x="250" y="236"/>
                    </a:lnTo>
                    <a:lnTo>
                      <a:pt x="252" y="236"/>
                    </a:lnTo>
                    <a:lnTo>
                      <a:pt x="254" y="236"/>
                    </a:lnTo>
                    <a:lnTo>
                      <a:pt x="258" y="238"/>
                    </a:lnTo>
                    <a:lnTo>
                      <a:pt x="260" y="236"/>
                    </a:lnTo>
                    <a:lnTo>
                      <a:pt x="260" y="234"/>
                    </a:lnTo>
                    <a:lnTo>
                      <a:pt x="262" y="232"/>
                    </a:lnTo>
                    <a:lnTo>
                      <a:pt x="262" y="228"/>
                    </a:lnTo>
                    <a:lnTo>
                      <a:pt x="258" y="228"/>
                    </a:lnTo>
                    <a:lnTo>
                      <a:pt x="256" y="228"/>
                    </a:lnTo>
                    <a:lnTo>
                      <a:pt x="252" y="228"/>
                    </a:lnTo>
                    <a:lnTo>
                      <a:pt x="250" y="226"/>
                    </a:lnTo>
                    <a:lnTo>
                      <a:pt x="248" y="222"/>
                    </a:lnTo>
                    <a:lnTo>
                      <a:pt x="248" y="218"/>
                    </a:lnTo>
                    <a:lnTo>
                      <a:pt x="248" y="212"/>
                    </a:lnTo>
                    <a:lnTo>
                      <a:pt x="246" y="210"/>
                    </a:lnTo>
                    <a:lnTo>
                      <a:pt x="242" y="212"/>
                    </a:lnTo>
                    <a:lnTo>
                      <a:pt x="242" y="214"/>
                    </a:lnTo>
                    <a:lnTo>
                      <a:pt x="242" y="218"/>
                    </a:lnTo>
                    <a:lnTo>
                      <a:pt x="244" y="220"/>
                    </a:lnTo>
                    <a:lnTo>
                      <a:pt x="246" y="226"/>
                    </a:lnTo>
                    <a:lnTo>
                      <a:pt x="246" y="230"/>
                    </a:lnTo>
                    <a:lnTo>
                      <a:pt x="244" y="230"/>
                    </a:lnTo>
                    <a:lnTo>
                      <a:pt x="242" y="232"/>
                    </a:lnTo>
                    <a:lnTo>
                      <a:pt x="240" y="234"/>
                    </a:lnTo>
                    <a:lnTo>
                      <a:pt x="236" y="236"/>
                    </a:lnTo>
                    <a:lnTo>
                      <a:pt x="238" y="238"/>
                    </a:lnTo>
                    <a:lnTo>
                      <a:pt x="240" y="240"/>
                    </a:lnTo>
                    <a:lnTo>
                      <a:pt x="238" y="242"/>
                    </a:lnTo>
                    <a:lnTo>
                      <a:pt x="238" y="244"/>
                    </a:lnTo>
                    <a:lnTo>
                      <a:pt x="240" y="246"/>
                    </a:lnTo>
                    <a:lnTo>
                      <a:pt x="238" y="246"/>
                    </a:lnTo>
                    <a:lnTo>
                      <a:pt x="236" y="248"/>
                    </a:lnTo>
                    <a:lnTo>
                      <a:pt x="232" y="246"/>
                    </a:lnTo>
                    <a:lnTo>
                      <a:pt x="226" y="246"/>
                    </a:lnTo>
                    <a:lnTo>
                      <a:pt x="222" y="246"/>
                    </a:lnTo>
                    <a:lnTo>
                      <a:pt x="224" y="248"/>
                    </a:lnTo>
                    <a:lnTo>
                      <a:pt x="230" y="250"/>
                    </a:lnTo>
                    <a:lnTo>
                      <a:pt x="236" y="254"/>
                    </a:lnTo>
                    <a:lnTo>
                      <a:pt x="238" y="256"/>
                    </a:lnTo>
                    <a:lnTo>
                      <a:pt x="238" y="262"/>
                    </a:lnTo>
                    <a:lnTo>
                      <a:pt x="238" y="268"/>
                    </a:lnTo>
                    <a:lnTo>
                      <a:pt x="242" y="272"/>
                    </a:lnTo>
                    <a:lnTo>
                      <a:pt x="246" y="274"/>
                    </a:lnTo>
                    <a:lnTo>
                      <a:pt x="252" y="272"/>
                    </a:lnTo>
                    <a:lnTo>
                      <a:pt x="256" y="274"/>
                    </a:lnTo>
                    <a:lnTo>
                      <a:pt x="256" y="278"/>
                    </a:lnTo>
                    <a:lnTo>
                      <a:pt x="258" y="280"/>
                    </a:lnTo>
                    <a:lnTo>
                      <a:pt x="260" y="280"/>
                    </a:lnTo>
                    <a:lnTo>
                      <a:pt x="264" y="276"/>
                    </a:lnTo>
                    <a:lnTo>
                      <a:pt x="268" y="276"/>
                    </a:lnTo>
                    <a:lnTo>
                      <a:pt x="270" y="278"/>
                    </a:lnTo>
                    <a:lnTo>
                      <a:pt x="266" y="280"/>
                    </a:lnTo>
                    <a:lnTo>
                      <a:pt x="270" y="280"/>
                    </a:lnTo>
                    <a:lnTo>
                      <a:pt x="278" y="282"/>
                    </a:lnTo>
                    <a:lnTo>
                      <a:pt x="274" y="284"/>
                    </a:lnTo>
                    <a:lnTo>
                      <a:pt x="276" y="284"/>
                    </a:lnTo>
                    <a:lnTo>
                      <a:pt x="270" y="286"/>
                    </a:lnTo>
                    <a:lnTo>
                      <a:pt x="264" y="286"/>
                    </a:lnTo>
                    <a:lnTo>
                      <a:pt x="252" y="292"/>
                    </a:lnTo>
                    <a:lnTo>
                      <a:pt x="254" y="294"/>
                    </a:lnTo>
                    <a:lnTo>
                      <a:pt x="260" y="296"/>
                    </a:lnTo>
                    <a:lnTo>
                      <a:pt x="274" y="298"/>
                    </a:lnTo>
                    <a:lnTo>
                      <a:pt x="278" y="300"/>
                    </a:lnTo>
                    <a:lnTo>
                      <a:pt x="282" y="304"/>
                    </a:lnTo>
                    <a:lnTo>
                      <a:pt x="284" y="304"/>
                    </a:lnTo>
                    <a:lnTo>
                      <a:pt x="288" y="304"/>
                    </a:lnTo>
                    <a:lnTo>
                      <a:pt x="290" y="306"/>
                    </a:lnTo>
                    <a:lnTo>
                      <a:pt x="296" y="308"/>
                    </a:lnTo>
                    <a:lnTo>
                      <a:pt x="298" y="304"/>
                    </a:lnTo>
                    <a:lnTo>
                      <a:pt x="302" y="302"/>
                    </a:lnTo>
                    <a:lnTo>
                      <a:pt x="304" y="304"/>
                    </a:lnTo>
                    <a:lnTo>
                      <a:pt x="310" y="306"/>
                    </a:lnTo>
                    <a:lnTo>
                      <a:pt x="308" y="308"/>
                    </a:lnTo>
                    <a:lnTo>
                      <a:pt x="304" y="308"/>
                    </a:lnTo>
                    <a:lnTo>
                      <a:pt x="302" y="312"/>
                    </a:lnTo>
                    <a:lnTo>
                      <a:pt x="306" y="314"/>
                    </a:lnTo>
                    <a:lnTo>
                      <a:pt x="310" y="314"/>
                    </a:lnTo>
                    <a:lnTo>
                      <a:pt x="316" y="312"/>
                    </a:lnTo>
                    <a:lnTo>
                      <a:pt x="320" y="314"/>
                    </a:lnTo>
                    <a:lnTo>
                      <a:pt x="318" y="318"/>
                    </a:lnTo>
                    <a:lnTo>
                      <a:pt x="324" y="322"/>
                    </a:lnTo>
                    <a:lnTo>
                      <a:pt x="328" y="326"/>
                    </a:lnTo>
                    <a:lnTo>
                      <a:pt x="336" y="334"/>
                    </a:lnTo>
                    <a:lnTo>
                      <a:pt x="340" y="338"/>
                    </a:lnTo>
                    <a:lnTo>
                      <a:pt x="344" y="342"/>
                    </a:lnTo>
                    <a:lnTo>
                      <a:pt x="338" y="342"/>
                    </a:lnTo>
                    <a:lnTo>
                      <a:pt x="334" y="334"/>
                    </a:lnTo>
                    <a:lnTo>
                      <a:pt x="328" y="330"/>
                    </a:lnTo>
                    <a:lnTo>
                      <a:pt x="324" y="328"/>
                    </a:lnTo>
                    <a:lnTo>
                      <a:pt x="320" y="322"/>
                    </a:lnTo>
                    <a:lnTo>
                      <a:pt x="318" y="320"/>
                    </a:lnTo>
                    <a:lnTo>
                      <a:pt x="312" y="322"/>
                    </a:lnTo>
                    <a:lnTo>
                      <a:pt x="310" y="320"/>
                    </a:lnTo>
                    <a:lnTo>
                      <a:pt x="296" y="314"/>
                    </a:lnTo>
                    <a:lnTo>
                      <a:pt x="292" y="314"/>
                    </a:lnTo>
                    <a:lnTo>
                      <a:pt x="286" y="310"/>
                    </a:lnTo>
                    <a:lnTo>
                      <a:pt x="284" y="308"/>
                    </a:lnTo>
                    <a:lnTo>
                      <a:pt x="280" y="310"/>
                    </a:lnTo>
                    <a:lnTo>
                      <a:pt x="268" y="302"/>
                    </a:lnTo>
                    <a:lnTo>
                      <a:pt x="264" y="302"/>
                    </a:lnTo>
                    <a:lnTo>
                      <a:pt x="250" y="298"/>
                    </a:lnTo>
                    <a:lnTo>
                      <a:pt x="236" y="282"/>
                    </a:lnTo>
                    <a:lnTo>
                      <a:pt x="228" y="276"/>
                    </a:lnTo>
                    <a:lnTo>
                      <a:pt x="226" y="274"/>
                    </a:lnTo>
                    <a:lnTo>
                      <a:pt x="222" y="274"/>
                    </a:lnTo>
                    <a:lnTo>
                      <a:pt x="214" y="272"/>
                    </a:lnTo>
                    <a:lnTo>
                      <a:pt x="210" y="266"/>
                    </a:lnTo>
                    <a:lnTo>
                      <a:pt x="208" y="254"/>
                    </a:lnTo>
                    <a:lnTo>
                      <a:pt x="200" y="242"/>
                    </a:lnTo>
                    <a:lnTo>
                      <a:pt x="190" y="238"/>
                    </a:lnTo>
                    <a:lnTo>
                      <a:pt x="182" y="238"/>
                    </a:lnTo>
                    <a:lnTo>
                      <a:pt x="176" y="238"/>
                    </a:lnTo>
                    <a:lnTo>
                      <a:pt x="164" y="238"/>
                    </a:lnTo>
                    <a:lnTo>
                      <a:pt x="160" y="240"/>
                    </a:lnTo>
                    <a:lnTo>
                      <a:pt x="150" y="238"/>
                    </a:lnTo>
                    <a:lnTo>
                      <a:pt x="144" y="236"/>
                    </a:lnTo>
                    <a:lnTo>
                      <a:pt x="144" y="232"/>
                    </a:lnTo>
                    <a:lnTo>
                      <a:pt x="148" y="226"/>
                    </a:lnTo>
                    <a:lnTo>
                      <a:pt x="132" y="206"/>
                    </a:lnTo>
                    <a:lnTo>
                      <a:pt x="122" y="204"/>
                    </a:lnTo>
                    <a:lnTo>
                      <a:pt x="102" y="210"/>
                    </a:lnTo>
                    <a:lnTo>
                      <a:pt x="96" y="210"/>
                    </a:lnTo>
                    <a:lnTo>
                      <a:pt x="92" y="208"/>
                    </a:lnTo>
                    <a:lnTo>
                      <a:pt x="90" y="200"/>
                    </a:lnTo>
                    <a:lnTo>
                      <a:pt x="86" y="198"/>
                    </a:lnTo>
                    <a:lnTo>
                      <a:pt x="88" y="194"/>
                    </a:lnTo>
                    <a:lnTo>
                      <a:pt x="76" y="180"/>
                    </a:lnTo>
                    <a:lnTo>
                      <a:pt x="66" y="152"/>
                    </a:lnTo>
                    <a:lnTo>
                      <a:pt x="68" y="152"/>
                    </a:lnTo>
                    <a:lnTo>
                      <a:pt x="70" y="148"/>
                    </a:lnTo>
                    <a:lnTo>
                      <a:pt x="70" y="142"/>
                    </a:lnTo>
                    <a:lnTo>
                      <a:pt x="68" y="130"/>
                    </a:lnTo>
                    <a:lnTo>
                      <a:pt x="58" y="114"/>
                    </a:lnTo>
                    <a:lnTo>
                      <a:pt x="52" y="110"/>
                    </a:lnTo>
                    <a:lnTo>
                      <a:pt x="34" y="110"/>
                    </a:lnTo>
                    <a:lnTo>
                      <a:pt x="24" y="108"/>
                    </a:lnTo>
                    <a:lnTo>
                      <a:pt x="14" y="102"/>
                    </a:lnTo>
                    <a:lnTo>
                      <a:pt x="0" y="94"/>
                    </a:lnTo>
                    <a:lnTo>
                      <a:pt x="10" y="70"/>
                    </a:lnTo>
                    <a:lnTo>
                      <a:pt x="12" y="72"/>
                    </a:lnTo>
                    <a:lnTo>
                      <a:pt x="14" y="60"/>
                    </a:lnTo>
                    <a:lnTo>
                      <a:pt x="16" y="58"/>
                    </a:lnTo>
                    <a:lnTo>
                      <a:pt x="20" y="60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2" y="58"/>
                    </a:lnTo>
                    <a:lnTo>
                      <a:pt x="34" y="62"/>
                    </a:lnTo>
                    <a:lnTo>
                      <a:pt x="36" y="60"/>
                    </a:lnTo>
                    <a:lnTo>
                      <a:pt x="38" y="64"/>
                    </a:lnTo>
                    <a:lnTo>
                      <a:pt x="44" y="64"/>
                    </a:lnTo>
                    <a:lnTo>
                      <a:pt x="48" y="66"/>
                    </a:lnTo>
                    <a:lnTo>
                      <a:pt x="48" y="64"/>
                    </a:lnTo>
                    <a:lnTo>
                      <a:pt x="48" y="62"/>
                    </a:lnTo>
                    <a:lnTo>
                      <a:pt x="56" y="60"/>
                    </a:lnTo>
                    <a:lnTo>
                      <a:pt x="56" y="56"/>
                    </a:lnTo>
                    <a:lnTo>
                      <a:pt x="62" y="54"/>
                    </a:lnTo>
                    <a:lnTo>
                      <a:pt x="64" y="54"/>
                    </a:lnTo>
                    <a:lnTo>
                      <a:pt x="66" y="50"/>
                    </a:lnTo>
                    <a:lnTo>
                      <a:pt x="70" y="48"/>
                    </a:lnTo>
                    <a:lnTo>
                      <a:pt x="76" y="50"/>
                    </a:lnTo>
                    <a:lnTo>
                      <a:pt x="78" y="52"/>
                    </a:lnTo>
                    <a:lnTo>
                      <a:pt x="82" y="54"/>
                    </a:lnTo>
                    <a:lnTo>
                      <a:pt x="84" y="58"/>
                    </a:lnTo>
                    <a:lnTo>
                      <a:pt x="86" y="62"/>
                    </a:lnTo>
                    <a:lnTo>
                      <a:pt x="90" y="58"/>
                    </a:lnTo>
                    <a:lnTo>
                      <a:pt x="92" y="54"/>
                    </a:lnTo>
                    <a:lnTo>
                      <a:pt x="96" y="58"/>
                    </a:lnTo>
                    <a:lnTo>
                      <a:pt x="98" y="60"/>
                    </a:lnTo>
                    <a:lnTo>
                      <a:pt x="100" y="58"/>
                    </a:lnTo>
                    <a:lnTo>
                      <a:pt x="100" y="56"/>
                    </a:lnTo>
                    <a:lnTo>
                      <a:pt x="96" y="52"/>
                    </a:lnTo>
                    <a:lnTo>
                      <a:pt x="96" y="50"/>
                    </a:lnTo>
                    <a:lnTo>
                      <a:pt x="100" y="4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7" name="Freeform 66"/>
              <p:cNvSpPr>
                <a:spLocks/>
              </p:cNvSpPr>
              <p:nvPr/>
            </p:nvSpPr>
            <p:spPr bwMode="auto">
              <a:xfrm>
                <a:off x="1261" y="2869"/>
                <a:ext cx="853" cy="370"/>
              </a:xfrm>
              <a:custGeom>
                <a:avLst/>
                <a:gdLst>
                  <a:gd name="T0" fmla="*/ 852 w 852"/>
                  <a:gd name="T1" fmla="*/ 26 h 370"/>
                  <a:gd name="T2" fmla="*/ 854 w 852"/>
                  <a:gd name="T3" fmla="*/ 196 h 370"/>
                  <a:gd name="T4" fmla="*/ 840 w 852"/>
                  <a:gd name="T5" fmla="*/ 366 h 370"/>
                  <a:gd name="T6" fmla="*/ 820 w 852"/>
                  <a:gd name="T7" fmla="*/ 360 h 370"/>
                  <a:gd name="T8" fmla="*/ 802 w 852"/>
                  <a:gd name="T9" fmla="*/ 352 h 370"/>
                  <a:gd name="T10" fmla="*/ 790 w 852"/>
                  <a:gd name="T11" fmla="*/ 348 h 370"/>
                  <a:gd name="T12" fmla="*/ 768 w 852"/>
                  <a:gd name="T13" fmla="*/ 338 h 370"/>
                  <a:gd name="T14" fmla="*/ 756 w 852"/>
                  <a:gd name="T15" fmla="*/ 334 h 370"/>
                  <a:gd name="T16" fmla="*/ 742 w 852"/>
                  <a:gd name="T17" fmla="*/ 328 h 370"/>
                  <a:gd name="T18" fmla="*/ 728 w 852"/>
                  <a:gd name="T19" fmla="*/ 318 h 370"/>
                  <a:gd name="T20" fmla="*/ 712 w 852"/>
                  <a:gd name="T21" fmla="*/ 312 h 370"/>
                  <a:gd name="T22" fmla="*/ 692 w 852"/>
                  <a:gd name="T23" fmla="*/ 302 h 370"/>
                  <a:gd name="T24" fmla="*/ 666 w 852"/>
                  <a:gd name="T25" fmla="*/ 288 h 370"/>
                  <a:gd name="T26" fmla="*/ 654 w 852"/>
                  <a:gd name="T27" fmla="*/ 280 h 370"/>
                  <a:gd name="T28" fmla="*/ 630 w 852"/>
                  <a:gd name="T29" fmla="*/ 268 h 370"/>
                  <a:gd name="T30" fmla="*/ 602 w 852"/>
                  <a:gd name="T31" fmla="*/ 258 h 370"/>
                  <a:gd name="T32" fmla="*/ 568 w 852"/>
                  <a:gd name="T33" fmla="*/ 246 h 370"/>
                  <a:gd name="T34" fmla="*/ 540 w 852"/>
                  <a:gd name="T35" fmla="*/ 236 h 370"/>
                  <a:gd name="T36" fmla="*/ 520 w 852"/>
                  <a:gd name="T37" fmla="*/ 230 h 370"/>
                  <a:gd name="T38" fmla="*/ 496 w 852"/>
                  <a:gd name="T39" fmla="*/ 222 h 370"/>
                  <a:gd name="T40" fmla="*/ 464 w 852"/>
                  <a:gd name="T41" fmla="*/ 216 h 370"/>
                  <a:gd name="T42" fmla="*/ 430 w 852"/>
                  <a:gd name="T43" fmla="*/ 216 h 370"/>
                  <a:gd name="T44" fmla="*/ 402 w 852"/>
                  <a:gd name="T45" fmla="*/ 222 h 370"/>
                  <a:gd name="T46" fmla="*/ 382 w 852"/>
                  <a:gd name="T47" fmla="*/ 226 h 370"/>
                  <a:gd name="T48" fmla="*/ 360 w 852"/>
                  <a:gd name="T49" fmla="*/ 228 h 370"/>
                  <a:gd name="T50" fmla="*/ 324 w 852"/>
                  <a:gd name="T51" fmla="*/ 224 h 370"/>
                  <a:gd name="T52" fmla="*/ 278 w 852"/>
                  <a:gd name="T53" fmla="*/ 226 h 370"/>
                  <a:gd name="T54" fmla="*/ 234 w 852"/>
                  <a:gd name="T55" fmla="*/ 230 h 370"/>
                  <a:gd name="T56" fmla="*/ 208 w 852"/>
                  <a:gd name="T57" fmla="*/ 232 h 370"/>
                  <a:gd name="T58" fmla="*/ 164 w 852"/>
                  <a:gd name="T59" fmla="*/ 236 h 370"/>
                  <a:gd name="T60" fmla="*/ 126 w 852"/>
                  <a:gd name="T61" fmla="*/ 242 h 370"/>
                  <a:gd name="T62" fmla="*/ 86 w 852"/>
                  <a:gd name="T63" fmla="*/ 262 h 370"/>
                  <a:gd name="T64" fmla="*/ 70 w 852"/>
                  <a:gd name="T65" fmla="*/ 276 h 370"/>
                  <a:gd name="T66" fmla="*/ 58 w 852"/>
                  <a:gd name="T67" fmla="*/ 282 h 370"/>
                  <a:gd name="T68" fmla="*/ 44 w 852"/>
                  <a:gd name="T69" fmla="*/ 256 h 370"/>
                  <a:gd name="T70" fmla="*/ 34 w 852"/>
                  <a:gd name="T71" fmla="*/ 244 h 370"/>
                  <a:gd name="T72" fmla="*/ 24 w 852"/>
                  <a:gd name="T73" fmla="*/ 238 h 370"/>
                  <a:gd name="T74" fmla="*/ 24 w 852"/>
                  <a:gd name="T75" fmla="*/ 224 h 370"/>
                  <a:gd name="T76" fmla="*/ 8 w 852"/>
                  <a:gd name="T77" fmla="*/ 210 h 370"/>
                  <a:gd name="T78" fmla="*/ 0 w 852"/>
                  <a:gd name="T79" fmla="*/ 192 h 370"/>
                  <a:gd name="T80" fmla="*/ 16 w 852"/>
                  <a:gd name="T81" fmla="*/ 170 h 370"/>
                  <a:gd name="T82" fmla="*/ 52 w 852"/>
                  <a:gd name="T83" fmla="*/ 142 h 370"/>
                  <a:gd name="T84" fmla="*/ 68 w 852"/>
                  <a:gd name="T85" fmla="*/ 118 h 370"/>
                  <a:gd name="T86" fmla="*/ 74 w 852"/>
                  <a:gd name="T87" fmla="*/ 92 h 370"/>
                  <a:gd name="T88" fmla="*/ 82 w 852"/>
                  <a:gd name="T89" fmla="*/ 72 h 370"/>
                  <a:gd name="T90" fmla="*/ 90 w 852"/>
                  <a:gd name="T91" fmla="*/ 54 h 370"/>
                  <a:gd name="T92" fmla="*/ 96 w 852"/>
                  <a:gd name="T93" fmla="*/ 48 h 370"/>
                  <a:gd name="T94" fmla="*/ 104 w 852"/>
                  <a:gd name="T95" fmla="*/ 38 h 370"/>
                  <a:gd name="T96" fmla="*/ 116 w 852"/>
                  <a:gd name="T97" fmla="*/ 28 h 370"/>
                  <a:gd name="T98" fmla="*/ 122 w 852"/>
                  <a:gd name="T99" fmla="*/ 22 h 370"/>
                  <a:gd name="T100" fmla="*/ 126 w 852"/>
                  <a:gd name="T101" fmla="*/ 10 h 370"/>
                  <a:gd name="T102" fmla="*/ 134 w 852"/>
                  <a:gd name="T103" fmla="*/ 0 h 370"/>
                  <a:gd name="T104" fmla="*/ 530 w 852"/>
                  <a:gd name="T105" fmla="*/ 10 h 37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52" h="370">
                    <a:moveTo>
                      <a:pt x="604" y="12"/>
                    </a:moveTo>
                    <a:lnTo>
                      <a:pt x="748" y="12"/>
                    </a:lnTo>
                    <a:lnTo>
                      <a:pt x="774" y="12"/>
                    </a:lnTo>
                    <a:lnTo>
                      <a:pt x="850" y="12"/>
                    </a:lnTo>
                    <a:lnTo>
                      <a:pt x="850" y="26"/>
                    </a:lnTo>
                    <a:lnTo>
                      <a:pt x="850" y="42"/>
                    </a:lnTo>
                    <a:lnTo>
                      <a:pt x="850" y="70"/>
                    </a:lnTo>
                    <a:lnTo>
                      <a:pt x="850" y="84"/>
                    </a:lnTo>
                    <a:lnTo>
                      <a:pt x="850" y="96"/>
                    </a:lnTo>
                    <a:lnTo>
                      <a:pt x="852" y="196"/>
                    </a:lnTo>
                    <a:lnTo>
                      <a:pt x="850" y="238"/>
                    </a:lnTo>
                    <a:lnTo>
                      <a:pt x="852" y="262"/>
                    </a:lnTo>
                    <a:lnTo>
                      <a:pt x="850" y="370"/>
                    </a:lnTo>
                    <a:lnTo>
                      <a:pt x="844" y="368"/>
                    </a:lnTo>
                    <a:lnTo>
                      <a:pt x="838" y="366"/>
                    </a:lnTo>
                    <a:lnTo>
                      <a:pt x="830" y="366"/>
                    </a:lnTo>
                    <a:lnTo>
                      <a:pt x="824" y="364"/>
                    </a:lnTo>
                    <a:lnTo>
                      <a:pt x="820" y="362"/>
                    </a:lnTo>
                    <a:lnTo>
                      <a:pt x="818" y="360"/>
                    </a:lnTo>
                    <a:lnTo>
                      <a:pt x="814" y="360"/>
                    </a:lnTo>
                    <a:lnTo>
                      <a:pt x="810" y="356"/>
                    </a:lnTo>
                    <a:lnTo>
                      <a:pt x="804" y="354"/>
                    </a:lnTo>
                    <a:lnTo>
                      <a:pt x="802" y="354"/>
                    </a:lnTo>
                    <a:lnTo>
                      <a:pt x="800" y="352"/>
                    </a:lnTo>
                    <a:lnTo>
                      <a:pt x="798" y="352"/>
                    </a:lnTo>
                    <a:lnTo>
                      <a:pt x="796" y="352"/>
                    </a:lnTo>
                    <a:lnTo>
                      <a:pt x="792" y="350"/>
                    </a:lnTo>
                    <a:lnTo>
                      <a:pt x="790" y="350"/>
                    </a:lnTo>
                    <a:lnTo>
                      <a:pt x="788" y="348"/>
                    </a:lnTo>
                    <a:lnTo>
                      <a:pt x="782" y="346"/>
                    </a:lnTo>
                    <a:lnTo>
                      <a:pt x="778" y="344"/>
                    </a:lnTo>
                    <a:lnTo>
                      <a:pt x="776" y="344"/>
                    </a:lnTo>
                    <a:lnTo>
                      <a:pt x="772" y="342"/>
                    </a:lnTo>
                    <a:lnTo>
                      <a:pt x="766" y="338"/>
                    </a:lnTo>
                    <a:lnTo>
                      <a:pt x="764" y="338"/>
                    </a:lnTo>
                    <a:lnTo>
                      <a:pt x="760" y="336"/>
                    </a:lnTo>
                    <a:lnTo>
                      <a:pt x="758" y="336"/>
                    </a:lnTo>
                    <a:lnTo>
                      <a:pt x="756" y="334"/>
                    </a:lnTo>
                    <a:lnTo>
                      <a:pt x="754" y="334"/>
                    </a:lnTo>
                    <a:lnTo>
                      <a:pt x="750" y="332"/>
                    </a:lnTo>
                    <a:lnTo>
                      <a:pt x="748" y="330"/>
                    </a:lnTo>
                    <a:lnTo>
                      <a:pt x="744" y="330"/>
                    </a:lnTo>
                    <a:lnTo>
                      <a:pt x="742" y="328"/>
                    </a:lnTo>
                    <a:lnTo>
                      <a:pt x="740" y="328"/>
                    </a:lnTo>
                    <a:lnTo>
                      <a:pt x="738" y="326"/>
                    </a:lnTo>
                    <a:lnTo>
                      <a:pt x="732" y="322"/>
                    </a:lnTo>
                    <a:lnTo>
                      <a:pt x="730" y="322"/>
                    </a:lnTo>
                    <a:lnTo>
                      <a:pt x="728" y="320"/>
                    </a:lnTo>
                    <a:lnTo>
                      <a:pt x="726" y="318"/>
                    </a:lnTo>
                    <a:lnTo>
                      <a:pt x="722" y="318"/>
                    </a:lnTo>
                    <a:lnTo>
                      <a:pt x="720" y="316"/>
                    </a:lnTo>
                    <a:lnTo>
                      <a:pt x="716" y="314"/>
                    </a:lnTo>
                    <a:lnTo>
                      <a:pt x="714" y="312"/>
                    </a:lnTo>
                    <a:lnTo>
                      <a:pt x="710" y="312"/>
                    </a:lnTo>
                    <a:lnTo>
                      <a:pt x="708" y="310"/>
                    </a:lnTo>
                    <a:lnTo>
                      <a:pt x="704" y="308"/>
                    </a:lnTo>
                    <a:lnTo>
                      <a:pt x="700" y="306"/>
                    </a:lnTo>
                    <a:lnTo>
                      <a:pt x="696" y="304"/>
                    </a:lnTo>
                    <a:lnTo>
                      <a:pt x="690" y="302"/>
                    </a:lnTo>
                    <a:lnTo>
                      <a:pt x="686" y="298"/>
                    </a:lnTo>
                    <a:lnTo>
                      <a:pt x="680" y="296"/>
                    </a:lnTo>
                    <a:lnTo>
                      <a:pt x="676" y="294"/>
                    </a:lnTo>
                    <a:lnTo>
                      <a:pt x="670" y="290"/>
                    </a:lnTo>
                    <a:lnTo>
                      <a:pt x="664" y="288"/>
                    </a:lnTo>
                    <a:lnTo>
                      <a:pt x="660" y="284"/>
                    </a:lnTo>
                    <a:lnTo>
                      <a:pt x="658" y="284"/>
                    </a:lnTo>
                    <a:lnTo>
                      <a:pt x="656" y="284"/>
                    </a:lnTo>
                    <a:lnTo>
                      <a:pt x="654" y="282"/>
                    </a:lnTo>
                    <a:lnTo>
                      <a:pt x="652" y="280"/>
                    </a:lnTo>
                    <a:lnTo>
                      <a:pt x="648" y="278"/>
                    </a:lnTo>
                    <a:lnTo>
                      <a:pt x="644" y="278"/>
                    </a:lnTo>
                    <a:lnTo>
                      <a:pt x="640" y="276"/>
                    </a:lnTo>
                    <a:lnTo>
                      <a:pt x="632" y="270"/>
                    </a:lnTo>
                    <a:lnTo>
                      <a:pt x="628" y="268"/>
                    </a:lnTo>
                    <a:lnTo>
                      <a:pt x="622" y="266"/>
                    </a:lnTo>
                    <a:lnTo>
                      <a:pt x="616" y="264"/>
                    </a:lnTo>
                    <a:lnTo>
                      <a:pt x="612" y="262"/>
                    </a:lnTo>
                    <a:lnTo>
                      <a:pt x="606" y="260"/>
                    </a:lnTo>
                    <a:lnTo>
                      <a:pt x="600" y="258"/>
                    </a:lnTo>
                    <a:lnTo>
                      <a:pt x="594" y="256"/>
                    </a:lnTo>
                    <a:lnTo>
                      <a:pt x="586" y="254"/>
                    </a:lnTo>
                    <a:lnTo>
                      <a:pt x="580" y="252"/>
                    </a:lnTo>
                    <a:lnTo>
                      <a:pt x="574" y="250"/>
                    </a:lnTo>
                    <a:lnTo>
                      <a:pt x="566" y="246"/>
                    </a:lnTo>
                    <a:lnTo>
                      <a:pt x="560" y="244"/>
                    </a:lnTo>
                    <a:lnTo>
                      <a:pt x="552" y="242"/>
                    </a:lnTo>
                    <a:lnTo>
                      <a:pt x="546" y="238"/>
                    </a:lnTo>
                    <a:lnTo>
                      <a:pt x="542" y="236"/>
                    </a:lnTo>
                    <a:lnTo>
                      <a:pt x="538" y="236"/>
                    </a:lnTo>
                    <a:lnTo>
                      <a:pt x="534" y="234"/>
                    </a:lnTo>
                    <a:lnTo>
                      <a:pt x="530" y="232"/>
                    </a:lnTo>
                    <a:lnTo>
                      <a:pt x="528" y="230"/>
                    </a:lnTo>
                    <a:lnTo>
                      <a:pt x="524" y="230"/>
                    </a:lnTo>
                    <a:lnTo>
                      <a:pt x="518" y="230"/>
                    </a:lnTo>
                    <a:lnTo>
                      <a:pt x="512" y="228"/>
                    </a:lnTo>
                    <a:lnTo>
                      <a:pt x="508" y="228"/>
                    </a:lnTo>
                    <a:lnTo>
                      <a:pt x="504" y="226"/>
                    </a:lnTo>
                    <a:lnTo>
                      <a:pt x="498" y="224"/>
                    </a:lnTo>
                    <a:lnTo>
                      <a:pt x="494" y="222"/>
                    </a:lnTo>
                    <a:lnTo>
                      <a:pt x="488" y="220"/>
                    </a:lnTo>
                    <a:lnTo>
                      <a:pt x="482" y="220"/>
                    </a:lnTo>
                    <a:lnTo>
                      <a:pt x="478" y="218"/>
                    </a:lnTo>
                    <a:lnTo>
                      <a:pt x="470" y="216"/>
                    </a:lnTo>
                    <a:lnTo>
                      <a:pt x="462" y="216"/>
                    </a:lnTo>
                    <a:lnTo>
                      <a:pt x="454" y="216"/>
                    </a:lnTo>
                    <a:lnTo>
                      <a:pt x="446" y="214"/>
                    </a:lnTo>
                    <a:lnTo>
                      <a:pt x="438" y="216"/>
                    </a:lnTo>
                    <a:lnTo>
                      <a:pt x="432" y="216"/>
                    </a:lnTo>
                    <a:lnTo>
                      <a:pt x="428" y="216"/>
                    </a:lnTo>
                    <a:lnTo>
                      <a:pt x="420" y="216"/>
                    </a:lnTo>
                    <a:lnTo>
                      <a:pt x="416" y="216"/>
                    </a:lnTo>
                    <a:lnTo>
                      <a:pt x="410" y="218"/>
                    </a:lnTo>
                    <a:lnTo>
                      <a:pt x="406" y="220"/>
                    </a:lnTo>
                    <a:lnTo>
                      <a:pt x="402" y="222"/>
                    </a:lnTo>
                    <a:lnTo>
                      <a:pt x="398" y="222"/>
                    </a:lnTo>
                    <a:lnTo>
                      <a:pt x="394" y="222"/>
                    </a:lnTo>
                    <a:lnTo>
                      <a:pt x="390" y="224"/>
                    </a:lnTo>
                    <a:lnTo>
                      <a:pt x="386" y="224"/>
                    </a:lnTo>
                    <a:lnTo>
                      <a:pt x="382" y="226"/>
                    </a:lnTo>
                    <a:lnTo>
                      <a:pt x="376" y="230"/>
                    </a:lnTo>
                    <a:lnTo>
                      <a:pt x="374" y="230"/>
                    </a:lnTo>
                    <a:lnTo>
                      <a:pt x="370" y="230"/>
                    </a:lnTo>
                    <a:lnTo>
                      <a:pt x="364" y="228"/>
                    </a:lnTo>
                    <a:lnTo>
                      <a:pt x="360" y="228"/>
                    </a:lnTo>
                    <a:lnTo>
                      <a:pt x="354" y="228"/>
                    </a:lnTo>
                    <a:lnTo>
                      <a:pt x="348" y="226"/>
                    </a:lnTo>
                    <a:lnTo>
                      <a:pt x="340" y="226"/>
                    </a:lnTo>
                    <a:lnTo>
                      <a:pt x="334" y="226"/>
                    </a:lnTo>
                    <a:lnTo>
                      <a:pt x="324" y="224"/>
                    </a:lnTo>
                    <a:lnTo>
                      <a:pt x="314" y="224"/>
                    </a:lnTo>
                    <a:lnTo>
                      <a:pt x="300" y="224"/>
                    </a:lnTo>
                    <a:lnTo>
                      <a:pt x="294" y="224"/>
                    </a:lnTo>
                    <a:lnTo>
                      <a:pt x="288" y="224"/>
                    </a:lnTo>
                    <a:lnTo>
                      <a:pt x="278" y="226"/>
                    </a:lnTo>
                    <a:lnTo>
                      <a:pt x="274" y="226"/>
                    </a:lnTo>
                    <a:lnTo>
                      <a:pt x="262" y="228"/>
                    </a:lnTo>
                    <a:lnTo>
                      <a:pt x="258" y="228"/>
                    </a:lnTo>
                    <a:lnTo>
                      <a:pt x="246" y="230"/>
                    </a:lnTo>
                    <a:lnTo>
                      <a:pt x="234" y="230"/>
                    </a:lnTo>
                    <a:lnTo>
                      <a:pt x="226" y="232"/>
                    </a:lnTo>
                    <a:lnTo>
                      <a:pt x="222" y="232"/>
                    </a:lnTo>
                    <a:lnTo>
                      <a:pt x="220" y="232"/>
                    </a:lnTo>
                    <a:lnTo>
                      <a:pt x="214" y="232"/>
                    </a:lnTo>
                    <a:lnTo>
                      <a:pt x="208" y="232"/>
                    </a:lnTo>
                    <a:lnTo>
                      <a:pt x="202" y="232"/>
                    </a:lnTo>
                    <a:lnTo>
                      <a:pt x="192" y="234"/>
                    </a:lnTo>
                    <a:lnTo>
                      <a:pt x="186" y="234"/>
                    </a:lnTo>
                    <a:lnTo>
                      <a:pt x="174" y="236"/>
                    </a:lnTo>
                    <a:lnTo>
                      <a:pt x="164" y="236"/>
                    </a:lnTo>
                    <a:lnTo>
                      <a:pt x="156" y="236"/>
                    </a:lnTo>
                    <a:lnTo>
                      <a:pt x="148" y="238"/>
                    </a:lnTo>
                    <a:lnTo>
                      <a:pt x="140" y="238"/>
                    </a:lnTo>
                    <a:lnTo>
                      <a:pt x="134" y="240"/>
                    </a:lnTo>
                    <a:lnTo>
                      <a:pt x="126" y="242"/>
                    </a:lnTo>
                    <a:lnTo>
                      <a:pt x="118" y="246"/>
                    </a:lnTo>
                    <a:lnTo>
                      <a:pt x="108" y="250"/>
                    </a:lnTo>
                    <a:lnTo>
                      <a:pt x="100" y="254"/>
                    </a:lnTo>
                    <a:lnTo>
                      <a:pt x="92" y="260"/>
                    </a:lnTo>
                    <a:lnTo>
                      <a:pt x="86" y="262"/>
                    </a:lnTo>
                    <a:lnTo>
                      <a:pt x="80" y="266"/>
                    </a:lnTo>
                    <a:lnTo>
                      <a:pt x="74" y="270"/>
                    </a:lnTo>
                    <a:lnTo>
                      <a:pt x="72" y="272"/>
                    </a:lnTo>
                    <a:lnTo>
                      <a:pt x="70" y="274"/>
                    </a:lnTo>
                    <a:lnTo>
                      <a:pt x="70" y="276"/>
                    </a:lnTo>
                    <a:lnTo>
                      <a:pt x="66" y="278"/>
                    </a:lnTo>
                    <a:lnTo>
                      <a:pt x="64" y="280"/>
                    </a:lnTo>
                    <a:lnTo>
                      <a:pt x="62" y="282"/>
                    </a:lnTo>
                    <a:lnTo>
                      <a:pt x="60" y="286"/>
                    </a:lnTo>
                    <a:lnTo>
                      <a:pt x="58" y="282"/>
                    </a:lnTo>
                    <a:lnTo>
                      <a:pt x="56" y="276"/>
                    </a:lnTo>
                    <a:lnTo>
                      <a:pt x="50" y="268"/>
                    </a:lnTo>
                    <a:lnTo>
                      <a:pt x="46" y="260"/>
                    </a:lnTo>
                    <a:lnTo>
                      <a:pt x="44" y="258"/>
                    </a:lnTo>
                    <a:lnTo>
                      <a:pt x="44" y="256"/>
                    </a:lnTo>
                    <a:lnTo>
                      <a:pt x="42" y="252"/>
                    </a:lnTo>
                    <a:lnTo>
                      <a:pt x="40" y="250"/>
                    </a:lnTo>
                    <a:lnTo>
                      <a:pt x="38" y="248"/>
                    </a:lnTo>
                    <a:lnTo>
                      <a:pt x="36" y="246"/>
                    </a:lnTo>
                    <a:lnTo>
                      <a:pt x="34" y="244"/>
                    </a:lnTo>
                    <a:lnTo>
                      <a:pt x="32" y="244"/>
                    </a:lnTo>
                    <a:lnTo>
                      <a:pt x="28" y="242"/>
                    </a:lnTo>
                    <a:lnTo>
                      <a:pt x="26" y="240"/>
                    </a:lnTo>
                    <a:lnTo>
                      <a:pt x="24" y="238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4" y="228"/>
                    </a:lnTo>
                    <a:lnTo>
                      <a:pt x="24" y="226"/>
                    </a:lnTo>
                    <a:lnTo>
                      <a:pt x="24" y="224"/>
                    </a:lnTo>
                    <a:lnTo>
                      <a:pt x="22" y="220"/>
                    </a:lnTo>
                    <a:lnTo>
                      <a:pt x="20" y="218"/>
                    </a:lnTo>
                    <a:lnTo>
                      <a:pt x="16" y="216"/>
                    </a:lnTo>
                    <a:lnTo>
                      <a:pt x="10" y="212"/>
                    </a:lnTo>
                    <a:lnTo>
                      <a:pt x="8" y="210"/>
                    </a:lnTo>
                    <a:lnTo>
                      <a:pt x="4" y="208"/>
                    </a:lnTo>
                    <a:lnTo>
                      <a:pt x="2" y="204"/>
                    </a:lnTo>
                    <a:lnTo>
                      <a:pt x="0" y="200"/>
                    </a:lnTo>
                    <a:lnTo>
                      <a:pt x="0" y="196"/>
                    </a:lnTo>
                    <a:lnTo>
                      <a:pt x="0" y="192"/>
                    </a:lnTo>
                    <a:lnTo>
                      <a:pt x="0" y="188"/>
                    </a:lnTo>
                    <a:lnTo>
                      <a:pt x="2" y="184"/>
                    </a:lnTo>
                    <a:lnTo>
                      <a:pt x="6" y="180"/>
                    </a:lnTo>
                    <a:lnTo>
                      <a:pt x="10" y="176"/>
                    </a:lnTo>
                    <a:lnTo>
                      <a:pt x="16" y="170"/>
                    </a:lnTo>
                    <a:lnTo>
                      <a:pt x="22" y="166"/>
                    </a:lnTo>
                    <a:lnTo>
                      <a:pt x="34" y="158"/>
                    </a:lnTo>
                    <a:lnTo>
                      <a:pt x="42" y="152"/>
                    </a:lnTo>
                    <a:lnTo>
                      <a:pt x="48" y="146"/>
                    </a:lnTo>
                    <a:lnTo>
                      <a:pt x="52" y="142"/>
                    </a:lnTo>
                    <a:lnTo>
                      <a:pt x="56" y="138"/>
                    </a:lnTo>
                    <a:lnTo>
                      <a:pt x="58" y="134"/>
                    </a:lnTo>
                    <a:lnTo>
                      <a:pt x="62" y="130"/>
                    </a:lnTo>
                    <a:lnTo>
                      <a:pt x="64" y="124"/>
                    </a:lnTo>
                    <a:lnTo>
                      <a:pt x="68" y="118"/>
                    </a:lnTo>
                    <a:lnTo>
                      <a:pt x="70" y="110"/>
                    </a:lnTo>
                    <a:lnTo>
                      <a:pt x="72" y="108"/>
                    </a:lnTo>
                    <a:lnTo>
                      <a:pt x="74" y="102"/>
                    </a:lnTo>
                    <a:lnTo>
                      <a:pt x="74" y="96"/>
                    </a:lnTo>
                    <a:lnTo>
                      <a:pt x="74" y="92"/>
                    </a:lnTo>
                    <a:lnTo>
                      <a:pt x="76" y="88"/>
                    </a:lnTo>
                    <a:lnTo>
                      <a:pt x="76" y="84"/>
                    </a:lnTo>
                    <a:lnTo>
                      <a:pt x="78" y="78"/>
                    </a:lnTo>
                    <a:lnTo>
                      <a:pt x="80" y="76"/>
                    </a:lnTo>
                    <a:lnTo>
                      <a:pt x="82" y="72"/>
                    </a:lnTo>
                    <a:lnTo>
                      <a:pt x="84" y="68"/>
                    </a:lnTo>
                    <a:lnTo>
                      <a:pt x="86" y="64"/>
                    </a:lnTo>
                    <a:lnTo>
                      <a:pt x="88" y="60"/>
                    </a:lnTo>
                    <a:lnTo>
                      <a:pt x="88" y="58"/>
                    </a:lnTo>
                    <a:lnTo>
                      <a:pt x="90" y="54"/>
                    </a:lnTo>
                    <a:lnTo>
                      <a:pt x="90" y="52"/>
                    </a:lnTo>
                    <a:lnTo>
                      <a:pt x="92" y="50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100" y="46"/>
                    </a:lnTo>
                    <a:lnTo>
                      <a:pt x="102" y="44"/>
                    </a:lnTo>
                    <a:lnTo>
                      <a:pt x="104" y="42"/>
                    </a:lnTo>
                    <a:lnTo>
                      <a:pt x="104" y="38"/>
                    </a:lnTo>
                    <a:lnTo>
                      <a:pt x="106" y="36"/>
                    </a:lnTo>
                    <a:lnTo>
                      <a:pt x="108" y="34"/>
                    </a:lnTo>
                    <a:lnTo>
                      <a:pt x="110" y="32"/>
                    </a:lnTo>
                    <a:lnTo>
                      <a:pt x="114" y="30"/>
                    </a:lnTo>
                    <a:lnTo>
                      <a:pt x="116" y="28"/>
                    </a:lnTo>
                    <a:lnTo>
                      <a:pt x="118" y="28"/>
                    </a:lnTo>
                    <a:lnTo>
                      <a:pt x="120" y="26"/>
                    </a:lnTo>
                    <a:lnTo>
                      <a:pt x="122" y="24"/>
                    </a:lnTo>
                    <a:lnTo>
                      <a:pt x="122" y="22"/>
                    </a:lnTo>
                    <a:lnTo>
                      <a:pt x="122" y="18"/>
                    </a:lnTo>
                    <a:lnTo>
                      <a:pt x="124" y="16"/>
                    </a:lnTo>
                    <a:lnTo>
                      <a:pt x="124" y="14"/>
                    </a:lnTo>
                    <a:lnTo>
                      <a:pt x="124" y="12"/>
                    </a:lnTo>
                    <a:lnTo>
                      <a:pt x="126" y="10"/>
                    </a:lnTo>
                    <a:lnTo>
                      <a:pt x="128" y="8"/>
                    </a:lnTo>
                    <a:lnTo>
                      <a:pt x="130" y="6"/>
                    </a:lnTo>
                    <a:lnTo>
                      <a:pt x="132" y="4"/>
                    </a:lnTo>
                    <a:lnTo>
                      <a:pt x="134" y="2"/>
                    </a:lnTo>
                    <a:lnTo>
                      <a:pt x="134" y="0"/>
                    </a:lnTo>
                    <a:lnTo>
                      <a:pt x="198" y="0"/>
                    </a:lnTo>
                    <a:lnTo>
                      <a:pt x="386" y="0"/>
                    </a:lnTo>
                    <a:lnTo>
                      <a:pt x="518" y="0"/>
                    </a:lnTo>
                    <a:lnTo>
                      <a:pt x="518" y="10"/>
                    </a:lnTo>
                    <a:lnTo>
                      <a:pt x="528" y="10"/>
                    </a:lnTo>
                    <a:lnTo>
                      <a:pt x="560" y="10"/>
                    </a:lnTo>
                    <a:lnTo>
                      <a:pt x="604" y="1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8" name="Freeform 67"/>
              <p:cNvSpPr>
                <a:spLocks/>
              </p:cNvSpPr>
              <p:nvPr/>
            </p:nvSpPr>
            <p:spPr bwMode="auto">
              <a:xfrm>
                <a:off x="4534" y="2907"/>
                <a:ext cx="36" cy="204"/>
              </a:xfrm>
              <a:custGeom>
                <a:avLst/>
                <a:gdLst>
                  <a:gd name="T0" fmla="*/ 24 w 36"/>
                  <a:gd name="T1" fmla="*/ 120 h 204"/>
                  <a:gd name="T2" fmla="*/ 26 w 36"/>
                  <a:gd name="T3" fmla="*/ 114 h 204"/>
                  <a:gd name="T4" fmla="*/ 24 w 36"/>
                  <a:gd name="T5" fmla="*/ 110 h 204"/>
                  <a:gd name="T6" fmla="*/ 22 w 36"/>
                  <a:gd name="T7" fmla="*/ 106 h 204"/>
                  <a:gd name="T8" fmla="*/ 26 w 36"/>
                  <a:gd name="T9" fmla="*/ 104 h 204"/>
                  <a:gd name="T10" fmla="*/ 26 w 36"/>
                  <a:gd name="T11" fmla="*/ 102 h 204"/>
                  <a:gd name="T12" fmla="*/ 26 w 36"/>
                  <a:gd name="T13" fmla="*/ 98 h 204"/>
                  <a:gd name="T14" fmla="*/ 32 w 36"/>
                  <a:gd name="T15" fmla="*/ 92 h 204"/>
                  <a:gd name="T16" fmla="*/ 28 w 36"/>
                  <a:gd name="T17" fmla="*/ 88 h 204"/>
                  <a:gd name="T18" fmla="*/ 28 w 36"/>
                  <a:gd name="T19" fmla="*/ 84 h 204"/>
                  <a:gd name="T20" fmla="*/ 28 w 36"/>
                  <a:gd name="T21" fmla="*/ 76 h 204"/>
                  <a:gd name="T22" fmla="*/ 28 w 36"/>
                  <a:gd name="T23" fmla="*/ 70 h 204"/>
                  <a:gd name="T24" fmla="*/ 30 w 36"/>
                  <a:gd name="T25" fmla="*/ 66 h 204"/>
                  <a:gd name="T26" fmla="*/ 32 w 36"/>
                  <a:gd name="T27" fmla="*/ 62 h 204"/>
                  <a:gd name="T28" fmla="*/ 26 w 36"/>
                  <a:gd name="T29" fmla="*/ 56 h 204"/>
                  <a:gd name="T30" fmla="*/ 26 w 36"/>
                  <a:gd name="T31" fmla="*/ 50 h 204"/>
                  <a:gd name="T32" fmla="*/ 24 w 36"/>
                  <a:gd name="T33" fmla="*/ 46 h 204"/>
                  <a:gd name="T34" fmla="*/ 28 w 36"/>
                  <a:gd name="T35" fmla="*/ 40 h 204"/>
                  <a:gd name="T36" fmla="*/ 22 w 36"/>
                  <a:gd name="T37" fmla="*/ 36 h 204"/>
                  <a:gd name="T38" fmla="*/ 24 w 36"/>
                  <a:gd name="T39" fmla="*/ 32 h 204"/>
                  <a:gd name="T40" fmla="*/ 26 w 36"/>
                  <a:gd name="T41" fmla="*/ 28 h 204"/>
                  <a:gd name="T42" fmla="*/ 24 w 36"/>
                  <a:gd name="T43" fmla="*/ 22 h 204"/>
                  <a:gd name="T44" fmla="*/ 22 w 36"/>
                  <a:gd name="T45" fmla="*/ 12 h 204"/>
                  <a:gd name="T46" fmla="*/ 20 w 36"/>
                  <a:gd name="T47" fmla="*/ 4 h 204"/>
                  <a:gd name="T48" fmla="*/ 22 w 36"/>
                  <a:gd name="T49" fmla="*/ 0 h 204"/>
                  <a:gd name="T50" fmla="*/ 26 w 36"/>
                  <a:gd name="T51" fmla="*/ 4 h 204"/>
                  <a:gd name="T52" fmla="*/ 30 w 36"/>
                  <a:gd name="T53" fmla="*/ 22 h 204"/>
                  <a:gd name="T54" fmla="*/ 34 w 36"/>
                  <a:gd name="T55" fmla="*/ 50 h 204"/>
                  <a:gd name="T56" fmla="*/ 36 w 36"/>
                  <a:gd name="T57" fmla="*/ 74 h 204"/>
                  <a:gd name="T58" fmla="*/ 36 w 36"/>
                  <a:gd name="T59" fmla="*/ 92 h 204"/>
                  <a:gd name="T60" fmla="*/ 32 w 36"/>
                  <a:gd name="T61" fmla="*/ 112 h 204"/>
                  <a:gd name="T62" fmla="*/ 30 w 36"/>
                  <a:gd name="T63" fmla="*/ 126 h 204"/>
                  <a:gd name="T64" fmla="*/ 28 w 36"/>
                  <a:gd name="T65" fmla="*/ 140 h 204"/>
                  <a:gd name="T66" fmla="*/ 24 w 36"/>
                  <a:gd name="T67" fmla="*/ 150 h 204"/>
                  <a:gd name="T68" fmla="*/ 16 w 36"/>
                  <a:gd name="T69" fmla="*/ 174 h 204"/>
                  <a:gd name="T70" fmla="*/ 8 w 36"/>
                  <a:gd name="T71" fmla="*/ 194 h 204"/>
                  <a:gd name="T72" fmla="*/ 2 w 36"/>
                  <a:gd name="T73" fmla="*/ 204 h 204"/>
                  <a:gd name="T74" fmla="*/ 0 w 36"/>
                  <a:gd name="T75" fmla="*/ 204 h 204"/>
                  <a:gd name="T76" fmla="*/ 0 w 36"/>
                  <a:gd name="T77" fmla="*/ 200 h 204"/>
                  <a:gd name="T78" fmla="*/ 2 w 36"/>
                  <a:gd name="T79" fmla="*/ 196 h 204"/>
                  <a:gd name="T80" fmla="*/ 4 w 36"/>
                  <a:gd name="T81" fmla="*/ 190 h 204"/>
                  <a:gd name="T82" fmla="*/ 4 w 36"/>
                  <a:gd name="T83" fmla="*/ 186 h 204"/>
                  <a:gd name="T84" fmla="*/ 2 w 36"/>
                  <a:gd name="T85" fmla="*/ 180 h 204"/>
                  <a:gd name="T86" fmla="*/ 8 w 36"/>
                  <a:gd name="T87" fmla="*/ 176 h 204"/>
                  <a:gd name="T88" fmla="*/ 4 w 36"/>
                  <a:gd name="T89" fmla="*/ 172 h 204"/>
                  <a:gd name="T90" fmla="*/ 6 w 36"/>
                  <a:gd name="T91" fmla="*/ 166 h 204"/>
                  <a:gd name="T92" fmla="*/ 12 w 36"/>
                  <a:gd name="T93" fmla="*/ 164 h 204"/>
                  <a:gd name="T94" fmla="*/ 16 w 36"/>
                  <a:gd name="T95" fmla="*/ 158 h 204"/>
                  <a:gd name="T96" fmla="*/ 12 w 36"/>
                  <a:gd name="T97" fmla="*/ 154 h 204"/>
                  <a:gd name="T98" fmla="*/ 18 w 36"/>
                  <a:gd name="T99" fmla="*/ 146 h 204"/>
                  <a:gd name="T100" fmla="*/ 20 w 36"/>
                  <a:gd name="T101" fmla="*/ 140 h 204"/>
                  <a:gd name="T102" fmla="*/ 20 w 36"/>
                  <a:gd name="T103" fmla="*/ 132 h 204"/>
                  <a:gd name="T104" fmla="*/ 24 w 36"/>
                  <a:gd name="T105" fmla="*/ 128 h 204"/>
                  <a:gd name="T106" fmla="*/ 24 w 36"/>
                  <a:gd name="T107" fmla="*/ 124 h 204"/>
                  <a:gd name="T108" fmla="*/ 22 w 36"/>
                  <a:gd name="T109" fmla="*/ 124 h 2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6" h="204">
                    <a:moveTo>
                      <a:pt x="22" y="124"/>
                    </a:moveTo>
                    <a:lnTo>
                      <a:pt x="24" y="120"/>
                    </a:lnTo>
                    <a:lnTo>
                      <a:pt x="24" y="118"/>
                    </a:lnTo>
                    <a:lnTo>
                      <a:pt x="26" y="114"/>
                    </a:lnTo>
                    <a:lnTo>
                      <a:pt x="26" y="110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2" y="106"/>
                    </a:lnTo>
                    <a:lnTo>
                      <a:pt x="26" y="104"/>
                    </a:lnTo>
                    <a:lnTo>
                      <a:pt x="24" y="104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6" y="98"/>
                    </a:lnTo>
                    <a:lnTo>
                      <a:pt x="26" y="96"/>
                    </a:lnTo>
                    <a:lnTo>
                      <a:pt x="32" y="92"/>
                    </a:lnTo>
                    <a:lnTo>
                      <a:pt x="30" y="90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8" y="84"/>
                    </a:lnTo>
                    <a:lnTo>
                      <a:pt x="30" y="80"/>
                    </a:lnTo>
                    <a:lnTo>
                      <a:pt x="28" y="76"/>
                    </a:lnTo>
                    <a:lnTo>
                      <a:pt x="32" y="72"/>
                    </a:lnTo>
                    <a:lnTo>
                      <a:pt x="28" y="70"/>
                    </a:lnTo>
                    <a:lnTo>
                      <a:pt x="30" y="68"/>
                    </a:lnTo>
                    <a:lnTo>
                      <a:pt x="30" y="66"/>
                    </a:lnTo>
                    <a:lnTo>
                      <a:pt x="32" y="62"/>
                    </a:lnTo>
                    <a:lnTo>
                      <a:pt x="28" y="60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4" y="48"/>
                    </a:lnTo>
                    <a:lnTo>
                      <a:pt x="24" y="46"/>
                    </a:lnTo>
                    <a:lnTo>
                      <a:pt x="26" y="44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4" y="32"/>
                    </a:lnTo>
                    <a:lnTo>
                      <a:pt x="26" y="30"/>
                    </a:lnTo>
                    <a:lnTo>
                      <a:pt x="26" y="28"/>
                    </a:lnTo>
                    <a:lnTo>
                      <a:pt x="24" y="26"/>
                    </a:lnTo>
                    <a:lnTo>
                      <a:pt x="24" y="22"/>
                    </a:lnTo>
                    <a:lnTo>
                      <a:pt x="24" y="18"/>
                    </a:lnTo>
                    <a:lnTo>
                      <a:pt x="22" y="12"/>
                    </a:lnTo>
                    <a:lnTo>
                      <a:pt x="20" y="8"/>
                    </a:lnTo>
                    <a:lnTo>
                      <a:pt x="20" y="4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6" y="4"/>
                    </a:lnTo>
                    <a:lnTo>
                      <a:pt x="28" y="10"/>
                    </a:lnTo>
                    <a:lnTo>
                      <a:pt x="30" y="22"/>
                    </a:lnTo>
                    <a:lnTo>
                      <a:pt x="32" y="32"/>
                    </a:lnTo>
                    <a:lnTo>
                      <a:pt x="34" y="50"/>
                    </a:lnTo>
                    <a:lnTo>
                      <a:pt x="36" y="60"/>
                    </a:lnTo>
                    <a:lnTo>
                      <a:pt x="36" y="74"/>
                    </a:lnTo>
                    <a:lnTo>
                      <a:pt x="36" y="84"/>
                    </a:lnTo>
                    <a:lnTo>
                      <a:pt x="36" y="92"/>
                    </a:lnTo>
                    <a:lnTo>
                      <a:pt x="34" y="104"/>
                    </a:lnTo>
                    <a:lnTo>
                      <a:pt x="32" y="112"/>
                    </a:lnTo>
                    <a:lnTo>
                      <a:pt x="30" y="120"/>
                    </a:lnTo>
                    <a:lnTo>
                      <a:pt x="30" y="126"/>
                    </a:lnTo>
                    <a:lnTo>
                      <a:pt x="28" y="134"/>
                    </a:lnTo>
                    <a:lnTo>
                      <a:pt x="28" y="140"/>
                    </a:lnTo>
                    <a:lnTo>
                      <a:pt x="26" y="144"/>
                    </a:lnTo>
                    <a:lnTo>
                      <a:pt x="24" y="150"/>
                    </a:lnTo>
                    <a:lnTo>
                      <a:pt x="22" y="160"/>
                    </a:lnTo>
                    <a:lnTo>
                      <a:pt x="16" y="174"/>
                    </a:lnTo>
                    <a:lnTo>
                      <a:pt x="12" y="186"/>
                    </a:lnTo>
                    <a:lnTo>
                      <a:pt x="8" y="194"/>
                    </a:lnTo>
                    <a:lnTo>
                      <a:pt x="6" y="198"/>
                    </a:lnTo>
                    <a:lnTo>
                      <a:pt x="2" y="204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196"/>
                    </a:lnTo>
                    <a:lnTo>
                      <a:pt x="2" y="192"/>
                    </a:lnTo>
                    <a:lnTo>
                      <a:pt x="4" y="190"/>
                    </a:lnTo>
                    <a:lnTo>
                      <a:pt x="4" y="188"/>
                    </a:lnTo>
                    <a:lnTo>
                      <a:pt x="4" y="186"/>
                    </a:lnTo>
                    <a:lnTo>
                      <a:pt x="2" y="184"/>
                    </a:lnTo>
                    <a:lnTo>
                      <a:pt x="2" y="180"/>
                    </a:lnTo>
                    <a:lnTo>
                      <a:pt x="4" y="178"/>
                    </a:lnTo>
                    <a:lnTo>
                      <a:pt x="8" y="176"/>
                    </a:lnTo>
                    <a:lnTo>
                      <a:pt x="6" y="172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6" y="166"/>
                    </a:lnTo>
                    <a:lnTo>
                      <a:pt x="8" y="164"/>
                    </a:lnTo>
                    <a:lnTo>
                      <a:pt x="12" y="164"/>
                    </a:lnTo>
                    <a:lnTo>
                      <a:pt x="14" y="160"/>
                    </a:lnTo>
                    <a:lnTo>
                      <a:pt x="16" y="158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6" y="148"/>
                    </a:lnTo>
                    <a:lnTo>
                      <a:pt x="18" y="146"/>
                    </a:lnTo>
                    <a:lnTo>
                      <a:pt x="22" y="144"/>
                    </a:lnTo>
                    <a:lnTo>
                      <a:pt x="20" y="140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2" y="130"/>
                    </a:lnTo>
                    <a:lnTo>
                      <a:pt x="24" y="128"/>
                    </a:lnTo>
                    <a:lnTo>
                      <a:pt x="26" y="126"/>
                    </a:lnTo>
                    <a:lnTo>
                      <a:pt x="24" y="124"/>
                    </a:lnTo>
                    <a:lnTo>
                      <a:pt x="22" y="126"/>
                    </a:lnTo>
                    <a:lnTo>
                      <a:pt x="22" y="124"/>
                    </a:lnTo>
                    <a:close/>
                  </a:path>
                </a:pathLst>
              </a:custGeom>
              <a:solidFill>
                <a:srgbClr val="336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9" name="Freeform 68"/>
              <p:cNvSpPr>
                <a:spLocks/>
              </p:cNvSpPr>
              <p:nvPr/>
            </p:nvSpPr>
            <p:spPr bwMode="auto">
              <a:xfrm>
                <a:off x="2847" y="2933"/>
                <a:ext cx="251" cy="198"/>
              </a:xfrm>
              <a:custGeom>
                <a:avLst/>
                <a:gdLst>
                  <a:gd name="T0" fmla="*/ 143 w 251"/>
                  <a:gd name="T1" fmla="*/ 2 h 198"/>
                  <a:gd name="T2" fmla="*/ 147 w 251"/>
                  <a:gd name="T3" fmla="*/ 12 h 198"/>
                  <a:gd name="T4" fmla="*/ 149 w 251"/>
                  <a:gd name="T5" fmla="*/ 14 h 198"/>
                  <a:gd name="T6" fmla="*/ 151 w 251"/>
                  <a:gd name="T7" fmla="*/ 22 h 198"/>
                  <a:gd name="T8" fmla="*/ 157 w 251"/>
                  <a:gd name="T9" fmla="*/ 26 h 198"/>
                  <a:gd name="T10" fmla="*/ 161 w 251"/>
                  <a:gd name="T11" fmla="*/ 34 h 198"/>
                  <a:gd name="T12" fmla="*/ 159 w 251"/>
                  <a:gd name="T13" fmla="*/ 42 h 198"/>
                  <a:gd name="T14" fmla="*/ 169 w 251"/>
                  <a:gd name="T15" fmla="*/ 48 h 198"/>
                  <a:gd name="T16" fmla="*/ 175 w 251"/>
                  <a:gd name="T17" fmla="*/ 58 h 198"/>
                  <a:gd name="T18" fmla="*/ 175 w 251"/>
                  <a:gd name="T19" fmla="*/ 72 h 198"/>
                  <a:gd name="T20" fmla="*/ 189 w 251"/>
                  <a:gd name="T21" fmla="*/ 98 h 198"/>
                  <a:gd name="T22" fmla="*/ 211 w 251"/>
                  <a:gd name="T23" fmla="*/ 104 h 198"/>
                  <a:gd name="T24" fmla="*/ 231 w 251"/>
                  <a:gd name="T25" fmla="*/ 112 h 198"/>
                  <a:gd name="T26" fmla="*/ 239 w 251"/>
                  <a:gd name="T27" fmla="*/ 118 h 198"/>
                  <a:gd name="T28" fmla="*/ 241 w 251"/>
                  <a:gd name="T29" fmla="*/ 120 h 198"/>
                  <a:gd name="T30" fmla="*/ 247 w 251"/>
                  <a:gd name="T31" fmla="*/ 128 h 198"/>
                  <a:gd name="T32" fmla="*/ 249 w 251"/>
                  <a:gd name="T33" fmla="*/ 132 h 198"/>
                  <a:gd name="T34" fmla="*/ 245 w 251"/>
                  <a:gd name="T35" fmla="*/ 146 h 198"/>
                  <a:gd name="T36" fmla="*/ 243 w 251"/>
                  <a:gd name="T37" fmla="*/ 154 h 198"/>
                  <a:gd name="T38" fmla="*/ 249 w 251"/>
                  <a:gd name="T39" fmla="*/ 162 h 198"/>
                  <a:gd name="T40" fmla="*/ 247 w 251"/>
                  <a:gd name="T41" fmla="*/ 178 h 198"/>
                  <a:gd name="T42" fmla="*/ 241 w 251"/>
                  <a:gd name="T43" fmla="*/ 182 h 198"/>
                  <a:gd name="T44" fmla="*/ 239 w 251"/>
                  <a:gd name="T45" fmla="*/ 186 h 198"/>
                  <a:gd name="T46" fmla="*/ 235 w 251"/>
                  <a:gd name="T47" fmla="*/ 198 h 198"/>
                  <a:gd name="T48" fmla="*/ 205 w 251"/>
                  <a:gd name="T49" fmla="*/ 192 h 198"/>
                  <a:gd name="T50" fmla="*/ 183 w 251"/>
                  <a:gd name="T51" fmla="*/ 180 h 198"/>
                  <a:gd name="T52" fmla="*/ 171 w 251"/>
                  <a:gd name="T53" fmla="*/ 166 h 198"/>
                  <a:gd name="T54" fmla="*/ 145 w 251"/>
                  <a:gd name="T55" fmla="*/ 162 h 198"/>
                  <a:gd name="T56" fmla="*/ 129 w 251"/>
                  <a:gd name="T57" fmla="*/ 166 h 198"/>
                  <a:gd name="T58" fmla="*/ 107 w 251"/>
                  <a:gd name="T59" fmla="*/ 158 h 198"/>
                  <a:gd name="T60" fmla="*/ 81 w 251"/>
                  <a:gd name="T61" fmla="*/ 160 h 198"/>
                  <a:gd name="T62" fmla="*/ 63 w 251"/>
                  <a:gd name="T63" fmla="*/ 146 h 198"/>
                  <a:gd name="T64" fmla="*/ 63 w 251"/>
                  <a:gd name="T65" fmla="*/ 106 h 198"/>
                  <a:gd name="T66" fmla="*/ 51 w 251"/>
                  <a:gd name="T67" fmla="*/ 76 h 198"/>
                  <a:gd name="T68" fmla="*/ 28 w 251"/>
                  <a:gd name="T69" fmla="*/ 36 h 198"/>
                  <a:gd name="T70" fmla="*/ 0 w 251"/>
                  <a:gd name="T71" fmla="*/ 12 h 198"/>
                  <a:gd name="T72" fmla="*/ 71 w 251"/>
                  <a:gd name="T73" fmla="*/ 6 h 198"/>
                  <a:gd name="T74" fmla="*/ 143 w 251"/>
                  <a:gd name="T75" fmla="*/ 0 h 19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51" h="198">
                    <a:moveTo>
                      <a:pt x="143" y="0"/>
                    </a:moveTo>
                    <a:lnTo>
                      <a:pt x="143" y="2"/>
                    </a:lnTo>
                    <a:lnTo>
                      <a:pt x="147" y="8"/>
                    </a:lnTo>
                    <a:lnTo>
                      <a:pt x="147" y="12"/>
                    </a:lnTo>
                    <a:lnTo>
                      <a:pt x="149" y="12"/>
                    </a:lnTo>
                    <a:lnTo>
                      <a:pt x="149" y="14"/>
                    </a:lnTo>
                    <a:lnTo>
                      <a:pt x="149" y="16"/>
                    </a:lnTo>
                    <a:lnTo>
                      <a:pt x="151" y="22"/>
                    </a:lnTo>
                    <a:lnTo>
                      <a:pt x="155" y="26"/>
                    </a:lnTo>
                    <a:lnTo>
                      <a:pt x="157" y="26"/>
                    </a:lnTo>
                    <a:lnTo>
                      <a:pt x="161" y="30"/>
                    </a:lnTo>
                    <a:lnTo>
                      <a:pt x="161" y="34"/>
                    </a:lnTo>
                    <a:lnTo>
                      <a:pt x="159" y="38"/>
                    </a:lnTo>
                    <a:lnTo>
                      <a:pt x="159" y="42"/>
                    </a:lnTo>
                    <a:lnTo>
                      <a:pt x="163" y="46"/>
                    </a:lnTo>
                    <a:lnTo>
                      <a:pt x="169" y="48"/>
                    </a:lnTo>
                    <a:lnTo>
                      <a:pt x="173" y="54"/>
                    </a:lnTo>
                    <a:lnTo>
                      <a:pt x="175" y="58"/>
                    </a:lnTo>
                    <a:lnTo>
                      <a:pt x="175" y="66"/>
                    </a:lnTo>
                    <a:lnTo>
                      <a:pt x="175" y="72"/>
                    </a:lnTo>
                    <a:lnTo>
                      <a:pt x="179" y="86"/>
                    </a:lnTo>
                    <a:lnTo>
                      <a:pt x="189" y="98"/>
                    </a:lnTo>
                    <a:lnTo>
                      <a:pt x="207" y="102"/>
                    </a:lnTo>
                    <a:lnTo>
                      <a:pt x="211" y="104"/>
                    </a:lnTo>
                    <a:lnTo>
                      <a:pt x="223" y="104"/>
                    </a:lnTo>
                    <a:lnTo>
                      <a:pt x="231" y="112"/>
                    </a:lnTo>
                    <a:lnTo>
                      <a:pt x="237" y="112"/>
                    </a:lnTo>
                    <a:lnTo>
                      <a:pt x="239" y="118"/>
                    </a:lnTo>
                    <a:lnTo>
                      <a:pt x="241" y="120"/>
                    </a:lnTo>
                    <a:lnTo>
                      <a:pt x="245" y="122"/>
                    </a:lnTo>
                    <a:lnTo>
                      <a:pt x="247" y="128"/>
                    </a:lnTo>
                    <a:lnTo>
                      <a:pt x="249" y="132"/>
                    </a:lnTo>
                    <a:lnTo>
                      <a:pt x="245" y="144"/>
                    </a:lnTo>
                    <a:lnTo>
                      <a:pt x="245" y="146"/>
                    </a:lnTo>
                    <a:lnTo>
                      <a:pt x="247" y="150"/>
                    </a:lnTo>
                    <a:lnTo>
                      <a:pt x="243" y="154"/>
                    </a:lnTo>
                    <a:lnTo>
                      <a:pt x="245" y="158"/>
                    </a:lnTo>
                    <a:lnTo>
                      <a:pt x="249" y="162"/>
                    </a:lnTo>
                    <a:lnTo>
                      <a:pt x="251" y="168"/>
                    </a:lnTo>
                    <a:lnTo>
                      <a:pt x="247" y="178"/>
                    </a:lnTo>
                    <a:lnTo>
                      <a:pt x="245" y="180"/>
                    </a:lnTo>
                    <a:lnTo>
                      <a:pt x="241" y="182"/>
                    </a:lnTo>
                    <a:lnTo>
                      <a:pt x="241" y="184"/>
                    </a:lnTo>
                    <a:lnTo>
                      <a:pt x="239" y="186"/>
                    </a:lnTo>
                    <a:lnTo>
                      <a:pt x="241" y="198"/>
                    </a:lnTo>
                    <a:lnTo>
                      <a:pt x="235" y="198"/>
                    </a:lnTo>
                    <a:lnTo>
                      <a:pt x="225" y="196"/>
                    </a:lnTo>
                    <a:lnTo>
                      <a:pt x="205" y="192"/>
                    </a:lnTo>
                    <a:lnTo>
                      <a:pt x="191" y="190"/>
                    </a:lnTo>
                    <a:lnTo>
                      <a:pt x="183" y="180"/>
                    </a:lnTo>
                    <a:lnTo>
                      <a:pt x="177" y="170"/>
                    </a:lnTo>
                    <a:lnTo>
                      <a:pt x="171" y="166"/>
                    </a:lnTo>
                    <a:lnTo>
                      <a:pt x="163" y="170"/>
                    </a:lnTo>
                    <a:lnTo>
                      <a:pt x="145" y="162"/>
                    </a:lnTo>
                    <a:lnTo>
                      <a:pt x="139" y="164"/>
                    </a:lnTo>
                    <a:lnTo>
                      <a:pt x="129" y="166"/>
                    </a:lnTo>
                    <a:lnTo>
                      <a:pt x="115" y="160"/>
                    </a:lnTo>
                    <a:lnTo>
                      <a:pt x="107" y="158"/>
                    </a:lnTo>
                    <a:lnTo>
                      <a:pt x="93" y="158"/>
                    </a:lnTo>
                    <a:lnTo>
                      <a:pt x="81" y="160"/>
                    </a:lnTo>
                    <a:lnTo>
                      <a:pt x="71" y="154"/>
                    </a:lnTo>
                    <a:lnTo>
                      <a:pt x="63" y="146"/>
                    </a:lnTo>
                    <a:lnTo>
                      <a:pt x="61" y="136"/>
                    </a:lnTo>
                    <a:lnTo>
                      <a:pt x="63" y="106"/>
                    </a:lnTo>
                    <a:lnTo>
                      <a:pt x="61" y="98"/>
                    </a:lnTo>
                    <a:lnTo>
                      <a:pt x="51" y="76"/>
                    </a:lnTo>
                    <a:lnTo>
                      <a:pt x="45" y="52"/>
                    </a:lnTo>
                    <a:lnTo>
                      <a:pt x="28" y="3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71" y="6"/>
                    </a:lnTo>
                    <a:lnTo>
                      <a:pt x="117" y="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0" name="Freeform 69"/>
              <p:cNvSpPr>
                <a:spLocks/>
              </p:cNvSpPr>
              <p:nvPr/>
            </p:nvSpPr>
            <p:spPr bwMode="auto">
              <a:xfrm>
                <a:off x="2587" y="2945"/>
                <a:ext cx="515" cy="364"/>
              </a:xfrm>
              <a:custGeom>
                <a:avLst/>
                <a:gdLst>
                  <a:gd name="T0" fmla="*/ 321 w 515"/>
                  <a:gd name="T1" fmla="*/ 86 h 364"/>
                  <a:gd name="T2" fmla="*/ 353 w 515"/>
                  <a:gd name="T3" fmla="*/ 146 h 364"/>
                  <a:gd name="T4" fmla="*/ 423 w 515"/>
                  <a:gd name="T5" fmla="*/ 158 h 364"/>
                  <a:gd name="T6" fmla="*/ 485 w 515"/>
                  <a:gd name="T7" fmla="*/ 184 h 364"/>
                  <a:gd name="T8" fmla="*/ 507 w 515"/>
                  <a:gd name="T9" fmla="*/ 204 h 364"/>
                  <a:gd name="T10" fmla="*/ 503 w 515"/>
                  <a:gd name="T11" fmla="*/ 244 h 364"/>
                  <a:gd name="T12" fmla="*/ 507 w 515"/>
                  <a:gd name="T13" fmla="*/ 258 h 364"/>
                  <a:gd name="T14" fmla="*/ 479 w 515"/>
                  <a:gd name="T15" fmla="*/ 276 h 364"/>
                  <a:gd name="T16" fmla="*/ 457 w 515"/>
                  <a:gd name="T17" fmla="*/ 278 h 364"/>
                  <a:gd name="T18" fmla="*/ 429 w 515"/>
                  <a:gd name="T19" fmla="*/ 288 h 364"/>
                  <a:gd name="T20" fmla="*/ 417 w 515"/>
                  <a:gd name="T21" fmla="*/ 314 h 364"/>
                  <a:gd name="T22" fmla="*/ 399 w 515"/>
                  <a:gd name="T23" fmla="*/ 344 h 364"/>
                  <a:gd name="T24" fmla="*/ 385 w 515"/>
                  <a:gd name="T25" fmla="*/ 346 h 364"/>
                  <a:gd name="T26" fmla="*/ 373 w 515"/>
                  <a:gd name="T27" fmla="*/ 354 h 364"/>
                  <a:gd name="T28" fmla="*/ 365 w 515"/>
                  <a:gd name="T29" fmla="*/ 360 h 364"/>
                  <a:gd name="T30" fmla="*/ 351 w 515"/>
                  <a:gd name="T31" fmla="*/ 364 h 364"/>
                  <a:gd name="T32" fmla="*/ 343 w 515"/>
                  <a:gd name="T33" fmla="*/ 356 h 364"/>
                  <a:gd name="T34" fmla="*/ 339 w 515"/>
                  <a:gd name="T35" fmla="*/ 344 h 364"/>
                  <a:gd name="T36" fmla="*/ 329 w 515"/>
                  <a:gd name="T37" fmla="*/ 344 h 364"/>
                  <a:gd name="T38" fmla="*/ 303 w 515"/>
                  <a:gd name="T39" fmla="*/ 346 h 364"/>
                  <a:gd name="T40" fmla="*/ 293 w 515"/>
                  <a:gd name="T41" fmla="*/ 334 h 364"/>
                  <a:gd name="T42" fmla="*/ 301 w 515"/>
                  <a:gd name="T43" fmla="*/ 324 h 364"/>
                  <a:gd name="T44" fmla="*/ 293 w 515"/>
                  <a:gd name="T45" fmla="*/ 314 h 364"/>
                  <a:gd name="T46" fmla="*/ 286 w 515"/>
                  <a:gd name="T47" fmla="*/ 322 h 364"/>
                  <a:gd name="T48" fmla="*/ 264 w 515"/>
                  <a:gd name="T49" fmla="*/ 322 h 364"/>
                  <a:gd name="T50" fmla="*/ 248 w 515"/>
                  <a:gd name="T51" fmla="*/ 328 h 364"/>
                  <a:gd name="T52" fmla="*/ 230 w 515"/>
                  <a:gd name="T53" fmla="*/ 334 h 364"/>
                  <a:gd name="T54" fmla="*/ 212 w 515"/>
                  <a:gd name="T55" fmla="*/ 340 h 364"/>
                  <a:gd name="T56" fmla="*/ 226 w 515"/>
                  <a:gd name="T57" fmla="*/ 326 h 364"/>
                  <a:gd name="T58" fmla="*/ 226 w 515"/>
                  <a:gd name="T59" fmla="*/ 308 h 364"/>
                  <a:gd name="T60" fmla="*/ 222 w 515"/>
                  <a:gd name="T61" fmla="*/ 290 h 364"/>
                  <a:gd name="T62" fmla="*/ 214 w 515"/>
                  <a:gd name="T63" fmla="*/ 266 h 364"/>
                  <a:gd name="T64" fmla="*/ 204 w 515"/>
                  <a:gd name="T65" fmla="*/ 248 h 364"/>
                  <a:gd name="T66" fmla="*/ 176 w 515"/>
                  <a:gd name="T67" fmla="*/ 254 h 364"/>
                  <a:gd name="T68" fmla="*/ 156 w 515"/>
                  <a:gd name="T69" fmla="*/ 252 h 364"/>
                  <a:gd name="T70" fmla="*/ 152 w 515"/>
                  <a:gd name="T71" fmla="*/ 248 h 364"/>
                  <a:gd name="T72" fmla="*/ 158 w 515"/>
                  <a:gd name="T73" fmla="*/ 242 h 364"/>
                  <a:gd name="T74" fmla="*/ 164 w 515"/>
                  <a:gd name="T75" fmla="*/ 234 h 364"/>
                  <a:gd name="T76" fmla="*/ 166 w 515"/>
                  <a:gd name="T77" fmla="*/ 224 h 364"/>
                  <a:gd name="T78" fmla="*/ 164 w 515"/>
                  <a:gd name="T79" fmla="*/ 210 h 364"/>
                  <a:gd name="T80" fmla="*/ 170 w 515"/>
                  <a:gd name="T81" fmla="*/ 186 h 364"/>
                  <a:gd name="T82" fmla="*/ 170 w 515"/>
                  <a:gd name="T83" fmla="*/ 168 h 364"/>
                  <a:gd name="T84" fmla="*/ 178 w 515"/>
                  <a:gd name="T85" fmla="*/ 160 h 364"/>
                  <a:gd name="T86" fmla="*/ 190 w 515"/>
                  <a:gd name="T87" fmla="*/ 166 h 364"/>
                  <a:gd name="T88" fmla="*/ 190 w 515"/>
                  <a:gd name="T89" fmla="*/ 156 h 364"/>
                  <a:gd name="T90" fmla="*/ 168 w 515"/>
                  <a:gd name="T91" fmla="*/ 154 h 364"/>
                  <a:gd name="T92" fmla="*/ 162 w 515"/>
                  <a:gd name="T93" fmla="*/ 166 h 364"/>
                  <a:gd name="T94" fmla="*/ 142 w 515"/>
                  <a:gd name="T95" fmla="*/ 166 h 364"/>
                  <a:gd name="T96" fmla="*/ 118 w 515"/>
                  <a:gd name="T97" fmla="*/ 168 h 364"/>
                  <a:gd name="T98" fmla="*/ 104 w 515"/>
                  <a:gd name="T99" fmla="*/ 170 h 364"/>
                  <a:gd name="T100" fmla="*/ 86 w 515"/>
                  <a:gd name="T101" fmla="*/ 162 h 364"/>
                  <a:gd name="T102" fmla="*/ 48 w 515"/>
                  <a:gd name="T103" fmla="*/ 176 h 364"/>
                  <a:gd name="T104" fmla="*/ 28 w 515"/>
                  <a:gd name="T105" fmla="*/ 188 h 364"/>
                  <a:gd name="T106" fmla="*/ 14 w 515"/>
                  <a:gd name="T107" fmla="*/ 196 h 364"/>
                  <a:gd name="T108" fmla="*/ 8 w 515"/>
                  <a:gd name="T109" fmla="*/ 192 h 364"/>
                  <a:gd name="T110" fmla="*/ 0 w 515"/>
                  <a:gd name="T111" fmla="*/ 186 h 364"/>
                  <a:gd name="T112" fmla="*/ 14 w 515"/>
                  <a:gd name="T113" fmla="*/ 176 h 364"/>
                  <a:gd name="T114" fmla="*/ 260 w 515"/>
                  <a:gd name="T115" fmla="*/ 0 h 3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15" h="364">
                    <a:moveTo>
                      <a:pt x="260" y="0"/>
                    </a:moveTo>
                    <a:lnTo>
                      <a:pt x="266" y="8"/>
                    </a:lnTo>
                    <a:lnTo>
                      <a:pt x="288" y="24"/>
                    </a:lnTo>
                    <a:lnTo>
                      <a:pt x="305" y="40"/>
                    </a:lnTo>
                    <a:lnTo>
                      <a:pt x="311" y="64"/>
                    </a:lnTo>
                    <a:lnTo>
                      <a:pt x="321" y="86"/>
                    </a:lnTo>
                    <a:lnTo>
                      <a:pt x="323" y="94"/>
                    </a:lnTo>
                    <a:lnTo>
                      <a:pt x="321" y="124"/>
                    </a:lnTo>
                    <a:lnTo>
                      <a:pt x="323" y="134"/>
                    </a:lnTo>
                    <a:lnTo>
                      <a:pt x="331" y="142"/>
                    </a:lnTo>
                    <a:lnTo>
                      <a:pt x="341" y="148"/>
                    </a:lnTo>
                    <a:lnTo>
                      <a:pt x="353" y="146"/>
                    </a:lnTo>
                    <a:lnTo>
                      <a:pt x="367" y="146"/>
                    </a:lnTo>
                    <a:lnTo>
                      <a:pt x="375" y="148"/>
                    </a:lnTo>
                    <a:lnTo>
                      <a:pt x="389" y="154"/>
                    </a:lnTo>
                    <a:lnTo>
                      <a:pt x="399" y="152"/>
                    </a:lnTo>
                    <a:lnTo>
                      <a:pt x="405" y="150"/>
                    </a:lnTo>
                    <a:lnTo>
                      <a:pt x="423" y="158"/>
                    </a:lnTo>
                    <a:lnTo>
                      <a:pt x="431" y="154"/>
                    </a:lnTo>
                    <a:lnTo>
                      <a:pt x="437" y="158"/>
                    </a:lnTo>
                    <a:lnTo>
                      <a:pt x="443" y="168"/>
                    </a:lnTo>
                    <a:lnTo>
                      <a:pt x="451" y="178"/>
                    </a:lnTo>
                    <a:lnTo>
                      <a:pt x="465" y="180"/>
                    </a:lnTo>
                    <a:lnTo>
                      <a:pt x="485" y="184"/>
                    </a:lnTo>
                    <a:lnTo>
                      <a:pt x="495" y="186"/>
                    </a:lnTo>
                    <a:lnTo>
                      <a:pt x="501" y="186"/>
                    </a:lnTo>
                    <a:lnTo>
                      <a:pt x="503" y="200"/>
                    </a:lnTo>
                    <a:lnTo>
                      <a:pt x="505" y="200"/>
                    </a:lnTo>
                    <a:lnTo>
                      <a:pt x="507" y="202"/>
                    </a:lnTo>
                    <a:lnTo>
                      <a:pt x="507" y="204"/>
                    </a:lnTo>
                    <a:lnTo>
                      <a:pt x="505" y="206"/>
                    </a:lnTo>
                    <a:lnTo>
                      <a:pt x="505" y="210"/>
                    </a:lnTo>
                    <a:lnTo>
                      <a:pt x="505" y="218"/>
                    </a:lnTo>
                    <a:lnTo>
                      <a:pt x="503" y="228"/>
                    </a:lnTo>
                    <a:lnTo>
                      <a:pt x="501" y="244"/>
                    </a:lnTo>
                    <a:lnTo>
                      <a:pt x="503" y="244"/>
                    </a:lnTo>
                    <a:lnTo>
                      <a:pt x="507" y="246"/>
                    </a:lnTo>
                    <a:lnTo>
                      <a:pt x="513" y="248"/>
                    </a:lnTo>
                    <a:lnTo>
                      <a:pt x="515" y="252"/>
                    </a:lnTo>
                    <a:lnTo>
                      <a:pt x="515" y="254"/>
                    </a:lnTo>
                    <a:lnTo>
                      <a:pt x="511" y="260"/>
                    </a:lnTo>
                    <a:lnTo>
                      <a:pt x="507" y="258"/>
                    </a:lnTo>
                    <a:lnTo>
                      <a:pt x="503" y="262"/>
                    </a:lnTo>
                    <a:lnTo>
                      <a:pt x="493" y="264"/>
                    </a:lnTo>
                    <a:lnTo>
                      <a:pt x="491" y="270"/>
                    </a:lnTo>
                    <a:lnTo>
                      <a:pt x="479" y="270"/>
                    </a:lnTo>
                    <a:lnTo>
                      <a:pt x="479" y="276"/>
                    </a:lnTo>
                    <a:lnTo>
                      <a:pt x="471" y="274"/>
                    </a:lnTo>
                    <a:lnTo>
                      <a:pt x="469" y="278"/>
                    </a:lnTo>
                    <a:lnTo>
                      <a:pt x="467" y="278"/>
                    </a:lnTo>
                    <a:lnTo>
                      <a:pt x="463" y="282"/>
                    </a:lnTo>
                    <a:lnTo>
                      <a:pt x="459" y="282"/>
                    </a:lnTo>
                    <a:lnTo>
                      <a:pt x="457" y="278"/>
                    </a:lnTo>
                    <a:lnTo>
                      <a:pt x="455" y="270"/>
                    </a:lnTo>
                    <a:lnTo>
                      <a:pt x="453" y="268"/>
                    </a:lnTo>
                    <a:lnTo>
                      <a:pt x="449" y="270"/>
                    </a:lnTo>
                    <a:lnTo>
                      <a:pt x="445" y="274"/>
                    </a:lnTo>
                    <a:lnTo>
                      <a:pt x="441" y="276"/>
                    </a:lnTo>
                    <a:lnTo>
                      <a:pt x="429" y="288"/>
                    </a:lnTo>
                    <a:lnTo>
                      <a:pt x="423" y="294"/>
                    </a:lnTo>
                    <a:lnTo>
                      <a:pt x="425" y="298"/>
                    </a:lnTo>
                    <a:lnTo>
                      <a:pt x="427" y="300"/>
                    </a:lnTo>
                    <a:lnTo>
                      <a:pt x="425" y="306"/>
                    </a:lnTo>
                    <a:lnTo>
                      <a:pt x="421" y="310"/>
                    </a:lnTo>
                    <a:lnTo>
                      <a:pt x="417" y="314"/>
                    </a:lnTo>
                    <a:lnTo>
                      <a:pt x="413" y="318"/>
                    </a:lnTo>
                    <a:lnTo>
                      <a:pt x="411" y="320"/>
                    </a:lnTo>
                    <a:lnTo>
                      <a:pt x="397" y="320"/>
                    </a:lnTo>
                    <a:lnTo>
                      <a:pt x="395" y="326"/>
                    </a:lnTo>
                    <a:lnTo>
                      <a:pt x="399" y="336"/>
                    </a:lnTo>
                    <a:lnTo>
                      <a:pt x="399" y="344"/>
                    </a:lnTo>
                    <a:lnTo>
                      <a:pt x="399" y="348"/>
                    </a:lnTo>
                    <a:lnTo>
                      <a:pt x="393" y="344"/>
                    </a:lnTo>
                    <a:lnTo>
                      <a:pt x="393" y="346"/>
                    </a:lnTo>
                    <a:lnTo>
                      <a:pt x="391" y="346"/>
                    </a:lnTo>
                    <a:lnTo>
                      <a:pt x="389" y="346"/>
                    </a:lnTo>
                    <a:lnTo>
                      <a:pt x="385" y="346"/>
                    </a:lnTo>
                    <a:lnTo>
                      <a:pt x="383" y="348"/>
                    </a:lnTo>
                    <a:lnTo>
                      <a:pt x="381" y="348"/>
                    </a:lnTo>
                    <a:lnTo>
                      <a:pt x="377" y="348"/>
                    </a:lnTo>
                    <a:lnTo>
                      <a:pt x="375" y="350"/>
                    </a:lnTo>
                    <a:lnTo>
                      <a:pt x="373" y="352"/>
                    </a:lnTo>
                    <a:lnTo>
                      <a:pt x="373" y="354"/>
                    </a:lnTo>
                    <a:lnTo>
                      <a:pt x="371" y="354"/>
                    </a:lnTo>
                    <a:lnTo>
                      <a:pt x="369" y="354"/>
                    </a:lnTo>
                    <a:lnTo>
                      <a:pt x="367" y="354"/>
                    </a:lnTo>
                    <a:lnTo>
                      <a:pt x="367" y="356"/>
                    </a:lnTo>
                    <a:lnTo>
                      <a:pt x="365" y="358"/>
                    </a:lnTo>
                    <a:lnTo>
                      <a:pt x="365" y="360"/>
                    </a:lnTo>
                    <a:lnTo>
                      <a:pt x="365" y="362"/>
                    </a:lnTo>
                    <a:lnTo>
                      <a:pt x="363" y="364"/>
                    </a:lnTo>
                    <a:lnTo>
                      <a:pt x="359" y="364"/>
                    </a:lnTo>
                    <a:lnTo>
                      <a:pt x="357" y="364"/>
                    </a:lnTo>
                    <a:lnTo>
                      <a:pt x="355" y="364"/>
                    </a:lnTo>
                    <a:lnTo>
                      <a:pt x="351" y="364"/>
                    </a:lnTo>
                    <a:lnTo>
                      <a:pt x="349" y="362"/>
                    </a:lnTo>
                    <a:lnTo>
                      <a:pt x="345" y="362"/>
                    </a:lnTo>
                    <a:lnTo>
                      <a:pt x="343" y="360"/>
                    </a:lnTo>
                    <a:lnTo>
                      <a:pt x="341" y="358"/>
                    </a:lnTo>
                    <a:lnTo>
                      <a:pt x="341" y="356"/>
                    </a:lnTo>
                    <a:lnTo>
                      <a:pt x="343" y="356"/>
                    </a:lnTo>
                    <a:lnTo>
                      <a:pt x="345" y="354"/>
                    </a:lnTo>
                    <a:lnTo>
                      <a:pt x="345" y="352"/>
                    </a:lnTo>
                    <a:lnTo>
                      <a:pt x="343" y="348"/>
                    </a:lnTo>
                    <a:lnTo>
                      <a:pt x="341" y="346"/>
                    </a:lnTo>
                    <a:lnTo>
                      <a:pt x="339" y="344"/>
                    </a:lnTo>
                    <a:lnTo>
                      <a:pt x="337" y="344"/>
                    </a:lnTo>
                    <a:lnTo>
                      <a:pt x="335" y="346"/>
                    </a:lnTo>
                    <a:lnTo>
                      <a:pt x="333" y="346"/>
                    </a:lnTo>
                    <a:lnTo>
                      <a:pt x="331" y="344"/>
                    </a:lnTo>
                    <a:lnTo>
                      <a:pt x="329" y="344"/>
                    </a:lnTo>
                    <a:lnTo>
                      <a:pt x="325" y="344"/>
                    </a:lnTo>
                    <a:lnTo>
                      <a:pt x="321" y="344"/>
                    </a:lnTo>
                    <a:lnTo>
                      <a:pt x="317" y="346"/>
                    </a:lnTo>
                    <a:lnTo>
                      <a:pt x="313" y="346"/>
                    </a:lnTo>
                    <a:lnTo>
                      <a:pt x="309" y="346"/>
                    </a:lnTo>
                    <a:lnTo>
                      <a:pt x="303" y="346"/>
                    </a:lnTo>
                    <a:lnTo>
                      <a:pt x="299" y="344"/>
                    </a:lnTo>
                    <a:lnTo>
                      <a:pt x="297" y="342"/>
                    </a:lnTo>
                    <a:lnTo>
                      <a:pt x="293" y="340"/>
                    </a:lnTo>
                    <a:lnTo>
                      <a:pt x="292" y="336"/>
                    </a:lnTo>
                    <a:lnTo>
                      <a:pt x="293" y="334"/>
                    </a:lnTo>
                    <a:lnTo>
                      <a:pt x="295" y="332"/>
                    </a:lnTo>
                    <a:lnTo>
                      <a:pt x="297" y="330"/>
                    </a:lnTo>
                    <a:lnTo>
                      <a:pt x="299" y="330"/>
                    </a:lnTo>
                    <a:lnTo>
                      <a:pt x="301" y="328"/>
                    </a:lnTo>
                    <a:lnTo>
                      <a:pt x="301" y="326"/>
                    </a:lnTo>
                    <a:lnTo>
                      <a:pt x="301" y="324"/>
                    </a:lnTo>
                    <a:lnTo>
                      <a:pt x="301" y="322"/>
                    </a:lnTo>
                    <a:lnTo>
                      <a:pt x="301" y="320"/>
                    </a:lnTo>
                    <a:lnTo>
                      <a:pt x="297" y="314"/>
                    </a:lnTo>
                    <a:lnTo>
                      <a:pt x="295" y="314"/>
                    </a:lnTo>
                    <a:lnTo>
                      <a:pt x="293" y="314"/>
                    </a:lnTo>
                    <a:lnTo>
                      <a:pt x="292" y="314"/>
                    </a:lnTo>
                    <a:lnTo>
                      <a:pt x="290" y="316"/>
                    </a:lnTo>
                    <a:lnTo>
                      <a:pt x="290" y="318"/>
                    </a:lnTo>
                    <a:lnTo>
                      <a:pt x="288" y="320"/>
                    </a:lnTo>
                    <a:lnTo>
                      <a:pt x="286" y="322"/>
                    </a:lnTo>
                    <a:lnTo>
                      <a:pt x="282" y="320"/>
                    </a:lnTo>
                    <a:lnTo>
                      <a:pt x="276" y="320"/>
                    </a:lnTo>
                    <a:lnTo>
                      <a:pt x="272" y="320"/>
                    </a:lnTo>
                    <a:lnTo>
                      <a:pt x="268" y="320"/>
                    </a:lnTo>
                    <a:lnTo>
                      <a:pt x="266" y="322"/>
                    </a:lnTo>
                    <a:lnTo>
                      <a:pt x="264" y="322"/>
                    </a:lnTo>
                    <a:lnTo>
                      <a:pt x="262" y="324"/>
                    </a:lnTo>
                    <a:lnTo>
                      <a:pt x="258" y="326"/>
                    </a:lnTo>
                    <a:lnTo>
                      <a:pt x="256" y="326"/>
                    </a:lnTo>
                    <a:lnTo>
                      <a:pt x="252" y="326"/>
                    </a:lnTo>
                    <a:lnTo>
                      <a:pt x="250" y="326"/>
                    </a:lnTo>
                    <a:lnTo>
                      <a:pt x="248" y="328"/>
                    </a:lnTo>
                    <a:lnTo>
                      <a:pt x="246" y="328"/>
                    </a:lnTo>
                    <a:lnTo>
                      <a:pt x="244" y="330"/>
                    </a:lnTo>
                    <a:lnTo>
                      <a:pt x="242" y="330"/>
                    </a:lnTo>
                    <a:lnTo>
                      <a:pt x="238" y="332"/>
                    </a:lnTo>
                    <a:lnTo>
                      <a:pt x="234" y="332"/>
                    </a:lnTo>
                    <a:lnTo>
                      <a:pt x="230" y="334"/>
                    </a:lnTo>
                    <a:lnTo>
                      <a:pt x="226" y="336"/>
                    </a:lnTo>
                    <a:lnTo>
                      <a:pt x="224" y="336"/>
                    </a:lnTo>
                    <a:lnTo>
                      <a:pt x="222" y="338"/>
                    </a:lnTo>
                    <a:lnTo>
                      <a:pt x="220" y="338"/>
                    </a:lnTo>
                    <a:lnTo>
                      <a:pt x="214" y="342"/>
                    </a:lnTo>
                    <a:lnTo>
                      <a:pt x="212" y="340"/>
                    </a:lnTo>
                    <a:lnTo>
                      <a:pt x="214" y="338"/>
                    </a:lnTo>
                    <a:lnTo>
                      <a:pt x="216" y="336"/>
                    </a:lnTo>
                    <a:lnTo>
                      <a:pt x="216" y="334"/>
                    </a:lnTo>
                    <a:lnTo>
                      <a:pt x="220" y="332"/>
                    </a:lnTo>
                    <a:lnTo>
                      <a:pt x="222" y="330"/>
                    </a:lnTo>
                    <a:lnTo>
                      <a:pt x="226" y="326"/>
                    </a:lnTo>
                    <a:lnTo>
                      <a:pt x="228" y="324"/>
                    </a:lnTo>
                    <a:lnTo>
                      <a:pt x="230" y="320"/>
                    </a:lnTo>
                    <a:lnTo>
                      <a:pt x="230" y="318"/>
                    </a:lnTo>
                    <a:lnTo>
                      <a:pt x="228" y="314"/>
                    </a:lnTo>
                    <a:lnTo>
                      <a:pt x="228" y="310"/>
                    </a:lnTo>
                    <a:lnTo>
                      <a:pt x="226" y="308"/>
                    </a:lnTo>
                    <a:lnTo>
                      <a:pt x="224" y="306"/>
                    </a:lnTo>
                    <a:lnTo>
                      <a:pt x="222" y="304"/>
                    </a:lnTo>
                    <a:lnTo>
                      <a:pt x="222" y="300"/>
                    </a:lnTo>
                    <a:lnTo>
                      <a:pt x="222" y="298"/>
                    </a:lnTo>
                    <a:lnTo>
                      <a:pt x="222" y="294"/>
                    </a:lnTo>
                    <a:lnTo>
                      <a:pt x="222" y="290"/>
                    </a:lnTo>
                    <a:lnTo>
                      <a:pt x="222" y="288"/>
                    </a:lnTo>
                    <a:lnTo>
                      <a:pt x="220" y="284"/>
                    </a:lnTo>
                    <a:lnTo>
                      <a:pt x="218" y="278"/>
                    </a:lnTo>
                    <a:lnTo>
                      <a:pt x="216" y="274"/>
                    </a:lnTo>
                    <a:lnTo>
                      <a:pt x="216" y="270"/>
                    </a:lnTo>
                    <a:lnTo>
                      <a:pt x="214" y="266"/>
                    </a:lnTo>
                    <a:lnTo>
                      <a:pt x="214" y="260"/>
                    </a:lnTo>
                    <a:lnTo>
                      <a:pt x="212" y="256"/>
                    </a:lnTo>
                    <a:lnTo>
                      <a:pt x="212" y="252"/>
                    </a:lnTo>
                    <a:lnTo>
                      <a:pt x="210" y="250"/>
                    </a:lnTo>
                    <a:lnTo>
                      <a:pt x="206" y="248"/>
                    </a:lnTo>
                    <a:lnTo>
                      <a:pt x="204" y="248"/>
                    </a:lnTo>
                    <a:lnTo>
                      <a:pt x="200" y="246"/>
                    </a:lnTo>
                    <a:lnTo>
                      <a:pt x="196" y="248"/>
                    </a:lnTo>
                    <a:lnTo>
                      <a:pt x="188" y="250"/>
                    </a:lnTo>
                    <a:lnTo>
                      <a:pt x="184" y="250"/>
                    </a:lnTo>
                    <a:lnTo>
                      <a:pt x="180" y="252"/>
                    </a:lnTo>
                    <a:lnTo>
                      <a:pt x="176" y="254"/>
                    </a:lnTo>
                    <a:lnTo>
                      <a:pt x="172" y="254"/>
                    </a:lnTo>
                    <a:lnTo>
                      <a:pt x="168" y="256"/>
                    </a:lnTo>
                    <a:lnTo>
                      <a:pt x="164" y="254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6" y="252"/>
                    </a:lnTo>
                    <a:lnTo>
                      <a:pt x="154" y="252"/>
                    </a:lnTo>
                    <a:lnTo>
                      <a:pt x="150" y="252"/>
                    </a:lnTo>
                    <a:lnTo>
                      <a:pt x="148" y="250"/>
                    </a:lnTo>
                    <a:lnTo>
                      <a:pt x="150" y="248"/>
                    </a:lnTo>
                    <a:lnTo>
                      <a:pt x="152" y="248"/>
                    </a:lnTo>
                    <a:lnTo>
                      <a:pt x="154" y="246"/>
                    </a:lnTo>
                    <a:lnTo>
                      <a:pt x="156" y="246"/>
                    </a:lnTo>
                    <a:lnTo>
                      <a:pt x="158" y="244"/>
                    </a:lnTo>
                    <a:lnTo>
                      <a:pt x="160" y="242"/>
                    </a:lnTo>
                    <a:lnTo>
                      <a:pt x="158" y="242"/>
                    </a:lnTo>
                    <a:lnTo>
                      <a:pt x="158" y="240"/>
                    </a:lnTo>
                    <a:lnTo>
                      <a:pt x="160" y="236"/>
                    </a:lnTo>
                    <a:lnTo>
                      <a:pt x="160" y="234"/>
                    </a:lnTo>
                    <a:lnTo>
                      <a:pt x="162" y="234"/>
                    </a:lnTo>
                    <a:lnTo>
                      <a:pt x="164" y="234"/>
                    </a:lnTo>
                    <a:lnTo>
                      <a:pt x="162" y="232"/>
                    </a:lnTo>
                    <a:lnTo>
                      <a:pt x="164" y="230"/>
                    </a:lnTo>
                    <a:lnTo>
                      <a:pt x="164" y="228"/>
                    </a:lnTo>
                    <a:lnTo>
                      <a:pt x="164" y="226"/>
                    </a:lnTo>
                    <a:lnTo>
                      <a:pt x="166" y="224"/>
                    </a:lnTo>
                    <a:lnTo>
                      <a:pt x="166" y="222"/>
                    </a:lnTo>
                    <a:lnTo>
                      <a:pt x="166" y="220"/>
                    </a:lnTo>
                    <a:lnTo>
                      <a:pt x="166" y="218"/>
                    </a:lnTo>
                    <a:lnTo>
                      <a:pt x="166" y="216"/>
                    </a:lnTo>
                    <a:lnTo>
                      <a:pt x="164" y="214"/>
                    </a:lnTo>
                    <a:lnTo>
                      <a:pt x="164" y="210"/>
                    </a:lnTo>
                    <a:lnTo>
                      <a:pt x="166" y="206"/>
                    </a:lnTo>
                    <a:lnTo>
                      <a:pt x="166" y="202"/>
                    </a:lnTo>
                    <a:lnTo>
                      <a:pt x="168" y="198"/>
                    </a:lnTo>
                    <a:lnTo>
                      <a:pt x="168" y="194"/>
                    </a:lnTo>
                    <a:lnTo>
                      <a:pt x="170" y="190"/>
                    </a:lnTo>
                    <a:lnTo>
                      <a:pt x="170" y="186"/>
                    </a:lnTo>
                    <a:lnTo>
                      <a:pt x="170" y="184"/>
                    </a:lnTo>
                    <a:lnTo>
                      <a:pt x="170" y="180"/>
                    </a:lnTo>
                    <a:lnTo>
                      <a:pt x="168" y="176"/>
                    </a:lnTo>
                    <a:lnTo>
                      <a:pt x="168" y="174"/>
                    </a:lnTo>
                    <a:lnTo>
                      <a:pt x="170" y="170"/>
                    </a:lnTo>
                    <a:lnTo>
                      <a:pt x="170" y="168"/>
                    </a:lnTo>
                    <a:lnTo>
                      <a:pt x="172" y="166"/>
                    </a:lnTo>
                    <a:lnTo>
                      <a:pt x="172" y="164"/>
                    </a:lnTo>
                    <a:lnTo>
                      <a:pt x="172" y="162"/>
                    </a:lnTo>
                    <a:lnTo>
                      <a:pt x="174" y="160"/>
                    </a:lnTo>
                    <a:lnTo>
                      <a:pt x="176" y="160"/>
                    </a:lnTo>
                    <a:lnTo>
                      <a:pt x="178" y="160"/>
                    </a:lnTo>
                    <a:lnTo>
                      <a:pt x="180" y="160"/>
                    </a:lnTo>
                    <a:lnTo>
                      <a:pt x="182" y="160"/>
                    </a:lnTo>
                    <a:lnTo>
                      <a:pt x="184" y="160"/>
                    </a:lnTo>
                    <a:lnTo>
                      <a:pt x="186" y="162"/>
                    </a:lnTo>
                    <a:lnTo>
                      <a:pt x="188" y="164"/>
                    </a:lnTo>
                    <a:lnTo>
                      <a:pt x="190" y="166"/>
                    </a:lnTo>
                    <a:lnTo>
                      <a:pt x="192" y="166"/>
                    </a:lnTo>
                    <a:lnTo>
                      <a:pt x="194" y="164"/>
                    </a:lnTo>
                    <a:lnTo>
                      <a:pt x="198" y="162"/>
                    </a:lnTo>
                    <a:lnTo>
                      <a:pt x="198" y="160"/>
                    </a:lnTo>
                    <a:lnTo>
                      <a:pt x="194" y="158"/>
                    </a:lnTo>
                    <a:lnTo>
                      <a:pt x="190" y="156"/>
                    </a:lnTo>
                    <a:lnTo>
                      <a:pt x="186" y="152"/>
                    </a:lnTo>
                    <a:lnTo>
                      <a:pt x="184" y="150"/>
                    </a:lnTo>
                    <a:lnTo>
                      <a:pt x="182" y="152"/>
                    </a:lnTo>
                    <a:lnTo>
                      <a:pt x="180" y="154"/>
                    </a:lnTo>
                    <a:lnTo>
                      <a:pt x="176" y="156"/>
                    </a:lnTo>
                    <a:lnTo>
                      <a:pt x="168" y="154"/>
                    </a:lnTo>
                    <a:lnTo>
                      <a:pt x="170" y="156"/>
                    </a:lnTo>
                    <a:lnTo>
                      <a:pt x="168" y="160"/>
                    </a:lnTo>
                    <a:lnTo>
                      <a:pt x="168" y="162"/>
                    </a:lnTo>
                    <a:lnTo>
                      <a:pt x="166" y="164"/>
                    </a:lnTo>
                    <a:lnTo>
                      <a:pt x="164" y="166"/>
                    </a:lnTo>
                    <a:lnTo>
                      <a:pt x="162" y="166"/>
                    </a:lnTo>
                    <a:lnTo>
                      <a:pt x="158" y="168"/>
                    </a:lnTo>
                    <a:lnTo>
                      <a:pt x="156" y="168"/>
                    </a:lnTo>
                    <a:lnTo>
                      <a:pt x="152" y="166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2" y="166"/>
                    </a:lnTo>
                    <a:lnTo>
                      <a:pt x="138" y="166"/>
                    </a:lnTo>
                    <a:lnTo>
                      <a:pt x="134" y="166"/>
                    </a:lnTo>
                    <a:lnTo>
                      <a:pt x="132" y="166"/>
                    </a:lnTo>
                    <a:lnTo>
                      <a:pt x="126" y="166"/>
                    </a:lnTo>
                    <a:lnTo>
                      <a:pt x="122" y="168"/>
                    </a:lnTo>
                    <a:lnTo>
                      <a:pt x="118" y="168"/>
                    </a:lnTo>
                    <a:lnTo>
                      <a:pt x="116" y="168"/>
                    </a:lnTo>
                    <a:lnTo>
                      <a:pt x="112" y="170"/>
                    </a:lnTo>
                    <a:lnTo>
                      <a:pt x="110" y="170"/>
                    </a:lnTo>
                    <a:lnTo>
                      <a:pt x="108" y="170"/>
                    </a:lnTo>
                    <a:lnTo>
                      <a:pt x="106" y="170"/>
                    </a:lnTo>
                    <a:lnTo>
                      <a:pt x="104" y="170"/>
                    </a:lnTo>
                    <a:lnTo>
                      <a:pt x="102" y="168"/>
                    </a:lnTo>
                    <a:lnTo>
                      <a:pt x="100" y="166"/>
                    </a:lnTo>
                    <a:lnTo>
                      <a:pt x="98" y="164"/>
                    </a:lnTo>
                    <a:lnTo>
                      <a:pt x="96" y="164"/>
                    </a:lnTo>
                    <a:lnTo>
                      <a:pt x="92" y="162"/>
                    </a:lnTo>
                    <a:lnTo>
                      <a:pt x="86" y="162"/>
                    </a:lnTo>
                    <a:lnTo>
                      <a:pt x="80" y="164"/>
                    </a:lnTo>
                    <a:lnTo>
                      <a:pt x="72" y="164"/>
                    </a:lnTo>
                    <a:lnTo>
                      <a:pt x="66" y="168"/>
                    </a:lnTo>
                    <a:lnTo>
                      <a:pt x="62" y="170"/>
                    </a:lnTo>
                    <a:lnTo>
                      <a:pt x="56" y="172"/>
                    </a:lnTo>
                    <a:lnTo>
                      <a:pt x="48" y="176"/>
                    </a:lnTo>
                    <a:lnTo>
                      <a:pt x="44" y="178"/>
                    </a:lnTo>
                    <a:lnTo>
                      <a:pt x="38" y="182"/>
                    </a:lnTo>
                    <a:lnTo>
                      <a:pt x="36" y="184"/>
                    </a:lnTo>
                    <a:lnTo>
                      <a:pt x="32" y="184"/>
                    </a:lnTo>
                    <a:lnTo>
                      <a:pt x="30" y="186"/>
                    </a:lnTo>
                    <a:lnTo>
                      <a:pt x="28" y="188"/>
                    </a:lnTo>
                    <a:lnTo>
                      <a:pt x="26" y="190"/>
                    </a:lnTo>
                    <a:lnTo>
                      <a:pt x="22" y="194"/>
                    </a:lnTo>
                    <a:lnTo>
                      <a:pt x="20" y="194"/>
                    </a:lnTo>
                    <a:lnTo>
                      <a:pt x="16" y="196"/>
                    </a:lnTo>
                    <a:lnTo>
                      <a:pt x="14" y="196"/>
                    </a:lnTo>
                    <a:lnTo>
                      <a:pt x="14" y="194"/>
                    </a:lnTo>
                    <a:lnTo>
                      <a:pt x="12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8" y="192"/>
                    </a:lnTo>
                    <a:lnTo>
                      <a:pt x="6" y="190"/>
                    </a:lnTo>
                    <a:lnTo>
                      <a:pt x="4" y="190"/>
                    </a:lnTo>
                    <a:lnTo>
                      <a:pt x="0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0" y="186"/>
                    </a:lnTo>
                    <a:lnTo>
                      <a:pt x="2" y="184"/>
                    </a:lnTo>
                    <a:lnTo>
                      <a:pt x="6" y="184"/>
                    </a:lnTo>
                    <a:lnTo>
                      <a:pt x="8" y="182"/>
                    </a:lnTo>
                    <a:lnTo>
                      <a:pt x="10" y="180"/>
                    </a:lnTo>
                    <a:lnTo>
                      <a:pt x="12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20" y="168"/>
                    </a:lnTo>
                    <a:lnTo>
                      <a:pt x="100" y="98"/>
                    </a:lnTo>
                    <a:lnTo>
                      <a:pt x="166" y="8"/>
                    </a:lnTo>
                    <a:lnTo>
                      <a:pt x="26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1" name="Freeform 70"/>
              <p:cNvSpPr>
                <a:spLocks/>
              </p:cNvSpPr>
              <p:nvPr/>
            </p:nvSpPr>
            <p:spPr bwMode="auto">
              <a:xfrm>
                <a:off x="3150" y="2970"/>
                <a:ext cx="634" cy="659"/>
              </a:xfrm>
              <a:custGeom>
                <a:avLst/>
                <a:gdLst>
                  <a:gd name="T0" fmla="*/ 184 w 634"/>
                  <a:gd name="T1" fmla="*/ 12 h 658"/>
                  <a:gd name="T2" fmla="*/ 212 w 634"/>
                  <a:gd name="T3" fmla="*/ 20 h 658"/>
                  <a:gd name="T4" fmla="*/ 256 w 634"/>
                  <a:gd name="T5" fmla="*/ 24 h 658"/>
                  <a:gd name="T6" fmla="*/ 330 w 634"/>
                  <a:gd name="T7" fmla="*/ 44 h 658"/>
                  <a:gd name="T8" fmla="*/ 358 w 634"/>
                  <a:gd name="T9" fmla="*/ 100 h 658"/>
                  <a:gd name="T10" fmla="*/ 410 w 634"/>
                  <a:gd name="T11" fmla="*/ 124 h 658"/>
                  <a:gd name="T12" fmla="*/ 520 w 634"/>
                  <a:gd name="T13" fmla="*/ 184 h 658"/>
                  <a:gd name="T14" fmla="*/ 548 w 634"/>
                  <a:gd name="T15" fmla="*/ 190 h 658"/>
                  <a:gd name="T16" fmla="*/ 540 w 634"/>
                  <a:gd name="T17" fmla="*/ 216 h 658"/>
                  <a:gd name="T18" fmla="*/ 550 w 634"/>
                  <a:gd name="T19" fmla="*/ 258 h 658"/>
                  <a:gd name="T20" fmla="*/ 532 w 634"/>
                  <a:gd name="T21" fmla="*/ 272 h 658"/>
                  <a:gd name="T22" fmla="*/ 536 w 634"/>
                  <a:gd name="T23" fmla="*/ 304 h 658"/>
                  <a:gd name="T24" fmla="*/ 512 w 634"/>
                  <a:gd name="T25" fmla="*/ 322 h 658"/>
                  <a:gd name="T26" fmla="*/ 544 w 634"/>
                  <a:gd name="T27" fmla="*/ 350 h 658"/>
                  <a:gd name="T28" fmla="*/ 574 w 634"/>
                  <a:gd name="T29" fmla="*/ 368 h 658"/>
                  <a:gd name="T30" fmla="*/ 606 w 634"/>
                  <a:gd name="T31" fmla="*/ 364 h 658"/>
                  <a:gd name="T32" fmla="*/ 620 w 634"/>
                  <a:gd name="T33" fmla="*/ 362 h 658"/>
                  <a:gd name="T34" fmla="*/ 628 w 634"/>
                  <a:gd name="T35" fmla="*/ 392 h 658"/>
                  <a:gd name="T36" fmla="*/ 606 w 634"/>
                  <a:gd name="T37" fmla="*/ 374 h 658"/>
                  <a:gd name="T38" fmla="*/ 616 w 634"/>
                  <a:gd name="T39" fmla="*/ 400 h 658"/>
                  <a:gd name="T40" fmla="*/ 610 w 634"/>
                  <a:gd name="T41" fmla="*/ 430 h 658"/>
                  <a:gd name="T42" fmla="*/ 630 w 634"/>
                  <a:gd name="T43" fmla="*/ 424 h 658"/>
                  <a:gd name="T44" fmla="*/ 614 w 634"/>
                  <a:gd name="T45" fmla="*/ 446 h 658"/>
                  <a:gd name="T46" fmla="*/ 632 w 634"/>
                  <a:gd name="T47" fmla="*/ 486 h 658"/>
                  <a:gd name="T48" fmla="*/ 610 w 634"/>
                  <a:gd name="T49" fmla="*/ 484 h 658"/>
                  <a:gd name="T50" fmla="*/ 600 w 634"/>
                  <a:gd name="T51" fmla="*/ 468 h 658"/>
                  <a:gd name="T52" fmla="*/ 588 w 634"/>
                  <a:gd name="T53" fmla="*/ 470 h 658"/>
                  <a:gd name="T54" fmla="*/ 574 w 634"/>
                  <a:gd name="T55" fmla="*/ 488 h 658"/>
                  <a:gd name="T56" fmla="*/ 590 w 634"/>
                  <a:gd name="T57" fmla="*/ 524 h 658"/>
                  <a:gd name="T58" fmla="*/ 586 w 634"/>
                  <a:gd name="T59" fmla="*/ 540 h 658"/>
                  <a:gd name="T60" fmla="*/ 608 w 634"/>
                  <a:gd name="T61" fmla="*/ 562 h 658"/>
                  <a:gd name="T62" fmla="*/ 566 w 634"/>
                  <a:gd name="T63" fmla="*/ 618 h 658"/>
                  <a:gd name="T64" fmla="*/ 536 w 634"/>
                  <a:gd name="T65" fmla="*/ 630 h 658"/>
                  <a:gd name="T66" fmla="*/ 516 w 634"/>
                  <a:gd name="T67" fmla="*/ 646 h 658"/>
                  <a:gd name="T68" fmla="*/ 486 w 634"/>
                  <a:gd name="T69" fmla="*/ 652 h 658"/>
                  <a:gd name="T70" fmla="*/ 494 w 634"/>
                  <a:gd name="T71" fmla="*/ 632 h 658"/>
                  <a:gd name="T72" fmla="*/ 488 w 634"/>
                  <a:gd name="T73" fmla="*/ 612 h 658"/>
                  <a:gd name="T74" fmla="*/ 484 w 634"/>
                  <a:gd name="T75" fmla="*/ 596 h 658"/>
                  <a:gd name="T76" fmla="*/ 486 w 634"/>
                  <a:gd name="T77" fmla="*/ 588 h 658"/>
                  <a:gd name="T78" fmla="*/ 476 w 634"/>
                  <a:gd name="T79" fmla="*/ 568 h 658"/>
                  <a:gd name="T80" fmla="*/ 482 w 634"/>
                  <a:gd name="T81" fmla="*/ 560 h 658"/>
                  <a:gd name="T82" fmla="*/ 488 w 634"/>
                  <a:gd name="T83" fmla="*/ 550 h 658"/>
                  <a:gd name="T84" fmla="*/ 486 w 634"/>
                  <a:gd name="T85" fmla="*/ 538 h 658"/>
                  <a:gd name="T86" fmla="*/ 480 w 634"/>
                  <a:gd name="T87" fmla="*/ 516 h 658"/>
                  <a:gd name="T88" fmla="*/ 468 w 634"/>
                  <a:gd name="T89" fmla="*/ 546 h 658"/>
                  <a:gd name="T90" fmla="*/ 458 w 634"/>
                  <a:gd name="T91" fmla="*/ 514 h 658"/>
                  <a:gd name="T92" fmla="*/ 448 w 634"/>
                  <a:gd name="T93" fmla="*/ 508 h 658"/>
                  <a:gd name="T94" fmla="*/ 438 w 634"/>
                  <a:gd name="T95" fmla="*/ 498 h 658"/>
                  <a:gd name="T96" fmla="*/ 438 w 634"/>
                  <a:gd name="T97" fmla="*/ 490 h 658"/>
                  <a:gd name="T98" fmla="*/ 414 w 634"/>
                  <a:gd name="T99" fmla="*/ 488 h 658"/>
                  <a:gd name="T100" fmla="*/ 400 w 634"/>
                  <a:gd name="T101" fmla="*/ 518 h 658"/>
                  <a:gd name="T102" fmla="*/ 396 w 634"/>
                  <a:gd name="T103" fmla="*/ 514 h 658"/>
                  <a:gd name="T104" fmla="*/ 408 w 634"/>
                  <a:gd name="T105" fmla="*/ 444 h 658"/>
                  <a:gd name="T106" fmla="*/ 364 w 634"/>
                  <a:gd name="T107" fmla="*/ 396 h 658"/>
                  <a:gd name="T108" fmla="*/ 316 w 634"/>
                  <a:gd name="T109" fmla="*/ 336 h 658"/>
                  <a:gd name="T110" fmla="*/ 286 w 634"/>
                  <a:gd name="T111" fmla="*/ 300 h 658"/>
                  <a:gd name="T112" fmla="*/ 224 w 634"/>
                  <a:gd name="T113" fmla="*/ 242 h 658"/>
                  <a:gd name="T114" fmla="*/ 158 w 634"/>
                  <a:gd name="T115" fmla="*/ 180 h 658"/>
                  <a:gd name="T116" fmla="*/ 140 w 634"/>
                  <a:gd name="T117" fmla="*/ 136 h 658"/>
                  <a:gd name="T118" fmla="*/ 118 w 634"/>
                  <a:gd name="T119" fmla="*/ 120 h 658"/>
                  <a:gd name="T120" fmla="*/ 64 w 634"/>
                  <a:gd name="T121" fmla="*/ 36 h 6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34" h="658">
                    <a:moveTo>
                      <a:pt x="80" y="14"/>
                    </a:moveTo>
                    <a:lnTo>
                      <a:pt x="144" y="12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2" y="2"/>
                    </a:lnTo>
                    <a:lnTo>
                      <a:pt x="158" y="4"/>
                    </a:lnTo>
                    <a:lnTo>
                      <a:pt x="160" y="6"/>
                    </a:lnTo>
                    <a:lnTo>
                      <a:pt x="164" y="8"/>
                    </a:lnTo>
                    <a:lnTo>
                      <a:pt x="168" y="12"/>
                    </a:lnTo>
                    <a:lnTo>
                      <a:pt x="174" y="14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8" y="16"/>
                    </a:lnTo>
                    <a:lnTo>
                      <a:pt x="188" y="20"/>
                    </a:lnTo>
                    <a:lnTo>
                      <a:pt x="194" y="20"/>
                    </a:lnTo>
                    <a:lnTo>
                      <a:pt x="194" y="16"/>
                    </a:lnTo>
                    <a:lnTo>
                      <a:pt x="196" y="14"/>
                    </a:lnTo>
                    <a:lnTo>
                      <a:pt x="200" y="16"/>
                    </a:lnTo>
                    <a:lnTo>
                      <a:pt x="202" y="18"/>
                    </a:lnTo>
                    <a:lnTo>
                      <a:pt x="206" y="14"/>
                    </a:lnTo>
                    <a:lnTo>
                      <a:pt x="208" y="16"/>
                    </a:lnTo>
                    <a:lnTo>
                      <a:pt x="208" y="18"/>
                    </a:lnTo>
                    <a:lnTo>
                      <a:pt x="210" y="20"/>
                    </a:lnTo>
                    <a:lnTo>
                      <a:pt x="212" y="20"/>
                    </a:lnTo>
                    <a:lnTo>
                      <a:pt x="212" y="24"/>
                    </a:lnTo>
                    <a:lnTo>
                      <a:pt x="216" y="24"/>
                    </a:lnTo>
                    <a:lnTo>
                      <a:pt x="220" y="26"/>
                    </a:lnTo>
                    <a:lnTo>
                      <a:pt x="224" y="26"/>
                    </a:lnTo>
                    <a:lnTo>
                      <a:pt x="228" y="26"/>
                    </a:lnTo>
                    <a:lnTo>
                      <a:pt x="230" y="24"/>
                    </a:lnTo>
                    <a:lnTo>
                      <a:pt x="240" y="22"/>
                    </a:lnTo>
                    <a:lnTo>
                      <a:pt x="242" y="22"/>
                    </a:lnTo>
                    <a:lnTo>
                      <a:pt x="248" y="22"/>
                    </a:lnTo>
                    <a:lnTo>
                      <a:pt x="250" y="22"/>
                    </a:lnTo>
                    <a:lnTo>
                      <a:pt x="254" y="26"/>
                    </a:lnTo>
                    <a:lnTo>
                      <a:pt x="256" y="24"/>
                    </a:lnTo>
                    <a:lnTo>
                      <a:pt x="258" y="26"/>
                    </a:lnTo>
                    <a:lnTo>
                      <a:pt x="258" y="30"/>
                    </a:lnTo>
                    <a:lnTo>
                      <a:pt x="262" y="28"/>
                    </a:lnTo>
                    <a:lnTo>
                      <a:pt x="270" y="22"/>
                    </a:lnTo>
                    <a:lnTo>
                      <a:pt x="282" y="22"/>
                    </a:lnTo>
                    <a:lnTo>
                      <a:pt x="304" y="22"/>
                    </a:lnTo>
                    <a:lnTo>
                      <a:pt x="308" y="26"/>
                    </a:lnTo>
                    <a:lnTo>
                      <a:pt x="314" y="40"/>
                    </a:lnTo>
                    <a:lnTo>
                      <a:pt x="320" y="46"/>
                    </a:lnTo>
                    <a:lnTo>
                      <a:pt x="324" y="46"/>
                    </a:lnTo>
                    <a:lnTo>
                      <a:pt x="330" y="44"/>
                    </a:lnTo>
                    <a:lnTo>
                      <a:pt x="336" y="50"/>
                    </a:lnTo>
                    <a:lnTo>
                      <a:pt x="338" y="54"/>
                    </a:lnTo>
                    <a:lnTo>
                      <a:pt x="342" y="58"/>
                    </a:lnTo>
                    <a:lnTo>
                      <a:pt x="342" y="66"/>
                    </a:lnTo>
                    <a:lnTo>
                      <a:pt x="344" y="68"/>
                    </a:lnTo>
                    <a:lnTo>
                      <a:pt x="344" y="74"/>
                    </a:lnTo>
                    <a:lnTo>
                      <a:pt x="344" y="80"/>
                    </a:lnTo>
                    <a:lnTo>
                      <a:pt x="346" y="86"/>
                    </a:lnTo>
                    <a:lnTo>
                      <a:pt x="348" y="88"/>
                    </a:lnTo>
                    <a:lnTo>
                      <a:pt x="350" y="94"/>
                    </a:lnTo>
                    <a:lnTo>
                      <a:pt x="354" y="94"/>
                    </a:lnTo>
                    <a:lnTo>
                      <a:pt x="358" y="100"/>
                    </a:lnTo>
                    <a:lnTo>
                      <a:pt x="364" y="102"/>
                    </a:lnTo>
                    <a:lnTo>
                      <a:pt x="368" y="108"/>
                    </a:lnTo>
                    <a:lnTo>
                      <a:pt x="376" y="114"/>
                    </a:lnTo>
                    <a:lnTo>
                      <a:pt x="380" y="114"/>
                    </a:lnTo>
                    <a:lnTo>
                      <a:pt x="388" y="118"/>
                    </a:lnTo>
                    <a:lnTo>
                      <a:pt x="390" y="116"/>
                    </a:lnTo>
                    <a:lnTo>
                      <a:pt x="392" y="116"/>
                    </a:lnTo>
                    <a:lnTo>
                      <a:pt x="394" y="118"/>
                    </a:lnTo>
                    <a:lnTo>
                      <a:pt x="398" y="120"/>
                    </a:lnTo>
                    <a:lnTo>
                      <a:pt x="400" y="122"/>
                    </a:lnTo>
                    <a:lnTo>
                      <a:pt x="406" y="122"/>
                    </a:lnTo>
                    <a:lnTo>
                      <a:pt x="410" y="124"/>
                    </a:lnTo>
                    <a:lnTo>
                      <a:pt x="412" y="126"/>
                    </a:lnTo>
                    <a:lnTo>
                      <a:pt x="412" y="134"/>
                    </a:lnTo>
                    <a:lnTo>
                      <a:pt x="414" y="138"/>
                    </a:lnTo>
                    <a:lnTo>
                      <a:pt x="420" y="142"/>
                    </a:lnTo>
                    <a:lnTo>
                      <a:pt x="418" y="150"/>
                    </a:lnTo>
                    <a:lnTo>
                      <a:pt x="420" y="152"/>
                    </a:lnTo>
                    <a:lnTo>
                      <a:pt x="420" y="160"/>
                    </a:lnTo>
                    <a:lnTo>
                      <a:pt x="420" y="168"/>
                    </a:lnTo>
                    <a:lnTo>
                      <a:pt x="426" y="176"/>
                    </a:lnTo>
                    <a:lnTo>
                      <a:pt x="508" y="178"/>
                    </a:lnTo>
                    <a:lnTo>
                      <a:pt x="520" y="180"/>
                    </a:lnTo>
                    <a:lnTo>
                      <a:pt x="520" y="184"/>
                    </a:lnTo>
                    <a:lnTo>
                      <a:pt x="522" y="184"/>
                    </a:lnTo>
                    <a:lnTo>
                      <a:pt x="524" y="184"/>
                    </a:lnTo>
                    <a:lnTo>
                      <a:pt x="524" y="182"/>
                    </a:lnTo>
                    <a:lnTo>
                      <a:pt x="526" y="182"/>
                    </a:lnTo>
                    <a:lnTo>
                      <a:pt x="526" y="184"/>
                    </a:lnTo>
                    <a:lnTo>
                      <a:pt x="528" y="184"/>
                    </a:lnTo>
                    <a:lnTo>
                      <a:pt x="528" y="188"/>
                    </a:lnTo>
                    <a:lnTo>
                      <a:pt x="540" y="190"/>
                    </a:lnTo>
                    <a:lnTo>
                      <a:pt x="546" y="190"/>
                    </a:lnTo>
                    <a:lnTo>
                      <a:pt x="548" y="190"/>
                    </a:lnTo>
                    <a:lnTo>
                      <a:pt x="548" y="196"/>
                    </a:lnTo>
                    <a:lnTo>
                      <a:pt x="550" y="202"/>
                    </a:lnTo>
                    <a:lnTo>
                      <a:pt x="548" y="204"/>
                    </a:lnTo>
                    <a:lnTo>
                      <a:pt x="546" y="204"/>
                    </a:lnTo>
                    <a:lnTo>
                      <a:pt x="544" y="204"/>
                    </a:lnTo>
                    <a:lnTo>
                      <a:pt x="542" y="198"/>
                    </a:lnTo>
                    <a:lnTo>
                      <a:pt x="540" y="194"/>
                    </a:lnTo>
                    <a:lnTo>
                      <a:pt x="538" y="200"/>
                    </a:lnTo>
                    <a:lnTo>
                      <a:pt x="540" y="204"/>
                    </a:lnTo>
                    <a:lnTo>
                      <a:pt x="540" y="210"/>
                    </a:lnTo>
                    <a:lnTo>
                      <a:pt x="538" y="212"/>
                    </a:lnTo>
                    <a:lnTo>
                      <a:pt x="540" y="216"/>
                    </a:lnTo>
                    <a:lnTo>
                      <a:pt x="544" y="220"/>
                    </a:lnTo>
                    <a:lnTo>
                      <a:pt x="546" y="222"/>
                    </a:lnTo>
                    <a:lnTo>
                      <a:pt x="546" y="224"/>
                    </a:lnTo>
                    <a:lnTo>
                      <a:pt x="544" y="228"/>
                    </a:lnTo>
                    <a:lnTo>
                      <a:pt x="542" y="232"/>
                    </a:lnTo>
                    <a:lnTo>
                      <a:pt x="544" y="234"/>
                    </a:lnTo>
                    <a:lnTo>
                      <a:pt x="548" y="240"/>
                    </a:lnTo>
                    <a:lnTo>
                      <a:pt x="548" y="242"/>
                    </a:lnTo>
                    <a:lnTo>
                      <a:pt x="552" y="244"/>
                    </a:lnTo>
                    <a:lnTo>
                      <a:pt x="554" y="250"/>
                    </a:lnTo>
                    <a:lnTo>
                      <a:pt x="552" y="256"/>
                    </a:lnTo>
                    <a:lnTo>
                      <a:pt x="550" y="258"/>
                    </a:lnTo>
                    <a:lnTo>
                      <a:pt x="548" y="262"/>
                    </a:lnTo>
                    <a:lnTo>
                      <a:pt x="548" y="264"/>
                    </a:lnTo>
                    <a:lnTo>
                      <a:pt x="546" y="268"/>
                    </a:lnTo>
                    <a:lnTo>
                      <a:pt x="546" y="270"/>
                    </a:lnTo>
                    <a:lnTo>
                      <a:pt x="546" y="274"/>
                    </a:lnTo>
                    <a:lnTo>
                      <a:pt x="544" y="274"/>
                    </a:lnTo>
                    <a:lnTo>
                      <a:pt x="542" y="274"/>
                    </a:lnTo>
                    <a:lnTo>
                      <a:pt x="540" y="274"/>
                    </a:lnTo>
                    <a:lnTo>
                      <a:pt x="536" y="272"/>
                    </a:lnTo>
                    <a:lnTo>
                      <a:pt x="532" y="272"/>
                    </a:lnTo>
                    <a:lnTo>
                      <a:pt x="526" y="274"/>
                    </a:lnTo>
                    <a:lnTo>
                      <a:pt x="524" y="276"/>
                    </a:lnTo>
                    <a:lnTo>
                      <a:pt x="518" y="280"/>
                    </a:lnTo>
                    <a:lnTo>
                      <a:pt x="516" y="288"/>
                    </a:lnTo>
                    <a:lnTo>
                      <a:pt x="510" y="296"/>
                    </a:lnTo>
                    <a:lnTo>
                      <a:pt x="508" y="302"/>
                    </a:lnTo>
                    <a:lnTo>
                      <a:pt x="512" y="304"/>
                    </a:lnTo>
                    <a:lnTo>
                      <a:pt x="518" y="306"/>
                    </a:lnTo>
                    <a:lnTo>
                      <a:pt x="524" y="304"/>
                    </a:lnTo>
                    <a:lnTo>
                      <a:pt x="530" y="304"/>
                    </a:lnTo>
                    <a:lnTo>
                      <a:pt x="534" y="302"/>
                    </a:lnTo>
                    <a:lnTo>
                      <a:pt x="536" y="304"/>
                    </a:lnTo>
                    <a:lnTo>
                      <a:pt x="536" y="306"/>
                    </a:lnTo>
                    <a:lnTo>
                      <a:pt x="538" y="310"/>
                    </a:lnTo>
                    <a:lnTo>
                      <a:pt x="538" y="312"/>
                    </a:lnTo>
                    <a:lnTo>
                      <a:pt x="536" y="314"/>
                    </a:lnTo>
                    <a:lnTo>
                      <a:pt x="534" y="312"/>
                    </a:lnTo>
                    <a:lnTo>
                      <a:pt x="530" y="312"/>
                    </a:lnTo>
                    <a:lnTo>
                      <a:pt x="524" y="312"/>
                    </a:lnTo>
                    <a:lnTo>
                      <a:pt x="520" y="312"/>
                    </a:lnTo>
                    <a:lnTo>
                      <a:pt x="512" y="312"/>
                    </a:lnTo>
                    <a:lnTo>
                      <a:pt x="508" y="314"/>
                    </a:lnTo>
                    <a:lnTo>
                      <a:pt x="508" y="316"/>
                    </a:lnTo>
                    <a:lnTo>
                      <a:pt x="512" y="322"/>
                    </a:lnTo>
                    <a:lnTo>
                      <a:pt x="514" y="324"/>
                    </a:lnTo>
                    <a:lnTo>
                      <a:pt x="518" y="324"/>
                    </a:lnTo>
                    <a:lnTo>
                      <a:pt x="520" y="324"/>
                    </a:lnTo>
                    <a:lnTo>
                      <a:pt x="524" y="324"/>
                    </a:lnTo>
                    <a:lnTo>
                      <a:pt x="526" y="322"/>
                    </a:lnTo>
                    <a:lnTo>
                      <a:pt x="528" y="324"/>
                    </a:lnTo>
                    <a:lnTo>
                      <a:pt x="528" y="326"/>
                    </a:lnTo>
                    <a:lnTo>
                      <a:pt x="530" y="328"/>
                    </a:lnTo>
                    <a:lnTo>
                      <a:pt x="534" y="332"/>
                    </a:lnTo>
                    <a:lnTo>
                      <a:pt x="534" y="338"/>
                    </a:lnTo>
                    <a:lnTo>
                      <a:pt x="538" y="348"/>
                    </a:lnTo>
                    <a:lnTo>
                      <a:pt x="544" y="348"/>
                    </a:lnTo>
                    <a:lnTo>
                      <a:pt x="548" y="346"/>
                    </a:lnTo>
                    <a:lnTo>
                      <a:pt x="548" y="340"/>
                    </a:lnTo>
                    <a:lnTo>
                      <a:pt x="550" y="340"/>
                    </a:lnTo>
                    <a:lnTo>
                      <a:pt x="552" y="342"/>
                    </a:lnTo>
                    <a:lnTo>
                      <a:pt x="554" y="344"/>
                    </a:lnTo>
                    <a:lnTo>
                      <a:pt x="556" y="348"/>
                    </a:lnTo>
                    <a:lnTo>
                      <a:pt x="558" y="354"/>
                    </a:lnTo>
                    <a:lnTo>
                      <a:pt x="562" y="358"/>
                    </a:lnTo>
                    <a:lnTo>
                      <a:pt x="568" y="358"/>
                    </a:lnTo>
                    <a:lnTo>
                      <a:pt x="570" y="362"/>
                    </a:lnTo>
                    <a:lnTo>
                      <a:pt x="574" y="366"/>
                    </a:lnTo>
                    <a:lnTo>
                      <a:pt x="578" y="366"/>
                    </a:lnTo>
                    <a:lnTo>
                      <a:pt x="580" y="364"/>
                    </a:lnTo>
                    <a:lnTo>
                      <a:pt x="580" y="362"/>
                    </a:lnTo>
                    <a:lnTo>
                      <a:pt x="584" y="360"/>
                    </a:lnTo>
                    <a:lnTo>
                      <a:pt x="588" y="362"/>
                    </a:lnTo>
                    <a:lnTo>
                      <a:pt x="592" y="362"/>
                    </a:lnTo>
                    <a:lnTo>
                      <a:pt x="594" y="360"/>
                    </a:lnTo>
                    <a:lnTo>
                      <a:pt x="598" y="358"/>
                    </a:lnTo>
                    <a:lnTo>
                      <a:pt x="602" y="358"/>
                    </a:lnTo>
                    <a:lnTo>
                      <a:pt x="606" y="358"/>
                    </a:lnTo>
                    <a:lnTo>
                      <a:pt x="608" y="360"/>
                    </a:lnTo>
                    <a:lnTo>
                      <a:pt x="606" y="362"/>
                    </a:lnTo>
                    <a:lnTo>
                      <a:pt x="602" y="362"/>
                    </a:lnTo>
                    <a:lnTo>
                      <a:pt x="600" y="362"/>
                    </a:lnTo>
                    <a:lnTo>
                      <a:pt x="598" y="366"/>
                    </a:lnTo>
                    <a:lnTo>
                      <a:pt x="598" y="368"/>
                    </a:lnTo>
                    <a:lnTo>
                      <a:pt x="602" y="368"/>
                    </a:lnTo>
                    <a:lnTo>
                      <a:pt x="604" y="368"/>
                    </a:lnTo>
                    <a:lnTo>
                      <a:pt x="606" y="366"/>
                    </a:lnTo>
                    <a:lnTo>
                      <a:pt x="610" y="364"/>
                    </a:lnTo>
                    <a:lnTo>
                      <a:pt x="612" y="362"/>
                    </a:lnTo>
                    <a:lnTo>
                      <a:pt x="614" y="358"/>
                    </a:lnTo>
                    <a:lnTo>
                      <a:pt x="618" y="358"/>
                    </a:lnTo>
                    <a:lnTo>
                      <a:pt x="620" y="360"/>
                    </a:lnTo>
                    <a:lnTo>
                      <a:pt x="622" y="362"/>
                    </a:lnTo>
                    <a:lnTo>
                      <a:pt x="620" y="364"/>
                    </a:lnTo>
                    <a:lnTo>
                      <a:pt x="620" y="366"/>
                    </a:lnTo>
                    <a:lnTo>
                      <a:pt x="620" y="368"/>
                    </a:lnTo>
                    <a:lnTo>
                      <a:pt x="624" y="372"/>
                    </a:lnTo>
                    <a:lnTo>
                      <a:pt x="624" y="374"/>
                    </a:lnTo>
                    <a:lnTo>
                      <a:pt x="626" y="378"/>
                    </a:lnTo>
                    <a:lnTo>
                      <a:pt x="630" y="378"/>
                    </a:lnTo>
                    <a:lnTo>
                      <a:pt x="632" y="380"/>
                    </a:lnTo>
                    <a:lnTo>
                      <a:pt x="634" y="382"/>
                    </a:lnTo>
                    <a:lnTo>
                      <a:pt x="632" y="388"/>
                    </a:lnTo>
                    <a:lnTo>
                      <a:pt x="628" y="390"/>
                    </a:lnTo>
                    <a:lnTo>
                      <a:pt x="626" y="394"/>
                    </a:lnTo>
                    <a:lnTo>
                      <a:pt x="624" y="390"/>
                    </a:lnTo>
                    <a:lnTo>
                      <a:pt x="622" y="388"/>
                    </a:lnTo>
                    <a:lnTo>
                      <a:pt x="620" y="386"/>
                    </a:lnTo>
                    <a:lnTo>
                      <a:pt x="620" y="384"/>
                    </a:lnTo>
                    <a:lnTo>
                      <a:pt x="618" y="382"/>
                    </a:lnTo>
                    <a:lnTo>
                      <a:pt x="618" y="378"/>
                    </a:lnTo>
                    <a:lnTo>
                      <a:pt x="616" y="374"/>
                    </a:lnTo>
                    <a:lnTo>
                      <a:pt x="616" y="372"/>
                    </a:lnTo>
                    <a:lnTo>
                      <a:pt x="612" y="370"/>
                    </a:lnTo>
                    <a:lnTo>
                      <a:pt x="610" y="370"/>
                    </a:lnTo>
                    <a:lnTo>
                      <a:pt x="606" y="372"/>
                    </a:lnTo>
                    <a:lnTo>
                      <a:pt x="600" y="374"/>
                    </a:lnTo>
                    <a:lnTo>
                      <a:pt x="598" y="378"/>
                    </a:lnTo>
                    <a:lnTo>
                      <a:pt x="600" y="380"/>
                    </a:lnTo>
                    <a:lnTo>
                      <a:pt x="604" y="378"/>
                    </a:lnTo>
                    <a:lnTo>
                      <a:pt x="608" y="378"/>
                    </a:lnTo>
                    <a:lnTo>
                      <a:pt x="610" y="380"/>
                    </a:lnTo>
                    <a:lnTo>
                      <a:pt x="612" y="384"/>
                    </a:lnTo>
                    <a:lnTo>
                      <a:pt x="614" y="388"/>
                    </a:lnTo>
                    <a:lnTo>
                      <a:pt x="616" y="390"/>
                    </a:lnTo>
                    <a:lnTo>
                      <a:pt x="616" y="394"/>
                    </a:lnTo>
                    <a:lnTo>
                      <a:pt x="616" y="398"/>
                    </a:lnTo>
                    <a:lnTo>
                      <a:pt x="616" y="400"/>
                    </a:lnTo>
                    <a:lnTo>
                      <a:pt x="614" y="402"/>
                    </a:lnTo>
                    <a:lnTo>
                      <a:pt x="610" y="404"/>
                    </a:lnTo>
                    <a:lnTo>
                      <a:pt x="612" y="408"/>
                    </a:lnTo>
                    <a:lnTo>
                      <a:pt x="616" y="410"/>
                    </a:lnTo>
                    <a:lnTo>
                      <a:pt x="618" y="412"/>
                    </a:lnTo>
                    <a:lnTo>
                      <a:pt x="618" y="418"/>
                    </a:lnTo>
                    <a:lnTo>
                      <a:pt x="614" y="418"/>
                    </a:lnTo>
                    <a:lnTo>
                      <a:pt x="612" y="418"/>
                    </a:lnTo>
                    <a:lnTo>
                      <a:pt x="612" y="422"/>
                    </a:lnTo>
                    <a:lnTo>
                      <a:pt x="612" y="424"/>
                    </a:lnTo>
                    <a:lnTo>
                      <a:pt x="610" y="428"/>
                    </a:lnTo>
                    <a:lnTo>
                      <a:pt x="612" y="434"/>
                    </a:lnTo>
                    <a:lnTo>
                      <a:pt x="612" y="436"/>
                    </a:lnTo>
                    <a:lnTo>
                      <a:pt x="614" y="436"/>
                    </a:lnTo>
                    <a:lnTo>
                      <a:pt x="616" y="434"/>
                    </a:lnTo>
                    <a:lnTo>
                      <a:pt x="616" y="432"/>
                    </a:lnTo>
                    <a:lnTo>
                      <a:pt x="616" y="430"/>
                    </a:lnTo>
                    <a:lnTo>
                      <a:pt x="616" y="426"/>
                    </a:lnTo>
                    <a:lnTo>
                      <a:pt x="618" y="420"/>
                    </a:lnTo>
                    <a:lnTo>
                      <a:pt x="622" y="420"/>
                    </a:lnTo>
                    <a:lnTo>
                      <a:pt x="626" y="420"/>
                    </a:lnTo>
                    <a:lnTo>
                      <a:pt x="630" y="420"/>
                    </a:lnTo>
                    <a:lnTo>
                      <a:pt x="630" y="422"/>
                    </a:lnTo>
                    <a:lnTo>
                      <a:pt x="630" y="426"/>
                    </a:lnTo>
                    <a:lnTo>
                      <a:pt x="626" y="432"/>
                    </a:lnTo>
                    <a:lnTo>
                      <a:pt x="628" y="434"/>
                    </a:lnTo>
                    <a:lnTo>
                      <a:pt x="624" y="440"/>
                    </a:lnTo>
                    <a:lnTo>
                      <a:pt x="626" y="442"/>
                    </a:lnTo>
                    <a:lnTo>
                      <a:pt x="626" y="448"/>
                    </a:lnTo>
                    <a:lnTo>
                      <a:pt x="626" y="452"/>
                    </a:lnTo>
                    <a:lnTo>
                      <a:pt x="624" y="452"/>
                    </a:lnTo>
                    <a:lnTo>
                      <a:pt x="622" y="448"/>
                    </a:lnTo>
                    <a:lnTo>
                      <a:pt x="620" y="446"/>
                    </a:lnTo>
                    <a:lnTo>
                      <a:pt x="616" y="448"/>
                    </a:lnTo>
                    <a:lnTo>
                      <a:pt x="614" y="444"/>
                    </a:lnTo>
                    <a:lnTo>
                      <a:pt x="610" y="442"/>
                    </a:lnTo>
                    <a:lnTo>
                      <a:pt x="608" y="444"/>
                    </a:lnTo>
                    <a:lnTo>
                      <a:pt x="608" y="450"/>
                    </a:lnTo>
                    <a:lnTo>
                      <a:pt x="610" y="452"/>
                    </a:lnTo>
                    <a:lnTo>
                      <a:pt x="614" y="454"/>
                    </a:lnTo>
                    <a:lnTo>
                      <a:pt x="616" y="456"/>
                    </a:lnTo>
                    <a:lnTo>
                      <a:pt x="616" y="460"/>
                    </a:lnTo>
                    <a:lnTo>
                      <a:pt x="618" y="462"/>
                    </a:lnTo>
                    <a:lnTo>
                      <a:pt x="624" y="470"/>
                    </a:lnTo>
                    <a:lnTo>
                      <a:pt x="628" y="476"/>
                    </a:lnTo>
                    <a:lnTo>
                      <a:pt x="632" y="478"/>
                    </a:lnTo>
                    <a:lnTo>
                      <a:pt x="632" y="484"/>
                    </a:lnTo>
                    <a:lnTo>
                      <a:pt x="630" y="488"/>
                    </a:lnTo>
                    <a:lnTo>
                      <a:pt x="626" y="490"/>
                    </a:lnTo>
                    <a:lnTo>
                      <a:pt x="624" y="490"/>
                    </a:lnTo>
                    <a:lnTo>
                      <a:pt x="624" y="486"/>
                    </a:lnTo>
                    <a:lnTo>
                      <a:pt x="622" y="486"/>
                    </a:lnTo>
                    <a:lnTo>
                      <a:pt x="622" y="484"/>
                    </a:lnTo>
                    <a:lnTo>
                      <a:pt x="624" y="482"/>
                    </a:lnTo>
                    <a:lnTo>
                      <a:pt x="622" y="478"/>
                    </a:lnTo>
                    <a:lnTo>
                      <a:pt x="616" y="476"/>
                    </a:lnTo>
                    <a:lnTo>
                      <a:pt x="610" y="476"/>
                    </a:lnTo>
                    <a:lnTo>
                      <a:pt x="610" y="478"/>
                    </a:lnTo>
                    <a:lnTo>
                      <a:pt x="610" y="482"/>
                    </a:lnTo>
                    <a:lnTo>
                      <a:pt x="604" y="484"/>
                    </a:lnTo>
                    <a:lnTo>
                      <a:pt x="600" y="482"/>
                    </a:lnTo>
                    <a:lnTo>
                      <a:pt x="600" y="478"/>
                    </a:lnTo>
                    <a:lnTo>
                      <a:pt x="600" y="476"/>
                    </a:lnTo>
                    <a:lnTo>
                      <a:pt x="602" y="474"/>
                    </a:lnTo>
                    <a:lnTo>
                      <a:pt x="604" y="474"/>
                    </a:lnTo>
                    <a:lnTo>
                      <a:pt x="606" y="472"/>
                    </a:lnTo>
                    <a:lnTo>
                      <a:pt x="608" y="470"/>
                    </a:lnTo>
                    <a:lnTo>
                      <a:pt x="612" y="470"/>
                    </a:lnTo>
                    <a:lnTo>
                      <a:pt x="608" y="466"/>
                    </a:lnTo>
                    <a:lnTo>
                      <a:pt x="604" y="464"/>
                    </a:lnTo>
                    <a:lnTo>
                      <a:pt x="600" y="466"/>
                    </a:lnTo>
                    <a:lnTo>
                      <a:pt x="594" y="466"/>
                    </a:lnTo>
                    <a:lnTo>
                      <a:pt x="594" y="460"/>
                    </a:lnTo>
                    <a:lnTo>
                      <a:pt x="594" y="456"/>
                    </a:lnTo>
                    <a:lnTo>
                      <a:pt x="590" y="454"/>
                    </a:lnTo>
                    <a:lnTo>
                      <a:pt x="586" y="450"/>
                    </a:lnTo>
                    <a:lnTo>
                      <a:pt x="580" y="450"/>
                    </a:lnTo>
                    <a:lnTo>
                      <a:pt x="578" y="452"/>
                    </a:lnTo>
                    <a:lnTo>
                      <a:pt x="580" y="458"/>
                    </a:lnTo>
                    <a:lnTo>
                      <a:pt x="584" y="462"/>
                    </a:lnTo>
                    <a:lnTo>
                      <a:pt x="588" y="464"/>
                    </a:lnTo>
                    <a:lnTo>
                      <a:pt x="588" y="466"/>
                    </a:lnTo>
                    <a:lnTo>
                      <a:pt x="588" y="468"/>
                    </a:lnTo>
                    <a:lnTo>
                      <a:pt x="586" y="468"/>
                    </a:lnTo>
                    <a:lnTo>
                      <a:pt x="584" y="472"/>
                    </a:lnTo>
                    <a:lnTo>
                      <a:pt x="586" y="478"/>
                    </a:lnTo>
                    <a:lnTo>
                      <a:pt x="584" y="480"/>
                    </a:lnTo>
                    <a:lnTo>
                      <a:pt x="580" y="476"/>
                    </a:lnTo>
                    <a:lnTo>
                      <a:pt x="578" y="470"/>
                    </a:lnTo>
                    <a:lnTo>
                      <a:pt x="574" y="468"/>
                    </a:lnTo>
                    <a:lnTo>
                      <a:pt x="570" y="470"/>
                    </a:lnTo>
                    <a:lnTo>
                      <a:pt x="570" y="474"/>
                    </a:lnTo>
                    <a:lnTo>
                      <a:pt x="572" y="480"/>
                    </a:lnTo>
                    <a:lnTo>
                      <a:pt x="574" y="486"/>
                    </a:lnTo>
                    <a:lnTo>
                      <a:pt x="576" y="494"/>
                    </a:lnTo>
                    <a:lnTo>
                      <a:pt x="582" y="496"/>
                    </a:lnTo>
                    <a:lnTo>
                      <a:pt x="588" y="496"/>
                    </a:lnTo>
                    <a:lnTo>
                      <a:pt x="590" y="500"/>
                    </a:lnTo>
                    <a:lnTo>
                      <a:pt x="590" y="504"/>
                    </a:lnTo>
                    <a:lnTo>
                      <a:pt x="582" y="504"/>
                    </a:lnTo>
                    <a:lnTo>
                      <a:pt x="582" y="506"/>
                    </a:lnTo>
                    <a:lnTo>
                      <a:pt x="584" y="510"/>
                    </a:lnTo>
                    <a:lnTo>
                      <a:pt x="584" y="512"/>
                    </a:lnTo>
                    <a:lnTo>
                      <a:pt x="584" y="516"/>
                    </a:lnTo>
                    <a:lnTo>
                      <a:pt x="586" y="518"/>
                    </a:lnTo>
                    <a:lnTo>
                      <a:pt x="590" y="522"/>
                    </a:lnTo>
                    <a:lnTo>
                      <a:pt x="588" y="526"/>
                    </a:lnTo>
                    <a:lnTo>
                      <a:pt x="588" y="528"/>
                    </a:lnTo>
                    <a:lnTo>
                      <a:pt x="588" y="530"/>
                    </a:lnTo>
                    <a:lnTo>
                      <a:pt x="590" y="532"/>
                    </a:lnTo>
                    <a:lnTo>
                      <a:pt x="594" y="534"/>
                    </a:lnTo>
                    <a:lnTo>
                      <a:pt x="598" y="536"/>
                    </a:lnTo>
                    <a:lnTo>
                      <a:pt x="600" y="538"/>
                    </a:lnTo>
                    <a:lnTo>
                      <a:pt x="602" y="540"/>
                    </a:lnTo>
                    <a:lnTo>
                      <a:pt x="596" y="542"/>
                    </a:lnTo>
                    <a:lnTo>
                      <a:pt x="590" y="540"/>
                    </a:lnTo>
                    <a:lnTo>
                      <a:pt x="586" y="538"/>
                    </a:lnTo>
                    <a:lnTo>
                      <a:pt x="590" y="546"/>
                    </a:lnTo>
                    <a:lnTo>
                      <a:pt x="590" y="552"/>
                    </a:lnTo>
                    <a:lnTo>
                      <a:pt x="594" y="554"/>
                    </a:lnTo>
                    <a:lnTo>
                      <a:pt x="598" y="556"/>
                    </a:lnTo>
                    <a:lnTo>
                      <a:pt x="600" y="556"/>
                    </a:lnTo>
                    <a:lnTo>
                      <a:pt x="602" y="556"/>
                    </a:lnTo>
                    <a:lnTo>
                      <a:pt x="604" y="554"/>
                    </a:lnTo>
                    <a:lnTo>
                      <a:pt x="606" y="554"/>
                    </a:lnTo>
                    <a:lnTo>
                      <a:pt x="610" y="554"/>
                    </a:lnTo>
                    <a:lnTo>
                      <a:pt x="610" y="556"/>
                    </a:lnTo>
                    <a:lnTo>
                      <a:pt x="608" y="560"/>
                    </a:lnTo>
                    <a:lnTo>
                      <a:pt x="606" y="562"/>
                    </a:lnTo>
                    <a:lnTo>
                      <a:pt x="602" y="564"/>
                    </a:lnTo>
                    <a:lnTo>
                      <a:pt x="600" y="566"/>
                    </a:lnTo>
                    <a:lnTo>
                      <a:pt x="596" y="572"/>
                    </a:lnTo>
                    <a:lnTo>
                      <a:pt x="596" y="576"/>
                    </a:lnTo>
                    <a:lnTo>
                      <a:pt x="596" y="582"/>
                    </a:lnTo>
                    <a:lnTo>
                      <a:pt x="596" y="588"/>
                    </a:lnTo>
                    <a:lnTo>
                      <a:pt x="596" y="592"/>
                    </a:lnTo>
                    <a:lnTo>
                      <a:pt x="590" y="596"/>
                    </a:lnTo>
                    <a:lnTo>
                      <a:pt x="580" y="606"/>
                    </a:lnTo>
                    <a:lnTo>
                      <a:pt x="570" y="614"/>
                    </a:lnTo>
                    <a:lnTo>
                      <a:pt x="566" y="616"/>
                    </a:lnTo>
                    <a:lnTo>
                      <a:pt x="562" y="618"/>
                    </a:lnTo>
                    <a:lnTo>
                      <a:pt x="562" y="620"/>
                    </a:lnTo>
                    <a:lnTo>
                      <a:pt x="558" y="622"/>
                    </a:lnTo>
                    <a:lnTo>
                      <a:pt x="554" y="624"/>
                    </a:lnTo>
                    <a:lnTo>
                      <a:pt x="550" y="624"/>
                    </a:lnTo>
                    <a:lnTo>
                      <a:pt x="550" y="628"/>
                    </a:lnTo>
                    <a:lnTo>
                      <a:pt x="548" y="628"/>
                    </a:lnTo>
                    <a:lnTo>
                      <a:pt x="546" y="626"/>
                    </a:lnTo>
                    <a:lnTo>
                      <a:pt x="544" y="624"/>
                    </a:lnTo>
                    <a:lnTo>
                      <a:pt x="540" y="622"/>
                    </a:lnTo>
                    <a:lnTo>
                      <a:pt x="536" y="628"/>
                    </a:lnTo>
                    <a:lnTo>
                      <a:pt x="538" y="632"/>
                    </a:lnTo>
                    <a:lnTo>
                      <a:pt x="542" y="634"/>
                    </a:lnTo>
                    <a:lnTo>
                      <a:pt x="544" y="636"/>
                    </a:lnTo>
                    <a:lnTo>
                      <a:pt x="542" y="636"/>
                    </a:lnTo>
                    <a:lnTo>
                      <a:pt x="536" y="638"/>
                    </a:lnTo>
                    <a:lnTo>
                      <a:pt x="532" y="636"/>
                    </a:lnTo>
                    <a:lnTo>
                      <a:pt x="530" y="640"/>
                    </a:lnTo>
                    <a:lnTo>
                      <a:pt x="530" y="642"/>
                    </a:lnTo>
                    <a:lnTo>
                      <a:pt x="526" y="644"/>
                    </a:lnTo>
                    <a:lnTo>
                      <a:pt x="524" y="644"/>
                    </a:lnTo>
                    <a:lnTo>
                      <a:pt x="520" y="642"/>
                    </a:lnTo>
                    <a:lnTo>
                      <a:pt x="516" y="644"/>
                    </a:lnTo>
                    <a:lnTo>
                      <a:pt x="516" y="648"/>
                    </a:lnTo>
                    <a:lnTo>
                      <a:pt x="508" y="652"/>
                    </a:lnTo>
                    <a:lnTo>
                      <a:pt x="496" y="650"/>
                    </a:lnTo>
                    <a:lnTo>
                      <a:pt x="480" y="658"/>
                    </a:lnTo>
                    <a:lnTo>
                      <a:pt x="478" y="658"/>
                    </a:lnTo>
                    <a:lnTo>
                      <a:pt x="476" y="658"/>
                    </a:lnTo>
                    <a:lnTo>
                      <a:pt x="476" y="656"/>
                    </a:lnTo>
                    <a:lnTo>
                      <a:pt x="476" y="654"/>
                    </a:lnTo>
                    <a:lnTo>
                      <a:pt x="478" y="652"/>
                    </a:lnTo>
                    <a:lnTo>
                      <a:pt x="480" y="652"/>
                    </a:lnTo>
                    <a:lnTo>
                      <a:pt x="482" y="650"/>
                    </a:lnTo>
                    <a:lnTo>
                      <a:pt x="486" y="650"/>
                    </a:lnTo>
                    <a:lnTo>
                      <a:pt x="488" y="650"/>
                    </a:lnTo>
                    <a:lnTo>
                      <a:pt x="488" y="648"/>
                    </a:lnTo>
                    <a:lnTo>
                      <a:pt x="490" y="646"/>
                    </a:lnTo>
                    <a:lnTo>
                      <a:pt x="494" y="644"/>
                    </a:lnTo>
                    <a:lnTo>
                      <a:pt x="498" y="644"/>
                    </a:lnTo>
                    <a:lnTo>
                      <a:pt x="502" y="646"/>
                    </a:lnTo>
                    <a:lnTo>
                      <a:pt x="504" y="642"/>
                    </a:lnTo>
                    <a:lnTo>
                      <a:pt x="498" y="642"/>
                    </a:lnTo>
                    <a:lnTo>
                      <a:pt x="496" y="640"/>
                    </a:lnTo>
                    <a:lnTo>
                      <a:pt x="490" y="634"/>
                    </a:lnTo>
                    <a:lnTo>
                      <a:pt x="494" y="630"/>
                    </a:lnTo>
                    <a:lnTo>
                      <a:pt x="498" y="632"/>
                    </a:lnTo>
                    <a:lnTo>
                      <a:pt x="500" y="632"/>
                    </a:lnTo>
                    <a:lnTo>
                      <a:pt x="502" y="628"/>
                    </a:lnTo>
                    <a:lnTo>
                      <a:pt x="502" y="626"/>
                    </a:lnTo>
                    <a:lnTo>
                      <a:pt x="500" y="624"/>
                    </a:lnTo>
                    <a:lnTo>
                      <a:pt x="500" y="620"/>
                    </a:lnTo>
                    <a:lnTo>
                      <a:pt x="500" y="616"/>
                    </a:lnTo>
                    <a:lnTo>
                      <a:pt x="496" y="616"/>
                    </a:lnTo>
                    <a:lnTo>
                      <a:pt x="494" y="610"/>
                    </a:lnTo>
                    <a:lnTo>
                      <a:pt x="492" y="610"/>
                    </a:lnTo>
                    <a:lnTo>
                      <a:pt x="488" y="610"/>
                    </a:lnTo>
                    <a:lnTo>
                      <a:pt x="484" y="608"/>
                    </a:lnTo>
                    <a:lnTo>
                      <a:pt x="482" y="608"/>
                    </a:lnTo>
                    <a:lnTo>
                      <a:pt x="476" y="608"/>
                    </a:lnTo>
                    <a:lnTo>
                      <a:pt x="476" y="606"/>
                    </a:lnTo>
                    <a:lnTo>
                      <a:pt x="480" y="604"/>
                    </a:lnTo>
                    <a:lnTo>
                      <a:pt x="484" y="604"/>
                    </a:lnTo>
                    <a:lnTo>
                      <a:pt x="488" y="604"/>
                    </a:lnTo>
                    <a:lnTo>
                      <a:pt x="492" y="602"/>
                    </a:lnTo>
                    <a:lnTo>
                      <a:pt x="492" y="600"/>
                    </a:lnTo>
                    <a:lnTo>
                      <a:pt x="492" y="598"/>
                    </a:lnTo>
                    <a:lnTo>
                      <a:pt x="488" y="594"/>
                    </a:lnTo>
                    <a:lnTo>
                      <a:pt x="484" y="594"/>
                    </a:lnTo>
                    <a:lnTo>
                      <a:pt x="482" y="596"/>
                    </a:lnTo>
                    <a:lnTo>
                      <a:pt x="480" y="596"/>
                    </a:lnTo>
                    <a:lnTo>
                      <a:pt x="478" y="596"/>
                    </a:lnTo>
                    <a:lnTo>
                      <a:pt x="474" y="596"/>
                    </a:lnTo>
                    <a:lnTo>
                      <a:pt x="472" y="600"/>
                    </a:lnTo>
                    <a:lnTo>
                      <a:pt x="468" y="594"/>
                    </a:lnTo>
                    <a:lnTo>
                      <a:pt x="468" y="592"/>
                    </a:lnTo>
                    <a:lnTo>
                      <a:pt x="472" y="590"/>
                    </a:lnTo>
                    <a:lnTo>
                      <a:pt x="472" y="588"/>
                    </a:lnTo>
                    <a:lnTo>
                      <a:pt x="476" y="588"/>
                    </a:lnTo>
                    <a:lnTo>
                      <a:pt x="482" y="588"/>
                    </a:lnTo>
                    <a:lnTo>
                      <a:pt x="486" y="586"/>
                    </a:lnTo>
                    <a:lnTo>
                      <a:pt x="484" y="584"/>
                    </a:lnTo>
                    <a:lnTo>
                      <a:pt x="484" y="582"/>
                    </a:lnTo>
                    <a:lnTo>
                      <a:pt x="482" y="582"/>
                    </a:lnTo>
                    <a:lnTo>
                      <a:pt x="478" y="582"/>
                    </a:lnTo>
                    <a:lnTo>
                      <a:pt x="474" y="582"/>
                    </a:lnTo>
                    <a:lnTo>
                      <a:pt x="474" y="580"/>
                    </a:lnTo>
                    <a:lnTo>
                      <a:pt x="470" y="578"/>
                    </a:lnTo>
                    <a:lnTo>
                      <a:pt x="470" y="574"/>
                    </a:lnTo>
                    <a:lnTo>
                      <a:pt x="472" y="570"/>
                    </a:lnTo>
                    <a:lnTo>
                      <a:pt x="472" y="566"/>
                    </a:lnTo>
                    <a:lnTo>
                      <a:pt x="474" y="564"/>
                    </a:lnTo>
                    <a:lnTo>
                      <a:pt x="476" y="566"/>
                    </a:lnTo>
                    <a:lnTo>
                      <a:pt x="476" y="570"/>
                    </a:lnTo>
                    <a:lnTo>
                      <a:pt x="476" y="576"/>
                    </a:lnTo>
                    <a:lnTo>
                      <a:pt x="478" y="578"/>
                    </a:lnTo>
                    <a:lnTo>
                      <a:pt x="480" y="576"/>
                    </a:lnTo>
                    <a:lnTo>
                      <a:pt x="486" y="576"/>
                    </a:lnTo>
                    <a:lnTo>
                      <a:pt x="486" y="574"/>
                    </a:lnTo>
                    <a:lnTo>
                      <a:pt x="484" y="570"/>
                    </a:lnTo>
                    <a:lnTo>
                      <a:pt x="486" y="568"/>
                    </a:lnTo>
                    <a:lnTo>
                      <a:pt x="486" y="564"/>
                    </a:lnTo>
                    <a:lnTo>
                      <a:pt x="484" y="564"/>
                    </a:lnTo>
                    <a:lnTo>
                      <a:pt x="484" y="558"/>
                    </a:lnTo>
                    <a:lnTo>
                      <a:pt x="482" y="558"/>
                    </a:lnTo>
                    <a:lnTo>
                      <a:pt x="480" y="560"/>
                    </a:lnTo>
                    <a:lnTo>
                      <a:pt x="478" y="560"/>
                    </a:lnTo>
                    <a:lnTo>
                      <a:pt x="478" y="558"/>
                    </a:lnTo>
                    <a:lnTo>
                      <a:pt x="478" y="556"/>
                    </a:lnTo>
                    <a:lnTo>
                      <a:pt x="476" y="554"/>
                    </a:lnTo>
                    <a:lnTo>
                      <a:pt x="476" y="552"/>
                    </a:lnTo>
                    <a:lnTo>
                      <a:pt x="480" y="550"/>
                    </a:lnTo>
                    <a:lnTo>
                      <a:pt x="482" y="550"/>
                    </a:lnTo>
                    <a:lnTo>
                      <a:pt x="484" y="552"/>
                    </a:lnTo>
                    <a:lnTo>
                      <a:pt x="486" y="554"/>
                    </a:lnTo>
                    <a:lnTo>
                      <a:pt x="488" y="552"/>
                    </a:lnTo>
                    <a:lnTo>
                      <a:pt x="488" y="548"/>
                    </a:lnTo>
                    <a:lnTo>
                      <a:pt x="488" y="544"/>
                    </a:lnTo>
                    <a:lnTo>
                      <a:pt x="492" y="542"/>
                    </a:lnTo>
                    <a:lnTo>
                      <a:pt x="496" y="542"/>
                    </a:lnTo>
                    <a:lnTo>
                      <a:pt x="500" y="540"/>
                    </a:lnTo>
                    <a:lnTo>
                      <a:pt x="502" y="536"/>
                    </a:lnTo>
                    <a:lnTo>
                      <a:pt x="500" y="532"/>
                    </a:lnTo>
                    <a:lnTo>
                      <a:pt x="498" y="530"/>
                    </a:lnTo>
                    <a:lnTo>
                      <a:pt x="494" y="530"/>
                    </a:lnTo>
                    <a:lnTo>
                      <a:pt x="492" y="534"/>
                    </a:lnTo>
                    <a:lnTo>
                      <a:pt x="490" y="536"/>
                    </a:lnTo>
                    <a:lnTo>
                      <a:pt x="488" y="540"/>
                    </a:lnTo>
                    <a:lnTo>
                      <a:pt x="486" y="536"/>
                    </a:lnTo>
                    <a:lnTo>
                      <a:pt x="486" y="534"/>
                    </a:lnTo>
                    <a:lnTo>
                      <a:pt x="488" y="532"/>
                    </a:lnTo>
                    <a:lnTo>
                      <a:pt x="488" y="530"/>
                    </a:lnTo>
                    <a:lnTo>
                      <a:pt x="488" y="526"/>
                    </a:lnTo>
                    <a:lnTo>
                      <a:pt x="488" y="524"/>
                    </a:lnTo>
                    <a:lnTo>
                      <a:pt x="486" y="522"/>
                    </a:lnTo>
                    <a:lnTo>
                      <a:pt x="486" y="520"/>
                    </a:lnTo>
                    <a:lnTo>
                      <a:pt x="486" y="518"/>
                    </a:lnTo>
                    <a:lnTo>
                      <a:pt x="484" y="518"/>
                    </a:lnTo>
                    <a:lnTo>
                      <a:pt x="482" y="516"/>
                    </a:lnTo>
                    <a:lnTo>
                      <a:pt x="480" y="514"/>
                    </a:lnTo>
                    <a:lnTo>
                      <a:pt x="478" y="510"/>
                    </a:lnTo>
                    <a:lnTo>
                      <a:pt x="474" y="508"/>
                    </a:lnTo>
                    <a:lnTo>
                      <a:pt x="470" y="508"/>
                    </a:lnTo>
                    <a:lnTo>
                      <a:pt x="468" y="510"/>
                    </a:lnTo>
                    <a:lnTo>
                      <a:pt x="468" y="514"/>
                    </a:lnTo>
                    <a:lnTo>
                      <a:pt x="468" y="518"/>
                    </a:lnTo>
                    <a:lnTo>
                      <a:pt x="468" y="522"/>
                    </a:lnTo>
                    <a:lnTo>
                      <a:pt x="470" y="526"/>
                    </a:lnTo>
                    <a:lnTo>
                      <a:pt x="472" y="530"/>
                    </a:lnTo>
                    <a:lnTo>
                      <a:pt x="474" y="538"/>
                    </a:lnTo>
                    <a:lnTo>
                      <a:pt x="470" y="542"/>
                    </a:lnTo>
                    <a:lnTo>
                      <a:pt x="468" y="544"/>
                    </a:lnTo>
                    <a:lnTo>
                      <a:pt x="466" y="542"/>
                    </a:lnTo>
                    <a:lnTo>
                      <a:pt x="464" y="538"/>
                    </a:lnTo>
                    <a:lnTo>
                      <a:pt x="464" y="536"/>
                    </a:lnTo>
                    <a:lnTo>
                      <a:pt x="464" y="532"/>
                    </a:lnTo>
                    <a:lnTo>
                      <a:pt x="462" y="532"/>
                    </a:lnTo>
                    <a:lnTo>
                      <a:pt x="460" y="530"/>
                    </a:lnTo>
                    <a:lnTo>
                      <a:pt x="460" y="528"/>
                    </a:lnTo>
                    <a:lnTo>
                      <a:pt x="460" y="524"/>
                    </a:lnTo>
                    <a:lnTo>
                      <a:pt x="460" y="522"/>
                    </a:lnTo>
                    <a:lnTo>
                      <a:pt x="460" y="518"/>
                    </a:lnTo>
                    <a:lnTo>
                      <a:pt x="460" y="516"/>
                    </a:lnTo>
                    <a:lnTo>
                      <a:pt x="458" y="512"/>
                    </a:lnTo>
                    <a:lnTo>
                      <a:pt x="458" y="510"/>
                    </a:lnTo>
                    <a:lnTo>
                      <a:pt x="454" y="504"/>
                    </a:lnTo>
                    <a:lnTo>
                      <a:pt x="454" y="508"/>
                    </a:lnTo>
                    <a:lnTo>
                      <a:pt x="454" y="512"/>
                    </a:lnTo>
                    <a:lnTo>
                      <a:pt x="456" y="516"/>
                    </a:lnTo>
                    <a:lnTo>
                      <a:pt x="454" y="520"/>
                    </a:lnTo>
                    <a:lnTo>
                      <a:pt x="452" y="516"/>
                    </a:lnTo>
                    <a:lnTo>
                      <a:pt x="450" y="514"/>
                    </a:lnTo>
                    <a:lnTo>
                      <a:pt x="450" y="512"/>
                    </a:lnTo>
                    <a:lnTo>
                      <a:pt x="448" y="508"/>
                    </a:lnTo>
                    <a:lnTo>
                      <a:pt x="448" y="506"/>
                    </a:lnTo>
                    <a:lnTo>
                      <a:pt x="446" y="504"/>
                    </a:lnTo>
                    <a:lnTo>
                      <a:pt x="446" y="506"/>
                    </a:lnTo>
                    <a:lnTo>
                      <a:pt x="444" y="508"/>
                    </a:lnTo>
                    <a:lnTo>
                      <a:pt x="442" y="510"/>
                    </a:lnTo>
                    <a:lnTo>
                      <a:pt x="438" y="506"/>
                    </a:lnTo>
                    <a:lnTo>
                      <a:pt x="436" y="504"/>
                    </a:lnTo>
                    <a:lnTo>
                      <a:pt x="438" y="502"/>
                    </a:lnTo>
                    <a:lnTo>
                      <a:pt x="438" y="500"/>
                    </a:lnTo>
                    <a:lnTo>
                      <a:pt x="440" y="498"/>
                    </a:lnTo>
                    <a:lnTo>
                      <a:pt x="440" y="494"/>
                    </a:lnTo>
                    <a:lnTo>
                      <a:pt x="438" y="496"/>
                    </a:lnTo>
                    <a:lnTo>
                      <a:pt x="436" y="496"/>
                    </a:lnTo>
                    <a:lnTo>
                      <a:pt x="436" y="498"/>
                    </a:lnTo>
                    <a:lnTo>
                      <a:pt x="434" y="498"/>
                    </a:lnTo>
                    <a:lnTo>
                      <a:pt x="432" y="498"/>
                    </a:lnTo>
                    <a:lnTo>
                      <a:pt x="430" y="500"/>
                    </a:lnTo>
                    <a:lnTo>
                      <a:pt x="426" y="498"/>
                    </a:lnTo>
                    <a:lnTo>
                      <a:pt x="426" y="492"/>
                    </a:lnTo>
                    <a:lnTo>
                      <a:pt x="426" y="490"/>
                    </a:lnTo>
                    <a:lnTo>
                      <a:pt x="426" y="488"/>
                    </a:lnTo>
                    <a:lnTo>
                      <a:pt x="430" y="488"/>
                    </a:lnTo>
                    <a:lnTo>
                      <a:pt x="432" y="490"/>
                    </a:lnTo>
                    <a:lnTo>
                      <a:pt x="438" y="488"/>
                    </a:lnTo>
                    <a:lnTo>
                      <a:pt x="438" y="484"/>
                    </a:lnTo>
                    <a:lnTo>
                      <a:pt x="434" y="478"/>
                    </a:lnTo>
                    <a:lnTo>
                      <a:pt x="432" y="480"/>
                    </a:lnTo>
                    <a:lnTo>
                      <a:pt x="430" y="482"/>
                    </a:lnTo>
                    <a:lnTo>
                      <a:pt x="428" y="480"/>
                    </a:lnTo>
                    <a:lnTo>
                      <a:pt x="426" y="478"/>
                    </a:lnTo>
                    <a:lnTo>
                      <a:pt x="422" y="476"/>
                    </a:lnTo>
                    <a:lnTo>
                      <a:pt x="420" y="478"/>
                    </a:lnTo>
                    <a:lnTo>
                      <a:pt x="418" y="480"/>
                    </a:lnTo>
                    <a:lnTo>
                      <a:pt x="416" y="484"/>
                    </a:lnTo>
                    <a:lnTo>
                      <a:pt x="414" y="486"/>
                    </a:lnTo>
                    <a:lnTo>
                      <a:pt x="410" y="488"/>
                    </a:lnTo>
                    <a:lnTo>
                      <a:pt x="408" y="492"/>
                    </a:lnTo>
                    <a:lnTo>
                      <a:pt x="410" y="494"/>
                    </a:lnTo>
                    <a:lnTo>
                      <a:pt x="412" y="496"/>
                    </a:lnTo>
                    <a:lnTo>
                      <a:pt x="408" y="500"/>
                    </a:lnTo>
                    <a:lnTo>
                      <a:pt x="406" y="502"/>
                    </a:lnTo>
                    <a:lnTo>
                      <a:pt x="406" y="504"/>
                    </a:lnTo>
                    <a:lnTo>
                      <a:pt x="404" y="506"/>
                    </a:lnTo>
                    <a:lnTo>
                      <a:pt x="402" y="510"/>
                    </a:lnTo>
                    <a:lnTo>
                      <a:pt x="400" y="512"/>
                    </a:lnTo>
                    <a:lnTo>
                      <a:pt x="398" y="514"/>
                    </a:lnTo>
                    <a:lnTo>
                      <a:pt x="400" y="516"/>
                    </a:lnTo>
                    <a:lnTo>
                      <a:pt x="402" y="516"/>
                    </a:lnTo>
                    <a:lnTo>
                      <a:pt x="404" y="520"/>
                    </a:lnTo>
                    <a:lnTo>
                      <a:pt x="404" y="524"/>
                    </a:lnTo>
                    <a:lnTo>
                      <a:pt x="408" y="528"/>
                    </a:lnTo>
                    <a:lnTo>
                      <a:pt x="406" y="530"/>
                    </a:lnTo>
                    <a:lnTo>
                      <a:pt x="404" y="530"/>
                    </a:lnTo>
                    <a:lnTo>
                      <a:pt x="402" y="530"/>
                    </a:lnTo>
                    <a:lnTo>
                      <a:pt x="400" y="528"/>
                    </a:lnTo>
                    <a:lnTo>
                      <a:pt x="398" y="522"/>
                    </a:lnTo>
                    <a:lnTo>
                      <a:pt x="396" y="520"/>
                    </a:lnTo>
                    <a:lnTo>
                      <a:pt x="394" y="514"/>
                    </a:lnTo>
                    <a:lnTo>
                      <a:pt x="396" y="512"/>
                    </a:lnTo>
                    <a:lnTo>
                      <a:pt x="396" y="510"/>
                    </a:lnTo>
                    <a:lnTo>
                      <a:pt x="400" y="502"/>
                    </a:lnTo>
                    <a:lnTo>
                      <a:pt x="404" y="498"/>
                    </a:lnTo>
                    <a:lnTo>
                      <a:pt x="404" y="494"/>
                    </a:lnTo>
                    <a:lnTo>
                      <a:pt x="404" y="486"/>
                    </a:lnTo>
                    <a:lnTo>
                      <a:pt x="408" y="482"/>
                    </a:lnTo>
                    <a:lnTo>
                      <a:pt x="408" y="476"/>
                    </a:lnTo>
                    <a:lnTo>
                      <a:pt x="402" y="464"/>
                    </a:lnTo>
                    <a:lnTo>
                      <a:pt x="406" y="454"/>
                    </a:lnTo>
                    <a:lnTo>
                      <a:pt x="406" y="450"/>
                    </a:lnTo>
                    <a:lnTo>
                      <a:pt x="408" y="442"/>
                    </a:lnTo>
                    <a:lnTo>
                      <a:pt x="404" y="438"/>
                    </a:lnTo>
                    <a:lnTo>
                      <a:pt x="404" y="432"/>
                    </a:lnTo>
                    <a:lnTo>
                      <a:pt x="402" y="430"/>
                    </a:lnTo>
                    <a:lnTo>
                      <a:pt x="398" y="426"/>
                    </a:lnTo>
                    <a:lnTo>
                      <a:pt x="396" y="422"/>
                    </a:lnTo>
                    <a:lnTo>
                      <a:pt x="392" y="418"/>
                    </a:lnTo>
                    <a:lnTo>
                      <a:pt x="384" y="414"/>
                    </a:lnTo>
                    <a:lnTo>
                      <a:pt x="382" y="414"/>
                    </a:lnTo>
                    <a:lnTo>
                      <a:pt x="380" y="410"/>
                    </a:lnTo>
                    <a:lnTo>
                      <a:pt x="376" y="406"/>
                    </a:lnTo>
                    <a:lnTo>
                      <a:pt x="368" y="396"/>
                    </a:lnTo>
                    <a:lnTo>
                      <a:pt x="364" y="394"/>
                    </a:lnTo>
                    <a:lnTo>
                      <a:pt x="362" y="388"/>
                    </a:lnTo>
                    <a:lnTo>
                      <a:pt x="356" y="382"/>
                    </a:lnTo>
                    <a:lnTo>
                      <a:pt x="356" y="376"/>
                    </a:lnTo>
                    <a:lnTo>
                      <a:pt x="350" y="364"/>
                    </a:lnTo>
                    <a:lnTo>
                      <a:pt x="344" y="360"/>
                    </a:lnTo>
                    <a:lnTo>
                      <a:pt x="342" y="358"/>
                    </a:lnTo>
                    <a:lnTo>
                      <a:pt x="338" y="358"/>
                    </a:lnTo>
                    <a:lnTo>
                      <a:pt x="330" y="346"/>
                    </a:lnTo>
                    <a:lnTo>
                      <a:pt x="326" y="346"/>
                    </a:lnTo>
                    <a:lnTo>
                      <a:pt x="324" y="344"/>
                    </a:lnTo>
                    <a:lnTo>
                      <a:pt x="322" y="340"/>
                    </a:lnTo>
                    <a:lnTo>
                      <a:pt x="316" y="334"/>
                    </a:lnTo>
                    <a:lnTo>
                      <a:pt x="312" y="328"/>
                    </a:lnTo>
                    <a:lnTo>
                      <a:pt x="310" y="328"/>
                    </a:lnTo>
                    <a:lnTo>
                      <a:pt x="308" y="328"/>
                    </a:lnTo>
                    <a:lnTo>
                      <a:pt x="304" y="324"/>
                    </a:lnTo>
                    <a:lnTo>
                      <a:pt x="306" y="320"/>
                    </a:lnTo>
                    <a:lnTo>
                      <a:pt x="306" y="318"/>
                    </a:lnTo>
                    <a:lnTo>
                      <a:pt x="302" y="312"/>
                    </a:lnTo>
                    <a:lnTo>
                      <a:pt x="302" y="310"/>
                    </a:lnTo>
                    <a:lnTo>
                      <a:pt x="300" y="308"/>
                    </a:lnTo>
                    <a:lnTo>
                      <a:pt x="296" y="302"/>
                    </a:lnTo>
                    <a:lnTo>
                      <a:pt x="292" y="298"/>
                    </a:lnTo>
                    <a:lnTo>
                      <a:pt x="286" y="300"/>
                    </a:lnTo>
                    <a:lnTo>
                      <a:pt x="284" y="294"/>
                    </a:lnTo>
                    <a:lnTo>
                      <a:pt x="282" y="288"/>
                    </a:lnTo>
                    <a:lnTo>
                      <a:pt x="280" y="284"/>
                    </a:lnTo>
                    <a:lnTo>
                      <a:pt x="274" y="282"/>
                    </a:lnTo>
                    <a:lnTo>
                      <a:pt x="268" y="278"/>
                    </a:lnTo>
                    <a:lnTo>
                      <a:pt x="262" y="272"/>
                    </a:lnTo>
                    <a:lnTo>
                      <a:pt x="254" y="264"/>
                    </a:lnTo>
                    <a:lnTo>
                      <a:pt x="248" y="254"/>
                    </a:lnTo>
                    <a:lnTo>
                      <a:pt x="238" y="252"/>
                    </a:lnTo>
                    <a:lnTo>
                      <a:pt x="234" y="250"/>
                    </a:lnTo>
                    <a:lnTo>
                      <a:pt x="228" y="248"/>
                    </a:lnTo>
                    <a:lnTo>
                      <a:pt x="224" y="242"/>
                    </a:lnTo>
                    <a:lnTo>
                      <a:pt x="222" y="236"/>
                    </a:lnTo>
                    <a:lnTo>
                      <a:pt x="214" y="228"/>
                    </a:lnTo>
                    <a:lnTo>
                      <a:pt x="208" y="220"/>
                    </a:lnTo>
                    <a:lnTo>
                      <a:pt x="204" y="212"/>
                    </a:lnTo>
                    <a:lnTo>
                      <a:pt x="190" y="202"/>
                    </a:lnTo>
                    <a:lnTo>
                      <a:pt x="190" y="198"/>
                    </a:lnTo>
                    <a:lnTo>
                      <a:pt x="184" y="194"/>
                    </a:lnTo>
                    <a:lnTo>
                      <a:pt x="180" y="196"/>
                    </a:lnTo>
                    <a:lnTo>
                      <a:pt x="174" y="194"/>
                    </a:lnTo>
                    <a:lnTo>
                      <a:pt x="172" y="192"/>
                    </a:lnTo>
                    <a:lnTo>
                      <a:pt x="162" y="186"/>
                    </a:lnTo>
                    <a:lnTo>
                      <a:pt x="158" y="180"/>
                    </a:lnTo>
                    <a:lnTo>
                      <a:pt x="156" y="176"/>
                    </a:lnTo>
                    <a:lnTo>
                      <a:pt x="154" y="170"/>
                    </a:lnTo>
                    <a:lnTo>
                      <a:pt x="152" y="164"/>
                    </a:lnTo>
                    <a:lnTo>
                      <a:pt x="146" y="148"/>
                    </a:lnTo>
                    <a:lnTo>
                      <a:pt x="144" y="148"/>
                    </a:lnTo>
                    <a:lnTo>
                      <a:pt x="144" y="144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4" y="136"/>
                    </a:lnTo>
                    <a:lnTo>
                      <a:pt x="140" y="136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2" y="134"/>
                    </a:lnTo>
                    <a:lnTo>
                      <a:pt x="132" y="124"/>
                    </a:lnTo>
                    <a:lnTo>
                      <a:pt x="130" y="120"/>
                    </a:lnTo>
                    <a:lnTo>
                      <a:pt x="132" y="118"/>
                    </a:lnTo>
                    <a:lnTo>
                      <a:pt x="132" y="116"/>
                    </a:lnTo>
                    <a:lnTo>
                      <a:pt x="128" y="114"/>
                    </a:lnTo>
                    <a:lnTo>
                      <a:pt x="122" y="112"/>
                    </a:lnTo>
                    <a:lnTo>
                      <a:pt x="118" y="114"/>
                    </a:lnTo>
                    <a:lnTo>
                      <a:pt x="118" y="120"/>
                    </a:lnTo>
                    <a:lnTo>
                      <a:pt x="116" y="124"/>
                    </a:lnTo>
                    <a:lnTo>
                      <a:pt x="114" y="126"/>
                    </a:lnTo>
                    <a:lnTo>
                      <a:pt x="108" y="126"/>
                    </a:lnTo>
                    <a:lnTo>
                      <a:pt x="106" y="130"/>
                    </a:lnTo>
                    <a:lnTo>
                      <a:pt x="106" y="132"/>
                    </a:lnTo>
                    <a:lnTo>
                      <a:pt x="108" y="138"/>
                    </a:lnTo>
                    <a:lnTo>
                      <a:pt x="82" y="138"/>
                    </a:lnTo>
                    <a:lnTo>
                      <a:pt x="84" y="160"/>
                    </a:lnTo>
                    <a:lnTo>
                      <a:pt x="0" y="160"/>
                    </a:lnTo>
                    <a:lnTo>
                      <a:pt x="38" y="102"/>
                    </a:lnTo>
                    <a:lnTo>
                      <a:pt x="54" y="72"/>
                    </a:lnTo>
                    <a:lnTo>
                      <a:pt x="64" y="36"/>
                    </a:lnTo>
                    <a:lnTo>
                      <a:pt x="80" y="36"/>
                    </a:lnTo>
                    <a:lnTo>
                      <a:pt x="80" y="1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2" name="Freeform 71"/>
              <p:cNvSpPr>
                <a:spLocks/>
              </p:cNvSpPr>
              <p:nvPr/>
            </p:nvSpPr>
            <p:spPr bwMode="auto">
              <a:xfrm>
                <a:off x="3754" y="2985"/>
                <a:ext cx="680" cy="766"/>
              </a:xfrm>
              <a:custGeom>
                <a:avLst/>
                <a:gdLst>
                  <a:gd name="T0" fmla="*/ 308 w 680"/>
                  <a:gd name="T1" fmla="*/ 178 h 766"/>
                  <a:gd name="T2" fmla="*/ 336 w 680"/>
                  <a:gd name="T3" fmla="*/ 192 h 766"/>
                  <a:gd name="T4" fmla="*/ 260 w 680"/>
                  <a:gd name="T5" fmla="*/ 168 h 766"/>
                  <a:gd name="T6" fmla="*/ 274 w 680"/>
                  <a:gd name="T7" fmla="*/ 190 h 766"/>
                  <a:gd name="T8" fmla="*/ 292 w 680"/>
                  <a:gd name="T9" fmla="*/ 228 h 766"/>
                  <a:gd name="T10" fmla="*/ 252 w 680"/>
                  <a:gd name="T11" fmla="*/ 226 h 766"/>
                  <a:gd name="T12" fmla="*/ 230 w 680"/>
                  <a:gd name="T13" fmla="*/ 224 h 766"/>
                  <a:gd name="T14" fmla="*/ 190 w 680"/>
                  <a:gd name="T15" fmla="*/ 218 h 766"/>
                  <a:gd name="T16" fmla="*/ 244 w 680"/>
                  <a:gd name="T17" fmla="*/ 256 h 766"/>
                  <a:gd name="T18" fmla="*/ 280 w 680"/>
                  <a:gd name="T19" fmla="*/ 306 h 766"/>
                  <a:gd name="T20" fmla="*/ 324 w 680"/>
                  <a:gd name="T21" fmla="*/ 338 h 766"/>
                  <a:gd name="T22" fmla="*/ 354 w 680"/>
                  <a:gd name="T23" fmla="*/ 354 h 766"/>
                  <a:gd name="T24" fmla="*/ 356 w 680"/>
                  <a:gd name="T25" fmla="*/ 392 h 766"/>
                  <a:gd name="T26" fmla="*/ 346 w 680"/>
                  <a:gd name="T27" fmla="*/ 402 h 766"/>
                  <a:gd name="T28" fmla="*/ 418 w 680"/>
                  <a:gd name="T29" fmla="*/ 406 h 766"/>
                  <a:gd name="T30" fmla="*/ 460 w 680"/>
                  <a:gd name="T31" fmla="*/ 402 h 766"/>
                  <a:gd name="T32" fmla="*/ 452 w 680"/>
                  <a:gd name="T33" fmla="*/ 408 h 766"/>
                  <a:gd name="T34" fmla="*/ 464 w 680"/>
                  <a:gd name="T35" fmla="*/ 440 h 766"/>
                  <a:gd name="T36" fmla="*/ 524 w 680"/>
                  <a:gd name="T37" fmla="*/ 436 h 766"/>
                  <a:gd name="T38" fmla="*/ 542 w 680"/>
                  <a:gd name="T39" fmla="*/ 466 h 766"/>
                  <a:gd name="T40" fmla="*/ 584 w 680"/>
                  <a:gd name="T41" fmla="*/ 454 h 766"/>
                  <a:gd name="T42" fmla="*/ 608 w 680"/>
                  <a:gd name="T43" fmla="*/ 478 h 766"/>
                  <a:gd name="T44" fmla="*/ 610 w 680"/>
                  <a:gd name="T45" fmla="*/ 504 h 766"/>
                  <a:gd name="T46" fmla="*/ 596 w 680"/>
                  <a:gd name="T47" fmla="*/ 520 h 766"/>
                  <a:gd name="T48" fmla="*/ 594 w 680"/>
                  <a:gd name="T49" fmla="*/ 536 h 766"/>
                  <a:gd name="T50" fmla="*/ 604 w 680"/>
                  <a:gd name="T51" fmla="*/ 552 h 766"/>
                  <a:gd name="T52" fmla="*/ 648 w 680"/>
                  <a:gd name="T53" fmla="*/ 536 h 766"/>
                  <a:gd name="T54" fmla="*/ 648 w 680"/>
                  <a:gd name="T55" fmla="*/ 568 h 766"/>
                  <a:gd name="T56" fmla="*/ 670 w 680"/>
                  <a:gd name="T57" fmla="*/ 594 h 766"/>
                  <a:gd name="T58" fmla="*/ 650 w 680"/>
                  <a:gd name="T59" fmla="*/ 638 h 766"/>
                  <a:gd name="T60" fmla="*/ 632 w 680"/>
                  <a:gd name="T61" fmla="*/ 644 h 766"/>
                  <a:gd name="T62" fmla="*/ 610 w 680"/>
                  <a:gd name="T63" fmla="*/ 622 h 766"/>
                  <a:gd name="T64" fmla="*/ 604 w 680"/>
                  <a:gd name="T65" fmla="*/ 664 h 766"/>
                  <a:gd name="T66" fmla="*/ 602 w 680"/>
                  <a:gd name="T67" fmla="*/ 720 h 766"/>
                  <a:gd name="T68" fmla="*/ 556 w 680"/>
                  <a:gd name="T69" fmla="*/ 656 h 766"/>
                  <a:gd name="T70" fmla="*/ 504 w 680"/>
                  <a:gd name="T71" fmla="*/ 666 h 766"/>
                  <a:gd name="T72" fmla="*/ 428 w 680"/>
                  <a:gd name="T73" fmla="*/ 764 h 766"/>
                  <a:gd name="T74" fmla="*/ 474 w 680"/>
                  <a:gd name="T75" fmla="*/ 682 h 766"/>
                  <a:gd name="T76" fmla="*/ 512 w 680"/>
                  <a:gd name="T77" fmla="*/ 614 h 766"/>
                  <a:gd name="T78" fmla="*/ 498 w 680"/>
                  <a:gd name="T79" fmla="*/ 612 h 766"/>
                  <a:gd name="T80" fmla="*/ 486 w 680"/>
                  <a:gd name="T81" fmla="*/ 606 h 766"/>
                  <a:gd name="T82" fmla="*/ 460 w 680"/>
                  <a:gd name="T83" fmla="*/ 624 h 766"/>
                  <a:gd name="T84" fmla="*/ 436 w 680"/>
                  <a:gd name="T85" fmla="*/ 590 h 766"/>
                  <a:gd name="T86" fmla="*/ 396 w 680"/>
                  <a:gd name="T87" fmla="*/ 516 h 766"/>
                  <a:gd name="T88" fmla="*/ 366 w 680"/>
                  <a:gd name="T89" fmla="*/ 530 h 766"/>
                  <a:gd name="T90" fmla="*/ 276 w 680"/>
                  <a:gd name="T91" fmla="*/ 488 h 766"/>
                  <a:gd name="T92" fmla="*/ 282 w 680"/>
                  <a:gd name="T93" fmla="*/ 470 h 766"/>
                  <a:gd name="T94" fmla="*/ 276 w 680"/>
                  <a:gd name="T95" fmla="*/ 382 h 766"/>
                  <a:gd name="T96" fmla="*/ 230 w 680"/>
                  <a:gd name="T97" fmla="*/ 336 h 766"/>
                  <a:gd name="T98" fmla="*/ 264 w 680"/>
                  <a:gd name="T99" fmla="*/ 376 h 766"/>
                  <a:gd name="T100" fmla="*/ 274 w 680"/>
                  <a:gd name="T101" fmla="*/ 406 h 766"/>
                  <a:gd name="T102" fmla="*/ 292 w 680"/>
                  <a:gd name="T103" fmla="*/ 428 h 766"/>
                  <a:gd name="T104" fmla="*/ 256 w 680"/>
                  <a:gd name="T105" fmla="*/ 472 h 766"/>
                  <a:gd name="T106" fmla="*/ 166 w 680"/>
                  <a:gd name="T107" fmla="*/ 458 h 766"/>
                  <a:gd name="T108" fmla="*/ 200 w 680"/>
                  <a:gd name="T109" fmla="*/ 410 h 766"/>
                  <a:gd name="T110" fmla="*/ 168 w 680"/>
                  <a:gd name="T111" fmla="*/ 394 h 766"/>
                  <a:gd name="T112" fmla="*/ 152 w 680"/>
                  <a:gd name="T113" fmla="*/ 362 h 766"/>
                  <a:gd name="T114" fmla="*/ 126 w 680"/>
                  <a:gd name="T115" fmla="*/ 324 h 766"/>
                  <a:gd name="T116" fmla="*/ 94 w 680"/>
                  <a:gd name="T117" fmla="*/ 340 h 766"/>
                  <a:gd name="T118" fmla="*/ 58 w 680"/>
                  <a:gd name="T119" fmla="*/ 286 h 766"/>
                  <a:gd name="T120" fmla="*/ 0 w 680"/>
                  <a:gd name="T121" fmla="*/ 104 h 766"/>
                  <a:gd name="T122" fmla="*/ 32 w 680"/>
                  <a:gd name="T123" fmla="*/ 48 h 76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80" h="766">
                    <a:moveTo>
                      <a:pt x="106" y="28"/>
                    </a:moveTo>
                    <a:lnTo>
                      <a:pt x="116" y="56"/>
                    </a:lnTo>
                    <a:lnTo>
                      <a:pt x="128" y="70"/>
                    </a:lnTo>
                    <a:lnTo>
                      <a:pt x="126" y="74"/>
                    </a:lnTo>
                    <a:lnTo>
                      <a:pt x="130" y="76"/>
                    </a:lnTo>
                    <a:lnTo>
                      <a:pt x="132" y="84"/>
                    </a:lnTo>
                    <a:lnTo>
                      <a:pt x="136" y="86"/>
                    </a:lnTo>
                    <a:lnTo>
                      <a:pt x="142" y="86"/>
                    </a:lnTo>
                    <a:lnTo>
                      <a:pt x="162" y="80"/>
                    </a:lnTo>
                    <a:lnTo>
                      <a:pt x="172" y="82"/>
                    </a:lnTo>
                    <a:lnTo>
                      <a:pt x="188" y="102"/>
                    </a:lnTo>
                    <a:lnTo>
                      <a:pt x="184" y="108"/>
                    </a:lnTo>
                    <a:lnTo>
                      <a:pt x="184" y="112"/>
                    </a:lnTo>
                    <a:lnTo>
                      <a:pt x="190" y="114"/>
                    </a:lnTo>
                    <a:lnTo>
                      <a:pt x="200" y="116"/>
                    </a:lnTo>
                    <a:lnTo>
                      <a:pt x="204" y="114"/>
                    </a:lnTo>
                    <a:lnTo>
                      <a:pt x="216" y="114"/>
                    </a:lnTo>
                    <a:lnTo>
                      <a:pt x="222" y="114"/>
                    </a:lnTo>
                    <a:lnTo>
                      <a:pt x="230" y="114"/>
                    </a:lnTo>
                    <a:lnTo>
                      <a:pt x="240" y="118"/>
                    </a:lnTo>
                    <a:lnTo>
                      <a:pt x="248" y="130"/>
                    </a:lnTo>
                    <a:lnTo>
                      <a:pt x="250" y="142"/>
                    </a:lnTo>
                    <a:lnTo>
                      <a:pt x="254" y="148"/>
                    </a:lnTo>
                    <a:lnTo>
                      <a:pt x="262" y="150"/>
                    </a:lnTo>
                    <a:lnTo>
                      <a:pt x="266" y="150"/>
                    </a:lnTo>
                    <a:lnTo>
                      <a:pt x="268" y="152"/>
                    </a:lnTo>
                    <a:lnTo>
                      <a:pt x="276" y="158"/>
                    </a:lnTo>
                    <a:lnTo>
                      <a:pt x="290" y="174"/>
                    </a:lnTo>
                    <a:lnTo>
                      <a:pt x="304" y="178"/>
                    </a:lnTo>
                    <a:lnTo>
                      <a:pt x="308" y="178"/>
                    </a:lnTo>
                    <a:lnTo>
                      <a:pt x="320" y="186"/>
                    </a:lnTo>
                    <a:lnTo>
                      <a:pt x="324" y="184"/>
                    </a:lnTo>
                    <a:lnTo>
                      <a:pt x="326" y="186"/>
                    </a:lnTo>
                    <a:lnTo>
                      <a:pt x="332" y="190"/>
                    </a:lnTo>
                    <a:lnTo>
                      <a:pt x="336" y="190"/>
                    </a:lnTo>
                    <a:lnTo>
                      <a:pt x="350" y="196"/>
                    </a:lnTo>
                    <a:lnTo>
                      <a:pt x="352" y="198"/>
                    </a:lnTo>
                    <a:lnTo>
                      <a:pt x="358" y="196"/>
                    </a:lnTo>
                    <a:lnTo>
                      <a:pt x="360" y="198"/>
                    </a:lnTo>
                    <a:lnTo>
                      <a:pt x="364" y="204"/>
                    </a:lnTo>
                    <a:lnTo>
                      <a:pt x="368" y="206"/>
                    </a:lnTo>
                    <a:lnTo>
                      <a:pt x="374" y="210"/>
                    </a:lnTo>
                    <a:lnTo>
                      <a:pt x="378" y="218"/>
                    </a:lnTo>
                    <a:lnTo>
                      <a:pt x="384" y="218"/>
                    </a:lnTo>
                    <a:lnTo>
                      <a:pt x="384" y="220"/>
                    </a:lnTo>
                    <a:lnTo>
                      <a:pt x="378" y="218"/>
                    </a:lnTo>
                    <a:lnTo>
                      <a:pt x="376" y="216"/>
                    </a:lnTo>
                    <a:lnTo>
                      <a:pt x="374" y="214"/>
                    </a:lnTo>
                    <a:lnTo>
                      <a:pt x="374" y="212"/>
                    </a:lnTo>
                    <a:lnTo>
                      <a:pt x="372" y="210"/>
                    </a:lnTo>
                    <a:lnTo>
                      <a:pt x="368" y="208"/>
                    </a:lnTo>
                    <a:lnTo>
                      <a:pt x="368" y="206"/>
                    </a:lnTo>
                    <a:lnTo>
                      <a:pt x="364" y="208"/>
                    </a:lnTo>
                    <a:lnTo>
                      <a:pt x="360" y="206"/>
                    </a:lnTo>
                    <a:lnTo>
                      <a:pt x="356" y="204"/>
                    </a:lnTo>
                    <a:lnTo>
                      <a:pt x="352" y="202"/>
                    </a:lnTo>
                    <a:lnTo>
                      <a:pt x="350" y="200"/>
                    </a:lnTo>
                    <a:lnTo>
                      <a:pt x="346" y="198"/>
                    </a:lnTo>
                    <a:lnTo>
                      <a:pt x="340" y="194"/>
                    </a:lnTo>
                    <a:lnTo>
                      <a:pt x="336" y="192"/>
                    </a:lnTo>
                    <a:lnTo>
                      <a:pt x="332" y="192"/>
                    </a:lnTo>
                    <a:lnTo>
                      <a:pt x="328" y="192"/>
                    </a:lnTo>
                    <a:lnTo>
                      <a:pt x="324" y="194"/>
                    </a:lnTo>
                    <a:lnTo>
                      <a:pt x="320" y="194"/>
                    </a:lnTo>
                    <a:lnTo>
                      <a:pt x="318" y="192"/>
                    </a:lnTo>
                    <a:lnTo>
                      <a:pt x="318" y="190"/>
                    </a:lnTo>
                    <a:lnTo>
                      <a:pt x="316" y="186"/>
                    </a:lnTo>
                    <a:lnTo>
                      <a:pt x="314" y="186"/>
                    </a:lnTo>
                    <a:lnTo>
                      <a:pt x="308" y="186"/>
                    </a:lnTo>
                    <a:lnTo>
                      <a:pt x="306" y="186"/>
                    </a:lnTo>
                    <a:lnTo>
                      <a:pt x="302" y="184"/>
                    </a:lnTo>
                    <a:lnTo>
                      <a:pt x="298" y="182"/>
                    </a:lnTo>
                    <a:lnTo>
                      <a:pt x="298" y="184"/>
                    </a:lnTo>
                    <a:lnTo>
                      <a:pt x="300" y="186"/>
                    </a:lnTo>
                    <a:lnTo>
                      <a:pt x="300" y="190"/>
                    </a:lnTo>
                    <a:lnTo>
                      <a:pt x="298" y="190"/>
                    </a:lnTo>
                    <a:lnTo>
                      <a:pt x="294" y="188"/>
                    </a:lnTo>
                    <a:lnTo>
                      <a:pt x="292" y="186"/>
                    </a:lnTo>
                    <a:lnTo>
                      <a:pt x="290" y="184"/>
                    </a:lnTo>
                    <a:lnTo>
                      <a:pt x="288" y="182"/>
                    </a:lnTo>
                    <a:lnTo>
                      <a:pt x="284" y="178"/>
                    </a:lnTo>
                    <a:lnTo>
                      <a:pt x="282" y="174"/>
                    </a:lnTo>
                    <a:lnTo>
                      <a:pt x="278" y="174"/>
                    </a:lnTo>
                    <a:lnTo>
                      <a:pt x="276" y="174"/>
                    </a:lnTo>
                    <a:lnTo>
                      <a:pt x="274" y="174"/>
                    </a:lnTo>
                    <a:lnTo>
                      <a:pt x="272" y="170"/>
                    </a:lnTo>
                    <a:lnTo>
                      <a:pt x="268" y="168"/>
                    </a:lnTo>
                    <a:lnTo>
                      <a:pt x="262" y="166"/>
                    </a:lnTo>
                    <a:lnTo>
                      <a:pt x="262" y="168"/>
                    </a:lnTo>
                    <a:lnTo>
                      <a:pt x="260" y="168"/>
                    </a:lnTo>
                    <a:lnTo>
                      <a:pt x="254" y="168"/>
                    </a:lnTo>
                    <a:lnTo>
                      <a:pt x="252" y="164"/>
                    </a:lnTo>
                    <a:lnTo>
                      <a:pt x="250" y="162"/>
                    </a:lnTo>
                    <a:lnTo>
                      <a:pt x="248" y="160"/>
                    </a:lnTo>
                    <a:lnTo>
                      <a:pt x="242" y="156"/>
                    </a:lnTo>
                    <a:lnTo>
                      <a:pt x="240" y="156"/>
                    </a:lnTo>
                    <a:lnTo>
                      <a:pt x="236" y="158"/>
                    </a:lnTo>
                    <a:lnTo>
                      <a:pt x="234" y="158"/>
                    </a:lnTo>
                    <a:lnTo>
                      <a:pt x="234" y="160"/>
                    </a:lnTo>
                    <a:lnTo>
                      <a:pt x="234" y="162"/>
                    </a:lnTo>
                    <a:lnTo>
                      <a:pt x="236" y="164"/>
                    </a:lnTo>
                    <a:lnTo>
                      <a:pt x="238" y="166"/>
                    </a:lnTo>
                    <a:lnTo>
                      <a:pt x="240" y="168"/>
                    </a:lnTo>
                    <a:lnTo>
                      <a:pt x="242" y="168"/>
                    </a:lnTo>
                    <a:lnTo>
                      <a:pt x="248" y="170"/>
                    </a:lnTo>
                    <a:lnTo>
                      <a:pt x="250" y="172"/>
                    </a:lnTo>
                    <a:lnTo>
                      <a:pt x="254" y="172"/>
                    </a:lnTo>
                    <a:lnTo>
                      <a:pt x="260" y="174"/>
                    </a:lnTo>
                    <a:lnTo>
                      <a:pt x="266" y="176"/>
                    </a:lnTo>
                    <a:lnTo>
                      <a:pt x="268" y="178"/>
                    </a:lnTo>
                    <a:lnTo>
                      <a:pt x="266" y="180"/>
                    </a:lnTo>
                    <a:lnTo>
                      <a:pt x="264" y="182"/>
                    </a:lnTo>
                    <a:lnTo>
                      <a:pt x="262" y="184"/>
                    </a:lnTo>
                    <a:lnTo>
                      <a:pt x="262" y="188"/>
                    </a:lnTo>
                    <a:lnTo>
                      <a:pt x="264" y="192"/>
                    </a:lnTo>
                    <a:lnTo>
                      <a:pt x="266" y="194"/>
                    </a:lnTo>
                    <a:lnTo>
                      <a:pt x="268" y="192"/>
                    </a:lnTo>
                    <a:lnTo>
                      <a:pt x="270" y="190"/>
                    </a:lnTo>
                    <a:lnTo>
                      <a:pt x="274" y="190"/>
                    </a:lnTo>
                    <a:lnTo>
                      <a:pt x="274" y="186"/>
                    </a:lnTo>
                    <a:lnTo>
                      <a:pt x="272" y="184"/>
                    </a:lnTo>
                    <a:lnTo>
                      <a:pt x="274" y="184"/>
                    </a:lnTo>
                    <a:lnTo>
                      <a:pt x="278" y="186"/>
                    </a:lnTo>
                    <a:lnTo>
                      <a:pt x="280" y="190"/>
                    </a:lnTo>
                    <a:lnTo>
                      <a:pt x="282" y="194"/>
                    </a:lnTo>
                    <a:lnTo>
                      <a:pt x="282" y="198"/>
                    </a:lnTo>
                    <a:lnTo>
                      <a:pt x="280" y="198"/>
                    </a:lnTo>
                    <a:lnTo>
                      <a:pt x="276" y="200"/>
                    </a:lnTo>
                    <a:lnTo>
                      <a:pt x="274" y="200"/>
                    </a:lnTo>
                    <a:lnTo>
                      <a:pt x="268" y="200"/>
                    </a:lnTo>
                    <a:lnTo>
                      <a:pt x="268" y="202"/>
                    </a:lnTo>
                    <a:lnTo>
                      <a:pt x="270" y="204"/>
                    </a:lnTo>
                    <a:lnTo>
                      <a:pt x="268" y="206"/>
                    </a:lnTo>
                    <a:lnTo>
                      <a:pt x="272" y="208"/>
                    </a:lnTo>
                    <a:lnTo>
                      <a:pt x="276" y="210"/>
                    </a:lnTo>
                    <a:lnTo>
                      <a:pt x="278" y="210"/>
                    </a:lnTo>
                    <a:lnTo>
                      <a:pt x="282" y="210"/>
                    </a:lnTo>
                    <a:lnTo>
                      <a:pt x="288" y="210"/>
                    </a:lnTo>
                    <a:lnTo>
                      <a:pt x="290" y="210"/>
                    </a:lnTo>
                    <a:lnTo>
                      <a:pt x="290" y="212"/>
                    </a:lnTo>
                    <a:lnTo>
                      <a:pt x="290" y="214"/>
                    </a:lnTo>
                    <a:lnTo>
                      <a:pt x="288" y="218"/>
                    </a:lnTo>
                    <a:lnTo>
                      <a:pt x="290" y="220"/>
                    </a:lnTo>
                    <a:lnTo>
                      <a:pt x="290" y="222"/>
                    </a:lnTo>
                    <a:lnTo>
                      <a:pt x="292" y="224"/>
                    </a:lnTo>
                    <a:lnTo>
                      <a:pt x="294" y="226"/>
                    </a:lnTo>
                    <a:lnTo>
                      <a:pt x="294" y="228"/>
                    </a:lnTo>
                    <a:lnTo>
                      <a:pt x="292" y="228"/>
                    </a:lnTo>
                    <a:lnTo>
                      <a:pt x="284" y="228"/>
                    </a:lnTo>
                    <a:lnTo>
                      <a:pt x="282" y="224"/>
                    </a:lnTo>
                    <a:lnTo>
                      <a:pt x="282" y="222"/>
                    </a:lnTo>
                    <a:lnTo>
                      <a:pt x="278" y="218"/>
                    </a:lnTo>
                    <a:lnTo>
                      <a:pt x="272" y="216"/>
                    </a:lnTo>
                    <a:lnTo>
                      <a:pt x="268" y="214"/>
                    </a:lnTo>
                    <a:lnTo>
                      <a:pt x="266" y="214"/>
                    </a:lnTo>
                    <a:lnTo>
                      <a:pt x="262" y="216"/>
                    </a:lnTo>
                    <a:lnTo>
                      <a:pt x="258" y="214"/>
                    </a:lnTo>
                    <a:lnTo>
                      <a:pt x="256" y="214"/>
                    </a:lnTo>
                    <a:lnTo>
                      <a:pt x="254" y="214"/>
                    </a:lnTo>
                    <a:lnTo>
                      <a:pt x="252" y="216"/>
                    </a:lnTo>
                    <a:lnTo>
                      <a:pt x="252" y="218"/>
                    </a:lnTo>
                    <a:lnTo>
                      <a:pt x="252" y="220"/>
                    </a:lnTo>
                    <a:lnTo>
                      <a:pt x="254" y="222"/>
                    </a:lnTo>
                    <a:lnTo>
                      <a:pt x="258" y="224"/>
                    </a:lnTo>
                    <a:lnTo>
                      <a:pt x="262" y="228"/>
                    </a:lnTo>
                    <a:lnTo>
                      <a:pt x="262" y="230"/>
                    </a:lnTo>
                    <a:lnTo>
                      <a:pt x="258" y="232"/>
                    </a:lnTo>
                    <a:lnTo>
                      <a:pt x="256" y="232"/>
                    </a:lnTo>
                    <a:lnTo>
                      <a:pt x="254" y="232"/>
                    </a:lnTo>
                    <a:lnTo>
                      <a:pt x="254" y="234"/>
                    </a:lnTo>
                    <a:lnTo>
                      <a:pt x="252" y="238"/>
                    </a:lnTo>
                    <a:lnTo>
                      <a:pt x="250" y="238"/>
                    </a:lnTo>
                    <a:lnTo>
                      <a:pt x="246" y="236"/>
                    </a:lnTo>
                    <a:lnTo>
                      <a:pt x="244" y="234"/>
                    </a:lnTo>
                    <a:lnTo>
                      <a:pt x="244" y="232"/>
                    </a:lnTo>
                    <a:lnTo>
                      <a:pt x="248" y="230"/>
                    </a:lnTo>
                    <a:lnTo>
                      <a:pt x="252" y="226"/>
                    </a:lnTo>
                    <a:lnTo>
                      <a:pt x="252" y="224"/>
                    </a:lnTo>
                    <a:lnTo>
                      <a:pt x="250" y="222"/>
                    </a:lnTo>
                    <a:lnTo>
                      <a:pt x="248" y="222"/>
                    </a:lnTo>
                    <a:lnTo>
                      <a:pt x="244" y="222"/>
                    </a:lnTo>
                    <a:lnTo>
                      <a:pt x="242" y="220"/>
                    </a:lnTo>
                    <a:lnTo>
                      <a:pt x="240" y="218"/>
                    </a:lnTo>
                    <a:lnTo>
                      <a:pt x="236" y="216"/>
                    </a:lnTo>
                    <a:lnTo>
                      <a:pt x="232" y="214"/>
                    </a:lnTo>
                    <a:lnTo>
                      <a:pt x="230" y="212"/>
                    </a:lnTo>
                    <a:lnTo>
                      <a:pt x="230" y="210"/>
                    </a:lnTo>
                    <a:lnTo>
                      <a:pt x="226" y="206"/>
                    </a:lnTo>
                    <a:lnTo>
                      <a:pt x="222" y="206"/>
                    </a:lnTo>
                    <a:lnTo>
                      <a:pt x="218" y="208"/>
                    </a:lnTo>
                    <a:lnTo>
                      <a:pt x="216" y="208"/>
                    </a:lnTo>
                    <a:lnTo>
                      <a:pt x="210" y="208"/>
                    </a:lnTo>
                    <a:lnTo>
                      <a:pt x="204" y="208"/>
                    </a:lnTo>
                    <a:lnTo>
                      <a:pt x="198" y="208"/>
                    </a:lnTo>
                    <a:lnTo>
                      <a:pt x="196" y="212"/>
                    </a:lnTo>
                    <a:lnTo>
                      <a:pt x="198" y="212"/>
                    </a:lnTo>
                    <a:lnTo>
                      <a:pt x="202" y="214"/>
                    </a:lnTo>
                    <a:lnTo>
                      <a:pt x="206" y="214"/>
                    </a:lnTo>
                    <a:lnTo>
                      <a:pt x="208" y="214"/>
                    </a:lnTo>
                    <a:lnTo>
                      <a:pt x="208" y="216"/>
                    </a:lnTo>
                    <a:lnTo>
                      <a:pt x="208" y="218"/>
                    </a:lnTo>
                    <a:lnTo>
                      <a:pt x="212" y="218"/>
                    </a:lnTo>
                    <a:lnTo>
                      <a:pt x="214" y="218"/>
                    </a:lnTo>
                    <a:lnTo>
                      <a:pt x="220" y="220"/>
                    </a:lnTo>
                    <a:lnTo>
                      <a:pt x="224" y="222"/>
                    </a:lnTo>
                    <a:lnTo>
                      <a:pt x="230" y="224"/>
                    </a:lnTo>
                    <a:lnTo>
                      <a:pt x="236" y="226"/>
                    </a:lnTo>
                    <a:lnTo>
                      <a:pt x="236" y="228"/>
                    </a:lnTo>
                    <a:lnTo>
                      <a:pt x="232" y="230"/>
                    </a:lnTo>
                    <a:lnTo>
                      <a:pt x="228" y="230"/>
                    </a:lnTo>
                    <a:lnTo>
                      <a:pt x="224" y="228"/>
                    </a:lnTo>
                    <a:lnTo>
                      <a:pt x="220" y="230"/>
                    </a:lnTo>
                    <a:lnTo>
                      <a:pt x="222" y="232"/>
                    </a:lnTo>
                    <a:lnTo>
                      <a:pt x="230" y="234"/>
                    </a:lnTo>
                    <a:lnTo>
                      <a:pt x="234" y="236"/>
                    </a:lnTo>
                    <a:lnTo>
                      <a:pt x="234" y="238"/>
                    </a:lnTo>
                    <a:lnTo>
                      <a:pt x="230" y="238"/>
                    </a:lnTo>
                    <a:lnTo>
                      <a:pt x="226" y="238"/>
                    </a:lnTo>
                    <a:lnTo>
                      <a:pt x="222" y="240"/>
                    </a:lnTo>
                    <a:lnTo>
                      <a:pt x="218" y="240"/>
                    </a:lnTo>
                    <a:lnTo>
                      <a:pt x="216" y="238"/>
                    </a:lnTo>
                    <a:lnTo>
                      <a:pt x="214" y="236"/>
                    </a:lnTo>
                    <a:lnTo>
                      <a:pt x="210" y="232"/>
                    </a:lnTo>
                    <a:lnTo>
                      <a:pt x="206" y="232"/>
                    </a:lnTo>
                    <a:lnTo>
                      <a:pt x="200" y="232"/>
                    </a:lnTo>
                    <a:lnTo>
                      <a:pt x="198" y="230"/>
                    </a:lnTo>
                    <a:lnTo>
                      <a:pt x="202" y="228"/>
                    </a:lnTo>
                    <a:lnTo>
                      <a:pt x="206" y="228"/>
                    </a:lnTo>
                    <a:lnTo>
                      <a:pt x="210" y="226"/>
                    </a:lnTo>
                    <a:lnTo>
                      <a:pt x="208" y="224"/>
                    </a:lnTo>
                    <a:lnTo>
                      <a:pt x="204" y="224"/>
                    </a:lnTo>
                    <a:lnTo>
                      <a:pt x="202" y="224"/>
                    </a:lnTo>
                    <a:lnTo>
                      <a:pt x="198" y="222"/>
                    </a:lnTo>
                    <a:lnTo>
                      <a:pt x="194" y="218"/>
                    </a:lnTo>
                    <a:lnTo>
                      <a:pt x="190" y="218"/>
                    </a:lnTo>
                    <a:lnTo>
                      <a:pt x="188" y="218"/>
                    </a:lnTo>
                    <a:lnTo>
                      <a:pt x="186" y="220"/>
                    </a:lnTo>
                    <a:lnTo>
                      <a:pt x="188" y="222"/>
                    </a:lnTo>
                    <a:lnTo>
                      <a:pt x="190" y="224"/>
                    </a:lnTo>
                    <a:lnTo>
                      <a:pt x="190" y="226"/>
                    </a:lnTo>
                    <a:lnTo>
                      <a:pt x="190" y="230"/>
                    </a:lnTo>
                    <a:lnTo>
                      <a:pt x="190" y="232"/>
                    </a:lnTo>
                    <a:lnTo>
                      <a:pt x="192" y="236"/>
                    </a:lnTo>
                    <a:lnTo>
                      <a:pt x="194" y="238"/>
                    </a:lnTo>
                    <a:lnTo>
                      <a:pt x="198" y="238"/>
                    </a:lnTo>
                    <a:lnTo>
                      <a:pt x="204" y="238"/>
                    </a:lnTo>
                    <a:lnTo>
                      <a:pt x="204" y="240"/>
                    </a:lnTo>
                    <a:lnTo>
                      <a:pt x="208" y="240"/>
                    </a:lnTo>
                    <a:lnTo>
                      <a:pt x="210" y="242"/>
                    </a:lnTo>
                    <a:lnTo>
                      <a:pt x="212" y="242"/>
                    </a:lnTo>
                    <a:lnTo>
                      <a:pt x="214" y="246"/>
                    </a:lnTo>
                    <a:lnTo>
                      <a:pt x="218" y="246"/>
                    </a:lnTo>
                    <a:lnTo>
                      <a:pt x="220" y="246"/>
                    </a:lnTo>
                    <a:lnTo>
                      <a:pt x="226" y="246"/>
                    </a:lnTo>
                    <a:lnTo>
                      <a:pt x="228" y="246"/>
                    </a:lnTo>
                    <a:lnTo>
                      <a:pt x="230" y="248"/>
                    </a:lnTo>
                    <a:lnTo>
                      <a:pt x="232" y="250"/>
                    </a:lnTo>
                    <a:lnTo>
                      <a:pt x="236" y="250"/>
                    </a:lnTo>
                    <a:lnTo>
                      <a:pt x="240" y="252"/>
                    </a:lnTo>
                    <a:lnTo>
                      <a:pt x="246" y="254"/>
                    </a:lnTo>
                    <a:lnTo>
                      <a:pt x="246" y="256"/>
                    </a:lnTo>
                    <a:lnTo>
                      <a:pt x="244" y="256"/>
                    </a:lnTo>
                    <a:lnTo>
                      <a:pt x="242" y="258"/>
                    </a:lnTo>
                    <a:lnTo>
                      <a:pt x="240" y="258"/>
                    </a:lnTo>
                    <a:lnTo>
                      <a:pt x="244" y="262"/>
                    </a:lnTo>
                    <a:lnTo>
                      <a:pt x="244" y="266"/>
                    </a:lnTo>
                    <a:lnTo>
                      <a:pt x="246" y="266"/>
                    </a:lnTo>
                    <a:lnTo>
                      <a:pt x="248" y="270"/>
                    </a:lnTo>
                    <a:lnTo>
                      <a:pt x="248" y="274"/>
                    </a:lnTo>
                    <a:lnTo>
                      <a:pt x="250" y="276"/>
                    </a:lnTo>
                    <a:lnTo>
                      <a:pt x="252" y="278"/>
                    </a:lnTo>
                    <a:lnTo>
                      <a:pt x="254" y="276"/>
                    </a:lnTo>
                    <a:lnTo>
                      <a:pt x="254" y="278"/>
                    </a:lnTo>
                    <a:lnTo>
                      <a:pt x="256" y="284"/>
                    </a:lnTo>
                    <a:lnTo>
                      <a:pt x="256" y="290"/>
                    </a:lnTo>
                    <a:lnTo>
                      <a:pt x="254" y="292"/>
                    </a:lnTo>
                    <a:lnTo>
                      <a:pt x="252" y="292"/>
                    </a:lnTo>
                    <a:lnTo>
                      <a:pt x="250" y="292"/>
                    </a:lnTo>
                    <a:lnTo>
                      <a:pt x="246" y="292"/>
                    </a:lnTo>
                    <a:lnTo>
                      <a:pt x="246" y="294"/>
                    </a:lnTo>
                    <a:lnTo>
                      <a:pt x="248" y="294"/>
                    </a:lnTo>
                    <a:lnTo>
                      <a:pt x="254" y="296"/>
                    </a:lnTo>
                    <a:lnTo>
                      <a:pt x="256" y="300"/>
                    </a:lnTo>
                    <a:lnTo>
                      <a:pt x="260" y="300"/>
                    </a:lnTo>
                    <a:lnTo>
                      <a:pt x="264" y="300"/>
                    </a:lnTo>
                    <a:lnTo>
                      <a:pt x="270" y="302"/>
                    </a:lnTo>
                    <a:lnTo>
                      <a:pt x="272" y="302"/>
                    </a:lnTo>
                    <a:lnTo>
                      <a:pt x="276" y="302"/>
                    </a:lnTo>
                    <a:lnTo>
                      <a:pt x="278" y="304"/>
                    </a:lnTo>
                    <a:lnTo>
                      <a:pt x="280" y="306"/>
                    </a:lnTo>
                    <a:lnTo>
                      <a:pt x="282" y="308"/>
                    </a:lnTo>
                    <a:lnTo>
                      <a:pt x="284" y="312"/>
                    </a:lnTo>
                    <a:lnTo>
                      <a:pt x="286" y="316"/>
                    </a:lnTo>
                    <a:lnTo>
                      <a:pt x="288" y="314"/>
                    </a:lnTo>
                    <a:lnTo>
                      <a:pt x="290" y="312"/>
                    </a:lnTo>
                    <a:lnTo>
                      <a:pt x="294" y="314"/>
                    </a:lnTo>
                    <a:lnTo>
                      <a:pt x="294" y="316"/>
                    </a:lnTo>
                    <a:lnTo>
                      <a:pt x="288" y="322"/>
                    </a:lnTo>
                    <a:lnTo>
                      <a:pt x="292" y="324"/>
                    </a:lnTo>
                    <a:lnTo>
                      <a:pt x="294" y="324"/>
                    </a:lnTo>
                    <a:lnTo>
                      <a:pt x="296" y="322"/>
                    </a:lnTo>
                    <a:lnTo>
                      <a:pt x="298" y="318"/>
                    </a:lnTo>
                    <a:lnTo>
                      <a:pt x="302" y="320"/>
                    </a:lnTo>
                    <a:lnTo>
                      <a:pt x="306" y="322"/>
                    </a:lnTo>
                    <a:lnTo>
                      <a:pt x="314" y="318"/>
                    </a:lnTo>
                    <a:lnTo>
                      <a:pt x="316" y="320"/>
                    </a:lnTo>
                    <a:lnTo>
                      <a:pt x="312" y="322"/>
                    </a:lnTo>
                    <a:lnTo>
                      <a:pt x="310" y="322"/>
                    </a:lnTo>
                    <a:lnTo>
                      <a:pt x="310" y="324"/>
                    </a:lnTo>
                    <a:lnTo>
                      <a:pt x="310" y="326"/>
                    </a:lnTo>
                    <a:lnTo>
                      <a:pt x="314" y="326"/>
                    </a:lnTo>
                    <a:lnTo>
                      <a:pt x="312" y="328"/>
                    </a:lnTo>
                    <a:lnTo>
                      <a:pt x="312" y="330"/>
                    </a:lnTo>
                    <a:lnTo>
                      <a:pt x="316" y="330"/>
                    </a:lnTo>
                    <a:lnTo>
                      <a:pt x="316" y="334"/>
                    </a:lnTo>
                    <a:lnTo>
                      <a:pt x="320" y="338"/>
                    </a:lnTo>
                    <a:lnTo>
                      <a:pt x="322" y="340"/>
                    </a:lnTo>
                    <a:lnTo>
                      <a:pt x="324" y="340"/>
                    </a:lnTo>
                    <a:lnTo>
                      <a:pt x="324" y="338"/>
                    </a:lnTo>
                    <a:lnTo>
                      <a:pt x="324" y="334"/>
                    </a:lnTo>
                    <a:lnTo>
                      <a:pt x="324" y="332"/>
                    </a:lnTo>
                    <a:lnTo>
                      <a:pt x="328" y="334"/>
                    </a:lnTo>
                    <a:lnTo>
                      <a:pt x="328" y="336"/>
                    </a:lnTo>
                    <a:lnTo>
                      <a:pt x="330" y="338"/>
                    </a:lnTo>
                    <a:lnTo>
                      <a:pt x="330" y="340"/>
                    </a:lnTo>
                    <a:lnTo>
                      <a:pt x="332" y="340"/>
                    </a:lnTo>
                    <a:lnTo>
                      <a:pt x="332" y="346"/>
                    </a:lnTo>
                    <a:lnTo>
                      <a:pt x="334" y="346"/>
                    </a:lnTo>
                    <a:lnTo>
                      <a:pt x="336" y="344"/>
                    </a:lnTo>
                    <a:lnTo>
                      <a:pt x="338" y="342"/>
                    </a:lnTo>
                    <a:lnTo>
                      <a:pt x="340" y="340"/>
                    </a:lnTo>
                    <a:lnTo>
                      <a:pt x="342" y="340"/>
                    </a:lnTo>
                    <a:lnTo>
                      <a:pt x="342" y="342"/>
                    </a:lnTo>
                    <a:lnTo>
                      <a:pt x="342" y="344"/>
                    </a:lnTo>
                    <a:lnTo>
                      <a:pt x="340" y="348"/>
                    </a:lnTo>
                    <a:lnTo>
                      <a:pt x="340" y="350"/>
                    </a:lnTo>
                    <a:lnTo>
                      <a:pt x="342" y="354"/>
                    </a:lnTo>
                    <a:lnTo>
                      <a:pt x="348" y="354"/>
                    </a:lnTo>
                    <a:lnTo>
                      <a:pt x="350" y="348"/>
                    </a:lnTo>
                    <a:lnTo>
                      <a:pt x="352" y="348"/>
                    </a:lnTo>
                    <a:lnTo>
                      <a:pt x="354" y="348"/>
                    </a:lnTo>
                    <a:lnTo>
                      <a:pt x="358" y="346"/>
                    </a:lnTo>
                    <a:lnTo>
                      <a:pt x="360" y="346"/>
                    </a:lnTo>
                    <a:lnTo>
                      <a:pt x="362" y="346"/>
                    </a:lnTo>
                    <a:lnTo>
                      <a:pt x="360" y="350"/>
                    </a:lnTo>
                    <a:lnTo>
                      <a:pt x="360" y="352"/>
                    </a:lnTo>
                    <a:lnTo>
                      <a:pt x="358" y="354"/>
                    </a:lnTo>
                    <a:lnTo>
                      <a:pt x="354" y="354"/>
                    </a:lnTo>
                    <a:lnTo>
                      <a:pt x="352" y="354"/>
                    </a:lnTo>
                    <a:lnTo>
                      <a:pt x="350" y="356"/>
                    </a:lnTo>
                    <a:lnTo>
                      <a:pt x="350" y="358"/>
                    </a:lnTo>
                    <a:lnTo>
                      <a:pt x="348" y="360"/>
                    </a:lnTo>
                    <a:lnTo>
                      <a:pt x="344" y="358"/>
                    </a:lnTo>
                    <a:lnTo>
                      <a:pt x="340" y="358"/>
                    </a:lnTo>
                    <a:lnTo>
                      <a:pt x="340" y="356"/>
                    </a:lnTo>
                    <a:lnTo>
                      <a:pt x="338" y="354"/>
                    </a:lnTo>
                    <a:lnTo>
                      <a:pt x="336" y="354"/>
                    </a:lnTo>
                    <a:lnTo>
                      <a:pt x="334" y="356"/>
                    </a:lnTo>
                    <a:lnTo>
                      <a:pt x="332" y="356"/>
                    </a:lnTo>
                    <a:lnTo>
                      <a:pt x="330" y="358"/>
                    </a:lnTo>
                    <a:lnTo>
                      <a:pt x="332" y="362"/>
                    </a:lnTo>
                    <a:lnTo>
                      <a:pt x="336" y="366"/>
                    </a:lnTo>
                    <a:lnTo>
                      <a:pt x="340" y="366"/>
                    </a:lnTo>
                    <a:lnTo>
                      <a:pt x="340" y="364"/>
                    </a:lnTo>
                    <a:lnTo>
                      <a:pt x="344" y="362"/>
                    </a:lnTo>
                    <a:lnTo>
                      <a:pt x="344" y="364"/>
                    </a:lnTo>
                    <a:lnTo>
                      <a:pt x="344" y="368"/>
                    </a:lnTo>
                    <a:lnTo>
                      <a:pt x="346" y="372"/>
                    </a:lnTo>
                    <a:lnTo>
                      <a:pt x="348" y="372"/>
                    </a:lnTo>
                    <a:lnTo>
                      <a:pt x="350" y="374"/>
                    </a:lnTo>
                    <a:lnTo>
                      <a:pt x="348" y="376"/>
                    </a:lnTo>
                    <a:lnTo>
                      <a:pt x="348" y="380"/>
                    </a:lnTo>
                    <a:lnTo>
                      <a:pt x="350" y="382"/>
                    </a:lnTo>
                    <a:lnTo>
                      <a:pt x="352" y="384"/>
                    </a:lnTo>
                    <a:lnTo>
                      <a:pt x="356" y="388"/>
                    </a:lnTo>
                    <a:lnTo>
                      <a:pt x="356" y="392"/>
                    </a:lnTo>
                    <a:lnTo>
                      <a:pt x="350" y="390"/>
                    </a:lnTo>
                    <a:lnTo>
                      <a:pt x="348" y="390"/>
                    </a:lnTo>
                    <a:lnTo>
                      <a:pt x="344" y="388"/>
                    </a:lnTo>
                    <a:lnTo>
                      <a:pt x="342" y="382"/>
                    </a:lnTo>
                    <a:lnTo>
                      <a:pt x="344" y="380"/>
                    </a:lnTo>
                    <a:lnTo>
                      <a:pt x="344" y="378"/>
                    </a:lnTo>
                    <a:lnTo>
                      <a:pt x="342" y="376"/>
                    </a:lnTo>
                    <a:lnTo>
                      <a:pt x="340" y="378"/>
                    </a:lnTo>
                    <a:lnTo>
                      <a:pt x="338" y="378"/>
                    </a:lnTo>
                    <a:lnTo>
                      <a:pt x="336" y="376"/>
                    </a:lnTo>
                    <a:lnTo>
                      <a:pt x="334" y="376"/>
                    </a:lnTo>
                    <a:lnTo>
                      <a:pt x="332" y="376"/>
                    </a:lnTo>
                    <a:lnTo>
                      <a:pt x="328" y="374"/>
                    </a:lnTo>
                    <a:lnTo>
                      <a:pt x="328" y="376"/>
                    </a:lnTo>
                    <a:lnTo>
                      <a:pt x="328" y="378"/>
                    </a:lnTo>
                    <a:lnTo>
                      <a:pt x="328" y="380"/>
                    </a:lnTo>
                    <a:lnTo>
                      <a:pt x="326" y="382"/>
                    </a:lnTo>
                    <a:lnTo>
                      <a:pt x="326" y="384"/>
                    </a:lnTo>
                    <a:lnTo>
                      <a:pt x="328" y="388"/>
                    </a:lnTo>
                    <a:lnTo>
                      <a:pt x="330" y="390"/>
                    </a:lnTo>
                    <a:lnTo>
                      <a:pt x="332" y="392"/>
                    </a:lnTo>
                    <a:lnTo>
                      <a:pt x="334" y="392"/>
                    </a:lnTo>
                    <a:lnTo>
                      <a:pt x="336" y="392"/>
                    </a:lnTo>
                    <a:lnTo>
                      <a:pt x="334" y="396"/>
                    </a:lnTo>
                    <a:lnTo>
                      <a:pt x="338" y="396"/>
                    </a:lnTo>
                    <a:lnTo>
                      <a:pt x="342" y="398"/>
                    </a:lnTo>
                    <a:lnTo>
                      <a:pt x="344" y="402"/>
                    </a:lnTo>
                    <a:lnTo>
                      <a:pt x="346" y="402"/>
                    </a:lnTo>
                    <a:lnTo>
                      <a:pt x="348" y="400"/>
                    </a:lnTo>
                    <a:lnTo>
                      <a:pt x="350" y="404"/>
                    </a:lnTo>
                    <a:lnTo>
                      <a:pt x="354" y="404"/>
                    </a:lnTo>
                    <a:lnTo>
                      <a:pt x="358" y="404"/>
                    </a:lnTo>
                    <a:lnTo>
                      <a:pt x="364" y="406"/>
                    </a:lnTo>
                    <a:lnTo>
                      <a:pt x="366" y="404"/>
                    </a:lnTo>
                    <a:lnTo>
                      <a:pt x="368" y="402"/>
                    </a:lnTo>
                    <a:lnTo>
                      <a:pt x="372" y="400"/>
                    </a:lnTo>
                    <a:lnTo>
                      <a:pt x="376" y="398"/>
                    </a:lnTo>
                    <a:lnTo>
                      <a:pt x="378" y="398"/>
                    </a:lnTo>
                    <a:lnTo>
                      <a:pt x="384" y="394"/>
                    </a:lnTo>
                    <a:lnTo>
                      <a:pt x="388" y="396"/>
                    </a:lnTo>
                    <a:lnTo>
                      <a:pt x="390" y="394"/>
                    </a:lnTo>
                    <a:lnTo>
                      <a:pt x="392" y="392"/>
                    </a:lnTo>
                    <a:lnTo>
                      <a:pt x="394" y="390"/>
                    </a:lnTo>
                    <a:lnTo>
                      <a:pt x="396" y="392"/>
                    </a:lnTo>
                    <a:lnTo>
                      <a:pt x="398" y="394"/>
                    </a:lnTo>
                    <a:lnTo>
                      <a:pt x="402" y="398"/>
                    </a:lnTo>
                    <a:lnTo>
                      <a:pt x="408" y="398"/>
                    </a:lnTo>
                    <a:lnTo>
                      <a:pt x="414" y="396"/>
                    </a:lnTo>
                    <a:lnTo>
                      <a:pt x="416" y="396"/>
                    </a:lnTo>
                    <a:lnTo>
                      <a:pt x="420" y="398"/>
                    </a:lnTo>
                    <a:lnTo>
                      <a:pt x="422" y="398"/>
                    </a:lnTo>
                    <a:lnTo>
                      <a:pt x="424" y="398"/>
                    </a:lnTo>
                    <a:lnTo>
                      <a:pt x="424" y="402"/>
                    </a:lnTo>
                    <a:lnTo>
                      <a:pt x="422" y="404"/>
                    </a:lnTo>
                    <a:lnTo>
                      <a:pt x="420" y="404"/>
                    </a:lnTo>
                    <a:lnTo>
                      <a:pt x="418" y="406"/>
                    </a:lnTo>
                    <a:lnTo>
                      <a:pt x="418" y="410"/>
                    </a:lnTo>
                    <a:lnTo>
                      <a:pt x="420" y="410"/>
                    </a:lnTo>
                    <a:lnTo>
                      <a:pt x="422" y="412"/>
                    </a:lnTo>
                    <a:lnTo>
                      <a:pt x="424" y="412"/>
                    </a:lnTo>
                    <a:lnTo>
                      <a:pt x="426" y="406"/>
                    </a:lnTo>
                    <a:lnTo>
                      <a:pt x="428" y="406"/>
                    </a:lnTo>
                    <a:lnTo>
                      <a:pt x="430" y="404"/>
                    </a:lnTo>
                    <a:lnTo>
                      <a:pt x="430" y="400"/>
                    </a:lnTo>
                    <a:lnTo>
                      <a:pt x="432" y="398"/>
                    </a:lnTo>
                    <a:lnTo>
                      <a:pt x="434" y="396"/>
                    </a:lnTo>
                    <a:lnTo>
                      <a:pt x="436" y="396"/>
                    </a:lnTo>
                    <a:lnTo>
                      <a:pt x="438" y="398"/>
                    </a:lnTo>
                    <a:lnTo>
                      <a:pt x="440" y="400"/>
                    </a:lnTo>
                    <a:lnTo>
                      <a:pt x="438" y="402"/>
                    </a:lnTo>
                    <a:lnTo>
                      <a:pt x="438" y="406"/>
                    </a:lnTo>
                    <a:lnTo>
                      <a:pt x="436" y="410"/>
                    </a:lnTo>
                    <a:lnTo>
                      <a:pt x="436" y="414"/>
                    </a:lnTo>
                    <a:lnTo>
                      <a:pt x="438" y="412"/>
                    </a:lnTo>
                    <a:lnTo>
                      <a:pt x="442" y="406"/>
                    </a:lnTo>
                    <a:lnTo>
                      <a:pt x="446" y="404"/>
                    </a:lnTo>
                    <a:lnTo>
                      <a:pt x="448" y="400"/>
                    </a:lnTo>
                    <a:lnTo>
                      <a:pt x="448" y="396"/>
                    </a:lnTo>
                    <a:lnTo>
                      <a:pt x="450" y="396"/>
                    </a:lnTo>
                    <a:lnTo>
                      <a:pt x="450" y="398"/>
                    </a:lnTo>
                    <a:lnTo>
                      <a:pt x="452" y="400"/>
                    </a:lnTo>
                    <a:lnTo>
                      <a:pt x="454" y="400"/>
                    </a:lnTo>
                    <a:lnTo>
                      <a:pt x="460" y="402"/>
                    </a:lnTo>
                    <a:lnTo>
                      <a:pt x="462" y="404"/>
                    </a:lnTo>
                    <a:lnTo>
                      <a:pt x="468" y="406"/>
                    </a:lnTo>
                    <a:lnTo>
                      <a:pt x="472" y="406"/>
                    </a:lnTo>
                    <a:lnTo>
                      <a:pt x="478" y="406"/>
                    </a:lnTo>
                    <a:lnTo>
                      <a:pt x="480" y="402"/>
                    </a:lnTo>
                    <a:lnTo>
                      <a:pt x="482" y="400"/>
                    </a:lnTo>
                    <a:lnTo>
                      <a:pt x="482" y="402"/>
                    </a:lnTo>
                    <a:lnTo>
                      <a:pt x="482" y="404"/>
                    </a:lnTo>
                    <a:lnTo>
                      <a:pt x="484" y="406"/>
                    </a:lnTo>
                    <a:lnTo>
                      <a:pt x="484" y="410"/>
                    </a:lnTo>
                    <a:lnTo>
                      <a:pt x="482" y="412"/>
                    </a:lnTo>
                    <a:lnTo>
                      <a:pt x="478" y="412"/>
                    </a:lnTo>
                    <a:lnTo>
                      <a:pt x="474" y="410"/>
                    </a:lnTo>
                    <a:lnTo>
                      <a:pt x="474" y="416"/>
                    </a:lnTo>
                    <a:lnTo>
                      <a:pt x="472" y="416"/>
                    </a:lnTo>
                    <a:lnTo>
                      <a:pt x="470" y="420"/>
                    </a:lnTo>
                    <a:lnTo>
                      <a:pt x="466" y="412"/>
                    </a:lnTo>
                    <a:lnTo>
                      <a:pt x="466" y="410"/>
                    </a:lnTo>
                    <a:lnTo>
                      <a:pt x="464" y="410"/>
                    </a:lnTo>
                    <a:lnTo>
                      <a:pt x="462" y="412"/>
                    </a:lnTo>
                    <a:lnTo>
                      <a:pt x="458" y="414"/>
                    </a:lnTo>
                    <a:lnTo>
                      <a:pt x="456" y="412"/>
                    </a:lnTo>
                    <a:lnTo>
                      <a:pt x="456" y="408"/>
                    </a:lnTo>
                    <a:lnTo>
                      <a:pt x="454" y="406"/>
                    </a:lnTo>
                    <a:lnTo>
                      <a:pt x="452" y="406"/>
                    </a:lnTo>
                    <a:lnTo>
                      <a:pt x="452" y="408"/>
                    </a:lnTo>
                    <a:lnTo>
                      <a:pt x="452" y="410"/>
                    </a:lnTo>
                    <a:lnTo>
                      <a:pt x="448" y="412"/>
                    </a:lnTo>
                    <a:lnTo>
                      <a:pt x="450" y="416"/>
                    </a:lnTo>
                    <a:lnTo>
                      <a:pt x="450" y="420"/>
                    </a:lnTo>
                    <a:lnTo>
                      <a:pt x="448" y="420"/>
                    </a:lnTo>
                    <a:lnTo>
                      <a:pt x="446" y="416"/>
                    </a:lnTo>
                    <a:lnTo>
                      <a:pt x="444" y="416"/>
                    </a:lnTo>
                    <a:lnTo>
                      <a:pt x="442" y="416"/>
                    </a:lnTo>
                    <a:lnTo>
                      <a:pt x="442" y="418"/>
                    </a:lnTo>
                    <a:lnTo>
                      <a:pt x="444" y="420"/>
                    </a:lnTo>
                    <a:lnTo>
                      <a:pt x="446" y="422"/>
                    </a:lnTo>
                    <a:lnTo>
                      <a:pt x="448" y="426"/>
                    </a:lnTo>
                    <a:lnTo>
                      <a:pt x="444" y="424"/>
                    </a:lnTo>
                    <a:lnTo>
                      <a:pt x="440" y="422"/>
                    </a:lnTo>
                    <a:lnTo>
                      <a:pt x="436" y="422"/>
                    </a:lnTo>
                    <a:lnTo>
                      <a:pt x="436" y="424"/>
                    </a:lnTo>
                    <a:lnTo>
                      <a:pt x="438" y="426"/>
                    </a:lnTo>
                    <a:lnTo>
                      <a:pt x="442" y="428"/>
                    </a:lnTo>
                    <a:lnTo>
                      <a:pt x="448" y="432"/>
                    </a:lnTo>
                    <a:lnTo>
                      <a:pt x="452" y="432"/>
                    </a:lnTo>
                    <a:lnTo>
                      <a:pt x="454" y="430"/>
                    </a:lnTo>
                    <a:lnTo>
                      <a:pt x="454" y="432"/>
                    </a:lnTo>
                    <a:lnTo>
                      <a:pt x="456" y="434"/>
                    </a:lnTo>
                    <a:lnTo>
                      <a:pt x="456" y="436"/>
                    </a:lnTo>
                    <a:lnTo>
                      <a:pt x="456" y="438"/>
                    </a:lnTo>
                    <a:lnTo>
                      <a:pt x="460" y="440"/>
                    </a:lnTo>
                    <a:lnTo>
                      <a:pt x="464" y="440"/>
                    </a:lnTo>
                    <a:lnTo>
                      <a:pt x="466" y="440"/>
                    </a:lnTo>
                    <a:lnTo>
                      <a:pt x="466" y="446"/>
                    </a:lnTo>
                    <a:lnTo>
                      <a:pt x="470" y="448"/>
                    </a:lnTo>
                    <a:lnTo>
                      <a:pt x="472" y="444"/>
                    </a:lnTo>
                    <a:lnTo>
                      <a:pt x="472" y="442"/>
                    </a:lnTo>
                    <a:lnTo>
                      <a:pt x="474" y="440"/>
                    </a:lnTo>
                    <a:lnTo>
                      <a:pt x="474" y="438"/>
                    </a:lnTo>
                    <a:lnTo>
                      <a:pt x="476" y="434"/>
                    </a:lnTo>
                    <a:lnTo>
                      <a:pt x="478" y="434"/>
                    </a:lnTo>
                    <a:lnTo>
                      <a:pt x="480" y="432"/>
                    </a:lnTo>
                    <a:lnTo>
                      <a:pt x="480" y="430"/>
                    </a:lnTo>
                    <a:lnTo>
                      <a:pt x="484" y="432"/>
                    </a:lnTo>
                    <a:lnTo>
                      <a:pt x="482" y="436"/>
                    </a:lnTo>
                    <a:lnTo>
                      <a:pt x="486" y="438"/>
                    </a:lnTo>
                    <a:lnTo>
                      <a:pt x="490" y="434"/>
                    </a:lnTo>
                    <a:lnTo>
                      <a:pt x="494" y="432"/>
                    </a:lnTo>
                    <a:lnTo>
                      <a:pt x="498" y="434"/>
                    </a:lnTo>
                    <a:lnTo>
                      <a:pt x="498" y="432"/>
                    </a:lnTo>
                    <a:lnTo>
                      <a:pt x="500" y="428"/>
                    </a:lnTo>
                    <a:lnTo>
                      <a:pt x="500" y="426"/>
                    </a:lnTo>
                    <a:lnTo>
                      <a:pt x="502" y="426"/>
                    </a:lnTo>
                    <a:lnTo>
                      <a:pt x="504" y="430"/>
                    </a:lnTo>
                    <a:lnTo>
                      <a:pt x="508" y="430"/>
                    </a:lnTo>
                    <a:lnTo>
                      <a:pt x="510" y="430"/>
                    </a:lnTo>
                    <a:lnTo>
                      <a:pt x="512" y="432"/>
                    </a:lnTo>
                    <a:lnTo>
                      <a:pt x="514" y="434"/>
                    </a:lnTo>
                    <a:lnTo>
                      <a:pt x="518" y="432"/>
                    </a:lnTo>
                    <a:lnTo>
                      <a:pt x="520" y="434"/>
                    </a:lnTo>
                    <a:lnTo>
                      <a:pt x="522" y="436"/>
                    </a:lnTo>
                    <a:lnTo>
                      <a:pt x="524" y="436"/>
                    </a:lnTo>
                    <a:lnTo>
                      <a:pt x="526" y="436"/>
                    </a:lnTo>
                    <a:lnTo>
                      <a:pt x="526" y="438"/>
                    </a:lnTo>
                    <a:lnTo>
                      <a:pt x="526" y="442"/>
                    </a:lnTo>
                    <a:lnTo>
                      <a:pt x="528" y="444"/>
                    </a:lnTo>
                    <a:lnTo>
                      <a:pt x="526" y="446"/>
                    </a:lnTo>
                    <a:lnTo>
                      <a:pt x="526" y="450"/>
                    </a:lnTo>
                    <a:lnTo>
                      <a:pt x="528" y="454"/>
                    </a:lnTo>
                    <a:lnTo>
                      <a:pt x="530" y="458"/>
                    </a:lnTo>
                    <a:lnTo>
                      <a:pt x="528" y="462"/>
                    </a:lnTo>
                    <a:lnTo>
                      <a:pt x="528" y="464"/>
                    </a:lnTo>
                    <a:lnTo>
                      <a:pt x="524" y="468"/>
                    </a:lnTo>
                    <a:lnTo>
                      <a:pt x="522" y="470"/>
                    </a:lnTo>
                    <a:lnTo>
                      <a:pt x="516" y="474"/>
                    </a:lnTo>
                    <a:lnTo>
                      <a:pt x="514" y="476"/>
                    </a:lnTo>
                    <a:lnTo>
                      <a:pt x="514" y="478"/>
                    </a:lnTo>
                    <a:lnTo>
                      <a:pt x="516" y="478"/>
                    </a:lnTo>
                    <a:lnTo>
                      <a:pt x="518" y="476"/>
                    </a:lnTo>
                    <a:lnTo>
                      <a:pt x="522" y="474"/>
                    </a:lnTo>
                    <a:lnTo>
                      <a:pt x="522" y="476"/>
                    </a:lnTo>
                    <a:lnTo>
                      <a:pt x="522" y="478"/>
                    </a:lnTo>
                    <a:lnTo>
                      <a:pt x="522" y="482"/>
                    </a:lnTo>
                    <a:lnTo>
                      <a:pt x="522" y="486"/>
                    </a:lnTo>
                    <a:lnTo>
                      <a:pt x="526" y="486"/>
                    </a:lnTo>
                    <a:lnTo>
                      <a:pt x="526" y="482"/>
                    </a:lnTo>
                    <a:lnTo>
                      <a:pt x="526" y="478"/>
                    </a:lnTo>
                    <a:lnTo>
                      <a:pt x="528" y="472"/>
                    </a:lnTo>
                    <a:lnTo>
                      <a:pt x="532" y="470"/>
                    </a:lnTo>
                    <a:lnTo>
                      <a:pt x="534" y="466"/>
                    </a:lnTo>
                    <a:lnTo>
                      <a:pt x="540" y="462"/>
                    </a:lnTo>
                    <a:lnTo>
                      <a:pt x="542" y="466"/>
                    </a:lnTo>
                    <a:lnTo>
                      <a:pt x="546" y="466"/>
                    </a:lnTo>
                    <a:lnTo>
                      <a:pt x="548" y="464"/>
                    </a:lnTo>
                    <a:lnTo>
                      <a:pt x="550" y="462"/>
                    </a:lnTo>
                    <a:lnTo>
                      <a:pt x="552" y="458"/>
                    </a:lnTo>
                    <a:lnTo>
                      <a:pt x="550" y="452"/>
                    </a:lnTo>
                    <a:lnTo>
                      <a:pt x="554" y="452"/>
                    </a:lnTo>
                    <a:lnTo>
                      <a:pt x="558" y="456"/>
                    </a:lnTo>
                    <a:lnTo>
                      <a:pt x="558" y="452"/>
                    </a:lnTo>
                    <a:lnTo>
                      <a:pt x="560" y="446"/>
                    </a:lnTo>
                    <a:lnTo>
                      <a:pt x="560" y="450"/>
                    </a:lnTo>
                    <a:lnTo>
                      <a:pt x="562" y="452"/>
                    </a:lnTo>
                    <a:lnTo>
                      <a:pt x="562" y="450"/>
                    </a:lnTo>
                    <a:lnTo>
                      <a:pt x="564" y="450"/>
                    </a:lnTo>
                    <a:lnTo>
                      <a:pt x="564" y="446"/>
                    </a:lnTo>
                    <a:lnTo>
                      <a:pt x="562" y="444"/>
                    </a:lnTo>
                    <a:lnTo>
                      <a:pt x="562" y="440"/>
                    </a:lnTo>
                    <a:lnTo>
                      <a:pt x="564" y="438"/>
                    </a:lnTo>
                    <a:lnTo>
                      <a:pt x="564" y="434"/>
                    </a:lnTo>
                    <a:lnTo>
                      <a:pt x="566" y="430"/>
                    </a:lnTo>
                    <a:lnTo>
                      <a:pt x="568" y="428"/>
                    </a:lnTo>
                    <a:lnTo>
                      <a:pt x="568" y="432"/>
                    </a:lnTo>
                    <a:lnTo>
                      <a:pt x="568" y="434"/>
                    </a:lnTo>
                    <a:lnTo>
                      <a:pt x="570" y="440"/>
                    </a:lnTo>
                    <a:lnTo>
                      <a:pt x="570" y="448"/>
                    </a:lnTo>
                    <a:lnTo>
                      <a:pt x="572" y="450"/>
                    </a:lnTo>
                    <a:lnTo>
                      <a:pt x="572" y="454"/>
                    </a:lnTo>
                    <a:lnTo>
                      <a:pt x="580" y="454"/>
                    </a:lnTo>
                    <a:lnTo>
                      <a:pt x="582" y="454"/>
                    </a:lnTo>
                    <a:lnTo>
                      <a:pt x="584" y="454"/>
                    </a:lnTo>
                    <a:lnTo>
                      <a:pt x="586" y="456"/>
                    </a:lnTo>
                    <a:lnTo>
                      <a:pt x="588" y="456"/>
                    </a:lnTo>
                    <a:lnTo>
                      <a:pt x="588" y="458"/>
                    </a:lnTo>
                    <a:lnTo>
                      <a:pt x="590" y="460"/>
                    </a:lnTo>
                    <a:lnTo>
                      <a:pt x="588" y="460"/>
                    </a:lnTo>
                    <a:lnTo>
                      <a:pt x="588" y="464"/>
                    </a:lnTo>
                    <a:lnTo>
                      <a:pt x="584" y="464"/>
                    </a:lnTo>
                    <a:lnTo>
                      <a:pt x="586" y="468"/>
                    </a:lnTo>
                    <a:lnTo>
                      <a:pt x="588" y="470"/>
                    </a:lnTo>
                    <a:lnTo>
                      <a:pt x="590" y="468"/>
                    </a:lnTo>
                    <a:lnTo>
                      <a:pt x="592" y="470"/>
                    </a:lnTo>
                    <a:lnTo>
                      <a:pt x="594" y="470"/>
                    </a:lnTo>
                    <a:lnTo>
                      <a:pt x="596" y="472"/>
                    </a:lnTo>
                    <a:lnTo>
                      <a:pt x="596" y="474"/>
                    </a:lnTo>
                    <a:lnTo>
                      <a:pt x="592" y="476"/>
                    </a:lnTo>
                    <a:lnTo>
                      <a:pt x="590" y="478"/>
                    </a:lnTo>
                    <a:lnTo>
                      <a:pt x="588" y="484"/>
                    </a:lnTo>
                    <a:lnTo>
                      <a:pt x="590" y="486"/>
                    </a:lnTo>
                    <a:lnTo>
                      <a:pt x="592" y="484"/>
                    </a:lnTo>
                    <a:lnTo>
                      <a:pt x="594" y="482"/>
                    </a:lnTo>
                    <a:lnTo>
                      <a:pt x="596" y="478"/>
                    </a:lnTo>
                    <a:lnTo>
                      <a:pt x="598" y="476"/>
                    </a:lnTo>
                    <a:lnTo>
                      <a:pt x="600" y="476"/>
                    </a:lnTo>
                    <a:lnTo>
                      <a:pt x="602" y="474"/>
                    </a:lnTo>
                    <a:lnTo>
                      <a:pt x="604" y="474"/>
                    </a:lnTo>
                    <a:lnTo>
                      <a:pt x="606" y="474"/>
                    </a:lnTo>
                    <a:lnTo>
                      <a:pt x="608" y="474"/>
                    </a:lnTo>
                    <a:lnTo>
                      <a:pt x="608" y="478"/>
                    </a:lnTo>
                    <a:lnTo>
                      <a:pt x="610" y="480"/>
                    </a:lnTo>
                    <a:lnTo>
                      <a:pt x="612" y="480"/>
                    </a:lnTo>
                    <a:lnTo>
                      <a:pt x="612" y="482"/>
                    </a:lnTo>
                    <a:lnTo>
                      <a:pt x="614" y="482"/>
                    </a:lnTo>
                    <a:lnTo>
                      <a:pt x="614" y="484"/>
                    </a:lnTo>
                    <a:lnTo>
                      <a:pt x="614" y="486"/>
                    </a:lnTo>
                    <a:lnTo>
                      <a:pt x="614" y="488"/>
                    </a:lnTo>
                    <a:lnTo>
                      <a:pt x="612" y="488"/>
                    </a:lnTo>
                    <a:lnTo>
                      <a:pt x="610" y="488"/>
                    </a:lnTo>
                    <a:lnTo>
                      <a:pt x="608" y="490"/>
                    </a:lnTo>
                    <a:lnTo>
                      <a:pt x="608" y="492"/>
                    </a:lnTo>
                    <a:lnTo>
                      <a:pt x="610" y="492"/>
                    </a:lnTo>
                    <a:lnTo>
                      <a:pt x="612" y="494"/>
                    </a:lnTo>
                    <a:lnTo>
                      <a:pt x="612" y="496"/>
                    </a:lnTo>
                    <a:lnTo>
                      <a:pt x="612" y="498"/>
                    </a:lnTo>
                    <a:lnTo>
                      <a:pt x="610" y="498"/>
                    </a:lnTo>
                    <a:lnTo>
                      <a:pt x="606" y="500"/>
                    </a:lnTo>
                    <a:lnTo>
                      <a:pt x="602" y="502"/>
                    </a:lnTo>
                    <a:lnTo>
                      <a:pt x="602" y="504"/>
                    </a:lnTo>
                    <a:lnTo>
                      <a:pt x="604" y="504"/>
                    </a:lnTo>
                    <a:lnTo>
                      <a:pt x="604" y="506"/>
                    </a:lnTo>
                    <a:lnTo>
                      <a:pt x="606" y="506"/>
                    </a:lnTo>
                    <a:lnTo>
                      <a:pt x="608" y="504"/>
                    </a:lnTo>
                    <a:lnTo>
                      <a:pt x="610" y="504"/>
                    </a:lnTo>
                    <a:lnTo>
                      <a:pt x="614" y="502"/>
                    </a:lnTo>
                    <a:lnTo>
                      <a:pt x="616" y="500"/>
                    </a:lnTo>
                    <a:lnTo>
                      <a:pt x="618" y="498"/>
                    </a:lnTo>
                    <a:lnTo>
                      <a:pt x="620" y="500"/>
                    </a:lnTo>
                    <a:lnTo>
                      <a:pt x="620" y="502"/>
                    </a:lnTo>
                    <a:lnTo>
                      <a:pt x="622" y="506"/>
                    </a:lnTo>
                    <a:lnTo>
                      <a:pt x="620" y="508"/>
                    </a:lnTo>
                    <a:lnTo>
                      <a:pt x="622" y="510"/>
                    </a:lnTo>
                    <a:lnTo>
                      <a:pt x="622" y="512"/>
                    </a:lnTo>
                    <a:lnTo>
                      <a:pt x="620" y="516"/>
                    </a:lnTo>
                    <a:lnTo>
                      <a:pt x="618" y="516"/>
                    </a:lnTo>
                    <a:lnTo>
                      <a:pt x="614" y="512"/>
                    </a:lnTo>
                    <a:lnTo>
                      <a:pt x="610" y="514"/>
                    </a:lnTo>
                    <a:lnTo>
                      <a:pt x="608" y="514"/>
                    </a:lnTo>
                    <a:lnTo>
                      <a:pt x="606" y="512"/>
                    </a:lnTo>
                    <a:lnTo>
                      <a:pt x="604" y="512"/>
                    </a:lnTo>
                    <a:lnTo>
                      <a:pt x="602" y="512"/>
                    </a:lnTo>
                    <a:lnTo>
                      <a:pt x="600" y="512"/>
                    </a:lnTo>
                    <a:lnTo>
                      <a:pt x="598" y="512"/>
                    </a:lnTo>
                    <a:lnTo>
                      <a:pt x="596" y="514"/>
                    </a:lnTo>
                    <a:lnTo>
                      <a:pt x="594" y="516"/>
                    </a:lnTo>
                    <a:lnTo>
                      <a:pt x="594" y="518"/>
                    </a:lnTo>
                    <a:lnTo>
                      <a:pt x="594" y="520"/>
                    </a:lnTo>
                    <a:lnTo>
                      <a:pt x="596" y="520"/>
                    </a:lnTo>
                    <a:lnTo>
                      <a:pt x="600" y="518"/>
                    </a:lnTo>
                    <a:lnTo>
                      <a:pt x="602" y="518"/>
                    </a:lnTo>
                    <a:lnTo>
                      <a:pt x="604" y="520"/>
                    </a:lnTo>
                    <a:lnTo>
                      <a:pt x="608" y="520"/>
                    </a:lnTo>
                    <a:lnTo>
                      <a:pt x="612" y="518"/>
                    </a:lnTo>
                    <a:lnTo>
                      <a:pt x="614" y="520"/>
                    </a:lnTo>
                    <a:lnTo>
                      <a:pt x="614" y="522"/>
                    </a:lnTo>
                    <a:lnTo>
                      <a:pt x="612" y="524"/>
                    </a:lnTo>
                    <a:lnTo>
                      <a:pt x="608" y="524"/>
                    </a:lnTo>
                    <a:lnTo>
                      <a:pt x="604" y="526"/>
                    </a:lnTo>
                    <a:lnTo>
                      <a:pt x="600" y="528"/>
                    </a:lnTo>
                    <a:lnTo>
                      <a:pt x="598" y="524"/>
                    </a:lnTo>
                    <a:lnTo>
                      <a:pt x="594" y="524"/>
                    </a:lnTo>
                    <a:lnTo>
                      <a:pt x="592" y="524"/>
                    </a:lnTo>
                    <a:lnTo>
                      <a:pt x="588" y="526"/>
                    </a:lnTo>
                    <a:lnTo>
                      <a:pt x="586" y="528"/>
                    </a:lnTo>
                    <a:lnTo>
                      <a:pt x="584" y="530"/>
                    </a:lnTo>
                    <a:lnTo>
                      <a:pt x="586" y="530"/>
                    </a:lnTo>
                    <a:lnTo>
                      <a:pt x="588" y="530"/>
                    </a:lnTo>
                    <a:lnTo>
                      <a:pt x="592" y="530"/>
                    </a:lnTo>
                    <a:lnTo>
                      <a:pt x="596" y="530"/>
                    </a:lnTo>
                    <a:lnTo>
                      <a:pt x="598" y="530"/>
                    </a:lnTo>
                    <a:lnTo>
                      <a:pt x="600" y="530"/>
                    </a:lnTo>
                    <a:lnTo>
                      <a:pt x="600" y="532"/>
                    </a:lnTo>
                    <a:lnTo>
                      <a:pt x="598" y="534"/>
                    </a:lnTo>
                    <a:lnTo>
                      <a:pt x="596" y="534"/>
                    </a:lnTo>
                    <a:lnTo>
                      <a:pt x="594" y="536"/>
                    </a:lnTo>
                    <a:lnTo>
                      <a:pt x="594" y="538"/>
                    </a:lnTo>
                    <a:lnTo>
                      <a:pt x="598" y="540"/>
                    </a:lnTo>
                    <a:lnTo>
                      <a:pt x="600" y="540"/>
                    </a:lnTo>
                    <a:lnTo>
                      <a:pt x="602" y="540"/>
                    </a:lnTo>
                    <a:lnTo>
                      <a:pt x="604" y="540"/>
                    </a:lnTo>
                    <a:lnTo>
                      <a:pt x="604" y="536"/>
                    </a:lnTo>
                    <a:lnTo>
                      <a:pt x="606" y="534"/>
                    </a:lnTo>
                    <a:lnTo>
                      <a:pt x="608" y="530"/>
                    </a:lnTo>
                    <a:lnTo>
                      <a:pt x="612" y="528"/>
                    </a:lnTo>
                    <a:lnTo>
                      <a:pt x="614" y="528"/>
                    </a:lnTo>
                    <a:lnTo>
                      <a:pt x="616" y="530"/>
                    </a:lnTo>
                    <a:lnTo>
                      <a:pt x="622" y="528"/>
                    </a:lnTo>
                    <a:lnTo>
                      <a:pt x="626" y="532"/>
                    </a:lnTo>
                    <a:lnTo>
                      <a:pt x="626" y="534"/>
                    </a:lnTo>
                    <a:lnTo>
                      <a:pt x="626" y="536"/>
                    </a:lnTo>
                    <a:lnTo>
                      <a:pt x="624" y="538"/>
                    </a:lnTo>
                    <a:lnTo>
                      <a:pt x="622" y="540"/>
                    </a:lnTo>
                    <a:lnTo>
                      <a:pt x="620" y="542"/>
                    </a:lnTo>
                    <a:lnTo>
                      <a:pt x="616" y="548"/>
                    </a:lnTo>
                    <a:lnTo>
                      <a:pt x="614" y="548"/>
                    </a:lnTo>
                    <a:lnTo>
                      <a:pt x="614" y="546"/>
                    </a:lnTo>
                    <a:lnTo>
                      <a:pt x="612" y="544"/>
                    </a:lnTo>
                    <a:lnTo>
                      <a:pt x="610" y="546"/>
                    </a:lnTo>
                    <a:lnTo>
                      <a:pt x="608" y="548"/>
                    </a:lnTo>
                    <a:lnTo>
                      <a:pt x="606" y="550"/>
                    </a:lnTo>
                    <a:lnTo>
                      <a:pt x="604" y="552"/>
                    </a:lnTo>
                    <a:lnTo>
                      <a:pt x="602" y="554"/>
                    </a:lnTo>
                    <a:lnTo>
                      <a:pt x="598" y="558"/>
                    </a:lnTo>
                    <a:lnTo>
                      <a:pt x="598" y="560"/>
                    </a:lnTo>
                    <a:lnTo>
                      <a:pt x="598" y="562"/>
                    </a:lnTo>
                    <a:lnTo>
                      <a:pt x="602" y="562"/>
                    </a:lnTo>
                    <a:lnTo>
                      <a:pt x="606" y="558"/>
                    </a:lnTo>
                    <a:lnTo>
                      <a:pt x="610" y="556"/>
                    </a:lnTo>
                    <a:lnTo>
                      <a:pt x="612" y="558"/>
                    </a:lnTo>
                    <a:lnTo>
                      <a:pt x="614" y="556"/>
                    </a:lnTo>
                    <a:lnTo>
                      <a:pt x="618" y="556"/>
                    </a:lnTo>
                    <a:lnTo>
                      <a:pt x="620" y="554"/>
                    </a:lnTo>
                    <a:lnTo>
                      <a:pt x="626" y="554"/>
                    </a:lnTo>
                    <a:lnTo>
                      <a:pt x="624" y="552"/>
                    </a:lnTo>
                    <a:lnTo>
                      <a:pt x="624" y="546"/>
                    </a:lnTo>
                    <a:lnTo>
                      <a:pt x="626" y="542"/>
                    </a:lnTo>
                    <a:lnTo>
                      <a:pt x="632" y="540"/>
                    </a:lnTo>
                    <a:lnTo>
                      <a:pt x="636" y="542"/>
                    </a:lnTo>
                    <a:lnTo>
                      <a:pt x="636" y="544"/>
                    </a:lnTo>
                    <a:lnTo>
                      <a:pt x="638" y="544"/>
                    </a:lnTo>
                    <a:lnTo>
                      <a:pt x="640" y="546"/>
                    </a:lnTo>
                    <a:lnTo>
                      <a:pt x="640" y="550"/>
                    </a:lnTo>
                    <a:lnTo>
                      <a:pt x="646" y="550"/>
                    </a:lnTo>
                    <a:lnTo>
                      <a:pt x="648" y="548"/>
                    </a:lnTo>
                    <a:lnTo>
                      <a:pt x="648" y="546"/>
                    </a:lnTo>
                    <a:lnTo>
                      <a:pt x="650" y="544"/>
                    </a:lnTo>
                    <a:lnTo>
                      <a:pt x="642" y="542"/>
                    </a:lnTo>
                    <a:lnTo>
                      <a:pt x="644" y="538"/>
                    </a:lnTo>
                    <a:lnTo>
                      <a:pt x="648" y="536"/>
                    </a:lnTo>
                    <a:lnTo>
                      <a:pt x="650" y="540"/>
                    </a:lnTo>
                    <a:lnTo>
                      <a:pt x="652" y="534"/>
                    </a:lnTo>
                    <a:lnTo>
                      <a:pt x="656" y="538"/>
                    </a:lnTo>
                    <a:lnTo>
                      <a:pt x="656" y="534"/>
                    </a:lnTo>
                    <a:lnTo>
                      <a:pt x="660" y="534"/>
                    </a:lnTo>
                    <a:lnTo>
                      <a:pt x="662" y="534"/>
                    </a:lnTo>
                    <a:lnTo>
                      <a:pt x="664" y="536"/>
                    </a:lnTo>
                    <a:lnTo>
                      <a:pt x="666" y="538"/>
                    </a:lnTo>
                    <a:lnTo>
                      <a:pt x="670" y="538"/>
                    </a:lnTo>
                    <a:lnTo>
                      <a:pt x="672" y="536"/>
                    </a:lnTo>
                    <a:lnTo>
                      <a:pt x="676" y="534"/>
                    </a:lnTo>
                    <a:lnTo>
                      <a:pt x="680" y="532"/>
                    </a:lnTo>
                    <a:lnTo>
                      <a:pt x="680" y="534"/>
                    </a:lnTo>
                    <a:lnTo>
                      <a:pt x="678" y="538"/>
                    </a:lnTo>
                    <a:lnTo>
                      <a:pt x="676" y="542"/>
                    </a:lnTo>
                    <a:lnTo>
                      <a:pt x="672" y="544"/>
                    </a:lnTo>
                    <a:lnTo>
                      <a:pt x="668" y="546"/>
                    </a:lnTo>
                    <a:lnTo>
                      <a:pt x="660" y="548"/>
                    </a:lnTo>
                    <a:lnTo>
                      <a:pt x="656" y="548"/>
                    </a:lnTo>
                    <a:lnTo>
                      <a:pt x="656" y="550"/>
                    </a:lnTo>
                    <a:lnTo>
                      <a:pt x="652" y="550"/>
                    </a:lnTo>
                    <a:lnTo>
                      <a:pt x="650" y="552"/>
                    </a:lnTo>
                    <a:lnTo>
                      <a:pt x="650" y="558"/>
                    </a:lnTo>
                    <a:lnTo>
                      <a:pt x="648" y="560"/>
                    </a:lnTo>
                    <a:lnTo>
                      <a:pt x="648" y="562"/>
                    </a:lnTo>
                    <a:lnTo>
                      <a:pt x="648" y="564"/>
                    </a:lnTo>
                    <a:lnTo>
                      <a:pt x="648" y="568"/>
                    </a:lnTo>
                    <a:lnTo>
                      <a:pt x="644" y="574"/>
                    </a:lnTo>
                    <a:lnTo>
                      <a:pt x="642" y="574"/>
                    </a:lnTo>
                    <a:lnTo>
                      <a:pt x="640" y="576"/>
                    </a:lnTo>
                    <a:lnTo>
                      <a:pt x="642" y="580"/>
                    </a:lnTo>
                    <a:lnTo>
                      <a:pt x="644" y="582"/>
                    </a:lnTo>
                    <a:lnTo>
                      <a:pt x="640" y="584"/>
                    </a:lnTo>
                    <a:lnTo>
                      <a:pt x="636" y="582"/>
                    </a:lnTo>
                    <a:lnTo>
                      <a:pt x="630" y="576"/>
                    </a:lnTo>
                    <a:lnTo>
                      <a:pt x="630" y="578"/>
                    </a:lnTo>
                    <a:lnTo>
                      <a:pt x="626" y="582"/>
                    </a:lnTo>
                    <a:lnTo>
                      <a:pt x="626" y="584"/>
                    </a:lnTo>
                    <a:lnTo>
                      <a:pt x="626" y="588"/>
                    </a:lnTo>
                    <a:lnTo>
                      <a:pt x="626" y="590"/>
                    </a:lnTo>
                    <a:lnTo>
                      <a:pt x="628" y="596"/>
                    </a:lnTo>
                    <a:lnTo>
                      <a:pt x="634" y="598"/>
                    </a:lnTo>
                    <a:lnTo>
                      <a:pt x="640" y="600"/>
                    </a:lnTo>
                    <a:lnTo>
                      <a:pt x="644" y="596"/>
                    </a:lnTo>
                    <a:lnTo>
                      <a:pt x="644" y="592"/>
                    </a:lnTo>
                    <a:lnTo>
                      <a:pt x="644" y="588"/>
                    </a:lnTo>
                    <a:lnTo>
                      <a:pt x="648" y="586"/>
                    </a:lnTo>
                    <a:lnTo>
                      <a:pt x="648" y="590"/>
                    </a:lnTo>
                    <a:lnTo>
                      <a:pt x="650" y="594"/>
                    </a:lnTo>
                    <a:lnTo>
                      <a:pt x="656" y="592"/>
                    </a:lnTo>
                    <a:lnTo>
                      <a:pt x="656" y="594"/>
                    </a:lnTo>
                    <a:lnTo>
                      <a:pt x="654" y="598"/>
                    </a:lnTo>
                    <a:lnTo>
                      <a:pt x="652" y="600"/>
                    </a:lnTo>
                    <a:lnTo>
                      <a:pt x="654" y="602"/>
                    </a:lnTo>
                    <a:lnTo>
                      <a:pt x="658" y="604"/>
                    </a:lnTo>
                    <a:lnTo>
                      <a:pt x="666" y="598"/>
                    </a:lnTo>
                    <a:lnTo>
                      <a:pt x="670" y="594"/>
                    </a:lnTo>
                    <a:lnTo>
                      <a:pt x="674" y="592"/>
                    </a:lnTo>
                    <a:lnTo>
                      <a:pt x="676" y="592"/>
                    </a:lnTo>
                    <a:lnTo>
                      <a:pt x="678" y="592"/>
                    </a:lnTo>
                    <a:lnTo>
                      <a:pt x="680" y="594"/>
                    </a:lnTo>
                    <a:lnTo>
                      <a:pt x="676" y="600"/>
                    </a:lnTo>
                    <a:lnTo>
                      <a:pt x="674" y="606"/>
                    </a:lnTo>
                    <a:lnTo>
                      <a:pt x="670" y="606"/>
                    </a:lnTo>
                    <a:lnTo>
                      <a:pt x="664" y="610"/>
                    </a:lnTo>
                    <a:lnTo>
                      <a:pt x="662" y="610"/>
                    </a:lnTo>
                    <a:lnTo>
                      <a:pt x="662" y="612"/>
                    </a:lnTo>
                    <a:lnTo>
                      <a:pt x="664" y="614"/>
                    </a:lnTo>
                    <a:lnTo>
                      <a:pt x="664" y="616"/>
                    </a:lnTo>
                    <a:lnTo>
                      <a:pt x="670" y="612"/>
                    </a:lnTo>
                    <a:lnTo>
                      <a:pt x="670" y="614"/>
                    </a:lnTo>
                    <a:lnTo>
                      <a:pt x="668" y="618"/>
                    </a:lnTo>
                    <a:lnTo>
                      <a:pt x="666" y="620"/>
                    </a:lnTo>
                    <a:lnTo>
                      <a:pt x="666" y="624"/>
                    </a:lnTo>
                    <a:lnTo>
                      <a:pt x="662" y="626"/>
                    </a:lnTo>
                    <a:lnTo>
                      <a:pt x="660" y="620"/>
                    </a:lnTo>
                    <a:lnTo>
                      <a:pt x="658" y="620"/>
                    </a:lnTo>
                    <a:lnTo>
                      <a:pt x="658" y="624"/>
                    </a:lnTo>
                    <a:lnTo>
                      <a:pt x="658" y="628"/>
                    </a:lnTo>
                    <a:lnTo>
                      <a:pt x="660" y="632"/>
                    </a:lnTo>
                    <a:lnTo>
                      <a:pt x="658" y="634"/>
                    </a:lnTo>
                    <a:lnTo>
                      <a:pt x="658" y="640"/>
                    </a:lnTo>
                    <a:lnTo>
                      <a:pt x="658" y="644"/>
                    </a:lnTo>
                    <a:lnTo>
                      <a:pt x="656" y="650"/>
                    </a:lnTo>
                    <a:lnTo>
                      <a:pt x="650" y="648"/>
                    </a:lnTo>
                    <a:lnTo>
                      <a:pt x="648" y="638"/>
                    </a:lnTo>
                    <a:lnTo>
                      <a:pt x="650" y="638"/>
                    </a:lnTo>
                    <a:lnTo>
                      <a:pt x="652" y="638"/>
                    </a:lnTo>
                    <a:lnTo>
                      <a:pt x="652" y="636"/>
                    </a:lnTo>
                    <a:lnTo>
                      <a:pt x="652" y="634"/>
                    </a:lnTo>
                    <a:lnTo>
                      <a:pt x="652" y="632"/>
                    </a:lnTo>
                    <a:lnTo>
                      <a:pt x="650" y="630"/>
                    </a:lnTo>
                    <a:lnTo>
                      <a:pt x="648" y="624"/>
                    </a:lnTo>
                    <a:lnTo>
                      <a:pt x="646" y="622"/>
                    </a:lnTo>
                    <a:lnTo>
                      <a:pt x="644" y="618"/>
                    </a:lnTo>
                    <a:lnTo>
                      <a:pt x="642" y="616"/>
                    </a:lnTo>
                    <a:lnTo>
                      <a:pt x="638" y="612"/>
                    </a:lnTo>
                    <a:lnTo>
                      <a:pt x="634" y="610"/>
                    </a:lnTo>
                    <a:lnTo>
                      <a:pt x="632" y="608"/>
                    </a:lnTo>
                    <a:lnTo>
                      <a:pt x="630" y="608"/>
                    </a:lnTo>
                    <a:lnTo>
                      <a:pt x="628" y="608"/>
                    </a:lnTo>
                    <a:lnTo>
                      <a:pt x="628" y="614"/>
                    </a:lnTo>
                    <a:lnTo>
                      <a:pt x="630" y="620"/>
                    </a:lnTo>
                    <a:lnTo>
                      <a:pt x="634" y="626"/>
                    </a:lnTo>
                    <a:lnTo>
                      <a:pt x="636" y="632"/>
                    </a:lnTo>
                    <a:lnTo>
                      <a:pt x="638" y="638"/>
                    </a:lnTo>
                    <a:lnTo>
                      <a:pt x="640" y="640"/>
                    </a:lnTo>
                    <a:lnTo>
                      <a:pt x="640" y="642"/>
                    </a:lnTo>
                    <a:lnTo>
                      <a:pt x="640" y="646"/>
                    </a:lnTo>
                    <a:lnTo>
                      <a:pt x="644" y="648"/>
                    </a:lnTo>
                    <a:lnTo>
                      <a:pt x="642" y="650"/>
                    </a:lnTo>
                    <a:lnTo>
                      <a:pt x="640" y="650"/>
                    </a:lnTo>
                    <a:lnTo>
                      <a:pt x="636" y="648"/>
                    </a:lnTo>
                    <a:lnTo>
                      <a:pt x="632" y="650"/>
                    </a:lnTo>
                    <a:lnTo>
                      <a:pt x="630" y="644"/>
                    </a:lnTo>
                    <a:lnTo>
                      <a:pt x="632" y="644"/>
                    </a:lnTo>
                    <a:lnTo>
                      <a:pt x="634" y="642"/>
                    </a:lnTo>
                    <a:lnTo>
                      <a:pt x="634" y="638"/>
                    </a:lnTo>
                    <a:lnTo>
                      <a:pt x="634" y="636"/>
                    </a:lnTo>
                    <a:lnTo>
                      <a:pt x="632" y="630"/>
                    </a:lnTo>
                    <a:lnTo>
                      <a:pt x="630" y="628"/>
                    </a:lnTo>
                    <a:lnTo>
                      <a:pt x="628" y="624"/>
                    </a:lnTo>
                    <a:lnTo>
                      <a:pt x="626" y="620"/>
                    </a:lnTo>
                    <a:lnTo>
                      <a:pt x="624" y="616"/>
                    </a:lnTo>
                    <a:lnTo>
                      <a:pt x="624" y="610"/>
                    </a:lnTo>
                    <a:lnTo>
                      <a:pt x="620" y="606"/>
                    </a:lnTo>
                    <a:lnTo>
                      <a:pt x="618" y="604"/>
                    </a:lnTo>
                    <a:lnTo>
                      <a:pt x="614" y="602"/>
                    </a:lnTo>
                    <a:lnTo>
                      <a:pt x="608" y="602"/>
                    </a:lnTo>
                    <a:lnTo>
                      <a:pt x="604" y="598"/>
                    </a:lnTo>
                    <a:lnTo>
                      <a:pt x="598" y="594"/>
                    </a:lnTo>
                    <a:lnTo>
                      <a:pt x="596" y="594"/>
                    </a:lnTo>
                    <a:lnTo>
                      <a:pt x="596" y="596"/>
                    </a:lnTo>
                    <a:lnTo>
                      <a:pt x="602" y="604"/>
                    </a:lnTo>
                    <a:lnTo>
                      <a:pt x="604" y="604"/>
                    </a:lnTo>
                    <a:lnTo>
                      <a:pt x="608" y="610"/>
                    </a:lnTo>
                    <a:lnTo>
                      <a:pt x="614" y="610"/>
                    </a:lnTo>
                    <a:lnTo>
                      <a:pt x="618" y="610"/>
                    </a:lnTo>
                    <a:lnTo>
                      <a:pt x="618" y="612"/>
                    </a:lnTo>
                    <a:lnTo>
                      <a:pt x="618" y="614"/>
                    </a:lnTo>
                    <a:lnTo>
                      <a:pt x="616" y="614"/>
                    </a:lnTo>
                    <a:lnTo>
                      <a:pt x="614" y="616"/>
                    </a:lnTo>
                    <a:lnTo>
                      <a:pt x="608" y="620"/>
                    </a:lnTo>
                    <a:lnTo>
                      <a:pt x="610" y="622"/>
                    </a:lnTo>
                    <a:lnTo>
                      <a:pt x="612" y="622"/>
                    </a:lnTo>
                    <a:lnTo>
                      <a:pt x="616" y="622"/>
                    </a:lnTo>
                    <a:lnTo>
                      <a:pt x="620" y="620"/>
                    </a:lnTo>
                    <a:lnTo>
                      <a:pt x="622" y="618"/>
                    </a:lnTo>
                    <a:lnTo>
                      <a:pt x="622" y="620"/>
                    </a:lnTo>
                    <a:lnTo>
                      <a:pt x="624" y="622"/>
                    </a:lnTo>
                    <a:lnTo>
                      <a:pt x="622" y="626"/>
                    </a:lnTo>
                    <a:lnTo>
                      <a:pt x="624" y="628"/>
                    </a:lnTo>
                    <a:lnTo>
                      <a:pt x="626" y="630"/>
                    </a:lnTo>
                    <a:lnTo>
                      <a:pt x="626" y="632"/>
                    </a:lnTo>
                    <a:lnTo>
                      <a:pt x="626" y="634"/>
                    </a:lnTo>
                    <a:lnTo>
                      <a:pt x="626" y="636"/>
                    </a:lnTo>
                    <a:lnTo>
                      <a:pt x="624" y="640"/>
                    </a:lnTo>
                    <a:lnTo>
                      <a:pt x="622" y="642"/>
                    </a:lnTo>
                    <a:lnTo>
                      <a:pt x="620" y="644"/>
                    </a:lnTo>
                    <a:lnTo>
                      <a:pt x="616" y="644"/>
                    </a:lnTo>
                    <a:lnTo>
                      <a:pt x="618" y="646"/>
                    </a:lnTo>
                    <a:lnTo>
                      <a:pt x="614" y="650"/>
                    </a:lnTo>
                    <a:lnTo>
                      <a:pt x="610" y="648"/>
                    </a:lnTo>
                    <a:lnTo>
                      <a:pt x="600" y="650"/>
                    </a:lnTo>
                    <a:lnTo>
                      <a:pt x="606" y="654"/>
                    </a:lnTo>
                    <a:lnTo>
                      <a:pt x="608" y="656"/>
                    </a:lnTo>
                    <a:lnTo>
                      <a:pt x="606" y="658"/>
                    </a:lnTo>
                    <a:lnTo>
                      <a:pt x="602" y="656"/>
                    </a:lnTo>
                    <a:lnTo>
                      <a:pt x="598" y="654"/>
                    </a:lnTo>
                    <a:lnTo>
                      <a:pt x="598" y="656"/>
                    </a:lnTo>
                    <a:lnTo>
                      <a:pt x="600" y="658"/>
                    </a:lnTo>
                    <a:lnTo>
                      <a:pt x="600" y="662"/>
                    </a:lnTo>
                    <a:lnTo>
                      <a:pt x="604" y="664"/>
                    </a:lnTo>
                    <a:lnTo>
                      <a:pt x="604" y="666"/>
                    </a:lnTo>
                    <a:lnTo>
                      <a:pt x="602" y="670"/>
                    </a:lnTo>
                    <a:lnTo>
                      <a:pt x="598" y="668"/>
                    </a:lnTo>
                    <a:lnTo>
                      <a:pt x="596" y="664"/>
                    </a:lnTo>
                    <a:lnTo>
                      <a:pt x="594" y="668"/>
                    </a:lnTo>
                    <a:lnTo>
                      <a:pt x="596" y="674"/>
                    </a:lnTo>
                    <a:lnTo>
                      <a:pt x="592" y="674"/>
                    </a:lnTo>
                    <a:lnTo>
                      <a:pt x="592" y="672"/>
                    </a:lnTo>
                    <a:lnTo>
                      <a:pt x="588" y="670"/>
                    </a:lnTo>
                    <a:lnTo>
                      <a:pt x="584" y="668"/>
                    </a:lnTo>
                    <a:lnTo>
                      <a:pt x="582" y="668"/>
                    </a:lnTo>
                    <a:lnTo>
                      <a:pt x="584" y="672"/>
                    </a:lnTo>
                    <a:lnTo>
                      <a:pt x="584" y="674"/>
                    </a:lnTo>
                    <a:lnTo>
                      <a:pt x="584" y="676"/>
                    </a:lnTo>
                    <a:lnTo>
                      <a:pt x="586" y="676"/>
                    </a:lnTo>
                    <a:lnTo>
                      <a:pt x="588" y="680"/>
                    </a:lnTo>
                    <a:lnTo>
                      <a:pt x="592" y="680"/>
                    </a:lnTo>
                    <a:lnTo>
                      <a:pt x="592" y="686"/>
                    </a:lnTo>
                    <a:lnTo>
                      <a:pt x="594" y="688"/>
                    </a:lnTo>
                    <a:lnTo>
                      <a:pt x="594" y="692"/>
                    </a:lnTo>
                    <a:lnTo>
                      <a:pt x="598" y="694"/>
                    </a:lnTo>
                    <a:lnTo>
                      <a:pt x="600" y="698"/>
                    </a:lnTo>
                    <a:lnTo>
                      <a:pt x="602" y="702"/>
                    </a:lnTo>
                    <a:lnTo>
                      <a:pt x="604" y="706"/>
                    </a:lnTo>
                    <a:lnTo>
                      <a:pt x="606" y="708"/>
                    </a:lnTo>
                    <a:lnTo>
                      <a:pt x="606" y="710"/>
                    </a:lnTo>
                    <a:lnTo>
                      <a:pt x="604" y="714"/>
                    </a:lnTo>
                    <a:lnTo>
                      <a:pt x="604" y="718"/>
                    </a:lnTo>
                    <a:lnTo>
                      <a:pt x="602" y="720"/>
                    </a:lnTo>
                    <a:lnTo>
                      <a:pt x="600" y="722"/>
                    </a:lnTo>
                    <a:lnTo>
                      <a:pt x="598" y="720"/>
                    </a:lnTo>
                    <a:lnTo>
                      <a:pt x="598" y="716"/>
                    </a:lnTo>
                    <a:lnTo>
                      <a:pt x="600" y="712"/>
                    </a:lnTo>
                    <a:lnTo>
                      <a:pt x="602" y="710"/>
                    </a:lnTo>
                    <a:lnTo>
                      <a:pt x="602" y="708"/>
                    </a:lnTo>
                    <a:lnTo>
                      <a:pt x="598" y="706"/>
                    </a:lnTo>
                    <a:lnTo>
                      <a:pt x="596" y="702"/>
                    </a:lnTo>
                    <a:lnTo>
                      <a:pt x="596" y="700"/>
                    </a:lnTo>
                    <a:lnTo>
                      <a:pt x="592" y="700"/>
                    </a:lnTo>
                    <a:lnTo>
                      <a:pt x="592" y="696"/>
                    </a:lnTo>
                    <a:lnTo>
                      <a:pt x="588" y="696"/>
                    </a:lnTo>
                    <a:lnTo>
                      <a:pt x="582" y="696"/>
                    </a:lnTo>
                    <a:lnTo>
                      <a:pt x="580" y="694"/>
                    </a:lnTo>
                    <a:lnTo>
                      <a:pt x="582" y="692"/>
                    </a:lnTo>
                    <a:lnTo>
                      <a:pt x="580" y="688"/>
                    </a:lnTo>
                    <a:lnTo>
                      <a:pt x="578" y="690"/>
                    </a:lnTo>
                    <a:lnTo>
                      <a:pt x="576" y="688"/>
                    </a:lnTo>
                    <a:lnTo>
                      <a:pt x="576" y="686"/>
                    </a:lnTo>
                    <a:lnTo>
                      <a:pt x="576" y="682"/>
                    </a:lnTo>
                    <a:lnTo>
                      <a:pt x="574" y="678"/>
                    </a:lnTo>
                    <a:lnTo>
                      <a:pt x="572" y="676"/>
                    </a:lnTo>
                    <a:lnTo>
                      <a:pt x="568" y="676"/>
                    </a:lnTo>
                    <a:lnTo>
                      <a:pt x="566" y="674"/>
                    </a:lnTo>
                    <a:lnTo>
                      <a:pt x="564" y="670"/>
                    </a:lnTo>
                    <a:lnTo>
                      <a:pt x="562" y="666"/>
                    </a:lnTo>
                    <a:lnTo>
                      <a:pt x="560" y="664"/>
                    </a:lnTo>
                    <a:lnTo>
                      <a:pt x="556" y="660"/>
                    </a:lnTo>
                    <a:lnTo>
                      <a:pt x="556" y="656"/>
                    </a:lnTo>
                    <a:lnTo>
                      <a:pt x="556" y="652"/>
                    </a:lnTo>
                    <a:lnTo>
                      <a:pt x="554" y="648"/>
                    </a:lnTo>
                    <a:lnTo>
                      <a:pt x="552" y="646"/>
                    </a:lnTo>
                    <a:lnTo>
                      <a:pt x="550" y="642"/>
                    </a:lnTo>
                    <a:lnTo>
                      <a:pt x="542" y="638"/>
                    </a:lnTo>
                    <a:lnTo>
                      <a:pt x="544" y="634"/>
                    </a:lnTo>
                    <a:lnTo>
                      <a:pt x="544" y="628"/>
                    </a:lnTo>
                    <a:lnTo>
                      <a:pt x="540" y="624"/>
                    </a:lnTo>
                    <a:lnTo>
                      <a:pt x="538" y="622"/>
                    </a:lnTo>
                    <a:lnTo>
                      <a:pt x="538" y="616"/>
                    </a:lnTo>
                    <a:lnTo>
                      <a:pt x="536" y="618"/>
                    </a:lnTo>
                    <a:lnTo>
                      <a:pt x="534" y="620"/>
                    </a:lnTo>
                    <a:lnTo>
                      <a:pt x="532" y="618"/>
                    </a:lnTo>
                    <a:lnTo>
                      <a:pt x="530" y="614"/>
                    </a:lnTo>
                    <a:lnTo>
                      <a:pt x="528" y="618"/>
                    </a:lnTo>
                    <a:lnTo>
                      <a:pt x="522" y="630"/>
                    </a:lnTo>
                    <a:lnTo>
                      <a:pt x="528" y="632"/>
                    </a:lnTo>
                    <a:lnTo>
                      <a:pt x="532" y="638"/>
                    </a:lnTo>
                    <a:lnTo>
                      <a:pt x="532" y="642"/>
                    </a:lnTo>
                    <a:lnTo>
                      <a:pt x="532" y="646"/>
                    </a:lnTo>
                    <a:lnTo>
                      <a:pt x="534" y="650"/>
                    </a:lnTo>
                    <a:lnTo>
                      <a:pt x="534" y="654"/>
                    </a:lnTo>
                    <a:lnTo>
                      <a:pt x="530" y="658"/>
                    </a:lnTo>
                    <a:lnTo>
                      <a:pt x="526" y="660"/>
                    </a:lnTo>
                    <a:lnTo>
                      <a:pt x="522" y="658"/>
                    </a:lnTo>
                    <a:lnTo>
                      <a:pt x="516" y="660"/>
                    </a:lnTo>
                    <a:lnTo>
                      <a:pt x="512" y="662"/>
                    </a:lnTo>
                    <a:lnTo>
                      <a:pt x="504" y="664"/>
                    </a:lnTo>
                    <a:lnTo>
                      <a:pt x="504" y="666"/>
                    </a:lnTo>
                    <a:lnTo>
                      <a:pt x="498" y="668"/>
                    </a:lnTo>
                    <a:lnTo>
                      <a:pt x="492" y="672"/>
                    </a:lnTo>
                    <a:lnTo>
                      <a:pt x="488" y="678"/>
                    </a:lnTo>
                    <a:lnTo>
                      <a:pt x="484" y="684"/>
                    </a:lnTo>
                    <a:lnTo>
                      <a:pt x="474" y="698"/>
                    </a:lnTo>
                    <a:lnTo>
                      <a:pt x="474" y="702"/>
                    </a:lnTo>
                    <a:lnTo>
                      <a:pt x="476" y="702"/>
                    </a:lnTo>
                    <a:lnTo>
                      <a:pt x="480" y="696"/>
                    </a:lnTo>
                    <a:lnTo>
                      <a:pt x="484" y="698"/>
                    </a:lnTo>
                    <a:lnTo>
                      <a:pt x="480" y="704"/>
                    </a:lnTo>
                    <a:lnTo>
                      <a:pt x="478" y="706"/>
                    </a:lnTo>
                    <a:lnTo>
                      <a:pt x="476" y="708"/>
                    </a:lnTo>
                    <a:lnTo>
                      <a:pt x="474" y="708"/>
                    </a:lnTo>
                    <a:lnTo>
                      <a:pt x="468" y="716"/>
                    </a:lnTo>
                    <a:lnTo>
                      <a:pt x="466" y="720"/>
                    </a:lnTo>
                    <a:lnTo>
                      <a:pt x="464" y="724"/>
                    </a:lnTo>
                    <a:lnTo>
                      <a:pt x="462" y="728"/>
                    </a:lnTo>
                    <a:lnTo>
                      <a:pt x="458" y="732"/>
                    </a:lnTo>
                    <a:lnTo>
                      <a:pt x="458" y="736"/>
                    </a:lnTo>
                    <a:lnTo>
                      <a:pt x="456" y="740"/>
                    </a:lnTo>
                    <a:lnTo>
                      <a:pt x="452" y="742"/>
                    </a:lnTo>
                    <a:lnTo>
                      <a:pt x="450" y="746"/>
                    </a:lnTo>
                    <a:lnTo>
                      <a:pt x="444" y="752"/>
                    </a:lnTo>
                    <a:lnTo>
                      <a:pt x="442" y="754"/>
                    </a:lnTo>
                    <a:lnTo>
                      <a:pt x="430" y="766"/>
                    </a:lnTo>
                    <a:lnTo>
                      <a:pt x="428" y="766"/>
                    </a:lnTo>
                    <a:lnTo>
                      <a:pt x="428" y="764"/>
                    </a:lnTo>
                    <a:lnTo>
                      <a:pt x="424" y="764"/>
                    </a:lnTo>
                    <a:lnTo>
                      <a:pt x="422" y="764"/>
                    </a:lnTo>
                    <a:lnTo>
                      <a:pt x="422" y="762"/>
                    </a:lnTo>
                    <a:lnTo>
                      <a:pt x="422" y="760"/>
                    </a:lnTo>
                    <a:lnTo>
                      <a:pt x="424" y="758"/>
                    </a:lnTo>
                    <a:lnTo>
                      <a:pt x="430" y="744"/>
                    </a:lnTo>
                    <a:lnTo>
                      <a:pt x="428" y="736"/>
                    </a:lnTo>
                    <a:lnTo>
                      <a:pt x="432" y="734"/>
                    </a:lnTo>
                    <a:lnTo>
                      <a:pt x="430" y="730"/>
                    </a:lnTo>
                    <a:lnTo>
                      <a:pt x="432" y="730"/>
                    </a:lnTo>
                    <a:lnTo>
                      <a:pt x="434" y="732"/>
                    </a:lnTo>
                    <a:lnTo>
                      <a:pt x="436" y="734"/>
                    </a:lnTo>
                    <a:lnTo>
                      <a:pt x="436" y="730"/>
                    </a:lnTo>
                    <a:lnTo>
                      <a:pt x="434" y="728"/>
                    </a:lnTo>
                    <a:lnTo>
                      <a:pt x="434" y="726"/>
                    </a:lnTo>
                    <a:lnTo>
                      <a:pt x="436" y="724"/>
                    </a:lnTo>
                    <a:lnTo>
                      <a:pt x="438" y="720"/>
                    </a:lnTo>
                    <a:lnTo>
                      <a:pt x="442" y="718"/>
                    </a:lnTo>
                    <a:lnTo>
                      <a:pt x="444" y="716"/>
                    </a:lnTo>
                    <a:lnTo>
                      <a:pt x="452" y="714"/>
                    </a:lnTo>
                    <a:lnTo>
                      <a:pt x="454" y="708"/>
                    </a:lnTo>
                    <a:lnTo>
                      <a:pt x="460" y="700"/>
                    </a:lnTo>
                    <a:lnTo>
                      <a:pt x="462" y="698"/>
                    </a:lnTo>
                    <a:lnTo>
                      <a:pt x="468" y="690"/>
                    </a:lnTo>
                    <a:lnTo>
                      <a:pt x="472" y="686"/>
                    </a:lnTo>
                    <a:lnTo>
                      <a:pt x="474" y="682"/>
                    </a:lnTo>
                    <a:lnTo>
                      <a:pt x="478" y="672"/>
                    </a:lnTo>
                    <a:lnTo>
                      <a:pt x="480" y="670"/>
                    </a:lnTo>
                    <a:lnTo>
                      <a:pt x="480" y="668"/>
                    </a:lnTo>
                    <a:lnTo>
                      <a:pt x="482" y="664"/>
                    </a:lnTo>
                    <a:lnTo>
                      <a:pt x="480" y="662"/>
                    </a:lnTo>
                    <a:lnTo>
                      <a:pt x="474" y="662"/>
                    </a:lnTo>
                    <a:lnTo>
                      <a:pt x="472" y="662"/>
                    </a:lnTo>
                    <a:lnTo>
                      <a:pt x="468" y="658"/>
                    </a:lnTo>
                    <a:lnTo>
                      <a:pt x="468" y="656"/>
                    </a:lnTo>
                    <a:lnTo>
                      <a:pt x="468" y="654"/>
                    </a:lnTo>
                    <a:lnTo>
                      <a:pt x="468" y="652"/>
                    </a:lnTo>
                    <a:lnTo>
                      <a:pt x="472" y="654"/>
                    </a:lnTo>
                    <a:lnTo>
                      <a:pt x="474" y="656"/>
                    </a:lnTo>
                    <a:lnTo>
                      <a:pt x="478" y="658"/>
                    </a:lnTo>
                    <a:lnTo>
                      <a:pt x="488" y="664"/>
                    </a:lnTo>
                    <a:lnTo>
                      <a:pt x="490" y="656"/>
                    </a:lnTo>
                    <a:lnTo>
                      <a:pt x="492" y="654"/>
                    </a:lnTo>
                    <a:lnTo>
                      <a:pt x="494" y="652"/>
                    </a:lnTo>
                    <a:lnTo>
                      <a:pt x="494" y="648"/>
                    </a:lnTo>
                    <a:lnTo>
                      <a:pt x="500" y="646"/>
                    </a:lnTo>
                    <a:lnTo>
                      <a:pt x="504" y="640"/>
                    </a:lnTo>
                    <a:lnTo>
                      <a:pt x="506" y="638"/>
                    </a:lnTo>
                    <a:lnTo>
                      <a:pt x="506" y="634"/>
                    </a:lnTo>
                    <a:lnTo>
                      <a:pt x="510" y="632"/>
                    </a:lnTo>
                    <a:lnTo>
                      <a:pt x="510" y="628"/>
                    </a:lnTo>
                    <a:lnTo>
                      <a:pt x="506" y="622"/>
                    </a:lnTo>
                    <a:lnTo>
                      <a:pt x="506" y="620"/>
                    </a:lnTo>
                    <a:lnTo>
                      <a:pt x="506" y="614"/>
                    </a:lnTo>
                    <a:lnTo>
                      <a:pt x="510" y="612"/>
                    </a:lnTo>
                    <a:lnTo>
                      <a:pt x="512" y="614"/>
                    </a:lnTo>
                    <a:lnTo>
                      <a:pt x="512" y="608"/>
                    </a:lnTo>
                    <a:lnTo>
                      <a:pt x="508" y="606"/>
                    </a:lnTo>
                    <a:lnTo>
                      <a:pt x="510" y="602"/>
                    </a:lnTo>
                    <a:lnTo>
                      <a:pt x="512" y="602"/>
                    </a:lnTo>
                    <a:lnTo>
                      <a:pt x="514" y="604"/>
                    </a:lnTo>
                    <a:lnTo>
                      <a:pt x="516" y="608"/>
                    </a:lnTo>
                    <a:lnTo>
                      <a:pt x="520" y="606"/>
                    </a:lnTo>
                    <a:lnTo>
                      <a:pt x="520" y="602"/>
                    </a:lnTo>
                    <a:lnTo>
                      <a:pt x="522" y="600"/>
                    </a:lnTo>
                    <a:lnTo>
                      <a:pt x="522" y="598"/>
                    </a:lnTo>
                    <a:lnTo>
                      <a:pt x="522" y="596"/>
                    </a:lnTo>
                    <a:lnTo>
                      <a:pt x="520" y="592"/>
                    </a:lnTo>
                    <a:lnTo>
                      <a:pt x="522" y="590"/>
                    </a:lnTo>
                    <a:lnTo>
                      <a:pt x="520" y="588"/>
                    </a:lnTo>
                    <a:lnTo>
                      <a:pt x="518" y="586"/>
                    </a:lnTo>
                    <a:lnTo>
                      <a:pt x="514" y="582"/>
                    </a:lnTo>
                    <a:lnTo>
                      <a:pt x="512" y="580"/>
                    </a:lnTo>
                    <a:lnTo>
                      <a:pt x="510" y="580"/>
                    </a:lnTo>
                    <a:lnTo>
                      <a:pt x="508" y="586"/>
                    </a:lnTo>
                    <a:lnTo>
                      <a:pt x="506" y="586"/>
                    </a:lnTo>
                    <a:lnTo>
                      <a:pt x="504" y="584"/>
                    </a:lnTo>
                    <a:lnTo>
                      <a:pt x="502" y="584"/>
                    </a:lnTo>
                    <a:lnTo>
                      <a:pt x="500" y="588"/>
                    </a:lnTo>
                    <a:lnTo>
                      <a:pt x="502" y="590"/>
                    </a:lnTo>
                    <a:lnTo>
                      <a:pt x="502" y="596"/>
                    </a:lnTo>
                    <a:lnTo>
                      <a:pt x="500" y="602"/>
                    </a:lnTo>
                    <a:lnTo>
                      <a:pt x="500" y="608"/>
                    </a:lnTo>
                    <a:lnTo>
                      <a:pt x="502" y="612"/>
                    </a:lnTo>
                    <a:lnTo>
                      <a:pt x="498" y="612"/>
                    </a:lnTo>
                    <a:lnTo>
                      <a:pt x="492" y="614"/>
                    </a:lnTo>
                    <a:lnTo>
                      <a:pt x="492" y="606"/>
                    </a:lnTo>
                    <a:lnTo>
                      <a:pt x="496" y="606"/>
                    </a:lnTo>
                    <a:lnTo>
                      <a:pt x="498" y="600"/>
                    </a:lnTo>
                    <a:lnTo>
                      <a:pt x="498" y="594"/>
                    </a:lnTo>
                    <a:lnTo>
                      <a:pt x="496" y="590"/>
                    </a:lnTo>
                    <a:lnTo>
                      <a:pt x="494" y="586"/>
                    </a:lnTo>
                    <a:lnTo>
                      <a:pt x="496" y="580"/>
                    </a:lnTo>
                    <a:lnTo>
                      <a:pt x="498" y="574"/>
                    </a:lnTo>
                    <a:lnTo>
                      <a:pt x="498" y="572"/>
                    </a:lnTo>
                    <a:lnTo>
                      <a:pt x="494" y="572"/>
                    </a:lnTo>
                    <a:lnTo>
                      <a:pt x="494" y="570"/>
                    </a:lnTo>
                    <a:lnTo>
                      <a:pt x="490" y="570"/>
                    </a:lnTo>
                    <a:lnTo>
                      <a:pt x="488" y="566"/>
                    </a:lnTo>
                    <a:lnTo>
                      <a:pt x="486" y="564"/>
                    </a:lnTo>
                    <a:lnTo>
                      <a:pt x="482" y="564"/>
                    </a:lnTo>
                    <a:lnTo>
                      <a:pt x="482" y="568"/>
                    </a:lnTo>
                    <a:lnTo>
                      <a:pt x="484" y="572"/>
                    </a:lnTo>
                    <a:lnTo>
                      <a:pt x="484" y="578"/>
                    </a:lnTo>
                    <a:lnTo>
                      <a:pt x="482" y="576"/>
                    </a:lnTo>
                    <a:lnTo>
                      <a:pt x="480" y="578"/>
                    </a:lnTo>
                    <a:lnTo>
                      <a:pt x="478" y="580"/>
                    </a:lnTo>
                    <a:lnTo>
                      <a:pt x="480" y="582"/>
                    </a:lnTo>
                    <a:lnTo>
                      <a:pt x="482" y="584"/>
                    </a:lnTo>
                    <a:lnTo>
                      <a:pt x="484" y="588"/>
                    </a:lnTo>
                    <a:lnTo>
                      <a:pt x="486" y="590"/>
                    </a:lnTo>
                    <a:lnTo>
                      <a:pt x="486" y="596"/>
                    </a:lnTo>
                    <a:lnTo>
                      <a:pt x="486" y="600"/>
                    </a:lnTo>
                    <a:lnTo>
                      <a:pt x="486" y="604"/>
                    </a:lnTo>
                    <a:lnTo>
                      <a:pt x="486" y="606"/>
                    </a:lnTo>
                    <a:lnTo>
                      <a:pt x="486" y="610"/>
                    </a:lnTo>
                    <a:lnTo>
                      <a:pt x="490" y="614"/>
                    </a:lnTo>
                    <a:lnTo>
                      <a:pt x="492" y="616"/>
                    </a:lnTo>
                    <a:lnTo>
                      <a:pt x="488" y="616"/>
                    </a:lnTo>
                    <a:lnTo>
                      <a:pt x="484" y="622"/>
                    </a:lnTo>
                    <a:lnTo>
                      <a:pt x="480" y="624"/>
                    </a:lnTo>
                    <a:lnTo>
                      <a:pt x="478" y="624"/>
                    </a:lnTo>
                    <a:lnTo>
                      <a:pt x="478" y="630"/>
                    </a:lnTo>
                    <a:lnTo>
                      <a:pt x="474" y="636"/>
                    </a:lnTo>
                    <a:lnTo>
                      <a:pt x="470" y="642"/>
                    </a:lnTo>
                    <a:lnTo>
                      <a:pt x="468" y="646"/>
                    </a:lnTo>
                    <a:lnTo>
                      <a:pt x="466" y="644"/>
                    </a:lnTo>
                    <a:lnTo>
                      <a:pt x="470" y="638"/>
                    </a:lnTo>
                    <a:lnTo>
                      <a:pt x="468" y="634"/>
                    </a:lnTo>
                    <a:lnTo>
                      <a:pt x="472" y="630"/>
                    </a:lnTo>
                    <a:lnTo>
                      <a:pt x="468" y="628"/>
                    </a:lnTo>
                    <a:lnTo>
                      <a:pt x="470" y="626"/>
                    </a:lnTo>
                    <a:lnTo>
                      <a:pt x="474" y="622"/>
                    </a:lnTo>
                    <a:lnTo>
                      <a:pt x="474" y="620"/>
                    </a:lnTo>
                    <a:lnTo>
                      <a:pt x="470" y="618"/>
                    </a:lnTo>
                    <a:lnTo>
                      <a:pt x="468" y="620"/>
                    </a:lnTo>
                    <a:lnTo>
                      <a:pt x="466" y="622"/>
                    </a:lnTo>
                    <a:lnTo>
                      <a:pt x="462" y="626"/>
                    </a:lnTo>
                    <a:lnTo>
                      <a:pt x="462" y="630"/>
                    </a:lnTo>
                    <a:lnTo>
                      <a:pt x="462" y="640"/>
                    </a:lnTo>
                    <a:lnTo>
                      <a:pt x="456" y="640"/>
                    </a:lnTo>
                    <a:lnTo>
                      <a:pt x="454" y="638"/>
                    </a:lnTo>
                    <a:lnTo>
                      <a:pt x="450" y="638"/>
                    </a:lnTo>
                    <a:lnTo>
                      <a:pt x="454" y="628"/>
                    </a:lnTo>
                    <a:lnTo>
                      <a:pt x="460" y="624"/>
                    </a:lnTo>
                    <a:lnTo>
                      <a:pt x="462" y="616"/>
                    </a:lnTo>
                    <a:lnTo>
                      <a:pt x="466" y="610"/>
                    </a:lnTo>
                    <a:lnTo>
                      <a:pt x="466" y="606"/>
                    </a:lnTo>
                    <a:lnTo>
                      <a:pt x="462" y="608"/>
                    </a:lnTo>
                    <a:lnTo>
                      <a:pt x="460" y="610"/>
                    </a:lnTo>
                    <a:lnTo>
                      <a:pt x="458" y="616"/>
                    </a:lnTo>
                    <a:lnTo>
                      <a:pt x="456" y="618"/>
                    </a:lnTo>
                    <a:lnTo>
                      <a:pt x="454" y="626"/>
                    </a:lnTo>
                    <a:lnTo>
                      <a:pt x="452" y="630"/>
                    </a:lnTo>
                    <a:lnTo>
                      <a:pt x="448" y="636"/>
                    </a:lnTo>
                    <a:lnTo>
                      <a:pt x="446" y="636"/>
                    </a:lnTo>
                    <a:lnTo>
                      <a:pt x="444" y="634"/>
                    </a:lnTo>
                    <a:lnTo>
                      <a:pt x="442" y="636"/>
                    </a:lnTo>
                    <a:lnTo>
                      <a:pt x="440" y="636"/>
                    </a:lnTo>
                    <a:lnTo>
                      <a:pt x="438" y="632"/>
                    </a:lnTo>
                    <a:lnTo>
                      <a:pt x="438" y="636"/>
                    </a:lnTo>
                    <a:lnTo>
                      <a:pt x="434" y="636"/>
                    </a:lnTo>
                    <a:lnTo>
                      <a:pt x="432" y="632"/>
                    </a:lnTo>
                    <a:lnTo>
                      <a:pt x="432" y="628"/>
                    </a:lnTo>
                    <a:lnTo>
                      <a:pt x="430" y="624"/>
                    </a:lnTo>
                    <a:lnTo>
                      <a:pt x="430" y="622"/>
                    </a:lnTo>
                    <a:lnTo>
                      <a:pt x="430" y="618"/>
                    </a:lnTo>
                    <a:lnTo>
                      <a:pt x="430" y="614"/>
                    </a:lnTo>
                    <a:lnTo>
                      <a:pt x="430" y="604"/>
                    </a:lnTo>
                    <a:lnTo>
                      <a:pt x="432" y="602"/>
                    </a:lnTo>
                    <a:lnTo>
                      <a:pt x="434" y="598"/>
                    </a:lnTo>
                    <a:lnTo>
                      <a:pt x="438" y="600"/>
                    </a:lnTo>
                    <a:lnTo>
                      <a:pt x="440" y="594"/>
                    </a:lnTo>
                    <a:lnTo>
                      <a:pt x="440" y="592"/>
                    </a:lnTo>
                    <a:lnTo>
                      <a:pt x="436" y="590"/>
                    </a:lnTo>
                    <a:lnTo>
                      <a:pt x="432" y="594"/>
                    </a:lnTo>
                    <a:lnTo>
                      <a:pt x="430" y="596"/>
                    </a:lnTo>
                    <a:lnTo>
                      <a:pt x="422" y="596"/>
                    </a:lnTo>
                    <a:lnTo>
                      <a:pt x="422" y="592"/>
                    </a:lnTo>
                    <a:lnTo>
                      <a:pt x="420" y="590"/>
                    </a:lnTo>
                    <a:lnTo>
                      <a:pt x="416" y="588"/>
                    </a:lnTo>
                    <a:lnTo>
                      <a:pt x="416" y="584"/>
                    </a:lnTo>
                    <a:lnTo>
                      <a:pt x="412" y="580"/>
                    </a:lnTo>
                    <a:lnTo>
                      <a:pt x="412" y="578"/>
                    </a:lnTo>
                    <a:lnTo>
                      <a:pt x="410" y="574"/>
                    </a:lnTo>
                    <a:lnTo>
                      <a:pt x="410" y="570"/>
                    </a:lnTo>
                    <a:lnTo>
                      <a:pt x="406" y="564"/>
                    </a:lnTo>
                    <a:lnTo>
                      <a:pt x="402" y="560"/>
                    </a:lnTo>
                    <a:lnTo>
                      <a:pt x="398" y="552"/>
                    </a:lnTo>
                    <a:lnTo>
                      <a:pt x="394" y="546"/>
                    </a:lnTo>
                    <a:lnTo>
                      <a:pt x="390" y="540"/>
                    </a:lnTo>
                    <a:lnTo>
                      <a:pt x="388" y="536"/>
                    </a:lnTo>
                    <a:lnTo>
                      <a:pt x="386" y="532"/>
                    </a:lnTo>
                    <a:lnTo>
                      <a:pt x="384" y="530"/>
                    </a:lnTo>
                    <a:lnTo>
                      <a:pt x="382" y="526"/>
                    </a:lnTo>
                    <a:lnTo>
                      <a:pt x="380" y="524"/>
                    </a:lnTo>
                    <a:lnTo>
                      <a:pt x="382" y="520"/>
                    </a:lnTo>
                    <a:lnTo>
                      <a:pt x="386" y="514"/>
                    </a:lnTo>
                    <a:lnTo>
                      <a:pt x="388" y="512"/>
                    </a:lnTo>
                    <a:lnTo>
                      <a:pt x="388" y="514"/>
                    </a:lnTo>
                    <a:lnTo>
                      <a:pt x="390" y="518"/>
                    </a:lnTo>
                    <a:lnTo>
                      <a:pt x="392" y="520"/>
                    </a:lnTo>
                    <a:lnTo>
                      <a:pt x="394" y="518"/>
                    </a:lnTo>
                    <a:lnTo>
                      <a:pt x="396" y="516"/>
                    </a:lnTo>
                    <a:lnTo>
                      <a:pt x="398" y="514"/>
                    </a:lnTo>
                    <a:lnTo>
                      <a:pt x="398" y="512"/>
                    </a:lnTo>
                    <a:lnTo>
                      <a:pt x="396" y="508"/>
                    </a:lnTo>
                    <a:lnTo>
                      <a:pt x="394" y="506"/>
                    </a:lnTo>
                    <a:lnTo>
                      <a:pt x="392" y="508"/>
                    </a:lnTo>
                    <a:lnTo>
                      <a:pt x="388" y="508"/>
                    </a:lnTo>
                    <a:lnTo>
                      <a:pt x="384" y="510"/>
                    </a:lnTo>
                    <a:lnTo>
                      <a:pt x="382" y="514"/>
                    </a:lnTo>
                    <a:lnTo>
                      <a:pt x="380" y="514"/>
                    </a:lnTo>
                    <a:lnTo>
                      <a:pt x="378" y="518"/>
                    </a:lnTo>
                    <a:lnTo>
                      <a:pt x="376" y="512"/>
                    </a:lnTo>
                    <a:lnTo>
                      <a:pt x="374" y="512"/>
                    </a:lnTo>
                    <a:lnTo>
                      <a:pt x="372" y="510"/>
                    </a:lnTo>
                    <a:lnTo>
                      <a:pt x="368" y="508"/>
                    </a:lnTo>
                    <a:lnTo>
                      <a:pt x="366" y="508"/>
                    </a:lnTo>
                    <a:lnTo>
                      <a:pt x="364" y="512"/>
                    </a:lnTo>
                    <a:lnTo>
                      <a:pt x="362" y="512"/>
                    </a:lnTo>
                    <a:lnTo>
                      <a:pt x="360" y="516"/>
                    </a:lnTo>
                    <a:lnTo>
                      <a:pt x="362" y="520"/>
                    </a:lnTo>
                    <a:lnTo>
                      <a:pt x="364" y="522"/>
                    </a:lnTo>
                    <a:lnTo>
                      <a:pt x="368" y="524"/>
                    </a:lnTo>
                    <a:lnTo>
                      <a:pt x="372" y="522"/>
                    </a:lnTo>
                    <a:lnTo>
                      <a:pt x="374" y="522"/>
                    </a:lnTo>
                    <a:lnTo>
                      <a:pt x="374" y="524"/>
                    </a:lnTo>
                    <a:lnTo>
                      <a:pt x="374" y="528"/>
                    </a:lnTo>
                    <a:lnTo>
                      <a:pt x="374" y="532"/>
                    </a:lnTo>
                    <a:lnTo>
                      <a:pt x="370" y="532"/>
                    </a:lnTo>
                    <a:lnTo>
                      <a:pt x="366" y="530"/>
                    </a:lnTo>
                    <a:lnTo>
                      <a:pt x="362" y="528"/>
                    </a:lnTo>
                    <a:lnTo>
                      <a:pt x="356" y="524"/>
                    </a:lnTo>
                    <a:lnTo>
                      <a:pt x="346" y="520"/>
                    </a:lnTo>
                    <a:lnTo>
                      <a:pt x="338" y="518"/>
                    </a:lnTo>
                    <a:lnTo>
                      <a:pt x="334" y="514"/>
                    </a:lnTo>
                    <a:lnTo>
                      <a:pt x="332" y="510"/>
                    </a:lnTo>
                    <a:lnTo>
                      <a:pt x="330" y="510"/>
                    </a:lnTo>
                    <a:lnTo>
                      <a:pt x="328" y="512"/>
                    </a:lnTo>
                    <a:lnTo>
                      <a:pt x="326" y="514"/>
                    </a:lnTo>
                    <a:lnTo>
                      <a:pt x="322" y="514"/>
                    </a:lnTo>
                    <a:lnTo>
                      <a:pt x="316" y="512"/>
                    </a:lnTo>
                    <a:lnTo>
                      <a:pt x="308" y="512"/>
                    </a:lnTo>
                    <a:lnTo>
                      <a:pt x="304" y="508"/>
                    </a:lnTo>
                    <a:lnTo>
                      <a:pt x="300" y="508"/>
                    </a:lnTo>
                    <a:lnTo>
                      <a:pt x="298" y="506"/>
                    </a:lnTo>
                    <a:lnTo>
                      <a:pt x="294" y="504"/>
                    </a:lnTo>
                    <a:lnTo>
                      <a:pt x="290" y="502"/>
                    </a:lnTo>
                    <a:lnTo>
                      <a:pt x="288" y="500"/>
                    </a:lnTo>
                    <a:lnTo>
                      <a:pt x="278" y="492"/>
                    </a:lnTo>
                    <a:lnTo>
                      <a:pt x="268" y="486"/>
                    </a:lnTo>
                    <a:lnTo>
                      <a:pt x="264" y="482"/>
                    </a:lnTo>
                    <a:lnTo>
                      <a:pt x="264" y="478"/>
                    </a:lnTo>
                    <a:lnTo>
                      <a:pt x="268" y="480"/>
                    </a:lnTo>
                    <a:lnTo>
                      <a:pt x="270" y="480"/>
                    </a:lnTo>
                    <a:lnTo>
                      <a:pt x="270" y="484"/>
                    </a:lnTo>
                    <a:lnTo>
                      <a:pt x="272" y="484"/>
                    </a:lnTo>
                    <a:lnTo>
                      <a:pt x="274" y="486"/>
                    </a:lnTo>
                    <a:lnTo>
                      <a:pt x="276" y="488"/>
                    </a:lnTo>
                    <a:lnTo>
                      <a:pt x="280" y="488"/>
                    </a:lnTo>
                    <a:lnTo>
                      <a:pt x="282" y="494"/>
                    </a:lnTo>
                    <a:lnTo>
                      <a:pt x="284" y="494"/>
                    </a:lnTo>
                    <a:lnTo>
                      <a:pt x="290" y="498"/>
                    </a:lnTo>
                    <a:lnTo>
                      <a:pt x="294" y="502"/>
                    </a:lnTo>
                    <a:lnTo>
                      <a:pt x="292" y="496"/>
                    </a:lnTo>
                    <a:lnTo>
                      <a:pt x="290" y="492"/>
                    </a:lnTo>
                    <a:lnTo>
                      <a:pt x="290" y="490"/>
                    </a:lnTo>
                    <a:lnTo>
                      <a:pt x="292" y="488"/>
                    </a:lnTo>
                    <a:lnTo>
                      <a:pt x="294" y="486"/>
                    </a:lnTo>
                    <a:lnTo>
                      <a:pt x="296" y="486"/>
                    </a:lnTo>
                    <a:lnTo>
                      <a:pt x="298" y="488"/>
                    </a:lnTo>
                    <a:lnTo>
                      <a:pt x="300" y="490"/>
                    </a:lnTo>
                    <a:lnTo>
                      <a:pt x="302" y="490"/>
                    </a:lnTo>
                    <a:lnTo>
                      <a:pt x="302" y="488"/>
                    </a:lnTo>
                    <a:lnTo>
                      <a:pt x="300" y="484"/>
                    </a:lnTo>
                    <a:lnTo>
                      <a:pt x="298" y="482"/>
                    </a:lnTo>
                    <a:lnTo>
                      <a:pt x="296" y="480"/>
                    </a:lnTo>
                    <a:lnTo>
                      <a:pt x="292" y="478"/>
                    </a:lnTo>
                    <a:lnTo>
                      <a:pt x="290" y="480"/>
                    </a:lnTo>
                    <a:lnTo>
                      <a:pt x="288" y="478"/>
                    </a:lnTo>
                    <a:lnTo>
                      <a:pt x="280" y="480"/>
                    </a:lnTo>
                    <a:lnTo>
                      <a:pt x="278" y="480"/>
                    </a:lnTo>
                    <a:lnTo>
                      <a:pt x="276" y="478"/>
                    </a:lnTo>
                    <a:lnTo>
                      <a:pt x="276" y="476"/>
                    </a:lnTo>
                    <a:lnTo>
                      <a:pt x="278" y="472"/>
                    </a:lnTo>
                    <a:lnTo>
                      <a:pt x="280" y="470"/>
                    </a:lnTo>
                    <a:lnTo>
                      <a:pt x="282" y="470"/>
                    </a:lnTo>
                    <a:lnTo>
                      <a:pt x="282" y="468"/>
                    </a:lnTo>
                    <a:lnTo>
                      <a:pt x="286" y="466"/>
                    </a:lnTo>
                    <a:lnTo>
                      <a:pt x="286" y="464"/>
                    </a:lnTo>
                    <a:lnTo>
                      <a:pt x="292" y="458"/>
                    </a:lnTo>
                    <a:lnTo>
                      <a:pt x="298" y="456"/>
                    </a:lnTo>
                    <a:lnTo>
                      <a:pt x="300" y="454"/>
                    </a:lnTo>
                    <a:lnTo>
                      <a:pt x="300" y="450"/>
                    </a:lnTo>
                    <a:lnTo>
                      <a:pt x="300" y="448"/>
                    </a:lnTo>
                    <a:lnTo>
                      <a:pt x="300" y="442"/>
                    </a:lnTo>
                    <a:lnTo>
                      <a:pt x="300" y="440"/>
                    </a:lnTo>
                    <a:lnTo>
                      <a:pt x="302" y="438"/>
                    </a:lnTo>
                    <a:lnTo>
                      <a:pt x="302" y="434"/>
                    </a:lnTo>
                    <a:lnTo>
                      <a:pt x="302" y="432"/>
                    </a:lnTo>
                    <a:lnTo>
                      <a:pt x="300" y="430"/>
                    </a:lnTo>
                    <a:lnTo>
                      <a:pt x="298" y="430"/>
                    </a:lnTo>
                    <a:lnTo>
                      <a:pt x="302" y="426"/>
                    </a:lnTo>
                    <a:lnTo>
                      <a:pt x="302" y="422"/>
                    </a:lnTo>
                    <a:lnTo>
                      <a:pt x="306" y="416"/>
                    </a:lnTo>
                    <a:lnTo>
                      <a:pt x="306" y="414"/>
                    </a:lnTo>
                    <a:lnTo>
                      <a:pt x="306" y="410"/>
                    </a:lnTo>
                    <a:lnTo>
                      <a:pt x="308" y="408"/>
                    </a:lnTo>
                    <a:lnTo>
                      <a:pt x="304" y="404"/>
                    </a:lnTo>
                    <a:lnTo>
                      <a:pt x="302" y="400"/>
                    </a:lnTo>
                    <a:lnTo>
                      <a:pt x="298" y="398"/>
                    </a:lnTo>
                    <a:lnTo>
                      <a:pt x="290" y="394"/>
                    </a:lnTo>
                    <a:lnTo>
                      <a:pt x="286" y="392"/>
                    </a:lnTo>
                    <a:lnTo>
                      <a:pt x="282" y="388"/>
                    </a:lnTo>
                    <a:lnTo>
                      <a:pt x="282" y="386"/>
                    </a:lnTo>
                    <a:lnTo>
                      <a:pt x="280" y="384"/>
                    </a:lnTo>
                    <a:lnTo>
                      <a:pt x="276" y="382"/>
                    </a:lnTo>
                    <a:lnTo>
                      <a:pt x="274" y="382"/>
                    </a:lnTo>
                    <a:lnTo>
                      <a:pt x="272" y="382"/>
                    </a:lnTo>
                    <a:lnTo>
                      <a:pt x="270" y="380"/>
                    </a:lnTo>
                    <a:lnTo>
                      <a:pt x="270" y="376"/>
                    </a:lnTo>
                    <a:lnTo>
                      <a:pt x="268" y="376"/>
                    </a:lnTo>
                    <a:lnTo>
                      <a:pt x="266" y="374"/>
                    </a:lnTo>
                    <a:lnTo>
                      <a:pt x="264" y="372"/>
                    </a:lnTo>
                    <a:lnTo>
                      <a:pt x="266" y="370"/>
                    </a:lnTo>
                    <a:lnTo>
                      <a:pt x="270" y="370"/>
                    </a:lnTo>
                    <a:lnTo>
                      <a:pt x="272" y="370"/>
                    </a:lnTo>
                    <a:lnTo>
                      <a:pt x="272" y="368"/>
                    </a:lnTo>
                    <a:lnTo>
                      <a:pt x="270" y="368"/>
                    </a:lnTo>
                    <a:lnTo>
                      <a:pt x="266" y="366"/>
                    </a:lnTo>
                    <a:lnTo>
                      <a:pt x="262" y="362"/>
                    </a:lnTo>
                    <a:lnTo>
                      <a:pt x="258" y="360"/>
                    </a:lnTo>
                    <a:lnTo>
                      <a:pt x="256" y="358"/>
                    </a:lnTo>
                    <a:lnTo>
                      <a:pt x="254" y="354"/>
                    </a:lnTo>
                    <a:lnTo>
                      <a:pt x="252" y="350"/>
                    </a:lnTo>
                    <a:lnTo>
                      <a:pt x="252" y="348"/>
                    </a:lnTo>
                    <a:lnTo>
                      <a:pt x="250" y="344"/>
                    </a:lnTo>
                    <a:lnTo>
                      <a:pt x="248" y="340"/>
                    </a:lnTo>
                    <a:lnTo>
                      <a:pt x="246" y="338"/>
                    </a:lnTo>
                    <a:lnTo>
                      <a:pt x="244" y="336"/>
                    </a:lnTo>
                    <a:lnTo>
                      <a:pt x="242" y="334"/>
                    </a:lnTo>
                    <a:lnTo>
                      <a:pt x="240" y="334"/>
                    </a:lnTo>
                    <a:lnTo>
                      <a:pt x="236" y="336"/>
                    </a:lnTo>
                    <a:lnTo>
                      <a:pt x="238" y="340"/>
                    </a:lnTo>
                    <a:lnTo>
                      <a:pt x="236" y="340"/>
                    </a:lnTo>
                    <a:lnTo>
                      <a:pt x="232" y="338"/>
                    </a:lnTo>
                    <a:lnTo>
                      <a:pt x="230" y="336"/>
                    </a:lnTo>
                    <a:lnTo>
                      <a:pt x="228" y="336"/>
                    </a:lnTo>
                    <a:lnTo>
                      <a:pt x="224" y="336"/>
                    </a:lnTo>
                    <a:lnTo>
                      <a:pt x="222" y="338"/>
                    </a:lnTo>
                    <a:lnTo>
                      <a:pt x="224" y="340"/>
                    </a:lnTo>
                    <a:lnTo>
                      <a:pt x="224" y="346"/>
                    </a:lnTo>
                    <a:lnTo>
                      <a:pt x="224" y="348"/>
                    </a:lnTo>
                    <a:lnTo>
                      <a:pt x="226" y="350"/>
                    </a:lnTo>
                    <a:lnTo>
                      <a:pt x="228" y="348"/>
                    </a:lnTo>
                    <a:lnTo>
                      <a:pt x="228" y="344"/>
                    </a:lnTo>
                    <a:lnTo>
                      <a:pt x="230" y="344"/>
                    </a:lnTo>
                    <a:lnTo>
                      <a:pt x="232" y="346"/>
                    </a:lnTo>
                    <a:lnTo>
                      <a:pt x="232" y="348"/>
                    </a:lnTo>
                    <a:lnTo>
                      <a:pt x="232" y="350"/>
                    </a:lnTo>
                    <a:lnTo>
                      <a:pt x="232" y="352"/>
                    </a:lnTo>
                    <a:lnTo>
                      <a:pt x="234" y="352"/>
                    </a:lnTo>
                    <a:lnTo>
                      <a:pt x="236" y="352"/>
                    </a:lnTo>
                    <a:lnTo>
                      <a:pt x="238" y="348"/>
                    </a:lnTo>
                    <a:lnTo>
                      <a:pt x="242" y="346"/>
                    </a:lnTo>
                    <a:lnTo>
                      <a:pt x="242" y="350"/>
                    </a:lnTo>
                    <a:lnTo>
                      <a:pt x="244" y="354"/>
                    </a:lnTo>
                    <a:lnTo>
                      <a:pt x="246" y="356"/>
                    </a:lnTo>
                    <a:lnTo>
                      <a:pt x="252" y="358"/>
                    </a:lnTo>
                    <a:lnTo>
                      <a:pt x="252" y="362"/>
                    </a:lnTo>
                    <a:lnTo>
                      <a:pt x="254" y="364"/>
                    </a:lnTo>
                    <a:lnTo>
                      <a:pt x="258" y="370"/>
                    </a:lnTo>
                    <a:lnTo>
                      <a:pt x="264" y="376"/>
                    </a:lnTo>
                    <a:lnTo>
                      <a:pt x="266" y="378"/>
                    </a:lnTo>
                    <a:lnTo>
                      <a:pt x="266" y="388"/>
                    </a:lnTo>
                    <a:lnTo>
                      <a:pt x="266" y="392"/>
                    </a:lnTo>
                    <a:lnTo>
                      <a:pt x="266" y="396"/>
                    </a:lnTo>
                    <a:lnTo>
                      <a:pt x="266" y="400"/>
                    </a:lnTo>
                    <a:lnTo>
                      <a:pt x="266" y="402"/>
                    </a:lnTo>
                    <a:lnTo>
                      <a:pt x="270" y="402"/>
                    </a:lnTo>
                    <a:lnTo>
                      <a:pt x="274" y="400"/>
                    </a:lnTo>
                    <a:lnTo>
                      <a:pt x="276" y="398"/>
                    </a:lnTo>
                    <a:lnTo>
                      <a:pt x="274" y="396"/>
                    </a:lnTo>
                    <a:lnTo>
                      <a:pt x="272" y="394"/>
                    </a:lnTo>
                    <a:lnTo>
                      <a:pt x="270" y="390"/>
                    </a:lnTo>
                    <a:lnTo>
                      <a:pt x="268" y="386"/>
                    </a:lnTo>
                    <a:lnTo>
                      <a:pt x="272" y="386"/>
                    </a:lnTo>
                    <a:lnTo>
                      <a:pt x="274" y="388"/>
                    </a:lnTo>
                    <a:lnTo>
                      <a:pt x="276" y="392"/>
                    </a:lnTo>
                    <a:lnTo>
                      <a:pt x="278" y="394"/>
                    </a:lnTo>
                    <a:lnTo>
                      <a:pt x="282" y="396"/>
                    </a:lnTo>
                    <a:lnTo>
                      <a:pt x="284" y="402"/>
                    </a:lnTo>
                    <a:lnTo>
                      <a:pt x="284" y="404"/>
                    </a:lnTo>
                    <a:lnTo>
                      <a:pt x="284" y="406"/>
                    </a:lnTo>
                    <a:lnTo>
                      <a:pt x="286" y="410"/>
                    </a:lnTo>
                    <a:lnTo>
                      <a:pt x="288" y="416"/>
                    </a:lnTo>
                    <a:lnTo>
                      <a:pt x="286" y="418"/>
                    </a:lnTo>
                    <a:lnTo>
                      <a:pt x="282" y="416"/>
                    </a:lnTo>
                    <a:lnTo>
                      <a:pt x="280" y="412"/>
                    </a:lnTo>
                    <a:lnTo>
                      <a:pt x="276" y="410"/>
                    </a:lnTo>
                    <a:lnTo>
                      <a:pt x="276" y="406"/>
                    </a:lnTo>
                    <a:lnTo>
                      <a:pt x="276" y="404"/>
                    </a:lnTo>
                    <a:lnTo>
                      <a:pt x="274" y="406"/>
                    </a:lnTo>
                    <a:lnTo>
                      <a:pt x="272" y="406"/>
                    </a:lnTo>
                    <a:lnTo>
                      <a:pt x="268" y="408"/>
                    </a:lnTo>
                    <a:lnTo>
                      <a:pt x="266" y="408"/>
                    </a:lnTo>
                    <a:lnTo>
                      <a:pt x="264" y="412"/>
                    </a:lnTo>
                    <a:lnTo>
                      <a:pt x="264" y="416"/>
                    </a:lnTo>
                    <a:lnTo>
                      <a:pt x="266" y="416"/>
                    </a:lnTo>
                    <a:lnTo>
                      <a:pt x="268" y="416"/>
                    </a:lnTo>
                    <a:lnTo>
                      <a:pt x="272" y="416"/>
                    </a:lnTo>
                    <a:lnTo>
                      <a:pt x="274" y="414"/>
                    </a:lnTo>
                    <a:lnTo>
                      <a:pt x="276" y="416"/>
                    </a:lnTo>
                    <a:lnTo>
                      <a:pt x="278" y="416"/>
                    </a:lnTo>
                    <a:lnTo>
                      <a:pt x="278" y="418"/>
                    </a:lnTo>
                    <a:lnTo>
                      <a:pt x="276" y="418"/>
                    </a:lnTo>
                    <a:lnTo>
                      <a:pt x="276" y="420"/>
                    </a:lnTo>
                    <a:lnTo>
                      <a:pt x="278" y="420"/>
                    </a:lnTo>
                    <a:lnTo>
                      <a:pt x="280" y="422"/>
                    </a:lnTo>
                    <a:lnTo>
                      <a:pt x="282" y="422"/>
                    </a:lnTo>
                    <a:lnTo>
                      <a:pt x="282" y="426"/>
                    </a:lnTo>
                    <a:lnTo>
                      <a:pt x="284" y="428"/>
                    </a:lnTo>
                    <a:lnTo>
                      <a:pt x="286" y="430"/>
                    </a:lnTo>
                    <a:lnTo>
                      <a:pt x="286" y="432"/>
                    </a:lnTo>
                    <a:lnTo>
                      <a:pt x="288" y="434"/>
                    </a:lnTo>
                    <a:lnTo>
                      <a:pt x="290" y="434"/>
                    </a:lnTo>
                    <a:lnTo>
                      <a:pt x="290" y="432"/>
                    </a:lnTo>
                    <a:lnTo>
                      <a:pt x="288" y="428"/>
                    </a:lnTo>
                    <a:lnTo>
                      <a:pt x="288" y="426"/>
                    </a:lnTo>
                    <a:lnTo>
                      <a:pt x="292" y="428"/>
                    </a:lnTo>
                    <a:lnTo>
                      <a:pt x="294" y="430"/>
                    </a:lnTo>
                    <a:lnTo>
                      <a:pt x="296" y="432"/>
                    </a:lnTo>
                    <a:lnTo>
                      <a:pt x="296" y="434"/>
                    </a:lnTo>
                    <a:lnTo>
                      <a:pt x="296" y="436"/>
                    </a:lnTo>
                    <a:lnTo>
                      <a:pt x="296" y="438"/>
                    </a:lnTo>
                    <a:lnTo>
                      <a:pt x="296" y="440"/>
                    </a:lnTo>
                    <a:lnTo>
                      <a:pt x="296" y="442"/>
                    </a:lnTo>
                    <a:lnTo>
                      <a:pt x="296" y="446"/>
                    </a:lnTo>
                    <a:lnTo>
                      <a:pt x="298" y="450"/>
                    </a:lnTo>
                    <a:lnTo>
                      <a:pt x="296" y="450"/>
                    </a:lnTo>
                    <a:lnTo>
                      <a:pt x="294" y="452"/>
                    </a:lnTo>
                    <a:lnTo>
                      <a:pt x="288" y="454"/>
                    </a:lnTo>
                    <a:lnTo>
                      <a:pt x="284" y="452"/>
                    </a:lnTo>
                    <a:lnTo>
                      <a:pt x="282" y="448"/>
                    </a:lnTo>
                    <a:lnTo>
                      <a:pt x="280" y="446"/>
                    </a:lnTo>
                    <a:lnTo>
                      <a:pt x="276" y="448"/>
                    </a:lnTo>
                    <a:lnTo>
                      <a:pt x="272" y="450"/>
                    </a:lnTo>
                    <a:lnTo>
                      <a:pt x="270" y="454"/>
                    </a:lnTo>
                    <a:lnTo>
                      <a:pt x="266" y="460"/>
                    </a:lnTo>
                    <a:lnTo>
                      <a:pt x="262" y="466"/>
                    </a:lnTo>
                    <a:lnTo>
                      <a:pt x="260" y="466"/>
                    </a:lnTo>
                    <a:lnTo>
                      <a:pt x="260" y="462"/>
                    </a:lnTo>
                    <a:lnTo>
                      <a:pt x="258" y="464"/>
                    </a:lnTo>
                    <a:lnTo>
                      <a:pt x="258" y="466"/>
                    </a:lnTo>
                    <a:lnTo>
                      <a:pt x="258" y="470"/>
                    </a:lnTo>
                    <a:lnTo>
                      <a:pt x="256" y="472"/>
                    </a:lnTo>
                    <a:lnTo>
                      <a:pt x="256" y="474"/>
                    </a:lnTo>
                    <a:lnTo>
                      <a:pt x="252" y="474"/>
                    </a:lnTo>
                    <a:lnTo>
                      <a:pt x="248" y="474"/>
                    </a:lnTo>
                    <a:lnTo>
                      <a:pt x="244" y="474"/>
                    </a:lnTo>
                    <a:lnTo>
                      <a:pt x="238" y="472"/>
                    </a:lnTo>
                    <a:lnTo>
                      <a:pt x="232" y="470"/>
                    </a:lnTo>
                    <a:lnTo>
                      <a:pt x="224" y="468"/>
                    </a:lnTo>
                    <a:lnTo>
                      <a:pt x="222" y="466"/>
                    </a:lnTo>
                    <a:lnTo>
                      <a:pt x="222" y="462"/>
                    </a:lnTo>
                    <a:lnTo>
                      <a:pt x="224" y="462"/>
                    </a:lnTo>
                    <a:lnTo>
                      <a:pt x="224" y="460"/>
                    </a:lnTo>
                    <a:lnTo>
                      <a:pt x="224" y="458"/>
                    </a:lnTo>
                    <a:lnTo>
                      <a:pt x="220" y="456"/>
                    </a:lnTo>
                    <a:lnTo>
                      <a:pt x="218" y="458"/>
                    </a:lnTo>
                    <a:lnTo>
                      <a:pt x="216" y="458"/>
                    </a:lnTo>
                    <a:lnTo>
                      <a:pt x="214" y="458"/>
                    </a:lnTo>
                    <a:lnTo>
                      <a:pt x="212" y="460"/>
                    </a:lnTo>
                    <a:lnTo>
                      <a:pt x="212" y="462"/>
                    </a:lnTo>
                    <a:lnTo>
                      <a:pt x="218" y="464"/>
                    </a:lnTo>
                    <a:lnTo>
                      <a:pt x="218" y="466"/>
                    </a:lnTo>
                    <a:lnTo>
                      <a:pt x="214" y="466"/>
                    </a:lnTo>
                    <a:lnTo>
                      <a:pt x="208" y="464"/>
                    </a:lnTo>
                    <a:lnTo>
                      <a:pt x="202" y="464"/>
                    </a:lnTo>
                    <a:lnTo>
                      <a:pt x="194" y="464"/>
                    </a:lnTo>
                    <a:lnTo>
                      <a:pt x="188" y="462"/>
                    </a:lnTo>
                    <a:lnTo>
                      <a:pt x="174" y="464"/>
                    </a:lnTo>
                    <a:lnTo>
                      <a:pt x="166" y="462"/>
                    </a:lnTo>
                    <a:lnTo>
                      <a:pt x="160" y="462"/>
                    </a:lnTo>
                    <a:lnTo>
                      <a:pt x="162" y="458"/>
                    </a:lnTo>
                    <a:lnTo>
                      <a:pt x="166" y="458"/>
                    </a:lnTo>
                    <a:lnTo>
                      <a:pt x="168" y="456"/>
                    </a:lnTo>
                    <a:lnTo>
                      <a:pt x="170" y="454"/>
                    </a:lnTo>
                    <a:lnTo>
                      <a:pt x="174" y="454"/>
                    </a:lnTo>
                    <a:lnTo>
                      <a:pt x="178" y="454"/>
                    </a:lnTo>
                    <a:lnTo>
                      <a:pt x="178" y="450"/>
                    </a:lnTo>
                    <a:lnTo>
                      <a:pt x="180" y="448"/>
                    </a:lnTo>
                    <a:lnTo>
                      <a:pt x="182" y="444"/>
                    </a:lnTo>
                    <a:lnTo>
                      <a:pt x="186" y="444"/>
                    </a:lnTo>
                    <a:lnTo>
                      <a:pt x="192" y="442"/>
                    </a:lnTo>
                    <a:lnTo>
                      <a:pt x="196" y="442"/>
                    </a:lnTo>
                    <a:lnTo>
                      <a:pt x="196" y="438"/>
                    </a:lnTo>
                    <a:lnTo>
                      <a:pt x="194" y="436"/>
                    </a:lnTo>
                    <a:lnTo>
                      <a:pt x="192" y="434"/>
                    </a:lnTo>
                    <a:lnTo>
                      <a:pt x="192" y="430"/>
                    </a:lnTo>
                    <a:lnTo>
                      <a:pt x="194" y="426"/>
                    </a:lnTo>
                    <a:lnTo>
                      <a:pt x="196" y="424"/>
                    </a:lnTo>
                    <a:lnTo>
                      <a:pt x="198" y="424"/>
                    </a:lnTo>
                    <a:lnTo>
                      <a:pt x="198" y="426"/>
                    </a:lnTo>
                    <a:lnTo>
                      <a:pt x="198" y="430"/>
                    </a:lnTo>
                    <a:lnTo>
                      <a:pt x="198" y="434"/>
                    </a:lnTo>
                    <a:lnTo>
                      <a:pt x="200" y="434"/>
                    </a:lnTo>
                    <a:lnTo>
                      <a:pt x="202" y="432"/>
                    </a:lnTo>
                    <a:lnTo>
                      <a:pt x="202" y="428"/>
                    </a:lnTo>
                    <a:lnTo>
                      <a:pt x="204" y="424"/>
                    </a:lnTo>
                    <a:lnTo>
                      <a:pt x="206" y="420"/>
                    </a:lnTo>
                    <a:lnTo>
                      <a:pt x="204" y="416"/>
                    </a:lnTo>
                    <a:lnTo>
                      <a:pt x="202" y="416"/>
                    </a:lnTo>
                    <a:lnTo>
                      <a:pt x="200" y="416"/>
                    </a:lnTo>
                    <a:lnTo>
                      <a:pt x="198" y="412"/>
                    </a:lnTo>
                    <a:lnTo>
                      <a:pt x="200" y="410"/>
                    </a:lnTo>
                    <a:lnTo>
                      <a:pt x="200" y="402"/>
                    </a:lnTo>
                    <a:lnTo>
                      <a:pt x="200" y="400"/>
                    </a:lnTo>
                    <a:lnTo>
                      <a:pt x="200" y="396"/>
                    </a:lnTo>
                    <a:lnTo>
                      <a:pt x="200" y="392"/>
                    </a:lnTo>
                    <a:lnTo>
                      <a:pt x="198" y="392"/>
                    </a:lnTo>
                    <a:lnTo>
                      <a:pt x="196" y="392"/>
                    </a:lnTo>
                    <a:lnTo>
                      <a:pt x="194" y="394"/>
                    </a:lnTo>
                    <a:lnTo>
                      <a:pt x="194" y="398"/>
                    </a:lnTo>
                    <a:lnTo>
                      <a:pt x="192" y="400"/>
                    </a:lnTo>
                    <a:lnTo>
                      <a:pt x="192" y="404"/>
                    </a:lnTo>
                    <a:lnTo>
                      <a:pt x="190" y="408"/>
                    </a:lnTo>
                    <a:lnTo>
                      <a:pt x="186" y="406"/>
                    </a:lnTo>
                    <a:lnTo>
                      <a:pt x="184" y="406"/>
                    </a:lnTo>
                    <a:lnTo>
                      <a:pt x="184" y="402"/>
                    </a:lnTo>
                    <a:lnTo>
                      <a:pt x="186" y="398"/>
                    </a:lnTo>
                    <a:lnTo>
                      <a:pt x="186" y="396"/>
                    </a:lnTo>
                    <a:lnTo>
                      <a:pt x="188" y="392"/>
                    </a:lnTo>
                    <a:lnTo>
                      <a:pt x="192" y="388"/>
                    </a:lnTo>
                    <a:lnTo>
                      <a:pt x="192" y="386"/>
                    </a:lnTo>
                    <a:lnTo>
                      <a:pt x="194" y="384"/>
                    </a:lnTo>
                    <a:lnTo>
                      <a:pt x="194" y="380"/>
                    </a:lnTo>
                    <a:lnTo>
                      <a:pt x="192" y="380"/>
                    </a:lnTo>
                    <a:lnTo>
                      <a:pt x="188" y="382"/>
                    </a:lnTo>
                    <a:lnTo>
                      <a:pt x="184" y="384"/>
                    </a:lnTo>
                    <a:lnTo>
                      <a:pt x="180" y="384"/>
                    </a:lnTo>
                    <a:lnTo>
                      <a:pt x="178" y="386"/>
                    </a:lnTo>
                    <a:lnTo>
                      <a:pt x="174" y="390"/>
                    </a:lnTo>
                    <a:lnTo>
                      <a:pt x="170" y="392"/>
                    </a:lnTo>
                    <a:lnTo>
                      <a:pt x="168" y="394"/>
                    </a:lnTo>
                    <a:lnTo>
                      <a:pt x="164" y="396"/>
                    </a:lnTo>
                    <a:lnTo>
                      <a:pt x="160" y="394"/>
                    </a:lnTo>
                    <a:lnTo>
                      <a:pt x="158" y="394"/>
                    </a:lnTo>
                    <a:lnTo>
                      <a:pt x="156" y="390"/>
                    </a:lnTo>
                    <a:lnTo>
                      <a:pt x="158" y="388"/>
                    </a:lnTo>
                    <a:lnTo>
                      <a:pt x="162" y="386"/>
                    </a:lnTo>
                    <a:lnTo>
                      <a:pt x="166" y="386"/>
                    </a:lnTo>
                    <a:lnTo>
                      <a:pt x="168" y="384"/>
                    </a:lnTo>
                    <a:lnTo>
                      <a:pt x="168" y="382"/>
                    </a:lnTo>
                    <a:lnTo>
                      <a:pt x="166" y="380"/>
                    </a:lnTo>
                    <a:lnTo>
                      <a:pt x="164" y="380"/>
                    </a:lnTo>
                    <a:lnTo>
                      <a:pt x="164" y="378"/>
                    </a:lnTo>
                    <a:lnTo>
                      <a:pt x="164" y="374"/>
                    </a:lnTo>
                    <a:lnTo>
                      <a:pt x="166" y="372"/>
                    </a:lnTo>
                    <a:lnTo>
                      <a:pt x="170" y="372"/>
                    </a:lnTo>
                    <a:lnTo>
                      <a:pt x="170" y="368"/>
                    </a:lnTo>
                    <a:lnTo>
                      <a:pt x="168" y="366"/>
                    </a:lnTo>
                    <a:lnTo>
                      <a:pt x="166" y="366"/>
                    </a:lnTo>
                    <a:lnTo>
                      <a:pt x="164" y="368"/>
                    </a:lnTo>
                    <a:lnTo>
                      <a:pt x="160" y="372"/>
                    </a:lnTo>
                    <a:lnTo>
                      <a:pt x="156" y="376"/>
                    </a:lnTo>
                    <a:lnTo>
                      <a:pt x="154" y="374"/>
                    </a:lnTo>
                    <a:lnTo>
                      <a:pt x="150" y="372"/>
                    </a:lnTo>
                    <a:lnTo>
                      <a:pt x="152" y="370"/>
                    </a:lnTo>
                    <a:lnTo>
                      <a:pt x="154" y="368"/>
                    </a:lnTo>
                    <a:lnTo>
                      <a:pt x="158" y="366"/>
                    </a:lnTo>
                    <a:lnTo>
                      <a:pt x="160" y="364"/>
                    </a:lnTo>
                    <a:lnTo>
                      <a:pt x="158" y="362"/>
                    </a:lnTo>
                    <a:lnTo>
                      <a:pt x="152" y="362"/>
                    </a:lnTo>
                    <a:lnTo>
                      <a:pt x="154" y="358"/>
                    </a:lnTo>
                    <a:lnTo>
                      <a:pt x="154" y="356"/>
                    </a:lnTo>
                    <a:lnTo>
                      <a:pt x="154" y="350"/>
                    </a:lnTo>
                    <a:lnTo>
                      <a:pt x="158" y="348"/>
                    </a:lnTo>
                    <a:lnTo>
                      <a:pt x="160" y="350"/>
                    </a:lnTo>
                    <a:lnTo>
                      <a:pt x="164" y="354"/>
                    </a:lnTo>
                    <a:lnTo>
                      <a:pt x="168" y="354"/>
                    </a:lnTo>
                    <a:lnTo>
                      <a:pt x="170" y="350"/>
                    </a:lnTo>
                    <a:lnTo>
                      <a:pt x="170" y="348"/>
                    </a:lnTo>
                    <a:lnTo>
                      <a:pt x="168" y="344"/>
                    </a:lnTo>
                    <a:lnTo>
                      <a:pt x="164" y="340"/>
                    </a:lnTo>
                    <a:lnTo>
                      <a:pt x="162" y="336"/>
                    </a:lnTo>
                    <a:lnTo>
                      <a:pt x="156" y="334"/>
                    </a:lnTo>
                    <a:lnTo>
                      <a:pt x="154" y="334"/>
                    </a:lnTo>
                    <a:lnTo>
                      <a:pt x="144" y="332"/>
                    </a:lnTo>
                    <a:lnTo>
                      <a:pt x="140" y="330"/>
                    </a:lnTo>
                    <a:lnTo>
                      <a:pt x="140" y="328"/>
                    </a:lnTo>
                    <a:lnTo>
                      <a:pt x="138" y="326"/>
                    </a:lnTo>
                    <a:lnTo>
                      <a:pt x="134" y="330"/>
                    </a:lnTo>
                    <a:lnTo>
                      <a:pt x="130" y="332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6" y="334"/>
                    </a:lnTo>
                    <a:lnTo>
                      <a:pt x="116" y="332"/>
                    </a:lnTo>
                    <a:lnTo>
                      <a:pt x="120" y="328"/>
                    </a:lnTo>
                    <a:lnTo>
                      <a:pt x="124" y="328"/>
                    </a:lnTo>
                    <a:lnTo>
                      <a:pt x="126" y="324"/>
                    </a:lnTo>
                    <a:lnTo>
                      <a:pt x="122" y="324"/>
                    </a:lnTo>
                    <a:lnTo>
                      <a:pt x="118" y="324"/>
                    </a:lnTo>
                    <a:lnTo>
                      <a:pt x="116" y="326"/>
                    </a:lnTo>
                    <a:lnTo>
                      <a:pt x="112" y="330"/>
                    </a:lnTo>
                    <a:lnTo>
                      <a:pt x="106" y="334"/>
                    </a:lnTo>
                    <a:lnTo>
                      <a:pt x="106" y="328"/>
                    </a:lnTo>
                    <a:lnTo>
                      <a:pt x="108" y="324"/>
                    </a:lnTo>
                    <a:lnTo>
                      <a:pt x="108" y="320"/>
                    </a:lnTo>
                    <a:lnTo>
                      <a:pt x="108" y="318"/>
                    </a:lnTo>
                    <a:lnTo>
                      <a:pt x="106" y="320"/>
                    </a:lnTo>
                    <a:lnTo>
                      <a:pt x="104" y="324"/>
                    </a:lnTo>
                    <a:lnTo>
                      <a:pt x="102" y="324"/>
                    </a:lnTo>
                    <a:lnTo>
                      <a:pt x="100" y="322"/>
                    </a:lnTo>
                    <a:lnTo>
                      <a:pt x="100" y="320"/>
                    </a:lnTo>
                    <a:lnTo>
                      <a:pt x="102" y="316"/>
                    </a:lnTo>
                    <a:lnTo>
                      <a:pt x="104" y="310"/>
                    </a:lnTo>
                    <a:lnTo>
                      <a:pt x="102" y="308"/>
                    </a:lnTo>
                    <a:lnTo>
                      <a:pt x="100" y="306"/>
                    </a:lnTo>
                    <a:lnTo>
                      <a:pt x="96" y="308"/>
                    </a:lnTo>
                    <a:lnTo>
                      <a:pt x="96" y="310"/>
                    </a:lnTo>
                    <a:lnTo>
                      <a:pt x="96" y="314"/>
                    </a:lnTo>
                    <a:lnTo>
                      <a:pt x="96" y="320"/>
                    </a:lnTo>
                    <a:lnTo>
                      <a:pt x="94" y="326"/>
                    </a:lnTo>
                    <a:lnTo>
                      <a:pt x="90" y="330"/>
                    </a:lnTo>
                    <a:lnTo>
                      <a:pt x="96" y="332"/>
                    </a:lnTo>
                    <a:lnTo>
                      <a:pt x="98" y="334"/>
                    </a:lnTo>
                    <a:lnTo>
                      <a:pt x="98" y="336"/>
                    </a:lnTo>
                    <a:lnTo>
                      <a:pt x="94" y="338"/>
                    </a:lnTo>
                    <a:lnTo>
                      <a:pt x="94" y="340"/>
                    </a:lnTo>
                    <a:lnTo>
                      <a:pt x="98" y="340"/>
                    </a:lnTo>
                    <a:lnTo>
                      <a:pt x="104" y="340"/>
                    </a:lnTo>
                    <a:lnTo>
                      <a:pt x="104" y="342"/>
                    </a:lnTo>
                    <a:lnTo>
                      <a:pt x="102" y="344"/>
                    </a:lnTo>
                    <a:lnTo>
                      <a:pt x="98" y="346"/>
                    </a:lnTo>
                    <a:lnTo>
                      <a:pt x="94" y="346"/>
                    </a:lnTo>
                    <a:lnTo>
                      <a:pt x="90" y="346"/>
                    </a:lnTo>
                    <a:lnTo>
                      <a:pt x="86" y="346"/>
                    </a:lnTo>
                    <a:lnTo>
                      <a:pt x="82" y="346"/>
                    </a:lnTo>
                    <a:lnTo>
                      <a:pt x="80" y="346"/>
                    </a:lnTo>
                    <a:lnTo>
                      <a:pt x="78" y="344"/>
                    </a:lnTo>
                    <a:lnTo>
                      <a:pt x="72" y="344"/>
                    </a:lnTo>
                    <a:lnTo>
                      <a:pt x="68" y="342"/>
                    </a:lnTo>
                    <a:lnTo>
                      <a:pt x="64" y="342"/>
                    </a:lnTo>
                    <a:lnTo>
                      <a:pt x="64" y="334"/>
                    </a:lnTo>
                    <a:lnTo>
                      <a:pt x="68" y="336"/>
                    </a:lnTo>
                    <a:lnTo>
                      <a:pt x="76" y="338"/>
                    </a:lnTo>
                    <a:lnTo>
                      <a:pt x="78" y="336"/>
                    </a:lnTo>
                    <a:lnTo>
                      <a:pt x="74" y="334"/>
                    </a:lnTo>
                    <a:lnTo>
                      <a:pt x="70" y="332"/>
                    </a:lnTo>
                    <a:lnTo>
                      <a:pt x="70" y="328"/>
                    </a:lnTo>
                    <a:lnTo>
                      <a:pt x="72" y="326"/>
                    </a:lnTo>
                    <a:lnTo>
                      <a:pt x="74" y="326"/>
                    </a:lnTo>
                    <a:lnTo>
                      <a:pt x="72" y="322"/>
                    </a:lnTo>
                    <a:lnTo>
                      <a:pt x="68" y="318"/>
                    </a:lnTo>
                    <a:lnTo>
                      <a:pt x="64" y="318"/>
                    </a:lnTo>
                    <a:lnTo>
                      <a:pt x="62" y="318"/>
                    </a:lnTo>
                    <a:lnTo>
                      <a:pt x="62" y="288"/>
                    </a:lnTo>
                    <a:lnTo>
                      <a:pt x="60" y="286"/>
                    </a:lnTo>
                    <a:lnTo>
                      <a:pt x="58" y="286"/>
                    </a:lnTo>
                    <a:lnTo>
                      <a:pt x="58" y="284"/>
                    </a:lnTo>
                    <a:lnTo>
                      <a:pt x="56" y="276"/>
                    </a:lnTo>
                    <a:lnTo>
                      <a:pt x="56" y="266"/>
                    </a:lnTo>
                    <a:lnTo>
                      <a:pt x="60" y="262"/>
                    </a:lnTo>
                    <a:lnTo>
                      <a:pt x="60" y="258"/>
                    </a:lnTo>
                    <a:lnTo>
                      <a:pt x="58" y="256"/>
                    </a:lnTo>
                    <a:lnTo>
                      <a:pt x="60" y="252"/>
                    </a:lnTo>
                    <a:lnTo>
                      <a:pt x="62" y="248"/>
                    </a:lnTo>
                    <a:lnTo>
                      <a:pt x="62" y="246"/>
                    </a:lnTo>
                    <a:lnTo>
                      <a:pt x="62" y="238"/>
                    </a:lnTo>
                    <a:lnTo>
                      <a:pt x="60" y="236"/>
                    </a:lnTo>
                    <a:lnTo>
                      <a:pt x="60" y="232"/>
                    </a:lnTo>
                    <a:lnTo>
                      <a:pt x="58" y="230"/>
                    </a:lnTo>
                    <a:lnTo>
                      <a:pt x="60" y="226"/>
                    </a:lnTo>
                    <a:lnTo>
                      <a:pt x="60" y="222"/>
                    </a:lnTo>
                    <a:lnTo>
                      <a:pt x="56" y="220"/>
                    </a:lnTo>
                    <a:lnTo>
                      <a:pt x="52" y="220"/>
                    </a:lnTo>
                    <a:lnTo>
                      <a:pt x="48" y="220"/>
                    </a:lnTo>
                    <a:lnTo>
                      <a:pt x="46" y="216"/>
                    </a:lnTo>
                    <a:lnTo>
                      <a:pt x="42" y="196"/>
                    </a:lnTo>
                    <a:lnTo>
                      <a:pt x="38" y="180"/>
                    </a:lnTo>
                    <a:lnTo>
                      <a:pt x="30" y="170"/>
                    </a:lnTo>
                    <a:lnTo>
                      <a:pt x="24" y="160"/>
                    </a:lnTo>
                    <a:lnTo>
                      <a:pt x="22" y="152"/>
                    </a:lnTo>
                    <a:lnTo>
                      <a:pt x="18" y="148"/>
                    </a:lnTo>
                    <a:lnTo>
                      <a:pt x="6" y="130"/>
                    </a:lnTo>
                    <a:lnTo>
                      <a:pt x="6" y="118"/>
                    </a:lnTo>
                    <a:lnTo>
                      <a:pt x="0" y="104"/>
                    </a:lnTo>
                    <a:lnTo>
                      <a:pt x="6" y="94"/>
                    </a:lnTo>
                    <a:lnTo>
                      <a:pt x="8" y="90"/>
                    </a:lnTo>
                    <a:lnTo>
                      <a:pt x="4" y="80"/>
                    </a:lnTo>
                    <a:lnTo>
                      <a:pt x="2" y="76"/>
                    </a:lnTo>
                    <a:lnTo>
                      <a:pt x="6" y="64"/>
                    </a:lnTo>
                    <a:lnTo>
                      <a:pt x="4" y="58"/>
                    </a:lnTo>
                    <a:lnTo>
                      <a:pt x="6" y="56"/>
                    </a:lnTo>
                    <a:lnTo>
                      <a:pt x="10" y="54"/>
                    </a:lnTo>
                    <a:lnTo>
                      <a:pt x="14" y="52"/>
                    </a:lnTo>
                    <a:lnTo>
                      <a:pt x="20" y="50"/>
                    </a:lnTo>
                    <a:lnTo>
                      <a:pt x="22" y="46"/>
                    </a:lnTo>
                    <a:lnTo>
                      <a:pt x="28" y="44"/>
                    </a:lnTo>
                    <a:lnTo>
                      <a:pt x="32" y="40"/>
                    </a:lnTo>
                    <a:lnTo>
                      <a:pt x="36" y="26"/>
                    </a:lnTo>
                    <a:lnTo>
                      <a:pt x="44" y="8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58" y="0"/>
                    </a:lnTo>
                    <a:lnTo>
                      <a:pt x="62" y="2"/>
                    </a:lnTo>
                    <a:lnTo>
                      <a:pt x="66" y="0"/>
                    </a:lnTo>
                    <a:lnTo>
                      <a:pt x="76" y="2"/>
                    </a:lnTo>
                    <a:lnTo>
                      <a:pt x="92" y="10"/>
                    </a:lnTo>
                    <a:lnTo>
                      <a:pt x="102" y="30"/>
                    </a:lnTo>
                    <a:lnTo>
                      <a:pt x="106" y="28"/>
                    </a:lnTo>
                    <a:lnTo>
                      <a:pt x="62" y="40"/>
                    </a:lnTo>
                    <a:lnTo>
                      <a:pt x="32" y="40"/>
                    </a:lnTo>
                    <a:lnTo>
                      <a:pt x="32" y="48"/>
                    </a:lnTo>
                    <a:lnTo>
                      <a:pt x="24" y="48"/>
                    </a:lnTo>
                    <a:lnTo>
                      <a:pt x="22" y="68"/>
                    </a:lnTo>
                    <a:lnTo>
                      <a:pt x="32" y="68"/>
                    </a:lnTo>
                    <a:lnTo>
                      <a:pt x="32" y="74"/>
                    </a:lnTo>
                    <a:lnTo>
                      <a:pt x="46" y="74"/>
                    </a:lnTo>
                    <a:lnTo>
                      <a:pt x="46" y="68"/>
                    </a:lnTo>
                    <a:lnTo>
                      <a:pt x="48" y="66"/>
                    </a:lnTo>
                    <a:lnTo>
                      <a:pt x="50" y="58"/>
                    </a:lnTo>
                    <a:lnTo>
                      <a:pt x="56" y="52"/>
                    </a:lnTo>
                    <a:lnTo>
                      <a:pt x="76" y="52"/>
                    </a:lnTo>
                    <a:lnTo>
                      <a:pt x="74" y="40"/>
                    </a:lnTo>
                    <a:lnTo>
                      <a:pt x="74" y="28"/>
                    </a:lnTo>
                    <a:lnTo>
                      <a:pt x="84" y="28"/>
                    </a:lnTo>
                    <a:lnTo>
                      <a:pt x="84" y="24"/>
                    </a:lnTo>
                    <a:lnTo>
                      <a:pt x="76" y="18"/>
                    </a:lnTo>
                    <a:lnTo>
                      <a:pt x="70" y="18"/>
                    </a:lnTo>
                    <a:lnTo>
                      <a:pt x="66" y="22"/>
                    </a:lnTo>
                    <a:lnTo>
                      <a:pt x="64" y="34"/>
                    </a:lnTo>
                    <a:lnTo>
                      <a:pt x="62" y="40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3" name="Freeform 72"/>
              <p:cNvSpPr>
                <a:spLocks/>
              </p:cNvSpPr>
              <p:nvPr/>
            </p:nvSpPr>
            <p:spPr bwMode="auto">
              <a:xfrm>
                <a:off x="4178" y="3001"/>
                <a:ext cx="52" cy="48"/>
              </a:xfrm>
              <a:custGeom>
                <a:avLst/>
                <a:gdLst>
                  <a:gd name="T0" fmla="*/ 34 w 52"/>
                  <a:gd name="T1" fmla="*/ 6 h 48"/>
                  <a:gd name="T2" fmla="*/ 38 w 52"/>
                  <a:gd name="T3" fmla="*/ 8 h 48"/>
                  <a:gd name="T4" fmla="*/ 44 w 52"/>
                  <a:gd name="T5" fmla="*/ 6 h 48"/>
                  <a:gd name="T6" fmla="*/ 46 w 52"/>
                  <a:gd name="T7" fmla="*/ 4 h 48"/>
                  <a:gd name="T8" fmla="*/ 50 w 52"/>
                  <a:gd name="T9" fmla="*/ 4 h 48"/>
                  <a:gd name="T10" fmla="*/ 52 w 52"/>
                  <a:gd name="T11" fmla="*/ 8 h 48"/>
                  <a:gd name="T12" fmla="*/ 48 w 52"/>
                  <a:gd name="T13" fmla="*/ 12 h 48"/>
                  <a:gd name="T14" fmla="*/ 38 w 52"/>
                  <a:gd name="T15" fmla="*/ 12 h 48"/>
                  <a:gd name="T16" fmla="*/ 30 w 52"/>
                  <a:gd name="T17" fmla="*/ 16 h 48"/>
                  <a:gd name="T18" fmla="*/ 28 w 52"/>
                  <a:gd name="T19" fmla="*/ 20 h 48"/>
                  <a:gd name="T20" fmla="*/ 36 w 52"/>
                  <a:gd name="T21" fmla="*/ 20 h 48"/>
                  <a:gd name="T22" fmla="*/ 40 w 52"/>
                  <a:gd name="T23" fmla="*/ 20 h 48"/>
                  <a:gd name="T24" fmla="*/ 38 w 52"/>
                  <a:gd name="T25" fmla="*/ 22 h 48"/>
                  <a:gd name="T26" fmla="*/ 30 w 52"/>
                  <a:gd name="T27" fmla="*/ 24 h 48"/>
                  <a:gd name="T28" fmla="*/ 28 w 52"/>
                  <a:gd name="T29" fmla="*/ 28 h 48"/>
                  <a:gd name="T30" fmla="*/ 38 w 52"/>
                  <a:gd name="T31" fmla="*/ 28 h 48"/>
                  <a:gd name="T32" fmla="*/ 42 w 52"/>
                  <a:gd name="T33" fmla="*/ 26 h 48"/>
                  <a:gd name="T34" fmla="*/ 36 w 52"/>
                  <a:gd name="T35" fmla="*/ 32 h 48"/>
                  <a:gd name="T36" fmla="*/ 26 w 52"/>
                  <a:gd name="T37" fmla="*/ 36 h 48"/>
                  <a:gd name="T38" fmla="*/ 22 w 52"/>
                  <a:gd name="T39" fmla="*/ 40 h 48"/>
                  <a:gd name="T40" fmla="*/ 22 w 52"/>
                  <a:gd name="T41" fmla="*/ 44 h 48"/>
                  <a:gd name="T42" fmla="*/ 16 w 52"/>
                  <a:gd name="T43" fmla="*/ 42 h 48"/>
                  <a:gd name="T44" fmla="*/ 14 w 52"/>
                  <a:gd name="T45" fmla="*/ 46 h 48"/>
                  <a:gd name="T46" fmla="*/ 4 w 52"/>
                  <a:gd name="T47" fmla="*/ 48 h 48"/>
                  <a:gd name="T48" fmla="*/ 8 w 52"/>
                  <a:gd name="T49" fmla="*/ 42 h 48"/>
                  <a:gd name="T50" fmla="*/ 8 w 52"/>
                  <a:gd name="T51" fmla="*/ 36 h 48"/>
                  <a:gd name="T52" fmla="*/ 14 w 52"/>
                  <a:gd name="T53" fmla="*/ 28 h 48"/>
                  <a:gd name="T54" fmla="*/ 14 w 52"/>
                  <a:gd name="T55" fmla="*/ 24 h 48"/>
                  <a:gd name="T56" fmla="*/ 6 w 52"/>
                  <a:gd name="T57" fmla="*/ 22 h 48"/>
                  <a:gd name="T58" fmla="*/ 2 w 52"/>
                  <a:gd name="T59" fmla="*/ 16 h 48"/>
                  <a:gd name="T60" fmla="*/ 0 w 52"/>
                  <a:gd name="T61" fmla="*/ 10 h 48"/>
                  <a:gd name="T62" fmla="*/ 8 w 52"/>
                  <a:gd name="T63" fmla="*/ 12 h 48"/>
                  <a:gd name="T64" fmla="*/ 12 w 52"/>
                  <a:gd name="T65" fmla="*/ 14 h 48"/>
                  <a:gd name="T66" fmla="*/ 18 w 52"/>
                  <a:gd name="T67" fmla="*/ 14 h 48"/>
                  <a:gd name="T68" fmla="*/ 22 w 52"/>
                  <a:gd name="T69" fmla="*/ 8 h 48"/>
                  <a:gd name="T70" fmla="*/ 22 w 52"/>
                  <a:gd name="T71" fmla="*/ 2 h 48"/>
                  <a:gd name="T72" fmla="*/ 30 w 52"/>
                  <a:gd name="T73" fmla="*/ 0 h 48"/>
                  <a:gd name="T74" fmla="*/ 34 w 52"/>
                  <a:gd name="T75" fmla="*/ 2 h 4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2" h="48">
                    <a:moveTo>
                      <a:pt x="34" y="2"/>
                    </a:moveTo>
                    <a:lnTo>
                      <a:pt x="34" y="6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50" y="4"/>
                    </a:lnTo>
                    <a:lnTo>
                      <a:pt x="50" y="6"/>
                    </a:lnTo>
                    <a:lnTo>
                      <a:pt x="52" y="8"/>
                    </a:lnTo>
                    <a:lnTo>
                      <a:pt x="52" y="12"/>
                    </a:lnTo>
                    <a:lnTo>
                      <a:pt x="48" y="12"/>
                    </a:lnTo>
                    <a:lnTo>
                      <a:pt x="44" y="10"/>
                    </a:lnTo>
                    <a:lnTo>
                      <a:pt x="38" y="12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6" y="20"/>
                    </a:lnTo>
                    <a:lnTo>
                      <a:pt x="38" y="18"/>
                    </a:lnTo>
                    <a:lnTo>
                      <a:pt x="40" y="20"/>
                    </a:lnTo>
                    <a:lnTo>
                      <a:pt x="38" y="22"/>
                    </a:lnTo>
                    <a:lnTo>
                      <a:pt x="36" y="24"/>
                    </a:lnTo>
                    <a:lnTo>
                      <a:pt x="30" y="24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32" y="30"/>
                    </a:lnTo>
                    <a:lnTo>
                      <a:pt x="38" y="28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2" y="30"/>
                    </a:lnTo>
                    <a:lnTo>
                      <a:pt x="36" y="32"/>
                    </a:lnTo>
                    <a:lnTo>
                      <a:pt x="30" y="34"/>
                    </a:lnTo>
                    <a:lnTo>
                      <a:pt x="26" y="36"/>
                    </a:lnTo>
                    <a:lnTo>
                      <a:pt x="22" y="38"/>
                    </a:lnTo>
                    <a:lnTo>
                      <a:pt x="22" y="40"/>
                    </a:lnTo>
                    <a:lnTo>
                      <a:pt x="22" y="42"/>
                    </a:lnTo>
                    <a:lnTo>
                      <a:pt x="22" y="44"/>
                    </a:lnTo>
                    <a:lnTo>
                      <a:pt x="20" y="42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4" y="46"/>
                    </a:lnTo>
                    <a:lnTo>
                      <a:pt x="8" y="46"/>
                    </a:lnTo>
                    <a:lnTo>
                      <a:pt x="4" y="48"/>
                    </a:lnTo>
                    <a:lnTo>
                      <a:pt x="6" y="46"/>
                    </a:lnTo>
                    <a:lnTo>
                      <a:pt x="8" y="42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8" y="32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6" y="22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6" y="16"/>
                    </a:lnTo>
                    <a:lnTo>
                      <a:pt x="18" y="14"/>
                    </a:lnTo>
                    <a:lnTo>
                      <a:pt x="22" y="12"/>
                    </a:lnTo>
                    <a:lnTo>
                      <a:pt x="22" y="8"/>
                    </a:lnTo>
                    <a:lnTo>
                      <a:pt x="22" y="6"/>
                    </a:lnTo>
                    <a:lnTo>
                      <a:pt x="22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4" name="Freeform 73"/>
              <p:cNvSpPr>
                <a:spLocks/>
              </p:cNvSpPr>
              <p:nvPr/>
            </p:nvSpPr>
            <p:spPr bwMode="auto">
              <a:xfrm>
                <a:off x="3622" y="2733"/>
                <a:ext cx="194" cy="582"/>
              </a:xfrm>
              <a:custGeom>
                <a:avLst/>
                <a:gdLst>
                  <a:gd name="T0" fmla="*/ 72 w 194"/>
                  <a:gd name="T1" fmla="*/ 20 h 582"/>
                  <a:gd name="T2" fmla="*/ 92 w 194"/>
                  <a:gd name="T3" fmla="*/ 214 h 582"/>
                  <a:gd name="T4" fmla="*/ 100 w 194"/>
                  <a:gd name="T5" fmla="*/ 248 h 582"/>
                  <a:gd name="T6" fmla="*/ 142 w 194"/>
                  <a:gd name="T7" fmla="*/ 232 h 582"/>
                  <a:gd name="T8" fmla="*/ 168 w 194"/>
                  <a:gd name="T9" fmla="*/ 278 h 582"/>
                  <a:gd name="T10" fmla="*/ 146 w 194"/>
                  <a:gd name="T11" fmla="*/ 304 h 582"/>
                  <a:gd name="T12" fmla="*/ 134 w 194"/>
                  <a:gd name="T13" fmla="*/ 328 h 582"/>
                  <a:gd name="T14" fmla="*/ 138 w 194"/>
                  <a:gd name="T15" fmla="*/ 370 h 582"/>
                  <a:gd name="T16" fmla="*/ 156 w 194"/>
                  <a:gd name="T17" fmla="*/ 412 h 582"/>
                  <a:gd name="T18" fmla="*/ 180 w 194"/>
                  <a:gd name="T19" fmla="*/ 472 h 582"/>
                  <a:gd name="T20" fmla="*/ 192 w 194"/>
                  <a:gd name="T21" fmla="*/ 478 h 582"/>
                  <a:gd name="T22" fmla="*/ 194 w 194"/>
                  <a:gd name="T23" fmla="*/ 498 h 582"/>
                  <a:gd name="T24" fmla="*/ 192 w 194"/>
                  <a:gd name="T25" fmla="*/ 514 h 582"/>
                  <a:gd name="T26" fmla="*/ 192 w 194"/>
                  <a:gd name="T27" fmla="*/ 538 h 582"/>
                  <a:gd name="T28" fmla="*/ 186 w 194"/>
                  <a:gd name="T29" fmla="*/ 560 h 582"/>
                  <a:gd name="T30" fmla="*/ 174 w 194"/>
                  <a:gd name="T31" fmla="*/ 550 h 582"/>
                  <a:gd name="T32" fmla="*/ 178 w 194"/>
                  <a:gd name="T33" fmla="*/ 562 h 582"/>
                  <a:gd name="T34" fmla="*/ 182 w 194"/>
                  <a:gd name="T35" fmla="*/ 572 h 582"/>
                  <a:gd name="T36" fmla="*/ 192 w 194"/>
                  <a:gd name="T37" fmla="*/ 578 h 582"/>
                  <a:gd name="T38" fmla="*/ 182 w 194"/>
                  <a:gd name="T39" fmla="*/ 582 h 582"/>
                  <a:gd name="T40" fmla="*/ 170 w 194"/>
                  <a:gd name="T41" fmla="*/ 572 h 582"/>
                  <a:gd name="T42" fmla="*/ 156 w 194"/>
                  <a:gd name="T43" fmla="*/ 566 h 582"/>
                  <a:gd name="T44" fmla="*/ 140 w 194"/>
                  <a:gd name="T45" fmla="*/ 558 h 582"/>
                  <a:gd name="T46" fmla="*/ 132 w 194"/>
                  <a:gd name="T47" fmla="*/ 546 h 582"/>
                  <a:gd name="T48" fmla="*/ 138 w 194"/>
                  <a:gd name="T49" fmla="*/ 540 h 582"/>
                  <a:gd name="T50" fmla="*/ 124 w 194"/>
                  <a:gd name="T51" fmla="*/ 536 h 582"/>
                  <a:gd name="T52" fmla="*/ 126 w 194"/>
                  <a:gd name="T53" fmla="*/ 542 h 582"/>
                  <a:gd name="T54" fmla="*/ 110 w 194"/>
                  <a:gd name="T55" fmla="*/ 542 h 582"/>
                  <a:gd name="T56" fmla="*/ 110 w 194"/>
                  <a:gd name="T57" fmla="*/ 530 h 582"/>
                  <a:gd name="T58" fmla="*/ 92 w 194"/>
                  <a:gd name="T59" fmla="*/ 528 h 582"/>
                  <a:gd name="T60" fmla="*/ 94 w 194"/>
                  <a:gd name="T61" fmla="*/ 546 h 582"/>
                  <a:gd name="T62" fmla="*/ 88 w 194"/>
                  <a:gd name="T63" fmla="*/ 552 h 582"/>
                  <a:gd name="T64" fmla="*/ 76 w 194"/>
                  <a:gd name="T65" fmla="*/ 536 h 582"/>
                  <a:gd name="T66" fmla="*/ 76 w 194"/>
                  <a:gd name="T67" fmla="*/ 524 h 582"/>
                  <a:gd name="T68" fmla="*/ 74 w 194"/>
                  <a:gd name="T69" fmla="*/ 514 h 582"/>
                  <a:gd name="T70" fmla="*/ 86 w 194"/>
                  <a:gd name="T71" fmla="*/ 504 h 582"/>
                  <a:gd name="T72" fmla="*/ 98 w 194"/>
                  <a:gd name="T73" fmla="*/ 492 h 582"/>
                  <a:gd name="T74" fmla="*/ 106 w 194"/>
                  <a:gd name="T75" fmla="*/ 482 h 582"/>
                  <a:gd name="T76" fmla="*/ 104 w 194"/>
                  <a:gd name="T77" fmla="*/ 468 h 582"/>
                  <a:gd name="T78" fmla="*/ 106 w 194"/>
                  <a:gd name="T79" fmla="*/ 450 h 582"/>
                  <a:gd name="T80" fmla="*/ 106 w 194"/>
                  <a:gd name="T81" fmla="*/ 438 h 582"/>
                  <a:gd name="T82" fmla="*/ 96 w 194"/>
                  <a:gd name="T83" fmla="*/ 444 h 582"/>
                  <a:gd name="T84" fmla="*/ 100 w 194"/>
                  <a:gd name="T85" fmla="*/ 460 h 582"/>
                  <a:gd name="T86" fmla="*/ 98 w 194"/>
                  <a:gd name="T87" fmla="*/ 474 h 582"/>
                  <a:gd name="T88" fmla="*/ 98 w 194"/>
                  <a:gd name="T89" fmla="*/ 484 h 582"/>
                  <a:gd name="T90" fmla="*/ 94 w 194"/>
                  <a:gd name="T91" fmla="*/ 496 h 582"/>
                  <a:gd name="T92" fmla="*/ 82 w 194"/>
                  <a:gd name="T93" fmla="*/ 498 h 582"/>
                  <a:gd name="T94" fmla="*/ 84 w 194"/>
                  <a:gd name="T95" fmla="*/ 482 h 582"/>
                  <a:gd name="T96" fmla="*/ 82 w 194"/>
                  <a:gd name="T97" fmla="*/ 466 h 582"/>
                  <a:gd name="T98" fmla="*/ 84 w 194"/>
                  <a:gd name="T99" fmla="*/ 448 h 582"/>
                  <a:gd name="T100" fmla="*/ 82 w 194"/>
                  <a:gd name="T101" fmla="*/ 428 h 582"/>
                  <a:gd name="T102" fmla="*/ 78 w 194"/>
                  <a:gd name="T103" fmla="*/ 422 h 582"/>
                  <a:gd name="T104" fmla="*/ 58 w 194"/>
                  <a:gd name="T105" fmla="*/ 418 h 582"/>
                  <a:gd name="T106" fmla="*/ 50 w 194"/>
                  <a:gd name="T107" fmla="*/ 416 h 582"/>
                  <a:gd name="T108" fmla="*/ 36 w 194"/>
                  <a:gd name="T109" fmla="*/ 416 h 582"/>
                  <a:gd name="T110" fmla="*/ 72 w 194"/>
                  <a:gd name="T111" fmla="*/ 318 h 582"/>
                  <a:gd name="T112" fmla="*/ 26 w 194"/>
                  <a:gd name="T113" fmla="*/ 278 h 582"/>
                  <a:gd name="T114" fmla="*/ 14 w 194"/>
                  <a:gd name="T115" fmla="*/ 260 h 582"/>
                  <a:gd name="T116" fmla="*/ 0 w 194"/>
                  <a:gd name="T117" fmla="*/ 200 h 5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4" h="582">
                    <a:moveTo>
                      <a:pt x="2" y="0"/>
                    </a:moveTo>
                    <a:lnTo>
                      <a:pt x="24" y="4"/>
                    </a:lnTo>
                    <a:lnTo>
                      <a:pt x="40" y="8"/>
                    </a:lnTo>
                    <a:lnTo>
                      <a:pt x="58" y="16"/>
                    </a:lnTo>
                    <a:lnTo>
                      <a:pt x="72" y="20"/>
                    </a:lnTo>
                    <a:lnTo>
                      <a:pt x="104" y="26"/>
                    </a:lnTo>
                    <a:lnTo>
                      <a:pt x="112" y="30"/>
                    </a:lnTo>
                    <a:lnTo>
                      <a:pt x="104" y="158"/>
                    </a:lnTo>
                    <a:lnTo>
                      <a:pt x="100" y="198"/>
                    </a:lnTo>
                    <a:lnTo>
                      <a:pt x="92" y="214"/>
                    </a:lnTo>
                    <a:lnTo>
                      <a:pt x="90" y="218"/>
                    </a:lnTo>
                    <a:lnTo>
                      <a:pt x="90" y="236"/>
                    </a:lnTo>
                    <a:lnTo>
                      <a:pt x="92" y="242"/>
                    </a:lnTo>
                    <a:lnTo>
                      <a:pt x="96" y="246"/>
                    </a:lnTo>
                    <a:lnTo>
                      <a:pt x="100" y="248"/>
                    </a:lnTo>
                    <a:lnTo>
                      <a:pt x="104" y="248"/>
                    </a:lnTo>
                    <a:lnTo>
                      <a:pt x="116" y="248"/>
                    </a:lnTo>
                    <a:lnTo>
                      <a:pt x="134" y="242"/>
                    </a:lnTo>
                    <a:lnTo>
                      <a:pt x="140" y="236"/>
                    </a:lnTo>
                    <a:lnTo>
                      <a:pt x="142" y="232"/>
                    </a:lnTo>
                    <a:lnTo>
                      <a:pt x="144" y="220"/>
                    </a:lnTo>
                    <a:lnTo>
                      <a:pt x="148" y="228"/>
                    </a:lnTo>
                    <a:lnTo>
                      <a:pt x="172" y="252"/>
                    </a:lnTo>
                    <a:lnTo>
                      <a:pt x="176" y="260"/>
                    </a:lnTo>
                    <a:lnTo>
                      <a:pt x="168" y="278"/>
                    </a:lnTo>
                    <a:lnTo>
                      <a:pt x="164" y="292"/>
                    </a:lnTo>
                    <a:lnTo>
                      <a:pt x="160" y="296"/>
                    </a:lnTo>
                    <a:lnTo>
                      <a:pt x="154" y="298"/>
                    </a:lnTo>
                    <a:lnTo>
                      <a:pt x="152" y="302"/>
                    </a:lnTo>
                    <a:lnTo>
                      <a:pt x="146" y="304"/>
                    </a:lnTo>
                    <a:lnTo>
                      <a:pt x="142" y="306"/>
                    </a:lnTo>
                    <a:lnTo>
                      <a:pt x="138" y="308"/>
                    </a:lnTo>
                    <a:lnTo>
                      <a:pt x="136" y="310"/>
                    </a:lnTo>
                    <a:lnTo>
                      <a:pt x="138" y="316"/>
                    </a:lnTo>
                    <a:lnTo>
                      <a:pt x="134" y="328"/>
                    </a:lnTo>
                    <a:lnTo>
                      <a:pt x="136" y="332"/>
                    </a:lnTo>
                    <a:lnTo>
                      <a:pt x="140" y="342"/>
                    </a:lnTo>
                    <a:lnTo>
                      <a:pt x="138" y="346"/>
                    </a:lnTo>
                    <a:lnTo>
                      <a:pt x="132" y="356"/>
                    </a:lnTo>
                    <a:lnTo>
                      <a:pt x="138" y="370"/>
                    </a:lnTo>
                    <a:lnTo>
                      <a:pt x="138" y="382"/>
                    </a:lnTo>
                    <a:lnTo>
                      <a:pt x="150" y="400"/>
                    </a:lnTo>
                    <a:lnTo>
                      <a:pt x="154" y="404"/>
                    </a:lnTo>
                    <a:lnTo>
                      <a:pt x="156" y="412"/>
                    </a:lnTo>
                    <a:lnTo>
                      <a:pt x="162" y="422"/>
                    </a:lnTo>
                    <a:lnTo>
                      <a:pt x="170" y="432"/>
                    </a:lnTo>
                    <a:lnTo>
                      <a:pt x="174" y="448"/>
                    </a:lnTo>
                    <a:lnTo>
                      <a:pt x="178" y="468"/>
                    </a:lnTo>
                    <a:lnTo>
                      <a:pt x="180" y="472"/>
                    </a:lnTo>
                    <a:lnTo>
                      <a:pt x="184" y="472"/>
                    </a:lnTo>
                    <a:lnTo>
                      <a:pt x="188" y="472"/>
                    </a:lnTo>
                    <a:lnTo>
                      <a:pt x="192" y="474"/>
                    </a:lnTo>
                    <a:lnTo>
                      <a:pt x="192" y="478"/>
                    </a:lnTo>
                    <a:lnTo>
                      <a:pt x="190" y="482"/>
                    </a:lnTo>
                    <a:lnTo>
                      <a:pt x="192" y="484"/>
                    </a:lnTo>
                    <a:lnTo>
                      <a:pt x="192" y="488"/>
                    </a:lnTo>
                    <a:lnTo>
                      <a:pt x="194" y="490"/>
                    </a:lnTo>
                    <a:lnTo>
                      <a:pt x="194" y="498"/>
                    </a:lnTo>
                    <a:lnTo>
                      <a:pt x="194" y="500"/>
                    </a:lnTo>
                    <a:lnTo>
                      <a:pt x="192" y="504"/>
                    </a:lnTo>
                    <a:lnTo>
                      <a:pt x="190" y="508"/>
                    </a:lnTo>
                    <a:lnTo>
                      <a:pt x="192" y="510"/>
                    </a:lnTo>
                    <a:lnTo>
                      <a:pt x="192" y="514"/>
                    </a:lnTo>
                    <a:lnTo>
                      <a:pt x="188" y="518"/>
                    </a:lnTo>
                    <a:lnTo>
                      <a:pt x="188" y="528"/>
                    </a:lnTo>
                    <a:lnTo>
                      <a:pt x="190" y="536"/>
                    </a:lnTo>
                    <a:lnTo>
                      <a:pt x="190" y="538"/>
                    </a:lnTo>
                    <a:lnTo>
                      <a:pt x="192" y="538"/>
                    </a:lnTo>
                    <a:lnTo>
                      <a:pt x="194" y="540"/>
                    </a:lnTo>
                    <a:lnTo>
                      <a:pt x="194" y="570"/>
                    </a:lnTo>
                    <a:lnTo>
                      <a:pt x="190" y="568"/>
                    </a:lnTo>
                    <a:lnTo>
                      <a:pt x="186" y="564"/>
                    </a:lnTo>
                    <a:lnTo>
                      <a:pt x="186" y="560"/>
                    </a:lnTo>
                    <a:lnTo>
                      <a:pt x="184" y="558"/>
                    </a:lnTo>
                    <a:lnTo>
                      <a:pt x="184" y="552"/>
                    </a:lnTo>
                    <a:lnTo>
                      <a:pt x="176" y="548"/>
                    </a:lnTo>
                    <a:lnTo>
                      <a:pt x="174" y="550"/>
                    </a:lnTo>
                    <a:lnTo>
                      <a:pt x="174" y="552"/>
                    </a:lnTo>
                    <a:lnTo>
                      <a:pt x="174" y="554"/>
                    </a:lnTo>
                    <a:lnTo>
                      <a:pt x="174" y="556"/>
                    </a:lnTo>
                    <a:lnTo>
                      <a:pt x="174" y="560"/>
                    </a:lnTo>
                    <a:lnTo>
                      <a:pt x="178" y="562"/>
                    </a:lnTo>
                    <a:lnTo>
                      <a:pt x="178" y="564"/>
                    </a:lnTo>
                    <a:lnTo>
                      <a:pt x="178" y="566"/>
                    </a:lnTo>
                    <a:lnTo>
                      <a:pt x="178" y="570"/>
                    </a:lnTo>
                    <a:lnTo>
                      <a:pt x="180" y="572"/>
                    </a:lnTo>
                    <a:lnTo>
                      <a:pt x="182" y="572"/>
                    </a:lnTo>
                    <a:lnTo>
                      <a:pt x="184" y="574"/>
                    </a:lnTo>
                    <a:lnTo>
                      <a:pt x="186" y="576"/>
                    </a:lnTo>
                    <a:lnTo>
                      <a:pt x="188" y="576"/>
                    </a:lnTo>
                    <a:lnTo>
                      <a:pt x="192" y="578"/>
                    </a:lnTo>
                    <a:lnTo>
                      <a:pt x="192" y="580"/>
                    </a:lnTo>
                    <a:lnTo>
                      <a:pt x="190" y="582"/>
                    </a:lnTo>
                    <a:lnTo>
                      <a:pt x="188" y="582"/>
                    </a:lnTo>
                    <a:lnTo>
                      <a:pt x="186" y="582"/>
                    </a:lnTo>
                    <a:lnTo>
                      <a:pt x="182" y="582"/>
                    </a:lnTo>
                    <a:lnTo>
                      <a:pt x="180" y="580"/>
                    </a:lnTo>
                    <a:lnTo>
                      <a:pt x="176" y="578"/>
                    </a:lnTo>
                    <a:lnTo>
                      <a:pt x="172" y="578"/>
                    </a:lnTo>
                    <a:lnTo>
                      <a:pt x="172" y="576"/>
                    </a:lnTo>
                    <a:lnTo>
                      <a:pt x="170" y="572"/>
                    </a:lnTo>
                    <a:lnTo>
                      <a:pt x="168" y="568"/>
                    </a:lnTo>
                    <a:lnTo>
                      <a:pt x="166" y="568"/>
                    </a:lnTo>
                    <a:lnTo>
                      <a:pt x="162" y="568"/>
                    </a:lnTo>
                    <a:lnTo>
                      <a:pt x="160" y="570"/>
                    </a:lnTo>
                    <a:lnTo>
                      <a:pt x="156" y="566"/>
                    </a:lnTo>
                    <a:lnTo>
                      <a:pt x="154" y="562"/>
                    </a:lnTo>
                    <a:lnTo>
                      <a:pt x="150" y="560"/>
                    </a:lnTo>
                    <a:lnTo>
                      <a:pt x="148" y="560"/>
                    </a:lnTo>
                    <a:lnTo>
                      <a:pt x="144" y="558"/>
                    </a:lnTo>
                    <a:lnTo>
                      <a:pt x="140" y="558"/>
                    </a:lnTo>
                    <a:lnTo>
                      <a:pt x="138" y="556"/>
                    </a:lnTo>
                    <a:lnTo>
                      <a:pt x="134" y="554"/>
                    </a:lnTo>
                    <a:lnTo>
                      <a:pt x="132" y="550"/>
                    </a:lnTo>
                    <a:lnTo>
                      <a:pt x="132" y="546"/>
                    </a:lnTo>
                    <a:lnTo>
                      <a:pt x="134" y="544"/>
                    </a:lnTo>
                    <a:lnTo>
                      <a:pt x="140" y="544"/>
                    </a:lnTo>
                    <a:lnTo>
                      <a:pt x="142" y="542"/>
                    </a:lnTo>
                    <a:lnTo>
                      <a:pt x="140" y="542"/>
                    </a:lnTo>
                    <a:lnTo>
                      <a:pt x="138" y="540"/>
                    </a:lnTo>
                    <a:lnTo>
                      <a:pt x="132" y="538"/>
                    </a:lnTo>
                    <a:lnTo>
                      <a:pt x="130" y="534"/>
                    </a:lnTo>
                    <a:lnTo>
                      <a:pt x="128" y="534"/>
                    </a:lnTo>
                    <a:lnTo>
                      <a:pt x="124" y="536"/>
                    </a:lnTo>
                    <a:lnTo>
                      <a:pt x="120" y="534"/>
                    </a:lnTo>
                    <a:lnTo>
                      <a:pt x="118" y="536"/>
                    </a:lnTo>
                    <a:lnTo>
                      <a:pt x="120" y="538"/>
                    </a:lnTo>
                    <a:lnTo>
                      <a:pt x="124" y="540"/>
                    </a:lnTo>
                    <a:lnTo>
                      <a:pt x="126" y="542"/>
                    </a:lnTo>
                    <a:lnTo>
                      <a:pt x="126" y="544"/>
                    </a:lnTo>
                    <a:lnTo>
                      <a:pt x="124" y="544"/>
                    </a:lnTo>
                    <a:lnTo>
                      <a:pt x="118" y="542"/>
                    </a:lnTo>
                    <a:lnTo>
                      <a:pt x="114" y="542"/>
                    </a:lnTo>
                    <a:lnTo>
                      <a:pt x="110" y="542"/>
                    </a:lnTo>
                    <a:lnTo>
                      <a:pt x="108" y="538"/>
                    </a:lnTo>
                    <a:lnTo>
                      <a:pt x="106" y="534"/>
                    </a:lnTo>
                    <a:lnTo>
                      <a:pt x="106" y="532"/>
                    </a:lnTo>
                    <a:lnTo>
                      <a:pt x="108" y="530"/>
                    </a:lnTo>
                    <a:lnTo>
                      <a:pt x="110" y="530"/>
                    </a:lnTo>
                    <a:lnTo>
                      <a:pt x="108" y="528"/>
                    </a:lnTo>
                    <a:lnTo>
                      <a:pt x="106" y="528"/>
                    </a:lnTo>
                    <a:lnTo>
                      <a:pt x="102" y="526"/>
                    </a:lnTo>
                    <a:lnTo>
                      <a:pt x="96" y="526"/>
                    </a:lnTo>
                    <a:lnTo>
                      <a:pt x="92" y="528"/>
                    </a:lnTo>
                    <a:lnTo>
                      <a:pt x="90" y="530"/>
                    </a:lnTo>
                    <a:lnTo>
                      <a:pt x="90" y="534"/>
                    </a:lnTo>
                    <a:lnTo>
                      <a:pt x="90" y="538"/>
                    </a:lnTo>
                    <a:lnTo>
                      <a:pt x="90" y="544"/>
                    </a:lnTo>
                    <a:lnTo>
                      <a:pt x="94" y="546"/>
                    </a:lnTo>
                    <a:lnTo>
                      <a:pt x="100" y="546"/>
                    </a:lnTo>
                    <a:lnTo>
                      <a:pt x="100" y="550"/>
                    </a:lnTo>
                    <a:lnTo>
                      <a:pt x="98" y="550"/>
                    </a:lnTo>
                    <a:lnTo>
                      <a:pt x="92" y="550"/>
                    </a:lnTo>
                    <a:lnTo>
                      <a:pt x="88" y="552"/>
                    </a:lnTo>
                    <a:lnTo>
                      <a:pt x="84" y="552"/>
                    </a:lnTo>
                    <a:lnTo>
                      <a:pt x="82" y="546"/>
                    </a:lnTo>
                    <a:lnTo>
                      <a:pt x="80" y="544"/>
                    </a:lnTo>
                    <a:lnTo>
                      <a:pt x="78" y="538"/>
                    </a:lnTo>
                    <a:lnTo>
                      <a:pt x="76" y="536"/>
                    </a:lnTo>
                    <a:lnTo>
                      <a:pt x="76" y="534"/>
                    </a:lnTo>
                    <a:lnTo>
                      <a:pt x="76" y="530"/>
                    </a:lnTo>
                    <a:lnTo>
                      <a:pt x="78" y="526"/>
                    </a:lnTo>
                    <a:lnTo>
                      <a:pt x="76" y="524"/>
                    </a:lnTo>
                    <a:lnTo>
                      <a:pt x="74" y="522"/>
                    </a:lnTo>
                    <a:lnTo>
                      <a:pt x="72" y="518"/>
                    </a:lnTo>
                    <a:lnTo>
                      <a:pt x="72" y="516"/>
                    </a:lnTo>
                    <a:lnTo>
                      <a:pt x="72" y="514"/>
                    </a:lnTo>
                    <a:lnTo>
                      <a:pt x="74" y="514"/>
                    </a:lnTo>
                    <a:lnTo>
                      <a:pt x="76" y="514"/>
                    </a:lnTo>
                    <a:lnTo>
                      <a:pt x="80" y="508"/>
                    </a:lnTo>
                    <a:lnTo>
                      <a:pt x="82" y="506"/>
                    </a:lnTo>
                    <a:lnTo>
                      <a:pt x="86" y="504"/>
                    </a:lnTo>
                    <a:lnTo>
                      <a:pt x="88" y="504"/>
                    </a:lnTo>
                    <a:lnTo>
                      <a:pt x="92" y="504"/>
                    </a:lnTo>
                    <a:lnTo>
                      <a:pt x="96" y="504"/>
                    </a:lnTo>
                    <a:lnTo>
                      <a:pt x="98" y="498"/>
                    </a:lnTo>
                    <a:lnTo>
                      <a:pt x="98" y="492"/>
                    </a:lnTo>
                    <a:lnTo>
                      <a:pt x="100" y="492"/>
                    </a:lnTo>
                    <a:lnTo>
                      <a:pt x="102" y="488"/>
                    </a:lnTo>
                    <a:lnTo>
                      <a:pt x="102" y="484"/>
                    </a:lnTo>
                    <a:lnTo>
                      <a:pt x="104" y="482"/>
                    </a:lnTo>
                    <a:lnTo>
                      <a:pt x="106" y="482"/>
                    </a:lnTo>
                    <a:lnTo>
                      <a:pt x="106" y="478"/>
                    </a:lnTo>
                    <a:lnTo>
                      <a:pt x="106" y="476"/>
                    </a:lnTo>
                    <a:lnTo>
                      <a:pt x="102" y="474"/>
                    </a:lnTo>
                    <a:lnTo>
                      <a:pt x="104" y="470"/>
                    </a:lnTo>
                    <a:lnTo>
                      <a:pt x="104" y="468"/>
                    </a:lnTo>
                    <a:lnTo>
                      <a:pt x="106" y="466"/>
                    </a:lnTo>
                    <a:lnTo>
                      <a:pt x="108" y="462"/>
                    </a:lnTo>
                    <a:lnTo>
                      <a:pt x="108" y="456"/>
                    </a:lnTo>
                    <a:lnTo>
                      <a:pt x="108" y="454"/>
                    </a:lnTo>
                    <a:lnTo>
                      <a:pt x="106" y="450"/>
                    </a:lnTo>
                    <a:lnTo>
                      <a:pt x="104" y="444"/>
                    </a:lnTo>
                    <a:lnTo>
                      <a:pt x="104" y="442"/>
                    </a:lnTo>
                    <a:lnTo>
                      <a:pt x="104" y="440"/>
                    </a:lnTo>
                    <a:lnTo>
                      <a:pt x="106" y="440"/>
                    </a:lnTo>
                    <a:lnTo>
                      <a:pt x="106" y="438"/>
                    </a:lnTo>
                    <a:lnTo>
                      <a:pt x="104" y="436"/>
                    </a:lnTo>
                    <a:lnTo>
                      <a:pt x="102" y="436"/>
                    </a:lnTo>
                    <a:lnTo>
                      <a:pt x="100" y="436"/>
                    </a:lnTo>
                    <a:lnTo>
                      <a:pt x="98" y="440"/>
                    </a:lnTo>
                    <a:lnTo>
                      <a:pt x="96" y="444"/>
                    </a:lnTo>
                    <a:lnTo>
                      <a:pt x="96" y="448"/>
                    </a:lnTo>
                    <a:lnTo>
                      <a:pt x="98" y="452"/>
                    </a:lnTo>
                    <a:lnTo>
                      <a:pt x="100" y="454"/>
                    </a:lnTo>
                    <a:lnTo>
                      <a:pt x="100" y="458"/>
                    </a:lnTo>
                    <a:lnTo>
                      <a:pt x="100" y="460"/>
                    </a:lnTo>
                    <a:lnTo>
                      <a:pt x="98" y="464"/>
                    </a:lnTo>
                    <a:lnTo>
                      <a:pt x="96" y="468"/>
                    </a:lnTo>
                    <a:lnTo>
                      <a:pt x="96" y="470"/>
                    </a:lnTo>
                    <a:lnTo>
                      <a:pt x="96" y="472"/>
                    </a:lnTo>
                    <a:lnTo>
                      <a:pt x="98" y="474"/>
                    </a:lnTo>
                    <a:lnTo>
                      <a:pt x="100" y="476"/>
                    </a:lnTo>
                    <a:lnTo>
                      <a:pt x="100" y="480"/>
                    </a:lnTo>
                    <a:lnTo>
                      <a:pt x="98" y="480"/>
                    </a:lnTo>
                    <a:lnTo>
                      <a:pt x="98" y="482"/>
                    </a:lnTo>
                    <a:lnTo>
                      <a:pt x="98" y="484"/>
                    </a:lnTo>
                    <a:lnTo>
                      <a:pt x="98" y="488"/>
                    </a:lnTo>
                    <a:lnTo>
                      <a:pt x="96" y="490"/>
                    </a:lnTo>
                    <a:lnTo>
                      <a:pt x="96" y="492"/>
                    </a:lnTo>
                    <a:lnTo>
                      <a:pt x="96" y="496"/>
                    </a:lnTo>
                    <a:lnTo>
                      <a:pt x="94" y="496"/>
                    </a:lnTo>
                    <a:lnTo>
                      <a:pt x="90" y="498"/>
                    </a:lnTo>
                    <a:lnTo>
                      <a:pt x="86" y="500"/>
                    </a:lnTo>
                    <a:lnTo>
                      <a:pt x="82" y="500"/>
                    </a:lnTo>
                    <a:lnTo>
                      <a:pt x="82" y="498"/>
                    </a:lnTo>
                    <a:lnTo>
                      <a:pt x="84" y="494"/>
                    </a:lnTo>
                    <a:lnTo>
                      <a:pt x="86" y="488"/>
                    </a:lnTo>
                    <a:lnTo>
                      <a:pt x="84" y="484"/>
                    </a:lnTo>
                    <a:lnTo>
                      <a:pt x="84" y="482"/>
                    </a:lnTo>
                    <a:lnTo>
                      <a:pt x="86" y="478"/>
                    </a:lnTo>
                    <a:lnTo>
                      <a:pt x="82" y="476"/>
                    </a:lnTo>
                    <a:lnTo>
                      <a:pt x="80" y="472"/>
                    </a:lnTo>
                    <a:lnTo>
                      <a:pt x="80" y="470"/>
                    </a:lnTo>
                    <a:lnTo>
                      <a:pt x="82" y="466"/>
                    </a:lnTo>
                    <a:lnTo>
                      <a:pt x="80" y="462"/>
                    </a:lnTo>
                    <a:lnTo>
                      <a:pt x="80" y="458"/>
                    </a:lnTo>
                    <a:lnTo>
                      <a:pt x="82" y="456"/>
                    </a:lnTo>
                    <a:lnTo>
                      <a:pt x="82" y="452"/>
                    </a:lnTo>
                    <a:lnTo>
                      <a:pt x="84" y="448"/>
                    </a:lnTo>
                    <a:lnTo>
                      <a:pt x="82" y="442"/>
                    </a:lnTo>
                    <a:lnTo>
                      <a:pt x="82" y="438"/>
                    </a:lnTo>
                    <a:lnTo>
                      <a:pt x="80" y="434"/>
                    </a:lnTo>
                    <a:lnTo>
                      <a:pt x="80" y="430"/>
                    </a:lnTo>
                    <a:lnTo>
                      <a:pt x="82" y="428"/>
                    </a:lnTo>
                    <a:lnTo>
                      <a:pt x="86" y="424"/>
                    </a:lnTo>
                    <a:lnTo>
                      <a:pt x="86" y="422"/>
                    </a:lnTo>
                    <a:lnTo>
                      <a:pt x="84" y="422"/>
                    </a:lnTo>
                    <a:lnTo>
                      <a:pt x="80" y="422"/>
                    </a:lnTo>
                    <a:lnTo>
                      <a:pt x="78" y="422"/>
                    </a:lnTo>
                    <a:lnTo>
                      <a:pt x="76" y="422"/>
                    </a:lnTo>
                    <a:lnTo>
                      <a:pt x="74" y="422"/>
                    </a:lnTo>
                    <a:lnTo>
                      <a:pt x="70" y="420"/>
                    </a:lnTo>
                    <a:lnTo>
                      <a:pt x="60" y="420"/>
                    </a:lnTo>
                    <a:lnTo>
                      <a:pt x="58" y="418"/>
                    </a:lnTo>
                    <a:lnTo>
                      <a:pt x="56" y="416"/>
                    </a:lnTo>
                    <a:lnTo>
                      <a:pt x="54" y="416"/>
                    </a:lnTo>
                    <a:lnTo>
                      <a:pt x="52" y="416"/>
                    </a:lnTo>
                    <a:lnTo>
                      <a:pt x="50" y="416"/>
                    </a:lnTo>
                    <a:lnTo>
                      <a:pt x="48" y="416"/>
                    </a:lnTo>
                    <a:lnTo>
                      <a:pt x="48" y="418"/>
                    </a:lnTo>
                    <a:lnTo>
                      <a:pt x="36" y="416"/>
                    </a:lnTo>
                    <a:lnTo>
                      <a:pt x="70" y="332"/>
                    </a:lnTo>
                    <a:lnTo>
                      <a:pt x="72" y="328"/>
                    </a:lnTo>
                    <a:lnTo>
                      <a:pt x="70" y="322"/>
                    </a:lnTo>
                    <a:lnTo>
                      <a:pt x="72" y="320"/>
                    </a:lnTo>
                    <a:lnTo>
                      <a:pt x="72" y="318"/>
                    </a:lnTo>
                    <a:lnTo>
                      <a:pt x="68" y="312"/>
                    </a:lnTo>
                    <a:lnTo>
                      <a:pt x="62" y="312"/>
                    </a:lnTo>
                    <a:lnTo>
                      <a:pt x="26" y="286"/>
                    </a:lnTo>
                    <a:lnTo>
                      <a:pt x="24" y="280"/>
                    </a:lnTo>
                    <a:lnTo>
                      <a:pt x="26" y="278"/>
                    </a:lnTo>
                    <a:lnTo>
                      <a:pt x="24" y="274"/>
                    </a:lnTo>
                    <a:lnTo>
                      <a:pt x="24" y="272"/>
                    </a:lnTo>
                    <a:lnTo>
                      <a:pt x="24" y="270"/>
                    </a:lnTo>
                    <a:lnTo>
                      <a:pt x="16" y="264"/>
                    </a:lnTo>
                    <a:lnTo>
                      <a:pt x="14" y="260"/>
                    </a:lnTo>
                    <a:lnTo>
                      <a:pt x="10" y="256"/>
                    </a:lnTo>
                    <a:lnTo>
                      <a:pt x="8" y="252"/>
                    </a:lnTo>
                    <a:lnTo>
                      <a:pt x="4" y="238"/>
                    </a:lnTo>
                    <a:lnTo>
                      <a:pt x="0" y="200"/>
                    </a:lnTo>
                    <a:lnTo>
                      <a:pt x="0" y="14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5" name="Freeform 74"/>
              <p:cNvSpPr>
                <a:spLocks/>
              </p:cNvSpPr>
              <p:nvPr/>
            </p:nvSpPr>
            <p:spPr bwMode="auto">
              <a:xfrm>
                <a:off x="3776" y="3003"/>
                <a:ext cx="62" cy="56"/>
              </a:xfrm>
              <a:custGeom>
                <a:avLst/>
                <a:gdLst>
                  <a:gd name="T0" fmla="*/ 40 w 62"/>
                  <a:gd name="T1" fmla="*/ 22 h 56"/>
                  <a:gd name="T2" fmla="*/ 42 w 62"/>
                  <a:gd name="T3" fmla="*/ 16 h 56"/>
                  <a:gd name="T4" fmla="*/ 44 w 62"/>
                  <a:gd name="T5" fmla="*/ 4 h 56"/>
                  <a:gd name="T6" fmla="*/ 48 w 62"/>
                  <a:gd name="T7" fmla="*/ 0 h 56"/>
                  <a:gd name="T8" fmla="*/ 54 w 62"/>
                  <a:gd name="T9" fmla="*/ 0 h 56"/>
                  <a:gd name="T10" fmla="*/ 62 w 62"/>
                  <a:gd name="T11" fmla="*/ 6 h 56"/>
                  <a:gd name="T12" fmla="*/ 62 w 62"/>
                  <a:gd name="T13" fmla="*/ 10 h 56"/>
                  <a:gd name="T14" fmla="*/ 52 w 62"/>
                  <a:gd name="T15" fmla="*/ 10 h 56"/>
                  <a:gd name="T16" fmla="*/ 52 w 62"/>
                  <a:gd name="T17" fmla="*/ 22 h 56"/>
                  <a:gd name="T18" fmla="*/ 54 w 62"/>
                  <a:gd name="T19" fmla="*/ 34 h 56"/>
                  <a:gd name="T20" fmla="*/ 34 w 62"/>
                  <a:gd name="T21" fmla="*/ 34 h 56"/>
                  <a:gd name="T22" fmla="*/ 34 w 62"/>
                  <a:gd name="T23" fmla="*/ 34 h 56"/>
                  <a:gd name="T24" fmla="*/ 28 w 62"/>
                  <a:gd name="T25" fmla="*/ 40 h 56"/>
                  <a:gd name="T26" fmla="*/ 26 w 62"/>
                  <a:gd name="T27" fmla="*/ 48 h 56"/>
                  <a:gd name="T28" fmla="*/ 24 w 62"/>
                  <a:gd name="T29" fmla="*/ 50 h 56"/>
                  <a:gd name="T30" fmla="*/ 24 w 62"/>
                  <a:gd name="T31" fmla="*/ 56 h 56"/>
                  <a:gd name="T32" fmla="*/ 10 w 62"/>
                  <a:gd name="T33" fmla="*/ 56 h 56"/>
                  <a:gd name="T34" fmla="*/ 10 w 62"/>
                  <a:gd name="T35" fmla="*/ 50 h 56"/>
                  <a:gd name="T36" fmla="*/ 0 w 62"/>
                  <a:gd name="T37" fmla="*/ 50 h 56"/>
                  <a:gd name="T38" fmla="*/ 2 w 62"/>
                  <a:gd name="T39" fmla="*/ 30 h 56"/>
                  <a:gd name="T40" fmla="*/ 10 w 62"/>
                  <a:gd name="T41" fmla="*/ 30 h 56"/>
                  <a:gd name="T42" fmla="*/ 10 w 62"/>
                  <a:gd name="T43" fmla="*/ 22 h 56"/>
                  <a:gd name="T44" fmla="*/ 40 w 62"/>
                  <a:gd name="T45" fmla="*/ 22 h 56"/>
                  <a:gd name="T46" fmla="*/ 40 w 62"/>
                  <a:gd name="T47" fmla="*/ 22 h 5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62" h="56">
                    <a:moveTo>
                      <a:pt x="40" y="22"/>
                    </a:moveTo>
                    <a:lnTo>
                      <a:pt x="42" y="16"/>
                    </a:lnTo>
                    <a:lnTo>
                      <a:pt x="44" y="4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2" y="6"/>
                    </a:lnTo>
                    <a:lnTo>
                      <a:pt x="62" y="10"/>
                    </a:lnTo>
                    <a:lnTo>
                      <a:pt x="52" y="10"/>
                    </a:lnTo>
                    <a:lnTo>
                      <a:pt x="52" y="22"/>
                    </a:lnTo>
                    <a:lnTo>
                      <a:pt x="54" y="34"/>
                    </a:lnTo>
                    <a:lnTo>
                      <a:pt x="34" y="34"/>
                    </a:lnTo>
                    <a:lnTo>
                      <a:pt x="28" y="40"/>
                    </a:lnTo>
                    <a:lnTo>
                      <a:pt x="26" y="48"/>
                    </a:lnTo>
                    <a:lnTo>
                      <a:pt x="24" y="50"/>
                    </a:lnTo>
                    <a:lnTo>
                      <a:pt x="24" y="56"/>
                    </a:lnTo>
                    <a:lnTo>
                      <a:pt x="10" y="56"/>
                    </a:lnTo>
                    <a:lnTo>
                      <a:pt x="10" y="50"/>
                    </a:lnTo>
                    <a:lnTo>
                      <a:pt x="0" y="50"/>
                    </a:lnTo>
                    <a:lnTo>
                      <a:pt x="2" y="30"/>
                    </a:lnTo>
                    <a:lnTo>
                      <a:pt x="10" y="30"/>
                    </a:lnTo>
                    <a:lnTo>
                      <a:pt x="10" y="22"/>
                    </a:lnTo>
                    <a:lnTo>
                      <a:pt x="40" y="22"/>
                    </a:lnTo>
                    <a:close/>
                  </a:path>
                </a:pathLst>
              </a:custGeom>
              <a:solidFill>
                <a:srgbClr val="CCEBC5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6" name="Freeform 75"/>
              <p:cNvSpPr>
                <a:spLocks/>
              </p:cNvSpPr>
              <p:nvPr/>
            </p:nvSpPr>
            <p:spPr bwMode="auto">
              <a:xfrm>
                <a:off x="4182" y="3045"/>
                <a:ext cx="48" cy="16"/>
              </a:xfrm>
              <a:custGeom>
                <a:avLst/>
                <a:gdLst>
                  <a:gd name="T0" fmla="*/ 0 w 48"/>
                  <a:gd name="T1" fmla="*/ 8 h 16"/>
                  <a:gd name="T2" fmla="*/ 4 w 48"/>
                  <a:gd name="T3" fmla="*/ 6 h 16"/>
                  <a:gd name="T4" fmla="*/ 6 w 48"/>
                  <a:gd name="T5" fmla="*/ 6 h 16"/>
                  <a:gd name="T6" fmla="*/ 8 w 48"/>
                  <a:gd name="T7" fmla="*/ 4 h 16"/>
                  <a:gd name="T8" fmla="*/ 20 w 48"/>
                  <a:gd name="T9" fmla="*/ 6 h 16"/>
                  <a:gd name="T10" fmla="*/ 28 w 48"/>
                  <a:gd name="T11" fmla="*/ 2 h 16"/>
                  <a:gd name="T12" fmla="*/ 32 w 48"/>
                  <a:gd name="T13" fmla="*/ 0 h 16"/>
                  <a:gd name="T14" fmla="*/ 34 w 48"/>
                  <a:gd name="T15" fmla="*/ 0 h 16"/>
                  <a:gd name="T16" fmla="*/ 36 w 48"/>
                  <a:gd name="T17" fmla="*/ 2 h 16"/>
                  <a:gd name="T18" fmla="*/ 38 w 48"/>
                  <a:gd name="T19" fmla="*/ 4 h 16"/>
                  <a:gd name="T20" fmla="*/ 40 w 48"/>
                  <a:gd name="T21" fmla="*/ 6 h 16"/>
                  <a:gd name="T22" fmla="*/ 44 w 48"/>
                  <a:gd name="T23" fmla="*/ 6 h 16"/>
                  <a:gd name="T24" fmla="*/ 48 w 48"/>
                  <a:gd name="T25" fmla="*/ 8 h 16"/>
                  <a:gd name="T26" fmla="*/ 48 w 48"/>
                  <a:gd name="T27" fmla="*/ 12 h 16"/>
                  <a:gd name="T28" fmla="*/ 42 w 48"/>
                  <a:gd name="T29" fmla="*/ 12 h 16"/>
                  <a:gd name="T30" fmla="*/ 40 w 48"/>
                  <a:gd name="T31" fmla="*/ 10 h 16"/>
                  <a:gd name="T32" fmla="*/ 40 w 48"/>
                  <a:gd name="T33" fmla="*/ 12 h 16"/>
                  <a:gd name="T34" fmla="*/ 40 w 48"/>
                  <a:gd name="T35" fmla="*/ 14 h 16"/>
                  <a:gd name="T36" fmla="*/ 36 w 48"/>
                  <a:gd name="T37" fmla="*/ 14 h 16"/>
                  <a:gd name="T38" fmla="*/ 34 w 48"/>
                  <a:gd name="T39" fmla="*/ 14 h 16"/>
                  <a:gd name="T40" fmla="*/ 30 w 48"/>
                  <a:gd name="T41" fmla="*/ 12 h 16"/>
                  <a:gd name="T42" fmla="*/ 28 w 48"/>
                  <a:gd name="T43" fmla="*/ 12 h 16"/>
                  <a:gd name="T44" fmla="*/ 28 w 48"/>
                  <a:gd name="T45" fmla="*/ 16 h 16"/>
                  <a:gd name="T46" fmla="*/ 22 w 48"/>
                  <a:gd name="T47" fmla="*/ 14 h 16"/>
                  <a:gd name="T48" fmla="*/ 12 w 48"/>
                  <a:gd name="T49" fmla="*/ 8 h 16"/>
                  <a:gd name="T50" fmla="*/ 0 w 48"/>
                  <a:gd name="T51" fmla="*/ 10 h 16"/>
                  <a:gd name="T52" fmla="*/ 0 w 48"/>
                  <a:gd name="T53" fmla="*/ 8 h 16"/>
                  <a:gd name="T54" fmla="*/ 0 w 48"/>
                  <a:gd name="T55" fmla="*/ 8 h 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48" h="16">
                    <a:moveTo>
                      <a:pt x="0" y="8"/>
                    </a:moveTo>
                    <a:lnTo>
                      <a:pt x="4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20" y="6"/>
                    </a:lnTo>
                    <a:lnTo>
                      <a:pt x="28" y="2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0" y="6"/>
                    </a:lnTo>
                    <a:lnTo>
                      <a:pt x="44" y="6"/>
                    </a:lnTo>
                    <a:lnTo>
                      <a:pt x="48" y="8"/>
                    </a:lnTo>
                    <a:lnTo>
                      <a:pt x="48" y="12"/>
                    </a:lnTo>
                    <a:lnTo>
                      <a:pt x="42" y="12"/>
                    </a:lnTo>
                    <a:lnTo>
                      <a:pt x="40" y="10"/>
                    </a:lnTo>
                    <a:lnTo>
                      <a:pt x="40" y="12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4" y="14"/>
                    </a:lnTo>
                    <a:lnTo>
                      <a:pt x="30" y="12"/>
                    </a:lnTo>
                    <a:lnTo>
                      <a:pt x="28" y="12"/>
                    </a:lnTo>
                    <a:lnTo>
                      <a:pt x="28" y="16"/>
                    </a:lnTo>
                    <a:lnTo>
                      <a:pt x="22" y="14"/>
                    </a:lnTo>
                    <a:lnTo>
                      <a:pt x="12" y="8"/>
                    </a:lnTo>
                    <a:lnTo>
                      <a:pt x="0" y="1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1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7" name="Freeform 76"/>
              <p:cNvSpPr>
                <a:spLocks/>
              </p:cNvSpPr>
              <p:nvPr/>
            </p:nvSpPr>
            <p:spPr bwMode="auto">
              <a:xfrm>
                <a:off x="4126" y="3069"/>
                <a:ext cx="54" cy="50"/>
              </a:xfrm>
              <a:custGeom>
                <a:avLst/>
                <a:gdLst>
                  <a:gd name="T0" fmla="*/ 16 w 54"/>
                  <a:gd name="T1" fmla="*/ 34 h 50"/>
                  <a:gd name="T2" fmla="*/ 26 w 54"/>
                  <a:gd name="T3" fmla="*/ 32 h 50"/>
                  <a:gd name="T4" fmla="*/ 28 w 54"/>
                  <a:gd name="T5" fmla="*/ 36 h 50"/>
                  <a:gd name="T6" fmla="*/ 22 w 54"/>
                  <a:gd name="T7" fmla="*/ 42 h 50"/>
                  <a:gd name="T8" fmla="*/ 18 w 54"/>
                  <a:gd name="T9" fmla="*/ 44 h 50"/>
                  <a:gd name="T10" fmla="*/ 12 w 54"/>
                  <a:gd name="T11" fmla="*/ 48 h 50"/>
                  <a:gd name="T12" fmla="*/ 8 w 54"/>
                  <a:gd name="T13" fmla="*/ 44 h 50"/>
                  <a:gd name="T14" fmla="*/ 6 w 54"/>
                  <a:gd name="T15" fmla="*/ 38 h 50"/>
                  <a:gd name="T16" fmla="*/ 6 w 54"/>
                  <a:gd name="T17" fmla="*/ 32 h 50"/>
                  <a:gd name="T18" fmla="*/ 6 w 54"/>
                  <a:gd name="T19" fmla="*/ 24 h 50"/>
                  <a:gd name="T20" fmla="*/ 0 w 54"/>
                  <a:gd name="T21" fmla="*/ 22 h 50"/>
                  <a:gd name="T22" fmla="*/ 0 w 54"/>
                  <a:gd name="T23" fmla="*/ 18 h 50"/>
                  <a:gd name="T24" fmla="*/ 0 w 54"/>
                  <a:gd name="T25" fmla="*/ 10 h 50"/>
                  <a:gd name="T26" fmla="*/ 6 w 54"/>
                  <a:gd name="T27" fmla="*/ 6 h 50"/>
                  <a:gd name="T28" fmla="*/ 6 w 54"/>
                  <a:gd name="T29" fmla="*/ 2 h 50"/>
                  <a:gd name="T30" fmla="*/ 10 w 54"/>
                  <a:gd name="T31" fmla="*/ 2 h 50"/>
                  <a:gd name="T32" fmla="*/ 16 w 54"/>
                  <a:gd name="T33" fmla="*/ 2 h 50"/>
                  <a:gd name="T34" fmla="*/ 26 w 54"/>
                  <a:gd name="T35" fmla="*/ 8 h 50"/>
                  <a:gd name="T36" fmla="*/ 36 w 54"/>
                  <a:gd name="T37" fmla="*/ 12 h 50"/>
                  <a:gd name="T38" fmla="*/ 40 w 54"/>
                  <a:gd name="T39" fmla="*/ 20 h 50"/>
                  <a:gd name="T40" fmla="*/ 42 w 54"/>
                  <a:gd name="T41" fmla="*/ 28 h 50"/>
                  <a:gd name="T42" fmla="*/ 48 w 54"/>
                  <a:gd name="T43" fmla="*/ 38 h 50"/>
                  <a:gd name="T44" fmla="*/ 48 w 54"/>
                  <a:gd name="T45" fmla="*/ 42 h 50"/>
                  <a:gd name="T46" fmla="*/ 52 w 54"/>
                  <a:gd name="T47" fmla="*/ 50 h 50"/>
                  <a:gd name="T48" fmla="*/ 48 w 54"/>
                  <a:gd name="T49" fmla="*/ 48 h 50"/>
                  <a:gd name="T50" fmla="*/ 44 w 54"/>
                  <a:gd name="T51" fmla="*/ 46 h 50"/>
                  <a:gd name="T52" fmla="*/ 38 w 54"/>
                  <a:gd name="T53" fmla="*/ 40 h 50"/>
                  <a:gd name="T54" fmla="*/ 36 w 54"/>
                  <a:gd name="T55" fmla="*/ 34 h 50"/>
                  <a:gd name="T56" fmla="*/ 36 w 54"/>
                  <a:gd name="T57" fmla="*/ 30 h 50"/>
                  <a:gd name="T58" fmla="*/ 26 w 54"/>
                  <a:gd name="T59" fmla="*/ 26 h 50"/>
                  <a:gd name="T60" fmla="*/ 22 w 54"/>
                  <a:gd name="T61" fmla="*/ 24 h 50"/>
                  <a:gd name="T62" fmla="*/ 18 w 54"/>
                  <a:gd name="T63" fmla="*/ 22 h 50"/>
                  <a:gd name="T64" fmla="*/ 18 w 54"/>
                  <a:gd name="T65" fmla="*/ 28 h 50"/>
                  <a:gd name="T66" fmla="*/ 16 w 54"/>
                  <a:gd name="T67" fmla="*/ 3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4" h="50">
                    <a:moveTo>
                      <a:pt x="16" y="30"/>
                    </a:moveTo>
                    <a:lnTo>
                      <a:pt x="16" y="34"/>
                    </a:lnTo>
                    <a:lnTo>
                      <a:pt x="18" y="34"/>
                    </a:lnTo>
                    <a:lnTo>
                      <a:pt x="26" y="32"/>
                    </a:lnTo>
                    <a:lnTo>
                      <a:pt x="26" y="34"/>
                    </a:lnTo>
                    <a:lnTo>
                      <a:pt x="28" y="36"/>
                    </a:lnTo>
                    <a:lnTo>
                      <a:pt x="26" y="40"/>
                    </a:lnTo>
                    <a:lnTo>
                      <a:pt x="22" y="42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6"/>
                    </a:lnTo>
                    <a:lnTo>
                      <a:pt x="12" y="48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6" y="42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2"/>
                    </a:lnTo>
                    <a:lnTo>
                      <a:pt x="8" y="28"/>
                    </a:lnTo>
                    <a:lnTo>
                      <a:pt x="6" y="24"/>
                    </a:lnTo>
                    <a:lnTo>
                      <a:pt x="4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6" y="8"/>
                    </a:lnTo>
                    <a:lnTo>
                      <a:pt x="32" y="10"/>
                    </a:lnTo>
                    <a:lnTo>
                      <a:pt x="36" y="12"/>
                    </a:lnTo>
                    <a:lnTo>
                      <a:pt x="36" y="16"/>
                    </a:lnTo>
                    <a:lnTo>
                      <a:pt x="40" y="20"/>
                    </a:lnTo>
                    <a:lnTo>
                      <a:pt x="42" y="24"/>
                    </a:lnTo>
                    <a:lnTo>
                      <a:pt x="42" y="28"/>
                    </a:lnTo>
                    <a:lnTo>
                      <a:pt x="44" y="34"/>
                    </a:lnTo>
                    <a:lnTo>
                      <a:pt x="48" y="38"/>
                    </a:lnTo>
                    <a:lnTo>
                      <a:pt x="46" y="40"/>
                    </a:lnTo>
                    <a:lnTo>
                      <a:pt x="48" y="42"/>
                    </a:lnTo>
                    <a:lnTo>
                      <a:pt x="54" y="48"/>
                    </a:lnTo>
                    <a:lnTo>
                      <a:pt x="52" y="50"/>
                    </a:lnTo>
                    <a:lnTo>
                      <a:pt x="50" y="50"/>
                    </a:lnTo>
                    <a:lnTo>
                      <a:pt x="48" y="48"/>
                    </a:lnTo>
                    <a:lnTo>
                      <a:pt x="44" y="46"/>
                    </a:lnTo>
                    <a:lnTo>
                      <a:pt x="40" y="44"/>
                    </a:lnTo>
                    <a:lnTo>
                      <a:pt x="38" y="40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8" y="30"/>
                    </a:lnTo>
                    <a:lnTo>
                      <a:pt x="36" y="30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2" y="24"/>
                    </a:lnTo>
                    <a:lnTo>
                      <a:pt x="22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8"/>
                    </a:lnTo>
                    <a:lnTo>
                      <a:pt x="16" y="3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59" name="Freeform 77"/>
              <p:cNvSpPr>
                <a:spLocks/>
              </p:cNvSpPr>
              <p:nvPr/>
            </p:nvSpPr>
            <p:spPr bwMode="auto">
              <a:xfrm>
                <a:off x="2982" y="3084"/>
                <a:ext cx="576" cy="528"/>
              </a:xfrm>
              <a:custGeom>
                <a:avLst/>
                <a:gdLst>
                  <a:gd name="T0" fmla="*/ 308 w 576"/>
                  <a:gd name="T1" fmla="*/ 26 h 526"/>
                  <a:gd name="T2" fmla="*/ 372 w 576"/>
                  <a:gd name="T3" fmla="*/ 100 h 526"/>
                  <a:gd name="T4" fmla="*/ 470 w 576"/>
                  <a:gd name="T5" fmla="*/ 200 h 526"/>
                  <a:gd name="T6" fmla="*/ 544 w 576"/>
                  <a:gd name="T7" fmla="*/ 294 h 526"/>
                  <a:gd name="T8" fmla="*/ 564 w 576"/>
                  <a:gd name="T9" fmla="*/ 398 h 526"/>
                  <a:gd name="T10" fmla="*/ 550 w 576"/>
                  <a:gd name="T11" fmla="*/ 356 h 526"/>
                  <a:gd name="T12" fmla="*/ 530 w 576"/>
                  <a:gd name="T13" fmla="*/ 354 h 526"/>
                  <a:gd name="T14" fmla="*/ 502 w 576"/>
                  <a:gd name="T15" fmla="*/ 350 h 526"/>
                  <a:gd name="T16" fmla="*/ 480 w 576"/>
                  <a:gd name="T17" fmla="*/ 360 h 526"/>
                  <a:gd name="T18" fmla="*/ 462 w 576"/>
                  <a:gd name="T19" fmla="*/ 386 h 526"/>
                  <a:gd name="T20" fmla="*/ 432 w 576"/>
                  <a:gd name="T21" fmla="*/ 380 h 526"/>
                  <a:gd name="T22" fmla="*/ 442 w 576"/>
                  <a:gd name="T23" fmla="*/ 404 h 526"/>
                  <a:gd name="T24" fmla="*/ 416 w 576"/>
                  <a:gd name="T25" fmla="*/ 416 h 526"/>
                  <a:gd name="T26" fmla="*/ 428 w 576"/>
                  <a:gd name="T27" fmla="*/ 434 h 526"/>
                  <a:gd name="T28" fmla="*/ 408 w 576"/>
                  <a:gd name="T29" fmla="*/ 418 h 526"/>
                  <a:gd name="T30" fmla="*/ 402 w 576"/>
                  <a:gd name="T31" fmla="*/ 412 h 526"/>
                  <a:gd name="T32" fmla="*/ 374 w 576"/>
                  <a:gd name="T33" fmla="*/ 394 h 526"/>
                  <a:gd name="T34" fmla="*/ 408 w 576"/>
                  <a:gd name="T35" fmla="*/ 450 h 526"/>
                  <a:gd name="T36" fmla="*/ 408 w 576"/>
                  <a:gd name="T37" fmla="*/ 474 h 526"/>
                  <a:gd name="T38" fmla="*/ 392 w 576"/>
                  <a:gd name="T39" fmla="*/ 464 h 526"/>
                  <a:gd name="T40" fmla="*/ 398 w 576"/>
                  <a:gd name="T41" fmla="*/ 488 h 526"/>
                  <a:gd name="T42" fmla="*/ 372 w 576"/>
                  <a:gd name="T43" fmla="*/ 460 h 526"/>
                  <a:gd name="T44" fmla="*/ 370 w 576"/>
                  <a:gd name="T45" fmla="*/ 486 h 526"/>
                  <a:gd name="T46" fmla="*/ 382 w 576"/>
                  <a:gd name="T47" fmla="*/ 500 h 526"/>
                  <a:gd name="T48" fmla="*/ 364 w 576"/>
                  <a:gd name="T49" fmla="*/ 508 h 526"/>
                  <a:gd name="T50" fmla="*/ 362 w 576"/>
                  <a:gd name="T51" fmla="*/ 496 h 526"/>
                  <a:gd name="T52" fmla="*/ 356 w 576"/>
                  <a:gd name="T53" fmla="*/ 494 h 526"/>
                  <a:gd name="T54" fmla="*/ 330 w 576"/>
                  <a:gd name="T55" fmla="*/ 510 h 526"/>
                  <a:gd name="T56" fmla="*/ 314 w 576"/>
                  <a:gd name="T57" fmla="*/ 508 h 526"/>
                  <a:gd name="T58" fmla="*/ 302 w 576"/>
                  <a:gd name="T59" fmla="*/ 490 h 526"/>
                  <a:gd name="T60" fmla="*/ 314 w 576"/>
                  <a:gd name="T61" fmla="*/ 482 h 526"/>
                  <a:gd name="T62" fmla="*/ 272 w 576"/>
                  <a:gd name="T63" fmla="*/ 462 h 526"/>
                  <a:gd name="T64" fmla="*/ 280 w 576"/>
                  <a:gd name="T65" fmla="*/ 492 h 526"/>
                  <a:gd name="T66" fmla="*/ 256 w 576"/>
                  <a:gd name="T67" fmla="*/ 508 h 526"/>
                  <a:gd name="T68" fmla="*/ 240 w 576"/>
                  <a:gd name="T69" fmla="*/ 492 h 526"/>
                  <a:gd name="T70" fmla="*/ 216 w 576"/>
                  <a:gd name="T71" fmla="*/ 472 h 526"/>
                  <a:gd name="T72" fmla="*/ 242 w 576"/>
                  <a:gd name="T73" fmla="*/ 444 h 526"/>
                  <a:gd name="T74" fmla="*/ 262 w 576"/>
                  <a:gd name="T75" fmla="*/ 452 h 526"/>
                  <a:gd name="T76" fmla="*/ 288 w 576"/>
                  <a:gd name="T77" fmla="*/ 434 h 526"/>
                  <a:gd name="T78" fmla="*/ 304 w 576"/>
                  <a:gd name="T79" fmla="*/ 436 h 526"/>
                  <a:gd name="T80" fmla="*/ 278 w 576"/>
                  <a:gd name="T81" fmla="*/ 420 h 526"/>
                  <a:gd name="T82" fmla="*/ 276 w 576"/>
                  <a:gd name="T83" fmla="*/ 408 h 526"/>
                  <a:gd name="T84" fmla="*/ 248 w 576"/>
                  <a:gd name="T85" fmla="*/ 412 h 526"/>
                  <a:gd name="T86" fmla="*/ 224 w 576"/>
                  <a:gd name="T87" fmla="*/ 410 h 526"/>
                  <a:gd name="T88" fmla="*/ 218 w 576"/>
                  <a:gd name="T89" fmla="*/ 390 h 526"/>
                  <a:gd name="T90" fmla="*/ 240 w 576"/>
                  <a:gd name="T91" fmla="*/ 384 h 526"/>
                  <a:gd name="T92" fmla="*/ 226 w 576"/>
                  <a:gd name="T93" fmla="*/ 378 h 526"/>
                  <a:gd name="T94" fmla="*/ 224 w 576"/>
                  <a:gd name="T95" fmla="*/ 366 h 526"/>
                  <a:gd name="T96" fmla="*/ 212 w 576"/>
                  <a:gd name="T97" fmla="*/ 346 h 526"/>
                  <a:gd name="T98" fmla="*/ 180 w 576"/>
                  <a:gd name="T99" fmla="*/ 348 h 526"/>
                  <a:gd name="T100" fmla="*/ 156 w 576"/>
                  <a:gd name="T101" fmla="*/ 366 h 526"/>
                  <a:gd name="T102" fmla="*/ 138 w 576"/>
                  <a:gd name="T103" fmla="*/ 356 h 526"/>
                  <a:gd name="T104" fmla="*/ 160 w 576"/>
                  <a:gd name="T105" fmla="*/ 340 h 526"/>
                  <a:gd name="T106" fmla="*/ 118 w 576"/>
                  <a:gd name="T107" fmla="*/ 332 h 526"/>
                  <a:gd name="T108" fmla="*/ 116 w 576"/>
                  <a:gd name="T109" fmla="*/ 362 h 526"/>
                  <a:gd name="T110" fmla="*/ 94 w 576"/>
                  <a:gd name="T111" fmla="*/ 374 h 526"/>
                  <a:gd name="T112" fmla="*/ 82 w 576"/>
                  <a:gd name="T113" fmla="*/ 338 h 526"/>
                  <a:gd name="T114" fmla="*/ 48 w 576"/>
                  <a:gd name="T115" fmla="*/ 318 h 526"/>
                  <a:gd name="T116" fmla="*/ 32 w 576"/>
                  <a:gd name="T117" fmla="*/ 294 h 526"/>
                  <a:gd name="T118" fmla="*/ 28 w 576"/>
                  <a:gd name="T119" fmla="*/ 266 h 526"/>
                  <a:gd name="T120" fmla="*/ 0 w 576"/>
                  <a:gd name="T121" fmla="*/ 234 h 526"/>
                  <a:gd name="T122" fmla="*/ 34 w 576"/>
                  <a:gd name="T123" fmla="*/ 150 h 526"/>
                  <a:gd name="T124" fmla="*/ 132 w 576"/>
                  <a:gd name="T125" fmla="*/ 100 h 5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76" h="526">
                    <a:moveTo>
                      <a:pt x="168" y="48"/>
                    </a:moveTo>
                    <a:lnTo>
                      <a:pt x="252" y="48"/>
                    </a:lnTo>
                    <a:lnTo>
                      <a:pt x="250" y="26"/>
                    </a:lnTo>
                    <a:lnTo>
                      <a:pt x="276" y="26"/>
                    </a:lnTo>
                    <a:lnTo>
                      <a:pt x="274" y="20"/>
                    </a:lnTo>
                    <a:lnTo>
                      <a:pt x="274" y="18"/>
                    </a:lnTo>
                    <a:lnTo>
                      <a:pt x="276" y="14"/>
                    </a:lnTo>
                    <a:lnTo>
                      <a:pt x="282" y="14"/>
                    </a:lnTo>
                    <a:lnTo>
                      <a:pt x="284" y="12"/>
                    </a:lnTo>
                    <a:lnTo>
                      <a:pt x="286" y="8"/>
                    </a:lnTo>
                    <a:lnTo>
                      <a:pt x="286" y="2"/>
                    </a:lnTo>
                    <a:lnTo>
                      <a:pt x="290" y="0"/>
                    </a:lnTo>
                    <a:lnTo>
                      <a:pt x="296" y="2"/>
                    </a:lnTo>
                    <a:lnTo>
                      <a:pt x="300" y="4"/>
                    </a:lnTo>
                    <a:lnTo>
                      <a:pt x="300" y="6"/>
                    </a:lnTo>
                    <a:lnTo>
                      <a:pt x="298" y="8"/>
                    </a:lnTo>
                    <a:lnTo>
                      <a:pt x="300" y="12"/>
                    </a:lnTo>
                    <a:lnTo>
                      <a:pt x="300" y="22"/>
                    </a:lnTo>
                    <a:lnTo>
                      <a:pt x="306" y="26"/>
                    </a:lnTo>
                    <a:lnTo>
                      <a:pt x="308" y="26"/>
                    </a:lnTo>
                    <a:lnTo>
                      <a:pt x="308" y="24"/>
                    </a:lnTo>
                    <a:lnTo>
                      <a:pt x="312" y="24"/>
                    </a:lnTo>
                    <a:lnTo>
                      <a:pt x="314" y="26"/>
                    </a:lnTo>
                    <a:lnTo>
                      <a:pt x="312" y="28"/>
                    </a:lnTo>
                    <a:lnTo>
                      <a:pt x="312" y="32"/>
                    </a:lnTo>
                    <a:lnTo>
                      <a:pt x="312" y="36"/>
                    </a:lnTo>
                    <a:lnTo>
                      <a:pt x="314" y="36"/>
                    </a:lnTo>
                    <a:lnTo>
                      <a:pt x="320" y="52"/>
                    </a:lnTo>
                    <a:lnTo>
                      <a:pt x="322" y="58"/>
                    </a:lnTo>
                    <a:lnTo>
                      <a:pt x="324" y="64"/>
                    </a:lnTo>
                    <a:lnTo>
                      <a:pt x="326" y="68"/>
                    </a:lnTo>
                    <a:lnTo>
                      <a:pt x="330" y="74"/>
                    </a:lnTo>
                    <a:lnTo>
                      <a:pt x="340" y="80"/>
                    </a:lnTo>
                    <a:lnTo>
                      <a:pt x="342" y="82"/>
                    </a:lnTo>
                    <a:lnTo>
                      <a:pt x="348" y="84"/>
                    </a:lnTo>
                    <a:lnTo>
                      <a:pt x="352" y="82"/>
                    </a:lnTo>
                    <a:lnTo>
                      <a:pt x="358" y="86"/>
                    </a:lnTo>
                    <a:lnTo>
                      <a:pt x="358" y="90"/>
                    </a:lnTo>
                    <a:lnTo>
                      <a:pt x="372" y="100"/>
                    </a:lnTo>
                    <a:lnTo>
                      <a:pt x="376" y="108"/>
                    </a:lnTo>
                    <a:lnTo>
                      <a:pt x="382" y="116"/>
                    </a:lnTo>
                    <a:lnTo>
                      <a:pt x="390" y="124"/>
                    </a:lnTo>
                    <a:lnTo>
                      <a:pt x="392" y="130"/>
                    </a:lnTo>
                    <a:lnTo>
                      <a:pt x="396" y="136"/>
                    </a:lnTo>
                    <a:lnTo>
                      <a:pt x="402" y="138"/>
                    </a:lnTo>
                    <a:lnTo>
                      <a:pt x="406" y="140"/>
                    </a:lnTo>
                    <a:lnTo>
                      <a:pt x="416" y="142"/>
                    </a:lnTo>
                    <a:lnTo>
                      <a:pt x="422" y="152"/>
                    </a:lnTo>
                    <a:lnTo>
                      <a:pt x="430" y="160"/>
                    </a:lnTo>
                    <a:lnTo>
                      <a:pt x="436" y="166"/>
                    </a:lnTo>
                    <a:lnTo>
                      <a:pt x="442" y="170"/>
                    </a:lnTo>
                    <a:lnTo>
                      <a:pt x="448" y="172"/>
                    </a:lnTo>
                    <a:lnTo>
                      <a:pt x="450" y="176"/>
                    </a:lnTo>
                    <a:lnTo>
                      <a:pt x="452" y="182"/>
                    </a:lnTo>
                    <a:lnTo>
                      <a:pt x="454" y="188"/>
                    </a:lnTo>
                    <a:lnTo>
                      <a:pt x="460" y="186"/>
                    </a:lnTo>
                    <a:lnTo>
                      <a:pt x="464" y="190"/>
                    </a:lnTo>
                    <a:lnTo>
                      <a:pt x="468" y="196"/>
                    </a:lnTo>
                    <a:lnTo>
                      <a:pt x="470" y="198"/>
                    </a:lnTo>
                    <a:lnTo>
                      <a:pt x="470" y="200"/>
                    </a:lnTo>
                    <a:lnTo>
                      <a:pt x="474" y="206"/>
                    </a:lnTo>
                    <a:lnTo>
                      <a:pt x="474" y="208"/>
                    </a:lnTo>
                    <a:lnTo>
                      <a:pt x="472" y="212"/>
                    </a:lnTo>
                    <a:lnTo>
                      <a:pt x="476" y="216"/>
                    </a:lnTo>
                    <a:lnTo>
                      <a:pt x="478" y="216"/>
                    </a:lnTo>
                    <a:lnTo>
                      <a:pt x="480" y="216"/>
                    </a:lnTo>
                    <a:lnTo>
                      <a:pt x="484" y="222"/>
                    </a:lnTo>
                    <a:lnTo>
                      <a:pt x="490" y="228"/>
                    </a:lnTo>
                    <a:lnTo>
                      <a:pt x="492" y="232"/>
                    </a:lnTo>
                    <a:lnTo>
                      <a:pt x="494" y="234"/>
                    </a:lnTo>
                    <a:lnTo>
                      <a:pt x="498" y="234"/>
                    </a:lnTo>
                    <a:lnTo>
                      <a:pt x="506" y="246"/>
                    </a:lnTo>
                    <a:lnTo>
                      <a:pt x="510" y="246"/>
                    </a:lnTo>
                    <a:lnTo>
                      <a:pt x="512" y="248"/>
                    </a:lnTo>
                    <a:lnTo>
                      <a:pt x="518" y="252"/>
                    </a:lnTo>
                    <a:lnTo>
                      <a:pt x="524" y="264"/>
                    </a:lnTo>
                    <a:lnTo>
                      <a:pt x="524" y="270"/>
                    </a:lnTo>
                    <a:lnTo>
                      <a:pt x="530" y="276"/>
                    </a:lnTo>
                    <a:lnTo>
                      <a:pt x="532" y="282"/>
                    </a:lnTo>
                    <a:lnTo>
                      <a:pt x="536" y="284"/>
                    </a:lnTo>
                    <a:lnTo>
                      <a:pt x="544" y="294"/>
                    </a:lnTo>
                    <a:lnTo>
                      <a:pt x="548" y="298"/>
                    </a:lnTo>
                    <a:lnTo>
                      <a:pt x="550" y="302"/>
                    </a:lnTo>
                    <a:lnTo>
                      <a:pt x="552" y="302"/>
                    </a:lnTo>
                    <a:lnTo>
                      <a:pt x="560" y="306"/>
                    </a:lnTo>
                    <a:lnTo>
                      <a:pt x="564" y="310"/>
                    </a:lnTo>
                    <a:lnTo>
                      <a:pt x="566" y="314"/>
                    </a:lnTo>
                    <a:lnTo>
                      <a:pt x="570" y="318"/>
                    </a:lnTo>
                    <a:lnTo>
                      <a:pt x="572" y="320"/>
                    </a:lnTo>
                    <a:lnTo>
                      <a:pt x="572" y="326"/>
                    </a:lnTo>
                    <a:lnTo>
                      <a:pt x="576" y="330"/>
                    </a:lnTo>
                    <a:lnTo>
                      <a:pt x="574" y="338"/>
                    </a:lnTo>
                    <a:lnTo>
                      <a:pt x="574" y="342"/>
                    </a:lnTo>
                    <a:lnTo>
                      <a:pt x="570" y="352"/>
                    </a:lnTo>
                    <a:lnTo>
                      <a:pt x="576" y="364"/>
                    </a:lnTo>
                    <a:lnTo>
                      <a:pt x="576" y="370"/>
                    </a:lnTo>
                    <a:lnTo>
                      <a:pt x="572" y="374"/>
                    </a:lnTo>
                    <a:lnTo>
                      <a:pt x="572" y="382"/>
                    </a:lnTo>
                    <a:lnTo>
                      <a:pt x="572" y="386"/>
                    </a:lnTo>
                    <a:lnTo>
                      <a:pt x="568" y="390"/>
                    </a:lnTo>
                    <a:lnTo>
                      <a:pt x="564" y="398"/>
                    </a:lnTo>
                    <a:lnTo>
                      <a:pt x="564" y="400"/>
                    </a:lnTo>
                    <a:lnTo>
                      <a:pt x="562" y="402"/>
                    </a:lnTo>
                    <a:lnTo>
                      <a:pt x="560" y="400"/>
                    </a:lnTo>
                    <a:lnTo>
                      <a:pt x="560" y="396"/>
                    </a:lnTo>
                    <a:lnTo>
                      <a:pt x="558" y="394"/>
                    </a:lnTo>
                    <a:lnTo>
                      <a:pt x="558" y="392"/>
                    </a:lnTo>
                    <a:lnTo>
                      <a:pt x="558" y="390"/>
                    </a:lnTo>
                    <a:lnTo>
                      <a:pt x="556" y="384"/>
                    </a:lnTo>
                    <a:lnTo>
                      <a:pt x="556" y="380"/>
                    </a:lnTo>
                    <a:lnTo>
                      <a:pt x="558" y="380"/>
                    </a:lnTo>
                    <a:lnTo>
                      <a:pt x="562" y="378"/>
                    </a:lnTo>
                    <a:lnTo>
                      <a:pt x="564" y="376"/>
                    </a:lnTo>
                    <a:lnTo>
                      <a:pt x="564" y="370"/>
                    </a:lnTo>
                    <a:lnTo>
                      <a:pt x="562" y="364"/>
                    </a:lnTo>
                    <a:lnTo>
                      <a:pt x="560" y="362"/>
                    </a:lnTo>
                    <a:lnTo>
                      <a:pt x="558" y="360"/>
                    </a:lnTo>
                    <a:lnTo>
                      <a:pt x="556" y="360"/>
                    </a:lnTo>
                    <a:lnTo>
                      <a:pt x="554" y="358"/>
                    </a:lnTo>
                    <a:lnTo>
                      <a:pt x="550" y="356"/>
                    </a:lnTo>
                    <a:lnTo>
                      <a:pt x="546" y="356"/>
                    </a:lnTo>
                    <a:lnTo>
                      <a:pt x="542" y="356"/>
                    </a:lnTo>
                    <a:lnTo>
                      <a:pt x="538" y="356"/>
                    </a:lnTo>
                    <a:lnTo>
                      <a:pt x="536" y="352"/>
                    </a:lnTo>
                    <a:lnTo>
                      <a:pt x="540" y="348"/>
                    </a:lnTo>
                    <a:lnTo>
                      <a:pt x="540" y="346"/>
                    </a:lnTo>
                    <a:lnTo>
                      <a:pt x="540" y="340"/>
                    </a:lnTo>
                    <a:lnTo>
                      <a:pt x="542" y="338"/>
                    </a:lnTo>
                    <a:lnTo>
                      <a:pt x="542" y="332"/>
                    </a:lnTo>
                    <a:lnTo>
                      <a:pt x="538" y="330"/>
                    </a:lnTo>
                    <a:lnTo>
                      <a:pt x="534" y="330"/>
                    </a:lnTo>
                    <a:lnTo>
                      <a:pt x="530" y="332"/>
                    </a:lnTo>
                    <a:lnTo>
                      <a:pt x="528" y="334"/>
                    </a:lnTo>
                    <a:lnTo>
                      <a:pt x="526" y="336"/>
                    </a:lnTo>
                    <a:lnTo>
                      <a:pt x="522" y="336"/>
                    </a:lnTo>
                    <a:lnTo>
                      <a:pt x="520" y="340"/>
                    </a:lnTo>
                    <a:lnTo>
                      <a:pt x="522" y="342"/>
                    </a:lnTo>
                    <a:lnTo>
                      <a:pt x="526" y="346"/>
                    </a:lnTo>
                    <a:lnTo>
                      <a:pt x="528" y="346"/>
                    </a:lnTo>
                    <a:lnTo>
                      <a:pt x="530" y="350"/>
                    </a:lnTo>
                    <a:lnTo>
                      <a:pt x="530" y="354"/>
                    </a:lnTo>
                    <a:lnTo>
                      <a:pt x="530" y="360"/>
                    </a:lnTo>
                    <a:lnTo>
                      <a:pt x="524" y="362"/>
                    </a:lnTo>
                    <a:lnTo>
                      <a:pt x="522" y="364"/>
                    </a:lnTo>
                    <a:lnTo>
                      <a:pt x="520" y="366"/>
                    </a:lnTo>
                    <a:lnTo>
                      <a:pt x="520" y="372"/>
                    </a:lnTo>
                    <a:lnTo>
                      <a:pt x="518" y="374"/>
                    </a:lnTo>
                    <a:lnTo>
                      <a:pt x="516" y="376"/>
                    </a:lnTo>
                    <a:lnTo>
                      <a:pt x="514" y="380"/>
                    </a:lnTo>
                    <a:lnTo>
                      <a:pt x="508" y="384"/>
                    </a:lnTo>
                    <a:lnTo>
                      <a:pt x="504" y="384"/>
                    </a:lnTo>
                    <a:lnTo>
                      <a:pt x="502" y="382"/>
                    </a:lnTo>
                    <a:lnTo>
                      <a:pt x="500" y="380"/>
                    </a:lnTo>
                    <a:lnTo>
                      <a:pt x="498" y="378"/>
                    </a:lnTo>
                    <a:lnTo>
                      <a:pt x="500" y="374"/>
                    </a:lnTo>
                    <a:lnTo>
                      <a:pt x="498" y="368"/>
                    </a:lnTo>
                    <a:lnTo>
                      <a:pt x="498" y="366"/>
                    </a:lnTo>
                    <a:lnTo>
                      <a:pt x="500" y="364"/>
                    </a:lnTo>
                    <a:lnTo>
                      <a:pt x="502" y="362"/>
                    </a:lnTo>
                    <a:lnTo>
                      <a:pt x="502" y="358"/>
                    </a:lnTo>
                    <a:lnTo>
                      <a:pt x="502" y="356"/>
                    </a:lnTo>
                    <a:lnTo>
                      <a:pt x="502" y="350"/>
                    </a:lnTo>
                    <a:lnTo>
                      <a:pt x="502" y="348"/>
                    </a:lnTo>
                    <a:lnTo>
                      <a:pt x="504" y="344"/>
                    </a:lnTo>
                    <a:lnTo>
                      <a:pt x="506" y="340"/>
                    </a:lnTo>
                    <a:lnTo>
                      <a:pt x="500" y="338"/>
                    </a:lnTo>
                    <a:lnTo>
                      <a:pt x="496" y="338"/>
                    </a:lnTo>
                    <a:lnTo>
                      <a:pt x="490" y="336"/>
                    </a:lnTo>
                    <a:lnTo>
                      <a:pt x="492" y="334"/>
                    </a:lnTo>
                    <a:lnTo>
                      <a:pt x="492" y="330"/>
                    </a:lnTo>
                    <a:lnTo>
                      <a:pt x="488" y="328"/>
                    </a:lnTo>
                    <a:lnTo>
                      <a:pt x="484" y="326"/>
                    </a:lnTo>
                    <a:lnTo>
                      <a:pt x="482" y="328"/>
                    </a:lnTo>
                    <a:lnTo>
                      <a:pt x="480" y="330"/>
                    </a:lnTo>
                    <a:lnTo>
                      <a:pt x="482" y="334"/>
                    </a:lnTo>
                    <a:lnTo>
                      <a:pt x="482" y="338"/>
                    </a:lnTo>
                    <a:lnTo>
                      <a:pt x="484" y="338"/>
                    </a:lnTo>
                    <a:lnTo>
                      <a:pt x="486" y="342"/>
                    </a:lnTo>
                    <a:lnTo>
                      <a:pt x="486" y="344"/>
                    </a:lnTo>
                    <a:lnTo>
                      <a:pt x="484" y="346"/>
                    </a:lnTo>
                    <a:lnTo>
                      <a:pt x="482" y="346"/>
                    </a:lnTo>
                    <a:lnTo>
                      <a:pt x="482" y="348"/>
                    </a:lnTo>
                    <a:lnTo>
                      <a:pt x="480" y="360"/>
                    </a:lnTo>
                    <a:lnTo>
                      <a:pt x="482" y="362"/>
                    </a:lnTo>
                    <a:lnTo>
                      <a:pt x="488" y="364"/>
                    </a:lnTo>
                    <a:lnTo>
                      <a:pt x="490" y="368"/>
                    </a:lnTo>
                    <a:lnTo>
                      <a:pt x="490" y="370"/>
                    </a:lnTo>
                    <a:lnTo>
                      <a:pt x="484" y="370"/>
                    </a:lnTo>
                    <a:lnTo>
                      <a:pt x="480" y="372"/>
                    </a:lnTo>
                    <a:lnTo>
                      <a:pt x="478" y="374"/>
                    </a:lnTo>
                    <a:lnTo>
                      <a:pt x="480" y="378"/>
                    </a:lnTo>
                    <a:lnTo>
                      <a:pt x="482" y="380"/>
                    </a:lnTo>
                    <a:lnTo>
                      <a:pt x="486" y="384"/>
                    </a:lnTo>
                    <a:lnTo>
                      <a:pt x="486" y="388"/>
                    </a:lnTo>
                    <a:lnTo>
                      <a:pt x="484" y="388"/>
                    </a:lnTo>
                    <a:lnTo>
                      <a:pt x="480" y="390"/>
                    </a:lnTo>
                    <a:lnTo>
                      <a:pt x="474" y="380"/>
                    </a:lnTo>
                    <a:lnTo>
                      <a:pt x="470" y="376"/>
                    </a:lnTo>
                    <a:lnTo>
                      <a:pt x="470" y="378"/>
                    </a:lnTo>
                    <a:lnTo>
                      <a:pt x="470" y="380"/>
                    </a:lnTo>
                    <a:lnTo>
                      <a:pt x="468" y="382"/>
                    </a:lnTo>
                    <a:lnTo>
                      <a:pt x="468" y="386"/>
                    </a:lnTo>
                    <a:lnTo>
                      <a:pt x="466" y="386"/>
                    </a:lnTo>
                    <a:lnTo>
                      <a:pt x="462" y="386"/>
                    </a:lnTo>
                    <a:lnTo>
                      <a:pt x="456" y="384"/>
                    </a:lnTo>
                    <a:lnTo>
                      <a:pt x="454" y="380"/>
                    </a:lnTo>
                    <a:lnTo>
                      <a:pt x="452" y="378"/>
                    </a:lnTo>
                    <a:lnTo>
                      <a:pt x="448" y="378"/>
                    </a:lnTo>
                    <a:lnTo>
                      <a:pt x="444" y="376"/>
                    </a:lnTo>
                    <a:lnTo>
                      <a:pt x="444" y="372"/>
                    </a:lnTo>
                    <a:lnTo>
                      <a:pt x="446" y="370"/>
                    </a:lnTo>
                    <a:lnTo>
                      <a:pt x="448" y="368"/>
                    </a:lnTo>
                    <a:lnTo>
                      <a:pt x="450" y="370"/>
                    </a:lnTo>
                    <a:lnTo>
                      <a:pt x="450" y="366"/>
                    </a:lnTo>
                    <a:lnTo>
                      <a:pt x="452" y="364"/>
                    </a:lnTo>
                    <a:lnTo>
                      <a:pt x="444" y="360"/>
                    </a:lnTo>
                    <a:lnTo>
                      <a:pt x="438" y="360"/>
                    </a:lnTo>
                    <a:lnTo>
                      <a:pt x="438" y="362"/>
                    </a:lnTo>
                    <a:lnTo>
                      <a:pt x="434" y="362"/>
                    </a:lnTo>
                    <a:lnTo>
                      <a:pt x="434" y="366"/>
                    </a:lnTo>
                    <a:lnTo>
                      <a:pt x="436" y="368"/>
                    </a:lnTo>
                    <a:lnTo>
                      <a:pt x="436" y="370"/>
                    </a:lnTo>
                    <a:lnTo>
                      <a:pt x="434" y="374"/>
                    </a:lnTo>
                    <a:lnTo>
                      <a:pt x="434" y="378"/>
                    </a:lnTo>
                    <a:lnTo>
                      <a:pt x="432" y="380"/>
                    </a:lnTo>
                    <a:lnTo>
                      <a:pt x="432" y="376"/>
                    </a:lnTo>
                    <a:lnTo>
                      <a:pt x="428" y="374"/>
                    </a:lnTo>
                    <a:lnTo>
                      <a:pt x="428" y="370"/>
                    </a:lnTo>
                    <a:lnTo>
                      <a:pt x="428" y="364"/>
                    </a:lnTo>
                    <a:lnTo>
                      <a:pt x="426" y="360"/>
                    </a:lnTo>
                    <a:lnTo>
                      <a:pt x="424" y="362"/>
                    </a:lnTo>
                    <a:lnTo>
                      <a:pt x="424" y="364"/>
                    </a:lnTo>
                    <a:lnTo>
                      <a:pt x="424" y="370"/>
                    </a:lnTo>
                    <a:lnTo>
                      <a:pt x="424" y="374"/>
                    </a:lnTo>
                    <a:lnTo>
                      <a:pt x="422" y="380"/>
                    </a:lnTo>
                    <a:lnTo>
                      <a:pt x="422" y="384"/>
                    </a:lnTo>
                    <a:lnTo>
                      <a:pt x="426" y="386"/>
                    </a:lnTo>
                    <a:lnTo>
                      <a:pt x="432" y="388"/>
                    </a:lnTo>
                    <a:lnTo>
                      <a:pt x="436" y="386"/>
                    </a:lnTo>
                    <a:lnTo>
                      <a:pt x="438" y="386"/>
                    </a:lnTo>
                    <a:lnTo>
                      <a:pt x="442" y="386"/>
                    </a:lnTo>
                    <a:lnTo>
                      <a:pt x="446" y="390"/>
                    </a:lnTo>
                    <a:lnTo>
                      <a:pt x="444" y="394"/>
                    </a:lnTo>
                    <a:lnTo>
                      <a:pt x="440" y="398"/>
                    </a:lnTo>
                    <a:lnTo>
                      <a:pt x="440" y="402"/>
                    </a:lnTo>
                    <a:lnTo>
                      <a:pt x="442" y="404"/>
                    </a:lnTo>
                    <a:lnTo>
                      <a:pt x="442" y="410"/>
                    </a:lnTo>
                    <a:lnTo>
                      <a:pt x="440" y="412"/>
                    </a:lnTo>
                    <a:lnTo>
                      <a:pt x="440" y="414"/>
                    </a:lnTo>
                    <a:lnTo>
                      <a:pt x="438" y="416"/>
                    </a:lnTo>
                    <a:lnTo>
                      <a:pt x="436" y="418"/>
                    </a:lnTo>
                    <a:lnTo>
                      <a:pt x="434" y="420"/>
                    </a:lnTo>
                    <a:lnTo>
                      <a:pt x="432" y="418"/>
                    </a:lnTo>
                    <a:lnTo>
                      <a:pt x="432" y="416"/>
                    </a:lnTo>
                    <a:lnTo>
                      <a:pt x="430" y="412"/>
                    </a:lnTo>
                    <a:lnTo>
                      <a:pt x="428" y="412"/>
                    </a:lnTo>
                    <a:lnTo>
                      <a:pt x="426" y="410"/>
                    </a:lnTo>
                    <a:lnTo>
                      <a:pt x="424" y="408"/>
                    </a:lnTo>
                    <a:lnTo>
                      <a:pt x="422" y="406"/>
                    </a:lnTo>
                    <a:lnTo>
                      <a:pt x="420" y="404"/>
                    </a:lnTo>
                    <a:lnTo>
                      <a:pt x="418" y="404"/>
                    </a:lnTo>
                    <a:lnTo>
                      <a:pt x="414" y="404"/>
                    </a:lnTo>
                    <a:lnTo>
                      <a:pt x="412" y="406"/>
                    </a:lnTo>
                    <a:lnTo>
                      <a:pt x="412" y="408"/>
                    </a:lnTo>
                    <a:lnTo>
                      <a:pt x="414" y="412"/>
                    </a:lnTo>
                    <a:lnTo>
                      <a:pt x="416" y="414"/>
                    </a:lnTo>
                    <a:lnTo>
                      <a:pt x="416" y="416"/>
                    </a:lnTo>
                    <a:lnTo>
                      <a:pt x="418" y="416"/>
                    </a:lnTo>
                    <a:lnTo>
                      <a:pt x="420" y="414"/>
                    </a:lnTo>
                    <a:lnTo>
                      <a:pt x="422" y="414"/>
                    </a:lnTo>
                    <a:lnTo>
                      <a:pt x="424" y="416"/>
                    </a:lnTo>
                    <a:lnTo>
                      <a:pt x="426" y="418"/>
                    </a:lnTo>
                    <a:lnTo>
                      <a:pt x="426" y="422"/>
                    </a:lnTo>
                    <a:lnTo>
                      <a:pt x="428" y="424"/>
                    </a:lnTo>
                    <a:lnTo>
                      <a:pt x="430" y="426"/>
                    </a:lnTo>
                    <a:lnTo>
                      <a:pt x="432" y="428"/>
                    </a:lnTo>
                    <a:lnTo>
                      <a:pt x="434" y="430"/>
                    </a:lnTo>
                    <a:lnTo>
                      <a:pt x="436" y="432"/>
                    </a:lnTo>
                    <a:lnTo>
                      <a:pt x="438" y="436"/>
                    </a:lnTo>
                    <a:lnTo>
                      <a:pt x="440" y="438"/>
                    </a:lnTo>
                    <a:lnTo>
                      <a:pt x="440" y="440"/>
                    </a:lnTo>
                    <a:lnTo>
                      <a:pt x="438" y="442"/>
                    </a:lnTo>
                    <a:lnTo>
                      <a:pt x="436" y="442"/>
                    </a:lnTo>
                    <a:lnTo>
                      <a:pt x="434" y="440"/>
                    </a:lnTo>
                    <a:lnTo>
                      <a:pt x="432" y="436"/>
                    </a:lnTo>
                    <a:lnTo>
                      <a:pt x="432" y="434"/>
                    </a:lnTo>
                    <a:lnTo>
                      <a:pt x="430" y="434"/>
                    </a:lnTo>
                    <a:lnTo>
                      <a:pt x="428" y="434"/>
                    </a:lnTo>
                    <a:lnTo>
                      <a:pt x="428" y="438"/>
                    </a:lnTo>
                    <a:lnTo>
                      <a:pt x="430" y="440"/>
                    </a:lnTo>
                    <a:lnTo>
                      <a:pt x="430" y="442"/>
                    </a:lnTo>
                    <a:lnTo>
                      <a:pt x="428" y="444"/>
                    </a:lnTo>
                    <a:lnTo>
                      <a:pt x="426" y="444"/>
                    </a:lnTo>
                    <a:lnTo>
                      <a:pt x="424" y="442"/>
                    </a:lnTo>
                    <a:lnTo>
                      <a:pt x="424" y="440"/>
                    </a:lnTo>
                    <a:lnTo>
                      <a:pt x="422" y="436"/>
                    </a:lnTo>
                    <a:lnTo>
                      <a:pt x="420" y="434"/>
                    </a:lnTo>
                    <a:lnTo>
                      <a:pt x="420" y="430"/>
                    </a:lnTo>
                    <a:lnTo>
                      <a:pt x="420" y="428"/>
                    </a:lnTo>
                    <a:lnTo>
                      <a:pt x="418" y="426"/>
                    </a:lnTo>
                    <a:lnTo>
                      <a:pt x="418" y="422"/>
                    </a:lnTo>
                    <a:lnTo>
                      <a:pt x="416" y="422"/>
                    </a:lnTo>
                    <a:lnTo>
                      <a:pt x="414" y="420"/>
                    </a:lnTo>
                    <a:lnTo>
                      <a:pt x="412" y="418"/>
                    </a:lnTo>
                    <a:lnTo>
                      <a:pt x="412" y="416"/>
                    </a:lnTo>
                    <a:lnTo>
                      <a:pt x="410" y="416"/>
                    </a:lnTo>
                    <a:lnTo>
                      <a:pt x="408" y="414"/>
                    </a:lnTo>
                    <a:lnTo>
                      <a:pt x="406" y="416"/>
                    </a:lnTo>
                    <a:lnTo>
                      <a:pt x="408" y="418"/>
                    </a:lnTo>
                    <a:lnTo>
                      <a:pt x="410" y="422"/>
                    </a:lnTo>
                    <a:lnTo>
                      <a:pt x="410" y="426"/>
                    </a:lnTo>
                    <a:lnTo>
                      <a:pt x="410" y="428"/>
                    </a:lnTo>
                    <a:lnTo>
                      <a:pt x="410" y="430"/>
                    </a:lnTo>
                    <a:lnTo>
                      <a:pt x="410" y="434"/>
                    </a:lnTo>
                    <a:lnTo>
                      <a:pt x="412" y="436"/>
                    </a:lnTo>
                    <a:lnTo>
                      <a:pt x="414" y="438"/>
                    </a:lnTo>
                    <a:lnTo>
                      <a:pt x="416" y="440"/>
                    </a:lnTo>
                    <a:lnTo>
                      <a:pt x="414" y="442"/>
                    </a:lnTo>
                    <a:lnTo>
                      <a:pt x="412" y="444"/>
                    </a:lnTo>
                    <a:lnTo>
                      <a:pt x="410" y="444"/>
                    </a:lnTo>
                    <a:lnTo>
                      <a:pt x="410" y="440"/>
                    </a:lnTo>
                    <a:lnTo>
                      <a:pt x="406" y="436"/>
                    </a:lnTo>
                    <a:lnTo>
                      <a:pt x="406" y="432"/>
                    </a:lnTo>
                    <a:lnTo>
                      <a:pt x="404" y="426"/>
                    </a:lnTo>
                    <a:lnTo>
                      <a:pt x="402" y="422"/>
                    </a:lnTo>
                    <a:lnTo>
                      <a:pt x="402" y="418"/>
                    </a:lnTo>
                    <a:lnTo>
                      <a:pt x="402" y="414"/>
                    </a:lnTo>
                    <a:lnTo>
                      <a:pt x="402" y="412"/>
                    </a:lnTo>
                    <a:lnTo>
                      <a:pt x="404" y="410"/>
                    </a:lnTo>
                    <a:lnTo>
                      <a:pt x="404" y="408"/>
                    </a:lnTo>
                    <a:lnTo>
                      <a:pt x="402" y="406"/>
                    </a:lnTo>
                    <a:lnTo>
                      <a:pt x="400" y="406"/>
                    </a:lnTo>
                    <a:lnTo>
                      <a:pt x="398" y="404"/>
                    </a:lnTo>
                    <a:lnTo>
                      <a:pt x="396" y="406"/>
                    </a:lnTo>
                    <a:lnTo>
                      <a:pt x="394" y="406"/>
                    </a:lnTo>
                    <a:lnTo>
                      <a:pt x="392" y="406"/>
                    </a:lnTo>
                    <a:lnTo>
                      <a:pt x="390" y="406"/>
                    </a:lnTo>
                    <a:lnTo>
                      <a:pt x="388" y="404"/>
                    </a:lnTo>
                    <a:lnTo>
                      <a:pt x="388" y="402"/>
                    </a:lnTo>
                    <a:lnTo>
                      <a:pt x="386" y="400"/>
                    </a:lnTo>
                    <a:lnTo>
                      <a:pt x="384" y="400"/>
                    </a:lnTo>
                    <a:lnTo>
                      <a:pt x="382" y="398"/>
                    </a:lnTo>
                    <a:lnTo>
                      <a:pt x="382" y="394"/>
                    </a:lnTo>
                    <a:lnTo>
                      <a:pt x="380" y="392"/>
                    </a:lnTo>
                    <a:lnTo>
                      <a:pt x="378" y="390"/>
                    </a:lnTo>
                    <a:lnTo>
                      <a:pt x="376" y="388"/>
                    </a:lnTo>
                    <a:lnTo>
                      <a:pt x="374" y="392"/>
                    </a:lnTo>
                    <a:lnTo>
                      <a:pt x="374" y="394"/>
                    </a:lnTo>
                    <a:lnTo>
                      <a:pt x="376" y="398"/>
                    </a:lnTo>
                    <a:lnTo>
                      <a:pt x="376" y="402"/>
                    </a:lnTo>
                    <a:lnTo>
                      <a:pt x="378" y="406"/>
                    </a:lnTo>
                    <a:lnTo>
                      <a:pt x="380" y="410"/>
                    </a:lnTo>
                    <a:lnTo>
                      <a:pt x="384" y="412"/>
                    </a:lnTo>
                    <a:lnTo>
                      <a:pt x="386" y="412"/>
                    </a:lnTo>
                    <a:lnTo>
                      <a:pt x="388" y="414"/>
                    </a:lnTo>
                    <a:lnTo>
                      <a:pt x="392" y="418"/>
                    </a:lnTo>
                    <a:lnTo>
                      <a:pt x="394" y="420"/>
                    </a:lnTo>
                    <a:lnTo>
                      <a:pt x="394" y="424"/>
                    </a:lnTo>
                    <a:lnTo>
                      <a:pt x="394" y="428"/>
                    </a:lnTo>
                    <a:lnTo>
                      <a:pt x="394" y="430"/>
                    </a:lnTo>
                    <a:lnTo>
                      <a:pt x="396" y="432"/>
                    </a:lnTo>
                    <a:lnTo>
                      <a:pt x="398" y="432"/>
                    </a:lnTo>
                    <a:lnTo>
                      <a:pt x="400" y="434"/>
                    </a:lnTo>
                    <a:lnTo>
                      <a:pt x="402" y="438"/>
                    </a:lnTo>
                    <a:lnTo>
                      <a:pt x="402" y="440"/>
                    </a:lnTo>
                    <a:lnTo>
                      <a:pt x="402" y="444"/>
                    </a:lnTo>
                    <a:lnTo>
                      <a:pt x="404" y="446"/>
                    </a:lnTo>
                    <a:lnTo>
                      <a:pt x="406" y="448"/>
                    </a:lnTo>
                    <a:lnTo>
                      <a:pt x="408" y="450"/>
                    </a:lnTo>
                    <a:lnTo>
                      <a:pt x="408" y="454"/>
                    </a:lnTo>
                    <a:lnTo>
                      <a:pt x="406" y="454"/>
                    </a:lnTo>
                    <a:lnTo>
                      <a:pt x="404" y="452"/>
                    </a:lnTo>
                    <a:lnTo>
                      <a:pt x="402" y="450"/>
                    </a:lnTo>
                    <a:lnTo>
                      <a:pt x="400" y="446"/>
                    </a:lnTo>
                    <a:lnTo>
                      <a:pt x="400" y="444"/>
                    </a:lnTo>
                    <a:lnTo>
                      <a:pt x="396" y="442"/>
                    </a:lnTo>
                    <a:lnTo>
                      <a:pt x="394" y="442"/>
                    </a:lnTo>
                    <a:lnTo>
                      <a:pt x="394" y="444"/>
                    </a:lnTo>
                    <a:lnTo>
                      <a:pt x="396" y="446"/>
                    </a:lnTo>
                    <a:lnTo>
                      <a:pt x="398" y="450"/>
                    </a:lnTo>
                    <a:lnTo>
                      <a:pt x="400" y="454"/>
                    </a:lnTo>
                    <a:lnTo>
                      <a:pt x="402" y="456"/>
                    </a:lnTo>
                    <a:lnTo>
                      <a:pt x="404" y="458"/>
                    </a:lnTo>
                    <a:lnTo>
                      <a:pt x="404" y="462"/>
                    </a:lnTo>
                    <a:lnTo>
                      <a:pt x="404" y="464"/>
                    </a:lnTo>
                    <a:lnTo>
                      <a:pt x="404" y="466"/>
                    </a:lnTo>
                    <a:lnTo>
                      <a:pt x="406" y="468"/>
                    </a:lnTo>
                    <a:lnTo>
                      <a:pt x="408" y="472"/>
                    </a:lnTo>
                    <a:lnTo>
                      <a:pt x="408" y="474"/>
                    </a:lnTo>
                    <a:lnTo>
                      <a:pt x="408" y="476"/>
                    </a:lnTo>
                    <a:lnTo>
                      <a:pt x="408" y="480"/>
                    </a:lnTo>
                    <a:lnTo>
                      <a:pt x="406" y="480"/>
                    </a:lnTo>
                    <a:lnTo>
                      <a:pt x="404" y="476"/>
                    </a:lnTo>
                    <a:lnTo>
                      <a:pt x="402" y="474"/>
                    </a:lnTo>
                    <a:lnTo>
                      <a:pt x="400" y="470"/>
                    </a:lnTo>
                    <a:lnTo>
                      <a:pt x="400" y="466"/>
                    </a:lnTo>
                    <a:lnTo>
                      <a:pt x="400" y="464"/>
                    </a:lnTo>
                    <a:lnTo>
                      <a:pt x="398" y="460"/>
                    </a:lnTo>
                    <a:lnTo>
                      <a:pt x="396" y="460"/>
                    </a:lnTo>
                    <a:lnTo>
                      <a:pt x="394" y="458"/>
                    </a:lnTo>
                    <a:lnTo>
                      <a:pt x="394" y="454"/>
                    </a:lnTo>
                    <a:lnTo>
                      <a:pt x="394" y="450"/>
                    </a:lnTo>
                    <a:lnTo>
                      <a:pt x="390" y="448"/>
                    </a:lnTo>
                    <a:lnTo>
                      <a:pt x="388" y="450"/>
                    </a:lnTo>
                    <a:lnTo>
                      <a:pt x="388" y="456"/>
                    </a:lnTo>
                    <a:lnTo>
                      <a:pt x="390" y="460"/>
                    </a:lnTo>
                    <a:lnTo>
                      <a:pt x="392" y="462"/>
                    </a:lnTo>
                    <a:lnTo>
                      <a:pt x="392" y="464"/>
                    </a:lnTo>
                    <a:lnTo>
                      <a:pt x="394" y="468"/>
                    </a:lnTo>
                    <a:lnTo>
                      <a:pt x="394" y="470"/>
                    </a:lnTo>
                    <a:lnTo>
                      <a:pt x="396" y="472"/>
                    </a:lnTo>
                    <a:lnTo>
                      <a:pt x="398" y="474"/>
                    </a:lnTo>
                    <a:lnTo>
                      <a:pt x="398" y="476"/>
                    </a:lnTo>
                    <a:lnTo>
                      <a:pt x="400" y="478"/>
                    </a:lnTo>
                    <a:lnTo>
                      <a:pt x="400" y="482"/>
                    </a:lnTo>
                    <a:lnTo>
                      <a:pt x="402" y="484"/>
                    </a:lnTo>
                    <a:lnTo>
                      <a:pt x="404" y="488"/>
                    </a:lnTo>
                    <a:lnTo>
                      <a:pt x="404" y="492"/>
                    </a:lnTo>
                    <a:lnTo>
                      <a:pt x="404" y="494"/>
                    </a:lnTo>
                    <a:lnTo>
                      <a:pt x="406" y="496"/>
                    </a:lnTo>
                    <a:lnTo>
                      <a:pt x="404" y="500"/>
                    </a:lnTo>
                    <a:lnTo>
                      <a:pt x="402" y="502"/>
                    </a:lnTo>
                    <a:lnTo>
                      <a:pt x="400" y="500"/>
                    </a:lnTo>
                    <a:lnTo>
                      <a:pt x="398" y="498"/>
                    </a:lnTo>
                    <a:lnTo>
                      <a:pt x="398" y="494"/>
                    </a:lnTo>
                    <a:lnTo>
                      <a:pt x="398" y="492"/>
                    </a:lnTo>
                    <a:lnTo>
                      <a:pt x="398" y="490"/>
                    </a:lnTo>
                    <a:lnTo>
                      <a:pt x="398" y="488"/>
                    </a:lnTo>
                    <a:lnTo>
                      <a:pt x="396" y="486"/>
                    </a:lnTo>
                    <a:lnTo>
                      <a:pt x="394" y="482"/>
                    </a:lnTo>
                    <a:lnTo>
                      <a:pt x="394" y="478"/>
                    </a:lnTo>
                    <a:lnTo>
                      <a:pt x="392" y="478"/>
                    </a:lnTo>
                    <a:lnTo>
                      <a:pt x="390" y="476"/>
                    </a:lnTo>
                    <a:lnTo>
                      <a:pt x="388" y="474"/>
                    </a:lnTo>
                    <a:lnTo>
                      <a:pt x="388" y="472"/>
                    </a:lnTo>
                    <a:lnTo>
                      <a:pt x="386" y="472"/>
                    </a:lnTo>
                    <a:lnTo>
                      <a:pt x="384" y="472"/>
                    </a:lnTo>
                    <a:lnTo>
                      <a:pt x="382" y="472"/>
                    </a:lnTo>
                    <a:lnTo>
                      <a:pt x="380" y="470"/>
                    </a:lnTo>
                    <a:lnTo>
                      <a:pt x="380" y="468"/>
                    </a:lnTo>
                    <a:lnTo>
                      <a:pt x="380" y="466"/>
                    </a:lnTo>
                    <a:lnTo>
                      <a:pt x="380" y="464"/>
                    </a:lnTo>
                    <a:lnTo>
                      <a:pt x="378" y="464"/>
                    </a:lnTo>
                    <a:lnTo>
                      <a:pt x="376" y="464"/>
                    </a:lnTo>
                    <a:lnTo>
                      <a:pt x="374" y="464"/>
                    </a:lnTo>
                    <a:lnTo>
                      <a:pt x="374" y="462"/>
                    </a:lnTo>
                    <a:lnTo>
                      <a:pt x="372" y="460"/>
                    </a:lnTo>
                    <a:lnTo>
                      <a:pt x="370" y="454"/>
                    </a:lnTo>
                    <a:lnTo>
                      <a:pt x="368" y="452"/>
                    </a:lnTo>
                    <a:lnTo>
                      <a:pt x="368" y="450"/>
                    </a:lnTo>
                    <a:lnTo>
                      <a:pt x="364" y="450"/>
                    </a:lnTo>
                    <a:lnTo>
                      <a:pt x="362" y="450"/>
                    </a:lnTo>
                    <a:lnTo>
                      <a:pt x="360" y="452"/>
                    </a:lnTo>
                    <a:lnTo>
                      <a:pt x="362" y="456"/>
                    </a:lnTo>
                    <a:lnTo>
                      <a:pt x="362" y="458"/>
                    </a:lnTo>
                    <a:lnTo>
                      <a:pt x="364" y="458"/>
                    </a:lnTo>
                    <a:lnTo>
                      <a:pt x="366" y="460"/>
                    </a:lnTo>
                    <a:lnTo>
                      <a:pt x="366" y="462"/>
                    </a:lnTo>
                    <a:lnTo>
                      <a:pt x="366" y="464"/>
                    </a:lnTo>
                    <a:lnTo>
                      <a:pt x="368" y="468"/>
                    </a:lnTo>
                    <a:lnTo>
                      <a:pt x="370" y="470"/>
                    </a:lnTo>
                    <a:lnTo>
                      <a:pt x="368" y="474"/>
                    </a:lnTo>
                    <a:lnTo>
                      <a:pt x="368" y="476"/>
                    </a:lnTo>
                    <a:lnTo>
                      <a:pt x="368" y="480"/>
                    </a:lnTo>
                    <a:lnTo>
                      <a:pt x="368" y="482"/>
                    </a:lnTo>
                    <a:lnTo>
                      <a:pt x="368" y="484"/>
                    </a:lnTo>
                    <a:lnTo>
                      <a:pt x="370" y="486"/>
                    </a:lnTo>
                    <a:lnTo>
                      <a:pt x="372" y="486"/>
                    </a:lnTo>
                    <a:lnTo>
                      <a:pt x="372" y="484"/>
                    </a:lnTo>
                    <a:lnTo>
                      <a:pt x="374" y="482"/>
                    </a:lnTo>
                    <a:lnTo>
                      <a:pt x="372" y="478"/>
                    </a:lnTo>
                    <a:lnTo>
                      <a:pt x="372" y="476"/>
                    </a:lnTo>
                    <a:lnTo>
                      <a:pt x="372" y="472"/>
                    </a:lnTo>
                    <a:lnTo>
                      <a:pt x="374" y="472"/>
                    </a:lnTo>
                    <a:lnTo>
                      <a:pt x="378" y="472"/>
                    </a:lnTo>
                    <a:lnTo>
                      <a:pt x="378" y="474"/>
                    </a:lnTo>
                    <a:lnTo>
                      <a:pt x="380" y="476"/>
                    </a:lnTo>
                    <a:lnTo>
                      <a:pt x="380" y="478"/>
                    </a:lnTo>
                    <a:lnTo>
                      <a:pt x="382" y="480"/>
                    </a:lnTo>
                    <a:lnTo>
                      <a:pt x="384" y="482"/>
                    </a:lnTo>
                    <a:lnTo>
                      <a:pt x="382" y="486"/>
                    </a:lnTo>
                    <a:lnTo>
                      <a:pt x="380" y="488"/>
                    </a:lnTo>
                    <a:lnTo>
                      <a:pt x="378" y="490"/>
                    </a:lnTo>
                    <a:lnTo>
                      <a:pt x="380" y="494"/>
                    </a:lnTo>
                    <a:lnTo>
                      <a:pt x="380" y="496"/>
                    </a:lnTo>
                    <a:lnTo>
                      <a:pt x="382" y="498"/>
                    </a:lnTo>
                    <a:lnTo>
                      <a:pt x="382" y="500"/>
                    </a:lnTo>
                    <a:lnTo>
                      <a:pt x="384" y="500"/>
                    </a:lnTo>
                    <a:lnTo>
                      <a:pt x="384" y="504"/>
                    </a:lnTo>
                    <a:lnTo>
                      <a:pt x="384" y="506"/>
                    </a:lnTo>
                    <a:lnTo>
                      <a:pt x="384" y="508"/>
                    </a:lnTo>
                    <a:lnTo>
                      <a:pt x="382" y="508"/>
                    </a:lnTo>
                    <a:lnTo>
                      <a:pt x="380" y="508"/>
                    </a:lnTo>
                    <a:lnTo>
                      <a:pt x="378" y="506"/>
                    </a:lnTo>
                    <a:lnTo>
                      <a:pt x="378" y="504"/>
                    </a:lnTo>
                    <a:lnTo>
                      <a:pt x="376" y="502"/>
                    </a:lnTo>
                    <a:lnTo>
                      <a:pt x="374" y="502"/>
                    </a:lnTo>
                    <a:lnTo>
                      <a:pt x="374" y="504"/>
                    </a:lnTo>
                    <a:lnTo>
                      <a:pt x="374" y="506"/>
                    </a:lnTo>
                    <a:lnTo>
                      <a:pt x="374" y="508"/>
                    </a:lnTo>
                    <a:lnTo>
                      <a:pt x="374" y="510"/>
                    </a:lnTo>
                    <a:lnTo>
                      <a:pt x="372" y="510"/>
                    </a:lnTo>
                    <a:lnTo>
                      <a:pt x="370" y="510"/>
                    </a:lnTo>
                    <a:lnTo>
                      <a:pt x="370" y="508"/>
                    </a:lnTo>
                    <a:lnTo>
                      <a:pt x="368" y="508"/>
                    </a:lnTo>
                    <a:lnTo>
                      <a:pt x="368" y="506"/>
                    </a:lnTo>
                    <a:lnTo>
                      <a:pt x="366" y="506"/>
                    </a:lnTo>
                    <a:lnTo>
                      <a:pt x="364" y="508"/>
                    </a:lnTo>
                    <a:lnTo>
                      <a:pt x="364" y="510"/>
                    </a:lnTo>
                    <a:lnTo>
                      <a:pt x="364" y="512"/>
                    </a:lnTo>
                    <a:lnTo>
                      <a:pt x="362" y="514"/>
                    </a:lnTo>
                    <a:lnTo>
                      <a:pt x="362" y="516"/>
                    </a:lnTo>
                    <a:lnTo>
                      <a:pt x="360" y="518"/>
                    </a:lnTo>
                    <a:lnTo>
                      <a:pt x="358" y="520"/>
                    </a:lnTo>
                    <a:lnTo>
                      <a:pt x="356" y="520"/>
                    </a:lnTo>
                    <a:lnTo>
                      <a:pt x="356" y="516"/>
                    </a:lnTo>
                    <a:lnTo>
                      <a:pt x="356" y="514"/>
                    </a:lnTo>
                    <a:lnTo>
                      <a:pt x="356" y="512"/>
                    </a:lnTo>
                    <a:lnTo>
                      <a:pt x="356" y="510"/>
                    </a:lnTo>
                    <a:lnTo>
                      <a:pt x="356" y="508"/>
                    </a:lnTo>
                    <a:lnTo>
                      <a:pt x="354" y="506"/>
                    </a:lnTo>
                    <a:lnTo>
                      <a:pt x="354" y="504"/>
                    </a:lnTo>
                    <a:lnTo>
                      <a:pt x="356" y="502"/>
                    </a:lnTo>
                    <a:lnTo>
                      <a:pt x="358" y="500"/>
                    </a:lnTo>
                    <a:lnTo>
                      <a:pt x="360" y="502"/>
                    </a:lnTo>
                    <a:lnTo>
                      <a:pt x="360" y="500"/>
                    </a:lnTo>
                    <a:lnTo>
                      <a:pt x="360" y="498"/>
                    </a:lnTo>
                    <a:lnTo>
                      <a:pt x="362" y="496"/>
                    </a:lnTo>
                    <a:lnTo>
                      <a:pt x="366" y="496"/>
                    </a:lnTo>
                    <a:lnTo>
                      <a:pt x="368" y="496"/>
                    </a:lnTo>
                    <a:lnTo>
                      <a:pt x="368" y="498"/>
                    </a:lnTo>
                    <a:lnTo>
                      <a:pt x="370" y="496"/>
                    </a:lnTo>
                    <a:lnTo>
                      <a:pt x="372" y="496"/>
                    </a:lnTo>
                    <a:lnTo>
                      <a:pt x="374" y="494"/>
                    </a:lnTo>
                    <a:lnTo>
                      <a:pt x="372" y="490"/>
                    </a:lnTo>
                    <a:lnTo>
                      <a:pt x="370" y="490"/>
                    </a:lnTo>
                    <a:lnTo>
                      <a:pt x="368" y="490"/>
                    </a:lnTo>
                    <a:lnTo>
                      <a:pt x="366" y="490"/>
                    </a:lnTo>
                    <a:lnTo>
                      <a:pt x="364" y="490"/>
                    </a:lnTo>
                    <a:lnTo>
                      <a:pt x="362" y="488"/>
                    </a:lnTo>
                    <a:lnTo>
                      <a:pt x="360" y="486"/>
                    </a:lnTo>
                    <a:lnTo>
                      <a:pt x="358" y="484"/>
                    </a:lnTo>
                    <a:lnTo>
                      <a:pt x="356" y="484"/>
                    </a:lnTo>
                    <a:lnTo>
                      <a:pt x="356" y="486"/>
                    </a:lnTo>
                    <a:lnTo>
                      <a:pt x="356" y="490"/>
                    </a:lnTo>
                    <a:lnTo>
                      <a:pt x="356" y="492"/>
                    </a:lnTo>
                    <a:lnTo>
                      <a:pt x="356" y="494"/>
                    </a:lnTo>
                    <a:lnTo>
                      <a:pt x="354" y="496"/>
                    </a:lnTo>
                    <a:lnTo>
                      <a:pt x="354" y="498"/>
                    </a:lnTo>
                    <a:lnTo>
                      <a:pt x="352" y="498"/>
                    </a:lnTo>
                    <a:lnTo>
                      <a:pt x="350" y="498"/>
                    </a:lnTo>
                    <a:lnTo>
                      <a:pt x="348" y="500"/>
                    </a:lnTo>
                    <a:lnTo>
                      <a:pt x="346" y="500"/>
                    </a:lnTo>
                    <a:lnTo>
                      <a:pt x="344" y="502"/>
                    </a:lnTo>
                    <a:lnTo>
                      <a:pt x="344" y="506"/>
                    </a:lnTo>
                    <a:lnTo>
                      <a:pt x="342" y="508"/>
                    </a:lnTo>
                    <a:lnTo>
                      <a:pt x="342" y="510"/>
                    </a:lnTo>
                    <a:lnTo>
                      <a:pt x="342" y="512"/>
                    </a:lnTo>
                    <a:lnTo>
                      <a:pt x="340" y="514"/>
                    </a:lnTo>
                    <a:lnTo>
                      <a:pt x="338" y="516"/>
                    </a:lnTo>
                    <a:lnTo>
                      <a:pt x="336" y="516"/>
                    </a:lnTo>
                    <a:lnTo>
                      <a:pt x="334" y="514"/>
                    </a:lnTo>
                    <a:lnTo>
                      <a:pt x="334" y="512"/>
                    </a:lnTo>
                    <a:lnTo>
                      <a:pt x="334" y="510"/>
                    </a:lnTo>
                    <a:lnTo>
                      <a:pt x="332" y="508"/>
                    </a:lnTo>
                    <a:lnTo>
                      <a:pt x="330" y="508"/>
                    </a:lnTo>
                    <a:lnTo>
                      <a:pt x="330" y="510"/>
                    </a:lnTo>
                    <a:lnTo>
                      <a:pt x="328" y="512"/>
                    </a:lnTo>
                    <a:lnTo>
                      <a:pt x="328" y="514"/>
                    </a:lnTo>
                    <a:lnTo>
                      <a:pt x="326" y="514"/>
                    </a:lnTo>
                    <a:lnTo>
                      <a:pt x="326" y="518"/>
                    </a:lnTo>
                    <a:lnTo>
                      <a:pt x="324" y="518"/>
                    </a:lnTo>
                    <a:lnTo>
                      <a:pt x="322" y="518"/>
                    </a:lnTo>
                    <a:lnTo>
                      <a:pt x="322" y="520"/>
                    </a:lnTo>
                    <a:lnTo>
                      <a:pt x="322" y="522"/>
                    </a:lnTo>
                    <a:lnTo>
                      <a:pt x="324" y="524"/>
                    </a:lnTo>
                    <a:lnTo>
                      <a:pt x="324" y="526"/>
                    </a:lnTo>
                    <a:lnTo>
                      <a:pt x="322" y="526"/>
                    </a:lnTo>
                    <a:lnTo>
                      <a:pt x="320" y="526"/>
                    </a:lnTo>
                    <a:lnTo>
                      <a:pt x="318" y="524"/>
                    </a:lnTo>
                    <a:lnTo>
                      <a:pt x="316" y="522"/>
                    </a:lnTo>
                    <a:lnTo>
                      <a:pt x="316" y="520"/>
                    </a:lnTo>
                    <a:lnTo>
                      <a:pt x="314" y="518"/>
                    </a:lnTo>
                    <a:lnTo>
                      <a:pt x="314" y="516"/>
                    </a:lnTo>
                    <a:lnTo>
                      <a:pt x="314" y="514"/>
                    </a:lnTo>
                    <a:lnTo>
                      <a:pt x="314" y="512"/>
                    </a:lnTo>
                    <a:lnTo>
                      <a:pt x="314" y="510"/>
                    </a:lnTo>
                    <a:lnTo>
                      <a:pt x="314" y="508"/>
                    </a:lnTo>
                    <a:lnTo>
                      <a:pt x="312" y="506"/>
                    </a:lnTo>
                    <a:lnTo>
                      <a:pt x="310" y="506"/>
                    </a:lnTo>
                    <a:lnTo>
                      <a:pt x="308" y="506"/>
                    </a:lnTo>
                    <a:lnTo>
                      <a:pt x="306" y="508"/>
                    </a:lnTo>
                    <a:lnTo>
                      <a:pt x="306" y="510"/>
                    </a:lnTo>
                    <a:lnTo>
                      <a:pt x="304" y="508"/>
                    </a:lnTo>
                    <a:lnTo>
                      <a:pt x="302" y="508"/>
                    </a:lnTo>
                    <a:lnTo>
                      <a:pt x="300" y="508"/>
                    </a:lnTo>
                    <a:lnTo>
                      <a:pt x="298" y="512"/>
                    </a:lnTo>
                    <a:lnTo>
                      <a:pt x="296" y="514"/>
                    </a:lnTo>
                    <a:lnTo>
                      <a:pt x="294" y="514"/>
                    </a:lnTo>
                    <a:lnTo>
                      <a:pt x="294" y="512"/>
                    </a:lnTo>
                    <a:lnTo>
                      <a:pt x="294" y="510"/>
                    </a:lnTo>
                    <a:lnTo>
                      <a:pt x="294" y="506"/>
                    </a:lnTo>
                    <a:lnTo>
                      <a:pt x="294" y="504"/>
                    </a:lnTo>
                    <a:lnTo>
                      <a:pt x="296" y="502"/>
                    </a:lnTo>
                    <a:lnTo>
                      <a:pt x="296" y="498"/>
                    </a:lnTo>
                    <a:lnTo>
                      <a:pt x="296" y="496"/>
                    </a:lnTo>
                    <a:lnTo>
                      <a:pt x="298" y="492"/>
                    </a:lnTo>
                    <a:lnTo>
                      <a:pt x="302" y="490"/>
                    </a:lnTo>
                    <a:lnTo>
                      <a:pt x="304" y="490"/>
                    </a:lnTo>
                    <a:lnTo>
                      <a:pt x="306" y="492"/>
                    </a:lnTo>
                    <a:lnTo>
                      <a:pt x="308" y="492"/>
                    </a:lnTo>
                    <a:lnTo>
                      <a:pt x="308" y="496"/>
                    </a:lnTo>
                    <a:lnTo>
                      <a:pt x="310" y="496"/>
                    </a:lnTo>
                    <a:lnTo>
                      <a:pt x="312" y="496"/>
                    </a:lnTo>
                    <a:lnTo>
                      <a:pt x="314" y="496"/>
                    </a:lnTo>
                    <a:lnTo>
                      <a:pt x="314" y="494"/>
                    </a:lnTo>
                    <a:lnTo>
                      <a:pt x="314" y="492"/>
                    </a:lnTo>
                    <a:lnTo>
                      <a:pt x="316" y="490"/>
                    </a:lnTo>
                    <a:lnTo>
                      <a:pt x="318" y="490"/>
                    </a:lnTo>
                    <a:lnTo>
                      <a:pt x="320" y="490"/>
                    </a:lnTo>
                    <a:lnTo>
                      <a:pt x="322" y="490"/>
                    </a:lnTo>
                    <a:lnTo>
                      <a:pt x="322" y="488"/>
                    </a:lnTo>
                    <a:lnTo>
                      <a:pt x="322" y="484"/>
                    </a:lnTo>
                    <a:lnTo>
                      <a:pt x="320" y="484"/>
                    </a:lnTo>
                    <a:lnTo>
                      <a:pt x="318" y="484"/>
                    </a:lnTo>
                    <a:lnTo>
                      <a:pt x="316" y="484"/>
                    </a:lnTo>
                    <a:lnTo>
                      <a:pt x="314" y="482"/>
                    </a:lnTo>
                    <a:lnTo>
                      <a:pt x="312" y="482"/>
                    </a:lnTo>
                    <a:lnTo>
                      <a:pt x="310" y="482"/>
                    </a:lnTo>
                    <a:lnTo>
                      <a:pt x="310" y="484"/>
                    </a:lnTo>
                    <a:lnTo>
                      <a:pt x="308" y="484"/>
                    </a:lnTo>
                    <a:lnTo>
                      <a:pt x="306" y="484"/>
                    </a:lnTo>
                    <a:lnTo>
                      <a:pt x="304" y="484"/>
                    </a:lnTo>
                    <a:lnTo>
                      <a:pt x="300" y="484"/>
                    </a:lnTo>
                    <a:lnTo>
                      <a:pt x="298" y="486"/>
                    </a:lnTo>
                    <a:lnTo>
                      <a:pt x="294" y="486"/>
                    </a:lnTo>
                    <a:lnTo>
                      <a:pt x="292" y="484"/>
                    </a:lnTo>
                    <a:lnTo>
                      <a:pt x="290" y="482"/>
                    </a:lnTo>
                    <a:lnTo>
                      <a:pt x="288" y="482"/>
                    </a:lnTo>
                    <a:lnTo>
                      <a:pt x="282" y="478"/>
                    </a:lnTo>
                    <a:lnTo>
                      <a:pt x="280" y="476"/>
                    </a:lnTo>
                    <a:lnTo>
                      <a:pt x="278" y="474"/>
                    </a:lnTo>
                    <a:lnTo>
                      <a:pt x="276" y="472"/>
                    </a:lnTo>
                    <a:lnTo>
                      <a:pt x="276" y="468"/>
                    </a:lnTo>
                    <a:lnTo>
                      <a:pt x="276" y="466"/>
                    </a:lnTo>
                    <a:lnTo>
                      <a:pt x="274" y="462"/>
                    </a:lnTo>
                    <a:lnTo>
                      <a:pt x="272" y="462"/>
                    </a:lnTo>
                    <a:lnTo>
                      <a:pt x="270" y="464"/>
                    </a:lnTo>
                    <a:lnTo>
                      <a:pt x="270" y="466"/>
                    </a:lnTo>
                    <a:lnTo>
                      <a:pt x="270" y="468"/>
                    </a:lnTo>
                    <a:lnTo>
                      <a:pt x="270" y="470"/>
                    </a:lnTo>
                    <a:lnTo>
                      <a:pt x="268" y="470"/>
                    </a:lnTo>
                    <a:lnTo>
                      <a:pt x="268" y="472"/>
                    </a:lnTo>
                    <a:lnTo>
                      <a:pt x="266" y="472"/>
                    </a:lnTo>
                    <a:lnTo>
                      <a:pt x="264" y="474"/>
                    </a:lnTo>
                    <a:lnTo>
                      <a:pt x="266" y="476"/>
                    </a:lnTo>
                    <a:lnTo>
                      <a:pt x="268" y="478"/>
                    </a:lnTo>
                    <a:lnTo>
                      <a:pt x="270" y="478"/>
                    </a:lnTo>
                    <a:lnTo>
                      <a:pt x="272" y="480"/>
                    </a:lnTo>
                    <a:lnTo>
                      <a:pt x="274" y="480"/>
                    </a:lnTo>
                    <a:lnTo>
                      <a:pt x="276" y="482"/>
                    </a:lnTo>
                    <a:lnTo>
                      <a:pt x="276" y="484"/>
                    </a:lnTo>
                    <a:lnTo>
                      <a:pt x="278" y="486"/>
                    </a:lnTo>
                    <a:lnTo>
                      <a:pt x="278" y="488"/>
                    </a:lnTo>
                    <a:lnTo>
                      <a:pt x="280" y="488"/>
                    </a:lnTo>
                    <a:lnTo>
                      <a:pt x="280" y="492"/>
                    </a:lnTo>
                    <a:lnTo>
                      <a:pt x="278" y="492"/>
                    </a:lnTo>
                    <a:lnTo>
                      <a:pt x="276" y="492"/>
                    </a:lnTo>
                    <a:lnTo>
                      <a:pt x="276" y="494"/>
                    </a:lnTo>
                    <a:lnTo>
                      <a:pt x="272" y="496"/>
                    </a:lnTo>
                    <a:lnTo>
                      <a:pt x="272" y="498"/>
                    </a:lnTo>
                    <a:lnTo>
                      <a:pt x="268" y="498"/>
                    </a:lnTo>
                    <a:lnTo>
                      <a:pt x="266" y="498"/>
                    </a:lnTo>
                    <a:lnTo>
                      <a:pt x="264" y="498"/>
                    </a:lnTo>
                    <a:lnTo>
                      <a:pt x="262" y="498"/>
                    </a:lnTo>
                    <a:lnTo>
                      <a:pt x="260" y="498"/>
                    </a:lnTo>
                    <a:lnTo>
                      <a:pt x="260" y="496"/>
                    </a:lnTo>
                    <a:lnTo>
                      <a:pt x="258" y="496"/>
                    </a:lnTo>
                    <a:lnTo>
                      <a:pt x="256" y="498"/>
                    </a:lnTo>
                    <a:lnTo>
                      <a:pt x="256" y="500"/>
                    </a:lnTo>
                    <a:lnTo>
                      <a:pt x="256" y="502"/>
                    </a:lnTo>
                    <a:lnTo>
                      <a:pt x="258" y="504"/>
                    </a:lnTo>
                    <a:lnTo>
                      <a:pt x="258" y="506"/>
                    </a:lnTo>
                    <a:lnTo>
                      <a:pt x="256" y="508"/>
                    </a:lnTo>
                    <a:lnTo>
                      <a:pt x="256" y="510"/>
                    </a:lnTo>
                    <a:lnTo>
                      <a:pt x="254" y="512"/>
                    </a:lnTo>
                    <a:lnTo>
                      <a:pt x="250" y="514"/>
                    </a:lnTo>
                    <a:lnTo>
                      <a:pt x="248" y="512"/>
                    </a:lnTo>
                    <a:lnTo>
                      <a:pt x="246" y="510"/>
                    </a:lnTo>
                    <a:lnTo>
                      <a:pt x="246" y="508"/>
                    </a:lnTo>
                    <a:lnTo>
                      <a:pt x="246" y="506"/>
                    </a:lnTo>
                    <a:lnTo>
                      <a:pt x="246" y="504"/>
                    </a:lnTo>
                    <a:lnTo>
                      <a:pt x="246" y="502"/>
                    </a:lnTo>
                    <a:lnTo>
                      <a:pt x="244" y="502"/>
                    </a:lnTo>
                    <a:lnTo>
                      <a:pt x="240" y="500"/>
                    </a:lnTo>
                    <a:lnTo>
                      <a:pt x="240" y="502"/>
                    </a:lnTo>
                    <a:lnTo>
                      <a:pt x="238" y="500"/>
                    </a:lnTo>
                    <a:lnTo>
                      <a:pt x="240" y="498"/>
                    </a:lnTo>
                    <a:lnTo>
                      <a:pt x="242" y="496"/>
                    </a:lnTo>
                    <a:lnTo>
                      <a:pt x="242" y="494"/>
                    </a:lnTo>
                    <a:lnTo>
                      <a:pt x="242" y="492"/>
                    </a:lnTo>
                    <a:lnTo>
                      <a:pt x="240" y="492"/>
                    </a:lnTo>
                    <a:lnTo>
                      <a:pt x="238" y="492"/>
                    </a:lnTo>
                    <a:lnTo>
                      <a:pt x="236" y="492"/>
                    </a:lnTo>
                    <a:lnTo>
                      <a:pt x="234" y="492"/>
                    </a:lnTo>
                    <a:lnTo>
                      <a:pt x="232" y="494"/>
                    </a:lnTo>
                    <a:lnTo>
                      <a:pt x="230" y="492"/>
                    </a:lnTo>
                    <a:lnTo>
                      <a:pt x="228" y="492"/>
                    </a:lnTo>
                    <a:lnTo>
                      <a:pt x="226" y="490"/>
                    </a:lnTo>
                    <a:lnTo>
                      <a:pt x="224" y="488"/>
                    </a:lnTo>
                    <a:lnTo>
                      <a:pt x="222" y="488"/>
                    </a:lnTo>
                    <a:lnTo>
                      <a:pt x="222" y="486"/>
                    </a:lnTo>
                    <a:lnTo>
                      <a:pt x="220" y="484"/>
                    </a:lnTo>
                    <a:lnTo>
                      <a:pt x="218" y="482"/>
                    </a:lnTo>
                    <a:lnTo>
                      <a:pt x="216" y="480"/>
                    </a:lnTo>
                    <a:lnTo>
                      <a:pt x="214" y="478"/>
                    </a:lnTo>
                    <a:lnTo>
                      <a:pt x="212" y="478"/>
                    </a:lnTo>
                    <a:lnTo>
                      <a:pt x="210" y="476"/>
                    </a:lnTo>
                    <a:lnTo>
                      <a:pt x="212" y="474"/>
                    </a:lnTo>
                    <a:lnTo>
                      <a:pt x="214" y="472"/>
                    </a:lnTo>
                    <a:lnTo>
                      <a:pt x="216" y="472"/>
                    </a:lnTo>
                    <a:lnTo>
                      <a:pt x="216" y="470"/>
                    </a:lnTo>
                    <a:lnTo>
                      <a:pt x="216" y="468"/>
                    </a:lnTo>
                    <a:lnTo>
                      <a:pt x="218" y="466"/>
                    </a:lnTo>
                    <a:lnTo>
                      <a:pt x="218" y="464"/>
                    </a:lnTo>
                    <a:lnTo>
                      <a:pt x="220" y="464"/>
                    </a:lnTo>
                    <a:lnTo>
                      <a:pt x="222" y="464"/>
                    </a:lnTo>
                    <a:lnTo>
                      <a:pt x="222" y="462"/>
                    </a:lnTo>
                    <a:lnTo>
                      <a:pt x="224" y="462"/>
                    </a:lnTo>
                    <a:lnTo>
                      <a:pt x="224" y="460"/>
                    </a:lnTo>
                    <a:lnTo>
                      <a:pt x="224" y="458"/>
                    </a:lnTo>
                    <a:lnTo>
                      <a:pt x="226" y="456"/>
                    </a:lnTo>
                    <a:lnTo>
                      <a:pt x="226" y="454"/>
                    </a:lnTo>
                    <a:lnTo>
                      <a:pt x="228" y="452"/>
                    </a:lnTo>
                    <a:lnTo>
                      <a:pt x="230" y="450"/>
                    </a:lnTo>
                    <a:lnTo>
                      <a:pt x="232" y="450"/>
                    </a:lnTo>
                    <a:lnTo>
                      <a:pt x="232" y="448"/>
                    </a:lnTo>
                    <a:lnTo>
                      <a:pt x="232" y="446"/>
                    </a:lnTo>
                    <a:lnTo>
                      <a:pt x="234" y="444"/>
                    </a:lnTo>
                    <a:lnTo>
                      <a:pt x="236" y="442"/>
                    </a:lnTo>
                    <a:lnTo>
                      <a:pt x="240" y="442"/>
                    </a:lnTo>
                    <a:lnTo>
                      <a:pt x="242" y="444"/>
                    </a:lnTo>
                    <a:lnTo>
                      <a:pt x="244" y="446"/>
                    </a:lnTo>
                    <a:lnTo>
                      <a:pt x="246" y="446"/>
                    </a:lnTo>
                    <a:lnTo>
                      <a:pt x="248" y="446"/>
                    </a:lnTo>
                    <a:lnTo>
                      <a:pt x="248" y="444"/>
                    </a:lnTo>
                    <a:lnTo>
                      <a:pt x="250" y="444"/>
                    </a:lnTo>
                    <a:lnTo>
                      <a:pt x="250" y="442"/>
                    </a:lnTo>
                    <a:lnTo>
                      <a:pt x="254" y="440"/>
                    </a:lnTo>
                    <a:lnTo>
                      <a:pt x="256" y="438"/>
                    </a:lnTo>
                    <a:lnTo>
                      <a:pt x="260" y="436"/>
                    </a:lnTo>
                    <a:lnTo>
                      <a:pt x="262" y="436"/>
                    </a:lnTo>
                    <a:lnTo>
                      <a:pt x="264" y="436"/>
                    </a:lnTo>
                    <a:lnTo>
                      <a:pt x="266" y="438"/>
                    </a:lnTo>
                    <a:lnTo>
                      <a:pt x="264" y="440"/>
                    </a:lnTo>
                    <a:lnTo>
                      <a:pt x="262" y="442"/>
                    </a:lnTo>
                    <a:lnTo>
                      <a:pt x="260" y="442"/>
                    </a:lnTo>
                    <a:lnTo>
                      <a:pt x="258" y="444"/>
                    </a:lnTo>
                    <a:lnTo>
                      <a:pt x="256" y="446"/>
                    </a:lnTo>
                    <a:lnTo>
                      <a:pt x="256" y="448"/>
                    </a:lnTo>
                    <a:lnTo>
                      <a:pt x="258" y="450"/>
                    </a:lnTo>
                    <a:lnTo>
                      <a:pt x="260" y="452"/>
                    </a:lnTo>
                    <a:lnTo>
                      <a:pt x="262" y="452"/>
                    </a:lnTo>
                    <a:lnTo>
                      <a:pt x="264" y="452"/>
                    </a:lnTo>
                    <a:lnTo>
                      <a:pt x="266" y="452"/>
                    </a:lnTo>
                    <a:lnTo>
                      <a:pt x="268" y="450"/>
                    </a:lnTo>
                    <a:lnTo>
                      <a:pt x="268" y="448"/>
                    </a:lnTo>
                    <a:lnTo>
                      <a:pt x="268" y="446"/>
                    </a:lnTo>
                    <a:lnTo>
                      <a:pt x="270" y="444"/>
                    </a:lnTo>
                    <a:lnTo>
                      <a:pt x="270" y="442"/>
                    </a:lnTo>
                    <a:lnTo>
                      <a:pt x="274" y="442"/>
                    </a:lnTo>
                    <a:lnTo>
                      <a:pt x="276" y="442"/>
                    </a:lnTo>
                    <a:lnTo>
                      <a:pt x="278" y="440"/>
                    </a:lnTo>
                    <a:lnTo>
                      <a:pt x="276" y="438"/>
                    </a:lnTo>
                    <a:lnTo>
                      <a:pt x="274" y="438"/>
                    </a:lnTo>
                    <a:lnTo>
                      <a:pt x="274" y="434"/>
                    </a:lnTo>
                    <a:lnTo>
                      <a:pt x="276" y="434"/>
                    </a:lnTo>
                    <a:lnTo>
                      <a:pt x="280" y="432"/>
                    </a:lnTo>
                    <a:lnTo>
                      <a:pt x="282" y="432"/>
                    </a:lnTo>
                    <a:lnTo>
                      <a:pt x="284" y="434"/>
                    </a:lnTo>
                    <a:lnTo>
                      <a:pt x="286" y="434"/>
                    </a:lnTo>
                    <a:lnTo>
                      <a:pt x="288" y="434"/>
                    </a:lnTo>
                    <a:lnTo>
                      <a:pt x="292" y="432"/>
                    </a:lnTo>
                    <a:lnTo>
                      <a:pt x="292" y="434"/>
                    </a:lnTo>
                    <a:lnTo>
                      <a:pt x="292" y="436"/>
                    </a:lnTo>
                    <a:lnTo>
                      <a:pt x="290" y="438"/>
                    </a:lnTo>
                    <a:lnTo>
                      <a:pt x="288" y="440"/>
                    </a:lnTo>
                    <a:lnTo>
                      <a:pt x="286" y="442"/>
                    </a:lnTo>
                    <a:lnTo>
                      <a:pt x="284" y="444"/>
                    </a:lnTo>
                    <a:lnTo>
                      <a:pt x="282" y="446"/>
                    </a:lnTo>
                    <a:lnTo>
                      <a:pt x="282" y="450"/>
                    </a:lnTo>
                    <a:lnTo>
                      <a:pt x="286" y="450"/>
                    </a:lnTo>
                    <a:lnTo>
                      <a:pt x="288" y="450"/>
                    </a:lnTo>
                    <a:lnTo>
                      <a:pt x="290" y="448"/>
                    </a:lnTo>
                    <a:lnTo>
                      <a:pt x="292" y="446"/>
                    </a:lnTo>
                    <a:lnTo>
                      <a:pt x="294" y="444"/>
                    </a:lnTo>
                    <a:lnTo>
                      <a:pt x="296" y="442"/>
                    </a:lnTo>
                    <a:lnTo>
                      <a:pt x="298" y="440"/>
                    </a:lnTo>
                    <a:lnTo>
                      <a:pt x="300" y="438"/>
                    </a:lnTo>
                    <a:lnTo>
                      <a:pt x="302" y="438"/>
                    </a:lnTo>
                    <a:lnTo>
                      <a:pt x="304" y="436"/>
                    </a:lnTo>
                    <a:lnTo>
                      <a:pt x="306" y="432"/>
                    </a:lnTo>
                    <a:lnTo>
                      <a:pt x="306" y="430"/>
                    </a:lnTo>
                    <a:lnTo>
                      <a:pt x="304" y="428"/>
                    </a:lnTo>
                    <a:lnTo>
                      <a:pt x="302" y="428"/>
                    </a:lnTo>
                    <a:lnTo>
                      <a:pt x="300" y="430"/>
                    </a:lnTo>
                    <a:lnTo>
                      <a:pt x="296" y="430"/>
                    </a:lnTo>
                    <a:lnTo>
                      <a:pt x="296" y="428"/>
                    </a:lnTo>
                    <a:lnTo>
                      <a:pt x="296" y="426"/>
                    </a:lnTo>
                    <a:lnTo>
                      <a:pt x="298" y="424"/>
                    </a:lnTo>
                    <a:lnTo>
                      <a:pt x="298" y="422"/>
                    </a:lnTo>
                    <a:lnTo>
                      <a:pt x="298" y="420"/>
                    </a:lnTo>
                    <a:lnTo>
                      <a:pt x="296" y="418"/>
                    </a:lnTo>
                    <a:lnTo>
                      <a:pt x="294" y="418"/>
                    </a:lnTo>
                    <a:lnTo>
                      <a:pt x="292" y="420"/>
                    </a:lnTo>
                    <a:lnTo>
                      <a:pt x="290" y="420"/>
                    </a:lnTo>
                    <a:lnTo>
                      <a:pt x="288" y="420"/>
                    </a:lnTo>
                    <a:lnTo>
                      <a:pt x="286" y="420"/>
                    </a:lnTo>
                    <a:lnTo>
                      <a:pt x="284" y="420"/>
                    </a:lnTo>
                    <a:lnTo>
                      <a:pt x="280" y="420"/>
                    </a:lnTo>
                    <a:lnTo>
                      <a:pt x="278" y="420"/>
                    </a:lnTo>
                    <a:lnTo>
                      <a:pt x="278" y="418"/>
                    </a:lnTo>
                    <a:lnTo>
                      <a:pt x="280" y="416"/>
                    </a:lnTo>
                    <a:lnTo>
                      <a:pt x="282" y="414"/>
                    </a:lnTo>
                    <a:lnTo>
                      <a:pt x="282" y="412"/>
                    </a:lnTo>
                    <a:lnTo>
                      <a:pt x="282" y="410"/>
                    </a:lnTo>
                    <a:lnTo>
                      <a:pt x="282" y="408"/>
                    </a:lnTo>
                    <a:lnTo>
                      <a:pt x="282" y="406"/>
                    </a:lnTo>
                    <a:lnTo>
                      <a:pt x="284" y="404"/>
                    </a:lnTo>
                    <a:lnTo>
                      <a:pt x="286" y="402"/>
                    </a:lnTo>
                    <a:lnTo>
                      <a:pt x="288" y="402"/>
                    </a:lnTo>
                    <a:lnTo>
                      <a:pt x="290" y="400"/>
                    </a:lnTo>
                    <a:lnTo>
                      <a:pt x="288" y="398"/>
                    </a:lnTo>
                    <a:lnTo>
                      <a:pt x="286" y="396"/>
                    </a:lnTo>
                    <a:lnTo>
                      <a:pt x="284" y="396"/>
                    </a:lnTo>
                    <a:lnTo>
                      <a:pt x="282" y="398"/>
                    </a:lnTo>
                    <a:lnTo>
                      <a:pt x="280" y="400"/>
                    </a:lnTo>
                    <a:lnTo>
                      <a:pt x="280" y="402"/>
                    </a:lnTo>
                    <a:lnTo>
                      <a:pt x="278" y="404"/>
                    </a:lnTo>
                    <a:lnTo>
                      <a:pt x="278" y="406"/>
                    </a:lnTo>
                    <a:lnTo>
                      <a:pt x="276" y="408"/>
                    </a:lnTo>
                    <a:lnTo>
                      <a:pt x="276" y="410"/>
                    </a:lnTo>
                    <a:lnTo>
                      <a:pt x="276" y="412"/>
                    </a:lnTo>
                    <a:lnTo>
                      <a:pt x="274" y="414"/>
                    </a:lnTo>
                    <a:lnTo>
                      <a:pt x="272" y="416"/>
                    </a:lnTo>
                    <a:lnTo>
                      <a:pt x="270" y="414"/>
                    </a:lnTo>
                    <a:lnTo>
                      <a:pt x="268" y="414"/>
                    </a:lnTo>
                    <a:lnTo>
                      <a:pt x="268" y="410"/>
                    </a:lnTo>
                    <a:lnTo>
                      <a:pt x="266" y="406"/>
                    </a:lnTo>
                    <a:lnTo>
                      <a:pt x="264" y="406"/>
                    </a:lnTo>
                    <a:lnTo>
                      <a:pt x="262" y="408"/>
                    </a:lnTo>
                    <a:lnTo>
                      <a:pt x="262" y="412"/>
                    </a:lnTo>
                    <a:lnTo>
                      <a:pt x="262" y="414"/>
                    </a:lnTo>
                    <a:lnTo>
                      <a:pt x="260" y="414"/>
                    </a:lnTo>
                    <a:lnTo>
                      <a:pt x="258" y="412"/>
                    </a:lnTo>
                    <a:lnTo>
                      <a:pt x="258" y="410"/>
                    </a:lnTo>
                    <a:lnTo>
                      <a:pt x="256" y="408"/>
                    </a:lnTo>
                    <a:lnTo>
                      <a:pt x="256" y="412"/>
                    </a:lnTo>
                    <a:lnTo>
                      <a:pt x="254" y="412"/>
                    </a:lnTo>
                    <a:lnTo>
                      <a:pt x="252" y="414"/>
                    </a:lnTo>
                    <a:lnTo>
                      <a:pt x="250" y="414"/>
                    </a:lnTo>
                    <a:lnTo>
                      <a:pt x="248" y="412"/>
                    </a:lnTo>
                    <a:lnTo>
                      <a:pt x="250" y="410"/>
                    </a:lnTo>
                    <a:lnTo>
                      <a:pt x="252" y="408"/>
                    </a:lnTo>
                    <a:lnTo>
                      <a:pt x="252" y="404"/>
                    </a:lnTo>
                    <a:lnTo>
                      <a:pt x="250" y="402"/>
                    </a:lnTo>
                    <a:lnTo>
                      <a:pt x="248" y="404"/>
                    </a:lnTo>
                    <a:lnTo>
                      <a:pt x="246" y="404"/>
                    </a:lnTo>
                    <a:lnTo>
                      <a:pt x="244" y="406"/>
                    </a:lnTo>
                    <a:lnTo>
                      <a:pt x="242" y="406"/>
                    </a:lnTo>
                    <a:lnTo>
                      <a:pt x="240" y="406"/>
                    </a:lnTo>
                    <a:lnTo>
                      <a:pt x="240" y="404"/>
                    </a:lnTo>
                    <a:lnTo>
                      <a:pt x="242" y="402"/>
                    </a:lnTo>
                    <a:lnTo>
                      <a:pt x="240" y="402"/>
                    </a:lnTo>
                    <a:lnTo>
                      <a:pt x="236" y="402"/>
                    </a:lnTo>
                    <a:lnTo>
                      <a:pt x="234" y="404"/>
                    </a:lnTo>
                    <a:lnTo>
                      <a:pt x="234" y="406"/>
                    </a:lnTo>
                    <a:lnTo>
                      <a:pt x="232" y="408"/>
                    </a:lnTo>
                    <a:lnTo>
                      <a:pt x="230" y="410"/>
                    </a:lnTo>
                    <a:lnTo>
                      <a:pt x="226" y="410"/>
                    </a:lnTo>
                    <a:lnTo>
                      <a:pt x="224" y="410"/>
                    </a:lnTo>
                    <a:lnTo>
                      <a:pt x="224" y="406"/>
                    </a:lnTo>
                    <a:lnTo>
                      <a:pt x="226" y="406"/>
                    </a:lnTo>
                    <a:lnTo>
                      <a:pt x="228" y="404"/>
                    </a:lnTo>
                    <a:lnTo>
                      <a:pt x="230" y="404"/>
                    </a:lnTo>
                    <a:lnTo>
                      <a:pt x="230" y="402"/>
                    </a:lnTo>
                    <a:lnTo>
                      <a:pt x="230" y="400"/>
                    </a:lnTo>
                    <a:lnTo>
                      <a:pt x="228" y="400"/>
                    </a:lnTo>
                    <a:lnTo>
                      <a:pt x="230" y="398"/>
                    </a:lnTo>
                    <a:lnTo>
                      <a:pt x="228" y="398"/>
                    </a:lnTo>
                    <a:lnTo>
                      <a:pt x="226" y="398"/>
                    </a:lnTo>
                    <a:lnTo>
                      <a:pt x="224" y="400"/>
                    </a:lnTo>
                    <a:lnTo>
                      <a:pt x="222" y="400"/>
                    </a:lnTo>
                    <a:lnTo>
                      <a:pt x="218" y="400"/>
                    </a:lnTo>
                    <a:lnTo>
                      <a:pt x="216" y="398"/>
                    </a:lnTo>
                    <a:lnTo>
                      <a:pt x="216" y="394"/>
                    </a:lnTo>
                    <a:lnTo>
                      <a:pt x="218" y="394"/>
                    </a:lnTo>
                    <a:lnTo>
                      <a:pt x="218" y="392"/>
                    </a:lnTo>
                    <a:lnTo>
                      <a:pt x="218" y="390"/>
                    </a:lnTo>
                    <a:lnTo>
                      <a:pt x="218" y="388"/>
                    </a:lnTo>
                    <a:lnTo>
                      <a:pt x="220" y="388"/>
                    </a:lnTo>
                    <a:lnTo>
                      <a:pt x="222" y="388"/>
                    </a:lnTo>
                    <a:lnTo>
                      <a:pt x="224" y="388"/>
                    </a:lnTo>
                    <a:lnTo>
                      <a:pt x="226" y="388"/>
                    </a:lnTo>
                    <a:lnTo>
                      <a:pt x="228" y="388"/>
                    </a:lnTo>
                    <a:lnTo>
                      <a:pt x="228" y="386"/>
                    </a:lnTo>
                    <a:lnTo>
                      <a:pt x="230" y="386"/>
                    </a:lnTo>
                    <a:lnTo>
                      <a:pt x="232" y="388"/>
                    </a:lnTo>
                    <a:lnTo>
                      <a:pt x="234" y="388"/>
                    </a:lnTo>
                    <a:lnTo>
                      <a:pt x="236" y="388"/>
                    </a:lnTo>
                    <a:lnTo>
                      <a:pt x="238" y="388"/>
                    </a:lnTo>
                    <a:lnTo>
                      <a:pt x="240" y="388"/>
                    </a:lnTo>
                    <a:lnTo>
                      <a:pt x="240" y="386"/>
                    </a:lnTo>
                    <a:lnTo>
                      <a:pt x="240" y="384"/>
                    </a:lnTo>
                    <a:lnTo>
                      <a:pt x="240" y="382"/>
                    </a:lnTo>
                    <a:lnTo>
                      <a:pt x="242" y="380"/>
                    </a:lnTo>
                    <a:lnTo>
                      <a:pt x="244" y="380"/>
                    </a:lnTo>
                    <a:lnTo>
                      <a:pt x="246" y="378"/>
                    </a:lnTo>
                    <a:lnTo>
                      <a:pt x="248" y="378"/>
                    </a:lnTo>
                    <a:lnTo>
                      <a:pt x="248" y="376"/>
                    </a:lnTo>
                    <a:lnTo>
                      <a:pt x="248" y="374"/>
                    </a:lnTo>
                    <a:lnTo>
                      <a:pt x="246" y="374"/>
                    </a:lnTo>
                    <a:lnTo>
                      <a:pt x="244" y="376"/>
                    </a:lnTo>
                    <a:lnTo>
                      <a:pt x="242" y="376"/>
                    </a:lnTo>
                    <a:lnTo>
                      <a:pt x="238" y="376"/>
                    </a:lnTo>
                    <a:lnTo>
                      <a:pt x="238" y="374"/>
                    </a:lnTo>
                    <a:lnTo>
                      <a:pt x="236" y="374"/>
                    </a:lnTo>
                    <a:lnTo>
                      <a:pt x="234" y="376"/>
                    </a:lnTo>
                    <a:lnTo>
                      <a:pt x="232" y="376"/>
                    </a:lnTo>
                    <a:lnTo>
                      <a:pt x="230" y="376"/>
                    </a:lnTo>
                    <a:lnTo>
                      <a:pt x="228" y="378"/>
                    </a:lnTo>
                    <a:lnTo>
                      <a:pt x="226" y="378"/>
                    </a:lnTo>
                    <a:lnTo>
                      <a:pt x="224" y="376"/>
                    </a:lnTo>
                    <a:lnTo>
                      <a:pt x="222" y="376"/>
                    </a:lnTo>
                    <a:lnTo>
                      <a:pt x="220" y="378"/>
                    </a:lnTo>
                    <a:lnTo>
                      <a:pt x="220" y="380"/>
                    </a:lnTo>
                    <a:lnTo>
                      <a:pt x="220" y="382"/>
                    </a:lnTo>
                    <a:lnTo>
                      <a:pt x="218" y="384"/>
                    </a:lnTo>
                    <a:lnTo>
                      <a:pt x="218" y="382"/>
                    </a:lnTo>
                    <a:lnTo>
                      <a:pt x="216" y="382"/>
                    </a:lnTo>
                    <a:lnTo>
                      <a:pt x="216" y="380"/>
                    </a:lnTo>
                    <a:lnTo>
                      <a:pt x="216" y="376"/>
                    </a:lnTo>
                    <a:lnTo>
                      <a:pt x="216" y="374"/>
                    </a:lnTo>
                    <a:lnTo>
                      <a:pt x="216" y="372"/>
                    </a:lnTo>
                    <a:lnTo>
                      <a:pt x="218" y="372"/>
                    </a:lnTo>
                    <a:lnTo>
                      <a:pt x="218" y="370"/>
                    </a:lnTo>
                    <a:lnTo>
                      <a:pt x="220" y="370"/>
                    </a:lnTo>
                    <a:lnTo>
                      <a:pt x="220" y="368"/>
                    </a:lnTo>
                    <a:lnTo>
                      <a:pt x="222" y="368"/>
                    </a:lnTo>
                    <a:lnTo>
                      <a:pt x="224" y="366"/>
                    </a:lnTo>
                    <a:lnTo>
                      <a:pt x="224" y="364"/>
                    </a:lnTo>
                    <a:lnTo>
                      <a:pt x="224" y="362"/>
                    </a:lnTo>
                    <a:lnTo>
                      <a:pt x="222" y="362"/>
                    </a:lnTo>
                    <a:lnTo>
                      <a:pt x="222" y="360"/>
                    </a:lnTo>
                    <a:lnTo>
                      <a:pt x="224" y="358"/>
                    </a:lnTo>
                    <a:lnTo>
                      <a:pt x="222" y="358"/>
                    </a:lnTo>
                    <a:lnTo>
                      <a:pt x="220" y="358"/>
                    </a:lnTo>
                    <a:lnTo>
                      <a:pt x="218" y="358"/>
                    </a:lnTo>
                    <a:lnTo>
                      <a:pt x="218" y="356"/>
                    </a:lnTo>
                    <a:lnTo>
                      <a:pt x="216" y="354"/>
                    </a:lnTo>
                    <a:lnTo>
                      <a:pt x="214" y="350"/>
                    </a:lnTo>
                    <a:lnTo>
                      <a:pt x="216" y="348"/>
                    </a:lnTo>
                    <a:lnTo>
                      <a:pt x="216" y="346"/>
                    </a:lnTo>
                    <a:lnTo>
                      <a:pt x="214" y="346"/>
                    </a:lnTo>
                    <a:lnTo>
                      <a:pt x="212" y="346"/>
                    </a:lnTo>
                    <a:lnTo>
                      <a:pt x="210" y="346"/>
                    </a:lnTo>
                    <a:lnTo>
                      <a:pt x="210" y="344"/>
                    </a:lnTo>
                    <a:lnTo>
                      <a:pt x="208" y="344"/>
                    </a:lnTo>
                    <a:lnTo>
                      <a:pt x="206" y="344"/>
                    </a:lnTo>
                    <a:lnTo>
                      <a:pt x="204" y="344"/>
                    </a:lnTo>
                    <a:lnTo>
                      <a:pt x="202" y="342"/>
                    </a:lnTo>
                    <a:lnTo>
                      <a:pt x="200" y="342"/>
                    </a:lnTo>
                    <a:lnTo>
                      <a:pt x="198" y="344"/>
                    </a:lnTo>
                    <a:lnTo>
                      <a:pt x="194" y="346"/>
                    </a:lnTo>
                    <a:lnTo>
                      <a:pt x="192" y="348"/>
                    </a:lnTo>
                    <a:lnTo>
                      <a:pt x="188" y="350"/>
                    </a:lnTo>
                    <a:lnTo>
                      <a:pt x="186" y="352"/>
                    </a:lnTo>
                    <a:lnTo>
                      <a:pt x="184" y="354"/>
                    </a:lnTo>
                    <a:lnTo>
                      <a:pt x="182" y="354"/>
                    </a:lnTo>
                    <a:lnTo>
                      <a:pt x="182" y="352"/>
                    </a:lnTo>
                    <a:lnTo>
                      <a:pt x="182" y="350"/>
                    </a:lnTo>
                    <a:lnTo>
                      <a:pt x="180" y="348"/>
                    </a:lnTo>
                    <a:lnTo>
                      <a:pt x="178" y="350"/>
                    </a:lnTo>
                    <a:lnTo>
                      <a:pt x="178" y="352"/>
                    </a:lnTo>
                    <a:lnTo>
                      <a:pt x="178" y="354"/>
                    </a:lnTo>
                    <a:lnTo>
                      <a:pt x="178" y="356"/>
                    </a:lnTo>
                    <a:lnTo>
                      <a:pt x="176" y="358"/>
                    </a:lnTo>
                    <a:lnTo>
                      <a:pt x="174" y="356"/>
                    </a:lnTo>
                    <a:lnTo>
                      <a:pt x="172" y="356"/>
                    </a:lnTo>
                    <a:lnTo>
                      <a:pt x="170" y="356"/>
                    </a:lnTo>
                    <a:lnTo>
                      <a:pt x="168" y="358"/>
                    </a:lnTo>
                    <a:lnTo>
                      <a:pt x="166" y="360"/>
                    </a:lnTo>
                    <a:lnTo>
                      <a:pt x="164" y="364"/>
                    </a:lnTo>
                    <a:lnTo>
                      <a:pt x="162" y="364"/>
                    </a:lnTo>
                    <a:lnTo>
                      <a:pt x="162" y="366"/>
                    </a:lnTo>
                    <a:lnTo>
                      <a:pt x="160" y="364"/>
                    </a:lnTo>
                    <a:lnTo>
                      <a:pt x="158" y="364"/>
                    </a:lnTo>
                    <a:lnTo>
                      <a:pt x="156" y="366"/>
                    </a:lnTo>
                    <a:lnTo>
                      <a:pt x="156" y="368"/>
                    </a:lnTo>
                    <a:lnTo>
                      <a:pt x="154" y="368"/>
                    </a:lnTo>
                    <a:lnTo>
                      <a:pt x="152" y="368"/>
                    </a:lnTo>
                    <a:lnTo>
                      <a:pt x="150" y="368"/>
                    </a:lnTo>
                    <a:lnTo>
                      <a:pt x="148" y="368"/>
                    </a:lnTo>
                    <a:lnTo>
                      <a:pt x="146" y="370"/>
                    </a:lnTo>
                    <a:lnTo>
                      <a:pt x="144" y="370"/>
                    </a:lnTo>
                    <a:lnTo>
                      <a:pt x="144" y="372"/>
                    </a:lnTo>
                    <a:lnTo>
                      <a:pt x="142" y="372"/>
                    </a:lnTo>
                    <a:lnTo>
                      <a:pt x="140" y="370"/>
                    </a:lnTo>
                    <a:lnTo>
                      <a:pt x="142" y="368"/>
                    </a:lnTo>
                    <a:lnTo>
                      <a:pt x="142" y="366"/>
                    </a:lnTo>
                    <a:lnTo>
                      <a:pt x="140" y="364"/>
                    </a:lnTo>
                    <a:lnTo>
                      <a:pt x="140" y="362"/>
                    </a:lnTo>
                    <a:lnTo>
                      <a:pt x="138" y="360"/>
                    </a:lnTo>
                    <a:lnTo>
                      <a:pt x="138" y="358"/>
                    </a:lnTo>
                    <a:lnTo>
                      <a:pt x="138" y="356"/>
                    </a:lnTo>
                    <a:lnTo>
                      <a:pt x="138" y="354"/>
                    </a:lnTo>
                    <a:lnTo>
                      <a:pt x="138" y="352"/>
                    </a:lnTo>
                    <a:lnTo>
                      <a:pt x="138" y="350"/>
                    </a:lnTo>
                    <a:lnTo>
                      <a:pt x="140" y="348"/>
                    </a:lnTo>
                    <a:lnTo>
                      <a:pt x="142" y="348"/>
                    </a:lnTo>
                    <a:lnTo>
                      <a:pt x="144" y="348"/>
                    </a:lnTo>
                    <a:lnTo>
                      <a:pt x="146" y="348"/>
                    </a:lnTo>
                    <a:lnTo>
                      <a:pt x="148" y="348"/>
                    </a:lnTo>
                    <a:lnTo>
                      <a:pt x="150" y="348"/>
                    </a:lnTo>
                    <a:lnTo>
                      <a:pt x="152" y="350"/>
                    </a:lnTo>
                    <a:lnTo>
                      <a:pt x="154" y="352"/>
                    </a:lnTo>
                    <a:lnTo>
                      <a:pt x="156" y="350"/>
                    </a:lnTo>
                    <a:lnTo>
                      <a:pt x="158" y="348"/>
                    </a:lnTo>
                    <a:lnTo>
                      <a:pt x="158" y="346"/>
                    </a:lnTo>
                    <a:lnTo>
                      <a:pt x="160" y="344"/>
                    </a:lnTo>
                    <a:lnTo>
                      <a:pt x="160" y="342"/>
                    </a:lnTo>
                    <a:lnTo>
                      <a:pt x="160" y="340"/>
                    </a:lnTo>
                    <a:lnTo>
                      <a:pt x="160" y="338"/>
                    </a:lnTo>
                    <a:lnTo>
                      <a:pt x="158" y="338"/>
                    </a:lnTo>
                    <a:lnTo>
                      <a:pt x="154" y="338"/>
                    </a:lnTo>
                    <a:lnTo>
                      <a:pt x="152" y="338"/>
                    </a:lnTo>
                    <a:lnTo>
                      <a:pt x="150" y="336"/>
                    </a:lnTo>
                    <a:lnTo>
                      <a:pt x="150" y="334"/>
                    </a:lnTo>
                    <a:lnTo>
                      <a:pt x="148" y="334"/>
                    </a:lnTo>
                    <a:lnTo>
                      <a:pt x="144" y="334"/>
                    </a:lnTo>
                    <a:lnTo>
                      <a:pt x="142" y="334"/>
                    </a:lnTo>
                    <a:lnTo>
                      <a:pt x="140" y="334"/>
                    </a:lnTo>
                    <a:lnTo>
                      <a:pt x="140" y="332"/>
                    </a:lnTo>
                    <a:lnTo>
                      <a:pt x="138" y="330"/>
                    </a:lnTo>
                    <a:lnTo>
                      <a:pt x="136" y="330"/>
                    </a:lnTo>
                    <a:lnTo>
                      <a:pt x="134" y="330"/>
                    </a:lnTo>
                    <a:lnTo>
                      <a:pt x="132" y="328"/>
                    </a:lnTo>
                    <a:lnTo>
                      <a:pt x="128" y="328"/>
                    </a:lnTo>
                    <a:lnTo>
                      <a:pt x="126" y="328"/>
                    </a:lnTo>
                    <a:lnTo>
                      <a:pt x="124" y="328"/>
                    </a:lnTo>
                    <a:lnTo>
                      <a:pt x="122" y="330"/>
                    </a:lnTo>
                    <a:lnTo>
                      <a:pt x="118" y="332"/>
                    </a:lnTo>
                    <a:lnTo>
                      <a:pt x="116" y="334"/>
                    </a:lnTo>
                    <a:lnTo>
                      <a:pt x="114" y="336"/>
                    </a:lnTo>
                    <a:lnTo>
                      <a:pt x="114" y="338"/>
                    </a:lnTo>
                    <a:lnTo>
                      <a:pt x="114" y="340"/>
                    </a:lnTo>
                    <a:lnTo>
                      <a:pt x="114" y="342"/>
                    </a:lnTo>
                    <a:lnTo>
                      <a:pt x="114" y="344"/>
                    </a:lnTo>
                    <a:lnTo>
                      <a:pt x="114" y="346"/>
                    </a:lnTo>
                    <a:lnTo>
                      <a:pt x="116" y="346"/>
                    </a:lnTo>
                    <a:lnTo>
                      <a:pt x="116" y="348"/>
                    </a:lnTo>
                    <a:lnTo>
                      <a:pt x="116" y="350"/>
                    </a:lnTo>
                    <a:lnTo>
                      <a:pt x="118" y="352"/>
                    </a:lnTo>
                    <a:lnTo>
                      <a:pt x="120" y="354"/>
                    </a:lnTo>
                    <a:lnTo>
                      <a:pt x="120" y="356"/>
                    </a:lnTo>
                    <a:lnTo>
                      <a:pt x="118" y="356"/>
                    </a:lnTo>
                    <a:lnTo>
                      <a:pt x="116" y="356"/>
                    </a:lnTo>
                    <a:lnTo>
                      <a:pt x="114" y="358"/>
                    </a:lnTo>
                    <a:lnTo>
                      <a:pt x="114" y="362"/>
                    </a:lnTo>
                    <a:lnTo>
                      <a:pt x="116" y="362"/>
                    </a:lnTo>
                    <a:lnTo>
                      <a:pt x="116" y="364"/>
                    </a:lnTo>
                    <a:lnTo>
                      <a:pt x="118" y="364"/>
                    </a:lnTo>
                    <a:lnTo>
                      <a:pt x="120" y="366"/>
                    </a:lnTo>
                    <a:lnTo>
                      <a:pt x="118" y="368"/>
                    </a:lnTo>
                    <a:lnTo>
                      <a:pt x="116" y="368"/>
                    </a:lnTo>
                    <a:lnTo>
                      <a:pt x="114" y="370"/>
                    </a:lnTo>
                    <a:lnTo>
                      <a:pt x="112" y="372"/>
                    </a:lnTo>
                    <a:lnTo>
                      <a:pt x="108" y="372"/>
                    </a:lnTo>
                    <a:lnTo>
                      <a:pt x="106" y="374"/>
                    </a:lnTo>
                    <a:lnTo>
                      <a:pt x="106" y="376"/>
                    </a:lnTo>
                    <a:lnTo>
                      <a:pt x="104" y="378"/>
                    </a:lnTo>
                    <a:lnTo>
                      <a:pt x="102" y="378"/>
                    </a:lnTo>
                    <a:lnTo>
                      <a:pt x="100" y="378"/>
                    </a:lnTo>
                    <a:lnTo>
                      <a:pt x="96" y="378"/>
                    </a:lnTo>
                    <a:lnTo>
                      <a:pt x="94" y="376"/>
                    </a:lnTo>
                    <a:lnTo>
                      <a:pt x="94" y="374"/>
                    </a:lnTo>
                    <a:lnTo>
                      <a:pt x="92" y="374"/>
                    </a:lnTo>
                    <a:lnTo>
                      <a:pt x="94" y="372"/>
                    </a:lnTo>
                    <a:lnTo>
                      <a:pt x="94" y="370"/>
                    </a:lnTo>
                    <a:lnTo>
                      <a:pt x="96" y="368"/>
                    </a:lnTo>
                    <a:lnTo>
                      <a:pt x="96" y="366"/>
                    </a:lnTo>
                    <a:lnTo>
                      <a:pt x="96" y="364"/>
                    </a:lnTo>
                    <a:lnTo>
                      <a:pt x="96" y="362"/>
                    </a:lnTo>
                    <a:lnTo>
                      <a:pt x="94" y="360"/>
                    </a:lnTo>
                    <a:lnTo>
                      <a:pt x="94" y="358"/>
                    </a:lnTo>
                    <a:lnTo>
                      <a:pt x="92" y="356"/>
                    </a:lnTo>
                    <a:lnTo>
                      <a:pt x="90" y="354"/>
                    </a:lnTo>
                    <a:lnTo>
                      <a:pt x="90" y="352"/>
                    </a:lnTo>
                    <a:lnTo>
                      <a:pt x="92" y="352"/>
                    </a:lnTo>
                    <a:lnTo>
                      <a:pt x="92" y="350"/>
                    </a:lnTo>
                    <a:lnTo>
                      <a:pt x="90" y="348"/>
                    </a:lnTo>
                    <a:lnTo>
                      <a:pt x="88" y="344"/>
                    </a:lnTo>
                    <a:lnTo>
                      <a:pt x="88" y="342"/>
                    </a:lnTo>
                    <a:lnTo>
                      <a:pt x="86" y="340"/>
                    </a:lnTo>
                    <a:lnTo>
                      <a:pt x="84" y="338"/>
                    </a:lnTo>
                    <a:lnTo>
                      <a:pt x="82" y="338"/>
                    </a:lnTo>
                    <a:lnTo>
                      <a:pt x="80" y="338"/>
                    </a:lnTo>
                    <a:lnTo>
                      <a:pt x="78" y="338"/>
                    </a:lnTo>
                    <a:lnTo>
                      <a:pt x="76" y="336"/>
                    </a:lnTo>
                    <a:lnTo>
                      <a:pt x="74" y="336"/>
                    </a:lnTo>
                    <a:lnTo>
                      <a:pt x="74" y="334"/>
                    </a:lnTo>
                    <a:lnTo>
                      <a:pt x="74" y="332"/>
                    </a:lnTo>
                    <a:lnTo>
                      <a:pt x="76" y="332"/>
                    </a:lnTo>
                    <a:lnTo>
                      <a:pt x="76" y="330"/>
                    </a:lnTo>
                    <a:lnTo>
                      <a:pt x="74" y="328"/>
                    </a:lnTo>
                    <a:lnTo>
                      <a:pt x="70" y="326"/>
                    </a:lnTo>
                    <a:lnTo>
                      <a:pt x="66" y="324"/>
                    </a:lnTo>
                    <a:lnTo>
                      <a:pt x="62" y="324"/>
                    </a:lnTo>
                    <a:lnTo>
                      <a:pt x="58" y="324"/>
                    </a:lnTo>
                    <a:lnTo>
                      <a:pt x="58" y="322"/>
                    </a:lnTo>
                    <a:lnTo>
                      <a:pt x="58" y="320"/>
                    </a:lnTo>
                    <a:lnTo>
                      <a:pt x="56" y="320"/>
                    </a:lnTo>
                    <a:lnTo>
                      <a:pt x="54" y="318"/>
                    </a:lnTo>
                    <a:lnTo>
                      <a:pt x="50" y="318"/>
                    </a:lnTo>
                    <a:lnTo>
                      <a:pt x="48" y="318"/>
                    </a:lnTo>
                    <a:lnTo>
                      <a:pt x="46" y="316"/>
                    </a:lnTo>
                    <a:lnTo>
                      <a:pt x="44" y="316"/>
                    </a:lnTo>
                    <a:lnTo>
                      <a:pt x="44" y="314"/>
                    </a:lnTo>
                    <a:lnTo>
                      <a:pt x="44" y="310"/>
                    </a:lnTo>
                    <a:lnTo>
                      <a:pt x="44" y="308"/>
                    </a:lnTo>
                    <a:lnTo>
                      <a:pt x="44" y="306"/>
                    </a:lnTo>
                    <a:lnTo>
                      <a:pt x="44" y="304"/>
                    </a:lnTo>
                    <a:lnTo>
                      <a:pt x="42" y="302"/>
                    </a:lnTo>
                    <a:lnTo>
                      <a:pt x="40" y="300"/>
                    </a:lnTo>
                    <a:lnTo>
                      <a:pt x="40" y="298"/>
                    </a:lnTo>
                    <a:lnTo>
                      <a:pt x="38" y="298"/>
                    </a:lnTo>
                    <a:lnTo>
                      <a:pt x="36" y="298"/>
                    </a:lnTo>
                    <a:lnTo>
                      <a:pt x="34" y="298"/>
                    </a:lnTo>
                    <a:lnTo>
                      <a:pt x="32" y="298"/>
                    </a:lnTo>
                    <a:lnTo>
                      <a:pt x="30" y="298"/>
                    </a:lnTo>
                    <a:lnTo>
                      <a:pt x="30" y="296"/>
                    </a:lnTo>
                    <a:lnTo>
                      <a:pt x="32" y="294"/>
                    </a:lnTo>
                    <a:lnTo>
                      <a:pt x="32" y="292"/>
                    </a:lnTo>
                    <a:lnTo>
                      <a:pt x="32" y="290"/>
                    </a:lnTo>
                    <a:lnTo>
                      <a:pt x="34" y="288"/>
                    </a:lnTo>
                    <a:lnTo>
                      <a:pt x="34" y="286"/>
                    </a:lnTo>
                    <a:lnTo>
                      <a:pt x="34" y="284"/>
                    </a:lnTo>
                    <a:lnTo>
                      <a:pt x="34" y="282"/>
                    </a:lnTo>
                    <a:lnTo>
                      <a:pt x="36" y="282"/>
                    </a:lnTo>
                    <a:lnTo>
                      <a:pt x="38" y="280"/>
                    </a:lnTo>
                    <a:lnTo>
                      <a:pt x="36" y="280"/>
                    </a:lnTo>
                    <a:lnTo>
                      <a:pt x="36" y="278"/>
                    </a:lnTo>
                    <a:lnTo>
                      <a:pt x="36" y="276"/>
                    </a:lnTo>
                    <a:lnTo>
                      <a:pt x="36" y="274"/>
                    </a:lnTo>
                    <a:lnTo>
                      <a:pt x="34" y="272"/>
                    </a:lnTo>
                    <a:lnTo>
                      <a:pt x="34" y="270"/>
                    </a:lnTo>
                    <a:lnTo>
                      <a:pt x="32" y="268"/>
                    </a:lnTo>
                    <a:lnTo>
                      <a:pt x="30" y="266"/>
                    </a:lnTo>
                    <a:lnTo>
                      <a:pt x="28" y="266"/>
                    </a:lnTo>
                    <a:lnTo>
                      <a:pt x="26" y="266"/>
                    </a:lnTo>
                    <a:lnTo>
                      <a:pt x="24" y="268"/>
                    </a:lnTo>
                    <a:lnTo>
                      <a:pt x="22" y="268"/>
                    </a:lnTo>
                    <a:lnTo>
                      <a:pt x="20" y="266"/>
                    </a:lnTo>
                    <a:lnTo>
                      <a:pt x="18" y="262"/>
                    </a:lnTo>
                    <a:lnTo>
                      <a:pt x="14" y="260"/>
                    </a:lnTo>
                    <a:lnTo>
                      <a:pt x="12" y="260"/>
                    </a:lnTo>
                    <a:lnTo>
                      <a:pt x="10" y="260"/>
                    </a:lnTo>
                    <a:lnTo>
                      <a:pt x="8" y="260"/>
                    </a:lnTo>
                    <a:lnTo>
                      <a:pt x="6" y="260"/>
                    </a:lnTo>
                    <a:lnTo>
                      <a:pt x="6" y="258"/>
                    </a:lnTo>
                    <a:lnTo>
                      <a:pt x="6" y="256"/>
                    </a:lnTo>
                    <a:lnTo>
                      <a:pt x="6" y="252"/>
                    </a:lnTo>
                    <a:lnTo>
                      <a:pt x="6" y="250"/>
                    </a:lnTo>
                    <a:lnTo>
                      <a:pt x="6" y="246"/>
                    </a:lnTo>
                    <a:lnTo>
                      <a:pt x="4" y="246"/>
                    </a:lnTo>
                    <a:lnTo>
                      <a:pt x="4" y="242"/>
                    </a:lnTo>
                    <a:lnTo>
                      <a:pt x="2" y="240"/>
                    </a:lnTo>
                    <a:lnTo>
                      <a:pt x="2" y="236"/>
                    </a:lnTo>
                    <a:lnTo>
                      <a:pt x="0" y="234"/>
                    </a:lnTo>
                    <a:lnTo>
                      <a:pt x="2" y="230"/>
                    </a:lnTo>
                    <a:lnTo>
                      <a:pt x="2" y="228"/>
                    </a:lnTo>
                    <a:lnTo>
                      <a:pt x="2" y="224"/>
                    </a:lnTo>
                    <a:lnTo>
                      <a:pt x="0" y="222"/>
                    </a:lnTo>
                    <a:lnTo>
                      <a:pt x="2" y="218"/>
                    </a:lnTo>
                    <a:lnTo>
                      <a:pt x="2" y="216"/>
                    </a:lnTo>
                    <a:lnTo>
                      <a:pt x="6" y="212"/>
                    </a:lnTo>
                    <a:lnTo>
                      <a:pt x="4" y="210"/>
                    </a:lnTo>
                    <a:lnTo>
                      <a:pt x="4" y="206"/>
                    </a:lnTo>
                    <a:lnTo>
                      <a:pt x="4" y="198"/>
                    </a:lnTo>
                    <a:lnTo>
                      <a:pt x="0" y="188"/>
                    </a:lnTo>
                    <a:lnTo>
                      <a:pt x="2" y="182"/>
                    </a:lnTo>
                    <a:lnTo>
                      <a:pt x="16" y="182"/>
                    </a:lnTo>
                    <a:lnTo>
                      <a:pt x="18" y="180"/>
                    </a:lnTo>
                    <a:lnTo>
                      <a:pt x="22" y="176"/>
                    </a:lnTo>
                    <a:lnTo>
                      <a:pt x="26" y="172"/>
                    </a:lnTo>
                    <a:lnTo>
                      <a:pt x="30" y="168"/>
                    </a:lnTo>
                    <a:lnTo>
                      <a:pt x="32" y="162"/>
                    </a:lnTo>
                    <a:lnTo>
                      <a:pt x="30" y="160"/>
                    </a:lnTo>
                    <a:lnTo>
                      <a:pt x="28" y="156"/>
                    </a:lnTo>
                    <a:lnTo>
                      <a:pt x="34" y="150"/>
                    </a:lnTo>
                    <a:lnTo>
                      <a:pt x="46" y="138"/>
                    </a:lnTo>
                    <a:lnTo>
                      <a:pt x="50" y="136"/>
                    </a:lnTo>
                    <a:lnTo>
                      <a:pt x="54" y="132"/>
                    </a:lnTo>
                    <a:lnTo>
                      <a:pt x="58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64" y="144"/>
                    </a:lnTo>
                    <a:lnTo>
                      <a:pt x="68" y="144"/>
                    </a:lnTo>
                    <a:lnTo>
                      <a:pt x="72" y="140"/>
                    </a:lnTo>
                    <a:lnTo>
                      <a:pt x="74" y="140"/>
                    </a:lnTo>
                    <a:lnTo>
                      <a:pt x="76" y="136"/>
                    </a:lnTo>
                    <a:lnTo>
                      <a:pt x="84" y="138"/>
                    </a:lnTo>
                    <a:lnTo>
                      <a:pt x="84" y="132"/>
                    </a:lnTo>
                    <a:lnTo>
                      <a:pt x="96" y="132"/>
                    </a:lnTo>
                    <a:lnTo>
                      <a:pt x="98" y="126"/>
                    </a:lnTo>
                    <a:lnTo>
                      <a:pt x="108" y="124"/>
                    </a:lnTo>
                    <a:lnTo>
                      <a:pt x="112" y="120"/>
                    </a:lnTo>
                    <a:lnTo>
                      <a:pt x="116" y="122"/>
                    </a:lnTo>
                    <a:lnTo>
                      <a:pt x="120" y="116"/>
                    </a:lnTo>
                    <a:lnTo>
                      <a:pt x="132" y="100"/>
                    </a:lnTo>
                    <a:lnTo>
                      <a:pt x="168" y="4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1649" name="Freeform 78"/>
              <p:cNvSpPr>
                <a:spLocks/>
              </p:cNvSpPr>
              <p:nvPr/>
            </p:nvSpPr>
            <p:spPr bwMode="auto">
              <a:xfrm>
                <a:off x="4138" y="3123"/>
                <a:ext cx="38" cy="50"/>
              </a:xfrm>
              <a:custGeom>
                <a:avLst/>
                <a:gdLst>
                  <a:gd name="T0" fmla="*/ 16 w 38"/>
                  <a:gd name="T1" fmla="*/ 50 h 50"/>
                  <a:gd name="T2" fmla="*/ 14 w 38"/>
                  <a:gd name="T3" fmla="*/ 46 h 50"/>
                  <a:gd name="T4" fmla="*/ 14 w 38"/>
                  <a:gd name="T5" fmla="*/ 40 h 50"/>
                  <a:gd name="T6" fmla="*/ 12 w 38"/>
                  <a:gd name="T7" fmla="*/ 30 h 50"/>
                  <a:gd name="T8" fmla="*/ 12 w 38"/>
                  <a:gd name="T9" fmla="*/ 28 h 50"/>
                  <a:gd name="T10" fmla="*/ 12 w 38"/>
                  <a:gd name="T11" fmla="*/ 26 h 50"/>
                  <a:gd name="T12" fmla="*/ 8 w 38"/>
                  <a:gd name="T13" fmla="*/ 24 h 50"/>
                  <a:gd name="T14" fmla="*/ 10 w 38"/>
                  <a:gd name="T15" fmla="*/ 22 h 50"/>
                  <a:gd name="T16" fmla="*/ 8 w 38"/>
                  <a:gd name="T17" fmla="*/ 18 h 50"/>
                  <a:gd name="T18" fmla="*/ 4 w 38"/>
                  <a:gd name="T19" fmla="*/ 18 h 50"/>
                  <a:gd name="T20" fmla="*/ 0 w 38"/>
                  <a:gd name="T21" fmla="*/ 12 h 50"/>
                  <a:gd name="T22" fmla="*/ 0 w 38"/>
                  <a:gd name="T23" fmla="*/ 8 h 50"/>
                  <a:gd name="T24" fmla="*/ 2 w 38"/>
                  <a:gd name="T25" fmla="*/ 2 h 50"/>
                  <a:gd name="T26" fmla="*/ 6 w 38"/>
                  <a:gd name="T27" fmla="*/ 4 h 50"/>
                  <a:gd name="T28" fmla="*/ 8 w 38"/>
                  <a:gd name="T29" fmla="*/ 4 h 50"/>
                  <a:gd name="T30" fmla="*/ 12 w 38"/>
                  <a:gd name="T31" fmla="*/ 6 h 50"/>
                  <a:gd name="T32" fmla="*/ 16 w 38"/>
                  <a:gd name="T33" fmla="*/ 4 h 50"/>
                  <a:gd name="T34" fmla="*/ 22 w 38"/>
                  <a:gd name="T35" fmla="*/ 4 h 50"/>
                  <a:gd name="T36" fmla="*/ 26 w 38"/>
                  <a:gd name="T37" fmla="*/ 6 h 50"/>
                  <a:gd name="T38" fmla="*/ 28 w 38"/>
                  <a:gd name="T39" fmla="*/ 8 h 50"/>
                  <a:gd name="T40" fmla="*/ 30 w 38"/>
                  <a:gd name="T41" fmla="*/ 8 h 50"/>
                  <a:gd name="T42" fmla="*/ 30 w 38"/>
                  <a:gd name="T43" fmla="*/ 4 h 50"/>
                  <a:gd name="T44" fmla="*/ 30 w 38"/>
                  <a:gd name="T45" fmla="*/ 2 h 50"/>
                  <a:gd name="T46" fmla="*/ 32 w 38"/>
                  <a:gd name="T47" fmla="*/ 0 h 50"/>
                  <a:gd name="T48" fmla="*/ 34 w 38"/>
                  <a:gd name="T49" fmla="*/ 4 h 50"/>
                  <a:gd name="T50" fmla="*/ 34 w 38"/>
                  <a:gd name="T51" fmla="*/ 10 h 50"/>
                  <a:gd name="T52" fmla="*/ 36 w 38"/>
                  <a:gd name="T53" fmla="*/ 14 h 50"/>
                  <a:gd name="T54" fmla="*/ 34 w 38"/>
                  <a:gd name="T55" fmla="*/ 20 h 50"/>
                  <a:gd name="T56" fmla="*/ 32 w 38"/>
                  <a:gd name="T57" fmla="*/ 16 h 50"/>
                  <a:gd name="T58" fmla="*/ 28 w 38"/>
                  <a:gd name="T59" fmla="*/ 16 h 50"/>
                  <a:gd name="T60" fmla="*/ 26 w 38"/>
                  <a:gd name="T61" fmla="*/ 18 h 50"/>
                  <a:gd name="T62" fmla="*/ 30 w 38"/>
                  <a:gd name="T63" fmla="*/ 20 h 50"/>
                  <a:gd name="T64" fmla="*/ 32 w 38"/>
                  <a:gd name="T65" fmla="*/ 22 h 50"/>
                  <a:gd name="T66" fmla="*/ 32 w 38"/>
                  <a:gd name="T67" fmla="*/ 26 h 50"/>
                  <a:gd name="T68" fmla="*/ 34 w 38"/>
                  <a:gd name="T69" fmla="*/ 30 h 50"/>
                  <a:gd name="T70" fmla="*/ 30 w 38"/>
                  <a:gd name="T71" fmla="*/ 34 h 50"/>
                  <a:gd name="T72" fmla="*/ 36 w 38"/>
                  <a:gd name="T73" fmla="*/ 36 h 50"/>
                  <a:gd name="T74" fmla="*/ 38 w 38"/>
                  <a:gd name="T75" fmla="*/ 38 h 50"/>
                  <a:gd name="T76" fmla="*/ 36 w 38"/>
                  <a:gd name="T77" fmla="*/ 40 h 50"/>
                  <a:gd name="T78" fmla="*/ 34 w 38"/>
                  <a:gd name="T79" fmla="*/ 40 h 50"/>
                  <a:gd name="T80" fmla="*/ 30 w 38"/>
                  <a:gd name="T81" fmla="*/ 38 h 50"/>
                  <a:gd name="T82" fmla="*/ 28 w 38"/>
                  <a:gd name="T83" fmla="*/ 36 h 50"/>
                  <a:gd name="T84" fmla="*/ 24 w 38"/>
                  <a:gd name="T85" fmla="*/ 32 h 50"/>
                  <a:gd name="T86" fmla="*/ 20 w 38"/>
                  <a:gd name="T87" fmla="*/ 30 h 50"/>
                  <a:gd name="T88" fmla="*/ 20 w 38"/>
                  <a:gd name="T89" fmla="*/ 32 h 50"/>
                  <a:gd name="T90" fmla="*/ 20 w 38"/>
                  <a:gd name="T91" fmla="*/ 36 h 50"/>
                  <a:gd name="T92" fmla="*/ 22 w 38"/>
                  <a:gd name="T93" fmla="*/ 38 h 50"/>
                  <a:gd name="T94" fmla="*/ 26 w 38"/>
                  <a:gd name="T95" fmla="*/ 40 h 50"/>
                  <a:gd name="T96" fmla="*/ 26 w 38"/>
                  <a:gd name="T97" fmla="*/ 42 h 50"/>
                  <a:gd name="T98" fmla="*/ 22 w 38"/>
                  <a:gd name="T99" fmla="*/ 44 h 50"/>
                  <a:gd name="T100" fmla="*/ 22 w 38"/>
                  <a:gd name="T101" fmla="*/ 46 h 50"/>
                  <a:gd name="T102" fmla="*/ 20 w 38"/>
                  <a:gd name="T103" fmla="*/ 50 h 50"/>
                  <a:gd name="T104" fmla="*/ 16 w 38"/>
                  <a:gd name="T105" fmla="*/ 50 h 50"/>
                  <a:gd name="T106" fmla="*/ 16 w 38"/>
                  <a:gd name="T107" fmla="*/ 50 h 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" h="50">
                    <a:moveTo>
                      <a:pt x="16" y="50"/>
                    </a:moveTo>
                    <a:lnTo>
                      <a:pt x="14" y="46"/>
                    </a:lnTo>
                    <a:lnTo>
                      <a:pt x="14" y="4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8" y="18"/>
                    </a:lnTo>
                    <a:lnTo>
                      <a:pt x="4" y="18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6" y="4"/>
                    </a:lnTo>
                    <a:lnTo>
                      <a:pt x="22" y="4"/>
                    </a:lnTo>
                    <a:lnTo>
                      <a:pt x="26" y="6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0"/>
                    </a:lnTo>
                    <a:lnTo>
                      <a:pt x="34" y="4"/>
                    </a:lnTo>
                    <a:lnTo>
                      <a:pt x="34" y="10"/>
                    </a:lnTo>
                    <a:lnTo>
                      <a:pt x="36" y="14"/>
                    </a:lnTo>
                    <a:lnTo>
                      <a:pt x="34" y="20"/>
                    </a:lnTo>
                    <a:lnTo>
                      <a:pt x="32" y="16"/>
                    </a:lnTo>
                    <a:lnTo>
                      <a:pt x="28" y="16"/>
                    </a:lnTo>
                    <a:lnTo>
                      <a:pt x="26" y="18"/>
                    </a:lnTo>
                    <a:lnTo>
                      <a:pt x="30" y="20"/>
                    </a:lnTo>
                    <a:lnTo>
                      <a:pt x="32" y="22"/>
                    </a:lnTo>
                    <a:lnTo>
                      <a:pt x="32" y="26"/>
                    </a:lnTo>
                    <a:lnTo>
                      <a:pt x="34" y="30"/>
                    </a:lnTo>
                    <a:lnTo>
                      <a:pt x="30" y="34"/>
                    </a:lnTo>
                    <a:lnTo>
                      <a:pt x="36" y="36"/>
                    </a:lnTo>
                    <a:lnTo>
                      <a:pt x="38" y="38"/>
                    </a:lnTo>
                    <a:lnTo>
                      <a:pt x="36" y="40"/>
                    </a:lnTo>
                    <a:lnTo>
                      <a:pt x="34" y="40"/>
                    </a:lnTo>
                    <a:lnTo>
                      <a:pt x="30" y="38"/>
                    </a:lnTo>
                    <a:lnTo>
                      <a:pt x="28" y="36"/>
                    </a:lnTo>
                    <a:lnTo>
                      <a:pt x="24" y="32"/>
                    </a:lnTo>
                    <a:lnTo>
                      <a:pt x="20" y="30"/>
                    </a:lnTo>
                    <a:lnTo>
                      <a:pt x="20" y="32"/>
                    </a:lnTo>
                    <a:lnTo>
                      <a:pt x="20" y="36"/>
                    </a:lnTo>
                    <a:lnTo>
                      <a:pt x="22" y="38"/>
                    </a:lnTo>
                    <a:lnTo>
                      <a:pt x="26" y="40"/>
                    </a:lnTo>
                    <a:lnTo>
                      <a:pt x="26" y="42"/>
                    </a:lnTo>
                    <a:lnTo>
                      <a:pt x="22" y="44"/>
                    </a:lnTo>
                    <a:lnTo>
                      <a:pt x="22" y="46"/>
                    </a:lnTo>
                    <a:lnTo>
                      <a:pt x="20" y="50"/>
                    </a:lnTo>
                    <a:lnTo>
                      <a:pt x="16" y="5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0" name="Freeform 79"/>
              <p:cNvSpPr>
                <a:spLocks/>
              </p:cNvSpPr>
              <p:nvPr/>
            </p:nvSpPr>
            <p:spPr bwMode="auto">
              <a:xfrm>
                <a:off x="2487" y="3189"/>
                <a:ext cx="216" cy="134"/>
              </a:xfrm>
              <a:custGeom>
                <a:avLst/>
                <a:gdLst>
                  <a:gd name="T0" fmla="*/ 2 w 216"/>
                  <a:gd name="T1" fmla="*/ 50 h 134"/>
                  <a:gd name="T2" fmla="*/ 10 w 216"/>
                  <a:gd name="T3" fmla="*/ 50 h 134"/>
                  <a:gd name="T4" fmla="*/ 12 w 216"/>
                  <a:gd name="T5" fmla="*/ 44 h 134"/>
                  <a:gd name="T6" fmla="*/ 18 w 216"/>
                  <a:gd name="T7" fmla="*/ 38 h 134"/>
                  <a:gd name="T8" fmla="*/ 24 w 216"/>
                  <a:gd name="T9" fmla="*/ 28 h 134"/>
                  <a:gd name="T10" fmla="*/ 34 w 216"/>
                  <a:gd name="T11" fmla="*/ 22 h 134"/>
                  <a:gd name="T12" fmla="*/ 44 w 216"/>
                  <a:gd name="T13" fmla="*/ 26 h 134"/>
                  <a:gd name="T14" fmla="*/ 58 w 216"/>
                  <a:gd name="T15" fmla="*/ 24 h 134"/>
                  <a:gd name="T16" fmla="*/ 68 w 216"/>
                  <a:gd name="T17" fmla="*/ 18 h 134"/>
                  <a:gd name="T18" fmla="*/ 68 w 216"/>
                  <a:gd name="T19" fmla="*/ 8 h 134"/>
                  <a:gd name="T20" fmla="*/ 76 w 216"/>
                  <a:gd name="T21" fmla="*/ 6 h 134"/>
                  <a:gd name="T22" fmla="*/ 86 w 216"/>
                  <a:gd name="T23" fmla="*/ 0 h 134"/>
                  <a:gd name="T24" fmla="*/ 92 w 216"/>
                  <a:gd name="T25" fmla="*/ 6 h 134"/>
                  <a:gd name="T26" fmla="*/ 98 w 216"/>
                  <a:gd name="T27" fmla="*/ 10 h 134"/>
                  <a:gd name="T28" fmla="*/ 102 w 216"/>
                  <a:gd name="T29" fmla="*/ 10 h 134"/>
                  <a:gd name="T30" fmla="*/ 108 w 216"/>
                  <a:gd name="T31" fmla="*/ 8 h 134"/>
                  <a:gd name="T32" fmla="*/ 112 w 216"/>
                  <a:gd name="T33" fmla="*/ 10 h 134"/>
                  <a:gd name="T34" fmla="*/ 120 w 216"/>
                  <a:gd name="T35" fmla="*/ 12 h 134"/>
                  <a:gd name="T36" fmla="*/ 124 w 216"/>
                  <a:gd name="T37" fmla="*/ 10 h 134"/>
                  <a:gd name="T38" fmla="*/ 126 w 216"/>
                  <a:gd name="T39" fmla="*/ 18 h 134"/>
                  <a:gd name="T40" fmla="*/ 134 w 216"/>
                  <a:gd name="T41" fmla="*/ 24 h 134"/>
                  <a:gd name="T42" fmla="*/ 142 w 216"/>
                  <a:gd name="T43" fmla="*/ 30 h 134"/>
                  <a:gd name="T44" fmla="*/ 152 w 216"/>
                  <a:gd name="T45" fmla="*/ 34 h 134"/>
                  <a:gd name="T46" fmla="*/ 154 w 216"/>
                  <a:gd name="T47" fmla="*/ 40 h 134"/>
                  <a:gd name="T48" fmla="*/ 162 w 216"/>
                  <a:gd name="T49" fmla="*/ 34 h 134"/>
                  <a:gd name="T50" fmla="*/ 166 w 216"/>
                  <a:gd name="T51" fmla="*/ 40 h 134"/>
                  <a:gd name="T52" fmla="*/ 170 w 216"/>
                  <a:gd name="T53" fmla="*/ 42 h 134"/>
                  <a:gd name="T54" fmla="*/ 168 w 216"/>
                  <a:gd name="T55" fmla="*/ 56 h 134"/>
                  <a:gd name="T56" fmla="*/ 172 w 216"/>
                  <a:gd name="T57" fmla="*/ 52 h 134"/>
                  <a:gd name="T58" fmla="*/ 178 w 216"/>
                  <a:gd name="T59" fmla="*/ 52 h 134"/>
                  <a:gd name="T60" fmla="*/ 190 w 216"/>
                  <a:gd name="T61" fmla="*/ 50 h 134"/>
                  <a:gd name="T62" fmla="*/ 194 w 216"/>
                  <a:gd name="T63" fmla="*/ 44 h 134"/>
                  <a:gd name="T64" fmla="*/ 196 w 216"/>
                  <a:gd name="T65" fmla="*/ 52 h 134"/>
                  <a:gd name="T66" fmla="*/ 196 w 216"/>
                  <a:gd name="T67" fmla="*/ 62 h 134"/>
                  <a:gd name="T68" fmla="*/ 206 w 216"/>
                  <a:gd name="T69" fmla="*/ 58 h 134"/>
                  <a:gd name="T70" fmla="*/ 212 w 216"/>
                  <a:gd name="T71" fmla="*/ 54 h 134"/>
                  <a:gd name="T72" fmla="*/ 214 w 216"/>
                  <a:gd name="T73" fmla="*/ 58 h 134"/>
                  <a:gd name="T74" fmla="*/ 212 w 216"/>
                  <a:gd name="T75" fmla="*/ 66 h 134"/>
                  <a:gd name="T76" fmla="*/ 198 w 216"/>
                  <a:gd name="T77" fmla="*/ 78 h 134"/>
                  <a:gd name="T78" fmla="*/ 182 w 216"/>
                  <a:gd name="T79" fmla="*/ 88 h 134"/>
                  <a:gd name="T80" fmla="*/ 174 w 216"/>
                  <a:gd name="T81" fmla="*/ 100 h 134"/>
                  <a:gd name="T82" fmla="*/ 172 w 216"/>
                  <a:gd name="T83" fmla="*/ 114 h 134"/>
                  <a:gd name="T84" fmla="*/ 176 w 216"/>
                  <a:gd name="T85" fmla="*/ 122 h 134"/>
                  <a:gd name="T86" fmla="*/ 164 w 216"/>
                  <a:gd name="T87" fmla="*/ 126 h 134"/>
                  <a:gd name="T88" fmla="*/ 150 w 216"/>
                  <a:gd name="T89" fmla="*/ 124 h 134"/>
                  <a:gd name="T90" fmla="*/ 140 w 216"/>
                  <a:gd name="T91" fmla="*/ 132 h 134"/>
                  <a:gd name="T92" fmla="*/ 132 w 216"/>
                  <a:gd name="T93" fmla="*/ 128 h 134"/>
                  <a:gd name="T94" fmla="*/ 120 w 216"/>
                  <a:gd name="T95" fmla="*/ 124 h 134"/>
                  <a:gd name="T96" fmla="*/ 116 w 216"/>
                  <a:gd name="T97" fmla="*/ 112 h 134"/>
                  <a:gd name="T98" fmla="*/ 104 w 216"/>
                  <a:gd name="T99" fmla="*/ 108 h 134"/>
                  <a:gd name="T100" fmla="*/ 96 w 216"/>
                  <a:gd name="T101" fmla="*/ 106 h 134"/>
                  <a:gd name="T102" fmla="*/ 84 w 216"/>
                  <a:gd name="T103" fmla="*/ 98 h 134"/>
                  <a:gd name="T104" fmla="*/ 72 w 216"/>
                  <a:gd name="T105" fmla="*/ 94 h 134"/>
                  <a:gd name="T106" fmla="*/ 56 w 216"/>
                  <a:gd name="T107" fmla="*/ 84 h 134"/>
                  <a:gd name="T108" fmla="*/ 46 w 216"/>
                  <a:gd name="T109" fmla="*/ 84 h 134"/>
                  <a:gd name="T110" fmla="*/ 34 w 216"/>
                  <a:gd name="T111" fmla="*/ 74 h 134"/>
                  <a:gd name="T112" fmla="*/ 18 w 216"/>
                  <a:gd name="T113" fmla="*/ 68 h 134"/>
                  <a:gd name="T114" fmla="*/ 2 w 216"/>
                  <a:gd name="T115" fmla="*/ 58 h 13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6" h="134">
                    <a:moveTo>
                      <a:pt x="2" y="58"/>
                    </a:moveTo>
                    <a:lnTo>
                      <a:pt x="2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20" y="34"/>
                    </a:lnTo>
                    <a:lnTo>
                      <a:pt x="20" y="32"/>
                    </a:lnTo>
                    <a:lnTo>
                      <a:pt x="22" y="30"/>
                    </a:lnTo>
                    <a:lnTo>
                      <a:pt x="24" y="28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2"/>
                    </a:lnTo>
                    <a:lnTo>
                      <a:pt x="36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6" y="28"/>
                    </a:lnTo>
                    <a:lnTo>
                      <a:pt x="50" y="28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58" y="24"/>
                    </a:lnTo>
                    <a:lnTo>
                      <a:pt x="60" y="26"/>
                    </a:lnTo>
                    <a:lnTo>
                      <a:pt x="62" y="24"/>
                    </a:lnTo>
                    <a:lnTo>
                      <a:pt x="64" y="24"/>
                    </a:lnTo>
                    <a:lnTo>
                      <a:pt x="66" y="20"/>
                    </a:lnTo>
                    <a:lnTo>
                      <a:pt x="68" y="18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68" y="12"/>
                    </a:lnTo>
                    <a:lnTo>
                      <a:pt x="68" y="8"/>
                    </a:lnTo>
                    <a:lnTo>
                      <a:pt x="68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6" y="8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4" y="10"/>
                    </a:lnTo>
                    <a:lnTo>
                      <a:pt x="126" y="10"/>
                    </a:lnTo>
                    <a:lnTo>
                      <a:pt x="126" y="12"/>
                    </a:lnTo>
                    <a:lnTo>
                      <a:pt x="126" y="16"/>
                    </a:lnTo>
                    <a:lnTo>
                      <a:pt x="126" y="18"/>
                    </a:lnTo>
                    <a:lnTo>
                      <a:pt x="126" y="20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6"/>
                    </a:lnTo>
                    <a:lnTo>
                      <a:pt x="136" y="28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42" y="30"/>
                    </a:lnTo>
                    <a:lnTo>
                      <a:pt x="144" y="32"/>
                    </a:lnTo>
                    <a:lnTo>
                      <a:pt x="148" y="30"/>
                    </a:lnTo>
                    <a:lnTo>
                      <a:pt x="150" y="32"/>
                    </a:lnTo>
                    <a:lnTo>
                      <a:pt x="152" y="34"/>
                    </a:lnTo>
                    <a:lnTo>
                      <a:pt x="150" y="38"/>
                    </a:lnTo>
                    <a:lnTo>
                      <a:pt x="152" y="40"/>
                    </a:lnTo>
                    <a:lnTo>
                      <a:pt x="154" y="40"/>
                    </a:lnTo>
                    <a:lnTo>
                      <a:pt x="156" y="40"/>
                    </a:lnTo>
                    <a:lnTo>
                      <a:pt x="158" y="38"/>
                    </a:lnTo>
                    <a:lnTo>
                      <a:pt x="160" y="38"/>
                    </a:lnTo>
                    <a:lnTo>
                      <a:pt x="160" y="36"/>
                    </a:lnTo>
                    <a:lnTo>
                      <a:pt x="162" y="34"/>
                    </a:lnTo>
                    <a:lnTo>
                      <a:pt x="164" y="34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6" y="40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0" y="42"/>
                    </a:lnTo>
                    <a:lnTo>
                      <a:pt x="170" y="44"/>
                    </a:lnTo>
                    <a:lnTo>
                      <a:pt x="168" y="46"/>
                    </a:lnTo>
                    <a:lnTo>
                      <a:pt x="168" y="50"/>
                    </a:lnTo>
                    <a:lnTo>
                      <a:pt x="168" y="54"/>
                    </a:lnTo>
                    <a:lnTo>
                      <a:pt x="168" y="56"/>
                    </a:lnTo>
                    <a:lnTo>
                      <a:pt x="170" y="58"/>
                    </a:lnTo>
                    <a:lnTo>
                      <a:pt x="172" y="58"/>
                    </a:lnTo>
                    <a:lnTo>
                      <a:pt x="172" y="56"/>
                    </a:lnTo>
                    <a:lnTo>
                      <a:pt x="172" y="54"/>
                    </a:lnTo>
                    <a:lnTo>
                      <a:pt x="172" y="52"/>
                    </a:lnTo>
                    <a:lnTo>
                      <a:pt x="174" y="50"/>
                    </a:lnTo>
                    <a:lnTo>
                      <a:pt x="176" y="50"/>
                    </a:lnTo>
                    <a:lnTo>
                      <a:pt x="178" y="52"/>
                    </a:lnTo>
                    <a:lnTo>
                      <a:pt x="182" y="52"/>
                    </a:lnTo>
                    <a:lnTo>
                      <a:pt x="184" y="52"/>
                    </a:lnTo>
                    <a:lnTo>
                      <a:pt x="186" y="52"/>
                    </a:lnTo>
                    <a:lnTo>
                      <a:pt x="188" y="52"/>
                    </a:lnTo>
                    <a:lnTo>
                      <a:pt x="190" y="50"/>
                    </a:lnTo>
                    <a:lnTo>
                      <a:pt x="192" y="48"/>
                    </a:lnTo>
                    <a:lnTo>
                      <a:pt x="194" y="46"/>
                    </a:lnTo>
                    <a:lnTo>
                      <a:pt x="194" y="44"/>
                    </a:lnTo>
                    <a:lnTo>
                      <a:pt x="196" y="44"/>
                    </a:lnTo>
                    <a:lnTo>
                      <a:pt x="196" y="46"/>
                    </a:lnTo>
                    <a:lnTo>
                      <a:pt x="198" y="48"/>
                    </a:lnTo>
                    <a:lnTo>
                      <a:pt x="196" y="50"/>
                    </a:lnTo>
                    <a:lnTo>
                      <a:pt x="196" y="52"/>
                    </a:lnTo>
                    <a:lnTo>
                      <a:pt x="194" y="54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6" y="62"/>
                    </a:lnTo>
                    <a:lnTo>
                      <a:pt x="200" y="60"/>
                    </a:lnTo>
                    <a:lnTo>
                      <a:pt x="200" y="58"/>
                    </a:lnTo>
                    <a:lnTo>
                      <a:pt x="204" y="58"/>
                    </a:lnTo>
                    <a:lnTo>
                      <a:pt x="206" y="58"/>
                    </a:lnTo>
                    <a:lnTo>
                      <a:pt x="208" y="58"/>
                    </a:lnTo>
                    <a:lnTo>
                      <a:pt x="208" y="56"/>
                    </a:lnTo>
                    <a:lnTo>
                      <a:pt x="210" y="56"/>
                    </a:lnTo>
                    <a:lnTo>
                      <a:pt x="212" y="54"/>
                    </a:lnTo>
                    <a:lnTo>
                      <a:pt x="214" y="52"/>
                    </a:lnTo>
                    <a:lnTo>
                      <a:pt x="216" y="54"/>
                    </a:lnTo>
                    <a:lnTo>
                      <a:pt x="216" y="56"/>
                    </a:lnTo>
                    <a:lnTo>
                      <a:pt x="216" y="58"/>
                    </a:lnTo>
                    <a:lnTo>
                      <a:pt x="214" y="58"/>
                    </a:lnTo>
                    <a:lnTo>
                      <a:pt x="212" y="60"/>
                    </a:lnTo>
                    <a:lnTo>
                      <a:pt x="214" y="62"/>
                    </a:lnTo>
                    <a:lnTo>
                      <a:pt x="214" y="64"/>
                    </a:lnTo>
                    <a:lnTo>
                      <a:pt x="212" y="66"/>
                    </a:lnTo>
                    <a:lnTo>
                      <a:pt x="210" y="68"/>
                    </a:lnTo>
                    <a:lnTo>
                      <a:pt x="208" y="72"/>
                    </a:lnTo>
                    <a:lnTo>
                      <a:pt x="206" y="74"/>
                    </a:lnTo>
                    <a:lnTo>
                      <a:pt x="202" y="76"/>
                    </a:lnTo>
                    <a:lnTo>
                      <a:pt x="198" y="78"/>
                    </a:lnTo>
                    <a:lnTo>
                      <a:pt x="194" y="82"/>
                    </a:lnTo>
                    <a:lnTo>
                      <a:pt x="190" y="84"/>
                    </a:lnTo>
                    <a:lnTo>
                      <a:pt x="186" y="84"/>
                    </a:lnTo>
                    <a:lnTo>
                      <a:pt x="184" y="84"/>
                    </a:lnTo>
                    <a:lnTo>
                      <a:pt x="182" y="88"/>
                    </a:lnTo>
                    <a:lnTo>
                      <a:pt x="180" y="90"/>
                    </a:lnTo>
                    <a:lnTo>
                      <a:pt x="178" y="92"/>
                    </a:lnTo>
                    <a:lnTo>
                      <a:pt x="176" y="94"/>
                    </a:lnTo>
                    <a:lnTo>
                      <a:pt x="176" y="98"/>
                    </a:lnTo>
                    <a:lnTo>
                      <a:pt x="174" y="100"/>
                    </a:lnTo>
                    <a:lnTo>
                      <a:pt x="174" y="104"/>
                    </a:lnTo>
                    <a:lnTo>
                      <a:pt x="172" y="106"/>
                    </a:lnTo>
                    <a:lnTo>
                      <a:pt x="172" y="110"/>
                    </a:lnTo>
                    <a:lnTo>
                      <a:pt x="172" y="112"/>
                    </a:lnTo>
                    <a:lnTo>
                      <a:pt x="172" y="114"/>
                    </a:lnTo>
                    <a:lnTo>
                      <a:pt x="174" y="116"/>
                    </a:lnTo>
                    <a:lnTo>
                      <a:pt x="176" y="118"/>
                    </a:lnTo>
                    <a:lnTo>
                      <a:pt x="178" y="120"/>
                    </a:lnTo>
                    <a:lnTo>
                      <a:pt x="176" y="122"/>
                    </a:lnTo>
                    <a:lnTo>
                      <a:pt x="172" y="122"/>
                    </a:lnTo>
                    <a:lnTo>
                      <a:pt x="170" y="122"/>
                    </a:lnTo>
                    <a:lnTo>
                      <a:pt x="166" y="124"/>
                    </a:lnTo>
                    <a:lnTo>
                      <a:pt x="164" y="126"/>
                    </a:lnTo>
                    <a:lnTo>
                      <a:pt x="160" y="126"/>
                    </a:lnTo>
                    <a:lnTo>
                      <a:pt x="158" y="126"/>
                    </a:lnTo>
                    <a:lnTo>
                      <a:pt x="156" y="124"/>
                    </a:lnTo>
                    <a:lnTo>
                      <a:pt x="154" y="124"/>
                    </a:lnTo>
                    <a:lnTo>
                      <a:pt x="150" y="124"/>
                    </a:lnTo>
                    <a:lnTo>
                      <a:pt x="146" y="126"/>
                    </a:lnTo>
                    <a:lnTo>
                      <a:pt x="142" y="128"/>
                    </a:lnTo>
                    <a:lnTo>
                      <a:pt x="140" y="132"/>
                    </a:lnTo>
                    <a:lnTo>
                      <a:pt x="138" y="134"/>
                    </a:lnTo>
                    <a:lnTo>
                      <a:pt x="138" y="132"/>
                    </a:lnTo>
                    <a:lnTo>
                      <a:pt x="136" y="130"/>
                    </a:lnTo>
                    <a:lnTo>
                      <a:pt x="134" y="128"/>
                    </a:lnTo>
                    <a:lnTo>
                      <a:pt x="132" y="128"/>
                    </a:lnTo>
                    <a:lnTo>
                      <a:pt x="128" y="128"/>
                    </a:lnTo>
                    <a:lnTo>
                      <a:pt x="124" y="128"/>
                    </a:lnTo>
                    <a:lnTo>
                      <a:pt x="124" y="126"/>
                    </a:lnTo>
                    <a:lnTo>
                      <a:pt x="122" y="126"/>
                    </a:lnTo>
                    <a:lnTo>
                      <a:pt x="120" y="124"/>
                    </a:lnTo>
                    <a:lnTo>
                      <a:pt x="120" y="122"/>
                    </a:lnTo>
                    <a:lnTo>
                      <a:pt x="118" y="118"/>
                    </a:lnTo>
                    <a:lnTo>
                      <a:pt x="118" y="116"/>
                    </a:lnTo>
                    <a:lnTo>
                      <a:pt x="116" y="114"/>
                    </a:lnTo>
                    <a:lnTo>
                      <a:pt x="116" y="112"/>
                    </a:lnTo>
                    <a:lnTo>
                      <a:pt x="114" y="110"/>
                    </a:lnTo>
                    <a:lnTo>
                      <a:pt x="110" y="108"/>
                    </a:lnTo>
                    <a:lnTo>
                      <a:pt x="108" y="108"/>
                    </a:lnTo>
                    <a:lnTo>
                      <a:pt x="106" y="108"/>
                    </a:lnTo>
                    <a:lnTo>
                      <a:pt x="104" y="108"/>
                    </a:lnTo>
                    <a:lnTo>
                      <a:pt x="102" y="110"/>
                    </a:lnTo>
                    <a:lnTo>
                      <a:pt x="100" y="110"/>
                    </a:lnTo>
                    <a:lnTo>
                      <a:pt x="98" y="110"/>
                    </a:lnTo>
                    <a:lnTo>
                      <a:pt x="98" y="108"/>
                    </a:lnTo>
                    <a:lnTo>
                      <a:pt x="96" y="106"/>
                    </a:lnTo>
                    <a:lnTo>
                      <a:pt x="94" y="104"/>
                    </a:lnTo>
                    <a:lnTo>
                      <a:pt x="90" y="102"/>
                    </a:lnTo>
                    <a:lnTo>
                      <a:pt x="88" y="102"/>
                    </a:lnTo>
                    <a:lnTo>
                      <a:pt x="86" y="100"/>
                    </a:lnTo>
                    <a:lnTo>
                      <a:pt x="84" y="98"/>
                    </a:lnTo>
                    <a:lnTo>
                      <a:pt x="82" y="98"/>
                    </a:lnTo>
                    <a:lnTo>
                      <a:pt x="78" y="98"/>
                    </a:lnTo>
                    <a:lnTo>
                      <a:pt x="76" y="96"/>
                    </a:lnTo>
                    <a:lnTo>
                      <a:pt x="74" y="94"/>
                    </a:lnTo>
                    <a:lnTo>
                      <a:pt x="72" y="94"/>
                    </a:lnTo>
                    <a:lnTo>
                      <a:pt x="68" y="92"/>
                    </a:lnTo>
                    <a:lnTo>
                      <a:pt x="66" y="90"/>
                    </a:lnTo>
                    <a:lnTo>
                      <a:pt x="62" y="88"/>
                    </a:lnTo>
                    <a:lnTo>
                      <a:pt x="58" y="86"/>
                    </a:lnTo>
                    <a:lnTo>
                      <a:pt x="56" y="84"/>
                    </a:lnTo>
                    <a:lnTo>
                      <a:pt x="54" y="82"/>
                    </a:lnTo>
                    <a:lnTo>
                      <a:pt x="52" y="82"/>
                    </a:lnTo>
                    <a:lnTo>
                      <a:pt x="50" y="82"/>
                    </a:lnTo>
                    <a:lnTo>
                      <a:pt x="48" y="84"/>
                    </a:lnTo>
                    <a:lnTo>
                      <a:pt x="46" y="84"/>
                    </a:lnTo>
                    <a:lnTo>
                      <a:pt x="44" y="82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38" y="76"/>
                    </a:lnTo>
                    <a:lnTo>
                      <a:pt x="34" y="74"/>
                    </a:lnTo>
                    <a:lnTo>
                      <a:pt x="32" y="74"/>
                    </a:lnTo>
                    <a:lnTo>
                      <a:pt x="28" y="72"/>
                    </a:lnTo>
                    <a:lnTo>
                      <a:pt x="26" y="70"/>
                    </a:lnTo>
                    <a:lnTo>
                      <a:pt x="22" y="70"/>
                    </a:lnTo>
                    <a:lnTo>
                      <a:pt x="18" y="68"/>
                    </a:lnTo>
                    <a:lnTo>
                      <a:pt x="14" y="66"/>
                    </a:lnTo>
                    <a:lnTo>
                      <a:pt x="10" y="62"/>
                    </a:lnTo>
                    <a:lnTo>
                      <a:pt x="6" y="60"/>
                    </a:lnTo>
                    <a:lnTo>
                      <a:pt x="2" y="58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1" name="Freeform 80"/>
              <p:cNvSpPr>
                <a:spLocks/>
              </p:cNvSpPr>
              <p:nvPr/>
            </p:nvSpPr>
            <p:spPr bwMode="auto">
              <a:xfrm>
                <a:off x="2926" y="3395"/>
                <a:ext cx="144" cy="126"/>
              </a:xfrm>
              <a:custGeom>
                <a:avLst/>
                <a:gdLst>
                  <a:gd name="T0" fmla="*/ 6 w 144"/>
                  <a:gd name="T1" fmla="*/ 34 h 126"/>
                  <a:gd name="T2" fmla="*/ 6 w 144"/>
                  <a:gd name="T3" fmla="*/ 42 h 126"/>
                  <a:gd name="T4" fmla="*/ 10 w 144"/>
                  <a:gd name="T5" fmla="*/ 50 h 126"/>
                  <a:gd name="T6" fmla="*/ 18 w 144"/>
                  <a:gd name="T7" fmla="*/ 52 h 126"/>
                  <a:gd name="T8" fmla="*/ 28 w 144"/>
                  <a:gd name="T9" fmla="*/ 56 h 126"/>
                  <a:gd name="T10" fmla="*/ 36 w 144"/>
                  <a:gd name="T11" fmla="*/ 52 h 126"/>
                  <a:gd name="T12" fmla="*/ 42 w 144"/>
                  <a:gd name="T13" fmla="*/ 44 h 126"/>
                  <a:gd name="T14" fmla="*/ 48 w 144"/>
                  <a:gd name="T15" fmla="*/ 38 h 126"/>
                  <a:gd name="T16" fmla="*/ 50 w 144"/>
                  <a:gd name="T17" fmla="*/ 26 h 126"/>
                  <a:gd name="T18" fmla="*/ 56 w 144"/>
                  <a:gd name="T19" fmla="*/ 12 h 126"/>
                  <a:gd name="T20" fmla="*/ 64 w 144"/>
                  <a:gd name="T21" fmla="*/ 6 h 126"/>
                  <a:gd name="T22" fmla="*/ 72 w 144"/>
                  <a:gd name="T23" fmla="*/ 2 h 126"/>
                  <a:gd name="T24" fmla="*/ 80 w 144"/>
                  <a:gd name="T25" fmla="*/ 0 h 126"/>
                  <a:gd name="T26" fmla="*/ 78 w 144"/>
                  <a:gd name="T27" fmla="*/ 6 h 126"/>
                  <a:gd name="T28" fmla="*/ 78 w 144"/>
                  <a:gd name="T29" fmla="*/ 16 h 126"/>
                  <a:gd name="T30" fmla="*/ 80 w 144"/>
                  <a:gd name="T31" fmla="*/ 24 h 126"/>
                  <a:gd name="T32" fmla="*/ 84 w 144"/>
                  <a:gd name="T33" fmla="*/ 30 h 126"/>
                  <a:gd name="T34" fmla="*/ 90 w 144"/>
                  <a:gd name="T35" fmla="*/ 38 h 126"/>
                  <a:gd name="T36" fmla="*/ 92 w 144"/>
                  <a:gd name="T37" fmla="*/ 42 h 126"/>
                  <a:gd name="T38" fmla="*/ 96 w 144"/>
                  <a:gd name="T39" fmla="*/ 46 h 126"/>
                  <a:gd name="T40" fmla="*/ 102 w 144"/>
                  <a:gd name="T41" fmla="*/ 52 h 126"/>
                  <a:gd name="T42" fmla="*/ 104 w 144"/>
                  <a:gd name="T43" fmla="*/ 58 h 126"/>
                  <a:gd name="T44" fmla="*/ 108 w 144"/>
                  <a:gd name="T45" fmla="*/ 54 h 126"/>
                  <a:gd name="T46" fmla="*/ 108 w 144"/>
                  <a:gd name="T47" fmla="*/ 46 h 126"/>
                  <a:gd name="T48" fmla="*/ 114 w 144"/>
                  <a:gd name="T49" fmla="*/ 42 h 126"/>
                  <a:gd name="T50" fmla="*/ 122 w 144"/>
                  <a:gd name="T51" fmla="*/ 40 h 126"/>
                  <a:gd name="T52" fmla="*/ 122 w 144"/>
                  <a:gd name="T53" fmla="*/ 50 h 126"/>
                  <a:gd name="T54" fmla="*/ 120 w 144"/>
                  <a:gd name="T55" fmla="*/ 68 h 126"/>
                  <a:gd name="T56" fmla="*/ 120 w 144"/>
                  <a:gd name="T57" fmla="*/ 78 h 126"/>
                  <a:gd name="T58" fmla="*/ 116 w 144"/>
                  <a:gd name="T59" fmla="*/ 80 h 126"/>
                  <a:gd name="T60" fmla="*/ 108 w 144"/>
                  <a:gd name="T61" fmla="*/ 76 h 126"/>
                  <a:gd name="T62" fmla="*/ 104 w 144"/>
                  <a:gd name="T63" fmla="*/ 72 h 126"/>
                  <a:gd name="T64" fmla="*/ 104 w 144"/>
                  <a:gd name="T65" fmla="*/ 64 h 126"/>
                  <a:gd name="T66" fmla="*/ 98 w 144"/>
                  <a:gd name="T67" fmla="*/ 58 h 126"/>
                  <a:gd name="T68" fmla="*/ 100 w 144"/>
                  <a:gd name="T69" fmla="*/ 64 h 126"/>
                  <a:gd name="T70" fmla="*/ 98 w 144"/>
                  <a:gd name="T71" fmla="*/ 70 h 126"/>
                  <a:gd name="T72" fmla="*/ 96 w 144"/>
                  <a:gd name="T73" fmla="*/ 76 h 126"/>
                  <a:gd name="T74" fmla="*/ 100 w 144"/>
                  <a:gd name="T75" fmla="*/ 80 h 126"/>
                  <a:gd name="T76" fmla="*/ 100 w 144"/>
                  <a:gd name="T77" fmla="*/ 84 h 126"/>
                  <a:gd name="T78" fmla="*/ 104 w 144"/>
                  <a:gd name="T79" fmla="*/ 92 h 126"/>
                  <a:gd name="T80" fmla="*/ 108 w 144"/>
                  <a:gd name="T81" fmla="*/ 88 h 126"/>
                  <a:gd name="T82" fmla="*/ 118 w 144"/>
                  <a:gd name="T83" fmla="*/ 84 h 126"/>
                  <a:gd name="T84" fmla="*/ 130 w 144"/>
                  <a:gd name="T85" fmla="*/ 92 h 126"/>
                  <a:gd name="T86" fmla="*/ 128 w 144"/>
                  <a:gd name="T87" fmla="*/ 96 h 126"/>
                  <a:gd name="T88" fmla="*/ 122 w 144"/>
                  <a:gd name="T89" fmla="*/ 98 h 126"/>
                  <a:gd name="T90" fmla="*/ 118 w 144"/>
                  <a:gd name="T91" fmla="*/ 108 h 126"/>
                  <a:gd name="T92" fmla="*/ 124 w 144"/>
                  <a:gd name="T93" fmla="*/ 112 h 126"/>
                  <a:gd name="T94" fmla="*/ 126 w 144"/>
                  <a:gd name="T95" fmla="*/ 106 h 126"/>
                  <a:gd name="T96" fmla="*/ 134 w 144"/>
                  <a:gd name="T97" fmla="*/ 104 h 126"/>
                  <a:gd name="T98" fmla="*/ 136 w 144"/>
                  <a:gd name="T99" fmla="*/ 96 h 126"/>
                  <a:gd name="T100" fmla="*/ 140 w 144"/>
                  <a:gd name="T101" fmla="*/ 102 h 126"/>
                  <a:gd name="T102" fmla="*/ 140 w 144"/>
                  <a:gd name="T103" fmla="*/ 112 h 126"/>
                  <a:gd name="T104" fmla="*/ 144 w 144"/>
                  <a:gd name="T105" fmla="*/ 120 h 126"/>
                  <a:gd name="T106" fmla="*/ 138 w 144"/>
                  <a:gd name="T107" fmla="*/ 124 h 126"/>
                  <a:gd name="T108" fmla="*/ 120 w 144"/>
                  <a:gd name="T109" fmla="*/ 122 h 126"/>
                  <a:gd name="T110" fmla="*/ 100 w 144"/>
                  <a:gd name="T111" fmla="*/ 120 h 126"/>
                  <a:gd name="T112" fmla="*/ 76 w 144"/>
                  <a:gd name="T113" fmla="*/ 112 h 126"/>
                  <a:gd name="T114" fmla="*/ 54 w 144"/>
                  <a:gd name="T115" fmla="*/ 104 h 126"/>
                  <a:gd name="T116" fmla="*/ 42 w 144"/>
                  <a:gd name="T117" fmla="*/ 94 h 126"/>
                  <a:gd name="T118" fmla="*/ 30 w 144"/>
                  <a:gd name="T119" fmla="*/ 82 h 126"/>
                  <a:gd name="T120" fmla="*/ 16 w 144"/>
                  <a:gd name="T121" fmla="*/ 62 h 126"/>
                  <a:gd name="T122" fmla="*/ 4 w 144"/>
                  <a:gd name="T123" fmla="*/ 50 h 126"/>
                  <a:gd name="T124" fmla="*/ 0 w 144"/>
                  <a:gd name="T125" fmla="*/ 34 h 1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4" h="126">
                    <a:moveTo>
                      <a:pt x="0" y="34"/>
                    </a:moveTo>
                    <a:lnTo>
                      <a:pt x="2" y="32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6" y="36"/>
                    </a:lnTo>
                    <a:lnTo>
                      <a:pt x="6" y="38"/>
                    </a:lnTo>
                    <a:lnTo>
                      <a:pt x="6" y="40"/>
                    </a:lnTo>
                    <a:lnTo>
                      <a:pt x="6" y="42"/>
                    </a:lnTo>
                    <a:lnTo>
                      <a:pt x="6" y="44"/>
                    </a:lnTo>
                    <a:lnTo>
                      <a:pt x="8" y="46"/>
                    </a:lnTo>
                    <a:lnTo>
                      <a:pt x="8" y="48"/>
                    </a:lnTo>
                    <a:lnTo>
                      <a:pt x="10" y="50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2"/>
                    </a:lnTo>
                    <a:lnTo>
                      <a:pt x="20" y="52"/>
                    </a:lnTo>
                    <a:lnTo>
                      <a:pt x="24" y="52"/>
                    </a:lnTo>
                    <a:lnTo>
                      <a:pt x="26" y="54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6" y="52"/>
                    </a:lnTo>
                    <a:lnTo>
                      <a:pt x="38" y="52"/>
                    </a:lnTo>
                    <a:lnTo>
                      <a:pt x="40" y="50"/>
                    </a:lnTo>
                    <a:lnTo>
                      <a:pt x="42" y="46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6" y="42"/>
                    </a:lnTo>
                    <a:lnTo>
                      <a:pt x="48" y="38"/>
                    </a:lnTo>
                    <a:lnTo>
                      <a:pt x="50" y="36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0" y="26"/>
                    </a:lnTo>
                    <a:lnTo>
                      <a:pt x="52" y="22"/>
                    </a:lnTo>
                    <a:lnTo>
                      <a:pt x="52" y="20"/>
                    </a:lnTo>
                    <a:lnTo>
                      <a:pt x="54" y="16"/>
                    </a:lnTo>
                    <a:lnTo>
                      <a:pt x="56" y="12"/>
                    </a:lnTo>
                    <a:lnTo>
                      <a:pt x="58" y="10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70" y="4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78" y="6"/>
                    </a:lnTo>
                    <a:lnTo>
                      <a:pt x="78" y="8"/>
                    </a:lnTo>
                    <a:lnTo>
                      <a:pt x="78" y="12"/>
                    </a:lnTo>
                    <a:lnTo>
                      <a:pt x="78" y="14"/>
                    </a:lnTo>
                    <a:lnTo>
                      <a:pt x="78" y="16"/>
                    </a:lnTo>
                    <a:lnTo>
                      <a:pt x="78" y="18"/>
                    </a:lnTo>
                    <a:lnTo>
                      <a:pt x="78" y="20"/>
                    </a:lnTo>
                    <a:lnTo>
                      <a:pt x="80" y="22"/>
                    </a:lnTo>
                    <a:lnTo>
                      <a:pt x="80" y="24"/>
                    </a:lnTo>
                    <a:lnTo>
                      <a:pt x="82" y="24"/>
                    </a:lnTo>
                    <a:lnTo>
                      <a:pt x="82" y="26"/>
                    </a:lnTo>
                    <a:lnTo>
                      <a:pt x="84" y="28"/>
                    </a:lnTo>
                    <a:lnTo>
                      <a:pt x="84" y="30"/>
                    </a:lnTo>
                    <a:lnTo>
                      <a:pt x="86" y="32"/>
                    </a:lnTo>
                    <a:lnTo>
                      <a:pt x="88" y="34"/>
                    </a:lnTo>
                    <a:lnTo>
                      <a:pt x="88" y="36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90" y="42"/>
                    </a:lnTo>
                    <a:lnTo>
                      <a:pt x="92" y="42"/>
                    </a:lnTo>
                    <a:lnTo>
                      <a:pt x="92" y="44"/>
                    </a:lnTo>
                    <a:lnTo>
                      <a:pt x="92" y="46"/>
                    </a:lnTo>
                    <a:lnTo>
                      <a:pt x="94" y="46"/>
                    </a:lnTo>
                    <a:lnTo>
                      <a:pt x="96" y="46"/>
                    </a:lnTo>
                    <a:lnTo>
                      <a:pt x="98" y="48"/>
                    </a:lnTo>
                    <a:lnTo>
                      <a:pt x="100" y="48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4" y="54"/>
                    </a:lnTo>
                    <a:lnTo>
                      <a:pt x="104" y="56"/>
                    </a:lnTo>
                    <a:lnTo>
                      <a:pt x="104" y="58"/>
                    </a:lnTo>
                    <a:lnTo>
                      <a:pt x="106" y="58"/>
                    </a:lnTo>
                    <a:lnTo>
                      <a:pt x="108" y="56"/>
                    </a:lnTo>
                    <a:lnTo>
                      <a:pt x="108" y="54"/>
                    </a:lnTo>
                    <a:lnTo>
                      <a:pt x="106" y="54"/>
                    </a:lnTo>
                    <a:lnTo>
                      <a:pt x="106" y="52"/>
                    </a:lnTo>
                    <a:lnTo>
                      <a:pt x="106" y="48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4" y="44"/>
                    </a:lnTo>
                    <a:lnTo>
                      <a:pt x="114" y="42"/>
                    </a:lnTo>
                    <a:lnTo>
                      <a:pt x="118" y="40"/>
                    </a:lnTo>
                    <a:lnTo>
                      <a:pt x="120" y="40"/>
                    </a:lnTo>
                    <a:lnTo>
                      <a:pt x="122" y="40"/>
                    </a:lnTo>
                    <a:lnTo>
                      <a:pt x="124" y="42"/>
                    </a:lnTo>
                    <a:lnTo>
                      <a:pt x="126" y="44"/>
                    </a:lnTo>
                    <a:lnTo>
                      <a:pt x="124" y="48"/>
                    </a:lnTo>
                    <a:lnTo>
                      <a:pt x="122" y="50"/>
                    </a:lnTo>
                    <a:lnTo>
                      <a:pt x="122" y="54"/>
                    </a:lnTo>
                    <a:lnTo>
                      <a:pt x="122" y="58"/>
                    </a:lnTo>
                    <a:lnTo>
                      <a:pt x="122" y="62"/>
                    </a:lnTo>
                    <a:lnTo>
                      <a:pt x="120" y="68"/>
                    </a:lnTo>
                    <a:lnTo>
                      <a:pt x="120" y="72"/>
                    </a:lnTo>
                    <a:lnTo>
                      <a:pt x="120" y="74"/>
                    </a:lnTo>
                    <a:lnTo>
                      <a:pt x="120" y="76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4" y="80"/>
                    </a:lnTo>
                    <a:lnTo>
                      <a:pt x="110" y="80"/>
                    </a:lnTo>
                    <a:lnTo>
                      <a:pt x="108" y="78"/>
                    </a:lnTo>
                    <a:lnTo>
                      <a:pt x="108" y="76"/>
                    </a:lnTo>
                    <a:lnTo>
                      <a:pt x="106" y="76"/>
                    </a:lnTo>
                    <a:lnTo>
                      <a:pt x="104" y="74"/>
                    </a:lnTo>
                    <a:lnTo>
                      <a:pt x="104" y="72"/>
                    </a:lnTo>
                    <a:lnTo>
                      <a:pt x="104" y="70"/>
                    </a:lnTo>
                    <a:lnTo>
                      <a:pt x="104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0"/>
                    </a:lnTo>
                    <a:lnTo>
                      <a:pt x="100" y="58"/>
                    </a:lnTo>
                    <a:lnTo>
                      <a:pt x="98" y="58"/>
                    </a:lnTo>
                    <a:lnTo>
                      <a:pt x="98" y="60"/>
                    </a:lnTo>
                    <a:lnTo>
                      <a:pt x="98" y="62"/>
                    </a:lnTo>
                    <a:lnTo>
                      <a:pt x="100" y="64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98" y="70"/>
                    </a:lnTo>
                    <a:lnTo>
                      <a:pt x="98" y="72"/>
                    </a:lnTo>
                    <a:lnTo>
                      <a:pt x="98" y="74"/>
                    </a:lnTo>
                    <a:lnTo>
                      <a:pt x="96" y="76"/>
                    </a:lnTo>
                    <a:lnTo>
                      <a:pt x="96" y="78"/>
                    </a:lnTo>
                    <a:lnTo>
                      <a:pt x="98" y="80"/>
                    </a:lnTo>
                    <a:lnTo>
                      <a:pt x="100" y="80"/>
                    </a:lnTo>
                    <a:lnTo>
                      <a:pt x="102" y="82"/>
                    </a:lnTo>
                    <a:lnTo>
                      <a:pt x="100" y="84"/>
                    </a:lnTo>
                    <a:lnTo>
                      <a:pt x="100" y="86"/>
                    </a:lnTo>
                    <a:lnTo>
                      <a:pt x="102" y="90"/>
                    </a:lnTo>
                    <a:lnTo>
                      <a:pt x="104" y="92"/>
                    </a:lnTo>
                    <a:lnTo>
                      <a:pt x="106" y="92"/>
                    </a:lnTo>
                    <a:lnTo>
                      <a:pt x="106" y="90"/>
                    </a:lnTo>
                    <a:lnTo>
                      <a:pt x="108" y="88"/>
                    </a:lnTo>
                    <a:lnTo>
                      <a:pt x="108" y="86"/>
                    </a:lnTo>
                    <a:lnTo>
                      <a:pt x="110" y="84"/>
                    </a:lnTo>
                    <a:lnTo>
                      <a:pt x="114" y="84"/>
                    </a:lnTo>
                    <a:lnTo>
                      <a:pt x="118" y="84"/>
                    </a:lnTo>
                    <a:lnTo>
                      <a:pt x="120" y="86"/>
                    </a:lnTo>
                    <a:lnTo>
                      <a:pt x="124" y="88"/>
                    </a:lnTo>
                    <a:lnTo>
                      <a:pt x="126" y="90"/>
                    </a:lnTo>
                    <a:lnTo>
                      <a:pt x="130" y="92"/>
                    </a:lnTo>
                    <a:lnTo>
                      <a:pt x="130" y="94"/>
                    </a:lnTo>
                    <a:lnTo>
                      <a:pt x="132" y="94"/>
                    </a:lnTo>
                    <a:lnTo>
                      <a:pt x="130" y="96"/>
                    </a:lnTo>
                    <a:lnTo>
                      <a:pt x="128" y="96"/>
                    </a:lnTo>
                    <a:lnTo>
                      <a:pt x="126" y="96"/>
                    </a:lnTo>
                    <a:lnTo>
                      <a:pt x="124" y="96"/>
                    </a:lnTo>
                    <a:lnTo>
                      <a:pt x="122" y="98"/>
                    </a:lnTo>
                    <a:lnTo>
                      <a:pt x="122" y="102"/>
                    </a:lnTo>
                    <a:lnTo>
                      <a:pt x="120" y="104"/>
                    </a:lnTo>
                    <a:lnTo>
                      <a:pt x="118" y="106"/>
                    </a:lnTo>
                    <a:lnTo>
                      <a:pt x="118" y="108"/>
                    </a:lnTo>
                    <a:lnTo>
                      <a:pt x="120" y="110"/>
                    </a:lnTo>
                    <a:lnTo>
                      <a:pt x="122" y="112"/>
                    </a:lnTo>
                    <a:lnTo>
                      <a:pt x="124" y="112"/>
                    </a:lnTo>
                    <a:lnTo>
                      <a:pt x="124" y="110"/>
                    </a:lnTo>
                    <a:lnTo>
                      <a:pt x="122" y="108"/>
                    </a:lnTo>
                    <a:lnTo>
                      <a:pt x="124" y="106"/>
                    </a:lnTo>
                    <a:lnTo>
                      <a:pt x="126" y="106"/>
                    </a:lnTo>
                    <a:lnTo>
                      <a:pt x="128" y="106"/>
                    </a:lnTo>
                    <a:lnTo>
                      <a:pt x="130" y="106"/>
                    </a:lnTo>
                    <a:lnTo>
                      <a:pt x="132" y="106"/>
                    </a:lnTo>
                    <a:lnTo>
                      <a:pt x="134" y="104"/>
                    </a:lnTo>
                    <a:lnTo>
                      <a:pt x="134" y="102"/>
                    </a:lnTo>
                    <a:lnTo>
                      <a:pt x="136" y="100"/>
                    </a:lnTo>
                    <a:lnTo>
                      <a:pt x="134" y="96"/>
                    </a:lnTo>
                    <a:lnTo>
                      <a:pt x="136" y="96"/>
                    </a:lnTo>
                    <a:lnTo>
                      <a:pt x="138" y="96"/>
                    </a:lnTo>
                    <a:lnTo>
                      <a:pt x="140" y="98"/>
                    </a:lnTo>
                    <a:lnTo>
                      <a:pt x="142" y="100"/>
                    </a:lnTo>
                    <a:lnTo>
                      <a:pt x="140" y="102"/>
                    </a:lnTo>
                    <a:lnTo>
                      <a:pt x="140" y="106"/>
                    </a:lnTo>
                    <a:lnTo>
                      <a:pt x="140" y="108"/>
                    </a:lnTo>
                    <a:lnTo>
                      <a:pt x="140" y="110"/>
                    </a:lnTo>
                    <a:lnTo>
                      <a:pt x="140" y="112"/>
                    </a:lnTo>
                    <a:lnTo>
                      <a:pt x="140" y="114"/>
                    </a:lnTo>
                    <a:lnTo>
                      <a:pt x="142" y="116"/>
                    </a:lnTo>
                    <a:lnTo>
                      <a:pt x="144" y="118"/>
                    </a:lnTo>
                    <a:lnTo>
                      <a:pt x="144" y="120"/>
                    </a:lnTo>
                    <a:lnTo>
                      <a:pt x="144" y="124"/>
                    </a:lnTo>
                    <a:lnTo>
                      <a:pt x="144" y="126"/>
                    </a:lnTo>
                    <a:lnTo>
                      <a:pt x="142" y="126"/>
                    </a:lnTo>
                    <a:lnTo>
                      <a:pt x="138" y="124"/>
                    </a:lnTo>
                    <a:lnTo>
                      <a:pt x="132" y="122"/>
                    </a:lnTo>
                    <a:lnTo>
                      <a:pt x="128" y="122"/>
                    </a:lnTo>
                    <a:lnTo>
                      <a:pt x="124" y="122"/>
                    </a:lnTo>
                    <a:lnTo>
                      <a:pt x="120" y="122"/>
                    </a:lnTo>
                    <a:lnTo>
                      <a:pt x="116" y="122"/>
                    </a:lnTo>
                    <a:lnTo>
                      <a:pt x="112" y="122"/>
                    </a:lnTo>
                    <a:lnTo>
                      <a:pt x="104" y="120"/>
                    </a:lnTo>
                    <a:lnTo>
                      <a:pt x="100" y="120"/>
                    </a:lnTo>
                    <a:lnTo>
                      <a:pt x="92" y="118"/>
                    </a:lnTo>
                    <a:lnTo>
                      <a:pt x="86" y="116"/>
                    </a:lnTo>
                    <a:lnTo>
                      <a:pt x="80" y="114"/>
                    </a:lnTo>
                    <a:lnTo>
                      <a:pt x="76" y="112"/>
                    </a:lnTo>
                    <a:lnTo>
                      <a:pt x="70" y="110"/>
                    </a:lnTo>
                    <a:lnTo>
                      <a:pt x="64" y="108"/>
                    </a:lnTo>
                    <a:lnTo>
                      <a:pt x="60" y="106"/>
                    </a:lnTo>
                    <a:lnTo>
                      <a:pt x="54" y="104"/>
                    </a:lnTo>
                    <a:lnTo>
                      <a:pt x="52" y="102"/>
                    </a:lnTo>
                    <a:lnTo>
                      <a:pt x="48" y="100"/>
                    </a:lnTo>
                    <a:lnTo>
                      <a:pt x="44" y="96"/>
                    </a:lnTo>
                    <a:lnTo>
                      <a:pt x="42" y="94"/>
                    </a:lnTo>
                    <a:lnTo>
                      <a:pt x="38" y="92"/>
                    </a:lnTo>
                    <a:lnTo>
                      <a:pt x="36" y="88"/>
                    </a:lnTo>
                    <a:lnTo>
                      <a:pt x="34" y="86"/>
                    </a:lnTo>
                    <a:lnTo>
                      <a:pt x="30" y="82"/>
                    </a:lnTo>
                    <a:lnTo>
                      <a:pt x="26" y="78"/>
                    </a:lnTo>
                    <a:lnTo>
                      <a:pt x="22" y="72"/>
                    </a:lnTo>
                    <a:lnTo>
                      <a:pt x="20" y="68"/>
                    </a:lnTo>
                    <a:lnTo>
                      <a:pt x="16" y="62"/>
                    </a:lnTo>
                    <a:lnTo>
                      <a:pt x="12" y="58"/>
                    </a:lnTo>
                    <a:lnTo>
                      <a:pt x="10" y="56"/>
                    </a:lnTo>
                    <a:lnTo>
                      <a:pt x="8" y="54"/>
                    </a:lnTo>
                    <a:lnTo>
                      <a:pt x="4" y="50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2" name="Freeform 81"/>
              <p:cNvSpPr>
                <a:spLocks/>
              </p:cNvSpPr>
              <p:nvPr/>
            </p:nvSpPr>
            <p:spPr bwMode="auto">
              <a:xfrm>
                <a:off x="3070" y="3445"/>
                <a:ext cx="128" cy="110"/>
              </a:xfrm>
              <a:custGeom>
                <a:avLst/>
                <a:gdLst>
                  <a:gd name="T0" fmla="*/ 0 w 128"/>
                  <a:gd name="T1" fmla="*/ 62 h 110"/>
                  <a:gd name="T2" fmla="*/ 6 w 128"/>
                  <a:gd name="T3" fmla="*/ 48 h 110"/>
                  <a:gd name="T4" fmla="*/ 8 w 128"/>
                  <a:gd name="T5" fmla="*/ 36 h 110"/>
                  <a:gd name="T6" fmla="*/ 4 w 128"/>
                  <a:gd name="T7" fmla="*/ 30 h 110"/>
                  <a:gd name="T8" fmla="*/ 0 w 128"/>
                  <a:gd name="T9" fmla="*/ 20 h 110"/>
                  <a:gd name="T10" fmla="*/ 16 w 128"/>
                  <a:gd name="T11" fmla="*/ 20 h 110"/>
                  <a:gd name="T12" fmla="*/ 32 w 128"/>
                  <a:gd name="T13" fmla="*/ 10 h 110"/>
                  <a:gd name="T14" fmla="*/ 46 w 128"/>
                  <a:gd name="T15" fmla="*/ 14 h 110"/>
                  <a:gd name="T16" fmla="*/ 52 w 128"/>
                  <a:gd name="T17" fmla="*/ 12 h 110"/>
                  <a:gd name="T18" fmla="*/ 70 w 128"/>
                  <a:gd name="T19" fmla="*/ 12 h 110"/>
                  <a:gd name="T20" fmla="*/ 80 w 128"/>
                  <a:gd name="T21" fmla="*/ 12 h 110"/>
                  <a:gd name="T22" fmla="*/ 84 w 128"/>
                  <a:gd name="T23" fmla="*/ 0 h 110"/>
                  <a:gd name="T24" fmla="*/ 98 w 128"/>
                  <a:gd name="T25" fmla="*/ 4 h 110"/>
                  <a:gd name="T26" fmla="*/ 106 w 128"/>
                  <a:gd name="T27" fmla="*/ 20 h 110"/>
                  <a:gd name="T28" fmla="*/ 112 w 128"/>
                  <a:gd name="T29" fmla="*/ 30 h 110"/>
                  <a:gd name="T30" fmla="*/ 124 w 128"/>
                  <a:gd name="T31" fmla="*/ 38 h 110"/>
                  <a:gd name="T32" fmla="*/ 124 w 128"/>
                  <a:gd name="T33" fmla="*/ 52 h 110"/>
                  <a:gd name="T34" fmla="*/ 118 w 128"/>
                  <a:gd name="T35" fmla="*/ 48 h 110"/>
                  <a:gd name="T36" fmla="*/ 114 w 128"/>
                  <a:gd name="T37" fmla="*/ 46 h 110"/>
                  <a:gd name="T38" fmla="*/ 118 w 128"/>
                  <a:gd name="T39" fmla="*/ 54 h 110"/>
                  <a:gd name="T40" fmla="*/ 108 w 128"/>
                  <a:gd name="T41" fmla="*/ 62 h 110"/>
                  <a:gd name="T42" fmla="*/ 98 w 128"/>
                  <a:gd name="T43" fmla="*/ 62 h 110"/>
                  <a:gd name="T44" fmla="*/ 102 w 128"/>
                  <a:gd name="T45" fmla="*/ 54 h 110"/>
                  <a:gd name="T46" fmla="*/ 98 w 128"/>
                  <a:gd name="T47" fmla="*/ 46 h 110"/>
                  <a:gd name="T48" fmla="*/ 96 w 128"/>
                  <a:gd name="T49" fmla="*/ 42 h 110"/>
                  <a:gd name="T50" fmla="*/ 110 w 128"/>
                  <a:gd name="T51" fmla="*/ 44 h 110"/>
                  <a:gd name="T52" fmla="*/ 102 w 128"/>
                  <a:gd name="T53" fmla="*/ 34 h 110"/>
                  <a:gd name="T54" fmla="*/ 94 w 128"/>
                  <a:gd name="T55" fmla="*/ 36 h 110"/>
                  <a:gd name="T56" fmla="*/ 86 w 128"/>
                  <a:gd name="T57" fmla="*/ 54 h 110"/>
                  <a:gd name="T58" fmla="*/ 90 w 128"/>
                  <a:gd name="T59" fmla="*/ 66 h 110"/>
                  <a:gd name="T60" fmla="*/ 98 w 128"/>
                  <a:gd name="T61" fmla="*/ 78 h 110"/>
                  <a:gd name="T62" fmla="*/ 106 w 128"/>
                  <a:gd name="T63" fmla="*/ 72 h 110"/>
                  <a:gd name="T64" fmla="*/ 118 w 128"/>
                  <a:gd name="T65" fmla="*/ 72 h 110"/>
                  <a:gd name="T66" fmla="*/ 112 w 128"/>
                  <a:gd name="T67" fmla="*/ 84 h 110"/>
                  <a:gd name="T68" fmla="*/ 104 w 128"/>
                  <a:gd name="T69" fmla="*/ 90 h 110"/>
                  <a:gd name="T70" fmla="*/ 104 w 128"/>
                  <a:gd name="T71" fmla="*/ 100 h 110"/>
                  <a:gd name="T72" fmla="*/ 100 w 128"/>
                  <a:gd name="T73" fmla="*/ 108 h 110"/>
                  <a:gd name="T74" fmla="*/ 84 w 128"/>
                  <a:gd name="T75" fmla="*/ 110 h 110"/>
                  <a:gd name="T76" fmla="*/ 84 w 128"/>
                  <a:gd name="T77" fmla="*/ 100 h 110"/>
                  <a:gd name="T78" fmla="*/ 80 w 128"/>
                  <a:gd name="T79" fmla="*/ 90 h 110"/>
                  <a:gd name="T80" fmla="*/ 86 w 128"/>
                  <a:gd name="T81" fmla="*/ 88 h 110"/>
                  <a:gd name="T82" fmla="*/ 86 w 128"/>
                  <a:gd name="T83" fmla="*/ 78 h 110"/>
                  <a:gd name="T84" fmla="*/ 74 w 128"/>
                  <a:gd name="T85" fmla="*/ 82 h 110"/>
                  <a:gd name="T86" fmla="*/ 70 w 128"/>
                  <a:gd name="T87" fmla="*/ 76 h 110"/>
                  <a:gd name="T88" fmla="*/ 74 w 128"/>
                  <a:gd name="T89" fmla="*/ 74 h 110"/>
                  <a:gd name="T90" fmla="*/ 60 w 128"/>
                  <a:gd name="T91" fmla="*/ 76 h 110"/>
                  <a:gd name="T92" fmla="*/ 56 w 128"/>
                  <a:gd name="T93" fmla="*/ 94 h 110"/>
                  <a:gd name="T94" fmla="*/ 52 w 128"/>
                  <a:gd name="T95" fmla="*/ 80 h 110"/>
                  <a:gd name="T96" fmla="*/ 58 w 128"/>
                  <a:gd name="T97" fmla="*/ 60 h 110"/>
                  <a:gd name="T98" fmla="*/ 58 w 128"/>
                  <a:gd name="T99" fmla="*/ 48 h 110"/>
                  <a:gd name="T100" fmla="*/ 70 w 128"/>
                  <a:gd name="T101" fmla="*/ 38 h 110"/>
                  <a:gd name="T102" fmla="*/ 58 w 128"/>
                  <a:gd name="T103" fmla="*/ 36 h 110"/>
                  <a:gd name="T104" fmla="*/ 48 w 128"/>
                  <a:gd name="T105" fmla="*/ 48 h 110"/>
                  <a:gd name="T106" fmla="*/ 40 w 128"/>
                  <a:gd name="T107" fmla="*/ 62 h 110"/>
                  <a:gd name="T108" fmla="*/ 48 w 128"/>
                  <a:gd name="T109" fmla="*/ 66 h 110"/>
                  <a:gd name="T110" fmla="*/ 40 w 128"/>
                  <a:gd name="T111" fmla="*/ 78 h 110"/>
                  <a:gd name="T112" fmla="*/ 50 w 128"/>
                  <a:gd name="T113" fmla="*/ 86 h 110"/>
                  <a:gd name="T114" fmla="*/ 52 w 128"/>
                  <a:gd name="T115" fmla="*/ 98 h 110"/>
                  <a:gd name="T116" fmla="*/ 42 w 128"/>
                  <a:gd name="T117" fmla="*/ 100 h 110"/>
                  <a:gd name="T118" fmla="*/ 22 w 128"/>
                  <a:gd name="T119" fmla="*/ 96 h 110"/>
                  <a:gd name="T120" fmla="*/ 14 w 128"/>
                  <a:gd name="T121" fmla="*/ 84 h 1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8" h="110">
                    <a:moveTo>
                      <a:pt x="4" y="78"/>
                    </a:moveTo>
                    <a:lnTo>
                      <a:pt x="2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0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2" y="18"/>
                    </a:lnTo>
                    <a:lnTo>
                      <a:pt x="4" y="20"/>
                    </a:lnTo>
                    <a:lnTo>
                      <a:pt x="6" y="20"/>
                    </a:lnTo>
                    <a:lnTo>
                      <a:pt x="8" y="20"/>
                    </a:lnTo>
                    <a:lnTo>
                      <a:pt x="10" y="22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26" y="14"/>
                    </a:lnTo>
                    <a:lnTo>
                      <a:pt x="28" y="12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2" y="12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58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70" y="12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6" y="18"/>
                    </a:lnTo>
                    <a:lnTo>
                      <a:pt x="78" y="18"/>
                    </a:lnTo>
                    <a:lnTo>
                      <a:pt x="80" y="16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6"/>
                    </a:lnTo>
                    <a:lnTo>
                      <a:pt x="80" y="4"/>
                    </a:lnTo>
                    <a:lnTo>
                      <a:pt x="82" y="2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4" y="4"/>
                    </a:lnTo>
                    <a:lnTo>
                      <a:pt x="98" y="4"/>
                    </a:lnTo>
                    <a:lnTo>
                      <a:pt x="102" y="6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8" y="14"/>
                    </a:lnTo>
                    <a:lnTo>
                      <a:pt x="108" y="16"/>
                    </a:lnTo>
                    <a:lnTo>
                      <a:pt x="108" y="18"/>
                    </a:lnTo>
                    <a:lnTo>
                      <a:pt x="106" y="20"/>
                    </a:lnTo>
                    <a:lnTo>
                      <a:pt x="104" y="22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30"/>
                    </a:lnTo>
                    <a:lnTo>
                      <a:pt x="114" y="32"/>
                    </a:lnTo>
                    <a:lnTo>
                      <a:pt x="116" y="34"/>
                    </a:lnTo>
                    <a:lnTo>
                      <a:pt x="118" y="34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4" y="42"/>
                    </a:lnTo>
                    <a:lnTo>
                      <a:pt x="126" y="44"/>
                    </a:lnTo>
                    <a:lnTo>
                      <a:pt x="126" y="46"/>
                    </a:lnTo>
                    <a:lnTo>
                      <a:pt x="128" y="48"/>
                    </a:lnTo>
                    <a:lnTo>
                      <a:pt x="126" y="50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2" y="46"/>
                    </a:lnTo>
                    <a:lnTo>
                      <a:pt x="120" y="48"/>
                    </a:lnTo>
                    <a:lnTo>
                      <a:pt x="118" y="48"/>
                    </a:lnTo>
                    <a:lnTo>
                      <a:pt x="118" y="46"/>
                    </a:lnTo>
                    <a:lnTo>
                      <a:pt x="118" y="44"/>
                    </a:lnTo>
                    <a:lnTo>
                      <a:pt x="120" y="42"/>
                    </a:lnTo>
                    <a:lnTo>
                      <a:pt x="118" y="42"/>
                    </a:lnTo>
                    <a:lnTo>
                      <a:pt x="116" y="42"/>
                    </a:lnTo>
                    <a:lnTo>
                      <a:pt x="116" y="44"/>
                    </a:lnTo>
                    <a:lnTo>
                      <a:pt x="114" y="46"/>
                    </a:lnTo>
                    <a:lnTo>
                      <a:pt x="112" y="48"/>
                    </a:lnTo>
                    <a:lnTo>
                      <a:pt x="112" y="50"/>
                    </a:lnTo>
                    <a:lnTo>
                      <a:pt x="110" y="54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6" y="54"/>
                    </a:lnTo>
                    <a:lnTo>
                      <a:pt x="118" y="54"/>
                    </a:lnTo>
                    <a:lnTo>
                      <a:pt x="118" y="56"/>
                    </a:lnTo>
                    <a:lnTo>
                      <a:pt x="116" y="56"/>
                    </a:lnTo>
                    <a:lnTo>
                      <a:pt x="112" y="58"/>
                    </a:lnTo>
                    <a:lnTo>
                      <a:pt x="110" y="60"/>
                    </a:lnTo>
                    <a:lnTo>
                      <a:pt x="108" y="62"/>
                    </a:lnTo>
                    <a:lnTo>
                      <a:pt x="106" y="60"/>
                    </a:lnTo>
                    <a:lnTo>
                      <a:pt x="104" y="60"/>
                    </a:lnTo>
                    <a:lnTo>
                      <a:pt x="102" y="62"/>
                    </a:lnTo>
                    <a:lnTo>
                      <a:pt x="100" y="62"/>
                    </a:lnTo>
                    <a:lnTo>
                      <a:pt x="98" y="62"/>
                    </a:lnTo>
                    <a:lnTo>
                      <a:pt x="96" y="62"/>
                    </a:lnTo>
                    <a:lnTo>
                      <a:pt x="98" y="60"/>
                    </a:lnTo>
                    <a:lnTo>
                      <a:pt x="98" y="58"/>
                    </a:lnTo>
                    <a:lnTo>
                      <a:pt x="100" y="58"/>
                    </a:lnTo>
                    <a:lnTo>
                      <a:pt x="102" y="56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6" y="50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2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8" y="48"/>
                    </a:lnTo>
                    <a:lnTo>
                      <a:pt x="96" y="50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6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8" y="42"/>
                    </a:lnTo>
                    <a:lnTo>
                      <a:pt x="100" y="40"/>
                    </a:lnTo>
                    <a:lnTo>
                      <a:pt x="102" y="42"/>
                    </a:lnTo>
                    <a:lnTo>
                      <a:pt x="104" y="42"/>
                    </a:lnTo>
                    <a:lnTo>
                      <a:pt x="106" y="42"/>
                    </a:lnTo>
                    <a:lnTo>
                      <a:pt x="108" y="44"/>
                    </a:lnTo>
                    <a:lnTo>
                      <a:pt x="110" y="44"/>
                    </a:lnTo>
                    <a:lnTo>
                      <a:pt x="110" y="42"/>
                    </a:lnTo>
                    <a:lnTo>
                      <a:pt x="110" y="40"/>
                    </a:lnTo>
                    <a:lnTo>
                      <a:pt x="110" y="36"/>
                    </a:lnTo>
                    <a:lnTo>
                      <a:pt x="108" y="36"/>
                    </a:lnTo>
                    <a:lnTo>
                      <a:pt x="106" y="34"/>
                    </a:lnTo>
                    <a:lnTo>
                      <a:pt x="104" y="34"/>
                    </a:lnTo>
                    <a:lnTo>
                      <a:pt x="102" y="34"/>
                    </a:lnTo>
                    <a:lnTo>
                      <a:pt x="102" y="32"/>
                    </a:lnTo>
                    <a:lnTo>
                      <a:pt x="100" y="32"/>
                    </a:lnTo>
                    <a:lnTo>
                      <a:pt x="98" y="32"/>
                    </a:lnTo>
                    <a:lnTo>
                      <a:pt x="96" y="34"/>
                    </a:lnTo>
                    <a:lnTo>
                      <a:pt x="94" y="36"/>
                    </a:lnTo>
                    <a:lnTo>
                      <a:pt x="92" y="38"/>
                    </a:lnTo>
                    <a:lnTo>
                      <a:pt x="90" y="38"/>
                    </a:lnTo>
                    <a:lnTo>
                      <a:pt x="90" y="40"/>
                    </a:lnTo>
                    <a:lnTo>
                      <a:pt x="88" y="42"/>
                    </a:lnTo>
                    <a:lnTo>
                      <a:pt x="88" y="46"/>
                    </a:lnTo>
                    <a:lnTo>
                      <a:pt x="86" y="52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8" y="58"/>
                    </a:lnTo>
                    <a:lnTo>
                      <a:pt x="88" y="60"/>
                    </a:lnTo>
                    <a:lnTo>
                      <a:pt x="90" y="60"/>
                    </a:lnTo>
                    <a:lnTo>
                      <a:pt x="92" y="62"/>
                    </a:lnTo>
                    <a:lnTo>
                      <a:pt x="92" y="64"/>
                    </a:lnTo>
                    <a:lnTo>
                      <a:pt x="90" y="66"/>
                    </a:lnTo>
                    <a:lnTo>
                      <a:pt x="90" y="68"/>
                    </a:lnTo>
                    <a:lnTo>
                      <a:pt x="92" y="68"/>
                    </a:lnTo>
                    <a:lnTo>
                      <a:pt x="94" y="70"/>
                    </a:lnTo>
                    <a:lnTo>
                      <a:pt x="96" y="74"/>
                    </a:lnTo>
                    <a:lnTo>
                      <a:pt x="96" y="76"/>
                    </a:lnTo>
                    <a:lnTo>
                      <a:pt x="98" y="78"/>
                    </a:lnTo>
                    <a:lnTo>
                      <a:pt x="98" y="80"/>
                    </a:lnTo>
                    <a:lnTo>
                      <a:pt x="100" y="78"/>
                    </a:lnTo>
                    <a:lnTo>
                      <a:pt x="102" y="78"/>
                    </a:lnTo>
                    <a:lnTo>
                      <a:pt x="102" y="76"/>
                    </a:lnTo>
                    <a:lnTo>
                      <a:pt x="104" y="76"/>
                    </a:lnTo>
                    <a:lnTo>
                      <a:pt x="106" y="74"/>
                    </a:lnTo>
                    <a:lnTo>
                      <a:pt x="106" y="72"/>
                    </a:lnTo>
                    <a:lnTo>
                      <a:pt x="108" y="70"/>
                    </a:lnTo>
                    <a:lnTo>
                      <a:pt x="110" y="68"/>
                    </a:lnTo>
                    <a:lnTo>
                      <a:pt x="112" y="68"/>
                    </a:lnTo>
                    <a:lnTo>
                      <a:pt x="114" y="68"/>
                    </a:lnTo>
                    <a:lnTo>
                      <a:pt x="116" y="70"/>
                    </a:lnTo>
                    <a:lnTo>
                      <a:pt x="118" y="70"/>
                    </a:lnTo>
                    <a:lnTo>
                      <a:pt x="118" y="72"/>
                    </a:lnTo>
                    <a:lnTo>
                      <a:pt x="116" y="72"/>
                    </a:lnTo>
                    <a:lnTo>
                      <a:pt x="116" y="74"/>
                    </a:lnTo>
                    <a:lnTo>
                      <a:pt x="114" y="76"/>
                    </a:lnTo>
                    <a:lnTo>
                      <a:pt x="116" y="78"/>
                    </a:lnTo>
                    <a:lnTo>
                      <a:pt x="114" y="80"/>
                    </a:lnTo>
                    <a:lnTo>
                      <a:pt x="114" y="82"/>
                    </a:lnTo>
                    <a:lnTo>
                      <a:pt x="112" y="84"/>
                    </a:lnTo>
                    <a:lnTo>
                      <a:pt x="112" y="86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06" y="86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2" y="92"/>
                    </a:lnTo>
                    <a:lnTo>
                      <a:pt x="102" y="94"/>
                    </a:lnTo>
                    <a:lnTo>
                      <a:pt x="102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06" y="102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98" y="108"/>
                    </a:lnTo>
                    <a:lnTo>
                      <a:pt x="96" y="108"/>
                    </a:lnTo>
                    <a:lnTo>
                      <a:pt x="92" y="108"/>
                    </a:lnTo>
                    <a:lnTo>
                      <a:pt x="90" y="110"/>
                    </a:lnTo>
                    <a:lnTo>
                      <a:pt x="88" y="110"/>
                    </a:lnTo>
                    <a:lnTo>
                      <a:pt x="84" y="110"/>
                    </a:lnTo>
                    <a:lnTo>
                      <a:pt x="82" y="108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0" y="104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2" y="94"/>
                    </a:lnTo>
                    <a:lnTo>
                      <a:pt x="82" y="92"/>
                    </a:lnTo>
                    <a:lnTo>
                      <a:pt x="80" y="90"/>
                    </a:lnTo>
                    <a:lnTo>
                      <a:pt x="80" y="86"/>
                    </a:lnTo>
                    <a:lnTo>
                      <a:pt x="82" y="86"/>
                    </a:lnTo>
                    <a:lnTo>
                      <a:pt x="84" y="88"/>
                    </a:lnTo>
                    <a:lnTo>
                      <a:pt x="84" y="90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90" y="86"/>
                    </a:lnTo>
                    <a:lnTo>
                      <a:pt x="90" y="84"/>
                    </a:lnTo>
                    <a:lnTo>
                      <a:pt x="88" y="82"/>
                    </a:lnTo>
                    <a:lnTo>
                      <a:pt x="88" y="80"/>
                    </a:lnTo>
                    <a:lnTo>
                      <a:pt x="86" y="78"/>
                    </a:lnTo>
                    <a:lnTo>
                      <a:pt x="86" y="76"/>
                    </a:lnTo>
                    <a:lnTo>
                      <a:pt x="84" y="74"/>
                    </a:lnTo>
                    <a:lnTo>
                      <a:pt x="82" y="74"/>
                    </a:lnTo>
                    <a:lnTo>
                      <a:pt x="78" y="76"/>
                    </a:lnTo>
                    <a:lnTo>
                      <a:pt x="76" y="78"/>
                    </a:lnTo>
                    <a:lnTo>
                      <a:pt x="76" y="80"/>
                    </a:lnTo>
                    <a:lnTo>
                      <a:pt x="74" y="82"/>
                    </a:lnTo>
                    <a:lnTo>
                      <a:pt x="72" y="84"/>
                    </a:lnTo>
                    <a:lnTo>
                      <a:pt x="70" y="84"/>
                    </a:lnTo>
                    <a:lnTo>
                      <a:pt x="70" y="82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68" y="74"/>
                    </a:lnTo>
                    <a:lnTo>
                      <a:pt x="68" y="72"/>
                    </a:lnTo>
                    <a:lnTo>
                      <a:pt x="70" y="72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4" y="74"/>
                    </a:lnTo>
                    <a:lnTo>
                      <a:pt x="72" y="72"/>
                    </a:lnTo>
                    <a:lnTo>
                      <a:pt x="72" y="68"/>
                    </a:lnTo>
                    <a:lnTo>
                      <a:pt x="70" y="66"/>
                    </a:lnTo>
                    <a:lnTo>
                      <a:pt x="68" y="66"/>
                    </a:lnTo>
                    <a:lnTo>
                      <a:pt x="64" y="68"/>
                    </a:lnTo>
                    <a:lnTo>
                      <a:pt x="62" y="72"/>
                    </a:lnTo>
                    <a:lnTo>
                      <a:pt x="60" y="76"/>
                    </a:lnTo>
                    <a:lnTo>
                      <a:pt x="60" y="80"/>
                    </a:lnTo>
                    <a:lnTo>
                      <a:pt x="58" y="82"/>
                    </a:lnTo>
                    <a:lnTo>
                      <a:pt x="58" y="84"/>
                    </a:lnTo>
                    <a:lnTo>
                      <a:pt x="56" y="86"/>
                    </a:lnTo>
                    <a:lnTo>
                      <a:pt x="56" y="90"/>
                    </a:lnTo>
                    <a:lnTo>
                      <a:pt x="56" y="94"/>
                    </a:lnTo>
                    <a:lnTo>
                      <a:pt x="52" y="94"/>
                    </a:lnTo>
                    <a:lnTo>
                      <a:pt x="52" y="90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2" y="82"/>
                    </a:lnTo>
                    <a:lnTo>
                      <a:pt x="52" y="80"/>
                    </a:lnTo>
                    <a:lnTo>
                      <a:pt x="54" y="76"/>
                    </a:lnTo>
                    <a:lnTo>
                      <a:pt x="56" y="72"/>
                    </a:lnTo>
                    <a:lnTo>
                      <a:pt x="58" y="70"/>
                    </a:lnTo>
                    <a:lnTo>
                      <a:pt x="58" y="68"/>
                    </a:lnTo>
                    <a:lnTo>
                      <a:pt x="58" y="64"/>
                    </a:lnTo>
                    <a:lnTo>
                      <a:pt x="58" y="62"/>
                    </a:lnTo>
                    <a:lnTo>
                      <a:pt x="58" y="60"/>
                    </a:lnTo>
                    <a:lnTo>
                      <a:pt x="56" y="58"/>
                    </a:lnTo>
                    <a:lnTo>
                      <a:pt x="54" y="56"/>
                    </a:lnTo>
                    <a:lnTo>
                      <a:pt x="54" y="54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8" y="48"/>
                    </a:lnTo>
                    <a:lnTo>
                      <a:pt x="60" y="46"/>
                    </a:lnTo>
                    <a:lnTo>
                      <a:pt x="62" y="44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8" y="42"/>
                    </a:lnTo>
                    <a:lnTo>
                      <a:pt x="68" y="40"/>
                    </a:lnTo>
                    <a:lnTo>
                      <a:pt x="70" y="38"/>
                    </a:lnTo>
                    <a:lnTo>
                      <a:pt x="70" y="36"/>
                    </a:lnTo>
                    <a:lnTo>
                      <a:pt x="68" y="34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2" y="32"/>
                    </a:lnTo>
                    <a:lnTo>
                      <a:pt x="60" y="34"/>
                    </a:lnTo>
                    <a:lnTo>
                      <a:pt x="58" y="36"/>
                    </a:lnTo>
                    <a:lnTo>
                      <a:pt x="58" y="38"/>
                    </a:lnTo>
                    <a:lnTo>
                      <a:pt x="56" y="40"/>
                    </a:lnTo>
                    <a:lnTo>
                      <a:pt x="54" y="40"/>
                    </a:lnTo>
                    <a:lnTo>
                      <a:pt x="52" y="42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8" y="48"/>
                    </a:lnTo>
                    <a:lnTo>
                      <a:pt x="46" y="50"/>
                    </a:lnTo>
                    <a:lnTo>
                      <a:pt x="44" y="52"/>
                    </a:lnTo>
                    <a:lnTo>
                      <a:pt x="42" y="52"/>
                    </a:lnTo>
                    <a:lnTo>
                      <a:pt x="42" y="56"/>
                    </a:lnTo>
                    <a:lnTo>
                      <a:pt x="40" y="58"/>
                    </a:lnTo>
                    <a:lnTo>
                      <a:pt x="40" y="62"/>
                    </a:lnTo>
                    <a:lnTo>
                      <a:pt x="42" y="64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6" y="62"/>
                    </a:lnTo>
                    <a:lnTo>
                      <a:pt x="48" y="62"/>
                    </a:lnTo>
                    <a:lnTo>
                      <a:pt x="48" y="64"/>
                    </a:lnTo>
                    <a:lnTo>
                      <a:pt x="48" y="66"/>
                    </a:lnTo>
                    <a:lnTo>
                      <a:pt x="48" y="70"/>
                    </a:lnTo>
                    <a:lnTo>
                      <a:pt x="46" y="72"/>
                    </a:lnTo>
                    <a:lnTo>
                      <a:pt x="46" y="74"/>
                    </a:lnTo>
                    <a:lnTo>
                      <a:pt x="44" y="74"/>
                    </a:lnTo>
                    <a:lnTo>
                      <a:pt x="42" y="76"/>
                    </a:lnTo>
                    <a:lnTo>
                      <a:pt x="40" y="76"/>
                    </a:lnTo>
                    <a:lnTo>
                      <a:pt x="40" y="78"/>
                    </a:lnTo>
                    <a:lnTo>
                      <a:pt x="42" y="80"/>
                    </a:lnTo>
                    <a:lnTo>
                      <a:pt x="44" y="80"/>
                    </a:lnTo>
                    <a:lnTo>
                      <a:pt x="46" y="80"/>
                    </a:lnTo>
                    <a:lnTo>
                      <a:pt x="52" y="80"/>
                    </a:lnTo>
                    <a:lnTo>
                      <a:pt x="50" y="82"/>
                    </a:lnTo>
                    <a:lnTo>
                      <a:pt x="50" y="86"/>
                    </a:lnTo>
                    <a:lnTo>
                      <a:pt x="50" y="88"/>
                    </a:lnTo>
                    <a:lnTo>
                      <a:pt x="50" y="90"/>
                    </a:lnTo>
                    <a:lnTo>
                      <a:pt x="50" y="92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6" y="102"/>
                    </a:lnTo>
                    <a:lnTo>
                      <a:pt x="44" y="102"/>
                    </a:lnTo>
                    <a:lnTo>
                      <a:pt x="42" y="100"/>
                    </a:lnTo>
                    <a:lnTo>
                      <a:pt x="38" y="98"/>
                    </a:lnTo>
                    <a:lnTo>
                      <a:pt x="36" y="98"/>
                    </a:lnTo>
                    <a:lnTo>
                      <a:pt x="32" y="98"/>
                    </a:lnTo>
                    <a:lnTo>
                      <a:pt x="30" y="98"/>
                    </a:lnTo>
                    <a:lnTo>
                      <a:pt x="28" y="98"/>
                    </a:lnTo>
                    <a:lnTo>
                      <a:pt x="24" y="98"/>
                    </a:lnTo>
                    <a:lnTo>
                      <a:pt x="22" y="96"/>
                    </a:lnTo>
                    <a:lnTo>
                      <a:pt x="20" y="94"/>
                    </a:lnTo>
                    <a:lnTo>
                      <a:pt x="20" y="90"/>
                    </a:lnTo>
                    <a:lnTo>
                      <a:pt x="18" y="88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2"/>
                    </a:lnTo>
                    <a:lnTo>
                      <a:pt x="10" y="80"/>
                    </a:lnTo>
                    <a:lnTo>
                      <a:pt x="8" y="78"/>
                    </a:lnTo>
                    <a:lnTo>
                      <a:pt x="4" y="78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12" name="Group 159"/>
            <p:cNvGrpSpPr>
              <a:grpSpLocks/>
            </p:cNvGrpSpPr>
            <p:nvPr/>
          </p:nvGrpSpPr>
          <p:grpSpPr bwMode="auto">
            <a:xfrm>
              <a:off x="1958976" y="1050926"/>
              <a:ext cx="4614863" cy="4273550"/>
              <a:chOff x="1221" y="662"/>
              <a:chExt cx="2907" cy="2692"/>
            </a:xfrm>
          </p:grpSpPr>
          <p:sp>
            <p:nvSpPr>
              <p:cNvPr id="21513" name="Rectangle 160"/>
              <p:cNvSpPr>
                <a:spLocks noChangeArrowheads="1"/>
              </p:cNvSpPr>
              <p:nvPr/>
            </p:nvSpPr>
            <p:spPr bwMode="auto">
              <a:xfrm rot="2850420">
                <a:off x="3770" y="3174"/>
                <a:ext cx="264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Plaquemines</a:t>
                </a:r>
              </a:p>
            </p:txBody>
          </p:sp>
          <p:sp>
            <p:nvSpPr>
              <p:cNvPr id="21514" name="Rectangle 161"/>
              <p:cNvSpPr>
                <a:spLocks noChangeArrowheads="1"/>
              </p:cNvSpPr>
              <p:nvPr/>
            </p:nvSpPr>
            <p:spPr bwMode="auto">
              <a:xfrm>
                <a:off x="3122" y="3302"/>
                <a:ext cx="235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Terrebonne</a:t>
                </a:r>
              </a:p>
            </p:txBody>
          </p:sp>
          <p:sp>
            <p:nvSpPr>
              <p:cNvPr id="21515" name="Rectangle 162"/>
              <p:cNvSpPr>
                <a:spLocks noChangeArrowheads="1"/>
              </p:cNvSpPr>
              <p:nvPr/>
            </p:nvSpPr>
            <p:spPr bwMode="auto">
              <a:xfrm rot="2837798">
                <a:off x="3427" y="3190"/>
                <a:ext cx="20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Lafourche</a:t>
                </a:r>
              </a:p>
            </p:txBody>
          </p:sp>
          <p:sp>
            <p:nvSpPr>
              <p:cNvPr id="21516" name="Rectangle 163"/>
              <p:cNvSpPr>
                <a:spLocks noChangeArrowheads="1"/>
              </p:cNvSpPr>
              <p:nvPr/>
            </p:nvSpPr>
            <p:spPr bwMode="auto">
              <a:xfrm>
                <a:off x="2816" y="3095"/>
                <a:ext cx="105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Mary</a:t>
                </a:r>
              </a:p>
            </p:txBody>
          </p:sp>
          <p:sp>
            <p:nvSpPr>
              <p:cNvPr id="21517" name="Rectangle 164"/>
              <p:cNvSpPr>
                <a:spLocks noChangeArrowheads="1"/>
              </p:cNvSpPr>
              <p:nvPr/>
            </p:nvSpPr>
            <p:spPr bwMode="auto">
              <a:xfrm rot="2717930">
                <a:off x="2910" y="2970"/>
                <a:ext cx="128" cy="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Martin</a:t>
                </a:r>
              </a:p>
            </p:txBody>
          </p:sp>
          <p:sp>
            <p:nvSpPr>
              <p:cNvPr id="21518" name="Rectangle 165"/>
              <p:cNvSpPr>
                <a:spLocks noChangeArrowheads="1"/>
              </p:cNvSpPr>
              <p:nvPr/>
            </p:nvSpPr>
            <p:spPr bwMode="auto">
              <a:xfrm>
                <a:off x="1631" y="2956"/>
                <a:ext cx="187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Cameron</a:t>
                </a:r>
              </a:p>
            </p:txBody>
          </p:sp>
          <p:sp>
            <p:nvSpPr>
              <p:cNvPr id="21519" name="Rectangle 166"/>
              <p:cNvSpPr>
                <a:spLocks noChangeArrowheads="1"/>
              </p:cNvSpPr>
              <p:nvPr/>
            </p:nvSpPr>
            <p:spPr bwMode="auto">
              <a:xfrm>
                <a:off x="3963" y="3001"/>
                <a:ext cx="165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 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Bernard</a:t>
                </a:r>
              </a:p>
            </p:txBody>
          </p:sp>
          <p:sp>
            <p:nvSpPr>
              <p:cNvPr id="21520" name="Rectangle 167"/>
              <p:cNvSpPr>
                <a:spLocks noChangeArrowheads="1"/>
              </p:cNvSpPr>
              <p:nvPr/>
            </p:nvSpPr>
            <p:spPr bwMode="auto">
              <a:xfrm rot="-4778501">
                <a:off x="3013" y="2981"/>
                <a:ext cx="247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Assumption</a:t>
                </a:r>
              </a:p>
            </p:txBody>
          </p:sp>
          <p:sp>
            <p:nvSpPr>
              <p:cNvPr id="21521" name="Rectangle 168"/>
              <p:cNvSpPr>
                <a:spLocks noChangeArrowheads="1"/>
              </p:cNvSpPr>
              <p:nvPr/>
            </p:nvSpPr>
            <p:spPr bwMode="auto">
              <a:xfrm>
                <a:off x="2585" y="2927"/>
                <a:ext cx="114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Iberia</a:t>
                </a:r>
              </a:p>
            </p:txBody>
          </p:sp>
          <p:sp>
            <p:nvSpPr>
              <p:cNvPr id="21522" name="Rectangle 169"/>
              <p:cNvSpPr>
                <a:spLocks noChangeArrowheads="1"/>
              </p:cNvSpPr>
              <p:nvPr/>
            </p:nvSpPr>
            <p:spPr bwMode="auto">
              <a:xfrm>
                <a:off x="2191" y="2990"/>
                <a:ext cx="19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Vermilion</a:t>
                </a:r>
              </a:p>
            </p:txBody>
          </p:sp>
          <p:sp>
            <p:nvSpPr>
              <p:cNvPr id="21523" name="Rectangle 170"/>
              <p:cNvSpPr>
                <a:spLocks noChangeArrowheads="1"/>
              </p:cNvSpPr>
              <p:nvPr/>
            </p:nvSpPr>
            <p:spPr bwMode="auto">
              <a:xfrm>
                <a:off x="3222" y="2835"/>
                <a:ext cx="134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James</a:t>
                </a:r>
              </a:p>
            </p:txBody>
          </p:sp>
          <p:sp>
            <p:nvSpPr>
              <p:cNvPr id="21524" name="Rectangle 171"/>
              <p:cNvSpPr>
                <a:spLocks noChangeArrowheads="1"/>
              </p:cNvSpPr>
              <p:nvPr/>
            </p:nvSpPr>
            <p:spPr bwMode="auto">
              <a:xfrm>
                <a:off x="3747" y="2822"/>
                <a:ext cx="16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Orleans</a:t>
                </a:r>
              </a:p>
            </p:txBody>
          </p:sp>
          <p:sp>
            <p:nvSpPr>
              <p:cNvPr id="21525" name="Rectangle 172"/>
              <p:cNvSpPr>
                <a:spLocks noChangeArrowheads="1"/>
              </p:cNvSpPr>
              <p:nvPr/>
            </p:nvSpPr>
            <p:spPr bwMode="auto">
              <a:xfrm rot="5400000">
                <a:off x="3596" y="2871"/>
                <a:ext cx="192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Jefferson</a:t>
                </a:r>
              </a:p>
            </p:txBody>
          </p:sp>
          <p:sp>
            <p:nvSpPr>
              <p:cNvPr id="21526" name="Rectangle 173"/>
              <p:cNvSpPr>
                <a:spLocks noChangeArrowheads="1"/>
              </p:cNvSpPr>
              <p:nvPr/>
            </p:nvSpPr>
            <p:spPr bwMode="auto">
              <a:xfrm>
                <a:off x="3472" y="2901"/>
                <a:ext cx="158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Charles</a:t>
                </a:r>
              </a:p>
            </p:txBody>
          </p:sp>
          <p:sp>
            <p:nvSpPr>
              <p:cNvPr id="21527" name="Rectangle 174"/>
              <p:cNvSpPr>
                <a:spLocks noChangeArrowheads="1"/>
              </p:cNvSpPr>
              <p:nvPr/>
            </p:nvSpPr>
            <p:spPr bwMode="auto">
              <a:xfrm rot="-2741498">
                <a:off x="3373" y="2748"/>
                <a:ext cx="220" cy="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 John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the Baptist</a:t>
                </a:r>
              </a:p>
            </p:txBody>
          </p:sp>
          <p:sp>
            <p:nvSpPr>
              <p:cNvPr id="21528" name="Rectangle 175"/>
              <p:cNvSpPr>
                <a:spLocks noChangeArrowheads="1"/>
              </p:cNvSpPr>
              <p:nvPr/>
            </p:nvSpPr>
            <p:spPr bwMode="auto">
              <a:xfrm rot="-1693128">
                <a:off x="3102" y="2748"/>
                <a:ext cx="21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Ascension</a:t>
                </a:r>
              </a:p>
            </p:txBody>
          </p:sp>
          <p:sp>
            <p:nvSpPr>
              <p:cNvPr id="21529" name="Rectangle 176"/>
              <p:cNvSpPr>
                <a:spLocks noChangeArrowheads="1"/>
              </p:cNvSpPr>
              <p:nvPr/>
            </p:nvSpPr>
            <p:spPr bwMode="auto">
              <a:xfrm>
                <a:off x="2355" y="2750"/>
                <a:ext cx="18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Lafayette</a:t>
                </a:r>
              </a:p>
            </p:txBody>
          </p:sp>
          <p:sp>
            <p:nvSpPr>
              <p:cNvPr id="21530" name="Rectangle 177"/>
              <p:cNvSpPr>
                <a:spLocks noChangeArrowheads="1"/>
              </p:cNvSpPr>
              <p:nvPr/>
            </p:nvSpPr>
            <p:spPr bwMode="auto">
              <a:xfrm>
                <a:off x="2173" y="2648"/>
                <a:ext cx="14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Acadia</a:t>
                </a:r>
              </a:p>
            </p:txBody>
          </p:sp>
          <p:sp>
            <p:nvSpPr>
              <p:cNvPr id="21531" name="Rectangle 178"/>
              <p:cNvSpPr>
                <a:spLocks noChangeArrowheads="1"/>
              </p:cNvSpPr>
              <p:nvPr/>
            </p:nvSpPr>
            <p:spPr bwMode="auto">
              <a:xfrm>
                <a:off x="1885" y="2633"/>
                <a:ext cx="192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Jefferson</a:t>
                </a:r>
              </a:p>
              <a:p>
                <a:pPr algn="ctr"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Davis</a:t>
                </a:r>
              </a:p>
            </p:txBody>
          </p:sp>
          <p:sp>
            <p:nvSpPr>
              <p:cNvPr id="21532" name="Rectangle 179"/>
              <p:cNvSpPr>
                <a:spLocks noChangeArrowheads="1"/>
              </p:cNvSpPr>
              <p:nvPr/>
            </p:nvSpPr>
            <p:spPr bwMode="auto">
              <a:xfrm>
                <a:off x="1523" y="2714"/>
                <a:ext cx="20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Calcasieu</a:t>
                </a:r>
              </a:p>
            </p:txBody>
          </p:sp>
          <p:sp>
            <p:nvSpPr>
              <p:cNvPr id="21533" name="Rectangle 180"/>
              <p:cNvSpPr>
                <a:spLocks noChangeArrowheads="1"/>
              </p:cNvSpPr>
              <p:nvPr/>
            </p:nvSpPr>
            <p:spPr bwMode="auto">
              <a:xfrm>
                <a:off x="2873" y="2683"/>
                <a:ext cx="162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Iberville</a:t>
                </a:r>
              </a:p>
            </p:txBody>
          </p:sp>
          <p:sp>
            <p:nvSpPr>
              <p:cNvPr id="21534" name="Rectangle 181"/>
              <p:cNvSpPr>
                <a:spLocks noChangeArrowheads="1"/>
              </p:cNvSpPr>
              <p:nvPr/>
            </p:nvSpPr>
            <p:spPr bwMode="auto">
              <a:xfrm>
                <a:off x="2608" y="2653"/>
                <a:ext cx="128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Martin</a:t>
                </a:r>
              </a:p>
            </p:txBody>
          </p:sp>
          <p:sp>
            <p:nvSpPr>
              <p:cNvPr id="21535" name="Rectangle 182"/>
              <p:cNvSpPr>
                <a:spLocks noChangeArrowheads="1"/>
              </p:cNvSpPr>
              <p:nvPr/>
            </p:nvSpPr>
            <p:spPr bwMode="auto">
              <a:xfrm>
                <a:off x="3208" y="2542"/>
                <a:ext cx="215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Livingston</a:t>
                </a:r>
              </a:p>
            </p:txBody>
          </p:sp>
          <p:sp>
            <p:nvSpPr>
              <p:cNvPr id="21536" name="Rectangle 185"/>
              <p:cNvSpPr>
                <a:spLocks noChangeArrowheads="1"/>
              </p:cNvSpPr>
              <p:nvPr/>
            </p:nvSpPr>
            <p:spPr bwMode="auto">
              <a:xfrm>
                <a:off x="3706" y="2543"/>
                <a:ext cx="201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Tammany</a:t>
                </a:r>
              </a:p>
            </p:txBody>
          </p:sp>
          <p:sp>
            <p:nvSpPr>
              <p:cNvPr id="21537" name="Rectangle 186"/>
              <p:cNvSpPr>
                <a:spLocks noChangeArrowheads="1"/>
              </p:cNvSpPr>
              <p:nvPr/>
            </p:nvSpPr>
            <p:spPr bwMode="auto">
              <a:xfrm>
                <a:off x="3026" y="2426"/>
                <a:ext cx="132" cy="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East </a:t>
                </a:r>
              </a:p>
              <a:p>
                <a:pPr algn="ctr"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Baton</a:t>
                </a:r>
                <a:b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</a:br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Rouge</a:t>
                </a:r>
              </a:p>
            </p:txBody>
          </p:sp>
          <p:sp>
            <p:nvSpPr>
              <p:cNvPr id="21538" name="Rectangle 187"/>
              <p:cNvSpPr>
                <a:spLocks noChangeArrowheads="1"/>
              </p:cNvSpPr>
              <p:nvPr/>
            </p:nvSpPr>
            <p:spPr bwMode="auto">
              <a:xfrm>
                <a:off x="3068" y="2418"/>
                <a:ext cx="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39" name="Rectangle 188"/>
              <p:cNvSpPr>
                <a:spLocks noChangeArrowheads="1"/>
              </p:cNvSpPr>
              <p:nvPr/>
            </p:nvSpPr>
            <p:spPr bwMode="auto">
              <a:xfrm>
                <a:off x="2444" y="2380"/>
                <a:ext cx="142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Landry</a:t>
                </a:r>
              </a:p>
            </p:txBody>
          </p:sp>
          <p:sp>
            <p:nvSpPr>
              <p:cNvPr id="21540" name="Rectangle 189"/>
              <p:cNvSpPr>
                <a:spLocks noChangeArrowheads="1"/>
              </p:cNvSpPr>
              <p:nvPr/>
            </p:nvSpPr>
            <p:spPr bwMode="auto">
              <a:xfrm>
                <a:off x="1498" y="2385"/>
                <a:ext cx="23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Beauregard</a:t>
                </a:r>
              </a:p>
            </p:txBody>
          </p:sp>
          <p:sp>
            <p:nvSpPr>
              <p:cNvPr id="21541" name="Rectangle 190"/>
              <p:cNvSpPr>
                <a:spLocks noChangeArrowheads="1"/>
              </p:cNvSpPr>
              <p:nvPr/>
            </p:nvSpPr>
            <p:spPr bwMode="auto">
              <a:xfrm>
                <a:off x="1920" y="2400"/>
                <a:ext cx="105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Allen</a:t>
                </a:r>
              </a:p>
            </p:txBody>
          </p:sp>
          <p:sp>
            <p:nvSpPr>
              <p:cNvPr id="21542" name="Rectangle 192"/>
              <p:cNvSpPr>
                <a:spLocks noChangeArrowheads="1"/>
              </p:cNvSpPr>
              <p:nvPr/>
            </p:nvSpPr>
            <p:spPr bwMode="auto">
              <a:xfrm>
                <a:off x="3285" y="2211"/>
                <a:ext cx="140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Saint </a:t>
                </a:r>
              </a:p>
              <a:p>
                <a:pPr algn="ctr"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Helena</a:t>
                </a:r>
              </a:p>
            </p:txBody>
          </p:sp>
          <p:sp>
            <p:nvSpPr>
              <p:cNvPr id="21543" name="Rectangle 194"/>
              <p:cNvSpPr>
                <a:spLocks noChangeArrowheads="1"/>
              </p:cNvSpPr>
              <p:nvPr/>
            </p:nvSpPr>
            <p:spPr bwMode="auto">
              <a:xfrm rot="5028708">
                <a:off x="3436" y="2405"/>
                <a:ext cx="23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Tangipahoa</a:t>
                </a:r>
              </a:p>
            </p:txBody>
          </p:sp>
          <p:sp>
            <p:nvSpPr>
              <p:cNvPr id="21544" name="Rectangle 195"/>
              <p:cNvSpPr>
                <a:spLocks noChangeArrowheads="1"/>
              </p:cNvSpPr>
              <p:nvPr/>
            </p:nvSpPr>
            <p:spPr bwMode="auto">
              <a:xfrm>
                <a:off x="2136" y="2327"/>
                <a:ext cx="22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Evangeline</a:t>
                </a:r>
              </a:p>
            </p:txBody>
          </p:sp>
          <p:sp>
            <p:nvSpPr>
              <p:cNvPr id="21545" name="Rectangle 196"/>
              <p:cNvSpPr>
                <a:spLocks noChangeArrowheads="1"/>
              </p:cNvSpPr>
              <p:nvPr/>
            </p:nvSpPr>
            <p:spPr bwMode="auto">
              <a:xfrm>
                <a:off x="3633" y="2198"/>
                <a:ext cx="244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Washington</a:t>
                </a:r>
              </a:p>
            </p:txBody>
          </p:sp>
          <p:sp>
            <p:nvSpPr>
              <p:cNvPr id="21546" name="Rectangle 197"/>
              <p:cNvSpPr>
                <a:spLocks noChangeArrowheads="1"/>
              </p:cNvSpPr>
              <p:nvPr/>
            </p:nvSpPr>
            <p:spPr bwMode="auto">
              <a:xfrm>
                <a:off x="2693" y="2360"/>
                <a:ext cx="156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Pointe</a:t>
                </a:r>
              </a:p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Coupee</a:t>
                </a:r>
              </a:p>
            </p:txBody>
          </p:sp>
          <p:sp>
            <p:nvSpPr>
              <p:cNvPr id="21547" name="Rectangle 198"/>
              <p:cNvSpPr>
                <a:spLocks noChangeArrowheads="1"/>
              </p:cNvSpPr>
              <p:nvPr/>
            </p:nvSpPr>
            <p:spPr bwMode="auto">
              <a:xfrm>
                <a:off x="2413" y="2069"/>
                <a:ext cx="20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Avoyelles</a:t>
                </a:r>
              </a:p>
            </p:txBody>
          </p:sp>
          <p:sp>
            <p:nvSpPr>
              <p:cNvPr id="21548" name="Rectangle 199"/>
              <p:cNvSpPr>
                <a:spLocks noChangeArrowheads="1"/>
              </p:cNvSpPr>
              <p:nvPr/>
            </p:nvSpPr>
            <p:spPr bwMode="auto">
              <a:xfrm>
                <a:off x="1680" y="2006"/>
                <a:ext cx="14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Vernon</a:t>
                </a:r>
              </a:p>
            </p:txBody>
          </p:sp>
          <p:sp>
            <p:nvSpPr>
              <p:cNvPr id="21549" name="Rectangle 200"/>
              <p:cNvSpPr>
                <a:spLocks noChangeArrowheads="1"/>
              </p:cNvSpPr>
              <p:nvPr/>
            </p:nvSpPr>
            <p:spPr bwMode="auto">
              <a:xfrm>
                <a:off x="2049" y="1956"/>
                <a:ext cx="16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Rapides</a:t>
                </a:r>
              </a:p>
            </p:txBody>
          </p:sp>
          <p:sp>
            <p:nvSpPr>
              <p:cNvPr id="9261" name="Rectangle 201"/>
              <p:cNvSpPr>
                <a:spLocks noChangeArrowheads="1"/>
              </p:cNvSpPr>
              <p:nvPr/>
            </p:nvSpPr>
            <p:spPr bwMode="auto">
              <a:xfrm rot="-3592099">
                <a:off x="2630" y="1767"/>
                <a:ext cx="211" cy="5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  <a:defRPr/>
                </a:pPr>
                <a:r>
                  <a:rPr lang="en-US" altLang="en-US" sz="500" b="1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Concordia</a:t>
                </a:r>
              </a:p>
            </p:txBody>
          </p:sp>
          <p:sp>
            <p:nvSpPr>
              <p:cNvPr id="21551" name="Rectangle 202"/>
              <p:cNvSpPr>
                <a:spLocks noChangeArrowheads="1"/>
              </p:cNvSpPr>
              <p:nvPr/>
            </p:nvSpPr>
            <p:spPr bwMode="auto">
              <a:xfrm>
                <a:off x="2064" y="1622"/>
                <a:ext cx="114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Grant</a:t>
                </a:r>
              </a:p>
            </p:txBody>
          </p:sp>
          <p:sp>
            <p:nvSpPr>
              <p:cNvPr id="21552" name="Rectangle 203"/>
              <p:cNvSpPr>
                <a:spLocks noChangeArrowheads="1"/>
              </p:cNvSpPr>
              <p:nvPr/>
            </p:nvSpPr>
            <p:spPr bwMode="auto">
              <a:xfrm>
                <a:off x="1434" y="1656"/>
                <a:ext cx="14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Sabine</a:t>
                </a:r>
              </a:p>
            </p:txBody>
          </p:sp>
          <p:sp>
            <p:nvSpPr>
              <p:cNvPr id="21553" name="Rectangle 204"/>
              <p:cNvSpPr>
                <a:spLocks noChangeArrowheads="1"/>
              </p:cNvSpPr>
              <p:nvPr/>
            </p:nvSpPr>
            <p:spPr bwMode="auto">
              <a:xfrm>
                <a:off x="2304" y="1574"/>
                <a:ext cx="162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 Salle</a:t>
                </a:r>
              </a:p>
            </p:txBody>
          </p:sp>
          <p:sp>
            <p:nvSpPr>
              <p:cNvPr id="21554" name="Rectangle 205"/>
              <p:cNvSpPr>
                <a:spLocks noChangeArrowheads="1"/>
              </p:cNvSpPr>
              <p:nvPr/>
            </p:nvSpPr>
            <p:spPr bwMode="auto">
              <a:xfrm rot="-3248285">
                <a:off x="2508" y="1560"/>
                <a:ext cx="20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Catahoula</a:t>
                </a:r>
              </a:p>
            </p:txBody>
          </p:sp>
          <p:sp>
            <p:nvSpPr>
              <p:cNvPr id="21555" name="Rectangle 206"/>
              <p:cNvSpPr>
                <a:spLocks noChangeArrowheads="1"/>
              </p:cNvSpPr>
              <p:nvPr/>
            </p:nvSpPr>
            <p:spPr bwMode="auto">
              <a:xfrm>
                <a:off x="1593" y="1488"/>
                <a:ext cx="26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Natchitoches</a:t>
                </a:r>
              </a:p>
            </p:txBody>
          </p:sp>
          <p:sp>
            <p:nvSpPr>
              <p:cNvPr id="21556" name="Rectangle 207"/>
              <p:cNvSpPr>
                <a:spLocks noChangeArrowheads="1"/>
              </p:cNvSpPr>
              <p:nvPr/>
            </p:nvSpPr>
            <p:spPr bwMode="auto">
              <a:xfrm>
                <a:off x="2058" y="1363"/>
                <a:ext cx="105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Winn</a:t>
                </a:r>
              </a:p>
            </p:txBody>
          </p:sp>
          <p:sp>
            <p:nvSpPr>
              <p:cNvPr id="21557" name="Rectangle 208"/>
              <p:cNvSpPr>
                <a:spLocks noChangeArrowheads="1"/>
              </p:cNvSpPr>
              <p:nvPr/>
            </p:nvSpPr>
            <p:spPr bwMode="auto">
              <a:xfrm>
                <a:off x="1595" y="1225"/>
                <a:ext cx="108" cy="1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Red </a:t>
                </a:r>
              </a:p>
              <a:p>
                <a:pPr algn="ctr"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River</a:t>
                </a:r>
              </a:p>
            </p:txBody>
          </p:sp>
          <p:sp>
            <p:nvSpPr>
              <p:cNvPr id="21558" name="Rectangle 209"/>
              <p:cNvSpPr>
                <a:spLocks noChangeArrowheads="1"/>
              </p:cNvSpPr>
              <p:nvPr/>
            </p:nvSpPr>
            <p:spPr bwMode="auto">
              <a:xfrm>
                <a:off x="2866" y="1325"/>
                <a:ext cx="147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Tensas</a:t>
                </a:r>
              </a:p>
            </p:txBody>
          </p:sp>
          <p:sp>
            <p:nvSpPr>
              <p:cNvPr id="21559" name="Rectangle 210"/>
              <p:cNvSpPr>
                <a:spLocks noChangeArrowheads="1"/>
              </p:cNvSpPr>
              <p:nvPr/>
            </p:nvSpPr>
            <p:spPr bwMode="auto">
              <a:xfrm>
                <a:off x="2349" y="1287"/>
                <a:ext cx="174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Caldwell</a:t>
                </a:r>
              </a:p>
            </p:txBody>
          </p:sp>
          <p:sp>
            <p:nvSpPr>
              <p:cNvPr id="21560" name="Rectangle 211"/>
              <p:cNvSpPr>
                <a:spLocks noChangeArrowheads="1"/>
              </p:cNvSpPr>
              <p:nvPr/>
            </p:nvSpPr>
            <p:spPr bwMode="auto">
              <a:xfrm>
                <a:off x="1292" y="1287"/>
                <a:ext cx="162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De Soto</a:t>
                </a:r>
              </a:p>
            </p:txBody>
          </p:sp>
          <p:sp>
            <p:nvSpPr>
              <p:cNvPr id="21561" name="Rectangle 212"/>
              <p:cNvSpPr>
                <a:spLocks noChangeArrowheads="1"/>
              </p:cNvSpPr>
              <p:nvPr/>
            </p:nvSpPr>
            <p:spPr bwMode="auto">
              <a:xfrm>
                <a:off x="2612" y="1248"/>
                <a:ext cx="16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Franklin</a:t>
                </a:r>
              </a:p>
            </p:txBody>
          </p:sp>
          <p:sp>
            <p:nvSpPr>
              <p:cNvPr id="21562" name="Rectangle 213"/>
              <p:cNvSpPr>
                <a:spLocks noChangeArrowheads="1"/>
              </p:cNvSpPr>
              <p:nvPr/>
            </p:nvSpPr>
            <p:spPr bwMode="auto">
              <a:xfrm>
                <a:off x="2045" y="1091"/>
                <a:ext cx="17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Jackson</a:t>
                </a:r>
              </a:p>
            </p:txBody>
          </p:sp>
          <p:sp>
            <p:nvSpPr>
              <p:cNvPr id="21563" name="Rectangle 214"/>
              <p:cNvSpPr>
                <a:spLocks noChangeArrowheads="1"/>
              </p:cNvSpPr>
              <p:nvPr/>
            </p:nvSpPr>
            <p:spPr bwMode="auto">
              <a:xfrm>
                <a:off x="2915" y="1049"/>
                <a:ext cx="173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Madison</a:t>
                </a:r>
              </a:p>
            </p:txBody>
          </p:sp>
          <p:sp>
            <p:nvSpPr>
              <p:cNvPr id="21564" name="Rectangle 215"/>
              <p:cNvSpPr>
                <a:spLocks noChangeArrowheads="1"/>
              </p:cNvSpPr>
              <p:nvPr/>
            </p:nvSpPr>
            <p:spPr bwMode="auto">
              <a:xfrm>
                <a:off x="1739" y="1060"/>
                <a:ext cx="176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Bienville</a:t>
                </a:r>
              </a:p>
            </p:txBody>
          </p:sp>
          <p:sp>
            <p:nvSpPr>
              <p:cNvPr id="21565" name="Rectangle 216"/>
              <p:cNvSpPr>
                <a:spLocks noChangeArrowheads="1"/>
              </p:cNvSpPr>
              <p:nvPr/>
            </p:nvSpPr>
            <p:spPr bwMode="auto">
              <a:xfrm>
                <a:off x="2595" y="960"/>
                <a:ext cx="18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Richland</a:t>
                </a:r>
              </a:p>
            </p:txBody>
          </p:sp>
          <p:sp>
            <p:nvSpPr>
              <p:cNvPr id="21566" name="Rectangle 217"/>
              <p:cNvSpPr>
                <a:spLocks noChangeArrowheads="1"/>
              </p:cNvSpPr>
              <p:nvPr/>
            </p:nvSpPr>
            <p:spPr bwMode="auto">
              <a:xfrm>
                <a:off x="2285" y="960"/>
                <a:ext cx="182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Ouachita</a:t>
                </a:r>
              </a:p>
            </p:txBody>
          </p:sp>
          <p:sp>
            <p:nvSpPr>
              <p:cNvPr id="21567" name="Rectangle 218"/>
              <p:cNvSpPr>
                <a:spLocks noChangeArrowheads="1"/>
              </p:cNvSpPr>
              <p:nvPr/>
            </p:nvSpPr>
            <p:spPr bwMode="auto">
              <a:xfrm>
                <a:off x="2003" y="877"/>
                <a:ext cx="151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Lincoln</a:t>
                </a:r>
              </a:p>
            </p:txBody>
          </p:sp>
          <p:sp>
            <p:nvSpPr>
              <p:cNvPr id="21568" name="Rectangle 221"/>
              <p:cNvSpPr>
                <a:spLocks noChangeArrowheads="1"/>
              </p:cNvSpPr>
              <p:nvPr/>
            </p:nvSpPr>
            <p:spPr bwMode="auto">
              <a:xfrm>
                <a:off x="2759" y="705"/>
                <a:ext cx="181" cy="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West</a:t>
                </a:r>
              </a:p>
              <a:p>
                <a:pPr algn="ctr"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Carroll</a:t>
                </a:r>
              </a:p>
            </p:txBody>
          </p:sp>
          <p:sp>
            <p:nvSpPr>
              <p:cNvPr id="21569" name="Rectangle 222"/>
              <p:cNvSpPr>
                <a:spLocks noChangeArrowheads="1"/>
              </p:cNvSpPr>
              <p:nvPr/>
            </p:nvSpPr>
            <p:spPr bwMode="auto">
              <a:xfrm>
                <a:off x="2785" y="768"/>
                <a:ext cx="0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endPara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70" name="Rectangle 223"/>
              <p:cNvSpPr>
                <a:spLocks noChangeArrowheads="1"/>
              </p:cNvSpPr>
              <p:nvPr/>
            </p:nvSpPr>
            <p:spPr bwMode="auto">
              <a:xfrm>
                <a:off x="2517" y="662"/>
                <a:ext cx="228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Morehouse</a:t>
                </a:r>
              </a:p>
            </p:txBody>
          </p:sp>
          <p:sp>
            <p:nvSpPr>
              <p:cNvPr id="21571" name="Rectangle 224"/>
              <p:cNvSpPr>
                <a:spLocks noChangeArrowheads="1"/>
              </p:cNvSpPr>
              <p:nvPr/>
            </p:nvSpPr>
            <p:spPr bwMode="auto">
              <a:xfrm>
                <a:off x="2159" y="683"/>
                <a:ext cx="121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Union</a:t>
                </a:r>
              </a:p>
            </p:txBody>
          </p:sp>
          <p:sp>
            <p:nvSpPr>
              <p:cNvPr id="21572" name="Rectangle 225"/>
              <p:cNvSpPr>
                <a:spLocks noChangeArrowheads="1"/>
              </p:cNvSpPr>
              <p:nvPr/>
            </p:nvSpPr>
            <p:spPr bwMode="auto">
              <a:xfrm>
                <a:off x="1775" y="669"/>
                <a:ext cx="197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Claiborne</a:t>
                </a:r>
              </a:p>
            </p:txBody>
          </p:sp>
          <p:sp>
            <p:nvSpPr>
              <p:cNvPr id="21573" name="Rectangle 226"/>
              <p:cNvSpPr>
                <a:spLocks noChangeArrowheads="1"/>
              </p:cNvSpPr>
              <p:nvPr/>
            </p:nvSpPr>
            <p:spPr bwMode="auto">
              <a:xfrm>
                <a:off x="1579" y="890"/>
                <a:ext cx="169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Webster</a:t>
                </a:r>
              </a:p>
            </p:txBody>
          </p:sp>
          <p:sp>
            <p:nvSpPr>
              <p:cNvPr id="21574" name="Rectangle 227"/>
              <p:cNvSpPr>
                <a:spLocks noChangeArrowheads="1"/>
              </p:cNvSpPr>
              <p:nvPr/>
            </p:nvSpPr>
            <p:spPr bwMode="auto">
              <a:xfrm>
                <a:off x="1389" y="788"/>
                <a:ext cx="157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Bossier</a:t>
                </a:r>
              </a:p>
            </p:txBody>
          </p:sp>
          <p:sp>
            <p:nvSpPr>
              <p:cNvPr id="21575" name="Rectangle 228"/>
              <p:cNvSpPr>
                <a:spLocks noChangeArrowheads="1"/>
              </p:cNvSpPr>
              <p:nvPr/>
            </p:nvSpPr>
            <p:spPr bwMode="auto">
              <a:xfrm>
                <a:off x="1221" y="979"/>
                <a:ext cx="133" cy="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Caddo</a:t>
                </a:r>
              </a:p>
            </p:txBody>
          </p:sp>
        </p:grpSp>
      </p:grpSp>
      <p:sp>
        <p:nvSpPr>
          <p:cNvPr id="149" name="Rectangle 148"/>
          <p:cNvSpPr/>
          <p:nvPr/>
        </p:nvSpPr>
        <p:spPr>
          <a:xfrm>
            <a:off x="2339620" y="2504217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50" name="Rectangle 149"/>
          <p:cNvSpPr/>
          <p:nvPr/>
        </p:nvSpPr>
        <p:spPr>
          <a:xfrm>
            <a:off x="686272" y="2509590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Parish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91" name="Rectangle 90"/>
          <p:cNvSpPr>
            <a:spLocks noChangeArrowheads="1"/>
          </p:cNvSpPr>
          <p:nvPr/>
        </p:nvSpPr>
        <p:spPr bwMode="auto">
          <a:xfrm>
            <a:off x="2612392" y="4204258"/>
            <a:ext cx="32382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</a:rPr>
              <a:t>West Feliciana</a:t>
            </a:r>
            <a:endParaRPr lang="en-US" altLang="en-US" sz="2400" b="1" dirty="0">
              <a:solidFill>
                <a:schemeClr val="bg1"/>
              </a:solidFill>
            </a:endParaRPr>
          </a:p>
        </p:txBody>
      </p:sp>
      <p:sp>
        <p:nvSpPr>
          <p:cNvPr id="292" name="Rectangle 90"/>
          <p:cNvSpPr>
            <a:spLocks noChangeArrowheads="1"/>
          </p:cNvSpPr>
          <p:nvPr/>
        </p:nvSpPr>
        <p:spPr bwMode="auto">
          <a:xfrm>
            <a:off x="2975306" y="4180706"/>
            <a:ext cx="32382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East </a:t>
            </a:r>
            <a: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</a:rPr>
              <a:t>Feliciana</a:t>
            </a:r>
            <a:endParaRPr lang="en-US" altLang="en-US" sz="2400" b="1" dirty="0">
              <a:solidFill>
                <a:schemeClr val="bg1"/>
              </a:solidFill>
            </a:endParaRPr>
          </a:p>
        </p:txBody>
      </p:sp>
      <p:sp>
        <p:nvSpPr>
          <p:cNvPr id="293" name="Rectangle 90"/>
          <p:cNvSpPr>
            <a:spLocks noChangeArrowheads="1"/>
          </p:cNvSpPr>
          <p:nvPr/>
        </p:nvSpPr>
        <p:spPr bwMode="auto">
          <a:xfrm>
            <a:off x="2655348" y="4678317"/>
            <a:ext cx="323825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</a:rPr>
              <a:t>West </a:t>
            </a:r>
            <a:r>
              <a:rPr lang="en-US" altLang="en-US" sz="5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Baton Rouge</a:t>
            </a:r>
            <a:endParaRPr lang="en-US" altLang="en-US" sz="2400" b="1" dirty="0">
              <a:solidFill>
                <a:schemeClr val="bg1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037" y="3509410"/>
            <a:ext cx="3567904" cy="1097280"/>
          </a:xfrm>
          <a:prstGeom prst="rect">
            <a:avLst/>
          </a:prstGeom>
        </p:spPr>
      </p:pic>
      <p:sp>
        <p:nvSpPr>
          <p:cNvPr id="294" name="Rectangle 186"/>
          <p:cNvSpPr>
            <a:spLocks noChangeArrowheads="1"/>
          </p:cNvSpPr>
          <p:nvPr/>
        </p:nvSpPr>
        <p:spPr bwMode="auto">
          <a:xfrm>
            <a:off x="6420721" y="3986586"/>
            <a:ext cx="196109" cy="230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5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West </a:t>
            </a:r>
            <a:endParaRPr lang="en-US" altLang="en-US" sz="5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 eaLnBrk="1" hangingPunct="1"/>
            <a: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Baton</a:t>
            </a:r>
            <a:b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Rouge</a:t>
            </a:r>
          </a:p>
        </p:txBody>
      </p:sp>
      <p:sp>
        <p:nvSpPr>
          <p:cNvPr id="295" name="Rectangle 186"/>
          <p:cNvSpPr>
            <a:spLocks noChangeArrowheads="1"/>
          </p:cNvSpPr>
          <p:nvPr/>
        </p:nvSpPr>
        <p:spPr bwMode="auto">
          <a:xfrm>
            <a:off x="6668820" y="3513889"/>
            <a:ext cx="27090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5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East </a:t>
            </a:r>
          </a:p>
          <a:p>
            <a:pPr algn="ctr" eaLnBrk="1" hangingPunct="1"/>
            <a:r>
              <a:rPr lang="en-US" altLang="en-US" sz="5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Feliciana</a:t>
            </a:r>
            <a:endParaRPr lang="en-US" altLang="en-US" sz="5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6" name="Rectangle 186"/>
          <p:cNvSpPr>
            <a:spLocks noChangeArrowheads="1"/>
          </p:cNvSpPr>
          <p:nvPr/>
        </p:nvSpPr>
        <p:spPr bwMode="auto">
          <a:xfrm>
            <a:off x="6214877" y="3504956"/>
            <a:ext cx="440826" cy="7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/>
            <a:r>
              <a:rPr lang="en-US" altLang="en-US" sz="500" b="1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West Feliciana</a:t>
            </a:r>
            <a:endParaRPr lang="en-US" altLang="en-US" sz="5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90562"/>
          </a:xfrm>
        </p:spPr>
        <p:txBody>
          <a:bodyPr/>
          <a:lstStyle/>
          <a:p>
            <a:r>
              <a:rPr lang="en-US" sz="2800" dirty="0" smtClean="0"/>
              <a:t>National Highlights</a:t>
            </a:r>
            <a:endParaRPr lang="en-US" sz="2800" dirty="0"/>
          </a:p>
        </p:txBody>
      </p:sp>
      <p:sp>
        <p:nvSpPr>
          <p:cNvPr id="6" name="Content Placeholder 5"/>
          <p:cNvSpPr>
            <a:spLocks noGrp="1"/>
          </p:cNvSpPr>
          <p:nvPr>
            <p:ph idx="1"/>
          </p:nvPr>
        </p:nvSpPr>
        <p:spPr>
          <a:xfrm>
            <a:off x="450850" y="1447800"/>
            <a:ext cx="8234363" cy="4343400"/>
          </a:xfrm>
        </p:spPr>
        <p:txBody>
          <a:bodyPr/>
          <a:lstStyle/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dirty="0" smtClean="0"/>
              <a:t>3 New States (Massachusetts, Nebraska, and Oklahoma) 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dirty="0" smtClean="0"/>
              <a:t>327 Unique New Counties=5.3M Medicare </a:t>
            </a:r>
            <a:r>
              <a:rPr lang="en-US" dirty="0" err="1" smtClean="0"/>
              <a:t>eligibles</a:t>
            </a:r>
            <a:endParaRPr lang="en-US" dirty="0" smtClean="0"/>
          </a:p>
          <a:p>
            <a:pPr marL="819150" lvl="2" indent="-342900">
              <a:buFont typeface="Wingdings" panose="05000000000000000000" pitchFamily="2" charset="2"/>
              <a:buChar char="Ø"/>
            </a:pPr>
            <a:r>
              <a:rPr lang="en-US" dirty="0" smtClean="0"/>
              <a:t>Existing States with largest county expansion (GA, IL, KY, NC)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dirty="0" smtClean="0"/>
              <a:t>453 New HMO Product Counties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dirty="0" smtClean="0"/>
              <a:t>643 New PPO Product Counties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dirty="0" smtClean="0"/>
              <a:t>342 New HMO-DSNP Product Counties</a:t>
            </a:r>
          </a:p>
          <a:p>
            <a:pPr marL="342900" indent="-342900">
              <a:buFont typeface="Wingdings" panose="05000000000000000000" pitchFamily="2" charset="2"/>
              <a:buChar char="Ø"/>
            </a:pPr>
            <a:r>
              <a:rPr lang="en-US" dirty="0" smtClean="0"/>
              <a:t>231 New PPO DSNP Product Counties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486816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31" name="Freeform 4"/>
          <p:cNvSpPr>
            <a:spLocks/>
          </p:cNvSpPr>
          <p:nvPr/>
        </p:nvSpPr>
        <p:spPr bwMode="auto">
          <a:xfrm>
            <a:off x="3028950" y="1908175"/>
            <a:ext cx="1228725" cy="2682875"/>
          </a:xfrm>
          <a:custGeom>
            <a:avLst/>
            <a:gdLst>
              <a:gd name="T0" fmla="*/ 2147483646 w 2322"/>
              <a:gd name="T1" fmla="*/ 2147483646 h 5070"/>
              <a:gd name="T2" fmla="*/ 2147483646 w 2322"/>
              <a:gd name="T3" fmla="*/ 2147483646 h 5070"/>
              <a:gd name="T4" fmla="*/ 2147483646 w 2322"/>
              <a:gd name="T5" fmla="*/ 2147483646 h 5070"/>
              <a:gd name="T6" fmla="*/ 2147483646 w 2322"/>
              <a:gd name="T7" fmla="*/ 2147483646 h 5070"/>
              <a:gd name="T8" fmla="*/ 2147483646 w 2322"/>
              <a:gd name="T9" fmla="*/ 2147483646 h 5070"/>
              <a:gd name="T10" fmla="*/ 2147483646 w 2322"/>
              <a:gd name="T11" fmla="*/ 2147483646 h 5070"/>
              <a:gd name="T12" fmla="*/ 2147483646 w 2322"/>
              <a:gd name="T13" fmla="*/ 2147483646 h 5070"/>
              <a:gd name="T14" fmla="*/ 2147483646 w 2322"/>
              <a:gd name="T15" fmla="*/ 2147483646 h 5070"/>
              <a:gd name="T16" fmla="*/ 2147483646 w 2322"/>
              <a:gd name="T17" fmla="*/ 2147483646 h 5070"/>
              <a:gd name="T18" fmla="*/ 2147483646 w 2322"/>
              <a:gd name="T19" fmla="*/ 2147483646 h 5070"/>
              <a:gd name="T20" fmla="*/ 2147483646 w 2322"/>
              <a:gd name="T21" fmla="*/ 2147483646 h 5070"/>
              <a:gd name="T22" fmla="*/ 2147483646 w 2322"/>
              <a:gd name="T23" fmla="*/ 2147483646 h 5070"/>
              <a:gd name="T24" fmla="*/ 2147483646 w 2322"/>
              <a:gd name="T25" fmla="*/ 2147483646 h 5070"/>
              <a:gd name="T26" fmla="*/ 2147483646 w 2322"/>
              <a:gd name="T27" fmla="*/ 2147483646 h 5070"/>
              <a:gd name="T28" fmla="*/ 2147483646 w 2322"/>
              <a:gd name="T29" fmla="*/ 2147483646 h 5070"/>
              <a:gd name="T30" fmla="*/ 2147483646 w 2322"/>
              <a:gd name="T31" fmla="*/ 2147483646 h 5070"/>
              <a:gd name="T32" fmla="*/ 2147483646 w 2322"/>
              <a:gd name="T33" fmla="*/ 2147483646 h 5070"/>
              <a:gd name="T34" fmla="*/ 2147483646 w 2322"/>
              <a:gd name="T35" fmla="*/ 0 h 5070"/>
              <a:gd name="T36" fmla="*/ 2147483646 w 2322"/>
              <a:gd name="T37" fmla="*/ 2147483646 h 5070"/>
              <a:gd name="T38" fmla="*/ 2147483646 w 2322"/>
              <a:gd name="T39" fmla="*/ 2147483646 h 5070"/>
              <a:gd name="T40" fmla="*/ 2147483646 w 2322"/>
              <a:gd name="T41" fmla="*/ 2147483646 h 5070"/>
              <a:gd name="T42" fmla="*/ 2147483646 w 2322"/>
              <a:gd name="T43" fmla="*/ 2147483646 h 5070"/>
              <a:gd name="T44" fmla="*/ 2147483646 w 2322"/>
              <a:gd name="T45" fmla="*/ 2147483646 h 5070"/>
              <a:gd name="T46" fmla="*/ 2147483646 w 2322"/>
              <a:gd name="T47" fmla="*/ 2147483646 h 5070"/>
              <a:gd name="T48" fmla="*/ 2147483646 w 2322"/>
              <a:gd name="T49" fmla="*/ 2147483646 h 5070"/>
              <a:gd name="T50" fmla="*/ 2147483646 w 2322"/>
              <a:gd name="T51" fmla="*/ 2147483646 h 5070"/>
              <a:gd name="T52" fmla="*/ 2147483646 w 2322"/>
              <a:gd name="T53" fmla="*/ 2147483646 h 5070"/>
              <a:gd name="T54" fmla="*/ 2147483646 w 2322"/>
              <a:gd name="T55" fmla="*/ 2147483646 h 5070"/>
              <a:gd name="T56" fmla="*/ 2147483646 w 2322"/>
              <a:gd name="T57" fmla="*/ 2147483646 h 5070"/>
              <a:gd name="T58" fmla="*/ 2147483646 w 2322"/>
              <a:gd name="T59" fmla="*/ 2147483646 h 5070"/>
              <a:gd name="T60" fmla="*/ 2147483646 w 2322"/>
              <a:gd name="T61" fmla="*/ 2147483646 h 5070"/>
              <a:gd name="T62" fmla="*/ 2147483646 w 2322"/>
              <a:gd name="T63" fmla="*/ 2147483646 h 5070"/>
              <a:gd name="T64" fmla="*/ 2147483646 w 2322"/>
              <a:gd name="T65" fmla="*/ 2147483646 h 5070"/>
              <a:gd name="T66" fmla="*/ 0 w 2322"/>
              <a:gd name="T67" fmla="*/ 2147483646 h 5070"/>
              <a:gd name="T68" fmla="*/ 2147483646 w 2322"/>
              <a:gd name="T69" fmla="*/ 2147483646 h 5070"/>
              <a:gd name="T70" fmla="*/ 2147483646 w 2322"/>
              <a:gd name="T71" fmla="*/ 2147483646 h 5070"/>
              <a:gd name="T72" fmla="*/ 2147483646 w 2322"/>
              <a:gd name="T73" fmla="*/ 2147483646 h 5070"/>
              <a:gd name="T74" fmla="*/ 2147483646 w 2322"/>
              <a:gd name="T75" fmla="*/ 2147483646 h 5070"/>
              <a:gd name="T76" fmla="*/ 2147483646 w 2322"/>
              <a:gd name="T77" fmla="*/ 2147483646 h 5070"/>
              <a:gd name="T78" fmla="*/ 2147483646 w 2322"/>
              <a:gd name="T79" fmla="*/ 2147483646 h 5070"/>
              <a:gd name="T80" fmla="*/ 2147483646 w 2322"/>
              <a:gd name="T81" fmla="*/ 2147483646 h 5070"/>
              <a:gd name="T82" fmla="*/ 2147483646 w 2322"/>
              <a:gd name="T83" fmla="*/ 2147483646 h 5070"/>
              <a:gd name="T84" fmla="*/ 2147483646 w 2322"/>
              <a:gd name="T85" fmla="*/ 2147483646 h 5070"/>
              <a:gd name="T86" fmla="*/ 2147483646 w 2322"/>
              <a:gd name="T87" fmla="*/ 2147483646 h 5070"/>
              <a:gd name="T88" fmla="*/ 2147483646 w 2322"/>
              <a:gd name="T89" fmla="*/ 2147483646 h 5070"/>
              <a:gd name="T90" fmla="*/ 2147483646 w 2322"/>
              <a:gd name="T91" fmla="*/ 2147483646 h 5070"/>
              <a:gd name="T92" fmla="*/ 2147483646 w 2322"/>
              <a:gd name="T93" fmla="*/ 2147483646 h 5070"/>
              <a:gd name="T94" fmla="*/ 2147483646 w 2322"/>
              <a:gd name="T95" fmla="*/ 2147483646 h 5070"/>
              <a:gd name="T96" fmla="*/ 2147483646 w 2322"/>
              <a:gd name="T97" fmla="*/ 2147483646 h 5070"/>
              <a:gd name="T98" fmla="*/ 2147483646 w 2322"/>
              <a:gd name="T99" fmla="*/ 2147483646 h 5070"/>
              <a:gd name="T100" fmla="*/ 2147483646 w 2322"/>
              <a:gd name="T101" fmla="*/ 2147483646 h 507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322" h="5070">
                <a:moveTo>
                  <a:pt x="2297" y="4542"/>
                </a:moveTo>
                <a:lnTo>
                  <a:pt x="2162" y="3861"/>
                </a:lnTo>
                <a:lnTo>
                  <a:pt x="1901" y="3912"/>
                </a:lnTo>
                <a:lnTo>
                  <a:pt x="1908" y="3954"/>
                </a:lnTo>
                <a:lnTo>
                  <a:pt x="1872" y="3987"/>
                </a:lnTo>
                <a:lnTo>
                  <a:pt x="1682" y="4023"/>
                </a:lnTo>
                <a:lnTo>
                  <a:pt x="1451" y="2613"/>
                </a:lnTo>
                <a:lnTo>
                  <a:pt x="1478" y="2358"/>
                </a:lnTo>
                <a:lnTo>
                  <a:pt x="1440" y="2301"/>
                </a:lnTo>
                <a:lnTo>
                  <a:pt x="1449" y="2087"/>
                </a:lnTo>
                <a:lnTo>
                  <a:pt x="1635" y="1827"/>
                </a:lnTo>
                <a:lnTo>
                  <a:pt x="1565" y="1524"/>
                </a:lnTo>
                <a:lnTo>
                  <a:pt x="1484" y="1539"/>
                </a:lnTo>
                <a:lnTo>
                  <a:pt x="1481" y="464"/>
                </a:lnTo>
                <a:lnTo>
                  <a:pt x="1505" y="464"/>
                </a:lnTo>
                <a:lnTo>
                  <a:pt x="1500" y="2"/>
                </a:lnTo>
                <a:lnTo>
                  <a:pt x="1451" y="2"/>
                </a:lnTo>
                <a:lnTo>
                  <a:pt x="956" y="0"/>
                </a:lnTo>
                <a:lnTo>
                  <a:pt x="939" y="113"/>
                </a:lnTo>
                <a:lnTo>
                  <a:pt x="927" y="191"/>
                </a:lnTo>
                <a:lnTo>
                  <a:pt x="927" y="192"/>
                </a:lnTo>
                <a:lnTo>
                  <a:pt x="896" y="404"/>
                </a:lnTo>
                <a:lnTo>
                  <a:pt x="896" y="405"/>
                </a:lnTo>
                <a:lnTo>
                  <a:pt x="594" y="723"/>
                </a:lnTo>
                <a:lnTo>
                  <a:pt x="543" y="834"/>
                </a:lnTo>
                <a:lnTo>
                  <a:pt x="546" y="1077"/>
                </a:lnTo>
                <a:lnTo>
                  <a:pt x="545" y="1077"/>
                </a:lnTo>
                <a:lnTo>
                  <a:pt x="545" y="1079"/>
                </a:lnTo>
                <a:lnTo>
                  <a:pt x="546" y="1166"/>
                </a:lnTo>
                <a:lnTo>
                  <a:pt x="450" y="1478"/>
                </a:lnTo>
                <a:lnTo>
                  <a:pt x="570" y="1623"/>
                </a:lnTo>
                <a:lnTo>
                  <a:pt x="297" y="2120"/>
                </a:lnTo>
                <a:lnTo>
                  <a:pt x="92" y="2291"/>
                </a:lnTo>
                <a:lnTo>
                  <a:pt x="0" y="2331"/>
                </a:lnTo>
                <a:lnTo>
                  <a:pt x="242" y="3678"/>
                </a:lnTo>
                <a:lnTo>
                  <a:pt x="435" y="3630"/>
                </a:lnTo>
                <a:lnTo>
                  <a:pt x="467" y="3768"/>
                </a:lnTo>
                <a:lnTo>
                  <a:pt x="711" y="3720"/>
                </a:lnTo>
                <a:lnTo>
                  <a:pt x="761" y="4431"/>
                </a:lnTo>
                <a:lnTo>
                  <a:pt x="939" y="4398"/>
                </a:lnTo>
                <a:lnTo>
                  <a:pt x="1125" y="5051"/>
                </a:lnTo>
                <a:lnTo>
                  <a:pt x="1451" y="5070"/>
                </a:lnTo>
                <a:lnTo>
                  <a:pt x="1661" y="4821"/>
                </a:lnTo>
                <a:lnTo>
                  <a:pt x="1955" y="4833"/>
                </a:lnTo>
                <a:lnTo>
                  <a:pt x="2052" y="4820"/>
                </a:lnTo>
                <a:lnTo>
                  <a:pt x="2087" y="4703"/>
                </a:lnTo>
                <a:lnTo>
                  <a:pt x="2183" y="4694"/>
                </a:lnTo>
                <a:lnTo>
                  <a:pt x="2213" y="4785"/>
                </a:lnTo>
                <a:lnTo>
                  <a:pt x="2322" y="4766"/>
                </a:lnTo>
                <a:lnTo>
                  <a:pt x="2286" y="4545"/>
                </a:lnTo>
                <a:lnTo>
                  <a:pt x="2297" y="454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2" name="Freeform 5"/>
          <p:cNvSpPr>
            <a:spLocks/>
          </p:cNvSpPr>
          <p:nvPr/>
        </p:nvSpPr>
        <p:spPr bwMode="auto">
          <a:xfrm>
            <a:off x="3535363" y="703263"/>
            <a:ext cx="2136775" cy="2565400"/>
          </a:xfrm>
          <a:custGeom>
            <a:avLst/>
            <a:gdLst>
              <a:gd name="T0" fmla="*/ 2147483646 w 4039"/>
              <a:gd name="T1" fmla="*/ 2147483646 h 4847"/>
              <a:gd name="T2" fmla="*/ 2147483646 w 4039"/>
              <a:gd name="T3" fmla="*/ 2147483646 h 4847"/>
              <a:gd name="T4" fmla="*/ 2147483646 w 4039"/>
              <a:gd name="T5" fmla="*/ 2147483646 h 4847"/>
              <a:gd name="T6" fmla="*/ 2147483646 w 4039"/>
              <a:gd name="T7" fmla="*/ 2147483646 h 4847"/>
              <a:gd name="T8" fmla="*/ 2147483646 w 4039"/>
              <a:gd name="T9" fmla="*/ 2147483646 h 4847"/>
              <a:gd name="T10" fmla="*/ 2147483646 w 4039"/>
              <a:gd name="T11" fmla="*/ 2147483646 h 4847"/>
              <a:gd name="T12" fmla="*/ 2147483646 w 4039"/>
              <a:gd name="T13" fmla="*/ 2147483646 h 4847"/>
              <a:gd name="T14" fmla="*/ 2147483646 w 4039"/>
              <a:gd name="T15" fmla="*/ 2147483646 h 4847"/>
              <a:gd name="T16" fmla="*/ 2147483646 w 4039"/>
              <a:gd name="T17" fmla="*/ 2147483646 h 4847"/>
              <a:gd name="T18" fmla="*/ 2147483646 w 4039"/>
              <a:gd name="T19" fmla="*/ 2147483646 h 4847"/>
              <a:gd name="T20" fmla="*/ 2147483646 w 4039"/>
              <a:gd name="T21" fmla="*/ 2147483646 h 4847"/>
              <a:gd name="T22" fmla="*/ 2147483646 w 4039"/>
              <a:gd name="T23" fmla="*/ 2147483646 h 4847"/>
              <a:gd name="T24" fmla="*/ 2147483646 w 4039"/>
              <a:gd name="T25" fmla="*/ 2147483646 h 4847"/>
              <a:gd name="T26" fmla="*/ 2147483646 w 4039"/>
              <a:gd name="T27" fmla="*/ 2147483646 h 4847"/>
              <a:gd name="T28" fmla="*/ 2147483646 w 4039"/>
              <a:gd name="T29" fmla="*/ 2147483646 h 4847"/>
              <a:gd name="T30" fmla="*/ 2147483646 w 4039"/>
              <a:gd name="T31" fmla="*/ 2147483646 h 4847"/>
              <a:gd name="T32" fmla="*/ 2147483646 w 4039"/>
              <a:gd name="T33" fmla="*/ 2147483646 h 4847"/>
              <a:gd name="T34" fmla="*/ 2147483646 w 4039"/>
              <a:gd name="T35" fmla="*/ 2147483646 h 4847"/>
              <a:gd name="T36" fmla="*/ 2147483646 w 4039"/>
              <a:gd name="T37" fmla="*/ 2147483646 h 4847"/>
              <a:gd name="T38" fmla="*/ 2147483646 w 4039"/>
              <a:gd name="T39" fmla="*/ 2147483646 h 4847"/>
              <a:gd name="T40" fmla="*/ 2147483646 w 4039"/>
              <a:gd name="T41" fmla="*/ 2147483646 h 4847"/>
              <a:gd name="T42" fmla="*/ 2147483646 w 4039"/>
              <a:gd name="T43" fmla="*/ 2147483646 h 4847"/>
              <a:gd name="T44" fmla="*/ 2147483646 w 4039"/>
              <a:gd name="T45" fmla="*/ 2147483646 h 4847"/>
              <a:gd name="T46" fmla="*/ 2147483646 w 4039"/>
              <a:gd name="T47" fmla="*/ 2147483646 h 4847"/>
              <a:gd name="T48" fmla="*/ 2147483646 w 4039"/>
              <a:gd name="T49" fmla="*/ 2147483646 h 4847"/>
              <a:gd name="T50" fmla="*/ 2147483646 w 4039"/>
              <a:gd name="T51" fmla="*/ 2147483646 h 4847"/>
              <a:gd name="T52" fmla="*/ 2147483646 w 4039"/>
              <a:gd name="T53" fmla="*/ 0 h 4847"/>
              <a:gd name="T54" fmla="*/ 0 w 4039"/>
              <a:gd name="T55" fmla="*/ 2147483646 h 4847"/>
              <a:gd name="T56" fmla="*/ 2147483646 w 4039"/>
              <a:gd name="T57" fmla="*/ 2147483646 h 4847"/>
              <a:gd name="T58" fmla="*/ 2147483646 w 4039"/>
              <a:gd name="T59" fmla="*/ 2147483646 h 4847"/>
              <a:gd name="T60" fmla="*/ 2147483646 w 4039"/>
              <a:gd name="T61" fmla="*/ 2147483646 h 4847"/>
              <a:gd name="T62" fmla="*/ 2147483646 w 4039"/>
              <a:gd name="T63" fmla="*/ 2147483646 h 48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39" h="4847">
                <a:moveTo>
                  <a:pt x="3565" y="4679"/>
                </a:moveTo>
                <a:lnTo>
                  <a:pt x="3823" y="4610"/>
                </a:lnTo>
                <a:lnTo>
                  <a:pt x="3828" y="4578"/>
                </a:lnTo>
                <a:lnTo>
                  <a:pt x="4002" y="4575"/>
                </a:lnTo>
                <a:lnTo>
                  <a:pt x="3981" y="4542"/>
                </a:lnTo>
                <a:lnTo>
                  <a:pt x="4039" y="4523"/>
                </a:lnTo>
                <a:lnTo>
                  <a:pt x="4008" y="995"/>
                </a:lnTo>
                <a:lnTo>
                  <a:pt x="3891" y="923"/>
                </a:lnTo>
                <a:lnTo>
                  <a:pt x="3874" y="920"/>
                </a:lnTo>
                <a:lnTo>
                  <a:pt x="3856" y="903"/>
                </a:lnTo>
                <a:lnTo>
                  <a:pt x="3852" y="866"/>
                </a:lnTo>
                <a:lnTo>
                  <a:pt x="3846" y="851"/>
                </a:lnTo>
                <a:lnTo>
                  <a:pt x="3832" y="837"/>
                </a:lnTo>
                <a:lnTo>
                  <a:pt x="3813" y="800"/>
                </a:lnTo>
                <a:lnTo>
                  <a:pt x="3741" y="716"/>
                </a:lnTo>
                <a:lnTo>
                  <a:pt x="3747" y="686"/>
                </a:lnTo>
                <a:lnTo>
                  <a:pt x="3715" y="644"/>
                </a:lnTo>
                <a:lnTo>
                  <a:pt x="3654" y="620"/>
                </a:lnTo>
                <a:lnTo>
                  <a:pt x="3652" y="620"/>
                </a:lnTo>
                <a:lnTo>
                  <a:pt x="3577" y="543"/>
                </a:lnTo>
                <a:lnTo>
                  <a:pt x="3201" y="275"/>
                </a:lnTo>
                <a:lnTo>
                  <a:pt x="3172" y="275"/>
                </a:lnTo>
                <a:lnTo>
                  <a:pt x="3172" y="273"/>
                </a:lnTo>
                <a:lnTo>
                  <a:pt x="3154" y="264"/>
                </a:lnTo>
                <a:lnTo>
                  <a:pt x="3142" y="254"/>
                </a:lnTo>
                <a:lnTo>
                  <a:pt x="3127" y="254"/>
                </a:lnTo>
                <a:lnTo>
                  <a:pt x="3124" y="255"/>
                </a:lnTo>
                <a:lnTo>
                  <a:pt x="3108" y="266"/>
                </a:lnTo>
                <a:lnTo>
                  <a:pt x="3103" y="266"/>
                </a:lnTo>
                <a:lnTo>
                  <a:pt x="3087" y="263"/>
                </a:lnTo>
                <a:lnTo>
                  <a:pt x="3058" y="254"/>
                </a:lnTo>
                <a:lnTo>
                  <a:pt x="3024" y="260"/>
                </a:lnTo>
                <a:lnTo>
                  <a:pt x="2991" y="272"/>
                </a:lnTo>
                <a:lnTo>
                  <a:pt x="2971" y="290"/>
                </a:lnTo>
                <a:lnTo>
                  <a:pt x="2962" y="311"/>
                </a:lnTo>
                <a:lnTo>
                  <a:pt x="2751" y="422"/>
                </a:lnTo>
                <a:lnTo>
                  <a:pt x="2745" y="420"/>
                </a:lnTo>
                <a:lnTo>
                  <a:pt x="2743" y="420"/>
                </a:lnTo>
                <a:lnTo>
                  <a:pt x="2562" y="537"/>
                </a:lnTo>
                <a:lnTo>
                  <a:pt x="2304" y="590"/>
                </a:lnTo>
                <a:lnTo>
                  <a:pt x="2172" y="641"/>
                </a:lnTo>
                <a:lnTo>
                  <a:pt x="2142" y="662"/>
                </a:lnTo>
                <a:lnTo>
                  <a:pt x="2133" y="665"/>
                </a:lnTo>
                <a:lnTo>
                  <a:pt x="2092" y="696"/>
                </a:lnTo>
                <a:lnTo>
                  <a:pt x="2073" y="698"/>
                </a:lnTo>
                <a:lnTo>
                  <a:pt x="2058" y="708"/>
                </a:lnTo>
                <a:lnTo>
                  <a:pt x="2028" y="717"/>
                </a:lnTo>
                <a:lnTo>
                  <a:pt x="1770" y="549"/>
                </a:lnTo>
                <a:lnTo>
                  <a:pt x="1482" y="18"/>
                </a:lnTo>
                <a:lnTo>
                  <a:pt x="1477" y="18"/>
                </a:lnTo>
                <a:lnTo>
                  <a:pt x="1477" y="15"/>
                </a:lnTo>
                <a:lnTo>
                  <a:pt x="1476" y="15"/>
                </a:lnTo>
                <a:lnTo>
                  <a:pt x="1453" y="8"/>
                </a:lnTo>
                <a:lnTo>
                  <a:pt x="1440" y="0"/>
                </a:lnTo>
                <a:lnTo>
                  <a:pt x="46" y="1964"/>
                </a:lnTo>
                <a:lnTo>
                  <a:pt x="0" y="2277"/>
                </a:lnTo>
                <a:lnTo>
                  <a:pt x="495" y="2279"/>
                </a:lnTo>
                <a:lnTo>
                  <a:pt x="544" y="2279"/>
                </a:lnTo>
                <a:lnTo>
                  <a:pt x="2170" y="2282"/>
                </a:lnTo>
                <a:lnTo>
                  <a:pt x="2169" y="2736"/>
                </a:lnTo>
                <a:lnTo>
                  <a:pt x="2172" y="2736"/>
                </a:lnTo>
                <a:lnTo>
                  <a:pt x="2865" y="2772"/>
                </a:lnTo>
                <a:lnTo>
                  <a:pt x="2899" y="4847"/>
                </a:lnTo>
                <a:lnTo>
                  <a:pt x="3565" y="467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3" name="Freeform 6"/>
          <p:cNvSpPr>
            <a:spLocks/>
          </p:cNvSpPr>
          <p:nvPr/>
        </p:nvSpPr>
        <p:spPr bwMode="auto">
          <a:xfrm>
            <a:off x="4173538" y="2151063"/>
            <a:ext cx="1352550" cy="2386012"/>
          </a:xfrm>
          <a:custGeom>
            <a:avLst/>
            <a:gdLst>
              <a:gd name="T0" fmla="*/ 2147483646 w 2556"/>
              <a:gd name="T1" fmla="*/ 2147483646 h 4508"/>
              <a:gd name="T2" fmla="*/ 2147483646 w 2556"/>
              <a:gd name="T3" fmla="*/ 2147483646 h 4508"/>
              <a:gd name="T4" fmla="*/ 2147483646 w 2556"/>
              <a:gd name="T5" fmla="*/ 2147483646 h 4508"/>
              <a:gd name="T6" fmla="*/ 2147483646 w 2556"/>
              <a:gd name="T7" fmla="*/ 2147483646 h 4508"/>
              <a:gd name="T8" fmla="*/ 2147483646 w 2556"/>
              <a:gd name="T9" fmla="*/ 2147483646 h 4508"/>
              <a:gd name="T10" fmla="*/ 2147483646 w 2556"/>
              <a:gd name="T11" fmla="*/ 2147483646 h 4508"/>
              <a:gd name="T12" fmla="*/ 2147483646 w 2556"/>
              <a:gd name="T13" fmla="*/ 2147483646 h 4508"/>
              <a:gd name="T14" fmla="*/ 2147483646 w 2556"/>
              <a:gd name="T15" fmla="*/ 2147483646 h 4508"/>
              <a:gd name="T16" fmla="*/ 2147483646 w 2556"/>
              <a:gd name="T17" fmla="*/ 2147483646 h 4508"/>
              <a:gd name="T18" fmla="*/ 2147483646 w 2556"/>
              <a:gd name="T19" fmla="*/ 2147483646 h 4508"/>
              <a:gd name="T20" fmla="*/ 2147483646 w 2556"/>
              <a:gd name="T21" fmla="*/ 2147483646 h 4508"/>
              <a:gd name="T22" fmla="*/ 2147483646 w 2556"/>
              <a:gd name="T23" fmla="*/ 2147483646 h 4508"/>
              <a:gd name="T24" fmla="*/ 0 w 2556"/>
              <a:gd name="T25" fmla="*/ 2147483646 h 4508"/>
              <a:gd name="T26" fmla="*/ 2147483646 w 2556"/>
              <a:gd name="T27" fmla="*/ 2147483646 h 4508"/>
              <a:gd name="T28" fmla="*/ 2147483646 w 2556"/>
              <a:gd name="T29" fmla="*/ 2147483646 h 4508"/>
              <a:gd name="T30" fmla="*/ 2147483646 w 2556"/>
              <a:gd name="T31" fmla="*/ 0 h 4508"/>
              <a:gd name="T32" fmla="*/ 2147483646 w 2556"/>
              <a:gd name="T33" fmla="*/ 2147483646 h 4508"/>
              <a:gd name="T34" fmla="*/ 2147483646 w 2556"/>
              <a:gd name="T35" fmla="*/ 2147483646 h 4508"/>
              <a:gd name="T36" fmla="*/ 2147483646 w 2556"/>
              <a:gd name="T37" fmla="*/ 2147483646 h 45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56" h="4508">
                <a:moveTo>
                  <a:pt x="2359" y="1943"/>
                </a:moveTo>
                <a:lnTo>
                  <a:pt x="2506" y="2687"/>
                </a:lnTo>
                <a:lnTo>
                  <a:pt x="2556" y="2903"/>
                </a:lnTo>
                <a:lnTo>
                  <a:pt x="2346" y="2942"/>
                </a:lnTo>
                <a:lnTo>
                  <a:pt x="1900" y="3023"/>
                </a:lnTo>
                <a:lnTo>
                  <a:pt x="1641" y="4199"/>
                </a:lnTo>
                <a:lnTo>
                  <a:pt x="973" y="4406"/>
                </a:lnTo>
                <a:lnTo>
                  <a:pt x="312" y="4508"/>
                </a:lnTo>
                <a:lnTo>
                  <a:pt x="273" y="4287"/>
                </a:lnTo>
                <a:lnTo>
                  <a:pt x="160" y="4307"/>
                </a:lnTo>
                <a:lnTo>
                  <a:pt x="124" y="4086"/>
                </a:lnTo>
                <a:lnTo>
                  <a:pt x="135" y="4083"/>
                </a:lnTo>
                <a:lnTo>
                  <a:pt x="0" y="3402"/>
                </a:lnTo>
                <a:lnTo>
                  <a:pt x="900" y="3222"/>
                </a:lnTo>
                <a:lnTo>
                  <a:pt x="900" y="2235"/>
                </a:lnTo>
                <a:lnTo>
                  <a:pt x="966" y="0"/>
                </a:lnTo>
                <a:lnTo>
                  <a:pt x="1659" y="36"/>
                </a:lnTo>
                <a:lnTo>
                  <a:pt x="1693" y="2111"/>
                </a:lnTo>
                <a:lnTo>
                  <a:pt x="2359" y="194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4" name="Freeform 7"/>
          <p:cNvSpPr>
            <a:spLocks/>
          </p:cNvSpPr>
          <p:nvPr/>
        </p:nvSpPr>
        <p:spPr bwMode="auto">
          <a:xfrm>
            <a:off x="3790950" y="1909763"/>
            <a:ext cx="893763" cy="2127250"/>
          </a:xfrm>
          <a:custGeom>
            <a:avLst/>
            <a:gdLst>
              <a:gd name="T0" fmla="*/ 2147483646 w 1688"/>
              <a:gd name="T1" fmla="*/ 2147483646 h 4021"/>
              <a:gd name="T2" fmla="*/ 2147483646 w 1688"/>
              <a:gd name="T3" fmla="*/ 0 h 4021"/>
              <a:gd name="T4" fmla="*/ 2147483646 w 1688"/>
              <a:gd name="T5" fmla="*/ 2147483646 h 4021"/>
              <a:gd name="T6" fmla="*/ 2147483646 w 1688"/>
              <a:gd name="T7" fmla="*/ 2147483646 h 4021"/>
              <a:gd name="T8" fmla="*/ 2147483646 w 1688"/>
              <a:gd name="T9" fmla="*/ 2147483646 h 4021"/>
              <a:gd name="T10" fmla="*/ 2147483646 w 1688"/>
              <a:gd name="T11" fmla="*/ 2147483646 h 4021"/>
              <a:gd name="T12" fmla="*/ 2147483646 w 1688"/>
              <a:gd name="T13" fmla="*/ 2147483646 h 4021"/>
              <a:gd name="T14" fmla="*/ 2147483646 w 1688"/>
              <a:gd name="T15" fmla="*/ 2147483646 h 4021"/>
              <a:gd name="T16" fmla="*/ 0 w 1688"/>
              <a:gd name="T17" fmla="*/ 2147483646 h 4021"/>
              <a:gd name="T18" fmla="*/ 2147483646 w 1688"/>
              <a:gd name="T19" fmla="*/ 2147483646 h 4021"/>
              <a:gd name="T20" fmla="*/ 2147483646 w 1688"/>
              <a:gd name="T21" fmla="*/ 2147483646 h 4021"/>
              <a:gd name="T22" fmla="*/ 2147483646 w 1688"/>
              <a:gd name="T23" fmla="*/ 2147483646 h 4021"/>
              <a:gd name="T24" fmla="*/ 2147483646 w 1688"/>
              <a:gd name="T25" fmla="*/ 2147483646 h 4021"/>
              <a:gd name="T26" fmla="*/ 2147483646 w 1688"/>
              <a:gd name="T27" fmla="*/ 2147483646 h 4021"/>
              <a:gd name="T28" fmla="*/ 2147483646 w 1688"/>
              <a:gd name="T29" fmla="*/ 2147483646 h 4021"/>
              <a:gd name="T30" fmla="*/ 2147483646 w 1688"/>
              <a:gd name="T31" fmla="*/ 2147483646 h 4021"/>
              <a:gd name="T32" fmla="*/ 2147483646 w 1688"/>
              <a:gd name="T33" fmla="*/ 2147483646 h 4021"/>
              <a:gd name="T34" fmla="*/ 2147483646 w 1688"/>
              <a:gd name="T35" fmla="*/ 2147483646 h 4021"/>
              <a:gd name="T36" fmla="*/ 2147483646 w 1688"/>
              <a:gd name="T37" fmla="*/ 2147483646 h 4021"/>
              <a:gd name="T38" fmla="*/ 2147483646 w 1688"/>
              <a:gd name="T39" fmla="*/ 2147483646 h 4021"/>
              <a:gd name="T40" fmla="*/ 2147483646 w 1688"/>
              <a:gd name="T41" fmla="*/ 2147483646 h 40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88" h="4021">
                <a:moveTo>
                  <a:pt x="1686" y="3"/>
                </a:moveTo>
                <a:lnTo>
                  <a:pt x="60" y="0"/>
                </a:lnTo>
                <a:lnTo>
                  <a:pt x="65" y="462"/>
                </a:lnTo>
                <a:lnTo>
                  <a:pt x="41" y="462"/>
                </a:lnTo>
                <a:lnTo>
                  <a:pt x="44" y="1537"/>
                </a:lnTo>
                <a:lnTo>
                  <a:pt x="125" y="1522"/>
                </a:lnTo>
                <a:lnTo>
                  <a:pt x="195" y="1825"/>
                </a:lnTo>
                <a:lnTo>
                  <a:pt x="9" y="2085"/>
                </a:lnTo>
                <a:lnTo>
                  <a:pt x="0" y="2299"/>
                </a:lnTo>
                <a:lnTo>
                  <a:pt x="38" y="2356"/>
                </a:lnTo>
                <a:lnTo>
                  <a:pt x="11" y="2611"/>
                </a:lnTo>
                <a:lnTo>
                  <a:pt x="242" y="4021"/>
                </a:lnTo>
                <a:lnTo>
                  <a:pt x="432" y="3985"/>
                </a:lnTo>
                <a:lnTo>
                  <a:pt x="468" y="3952"/>
                </a:lnTo>
                <a:lnTo>
                  <a:pt x="461" y="3910"/>
                </a:lnTo>
                <a:lnTo>
                  <a:pt x="722" y="3859"/>
                </a:lnTo>
                <a:lnTo>
                  <a:pt x="1622" y="3679"/>
                </a:lnTo>
                <a:lnTo>
                  <a:pt x="1622" y="2692"/>
                </a:lnTo>
                <a:lnTo>
                  <a:pt x="1688" y="457"/>
                </a:lnTo>
                <a:lnTo>
                  <a:pt x="1685" y="457"/>
                </a:lnTo>
                <a:lnTo>
                  <a:pt x="1686" y="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5" name="Freeform 8"/>
          <p:cNvSpPr>
            <a:spLocks/>
          </p:cNvSpPr>
          <p:nvPr/>
        </p:nvSpPr>
        <p:spPr bwMode="auto">
          <a:xfrm>
            <a:off x="3094038" y="4749800"/>
            <a:ext cx="469900" cy="790575"/>
          </a:xfrm>
          <a:custGeom>
            <a:avLst/>
            <a:gdLst>
              <a:gd name="T0" fmla="*/ 2147483646 w 888"/>
              <a:gd name="T1" fmla="*/ 2147483646 h 1494"/>
              <a:gd name="T2" fmla="*/ 2147483646 w 888"/>
              <a:gd name="T3" fmla="*/ 2147483646 h 1494"/>
              <a:gd name="T4" fmla="*/ 2147483646 w 888"/>
              <a:gd name="T5" fmla="*/ 2147483646 h 1494"/>
              <a:gd name="T6" fmla="*/ 2147483646 w 888"/>
              <a:gd name="T7" fmla="*/ 2147483646 h 1494"/>
              <a:gd name="T8" fmla="*/ 2147483646 w 888"/>
              <a:gd name="T9" fmla="*/ 2147483646 h 1494"/>
              <a:gd name="T10" fmla="*/ 2147483646 w 888"/>
              <a:gd name="T11" fmla="*/ 2147483646 h 1494"/>
              <a:gd name="T12" fmla="*/ 2147483646 w 888"/>
              <a:gd name="T13" fmla="*/ 2147483646 h 1494"/>
              <a:gd name="T14" fmla="*/ 2147483646 w 888"/>
              <a:gd name="T15" fmla="*/ 0 h 1494"/>
              <a:gd name="T16" fmla="*/ 2147483646 w 888"/>
              <a:gd name="T17" fmla="*/ 2147483646 h 1494"/>
              <a:gd name="T18" fmla="*/ 2147483646 w 888"/>
              <a:gd name="T19" fmla="*/ 2147483646 h 1494"/>
              <a:gd name="T20" fmla="*/ 2147483646 w 888"/>
              <a:gd name="T21" fmla="*/ 2147483646 h 1494"/>
              <a:gd name="T22" fmla="*/ 2147483646 w 888"/>
              <a:gd name="T23" fmla="*/ 2147483646 h 1494"/>
              <a:gd name="T24" fmla="*/ 0 w 888"/>
              <a:gd name="T25" fmla="*/ 2147483646 h 1494"/>
              <a:gd name="T26" fmla="*/ 2147483646 w 888"/>
              <a:gd name="T27" fmla="*/ 2147483646 h 1494"/>
              <a:gd name="T28" fmla="*/ 2147483646 w 888"/>
              <a:gd name="T29" fmla="*/ 2147483646 h 1494"/>
              <a:gd name="T30" fmla="*/ 2147483646 w 888"/>
              <a:gd name="T31" fmla="*/ 2147483646 h 1494"/>
              <a:gd name="T32" fmla="*/ 2147483646 w 888"/>
              <a:gd name="T33" fmla="*/ 2147483646 h 14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88" h="1494">
                <a:moveTo>
                  <a:pt x="814" y="1317"/>
                </a:moveTo>
                <a:lnTo>
                  <a:pt x="798" y="1254"/>
                </a:lnTo>
                <a:lnTo>
                  <a:pt x="808" y="1252"/>
                </a:lnTo>
                <a:lnTo>
                  <a:pt x="868" y="946"/>
                </a:lnTo>
                <a:lnTo>
                  <a:pt x="867" y="934"/>
                </a:lnTo>
                <a:lnTo>
                  <a:pt x="888" y="790"/>
                </a:lnTo>
                <a:lnTo>
                  <a:pt x="739" y="724"/>
                </a:lnTo>
                <a:lnTo>
                  <a:pt x="642" y="0"/>
                </a:lnTo>
                <a:lnTo>
                  <a:pt x="513" y="24"/>
                </a:lnTo>
                <a:lnTo>
                  <a:pt x="444" y="73"/>
                </a:lnTo>
                <a:lnTo>
                  <a:pt x="381" y="121"/>
                </a:lnTo>
                <a:lnTo>
                  <a:pt x="289" y="718"/>
                </a:lnTo>
                <a:lnTo>
                  <a:pt x="0" y="1099"/>
                </a:lnTo>
                <a:lnTo>
                  <a:pt x="151" y="1278"/>
                </a:lnTo>
                <a:lnTo>
                  <a:pt x="307" y="1158"/>
                </a:lnTo>
                <a:lnTo>
                  <a:pt x="666" y="1494"/>
                </a:lnTo>
                <a:lnTo>
                  <a:pt x="814" y="131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6" name="Freeform 9"/>
          <p:cNvSpPr>
            <a:spLocks/>
          </p:cNvSpPr>
          <p:nvPr/>
        </p:nvSpPr>
        <p:spPr bwMode="auto">
          <a:xfrm>
            <a:off x="2736850" y="5183188"/>
            <a:ext cx="941388" cy="862012"/>
          </a:xfrm>
          <a:custGeom>
            <a:avLst/>
            <a:gdLst>
              <a:gd name="T0" fmla="*/ 2147483646 w 1779"/>
              <a:gd name="T1" fmla="*/ 2147483646 h 1629"/>
              <a:gd name="T2" fmla="*/ 2147483646 w 1779"/>
              <a:gd name="T3" fmla="*/ 2147483646 h 1629"/>
              <a:gd name="T4" fmla="*/ 2147483646 w 1779"/>
              <a:gd name="T5" fmla="*/ 2147483646 h 1629"/>
              <a:gd name="T6" fmla="*/ 2147483646 w 1779"/>
              <a:gd name="T7" fmla="*/ 2147483646 h 1629"/>
              <a:gd name="T8" fmla="*/ 2147483646 w 1779"/>
              <a:gd name="T9" fmla="*/ 2147483646 h 1629"/>
              <a:gd name="T10" fmla="*/ 2147483646 w 1779"/>
              <a:gd name="T11" fmla="*/ 2147483646 h 1629"/>
              <a:gd name="T12" fmla="*/ 2147483646 w 1779"/>
              <a:gd name="T13" fmla="*/ 2147483646 h 1629"/>
              <a:gd name="T14" fmla="*/ 2147483646 w 1779"/>
              <a:gd name="T15" fmla="*/ 2147483646 h 1629"/>
              <a:gd name="T16" fmla="*/ 2147483646 w 1779"/>
              <a:gd name="T17" fmla="*/ 2147483646 h 1629"/>
              <a:gd name="T18" fmla="*/ 2147483646 w 1779"/>
              <a:gd name="T19" fmla="*/ 2147483646 h 1629"/>
              <a:gd name="T20" fmla="*/ 2147483646 w 1779"/>
              <a:gd name="T21" fmla="*/ 2147483646 h 1629"/>
              <a:gd name="T22" fmla="*/ 2147483646 w 1779"/>
              <a:gd name="T23" fmla="*/ 2147483646 h 1629"/>
              <a:gd name="T24" fmla="*/ 2147483646 w 1779"/>
              <a:gd name="T25" fmla="*/ 2147483646 h 1629"/>
              <a:gd name="T26" fmla="*/ 2147483646 w 1779"/>
              <a:gd name="T27" fmla="*/ 2147483646 h 1629"/>
              <a:gd name="T28" fmla="*/ 2147483646 w 1779"/>
              <a:gd name="T29" fmla="*/ 2147483646 h 1629"/>
              <a:gd name="T30" fmla="*/ 2147483646 w 1779"/>
              <a:gd name="T31" fmla="*/ 2147483646 h 1629"/>
              <a:gd name="T32" fmla="*/ 2147483646 w 1779"/>
              <a:gd name="T33" fmla="*/ 2147483646 h 1629"/>
              <a:gd name="T34" fmla="*/ 2147483646 w 1779"/>
              <a:gd name="T35" fmla="*/ 2147483646 h 1629"/>
              <a:gd name="T36" fmla="*/ 2147483646 w 1779"/>
              <a:gd name="T37" fmla="*/ 2147483646 h 1629"/>
              <a:gd name="T38" fmla="*/ 2147483646 w 1779"/>
              <a:gd name="T39" fmla="*/ 2147483646 h 1629"/>
              <a:gd name="T40" fmla="*/ 2147483646 w 1779"/>
              <a:gd name="T41" fmla="*/ 2147483646 h 1629"/>
              <a:gd name="T42" fmla="*/ 2147483646 w 1779"/>
              <a:gd name="T43" fmla="*/ 2147483646 h 1629"/>
              <a:gd name="T44" fmla="*/ 2147483646 w 1779"/>
              <a:gd name="T45" fmla="*/ 2147483646 h 1629"/>
              <a:gd name="T46" fmla="*/ 2147483646 w 1779"/>
              <a:gd name="T47" fmla="*/ 2147483646 h 1629"/>
              <a:gd name="T48" fmla="*/ 2147483646 w 1779"/>
              <a:gd name="T49" fmla="*/ 2147483646 h 1629"/>
              <a:gd name="T50" fmla="*/ 2147483646 w 1779"/>
              <a:gd name="T51" fmla="*/ 2147483646 h 1629"/>
              <a:gd name="T52" fmla="*/ 2147483646 w 1779"/>
              <a:gd name="T53" fmla="*/ 2147483646 h 1629"/>
              <a:gd name="T54" fmla="*/ 2147483646 w 1779"/>
              <a:gd name="T55" fmla="*/ 2147483646 h 1629"/>
              <a:gd name="T56" fmla="*/ 0 w 1779"/>
              <a:gd name="T57" fmla="*/ 2147483646 h 1629"/>
              <a:gd name="T58" fmla="*/ 2147483646 w 1779"/>
              <a:gd name="T59" fmla="*/ 2147483646 h 1629"/>
              <a:gd name="T60" fmla="*/ 2147483646 w 1779"/>
              <a:gd name="T61" fmla="*/ 2147483646 h 1629"/>
              <a:gd name="T62" fmla="*/ 2147483646 w 1779"/>
              <a:gd name="T63" fmla="*/ 0 h 1629"/>
              <a:gd name="T64" fmla="*/ 2147483646 w 1779"/>
              <a:gd name="T65" fmla="*/ 2147483646 h 1629"/>
              <a:gd name="T66" fmla="*/ 2147483646 w 1779"/>
              <a:gd name="T67" fmla="*/ 2147483646 h 1629"/>
              <a:gd name="T68" fmla="*/ 2147483646 w 1779"/>
              <a:gd name="T69" fmla="*/ 2147483646 h 1629"/>
              <a:gd name="T70" fmla="*/ 2147483646 w 1779"/>
              <a:gd name="T71" fmla="*/ 2147483646 h 1629"/>
              <a:gd name="T72" fmla="*/ 2147483646 w 1779"/>
              <a:gd name="T73" fmla="*/ 2147483646 h 1629"/>
              <a:gd name="T74" fmla="*/ 2147483646 w 1779"/>
              <a:gd name="T75" fmla="*/ 2147483646 h 1629"/>
              <a:gd name="T76" fmla="*/ 2147483646 w 1779"/>
              <a:gd name="T77" fmla="*/ 2147483646 h 1629"/>
              <a:gd name="T78" fmla="*/ 2147483646 w 1779"/>
              <a:gd name="T79" fmla="*/ 2147483646 h 162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79" h="1629">
                <a:moveTo>
                  <a:pt x="1779" y="884"/>
                </a:moveTo>
                <a:lnTo>
                  <a:pt x="1754" y="1085"/>
                </a:lnTo>
                <a:lnTo>
                  <a:pt x="1728" y="1065"/>
                </a:lnTo>
                <a:lnTo>
                  <a:pt x="1715" y="1041"/>
                </a:lnTo>
                <a:lnTo>
                  <a:pt x="1691" y="1031"/>
                </a:lnTo>
                <a:lnTo>
                  <a:pt x="1677" y="1055"/>
                </a:lnTo>
                <a:lnTo>
                  <a:pt x="1643" y="1077"/>
                </a:lnTo>
                <a:lnTo>
                  <a:pt x="1613" y="1091"/>
                </a:lnTo>
                <a:lnTo>
                  <a:pt x="1599" y="1125"/>
                </a:lnTo>
                <a:lnTo>
                  <a:pt x="1563" y="1136"/>
                </a:lnTo>
                <a:lnTo>
                  <a:pt x="1551" y="1176"/>
                </a:lnTo>
                <a:lnTo>
                  <a:pt x="1325" y="1239"/>
                </a:lnTo>
                <a:lnTo>
                  <a:pt x="1304" y="1223"/>
                </a:lnTo>
                <a:lnTo>
                  <a:pt x="1286" y="1248"/>
                </a:lnTo>
                <a:lnTo>
                  <a:pt x="1176" y="1400"/>
                </a:lnTo>
                <a:lnTo>
                  <a:pt x="1194" y="1554"/>
                </a:lnTo>
                <a:lnTo>
                  <a:pt x="1169" y="1574"/>
                </a:lnTo>
                <a:lnTo>
                  <a:pt x="1137" y="1608"/>
                </a:lnTo>
                <a:lnTo>
                  <a:pt x="1136" y="1623"/>
                </a:lnTo>
                <a:lnTo>
                  <a:pt x="1100" y="1611"/>
                </a:lnTo>
                <a:lnTo>
                  <a:pt x="1074" y="1584"/>
                </a:lnTo>
                <a:lnTo>
                  <a:pt x="912" y="1629"/>
                </a:lnTo>
                <a:lnTo>
                  <a:pt x="662" y="1446"/>
                </a:lnTo>
                <a:lnTo>
                  <a:pt x="723" y="1355"/>
                </a:lnTo>
                <a:lnTo>
                  <a:pt x="137" y="912"/>
                </a:lnTo>
                <a:lnTo>
                  <a:pt x="110" y="786"/>
                </a:lnTo>
                <a:lnTo>
                  <a:pt x="231" y="617"/>
                </a:lnTo>
                <a:lnTo>
                  <a:pt x="258" y="533"/>
                </a:lnTo>
                <a:lnTo>
                  <a:pt x="0" y="189"/>
                </a:lnTo>
                <a:lnTo>
                  <a:pt x="66" y="236"/>
                </a:lnTo>
                <a:lnTo>
                  <a:pt x="489" y="32"/>
                </a:lnTo>
                <a:lnTo>
                  <a:pt x="527" y="0"/>
                </a:lnTo>
                <a:lnTo>
                  <a:pt x="651" y="182"/>
                </a:lnTo>
                <a:lnTo>
                  <a:pt x="674" y="279"/>
                </a:lnTo>
                <a:lnTo>
                  <a:pt x="825" y="458"/>
                </a:lnTo>
                <a:lnTo>
                  <a:pt x="981" y="338"/>
                </a:lnTo>
                <a:lnTo>
                  <a:pt x="1340" y="674"/>
                </a:lnTo>
                <a:lnTo>
                  <a:pt x="1488" y="497"/>
                </a:lnTo>
                <a:lnTo>
                  <a:pt x="1742" y="755"/>
                </a:lnTo>
                <a:lnTo>
                  <a:pt x="1779" y="88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7" name="Freeform 10"/>
          <p:cNvSpPr>
            <a:spLocks/>
          </p:cNvSpPr>
          <p:nvPr/>
        </p:nvSpPr>
        <p:spPr bwMode="auto">
          <a:xfrm>
            <a:off x="2759075" y="3141663"/>
            <a:ext cx="865188" cy="1646237"/>
          </a:xfrm>
          <a:custGeom>
            <a:avLst/>
            <a:gdLst>
              <a:gd name="T0" fmla="*/ 2147483646 w 1635"/>
              <a:gd name="T1" fmla="*/ 2147483646 h 3111"/>
              <a:gd name="T2" fmla="*/ 2147483646 w 1635"/>
              <a:gd name="T3" fmla="*/ 2147483646 h 3111"/>
              <a:gd name="T4" fmla="*/ 2147483646 w 1635"/>
              <a:gd name="T5" fmla="*/ 2147483646 h 3111"/>
              <a:gd name="T6" fmla="*/ 2147483646 w 1635"/>
              <a:gd name="T7" fmla="*/ 0 h 3111"/>
              <a:gd name="T8" fmla="*/ 2147483646 w 1635"/>
              <a:gd name="T9" fmla="*/ 2147483646 h 3111"/>
              <a:gd name="T10" fmla="*/ 2147483646 w 1635"/>
              <a:gd name="T11" fmla="*/ 2147483646 h 3111"/>
              <a:gd name="T12" fmla="*/ 2147483646 w 1635"/>
              <a:gd name="T13" fmla="*/ 2147483646 h 3111"/>
              <a:gd name="T14" fmla="*/ 2147483646 w 1635"/>
              <a:gd name="T15" fmla="*/ 2147483646 h 3111"/>
              <a:gd name="T16" fmla="*/ 2147483646 w 1635"/>
              <a:gd name="T17" fmla="*/ 2147483646 h 3111"/>
              <a:gd name="T18" fmla="*/ 2147483646 w 1635"/>
              <a:gd name="T19" fmla="*/ 2147483646 h 3111"/>
              <a:gd name="T20" fmla="*/ 2147483646 w 1635"/>
              <a:gd name="T21" fmla="*/ 2147483646 h 3111"/>
              <a:gd name="T22" fmla="*/ 2147483646 w 1635"/>
              <a:gd name="T23" fmla="*/ 2147483646 h 3111"/>
              <a:gd name="T24" fmla="*/ 2147483646 w 1635"/>
              <a:gd name="T25" fmla="*/ 2147483646 h 3111"/>
              <a:gd name="T26" fmla="*/ 2147483646 w 1635"/>
              <a:gd name="T27" fmla="*/ 2147483646 h 3111"/>
              <a:gd name="T28" fmla="*/ 2147483646 w 1635"/>
              <a:gd name="T29" fmla="*/ 2147483646 h 3111"/>
              <a:gd name="T30" fmla="*/ 2147483646 w 1635"/>
              <a:gd name="T31" fmla="*/ 2147483646 h 3111"/>
              <a:gd name="T32" fmla="*/ 2147483646 w 1635"/>
              <a:gd name="T33" fmla="*/ 2147483646 h 3111"/>
              <a:gd name="T34" fmla="*/ 2147483646 w 1635"/>
              <a:gd name="T35" fmla="*/ 2147483646 h 3111"/>
              <a:gd name="T36" fmla="*/ 2147483646 w 1635"/>
              <a:gd name="T37" fmla="*/ 2147483646 h 3111"/>
              <a:gd name="T38" fmla="*/ 2147483646 w 1635"/>
              <a:gd name="T39" fmla="*/ 2147483646 h 3111"/>
              <a:gd name="T40" fmla="*/ 2147483646 w 1635"/>
              <a:gd name="T41" fmla="*/ 2147483646 h 3111"/>
              <a:gd name="T42" fmla="*/ 2147483646 w 1635"/>
              <a:gd name="T43" fmla="*/ 2147483646 h 3111"/>
              <a:gd name="T44" fmla="*/ 2147483646 w 1635"/>
              <a:gd name="T45" fmla="*/ 2147483646 h 3111"/>
              <a:gd name="T46" fmla="*/ 2147483646 w 1635"/>
              <a:gd name="T47" fmla="*/ 2147483646 h 3111"/>
              <a:gd name="T48" fmla="*/ 2147483646 w 1635"/>
              <a:gd name="T49" fmla="*/ 2147483646 h 3111"/>
              <a:gd name="T50" fmla="*/ 2147483646 w 1635"/>
              <a:gd name="T51" fmla="*/ 2147483646 h 3111"/>
              <a:gd name="T52" fmla="*/ 2147483646 w 1635"/>
              <a:gd name="T53" fmla="*/ 2147483646 h 3111"/>
              <a:gd name="T54" fmla="*/ 2147483646 w 1635"/>
              <a:gd name="T55" fmla="*/ 2147483646 h 3111"/>
              <a:gd name="T56" fmla="*/ 0 w 1635"/>
              <a:gd name="T57" fmla="*/ 2147483646 h 3111"/>
              <a:gd name="T58" fmla="*/ 2147483646 w 1635"/>
              <a:gd name="T59" fmla="*/ 2147483646 h 3111"/>
              <a:gd name="T60" fmla="*/ 2147483646 w 1635"/>
              <a:gd name="T61" fmla="*/ 2147483646 h 3111"/>
              <a:gd name="T62" fmla="*/ 2147483646 w 1635"/>
              <a:gd name="T63" fmla="*/ 2147483646 h 3111"/>
              <a:gd name="T64" fmla="*/ 2147483646 w 1635"/>
              <a:gd name="T65" fmla="*/ 2147483646 h 311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35" h="3111">
                <a:moveTo>
                  <a:pt x="1635" y="2720"/>
                </a:moveTo>
                <a:lnTo>
                  <a:pt x="1449" y="2067"/>
                </a:lnTo>
                <a:lnTo>
                  <a:pt x="1271" y="2100"/>
                </a:lnTo>
                <a:lnTo>
                  <a:pt x="1221" y="1389"/>
                </a:lnTo>
                <a:lnTo>
                  <a:pt x="977" y="1437"/>
                </a:lnTo>
                <a:lnTo>
                  <a:pt x="945" y="1299"/>
                </a:lnTo>
                <a:lnTo>
                  <a:pt x="752" y="1347"/>
                </a:lnTo>
                <a:lnTo>
                  <a:pt x="510" y="0"/>
                </a:lnTo>
                <a:lnTo>
                  <a:pt x="509" y="2"/>
                </a:lnTo>
                <a:lnTo>
                  <a:pt x="507" y="3"/>
                </a:lnTo>
                <a:lnTo>
                  <a:pt x="411" y="111"/>
                </a:lnTo>
                <a:lnTo>
                  <a:pt x="411" y="113"/>
                </a:lnTo>
                <a:lnTo>
                  <a:pt x="411" y="114"/>
                </a:lnTo>
                <a:lnTo>
                  <a:pt x="411" y="116"/>
                </a:lnTo>
                <a:lnTo>
                  <a:pt x="410" y="117"/>
                </a:lnTo>
                <a:lnTo>
                  <a:pt x="410" y="119"/>
                </a:lnTo>
                <a:lnTo>
                  <a:pt x="408" y="119"/>
                </a:lnTo>
                <a:lnTo>
                  <a:pt x="407" y="120"/>
                </a:lnTo>
                <a:lnTo>
                  <a:pt x="405" y="120"/>
                </a:lnTo>
                <a:lnTo>
                  <a:pt x="404" y="122"/>
                </a:lnTo>
                <a:lnTo>
                  <a:pt x="402" y="123"/>
                </a:lnTo>
                <a:lnTo>
                  <a:pt x="402" y="125"/>
                </a:lnTo>
                <a:lnTo>
                  <a:pt x="401" y="126"/>
                </a:lnTo>
                <a:lnTo>
                  <a:pt x="399" y="126"/>
                </a:lnTo>
                <a:lnTo>
                  <a:pt x="398" y="128"/>
                </a:lnTo>
                <a:lnTo>
                  <a:pt x="396" y="128"/>
                </a:lnTo>
                <a:lnTo>
                  <a:pt x="396" y="129"/>
                </a:lnTo>
                <a:lnTo>
                  <a:pt x="395" y="131"/>
                </a:lnTo>
                <a:lnTo>
                  <a:pt x="395" y="132"/>
                </a:lnTo>
                <a:lnTo>
                  <a:pt x="393" y="132"/>
                </a:lnTo>
                <a:lnTo>
                  <a:pt x="393" y="134"/>
                </a:lnTo>
                <a:lnTo>
                  <a:pt x="392" y="135"/>
                </a:lnTo>
                <a:lnTo>
                  <a:pt x="392" y="137"/>
                </a:lnTo>
                <a:lnTo>
                  <a:pt x="392" y="138"/>
                </a:lnTo>
                <a:lnTo>
                  <a:pt x="390" y="138"/>
                </a:lnTo>
                <a:lnTo>
                  <a:pt x="390" y="141"/>
                </a:lnTo>
                <a:lnTo>
                  <a:pt x="390" y="143"/>
                </a:lnTo>
                <a:lnTo>
                  <a:pt x="390" y="144"/>
                </a:lnTo>
                <a:lnTo>
                  <a:pt x="389" y="146"/>
                </a:lnTo>
                <a:lnTo>
                  <a:pt x="386" y="146"/>
                </a:lnTo>
                <a:lnTo>
                  <a:pt x="384" y="146"/>
                </a:lnTo>
                <a:lnTo>
                  <a:pt x="383" y="147"/>
                </a:lnTo>
                <a:lnTo>
                  <a:pt x="381" y="147"/>
                </a:lnTo>
                <a:lnTo>
                  <a:pt x="381" y="146"/>
                </a:lnTo>
                <a:lnTo>
                  <a:pt x="224" y="432"/>
                </a:lnTo>
                <a:lnTo>
                  <a:pt x="381" y="674"/>
                </a:lnTo>
                <a:lnTo>
                  <a:pt x="381" y="690"/>
                </a:lnTo>
                <a:lnTo>
                  <a:pt x="380" y="690"/>
                </a:lnTo>
                <a:lnTo>
                  <a:pt x="378" y="692"/>
                </a:lnTo>
                <a:lnTo>
                  <a:pt x="377" y="690"/>
                </a:lnTo>
                <a:lnTo>
                  <a:pt x="375" y="690"/>
                </a:lnTo>
                <a:lnTo>
                  <a:pt x="374" y="690"/>
                </a:lnTo>
                <a:lnTo>
                  <a:pt x="374" y="692"/>
                </a:lnTo>
                <a:lnTo>
                  <a:pt x="155" y="630"/>
                </a:lnTo>
                <a:lnTo>
                  <a:pt x="153" y="630"/>
                </a:lnTo>
                <a:lnTo>
                  <a:pt x="152" y="629"/>
                </a:lnTo>
                <a:lnTo>
                  <a:pt x="152" y="627"/>
                </a:lnTo>
                <a:lnTo>
                  <a:pt x="0" y="1008"/>
                </a:lnTo>
                <a:lnTo>
                  <a:pt x="120" y="2408"/>
                </a:lnTo>
                <a:lnTo>
                  <a:pt x="398" y="2246"/>
                </a:lnTo>
                <a:lnTo>
                  <a:pt x="1076" y="3111"/>
                </a:lnTo>
                <a:lnTo>
                  <a:pt x="1145" y="3062"/>
                </a:lnTo>
                <a:lnTo>
                  <a:pt x="1274" y="3038"/>
                </a:lnTo>
                <a:lnTo>
                  <a:pt x="1439" y="3006"/>
                </a:lnTo>
                <a:lnTo>
                  <a:pt x="1436" y="2777"/>
                </a:lnTo>
                <a:lnTo>
                  <a:pt x="1635" y="272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8" name="Freeform 11"/>
          <p:cNvSpPr>
            <a:spLocks/>
          </p:cNvSpPr>
          <p:nvPr/>
        </p:nvSpPr>
        <p:spPr bwMode="auto">
          <a:xfrm>
            <a:off x="4687888" y="3708400"/>
            <a:ext cx="836612" cy="1550988"/>
          </a:xfrm>
          <a:custGeom>
            <a:avLst/>
            <a:gdLst>
              <a:gd name="T0" fmla="*/ 2147483646 w 1581"/>
              <a:gd name="T1" fmla="*/ 0 h 2931"/>
              <a:gd name="T2" fmla="*/ 2147483646 w 1581"/>
              <a:gd name="T3" fmla="*/ 2147483646 h 2931"/>
              <a:gd name="T4" fmla="*/ 2147483646 w 1581"/>
              <a:gd name="T5" fmla="*/ 2147483646 h 2931"/>
              <a:gd name="T6" fmla="*/ 2147483646 w 1581"/>
              <a:gd name="T7" fmla="*/ 2147483646 h 2931"/>
              <a:gd name="T8" fmla="*/ 2147483646 w 1581"/>
              <a:gd name="T9" fmla="*/ 2147483646 h 2931"/>
              <a:gd name="T10" fmla="*/ 2147483646 w 1581"/>
              <a:gd name="T11" fmla="*/ 2147483646 h 2931"/>
              <a:gd name="T12" fmla="*/ 2147483646 w 1581"/>
              <a:gd name="T13" fmla="*/ 2147483646 h 2931"/>
              <a:gd name="T14" fmla="*/ 2147483646 w 1581"/>
              <a:gd name="T15" fmla="*/ 2147483646 h 2931"/>
              <a:gd name="T16" fmla="*/ 2147483646 w 1581"/>
              <a:gd name="T17" fmla="*/ 2147483646 h 2931"/>
              <a:gd name="T18" fmla="*/ 2147483646 w 1581"/>
              <a:gd name="T19" fmla="*/ 2147483646 h 2931"/>
              <a:gd name="T20" fmla="*/ 2147483646 w 1581"/>
              <a:gd name="T21" fmla="*/ 2147483646 h 2931"/>
              <a:gd name="T22" fmla="*/ 2147483646 w 1581"/>
              <a:gd name="T23" fmla="*/ 2147483646 h 2931"/>
              <a:gd name="T24" fmla="*/ 2147483646 w 1581"/>
              <a:gd name="T25" fmla="*/ 2147483646 h 2931"/>
              <a:gd name="T26" fmla="*/ 2147483646 w 1581"/>
              <a:gd name="T27" fmla="*/ 2147483646 h 2931"/>
              <a:gd name="T28" fmla="*/ 2147483646 w 1581"/>
              <a:gd name="T29" fmla="*/ 2147483646 h 2931"/>
              <a:gd name="T30" fmla="*/ 2147483646 w 1581"/>
              <a:gd name="T31" fmla="*/ 2147483646 h 2931"/>
              <a:gd name="T32" fmla="*/ 2147483646 w 1581"/>
              <a:gd name="T33" fmla="*/ 2147483646 h 2931"/>
              <a:gd name="T34" fmla="*/ 2147483646 w 1581"/>
              <a:gd name="T35" fmla="*/ 2147483646 h 2931"/>
              <a:gd name="T36" fmla="*/ 2147483646 w 1581"/>
              <a:gd name="T37" fmla="*/ 2147483646 h 2931"/>
              <a:gd name="T38" fmla="*/ 2147483646 w 1581"/>
              <a:gd name="T39" fmla="*/ 2147483646 h 2931"/>
              <a:gd name="T40" fmla="*/ 2147483646 w 1581"/>
              <a:gd name="T41" fmla="*/ 2147483646 h 2931"/>
              <a:gd name="T42" fmla="*/ 2147483646 w 1581"/>
              <a:gd name="T43" fmla="*/ 2147483646 h 2931"/>
              <a:gd name="T44" fmla="*/ 2147483646 w 1581"/>
              <a:gd name="T45" fmla="*/ 2147483646 h 2931"/>
              <a:gd name="T46" fmla="*/ 2147483646 w 1581"/>
              <a:gd name="T47" fmla="*/ 2147483646 h 2931"/>
              <a:gd name="T48" fmla="*/ 2147483646 w 1581"/>
              <a:gd name="T49" fmla="*/ 2147483646 h 2931"/>
              <a:gd name="T50" fmla="*/ 2147483646 w 1581"/>
              <a:gd name="T51" fmla="*/ 2147483646 h 2931"/>
              <a:gd name="T52" fmla="*/ 2147483646 w 1581"/>
              <a:gd name="T53" fmla="*/ 2147483646 h 2931"/>
              <a:gd name="T54" fmla="*/ 2147483646 w 1581"/>
              <a:gd name="T55" fmla="*/ 2147483646 h 2931"/>
              <a:gd name="T56" fmla="*/ 2147483646 w 1581"/>
              <a:gd name="T57" fmla="*/ 2147483646 h 2931"/>
              <a:gd name="T58" fmla="*/ 2147483646 w 1581"/>
              <a:gd name="T59" fmla="*/ 2147483646 h 2931"/>
              <a:gd name="T60" fmla="*/ 2147483646 w 1581"/>
              <a:gd name="T61" fmla="*/ 2147483646 h 2931"/>
              <a:gd name="T62" fmla="*/ 2147483646 w 1581"/>
              <a:gd name="T63" fmla="*/ 2147483646 h 2931"/>
              <a:gd name="T64" fmla="*/ 2147483646 w 1581"/>
              <a:gd name="T65" fmla="*/ 2147483646 h 2931"/>
              <a:gd name="T66" fmla="*/ 2147483646 w 1581"/>
              <a:gd name="T67" fmla="*/ 2147483646 h 2931"/>
              <a:gd name="T68" fmla="*/ 2147483646 w 1581"/>
              <a:gd name="T69" fmla="*/ 2147483646 h 2931"/>
              <a:gd name="T70" fmla="*/ 2147483646 w 1581"/>
              <a:gd name="T71" fmla="*/ 2147483646 h 2931"/>
              <a:gd name="T72" fmla="*/ 0 w 1581"/>
              <a:gd name="T73" fmla="*/ 2147483646 h 2931"/>
              <a:gd name="T74" fmla="*/ 0 w 1581"/>
              <a:gd name="T75" fmla="*/ 2147483646 h 2931"/>
              <a:gd name="T76" fmla="*/ 2147483646 w 1581"/>
              <a:gd name="T77" fmla="*/ 2147483646 h 2931"/>
              <a:gd name="T78" fmla="*/ 2147483646 w 1581"/>
              <a:gd name="T79" fmla="*/ 2147483646 h 2931"/>
              <a:gd name="T80" fmla="*/ 2147483646 w 1581"/>
              <a:gd name="T81" fmla="*/ 2147483646 h 2931"/>
              <a:gd name="T82" fmla="*/ 2147483646 w 1581"/>
              <a:gd name="T83" fmla="*/ 2147483646 h 2931"/>
              <a:gd name="T84" fmla="*/ 2147483646 w 1581"/>
              <a:gd name="T85" fmla="*/ 2147483646 h 2931"/>
              <a:gd name="T86" fmla="*/ 2147483646 w 1581"/>
              <a:gd name="T87" fmla="*/ 2147483646 h 2931"/>
              <a:gd name="T88" fmla="*/ 2147483646 w 1581"/>
              <a:gd name="T89" fmla="*/ 2147483646 h 2931"/>
              <a:gd name="T90" fmla="*/ 2147483646 w 1581"/>
              <a:gd name="T91" fmla="*/ 2147483646 h 2931"/>
              <a:gd name="T92" fmla="*/ 2147483646 w 1581"/>
              <a:gd name="T93" fmla="*/ 2147483646 h 2931"/>
              <a:gd name="T94" fmla="*/ 2147483646 w 1581"/>
              <a:gd name="T95" fmla="*/ 2147483646 h 2931"/>
              <a:gd name="T96" fmla="*/ 2147483646 w 1581"/>
              <a:gd name="T97" fmla="*/ 2147483646 h 2931"/>
              <a:gd name="T98" fmla="*/ 2147483646 w 1581"/>
              <a:gd name="T99" fmla="*/ 2147483646 h 2931"/>
              <a:gd name="T100" fmla="*/ 2147483646 w 1581"/>
              <a:gd name="T101" fmla="*/ 2147483646 h 2931"/>
              <a:gd name="T102" fmla="*/ 0 w 1581"/>
              <a:gd name="T103" fmla="*/ 2147483646 h 2931"/>
              <a:gd name="T104" fmla="*/ 0 w 1581"/>
              <a:gd name="T105" fmla="*/ 2147483646 h 2931"/>
              <a:gd name="T106" fmla="*/ 2147483646 w 1581"/>
              <a:gd name="T107" fmla="*/ 2147483646 h 2931"/>
              <a:gd name="T108" fmla="*/ 2147483646 w 1581"/>
              <a:gd name="T109" fmla="*/ 2147483646 h 2931"/>
              <a:gd name="T110" fmla="*/ 2147483646 w 1581"/>
              <a:gd name="T111" fmla="*/ 0 h 293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581" h="2931">
                <a:moveTo>
                  <a:pt x="1373" y="0"/>
                </a:moveTo>
                <a:lnTo>
                  <a:pt x="1505" y="763"/>
                </a:lnTo>
                <a:lnTo>
                  <a:pt x="1281" y="805"/>
                </a:lnTo>
                <a:lnTo>
                  <a:pt x="1581" y="2188"/>
                </a:lnTo>
                <a:lnTo>
                  <a:pt x="1490" y="2215"/>
                </a:lnTo>
                <a:lnTo>
                  <a:pt x="1448" y="2218"/>
                </a:lnTo>
                <a:lnTo>
                  <a:pt x="1415" y="2385"/>
                </a:lnTo>
                <a:lnTo>
                  <a:pt x="1386" y="2370"/>
                </a:lnTo>
                <a:lnTo>
                  <a:pt x="1350" y="2361"/>
                </a:lnTo>
                <a:lnTo>
                  <a:pt x="1023" y="2617"/>
                </a:lnTo>
                <a:lnTo>
                  <a:pt x="756" y="2578"/>
                </a:lnTo>
                <a:lnTo>
                  <a:pt x="728" y="2529"/>
                </a:lnTo>
                <a:lnTo>
                  <a:pt x="690" y="2482"/>
                </a:lnTo>
                <a:lnTo>
                  <a:pt x="608" y="2194"/>
                </a:lnTo>
                <a:lnTo>
                  <a:pt x="566" y="2161"/>
                </a:lnTo>
                <a:lnTo>
                  <a:pt x="539" y="2191"/>
                </a:lnTo>
                <a:lnTo>
                  <a:pt x="554" y="2229"/>
                </a:lnTo>
                <a:lnTo>
                  <a:pt x="564" y="2233"/>
                </a:lnTo>
                <a:lnTo>
                  <a:pt x="573" y="2263"/>
                </a:lnTo>
                <a:lnTo>
                  <a:pt x="572" y="2395"/>
                </a:lnTo>
                <a:lnTo>
                  <a:pt x="525" y="2580"/>
                </a:lnTo>
                <a:lnTo>
                  <a:pt x="354" y="2916"/>
                </a:lnTo>
                <a:lnTo>
                  <a:pt x="348" y="2916"/>
                </a:lnTo>
                <a:lnTo>
                  <a:pt x="350" y="2919"/>
                </a:lnTo>
                <a:lnTo>
                  <a:pt x="348" y="2925"/>
                </a:lnTo>
                <a:lnTo>
                  <a:pt x="345" y="2931"/>
                </a:lnTo>
                <a:lnTo>
                  <a:pt x="213" y="2913"/>
                </a:lnTo>
                <a:lnTo>
                  <a:pt x="194" y="2917"/>
                </a:lnTo>
                <a:lnTo>
                  <a:pt x="188" y="2920"/>
                </a:lnTo>
                <a:lnTo>
                  <a:pt x="164" y="2668"/>
                </a:lnTo>
                <a:lnTo>
                  <a:pt x="150" y="2655"/>
                </a:lnTo>
                <a:lnTo>
                  <a:pt x="123" y="2647"/>
                </a:lnTo>
                <a:lnTo>
                  <a:pt x="120" y="2647"/>
                </a:lnTo>
                <a:lnTo>
                  <a:pt x="96" y="2586"/>
                </a:lnTo>
                <a:lnTo>
                  <a:pt x="99" y="2578"/>
                </a:lnTo>
                <a:lnTo>
                  <a:pt x="2" y="2422"/>
                </a:lnTo>
                <a:lnTo>
                  <a:pt x="0" y="2422"/>
                </a:lnTo>
                <a:lnTo>
                  <a:pt x="0" y="2421"/>
                </a:lnTo>
                <a:lnTo>
                  <a:pt x="68" y="1957"/>
                </a:lnTo>
                <a:lnTo>
                  <a:pt x="68" y="1956"/>
                </a:lnTo>
                <a:lnTo>
                  <a:pt x="68" y="1954"/>
                </a:lnTo>
                <a:lnTo>
                  <a:pt x="68" y="1953"/>
                </a:lnTo>
                <a:lnTo>
                  <a:pt x="69" y="1951"/>
                </a:lnTo>
                <a:lnTo>
                  <a:pt x="69" y="1950"/>
                </a:lnTo>
                <a:lnTo>
                  <a:pt x="69" y="1948"/>
                </a:lnTo>
                <a:lnTo>
                  <a:pt x="71" y="1947"/>
                </a:lnTo>
                <a:lnTo>
                  <a:pt x="71" y="1945"/>
                </a:lnTo>
                <a:lnTo>
                  <a:pt x="66" y="1936"/>
                </a:lnTo>
                <a:lnTo>
                  <a:pt x="66" y="1935"/>
                </a:lnTo>
                <a:lnTo>
                  <a:pt x="38" y="1918"/>
                </a:lnTo>
                <a:lnTo>
                  <a:pt x="2" y="1465"/>
                </a:lnTo>
                <a:lnTo>
                  <a:pt x="0" y="1465"/>
                </a:lnTo>
                <a:lnTo>
                  <a:pt x="0" y="1464"/>
                </a:lnTo>
                <a:lnTo>
                  <a:pt x="668" y="1257"/>
                </a:lnTo>
                <a:lnTo>
                  <a:pt x="927" y="81"/>
                </a:lnTo>
                <a:lnTo>
                  <a:pt x="1373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39" name="Freeform 12"/>
          <p:cNvSpPr>
            <a:spLocks/>
          </p:cNvSpPr>
          <p:nvPr/>
        </p:nvSpPr>
        <p:spPr bwMode="auto">
          <a:xfrm>
            <a:off x="4989513" y="5189538"/>
            <a:ext cx="157162" cy="90487"/>
          </a:xfrm>
          <a:custGeom>
            <a:avLst/>
            <a:gdLst>
              <a:gd name="T0" fmla="*/ 2147483646 w 297"/>
              <a:gd name="T1" fmla="*/ 2147483646 h 171"/>
              <a:gd name="T2" fmla="*/ 2147483646 w 297"/>
              <a:gd name="T3" fmla="*/ 0 h 171"/>
              <a:gd name="T4" fmla="*/ 2147483646 w 297"/>
              <a:gd name="T5" fmla="*/ 2147483646 h 171"/>
              <a:gd name="T6" fmla="*/ 0 w 297"/>
              <a:gd name="T7" fmla="*/ 2147483646 h 171"/>
              <a:gd name="T8" fmla="*/ 0 w 297"/>
              <a:gd name="T9" fmla="*/ 2147483646 h 171"/>
              <a:gd name="T10" fmla="*/ 2147483646 w 297"/>
              <a:gd name="T11" fmla="*/ 2147483646 h 171"/>
              <a:gd name="T12" fmla="*/ 2147483646 w 297"/>
              <a:gd name="T13" fmla="*/ 2147483646 h 171"/>
              <a:gd name="T14" fmla="*/ 2147483646 w 297"/>
              <a:gd name="T15" fmla="*/ 2147483646 h 171"/>
              <a:gd name="T16" fmla="*/ 2147483646 w 297"/>
              <a:gd name="T17" fmla="*/ 2147483646 h 1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7" h="171">
                <a:moveTo>
                  <a:pt x="297" y="159"/>
                </a:moveTo>
                <a:lnTo>
                  <a:pt x="192" y="0"/>
                </a:lnTo>
                <a:lnTo>
                  <a:pt x="3" y="9"/>
                </a:lnTo>
                <a:lnTo>
                  <a:pt x="0" y="11"/>
                </a:lnTo>
                <a:lnTo>
                  <a:pt x="0" y="158"/>
                </a:lnTo>
                <a:lnTo>
                  <a:pt x="222" y="134"/>
                </a:lnTo>
                <a:lnTo>
                  <a:pt x="239" y="171"/>
                </a:lnTo>
                <a:lnTo>
                  <a:pt x="278" y="155"/>
                </a:lnTo>
                <a:lnTo>
                  <a:pt x="297" y="15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0" name="Freeform 13"/>
          <p:cNvSpPr>
            <a:spLocks/>
          </p:cNvSpPr>
          <p:nvPr/>
        </p:nvSpPr>
        <p:spPr bwMode="auto">
          <a:xfrm>
            <a:off x="4643438" y="5065713"/>
            <a:ext cx="90487" cy="96837"/>
          </a:xfrm>
          <a:custGeom>
            <a:avLst/>
            <a:gdLst>
              <a:gd name="T0" fmla="*/ 2147483646 w 171"/>
              <a:gd name="T1" fmla="*/ 2147483646 h 183"/>
              <a:gd name="T2" fmla="*/ 2147483646 w 171"/>
              <a:gd name="T3" fmla="*/ 2147483646 h 183"/>
              <a:gd name="T4" fmla="*/ 2147483646 w 171"/>
              <a:gd name="T5" fmla="*/ 2147483646 h 183"/>
              <a:gd name="T6" fmla="*/ 2147483646 w 171"/>
              <a:gd name="T7" fmla="*/ 2147483646 h 183"/>
              <a:gd name="T8" fmla="*/ 2147483646 w 171"/>
              <a:gd name="T9" fmla="*/ 2147483646 h 183"/>
              <a:gd name="T10" fmla="*/ 2147483646 w 171"/>
              <a:gd name="T11" fmla="*/ 2147483646 h 183"/>
              <a:gd name="T12" fmla="*/ 0 w 171"/>
              <a:gd name="T13" fmla="*/ 0 h 183"/>
              <a:gd name="T14" fmla="*/ 0 w 171"/>
              <a:gd name="T15" fmla="*/ 2147483646 h 183"/>
              <a:gd name="T16" fmla="*/ 2147483646 w 171"/>
              <a:gd name="T17" fmla="*/ 2147483646 h 183"/>
              <a:gd name="T18" fmla="*/ 2147483646 w 171"/>
              <a:gd name="T19" fmla="*/ 2147483646 h 183"/>
              <a:gd name="T20" fmla="*/ 2147483646 w 171"/>
              <a:gd name="T21" fmla="*/ 2147483646 h 183"/>
              <a:gd name="T22" fmla="*/ 2147483646 w 171"/>
              <a:gd name="T23" fmla="*/ 2147483646 h 183"/>
              <a:gd name="T24" fmla="*/ 2147483646 w 171"/>
              <a:gd name="T25" fmla="*/ 2147483646 h 183"/>
              <a:gd name="T26" fmla="*/ 2147483646 w 171"/>
              <a:gd name="T27" fmla="*/ 2147483646 h 1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1" h="183">
                <a:moveTo>
                  <a:pt x="135" y="183"/>
                </a:moveTo>
                <a:lnTo>
                  <a:pt x="162" y="144"/>
                </a:lnTo>
                <a:lnTo>
                  <a:pt x="165" y="141"/>
                </a:lnTo>
                <a:lnTo>
                  <a:pt x="162" y="132"/>
                </a:lnTo>
                <a:lnTo>
                  <a:pt x="171" y="96"/>
                </a:lnTo>
                <a:lnTo>
                  <a:pt x="83" y="13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18" y="13"/>
                </a:lnTo>
                <a:lnTo>
                  <a:pt x="81" y="141"/>
                </a:lnTo>
                <a:lnTo>
                  <a:pt x="87" y="141"/>
                </a:lnTo>
                <a:lnTo>
                  <a:pt x="87" y="139"/>
                </a:lnTo>
                <a:lnTo>
                  <a:pt x="135" y="1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1" name="Freeform 14"/>
          <p:cNvSpPr>
            <a:spLocks/>
          </p:cNvSpPr>
          <p:nvPr/>
        </p:nvSpPr>
        <p:spPr bwMode="auto">
          <a:xfrm>
            <a:off x="3433763" y="4459288"/>
            <a:ext cx="703262" cy="806450"/>
          </a:xfrm>
          <a:custGeom>
            <a:avLst/>
            <a:gdLst>
              <a:gd name="T0" fmla="*/ 2147483646 w 1330"/>
              <a:gd name="T1" fmla="*/ 2147483646 h 1524"/>
              <a:gd name="T2" fmla="*/ 2147483646 w 1330"/>
              <a:gd name="T3" fmla="*/ 2147483646 h 1524"/>
              <a:gd name="T4" fmla="*/ 2147483646 w 1330"/>
              <a:gd name="T5" fmla="*/ 2147483646 h 1524"/>
              <a:gd name="T6" fmla="*/ 2147483646 w 1330"/>
              <a:gd name="T7" fmla="*/ 2147483646 h 1524"/>
              <a:gd name="T8" fmla="*/ 2147483646 w 1330"/>
              <a:gd name="T9" fmla="*/ 2147483646 h 1524"/>
              <a:gd name="T10" fmla="*/ 2147483646 w 1330"/>
              <a:gd name="T11" fmla="*/ 2147483646 h 1524"/>
              <a:gd name="T12" fmla="*/ 2147483646 w 1330"/>
              <a:gd name="T13" fmla="*/ 2147483646 h 1524"/>
              <a:gd name="T14" fmla="*/ 2147483646 w 1330"/>
              <a:gd name="T15" fmla="*/ 2147483646 h 1524"/>
              <a:gd name="T16" fmla="*/ 2147483646 w 1330"/>
              <a:gd name="T17" fmla="*/ 2147483646 h 1524"/>
              <a:gd name="T18" fmla="*/ 2147483646 w 1330"/>
              <a:gd name="T19" fmla="*/ 2147483646 h 1524"/>
              <a:gd name="T20" fmla="*/ 2147483646 w 1330"/>
              <a:gd name="T21" fmla="*/ 2147483646 h 1524"/>
              <a:gd name="T22" fmla="*/ 2147483646 w 1330"/>
              <a:gd name="T23" fmla="*/ 2147483646 h 1524"/>
              <a:gd name="T24" fmla="*/ 0 w 1330"/>
              <a:gd name="T25" fmla="*/ 2147483646 h 1524"/>
              <a:gd name="T26" fmla="*/ 2147483646 w 1330"/>
              <a:gd name="T27" fmla="*/ 2147483646 h 1524"/>
              <a:gd name="T28" fmla="*/ 2147483646 w 1330"/>
              <a:gd name="T29" fmla="*/ 2147483646 h 1524"/>
              <a:gd name="T30" fmla="*/ 2147483646 w 1330"/>
              <a:gd name="T31" fmla="*/ 2147483646 h 1524"/>
              <a:gd name="T32" fmla="*/ 2147483646 w 1330"/>
              <a:gd name="T33" fmla="*/ 2147483646 h 1524"/>
              <a:gd name="T34" fmla="*/ 2147483646 w 1330"/>
              <a:gd name="T35" fmla="*/ 0 h 1524"/>
              <a:gd name="T36" fmla="*/ 2147483646 w 1330"/>
              <a:gd name="T37" fmla="*/ 2147483646 h 15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0" h="1524">
                <a:moveTo>
                  <a:pt x="1191" y="12"/>
                </a:moveTo>
                <a:lnTo>
                  <a:pt x="1330" y="155"/>
                </a:lnTo>
                <a:lnTo>
                  <a:pt x="1324" y="626"/>
                </a:lnTo>
                <a:lnTo>
                  <a:pt x="1125" y="920"/>
                </a:lnTo>
                <a:lnTo>
                  <a:pt x="865" y="1083"/>
                </a:lnTo>
                <a:lnTo>
                  <a:pt x="853" y="1487"/>
                </a:lnTo>
                <a:lnTo>
                  <a:pt x="672" y="1442"/>
                </a:lnTo>
                <a:lnTo>
                  <a:pt x="420" y="1523"/>
                </a:lnTo>
                <a:lnTo>
                  <a:pt x="420" y="1524"/>
                </a:lnTo>
                <a:lnTo>
                  <a:pt x="225" y="1482"/>
                </a:lnTo>
                <a:lnTo>
                  <a:pt x="246" y="1338"/>
                </a:lnTo>
                <a:lnTo>
                  <a:pt x="97" y="1272"/>
                </a:lnTo>
                <a:lnTo>
                  <a:pt x="0" y="548"/>
                </a:lnTo>
                <a:lnTo>
                  <a:pt x="165" y="516"/>
                </a:lnTo>
                <a:lnTo>
                  <a:pt x="162" y="287"/>
                </a:lnTo>
                <a:lnTo>
                  <a:pt x="361" y="230"/>
                </a:lnTo>
                <a:lnTo>
                  <a:pt x="687" y="249"/>
                </a:lnTo>
                <a:lnTo>
                  <a:pt x="897" y="0"/>
                </a:lnTo>
                <a:lnTo>
                  <a:pt x="1191" y="1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2" name="Freeform 15"/>
          <p:cNvSpPr>
            <a:spLocks/>
          </p:cNvSpPr>
          <p:nvPr/>
        </p:nvSpPr>
        <p:spPr bwMode="auto">
          <a:xfrm>
            <a:off x="4081463" y="4916488"/>
            <a:ext cx="403225" cy="671512"/>
          </a:xfrm>
          <a:custGeom>
            <a:avLst/>
            <a:gdLst>
              <a:gd name="T0" fmla="*/ 2147483646 w 762"/>
              <a:gd name="T1" fmla="*/ 2147483646 h 1269"/>
              <a:gd name="T2" fmla="*/ 2147483646 w 762"/>
              <a:gd name="T3" fmla="*/ 2147483646 h 1269"/>
              <a:gd name="T4" fmla="*/ 2147483646 w 762"/>
              <a:gd name="T5" fmla="*/ 2147483646 h 1269"/>
              <a:gd name="T6" fmla="*/ 2147483646 w 762"/>
              <a:gd name="T7" fmla="*/ 2147483646 h 1269"/>
              <a:gd name="T8" fmla="*/ 2147483646 w 762"/>
              <a:gd name="T9" fmla="*/ 2147483646 h 1269"/>
              <a:gd name="T10" fmla="*/ 2147483646 w 762"/>
              <a:gd name="T11" fmla="*/ 2147483646 h 1269"/>
              <a:gd name="T12" fmla="*/ 2147483646 w 762"/>
              <a:gd name="T13" fmla="*/ 2147483646 h 1269"/>
              <a:gd name="T14" fmla="*/ 2147483646 w 762"/>
              <a:gd name="T15" fmla="*/ 2147483646 h 1269"/>
              <a:gd name="T16" fmla="*/ 2147483646 w 762"/>
              <a:gd name="T17" fmla="*/ 2147483646 h 1269"/>
              <a:gd name="T18" fmla="*/ 2147483646 w 762"/>
              <a:gd name="T19" fmla="*/ 2147483646 h 1269"/>
              <a:gd name="T20" fmla="*/ 2147483646 w 762"/>
              <a:gd name="T21" fmla="*/ 2147483646 h 1269"/>
              <a:gd name="T22" fmla="*/ 2147483646 w 762"/>
              <a:gd name="T23" fmla="*/ 2147483646 h 1269"/>
              <a:gd name="T24" fmla="*/ 2147483646 w 762"/>
              <a:gd name="T25" fmla="*/ 2147483646 h 1269"/>
              <a:gd name="T26" fmla="*/ 2147483646 w 762"/>
              <a:gd name="T27" fmla="*/ 2147483646 h 1269"/>
              <a:gd name="T28" fmla="*/ 2147483646 w 762"/>
              <a:gd name="T29" fmla="*/ 2147483646 h 1269"/>
              <a:gd name="T30" fmla="*/ 2147483646 w 762"/>
              <a:gd name="T31" fmla="*/ 2147483646 h 1269"/>
              <a:gd name="T32" fmla="*/ 2147483646 w 762"/>
              <a:gd name="T33" fmla="*/ 2147483646 h 1269"/>
              <a:gd name="T34" fmla="*/ 2147483646 w 762"/>
              <a:gd name="T35" fmla="*/ 2147483646 h 1269"/>
              <a:gd name="T36" fmla="*/ 2147483646 w 762"/>
              <a:gd name="T37" fmla="*/ 2147483646 h 1269"/>
              <a:gd name="T38" fmla="*/ 2147483646 w 762"/>
              <a:gd name="T39" fmla="*/ 2147483646 h 1269"/>
              <a:gd name="T40" fmla="*/ 2147483646 w 762"/>
              <a:gd name="T41" fmla="*/ 2147483646 h 1269"/>
              <a:gd name="T42" fmla="*/ 2147483646 w 762"/>
              <a:gd name="T43" fmla="*/ 2147483646 h 1269"/>
              <a:gd name="T44" fmla="*/ 2147483646 w 762"/>
              <a:gd name="T45" fmla="*/ 2147483646 h 1269"/>
              <a:gd name="T46" fmla="*/ 2147483646 w 762"/>
              <a:gd name="T47" fmla="*/ 2147483646 h 1269"/>
              <a:gd name="T48" fmla="*/ 2147483646 w 762"/>
              <a:gd name="T49" fmla="*/ 2147483646 h 1269"/>
              <a:gd name="T50" fmla="*/ 2147483646 w 762"/>
              <a:gd name="T51" fmla="*/ 2147483646 h 1269"/>
              <a:gd name="T52" fmla="*/ 2147483646 w 762"/>
              <a:gd name="T53" fmla="*/ 0 h 1269"/>
              <a:gd name="T54" fmla="*/ 2147483646 w 762"/>
              <a:gd name="T55" fmla="*/ 2147483646 h 1269"/>
              <a:gd name="T56" fmla="*/ 2147483646 w 762"/>
              <a:gd name="T57" fmla="*/ 2147483646 h 1269"/>
              <a:gd name="T58" fmla="*/ 0 w 762"/>
              <a:gd name="T59" fmla="*/ 2147483646 h 1269"/>
              <a:gd name="T60" fmla="*/ 2147483646 w 762"/>
              <a:gd name="T61" fmla="*/ 2147483646 h 126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62" h="1269">
                <a:moveTo>
                  <a:pt x="266" y="597"/>
                </a:moveTo>
                <a:lnTo>
                  <a:pt x="110" y="1190"/>
                </a:lnTo>
                <a:lnTo>
                  <a:pt x="138" y="1223"/>
                </a:lnTo>
                <a:lnTo>
                  <a:pt x="245" y="1260"/>
                </a:lnTo>
                <a:lnTo>
                  <a:pt x="245" y="1262"/>
                </a:lnTo>
                <a:lnTo>
                  <a:pt x="243" y="1263"/>
                </a:lnTo>
                <a:lnTo>
                  <a:pt x="243" y="1265"/>
                </a:lnTo>
                <a:lnTo>
                  <a:pt x="243" y="1266"/>
                </a:lnTo>
                <a:lnTo>
                  <a:pt x="242" y="1266"/>
                </a:lnTo>
                <a:lnTo>
                  <a:pt x="240" y="1268"/>
                </a:lnTo>
                <a:lnTo>
                  <a:pt x="240" y="1269"/>
                </a:lnTo>
                <a:lnTo>
                  <a:pt x="300" y="1260"/>
                </a:lnTo>
                <a:lnTo>
                  <a:pt x="363" y="1176"/>
                </a:lnTo>
                <a:lnTo>
                  <a:pt x="588" y="996"/>
                </a:lnTo>
                <a:lnTo>
                  <a:pt x="590" y="995"/>
                </a:lnTo>
                <a:lnTo>
                  <a:pt x="723" y="938"/>
                </a:lnTo>
                <a:lnTo>
                  <a:pt x="674" y="620"/>
                </a:lnTo>
                <a:lnTo>
                  <a:pt x="674" y="618"/>
                </a:lnTo>
                <a:lnTo>
                  <a:pt x="674" y="617"/>
                </a:lnTo>
                <a:lnTo>
                  <a:pt x="675" y="617"/>
                </a:lnTo>
                <a:lnTo>
                  <a:pt x="759" y="302"/>
                </a:lnTo>
                <a:lnTo>
                  <a:pt x="759" y="300"/>
                </a:lnTo>
                <a:lnTo>
                  <a:pt x="761" y="300"/>
                </a:lnTo>
                <a:lnTo>
                  <a:pt x="761" y="299"/>
                </a:lnTo>
                <a:lnTo>
                  <a:pt x="762" y="299"/>
                </a:lnTo>
                <a:lnTo>
                  <a:pt x="762" y="297"/>
                </a:lnTo>
                <a:lnTo>
                  <a:pt x="329" y="0"/>
                </a:lnTo>
                <a:lnTo>
                  <a:pt x="188" y="146"/>
                </a:lnTo>
                <a:lnTo>
                  <a:pt x="75" y="95"/>
                </a:lnTo>
                <a:lnTo>
                  <a:pt x="0" y="131"/>
                </a:lnTo>
                <a:lnTo>
                  <a:pt x="266" y="59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3" name="Freeform 16"/>
          <p:cNvSpPr>
            <a:spLocks/>
          </p:cNvSpPr>
          <p:nvPr/>
        </p:nvSpPr>
        <p:spPr bwMode="auto">
          <a:xfrm>
            <a:off x="4786313" y="5249863"/>
            <a:ext cx="98425" cy="146050"/>
          </a:xfrm>
          <a:custGeom>
            <a:avLst/>
            <a:gdLst>
              <a:gd name="T0" fmla="*/ 2147483646 w 185"/>
              <a:gd name="T1" fmla="*/ 2147483646 h 276"/>
              <a:gd name="T2" fmla="*/ 2147483646 w 185"/>
              <a:gd name="T3" fmla="*/ 2147483646 h 276"/>
              <a:gd name="T4" fmla="*/ 2147483646 w 185"/>
              <a:gd name="T5" fmla="*/ 2147483646 h 276"/>
              <a:gd name="T6" fmla="*/ 2147483646 w 185"/>
              <a:gd name="T7" fmla="*/ 2147483646 h 276"/>
              <a:gd name="T8" fmla="*/ 2147483646 w 185"/>
              <a:gd name="T9" fmla="*/ 2147483646 h 276"/>
              <a:gd name="T10" fmla="*/ 2147483646 w 185"/>
              <a:gd name="T11" fmla="*/ 2147483646 h 276"/>
              <a:gd name="T12" fmla="*/ 2147483646 w 185"/>
              <a:gd name="T13" fmla="*/ 2147483646 h 276"/>
              <a:gd name="T14" fmla="*/ 2147483646 w 185"/>
              <a:gd name="T15" fmla="*/ 2147483646 h 276"/>
              <a:gd name="T16" fmla="*/ 2147483646 w 185"/>
              <a:gd name="T17" fmla="*/ 2147483646 h 276"/>
              <a:gd name="T18" fmla="*/ 2147483646 w 185"/>
              <a:gd name="T19" fmla="*/ 2147483646 h 276"/>
              <a:gd name="T20" fmla="*/ 2147483646 w 185"/>
              <a:gd name="T21" fmla="*/ 2147483646 h 276"/>
              <a:gd name="T22" fmla="*/ 2147483646 w 185"/>
              <a:gd name="T23" fmla="*/ 2147483646 h 276"/>
              <a:gd name="T24" fmla="*/ 2147483646 w 185"/>
              <a:gd name="T25" fmla="*/ 2147483646 h 276"/>
              <a:gd name="T26" fmla="*/ 2147483646 w 185"/>
              <a:gd name="T27" fmla="*/ 2147483646 h 276"/>
              <a:gd name="T28" fmla="*/ 0 w 185"/>
              <a:gd name="T29" fmla="*/ 2147483646 h 276"/>
              <a:gd name="T30" fmla="*/ 2147483646 w 185"/>
              <a:gd name="T31" fmla="*/ 2147483646 h 276"/>
              <a:gd name="T32" fmla="*/ 2147483646 w 185"/>
              <a:gd name="T33" fmla="*/ 2147483646 h 276"/>
              <a:gd name="T34" fmla="*/ 2147483646 w 185"/>
              <a:gd name="T35" fmla="*/ 2147483646 h 276"/>
              <a:gd name="T36" fmla="*/ 2147483646 w 185"/>
              <a:gd name="T37" fmla="*/ 0 h 276"/>
              <a:gd name="T38" fmla="*/ 2147483646 w 185"/>
              <a:gd name="T39" fmla="*/ 2147483646 h 27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5" h="276">
                <a:moveTo>
                  <a:pt x="159" y="18"/>
                </a:moveTo>
                <a:lnTo>
                  <a:pt x="185" y="273"/>
                </a:lnTo>
                <a:lnTo>
                  <a:pt x="185" y="274"/>
                </a:lnTo>
                <a:lnTo>
                  <a:pt x="183" y="276"/>
                </a:lnTo>
                <a:lnTo>
                  <a:pt x="107" y="48"/>
                </a:lnTo>
                <a:lnTo>
                  <a:pt x="75" y="43"/>
                </a:lnTo>
                <a:lnTo>
                  <a:pt x="74" y="43"/>
                </a:lnTo>
                <a:lnTo>
                  <a:pt x="74" y="42"/>
                </a:lnTo>
                <a:lnTo>
                  <a:pt x="72" y="42"/>
                </a:lnTo>
                <a:lnTo>
                  <a:pt x="71" y="42"/>
                </a:lnTo>
                <a:lnTo>
                  <a:pt x="71" y="40"/>
                </a:lnTo>
                <a:lnTo>
                  <a:pt x="69" y="40"/>
                </a:lnTo>
                <a:lnTo>
                  <a:pt x="33" y="30"/>
                </a:lnTo>
                <a:lnTo>
                  <a:pt x="35" y="30"/>
                </a:lnTo>
                <a:lnTo>
                  <a:pt x="0" y="27"/>
                </a:lnTo>
                <a:lnTo>
                  <a:pt x="2" y="9"/>
                </a:lnTo>
                <a:lnTo>
                  <a:pt x="2" y="7"/>
                </a:lnTo>
                <a:lnTo>
                  <a:pt x="8" y="4"/>
                </a:lnTo>
                <a:lnTo>
                  <a:pt x="27" y="0"/>
                </a:lnTo>
                <a:lnTo>
                  <a:pt x="159" y="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4" name="Freeform 17"/>
          <p:cNvSpPr>
            <a:spLocks/>
          </p:cNvSpPr>
          <p:nvPr/>
        </p:nvSpPr>
        <p:spPr bwMode="auto">
          <a:xfrm>
            <a:off x="4686300" y="5138738"/>
            <a:ext cx="38100" cy="163512"/>
          </a:xfrm>
          <a:custGeom>
            <a:avLst/>
            <a:gdLst>
              <a:gd name="T0" fmla="*/ 2147483646 w 73"/>
              <a:gd name="T1" fmla="*/ 2147483646 h 309"/>
              <a:gd name="T2" fmla="*/ 2147483646 w 73"/>
              <a:gd name="T3" fmla="*/ 2147483646 h 309"/>
              <a:gd name="T4" fmla="*/ 2147483646 w 73"/>
              <a:gd name="T5" fmla="*/ 2147483646 h 309"/>
              <a:gd name="T6" fmla="*/ 0 w 73"/>
              <a:gd name="T7" fmla="*/ 2147483646 h 309"/>
              <a:gd name="T8" fmla="*/ 0 w 73"/>
              <a:gd name="T9" fmla="*/ 2147483646 h 309"/>
              <a:gd name="T10" fmla="*/ 2147483646 w 73"/>
              <a:gd name="T11" fmla="*/ 2147483646 h 309"/>
              <a:gd name="T12" fmla="*/ 2147483646 w 73"/>
              <a:gd name="T13" fmla="*/ 2147483646 h 309"/>
              <a:gd name="T14" fmla="*/ 2147483646 w 73"/>
              <a:gd name="T15" fmla="*/ 2147483646 h 309"/>
              <a:gd name="T16" fmla="*/ 2147483646 w 73"/>
              <a:gd name="T17" fmla="*/ 0 h 309"/>
              <a:gd name="T18" fmla="*/ 2147483646 w 73"/>
              <a:gd name="T19" fmla="*/ 2147483646 h 30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3" h="309">
                <a:moveTo>
                  <a:pt x="7" y="2"/>
                </a:move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5"/>
                </a:lnTo>
                <a:lnTo>
                  <a:pt x="61" y="294"/>
                </a:lnTo>
                <a:lnTo>
                  <a:pt x="73" y="309"/>
                </a:lnTo>
                <a:lnTo>
                  <a:pt x="55" y="44"/>
                </a:lnTo>
                <a:lnTo>
                  <a:pt x="7" y="0"/>
                </a:lnTo>
                <a:lnTo>
                  <a:pt x="7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5" name="Freeform 18"/>
          <p:cNvSpPr>
            <a:spLocks/>
          </p:cNvSpPr>
          <p:nvPr/>
        </p:nvSpPr>
        <p:spPr bwMode="auto">
          <a:xfrm>
            <a:off x="3789363" y="4946650"/>
            <a:ext cx="433387" cy="731838"/>
          </a:xfrm>
          <a:custGeom>
            <a:avLst/>
            <a:gdLst>
              <a:gd name="T0" fmla="*/ 2147483646 w 819"/>
              <a:gd name="T1" fmla="*/ 2147483646 h 1383"/>
              <a:gd name="T2" fmla="*/ 2147483646 w 819"/>
              <a:gd name="T3" fmla="*/ 2147483646 h 1383"/>
              <a:gd name="T4" fmla="*/ 2147483646 w 819"/>
              <a:gd name="T5" fmla="*/ 2147483646 h 1383"/>
              <a:gd name="T6" fmla="*/ 2147483646 w 819"/>
              <a:gd name="T7" fmla="*/ 2147483646 h 1383"/>
              <a:gd name="T8" fmla="*/ 2147483646 w 819"/>
              <a:gd name="T9" fmla="*/ 2147483646 h 1383"/>
              <a:gd name="T10" fmla="*/ 2147483646 w 819"/>
              <a:gd name="T11" fmla="*/ 2147483646 h 1383"/>
              <a:gd name="T12" fmla="*/ 2147483646 w 819"/>
              <a:gd name="T13" fmla="*/ 2147483646 h 1383"/>
              <a:gd name="T14" fmla="*/ 2147483646 w 819"/>
              <a:gd name="T15" fmla="*/ 2147483646 h 1383"/>
              <a:gd name="T16" fmla="*/ 2147483646 w 819"/>
              <a:gd name="T17" fmla="*/ 2147483646 h 1383"/>
              <a:gd name="T18" fmla="*/ 2147483646 w 819"/>
              <a:gd name="T19" fmla="*/ 2147483646 h 1383"/>
              <a:gd name="T20" fmla="*/ 2147483646 w 819"/>
              <a:gd name="T21" fmla="*/ 2147483646 h 1383"/>
              <a:gd name="T22" fmla="*/ 2147483646 w 819"/>
              <a:gd name="T23" fmla="*/ 2147483646 h 1383"/>
              <a:gd name="T24" fmla="*/ 2147483646 w 819"/>
              <a:gd name="T25" fmla="*/ 2147483646 h 1383"/>
              <a:gd name="T26" fmla="*/ 2147483646 w 819"/>
              <a:gd name="T27" fmla="*/ 2147483646 h 1383"/>
              <a:gd name="T28" fmla="*/ 2147483646 w 819"/>
              <a:gd name="T29" fmla="*/ 2147483646 h 1383"/>
              <a:gd name="T30" fmla="*/ 2147483646 w 819"/>
              <a:gd name="T31" fmla="*/ 2147483646 h 1383"/>
              <a:gd name="T32" fmla="*/ 2147483646 w 819"/>
              <a:gd name="T33" fmla="*/ 2147483646 h 1383"/>
              <a:gd name="T34" fmla="*/ 2147483646 w 819"/>
              <a:gd name="T35" fmla="*/ 2147483646 h 1383"/>
              <a:gd name="T36" fmla="*/ 2147483646 w 819"/>
              <a:gd name="T37" fmla="*/ 2147483646 h 1383"/>
              <a:gd name="T38" fmla="*/ 2147483646 w 819"/>
              <a:gd name="T39" fmla="*/ 2147483646 h 1383"/>
              <a:gd name="T40" fmla="*/ 2147483646 w 819"/>
              <a:gd name="T41" fmla="*/ 2147483646 h 1383"/>
              <a:gd name="T42" fmla="*/ 2147483646 w 819"/>
              <a:gd name="T43" fmla="*/ 2147483646 h 1383"/>
              <a:gd name="T44" fmla="*/ 2147483646 w 819"/>
              <a:gd name="T45" fmla="*/ 2147483646 h 1383"/>
              <a:gd name="T46" fmla="*/ 2147483646 w 819"/>
              <a:gd name="T47" fmla="*/ 2147483646 h 1383"/>
              <a:gd name="T48" fmla="*/ 2147483646 w 819"/>
              <a:gd name="T49" fmla="*/ 2147483646 h 1383"/>
              <a:gd name="T50" fmla="*/ 2147483646 w 819"/>
              <a:gd name="T51" fmla="*/ 2147483646 h 1383"/>
              <a:gd name="T52" fmla="*/ 2147483646 w 819"/>
              <a:gd name="T53" fmla="*/ 2147483646 h 1383"/>
              <a:gd name="T54" fmla="*/ 2147483646 w 819"/>
              <a:gd name="T55" fmla="*/ 2147483646 h 1383"/>
              <a:gd name="T56" fmla="*/ 0 w 819"/>
              <a:gd name="T57" fmla="*/ 2147483646 h 1383"/>
              <a:gd name="T58" fmla="*/ 2147483646 w 819"/>
              <a:gd name="T59" fmla="*/ 2147483646 h 1383"/>
              <a:gd name="T60" fmla="*/ 2147483646 w 819"/>
              <a:gd name="T61" fmla="*/ 2147483646 h 1383"/>
              <a:gd name="T62" fmla="*/ 2147483646 w 819"/>
              <a:gd name="T63" fmla="*/ 0 h 1383"/>
              <a:gd name="T64" fmla="*/ 2147483646 w 819"/>
              <a:gd name="T65" fmla="*/ 2147483646 h 1383"/>
              <a:gd name="T66" fmla="*/ 2147483646 w 819"/>
              <a:gd name="T67" fmla="*/ 2147483646 h 1383"/>
              <a:gd name="T68" fmla="*/ 2147483646 w 819"/>
              <a:gd name="T69" fmla="*/ 2147483646 h 1383"/>
              <a:gd name="T70" fmla="*/ 2147483646 w 819"/>
              <a:gd name="T71" fmla="*/ 2147483646 h 138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" h="1383">
                <a:moveTo>
                  <a:pt x="819" y="541"/>
                </a:moveTo>
                <a:lnTo>
                  <a:pt x="663" y="1134"/>
                </a:lnTo>
                <a:lnTo>
                  <a:pt x="663" y="1132"/>
                </a:lnTo>
                <a:lnTo>
                  <a:pt x="646" y="1117"/>
                </a:lnTo>
                <a:lnTo>
                  <a:pt x="646" y="1119"/>
                </a:lnTo>
                <a:lnTo>
                  <a:pt x="645" y="1119"/>
                </a:lnTo>
                <a:lnTo>
                  <a:pt x="643" y="1119"/>
                </a:lnTo>
                <a:lnTo>
                  <a:pt x="643" y="1117"/>
                </a:lnTo>
                <a:lnTo>
                  <a:pt x="642" y="1117"/>
                </a:lnTo>
                <a:lnTo>
                  <a:pt x="640" y="1117"/>
                </a:lnTo>
                <a:lnTo>
                  <a:pt x="492" y="1204"/>
                </a:lnTo>
                <a:lnTo>
                  <a:pt x="465" y="1282"/>
                </a:lnTo>
                <a:lnTo>
                  <a:pt x="465" y="1284"/>
                </a:lnTo>
                <a:lnTo>
                  <a:pt x="463" y="1285"/>
                </a:lnTo>
                <a:lnTo>
                  <a:pt x="463" y="1287"/>
                </a:lnTo>
                <a:lnTo>
                  <a:pt x="438" y="1317"/>
                </a:lnTo>
                <a:lnTo>
                  <a:pt x="436" y="1315"/>
                </a:lnTo>
                <a:lnTo>
                  <a:pt x="436" y="1314"/>
                </a:lnTo>
                <a:lnTo>
                  <a:pt x="436" y="1312"/>
                </a:lnTo>
                <a:lnTo>
                  <a:pt x="240" y="1377"/>
                </a:lnTo>
                <a:lnTo>
                  <a:pt x="240" y="1380"/>
                </a:lnTo>
                <a:lnTo>
                  <a:pt x="238" y="1380"/>
                </a:lnTo>
                <a:lnTo>
                  <a:pt x="237" y="1381"/>
                </a:lnTo>
                <a:lnTo>
                  <a:pt x="235" y="1381"/>
                </a:lnTo>
                <a:lnTo>
                  <a:pt x="235" y="1383"/>
                </a:lnTo>
                <a:lnTo>
                  <a:pt x="108" y="1350"/>
                </a:lnTo>
                <a:lnTo>
                  <a:pt x="97" y="882"/>
                </a:lnTo>
                <a:lnTo>
                  <a:pt x="15" y="843"/>
                </a:lnTo>
                <a:lnTo>
                  <a:pt x="0" y="522"/>
                </a:lnTo>
                <a:lnTo>
                  <a:pt x="181" y="567"/>
                </a:lnTo>
                <a:lnTo>
                  <a:pt x="193" y="163"/>
                </a:lnTo>
                <a:lnTo>
                  <a:pt x="453" y="0"/>
                </a:lnTo>
                <a:lnTo>
                  <a:pt x="465" y="3"/>
                </a:lnTo>
                <a:lnTo>
                  <a:pt x="628" y="39"/>
                </a:lnTo>
                <a:lnTo>
                  <a:pt x="553" y="75"/>
                </a:lnTo>
                <a:lnTo>
                  <a:pt x="819" y="54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6" name="Freeform 19"/>
          <p:cNvSpPr>
            <a:spLocks/>
          </p:cNvSpPr>
          <p:nvPr/>
        </p:nvSpPr>
        <p:spPr bwMode="auto">
          <a:xfrm>
            <a:off x="2528888" y="3582988"/>
            <a:ext cx="800100" cy="2112962"/>
          </a:xfrm>
          <a:custGeom>
            <a:avLst/>
            <a:gdLst>
              <a:gd name="T0" fmla="*/ 2147483646 w 1512"/>
              <a:gd name="T1" fmla="*/ 2147483646 h 3993"/>
              <a:gd name="T2" fmla="*/ 2147483646 w 1512"/>
              <a:gd name="T3" fmla="*/ 2147483646 h 3993"/>
              <a:gd name="T4" fmla="*/ 2147483646 w 1512"/>
              <a:gd name="T5" fmla="*/ 2147483646 h 3993"/>
              <a:gd name="T6" fmla="*/ 2147483646 w 1512"/>
              <a:gd name="T7" fmla="*/ 2147483646 h 3993"/>
              <a:gd name="T8" fmla="*/ 2147483646 w 1512"/>
              <a:gd name="T9" fmla="*/ 2147483646 h 3993"/>
              <a:gd name="T10" fmla="*/ 2147483646 w 1512"/>
              <a:gd name="T11" fmla="*/ 2147483646 h 3993"/>
              <a:gd name="T12" fmla="*/ 2147483646 w 1512"/>
              <a:gd name="T13" fmla="*/ 2147483646 h 3993"/>
              <a:gd name="T14" fmla="*/ 2147483646 w 1512"/>
              <a:gd name="T15" fmla="*/ 2147483646 h 3993"/>
              <a:gd name="T16" fmla="*/ 2147483646 w 1512"/>
              <a:gd name="T17" fmla="*/ 2147483646 h 3993"/>
              <a:gd name="T18" fmla="*/ 2147483646 w 1512"/>
              <a:gd name="T19" fmla="*/ 2147483646 h 3993"/>
              <a:gd name="T20" fmla="*/ 2147483646 w 1512"/>
              <a:gd name="T21" fmla="*/ 2147483646 h 3993"/>
              <a:gd name="T22" fmla="*/ 2147483646 w 1512"/>
              <a:gd name="T23" fmla="*/ 2147483646 h 3993"/>
              <a:gd name="T24" fmla="*/ 2147483646 w 1512"/>
              <a:gd name="T25" fmla="*/ 2147483646 h 3993"/>
              <a:gd name="T26" fmla="*/ 2147483646 w 1512"/>
              <a:gd name="T27" fmla="*/ 2147483646 h 3993"/>
              <a:gd name="T28" fmla="*/ 2147483646 w 1512"/>
              <a:gd name="T29" fmla="*/ 2147483646 h 3993"/>
              <a:gd name="T30" fmla="*/ 2147483646 w 1512"/>
              <a:gd name="T31" fmla="*/ 2147483646 h 3993"/>
              <a:gd name="T32" fmla="*/ 2147483646 w 1512"/>
              <a:gd name="T33" fmla="*/ 2147483646 h 3993"/>
              <a:gd name="T34" fmla="*/ 2147483646 w 1512"/>
              <a:gd name="T35" fmla="*/ 2147483646 h 3993"/>
              <a:gd name="T36" fmla="*/ 2147483646 w 1512"/>
              <a:gd name="T37" fmla="*/ 2147483646 h 3993"/>
              <a:gd name="T38" fmla="*/ 0 w 1512"/>
              <a:gd name="T39" fmla="*/ 2147483646 h 3993"/>
              <a:gd name="T40" fmla="*/ 2147483646 w 1512"/>
              <a:gd name="T41" fmla="*/ 0 h 3993"/>
              <a:gd name="T42" fmla="*/ 2147483646 w 1512"/>
              <a:gd name="T43" fmla="*/ 2147483646 h 3993"/>
              <a:gd name="T44" fmla="*/ 2147483646 w 1512"/>
              <a:gd name="T45" fmla="*/ 2147483646 h 3993"/>
              <a:gd name="T46" fmla="*/ 2147483646 w 1512"/>
              <a:gd name="T47" fmla="*/ 2147483646 h 3993"/>
              <a:gd name="T48" fmla="*/ 2147483646 w 1512"/>
              <a:gd name="T49" fmla="*/ 2147483646 h 3993"/>
              <a:gd name="T50" fmla="*/ 2147483646 w 1512"/>
              <a:gd name="T51" fmla="*/ 2147483646 h 3993"/>
              <a:gd name="T52" fmla="*/ 2147483646 w 1512"/>
              <a:gd name="T53" fmla="*/ 2147483646 h 3993"/>
              <a:gd name="T54" fmla="*/ 2147483646 w 1512"/>
              <a:gd name="T55" fmla="*/ 2147483646 h 3993"/>
              <a:gd name="T56" fmla="*/ 2147483646 w 1512"/>
              <a:gd name="T57" fmla="*/ 2147483646 h 3993"/>
              <a:gd name="T58" fmla="*/ 2147483646 w 1512"/>
              <a:gd name="T59" fmla="*/ 2147483646 h 3993"/>
              <a:gd name="T60" fmla="*/ 2147483646 w 1512"/>
              <a:gd name="T61" fmla="*/ 2147483646 h 3993"/>
              <a:gd name="T62" fmla="*/ 2147483646 w 1512"/>
              <a:gd name="T63" fmla="*/ 2147483646 h 3993"/>
              <a:gd name="T64" fmla="*/ 2147483646 w 1512"/>
              <a:gd name="T65" fmla="*/ 2147483646 h 3993"/>
              <a:gd name="T66" fmla="*/ 2147483646 w 1512"/>
              <a:gd name="T67" fmla="*/ 2147483646 h 3993"/>
              <a:gd name="T68" fmla="*/ 2147483646 w 1512"/>
              <a:gd name="T69" fmla="*/ 2147483646 h 3993"/>
              <a:gd name="T70" fmla="*/ 2147483646 w 1512"/>
              <a:gd name="T71" fmla="*/ 2147483646 h 3993"/>
              <a:gd name="T72" fmla="*/ 2147483646 w 1512"/>
              <a:gd name="T73" fmla="*/ 2147483646 h 3993"/>
              <a:gd name="T74" fmla="*/ 2147483646 w 1512"/>
              <a:gd name="T75" fmla="*/ 2147483646 h 3993"/>
              <a:gd name="T76" fmla="*/ 2147483646 w 1512"/>
              <a:gd name="T77" fmla="*/ 2147483646 h 3993"/>
              <a:gd name="T78" fmla="*/ 2147483646 w 1512"/>
              <a:gd name="T79" fmla="*/ 2147483646 h 3993"/>
              <a:gd name="T80" fmla="*/ 2147483646 w 1512"/>
              <a:gd name="T81" fmla="*/ 2147483646 h 3993"/>
              <a:gd name="T82" fmla="*/ 2147483646 w 1512"/>
              <a:gd name="T83" fmla="*/ 2147483646 h 3993"/>
              <a:gd name="T84" fmla="*/ 2147483646 w 1512"/>
              <a:gd name="T85" fmla="*/ 2147483646 h 3993"/>
              <a:gd name="T86" fmla="*/ 2147483646 w 1512"/>
              <a:gd name="T87" fmla="*/ 2147483646 h 3993"/>
              <a:gd name="T88" fmla="*/ 2147483646 w 1512"/>
              <a:gd name="T89" fmla="*/ 2147483646 h 3993"/>
              <a:gd name="T90" fmla="*/ 2147483646 w 1512"/>
              <a:gd name="T91" fmla="*/ 2147483646 h 3993"/>
              <a:gd name="T92" fmla="*/ 2147483646 w 1512"/>
              <a:gd name="T93" fmla="*/ 2147483646 h 3993"/>
              <a:gd name="T94" fmla="*/ 2147483646 w 1512"/>
              <a:gd name="T95" fmla="*/ 2147483646 h 399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12" h="3993">
                <a:moveTo>
                  <a:pt x="1357" y="2922"/>
                </a:moveTo>
                <a:lnTo>
                  <a:pt x="1068" y="3303"/>
                </a:lnTo>
                <a:lnTo>
                  <a:pt x="1045" y="3206"/>
                </a:lnTo>
                <a:lnTo>
                  <a:pt x="921" y="3024"/>
                </a:lnTo>
                <a:lnTo>
                  <a:pt x="883" y="3056"/>
                </a:lnTo>
                <a:lnTo>
                  <a:pt x="460" y="3260"/>
                </a:lnTo>
                <a:lnTo>
                  <a:pt x="394" y="3213"/>
                </a:lnTo>
                <a:lnTo>
                  <a:pt x="652" y="3557"/>
                </a:lnTo>
                <a:lnTo>
                  <a:pt x="625" y="3641"/>
                </a:lnTo>
                <a:lnTo>
                  <a:pt x="504" y="3810"/>
                </a:lnTo>
                <a:lnTo>
                  <a:pt x="531" y="3936"/>
                </a:lnTo>
                <a:lnTo>
                  <a:pt x="529" y="3938"/>
                </a:lnTo>
                <a:lnTo>
                  <a:pt x="363" y="3951"/>
                </a:lnTo>
                <a:lnTo>
                  <a:pt x="159" y="3993"/>
                </a:lnTo>
                <a:lnTo>
                  <a:pt x="145" y="3458"/>
                </a:lnTo>
                <a:lnTo>
                  <a:pt x="123" y="2814"/>
                </a:lnTo>
                <a:lnTo>
                  <a:pt x="121" y="2726"/>
                </a:lnTo>
                <a:lnTo>
                  <a:pt x="72" y="1529"/>
                </a:lnTo>
                <a:lnTo>
                  <a:pt x="3" y="360"/>
                </a:lnTo>
                <a:lnTo>
                  <a:pt x="0" y="242"/>
                </a:lnTo>
                <a:lnTo>
                  <a:pt x="136" y="0"/>
                </a:lnTo>
                <a:lnTo>
                  <a:pt x="169" y="30"/>
                </a:lnTo>
                <a:lnTo>
                  <a:pt x="330" y="242"/>
                </a:lnTo>
                <a:lnTo>
                  <a:pt x="322" y="258"/>
                </a:lnTo>
                <a:lnTo>
                  <a:pt x="325" y="263"/>
                </a:lnTo>
                <a:lnTo>
                  <a:pt x="336" y="270"/>
                </a:lnTo>
                <a:lnTo>
                  <a:pt x="339" y="272"/>
                </a:lnTo>
                <a:lnTo>
                  <a:pt x="349" y="282"/>
                </a:lnTo>
                <a:lnTo>
                  <a:pt x="364" y="282"/>
                </a:lnTo>
                <a:lnTo>
                  <a:pt x="379" y="290"/>
                </a:lnTo>
                <a:lnTo>
                  <a:pt x="382" y="290"/>
                </a:lnTo>
                <a:lnTo>
                  <a:pt x="387" y="291"/>
                </a:lnTo>
                <a:lnTo>
                  <a:pt x="387" y="293"/>
                </a:lnTo>
                <a:lnTo>
                  <a:pt x="394" y="296"/>
                </a:lnTo>
                <a:lnTo>
                  <a:pt x="397" y="294"/>
                </a:lnTo>
                <a:lnTo>
                  <a:pt x="403" y="290"/>
                </a:lnTo>
                <a:lnTo>
                  <a:pt x="421" y="282"/>
                </a:lnTo>
                <a:lnTo>
                  <a:pt x="427" y="282"/>
                </a:lnTo>
                <a:lnTo>
                  <a:pt x="435" y="275"/>
                </a:lnTo>
                <a:lnTo>
                  <a:pt x="432" y="275"/>
                </a:lnTo>
                <a:lnTo>
                  <a:pt x="414" y="257"/>
                </a:lnTo>
                <a:lnTo>
                  <a:pt x="414" y="242"/>
                </a:lnTo>
                <a:lnTo>
                  <a:pt x="436" y="174"/>
                </a:lnTo>
                <a:lnTo>
                  <a:pt x="556" y="1574"/>
                </a:lnTo>
                <a:lnTo>
                  <a:pt x="834" y="1412"/>
                </a:lnTo>
                <a:lnTo>
                  <a:pt x="1512" y="2277"/>
                </a:lnTo>
                <a:lnTo>
                  <a:pt x="1449" y="2325"/>
                </a:lnTo>
                <a:lnTo>
                  <a:pt x="1357" y="292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7" name="Freeform 20"/>
          <p:cNvSpPr>
            <a:spLocks/>
          </p:cNvSpPr>
          <p:nvPr/>
        </p:nvSpPr>
        <p:spPr bwMode="auto">
          <a:xfrm>
            <a:off x="3516313" y="5222875"/>
            <a:ext cx="330200" cy="604838"/>
          </a:xfrm>
          <a:custGeom>
            <a:avLst/>
            <a:gdLst>
              <a:gd name="T0" fmla="*/ 2147483646 w 624"/>
              <a:gd name="T1" fmla="*/ 0 h 1144"/>
              <a:gd name="T2" fmla="*/ 2147483646 w 624"/>
              <a:gd name="T3" fmla="*/ 2147483646 h 1144"/>
              <a:gd name="T4" fmla="*/ 2147483646 w 624"/>
              <a:gd name="T5" fmla="*/ 2147483646 h 1144"/>
              <a:gd name="T6" fmla="*/ 2147483646 w 624"/>
              <a:gd name="T7" fmla="*/ 2147483646 h 1144"/>
              <a:gd name="T8" fmla="*/ 2147483646 w 624"/>
              <a:gd name="T9" fmla="*/ 2147483646 h 1144"/>
              <a:gd name="T10" fmla="*/ 2147483646 w 624"/>
              <a:gd name="T11" fmla="*/ 2147483646 h 1144"/>
              <a:gd name="T12" fmla="*/ 2147483646 w 624"/>
              <a:gd name="T13" fmla="*/ 2147483646 h 1144"/>
              <a:gd name="T14" fmla="*/ 2147483646 w 624"/>
              <a:gd name="T15" fmla="*/ 2147483646 h 1144"/>
              <a:gd name="T16" fmla="*/ 2147483646 w 624"/>
              <a:gd name="T17" fmla="*/ 2147483646 h 1144"/>
              <a:gd name="T18" fmla="*/ 2147483646 w 624"/>
              <a:gd name="T19" fmla="*/ 2147483646 h 1144"/>
              <a:gd name="T20" fmla="*/ 2147483646 w 624"/>
              <a:gd name="T21" fmla="*/ 2147483646 h 1144"/>
              <a:gd name="T22" fmla="*/ 2147483646 w 624"/>
              <a:gd name="T23" fmla="*/ 2147483646 h 1144"/>
              <a:gd name="T24" fmla="*/ 2147483646 w 624"/>
              <a:gd name="T25" fmla="*/ 2147483646 h 1144"/>
              <a:gd name="T26" fmla="*/ 2147483646 w 624"/>
              <a:gd name="T27" fmla="*/ 2147483646 h 1144"/>
              <a:gd name="T28" fmla="*/ 2147483646 w 624"/>
              <a:gd name="T29" fmla="*/ 2147483646 h 1144"/>
              <a:gd name="T30" fmla="*/ 2147483646 w 624"/>
              <a:gd name="T31" fmla="*/ 2147483646 h 1144"/>
              <a:gd name="T32" fmla="*/ 2147483646 w 624"/>
              <a:gd name="T33" fmla="*/ 2147483646 h 1144"/>
              <a:gd name="T34" fmla="*/ 0 w 624"/>
              <a:gd name="T35" fmla="*/ 2147483646 h 1144"/>
              <a:gd name="T36" fmla="*/ 2147483646 w 624"/>
              <a:gd name="T37" fmla="*/ 2147483646 h 1144"/>
              <a:gd name="T38" fmla="*/ 2147483646 w 624"/>
              <a:gd name="T39" fmla="*/ 2147483646 h 1144"/>
              <a:gd name="T40" fmla="*/ 2147483646 w 624"/>
              <a:gd name="T41" fmla="*/ 2147483646 h 1144"/>
              <a:gd name="T42" fmla="*/ 2147483646 w 624"/>
              <a:gd name="T43" fmla="*/ 2147483646 h 1144"/>
              <a:gd name="T44" fmla="*/ 2147483646 w 624"/>
              <a:gd name="T45" fmla="*/ 2147483646 h 1144"/>
              <a:gd name="T46" fmla="*/ 2147483646 w 624"/>
              <a:gd name="T47" fmla="*/ 0 h 1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4" h="1144">
                <a:moveTo>
                  <a:pt x="516" y="0"/>
                </a:moveTo>
                <a:lnTo>
                  <a:pt x="531" y="321"/>
                </a:lnTo>
                <a:lnTo>
                  <a:pt x="613" y="360"/>
                </a:lnTo>
                <a:lnTo>
                  <a:pt x="624" y="828"/>
                </a:lnTo>
                <a:lnTo>
                  <a:pt x="624" y="826"/>
                </a:lnTo>
                <a:lnTo>
                  <a:pt x="610" y="823"/>
                </a:lnTo>
                <a:lnTo>
                  <a:pt x="607" y="826"/>
                </a:lnTo>
                <a:lnTo>
                  <a:pt x="603" y="832"/>
                </a:lnTo>
                <a:lnTo>
                  <a:pt x="531" y="991"/>
                </a:lnTo>
                <a:lnTo>
                  <a:pt x="526" y="1003"/>
                </a:lnTo>
                <a:lnTo>
                  <a:pt x="379" y="1144"/>
                </a:lnTo>
                <a:lnTo>
                  <a:pt x="313" y="1021"/>
                </a:lnTo>
                <a:lnTo>
                  <a:pt x="304" y="1018"/>
                </a:lnTo>
                <a:lnTo>
                  <a:pt x="282" y="1011"/>
                </a:lnTo>
                <a:lnTo>
                  <a:pt x="307" y="810"/>
                </a:lnTo>
                <a:lnTo>
                  <a:pt x="270" y="681"/>
                </a:lnTo>
                <a:lnTo>
                  <a:pt x="16" y="423"/>
                </a:lnTo>
                <a:lnTo>
                  <a:pt x="0" y="360"/>
                </a:lnTo>
                <a:lnTo>
                  <a:pt x="10" y="358"/>
                </a:lnTo>
                <a:lnTo>
                  <a:pt x="70" y="52"/>
                </a:lnTo>
                <a:lnTo>
                  <a:pt x="69" y="40"/>
                </a:lnTo>
                <a:lnTo>
                  <a:pt x="264" y="82"/>
                </a:lnTo>
                <a:lnTo>
                  <a:pt x="264" y="81"/>
                </a:lnTo>
                <a:lnTo>
                  <a:pt x="516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8" name="Freeform 21"/>
          <p:cNvSpPr>
            <a:spLocks/>
          </p:cNvSpPr>
          <p:nvPr/>
        </p:nvSpPr>
        <p:spPr bwMode="auto">
          <a:xfrm>
            <a:off x="4029075" y="4392613"/>
            <a:ext cx="679450" cy="681037"/>
          </a:xfrm>
          <a:custGeom>
            <a:avLst/>
            <a:gdLst>
              <a:gd name="T0" fmla="*/ 2147483646 w 1284"/>
              <a:gd name="T1" fmla="*/ 2147483646 h 1288"/>
              <a:gd name="T2" fmla="*/ 2147483646 w 1284"/>
              <a:gd name="T3" fmla="*/ 2147483646 h 1288"/>
              <a:gd name="T4" fmla="*/ 2147483646 w 1284"/>
              <a:gd name="T5" fmla="*/ 2147483646 h 1288"/>
              <a:gd name="T6" fmla="*/ 2147483646 w 1284"/>
              <a:gd name="T7" fmla="*/ 2147483646 h 1288"/>
              <a:gd name="T8" fmla="*/ 2147483646 w 1284"/>
              <a:gd name="T9" fmla="*/ 2147483646 h 1288"/>
              <a:gd name="T10" fmla="*/ 2147483646 w 1284"/>
              <a:gd name="T11" fmla="*/ 2147483646 h 1288"/>
              <a:gd name="T12" fmla="*/ 2147483646 w 1284"/>
              <a:gd name="T13" fmla="*/ 2147483646 h 1288"/>
              <a:gd name="T14" fmla="*/ 2147483646 w 1284"/>
              <a:gd name="T15" fmla="*/ 2147483646 h 1288"/>
              <a:gd name="T16" fmla="*/ 2147483646 w 1284"/>
              <a:gd name="T17" fmla="*/ 2147483646 h 1288"/>
              <a:gd name="T18" fmla="*/ 2147483646 w 1284"/>
              <a:gd name="T19" fmla="*/ 2147483646 h 1288"/>
              <a:gd name="T20" fmla="*/ 2147483646 w 1284"/>
              <a:gd name="T21" fmla="*/ 2147483646 h 1288"/>
              <a:gd name="T22" fmla="*/ 2147483646 w 1284"/>
              <a:gd name="T23" fmla="*/ 2147483646 h 1288"/>
              <a:gd name="T24" fmla="*/ 2147483646 w 1284"/>
              <a:gd name="T25" fmla="*/ 2147483646 h 1288"/>
              <a:gd name="T26" fmla="*/ 2147483646 w 1284"/>
              <a:gd name="T27" fmla="*/ 2147483646 h 1288"/>
              <a:gd name="T28" fmla="*/ 2147483646 w 1284"/>
              <a:gd name="T29" fmla="*/ 2147483646 h 1288"/>
              <a:gd name="T30" fmla="*/ 2147483646 w 1284"/>
              <a:gd name="T31" fmla="*/ 2147483646 h 1288"/>
              <a:gd name="T32" fmla="*/ 2147483646 w 1284"/>
              <a:gd name="T33" fmla="*/ 2147483646 h 1288"/>
              <a:gd name="T34" fmla="*/ 2147483646 w 1284"/>
              <a:gd name="T35" fmla="*/ 2147483646 h 1288"/>
              <a:gd name="T36" fmla="*/ 2147483646 w 1284"/>
              <a:gd name="T37" fmla="*/ 2147483646 h 1288"/>
              <a:gd name="T38" fmla="*/ 0 w 1284"/>
              <a:gd name="T39" fmla="*/ 2147483646 h 1288"/>
              <a:gd name="T40" fmla="*/ 2147483646 w 1284"/>
              <a:gd name="T41" fmla="*/ 2147483646 h 1288"/>
              <a:gd name="T42" fmla="*/ 2147483646 w 1284"/>
              <a:gd name="T43" fmla="*/ 2147483646 h 1288"/>
              <a:gd name="T44" fmla="*/ 2147483646 w 1284"/>
              <a:gd name="T45" fmla="*/ 2147483646 h 1288"/>
              <a:gd name="T46" fmla="*/ 2147483646 w 1284"/>
              <a:gd name="T47" fmla="*/ 2147483646 h 1288"/>
              <a:gd name="T48" fmla="*/ 2147483646 w 1284"/>
              <a:gd name="T49" fmla="*/ 2147483646 h 1288"/>
              <a:gd name="T50" fmla="*/ 2147483646 w 1284"/>
              <a:gd name="T51" fmla="*/ 0 h 1288"/>
              <a:gd name="T52" fmla="*/ 2147483646 w 1284"/>
              <a:gd name="T53" fmla="*/ 2147483646 h 1288"/>
              <a:gd name="T54" fmla="*/ 2147483646 w 1284"/>
              <a:gd name="T55" fmla="*/ 2147483646 h 1288"/>
              <a:gd name="T56" fmla="*/ 2147483646 w 1284"/>
              <a:gd name="T57" fmla="*/ 2147483646 h 1288"/>
              <a:gd name="T58" fmla="*/ 2147483646 w 1284"/>
              <a:gd name="T59" fmla="*/ 2147483646 h 1288"/>
              <a:gd name="T60" fmla="*/ 2147483646 w 1284"/>
              <a:gd name="T61" fmla="*/ 2147483646 h 1288"/>
              <a:gd name="T62" fmla="*/ 2147483646 w 1284"/>
              <a:gd name="T63" fmla="*/ 2147483646 h 1288"/>
              <a:gd name="T64" fmla="*/ 2147483646 w 1284"/>
              <a:gd name="T65" fmla="*/ 2147483646 h 12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4" h="1288">
                <a:moveTo>
                  <a:pt x="1248" y="172"/>
                </a:moveTo>
                <a:lnTo>
                  <a:pt x="1284" y="625"/>
                </a:lnTo>
                <a:lnTo>
                  <a:pt x="1279" y="627"/>
                </a:lnTo>
                <a:lnTo>
                  <a:pt x="1264" y="628"/>
                </a:lnTo>
                <a:lnTo>
                  <a:pt x="1258" y="643"/>
                </a:lnTo>
                <a:lnTo>
                  <a:pt x="1140" y="816"/>
                </a:lnTo>
                <a:lnTo>
                  <a:pt x="1138" y="817"/>
                </a:lnTo>
                <a:lnTo>
                  <a:pt x="1138" y="819"/>
                </a:lnTo>
                <a:lnTo>
                  <a:pt x="985" y="964"/>
                </a:lnTo>
                <a:lnTo>
                  <a:pt x="985" y="966"/>
                </a:lnTo>
                <a:lnTo>
                  <a:pt x="985" y="967"/>
                </a:lnTo>
                <a:lnTo>
                  <a:pt x="915" y="1167"/>
                </a:lnTo>
                <a:lnTo>
                  <a:pt x="867" y="1285"/>
                </a:lnTo>
                <a:lnTo>
                  <a:pt x="865" y="1287"/>
                </a:lnTo>
                <a:lnTo>
                  <a:pt x="862" y="1288"/>
                </a:lnTo>
                <a:lnTo>
                  <a:pt x="429" y="991"/>
                </a:lnTo>
                <a:lnTo>
                  <a:pt x="288" y="1137"/>
                </a:lnTo>
                <a:lnTo>
                  <a:pt x="175" y="1086"/>
                </a:lnTo>
                <a:lnTo>
                  <a:pt x="12" y="1050"/>
                </a:lnTo>
                <a:lnTo>
                  <a:pt x="0" y="1047"/>
                </a:lnTo>
                <a:lnTo>
                  <a:pt x="199" y="753"/>
                </a:lnTo>
                <a:lnTo>
                  <a:pt x="205" y="282"/>
                </a:lnTo>
                <a:lnTo>
                  <a:pt x="66" y="139"/>
                </a:lnTo>
                <a:lnTo>
                  <a:pt x="163" y="126"/>
                </a:lnTo>
                <a:lnTo>
                  <a:pt x="198" y="9"/>
                </a:lnTo>
                <a:lnTo>
                  <a:pt x="294" y="0"/>
                </a:lnTo>
                <a:lnTo>
                  <a:pt x="324" y="91"/>
                </a:lnTo>
                <a:lnTo>
                  <a:pt x="433" y="72"/>
                </a:lnTo>
                <a:lnTo>
                  <a:pt x="546" y="52"/>
                </a:lnTo>
                <a:lnTo>
                  <a:pt x="585" y="273"/>
                </a:lnTo>
                <a:lnTo>
                  <a:pt x="1246" y="171"/>
                </a:lnTo>
                <a:lnTo>
                  <a:pt x="1246" y="172"/>
                </a:lnTo>
                <a:lnTo>
                  <a:pt x="1248" y="17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49" name="Freeform 22"/>
          <p:cNvSpPr>
            <a:spLocks/>
          </p:cNvSpPr>
          <p:nvPr/>
        </p:nvSpPr>
        <p:spPr bwMode="auto">
          <a:xfrm>
            <a:off x="4545013" y="4878388"/>
            <a:ext cx="95250" cy="198437"/>
          </a:xfrm>
          <a:custGeom>
            <a:avLst/>
            <a:gdLst>
              <a:gd name="T0" fmla="*/ 2147483646 w 180"/>
              <a:gd name="T1" fmla="*/ 2147483646 h 375"/>
              <a:gd name="T2" fmla="*/ 2147483646 w 180"/>
              <a:gd name="T3" fmla="*/ 2147483646 h 375"/>
              <a:gd name="T4" fmla="*/ 2147483646 w 180"/>
              <a:gd name="T5" fmla="*/ 2147483646 h 375"/>
              <a:gd name="T6" fmla="*/ 2147483646 w 180"/>
              <a:gd name="T7" fmla="*/ 2147483646 h 375"/>
              <a:gd name="T8" fmla="*/ 2147483646 w 180"/>
              <a:gd name="T9" fmla="*/ 2147483646 h 375"/>
              <a:gd name="T10" fmla="*/ 2147483646 w 180"/>
              <a:gd name="T11" fmla="*/ 2147483646 h 375"/>
              <a:gd name="T12" fmla="*/ 2147483646 w 180"/>
              <a:gd name="T13" fmla="*/ 2147483646 h 375"/>
              <a:gd name="T14" fmla="*/ 2147483646 w 180"/>
              <a:gd name="T15" fmla="*/ 2147483646 h 375"/>
              <a:gd name="T16" fmla="*/ 2147483646 w 180"/>
              <a:gd name="T17" fmla="*/ 2147483646 h 375"/>
              <a:gd name="T18" fmla="*/ 2147483646 w 180"/>
              <a:gd name="T19" fmla="*/ 2147483646 h 375"/>
              <a:gd name="T20" fmla="*/ 2147483646 w 180"/>
              <a:gd name="T21" fmla="*/ 2147483646 h 375"/>
              <a:gd name="T22" fmla="*/ 2147483646 w 180"/>
              <a:gd name="T23" fmla="*/ 2147483646 h 375"/>
              <a:gd name="T24" fmla="*/ 2147483646 w 180"/>
              <a:gd name="T25" fmla="*/ 2147483646 h 375"/>
              <a:gd name="T26" fmla="*/ 2147483646 w 180"/>
              <a:gd name="T27" fmla="*/ 2147483646 h 375"/>
              <a:gd name="T28" fmla="*/ 2147483646 w 180"/>
              <a:gd name="T29" fmla="*/ 2147483646 h 375"/>
              <a:gd name="T30" fmla="*/ 2147483646 w 180"/>
              <a:gd name="T31" fmla="*/ 0 h 375"/>
              <a:gd name="T32" fmla="*/ 2147483646 w 180"/>
              <a:gd name="T33" fmla="*/ 0 h 375"/>
              <a:gd name="T34" fmla="*/ 2147483646 w 180"/>
              <a:gd name="T35" fmla="*/ 0 h 375"/>
              <a:gd name="T36" fmla="*/ 2147483646 w 180"/>
              <a:gd name="T37" fmla="*/ 2147483646 h 375"/>
              <a:gd name="T38" fmla="*/ 2147483646 w 180"/>
              <a:gd name="T39" fmla="*/ 2147483646 h 375"/>
              <a:gd name="T40" fmla="*/ 2147483646 w 180"/>
              <a:gd name="T41" fmla="*/ 2147483646 h 375"/>
              <a:gd name="T42" fmla="*/ 2147483646 w 180"/>
              <a:gd name="T43" fmla="*/ 2147483646 h 375"/>
              <a:gd name="T44" fmla="*/ 2147483646 w 180"/>
              <a:gd name="T45" fmla="*/ 2147483646 h 375"/>
              <a:gd name="T46" fmla="*/ 2147483646 w 180"/>
              <a:gd name="T47" fmla="*/ 2147483646 h 375"/>
              <a:gd name="T48" fmla="*/ 2147483646 w 180"/>
              <a:gd name="T49" fmla="*/ 2147483646 h 375"/>
              <a:gd name="T50" fmla="*/ 2147483646 w 180"/>
              <a:gd name="T51" fmla="*/ 2147483646 h 375"/>
              <a:gd name="T52" fmla="*/ 2147483646 w 180"/>
              <a:gd name="T53" fmla="*/ 2147483646 h 375"/>
              <a:gd name="T54" fmla="*/ 2147483646 w 180"/>
              <a:gd name="T55" fmla="*/ 2147483646 h 375"/>
              <a:gd name="T56" fmla="*/ 2147483646 w 180"/>
              <a:gd name="T57" fmla="*/ 2147483646 h 375"/>
              <a:gd name="T58" fmla="*/ 2147483646 w 180"/>
              <a:gd name="T59" fmla="*/ 2147483646 h 375"/>
              <a:gd name="T60" fmla="*/ 2147483646 w 180"/>
              <a:gd name="T61" fmla="*/ 2147483646 h 375"/>
              <a:gd name="T62" fmla="*/ 0 w 180"/>
              <a:gd name="T63" fmla="*/ 2147483646 h 375"/>
              <a:gd name="T64" fmla="*/ 2147483646 w 180"/>
              <a:gd name="T65" fmla="*/ 2147483646 h 375"/>
              <a:gd name="T66" fmla="*/ 2147483646 w 180"/>
              <a:gd name="T67" fmla="*/ 2147483646 h 375"/>
              <a:gd name="T68" fmla="*/ 2147483646 w 180"/>
              <a:gd name="T69" fmla="*/ 2147483646 h 375"/>
              <a:gd name="T70" fmla="*/ 2147483646 w 180"/>
              <a:gd name="T71" fmla="*/ 2147483646 h 375"/>
              <a:gd name="T72" fmla="*/ 2147483646 w 180"/>
              <a:gd name="T73" fmla="*/ 2147483646 h 375"/>
              <a:gd name="T74" fmla="*/ 2147483646 w 180"/>
              <a:gd name="T75" fmla="*/ 2147483646 h 375"/>
              <a:gd name="T76" fmla="*/ 2147483646 w 180"/>
              <a:gd name="T77" fmla="*/ 2147483646 h 375"/>
              <a:gd name="T78" fmla="*/ 2147483646 w 180"/>
              <a:gd name="T79" fmla="*/ 2147483646 h 375"/>
              <a:gd name="T80" fmla="*/ 2147483646 w 180"/>
              <a:gd name="T81" fmla="*/ 2147483646 h 375"/>
              <a:gd name="T82" fmla="*/ 2147483646 w 180"/>
              <a:gd name="T83" fmla="*/ 2147483646 h 375"/>
              <a:gd name="T84" fmla="*/ 2147483646 w 180"/>
              <a:gd name="T85" fmla="*/ 2147483646 h 37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0" h="375">
                <a:moveTo>
                  <a:pt x="159" y="132"/>
                </a:moveTo>
                <a:lnTo>
                  <a:pt x="161" y="132"/>
                </a:lnTo>
                <a:lnTo>
                  <a:pt x="161" y="131"/>
                </a:lnTo>
                <a:lnTo>
                  <a:pt x="162" y="131"/>
                </a:lnTo>
                <a:lnTo>
                  <a:pt x="162" y="129"/>
                </a:lnTo>
                <a:lnTo>
                  <a:pt x="164" y="128"/>
                </a:lnTo>
                <a:lnTo>
                  <a:pt x="164" y="129"/>
                </a:lnTo>
                <a:lnTo>
                  <a:pt x="180" y="45"/>
                </a:lnTo>
                <a:lnTo>
                  <a:pt x="164" y="24"/>
                </a:lnTo>
                <a:lnTo>
                  <a:pt x="162" y="23"/>
                </a:lnTo>
                <a:lnTo>
                  <a:pt x="159" y="20"/>
                </a:lnTo>
                <a:lnTo>
                  <a:pt x="158" y="17"/>
                </a:lnTo>
                <a:lnTo>
                  <a:pt x="156" y="11"/>
                </a:lnTo>
                <a:lnTo>
                  <a:pt x="158" y="6"/>
                </a:lnTo>
                <a:lnTo>
                  <a:pt x="156" y="3"/>
                </a:lnTo>
                <a:lnTo>
                  <a:pt x="155" y="0"/>
                </a:lnTo>
                <a:lnTo>
                  <a:pt x="153" y="0"/>
                </a:lnTo>
                <a:lnTo>
                  <a:pt x="152" y="0"/>
                </a:lnTo>
                <a:lnTo>
                  <a:pt x="150" y="2"/>
                </a:lnTo>
                <a:lnTo>
                  <a:pt x="150" y="5"/>
                </a:lnTo>
                <a:lnTo>
                  <a:pt x="125" y="35"/>
                </a:lnTo>
                <a:lnTo>
                  <a:pt x="122" y="36"/>
                </a:lnTo>
                <a:lnTo>
                  <a:pt x="119" y="36"/>
                </a:lnTo>
                <a:lnTo>
                  <a:pt x="117" y="36"/>
                </a:lnTo>
                <a:lnTo>
                  <a:pt x="117" y="38"/>
                </a:lnTo>
                <a:lnTo>
                  <a:pt x="116" y="38"/>
                </a:lnTo>
                <a:lnTo>
                  <a:pt x="113" y="38"/>
                </a:lnTo>
                <a:lnTo>
                  <a:pt x="113" y="41"/>
                </a:lnTo>
                <a:lnTo>
                  <a:pt x="114" y="42"/>
                </a:lnTo>
                <a:lnTo>
                  <a:pt x="116" y="44"/>
                </a:lnTo>
                <a:lnTo>
                  <a:pt x="116" y="45"/>
                </a:lnTo>
                <a:lnTo>
                  <a:pt x="0" y="366"/>
                </a:lnTo>
                <a:lnTo>
                  <a:pt x="95" y="375"/>
                </a:lnTo>
                <a:lnTo>
                  <a:pt x="96" y="374"/>
                </a:lnTo>
                <a:lnTo>
                  <a:pt x="95" y="372"/>
                </a:lnTo>
                <a:lnTo>
                  <a:pt x="95" y="371"/>
                </a:lnTo>
                <a:lnTo>
                  <a:pt x="95" y="369"/>
                </a:lnTo>
                <a:lnTo>
                  <a:pt x="93" y="369"/>
                </a:lnTo>
                <a:lnTo>
                  <a:pt x="93" y="368"/>
                </a:lnTo>
                <a:lnTo>
                  <a:pt x="93" y="366"/>
                </a:lnTo>
                <a:lnTo>
                  <a:pt x="156" y="134"/>
                </a:lnTo>
                <a:lnTo>
                  <a:pt x="158" y="134"/>
                </a:lnTo>
                <a:lnTo>
                  <a:pt x="159" y="1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0" name="Freeform 23"/>
          <p:cNvSpPr>
            <a:spLocks/>
          </p:cNvSpPr>
          <p:nvPr/>
        </p:nvSpPr>
        <p:spPr bwMode="auto">
          <a:xfrm>
            <a:off x="5365750" y="3124200"/>
            <a:ext cx="1103313" cy="1743075"/>
          </a:xfrm>
          <a:custGeom>
            <a:avLst/>
            <a:gdLst>
              <a:gd name="T0" fmla="*/ 2147483646 w 2084"/>
              <a:gd name="T1" fmla="*/ 2147483646 h 3293"/>
              <a:gd name="T2" fmla="*/ 2147483646 w 2084"/>
              <a:gd name="T3" fmla="*/ 2147483646 h 3293"/>
              <a:gd name="T4" fmla="*/ 2147483646 w 2084"/>
              <a:gd name="T5" fmla="*/ 2147483646 h 3293"/>
              <a:gd name="T6" fmla="*/ 2147483646 w 2084"/>
              <a:gd name="T7" fmla="*/ 2147483646 h 3293"/>
              <a:gd name="T8" fmla="*/ 2147483646 w 2084"/>
              <a:gd name="T9" fmla="*/ 2147483646 h 3293"/>
              <a:gd name="T10" fmla="*/ 2147483646 w 2084"/>
              <a:gd name="T11" fmla="*/ 2147483646 h 3293"/>
              <a:gd name="T12" fmla="*/ 2147483646 w 2084"/>
              <a:gd name="T13" fmla="*/ 2147483646 h 3293"/>
              <a:gd name="T14" fmla="*/ 2147483646 w 2084"/>
              <a:gd name="T15" fmla="*/ 2147483646 h 3293"/>
              <a:gd name="T16" fmla="*/ 2147483646 w 2084"/>
              <a:gd name="T17" fmla="*/ 2147483646 h 3293"/>
              <a:gd name="T18" fmla="*/ 2147483646 w 2084"/>
              <a:gd name="T19" fmla="*/ 2147483646 h 3293"/>
              <a:gd name="T20" fmla="*/ 2147483646 w 2084"/>
              <a:gd name="T21" fmla="*/ 2147483646 h 3293"/>
              <a:gd name="T22" fmla="*/ 2147483646 w 2084"/>
              <a:gd name="T23" fmla="*/ 2147483646 h 3293"/>
              <a:gd name="T24" fmla="*/ 2147483646 w 2084"/>
              <a:gd name="T25" fmla="*/ 2147483646 h 3293"/>
              <a:gd name="T26" fmla="*/ 2147483646 w 2084"/>
              <a:gd name="T27" fmla="*/ 2147483646 h 3293"/>
              <a:gd name="T28" fmla="*/ 2147483646 w 2084"/>
              <a:gd name="T29" fmla="*/ 2147483646 h 3293"/>
              <a:gd name="T30" fmla="*/ 2147483646 w 2084"/>
              <a:gd name="T31" fmla="*/ 2147483646 h 3293"/>
              <a:gd name="T32" fmla="*/ 2147483646 w 2084"/>
              <a:gd name="T33" fmla="*/ 2147483646 h 3293"/>
              <a:gd name="T34" fmla="*/ 2147483646 w 2084"/>
              <a:gd name="T35" fmla="*/ 2147483646 h 3293"/>
              <a:gd name="T36" fmla="*/ 2147483646 w 2084"/>
              <a:gd name="T37" fmla="*/ 2147483646 h 3293"/>
              <a:gd name="T38" fmla="*/ 2147483646 w 2084"/>
              <a:gd name="T39" fmla="*/ 2147483646 h 3293"/>
              <a:gd name="T40" fmla="*/ 2147483646 w 2084"/>
              <a:gd name="T41" fmla="*/ 2147483646 h 3293"/>
              <a:gd name="T42" fmla="*/ 2147483646 w 2084"/>
              <a:gd name="T43" fmla="*/ 2147483646 h 3293"/>
              <a:gd name="T44" fmla="*/ 2147483646 w 2084"/>
              <a:gd name="T45" fmla="*/ 2147483646 h 3293"/>
              <a:gd name="T46" fmla="*/ 2147483646 w 2084"/>
              <a:gd name="T47" fmla="*/ 2147483646 h 3293"/>
              <a:gd name="T48" fmla="*/ 2147483646 w 2084"/>
              <a:gd name="T49" fmla="*/ 2147483646 h 3293"/>
              <a:gd name="T50" fmla="*/ 2147483646 w 2084"/>
              <a:gd name="T51" fmla="*/ 2147483646 h 3293"/>
              <a:gd name="T52" fmla="*/ 2147483646 w 2084"/>
              <a:gd name="T53" fmla="*/ 2147483646 h 3293"/>
              <a:gd name="T54" fmla="*/ 2147483646 w 2084"/>
              <a:gd name="T55" fmla="*/ 2147483646 h 3293"/>
              <a:gd name="T56" fmla="*/ 2147483646 w 2084"/>
              <a:gd name="T57" fmla="*/ 2147483646 h 3293"/>
              <a:gd name="T58" fmla="*/ 2147483646 w 2084"/>
              <a:gd name="T59" fmla="*/ 2147483646 h 3293"/>
              <a:gd name="T60" fmla="*/ 2147483646 w 2084"/>
              <a:gd name="T61" fmla="*/ 2147483646 h 3293"/>
              <a:gd name="T62" fmla="*/ 2147483646 w 2084"/>
              <a:gd name="T63" fmla="*/ 2147483646 h 3293"/>
              <a:gd name="T64" fmla="*/ 2147483646 w 2084"/>
              <a:gd name="T65" fmla="*/ 2147483646 h 3293"/>
              <a:gd name="T66" fmla="*/ 2147483646 w 2084"/>
              <a:gd name="T67" fmla="*/ 2147483646 h 3293"/>
              <a:gd name="T68" fmla="*/ 2147483646 w 2084"/>
              <a:gd name="T69" fmla="*/ 2147483646 h 3293"/>
              <a:gd name="T70" fmla="*/ 0 w 2084"/>
              <a:gd name="T71" fmla="*/ 2147483646 h 3293"/>
              <a:gd name="T72" fmla="*/ 2147483646 w 2084"/>
              <a:gd name="T73" fmla="*/ 2147483646 h 3293"/>
              <a:gd name="T74" fmla="*/ 2147483646 w 2084"/>
              <a:gd name="T75" fmla="*/ 2147483646 h 3293"/>
              <a:gd name="T76" fmla="*/ 2147483646 w 2084"/>
              <a:gd name="T77" fmla="*/ 2147483646 h 3293"/>
              <a:gd name="T78" fmla="*/ 2147483646 w 2084"/>
              <a:gd name="T79" fmla="*/ 0 h 329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4" h="3293">
                <a:moveTo>
                  <a:pt x="542" y="0"/>
                </a:moveTo>
                <a:lnTo>
                  <a:pt x="546" y="9"/>
                </a:lnTo>
                <a:lnTo>
                  <a:pt x="609" y="9"/>
                </a:lnTo>
                <a:lnTo>
                  <a:pt x="635" y="35"/>
                </a:lnTo>
                <a:lnTo>
                  <a:pt x="644" y="29"/>
                </a:lnTo>
                <a:lnTo>
                  <a:pt x="1068" y="243"/>
                </a:lnTo>
                <a:lnTo>
                  <a:pt x="1160" y="197"/>
                </a:lnTo>
                <a:lnTo>
                  <a:pt x="1179" y="198"/>
                </a:lnTo>
                <a:lnTo>
                  <a:pt x="1230" y="281"/>
                </a:lnTo>
                <a:lnTo>
                  <a:pt x="1229" y="360"/>
                </a:lnTo>
                <a:lnTo>
                  <a:pt x="1217" y="362"/>
                </a:lnTo>
                <a:lnTo>
                  <a:pt x="1217" y="413"/>
                </a:lnTo>
                <a:lnTo>
                  <a:pt x="1230" y="429"/>
                </a:lnTo>
                <a:lnTo>
                  <a:pt x="1185" y="465"/>
                </a:lnTo>
                <a:lnTo>
                  <a:pt x="1161" y="443"/>
                </a:lnTo>
                <a:lnTo>
                  <a:pt x="1145" y="453"/>
                </a:lnTo>
                <a:lnTo>
                  <a:pt x="1152" y="470"/>
                </a:lnTo>
                <a:lnTo>
                  <a:pt x="1094" y="488"/>
                </a:lnTo>
                <a:lnTo>
                  <a:pt x="1095" y="524"/>
                </a:lnTo>
                <a:lnTo>
                  <a:pt x="1104" y="534"/>
                </a:lnTo>
                <a:lnTo>
                  <a:pt x="1154" y="1109"/>
                </a:lnTo>
                <a:lnTo>
                  <a:pt x="1155" y="1110"/>
                </a:lnTo>
                <a:lnTo>
                  <a:pt x="1322" y="1377"/>
                </a:lnTo>
                <a:lnTo>
                  <a:pt x="1328" y="1388"/>
                </a:lnTo>
                <a:lnTo>
                  <a:pt x="1353" y="1410"/>
                </a:lnTo>
                <a:lnTo>
                  <a:pt x="1422" y="1397"/>
                </a:lnTo>
                <a:lnTo>
                  <a:pt x="1452" y="1349"/>
                </a:lnTo>
                <a:lnTo>
                  <a:pt x="1457" y="1317"/>
                </a:lnTo>
                <a:lnTo>
                  <a:pt x="1472" y="1269"/>
                </a:lnTo>
                <a:lnTo>
                  <a:pt x="1547" y="1286"/>
                </a:lnTo>
                <a:lnTo>
                  <a:pt x="1550" y="1287"/>
                </a:lnTo>
                <a:lnTo>
                  <a:pt x="1556" y="1295"/>
                </a:lnTo>
                <a:lnTo>
                  <a:pt x="1559" y="1308"/>
                </a:lnTo>
                <a:lnTo>
                  <a:pt x="1562" y="1313"/>
                </a:lnTo>
                <a:lnTo>
                  <a:pt x="1772" y="1425"/>
                </a:lnTo>
                <a:lnTo>
                  <a:pt x="1793" y="1463"/>
                </a:lnTo>
                <a:lnTo>
                  <a:pt x="2003" y="1937"/>
                </a:lnTo>
                <a:lnTo>
                  <a:pt x="2052" y="1983"/>
                </a:lnTo>
                <a:lnTo>
                  <a:pt x="2031" y="2112"/>
                </a:lnTo>
                <a:lnTo>
                  <a:pt x="2042" y="2136"/>
                </a:lnTo>
                <a:lnTo>
                  <a:pt x="2042" y="2160"/>
                </a:lnTo>
                <a:lnTo>
                  <a:pt x="2084" y="2216"/>
                </a:lnTo>
                <a:lnTo>
                  <a:pt x="1997" y="2298"/>
                </a:lnTo>
                <a:lnTo>
                  <a:pt x="1995" y="2298"/>
                </a:lnTo>
                <a:lnTo>
                  <a:pt x="1995" y="2300"/>
                </a:lnTo>
                <a:lnTo>
                  <a:pt x="1994" y="2300"/>
                </a:lnTo>
                <a:lnTo>
                  <a:pt x="1875" y="2396"/>
                </a:lnTo>
                <a:lnTo>
                  <a:pt x="1569" y="2730"/>
                </a:lnTo>
                <a:lnTo>
                  <a:pt x="1545" y="2711"/>
                </a:lnTo>
                <a:lnTo>
                  <a:pt x="1515" y="2717"/>
                </a:lnTo>
                <a:lnTo>
                  <a:pt x="1524" y="2768"/>
                </a:lnTo>
                <a:lnTo>
                  <a:pt x="1518" y="2772"/>
                </a:lnTo>
                <a:lnTo>
                  <a:pt x="1451" y="2717"/>
                </a:lnTo>
                <a:lnTo>
                  <a:pt x="1332" y="2717"/>
                </a:lnTo>
                <a:lnTo>
                  <a:pt x="1316" y="2733"/>
                </a:lnTo>
                <a:lnTo>
                  <a:pt x="1320" y="2798"/>
                </a:lnTo>
                <a:lnTo>
                  <a:pt x="1092" y="2897"/>
                </a:lnTo>
                <a:lnTo>
                  <a:pt x="1071" y="3039"/>
                </a:lnTo>
                <a:lnTo>
                  <a:pt x="1076" y="3050"/>
                </a:lnTo>
                <a:lnTo>
                  <a:pt x="902" y="3192"/>
                </a:lnTo>
                <a:lnTo>
                  <a:pt x="890" y="3177"/>
                </a:lnTo>
                <a:lnTo>
                  <a:pt x="885" y="3072"/>
                </a:lnTo>
                <a:lnTo>
                  <a:pt x="662" y="3078"/>
                </a:lnTo>
                <a:lnTo>
                  <a:pt x="659" y="3078"/>
                </a:lnTo>
                <a:lnTo>
                  <a:pt x="632" y="3039"/>
                </a:lnTo>
                <a:lnTo>
                  <a:pt x="632" y="3033"/>
                </a:lnTo>
                <a:lnTo>
                  <a:pt x="549" y="3039"/>
                </a:lnTo>
                <a:lnTo>
                  <a:pt x="419" y="3278"/>
                </a:lnTo>
                <a:lnTo>
                  <a:pt x="363" y="3293"/>
                </a:lnTo>
                <a:lnTo>
                  <a:pt x="360" y="3279"/>
                </a:lnTo>
                <a:lnTo>
                  <a:pt x="300" y="3291"/>
                </a:lnTo>
                <a:lnTo>
                  <a:pt x="0" y="1908"/>
                </a:lnTo>
                <a:lnTo>
                  <a:pt x="224" y="1866"/>
                </a:lnTo>
                <a:lnTo>
                  <a:pt x="92" y="1103"/>
                </a:lnTo>
                <a:lnTo>
                  <a:pt x="302" y="1064"/>
                </a:lnTo>
                <a:lnTo>
                  <a:pt x="252" y="848"/>
                </a:lnTo>
                <a:lnTo>
                  <a:pt x="105" y="104"/>
                </a:lnTo>
                <a:lnTo>
                  <a:pt x="363" y="35"/>
                </a:lnTo>
                <a:lnTo>
                  <a:pt x="368" y="3"/>
                </a:lnTo>
                <a:lnTo>
                  <a:pt x="542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1" name="Freeform 24"/>
          <p:cNvSpPr>
            <a:spLocks/>
          </p:cNvSpPr>
          <p:nvPr/>
        </p:nvSpPr>
        <p:spPr bwMode="auto">
          <a:xfrm>
            <a:off x="2613025" y="5665788"/>
            <a:ext cx="630238" cy="1028700"/>
          </a:xfrm>
          <a:custGeom>
            <a:avLst/>
            <a:gdLst>
              <a:gd name="T0" fmla="*/ 2147483646 w 1192"/>
              <a:gd name="T1" fmla="*/ 2147483646 h 1944"/>
              <a:gd name="T2" fmla="*/ 2147483646 w 1192"/>
              <a:gd name="T3" fmla="*/ 0 h 1944"/>
              <a:gd name="T4" fmla="*/ 2147483646 w 1192"/>
              <a:gd name="T5" fmla="*/ 2147483646 h 1944"/>
              <a:gd name="T6" fmla="*/ 2147483646 w 1192"/>
              <a:gd name="T7" fmla="*/ 2147483646 h 1944"/>
              <a:gd name="T8" fmla="*/ 0 w 1192"/>
              <a:gd name="T9" fmla="*/ 2147483646 h 1944"/>
              <a:gd name="T10" fmla="*/ 2147483646 w 1192"/>
              <a:gd name="T11" fmla="*/ 2147483646 h 1944"/>
              <a:gd name="T12" fmla="*/ 2147483646 w 1192"/>
              <a:gd name="T13" fmla="*/ 2147483646 h 1944"/>
              <a:gd name="T14" fmla="*/ 2147483646 w 1192"/>
              <a:gd name="T15" fmla="*/ 2147483646 h 1944"/>
              <a:gd name="T16" fmla="*/ 2147483646 w 1192"/>
              <a:gd name="T17" fmla="*/ 2147483646 h 1944"/>
              <a:gd name="T18" fmla="*/ 2147483646 w 1192"/>
              <a:gd name="T19" fmla="*/ 2147483646 h 1944"/>
              <a:gd name="T20" fmla="*/ 2147483646 w 1192"/>
              <a:gd name="T21" fmla="*/ 2147483646 h 1944"/>
              <a:gd name="T22" fmla="*/ 2147483646 w 1192"/>
              <a:gd name="T23" fmla="*/ 2147483646 h 1944"/>
              <a:gd name="T24" fmla="*/ 2147483646 w 1192"/>
              <a:gd name="T25" fmla="*/ 2147483646 h 1944"/>
              <a:gd name="T26" fmla="*/ 2147483646 w 1192"/>
              <a:gd name="T27" fmla="*/ 2147483646 h 1944"/>
              <a:gd name="T28" fmla="*/ 2147483646 w 1192"/>
              <a:gd name="T29" fmla="*/ 2147483646 h 1944"/>
              <a:gd name="T30" fmla="*/ 2147483646 w 1192"/>
              <a:gd name="T31" fmla="*/ 2147483646 h 1944"/>
              <a:gd name="T32" fmla="*/ 2147483646 w 1192"/>
              <a:gd name="T33" fmla="*/ 2147483646 h 1944"/>
              <a:gd name="T34" fmla="*/ 2147483646 w 1192"/>
              <a:gd name="T35" fmla="*/ 2147483646 h 1944"/>
              <a:gd name="T36" fmla="*/ 2147483646 w 1192"/>
              <a:gd name="T37" fmla="*/ 2147483646 h 1944"/>
              <a:gd name="T38" fmla="*/ 2147483646 w 1192"/>
              <a:gd name="T39" fmla="*/ 2147483646 h 1944"/>
              <a:gd name="T40" fmla="*/ 2147483646 w 1192"/>
              <a:gd name="T41" fmla="*/ 2147483646 h 1944"/>
              <a:gd name="T42" fmla="*/ 2147483646 w 1192"/>
              <a:gd name="T43" fmla="*/ 2147483646 h 1944"/>
              <a:gd name="T44" fmla="*/ 2147483646 w 1192"/>
              <a:gd name="T45" fmla="*/ 2147483646 h 1944"/>
              <a:gd name="T46" fmla="*/ 2147483646 w 1192"/>
              <a:gd name="T47" fmla="*/ 2147483646 h 1944"/>
              <a:gd name="T48" fmla="*/ 2147483646 w 1192"/>
              <a:gd name="T49" fmla="*/ 2147483646 h 1944"/>
              <a:gd name="T50" fmla="*/ 2147483646 w 1192"/>
              <a:gd name="T51" fmla="*/ 2147483646 h 1944"/>
              <a:gd name="T52" fmla="*/ 2147483646 w 1192"/>
              <a:gd name="T53" fmla="*/ 2147483646 h 1944"/>
              <a:gd name="T54" fmla="*/ 2147483646 w 1192"/>
              <a:gd name="T55" fmla="*/ 2147483646 h 1944"/>
              <a:gd name="T56" fmla="*/ 2147483646 w 1192"/>
              <a:gd name="T57" fmla="*/ 2147483646 h 1944"/>
              <a:gd name="T58" fmla="*/ 2147483646 w 1192"/>
              <a:gd name="T59" fmla="*/ 2147483646 h 1944"/>
              <a:gd name="T60" fmla="*/ 2147483646 w 1192"/>
              <a:gd name="T61" fmla="*/ 2147483646 h 1944"/>
              <a:gd name="T62" fmla="*/ 2147483646 w 1192"/>
              <a:gd name="T63" fmla="*/ 2147483646 h 1944"/>
              <a:gd name="T64" fmla="*/ 2147483646 w 1192"/>
              <a:gd name="T65" fmla="*/ 2147483646 h 1944"/>
              <a:gd name="T66" fmla="*/ 2147483646 w 1192"/>
              <a:gd name="T67" fmla="*/ 2147483646 h 1944"/>
              <a:gd name="T68" fmla="*/ 2147483646 w 1192"/>
              <a:gd name="T69" fmla="*/ 2147483646 h 1944"/>
              <a:gd name="T70" fmla="*/ 2147483646 w 1192"/>
              <a:gd name="T71" fmla="*/ 2147483646 h 19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2" h="1944">
                <a:moveTo>
                  <a:pt x="958" y="443"/>
                </a:moveTo>
                <a:lnTo>
                  <a:pt x="372" y="0"/>
                </a:lnTo>
                <a:lnTo>
                  <a:pt x="370" y="2"/>
                </a:lnTo>
                <a:lnTo>
                  <a:pt x="204" y="15"/>
                </a:lnTo>
                <a:lnTo>
                  <a:pt x="0" y="57"/>
                </a:lnTo>
                <a:lnTo>
                  <a:pt x="9" y="165"/>
                </a:lnTo>
                <a:lnTo>
                  <a:pt x="48" y="702"/>
                </a:lnTo>
                <a:lnTo>
                  <a:pt x="49" y="704"/>
                </a:lnTo>
                <a:lnTo>
                  <a:pt x="45" y="1212"/>
                </a:lnTo>
                <a:lnTo>
                  <a:pt x="268" y="1452"/>
                </a:lnTo>
                <a:lnTo>
                  <a:pt x="282" y="1725"/>
                </a:lnTo>
                <a:lnTo>
                  <a:pt x="306" y="1779"/>
                </a:lnTo>
                <a:lnTo>
                  <a:pt x="432" y="1892"/>
                </a:lnTo>
                <a:lnTo>
                  <a:pt x="435" y="1893"/>
                </a:lnTo>
                <a:lnTo>
                  <a:pt x="516" y="1944"/>
                </a:lnTo>
                <a:lnTo>
                  <a:pt x="658" y="1755"/>
                </a:lnTo>
                <a:lnTo>
                  <a:pt x="658" y="1710"/>
                </a:lnTo>
                <a:lnTo>
                  <a:pt x="717" y="1668"/>
                </a:lnTo>
                <a:lnTo>
                  <a:pt x="715" y="1668"/>
                </a:lnTo>
                <a:lnTo>
                  <a:pt x="714" y="1452"/>
                </a:lnTo>
                <a:lnTo>
                  <a:pt x="1021" y="1130"/>
                </a:lnTo>
                <a:lnTo>
                  <a:pt x="1110" y="990"/>
                </a:lnTo>
                <a:lnTo>
                  <a:pt x="1150" y="959"/>
                </a:lnTo>
                <a:lnTo>
                  <a:pt x="1162" y="959"/>
                </a:lnTo>
                <a:lnTo>
                  <a:pt x="1164" y="963"/>
                </a:lnTo>
                <a:lnTo>
                  <a:pt x="1177" y="966"/>
                </a:lnTo>
                <a:lnTo>
                  <a:pt x="1192" y="921"/>
                </a:lnTo>
                <a:lnTo>
                  <a:pt x="1192" y="917"/>
                </a:lnTo>
                <a:lnTo>
                  <a:pt x="1174" y="920"/>
                </a:lnTo>
                <a:lnTo>
                  <a:pt x="1110" y="905"/>
                </a:lnTo>
                <a:lnTo>
                  <a:pt x="1093" y="809"/>
                </a:lnTo>
                <a:lnTo>
                  <a:pt x="1095" y="809"/>
                </a:lnTo>
                <a:lnTo>
                  <a:pt x="1110" y="774"/>
                </a:lnTo>
                <a:lnTo>
                  <a:pt x="1147" y="717"/>
                </a:lnTo>
                <a:lnTo>
                  <a:pt x="897" y="534"/>
                </a:lnTo>
                <a:lnTo>
                  <a:pt x="958" y="44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52" name="Rectangle 25"/>
          <p:cNvSpPr>
            <a:spLocks noChangeArrowheads="1"/>
          </p:cNvSpPr>
          <p:nvPr/>
        </p:nvSpPr>
        <p:spPr bwMode="auto">
          <a:xfrm>
            <a:off x="3017838" y="5665788"/>
            <a:ext cx="5984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Cumberland</a:t>
            </a:r>
            <a:endParaRPr lang="en-US" altLang="en-US"/>
          </a:p>
        </p:txBody>
      </p:sp>
      <p:sp>
        <p:nvSpPr>
          <p:cNvPr id="22553" name="Rectangle 26"/>
          <p:cNvSpPr>
            <a:spLocks noChangeArrowheads="1"/>
          </p:cNvSpPr>
          <p:nvPr/>
        </p:nvSpPr>
        <p:spPr bwMode="auto">
          <a:xfrm>
            <a:off x="4216400" y="5087938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/>
          </a:p>
        </p:txBody>
      </p:sp>
      <p:sp>
        <p:nvSpPr>
          <p:cNvPr id="22554" name="Rectangle 27"/>
          <p:cNvSpPr>
            <a:spLocks noChangeArrowheads="1"/>
          </p:cNvSpPr>
          <p:nvPr/>
        </p:nvSpPr>
        <p:spPr bwMode="auto">
          <a:xfrm>
            <a:off x="2760663" y="4724400"/>
            <a:ext cx="3508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Oxford</a:t>
            </a:r>
            <a:endParaRPr lang="en-US" altLang="en-US"/>
          </a:p>
        </p:txBody>
      </p:sp>
      <p:sp>
        <p:nvSpPr>
          <p:cNvPr id="22555" name="Rectangle 28"/>
          <p:cNvSpPr>
            <a:spLocks noChangeArrowheads="1"/>
          </p:cNvSpPr>
          <p:nvPr/>
        </p:nvSpPr>
        <p:spPr bwMode="auto">
          <a:xfrm>
            <a:off x="2957513" y="4071938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22556" name="Rectangle 29"/>
          <p:cNvSpPr>
            <a:spLocks noChangeArrowheads="1"/>
          </p:cNvSpPr>
          <p:nvPr/>
        </p:nvSpPr>
        <p:spPr bwMode="auto">
          <a:xfrm>
            <a:off x="3244850" y="3328988"/>
            <a:ext cx="4810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Somerset</a:t>
            </a:r>
            <a:endParaRPr lang="en-US" altLang="en-US"/>
          </a:p>
        </p:txBody>
      </p:sp>
      <p:sp>
        <p:nvSpPr>
          <p:cNvPr id="22557" name="Rectangle 30"/>
          <p:cNvSpPr>
            <a:spLocks noChangeArrowheads="1"/>
          </p:cNvSpPr>
          <p:nvPr/>
        </p:nvSpPr>
        <p:spPr bwMode="auto">
          <a:xfrm>
            <a:off x="4852988" y="3419475"/>
            <a:ext cx="4841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Penobscot</a:t>
            </a:r>
            <a:endParaRPr lang="en-US" altLang="en-US"/>
          </a:p>
        </p:txBody>
      </p:sp>
      <p:sp>
        <p:nvSpPr>
          <p:cNvPr id="22558" name="Rectangle 31"/>
          <p:cNvSpPr>
            <a:spLocks noChangeArrowheads="1"/>
          </p:cNvSpPr>
          <p:nvPr/>
        </p:nvSpPr>
        <p:spPr bwMode="auto">
          <a:xfrm>
            <a:off x="4746625" y="1449388"/>
            <a:ext cx="460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Aroostook</a:t>
            </a:r>
            <a:endParaRPr lang="en-US" altLang="en-US"/>
          </a:p>
        </p:txBody>
      </p:sp>
      <p:sp>
        <p:nvSpPr>
          <p:cNvPr id="22559" name="Rectangle 32"/>
          <p:cNvSpPr>
            <a:spLocks noChangeArrowheads="1"/>
          </p:cNvSpPr>
          <p:nvPr/>
        </p:nvSpPr>
        <p:spPr bwMode="auto">
          <a:xfrm>
            <a:off x="3032125" y="5087938"/>
            <a:ext cx="625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Androscoggin</a:t>
            </a:r>
            <a:endParaRPr lang="en-US" altLang="en-US"/>
          </a:p>
        </p:txBody>
      </p:sp>
      <p:sp>
        <p:nvSpPr>
          <p:cNvPr id="22560" name="Rectangle 33"/>
          <p:cNvSpPr>
            <a:spLocks noChangeArrowheads="1"/>
          </p:cNvSpPr>
          <p:nvPr/>
        </p:nvSpPr>
        <p:spPr bwMode="auto">
          <a:xfrm>
            <a:off x="4929188" y="4437063"/>
            <a:ext cx="4397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Hancock</a:t>
            </a:r>
            <a:endParaRPr lang="en-US" altLang="en-US"/>
          </a:p>
        </p:txBody>
      </p:sp>
      <p:sp>
        <p:nvSpPr>
          <p:cNvPr id="22561" name="Rectangle 34"/>
          <p:cNvSpPr>
            <a:spLocks noChangeArrowheads="1"/>
          </p:cNvSpPr>
          <p:nvPr/>
        </p:nvSpPr>
        <p:spPr bwMode="auto">
          <a:xfrm>
            <a:off x="3578225" y="4816475"/>
            <a:ext cx="4619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Kennebec</a:t>
            </a:r>
            <a:endParaRPr lang="en-US" altLang="en-US"/>
          </a:p>
        </p:txBody>
      </p:sp>
      <p:sp>
        <p:nvSpPr>
          <p:cNvPr id="22562" name="Rectangle 35"/>
          <p:cNvSpPr>
            <a:spLocks noChangeArrowheads="1"/>
          </p:cNvSpPr>
          <p:nvPr/>
        </p:nvSpPr>
        <p:spPr bwMode="auto">
          <a:xfrm>
            <a:off x="3867150" y="5256213"/>
            <a:ext cx="3667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22563" name="Rectangle 36"/>
          <p:cNvSpPr>
            <a:spLocks noChangeArrowheads="1"/>
          </p:cNvSpPr>
          <p:nvPr/>
        </p:nvSpPr>
        <p:spPr bwMode="auto">
          <a:xfrm>
            <a:off x="4003675" y="2919413"/>
            <a:ext cx="5222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Piscataquis</a:t>
            </a:r>
            <a:endParaRPr lang="en-US" altLang="en-US"/>
          </a:p>
        </p:txBody>
      </p:sp>
      <p:sp>
        <p:nvSpPr>
          <p:cNvPr id="22564" name="Rectangle 37"/>
          <p:cNvSpPr>
            <a:spLocks noChangeArrowheads="1"/>
          </p:cNvSpPr>
          <p:nvPr/>
        </p:nvSpPr>
        <p:spPr bwMode="auto">
          <a:xfrm>
            <a:off x="3457575" y="5483225"/>
            <a:ext cx="5191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Sagadahoc</a:t>
            </a:r>
            <a:endParaRPr lang="en-US" altLang="en-US"/>
          </a:p>
        </p:txBody>
      </p:sp>
      <p:sp>
        <p:nvSpPr>
          <p:cNvPr id="22565" name="Rectangle 38"/>
          <p:cNvSpPr>
            <a:spLocks noChangeArrowheads="1"/>
          </p:cNvSpPr>
          <p:nvPr/>
        </p:nvSpPr>
        <p:spPr bwMode="auto">
          <a:xfrm>
            <a:off x="4246563" y="4679950"/>
            <a:ext cx="3365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Waldo</a:t>
            </a:r>
            <a:endParaRPr lang="en-US" altLang="en-US"/>
          </a:p>
        </p:txBody>
      </p:sp>
      <p:sp>
        <p:nvSpPr>
          <p:cNvPr id="22566" name="Rectangle 39"/>
          <p:cNvSpPr>
            <a:spLocks noChangeArrowheads="1"/>
          </p:cNvSpPr>
          <p:nvPr/>
        </p:nvSpPr>
        <p:spPr bwMode="auto">
          <a:xfrm>
            <a:off x="5672138" y="3935413"/>
            <a:ext cx="584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22567" name="Rectangle 40"/>
          <p:cNvSpPr>
            <a:spLocks noChangeArrowheads="1"/>
          </p:cNvSpPr>
          <p:nvPr/>
        </p:nvSpPr>
        <p:spPr bwMode="auto">
          <a:xfrm>
            <a:off x="2835275" y="6135688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York</a:t>
            </a:r>
            <a:endParaRPr lang="en-US" altLang="en-US"/>
          </a:p>
        </p:txBody>
      </p:sp>
      <p:sp>
        <p:nvSpPr>
          <p:cNvPr id="22568" name="Rectangle 41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2571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Maine</a:t>
            </a:r>
          </a:p>
        </p:txBody>
      </p:sp>
      <p:sp>
        <p:nvSpPr>
          <p:cNvPr id="45" name="Rectangle 44"/>
          <p:cNvSpPr/>
          <p:nvPr/>
        </p:nvSpPr>
        <p:spPr>
          <a:xfrm>
            <a:off x="940089" y="2481811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51430" y="2195305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Massachusetts- *New State Expansion*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606425" y="1393825"/>
            <a:ext cx="1227138" cy="2090738"/>
          </a:xfrm>
          <a:custGeom>
            <a:avLst/>
            <a:gdLst>
              <a:gd name="T0" fmla="*/ 2147483646 w 2318"/>
              <a:gd name="T1" fmla="*/ 2147483646 h 3951"/>
              <a:gd name="T2" fmla="*/ 2147483646 w 2318"/>
              <a:gd name="T3" fmla="*/ 2147483646 h 3951"/>
              <a:gd name="T4" fmla="*/ 2147483646 w 2318"/>
              <a:gd name="T5" fmla="*/ 2147483646 h 3951"/>
              <a:gd name="T6" fmla="*/ 2147483646 w 2318"/>
              <a:gd name="T7" fmla="*/ 2147483646 h 3951"/>
              <a:gd name="T8" fmla="*/ 2147483646 w 2318"/>
              <a:gd name="T9" fmla="*/ 2147483646 h 3951"/>
              <a:gd name="T10" fmla="*/ 2147483646 w 2318"/>
              <a:gd name="T11" fmla="*/ 2147483646 h 3951"/>
              <a:gd name="T12" fmla="*/ 2147483646 w 2318"/>
              <a:gd name="T13" fmla="*/ 2147483646 h 3951"/>
              <a:gd name="T14" fmla="*/ 2147483646 w 2318"/>
              <a:gd name="T15" fmla="*/ 2147483646 h 3951"/>
              <a:gd name="T16" fmla="*/ 2147483646 w 2318"/>
              <a:gd name="T17" fmla="*/ 2147483646 h 3951"/>
              <a:gd name="T18" fmla="*/ 2147483646 w 2318"/>
              <a:gd name="T19" fmla="*/ 2147483646 h 3951"/>
              <a:gd name="T20" fmla="*/ 2147483646 w 2318"/>
              <a:gd name="T21" fmla="*/ 2147483646 h 3951"/>
              <a:gd name="T22" fmla="*/ 2147483646 w 2318"/>
              <a:gd name="T23" fmla="*/ 2147483646 h 3951"/>
              <a:gd name="T24" fmla="*/ 0 w 2318"/>
              <a:gd name="T25" fmla="*/ 2147483646 h 3951"/>
              <a:gd name="T26" fmla="*/ 2147483646 w 2318"/>
              <a:gd name="T27" fmla="*/ 2147483646 h 3951"/>
              <a:gd name="T28" fmla="*/ 2147483646 w 2318"/>
              <a:gd name="T29" fmla="*/ 2147483646 h 3951"/>
              <a:gd name="T30" fmla="*/ 2147483646 w 2318"/>
              <a:gd name="T31" fmla="*/ 2147483646 h 3951"/>
              <a:gd name="T32" fmla="*/ 2147483646 w 2318"/>
              <a:gd name="T33" fmla="*/ 2147483646 h 3951"/>
              <a:gd name="T34" fmla="*/ 2147483646 w 2318"/>
              <a:gd name="T35" fmla="*/ 0 h 3951"/>
              <a:gd name="T36" fmla="*/ 2147483646 w 2318"/>
              <a:gd name="T37" fmla="*/ 2147483646 h 3951"/>
              <a:gd name="T38" fmla="*/ 2147483646 w 2318"/>
              <a:gd name="T39" fmla="*/ 2147483646 h 3951"/>
              <a:gd name="T40" fmla="*/ 2147483646 w 2318"/>
              <a:gd name="T41" fmla="*/ 2147483646 h 3951"/>
              <a:gd name="T42" fmla="*/ 2147483646 w 2318"/>
              <a:gd name="T43" fmla="*/ 2147483646 h 3951"/>
              <a:gd name="T44" fmla="*/ 2147483646 w 2318"/>
              <a:gd name="T45" fmla="*/ 2147483646 h 395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18" h="3951">
                <a:moveTo>
                  <a:pt x="2318" y="228"/>
                </a:moveTo>
                <a:lnTo>
                  <a:pt x="2214" y="1062"/>
                </a:lnTo>
                <a:lnTo>
                  <a:pt x="2064" y="2049"/>
                </a:lnTo>
                <a:lnTo>
                  <a:pt x="1838" y="1996"/>
                </a:lnTo>
                <a:lnTo>
                  <a:pt x="2111" y="2424"/>
                </a:lnTo>
                <a:lnTo>
                  <a:pt x="1983" y="3297"/>
                </a:lnTo>
                <a:lnTo>
                  <a:pt x="1835" y="3474"/>
                </a:lnTo>
                <a:lnTo>
                  <a:pt x="1892" y="3951"/>
                </a:lnTo>
                <a:lnTo>
                  <a:pt x="557" y="3898"/>
                </a:lnTo>
                <a:lnTo>
                  <a:pt x="297" y="3891"/>
                </a:lnTo>
                <a:lnTo>
                  <a:pt x="87" y="3897"/>
                </a:lnTo>
                <a:lnTo>
                  <a:pt x="47" y="3897"/>
                </a:lnTo>
                <a:lnTo>
                  <a:pt x="0" y="3691"/>
                </a:lnTo>
                <a:lnTo>
                  <a:pt x="59" y="3474"/>
                </a:lnTo>
                <a:lnTo>
                  <a:pt x="648" y="1318"/>
                </a:lnTo>
                <a:lnTo>
                  <a:pt x="825" y="675"/>
                </a:lnTo>
                <a:lnTo>
                  <a:pt x="909" y="369"/>
                </a:lnTo>
                <a:lnTo>
                  <a:pt x="1011" y="0"/>
                </a:lnTo>
                <a:lnTo>
                  <a:pt x="1797" y="19"/>
                </a:lnTo>
                <a:lnTo>
                  <a:pt x="1940" y="24"/>
                </a:lnTo>
                <a:lnTo>
                  <a:pt x="2016" y="25"/>
                </a:lnTo>
                <a:lnTo>
                  <a:pt x="2015" y="241"/>
                </a:lnTo>
                <a:lnTo>
                  <a:pt x="2318" y="22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1673225" y="1406525"/>
            <a:ext cx="1711325" cy="1262063"/>
          </a:xfrm>
          <a:custGeom>
            <a:avLst/>
            <a:gdLst>
              <a:gd name="T0" fmla="*/ 2147483646 w 3235"/>
              <a:gd name="T1" fmla="*/ 2147483646 h 2385"/>
              <a:gd name="T2" fmla="*/ 2147483646 w 3235"/>
              <a:gd name="T3" fmla="*/ 2147483646 h 2385"/>
              <a:gd name="T4" fmla="*/ 2147483646 w 3235"/>
              <a:gd name="T5" fmla="*/ 2147483646 h 2385"/>
              <a:gd name="T6" fmla="*/ 2147483646 w 3235"/>
              <a:gd name="T7" fmla="*/ 2147483646 h 2385"/>
              <a:gd name="T8" fmla="*/ 2147483646 w 3235"/>
              <a:gd name="T9" fmla="*/ 2147483646 h 2385"/>
              <a:gd name="T10" fmla="*/ 2147483646 w 3235"/>
              <a:gd name="T11" fmla="*/ 2147483646 h 2385"/>
              <a:gd name="T12" fmla="*/ 2147483646 w 3235"/>
              <a:gd name="T13" fmla="*/ 2147483646 h 2385"/>
              <a:gd name="T14" fmla="*/ 2147483646 w 3235"/>
              <a:gd name="T15" fmla="*/ 2147483646 h 2385"/>
              <a:gd name="T16" fmla="*/ 2147483646 w 3235"/>
              <a:gd name="T17" fmla="*/ 2147483646 h 2385"/>
              <a:gd name="T18" fmla="*/ 2147483646 w 3235"/>
              <a:gd name="T19" fmla="*/ 2147483646 h 2385"/>
              <a:gd name="T20" fmla="*/ 2147483646 w 3235"/>
              <a:gd name="T21" fmla="*/ 2147483646 h 2385"/>
              <a:gd name="T22" fmla="*/ 2147483646 w 3235"/>
              <a:gd name="T23" fmla="*/ 2147483646 h 2385"/>
              <a:gd name="T24" fmla="*/ 2147483646 w 3235"/>
              <a:gd name="T25" fmla="*/ 0 h 2385"/>
              <a:gd name="T26" fmla="*/ 0 w 3235"/>
              <a:gd name="T27" fmla="*/ 2147483646 h 2385"/>
              <a:gd name="T28" fmla="*/ 2147483646 w 3235"/>
              <a:gd name="T29" fmla="*/ 2147483646 h 2385"/>
              <a:gd name="T30" fmla="*/ 2147483646 w 3235"/>
              <a:gd name="T31" fmla="*/ 2147483646 h 2385"/>
              <a:gd name="T32" fmla="*/ 2147483646 w 3235"/>
              <a:gd name="T33" fmla="*/ 2147483646 h 2385"/>
              <a:gd name="T34" fmla="*/ 2147483646 w 3235"/>
              <a:gd name="T35" fmla="*/ 2147483646 h 2385"/>
              <a:gd name="T36" fmla="*/ 2147483646 w 3235"/>
              <a:gd name="T37" fmla="*/ 2147483646 h 2385"/>
              <a:gd name="T38" fmla="*/ 2147483646 w 3235"/>
              <a:gd name="T39" fmla="*/ 2147483646 h 2385"/>
              <a:gd name="T40" fmla="*/ 2147483646 w 3235"/>
              <a:gd name="T41" fmla="*/ 2147483646 h 2385"/>
              <a:gd name="T42" fmla="*/ 2147483646 w 3235"/>
              <a:gd name="T43" fmla="*/ 2147483646 h 238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235" h="2385">
                <a:moveTo>
                  <a:pt x="2946" y="2225"/>
                </a:moveTo>
                <a:lnTo>
                  <a:pt x="3042" y="1464"/>
                </a:lnTo>
                <a:lnTo>
                  <a:pt x="3235" y="1274"/>
                </a:lnTo>
                <a:lnTo>
                  <a:pt x="3076" y="110"/>
                </a:lnTo>
                <a:lnTo>
                  <a:pt x="2814" y="101"/>
                </a:lnTo>
                <a:lnTo>
                  <a:pt x="2721" y="96"/>
                </a:lnTo>
                <a:lnTo>
                  <a:pt x="2349" y="81"/>
                </a:lnTo>
                <a:lnTo>
                  <a:pt x="2176" y="74"/>
                </a:lnTo>
                <a:lnTo>
                  <a:pt x="1138" y="35"/>
                </a:lnTo>
                <a:lnTo>
                  <a:pt x="387" y="12"/>
                </a:lnTo>
                <a:lnTo>
                  <a:pt x="99" y="3"/>
                </a:lnTo>
                <a:lnTo>
                  <a:pt x="39" y="2"/>
                </a:lnTo>
                <a:lnTo>
                  <a:pt x="1" y="0"/>
                </a:lnTo>
                <a:lnTo>
                  <a:pt x="0" y="216"/>
                </a:lnTo>
                <a:lnTo>
                  <a:pt x="303" y="203"/>
                </a:lnTo>
                <a:lnTo>
                  <a:pt x="199" y="1037"/>
                </a:lnTo>
                <a:lnTo>
                  <a:pt x="633" y="1439"/>
                </a:lnTo>
                <a:lnTo>
                  <a:pt x="1341" y="1614"/>
                </a:lnTo>
                <a:lnTo>
                  <a:pt x="1327" y="1880"/>
                </a:lnTo>
                <a:lnTo>
                  <a:pt x="2692" y="1794"/>
                </a:lnTo>
                <a:lnTo>
                  <a:pt x="2860" y="2385"/>
                </a:lnTo>
                <a:lnTo>
                  <a:pt x="2946" y="222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577975" y="2676525"/>
            <a:ext cx="2049463" cy="933450"/>
          </a:xfrm>
          <a:custGeom>
            <a:avLst/>
            <a:gdLst>
              <a:gd name="T0" fmla="*/ 2147483646 w 3873"/>
              <a:gd name="T1" fmla="*/ 2147483646 h 1764"/>
              <a:gd name="T2" fmla="*/ 2147483646 w 3873"/>
              <a:gd name="T3" fmla="*/ 2147483646 h 1764"/>
              <a:gd name="T4" fmla="*/ 2147483646 w 3873"/>
              <a:gd name="T5" fmla="*/ 2147483646 h 1764"/>
              <a:gd name="T6" fmla="*/ 2147483646 w 3873"/>
              <a:gd name="T7" fmla="*/ 2147483646 h 1764"/>
              <a:gd name="T8" fmla="*/ 2147483646 w 3873"/>
              <a:gd name="T9" fmla="*/ 2147483646 h 1764"/>
              <a:gd name="T10" fmla="*/ 2147483646 w 3873"/>
              <a:gd name="T11" fmla="*/ 2147483646 h 1764"/>
              <a:gd name="T12" fmla="*/ 2147483646 w 3873"/>
              <a:gd name="T13" fmla="*/ 2147483646 h 1764"/>
              <a:gd name="T14" fmla="*/ 2147483646 w 3873"/>
              <a:gd name="T15" fmla="*/ 0 h 1764"/>
              <a:gd name="T16" fmla="*/ 2147483646 w 3873"/>
              <a:gd name="T17" fmla="*/ 2147483646 h 1764"/>
              <a:gd name="T18" fmla="*/ 0 w 3873"/>
              <a:gd name="T19" fmla="*/ 2147483646 h 1764"/>
              <a:gd name="T20" fmla="*/ 2147483646 w 3873"/>
              <a:gd name="T21" fmla="*/ 2147483646 h 1764"/>
              <a:gd name="T22" fmla="*/ 2147483646 w 3873"/>
              <a:gd name="T23" fmla="*/ 2147483646 h 1764"/>
              <a:gd name="T24" fmla="*/ 2147483646 w 3873"/>
              <a:gd name="T25" fmla="*/ 2147483646 h 1764"/>
              <a:gd name="T26" fmla="*/ 2147483646 w 3873"/>
              <a:gd name="T27" fmla="*/ 2147483646 h 1764"/>
              <a:gd name="T28" fmla="*/ 2147483646 w 3873"/>
              <a:gd name="T29" fmla="*/ 2147483646 h 1764"/>
              <a:gd name="T30" fmla="*/ 2147483646 w 3873"/>
              <a:gd name="T31" fmla="*/ 2147483646 h 1764"/>
              <a:gd name="T32" fmla="*/ 2147483646 w 3873"/>
              <a:gd name="T33" fmla="*/ 2147483646 h 1764"/>
              <a:gd name="T34" fmla="*/ 2147483646 w 3873"/>
              <a:gd name="T35" fmla="*/ 2147483646 h 17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873" h="1764">
                <a:moveTo>
                  <a:pt x="3868" y="1581"/>
                </a:moveTo>
                <a:lnTo>
                  <a:pt x="3873" y="844"/>
                </a:lnTo>
                <a:lnTo>
                  <a:pt x="3604" y="889"/>
                </a:lnTo>
                <a:lnTo>
                  <a:pt x="3513" y="376"/>
                </a:lnTo>
                <a:lnTo>
                  <a:pt x="2790" y="709"/>
                </a:lnTo>
                <a:lnTo>
                  <a:pt x="1869" y="352"/>
                </a:lnTo>
                <a:lnTo>
                  <a:pt x="1578" y="724"/>
                </a:lnTo>
                <a:lnTo>
                  <a:pt x="276" y="0"/>
                </a:lnTo>
                <a:lnTo>
                  <a:pt x="148" y="873"/>
                </a:lnTo>
                <a:lnTo>
                  <a:pt x="0" y="1050"/>
                </a:lnTo>
                <a:lnTo>
                  <a:pt x="57" y="1527"/>
                </a:lnTo>
                <a:lnTo>
                  <a:pt x="241" y="1533"/>
                </a:lnTo>
                <a:lnTo>
                  <a:pt x="1051" y="1545"/>
                </a:lnTo>
                <a:lnTo>
                  <a:pt x="1038" y="1764"/>
                </a:lnTo>
                <a:lnTo>
                  <a:pt x="2317" y="1558"/>
                </a:lnTo>
                <a:lnTo>
                  <a:pt x="2908" y="1567"/>
                </a:lnTo>
                <a:lnTo>
                  <a:pt x="3099" y="1572"/>
                </a:lnTo>
                <a:lnTo>
                  <a:pt x="3868" y="158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1579563" y="1955800"/>
            <a:ext cx="1878012" cy="1103313"/>
          </a:xfrm>
          <a:custGeom>
            <a:avLst/>
            <a:gdLst>
              <a:gd name="T0" fmla="*/ 2147483646 w 3550"/>
              <a:gd name="T1" fmla="*/ 2147483646 h 2086"/>
              <a:gd name="T2" fmla="*/ 2147483646 w 3550"/>
              <a:gd name="T3" fmla="*/ 2147483646 h 2086"/>
              <a:gd name="T4" fmla="*/ 2147483646 w 3550"/>
              <a:gd name="T5" fmla="*/ 2147483646 h 2086"/>
              <a:gd name="T6" fmla="*/ 2147483646 w 3550"/>
              <a:gd name="T7" fmla="*/ 2147483646 h 2086"/>
              <a:gd name="T8" fmla="*/ 2147483646 w 3550"/>
              <a:gd name="T9" fmla="*/ 2147483646 h 2086"/>
              <a:gd name="T10" fmla="*/ 2147483646 w 3550"/>
              <a:gd name="T11" fmla="*/ 2147483646 h 2086"/>
              <a:gd name="T12" fmla="*/ 2147483646 w 3550"/>
              <a:gd name="T13" fmla="*/ 2147483646 h 2086"/>
              <a:gd name="T14" fmla="*/ 2147483646 w 3550"/>
              <a:gd name="T15" fmla="*/ 2147483646 h 2086"/>
              <a:gd name="T16" fmla="*/ 0 w 3550"/>
              <a:gd name="T17" fmla="*/ 2147483646 h 2086"/>
              <a:gd name="T18" fmla="*/ 2147483646 w 3550"/>
              <a:gd name="T19" fmla="*/ 2147483646 h 2086"/>
              <a:gd name="T20" fmla="*/ 2147483646 w 3550"/>
              <a:gd name="T21" fmla="*/ 0 h 2086"/>
              <a:gd name="T22" fmla="*/ 2147483646 w 3550"/>
              <a:gd name="T23" fmla="*/ 2147483646 h 2086"/>
              <a:gd name="T24" fmla="*/ 2147483646 w 3550"/>
              <a:gd name="T25" fmla="*/ 2147483646 h 2086"/>
              <a:gd name="T26" fmla="*/ 2147483646 w 3550"/>
              <a:gd name="T27" fmla="*/ 2147483646 h 2086"/>
              <a:gd name="T28" fmla="*/ 2147483646 w 3550"/>
              <a:gd name="T29" fmla="*/ 2147483646 h 2086"/>
              <a:gd name="T30" fmla="*/ 2147483646 w 3550"/>
              <a:gd name="T31" fmla="*/ 2147483646 h 2086"/>
              <a:gd name="T32" fmla="*/ 2147483646 w 3550"/>
              <a:gd name="T33" fmla="*/ 2147483646 h 208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50" h="2086">
                <a:moveTo>
                  <a:pt x="3123" y="1188"/>
                </a:moveTo>
                <a:lnTo>
                  <a:pt x="3393" y="1404"/>
                </a:lnTo>
                <a:lnTo>
                  <a:pt x="3550" y="1372"/>
                </a:lnTo>
                <a:lnTo>
                  <a:pt x="3510" y="1738"/>
                </a:lnTo>
                <a:lnTo>
                  <a:pt x="2787" y="2071"/>
                </a:lnTo>
                <a:lnTo>
                  <a:pt x="1866" y="1714"/>
                </a:lnTo>
                <a:lnTo>
                  <a:pt x="1575" y="2086"/>
                </a:lnTo>
                <a:lnTo>
                  <a:pt x="273" y="1362"/>
                </a:lnTo>
                <a:lnTo>
                  <a:pt x="0" y="934"/>
                </a:lnTo>
                <a:lnTo>
                  <a:pt x="226" y="987"/>
                </a:lnTo>
                <a:lnTo>
                  <a:pt x="376" y="0"/>
                </a:lnTo>
                <a:lnTo>
                  <a:pt x="810" y="402"/>
                </a:lnTo>
                <a:lnTo>
                  <a:pt x="1518" y="577"/>
                </a:lnTo>
                <a:lnTo>
                  <a:pt x="1504" y="843"/>
                </a:lnTo>
                <a:lnTo>
                  <a:pt x="2869" y="757"/>
                </a:lnTo>
                <a:lnTo>
                  <a:pt x="3037" y="1348"/>
                </a:lnTo>
                <a:lnTo>
                  <a:pt x="3123" y="118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3232150" y="1465263"/>
            <a:ext cx="1838325" cy="2112962"/>
          </a:xfrm>
          <a:custGeom>
            <a:avLst/>
            <a:gdLst>
              <a:gd name="T0" fmla="*/ 2147483646 w 3475"/>
              <a:gd name="T1" fmla="*/ 2147483646 h 3994"/>
              <a:gd name="T2" fmla="*/ 2147483646 w 3475"/>
              <a:gd name="T3" fmla="*/ 2147483646 h 3994"/>
              <a:gd name="T4" fmla="*/ 2147483646 w 3475"/>
              <a:gd name="T5" fmla="*/ 2147483646 h 3994"/>
              <a:gd name="T6" fmla="*/ 2147483646 w 3475"/>
              <a:gd name="T7" fmla="*/ 2147483646 h 3994"/>
              <a:gd name="T8" fmla="*/ 2147483646 w 3475"/>
              <a:gd name="T9" fmla="*/ 2147483646 h 3994"/>
              <a:gd name="T10" fmla="*/ 2147483646 w 3475"/>
              <a:gd name="T11" fmla="*/ 2147483646 h 3994"/>
              <a:gd name="T12" fmla="*/ 2147483646 w 3475"/>
              <a:gd name="T13" fmla="*/ 2147483646 h 3994"/>
              <a:gd name="T14" fmla="*/ 2147483646 w 3475"/>
              <a:gd name="T15" fmla="*/ 2147483646 h 3994"/>
              <a:gd name="T16" fmla="*/ 2147483646 w 3475"/>
              <a:gd name="T17" fmla="*/ 2147483646 h 3994"/>
              <a:gd name="T18" fmla="*/ 2147483646 w 3475"/>
              <a:gd name="T19" fmla="*/ 2147483646 h 3994"/>
              <a:gd name="T20" fmla="*/ 2147483646 w 3475"/>
              <a:gd name="T21" fmla="*/ 2147483646 h 3994"/>
              <a:gd name="T22" fmla="*/ 2147483646 w 3475"/>
              <a:gd name="T23" fmla="*/ 2147483646 h 3994"/>
              <a:gd name="T24" fmla="*/ 2147483646 w 3475"/>
              <a:gd name="T25" fmla="*/ 2147483646 h 3994"/>
              <a:gd name="T26" fmla="*/ 2147483646 w 3475"/>
              <a:gd name="T27" fmla="*/ 2147483646 h 3994"/>
              <a:gd name="T28" fmla="*/ 2147483646 w 3475"/>
              <a:gd name="T29" fmla="*/ 2147483646 h 3994"/>
              <a:gd name="T30" fmla="*/ 2147483646 w 3475"/>
              <a:gd name="T31" fmla="*/ 2147483646 h 3994"/>
              <a:gd name="T32" fmla="*/ 0 w 3475"/>
              <a:gd name="T33" fmla="*/ 2147483646 h 3994"/>
              <a:gd name="T34" fmla="*/ 2147483646 w 3475"/>
              <a:gd name="T35" fmla="*/ 2147483646 h 3994"/>
              <a:gd name="T36" fmla="*/ 2147483646 w 3475"/>
              <a:gd name="T37" fmla="*/ 2147483646 h 3994"/>
              <a:gd name="T38" fmla="*/ 2147483646 w 3475"/>
              <a:gd name="T39" fmla="*/ 0 h 3994"/>
              <a:gd name="T40" fmla="*/ 2147483646 w 3475"/>
              <a:gd name="T41" fmla="*/ 2147483646 h 3994"/>
              <a:gd name="T42" fmla="*/ 2147483646 w 3475"/>
              <a:gd name="T43" fmla="*/ 2147483646 h 3994"/>
              <a:gd name="T44" fmla="*/ 2147483646 w 3475"/>
              <a:gd name="T45" fmla="*/ 2147483646 h 3994"/>
              <a:gd name="T46" fmla="*/ 2147483646 w 3475"/>
              <a:gd name="T47" fmla="*/ 2147483646 h 3994"/>
              <a:gd name="T48" fmla="*/ 2147483646 w 3475"/>
              <a:gd name="T49" fmla="*/ 2147483646 h 3994"/>
              <a:gd name="T50" fmla="*/ 2147483646 w 3475"/>
              <a:gd name="T51" fmla="*/ 2147483646 h 3994"/>
              <a:gd name="T52" fmla="*/ 2147483646 w 3475"/>
              <a:gd name="T53" fmla="*/ 2147483646 h 3994"/>
              <a:gd name="T54" fmla="*/ 2147483646 w 3475"/>
              <a:gd name="T55" fmla="*/ 2147483646 h 3994"/>
              <a:gd name="T56" fmla="*/ 2147483646 w 3475"/>
              <a:gd name="T57" fmla="*/ 2147483646 h 3994"/>
              <a:gd name="T58" fmla="*/ 2147483646 w 3475"/>
              <a:gd name="T59" fmla="*/ 2147483646 h 3994"/>
              <a:gd name="T60" fmla="*/ 2147483646 w 3475"/>
              <a:gd name="T61" fmla="*/ 2147483646 h 3994"/>
              <a:gd name="T62" fmla="*/ 2147483646 w 3475"/>
              <a:gd name="T63" fmla="*/ 2147483646 h 3994"/>
              <a:gd name="T64" fmla="*/ 2147483646 w 3475"/>
              <a:gd name="T65" fmla="*/ 2147483646 h 3994"/>
              <a:gd name="T66" fmla="*/ 2147483646 w 3475"/>
              <a:gd name="T67" fmla="*/ 2147483646 h 3994"/>
              <a:gd name="T68" fmla="*/ 2147483646 w 3475"/>
              <a:gd name="T69" fmla="*/ 2147483646 h 3994"/>
              <a:gd name="T70" fmla="*/ 2147483646 w 3475"/>
              <a:gd name="T71" fmla="*/ 2147483646 h 3994"/>
              <a:gd name="T72" fmla="*/ 2147483646 w 3475"/>
              <a:gd name="T73" fmla="*/ 2147483646 h 399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475" h="3994">
                <a:moveTo>
                  <a:pt x="3379" y="3382"/>
                </a:moveTo>
                <a:lnTo>
                  <a:pt x="3391" y="3942"/>
                </a:lnTo>
                <a:lnTo>
                  <a:pt x="3235" y="3957"/>
                </a:lnTo>
                <a:lnTo>
                  <a:pt x="2313" y="3984"/>
                </a:lnTo>
                <a:lnTo>
                  <a:pt x="2140" y="3994"/>
                </a:lnTo>
                <a:lnTo>
                  <a:pt x="2134" y="3907"/>
                </a:lnTo>
                <a:lnTo>
                  <a:pt x="1008" y="3885"/>
                </a:lnTo>
                <a:lnTo>
                  <a:pt x="882" y="3879"/>
                </a:lnTo>
                <a:lnTo>
                  <a:pt x="843" y="3876"/>
                </a:lnTo>
                <a:lnTo>
                  <a:pt x="789" y="3873"/>
                </a:lnTo>
                <a:lnTo>
                  <a:pt x="742" y="3870"/>
                </a:lnTo>
                <a:lnTo>
                  <a:pt x="747" y="3133"/>
                </a:lnTo>
                <a:lnTo>
                  <a:pt x="478" y="3178"/>
                </a:lnTo>
                <a:lnTo>
                  <a:pt x="387" y="2665"/>
                </a:lnTo>
                <a:lnTo>
                  <a:pt x="427" y="2299"/>
                </a:lnTo>
                <a:lnTo>
                  <a:pt x="270" y="2331"/>
                </a:lnTo>
                <a:lnTo>
                  <a:pt x="0" y="2115"/>
                </a:lnTo>
                <a:lnTo>
                  <a:pt x="96" y="1354"/>
                </a:lnTo>
                <a:lnTo>
                  <a:pt x="289" y="1164"/>
                </a:lnTo>
                <a:lnTo>
                  <a:pt x="130" y="0"/>
                </a:lnTo>
                <a:lnTo>
                  <a:pt x="1041" y="30"/>
                </a:lnTo>
                <a:lnTo>
                  <a:pt x="1461" y="49"/>
                </a:lnTo>
                <a:lnTo>
                  <a:pt x="1600" y="54"/>
                </a:lnTo>
                <a:lnTo>
                  <a:pt x="1725" y="57"/>
                </a:lnTo>
                <a:lnTo>
                  <a:pt x="1894" y="492"/>
                </a:lnTo>
                <a:lnTo>
                  <a:pt x="2241" y="475"/>
                </a:lnTo>
                <a:lnTo>
                  <a:pt x="2701" y="616"/>
                </a:lnTo>
                <a:lnTo>
                  <a:pt x="2641" y="1071"/>
                </a:lnTo>
                <a:lnTo>
                  <a:pt x="2820" y="1107"/>
                </a:lnTo>
                <a:lnTo>
                  <a:pt x="2886" y="948"/>
                </a:lnTo>
                <a:lnTo>
                  <a:pt x="3051" y="958"/>
                </a:lnTo>
                <a:lnTo>
                  <a:pt x="3139" y="1734"/>
                </a:lnTo>
                <a:lnTo>
                  <a:pt x="3030" y="2298"/>
                </a:lnTo>
                <a:lnTo>
                  <a:pt x="3352" y="2202"/>
                </a:lnTo>
                <a:lnTo>
                  <a:pt x="3475" y="3162"/>
                </a:lnTo>
                <a:lnTo>
                  <a:pt x="3474" y="3303"/>
                </a:lnTo>
                <a:lnTo>
                  <a:pt x="3379" y="338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700713" y="2270125"/>
            <a:ext cx="600075" cy="654050"/>
          </a:xfrm>
          <a:custGeom>
            <a:avLst/>
            <a:gdLst>
              <a:gd name="T0" fmla="*/ 2147483646 w 1134"/>
              <a:gd name="T1" fmla="*/ 2147483646 h 1236"/>
              <a:gd name="T2" fmla="*/ 2147483646 w 1134"/>
              <a:gd name="T3" fmla="*/ 2147483646 h 1236"/>
              <a:gd name="T4" fmla="*/ 2147483646 w 1134"/>
              <a:gd name="T5" fmla="*/ 2147483646 h 1236"/>
              <a:gd name="T6" fmla="*/ 2147483646 w 1134"/>
              <a:gd name="T7" fmla="*/ 2147483646 h 1236"/>
              <a:gd name="T8" fmla="*/ 2147483646 w 1134"/>
              <a:gd name="T9" fmla="*/ 2147483646 h 1236"/>
              <a:gd name="T10" fmla="*/ 2147483646 w 1134"/>
              <a:gd name="T11" fmla="*/ 2147483646 h 1236"/>
              <a:gd name="T12" fmla="*/ 2147483646 w 1134"/>
              <a:gd name="T13" fmla="*/ 0 h 1236"/>
              <a:gd name="T14" fmla="*/ 2147483646 w 1134"/>
              <a:gd name="T15" fmla="*/ 2147483646 h 1236"/>
              <a:gd name="T16" fmla="*/ 2147483646 w 1134"/>
              <a:gd name="T17" fmla="*/ 2147483646 h 1236"/>
              <a:gd name="T18" fmla="*/ 2147483646 w 1134"/>
              <a:gd name="T19" fmla="*/ 2147483646 h 1236"/>
              <a:gd name="T20" fmla="*/ 2147483646 w 1134"/>
              <a:gd name="T21" fmla="*/ 2147483646 h 1236"/>
              <a:gd name="T22" fmla="*/ 2147483646 w 1134"/>
              <a:gd name="T23" fmla="*/ 2147483646 h 1236"/>
              <a:gd name="T24" fmla="*/ 2147483646 w 1134"/>
              <a:gd name="T25" fmla="*/ 2147483646 h 1236"/>
              <a:gd name="T26" fmla="*/ 2147483646 w 1134"/>
              <a:gd name="T27" fmla="*/ 2147483646 h 1236"/>
              <a:gd name="T28" fmla="*/ 2147483646 w 1134"/>
              <a:gd name="T29" fmla="*/ 2147483646 h 1236"/>
              <a:gd name="T30" fmla="*/ 2147483646 w 1134"/>
              <a:gd name="T31" fmla="*/ 2147483646 h 1236"/>
              <a:gd name="T32" fmla="*/ 0 w 1134"/>
              <a:gd name="T33" fmla="*/ 2147483646 h 1236"/>
              <a:gd name="T34" fmla="*/ 2147483646 w 1134"/>
              <a:gd name="T35" fmla="*/ 2147483646 h 1236"/>
              <a:gd name="T36" fmla="*/ 2147483646 w 1134"/>
              <a:gd name="T37" fmla="*/ 2147483646 h 1236"/>
              <a:gd name="T38" fmla="*/ 2147483646 w 1134"/>
              <a:gd name="T39" fmla="*/ 2147483646 h 1236"/>
              <a:gd name="T40" fmla="*/ 2147483646 w 1134"/>
              <a:gd name="T41" fmla="*/ 2147483646 h 1236"/>
              <a:gd name="T42" fmla="*/ 2147483646 w 1134"/>
              <a:gd name="T43" fmla="*/ 2147483646 h 1236"/>
              <a:gd name="T44" fmla="*/ 2147483646 w 1134"/>
              <a:gd name="T45" fmla="*/ 2147483646 h 1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34" h="1236">
                <a:moveTo>
                  <a:pt x="1134" y="763"/>
                </a:moveTo>
                <a:lnTo>
                  <a:pt x="921" y="421"/>
                </a:lnTo>
                <a:lnTo>
                  <a:pt x="920" y="420"/>
                </a:lnTo>
                <a:lnTo>
                  <a:pt x="920" y="418"/>
                </a:lnTo>
                <a:lnTo>
                  <a:pt x="1001" y="51"/>
                </a:lnTo>
                <a:lnTo>
                  <a:pt x="800" y="103"/>
                </a:lnTo>
                <a:lnTo>
                  <a:pt x="717" y="0"/>
                </a:lnTo>
                <a:lnTo>
                  <a:pt x="689" y="28"/>
                </a:lnTo>
                <a:lnTo>
                  <a:pt x="530" y="453"/>
                </a:lnTo>
                <a:lnTo>
                  <a:pt x="267" y="430"/>
                </a:lnTo>
                <a:lnTo>
                  <a:pt x="144" y="670"/>
                </a:lnTo>
                <a:lnTo>
                  <a:pt x="278" y="550"/>
                </a:lnTo>
                <a:lnTo>
                  <a:pt x="353" y="561"/>
                </a:lnTo>
                <a:lnTo>
                  <a:pt x="111" y="817"/>
                </a:lnTo>
                <a:lnTo>
                  <a:pt x="96" y="831"/>
                </a:lnTo>
                <a:lnTo>
                  <a:pt x="54" y="868"/>
                </a:lnTo>
                <a:lnTo>
                  <a:pt x="0" y="934"/>
                </a:lnTo>
                <a:lnTo>
                  <a:pt x="245" y="1236"/>
                </a:lnTo>
                <a:lnTo>
                  <a:pt x="843" y="763"/>
                </a:lnTo>
                <a:lnTo>
                  <a:pt x="962" y="843"/>
                </a:lnTo>
                <a:lnTo>
                  <a:pt x="1007" y="834"/>
                </a:lnTo>
                <a:lnTo>
                  <a:pt x="1056" y="777"/>
                </a:lnTo>
                <a:lnTo>
                  <a:pt x="1134" y="76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6794500" y="3395663"/>
            <a:ext cx="1679575" cy="1647825"/>
          </a:xfrm>
          <a:custGeom>
            <a:avLst/>
            <a:gdLst>
              <a:gd name="T0" fmla="*/ 2147483646 w 3175"/>
              <a:gd name="T1" fmla="*/ 2147483646 h 3115"/>
              <a:gd name="T2" fmla="*/ 2147483646 w 3175"/>
              <a:gd name="T3" fmla="*/ 2147483646 h 3115"/>
              <a:gd name="T4" fmla="*/ 2147483646 w 3175"/>
              <a:gd name="T5" fmla="*/ 2147483646 h 3115"/>
              <a:gd name="T6" fmla="*/ 2147483646 w 3175"/>
              <a:gd name="T7" fmla="*/ 2147483646 h 3115"/>
              <a:gd name="T8" fmla="*/ 2147483646 w 3175"/>
              <a:gd name="T9" fmla="*/ 2147483646 h 3115"/>
              <a:gd name="T10" fmla="*/ 2147483646 w 3175"/>
              <a:gd name="T11" fmla="*/ 2147483646 h 3115"/>
              <a:gd name="T12" fmla="*/ 2147483646 w 3175"/>
              <a:gd name="T13" fmla="*/ 2147483646 h 3115"/>
              <a:gd name="T14" fmla="*/ 2147483646 w 3175"/>
              <a:gd name="T15" fmla="*/ 2147483646 h 3115"/>
              <a:gd name="T16" fmla="*/ 2147483646 w 3175"/>
              <a:gd name="T17" fmla="*/ 2147483646 h 3115"/>
              <a:gd name="T18" fmla="*/ 2147483646 w 3175"/>
              <a:gd name="T19" fmla="*/ 2147483646 h 3115"/>
              <a:gd name="T20" fmla="*/ 2147483646 w 3175"/>
              <a:gd name="T21" fmla="*/ 2147483646 h 3115"/>
              <a:gd name="T22" fmla="*/ 2147483646 w 3175"/>
              <a:gd name="T23" fmla="*/ 2147483646 h 3115"/>
              <a:gd name="T24" fmla="*/ 2147483646 w 3175"/>
              <a:gd name="T25" fmla="*/ 0 h 3115"/>
              <a:gd name="T26" fmla="*/ 2147483646 w 3175"/>
              <a:gd name="T27" fmla="*/ 2147483646 h 3115"/>
              <a:gd name="T28" fmla="*/ 2147483646 w 3175"/>
              <a:gd name="T29" fmla="*/ 2147483646 h 3115"/>
              <a:gd name="T30" fmla="*/ 2147483646 w 3175"/>
              <a:gd name="T31" fmla="*/ 2147483646 h 3115"/>
              <a:gd name="T32" fmla="*/ 2147483646 w 3175"/>
              <a:gd name="T33" fmla="*/ 2147483646 h 3115"/>
              <a:gd name="T34" fmla="*/ 2147483646 w 3175"/>
              <a:gd name="T35" fmla="*/ 2147483646 h 3115"/>
              <a:gd name="T36" fmla="*/ 2147483646 w 3175"/>
              <a:gd name="T37" fmla="*/ 2147483646 h 3115"/>
              <a:gd name="T38" fmla="*/ 2147483646 w 3175"/>
              <a:gd name="T39" fmla="*/ 2147483646 h 3115"/>
              <a:gd name="T40" fmla="*/ 2147483646 w 3175"/>
              <a:gd name="T41" fmla="*/ 2147483646 h 3115"/>
              <a:gd name="T42" fmla="*/ 2147483646 w 3175"/>
              <a:gd name="T43" fmla="*/ 2147483646 h 3115"/>
              <a:gd name="T44" fmla="*/ 2147483646 w 3175"/>
              <a:gd name="T45" fmla="*/ 2147483646 h 3115"/>
              <a:gd name="T46" fmla="*/ 2147483646 w 3175"/>
              <a:gd name="T47" fmla="*/ 2147483646 h 3115"/>
              <a:gd name="T48" fmla="*/ 2147483646 w 3175"/>
              <a:gd name="T49" fmla="*/ 2147483646 h 3115"/>
              <a:gd name="T50" fmla="*/ 2147483646 w 3175"/>
              <a:gd name="T51" fmla="*/ 2147483646 h 3115"/>
              <a:gd name="T52" fmla="*/ 2147483646 w 3175"/>
              <a:gd name="T53" fmla="*/ 2147483646 h 3115"/>
              <a:gd name="T54" fmla="*/ 2147483646 w 3175"/>
              <a:gd name="T55" fmla="*/ 2147483646 h 3115"/>
              <a:gd name="T56" fmla="*/ 2147483646 w 3175"/>
              <a:gd name="T57" fmla="*/ 2147483646 h 3115"/>
              <a:gd name="T58" fmla="*/ 2147483646 w 3175"/>
              <a:gd name="T59" fmla="*/ 2147483646 h 3115"/>
              <a:gd name="T60" fmla="*/ 0 w 3175"/>
              <a:gd name="T61" fmla="*/ 2147483646 h 3115"/>
              <a:gd name="T62" fmla="*/ 2147483646 w 3175"/>
              <a:gd name="T63" fmla="*/ 2147483646 h 3115"/>
              <a:gd name="T64" fmla="*/ 2147483646 w 3175"/>
              <a:gd name="T65" fmla="*/ 2147483646 h 3115"/>
              <a:gd name="T66" fmla="*/ 2147483646 w 3175"/>
              <a:gd name="T67" fmla="*/ 2147483646 h 3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175" h="3115">
                <a:moveTo>
                  <a:pt x="652" y="1450"/>
                </a:moveTo>
                <a:lnTo>
                  <a:pt x="654" y="1453"/>
                </a:lnTo>
                <a:lnTo>
                  <a:pt x="814" y="1626"/>
                </a:lnTo>
                <a:lnTo>
                  <a:pt x="831" y="1630"/>
                </a:lnTo>
                <a:lnTo>
                  <a:pt x="835" y="1659"/>
                </a:lnTo>
                <a:lnTo>
                  <a:pt x="1329" y="1854"/>
                </a:lnTo>
                <a:lnTo>
                  <a:pt x="1330" y="1855"/>
                </a:lnTo>
                <a:lnTo>
                  <a:pt x="1848" y="1944"/>
                </a:lnTo>
                <a:lnTo>
                  <a:pt x="2097" y="1779"/>
                </a:lnTo>
                <a:lnTo>
                  <a:pt x="2098" y="1779"/>
                </a:lnTo>
                <a:lnTo>
                  <a:pt x="2100" y="1777"/>
                </a:lnTo>
                <a:lnTo>
                  <a:pt x="2101" y="1777"/>
                </a:lnTo>
                <a:lnTo>
                  <a:pt x="2362" y="1741"/>
                </a:lnTo>
                <a:lnTo>
                  <a:pt x="2364" y="1741"/>
                </a:lnTo>
                <a:lnTo>
                  <a:pt x="2365" y="1741"/>
                </a:lnTo>
                <a:lnTo>
                  <a:pt x="2367" y="1741"/>
                </a:lnTo>
                <a:lnTo>
                  <a:pt x="2368" y="1740"/>
                </a:lnTo>
                <a:lnTo>
                  <a:pt x="2370" y="1740"/>
                </a:lnTo>
                <a:lnTo>
                  <a:pt x="2713" y="1615"/>
                </a:lnTo>
                <a:lnTo>
                  <a:pt x="2847" y="1090"/>
                </a:lnTo>
                <a:lnTo>
                  <a:pt x="2598" y="1054"/>
                </a:lnTo>
                <a:lnTo>
                  <a:pt x="2556" y="450"/>
                </a:lnTo>
                <a:lnTo>
                  <a:pt x="2551" y="390"/>
                </a:lnTo>
                <a:lnTo>
                  <a:pt x="2367" y="99"/>
                </a:lnTo>
                <a:lnTo>
                  <a:pt x="2301" y="61"/>
                </a:lnTo>
                <a:lnTo>
                  <a:pt x="2368" y="0"/>
                </a:lnTo>
                <a:lnTo>
                  <a:pt x="2805" y="390"/>
                </a:lnTo>
                <a:lnTo>
                  <a:pt x="2839" y="454"/>
                </a:lnTo>
                <a:lnTo>
                  <a:pt x="3069" y="1090"/>
                </a:lnTo>
                <a:lnTo>
                  <a:pt x="3069" y="1092"/>
                </a:lnTo>
                <a:lnTo>
                  <a:pt x="3072" y="1098"/>
                </a:lnTo>
                <a:lnTo>
                  <a:pt x="3175" y="1789"/>
                </a:lnTo>
                <a:lnTo>
                  <a:pt x="3172" y="2188"/>
                </a:lnTo>
                <a:lnTo>
                  <a:pt x="2994" y="2488"/>
                </a:lnTo>
                <a:lnTo>
                  <a:pt x="2907" y="2925"/>
                </a:lnTo>
                <a:lnTo>
                  <a:pt x="2889" y="2947"/>
                </a:lnTo>
                <a:lnTo>
                  <a:pt x="2971" y="2494"/>
                </a:lnTo>
                <a:lnTo>
                  <a:pt x="2979" y="2488"/>
                </a:lnTo>
                <a:lnTo>
                  <a:pt x="2989" y="2355"/>
                </a:lnTo>
                <a:lnTo>
                  <a:pt x="2887" y="2244"/>
                </a:lnTo>
                <a:lnTo>
                  <a:pt x="2886" y="2244"/>
                </a:lnTo>
                <a:lnTo>
                  <a:pt x="2884" y="2244"/>
                </a:lnTo>
                <a:lnTo>
                  <a:pt x="2883" y="2242"/>
                </a:lnTo>
                <a:lnTo>
                  <a:pt x="2881" y="2242"/>
                </a:lnTo>
                <a:lnTo>
                  <a:pt x="2367" y="2323"/>
                </a:lnTo>
                <a:lnTo>
                  <a:pt x="2362" y="2325"/>
                </a:lnTo>
                <a:lnTo>
                  <a:pt x="1848" y="2482"/>
                </a:lnTo>
                <a:lnTo>
                  <a:pt x="1330" y="2553"/>
                </a:lnTo>
                <a:lnTo>
                  <a:pt x="810" y="2898"/>
                </a:lnTo>
                <a:lnTo>
                  <a:pt x="294" y="2959"/>
                </a:lnTo>
                <a:lnTo>
                  <a:pt x="292" y="2961"/>
                </a:lnTo>
                <a:lnTo>
                  <a:pt x="291" y="2961"/>
                </a:lnTo>
                <a:lnTo>
                  <a:pt x="289" y="2961"/>
                </a:lnTo>
                <a:lnTo>
                  <a:pt x="201" y="3028"/>
                </a:lnTo>
                <a:lnTo>
                  <a:pt x="165" y="3090"/>
                </a:lnTo>
                <a:lnTo>
                  <a:pt x="168" y="3102"/>
                </a:lnTo>
                <a:lnTo>
                  <a:pt x="156" y="3106"/>
                </a:lnTo>
                <a:lnTo>
                  <a:pt x="105" y="3115"/>
                </a:lnTo>
                <a:lnTo>
                  <a:pt x="103" y="3115"/>
                </a:lnTo>
                <a:lnTo>
                  <a:pt x="82" y="3081"/>
                </a:lnTo>
                <a:lnTo>
                  <a:pt x="12" y="3090"/>
                </a:lnTo>
                <a:lnTo>
                  <a:pt x="0" y="3052"/>
                </a:lnTo>
                <a:lnTo>
                  <a:pt x="226" y="2488"/>
                </a:lnTo>
                <a:lnTo>
                  <a:pt x="123" y="2164"/>
                </a:lnTo>
                <a:lnTo>
                  <a:pt x="87" y="2124"/>
                </a:lnTo>
                <a:lnTo>
                  <a:pt x="295" y="1789"/>
                </a:lnTo>
                <a:lnTo>
                  <a:pt x="265" y="1726"/>
                </a:lnTo>
                <a:lnTo>
                  <a:pt x="652" y="145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5283200" y="3319463"/>
            <a:ext cx="1196975" cy="1817687"/>
          </a:xfrm>
          <a:custGeom>
            <a:avLst/>
            <a:gdLst>
              <a:gd name="T0" fmla="*/ 2147483646 w 2261"/>
              <a:gd name="T1" fmla="*/ 0 h 3436"/>
              <a:gd name="T2" fmla="*/ 2147483646 w 2261"/>
              <a:gd name="T3" fmla="*/ 2147483646 h 3436"/>
              <a:gd name="T4" fmla="*/ 2147483646 w 2261"/>
              <a:gd name="T5" fmla="*/ 2147483646 h 3436"/>
              <a:gd name="T6" fmla="*/ 2147483646 w 2261"/>
              <a:gd name="T7" fmla="*/ 2147483646 h 3436"/>
              <a:gd name="T8" fmla="*/ 2147483646 w 2261"/>
              <a:gd name="T9" fmla="*/ 2147483646 h 3436"/>
              <a:gd name="T10" fmla="*/ 2147483646 w 2261"/>
              <a:gd name="T11" fmla="*/ 2147483646 h 3436"/>
              <a:gd name="T12" fmla="*/ 2147483646 w 2261"/>
              <a:gd name="T13" fmla="*/ 2147483646 h 3436"/>
              <a:gd name="T14" fmla="*/ 2147483646 w 2261"/>
              <a:gd name="T15" fmla="*/ 2147483646 h 3436"/>
              <a:gd name="T16" fmla="*/ 2147483646 w 2261"/>
              <a:gd name="T17" fmla="*/ 2147483646 h 3436"/>
              <a:gd name="T18" fmla="*/ 2147483646 w 2261"/>
              <a:gd name="T19" fmla="*/ 2147483646 h 3436"/>
              <a:gd name="T20" fmla="*/ 2147483646 w 2261"/>
              <a:gd name="T21" fmla="*/ 2147483646 h 3436"/>
              <a:gd name="T22" fmla="*/ 2147483646 w 2261"/>
              <a:gd name="T23" fmla="*/ 2147483646 h 3436"/>
              <a:gd name="T24" fmla="*/ 2147483646 w 2261"/>
              <a:gd name="T25" fmla="*/ 2147483646 h 3436"/>
              <a:gd name="T26" fmla="*/ 2147483646 w 2261"/>
              <a:gd name="T27" fmla="*/ 2147483646 h 3436"/>
              <a:gd name="T28" fmla="*/ 2147483646 w 2261"/>
              <a:gd name="T29" fmla="*/ 2147483646 h 3436"/>
              <a:gd name="T30" fmla="*/ 2147483646 w 2261"/>
              <a:gd name="T31" fmla="*/ 2147483646 h 3436"/>
              <a:gd name="T32" fmla="*/ 2147483646 w 2261"/>
              <a:gd name="T33" fmla="*/ 2147483646 h 3436"/>
              <a:gd name="T34" fmla="*/ 2147483646 w 2261"/>
              <a:gd name="T35" fmla="*/ 2147483646 h 3436"/>
              <a:gd name="T36" fmla="*/ 2147483646 w 2261"/>
              <a:gd name="T37" fmla="*/ 2147483646 h 3436"/>
              <a:gd name="T38" fmla="*/ 2147483646 w 2261"/>
              <a:gd name="T39" fmla="*/ 2147483646 h 3436"/>
              <a:gd name="T40" fmla="*/ 2147483646 w 2261"/>
              <a:gd name="T41" fmla="*/ 2147483646 h 3436"/>
              <a:gd name="T42" fmla="*/ 2147483646 w 2261"/>
              <a:gd name="T43" fmla="*/ 2147483646 h 3436"/>
              <a:gd name="T44" fmla="*/ 2147483646 w 2261"/>
              <a:gd name="T45" fmla="*/ 2147483646 h 3436"/>
              <a:gd name="T46" fmla="*/ 2147483646 w 2261"/>
              <a:gd name="T47" fmla="*/ 2147483646 h 3436"/>
              <a:gd name="T48" fmla="*/ 2147483646 w 2261"/>
              <a:gd name="T49" fmla="*/ 2147483646 h 3436"/>
              <a:gd name="T50" fmla="*/ 2147483646 w 2261"/>
              <a:gd name="T51" fmla="*/ 2147483646 h 3436"/>
              <a:gd name="T52" fmla="*/ 2147483646 w 2261"/>
              <a:gd name="T53" fmla="*/ 2147483646 h 3436"/>
              <a:gd name="T54" fmla="*/ 2147483646 w 2261"/>
              <a:gd name="T55" fmla="*/ 2147483646 h 3436"/>
              <a:gd name="T56" fmla="*/ 2147483646 w 2261"/>
              <a:gd name="T57" fmla="*/ 2147483646 h 3436"/>
              <a:gd name="T58" fmla="*/ 2147483646 w 2261"/>
              <a:gd name="T59" fmla="*/ 2147483646 h 3436"/>
              <a:gd name="T60" fmla="*/ 2147483646 w 2261"/>
              <a:gd name="T61" fmla="*/ 2147483646 h 3436"/>
              <a:gd name="T62" fmla="*/ 2147483646 w 2261"/>
              <a:gd name="T63" fmla="*/ 2147483646 h 3436"/>
              <a:gd name="T64" fmla="*/ 2147483646 w 2261"/>
              <a:gd name="T65" fmla="*/ 2147483646 h 3436"/>
              <a:gd name="T66" fmla="*/ 0 w 2261"/>
              <a:gd name="T67" fmla="*/ 2147483646 h 3436"/>
              <a:gd name="T68" fmla="*/ 0 w 2261"/>
              <a:gd name="T69" fmla="*/ 2147483646 h 3436"/>
              <a:gd name="T70" fmla="*/ 2147483646 w 2261"/>
              <a:gd name="T71" fmla="*/ 2147483646 h 3436"/>
              <a:gd name="T72" fmla="*/ 2147483646 w 2261"/>
              <a:gd name="T73" fmla="*/ 2147483646 h 3436"/>
              <a:gd name="T74" fmla="*/ 2147483646 w 2261"/>
              <a:gd name="T75" fmla="*/ 0 h 34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61" h="3436">
                <a:moveTo>
                  <a:pt x="1250" y="0"/>
                </a:moveTo>
                <a:lnTo>
                  <a:pt x="1587" y="1407"/>
                </a:lnTo>
                <a:lnTo>
                  <a:pt x="1476" y="1773"/>
                </a:lnTo>
                <a:lnTo>
                  <a:pt x="1910" y="1702"/>
                </a:lnTo>
                <a:lnTo>
                  <a:pt x="2057" y="1876"/>
                </a:lnTo>
                <a:lnTo>
                  <a:pt x="2261" y="2694"/>
                </a:lnTo>
                <a:lnTo>
                  <a:pt x="2127" y="2635"/>
                </a:lnTo>
                <a:lnTo>
                  <a:pt x="2126" y="2634"/>
                </a:lnTo>
                <a:lnTo>
                  <a:pt x="2126" y="2632"/>
                </a:lnTo>
                <a:lnTo>
                  <a:pt x="2109" y="2619"/>
                </a:lnTo>
                <a:lnTo>
                  <a:pt x="2108" y="2617"/>
                </a:lnTo>
                <a:lnTo>
                  <a:pt x="2106" y="2617"/>
                </a:lnTo>
                <a:lnTo>
                  <a:pt x="2106" y="2616"/>
                </a:lnTo>
                <a:lnTo>
                  <a:pt x="2027" y="2632"/>
                </a:lnTo>
                <a:lnTo>
                  <a:pt x="1982" y="2710"/>
                </a:lnTo>
                <a:lnTo>
                  <a:pt x="1790" y="3171"/>
                </a:lnTo>
                <a:lnTo>
                  <a:pt x="1787" y="3172"/>
                </a:lnTo>
                <a:lnTo>
                  <a:pt x="1785" y="3172"/>
                </a:lnTo>
                <a:lnTo>
                  <a:pt x="1785" y="3174"/>
                </a:lnTo>
                <a:lnTo>
                  <a:pt x="1587" y="3267"/>
                </a:lnTo>
                <a:lnTo>
                  <a:pt x="1584" y="3267"/>
                </a:lnTo>
                <a:lnTo>
                  <a:pt x="1437" y="3436"/>
                </a:lnTo>
                <a:lnTo>
                  <a:pt x="1206" y="3304"/>
                </a:lnTo>
                <a:lnTo>
                  <a:pt x="1101" y="3354"/>
                </a:lnTo>
                <a:lnTo>
                  <a:pt x="1085" y="3349"/>
                </a:lnTo>
                <a:lnTo>
                  <a:pt x="1083" y="3349"/>
                </a:lnTo>
                <a:lnTo>
                  <a:pt x="1038" y="2809"/>
                </a:lnTo>
                <a:lnTo>
                  <a:pt x="1034" y="2436"/>
                </a:lnTo>
                <a:lnTo>
                  <a:pt x="722" y="2274"/>
                </a:lnTo>
                <a:lnTo>
                  <a:pt x="548" y="1996"/>
                </a:lnTo>
                <a:lnTo>
                  <a:pt x="501" y="1923"/>
                </a:lnTo>
                <a:lnTo>
                  <a:pt x="264" y="1788"/>
                </a:lnTo>
                <a:lnTo>
                  <a:pt x="177" y="1102"/>
                </a:lnTo>
                <a:lnTo>
                  <a:pt x="0" y="1131"/>
                </a:lnTo>
                <a:lnTo>
                  <a:pt x="0" y="618"/>
                </a:lnTo>
                <a:lnTo>
                  <a:pt x="71" y="616"/>
                </a:lnTo>
                <a:lnTo>
                  <a:pt x="548" y="369"/>
                </a:lnTo>
                <a:lnTo>
                  <a:pt x="1250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" name="Freeform 13"/>
          <p:cNvSpPr>
            <a:spLocks/>
          </p:cNvSpPr>
          <p:nvPr/>
        </p:nvSpPr>
        <p:spPr bwMode="auto">
          <a:xfrm>
            <a:off x="6477000" y="5133975"/>
            <a:ext cx="852488" cy="533400"/>
          </a:xfrm>
          <a:custGeom>
            <a:avLst/>
            <a:gdLst>
              <a:gd name="T0" fmla="*/ 2147483646 w 1612"/>
              <a:gd name="T1" fmla="*/ 2147483646 h 1007"/>
              <a:gd name="T2" fmla="*/ 2147483646 w 1612"/>
              <a:gd name="T3" fmla="*/ 2147483646 h 1007"/>
              <a:gd name="T4" fmla="*/ 2147483646 w 1612"/>
              <a:gd name="T5" fmla="*/ 2147483646 h 1007"/>
              <a:gd name="T6" fmla="*/ 2147483646 w 1612"/>
              <a:gd name="T7" fmla="*/ 2147483646 h 1007"/>
              <a:gd name="T8" fmla="*/ 2147483646 w 1612"/>
              <a:gd name="T9" fmla="*/ 2147483646 h 1007"/>
              <a:gd name="T10" fmla="*/ 2147483646 w 1612"/>
              <a:gd name="T11" fmla="*/ 2147483646 h 1007"/>
              <a:gd name="T12" fmla="*/ 2147483646 w 1612"/>
              <a:gd name="T13" fmla="*/ 2147483646 h 1007"/>
              <a:gd name="T14" fmla="*/ 2147483646 w 1612"/>
              <a:gd name="T15" fmla="*/ 2147483646 h 1007"/>
              <a:gd name="T16" fmla="*/ 2147483646 w 1612"/>
              <a:gd name="T17" fmla="*/ 2147483646 h 1007"/>
              <a:gd name="T18" fmla="*/ 0 w 1612"/>
              <a:gd name="T19" fmla="*/ 2147483646 h 1007"/>
              <a:gd name="T20" fmla="*/ 2147483646 w 1612"/>
              <a:gd name="T21" fmla="*/ 2147483646 h 1007"/>
              <a:gd name="T22" fmla="*/ 2147483646 w 1612"/>
              <a:gd name="T23" fmla="*/ 2147483646 h 1007"/>
              <a:gd name="T24" fmla="*/ 2147483646 w 1612"/>
              <a:gd name="T25" fmla="*/ 2147483646 h 1007"/>
              <a:gd name="T26" fmla="*/ 2147483646 w 1612"/>
              <a:gd name="T27" fmla="*/ 0 h 1007"/>
              <a:gd name="T28" fmla="*/ 2147483646 w 1612"/>
              <a:gd name="T29" fmla="*/ 2147483646 h 1007"/>
              <a:gd name="T30" fmla="*/ 2147483646 w 1612"/>
              <a:gd name="T31" fmla="*/ 2147483646 h 1007"/>
              <a:gd name="T32" fmla="*/ 2147483646 w 1612"/>
              <a:gd name="T33" fmla="*/ 2147483646 h 1007"/>
              <a:gd name="T34" fmla="*/ 2147483646 w 1612"/>
              <a:gd name="T35" fmla="*/ 2147483646 h 1007"/>
              <a:gd name="T36" fmla="*/ 2147483646 w 1612"/>
              <a:gd name="T37" fmla="*/ 2147483646 h 100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12" h="1007">
                <a:moveTo>
                  <a:pt x="1074" y="108"/>
                </a:moveTo>
                <a:lnTo>
                  <a:pt x="1519" y="411"/>
                </a:lnTo>
                <a:lnTo>
                  <a:pt x="1521" y="407"/>
                </a:lnTo>
                <a:lnTo>
                  <a:pt x="1521" y="405"/>
                </a:lnTo>
                <a:lnTo>
                  <a:pt x="1612" y="735"/>
                </a:lnTo>
                <a:lnTo>
                  <a:pt x="543" y="786"/>
                </a:lnTo>
                <a:lnTo>
                  <a:pt x="379" y="854"/>
                </a:lnTo>
                <a:lnTo>
                  <a:pt x="243" y="1007"/>
                </a:lnTo>
                <a:lnTo>
                  <a:pt x="138" y="929"/>
                </a:lnTo>
                <a:lnTo>
                  <a:pt x="0" y="756"/>
                </a:lnTo>
                <a:lnTo>
                  <a:pt x="339" y="641"/>
                </a:lnTo>
                <a:lnTo>
                  <a:pt x="372" y="602"/>
                </a:lnTo>
                <a:lnTo>
                  <a:pt x="544" y="356"/>
                </a:lnTo>
                <a:lnTo>
                  <a:pt x="976" y="0"/>
                </a:lnTo>
                <a:lnTo>
                  <a:pt x="999" y="8"/>
                </a:lnTo>
                <a:lnTo>
                  <a:pt x="1006" y="35"/>
                </a:lnTo>
                <a:lnTo>
                  <a:pt x="1011" y="77"/>
                </a:lnTo>
                <a:lnTo>
                  <a:pt x="1068" y="111"/>
                </a:lnTo>
                <a:lnTo>
                  <a:pt x="1074" y="1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" name="Freeform 14"/>
          <p:cNvSpPr>
            <a:spLocks/>
          </p:cNvSpPr>
          <p:nvPr/>
        </p:nvSpPr>
        <p:spPr bwMode="auto">
          <a:xfrm>
            <a:off x="6232525" y="5010150"/>
            <a:ext cx="615950" cy="341313"/>
          </a:xfrm>
          <a:custGeom>
            <a:avLst/>
            <a:gdLst>
              <a:gd name="T0" fmla="*/ 2147483646 w 1165"/>
              <a:gd name="T1" fmla="*/ 2147483646 h 644"/>
              <a:gd name="T2" fmla="*/ 2147483646 w 1165"/>
              <a:gd name="T3" fmla="*/ 2147483646 h 644"/>
              <a:gd name="T4" fmla="*/ 2147483646 w 1165"/>
              <a:gd name="T5" fmla="*/ 2147483646 h 644"/>
              <a:gd name="T6" fmla="*/ 2147483646 w 1165"/>
              <a:gd name="T7" fmla="*/ 2147483646 h 644"/>
              <a:gd name="T8" fmla="*/ 2147483646 w 1165"/>
              <a:gd name="T9" fmla="*/ 2147483646 h 644"/>
              <a:gd name="T10" fmla="*/ 2147483646 w 1165"/>
              <a:gd name="T11" fmla="*/ 2147483646 h 644"/>
              <a:gd name="T12" fmla="*/ 2147483646 w 1165"/>
              <a:gd name="T13" fmla="*/ 2147483646 h 644"/>
              <a:gd name="T14" fmla="*/ 0 w 1165"/>
              <a:gd name="T15" fmla="*/ 2147483646 h 644"/>
              <a:gd name="T16" fmla="*/ 2147483646 w 1165"/>
              <a:gd name="T17" fmla="*/ 2147483646 h 644"/>
              <a:gd name="T18" fmla="*/ 2147483646 w 1165"/>
              <a:gd name="T19" fmla="*/ 2147483646 h 644"/>
              <a:gd name="T20" fmla="*/ 2147483646 w 1165"/>
              <a:gd name="T21" fmla="*/ 2147483646 h 644"/>
              <a:gd name="T22" fmla="*/ 2147483646 w 1165"/>
              <a:gd name="T23" fmla="*/ 2147483646 h 644"/>
              <a:gd name="T24" fmla="*/ 2147483646 w 1165"/>
              <a:gd name="T25" fmla="*/ 2147483646 h 644"/>
              <a:gd name="T26" fmla="*/ 2147483646 w 1165"/>
              <a:gd name="T27" fmla="*/ 2147483646 h 644"/>
              <a:gd name="T28" fmla="*/ 2147483646 w 1165"/>
              <a:gd name="T29" fmla="*/ 2147483646 h 644"/>
              <a:gd name="T30" fmla="*/ 2147483646 w 1165"/>
              <a:gd name="T31" fmla="*/ 2147483646 h 644"/>
              <a:gd name="T32" fmla="*/ 2147483646 w 1165"/>
              <a:gd name="T33" fmla="*/ 0 h 644"/>
              <a:gd name="T34" fmla="*/ 2147483646 w 1165"/>
              <a:gd name="T35" fmla="*/ 2147483646 h 644"/>
              <a:gd name="T36" fmla="*/ 2147483646 w 1165"/>
              <a:gd name="T37" fmla="*/ 2147483646 h 644"/>
              <a:gd name="T38" fmla="*/ 2147483646 w 1165"/>
              <a:gd name="T39" fmla="*/ 2147483646 h 6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65" h="644">
                <a:moveTo>
                  <a:pt x="1165" y="63"/>
                </a:moveTo>
                <a:lnTo>
                  <a:pt x="1164" y="63"/>
                </a:lnTo>
                <a:lnTo>
                  <a:pt x="1140" y="66"/>
                </a:lnTo>
                <a:lnTo>
                  <a:pt x="1134" y="83"/>
                </a:lnTo>
                <a:lnTo>
                  <a:pt x="486" y="462"/>
                </a:lnTo>
                <a:lnTo>
                  <a:pt x="484" y="464"/>
                </a:lnTo>
                <a:lnTo>
                  <a:pt x="4" y="644"/>
                </a:lnTo>
                <a:lnTo>
                  <a:pt x="0" y="612"/>
                </a:lnTo>
                <a:lnTo>
                  <a:pt x="88" y="521"/>
                </a:lnTo>
                <a:lnTo>
                  <a:pt x="91" y="519"/>
                </a:lnTo>
                <a:lnTo>
                  <a:pt x="93" y="519"/>
                </a:lnTo>
                <a:lnTo>
                  <a:pt x="117" y="441"/>
                </a:lnTo>
                <a:lnTo>
                  <a:pt x="205" y="504"/>
                </a:lnTo>
                <a:lnTo>
                  <a:pt x="847" y="137"/>
                </a:lnTo>
                <a:lnTo>
                  <a:pt x="1008" y="23"/>
                </a:lnTo>
                <a:lnTo>
                  <a:pt x="1039" y="17"/>
                </a:lnTo>
                <a:lnTo>
                  <a:pt x="1062" y="0"/>
                </a:lnTo>
                <a:lnTo>
                  <a:pt x="1074" y="38"/>
                </a:lnTo>
                <a:lnTo>
                  <a:pt x="1144" y="29"/>
                </a:lnTo>
                <a:lnTo>
                  <a:pt x="1165" y="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5561013" y="1019175"/>
            <a:ext cx="1450975" cy="1347788"/>
          </a:xfrm>
          <a:custGeom>
            <a:avLst/>
            <a:gdLst>
              <a:gd name="T0" fmla="*/ 2147483646 w 2742"/>
              <a:gd name="T1" fmla="*/ 0 h 2546"/>
              <a:gd name="T2" fmla="*/ 2147483646 w 2742"/>
              <a:gd name="T3" fmla="*/ 2147483646 h 2546"/>
              <a:gd name="T4" fmla="*/ 2147483646 w 2742"/>
              <a:gd name="T5" fmla="*/ 2147483646 h 2546"/>
              <a:gd name="T6" fmla="*/ 2147483646 w 2742"/>
              <a:gd name="T7" fmla="*/ 2147483646 h 2546"/>
              <a:gd name="T8" fmla="*/ 2147483646 w 2742"/>
              <a:gd name="T9" fmla="*/ 2147483646 h 2546"/>
              <a:gd name="T10" fmla="*/ 2147483646 w 2742"/>
              <a:gd name="T11" fmla="*/ 2147483646 h 2546"/>
              <a:gd name="T12" fmla="*/ 2147483646 w 2742"/>
              <a:gd name="T13" fmla="*/ 2147483646 h 2546"/>
              <a:gd name="T14" fmla="*/ 2147483646 w 2742"/>
              <a:gd name="T15" fmla="*/ 2147483646 h 2546"/>
              <a:gd name="T16" fmla="*/ 2147483646 w 2742"/>
              <a:gd name="T17" fmla="*/ 2147483646 h 2546"/>
              <a:gd name="T18" fmla="*/ 2147483646 w 2742"/>
              <a:gd name="T19" fmla="*/ 2147483646 h 2546"/>
              <a:gd name="T20" fmla="*/ 2147483646 w 2742"/>
              <a:gd name="T21" fmla="*/ 2147483646 h 2546"/>
              <a:gd name="T22" fmla="*/ 2147483646 w 2742"/>
              <a:gd name="T23" fmla="*/ 2147483646 h 2546"/>
              <a:gd name="T24" fmla="*/ 2147483646 w 2742"/>
              <a:gd name="T25" fmla="*/ 2147483646 h 2546"/>
              <a:gd name="T26" fmla="*/ 2147483646 w 2742"/>
              <a:gd name="T27" fmla="*/ 2147483646 h 2546"/>
              <a:gd name="T28" fmla="*/ 2147483646 w 2742"/>
              <a:gd name="T29" fmla="*/ 2147483646 h 2546"/>
              <a:gd name="T30" fmla="*/ 2147483646 w 2742"/>
              <a:gd name="T31" fmla="*/ 2147483646 h 2546"/>
              <a:gd name="T32" fmla="*/ 2147483646 w 2742"/>
              <a:gd name="T33" fmla="*/ 2147483646 h 2546"/>
              <a:gd name="T34" fmla="*/ 2147483646 w 2742"/>
              <a:gd name="T35" fmla="*/ 2147483646 h 2546"/>
              <a:gd name="T36" fmla="*/ 2147483646 w 2742"/>
              <a:gd name="T37" fmla="*/ 2147483646 h 2546"/>
              <a:gd name="T38" fmla="*/ 2147483646 w 2742"/>
              <a:gd name="T39" fmla="*/ 2147483646 h 2546"/>
              <a:gd name="T40" fmla="*/ 2147483646 w 2742"/>
              <a:gd name="T41" fmla="*/ 2147483646 h 2546"/>
              <a:gd name="T42" fmla="*/ 2147483646 w 2742"/>
              <a:gd name="T43" fmla="*/ 2147483646 h 2546"/>
              <a:gd name="T44" fmla="*/ 2147483646 w 2742"/>
              <a:gd name="T45" fmla="*/ 2147483646 h 2546"/>
              <a:gd name="T46" fmla="*/ 2147483646 w 2742"/>
              <a:gd name="T47" fmla="*/ 2147483646 h 2546"/>
              <a:gd name="T48" fmla="*/ 2147483646 w 2742"/>
              <a:gd name="T49" fmla="*/ 2147483646 h 2546"/>
              <a:gd name="T50" fmla="*/ 2147483646 w 2742"/>
              <a:gd name="T51" fmla="*/ 2147483646 h 2546"/>
              <a:gd name="T52" fmla="*/ 2147483646 w 2742"/>
              <a:gd name="T53" fmla="*/ 2147483646 h 2546"/>
              <a:gd name="T54" fmla="*/ 2147483646 w 2742"/>
              <a:gd name="T55" fmla="*/ 2147483646 h 2546"/>
              <a:gd name="T56" fmla="*/ 2147483646 w 2742"/>
              <a:gd name="T57" fmla="*/ 2147483646 h 2546"/>
              <a:gd name="T58" fmla="*/ 2147483646 w 2742"/>
              <a:gd name="T59" fmla="*/ 2147483646 h 2546"/>
              <a:gd name="T60" fmla="*/ 2147483646 w 2742"/>
              <a:gd name="T61" fmla="*/ 2147483646 h 2546"/>
              <a:gd name="T62" fmla="*/ 2147483646 w 2742"/>
              <a:gd name="T63" fmla="*/ 2147483646 h 2546"/>
              <a:gd name="T64" fmla="*/ 2147483646 w 2742"/>
              <a:gd name="T65" fmla="*/ 2147483646 h 2546"/>
              <a:gd name="T66" fmla="*/ 2147483646 w 2742"/>
              <a:gd name="T67" fmla="*/ 2147483646 h 2546"/>
              <a:gd name="T68" fmla="*/ 2147483646 w 2742"/>
              <a:gd name="T69" fmla="*/ 2147483646 h 2546"/>
              <a:gd name="T70" fmla="*/ 2147483646 w 2742"/>
              <a:gd name="T71" fmla="*/ 2147483646 h 2546"/>
              <a:gd name="T72" fmla="*/ 2147483646 w 2742"/>
              <a:gd name="T73" fmla="*/ 2147483646 h 2546"/>
              <a:gd name="T74" fmla="*/ 2147483646 w 2742"/>
              <a:gd name="T75" fmla="*/ 2147483646 h 2546"/>
              <a:gd name="T76" fmla="*/ 2147483646 w 2742"/>
              <a:gd name="T77" fmla="*/ 2147483646 h 2546"/>
              <a:gd name="T78" fmla="*/ 2147483646 w 2742"/>
              <a:gd name="T79" fmla="*/ 2147483646 h 2546"/>
              <a:gd name="T80" fmla="*/ 2147483646 w 2742"/>
              <a:gd name="T81" fmla="*/ 2147483646 h 2546"/>
              <a:gd name="T82" fmla="*/ 2147483646 w 2742"/>
              <a:gd name="T83" fmla="*/ 2147483646 h 2546"/>
              <a:gd name="T84" fmla="*/ 2147483646 w 2742"/>
              <a:gd name="T85" fmla="*/ 2147483646 h 2546"/>
              <a:gd name="T86" fmla="*/ 2147483646 w 2742"/>
              <a:gd name="T87" fmla="*/ 2147483646 h 2546"/>
              <a:gd name="T88" fmla="*/ 2147483646 w 2742"/>
              <a:gd name="T89" fmla="*/ 2147483646 h 2546"/>
              <a:gd name="T90" fmla="*/ 2147483646 w 2742"/>
              <a:gd name="T91" fmla="*/ 2147483646 h 2546"/>
              <a:gd name="T92" fmla="*/ 2147483646 w 2742"/>
              <a:gd name="T93" fmla="*/ 2147483646 h 2546"/>
              <a:gd name="T94" fmla="*/ 0 w 2742"/>
              <a:gd name="T95" fmla="*/ 2147483646 h 2546"/>
              <a:gd name="T96" fmla="*/ 2147483646 w 2742"/>
              <a:gd name="T97" fmla="*/ 2147483646 h 2546"/>
              <a:gd name="T98" fmla="*/ 2147483646 w 2742"/>
              <a:gd name="T99" fmla="*/ 2147483646 h 2546"/>
              <a:gd name="T100" fmla="*/ 2147483646 w 2742"/>
              <a:gd name="T101" fmla="*/ 2147483646 h 2546"/>
              <a:gd name="T102" fmla="*/ 2147483646 w 2742"/>
              <a:gd name="T103" fmla="*/ 2147483646 h 2546"/>
              <a:gd name="T104" fmla="*/ 2147483646 w 2742"/>
              <a:gd name="T105" fmla="*/ 0 h 254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742" h="2546">
                <a:moveTo>
                  <a:pt x="1825" y="0"/>
                </a:moveTo>
                <a:lnTo>
                  <a:pt x="1920" y="686"/>
                </a:lnTo>
                <a:lnTo>
                  <a:pt x="1923" y="692"/>
                </a:lnTo>
                <a:lnTo>
                  <a:pt x="1924" y="696"/>
                </a:lnTo>
                <a:lnTo>
                  <a:pt x="1926" y="701"/>
                </a:lnTo>
                <a:lnTo>
                  <a:pt x="1927" y="707"/>
                </a:lnTo>
                <a:lnTo>
                  <a:pt x="2101" y="1055"/>
                </a:lnTo>
                <a:lnTo>
                  <a:pt x="2103" y="1055"/>
                </a:lnTo>
                <a:lnTo>
                  <a:pt x="2620" y="1008"/>
                </a:lnTo>
                <a:lnTo>
                  <a:pt x="2641" y="1046"/>
                </a:lnTo>
                <a:lnTo>
                  <a:pt x="2641" y="1047"/>
                </a:lnTo>
                <a:lnTo>
                  <a:pt x="2742" y="1214"/>
                </a:lnTo>
                <a:lnTo>
                  <a:pt x="2625" y="1397"/>
                </a:lnTo>
                <a:lnTo>
                  <a:pt x="2622" y="1458"/>
                </a:lnTo>
                <a:lnTo>
                  <a:pt x="2457" y="1637"/>
                </a:lnTo>
                <a:lnTo>
                  <a:pt x="2455" y="1637"/>
                </a:lnTo>
                <a:lnTo>
                  <a:pt x="2455" y="1635"/>
                </a:lnTo>
                <a:lnTo>
                  <a:pt x="2454" y="1635"/>
                </a:lnTo>
                <a:lnTo>
                  <a:pt x="2452" y="1634"/>
                </a:lnTo>
                <a:lnTo>
                  <a:pt x="2424" y="1622"/>
                </a:lnTo>
                <a:lnTo>
                  <a:pt x="2422" y="1620"/>
                </a:lnTo>
                <a:lnTo>
                  <a:pt x="2421" y="1620"/>
                </a:lnTo>
                <a:lnTo>
                  <a:pt x="2419" y="1620"/>
                </a:lnTo>
                <a:lnTo>
                  <a:pt x="2308" y="1653"/>
                </a:lnTo>
                <a:lnTo>
                  <a:pt x="2101" y="1730"/>
                </a:lnTo>
                <a:lnTo>
                  <a:pt x="2041" y="1736"/>
                </a:lnTo>
                <a:lnTo>
                  <a:pt x="2041" y="1737"/>
                </a:lnTo>
                <a:lnTo>
                  <a:pt x="1752" y="2082"/>
                </a:lnTo>
                <a:lnTo>
                  <a:pt x="1750" y="2082"/>
                </a:lnTo>
                <a:lnTo>
                  <a:pt x="1744" y="2136"/>
                </a:lnTo>
                <a:lnTo>
                  <a:pt x="1743" y="2136"/>
                </a:lnTo>
                <a:lnTo>
                  <a:pt x="1741" y="2138"/>
                </a:lnTo>
                <a:lnTo>
                  <a:pt x="1741" y="2136"/>
                </a:lnTo>
                <a:lnTo>
                  <a:pt x="1740" y="2136"/>
                </a:lnTo>
                <a:lnTo>
                  <a:pt x="1582" y="2189"/>
                </a:lnTo>
                <a:lnTo>
                  <a:pt x="1329" y="2543"/>
                </a:lnTo>
                <a:lnTo>
                  <a:pt x="1330" y="2546"/>
                </a:lnTo>
                <a:lnTo>
                  <a:pt x="1266" y="2414"/>
                </a:lnTo>
                <a:lnTo>
                  <a:pt x="1065" y="2466"/>
                </a:lnTo>
                <a:lnTo>
                  <a:pt x="982" y="2363"/>
                </a:lnTo>
                <a:lnTo>
                  <a:pt x="954" y="2391"/>
                </a:lnTo>
                <a:lnTo>
                  <a:pt x="919" y="1605"/>
                </a:lnTo>
                <a:lnTo>
                  <a:pt x="814" y="1488"/>
                </a:lnTo>
                <a:lnTo>
                  <a:pt x="543" y="1523"/>
                </a:lnTo>
                <a:lnTo>
                  <a:pt x="312" y="1475"/>
                </a:lnTo>
                <a:lnTo>
                  <a:pt x="328" y="1442"/>
                </a:lnTo>
                <a:lnTo>
                  <a:pt x="24" y="1223"/>
                </a:lnTo>
                <a:lnTo>
                  <a:pt x="0" y="758"/>
                </a:lnTo>
                <a:lnTo>
                  <a:pt x="24" y="738"/>
                </a:lnTo>
                <a:lnTo>
                  <a:pt x="42" y="723"/>
                </a:lnTo>
                <a:lnTo>
                  <a:pt x="793" y="368"/>
                </a:lnTo>
                <a:lnTo>
                  <a:pt x="934" y="69"/>
                </a:lnTo>
                <a:lnTo>
                  <a:pt x="1825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" name="Freeform 16"/>
          <p:cNvSpPr>
            <a:spLocks/>
          </p:cNvSpPr>
          <p:nvPr/>
        </p:nvSpPr>
        <p:spPr bwMode="auto">
          <a:xfrm>
            <a:off x="4144963" y="1420813"/>
            <a:ext cx="1920875" cy="1717675"/>
          </a:xfrm>
          <a:custGeom>
            <a:avLst/>
            <a:gdLst>
              <a:gd name="T0" fmla="*/ 2147483646 w 3630"/>
              <a:gd name="T1" fmla="*/ 2147483646 h 3246"/>
              <a:gd name="T2" fmla="*/ 2147483646 w 3630"/>
              <a:gd name="T3" fmla="*/ 2147483646 h 3246"/>
              <a:gd name="T4" fmla="*/ 2147483646 w 3630"/>
              <a:gd name="T5" fmla="*/ 2147483646 h 3246"/>
              <a:gd name="T6" fmla="*/ 2147483646 w 3630"/>
              <a:gd name="T7" fmla="*/ 2147483646 h 3246"/>
              <a:gd name="T8" fmla="*/ 2147483646 w 3630"/>
              <a:gd name="T9" fmla="*/ 2147483646 h 3246"/>
              <a:gd name="T10" fmla="*/ 2147483646 w 3630"/>
              <a:gd name="T11" fmla="*/ 2147483646 h 3246"/>
              <a:gd name="T12" fmla="*/ 2147483646 w 3630"/>
              <a:gd name="T13" fmla="*/ 2147483646 h 3246"/>
              <a:gd name="T14" fmla="*/ 2147483646 w 3630"/>
              <a:gd name="T15" fmla="*/ 2147483646 h 3246"/>
              <a:gd name="T16" fmla="*/ 2147483646 w 3630"/>
              <a:gd name="T17" fmla="*/ 2147483646 h 3246"/>
              <a:gd name="T18" fmla="*/ 2147483646 w 3630"/>
              <a:gd name="T19" fmla="*/ 2147483646 h 3246"/>
              <a:gd name="T20" fmla="*/ 2147483646 w 3630"/>
              <a:gd name="T21" fmla="*/ 2147483646 h 3246"/>
              <a:gd name="T22" fmla="*/ 2147483646 w 3630"/>
              <a:gd name="T23" fmla="*/ 2147483646 h 3246"/>
              <a:gd name="T24" fmla="*/ 2147483646 w 3630"/>
              <a:gd name="T25" fmla="*/ 2147483646 h 3246"/>
              <a:gd name="T26" fmla="*/ 2147483646 w 3630"/>
              <a:gd name="T27" fmla="*/ 2147483646 h 3246"/>
              <a:gd name="T28" fmla="*/ 2147483646 w 3630"/>
              <a:gd name="T29" fmla="*/ 2147483646 h 3246"/>
              <a:gd name="T30" fmla="*/ 2147483646 w 3630"/>
              <a:gd name="T31" fmla="*/ 2147483646 h 3246"/>
              <a:gd name="T32" fmla="*/ 2147483646 w 3630"/>
              <a:gd name="T33" fmla="*/ 2147483646 h 3246"/>
              <a:gd name="T34" fmla="*/ 2147483646 w 3630"/>
              <a:gd name="T35" fmla="*/ 2147483646 h 3246"/>
              <a:gd name="T36" fmla="*/ 2147483646 w 3630"/>
              <a:gd name="T37" fmla="*/ 2147483646 h 3246"/>
              <a:gd name="T38" fmla="*/ 2147483646 w 3630"/>
              <a:gd name="T39" fmla="*/ 2147483646 h 3246"/>
              <a:gd name="T40" fmla="*/ 2147483646 w 3630"/>
              <a:gd name="T41" fmla="*/ 2147483646 h 3246"/>
              <a:gd name="T42" fmla="*/ 2147483646 w 3630"/>
              <a:gd name="T43" fmla="*/ 2147483646 h 3246"/>
              <a:gd name="T44" fmla="*/ 2147483646 w 3630"/>
              <a:gd name="T45" fmla="*/ 2147483646 h 3246"/>
              <a:gd name="T46" fmla="*/ 0 w 3630"/>
              <a:gd name="T47" fmla="*/ 2147483646 h 3246"/>
              <a:gd name="T48" fmla="*/ 2147483646 w 3630"/>
              <a:gd name="T49" fmla="*/ 2147483646 h 3246"/>
              <a:gd name="T50" fmla="*/ 2147483646 w 3630"/>
              <a:gd name="T51" fmla="*/ 2147483646 h 3246"/>
              <a:gd name="T52" fmla="*/ 2147483646 w 3630"/>
              <a:gd name="T53" fmla="*/ 0 h 3246"/>
              <a:gd name="T54" fmla="*/ 2147483646 w 3630"/>
              <a:gd name="T55" fmla="*/ 2147483646 h 3246"/>
              <a:gd name="T56" fmla="*/ 2147483646 w 3630"/>
              <a:gd name="T57" fmla="*/ 2147483646 h 3246"/>
              <a:gd name="T58" fmla="*/ 2147483646 w 3630"/>
              <a:gd name="T59" fmla="*/ 2147483646 h 3246"/>
              <a:gd name="T60" fmla="*/ 2147483646 w 3630"/>
              <a:gd name="T61" fmla="*/ 2147483646 h 3246"/>
              <a:gd name="T62" fmla="*/ 2147483646 w 3630"/>
              <a:gd name="T63" fmla="*/ 2147483646 h 3246"/>
              <a:gd name="T64" fmla="*/ 2147483646 w 3630"/>
              <a:gd name="T65" fmla="*/ 2147483646 h 3246"/>
              <a:gd name="T66" fmla="*/ 2147483646 w 3630"/>
              <a:gd name="T67" fmla="*/ 2147483646 h 32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30" h="3246">
                <a:moveTo>
                  <a:pt x="3630" y="1633"/>
                </a:moveTo>
                <a:lnTo>
                  <a:pt x="3471" y="2058"/>
                </a:lnTo>
                <a:lnTo>
                  <a:pt x="3208" y="2035"/>
                </a:lnTo>
                <a:lnTo>
                  <a:pt x="3085" y="2275"/>
                </a:lnTo>
                <a:lnTo>
                  <a:pt x="2992" y="2364"/>
                </a:lnTo>
                <a:lnTo>
                  <a:pt x="3048" y="2419"/>
                </a:lnTo>
                <a:lnTo>
                  <a:pt x="3052" y="2422"/>
                </a:lnTo>
                <a:lnTo>
                  <a:pt x="3037" y="2436"/>
                </a:lnTo>
                <a:lnTo>
                  <a:pt x="2995" y="2473"/>
                </a:lnTo>
                <a:lnTo>
                  <a:pt x="2941" y="2539"/>
                </a:lnTo>
                <a:lnTo>
                  <a:pt x="2700" y="2311"/>
                </a:lnTo>
                <a:lnTo>
                  <a:pt x="2274" y="2961"/>
                </a:lnTo>
                <a:lnTo>
                  <a:pt x="1750" y="3246"/>
                </a:lnTo>
                <a:lnTo>
                  <a:pt x="1627" y="2286"/>
                </a:lnTo>
                <a:lnTo>
                  <a:pt x="1305" y="2382"/>
                </a:lnTo>
                <a:lnTo>
                  <a:pt x="1414" y="1818"/>
                </a:lnTo>
                <a:lnTo>
                  <a:pt x="1326" y="1042"/>
                </a:lnTo>
                <a:lnTo>
                  <a:pt x="1161" y="1032"/>
                </a:lnTo>
                <a:lnTo>
                  <a:pt x="1095" y="1191"/>
                </a:lnTo>
                <a:lnTo>
                  <a:pt x="916" y="1155"/>
                </a:lnTo>
                <a:lnTo>
                  <a:pt x="976" y="700"/>
                </a:lnTo>
                <a:lnTo>
                  <a:pt x="516" y="559"/>
                </a:lnTo>
                <a:lnTo>
                  <a:pt x="169" y="576"/>
                </a:lnTo>
                <a:lnTo>
                  <a:pt x="0" y="141"/>
                </a:lnTo>
                <a:lnTo>
                  <a:pt x="2512" y="220"/>
                </a:lnTo>
                <a:lnTo>
                  <a:pt x="2623" y="58"/>
                </a:lnTo>
                <a:lnTo>
                  <a:pt x="2676" y="0"/>
                </a:lnTo>
                <a:lnTo>
                  <a:pt x="2700" y="465"/>
                </a:lnTo>
                <a:lnTo>
                  <a:pt x="3004" y="684"/>
                </a:lnTo>
                <a:lnTo>
                  <a:pt x="2988" y="717"/>
                </a:lnTo>
                <a:lnTo>
                  <a:pt x="3219" y="765"/>
                </a:lnTo>
                <a:lnTo>
                  <a:pt x="3490" y="730"/>
                </a:lnTo>
                <a:lnTo>
                  <a:pt x="3595" y="847"/>
                </a:lnTo>
                <a:lnTo>
                  <a:pt x="3630" y="163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" name="Freeform 17"/>
          <p:cNvSpPr>
            <a:spLocks/>
          </p:cNvSpPr>
          <p:nvPr/>
        </p:nvSpPr>
        <p:spPr bwMode="auto">
          <a:xfrm>
            <a:off x="7712075" y="5400675"/>
            <a:ext cx="644525" cy="438150"/>
          </a:xfrm>
          <a:custGeom>
            <a:avLst/>
            <a:gdLst>
              <a:gd name="T0" fmla="*/ 2147483646 w 1218"/>
              <a:gd name="T1" fmla="*/ 2147483646 h 828"/>
              <a:gd name="T2" fmla="*/ 2147483646 w 1218"/>
              <a:gd name="T3" fmla="*/ 2147483646 h 828"/>
              <a:gd name="T4" fmla="*/ 2147483646 w 1218"/>
              <a:gd name="T5" fmla="*/ 2147483646 h 828"/>
              <a:gd name="T6" fmla="*/ 0 w 1218"/>
              <a:gd name="T7" fmla="*/ 2147483646 h 828"/>
              <a:gd name="T8" fmla="*/ 2147483646 w 1218"/>
              <a:gd name="T9" fmla="*/ 2147483646 h 828"/>
              <a:gd name="T10" fmla="*/ 2147483646 w 1218"/>
              <a:gd name="T11" fmla="*/ 2147483646 h 828"/>
              <a:gd name="T12" fmla="*/ 2147483646 w 1218"/>
              <a:gd name="T13" fmla="*/ 2147483646 h 828"/>
              <a:gd name="T14" fmla="*/ 2147483646 w 1218"/>
              <a:gd name="T15" fmla="*/ 2147483646 h 828"/>
              <a:gd name="T16" fmla="*/ 2147483646 w 1218"/>
              <a:gd name="T17" fmla="*/ 2147483646 h 828"/>
              <a:gd name="T18" fmla="*/ 2147483646 w 1218"/>
              <a:gd name="T19" fmla="*/ 2147483646 h 828"/>
              <a:gd name="T20" fmla="*/ 2147483646 w 1218"/>
              <a:gd name="T21" fmla="*/ 2147483646 h 828"/>
              <a:gd name="T22" fmla="*/ 2147483646 w 1218"/>
              <a:gd name="T23" fmla="*/ 0 h 828"/>
              <a:gd name="T24" fmla="*/ 2147483646 w 1218"/>
              <a:gd name="T25" fmla="*/ 2147483646 h 8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18" h="828">
                <a:moveTo>
                  <a:pt x="1003" y="332"/>
                </a:moveTo>
                <a:lnTo>
                  <a:pt x="807" y="524"/>
                </a:lnTo>
                <a:lnTo>
                  <a:pt x="288" y="566"/>
                </a:lnTo>
                <a:lnTo>
                  <a:pt x="0" y="461"/>
                </a:lnTo>
                <a:lnTo>
                  <a:pt x="46" y="548"/>
                </a:lnTo>
                <a:lnTo>
                  <a:pt x="288" y="680"/>
                </a:lnTo>
                <a:lnTo>
                  <a:pt x="289" y="680"/>
                </a:lnTo>
                <a:lnTo>
                  <a:pt x="291" y="681"/>
                </a:lnTo>
                <a:lnTo>
                  <a:pt x="807" y="828"/>
                </a:lnTo>
                <a:lnTo>
                  <a:pt x="1218" y="449"/>
                </a:lnTo>
                <a:lnTo>
                  <a:pt x="1162" y="332"/>
                </a:lnTo>
                <a:lnTo>
                  <a:pt x="946" y="0"/>
                </a:lnTo>
                <a:lnTo>
                  <a:pt x="1003" y="3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" name="Freeform 18"/>
          <p:cNvSpPr>
            <a:spLocks/>
          </p:cNvSpPr>
          <p:nvPr/>
        </p:nvSpPr>
        <p:spPr bwMode="auto">
          <a:xfrm>
            <a:off x="5019675" y="2643188"/>
            <a:ext cx="1239838" cy="1003300"/>
          </a:xfrm>
          <a:custGeom>
            <a:avLst/>
            <a:gdLst>
              <a:gd name="T0" fmla="*/ 2147483646 w 2342"/>
              <a:gd name="T1" fmla="*/ 2147483646 h 1895"/>
              <a:gd name="T2" fmla="*/ 2147483646 w 2342"/>
              <a:gd name="T3" fmla="*/ 2147483646 h 1895"/>
              <a:gd name="T4" fmla="*/ 2147483646 w 2342"/>
              <a:gd name="T5" fmla="*/ 2147483646 h 1895"/>
              <a:gd name="T6" fmla="*/ 2147483646 w 2342"/>
              <a:gd name="T7" fmla="*/ 2147483646 h 1895"/>
              <a:gd name="T8" fmla="*/ 2147483646 w 2342"/>
              <a:gd name="T9" fmla="*/ 2147483646 h 1895"/>
              <a:gd name="T10" fmla="*/ 2147483646 w 2342"/>
              <a:gd name="T11" fmla="*/ 2147483646 h 1895"/>
              <a:gd name="T12" fmla="*/ 2147483646 w 2342"/>
              <a:gd name="T13" fmla="*/ 2147483646 h 1895"/>
              <a:gd name="T14" fmla="*/ 2147483646 w 2342"/>
              <a:gd name="T15" fmla="*/ 0 h 1895"/>
              <a:gd name="T16" fmla="*/ 2147483646 w 2342"/>
              <a:gd name="T17" fmla="*/ 2147483646 h 1895"/>
              <a:gd name="T18" fmla="*/ 2147483646 w 2342"/>
              <a:gd name="T19" fmla="*/ 2147483646 h 1895"/>
              <a:gd name="T20" fmla="*/ 2147483646 w 2342"/>
              <a:gd name="T21" fmla="*/ 2147483646 h 1895"/>
              <a:gd name="T22" fmla="*/ 0 w 2342"/>
              <a:gd name="T23" fmla="*/ 2147483646 h 1895"/>
              <a:gd name="T24" fmla="*/ 2147483646 w 2342"/>
              <a:gd name="T25" fmla="*/ 2147483646 h 1895"/>
              <a:gd name="T26" fmla="*/ 2147483646 w 2342"/>
              <a:gd name="T27" fmla="*/ 2147483646 h 1895"/>
              <a:gd name="T28" fmla="*/ 2147483646 w 2342"/>
              <a:gd name="T29" fmla="*/ 2147483646 h 1895"/>
              <a:gd name="T30" fmla="*/ 2147483646 w 2342"/>
              <a:gd name="T31" fmla="*/ 2147483646 h 1895"/>
              <a:gd name="T32" fmla="*/ 2147483646 w 2342"/>
              <a:gd name="T33" fmla="*/ 2147483646 h 1895"/>
              <a:gd name="T34" fmla="*/ 2147483646 w 2342"/>
              <a:gd name="T35" fmla="*/ 2147483646 h 1895"/>
              <a:gd name="T36" fmla="*/ 2147483646 w 2342"/>
              <a:gd name="T37" fmla="*/ 2147483646 h 189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342" h="1895">
                <a:moveTo>
                  <a:pt x="1748" y="1277"/>
                </a:moveTo>
                <a:lnTo>
                  <a:pt x="2075" y="1103"/>
                </a:lnTo>
                <a:lnTo>
                  <a:pt x="2342" y="260"/>
                </a:lnTo>
                <a:lnTo>
                  <a:pt x="2249" y="137"/>
                </a:lnTo>
                <a:lnTo>
                  <a:pt x="2130" y="57"/>
                </a:lnTo>
                <a:lnTo>
                  <a:pt x="1532" y="530"/>
                </a:lnTo>
                <a:lnTo>
                  <a:pt x="1287" y="228"/>
                </a:lnTo>
                <a:lnTo>
                  <a:pt x="1046" y="0"/>
                </a:lnTo>
                <a:lnTo>
                  <a:pt x="620" y="650"/>
                </a:lnTo>
                <a:lnTo>
                  <a:pt x="96" y="935"/>
                </a:lnTo>
                <a:lnTo>
                  <a:pt x="95" y="1076"/>
                </a:lnTo>
                <a:lnTo>
                  <a:pt x="0" y="1155"/>
                </a:lnTo>
                <a:lnTo>
                  <a:pt x="12" y="1715"/>
                </a:lnTo>
                <a:lnTo>
                  <a:pt x="242" y="1710"/>
                </a:lnTo>
                <a:lnTo>
                  <a:pt x="498" y="1706"/>
                </a:lnTo>
                <a:lnTo>
                  <a:pt x="498" y="1895"/>
                </a:lnTo>
                <a:lnTo>
                  <a:pt x="569" y="1893"/>
                </a:lnTo>
                <a:lnTo>
                  <a:pt x="1046" y="1646"/>
                </a:lnTo>
                <a:lnTo>
                  <a:pt x="1748" y="127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6502400" y="2817813"/>
            <a:ext cx="104775" cy="188912"/>
          </a:xfrm>
          <a:custGeom>
            <a:avLst/>
            <a:gdLst>
              <a:gd name="T0" fmla="*/ 2147483646 w 197"/>
              <a:gd name="T1" fmla="*/ 0 h 358"/>
              <a:gd name="T2" fmla="*/ 2147483646 w 197"/>
              <a:gd name="T3" fmla="*/ 2147483646 h 358"/>
              <a:gd name="T4" fmla="*/ 2147483646 w 197"/>
              <a:gd name="T5" fmla="*/ 2147483646 h 358"/>
              <a:gd name="T6" fmla="*/ 2147483646 w 197"/>
              <a:gd name="T7" fmla="*/ 2147483646 h 358"/>
              <a:gd name="T8" fmla="*/ 2147483646 w 197"/>
              <a:gd name="T9" fmla="*/ 2147483646 h 358"/>
              <a:gd name="T10" fmla="*/ 2147483646 w 197"/>
              <a:gd name="T11" fmla="*/ 2147483646 h 358"/>
              <a:gd name="T12" fmla="*/ 0 w 197"/>
              <a:gd name="T13" fmla="*/ 2147483646 h 358"/>
              <a:gd name="T14" fmla="*/ 2147483646 w 197"/>
              <a:gd name="T15" fmla="*/ 0 h 3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7" h="358">
                <a:moveTo>
                  <a:pt x="6" y="0"/>
                </a:moveTo>
                <a:lnTo>
                  <a:pt x="6" y="3"/>
                </a:lnTo>
                <a:lnTo>
                  <a:pt x="8" y="6"/>
                </a:lnTo>
                <a:lnTo>
                  <a:pt x="8" y="7"/>
                </a:lnTo>
                <a:lnTo>
                  <a:pt x="197" y="43"/>
                </a:lnTo>
                <a:lnTo>
                  <a:pt x="159" y="232"/>
                </a:lnTo>
                <a:lnTo>
                  <a:pt x="0" y="358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5727700" y="2560638"/>
            <a:ext cx="160338" cy="141287"/>
          </a:xfrm>
          <a:custGeom>
            <a:avLst/>
            <a:gdLst>
              <a:gd name="T0" fmla="*/ 2147483646 w 302"/>
              <a:gd name="T1" fmla="*/ 2147483646 h 267"/>
              <a:gd name="T2" fmla="*/ 2147483646 w 302"/>
              <a:gd name="T3" fmla="*/ 2147483646 h 267"/>
              <a:gd name="T4" fmla="*/ 2147483646 w 302"/>
              <a:gd name="T5" fmla="*/ 0 h 267"/>
              <a:gd name="T6" fmla="*/ 2147483646 w 302"/>
              <a:gd name="T7" fmla="*/ 2147483646 h 267"/>
              <a:gd name="T8" fmla="*/ 0 w 302"/>
              <a:gd name="T9" fmla="*/ 2147483646 h 267"/>
              <a:gd name="T10" fmla="*/ 2147483646 w 302"/>
              <a:gd name="T11" fmla="*/ 2147483646 h 267"/>
              <a:gd name="T12" fmla="*/ 2147483646 w 302"/>
              <a:gd name="T13" fmla="*/ 2147483646 h 2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2" h="267">
                <a:moveTo>
                  <a:pt x="60" y="267"/>
                </a:moveTo>
                <a:lnTo>
                  <a:pt x="302" y="11"/>
                </a:lnTo>
                <a:lnTo>
                  <a:pt x="227" y="0"/>
                </a:lnTo>
                <a:lnTo>
                  <a:pt x="93" y="120"/>
                </a:lnTo>
                <a:lnTo>
                  <a:pt x="0" y="209"/>
                </a:lnTo>
                <a:lnTo>
                  <a:pt x="56" y="264"/>
                </a:lnTo>
                <a:lnTo>
                  <a:pt x="60" y="26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5945188" y="2673350"/>
            <a:ext cx="1204912" cy="2071688"/>
          </a:xfrm>
          <a:custGeom>
            <a:avLst/>
            <a:gdLst>
              <a:gd name="T0" fmla="*/ 2147483646 w 2278"/>
              <a:gd name="T1" fmla="*/ 2147483646 h 3914"/>
              <a:gd name="T2" fmla="*/ 2147483646 w 2278"/>
              <a:gd name="T3" fmla="*/ 2147483646 h 3914"/>
              <a:gd name="T4" fmla="*/ 2147483646 w 2278"/>
              <a:gd name="T5" fmla="*/ 2147483646 h 3914"/>
              <a:gd name="T6" fmla="*/ 2147483646 w 2278"/>
              <a:gd name="T7" fmla="*/ 2147483646 h 3914"/>
              <a:gd name="T8" fmla="*/ 2147483646 w 2278"/>
              <a:gd name="T9" fmla="*/ 2147483646 h 3914"/>
              <a:gd name="T10" fmla="*/ 2147483646 w 2278"/>
              <a:gd name="T11" fmla="*/ 2147483646 h 3914"/>
              <a:gd name="T12" fmla="*/ 2147483646 w 2278"/>
              <a:gd name="T13" fmla="*/ 2147483646 h 3914"/>
              <a:gd name="T14" fmla="*/ 2147483646 w 2278"/>
              <a:gd name="T15" fmla="*/ 2147483646 h 3914"/>
              <a:gd name="T16" fmla="*/ 2147483646 w 2278"/>
              <a:gd name="T17" fmla="*/ 2147483646 h 3914"/>
              <a:gd name="T18" fmla="*/ 2147483646 w 2278"/>
              <a:gd name="T19" fmla="*/ 2147483646 h 3914"/>
              <a:gd name="T20" fmla="*/ 2147483646 w 2278"/>
              <a:gd name="T21" fmla="*/ 2147483646 h 3914"/>
              <a:gd name="T22" fmla="*/ 2147483646 w 2278"/>
              <a:gd name="T23" fmla="*/ 2147483646 h 3914"/>
              <a:gd name="T24" fmla="*/ 2147483646 w 2278"/>
              <a:gd name="T25" fmla="*/ 2147483646 h 3914"/>
              <a:gd name="T26" fmla="*/ 2147483646 w 2278"/>
              <a:gd name="T27" fmla="*/ 2147483646 h 3914"/>
              <a:gd name="T28" fmla="*/ 2147483646 w 2278"/>
              <a:gd name="T29" fmla="*/ 2147483646 h 3914"/>
              <a:gd name="T30" fmla="*/ 2147483646 w 2278"/>
              <a:gd name="T31" fmla="*/ 2147483646 h 3914"/>
              <a:gd name="T32" fmla="*/ 2147483646 w 2278"/>
              <a:gd name="T33" fmla="*/ 2147483646 h 3914"/>
              <a:gd name="T34" fmla="*/ 2147483646 w 2278"/>
              <a:gd name="T35" fmla="*/ 2147483646 h 3914"/>
              <a:gd name="T36" fmla="*/ 2147483646 w 2278"/>
              <a:gd name="T37" fmla="*/ 2147483646 h 3914"/>
              <a:gd name="T38" fmla="*/ 2147483646 w 2278"/>
              <a:gd name="T39" fmla="*/ 2147483646 h 3914"/>
              <a:gd name="T40" fmla="*/ 2147483646 w 2278"/>
              <a:gd name="T41" fmla="*/ 2147483646 h 3914"/>
              <a:gd name="T42" fmla="*/ 2147483646 w 2278"/>
              <a:gd name="T43" fmla="*/ 2147483646 h 3914"/>
              <a:gd name="T44" fmla="*/ 2147483646 w 2278"/>
              <a:gd name="T45" fmla="*/ 2147483646 h 3914"/>
              <a:gd name="T46" fmla="*/ 2147483646 w 2278"/>
              <a:gd name="T47" fmla="*/ 2147483646 h 3914"/>
              <a:gd name="T48" fmla="*/ 2147483646 w 2278"/>
              <a:gd name="T49" fmla="*/ 2147483646 h 3914"/>
              <a:gd name="T50" fmla="*/ 2147483646 w 2278"/>
              <a:gd name="T51" fmla="*/ 2147483646 h 3914"/>
              <a:gd name="T52" fmla="*/ 2147483646 w 2278"/>
              <a:gd name="T53" fmla="*/ 2147483646 h 3914"/>
              <a:gd name="T54" fmla="*/ 2147483646 w 2278"/>
              <a:gd name="T55" fmla="*/ 2147483646 h 3914"/>
              <a:gd name="T56" fmla="*/ 2147483646 w 2278"/>
              <a:gd name="T57" fmla="*/ 2147483646 h 3914"/>
              <a:gd name="T58" fmla="*/ 2147483646 w 2278"/>
              <a:gd name="T59" fmla="*/ 2147483646 h 3914"/>
              <a:gd name="T60" fmla="*/ 2147483646 w 2278"/>
              <a:gd name="T61" fmla="*/ 2147483646 h 3914"/>
              <a:gd name="T62" fmla="*/ 2147483646 w 2278"/>
              <a:gd name="T63" fmla="*/ 2147483646 h 3914"/>
              <a:gd name="T64" fmla="*/ 2147483646 w 2278"/>
              <a:gd name="T65" fmla="*/ 2147483646 h 3914"/>
              <a:gd name="T66" fmla="*/ 2147483646 w 2278"/>
              <a:gd name="T67" fmla="*/ 2147483646 h 3914"/>
              <a:gd name="T68" fmla="*/ 2147483646 w 2278"/>
              <a:gd name="T69" fmla="*/ 2147483646 h 3914"/>
              <a:gd name="T70" fmla="*/ 2147483646 w 2278"/>
              <a:gd name="T71" fmla="*/ 2147483646 h 3914"/>
              <a:gd name="T72" fmla="*/ 2147483646 w 2278"/>
              <a:gd name="T73" fmla="*/ 2147483646 h 3914"/>
              <a:gd name="T74" fmla="*/ 2147483646 w 2278"/>
              <a:gd name="T75" fmla="*/ 2147483646 h 3914"/>
              <a:gd name="T76" fmla="*/ 2147483646 w 2278"/>
              <a:gd name="T77" fmla="*/ 2147483646 h 3914"/>
              <a:gd name="T78" fmla="*/ 2147483646 w 2278"/>
              <a:gd name="T79" fmla="*/ 2147483646 h 3914"/>
              <a:gd name="T80" fmla="*/ 2147483646 w 2278"/>
              <a:gd name="T81" fmla="*/ 2147483646 h 3914"/>
              <a:gd name="T82" fmla="*/ 2147483646 w 2278"/>
              <a:gd name="T83" fmla="*/ 2147483646 h 391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278" h="3914">
                <a:moveTo>
                  <a:pt x="1900" y="3153"/>
                </a:moveTo>
                <a:lnTo>
                  <a:pt x="1692" y="3488"/>
                </a:lnTo>
                <a:lnTo>
                  <a:pt x="1378" y="3609"/>
                </a:lnTo>
                <a:lnTo>
                  <a:pt x="1377" y="3611"/>
                </a:lnTo>
                <a:lnTo>
                  <a:pt x="1377" y="3612"/>
                </a:lnTo>
                <a:lnTo>
                  <a:pt x="1375" y="3614"/>
                </a:lnTo>
                <a:lnTo>
                  <a:pt x="1339" y="3656"/>
                </a:lnTo>
                <a:lnTo>
                  <a:pt x="1129" y="3852"/>
                </a:lnTo>
                <a:lnTo>
                  <a:pt x="1128" y="3855"/>
                </a:lnTo>
                <a:lnTo>
                  <a:pt x="1125" y="3854"/>
                </a:lnTo>
                <a:lnTo>
                  <a:pt x="1125" y="3855"/>
                </a:lnTo>
                <a:lnTo>
                  <a:pt x="1122" y="3857"/>
                </a:lnTo>
                <a:lnTo>
                  <a:pt x="1119" y="3858"/>
                </a:lnTo>
                <a:lnTo>
                  <a:pt x="1101" y="3863"/>
                </a:lnTo>
                <a:lnTo>
                  <a:pt x="1087" y="3869"/>
                </a:lnTo>
                <a:lnTo>
                  <a:pt x="1054" y="3852"/>
                </a:lnTo>
                <a:lnTo>
                  <a:pt x="1041" y="3852"/>
                </a:lnTo>
                <a:lnTo>
                  <a:pt x="1032" y="3855"/>
                </a:lnTo>
                <a:lnTo>
                  <a:pt x="1023" y="3857"/>
                </a:lnTo>
                <a:lnTo>
                  <a:pt x="1020" y="3857"/>
                </a:lnTo>
                <a:lnTo>
                  <a:pt x="1012" y="3884"/>
                </a:lnTo>
                <a:lnTo>
                  <a:pt x="1011" y="3914"/>
                </a:lnTo>
                <a:lnTo>
                  <a:pt x="807" y="3096"/>
                </a:lnTo>
                <a:lnTo>
                  <a:pt x="660" y="2922"/>
                </a:lnTo>
                <a:lnTo>
                  <a:pt x="226" y="2993"/>
                </a:lnTo>
                <a:lnTo>
                  <a:pt x="337" y="2627"/>
                </a:lnTo>
                <a:lnTo>
                  <a:pt x="0" y="1220"/>
                </a:lnTo>
                <a:lnTo>
                  <a:pt x="327" y="1046"/>
                </a:lnTo>
                <a:lnTo>
                  <a:pt x="594" y="203"/>
                </a:lnTo>
                <a:lnTo>
                  <a:pt x="501" y="80"/>
                </a:lnTo>
                <a:lnTo>
                  <a:pt x="546" y="71"/>
                </a:lnTo>
                <a:lnTo>
                  <a:pt x="595" y="14"/>
                </a:lnTo>
                <a:lnTo>
                  <a:pt x="673" y="0"/>
                </a:lnTo>
                <a:lnTo>
                  <a:pt x="673" y="2"/>
                </a:lnTo>
                <a:lnTo>
                  <a:pt x="676" y="2"/>
                </a:lnTo>
                <a:lnTo>
                  <a:pt x="856" y="129"/>
                </a:lnTo>
                <a:lnTo>
                  <a:pt x="1060" y="272"/>
                </a:lnTo>
                <a:lnTo>
                  <a:pt x="1054" y="630"/>
                </a:lnTo>
                <a:lnTo>
                  <a:pt x="1213" y="504"/>
                </a:lnTo>
                <a:lnTo>
                  <a:pt x="1251" y="315"/>
                </a:lnTo>
                <a:lnTo>
                  <a:pt x="1297" y="312"/>
                </a:lnTo>
                <a:lnTo>
                  <a:pt x="1299" y="312"/>
                </a:lnTo>
                <a:lnTo>
                  <a:pt x="1324" y="356"/>
                </a:lnTo>
                <a:lnTo>
                  <a:pt x="1369" y="404"/>
                </a:lnTo>
                <a:lnTo>
                  <a:pt x="1354" y="477"/>
                </a:lnTo>
                <a:lnTo>
                  <a:pt x="1375" y="504"/>
                </a:lnTo>
                <a:lnTo>
                  <a:pt x="1378" y="509"/>
                </a:lnTo>
                <a:lnTo>
                  <a:pt x="1381" y="512"/>
                </a:lnTo>
                <a:lnTo>
                  <a:pt x="1383" y="515"/>
                </a:lnTo>
                <a:lnTo>
                  <a:pt x="1384" y="518"/>
                </a:lnTo>
                <a:lnTo>
                  <a:pt x="1386" y="519"/>
                </a:lnTo>
                <a:lnTo>
                  <a:pt x="1389" y="521"/>
                </a:lnTo>
                <a:lnTo>
                  <a:pt x="1390" y="521"/>
                </a:lnTo>
                <a:lnTo>
                  <a:pt x="1393" y="522"/>
                </a:lnTo>
                <a:lnTo>
                  <a:pt x="1395" y="522"/>
                </a:lnTo>
                <a:lnTo>
                  <a:pt x="1669" y="1055"/>
                </a:lnTo>
                <a:lnTo>
                  <a:pt x="1669" y="1056"/>
                </a:lnTo>
                <a:lnTo>
                  <a:pt x="2002" y="1727"/>
                </a:lnTo>
                <a:lnTo>
                  <a:pt x="2004" y="1730"/>
                </a:lnTo>
                <a:lnTo>
                  <a:pt x="2002" y="1731"/>
                </a:lnTo>
                <a:lnTo>
                  <a:pt x="1887" y="1754"/>
                </a:lnTo>
                <a:lnTo>
                  <a:pt x="1842" y="1767"/>
                </a:lnTo>
                <a:lnTo>
                  <a:pt x="1845" y="1766"/>
                </a:lnTo>
                <a:lnTo>
                  <a:pt x="1843" y="1754"/>
                </a:lnTo>
                <a:lnTo>
                  <a:pt x="1834" y="1754"/>
                </a:lnTo>
                <a:lnTo>
                  <a:pt x="1834" y="1752"/>
                </a:lnTo>
                <a:lnTo>
                  <a:pt x="1599" y="1754"/>
                </a:lnTo>
                <a:lnTo>
                  <a:pt x="1582" y="1767"/>
                </a:lnTo>
                <a:lnTo>
                  <a:pt x="1581" y="1767"/>
                </a:lnTo>
                <a:lnTo>
                  <a:pt x="1581" y="1769"/>
                </a:lnTo>
                <a:lnTo>
                  <a:pt x="1896" y="2070"/>
                </a:lnTo>
                <a:lnTo>
                  <a:pt x="2067" y="2034"/>
                </a:lnTo>
                <a:lnTo>
                  <a:pt x="2067" y="2036"/>
                </a:lnTo>
                <a:lnTo>
                  <a:pt x="2068" y="2036"/>
                </a:lnTo>
                <a:lnTo>
                  <a:pt x="2070" y="2037"/>
                </a:lnTo>
                <a:lnTo>
                  <a:pt x="2070" y="2040"/>
                </a:lnTo>
                <a:lnTo>
                  <a:pt x="2071" y="2042"/>
                </a:lnTo>
                <a:lnTo>
                  <a:pt x="2073" y="2043"/>
                </a:lnTo>
                <a:lnTo>
                  <a:pt x="2074" y="2045"/>
                </a:lnTo>
                <a:lnTo>
                  <a:pt x="2076" y="2046"/>
                </a:lnTo>
                <a:lnTo>
                  <a:pt x="2278" y="2454"/>
                </a:lnTo>
                <a:lnTo>
                  <a:pt x="2257" y="2814"/>
                </a:lnTo>
                <a:lnTo>
                  <a:pt x="1870" y="3090"/>
                </a:lnTo>
                <a:lnTo>
                  <a:pt x="1900" y="315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" name="Rectangle 22"/>
          <p:cNvSpPr>
            <a:spLocks noChangeArrowheads="1"/>
          </p:cNvSpPr>
          <p:nvPr/>
        </p:nvSpPr>
        <p:spPr bwMode="auto">
          <a:xfrm>
            <a:off x="5921375" y="2540000"/>
            <a:ext cx="312738" cy="122238"/>
          </a:xfrm>
          <a:prstGeom prst="rect">
            <a:avLst/>
          </a:prstGeom>
          <a:solidFill>
            <a:srgbClr val="66FF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Suffolk</a:t>
            </a:r>
            <a:endParaRPr lang="en-US" altLang="en-US" sz="2400"/>
          </a:p>
        </p:txBody>
      </p:sp>
      <p:sp>
        <p:nvSpPr>
          <p:cNvPr id="22" name="Rectangle 23"/>
          <p:cNvSpPr>
            <a:spLocks noChangeArrowheads="1"/>
          </p:cNvSpPr>
          <p:nvPr/>
        </p:nvSpPr>
        <p:spPr bwMode="auto">
          <a:xfrm>
            <a:off x="7119938" y="4543425"/>
            <a:ext cx="488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Barnstable</a:t>
            </a:r>
            <a:endParaRPr lang="en-US" altLang="en-US" sz="2400"/>
          </a:p>
        </p:txBody>
      </p:sp>
      <p:sp>
        <p:nvSpPr>
          <p:cNvPr id="23" name="Rectangle 24"/>
          <p:cNvSpPr>
            <a:spLocks noChangeArrowheads="1"/>
          </p:cNvSpPr>
          <p:nvPr/>
        </p:nvSpPr>
        <p:spPr bwMode="auto">
          <a:xfrm>
            <a:off x="5208588" y="2100263"/>
            <a:ext cx="4587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Middlesex</a:t>
            </a:r>
            <a:endParaRPr lang="en-US" altLang="en-US" sz="2400"/>
          </a:p>
        </p:txBody>
      </p:sp>
      <p:sp>
        <p:nvSpPr>
          <p:cNvPr id="24" name="Rectangle 25"/>
          <p:cNvSpPr>
            <a:spLocks noChangeArrowheads="1"/>
          </p:cNvSpPr>
          <p:nvPr/>
        </p:nvSpPr>
        <p:spPr bwMode="auto">
          <a:xfrm>
            <a:off x="2432050" y="3192463"/>
            <a:ext cx="4429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Hampden</a:t>
            </a:r>
            <a:endParaRPr lang="en-US" altLang="en-US" sz="2400"/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auto">
          <a:xfrm>
            <a:off x="2295525" y="2571750"/>
            <a:ext cx="492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Hampshire</a:t>
            </a:r>
            <a:endParaRPr lang="en-US" altLang="en-US" sz="2400"/>
          </a:p>
        </p:txBody>
      </p:sp>
      <p:sp>
        <p:nvSpPr>
          <p:cNvPr id="26" name="Rectangle 27"/>
          <p:cNvSpPr>
            <a:spLocks noChangeArrowheads="1"/>
          </p:cNvSpPr>
          <p:nvPr/>
        </p:nvSpPr>
        <p:spPr bwMode="auto">
          <a:xfrm>
            <a:off x="2357438" y="1903413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2400"/>
          </a:p>
        </p:txBody>
      </p:sp>
      <p:sp>
        <p:nvSpPr>
          <p:cNvPr id="27" name="Rectangle 28"/>
          <p:cNvSpPr>
            <a:spLocks noChangeArrowheads="1"/>
          </p:cNvSpPr>
          <p:nvPr/>
        </p:nvSpPr>
        <p:spPr bwMode="auto">
          <a:xfrm>
            <a:off x="1022350" y="2389188"/>
            <a:ext cx="4302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Berkshire</a:t>
            </a:r>
            <a:endParaRPr lang="en-US" altLang="en-US" sz="2400"/>
          </a:p>
        </p:txBody>
      </p:sp>
      <p:sp>
        <p:nvSpPr>
          <p:cNvPr id="28" name="Rectangle 29"/>
          <p:cNvSpPr>
            <a:spLocks noChangeArrowheads="1"/>
          </p:cNvSpPr>
          <p:nvPr/>
        </p:nvSpPr>
        <p:spPr bwMode="auto">
          <a:xfrm>
            <a:off x="5768975" y="4178300"/>
            <a:ext cx="282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Bristol</a:t>
            </a:r>
            <a:endParaRPr lang="en-US" altLang="en-US" sz="2400"/>
          </a:p>
        </p:txBody>
      </p:sp>
      <p:sp>
        <p:nvSpPr>
          <p:cNvPr id="29" name="Rectangle 30"/>
          <p:cNvSpPr>
            <a:spLocks noChangeArrowheads="1"/>
          </p:cNvSpPr>
          <p:nvPr/>
        </p:nvSpPr>
        <p:spPr bwMode="auto">
          <a:xfrm>
            <a:off x="6784975" y="5346700"/>
            <a:ext cx="288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Dukes</a:t>
            </a:r>
            <a:endParaRPr lang="en-US" altLang="en-US" sz="2400"/>
          </a:p>
        </p:txBody>
      </p:sp>
      <p:sp>
        <p:nvSpPr>
          <p:cNvPr id="30" name="Rectangle 31"/>
          <p:cNvSpPr>
            <a:spLocks noChangeArrowheads="1"/>
          </p:cNvSpPr>
          <p:nvPr/>
        </p:nvSpPr>
        <p:spPr bwMode="auto">
          <a:xfrm>
            <a:off x="6164263" y="1630363"/>
            <a:ext cx="2778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Essex</a:t>
            </a:r>
            <a:endParaRPr lang="en-US" altLang="en-US" sz="2400"/>
          </a:p>
        </p:txBody>
      </p:sp>
      <p:sp>
        <p:nvSpPr>
          <p:cNvPr id="31" name="Rectangle 32"/>
          <p:cNvSpPr>
            <a:spLocks noChangeArrowheads="1"/>
          </p:cNvSpPr>
          <p:nvPr/>
        </p:nvSpPr>
        <p:spPr bwMode="auto">
          <a:xfrm>
            <a:off x="8074025" y="5573713"/>
            <a:ext cx="460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Nantucket</a:t>
            </a:r>
            <a:endParaRPr lang="en-US" altLang="en-US" sz="2400"/>
          </a:p>
        </p:txBody>
      </p:sp>
      <p:sp>
        <p:nvSpPr>
          <p:cNvPr id="32" name="Rectangle 33"/>
          <p:cNvSpPr>
            <a:spLocks noChangeArrowheads="1"/>
          </p:cNvSpPr>
          <p:nvPr/>
        </p:nvSpPr>
        <p:spPr bwMode="auto">
          <a:xfrm>
            <a:off x="5495925" y="3087688"/>
            <a:ext cx="3222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Norfolk</a:t>
            </a:r>
            <a:endParaRPr lang="en-US" altLang="en-US" sz="2400"/>
          </a:p>
        </p:txBody>
      </p:sp>
      <p:sp>
        <p:nvSpPr>
          <p:cNvPr id="33" name="Rectangle 34"/>
          <p:cNvSpPr>
            <a:spLocks noChangeArrowheads="1"/>
          </p:cNvSpPr>
          <p:nvPr/>
        </p:nvSpPr>
        <p:spPr bwMode="auto">
          <a:xfrm>
            <a:off x="6361113" y="3662363"/>
            <a:ext cx="425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Plymouth</a:t>
            </a:r>
            <a:endParaRPr lang="en-US" altLang="en-US" sz="2400"/>
          </a:p>
        </p:txBody>
      </p:sp>
      <p:sp>
        <p:nvSpPr>
          <p:cNvPr id="34" name="Rectangle 35"/>
          <p:cNvSpPr>
            <a:spLocks noChangeArrowheads="1"/>
          </p:cNvSpPr>
          <p:nvPr/>
        </p:nvSpPr>
        <p:spPr bwMode="auto">
          <a:xfrm>
            <a:off x="3933825" y="2465388"/>
            <a:ext cx="4635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Worcester</a:t>
            </a:r>
            <a:endParaRPr lang="en-US" altLang="en-US" sz="2400"/>
          </a:p>
        </p:txBody>
      </p:sp>
      <p:pic>
        <p:nvPicPr>
          <p:cNvPr id="35" name="Picture 3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2519" y="3821720"/>
            <a:ext cx="3430708" cy="20116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489913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3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23555" name="Freeform 4"/>
          <p:cNvSpPr>
            <a:spLocks/>
          </p:cNvSpPr>
          <p:nvPr/>
        </p:nvSpPr>
        <p:spPr bwMode="auto">
          <a:xfrm>
            <a:off x="5649912" y="1943100"/>
            <a:ext cx="681038" cy="406400"/>
          </a:xfrm>
          <a:custGeom>
            <a:avLst/>
            <a:gdLst>
              <a:gd name="T0" fmla="*/ 2147483646 w 1716"/>
              <a:gd name="T1" fmla="*/ 2147483646 h 1027"/>
              <a:gd name="T2" fmla="*/ 2147483646 w 1716"/>
              <a:gd name="T3" fmla="*/ 2147483646 h 1027"/>
              <a:gd name="T4" fmla="*/ 2147483646 w 1716"/>
              <a:gd name="T5" fmla="*/ 2147483646 h 1027"/>
              <a:gd name="T6" fmla="*/ 2147483646 w 1716"/>
              <a:gd name="T7" fmla="*/ 2147483646 h 1027"/>
              <a:gd name="T8" fmla="*/ 2147483646 w 1716"/>
              <a:gd name="T9" fmla="*/ 2147483646 h 1027"/>
              <a:gd name="T10" fmla="*/ 2147483646 w 1716"/>
              <a:gd name="T11" fmla="*/ 2147483646 h 1027"/>
              <a:gd name="T12" fmla="*/ 2147483646 w 1716"/>
              <a:gd name="T13" fmla="*/ 0 h 1027"/>
              <a:gd name="T14" fmla="*/ 2147483646 w 1716"/>
              <a:gd name="T15" fmla="*/ 2147483646 h 1027"/>
              <a:gd name="T16" fmla="*/ 2147483646 w 1716"/>
              <a:gd name="T17" fmla="*/ 2147483646 h 1027"/>
              <a:gd name="T18" fmla="*/ 2147483646 w 1716"/>
              <a:gd name="T19" fmla="*/ 2147483646 h 1027"/>
              <a:gd name="T20" fmla="*/ 2147483646 w 1716"/>
              <a:gd name="T21" fmla="*/ 2147483646 h 1027"/>
              <a:gd name="T22" fmla="*/ 2147483646 w 1716"/>
              <a:gd name="T23" fmla="*/ 2147483646 h 1027"/>
              <a:gd name="T24" fmla="*/ 2147483646 w 1716"/>
              <a:gd name="T25" fmla="*/ 2147483646 h 1027"/>
              <a:gd name="T26" fmla="*/ 2147483646 w 1716"/>
              <a:gd name="T27" fmla="*/ 2147483646 h 1027"/>
              <a:gd name="T28" fmla="*/ 2147483646 w 1716"/>
              <a:gd name="T29" fmla="*/ 2147483646 h 1027"/>
              <a:gd name="T30" fmla="*/ 2147483646 w 1716"/>
              <a:gd name="T31" fmla="*/ 2147483646 h 1027"/>
              <a:gd name="T32" fmla="*/ 2147483646 w 1716"/>
              <a:gd name="T33" fmla="*/ 2147483646 h 1027"/>
              <a:gd name="T34" fmla="*/ 2147483646 w 1716"/>
              <a:gd name="T35" fmla="*/ 2147483646 h 1027"/>
              <a:gd name="T36" fmla="*/ 2147483646 w 1716"/>
              <a:gd name="T37" fmla="*/ 2147483646 h 1027"/>
              <a:gd name="T38" fmla="*/ 2147483646 w 1716"/>
              <a:gd name="T39" fmla="*/ 2147483646 h 1027"/>
              <a:gd name="T40" fmla="*/ 2147483646 w 1716"/>
              <a:gd name="T41" fmla="*/ 2147483646 h 1027"/>
              <a:gd name="T42" fmla="*/ 2147483646 w 1716"/>
              <a:gd name="T43" fmla="*/ 2147483646 h 1027"/>
              <a:gd name="T44" fmla="*/ 2147483646 w 1716"/>
              <a:gd name="T45" fmla="*/ 2147483646 h 1027"/>
              <a:gd name="T46" fmla="*/ 2147483646 w 1716"/>
              <a:gd name="T47" fmla="*/ 2147483646 h 1027"/>
              <a:gd name="T48" fmla="*/ 2147483646 w 1716"/>
              <a:gd name="T49" fmla="*/ 2147483646 h 1027"/>
              <a:gd name="T50" fmla="*/ 2147483646 w 1716"/>
              <a:gd name="T51" fmla="*/ 2147483646 h 1027"/>
              <a:gd name="T52" fmla="*/ 2147483646 w 1716"/>
              <a:gd name="T53" fmla="*/ 2147483646 h 1027"/>
              <a:gd name="T54" fmla="*/ 2147483646 w 1716"/>
              <a:gd name="T55" fmla="*/ 2147483646 h 1027"/>
              <a:gd name="T56" fmla="*/ 2147483646 w 1716"/>
              <a:gd name="T57" fmla="*/ 2147483646 h 1027"/>
              <a:gd name="T58" fmla="*/ 2147483646 w 1716"/>
              <a:gd name="T59" fmla="*/ 2147483646 h 1027"/>
              <a:gd name="T60" fmla="*/ 2147483646 w 1716"/>
              <a:gd name="T61" fmla="*/ 2147483646 h 1027"/>
              <a:gd name="T62" fmla="*/ 2147483646 w 1716"/>
              <a:gd name="T63" fmla="*/ 2147483646 h 1027"/>
              <a:gd name="T64" fmla="*/ 2147483646 w 1716"/>
              <a:gd name="T65" fmla="*/ 2147483646 h 1027"/>
              <a:gd name="T66" fmla="*/ 2147483646 w 1716"/>
              <a:gd name="T67" fmla="*/ 2147483646 h 1027"/>
              <a:gd name="T68" fmla="*/ 0 w 1716"/>
              <a:gd name="T69" fmla="*/ 2147483646 h 1027"/>
              <a:gd name="T70" fmla="*/ 2147483646 w 1716"/>
              <a:gd name="T71" fmla="*/ 2147483646 h 1027"/>
              <a:gd name="T72" fmla="*/ 0 w 1716"/>
              <a:gd name="T73" fmla="*/ 2147483646 h 1027"/>
              <a:gd name="T74" fmla="*/ 0 w 1716"/>
              <a:gd name="T75" fmla="*/ 2147483646 h 1027"/>
              <a:gd name="T76" fmla="*/ 2147483646 w 1716"/>
              <a:gd name="T77" fmla="*/ 2147483646 h 1027"/>
              <a:gd name="T78" fmla="*/ 2147483646 w 1716"/>
              <a:gd name="T79" fmla="*/ 2147483646 h 1027"/>
              <a:gd name="T80" fmla="*/ 2147483646 w 1716"/>
              <a:gd name="T81" fmla="*/ 2147483646 h 1027"/>
              <a:gd name="T82" fmla="*/ 2147483646 w 1716"/>
              <a:gd name="T83" fmla="*/ 2147483646 h 1027"/>
              <a:gd name="T84" fmla="*/ 2147483646 w 1716"/>
              <a:gd name="T85" fmla="*/ 2147483646 h 1027"/>
              <a:gd name="T86" fmla="*/ 2147483646 w 1716"/>
              <a:gd name="T87" fmla="*/ 2147483646 h 1027"/>
              <a:gd name="T88" fmla="*/ 2147483646 w 1716"/>
              <a:gd name="T89" fmla="*/ 2147483646 h 1027"/>
              <a:gd name="T90" fmla="*/ 2147483646 w 1716"/>
              <a:gd name="T91" fmla="*/ 2147483646 h 102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16" h="1027">
                <a:moveTo>
                  <a:pt x="1716" y="69"/>
                </a:moveTo>
                <a:lnTo>
                  <a:pt x="1716" y="1"/>
                </a:lnTo>
                <a:lnTo>
                  <a:pt x="1715" y="1"/>
                </a:lnTo>
                <a:lnTo>
                  <a:pt x="1713" y="1"/>
                </a:lnTo>
                <a:lnTo>
                  <a:pt x="1712" y="1"/>
                </a:lnTo>
                <a:lnTo>
                  <a:pt x="1710" y="1"/>
                </a:lnTo>
                <a:lnTo>
                  <a:pt x="1703" y="0"/>
                </a:lnTo>
                <a:lnTo>
                  <a:pt x="1533" y="34"/>
                </a:lnTo>
                <a:lnTo>
                  <a:pt x="1362" y="58"/>
                </a:lnTo>
                <a:lnTo>
                  <a:pt x="1361" y="55"/>
                </a:lnTo>
                <a:lnTo>
                  <a:pt x="1361" y="54"/>
                </a:lnTo>
                <a:lnTo>
                  <a:pt x="1359" y="52"/>
                </a:lnTo>
                <a:lnTo>
                  <a:pt x="984" y="252"/>
                </a:lnTo>
                <a:lnTo>
                  <a:pt x="846" y="322"/>
                </a:lnTo>
                <a:lnTo>
                  <a:pt x="803" y="369"/>
                </a:lnTo>
                <a:lnTo>
                  <a:pt x="653" y="369"/>
                </a:lnTo>
                <a:lnTo>
                  <a:pt x="561" y="289"/>
                </a:lnTo>
                <a:lnTo>
                  <a:pt x="575" y="361"/>
                </a:lnTo>
                <a:lnTo>
                  <a:pt x="591" y="369"/>
                </a:lnTo>
                <a:lnTo>
                  <a:pt x="503" y="408"/>
                </a:lnTo>
                <a:lnTo>
                  <a:pt x="225" y="373"/>
                </a:lnTo>
                <a:lnTo>
                  <a:pt x="225" y="372"/>
                </a:lnTo>
                <a:lnTo>
                  <a:pt x="225" y="370"/>
                </a:lnTo>
                <a:lnTo>
                  <a:pt x="225" y="369"/>
                </a:lnTo>
                <a:lnTo>
                  <a:pt x="224" y="369"/>
                </a:lnTo>
                <a:lnTo>
                  <a:pt x="222" y="367"/>
                </a:lnTo>
                <a:lnTo>
                  <a:pt x="18" y="369"/>
                </a:lnTo>
                <a:lnTo>
                  <a:pt x="18" y="372"/>
                </a:lnTo>
                <a:lnTo>
                  <a:pt x="17" y="373"/>
                </a:lnTo>
                <a:lnTo>
                  <a:pt x="14" y="375"/>
                </a:lnTo>
                <a:lnTo>
                  <a:pt x="12" y="375"/>
                </a:lnTo>
                <a:lnTo>
                  <a:pt x="9" y="376"/>
                </a:lnTo>
                <a:lnTo>
                  <a:pt x="6" y="376"/>
                </a:lnTo>
                <a:lnTo>
                  <a:pt x="3" y="378"/>
                </a:lnTo>
                <a:lnTo>
                  <a:pt x="0" y="378"/>
                </a:lnTo>
                <a:lnTo>
                  <a:pt x="2" y="784"/>
                </a:lnTo>
                <a:lnTo>
                  <a:pt x="0" y="850"/>
                </a:lnTo>
                <a:lnTo>
                  <a:pt x="0" y="1026"/>
                </a:lnTo>
                <a:lnTo>
                  <a:pt x="399" y="1027"/>
                </a:lnTo>
                <a:lnTo>
                  <a:pt x="503" y="1026"/>
                </a:lnTo>
                <a:lnTo>
                  <a:pt x="689" y="1026"/>
                </a:lnTo>
                <a:lnTo>
                  <a:pt x="1034" y="693"/>
                </a:lnTo>
                <a:lnTo>
                  <a:pt x="1032" y="358"/>
                </a:lnTo>
                <a:lnTo>
                  <a:pt x="1716" y="360"/>
                </a:lnTo>
                <a:lnTo>
                  <a:pt x="1716" y="127"/>
                </a:lnTo>
                <a:lnTo>
                  <a:pt x="1716" y="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6" name="Freeform 5"/>
          <p:cNvSpPr>
            <a:spLocks/>
          </p:cNvSpPr>
          <p:nvPr/>
        </p:nvSpPr>
        <p:spPr bwMode="auto">
          <a:xfrm>
            <a:off x="4800600" y="1752600"/>
            <a:ext cx="374650" cy="396875"/>
          </a:xfrm>
          <a:custGeom>
            <a:avLst/>
            <a:gdLst>
              <a:gd name="T0" fmla="*/ 2147483646 w 944"/>
              <a:gd name="T1" fmla="*/ 2147483646 h 1000"/>
              <a:gd name="T2" fmla="*/ 2147483646 w 944"/>
              <a:gd name="T3" fmla="*/ 2147483646 h 1000"/>
              <a:gd name="T4" fmla="*/ 2147483646 w 944"/>
              <a:gd name="T5" fmla="*/ 2147483646 h 1000"/>
              <a:gd name="T6" fmla="*/ 2147483646 w 944"/>
              <a:gd name="T7" fmla="*/ 2147483646 h 1000"/>
              <a:gd name="T8" fmla="*/ 2147483646 w 944"/>
              <a:gd name="T9" fmla="*/ 2147483646 h 1000"/>
              <a:gd name="T10" fmla="*/ 2147483646 w 944"/>
              <a:gd name="T11" fmla="*/ 2147483646 h 1000"/>
              <a:gd name="T12" fmla="*/ 2147483646 w 944"/>
              <a:gd name="T13" fmla="*/ 0 h 1000"/>
              <a:gd name="T14" fmla="*/ 2147483646 w 944"/>
              <a:gd name="T15" fmla="*/ 2147483646 h 1000"/>
              <a:gd name="T16" fmla="*/ 2147483646 w 944"/>
              <a:gd name="T17" fmla="*/ 2147483646 h 1000"/>
              <a:gd name="T18" fmla="*/ 0 w 944"/>
              <a:gd name="T19" fmla="*/ 2147483646 h 1000"/>
              <a:gd name="T20" fmla="*/ 2147483646 w 944"/>
              <a:gd name="T21" fmla="*/ 2147483646 h 1000"/>
              <a:gd name="T22" fmla="*/ 2147483646 w 944"/>
              <a:gd name="T23" fmla="*/ 2147483646 h 1000"/>
              <a:gd name="T24" fmla="*/ 2147483646 w 944"/>
              <a:gd name="T25" fmla="*/ 2147483646 h 10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44" h="1000">
                <a:moveTo>
                  <a:pt x="773" y="1000"/>
                </a:moveTo>
                <a:lnTo>
                  <a:pt x="776" y="501"/>
                </a:lnTo>
                <a:lnTo>
                  <a:pt x="944" y="501"/>
                </a:lnTo>
                <a:lnTo>
                  <a:pt x="873" y="51"/>
                </a:lnTo>
                <a:lnTo>
                  <a:pt x="590" y="24"/>
                </a:lnTo>
                <a:lnTo>
                  <a:pt x="590" y="25"/>
                </a:lnTo>
                <a:lnTo>
                  <a:pt x="314" y="0"/>
                </a:lnTo>
                <a:lnTo>
                  <a:pt x="177" y="166"/>
                </a:lnTo>
                <a:lnTo>
                  <a:pt x="3" y="166"/>
                </a:lnTo>
                <a:lnTo>
                  <a:pt x="0" y="1000"/>
                </a:lnTo>
                <a:lnTo>
                  <a:pt x="113" y="1000"/>
                </a:lnTo>
                <a:lnTo>
                  <a:pt x="440" y="999"/>
                </a:lnTo>
                <a:lnTo>
                  <a:pt x="773" y="10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7" name="Freeform 6"/>
          <p:cNvSpPr>
            <a:spLocks/>
          </p:cNvSpPr>
          <p:nvPr/>
        </p:nvSpPr>
        <p:spPr bwMode="auto">
          <a:xfrm>
            <a:off x="5514975" y="2349500"/>
            <a:ext cx="493712" cy="465138"/>
          </a:xfrm>
          <a:custGeom>
            <a:avLst/>
            <a:gdLst>
              <a:gd name="T0" fmla="*/ 2147483646 w 1246"/>
              <a:gd name="T1" fmla="*/ 2147483646 h 1173"/>
              <a:gd name="T2" fmla="*/ 2147483646 w 1246"/>
              <a:gd name="T3" fmla="*/ 2147483646 h 1173"/>
              <a:gd name="T4" fmla="*/ 2147483646 w 1246"/>
              <a:gd name="T5" fmla="*/ 2147483646 h 1173"/>
              <a:gd name="T6" fmla="*/ 2147483646 w 1246"/>
              <a:gd name="T7" fmla="*/ 2147483646 h 1173"/>
              <a:gd name="T8" fmla="*/ 2147483646 w 1246"/>
              <a:gd name="T9" fmla="*/ 2147483646 h 1173"/>
              <a:gd name="T10" fmla="*/ 2147483646 w 1246"/>
              <a:gd name="T11" fmla="*/ 2147483646 h 1173"/>
              <a:gd name="T12" fmla="*/ 2147483646 w 1246"/>
              <a:gd name="T13" fmla="*/ 2147483646 h 1173"/>
              <a:gd name="T14" fmla="*/ 2147483646 w 1246"/>
              <a:gd name="T15" fmla="*/ 2147483646 h 1173"/>
              <a:gd name="T16" fmla="*/ 2147483646 w 1246"/>
              <a:gd name="T17" fmla="*/ 2147483646 h 1173"/>
              <a:gd name="T18" fmla="*/ 2147483646 w 1246"/>
              <a:gd name="T19" fmla="*/ 2147483646 h 1173"/>
              <a:gd name="T20" fmla="*/ 2147483646 w 1246"/>
              <a:gd name="T21" fmla="*/ 2147483646 h 1173"/>
              <a:gd name="T22" fmla="*/ 2147483646 w 1246"/>
              <a:gd name="T23" fmla="*/ 2147483646 h 1173"/>
              <a:gd name="T24" fmla="*/ 2147483646 w 1246"/>
              <a:gd name="T25" fmla="*/ 2147483646 h 1173"/>
              <a:gd name="T26" fmla="*/ 2147483646 w 1246"/>
              <a:gd name="T27" fmla="*/ 2147483646 h 1173"/>
              <a:gd name="T28" fmla="*/ 2147483646 w 1246"/>
              <a:gd name="T29" fmla="*/ 2147483646 h 1173"/>
              <a:gd name="T30" fmla="*/ 2147483646 w 1246"/>
              <a:gd name="T31" fmla="*/ 2147483646 h 1173"/>
              <a:gd name="T32" fmla="*/ 2147483646 w 1246"/>
              <a:gd name="T33" fmla="*/ 2147483646 h 1173"/>
              <a:gd name="T34" fmla="*/ 2147483646 w 1246"/>
              <a:gd name="T35" fmla="*/ 2147483646 h 1173"/>
              <a:gd name="T36" fmla="*/ 2147483646 w 1246"/>
              <a:gd name="T37" fmla="*/ 2147483646 h 1173"/>
              <a:gd name="T38" fmla="*/ 2147483646 w 1246"/>
              <a:gd name="T39" fmla="*/ 2147483646 h 1173"/>
              <a:gd name="T40" fmla="*/ 2147483646 w 1246"/>
              <a:gd name="T41" fmla="*/ 2147483646 h 1173"/>
              <a:gd name="T42" fmla="*/ 2147483646 w 1246"/>
              <a:gd name="T43" fmla="*/ 2147483646 h 1173"/>
              <a:gd name="T44" fmla="*/ 2147483646 w 1246"/>
              <a:gd name="T45" fmla="*/ 2147483646 h 1173"/>
              <a:gd name="T46" fmla="*/ 2147483646 w 1246"/>
              <a:gd name="T47" fmla="*/ 2147483646 h 1173"/>
              <a:gd name="T48" fmla="*/ 2147483646 w 1246"/>
              <a:gd name="T49" fmla="*/ 2147483646 h 1173"/>
              <a:gd name="T50" fmla="*/ 2147483646 w 1246"/>
              <a:gd name="T51" fmla="*/ 2147483646 h 1173"/>
              <a:gd name="T52" fmla="*/ 2147483646 w 1246"/>
              <a:gd name="T53" fmla="*/ 2147483646 h 1173"/>
              <a:gd name="T54" fmla="*/ 2147483646 w 1246"/>
              <a:gd name="T55" fmla="*/ 2147483646 h 1173"/>
              <a:gd name="T56" fmla="*/ 2147483646 w 1246"/>
              <a:gd name="T57" fmla="*/ 2147483646 h 1173"/>
              <a:gd name="T58" fmla="*/ 2147483646 w 1246"/>
              <a:gd name="T59" fmla="*/ 2147483646 h 1173"/>
              <a:gd name="T60" fmla="*/ 2147483646 w 1246"/>
              <a:gd name="T61" fmla="*/ 2147483646 h 1173"/>
              <a:gd name="T62" fmla="*/ 2147483646 w 1246"/>
              <a:gd name="T63" fmla="*/ 2147483646 h 1173"/>
              <a:gd name="T64" fmla="*/ 2147483646 w 1246"/>
              <a:gd name="T65" fmla="*/ 2147483646 h 1173"/>
              <a:gd name="T66" fmla="*/ 2147483646 w 1246"/>
              <a:gd name="T67" fmla="*/ 2147483646 h 1173"/>
              <a:gd name="T68" fmla="*/ 2147483646 w 1246"/>
              <a:gd name="T69" fmla="*/ 2147483646 h 1173"/>
              <a:gd name="T70" fmla="*/ 2147483646 w 1246"/>
              <a:gd name="T71" fmla="*/ 2147483646 h 1173"/>
              <a:gd name="T72" fmla="*/ 2147483646 w 1246"/>
              <a:gd name="T73" fmla="*/ 2147483646 h 1173"/>
              <a:gd name="T74" fmla="*/ 2147483646 w 1246"/>
              <a:gd name="T75" fmla="*/ 2147483646 h 1173"/>
              <a:gd name="T76" fmla="*/ 2147483646 w 1246"/>
              <a:gd name="T77" fmla="*/ 2147483646 h 1173"/>
              <a:gd name="T78" fmla="*/ 2147483646 w 1246"/>
              <a:gd name="T79" fmla="*/ 2147483646 h 1173"/>
              <a:gd name="T80" fmla="*/ 2147483646 w 1246"/>
              <a:gd name="T81" fmla="*/ 2147483646 h 1173"/>
              <a:gd name="T82" fmla="*/ 2147483646 w 1246"/>
              <a:gd name="T83" fmla="*/ 2147483646 h 1173"/>
              <a:gd name="T84" fmla="*/ 0 w 1246"/>
              <a:gd name="T85" fmla="*/ 2147483646 h 1173"/>
              <a:gd name="T86" fmla="*/ 2147483646 w 1246"/>
              <a:gd name="T87" fmla="*/ 2147483646 h 1173"/>
              <a:gd name="T88" fmla="*/ 2147483646 w 1246"/>
              <a:gd name="T89" fmla="*/ 2147483646 h 1173"/>
              <a:gd name="T90" fmla="*/ 2147483646 w 1246"/>
              <a:gd name="T91" fmla="*/ 0 h 1173"/>
              <a:gd name="T92" fmla="*/ 2147483646 w 1246"/>
              <a:gd name="T93" fmla="*/ 0 h 1173"/>
              <a:gd name="T94" fmla="*/ 2147483646 w 1246"/>
              <a:gd name="T95" fmla="*/ 2147483646 h 1173"/>
              <a:gd name="T96" fmla="*/ 2147483646 w 1246"/>
              <a:gd name="T97" fmla="*/ 0 h 1173"/>
              <a:gd name="T98" fmla="*/ 2147483646 w 1246"/>
              <a:gd name="T99" fmla="*/ 0 h 1173"/>
              <a:gd name="T100" fmla="*/ 2147483646 w 1246"/>
              <a:gd name="T101" fmla="*/ 2147483646 h 1173"/>
              <a:gd name="T102" fmla="*/ 2147483646 w 1246"/>
              <a:gd name="T103" fmla="*/ 2147483646 h 1173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46" h="1173">
                <a:moveTo>
                  <a:pt x="1246" y="507"/>
                </a:moveTo>
                <a:lnTo>
                  <a:pt x="1245" y="772"/>
                </a:lnTo>
                <a:lnTo>
                  <a:pt x="1243" y="772"/>
                </a:lnTo>
                <a:lnTo>
                  <a:pt x="1242" y="772"/>
                </a:lnTo>
                <a:lnTo>
                  <a:pt x="1240" y="771"/>
                </a:lnTo>
                <a:lnTo>
                  <a:pt x="1239" y="771"/>
                </a:lnTo>
                <a:lnTo>
                  <a:pt x="1237" y="771"/>
                </a:lnTo>
                <a:lnTo>
                  <a:pt x="1218" y="775"/>
                </a:lnTo>
                <a:lnTo>
                  <a:pt x="1212" y="789"/>
                </a:lnTo>
                <a:lnTo>
                  <a:pt x="1200" y="792"/>
                </a:lnTo>
                <a:lnTo>
                  <a:pt x="1198" y="790"/>
                </a:lnTo>
                <a:lnTo>
                  <a:pt x="1197" y="790"/>
                </a:lnTo>
                <a:lnTo>
                  <a:pt x="1195" y="790"/>
                </a:lnTo>
                <a:lnTo>
                  <a:pt x="1194" y="789"/>
                </a:lnTo>
                <a:lnTo>
                  <a:pt x="1192" y="787"/>
                </a:lnTo>
                <a:lnTo>
                  <a:pt x="1192" y="786"/>
                </a:lnTo>
                <a:lnTo>
                  <a:pt x="1191" y="786"/>
                </a:lnTo>
                <a:lnTo>
                  <a:pt x="1191" y="784"/>
                </a:lnTo>
                <a:lnTo>
                  <a:pt x="1189" y="784"/>
                </a:lnTo>
                <a:lnTo>
                  <a:pt x="1188" y="784"/>
                </a:lnTo>
                <a:lnTo>
                  <a:pt x="1186" y="784"/>
                </a:lnTo>
                <a:lnTo>
                  <a:pt x="1186" y="783"/>
                </a:lnTo>
                <a:lnTo>
                  <a:pt x="1185" y="783"/>
                </a:lnTo>
                <a:lnTo>
                  <a:pt x="1183" y="781"/>
                </a:lnTo>
                <a:lnTo>
                  <a:pt x="1168" y="789"/>
                </a:lnTo>
                <a:lnTo>
                  <a:pt x="973" y="804"/>
                </a:lnTo>
                <a:lnTo>
                  <a:pt x="1002" y="792"/>
                </a:lnTo>
                <a:lnTo>
                  <a:pt x="1003" y="789"/>
                </a:lnTo>
                <a:lnTo>
                  <a:pt x="846" y="562"/>
                </a:lnTo>
                <a:lnTo>
                  <a:pt x="736" y="784"/>
                </a:lnTo>
                <a:lnTo>
                  <a:pt x="735" y="786"/>
                </a:lnTo>
                <a:lnTo>
                  <a:pt x="733" y="787"/>
                </a:lnTo>
                <a:lnTo>
                  <a:pt x="733" y="789"/>
                </a:lnTo>
                <a:lnTo>
                  <a:pt x="538" y="789"/>
                </a:lnTo>
                <a:lnTo>
                  <a:pt x="504" y="658"/>
                </a:lnTo>
                <a:lnTo>
                  <a:pt x="502" y="658"/>
                </a:lnTo>
                <a:lnTo>
                  <a:pt x="502" y="654"/>
                </a:lnTo>
                <a:lnTo>
                  <a:pt x="499" y="648"/>
                </a:lnTo>
                <a:lnTo>
                  <a:pt x="432" y="789"/>
                </a:lnTo>
                <a:lnTo>
                  <a:pt x="162" y="1138"/>
                </a:lnTo>
                <a:lnTo>
                  <a:pt x="142" y="1173"/>
                </a:lnTo>
                <a:lnTo>
                  <a:pt x="60" y="501"/>
                </a:lnTo>
                <a:lnTo>
                  <a:pt x="0" y="502"/>
                </a:lnTo>
                <a:lnTo>
                  <a:pt x="1" y="334"/>
                </a:lnTo>
                <a:lnTo>
                  <a:pt x="171" y="334"/>
                </a:lnTo>
                <a:lnTo>
                  <a:pt x="172" y="0"/>
                </a:lnTo>
                <a:lnTo>
                  <a:pt x="343" y="0"/>
                </a:lnTo>
                <a:lnTo>
                  <a:pt x="742" y="1"/>
                </a:lnTo>
                <a:lnTo>
                  <a:pt x="846" y="0"/>
                </a:lnTo>
                <a:lnTo>
                  <a:pt x="1032" y="0"/>
                </a:lnTo>
                <a:lnTo>
                  <a:pt x="1204" y="1"/>
                </a:lnTo>
                <a:lnTo>
                  <a:pt x="1246" y="50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8" name="Freeform 7"/>
          <p:cNvSpPr>
            <a:spLocks/>
          </p:cNvSpPr>
          <p:nvPr/>
        </p:nvSpPr>
        <p:spPr bwMode="auto">
          <a:xfrm>
            <a:off x="5102225" y="2281238"/>
            <a:ext cx="277812" cy="401637"/>
          </a:xfrm>
          <a:custGeom>
            <a:avLst/>
            <a:gdLst>
              <a:gd name="T0" fmla="*/ 2147483646 w 699"/>
              <a:gd name="T1" fmla="*/ 2147483646 h 1011"/>
              <a:gd name="T2" fmla="*/ 2147483646 w 699"/>
              <a:gd name="T3" fmla="*/ 2147483646 h 1011"/>
              <a:gd name="T4" fmla="*/ 2147483646 w 699"/>
              <a:gd name="T5" fmla="*/ 2147483646 h 1011"/>
              <a:gd name="T6" fmla="*/ 2147483646 w 699"/>
              <a:gd name="T7" fmla="*/ 2147483646 h 1011"/>
              <a:gd name="T8" fmla="*/ 2147483646 w 699"/>
              <a:gd name="T9" fmla="*/ 2147483646 h 1011"/>
              <a:gd name="T10" fmla="*/ 2147483646 w 699"/>
              <a:gd name="T11" fmla="*/ 0 h 1011"/>
              <a:gd name="T12" fmla="*/ 2147483646 w 699"/>
              <a:gd name="T13" fmla="*/ 0 h 1011"/>
              <a:gd name="T14" fmla="*/ 2147483646 w 699"/>
              <a:gd name="T15" fmla="*/ 2147483646 h 1011"/>
              <a:gd name="T16" fmla="*/ 2147483646 w 699"/>
              <a:gd name="T17" fmla="*/ 2147483646 h 1011"/>
              <a:gd name="T18" fmla="*/ 2147483646 w 699"/>
              <a:gd name="T19" fmla="*/ 2147483646 h 1011"/>
              <a:gd name="T20" fmla="*/ 2147483646 w 699"/>
              <a:gd name="T21" fmla="*/ 2147483646 h 1011"/>
              <a:gd name="T22" fmla="*/ 0 w 699"/>
              <a:gd name="T23" fmla="*/ 2147483646 h 1011"/>
              <a:gd name="T24" fmla="*/ 2147483646 w 699"/>
              <a:gd name="T25" fmla="*/ 2147483646 h 1011"/>
              <a:gd name="T26" fmla="*/ 2147483646 w 699"/>
              <a:gd name="T27" fmla="*/ 2147483646 h 1011"/>
              <a:gd name="T28" fmla="*/ 2147483646 w 699"/>
              <a:gd name="T29" fmla="*/ 2147483646 h 1011"/>
              <a:gd name="T30" fmla="*/ 2147483646 w 699"/>
              <a:gd name="T31" fmla="*/ 2147483646 h 1011"/>
              <a:gd name="T32" fmla="*/ 2147483646 w 699"/>
              <a:gd name="T33" fmla="*/ 2147483646 h 10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99" h="1011">
                <a:moveTo>
                  <a:pt x="382" y="1011"/>
                </a:moveTo>
                <a:lnTo>
                  <a:pt x="586" y="1011"/>
                </a:lnTo>
                <a:lnTo>
                  <a:pt x="697" y="671"/>
                </a:lnTo>
                <a:lnTo>
                  <a:pt x="697" y="504"/>
                </a:lnTo>
                <a:lnTo>
                  <a:pt x="697" y="477"/>
                </a:lnTo>
                <a:lnTo>
                  <a:pt x="699" y="0"/>
                </a:lnTo>
                <a:lnTo>
                  <a:pt x="10" y="0"/>
                </a:lnTo>
                <a:lnTo>
                  <a:pt x="10" y="260"/>
                </a:lnTo>
                <a:lnTo>
                  <a:pt x="10" y="446"/>
                </a:lnTo>
                <a:lnTo>
                  <a:pt x="10" y="627"/>
                </a:lnTo>
                <a:lnTo>
                  <a:pt x="72" y="717"/>
                </a:lnTo>
                <a:lnTo>
                  <a:pt x="0" y="848"/>
                </a:lnTo>
                <a:lnTo>
                  <a:pt x="91" y="899"/>
                </a:lnTo>
                <a:lnTo>
                  <a:pt x="184" y="872"/>
                </a:lnTo>
                <a:lnTo>
                  <a:pt x="186" y="917"/>
                </a:lnTo>
                <a:lnTo>
                  <a:pt x="352" y="959"/>
                </a:lnTo>
                <a:lnTo>
                  <a:pt x="382" y="10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59" name="Freeform 8"/>
          <p:cNvSpPr>
            <a:spLocks/>
          </p:cNvSpPr>
          <p:nvPr/>
        </p:nvSpPr>
        <p:spPr bwMode="auto">
          <a:xfrm>
            <a:off x="3856037" y="1884363"/>
            <a:ext cx="774700" cy="511175"/>
          </a:xfrm>
          <a:custGeom>
            <a:avLst/>
            <a:gdLst>
              <a:gd name="T0" fmla="*/ 2147483646 w 1954"/>
              <a:gd name="T1" fmla="*/ 2147483646 h 1288"/>
              <a:gd name="T2" fmla="*/ 2147483646 w 1954"/>
              <a:gd name="T3" fmla="*/ 2147483646 h 1288"/>
              <a:gd name="T4" fmla="*/ 2147483646 w 1954"/>
              <a:gd name="T5" fmla="*/ 2147483646 h 1288"/>
              <a:gd name="T6" fmla="*/ 2147483646 w 1954"/>
              <a:gd name="T7" fmla="*/ 2147483646 h 1288"/>
              <a:gd name="T8" fmla="*/ 2147483646 w 1954"/>
              <a:gd name="T9" fmla="*/ 2147483646 h 1288"/>
              <a:gd name="T10" fmla="*/ 2147483646 w 1954"/>
              <a:gd name="T11" fmla="*/ 2147483646 h 1288"/>
              <a:gd name="T12" fmla="*/ 2147483646 w 1954"/>
              <a:gd name="T13" fmla="*/ 2147483646 h 1288"/>
              <a:gd name="T14" fmla="*/ 2147483646 w 1954"/>
              <a:gd name="T15" fmla="*/ 2147483646 h 1288"/>
              <a:gd name="T16" fmla="*/ 2147483646 w 1954"/>
              <a:gd name="T17" fmla="*/ 2147483646 h 1288"/>
              <a:gd name="T18" fmla="*/ 0 w 1954"/>
              <a:gd name="T19" fmla="*/ 2147483646 h 1288"/>
              <a:gd name="T20" fmla="*/ 2147483646 w 1954"/>
              <a:gd name="T21" fmla="*/ 2147483646 h 1288"/>
              <a:gd name="T22" fmla="*/ 2147483646 w 1954"/>
              <a:gd name="T23" fmla="*/ 2147483646 h 1288"/>
              <a:gd name="T24" fmla="*/ 2147483646 w 1954"/>
              <a:gd name="T25" fmla="*/ 2147483646 h 1288"/>
              <a:gd name="T26" fmla="*/ 2147483646 w 1954"/>
              <a:gd name="T27" fmla="*/ 0 h 1288"/>
              <a:gd name="T28" fmla="*/ 2147483646 w 1954"/>
              <a:gd name="T29" fmla="*/ 2147483646 h 1288"/>
              <a:gd name="T30" fmla="*/ 2147483646 w 1954"/>
              <a:gd name="T31" fmla="*/ 2147483646 h 1288"/>
              <a:gd name="T32" fmla="*/ 2147483646 w 1954"/>
              <a:gd name="T33" fmla="*/ 2147483646 h 12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54" h="1288">
                <a:moveTo>
                  <a:pt x="1953" y="835"/>
                </a:moveTo>
                <a:lnTo>
                  <a:pt x="1954" y="994"/>
                </a:lnTo>
                <a:lnTo>
                  <a:pt x="1954" y="1116"/>
                </a:lnTo>
                <a:lnTo>
                  <a:pt x="1954" y="1288"/>
                </a:lnTo>
                <a:lnTo>
                  <a:pt x="1816" y="1210"/>
                </a:lnTo>
                <a:lnTo>
                  <a:pt x="769" y="924"/>
                </a:lnTo>
                <a:lnTo>
                  <a:pt x="669" y="898"/>
                </a:lnTo>
                <a:lnTo>
                  <a:pt x="400" y="772"/>
                </a:lnTo>
                <a:lnTo>
                  <a:pt x="277" y="513"/>
                </a:lnTo>
                <a:lnTo>
                  <a:pt x="0" y="384"/>
                </a:lnTo>
                <a:lnTo>
                  <a:pt x="229" y="277"/>
                </a:lnTo>
                <a:lnTo>
                  <a:pt x="571" y="144"/>
                </a:lnTo>
                <a:lnTo>
                  <a:pt x="702" y="30"/>
                </a:lnTo>
                <a:lnTo>
                  <a:pt x="726" y="0"/>
                </a:lnTo>
                <a:lnTo>
                  <a:pt x="915" y="490"/>
                </a:lnTo>
                <a:lnTo>
                  <a:pt x="1426" y="514"/>
                </a:lnTo>
                <a:lnTo>
                  <a:pt x="1953" y="8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0" name="Freeform 9"/>
          <p:cNvSpPr>
            <a:spLocks/>
          </p:cNvSpPr>
          <p:nvPr/>
        </p:nvSpPr>
        <p:spPr bwMode="auto">
          <a:xfrm>
            <a:off x="4630737" y="1485900"/>
            <a:ext cx="415925" cy="663575"/>
          </a:xfrm>
          <a:custGeom>
            <a:avLst/>
            <a:gdLst>
              <a:gd name="T0" fmla="*/ 2147483646 w 1047"/>
              <a:gd name="T1" fmla="*/ 0 h 1671"/>
              <a:gd name="T2" fmla="*/ 2147483646 w 1047"/>
              <a:gd name="T3" fmla="*/ 0 h 1671"/>
              <a:gd name="T4" fmla="*/ 2147483646 w 1047"/>
              <a:gd name="T5" fmla="*/ 2147483646 h 1671"/>
              <a:gd name="T6" fmla="*/ 2147483646 w 1047"/>
              <a:gd name="T7" fmla="*/ 2147483646 h 1671"/>
              <a:gd name="T8" fmla="*/ 2147483646 w 1047"/>
              <a:gd name="T9" fmla="*/ 2147483646 h 1671"/>
              <a:gd name="T10" fmla="*/ 2147483646 w 1047"/>
              <a:gd name="T11" fmla="*/ 2147483646 h 1671"/>
              <a:gd name="T12" fmla="*/ 2147483646 w 1047"/>
              <a:gd name="T13" fmla="*/ 2147483646 h 1671"/>
              <a:gd name="T14" fmla="*/ 2147483646 w 1047"/>
              <a:gd name="T15" fmla="*/ 2147483646 h 1671"/>
              <a:gd name="T16" fmla="*/ 2147483646 w 1047"/>
              <a:gd name="T17" fmla="*/ 2147483646 h 1671"/>
              <a:gd name="T18" fmla="*/ 2147483646 w 1047"/>
              <a:gd name="T19" fmla="*/ 2147483646 h 1671"/>
              <a:gd name="T20" fmla="*/ 2147483646 w 1047"/>
              <a:gd name="T21" fmla="*/ 2147483646 h 1671"/>
              <a:gd name="T22" fmla="*/ 2147483646 w 1047"/>
              <a:gd name="T23" fmla="*/ 2147483646 h 1671"/>
              <a:gd name="T24" fmla="*/ 2147483646 w 1047"/>
              <a:gd name="T25" fmla="*/ 2147483646 h 1671"/>
              <a:gd name="T26" fmla="*/ 2147483646 w 1047"/>
              <a:gd name="T27" fmla="*/ 2147483646 h 1671"/>
              <a:gd name="T28" fmla="*/ 2147483646 w 1047"/>
              <a:gd name="T29" fmla="*/ 2147483646 h 1671"/>
              <a:gd name="T30" fmla="*/ 2147483646 w 1047"/>
              <a:gd name="T31" fmla="*/ 2147483646 h 1671"/>
              <a:gd name="T32" fmla="*/ 2147483646 w 1047"/>
              <a:gd name="T33" fmla="*/ 2147483646 h 1671"/>
              <a:gd name="T34" fmla="*/ 2147483646 w 1047"/>
              <a:gd name="T35" fmla="*/ 2147483646 h 1671"/>
              <a:gd name="T36" fmla="*/ 2147483646 w 1047"/>
              <a:gd name="T37" fmla="*/ 2147483646 h 1671"/>
              <a:gd name="T38" fmla="*/ 2147483646 w 1047"/>
              <a:gd name="T39" fmla="*/ 2147483646 h 1671"/>
              <a:gd name="T40" fmla="*/ 2147483646 w 1047"/>
              <a:gd name="T41" fmla="*/ 2147483646 h 1671"/>
              <a:gd name="T42" fmla="*/ 2147483646 w 1047"/>
              <a:gd name="T43" fmla="*/ 2147483646 h 1671"/>
              <a:gd name="T44" fmla="*/ 2147483646 w 1047"/>
              <a:gd name="T45" fmla="*/ 2147483646 h 1671"/>
              <a:gd name="T46" fmla="*/ 2147483646 w 1047"/>
              <a:gd name="T47" fmla="*/ 2147483646 h 1671"/>
              <a:gd name="T48" fmla="*/ 2147483646 w 1047"/>
              <a:gd name="T49" fmla="*/ 2147483646 h 1671"/>
              <a:gd name="T50" fmla="*/ 0 w 1047"/>
              <a:gd name="T51" fmla="*/ 2147483646 h 1671"/>
              <a:gd name="T52" fmla="*/ 2147483646 w 1047"/>
              <a:gd name="T53" fmla="*/ 2147483646 h 1671"/>
              <a:gd name="T54" fmla="*/ 2147483646 w 1047"/>
              <a:gd name="T55" fmla="*/ 2147483646 h 1671"/>
              <a:gd name="T56" fmla="*/ 2147483646 w 1047"/>
              <a:gd name="T57" fmla="*/ 2147483646 h 1671"/>
              <a:gd name="T58" fmla="*/ 2147483646 w 1047"/>
              <a:gd name="T59" fmla="*/ 2147483646 h 1671"/>
              <a:gd name="T60" fmla="*/ 2147483646 w 1047"/>
              <a:gd name="T61" fmla="*/ 2147483646 h 1671"/>
              <a:gd name="T62" fmla="*/ 2147483646 w 1047"/>
              <a:gd name="T63" fmla="*/ 2147483646 h 1671"/>
              <a:gd name="T64" fmla="*/ 2147483646 w 1047"/>
              <a:gd name="T65" fmla="*/ 2147483646 h 1671"/>
              <a:gd name="T66" fmla="*/ 2147483646 w 1047"/>
              <a:gd name="T67" fmla="*/ 2147483646 h 1671"/>
              <a:gd name="T68" fmla="*/ 2147483646 w 1047"/>
              <a:gd name="T69" fmla="*/ 2147483646 h 1671"/>
              <a:gd name="T70" fmla="*/ 2147483646 w 1047"/>
              <a:gd name="T71" fmla="*/ 2147483646 h 1671"/>
              <a:gd name="T72" fmla="*/ 2147483646 w 1047"/>
              <a:gd name="T73" fmla="*/ 2147483646 h 1671"/>
              <a:gd name="T74" fmla="*/ 2147483646 w 1047"/>
              <a:gd name="T75" fmla="*/ 2147483646 h 1671"/>
              <a:gd name="T76" fmla="*/ 2147483646 w 1047"/>
              <a:gd name="T77" fmla="*/ 2147483646 h 1671"/>
              <a:gd name="T78" fmla="*/ 2147483646 w 1047"/>
              <a:gd name="T79" fmla="*/ 2147483646 h 1671"/>
              <a:gd name="T80" fmla="*/ 2147483646 w 1047"/>
              <a:gd name="T81" fmla="*/ 2147483646 h 1671"/>
              <a:gd name="T82" fmla="*/ 2147483646 w 1047"/>
              <a:gd name="T83" fmla="*/ 2147483646 h 1671"/>
              <a:gd name="T84" fmla="*/ 2147483646 w 1047"/>
              <a:gd name="T85" fmla="*/ 2147483646 h 1671"/>
              <a:gd name="T86" fmla="*/ 2147483646 w 1047"/>
              <a:gd name="T87" fmla="*/ 2147483646 h 1671"/>
              <a:gd name="T88" fmla="*/ 2147483646 w 1047"/>
              <a:gd name="T89" fmla="*/ 2147483646 h 1671"/>
              <a:gd name="T90" fmla="*/ 2147483646 w 1047"/>
              <a:gd name="T91" fmla="*/ 2147483646 h 1671"/>
              <a:gd name="T92" fmla="*/ 2147483646 w 1047"/>
              <a:gd name="T93" fmla="*/ 2147483646 h 1671"/>
              <a:gd name="T94" fmla="*/ 2147483646 w 1047"/>
              <a:gd name="T95" fmla="*/ 2147483646 h 1671"/>
              <a:gd name="T96" fmla="*/ 2147483646 w 1047"/>
              <a:gd name="T97" fmla="*/ 2147483646 h 1671"/>
              <a:gd name="T98" fmla="*/ 2147483646 w 1047"/>
              <a:gd name="T99" fmla="*/ 2147483646 h 1671"/>
              <a:gd name="T100" fmla="*/ 2147483646 w 1047"/>
              <a:gd name="T101" fmla="*/ 2147483646 h 1671"/>
              <a:gd name="T102" fmla="*/ 2147483646 w 1047"/>
              <a:gd name="T103" fmla="*/ 2147483646 h 1671"/>
              <a:gd name="T104" fmla="*/ 2147483646 w 1047"/>
              <a:gd name="T105" fmla="*/ 2147483646 h 1671"/>
              <a:gd name="T106" fmla="*/ 2147483646 w 1047"/>
              <a:gd name="T107" fmla="*/ 2147483646 h 1671"/>
              <a:gd name="T108" fmla="*/ 2147483646 w 1047"/>
              <a:gd name="T109" fmla="*/ 2147483646 h 1671"/>
              <a:gd name="T110" fmla="*/ 2147483646 w 1047"/>
              <a:gd name="T111" fmla="*/ 2147483646 h 1671"/>
              <a:gd name="T112" fmla="*/ 2147483646 w 1047"/>
              <a:gd name="T113" fmla="*/ 2147483646 h 1671"/>
              <a:gd name="T114" fmla="*/ 2147483646 w 1047"/>
              <a:gd name="T115" fmla="*/ 2147483646 h 1671"/>
              <a:gd name="T116" fmla="*/ 2147483646 w 1047"/>
              <a:gd name="T117" fmla="*/ 0 h 167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047" h="1671">
                <a:moveTo>
                  <a:pt x="949" y="0"/>
                </a:moveTo>
                <a:lnTo>
                  <a:pt x="657" y="0"/>
                </a:lnTo>
                <a:lnTo>
                  <a:pt x="582" y="69"/>
                </a:lnTo>
                <a:lnTo>
                  <a:pt x="580" y="71"/>
                </a:lnTo>
                <a:lnTo>
                  <a:pt x="579" y="72"/>
                </a:lnTo>
                <a:lnTo>
                  <a:pt x="577" y="72"/>
                </a:lnTo>
                <a:lnTo>
                  <a:pt x="502" y="101"/>
                </a:lnTo>
                <a:lnTo>
                  <a:pt x="496" y="99"/>
                </a:lnTo>
                <a:lnTo>
                  <a:pt x="492" y="101"/>
                </a:lnTo>
                <a:lnTo>
                  <a:pt x="331" y="227"/>
                </a:lnTo>
                <a:lnTo>
                  <a:pt x="306" y="254"/>
                </a:lnTo>
                <a:lnTo>
                  <a:pt x="277" y="260"/>
                </a:lnTo>
                <a:lnTo>
                  <a:pt x="267" y="264"/>
                </a:lnTo>
                <a:lnTo>
                  <a:pt x="258" y="273"/>
                </a:lnTo>
                <a:lnTo>
                  <a:pt x="252" y="275"/>
                </a:lnTo>
                <a:lnTo>
                  <a:pt x="247" y="276"/>
                </a:lnTo>
                <a:lnTo>
                  <a:pt x="246" y="278"/>
                </a:lnTo>
                <a:lnTo>
                  <a:pt x="244" y="278"/>
                </a:lnTo>
                <a:lnTo>
                  <a:pt x="243" y="278"/>
                </a:lnTo>
                <a:lnTo>
                  <a:pt x="243" y="279"/>
                </a:lnTo>
                <a:lnTo>
                  <a:pt x="217" y="311"/>
                </a:lnTo>
                <a:lnTo>
                  <a:pt x="160" y="345"/>
                </a:lnTo>
                <a:lnTo>
                  <a:pt x="81" y="491"/>
                </a:lnTo>
                <a:lnTo>
                  <a:pt x="82" y="1002"/>
                </a:lnTo>
                <a:lnTo>
                  <a:pt x="177" y="1004"/>
                </a:lnTo>
                <a:lnTo>
                  <a:pt x="0" y="1671"/>
                </a:lnTo>
                <a:lnTo>
                  <a:pt x="331" y="1671"/>
                </a:lnTo>
                <a:lnTo>
                  <a:pt x="427" y="1671"/>
                </a:lnTo>
                <a:lnTo>
                  <a:pt x="430" y="837"/>
                </a:lnTo>
                <a:lnTo>
                  <a:pt x="604" y="837"/>
                </a:lnTo>
                <a:lnTo>
                  <a:pt x="741" y="671"/>
                </a:lnTo>
                <a:lnTo>
                  <a:pt x="826" y="552"/>
                </a:lnTo>
                <a:lnTo>
                  <a:pt x="846" y="530"/>
                </a:lnTo>
                <a:lnTo>
                  <a:pt x="846" y="531"/>
                </a:lnTo>
                <a:lnTo>
                  <a:pt x="846" y="530"/>
                </a:lnTo>
                <a:lnTo>
                  <a:pt x="847" y="528"/>
                </a:lnTo>
                <a:lnTo>
                  <a:pt x="847" y="527"/>
                </a:lnTo>
                <a:lnTo>
                  <a:pt x="877" y="411"/>
                </a:lnTo>
                <a:lnTo>
                  <a:pt x="877" y="410"/>
                </a:lnTo>
                <a:lnTo>
                  <a:pt x="877" y="408"/>
                </a:lnTo>
                <a:lnTo>
                  <a:pt x="879" y="407"/>
                </a:lnTo>
                <a:lnTo>
                  <a:pt x="879" y="405"/>
                </a:lnTo>
                <a:lnTo>
                  <a:pt x="880" y="404"/>
                </a:lnTo>
                <a:lnTo>
                  <a:pt x="880" y="402"/>
                </a:lnTo>
                <a:lnTo>
                  <a:pt x="883" y="399"/>
                </a:lnTo>
                <a:lnTo>
                  <a:pt x="885" y="398"/>
                </a:lnTo>
                <a:lnTo>
                  <a:pt x="886" y="398"/>
                </a:lnTo>
                <a:lnTo>
                  <a:pt x="888" y="398"/>
                </a:lnTo>
                <a:lnTo>
                  <a:pt x="889" y="398"/>
                </a:lnTo>
                <a:lnTo>
                  <a:pt x="891" y="398"/>
                </a:lnTo>
                <a:lnTo>
                  <a:pt x="892" y="396"/>
                </a:lnTo>
                <a:lnTo>
                  <a:pt x="894" y="396"/>
                </a:lnTo>
                <a:lnTo>
                  <a:pt x="895" y="395"/>
                </a:lnTo>
                <a:lnTo>
                  <a:pt x="964" y="311"/>
                </a:lnTo>
                <a:lnTo>
                  <a:pt x="1017" y="284"/>
                </a:lnTo>
                <a:lnTo>
                  <a:pt x="1047" y="167"/>
                </a:lnTo>
                <a:lnTo>
                  <a:pt x="1047" y="165"/>
                </a:lnTo>
                <a:lnTo>
                  <a:pt x="949" y="165"/>
                </a:lnTo>
                <a:lnTo>
                  <a:pt x="949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1" name="Freeform 10"/>
          <p:cNvSpPr>
            <a:spLocks/>
          </p:cNvSpPr>
          <p:nvPr/>
        </p:nvSpPr>
        <p:spPr bwMode="auto">
          <a:xfrm>
            <a:off x="4630737" y="2149475"/>
            <a:ext cx="476250" cy="381000"/>
          </a:xfrm>
          <a:custGeom>
            <a:avLst/>
            <a:gdLst>
              <a:gd name="T0" fmla="*/ 2147483646 w 1200"/>
              <a:gd name="T1" fmla="*/ 2147483646 h 961"/>
              <a:gd name="T2" fmla="*/ 2147483646 w 1200"/>
              <a:gd name="T3" fmla="*/ 2147483646 h 961"/>
              <a:gd name="T4" fmla="*/ 2147483646 w 1200"/>
              <a:gd name="T5" fmla="*/ 2147483646 h 961"/>
              <a:gd name="T6" fmla="*/ 2147483646 w 1200"/>
              <a:gd name="T7" fmla="*/ 2147483646 h 961"/>
              <a:gd name="T8" fmla="*/ 2147483646 w 1200"/>
              <a:gd name="T9" fmla="*/ 0 h 961"/>
              <a:gd name="T10" fmla="*/ 2147483646 w 1200"/>
              <a:gd name="T11" fmla="*/ 2147483646 h 961"/>
              <a:gd name="T12" fmla="*/ 2147483646 w 1200"/>
              <a:gd name="T13" fmla="*/ 2147483646 h 961"/>
              <a:gd name="T14" fmla="*/ 2147483646 w 1200"/>
              <a:gd name="T15" fmla="*/ 2147483646 h 961"/>
              <a:gd name="T16" fmla="*/ 0 w 1200"/>
              <a:gd name="T17" fmla="*/ 2147483646 h 961"/>
              <a:gd name="T18" fmla="*/ 0 w 1200"/>
              <a:gd name="T19" fmla="*/ 2147483646 h 961"/>
              <a:gd name="T20" fmla="*/ 2147483646 w 1200"/>
              <a:gd name="T21" fmla="*/ 2147483646 h 961"/>
              <a:gd name="T22" fmla="*/ 2147483646 w 1200"/>
              <a:gd name="T23" fmla="*/ 2147483646 h 961"/>
              <a:gd name="T24" fmla="*/ 2147483646 w 1200"/>
              <a:gd name="T25" fmla="*/ 2147483646 h 961"/>
              <a:gd name="T26" fmla="*/ 2147483646 w 1200"/>
              <a:gd name="T27" fmla="*/ 2147483646 h 961"/>
              <a:gd name="T28" fmla="*/ 2147483646 w 1200"/>
              <a:gd name="T29" fmla="*/ 2147483646 h 961"/>
              <a:gd name="T30" fmla="*/ 2147483646 w 1200"/>
              <a:gd name="T31" fmla="*/ 2147483646 h 961"/>
              <a:gd name="T32" fmla="*/ 2147483646 w 1200"/>
              <a:gd name="T33" fmla="*/ 2147483646 h 961"/>
              <a:gd name="T34" fmla="*/ 2147483646 w 1200"/>
              <a:gd name="T35" fmla="*/ 2147483646 h 961"/>
              <a:gd name="T36" fmla="*/ 2147483646 w 1200"/>
              <a:gd name="T37" fmla="*/ 2147483646 h 961"/>
              <a:gd name="T38" fmla="*/ 2147483646 w 1200"/>
              <a:gd name="T39" fmla="*/ 2147483646 h 961"/>
              <a:gd name="T40" fmla="*/ 2147483646 w 1200"/>
              <a:gd name="T41" fmla="*/ 2147483646 h 961"/>
              <a:gd name="T42" fmla="*/ 2147483646 w 1200"/>
              <a:gd name="T43" fmla="*/ 2147483646 h 961"/>
              <a:gd name="T44" fmla="*/ 2147483646 w 1200"/>
              <a:gd name="T45" fmla="*/ 2147483646 h 961"/>
              <a:gd name="T46" fmla="*/ 2147483646 w 1200"/>
              <a:gd name="T47" fmla="*/ 2147483646 h 9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0" h="961">
                <a:moveTo>
                  <a:pt x="1198" y="334"/>
                </a:moveTo>
                <a:lnTo>
                  <a:pt x="1198" y="219"/>
                </a:lnTo>
                <a:lnTo>
                  <a:pt x="1200" y="141"/>
                </a:lnTo>
                <a:lnTo>
                  <a:pt x="1200" y="1"/>
                </a:lnTo>
                <a:lnTo>
                  <a:pt x="867" y="0"/>
                </a:lnTo>
                <a:lnTo>
                  <a:pt x="540" y="1"/>
                </a:lnTo>
                <a:lnTo>
                  <a:pt x="427" y="1"/>
                </a:lnTo>
                <a:lnTo>
                  <a:pt x="331" y="1"/>
                </a:lnTo>
                <a:lnTo>
                  <a:pt x="0" y="1"/>
                </a:lnTo>
                <a:lnTo>
                  <a:pt x="0" y="169"/>
                </a:lnTo>
                <a:lnTo>
                  <a:pt x="1" y="328"/>
                </a:lnTo>
                <a:lnTo>
                  <a:pt x="1" y="450"/>
                </a:lnTo>
                <a:lnTo>
                  <a:pt x="1" y="622"/>
                </a:lnTo>
                <a:lnTo>
                  <a:pt x="81" y="669"/>
                </a:lnTo>
                <a:lnTo>
                  <a:pt x="202" y="744"/>
                </a:lnTo>
                <a:lnTo>
                  <a:pt x="348" y="759"/>
                </a:lnTo>
                <a:lnTo>
                  <a:pt x="423" y="783"/>
                </a:lnTo>
                <a:lnTo>
                  <a:pt x="502" y="834"/>
                </a:lnTo>
                <a:lnTo>
                  <a:pt x="676" y="817"/>
                </a:lnTo>
                <a:lnTo>
                  <a:pt x="1017" y="880"/>
                </a:lnTo>
                <a:lnTo>
                  <a:pt x="1198" y="961"/>
                </a:lnTo>
                <a:lnTo>
                  <a:pt x="1198" y="780"/>
                </a:lnTo>
                <a:lnTo>
                  <a:pt x="1198" y="594"/>
                </a:lnTo>
                <a:lnTo>
                  <a:pt x="1198" y="3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2" name="Freeform 11"/>
          <p:cNvSpPr>
            <a:spLocks/>
          </p:cNvSpPr>
          <p:nvPr/>
        </p:nvSpPr>
        <p:spPr bwMode="auto">
          <a:xfrm>
            <a:off x="4891087" y="1339850"/>
            <a:ext cx="428625" cy="212725"/>
          </a:xfrm>
          <a:custGeom>
            <a:avLst/>
            <a:gdLst>
              <a:gd name="T0" fmla="*/ 2147483646 w 1080"/>
              <a:gd name="T1" fmla="*/ 2147483646 h 535"/>
              <a:gd name="T2" fmla="*/ 0 w 1080"/>
              <a:gd name="T3" fmla="*/ 2147483646 h 535"/>
              <a:gd name="T4" fmla="*/ 2147483646 w 1080"/>
              <a:gd name="T5" fmla="*/ 2147483646 h 535"/>
              <a:gd name="T6" fmla="*/ 2147483646 w 1080"/>
              <a:gd name="T7" fmla="*/ 2147483646 h 535"/>
              <a:gd name="T8" fmla="*/ 2147483646 w 1080"/>
              <a:gd name="T9" fmla="*/ 2147483646 h 535"/>
              <a:gd name="T10" fmla="*/ 2147483646 w 1080"/>
              <a:gd name="T11" fmla="*/ 2147483646 h 535"/>
              <a:gd name="T12" fmla="*/ 2147483646 w 1080"/>
              <a:gd name="T13" fmla="*/ 2147483646 h 535"/>
              <a:gd name="T14" fmla="*/ 2147483646 w 1080"/>
              <a:gd name="T15" fmla="*/ 2147483646 h 535"/>
              <a:gd name="T16" fmla="*/ 2147483646 w 1080"/>
              <a:gd name="T17" fmla="*/ 2147483646 h 535"/>
              <a:gd name="T18" fmla="*/ 2147483646 w 1080"/>
              <a:gd name="T19" fmla="*/ 0 h 535"/>
              <a:gd name="T20" fmla="*/ 2147483646 w 1080"/>
              <a:gd name="T21" fmla="*/ 2147483646 h 535"/>
              <a:gd name="T22" fmla="*/ 2147483646 w 1080"/>
              <a:gd name="T23" fmla="*/ 2147483646 h 535"/>
              <a:gd name="T24" fmla="*/ 2147483646 w 1080"/>
              <a:gd name="T25" fmla="*/ 2147483646 h 535"/>
              <a:gd name="T26" fmla="*/ 2147483646 w 1080"/>
              <a:gd name="T27" fmla="*/ 2147483646 h 535"/>
              <a:gd name="T28" fmla="*/ 2147483646 w 1080"/>
              <a:gd name="T29" fmla="*/ 2147483646 h 535"/>
              <a:gd name="T30" fmla="*/ 2147483646 w 1080"/>
              <a:gd name="T31" fmla="*/ 2147483646 h 535"/>
              <a:gd name="T32" fmla="*/ 2147483646 w 1080"/>
              <a:gd name="T33" fmla="*/ 2147483646 h 535"/>
              <a:gd name="T34" fmla="*/ 2147483646 w 1080"/>
              <a:gd name="T35" fmla="*/ 2147483646 h 535"/>
              <a:gd name="T36" fmla="*/ 2147483646 w 1080"/>
              <a:gd name="T37" fmla="*/ 2147483646 h 535"/>
              <a:gd name="T38" fmla="*/ 2147483646 w 1080"/>
              <a:gd name="T39" fmla="*/ 2147483646 h 535"/>
              <a:gd name="T40" fmla="*/ 2147483646 w 1080"/>
              <a:gd name="T41" fmla="*/ 2147483646 h 535"/>
              <a:gd name="T42" fmla="*/ 2147483646 w 1080"/>
              <a:gd name="T43" fmla="*/ 2147483646 h 53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80" h="535">
                <a:moveTo>
                  <a:pt x="292" y="370"/>
                </a:moveTo>
                <a:lnTo>
                  <a:pt x="0" y="370"/>
                </a:lnTo>
                <a:lnTo>
                  <a:pt x="16" y="354"/>
                </a:lnTo>
                <a:lnTo>
                  <a:pt x="144" y="198"/>
                </a:lnTo>
                <a:lnTo>
                  <a:pt x="354" y="99"/>
                </a:lnTo>
                <a:lnTo>
                  <a:pt x="355" y="99"/>
                </a:lnTo>
                <a:lnTo>
                  <a:pt x="358" y="97"/>
                </a:lnTo>
                <a:lnTo>
                  <a:pt x="360" y="97"/>
                </a:lnTo>
                <a:lnTo>
                  <a:pt x="531" y="27"/>
                </a:lnTo>
                <a:lnTo>
                  <a:pt x="702" y="0"/>
                </a:lnTo>
                <a:lnTo>
                  <a:pt x="1045" y="39"/>
                </a:lnTo>
                <a:lnTo>
                  <a:pt x="1080" y="111"/>
                </a:lnTo>
                <a:lnTo>
                  <a:pt x="1045" y="139"/>
                </a:lnTo>
                <a:lnTo>
                  <a:pt x="874" y="160"/>
                </a:lnTo>
                <a:lnTo>
                  <a:pt x="750" y="198"/>
                </a:lnTo>
                <a:lnTo>
                  <a:pt x="703" y="312"/>
                </a:lnTo>
                <a:lnTo>
                  <a:pt x="702" y="312"/>
                </a:lnTo>
                <a:lnTo>
                  <a:pt x="534" y="439"/>
                </a:lnTo>
                <a:lnTo>
                  <a:pt x="391" y="535"/>
                </a:lnTo>
                <a:lnTo>
                  <a:pt x="390" y="535"/>
                </a:lnTo>
                <a:lnTo>
                  <a:pt x="292" y="535"/>
                </a:lnTo>
                <a:lnTo>
                  <a:pt x="292" y="37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3" name="Freeform 13"/>
          <p:cNvSpPr>
            <a:spLocks/>
          </p:cNvSpPr>
          <p:nvPr/>
        </p:nvSpPr>
        <p:spPr bwMode="auto">
          <a:xfrm>
            <a:off x="5105400" y="1773238"/>
            <a:ext cx="546100" cy="708025"/>
          </a:xfrm>
          <a:custGeom>
            <a:avLst/>
            <a:gdLst>
              <a:gd name="T0" fmla="*/ 2147483646 w 1373"/>
              <a:gd name="T1" fmla="*/ 2147483646 h 1786"/>
              <a:gd name="T2" fmla="*/ 2147483646 w 1373"/>
              <a:gd name="T3" fmla="*/ 2147483646 h 1786"/>
              <a:gd name="T4" fmla="*/ 2147483646 w 1373"/>
              <a:gd name="T5" fmla="*/ 2147483646 h 1786"/>
              <a:gd name="T6" fmla="*/ 2147483646 w 1373"/>
              <a:gd name="T7" fmla="*/ 2147483646 h 1786"/>
              <a:gd name="T8" fmla="*/ 2147483646 w 1373"/>
              <a:gd name="T9" fmla="*/ 2147483646 h 1786"/>
              <a:gd name="T10" fmla="*/ 2147483646 w 1373"/>
              <a:gd name="T11" fmla="*/ 2147483646 h 1786"/>
              <a:gd name="T12" fmla="*/ 2147483646 w 1373"/>
              <a:gd name="T13" fmla="*/ 2147483646 h 1786"/>
              <a:gd name="T14" fmla="*/ 2147483646 w 1373"/>
              <a:gd name="T15" fmla="*/ 2147483646 h 1786"/>
              <a:gd name="T16" fmla="*/ 2147483646 w 1373"/>
              <a:gd name="T17" fmla="*/ 2147483646 h 1786"/>
              <a:gd name="T18" fmla="*/ 2147483646 w 1373"/>
              <a:gd name="T19" fmla="*/ 2147483646 h 1786"/>
              <a:gd name="T20" fmla="*/ 2147483646 w 1373"/>
              <a:gd name="T21" fmla="*/ 2147483646 h 1786"/>
              <a:gd name="T22" fmla="*/ 2147483646 w 1373"/>
              <a:gd name="T23" fmla="*/ 2147483646 h 1786"/>
              <a:gd name="T24" fmla="*/ 2147483646 w 1373"/>
              <a:gd name="T25" fmla="*/ 2147483646 h 1786"/>
              <a:gd name="T26" fmla="*/ 2147483646 w 1373"/>
              <a:gd name="T27" fmla="*/ 2147483646 h 1786"/>
              <a:gd name="T28" fmla="*/ 2147483646 w 1373"/>
              <a:gd name="T29" fmla="*/ 2147483646 h 1786"/>
              <a:gd name="T30" fmla="*/ 2147483646 w 1373"/>
              <a:gd name="T31" fmla="*/ 2147483646 h 1786"/>
              <a:gd name="T32" fmla="*/ 2147483646 w 1373"/>
              <a:gd name="T33" fmla="*/ 2147483646 h 1786"/>
              <a:gd name="T34" fmla="*/ 2147483646 w 1373"/>
              <a:gd name="T35" fmla="*/ 2147483646 h 1786"/>
              <a:gd name="T36" fmla="*/ 2147483646 w 1373"/>
              <a:gd name="T37" fmla="*/ 0 h 1786"/>
              <a:gd name="T38" fmla="*/ 2147483646 w 1373"/>
              <a:gd name="T39" fmla="*/ 0 h 1786"/>
              <a:gd name="T40" fmla="*/ 2147483646 w 1373"/>
              <a:gd name="T41" fmla="*/ 2147483646 h 1786"/>
              <a:gd name="T42" fmla="*/ 2147483646 w 1373"/>
              <a:gd name="T43" fmla="*/ 2147483646 h 1786"/>
              <a:gd name="T44" fmla="*/ 2147483646 w 1373"/>
              <a:gd name="T45" fmla="*/ 2147483646 h 1786"/>
              <a:gd name="T46" fmla="*/ 2147483646 w 1373"/>
              <a:gd name="T47" fmla="*/ 2147483646 h 1786"/>
              <a:gd name="T48" fmla="*/ 0 w 1373"/>
              <a:gd name="T49" fmla="*/ 2147483646 h 1786"/>
              <a:gd name="T50" fmla="*/ 0 w 1373"/>
              <a:gd name="T51" fmla="*/ 2147483646 h 1786"/>
              <a:gd name="T52" fmla="*/ 2147483646 w 1373"/>
              <a:gd name="T53" fmla="*/ 2147483646 h 1786"/>
              <a:gd name="T54" fmla="*/ 2147483646 w 1373"/>
              <a:gd name="T55" fmla="*/ 2147483646 h 1786"/>
              <a:gd name="T56" fmla="*/ 2147483646 w 1373"/>
              <a:gd name="T57" fmla="*/ 2147483646 h 1786"/>
              <a:gd name="T58" fmla="*/ 2147483646 w 1373"/>
              <a:gd name="T59" fmla="*/ 2147483646 h 1786"/>
              <a:gd name="T60" fmla="*/ 2147483646 w 1373"/>
              <a:gd name="T61" fmla="*/ 2147483646 h 1786"/>
              <a:gd name="T62" fmla="*/ 2147483646 w 1373"/>
              <a:gd name="T63" fmla="*/ 2147483646 h 1786"/>
              <a:gd name="T64" fmla="*/ 2147483646 w 1373"/>
              <a:gd name="T65" fmla="*/ 2147483646 h 1786"/>
              <a:gd name="T66" fmla="*/ 2147483646 w 1373"/>
              <a:gd name="T67" fmla="*/ 2147483646 h 1786"/>
              <a:gd name="T68" fmla="*/ 2147483646 w 1373"/>
              <a:gd name="T69" fmla="*/ 2147483646 h 1786"/>
              <a:gd name="T70" fmla="*/ 2147483646 w 1373"/>
              <a:gd name="T71" fmla="*/ 2147483646 h 1786"/>
              <a:gd name="T72" fmla="*/ 2147483646 w 1373"/>
              <a:gd name="T73" fmla="*/ 2147483646 h 178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3" h="1786">
                <a:moveTo>
                  <a:pt x="1373" y="1210"/>
                </a:moveTo>
                <a:lnTo>
                  <a:pt x="1371" y="804"/>
                </a:lnTo>
                <a:lnTo>
                  <a:pt x="1199" y="819"/>
                </a:lnTo>
                <a:lnTo>
                  <a:pt x="1131" y="813"/>
                </a:lnTo>
                <a:lnTo>
                  <a:pt x="1056" y="795"/>
                </a:lnTo>
                <a:lnTo>
                  <a:pt x="891" y="553"/>
                </a:lnTo>
                <a:lnTo>
                  <a:pt x="891" y="552"/>
                </a:lnTo>
                <a:lnTo>
                  <a:pt x="846" y="513"/>
                </a:lnTo>
                <a:lnTo>
                  <a:pt x="729" y="318"/>
                </a:lnTo>
                <a:lnTo>
                  <a:pt x="728" y="316"/>
                </a:lnTo>
                <a:lnTo>
                  <a:pt x="728" y="315"/>
                </a:lnTo>
                <a:lnTo>
                  <a:pt x="726" y="315"/>
                </a:lnTo>
                <a:lnTo>
                  <a:pt x="726" y="313"/>
                </a:lnTo>
                <a:lnTo>
                  <a:pt x="725" y="313"/>
                </a:lnTo>
                <a:lnTo>
                  <a:pt x="725" y="312"/>
                </a:lnTo>
                <a:lnTo>
                  <a:pt x="504" y="91"/>
                </a:lnTo>
                <a:lnTo>
                  <a:pt x="162" y="12"/>
                </a:lnTo>
                <a:lnTo>
                  <a:pt x="161" y="12"/>
                </a:lnTo>
                <a:lnTo>
                  <a:pt x="104" y="0"/>
                </a:lnTo>
                <a:lnTo>
                  <a:pt x="102" y="0"/>
                </a:lnTo>
                <a:lnTo>
                  <a:pt x="173" y="450"/>
                </a:lnTo>
                <a:lnTo>
                  <a:pt x="5" y="450"/>
                </a:lnTo>
                <a:lnTo>
                  <a:pt x="2" y="949"/>
                </a:lnTo>
                <a:lnTo>
                  <a:pt x="2" y="1089"/>
                </a:lnTo>
                <a:lnTo>
                  <a:pt x="0" y="1167"/>
                </a:lnTo>
                <a:lnTo>
                  <a:pt x="0" y="1282"/>
                </a:lnTo>
                <a:lnTo>
                  <a:pt x="689" y="1282"/>
                </a:lnTo>
                <a:lnTo>
                  <a:pt x="687" y="1759"/>
                </a:lnTo>
                <a:lnTo>
                  <a:pt x="687" y="1786"/>
                </a:lnTo>
                <a:lnTo>
                  <a:pt x="846" y="1786"/>
                </a:lnTo>
                <a:lnTo>
                  <a:pt x="944" y="1786"/>
                </a:lnTo>
                <a:lnTo>
                  <a:pt x="1029" y="1786"/>
                </a:lnTo>
                <a:lnTo>
                  <a:pt x="1199" y="1786"/>
                </a:lnTo>
                <a:lnTo>
                  <a:pt x="1200" y="1452"/>
                </a:lnTo>
                <a:lnTo>
                  <a:pt x="1371" y="1452"/>
                </a:lnTo>
                <a:lnTo>
                  <a:pt x="1371" y="1276"/>
                </a:lnTo>
                <a:lnTo>
                  <a:pt x="1373" y="121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4" name="Freeform 14"/>
          <p:cNvSpPr>
            <a:spLocks/>
          </p:cNvSpPr>
          <p:nvPr/>
        </p:nvSpPr>
        <p:spPr bwMode="auto">
          <a:xfrm>
            <a:off x="5253037" y="2481263"/>
            <a:ext cx="317500" cy="682625"/>
          </a:xfrm>
          <a:custGeom>
            <a:avLst/>
            <a:gdLst>
              <a:gd name="T0" fmla="*/ 2147483646 w 798"/>
              <a:gd name="T1" fmla="*/ 2147483646 h 1719"/>
              <a:gd name="T2" fmla="*/ 2147483646 w 798"/>
              <a:gd name="T3" fmla="*/ 2147483646 h 1719"/>
              <a:gd name="T4" fmla="*/ 2147483646 w 798"/>
              <a:gd name="T5" fmla="*/ 2147483646 h 1719"/>
              <a:gd name="T6" fmla="*/ 2147483646 w 798"/>
              <a:gd name="T7" fmla="*/ 2147483646 h 1719"/>
              <a:gd name="T8" fmla="*/ 2147483646 w 798"/>
              <a:gd name="T9" fmla="*/ 2147483646 h 1719"/>
              <a:gd name="T10" fmla="*/ 2147483646 w 798"/>
              <a:gd name="T11" fmla="*/ 2147483646 h 1719"/>
              <a:gd name="T12" fmla="*/ 2147483646 w 798"/>
              <a:gd name="T13" fmla="*/ 2147483646 h 1719"/>
              <a:gd name="T14" fmla="*/ 2147483646 w 798"/>
              <a:gd name="T15" fmla="*/ 2147483646 h 1719"/>
              <a:gd name="T16" fmla="*/ 2147483646 w 798"/>
              <a:gd name="T17" fmla="*/ 2147483646 h 1719"/>
              <a:gd name="T18" fmla="*/ 2147483646 w 798"/>
              <a:gd name="T19" fmla="*/ 2147483646 h 1719"/>
              <a:gd name="T20" fmla="*/ 2147483646 w 798"/>
              <a:gd name="T21" fmla="*/ 2147483646 h 1719"/>
              <a:gd name="T22" fmla="*/ 2147483646 w 798"/>
              <a:gd name="T23" fmla="*/ 2147483646 h 1719"/>
              <a:gd name="T24" fmla="*/ 2147483646 w 798"/>
              <a:gd name="T25" fmla="*/ 2147483646 h 1719"/>
              <a:gd name="T26" fmla="*/ 2147483646 w 798"/>
              <a:gd name="T27" fmla="*/ 2147483646 h 1719"/>
              <a:gd name="T28" fmla="*/ 2147483646 w 798"/>
              <a:gd name="T29" fmla="*/ 2147483646 h 1719"/>
              <a:gd name="T30" fmla="*/ 2147483646 w 798"/>
              <a:gd name="T31" fmla="*/ 2147483646 h 1719"/>
              <a:gd name="T32" fmla="*/ 2147483646 w 798"/>
              <a:gd name="T33" fmla="*/ 2147483646 h 1719"/>
              <a:gd name="T34" fmla="*/ 2147483646 w 798"/>
              <a:gd name="T35" fmla="*/ 2147483646 h 1719"/>
              <a:gd name="T36" fmla="*/ 2147483646 w 798"/>
              <a:gd name="T37" fmla="*/ 2147483646 h 1719"/>
              <a:gd name="T38" fmla="*/ 2147483646 w 798"/>
              <a:gd name="T39" fmla="*/ 2147483646 h 1719"/>
              <a:gd name="T40" fmla="*/ 2147483646 w 798"/>
              <a:gd name="T41" fmla="*/ 2147483646 h 1719"/>
              <a:gd name="T42" fmla="*/ 2147483646 w 798"/>
              <a:gd name="T43" fmla="*/ 2147483646 h 1719"/>
              <a:gd name="T44" fmla="*/ 2147483646 w 798"/>
              <a:gd name="T45" fmla="*/ 2147483646 h 1719"/>
              <a:gd name="T46" fmla="*/ 2147483646 w 798"/>
              <a:gd name="T47" fmla="*/ 2147483646 h 1719"/>
              <a:gd name="T48" fmla="*/ 2147483646 w 798"/>
              <a:gd name="T49" fmla="*/ 2147483646 h 1719"/>
              <a:gd name="T50" fmla="*/ 2147483646 w 798"/>
              <a:gd name="T51" fmla="*/ 2147483646 h 1719"/>
              <a:gd name="T52" fmla="*/ 2147483646 w 798"/>
              <a:gd name="T53" fmla="*/ 2147483646 h 1719"/>
              <a:gd name="T54" fmla="*/ 2147483646 w 798"/>
              <a:gd name="T55" fmla="*/ 2147483646 h 1719"/>
              <a:gd name="T56" fmla="*/ 2147483646 w 798"/>
              <a:gd name="T57" fmla="*/ 2147483646 h 1719"/>
              <a:gd name="T58" fmla="*/ 2147483646 w 798"/>
              <a:gd name="T59" fmla="*/ 2147483646 h 1719"/>
              <a:gd name="T60" fmla="*/ 2147483646 w 798"/>
              <a:gd name="T61" fmla="*/ 2147483646 h 1719"/>
              <a:gd name="T62" fmla="*/ 2147483646 w 798"/>
              <a:gd name="T63" fmla="*/ 2147483646 h 1719"/>
              <a:gd name="T64" fmla="*/ 2147483646 w 798"/>
              <a:gd name="T65" fmla="*/ 2147483646 h 1719"/>
              <a:gd name="T66" fmla="*/ 2147483646 w 798"/>
              <a:gd name="T67" fmla="*/ 2147483646 h 1719"/>
              <a:gd name="T68" fmla="*/ 2147483646 w 798"/>
              <a:gd name="T69" fmla="*/ 2147483646 h 1719"/>
              <a:gd name="T70" fmla="*/ 2147483646 w 798"/>
              <a:gd name="T71" fmla="*/ 2147483646 h 1719"/>
              <a:gd name="T72" fmla="*/ 0 w 798"/>
              <a:gd name="T73" fmla="*/ 2147483646 h 1719"/>
              <a:gd name="T74" fmla="*/ 2147483646 w 798"/>
              <a:gd name="T75" fmla="*/ 2147483646 h 1719"/>
              <a:gd name="T76" fmla="*/ 2147483646 w 798"/>
              <a:gd name="T77" fmla="*/ 2147483646 h 1719"/>
              <a:gd name="T78" fmla="*/ 2147483646 w 798"/>
              <a:gd name="T79" fmla="*/ 0 h 1719"/>
              <a:gd name="T80" fmla="*/ 2147483646 w 798"/>
              <a:gd name="T81" fmla="*/ 0 h 1719"/>
              <a:gd name="T82" fmla="*/ 2147483646 w 798"/>
              <a:gd name="T83" fmla="*/ 0 h 1719"/>
              <a:gd name="T84" fmla="*/ 2147483646 w 798"/>
              <a:gd name="T85" fmla="*/ 0 h 1719"/>
              <a:gd name="T86" fmla="*/ 2147483646 w 798"/>
              <a:gd name="T87" fmla="*/ 2147483646 h 1719"/>
              <a:gd name="T88" fmla="*/ 2147483646 w 798"/>
              <a:gd name="T89" fmla="*/ 2147483646 h 1719"/>
              <a:gd name="T90" fmla="*/ 2147483646 w 798"/>
              <a:gd name="T91" fmla="*/ 2147483646 h 17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98" h="1719">
                <a:moveTo>
                  <a:pt x="798" y="839"/>
                </a:moveTo>
                <a:lnTo>
                  <a:pt x="797" y="840"/>
                </a:lnTo>
                <a:lnTo>
                  <a:pt x="797" y="842"/>
                </a:lnTo>
                <a:lnTo>
                  <a:pt x="797" y="843"/>
                </a:lnTo>
                <a:lnTo>
                  <a:pt x="797" y="846"/>
                </a:lnTo>
                <a:lnTo>
                  <a:pt x="797" y="848"/>
                </a:lnTo>
                <a:lnTo>
                  <a:pt x="762" y="936"/>
                </a:lnTo>
                <a:lnTo>
                  <a:pt x="762" y="938"/>
                </a:lnTo>
                <a:lnTo>
                  <a:pt x="759" y="941"/>
                </a:lnTo>
                <a:lnTo>
                  <a:pt x="759" y="944"/>
                </a:lnTo>
                <a:lnTo>
                  <a:pt x="756" y="945"/>
                </a:lnTo>
                <a:lnTo>
                  <a:pt x="756" y="948"/>
                </a:lnTo>
                <a:lnTo>
                  <a:pt x="755" y="950"/>
                </a:lnTo>
                <a:lnTo>
                  <a:pt x="753" y="953"/>
                </a:lnTo>
                <a:lnTo>
                  <a:pt x="752" y="956"/>
                </a:lnTo>
                <a:lnTo>
                  <a:pt x="749" y="959"/>
                </a:lnTo>
                <a:lnTo>
                  <a:pt x="747" y="962"/>
                </a:lnTo>
                <a:lnTo>
                  <a:pt x="746" y="965"/>
                </a:lnTo>
                <a:lnTo>
                  <a:pt x="744" y="966"/>
                </a:lnTo>
                <a:lnTo>
                  <a:pt x="744" y="968"/>
                </a:lnTo>
                <a:lnTo>
                  <a:pt x="741" y="971"/>
                </a:lnTo>
                <a:lnTo>
                  <a:pt x="741" y="972"/>
                </a:lnTo>
                <a:lnTo>
                  <a:pt x="740" y="975"/>
                </a:lnTo>
                <a:lnTo>
                  <a:pt x="492" y="1419"/>
                </a:lnTo>
                <a:lnTo>
                  <a:pt x="474" y="1443"/>
                </a:lnTo>
                <a:lnTo>
                  <a:pt x="473" y="1445"/>
                </a:lnTo>
                <a:lnTo>
                  <a:pt x="471" y="1446"/>
                </a:lnTo>
                <a:lnTo>
                  <a:pt x="323" y="1661"/>
                </a:lnTo>
                <a:lnTo>
                  <a:pt x="321" y="1662"/>
                </a:lnTo>
                <a:lnTo>
                  <a:pt x="321" y="1664"/>
                </a:lnTo>
                <a:lnTo>
                  <a:pt x="323" y="1665"/>
                </a:lnTo>
                <a:lnTo>
                  <a:pt x="323" y="1667"/>
                </a:lnTo>
                <a:lnTo>
                  <a:pt x="357" y="1715"/>
                </a:lnTo>
                <a:lnTo>
                  <a:pt x="348" y="1719"/>
                </a:lnTo>
                <a:lnTo>
                  <a:pt x="258" y="1694"/>
                </a:lnTo>
                <a:lnTo>
                  <a:pt x="236" y="1661"/>
                </a:lnTo>
                <a:lnTo>
                  <a:pt x="0" y="507"/>
                </a:lnTo>
                <a:lnTo>
                  <a:pt x="204" y="507"/>
                </a:lnTo>
                <a:lnTo>
                  <a:pt x="315" y="167"/>
                </a:lnTo>
                <a:lnTo>
                  <a:pt x="315" y="0"/>
                </a:lnTo>
                <a:lnTo>
                  <a:pt x="474" y="0"/>
                </a:lnTo>
                <a:lnTo>
                  <a:pt x="572" y="0"/>
                </a:lnTo>
                <a:lnTo>
                  <a:pt x="657" y="0"/>
                </a:lnTo>
                <a:lnTo>
                  <a:pt x="656" y="168"/>
                </a:lnTo>
                <a:lnTo>
                  <a:pt x="716" y="167"/>
                </a:lnTo>
                <a:lnTo>
                  <a:pt x="798" y="83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5" name="Freeform 15"/>
          <p:cNvSpPr>
            <a:spLocks/>
          </p:cNvSpPr>
          <p:nvPr/>
        </p:nvSpPr>
        <p:spPr bwMode="auto">
          <a:xfrm>
            <a:off x="4143375" y="1681163"/>
            <a:ext cx="557212" cy="534987"/>
          </a:xfrm>
          <a:custGeom>
            <a:avLst/>
            <a:gdLst>
              <a:gd name="T0" fmla="*/ 2147483646 w 1404"/>
              <a:gd name="T1" fmla="*/ 2147483646 h 1348"/>
              <a:gd name="T2" fmla="*/ 2147483646 w 1404"/>
              <a:gd name="T3" fmla="*/ 0 h 1348"/>
              <a:gd name="T4" fmla="*/ 2147483646 w 1404"/>
              <a:gd name="T5" fmla="*/ 2147483646 h 1348"/>
              <a:gd name="T6" fmla="*/ 2147483646 w 1404"/>
              <a:gd name="T7" fmla="*/ 2147483646 h 1348"/>
              <a:gd name="T8" fmla="*/ 2147483646 w 1404"/>
              <a:gd name="T9" fmla="*/ 2147483646 h 1348"/>
              <a:gd name="T10" fmla="*/ 2147483646 w 1404"/>
              <a:gd name="T11" fmla="*/ 2147483646 h 1348"/>
              <a:gd name="T12" fmla="*/ 2147483646 w 1404"/>
              <a:gd name="T13" fmla="*/ 2147483646 h 1348"/>
              <a:gd name="T14" fmla="*/ 2147483646 w 1404"/>
              <a:gd name="T15" fmla="*/ 2147483646 h 1348"/>
              <a:gd name="T16" fmla="*/ 2147483646 w 1404"/>
              <a:gd name="T17" fmla="*/ 2147483646 h 1348"/>
              <a:gd name="T18" fmla="*/ 2147483646 w 1404"/>
              <a:gd name="T19" fmla="*/ 2147483646 h 1348"/>
              <a:gd name="T20" fmla="*/ 2147483646 w 1404"/>
              <a:gd name="T21" fmla="*/ 2147483646 h 1348"/>
              <a:gd name="T22" fmla="*/ 2147483646 w 1404"/>
              <a:gd name="T23" fmla="*/ 2147483646 h 1348"/>
              <a:gd name="T24" fmla="*/ 2147483646 w 1404"/>
              <a:gd name="T25" fmla="*/ 2147483646 h 1348"/>
              <a:gd name="T26" fmla="*/ 2147483646 w 1404"/>
              <a:gd name="T27" fmla="*/ 2147483646 h 1348"/>
              <a:gd name="T28" fmla="*/ 2147483646 w 1404"/>
              <a:gd name="T29" fmla="*/ 2147483646 h 1348"/>
              <a:gd name="T30" fmla="*/ 2147483646 w 1404"/>
              <a:gd name="T31" fmla="*/ 2147483646 h 1348"/>
              <a:gd name="T32" fmla="*/ 2147483646 w 1404"/>
              <a:gd name="T33" fmla="*/ 2147483646 h 1348"/>
              <a:gd name="T34" fmla="*/ 2147483646 w 1404"/>
              <a:gd name="T35" fmla="*/ 2147483646 h 1348"/>
              <a:gd name="T36" fmla="*/ 2147483646 w 1404"/>
              <a:gd name="T37" fmla="*/ 2147483646 h 1348"/>
              <a:gd name="T38" fmla="*/ 2147483646 w 1404"/>
              <a:gd name="T39" fmla="*/ 2147483646 h 1348"/>
              <a:gd name="T40" fmla="*/ 2147483646 w 1404"/>
              <a:gd name="T41" fmla="*/ 2147483646 h 1348"/>
              <a:gd name="T42" fmla="*/ 2147483646 w 1404"/>
              <a:gd name="T43" fmla="*/ 2147483646 h 1348"/>
              <a:gd name="T44" fmla="*/ 2147483646 w 1404"/>
              <a:gd name="T45" fmla="*/ 2147483646 h 1348"/>
              <a:gd name="T46" fmla="*/ 2147483646 w 1404"/>
              <a:gd name="T47" fmla="*/ 2147483646 h 1348"/>
              <a:gd name="T48" fmla="*/ 2147483646 w 1404"/>
              <a:gd name="T49" fmla="*/ 2147483646 h 1348"/>
              <a:gd name="T50" fmla="*/ 2147483646 w 1404"/>
              <a:gd name="T51" fmla="*/ 2147483646 h 1348"/>
              <a:gd name="T52" fmla="*/ 2147483646 w 1404"/>
              <a:gd name="T53" fmla="*/ 2147483646 h 1348"/>
              <a:gd name="T54" fmla="*/ 2147483646 w 1404"/>
              <a:gd name="T55" fmla="*/ 2147483646 h 1348"/>
              <a:gd name="T56" fmla="*/ 2147483646 w 1404"/>
              <a:gd name="T57" fmla="*/ 2147483646 h 1348"/>
              <a:gd name="T58" fmla="*/ 2147483646 w 1404"/>
              <a:gd name="T59" fmla="*/ 2147483646 h 1348"/>
              <a:gd name="T60" fmla="*/ 2147483646 w 1404"/>
              <a:gd name="T61" fmla="*/ 2147483646 h 1348"/>
              <a:gd name="T62" fmla="*/ 2147483646 w 1404"/>
              <a:gd name="T63" fmla="*/ 2147483646 h 1348"/>
              <a:gd name="T64" fmla="*/ 2147483646 w 1404"/>
              <a:gd name="T65" fmla="*/ 2147483646 h 1348"/>
              <a:gd name="T66" fmla="*/ 2147483646 w 1404"/>
              <a:gd name="T67" fmla="*/ 2147483646 h 1348"/>
              <a:gd name="T68" fmla="*/ 2147483646 w 1404"/>
              <a:gd name="T69" fmla="*/ 2147483646 h 1348"/>
              <a:gd name="T70" fmla="*/ 2147483646 w 1404"/>
              <a:gd name="T71" fmla="*/ 2147483646 h 1348"/>
              <a:gd name="T72" fmla="*/ 2147483646 w 1404"/>
              <a:gd name="T73" fmla="*/ 2147483646 h 1348"/>
              <a:gd name="T74" fmla="*/ 0 w 1404"/>
              <a:gd name="T75" fmla="*/ 2147483646 h 1348"/>
              <a:gd name="T76" fmla="*/ 2147483646 w 1404"/>
              <a:gd name="T77" fmla="*/ 2147483646 h 1348"/>
              <a:gd name="T78" fmla="*/ 2147483646 w 1404"/>
              <a:gd name="T79" fmla="*/ 2147483646 h 1348"/>
              <a:gd name="T80" fmla="*/ 2147483646 w 1404"/>
              <a:gd name="T81" fmla="*/ 2147483646 h 1348"/>
              <a:gd name="T82" fmla="*/ 2147483646 w 1404"/>
              <a:gd name="T83" fmla="*/ 2147483646 h 1348"/>
              <a:gd name="T84" fmla="*/ 2147483646 w 1404"/>
              <a:gd name="T85" fmla="*/ 2147483646 h 1348"/>
              <a:gd name="T86" fmla="*/ 2147483646 w 1404"/>
              <a:gd name="T87" fmla="*/ 2147483646 h 13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04" h="1348">
                <a:moveTo>
                  <a:pt x="1309" y="511"/>
                </a:moveTo>
                <a:lnTo>
                  <a:pt x="1308" y="0"/>
                </a:lnTo>
                <a:lnTo>
                  <a:pt x="1245" y="61"/>
                </a:lnTo>
                <a:lnTo>
                  <a:pt x="1228" y="67"/>
                </a:lnTo>
                <a:lnTo>
                  <a:pt x="1215" y="70"/>
                </a:lnTo>
                <a:lnTo>
                  <a:pt x="1213" y="70"/>
                </a:lnTo>
                <a:lnTo>
                  <a:pt x="1210" y="70"/>
                </a:lnTo>
                <a:lnTo>
                  <a:pt x="1207" y="70"/>
                </a:lnTo>
                <a:lnTo>
                  <a:pt x="1206" y="72"/>
                </a:lnTo>
                <a:lnTo>
                  <a:pt x="873" y="247"/>
                </a:lnTo>
                <a:lnTo>
                  <a:pt x="531" y="366"/>
                </a:lnTo>
                <a:lnTo>
                  <a:pt x="360" y="411"/>
                </a:lnTo>
                <a:lnTo>
                  <a:pt x="355" y="411"/>
                </a:lnTo>
                <a:lnTo>
                  <a:pt x="354" y="411"/>
                </a:lnTo>
                <a:lnTo>
                  <a:pt x="352" y="411"/>
                </a:lnTo>
                <a:lnTo>
                  <a:pt x="349" y="411"/>
                </a:lnTo>
                <a:lnTo>
                  <a:pt x="346" y="409"/>
                </a:lnTo>
                <a:lnTo>
                  <a:pt x="345" y="408"/>
                </a:lnTo>
                <a:lnTo>
                  <a:pt x="342" y="408"/>
                </a:lnTo>
                <a:lnTo>
                  <a:pt x="342" y="406"/>
                </a:lnTo>
                <a:lnTo>
                  <a:pt x="342" y="405"/>
                </a:lnTo>
                <a:lnTo>
                  <a:pt x="342" y="403"/>
                </a:lnTo>
                <a:lnTo>
                  <a:pt x="340" y="402"/>
                </a:lnTo>
                <a:lnTo>
                  <a:pt x="340" y="399"/>
                </a:lnTo>
                <a:lnTo>
                  <a:pt x="337" y="399"/>
                </a:lnTo>
                <a:lnTo>
                  <a:pt x="334" y="397"/>
                </a:lnTo>
                <a:lnTo>
                  <a:pt x="331" y="396"/>
                </a:lnTo>
                <a:lnTo>
                  <a:pt x="330" y="396"/>
                </a:lnTo>
                <a:lnTo>
                  <a:pt x="328" y="394"/>
                </a:lnTo>
                <a:lnTo>
                  <a:pt x="327" y="394"/>
                </a:lnTo>
                <a:lnTo>
                  <a:pt x="325" y="393"/>
                </a:lnTo>
                <a:lnTo>
                  <a:pt x="322" y="391"/>
                </a:lnTo>
                <a:lnTo>
                  <a:pt x="319" y="390"/>
                </a:lnTo>
                <a:lnTo>
                  <a:pt x="316" y="388"/>
                </a:lnTo>
                <a:lnTo>
                  <a:pt x="313" y="388"/>
                </a:lnTo>
                <a:lnTo>
                  <a:pt x="312" y="387"/>
                </a:lnTo>
                <a:lnTo>
                  <a:pt x="187" y="396"/>
                </a:lnTo>
                <a:lnTo>
                  <a:pt x="0" y="513"/>
                </a:lnTo>
                <a:lnTo>
                  <a:pt x="189" y="1003"/>
                </a:lnTo>
                <a:lnTo>
                  <a:pt x="700" y="1027"/>
                </a:lnTo>
                <a:lnTo>
                  <a:pt x="1227" y="1348"/>
                </a:lnTo>
                <a:lnTo>
                  <a:pt x="1227" y="1180"/>
                </a:lnTo>
                <a:lnTo>
                  <a:pt x="1404" y="513"/>
                </a:lnTo>
                <a:lnTo>
                  <a:pt x="1309" y="5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6" name="Freeform 16"/>
          <p:cNvSpPr>
            <a:spLocks/>
          </p:cNvSpPr>
          <p:nvPr/>
        </p:nvSpPr>
        <p:spPr bwMode="auto">
          <a:xfrm>
            <a:off x="5924550" y="2084388"/>
            <a:ext cx="407987" cy="573087"/>
          </a:xfrm>
          <a:custGeom>
            <a:avLst/>
            <a:gdLst>
              <a:gd name="T0" fmla="*/ 2147483646 w 1029"/>
              <a:gd name="T1" fmla="*/ 2147483646 h 1443"/>
              <a:gd name="T2" fmla="*/ 2147483646 w 1029"/>
              <a:gd name="T3" fmla="*/ 2147483646 h 1443"/>
              <a:gd name="T4" fmla="*/ 2147483646 w 1029"/>
              <a:gd name="T5" fmla="*/ 2147483646 h 1443"/>
              <a:gd name="T6" fmla="*/ 2147483646 w 1029"/>
              <a:gd name="T7" fmla="*/ 2147483646 h 1443"/>
              <a:gd name="T8" fmla="*/ 2147483646 w 1029"/>
              <a:gd name="T9" fmla="*/ 2147483646 h 1443"/>
              <a:gd name="T10" fmla="*/ 2147483646 w 1029"/>
              <a:gd name="T11" fmla="*/ 2147483646 h 1443"/>
              <a:gd name="T12" fmla="*/ 2147483646 w 1029"/>
              <a:gd name="T13" fmla="*/ 2147483646 h 1443"/>
              <a:gd name="T14" fmla="*/ 2147483646 w 1029"/>
              <a:gd name="T15" fmla="*/ 2147483646 h 1443"/>
              <a:gd name="T16" fmla="*/ 2147483646 w 1029"/>
              <a:gd name="T17" fmla="*/ 2147483646 h 1443"/>
              <a:gd name="T18" fmla="*/ 2147483646 w 1029"/>
              <a:gd name="T19" fmla="*/ 2147483646 h 1443"/>
              <a:gd name="T20" fmla="*/ 2147483646 w 1029"/>
              <a:gd name="T21" fmla="*/ 2147483646 h 1443"/>
              <a:gd name="T22" fmla="*/ 2147483646 w 1029"/>
              <a:gd name="T23" fmla="*/ 2147483646 h 1443"/>
              <a:gd name="T24" fmla="*/ 2147483646 w 1029"/>
              <a:gd name="T25" fmla="*/ 2147483646 h 1443"/>
              <a:gd name="T26" fmla="*/ 0 w 1029"/>
              <a:gd name="T27" fmla="*/ 2147483646 h 1443"/>
              <a:gd name="T28" fmla="*/ 2147483646 w 1029"/>
              <a:gd name="T29" fmla="*/ 2147483646 h 1443"/>
              <a:gd name="T30" fmla="*/ 2147483646 w 1029"/>
              <a:gd name="T31" fmla="*/ 0 h 1443"/>
              <a:gd name="T32" fmla="*/ 2147483646 w 1029"/>
              <a:gd name="T33" fmla="*/ 2147483646 h 1443"/>
              <a:gd name="T34" fmla="*/ 2147483646 w 1029"/>
              <a:gd name="T35" fmla="*/ 2147483646 h 1443"/>
              <a:gd name="T36" fmla="*/ 2147483646 w 1029"/>
              <a:gd name="T37" fmla="*/ 2147483646 h 1443"/>
              <a:gd name="T38" fmla="*/ 2147483646 w 1029"/>
              <a:gd name="T39" fmla="*/ 2147483646 h 1443"/>
              <a:gd name="T40" fmla="*/ 2147483646 w 1029"/>
              <a:gd name="T41" fmla="*/ 2147483646 h 1443"/>
              <a:gd name="T42" fmla="*/ 2147483646 w 1029"/>
              <a:gd name="T43" fmla="*/ 2147483646 h 14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29" h="1443">
                <a:moveTo>
                  <a:pt x="1029" y="836"/>
                </a:moveTo>
                <a:lnTo>
                  <a:pt x="1027" y="1035"/>
                </a:lnTo>
                <a:lnTo>
                  <a:pt x="1014" y="1047"/>
                </a:lnTo>
                <a:lnTo>
                  <a:pt x="904" y="1095"/>
                </a:lnTo>
                <a:lnTo>
                  <a:pt x="843" y="1068"/>
                </a:lnTo>
                <a:lnTo>
                  <a:pt x="670" y="1043"/>
                </a:lnTo>
                <a:lnTo>
                  <a:pt x="499" y="1076"/>
                </a:lnTo>
                <a:lnTo>
                  <a:pt x="217" y="1443"/>
                </a:lnTo>
                <a:lnTo>
                  <a:pt x="214" y="1442"/>
                </a:lnTo>
                <a:lnTo>
                  <a:pt x="213" y="1442"/>
                </a:lnTo>
                <a:lnTo>
                  <a:pt x="213" y="1440"/>
                </a:lnTo>
                <a:lnTo>
                  <a:pt x="214" y="1175"/>
                </a:lnTo>
                <a:lnTo>
                  <a:pt x="172" y="669"/>
                </a:lnTo>
                <a:lnTo>
                  <a:pt x="0" y="668"/>
                </a:lnTo>
                <a:lnTo>
                  <a:pt x="345" y="335"/>
                </a:lnTo>
                <a:lnTo>
                  <a:pt x="343" y="0"/>
                </a:lnTo>
                <a:lnTo>
                  <a:pt x="1027" y="2"/>
                </a:lnTo>
                <a:lnTo>
                  <a:pt x="1027" y="108"/>
                </a:lnTo>
                <a:lnTo>
                  <a:pt x="1027" y="390"/>
                </a:lnTo>
                <a:lnTo>
                  <a:pt x="1027" y="503"/>
                </a:lnTo>
                <a:lnTo>
                  <a:pt x="1027" y="779"/>
                </a:lnTo>
                <a:lnTo>
                  <a:pt x="1029" y="8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7" name="Freeform 17"/>
          <p:cNvSpPr>
            <a:spLocks/>
          </p:cNvSpPr>
          <p:nvPr/>
        </p:nvSpPr>
        <p:spPr bwMode="auto">
          <a:xfrm>
            <a:off x="5980112" y="3865563"/>
            <a:ext cx="257175" cy="277812"/>
          </a:xfrm>
          <a:custGeom>
            <a:avLst/>
            <a:gdLst>
              <a:gd name="T0" fmla="*/ 2147483646 w 648"/>
              <a:gd name="T1" fmla="*/ 2147483646 h 702"/>
              <a:gd name="T2" fmla="*/ 2147483646 w 648"/>
              <a:gd name="T3" fmla="*/ 2147483646 h 702"/>
              <a:gd name="T4" fmla="*/ 2147483646 w 648"/>
              <a:gd name="T5" fmla="*/ 2147483646 h 702"/>
              <a:gd name="T6" fmla="*/ 2147483646 w 648"/>
              <a:gd name="T7" fmla="*/ 2147483646 h 702"/>
              <a:gd name="T8" fmla="*/ 2147483646 w 648"/>
              <a:gd name="T9" fmla="*/ 2147483646 h 702"/>
              <a:gd name="T10" fmla="*/ 2147483646 w 648"/>
              <a:gd name="T11" fmla="*/ 2147483646 h 702"/>
              <a:gd name="T12" fmla="*/ 2147483646 w 648"/>
              <a:gd name="T13" fmla="*/ 2147483646 h 702"/>
              <a:gd name="T14" fmla="*/ 2147483646 w 648"/>
              <a:gd name="T15" fmla="*/ 2147483646 h 702"/>
              <a:gd name="T16" fmla="*/ 2147483646 w 648"/>
              <a:gd name="T17" fmla="*/ 2147483646 h 702"/>
              <a:gd name="T18" fmla="*/ 2147483646 w 648"/>
              <a:gd name="T19" fmla="*/ 2147483646 h 702"/>
              <a:gd name="T20" fmla="*/ 2147483646 w 648"/>
              <a:gd name="T21" fmla="*/ 2147483646 h 702"/>
              <a:gd name="T22" fmla="*/ 2147483646 w 648"/>
              <a:gd name="T23" fmla="*/ 2147483646 h 702"/>
              <a:gd name="T24" fmla="*/ 2147483646 w 648"/>
              <a:gd name="T25" fmla="*/ 2147483646 h 702"/>
              <a:gd name="T26" fmla="*/ 2147483646 w 648"/>
              <a:gd name="T27" fmla="*/ 2147483646 h 702"/>
              <a:gd name="T28" fmla="*/ 2147483646 w 648"/>
              <a:gd name="T29" fmla="*/ 2147483646 h 702"/>
              <a:gd name="T30" fmla="*/ 2147483646 w 648"/>
              <a:gd name="T31" fmla="*/ 2147483646 h 702"/>
              <a:gd name="T32" fmla="*/ 2147483646 w 648"/>
              <a:gd name="T33" fmla="*/ 2147483646 h 702"/>
              <a:gd name="T34" fmla="*/ 2147483646 w 648"/>
              <a:gd name="T35" fmla="*/ 2147483646 h 702"/>
              <a:gd name="T36" fmla="*/ 2147483646 w 648"/>
              <a:gd name="T37" fmla="*/ 2147483646 h 702"/>
              <a:gd name="T38" fmla="*/ 2147483646 w 648"/>
              <a:gd name="T39" fmla="*/ 2147483646 h 702"/>
              <a:gd name="T40" fmla="*/ 2147483646 w 648"/>
              <a:gd name="T41" fmla="*/ 2147483646 h 702"/>
              <a:gd name="T42" fmla="*/ 2147483646 w 648"/>
              <a:gd name="T43" fmla="*/ 2147483646 h 702"/>
              <a:gd name="T44" fmla="*/ 2147483646 w 648"/>
              <a:gd name="T45" fmla="*/ 2147483646 h 702"/>
              <a:gd name="T46" fmla="*/ 2147483646 w 648"/>
              <a:gd name="T47" fmla="*/ 2147483646 h 702"/>
              <a:gd name="T48" fmla="*/ 2147483646 w 648"/>
              <a:gd name="T49" fmla="*/ 2147483646 h 702"/>
              <a:gd name="T50" fmla="*/ 2147483646 w 648"/>
              <a:gd name="T51" fmla="*/ 2147483646 h 702"/>
              <a:gd name="T52" fmla="*/ 2147483646 w 648"/>
              <a:gd name="T53" fmla="*/ 2147483646 h 702"/>
              <a:gd name="T54" fmla="*/ 2147483646 w 648"/>
              <a:gd name="T55" fmla="*/ 2147483646 h 702"/>
              <a:gd name="T56" fmla="*/ 2147483646 w 648"/>
              <a:gd name="T57" fmla="*/ 2147483646 h 702"/>
              <a:gd name="T58" fmla="*/ 2147483646 w 648"/>
              <a:gd name="T59" fmla="*/ 2147483646 h 702"/>
              <a:gd name="T60" fmla="*/ 2147483646 w 648"/>
              <a:gd name="T61" fmla="*/ 2147483646 h 702"/>
              <a:gd name="T62" fmla="*/ 2147483646 w 648"/>
              <a:gd name="T63" fmla="*/ 2147483646 h 702"/>
              <a:gd name="T64" fmla="*/ 2147483646 w 648"/>
              <a:gd name="T65" fmla="*/ 2147483646 h 702"/>
              <a:gd name="T66" fmla="*/ 2147483646 w 648"/>
              <a:gd name="T67" fmla="*/ 2147483646 h 702"/>
              <a:gd name="T68" fmla="*/ 2147483646 w 648"/>
              <a:gd name="T69" fmla="*/ 2147483646 h 702"/>
              <a:gd name="T70" fmla="*/ 0 w 648"/>
              <a:gd name="T71" fmla="*/ 2147483646 h 702"/>
              <a:gd name="T72" fmla="*/ 2147483646 w 648"/>
              <a:gd name="T73" fmla="*/ 0 h 702"/>
              <a:gd name="T74" fmla="*/ 2147483646 w 648"/>
              <a:gd name="T75" fmla="*/ 2147483646 h 702"/>
              <a:gd name="T76" fmla="*/ 2147483646 w 648"/>
              <a:gd name="T77" fmla="*/ 2147483646 h 702"/>
              <a:gd name="T78" fmla="*/ 2147483646 w 648"/>
              <a:gd name="T79" fmla="*/ 2147483646 h 702"/>
              <a:gd name="T80" fmla="*/ 2147483646 w 648"/>
              <a:gd name="T81" fmla="*/ 2147483646 h 702"/>
              <a:gd name="T82" fmla="*/ 2147483646 w 648"/>
              <a:gd name="T83" fmla="*/ 2147483646 h 7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8" h="702">
                <a:moveTo>
                  <a:pt x="647" y="613"/>
                </a:moveTo>
                <a:lnTo>
                  <a:pt x="648" y="702"/>
                </a:lnTo>
                <a:lnTo>
                  <a:pt x="441" y="700"/>
                </a:lnTo>
                <a:lnTo>
                  <a:pt x="204" y="696"/>
                </a:lnTo>
                <a:lnTo>
                  <a:pt x="110" y="694"/>
                </a:lnTo>
                <a:lnTo>
                  <a:pt x="38" y="346"/>
                </a:lnTo>
                <a:lnTo>
                  <a:pt x="38" y="345"/>
                </a:lnTo>
                <a:lnTo>
                  <a:pt x="38" y="343"/>
                </a:lnTo>
                <a:lnTo>
                  <a:pt x="36" y="342"/>
                </a:lnTo>
                <a:lnTo>
                  <a:pt x="36" y="340"/>
                </a:lnTo>
                <a:lnTo>
                  <a:pt x="35" y="340"/>
                </a:lnTo>
                <a:lnTo>
                  <a:pt x="35" y="339"/>
                </a:lnTo>
                <a:lnTo>
                  <a:pt x="33" y="336"/>
                </a:lnTo>
                <a:lnTo>
                  <a:pt x="32" y="334"/>
                </a:lnTo>
                <a:lnTo>
                  <a:pt x="32" y="331"/>
                </a:lnTo>
                <a:lnTo>
                  <a:pt x="30" y="328"/>
                </a:lnTo>
                <a:lnTo>
                  <a:pt x="29" y="327"/>
                </a:lnTo>
                <a:lnTo>
                  <a:pt x="27" y="325"/>
                </a:lnTo>
                <a:lnTo>
                  <a:pt x="26" y="322"/>
                </a:lnTo>
                <a:lnTo>
                  <a:pt x="24" y="321"/>
                </a:lnTo>
                <a:lnTo>
                  <a:pt x="23" y="318"/>
                </a:lnTo>
                <a:lnTo>
                  <a:pt x="21" y="315"/>
                </a:lnTo>
                <a:lnTo>
                  <a:pt x="20" y="313"/>
                </a:lnTo>
                <a:lnTo>
                  <a:pt x="17" y="310"/>
                </a:lnTo>
                <a:lnTo>
                  <a:pt x="15" y="306"/>
                </a:lnTo>
                <a:lnTo>
                  <a:pt x="14" y="303"/>
                </a:lnTo>
                <a:lnTo>
                  <a:pt x="12" y="300"/>
                </a:lnTo>
                <a:lnTo>
                  <a:pt x="11" y="297"/>
                </a:lnTo>
                <a:lnTo>
                  <a:pt x="9" y="295"/>
                </a:lnTo>
                <a:lnTo>
                  <a:pt x="8" y="292"/>
                </a:lnTo>
                <a:lnTo>
                  <a:pt x="6" y="289"/>
                </a:lnTo>
                <a:lnTo>
                  <a:pt x="5" y="286"/>
                </a:lnTo>
                <a:lnTo>
                  <a:pt x="3" y="285"/>
                </a:lnTo>
                <a:lnTo>
                  <a:pt x="2" y="282"/>
                </a:lnTo>
                <a:lnTo>
                  <a:pt x="2" y="279"/>
                </a:lnTo>
                <a:lnTo>
                  <a:pt x="0" y="276"/>
                </a:lnTo>
                <a:lnTo>
                  <a:pt x="167" y="0"/>
                </a:lnTo>
                <a:lnTo>
                  <a:pt x="342" y="7"/>
                </a:lnTo>
                <a:lnTo>
                  <a:pt x="497" y="18"/>
                </a:lnTo>
                <a:lnTo>
                  <a:pt x="642" y="21"/>
                </a:lnTo>
                <a:lnTo>
                  <a:pt x="645" y="156"/>
                </a:lnTo>
                <a:lnTo>
                  <a:pt x="647" y="6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8" name="Freeform 18"/>
          <p:cNvSpPr>
            <a:spLocks/>
          </p:cNvSpPr>
          <p:nvPr/>
        </p:nvSpPr>
        <p:spPr bwMode="auto">
          <a:xfrm>
            <a:off x="6116637" y="3405188"/>
            <a:ext cx="241300" cy="204787"/>
          </a:xfrm>
          <a:custGeom>
            <a:avLst/>
            <a:gdLst>
              <a:gd name="T0" fmla="*/ 2147483646 w 608"/>
              <a:gd name="T1" fmla="*/ 2147483646 h 513"/>
              <a:gd name="T2" fmla="*/ 2147483646 w 608"/>
              <a:gd name="T3" fmla="*/ 2147483646 h 513"/>
              <a:gd name="T4" fmla="*/ 2147483646 w 608"/>
              <a:gd name="T5" fmla="*/ 2147483646 h 513"/>
              <a:gd name="T6" fmla="*/ 2147483646 w 608"/>
              <a:gd name="T7" fmla="*/ 2147483646 h 513"/>
              <a:gd name="T8" fmla="*/ 2147483646 w 608"/>
              <a:gd name="T9" fmla="*/ 2147483646 h 513"/>
              <a:gd name="T10" fmla="*/ 2147483646 w 608"/>
              <a:gd name="T11" fmla="*/ 2147483646 h 513"/>
              <a:gd name="T12" fmla="*/ 2147483646 w 608"/>
              <a:gd name="T13" fmla="*/ 2147483646 h 513"/>
              <a:gd name="T14" fmla="*/ 2147483646 w 608"/>
              <a:gd name="T15" fmla="*/ 2147483646 h 513"/>
              <a:gd name="T16" fmla="*/ 2147483646 w 608"/>
              <a:gd name="T17" fmla="*/ 2147483646 h 513"/>
              <a:gd name="T18" fmla="*/ 2147483646 w 608"/>
              <a:gd name="T19" fmla="*/ 2147483646 h 513"/>
              <a:gd name="T20" fmla="*/ 2147483646 w 608"/>
              <a:gd name="T21" fmla="*/ 2147483646 h 513"/>
              <a:gd name="T22" fmla="*/ 2147483646 w 608"/>
              <a:gd name="T23" fmla="*/ 2147483646 h 513"/>
              <a:gd name="T24" fmla="*/ 2147483646 w 608"/>
              <a:gd name="T25" fmla="*/ 2147483646 h 513"/>
              <a:gd name="T26" fmla="*/ 2147483646 w 608"/>
              <a:gd name="T27" fmla="*/ 2147483646 h 513"/>
              <a:gd name="T28" fmla="*/ 2147483646 w 608"/>
              <a:gd name="T29" fmla="*/ 2147483646 h 513"/>
              <a:gd name="T30" fmla="*/ 2147483646 w 608"/>
              <a:gd name="T31" fmla="*/ 2147483646 h 513"/>
              <a:gd name="T32" fmla="*/ 2147483646 w 608"/>
              <a:gd name="T33" fmla="*/ 2147483646 h 513"/>
              <a:gd name="T34" fmla="*/ 2147483646 w 608"/>
              <a:gd name="T35" fmla="*/ 2147483646 h 513"/>
              <a:gd name="T36" fmla="*/ 2147483646 w 608"/>
              <a:gd name="T37" fmla="*/ 2147483646 h 513"/>
              <a:gd name="T38" fmla="*/ 2147483646 w 608"/>
              <a:gd name="T39" fmla="*/ 2147483646 h 513"/>
              <a:gd name="T40" fmla="*/ 2147483646 w 608"/>
              <a:gd name="T41" fmla="*/ 2147483646 h 513"/>
              <a:gd name="T42" fmla="*/ 2147483646 w 608"/>
              <a:gd name="T43" fmla="*/ 2147483646 h 513"/>
              <a:gd name="T44" fmla="*/ 2147483646 w 608"/>
              <a:gd name="T45" fmla="*/ 2147483646 h 513"/>
              <a:gd name="T46" fmla="*/ 2147483646 w 608"/>
              <a:gd name="T47" fmla="*/ 2147483646 h 513"/>
              <a:gd name="T48" fmla="*/ 2147483646 w 608"/>
              <a:gd name="T49" fmla="*/ 2147483646 h 513"/>
              <a:gd name="T50" fmla="*/ 2147483646 w 608"/>
              <a:gd name="T51" fmla="*/ 2147483646 h 513"/>
              <a:gd name="T52" fmla="*/ 2147483646 w 608"/>
              <a:gd name="T53" fmla="*/ 2147483646 h 513"/>
              <a:gd name="T54" fmla="*/ 2147483646 w 608"/>
              <a:gd name="T55" fmla="*/ 2147483646 h 513"/>
              <a:gd name="T56" fmla="*/ 2147483646 w 608"/>
              <a:gd name="T57" fmla="*/ 2147483646 h 513"/>
              <a:gd name="T58" fmla="*/ 2147483646 w 608"/>
              <a:gd name="T59" fmla="*/ 2147483646 h 513"/>
              <a:gd name="T60" fmla="*/ 2147483646 w 608"/>
              <a:gd name="T61" fmla="*/ 2147483646 h 513"/>
              <a:gd name="T62" fmla="*/ 2147483646 w 608"/>
              <a:gd name="T63" fmla="*/ 2147483646 h 513"/>
              <a:gd name="T64" fmla="*/ 2147483646 w 608"/>
              <a:gd name="T65" fmla="*/ 2147483646 h 513"/>
              <a:gd name="T66" fmla="*/ 2147483646 w 608"/>
              <a:gd name="T67" fmla="*/ 2147483646 h 513"/>
              <a:gd name="T68" fmla="*/ 2147483646 w 608"/>
              <a:gd name="T69" fmla="*/ 2147483646 h 513"/>
              <a:gd name="T70" fmla="*/ 2147483646 w 608"/>
              <a:gd name="T71" fmla="*/ 2147483646 h 513"/>
              <a:gd name="T72" fmla="*/ 2147483646 w 608"/>
              <a:gd name="T73" fmla="*/ 2147483646 h 513"/>
              <a:gd name="T74" fmla="*/ 2147483646 w 608"/>
              <a:gd name="T75" fmla="*/ 2147483646 h 513"/>
              <a:gd name="T76" fmla="*/ 0 w 608"/>
              <a:gd name="T77" fmla="*/ 2147483646 h 513"/>
              <a:gd name="T78" fmla="*/ 0 w 608"/>
              <a:gd name="T79" fmla="*/ 2147483646 h 513"/>
              <a:gd name="T80" fmla="*/ 0 w 608"/>
              <a:gd name="T81" fmla="*/ 2147483646 h 513"/>
              <a:gd name="T82" fmla="*/ 0 w 608"/>
              <a:gd name="T83" fmla="*/ 2147483646 h 513"/>
              <a:gd name="T84" fmla="*/ 2147483646 w 608"/>
              <a:gd name="T85" fmla="*/ 2147483646 h 513"/>
              <a:gd name="T86" fmla="*/ 2147483646 w 608"/>
              <a:gd name="T87" fmla="*/ 2147483646 h 513"/>
              <a:gd name="T88" fmla="*/ 2147483646 w 608"/>
              <a:gd name="T89" fmla="*/ 2147483646 h 513"/>
              <a:gd name="T90" fmla="*/ 2147483646 w 608"/>
              <a:gd name="T91" fmla="*/ 2147483646 h 513"/>
              <a:gd name="T92" fmla="*/ 2147483646 w 608"/>
              <a:gd name="T93" fmla="*/ 2147483646 h 513"/>
              <a:gd name="T94" fmla="*/ 2147483646 w 608"/>
              <a:gd name="T95" fmla="*/ 0 h 513"/>
              <a:gd name="T96" fmla="*/ 2147483646 w 608"/>
              <a:gd name="T97" fmla="*/ 2147483646 h 513"/>
              <a:gd name="T98" fmla="*/ 2147483646 w 608"/>
              <a:gd name="T99" fmla="*/ 2147483646 h 51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8" h="513">
                <a:moveTo>
                  <a:pt x="608" y="344"/>
                </a:moveTo>
                <a:lnTo>
                  <a:pt x="606" y="513"/>
                </a:lnTo>
                <a:lnTo>
                  <a:pt x="539" y="513"/>
                </a:lnTo>
                <a:lnTo>
                  <a:pt x="356" y="512"/>
                </a:lnTo>
                <a:lnTo>
                  <a:pt x="33" y="503"/>
                </a:lnTo>
                <a:lnTo>
                  <a:pt x="33" y="495"/>
                </a:lnTo>
                <a:lnTo>
                  <a:pt x="35" y="491"/>
                </a:lnTo>
                <a:lnTo>
                  <a:pt x="35" y="489"/>
                </a:lnTo>
                <a:lnTo>
                  <a:pt x="36" y="482"/>
                </a:lnTo>
                <a:lnTo>
                  <a:pt x="38" y="479"/>
                </a:lnTo>
                <a:lnTo>
                  <a:pt x="39" y="473"/>
                </a:lnTo>
                <a:lnTo>
                  <a:pt x="41" y="468"/>
                </a:lnTo>
                <a:lnTo>
                  <a:pt x="42" y="462"/>
                </a:lnTo>
                <a:lnTo>
                  <a:pt x="44" y="458"/>
                </a:lnTo>
                <a:lnTo>
                  <a:pt x="47" y="446"/>
                </a:lnTo>
                <a:lnTo>
                  <a:pt x="48" y="443"/>
                </a:lnTo>
                <a:lnTo>
                  <a:pt x="50" y="434"/>
                </a:lnTo>
                <a:lnTo>
                  <a:pt x="50" y="431"/>
                </a:lnTo>
                <a:lnTo>
                  <a:pt x="51" y="425"/>
                </a:lnTo>
                <a:lnTo>
                  <a:pt x="51" y="422"/>
                </a:lnTo>
                <a:lnTo>
                  <a:pt x="53" y="416"/>
                </a:lnTo>
                <a:lnTo>
                  <a:pt x="53" y="414"/>
                </a:lnTo>
                <a:lnTo>
                  <a:pt x="51" y="405"/>
                </a:lnTo>
                <a:lnTo>
                  <a:pt x="51" y="402"/>
                </a:lnTo>
                <a:lnTo>
                  <a:pt x="51" y="395"/>
                </a:lnTo>
                <a:lnTo>
                  <a:pt x="50" y="383"/>
                </a:lnTo>
                <a:lnTo>
                  <a:pt x="50" y="380"/>
                </a:lnTo>
                <a:lnTo>
                  <a:pt x="50" y="377"/>
                </a:lnTo>
                <a:lnTo>
                  <a:pt x="50" y="371"/>
                </a:lnTo>
                <a:lnTo>
                  <a:pt x="47" y="359"/>
                </a:lnTo>
                <a:lnTo>
                  <a:pt x="45" y="356"/>
                </a:lnTo>
                <a:lnTo>
                  <a:pt x="45" y="354"/>
                </a:lnTo>
                <a:lnTo>
                  <a:pt x="42" y="347"/>
                </a:lnTo>
                <a:lnTo>
                  <a:pt x="42" y="344"/>
                </a:lnTo>
                <a:lnTo>
                  <a:pt x="39" y="335"/>
                </a:lnTo>
                <a:lnTo>
                  <a:pt x="39" y="332"/>
                </a:lnTo>
                <a:lnTo>
                  <a:pt x="36" y="324"/>
                </a:lnTo>
                <a:lnTo>
                  <a:pt x="35" y="323"/>
                </a:lnTo>
                <a:lnTo>
                  <a:pt x="33" y="317"/>
                </a:lnTo>
                <a:lnTo>
                  <a:pt x="33" y="315"/>
                </a:lnTo>
                <a:lnTo>
                  <a:pt x="30" y="306"/>
                </a:lnTo>
                <a:lnTo>
                  <a:pt x="30" y="305"/>
                </a:lnTo>
                <a:lnTo>
                  <a:pt x="29" y="302"/>
                </a:lnTo>
                <a:lnTo>
                  <a:pt x="27" y="297"/>
                </a:lnTo>
                <a:lnTo>
                  <a:pt x="26" y="297"/>
                </a:lnTo>
                <a:lnTo>
                  <a:pt x="24" y="294"/>
                </a:lnTo>
                <a:lnTo>
                  <a:pt x="23" y="293"/>
                </a:lnTo>
                <a:lnTo>
                  <a:pt x="21" y="291"/>
                </a:lnTo>
                <a:lnTo>
                  <a:pt x="15" y="291"/>
                </a:lnTo>
                <a:lnTo>
                  <a:pt x="9" y="288"/>
                </a:lnTo>
                <a:lnTo>
                  <a:pt x="9" y="284"/>
                </a:lnTo>
                <a:lnTo>
                  <a:pt x="12" y="281"/>
                </a:lnTo>
                <a:lnTo>
                  <a:pt x="17" y="281"/>
                </a:lnTo>
                <a:lnTo>
                  <a:pt x="17" y="279"/>
                </a:lnTo>
                <a:lnTo>
                  <a:pt x="17" y="276"/>
                </a:lnTo>
                <a:lnTo>
                  <a:pt x="17" y="273"/>
                </a:lnTo>
                <a:lnTo>
                  <a:pt x="15" y="272"/>
                </a:lnTo>
                <a:lnTo>
                  <a:pt x="15" y="269"/>
                </a:lnTo>
                <a:lnTo>
                  <a:pt x="14" y="269"/>
                </a:lnTo>
                <a:lnTo>
                  <a:pt x="12" y="266"/>
                </a:lnTo>
                <a:lnTo>
                  <a:pt x="12" y="263"/>
                </a:lnTo>
                <a:lnTo>
                  <a:pt x="11" y="260"/>
                </a:lnTo>
                <a:lnTo>
                  <a:pt x="9" y="257"/>
                </a:lnTo>
                <a:lnTo>
                  <a:pt x="9" y="255"/>
                </a:lnTo>
                <a:lnTo>
                  <a:pt x="8" y="252"/>
                </a:lnTo>
                <a:lnTo>
                  <a:pt x="8" y="249"/>
                </a:lnTo>
                <a:lnTo>
                  <a:pt x="6" y="248"/>
                </a:lnTo>
                <a:lnTo>
                  <a:pt x="5" y="243"/>
                </a:lnTo>
                <a:lnTo>
                  <a:pt x="5" y="242"/>
                </a:lnTo>
                <a:lnTo>
                  <a:pt x="3" y="239"/>
                </a:lnTo>
                <a:lnTo>
                  <a:pt x="3" y="237"/>
                </a:lnTo>
                <a:lnTo>
                  <a:pt x="3" y="233"/>
                </a:lnTo>
                <a:lnTo>
                  <a:pt x="2" y="233"/>
                </a:lnTo>
                <a:lnTo>
                  <a:pt x="2" y="230"/>
                </a:lnTo>
                <a:lnTo>
                  <a:pt x="0" y="228"/>
                </a:lnTo>
                <a:lnTo>
                  <a:pt x="2" y="227"/>
                </a:lnTo>
                <a:lnTo>
                  <a:pt x="0" y="225"/>
                </a:lnTo>
                <a:lnTo>
                  <a:pt x="0" y="224"/>
                </a:lnTo>
                <a:lnTo>
                  <a:pt x="0" y="222"/>
                </a:lnTo>
                <a:lnTo>
                  <a:pt x="0" y="221"/>
                </a:lnTo>
                <a:lnTo>
                  <a:pt x="0" y="218"/>
                </a:lnTo>
                <a:lnTo>
                  <a:pt x="0" y="216"/>
                </a:lnTo>
                <a:lnTo>
                  <a:pt x="0" y="212"/>
                </a:lnTo>
                <a:lnTo>
                  <a:pt x="0" y="210"/>
                </a:lnTo>
                <a:lnTo>
                  <a:pt x="0" y="207"/>
                </a:lnTo>
                <a:lnTo>
                  <a:pt x="2" y="206"/>
                </a:lnTo>
                <a:lnTo>
                  <a:pt x="2" y="201"/>
                </a:lnTo>
                <a:lnTo>
                  <a:pt x="2" y="200"/>
                </a:lnTo>
                <a:lnTo>
                  <a:pt x="2" y="197"/>
                </a:lnTo>
                <a:lnTo>
                  <a:pt x="2" y="195"/>
                </a:lnTo>
                <a:lnTo>
                  <a:pt x="2" y="194"/>
                </a:lnTo>
                <a:lnTo>
                  <a:pt x="2" y="192"/>
                </a:lnTo>
                <a:lnTo>
                  <a:pt x="2" y="186"/>
                </a:lnTo>
                <a:lnTo>
                  <a:pt x="240" y="56"/>
                </a:lnTo>
                <a:lnTo>
                  <a:pt x="254" y="0"/>
                </a:lnTo>
                <a:lnTo>
                  <a:pt x="356" y="0"/>
                </a:lnTo>
                <a:lnTo>
                  <a:pt x="470" y="2"/>
                </a:lnTo>
                <a:lnTo>
                  <a:pt x="608" y="8"/>
                </a:lnTo>
                <a:lnTo>
                  <a:pt x="605" y="318"/>
                </a:lnTo>
                <a:lnTo>
                  <a:pt x="608" y="34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69" name="Freeform 19"/>
          <p:cNvSpPr>
            <a:spLocks/>
          </p:cNvSpPr>
          <p:nvPr/>
        </p:nvSpPr>
        <p:spPr bwMode="auto">
          <a:xfrm>
            <a:off x="5810250" y="5346700"/>
            <a:ext cx="327025" cy="371475"/>
          </a:xfrm>
          <a:custGeom>
            <a:avLst/>
            <a:gdLst>
              <a:gd name="T0" fmla="*/ 2147483646 w 825"/>
              <a:gd name="T1" fmla="*/ 2147483646 h 935"/>
              <a:gd name="T2" fmla="*/ 2147483646 w 825"/>
              <a:gd name="T3" fmla="*/ 0 h 935"/>
              <a:gd name="T4" fmla="*/ 2147483646 w 825"/>
              <a:gd name="T5" fmla="*/ 2147483646 h 935"/>
              <a:gd name="T6" fmla="*/ 2147483646 w 825"/>
              <a:gd name="T7" fmla="*/ 2147483646 h 935"/>
              <a:gd name="T8" fmla="*/ 2147483646 w 825"/>
              <a:gd name="T9" fmla="*/ 2147483646 h 935"/>
              <a:gd name="T10" fmla="*/ 2147483646 w 825"/>
              <a:gd name="T11" fmla="*/ 2147483646 h 935"/>
              <a:gd name="T12" fmla="*/ 2147483646 w 825"/>
              <a:gd name="T13" fmla="*/ 2147483646 h 935"/>
              <a:gd name="T14" fmla="*/ 2147483646 w 825"/>
              <a:gd name="T15" fmla="*/ 2147483646 h 935"/>
              <a:gd name="T16" fmla="*/ 2147483646 w 825"/>
              <a:gd name="T17" fmla="*/ 2147483646 h 935"/>
              <a:gd name="T18" fmla="*/ 2147483646 w 825"/>
              <a:gd name="T19" fmla="*/ 2147483646 h 935"/>
              <a:gd name="T20" fmla="*/ 2147483646 w 825"/>
              <a:gd name="T21" fmla="*/ 2147483646 h 935"/>
              <a:gd name="T22" fmla="*/ 2147483646 w 825"/>
              <a:gd name="T23" fmla="*/ 2147483646 h 935"/>
              <a:gd name="T24" fmla="*/ 2147483646 w 825"/>
              <a:gd name="T25" fmla="*/ 2147483646 h 935"/>
              <a:gd name="T26" fmla="*/ 2147483646 w 825"/>
              <a:gd name="T27" fmla="*/ 2147483646 h 935"/>
              <a:gd name="T28" fmla="*/ 2147483646 w 825"/>
              <a:gd name="T29" fmla="*/ 2147483646 h 935"/>
              <a:gd name="T30" fmla="*/ 2147483646 w 825"/>
              <a:gd name="T31" fmla="*/ 2147483646 h 935"/>
              <a:gd name="T32" fmla="*/ 2147483646 w 825"/>
              <a:gd name="T33" fmla="*/ 2147483646 h 935"/>
              <a:gd name="T34" fmla="*/ 2147483646 w 825"/>
              <a:gd name="T35" fmla="*/ 2147483646 h 935"/>
              <a:gd name="T36" fmla="*/ 2147483646 w 825"/>
              <a:gd name="T37" fmla="*/ 2147483646 h 935"/>
              <a:gd name="T38" fmla="*/ 2147483646 w 825"/>
              <a:gd name="T39" fmla="*/ 2147483646 h 935"/>
              <a:gd name="T40" fmla="*/ 2147483646 w 825"/>
              <a:gd name="T41" fmla="*/ 2147483646 h 935"/>
              <a:gd name="T42" fmla="*/ 2147483646 w 825"/>
              <a:gd name="T43" fmla="*/ 2147483646 h 935"/>
              <a:gd name="T44" fmla="*/ 2147483646 w 825"/>
              <a:gd name="T45" fmla="*/ 2147483646 h 935"/>
              <a:gd name="T46" fmla="*/ 2147483646 w 825"/>
              <a:gd name="T47" fmla="*/ 2147483646 h 935"/>
              <a:gd name="T48" fmla="*/ 2147483646 w 825"/>
              <a:gd name="T49" fmla="*/ 2147483646 h 935"/>
              <a:gd name="T50" fmla="*/ 2147483646 w 825"/>
              <a:gd name="T51" fmla="*/ 2147483646 h 935"/>
              <a:gd name="T52" fmla="*/ 2147483646 w 825"/>
              <a:gd name="T53" fmla="*/ 2147483646 h 935"/>
              <a:gd name="T54" fmla="*/ 2147483646 w 825"/>
              <a:gd name="T55" fmla="*/ 2147483646 h 935"/>
              <a:gd name="T56" fmla="*/ 0 w 825"/>
              <a:gd name="T57" fmla="*/ 2147483646 h 935"/>
              <a:gd name="T58" fmla="*/ 2147483646 w 825"/>
              <a:gd name="T59" fmla="*/ 2147483646 h 935"/>
              <a:gd name="T60" fmla="*/ 2147483646 w 825"/>
              <a:gd name="T61" fmla="*/ 2147483646 h 935"/>
              <a:gd name="T62" fmla="*/ 2147483646 w 825"/>
              <a:gd name="T63" fmla="*/ 2147483646 h 93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25" h="935">
                <a:moveTo>
                  <a:pt x="820" y="933"/>
                </a:moveTo>
                <a:lnTo>
                  <a:pt x="825" y="470"/>
                </a:lnTo>
                <a:lnTo>
                  <a:pt x="825" y="333"/>
                </a:lnTo>
                <a:lnTo>
                  <a:pt x="825" y="0"/>
                </a:lnTo>
                <a:lnTo>
                  <a:pt x="787" y="0"/>
                </a:lnTo>
                <a:lnTo>
                  <a:pt x="631" y="2"/>
                </a:lnTo>
                <a:lnTo>
                  <a:pt x="619" y="21"/>
                </a:lnTo>
                <a:lnTo>
                  <a:pt x="618" y="26"/>
                </a:lnTo>
                <a:lnTo>
                  <a:pt x="616" y="27"/>
                </a:lnTo>
                <a:lnTo>
                  <a:pt x="477" y="230"/>
                </a:lnTo>
                <a:lnTo>
                  <a:pt x="445" y="303"/>
                </a:lnTo>
                <a:lnTo>
                  <a:pt x="367" y="470"/>
                </a:lnTo>
                <a:lnTo>
                  <a:pt x="250" y="711"/>
                </a:lnTo>
                <a:lnTo>
                  <a:pt x="249" y="711"/>
                </a:lnTo>
                <a:lnTo>
                  <a:pt x="249" y="713"/>
                </a:lnTo>
                <a:lnTo>
                  <a:pt x="249" y="714"/>
                </a:lnTo>
                <a:lnTo>
                  <a:pt x="247" y="714"/>
                </a:lnTo>
                <a:lnTo>
                  <a:pt x="246" y="716"/>
                </a:lnTo>
                <a:lnTo>
                  <a:pt x="244" y="717"/>
                </a:lnTo>
                <a:lnTo>
                  <a:pt x="244" y="719"/>
                </a:lnTo>
                <a:lnTo>
                  <a:pt x="243" y="720"/>
                </a:lnTo>
                <a:lnTo>
                  <a:pt x="241" y="722"/>
                </a:lnTo>
                <a:lnTo>
                  <a:pt x="240" y="722"/>
                </a:lnTo>
                <a:lnTo>
                  <a:pt x="238" y="723"/>
                </a:lnTo>
                <a:lnTo>
                  <a:pt x="237" y="725"/>
                </a:lnTo>
                <a:lnTo>
                  <a:pt x="234" y="728"/>
                </a:lnTo>
                <a:lnTo>
                  <a:pt x="232" y="729"/>
                </a:lnTo>
                <a:lnTo>
                  <a:pt x="231" y="731"/>
                </a:lnTo>
                <a:lnTo>
                  <a:pt x="229" y="734"/>
                </a:lnTo>
                <a:lnTo>
                  <a:pt x="226" y="735"/>
                </a:lnTo>
                <a:lnTo>
                  <a:pt x="225" y="738"/>
                </a:lnTo>
                <a:lnTo>
                  <a:pt x="223" y="740"/>
                </a:lnTo>
                <a:lnTo>
                  <a:pt x="220" y="741"/>
                </a:lnTo>
                <a:lnTo>
                  <a:pt x="219" y="743"/>
                </a:lnTo>
                <a:lnTo>
                  <a:pt x="219" y="744"/>
                </a:lnTo>
                <a:lnTo>
                  <a:pt x="217" y="746"/>
                </a:lnTo>
                <a:lnTo>
                  <a:pt x="216" y="747"/>
                </a:lnTo>
                <a:lnTo>
                  <a:pt x="214" y="750"/>
                </a:lnTo>
                <a:lnTo>
                  <a:pt x="211" y="752"/>
                </a:lnTo>
                <a:lnTo>
                  <a:pt x="210" y="753"/>
                </a:lnTo>
                <a:lnTo>
                  <a:pt x="210" y="755"/>
                </a:lnTo>
                <a:lnTo>
                  <a:pt x="208" y="756"/>
                </a:lnTo>
                <a:lnTo>
                  <a:pt x="207" y="758"/>
                </a:lnTo>
                <a:lnTo>
                  <a:pt x="205" y="758"/>
                </a:lnTo>
                <a:lnTo>
                  <a:pt x="205" y="759"/>
                </a:lnTo>
                <a:lnTo>
                  <a:pt x="204" y="761"/>
                </a:lnTo>
                <a:lnTo>
                  <a:pt x="202" y="764"/>
                </a:lnTo>
                <a:lnTo>
                  <a:pt x="201" y="767"/>
                </a:lnTo>
                <a:lnTo>
                  <a:pt x="199" y="768"/>
                </a:lnTo>
                <a:lnTo>
                  <a:pt x="198" y="770"/>
                </a:lnTo>
                <a:lnTo>
                  <a:pt x="198" y="771"/>
                </a:lnTo>
                <a:lnTo>
                  <a:pt x="196" y="773"/>
                </a:lnTo>
                <a:lnTo>
                  <a:pt x="196" y="774"/>
                </a:lnTo>
                <a:lnTo>
                  <a:pt x="195" y="776"/>
                </a:lnTo>
                <a:lnTo>
                  <a:pt x="193" y="776"/>
                </a:lnTo>
                <a:lnTo>
                  <a:pt x="193" y="777"/>
                </a:lnTo>
                <a:lnTo>
                  <a:pt x="102" y="855"/>
                </a:lnTo>
                <a:lnTo>
                  <a:pt x="0" y="933"/>
                </a:lnTo>
                <a:lnTo>
                  <a:pt x="102" y="933"/>
                </a:lnTo>
                <a:lnTo>
                  <a:pt x="274" y="935"/>
                </a:lnTo>
                <a:lnTo>
                  <a:pt x="411" y="935"/>
                </a:lnTo>
                <a:lnTo>
                  <a:pt x="616" y="933"/>
                </a:lnTo>
                <a:lnTo>
                  <a:pt x="787" y="933"/>
                </a:lnTo>
                <a:lnTo>
                  <a:pt x="820" y="9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0" name="Freeform 20"/>
          <p:cNvSpPr>
            <a:spLocks/>
          </p:cNvSpPr>
          <p:nvPr/>
        </p:nvSpPr>
        <p:spPr bwMode="auto">
          <a:xfrm>
            <a:off x="6046787" y="3605213"/>
            <a:ext cx="311150" cy="271462"/>
          </a:xfrm>
          <a:custGeom>
            <a:avLst/>
            <a:gdLst>
              <a:gd name="T0" fmla="*/ 2147483646 w 784"/>
              <a:gd name="T1" fmla="*/ 2147483646 h 682"/>
              <a:gd name="T2" fmla="*/ 2147483646 w 784"/>
              <a:gd name="T3" fmla="*/ 2147483646 h 682"/>
              <a:gd name="T4" fmla="*/ 2147483646 w 784"/>
              <a:gd name="T5" fmla="*/ 2147483646 h 682"/>
              <a:gd name="T6" fmla="*/ 2147483646 w 784"/>
              <a:gd name="T7" fmla="*/ 2147483646 h 682"/>
              <a:gd name="T8" fmla="*/ 2147483646 w 784"/>
              <a:gd name="T9" fmla="*/ 2147483646 h 682"/>
              <a:gd name="T10" fmla="*/ 2147483646 w 784"/>
              <a:gd name="T11" fmla="*/ 2147483646 h 682"/>
              <a:gd name="T12" fmla="*/ 2147483646 w 784"/>
              <a:gd name="T13" fmla="*/ 2147483646 h 682"/>
              <a:gd name="T14" fmla="*/ 0 w 784"/>
              <a:gd name="T15" fmla="*/ 2147483646 h 682"/>
              <a:gd name="T16" fmla="*/ 2147483646 w 784"/>
              <a:gd name="T17" fmla="*/ 2147483646 h 682"/>
              <a:gd name="T18" fmla="*/ 2147483646 w 784"/>
              <a:gd name="T19" fmla="*/ 2147483646 h 682"/>
              <a:gd name="T20" fmla="*/ 2147483646 w 784"/>
              <a:gd name="T21" fmla="*/ 2147483646 h 682"/>
              <a:gd name="T22" fmla="*/ 2147483646 w 784"/>
              <a:gd name="T23" fmla="*/ 2147483646 h 682"/>
              <a:gd name="T24" fmla="*/ 2147483646 w 784"/>
              <a:gd name="T25" fmla="*/ 2147483646 h 682"/>
              <a:gd name="T26" fmla="*/ 2147483646 w 784"/>
              <a:gd name="T27" fmla="*/ 2147483646 h 682"/>
              <a:gd name="T28" fmla="*/ 2147483646 w 784"/>
              <a:gd name="T29" fmla="*/ 2147483646 h 682"/>
              <a:gd name="T30" fmla="*/ 2147483646 w 784"/>
              <a:gd name="T31" fmla="*/ 2147483646 h 682"/>
              <a:gd name="T32" fmla="*/ 2147483646 w 784"/>
              <a:gd name="T33" fmla="*/ 2147483646 h 682"/>
              <a:gd name="T34" fmla="*/ 2147483646 w 784"/>
              <a:gd name="T35" fmla="*/ 2147483646 h 682"/>
              <a:gd name="T36" fmla="*/ 2147483646 w 784"/>
              <a:gd name="T37" fmla="*/ 2147483646 h 682"/>
              <a:gd name="T38" fmla="*/ 2147483646 w 784"/>
              <a:gd name="T39" fmla="*/ 2147483646 h 682"/>
              <a:gd name="T40" fmla="*/ 2147483646 w 784"/>
              <a:gd name="T41" fmla="*/ 2147483646 h 682"/>
              <a:gd name="T42" fmla="*/ 2147483646 w 784"/>
              <a:gd name="T43" fmla="*/ 2147483646 h 682"/>
              <a:gd name="T44" fmla="*/ 2147483646 w 784"/>
              <a:gd name="T45" fmla="*/ 2147483646 h 682"/>
              <a:gd name="T46" fmla="*/ 2147483646 w 784"/>
              <a:gd name="T47" fmla="*/ 2147483646 h 682"/>
              <a:gd name="T48" fmla="*/ 2147483646 w 784"/>
              <a:gd name="T49" fmla="*/ 2147483646 h 682"/>
              <a:gd name="T50" fmla="*/ 2147483646 w 784"/>
              <a:gd name="T51" fmla="*/ 2147483646 h 682"/>
              <a:gd name="T52" fmla="*/ 2147483646 w 784"/>
              <a:gd name="T53" fmla="*/ 2147483646 h 682"/>
              <a:gd name="T54" fmla="*/ 2147483646 w 784"/>
              <a:gd name="T55" fmla="*/ 2147483646 h 682"/>
              <a:gd name="T56" fmla="*/ 2147483646 w 784"/>
              <a:gd name="T57" fmla="*/ 2147483646 h 682"/>
              <a:gd name="T58" fmla="*/ 2147483646 w 784"/>
              <a:gd name="T59" fmla="*/ 2147483646 h 682"/>
              <a:gd name="T60" fmla="*/ 2147483646 w 784"/>
              <a:gd name="T61" fmla="*/ 2147483646 h 682"/>
              <a:gd name="T62" fmla="*/ 2147483646 w 784"/>
              <a:gd name="T63" fmla="*/ 2147483646 h 682"/>
              <a:gd name="T64" fmla="*/ 2147483646 w 784"/>
              <a:gd name="T65" fmla="*/ 2147483646 h 682"/>
              <a:gd name="T66" fmla="*/ 2147483646 w 784"/>
              <a:gd name="T67" fmla="*/ 2147483646 h 682"/>
              <a:gd name="T68" fmla="*/ 2147483646 w 784"/>
              <a:gd name="T69" fmla="*/ 2147483646 h 682"/>
              <a:gd name="T70" fmla="*/ 2147483646 w 784"/>
              <a:gd name="T71" fmla="*/ 2147483646 h 682"/>
              <a:gd name="T72" fmla="*/ 2147483646 w 784"/>
              <a:gd name="T73" fmla="*/ 2147483646 h 682"/>
              <a:gd name="T74" fmla="*/ 2147483646 w 784"/>
              <a:gd name="T75" fmla="*/ 2147483646 h 682"/>
              <a:gd name="T76" fmla="*/ 2147483646 w 784"/>
              <a:gd name="T77" fmla="*/ 2147483646 h 682"/>
              <a:gd name="T78" fmla="*/ 2147483646 w 784"/>
              <a:gd name="T79" fmla="*/ 2147483646 h 682"/>
              <a:gd name="T80" fmla="*/ 2147483646 w 784"/>
              <a:gd name="T81" fmla="*/ 2147483646 h 682"/>
              <a:gd name="T82" fmla="*/ 2147483646 w 784"/>
              <a:gd name="T83" fmla="*/ 2147483646 h 682"/>
              <a:gd name="T84" fmla="*/ 2147483646 w 784"/>
              <a:gd name="T85" fmla="*/ 2147483646 h 682"/>
              <a:gd name="T86" fmla="*/ 2147483646 w 784"/>
              <a:gd name="T87" fmla="*/ 2147483646 h 682"/>
              <a:gd name="T88" fmla="*/ 2147483646 w 784"/>
              <a:gd name="T89" fmla="*/ 2147483646 h 682"/>
              <a:gd name="T90" fmla="*/ 2147483646 w 784"/>
              <a:gd name="T91" fmla="*/ 2147483646 h 682"/>
              <a:gd name="T92" fmla="*/ 2147483646 w 784"/>
              <a:gd name="T93" fmla="*/ 2147483646 h 682"/>
              <a:gd name="T94" fmla="*/ 2147483646 w 784"/>
              <a:gd name="T95" fmla="*/ 2147483646 h 682"/>
              <a:gd name="T96" fmla="*/ 2147483646 w 784"/>
              <a:gd name="T97" fmla="*/ 2147483646 h 682"/>
              <a:gd name="T98" fmla="*/ 2147483646 w 784"/>
              <a:gd name="T99" fmla="*/ 2147483646 h 682"/>
              <a:gd name="T100" fmla="*/ 2147483646 w 784"/>
              <a:gd name="T101" fmla="*/ 2147483646 h 682"/>
              <a:gd name="T102" fmla="*/ 2147483646 w 784"/>
              <a:gd name="T103" fmla="*/ 2147483646 h 682"/>
              <a:gd name="T104" fmla="*/ 2147483646 w 784"/>
              <a:gd name="T105" fmla="*/ 2147483646 h 682"/>
              <a:gd name="T106" fmla="*/ 2147483646 w 784"/>
              <a:gd name="T107" fmla="*/ 2147483646 h 682"/>
              <a:gd name="T108" fmla="*/ 2147483646 w 784"/>
              <a:gd name="T109" fmla="*/ 0 h 682"/>
              <a:gd name="T110" fmla="*/ 2147483646 w 784"/>
              <a:gd name="T111" fmla="*/ 2147483646 h 682"/>
              <a:gd name="T112" fmla="*/ 2147483646 w 784"/>
              <a:gd name="T113" fmla="*/ 2147483646 h 682"/>
              <a:gd name="T114" fmla="*/ 2147483646 w 784"/>
              <a:gd name="T115" fmla="*/ 2147483646 h 682"/>
              <a:gd name="T116" fmla="*/ 2147483646 w 784"/>
              <a:gd name="T117" fmla="*/ 2147483646 h 682"/>
              <a:gd name="T118" fmla="*/ 2147483646 w 784"/>
              <a:gd name="T119" fmla="*/ 2147483646 h 68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84" h="682">
                <a:moveTo>
                  <a:pt x="778" y="517"/>
                </a:moveTo>
                <a:lnTo>
                  <a:pt x="780" y="682"/>
                </a:lnTo>
                <a:lnTo>
                  <a:pt x="669" y="682"/>
                </a:lnTo>
                <a:lnTo>
                  <a:pt x="534" y="678"/>
                </a:lnTo>
                <a:lnTo>
                  <a:pt x="475" y="675"/>
                </a:lnTo>
                <a:lnTo>
                  <a:pt x="330" y="672"/>
                </a:lnTo>
                <a:lnTo>
                  <a:pt x="175" y="661"/>
                </a:lnTo>
                <a:lnTo>
                  <a:pt x="0" y="654"/>
                </a:lnTo>
                <a:lnTo>
                  <a:pt x="61" y="523"/>
                </a:lnTo>
                <a:lnTo>
                  <a:pt x="57" y="520"/>
                </a:lnTo>
                <a:lnTo>
                  <a:pt x="55" y="517"/>
                </a:lnTo>
                <a:lnTo>
                  <a:pt x="175" y="285"/>
                </a:lnTo>
                <a:lnTo>
                  <a:pt x="177" y="277"/>
                </a:lnTo>
                <a:lnTo>
                  <a:pt x="178" y="273"/>
                </a:lnTo>
                <a:lnTo>
                  <a:pt x="178" y="268"/>
                </a:lnTo>
                <a:lnTo>
                  <a:pt x="180" y="259"/>
                </a:lnTo>
                <a:lnTo>
                  <a:pt x="181" y="253"/>
                </a:lnTo>
                <a:lnTo>
                  <a:pt x="181" y="249"/>
                </a:lnTo>
                <a:lnTo>
                  <a:pt x="184" y="244"/>
                </a:lnTo>
                <a:lnTo>
                  <a:pt x="184" y="240"/>
                </a:lnTo>
                <a:lnTo>
                  <a:pt x="186" y="237"/>
                </a:lnTo>
                <a:lnTo>
                  <a:pt x="187" y="232"/>
                </a:lnTo>
                <a:lnTo>
                  <a:pt x="187" y="229"/>
                </a:lnTo>
                <a:lnTo>
                  <a:pt x="189" y="225"/>
                </a:lnTo>
                <a:lnTo>
                  <a:pt x="189" y="222"/>
                </a:lnTo>
                <a:lnTo>
                  <a:pt x="190" y="216"/>
                </a:lnTo>
                <a:lnTo>
                  <a:pt x="190" y="214"/>
                </a:lnTo>
                <a:lnTo>
                  <a:pt x="192" y="208"/>
                </a:lnTo>
                <a:lnTo>
                  <a:pt x="193" y="207"/>
                </a:lnTo>
                <a:lnTo>
                  <a:pt x="193" y="204"/>
                </a:lnTo>
                <a:lnTo>
                  <a:pt x="193" y="199"/>
                </a:lnTo>
                <a:lnTo>
                  <a:pt x="193" y="195"/>
                </a:lnTo>
                <a:lnTo>
                  <a:pt x="195" y="193"/>
                </a:lnTo>
                <a:lnTo>
                  <a:pt x="195" y="189"/>
                </a:lnTo>
                <a:lnTo>
                  <a:pt x="195" y="187"/>
                </a:lnTo>
                <a:lnTo>
                  <a:pt x="195" y="184"/>
                </a:lnTo>
                <a:lnTo>
                  <a:pt x="195" y="181"/>
                </a:lnTo>
                <a:lnTo>
                  <a:pt x="195" y="178"/>
                </a:lnTo>
                <a:lnTo>
                  <a:pt x="195" y="175"/>
                </a:lnTo>
                <a:lnTo>
                  <a:pt x="195" y="174"/>
                </a:lnTo>
                <a:lnTo>
                  <a:pt x="195" y="171"/>
                </a:lnTo>
                <a:lnTo>
                  <a:pt x="196" y="168"/>
                </a:lnTo>
                <a:lnTo>
                  <a:pt x="196" y="165"/>
                </a:lnTo>
                <a:lnTo>
                  <a:pt x="196" y="162"/>
                </a:lnTo>
                <a:lnTo>
                  <a:pt x="195" y="157"/>
                </a:lnTo>
                <a:lnTo>
                  <a:pt x="195" y="154"/>
                </a:lnTo>
                <a:lnTo>
                  <a:pt x="195" y="151"/>
                </a:lnTo>
                <a:lnTo>
                  <a:pt x="193" y="150"/>
                </a:lnTo>
                <a:lnTo>
                  <a:pt x="192" y="147"/>
                </a:lnTo>
                <a:lnTo>
                  <a:pt x="192" y="144"/>
                </a:lnTo>
                <a:lnTo>
                  <a:pt x="192" y="142"/>
                </a:lnTo>
                <a:lnTo>
                  <a:pt x="190" y="141"/>
                </a:lnTo>
                <a:lnTo>
                  <a:pt x="190" y="90"/>
                </a:lnTo>
                <a:lnTo>
                  <a:pt x="205" y="34"/>
                </a:lnTo>
                <a:lnTo>
                  <a:pt x="211" y="0"/>
                </a:lnTo>
                <a:lnTo>
                  <a:pt x="534" y="9"/>
                </a:lnTo>
                <a:lnTo>
                  <a:pt x="717" y="10"/>
                </a:lnTo>
                <a:lnTo>
                  <a:pt x="784" y="10"/>
                </a:lnTo>
                <a:lnTo>
                  <a:pt x="780" y="264"/>
                </a:lnTo>
                <a:lnTo>
                  <a:pt x="778" y="5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1" name="Freeform 21"/>
          <p:cNvSpPr>
            <a:spLocks/>
          </p:cNvSpPr>
          <p:nvPr/>
        </p:nvSpPr>
        <p:spPr bwMode="auto">
          <a:xfrm>
            <a:off x="6007100" y="4406900"/>
            <a:ext cx="365125" cy="269875"/>
          </a:xfrm>
          <a:custGeom>
            <a:avLst/>
            <a:gdLst>
              <a:gd name="T0" fmla="*/ 2147483646 w 919"/>
              <a:gd name="T1" fmla="*/ 2147483646 h 682"/>
              <a:gd name="T2" fmla="*/ 2147483646 w 919"/>
              <a:gd name="T3" fmla="*/ 2147483646 h 682"/>
              <a:gd name="T4" fmla="*/ 2147483646 w 919"/>
              <a:gd name="T5" fmla="*/ 2147483646 h 682"/>
              <a:gd name="T6" fmla="*/ 2147483646 w 919"/>
              <a:gd name="T7" fmla="*/ 2147483646 h 682"/>
              <a:gd name="T8" fmla="*/ 2147483646 w 919"/>
              <a:gd name="T9" fmla="*/ 2147483646 h 682"/>
              <a:gd name="T10" fmla="*/ 2147483646 w 919"/>
              <a:gd name="T11" fmla="*/ 2147483646 h 682"/>
              <a:gd name="T12" fmla="*/ 2147483646 w 919"/>
              <a:gd name="T13" fmla="*/ 2147483646 h 682"/>
              <a:gd name="T14" fmla="*/ 2147483646 w 919"/>
              <a:gd name="T15" fmla="*/ 2147483646 h 682"/>
              <a:gd name="T16" fmla="*/ 0 w 919"/>
              <a:gd name="T17" fmla="*/ 0 h 682"/>
              <a:gd name="T18" fmla="*/ 2147483646 w 919"/>
              <a:gd name="T19" fmla="*/ 2147483646 h 682"/>
              <a:gd name="T20" fmla="*/ 2147483646 w 919"/>
              <a:gd name="T21" fmla="*/ 2147483646 h 682"/>
              <a:gd name="T22" fmla="*/ 2147483646 w 919"/>
              <a:gd name="T23" fmla="*/ 2147483646 h 682"/>
              <a:gd name="T24" fmla="*/ 2147483646 w 919"/>
              <a:gd name="T25" fmla="*/ 2147483646 h 682"/>
              <a:gd name="T26" fmla="*/ 2147483646 w 919"/>
              <a:gd name="T27" fmla="*/ 2147483646 h 682"/>
              <a:gd name="T28" fmla="*/ 2147483646 w 919"/>
              <a:gd name="T29" fmla="*/ 2147483646 h 682"/>
              <a:gd name="T30" fmla="*/ 2147483646 w 919"/>
              <a:gd name="T31" fmla="*/ 2147483646 h 682"/>
              <a:gd name="T32" fmla="*/ 2147483646 w 919"/>
              <a:gd name="T33" fmla="*/ 2147483646 h 682"/>
              <a:gd name="T34" fmla="*/ 2147483646 w 919"/>
              <a:gd name="T35" fmla="*/ 2147483646 h 682"/>
              <a:gd name="T36" fmla="*/ 2147483646 w 919"/>
              <a:gd name="T37" fmla="*/ 2147483646 h 682"/>
              <a:gd name="T38" fmla="*/ 2147483646 w 919"/>
              <a:gd name="T39" fmla="*/ 2147483646 h 682"/>
              <a:gd name="T40" fmla="*/ 2147483646 w 919"/>
              <a:gd name="T41" fmla="*/ 2147483646 h 682"/>
              <a:gd name="T42" fmla="*/ 2147483646 w 919"/>
              <a:gd name="T43" fmla="*/ 2147483646 h 682"/>
              <a:gd name="T44" fmla="*/ 2147483646 w 919"/>
              <a:gd name="T45" fmla="*/ 2147483646 h 682"/>
              <a:gd name="T46" fmla="*/ 2147483646 w 919"/>
              <a:gd name="T47" fmla="*/ 2147483646 h 682"/>
              <a:gd name="T48" fmla="*/ 2147483646 w 919"/>
              <a:gd name="T49" fmla="*/ 2147483646 h 682"/>
              <a:gd name="T50" fmla="*/ 2147483646 w 919"/>
              <a:gd name="T51" fmla="*/ 2147483646 h 682"/>
              <a:gd name="T52" fmla="*/ 2147483646 w 919"/>
              <a:gd name="T53" fmla="*/ 2147483646 h 682"/>
              <a:gd name="T54" fmla="*/ 2147483646 w 919"/>
              <a:gd name="T55" fmla="*/ 2147483646 h 682"/>
              <a:gd name="T56" fmla="*/ 2147483646 w 919"/>
              <a:gd name="T57" fmla="*/ 2147483646 h 682"/>
              <a:gd name="T58" fmla="*/ 2147483646 w 919"/>
              <a:gd name="T59" fmla="*/ 2147483646 h 682"/>
              <a:gd name="T60" fmla="*/ 2147483646 w 919"/>
              <a:gd name="T61" fmla="*/ 2147483646 h 682"/>
              <a:gd name="T62" fmla="*/ 2147483646 w 919"/>
              <a:gd name="T63" fmla="*/ 2147483646 h 682"/>
              <a:gd name="T64" fmla="*/ 2147483646 w 919"/>
              <a:gd name="T65" fmla="*/ 2147483646 h 682"/>
              <a:gd name="T66" fmla="*/ 2147483646 w 919"/>
              <a:gd name="T67" fmla="*/ 2147483646 h 682"/>
              <a:gd name="T68" fmla="*/ 2147483646 w 919"/>
              <a:gd name="T69" fmla="*/ 2147483646 h 682"/>
              <a:gd name="T70" fmla="*/ 2147483646 w 919"/>
              <a:gd name="T71" fmla="*/ 2147483646 h 682"/>
              <a:gd name="T72" fmla="*/ 2147483646 w 919"/>
              <a:gd name="T73" fmla="*/ 2147483646 h 682"/>
              <a:gd name="T74" fmla="*/ 2147483646 w 919"/>
              <a:gd name="T75" fmla="*/ 2147483646 h 682"/>
              <a:gd name="T76" fmla="*/ 2147483646 w 919"/>
              <a:gd name="T77" fmla="*/ 2147483646 h 682"/>
              <a:gd name="T78" fmla="*/ 2147483646 w 919"/>
              <a:gd name="T79" fmla="*/ 2147483646 h 682"/>
              <a:gd name="T80" fmla="*/ 2147483646 w 919"/>
              <a:gd name="T81" fmla="*/ 2147483646 h 682"/>
              <a:gd name="T82" fmla="*/ 2147483646 w 919"/>
              <a:gd name="T83" fmla="*/ 2147483646 h 682"/>
              <a:gd name="T84" fmla="*/ 2147483646 w 919"/>
              <a:gd name="T85" fmla="*/ 2147483646 h 682"/>
              <a:gd name="T86" fmla="*/ 2147483646 w 919"/>
              <a:gd name="T87" fmla="*/ 2147483646 h 682"/>
              <a:gd name="T88" fmla="*/ 2147483646 w 919"/>
              <a:gd name="T89" fmla="*/ 2147483646 h 682"/>
              <a:gd name="T90" fmla="*/ 2147483646 w 919"/>
              <a:gd name="T91" fmla="*/ 2147483646 h 68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19" h="682">
                <a:moveTo>
                  <a:pt x="918" y="513"/>
                </a:moveTo>
                <a:lnTo>
                  <a:pt x="919" y="427"/>
                </a:lnTo>
                <a:lnTo>
                  <a:pt x="919" y="397"/>
                </a:lnTo>
                <a:lnTo>
                  <a:pt x="919" y="343"/>
                </a:lnTo>
                <a:lnTo>
                  <a:pt x="633" y="343"/>
                </a:lnTo>
                <a:lnTo>
                  <a:pt x="580" y="343"/>
                </a:lnTo>
                <a:lnTo>
                  <a:pt x="577" y="7"/>
                </a:lnTo>
                <a:lnTo>
                  <a:pt x="289" y="4"/>
                </a:lnTo>
                <a:lnTo>
                  <a:pt x="0" y="0"/>
                </a:lnTo>
                <a:lnTo>
                  <a:pt x="1" y="1"/>
                </a:lnTo>
                <a:lnTo>
                  <a:pt x="1" y="3"/>
                </a:lnTo>
                <a:lnTo>
                  <a:pt x="1" y="6"/>
                </a:lnTo>
                <a:lnTo>
                  <a:pt x="3" y="7"/>
                </a:lnTo>
                <a:lnTo>
                  <a:pt x="3" y="10"/>
                </a:lnTo>
                <a:lnTo>
                  <a:pt x="3" y="13"/>
                </a:lnTo>
                <a:lnTo>
                  <a:pt x="4" y="18"/>
                </a:lnTo>
                <a:lnTo>
                  <a:pt x="4" y="19"/>
                </a:lnTo>
                <a:lnTo>
                  <a:pt x="4" y="24"/>
                </a:lnTo>
                <a:lnTo>
                  <a:pt x="6" y="27"/>
                </a:lnTo>
                <a:lnTo>
                  <a:pt x="6" y="30"/>
                </a:lnTo>
                <a:lnTo>
                  <a:pt x="7" y="34"/>
                </a:lnTo>
                <a:lnTo>
                  <a:pt x="9" y="37"/>
                </a:lnTo>
                <a:lnTo>
                  <a:pt x="9" y="42"/>
                </a:lnTo>
                <a:lnTo>
                  <a:pt x="10" y="45"/>
                </a:lnTo>
                <a:lnTo>
                  <a:pt x="10" y="48"/>
                </a:lnTo>
                <a:lnTo>
                  <a:pt x="12" y="51"/>
                </a:lnTo>
                <a:lnTo>
                  <a:pt x="12" y="54"/>
                </a:lnTo>
                <a:lnTo>
                  <a:pt x="13" y="57"/>
                </a:lnTo>
                <a:lnTo>
                  <a:pt x="13" y="61"/>
                </a:lnTo>
                <a:lnTo>
                  <a:pt x="15" y="64"/>
                </a:lnTo>
                <a:lnTo>
                  <a:pt x="15" y="67"/>
                </a:lnTo>
                <a:lnTo>
                  <a:pt x="16" y="70"/>
                </a:lnTo>
                <a:lnTo>
                  <a:pt x="16" y="73"/>
                </a:lnTo>
                <a:lnTo>
                  <a:pt x="18" y="78"/>
                </a:lnTo>
                <a:lnTo>
                  <a:pt x="19" y="81"/>
                </a:lnTo>
                <a:lnTo>
                  <a:pt x="19" y="84"/>
                </a:lnTo>
                <a:lnTo>
                  <a:pt x="21" y="87"/>
                </a:lnTo>
                <a:lnTo>
                  <a:pt x="21" y="90"/>
                </a:lnTo>
                <a:lnTo>
                  <a:pt x="25" y="105"/>
                </a:lnTo>
                <a:lnTo>
                  <a:pt x="25" y="106"/>
                </a:lnTo>
                <a:lnTo>
                  <a:pt x="150" y="427"/>
                </a:lnTo>
                <a:lnTo>
                  <a:pt x="253" y="669"/>
                </a:lnTo>
                <a:lnTo>
                  <a:pt x="259" y="682"/>
                </a:lnTo>
                <a:lnTo>
                  <a:pt x="759" y="679"/>
                </a:lnTo>
                <a:lnTo>
                  <a:pt x="757" y="513"/>
                </a:lnTo>
                <a:lnTo>
                  <a:pt x="918" y="51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2" name="Freeform 22"/>
          <p:cNvSpPr>
            <a:spLocks/>
          </p:cNvSpPr>
          <p:nvPr/>
        </p:nvSpPr>
        <p:spPr bwMode="auto">
          <a:xfrm>
            <a:off x="5989637" y="4140200"/>
            <a:ext cx="247650" cy="269875"/>
          </a:xfrm>
          <a:custGeom>
            <a:avLst/>
            <a:gdLst>
              <a:gd name="T0" fmla="*/ 2147483646 w 625"/>
              <a:gd name="T1" fmla="*/ 2147483646 h 678"/>
              <a:gd name="T2" fmla="*/ 2147483646 w 625"/>
              <a:gd name="T3" fmla="*/ 2147483646 h 678"/>
              <a:gd name="T4" fmla="*/ 2147483646 w 625"/>
              <a:gd name="T5" fmla="*/ 2147483646 h 678"/>
              <a:gd name="T6" fmla="*/ 2147483646 w 625"/>
              <a:gd name="T7" fmla="*/ 2147483646 h 678"/>
              <a:gd name="T8" fmla="*/ 2147483646 w 625"/>
              <a:gd name="T9" fmla="*/ 2147483646 h 678"/>
              <a:gd name="T10" fmla="*/ 0 w 625"/>
              <a:gd name="T11" fmla="*/ 2147483646 h 678"/>
              <a:gd name="T12" fmla="*/ 2147483646 w 625"/>
              <a:gd name="T13" fmla="*/ 2147483646 h 678"/>
              <a:gd name="T14" fmla="*/ 2147483646 w 625"/>
              <a:gd name="T15" fmla="*/ 2147483646 h 678"/>
              <a:gd name="T16" fmla="*/ 2147483646 w 625"/>
              <a:gd name="T17" fmla="*/ 2147483646 h 678"/>
              <a:gd name="T18" fmla="*/ 2147483646 w 625"/>
              <a:gd name="T19" fmla="*/ 2147483646 h 678"/>
              <a:gd name="T20" fmla="*/ 2147483646 w 625"/>
              <a:gd name="T21" fmla="*/ 2147483646 h 678"/>
              <a:gd name="T22" fmla="*/ 2147483646 w 625"/>
              <a:gd name="T23" fmla="*/ 2147483646 h 678"/>
              <a:gd name="T24" fmla="*/ 2147483646 w 625"/>
              <a:gd name="T25" fmla="*/ 2147483646 h 678"/>
              <a:gd name="T26" fmla="*/ 2147483646 w 625"/>
              <a:gd name="T27" fmla="*/ 2147483646 h 678"/>
              <a:gd name="T28" fmla="*/ 2147483646 w 625"/>
              <a:gd name="T29" fmla="*/ 2147483646 h 678"/>
              <a:gd name="T30" fmla="*/ 2147483646 w 625"/>
              <a:gd name="T31" fmla="*/ 2147483646 h 678"/>
              <a:gd name="T32" fmla="*/ 2147483646 w 625"/>
              <a:gd name="T33" fmla="*/ 2147483646 h 678"/>
              <a:gd name="T34" fmla="*/ 2147483646 w 625"/>
              <a:gd name="T35" fmla="*/ 2147483646 h 678"/>
              <a:gd name="T36" fmla="*/ 2147483646 w 625"/>
              <a:gd name="T37" fmla="*/ 2147483646 h 678"/>
              <a:gd name="T38" fmla="*/ 2147483646 w 625"/>
              <a:gd name="T39" fmla="*/ 0 h 678"/>
              <a:gd name="T40" fmla="*/ 2147483646 w 625"/>
              <a:gd name="T41" fmla="*/ 2147483646 h 678"/>
              <a:gd name="T42" fmla="*/ 2147483646 w 625"/>
              <a:gd name="T43" fmla="*/ 2147483646 h 678"/>
              <a:gd name="T44" fmla="*/ 2147483646 w 625"/>
              <a:gd name="T45" fmla="*/ 2147483646 h 678"/>
              <a:gd name="T46" fmla="*/ 2147483646 w 625"/>
              <a:gd name="T47" fmla="*/ 2147483646 h 678"/>
              <a:gd name="T48" fmla="*/ 2147483646 w 625"/>
              <a:gd name="T49" fmla="*/ 2147483646 h 6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5" h="678">
                <a:moveTo>
                  <a:pt x="624" y="615"/>
                </a:moveTo>
                <a:lnTo>
                  <a:pt x="622" y="678"/>
                </a:lnTo>
                <a:lnTo>
                  <a:pt x="334" y="675"/>
                </a:lnTo>
                <a:lnTo>
                  <a:pt x="45" y="671"/>
                </a:lnTo>
                <a:lnTo>
                  <a:pt x="31" y="615"/>
                </a:lnTo>
                <a:lnTo>
                  <a:pt x="0" y="204"/>
                </a:lnTo>
                <a:lnTo>
                  <a:pt x="1" y="204"/>
                </a:lnTo>
                <a:lnTo>
                  <a:pt x="19" y="180"/>
                </a:lnTo>
                <a:lnTo>
                  <a:pt x="24" y="173"/>
                </a:lnTo>
                <a:lnTo>
                  <a:pt x="28" y="167"/>
                </a:lnTo>
                <a:lnTo>
                  <a:pt x="33" y="162"/>
                </a:lnTo>
                <a:lnTo>
                  <a:pt x="37" y="156"/>
                </a:lnTo>
                <a:lnTo>
                  <a:pt x="40" y="152"/>
                </a:lnTo>
                <a:lnTo>
                  <a:pt x="43" y="146"/>
                </a:lnTo>
                <a:lnTo>
                  <a:pt x="46" y="140"/>
                </a:lnTo>
                <a:lnTo>
                  <a:pt x="48" y="137"/>
                </a:lnTo>
                <a:lnTo>
                  <a:pt x="49" y="135"/>
                </a:lnTo>
                <a:lnTo>
                  <a:pt x="49" y="134"/>
                </a:lnTo>
                <a:lnTo>
                  <a:pt x="85" y="2"/>
                </a:lnTo>
                <a:lnTo>
                  <a:pt x="87" y="0"/>
                </a:lnTo>
                <a:lnTo>
                  <a:pt x="181" y="2"/>
                </a:lnTo>
                <a:lnTo>
                  <a:pt x="418" y="6"/>
                </a:lnTo>
                <a:lnTo>
                  <a:pt x="625" y="8"/>
                </a:lnTo>
                <a:lnTo>
                  <a:pt x="624" y="93"/>
                </a:lnTo>
                <a:lnTo>
                  <a:pt x="624" y="6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3" name="Freeform 23"/>
          <p:cNvSpPr>
            <a:spLocks/>
          </p:cNvSpPr>
          <p:nvPr/>
        </p:nvSpPr>
        <p:spPr bwMode="auto">
          <a:xfrm>
            <a:off x="6108700" y="4610100"/>
            <a:ext cx="266700" cy="334963"/>
          </a:xfrm>
          <a:custGeom>
            <a:avLst/>
            <a:gdLst>
              <a:gd name="T0" fmla="*/ 2147483646 w 672"/>
              <a:gd name="T1" fmla="*/ 0 h 844"/>
              <a:gd name="T2" fmla="*/ 2147483646 w 672"/>
              <a:gd name="T3" fmla="*/ 2147483646 h 844"/>
              <a:gd name="T4" fmla="*/ 2147483646 w 672"/>
              <a:gd name="T5" fmla="*/ 2147483646 h 844"/>
              <a:gd name="T6" fmla="*/ 2147483646 w 672"/>
              <a:gd name="T7" fmla="*/ 2147483646 h 844"/>
              <a:gd name="T8" fmla="*/ 2147483646 w 672"/>
              <a:gd name="T9" fmla="*/ 2147483646 h 844"/>
              <a:gd name="T10" fmla="*/ 2147483646 w 672"/>
              <a:gd name="T11" fmla="*/ 2147483646 h 844"/>
              <a:gd name="T12" fmla="*/ 2147483646 w 672"/>
              <a:gd name="T13" fmla="*/ 2147483646 h 844"/>
              <a:gd name="T14" fmla="*/ 2147483646 w 672"/>
              <a:gd name="T15" fmla="*/ 2147483646 h 844"/>
              <a:gd name="T16" fmla="*/ 2147483646 w 672"/>
              <a:gd name="T17" fmla="*/ 2147483646 h 844"/>
              <a:gd name="T18" fmla="*/ 2147483646 w 672"/>
              <a:gd name="T19" fmla="*/ 2147483646 h 844"/>
              <a:gd name="T20" fmla="*/ 0 w 672"/>
              <a:gd name="T21" fmla="*/ 2147483646 h 844"/>
              <a:gd name="T22" fmla="*/ 0 w 672"/>
              <a:gd name="T23" fmla="*/ 2147483646 h 844"/>
              <a:gd name="T24" fmla="*/ 2147483646 w 672"/>
              <a:gd name="T25" fmla="*/ 2147483646 h 844"/>
              <a:gd name="T26" fmla="*/ 2147483646 w 672"/>
              <a:gd name="T27" fmla="*/ 0 h 844"/>
              <a:gd name="T28" fmla="*/ 2147483646 w 672"/>
              <a:gd name="T29" fmla="*/ 0 h 8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72" h="844">
                <a:moveTo>
                  <a:pt x="659" y="0"/>
                </a:moveTo>
                <a:lnTo>
                  <a:pt x="662" y="169"/>
                </a:lnTo>
                <a:lnTo>
                  <a:pt x="666" y="396"/>
                </a:lnTo>
                <a:lnTo>
                  <a:pt x="672" y="843"/>
                </a:lnTo>
                <a:lnTo>
                  <a:pt x="372" y="843"/>
                </a:lnTo>
                <a:lnTo>
                  <a:pt x="294" y="843"/>
                </a:lnTo>
                <a:lnTo>
                  <a:pt x="87" y="844"/>
                </a:lnTo>
                <a:lnTo>
                  <a:pt x="81" y="637"/>
                </a:lnTo>
                <a:lnTo>
                  <a:pt x="59" y="396"/>
                </a:lnTo>
                <a:lnTo>
                  <a:pt x="2" y="172"/>
                </a:lnTo>
                <a:lnTo>
                  <a:pt x="0" y="171"/>
                </a:lnTo>
                <a:lnTo>
                  <a:pt x="0" y="169"/>
                </a:lnTo>
                <a:lnTo>
                  <a:pt x="500" y="166"/>
                </a:lnTo>
                <a:lnTo>
                  <a:pt x="498" y="0"/>
                </a:lnTo>
                <a:lnTo>
                  <a:pt x="659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4" name="Freeform 24"/>
          <p:cNvSpPr>
            <a:spLocks/>
          </p:cNvSpPr>
          <p:nvPr/>
        </p:nvSpPr>
        <p:spPr bwMode="auto">
          <a:xfrm>
            <a:off x="6059487" y="5210175"/>
            <a:ext cx="327025" cy="271463"/>
          </a:xfrm>
          <a:custGeom>
            <a:avLst/>
            <a:gdLst>
              <a:gd name="T0" fmla="*/ 2147483646 w 826"/>
              <a:gd name="T1" fmla="*/ 2147483646 h 680"/>
              <a:gd name="T2" fmla="*/ 2147483646 w 826"/>
              <a:gd name="T3" fmla="*/ 2147483646 h 680"/>
              <a:gd name="T4" fmla="*/ 2147483646 w 826"/>
              <a:gd name="T5" fmla="*/ 2147483646 h 680"/>
              <a:gd name="T6" fmla="*/ 2147483646 w 826"/>
              <a:gd name="T7" fmla="*/ 2147483646 h 680"/>
              <a:gd name="T8" fmla="*/ 2147483646 w 826"/>
              <a:gd name="T9" fmla="*/ 2147483646 h 680"/>
              <a:gd name="T10" fmla="*/ 2147483646 w 826"/>
              <a:gd name="T11" fmla="*/ 2147483646 h 680"/>
              <a:gd name="T12" fmla="*/ 2147483646 w 826"/>
              <a:gd name="T13" fmla="*/ 2147483646 h 680"/>
              <a:gd name="T14" fmla="*/ 2147483646 w 826"/>
              <a:gd name="T15" fmla="*/ 2147483646 h 680"/>
              <a:gd name="T16" fmla="*/ 2147483646 w 826"/>
              <a:gd name="T17" fmla="*/ 2147483646 h 680"/>
              <a:gd name="T18" fmla="*/ 2147483646 w 826"/>
              <a:gd name="T19" fmla="*/ 2147483646 h 680"/>
              <a:gd name="T20" fmla="*/ 2147483646 w 826"/>
              <a:gd name="T21" fmla="*/ 2147483646 h 680"/>
              <a:gd name="T22" fmla="*/ 2147483646 w 826"/>
              <a:gd name="T23" fmla="*/ 2147483646 h 680"/>
              <a:gd name="T24" fmla="*/ 2147483646 w 826"/>
              <a:gd name="T25" fmla="*/ 2147483646 h 680"/>
              <a:gd name="T26" fmla="*/ 2147483646 w 826"/>
              <a:gd name="T27" fmla="*/ 2147483646 h 680"/>
              <a:gd name="T28" fmla="*/ 2147483646 w 826"/>
              <a:gd name="T29" fmla="*/ 2147483646 h 680"/>
              <a:gd name="T30" fmla="*/ 2147483646 w 826"/>
              <a:gd name="T31" fmla="*/ 2147483646 h 680"/>
              <a:gd name="T32" fmla="*/ 2147483646 w 826"/>
              <a:gd name="T33" fmla="*/ 2147483646 h 680"/>
              <a:gd name="T34" fmla="*/ 2147483646 w 826"/>
              <a:gd name="T35" fmla="*/ 2147483646 h 680"/>
              <a:gd name="T36" fmla="*/ 2147483646 w 826"/>
              <a:gd name="T37" fmla="*/ 2147483646 h 680"/>
              <a:gd name="T38" fmla="*/ 2147483646 w 826"/>
              <a:gd name="T39" fmla="*/ 2147483646 h 680"/>
              <a:gd name="T40" fmla="*/ 2147483646 w 826"/>
              <a:gd name="T41" fmla="*/ 2147483646 h 680"/>
              <a:gd name="T42" fmla="*/ 2147483646 w 826"/>
              <a:gd name="T43" fmla="*/ 2147483646 h 680"/>
              <a:gd name="T44" fmla="*/ 2147483646 w 826"/>
              <a:gd name="T45" fmla="*/ 2147483646 h 680"/>
              <a:gd name="T46" fmla="*/ 2147483646 w 826"/>
              <a:gd name="T47" fmla="*/ 2147483646 h 680"/>
              <a:gd name="T48" fmla="*/ 2147483646 w 826"/>
              <a:gd name="T49" fmla="*/ 2147483646 h 680"/>
              <a:gd name="T50" fmla="*/ 2147483646 w 826"/>
              <a:gd name="T51" fmla="*/ 2147483646 h 680"/>
              <a:gd name="T52" fmla="*/ 2147483646 w 826"/>
              <a:gd name="T53" fmla="*/ 2147483646 h 680"/>
              <a:gd name="T54" fmla="*/ 2147483646 w 826"/>
              <a:gd name="T55" fmla="*/ 2147483646 h 680"/>
              <a:gd name="T56" fmla="*/ 2147483646 w 826"/>
              <a:gd name="T57" fmla="*/ 2147483646 h 680"/>
              <a:gd name="T58" fmla="*/ 2147483646 w 826"/>
              <a:gd name="T59" fmla="*/ 2147483646 h 680"/>
              <a:gd name="T60" fmla="*/ 2147483646 w 826"/>
              <a:gd name="T61" fmla="*/ 2147483646 h 680"/>
              <a:gd name="T62" fmla="*/ 2147483646 w 826"/>
              <a:gd name="T63" fmla="*/ 2147483646 h 680"/>
              <a:gd name="T64" fmla="*/ 2147483646 w 826"/>
              <a:gd name="T65" fmla="*/ 2147483646 h 680"/>
              <a:gd name="T66" fmla="*/ 2147483646 w 826"/>
              <a:gd name="T67" fmla="*/ 2147483646 h 680"/>
              <a:gd name="T68" fmla="*/ 2147483646 w 826"/>
              <a:gd name="T69" fmla="*/ 2147483646 h 680"/>
              <a:gd name="T70" fmla="*/ 2147483646 w 826"/>
              <a:gd name="T71" fmla="*/ 2147483646 h 680"/>
              <a:gd name="T72" fmla="*/ 2147483646 w 826"/>
              <a:gd name="T73" fmla="*/ 2147483646 h 680"/>
              <a:gd name="T74" fmla="*/ 2147483646 w 826"/>
              <a:gd name="T75" fmla="*/ 2147483646 h 680"/>
              <a:gd name="T76" fmla="*/ 2147483646 w 826"/>
              <a:gd name="T77" fmla="*/ 2147483646 h 680"/>
              <a:gd name="T78" fmla="*/ 2147483646 w 826"/>
              <a:gd name="T79" fmla="*/ 0 h 680"/>
              <a:gd name="T80" fmla="*/ 2147483646 w 826"/>
              <a:gd name="T81" fmla="*/ 2147483646 h 68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6" h="680">
                <a:moveTo>
                  <a:pt x="823" y="509"/>
                </a:moveTo>
                <a:lnTo>
                  <a:pt x="826" y="680"/>
                </a:lnTo>
                <a:lnTo>
                  <a:pt x="669" y="680"/>
                </a:lnTo>
                <a:lnTo>
                  <a:pt x="501" y="677"/>
                </a:lnTo>
                <a:lnTo>
                  <a:pt x="195" y="675"/>
                </a:lnTo>
                <a:lnTo>
                  <a:pt x="195" y="342"/>
                </a:lnTo>
                <a:lnTo>
                  <a:pt x="157" y="342"/>
                </a:lnTo>
                <a:lnTo>
                  <a:pt x="1" y="344"/>
                </a:lnTo>
                <a:lnTo>
                  <a:pt x="0" y="344"/>
                </a:lnTo>
                <a:lnTo>
                  <a:pt x="1" y="342"/>
                </a:lnTo>
                <a:lnTo>
                  <a:pt x="1" y="341"/>
                </a:lnTo>
                <a:lnTo>
                  <a:pt x="3" y="341"/>
                </a:lnTo>
                <a:lnTo>
                  <a:pt x="3" y="339"/>
                </a:lnTo>
                <a:lnTo>
                  <a:pt x="4" y="339"/>
                </a:lnTo>
                <a:lnTo>
                  <a:pt x="4" y="338"/>
                </a:lnTo>
                <a:lnTo>
                  <a:pt x="6" y="336"/>
                </a:lnTo>
                <a:lnTo>
                  <a:pt x="6" y="335"/>
                </a:lnTo>
                <a:lnTo>
                  <a:pt x="6" y="333"/>
                </a:lnTo>
                <a:lnTo>
                  <a:pt x="7" y="332"/>
                </a:lnTo>
                <a:lnTo>
                  <a:pt x="7" y="330"/>
                </a:lnTo>
                <a:lnTo>
                  <a:pt x="9" y="330"/>
                </a:lnTo>
                <a:lnTo>
                  <a:pt x="9" y="329"/>
                </a:lnTo>
                <a:lnTo>
                  <a:pt x="10" y="326"/>
                </a:lnTo>
                <a:lnTo>
                  <a:pt x="13" y="321"/>
                </a:lnTo>
                <a:lnTo>
                  <a:pt x="18" y="314"/>
                </a:lnTo>
                <a:lnTo>
                  <a:pt x="21" y="308"/>
                </a:lnTo>
                <a:lnTo>
                  <a:pt x="24" y="302"/>
                </a:lnTo>
                <a:lnTo>
                  <a:pt x="27" y="293"/>
                </a:lnTo>
                <a:lnTo>
                  <a:pt x="28" y="288"/>
                </a:lnTo>
                <a:lnTo>
                  <a:pt x="31" y="282"/>
                </a:lnTo>
                <a:lnTo>
                  <a:pt x="36" y="273"/>
                </a:lnTo>
                <a:lnTo>
                  <a:pt x="37" y="267"/>
                </a:lnTo>
                <a:lnTo>
                  <a:pt x="40" y="261"/>
                </a:lnTo>
                <a:lnTo>
                  <a:pt x="43" y="252"/>
                </a:lnTo>
                <a:lnTo>
                  <a:pt x="48" y="240"/>
                </a:lnTo>
                <a:lnTo>
                  <a:pt x="52" y="227"/>
                </a:lnTo>
                <a:lnTo>
                  <a:pt x="55" y="219"/>
                </a:lnTo>
                <a:lnTo>
                  <a:pt x="60" y="209"/>
                </a:lnTo>
                <a:lnTo>
                  <a:pt x="63" y="200"/>
                </a:lnTo>
                <a:lnTo>
                  <a:pt x="64" y="195"/>
                </a:lnTo>
                <a:lnTo>
                  <a:pt x="67" y="188"/>
                </a:lnTo>
                <a:lnTo>
                  <a:pt x="69" y="183"/>
                </a:lnTo>
                <a:lnTo>
                  <a:pt x="72" y="176"/>
                </a:lnTo>
                <a:lnTo>
                  <a:pt x="75" y="167"/>
                </a:lnTo>
                <a:lnTo>
                  <a:pt x="78" y="161"/>
                </a:lnTo>
                <a:lnTo>
                  <a:pt x="79" y="153"/>
                </a:lnTo>
                <a:lnTo>
                  <a:pt x="81" y="149"/>
                </a:lnTo>
                <a:lnTo>
                  <a:pt x="84" y="143"/>
                </a:lnTo>
                <a:lnTo>
                  <a:pt x="85" y="138"/>
                </a:lnTo>
                <a:lnTo>
                  <a:pt x="87" y="132"/>
                </a:lnTo>
                <a:lnTo>
                  <a:pt x="90" y="125"/>
                </a:lnTo>
                <a:lnTo>
                  <a:pt x="93" y="117"/>
                </a:lnTo>
                <a:lnTo>
                  <a:pt x="94" y="111"/>
                </a:lnTo>
                <a:lnTo>
                  <a:pt x="96" y="105"/>
                </a:lnTo>
                <a:lnTo>
                  <a:pt x="97" y="101"/>
                </a:lnTo>
                <a:lnTo>
                  <a:pt x="97" y="95"/>
                </a:lnTo>
                <a:lnTo>
                  <a:pt x="99" y="90"/>
                </a:lnTo>
                <a:lnTo>
                  <a:pt x="100" y="84"/>
                </a:lnTo>
                <a:lnTo>
                  <a:pt x="102" y="77"/>
                </a:lnTo>
                <a:lnTo>
                  <a:pt x="103" y="72"/>
                </a:lnTo>
                <a:lnTo>
                  <a:pt x="105" y="68"/>
                </a:lnTo>
                <a:lnTo>
                  <a:pt x="106" y="63"/>
                </a:lnTo>
                <a:lnTo>
                  <a:pt x="108" y="59"/>
                </a:lnTo>
                <a:lnTo>
                  <a:pt x="109" y="54"/>
                </a:lnTo>
                <a:lnTo>
                  <a:pt x="109" y="50"/>
                </a:lnTo>
                <a:lnTo>
                  <a:pt x="111" y="47"/>
                </a:lnTo>
                <a:lnTo>
                  <a:pt x="111" y="44"/>
                </a:lnTo>
                <a:lnTo>
                  <a:pt x="111" y="41"/>
                </a:lnTo>
                <a:lnTo>
                  <a:pt x="111" y="39"/>
                </a:lnTo>
                <a:lnTo>
                  <a:pt x="109" y="39"/>
                </a:lnTo>
                <a:lnTo>
                  <a:pt x="108" y="38"/>
                </a:lnTo>
                <a:lnTo>
                  <a:pt x="105" y="39"/>
                </a:lnTo>
                <a:lnTo>
                  <a:pt x="105" y="36"/>
                </a:lnTo>
                <a:lnTo>
                  <a:pt x="106" y="36"/>
                </a:lnTo>
                <a:lnTo>
                  <a:pt x="108" y="35"/>
                </a:lnTo>
                <a:lnTo>
                  <a:pt x="111" y="35"/>
                </a:lnTo>
                <a:lnTo>
                  <a:pt x="124" y="3"/>
                </a:lnTo>
                <a:lnTo>
                  <a:pt x="171" y="5"/>
                </a:lnTo>
                <a:lnTo>
                  <a:pt x="426" y="5"/>
                </a:lnTo>
                <a:lnTo>
                  <a:pt x="822" y="0"/>
                </a:lnTo>
                <a:lnTo>
                  <a:pt x="820" y="330"/>
                </a:lnTo>
                <a:lnTo>
                  <a:pt x="823" y="50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5" name="Freeform 25"/>
          <p:cNvSpPr>
            <a:spLocks/>
          </p:cNvSpPr>
          <p:nvPr/>
        </p:nvSpPr>
        <p:spPr bwMode="auto">
          <a:xfrm>
            <a:off x="6638925" y="5210175"/>
            <a:ext cx="320675" cy="269875"/>
          </a:xfrm>
          <a:custGeom>
            <a:avLst/>
            <a:gdLst>
              <a:gd name="T0" fmla="*/ 2147483646 w 810"/>
              <a:gd name="T1" fmla="*/ 0 h 678"/>
              <a:gd name="T2" fmla="*/ 2147483646 w 810"/>
              <a:gd name="T3" fmla="*/ 2147483646 h 678"/>
              <a:gd name="T4" fmla="*/ 2147483646 w 810"/>
              <a:gd name="T5" fmla="*/ 2147483646 h 678"/>
              <a:gd name="T6" fmla="*/ 2147483646 w 810"/>
              <a:gd name="T7" fmla="*/ 2147483646 h 678"/>
              <a:gd name="T8" fmla="*/ 2147483646 w 810"/>
              <a:gd name="T9" fmla="*/ 2147483646 h 678"/>
              <a:gd name="T10" fmla="*/ 2147483646 w 810"/>
              <a:gd name="T11" fmla="*/ 2147483646 h 678"/>
              <a:gd name="T12" fmla="*/ 2147483646 w 810"/>
              <a:gd name="T13" fmla="*/ 2147483646 h 678"/>
              <a:gd name="T14" fmla="*/ 2147483646 w 810"/>
              <a:gd name="T15" fmla="*/ 2147483646 h 678"/>
              <a:gd name="T16" fmla="*/ 2147483646 w 810"/>
              <a:gd name="T17" fmla="*/ 2147483646 h 678"/>
              <a:gd name="T18" fmla="*/ 2147483646 w 810"/>
              <a:gd name="T19" fmla="*/ 2147483646 h 678"/>
              <a:gd name="T20" fmla="*/ 2147483646 w 810"/>
              <a:gd name="T21" fmla="*/ 2147483646 h 678"/>
              <a:gd name="T22" fmla="*/ 0 w 810"/>
              <a:gd name="T23" fmla="*/ 2147483646 h 678"/>
              <a:gd name="T24" fmla="*/ 2147483646 w 810"/>
              <a:gd name="T25" fmla="*/ 2147483646 h 678"/>
              <a:gd name="T26" fmla="*/ 2147483646 w 810"/>
              <a:gd name="T27" fmla="*/ 2147483646 h 678"/>
              <a:gd name="T28" fmla="*/ 2147483646 w 810"/>
              <a:gd name="T29" fmla="*/ 0 h 678"/>
              <a:gd name="T30" fmla="*/ 2147483646 w 810"/>
              <a:gd name="T31" fmla="*/ 0 h 678"/>
              <a:gd name="T32" fmla="*/ 2147483646 w 810"/>
              <a:gd name="T33" fmla="*/ 0 h 678"/>
              <a:gd name="T34" fmla="*/ 2147483646 w 810"/>
              <a:gd name="T35" fmla="*/ 0 h 67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0" h="678">
                <a:moveTo>
                  <a:pt x="798" y="0"/>
                </a:moveTo>
                <a:lnTo>
                  <a:pt x="797" y="262"/>
                </a:lnTo>
                <a:lnTo>
                  <a:pt x="806" y="480"/>
                </a:lnTo>
                <a:lnTo>
                  <a:pt x="810" y="678"/>
                </a:lnTo>
                <a:lnTo>
                  <a:pt x="755" y="676"/>
                </a:lnTo>
                <a:lnTo>
                  <a:pt x="650" y="675"/>
                </a:lnTo>
                <a:lnTo>
                  <a:pt x="437" y="673"/>
                </a:lnTo>
                <a:lnTo>
                  <a:pt x="117" y="673"/>
                </a:lnTo>
                <a:lnTo>
                  <a:pt x="9" y="675"/>
                </a:lnTo>
                <a:lnTo>
                  <a:pt x="5" y="331"/>
                </a:lnTo>
                <a:lnTo>
                  <a:pt x="3" y="171"/>
                </a:lnTo>
                <a:lnTo>
                  <a:pt x="0" y="4"/>
                </a:lnTo>
                <a:lnTo>
                  <a:pt x="149" y="1"/>
                </a:lnTo>
                <a:lnTo>
                  <a:pt x="240" y="1"/>
                </a:lnTo>
                <a:lnTo>
                  <a:pt x="314" y="0"/>
                </a:lnTo>
                <a:lnTo>
                  <a:pt x="411" y="0"/>
                </a:lnTo>
                <a:lnTo>
                  <a:pt x="530" y="0"/>
                </a:lnTo>
                <a:lnTo>
                  <a:pt x="798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6" name="Freeform 26"/>
          <p:cNvSpPr>
            <a:spLocks/>
          </p:cNvSpPr>
          <p:nvPr/>
        </p:nvSpPr>
        <p:spPr bwMode="auto">
          <a:xfrm>
            <a:off x="6108700" y="4945063"/>
            <a:ext cx="396875" cy="268287"/>
          </a:xfrm>
          <a:custGeom>
            <a:avLst/>
            <a:gdLst>
              <a:gd name="T0" fmla="*/ 2147483646 w 1002"/>
              <a:gd name="T1" fmla="*/ 2147483646 h 675"/>
              <a:gd name="T2" fmla="*/ 2147483646 w 1002"/>
              <a:gd name="T3" fmla="*/ 2147483646 h 675"/>
              <a:gd name="T4" fmla="*/ 2147483646 w 1002"/>
              <a:gd name="T5" fmla="*/ 2147483646 h 675"/>
              <a:gd name="T6" fmla="*/ 2147483646 w 1002"/>
              <a:gd name="T7" fmla="*/ 2147483646 h 675"/>
              <a:gd name="T8" fmla="*/ 2147483646 w 1002"/>
              <a:gd name="T9" fmla="*/ 2147483646 h 675"/>
              <a:gd name="T10" fmla="*/ 2147483646 w 1002"/>
              <a:gd name="T11" fmla="*/ 2147483646 h 675"/>
              <a:gd name="T12" fmla="*/ 2147483646 w 1002"/>
              <a:gd name="T13" fmla="*/ 2147483646 h 675"/>
              <a:gd name="T14" fmla="*/ 0 w 1002"/>
              <a:gd name="T15" fmla="*/ 2147483646 h 675"/>
              <a:gd name="T16" fmla="*/ 2147483646 w 1002"/>
              <a:gd name="T17" fmla="*/ 2147483646 h 675"/>
              <a:gd name="T18" fmla="*/ 2147483646 w 1002"/>
              <a:gd name="T19" fmla="*/ 2147483646 h 675"/>
              <a:gd name="T20" fmla="*/ 2147483646 w 1002"/>
              <a:gd name="T21" fmla="*/ 2147483646 h 675"/>
              <a:gd name="T22" fmla="*/ 2147483646 w 1002"/>
              <a:gd name="T23" fmla="*/ 2147483646 h 675"/>
              <a:gd name="T24" fmla="*/ 2147483646 w 1002"/>
              <a:gd name="T25" fmla="*/ 2147483646 h 675"/>
              <a:gd name="T26" fmla="*/ 2147483646 w 1002"/>
              <a:gd name="T27" fmla="*/ 2147483646 h 675"/>
              <a:gd name="T28" fmla="*/ 2147483646 w 1002"/>
              <a:gd name="T29" fmla="*/ 2147483646 h 675"/>
              <a:gd name="T30" fmla="*/ 2147483646 w 1002"/>
              <a:gd name="T31" fmla="*/ 2147483646 h 675"/>
              <a:gd name="T32" fmla="*/ 2147483646 w 1002"/>
              <a:gd name="T33" fmla="*/ 2147483646 h 675"/>
              <a:gd name="T34" fmla="*/ 2147483646 w 1002"/>
              <a:gd name="T35" fmla="*/ 2147483646 h 675"/>
              <a:gd name="T36" fmla="*/ 2147483646 w 1002"/>
              <a:gd name="T37" fmla="*/ 2147483646 h 675"/>
              <a:gd name="T38" fmla="*/ 2147483646 w 1002"/>
              <a:gd name="T39" fmla="*/ 2147483646 h 675"/>
              <a:gd name="T40" fmla="*/ 2147483646 w 1002"/>
              <a:gd name="T41" fmla="*/ 2147483646 h 675"/>
              <a:gd name="T42" fmla="*/ 2147483646 w 1002"/>
              <a:gd name="T43" fmla="*/ 2147483646 h 675"/>
              <a:gd name="T44" fmla="*/ 2147483646 w 1002"/>
              <a:gd name="T45" fmla="*/ 2147483646 h 675"/>
              <a:gd name="T46" fmla="*/ 2147483646 w 1002"/>
              <a:gd name="T47" fmla="*/ 2147483646 h 675"/>
              <a:gd name="T48" fmla="*/ 2147483646 w 1002"/>
              <a:gd name="T49" fmla="*/ 2147483646 h 675"/>
              <a:gd name="T50" fmla="*/ 2147483646 w 1002"/>
              <a:gd name="T51" fmla="*/ 2147483646 h 675"/>
              <a:gd name="T52" fmla="*/ 2147483646 w 1002"/>
              <a:gd name="T53" fmla="*/ 2147483646 h 675"/>
              <a:gd name="T54" fmla="*/ 2147483646 w 1002"/>
              <a:gd name="T55" fmla="*/ 2147483646 h 675"/>
              <a:gd name="T56" fmla="*/ 2147483646 w 1002"/>
              <a:gd name="T57" fmla="*/ 2147483646 h 675"/>
              <a:gd name="T58" fmla="*/ 2147483646 w 1002"/>
              <a:gd name="T59" fmla="*/ 2147483646 h 675"/>
              <a:gd name="T60" fmla="*/ 2147483646 w 1002"/>
              <a:gd name="T61" fmla="*/ 2147483646 h 675"/>
              <a:gd name="T62" fmla="*/ 2147483646 w 1002"/>
              <a:gd name="T63" fmla="*/ 2147483646 h 675"/>
              <a:gd name="T64" fmla="*/ 2147483646 w 1002"/>
              <a:gd name="T65" fmla="*/ 2147483646 h 675"/>
              <a:gd name="T66" fmla="*/ 2147483646 w 1002"/>
              <a:gd name="T67" fmla="*/ 2147483646 h 675"/>
              <a:gd name="T68" fmla="*/ 2147483646 w 1002"/>
              <a:gd name="T69" fmla="*/ 2147483646 h 675"/>
              <a:gd name="T70" fmla="*/ 2147483646 w 1002"/>
              <a:gd name="T71" fmla="*/ 2147483646 h 675"/>
              <a:gd name="T72" fmla="*/ 2147483646 w 1002"/>
              <a:gd name="T73" fmla="*/ 2147483646 h 675"/>
              <a:gd name="T74" fmla="*/ 2147483646 w 1002"/>
              <a:gd name="T75" fmla="*/ 2147483646 h 675"/>
              <a:gd name="T76" fmla="*/ 2147483646 w 1002"/>
              <a:gd name="T77" fmla="*/ 2147483646 h 675"/>
              <a:gd name="T78" fmla="*/ 2147483646 w 1002"/>
              <a:gd name="T79" fmla="*/ 2147483646 h 675"/>
              <a:gd name="T80" fmla="*/ 2147483646 w 1002"/>
              <a:gd name="T81" fmla="*/ 2147483646 h 675"/>
              <a:gd name="T82" fmla="*/ 2147483646 w 1002"/>
              <a:gd name="T83" fmla="*/ 2147483646 h 675"/>
              <a:gd name="T84" fmla="*/ 2147483646 w 1002"/>
              <a:gd name="T85" fmla="*/ 2147483646 h 675"/>
              <a:gd name="T86" fmla="*/ 2147483646 w 1002"/>
              <a:gd name="T87" fmla="*/ 2147483646 h 675"/>
              <a:gd name="T88" fmla="*/ 2147483646 w 1002"/>
              <a:gd name="T89" fmla="*/ 2147483646 h 675"/>
              <a:gd name="T90" fmla="*/ 2147483646 w 1002"/>
              <a:gd name="T91" fmla="*/ 2147483646 h 675"/>
              <a:gd name="T92" fmla="*/ 2147483646 w 1002"/>
              <a:gd name="T93" fmla="*/ 2147483646 h 675"/>
              <a:gd name="T94" fmla="*/ 2147483646 w 1002"/>
              <a:gd name="T95" fmla="*/ 2147483646 h 675"/>
              <a:gd name="T96" fmla="*/ 2147483646 w 1002"/>
              <a:gd name="T97" fmla="*/ 2147483646 h 675"/>
              <a:gd name="T98" fmla="*/ 2147483646 w 1002"/>
              <a:gd name="T99" fmla="*/ 2147483646 h 675"/>
              <a:gd name="T100" fmla="*/ 2147483646 w 1002"/>
              <a:gd name="T101" fmla="*/ 0 h 675"/>
              <a:gd name="T102" fmla="*/ 2147483646 w 1002"/>
              <a:gd name="T103" fmla="*/ 0 h 675"/>
              <a:gd name="T104" fmla="*/ 2147483646 w 1002"/>
              <a:gd name="T105" fmla="*/ 0 h 675"/>
              <a:gd name="T106" fmla="*/ 2147483646 w 1002"/>
              <a:gd name="T107" fmla="*/ 0 h 675"/>
              <a:gd name="T108" fmla="*/ 2147483646 w 1002"/>
              <a:gd name="T109" fmla="*/ 0 h 675"/>
              <a:gd name="T110" fmla="*/ 2147483646 w 1002"/>
              <a:gd name="T111" fmla="*/ 2147483646 h 675"/>
              <a:gd name="T112" fmla="*/ 2147483646 w 1002"/>
              <a:gd name="T113" fmla="*/ 2147483646 h 675"/>
              <a:gd name="T114" fmla="*/ 2147483646 w 1002"/>
              <a:gd name="T115" fmla="*/ 2147483646 h 67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02" h="675">
                <a:moveTo>
                  <a:pt x="1002" y="399"/>
                </a:moveTo>
                <a:lnTo>
                  <a:pt x="1002" y="670"/>
                </a:lnTo>
                <a:lnTo>
                  <a:pt x="836" y="670"/>
                </a:lnTo>
                <a:lnTo>
                  <a:pt x="719" y="670"/>
                </a:lnTo>
                <a:lnTo>
                  <a:pt x="698" y="670"/>
                </a:lnTo>
                <a:lnTo>
                  <a:pt x="302" y="675"/>
                </a:lnTo>
                <a:lnTo>
                  <a:pt x="47" y="675"/>
                </a:lnTo>
                <a:lnTo>
                  <a:pt x="0" y="673"/>
                </a:lnTo>
                <a:lnTo>
                  <a:pt x="2" y="672"/>
                </a:lnTo>
                <a:lnTo>
                  <a:pt x="3" y="669"/>
                </a:lnTo>
                <a:lnTo>
                  <a:pt x="3" y="663"/>
                </a:lnTo>
                <a:lnTo>
                  <a:pt x="5" y="658"/>
                </a:lnTo>
                <a:lnTo>
                  <a:pt x="8" y="651"/>
                </a:lnTo>
                <a:lnTo>
                  <a:pt x="11" y="642"/>
                </a:lnTo>
                <a:lnTo>
                  <a:pt x="14" y="634"/>
                </a:lnTo>
                <a:lnTo>
                  <a:pt x="15" y="630"/>
                </a:lnTo>
                <a:lnTo>
                  <a:pt x="17" y="625"/>
                </a:lnTo>
                <a:lnTo>
                  <a:pt x="18" y="619"/>
                </a:lnTo>
                <a:lnTo>
                  <a:pt x="20" y="613"/>
                </a:lnTo>
                <a:lnTo>
                  <a:pt x="21" y="609"/>
                </a:lnTo>
                <a:lnTo>
                  <a:pt x="23" y="603"/>
                </a:lnTo>
                <a:lnTo>
                  <a:pt x="23" y="597"/>
                </a:lnTo>
                <a:lnTo>
                  <a:pt x="24" y="592"/>
                </a:lnTo>
                <a:lnTo>
                  <a:pt x="26" y="583"/>
                </a:lnTo>
                <a:lnTo>
                  <a:pt x="27" y="579"/>
                </a:lnTo>
                <a:lnTo>
                  <a:pt x="29" y="574"/>
                </a:lnTo>
                <a:lnTo>
                  <a:pt x="29" y="570"/>
                </a:lnTo>
                <a:lnTo>
                  <a:pt x="30" y="565"/>
                </a:lnTo>
                <a:lnTo>
                  <a:pt x="30" y="561"/>
                </a:lnTo>
                <a:lnTo>
                  <a:pt x="32" y="556"/>
                </a:lnTo>
                <a:lnTo>
                  <a:pt x="33" y="550"/>
                </a:lnTo>
                <a:lnTo>
                  <a:pt x="38" y="522"/>
                </a:lnTo>
                <a:lnTo>
                  <a:pt x="38" y="520"/>
                </a:lnTo>
                <a:lnTo>
                  <a:pt x="38" y="519"/>
                </a:lnTo>
                <a:lnTo>
                  <a:pt x="38" y="517"/>
                </a:lnTo>
                <a:lnTo>
                  <a:pt x="92" y="105"/>
                </a:lnTo>
                <a:lnTo>
                  <a:pt x="92" y="82"/>
                </a:lnTo>
                <a:lnTo>
                  <a:pt x="92" y="78"/>
                </a:lnTo>
                <a:lnTo>
                  <a:pt x="92" y="73"/>
                </a:lnTo>
                <a:lnTo>
                  <a:pt x="92" y="67"/>
                </a:lnTo>
                <a:lnTo>
                  <a:pt x="90" y="64"/>
                </a:lnTo>
                <a:lnTo>
                  <a:pt x="92" y="58"/>
                </a:lnTo>
                <a:lnTo>
                  <a:pt x="92" y="54"/>
                </a:lnTo>
                <a:lnTo>
                  <a:pt x="92" y="49"/>
                </a:lnTo>
                <a:lnTo>
                  <a:pt x="90" y="45"/>
                </a:lnTo>
                <a:lnTo>
                  <a:pt x="90" y="42"/>
                </a:lnTo>
                <a:lnTo>
                  <a:pt x="90" y="37"/>
                </a:lnTo>
                <a:lnTo>
                  <a:pt x="90" y="36"/>
                </a:lnTo>
                <a:lnTo>
                  <a:pt x="90" y="3"/>
                </a:lnTo>
                <a:lnTo>
                  <a:pt x="90" y="1"/>
                </a:lnTo>
                <a:lnTo>
                  <a:pt x="297" y="0"/>
                </a:lnTo>
                <a:lnTo>
                  <a:pt x="375" y="0"/>
                </a:lnTo>
                <a:lnTo>
                  <a:pt x="675" y="0"/>
                </a:lnTo>
                <a:lnTo>
                  <a:pt x="807" y="0"/>
                </a:lnTo>
                <a:lnTo>
                  <a:pt x="890" y="0"/>
                </a:lnTo>
                <a:lnTo>
                  <a:pt x="999" y="1"/>
                </a:lnTo>
                <a:lnTo>
                  <a:pt x="999" y="180"/>
                </a:lnTo>
                <a:lnTo>
                  <a:pt x="1002" y="3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7" name="Freeform 27"/>
          <p:cNvSpPr>
            <a:spLocks/>
          </p:cNvSpPr>
          <p:nvPr/>
        </p:nvSpPr>
        <p:spPr bwMode="auto">
          <a:xfrm>
            <a:off x="6505575" y="4943475"/>
            <a:ext cx="257175" cy="268288"/>
          </a:xfrm>
          <a:custGeom>
            <a:avLst/>
            <a:gdLst>
              <a:gd name="T0" fmla="*/ 2147483646 w 650"/>
              <a:gd name="T1" fmla="*/ 2147483646 h 678"/>
              <a:gd name="T2" fmla="*/ 2147483646 w 650"/>
              <a:gd name="T3" fmla="*/ 0 h 678"/>
              <a:gd name="T4" fmla="*/ 2147483646 w 650"/>
              <a:gd name="T5" fmla="*/ 2147483646 h 678"/>
              <a:gd name="T6" fmla="*/ 2147483646 w 650"/>
              <a:gd name="T7" fmla="*/ 2147483646 h 678"/>
              <a:gd name="T8" fmla="*/ 2147483646 w 650"/>
              <a:gd name="T9" fmla="*/ 2147483646 h 678"/>
              <a:gd name="T10" fmla="*/ 2147483646 w 650"/>
              <a:gd name="T11" fmla="*/ 2147483646 h 678"/>
              <a:gd name="T12" fmla="*/ 2147483646 w 650"/>
              <a:gd name="T13" fmla="*/ 2147483646 h 678"/>
              <a:gd name="T14" fmla="*/ 0 w 650"/>
              <a:gd name="T15" fmla="*/ 2147483646 h 678"/>
              <a:gd name="T16" fmla="*/ 0 w 650"/>
              <a:gd name="T17" fmla="*/ 2147483646 h 678"/>
              <a:gd name="T18" fmla="*/ 2147483646 w 650"/>
              <a:gd name="T19" fmla="*/ 2147483646 h 678"/>
              <a:gd name="T20" fmla="*/ 2147483646 w 650"/>
              <a:gd name="T21" fmla="*/ 2147483646 h 678"/>
              <a:gd name="T22" fmla="*/ 2147483646 w 650"/>
              <a:gd name="T23" fmla="*/ 2147483646 h 678"/>
              <a:gd name="T24" fmla="*/ 2147483646 w 650"/>
              <a:gd name="T25" fmla="*/ 2147483646 h 678"/>
              <a:gd name="T26" fmla="*/ 2147483646 w 650"/>
              <a:gd name="T27" fmla="*/ 2147483646 h 678"/>
              <a:gd name="T28" fmla="*/ 2147483646 w 650"/>
              <a:gd name="T29" fmla="*/ 2147483646 h 678"/>
              <a:gd name="T30" fmla="*/ 2147483646 w 650"/>
              <a:gd name="T31" fmla="*/ 2147483646 h 678"/>
              <a:gd name="T32" fmla="*/ 2147483646 w 650"/>
              <a:gd name="T33" fmla="*/ 2147483646 h 678"/>
              <a:gd name="T34" fmla="*/ 2147483646 w 650"/>
              <a:gd name="T35" fmla="*/ 2147483646 h 678"/>
              <a:gd name="T36" fmla="*/ 2147483646 w 650"/>
              <a:gd name="T37" fmla="*/ 2147483646 h 67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0" h="678">
                <a:moveTo>
                  <a:pt x="644" y="59"/>
                </a:moveTo>
                <a:lnTo>
                  <a:pt x="645" y="0"/>
                </a:lnTo>
                <a:lnTo>
                  <a:pt x="576" y="2"/>
                </a:lnTo>
                <a:lnTo>
                  <a:pt x="405" y="2"/>
                </a:lnTo>
                <a:lnTo>
                  <a:pt x="323" y="2"/>
                </a:lnTo>
                <a:lnTo>
                  <a:pt x="188" y="3"/>
                </a:lnTo>
                <a:lnTo>
                  <a:pt x="62" y="5"/>
                </a:lnTo>
                <a:lnTo>
                  <a:pt x="0" y="6"/>
                </a:lnTo>
                <a:lnTo>
                  <a:pt x="0" y="185"/>
                </a:lnTo>
                <a:lnTo>
                  <a:pt x="3" y="404"/>
                </a:lnTo>
                <a:lnTo>
                  <a:pt x="3" y="675"/>
                </a:lnTo>
                <a:lnTo>
                  <a:pt x="99" y="675"/>
                </a:lnTo>
                <a:lnTo>
                  <a:pt x="195" y="678"/>
                </a:lnTo>
                <a:lnTo>
                  <a:pt x="336" y="678"/>
                </a:lnTo>
                <a:lnTo>
                  <a:pt x="485" y="675"/>
                </a:lnTo>
                <a:lnTo>
                  <a:pt x="576" y="675"/>
                </a:lnTo>
                <a:lnTo>
                  <a:pt x="650" y="674"/>
                </a:lnTo>
                <a:lnTo>
                  <a:pt x="644" y="308"/>
                </a:lnTo>
                <a:lnTo>
                  <a:pt x="644" y="5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8" name="Freeform 28"/>
          <p:cNvSpPr>
            <a:spLocks/>
          </p:cNvSpPr>
          <p:nvPr/>
        </p:nvSpPr>
        <p:spPr bwMode="auto">
          <a:xfrm>
            <a:off x="6642100" y="5476875"/>
            <a:ext cx="254000" cy="241300"/>
          </a:xfrm>
          <a:custGeom>
            <a:avLst/>
            <a:gdLst>
              <a:gd name="T0" fmla="*/ 2147483646 w 642"/>
              <a:gd name="T1" fmla="*/ 2147483646 h 605"/>
              <a:gd name="T2" fmla="*/ 2147483646 w 642"/>
              <a:gd name="T3" fmla="*/ 2147483646 h 605"/>
              <a:gd name="T4" fmla="*/ 2147483646 w 642"/>
              <a:gd name="T5" fmla="*/ 2147483646 h 605"/>
              <a:gd name="T6" fmla="*/ 2147483646 w 642"/>
              <a:gd name="T7" fmla="*/ 2147483646 h 605"/>
              <a:gd name="T8" fmla="*/ 2147483646 w 642"/>
              <a:gd name="T9" fmla="*/ 2147483646 h 605"/>
              <a:gd name="T10" fmla="*/ 2147483646 w 642"/>
              <a:gd name="T11" fmla="*/ 2147483646 h 605"/>
              <a:gd name="T12" fmla="*/ 2147483646 w 642"/>
              <a:gd name="T13" fmla="*/ 2147483646 h 605"/>
              <a:gd name="T14" fmla="*/ 2147483646 w 642"/>
              <a:gd name="T15" fmla="*/ 2147483646 h 605"/>
              <a:gd name="T16" fmla="*/ 2147483646 w 642"/>
              <a:gd name="T17" fmla="*/ 2147483646 h 605"/>
              <a:gd name="T18" fmla="*/ 2147483646 w 642"/>
              <a:gd name="T19" fmla="*/ 2147483646 h 605"/>
              <a:gd name="T20" fmla="*/ 2147483646 w 642"/>
              <a:gd name="T21" fmla="*/ 2147483646 h 605"/>
              <a:gd name="T22" fmla="*/ 2147483646 w 642"/>
              <a:gd name="T23" fmla="*/ 2147483646 h 605"/>
              <a:gd name="T24" fmla="*/ 0 w 642"/>
              <a:gd name="T25" fmla="*/ 2147483646 h 605"/>
              <a:gd name="T26" fmla="*/ 2147483646 w 642"/>
              <a:gd name="T27" fmla="*/ 0 h 605"/>
              <a:gd name="T28" fmla="*/ 2147483646 w 642"/>
              <a:gd name="T29" fmla="*/ 0 h 605"/>
              <a:gd name="T30" fmla="*/ 2147483646 w 642"/>
              <a:gd name="T31" fmla="*/ 2147483646 h 60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2" h="605">
                <a:moveTo>
                  <a:pt x="641" y="2"/>
                </a:moveTo>
                <a:lnTo>
                  <a:pt x="641" y="197"/>
                </a:lnTo>
                <a:lnTo>
                  <a:pt x="642" y="309"/>
                </a:lnTo>
                <a:lnTo>
                  <a:pt x="642" y="603"/>
                </a:lnTo>
                <a:lnTo>
                  <a:pt x="402" y="605"/>
                </a:lnTo>
                <a:lnTo>
                  <a:pt x="231" y="603"/>
                </a:lnTo>
                <a:lnTo>
                  <a:pt x="132" y="605"/>
                </a:lnTo>
                <a:lnTo>
                  <a:pt x="93" y="605"/>
                </a:lnTo>
                <a:lnTo>
                  <a:pt x="60" y="603"/>
                </a:lnTo>
                <a:lnTo>
                  <a:pt x="2" y="603"/>
                </a:lnTo>
                <a:lnTo>
                  <a:pt x="2" y="381"/>
                </a:lnTo>
                <a:lnTo>
                  <a:pt x="2" y="197"/>
                </a:lnTo>
                <a:lnTo>
                  <a:pt x="0" y="2"/>
                </a:lnTo>
                <a:lnTo>
                  <a:pt x="108" y="0"/>
                </a:lnTo>
                <a:lnTo>
                  <a:pt x="428" y="0"/>
                </a:lnTo>
                <a:lnTo>
                  <a:pt x="641" y="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79" name="Freeform 29"/>
          <p:cNvSpPr>
            <a:spLocks/>
          </p:cNvSpPr>
          <p:nvPr/>
        </p:nvSpPr>
        <p:spPr bwMode="auto">
          <a:xfrm>
            <a:off x="6134100" y="5478463"/>
            <a:ext cx="255587" cy="238125"/>
          </a:xfrm>
          <a:custGeom>
            <a:avLst/>
            <a:gdLst>
              <a:gd name="T0" fmla="*/ 2147483646 w 641"/>
              <a:gd name="T1" fmla="*/ 2147483646 h 600"/>
              <a:gd name="T2" fmla="*/ 2147483646 w 641"/>
              <a:gd name="T3" fmla="*/ 2147483646 h 600"/>
              <a:gd name="T4" fmla="*/ 2147483646 w 641"/>
              <a:gd name="T5" fmla="*/ 2147483646 h 600"/>
              <a:gd name="T6" fmla="*/ 2147483646 w 641"/>
              <a:gd name="T7" fmla="*/ 2147483646 h 600"/>
              <a:gd name="T8" fmla="*/ 2147483646 w 641"/>
              <a:gd name="T9" fmla="*/ 0 h 600"/>
              <a:gd name="T10" fmla="*/ 2147483646 w 641"/>
              <a:gd name="T11" fmla="*/ 2147483646 h 600"/>
              <a:gd name="T12" fmla="*/ 0 w 641"/>
              <a:gd name="T13" fmla="*/ 2147483646 h 600"/>
              <a:gd name="T14" fmla="*/ 2147483646 w 641"/>
              <a:gd name="T15" fmla="*/ 2147483646 h 600"/>
              <a:gd name="T16" fmla="*/ 2147483646 w 641"/>
              <a:gd name="T17" fmla="*/ 2147483646 h 600"/>
              <a:gd name="T18" fmla="*/ 2147483646 w 641"/>
              <a:gd name="T19" fmla="*/ 2147483646 h 600"/>
              <a:gd name="T20" fmla="*/ 2147483646 w 641"/>
              <a:gd name="T21" fmla="*/ 2147483646 h 600"/>
              <a:gd name="T22" fmla="*/ 2147483646 w 641"/>
              <a:gd name="T23" fmla="*/ 2147483646 h 60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1" h="600">
                <a:moveTo>
                  <a:pt x="636" y="59"/>
                </a:moveTo>
                <a:lnTo>
                  <a:pt x="636" y="5"/>
                </a:lnTo>
                <a:lnTo>
                  <a:pt x="479" y="5"/>
                </a:lnTo>
                <a:lnTo>
                  <a:pt x="311" y="2"/>
                </a:lnTo>
                <a:lnTo>
                  <a:pt x="5" y="0"/>
                </a:lnTo>
                <a:lnTo>
                  <a:pt x="5" y="137"/>
                </a:lnTo>
                <a:lnTo>
                  <a:pt x="0" y="600"/>
                </a:lnTo>
                <a:lnTo>
                  <a:pt x="227" y="599"/>
                </a:lnTo>
                <a:lnTo>
                  <a:pt x="311" y="600"/>
                </a:lnTo>
                <a:lnTo>
                  <a:pt x="641" y="600"/>
                </a:lnTo>
                <a:lnTo>
                  <a:pt x="638" y="137"/>
                </a:lnTo>
                <a:lnTo>
                  <a:pt x="636" y="5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0" name="Freeform 30"/>
          <p:cNvSpPr>
            <a:spLocks/>
          </p:cNvSpPr>
          <p:nvPr/>
        </p:nvSpPr>
        <p:spPr bwMode="auto">
          <a:xfrm>
            <a:off x="6384925" y="5210175"/>
            <a:ext cx="257175" cy="271463"/>
          </a:xfrm>
          <a:custGeom>
            <a:avLst/>
            <a:gdLst>
              <a:gd name="T0" fmla="*/ 2147483646 w 648"/>
              <a:gd name="T1" fmla="*/ 2147483646 h 680"/>
              <a:gd name="T2" fmla="*/ 2147483646 w 648"/>
              <a:gd name="T3" fmla="*/ 2147483646 h 680"/>
              <a:gd name="T4" fmla="*/ 2147483646 w 648"/>
              <a:gd name="T5" fmla="*/ 2147483646 h 680"/>
              <a:gd name="T6" fmla="*/ 2147483646 w 648"/>
              <a:gd name="T7" fmla="*/ 2147483646 h 680"/>
              <a:gd name="T8" fmla="*/ 2147483646 w 648"/>
              <a:gd name="T9" fmla="*/ 2147483646 h 680"/>
              <a:gd name="T10" fmla="*/ 2147483646 w 648"/>
              <a:gd name="T11" fmla="*/ 2147483646 h 680"/>
              <a:gd name="T12" fmla="*/ 2147483646 w 648"/>
              <a:gd name="T13" fmla="*/ 2147483646 h 680"/>
              <a:gd name="T14" fmla="*/ 2147483646 w 648"/>
              <a:gd name="T15" fmla="*/ 2147483646 h 680"/>
              <a:gd name="T16" fmla="*/ 0 w 648"/>
              <a:gd name="T17" fmla="*/ 2147483646 h 680"/>
              <a:gd name="T18" fmla="*/ 2147483646 w 648"/>
              <a:gd name="T19" fmla="*/ 0 h 680"/>
              <a:gd name="T20" fmla="*/ 2147483646 w 648"/>
              <a:gd name="T21" fmla="*/ 0 h 680"/>
              <a:gd name="T22" fmla="*/ 2147483646 w 648"/>
              <a:gd name="T23" fmla="*/ 0 h 680"/>
              <a:gd name="T24" fmla="*/ 2147483646 w 648"/>
              <a:gd name="T25" fmla="*/ 0 h 680"/>
              <a:gd name="T26" fmla="*/ 2147483646 w 648"/>
              <a:gd name="T27" fmla="*/ 0 h 680"/>
              <a:gd name="T28" fmla="*/ 2147483646 w 648"/>
              <a:gd name="T29" fmla="*/ 2147483646 h 680"/>
              <a:gd name="T30" fmla="*/ 2147483646 w 648"/>
              <a:gd name="T31" fmla="*/ 2147483646 h 6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8" h="680">
                <a:moveTo>
                  <a:pt x="639" y="3"/>
                </a:moveTo>
                <a:lnTo>
                  <a:pt x="642" y="170"/>
                </a:lnTo>
                <a:lnTo>
                  <a:pt x="644" y="330"/>
                </a:lnTo>
                <a:lnTo>
                  <a:pt x="648" y="674"/>
                </a:lnTo>
                <a:lnTo>
                  <a:pt x="365" y="675"/>
                </a:lnTo>
                <a:lnTo>
                  <a:pt x="62" y="678"/>
                </a:lnTo>
                <a:lnTo>
                  <a:pt x="6" y="680"/>
                </a:lnTo>
                <a:lnTo>
                  <a:pt x="3" y="509"/>
                </a:lnTo>
                <a:lnTo>
                  <a:pt x="0" y="330"/>
                </a:lnTo>
                <a:lnTo>
                  <a:pt x="2" y="0"/>
                </a:lnTo>
                <a:lnTo>
                  <a:pt x="23" y="0"/>
                </a:lnTo>
                <a:lnTo>
                  <a:pt x="140" y="0"/>
                </a:lnTo>
                <a:lnTo>
                  <a:pt x="306" y="0"/>
                </a:lnTo>
                <a:lnTo>
                  <a:pt x="402" y="0"/>
                </a:lnTo>
                <a:lnTo>
                  <a:pt x="498" y="3"/>
                </a:lnTo>
                <a:lnTo>
                  <a:pt x="639" y="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1" name="Freeform 31"/>
          <p:cNvSpPr>
            <a:spLocks/>
          </p:cNvSpPr>
          <p:nvPr/>
        </p:nvSpPr>
        <p:spPr bwMode="auto">
          <a:xfrm>
            <a:off x="6386512" y="5478463"/>
            <a:ext cx="255588" cy="239712"/>
          </a:xfrm>
          <a:custGeom>
            <a:avLst/>
            <a:gdLst>
              <a:gd name="T0" fmla="*/ 2147483646 w 644"/>
              <a:gd name="T1" fmla="*/ 2147483646 h 603"/>
              <a:gd name="T2" fmla="*/ 2147483646 w 644"/>
              <a:gd name="T3" fmla="*/ 2147483646 h 603"/>
              <a:gd name="T4" fmla="*/ 2147483646 w 644"/>
              <a:gd name="T5" fmla="*/ 2147483646 h 603"/>
              <a:gd name="T6" fmla="*/ 2147483646 w 644"/>
              <a:gd name="T7" fmla="*/ 2147483646 h 603"/>
              <a:gd name="T8" fmla="*/ 2147483646 w 644"/>
              <a:gd name="T9" fmla="*/ 2147483646 h 603"/>
              <a:gd name="T10" fmla="*/ 2147483646 w 644"/>
              <a:gd name="T11" fmla="*/ 2147483646 h 603"/>
              <a:gd name="T12" fmla="*/ 2147483646 w 644"/>
              <a:gd name="T13" fmla="*/ 2147483646 h 603"/>
              <a:gd name="T14" fmla="*/ 2147483646 w 644"/>
              <a:gd name="T15" fmla="*/ 2147483646 h 603"/>
              <a:gd name="T16" fmla="*/ 0 w 644"/>
              <a:gd name="T17" fmla="*/ 2147483646 h 603"/>
              <a:gd name="T18" fmla="*/ 0 w 644"/>
              <a:gd name="T19" fmla="*/ 2147483646 h 603"/>
              <a:gd name="T20" fmla="*/ 2147483646 w 644"/>
              <a:gd name="T21" fmla="*/ 2147483646 h 603"/>
              <a:gd name="T22" fmla="*/ 2147483646 w 644"/>
              <a:gd name="T23" fmla="*/ 2147483646 h 603"/>
              <a:gd name="T24" fmla="*/ 2147483646 w 644"/>
              <a:gd name="T25" fmla="*/ 0 h 603"/>
              <a:gd name="T26" fmla="*/ 2147483646 w 644"/>
              <a:gd name="T27" fmla="*/ 2147483646 h 603"/>
              <a:gd name="T28" fmla="*/ 2147483646 w 644"/>
              <a:gd name="T29" fmla="*/ 2147483646 h 6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44" h="603">
                <a:moveTo>
                  <a:pt x="644" y="379"/>
                </a:moveTo>
                <a:lnTo>
                  <a:pt x="644" y="601"/>
                </a:lnTo>
                <a:lnTo>
                  <a:pt x="531" y="601"/>
                </a:lnTo>
                <a:lnTo>
                  <a:pt x="359" y="603"/>
                </a:lnTo>
                <a:lnTo>
                  <a:pt x="140" y="603"/>
                </a:lnTo>
                <a:lnTo>
                  <a:pt x="17" y="603"/>
                </a:lnTo>
                <a:lnTo>
                  <a:pt x="5" y="601"/>
                </a:lnTo>
                <a:lnTo>
                  <a:pt x="2" y="138"/>
                </a:lnTo>
                <a:lnTo>
                  <a:pt x="0" y="60"/>
                </a:lnTo>
                <a:lnTo>
                  <a:pt x="0" y="6"/>
                </a:lnTo>
                <a:lnTo>
                  <a:pt x="56" y="4"/>
                </a:lnTo>
                <a:lnTo>
                  <a:pt x="359" y="1"/>
                </a:lnTo>
                <a:lnTo>
                  <a:pt x="642" y="0"/>
                </a:lnTo>
                <a:lnTo>
                  <a:pt x="644" y="195"/>
                </a:lnTo>
                <a:lnTo>
                  <a:pt x="644" y="37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2" name="Freeform 32"/>
          <p:cNvSpPr>
            <a:spLocks/>
          </p:cNvSpPr>
          <p:nvPr/>
        </p:nvSpPr>
        <p:spPr bwMode="auto">
          <a:xfrm>
            <a:off x="6496050" y="4408488"/>
            <a:ext cx="395287" cy="266700"/>
          </a:xfrm>
          <a:custGeom>
            <a:avLst/>
            <a:gdLst>
              <a:gd name="T0" fmla="*/ 2147483646 w 998"/>
              <a:gd name="T1" fmla="*/ 2147483646 h 673"/>
              <a:gd name="T2" fmla="*/ 2147483646 w 998"/>
              <a:gd name="T3" fmla="*/ 2147483646 h 673"/>
              <a:gd name="T4" fmla="*/ 2147483646 w 998"/>
              <a:gd name="T5" fmla="*/ 2147483646 h 673"/>
              <a:gd name="T6" fmla="*/ 2147483646 w 998"/>
              <a:gd name="T7" fmla="*/ 2147483646 h 673"/>
              <a:gd name="T8" fmla="*/ 2147483646 w 998"/>
              <a:gd name="T9" fmla="*/ 2147483646 h 673"/>
              <a:gd name="T10" fmla="*/ 2147483646 w 998"/>
              <a:gd name="T11" fmla="*/ 0 h 673"/>
              <a:gd name="T12" fmla="*/ 2147483646 w 998"/>
              <a:gd name="T13" fmla="*/ 2147483646 h 673"/>
              <a:gd name="T14" fmla="*/ 2147483646 w 998"/>
              <a:gd name="T15" fmla="*/ 0 h 673"/>
              <a:gd name="T16" fmla="*/ 0 w 998"/>
              <a:gd name="T17" fmla="*/ 2147483646 h 673"/>
              <a:gd name="T18" fmla="*/ 2147483646 w 998"/>
              <a:gd name="T19" fmla="*/ 2147483646 h 673"/>
              <a:gd name="T20" fmla="*/ 2147483646 w 998"/>
              <a:gd name="T21" fmla="*/ 2147483646 h 673"/>
              <a:gd name="T22" fmla="*/ 2147483646 w 998"/>
              <a:gd name="T23" fmla="*/ 2147483646 h 673"/>
              <a:gd name="T24" fmla="*/ 2147483646 w 998"/>
              <a:gd name="T25" fmla="*/ 2147483646 h 673"/>
              <a:gd name="T26" fmla="*/ 2147483646 w 998"/>
              <a:gd name="T27" fmla="*/ 2147483646 h 673"/>
              <a:gd name="T28" fmla="*/ 2147483646 w 998"/>
              <a:gd name="T29" fmla="*/ 2147483646 h 673"/>
              <a:gd name="T30" fmla="*/ 2147483646 w 998"/>
              <a:gd name="T31" fmla="*/ 2147483646 h 673"/>
              <a:gd name="T32" fmla="*/ 2147483646 w 998"/>
              <a:gd name="T33" fmla="*/ 2147483646 h 673"/>
              <a:gd name="T34" fmla="*/ 2147483646 w 998"/>
              <a:gd name="T35" fmla="*/ 2147483646 h 673"/>
              <a:gd name="T36" fmla="*/ 2147483646 w 998"/>
              <a:gd name="T37" fmla="*/ 2147483646 h 67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98" h="673">
                <a:moveTo>
                  <a:pt x="984" y="340"/>
                </a:moveTo>
                <a:lnTo>
                  <a:pt x="981" y="4"/>
                </a:lnTo>
                <a:lnTo>
                  <a:pt x="722" y="4"/>
                </a:lnTo>
                <a:lnTo>
                  <a:pt x="687" y="4"/>
                </a:lnTo>
                <a:lnTo>
                  <a:pt x="656" y="4"/>
                </a:lnTo>
                <a:lnTo>
                  <a:pt x="248" y="0"/>
                </a:lnTo>
                <a:lnTo>
                  <a:pt x="86" y="1"/>
                </a:lnTo>
                <a:lnTo>
                  <a:pt x="2" y="0"/>
                </a:lnTo>
                <a:lnTo>
                  <a:pt x="0" y="67"/>
                </a:lnTo>
                <a:lnTo>
                  <a:pt x="2" y="174"/>
                </a:lnTo>
                <a:lnTo>
                  <a:pt x="2" y="336"/>
                </a:lnTo>
                <a:lnTo>
                  <a:pt x="207" y="336"/>
                </a:lnTo>
                <a:lnTo>
                  <a:pt x="345" y="336"/>
                </a:lnTo>
                <a:lnTo>
                  <a:pt x="344" y="673"/>
                </a:lnTo>
                <a:lnTo>
                  <a:pt x="600" y="672"/>
                </a:lnTo>
                <a:lnTo>
                  <a:pt x="710" y="672"/>
                </a:lnTo>
                <a:lnTo>
                  <a:pt x="995" y="673"/>
                </a:lnTo>
                <a:lnTo>
                  <a:pt x="998" y="340"/>
                </a:lnTo>
                <a:lnTo>
                  <a:pt x="984" y="34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3" name="Freeform 33"/>
          <p:cNvSpPr>
            <a:spLocks/>
          </p:cNvSpPr>
          <p:nvPr/>
        </p:nvSpPr>
        <p:spPr bwMode="auto">
          <a:xfrm>
            <a:off x="6372225" y="4543425"/>
            <a:ext cx="261937" cy="401638"/>
          </a:xfrm>
          <a:custGeom>
            <a:avLst/>
            <a:gdLst>
              <a:gd name="T0" fmla="*/ 2147483646 w 660"/>
              <a:gd name="T1" fmla="*/ 2147483646 h 1015"/>
              <a:gd name="T2" fmla="*/ 2147483646 w 660"/>
              <a:gd name="T3" fmla="*/ 2147483646 h 1015"/>
              <a:gd name="T4" fmla="*/ 2147483646 w 660"/>
              <a:gd name="T5" fmla="*/ 0 h 1015"/>
              <a:gd name="T6" fmla="*/ 2147483646 w 660"/>
              <a:gd name="T7" fmla="*/ 0 h 1015"/>
              <a:gd name="T8" fmla="*/ 2147483646 w 660"/>
              <a:gd name="T9" fmla="*/ 0 h 1015"/>
              <a:gd name="T10" fmla="*/ 2147483646 w 660"/>
              <a:gd name="T11" fmla="*/ 2147483646 h 1015"/>
              <a:gd name="T12" fmla="*/ 2147483646 w 660"/>
              <a:gd name="T13" fmla="*/ 2147483646 h 1015"/>
              <a:gd name="T14" fmla="*/ 2147483646 w 660"/>
              <a:gd name="T15" fmla="*/ 2147483646 h 1015"/>
              <a:gd name="T16" fmla="*/ 2147483646 w 660"/>
              <a:gd name="T17" fmla="*/ 2147483646 h 1015"/>
              <a:gd name="T18" fmla="*/ 2147483646 w 660"/>
              <a:gd name="T19" fmla="*/ 2147483646 h 1015"/>
              <a:gd name="T20" fmla="*/ 0 w 660"/>
              <a:gd name="T21" fmla="*/ 2147483646 h 1015"/>
              <a:gd name="T22" fmla="*/ 2147483646 w 660"/>
              <a:gd name="T23" fmla="*/ 2147483646 h 1015"/>
              <a:gd name="T24" fmla="*/ 2147483646 w 660"/>
              <a:gd name="T25" fmla="*/ 2147483646 h 1015"/>
              <a:gd name="T26" fmla="*/ 2147483646 w 660"/>
              <a:gd name="T27" fmla="*/ 2147483646 h 1015"/>
              <a:gd name="T28" fmla="*/ 2147483646 w 660"/>
              <a:gd name="T29" fmla="*/ 2147483646 h 1015"/>
              <a:gd name="T30" fmla="*/ 2147483646 w 660"/>
              <a:gd name="T31" fmla="*/ 2147483646 h 1015"/>
              <a:gd name="T32" fmla="*/ 2147483646 w 660"/>
              <a:gd name="T33" fmla="*/ 2147483646 h 1015"/>
              <a:gd name="T34" fmla="*/ 2147483646 w 660"/>
              <a:gd name="T35" fmla="*/ 2147483646 h 1015"/>
              <a:gd name="T36" fmla="*/ 2147483646 w 660"/>
              <a:gd name="T37" fmla="*/ 2147483646 h 1015"/>
              <a:gd name="T38" fmla="*/ 2147483646 w 660"/>
              <a:gd name="T39" fmla="*/ 2147483646 h 1015"/>
              <a:gd name="T40" fmla="*/ 2147483646 w 660"/>
              <a:gd name="T41" fmla="*/ 2147483646 h 1015"/>
              <a:gd name="T42" fmla="*/ 2147483646 w 660"/>
              <a:gd name="T43" fmla="*/ 2147483646 h 101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0" h="1015">
                <a:moveTo>
                  <a:pt x="657" y="519"/>
                </a:moveTo>
                <a:lnTo>
                  <a:pt x="657" y="337"/>
                </a:lnTo>
                <a:lnTo>
                  <a:pt x="658" y="0"/>
                </a:lnTo>
                <a:lnTo>
                  <a:pt x="520" y="0"/>
                </a:lnTo>
                <a:lnTo>
                  <a:pt x="315" y="0"/>
                </a:lnTo>
                <a:lnTo>
                  <a:pt x="183" y="1"/>
                </a:lnTo>
                <a:lnTo>
                  <a:pt x="57" y="1"/>
                </a:lnTo>
                <a:lnTo>
                  <a:pt x="1" y="1"/>
                </a:lnTo>
                <a:lnTo>
                  <a:pt x="1" y="55"/>
                </a:lnTo>
                <a:lnTo>
                  <a:pt x="1" y="85"/>
                </a:lnTo>
                <a:lnTo>
                  <a:pt x="0" y="171"/>
                </a:lnTo>
                <a:lnTo>
                  <a:pt x="3" y="340"/>
                </a:lnTo>
                <a:lnTo>
                  <a:pt x="7" y="567"/>
                </a:lnTo>
                <a:lnTo>
                  <a:pt x="13" y="1014"/>
                </a:lnTo>
                <a:lnTo>
                  <a:pt x="145" y="1014"/>
                </a:lnTo>
                <a:lnTo>
                  <a:pt x="228" y="1014"/>
                </a:lnTo>
                <a:lnTo>
                  <a:pt x="337" y="1015"/>
                </a:lnTo>
                <a:lnTo>
                  <a:pt x="399" y="1014"/>
                </a:lnTo>
                <a:lnTo>
                  <a:pt x="525" y="1012"/>
                </a:lnTo>
                <a:lnTo>
                  <a:pt x="660" y="1011"/>
                </a:lnTo>
                <a:lnTo>
                  <a:pt x="657" y="808"/>
                </a:lnTo>
                <a:lnTo>
                  <a:pt x="657" y="51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4" name="Freeform 34"/>
          <p:cNvSpPr>
            <a:spLocks/>
          </p:cNvSpPr>
          <p:nvPr/>
        </p:nvSpPr>
        <p:spPr bwMode="auto">
          <a:xfrm>
            <a:off x="6234112" y="3873500"/>
            <a:ext cx="261938" cy="271463"/>
          </a:xfrm>
          <a:custGeom>
            <a:avLst/>
            <a:gdLst>
              <a:gd name="T0" fmla="*/ 2147483646 w 657"/>
              <a:gd name="T1" fmla="*/ 2147483646 h 684"/>
              <a:gd name="T2" fmla="*/ 2147483646 w 657"/>
              <a:gd name="T3" fmla="*/ 2147483646 h 684"/>
              <a:gd name="T4" fmla="*/ 2147483646 w 657"/>
              <a:gd name="T5" fmla="*/ 2147483646 h 684"/>
              <a:gd name="T6" fmla="*/ 2147483646 w 657"/>
              <a:gd name="T7" fmla="*/ 2147483646 h 684"/>
              <a:gd name="T8" fmla="*/ 2147483646 w 657"/>
              <a:gd name="T9" fmla="*/ 2147483646 h 684"/>
              <a:gd name="T10" fmla="*/ 2147483646 w 657"/>
              <a:gd name="T11" fmla="*/ 2147483646 h 684"/>
              <a:gd name="T12" fmla="*/ 2147483646 w 657"/>
              <a:gd name="T13" fmla="*/ 2147483646 h 684"/>
              <a:gd name="T14" fmla="*/ 0 w 657"/>
              <a:gd name="T15" fmla="*/ 0 h 684"/>
              <a:gd name="T16" fmla="*/ 2147483646 w 657"/>
              <a:gd name="T17" fmla="*/ 2147483646 h 684"/>
              <a:gd name="T18" fmla="*/ 2147483646 w 657"/>
              <a:gd name="T19" fmla="*/ 2147483646 h 684"/>
              <a:gd name="T20" fmla="*/ 2147483646 w 657"/>
              <a:gd name="T21" fmla="*/ 2147483646 h 684"/>
              <a:gd name="T22" fmla="*/ 2147483646 w 657"/>
              <a:gd name="T23" fmla="*/ 2147483646 h 684"/>
              <a:gd name="T24" fmla="*/ 2147483646 w 657"/>
              <a:gd name="T25" fmla="*/ 2147483646 h 684"/>
              <a:gd name="T26" fmla="*/ 2147483646 w 657"/>
              <a:gd name="T27" fmla="*/ 2147483646 h 684"/>
              <a:gd name="T28" fmla="*/ 2147483646 w 657"/>
              <a:gd name="T29" fmla="*/ 2147483646 h 684"/>
              <a:gd name="T30" fmla="*/ 2147483646 w 657"/>
              <a:gd name="T31" fmla="*/ 2147483646 h 6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7" h="684">
                <a:moveTo>
                  <a:pt x="656" y="100"/>
                </a:moveTo>
                <a:lnTo>
                  <a:pt x="654" y="6"/>
                </a:lnTo>
                <a:lnTo>
                  <a:pt x="500" y="7"/>
                </a:lnTo>
                <a:lnTo>
                  <a:pt x="401" y="7"/>
                </a:lnTo>
                <a:lnTo>
                  <a:pt x="305" y="7"/>
                </a:lnTo>
                <a:lnTo>
                  <a:pt x="194" y="7"/>
                </a:lnTo>
                <a:lnTo>
                  <a:pt x="59" y="3"/>
                </a:lnTo>
                <a:lnTo>
                  <a:pt x="0" y="0"/>
                </a:lnTo>
                <a:lnTo>
                  <a:pt x="3" y="135"/>
                </a:lnTo>
                <a:lnTo>
                  <a:pt x="5" y="592"/>
                </a:lnTo>
                <a:lnTo>
                  <a:pt x="6" y="681"/>
                </a:lnTo>
                <a:lnTo>
                  <a:pt x="305" y="684"/>
                </a:lnTo>
                <a:lnTo>
                  <a:pt x="458" y="681"/>
                </a:lnTo>
                <a:lnTo>
                  <a:pt x="657" y="681"/>
                </a:lnTo>
                <a:lnTo>
                  <a:pt x="657" y="229"/>
                </a:lnTo>
                <a:lnTo>
                  <a:pt x="656" y="1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5" name="Freeform 35"/>
          <p:cNvSpPr>
            <a:spLocks/>
          </p:cNvSpPr>
          <p:nvPr/>
        </p:nvSpPr>
        <p:spPr bwMode="auto">
          <a:xfrm>
            <a:off x="6496050" y="4143375"/>
            <a:ext cx="260350" cy="266700"/>
          </a:xfrm>
          <a:custGeom>
            <a:avLst/>
            <a:gdLst>
              <a:gd name="T0" fmla="*/ 2147483646 w 656"/>
              <a:gd name="T1" fmla="*/ 2147483646 h 673"/>
              <a:gd name="T2" fmla="*/ 2147483646 w 656"/>
              <a:gd name="T3" fmla="*/ 2147483646 h 673"/>
              <a:gd name="T4" fmla="*/ 2147483646 w 656"/>
              <a:gd name="T5" fmla="*/ 2147483646 h 673"/>
              <a:gd name="T6" fmla="*/ 2147483646 w 656"/>
              <a:gd name="T7" fmla="*/ 2147483646 h 673"/>
              <a:gd name="T8" fmla="*/ 0 w 656"/>
              <a:gd name="T9" fmla="*/ 0 h 673"/>
              <a:gd name="T10" fmla="*/ 2147483646 w 656"/>
              <a:gd name="T11" fmla="*/ 2147483646 h 673"/>
              <a:gd name="T12" fmla="*/ 0 w 656"/>
              <a:gd name="T13" fmla="*/ 2147483646 h 673"/>
              <a:gd name="T14" fmla="*/ 2147483646 w 656"/>
              <a:gd name="T15" fmla="*/ 2147483646 h 673"/>
              <a:gd name="T16" fmla="*/ 2147483646 w 656"/>
              <a:gd name="T17" fmla="*/ 2147483646 h 673"/>
              <a:gd name="T18" fmla="*/ 2147483646 w 656"/>
              <a:gd name="T19" fmla="*/ 2147483646 h 673"/>
              <a:gd name="T20" fmla="*/ 2147483646 w 656"/>
              <a:gd name="T21" fmla="*/ 2147483646 h 673"/>
              <a:gd name="T22" fmla="*/ 2147483646 w 656"/>
              <a:gd name="T23" fmla="*/ 2147483646 h 673"/>
              <a:gd name="T24" fmla="*/ 2147483646 w 656"/>
              <a:gd name="T25" fmla="*/ 2147483646 h 6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56" h="673">
                <a:moveTo>
                  <a:pt x="653" y="243"/>
                </a:moveTo>
                <a:lnTo>
                  <a:pt x="650" y="3"/>
                </a:lnTo>
                <a:lnTo>
                  <a:pt x="429" y="3"/>
                </a:lnTo>
                <a:lnTo>
                  <a:pt x="309" y="1"/>
                </a:lnTo>
                <a:lnTo>
                  <a:pt x="0" y="0"/>
                </a:lnTo>
                <a:lnTo>
                  <a:pt x="2" y="126"/>
                </a:lnTo>
                <a:lnTo>
                  <a:pt x="0" y="240"/>
                </a:lnTo>
                <a:lnTo>
                  <a:pt x="2" y="669"/>
                </a:lnTo>
                <a:lnTo>
                  <a:pt x="86" y="670"/>
                </a:lnTo>
                <a:lnTo>
                  <a:pt x="248" y="669"/>
                </a:lnTo>
                <a:lnTo>
                  <a:pt x="656" y="673"/>
                </a:lnTo>
                <a:lnTo>
                  <a:pt x="653" y="478"/>
                </a:lnTo>
                <a:lnTo>
                  <a:pt x="653" y="24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6" name="Freeform 36"/>
          <p:cNvSpPr>
            <a:spLocks/>
          </p:cNvSpPr>
          <p:nvPr/>
        </p:nvSpPr>
        <p:spPr bwMode="auto">
          <a:xfrm>
            <a:off x="6235700" y="4143375"/>
            <a:ext cx="260350" cy="398463"/>
          </a:xfrm>
          <a:custGeom>
            <a:avLst/>
            <a:gdLst>
              <a:gd name="T0" fmla="*/ 2147483646 w 656"/>
              <a:gd name="T1" fmla="*/ 2147483646 h 1006"/>
              <a:gd name="T2" fmla="*/ 2147483646 w 656"/>
              <a:gd name="T3" fmla="*/ 2147483646 h 1006"/>
              <a:gd name="T4" fmla="*/ 2147483646 w 656"/>
              <a:gd name="T5" fmla="*/ 2147483646 h 1006"/>
              <a:gd name="T6" fmla="*/ 2147483646 w 656"/>
              <a:gd name="T7" fmla="*/ 2147483646 h 1006"/>
              <a:gd name="T8" fmla="*/ 2147483646 w 656"/>
              <a:gd name="T9" fmla="*/ 2147483646 h 1006"/>
              <a:gd name="T10" fmla="*/ 2147483646 w 656"/>
              <a:gd name="T11" fmla="*/ 2147483646 h 1006"/>
              <a:gd name="T12" fmla="*/ 2147483646 w 656"/>
              <a:gd name="T13" fmla="*/ 0 h 1006"/>
              <a:gd name="T14" fmla="*/ 2147483646 w 656"/>
              <a:gd name="T15" fmla="*/ 0 h 1006"/>
              <a:gd name="T16" fmla="*/ 2147483646 w 656"/>
              <a:gd name="T17" fmla="*/ 2147483646 h 1006"/>
              <a:gd name="T18" fmla="*/ 2147483646 w 656"/>
              <a:gd name="T19" fmla="*/ 0 h 1006"/>
              <a:gd name="T20" fmla="*/ 2147483646 w 656"/>
              <a:gd name="T21" fmla="*/ 2147483646 h 1006"/>
              <a:gd name="T22" fmla="*/ 2147483646 w 656"/>
              <a:gd name="T23" fmla="*/ 2147483646 h 1006"/>
              <a:gd name="T24" fmla="*/ 0 w 656"/>
              <a:gd name="T25" fmla="*/ 2147483646 h 1006"/>
              <a:gd name="T26" fmla="*/ 2147483646 w 656"/>
              <a:gd name="T27" fmla="*/ 2147483646 h 1006"/>
              <a:gd name="T28" fmla="*/ 2147483646 w 656"/>
              <a:gd name="T29" fmla="*/ 2147483646 h 1006"/>
              <a:gd name="T30" fmla="*/ 2147483646 w 656"/>
              <a:gd name="T31" fmla="*/ 2147483646 h 1006"/>
              <a:gd name="T32" fmla="*/ 2147483646 w 656"/>
              <a:gd name="T33" fmla="*/ 2147483646 h 1006"/>
              <a:gd name="T34" fmla="*/ 2147483646 w 656"/>
              <a:gd name="T35" fmla="*/ 2147483646 h 1006"/>
              <a:gd name="T36" fmla="*/ 2147483646 w 656"/>
              <a:gd name="T37" fmla="*/ 2147483646 h 10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6" h="1006">
                <a:moveTo>
                  <a:pt x="656" y="1005"/>
                </a:moveTo>
                <a:lnTo>
                  <a:pt x="656" y="843"/>
                </a:lnTo>
                <a:lnTo>
                  <a:pt x="654" y="736"/>
                </a:lnTo>
                <a:lnTo>
                  <a:pt x="656" y="669"/>
                </a:lnTo>
                <a:lnTo>
                  <a:pt x="654" y="240"/>
                </a:lnTo>
                <a:lnTo>
                  <a:pt x="656" y="126"/>
                </a:lnTo>
                <a:lnTo>
                  <a:pt x="654" y="0"/>
                </a:lnTo>
                <a:lnTo>
                  <a:pt x="455" y="0"/>
                </a:lnTo>
                <a:lnTo>
                  <a:pt x="302" y="3"/>
                </a:lnTo>
                <a:lnTo>
                  <a:pt x="3" y="0"/>
                </a:lnTo>
                <a:lnTo>
                  <a:pt x="2" y="85"/>
                </a:lnTo>
                <a:lnTo>
                  <a:pt x="2" y="607"/>
                </a:lnTo>
                <a:lnTo>
                  <a:pt x="0" y="670"/>
                </a:lnTo>
                <a:lnTo>
                  <a:pt x="3" y="1006"/>
                </a:lnTo>
                <a:lnTo>
                  <a:pt x="56" y="1006"/>
                </a:lnTo>
                <a:lnTo>
                  <a:pt x="342" y="1006"/>
                </a:lnTo>
                <a:lnTo>
                  <a:pt x="398" y="1006"/>
                </a:lnTo>
                <a:lnTo>
                  <a:pt x="524" y="1006"/>
                </a:lnTo>
                <a:lnTo>
                  <a:pt x="656" y="100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7" name="Freeform 37"/>
          <p:cNvSpPr>
            <a:spLocks/>
          </p:cNvSpPr>
          <p:nvPr/>
        </p:nvSpPr>
        <p:spPr bwMode="auto">
          <a:xfrm>
            <a:off x="6494462" y="3876675"/>
            <a:ext cx="260350" cy="268288"/>
          </a:xfrm>
          <a:custGeom>
            <a:avLst/>
            <a:gdLst>
              <a:gd name="T0" fmla="*/ 2147483646 w 656"/>
              <a:gd name="T1" fmla="*/ 2147483646 h 678"/>
              <a:gd name="T2" fmla="*/ 2147483646 w 656"/>
              <a:gd name="T3" fmla="*/ 2147483646 h 678"/>
              <a:gd name="T4" fmla="*/ 2147483646 w 656"/>
              <a:gd name="T5" fmla="*/ 2147483646 h 678"/>
              <a:gd name="T6" fmla="*/ 2147483646 w 656"/>
              <a:gd name="T7" fmla="*/ 0 h 678"/>
              <a:gd name="T8" fmla="*/ 2147483646 w 656"/>
              <a:gd name="T9" fmla="*/ 0 h 678"/>
              <a:gd name="T10" fmla="*/ 2147483646 w 656"/>
              <a:gd name="T11" fmla="*/ 0 h 678"/>
              <a:gd name="T12" fmla="*/ 2147483646 w 656"/>
              <a:gd name="T13" fmla="*/ 0 h 678"/>
              <a:gd name="T14" fmla="*/ 0 w 656"/>
              <a:gd name="T15" fmla="*/ 0 h 678"/>
              <a:gd name="T16" fmla="*/ 2147483646 w 656"/>
              <a:gd name="T17" fmla="*/ 2147483646 h 678"/>
              <a:gd name="T18" fmla="*/ 2147483646 w 656"/>
              <a:gd name="T19" fmla="*/ 2147483646 h 678"/>
              <a:gd name="T20" fmla="*/ 2147483646 w 656"/>
              <a:gd name="T21" fmla="*/ 2147483646 h 678"/>
              <a:gd name="T22" fmla="*/ 2147483646 w 656"/>
              <a:gd name="T23" fmla="*/ 2147483646 h 678"/>
              <a:gd name="T24" fmla="*/ 2147483646 w 656"/>
              <a:gd name="T25" fmla="*/ 2147483646 h 678"/>
              <a:gd name="T26" fmla="*/ 2147483646 w 656"/>
              <a:gd name="T27" fmla="*/ 2147483646 h 6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56" h="678">
                <a:moveTo>
                  <a:pt x="653" y="678"/>
                </a:moveTo>
                <a:lnTo>
                  <a:pt x="651" y="525"/>
                </a:lnTo>
                <a:lnTo>
                  <a:pt x="656" y="1"/>
                </a:lnTo>
                <a:lnTo>
                  <a:pt x="566" y="0"/>
                </a:lnTo>
                <a:lnTo>
                  <a:pt x="432" y="0"/>
                </a:lnTo>
                <a:lnTo>
                  <a:pt x="317" y="0"/>
                </a:lnTo>
                <a:lnTo>
                  <a:pt x="89" y="0"/>
                </a:lnTo>
                <a:lnTo>
                  <a:pt x="0" y="0"/>
                </a:lnTo>
                <a:lnTo>
                  <a:pt x="2" y="94"/>
                </a:lnTo>
                <a:lnTo>
                  <a:pt x="3" y="223"/>
                </a:lnTo>
                <a:lnTo>
                  <a:pt x="3" y="675"/>
                </a:lnTo>
                <a:lnTo>
                  <a:pt x="312" y="676"/>
                </a:lnTo>
                <a:lnTo>
                  <a:pt x="432" y="678"/>
                </a:lnTo>
                <a:lnTo>
                  <a:pt x="653" y="67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8" name="Freeform 38"/>
          <p:cNvSpPr>
            <a:spLocks/>
          </p:cNvSpPr>
          <p:nvPr/>
        </p:nvSpPr>
        <p:spPr bwMode="auto">
          <a:xfrm>
            <a:off x="6354762" y="3608388"/>
            <a:ext cx="265113" cy="266700"/>
          </a:xfrm>
          <a:custGeom>
            <a:avLst/>
            <a:gdLst>
              <a:gd name="T0" fmla="*/ 2147483646 w 668"/>
              <a:gd name="T1" fmla="*/ 2147483646 h 672"/>
              <a:gd name="T2" fmla="*/ 2147483646 w 668"/>
              <a:gd name="T3" fmla="*/ 2147483646 h 672"/>
              <a:gd name="T4" fmla="*/ 2147483646 w 668"/>
              <a:gd name="T5" fmla="*/ 2147483646 h 672"/>
              <a:gd name="T6" fmla="*/ 2147483646 w 668"/>
              <a:gd name="T7" fmla="*/ 0 h 672"/>
              <a:gd name="T8" fmla="*/ 2147483646 w 668"/>
              <a:gd name="T9" fmla="*/ 2147483646 h 672"/>
              <a:gd name="T10" fmla="*/ 2147483646 w 668"/>
              <a:gd name="T11" fmla="*/ 2147483646 h 672"/>
              <a:gd name="T12" fmla="*/ 2147483646 w 668"/>
              <a:gd name="T13" fmla="*/ 0 h 672"/>
              <a:gd name="T14" fmla="*/ 2147483646 w 668"/>
              <a:gd name="T15" fmla="*/ 2147483646 h 672"/>
              <a:gd name="T16" fmla="*/ 0 w 668"/>
              <a:gd name="T17" fmla="*/ 2147483646 h 672"/>
              <a:gd name="T18" fmla="*/ 2147483646 w 668"/>
              <a:gd name="T19" fmla="*/ 2147483646 h 672"/>
              <a:gd name="T20" fmla="*/ 2147483646 w 668"/>
              <a:gd name="T21" fmla="*/ 2147483646 h 672"/>
              <a:gd name="T22" fmla="*/ 2147483646 w 668"/>
              <a:gd name="T23" fmla="*/ 2147483646 h 672"/>
              <a:gd name="T24" fmla="*/ 2147483646 w 668"/>
              <a:gd name="T25" fmla="*/ 2147483646 h 672"/>
              <a:gd name="T26" fmla="*/ 2147483646 w 668"/>
              <a:gd name="T27" fmla="*/ 2147483646 h 672"/>
              <a:gd name="T28" fmla="*/ 2147483646 w 668"/>
              <a:gd name="T29" fmla="*/ 2147483646 h 67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68" h="672">
                <a:moveTo>
                  <a:pt x="668" y="671"/>
                </a:moveTo>
                <a:lnTo>
                  <a:pt x="665" y="507"/>
                </a:lnTo>
                <a:lnTo>
                  <a:pt x="668" y="24"/>
                </a:lnTo>
                <a:lnTo>
                  <a:pt x="668" y="0"/>
                </a:lnTo>
                <a:lnTo>
                  <a:pt x="560" y="2"/>
                </a:lnTo>
                <a:lnTo>
                  <a:pt x="440" y="2"/>
                </a:lnTo>
                <a:lnTo>
                  <a:pt x="6" y="0"/>
                </a:lnTo>
                <a:lnTo>
                  <a:pt x="2" y="254"/>
                </a:lnTo>
                <a:lnTo>
                  <a:pt x="0" y="507"/>
                </a:lnTo>
                <a:lnTo>
                  <a:pt x="2" y="672"/>
                </a:lnTo>
                <a:lnTo>
                  <a:pt x="98" y="672"/>
                </a:lnTo>
                <a:lnTo>
                  <a:pt x="197" y="672"/>
                </a:lnTo>
                <a:lnTo>
                  <a:pt x="351" y="671"/>
                </a:lnTo>
                <a:lnTo>
                  <a:pt x="440" y="671"/>
                </a:lnTo>
                <a:lnTo>
                  <a:pt x="668" y="6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89" name="Freeform 39"/>
          <p:cNvSpPr>
            <a:spLocks/>
          </p:cNvSpPr>
          <p:nvPr/>
        </p:nvSpPr>
        <p:spPr bwMode="auto">
          <a:xfrm>
            <a:off x="6330950" y="1892300"/>
            <a:ext cx="341312" cy="392113"/>
          </a:xfrm>
          <a:custGeom>
            <a:avLst/>
            <a:gdLst>
              <a:gd name="T0" fmla="*/ 2147483646 w 860"/>
              <a:gd name="T1" fmla="*/ 2147483646 h 986"/>
              <a:gd name="T2" fmla="*/ 2147483646 w 860"/>
              <a:gd name="T3" fmla="*/ 2147483646 h 986"/>
              <a:gd name="T4" fmla="*/ 2147483646 w 860"/>
              <a:gd name="T5" fmla="*/ 2147483646 h 986"/>
              <a:gd name="T6" fmla="*/ 2147483646 w 860"/>
              <a:gd name="T7" fmla="*/ 2147483646 h 986"/>
              <a:gd name="T8" fmla="*/ 0 w 860"/>
              <a:gd name="T9" fmla="*/ 2147483646 h 986"/>
              <a:gd name="T10" fmla="*/ 0 w 860"/>
              <a:gd name="T11" fmla="*/ 2147483646 h 986"/>
              <a:gd name="T12" fmla="*/ 0 w 860"/>
              <a:gd name="T13" fmla="*/ 2147483646 h 986"/>
              <a:gd name="T14" fmla="*/ 0 w 860"/>
              <a:gd name="T15" fmla="*/ 2147483646 h 986"/>
              <a:gd name="T16" fmla="*/ 0 w 860"/>
              <a:gd name="T17" fmla="*/ 2147483646 h 986"/>
              <a:gd name="T18" fmla="*/ 0 w 860"/>
              <a:gd name="T19" fmla="*/ 2147483646 h 986"/>
              <a:gd name="T20" fmla="*/ 0 w 860"/>
              <a:gd name="T21" fmla="*/ 2147483646 h 986"/>
              <a:gd name="T22" fmla="*/ 2147483646 w 860"/>
              <a:gd name="T23" fmla="*/ 2147483646 h 986"/>
              <a:gd name="T24" fmla="*/ 2147483646 w 860"/>
              <a:gd name="T25" fmla="*/ 2147483646 h 986"/>
              <a:gd name="T26" fmla="*/ 2147483646 w 860"/>
              <a:gd name="T27" fmla="*/ 2147483646 h 986"/>
              <a:gd name="T28" fmla="*/ 2147483646 w 860"/>
              <a:gd name="T29" fmla="*/ 2147483646 h 986"/>
              <a:gd name="T30" fmla="*/ 2147483646 w 860"/>
              <a:gd name="T31" fmla="*/ 2147483646 h 986"/>
              <a:gd name="T32" fmla="*/ 2147483646 w 860"/>
              <a:gd name="T33" fmla="*/ 0 h 986"/>
              <a:gd name="T34" fmla="*/ 2147483646 w 860"/>
              <a:gd name="T35" fmla="*/ 2147483646 h 986"/>
              <a:gd name="T36" fmla="*/ 2147483646 w 860"/>
              <a:gd name="T37" fmla="*/ 2147483646 h 9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60" h="986">
                <a:moveTo>
                  <a:pt x="858" y="872"/>
                </a:moveTo>
                <a:lnTo>
                  <a:pt x="860" y="984"/>
                </a:lnTo>
                <a:lnTo>
                  <a:pt x="500" y="984"/>
                </a:lnTo>
                <a:lnTo>
                  <a:pt x="345" y="984"/>
                </a:lnTo>
                <a:lnTo>
                  <a:pt x="0" y="986"/>
                </a:lnTo>
                <a:lnTo>
                  <a:pt x="0" y="873"/>
                </a:lnTo>
                <a:lnTo>
                  <a:pt x="0" y="591"/>
                </a:lnTo>
                <a:lnTo>
                  <a:pt x="0" y="485"/>
                </a:lnTo>
                <a:lnTo>
                  <a:pt x="0" y="252"/>
                </a:lnTo>
                <a:lnTo>
                  <a:pt x="0" y="194"/>
                </a:lnTo>
                <a:lnTo>
                  <a:pt x="0" y="126"/>
                </a:lnTo>
                <a:lnTo>
                  <a:pt x="158" y="150"/>
                </a:lnTo>
                <a:lnTo>
                  <a:pt x="329" y="149"/>
                </a:lnTo>
                <a:lnTo>
                  <a:pt x="500" y="152"/>
                </a:lnTo>
                <a:lnTo>
                  <a:pt x="672" y="83"/>
                </a:lnTo>
                <a:lnTo>
                  <a:pt x="843" y="3"/>
                </a:lnTo>
                <a:lnTo>
                  <a:pt x="860" y="0"/>
                </a:lnTo>
                <a:lnTo>
                  <a:pt x="858" y="285"/>
                </a:lnTo>
                <a:lnTo>
                  <a:pt x="858" y="8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0" name="Freeform 40"/>
          <p:cNvSpPr>
            <a:spLocks/>
          </p:cNvSpPr>
          <p:nvPr/>
        </p:nvSpPr>
        <p:spPr bwMode="auto">
          <a:xfrm>
            <a:off x="6561137" y="3078163"/>
            <a:ext cx="323850" cy="303212"/>
          </a:xfrm>
          <a:custGeom>
            <a:avLst/>
            <a:gdLst>
              <a:gd name="T0" fmla="*/ 2147483646 w 816"/>
              <a:gd name="T1" fmla="*/ 2147483646 h 762"/>
              <a:gd name="T2" fmla="*/ 2147483646 w 816"/>
              <a:gd name="T3" fmla="*/ 2147483646 h 762"/>
              <a:gd name="T4" fmla="*/ 2147483646 w 816"/>
              <a:gd name="T5" fmla="*/ 2147483646 h 762"/>
              <a:gd name="T6" fmla="*/ 2147483646 w 816"/>
              <a:gd name="T7" fmla="*/ 2147483646 h 762"/>
              <a:gd name="T8" fmla="*/ 2147483646 w 816"/>
              <a:gd name="T9" fmla="*/ 2147483646 h 762"/>
              <a:gd name="T10" fmla="*/ 2147483646 w 816"/>
              <a:gd name="T11" fmla="*/ 2147483646 h 762"/>
              <a:gd name="T12" fmla="*/ 2147483646 w 816"/>
              <a:gd name="T13" fmla="*/ 0 h 762"/>
              <a:gd name="T14" fmla="*/ 2147483646 w 816"/>
              <a:gd name="T15" fmla="*/ 2147483646 h 762"/>
              <a:gd name="T16" fmla="*/ 2147483646 w 816"/>
              <a:gd name="T17" fmla="*/ 2147483646 h 762"/>
              <a:gd name="T18" fmla="*/ 0 w 816"/>
              <a:gd name="T19" fmla="*/ 2147483646 h 762"/>
              <a:gd name="T20" fmla="*/ 2147483646 w 816"/>
              <a:gd name="T21" fmla="*/ 2147483646 h 762"/>
              <a:gd name="T22" fmla="*/ 2147483646 w 816"/>
              <a:gd name="T23" fmla="*/ 2147483646 h 762"/>
              <a:gd name="T24" fmla="*/ 2147483646 w 816"/>
              <a:gd name="T25" fmla="*/ 2147483646 h 762"/>
              <a:gd name="T26" fmla="*/ 2147483646 w 816"/>
              <a:gd name="T27" fmla="*/ 2147483646 h 76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16" h="762">
                <a:moveTo>
                  <a:pt x="816" y="673"/>
                </a:moveTo>
                <a:lnTo>
                  <a:pt x="814" y="343"/>
                </a:lnTo>
                <a:lnTo>
                  <a:pt x="804" y="342"/>
                </a:lnTo>
                <a:lnTo>
                  <a:pt x="804" y="175"/>
                </a:lnTo>
                <a:lnTo>
                  <a:pt x="301" y="172"/>
                </a:lnTo>
                <a:lnTo>
                  <a:pt x="303" y="3"/>
                </a:lnTo>
                <a:lnTo>
                  <a:pt x="75" y="0"/>
                </a:lnTo>
                <a:lnTo>
                  <a:pt x="91" y="400"/>
                </a:lnTo>
                <a:lnTo>
                  <a:pt x="90" y="400"/>
                </a:lnTo>
                <a:lnTo>
                  <a:pt x="0" y="670"/>
                </a:lnTo>
                <a:lnTo>
                  <a:pt x="151" y="762"/>
                </a:lnTo>
                <a:lnTo>
                  <a:pt x="178" y="682"/>
                </a:lnTo>
                <a:lnTo>
                  <a:pt x="208" y="670"/>
                </a:lnTo>
                <a:lnTo>
                  <a:pt x="816" y="6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1" name="Freeform 41"/>
          <p:cNvSpPr>
            <a:spLocks/>
          </p:cNvSpPr>
          <p:nvPr/>
        </p:nvSpPr>
        <p:spPr bwMode="auto">
          <a:xfrm>
            <a:off x="6591300" y="2955925"/>
            <a:ext cx="355600" cy="192088"/>
          </a:xfrm>
          <a:custGeom>
            <a:avLst/>
            <a:gdLst>
              <a:gd name="T0" fmla="*/ 2147483646 w 898"/>
              <a:gd name="T1" fmla="*/ 2147483646 h 485"/>
              <a:gd name="T2" fmla="*/ 2147483646 w 898"/>
              <a:gd name="T3" fmla="*/ 2147483646 h 485"/>
              <a:gd name="T4" fmla="*/ 2147483646 w 898"/>
              <a:gd name="T5" fmla="*/ 2147483646 h 485"/>
              <a:gd name="T6" fmla="*/ 2147483646 w 898"/>
              <a:gd name="T7" fmla="*/ 0 h 485"/>
              <a:gd name="T8" fmla="*/ 2147483646 w 898"/>
              <a:gd name="T9" fmla="*/ 2147483646 h 485"/>
              <a:gd name="T10" fmla="*/ 2147483646 w 898"/>
              <a:gd name="T11" fmla="*/ 2147483646 h 485"/>
              <a:gd name="T12" fmla="*/ 0 w 898"/>
              <a:gd name="T13" fmla="*/ 2147483646 h 485"/>
              <a:gd name="T14" fmla="*/ 2147483646 w 898"/>
              <a:gd name="T15" fmla="*/ 2147483646 h 485"/>
              <a:gd name="T16" fmla="*/ 2147483646 w 898"/>
              <a:gd name="T17" fmla="*/ 2147483646 h 485"/>
              <a:gd name="T18" fmla="*/ 2147483646 w 898"/>
              <a:gd name="T19" fmla="*/ 2147483646 h 485"/>
              <a:gd name="T20" fmla="*/ 2147483646 w 898"/>
              <a:gd name="T21" fmla="*/ 2147483646 h 485"/>
              <a:gd name="T22" fmla="*/ 2147483646 w 898"/>
              <a:gd name="T23" fmla="*/ 2147483646 h 485"/>
              <a:gd name="T24" fmla="*/ 2147483646 w 898"/>
              <a:gd name="T25" fmla="*/ 2147483646 h 485"/>
              <a:gd name="T26" fmla="*/ 2147483646 w 898"/>
              <a:gd name="T27" fmla="*/ 2147483646 h 485"/>
              <a:gd name="T28" fmla="*/ 2147483646 w 898"/>
              <a:gd name="T29" fmla="*/ 2147483646 h 48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8" h="485">
                <a:moveTo>
                  <a:pt x="898" y="150"/>
                </a:moveTo>
                <a:lnTo>
                  <a:pt x="582" y="146"/>
                </a:lnTo>
                <a:lnTo>
                  <a:pt x="532" y="183"/>
                </a:lnTo>
                <a:lnTo>
                  <a:pt x="405" y="0"/>
                </a:lnTo>
                <a:lnTo>
                  <a:pt x="190" y="51"/>
                </a:lnTo>
                <a:lnTo>
                  <a:pt x="10" y="225"/>
                </a:lnTo>
                <a:lnTo>
                  <a:pt x="0" y="308"/>
                </a:lnTo>
                <a:lnTo>
                  <a:pt x="228" y="311"/>
                </a:lnTo>
                <a:lnTo>
                  <a:pt x="226" y="480"/>
                </a:lnTo>
                <a:lnTo>
                  <a:pt x="729" y="483"/>
                </a:lnTo>
                <a:lnTo>
                  <a:pt x="876" y="485"/>
                </a:lnTo>
                <a:lnTo>
                  <a:pt x="897" y="485"/>
                </a:lnTo>
                <a:lnTo>
                  <a:pt x="897" y="318"/>
                </a:lnTo>
                <a:lnTo>
                  <a:pt x="898" y="225"/>
                </a:lnTo>
                <a:lnTo>
                  <a:pt x="898" y="15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2" name="Freeform 42"/>
          <p:cNvSpPr>
            <a:spLocks/>
          </p:cNvSpPr>
          <p:nvPr/>
        </p:nvSpPr>
        <p:spPr bwMode="auto">
          <a:xfrm>
            <a:off x="6746875" y="2633663"/>
            <a:ext cx="201612" cy="395287"/>
          </a:xfrm>
          <a:custGeom>
            <a:avLst/>
            <a:gdLst>
              <a:gd name="T0" fmla="*/ 2147483646 w 506"/>
              <a:gd name="T1" fmla="*/ 2147483646 h 996"/>
              <a:gd name="T2" fmla="*/ 2147483646 w 506"/>
              <a:gd name="T3" fmla="*/ 0 h 996"/>
              <a:gd name="T4" fmla="*/ 2147483646 w 506"/>
              <a:gd name="T5" fmla="*/ 2147483646 h 996"/>
              <a:gd name="T6" fmla="*/ 2147483646 w 506"/>
              <a:gd name="T7" fmla="*/ 2147483646 h 996"/>
              <a:gd name="T8" fmla="*/ 2147483646 w 506"/>
              <a:gd name="T9" fmla="*/ 2147483646 h 996"/>
              <a:gd name="T10" fmla="*/ 2147483646 w 506"/>
              <a:gd name="T11" fmla="*/ 2147483646 h 996"/>
              <a:gd name="T12" fmla="*/ 2147483646 w 506"/>
              <a:gd name="T13" fmla="*/ 2147483646 h 996"/>
              <a:gd name="T14" fmla="*/ 2147483646 w 506"/>
              <a:gd name="T15" fmla="*/ 2147483646 h 996"/>
              <a:gd name="T16" fmla="*/ 2147483646 w 506"/>
              <a:gd name="T17" fmla="*/ 2147483646 h 996"/>
              <a:gd name="T18" fmla="*/ 2147483646 w 506"/>
              <a:gd name="T19" fmla="*/ 2147483646 h 996"/>
              <a:gd name="T20" fmla="*/ 2147483646 w 506"/>
              <a:gd name="T21" fmla="*/ 2147483646 h 996"/>
              <a:gd name="T22" fmla="*/ 2147483646 w 506"/>
              <a:gd name="T23" fmla="*/ 2147483646 h 996"/>
              <a:gd name="T24" fmla="*/ 2147483646 w 506"/>
              <a:gd name="T25" fmla="*/ 2147483646 h 996"/>
              <a:gd name="T26" fmla="*/ 2147483646 w 506"/>
              <a:gd name="T27" fmla="*/ 2147483646 h 996"/>
              <a:gd name="T28" fmla="*/ 2147483646 w 506"/>
              <a:gd name="T29" fmla="*/ 2147483646 h 996"/>
              <a:gd name="T30" fmla="*/ 2147483646 w 506"/>
              <a:gd name="T31" fmla="*/ 2147483646 h 996"/>
              <a:gd name="T32" fmla="*/ 2147483646 w 506"/>
              <a:gd name="T33" fmla="*/ 2147483646 h 996"/>
              <a:gd name="T34" fmla="*/ 2147483646 w 506"/>
              <a:gd name="T35" fmla="*/ 2147483646 h 996"/>
              <a:gd name="T36" fmla="*/ 2147483646 w 506"/>
              <a:gd name="T37" fmla="*/ 2147483646 h 996"/>
              <a:gd name="T38" fmla="*/ 2147483646 w 506"/>
              <a:gd name="T39" fmla="*/ 2147483646 h 996"/>
              <a:gd name="T40" fmla="*/ 2147483646 w 506"/>
              <a:gd name="T41" fmla="*/ 2147483646 h 996"/>
              <a:gd name="T42" fmla="*/ 2147483646 w 506"/>
              <a:gd name="T43" fmla="*/ 2147483646 h 996"/>
              <a:gd name="T44" fmla="*/ 2147483646 w 506"/>
              <a:gd name="T45" fmla="*/ 2147483646 h 996"/>
              <a:gd name="T46" fmla="*/ 2147483646 w 506"/>
              <a:gd name="T47" fmla="*/ 2147483646 h 996"/>
              <a:gd name="T48" fmla="*/ 2147483646 w 506"/>
              <a:gd name="T49" fmla="*/ 2147483646 h 996"/>
              <a:gd name="T50" fmla="*/ 2147483646 w 506"/>
              <a:gd name="T51" fmla="*/ 2147483646 h 996"/>
              <a:gd name="T52" fmla="*/ 2147483646 w 506"/>
              <a:gd name="T53" fmla="*/ 2147483646 h 996"/>
              <a:gd name="T54" fmla="*/ 2147483646 w 506"/>
              <a:gd name="T55" fmla="*/ 2147483646 h 996"/>
              <a:gd name="T56" fmla="*/ 2147483646 w 506"/>
              <a:gd name="T57" fmla="*/ 2147483646 h 996"/>
              <a:gd name="T58" fmla="*/ 2147483646 w 506"/>
              <a:gd name="T59" fmla="*/ 2147483646 h 996"/>
              <a:gd name="T60" fmla="*/ 2147483646 w 506"/>
              <a:gd name="T61" fmla="*/ 2147483646 h 996"/>
              <a:gd name="T62" fmla="*/ 2147483646 w 506"/>
              <a:gd name="T63" fmla="*/ 2147483646 h 996"/>
              <a:gd name="T64" fmla="*/ 2147483646 w 506"/>
              <a:gd name="T65" fmla="*/ 2147483646 h 996"/>
              <a:gd name="T66" fmla="*/ 2147483646 w 506"/>
              <a:gd name="T67" fmla="*/ 2147483646 h 996"/>
              <a:gd name="T68" fmla="*/ 2147483646 w 506"/>
              <a:gd name="T69" fmla="*/ 2147483646 h 996"/>
              <a:gd name="T70" fmla="*/ 2147483646 w 506"/>
              <a:gd name="T71" fmla="*/ 2147483646 h 996"/>
              <a:gd name="T72" fmla="*/ 2147483646 w 506"/>
              <a:gd name="T73" fmla="*/ 2147483646 h 996"/>
              <a:gd name="T74" fmla="*/ 2147483646 w 506"/>
              <a:gd name="T75" fmla="*/ 2147483646 h 996"/>
              <a:gd name="T76" fmla="*/ 2147483646 w 506"/>
              <a:gd name="T77" fmla="*/ 2147483646 h 996"/>
              <a:gd name="T78" fmla="*/ 2147483646 w 506"/>
              <a:gd name="T79" fmla="*/ 2147483646 h 996"/>
              <a:gd name="T80" fmla="*/ 2147483646 w 506"/>
              <a:gd name="T81" fmla="*/ 2147483646 h 996"/>
              <a:gd name="T82" fmla="*/ 2147483646 w 506"/>
              <a:gd name="T83" fmla="*/ 2147483646 h 996"/>
              <a:gd name="T84" fmla="*/ 2147483646 w 506"/>
              <a:gd name="T85" fmla="*/ 2147483646 h 996"/>
              <a:gd name="T86" fmla="*/ 2147483646 w 506"/>
              <a:gd name="T87" fmla="*/ 2147483646 h 996"/>
              <a:gd name="T88" fmla="*/ 2147483646 w 506"/>
              <a:gd name="T89" fmla="*/ 2147483646 h 996"/>
              <a:gd name="T90" fmla="*/ 2147483646 w 506"/>
              <a:gd name="T91" fmla="*/ 2147483646 h 996"/>
              <a:gd name="T92" fmla="*/ 2147483646 w 506"/>
              <a:gd name="T93" fmla="*/ 2147483646 h 996"/>
              <a:gd name="T94" fmla="*/ 2147483646 w 506"/>
              <a:gd name="T95" fmla="*/ 2147483646 h 996"/>
              <a:gd name="T96" fmla="*/ 2147483646 w 506"/>
              <a:gd name="T97" fmla="*/ 2147483646 h 996"/>
              <a:gd name="T98" fmla="*/ 2147483646 w 506"/>
              <a:gd name="T99" fmla="*/ 2147483646 h 996"/>
              <a:gd name="T100" fmla="*/ 2147483646 w 506"/>
              <a:gd name="T101" fmla="*/ 2147483646 h 996"/>
              <a:gd name="T102" fmla="*/ 2147483646 w 506"/>
              <a:gd name="T103" fmla="*/ 2147483646 h 996"/>
              <a:gd name="T104" fmla="*/ 2147483646 w 506"/>
              <a:gd name="T105" fmla="*/ 2147483646 h 99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06" h="996">
                <a:moveTo>
                  <a:pt x="501" y="963"/>
                </a:moveTo>
                <a:lnTo>
                  <a:pt x="504" y="822"/>
                </a:lnTo>
                <a:lnTo>
                  <a:pt x="506" y="794"/>
                </a:lnTo>
                <a:lnTo>
                  <a:pt x="503" y="0"/>
                </a:lnTo>
                <a:lnTo>
                  <a:pt x="479" y="11"/>
                </a:lnTo>
                <a:lnTo>
                  <a:pt x="420" y="74"/>
                </a:lnTo>
                <a:lnTo>
                  <a:pt x="327" y="74"/>
                </a:lnTo>
                <a:lnTo>
                  <a:pt x="306" y="65"/>
                </a:lnTo>
                <a:lnTo>
                  <a:pt x="284" y="74"/>
                </a:lnTo>
                <a:lnTo>
                  <a:pt x="281" y="77"/>
                </a:lnTo>
                <a:lnTo>
                  <a:pt x="273" y="81"/>
                </a:lnTo>
                <a:lnTo>
                  <a:pt x="272" y="81"/>
                </a:lnTo>
                <a:lnTo>
                  <a:pt x="269" y="81"/>
                </a:lnTo>
                <a:lnTo>
                  <a:pt x="267" y="81"/>
                </a:lnTo>
                <a:lnTo>
                  <a:pt x="264" y="81"/>
                </a:lnTo>
                <a:lnTo>
                  <a:pt x="263" y="80"/>
                </a:lnTo>
                <a:lnTo>
                  <a:pt x="260" y="77"/>
                </a:lnTo>
                <a:lnTo>
                  <a:pt x="257" y="74"/>
                </a:lnTo>
                <a:lnTo>
                  <a:pt x="258" y="74"/>
                </a:lnTo>
                <a:lnTo>
                  <a:pt x="257" y="72"/>
                </a:lnTo>
                <a:lnTo>
                  <a:pt x="135" y="54"/>
                </a:lnTo>
                <a:lnTo>
                  <a:pt x="134" y="54"/>
                </a:lnTo>
                <a:lnTo>
                  <a:pt x="131" y="53"/>
                </a:lnTo>
                <a:lnTo>
                  <a:pt x="129" y="51"/>
                </a:lnTo>
                <a:lnTo>
                  <a:pt x="135" y="68"/>
                </a:lnTo>
                <a:lnTo>
                  <a:pt x="144" y="71"/>
                </a:lnTo>
                <a:lnTo>
                  <a:pt x="173" y="74"/>
                </a:lnTo>
                <a:lnTo>
                  <a:pt x="173" y="81"/>
                </a:lnTo>
                <a:lnTo>
                  <a:pt x="173" y="83"/>
                </a:lnTo>
                <a:lnTo>
                  <a:pt x="174" y="83"/>
                </a:lnTo>
                <a:lnTo>
                  <a:pt x="176" y="83"/>
                </a:lnTo>
                <a:lnTo>
                  <a:pt x="177" y="84"/>
                </a:lnTo>
                <a:lnTo>
                  <a:pt x="135" y="240"/>
                </a:lnTo>
                <a:lnTo>
                  <a:pt x="132" y="246"/>
                </a:lnTo>
                <a:lnTo>
                  <a:pt x="132" y="248"/>
                </a:lnTo>
                <a:lnTo>
                  <a:pt x="131" y="249"/>
                </a:lnTo>
                <a:lnTo>
                  <a:pt x="129" y="251"/>
                </a:lnTo>
                <a:lnTo>
                  <a:pt x="128" y="252"/>
                </a:lnTo>
                <a:lnTo>
                  <a:pt x="126" y="255"/>
                </a:lnTo>
                <a:lnTo>
                  <a:pt x="125" y="257"/>
                </a:lnTo>
                <a:lnTo>
                  <a:pt x="123" y="258"/>
                </a:lnTo>
                <a:lnTo>
                  <a:pt x="120" y="260"/>
                </a:lnTo>
                <a:lnTo>
                  <a:pt x="117" y="261"/>
                </a:lnTo>
                <a:lnTo>
                  <a:pt x="116" y="263"/>
                </a:lnTo>
                <a:lnTo>
                  <a:pt x="114" y="264"/>
                </a:lnTo>
                <a:lnTo>
                  <a:pt x="113" y="264"/>
                </a:lnTo>
                <a:lnTo>
                  <a:pt x="111" y="264"/>
                </a:lnTo>
                <a:lnTo>
                  <a:pt x="110" y="264"/>
                </a:lnTo>
                <a:lnTo>
                  <a:pt x="108" y="266"/>
                </a:lnTo>
                <a:lnTo>
                  <a:pt x="105" y="266"/>
                </a:lnTo>
                <a:lnTo>
                  <a:pt x="102" y="267"/>
                </a:lnTo>
                <a:lnTo>
                  <a:pt x="99" y="269"/>
                </a:lnTo>
                <a:lnTo>
                  <a:pt x="98" y="270"/>
                </a:lnTo>
                <a:lnTo>
                  <a:pt x="95" y="270"/>
                </a:lnTo>
                <a:lnTo>
                  <a:pt x="93" y="270"/>
                </a:lnTo>
                <a:lnTo>
                  <a:pt x="93" y="272"/>
                </a:lnTo>
                <a:lnTo>
                  <a:pt x="92" y="270"/>
                </a:lnTo>
                <a:lnTo>
                  <a:pt x="90" y="272"/>
                </a:lnTo>
                <a:lnTo>
                  <a:pt x="87" y="275"/>
                </a:lnTo>
                <a:lnTo>
                  <a:pt x="84" y="276"/>
                </a:lnTo>
                <a:lnTo>
                  <a:pt x="83" y="278"/>
                </a:lnTo>
                <a:lnTo>
                  <a:pt x="81" y="278"/>
                </a:lnTo>
                <a:lnTo>
                  <a:pt x="81" y="276"/>
                </a:lnTo>
                <a:lnTo>
                  <a:pt x="80" y="276"/>
                </a:lnTo>
                <a:lnTo>
                  <a:pt x="78" y="276"/>
                </a:lnTo>
                <a:lnTo>
                  <a:pt x="77" y="276"/>
                </a:lnTo>
                <a:lnTo>
                  <a:pt x="75" y="276"/>
                </a:lnTo>
                <a:lnTo>
                  <a:pt x="72" y="279"/>
                </a:lnTo>
                <a:lnTo>
                  <a:pt x="71" y="281"/>
                </a:lnTo>
                <a:lnTo>
                  <a:pt x="68" y="282"/>
                </a:lnTo>
                <a:lnTo>
                  <a:pt x="66" y="285"/>
                </a:lnTo>
                <a:lnTo>
                  <a:pt x="65" y="285"/>
                </a:lnTo>
                <a:lnTo>
                  <a:pt x="62" y="287"/>
                </a:lnTo>
                <a:lnTo>
                  <a:pt x="60" y="287"/>
                </a:lnTo>
                <a:lnTo>
                  <a:pt x="57" y="287"/>
                </a:lnTo>
                <a:lnTo>
                  <a:pt x="56" y="287"/>
                </a:lnTo>
                <a:lnTo>
                  <a:pt x="54" y="287"/>
                </a:lnTo>
                <a:lnTo>
                  <a:pt x="51" y="287"/>
                </a:lnTo>
                <a:lnTo>
                  <a:pt x="50" y="288"/>
                </a:lnTo>
                <a:lnTo>
                  <a:pt x="47" y="291"/>
                </a:lnTo>
                <a:lnTo>
                  <a:pt x="44" y="294"/>
                </a:lnTo>
                <a:lnTo>
                  <a:pt x="42" y="296"/>
                </a:lnTo>
                <a:lnTo>
                  <a:pt x="41" y="296"/>
                </a:lnTo>
                <a:lnTo>
                  <a:pt x="39" y="297"/>
                </a:lnTo>
                <a:lnTo>
                  <a:pt x="38" y="300"/>
                </a:lnTo>
                <a:lnTo>
                  <a:pt x="38" y="303"/>
                </a:lnTo>
                <a:lnTo>
                  <a:pt x="36" y="305"/>
                </a:lnTo>
                <a:lnTo>
                  <a:pt x="35" y="305"/>
                </a:lnTo>
                <a:lnTo>
                  <a:pt x="33" y="306"/>
                </a:lnTo>
                <a:lnTo>
                  <a:pt x="33" y="308"/>
                </a:lnTo>
                <a:lnTo>
                  <a:pt x="33" y="309"/>
                </a:lnTo>
                <a:lnTo>
                  <a:pt x="33" y="311"/>
                </a:lnTo>
                <a:lnTo>
                  <a:pt x="0" y="555"/>
                </a:lnTo>
                <a:lnTo>
                  <a:pt x="135" y="696"/>
                </a:lnTo>
                <a:lnTo>
                  <a:pt x="137" y="698"/>
                </a:lnTo>
                <a:lnTo>
                  <a:pt x="138" y="698"/>
                </a:lnTo>
                <a:lnTo>
                  <a:pt x="140" y="699"/>
                </a:lnTo>
                <a:lnTo>
                  <a:pt x="141" y="699"/>
                </a:lnTo>
                <a:lnTo>
                  <a:pt x="141" y="701"/>
                </a:lnTo>
                <a:lnTo>
                  <a:pt x="143" y="702"/>
                </a:lnTo>
                <a:lnTo>
                  <a:pt x="144" y="702"/>
                </a:lnTo>
                <a:lnTo>
                  <a:pt x="135" y="806"/>
                </a:lnTo>
                <a:lnTo>
                  <a:pt x="8" y="813"/>
                </a:lnTo>
                <a:lnTo>
                  <a:pt x="5" y="815"/>
                </a:lnTo>
                <a:lnTo>
                  <a:pt x="135" y="996"/>
                </a:lnTo>
                <a:lnTo>
                  <a:pt x="185" y="959"/>
                </a:lnTo>
                <a:lnTo>
                  <a:pt x="501" y="9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3" name="Freeform 43"/>
          <p:cNvSpPr>
            <a:spLocks/>
          </p:cNvSpPr>
          <p:nvPr/>
        </p:nvSpPr>
        <p:spPr bwMode="auto">
          <a:xfrm>
            <a:off x="6356350" y="3251200"/>
            <a:ext cx="263525" cy="358775"/>
          </a:xfrm>
          <a:custGeom>
            <a:avLst/>
            <a:gdLst>
              <a:gd name="T0" fmla="*/ 2147483646 w 664"/>
              <a:gd name="T1" fmla="*/ 2147483646 h 905"/>
              <a:gd name="T2" fmla="*/ 2147483646 w 664"/>
              <a:gd name="T3" fmla="*/ 2147483646 h 905"/>
              <a:gd name="T4" fmla="*/ 2147483646 w 664"/>
              <a:gd name="T5" fmla="*/ 2147483646 h 905"/>
              <a:gd name="T6" fmla="*/ 2147483646 w 664"/>
              <a:gd name="T7" fmla="*/ 2147483646 h 905"/>
              <a:gd name="T8" fmla="*/ 2147483646 w 664"/>
              <a:gd name="T9" fmla="*/ 2147483646 h 905"/>
              <a:gd name="T10" fmla="*/ 2147483646 w 664"/>
              <a:gd name="T11" fmla="*/ 2147483646 h 905"/>
              <a:gd name="T12" fmla="*/ 2147483646 w 664"/>
              <a:gd name="T13" fmla="*/ 2147483646 h 905"/>
              <a:gd name="T14" fmla="*/ 2147483646 w 664"/>
              <a:gd name="T15" fmla="*/ 2147483646 h 905"/>
              <a:gd name="T16" fmla="*/ 2147483646 w 664"/>
              <a:gd name="T17" fmla="*/ 2147483646 h 905"/>
              <a:gd name="T18" fmla="*/ 2147483646 w 664"/>
              <a:gd name="T19" fmla="*/ 2147483646 h 905"/>
              <a:gd name="T20" fmla="*/ 2147483646 w 664"/>
              <a:gd name="T21" fmla="*/ 2147483646 h 905"/>
              <a:gd name="T22" fmla="*/ 2147483646 w 664"/>
              <a:gd name="T23" fmla="*/ 2147483646 h 905"/>
              <a:gd name="T24" fmla="*/ 2147483646 w 664"/>
              <a:gd name="T25" fmla="*/ 2147483646 h 905"/>
              <a:gd name="T26" fmla="*/ 2147483646 w 664"/>
              <a:gd name="T27" fmla="*/ 2147483646 h 905"/>
              <a:gd name="T28" fmla="*/ 2147483646 w 664"/>
              <a:gd name="T29" fmla="*/ 2147483646 h 905"/>
              <a:gd name="T30" fmla="*/ 2147483646 w 664"/>
              <a:gd name="T31" fmla="*/ 2147483646 h 905"/>
              <a:gd name="T32" fmla="*/ 2147483646 w 664"/>
              <a:gd name="T33" fmla="*/ 2147483646 h 905"/>
              <a:gd name="T34" fmla="*/ 2147483646 w 664"/>
              <a:gd name="T35" fmla="*/ 2147483646 h 905"/>
              <a:gd name="T36" fmla="*/ 2147483646 w 664"/>
              <a:gd name="T37" fmla="*/ 2147483646 h 905"/>
              <a:gd name="T38" fmla="*/ 2147483646 w 664"/>
              <a:gd name="T39" fmla="*/ 2147483646 h 905"/>
              <a:gd name="T40" fmla="*/ 2147483646 w 664"/>
              <a:gd name="T41" fmla="*/ 2147483646 h 905"/>
              <a:gd name="T42" fmla="*/ 2147483646 w 664"/>
              <a:gd name="T43" fmla="*/ 2147483646 h 905"/>
              <a:gd name="T44" fmla="*/ 2147483646 w 664"/>
              <a:gd name="T45" fmla="*/ 2147483646 h 905"/>
              <a:gd name="T46" fmla="*/ 2147483646 w 664"/>
              <a:gd name="T47" fmla="*/ 2147483646 h 905"/>
              <a:gd name="T48" fmla="*/ 2147483646 w 664"/>
              <a:gd name="T49" fmla="*/ 2147483646 h 905"/>
              <a:gd name="T50" fmla="*/ 2147483646 w 664"/>
              <a:gd name="T51" fmla="*/ 2147483646 h 905"/>
              <a:gd name="T52" fmla="*/ 2147483646 w 664"/>
              <a:gd name="T53" fmla="*/ 2147483646 h 905"/>
              <a:gd name="T54" fmla="*/ 2147483646 w 664"/>
              <a:gd name="T55" fmla="*/ 2147483646 h 905"/>
              <a:gd name="T56" fmla="*/ 2147483646 w 664"/>
              <a:gd name="T57" fmla="*/ 2147483646 h 905"/>
              <a:gd name="T58" fmla="*/ 2147483646 w 664"/>
              <a:gd name="T59" fmla="*/ 2147483646 h 905"/>
              <a:gd name="T60" fmla="*/ 2147483646 w 664"/>
              <a:gd name="T61" fmla="*/ 2147483646 h 905"/>
              <a:gd name="T62" fmla="*/ 2147483646 w 664"/>
              <a:gd name="T63" fmla="*/ 2147483646 h 905"/>
              <a:gd name="T64" fmla="*/ 2147483646 w 664"/>
              <a:gd name="T65" fmla="*/ 2147483646 h 905"/>
              <a:gd name="T66" fmla="*/ 2147483646 w 664"/>
              <a:gd name="T67" fmla="*/ 2147483646 h 905"/>
              <a:gd name="T68" fmla="*/ 2147483646 w 664"/>
              <a:gd name="T69" fmla="*/ 2147483646 h 905"/>
              <a:gd name="T70" fmla="*/ 2147483646 w 664"/>
              <a:gd name="T71" fmla="*/ 2147483646 h 905"/>
              <a:gd name="T72" fmla="*/ 2147483646 w 664"/>
              <a:gd name="T73" fmla="*/ 2147483646 h 905"/>
              <a:gd name="T74" fmla="*/ 2147483646 w 664"/>
              <a:gd name="T75" fmla="*/ 2147483646 h 905"/>
              <a:gd name="T76" fmla="*/ 2147483646 w 664"/>
              <a:gd name="T77" fmla="*/ 2147483646 h 905"/>
              <a:gd name="T78" fmla="*/ 0 w 664"/>
              <a:gd name="T79" fmla="*/ 2147483646 h 905"/>
              <a:gd name="T80" fmla="*/ 2147483646 w 664"/>
              <a:gd name="T81" fmla="*/ 2147483646 h 905"/>
              <a:gd name="T82" fmla="*/ 2147483646 w 664"/>
              <a:gd name="T83" fmla="*/ 2147483646 h 90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4" h="905">
                <a:moveTo>
                  <a:pt x="664" y="326"/>
                </a:moveTo>
                <a:lnTo>
                  <a:pt x="513" y="234"/>
                </a:lnTo>
                <a:lnTo>
                  <a:pt x="511" y="236"/>
                </a:lnTo>
                <a:lnTo>
                  <a:pt x="510" y="237"/>
                </a:lnTo>
                <a:lnTo>
                  <a:pt x="508" y="239"/>
                </a:lnTo>
                <a:lnTo>
                  <a:pt x="507" y="240"/>
                </a:lnTo>
                <a:lnTo>
                  <a:pt x="505" y="242"/>
                </a:lnTo>
                <a:lnTo>
                  <a:pt x="505" y="243"/>
                </a:lnTo>
                <a:lnTo>
                  <a:pt x="504" y="245"/>
                </a:lnTo>
                <a:lnTo>
                  <a:pt x="502" y="246"/>
                </a:lnTo>
                <a:lnTo>
                  <a:pt x="501" y="248"/>
                </a:lnTo>
                <a:lnTo>
                  <a:pt x="501" y="249"/>
                </a:lnTo>
                <a:lnTo>
                  <a:pt x="501" y="251"/>
                </a:lnTo>
                <a:lnTo>
                  <a:pt x="501" y="254"/>
                </a:lnTo>
                <a:lnTo>
                  <a:pt x="502" y="255"/>
                </a:lnTo>
                <a:lnTo>
                  <a:pt x="501" y="258"/>
                </a:lnTo>
                <a:lnTo>
                  <a:pt x="501" y="261"/>
                </a:lnTo>
                <a:lnTo>
                  <a:pt x="499" y="263"/>
                </a:lnTo>
                <a:lnTo>
                  <a:pt x="498" y="266"/>
                </a:lnTo>
                <a:lnTo>
                  <a:pt x="498" y="267"/>
                </a:lnTo>
                <a:lnTo>
                  <a:pt x="496" y="269"/>
                </a:lnTo>
                <a:lnTo>
                  <a:pt x="496" y="270"/>
                </a:lnTo>
                <a:lnTo>
                  <a:pt x="495" y="273"/>
                </a:lnTo>
                <a:lnTo>
                  <a:pt x="495" y="275"/>
                </a:lnTo>
                <a:lnTo>
                  <a:pt x="493" y="275"/>
                </a:lnTo>
                <a:lnTo>
                  <a:pt x="493" y="276"/>
                </a:lnTo>
                <a:lnTo>
                  <a:pt x="492" y="278"/>
                </a:lnTo>
                <a:lnTo>
                  <a:pt x="490" y="279"/>
                </a:lnTo>
                <a:lnTo>
                  <a:pt x="489" y="281"/>
                </a:lnTo>
                <a:lnTo>
                  <a:pt x="489" y="282"/>
                </a:lnTo>
                <a:lnTo>
                  <a:pt x="487" y="284"/>
                </a:lnTo>
                <a:lnTo>
                  <a:pt x="487" y="285"/>
                </a:lnTo>
                <a:lnTo>
                  <a:pt x="487" y="288"/>
                </a:lnTo>
                <a:lnTo>
                  <a:pt x="486" y="290"/>
                </a:lnTo>
                <a:lnTo>
                  <a:pt x="486" y="293"/>
                </a:lnTo>
                <a:lnTo>
                  <a:pt x="435" y="342"/>
                </a:lnTo>
                <a:lnTo>
                  <a:pt x="435" y="345"/>
                </a:lnTo>
                <a:lnTo>
                  <a:pt x="433" y="347"/>
                </a:lnTo>
                <a:lnTo>
                  <a:pt x="432" y="350"/>
                </a:lnTo>
                <a:lnTo>
                  <a:pt x="430" y="351"/>
                </a:lnTo>
                <a:lnTo>
                  <a:pt x="429" y="353"/>
                </a:lnTo>
                <a:lnTo>
                  <a:pt x="402" y="446"/>
                </a:lnTo>
                <a:lnTo>
                  <a:pt x="402" y="447"/>
                </a:lnTo>
                <a:lnTo>
                  <a:pt x="400" y="449"/>
                </a:lnTo>
                <a:lnTo>
                  <a:pt x="399" y="450"/>
                </a:lnTo>
                <a:lnTo>
                  <a:pt x="397" y="450"/>
                </a:lnTo>
                <a:lnTo>
                  <a:pt x="394" y="452"/>
                </a:lnTo>
                <a:lnTo>
                  <a:pt x="393" y="452"/>
                </a:lnTo>
                <a:lnTo>
                  <a:pt x="391" y="452"/>
                </a:lnTo>
                <a:lnTo>
                  <a:pt x="355" y="446"/>
                </a:lnTo>
                <a:lnTo>
                  <a:pt x="372" y="296"/>
                </a:lnTo>
                <a:lnTo>
                  <a:pt x="373" y="294"/>
                </a:lnTo>
                <a:lnTo>
                  <a:pt x="376" y="290"/>
                </a:lnTo>
                <a:lnTo>
                  <a:pt x="378" y="287"/>
                </a:lnTo>
                <a:lnTo>
                  <a:pt x="379" y="285"/>
                </a:lnTo>
                <a:lnTo>
                  <a:pt x="382" y="282"/>
                </a:lnTo>
                <a:lnTo>
                  <a:pt x="385" y="281"/>
                </a:lnTo>
                <a:lnTo>
                  <a:pt x="388" y="279"/>
                </a:lnTo>
                <a:lnTo>
                  <a:pt x="388" y="278"/>
                </a:lnTo>
                <a:lnTo>
                  <a:pt x="390" y="276"/>
                </a:lnTo>
                <a:lnTo>
                  <a:pt x="391" y="273"/>
                </a:lnTo>
                <a:lnTo>
                  <a:pt x="396" y="270"/>
                </a:lnTo>
                <a:lnTo>
                  <a:pt x="399" y="270"/>
                </a:lnTo>
                <a:lnTo>
                  <a:pt x="403" y="269"/>
                </a:lnTo>
                <a:lnTo>
                  <a:pt x="406" y="266"/>
                </a:lnTo>
                <a:lnTo>
                  <a:pt x="408" y="263"/>
                </a:lnTo>
                <a:lnTo>
                  <a:pt x="409" y="261"/>
                </a:lnTo>
                <a:lnTo>
                  <a:pt x="414" y="261"/>
                </a:lnTo>
                <a:lnTo>
                  <a:pt x="417" y="261"/>
                </a:lnTo>
                <a:lnTo>
                  <a:pt x="418" y="260"/>
                </a:lnTo>
                <a:lnTo>
                  <a:pt x="420" y="258"/>
                </a:lnTo>
                <a:lnTo>
                  <a:pt x="423" y="257"/>
                </a:lnTo>
                <a:lnTo>
                  <a:pt x="424" y="255"/>
                </a:lnTo>
                <a:lnTo>
                  <a:pt x="424" y="254"/>
                </a:lnTo>
                <a:lnTo>
                  <a:pt x="424" y="252"/>
                </a:lnTo>
                <a:lnTo>
                  <a:pt x="424" y="251"/>
                </a:lnTo>
                <a:lnTo>
                  <a:pt x="426" y="249"/>
                </a:lnTo>
                <a:lnTo>
                  <a:pt x="426" y="248"/>
                </a:lnTo>
                <a:lnTo>
                  <a:pt x="429" y="246"/>
                </a:lnTo>
                <a:lnTo>
                  <a:pt x="429" y="245"/>
                </a:lnTo>
                <a:lnTo>
                  <a:pt x="430" y="243"/>
                </a:lnTo>
                <a:lnTo>
                  <a:pt x="432" y="242"/>
                </a:lnTo>
                <a:lnTo>
                  <a:pt x="433" y="242"/>
                </a:lnTo>
                <a:lnTo>
                  <a:pt x="435" y="240"/>
                </a:lnTo>
                <a:lnTo>
                  <a:pt x="435" y="237"/>
                </a:lnTo>
                <a:lnTo>
                  <a:pt x="433" y="231"/>
                </a:lnTo>
                <a:lnTo>
                  <a:pt x="433" y="230"/>
                </a:lnTo>
                <a:lnTo>
                  <a:pt x="435" y="228"/>
                </a:lnTo>
                <a:lnTo>
                  <a:pt x="435" y="0"/>
                </a:lnTo>
                <a:lnTo>
                  <a:pt x="432" y="3"/>
                </a:lnTo>
                <a:lnTo>
                  <a:pt x="429" y="5"/>
                </a:lnTo>
                <a:lnTo>
                  <a:pt x="426" y="5"/>
                </a:lnTo>
                <a:lnTo>
                  <a:pt x="424" y="6"/>
                </a:lnTo>
                <a:lnTo>
                  <a:pt x="423" y="6"/>
                </a:lnTo>
                <a:lnTo>
                  <a:pt x="420" y="6"/>
                </a:lnTo>
                <a:lnTo>
                  <a:pt x="418" y="9"/>
                </a:lnTo>
                <a:lnTo>
                  <a:pt x="415" y="11"/>
                </a:lnTo>
                <a:lnTo>
                  <a:pt x="412" y="12"/>
                </a:lnTo>
                <a:lnTo>
                  <a:pt x="409" y="14"/>
                </a:lnTo>
                <a:lnTo>
                  <a:pt x="408" y="14"/>
                </a:lnTo>
                <a:lnTo>
                  <a:pt x="354" y="179"/>
                </a:lnTo>
                <a:lnTo>
                  <a:pt x="339" y="209"/>
                </a:lnTo>
                <a:lnTo>
                  <a:pt x="337" y="209"/>
                </a:lnTo>
                <a:lnTo>
                  <a:pt x="337" y="212"/>
                </a:lnTo>
                <a:lnTo>
                  <a:pt x="336" y="212"/>
                </a:lnTo>
                <a:lnTo>
                  <a:pt x="336" y="210"/>
                </a:lnTo>
                <a:lnTo>
                  <a:pt x="333" y="210"/>
                </a:lnTo>
                <a:lnTo>
                  <a:pt x="331" y="212"/>
                </a:lnTo>
                <a:lnTo>
                  <a:pt x="327" y="215"/>
                </a:lnTo>
                <a:lnTo>
                  <a:pt x="325" y="216"/>
                </a:lnTo>
                <a:lnTo>
                  <a:pt x="322" y="216"/>
                </a:lnTo>
                <a:lnTo>
                  <a:pt x="324" y="218"/>
                </a:lnTo>
                <a:lnTo>
                  <a:pt x="324" y="219"/>
                </a:lnTo>
                <a:lnTo>
                  <a:pt x="322" y="219"/>
                </a:lnTo>
                <a:lnTo>
                  <a:pt x="321" y="222"/>
                </a:lnTo>
                <a:lnTo>
                  <a:pt x="322" y="225"/>
                </a:lnTo>
                <a:lnTo>
                  <a:pt x="243" y="396"/>
                </a:lnTo>
                <a:lnTo>
                  <a:pt x="93" y="398"/>
                </a:lnTo>
                <a:lnTo>
                  <a:pt x="3" y="398"/>
                </a:lnTo>
                <a:lnTo>
                  <a:pt x="0" y="708"/>
                </a:lnTo>
                <a:lnTo>
                  <a:pt x="3" y="734"/>
                </a:lnTo>
                <a:lnTo>
                  <a:pt x="1" y="903"/>
                </a:lnTo>
                <a:lnTo>
                  <a:pt x="435" y="905"/>
                </a:lnTo>
                <a:lnTo>
                  <a:pt x="555" y="905"/>
                </a:lnTo>
                <a:lnTo>
                  <a:pt x="663" y="903"/>
                </a:lnTo>
                <a:lnTo>
                  <a:pt x="664" y="722"/>
                </a:lnTo>
                <a:lnTo>
                  <a:pt x="663" y="558"/>
                </a:lnTo>
                <a:lnTo>
                  <a:pt x="664" y="32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4" name="Freeform 44"/>
          <p:cNvSpPr>
            <a:spLocks/>
          </p:cNvSpPr>
          <p:nvPr/>
        </p:nvSpPr>
        <p:spPr bwMode="auto">
          <a:xfrm>
            <a:off x="6619875" y="3343275"/>
            <a:ext cx="265112" cy="268288"/>
          </a:xfrm>
          <a:custGeom>
            <a:avLst/>
            <a:gdLst>
              <a:gd name="T0" fmla="*/ 2147483646 w 667"/>
              <a:gd name="T1" fmla="*/ 2147483646 h 674"/>
              <a:gd name="T2" fmla="*/ 2147483646 w 667"/>
              <a:gd name="T3" fmla="*/ 2147483646 h 674"/>
              <a:gd name="T4" fmla="*/ 2147483646 w 667"/>
              <a:gd name="T5" fmla="*/ 2147483646 h 674"/>
              <a:gd name="T6" fmla="*/ 2147483646 w 667"/>
              <a:gd name="T7" fmla="*/ 2147483646 h 674"/>
              <a:gd name="T8" fmla="*/ 0 w 667"/>
              <a:gd name="T9" fmla="*/ 2147483646 h 674"/>
              <a:gd name="T10" fmla="*/ 2147483646 w 667"/>
              <a:gd name="T11" fmla="*/ 2147483646 h 674"/>
              <a:gd name="T12" fmla="*/ 0 w 667"/>
              <a:gd name="T13" fmla="*/ 2147483646 h 674"/>
              <a:gd name="T14" fmla="*/ 2147483646 w 667"/>
              <a:gd name="T15" fmla="*/ 2147483646 h 674"/>
              <a:gd name="T16" fmla="*/ 2147483646 w 667"/>
              <a:gd name="T17" fmla="*/ 2147483646 h 674"/>
              <a:gd name="T18" fmla="*/ 2147483646 w 667"/>
              <a:gd name="T19" fmla="*/ 0 h 674"/>
              <a:gd name="T20" fmla="*/ 2147483646 w 667"/>
              <a:gd name="T21" fmla="*/ 2147483646 h 674"/>
              <a:gd name="T22" fmla="*/ 2147483646 w 667"/>
              <a:gd name="T23" fmla="*/ 2147483646 h 674"/>
              <a:gd name="T24" fmla="*/ 2147483646 w 667"/>
              <a:gd name="T25" fmla="*/ 2147483646 h 67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67" h="674">
                <a:moveTo>
                  <a:pt x="663" y="308"/>
                </a:moveTo>
                <a:lnTo>
                  <a:pt x="661" y="672"/>
                </a:lnTo>
                <a:lnTo>
                  <a:pt x="628" y="674"/>
                </a:lnTo>
                <a:lnTo>
                  <a:pt x="457" y="674"/>
                </a:lnTo>
                <a:lnTo>
                  <a:pt x="0" y="669"/>
                </a:lnTo>
                <a:lnTo>
                  <a:pt x="1" y="488"/>
                </a:lnTo>
                <a:lnTo>
                  <a:pt x="0" y="324"/>
                </a:lnTo>
                <a:lnTo>
                  <a:pt x="1" y="92"/>
                </a:lnTo>
                <a:lnTo>
                  <a:pt x="28" y="12"/>
                </a:lnTo>
                <a:lnTo>
                  <a:pt x="58" y="0"/>
                </a:lnTo>
                <a:lnTo>
                  <a:pt x="666" y="3"/>
                </a:lnTo>
                <a:lnTo>
                  <a:pt x="667" y="87"/>
                </a:lnTo>
                <a:lnTo>
                  <a:pt x="663" y="3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5" name="Freeform 45"/>
          <p:cNvSpPr>
            <a:spLocks/>
          </p:cNvSpPr>
          <p:nvPr/>
        </p:nvSpPr>
        <p:spPr bwMode="auto">
          <a:xfrm>
            <a:off x="6215062" y="3125788"/>
            <a:ext cx="284163" cy="284162"/>
          </a:xfrm>
          <a:custGeom>
            <a:avLst/>
            <a:gdLst>
              <a:gd name="T0" fmla="*/ 2147483646 w 717"/>
              <a:gd name="T1" fmla="*/ 2147483646 h 713"/>
              <a:gd name="T2" fmla="*/ 2147483646 w 717"/>
              <a:gd name="T3" fmla="*/ 2147483646 h 713"/>
              <a:gd name="T4" fmla="*/ 2147483646 w 717"/>
              <a:gd name="T5" fmla="*/ 2147483646 h 713"/>
              <a:gd name="T6" fmla="*/ 2147483646 w 717"/>
              <a:gd name="T7" fmla="*/ 2147483646 h 713"/>
              <a:gd name="T8" fmla="*/ 2147483646 w 717"/>
              <a:gd name="T9" fmla="*/ 2147483646 h 713"/>
              <a:gd name="T10" fmla="*/ 2147483646 w 717"/>
              <a:gd name="T11" fmla="*/ 2147483646 h 713"/>
              <a:gd name="T12" fmla="*/ 2147483646 w 717"/>
              <a:gd name="T13" fmla="*/ 2147483646 h 713"/>
              <a:gd name="T14" fmla="*/ 2147483646 w 717"/>
              <a:gd name="T15" fmla="*/ 2147483646 h 713"/>
              <a:gd name="T16" fmla="*/ 2147483646 w 717"/>
              <a:gd name="T17" fmla="*/ 2147483646 h 713"/>
              <a:gd name="T18" fmla="*/ 2147483646 w 717"/>
              <a:gd name="T19" fmla="*/ 2147483646 h 713"/>
              <a:gd name="T20" fmla="*/ 2147483646 w 717"/>
              <a:gd name="T21" fmla="*/ 2147483646 h 713"/>
              <a:gd name="T22" fmla="*/ 2147483646 w 717"/>
              <a:gd name="T23" fmla="*/ 2147483646 h 713"/>
              <a:gd name="T24" fmla="*/ 2147483646 w 717"/>
              <a:gd name="T25" fmla="*/ 2147483646 h 713"/>
              <a:gd name="T26" fmla="*/ 2147483646 w 717"/>
              <a:gd name="T27" fmla="*/ 2147483646 h 713"/>
              <a:gd name="T28" fmla="*/ 2147483646 w 717"/>
              <a:gd name="T29" fmla="*/ 2147483646 h 713"/>
              <a:gd name="T30" fmla="*/ 2147483646 w 717"/>
              <a:gd name="T31" fmla="*/ 2147483646 h 713"/>
              <a:gd name="T32" fmla="*/ 2147483646 w 717"/>
              <a:gd name="T33" fmla="*/ 2147483646 h 713"/>
              <a:gd name="T34" fmla="*/ 2147483646 w 717"/>
              <a:gd name="T35" fmla="*/ 2147483646 h 713"/>
              <a:gd name="T36" fmla="*/ 2147483646 w 717"/>
              <a:gd name="T37" fmla="*/ 2147483646 h 713"/>
              <a:gd name="T38" fmla="*/ 2147483646 w 717"/>
              <a:gd name="T39" fmla="*/ 2147483646 h 713"/>
              <a:gd name="T40" fmla="*/ 2147483646 w 717"/>
              <a:gd name="T41" fmla="*/ 2147483646 h 713"/>
              <a:gd name="T42" fmla="*/ 2147483646 w 717"/>
              <a:gd name="T43" fmla="*/ 2147483646 h 713"/>
              <a:gd name="T44" fmla="*/ 2147483646 w 717"/>
              <a:gd name="T45" fmla="*/ 2147483646 h 713"/>
              <a:gd name="T46" fmla="*/ 2147483646 w 717"/>
              <a:gd name="T47" fmla="*/ 2147483646 h 713"/>
              <a:gd name="T48" fmla="*/ 2147483646 w 717"/>
              <a:gd name="T49" fmla="*/ 2147483646 h 713"/>
              <a:gd name="T50" fmla="*/ 2147483646 w 717"/>
              <a:gd name="T51" fmla="*/ 2147483646 h 713"/>
              <a:gd name="T52" fmla="*/ 2147483646 w 717"/>
              <a:gd name="T53" fmla="*/ 2147483646 h 713"/>
              <a:gd name="T54" fmla="*/ 2147483646 w 717"/>
              <a:gd name="T55" fmla="*/ 2147483646 h 713"/>
              <a:gd name="T56" fmla="*/ 2147483646 w 717"/>
              <a:gd name="T57" fmla="*/ 2147483646 h 713"/>
              <a:gd name="T58" fmla="*/ 2147483646 w 717"/>
              <a:gd name="T59" fmla="*/ 2147483646 h 713"/>
              <a:gd name="T60" fmla="*/ 2147483646 w 717"/>
              <a:gd name="T61" fmla="*/ 2147483646 h 713"/>
              <a:gd name="T62" fmla="*/ 2147483646 w 717"/>
              <a:gd name="T63" fmla="*/ 2147483646 h 713"/>
              <a:gd name="T64" fmla="*/ 2147483646 w 717"/>
              <a:gd name="T65" fmla="*/ 2147483646 h 713"/>
              <a:gd name="T66" fmla="*/ 2147483646 w 717"/>
              <a:gd name="T67" fmla="*/ 2147483646 h 713"/>
              <a:gd name="T68" fmla="*/ 2147483646 w 717"/>
              <a:gd name="T69" fmla="*/ 2147483646 h 713"/>
              <a:gd name="T70" fmla="*/ 2147483646 w 717"/>
              <a:gd name="T71" fmla="*/ 2147483646 h 713"/>
              <a:gd name="T72" fmla="*/ 2147483646 w 717"/>
              <a:gd name="T73" fmla="*/ 2147483646 h 713"/>
              <a:gd name="T74" fmla="*/ 2147483646 w 717"/>
              <a:gd name="T75" fmla="*/ 2147483646 h 713"/>
              <a:gd name="T76" fmla="*/ 2147483646 w 717"/>
              <a:gd name="T77" fmla="*/ 0 h 713"/>
              <a:gd name="T78" fmla="*/ 2147483646 w 717"/>
              <a:gd name="T79" fmla="*/ 2147483646 h 713"/>
              <a:gd name="T80" fmla="*/ 2147483646 w 717"/>
              <a:gd name="T81" fmla="*/ 2147483646 h 713"/>
              <a:gd name="T82" fmla="*/ 2147483646 w 717"/>
              <a:gd name="T83" fmla="*/ 2147483646 h 713"/>
              <a:gd name="T84" fmla="*/ 2147483646 w 717"/>
              <a:gd name="T85" fmla="*/ 2147483646 h 71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17" h="713">
                <a:moveTo>
                  <a:pt x="609" y="282"/>
                </a:moveTo>
                <a:lnTo>
                  <a:pt x="600" y="711"/>
                </a:lnTo>
                <a:lnTo>
                  <a:pt x="450" y="713"/>
                </a:lnTo>
                <a:lnTo>
                  <a:pt x="360" y="713"/>
                </a:lnTo>
                <a:lnTo>
                  <a:pt x="222" y="707"/>
                </a:lnTo>
                <a:lnTo>
                  <a:pt x="108" y="705"/>
                </a:lnTo>
                <a:lnTo>
                  <a:pt x="6" y="705"/>
                </a:lnTo>
                <a:lnTo>
                  <a:pt x="6" y="704"/>
                </a:lnTo>
                <a:lnTo>
                  <a:pt x="6" y="699"/>
                </a:lnTo>
                <a:lnTo>
                  <a:pt x="6" y="695"/>
                </a:lnTo>
                <a:lnTo>
                  <a:pt x="4" y="692"/>
                </a:lnTo>
                <a:lnTo>
                  <a:pt x="3" y="687"/>
                </a:lnTo>
                <a:lnTo>
                  <a:pt x="1" y="683"/>
                </a:lnTo>
                <a:lnTo>
                  <a:pt x="1" y="680"/>
                </a:lnTo>
                <a:lnTo>
                  <a:pt x="0" y="677"/>
                </a:lnTo>
                <a:lnTo>
                  <a:pt x="1" y="672"/>
                </a:lnTo>
                <a:lnTo>
                  <a:pt x="4" y="666"/>
                </a:lnTo>
                <a:lnTo>
                  <a:pt x="6" y="660"/>
                </a:lnTo>
                <a:lnTo>
                  <a:pt x="9" y="651"/>
                </a:lnTo>
                <a:lnTo>
                  <a:pt x="12" y="645"/>
                </a:lnTo>
                <a:lnTo>
                  <a:pt x="13" y="641"/>
                </a:lnTo>
                <a:lnTo>
                  <a:pt x="15" y="635"/>
                </a:lnTo>
                <a:lnTo>
                  <a:pt x="16" y="630"/>
                </a:lnTo>
                <a:lnTo>
                  <a:pt x="16" y="623"/>
                </a:lnTo>
                <a:lnTo>
                  <a:pt x="18" y="618"/>
                </a:lnTo>
                <a:lnTo>
                  <a:pt x="16" y="612"/>
                </a:lnTo>
                <a:lnTo>
                  <a:pt x="16" y="605"/>
                </a:lnTo>
                <a:lnTo>
                  <a:pt x="16" y="597"/>
                </a:lnTo>
                <a:lnTo>
                  <a:pt x="16" y="590"/>
                </a:lnTo>
                <a:lnTo>
                  <a:pt x="15" y="584"/>
                </a:lnTo>
                <a:lnTo>
                  <a:pt x="13" y="578"/>
                </a:lnTo>
                <a:lnTo>
                  <a:pt x="13" y="572"/>
                </a:lnTo>
                <a:lnTo>
                  <a:pt x="13" y="564"/>
                </a:lnTo>
                <a:lnTo>
                  <a:pt x="12" y="555"/>
                </a:lnTo>
                <a:lnTo>
                  <a:pt x="10" y="548"/>
                </a:lnTo>
                <a:lnTo>
                  <a:pt x="9" y="540"/>
                </a:lnTo>
                <a:lnTo>
                  <a:pt x="9" y="531"/>
                </a:lnTo>
                <a:lnTo>
                  <a:pt x="7" y="527"/>
                </a:lnTo>
                <a:lnTo>
                  <a:pt x="7" y="521"/>
                </a:lnTo>
                <a:lnTo>
                  <a:pt x="7" y="513"/>
                </a:lnTo>
                <a:lnTo>
                  <a:pt x="7" y="506"/>
                </a:lnTo>
                <a:lnTo>
                  <a:pt x="7" y="500"/>
                </a:lnTo>
                <a:lnTo>
                  <a:pt x="7" y="492"/>
                </a:lnTo>
                <a:lnTo>
                  <a:pt x="9" y="485"/>
                </a:lnTo>
                <a:lnTo>
                  <a:pt x="9" y="480"/>
                </a:lnTo>
                <a:lnTo>
                  <a:pt x="10" y="473"/>
                </a:lnTo>
                <a:lnTo>
                  <a:pt x="13" y="467"/>
                </a:lnTo>
                <a:lnTo>
                  <a:pt x="15" y="461"/>
                </a:lnTo>
                <a:lnTo>
                  <a:pt x="16" y="458"/>
                </a:lnTo>
                <a:lnTo>
                  <a:pt x="28" y="449"/>
                </a:lnTo>
                <a:lnTo>
                  <a:pt x="30" y="449"/>
                </a:lnTo>
                <a:lnTo>
                  <a:pt x="31" y="449"/>
                </a:lnTo>
                <a:lnTo>
                  <a:pt x="37" y="446"/>
                </a:lnTo>
                <a:lnTo>
                  <a:pt x="42" y="444"/>
                </a:lnTo>
                <a:lnTo>
                  <a:pt x="45" y="443"/>
                </a:lnTo>
                <a:lnTo>
                  <a:pt x="49" y="441"/>
                </a:lnTo>
                <a:lnTo>
                  <a:pt x="54" y="441"/>
                </a:lnTo>
                <a:lnTo>
                  <a:pt x="57" y="443"/>
                </a:lnTo>
                <a:lnTo>
                  <a:pt x="58" y="446"/>
                </a:lnTo>
                <a:lnTo>
                  <a:pt x="60" y="453"/>
                </a:lnTo>
                <a:lnTo>
                  <a:pt x="61" y="456"/>
                </a:lnTo>
                <a:lnTo>
                  <a:pt x="66" y="458"/>
                </a:lnTo>
                <a:lnTo>
                  <a:pt x="69" y="461"/>
                </a:lnTo>
                <a:lnTo>
                  <a:pt x="73" y="464"/>
                </a:lnTo>
                <a:lnTo>
                  <a:pt x="76" y="465"/>
                </a:lnTo>
                <a:lnTo>
                  <a:pt x="78" y="465"/>
                </a:lnTo>
                <a:lnTo>
                  <a:pt x="82" y="467"/>
                </a:lnTo>
                <a:lnTo>
                  <a:pt x="84" y="468"/>
                </a:lnTo>
                <a:lnTo>
                  <a:pt x="85" y="470"/>
                </a:lnTo>
                <a:lnTo>
                  <a:pt x="90" y="471"/>
                </a:lnTo>
                <a:lnTo>
                  <a:pt x="91" y="471"/>
                </a:lnTo>
                <a:lnTo>
                  <a:pt x="96" y="473"/>
                </a:lnTo>
                <a:lnTo>
                  <a:pt x="100" y="473"/>
                </a:lnTo>
                <a:lnTo>
                  <a:pt x="106" y="473"/>
                </a:lnTo>
                <a:lnTo>
                  <a:pt x="108" y="473"/>
                </a:lnTo>
                <a:lnTo>
                  <a:pt x="414" y="278"/>
                </a:lnTo>
                <a:lnTo>
                  <a:pt x="412" y="275"/>
                </a:lnTo>
                <a:lnTo>
                  <a:pt x="714" y="0"/>
                </a:lnTo>
                <a:lnTo>
                  <a:pt x="717" y="2"/>
                </a:lnTo>
                <a:lnTo>
                  <a:pt x="712" y="20"/>
                </a:lnTo>
                <a:lnTo>
                  <a:pt x="711" y="18"/>
                </a:lnTo>
                <a:lnTo>
                  <a:pt x="709" y="18"/>
                </a:lnTo>
                <a:lnTo>
                  <a:pt x="708" y="17"/>
                </a:lnTo>
                <a:lnTo>
                  <a:pt x="610" y="279"/>
                </a:lnTo>
                <a:lnTo>
                  <a:pt x="610" y="281"/>
                </a:lnTo>
                <a:lnTo>
                  <a:pt x="609" y="281"/>
                </a:lnTo>
                <a:lnTo>
                  <a:pt x="609" y="2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6" name="Freeform 46"/>
          <p:cNvSpPr>
            <a:spLocks/>
          </p:cNvSpPr>
          <p:nvPr/>
        </p:nvSpPr>
        <p:spPr bwMode="auto">
          <a:xfrm>
            <a:off x="6330950" y="2282825"/>
            <a:ext cx="952500" cy="315913"/>
          </a:xfrm>
          <a:custGeom>
            <a:avLst/>
            <a:gdLst>
              <a:gd name="T0" fmla="*/ 2147483646 w 2399"/>
              <a:gd name="T1" fmla="*/ 2147483646 h 795"/>
              <a:gd name="T2" fmla="*/ 2147483646 w 2399"/>
              <a:gd name="T3" fmla="*/ 0 h 795"/>
              <a:gd name="T4" fmla="*/ 2147483646 w 2399"/>
              <a:gd name="T5" fmla="*/ 2147483646 h 795"/>
              <a:gd name="T6" fmla="*/ 2147483646 w 2399"/>
              <a:gd name="T7" fmla="*/ 2147483646 h 795"/>
              <a:gd name="T8" fmla="*/ 2147483646 w 2399"/>
              <a:gd name="T9" fmla="*/ 2147483646 h 795"/>
              <a:gd name="T10" fmla="*/ 0 w 2399"/>
              <a:gd name="T11" fmla="*/ 2147483646 h 795"/>
              <a:gd name="T12" fmla="*/ 0 w 2399"/>
              <a:gd name="T13" fmla="*/ 2147483646 h 795"/>
              <a:gd name="T14" fmla="*/ 2147483646 w 2399"/>
              <a:gd name="T15" fmla="*/ 2147483646 h 795"/>
              <a:gd name="T16" fmla="*/ 0 w 2399"/>
              <a:gd name="T17" fmla="*/ 2147483646 h 795"/>
              <a:gd name="T18" fmla="*/ 2147483646 w 2399"/>
              <a:gd name="T19" fmla="*/ 2147483646 h 795"/>
              <a:gd name="T20" fmla="*/ 2147483646 w 2399"/>
              <a:gd name="T21" fmla="*/ 2147483646 h 795"/>
              <a:gd name="T22" fmla="*/ 2147483646 w 2399"/>
              <a:gd name="T23" fmla="*/ 2147483646 h 795"/>
              <a:gd name="T24" fmla="*/ 2147483646 w 2399"/>
              <a:gd name="T25" fmla="*/ 2147483646 h 795"/>
              <a:gd name="T26" fmla="*/ 2147483646 w 2399"/>
              <a:gd name="T27" fmla="*/ 2147483646 h 795"/>
              <a:gd name="T28" fmla="*/ 2147483646 w 2399"/>
              <a:gd name="T29" fmla="*/ 2147483646 h 795"/>
              <a:gd name="T30" fmla="*/ 2147483646 w 2399"/>
              <a:gd name="T31" fmla="*/ 2147483646 h 795"/>
              <a:gd name="T32" fmla="*/ 2147483646 w 2399"/>
              <a:gd name="T33" fmla="*/ 2147483646 h 795"/>
              <a:gd name="T34" fmla="*/ 2147483646 w 2399"/>
              <a:gd name="T35" fmla="*/ 2147483646 h 795"/>
              <a:gd name="T36" fmla="*/ 2147483646 w 2399"/>
              <a:gd name="T37" fmla="*/ 2147483646 h 795"/>
              <a:gd name="T38" fmla="*/ 2147483646 w 2399"/>
              <a:gd name="T39" fmla="*/ 2147483646 h 795"/>
              <a:gd name="T40" fmla="*/ 2147483646 w 2399"/>
              <a:gd name="T41" fmla="*/ 2147483646 h 795"/>
              <a:gd name="T42" fmla="*/ 2147483646 w 2399"/>
              <a:gd name="T43" fmla="*/ 2147483646 h 795"/>
              <a:gd name="T44" fmla="*/ 2147483646 w 2399"/>
              <a:gd name="T45" fmla="*/ 2147483646 h 795"/>
              <a:gd name="T46" fmla="*/ 2147483646 w 2399"/>
              <a:gd name="T47" fmla="*/ 2147483646 h 795"/>
              <a:gd name="T48" fmla="*/ 2147483646 w 2399"/>
              <a:gd name="T49" fmla="*/ 2147483646 h 795"/>
              <a:gd name="T50" fmla="*/ 2147483646 w 2399"/>
              <a:gd name="T51" fmla="*/ 2147483646 h 795"/>
              <a:gd name="T52" fmla="*/ 2147483646 w 2399"/>
              <a:gd name="T53" fmla="*/ 2147483646 h 795"/>
              <a:gd name="T54" fmla="*/ 2147483646 w 2399"/>
              <a:gd name="T55" fmla="*/ 2147483646 h 795"/>
              <a:gd name="T56" fmla="*/ 2147483646 w 2399"/>
              <a:gd name="T57" fmla="*/ 2147483646 h 795"/>
              <a:gd name="T58" fmla="*/ 2147483646 w 2399"/>
              <a:gd name="T59" fmla="*/ 2147483646 h 795"/>
              <a:gd name="T60" fmla="*/ 2147483646 w 2399"/>
              <a:gd name="T61" fmla="*/ 2147483646 h 795"/>
              <a:gd name="T62" fmla="*/ 2147483646 w 2399"/>
              <a:gd name="T63" fmla="*/ 2147483646 h 795"/>
              <a:gd name="T64" fmla="*/ 2147483646 w 2399"/>
              <a:gd name="T65" fmla="*/ 2147483646 h 795"/>
              <a:gd name="T66" fmla="*/ 2147483646 w 2399"/>
              <a:gd name="T67" fmla="*/ 2147483646 h 795"/>
              <a:gd name="T68" fmla="*/ 2147483646 w 2399"/>
              <a:gd name="T69" fmla="*/ 2147483646 h 795"/>
              <a:gd name="T70" fmla="*/ 2147483646 w 2399"/>
              <a:gd name="T71" fmla="*/ 2147483646 h 795"/>
              <a:gd name="T72" fmla="*/ 2147483646 w 2399"/>
              <a:gd name="T73" fmla="*/ 2147483646 h 795"/>
              <a:gd name="T74" fmla="*/ 2147483646 w 2399"/>
              <a:gd name="T75" fmla="*/ 2147483646 h 795"/>
              <a:gd name="T76" fmla="*/ 2147483646 w 2399"/>
              <a:gd name="T77" fmla="*/ 2147483646 h 795"/>
              <a:gd name="T78" fmla="*/ 2147483646 w 2399"/>
              <a:gd name="T79" fmla="*/ 2147483646 h 795"/>
              <a:gd name="T80" fmla="*/ 2147483646 w 2399"/>
              <a:gd name="T81" fmla="*/ 2147483646 h 795"/>
              <a:gd name="T82" fmla="*/ 2147483646 w 2399"/>
              <a:gd name="T83" fmla="*/ 2147483646 h 79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399" h="795">
                <a:moveTo>
                  <a:pt x="1032" y="169"/>
                </a:moveTo>
                <a:lnTo>
                  <a:pt x="1031" y="0"/>
                </a:lnTo>
                <a:lnTo>
                  <a:pt x="860" y="1"/>
                </a:lnTo>
                <a:lnTo>
                  <a:pt x="500" y="1"/>
                </a:lnTo>
                <a:lnTo>
                  <a:pt x="345" y="1"/>
                </a:lnTo>
                <a:lnTo>
                  <a:pt x="0" y="3"/>
                </a:lnTo>
                <a:lnTo>
                  <a:pt x="0" y="279"/>
                </a:lnTo>
                <a:lnTo>
                  <a:pt x="2" y="336"/>
                </a:lnTo>
                <a:lnTo>
                  <a:pt x="0" y="535"/>
                </a:lnTo>
                <a:lnTo>
                  <a:pt x="158" y="538"/>
                </a:lnTo>
                <a:lnTo>
                  <a:pt x="323" y="483"/>
                </a:lnTo>
                <a:lnTo>
                  <a:pt x="321" y="481"/>
                </a:lnTo>
                <a:lnTo>
                  <a:pt x="321" y="480"/>
                </a:lnTo>
                <a:lnTo>
                  <a:pt x="323" y="478"/>
                </a:lnTo>
                <a:lnTo>
                  <a:pt x="323" y="477"/>
                </a:lnTo>
                <a:lnTo>
                  <a:pt x="324" y="475"/>
                </a:lnTo>
                <a:lnTo>
                  <a:pt x="329" y="469"/>
                </a:lnTo>
                <a:lnTo>
                  <a:pt x="500" y="288"/>
                </a:lnTo>
                <a:lnTo>
                  <a:pt x="672" y="321"/>
                </a:lnTo>
                <a:lnTo>
                  <a:pt x="843" y="351"/>
                </a:lnTo>
                <a:lnTo>
                  <a:pt x="1014" y="391"/>
                </a:lnTo>
                <a:lnTo>
                  <a:pt x="1185" y="466"/>
                </a:lnTo>
                <a:lnTo>
                  <a:pt x="1193" y="475"/>
                </a:lnTo>
                <a:lnTo>
                  <a:pt x="1355" y="640"/>
                </a:lnTo>
                <a:lnTo>
                  <a:pt x="1356" y="649"/>
                </a:lnTo>
                <a:lnTo>
                  <a:pt x="1413" y="715"/>
                </a:lnTo>
                <a:lnTo>
                  <a:pt x="1529" y="795"/>
                </a:lnTo>
                <a:lnTo>
                  <a:pt x="1569" y="715"/>
                </a:lnTo>
                <a:lnTo>
                  <a:pt x="1617" y="475"/>
                </a:lnTo>
                <a:lnTo>
                  <a:pt x="1619" y="475"/>
                </a:lnTo>
                <a:lnTo>
                  <a:pt x="1617" y="475"/>
                </a:lnTo>
                <a:lnTo>
                  <a:pt x="1617" y="474"/>
                </a:lnTo>
                <a:lnTo>
                  <a:pt x="1617" y="472"/>
                </a:lnTo>
                <a:lnTo>
                  <a:pt x="1700" y="400"/>
                </a:lnTo>
                <a:lnTo>
                  <a:pt x="1871" y="492"/>
                </a:lnTo>
                <a:lnTo>
                  <a:pt x="2039" y="606"/>
                </a:lnTo>
                <a:lnTo>
                  <a:pt x="2040" y="606"/>
                </a:lnTo>
                <a:lnTo>
                  <a:pt x="2042" y="606"/>
                </a:lnTo>
                <a:lnTo>
                  <a:pt x="2385" y="510"/>
                </a:lnTo>
                <a:lnTo>
                  <a:pt x="2399" y="510"/>
                </a:lnTo>
                <a:lnTo>
                  <a:pt x="2058" y="234"/>
                </a:lnTo>
                <a:lnTo>
                  <a:pt x="1032" y="1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7" name="Freeform 47"/>
          <p:cNvSpPr>
            <a:spLocks/>
          </p:cNvSpPr>
          <p:nvPr/>
        </p:nvSpPr>
        <p:spPr bwMode="auto">
          <a:xfrm>
            <a:off x="6994525" y="2563813"/>
            <a:ext cx="150812" cy="114300"/>
          </a:xfrm>
          <a:custGeom>
            <a:avLst/>
            <a:gdLst>
              <a:gd name="T0" fmla="*/ 2147483646 w 380"/>
              <a:gd name="T1" fmla="*/ 2147483646 h 288"/>
              <a:gd name="T2" fmla="*/ 2147483646 w 380"/>
              <a:gd name="T3" fmla="*/ 2147483646 h 288"/>
              <a:gd name="T4" fmla="*/ 2147483646 w 380"/>
              <a:gd name="T5" fmla="*/ 2147483646 h 288"/>
              <a:gd name="T6" fmla="*/ 2147483646 w 380"/>
              <a:gd name="T7" fmla="*/ 2147483646 h 288"/>
              <a:gd name="T8" fmla="*/ 2147483646 w 380"/>
              <a:gd name="T9" fmla="*/ 0 h 288"/>
              <a:gd name="T10" fmla="*/ 0 w 380"/>
              <a:gd name="T11" fmla="*/ 2147483646 h 288"/>
              <a:gd name="T12" fmla="*/ 2147483646 w 380"/>
              <a:gd name="T13" fmla="*/ 2147483646 h 288"/>
              <a:gd name="T14" fmla="*/ 2147483646 w 380"/>
              <a:gd name="T15" fmla="*/ 2147483646 h 288"/>
              <a:gd name="T16" fmla="*/ 2147483646 w 380"/>
              <a:gd name="T17" fmla="*/ 2147483646 h 288"/>
              <a:gd name="T18" fmla="*/ 2147483646 w 380"/>
              <a:gd name="T19" fmla="*/ 2147483646 h 28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80" h="288">
                <a:moveTo>
                  <a:pt x="222" y="288"/>
                </a:moveTo>
                <a:lnTo>
                  <a:pt x="380" y="249"/>
                </a:lnTo>
                <a:lnTo>
                  <a:pt x="200" y="135"/>
                </a:lnTo>
                <a:lnTo>
                  <a:pt x="35" y="7"/>
                </a:lnTo>
                <a:lnTo>
                  <a:pt x="29" y="0"/>
                </a:lnTo>
                <a:lnTo>
                  <a:pt x="0" y="7"/>
                </a:lnTo>
                <a:lnTo>
                  <a:pt x="29" y="61"/>
                </a:lnTo>
                <a:lnTo>
                  <a:pt x="189" y="247"/>
                </a:lnTo>
                <a:lnTo>
                  <a:pt x="189" y="249"/>
                </a:lnTo>
                <a:lnTo>
                  <a:pt x="222" y="28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8" name="Freeform 48"/>
          <p:cNvSpPr>
            <a:spLocks/>
          </p:cNvSpPr>
          <p:nvPr/>
        </p:nvSpPr>
        <p:spPr bwMode="auto">
          <a:xfrm>
            <a:off x="6884987" y="4410075"/>
            <a:ext cx="260350" cy="266700"/>
          </a:xfrm>
          <a:custGeom>
            <a:avLst/>
            <a:gdLst>
              <a:gd name="T0" fmla="*/ 2147483646 w 657"/>
              <a:gd name="T1" fmla="*/ 2147483646 h 672"/>
              <a:gd name="T2" fmla="*/ 2147483646 w 657"/>
              <a:gd name="T3" fmla="*/ 2147483646 h 672"/>
              <a:gd name="T4" fmla="*/ 2147483646 w 657"/>
              <a:gd name="T5" fmla="*/ 2147483646 h 672"/>
              <a:gd name="T6" fmla="*/ 2147483646 w 657"/>
              <a:gd name="T7" fmla="*/ 2147483646 h 672"/>
              <a:gd name="T8" fmla="*/ 2147483646 w 657"/>
              <a:gd name="T9" fmla="*/ 2147483646 h 672"/>
              <a:gd name="T10" fmla="*/ 2147483646 w 657"/>
              <a:gd name="T11" fmla="*/ 2147483646 h 672"/>
              <a:gd name="T12" fmla="*/ 2147483646 w 657"/>
              <a:gd name="T13" fmla="*/ 2147483646 h 672"/>
              <a:gd name="T14" fmla="*/ 2147483646 w 657"/>
              <a:gd name="T15" fmla="*/ 2147483646 h 672"/>
              <a:gd name="T16" fmla="*/ 0 w 657"/>
              <a:gd name="T17" fmla="*/ 0 h 672"/>
              <a:gd name="T18" fmla="*/ 2147483646 w 657"/>
              <a:gd name="T19" fmla="*/ 0 h 672"/>
              <a:gd name="T20" fmla="*/ 2147483646 w 657"/>
              <a:gd name="T21" fmla="*/ 0 h 672"/>
              <a:gd name="T22" fmla="*/ 2147483646 w 657"/>
              <a:gd name="T23" fmla="*/ 0 h 672"/>
              <a:gd name="T24" fmla="*/ 2147483646 w 657"/>
              <a:gd name="T25" fmla="*/ 0 h 672"/>
              <a:gd name="T26" fmla="*/ 2147483646 w 657"/>
              <a:gd name="T27" fmla="*/ 0 h 672"/>
              <a:gd name="T28" fmla="*/ 2147483646 w 657"/>
              <a:gd name="T29" fmla="*/ 0 h 672"/>
              <a:gd name="T30" fmla="*/ 2147483646 w 657"/>
              <a:gd name="T31" fmla="*/ 2147483646 h 672"/>
              <a:gd name="T32" fmla="*/ 2147483646 w 657"/>
              <a:gd name="T33" fmla="*/ 2147483646 h 672"/>
              <a:gd name="T34" fmla="*/ 2147483646 w 657"/>
              <a:gd name="T35" fmla="*/ 2147483646 h 6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57" h="672">
                <a:moveTo>
                  <a:pt x="657" y="651"/>
                </a:moveTo>
                <a:lnTo>
                  <a:pt x="657" y="659"/>
                </a:lnTo>
                <a:lnTo>
                  <a:pt x="657" y="672"/>
                </a:lnTo>
                <a:lnTo>
                  <a:pt x="525" y="672"/>
                </a:lnTo>
                <a:lnTo>
                  <a:pt x="305" y="672"/>
                </a:lnTo>
                <a:lnTo>
                  <a:pt x="14" y="669"/>
                </a:lnTo>
                <a:lnTo>
                  <a:pt x="17" y="336"/>
                </a:lnTo>
                <a:lnTo>
                  <a:pt x="3" y="336"/>
                </a:lnTo>
                <a:lnTo>
                  <a:pt x="0" y="0"/>
                </a:lnTo>
                <a:lnTo>
                  <a:pt x="38" y="0"/>
                </a:lnTo>
                <a:lnTo>
                  <a:pt x="110" y="0"/>
                </a:lnTo>
                <a:lnTo>
                  <a:pt x="329" y="0"/>
                </a:lnTo>
                <a:lnTo>
                  <a:pt x="476" y="0"/>
                </a:lnTo>
                <a:lnTo>
                  <a:pt x="558" y="0"/>
                </a:lnTo>
                <a:lnTo>
                  <a:pt x="654" y="0"/>
                </a:lnTo>
                <a:lnTo>
                  <a:pt x="654" y="216"/>
                </a:lnTo>
                <a:lnTo>
                  <a:pt x="656" y="354"/>
                </a:lnTo>
                <a:lnTo>
                  <a:pt x="657" y="6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99" name="Freeform 49"/>
          <p:cNvSpPr>
            <a:spLocks/>
          </p:cNvSpPr>
          <p:nvPr/>
        </p:nvSpPr>
        <p:spPr bwMode="auto">
          <a:xfrm>
            <a:off x="6753225" y="3876675"/>
            <a:ext cx="261937" cy="268288"/>
          </a:xfrm>
          <a:custGeom>
            <a:avLst/>
            <a:gdLst>
              <a:gd name="T0" fmla="*/ 2147483646 w 663"/>
              <a:gd name="T1" fmla="*/ 2147483646 h 677"/>
              <a:gd name="T2" fmla="*/ 2147483646 w 663"/>
              <a:gd name="T3" fmla="*/ 2147483646 h 677"/>
              <a:gd name="T4" fmla="*/ 2147483646 w 663"/>
              <a:gd name="T5" fmla="*/ 2147483646 h 677"/>
              <a:gd name="T6" fmla="*/ 2147483646 w 663"/>
              <a:gd name="T7" fmla="*/ 2147483646 h 677"/>
              <a:gd name="T8" fmla="*/ 2147483646 w 663"/>
              <a:gd name="T9" fmla="*/ 2147483646 h 677"/>
              <a:gd name="T10" fmla="*/ 2147483646 w 663"/>
              <a:gd name="T11" fmla="*/ 2147483646 h 677"/>
              <a:gd name="T12" fmla="*/ 2147483646 w 663"/>
              <a:gd name="T13" fmla="*/ 0 h 677"/>
              <a:gd name="T14" fmla="*/ 0 w 663"/>
              <a:gd name="T15" fmla="*/ 2147483646 h 677"/>
              <a:gd name="T16" fmla="*/ 2147483646 w 663"/>
              <a:gd name="T17" fmla="*/ 2147483646 h 677"/>
              <a:gd name="T18" fmla="*/ 2147483646 w 663"/>
              <a:gd name="T19" fmla="*/ 2147483646 h 677"/>
              <a:gd name="T20" fmla="*/ 2147483646 w 663"/>
              <a:gd name="T21" fmla="*/ 2147483646 h 677"/>
              <a:gd name="T22" fmla="*/ 2147483646 w 663"/>
              <a:gd name="T23" fmla="*/ 2147483646 h 677"/>
              <a:gd name="T24" fmla="*/ 2147483646 w 663"/>
              <a:gd name="T25" fmla="*/ 2147483646 h 677"/>
              <a:gd name="T26" fmla="*/ 2147483646 w 663"/>
              <a:gd name="T27" fmla="*/ 2147483646 h 6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63" h="677">
                <a:moveTo>
                  <a:pt x="662" y="77"/>
                </a:moveTo>
                <a:lnTo>
                  <a:pt x="660" y="8"/>
                </a:lnTo>
                <a:lnTo>
                  <a:pt x="638" y="8"/>
                </a:lnTo>
                <a:lnTo>
                  <a:pt x="467" y="8"/>
                </a:lnTo>
                <a:lnTo>
                  <a:pt x="327" y="6"/>
                </a:lnTo>
                <a:lnTo>
                  <a:pt x="123" y="3"/>
                </a:lnTo>
                <a:lnTo>
                  <a:pt x="5" y="0"/>
                </a:lnTo>
                <a:lnTo>
                  <a:pt x="0" y="524"/>
                </a:lnTo>
                <a:lnTo>
                  <a:pt x="2" y="677"/>
                </a:lnTo>
                <a:lnTo>
                  <a:pt x="335" y="675"/>
                </a:lnTo>
                <a:lnTo>
                  <a:pt x="396" y="674"/>
                </a:lnTo>
                <a:lnTo>
                  <a:pt x="663" y="674"/>
                </a:lnTo>
                <a:lnTo>
                  <a:pt x="663" y="558"/>
                </a:lnTo>
                <a:lnTo>
                  <a:pt x="662" y="7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0" name="Freeform 50"/>
          <p:cNvSpPr>
            <a:spLocks/>
          </p:cNvSpPr>
          <p:nvPr/>
        </p:nvSpPr>
        <p:spPr bwMode="auto">
          <a:xfrm>
            <a:off x="6889750" y="4675188"/>
            <a:ext cx="257175" cy="268287"/>
          </a:xfrm>
          <a:custGeom>
            <a:avLst/>
            <a:gdLst>
              <a:gd name="T0" fmla="*/ 2147483646 w 648"/>
              <a:gd name="T1" fmla="*/ 2147483646 h 675"/>
              <a:gd name="T2" fmla="*/ 2147483646 w 648"/>
              <a:gd name="T3" fmla="*/ 2147483646 h 675"/>
              <a:gd name="T4" fmla="*/ 2147483646 w 648"/>
              <a:gd name="T5" fmla="*/ 2147483646 h 675"/>
              <a:gd name="T6" fmla="*/ 2147483646 w 648"/>
              <a:gd name="T7" fmla="*/ 2147483646 h 675"/>
              <a:gd name="T8" fmla="*/ 2147483646 w 648"/>
              <a:gd name="T9" fmla="*/ 2147483646 h 675"/>
              <a:gd name="T10" fmla="*/ 2147483646 w 648"/>
              <a:gd name="T11" fmla="*/ 2147483646 h 675"/>
              <a:gd name="T12" fmla="*/ 0 w 648"/>
              <a:gd name="T13" fmla="*/ 0 h 675"/>
              <a:gd name="T14" fmla="*/ 0 w 648"/>
              <a:gd name="T15" fmla="*/ 2147483646 h 675"/>
              <a:gd name="T16" fmla="*/ 0 w 648"/>
              <a:gd name="T17" fmla="*/ 2147483646 h 675"/>
              <a:gd name="T18" fmla="*/ 0 w 648"/>
              <a:gd name="T19" fmla="*/ 2147483646 h 675"/>
              <a:gd name="T20" fmla="*/ 2147483646 w 648"/>
              <a:gd name="T21" fmla="*/ 2147483646 h 675"/>
              <a:gd name="T22" fmla="*/ 2147483646 w 648"/>
              <a:gd name="T23" fmla="*/ 2147483646 h 675"/>
              <a:gd name="T24" fmla="*/ 2147483646 w 648"/>
              <a:gd name="T25" fmla="*/ 2147483646 h 675"/>
              <a:gd name="T26" fmla="*/ 2147483646 w 648"/>
              <a:gd name="T27" fmla="*/ 2147483646 h 675"/>
              <a:gd name="T28" fmla="*/ 2147483646 w 648"/>
              <a:gd name="T29" fmla="*/ 2147483646 h 675"/>
              <a:gd name="T30" fmla="*/ 2147483646 w 648"/>
              <a:gd name="T31" fmla="*/ 2147483646 h 6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8" h="675">
                <a:moveTo>
                  <a:pt x="648" y="663"/>
                </a:moveTo>
                <a:lnTo>
                  <a:pt x="648" y="554"/>
                </a:lnTo>
                <a:lnTo>
                  <a:pt x="645" y="230"/>
                </a:lnTo>
                <a:lnTo>
                  <a:pt x="643" y="3"/>
                </a:lnTo>
                <a:lnTo>
                  <a:pt x="511" y="3"/>
                </a:lnTo>
                <a:lnTo>
                  <a:pt x="291" y="3"/>
                </a:lnTo>
                <a:lnTo>
                  <a:pt x="0" y="0"/>
                </a:lnTo>
                <a:lnTo>
                  <a:pt x="0" y="111"/>
                </a:lnTo>
                <a:lnTo>
                  <a:pt x="0" y="230"/>
                </a:lnTo>
                <a:lnTo>
                  <a:pt x="0" y="674"/>
                </a:lnTo>
                <a:lnTo>
                  <a:pt x="162" y="674"/>
                </a:lnTo>
                <a:lnTo>
                  <a:pt x="207" y="674"/>
                </a:lnTo>
                <a:lnTo>
                  <a:pt x="321" y="674"/>
                </a:lnTo>
                <a:lnTo>
                  <a:pt x="462" y="675"/>
                </a:lnTo>
                <a:lnTo>
                  <a:pt x="633" y="674"/>
                </a:lnTo>
                <a:lnTo>
                  <a:pt x="648" y="6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1" name="Freeform 51"/>
          <p:cNvSpPr>
            <a:spLocks/>
          </p:cNvSpPr>
          <p:nvPr/>
        </p:nvSpPr>
        <p:spPr bwMode="auto">
          <a:xfrm>
            <a:off x="6761162" y="4941888"/>
            <a:ext cx="258763" cy="268287"/>
          </a:xfrm>
          <a:custGeom>
            <a:avLst/>
            <a:gdLst>
              <a:gd name="T0" fmla="*/ 2147483646 w 651"/>
              <a:gd name="T1" fmla="*/ 2147483646 h 674"/>
              <a:gd name="T2" fmla="*/ 2147483646 w 651"/>
              <a:gd name="T3" fmla="*/ 2147483646 h 674"/>
              <a:gd name="T4" fmla="*/ 2147483646 w 651"/>
              <a:gd name="T5" fmla="*/ 2147483646 h 674"/>
              <a:gd name="T6" fmla="*/ 2147483646 w 651"/>
              <a:gd name="T7" fmla="*/ 2147483646 h 674"/>
              <a:gd name="T8" fmla="*/ 2147483646 w 651"/>
              <a:gd name="T9" fmla="*/ 2147483646 h 674"/>
              <a:gd name="T10" fmla="*/ 2147483646 w 651"/>
              <a:gd name="T11" fmla="*/ 2147483646 h 674"/>
              <a:gd name="T12" fmla="*/ 2147483646 w 651"/>
              <a:gd name="T13" fmla="*/ 2147483646 h 674"/>
              <a:gd name="T14" fmla="*/ 2147483646 w 651"/>
              <a:gd name="T15" fmla="*/ 2147483646 h 674"/>
              <a:gd name="T16" fmla="*/ 0 w 651"/>
              <a:gd name="T17" fmla="*/ 2147483646 h 674"/>
              <a:gd name="T18" fmla="*/ 0 w 651"/>
              <a:gd name="T19" fmla="*/ 2147483646 h 674"/>
              <a:gd name="T20" fmla="*/ 2147483646 w 651"/>
              <a:gd name="T21" fmla="*/ 0 h 674"/>
              <a:gd name="T22" fmla="*/ 2147483646 w 651"/>
              <a:gd name="T23" fmla="*/ 2147483646 h 674"/>
              <a:gd name="T24" fmla="*/ 2147483646 w 651"/>
              <a:gd name="T25" fmla="*/ 2147483646 h 674"/>
              <a:gd name="T26" fmla="*/ 2147483646 w 651"/>
              <a:gd name="T27" fmla="*/ 2147483646 h 674"/>
              <a:gd name="T28" fmla="*/ 2147483646 w 651"/>
              <a:gd name="T29" fmla="*/ 2147483646 h 674"/>
              <a:gd name="T30" fmla="*/ 2147483646 w 651"/>
              <a:gd name="T31" fmla="*/ 2147483646 h 674"/>
              <a:gd name="T32" fmla="*/ 2147483646 w 651"/>
              <a:gd name="T33" fmla="*/ 2147483646 h 6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51" h="674">
                <a:moveTo>
                  <a:pt x="648" y="2"/>
                </a:moveTo>
                <a:lnTo>
                  <a:pt x="648" y="93"/>
                </a:lnTo>
                <a:lnTo>
                  <a:pt x="648" y="336"/>
                </a:lnTo>
                <a:lnTo>
                  <a:pt x="651" y="674"/>
                </a:lnTo>
                <a:lnTo>
                  <a:pt x="490" y="674"/>
                </a:lnTo>
                <a:lnTo>
                  <a:pt x="222" y="674"/>
                </a:lnTo>
                <a:lnTo>
                  <a:pt x="103" y="674"/>
                </a:lnTo>
                <a:lnTo>
                  <a:pt x="6" y="674"/>
                </a:lnTo>
                <a:lnTo>
                  <a:pt x="0" y="308"/>
                </a:lnTo>
                <a:lnTo>
                  <a:pt x="0" y="59"/>
                </a:lnTo>
                <a:lnTo>
                  <a:pt x="1" y="0"/>
                </a:lnTo>
                <a:lnTo>
                  <a:pt x="151" y="2"/>
                </a:lnTo>
                <a:lnTo>
                  <a:pt x="210" y="2"/>
                </a:lnTo>
                <a:lnTo>
                  <a:pt x="327" y="2"/>
                </a:lnTo>
                <a:lnTo>
                  <a:pt x="489" y="2"/>
                </a:lnTo>
                <a:lnTo>
                  <a:pt x="534" y="2"/>
                </a:lnTo>
                <a:lnTo>
                  <a:pt x="648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2" name="Freeform 52"/>
          <p:cNvSpPr>
            <a:spLocks/>
          </p:cNvSpPr>
          <p:nvPr/>
        </p:nvSpPr>
        <p:spPr bwMode="auto">
          <a:xfrm>
            <a:off x="7015162" y="3878263"/>
            <a:ext cx="241300" cy="266700"/>
          </a:xfrm>
          <a:custGeom>
            <a:avLst/>
            <a:gdLst>
              <a:gd name="T0" fmla="*/ 2147483646 w 608"/>
              <a:gd name="T1" fmla="*/ 2147483646 h 672"/>
              <a:gd name="T2" fmla="*/ 2147483646 w 608"/>
              <a:gd name="T3" fmla="*/ 2147483646 h 672"/>
              <a:gd name="T4" fmla="*/ 2147483646 w 608"/>
              <a:gd name="T5" fmla="*/ 2147483646 h 672"/>
              <a:gd name="T6" fmla="*/ 2147483646 w 608"/>
              <a:gd name="T7" fmla="*/ 2147483646 h 672"/>
              <a:gd name="T8" fmla="*/ 2147483646 w 608"/>
              <a:gd name="T9" fmla="*/ 2147483646 h 672"/>
              <a:gd name="T10" fmla="*/ 2147483646 w 608"/>
              <a:gd name="T11" fmla="*/ 2147483646 h 672"/>
              <a:gd name="T12" fmla="*/ 2147483646 w 608"/>
              <a:gd name="T13" fmla="*/ 2147483646 h 672"/>
              <a:gd name="T14" fmla="*/ 0 w 608"/>
              <a:gd name="T15" fmla="*/ 2147483646 h 672"/>
              <a:gd name="T16" fmla="*/ 2147483646 w 608"/>
              <a:gd name="T17" fmla="*/ 2147483646 h 672"/>
              <a:gd name="T18" fmla="*/ 2147483646 w 608"/>
              <a:gd name="T19" fmla="*/ 2147483646 h 672"/>
              <a:gd name="T20" fmla="*/ 2147483646 w 608"/>
              <a:gd name="T21" fmla="*/ 2147483646 h 672"/>
              <a:gd name="T22" fmla="*/ 2147483646 w 608"/>
              <a:gd name="T23" fmla="*/ 2147483646 h 672"/>
              <a:gd name="T24" fmla="*/ 2147483646 w 608"/>
              <a:gd name="T25" fmla="*/ 2147483646 h 672"/>
              <a:gd name="T26" fmla="*/ 2147483646 w 608"/>
              <a:gd name="T27" fmla="*/ 0 h 672"/>
              <a:gd name="T28" fmla="*/ 2147483646 w 608"/>
              <a:gd name="T29" fmla="*/ 2147483646 h 672"/>
              <a:gd name="T30" fmla="*/ 2147483646 w 608"/>
              <a:gd name="T31" fmla="*/ 2147483646 h 672"/>
              <a:gd name="T32" fmla="*/ 2147483646 w 608"/>
              <a:gd name="T33" fmla="*/ 2147483646 h 672"/>
              <a:gd name="T34" fmla="*/ 2147483646 w 608"/>
              <a:gd name="T35" fmla="*/ 2147483646 h 672"/>
              <a:gd name="T36" fmla="*/ 2147483646 w 608"/>
              <a:gd name="T37" fmla="*/ 2147483646 h 6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8" h="672">
                <a:moveTo>
                  <a:pt x="606" y="489"/>
                </a:moveTo>
                <a:lnTo>
                  <a:pt x="605" y="649"/>
                </a:lnTo>
                <a:lnTo>
                  <a:pt x="332" y="643"/>
                </a:lnTo>
                <a:lnTo>
                  <a:pt x="332" y="672"/>
                </a:lnTo>
                <a:lnTo>
                  <a:pt x="3" y="669"/>
                </a:lnTo>
                <a:lnTo>
                  <a:pt x="3" y="553"/>
                </a:lnTo>
                <a:lnTo>
                  <a:pt x="2" y="72"/>
                </a:lnTo>
                <a:lnTo>
                  <a:pt x="0" y="3"/>
                </a:lnTo>
                <a:lnTo>
                  <a:pt x="221" y="3"/>
                </a:lnTo>
                <a:lnTo>
                  <a:pt x="320" y="3"/>
                </a:lnTo>
                <a:lnTo>
                  <a:pt x="330" y="3"/>
                </a:lnTo>
                <a:lnTo>
                  <a:pt x="402" y="3"/>
                </a:lnTo>
                <a:lnTo>
                  <a:pt x="491" y="1"/>
                </a:lnTo>
                <a:lnTo>
                  <a:pt x="608" y="0"/>
                </a:lnTo>
                <a:lnTo>
                  <a:pt x="605" y="135"/>
                </a:lnTo>
                <a:lnTo>
                  <a:pt x="606" y="199"/>
                </a:lnTo>
                <a:lnTo>
                  <a:pt x="606" y="318"/>
                </a:lnTo>
                <a:lnTo>
                  <a:pt x="606" y="420"/>
                </a:lnTo>
                <a:lnTo>
                  <a:pt x="606" y="4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3" name="Freeform 53"/>
          <p:cNvSpPr>
            <a:spLocks/>
          </p:cNvSpPr>
          <p:nvPr/>
        </p:nvSpPr>
        <p:spPr bwMode="auto">
          <a:xfrm>
            <a:off x="7018337" y="4938713"/>
            <a:ext cx="250825" cy="271462"/>
          </a:xfrm>
          <a:custGeom>
            <a:avLst/>
            <a:gdLst>
              <a:gd name="T0" fmla="*/ 2147483646 w 633"/>
              <a:gd name="T1" fmla="*/ 2147483646 h 684"/>
              <a:gd name="T2" fmla="*/ 2147483646 w 633"/>
              <a:gd name="T3" fmla="*/ 0 h 684"/>
              <a:gd name="T4" fmla="*/ 2147483646 w 633"/>
              <a:gd name="T5" fmla="*/ 0 h 684"/>
              <a:gd name="T6" fmla="*/ 2147483646 w 633"/>
              <a:gd name="T7" fmla="*/ 0 h 684"/>
              <a:gd name="T8" fmla="*/ 2147483646 w 633"/>
              <a:gd name="T9" fmla="*/ 2147483646 h 684"/>
              <a:gd name="T10" fmla="*/ 2147483646 w 633"/>
              <a:gd name="T11" fmla="*/ 2147483646 h 684"/>
              <a:gd name="T12" fmla="*/ 2147483646 w 633"/>
              <a:gd name="T13" fmla="*/ 2147483646 h 684"/>
              <a:gd name="T14" fmla="*/ 0 w 633"/>
              <a:gd name="T15" fmla="*/ 2147483646 h 684"/>
              <a:gd name="T16" fmla="*/ 0 w 633"/>
              <a:gd name="T17" fmla="*/ 2147483646 h 684"/>
              <a:gd name="T18" fmla="*/ 0 w 633"/>
              <a:gd name="T19" fmla="*/ 2147483646 h 684"/>
              <a:gd name="T20" fmla="*/ 2147483646 w 633"/>
              <a:gd name="T21" fmla="*/ 2147483646 h 684"/>
              <a:gd name="T22" fmla="*/ 2147483646 w 633"/>
              <a:gd name="T23" fmla="*/ 2147483646 h 684"/>
              <a:gd name="T24" fmla="*/ 2147483646 w 633"/>
              <a:gd name="T25" fmla="*/ 2147483646 h 684"/>
              <a:gd name="T26" fmla="*/ 2147483646 w 633"/>
              <a:gd name="T27" fmla="*/ 2147483646 h 684"/>
              <a:gd name="T28" fmla="*/ 2147483646 w 633"/>
              <a:gd name="T29" fmla="*/ 2147483646 h 684"/>
              <a:gd name="T30" fmla="*/ 2147483646 w 633"/>
              <a:gd name="T31" fmla="*/ 2147483646 h 6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3" h="684">
                <a:moveTo>
                  <a:pt x="618" y="108"/>
                </a:moveTo>
                <a:lnTo>
                  <a:pt x="609" y="0"/>
                </a:lnTo>
                <a:lnTo>
                  <a:pt x="516" y="0"/>
                </a:lnTo>
                <a:lnTo>
                  <a:pt x="483" y="0"/>
                </a:lnTo>
                <a:lnTo>
                  <a:pt x="327" y="1"/>
                </a:lnTo>
                <a:lnTo>
                  <a:pt x="312" y="12"/>
                </a:lnTo>
                <a:lnTo>
                  <a:pt x="141" y="13"/>
                </a:lnTo>
                <a:lnTo>
                  <a:pt x="0" y="12"/>
                </a:lnTo>
                <a:lnTo>
                  <a:pt x="0" y="103"/>
                </a:lnTo>
                <a:lnTo>
                  <a:pt x="0" y="346"/>
                </a:lnTo>
                <a:lnTo>
                  <a:pt x="3" y="684"/>
                </a:lnTo>
                <a:lnTo>
                  <a:pt x="327" y="684"/>
                </a:lnTo>
                <a:lnTo>
                  <a:pt x="327" y="678"/>
                </a:lnTo>
                <a:lnTo>
                  <a:pt x="633" y="678"/>
                </a:lnTo>
                <a:lnTo>
                  <a:pt x="631" y="429"/>
                </a:lnTo>
                <a:lnTo>
                  <a:pt x="618" y="1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4" name="Freeform 54"/>
          <p:cNvSpPr>
            <a:spLocks/>
          </p:cNvSpPr>
          <p:nvPr/>
        </p:nvSpPr>
        <p:spPr bwMode="auto">
          <a:xfrm>
            <a:off x="6632575" y="4675188"/>
            <a:ext cx="258762" cy="268287"/>
          </a:xfrm>
          <a:custGeom>
            <a:avLst/>
            <a:gdLst>
              <a:gd name="T0" fmla="*/ 2147483646 w 651"/>
              <a:gd name="T1" fmla="*/ 2147483646 h 675"/>
              <a:gd name="T2" fmla="*/ 2147483646 w 651"/>
              <a:gd name="T3" fmla="*/ 2147483646 h 675"/>
              <a:gd name="T4" fmla="*/ 2147483646 w 651"/>
              <a:gd name="T5" fmla="*/ 2147483646 h 675"/>
              <a:gd name="T6" fmla="*/ 2147483646 w 651"/>
              <a:gd name="T7" fmla="*/ 2147483646 h 675"/>
              <a:gd name="T8" fmla="*/ 2147483646 w 651"/>
              <a:gd name="T9" fmla="*/ 2147483646 h 675"/>
              <a:gd name="T10" fmla="*/ 2147483646 w 651"/>
              <a:gd name="T11" fmla="*/ 2147483646 h 675"/>
              <a:gd name="T12" fmla="*/ 2147483646 w 651"/>
              <a:gd name="T13" fmla="*/ 2147483646 h 675"/>
              <a:gd name="T14" fmla="*/ 2147483646 w 651"/>
              <a:gd name="T15" fmla="*/ 2147483646 h 675"/>
              <a:gd name="T16" fmla="*/ 0 w 651"/>
              <a:gd name="T17" fmla="*/ 2147483646 h 675"/>
              <a:gd name="T18" fmla="*/ 0 w 651"/>
              <a:gd name="T19" fmla="*/ 2147483646 h 675"/>
              <a:gd name="T20" fmla="*/ 0 w 651"/>
              <a:gd name="T21" fmla="*/ 2147483646 h 675"/>
              <a:gd name="T22" fmla="*/ 2147483646 w 651"/>
              <a:gd name="T23" fmla="*/ 0 h 675"/>
              <a:gd name="T24" fmla="*/ 2147483646 w 651"/>
              <a:gd name="T25" fmla="*/ 0 h 675"/>
              <a:gd name="T26" fmla="*/ 2147483646 w 651"/>
              <a:gd name="T27" fmla="*/ 2147483646 h 675"/>
              <a:gd name="T28" fmla="*/ 2147483646 w 651"/>
              <a:gd name="T29" fmla="*/ 2147483646 h 675"/>
              <a:gd name="T30" fmla="*/ 2147483646 w 651"/>
              <a:gd name="T31" fmla="*/ 2147483646 h 6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1" h="675">
                <a:moveTo>
                  <a:pt x="651" y="231"/>
                </a:moveTo>
                <a:lnTo>
                  <a:pt x="651" y="675"/>
                </a:lnTo>
                <a:lnTo>
                  <a:pt x="534" y="675"/>
                </a:lnTo>
                <a:lnTo>
                  <a:pt x="475" y="675"/>
                </a:lnTo>
                <a:lnTo>
                  <a:pt x="325" y="673"/>
                </a:lnTo>
                <a:lnTo>
                  <a:pt x="256" y="675"/>
                </a:lnTo>
                <a:lnTo>
                  <a:pt x="85" y="675"/>
                </a:lnTo>
                <a:lnTo>
                  <a:pt x="3" y="675"/>
                </a:lnTo>
                <a:lnTo>
                  <a:pt x="0" y="472"/>
                </a:lnTo>
                <a:lnTo>
                  <a:pt x="0" y="183"/>
                </a:lnTo>
                <a:lnTo>
                  <a:pt x="0" y="1"/>
                </a:lnTo>
                <a:lnTo>
                  <a:pt x="256" y="0"/>
                </a:lnTo>
                <a:lnTo>
                  <a:pt x="366" y="0"/>
                </a:lnTo>
                <a:lnTo>
                  <a:pt x="651" y="1"/>
                </a:lnTo>
                <a:lnTo>
                  <a:pt x="651" y="112"/>
                </a:lnTo>
                <a:lnTo>
                  <a:pt x="651" y="23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5" name="Freeform 55"/>
          <p:cNvSpPr>
            <a:spLocks/>
          </p:cNvSpPr>
          <p:nvPr/>
        </p:nvSpPr>
        <p:spPr bwMode="auto">
          <a:xfrm>
            <a:off x="6753225" y="4143375"/>
            <a:ext cx="261937" cy="266700"/>
          </a:xfrm>
          <a:custGeom>
            <a:avLst/>
            <a:gdLst>
              <a:gd name="T0" fmla="*/ 2147483646 w 661"/>
              <a:gd name="T1" fmla="*/ 2147483646 h 673"/>
              <a:gd name="T2" fmla="*/ 2147483646 w 661"/>
              <a:gd name="T3" fmla="*/ 2147483646 h 673"/>
              <a:gd name="T4" fmla="*/ 2147483646 w 661"/>
              <a:gd name="T5" fmla="*/ 2147483646 h 673"/>
              <a:gd name="T6" fmla="*/ 2147483646 w 661"/>
              <a:gd name="T7" fmla="*/ 0 h 673"/>
              <a:gd name="T8" fmla="*/ 2147483646 w 661"/>
              <a:gd name="T9" fmla="*/ 0 h 673"/>
              <a:gd name="T10" fmla="*/ 2147483646 w 661"/>
              <a:gd name="T11" fmla="*/ 2147483646 h 673"/>
              <a:gd name="T12" fmla="*/ 0 w 661"/>
              <a:gd name="T13" fmla="*/ 2147483646 h 673"/>
              <a:gd name="T14" fmla="*/ 2147483646 w 661"/>
              <a:gd name="T15" fmla="*/ 2147483646 h 673"/>
              <a:gd name="T16" fmla="*/ 2147483646 w 661"/>
              <a:gd name="T17" fmla="*/ 2147483646 h 673"/>
              <a:gd name="T18" fmla="*/ 2147483646 w 661"/>
              <a:gd name="T19" fmla="*/ 2147483646 h 673"/>
              <a:gd name="T20" fmla="*/ 2147483646 w 661"/>
              <a:gd name="T21" fmla="*/ 2147483646 h 673"/>
              <a:gd name="T22" fmla="*/ 2147483646 w 661"/>
              <a:gd name="T23" fmla="*/ 2147483646 h 673"/>
              <a:gd name="T24" fmla="*/ 2147483646 w 661"/>
              <a:gd name="T25" fmla="*/ 2147483646 h 673"/>
              <a:gd name="T26" fmla="*/ 2147483646 w 661"/>
              <a:gd name="T27" fmla="*/ 2147483646 h 673"/>
              <a:gd name="T28" fmla="*/ 2147483646 w 661"/>
              <a:gd name="T29" fmla="*/ 2147483646 h 673"/>
              <a:gd name="T30" fmla="*/ 2147483646 w 661"/>
              <a:gd name="T31" fmla="*/ 2147483646 h 6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1" h="673">
                <a:moveTo>
                  <a:pt x="660" y="673"/>
                </a:moveTo>
                <a:lnTo>
                  <a:pt x="658" y="367"/>
                </a:lnTo>
                <a:lnTo>
                  <a:pt x="660" y="168"/>
                </a:lnTo>
                <a:lnTo>
                  <a:pt x="661" y="0"/>
                </a:lnTo>
                <a:lnTo>
                  <a:pt x="394" y="0"/>
                </a:lnTo>
                <a:lnTo>
                  <a:pt x="333" y="1"/>
                </a:lnTo>
                <a:lnTo>
                  <a:pt x="0" y="3"/>
                </a:lnTo>
                <a:lnTo>
                  <a:pt x="3" y="243"/>
                </a:lnTo>
                <a:lnTo>
                  <a:pt x="3" y="478"/>
                </a:lnTo>
                <a:lnTo>
                  <a:pt x="6" y="673"/>
                </a:lnTo>
                <a:lnTo>
                  <a:pt x="37" y="673"/>
                </a:lnTo>
                <a:lnTo>
                  <a:pt x="72" y="673"/>
                </a:lnTo>
                <a:lnTo>
                  <a:pt x="331" y="673"/>
                </a:lnTo>
                <a:lnTo>
                  <a:pt x="369" y="673"/>
                </a:lnTo>
                <a:lnTo>
                  <a:pt x="441" y="673"/>
                </a:lnTo>
                <a:lnTo>
                  <a:pt x="660" y="6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6" name="Freeform 56"/>
          <p:cNvSpPr>
            <a:spLocks/>
          </p:cNvSpPr>
          <p:nvPr/>
        </p:nvSpPr>
        <p:spPr bwMode="auto">
          <a:xfrm>
            <a:off x="7015162" y="4132263"/>
            <a:ext cx="239713" cy="277812"/>
          </a:xfrm>
          <a:custGeom>
            <a:avLst/>
            <a:gdLst>
              <a:gd name="T0" fmla="*/ 2147483646 w 605"/>
              <a:gd name="T1" fmla="*/ 2147483646 h 699"/>
              <a:gd name="T2" fmla="*/ 2147483646 w 605"/>
              <a:gd name="T3" fmla="*/ 2147483646 h 699"/>
              <a:gd name="T4" fmla="*/ 2147483646 w 605"/>
              <a:gd name="T5" fmla="*/ 2147483646 h 699"/>
              <a:gd name="T6" fmla="*/ 2147483646 w 605"/>
              <a:gd name="T7" fmla="*/ 2147483646 h 699"/>
              <a:gd name="T8" fmla="*/ 2147483646 w 605"/>
              <a:gd name="T9" fmla="*/ 2147483646 h 699"/>
              <a:gd name="T10" fmla="*/ 2147483646 w 605"/>
              <a:gd name="T11" fmla="*/ 2147483646 h 699"/>
              <a:gd name="T12" fmla="*/ 2147483646 w 605"/>
              <a:gd name="T13" fmla="*/ 2147483646 h 699"/>
              <a:gd name="T14" fmla="*/ 2147483646 w 605"/>
              <a:gd name="T15" fmla="*/ 2147483646 h 699"/>
              <a:gd name="T16" fmla="*/ 0 w 605"/>
              <a:gd name="T17" fmla="*/ 2147483646 h 699"/>
              <a:gd name="T18" fmla="*/ 2147483646 w 605"/>
              <a:gd name="T19" fmla="*/ 2147483646 h 699"/>
              <a:gd name="T20" fmla="*/ 2147483646 w 605"/>
              <a:gd name="T21" fmla="*/ 2147483646 h 699"/>
              <a:gd name="T22" fmla="*/ 2147483646 w 605"/>
              <a:gd name="T23" fmla="*/ 2147483646 h 699"/>
              <a:gd name="T24" fmla="*/ 2147483646 w 605"/>
              <a:gd name="T25" fmla="*/ 0 h 699"/>
              <a:gd name="T26" fmla="*/ 2147483646 w 605"/>
              <a:gd name="T27" fmla="*/ 2147483646 h 699"/>
              <a:gd name="T28" fmla="*/ 2147483646 w 605"/>
              <a:gd name="T29" fmla="*/ 2147483646 h 699"/>
              <a:gd name="T30" fmla="*/ 2147483646 w 605"/>
              <a:gd name="T31" fmla="*/ 2147483646 h 6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5" h="699">
                <a:moveTo>
                  <a:pt x="605" y="393"/>
                </a:moveTo>
                <a:lnTo>
                  <a:pt x="603" y="501"/>
                </a:lnTo>
                <a:lnTo>
                  <a:pt x="600" y="669"/>
                </a:lnTo>
                <a:lnTo>
                  <a:pt x="435" y="669"/>
                </a:lnTo>
                <a:lnTo>
                  <a:pt x="327" y="699"/>
                </a:lnTo>
                <a:lnTo>
                  <a:pt x="231" y="699"/>
                </a:lnTo>
                <a:lnTo>
                  <a:pt x="149" y="699"/>
                </a:lnTo>
                <a:lnTo>
                  <a:pt x="2" y="699"/>
                </a:lnTo>
                <a:lnTo>
                  <a:pt x="0" y="393"/>
                </a:lnTo>
                <a:lnTo>
                  <a:pt x="2" y="194"/>
                </a:lnTo>
                <a:lnTo>
                  <a:pt x="3" y="26"/>
                </a:lnTo>
                <a:lnTo>
                  <a:pt x="332" y="29"/>
                </a:lnTo>
                <a:lnTo>
                  <a:pt x="332" y="0"/>
                </a:lnTo>
                <a:lnTo>
                  <a:pt x="605" y="6"/>
                </a:lnTo>
                <a:lnTo>
                  <a:pt x="605" y="152"/>
                </a:lnTo>
                <a:lnTo>
                  <a:pt x="605" y="39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7" name="Freeform 57"/>
          <p:cNvSpPr>
            <a:spLocks/>
          </p:cNvSpPr>
          <p:nvPr/>
        </p:nvSpPr>
        <p:spPr bwMode="auto">
          <a:xfrm>
            <a:off x="6672262" y="1881188"/>
            <a:ext cx="944563" cy="642937"/>
          </a:xfrm>
          <a:custGeom>
            <a:avLst/>
            <a:gdLst>
              <a:gd name="T0" fmla="*/ 2147483646 w 2381"/>
              <a:gd name="T1" fmla="*/ 2147483646 h 1620"/>
              <a:gd name="T2" fmla="*/ 2147483646 w 2381"/>
              <a:gd name="T3" fmla="*/ 2147483646 h 1620"/>
              <a:gd name="T4" fmla="*/ 2147483646 w 2381"/>
              <a:gd name="T5" fmla="*/ 2147483646 h 1620"/>
              <a:gd name="T6" fmla="*/ 2147483646 w 2381"/>
              <a:gd name="T7" fmla="*/ 2147483646 h 1620"/>
              <a:gd name="T8" fmla="*/ 2147483646 w 2381"/>
              <a:gd name="T9" fmla="*/ 2147483646 h 1620"/>
              <a:gd name="T10" fmla="*/ 2147483646 w 2381"/>
              <a:gd name="T11" fmla="*/ 2147483646 h 1620"/>
              <a:gd name="T12" fmla="*/ 2147483646 w 2381"/>
              <a:gd name="T13" fmla="*/ 2147483646 h 1620"/>
              <a:gd name="T14" fmla="*/ 2147483646 w 2381"/>
              <a:gd name="T15" fmla="*/ 2147483646 h 1620"/>
              <a:gd name="T16" fmla="*/ 2147483646 w 2381"/>
              <a:gd name="T17" fmla="*/ 2147483646 h 1620"/>
              <a:gd name="T18" fmla="*/ 2147483646 w 2381"/>
              <a:gd name="T19" fmla="*/ 2147483646 h 1620"/>
              <a:gd name="T20" fmla="*/ 2147483646 w 2381"/>
              <a:gd name="T21" fmla="*/ 2147483646 h 1620"/>
              <a:gd name="T22" fmla="*/ 2147483646 w 2381"/>
              <a:gd name="T23" fmla="*/ 2147483646 h 1620"/>
              <a:gd name="T24" fmla="*/ 2147483646 w 2381"/>
              <a:gd name="T25" fmla="*/ 2147483646 h 1620"/>
              <a:gd name="T26" fmla="*/ 2147483646 w 2381"/>
              <a:gd name="T27" fmla="*/ 2147483646 h 1620"/>
              <a:gd name="T28" fmla="*/ 2147483646 w 2381"/>
              <a:gd name="T29" fmla="*/ 2147483646 h 1620"/>
              <a:gd name="T30" fmla="*/ 2147483646 w 2381"/>
              <a:gd name="T31" fmla="*/ 2147483646 h 1620"/>
              <a:gd name="T32" fmla="*/ 2147483646 w 2381"/>
              <a:gd name="T33" fmla="*/ 2147483646 h 1620"/>
              <a:gd name="T34" fmla="*/ 2147483646 w 2381"/>
              <a:gd name="T35" fmla="*/ 2147483646 h 1620"/>
              <a:gd name="T36" fmla="*/ 2147483646 w 2381"/>
              <a:gd name="T37" fmla="*/ 2147483646 h 1620"/>
              <a:gd name="T38" fmla="*/ 2147483646 w 2381"/>
              <a:gd name="T39" fmla="*/ 2147483646 h 1620"/>
              <a:gd name="T40" fmla="*/ 2147483646 w 2381"/>
              <a:gd name="T41" fmla="*/ 2147483646 h 1620"/>
              <a:gd name="T42" fmla="*/ 2147483646 w 2381"/>
              <a:gd name="T43" fmla="*/ 2147483646 h 1620"/>
              <a:gd name="T44" fmla="*/ 2147483646 w 2381"/>
              <a:gd name="T45" fmla="*/ 2147483646 h 1620"/>
              <a:gd name="T46" fmla="*/ 2147483646 w 2381"/>
              <a:gd name="T47" fmla="*/ 2147483646 h 1620"/>
              <a:gd name="T48" fmla="*/ 2147483646 w 2381"/>
              <a:gd name="T49" fmla="*/ 2147483646 h 1620"/>
              <a:gd name="T50" fmla="*/ 2147483646 w 2381"/>
              <a:gd name="T51" fmla="*/ 2147483646 h 1620"/>
              <a:gd name="T52" fmla="*/ 2147483646 w 2381"/>
              <a:gd name="T53" fmla="*/ 2147483646 h 1620"/>
              <a:gd name="T54" fmla="*/ 2147483646 w 2381"/>
              <a:gd name="T55" fmla="*/ 2147483646 h 1620"/>
              <a:gd name="T56" fmla="*/ 2147483646 w 2381"/>
              <a:gd name="T57" fmla="*/ 2147483646 h 1620"/>
              <a:gd name="T58" fmla="*/ 2147483646 w 2381"/>
              <a:gd name="T59" fmla="*/ 2147483646 h 1620"/>
              <a:gd name="T60" fmla="*/ 2147483646 w 2381"/>
              <a:gd name="T61" fmla="*/ 2147483646 h 1620"/>
              <a:gd name="T62" fmla="*/ 2147483646 w 2381"/>
              <a:gd name="T63" fmla="*/ 2147483646 h 1620"/>
              <a:gd name="T64" fmla="*/ 2147483646 w 2381"/>
              <a:gd name="T65" fmla="*/ 2147483646 h 1620"/>
              <a:gd name="T66" fmla="*/ 2147483646 w 2381"/>
              <a:gd name="T67" fmla="*/ 2147483646 h 1620"/>
              <a:gd name="T68" fmla="*/ 2147483646 w 2381"/>
              <a:gd name="T69" fmla="*/ 2147483646 h 1620"/>
              <a:gd name="T70" fmla="*/ 0 w 2381"/>
              <a:gd name="T71" fmla="*/ 2147483646 h 1620"/>
              <a:gd name="T72" fmla="*/ 2147483646 w 2381"/>
              <a:gd name="T73" fmla="*/ 2147483646 h 162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381" h="1620">
                <a:moveTo>
                  <a:pt x="2" y="30"/>
                </a:moveTo>
                <a:lnTo>
                  <a:pt x="156" y="20"/>
                </a:lnTo>
                <a:lnTo>
                  <a:pt x="327" y="0"/>
                </a:lnTo>
                <a:lnTo>
                  <a:pt x="333" y="62"/>
                </a:lnTo>
                <a:lnTo>
                  <a:pt x="332" y="63"/>
                </a:lnTo>
                <a:lnTo>
                  <a:pt x="330" y="65"/>
                </a:lnTo>
                <a:lnTo>
                  <a:pt x="329" y="66"/>
                </a:lnTo>
                <a:lnTo>
                  <a:pt x="329" y="68"/>
                </a:lnTo>
                <a:lnTo>
                  <a:pt x="327" y="69"/>
                </a:lnTo>
                <a:lnTo>
                  <a:pt x="324" y="72"/>
                </a:lnTo>
                <a:lnTo>
                  <a:pt x="267" y="522"/>
                </a:lnTo>
                <a:lnTo>
                  <a:pt x="267" y="524"/>
                </a:lnTo>
                <a:lnTo>
                  <a:pt x="327" y="566"/>
                </a:lnTo>
                <a:lnTo>
                  <a:pt x="498" y="587"/>
                </a:lnTo>
                <a:lnTo>
                  <a:pt x="671" y="602"/>
                </a:lnTo>
                <a:lnTo>
                  <a:pt x="842" y="561"/>
                </a:lnTo>
                <a:lnTo>
                  <a:pt x="911" y="665"/>
                </a:lnTo>
                <a:lnTo>
                  <a:pt x="927" y="686"/>
                </a:lnTo>
                <a:lnTo>
                  <a:pt x="1013" y="626"/>
                </a:lnTo>
                <a:lnTo>
                  <a:pt x="1013" y="627"/>
                </a:lnTo>
                <a:lnTo>
                  <a:pt x="1044" y="614"/>
                </a:lnTo>
                <a:lnTo>
                  <a:pt x="1046" y="614"/>
                </a:lnTo>
                <a:lnTo>
                  <a:pt x="1088" y="545"/>
                </a:lnTo>
                <a:lnTo>
                  <a:pt x="1122" y="521"/>
                </a:lnTo>
                <a:lnTo>
                  <a:pt x="1157" y="524"/>
                </a:lnTo>
                <a:lnTo>
                  <a:pt x="1184" y="506"/>
                </a:lnTo>
                <a:lnTo>
                  <a:pt x="1230" y="509"/>
                </a:lnTo>
                <a:lnTo>
                  <a:pt x="1253" y="524"/>
                </a:lnTo>
                <a:lnTo>
                  <a:pt x="1296" y="537"/>
                </a:lnTo>
                <a:lnTo>
                  <a:pt x="1335" y="534"/>
                </a:lnTo>
                <a:lnTo>
                  <a:pt x="1355" y="512"/>
                </a:lnTo>
                <a:lnTo>
                  <a:pt x="1388" y="458"/>
                </a:lnTo>
                <a:lnTo>
                  <a:pt x="1433" y="446"/>
                </a:lnTo>
                <a:lnTo>
                  <a:pt x="1455" y="471"/>
                </a:lnTo>
                <a:lnTo>
                  <a:pt x="1470" y="473"/>
                </a:lnTo>
                <a:lnTo>
                  <a:pt x="1506" y="461"/>
                </a:lnTo>
                <a:lnTo>
                  <a:pt x="1521" y="465"/>
                </a:lnTo>
                <a:lnTo>
                  <a:pt x="1545" y="515"/>
                </a:lnTo>
                <a:lnTo>
                  <a:pt x="1497" y="680"/>
                </a:lnTo>
                <a:lnTo>
                  <a:pt x="1506" y="770"/>
                </a:lnTo>
                <a:lnTo>
                  <a:pt x="1553" y="866"/>
                </a:lnTo>
                <a:lnTo>
                  <a:pt x="1535" y="881"/>
                </a:lnTo>
                <a:lnTo>
                  <a:pt x="1541" y="971"/>
                </a:lnTo>
                <a:lnTo>
                  <a:pt x="1565" y="993"/>
                </a:lnTo>
                <a:lnTo>
                  <a:pt x="1550" y="1022"/>
                </a:lnTo>
                <a:lnTo>
                  <a:pt x="1580" y="1082"/>
                </a:lnTo>
                <a:lnTo>
                  <a:pt x="1592" y="1127"/>
                </a:lnTo>
                <a:lnTo>
                  <a:pt x="1689" y="1199"/>
                </a:lnTo>
                <a:lnTo>
                  <a:pt x="1691" y="1259"/>
                </a:lnTo>
                <a:lnTo>
                  <a:pt x="1730" y="1290"/>
                </a:lnTo>
                <a:lnTo>
                  <a:pt x="1760" y="1377"/>
                </a:lnTo>
                <a:lnTo>
                  <a:pt x="1830" y="1371"/>
                </a:lnTo>
                <a:lnTo>
                  <a:pt x="1935" y="1259"/>
                </a:lnTo>
                <a:lnTo>
                  <a:pt x="2004" y="1281"/>
                </a:lnTo>
                <a:lnTo>
                  <a:pt x="2000" y="1299"/>
                </a:lnTo>
                <a:lnTo>
                  <a:pt x="2019" y="1310"/>
                </a:lnTo>
                <a:lnTo>
                  <a:pt x="2031" y="1310"/>
                </a:lnTo>
                <a:lnTo>
                  <a:pt x="2040" y="1332"/>
                </a:lnTo>
                <a:lnTo>
                  <a:pt x="2213" y="1292"/>
                </a:lnTo>
                <a:lnTo>
                  <a:pt x="2381" y="1497"/>
                </a:lnTo>
                <a:lnTo>
                  <a:pt x="2211" y="1620"/>
                </a:lnTo>
                <a:lnTo>
                  <a:pt x="2040" y="1607"/>
                </a:lnTo>
                <a:lnTo>
                  <a:pt x="2018" y="1616"/>
                </a:lnTo>
                <a:lnTo>
                  <a:pt x="2016" y="1617"/>
                </a:lnTo>
                <a:lnTo>
                  <a:pt x="1869" y="1560"/>
                </a:lnTo>
                <a:lnTo>
                  <a:pt x="1698" y="1577"/>
                </a:lnTo>
                <a:lnTo>
                  <a:pt x="1541" y="1523"/>
                </a:lnTo>
                <a:lnTo>
                  <a:pt x="1200" y="1247"/>
                </a:lnTo>
                <a:lnTo>
                  <a:pt x="174" y="1182"/>
                </a:lnTo>
                <a:lnTo>
                  <a:pt x="173" y="1013"/>
                </a:lnTo>
                <a:lnTo>
                  <a:pt x="2" y="1014"/>
                </a:lnTo>
                <a:lnTo>
                  <a:pt x="0" y="902"/>
                </a:lnTo>
                <a:lnTo>
                  <a:pt x="0" y="315"/>
                </a:lnTo>
                <a:lnTo>
                  <a:pt x="2" y="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8" name="Freeform 58"/>
          <p:cNvSpPr>
            <a:spLocks/>
          </p:cNvSpPr>
          <p:nvPr/>
        </p:nvSpPr>
        <p:spPr bwMode="auto">
          <a:xfrm>
            <a:off x="6946900" y="2633663"/>
            <a:ext cx="287337" cy="450850"/>
          </a:xfrm>
          <a:custGeom>
            <a:avLst/>
            <a:gdLst>
              <a:gd name="T0" fmla="*/ 2147483646 w 726"/>
              <a:gd name="T1" fmla="*/ 2147483646 h 1137"/>
              <a:gd name="T2" fmla="*/ 2147483646 w 726"/>
              <a:gd name="T3" fmla="*/ 2147483646 h 1137"/>
              <a:gd name="T4" fmla="*/ 2147483646 w 726"/>
              <a:gd name="T5" fmla="*/ 2147483646 h 1137"/>
              <a:gd name="T6" fmla="*/ 2147483646 w 726"/>
              <a:gd name="T7" fmla="*/ 2147483646 h 1137"/>
              <a:gd name="T8" fmla="*/ 2147483646 w 726"/>
              <a:gd name="T9" fmla="*/ 2147483646 h 1137"/>
              <a:gd name="T10" fmla="*/ 2147483646 w 726"/>
              <a:gd name="T11" fmla="*/ 2147483646 h 1137"/>
              <a:gd name="T12" fmla="*/ 0 w 726"/>
              <a:gd name="T13" fmla="*/ 2147483646 h 1137"/>
              <a:gd name="T14" fmla="*/ 2147483646 w 726"/>
              <a:gd name="T15" fmla="*/ 2147483646 h 1137"/>
              <a:gd name="T16" fmla="*/ 2147483646 w 726"/>
              <a:gd name="T17" fmla="*/ 2147483646 h 1137"/>
              <a:gd name="T18" fmla="*/ 2147483646 w 726"/>
              <a:gd name="T19" fmla="*/ 2147483646 h 1137"/>
              <a:gd name="T20" fmla="*/ 2147483646 w 726"/>
              <a:gd name="T21" fmla="*/ 2147483646 h 1137"/>
              <a:gd name="T22" fmla="*/ 2147483646 w 726"/>
              <a:gd name="T23" fmla="*/ 0 h 1137"/>
              <a:gd name="T24" fmla="*/ 2147483646 w 726"/>
              <a:gd name="T25" fmla="*/ 2147483646 h 1137"/>
              <a:gd name="T26" fmla="*/ 2147483646 w 726"/>
              <a:gd name="T27" fmla="*/ 2147483646 h 1137"/>
              <a:gd name="T28" fmla="*/ 2147483646 w 726"/>
              <a:gd name="T29" fmla="*/ 2147483646 h 1137"/>
              <a:gd name="T30" fmla="*/ 2147483646 w 726"/>
              <a:gd name="T31" fmla="*/ 2147483646 h 1137"/>
              <a:gd name="T32" fmla="*/ 2147483646 w 726"/>
              <a:gd name="T33" fmla="*/ 2147483646 h 1137"/>
              <a:gd name="T34" fmla="*/ 2147483646 w 726"/>
              <a:gd name="T35" fmla="*/ 2147483646 h 1137"/>
              <a:gd name="T36" fmla="*/ 2147483646 w 726"/>
              <a:gd name="T37" fmla="*/ 2147483646 h 1137"/>
              <a:gd name="T38" fmla="*/ 2147483646 w 726"/>
              <a:gd name="T39" fmla="*/ 2147483646 h 11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26" h="1137">
                <a:moveTo>
                  <a:pt x="669" y="977"/>
                </a:moveTo>
                <a:lnTo>
                  <a:pt x="667" y="1136"/>
                </a:lnTo>
                <a:lnTo>
                  <a:pt x="663" y="1137"/>
                </a:lnTo>
                <a:lnTo>
                  <a:pt x="504" y="1137"/>
                </a:lnTo>
                <a:lnTo>
                  <a:pt x="321" y="1134"/>
                </a:lnTo>
                <a:lnTo>
                  <a:pt x="139" y="1133"/>
                </a:lnTo>
                <a:lnTo>
                  <a:pt x="0" y="1131"/>
                </a:lnTo>
                <a:lnTo>
                  <a:pt x="1" y="1038"/>
                </a:lnTo>
                <a:lnTo>
                  <a:pt x="1" y="963"/>
                </a:lnTo>
                <a:lnTo>
                  <a:pt x="4" y="822"/>
                </a:lnTo>
                <a:lnTo>
                  <a:pt x="6" y="794"/>
                </a:lnTo>
                <a:lnTo>
                  <a:pt x="3" y="0"/>
                </a:lnTo>
                <a:lnTo>
                  <a:pt x="73" y="74"/>
                </a:lnTo>
                <a:lnTo>
                  <a:pt x="321" y="221"/>
                </a:lnTo>
                <a:lnTo>
                  <a:pt x="322" y="222"/>
                </a:lnTo>
                <a:lnTo>
                  <a:pt x="663" y="285"/>
                </a:lnTo>
                <a:lnTo>
                  <a:pt x="664" y="285"/>
                </a:lnTo>
                <a:lnTo>
                  <a:pt x="726" y="312"/>
                </a:lnTo>
                <a:lnTo>
                  <a:pt x="661" y="314"/>
                </a:lnTo>
                <a:lnTo>
                  <a:pt x="669" y="97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09" name="Freeform 59"/>
          <p:cNvSpPr>
            <a:spLocks/>
          </p:cNvSpPr>
          <p:nvPr/>
        </p:nvSpPr>
        <p:spPr bwMode="auto">
          <a:xfrm>
            <a:off x="6880225" y="3609975"/>
            <a:ext cx="266700" cy="269875"/>
          </a:xfrm>
          <a:custGeom>
            <a:avLst/>
            <a:gdLst>
              <a:gd name="T0" fmla="*/ 2147483646 w 671"/>
              <a:gd name="T1" fmla="*/ 2147483646 h 677"/>
              <a:gd name="T2" fmla="*/ 2147483646 w 671"/>
              <a:gd name="T3" fmla="*/ 2147483646 h 677"/>
              <a:gd name="T4" fmla="*/ 2147483646 w 671"/>
              <a:gd name="T5" fmla="*/ 2147483646 h 677"/>
              <a:gd name="T6" fmla="*/ 2147483646 w 671"/>
              <a:gd name="T7" fmla="*/ 2147483646 h 677"/>
              <a:gd name="T8" fmla="*/ 2147483646 w 671"/>
              <a:gd name="T9" fmla="*/ 2147483646 h 677"/>
              <a:gd name="T10" fmla="*/ 2147483646 w 671"/>
              <a:gd name="T11" fmla="*/ 0 h 677"/>
              <a:gd name="T12" fmla="*/ 2147483646 w 671"/>
              <a:gd name="T13" fmla="*/ 0 h 677"/>
              <a:gd name="T14" fmla="*/ 2147483646 w 671"/>
              <a:gd name="T15" fmla="*/ 2147483646 h 677"/>
              <a:gd name="T16" fmla="*/ 0 w 671"/>
              <a:gd name="T17" fmla="*/ 2147483646 h 677"/>
              <a:gd name="T18" fmla="*/ 2147483646 w 671"/>
              <a:gd name="T19" fmla="*/ 2147483646 h 677"/>
              <a:gd name="T20" fmla="*/ 2147483646 w 671"/>
              <a:gd name="T21" fmla="*/ 2147483646 h 677"/>
              <a:gd name="T22" fmla="*/ 2147483646 w 671"/>
              <a:gd name="T23" fmla="*/ 2147483646 h 677"/>
              <a:gd name="T24" fmla="*/ 2147483646 w 671"/>
              <a:gd name="T25" fmla="*/ 2147483646 h 677"/>
              <a:gd name="T26" fmla="*/ 2147483646 w 671"/>
              <a:gd name="T27" fmla="*/ 2147483646 h 677"/>
              <a:gd name="T28" fmla="*/ 2147483646 w 671"/>
              <a:gd name="T29" fmla="*/ 2147483646 h 677"/>
              <a:gd name="T30" fmla="*/ 2147483646 w 671"/>
              <a:gd name="T31" fmla="*/ 2147483646 h 6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1" h="677">
                <a:moveTo>
                  <a:pt x="669" y="677"/>
                </a:moveTo>
                <a:lnTo>
                  <a:pt x="671" y="644"/>
                </a:lnTo>
                <a:lnTo>
                  <a:pt x="669" y="600"/>
                </a:lnTo>
                <a:lnTo>
                  <a:pt x="665" y="8"/>
                </a:lnTo>
                <a:lnTo>
                  <a:pt x="515" y="2"/>
                </a:lnTo>
                <a:lnTo>
                  <a:pt x="317" y="0"/>
                </a:lnTo>
                <a:lnTo>
                  <a:pt x="6" y="0"/>
                </a:lnTo>
                <a:lnTo>
                  <a:pt x="6" y="21"/>
                </a:lnTo>
                <a:lnTo>
                  <a:pt x="0" y="173"/>
                </a:lnTo>
                <a:lnTo>
                  <a:pt x="6" y="675"/>
                </a:lnTo>
                <a:lnTo>
                  <a:pt x="146" y="677"/>
                </a:lnTo>
                <a:lnTo>
                  <a:pt x="317" y="677"/>
                </a:lnTo>
                <a:lnTo>
                  <a:pt x="339" y="677"/>
                </a:lnTo>
                <a:lnTo>
                  <a:pt x="560" y="677"/>
                </a:lnTo>
                <a:lnTo>
                  <a:pt x="659" y="677"/>
                </a:lnTo>
                <a:lnTo>
                  <a:pt x="669" y="67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0" name="Freeform 60"/>
          <p:cNvSpPr>
            <a:spLocks/>
          </p:cNvSpPr>
          <p:nvPr/>
        </p:nvSpPr>
        <p:spPr bwMode="auto">
          <a:xfrm>
            <a:off x="7405687" y="3344863"/>
            <a:ext cx="322263" cy="268287"/>
          </a:xfrm>
          <a:custGeom>
            <a:avLst/>
            <a:gdLst>
              <a:gd name="T0" fmla="*/ 2147483646 w 811"/>
              <a:gd name="T1" fmla="*/ 2147483646 h 675"/>
              <a:gd name="T2" fmla="*/ 2147483646 w 811"/>
              <a:gd name="T3" fmla="*/ 2147483646 h 675"/>
              <a:gd name="T4" fmla="*/ 2147483646 w 811"/>
              <a:gd name="T5" fmla="*/ 2147483646 h 675"/>
              <a:gd name="T6" fmla="*/ 2147483646 w 811"/>
              <a:gd name="T7" fmla="*/ 2147483646 h 675"/>
              <a:gd name="T8" fmla="*/ 2147483646 w 811"/>
              <a:gd name="T9" fmla="*/ 2147483646 h 675"/>
              <a:gd name="T10" fmla="*/ 2147483646 w 811"/>
              <a:gd name="T11" fmla="*/ 2147483646 h 675"/>
              <a:gd name="T12" fmla="*/ 2147483646 w 811"/>
              <a:gd name="T13" fmla="*/ 2147483646 h 675"/>
              <a:gd name="T14" fmla="*/ 2147483646 w 811"/>
              <a:gd name="T15" fmla="*/ 2147483646 h 675"/>
              <a:gd name="T16" fmla="*/ 2147483646 w 811"/>
              <a:gd name="T17" fmla="*/ 2147483646 h 675"/>
              <a:gd name="T18" fmla="*/ 2147483646 w 811"/>
              <a:gd name="T19" fmla="*/ 2147483646 h 675"/>
              <a:gd name="T20" fmla="*/ 0 w 811"/>
              <a:gd name="T21" fmla="*/ 2147483646 h 675"/>
              <a:gd name="T22" fmla="*/ 2147483646 w 811"/>
              <a:gd name="T23" fmla="*/ 2147483646 h 675"/>
              <a:gd name="T24" fmla="*/ 2147483646 w 811"/>
              <a:gd name="T25" fmla="*/ 0 h 675"/>
              <a:gd name="T26" fmla="*/ 2147483646 w 811"/>
              <a:gd name="T27" fmla="*/ 2147483646 h 67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11" h="675">
                <a:moveTo>
                  <a:pt x="778" y="1"/>
                </a:moveTo>
                <a:lnTo>
                  <a:pt x="811" y="210"/>
                </a:lnTo>
                <a:lnTo>
                  <a:pt x="783" y="669"/>
                </a:lnTo>
                <a:lnTo>
                  <a:pt x="783" y="670"/>
                </a:lnTo>
                <a:lnTo>
                  <a:pt x="781" y="670"/>
                </a:lnTo>
                <a:lnTo>
                  <a:pt x="534" y="670"/>
                </a:lnTo>
                <a:lnTo>
                  <a:pt x="169" y="672"/>
                </a:lnTo>
                <a:lnTo>
                  <a:pt x="3" y="675"/>
                </a:lnTo>
                <a:lnTo>
                  <a:pt x="1" y="256"/>
                </a:lnTo>
                <a:lnTo>
                  <a:pt x="1" y="210"/>
                </a:lnTo>
                <a:lnTo>
                  <a:pt x="0" y="4"/>
                </a:lnTo>
                <a:lnTo>
                  <a:pt x="111" y="4"/>
                </a:lnTo>
                <a:lnTo>
                  <a:pt x="385" y="0"/>
                </a:lnTo>
                <a:lnTo>
                  <a:pt x="778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1" name="Freeform 61"/>
          <p:cNvSpPr>
            <a:spLocks/>
          </p:cNvSpPr>
          <p:nvPr/>
        </p:nvSpPr>
        <p:spPr bwMode="auto">
          <a:xfrm>
            <a:off x="7404100" y="3078163"/>
            <a:ext cx="334962" cy="268287"/>
          </a:xfrm>
          <a:custGeom>
            <a:avLst/>
            <a:gdLst>
              <a:gd name="T0" fmla="*/ 2147483646 w 843"/>
              <a:gd name="T1" fmla="*/ 2147483646 h 676"/>
              <a:gd name="T2" fmla="*/ 2147483646 w 843"/>
              <a:gd name="T3" fmla="*/ 2147483646 h 676"/>
              <a:gd name="T4" fmla="*/ 2147483646 w 843"/>
              <a:gd name="T5" fmla="*/ 2147483646 h 676"/>
              <a:gd name="T6" fmla="*/ 2147483646 w 843"/>
              <a:gd name="T7" fmla="*/ 2147483646 h 676"/>
              <a:gd name="T8" fmla="*/ 2147483646 w 843"/>
              <a:gd name="T9" fmla="*/ 2147483646 h 676"/>
              <a:gd name="T10" fmla="*/ 2147483646 w 843"/>
              <a:gd name="T11" fmla="*/ 2147483646 h 676"/>
              <a:gd name="T12" fmla="*/ 2147483646 w 843"/>
              <a:gd name="T13" fmla="*/ 2147483646 h 676"/>
              <a:gd name="T14" fmla="*/ 2147483646 w 843"/>
              <a:gd name="T15" fmla="*/ 2147483646 h 676"/>
              <a:gd name="T16" fmla="*/ 2147483646 w 843"/>
              <a:gd name="T17" fmla="*/ 2147483646 h 676"/>
              <a:gd name="T18" fmla="*/ 2147483646 w 843"/>
              <a:gd name="T19" fmla="*/ 2147483646 h 676"/>
              <a:gd name="T20" fmla="*/ 2147483646 w 843"/>
              <a:gd name="T21" fmla="*/ 2147483646 h 676"/>
              <a:gd name="T22" fmla="*/ 2147483646 w 843"/>
              <a:gd name="T23" fmla="*/ 2147483646 h 676"/>
              <a:gd name="T24" fmla="*/ 2147483646 w 843"/>
              <a:gd name="T25" fmla="*/ 2147483646 h 676"/>
              <a:gd name="T26" fmla="*/ 2147483646 w 843"/>
              <a:gd name="T27" fmla="*/ 2147483646 h 676"/>
              <a:gd name="T28" fmla="*/ 2147483646 w 843"/>
              <a:gd name="T29" fmla="*/ 2147483646 h 676"/>
              <a:gd name="T30" fmla="*/ 2147483646 w 843"/>
              <a:gd name="T31" fmla="*/ 2147483646 h 676"/>
              <a:gd name="T32" fmla="*/ 2147483646 w 843"/>
              <a:gd name="T33" fmla="*/ 2147483646 h 676"/>
              <a:gd name="T34" fmla="*/ 2147483646 w 843"/>
              <a:gd name="T35" fmla="*/ 2147483646 h 676"/>
              <a:gd name="T36" fmla="*/ 2147483646 w 843"/>
              <a:gd name="T37" fmla="*/ 2147483646 h 676"/>
              <a:gd name="T38" fmla="*/ 2147483646 w 843"/>
              <a:gd name="T39" fmla="*/ 2147483646 h 676"/>
              <a:gd name="T40" fmla="*/ 2147483646 w 843"/>
              <a:gd name="T41" fmla="*/ 0 h 676"/>
              <a:gd name="T42" fmla="*/ 2147483646 w 843"/>
              <a:gd name="T43" fmla="*/ 2147483646 h 676"/>
              <a:gd name="T44" fmla="*/ 2147483646 w 843"/>
              <a:gd name="T45" fmla="*/ 2147483646 h 676"/>
              <a:gd name="T46" fmla="*/ 2147483646 w 843"/>
              <a:gd name="T47" fmla="*/ 2147483646 h 676"/>
              <a:gd name="T48" fmla="*/ 2147483646 w 843"/>
              <a:gd name="T49" fmla="*/ 2147483646 h 676"/>
              <a:gd name="T50" fmla="*/ 0 w 843"/>
              <a:gd name="T51" fmla="*/ 2147483646 h 676"/>
              <a:gd name="T52" fmla="*/ 2147483646 w 843"/>
              <a:gd name="T53" fmla="*/ 2147483646 h 676"/>
              <a:gd name="T54" fmla="*/ 2147483646 w 843"/>
              <a:gd name="T55" fmla="*/ 2147483646 h 676"/>
              <a:gd name="T56" fmla="*/ 2147483646 w 843"/>
              <a:gd name="T57" fmla="*/ 2147483646 h 676"/>
              <a:gd name="T58" fmla="*/ 2147483646 w 843"/>
              <a:gd name="T59" fmla="*/ 2147483646 h 67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3" h="676">
                <a:moveTo>
                  <a:pt x="780" y="673"/>
                </a:moveTo>
                <a:lnTo>
                  <a:pt x="785" y="640"/>
                </a:lnTo>
                <a:lnTo>
                  <a:pt x="786" y="639"/>
                </a:lnTo>
                <a:lnTo>
                  <a:pt x="788" y="639"/>
                </a:lnTo>
                <a:lnTo>
                  <a:pt x="788" y="637"/>
                </a:lnTo>
                <a:lnTo>
                  <a:pt x="707" y="589"/>
                </a:lnTo>
                <a:lnTo>
                  <a:pt x="611" y="400"/>
                </a:lnTo>
                <a:lnTo>
                  <a:pt x="686" y="265"/>
                </a:lnTo>
                <a:lnTo>
                  <a:pt x="707" y="262"/>
                </a:lnTo>
                <a:lnTo>
                  <a:pt x="843" y="318"/>
                </a:lnTo>
                <a:lnTo>
                  <a:pt x="843" y="316"/>
                </a:lnTo>
                <a:lnTo>
                  <a:pt x="842" y="316"/>
                </a:lnTo>
                <a:lnTo>
                  <a:pt x="791" y="159"/>
                </a:lnTo>
                <a:lnTo>
                  <a:pt x="711" y="33"/>
                </a:lnTo>
                <a:lnTo>
                  <a:pt x="707" y="21"/>
                </a:lnTo>
                <a:lnTo>
                  <a:pt x="692" y="4"/>
                </a:lnTo>
                <a:lnTo>
                  <a:pt x="692" y="3"/>
                </a:lnTo>
                <a:lnTo>
                  <a:pt x="690" y="3"/>
                </a:lnTo>
                <a:lnTo>
                  <a:pt x="690" y="1"/>
                </a:lnTo>
                <a:lnTo>
                  <a:pt x="689" y="1"/>
                </a:lnTo>
                <a:lnTo>
                  <a:pt x="689" y="0"/>
                </a:lnTo>
                <a:lnTo>
                  <a:pt x="363" y="4"/>
                </a:lnTo>
                <a:lnTo>
                  <a:pt x="192" y="4"/>
                </a:lnTo>
                <a:lnTo>
                  <a:pt x="12" y="10"/>
                </a:lnTo>
                <a:lnTo>
                  <a:pt x="14" y="342"/>
                </a:lnTo>
                <a:lnTo>
                  <a:pt x="0" y="340"/>
                </a:lnTo>
                <a:lnTo>
                  <a:pt x="2" y="676"/>
                </a:lnTo>
                <a:lnTo>
                  <a:pt x="113" y="676"/>
                </a:lnTo>
                <a:lnTo>
                  <a:pt x="387" y="672"/>
                </a:lnTo>
                <a:lnTo>
                  <a:pt x="780" y="6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2" name="Freeform 62"/>
          <p:cNvSpPr>
            <a:spLocks/>
          </p:cNvSpPr>
          <p:nvPr/>
        </p:nvSpPr>
        <p:spPr bwMode="auto">
          <a:xfrm>
            <a:off x="6881812" y="3344863"/>
            <a:ext cx="261938" cy="269875"/>
          </a:xfrm>
          <a:custGeom>
            <a:avLst/>
            <a:gdLst>
              <a:gd name="T0" fmla="*/ 2147483646 w 659"/>
              <a:gd name="T1" fmla="*/ 2147483646 h 678"/>
              <a:gd name="T2" fmla="*/ 2147483646 w 659"/>
              <a:gd name="T3" fmla="*/ 2147483646 h 678"/>
              <a:gd name="T4" fmla="*/ 2147483646 w 659"/>
              <a:gd name="T5" fmla="*/ 2147483646 h 678"/>
              <a:gd name="T6" fmla="*/ 2147483646 w 659"/>
              <a:gd name="T7" fmla="*/ 2147483646 h 678"/>
              <a:gd name="T8" fmla="*/ 0 w 659"/>
              <a:gd name="T9" fmla="*/ 2147483646 h 678"/>
              <a:gd name="T10" fmla="*/ 2147483646 w 659"/>
              <a:gd name="T11" fmla="*/ 2147483646 h 678"/>
              <a:gd name="T12" fmla="*/ 2147483646 w 659"/>
              <a:gd name="T13" fmla="*/ 2147483646 h 678"/>
              <a:gd name="T14" fmla="*/ 2147483646 w 659"/>
              <a:gd name="T15" fmla="*/ 2147483646 h 678"/>
              <a:gd name="T16" fmla="*/ 2147483646 w 659"/>
              <a:gd name="T17" fmla="*/ 0 h 678"/>
              <a:gd name="T18" fmla="*/ 2147483646 w 659"/>
              <a:gd name="T19" fmla="*/ 2147483646 h 678"/>
              <a:gd name="T20" fmla="*/ 2147483646 w 659"/>
              <a:gd name="T21" fmla="*/ 2147483646 h 678"/>
              <a:gd name="T22" fmla="*/ 2147483646 w 659"/>
              <a:gd name="T23" fmla="*/ 2147483646 h 678"/>
              <a:gd name="T24" fmla="*/ 2147483646 w 659"/>
              <a:gd name="T25" fmla="*/ 2147483646 h 6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59" h="678">
                <a:moveTo>
                  <a:pt x="659" y="565"/>
                </a:moveTo>
                <a:lnTo>
                  <a:pt x="659" y="678"/>
                </a:lnTo>
                <a:lnTo>
                  <a:pt x="509" y="672"/>
                </a:lnTo>
                <a:lnTo>
                  <a:pt x="311" y="670"/>
                </a:lnTo>
                <a:lnTo>
                  <a:pt x="0" y="670"/>
                </a:lnTo>
                <a:lnTo>
                  <a:pt x="2" y="306"/>
                </a:lnTo>
                <a:lnTo>
                  <a:pt x="6" y="85"/>
                </a:lnTo>
                <a:lnTo>
                  <a:pt x="5" y="1"/>
                </a:lnTo>
                <a:lnTo>
                  <a:pt x="117" y="0"/>
                </a:lnTo>
                <a:lnTo>
                  <a:pt x="573" y="6"/>
                </a:lnTo>
                <a:lnTo>
                  <a:pt x="657" y="7"/>
                </a:lnTo>
                <a:lnTo>
                  <a:pt x="657" y="255"/>
                </a:lnTo>
                <a:lnTo>
                  <a:pt x="659" y="5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3" name="Freeform 63"/>
          <p:cNvSpPr>
            <a:spLocks/>
          </p:cNvSpPr>
          <p:nvPr/>
        </p:nvSpPr>
        <p:spPr bwMode="auto">
          <a:xfrm>
            <a:off x="7407275" y="3609975"/>
            <a:ext cx="307975" cy="268288"/>
          </a:xfrm>
          <a:custGeom>
            <a:avLst/>
            <a:gdLst>
              <a:gd name="T0" fmla="*/ 2147483646 w 778"/>
              <a:gd name="T1" fmla="*/ 2147483646 h 674"/>
              <a:gd name="T2" fmla="*/ 2147483646 w 778"/>
              <a:gd name="T3" fmla="*/ 2147483646 h 674"/>
              <a:gd name="T4" fmla="*/ 2147483646 w 778"/>
              <a:gd name="T5" fmla="*/ 2147483646 h 674"/>
              <a:gd name="T6" fmla="*/ 2147483646 w 778"/>
              <a:gd name="T7" fmla="*/ 2147483646 h 674"/>
              <a:gd name="T8" fmla="*/ 2147483646 w 778"/>
              <a:gd name="T9" fmla="*/ 2147483646 h 674"/>
              <a:gd name="T10" fmla="*/ 2147483646 w 778"/>
              <a:gd name="T11" fmla="*/ 0 h 674"/>
              <a:gd name="T12" fmla="*/ 2147483646 w 778"/>
              <a:gd name="T13" fmla="*/ 0 h 674"/>
              <a:gd name="T14" fmla="*/ 2147483646 w 778"/>
              <a:gd name="T15" fmla="*/ 2147483646 h 674"/>
              <a:gd name="T16" fmla="*/ 0 w 778"/>
              <a:gd name="T17" fmla="*/ 2147483646 h 674"/>
              <a:gd name="T18" fmla="*/ 2147483646 w 778"/>
              <a:gd name="T19" fmla="*/ 2147483646 h 674"/>
              <a:gd name="T20" fmla="*/ 2147483646 w 778"/>
              <a:gd name="T21" fmla="*/ 2147483646 h 674"/>
              <a:gd name="T22" fmla="*/ 2147483646 w 778"/>
              <a:gd name="T23" fmla="*/ 2147483646 h 674"/>
              <a:gd name="T24" fmla="*/ 2147483646 w 778"/>
              <a:gd name="T25" fmla="*/ 2147483646 h 674"/>
              <a:gd name="T26" fmla="*/ 2147483646 w 778"/>
              <a:gd name="T27" fmla="*/ 2147483646 h 674"/>
              <a:gd name="T28" fmla="*/ 2147483646 w 778"/>
              <a:gd name="T29" fmla="*/ 2147483646 h 67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78" h="674">
                <a:moveTo>
                  <a:pt x="441" y="671"/>
                </a:moveTo>
                <a:lnTo>
                  <a:pt x="480" y="504"/>
                </a:lnTo>
                <a:lnTo>
                  <a:pt x="501" y="473"/>
                </a:lnTo>
                <a:lnTo>
                  <a:pt x="531" y="455"/>
                </a:lnTo>
                <a:lnTo>
                  <a:pt x="778" y="21"/>
                </a:lnTo>
                <a:lnTo>
                  <a:pt x="778" y="0"/>
                </a:lnTo>
                <a:lnTo>
                  <a:pt x="531" y="0"/>
                </a:lnTo>
                <a:lnTo>
                  <a:pt x="166" y="2"/>
                </a:lnTo>
                <a:lnTo>
                  <a:pt x="0" y="5"/>
                </a:lnTo>
                <a:lnTo>
                  <a:pt x="4" y="209"/>
                </a:lnTo>
                <a:lnTo>
                  <a:pt x="6" y="371"/>
                </a:lnTo>
                <a:lnTo>
                  <a:pt x="4" y="674"/>
                </a:lnTo>
                <a:lnTo>
                  <a:pt x="187" y="674"/>
                </a:lnTo>
                <a:lnTo>
                  <a:pt x="391" y="672"/>
                </a:lnTo>
                <a:lnTo>
                  <a:pt x="441" y="6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4" name="Freeform 64"/>
          <p:cNvSpPr>
            <a:spLocks/>
          </p:cNvSpPr>
          <p:nvPr/>
        </p:nvSpPr>
        <p:spPr bwMode="auto">
          <a:xfrm>
            <a:off x="6619875" y="3609975"/>
            <a:ext cx="261937" cy="268288"/>
          </a:xfrm>
          <a:custGeom>
            <a:avLst/>
            <a:gdLst>
              <a:gd name="T0" fmla="*/ 2147483646 w 664"/>
              <a:gd name="T1" fmla="*/ 2147483646 h 678"/>
              <a:gd name="T2" fmla="*/ 2147483646 w 664"/>
              <a:gd name="T3" fmla="*/ 2147483646 h 678"/>
              <a:gd name="T4" fmla="*/ 2147483646 w 664"/>
              <a:gd name="T5" fmla="*/ 2147483646 h 678"/>
              <a:gd name="T6" fmla="*/ 2147483646 w 664"/>
              <a:gd name="T7" fmla="*/ 2147483646 h 678"/>
              <a:gd name="T8" fmla="*/ 2147483646 w 664"/>
              <a:gd name="T9" fmla="*/ 2147483646 h 678"/>
              <a:gd name="T10" fmla="*/ 2147483646 w 664"/>
              <a:gd name="T11" fmla="*/ 2147483646 h 678"/>
              <a:gd name="T12" fmla="*/ 2147483646 w 664"/>
              <a:gd name="T13" fmla="*/ 2147483646 h 678"/>
              <a:gd name="T14" fmla="*/ 2147483646 w 664"/>
              <a:gd name="T15" fmla="*/ 2147483646 h 678"/>
              <a:gd name="T16" fmla="*/ 2147483646 w 664"/>
              <a:gd name="T17" fmla="*/ 2147483646 h 678"/>
              <a:gd name="T18" fmla="*/ 0 w 664"/>
              <a:gd name="T19" fmla="*/ 2147483646 h 678"/>
              <a:gd name="T20" fmla="*/ 2147483646 w 664"/>
              <a:gd name="T21" fmla="*/ 2147483646 h 678"/>
              <a:gd name="T22" fmla="*/ 2147483646 w 664"/>
              <a:gd name="T23" fmla="*/ 0 h 678"/>
              <a:gd name="T24" fmla="*/ 2147483646 w 664"/>
              <a:gd name="T25" fmla="*/ 2147483646 h 678"/>
              <a:gd name="T26" fmla="*/ 2147483646 w 664"/>
              <a:gd name="T27" fmla="*/ 2147483646 h 678"/>
              <a:gd name="T28" fmla="*/ 2147483646 w 664"/>
              <a:gd name="T29" fmla="*/ 2147483646 h 67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64" h="678">
                <a:moveTo>
                  <a:pt x="664" y="3"/>
                </a:moveTo>
                <a:lnTo>
                  <a:pt x="664" y="24"/>
                </a:lnTo>
                <a:lnTo>
                  <a:pt x="658" y="176"/>
                </a:lnTo>
                <a:lnTo>
                  <a:pt x="664" y="678"/>
                </a:lnTo>
                <a:lnTo>
                  <a:pt x="460" y="675"/>
                </a:lnTo>
                <a:lnTo>
                  <a:pt x="342" y="672"/>
                </a:lnTo>
                <a:lnTo>
                  <a:pt x="252" y="671"/>
                </a:lnTo>
                <a:lnTo>
                  <a:pt x="118" y="671"/>
                </a:lnTo>
                <a:lnTo>
                  <a:pt x="3" y="671"/>
                </a:lnTo>
                <a:lnTo>
                  <a:pt x="0" y="507"/>
                </a:lnTo>
                <a:lnTo>
                  <a:pt x="3" y="24"/>
                </a:lnTo>
                <a:lnTo>
                  <a:pt x="3" y="0"/>
                </a:lnTo>
                <a:lnTo>
                  <a:pt x="460" y="5"/>
                </a:lnTo>
                <a:lnTo>
                  <a:pt x="631" y="5"/>
                </a:lnTo>
                <a:lnTo>
                  <a:pt x="664" y="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5" name="Freeform 65"/>
          <p:cNvSpPr>
            <a:spLocks/>
          </p:cNvSpPr>
          <p:nvPr/>
        </p:nvSpPr>
        <p:spPr bwMode="auto">
          <a:xfrm>
            <a:off x="7143750" y="3081338"/>
            <a:ext cx="266700" cy="266700"/>
          </a:xfrm>
          <a:custGeom>
            <a:avLst/>
            <a:gdLst>
              <a:gd name="T0" fmla="*/ 2147483646 w 674"/>
              <a:gd name="T1" fmla="*/ 2147483646 h 669"/>
              <a:gd name="T2" fmla="*/ 2147483646 w 674"/>
              <a:gd name="T3" fmla="*/ 2147483646 h 669"/>
              <a:gd name="T4" fmla="*/ 2147483646 w 674"/>
              <a:gd name="T5" fmla="*/ 2147483646 h 669"/>
              <a:gd name="T6" fmla="*/ 2147483646 w 674"/>
              <a:gd name="T7" fmla="*/ 2147483646 h 669"/>
              <a:gd name="T8" fmla="*/ 0 w 674"/>
              <a:gd name="T9" fmla="*/ 2147483646 h 669"/>
              <a:gd name="T10" fmla="*/ 2147483646 w 674"/>
              <a:gd name="T11" fmla="*/ 2147483646 h 669"/>
              <a:gd name="T12" fmla="*/ 2147483646 w 674"/>
              <a:gd name="T13" fmla="*/ 2147483646 h 669"/>
              <a:gd name="T14" fmla="*/ 2147483646 w 674"/>
              <a:gd name="T15" fmla="*/ 2147483646 h 669"/>
              <a:gd name="T16" fmla="*/ 2147483646 w 674"/>
              <a:gd name="T17" fmla="*/ 2147483646 h 669"/>
              <a:gd name="T18" fmla="*/ 2147483646 w 674"/>
              <a:gd name="T19" fmla="*/ 2147483646 h 669"/>
              <a:gd name="T20" fmla="*/ 2147483646 w 674"/>
              <a:gd name="T21" fmla="*/ 2147483646 h 669"/>
              <a:gd name="T22" fmla="*/ 2147483646 w 674"/>
              <a:gd name="T23" fmla="*/ 2147483646 h 669"/>
              <a:gd name="T24" fmla="*/ 2147483646 w 674"/>
              <a:gd name="T25" fmla="*/ 0 h 669"/>
              <a:gd name="T26" fmla="*/ 2147483646 w 674"/>
              <a:gd name="T27" fmla="*/ 2147483646 h 669"/>
              <a:gd name="T28" fmla="*/ 2147483646 w 674"/>
              <a:gd name="T29" fmla="*/ 2147483646 h 6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74" h="669">
                <a:moveTo>
                  <a:pt x="660" y="330"/>
                </a:moveTo>
                <a:lnTo>
                  <a:pt x="662" y="666"/>
                </a:lnTo>
                <a:lnTo>
                  <a:pt x="303" y="669"/>
                </a:lnTo>
                <a:lnTo>
                  <a:pt x="167" y="668"/>
                </a:lnTo>
                <a:lnTo>
                  <a:pt x="0" y="669"/>
                </a:lnTo>
                <a:lnTo>
                  <a:pt x="2" y="437"/>
                </a:lnTo>
                <a:lnTo>
                  <a:pt x="6" y="282"/>
                </a:lnTo>
                <a:lnTo>
                  <a:pt x="8" y="6"/>
                </a:lnTo>
                <a:lnTo>
                  <a:pt x="167" y="6"/>
                </a:lnTo>
                <a:lnTo>
                  <a:pt x="171" y="5"/>
                </a:lnTo>
                <a:lnTo>
                  <a:pt x="339" y="5"/>
                </a:lnTo>
                <a:lnTo>
                  <a:pt x="510" y="6"/>
                </a:lnTo>
                <a:lnTo>
                  <a:pt x="672" y="0"/>
                </a:lnTo>
                <a:lnTo>
                  <a:pt x="674" y="332"/>
                </a:lnTo>
                <a:lnTo>
                  <a:pt x="660" y="3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6" name="Freeform 66"/>
          <p:cNvSpPr>
            <a:spLocks/>
          </p:cNvSpPr>
          <p:nvPr/>
        </p:nvSpPr>
        <p:spPr bwMode="auto">
          <a:xfrm>
            <a:off x="7143750" y="3613150"/>
            <a:ext cx="266700" cy="266700"/>
          </a:xfrm>
          <a:custGeom>
            <a:avLst/>
            <a:gdLst>
              <a:gd name="T0" fmla="*/ 2147483646 w 669"/>
              <a:gd name="T1" fmla="*/ 2147483646 h 672"/>
              <a:gd name="T2" fmla="*/ 2147483646 w 669"/>
              <a:gd name="T3" fmla="*/ 2147483646 h 672"/>
              <a:gd name="T4" fmla="*/ 2147483646 w 669"/>
              <a:gd name="T5" fmla="*/ 2147483646 h 672"/>
              <a:gd name="T6" fmla="*/ 2147483646 w 669"/>
              <a:gd name="T7" fmla="*/ 0 h 672"/>
              <a:gd name="T8" fmla="*/ 2147483646 w 669"/>
              <a:gd name="T9" fmla="*/ 0 h 672"/>
              <a:gd name="T10" fmla="*/ 2147483646 w 669"/>
              <a:gd name="T11" fmla="*/ 2147483646 h 672"/>
              <a:gd name="T12" fmla="*/ 0 w 669"/>
              <a:gd name="T13" fmla="*/ 2147483646 h 672"/>
              <a:gd name="T14" fmla="*/ 2147483646 w 669"/>
              <a:gd name="T15" fmla="*/ 2147483646 h 672"/>
              <a:gd name="T16" fmla="*/ 2147483646 w 669"/>
              <a:gd name="T17" fmla="*/ 2147483646 h 672"/>
              <a:gd name="T18" fmla="*/ 2147483646 w 669"/>
              <a:gd name="T19" fmla="*/ 2147483646 h 672"/>
              <a:gd name="T20" fmla="*/ 2147483646 w 669"/>
              <a:gd name="T21" fmla="*/ 2147483646 h 672"/>
              <a:gd name="T22" fmla="*/ 2147483646 w 669"/>
              <a:gd name="T23" fmla="*/ 2147483646 h 672"/>
              <a:gd name="T24" fmla="*/ 2147483646 w 669"/>
              <a:gd name="T25" fmla="*/ 2147483646 h 672"/>
              <a:gd name="T26" fmla="*/ 2147483646 w 669"/>
              <a:gd name="T27" fmla="*/ 2147483646 h 672"/>
              <a:gd name="T28" fmla="*/ 2147483646 w 669"/>
              <a:gd name="T29" fmla="*/ 2147483646 h 672"/>
              <a:gd name="T30" fmla="*/ 2147483646 w 669"/>
              <a:gd name="T31" fmla="*/ 2147483646 h 6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9" h="672">
                <a:moveTo>
                  <a:pt x="667" y="669"/>
                </a:moveTo>
                <a:lnTo>
                  <a:pt x="669" y="366"/>
                </a:lnTo>
                <a:lnTo>
                  <a:pt x="667" y="204"/>
                </a:lnTo>
                <a:lnTo>
                  <a:pt x="663" y="0"/>
                </a:lnTo>
                <a:lnTo>
                  <a:pt x="580" y="0"/>
                </a:lnTo>
                <a:lnTo>
                  <a:pt x="165" y="3"/>
                </a:lnTo>
                <a:lnTo>
                  <a:pt x="0" y="3"/>
                </a:lnTo>
                <a:lnTo>
                  <a:pt x="4" y="595"/>
                </a:lnTo>
                <a:lnTo>
                  <a:pt x="6" y="639"/>
                </a:lnTo>
                <a:lnTo>
                  <a:pt x="4" y="672"/>
                </a:lnTo>
                <a:lnTo>
                  <a:pt x="76" y="672"/>
                </a:lnTo>
                <a:lnTo>
                  <a:pt x="165" y="670"/>
                </a:lnTo>
                <a:lnTo>
                  <a:pt x="282" y="669"/>
                </a:lnTo>
                <a:lnTo>
                  <a:pt x="433" y="669"/>
                </a:lnTo>
                <a:lnTo>
                  <a:pt x="508" y="669"/>
                </a:lnTo>
                <a:lnTo>
                  <a:pt x="667" y="6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7" name="Freeform 67"/>
          <p:cNvSpPr>
            <a:spLocks/>
          </p:cNvSpPr>
          <p:nvPr/>
        </p:nvSpPr>
        <p:spPr bwMode="auto">
          <a:xfrm>
            <a:off x="7143750" y="3346450"/>
            <a:ext cx="263525" cy="268288"/>
          </a:xfrm>
          <a:custGeom>
            <a:avLst/>
            <a:gdLst>
              <a:gd name="T0" fmla="*/ 2147483646 w 665"/>
              <a:gd name="T1" fmla="*/ 2147483646 h 674"/>
              <a:gd name="T2" fmla="*/ 2147483646 w 665"/>
              <a:gd name="T3" fmla="*/ 0 h 674"/>
              <a:gd name="T4" fmla="*/ 2147483646 w 665"/>
              <a:gd name="T5" fmla="*/ 2147483646 h 674"/>
              <a:gd name="T6" fmla="*/ 2147483646 w 665"/>
              <a:gd name="T7" fmla="*/ 2147483646 h 674"/>
              <a:gd name="T8" fmla="*/ 0 w 665"/>
              <a:gd name="T9" fmla="*/ 2147483646 h 674"/>
              <a:gd name="T10" fmla="*/ 0 w 665"/>
              <a:gd name="T11" fmla="*/ 2147483646 h 674"/>
              <a:gd name="T12" fmla="*/ 2147483646 w 665"/>
              <a:gd name="T13" fmla="*/ 2147483646 h 674"/>
              <a:gd name="T14" fmla="*/ 2147483646 w 665"/>
              <a:gd name="T15" fmla="*/ 2147483646 h 674"/>
              <a:gd name="T16" fmla="*/ 2147483646 w 665"/>
              <a:gd name="T17" fmla="*/ 2147483646 h 674"/>
              <a:gd name="T18" fmla="*/ 2147483646 w 665"/>
              <a:gd name="T19" fmla="*/ 2147483646 h 674"/>
              <a:gd name="T20" fmla="*/ 2147483646 w 665"/>
              <a:gd name="T21" fmla="*/ 2147483646 h 674"/>
              <a:gd name="T22" fmla="*/ 2147483646 w 665"/>
              <a:gd name="T23" fmla="*/ 2147483646 h 674"/>
              <a:gd name="T24" fmla="*/ 2147483646 w 665"/>
              <a:gd name="T25" fmla="*/ 2147483646 h 67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65" h="674">
                <a:moveTo>
                  <a:pt x="663" y="206"/>
                </a:moveTo>
                <a:lnTo>
                  <a:pt x="662" y="0"/>
                </a:lnTo>
                <a:lnTo>
                  <a:pt x="303" y="3"/>
                </a:lnTo>
                <a:lnTo>
                  <a:pt x="167" y="2"/>
                </a:lnTo>
                <a:lnTo>
                  <a:pt x="0" y="3"/>
                </a:lnTo>
                <a:lnTo>
                  <a:pt x="0" y="251"/>
                </a:lnTo>
                <a:lnTo>
                  <a:pt x="2" y="561"/>
                </a:lnTo>
                <a:lnTo>
                  <a:pt x="2" y="674"/>
                </a:lnTo>
                <a:lnTo>
                  <a:pt x="167" y="674"/>
                </a:lnTo>
                <a:lnTo>
                  <a:pt x="582" y="671"/>
                </a:lnTo>
                <a:lnTo>
                  <a:pt x="665" y="671"/>
                </a:lnTo>
                <a:lnTo>
                  <a:pt x="663" y="252"/>
                </a:lnTo>
                <a:lnTo>
                  <a:pt x="663" y="2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8" name="Freeform 68"/>
          <p:cNvSpPr>
            <a:spLocks/>
          </p:cNvSpPr>
          <p:nvPr/>
        </p:nvSpPr>
        <p:spPr bwMode="auto">
          <a:xfrm>
            <a:off x="6880225" y="3081338"/>
            <a:ext cx="266700" cy="266700"/>
          </a:xfrm>
          <a:custGeom>
            <a:avLst/>
            <a:gdLst>
              <a:gd name="T0" fmla="*/ 2147483646 w 672"/>
              <a:gd name="T1" fmla="*/ 2147483646 h 669"/>
              <a:gd name="T2" fmla="*/ 2147483646 w 672"/>
              <a:gd name="T3" fmla="*/ 2147483646 h 669"/>
              <a:gd name="T4" fmla="*/ 2147483646 w 672"/>
              <a:gd name="T5" fmla="*/ 2147483646 h 669"/>
              <a:gd name="T6" fmla="*/ 2147483646 w 672"/>
              <a:gd name="T7" fmla="*/ 2147483646 h 669"/>
              <a:gd name="T8" fmla="*/ 2147483646 w 672"/>
              <a:gd name="T9" fmla="*/ 2147483646 h 669"/>
              <a:gd name="T10" fmla="*/ 2147483646 w 672"/>
              <a:gd name="T11" fmla="*/ 2147483646 h 669"/>
              <a:gd name="T12" fmla="*/ 2147483646 w 672"/>
              <a:gd name="T13" fmla="*/ 0 h 669"/>
              <a:gd name="T14" fmla="*/ 2147483646 w 672"/>
              <a:gd name="T15" fmla="*/ 2147483646 h 669"/>
              <a:gd name="T16" fmla="*/ 2147483646 w 672"/>
              <a:gd name="T17" fmla="*/ 2147483646 h 669"/>
              <a:gd name="T18" fmla="*/ 0 w 672"/>
              <a:gd name="T19" fmla="*/ 2147483646 h 669"/>
              <a:gd name="T20" fmla="*/ 0 w 672"/>
              <a:gd name="T21" fmla="*/ 2147483646 h 669"/>
              <a:gd name="T22" fmla="*/ 2147483646 w 672"/>
              <a:gd name="T23" fmla="*/ 2147483646 h 669"/>
              <a:gd name="T24" fmla="*/ 2147483646 w 672"/>
              <a:gd name="T25" fmla="*/ 2147483646 h 669"/>
              <a:gd name="T26" fmla="*/ 2147483646 w 672"/>
              <a:gd name="T27" fmla="*/ 2147483646 h 669"/>
              <a:gd name="T28" fmla="*/ 2147483646 w 672"/>
              <a:gd name="T29" fmla="*/ 2147483646 h 669"/>
              <a:gd name="T30" fmla="*/ 2147483646 w 672"/>
              <a:gd name="T31" fmla="*/ 2147483646 h 6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72" h="669">
                <a:moveTo>
                  <a:pt x="664" y="669"/>
                </a:moveTo>
                <a:lnTo>
                  <a:pt x="666" y="437"/>
                </a:lnTo>
                <a:lnTo>
                  <a:pt x="670" y="282"/>
                </a:lnTo>
                <a:lnTo>
                  <a:pt x="672" y="6"/>
                </a:lnTo>
                <a:lnTo>
                  <a:pt x="489" y="3"/>
                </a:lnTo>
                <a:lnTo>
                  <a:pt x="307" y="2"/>
                </a:lnTo>
                <a:lnTo>
                  <a:pt x="168" y="0"/>
                </a:lnTo>
                <a:lnTo>
                  <a:pt x="168" y="167"/>
                </a:lnTo>
                <a:lnTo>
                  <a:pt x="147" y="167"/>
                </a:lnTo>
                <a:lnTo>
                  <a:pt x="0" y="165"/>
                </a:lnTo>
                <a:lnTo>
                  <a:pt x="0" y="332"/>
                </a:lnTo>
                <a:lnTo>
                  <a:pt x="10" y="333"/>
                </a:lnTo>
                <a:lnTo>
                  <a:pt x="12" y="663"/>
                </a:lnTo>
                <a:lnTo>
                  <a:pt x="124" y="662"/>
                </a:lnTo>
                <a:lnTo>
                  <a:pt x="580" y="668"/>
                </a:lnTo>
                <a:lnTo>
                  <a:pt x="664" y="6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19" name="Freeform 69"/>
          <p:cNvSpPr>
            <a:spLocks/>
          </p:cNvSpPr>
          <p:nvPr/>
        </p:nvSpPr>
        <p:spPr bwMode="auto">
          <a:xfrm>
            <a:off x="7208837" y="2757488"/>
            <a:ext cx="469900" cy="327025"/>
          </a:xfrm>
          <a:custGeom>
            <a:avLst/>
            <a:gdLst>
              <a:gd name="T0" fmla="*/ 2147483646 w 1184"/>
              <a:gd name="T1" fmla="*/ 2147483646 h 825"/>
              <a:gd name="T2" fmla="*/ 2147483646 w 1184"/>
              <a:gd name="T3" fmla="*/ 2147483646 h 825"/>
              <a:gd name="T4" fmla="*/ 2147483646 w 1184"/>
              <a:gd name="T5" fmla="*/ 2147483646 h 825"/>
              <a:gd name="T6" fmla="*/ 2147483646 w 1184"/>
              <a:gd name="T7" fmla="*/ 2147483646 h 825"/>
              <a:gd name="T8" fmla="*/ 2147483646 w 1184"/>
              <a:gd name="T9" fmla="*/ 2147483646 h 825"/>
              <a:gd name="T10" fmla="*/ 2147483646 w 1184"/>
              <a:gd name="T11" fmla="*/ 2147483646 h 825"/>
              <a:gd name="T12" fmla="*/ 0 w 1184"/>
              <a:gd name="T13" fmla="*/ 2147483646 h 825"/>
              <a:gd name="T14" fmla="*/ 2147483646 w 1184"/>
              <a:gd name="T15" fmla="*/ 0 h 825"/>
              <a:gd name="T16" fmla="*/ 2147483646 w 1184"/>
              <a:gd name="T17" fmla="*/ 2147483646 h 825"/>
              <a:gd name="T18" fmla="*/ 2147483646 w 1184"/>
              <a:gd name="T19" fmla="*/ 2147483646 h 825"/>
              <a:gd name="T20" fmla="*/ 2147483646 w 1184"/>
              <a:gd name="T21" fmla="*/ 2147483646 h 825"/>
              <a:gd name="T22" fmla="*/ 2147483646 w 1184"/>
              <a:gd name="T23" fmla="*/ 2147483646 h 825"/>
              <a:gd name="T24" fmla="*/ 2147483646 w 1184"/>
              <a:gd name="T25" fmla="*/ 2147483646 h 825"/>
              <a:gd name="T26" fmla="*/ 2147483646 w 1184"/>
              <a:gd name="T27" fmla="*/ 2147483646 h 825"/>
              <a:gd name="T28" fmla="*/ 2147483646 w 1184"/>
              <a:gd name="T29" fmla="*/ 2147483646 h 825"/>
              <a:gd name="T30" fmla="*/ 2147483646 w 1184"/>
              <a:gd name="T31" fmla="*/ 2147483646 h 825"/>
              <a:gd name="T32" fmla="*/ 2147483646 w 1184"/>
              <a:gd name="T33" fmla="*/ 2147483646 h 825"/>
              <a:gd name="T34" fmla="*/ 2147483646 w 1184"/>
              <a:gd name="T35" fmla="*/ 2147483646 h 825"/>
              <a:gd name="T36" fmla="*/ 2147483646 w 1184"/>
              <a:gd name="T37" fmla="*/ 2147483646 h 825"/>
              <a:gd name="T38" fmla="*/ 2147483646 w 1184"/>
              <a:gd name="T39" fmla="*/ 2147483646 h 825"/>
              <a:gd name="T40" fmla="*/ 2147483646 w 1184"/>
              <a:gd name="T41" fmla="*/ 2147483646 h 825"/>
              <a:gd name="T42" fmla="*/ 2147483646 w 1184"/>
              <a:gd name="T43" fmla="*/ 2147483646 h 825"/>
              <a:gd name="T44" fmla="*/ 2147483646 w 1184"/>
              <a:gd name="T45" fmla="*/ 2147483646 h 825"/>
              <a:gd name="T46" fmla="*/ 2147483646 w 1184"/>
              <a:gd name="T47" fmla="*/ 2147483646 h 825"/>
              <a:gd name="T48" fmla="*/ 2147483646 w 1184"/>
              <a:gd name="T49" fmla="*/ 2147483646 h 825"/>
              <a:gd name="T50" fmla="*/ 2147483646 w 1184"/>
              <a:gd name="T51" fmla="*/ 2147483646 h 825"/>
              <a:gd name="T52" fmla="*/ 2147483646 w 1184"/>
              <a:gd name="T53" fmla="*/ 2147483646 h 825"/>
              <a:gd name="T54" fmla="*/ 2147483646 w 1184"/>
              <a:gd name="T55" fmla="*/ 2147483646 h 825"/>
              <a:gd name="T56" fmla="*/ 2147483646 w 1184"/>
              <a:gd name="T57" fmla="*/ 2147483646 h 825"/>
              <a:gd name="T58" fmla="*/ 2147483646 w 1184"/>
              <a:gd name="T59" fmla="*/ 2147483646 h 825"/>
              <a:gd name="T60" fmla="*/ 2147483646 w 1184"/>
              <a:gd name="T61" fmla="*/ 2147483646 h 825"/>
              <a:gd name="T62" fmla="*/ 2147483646 w 1184"/>
              <a:gd name="T63" fmla="*/ 2147483646 h 825"/>
              <a:gd name="T64" fmla="*/ 2147483646 w 1184"/>
              <a:gd name="T65" fmla="*/ 2147483646 h 825"/>
              <a:gd name="T66" fmla="*/ 2147483646 w 1184"/>
              <a:gd name="T67" fmla="*/ 2147483646 h 825"/>
              <a:gd name="T68" fmla="*/ 2147483646 w 1184"/>
              <a:gd name="T69" fmla="*/ 2147483646 h 825"/>
              <a:gd name="T70" fmla="*/ 2147483646 w 1184"/>
              <a:gd name="T71" fmla="*/ 2147483646 h 825"/>
              <a:gd name="T72" fmla="*/ 2147483646 w 1184"/>
              <a:gd name="T73" fmla="*/ 2147483646 h 825"/>
              <a:gd name="T74" fmla="*/ 2147483646 w 1184"/>
              <a:gd name="T75" fmla="*/ 2147483646 h 825"/>
              <a:gd name="T76" fmla="*/ 2147483646 w 1184"/>
              <a:gd name="T77" fmla="*/ 2147483646 h 825"/>
              <a:gd name="T78" fmla="*/ 2147483646 w 1184"/>
              <a:gd name="T79" fmla="*/ 2147483646 h 825"/>
              <a:gd name="T80" fmla="*/ 2147483646 w 1184"/>
              <a:gd name="T81" fmla="*/ 2147483646 h 825"/>
              <a:gd name="T82" fmla="*/ 2147483646 w 1184"/>
              <a:gd name="T83" fmla="*/ 2147483646 h 825"/>
              <a:gd name="T84" fmla="*/ 2147483646 w 1184"/>
              <a:gd name="T85" fmla="*/ 2147483646 h 825"/>
              <a:gd name="T86" fmla="*/ 2147483646 w 1184"/>
              <a:gd name="T87" fmla="*/ 2147483646 h 825"/>
              <a:gd name="T88" fmla="*/ 2147483646 w 1184"/>
              <a:gd name="T89" fmla="*/ 2147483646 h 825"/>
              <a:gd name="T90" fmla="*/ 2147483646 w 1184"/>
              <a:gd name="T91" fmla="*/ 2147483646 h 825"/>
              <a:gd name="T92" fmla="*/ 2147483646 w 1184"/>
              <a:gd name="T93" fmla="*/ 2147483646 h 825"/>
              <a:gd name="T94" fmla="*/ 2147483646 w 1184"/>
              <a:gd name="T95" fmla="*/ 2147483646 h 825"/>
              <a:gd name="T96" fmla="*/ 2147483646 w 1184"/>
              <a:gd name="T97" fmla="*/ 2147483646 h 825"/>
              <a:gd name="T98" fmla="*/ 2147483646 w 1184"/>
              <a:gd name="T99" fmla="*/ 2147483646 h 825"/>
              <a:gd name="T100" fmla="*/ 2147483646 w 1184"/>
              <a:gd name="T101" fmla="*/ 2147483646 h 825"/>
              <a:gd name="T102" fmla="*/ 2147483646 w 1184"/>
              <a:gd name="T103" fmla="*/ 2147483646 h 8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84" h="825">
                <a:moveTo>
                  <a:pt x="687" y="813"/>
                </a:moveTo>
                <a:lnTo>
                  <a:pt x="507" y="819"/>
                </a:lnTo>
                <a:lnTo>
                  <a:pt x="345" y="825"/>
                </a:lnTo>
                <a:lnTo>
                  <a:pt x="174" y="824"/>
                </a:lnTo>
                <a:lnTo>
                  <a:pt x="6" y="824"/>
                </a:lnTo>
                <a:lnTo>
                  <a:pt x="8" y="665"/>
                </a:lnTo>
                <a:lnTo>
                  <a:pt x="0" y="2"/>
                </a:lnTo>
                <a:lnTo>
                  <a:pt x="65" y="0"/>
                </a:lnTo>
                <a:lnTo>
                  <a:pt x="191" y="228"/>
                </a:lnTo>
                <a:lnTo>
                  <a:pt x="192" y="230"/>
                </a:lnTo>
                <a:lnTo>
                  <a:pt x="194" y="231"/>
                </a:lnTo>
                <a:lnTo>
                  <a:pt x="195" y="231"/>
                </a:lnTo>
                <a:lnTo>
                  <a:pt x="195" y="233"/>
                </a:lnTo>
                <a:lnTo>
                  <a:pt x="195" y="234"/>
                </a:lnTo>
                <a:lnTo>
                  <a:pt x="197" y="234"/>
                </a:lnTo>
                <a:lnTo>
                  <a:pt x="197" y="236"/>
                </a:lnTo>
                <a:lnTo>
                  <a:pt x="198" y="236"/>
                </a:lnTo>
                <a:lnTo>
                  <a:pt x="200" y="239"/>
                </a:lnTo>
                <a:lnTo>
                  <a:pt x="201" y="239"/>
                </a:lnTo>
                <a:lnTo>
                  <a:pt x="201" y="240"/>
                </a:lnTo>
                <a:lnTo>
                  <a:pt x="203" y="240"/>
                </a:lnTo>
                <a:lnTo>
                  <a:pt x="204" y="242"/>
                </a:lnTo>
                <a:lnTo>
                  <a:pt x="206" y="243"/>
                </a:lnTo>
                <a:lnTo>
                  <a:pt x="345" y="261"/>
                </a:lnTo>
                <a:lnTo>
                  <a:pt x="516" y="318"/>
                </a:lnTo>
                <a:lnTo>
                  <a:pt x="687" y="417"/>
                </a:lnTo>
                <a:lnTo>
                  <a:pt x="704" y="414"/>
                </a:lnTo>
                <a:lnTo>
                  <a:pt x="825" y="485"/>
                </a:lnTo>
                <a:lnTo>
                  <a:pt x="825" y="486"/>
                </a:lnTo>
                <a:lnTo>
                  <a:pt x="827" y="486"/>
                </a:lnTo>
                <a:lnTo>
                  <a:pt x="827" y="488"/>
                </a:lnTo>
                <a:lnTo>
                  <a:pt x="828" y="488"/>
                </a:lnTo>
                <a:lnTo>
                  <a:pt x="828" y="489"/>
                </a:lnTo>
                <a:lnTo>
                  <a:pt x="830" y="489"/>
                </a:lnTo>
                <a:lnTo>
                  <a:pt x="831" y="491"/>
                </a:lnTo>
                <a:lnTo>
                  <a:pt x="833" y="492"/>
                </a:lnTo>
                <a:lnTo>
                  <a:pt x="834" y="492"/>
                </a:lnTo>
                <a:lnTo>
                  <a:pt x="836" y="492"/>
                </a:lnTo>
                <a:lnTo>
                  <a:pt x="837" y="492"/>
                </a:lnTo>
                <a:lnTo>
                  <a:pt x="837" y="494"/>
                </a:lnTo>
                <a:lnTo>
                  <a:pt x="839" y="492"/>
                </a:lnTo>
                <a:lnTo>
                  <a:pt x="839" y="494"/>
                </a:lnTo>
                <a:lnTo>
                  <a:pt x="840" y="495"/>
                </a:lnTo>
                <a:lnTo>
                  <a:pt x="858" y="506"/>
                </a:lnTo>
                <a:lnTo>
                  <a:pt x="860" y="506"/>
                </a:lnTo>
                <a:lnTo>
                  <a:pt x="1031" y="525"/>
                </a:lnTo>
                <a:lnTo>
                  <a:pt x="1164" y="726"/>
                </a:lnTo>
                <a:lnTo>
                  <a:pt x="1154" y="729"/>
                </a:lnTo>
                <a:lnTo>
                  <a:pt x="1154" y="731"/>
                </a:lnTo>
                <a:lnTo>
                  <a:pt x="1184" y="809"/>
                </a:lnTo>
                <a:lnTo>
                  <a:pt x="858" y="813"/>
                </a:lnTo>
                <a:lnTo>
                  <a:pt x="687" y="8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0" name="Freeform 70"/>
          <p:cNvSpPr>
            <a:spLocks/>
          </p:cNvSpPr>
          <p:nvPr/>
        </p:nvSpPr>
        <p:spPr bwMode="auto">
          <a:xfrm>
            <a:off x="7272337" y="5200650"/>
            <a:ext cx="323850" cy="277813"/>
          </a:xfrm>
          <a:custGeom>
            <a:avLst/>
            <a:gdLst>
              <a:gd name="T0" fmla="*/ 2147483646 w 816"/>
              <a:gd name="T1" fmla="*/ 2147483646 h 702"/>
              <a:gd name="T2" fmla="*/ 2147483646 w 816"/>
              <a:gd name="T3" fmla="*/ 0 h 702"/>
              <a:gd name="T4" fmla="*/ 2147483646 w 816"/>
              <a:gd name="T5" fmla="*/ 2147483646 h 702"/>
              <a:gd name="T6" fmla="*/ 2147483646 w 816"/>
              <a:gd name="T7" fmla="*/ 2147483646 h 702"/>
              <a:gd name="T8" fmla="*/ 2147483646 w 816"/>
              <a:gd name="T9" fmla="*/ 2147483646 h 702"/>
              <a:gd name="T10" fmla="*/ 2147483646 w 816"/>
              <a:gd name="T11" fmla="*/ 2147483646 h 702"/>
              <a:gd name="T12" fmla="*/ 2147483646 w 816"/>
              <a:gd name="T13" fmla="*/ 2147483646 h 702"/>
              <a:gd name="T14" fmla="*/ 2147483646 w 816"/>
              <a:gd name="T15" fmla="*/ 2147483646 h 702"/>
              <a:gd name="T16" fmla="*/ 0 w 816"/>
              <a:gd name="T17" fmla="*/ 2147483646 h 702"/>
              <a:gd name="T18" fmla="*/ 2147483646 w 816"/>
              <a:gd name="T19" fmla="*/ 2147483646 h 702"/>
              <a:gd name="T20" fmla="*/ 2147483646 w 816"/>
              <a:gd name="T21" fmla="*/ 2147483646 h 702"/>
              <a:gd name="T22" fmla="*/ 2147483646 w 816"/>
              <a:gd name="T23" fmla="*/ 2147483646 h 702"/>
              <a:gd name="T24" fmla="*/ 2147483646 w 816"/>
              <a:gd name="T25" fmla="*/ 2147483646 h 702"/>
              <a:gd name="T26" fmla="*/ 2147483646 w 816"/>
              <a:gd name="T27" fmla="*/ 2147483646 h 702"/>
              <a:gd name="T28" fmla="*/ 2147483646 w 816"/>
              <a:gd name="T29" fmla="*/ 2147483646 h 702"/>
              <a:gd name="T30" fmla="*/ 2147483646 w 816"/>
              <a:gd name="T31" fmla="*/ 2147483646 h 702"/>
              <a:gd name="T32" fmla="*/ 2147483646 w 816"/>
              <a:gd name="T33" fmla="*/ 2147483646 h 702"/>
              <a:gd name="T34" fmla="*/ 2147483646 w 816"/>
              <a:gd name="T35" fmla="*/ 2147483646 h 7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6" h="702">
                <a:moveTo>
                  <a:pt x="810" y="333"/>
                </a:moveTo>
                <a:lnTo>
                  <a:pt x="798" y="0"/>
                </a:lnTo>
                <a:lnTo>
                  <a:pt x="697" y="5"/>
                </a:lnTo>
                <a:lnTo>
                  <a:pt x="643" y="8"/>
                </a:lnTo>
                <a:lnTo>
                  <a:pt x="507" y="11"/>
                </a:lnTo>
                <a:lnTo>
                  <a:pt x="282" y="21"/>
                </a:lnTo>
                <a:lnTo>
                  <a:pt x="4" y="20"/>
                </a:lnTo>
                <a:lnTo>
                  <a:pt x="4" y="302"/>
                </a:lnTo>
                <a:lnTo>
                  <a:pt x="0" y="488"/>
                </a:lnTo>
                <a:lnTo>
                  <a:pt x="3" y="702"/>
                </a:lnTo>
                <a:lnTo>
                  <a:pt x="172" y="696"/>
                </a:lnTo>
                <a:lnTo>
                  <a:pt x="172" y="689"/>
                </a:lnTo>
                <a:lnTo>
                  <a:pt x="493" y="680"/>
                </a:lnTo>
                <a:lnTo>
                  <a:pt x="654" y="675"/>
                </a:lnTo>
                <a:lnTo>
                  <a:pt x="667" y="677"/>
                </a:lnTo>
                <a:lnTo>
                  <a:pt x="816" y="674"/>
                </a:lnTo>
                <a:lnTo>
                  <a:pt x="808" y="357"/>
                </a:lnTo>
                <a:lnTo>
                  <a:pt x="810" y="33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1" name="Freeform 71"/>
          <p:cNvSpPr>
            <a:spLocks/>
          </p:cNvSpPr>
          <p:nvPr/>
        </p:nvSpPr>
        <p:spPr bwMode="auto">
          <a:xfrm>
            <a:off x="6896100" y="5476875"/>
            <a:ext cx="252412" cy="288925"/>
          </a:xfrm>
          <a:custGeom>
            <a:avLst/>
            <a:gdLst>
              <a:gd name="T0" fmla="*/ 2147483646 w 637"/>
              <a:gd name="T1" fmla="*/ 0 h 727"/>
              <a:gd name="T2" fmla="*/ 2147483646 w 637"/>
              <a:gd name="T3" fmla="*/ 2147483646 h 727"/>
              <a:gd name="T4" fmla="*/ 2147483646 w 637"/>
              <a:gd name="T5" fmla="*/ 2147483646 h 727"/>
              <a:gd name="T6" fmla="*/ 2147483646 w 637"/>
              <a:gd name="T7" fmla="*/ 2147483646 h 727"/>
              <a:gd name="T8" fmla="*/ 2147483646 w 637"/>
              <a:gd name="T9" fmla="*/ 2147483646 h 727"/>
              <a:gd name="T10" fmla="*/ 2147483646 w 637"/>
              <a:gd name="T11" fmla="*/ 2147483646 h 727"/>
              <a:gd name="T12" fmla="*/ 2147483646 w 637"/>
              <a:gd name="T13" fmla="*/ 2147483646 h 727"/>
              <a:gd name="T14" fmla="*/ 2147483646 w 637"/>
              <a:gd name="T15" fmla="*/ 2147483646 h 727"/>
              <a:gd name="T16" fmla="*/ 2147483646 w 637"/>
              <a:gd name="T17" fmla="*/ 2147483646 h 727"/>
              <a:gd name="T18" fmla="*/ 2147483646 w 637"/>
              <a:gd name="T19" fmla="*/ 2147483646 h 727"/>
              <a:gd name="T20" fmla="*/ 2147483646 w 637"/>
              <a:gd name="T21" fmla="*/ 2147483646 h 727"/>
              <a:gd name="T22" fmla="*/ 2147483646 w 637"/>
              <a:gd name="T23" fmla="*/ 2147483646 h 727"/>
              <a:gd name="T24" fmla="*/ 2147483646 w 637"/>
              <a:gd name="T25" fmla="*/ 2147483646 h 727"/>
              <a:gd name="T26" fmla="*/ 2147483646 w 637"/>
              <a:gd name="T27" fmla="*/ 2147483646 h 727"/>
              <a:gd name="T28" fmla="*/ 0 w 637"/>
              <a:gd name="T29" fmla="*/ 2147483646 h 727"/>
              <a:gd name="T30" fmla="*/ 0 w 637"/>
              <a:gd name="T31" fmla="*/ 2147483646 h 727"/>
              <a:gd name="T32" fmla="*/ 2147483646 w 637"/>
              <a:gd name="T33" fmla="*/ 2147483646 h 727"/>
              <a:gd name="T34" fmla="*/ 2147483646 w 637"/>
              <a:gd name="T35" fmla="*/ 2147483646 h 727"/>
              <a:gd name="T36" fmla="*/ 2147483646 w 637"/>
              <a:gd name="T37" fmla="*/ 2147483646 h 727"/>
              <a:gd name="T38" fmla="*/ 2147483646 w 637"/>
              <a:gd name="T39" fmla="*/ 0 h 727"/>
              <a:gd name="T40" fmla="*/ 2147483646 w 637"/>
              <a:gd name="T41" fmla="*/ 0 h 7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7" h="727">
                <a:moveTo>
                  <a:pt x="634" y="0"/>
                </a:moveTo>
                <a:lnTo>
                  <a:pt x="634" y="141"/>
                </a:lnTo>
                <a:lnTo>
                  <a:pt x="636" y="505"/>
                </a:lnTo>
                <a:lnTo>
                  <a:pt x="637" y="708"/>
                </a:lnTo>
                <a:lnTo>
                  <a:pt x="618" y="708"/>
                </a:lnTo>
                <a:lnTo>
                  <a:pt x="612" y="708"/>
                </a:lnTo>
                <a:lnTo>
                  <a:pt x="585" y="709"/>
                </a:lnTo>
                <a:lnTo>
                  <a:pt x="480" y="712"/>
                </a:lnTo>
                <a:lnTo>
                  <a:pt x="105" y="724"/>
                </a:lnTo>
                <a:lnTo>
                  <a:pt x="27" y="727"/>
                </a:lnTo>
                <a:lnTo>
                  <a:pt x="27" y="648"/>
                </a:lnTo>
                <a:lnTo>
                  <a:pt x="27" y="604"/>
                </a:lnTo>
                <a:lnTo>
                  <a:pt x="1" y="604"/>
                </a:lnTo>
                <a:lnTo>
                  <a:pt x="1" y="310"/>
                </a:lnTo>
                <a:lnTo>
                  <a:pt x="0" y="198"/>
                </a:lnTo>
                <a:lnTo>
                  <a:pt x="0" y="3"/>
                </a:lnTo>
                <a:lnTo>
                  <a:pt x="105" y="4"/>
                </a:lnTo>
                <a:lnTo>
                  <a:pt x="160" y="6"/>
                </a:lnTo>
                <a:lnTo>
                  <a:pt x="312" y="4"/>
                </a:lnTo>
                <a:lnTo>
                  <a:pt x="498" y="0"/>
                </a:lnTo>
                <a:lnTo>
                  <a:pt x="634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2" name="Freeform 72"/>
          <p:cNvSpPr>
            <a:spLocks/>
          </p:cNvSpPr>
          <p:nvPr/>
        </p:nvSpPr>
        <p:spPr bwMode="auto">
          <a:xfrm>
            <a:off x="6954837" y="5208588"/>
            <a:ext cx="319088" cy="271462"/>
          </a:xfrm>
          <a:custGeom>
            <a:avLst/>
            <a:gdLst>
              <a:gd name="T0" fmla="*/ 2147483646 w 805"/>
              <a:gd name="T1" fmla="*/ 2147483646 h 684"/>
              <a:gd name="T2" fmla="*/ 2147483646 w 805"/>
              <a:gd name="T3" fmla="*/ 2147483646 h 684"/>
              <a:gd name="T4" fmla="*/ 2147483646 w 805"/>
              <a:gd name="T5" fmla="*/ 2147483646 h 684"/>
              <a:gd name="T6" fmla="*/ 2147483646 w 805"/>
              <a:gd name="T7" fmla="*/ 0 h 684"/>
              <a:gd name="T8" fmla="*/ 2147483646 w 805"/>
              <a:gd name="T9" fmla="*/ 0 h 684"/>
              <a:gd name="T10" fmla="*/ 2147483646 w 805"/>
              <a:gd name="T11" fmla="*/ 0 h 684"/>
              <a:gd name="T12" fmla="*/ 2147483646 w 805"/>
              <a:gd name="T13" fmla="*/ 2147483646 h 684"/>
              <a:gd name="T14" fmla="*/ 2147483646 w 805"/>
              <a:gd name="T15" fmla="*/ 2147483646 h 684"/>
              <a:gd name="T16" fmla="*/ 2147483646 w 805"/>
              <a:gd name="T17" fmla="*/ 2147483646 h 684"/>
              <a:gd name="T18" fmla="*/ 0 w 805"/>
              <a:gd name="T19" fmla="*/ 2147483646 h 684"/>
              <a:gd name="T20" fmla="*/ 2147483646 w 805"/>
              <a:gd name="T21" fmla="*/ 2147483646 h 684"/>
              <a:gd name="T22" fmla="*/ 2147483646 w 805"/>
              <a:gd name="T23" fmla="*/ 2147483646 h 684"/>
              <a:gd name="T24" fmla="*/ 2147483646 w 805"/>
              <a:gd name="T25" fmla="*/ 2147483646 h 684"/>
              <a:gd name="T26" fmla="*/ 2147483646 w 805"/>
              <a:gd name="T27" fmla="*/ 2147483646 h 684"/>
              <a:gd name="T28" fmla="*/ 2147483646 w 805"/>
              <a:gd name="T29" fmla="*/ 2147483646 h 684"/>
              <a:gd name="T30" fmla="*/ 2147483646 w 805"/>
              <a:gd name="T31" fmla="*/ 2147483646 h 684"/>
              <a:gd name="T32" fmla="*/ 2147483646 w 805"/>
              <a:gd name="T33" fmla="*/ 2147483646 h 684"/>
              <a:gd name="T34" fmla="*/ 2147483646 w 805"/>
              <a:gd name="T35" fmla="*/ 2147483646 h 68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5" h="684">
                <a:moveTo>
                  <a:pt x="804" y="682"/>
                </a:moveTo>
                <a:lnTo>
                  <a:pt x="801" y="468"/>
                </a:lnTo>
                <a:lnTo>
                  <a:pt x="805" y="282"/>
                </a:lnTo>
                <a:lnTo>
                  <a:pt x="805" y="0"/>
                </a:lnTo>
                <a:lnTo>
                  <a:pt x="792" y="0"/>
                </a:lnTo>
                <a:lnTo>
                  <a:pt x="486" y="0"/>
                </a:lnTo>
                <a:lnTo>
                  <a:pt x="486" y="6"/>
                </a:lnTo>
                <a:lnTo>
                  <a:pt x="162" y="6"/>
                </a:lnTo>
                <a:lnTo>
                  <a:pt x="1" y="6"/>
                </a:lnTo>
                <a:lnTo>
                  <a:pt x="0" y="268"/>
                </a:lnTo>
                <a:lnTo>
                  <a:pt x="9" y="486"/>
                </a:lnTo>
                <a:lnTo>
                  <a:pt x="13" y="684"/>
                </a:lnTo>
                <a:lnTo>
                  <a:pt x="165" y="682"/>
                </a:lnTo>
                <a:lnTo>
                  <a:pt x="351" y="678"/>
                </a:lnTo>
                <a:lnTo>
                  <a:pt x="487" y="678"/>
                </a:lnTo>
                <a:lnTo>
                  <a:pt x="642" y="678"/>
                </a:lnTo>
                <a:lnTo>
                  <a:pt x="741" y="678"/>
                </a:lnTo>
                <a:lnTo>
                  <a:pt x="804" y="6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3" name="Freeform 73"/>
          <p:cNvSpPr>
            <a:spLocks/>
          </p:cNvSpPr>
          <p:nvPr/>
        </p:nvSpPr>
        <p:spPr bwMode="auto">
          <a:xfrm>
            <a:off x="7148512" y="5470525"/>
            <a:ext cx="325438" cy="287338"/>
          </a:xfrm>
          <a:custGeom>
            <a:avLst/>
            <a:gdLst>
              <a:gd name="T0" fmla="*/ 2147483646 w 822"/>
              <a:gd name="T1" fmla="*/ 2147483646 h 726"/>
              <a:gd name="T2" fmla="*/ 2147483646 w 822"/>
              <a:gd name="T3" fmla="*/ 0 h 726"/>
              <a:gd name="T4" fmla="*/ 2147483646 w 822"/>
              <a:gd name="T5" fmla="*/ 2147483646 h 726"/>
              <a:gd name="T6" fmla="*/ 2147483646 w 822"/>
              <a:gd name="T7" fmla="*/ 2147483646 h 726"/>
              <a:gd name="T8" fmla="*/ 2147483646 w 822"/>
              <a:gd name="T9" fmla="*/ 2147483646 h 726"/>
              <a:gd name="T10" fmla="*/ 2147483646 w 822"/>
              <a:gd name="T11" fmla="*/ 2147483646 h 726"/>
              <a:gd name="T12" fmla="*/ 2147483646 w 822"/>
              <a:gd name="T13" fmla="*/ 2147483646 h 726"/>
              <a:gd name="T14" fmla="*/ 0 w 822"/>
              <a:gd name="T15" fmla="*/ 2147483646 h 726"/>
              <a:gd name="T16" fmla="*/ 0 w 822"/>
              <a:gd name="T17" fmla="*/ 2147483646 h 726"/>
              <a:gd name="T18" fmla="*/ 2147483646 w 822"/>
              <a:gd name="T19" fmla="*/ 2147483646 h 726"/>
              <a:gd name="T20" fmla="*/ 2147483646 w 822"/>
              <a:gd name="T21" fmla="*/ 2147483646 h 726"/>
              <a:gd name="T22" fmla="*/ 2147483646 w 822"/>
              <a:gd name="T23" fmla="*/ 2147483646 h 726"/>
              <a:gd name="T24" fmla="*/ 2147483646 w 822"/>
              <a:gd name="T25" fmla="*/ 2147483646 h 726"/>
              <a:gd name="T26" fmla="*/ 2147483646 w 822"/>
              <a:gd name="T27" fmla="*/ 2147483646 h 726"/>
              <a:gd name="T28" fmla="*/ 2147483646 w 822"/>
              <a:gd name="T29" fmla="*/ 2147483646 h 726"/>
              <a:gd name="T30" fmla="*/ 2147483646 w 822"/>
              <a:gd name="T31" fmla="*/ 2147483646 h 726"/>
              <a:gd name="T32" fmla="*/ 2147483646 w 822"/>
              <a:gd name="T33" fmla="*/ 2147483646 h 726"/>
              <a:gd name="T34" fmla="*/ 2147483646 w 822"/>
              <a:gd name="T35" fmla="*/ 2147483646 h 726"/>
              <a:gd name="T36" fmla="*/ 2147483646 w 822"/>
              <a:gd name="T37" fmla="*/ 2147483646 h 7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2" h="726">
                <a:moveTo>
                  <a:pt x="815" y="400"/>
                </a:moveTo>
                <a:lnTo>
                  <a:pt x="807" y="0"/>
                </a:lnTo>
                <a:lnTo>
                  <a:pt x="486" y="9"/>
                </a:lnTo>
                <a:lnTo>
                  <a:pt x="486" y="16"/>
                </a:lnTo>
                <a:lnTo>
                  <a:pt x="317" y="22"/>
                </a:lnTo>
                <a:lnTo>
                  <a:pt x="254" y="18"/>
                </a:lnTo>
                <a:lnTo>
                  <a:pt x="155" y="18"/>
                </a:lnTo>
                <a:lnTo>
                  <a:pt x="0" y="18"/>
                </a:lnTo>
                <a:lnTo>
                  <a:pt x="0" y="159"/>
                </a:lnTo>
                <a:lnTo>
                  <a:pt x="2" y="523"/>
                </a:lnTo>
                <a:lnTo>
                  <a:pt x="3" y="726"/>
                </a:lnTo>
                <a:lnTo>
                  <a:pt x="234" y="717"/>
                </a:lnTo>
                <a:lnTo>
                  <a:pt x="473" y="705"/>
                </a:lnTo>
                <a:lnTo>
                  <a:pt x="662" y="699"/>
                </a:lnTo>
                <a:lnTo>
                  <a:pt x="717" y="696"/>
                </a:lnTo>
                <a:lnTo>
                  <a:pt x="797" y="694"/>
                </a:lnTo>
                <a:lnTo>
                  <a:pt x="822" y="693"/>
                </a:lnTo>
                <a:lnTo>
                  <a:pt x="816" y="505"/>
                </a:lnTo>
                <a:lnTo>
                  <a:pt x="815" y="4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4" name="Freeform 74"/>
          <p:cNvSpPr>
            <a:spLocks/>
          </p:cNvSpPr>
          <p:nvPr/>
        </p:nvSpPr>
        <p:spPr bwMode="auto">
          <a:xfrm>
            <a:off x="7259637" y="4933950"/>
            <a:ext cx="268288" cy="274638"/>
          </a:xfrm>
          <a:custGeom>
            <a:avLst/>
            <a:gdLst>
              <a:gd name="T0" fmla="*/ 2147483646 w 676"/>
              <a:gd name="T1" fmla="*/ 0 h 693"/>
              <a:gd name="T2" fmla="*/ 2147483646 w 676"/>
              <a:gd name="T3" fmla="*/ 2147483646 h 693"/>
              <a:gd name="T4" fmla="*/ 2147483646 w 676"/>
              <a:gd name="T5" fmla="*/ 2147483646 h 693"/>
              <a:gd name="T6" fmla="*/ 2147483646 w 676"/>
              <a:gd name="T7" fmla="*/ 2147483646 h 693"/>
              <a:gd name="T8" fmla="*/ 2147483646 w 676"/>
              <a:gd name="T9" fmla="*/ 2147483646 h 693"/>
              <a:gd name="T10" fmla="*/ 2147483646 w 676"/>
              <a:gd name="T11" fmla="*/ 2147483646 h 693"/>
              <a:gd name="T12" fmla="*/ 2147483646 w 676"/>
              <a:gd name="T13" fmla="*/ 2147483646 h 693"/>
              <a:gd name="T14" fmla="*/ 2147483646 w 676"/>
              <a:gd name="T15" fmla="*/ 2147483646 h 693"/>
              <a:gd name="T16" fmla="*/ 2147483646 w 676"/>
              <a:gd name="T17" fmla="*/ 2147483646 h 693"/>
              <a:gd name="T18" fmla="*/ 2147483646 w 676"/>
              <a:gd name="T19" fmla="*/ 2147483646 h 693"/>
              <a:gd name="T20" fmla="*/ 0 w 676"/>
              <a:gd name="T21" fmla="*/ 2147483646 h 693"/>
              <a:gd name="T22" fmla="*/ 2147483646 w 676"/>
              <a:gd name="T23" fmla="*/ 2147483646 h 693"/>
              <a:gd name="T24" fmla="*/ 2147483646 w 676"/>
              <a:gd name="T25" fmla="*/ 2147483646 h 693"/>
              <a:gd name="T26" fmla="*/ 2147483646 w 676"/>
              <a:gd name="T27" fmla="*/ 2147483646 h 693"/>
              <a:gd name="T28" fmla="*/ 2147483646 w 676"/>
              <a:gd name="T29" fmla="*/ 2147483646 h 693"/>
              <a:gd name="T30" fmla="*/ 2147483646 w 676"/>
              <a:gd name="T31" fmla="*/ 2147483646 h 693"/>
              <a:gd name="T32" fmla="*/ 2147483646 w 676"/>
              <a:gd name="T33" fmla="*/ 0 h 6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6" h="693">
                <a:moveTo>
                  <a:pt x="646" y="0"/>
                </a:moveTo>
                <a:lnTo>
                  <a:pt x="652" y="170"/>
                </a:lnTo>
                <a:lnTo>
                  <a:pt x="660" y="369"/>
                </a:lnTo>
                <a:lnTo>
                  <a:pt x="676" y="680"/>
                </a:lnTo>
                <a:lnTo>
                  <a:pt x="540" y="683"/>
                </a:lnTo>
                <a:lnTo>
                  <a:pt x="315" y="693"/>
                </a:lnTo>
                <a:lnTo>
                  <a:pt x="37" y="692"/>
                </a:lnTo>
                <a:lnTo>
                  <a:pt x="24" y="692"/>
                </a:lnTo>
                <a:lnTo>
                  <a:pt x="22" y="443"/>
                </a:lnTo>
                <a:lnTo>
                  <a:pt x="9" y="122"/>
                </a:lnTo>
                <a:lnTo>
                  <a:pt x="0" y="14"/>
                </a:lnTo>
                <a:lnTo>
                  <a:pt x="46" y="12"/>
                </a:lnTo>
                <a:lnTo>
                  <a:pt x="217" y="8"/>
                </a:lnTo>
                <a:lnTo>
                  <a:pt x="322" y="5"/>
                </a:lnTo>
                <a:lnTo>
                  <a:pt x="388" y="3"/>
                </a:lnTo>
                <a:lnTo>
                  <a:pt x="483" y="5"/>
                </a:lnTo>
                <a:lnTo>
                  <a:pt x="646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5" name="Freeform 75"/>
          <p:cNvSpPr>
            <a:spLocks/>
          </p:cNvSpPr>
          <p:nvPr/>
        </p:nvSpPr>
        <p:spPr bwMode="auto">
          <a:xfrm>
            <a:off x="7467600" y="5461000"/>
            <a:ext cx="320675" cy="284163"/>
          </a:xfrm>
          <a:custGeom>
            <a:avLst/>
            <a:gdLst>
              <a:gd name="T0" fmla="*/ 2147483646 w 807"/>
              <a:gd name="T1" fmla="*/ 2147483646 h 716"/>
              <a:gd name="T2" fmla="*/ 2147483646 w 807"/>
              <a:gd name="T3" fmla="*/ 2147483646 h 716"/>
              <a:gd name="T4" fmla="*/ 2147483646 w 807"/>
              <a:gd name="T5" fmla="*/ 2147483646 h 716"/>
              <a:gd name="T6" fmla="*/ 2147483646 w 807"/>
              <a:gd name="T7" fmla="*/ 2147483646 h 716"/>
              <a:gd name="T8" fmla="*/ 2147483646 w 807"/>
              <a:gd name="T9" fmla="*/ 2147483646 h 716"/>
              <a:gd name="T10" fmla="*/ 2147483646 w 807"/>
              <a:gd name="T11" fmla="*/ 2147483646 h 716"/>
              <a:gd name="T12" fmla="*/ 2147483646 w 807"/>
              <a:gd name="T13" fmla="*/ 2147483646 h 716"/>
              <a:gd name="T14" fmla="*/ 2147483646 w 807"/>
              <a:gd name="T15" fmla="*/ 2147483646 h 716"/>
              <a:gd name="T16" fmla="*/ 2147483646 w 807"/>
              <a:gd name="T17" fmla="*/ 2147483646 h 716"/>
              <a:gd name="T18" fmla="*/ 2147483646 w 807"/>
              <a:gd name="T19" fmla="*/ 2147483646 h 716"/>
              <a:gd name="T20" fmla="*/ 2147483646 w 807"/>
              <a:gd name="T21" fmla="*/ 2147483646 h 716"/>
              <a:gd name="T22" fmla="*/ 2147483646 w 807"/>
              <a:gd name="T23" fmla="*/ 2147483646 h 716"/>
              <a:gd name="T24" fmla="*/ 2147483646 w 807"/>
              <a:gd name="T25" fmla="*/ 2147483646 h 716"/>
              <a:gd name="T26" fmla="*/ 2147483646 w 807"/>
              <a:gd name="T27" fmla="*/ 2147483646 h 716"/>
              <a:gd name="T28" fmla="*/ 2147483646 w 807"/>
              <a:gd name="T29" fmla="*/ 2147483646 h 716"/>
              <a:gd name="T30" fmla="*/ 2147483646 w 807"/>
              <a:gd name="T31" fmla="*/ 2147483646 h 716"/>
              <a:gd name="T32" fmla="*/ 2147483646 w 807"/>
              <a:gd name="T33" fmla="*/ 2147483646 h 716"/>
              <a:gd name="T34" fmla="*/ 2147483646 w 807"/>
              <a:gd name="T35" fmla="*/ 2147483646 h 716"/>
              <a:gd name="T36" fmla="*/ 2147483646 w 807"/>
              <a:gd name="T37" fmla="*/ 2147483646 h 716"/>
              <a:gd name="T38" fmla="*/ 2147483646 w 807"/>
              <a:gd name="T39" fmla="*/ 2147483646 h 716"/>
              <a:gd name="T40" fmla="*/ 2147483646 w 807"/>
              <a:gd name="T41" fmla="*/ 2147483646 h 716"/>
              <a:gd name="T42" fmla="*/ 0 w 807"/>
              <a:gd name="T43" fmla="*/ 2147483646 h 716"/>
              <a:gd name="T44" fmla="*/ 2147483646 w 807"/>
              <a:gd name="T45" fmla="*/ 2147483646 h 716"/>
              <a:gd name="T46" fmla="*/ 2147483646 w 807"/>
              <a:gd name="T47" fmla="*/ 2147483646 h 716"/>
              <a:gd name="T48" fmla="*/ 2147483646 w 807"/>
              <a:gd name="T49" fmla="*/ 2147483646 h 716"/>
              <a:gd name="T50" fmla="*/ 2147483646 w 807"/>
              <a:gd name="T51" fmla="*/ 2147483646 h 716"/>
              <a:gd name="T52" fmla="*/ 2147483646 w 807"/>
              <a:gd name="T53" fmla="*/ 0 h 716"/>
              <a:gd name="T54" fmla="*/ 2147483646 w 807"/>
              <a:gd name="T55" fmla="*/ 2147483646 h 7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07" h="716">
                <a:moveTo>
                  <a:pt x="807" y="126"/>
                </a:moveTo>
                <a:lnTo>
                  <a:pt x="776" y="182"/>
                </a:lnTo>
                <a:lnTo>
                  <a:pt x="719" y="239"/>
                </a:lnTo>
                <a:lnTo>
                  <a:pt x="717" y="242"/>
                </a:lnTo>
                <a:lnTo>
                  <a:pt x="581" y="423"/>
                </a:lnTo>
                <a:lnTo>
                  <a:pt x="561" y="423"/>
                </a:lnTo>
                <a:lnTo>
                  <a:pt x="557" y="420"/>
                </a:lnTo>
                <a:lnTo>
                  <a:pt x="552" y="423"/>
                </a:lnTo>
                <a:lnTo>
                  <a:pt x="548" y="426"/>
                </a:lnTo>
                <a:lnTo>
                  <a:pt x="546" y="426"/>
                </a:lnTo>
                <a:lnTo>
                  <a:pt x="474" y="665"/>
                </a:lnTo>
                <a:lnTo>
                  <a:pt x="476" y="666"/>
                </a:lnTo>
                <a:lnTo>
                  <a:pt x="476" y="668"/>
                </a:lnTo>
                <a:lnTo>
                  <a:pt x="477" y="669"/>
                </a:lnTo>
                <a:lnTo>
                  <a:pt x="477" y="671"/>
                </a:lnTo>
                <a:lnTo>
                  <a:pt x="440" y="698"/>
                </a:lnTo>
                <a:lnTo>
                  <a:pt x="294" y="704"/>
                </a:lnTo>
                <a:lnTo>
                  <a:pt x="242" y="705"/>
                </a:lnTo>
                <a:lnTo>
                  <a:pt x="15" y="716"/>
                </a:lnTo>
                <a:lnTo>
                  <a:pt x="9" y="528"/>
                </a:lnTo>
                <a:lnTo>
                  <a:pt x="8" y="423"/>
                </a:lnTo>
                <a:lnTo>
                  <a:pt x="0" y="23"/>
                </a:lnTo>
                <a:lnTo>
                  <a:pt x="161" y="18"/>
                </a:lnTo>
                <a:lnTo>
                  <a:pt x="174" y="20"/>
                </a:lnTo>
                <a:lnTo>
                  <a:pt x="323" y="17"/>
                </a:lnTo>
                <a:lnTo>
                  <a:pt x="548" y="2"/>
                </a:lnTo>
                <a:lnTo>
                  <a:pt x="653" y="0"/>
                </a:lnTo>
                <a:lnTo>
                  <a:pt x="807" y="12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6" name="Freeform 76"/>
          <p:cNvSpPr>
            <a:spLocks/>
          </p:cNvSpPr>
          <p:nvPr/>
        </p:nvSpPr>
        <p:spPr bwMode="auto">
          <a:xfrm>
            <a:off x="7589837" y="5187950"/>
            <a:ext cx="369888" cy="322263"/>
          </a:xfrm>
          <a:custGeom>
            <a:avLst/>
            <a:gdLst>
              <a:gd name="T0" fmla="*/ 2147483646 w 934"/>
              <a:gd name="T1" fmla="*/ 2147483646 h 813"/>
              <a:gd name="T2" fmla="*/ 2147483646 w 934"/>
              <a:gd name="T3" fmla="*/ 2147483646 h 813"/>
              <a:gd name="T4" fmla="*/ 2147483646 w 934"/>
              <a:gd name="T5" fmla="*/ 2147483646 h 813"/>
              <a:gd name="T6" fmla="*/ 2147483646 w 934"/>
              <a:gd name="T7" fmla="*/ 2147483646 h 813"/>
              <a:gd name="T8" fmla="*/ 0 w 934"/>
              <a:gd name="T9" fmla="*/ 2147483646 h 813"/>
              <a:gd name="T10" fmla="*/ 2147483646 w 934"/>
              <a:gd name="T11" fmla="*/ 2147483646 h 813"/>
              <a:gd name="T12" fmla="*/ 2147483646 w 934"/>
              <a:gd name="T13" fmla="*/ 2147483646 h 813"/>
              <a:gd name="T14" fmla="*/ 2147483646 w 934"/>
              <a:gd name="T15" fmla="*/ 2147483646 h 813"/>
              <a:gd name="T16" fmla="*/ 2147483646 w 934"/>
              <a:gd name="T17" fmla="*/ 2147483646 h 813"/>
              <a:gd name="T18" fmla="*/ 2147483646 w 934"/>
              <a:gd name="T19" fmla="*/ 2147483646 h 813"/>
              <a:gd name="T20" fmla="*/ 2147483646 w 934"/>
              <a:gd name="T21" fmla="*/ 2147483646 h 813"/>
              <a:gd name="T22" fmla="*/ 2147483646 w 934"/>
              <a:gd name="T23" fmla="*/ 2147483646 h 813"/>
              <a:gd name="T24" fmla="*/ 2147483646 w 934"/>
              <a:gd name="T25" fmla="*/ 2147483646 h 813"/>
              <a:gd name="T26" fmla="*/ 2147483646 w 934"/>
              <a:gd name="T27" fmla="*/ 2147483646 h 813"/>
              <a:gd name="T28" fmla="*/ 2147483646 w 934"/>
              <a:gd name="T29" fmla="*/ 2147483646 h 813"/>
              <a:gd name="T30" fmla="*/ 2147483646 w 934"/>
              <a:gd name="T31" fmla="*/ 2147483646 h 813"/>
              <a:gd name="T32" fmla="*/ 2147483646 w 934"/>
              <a:gd name="T33" fmla="*/ 2147483646 h 813"/>
              <a:gd name="T34" fmla="*/ 2147483646 w 934"/>
              <a:gd name="T35" fmla="*/ 2147483646 h 813"/>
              <a:gd name="T36" fmla="*/ 2147483646 w 934"/>
              <a:gd name="T37" fmla="*/ 2147483646 h 813"/>
              <a:gd name="T38" fmla="*/ 2147483646 w 934"/>
              <a:gd name="T39" fmla="*/ 2147483646 h 813"/>
              <a:gd name="T40" fmla="*/ 2147483646 w 934"/>
              <a:gd name="T41" fmla="*/ 2147483646 h 813"/>
              <a:gd name="T42" fmla="*/ 2147483646 w 934"/>
              <a:gd name="T43" fmla="*/ 2147483646 h 813"/>
              <a:gd name="T44" fmla="*/ 2147483646 w 934"/>
              <a:gd name="T45" fmla="*/ 2147483646 h 813"/>
              <a:gd name="T46" fmla="*/ 2147483646 w 934"/>
              <a:gd name="T47" fmla="*/ 2147483646 h 813"/>
              <a:gd name="T48" fmla="*/ 2147483646 w 934"/>
              <a:gd name="T49" fmla="*/ 2147483646 h 813"/>
              <a:gd name="T50" fmla="*/ 2147483646 w 934"/>
              <a:gd name="T51" fmla="*/ 2147483646 h 813"/>
              <a:gd name="T52" fmla="*/ 2147483646 w 934"/>
              <a:gd name="T53" fmla="*/ 2147483646 h 813"/>
              <a:gd name="T54" fmla="*/ 2147483646 w 934"/>
              <a:gd name="T55" fmla="*/ 2147483646 h 813"/>
              <a:gd name="T56" fmla="*/ 2147483646 w 934"/>
              <a:gd name="T57" fmla="*/ 2147483646 h 813"/>
              <a:gd name="T58" fmla="*/ 2147483646 w 934"/>
              <a:gd name="T59" fmla="*/ 0 h 813"/>
              <a:gd name="T60" fmla="*/ 2147483646 w 934"/>
              <a:gd name="T61" fmla="*/ 0 h 813"/>
              <a:gd name="T62" fmla="*/ 2147483646 w 934"/>
              <a:gd name="T63" fmla="*/ 2147483646 h 81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934" h="813">
                <a:moveTo>
                  <a:pt x="756" y="3"/>
                </a:moveTo>
                <a:lnTo>
                  <a:pt x="642" y="6"/>
                </a:lnTo>
                <a:lnTo>
                  <a:pt x="616" y="6"/>
                </a:lnTo>
                <a:lnTo>
                  <a:pt x="229" y="20"/>
                </a:lnTo>
                <a:lnTo>
                  <a:pt x="0" y="30"/>
                </a:lnTo>
                <a:lnTo>
                  <a:pt x="12" y="363"/>
                </a:lnTo>
                <a:lnTo>
                  <a:pt x="10" y="387"/>
                </a:lnTo>
                <a:lnTo>
                  <a:pt x="18" y="704"/>
                </a:lnTo>
                <a:lnTo>
                  <a:pt x="243" y="689"/>
                </a:lnTo>
                <a:lnTo>
                  <a:pt x="348" y="687"/>
                </a:lnTo>
                <a:lnTo>
                  <a:pt x="502" y="813"/>
                </a:lnTo>
                <a:lnTo>
                  <a:pt x="556" y="699"/>
                </a:lnTo>
                <a:lnTo>
                  <a:pt x="570" y="714"/>
                </a:lnTo>
                <a:lnTo>
                  <a:pt x="589" y="629"/>
                </a:lnTo>
                <a:lnTo>
                  <a:pt x="586" y="611"/>
                </a:lnTo>
                <a:lnTo>
                  <a:pt x="573" y="533"/>
                </a:lnTo>
                <a:lnTo>
                  <a:pt x="576" y="470"/>
                </a:lnTo>
                <a:lnTo>
                  <a:pt x="580" y="410"/>
                </a:lnTo>
                <a:lnTo>
                  <a:pt x="580" y="408"/>
                </a:lnTo>
                <a:lnTo>
                  <a:pt x="592" y="387"/>
                </a:lnTo>
                <a:lnTo>
                  <a:pt x="756" y="230"/>
                </a:lnTo>
                <a:lnTo>
                  <a:pt x="772" y="228"/>
                </a:lnTo>
                <a:lnTo>
                  <a:pt x="813" y="215"/>
                </a:lnTo>
                <a:lnTo>
                  <a:pt x="831" y="200"/>
                </a:lnTo>
                <a:lnTo>
                  <a:pt x="861" y="191"/>
                </a:lnTo>
                <a:lnTo>
                  <a:pt x="867" y="147"/>
                </a:lnTo>
                <a:lnTo>
                  <a:pt x="868" y="146"/>
                </a:lnTo>
                <a:lnTo>
                  <a:pt x="933" y="3"/>
                </a:lnTo>
                <a:lnTo>
                  <a:pt x="933" y="2"/>
                </a:lnTo>
                <a:lnTo>
                  <a:pt x="934" y="0"/>
                </a:lnTo>
                <a:lnTo>
                  <a:pt x="886" y="0"/>
                </a:lnTo>
                <a:lnTo>
                  <a:pt x="756" y="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7" name="Freeform 77"/>
          <p:cNvSpPr>
            <a:spLocks/>
          </p:cNvSpPr>
          <p:nvPr/>
        </p:nvSpPr>
        <p:spPr bwMode="auto">
          <a:xfrm>
            <a:off x="7254875" y="3876675"/>
            <a:ext cx="327025" cy="193675"/>
          </a:xfrm>
          <a:custGeom>
            <a:avLst/>
            <a:gdLst>
              <a:gd name="T0" fmla="*/ 2147483646 w 825"/>
              <a:gd name="T1" fmla="*/ 2147483646 h 487"/>
              <a:gd name="T2" fmla="*/ 2147483646 w 825"/>
              <a:gd name="T3" fmla="*/ 2147483646 h 487"/>
              <a:gd name="T4" fmla="*/ 2147483646 w 825"/>
              <a:gd name="T5" fmla="*/ 2147483646 h 487"/>
              <a:gd name="T6" fmla="*/ 2147483646 w 825"/>
              <a:gd name="T7" fmla="*/ 2147483646 h 487"/>
              <a:gd name="T8" fmla="*/ 2147483646 w 825"/>
              <a:gd name="T9" fmla="*/ 2147483646 h 487"/>
              <a:gd name="T10" fmla="*/ 0 w 825"/>
              <a:gd name="T11" fmla="*/ 2147483646 h 487"/>
              <a:gd name="T12" fmla="*/ 2147483646 w 825"/>
              <a:gd name="T13" fmla="*/ 2147483646 h 487"/>
              <a:gd name="T14" fmla="*/ 2147483646 w 825"/>
              <a:gd name="T15" fmla="*/ 2147483646 h 487"/>
              <a:gd name="T16" fmla="*/ 2147483646 w 825"/>
              <a:gd name="T17" fmla="*/ 2147483646 h 487"/>
              <a:gd name="T18" fmla="*/ 2147483646 w 825"/>
              <a:gd name="T19" fmla="*/ 2147483646 h 487"/>
              <a:gd name="T20" fmla="*/ 2147483646 w 825"/>
              <a:gd name="T21" fmla="*/ 2147483646 h 487"/>
              <a:gd name="T22" fmla="*/ 2147483646 w 825"/>
              <a:gd name="T23" fmla="*/ 2147483646 h 487"/>
              <a:gd name="T24" fmla="*/ 2147483646 w 825"/>
              <a:gd name="T25" fmla="*/ 2147483646 h 487"/>
              <a:gd name="T26" fmla="*/ 2147483646 w 825"/>
              <a:gd name="T27" fmla="*/ 2147483646 h 487"/>
              <a:gd name="T28" fmla="*/ 2147483646 w 825"/>
              <a:gd name="T29" fmla="*/ 2147483646 h 487"/>
              <a:gd name="T30" fmla="*/ 2147483646 w 825"/>
              <a:gd name="T31" fmla="*/ 2147483646 h 487"/>
              <a:gd name="T32" fmla="*/ 2147483646 w 825"/>
              <a:gd name="T33" fmla="*/ 2147483646 h 487"/>
              <a:gd name="T34" fmla="*/ 2147483646 w 825"/>
              <a:gd name="T35" fmla="*/ 2147483646 h 487"/>
              <a:gd name="T36" fmla="*/ 2147483646 w 825"/>
              <a:gd name="T37" fmla="*/ 2147483646 h 487"/>
              <a:gd name="T38" fmla="*/ 2147483646 w 825"/>
              <a:gd name="T39" fmla="*/ 2147483646 h 487"/>
              <a:gd name="T40" fmla="*/ 2147483646 w 825"/>
              <a:gd name="T41" fmla="*/ 2147483646 h 487"/>
              <a:gd name="T42" fmla="*/ 2147483646 w 825"/>
              <a:gd name="T43" fmla="*/ 2147483646 h 487"/>
              <a:gd name="T44" fmla="*/ 2147483646 w 825"/>
              <a:gd name="T45" fmla="*/ 2147483646 h 487"/>
              <a:gd name="T46" fmla="*/ 2147483646 w 825"/>
              <a:gd name="T47" fmla="*/ 2147483646 h 487"/>
              <a:gd name="T48" fmla="*/ 2147483646 w 825"/>
              <a:gd name="T49" fmla="*/ 0 h 487"/>
              <a:gd name="T50" fmla="*/ 2147483646 w 825"/>
              <a:gd name="T51" fmla="*/ 2147483646 h 487"/>
              <a:gd name="T52" fmla="*/ 2147483646 w 825"/>
              <a:gd name="T53" fmla="*/ 2147483646 h 48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25" h="487">
                <a:moveTo>
                  <a:pt x="571" y="3"/>
                </a:moveTo>
                <a:lnTo>
                  <a:pt x="388" y="3"/>
                </a:lnTo>
                <a:lnTo>
                  <a:pt x="229" y="3"/>
                </a:lnTo>
                <a:lnTo>
                  <a:pt x="154" y="3"/>
                </a:lnTo>
                <a:lnTo>
                  <a:pt x="3" y="3"/>
                </a:lnTo>
                <a:lnTo>
                  <a:pt x="0" y="138"/>
                </a:lnTo>
                <a:lnTo>
                  <a:pt x="1" y="202"/>
                </a:lnTo>
                <a:lnTo>
                  <a:pt x="1" y="321"/>
                </a:lnTo>
                <a:lnTo>
                  <a:pt x="58" y="321"/>
                </a:lnTo>
                <a:lnTo>
                  <a:pt x="229" y="487"/>
                </a:lnTo>
                <a:lnTo>
                  <a:pt x="358" y="487"/>
                </a:lnTo>
                <a:lnTo>
                  <a:pt x="396" y="394"/>
                </a:lnTo>
                <a:lnTo>
                  <a:pt x="397" y="393"/>
                </a:lnTo>
                <a:lnTo>
                  <a:pt x="399" y="391"/>
                </a:lnTo>
                <a:lnTo>
                  <a:pt x="399" y="390"/>
                </a:lnTo>
                <a:lnTo>
                  <a:pt x="400" y="388"/>
                </a:lnTo>
                <a:lnTo>
                  <a:pt x="555" y="343"/>
                </a:lnTo>
                <a:lnTo>
                  <a:pt x="556" y="343"/>
                </a:lnTo>
                <a:lnTo>
                  <a:pt x="558" y="343"/>
                </a:lnTo>
                <a:lnTo>
                  <a:pt x="559" y="343"/>
                </a:lnTo>
                <a:lnTo>
                  <a:pt x="571" y="336"/>
                </a:lnTo>
                <a:lnTo>
                  <a:pt x="742" y="208"/>
                </a:lnTo>
                <a:lnTo>
                  <a:pt x="820" y="75"/>
                </a:lnTo>
                <a:lnTo>
                  <a:pt x="825" y="1"/>
                </a:lnTo>
                <a:lnTo>
                  <a:pt x="825" y="0"/>
                </a:lnTo>
                <a:lnTo>
                  <a:pt x="775" y="1"/>
                </a:lnTo>
                <a:lnTo>
                  <a:pt x="571" y="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8" name="Freeform 78"/>
          <p:cNvSpPr>
            <a:spLocks/>
          </p:cNvSpPr>
          <p:nvPr/>
        </p:nvSpPr>
        <p:spPr bwMode="auto">
          <a:xfrm>
            <a:off x="7253287" y="4005263"/>
            <a:ext cx="255588" cy="395287"/>
          </a:xfrm>
          <a:custGeom>
            <a:avLst/>
            <a:gdLst>
              <a:gd name="T0" fmla="*/ 2147483646 w 644"/>
              <a:gd name="T1" fmla="*/ 2147483646 h 1000"/>
              <a:gd name="T2" fmla="*/ 2147483646 w 644"/>
              <a:gd name="T3" fmla="*/ 2147483646 h 1000"/>
              <a:gd name="T4" fmla="*/ 2147483646 w 644"/>
              <a:gd name="T5" fmla="*/ 2147483646 h 1000"/>
              <a:gd name="T6" fmla="*/ 2147483646 w 644"/>
              <a:gd name="T7" fmla="*/ 2147483646 h 1000"/>
              <a:gd name="T8" fmla="*/ 2147483646 w 644"/>
              <a:gd name="T9" fmla="*/ 2147483646 h 1000"/>
              <a:gd name="T10" fmla="*/ 2147483646 w 644"/>
              <a:gd name="T11" fmla="*/ 2147483646 h 1000"/>
              <a:gd name="T12" fmla="*/ 2147483646 w 644"/>
              <a:gd name="T13" fmla="*/ 2147483646 h 1000"/>
              <a:gd name="T14" fmla="*/ 2147483646 w 644"/>
              <a:gd name="T15" fmla="*/ 2147483646 h 1000"/>
              <a:gd name="T16" fmla="*/ 2147483646 w 644"/>
              <a:gd name="T17" fmla="*/ 2147483646 h 1000"/>
              <a:gd name="T18" fmla="*/ 2147483646 w 644"/>
              <a:gd name="T19" fmla="*/ 2147483646 h 1000"/>
              <a:gd name="T20" fmla="*/ 2147483646 w 644"/>
              <a:gd name="T21" fmla="*/ 2147483646 h 1000"/>
              <a:gd name="T22" fmla="*/ 2147483646 w 644"/>
              <a:gd name="T23" fmla="*/ 2147483646 h 1000"/>
              <a:gd name="T24" fmla="*/ 2147483646 w 644"/>
              <a:gd name="T25" fmla="*/ 2147483646 h 1000"/>
              <a:gd name="T26" fmla="*/ 2147483646 w 644"/>
              <a:gd name="T27" fmla="*/ 2147483646 h 1000"/>
              <a:gd name="T28" fmla="*/ 2147483646 w 644"/>
              <a:gd name="T29" fmla="*/ 2147483646 h 1000"/>
              <a:gd name="T30" fmla="*/ 2147483646 w 644"/>
              <a:gd name="T31" fmla="*/ 2147483646 h 1000"/>
              <a:gd name="T32" fmla="*/ 2147483646 w 644"/>
              <a:gd name="T33" fmla="*/ 2147483646 h 1000"/>
              <a:gd name="T34" fmla="*/ 2147483646 w 644"/>
              <a:gd name="T35" fmla="*/ 2147483646 h 1000"/>
              <a:gd name="T36" fmla="*/ 2147483646 w 644"/>
              <a:gd name="T37" fmla="*/ 2147483646 h 1000"/>
              <a:gd name="T38" fmla="*/ 2147483646 w 644"/>
              <a:gd name="T39" fmla="*/ 2147483646 h 1000"/>
              <a:gd name="T40" fmla="*/ 2147483646 w 644"/>
              <a:gd name="T41" fmla="*/ 2147483646 h 1000"/>
              <a:gd name="T42" fmla="*/ 2147483646 w 644"/>
              <a:gd name="T43" fmla="*/ 2147483646 h 1000"/>
              <a:gd name="T44" fmla="*/ 2147483646 w 644"/>
              <a:gd name="T45" fmla="*/ 2147483646 h 1000"/>
              <a:gd name="T46" fmla="*/ 2147483646 w 644"/>
              <a:gd name="T47" fmla="*/ 2147483646 h 1000"/>
              <a:gd name="T48" fmla="*/ 2147483646 w 644"/>
              <a:gd name="T49" fmla="*/ 2147483646 h 1000"/>
              <a:gd name="T50" fmla="*/ 2147483646 w 644"/>
              <a:gd name="T51" fmla="*/ 0 h 1000"/>
              <a:gd name="T52" fmla="*/ 2147483646 w 644"/>
              <a:gd name="T53" fmla="*/ 0 h 1000"/>
              <a:gd name="T54" fmla="*/ 2147483646 w 644"/>
              <a:gd name="T55" fmla="*/ 2147483646 h 1000"/>
              <a:gd name="T56" fmla="*/ 2147483646 w 644"/>
              <a:gd name="T57" fmla="*/ 2147483646 h 1000"/>
              <a:gd name="T58" fmla="*/ 2147483646 w 644"/>
              <a:gd name="T59" fmla="*/ 2147483646 h 1000"/>
              <a:gd name="T60" fmla="*/ 2147483646 w 644"/>
              <a:gd name="T61" fmla="*/ 2147483646 h 1000"/>
              <a:gd name="T62" fmla="*/ 2147483646 w 644"/>
              <a:gd name="T63" fmla="*/ 2147483646 h 1000"/>
              <a:gd name="T64" fmla="*/ 0 w 644"/>
              <a:gd name="T65" fmla="*/ 2147483646 h 1000"/>
              <a:gd name="T66" fmla="*/ 2147483646 w 644"/>
              <a:gd name="T67" fmla="*/ 2147483646 h 1000"/>
              <a:gd name="T68" fmla="*/ 2147483646 w 644"/>
              <a:gd name="T69" fmla="*/ 2147483646 h 1000"/>
              <a:gd name="T70" fmla="*/ 2147483646 w 644"/>
              <a:gd name="T71" fmla="*/ 2147483646 h 1000"/>
              <a:gd name="T72" fmla="*/ 2147483646 w 644"/>
              <a:gd name="T73" fmla="*/ 2147483646 h 100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4" h="1000">
                <a:moveTo>
                  <a:pt x="642" y="958"/>
                </a:moveTo>
                <a:lnTo>
                  <a:pt x="642" y="777"/>
                </a:lnTo>
                <a:lnTo>
                  <a:pt x="575" y="718"/>
                </a:lnTo>
                <a:lnTo>
                  <a:pt x="573" y="715"/>
                </a:lnTo>
                <a:lnTo>
                  <a:pt x="402" y="658"/>
                </a:lnTo>
                <a:lnTo>
                  <a:pt x="306" y="504"/>
                </a:lnTo>
                <a:lnTo>
                  <a:pt x="308" y="499"/>
                </a:lnTo>
                <a:lnTo>
                  <a:pt x="309" y="477"/>
                </a:lnTo>
                <a:lnTo>
                  <a:pt x="351" y="235"/>
                </a:lnTo>
                <a:lnTo>
                  <a:pt x="351" y="184"/>
                </a:lnTo>
                <a:lnTo>
                  <a:pt x="353" y="184"/>
                </a:lnTo>
                <a:lnTo>
                  <a:pt x="354" y="183"/>
                </a:lnTo>
                <a:lnTo>
                  <a:pt x="356" y="184"/>
                </a:lnTo>
                <a:lnTo>
                  <a:pt x="356" y="183"/>
                </a:lnTo>
                <a:lnTo>
                  <a:pt x="356" y="181"/>
                </a:lnTo>
                <a:lnTo>
                  <a:pt x="356" y="180"/>
                </a:lnTo>
                <a:lnTo>
                  <a:pt x="357" y="178"/>
                </a:lnTo>
                <a:lnTo>
                  <a:pt x="357" y="177"/>
                </a:lnTo>
                <a:lnTo>
                  <a:pt x="357" y="174"/>
                </a:lnTo>
                <a:lnTo>
                  <a:pt x="357" y="172"/>
                </a:lnTo>
                <a:lnTo>
                  <a:pt x="359" y="171"/>
                </a:lnTo>
                <a:lnTo>
                  <a:pt x="359" y="169"/>
                </a:lnTo>
                <a:lnTo>
                  <a:pt x="360" y="168"/>
                </a:lnTo>
                <a:lnTo>
                  <a:pt x="360" y="166"/>
                </a:lnTo>
                <a:lnTo>
                  <a:pt x="231" y="166"/>
                </a:lnTo>
                <a:lnTo>
                  <a:pt x="60" y="0"/>
                </a:lnTo>
                <a:lnTo>
                  <a:pt x="3" y="0"/>
                </a:lnTo>
                <a:lnTo>
                  <a:pt x="3" y="102"/>
                </a:lnTo>
                <a:lnTo>
                  <a:pt x="3" y="171"/>
                </a:lnTo>
                <a:lnTo>
                  <a:pt x="2" y="331"/>
                </a:lnTo>
                <a:lnTo>
                  <a:pt x="2" y="477"/>
                </a:lnTo>
                <a:lnTo>
                  <a:pt x="2" y="718"/>
                </a:lnTo>
                <a:lnTo>
                  <a:pt x="0" y="826"/>
                </a:lnTo>
                <a:lnTo>
                  <a:pt x="482" y="916"/>
                </a:lnTo>
                <a:lnTo>
                  <a:pt x="480" y="999"/>
                </a:lnTo>
                <a:lnTo>
                  <a:pt x="644" y="1000"/>
                </a:lnTo>
                <a:lnTo>
                  <a:pt x="642" y="95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29" name="Freeform 79"/>
          <p:cNvSpPr>
            <a:spLocks/>
          </p:cNvSpPr>
          <p:nvPr/>
        </p:nvSpPr>
        <p:spPr bwMode="auto">
          <a:xfrm>
            <a:off x="7381875" y="4595813"/>
            <a:ext cx="261937" cy="339725"/>
          </a:xfrm>
          <a:custGeom>
            <a:avLst/>
            <a:gdLst>
              <a:gd name="T0" fmla="*/ 2147483646 w 656"/>
              <a:gd name="T1" fmla="*/ 2147483646 h 854"/>
              <a:gd name="T2" fmla="*/ 2147483646 w 656"/>
              <a:gd name="T3" fmla="*/ 2147483646 h 854"/>
              <a:gd name="T4" fmla="*/ 2147483646 w 656"/>
              <a:gd name="T5" fmla="*/ 2147483646 h 854"/>
              <a:gd name="T6" fmla="*/ 2147483646 w 656"/>
              <a:gd name="T7" fmla="*/ 2147483646 h 854"/>
              <a:gd name="T8" fmla="*/ 2147483646 w 656"/>
              <a:gd name="T9" fmla="*/ 2147483646 h 854"/>
              <a:gd name="T10" fmla="*/ 2147483646 w 656"/>
              <a:gd name="T11" fmla="*/ 2147483646 h 854"/>
              <a:gd name="T12" fmla="*/ 2147483646 w 656"/>
              <a:gd name="T13" fmla="*/ 2147483646 h 854"/>
              <a:gd name="T14" fmla="*/ 2147483646 w 656"/>
              <a:gd name="T15" fmla="*/ 2147483646 h 854"/>
              <a:gd name="T16" fmla="*/ 2147483646 w 656"/>
              <a:gd name="T17" fmla="*/ 2147483646 h 854"/>
              <a:gd name="T18" fmla="*/ 2147483646 w 656"/>
              <a:gd name="T19" fmla="*/ 2147483646 h 854"/>
              <a:gd name="T20" fmla="*/ 0 w 656"/>
              <a:gd name="T21" fmla="*/ 2147483646 h 854"/>
              <a:gd name="T22" fmla="*/ 2147483646 w 656"/>
              <a:gd name="T23" fmla="*/ 2147483646 h 854"/>
              <a:gd name="T24" fmla="*/ 2147483646 w 656"/>
              <a:gd name="T25" fmla="*/ 2147483646 h 854"/>
              <a:gd name="T26" fmla="*/ 2147483646 w 656"/>
              <a:gd name="T27" fmla="*/ 2147483646 h 854"/>
              <a:gd name="T28" fmla="*/ 2147483646 w 656"/>
              <a:gd name="T29" fmla="*/ 2147483646 h 854"/>
              <a:gd name="T30" fmla="*/ 2147483646 w 656"/>
              <a:gd name="T31" fmla="*/ 0 h 854"/>
              <a:gd name="T32" fmla="*/ 2147483646 w 656"/>
              <a:gd name="T33" fmla="*/ 2147483646 h 854"/>
              <a:gd name="T34" fmla="*/ 2147483646 w 656"/>
              <a:gd name="T35" fmla="*/ 2147483646 h 854"/>
              <a:gd name="T36" fmla="*/ 2147483646 w 656"/>
              <a:gd name="T37" fmla="*/ 2147483646 h 8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6" h="854">
                <a:moveTo>
                  <a:pt x="656" y="662"/>
                </a:moveTo>
                <a:lnTo>
                  <a:pt x="656" y="669"/>
                </a:lnTo>
                <a:lnTo>
                  <a:pt x="332" y="680"/>
                </a:lnTo>
                <a:lnTo>
                  <a:pt x="336" y="849"/>
                </a:lnTo>
                <a:lnTo>
                  <a:pt x="173" y="854"/>
                </a:lnTo>
                <a:lnTo>
                  <a:pt x="78" y="852"/>
                </a:lnTo>
                <a:lnTo>
                  <a:pt x="12" y="854"/>
                </a:lnTo>
                <a:lnTo>
                  <a:pt x="3" y="516"/>
                </a:lnTo>
                <a:lnTo>
                  <a:pt x="5" y="515"/>
                </a:lnTo>
                <a:lnTo>
                  <a:pt x="5" y="176"/>
                </a:lnTo>
                <a:lnTo>
                  <a:pt x="0" y="6"/>
                </a:lnTo>
                <a:lnTo>
                  <a:pt x="249" y="5"/>
                </a:lnTo>
                <a:lnTo>
                  <a:pt x="324" y="3"/>
                </a:lnTo>
                <a:lnTo>
                  <a:pt x="465" y="2"/>
                </a:lnTo>
                <a:lnTo>
                  <a:pt x="593" y="2"/>
                </a:lnTo>
                <a:lnTo>
                  <a:pt x="647" y="0"/>
                </a:lnTo>
                <a:lnTo>
                  <a:pt x="648" y="255"/>
                </a:lnTo>
                <a:lnTo>
                  <a:pt x="648" y="333"/>
                </a:lnTo>
                <a:lnTo>
                  <a:pt x="656" y="66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0" name="Freeform 80"/>
          <p:cNvSpPr>
            <a:spLocks/>
          </p:cNvSpPr>
          <p:nvPr/>
        </p:nvSpPr>
        <p:spPr bwMode="auto">
          <a:xfrm>
            <a:off x="7634287" y="3946525"/>
            <a:ext cx="469900" cy="311150"/>
          </a:xfrm>
          <a:custGeom>
            <a:avLst/>
            <a:gdLst>
              <a:gd name="T0" fmla="*/ 2147483646 w 1184"/>
              <a:gd name="T1" fmla="*/ 2147483646 h 783"/>
              <a:gd name="T2" fmla="*/ 2147483646 w 1184"/>
              <a:gd name="T3" fmla="*/ 2147483646 h 783"/>
              <a:gd name="T4" fmla="*/ 2147483646 w 1184"/>
              <a:gd name="T5" fmla="*/ 2147483646 h 783"/>
              <a:gd name="T6" fmla="*/ 2147483646 w 1184"/>
              <a:gd name="T7" fmla="*/ 2147483646 h 783"/>
              <a:gd name="T8" fmla="*/ 0 w 1184"/>
              <a:gd name="T9" fmla="*/ 2147483646 h 783"/>
              <a:gd name="T10" fmla="*/ 2147483646 w 1184"/>
              <a:gd name="T11" fmla="*/ 2147483646 h 783"/>
              <a:gd name="T12" fmla="*/ 2147483646 w 1184"/>
              <a:gd name="T13" fmla="*/ 2147483646 h 783"/>
              <a:gd name="T14" fmla="*/ 2147483646 w 1184"/>
              <a:gd name="T15" fmla="*/ 2147483646 h 783"/>
              <a:gd name="T16" fmla="*/ 2147483646 w 1184"/>
              <a:gd name="T17" fmla="*/ 2147483646 h 783"/>
              <a:gd name="T18" fmla="*/ 2147483646 w 1184"/>
              <a:gd name="T19" fmla="*/ 2147483646 h 783"/>
              <a:gd name="T20" fmla="*/ 2147483646 w 1184"/>
              <a:gd name="T21" fmla="*/ 2147483646 h 783"/>
              <a:gd name="T22" fmla="*/ 2147483646 w 1184"/>
              <a:gd name="T23" fmla="*/ 2147483646 h 783"/>
              <a:gd name="T24" fmla="*/ 2147483646 w 1184"/>
              <a:gd name="T25" fmla="*/ 2147483646 h 783"/>
              <a:gd name="T26" fmla="*/ 2147483646 w 1184"/>
              <a:gd name="T27" fmla="*/ 2147483646 h 783"/>
              <a:gd name="T28" fmla="*/ 2147483646 w 1184"/>
              <a:gd name="T29" fmla="*/ 2147483646 h 783"/>
              <a:gd name="T30" fmla="*/ 2147483646 w 1184"/>
              <a:gd name="T31" fmla="*/ 2147483646 h 783"/>
              <a:gd name="T32" fmla="*/ 2147483646 w 1184"/>
              <a:gd name="T33" fmla="*/ 2147483646 h 783"/>
              <a:gd name="T34" fmla="*/ 2147483646 w 1184"/>
              <a:gd name="T35" fmla="*/ 2147483646 h 783"/>
              <a:gd name="T36" fmla="*/ 2147483646 w 1184"/>
              <a:gd name="T37" fmla="*/ 2147483646 h 783"/>
              <a:gd name="T38" fmla="*/ 2147483646 w 1184"/>
              <a:gd name="T39" fmla="*/ 2147483646 h 783"/>
              <a:gd name="T40" fmla="*/ 2147483646 w 1184"/>
              <a:gd name="T41" fmla="*/ 2147483646 h 783"/>
              <a:gd name="T42" fmla="*/ 2147483646 w 1184"/>
              <a:gd name="T43" fmla="*/ 2147483646 h 783"/>
              <a:gd name="T44" fmla="*/ 2147483646 w 1184"/>
              <a:gd name="T45" fmla="*/ 2147483646 h 783"/>
              <a:gd name="T46" fmla="*/ 2147483646 w 1184"/>
              <a:gd name="T47" fmla="*/ 2147483646 h 783"/>
              <a:gd name="T48" fmla="*/ 2147483646 w 1184"/>
              <a:gd name="T49" fmla="*/ 2147483646 h 783"/>
              <a:gd name="T50" fmla="*/ 2147483646 w 1184"/>
              <a:gd name="T51" fmla="*/ 0 h 783"/>
              <a:gd name="T52" fmla="*/ 2147483646 w 1184"/>
              <a:gd name="T53" fmla="*/ 2147483646 h 783"/>
              <a:gd name="T54" fmla="*/ 2147483646 w 1184"/>
              <a:gd name="T55" fmla="*/ 2147483646 h 783"/>
              <a:gd name="T56" fmla="*/ 2147483646 w 1184"/>
              <a:gd name="T57" fmla="*/ 2147483646 h 783"/>
              <a:gd name="T58" fmla="*/ 2147483646 w 1184"/>
              <a:gd name="T59" fmla="*/ 2147483646 h 783"/>
              <a:gd name="T60" fmla="*/ 2147483646 w 1184"/>
              <a:gd name="T61" fmla="*/ 2147483646 h 783"/>
              <a:gd name="T62" fmla="*/ 2147483646 w 1184"/>
              <a:gd name="T63" fmla="*/ 2147483646 h 783"/>
              <a:gd name="T64" fmla="*/ 2147483646 w 1184"/>
              <a:gd name="T65" fmla="*/ 2147483646 h 783"/>
              <a:gd name="T66" fmla="*/ 2147483646 w 1184"/>
              <a:gd name="T67" fmla="*/ 2147483646 h 783"/>
              <a:gd name="T68" fmla="*/ 2147483646 w 1184"/>
              <a:gd name="T69" fmla="*/ 2147483646 h 7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84" h="783">
                <a:moveTo>
                  <a:pt x="644" y="760"/>
                </a:moveTo>
                <a:lnTo>
                  <a:pt x="483" y="768"/>
                </a:lnTo>
                <a:lnTo>
                  <a:pt x="5" y="783"/>
                </a:lnTo>
                <a:lnTo>
                  <a:pt x="3" y="666"/>
                </a:lnTo>
                <a:lnTo>
                  <a:pt x="0" y="667"/>
                </a:lnTo>
                <a:lnTo>
                  <a:pt x="21" y="624"/>
                </a:lnTo>
                <a:lnTo>
                  <a:pt x="116" y="424"/>
                </a:lnTo>
                <a:lnTo>
                  <a:pt x="126" y="406"/>
                </a:lnTo>
                <a:lnTo>
                  <a:pt x="135" y="408"/>
                </a:lnTo>
                <a:lnTo>
                  <a:pt x="153" y="402"/>
                </a:lnTo>
                <a:lnTo>
                  <a:pt x="189" y="372"/>
                </a:lnTo>
                <a:lnTo>
                  <a:pt x="185" y="340"/>
                </a:lnTo>
                <a:lnTo>
                  <a:pt x="159" y="330"/>
                </a:lnTo>
                <a:lnTo>
                  <a:pt x="153" y="322"/>
                </a:lnTo>
                <a:lnTo>
                  <a:pt x="155" y="322"/>
                </a:lnTo>
                <a:lnTo>
                  <a:pt x="153" y="322"/>
                </a:lnTo>
                <a:lnTo>
                  <a:pt x="131" y="319"/>
                </a:lnTo>
                <a:lnTo>
                  <a:pt x="107" y="306"/>
                </a:lnTo>
                <a:lnTo>
                  <a:pt x="129" y="310"/>
                </a:lnTo>
                <a:lnTo>
                  <a:pt x="246" y="271"/>
                </a:lnTo>
                <a:lnTo>
                  <a:pt x="248" y="270"/>
                </a:lnTo>
                <a:lnTo>
                  <a:pt x="302" y="187"/>
                </a:lnTo>
                <a:lnTo>
                  <a:pt x="473" y="144"/>
                </a:lnTo>
                <a:lnTo>
                  <a:pt x="681" y="1"/>
                </a:lnTo>
                <a:lnTo>
                  <a:pt x="716" y="22"/>
                </a:lnTo>
                <a:lnTo>
                  <a:pt x="767" y="0"/>
                </a:lnTo>
                <a:lnTo>
                  <a:pt x="818" y="49"/>
                </a:lnTo>
                <a:lnTo>
                  <a:pt x="978" y="141"/>
                </a:lnTo>
                <a:lnTo>
                  <a:pt x="978" y="142"/>
                </a:lnTo>
                <a:lnTo>
                  <a:pt x="978" y="141"/>
                </a:lnTo>
                <a:lnTo>
                  <a:pt x="987" y="150"/>
                </a:lnTo>
                <a:lnTo>
                  <a:pt x="1101" y="382"/>
                </a:lnTo>
                <a:lnTo>
                  <a:pt x="1184" y="739"/>
                </a:lnTo>
                <a:lnTo>
                  <a:pt x="1050" y="745"/>
                </a:lnTo>
                <a:lnTo>
                  <a:pt x="644" y="7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1" name="Freeform 81"/>
          <p:cNvSpPr>
            <a:spLocks/>
          </p:cNvSpPr>
          <p:nvPr/>
        </p:nvSpPr>
        <p:spPr bwMode="auto">
          <a:xfrm>
            <a:off x="7639050" y="4518025"/>
            <a:ext cx="258762" cy="341313"/>
          </a:xfrm>
          <a:custGeom>
            <a:avLst/>
            <a:gdLst>
              <a:gd name="T0" fmla="*/ 2147483646 w 652"/>
              <a:gd name="T1" fmla="*/ 2147483646 h 861"/>
              <a:gd name="T2" fmla="*/ 2147483646 w 652"/>
              <a:gd name="T3" fmla="*/ 2147483646 h 861"/>
              <a:gd name="T4" fmla="*/ 2147483646 w 652"/>
              <a:gd name="T5" fmla="*/ 2147483646 h 861"/>
              <a:gd name="T6" fmla="*/ 2147483646 w 652"/>
              <a:gd name="T7" fmla="*/ 2147483646 h 861"/>
              <a:gd name="T8" fmla="*/ 2147483646 w 652"/>
              <a:gd name="T9" fmla="*/ 2147483646 h 861"/>
              <a:gd name="T10" fmla="*/ 2147483646 w 652"/>
              <a:gd name="T11" fmla="*/ 2147483646 h 861"/>
              <a:gd name="T12" fmla="*/ 2147483646 w 652"/>
              <a:gd name="T13" fmla="*/ 2147483646 h 861"/>
              <a:gd name="T14" fmla="*/ 2147483646 w 652"/>
              <a:gd name="T15" fmla="*/ 2147483646 h 861"/>
              <a:gd name="T16" fmla="*/ 2147483646 w 652"/>
              <a:gd name="T17" fmla="*/ 2147483646 h 861"/>
              <a:gd name="T18" fmla="*/ 2147483646 w 652"/>
              <a:gd name="T19" fmla="*/ 2147483646 h 861"/>
              <a:gd name="T20" fmla="*/ 2147483646 w 652"/>
              <a:gd name="T21" fmla="*/ 2147483646 h 861"/>
              <a:gd name="T22" fmla="*/ 2147483646 w 652"/>
              <a:gd name="T23" fmla="*/ 2147483646 h 861"/>
              <a:gd name="T24" fmla="*/ 0 w 652"/>
              <a:gd name="T25" fmla="*/ 2147483646 h 861"/>
              <a:gd name="T26" fmla="*/ 2147483646 w 652"/>
              <a:gd name="T27" fmla="*/ 2147483646 h 861"/>
              <a:gd name="T28" fmla="*/ 2147483646 w 652"/>
              <a:gd name="T29" fmla="*/ 2147483646 h 861"/>
              <a:gd name="T30" fmla="*/ 2147483646 w 652"/>
              <a:gd name="T31" fmla="*/ 0 h 861"/>
              <a:gd name="T32" fmla="*/ 2147483646 w 652"/>
              <a:gd name="T33" fmla="*/ 2147483646 h 861"/>
              <a:gd name="T34" fmla="*/ 2147483646 w 652"/>
              <a:gd name="T35" fmla="*/ 2147483646 h 861"/>
              <a:gd name="T36" fmla="*/ 2147483646 w 652"/>
              <a:gd name="T37" fmla="*/ 2147483646 h 8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2" h="861">
                <a:moveTo>
                  <a:pt x="636" y="334"/>
                </a:moveTo>
                <a:lnTo>
                  <a:pt x="648" y="664"/>
                </a:lnTo>
                <a:lnTo>
                  <a:pt x="646" y="664"/>
                </a:lnTo>
                <a:lnTo>
                  <a:pt x="652" y="835"/>
                </a:lnTo>
                <a:lnTo>
                  <a:pt x="625" y="837"/>
                </a:lnTo>
                <a:lnTo>
                  <a:pt x="600" y="841"/>
                </a:lnTo>
                <a:lnTo>
                  <a:pt x="490" y="846"/>
                </a:lnTo>
                <a:lnTo>
                  <a:pt x="409" y="847"/>
                </a:lnTo>
                <a:lnTo>
                  <a:pt x="306" y="852"/>
                </a:lnTo>
                <a:lnTo>
                  <a:pt x="9" y="861"/>
                </a:lnTo>
                <a:lnTo>
                  <a:pt x="1" y="532"/>
                </a:lnTo>
                <a:lnTo>
                  <a:pt x="1" y="454"/>
                </a:lnTo>
                <a:lnTo>
                  <a:pt x="0" y="199"/>
                </a:lnTo>
                <a:lnTo>
                  <a:pt x="148" y="177"/>
                </a:lnTo>
                <a:lnTo>
                  <a:pt x="144" y="9"/>
                </a:lnTo>
                <a:lnTo>
                  <a:pt x="465" y="0"/>
                </a:lnTo>
                <a:lnTo>
                  <a:pt x="468" y="84"/>
                </a:lnTo>
                <a:lnTo>
                  <a:pt x="630" y="81"/>
                </a:lnTo>
                <a:lnTo>
                  <a:pt x="636" y="3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2" name="Freeform 82"/>
          <p:cNvSpPr>
            <a:spLocks/>
          </p:cNvSpPr>
          <p:nvPr/>
        </p:nvSpPr>
        <p:spPr bwMode="auto">
          <a:xfrm>
            <a:off x="7834312" y="4846638"/>
            <a:ext cx="203200" cy="344487"/>
          </a:xfrm>
          <a:custGeom>
            <a:avLst/>
            <a:gdLst>
              <a:gd name="T0" fmla="*/ 2147483646 w 513"/>
              <a:gd name="T1" fmla="*/ 2147483646 h 868"/>
              <a:gd name="T2" fmla="*/ 2147483646 w 513"/>
              <a:gd name="T3" fmla="*/ 2147483646 h 868"/>
              <a:gd name="T4" fmla="*/ 2147483646 w 513"/>
              <a:gd name="T5" fmla="*/ 2147483646 h 868"/>
              <a:gd name="T6" fmla="*/ 2147483646 w 513"/>
              <a:gd name="T7" fmla="*/ 2147483646 h 868"/>
              <a:gd name="T8" fmla="*/ 2147483646 w 513"/>
              <a:gd name="T9" fmla="*/ 2147483646 h 868"/>
              <a:gd name="T10" fmla="*/ 2147483646 w 513"/>
              <a:gd name="T11" fmla="*/ 2147483646 h 868"/>
              <a:gd name="T12" fmla="*/ 2147483646 w 513"/>
              <a:gd name="T13" fmla="*/ 2147483646 h 868"/>
              <a:gd name="T14" fmla="*/ 2147483646 w 513"/>
              <a:gd name="T15" fmla="*/ 2147483646 h 868"/>
              <a:gd name="T16" fmla="*/ 2147483646 w 513"/>
              <a:gd name="T17" fmla="*/ 2147483646 h 868"/>
              <a:gd name="T18" fmla="*/ 2147483646 w 513"/>
              <a:gd name="T19" fmla="*/ 2147483646 h 868"/>
              <a:gd name="T20" fmla="*/ 2147483646 w 513"/>
              <a:gd name="T21" fmla="*/ 2147483646 h 868"/>
              <a:gd name="T22" fmla="*/ 2147483646 w 513"/>
              <a:gd name="T23" fmla="*/ 2147483646 h 868"/>
              <a:gd name="T24" fmla="*/ 0 w 513"/>
              <a:gd name="T25" fmla="*/ 2147483646 h 868"/>
              <a:gd name="T26" fmla="*/ 2147483646 w 513"/>
              <a:gd name="T27" fmla="*/ 2147483646 h 868"/>
              <a:gd name="T28" fmla="*/ 2147483646 w 513"/>
              <a:gd name="T29" fmla="*/ 2147483646 h 868"/>
              <a:gd name="T30" fmla="*/ 2147483646 w 513"/>
              <a:gd name="T31" fmla="*/ 2147483646 h 868"/>
              <a:gd name="T32" fmla="*/ 2147483646 w 513"/>
              <a:gd name="T33" fmla="*/ 2147483646 h 868"/>
              <a:gd name="T34" fmla="*/ 2147483646 w 513"/>
              <a:gd name="T35" fmla="*/ 0 h 868"/>
              <a:gd name="T36" fmla="*/ 2147483646 w 513"/>
              <a:gd name="T37" fmla="*/ 2147483646 h 8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13" h="868">
                <a:moveTo>
                  <a:pt x="513" y="417"/>
                </a:moveTo>
                <a:lnTo>
                  <a:pt x="483" y="436"/>
                </a:lnTo>
                <a:lnTo>
                  <a:pt x="480" y="438"/>
                </a:lnTo>
                <a:lnTo>
                  <a:pt x="387" y="526"/>
                </a:lnTo>
                <a:lnTo>
                  <a:pt x="312" y="727"/>
                </a:lnTo>
                <a:lnTo>
                  <a:pt x="302" y="766"/>
                </a:lnTo>
                <a:lnTo>
                  <a:pt x="318" y="862"/>
                </a:lnTo>
                <a:lnTo>
                  <a:pt x="270" y="862"/>
                </a:lnTo>
                <a:lnTo>
                  <a:pt x="140" y="865"/>
                </a:lnTo>
                <a:lnTo>
                  <a:pt x="26" y="868"/>
                </a:lnTo>
                <a:lnTo>
                  <a:pt x="8" y="285"/>
                </a:lnTo>
                <a:lnTo>
                  <a:pt x="3" y="187"/>
                </a:lnTo>
                <a:lnTo>
                  <a:pt x="0" y="18"/>
                </a:lnTo>
                <a:lnTo>
                  <a:pt x="110" y="13"/>
                </a:lnTo>
                <a:lnTo>
                  <a:pt x="135" y="9"/>
                </a:lnTo>
                <a:lnTo>
                  <a:pt x="162" y="7"/>
                </a:lnTo>
                <a:lnTo>
                  <a:pt x="416" y="4"/>
                </a:lnTo>
                <a:lnTo>
                  <a:pt x="498" y="0"/>
                </a:lnTo>
                <a:lnTo>
                  <a:pt x="513" y="41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3" name="Freeform 83"/>
          <p:cNvSpPr>
            <a:spLocks/>
          </p:cNvSpPr>
          <p:nvPr/>
        </p:nvSpPr>
        <p:spPr bwMode="auto">
          <a:xfrm>
            <a:off x="7515225" y="4852988"/>
            <a:ext cx="328612" cy="350837"/>
          </a:xfrm>
          <a:custGeom>
            <a:avLst/>
            <a:gdLst>
              <a:gd name="T0" fmla="*/ 2147483646 w 831"/>
              <a:gd name="T1" fmla="*/ 0 h 882"/>
              <a:gd name="T2" fmla="*/ 2147483646 w 831"/>
              <a:gd name="T3" fmla="*/ 2147483646 h 882"/>
              <a:gd name="T4" fmla="*/ 2147483646 w 831"/>
              <a:gd name="T5" fmla="*/ 2147483646 h 882"/>
              <a:gd name="T6" fmla="*/ 2147483646 w 831"/>
              <a:gd name="T7" fmla="*/ 2147483646 h 882"/>
              <a:gd name="T8" fmla="*/ 2147483646 w 831"/>
              <a:gd name="T9" fmla="*/ 2147483646 h 882"/>
              <a:gd name="T10" fmla="*/ 2147483646 w 831"/>
              <a:gd name="T11" fmla="*/ 2147483646 h 882"/>
              <a:gd name="T12" fmla="*/ 2147483646 w 831"/>
              <a:gd name="T13" fmla="*/ 2147483646 h 882"/>
              <a:gd name="T14" fmla="*/ 2147483646 w 831"/>
              <a:gd name="T15" fmla="*/ 2147483646 h 882"/>
              <a:gd name="T16" fmla="*/ 2147483646 w 831"/>
              <a:gd name="T17" fmla="*/ 2147483646 h 882"/>
              <a:gd name="T18" fmla="*/ 2147483646 w 831"/>
              <a:gd name="T19" fmla="*/ 2147483646 h 882"/>
              <a:gd name="T20" fmla="*/ 2147483646 w 831"/>
              <a:gd name="T21" fmla="*/ 2147483646 h 882"/>
              <a:gd name="T22" fmla="*/ 2147483646 w 831"/>
              <a:gd name="T23" fmla="*/ 2147483646 h 882"/>
              <a:gd name="T24" fmla="*/ 0 w 831"/>
              <a:gd name="T25" fmla="*/ 2147483646 h 882"/>
              <a:gd name="T26" fmla="*/ 2147483646 w 831"/>
              <a:gd name="T27" fmla="*/ 2147483646 h 882"/>
              <a:gd name="T28" fmla="*/ 2147483646 w 831"/>
              <a:gd name="T29" fmla="*/ 2147483646 h 882"/>
              <a:gd name="T30" fmla="*/ 2147483646 w 831"/>
              <a:gd name="T31" fmla="*/ 2147483646 h 882"/>
              <a:gd name="T32" fmla="*/ 2147483646 w 831"/>
              <a:gd name="T33" fmla="*/ 2147483646 h 882"/>
              <a:gd name="T34" fmla="*/ 2147483646 w 831"/>
              <a:gd name="T35" fmla="*/ 0 h 8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1" h="882">
                <a:moveTo>
                  <a:pt x="805" y="0"/>
                </a:moveTo>
                <a:lnTo>
                  <a:pt x="808" y="169"/>
                </a:lnTo>
                <a:lnTo>
                  <a:pt x="813" y="267"/>
                </a:lnTo>
                <a:lnTo>
                  <a:pt x="831" y="850"/>
                </a:lnTo>
                <a:lnTo>
                  <a:pt x="805" y="850"/>
                </a:lnTo>
                <a:lnTo>
                  <a:pt x="418" y="864"/>
                </a:lnTo>
                <a:lnTo>
                  <a:pt x="189" y="874"/>
                </a:lnTo>
                <a:lnTo>
                  <a:pt x="88" y="879"/>
                </a:lnTo>
                <a:lnTo>
                  <a:pt x="34" y="882"/>
                </a:lnTo>
                <a:lnTo>
                  <a:pt x="18" y="571"/>
                </a:lnTo>
                <a:lnTo>
                  <a:pt x="10" y="372"/>
                </a:lnTo>
                <a:lnTo>
                  <a:pt x="4" y="202"/>
                </a:lnTo>
                <a:lnTo>
                  <a:pt x="0" y="33"/>
                </a:lnTo>
                <a:lnTo>
                  <a:pt x="324" y="22"/>
                </a:lnTo>
                <a:lnTo>
                  <a:pt x="324" y="15"/>
                </a:lnTo>
                <a:lnTo>
                  <a:pt x="621" y="6"/>
                </a:lnTo>
                <a:lnTo>
                  <a:pt x="724" y="1"/>
                </a:lnTo>
                <a:lnTo>
                  <a:pt x="805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4" name="Freeform 84"/>
          <p:cNvSpPr>
            <a:spLocks/>
          </p:cNvSpPr>
          <p:nvPr/>
        </p:nvSpPr>
        <p:spPr bwMode="auto">
          <a:xfrm>
            <a:off x="7143750" y="4332288"/>
            <a:ext cx="366712" cy="336550"/>
          </a:xfrm>
          <a:custGeom>
            <a:avLst/>
            <a:gdLst>
              <a:gd name="T0" fmla="*/ 2147483646 w 924"/>
              <a:gd name="T1" fmla="*/ 2147483646 h 849"/>
              <a:gd name="T2" fmla="*/ 2147483646 w 924"/>
              <a:gd name="T3" fmla="*/ 2147483646 h 849"/>
              <a:gd name="T4" fmla="*/ 2147483646 w 924"/>
              <a:gd name="T5" fmla="*/ 2147483646 h 849"/>
              <a:gd name="T6" fmla="*/ 2147483646 w 924"/>
              <a:gd name="T7" fmla="*/ 2147483646 h 849"/>
              <a:gd name="T8" fmla="*/ 2147483646 w 924"/>
              <a:gd name="T9" fmla="*/ 2147483646 h 849"/>
              <a:gd name="T10" fmla="*/ 2147483646 w 924"/>
              <a:gd name="T11" fmla="*/ 2147483646 h 849"/>
              <a:gd name="T12" fmla="*/ 2147483646 w 924"/>
              <a:gd name="T13" fmla="*/ 2147483646 h 849"/>
              <a:gd name="T14" fmla="*/ 2147483646 w 924"/>
              <a:gd name="T15" fmla="*/ 2147483646 h 849"/>
              <a:gd name="T16" fmla="*/ 2147483646 w 924"/>
              <a:gd name="T17" fmla="*/ 2147483646 h 849"/>
              <a:gd name="T18" fmla="*/ 2147483646 w 924"/>
              <a:gd name="T19" fmla="*/ 2147483646 h 849"/>
              <a:gd name="T20" fmla="*/ 2147483646 w 924"/>
              <a:gd name="T21" fmla="*/ 2147483646 h 849"/>
              <a:gd name="T22" fmla="*/ 0 w 924"/>
              <a:gd name="T23" fmla="*/ 2147483646 h 849"/>
              <a:gd name="T24" fmla="*/ 0 w 924"/>
              <a:gd name="T25" fmla="*/ 2147483646 h 849"/>
              <a:gd name="T26" fmla="*/ 2147483646 w 924"/>
              <a:gd name="T27" fmla="*/ 2147483646 h 849"/>
              <a:gd name="T28" fmla="*/ 2147483646 w 924"/>
              <a:gd name="T29" fmla="*/ 2147483646 h 849"/>
              <a:gd name="T30" fmla="*/ 2147483646 w 924"/>
              <a:gd name="T31" fmla="*/ 0 h 849"/>
              <a:gd name="T32" fmla="*/ 2147483646 w 924"/>
              <a:gd name="T33" fmla="*/ 2147483646 h 849"/>
              <a:gd name="T34" fmla="*/ 2147483646 w 924"/>
              <a:gd name="T35" fmla="*/ 2147483646 h 849"/>
              <a:gd name="T36" fmla="*/ 2147483646 w 924"/>
              <a:gd name="T37" fmla="*/ 2147483646 h 8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24" h="849">
                <a:moveTo>
                  <a:pt x="920" y="174"/>
                </a:moveTo>
                <a:lnTo>
                  <a:pt x="920" y="468"/>
                </a:lnTo>
                <a:lnTo>
                  <a:pt x="924" y="615"/>
                </a:lnTo>
                <a:lnTo>
                  <a:pt x="924" y="669"/>
                </a:lnTo>
                <a:lnTo>
                  <a:pt x="849" y="671"/>
                </a:lnTo>
                <a:lnTo>
                  <a:pt x="600" y="672"/>
                </a:lnTo>
                <a:lnTo>
                  <a:pt x="605" y="842"/>
                </a:lnTo>
                <a:lnTo>
                  <a:pt x="551" y="842"/>
                </a:lnTo>
                <a:lnTo>
                  <a:pt x="336" y="846"/>
                </a:lnTo>
                <a:lnTo>
                  <a:pt x="3" y="849"/>
                </a:lnTo>
                <a:lnTo>
                  <a:pt x="2" y="552"/>
                </a:lnTo>
                <a:lnTo>
                  <a:pt x="0" y="414"/>
                </a:lnTo>
                <a:lnTo>
                  <a:pt x="0" y="198"/>
                </a:lnTo>
                <a:lnTo>
                  <a:pt x="108" y="168"/>
                </a:lnTo>
                <a:lnTo>
                  <a:pt x="273" y="168"/>
                </a:lnTo>
                <a:lnTo>
                  <a:pt x="276" y="0"/>
                </a:lnTo>
                <a:lnTo>
                  <a:pt x="758" y="90"/>
                </a:lnTo>
                <a:lnTo>
                  <a:pt x="756" y="173"/>
                </a:lnTo>
                <a:lnTo>
                  <a:pt x="920" y="17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5" name="Freeform 85"/>
          <p:cNvSpPr>
            <a:spLocks/>
          </p:cNvSpPr>
          <p:nvPr/>
        </p:nvSpPr>
        <p:spPr bwMode="auto">
          <a:xfrm>
            <a:off x="7824787" y="4238625"/>
            <a:ext cx="334963" cy="411163"/>
          </a:xfrm>
          <a:custGeom>
            <a:avLst/>
            <a:gdLst>
              <a:gd name="T0" fmla="*/ 2147483646 w 846"/>
              <a:gd name="T1" fmla="*/ 0 h 1035"/>
              <a:gd name="T2" fmla="*/ 2147483646 w 846"/>
              <a:gd name="T3" fmla="*/ 2147483646 h 1035"/>
              <a:gd name="T4" fmla="*/ 2147483646 w 846"/>
              <a:gd name="T5" fmla="*/ 2147483646 h 1035"/>
              <a:gd name="T6" fmla="*/ 2147483646 w 846"/>
              <a:gd name="T7" fmla="*/ 2147483646 h 1035"/>
              <a:gd name="T8" fmla="*/ 2147483646 w 846"/>
              <a:gd name="T9" fmla="*/ 2147483646 h 1035"/>
              <a:gd name="T10" fmla="*/ 2147483646 w 846"/>
              <a:gd name="T11" fmla="*/ 2147483646 h 1035"/>
              <a:gd name="T12" fmla="*/ 2147483646 w 846"/>
              <a:gd name="T13" fmla="*/ 2147483646 h 1035"/>
              <a:gd name="T14" fmla="*/ 2147483646 w 846"/>
              <a:gd name="T15" fmla="*/ 2147483646 h 1035"/>
              <a:gd name="T16" fmla="*/ 2147483646 w 846"/>
              <a:gd name="T17" fmla="*/ 2147483646 h 1035"/>
              <a:gd name="T18" fmla="*/ 2147483646 w 846"/>
              <a:gd name="T19" fmla="*/ 2147483646 h 1035"/>
              <a:gd name="T20" fmla="*/ 2147483646 w 846"/>
              <a:gd name="T21" fmla="*/ 2147483646 h 1035"/>
              <a:gd name="T22" fmla="*/ 0 w 846"/>
              <a:gd name="T23" fmla="*/ 2147483646 h 1035"/>
              <a:gd name="T24" fmla="*/ 2147483646 w 846"/>
              <a:gd name="T25" fmla="*/ 2147483646 h 1035"/>
              <a:gd name="T26" fmla="*/ 2147483646 w 846"/>
              <a:gd name="T27" fmla="*/ 2147483646 h 1035"/>
              <a:gd name="T28" fmla="*/ 2147483646 w 846"/>
              <a:gd name="T29" fmla="*/ 2147483646 h 1035"/>
              <a:gd name="T30" fmla="*/ 2147483646 w 846"/>
              <a:gd name="T31" fmla="*/ 2147483646 h 1035"/>
              <a:gd name="T32" fmla="*/ 2147483646 w 846"/>
              <a:gd name="T33" fmla="*/ 2147483646 h 1035"/>
              <a:gd name="T34" fmla="*/ 2147483646 w 846"/>
              <a:gd name="T35" fmla="*/ 0 h 103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6" h="1035">
                <a:moveTo>
                  <a:pt x="705" y="0"/>
                </a:moveTo>
                <a:lnTo>
                  <a:pt x="715" y="126"/>
                </a:lnTo>
                <a:lnTo>
                  <a:pt x="760" y="366"/>
                </a:lnTo>
                <a:lnTo>
                  <a:pt x="804" y="608"/>
                </a:lnTo>
                <a:lnTo>
                  <a:pt x="816" y="849"/>
                </a:lnTo>
                <a:lnTo>
                  <a:pt x="846" y="1005"/>
                </a:lnTo>
                <a:lnTo>
                  <a:pt x="519" y="1020"/>
                </a:lnTo>
                <a:lnTo>
                  <a:pt x="480" y="1023"/>
                </a:lnTo>
                <a:lnTo>
                  <a:pt x="171" y="1035"/>
                </a:lnTo>
                <a:lnTo>
                  <a:pt x="165" y="782"/>
                </a:lnTo>
                <a:lnTo>
                  <a:pt x="3" y="785"/>
                </a:lnTo>
                <a:lnTo>
                  <a:pt x="0" y="701"/>
                </a:lnTo>
                <a:lnTo>
                  <a:pt x="24" y="699"/>
                </a:lnTo>
                <a:lnTo>
                  <a:pt x="18" y="407"/>
                </a:lnTo>
                <a:lnTo>
                  <a:pt x="4" y="29"/>
                </a:lnTo>
                <a:lnTo>
                  <a:pt x="165" y="21"/>
                </a:lnTo>
                <a:lnTo>
                  <a:pt x="571" y="6"/>
                </a:lnTo>
                <a:lnTo>
                  <a:pt x="705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6" name="Freeform 86"/>
          <p:cNvSpPr>
            <a:spLocks/>
          </p:cNvSpPr>
          <p:nvPr/>
        </p:nvSpPr>
        <p:spPr bwMode="auto">
          <a:xfrm>
            <a:off x="7145337" y="4665663"/>
            <a:ext cx="241300" cy="273050"/>
          </a:xfrm>
          <a:custGeom>
            <a:avLst/>
            <a:gdLst>
              <a:gd name="T0" fmla="*/ 2147483646 w 609"/>
              <a:gd name="T1" fmla="*/ 2147483646 h 688"/>
              <a:gd name="T2" fmla="*/ 2147483646 w 609"/>
              <a:gd name="T3" fmla="*/ 0 h 688"/>
              <a:gd name="T4" fmla="*/ 2147483646 w 609"/>
              <a:gd name="T5" fmla="*/ 0 h 688"/>
              <a:gd name="T6" fmla="*/ 2147483646 w 609"/>
              <a:gd name="T7" fmla="*/ 2147483646 h 688"/>
              <a:gd name="T8" fmla="*/ 0 w 609"/>
              <a:gd name="T9" fmla="*/ 2147483646 h 688"/>
              <a:gd name="T10" fmla="*/ 0 w 609"/>
              <a:gd name="T11" fmla="*/ 2147483646 h 688"/>
              <a:gd name="T12" fmla="*/ 0 w 609"/>
              <a:gd name="T13" fmla="*/ 2147483646 h 688"/>
              <a:gd name="T14" fmla="*/ 2147483646 w 609"/>
              <a:gd name="T15" fmla="*/ 2147483646 h 688"/>
              <a:gd name="T16" fmla="*/ 2147483646 w 609"/>
              <a:gd name="T17" fmla="*/ 2147483646 h 688"/>
              <a:gd name="T18" fmla="*/ 2147483646 w 609"/>
              <a:gd name="T19" fmla="*/ 2147483646 h 688"/>
              <a:gd name="T20" fmla="*/ 2147483646 w 609"/>
              <a:gd name="T21" fmla="*/ 2147483646 h 688"/>
              <a:gd name="T22" fmla="*/ 2147483646 w 609"/>
              <a:gd name="T23" fmla="*/ 2147483646 h 688"/>
              <a:gd name="T24" fmla="*/ 2147483646 w 609"/>
              <a:gd name="T25" fmla="*/ 2147483646 h 688"/>
              <a:gd name="T26" fmla="*/ 2147483646 w 609"/>
              <a:gd name="T27" fmla="*/ 2147483646 h 688"/>
              <a:gd name="T28" fmla="*/ 2147483646 w 609"/>
              <a:gd name="T29" fmla="*/ 2147483646 h 688"/>
              <a:gd name="T30" fmla="*/ 2147483646 w 609"/>
              <a:gd name="T31" fmla="*/ 2147483646 h 688"/>
              <a:gd name="T32" fmla="*/ 2147483646 w 609"/>
              <a:gd name="T33" fmla="*/ 2147483646 h 688"/>
              <a:gd name="T34" fmla="*/ 2147483646 w 609"/>
              <a:gd name="T35" fmla="*/ 2147483646 h 6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88">
                <a:moveTo>
                  <a:pt x="602" y="339"/>
                </a:moveTo>
                <a:lnTo>
                  <a:pt x="602" y="0"/>
                </a:lnTo>
                <a:lnTo>
                  <a:pt x="548" y="0"/>
                </a:lnTo>
                <a:lnTo>
                  <a:pt x="333" y="4"/>
                </a:lnTo>
                <a:lnTo>
                  <a:pt x="0" y="7"/>
                </a:lnTo>
                <a:lnTo>
                  <a:pt x="0" y="15"/>
                </a:lnTo>
                <a:lnTo>
                  <a:pt x="0" y="28"/>
                </a:lnTo>
                <a:lnTo>
                  <a:pt x="2" y="255"/>
                </a:lnTo>
                <a:lnTo>
                  <a:pt x="5" y="579"/>
                </a:lnTo>
                <a:lnTo>
                  <a:pt x="5" y="688"/>
                </a:lnTo>
                <a:lnTo>
                  <a:pt x="161" y="687"/>
                </a:lnTo>
                <a:lnTo>
                  <a:pt x="194" y="687"/>
                </a:lnTo>
                <a:lnTo>
                  <a:pt x="287" y="687"/>
                </a:lnTo>
                <a:lnTo>
                  <a:pt x="333" y="685"/>
                </a:lnTo>
                <a:lnTo>
                  <a:pt x="504" y="681"/>
                </a:lnTo>
                <a:lnTo>
                  <a:pt x="609" y="678"/>
                </a:lnTo>
                <a:lnTo>
                  <a:pt x="600" y="340"/>
                </a:lnTo>
                <a:lnTo>
                  <a:pt x="602" y="33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7" name="Freeform 87"/>
          <p:cNvSpPr>
            <a:spLocks/>
          </p:cNvSpPr>
          <p:nvPr/>
        </p:nvSpPr>
        <p:spPr bwMode="auto">
          <a:xfrm>
            <a:off x="7891462" y="4638675"/>
            <a:ext cx="317500" cy="498475"/>
          </a:xfrm>
          <a:custGeom>
            <a:avLst/>
            <a:gdLst>
              <a:gd name="T0" fmla="*/ 2147483646 w 799"/>
              <a:gd name="T1" fmla="*/ 2147483646 h 1256"/>
              <a:gd name="T2" fmla="*/ 2147483646 w 799"/>
              <a:gd name="T3" fmla="*/ 2147483646 h 1256"/>
              <a:gd name="T4" fmla="*/ 2147483646 w 799"/>
              <a:gd name="T5" fmla="*/ 2147483646 h 1256"/>
              <a:gd name="T6" fmla="*/ 2147483646 w 799"/>
              <a:gd name="T7" fmla="*/ 2147483646 h 1256"/>
              <a:gd name="T8" fmla="*/ 2147483646 w 799"/>
              <a:gd name="T9" fmla="*/ 2147483646 h 1256"/>
              <a:gd name="T10" fmla="*/ 2147483646 w 799"/>
              <a:gd name="T11" fmla="*/ 2147483646 h 1256"/>
              <a:gd name="T12" fmla="*/ 2147483646 w 799"/>
              <a:gd name="T13" fmla="*/ 2147483646 h 1256"/>
              <a:gd name="T14" fmla="*/ 2147483646 w 799"/>
              <a:gd name="T15" fmla="*/ 2147483646 h 1256"/>
              <a:gd name="T16" fmla="*/ 2147483646 w 799"/>
              <a:gd name="T17" fmla="*/ 2147483646 h 1256"/>
              <a:gd name="T18" fmla="*/ 2147483646 w 799"/>
              <a:gd name="T19" fmla="*/ 2147483646 h 1256"/>
              <a:gd name="T20" fmla="*/ 2147483646 w 799"/>
              <a:gd name="T21" fmla="*/ 2147483646 h 1256"/>
              <a:gd name="T22" fmla="*/ 2147483646 w 799"/>
              <a:gd name="T23" fmla="*/ 2147483646 h 1256"/>
              <a:gd name="T24" fmla="*/ 2147483646 w 799"/>
              <a:gd name="T25" fmla="*/ 2147483646 h 1256"/>
              <a:gd name="T26" fmla="*/ 2147483646 w 799"/>
              <a:gd name="T27" fmla="*/ 2147483646 h 1256"/>
              <a:gd name="T28" fmla="*/ 2147483646 w 799"/>
              <a:gd name="T29" fmla="*/ 2147483646 h 1256"/>
              <a:gd name="T30" fmla="*/ 2147483646 w 799"/>
              <a:gd name="T31" fmla="*/ 2147483646 h 1256"/>
              <a:gd name="T32" fmla="*/ 2147483646 w 799"/>
              <a:gd name="T33" fmla="*/ 2147483646 h 1256"/>
              <a:gd name="T34" fmla="*/ 2147483646 w 799"/>
              <a:gd name="T35" fmla="*/ 2147483646 h 1256"/>
              <a:gd name="T36" fmla="*/ 2147483646 w 799"/>
              <a:gd name="T37" fmla="*/ 2147483646 h 1256"/>
              <a:gd name="T38" fmla="*/ 2147483646 w 799"/>
              <a:gd name="T39" fmla="*/ 2147483646 h 1256"/>
              <a:gd name="T40" fmla="*/ 2147483646 w 799"/>
              <a:gd name="T41" fmla="*/ 2147483646 h 1256"/>
              <a:gd name="T42" fmla="*/ 2147483646 w 799"/>
              <a:gd name="T43" fmla="*/ 2147483646 h 1256"/>
              <a:gd name="T44" fmla="*/ 2147483646 w 799"/>
              <a:gd name="T45" fmla="*/ 2147483646 h 1256"/>
              <a:gd name="T46" fmla="*/ 2147483646 w 799"/>
              <a:gd name="T47" fmla="*/ 2147483646 h 1256"/>
              <a:gd name="T48" fmla="*/ 2147483646 w 799"/>
              <a:gd name="T49" fmla="*/ 2147483646 h 1256"/>
              <a:gd name="T50" fmla="*/ 2147483646 w 799"/>
              <a:gd name="T51" fmla="*/ 2147483646 h 1256"/>
              <a:gd name="T52" fmla="*/ 2147483646 w 799"/>
              <a:gd name="T53" fmla="*/ 2147483646 h 1256"/>
              <a:gd name="T54" fmla="*/ 2147483646 w 799"/>
              <a:gd name="T55" fmla="*/ 2147483646 h 1256"/>
              <a:gd name="T56" fmla="*/ 2147483646 w 799"/>
              <a:gd name="T57" fmla="*/ 2147483646 h 1256"/>
              <a:gd name="T58" fmla="*/ 2147483646 w 799"/>
              <a:gd name="T59" fmla="*/ 2147483646 h 1256"/>
              <a:gd name="T60" fmla="*/ 2147483646 w 799"/>
              <a:gd name="T61" fmla="*/ 2147483646 h 1256"/>
              <a:gd name="T62" fmla="*/ 2147483646 w 799"/>
              <a:gd name="T63" fmla="*/ 2147483646 h 1256"/>
              <a:gd name="T64" fmla="*/ 2147483646 w 799"/>
              <a:gd name="T65" fmla="*/ 2147483646 h 1256"/>
              <a:gd name="T66" fmla="*/ 2147483646 w 799"/>
              <a:gd name="T67" fmla="*/ 2147483646 h 1256"/>
              <a:gd name="T68" fmla="*/ 2147483646 w 799"/>
              <a:gd name="T69" fmla="*/ 2147483646 h 1256"/>
              <a:gd name="T70" fmla="*/ 2147483646 w 799"/>
              <a:gd name="T71" fmla="*/ 0 h 1256"/>
              <a:gd name="T72" fmla="*/ 2147483646 w 799"/>
              <a:gd name="T73" fmla="*/ 2147483646 h 1256"/>
              <a:gd name="T74" fmla="*/ 2147483646 w 799"/>
              <a:gd name="T75" fmla="*/ 2147483646 h 1256"/>
              <a:gd name="T76" fmla="*/ 0 w 799"/>
              <a:gd name="T77" fmla="*/ 2147483646 h 1256"/>
              <a:gd name="T78" fmla="*/ 2147483646 w 799"/>
              <a:gd name="T79" fmla="*/ 2147483646 h 1256"/>
              <a:gd name="T80" fmla="*/ 2147483646 w 799"/>
              <a:gd name="T81" fmla="*/ 2147483646 h 1256"/>
              <a:gd name="T82" fmla="*/ 2147483646 w 799"/>
              <a:gd name="T83" fmla="*/ 2147483646 h 1256"/>
              <a:gd name="T84" fmla="*/ 2147483646 w 799"/>
              <a:gd name="T85" fmla="*/ 2147483646 h 1256"/>
              <a:gd name="T86" fmla="*/ 2147483646 w 799"/>
              <a:gd name="T87" fmla="*/ 2147483646 h 1256"/>
              <a:gd name="T88" fmla="*/ 2147483646 w 799"/>
              <a:gd name="T89" fmla="*/ 2147483646 h 12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99" h="1256">
                <a:moveTo>
                  <a:pt x="367" y="941"/>
                </a:moveTo>
                <a:lnTo>
                  <a:pt x="508" y="969"/>
                </a:lnTo>
                <a:lnTo>
                  <a:pt x="508" y="999"/>
                </a:lnTo>
                <a:lnTo>
                  <a:pt x="430" y="1050"/>
                </a:lnTo>
                <a:lnTo>
                  <a:pt x="424" y="1256"/>
                </a:lnTo>
                <a:lnTo>
                  <a:pt x="429" y="1256"/>
                </a:lnTo>
                <a:lnTo>
                  <a:pt x="450" y="1227"/>
                </a:lnTo>
                <a:lnTo>
                  <a:pt x="457" y="1211"/>
                </a:lnTo>
                <a:lnTo>
                  <a:pt x="486" y="1185"/>
                </a:lnTo>
                <a:lnTo>
                  <a:pt x="508" y="1181"/>
                </a:lnTo>
                <a:lnTo>
                  <a:pt x="660" y="1050"/>
                </a:lnTo>
                <a:lnTo>
                  <a:pt x="667" y="1025"/>
                </a:lnTo>
                <a:lnTo>
                  <a:pt x="666" y="972"/>
                </a:lnTo>
                <a:lnTo>
                  <a:pt x="702" y="869"/>
                </a:lnTo>
                <a:lnTo>
                  <a:pt x="702" y="840"/>
                </a:lnTo>
                <a:lnTo>
                  <a:pt x="724" y="785"/>
                </a:lnTo>
                <a:lnTo>
                  <a:pt x="718" y="740"/>
                </a:lnTo>
                <a:lnTo>
                  <a:pt x="705" y="696"/>
                </a:lnTo>
                <a:lnTo>
                  <a:pt x="708" y="663"/>
                </a:lnTo>
                <a:lnTo>
                  <a:pt x="717" y="642"/>
                </a:lnTo>
                <a:lnTo>
                  <a:pt x="723" y="605"/>
                </a:lnTo>
                <a:lnTo>
                  <a:pt x="720" y="543"/>
                </a:lnTo>
                <a:lnTo>
                  <a:pt x="741" y="468"/>
                </a:lnTo>
                <a:lnTo>
                  <a:pt x="751" y="447"/>
                </a:lnTo>
                <a:lnTo>
                  <a:pt x="777" y="419"/>
                </a:lnTo>
                <a:lnTo>
                  <a:pt x="793" y="390"/>
                </a:lnTo>
                <a:lnTo>
                  <a:pt x="799" y="371"/>
                </a:lnTo>
                <a:lnTo>
                  <a:pt x="787" y="354"/>
                </a:lnTo>
                <a:lnTo>
                  <a:pt x="783" y="341"/>
                </a:lnTo>
                <a:lnTo>
                  <a:pt x="784" y="330"/>
                </a:lnTo>
                <a:lnTo>
                  <a:pt x="790" y="318"/>
                </a:lnTo>
                <a:lnTo>
                  <a:pt x="790" y="317"/>
                </a:lnTo>
                <a:lnTo>
                  <a:pt x="787" y="315"/>
                </a:lnTo>
                <a:lnTo>
                  <a:pt x="691" y="86"/>
                </a:lnTo>
                <a:lnTo>
                  <a:pt x="691" y="84"/>
                </a:lnTo>
                <a:lnTo>
                  <a:pt x="675" y="0"/>
                </a:lnTo>
                <a:lnTo>
                  <a:pt x="348" y="15"/>
                </a:lnTo>
                <a:lnTo>
                  <a:pt x="309" y="18"/>
                </a:lnTo>
                <a:lnTo>
                  <a:pt x="0" y="30"/>
                </a:lnTo>
                <a:lnTo>
                  <a:pt x="12" y="360"/>
                </a:lnTo>
                <a:lnTo>
                  <a:pt x="10" y="360"/>
                </a:lnTo>
                <a:lnTo>
                  <a:pt x="16" y="531"/>
                </a:lnTo>
                <a:lnTo>
                  <a:pt x="270" y="528"/>
                </a:lnTo>
                <a:lnTo>
                  <a:pt x="352" y="524"/>
                </a:lnTo>
                <a:lnTo>
                  <a:pt x="367" y="94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8" name="Freeform 88"/>
          <p:cNvSpPr>
            <a:spLocks/>
          </p:cNvSpPr>
          <p:nvPr/>
        </p:nvSpPr>
        <p:spPr bwMode="auto">
          <a:xfrm>
            <a:off x="7508875" y="4210050"/>
            <a:ext cx="325437" cy="387350"/>
          </a:xfrm>
          <a:custGeom>
            <a:avLst/>
            <a:gdLst>
              <a:gd name="T0" fmla="*/ 2147483646 w 818"/>
              <a:gd name="T1" fmla="*/ 2147483646 h 976"/>
              <a:gd name="T2" fmla="*/ 2147483646 w 818"/>
              <a:gd name="T3" fmla="*/ 2147483646 h 976"/>
              <a:gd name="T4" fmla="*/ 2147483646 w 818"/>
              <a:gd name="T5" fmla="*/ 2147483646 h 976"/>
              <a:gd name="T6" fmla="*/ 2147483646 w 818"/>
              <a:gd name="T7" fmla="*/ 2147483646 h 976"/>
              <a:gd name="T8" fmla="*/ 2147483646 w 818"/>
              <a:gd name="T9" fmla="*/ 2147483646 h 976"/>
              <a:gd name="T10" fmla="*/ 2147483646 w 818"/>
              <a:gd name="T11" fmla="*/ 2147483646 h 976"/>
              <a:gd name="T12" fmla="*/ 2147483646 w 818"/>
              <a:gd name="T13" fmla="*/ 2147483646 h 976"/>
              <a:gd name="T14" fmla="*/ 2147483646 w 818"/>
              <a:gd name="T15" fmla="*/ 2147483646 h 976"/>
              <a:gd name="T16" fmla="*/ 2147483646 w 818"/>
              <a:gd name="T17" fmla="*/ 2147483646 h 976"/>
              <a:gd name="T18" fmla="*/ 2147483646 w 818"/>
              <a:gd name="T19" fmla="*/ 2147483646 h 976"/>
              <a:gd name="T20" fmla="*/ 2147483646 w 818"/>
              <a:gd name="T21" fmla="*/ 2147483646 h 976"/>
              <a:gd name="T22" fmla="*/ 2147483646 w 818"/>
              <a:gd name="T23" fmla="*/ 2147483646 h 976"/>
              <a:gd name="T24" fmla="*/ 2147483646 w 818"/>
              <a:gd name="T25" fmla="*/ 2147483646 h 976"/>
              <a:gd name="T26" fmla="*/ 0 w 818"/>
              <a:gd name="T27" fmla="*/ 2147483646 h 976"/>
              <a:gd name="T28" fmla="*/ 0 w 818"/>
              <a:gd name="T29" fmla="*/ 2147483646 h 976"/>
              <a:gd name="T30" fmla="*/ 2147483646 w 818"/>
              <a:gd name="T31" fmla="*/ 2147483646 h 976"/>
              <a:gd name="T32" fmla="*/ 2147483646 w 818"/>
              <a:gd name="T33" fmla="*/ 2147483646 h 976"/>
              <a:gd name="T34" fmla="*/ 2147483646 w 818"/>
              <a:gd name="T35" fmla="*/ 2147483646 h 976"/>
              <a:gd name="T36" fmla="*/ 2147483646 w 818"/>
              <a:gd name="T37" fmla="*/ 2147483646 h 976"/>
              <a:gd name="T38" fmla="*/ 2147483646 w 818"/>
              <a:gd name="T39" fmla="*/ 2147483646 h 976"/>
              <a:gd name="T40" fmla="*/ 2147483646 w 818"/>
              <a:gd name="T41" fmla="*/ 2147483646 h 976"/>
              <a:gd name="T42" fmla="*/ 2147483646 w 818"/>
              <a:gd name="T43" fmla="*/ 0 h 976"/>
              <a:gd name="T44" fmla="*/ 2147483646 w 818"/>
              <a:gd name="T45" fmla="*/ 2147483646 h 976"/>
              <a:gd name="T46" fmla="*/ 2147483646 w 818"/>
              <a:gd name="T47" fmla="*/ 2147483646 h 9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18" h="976">
                <a:moveTo>
                  <a:pt x="798" y="102"/>
                </a:moveTo>
                <a:lnTo>
                  <a:pt x="812" y="480"/>
                </a:lnTo>
                <a:lnTo>
                  <a:pt x="818" y="772"/>
                </a:lnTo>
                <a:lnTo>
                  <a:pt x="794" y="774"/>
                </a:lnTo>
                <a:lnTo>
                  <a:pt x="473" y="783"/>
                </a:lnTo>
                <a:lnTo>
                  <a:pt x="477" y="951"/>
                </a:lnTo>
                <a:lnTo>
                  <a:pt x="329" y="973"/>
                </a:lnTo>
                <a:lnTo>
                  <a:pt x="275" y="975"/>
                </a:lnTo>
                <a:lnTo>
                  <a:pt x="147" y="975"/>
                </a:lnTo>
                <a:lnTo>
                  <a:pt x="6" y="976"/>
                </a:lnTo>
                <a:lnTo>
                  <a:pt x="6" y="922"/>
                </a:lnTo>
                <a:lnTo>
                  <a:pt x="2" y="775"/>
                </a:lnTo>
                <a:lnTo>
                  <a:pt x="2" y="481"/>
                </a:lnTo>
                <a:lnTo>
                  <a:pt x="0" y="439"/>
                </a:lnTo>
                <a:lnTo>
                  <a:pt x="0" y="258"/>
                </a:lnTo>
                <a:lnTo>
                  <a:pt x="89" y="202"/>
                </a:lnTo>
                <a:lnTo>
                  <a:pt x="102" y="190"/>
                </a:lnTo>
                <a:lnTo>
                  <a:pt x="108" y="183"/>
                </a:lnTo>
                <a:lnTo>
                  <a:pt x="275" y="34"/>
                </a:lnTo>
                <a:lnTo>
                  <a:pt x="294" y="37"/>
                </a:lnTo>
                <a:lnTo>
                  <a:pt x="315" y="1"/>
                </a:lnTo>
                <a:lnTo>
                  <a:pt x="318" y="0"/>
                </a:lnTo>
                <a:lnTo>
                  <a:pt x="320" y="117"/>
                </a:lnTo>
                <a:lnTo>
                  <a:pt x="798" y="10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39" name="Rectangle 89"/>
          <p:cNvSpPr>
            <a:spLocks noChangeArrowheads="1"/>
          </p:cNvSpPr>
          <p:nvPr/>
        </p:nvSpPr>
        <p:spPr bwMode="auto">
          <a:xfrm>
            <a:off x="6553200" y="4451350"/>
            <a:ext cx="3349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Montcalm</a:t>
            </a:r>
            <a:endParaRPr lang="en-US" altLang="en-US" sz="1800"/>
          </a:p>
        </p:txBody>
      </p:sp>
      <p:sp>
        <p:nvSpPr>
          <p:cNvPr id="23640" name="Rectangle 90"/>
          <p:cNvSpPr>
            <a:spLocks noChangeArrowheads="1"/>
          </p:cNvSpPr>
          <p:nvPr/>
        </p:nvSpPr>
        <p:spPr bwMode="auto">
          <a:xfrm>
            <a:off x="6507162" y="4211638"/>
            <a:ext cx="2921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Mecosta</a:t>
            </a:r>
            <a:endParaRPr lang="en-US" altLang="en-US" sz="1800"/>
          </a:p>
        </p:txBody>
      </p:sp>
      <p:sp>
        <p:nvSpPr>
          <p:cNvPr id="23641" name="Rectangle 91"/>
          <p:cNvSpPr>
            <a:spLocks noChangeArrowheads="1"/>
          </p:cNvSpPr>
          <p:nvPr/>
        </p:nvSpPr>
        <p:spPr bwMode="auto">
          <a:xfrm>
            <a:off x="6767512" y="4291013"/>
            <a:ext cx="2682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Isabella</a:t>
            </a:r>
            <a:endParaRPr lang="en-US" altLang="en-US" sz="1800"/>
          </a:p>
        </p:txBody>
      </p:sp>
      <p:sp>
        <p:nvSpPr>
          <p:cNvPr id="23642" name="Rectangle 92"/>
          <p:cNvSpPr>
            <a:spLocks noChangeArrowheads="1"/>
          </p:cNvSpPr>
          <p:nvPr/>
        </p:nvSpPr>
        <p:spPr bwMode="auto">
          <a:xfrm>
            <a:off x="6496050" y="4029075"/>
            <a:ext cx="2825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Osceola</a:t>
            </a:r>
            <a:endParaRPr lang="en-US" altLang="en-US" sz="1800"/>
          </a:p>
        </p:txBody>
      </p:sp>
      <p:sp>
        <p:nvSpPr>
          <p:cNvPr id="23643" name="Rectangle 93"/>
          <p:cNvSpPr>
            <a:spLocks noChangeArrowheads="1"/>
          </p:cNvSpPr>
          <p:nvPr/>
        </p:nvSpPr>
        <p:spPr bwMode="auto">
          <a:xfrm>
            <a:off x="6813550" y="3916363"/>
            <a:ext cx="187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Clare</a:t>
            </a:r>
            <a:endParaRPr lang="en-US" altLang="en-US" sz="1800"/>
          </a:p>
        </p:txBody>
      </p:sp>
      <p:sp>
        <p:nvSpPr>
          <p:cNvPr id="23644" name="Rectangle 94"/>
          <p:cNvSpPr>
            <a:spLocks noChangeArrowheads="1"/>
          </p:cNvSpPr>
          <p:nvPr/>
        </p:nvSpPr>
        <p:spPr bwMode="auto">
          <a:xfrm>
            <a:off x="7143750" y="3757613"/>
            <a:ext cx="3095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Ogemaw</a:t>
            </a:r>
            <a:endParaRPr lang="en-US" altLang="en-US" sz="1800"/>
          </a:p>
        </p:txBody>
      </p:sp>
      <p:sp>
        <p:nvSpPr>
          <p:cNvPr id="23645" name="Rectangle 95"/>
          <p:cNvSpPr>
            <a:spLocks noChangeArrowheads="1"/>
          </p:cNvSpPr>
          <p:nvPr/>
        </p:nvSpPr>
        <p:spPr bwMode="auto">
          <a:xfrm>
            <a:off x="6824662" y="3643313"/>
            <a:ext cx="4349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Roscommon</a:t>
            </a:r>
            <a:endParaRPr lang="en-US" altLang="en-US" sz="1800"/>
          </a:p>
        </p:txBody>
      </p:sp>
      <p:sp>
        <p:nvSpPr>
          <p:cNvPr id="23646" name="Rectangle 96"/>
          <p:cNvSpPr>
            <a:spLocks noChangeArrowheads="1"/>
          </p:cNvSpPr>
          <p:nvPr/>
        </p:nvSpPr>
        <p:spPr bwMode="auto">
          <a:xfrm>
            <a:off x="6586537" y="3757613"/>
            <a:ext cx="3714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Missaukee</a:t>
            </a:r>
            <a:endParaRPr lang="en-US" altLang="en-US" sz="1800"/>
          </a:p>
        </p:txBody>
      </p:sp>
      <p:sp>
        <p:nvSpPr>
          <p:cNvPr id="23647" name="Rectangle 97"/>
          <p:cNvSpPr>
            <a:spLocks noChangeArrowheads="1"/>
          </p:cNvSpPr>
          <p:nvPr/>
        </p:nvSpPr>
        <p:spPr bwMode="auto">
          <a:xfrm>
            <a:off x="6359525" y="3643313"/>
            <a:ext cx="2873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Wexford</a:t>
            </a:r>
            <a:endParaRPr lang="en-US" altLang="en-US" sz="1800"/>
          </a:p>
        </p:txBody>
      </p:sp>
      <p:sp>
        <p:nvSpPr>
          <p:cNvPr id="23648" name="Rectangle 98"/>
          <p:cNvSpPr>
            <a:spLocks noChangeArrowheads="1"/>
          </p:cNvSpPr>
          <p:nvPr/>
        </p:nvSpPr>
        <p:spPr bwMode="auto">
          <a:xfrm>
            <a:off x="7461250" y="3495675"/>
            <a:ext cx="2381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Alcona</a:t>
            </a:r>
            <a:endParaRPr lang="en-US" altLang="en-US" sz="1800"/>
          </a:p>
        </p:txBody>
      </p:sp>
      <p:sp>
        <p:nvSpPr>
          <p:cNvPr id="23649" name="Rectangle 99"/>
          <p:cNvSpPr>
            <a:spLocks noChangeArrowheads="1"/>
          </p:cNvSpPr>
          <p:nvPr/>
        </p:nvSpPr>
        <p:spPr bwMode="auto">
          <a:xfrm>
            <a:off x="6881812" y="3381375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 sz="1800"/>
          </a:p>
        </p:txBody>
      </p:sp>
      <p:sp>
        <p:nvSpPr>
          <p:cNvPr id="23650" name="Rectangle 100"/>
          <p:cNvSpPr>
            <a:spLocks noChangeArrowheads="1"/>
          </p:cNvSpPr>
          <p:nvPr/>
        </p:nvSpPr>
        <p:spPr bwMode="auto">
          <a:xfrm>
            <a:off x="6245225" y="3427413"/>
            <a:ext cx="5397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Grand Traverse</a:t>
            </a:r>
            <a:endParaRPr lang="en-US" altLang="en-US" sz="1800"/>
          </a:p>
        </p:txBody>
      </p:sp>
      <p:sp>
        <p:nvSpPr>
          <p:cNvPr id="23651" name="Rectangle 101"/>
          <p:cNvSpPr>
            <a:spLocks noChangeArrowheads="1"/>
          </p:cNvSpPr>
          <p:nvPr/>
        </p:nvSpPr>
        <p:spPr bwMode="auto">
          <a:xfrm>
            <a:off x="6132512" y="3517900"/>
            <a:ext cx="2365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Benzie</a:t>
            </a:r>
            <a:endParaRPr lang="en-US" altLang="en-US" sz="1800"/>
          </a:p>
        </p:txBody>
      </p:sp>
      <p:sp>
        <p:nvSpPr>
          <p:cNvPr id="23652" name="Rectangle 102"/>
          <p:cNvSpPr>
            <a:spLocks noChangeArrowheads="1"/>
          </p:cNvSpPr>
          <p:nvPr/>
        </p:nvSpPr>
        <p:spPr bwMode="auto">
          <a:xfrm>
            <a:off x="6619875" y="3495675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Kalkaska</a:t>
            </a:r>
            <a:endParaRPr lang="en-US" altLang="en-US" sz="1800"/>
          </a:p>
        </p:txBody>
      </p:sp>
      <p:sp>
        <p:nvSpPr>
          <p:cNvPr id="23653" name="Rectangle 103"/>
          <p:cNvSpPr>
            <a:spLocks noChangeArrowheads="1"/>
          </p:cNvSpPr>
          <p:nvPr/>
        </p:nvSpPr>
        <p:spPr bwMode="auto">
          <a:xfrm>
            <a:off x="7473950" y="3222625"/>
            <a:ext cx="2413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Alpena</a:t>
            </a:r>
            <a:endParaRPr lang="en-US" altLang="en-US" sz="1800"/>
          </a:p>
        </p:txBody>
      </p:sp>
      <p:sp>
        <p:nvSpPr>
          <p:cNvPr id="23654" name="Rectangle 104"/>
          <p:cNvSpPr>
            <a:spLocks noChangeArrowheads="1"/>
          </p:cNvSpPr>
          <p:nvPr/>
        </p:nvSpPr>
        <p:spPr bwMode="auto">
          <a:xfrm>
            <a:off x="7064375" y="3119438"/>
            <a:ext cx="4683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Montmorency</a:t>
            </a:r>
            <a:endParaRPr lang="en-US" altLang="en-US" sz="1800"/>
          </a:p>
        </p:txBody>
      </p:sp>
      <p:sp>
        <p:nvSpPr>
          <p:cNvPr id="23655" name="Rectangle 105"/>
          <p:cNvSpPr>
            <a:spLocks noChangeArrowheads="1"/>
          </p:cNvSpPr>
          <p:nvPr/>
        </p:nvSpPr>
        <p:spPr bwMode="auto">
          <a:xfrm>
            <a:off x="6745287" y="2733675"/>
            <a:ext cx="2428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Emmet</a:t>
            </a:r>
            <a:endParaRPr lang="en-US" altLang="en-US" sz="1800"/>
          </a:p>
        </p:txBody>
      </p:sp>
      <p:sp>
        <p:nvSpPr>
          <p:cNvPr id="23656" name="Rectangle 106"/>
          <p:cNvSpPr>
            <a:spLocks noChangeArrowheads="1"/>
          </p:cNvSpPr>
          <p:nvPr/>
        </p:nvSpPr>
        <p:spPr bwMode="auto">
          <a:xfrm>
            <a:off x="7258050" y="2938463"/>
            <a:ext cx="428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Presque Isle</a:t>
            </a:r>
            <a:endParaRPr lang="en-US" altLang="en-US" sz="1800"/>
          </a:p>
        </p:txBody>
      </p:sp>
      <p:sp>
        <p:nvSpPr>
          <p:cNvPr id="23657" name="Rectangle 107"/>
          <p:cNvSpPr>
            <a:spLocks noChangeArrowheads="1"/>
          </p:cNvSpPr>
          <p:nvPr/>
        </p:nvSpPr>
        <p:spPr bwMode="auto">
          <a:xfrm>
            <a:off x="5688012" y="2460625"/>
            <a:ext cx="1809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Delta</a:t>
            </a:r>
            <a:endParaRPr lang="en-US" altLang="en-US" sz="1800"/>
          </a:p>
        </p:txBody>
      </p:sp>
      <p:sp>
        <p:nvSpPr>
          <p:cNvPr id="23658" name="Rectangle 108"/>
          <p:cNvSpPr>
            <a:spLocks noChangeArrowheads="1"/>
          </p:cNvSpPr>
          <p:nvPr/>
        </p:nvSpPr>
        <p:spPr bwMode="auto">
          <a:xfrm>
            <a:off x="6062662" y="5349875"/>
            <a:ext cx="3651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Van Buren</a:t>
            </a:r>
            <a:endParaRPr lang="en-US" altLang="en-US" sz="1800"/>
          </a:p>
        </p:txBody>
      </p:sp>
      <p:sp>
        <p:nvSpPr>
          <p:cNvPr id="23659" name="Rectangle 109"/>
          <p:cNvSpPr>
            <a:spLocks noChangeArrowheads="1"/>
          </p:cNvSpPr>
          <p:nvPr/>
        </p:nvSpPr>
        <p:spPr bwMode="auto">
          <a:xfrm>
            <a:off x="6346825" y="5510213"/>
            <a:ext cx="3651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St. Joseph</a:t>
            </a:r>
            <a:endParaRPr lang="en-US" altLang="en-US" sz="1800"/>
          </a:p>
        </p:txBody>
      </p:sp>
      <p:sp>
        <p:nvSpPr>
          <p:cNvPr id="23660" name="Rectangle 110"/>
          <p:cNvSpPr>
            <a:spLocks noChangeArrowheads="1"/>
          </p:cNvSpPr>
          <p:nvPr/>
        </p:nvSpPr>
        <p:spPr bwMode="auto">
          <a:xfrm>
            <a:off x="5938837" y="5510213"/>
            <a:ext cx="2492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Berrien</a:t>
            </a:r>
            <a:endParaRPr lang="en-US" altLang="en-US" sz="1800"/>
          </a:p>
        </p:txBody>
      </p:sp>
      <p:sp>
        <p:nvSpPr>
          <p:cNvPr id="23661" name="Rectangle 111"/>
          <p:cNvSpPr>
            <a:spLocks noChangeArrowheads="1"/>
          </p:cNvSpPr>
          <p:nvPr/>
        </p:nvSpPr>
        <p:spPr bwMode="auto">
          <a:xfrm>
            <a:off x="6348412" y="5257800"/>
            <a:ext cx="3873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Kalamazoo</a:t>
            </a:r>
            <a:endParaRPr lang="en-US" altLang="en-US" sz="1800"/>
          </a:p>
        </p:txBody>
      </p:sp>
      <p:sp>
        <p:nvSpPr>
          <p:cNvPr id="23662" name="Rectangle 112"/>
          <p:cNvSpPr>
            <a:spLocks noChangeArrowheads="1"/>
          </p:cNvSpPr>
          <p:nvPr/>
        </p:nvSpPr>
        <p:spPr bwMode="auto">
          <a:xfrm>
            <a:off x="7519987" y="5510213"/>
            <a:ext cx="2619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1800"/>
          </a:p>
        </p:txBody>
      </p:sp>
      <p:sp>
        <p:nvSpPr>
          <p:cNvPr id="23663" name="Rectangle 113"/>
          <p:cNvSpPr>
            <a:spLocks noChangeArrowheads="1"/>
          </p:cNvSpPr>
          <p:nvPr/>
        </p:nvSpPr>
        <p:spPr bwMode="auto">
          <a:xfrm>
            <a:off x="6994525" y="5248275"/>
            <a:ext cx="2841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 sz="1800"/>
          </a:p>
        </p:txBody>
      </p:sp>
      <p:sp>
        <p:nvSpPr>
          <p:cNvPr id="23664" name="Rectangle 114"/>
          <p:cNvSpPr>
            <a:spLocks noChangeArrowheads="1"/>
          </p:cNvSpPr>
          <p:nvPr/>
        </p:nvSpPr>
        <p:spPr bwMode="auto">
          <a:xfrm>
            <a:off x="7678737" y="5257800"/>
            <a:ext cx="2397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 sz="1800"/>
          </a:p>
        </p:txBody>
      </p:sp>
      <p:sp>
        <p:nvSpPr>
          <p:cNvPr id="23665" name="Rectangle 115"/>
          <p:cNvSpPr>
            <a:spLocks noChangeArrowheads="1"/>
          </p:cNvSpPr>
          <p:nvPr/>
        </p:nvSpPr>
        <p:spPr bwMode="auto">
          <a:xfrm>
            <a:off x="7804150" y="4929188"/>
            <a:ext cx="2968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Macomb</a:t>
            </a:r>
            <a:endParaRPr lang="en-US" altLang="en-US" sz="1800"/>
          </a:p>
        </p:txBody>
      </p:sp>
      <p:sp>
        <p:nvSpPr>
          <p:cNvPr id="23666" name="Rectangle 116"/>
          <p:cNvSpPr>
            <a:spLocks noChangeArrowheads="1"/>
          </p:cNvSpPr>
          <p:nvPr/>
        </p:nvSpPr>
        <p:spPr bwMode="auto">
          <a:xfrm>
            <a:off x="7939087" y="4757738"/>
            <a:ext cx="2746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St. Clair</a:t>
            </a:r>
            <a:endParaRPr lang="en-US" altLang="en-US" sz="1800"/>
          </a:p>
        </p:txBody>
      </p:sp>
      <p:sp>
        <p:nvSpPr>
          <p:cNvPr id="23667" name="Rectangle 117"/>
          <p:cNvSpPr>
            <a:spLocks noChangeArrowheads="1"/>
          </p:cNvSpPr>
          <p:nvPr/>
        </p:nvSpPr>
        <p:spPr bwMode="auto">
          <a:xfrm>
            <a:off x="7246937" y="5087938"/>
            <a:ext cx="3492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Livingston</a:t>
            </a:r>
            <a:endParaRPr lang="en-US" altLang="en-US" sz="1800"/>
          </a:p>
        </p:txBody>
      </p:sp>
      <p:sp>
        <p:nvSpPr>
          <p:cNvPr id="23668" name="Rectangle 118"/>
          <p:cNvSpPr>
            <a:spLocks noChangeArrowheads="1"/>
          </p:cNvSpPr>
          <p:nvPr/>
        </p:nvSpPr>
        <p:spPr bwMode="auto">
          <a:xfrm>
            <a:off x="7029450" y="4986338"/>
            <a:ext cx="2587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Ingham</a:t>
            </a:r>
            <a:endParaRPr lang="en-US" altLang="en-US" sz="1800"/>
          </a:p>
        </p:txBody>
      </p:sp>
      <p:sp>
        <p:nvSpPr>
          <p:cNvPr id="23669" name="Rectangle 119"/>
          <p:cNvSpPr>
            <a:spLocks noChangeArrowheads="1"/>
          </p:cNvSpPr>
          <p:nvPr/>
        </p:nvSpPr>
        <p:spPr bwMode="auto">
          <a:xfrm>
            <a:off x="6915150" y="4713288"/>
            <a:ext cx="2428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 sz="1800"/>
          </a:p>
        </p:txBody>
      </p:sp>
      <p:sp>
        <p:nvSpPr>
          <p:cNvPr id="23670" name="Rectangle 120"/>
          <p:cNvSpPr>
            <a:spLocks noChangeArrowheads="1"/>
          </p:cNvSpPr>
          <p:nvPr/>
        </p:nvSpPr>
        <p:spPr bwMode="auto">
          <a:xfrm>
            <a:off x="7086600" y="4826000"/>
            <a:ext cx="4191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Shiawassee</a:t>
            </a:r>
            <a:endParaRPr lang="en-US" altLang="en-US" sz="1800"/>
          </a:p>
        </p:txBody>
      </p:sp>
      <p:sp>
        <p:nvSpPr>
          <p:cNvPr id="23671" name="Rectangle 121"/>
          <p:cNvSpPr>
            <a:spLocks noChangeArrowheads="1"/>
          </p:cNvSpPr>
          <p:nvPr/>
        </p:nvSpPr>
        <p:spPr bwMode="auto">
          <a:xfrm>
            <a:off x="6767512" y="2381250"/>
            <a:ext cx="3270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Mackinac</a:t>
            </a:r>
            <a:endParaRPr lang="en-US" altLang="en-US" sz="1800"/>
          </a:p>
        </p:txBody>
      </p:sp>
      <p:sp>
        <p:nvSpPr>
          <p:cNvPr id="23672" name="Rectangle 122"/>
          <p:cNvSpPr>
            <a:spLocks noChangeArrowheads="1"/>
          </p:cNvSpPr>
          <p:nvPr/>
        </p:nvSpPr>
        <p:spPr bwMode="auto">
          <a:xfrm>
            <a:off x="6824662" y="2152650"/>
            <a:ext cx="3460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Chippewa</a:t>
            </a:r>
            <a:endParaRPr lang="en-US" altLang="en-US" sz="1800"/>
          </a:p>
        </p:txBody>
      </p:sp>
      <p:sp>
        <p:nvSpPr>
          <p:cNvPr id="23673" name="Rectangle 123"/>
          <p:cNvSpPr>
            <a:spLocks noChangeArrowheads="1"/>
          </p:cNvSpPr>
          <p:nvPr/>
        </p:nvSpPr>
        <p:spPr bwMode="auto">
          <a:xfrm>
            <a:off x="5767387" y="2152650"/>
            <a:ext cx="1809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Alger</a:t>
            </a:r>
            <a:endParaRPr lang="en-US" altLang="en-US" sz="1800"/>
          </a:p>
        </p:txBody>
      </p:sp>
      <p:sp>
        <p:nvSpPr>
          <p:cNvPr id="23674" name="Rectangle 124"/>
          <p:cNvSpPr>
            <a:spLocks noChangeArrowheads="1"/>
          </p:cNvSpPr>
          <p:nvPr/>
        </p:nvSpPr>
        <p:spPr bwMode="auto">
          <a:xfrm>
            <a:off x="4846637" y="1903413"/>
            <a:ext cx="2492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Baraga</a:t>
            </a:r>
            <a:endParaRPr lang="en-US" altLang="en-US" sz="1800"/>
          </a:p>
        </p:txBody>
      </p:sp>
      <p:sp>
        <p:nvSpPr>
          <p:cNvPr id="23675" name="Rectangle 125"/>
          <p:cNvSpPr>
            <a:spLocks noChangeArrowheads="1"/>
          </p:cNvSpPr>
          <p:nvPr/>
        </p:nvSpPr>
        <p:spPr bwMode="auto">
          <a:xfrm>
            <a:off x="4686300" y="1630363"/>
            <a:ext cx="3365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Houghton</a:t>
            </a:r>
            <a:endParaRPr lang="en-US" altLang="en-US" sz="1800"/>
          </a:p>
        </p:txBody>
      </p:sp>
      <p:sp>
        <p:nvSpPr>
          <p:cNvPr id="23676" name="Rectangle 126"/>
          <p:cNvSpPr>
            <a:spLocks noChangeArrowheads="1"/>
          </p:cNvSpPr>
          <p:nvPr/>
        </p:nvSpPr>
        <p:spPr bwMode="auto">
          <a:xfrm>
            <a:off x="6905625" y="5645150"/>
            <a:ext cx="2936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Hillsdale</a:t>
            </a:r>
            <a:endParaRPr lang="en-US" altLang="en-US" sz="1800"/>
          </a:p>
        </p:txBody>
      </p:sp>
      <p:sp>
        <p:nvSpPr>
          <p:cNvPr id="23677" name="Rectangle 127"/>
          <p:cNvSpPr>
            <a:spLocks noChangeArrowheads="1"/>
          </p:cNvSpPr>
          <p:nvPr/>
        </p:nvSpPr>
        <p:spPr bwMode="auto">
          <a:xfrm>
            <a:off x="6200775" y="5043488"/>
            <a:ext cx="2587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Allegan</a:t>
            </a:r>
            <a:endParaRPr lang="en-US" altLang="en-US" sz="1800"/>
          </a:p>
        </p:txBody>
      </p:sp>
      <p:sp>
        <p:nvSpPr>
          <p:cNvPr id="23678" name="Rectangle 128"/>
          <p:cNvSpPr>
            <a:spLocks noChangeArrowheads="1"/>
          </p:cNvSpPr>
          <p:nvPr/>
        </p:nvSpPr>
        <p:spPr bwMode="auto">
          <a:xfrm>
            <a:off x="6632575" y="3189288"/>
            <a:ext cx="2222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Antrim</a:t>
            </a:r>
            <a:endParaRPr lang="en-US" altLang="en-US" sz="1800"/>
          </a:p>
        </p:txBody>
      </p:sp>
      <p:sp>
        <p:nvSpPr>
          <p:cNvPr id="23679" name="Rectangle 129"/>
          <p:cNvSpPr>
            <a:spLocks noChangeArrowheads="1"/>
          </p:cNvSpPr>
          <p:nvPr/>
        </p:nvSpPr>
        <p:spPr bwMode="auto">
          <a:xfrm>
            <a:off x="7315200" y="3938588"/>
            <a:ext cx="2444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Arenac</a:t>
            </a:r>
            <a:endParaRPr lang="en-US" altLang="en-US" sz="1800"/>
          </a:p>
        </p:txBody>
      </p:sp>
      <p:sp>
        <p:nvSpPr>
          <p:cNvPr id="23680" name="Rectangle 130"/>
          <p:cNvSpPr>
            <a:spLocks noChangeArrowheads="1"/>
          </p:cNvSpPr>
          <p:nvPr/>
        </p:nvSpPr>
        <p:spPr bwMode="auto">
          <a:xfrm>
            <a:off x="6562725" y="5043488"/>
            <a:ext cx="184150" cy="9207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Barry</a:t>
            </a:r>
            <a:endParaRPr lang="en-US" altLang="en-US" sz="1800" dirty="0"/>
          </a:p>
        </p:txBody>
      </p:sp>
      <p:sp>
        <p:nvSpPr>
          <p:cNvPr id="23681" name="Rectangle 131"/>
          <p:cNvSpPr>
            <a:spLocks noChangeArrowheads="1"/>
          </p:cNvSpPr>
          <p:nvPr/>
        </p:nvSpPr>
        <p:spPr bwMode="auto">
          <a:xfrm>
            <a:off x="7269162" y="4167188"/>
            <a:ext cx="1333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Bay</a:t>
            </a:r>
            <a:endParaRPr lang="en-US" altLang="en-US" sz="1800"/>
          </a:p>
        </p:txBody>
      </p:sp>
      <p:sp>
        <p:nvSpPr>
          <p:cNvPr id="23682" name="Rectangle 132"/>
          <p:cNvSpPr>
            <a:spLocks noChangeArrowheads="1"/>
          </p:cNvSpPr>
          <p:nvPr/>
        </p:nvSpPr>
        <p:spPr bwMode="auto">
          <a:xfrm>
            <a:off x="6667500" y="5565775"/>
            <a:ext cx="2444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Branch</a:t>
            </a:r>
            <a:endParaRPr lang="en-US" altLang="en-US" sz="1800"/>
          </a:p>
        </p:txBody>
      </p:sp>
      <p:sp>
        <p:nvSpPr>
          <p:cNvPr id="23683" name="Rectangle 133"/>
          <p:cNvSpPr>
            <a:spLocks noChangeArrowheads="1"/>
          </p:cNvSpPr>
          <p:nvPr/>
        </p:nvSpPr>
        <p:spPr bwMode="auto">
          <a:xfrm>
            <a:off x="6677025" y="5303838"/>
            <a:ext cx="2905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 sz="1800"/>
          </a:p>
        </p:txBody>
      </p:sp>
      <p:sp>
        <p:nvSpPr>
          <p:cNvPr id="23684" name="Rectangle 134"/>
          <p:cNvSpPr>
            <a:spLocks noChangeArrowheads="1"/>
          </p:cNvSpPr>
          <p:nvPr/>
        </p:nvSpPr>
        <p:spPr bwMode="auto">
          <a:xfrm>
            <a:off x="6188075" y="5565775"/>
            <a:ext cx="1762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Cass</a:t>
            </a:r>
            <a:endParaRPr lang="en-US" altLang="en-US" sz="1800"/>
          </a:p>
        </p:txBody>
      </p:sp>
      <p:sp>
        <p:nvSpPr>
          <p:cNvPr id="23685" name="Rectangle 135"/>
          <p:cNvSpPr>
            <a:spLocks noChangeArrowheads="1"/>
          </p:cNvSpPr>
          <p:nvPr/>
        </p:nvSpPr>
        <p:spPr bwMode="auto">
          <a:xfrm>
            <a:off x="6610350" y="3006725"/>
            <a:ext cx="3667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Charlevoix</a:t>
            </a:r>
            <a:endParaRPr lang="en-US" altLang="en-US" sz="1800"/>
          </a:p>
        </p:txBody>
      </p:sp>
      <p:sp>
        <p:nvSpPr>
          <p:cNvPr id="23686" name="Rectangle 136"/>
          <p:cNvSpPr>
            <a:spLocks noChangeArrowheads="1"/>
          </p:cNvSpPr>
          <p:nvPr/>
        </p:nvSpPr>
        <p:spPr bwMode="auto">
          <a:xfrm>
            <a:off x="6915150" y="2813050"/>
            <a:ext cx="3984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Cheboygan</a:t>
            </a:r>
            <a:endParaRPr lang="en-US" altLang="en-US" sz="1800"/>
          </a:p>
        </p:txBody>
      </p:sp>
      <p:sp>
        <p:nvSpPr>
          <p:cNvPr id="23687" name="Rectangle 137"/>
          <p:cNvSpPr>
            <a:spLocks noChangeArrowheads="1"/>
          </p:cNvSpPr>
          <p:nvPr/>
        </p:nvSpPr>
        <p:spPr bwMode="auto">
          <a:xfrm>
            <a:off x="5084762" y="2438400"/>
            <a:ext cx="3365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Dickinson</a:t>
            </a:r>
            <a:endParaRPr lang="en-US" altLang="en-US" sz="1800"/>
          </a:p>
        </p:txBody>
      </p:sp>
      <p:sp>
        <p:nvSpPr>
          <p:cNvPr id="23688" name="Rectangle 138"/>
          <p:cNvSpPr>
            <a:spLocks noChangeArrowheads="1"/>
          </p:cNvSpPr>
          <p:nvPr/>
        </p:nvSpPr>
        <p:spPr bwMode="auto">
          <a:xfrm>
            <a:off x="6802437" y="5043488"/>
            <a:ext cx="2016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Eaton</a:t>
            </a:r>
            <a:endParaRPr lang="en-US" altLang="en-US" sz="1800"/>
          </a:p>
        </p:txBody>
      </p:sp>
      <p:sp>
        <p:nvSpPr>
          <p:cNvPr id="23689" name="Rectangle 139"/>
          <p:cNvSpPr>
            <a:spLocks noChangeArrowheads="1"/>
          </p:cNvSpPr>
          <p:nvPr/>
        </p:nvSpPr>
        <p:spPr bwMode="auto">
          <a:xfrm>
            <a:off x="7381875" y="4724400"/>
            <a:ext cx="314325" cy="9207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Genesee</a:t>
            </a:r>
            <a:endParaRPr lang="en-US" altLang="en-US" sz="1800" dirty="0"/>
          </a:p>
        </p:txBody>
      </p:sp>
      <p:sp>
        <p:nvSpPr>
          <p:cNvPr id="23690" name="Rectangle 140"/>
          <p:cNvSpPr>
            <a:spLocks noChangeArrowheads="1"/>
          </p:cNvSpPr>
          <p:nvPr/>
        </p:nvSpPr>
        <p:spPr bwMode="auto">
          <a:xfrm>
            <a:off x="7019925" y="3971925"/>
            <a:ext cx="2794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Gladwin</a:t>
            </a:r>
            <a:endParaRPr lang="en-US" altLang="en-US" sz="1800"/>
          </a:p>
        </p:txBody>
      </p:sp>
      <p:sp>
        <p:nvSpPr>
          <p:cNvPr id="23691" name="Rectangle 141"/>
          <p:cNvSpPr>
            <a:spLocks noChangeArrowheads="1"/>
          </p:cNvSpPr>
          <p:nvPr/>
        </p:nvSpPr>
        <p:spPr bwMode="auto">
          <a:xfrm>
            <a:off x="4106862" y="2095500"/>
            <a:ext cx="2889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Gogebic</a:t>
            </a:r>
            <a:endParaRPr lang="en-US" altLang="en-US" sz="1800"/>
          </a:p>
        </p:txBody>
      </p:sp>
      <p:sp>
        <p:nvSpPr>
          <p:cNvPr id="23692" name="Rectangle 142"/>
          <p:cNvSpPr>
            <a:spLocks noChangeArrowheads="1"/>
          </p:cNvSpPr>
          <p:nvPr/>
        </p:nvSpPr>
        <p:spPr bwMode="auto">
          <a:xfrm>
            <a:off x="6915150" y="4508500"/>
            <a:ext cx="2317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Gratiot</a:t>
            </a:r>
            <a:endParaRPr lang="en-US" altLang="en-US" sz="1800"/>
          </a:p>
        </p:txBody>
      </p:sp>
      <p:sp>
        <p:nvSpPr>
          <p:cNvPr id="23693" name="Rectangle 143"/>
          <p:cNvSpPr>
            <a:spLocks noChangeArrowheads="1"/>
          </p:cNvSpPr>
          <p:nvPr/>
        </p:nvSpPr>
        <p:spPr bwMode="auto">
          <a:xfrm>
            <a:off x="7781925" y="4064000"/>
            <a:ext cx="2111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Huron</a:t>
            </a:r>
            <a:endParaRPr lang="en-US" altLang="en-US" sz="1800"/>
          </a:p>
        </p:txBody>
      </p:sp>
      <p:sp>
        <p:nvSpPr>
          <p:cNvPr id="23694" name="Rectangle 144"/>
          <p:cNvSpPr>
            <a:spLocks noChangeArrowheads="1"/>
          </p:cNvSpPr>
          <p:nvPr/>
        </p:nvSpPr>
        <p:spPr bwMode="auto">
          <a:xfrm>
            <a:off x="6688137" y="4768850"/>
            <a:ext cx="1682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Ionia</a:t>
            </a:r>
            <a:endParaRPr lang="en-US" altLang="en-US" sz="1800"/>
          </a:p>
        </p:txBody>
      </p:sp>
      <p:sp>
        <p:nvSpPr>
          <p:cNvPr id="23695" name="Rectangle 145"/>
          <p:cNvSpPr>
            <a:spLocks noChangeArrowheads="1"/>
          </p:cNvSpPr>
          <p:nvPr/>
        </p:nvSpPr>
        <p:spPr bwMode="auto">
          <a:xfrm>
            <a:off x="7485062" y="3700463"/>
            <a:ext cx="1841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Iosco</a:t>
            </a:r>
            <a:endParaRPr lang="en-US" altLang="en-US" sz="1800"/>
          </a:p>
        </p:txBody>
      </p:sp>
      <p:sp>
        <p:nvSpPr>
          <p:cNvPr id="23696" name="Rectangle 146"/>
          <p:cNvSpPr>
            <a:spLocks noChangeArrowheads="1"/>
          </p:cNvSpPr>
          <p:nvPr/>
        </p:nvSpPr>
        <p:spPr bwMode="auto">
          <a:xfrm>
            <a:off x="4811712" y="2300288"/>
            <a:ext cx="1333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Iron</a:t>
            </a:r>
            <a:endParaRPr lang="en-US" altLang="en-US" sz="1800"/>
          </a:p>
        </p:txBody>
      </p:sp>
      <p:sp>
        <p:nvSpPr>
          <p:cNvPr id="23697" name="Rectangle 147"/>
          <p:cNvSpPr>
            <a:spLocks noChangeArrowheads="1"/>
          </p:cNvSpPr>
          <p:nvPr/>
        </p:nvSpPr>
        <p:spPr bwMode="auto">
          <a:xfrm>
            <a:off x="6438900" y="4700588"/>
            <a:ext cx="1571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Kent</a:t>
            </a:r>
            <a:endParaRPr lang="en-US" altLang="en-US" sz="1800"/>
          </a:p>
        </p:txBody>
      </p:sp>
      <p:sp>
        <p:nvSpPr>
          <p:cNvPr id="23698" name="Rectangle 148"/>
          <p:cNvSpPr>
            <a:spLocks noChangeArrowheads="1"/>
          </p:cNvSpPr>
          <p:nvPr/>
        </p:nvSpPr>
        <p:spPr bwMode="auto">
          <a:xfrm>
            <a:off x="4937125" y="1401763"/>
            <a:ext cx="3794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Keweenaw</a:t>
            </a:r>
            <a:endParaRPr lang="en-US" altLang="en-US" sz="1800"/>
          </a:p>
        </p:txBody>
      </p:sp>
      <p:sp>
        <p:nvSpPr>
          <p:cNvPr id="23699" name="Rectangle 149"/>
          <p:cNvSpPr>
            <a:spLocks noChangeArrowheads="1"/>
          </p:cNvSpPr>
          <p:nvPr/>
        </p:nvSpPr>
        <p:spPr bwMode="auto">
          <a:xfrm>
            <a:off x="6302375" y="3971925"/>
            <a:ext cx="1682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 sz="1800"/>
          </a:p>
        </p:txBody>
      </p:sp>
      <p:sp>
        <p:nvSpPr>
          <p:cNvPr id="23700" name="Rectangle 150"/>
          <p:cNvSpPr>
            <a:spLocks noChangeArrowheads="1"/>
          </p:cNvSpPr>
          <p:nvPr/>
        </p:nvSpPr>
        <p:spPr bwMode="auto">
          <a:xfrm>
            <a:off x="7667625" y="4656138"/>
            <a:ext cx="2413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Lapeer</a:t>
            </a:r>
            <a:endParaRPr lang="en-US" altLang="en-US" sz="1800"/>
          </a:p>
        </p:txBody>
      </p:sp>
      <p:sp>
        <p:nvSpPr>
          <p:cNvPr id="23701" name="Rectangle 151"/>
          <p:cNvSpPr>
            <a:spLocks noChangeArrowheads="1"/>
          </p:cNvSpPr>
          <p:nvPr/>
        </p:nvSpPr>
        <p:spPr bwMode="auto">
          <a:xfrm>
            <a:off x="6223000" y="3222625"/>
            <a:ext cx="320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Leelanau</a:t>
            </a:r>
            <a:endParaRPr lang="en-US" altLang="en-US" sz="1800"/>
          </a:p>
        </p:txBody>
      </p:sp>
      <p:sp>
        <p:nvSpPr>
          <p:cNvPr id="23702" name="Rectangle 152"/>
          <p:cNvSpPr>
            <a:spLocks noChangeArrowheads="1"/>
          </p:cNvSpPr>
          <p:nvPr/>
        </p:nvSpPr>
        <p:spPr bwMode="auto">
          <a:xfrm>
            <a:off x="7177087" y="5576888"/>
            <a:ext cx="3159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Lenawee</a:t>
            </a:r>
            <a:endParaRPr lang="en-US" altLang="en-US" sz="1800"/>
          </a:p>
        </p:txBody>
      </p:sp>
      <p:sp>
        <p:nvSpPr>
          <p:cNvPr id="23703" name="Rectangle 153"/>
          <p:cNvSpPr>
            <a:spLocks noChangeArrowheads="1"/>
          </p:cNvSpPr>
          <p:nvPr/>
        </p:nvSpPr>
        <p:spPr bwMode="auto">
          <a:xfrm>
            <a:off x="6438900" y="2039938"/>
            <a:ext cx="1682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Luce</a:t>
            </a:r>
            <a:endParaRPr lang="en-US" altLang="en-US" sz="1800"/>
          </a:p>
        </p:txBody>
      </p:sp>
      <p:sp>
        <p:nvSpPr>
          <p:cNvPr id="23704" name="Rectangle 154"/>
          <p:cNvSpPr>
            <a:spLocks noChangeArrowheads="1"/>
          </p:cNvSpPr>
          <p:nvPr/>
        </p:nvSpPr>
        <p:spPr bwMode="auto">
          <a:xfrm>
            <a:off x="6062662" y="3700463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Manistee</a:t>
            </a:r>
            <a:endParaRPr lang="en-US" altLang="en-US" sz="1800"/>
          </a:p>
        </p:txBody>
      </p:sp>
      <p:sp>
        <p:nvSpPr>
          <p:cNvPr id="23705" name="Rectangle 155"/>
          <p:cNvSpPr>
            <a:spLocks noChangeArrowheads="1"/>
          </p:cNvSpPr>
          <p:nvPr/>
        </p:nvSpPr>
        <p:spPr bwMode="auto">
          <a:xfrm>
            <a:off x="5221287" y="2085975"/>
            <a:ext cx="3476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Marquette</a:t>
            </a:r>
            <a:endParaRPr lang="en-US" altLang="en-US" sz="1800"/>
          </a:p>
        </p:txBody>
      </p:sp>
      <p:sp>
        <p:nvSpPr>
          <p:cNvPr id="23706" name="Rectangle 156"/>
          <p:cNvSpPr>
            <a:spLocks noChangeArrowheads="1"/>
          </p:cNvSpPr>
          <p:nvPr/>
        </p:nvSpPr>
        <p:spPr bwMode="auto">
          <a:xfrm>
            <a:off x="6005512" y="3962400"/>
            <a:ext cx="2333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Mason</a:t>
            </a:r>
            <a:endParaRPr lang="en-US" altLang="en-US" sz="1800"/>
          </a:p>
        </p:txBody>
      </p:sp>
      <p:sp>
        <p:nvSpPr>
          <p:cNvPr id="23707" name="Rectangle 157"/>
          <p:cNvSpPr>
            <a:spLocks noChangeArrowheads="1"/>
          </p:cNvSpPr>
          <p:nvPr/>
        </p:nvSpPr>
        <p:spPr bwMode="auto">
          <a:xfrm>
            <a:off x="5232400" y="2778125"/>
            <a:ext cx="4064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Menominee</a:t>
            </a:r>
            <a:endParaRPr lang="en-US" altLang="en-US" sz="1800"/>
          </a:p>
        </p:txBody>
      </p:sp>
      <p:sp>
        <p:nvSpPr>
          <p:cNvPr id="23708" name="Rectangle 158"/>
          <p:cNvSpPr>
            <a:spLocks noChangeArrowheads="1"/>
          </p:cNvSpPr>
          <p:nvPr/>
        </p:nvSpPr>
        <p:spPr bwMode="auto">
          <a:xfrm>
            <a:off x="7019925" y="4233863"/>
            <a:ext cx="2714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Midland</a:t>
            </a:r>
            <a:endParaRPr lang="en-US" altLang="en-US" sz="1800"/>
          </a:p>
        </p:txBody>
      </p:sp>
      <p:sp>
        <p:nvSpPr>
          <p:cNvPr id="23709" name="Rectangle 159"/>
          <p:cNvSpPr>
            <a:spLocks noChangeArrowheads="1"/>
          </p:cNvSpPr>
          <p:nvPr/>
        </p:nvSpPr>
        <p:spPr bwMode="auto">
          <a:xfrm>
            <a:off x="6029325" y="4508500"/>
            <a:ext cx="3571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Muskegon</a:t>
            </a:r>
            <a:endParaRPr lang="en-US" altLang="en-US" sz="1800"/>
          </a:p>
        </p:txBody>
      </p:sp>
      <p:sp>
        <p:nvSpPr>
          <p:cNvPr id="23710" name="Rectangle 160"/>
          <p:cNvSpPr>
            <a:spLocks noChangeArrowheads="1"/>
          </p:cNvSpPr>
          <p:nvPr/>
        </p:nvSpPr>
        <p:spPr bwMode="auto">
          <a:xfrm>
            <a:off x="6234112" y="4303713"/>
            <a:ext cx="3222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Newaygo</a:t>
            </a:r>
            <a:endParaRPr lang="en-US" altLang="en-US" sz="1800"/>
          </a:p>
        </p:txBody>
      </p:sp>
      <p:sp>
        <p:nvSpPr>
          <p:cNvPr id="23711" name="Rectangle 161"/>
          <p:cNvSpPr>
            <a:spLocks noChangeArrowheads="1"/>
          </p:cNvSpPr>
          <p:nvPr/>
        </p:nvSpPr>
        <p:spPr bwMode="auto">
          <a:xfrm>
            <a:off x="7553325" y="4995863"/>
            <a:ext cx="2889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Oakland</a:t>
            </a:r>
            <a:endParaRPr lang="en-US" altLang="en-US" sz="1800"/>
          </a:p>
        </p:txBody>
      </p:sp>
      <p:sp>
        <p:nvSpPr>
          <p:cNvPr id="23712" name="Rectangle 162"/>
          <p:cNvSpPr>
            <a:spLocks noChangeArrowheads="1"/>
          </p:cNvSpPr>
          <p:nvPr/>
        </p:nvSpPr>
        <p:spPr bwMode="auto">
          <a:xfrm>
            <a:off x="5995987" y="4233863"/>
            <a:ext cx="2698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Oceana</a:t>
            </a:r>
            <a:endParaRPr lang="en-US" altLang="en-US" sz="1800"/>
          </a:p>
        </p:txBody>
      </p:sp>
      <p:sp>
        <p:nvSpPr>
          <p:cNvPr id="23713" name="Rectangle 163"/>
          <p:cNvSpPr>
            <a:spLocks noChangeArrowheads="1"/>
          </p:cNvSpPr>
          <p:nvPr/>
        </p:nvSpPr>
        <p:spPr bwMode="auto">
          <a:xfrm>
            <a:off x="4241800" y="1903413"/>
            <a:ext cx="3841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Ontonagon</a:t>
            </a:r>
            <a:endParaRPr lang="en-US" altLang="en-US" sz="1800"/>
          </a:p>
        </p:txBody>
      </p:sp>
      <p:sp>
        <p:nvSpPr>
          <p:cNvPr id="23714" name="Rectangle 164"/>
          <p:cNvSpPr>
            <a:spLocks noChangeArrowheads="1"/>
          </p:cNvSpPr>
          <p:nvPr/>
        </p:nvSpPr>
        <p:spPr bwMode="auto">
          <a:xfrm>
            <a:off x="7154862" y="3438525"/>
            <a:ext cx="2667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Oscoda</a:t>
            </a:r>
            <a:endParaRPr lang="en-US" altLang="en-US" sz="1800"/>
          </a:p>
        </p:txBody>
      </p:sp>
      <p:sp>
        <p:nvSpPr>
          <p:cNvPr id="23715" name="Rectangle 165"/>
          <p:cNvSpPr>
            <a:spLocks noChangeArrowheads="1"/>
          </p:cNvSpPr>
          <p:nvPr/>
        </p:nvSpPr>
        <p:spPr bwMode="auto">
          <a:xfrm>
            <a:off x="6905625" y="3176588"/>
            <a:ext cx="2476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Otsego</a:t>
            </a:r>
            <a:endParaRPr lang="en-US" altLang="en-US" sz="1800"/>
          </a:p>
        </p:txBody>
      </p:sp>
      <p:sp>
        <p:nvSpPr>
          <p:cNvPr id="23716" name="Rectangle 166"/>
          <p:cNvSpPr>
            <a:spLocks noChangeArrowheads="1"/>
          </p:cNvSpPr>
          <p:nvPr/>
        </p:nvSpPr>
        <p:spPr bwMode="auto">
          <a:xfrm>
            <a:off x="6143625" y="4735513"/>
            <a:ext cx="2428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Ottawa</a:t>
            </a:r>
            <a:endParaRPr lang="en-US" altLang="en-US" sz="1800"/>
          </a:p>
        </p:txBody>
      </p:sp>
      <p:sp>
        <p:nvSpPr>
          <p:cNvPr id="23717" name="Rectangle 167"/>
          <p:cNvSpPr>
            <a:spLocks noChangeArrowheads="1"/>
          </p:cNvSpPr>
          <p:nvPr/>
        </p:nvSpPr>
        <p:spPr bwMode="auto">
          <a:xfrm>
            <a:off x="7200900" y="4462463"/>
            <a:ext cx="2984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Saginaw</a:t>
            </a:r>
            <a:endParaRPr lang="en-US" altLang="en-US" sz="1800"/>
          </a:p>
        </p:txBody>
      </p:sp>
      <p:sp>
        <p:nvSpPr>
          <p:cNvPr id="23718" name="Rectangle 168"/>
          <p:cNvSpPr>
            <a:spLocks noChangeArrowheads="1"/>
          </p:cNvSpPr>
          <p:nvPr/>
        </p:nvSpPr>
        <p:spPr bwMode="auto">
          <a:xfrm>
            <a:off x="7883525" y="4405313"/>
            <a:ext cx="2555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Sanilac</a:t>
            </a:r>
            <a:endParaRPr lang="en-US" altLang="en-US" sz="1800"/>
          </a:p>
        </p:txBody>
      </p:sp>
      <p:sp>
        <p:nvSpPr>
          <p:cNvPr id="23719" name="Rectangle 169"/>
          <p:cNvSpPr>
            <a:spLocks noChangeArrowheads="1"/>
          </p:cNvSpPr>
          <p:nvPr/>
        </p:nvSpPr>
        <p:spPr bwMode="auto">
          <a:xfrm>
            <a:off x="5949950" y="2324100"/>
            <a:ext cx="3857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Schoolcraft</a:t>
            </a:r>
            <a:endParaRPr lang="en-US" altLang="en-US" sz="1800"/>
          </a:p>
        </p:txBody>
      </p:sp>
      <p:sp>
        <p:nvSpPr>
          <p:cNvPr id="23720" name="Rectangle 170"/>
          <p:cNvSpPr>
            <a:spLocks noChangeArrowheads="1"/>
          </p:cNvSpPr>
          <p:nvPr/>
        </p:nvSpPr>
        <p:spPr bwMode="auto">
          <a:xfrm>
            <a:off x="7553325" y="4371975"/>
            <a:ext cx="2714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Tuscola</a:t>
            </a:r>
            <a:endParaRPr lang="en-US" altLang="en-US" sz="1800"/>
          </a:p>
        </p:txBody>
      </p:sp>
      <p:sp>
        <p:nvSpPr>
          <p:cNvPr id="23721" name="Rectangle 171"/>
          <p:cNvSpPr>
            <a:spLocks noChangeArrowheads="1"/>
          </p:cNvSpPr>
          <p:nvPr/>
        </p:nvSpPr>
        <p:spPr bwMode="auto">
          <a:xfrm>
            <a:off x="7258050" y="5303838"/>
            <a:ext cx="4032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Washtenaw</a:t>
            </a:r>
            <a:endParaRPr lang="en-US" altLang="en-US" sz="1800"/>
          </a:p>
        </p:txBody>
      </p:sp>
      <p:sp>
        <p:nvSpPr>
          <p:cNvPr id="23722" name="Rectangle 172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23723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Michigan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1137863" y="2950673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&amp; LPPO 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449204" y="2664167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1156335" y="2159983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661" y="3871334"/>
            <a:ext cx="4754880" cy="1379222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579" name="Freeform 4"/>
          <p:cNvSpPr>
            <a:spLocks/>
          </p:cNvSpPr>
          <p:nvPr/>
        </p:nvSpPr>
        <p:spPr bwMode="auto">
          <a:xfrm>
            <a:off x="3264650" y="1539990"/>
            <a:ext cx="409575" cy="369888"/>
          </a:xfrm>
          <a:custGeom>
            <a:avLst/>
            <a:gdLst>
              <a:gd name="T0" fmla="*/ 2147483646 w 774"/>
              <a:gd name="T1" fmla="*/ 2147483646 h 698"/>
              <a:gd name="T2" fmla="*/ 2147483646 w 774"/>
              <a:gd name="T3" fmla="*/ 2147483646 h 698"/>
              <a:gd name="T4" fmla="*/ 2147483646 w 774"/>
              <a:gd name="T5" fmla="*/ 2147483646 h 698"/>
              <a:gd name="T6" fmla="*/ 2147483646 w 774"/>
              <a:gd name="T7" fmla="*/ 2147483646 h 698"/>
              <a:gd name="T8" fmla="*/ 2147483646 w 774"/>
              <a:gd name="T9" fmla="*/ 2147483646 h 698"/>
              <a:gd name="T10" fmla="*/ 2147483646 w 774"/>
              <a:gd name="T11" fmla="*/ 2147483646 h 698"/>
              <a:gd name="T12" fmla="*/ 2147483646 w 774"/>
              <a:gd name="T13" fmla="*/ 2147483646 h 698"/>
              <a:gd name="T14" fmla="*/ 2147483646 w 774"/>
              <a:gd name="T15" fmla="*/ 2147483646 h 698"/>
              <a:gd name="T16" fmla="*/ 0 w 774"/>
              <a:gd name="T17" fmla="*/ 0 h 698"/>
              <a:gd name="T18" fmla="*/ 2147483646 w 774"/>
              <a:gd name="T19" fmla="*/ 2147483646 h 698"/>
              <a:gd name="T20" fmla="*/ 2147483646 w 774"/>
              <a:gd name="T21" fmla="*/ 2147483646 h 698"/>
              <a:gd name="T22" fmla="*/ 2147483646 w 774"/>
              <a:gd name="T23" fmla="*/ 2147483646 h 698"/>
              <a:gd name="T24" fmla="*/ 2147483646 w 774"/>
              <a:gd name="T25" fmla="*/ 2147483646 h 698"/>
              <a:gd name="T26" fmla="*/ 2147483646 w 774"/>
              <a:gd name="T27" fmla="*/ 2147483646 h 698"/>
              <a:gd name="T28" fmla="*/ 2147483646 w 774"/>
              <a:gd name="T29" fmla="*/ 2147483646 h 698"/>
              <a:gd name="T30" fmla="*/ 2147483646 w 774"/>
              <a:gd name="T31" fmla="*/ 2147483646 h 698"/>
              <a:gd name="T32" fmla="*/ 2147483646 w 774"/>
              <a:gd name="T33" fmla="*/ 2147483646 h 6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4" h="698">
                <a:moveTo>
                  <a:pt x="774" y="698"/>
                </a:moveTo>
                <a:lnTo>
                  <a:pt x="769" y="293"/>
                </a:lnTo>
                <a:lnTo>
                  <a:pt x="769" y="203"/>
                </a:lnTo>
                <a:lnTo>
                  <a:pt x="768" y="203"/>
                </a:lnTo>
                <a:lnTo>
                  <a:pt x="769" y="57"/>
                </a:lnTo>
                <a:lnTo>
                  <a:pt x="768" y="8"/>
                </a:lnTo>
                <a:lnTo>
                  <a:pt x="655" y="8"/>
                </a:lnTo>
                <a:lnTo>
                  <a:pt x="405" y="6"/>
                </a:lnTo>
                <a:lnTo>
                  <a:pt x="0" y="0"/>
                </a:lnTo>
                <a:lnTo>
                  <a:pt x="9" y="179"/>
                </a:lnTo>
                <a:lnTo>
                  <a:pt x="82" y="354"/>
                </a:lnTo>
                <a:lnTo>
                  <a:pt x="88" y="522"/>
                </a:lnTo>
                <a:lnTo>
                  <a:pt x="201" y="573"/>
                </a:lnTo>
                <a:lnTo>
                  <a:pt x="294" y="695"/>
                </a:lnTo>
                <a:lnTo>
                  <a:pt x="295" y="695"/>
                </a:lnTo>
                <a:lnTo>
                  <a:pt x="435" y="695"/>
                </a:lnTo>
                <a:lnTo>
                  <a:pt x="774" y="6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0" name="Freeform 5"/>
          <p:cNvSpPr>
            <a:spLocks/>
          </p:cNvSpPr>
          <p:nvPr/>
        </p:nvSpPr>
        <p:spPr bwMode="auto">
          <a:xfrm>
            <a:off x="2584406" y="998422"/>
            <a:ext cx="550863" cy="385762"/>
          </a:xfrm>
          <a:custGeom>
            <a:avLst/>
            <a:gdLst>
              <a:gd name="T0" fmla="*/ 2147483646 w 1042"/>
              <a:gd name="T1" fmla="*/ 2147483646 h 729"/>
              <a:gd name="T2" fmla="*/ 2147483646 w 1042"/>
              <a:gd name="T3" fmla="*/ 2147483646 h 729"/>
              <a:gd name="T4" fmla="*/ 2147483646 w 1042"/>
              <a:gd name="T5" fmla="*/ 2147483646 h 729"/>
              <a:gd name="T6" fmla="*/ 2147483646 w 1042"/>
              <a:gd name="T7" fmla="*/ 2147483646 h 729"/>
              <a:gd name="T8" fmla="*/ 2147483646 w 1042"/>
              <a:gd name="T9" fmla="*/ 2147483646 h 729"/>
              <a:gd name="T10" fmla="*/ 2147483646 w 1042"/>
              <a:gd name="T11" fmla="*/ 2147483646 h 729"/>
              <a:gd name="T12" fmla="*/ 2147483646 w 1042"/>
              <a:gd name="T13" fmla="*/ 0 h 729"/>
              <a:gd name="T14" fmla="*/ 0 w 1042"/>
              <a:gd name="T15" fmla="*/ 2147483646 h 729"/>
              <a:gd name="T16" fmla="*/ 2147483646 w 1042"/>
              <a:gd name="T17" fmla="*/ 2147483646 h 729"/>
              <a:gd name="T18" fmla="*/ 2147483646 w 1042"/>
              <a:gd name="T19" fmla="*/ 2147483646 h 729"/>
              <a:gd name="T20" fmla="*/ 2147483646 w 1042"/>
              <a:gd name="T21" fmla="*/ 2147483646 h 729"/>
              <a:gd name="T22" fmla="*/ 2147483646 w 1042"/>
              <a:gd name="T23" fmla="*/ 2147483646 h 729"/>
              <a:gd name="T24" fmla="*/ 2147483646 w 1042"/>
              <a:gd name="T25" fmla="*/ 2147483646 h 729"/>
              <a:gd name="T26" fmla="*/ 2147483646 w 1042"/>
              <a:gd name="T27" fmla="*/ 2147483646 h 729"/>
              <a:gd name="T28" fmla="*/ 2147483646 w 1042"/>
              <a:gd name="T29" fmla="*/ 2147483646 h 729"/>
              <a:gd name="T30" fmla="*/ 2147483646 w 1042"/>
              <a:gd name="T31" fmla="*/ 2147483646 h 729"/>
              <a:gd name="T32" fmla="*/ 2147483646 w 1042"/>
              <a:gd name="T33" fmla="*/ 2147483646 h 729"/>
              <a:gd name="T34" fmla="*/ 2147483646 w 1042"/>
              <a:gd name="T35" fmla="*/ 2147483646 h 72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42" h="729">
                <a:moveTo>
                  <a:pt x="999" y="238"/>
                </a:moveTo>
                <a:lnTo>
                  <a:pt x="997" y="19"/>
                </a:lnTo>
                <a:lnTo>
                  <a:pt x="915" y="15"/>
                </a:lnTo>
                <a:lnTo>
                  <a:pt x="696" y="13"/>
                </a:lnTo>
                <a:lnTo>
                  <a:pt x="475" y="7"/>
                </a:lnTo>
                <a:lnTo>
                  <a:pt x="37" y="1"/>
                </a:lnTo>
                <a:lnTo>
                  <a:pt x="9" y="0"/>
                </a:lnTo>
                <a:lnTo>
                  <a:pt x="0" y="10"/>
                </a:lnTo>
                <a:lnTo>
                  <a:pt x="37" y="136"/>
                </a:lnTo>
                <a:lnTo>
                  <a:pt x="108" y="139"/>
                </a:lnTo>
                <a:lnTo>
                  <a:pt x="163" y="52"/>
                </a:lnTo>
                <a:lnTo>
                  <a:pt x="256" y="615"/>
                </a:lnTo>
                <a:lnTo>
                  <a:pt x="379" y="721"/>
                </a:lnTo>
                <a:lnTo>
                  <a:pt x="475" y="723"/>
                </a:lnTo>
                <a:lnTo>
                  <a:pt x="915" y="726"/>
                </a:lnTo>
                <a:lnTo>
                  <a:pt x="1038" y="729"/>
                </a:lnTo>
                <a:lnTo>
                  <a:pt x="1042" y="240"/>
                </a:lnTo>
                <a:lnTo>
                  <a:pt x="999" y="2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1" name="Freeform 6"/>
          <p:cNvSpPr>
            <a:spLocks/>
          </p:cNvSpPr>
          <p:nvPr/>
        </p:nvSpPr>
        <p:spPr bwMode="auto">
          <a:xfrm>
            <a:off x="3209088" y="1908290"/>
            <a:ext cx="466725" cy="344488"/>
          </a:xfrm>
          <a:custGeom>
            <a:avLst/>
            <a:gdLst>
              <a:gd name="T0" fmla="*/ 2147483646 w 881"/>
              <a:gd name="T1" fmla="*/ 2147483646 h 651"/>
              <a:gd name="T2" fmla="*/ 2147483646 w 881"/>
              <a:gd name="T3" fmla="*/ 2147483646 h 651"/>
              <a:gd name="T4" fmla="*/ 2147483646 w 881"/>
              <a:gd name="T5" fmla="*/ 2147483646 h 651"/>
              <a:gd name="T6" fmla="*/ 2147483646 w 881"/>
              <a:gd name="T7" fmla="*/ 2147483646 h 651"/>
              <a:gd name="T8" fmla="*/ 2147483646 w 881"/>
              <a:gd name="T9" fmla="*/ 0 h 651"/>
              <a:gd name="T10" fmla="*/ 2147483646 w 881"/>
              <a:gd name="T11" fmla="*/ 0 h 651"/>
              <a:gd name="T12" fmla="*/ 2147483646 w 881"/>
              <a:gd name="T13" fmla="*/ 0 h 651"/>
              <a:gd name="T14" fmla="*/ 2147483646 w 881"/>
              <a:gd name="T15" fmla="*/ 2147483646 h 651"/>
              <a:gd name="T16" fmla="*/ 2147483646 w 881"/>
              <a:gd name="T17" fmla="*/ 2147483646 h 651"/>
              <a:gd name="T18" fmla="*/ 2147483646 w 881"/>
              <a:gd name="T19" fmla="*/ 2147483646 h 651"/>
              <a:gd name="T20" fmla="*/ 2147483646 w 881"/>
              <a:gd name="T21" fmla="*/ 2147483646 h 651"/>
              <a:gd name="T22" fmla="*/ 0 w 881"/>
              <a:gd name="T23" fmla="*/ 2147483646 h 651"/>
              <a:gd name="T24" fmla="*/ 2147483646 w 881"/>
              <a:gd name="T25" fmla="*/ 2147483646 h 651"/>
              <a:gd name="T26" fmla="*/ 2147483646 w 881"/>
              <a:gd name="T27" fmla="*/ 2147483646 h 651"/>
              <a:gd name="T28" fmla="*/ 2147483646 w 881"/>
              <a:gd name="T29" fmla="*/ 2147483646 h 651"/>
              <a:gd name="T30" fmla="*/ 2147483646 w 881"/>
              <a:gd name="T31" fmla="*/ 2147483646 h 651"/>
              <a:gd name="T32" fmla="*/ 2147483646 w 881"/>
              <a:gd name="T33" fmla="*/ 2147483646 h 65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81" h="651">
                <a:moveTo>
                  <a:pt x="878" y="291"/>
                </a:moveTo>
                <a:lnTo>
                  <a:pt x="879" y="166"/>
                </a:lnTo>
                <a:lnTo>
                  <a:pt x="878" y="160"/>
                </a:lnTo>
                <a:lnTo>
                  <a:pt x="878" y="3"/>
                </a:lnTo>
                <a:lnTo>
                  <a:pt x="539" y="0"/>
                </a:lnTo>
                <a:lnTo>
                  <a:pt x="399" y="0"/>
                </a:lnTo>
                <a:lnTo>
                  <a:pt x="398" y="0"/>
                </a:lnTo>
                <a:lnTo>
                  <a:pt x="399" y="202"/>
                </a:lnTo>
                <a:lnTo>
                  <a:pt x="180" y="325"/>
                </a:lnTo>
                <a:lnTo>
                  <a:pt x="84" y="444"/>
                </a:lnTo>
                <a:lnTo>
                  <a:pt x="84" y="445"/>
                </a:lnTo>
                <a:lnTo>
                  <a:pt x="0" y="648"/>
                </a:lnTo>
                <a:lnTo>
                  <a:pt x="180" y="648"/>
                </a:lnTo>
                <a:lnTo>
                  <a:pt x="620" y="651"/>
                </a:lnTo>
                <a:lnTo>
                  <a:pt x="881" y="649"/>
                </a:lnTo>
                <a:lnTo>
                  <a:pt x="881" y="538"/>
                </a:lnTo>
                <a:lnTo>
                  <a:pt x="878" y="29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2" name="Freeform 7"/>
          <p:cNvSpPr>
            <a:spLocks/>
          </p:cNvSpPr>
          <p:nvPr/>
        </p:nvSpPr>
        <p:spPr bwMode="auto">
          <a:xfrm>
            <a:off x="2788400" y="1379653"/>
            <a:ext cx="522288" cy="466725"/>
          </a:xfrm>
          <a:custGeom>
            <a:avLst/>
            <a:gdLst>
              <a:gd name="T0" fmla="*/ 2147483646 w 987"/>
              <a:gd name="T1" fmla="*/ 2147483646 h 881"/>
              <a:gd name="T2" fmla="*/ 2147483646 w 987"/>
              <a:gd name="T3" fmla="*/ 2147483646 h 881"/>
              <a:gd name="T4" fmla="*/ 2147483646 w 987"/>
              <a:gd name="T5" fmla="*/ 2147483646 h 881"/>
              <a:gd name="T6" fmla="*/ 2147483646 w 987"/>
              <a:gd name="T7" fmla="*/ 2147483646 h 881"/>
              <a:gd name="T8" fmla="*/ 2147483646 w 987"/>
              <a:gd name="T9" fmla="*/ 2147483646 h 881"/>
              <a:gd name="T10" fmla="*/ 2147483646 w 987"/>
              <a:gd name="T11" fmla="*/ 2147483646 h 881"/>
              <a:gd name="T12" fmla="*/ 2147483646 w 987"/>
              <a:gd name="T13" fmla="*/ 2147483646 h 881"/>
              <a:gd name="T14" fmla="*/ 0 w 987"/>
              <a:gd name="T15" fmla="*/ 0 h 881"/>
              <a:gd name="T16" fmla="*/ 0 w 987"/>
              <a:gd name="T17" fmla="*/ 2147483646 h 881"/>
              <a:gd name="T18" fmla="*/ 2147483646 w 987"/>
              <a:gd name="T19" fmla="*/ 2147483646 h 881"/>
              <a:gd name="T20" fmla="*/ 2147483646 w 987"/>
              <a:gd name="T21" fmla="*/ 2147483646 h 881"/>
              <a:gd name="T22" fmla="*/ 2147483646 w 987"/>
              <a:gd name="T23" fmla="*/ 2147483646 h 881"/>
              <a:gd name="T24" fmla="*/ 2147483646 w 987"/>
              <a:gd name="T25" fmla="*/ 2147483646 h 881"/>
              <a:gd name="T26" fmla="*/ 2147483646 w 987"/>
              <a:gd name="T27" fmla="*/ 2147483646 h 881"/>
              <a:gd name="T28" fmla="*/ 2147483646 w 987"/>
              <a:gd name="T29" fmla="*/ 2147483646 h 881"/>
              <a:gd name="T30" fmla="*/ 2147483646 w 987"/>
              <a:gd name="T31" fmla="*/ 2147483646 h 881"/>
              <a:gd name="T32" fmla="*/ 2147483646 w 987"/>
              <a:gd name="T33" fmla="*/ 2147483646 h 881"/>
              <a:gd name="T34" fmla="*/ 2147483646 w 987"/>
              <a:gd name="T35" fmla="*/ 2147483646 h 88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87" h="881">
                <a:moveTo>
                  <a:pt x="908" y="482"/>
                </a:moveTo>
                <a:lnTo>
                  <a:pt x="899" y="303"/>
                </a:lnTo>
                <a:lnTo>
                  <a:pt x="842" y="35"/>
                </a:lnTo>
                <a:lnTo>
                  <a:pt x="848" y="9"/>
                </a:lnTo>
                <a:lnTo>
                  <a:pt x="659" y="8"/>
                </a:lnTo>
                <a:lnTo>
                  <a:pt x="536" y="5"/>
                </a:lnTo>
                <a:lnTo>
                  <a:pt x="96" y="2"/>
                </a:lnTo>
                <a:lnTo>
                  <a:pt x="0" y="0"/>
                </a:lnTo>
                <a:lnTo>
                  <a:pt x="0" y="2"/>
                </a:lnTo>
                <a:lnTo>
                  <a:pt x="5" y="6"/>
                </a:lnTo>
                <a:lnTo>
                  <a:pt x="96" y="33"/>
                </a:lnTo>
                <a:lnTo>
                  <a:pt x="317" y="531"/>
                </a:lnTo>
                <a:lnTo>
                  <a:pt x="434" y="596"/>
                </a:lnTo>
                <a:lnTo>
                  <a:pt x="755" y="881"/>
                </a:lnTo>
                <a:lnTo>
                  <a:pt x="930" y="876"/>
                </a:lnTo>
                <a:lnTo>
                  <a:pt x="987" y="825"/>
                </a:lnTo>
                <a:lnTo>
                  <a:pt x="981" y="657"/>
                </a:lnTo>
                <a:lnTo>
                  <a:pt x="908" y="4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3" name="Freeform 8"/>
          <p:cNvSpPr>
            <a:spLocks/>
          </p:cNvSpPr>
          <p:nvPr/>
        </p:nvSpPr>
        <p:spPr bwMode="auto">
          <a:xfrm>
            <a:off x="3115425" y="1008178"/>
            <a:ext cx="561975" cy="536575"/>
          </a:xfrm>
          <a:custGeom>
            <a:avLst/>
            <a:gdLst>
              <a:gd name="T0" fmla="*/ 2147483646 w 1062"/>
              <a:gd name="T1" fmla="*/ 2147483646 h 1013"/>
              <a:gd name="T2" fmla="*/ 2147483646 w 1062"/>
              <a:gd name="T3" fmla="*/ 2147483646 h 1013"/>
              <a:gd name="T4" fmla="*/ 2147483646 w 1062"/>
              <a:gd name="T5" fmla="*/ 2147483646 h 1013"/>
              <a:gd name="T6" fmla="*/ 2147483646 w 1062"/>
              <a:gd name="T7" fmla="*/ 2147483646 h 1013"/>
              <a:gd name="T8" fmla="*/ 2147483646 w 1062"/>
              <a:gd name="T9" fmla="*/ 2147483646 h 1013"/>
              <a:gd name="T10" fmla="*/ 2147483646 w 1062"/>
              <a:gd name="T11" fmla="*/ 2147483646 h 1013"/>
              <a:gd name="T12" fmla="*/ 2147483646 w 1062"/>
              <a:gd name="T13" fmla="*/ 2147483646 h 1013"/>
              <a:gd name="T14" fmla="*/ 2147483646 w 1062"/>
              <a:gd name="T15" fmla="*/ 2147483646 h 1013"/>
              <a:gd name="T16" fmla="*/ 2147483646 w 1062"/>
              <a:gd name="T17" fmla="*/ 2147483646 h 1013"/>
              <a:gd name="T18" fmla="*/ 2147483646 w 1062"/>
              <a:gd name="T19" fmla="*/ 2147483646 h 1013"/>
              <a:gd name="T20" fmla="*/ 0 w 1062"/>
              <a:gd name="T21" fmla="*/ 0 h 1013"/>
              <a:gd name="T22" fmla="*/ 2147483646 w 1062"/>
              <a:gd name="T23" fmla="*/ 2147483646 h 1013"/>
              <a:gd name="T24" fmla="*/ 2147483646 w 1062"/>
              <a:gd name="T25" fmla="*/ 2147483646 h 1013"/>
              <a:gd name="T26" fmla="*/ 2147483646 w 1062"/>
              <a:gd name="T27" fmla="*/ 2147483646 h 1013"/>
              <a:gd name="T28" fmla="*/ 2147483646 w 1062"/>
              <a:gd name="T29" fmla="*/ 2147483646 h 1013"/>
              <a:gd name="T30" fmla="*/ 2147483646 w 1062"/>
              <a:gd name="T31" fmla="*/ 2147483646 h 1013"/>
              <a:gd name="T32" fmla="*/ 2147483646 w 1062"/>
              <a:gd name="T33" fmla="*/ 2147483646 h 1013"/>
              <a:gd name="T34" fmla="*/ 2147483646 w 1062"/>
              <a:gd name="T35" fmla="*/ 2147483646 h 1013"/>
              <a:gd name="T36" fmla="*/ 2147483646 w 1062"/>
              <a:gd name="T37" fmla="*/ 2147483646 h 1013"/>
              <a:gd name="T38" fmla="*/ 2147483646 w 1062"/>
              <a:gd name="T39" fmla="*/ 2147483646 h 101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2" h="1013">
                <a:moveTo>
                  <a:pt x="1049" y="1013"/>
                </a:moveTo>
                <a:lnTo>
                  <a:pt x="1050" y="1013"/>
                </a:lnTo>
                <a:lnTo>
                  <a:pt x="1053" y="753"/>
                </a:lnTo>
                <a:lnTo>
                  <a:pt x="1062" y="428"/>
                </a:lnTo>
                <a:lnTo>
                  <a:pt x="1046" y="236"/>
                </a:lnTo>
                <a:lnTo>
                  <a:pt x="1004" y="234"/>
                </a:lnTo>
                <a:lnTo>
                  <a:pt x="1002" y="12"/>
                </a:lnTo>
                <a:lnTo>
                  <a:pt x="797" y="12"/>
                </a:lnTo>
                <a:lnTo>
                  <a:pt x="504" y="8"/>
                </a:lnTo>
                <a:lnTo>
                  <a:pt x="357" y="3"/>
                </a:lnTo>
                <a:lnTo>
                  <a:pt x="0" y="0"/>
                </a:lnTo>
                <a:lnTo>
                  <a:pt x="2" y="219"/>
                </a:lnTo>
                <a:lnTo>
                  <a:pt x="45" y="221"/>
                </a:lnTo>
                <a:lnTo>
                  <a:pt x="41" y="710"/>
                </a:lnTo>
                <a:lnTo>
                  <a:pt x="230" y="711"/>
                </a:lnTo>
                <a:lnTo>
                  <a:pt x="224" y="737"/>
                </a:lnTo>
                <a:lnTo>
                  <a:pt x="281" y="1005"/>
                </a:lnTo>
                <a:lnTo>
                  <a:pt x="686" y="1011"/>
                </a:lnTo>
                <a:lnTo>
                  <a:pt x="936" y="1013"/>
                </a:lnTo>
                <a:lnTo>
                  <a:pt x="1049" y="10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4" name="Freeform 9"/>
          <p:cNvSpPr>
            <a:spLocks/>
          </p:cNvSpPr>
          <p:nvPr/>
        </p:nvSpPr>
        <p:spPr bwMode="auto">
          <a:xfrm>
            <a:off x="3209088" y="2251190"/>
            <a:ext cx="466725" cy="449263"/>
          </a:xfrm>
          <a:custGeom>
            <a:avLst/>
            <a:gdLst>
              <a:gd name="T0" fmla="*/ 2147483646 w 882"/>
              <a:gd name="T1" fmla="*/ 2147483646 h 849"/>
              <a:gd name="T2" fmla="*/ 2147483646 w 882"/>
              <a:gd name="T3" fmla="*/ 2147483646 h 849"/>
              <a:gd name="T4" fmla="*/ 2147483646 w 882"/>
              <a:gd name="T5" fmla="*/ 2147483646 h 849"/>
              <a:gd name="T6" fmla="*/ 2147483646 w 882"/>
              <a:gd name="T7" fmla="*/ 2147483646 h 849"/>
              <a:gd name="T8" fmla="*/ 2147483646 w 882"/>
              <a:gd name="T9" fmla="*/ 2147483646 h 849"/>
              <a:gd name="T10" fmla="*/ 2147483646 w 882"/>
              <a:gd name="T11" fmla="*/ 2147483646 h 849"/>
              <a:gd name="T12" fmla="*/ 2147483646 w 882"/>
              <a:gd name="T13" fmla="*/ 2147483646 h 849"/>
              <a:gd name="T14" fmla="*/ 2147483646 w 882"/>
              <a:gd name="T15" fmla="*/ 2147483646 h 849"/>
              <a:gd name="T16" fmla="*/ 2147483646 w 882"/>
              <a:gd name="T17" fmla="*/ 2147483646 h 849"/>
              <a:gd name="T18" fmla="*/ 2147483646 w 882"/>
              <a:gd name="T19" fmla="*/ 2147483646 h 849"/>
              <a:gd name="T20" fmla="*/ 0 w 882"/>
              <a:gd name="T21" fmla="*/ 0 h 849"/>
              <a:gd name="T22" fmla="*/ 2147483646 w 882"/>
              <a:gd name="T23" fmla="*/ 0 h 849"/>
              <a:gd name="T24" fmla="*/ 2147483646 w 882"/>
              <a:gd name="T25" fmla="*/ 2147483646 h 849"/>
              <a:gd name="T26" fmla="*/ 2147483646 w 882"/>
              <a:gd name="T27" fmla="*/ 2147483646 h 849"/>
              <a:gd name="T28" fmla="*/ 2147483646 w 882"/>
              <a:gd name="T29" fmla="*/ 2147483646 h 849"/>
              <a:gd name="T30" fmla="*/ 2147483646 w 882"/>
              <a:gd name="T31" fmla="*/ 2147483646 h 849"/>
              <a:gd name="T32" fmla="*/ 2147483646 w 882"/>
              <a:gd name="T33" fmla="*/ 2147483646 h 849"/>
              <a:gd name="T34" fmla="*/ 2147483646 w 882"/>
              <a:gd name="T35" fmla="*/ 2147483646 h 849"/>
              <a:gd name="T36" fmla="*/ 2147483646 w 882"/>
              <a:gd name="T37" fmla="*/ 2147483646 h 8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82" h="849">
                <a:moveTo>
                  <a:pt x="881" y="355"/>
                </a:moveTo>
                <a:lnTo>
                  <a:pt x="879" y="840"/>
                </a:lnTo>
                <a:lnTo>
                  <a:pt x="839" y="849"/>
                </a:lnTo>
                <a:lnTo>
                  <a:pt x="620" y="811"/>
                </a:lnTo>
                <a:lnTo>
                  <a:pt x="575" y="747"/>
                </a:lnTo>
                <a:lnTo>
                  <a:pt x="399" y="568"/>
                </a:lnTo>
                <a:lnTo>
                  <a:pt x="392" y="354"/>
                </a:lnTo>
                <a:lnTo>
                  <a:pt x="234" y="256"/>
                </a:lnTo>
                <a:lnTo>
                  <a:pt x="156" y="181"/>
                </a:lnTo>
                <a:lnTo>
                  <a:pt x="89" y="75"/>
                </a:lnTo>
                <a:lnTo>
                  <a:pt x="0" y="0"/>
                </a:lnTo>
                <a:lnTo>
                  <a:pt x="180" y="0"/>
                </a:lnTo>
                <a:lnTo>
                  <a:pt x="620" y="3"/>
                </a:lnTo>
                <a:lnTo>
                  <a:pt x="881" y="1"/>
                </a:lnTo>
                <a:lnTo>
                  <a:pt x="881" y="22"/>
                </a:lnTo>
                <a:lnTo>
                  <a:pt x="881" y="73"/>
                </a:lnTo>
                <a:lnTo>
                  <a:pt x="882" y="174"/>
                </a:lnTo>
                <a:lnTo>
                  <a:pt x="882" y="271"/>
                </a:lnTo>
                <a:lnTo>
                  <a:pt x="881" y="35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5" name="Freeform 10"/>
          <p:cNvSpPr>
            <a:spLocks/>
          </p:cNvSpPr>
          <p:nvPr/>
        </p:nvSpPr>
        <p:spPr bwMode="auto">
          <a:xfrm>
            <a:off x="4018713" y="1008178"/>
            <a:ext cx="434975" cy="528637"/>
          </a:xfrm>
          <a:custGeom>
            <a:avLst/>
            <a:gdLst>
              <a:gd name="T0" fmla="*/ 2147483646 w 823"/>
              <a:gd name="T1" fmla="*/ 2147483646 h 999"/>
              <a:gd name="T2" fmla="*/ 2147483646 w 823"/>
              <a:gd name="T3" fmla="*/ 2147483646 h 999"/>
              <a:gd name="T4" fmla="*/ 2147483646 w 823"/>
              <a:gd name="T5" fmla="*/ 2147483646 h 999"/>
              <a:gd name="T6" fmla="*/ 2147483646 w 823"/>
              <a:gd name="T7" fmla="*/ 2147483646 h 999"/>
              <a:gd name="T8" fmla="*/ 2147483646 w 823"/>
              <a:gd name="T9" fmla="*/ 2147483646 h 999"/>
              <a:gd name="T10" fmla="*/ 2147483646 w 823"/>
              <a:gd name="T11" fmla="*/ 0 h 999"/>
              <a:gd name="T12" fmla="*/ 2147483646 w 823"/>
              <a:gd name="T13" fmla="*/ 2147483646 h 999"/>
              <a:gd name="T14" fmla="*/ 2147483646 w 823"/>
              <a:gd name="T15" fmla="*/ 2147483646 h 999"/>
              <a:gd name="T16" fmla="*/ 0 w 823"/>
              <a:gd name="T17" fmla="*/ 2147483646 h 999"/>
              <a:gd name="T18" fmla="*/ 0 w 823"/>
              <a:gd name="T19" fmla="*/ 2147483646 h 999"/>
              <a:gd name="T20" fmla="*/ 2147483646 w 823"/>
              <a:gd name="T21" fmla="*/ 2147483646 h 999"/>
              <a:gd name="T22" fmla="*/ 2147483646 w 823"/>
              <a:gd name="T23" fmla="*/ 2147483646 h 999"/>
              <a:gd name="T24" fmla="*/ 2147483646 w 823"/>
              <a:gd name="T25" fmla="*/ 2147483646 h 999"/>
              <a:gd name="T26" fmla="*/ 2147483646 w 823"/>
              <a:gd name="T27" fmla="*/ 2147483646 h 999"/>
              <a:gd name="T28" fmla="*/ 2147483646 w 823"/>
              <a:gd name="T29" fmla="*/ 2147483646 h 999"/>
              <a:gd name="T30" fmla="*/ 2147483646 w 823"/>
              <a:gd name="T31" fmla="*/ 2147483646 h 999"/>
              <a:gd name="T32" fmla="*/ 2147483646 w 823"/>
              <a:gd name="T33" fmla="*/ 2147483646 h 999"/>
              <a:gd name="T34" fmla="*/ 2147483646 w 823"/>
              <a:gd name="T35" fmla="*/ 2147483646 h 99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23" h="999">
                <a:moveTo>
                  <a:pt x="822" y="999"/>
                </a:moveTo>
                <a:lnTo>
                  <a:pt x="823" y="735"/>
                </a:lnTo>
                <a:lnTo>
                  <a:pt x="823" y="702"/>
                </a:lnTo>
                <a:lnTo>
                  <a:pt x="802" y="234"/>
                </a:lnTo>
                <a:lnTo>
                  <a:pt x="804" y="173"/>
                </a:lnTo>
                <a:lnTo>
                  <a:pt x="801" y="0"/>
                </a:lnTo>
                <a:lnTo>
                  <a:pt x="406" y="6"/>
                </a:lnTo>
                <a:lnTo>
                  <a:pt x="379" y="9"/>
                </a:lnTo>
                <a:lnTo>
                  <a:pt x="0" y="12"/>
                </a:lnTo>
                <a:lnTo>
                  <a:pt x="0" y="239"/>
                </a:lnTo>
                <a:lnTo>
                  <a:pt x="31" y="239"/>
                </a:lnTo>
                <a:lnTo>
                  <a:pt x="31" y="434"/>
                </a:lnTo>
                <a:lnTo>
                  <a:pt x="30" y="735"/>
                </a:lnTo>
                <a:lnTo>
                  <a:pt x="28" y="827"/>
                </a:lnTo>
                <a:lnTo>
                  <a:pt x="27" y="990"/>
                </a:lnTo>
                <a:lnTo>
                  <a:pt x="162" y="993"/>
                </a:lnTo>
                <a:lnTo>
                  <a:pt x="325" y="995"/>
                </a:lnTo>
                <a:lnTo>
                  <a:pt x="822" y="9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86" name="Freeform 11"/>
          <p:cNvSpPr>
            <a:spLocks/>
          </p:cNvSpPr>
          <p:nvPr/>
        </p:nvSpPr>
        <p:spPr bwMode="auto">
          <a:xfrm>
            <a:off x="4039350" y="1946390"/>
            <a:ext cx="419100" cy="314325"/>
          </a:xfrm>
          <a:custGeom>
            <a:avLst/>
            <a:gdLst>
              <a:gd name="T0" fmla="*/ 2147483646 w 791"/>
              <a:gd name="T1" fmla="*/ 2147483646 h 595"/>
              <a:gd name="T2" fmla="*/ 2147483646 w 791"/>
              <a:gd name="T3" fmla="*/ 2147483646 h 595"/>
              <a:gd name="T4" fmla="*/ 2147483646 w 791"/>
              <a:gd name="T5" fmla="*/ 2147483646 h 595"/>
              <a:gd name="T6" fmla="*/ 2147483646 w 791"/>
              <a:gd name="T7" fmla="*/ 2147483646 h 595"/>
              <a:gd name="T8" fmla="*/ 2147483646 w 791"/>
              <a:gd name="T9" fmla="*/ 2147483646 h 595"/>
              <a:gd name="T10" fmla="*/ 0 w 791"/>
              <a:gd name="T11" fmla="*/ 2147483646 h 595"/>
              <a:gd name="T12" fmla="*/ 2147483646 w 791"/>
              <a:gd name="T13" fmla="*/ 2147483646 h 595"/>
              <a:gd name="T14" fmla="*/ 2147483646 w 791"/>
              <a:gd name="T15" fmla="*/ 2147483646 h 595"/>
              <a:gd name="T16" fmla="*/ 2147483646 w 791"/>
              <a:gd name="T17" fmla="*/ 2147483646 h 595"/>
              <a:gd name="T18" fmla="*/ 2147483646 w 791"/>
              <a:gd name="T19" fmla="*/ 0 h 595"/>
              <a:gd name="T20" fmla="*/ 2147483646 w 791"/>
              <a:gd name="T21" fmla="*/ 2147483646 h 595"/>
              <a:gd name="T22" fmla="*/ 2147483646 w 791"/>
              <a:gd name="T23" fmla="*/ 2147483646 h 595"/>
              <a:gd name="T24" fmla="*/ 2147483646 w 791"/>
              <a:gd name="T25" fmla="*/ 2147483646 h 59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91" h="595">
                <a:moveTo>
                  <a:pt x="791" y="7"/>
                </a:moveTo>
                <a:lnTo>
                  <a:pt x="791" y="88"/>
                </a:lnTo>
                <a:lnTo>
                  <a:pt x="791" y="400"/>
                </a:lnTo>
                <a:lnTo>
                  <a:pt x="789" y="595"/>
                </a:lnTo>
                <a:lnTo>
                  <a:pt x="368" y="594"/>
                </a:lnTo>
                <a:lnTo>
                  <a:pt x="0" y="589"/>
                </a:lnTo>
                <a:lnTo>
                  <a:pt x="6" y="97"/>
                </a:lnTo>
                <a:lnTo>
                  <a:pt x="6" y="88"/>
                </a:lnTo>
                <a:lnTo>
                  <a:pt x="5" y="48"/>
                </a:lnTo>
                <a:lnTo>
                  <a:pt x="6" y="0"/>
                </a:lnTo>
                <a:lnTo>
                  <a:pt x="170" y="6"/>
                </a:lnTo>
                <a:lnTo>
                  <a:pt x="368" y="7"/>
                </a:lnTo>
                <a:lnTo>
                  <a:pt x="791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7" name="Freeform 12"/>
          <p:cNvSpPr>
            <a:spLocks/>
          </p:cNvSpPr>
          <p:nvPr/>
        </p:nvSpPr>
        <p:spPr bwMode="auto">
          <a:xfrm>
            <a:off x="3674225" y="1995603"/>
            <a:ext cx="368300" cy="349250"/>
          </a:xfrm>
          <a:custGeom>
            <a:avLst/>
            <a:gdLst>
              <a:gd name="T0" fmla="*/ 2147483646 w 697"/>
              <a:gd name="T1" fmla="*/ 2147483646 h 660"/>
              <a:gd name="T2" fmla="*/ 2147483646 w 697"/>
              <a:gd name="T3" fmla="*/ 2147483646 h 660"/>
              <a:gd name="T4" fmla="*/ 2147483646 w 697"/>
              <a:gd name="T5" fmla="*/ 2147483646 h 660"/>
              <a:gd name="T6" fmla="*/ 2147483646 w 697"/>
              <a:gd name="T7" fmla="*/ 0 h 660"/>
              <a:gd name="T8" fmla="*/ 2147483646 w 697"/>
              <a:gd name="T9" fmla="*/ 2147483646 h 660"/>
              <a:gd name="T10" fmla="*/ 0 w 697"/>
              <a:gd name="T11" fmla="*/ 2147483646 h 660"/>
              <a:gd name="T12" fmla="*/ 2147483646 w 697"/>
              <a:gd name="T13" fmla="*/ 2147483646 h 660"/>
              <a:gd name="T14" fmla="*/ 2147483646 w 697"/>
              <a:gd name="T15" fmla="*/ 2147483646 h 660"/>
              <a:gd name="T16" fmla="*/ 2147483646 w 697"/>
              <a:gd name="T17" fmla="*/ 2147483646 h 660"/>
              <a:gd name="T18" fmla="*/ 2147483646 w 697"/>
              <a:gd name="T19" fmla="*/ 2147483646 h 660"/>
              <a:gd name="T20" fmla="*/ 2147483646 w 697"/>
              <a:gd name="T21" fmla="*/ 2147483646 h 660"/>
              <a:gd name="T22" fmla="*/ 2147483646 w 697"/>
              <a:gd name="T23" fmla="*/ 2147483646 h 660"/>
              <a:gd name="T24" fmla="*/ 2147483646 w 697"/>
              <a:gd name="T25" fmla="*/ 2147483646 h 660"/>
              <a:gd name="T26" fmla="*/ 2147483646 w 697"/>
              <a:gd name="T27" fmla="*/ 2147483646 h 660"/>
              <a:gd name="T28" fmla="*/ 2147483646 w 697"/>
              <a:gd name="T29" fmla="*/ 2147483646 h 660"/>
              <a:gd name="T30" fmla="*/ 2147483646 w 697"/>
              <a:gd name="T31" fmla="*/ 2147483646 h 660"/>
              <a:gd name="T32" fmla="*/ 2147483646 w 697"/>
              <a:gd name="T33" fmla="*/ 2147483646 h 6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97" h="660">
                <a:moveTo>
                  <a:pt x="691" y="496"/>
                </a:moveTo>
                <a:lnTo>
                  <a:pt x="697" y="4"/>
                </a:lnTo>
                <a:lnTo>
                  <a:pt x="619" y="1"/>
                </a:lnTo>
                <a:lnTo>
                  <a:pt x="133" y="0"/>
                </a:lnTo>
                <a:lnTo>
                  <a:pt x="1" y="1"/>
                </a:lnTo>
                <a:lnTo>
                  <a:pt x="0" y="126"/>
                </a:lnTo>
                <a:lnTo>
                  <a:pt x="3" y="373"/>
                </a:lnTo>
                <a:lnTo>
                  <a:pt x="3" y="484"/>
                </a:lnTo>
                <a:lnTo>
                  <a:pt x="3" y="505"/>
                </a:lnTo>
                <a:lnTo>
                  <a:pt x="3" y="556"/>
                </a:lnTo>
                <a:lnTo>
                  <a:pt x="4" y="657"/>
                </a:lnTo>
                <a:lnTo>
                  <a:pt x="100" y="655"/>
                </a:lnTo>
                <a:lnTo>
                  <a:pt x="99" y="657"/>
                </a:lnTo>
                <a:lnTo>
                  <a:pt x="688" y="660"/>
                </a:lnTo>
                <a:lnTo>
                  <a:pt x="691" y="561"/>
                </a:lnTo>
                <a:lnTo>
                  <a:pt x="690" y="558"/>
                </a:lnTo>
                <a:lnTo>
                  <a:pt x="691" y="49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8" name="Freeform 13"/>
          <p:cNvSpPr>
            <a:spLocks/>
          </p:cNvSpPr>
          <p:nvPr/>
        </p:nvSpPr>
        <p:spPr bwMode="auto">
          <a:xfrm>
            <a:off x="4031413" y="1532053"/>
            <a:ext cx="427037" cy="417512"/>
          </a:xfrm>
          <a:custGeom>
            <a:avLst/>
            <a:gdLst>
              <a:gd name="T0" fmla="*/ 2147483646 w 807"/>
              <a:gd name="T1" fmla="*/ 2147483646 h 789"/>
              <a:gd name="T2" fmla="*/ 2147483646 w 807"/>
              <a:gd name="T3" fmla="*/ 2147483646 h 789"/>
              <a:gd name="T4" fmla="*/ 2147483646 w 807"/>
              <a:gd name="T5" fmla="*/ 2147483646 h 789"/>
              <a:gd name="T6" fmla="*/ 2147483646 w 807"/>
              <a:gd name="T7" fmla="*/ 2147483646 h 789"/>
              <a:gd name="T8" fmla="*/ 2147483646 w 807"/>
              <a:gd name="T9" fmla="*/ 2147483646 h 789"/>
              <a:gd name="T10" fmla="*/ 2147483646 w 807"/>
              <a:gd name="T11" fmla="*/ 2147483646 h 789"/>
              <a:gd name="T12" fmla="*/ 2147483646 w 807"/>
              <a:gd name="T13" fmla="*/ 2147483646 h 789"/>
              <a:gd name="T14" fmla="*/ 0 w 807"/>
              <a:gd name="T15" fmla="*/ 2147483646 h 789"/>
              <a:gd name="T16" fmla="*/ 2147483646 w 807"/>
              <a:gd name="T17" fmla="*/ 0 h 789"/>
              <a:gd name="T18" fmla="*/ 2147483646 w 807"/>
              <a:gd name="T19" fmla="*/ 2147483646 h 789"/>
              <a:gd name="T20" fmla="*/ 2147483646 w 807"/>
              <a:gd name="T21" fmla="*/ 2147483646 h 789"/>
              <a:gd name="T22" fmla="*/ 2147483646 w 807"/>
              <a:gd name="T23" fmla="*/ 2147483646 h 789"/>
              <a:gd name="T24" fmla="*/ 2147483646 w 807"/>
              <a:gd name="T25" fmla="*/ 2147483646 h 789"/>
              <a:gd name="T26" fmla="*/ 2147483646 w 807"/>
              <a:gd name="T27" fmla="*/ 2147483646 h 789"/>
              <a:gd name="T28" fmla="*/ 2147483646 w 807"/>
              <a:gd name="T29" fmla="*/ 2147483646 h 78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07" h="789">
                <a:moveTo>
                  <a:pt x="801" y="398"/>
                </a:moveTo>
                <a:lnTo>
                  <a:pt x="807" y="789"/>
                </a:lnTo>
                <a:lnTo>
                  <a:pt x="384" y="789"/>
                </a:lnTo>
                <a:lnTo>
                  <a:pt x="186" y="788"/>
                </a:lnTo>
                <a:lnTo>
                  <a:pt x="22" y="782"/>
                </a:lnTo>
                <a:lnTo>
                  <a:pt x="25" y="308"/>
                </a:lnTo>
                <a:lnTo>
                  <a:pt x="27" y="230"/>
                </a:lnTo>
                <a:lnTo>
                  <a:pt x="0" y="228"/>
                </a:lnTo>
                <a:lnTo>
                  <a:pt x="3" y="0"/>
                </a:lnTo>
                <a:lnTo>
                  <a:pt x="138" y="3"/>
                </a:lnTo>
                <a:lnTo>
                  <a:pt x="301" y="5"/>
                </a:lnTo>
                <a:lnTo>
                  <a:pt x="798" y="9"/>
                </a:lnTo>
                <a:lnTo>
                  <a:pt x="798" y="237"/>
                </a:lnTo>
                <a:lnTo>
                  <a:pt x="801" y="308"/>
                </a:lnTo>
                <a:lnTo>
                  <a:pt x="801" y="398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9" name="Freeform 14"/>
          <p:cNvSpPr>
            <a:spLocks/>
          </p:cNvSpPr>
          <p:nvPr/>
        </p:nvSpPr>
        <p:spPr bwMode="auto">
          <a:xfrm>
            <a:off x="3671050" y="1647940"/>
            <a:ext cx="374650" cy="349250"/>
          </a:xfrm>
          <a:custGeom>
            <a:avLst/>
            <a:gdLst>
              <a:gd name="T0" fmla="*/ 2147483646 w 707"/>
              <a:gd name="T1" fmla="*/ 2147483646 h 661"/>
              <a:gd name="T2" fmla="*/ 2147483646 w 707"/>
              <a:gd name="T3" fmla="*/ 2147483646 h 661"/>
              <a:gd name="T4" fmla="*/ 2147483646 w 707"/>
              <a:gd name="T5" fmla="*/ 2147483646 h 661"/>
              <a:gd name="T6" fmla="*/ 2147483646 w 707"/>
              <a:gd name="T7" fmla="*/ 2147483646 h 661"/>
              <a:gd name="T8" fmla="*/ 0 w 707"/>
              <a:gd name="T9" fmla="*/ 0 h 661"/>
              <a:gd name="T10" fmla="*/ 0 w 707"/>
              <a:gd name="T11" fmla="*/ 2147483646 h 661"/>
              <a:gd name="T12" fmla="*/ 2147483646 w 707"/>
              <a:gd name="T13" fmla="*/ 2147483646 h 661"/>
              <a:gd name="T14" fmla="*/ 2147483646 w 707"/>
              <a:gd name="T15" fmla="*/ 2147483646 h 661"/>
              <a:gd name="T16" fmla="*/ 2147483646 w 707"/>
              <a:gd name="T17" fmla="*/ 2147483646 h 661"/>
              <a:gd name="T18" fmla="*/ 2147483646 w 707"/>
              <a:gd name="T19" fmla="*/ 2147483646 h 661"/>
              <a:gd name="T20" fmla="*/ 2147483646 w 707"/>
              <a:gd name="T21" fmla="*/ 2147483646 h 661"/>
              <a:gd name="T22" fmla="*/ 2147483646 w 707"/>
              <a:gd name="T23" fmla="*/ 2147483646 h 661"/>
              <a:gd name="T24" fmla="*/ 2147483646 w 707"/>
              <a:gd name="T25" fmla="*/ 2147483646 h 661"/>
              <a:gd name="T26" fmla="*/ 2147483646 w 707"/>
              <a:gd name="T27" fmla="*/ 2147483646 h 661"/>
              <a:gd name="T28" fmla="*/ 2147483646 w 707"/>
              <a:gd name="T29" fmla="*/ 2147483646 h 661"/>
              <a:gd name="T30" fmla="*/ 2147483646 w 707"/>
              <a:gd name="T31" fmla="*/ 2147483646 h 661"/>
              <a:gd name="T32" fmla="*/ 2147483646 w 707"/>
              <a:gd name="T33" fmla="*/ 2147483646 h 6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7" h="661">
                <a:moveTo>
                  <a:pt x="707" y="12"/>
                </a:moveTo>
                <a:lnTo>
                  <a:pt x="680" y="10"/>
                </a:lnTo>
                <a:lnTo>
                  <a:pt x="624" y="7"/>
                </a:lnTo>
                <a:lnTo>
                  <a:pt x="87" y="1"/>
                </a:lnTo>
                <a:lnTo>
                  <a:pt x="0" y="0"/>
                </a:lnTo>
                <a:lnTo>
                  <a:pt x="0" y="90"/>
                </a:lnTo>
                <a:lnTo>
                  <a:pt x="5" y="495"/>
                </a:lnTo>
                <a:lnTo>
                  <a:pt x="5" y="652"/>
                </a:lnTo>
                <a:lnTo>
                  <a:pt x="6" y="658"/>
                </a:lnTo>
                <a:lnTo>
                  <a:pt x="138" y="657"/>
                </a:lnTo>
                <a:lnTo>
                  <a:pt x="624" y="658"/>
                </a:lnTo>
                <a:lnTo>
                  <a:pt x="702" y="661"/>
                </a:lnTo>
                <a:lnTo>
                  <a:pt x="702" y="652"/>
                </a:lnTo>
                <a:lnTo>
                  <a:pt x="701" y="612"/>
                </a:lnTo>
                <a:lnTo>
                  <a:pt x="702" y="564"/>
                </a:lnTo>
                <a:lnTo>
                  <a:pt x="705" y="90"/>
                </a:lnTo>
                <a:lnTo>
                  <a:pt x="707" y="1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0" name="Freeform 15"/>
          <p:cNvSpPr>
            <a:spLocks/>
          </p:cNvSpPr>
          <p:nvPr/>
        </p:nvSpPr>
        <p:spPr bwMode="auto">
          <a:xfrm>
            <a:off x="3671050" y="1235190"/>
            <a:ext cx="363538" cy="417513"/>
          </a:xfrm>
          <a:custGeom>
            <a:avLst/>
            <a:gdLst>
              <a:gd name="T0" fmla="*/ 2147483646 w 688"/>
              <a:gd name="T1" fmla="*/ 2147483646 h 790"/>
              <a:gd name="T2" fmla="*/ 2147483646 w 688"/>
              <a:gd name="T3" fmla="*/ 2147483646 h 790"/>
              <a:gd name="T4" fmla="*/ 2147483646 w 688"/>
              <a:gd name="T5" fmla="*/ 2147483646 h 790"/>
              <a:gd name="T6" fmla="*/ 2147483646 w 688"/>
              <a:gd name="T7" fmla="*/ 2147483646 h 790"/>
              <a:gd name="T8" fmla="*/ 2147483646 w 688"/>
              <a:gd name="T9" fmla="*/ 2147483646 h 790"/>
              <a:gd name="T10" fmla="*/ 2147483646 w 688"/>
              <a:gd name="T11" fmla="*/ 2147483646 h 790"/>
              <a:gd name="T12" fmla="*/ 0 w 688"/>
              <a:gd name="T13" fmla="*/ 2147483646 h 790"/>
              <a:gd name="T14" fmla="*/ 2147483646 w 688"/>
              <a:gd name="T15" fmla="*/ 2147483646 h 790"/>
              <a:gd name="T16" fmla="*/ 0 w 688"/>
              <a:gd name="T17" fmla="*/ 2147483646 h 790"/>
              <a:gd name="T18" fmla="*/ 2147483646 w 688"/>
              <a:gd name="T19" fmla="*/ 2147483646 h 790"/>
              <a:gd name="T20" fmla="*/ 2147483646 w 688"/>
              <a:gd name="T21" fmla="*/ 2147483646 h 790"/>
              <a:gd name="T22" fmla="*/ 2147483646 w 688"/>
              <a:gd name="T23" fmla="*/ 0 h 790"/>
              <a:gd name="T24" fmla="*/ 2147483646 w 688"/>
              <a:gd name="T25" fmla="*/ 2147483646 h 790"/>
              <a:gd name="T26" fmla="*/ 2147483646 w 688"/>
              <a:gd name="T27" fmla="*/ 0 h 790"/>
              <a:gd name="T28" fmla="*/ 2147483646 w 688"/>
              <a:gd name="T29" fmla="*/ 2147483646 h 790"/>
              <a:gd name="T30" fmla="*/ 2147483646 w 688"/>
              <a:gd name="T31" fmla="*/ 2147483646 h 790"/>
              <a:gd name="T32" fmla="*/ 2147483646 w 688"/>
              <a:gd name="T33" fmla="*/ 2147483646 h 7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88" h="790">
                <a:moveTo>
                  <a:pt x="685" y="399"/>
                </a:moveTo>
                <a:lnTo>
                  <a:pt x="684" y="562"/>
                </a:lnTo>
                <a:lnTo>
                  <a:pt x="681" y="790"/>
                </a:lnTo>
                <a:lnTo>
                  <a:pt x="625" y="787"/>
                </a:lnTo>
                <a:lnTo>
                  <a:pt x="88" y="781"/>
                </a:lnTo>
                <a:lnTo>
                  <a:pt x="1" y="780"/>
                </a:lnTo>
                <a:lnTo>
                  <a:pt x="0" y="780"/>
                </a:lnTo>
                <a:lnTo>
                  <a:pt x="1" y="634"/>
                </a:lnTo>
                <a:lnTo>
                  <a:pt x="0" y="585"/>
                </a:lnTo>
                <a:lnTo>
                  <a:pt x="1" y="585"/>
                </a:lnTo>
                <a:lnTo>
                  <a:pt x="4" y="325"/>
                </a:lnTo>
                <a:lnTo>
                  <a:pt x="13" y="0"/>
                </a:lnTo>
                <a:lnTo>
                  <a:pt x="301" y="1"/>
                </a:lnTo>
                <a:lnTo>
                  <a:pt x="510" y="0"/>
                </a:lnTo>
                <a:lnTo>
                  <a:pt x="688" y="6"/>
                </a:lnTo>
                <a:lnTo>
                  <a:pt x="687" y="307"/>
                </a:lnTo>
                <a:lnTo>
                  <a:pt x="685" y="3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1" name="Freeform 16"/>
          <p:cNvSpPr>
            <a:spLocks/>
          </p:cNvSpPr>
          <p:nvPr/>
        </p:nvSpPr>
        <p:spPr bwMode="auto">
          <a:xfrm>
            <a:off x="4453688" y="1378065"/>
            <a:ext cx="373062" cy="365125"/>
          </a:xfrm>
          <a:custGeom>
            <a:avLst/>
            <a:gdLst>
              <a:gd name="T0" fmla="*/ 2147483646 w 706"/>
              <a:gd name="T1" fmla="*/ 2147483646 h 689"/>
              <a:gd name="T2" fmla="*/ 2147483646 w 706"/>
              <a:gd name="T3" fmla="*/ 2147483646 h 689"/>
              <a:gd name="T4" fmla="*/ 2147483646 w 706"/>
              <a:gd name="T5" fmla="*/ 2147483646 h 689"/>
              <a:gd name="T6" fmla="*/ 2147483646 w 706"/>
              <a:gd name="T7" fmla="*/ 2147483646 h 689"/>
              <a:gd name="T8" fmla="*/ 2147483646 w 706"/>
              <a:gd name="T9" fmla="*/ 2147483646 h 689"/>
              <a:gd name="T10" fmla="*/ 2147483646 w 706"/>
              <a:gd name="T11" fmla="*/ 2147483646 h 689"/>
              <a:gd name="T12" fmla="*/ 2147483646 w 706"/>
              <a:gd name="T13" fmla="*/ 2147483646 h 689"/>
              <a:gd name="T14" fmla="*/ 0 w 706"/>
              <a:gd name="T15" fmla="*/ 2147483646 h 689"/>
              <a:gd name="T16" fmla="*/ 0 w 706"/>
              <a:gd name="T17" fmla="*/ 2147483646 h 689"/>
              <a:gd name="T18" fmla="*/ 2147483646 w 706"/>
              <a:gd name="T19" fmla="*/ 2147483646 h 689"/>
              <a:gd name="T20" fmla="*/ 2147483646 w 706"/>
              <a:gd name="T21" fmla="*/ 2147483646 h 689"/>
              <a:gd name="T22" fmla="*/ 2147483646 w 706"/>
              <a:gd name="T23" fmla="*/ 2147483646 h 689"/>
              <a:gd name="T24" fmla="*/ 2147483646 w 706"/>
              <a:gd name="T25" fmla="*/ 2147483646 h 689"/>
              <a:gd name="T26" fmla="*/ 2147483646 w 706"/>
              <a:gd name="T27" fmla="*/ 0 h 689"/>
              <a:gd name="T28" fmla="*/ 2147483646 w 706"/>
              <a:gd name="T29" fmla="*/ 2147483646 h 689"/>
              <a:gd name="T30" fmla="*/ 2147483646 w 706"/>
              <a:gd name="T31" fmla="*/ 2147483646 h 689"/>
              <a:gd name="T32" fmla="*/ 2147483646 w 706"/>
              <a:gd name="T33" fmla="*/ 2147483646 h 68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6" h="689">
                <a:moveTo>
                  <a:pt x="706" y="524"/>
                </a:moveTo>
                <a:lnTo>
                  <a:pt x="706" y="599"/>
                </a:lnTo>
                <a:lnTo>
                  <a:pt x="706" y="672"/>
                </a:lnTo>
                <a:lnTo>
                  <a:pt x="372" y="678"/>
                </a:lnTo>
                <a:lnTo>
                  <a:pt x="210" y="684"/>
                </a:lnTo>
                <a:lnTo>
                  <a:pt x="3" y="689"/>
                </a:lnTo>
                <a:lnTo>
                  <a:pt x="3" y="599"/>
                </a:lnTo>
                <a:lnTo>
                  <a:pt x="0" y="528"/>
                </a:lnTo>
                <a:lnTo>
                  <a:pt x="0" y="300"/>
                </a:lnTo>
                <a:lnTo>
                  <a:pt x="1" y="36"/>
                </a:lnTo>
                <a:lnTo>
                  <a:pt x="1" y="3"/>
                </a:lnTo>
                <a:lnTo>
                  <a:pt x="34" y="5"/>
                </a:lnTo>
                <a:lnTo>
                  <a:pt x="196" y="5"/>
                </a:lnTo>
                <a:lnTo>
                  <a:pt x="697" y="0"/>
                </a:lnTo>
                <a:lnTo>
                  <a:pt x="697" y="272"/>
                </a:lnTo>
                <a:lnTo>
                  <a:pt x="697" y="525"/>
                </a:lnTo>
                <a:lnTo>
                  <a:pt x="706" y="52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2" name="Freeform 17"/>
          <p:cNvSpPr>
            <a:spLocks/>
          </p:cNvSpPr>
          <p:nvPr/>
        </p:nvSpPr>
        <p:spPr bwMode="auto">
          <a:xfrm>
            <a:off x="4455275" y="1733665"/>
            <a:ext cx="466725" cy="423863"/>
          </a:xfrm>
          <a:custGeom>
            <a:avLst/>
            <a:gdLst>
              <a:gd name="T0" fmla="*/ 2147483646 w 882"/>
              <a:gd name="T1" fmla="*/ 2147483646 h 801"/>
              <a:gd name="T2" fmla="*/ 2147483646 w 882"/>
              <a:gd name="T3" fmla="*/ 2147483646 h 801"/>
              <a:gd name="T4" fmla="*/ 2147483646 w 882"/>
              <a:gd name="T5" fmla="*/ 2147483646 h 801"/>
              <a:gd name="T6" fmla="*/ 2147483646 w 882"/>
              <a:gd name="T7" fmla="*/ 2147483646 h 801"/>
              <a:gd name="T8" fmla="*/ 2147483646 w 882"/>
              <a:gd name="T9" fmla="*/ 2147483646 h 801"/>
              <a:gd name="T10" fmla="*/ 2147483646 w 882"/>
              <a:gd name="T11" fmla="*/ 0 h 801"/>
              <a:gd name="T12" fmla="*/ 2147483646 w 882"/>
              <a:gd name="T13" fmla="*/ 2147483646 h 801"/>
              <a:gd name="T14" fmla="*/ 2147483646 w 882"/>
              <a:gd name="T15" fmla="*/ 2147483646 h 801"/>
              <a:gd name="T16" fmla="*/ 0 w 882"/>
              <a:gd name="T17" fmla="*/ 2147483646 h 801"/>
              <a:gd name="T18" fmla="*/ 2147483646 w 882"/>
              <a:gd name="T19" fmla="*/ 2147483646 h 801"/>
              <a:gd name="T20" fmla="*/ 2147483646 w 882"/>
              <a:gd name="T21" fmla="*/ 2147483646 h 801"/>
              <a:gd name="T22" fmla="*/ 2147483646 w 882"/>
              <a:gd name="T23" fmla="*/ 2147483646 h 801"/>
              <a:gd name="T24" fmla="*/ 2147483646 w 882"/>
              <a:gd name="T25" fmla="*/ 2147483646 h 801"/>
              <a:gd name="T26" fmla="*/ 2147483646 w 882"/>
              <a:gd name="T27" fmla="*/ 2147483646 h 801"/>
              <a:gd name="T28" fmla="*/ 2147483646 w 882"/>
              <a:gd name="T29" fmla="*/ 2147483646 h 8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82" h="801">
                <a:moveTo>
                  <a:pt x="850" y="791"/>
                </a:moveTo>
                <a:lnTo>
                  <a:pt x="882" y="770"/>
                </a:lnTo>
                <a:lnTo>
                  <a:pt x="870" y="593"/>
                </a:lnTo>
                <a:lnTo>
                  <a:pt x="699" y="593"/>
                </a:lnTo>
                <a:lnTo>
                  <a:pt x="705" y="197"/>
                </a:lnTo>
                <a:lnTo>
                  <a:pt x="703" y="0"/>
                </a:lnTo>
                <a:lnTo>
                  <a:pt x="369" y="6"/>
                </a:lnTo>
                <a:lnTo>
                  <a:pt x="207" y="12"/>
                </a:lnTo>
                <a:lnTo>
                  <a:pt x="0" y="17"/>
                </a:lnTo>
                <a:lnTo>
                  <a:pt x="6" y="408"/>
                </a:lnTo>
                <a:lnTo>
                  <a:pt x="6" y="489"/>
                </a:lnTo>
                <a:lnTo>
                  <a:pt x="6" y="801"/>
                </a:lnTo>
                <a:lnTo>
                  <a:pt x="222" y="800"/>
                </a:lnTo>
                <a:lnTo>
                  <a:pt x="400" y="795"/>
                </a:lnTo>
                <a:lnTo>
                  <a:pt x="850" y="79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3" name="Freeform 18"/>
          <p:cNvSpPr>
            <a:spLocks/>
          </p:cNvSpPr>
          <p:nvPr/>
        </p:nvSpPr>
        <p:spPr bwMode="auto">
          <a:xfrm>
            <a:off x="4442575" y="1005003"/>
            <a:ext cx="379413" cy="376237"/>
          </a:xfrm>
          <a:custGeom>
            <a:avLst/>
            <a:gdLst>
              <a:gd name="T0" fmla="*/ 2147483646 w 718"/>
              <a:gd name="T1" fmla="*/ 2147483646 h 711"/>
              <a:gd name="T2" fmla="*/ 2147483646 w 718"/>
              <a:gd name="T3" fmla="*/ 2147483646 h 711"/>
              <a:gd name="T4" fmla="*/ 2147483646 w 718"/>
              <a:gd name="T5" fmla="*/ 2147483646 h 711"/>
              <a:gd name="T6" fmla="*/ 2147483646 w 718"/>
              <a:gd name="T7" fmla="*/ 2147483646 h 711"/>
              <a:gd name="T8" fmla="*/ 2147483646 w 718"/>
              <a:gd name="T9" fmla="*/ 2147483646 h 711"/>
              <a:gd name="T10" fmla="*/ 2147483646 w 718"/>
              <a:gd name="T11" fmla="*/ 2147483646 h 711"/>
              <a:gd name="T12" fmla="*/ 2147483646 w 718"/>
              <a:gd name="T13" fmla="*/ 2147483646 h 711"/>
              <a:gd name="T14" fmla="*/ 2147483646 w 718"/>
              <a:gd name="T15" fmla="*/ 2147483646 h 711"/>
              <a:gd name="T16" fmla="*/ 2147483646 w 718"/>
              <a:gd name="T17" fmla="*/ 2147483646 h 711"/>
              <a:gd name="T18" fmla="*/ 2147483646 w 718"/>
              <a:gd name="T19" fmla="*/ 2147483646 h 711"/>
              <a:gd name="T20" fmla="*/ 0 w 718"/>
              <a:gd name="T21" fmla="*/ 2147483646 h 711"/>
              <a:gd name="T22" fmla="*/ 2147483646 w 718"/>
              <a:gd name="T23" fmla="*/ 2147483646 h 711"/>
              <a:gd name="T24" fmla="*/ 2147483646 w 718"/>
              <a:gd name="T25" fmla="*/ 2147483646 h 711"/>
              <a:gd name="T26" fmla="*/ 2147483646 w 718"/>
              <a:gd name="T27" fmla="*/ 0 h 711"/>
              <a:gd name="T28" fmla="*/ 2147483646 w 718"/>
              <a:gd name="T29" fmla="*/ 0 h 711"/>
              <a:gd name="T30" fmla="*/ 2147483646 w 718"/>
              <a:gd name="T31" fmla="*/ 0 h 711"/>
              <a:gd name="T32" fmla="*/ 2147483646 w 718"/>
              <a:gd name="T33" fmla="*/ 0 h 711"/>
              <a:gd name="T34" fmla="*/ 2147483646 w 718"/>
              <a:gd name="T35" fmla="*/ 2147483646 h 711"/>
              <a:gd name="T36" fmla="*/ 2147483646 w 718"/>
              <a:gd name="T37" fmla="*/ 2147483646 h 7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18" h="711">
                <a:moveTo>
                  <a:pt x="718" y="243"/>
                </a:moveTo>
                <a:lnTo>
                  <a:pt x="718" y="444"/>
                </a:lnTo>
                <a:lnTo>
                  <a:pt x="718" y="462"/>
                </a:lnTo>
                <a:lnTo>
                  <a:pt x="718" y="541"/>
                </a:lnTo>
                <a:lnTo>
                  <a:pt x="718" y="706"/>
                </a:lnTo>
                <a:lnTo>
                  <a:pt x="217" y="711"/>
                </a:lnTo>
                <a:lnTo>
                  <a:pt x="55" y="711"/>
                </a:lnTo>
                <a:lnTo>
                  <a:pt x="22" y="709"/>
                </a:lnTo>
                <a:lnTo>
                  <a:pt x="1" y="241"/>
                </a:lnTo>
                <a:lnTo>
                  <a:pt x="3" y="180"/>
                </a:lnTo>
                <a:lnTo>
                  <a:pt x="0" y="7"/>
                </a:lnTo>
                <a:lnTo>
                  <a:pt x="10" y="4"/>
                </a:lnTo>
                <a:lnTo>
                  <a:pt x="45" y="6"/>
                </a:lnTo>
                <a:lnTo>
                  <a:pt x="384" y="0"/>
                </a:lnTo>
                <a:lnTo>
                  <a:pt x="484" y="0"/>
                </a:lnTo>
                <a:lnTo>
                  <a:pt x="586" y="0"/>
                </a:lnTo>
                <a:lnTo>
                  <a:pt x="705" y="0"/>
                </a:lnTo>
                <a:lnTo>
                  <a:pt x="705" y="243"/>
                </a:lnTo>
                <a:lnTo>
                  <a:pt x="718" y="243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4" name="Freeform 19"/>
          <p:cNvSpPr>
            <a:spLocks/>
          </p:cNvSpPr>
          <p:nvPr/>
        </p:nvSpPr>
        <p:spPr bwMode="auto">
          <a:xfrm>
            <a:off x="3645650" y="1014528"/>
            <a:ext cx="388938" cy="223837"/>
          </a:xfrm>
          <a:custGeom>
            <a:avLst/>
            <a:gdLst>
              <a:gd name="T0" fmla="*/ 2147483646 w 735"/>
              <a:gd name="T1" fmla="*/ 2147483646 h 422"/>
              <a:gd name="T2" fmla="*/ 2147483646 w 735"/>
              <a:gd name="T3" fmla="*/ 2147483646 h 422"/>
              <a:gd name="T4" fmla="*/ 2147483646 w 735"/>
              <a:gd name="T5" fmla="*/ 2147483646 h 422"/>
              <a:gd name="T6" fmla="*/ 2147483646 w 735"/>
              <a:gd name="T7" fmla="*/ 0 h 422"/>
              <a:gd name="T8" fmla="*/ 2147483646 w 735"/>
              <a:gd name="T9" fmla="*/ 0 h 422"/>
              <a:gd name="T10" fmla="*/ 2147483646 w 735"/>
              <a:gd name="T11" fmla="*/ 2147483646 h 422"/>
              <a:gd name="T12" fmla="*/ 2147483646 w 735"/>
              <a:gd name="T13" fmla="*/ 2147483646 h 422"/>
              <a:gd name="T14" fmla="*/ 0 w 735"/>
              <a:gd name="T15" fmla="*/ 0 h 422"/>
              <a:gd name="T16" fmla="*/ 2147483646 w 735"/>
              <a:gd name="T17" fmla="*/ 2147483646 h 422"/>
              <a:gd name="T18" fmla="*/ 2147483646 w 735"/>
              <a:gd name="T19" fmla="*/ 2147483646 h 422"/>
              <a:gd name="T20" fmla="*/ 2147483646 w 735"/>
              <a:gd name="T21" fmla="*/ 2147483646 h 422"/>
              <a:gd name="T22" fmla="*/ 2147483646 w 735"/>
              <a:gd name="T23" fmla="*/ 2147483646 h 422"/>
              <a:gd name="T24" fmla="*/ 2147483646 w 735"/>
              <a:gd name="T25" fmla="*/ 2147483646 h 422"/>
              <a:gd name="T26" fmla="*/ 2147483646 w 735"/>
              <a:gd name="T27" fmla="*/ 2147483646 h 4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35" h="422">
                <a:moveTo>
                  <a:pt x="735" y="422"/>
                </a:moveTo>
                <a:lnTo>
                  <a:pt x="735" y="227"/>
                </a:lnTo>
                <a:lnTo>
                  <a:pt x="704" y="227"/>
                </a:lnTo>
                <a:lnTo>
                  <a:pt x="704" y="0"/>
                </a:lnTo>
                <a:lnTo>
                  <a:pt x="672" y="0"/>
                </a:lnTo>
                <a:lnTo>
                  <a:pt x="284" y="3"/>
                </a:lnTo>
                <a:lnTo>
                  <a:pt x="233" y="2"/>
                </a:lnTo>
                <a:lnTo>
                  <a:pt x="0" y="0"/>
                </a:lnTo>
                <a:lnTo>
                  <a:pt x="2" y="222"/>
                </a:lnTo>
                <a:lnTo>
                  <a:pt x="44" y="224"/>
                </a:lnTo>
                <a:lnTo>
                  <a:pt x="60" y="416"/>
                </a:lnTo>
                <a:lnTo>
                  <a:pt x="348" y="417"/>
                </a:lnTo>
                <a:lnTo>
                  <a:pt x="557" y="416"/>
                </a:lnTo>
                <a:lnTo>
                  <a:pt x="735" y="42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5" name="Freeform 20"/>
          <p:cNvSpPr>
            <a:spLocks/>
          </p:cNvSpPr>
          <p:nvPr/>
        </p:nvSpPr>
        <p:spPr bwMode="auto">
          <a:xfrm>
            <a:off x="3663113" y="3506903"/>
            <a:ext cx="523875" cy="520700"/>
          </a:xfrm>
          <a:custGeom>
            <a:avLst/>
            <a:gdLst>
              <a:gd name="T0" fmla="*/ 2147483646 w 990"/>
              <a:gd name="T1" fmla="*/ 2147483646 h 985"/>
              <a:gd name="T2" fmla="*/ 2147483646 w 990"/>
              <a:gd name="T3" fmla="*/ 2147483646 h 985"/>
              <a:gd name="T4" fmla="*/ 2147483646 w 990"/>
              <a:gd name="T5" fmla="*/ 2147483646 h 985"/>
              <a:gd name="T6" fmla="*/ 2147483646 w 990"/>
              <a:gd name="T7" fmla="*/ 2147483646 h 985"/>
              <a:gd name="T8" fmla="*/ 2147483646 w 990"/>
              <a:gd name="T9" fmla="*/ 2147483646 h 985"/>
              <a:gd name="T10" fmla="*/ 2147483646 w 990"/>
              <a:gd name="T11" fmla="*/ 2147483646 h 985"/>
              <a:gd name="T12" fmla="*/ 2147483646 w 990"/>
              <a:gd name="T13" fmla="*/ 2147483646 h 985"/>
              <a:gd name="T14" fmla="*/ 2147483646 w 990"/>
              <a:gd name="T15" fmla="*/ 2147483646 h 985"/>
              <a:gd name="T16" fmla="*/ 2147483646 w 990"/>
              <a:gd name="T17" fmla="*/ 2147483646 h 985"/>
              <a:gd name="T18" fmla="*/ 2147483646 w 990"/>
              <a:gd name="T19" fmla="*/ 2147483646 h 985"/>
              <a:gd name="T20" fmla="*/ 2147483646 w 990"/>
              <a:gd name="T21" fmla="*/ 2147483646 h 985"/>
              <a:gd name="T22" fmla="*/ 2147483646 w 990"/>
              <a:gd name="T23" fmla="*/ 2147483646 h 985"/>
              <a:gd name="T24" fmla="*/ 2147483646 w 990"/>
              <a:gd name="T25" fmla="*/ 2147483646 h 985"/>
              <a:gd name="T26" fmla="*/ 2147483646 w 990"/>
              <a:gd name="T27" fmla="*/ 0 h 985"/>
              <a:gd name="T28" fmla="*/ 2147483646 w 990"/>
              <a:gd name="T29" fmla="*/ 2147483646 h 985"/>
              <a:gd name="T30" fmla="*/ 2147483646 w 990"/>
              <a:gd name="T31" fmla="*/ 2147483646 h 985"/>
              <a:gd name="T32" fmla="*/ 0 w 990"/>
              <a:gd name="T33" fmla="*/ 2147483646 h 985"/>
              <a:gd name="T34" fmla="*/ 0 w 990"/>
              <a:gd name="T35" fmla="*/ 2147483646 h 985"/>
              <a:gd name="T36" fmla="*/ 2147483646 w 990"/>
              <a:gd name="T37" fmla="*/ 2147483646 h 985"/>
              <a:gd name="T38" fmla="*/ 2147483646 w 990"/>
              <a:gd name="T39" fmla="*/ 2147483646 h 985"/>
              <a:gd name="T40" fmla="*/ 2147483646 w 990"/>
              <a:gd name="T41" fmla="*/ 2147483646 h 985"/>
              <a:gd name="T42" fmla="*/ 2147483646 w 990"/>
              <a:gd name="T43" fmla="*/ 2147483646 h 985"/>
              <a:gd name="T44" fmla="*/ 2147483646 w 990"/>
              <a:gd name="T45" fmla="*/ 2147483646 h 98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90" h="985">
                <a:moveTo>
                  <a:pt x="978" y="985"/>
                </a:moveTo>
                <a:lnTo>
                  <a:pt x="983" y="793"/>
                </a:lnTo>
                <a:lnTo>
                  <a:pt x="990" y="594"/>
                </a:lnTo>
                <a:lnTo>
                  <a:pt x="947" y="592"/>
                </a:lnTo>
                <a:lnTo>
                  <a:pt x="950" y="495"/>
                </a:lnTo>
                <a:lnTo>
                  <a:pt x="963" y="69"/>
                </a:lnTo>
                <a:lnTo>
                  <a:pt x="639" y="49"/>
                </a:lnTo>
                <a:lnTo>
                  <a:pt x="624" y="61"/>
                </a:lnTo>
                <a:lnTo>
                  <a:pt x="615" y="60"/>
                </a:lnTo>
                <a:lnTo>
                  <a:pt x="612" y="55"/>
                </a:lnTo>
                <a:lnTo>
                  <a:pt x="567" y="27"/>
                </a:lnTo>
                <a:lnTo>
                  <a:pt x="564" y="46"/>
                </a:lnTo>
                <a:lnTo>
                  <a:pt x="540" y="24"/>
                </a:lnTo>
                <a:lnTo>
                  <a:pt x="2" y="0"/>
                </a:lnTo>
                <a:lnTo>
                  <a:pt x="2" y="201"/>
                </a:lnTo>
                <a:lnTo>
                  <a:pt x="3" y="513"/>
                </a:lnTo>
                <a:lnTo>
                  <a:pt x="0" y="736"/>
                </a:lnTo>
                <a:lnTo>
                  <a:pt x="0" y="940"/>
                </a:lnTo>
                <a:lnTo>
                  <a:pt x="786" y="960"/>
                </a:lnTo>
                <a:lnTo>
                  <a:pt x="815" y="954"/>
                </a:lnTo>
                <a:lnTo>
                  <a:pt x="854" y="949"/>
                </a:lnTo>
                <a:lnTo>
                  <a:pt x="858" y="961"/>
                </a:lnTo>
                <a:lnTo>
                  <a:pt x="978" y="98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96" name="Freeform 21"/>
          <p:cNvSpPr>
            <a:spLocks/>
          </p:cNvSpPr>
          <p:nvPr/>
        </p:nvSpPr>
        <p:spPr bwMode="auto">
          <a:xfrm>
            <a:off x="4677525" y="3438640"/>
            <a:ext cx="430213" cy="561975"/>
          </a:xfrm>
          <a:custGeom>
            <a:avLst/>
            <a:gdLst>
              <a:gd name="T0" fmla="*/ 2147483646 w 814"/>
              <a:gd name="T1" fmla="*/ 2147483646 h 1063"/>
              <a:gd name="T2" fmla="*/ 2147483646 w 814"/>
              <a:gd name="T3" fmla="*/ 2147483646 h 1063"/>
              <a:gd name="T4" fmla="*/ 2147483646 w 814"/>
              <a:gd name="T5" fmla="*/ 2147483646 h 1063"/>
              <a:gd name="T6" fmla="*/ 2147483646 w 814"/>
              <a:gd name="T7" fmla="*/ 2147483646 h 1063"/>
              <a:gd name="T8" fmla="*/ 2147483646 w 814"/>
              <a:gd name="T9" fmla="*/ 2147483646 h 1063"/>
              <a:gd name="T10" fmla="*/ 2147483646 w 814"/>
              <a:gd name="T11" fmla="*/ 2147483646 h 1063"/>
              <a:gd name="T12" fmla="*/ 2147483646 w 814"/>
              <a:gd name="T13" fmla="*/ 2147483646 h 1063"/>
              <a:gd name="T14" fmla="*/ 0 w 814"/>
              <a:gd name="T15" fmla="*/ 2147483646 h 1063"/>
              <a:gd name="T16" fmla="*/ 2147483646 w 814"/>
              <a:gd name="T17" fmla="*/ 2147483646 h 1063"/>
              <a:gd name="T18" fmla="*/ 2147483646 w 814"/>
              <a:gd name="T19" fmla="*/ 2147483646 h 1063"/>
              <a:gd name="T20" fmla="*/ 2147483646 w 814"/>
              <a:gd name="T21" fmla="*/ 2147483646 h 1063"/>
              <a:gd name="T22" fmla="*/ 2147483646 w 814"/>
              <a:gd name="T23" fmla="*/ 2147483646 h 1063"/>
              <a:gd name="T24" fmla="*/ 2147483646 w 814"/>
              <a:gd name="T25" fmla="*/ 0 h 1063"/>
              <a:gd name="T26" fmla="*/ 2147483646 w 814"/>
              <a:gd name="T27" fmla="*/ 2147483646 h 1063"/>
              <a:gd name="T28" fmla="*/ 2147483646 w 814"/>
              <a:gd name="T29" fmla="*/ 2147483646 h 1063"/>
              <a:gd name="T30" fmla="*/ 2147483646 w 814"/>
              <a:gd name="T31" fmla="*/ 2147483646 h 1063"/>
              <a:gd name="T32" fmla="*/ 2147483646 w 814"/>
              <a:gd name="T33" fmla="*/ 2147483646 h 1063"/>
              <a:gd name="T34" fmla="*/ 2147483646 w 814"/>
              <a:gd name="T35" fmla="*/ 2147483646 h 1063"/>
              <a:gd name="T36" fmla="*/ 2147483646 w 814"/>
              <a:gd name="T37" fmla="*/ 2147483646 h 106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14" h="1063">
                <a:moveTo>
                  <a:pt x="814" y="786"/>
                </a:moveTo>
                <a:lnTo>
                  <a:pt x="804" y="1063"/>
                </a:lnTo>
                <a:lnTo>
                  <a:pt x="480" y="1057"/>
                </a:lnTo>
                <a:lnTo>
                  <a:pt x="225" y="1048"/>
                </a:lnTo>
                <a:lnTo>
                  <a:pt x="34" y="1039"/>
                </a:lnTo>
                <a:lnTo>
                  <a:pt x="45" y="756"/>
                </a:lnTo>
                <a:lnTo>
                  <a:pt x="18" y="754"/>
                </a:lnTo>
                <a:lnTo>
                  <a:pt x="0" y="736"/>
                </a:lnTo>
                <a:lnTo>
                  <a:pt x="21" y="183"/>
                </a:lnTo>
                <a:lnTo>
                  <a:pt x="13" y="181"/>
                </a:lnTo>
                <a:lnTo>
                  <a:pt x="18" y="51"/>
                </a:lnTo>
                <a:lnTo>
                  <a:pt x="406" y="66"/>
                </a:lnTo>
                <a:lnTo>
                  <a:pt x="409" y="0"/>
                </a:lnTo>
                <a:lnTo>
                  <a:pt x="801" y="12"/>
                </a:lnTo>
                <a:lnTo>
                  <a:pt x="792" y="208"/>
                </a:lnTo>
                <a:lnTo>
                  <a:pt x="798" y="210"/>
                </a:lnTo>
                <a:lnTo>
                  <a:pt x="781" y="621"/>
                </a:lnTo>
                <a:lnTo>
                  <a:pt x="775" y="784"/>
                </a:lnTo>
                <a:lnTo>
                  <a:pt x="814" y="78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7" name="Freeform 22"/>
          <p:cNvSpPr>
            <a:spLocks/>
          </p:cNvSpPr>
          <p:nvPr/>
        </p:nvSpPr>
        <p:spPr bwMode="auto">
          <a:xfrm>
            <a:off x="4164763" y="4192703"/>
            <a:ext cx="431800" cy="390525"/>
          </a:xfrm>
          <a:custGeom>
            <a:avLst/>
            <a:gdLst>
              <a:gd name="T0" fmla="*/ 2147483646 w 817"/>
              <a:gd name="T1" fmla="*/ 2147483646 h 738"/>
              <a:gd name="T2" fmla="*/ 2147483646 w 817"/>
              <a:gd name="T3" fmla="*/ 2147483646 h 738"/>
              <a:gd name="T4" fmla="*/ 2147483646 w 817"/>
              <a:gd name="T5" fmla="*/ 2147483646 h 738"/>
              <a:gd name="T6" fmla="*/ 2147483646 w 817"/>
              <a:gd name="T7" fmla="*/ 2147483646 h 738"/>
              <a:gd name="T8" fmla="*/ 2147483646 w 817"/>
              <a:gd name="T9" fmla="*/ 2147483646 h 738"/>
              <a:gd name="T10" fmla="*/ 2147483646 w 817"/>
              <a:gd name="T11" fmla="*/ 2147483646 h 738"/>
              <a:gd name="T12" fmla="*/ 2147483646 w 817"/>
              <a:gd name="T13" fmla="*/ 0 h 738"/>
              <a:gd name="T14" fmla="*/ 2147483646 w 817"/>
              <a:gd name="T15" fmla="*/ 2147483646 h 738"/>
              <a:gd name="T16" fmla="*/ 2147483646 w 817"/>
              <a:gd name="T17" fmla="*/ 2147483646 h 738"/>
              <a:gd name="T18" fmla="*/ 2147483646 w 817"/>
              <a:gd name="T19" fmla="*/ 2147483646 h 738"/>
              <a:gd name="T20" fmla="*/ 2147483646 w 817"/>
              <a:gd name="T21" fmla="*/ 2147483646 h 738"/>
              <a:gd name="T22" fmla="*/ 2147483646 w 817"/>
              <a:gd name="T23" fmla="*/ 2147483646 h 738"/>
              <a:gd name="T24" fmla="*/ 0 w 817"/>
              <a:gd name="T25" fmla="*/ 2147483646 h 738"/>
              <a:gd name="T26" fmla="*/ 2147483646 w 817"/>
              <a:gd name="T27" fmla="*/ 2147483646 h 738"/>
              <a:gd name="T28" fmla="*/ 2147483646 w 817"/>
              <a:gd name="T29" fmla="*/ 2147483646 h 738"/>
              <a:gd name="T30" fmla="*/ 2147483646 w 817"/>
              <a:gd name="T31" fmla="*/ 2147483646 h 7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17" h="738">
                <a:moveTo>
                  <a:pt x="805" y="738"/>
                </a:moveTo>
                <a:lnTo>
                  <a:pt x="817" y="359"/>
                </a:lnTo>
                <a:lnTo>
                  <a:pt x="777" y="357"/>
                </a:lnTo>
                <a:lnTo>
                  <a:pt x="784" y="161"/>
                </a:lnTo>
                <a:lnTo>
                  <a:pt x="463" y="150"/>
                </a:lnTo>
                <a:lnTo>
                  <a:pt x="468" y="20"/>
                </a:lnTo>
                <a:lnTo>
                  <a:pt x="16" y="0"/>
                </a:lnTo>
                <a:lnTo>
                  <a:pt x="3" y="327"/>
                </a:lnTo>
                <a:lnTo>
                  <a:pt x="12" y="327"/>
                </a:lnTo>
                <a:lnTo>
                  <a:pt x="3" y="588"/>
                </a:lnTo>
                <a:lnTo>
                  <a:pt x="3" y="606"/>
                </a:lnTo>
                <a:lnTo>
                  <a:pt x="1" y="621"/>
                </a:lnTo>
                <a:lnTo>
                  <a:pt x="0" y="719"/>
                </a:lnTo>
                <a:lnTo>
                  <a:pt x="31" y="720"/>
                </a:lnTo>
                <a:lnTo>
                  <a:pt x="351" y="726"/>
                </a:lnTo>
                <a:lnTo>
                  <a:pt x="805" y="73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8" name="Freeform 23"/>
          <p:cNvSpPr>
            <a:spLocks/>
          </p:cNvSpPr>
          <p:nvPr/>
        </p:nvSpPr>
        <p:spPr bwMode="auto">
          <a:xfrm>
            <a:off x="4985500" y="4189528"/>
            <a:ext cx="320675" cy="582612"/>
          </a:xfrm>
          <a:custGeom>
            <a:avLst/>
            <a:gdLst>
              <a:gd name="T0" fmla="*/ 2147483646 w 606"/>
              <a:gd name="T1" fmla="*/ 2147483646 h 1101"/>
              <a:gd name="T2" fmla="*/ 2147483646 w 606"/>
              <a:gd name="T3" fmla="*/ 2147483646 h 1101"/>
              <a:gd name="T4" fmla="*/ 2147483646 w 606"/>
              <a:gd name="T5" fmla="*/ 2147483646 h 1101"/>
              <a:gd name="T6" fmla="*/ 2147483646 w 606"/>
              <a:gd name="T7" fmla="*/ 2147483646 h 1101"/>
              <a:gd name="T8" fmla="*/ 2147483646 w 606"/>
              <a:gd name="T9" fmla="*/ 2147483646 h 1101"/>
              <a:gd name="T10" fmla="*/ 2147483646 w 606"/>
              <a:gd name="T11" fmla="*/ 2147483646 h 1101"/>
              <a:gd name="T12" fmla="*/ 2147483646 w 606"/>
              <a:gd name="T13" fmla="*/ 2147483646 h 1101"/>
              <a:gd name="T14" fmla="*/ 2147483646 w 606"/>
              <a:gd name="T15" fmla="*/ 2147483646 h 1101"/>
              <a:gd name="T16" fmla="*/ 2147483646 w 606"/>
              <a:gd name="T17" fmla="*/ 2147483646 h 1101"/>
              <a:gd name="T18" fmla="*/ 0 w 606"/>
              <a:gd name="T19" fmla="*/ 2147483646 h 1101"/>
              <a:gd name="T20" fmla="*/ 2147483646 w 606"/>
              <a:gd name="T21" fmla="*/ 2147483646 h 1101"/>
              <a:gd name="T22" fmla="*/ 2147483646 w 606"/>
              <a:gd name="T23" fmla="*/ 0 h 1101"/>
              <a:gd name="T24" fmla="*/ 2147483646 w 606"/>
              <a:gd name="T25" fmla="*/ 2147483646 h 1101"/>
              <a:gd name="T26" fmla="*/ 2147483646 w 606"/>
              <a:gd name="T27" fmla="*/ 2147483646 h 1101"/>
              <a:gd name="T28" fmla="*/ 2147483646 w 606"/>
              <a:gd name="T29" fmla="*/ 2147483646 h 1101"/>
              <a:gd name="T30" fmla="*/ 2147483646 w 606"/>
              <a:gd name="T31" fmla="*/ 2147483646 h 1101"/>
              <a:gd name="T32" fmla="*/ 2147483646 w 606"/>
              <a:gd name="T33" fmla="*/ 2147483646 h 1101"/>
              <a:gd name="T34" fmla="*/ 2147483646 w 606"/>
              <a:gd name="T35" fmla="*/ 2147483646 h 1101"/>
              <a:gd name="T36" fmla="*/ 2147483646 w 606"/>
              <a:gd name="T37" fmla="*/ 2147483646 h 110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6" h="1101">
                <a:moveTo>
                  <a:pt x="606" y="412"/>
                </a:moveTo>
                <a:lnTo>
                  <a:pt x="594" y="945"/>
                </a:lnTo>
                <a:lnTo>
                  <a:pt x="591" y="945"/>
                </a:lnTo>
                <a:lnTo>
                  <a:pt x="210" y="937"/>
                </a:lnTo>
                <a:lnTo>
                  <a:pt x="207" y="1101"/>
                </a:lnTo>
                <a:lnTo>
                  <a:pt x="93" y="1098"/>
                </a:lnTo>
                <a:lnTo>
                  <a:pt x="92" y="1098"/>
                </a:lnTo>
                <a:lnTo>
                  <a:pt x="15" y="1095"/>
                </a:lnTo>
                <a:lnTo>
                  <a:pt x="32" y="393"/>
                </a:lnTo>
                <a:lnTo>
                  <a:pt x="0" y="391"/>
                </a:lnTo>
                <a:lnTo>
                  <a:pt x="6" y="228"/>
                </a:lnTo>
                <a:lnTo>
                  <a:pt x="15" y="0"/>
                </a:lnTo>
                <a:lnTo>
                  <a:pt x="116" y="3"/>
                </a:lnTo>
                <a:lnTo>
                  <a:pt x="209" y="4"/>
                </a:lnTo>
                <a:lnTo>
                  <a:pt x="335" y="10"/>
                </a:lnTo>
                <a:lnTo>
                  <a:pt x="476" y="15"/>
                </a:lnTo>
                <a:lnTo>
                  <a:pt x="590" y="19"/>
                </a:lnTo>
                <a:lnTo>
                  <a:pt x="582" y="411"/>
                </a:lnTo>
                <a:lnTo>
                  <a:pt x="606" y="41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599" name="Freeform 24"/>
          <p:cNvSpPr>
            <a:spLocks/>
          </p:cNvSpPr>
          <p:nvPr/>
        </p:nvSpPr>
        <p:spPr bwMode="auto">
          <a:xfrm>
            <a:off x="4164763" y="3400540"/>
            <a:ext cx="523875" cy="433388"/>
          </a:xfrm>
          <a:custGeom>
            <a:avLst/>
            <a:gdLst>
              <a:gd name="T0" fmla="*/ 2147483646 w 990"/>
              <a:gd name="T1" fmla="*/ 2147483646 h 820"/>
              <a:gd name="T2" fmla="*/ 2147483646 w 990"/>
              <a:gd name="T3" fmla="*/ 2147483646 h 820"/>
              <a:gd name="T4" fmla="*/ 2147483646 w 990"/>
              <a:gd name="T5" fmla="*/ 2147483646 h 820"/>
              <a:gd name="T6" fmla="*/ 2147483646 w 990"/>
              <a:gd name="T7" fmla="*/ 2147483646 h 820"/>
              <a:gd name="T8" fmla="*/ 2147483646 w 990"/>
              <a:gd name="T9" fmla="*/ 2147483646 h 820"/>
              <a:gd name="T10" fmla="*/ 0 w 990"/>
              <a:gd name="T11" fmla="*/ 2147483646 h 820"/>
              <a:gd name="T12" fmla="*/ 2147483646 w 990"/>
              <a:gd name="T13" fmla="*/ 2147483646 h 820"/>
              <a:gd name="T14" fmla="*/ 2147483646 w 990"/>
              <a:gd name="T15" fmla="*/ 2147483646 h 820"/>
              <a:gd name="T16" fmla="*/ 2147483646 w 990"/>
              <a:gd name="T17" fmla="*/ 2147483646 h 820"/>
              <a:gd name="T18" fmla="*/ 2147483646 w 990"/>
              <a:gd name="T19" fmla="*/ 2147483646 h 820"/>
              <a:gd name="T20" fmla="*/ 2147483646 w 990"/>
              <a:gd name="T21" fmla="*/ 0 h 820"/>
              <a:gd name="T22" fmla="*/ 2147483646 w 990"/>
              <a:gd name="T23" fmla="*/ 2147483646 h 820"/>
              <a:gd name="T24" fmla="*/ 2147483646 w 990"/>
              <a:gd name="T25" fmla="*/ 2147483646 h 820"/>
              <a:gd name="T26" fmla="*/ 2147483646 w 990"/>
              <a:gd name="T27" fmla="*/ 2147483646 h 820"/>
              <a:gd name="T28" fmla="*/ 2147483646 w 990"/>
              <a:gd name="T29" fmla="*/ 2147483646 h 820"/>
              <a:gd name="T30" fmla="*/ 2147483646 w 990"/>
              <a:gd name="T31" fmla="*/ 2147483646 h 820"/>
              <a:gd name="T32" fmla="*/ 2147483646 w 990"/>
              <a:gd name="T33" fmla="*/ 2147483646 h 820"/>
              <a:gd name="T34" fmla="*/ 2147483646 w 990"/>
              <a:gd name="T35" fmla="*/ 2147483646 h 8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90" h="820">
                <a:moveTo>
                  <a:pt x="990" y="255"/>
                </a:moveTo>
                <a:lnTo>
                  <a:pt x="969" y="808"/>
                </a:lnTo>
                <a:lnTo>
                  <a:pt x="790" y="820"/>
                </a:lnTo>
                <a:lnTo>
                  <a:pt x="351" y="804"/>
                </a:lnTo>
                <a:lnTo>
                  <a:pt x="43" y="795"/>
                </a:lnTo>
                <a:lnTo>
                  <a:pt x="0" y="793"/>
                </a:lnTo>
                <a:lnTo>
                  <a:pt x="3" y="696"/>
                </a:lnTo>
                <a:lnTo>
                  <a:pt x="16" y="270"/>
                </a:lnTo>
                <a:lnTo>
                  <a:pt x="18" y="228"/>
                </a:lnTo>
                <a:lnTo>
                  <a:pt x="12" y="228"/>
                </a:lnTo>
                <a:lnTo>
                  <a:pt x="19" y="0"/>
                </a:lnTo>
                <a:lnTo>
                  <a:pt x="223" y="6"/>
                </a:lnTo>
                <a:lnTo>
                  <a:pt x="834" y="19"/>
                </a:lnTo>
                <a:lnTo>
                  <a:pt x="990" y="25"/>
                </a:lnTo>
                <a:lnTo>
                  <a:pt x="988" y="85"/>
                </a:lnTo>
                <a:lnTo>
                  <a:pt x="987" y="123"/>
                </a:lnTo>
                <a:lnTo>
                  <a:pt x="982" y="253"/>
                </a:lnTo>
                <a:lnTo>
                  <a:pt x="990" y="25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0" name="Freeform 25"/>
          <p:cNvSpPr>
            <a:spLocks/>
          </p:cNvSpPr>
          <p:nvPr/>
        </p:nvSpPr>
        <p:spPr bwMode="auto">
          <a:xfrm>
            <a:off x="4629900" y="3987915"/>
            <a:ext cx="473075" cy="322263"/>
          </a:xfrm>
          <a:custGeom>
            <a:avLst/>
            <a:gdLst>
              <a:gd name="T0" fmla="*/ 2147483646 w 894"/>
              <a:gd name="T1" fmla="*/ 2147483646 h 608"/>
              <a:gd name="T2" fmla="*/ 2147483646 w 894"/>
              <a:gd name="T3" fmla="*/ 2147483646 h 608"/>
              <a:gd name="T4" fmla="*/ 2147483646 w 894"/>
              <a:gd name="T5" fmla="*/ 2147483646 h 608"/>
              <a:gd name="T6" fmla="*/ 2147483646 w 894"/>
              <a:gd name="T7" fmla="*/ 2147483646 h 608"/>
              <a:gd name="T8" fmla="*/ 2147483646 w 894"/>
              <a:gd name="T9" fmla="*/ 2147483646 h 608"/>
              <a:gd name="T10" fmla="*/ 2147483646 w 894"/>
              <a:gd name="T11" fmla="*/ 0 h 608"/>
              <a:gd name="T12" fmla="*/ 2147483646 w 894"/>
              <a:gd name="T13" fmla="*/ 2147483646 h 608"/>
              <a:gd name="T14" fmla="*/ 2147483646 w 894"/>
              <a:gd name="T15" fmla="*/ 2147483646 h 608"/>
              <a:gd name="T16" fmla="*/ 2147483646 w 894"/>
              <a:gd name="T17" fmla="*/ 2147483646 h 608"/>
              <a:gd name="T18" fmla="*/ 0 w 894"/>
              <a:gd name="T19" fmla="*/ 2147483646 h 608"/>
              <a:gd name="T20" fmla="*/ 2147483646 w 894"/>
              <a:gd name="T21" fmla="*/ 2147483646 h 608"/>
              <a:gd name="T22" fmla="*/ 2147483646 w 894"/>
              <a:gd name="T23" fmla="*/ 2147483646 h 608"/>
              <a:gd name="T24" fmla="*/ 2147483646 w 894"/>
              <a:gd name="T25" fmla="*/ 2147483646 h 608"/>
              <a:gd name="T26" fmla="*/ 2147483646 w 894"/>
              <a:gd name="T27" fmla="*/ 2147483646 h 608"/>
              <a:gd name="T28" fmla="*/ 2147483646 w 894"/>
              <a:gd name="T29" fmla="*/ 2147483646 h 60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4" h="608">
                <a:moveTo>
                  <a:pt x="882" y="384"/>
                </a:moveTo>
                <a:lnTo>
                  <a:pt x="889" y="165"/>
                </a:lnTo>
                <a:lnTo>
                  <a:pt x="894" y="24"/>
                </a:lnTo>
                <a:lnTo>
                  <a:pt x="570" y="18"/>
                </a:lnTo>
                <a:lnTo>
                  <a:pt x="315" y="9"/>
                </a:lnTo>
                <a:lnTo>
                  <a:pt x="124" y="0"/>
                </a:lnTo>
                <a:lnTo>
                  <a:pt x="109" y="359"/>
                </a:lnTo>
                <a:lnTo>
                  <a:pt x="10" y="356"/>
                </a:lnTo>
                <a:lnTo>
                  <a:pt x="3" y="551"/>
                </a:lnTo>
                <a:lnTo>
                  <a:pt x="0" y="584"/>
                </a:lnTo>
                <a:lnTo>
                  <a:pt x="291" y="594"/>
                </a:lnTo>
                <a:lnTo>
                  <a:pt x="679" y="608"/>
                </a:lnTo>
                <a:lnTo>
                  <a:pt x="688" y="380"/>
                </a:lnTo>
                <a:lnTo>
                  <a:pt x="789" y="383"/>
                </a:lnTo>
                <a:lnTo>
                  <a:pt x="882" y="3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1" name="Freeform 26"/>
          <p:cNvSpPr>
            <a:spLocks/>
          </p:cNvSpPr>
          <p:nvPr/>
        </p:nvSpPr>
        <p:spPr bwMode="auto">
          <a:xfrm>
            <a:off x="4575925" y="4278428"/>
            <a:ext cx="427038" cy="490537"/>
          </a:xfrm>
          <a:custGeom>
            <a:avLst/>
            <a:gdLst>
              <a:gd name="T0" fmla="*/ 2147483646 w 807"/>
              <a:gd name="T1" fmla="*/ 2147483646 h 927"/>
              <a:gd name="T2" fmla="*/ 2147483646 w 807"/>
              <a:gd name="T3" fmla="*/ 2147483646 h 927"/>
              <a:gd name="T4" fmla="*/ 2147483646 w 807"/>
              <a:gd name="T5" fmla="*/ 2147483646 h 927"/>
              <a:gd name="T6" fmla="*/ 2147483646 w 807"/>
              <a:gd name="T7" fmla="*/ 2147483646 h 927"/>
              <a:gd name="T8" fmla="*/ 2147483646 w 807"/>
              <a:gd name="T9" fmla="*/ 2147483646 h 927"/>
              <a:gd name="T10" fmla="*/ 2147483646 w 807"/>
              <a:gd name="T11" fmla="*/ 2147483646 h 927"/>
              <a:gd name="T12" fmla="*/ 2147483646 w 807"/>
              <a:gd name="T13" fmla="*/ 2147483646 h 927"/>
              <a:gd name="T14" fmla="*/ 2147483646 w 807"/>
              <a:gd name="T15" fmla="*/ 2147483646 h 927"/>
              <a:gd name="T16" fmla="*/ 0 w 807"/>
              <a:gd name="T17" fmla="*/ 2147483646 h 927"/>
              <a:gd name="T18" fmla="*/ 2147483646 w 807"/>
              <a:gd name="T19" fmla="*/ 0 h 927"/>
              <a:gd name="T20" fmla="*/ 2147483646 w 807"/>
              <a:gd name="T21" fmla="*/ 0 h 927"/>
              <a:gd name="T22" fmla="*/ 2147483646 w 807"/>
              <a:gd name="T23" fmla="*/ 2147483646 h 927"/>
              <a:gd name="T24" fmla="*/ 2147483646 w 807"/>
              <a:gd name="T25" fmla="*/ 2147483646 h 927"/>
              <a:gd name="T26" fmla="*/ 2147483646 w 807"/>
              <a:gd name="T27" fmla="*/ 2147483646 h 927"/>
              <a:gd name="T28" fmla="*/ 2147483646 w 807"/>
              <a:gd name="T29" fmla="*/ 2147483646 h 927"/>
              <a:gd name="T30" fmla="*/ 2147483646 w 807"/>
              <a:gd name="T31" fmla="*/ 2147483646 h 927"/>
              <a:gd name="T32" fmla="*/ 2147483646 w 807"/>
              <a:gd name="T33" fmla="*/ 2147483646 h 92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07" h="927">
                <a:moveTo>
                  <a:pt x="807" y="225"/>
                </a:moveTo>
                <a:lnTo>
                  <a:pt x="790" y="927"/>
                </a:lnTo>
                <a:lnTo>
                  <a:pt x="672" y="924"/>
                </a:lnTo>
                <a:lnTo>
                  <a:pt x="213" y="909"/>
                </a:lnTo>
                <a:lnTo>
                  <a:pt x="19" y="904"/>
                </a:lnTo>
                <a:lnTo>
                  <a:pt x="24" y="741"/>
                </a:lnTo>
                <a:lnTo>
                  <a:pt x="28" y="577"/>
                </a:lnTo>
                <a:lnTo>
                  <a:pt x="40" y="198"/>
                </a:lnTo>
                <a:lnTo>
                  <a:pt x="0" y="196"/>
                </a:lnTo>
                <a:lnTo>
                  <a:pt x="7" y="0"/>
                </a:lnTo>
                <a:lnTo>
                  <a:pt x="13" y="0"/>
                </a:lnTo>
                <a:lnTo>
                  <a:pt x="105" y="3"/>
                </a:lnTo>
                <a:lnTo>
                  <a:pt x="102" y="36"/>
                </a:lnTo>
                <a:lnTo>
                  <a:pt x="393" y="46"/>
                </a:lnTo>
                <a:lnTo>
                  <a:pt x="781" y="60"/>
                </a:lnTo>
                <a:lnTo>
                  <a:pt x="775" y="223"/>
                </a:lnTo>
                <a:lnTo>
                  <a:pt x="807" y="22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2" name="Freeform 27"/>
          <p:cNvSpPr>
            <a:spLocks/>
          </p:cNvSpPr>
          <p:nvPr/>
        </p:nvSpPr>
        <p:spPr bwMode="auto">
          <a:xfrm>
            <a:off x="4172700" y="3821228"/>
            <a:ext cx="528638" cy="458787"/>
          </a:xfrm>
          <a:custGeom>
            <a:avLst/>
            <a:gdLst>
              <a:gd name="T0" fmla="*/ 2147483646 w 998"/>
              <a:gd name="T1" fmla="*/ 2147483646 h 867"/>
              <a:gd name="T2" fmla="*/ 2147483646 w 998"/>
              <a:gd name="T3" fmla="*/ 2147483646 h 867"/>
              <a:gd name="T4" fmla="*/ 2147483646 w 998"/>
              <a:gd name="T5" fmla="*/ 2147483646 h 867"/>
              <a:gd name="T6" fmla="*/ 2147483646 w 998"/>
              <a:gd name="T7" fmla="*/ 2147483646 h 867"/>
              <a:gd name="T8" fmla="*/ 2147483646 w 998"/>
              <a:gd name="T9" fmla="*/ 2147483646 h 867"/>
              <a:gd name="T10" fmla="*/ 2147483646 w 998"/>
              <a:gd name="T11" fmla="*/ 2147483646 h 867"/>
              <a:gd name="T12" fmla="*/ 2147483646 w 998"/>
              <a:gd name="T13" fmla="*/ 2147483646 h 867"/>
              <a:gd name="T14" fmla="*/ 2147483646 w 998"/>
              <a:gd name="T15" fmla="*/ 2147483646 h 867"/>
              <a:gd name="T16" fmla="*/ 2147483646 w 998"/>
              <a:gd name="T17" fmla="*/ 2147483646 h 867"/>
              <a:gd name="T18" fmla="*/ 0 w 998"/>
              <a:gd name="T19" fmla="*/ 2147483646 h 867"/>
              <a:gd name="T20" fmla="*/ 2147483646 w 998"/>
              <a:gd name="T21" fmla="*/ 2147483646 h 867"/>
              <a:gd name="T22" fmla="*/ 2147483646 w 998"/>
              <a:gd name="T23" fmla="*/ 2147483646 h 867"/>
              <a:gd name="T24" fmla="*/ 2147483646 w 998"/>
              <a:gd name="T25" fmla="*/ 2147483646 h 867"/>
              <a:gd name="T26" fmla="*/ 2147483646 w 998"/>
              <a:gd name="T27" fmla="*/ 2147483646 h 867"/>
              <a:gd name="T28" fmla="*/ 2147483646 w 998"/>
              <a:gd name="T29" fmla="*/ 0 h 867"/>
              <a:gd name="T30" fmla="*/ 2147483646 w 998"/>
              <a:gd name="T31" fmla="*/ 2147483646 h 867"/>
              <a:gd name="T32" fmla="*/ 2147483646 w 998"/>
              <a:gd name="T33" fmla="*/ 2147483646 h 867"/>
              <a:gd name="T34" fmla="*/ 2147483646 w 998"/>
              <a:gd name="T35" fmla="*/ 2147483646 h 867"/>
              <a:gd name="T36" fmla="*/ 2147483646 w 998"/>
              <a:gd name="T37" fmla="*/ 2147483646 h 867"/>
              <a:gd name="T38" fmla="*/ 2147483646 w 998"/>
              <a:gd name="T39" fmla="*/ 2147483646 h 8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98" h="867">
                <a:moveTo>
                  <a:pt x="998" y="33"/>
                </a:moveTo>
                <a:lnTo>
                  <a:pt x="987" y="316"/>
                </a:lnTo>
                <a:lnTo>
                  <a:pt x="972" y="675"/>
                </a:lnTo>
                <a:lnTo>
                  <a:pt x="873" y="672"/>
                </a:lnTo>
                <a:lnTo>
                  <a:pt x="866" y="867"/>
                </a:lnTo>
                <a:lnTo>
                  <a:pt x="774" y="864"/>
                </a:lnTo>
                <a:lnTo>
                  <a:pt x="768" y="864"/>
                </a:lnTo>
                <a:lnTo>
                  <a:pt x="447" y="853"/>
                </a:lnTo>
                <a:lnTo>
                  <a:pt x="452" y="723"/>
                </a:lnTo>
                <a:lnTo>
                  <a:pt x="0" y="703"/>
                </a:lnTo>
                <a:lnTo>
                  <a:pt x="8" y="541"/>
                </a:lnTo>
                <a:lnTo>
                  <a:pt x="14" y="480"/>
                </a:lnTo>
                <a:lnTo>
                  <a:pt x="15" y="391"/>
                </a:lnTo>
                <a:lnTo>
                  <a:pt x="20" y="199"/>
                </a:lnTo>
                <a:lnTo>
                  <a:pt x="27" y="0"/>
                </a:lnTo>
                <a:lnTo>
                  <a:pt x="335" y="9"/>
                </a:lnTo>
                <a:lnTo>
                  <a:pt x="774" y="25"/>
                </a:lnTo>
                <a:lnTo>
                  <a:pt x="953" y="13"/>
                </a:lnTo>
                <a:lnTo>
                  <a:pt x="971" y="31"/>
                </a:lnTo>
                <a:lnTo>
                  <a:pt x="998" y="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3" name="Freeform 28"/>
          <p:cNvSpPr>
            <a:spLocks/>
          </p:cNvSpPr>
          <p:nvPr/>
        </p:nvSpPr>
        <p:spPr bwMode="auto">
          <a:xfrm>
            <a:off x="3659938" y="4003790"/>
            <a:ext cx="520700" cy="500063"/>
          </a:xfrm>
          <a:custGeom>
            <a:avLst/>
            <a:gdLst>
              <a:gd name="T0" fmla="*/ 2147483646 w 985"/>
              <a:gd name="T1" fmla="*/ 2147483646 h 945"/>
              <a:gd name="T2" fmla="*/ 2147483646 w 985"/>
              <a:gd name="T3" fmla="*/ 2147483646 h 945"/>
              <a:gd name="T4" fmla="*/ 2147483646 w 985"/>
              <a:gd name="T5" fmla="*/ 2147483646 h 945"/>
              <a:gd name="T6" fmla="*/ 2147483646 w 985"/>
              <a:gd name="T7" fmla="*/ 2147483646 h 945"/>
              <a:gd name="T8" fmla="*/ 2147483646 w 985"/>
              <a:gd name="T9" fmla="*/ 2147483646 h 945"/>
              <a:gd name="T10" fmla="*/ 2147483646 w 985"/>
              <a:gd name="T11" fmla="*/ 2147483646 h 945"/>
              <a:gd name="T12" fmla="*/ 2147483646 w 985"/>
              <a:gd name="T13" fmla="*/ 2147483646 h 945"/>
              <a:gd name="T14" fmla="*/ 2147483646 w 985"/>
              <a:gd name="T15" fmla="*/ 2147483646 h 945"/>
              <a:gd name="T16" fmla="*/ 2147483646 w 985"/>
              <a:gd name="T17" fmla="*/ 0 h 945"/>
              <a:gd name="T18" fmla="*/ 2147483646 w 985"/>
              <a:gd name="T19" fmla="*/ 2147483646 h 945"/>
              <a:gd name="T20" fmla="*/ 2147483646 w 985"/>
              <a:gd name="T21" fmla="*/ 2147483646 h 945"/>
              <a:gd name="T22" fmla="*/ 2147483646 w 985"/>
              <a:gd name="T23" fmla="*/ 2147483646 h 945"/>
              <a:gd name="T24" fmla="*/ 0 w 985"/>
              <a:gd name="T25" fmla="*/ 2147483646 h 945"/>
              <a:gd name="T26" fmla="*/ 2147483646 w 985"/>
              <a:gd name="T27" fmla="*/ 2147483646 h 945"/>
              <a:gd name="T28" fmla="*/ 2147483646 w 985"/>
              <a:gd name="T29" fmla="*/ 2147483646 h 945"/>
              <a:gd name="T30" fmla="*/ 2147483646 w 985"/>
              <a:gd name="T31" fmla="*/ 2147483646 h 945"/>
              <a:gd name="T32" fmla="*/ 2147483646 w 985"/>
              <a:gd name="T33" fmla="*/ 2147483646 h 945"/>
              <a:gd name="T34" fmla="*/ 2147483646 w 985"/>
              <a:gd name="T35" fmla="*/ 2147483646 h 945"/>
              <a:gd name="T36" fmla="*/ 2147483646 w 985"/>
              <a:gd name="T37" fmla="*/ 2147483646 h 945"/>
              <a:gd name="T38" fmla="*/ 2147483646 w 985"/>
              <a:gd name="T39" fmla="*/ 2147483646 h 9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85" h="945">
                <a:moveTo>
                  <a:pt x="970" y="357"/>
                </a:moveTo>
                <a:lnTo>
                  <a:pt x="978" y="195"/>
                </a:lnTo>
                <a:lnTo>
                  <a:pt x="984" y="134"/>
                </a:lnTo>
                <a:lnTo>
                  <a:pt x="985" y="45"/>
                </a:lnTo>
                <a:lnTo>
                  <a:pt x="865" y="21"/>
                </a:lnTo>
                <a:lnTo>
                  <a:pt x="861" y="9"/>
                </a:lnTo>
                <a:lnTo>
                  <a:pt x="822" y="14"/>
                </a:lnTo>
                <a:lnTo>
                  <a:pt x="793" y="20"/>
                </a:lnTo>
                <a:lnTo>
                  <a:pt x="7" y="0"/>
                </a:lnTo>
                <a:lnTo>
                  <a:pt x="7" y="51"/>
                </a:lnTo>
                <a:lnTo>
                  <a:pt x="6" y="279"/>
                </a:lnTo>
                <a:lnTo>
                  <a:pt x="1" y="615"/>
                </a:lnTo>
                <a:lnTo>
                  <a:pt x="0" y="870"/>
                </a:lnTo>
                <a:lnTo>
                  <a:pt x="1" y="914"/>
                </a:lnTo>
                <a:lnTo>
                  <a:pt x="646" y="930"/>
                </a:lnTo>
                <a:lnTo>
                  <a:pt x="910" y="942"/>
                </a:lnTo>
                <a:lnTo>
                  <a:pt x="957" y="945"/>
                </a:lnTo>
                <a:lnTo>
                  <a:pt x="966" y="684"/>
                </a:lnTo>
                <a:lnTo>
                  <a:pt x="957" y="684"/>
                </a:lnTo>
                <a:lnTo>
                  <a:pt x="970" y="35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4" name="Freeform 29"/>
          <p:cNvSpPr>
            <a:spLocks/>
          </p:cNvSpPr>
          <p:nvPr/>
        </p:nvSpPr>
        <p:spPr bwMode="auto">
          <a:xfrm>
            <a:off x="4128250" y="2536940"/>
            <a:ext cx="592138" cy="457200"/>
          </a:xfrm>
          <a:custGeom>
            <a:avLst/>
            <a:gdLst>
              <a:gd name="T0" fmla="*/ 2147483646 w 1119"/>
              <a:gd name="T1" fmla="*/ 2147483646 h 864"/>
              <a:gd name="T2" fmla="*/ 2147483646 w 1119"/>
              <a:gd name="T3" fmla="*/ 2147483646 h 864"/>
              <a:gd name="T4" fmla="*/ 2147483646 w 1119"/>
              <a:gd name="T5" fmla="*/ 2147483646 h 864"/>
              <a:gd name="T6" fmla="*/ 2147483646 w 1119"/>
              <a:gd name="T7" fmla="*/ 2147483646 h 864"/>
              <a:gd name="T8" fmla="*/ 2147483646 w 1119"/>
              <a:gd name="T9" fmla="*/ 2147483646 h 864"/>
              <a:gd name="T10" fmla="*/ 0 w 1119"/>
              <a:gd name="T11" fmla="*/ 2147483646 h 864"/>
              <a:gd name="T12" fmla="*/ 0 w 1119"/>
              <a:gd name="T13" fmla="*/ 2147483646 h 864"/>
              <a:gd name="T14" fmla="*/ 2147483646 w 1119"/>
              <a:gd name="T15" fmla="*/ 2147483646 h 864"/>
              <a:gd name="T16" fmla="*/ 2147483646 w 1119"/>
              <a:gd name="T17" fmla="*/ 2147483646 h 864"/>
              <a:gd name="T18" fmla="*/ 2147483646 w 1119"/>
              <a:gd name="T19" fmla="*/ 2147483646 h 864"/>
              <a:gd name="T20" fmla="*/ 2147483646 w 1119"/>
              <a:gd name="T21" fmla="*/ 2147483646 h 864"/>
              <a:gd name="T22" fmla="*/ 2147483646 w 1119"/>
              <a:gd name="T23" fmla="*/ 2147483646 h 864"/>
              <a:gd name="T24" fmla="*/ 2147483646 w 1119"/>
              <a:gd name="T25" fmla="*/ 2147483646 h 864"/>
              <a:gd name="T26" fmla="*/ 2147483646 w 1119"/>
              <a:gd name="T27" fmla="*/ 2147483646 h 864"/>
              <a:gd name="T28" fmla="*/ 2147483646 w 1119"/>
              <a:gd name="T29" fmla="*/ 2147483646 h 864"/>
              <a:gd name="T30" fmla="*/ 2147483646 w 1119"/>
              <a:gd name="T31" fmla="*/ 2147483646 h 864"/>
              <a:gd name="T32" fmla="*/ 2147483646 w 1119"/>
              <a:gd name="T33" fmla="*/ 2147483646 h 864"/>
              <a:gd name="T34" fmla="*/ 2147483646 w 1119"/>
              <a:gd name="T35" fmla="*/ 0 h 864"/>
              <a:gd name="T36" fmla="*/ 2147483646 w 1119"/>
              <a:gd name="T37" fmla="*/ 2147483646 h 864"/>
              <a:gd name="T38" fmla="*/ 2147483646 w 1119"/>
              <a:gd name="T39" fmla="*/ 2147483646 h 8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19" h="864">
                <a:moveTo>
                  <a:pt x="1095" y="555"/>
                </a:moveTo>
                <a:lnTo>
                  <a:pt x="1084" y="787"/>
                </a:lnTo>
                <a:lnTo>
                  <a:pt x="1084" y="820"/>
                </a:lnTo>
                <a:lnTo>
                  <a:pt x="490" y="798"/>
                </a:lnTo>
                <a:lnTo>
                  <a:pt x="487" y="864"/>
                </a:lnTo>
                <a:lnTo>
                  <a:pt x="0" y="844"/>
                </a:lnTo>
                <a:lnTo>
                  <a:pt x="0" y="843"/>
                </a:lnTo>
                <a:lnTo>
                  <a:pt x="6" y="658"/>
                </a:lnTo>
                <a:lnTo>
                  <a:pt x="16" y="336"/>
                </a:lnTo>
                <a:lnTo>
                  <a:pt x="204" y="210"/>
                </a:lnTo>
                <a:lnTo>
                  <a:pt x="420" y="199"/>
                </a:lnTo>
                <a:lnTo>
                  <a:pt x="624" y="195"/>
                </a:lnTo>
                <a:lnTo>
                  <a:pt x="810" y="102"/>
                </a:lnTo>
                <a:lnTo>
                  <a:pt x="1054" y="175"/>
                </a:lnTo>
                <a:lnTo>
                  <a:pt x="1072" y="171"/>
                </a:lnTo>
                <a:lnTo>
                  <a:pt x="1098" y="151"/>
                </a:lnTo>
                <a:lnTo>
                  <a:pt x="1110" y="4"/>
                </a:lnTo>
                <a:lnTo>
                  <a:pt x="1119" y="0"/>
                </a:lnTo>
                <a:lnTo>
                  <a:pt x="1101" y="378"/>
                </a:lnTo>
                <a:lnTo>
                  <a:pt x="1095" y="55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5" name="Freeform 30"/>
          <p:cNvSpPr>
            <a:spLocks/>
          </p:cNvSpPr>
          <p:nvPr/>
        </p:nvSpPr>
        <p:spPr bwMode="auto">
          <a:xfrm>
            <a:off x="3669463" y="2341678"/>
            <a:ext cx="368300" cy="407987"/>
          </a:xfrm>
          <a:custGeom>
            <a:avLst/>
            <a:gdLst>
              <a:gd name="T0" fmla="*/ 2147483646 w 696"/>
              <a:gd name="T1" fmla="*/ 2147483646 h 771"/>
              <a:gd name="T2" fmla="*/ 2147483646 w 696"/>
              <a:gd name="T3" fmla="*/ 2147483646 h 771"/>
              <a:gd name="T4" fmla="*/ 2147483646 w 696"/>
              <a:gd name="T5" fmla="*/ 2147483646 h 771"/>
              <a:gd name="T6" fmla="*/ 2147483646 w 696"/>
              <a:gd name="T7" fmla="*/ 2147483646 h 771"/>
              <a:gd name="T8" fmla="*/ 2147483646 w 696"/>
              <a:gd name="T9" fmla="*/ 2147483646 h 771"/>
              <a:gd name="T10" fmla="*/ 2147483646 w 696"/>
              <a:gd name="T11" fmla="*/ 0 h 771"/>
              <a:gd name="T12" fmla="*/ 2147483646 w 696"/>
              <a:gd name="T13" fmla="*/ 2147483646 h 771"/>
              <a:gd name="T14" fmla="*/ 2147483646 w 696"/>
              <a:gd name="T15" fmla="*/ 2147483646 h 771"/>
              <a:gd name="T16" fmla="*/ 2147483646 w 696"/>
              <a:gd name="T17" fmla="*/ 2147483646 h 771"/>
              <a:gd name="T18" fmla="*/ 2147483646 w 696"/>
              <a:gd name="T19" fmla="*/ 2147483646 h 771"/>
              <a:gd name="T20" fmla="*/ 2147483646 w 696"/>
              <a:gd name="T21" fmla="*/ 2147483646 h 771"/>
              <a:gd name="T22" fmla="*/ 2147483646 w 696"/>
              <a:gd name="T23" fmla="*/ 2147483646 h 771"/>
              <a:gd name="T24" fmla="*/ 0 w 696"/>
              <a:gd name="T25" fmla="*/ 2147483646 h 771"/>
              <a:gd name="T26" fmla="*/ 2147483646 w 696"/>
              <a:gd name="T27" fmla="*/ 2147483646 h 771"/>
              <a:gd name="T28" fmla="*/ 2147483646 w 696"/>
              <a:gd name="T29" fmla="*/ 2147483646 h 771"/>
              <a:gd name="T30" fmla="*/ 2147483646 w 696"/>
              <a:gd name="T31" fmla="*/ 2147483646 h 7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96" h="771">
                <a:moveTo>
                  <a:pt x="693" y="561"/>
                </a:moveTo>
                <a:lnTo>
                  <a:pt x="693" y="464"/>
                </a:lnTo>
                <a:lnTo>
                  <a:pt x="695" y="183"/>
                </a:lnTo>
                <a:lnTo>
                  <a:pt x="696" y="5"/>
                </a:lnTo>
                <a:lnTo>
                  <a:pt x="107" y="2"/>
                </a:lnTo>
                <a:lnTo>
                  <a:pt x="108" y="0"/>
                </a:lnTo>
                <a:lnTo>
                  <a:pt x="12" y="2"/>
                </a:lnTo>
                <a:lnTo>
                  <a:pt x="12" y="99"/>
                </a:lnTo>
                <a:lnTo>
                  <a:pt x="11" y="183"/>
                </a:lnTo>
                <a:lnTo>
                  <a:pt x="9" y="668"/>
                </a:lnTo>
                <a:lnTo>
                  <a:pt x="6" y="746"/>
                </a:lnTo>
                <a:lnTo>
                  <a:pt x="2" y="755"/>
                </a:lnTo>
                <a:lnTo>
                  <a:pt x="0" y="771"/>
                </a:lnTo>
                <a:lnTo>
                  <a:pt x="246" y="746"/>
                </a:lnTo>
                <a:lnTo>
                  <a:pt x="624" y="498"/>
                </a:lnTo>
                <a:lnTo>
                  <a:pt x="693" y="56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6" name="Freeform 31"/>
          <p:cNvSpPr>
            <a:spLocks/>
          </p:cNvSpPr>
          <p:nvPr/>
        </p:nvSpPr>
        <p:spPr bwMode="auto">
          <a:xfrm>
            <a:off x="4456863" y="2152765"/>
            <a:ext cx="609600" cy="487363"/>
          </a:xfrm>
          <a:custGeom>
            <a:avLst/>
            <a:gdLst>
              <a:gd name="T0" fmla="*/ 2147483646 w 1151"/>
              <a:gd name="T1" fmla="*/ 2147483646 h 921"/>
              <a:gd name="T2" fmla="*/ 2147483646 w 1151"/>
              <a:gd name="T3" fmla="*/ 0 h 921"/>
              <a:gd name="T4" fmla="*/ 2147483646 w 1151"/>
              <a:gd name="T5" fmla="*/ 2147483646 h 921"/>
              <a:gd name="T6" fmla="*/ 2147483646 w 1151"/>
              <a:gd name="T7" fmla="*/ 2147483646 h 921"/>
              <a:gd name="T8" fmla="*/ 2147483646 w 1151"/>
              <a:gd name="T9" fmla="*/ 2147483646 h 921"/>
              <a:gd name="T10" fmla="*/ 0 w 1151"/>
              <a:gd name="T11" fmla="*/ 2147483646 h 921"/>
              <a:gd name="T12" fmla="*/ 2147483646 w 1151"/>
              <a:gd name="T13" fmla="*/ 2147483646 h 921"/>
              <a:gd name="T14" fmla="*/ 2147483646 w 1151"/>
              <a:gd name="T15" fmla="*/ 2147483646 h 921"/>
              <a:gd name="T16" fmla="*/ 2147483646 w 1151"/>
              <a:gd name="T17" fmla="*/ 2147483646 h 921"/>
              <a:gd name="T18" fmla="*/ 2147483646 w 1151"/>
              <a:gd name="T19" fmla="*/ 2147483646 h 921"/>
              <a:gd name="T20" fmla="*/ 2147483646 w 1151"/>
              <a:gd name="T21" fmla="*/ 2147483646 h 921"/>
              <a:gd name="T22" fmla="*/ 2147483646 w 1151"/>
              <a:gd name="T23" fmla="*/ 2147483646 h 921"/>
              <a:gd name="T24" fmla="*/ 2147483646 w 1151"/>
              <a:gd name="T25" fmla="*/ 2147483646 h 921"/>
              <a:gd name="T26" fmla="*/ 2147483646 w 1151"/>
              <a:gd name="T27" fmla="*/ 2147483646 h 921"/>
              <a:gd name="T28" fmla="*/ 2147483646 w 1151"/>
              <a:gd name="T29" fmla="*/ 2147483646 h 921"/>
              <a:gd name="T30" fmla="*/ 2147483646 w 1151"/>
              <a:gd name="T31" fmla="*/ 2147483646 h 921"/>
              <a:gd name="T32" fmla="*/ 2147483646 w 1151"/>
              <a:gd name="T33" fmla="*/ 2147483646 h 921"/>
              <a:gd name="T34" fmla="*/ 2147483646 w 1151"/>
              <a:gd name="T35" fmla="*/ 2147483646 h 921"/>
              <a:gd name="T36" fmla="*/ 2147483646 w 1151"/>
              <a:gd name="T37" fmla="*/ 2147483646 h 921"/>
              <a:gd name="T38" fmla="*/ 2147483646 w 1151"/>
              <a:gd name="T39" fmla="*/ 2147483646 h 921"/>
              <a:gd name="T40" fmla="*/ 2147483646 w 1151"/>
              <a:gd name="T41" fmla="*/ 2147483646 h 921"/>
              <a:gd name="T42" fmla="*/ 2147483646 w 1151"/>
              <a:gd name="T43" fmla="*/ 2147483646 h 921"/>
              <a:gd name="T44" fmla="*/ 2147483646 w 1151"/>
              <a:gd name="T45" fmla="*/ 2147483646 h 921"/>
              <a:gd name="T46" fmla="*/ 2147483646 w 1151"/>
              <a:gd name="T47" fmla="*/ 2147483646 h 921"/>
              <a:gd name="T48" fmla="*/ 2147483646 w 1151"/>
              <a:gd name="T49" fmla="*/ 2147483646 h 921"/>
              <a:gd name="T50" fmla="*/ 2147483646 w 1151"/>
              <a:gd name="T51" fmla="*/ 2147483646 h 921"/>
              <a:gd name="T52" fmla="*/ 2147483646 w 1151"/>
              <a:gd name="T53" fmla="*/ 2147483646 h 921"/>
              <a:gd name="T54" fmla="*/ 2147483646 w 1151"/>
              <a:gd name="T55" fmla="*/ 2147483646 h 921"/>
              <a:gd name="T56" fmla="*/ 2147483646 w 1151"/>
              <a:gd name="T57" fmla="*/ 2147483646 h 921"/>
              <a:gd name="T58" fmla="*/ 2147483646 w 1151"/>
              <a:gd name="T59" fmla="*/ 2147483646 h 92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151" h="921">
                <a:moveTo>
                  <a:pt x="867" y="355"/>
                </a:moveTo>
                <a:lnTo>
                  <a:pt x="846" y="0"/>
                </a:lnTo>
                <a:lnTo>
                  <a:pt x="396" y="4"/>
                </a:lnTo>
                <a:lnTo>
                  <a:pt x="218" y="9"/>
                </a:lnTo>
                <a:lnTo>
                  <a:pt x="2" y="10"/>
                </a:lnTo>
                <a:lnTo>
                  <a:pt x="0" y="205"/>
                </a:lnTo>
                <a:lnTo>
                  <a:pt x="2" y="261"/>
                </a:lnTo>
                <a:lnTo>
                  <a:pt x="2" y="295"/>
                </a:lnTo>
                <a:lnTo>
                  <a:pt x="2" y="921"/>
                </a:lnTo>
                <a:lnTo>
                  <a:pt x="188" y="828"/>
                </a:lnTo>
                <a:lnTo>
                  <a:pt x="432" y="901"/>
                </a:lnTo>
                <a:lnTo>
                  <a:pt x="450" y="897"/>
                </a:lnTo>
                <a:lnTo>
                  <a:pt x="476" y="877"/>
                </a:lnTo>
                <a:lnTo>
                  <a:pt x="488" y="730"/>
                </a:lnTo>
                <a:lnTo>
                  <a:pt x="497" y="726"/>
                </a:lnTo>
                <a:lnTo>
                  <a:pt x="665" y="870"/>
                </a:lnTo>
                <a:lnTo>
                  <a:pt x="749" y="823"/>
                </a:lnTo>
                <a:lnTo>
                  <a:pt x="887" y="624"/>
                </a:lnTo>
                <a:lnTo>
                  <a:pt x="1004" y="541"/>
                </a:lnTo>
                <a:lnTo>
                  <a:pt x="995" y="465"/>
                </a:lnTo>
                <a:lnTo>
                  <a:pt x="1016" y="460"/>
                </a:lnTo>
                <a:lnTo>
                  <a:pt x="1115" y="535"/>
                </a:lnTo>
                <a:lnTo>
                  <a:pt x="1151" y="522"/>
                </a:lnTo>
                <a:lnTo>
                  <a:pt x="1133" y="513"/>
                </a:lnTo>
                <a:lnTo>
                  <a:pt x="1115" y="442"/>
                </a:lnTo>
                <a:lnTo>
                  <a:pt x="969" y="415"/>
                </a:lnTo>
                <a:lnTo>
                  <a:pt x="945" y="333"/>
                </a:lnTo>
                <a:lnTo>
                  <a:pt x="896" y="390"/>
                </a:lnTo>
                <a:lnTo>
                  <a:pt x="885" y="345"/>
                </a:lnTo>
                <a:lnTo>
                  <a:pt x="867" y="35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07" name="Freeform 32"/>
          <p:cNvSpPr>
            <a:spLocks/>
          </p:cNvSpPr>
          <p:nvPr/>
        </p:nvSpPr>
        <p:spPr bwMode="auto">
          <a:xfrm>
            <a:off x="3664700" y="3067165"/>
            <a:ext cx="509588" cy="476250"/>
          </a:xfrm>
          <a:custGeom>
            <a:avLst/>
            <a:gdLst>
              <a:gd name="T0" fmla="*/ 2147483646 w 964"/>
              <a:gd name="T1" fmla="*/ 2147483646 h 900"/>
              <a:gd name="T2" fmla="*/ 2147483646 w 964"/>
              <a:gd name="T3" fmla="*/ 2147483646 h 900"/>
              <a:gd name="T4" fmla="*/ 2147483646 w 964"/>
              <a:gd name="T5" fmla="*/ 2147483646 h 900"/>
              <a:gd name="T6" fmla="*/ 2147483646 w 964"/>
              <a:gd name="T7" fmla="*/ 2147483646 h 900"/>
              <a:gd name="T8" fmla="*/ 2147483646 w 964"/>
              <a:gd name="T9" fmla="*/ 2147483646 h 900"/>
              <a:gd name="T10" fmla="*/ 2147483646 w 964"/>
              <a:gd name="T11" fmla="*/ 2147483646 h 900"/>
              <a:gd name="T12" fmla="*/ 2147483646 w 964"/>
              <a:gd name="T13" fmla="*/ 0 h 900"/>
              <a:gd name="T14" fmla="*/ 2147483646 w 964"/>
              <a:gd name="T15" fmla="*/ 2147483646 h 900"/>
              <a:gd name="T16" fmla="*/ 2147483646 w 964"/>
              <a:gd name="T17" fmla="*/ 2147483646 h 900"/>
              <a:gd name="T18" fmla="*/ 2147483646 w 964"/>
              <a:gd name="T19" fmla="*/ 2147483646 h 900"/>
              <a:gd name="T20" fmla="*/ 2147483646 w 964"/>
              <a:gd name="T21" fmla="*/ 2147483646 h 900"/>
              <a:gd name="T22" fmla="*/ 0 w 964"/>
              <a:gd name="T23" fmla="*/ 2147483646 h 900"/>
              <a:gd name="T24" fmla="*/ 2147483646 w 964"/>
              <a:gd name="T25" fmla="*/ 2147483646 h 900"/>
              <a:gd name="T26" fmla="*/ 2147483646 w 964"/>
              <a:gd name="T27" fmla="*/ 2147483646 h 900"/>
              <a:gd name="T28" fmla="*/ 2147483646 w 964"/>
              <a:gd name="T29" fmla="*/ 2147483646 h 900"/>
              <a:gd name="T30" fmla="*/ 2147483646 w 964"/>
              <a:gd name="T31" fmla="*/ 2147483646 h 900"/>
              <a:gd name="T32" fmla="*/ 2147483646 w 964"/>
              <a:gd name="T33" fmla="*/ 2147483646 h 900"/>
              <a:gd name="T34" fmla="*/ 2147483646 w 964"/>
              <a:gd name="T35" fmla="*/ 2147483646 h 900"/>
              <a:gd name="T36" fmla="*/ 2147483646 w 964"/>
              <a:gd name="T37" fmla="*/ 2147483646 h 900"/>
              <a:gd name="T38" fmla="*/ 2147483646 w 964"/>
              <a:gd name="T39" fmla="*/ 2147483646 h 900"/>
              <a:gd name="T40" fmla="*/ 2147483646 w 964"/>
              <a:gd name="T41" fmla="*/ 2147483646 h 900"/>
              <a:gd name="T42" fmla="*/ 2147483646 w 964"/>
              <a:gd name="T43" fmla="*/ 2147483646 h 900"/>
              <a:gd name="T44" fmla="*/ 2147483646 w 964"/>
              <a:gd name="T45" fmla="*/ 2147483646 h 90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4" h="900">
                <a:moveTo>
                  <a:pt x="964" y="630"/>
                </a:moveTo>
                <a:lnTo>
                  <a:pt x="867" y="627"/>
                </a:lnTo>
                <a:lnTo>
                  <a:pt x="871" y="432"/>
                </a:lnTo>
                <a:lnTo>
                  <a:pt x="867" y="31"/>
                </a:lnTo>
                <a:lnTo>
                  <a:pt x="571" y="28"/>
                </a:lnTo>
                <a:lnTo>
                  <a:pt x="198" y="12"/>
                </a:lnTo>
                <a:lnTo>
                  <a:pt x="9" y="0"/>
                </a:lnTo>
                <a:lnTo>
                  <a:pt x="7" y="219"/>
                </a:lnTo>
                <a:lnTo>
                  <a:pt x="7" y="246"/>
                </a:lnTo>
                <a:lnTo>
                  <a:pt x="3" y="499"/>
                </a:lnTo>
                <a:lnTo>
                  <a:pt x="1" y="781"/>
                </a:lnTo>
                <a:lnTo>
                  <a:pt x="0" y="831"/>
                </a:lnTo>
                <a:lnTo>
                  <a:pt x="538" y="855"/>
                </a:lnTo>
                <a:lnTo>
                  <a:pt x="562" y="877"/>
                </a:lnTo>
                <a:lnTo>
                  <a:pt x="565" y="858"/>
                </a:lnTo>
                <a:lnTo>
                  <a:pt x="610" y="886"/>
                </a:lnTo>
                <a:lnTo>
                  <a:pt x="613" y="891"/>
                </a:lnTo>
                <a:lnTo>
                  <a:pt x="622" y="892"/>
                </a:lnTo>
                <a:lnTo>
                  <a:pt x="637" y="880"/>
                </a:lnTo>
                <a:lnTo>
                  <a:pt x="961" y="900"/>
                </a:lnTo>
                <a:lnTo>
                  <a:pt x="963" y="858"/>
                </a:lnTo>
                <a:lnTo>
                  <a:pt x="957" y="858"/>
                </a:lnTo>
                <a:lnTo>
                  <a:pt x="964" y="63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8" name="Freeform 33"/>
          <p:cNvSpPr>
            <a:spLocks/>
          </p:cNvSpPr>
          <p:nvPr/>
        </p:nvSpPr>
        <p:spPr bwMode="auto">
          <a:xfrm>
            <a:off x="3669463" y="2605203"/>
            <a:ext cx="466725" cy="477837"/>
          </a:xfrm>
          <a:custGeom>
            <a:avLst/>
            <a:gdLst>
              <a:gd name="T0" fmla="*/ 2147483646 w 883"/>
              <a:gd name="T1" fmla="*/ 2147483646 h 903"/>
              <a:gd name="T2" fmla="*/ 2147483646 w 883"/>
              <a:gd name="T3" fmla="*/ 2147483646 h 903"/>
              <a:gd name="T4" fmla="*/ 2147483646 w 883"/>
              <a:gd name="T5" fmla="*/ 2147483646 h 903"/>
              <a:gd name="T6" fmla="*/ 2147483646 w 883"/>
              <a:gd name="T7" fmla="*/ 2147483646 h 903"/>
              <a:gd name="T8" fmla="*/ 2147483646 w 883"/>
              <a:gd name="T9" fmla="*/ 2147483646 h 903"/>
              <a:gd name="T10" fmla="*/ 2147483646 w 883"/>
              <a:gd name="T11" fmla="*/ 2147483646 h 903"/>
              <a:gd name="T12" fmla="*/ 2147483646 w 883"/>
              <a:gd name="T13" fmla="*/ 2147483646 h 903"/>
              <a:gd name="T14" fmla="*/ 2147483646 w 883"/>
              <a:gd name="T15" fmla="*/ 0 h 903"/>
              <a:gd name="T16" fmla="*/ 2147483646 w 883"/>
              <a:gd name="T17" fmla="*/ 2147483646 h 903"/>
              <a:gd name="T18" fmla="*/ 2147483646 w 883"/>
              <a:gd name="T19" fmla="*/ 2147483646 h 903"/>
              <a:gd name="T20" fmla="*/ 2147483646 w 883"/>
              <a:gd name="T21" fmla="*/ 2147483646 h 903"/>
              <a:gd name="T22" fmla="*/ 0 w 883"/>
              <a:gd name="T23" fmla="*/ 2147483646 h 903"/>
              <a:gd name="T24" fmla="*/ 0 w 883"/>
              <a:gd name="T25" fmla="*/ 2147483646 h 903"/>
              <a:gd name="T26" fmla="*/ 0 w 883"/>
              <a:gd name="T27" fmla="*/ 2147483646 h 903"/>
              <a:gd name="T28" fmla="*/ 2147483646 w 883"/>
              <a:gd name="T29" fmla="*/ 2147483646 h 903"/>
              <a:gd name="T30" fmla="*/ 2147483646 w 883"/>
              <a:gd name="T31" fmla="*/ 2147483646 h 903"/>
              <a:gd name="T32" fmla="*/ 2147483646 w 883"/>
              <a:gd name="T33" fmla="*/ 2147483646 h 903"/>
              <a:gd name="T34" fmla="*/ 2147483646 w 883"/>
              <a:gd name="T35" fmla="*/ 2147483646 h 903"/>
              <a:gd name="T36" fmla="*/ 2147483646 w 883"/>
              <a:gd name="T37" fmla="*/ 2147483646 h 903"/>
              <a:gd name="T38" fmla="*/ 2147483646 w 883"/>
              <a:gd name="T39" fmla="*/ 2147483646 h 90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83" h="903">
                <a:moveTo>
                  <a:pt x="867" y="714"/>
                </a:moveTo>
                <a:lnTo>
                  <a:pt x="867" y="713"/>
                </a:lnTo>
                <a:lnTo>
                  <a:pt x="873" y="528"/>
                </a:lnTo>
                <a:lnTo>
                  <a:pt x="883" y="206"/>
                </a:lnTo>
                <a:lnTo>
                  <a:pt x="847" y="158"/>
                </a:lnTo>
                <a:lnTo>
                  <a:pt x="799" y="132"/>
                </a:lnTo>
                <a:lnTo>
                  <a:pt x="694" y="63"/>
                </a:lnTo>
                <a:lnTo>
                  <a:pt x="625" y="0"/>
                </a:lnTo>
                <a:lnTo>
                  <a:pt x="247" y="248"/>
                </a:lnTo>
                <a:lnTo>
                  <a:pt x="1" y="273"/>
                </a:lnTo>
                <a:lnTo>
                  <a:pt x="1" y="429"/>
                </a:lnTo>
                <a:lnTo>
                  <a:pt x="0" y="585"/>
                </a:lnTo>
                <a:lnTo>
                  <a:pt x="0" y="741"/>
                </a:lnTo>
                <a:lnTo>
                  <a:pt x="0" y="872"/>
                </a:lnTo>
                <a:lnTo>
                  <a:pt x="189" y="884"/>
                </a:lnTo>
                <a:lnTo>
                  <a:pt x="562" y="900"/>
                </a:lnTo>
                <a:lnTo>
                  <a:pt x="858" y="903"/>
                </a:lnTo>
                <a:lnTo>
                  <a:pt x="859" y="903"/>
                </a:lnTo>
                <a:lnTo>
                  <a:pt x="864" y="810"/>
                </a:lnTo>
                <a:lnTo>
                  <a:pt x="867" y="71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09" name="Freeform 34"/>
          <p:cNvSpPr>
            <a:spLocks/>
          </p:cNvSpPr>
          <p:nvPr/>
        </p:nvSpPr>
        <p:spPr bwMode="auto">
          <a:xfrm>
            <a:off x="4123488" y="2959215"/>
            <a:ext cx="581025" cy="454025"/>
          </a:xfrm>
          <a:custGeom>
            <a:avLst/>
            <a:gdLst>
              <a:gd name="T0" fmla="*/ 2147483646 w 1099"/>
              <a:gd name="T1" fmla="*/ 2147483646 h 859"/>
              <a:gd name="T2" fmla="*/ 2147483646 w 1099"/>
              <a:gd name="T3" fmla="*/ 2147483646 h 859"/>
              <a:gd name="T4" fmla="*/ 2147483646 w 1099"/>
              <a:gd name="T5" fmla="*/ 2147483646 h 859"/>
              <a:gd name="T6" fmla="*/ 2147483646 w 1099"/>
              <a:gd name="T7" fmla="*/ 2147483646 h 859"/>
              <a:gd name="T8" fmla="*/ 2147483646 w 1099"/>
              <a:gd name="T9" fmla="*/ 0 h 859"/>
              <a:gd name="T10" fmla="*/ 2147483646 w 1099"/>
              <a:gd name="T11" fmla="*/ 2147483646 h 859"/>
              <a:gd name="T12" fmla="*/ 2147483646 w 1099"/>
              <a:gd name="T13" fmla="*/ 2147483646 h 859"/>
              <a:gd name="T14" fmla="*/ 2147483646 w 1099"/>
              <a:gd name="T15" fmla="*/ 2147483646 h 859"/>
              <a:gd name="T16" fmla="*/ 2147483646 w 1099"/>
              <a:gd name="T17" fmla="*/ 2147483646 h 859"/>
              <a:gd name="T18" fmla="*/ 0 w 1099"/>
              <a:gd name="T19" fmla="*/ 2147483646 h 859"/>
              <a:gd name="T20" fmla="*/ 2147483646 w 1099"/>
              <a:gd name="T21" fmla="*/ 2147483646 h 859"/>
              <a:gd name="T22" fmla="*/ 0 w 1099"/>
              <a:gd name="T23" fmla="*/ 2147483646 h 859"/>
              <a:gd name="T24" fmla="*/ 2147483646 w 1099"/>
              <a:gd name="T25" fmla="*/ 2147483646 h 859"/>
              <a:gd name="T26" fmla="*/ 2147483646 w 1099"/>
              <a:gd name="T27" fmla="*/ 2147483646 h 859"/>
              <a:gd name="T28" fmla="*/ 2147483646 w 1099"/>
              <a:gd name="T29" fmla="*/ 2147483646 h 859"/>
              <a:gd name="T30" fmla="*/ 2147483646 w 1099"/>
              <a:gd name="T31" fmla="*/ 2147483646 h 85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99" h="859">
                <a:moveTo>
                  <a:pt x="1068" y="859"/>
                </a:moveTo>
                <a:lnTo>
                  <a:pt x="1099" y="88"/>
                </a:lnTo>
                <a:lnTo>
                  <a:pt x="1090" y="87"/>
                </a:lnTo>
                <a:lnTo>
                  <a:pt x="1093" y="22"/>
                </a:lnTo>
                <a:lnTo>
                  <a:pt x="499" y="0"/>
                </a:lnTo>
                <a:lnTo>
                  <a:pt x="496" y="66"/>
                </a:lnTo>
                <a:lnTo>
                  <a:pt x="9" y="46"/>
                </a:lnTo>
                <a:lnTo>
                  <a:pt x="6" y="142"/>
                </a:lnTo>
                <a:lnTo>
                  <a:pt x="1" y="235"/>
                </a:lnTo>
                <a:lnTo>
                  <a:pt x="0" y="235"/>
                </a:lnTo>
                <a:lnTo>
                  <a:pt x="4" y="636"/>
                </a:lnTo>
                <a:lnTo>
                  <a:pt x="0" y="831"/>
                </a:lnTo>
                <a:lnTo>
                  <a:pt x="97" y="834"/>
                </a:lnTo>
                <a:lnTo>
                  <a:pt x="301" y="840"/>
                </a:lnTo>
                <a:lnTo>
                  <a:pt x="912" y="853"/>
                </a:lnTo>
                <a:lnTo>
                  <a:pt x="1068" y="85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0" name="Freeform 35"/>
          <p:cNvSpPr>
            <a:spLocks/>
          </p:cNvSpPr>
          <p:nvPr/>
        </p:nvSpPr>
        <p:spPr bwMode="auto">
          <a:xfrm>
            <a:off x="4687050" y="2952865"/>
            <a:ext cx="430213" cy="520700"/>
          </a:xfrm>
          <a:custGeom>
            <a:avLst/>
            <a:gdLst>
              <a:gd name="T0" fmla="*/ 2147483646 w 813"/>
              <a:gd name="T1" fmla="*/ 2147483646 h 983"/>
              <a:gd name="T2" fmla="*/ 2147483646 w 813"/>
              <a:gd name="T3" fmla="*/ 2147483646 h 983"/>
              <a:gd name="T4" fmla="*/ 2147483646 w 813"/>
              <a:gd name="T5" fmla="*/ 2147483646 h 983"/>
              <a:gd name="T6" fmla="*/ 2147483646 w 813"/>
              <a:gd name="T7" fmla="*/ 2147483646 h 983"/>
              <a:gd name="T8" fmla="*/ 2147483646 w 813"/>
              <a:gd name="T9" fmla="*/ 2147483646 h 983"/>
              <a:gd name="T10" fmla="*/ 2147483646 w 813"/>
              <a:gd name="T11" fmla="*/ 2147483646 h 983"/>
              <a:gd name="T12" fmla="*/ 2147483646 w 813"/>
              <a:gd name="T13" fmla="*/ 2147483646 h 983"/>
              <a:gd name="T14" fmla="*/ 0 w 813"/>
              <a:gd name="T15" fmla="*/ 2147483646 h 983"/>
              <a:gd name="T16" fmla="*/ 2147483646 w 813"/>
              <a:gd name="T17" fmla="*/ 2147483646 h 983"/>
              <a:gd name="T18" fmla="*/ 2147483646 w 813"/>
              <a:gd name="T19" fmla="*/ 2147483646 h 983"/>
              <a:gd name="T20" fmla="*/ 2147483646 w 813"/>
              <a:gd name="T21" fmla="*/ 2147483646 h 983"/>
              <a:gd name="T22" fmla="*/ 2147483646 w 813"/>
              <a:gd name="T23" fmla="*/ 2147483646 h 983"/>
              <a:gd name="T24" fmla="*/ 2147483646 w 813"/>
              <a:gd name="T25" fmla="*/ 2147483646 h 983"/>
              <a:gd name="T26" fmla="*/ 2147483646 w 813"/>
              <a:gd name="T27" fmla="*/ 0 h 983"/>
              <a:gd name="T28" fmla="*/ 2147483646 w 813"/>
              <a:gd name="T29" fmla="*/ 2147483646 h 983"/>
              <a:gd name="T30" fmla="*/ 2147483646 w 813"/>
              <a:gd name="T31" fmla="*/ 2147483646 h 983"/>
              <a:gd name="T32" fmla="*/ 2147483646 w 813"/>
              <a:gd name="T33" fmla="*/ 2147483646 h 983"/>
              <a:gd name="T34" fmla="*/ 2147483646 w 813"/>
              <a:gd name="T35" fmla="*/ 2147483646 h 983"/>
              <a:gd name="T36" fmla="*/ 2147483646 w 813"/>
              <a:gd name="T37" fmla="*/ 2147483646 h 98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13" h="983">
                <a:moveTo>
                  <a:pt x="804" y="327"/>
                </a:moveTo>
                <a:lnTo>
                  <a:pt x="796" y="561"/>
                </a:lnTo>
                <a:lnTo>
                  <a:pt x="792" y="677"/>
                </a:lnTo>
                <a:lnTo>
                  <a:pt x="790" y="686"/>
                </a:lnTo>
                <a:lnTo>
                  <a:pt x="783" y="929"/>
                </a:lnTo>
                <a:lnTo>
                  <a:pt x="391" y="917"/>
                </a:lnTo>
                <a:lnTo>
                  <a:pt x="388" y="983"/>
                </a:lnTo>
                <a:lnTo>
                  <a:pt x="0" y="968"/>
                </a:lnTo>
                <a:lnTo>
                  <a:pt x="1" y="930"/>
                </a:lnTo>
                <a:lnTo>
                  <a:pt x="3" y="870"/>
                </a:lnTo>
                <a:lnTo>
                  <a:pt x="34" y="99"/>
                </a:lnTo>
                <a:lnTo>
                  <a:pt x="25" y="98"/>
                </a:lnTo>
                <a:lnTo>
                  <a:pt x="28" y="33"/>
                </a:lnTo>
                <a:lnTo>
                  <a:pt x="28" y="0"/>
                </a:lnTo>
                <a:lnTo>
                  <a:pt x="355" y="15"/>
                </a:lnTo>
                <a:lnTo>
                  <a:pt x="780" y="29"/>
                </a:lnTo>
                <a:lnTo>
                  <a:pt x="813" y="33"/>
                </a:lnTo>
                <a:lnTo>
                  <a:pt x="808" y="153"/>
                </a:lnTo>
                <a:lnTo>
                  <a:pt x="804" y="32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1" name="Freeform 36"/>
          <p:cNvSpPr>
            <a:spLocks/>
          </p:cNvSpPr>
          <p:nvPr/>
        </p:nvSpPr>
        <p:spPr bwMode="auto">
          <a:xfrm>
            <a:off x="4036175" y="2257540"/>
            <a:ext cx="422275" cy="457200"/>
          </a:xfrm>
          <a:custGeom>
            <a:avLst/>
            <a:gdLst>
              <a:gd name="T0" fmla="*/ 2147483646 w 797"/>
              <a:gd name="T1" fmla="*/ 2147483646 h 863"/>
              <a:gd name="T2" fmla="*/ 2147483646 w 797"/>
              <a:gd name="T3" fmla="*/ 2147483646 h 863"/>
              <a:gd name="T4" fmla="*/ 2147483646 w 797"/>
              <a:gd name="T5" fmla="*/ 2147483646 h 863"/>
              <a:gd name="T6" fmla="*/ 2147483646 w 797"/>
              <a:gd name="T7" fmla="*/ 0 h 863"/>
              <a:gd name="T8" fmla="*/ 2147483646 w 797"/>
              <a:gd name="T9" fmla="*/ 2147483646 h 863"/>
              <a:gd name="T10" fmla="*/ 2147483646 w 797"/>
              <a:gd name="T11" fmla="*/ 2147483646 h 863"/>
              <a:gd name="T12" fmla="*/ 2147483646 w 797"/>
              <a:gd name="T13" fmla="*/ 2147483646 h 863"/>
              <a:gd name="T14" fmla="*/ 2147483646 w 797"/>
              <a:gd name="T15" fmla="*/ 2147483646 h 863"/>
              <a:gd name="T16" fmla="*/ 0 w 797"/>
              <a:gd name="T17" fmla="*/ 2147483646 h 863"/>
              <a:gd name="T18" fmla="*/ 0 w 797"/>
              <a:gd name="T19" fmla="*/ 2147483646 h 863"/>
              <a:gd name="T20" fmla="*/ 2147483646 w 797"/>
              <a:gd name="T21" fmla="*/ 2147483646 h 863"/>
              <a:gd name="T22" fmla="*/ 2147483646 w 797"/>
              <a:gd name="T23" fmla="*/ 2147483646 h 863"/>
              <a:gd name="T24" fmla="*/ 2147483646 w 797"/>
              <a:gd name="T25" fmla="*/ 2147483646 h 863"/>
              <a:gd name="T26" fmla="*/ 2147483646 w 797"/>
              <a:gd name="T27" fmla="*/ 2147483646 h 863"/>
              <a:gd name="T28" fmla="*/ 2147483646 w 797"/>
              <a:gd name="T29" fmla="*/ 2147483646 h 863"/>
              <a:gd name="T30" fmla="*/ 2147483646 w 797"/>
              <a:gd name="T31" fmla="*/ 2147483646 h 863"/>
              <a:gd name="T32" fmla="*/ 2147483646 w 797"/>
              <a:gd name="T33" fmla="*/ 2147483646 h 863"/>
              <a:gd name="T34" fmla="*/ 2147483646 w 797"/>
              <a:gd name="T35" fmla="*/ 2147483646 h 8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97" h="863">
                <a:moveTo>
                  <a:pt x="797" y="62"/>
                </a:moveTo>
                <a:lnTo>
                  <a:pt x="795" y="6"/>
                </a:lnTo>
                <a:lnTo>
                  <a:pt x="374" y="5"/>
                </a:lnTo>
                <a:lnTo>
                  <a:pt x="6" y="0"/>
                </a:lnTo>
                <a:lnTo>
                  <a:pt x="5" y="62"/>
                </a:lnTo>
                <a:lnTo>
                  <a:pt x="6" y="65"/>
                </a:lnTo>
                <a:lnTo>
                  <a:pt x="3" y="164"/>
                </a:lnTo>
                <a:lnTo>
                  <a:pt x="2" y="342"/>
                </a:lnTo>
                <a:lnTo>
                  <a:pt x="0" y="623"/>
                </a:lnTo>
                <a:lnTo>
                  <a:pt x="0" y="720"/>
                </a:lnTo>
                <a:lnTo>
                  <a:pt x="105" y="789"/>
                </a:lnTo>
                <a:lnTo>
                  <a:pt x="153" y="815"/>
                </a:lnTo>
                <a:lnTo>
                  <a:pt x="189" y="863"/>
                </a:lnTo>
                <a:lnTo>
                  <a:pt x="377" y="737"/>
                </a:lnTo>
                <a:lnTo>
                  <a:pt x="593" y="726"/>
                </a:lnTo>
                <a:lnTo>
                  <a:pt x="797" y="722"/>
                </a:lnTo>
                <a:lnTo>
                  <a:pt x="797" y="96"/>
                </a:lnTo>
                <a:lnTo>
                  <a:pt x="797" y="6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2" name="Freeform 37"/>
          <p:cNvSpPr>
            <a:spLocks/>
          </p:cNvSpPr>
          <p:nvPr/>
        </p:nvSpPr>
        <p:spPr bwMode="auto">
          <a:xfrm>
            <a:off x="4701338" y="2395653"/>
            <a:ext cx="601662" cy="574675"/>
          </a:xfrm>
          <a:custGeom>
            <a:avLst/>
            <a:gdLst>
              <a:gd name="T0" fmla="*/ 2147483646 w 1137"/>
              <a:gd name="T1" fmla="*/ 2147483646 h 1086"/>
              <a:gd name="T2" fmla="*/ 2147483646 w 1137"/>
              <a:gd name="T3" fmla="*/ 2147483646 h 1086"/>
              <a:gd name="T4" fmla="*/ 2147483646 w 1137"/>
              <a:gd name="T5" fmla="*/ 2147483646 h 1086"/>
              <a:gd name="T6" fmla="*/ 2147483646 w 1137"/>
              <a:gd name="T7" fmla="*/ 2147483646 h 1086"/>
              <a:gd name="T8" fmla="*/ 2147483646 w 1137"/>
              <a:gd name="T9" fmla="*/ 2147483646 h 1086"/>
              <a:gd name="T10" fmla="*/ 2147483646 w 1137"/>
              <a:gd name="T11" fmla="*/ 2147483646 h 1086"/>
              <a:gd name="T12" fmla="*/ 2147483646 w 1137"/>
              <a:gd name="T13" fmla="*/ 2147483646 h 1086"/>
              <a:gd name="T14" fmla="*/ 2147483646 w 1137"/>
              <a:gd name="T15" fmla="*/ 2147483646 h 1086"/>
              <a:gd name="T16" fmla="*/ 2147483646 w 1137"/>
              <a:gd name="T17" fmla="*/ 0 h 1086"/>
              <a:gd name="T18" fmla="*/ 2147483646 w 1137"/>
              <a:gd name="T19" fmla="*/ 2147483646 h 1086"/>
              <a:gd name="T20" fmla="*/ 2147483646 w 1137"/>
              <a:gd name="T21" fmla="*/ 2147483646 h 1086"/>
              <a:gd name="T22" fmla="*/ 2147483646 w 1137"/>
              <a:gd name="T23" fmla="*/ 2147483646 h 1086"/>
              <a:gd name="T24" fmla="*/ 2147483646 w 1137"/>
              <a:gd name="T25" fmla="*/ 2147483646 h 1086"/>
              <a:gd name="T26" fmla="*/ 2147483646 w 1137"/>
              <a:gd name="T27" fmla="*/ 2147483646 h 1086"/>
              <a:gd name="T28" fmla="*/ 2147483646 w 1137"/>
              <a:gd name="T29" fmla="*/ 2147483646 h 1086"/>
              <a:gd name="T30" fmla="*/ 2147483646 w 1137"/>
              <a:gd name="T31" fmla="*/ 2147483646 h 1086"/>
              <a:gd name="T32" fmla="*/ 2147483646 w 1137"/>
              <a:gd name="T33" fmla="*/ 2147483646 h 1086"/>
              <a:gd name="T34" fmla="*/ 0 w 1137"/>
              <a:gd name="T35" fmla="*/ 2147483646 h 1086"/>
              <a:gd name="T36" fmla="*/ 2147483646 w 1137"/>
              <a:gd name="T37" fmla="*/ 2147483646 h 1086"/>
              <a:gd name="T38" fmla="*/ 2147483646 w 1137"/>
              <a:gd name="T39" fmla="*/ 2147483646 h 1086"/>
              <a:gd name="T40" fmla="*/ 2147483646 w 1137"/>
              <a:gd name="T41" fmla="*/ 2147483646 h 1086"/>
              <a:gd name="T42" fmla="*/ 2147483646 w 1137"/>
              <a:gd name="T43" fmla="*/ 2147483646 h 1086"/>
              <a:gd name="T44" fmla="*/ 2147483646 w 1137"/>
              <a:gd name="T45" fmla="*/ 2147483646 h 1086"/>
              <a:gd name="T46" fmla="*/ 2147483646 w 1137"/>
              <a:gd name="T47" fmla="*/ 2147483646 h 108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37" h="1086">
                <a:moveTo>
                  <a:pt x="989" y="779"/>
                </a:moveTo>
                <a:lnTo>
                  <a:pt x="974" y="644"/>
                </a:lnTo>
                <a:lnTo>
                  <a:pt x="1095" y="501"/>
                </a:lnTo>
                <a:lnTo>
                  <a:pt x="1137" y="416"/>
                </a:lnTo>
                <a:lnTo>
                  <a:pt x="1020" y="366"/>
                </a:lnTo>
                <a:lnTo>
                  <a:pt x="725" y="81"/>
                </a:lnTo>
                <a:lnTo>
                  <a:pt x="689" y="62"/>
                </a:lnTo>
                <a:lnTo>
                  <a:pt x="653" y="75"/>
                </a:lnTo>
                <a:lnTo>
                  <a:pt x="554" y="0"/>
                </a:lnTo>
                <a:lnTo>
                  <a:pt x="533" y="5"/>
                </a:lnTo>
                <a:lnTo>
                  <a:pt x="542" y="81"/>
                </a:lnTo>
                <a:lnTo>
                  <a:pt x="425" y="164"/>
                </a:lnTo>
                <a:lnTo>
                  <a:pt x="287" y="363"/>
                </a:lnTo>
                <a:lnTo>
                  <a:pt x="203" y="410"/>
                </a:lnTo>
                <a:lnTo>
                  <a:pt x="35" y="266"/>
                </a:lnTo>
                <a:lnTo>
                  <a:pt x="17" y="644"/>
                </a:lnTo>
                <a:lnTo>
                  <a:pt x="11" y="821"/>
                </a:lnTo>
                <a:lnTo>
                  <a:pt x="0" y="1053"/>
                </a:lnTo>
                <a:lnTo>
                  <a:pt x="327" y="1068"/>
                </a:lnTo>
                <a:lnTo>
                  <a:pt x="752" y="1082"/>
                </a:lnTo>
                <a:lnTo>
                  <a:pt x="785" y="1086"/>
                </a:lnTo>
                <a:lnTo>
                  <a:pt x="788" y="987"/>
                </a:lnTo>
                <a:lnTo>
                  <a:pt x="944" y="825"/>
                </a:lnTo>
                <a:lnTo>
                  <a:pt x="989" y="77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13" name="Freeform 38"/>
          <p:cNvSpPr>
            <a:spLocks/>
          </p:cNvSpPr>
          <p:nvPr/>
        </p:nvSpPr>
        <p:spPr bwMode="auto">
          <a:xfrm>
            <a:off x="4175875" y="4919778"/>
            <a:ext cx="425450" cy="438150"/>
          </a:xfrm>
          <a:custGeom>
            <a:avLst/>
            <a:gdLst>
              <a:gd name="T0" fmla="*/ 2147483646 w 804"/>
              <a:gd name="T1" fmla="*/ 2147483646 h 827"/>
              <a:gd name="T2" fmla="*/ 2147483646 w 804"/>
              <a:gd name="T3" fmla="*/ 2147483646 h 827"/>
              <a:gd name="T4" fmla="*/ 2147483646 w 804"/>
              <a:gd name="T5" fmla="*/ 2147483646 h 827"/>
              <a:gd name="T6" fmla="*/ 2147483646 w 804"/>
              <a:gd name="T7" fmla="*/ 2147483646 h 827"/>
              <a:gd name="T8" fmla="*/ 2147483646 w 804"/>
              <a:gd name="T9" fmla="*/ 2147483646 h 827"/>
              <a:gd name="T10" fmla="*/ 2147483646 w 804"/>
              <a:gd name="T11" fmla="*/ 2147483646 h 827"/>
              <a:gd name="T12" fmla="*/ 2147483646 w 804"/>
              <a:gd name="T13" fmla="*/ 2147483646 h 827"/>
              <a:gd name="T14" fmla="*/ 2147483646 w 804"/>
              <a:gd name="T15" fmla="*/ 2147483646 h 827"/>
              <a:gd name="T16" fmla="*/ 2147483646 w 804"/>
              <a:gd name="T17" fmla="*/ 2147483646 h 827"/>
              <a:gd name="T18" fmla="*/ 2147483646 w 804"/>
              <a:gd name="T19" fmla="*/ 0 h 827"/>
              <a:gd name="T20" fmla="*/ 2147483646 w 804"/>
              <a:gd name="T21" fmla="*/ 2147483646 h 827"/>
              <a:gd name="T22" fmla="*/ 2147483646 w 804"/>
              <a:gd name="T23" fmla="*/ 2147483646 h 827"/>
              <a:gd name="T24" fmla="*/ 2147483646 w 804"/>
              <a:gd name="T25" fmla="*/ 2147483646 h 827"/>
              <a:gd name="T26" fmla="*/ 2147483646 w 804"/>
              <a:gd name="T27" fmla="*/ 2147483646 h 827"/>
              <a:gd name="T28" fmla="*/ 0 w 804"/>
              <a:gd name="T29" fmla="*/ 2147483646 h 827"/>
              <a:gd name="T30" fmla="*/ 2147483646 w 804"/>
              <a:gd name="T31" fmla="*/ 2147483646 h 827"/>
              <a:gd name="T32" fmla="*/ 2147483646 w 804"/>
              <a:gd name="T33" fmla="*/ 2147483646 h 827"/>
              <a:gd name="T34" fmla="*/ 2147483646 w 804"/>
              <a:gd name="T35" fmla="*/ 2147483646 h 827"/>
              <a:gd name="T36" fmla="*/ 2147483646 w 804"/>
              <a:gd name="T37" fmla="*/ 2147483646 h 8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04" h="827">
                <a:moveTo>
                  <a:pt x="795" y="662"/>
                </a:moveTo>
                <a:lnTo>
                  <a:pt x="795" y="653"/>
                </a:lnTo>
                <a:lnTo>
                  <a:pt x="796" y="560"/>
                </a:lnTo>
                <a:lnTo>
                  <a:pt x="798" y="432"/>
                </a:lnTo>
                <a:lnTo>
                  <a:pt x="804" y="90"/>
                </a:lnTo>
                <a:lnTo>
                  <a:pt x="804" y="20"/>
                </a:lnTo>
                <a:lnTo>
                  <a:pt x="768" y="18"/>
                </a:lnTo>
                <a:lnTo>
                  <a:pt x="330" y="6"/>
                </a:lnTo>
                <a:lnTo>
                  <a:pt x="111" y="3"/>
                </a:lnTo>
                <a:lnTo>
                  <a:pt x="19" y="0"/>
                </a:lnTo>
                <a:lnTo>
                  <a:pt x="13" y="218"/>
                </a:lnTo>
                <a:lnTo>
                  <a:pt x="12" y="315"/>
                </a:lnTo>
                <a:lnTo>
                  <a:pt x="7" y="545"/>
                </a:lnTo>
                <a:lnTo>
                  <a:pt x="4" y="653"/>
                </a:lnTo>
                <a:lnTo>
                  <a:pt x="0" y="806"/>
                </a:lnTo>
                <a:lnTo>
                  <a:pt x="330" y="815"/>
                </a:lnTo>
                <a:lnTo>
                  <a:pt x="604" y="819"/>
                </a:lnTo>
                <a:lnTo>
                  <a:pt x="793" y="827"/>
                </a:lnTo>
                <a:lnTo>
                  <a:pt x="795" y="66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14" name="Freeform 39"/>
          <p:cNvSpPr>
            <a:spLocks/>
          </p:cNvSpPr>
          <p:nvPr/>
        </p:nvSpPr>
        <p:spPr bwMode="auto">
          <a:xfrm>
            <a:off x="4161588" y="5346815"/>
            <a:ext cx="466725" cy="514350"/>
          </a:xfrm>
          <a:custGeom>
            <a:avLst/>
            <a:gdLst>
              <a:gd name="T0" fmla="*/ 2147483646 w 881"/>
              <a:gd name="T1" fmla="*/ 2147483646 h 973"/>
              <a:gd name="T2" fmla="*/ 2147483646 w 881"/>
              <a:gd name="T3" fmla="*/ 2147483646 h 973"/>
              <a:gd name="T4" fmla="*/ 2147483646 w 881"/>
              <a:gd name="T5" fmla="*/ 2147483646 h 973"/>
              <a:gd name="T6" fmla="*/ 2147483646 w 881"/>
              <a:gd name="T7" fmla="*/ 2147483646 h 973"/>
              <a:gd name="T8" fmla="*/ 2147483646 w 881"/>
              <a:gd name="T9" fmla="*/ 2147483646 h 973"/>
              <a:gd name="T10" fmla="*/ 2147483646 w 881"/>
              <a:gd name="T11" fmla="*/ 2147483646 h 973"/>
              <a:gd name="T12" fmla="*/ 2147483646 w 881"/>
              <a:gd name="T13" fmla="*/ 0 h 973"/>
              <a:gd name="T14" fmla="*/ 2147483646 w 881"/>
              <a:gd name="T15" fmla="*/ 2147483646 h 973"/>
              <a:gd name="T16" fmla="*/ 2147483646 w 881"/>
              <a:gd name="T17" fmla="*/ 2147483646 h 973"/>
              <a:gd name="T18" fmla="*/ 2147483646 w 881"/>
              <a:gd name="T19" fmla="*/ 2147483646 h 973"/>
              <a:gd name="T20" fmla="*/ 2147483646 w 881"/>
              <a:gd name="T21" fmla="*/ 2147483646 h 973"/>
              <a:gd name="T22" fmla="*/ 2147483646 w 881"/>
              <a:gd name="T23" fmla="*/ 2147483646 h 973"/>
              <a:gd name="T24" fmla="*/ 0 w 881"/>
              <a:gd name="T25" fmla="*/ 2147483646 h 973"/>
              <a:gd name="T26" fmla="*/ 2147483646 w 881"/>
              <a:gd name="T27" fmla="*/ 2147483646 h 973"/>
              <a:gd name="T28" fmla="*/ 2147483646 w 881"/>
              <a:gd name="T29" fmla="*/ 2147483646 h 973"/>
              <a:gd name="T30" fmla="*/ 2147483646 w 881"/>
              <a:gd name="T31" fmla="*/ 2147483646 h 973"/>
              <a:gd name="T32" fmla="*/ 2147483646 w 881"/>
              <a:gd name="T33" fmla="*/ 2147483646 h 973"/>
              <a:gd name="T34" fmla="*/ 2147483646 w 881"/>
              <a:gd name="T35" fmla="*/ 2147483646 h 973"/>
              <a:gd name="T36" fmla="*/ 2147483646 w 881"/>
              <a:gd name="T37" fmla="*/ 2147483646 h 97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81" h="973">
                <a:moveTo>
                  <a:pt x="867" y="973"/>
                </a:moveTo>
                <a:lnTo>
                  <a:pt x="881" y="409"/>
                </a:lnTo>
                <a:lnTo>
                  <a:pt x="818" y="184"/>
                </a:lnTo>
                <a:lnTo>
                  <a:pt x="819" y="21"/>
                </a:lnTo>
                <a:lnTo>
                  <a:pt x="630" y="13"/>
                </a:lnTo>
                <a:lnTo>
                  <a:pt x="356" y="9"/>
                </a:lnTo>
                <a:lnTo>
                  <a:pt x="26" y="0"/>
                </a:lnTo>
                <a:lnTo>
                  <a:pt x="20" y="229"/>
                </a:lnTo>
                <a:lnTo>
                  <a:pt x="23" y="229"/>
                </a:lnTo>
                <a:lnTo>
                  <a:pt x="15" y="414"/>
                </a:lnTo>
                <a:lnTo>
                  <a:pt x="18" y="414"/>
                </a:lnTo>
                <a:lnTo>
                  <a:pt x="2" y="972"/>
                </a:lnTo>
                <a:lnTo>
                  <a:pt x="0" y="973"/>
                </a:lnTo>
                <a:lnTo>
                  <a:pt x="137" y="973"/>
                </a:lnTo>
                <a:lnTo>
                  <a:pt x="255" y="973"/>
                </a:lnTo>
                <a:lnTo>
                  <a:pt x="371" y="973"/>
                </a:lnTo>
                <a:lnTo>
                  <a:pt x="498" y="973"/>
                </a:lnTo>
                <a:lnTo>
                  <a:pt x="650" y="973"/>
                </a:lnTo>
                <a:lnTo>
                  <a:pt x="867" y="97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15" name="Freeform 40"/>
          <p:cNvSpPr>
            <a:spLocks/>
          </p:cNvSpPr>
          <p:nvPr/>
        </p:nvSpPr>
        <p:spPr bwMode="auto">
          <a:xfrm>
            <a:off x="3659938" y="4487978"/>
            <a:ext cx="506412" cy="361950"/>
          </a:xfrm>
          <a:custGeom>
            <a:avLst/>
            <a:gdLst>
              <a:gd name="T0" fmla="*/ 2147483646 w 957"/>
              <a:gd name="T1" fmla="*/ 2147483646 h 684"/>
              <a:gd name="T2" fmla="*/ 2147483646 w 957"/>
              <a:gd name="T3" fmla="*/ 2147483646 h 684"/>
              <a:gd name="T4" fmla="*/ 2147483646 w 957"/>
              <a:gd name="T5" fmla="*/ 2147483646 h 684"/>
              <a:gd name="T6" fmla="*/ 2147483646 w 957"/>
              <a:gd name="T7" fmla="*/ 2147483646 h 684"/>
              <a:gd name="T8" fmla="*/ 2147483646 w 957"/>
              <a:gd name="T9" fmla="*/ 2147483646 h 684"/>
              <a:gd name="T10" fmla="*/ 2147483646 w 957"/>
              <a:gd name="T11" fmla="*/ 2147483646 h 684"/>
              <a:gd name="T12" fmla="*/ 2147483646 w 957"/>
              <a:gd name="T13" fmla="*/ 2147483646 h 684"/>
              <a:gd name="T14" fmla="*/ 2147483646 w 957"/>
              <a:gd name="T15" fmla="*/ 2147483646 h 684"/>
              <a:gd name="T16" fmla="*/ 2147483646 w 957"/>
              <a:gd name="T17" fmla="*/ 2147483646 h 684"/>
              <a:gd name="T18" fmla="*/ 0 w 957"/>
              <a:gd name="T19" fmla="*/ 2147483646 h 684"/>
              <a:gd name="T20" fmla="*/ 2147483646 w 957"/>
              <a:gd name="T21" fmla="*/ 2147483646 h 684"/>
              <a:gd name="T22" fmla="*/ 2147483646 w 957"/>
              <a:gd name="T23" fmla="*/ 2147483646 h 684"/>
              <a:gd name="T24" fmla="*/ 2147483646 w 957"/>
              <a:gd name="T25" fmla="*/ 0 h 684"/>
              <a:gd name="T26" fmla="*/ 2147483646 w 957"/>
              <a:gd name="T27" fmla="*/ 2147483646 h 684"/>
              <a:gd name="T28" fmla="*/ 2147483646 w 957"/>
              <a:gd name="T29" fmla="*/ 2147483646 h 684"/>
              <a:gd name="T30" fmla="*/ 2147483646 w 957"/>
              <a:gd name="T31" fmla="*/ 2147483646 h 6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57" h="684">
                <a:moveTo>
                  <a:pt x="957" y="31"/>
                </a:moveTo>
                <a:lnTo>
                  <a:pt x="957" y="49"/>
                </a:lnTo>
                <a:lnTo>
                  <a:pt x="955" y="64"/>
                </a:lnTo>
                <a:lnTo>
                  <a:pt x="954" y="162"/>
                </a:lnTo>
                <a:lnTo>
                  <a:pt x="945" y="553"/>
                </a:lnTo>
                <a:lnTo>
                  <a:pt x="943" y="627"/>
                </a:lnTo>
                <a:lnTo>
                  <a:pt x="942" y="684"/>
                </a:lnTo>
                <a:lnTo>
                  <a:pt x="310" y="664"/>
                </a:lnTo>
                <a:lnTo>
                  <a:pt x="168" y="657"/>
                </a:lnTo>
                <a:lnTo>
                  <a:pt x="0" y="651"/>
                </a:lnTo>
                <a:lnTo>
                  <a:pt x="1" y="627"/>
                </a:lnTo>
                <a:lnTo>
                  <a:pt x="3" y="345"/>
                </a:lnTo>
                <a:lnTo>
                  <a:pt x="1" y="0"/>
                </a:lnTo>
                <a:lnTo>
                  <a:pt x="646" y="16"/>
                </a:lnTo>
                <a:lnTo>
                  <a:pt x="910" y="28"/>
                </a:lnTo>
                <a:lnTo>
                  <a:pt x="957" y="3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16" name="Freeform 41"/>
          <p:cNvSpPr>
            <a:spLocks/>
          </p:cNvSpPr>
          <p:nvPr/>
        </p:nvSpPr>
        <p:spPr bwMode="auto">
          <a:xfrm>
            <a:off x="4596563" y="5148378"/>
            <a:ext cx="657225" cy="344487"/>
          </a:xfrm>
          <a:custGeom>
            <a:avLst/>
            <a:gdLst>
              <a:gd name="T0" fmla="*/ 2147483646 w 1243"/>
              <a:gd name="T1" fmla="*/ 2147483646 h 650"/>
              <a:gd name="T2" fmla="*/ 2147483646 w 1243"/>
              <a:gd name="T3" fmla="*/ 2147483646 h 650"/>
              <a:gd name="T4" fmla="*/ 2147483646 w 1243"/>
              <a:gd name="T5" fmla="*/ 2147483646 h 650"/>
              <a:gd name="T6" fmla="*/ 2147483646 w 1243"/>
              <a:gd name="T7" fmla="*/ 2147483646 h 650"/>
              <a:gd name="T8" fmla="*/ 2147483646 w 1243"/>
              <a:gd name="T9" fmla="*/ 2147483646 h 650"/>
              <a:gd name="T10" fmla="*/ 2147483646 w 1243"/>
              <a:gd name="T11" fmla="*/ 2147483646 h 650"/>
              <a:gd name="T12" fmla="*/ 2147483646 w 1243"/>
              <a:gd name="T13" fmla="*/ 2147483646 h 650"/>
              <a:gd name="T14" fmla="*/ 2147483646 w 1243"/>
              <a:gd name="T15" fmla="*/ 2147483646 h 650"/>
              <a:gd name="T16" fmla="*/ 2147483646 w 1243"/>
              <a:gd name="T17" fmla="*/ 0 h 650"/>
              <a:gd name="T18" fmla="*/ 2147483646 w 1243"/>
              <a:gd name="T19" fmla="*/ 2147483646 h 650"/>
              <a:gd name="T20" fmla="*/ 0 w 1243"/>
              <a:gd name="T21" fmla="*/ 2147483646 h 650"/>
              <a:gd name="T22" fmla="*/ 0 w 1243"/>
              <a:gd name="T23" fmla="*/ 2147483646 h 650"/>
              <a:gd name="T24" fmla="*/ 2147483646 w 1243"/>
              <a:gd name="T25" fmla="*/ 2147483646 h 650"/>
              <a:gd name="T26" fmla="*/ 2147483646 w 1243"/>
              <a:gd name="T27" fmla="*/ 2147483646 h 650"/>
              <a:gd name="T28" fmla="*/ 2147483646 w 1243"/>
              <a:gd name="T29" fmla="*/ 2147483646 h 650"/>
              <a:gd name="T30" fmla="*/ 2147483646 w 1243"/>
              <a:gd name="T31" fmla="*/ 2147483646 h 650"/>
              <a:gd name="T32" fmla="*/ 2147483646 w 1243"/>
              <a:gd name="T33" fmla="*/ 2147483646 h 650"/>
              <a:gd name="T34" fmla="*/ 2147483646 w 1243"/>
              <a:gd name="T35" fmla="*/ 2147483646 h 6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3" h="650">
                <a:moveTo>
                  <a:pt x="1231" y="650"/>
                </a:moveTo>
                <a:lnTo>
                  <a:pt x="1239" y="221"/>
                </a:lnTo>
                <a:lnTo>
                  <a:pt x="1243" y="62"/>
                </a:lnTo>
                <a:lnTo>
                  <a:pt x="1242" y="29"/>
                </a:lnTo>
                <a:lnTo>
                  <a:pt x="1147" y="23"/>
                </a:lnTo>
                <a:lnTo>
                  <a:pt x="957" y="21"/>
                </a:lnTo>
                <a:lnTo>
                  <a:pt x="769" y="17"/>
                </a:lnTo>
                <a:lnTo>
                  <a:pt x="573" y="9"/>
                </a:lnTo>
                <a:lnTo>
                  <a:pt x="3" y="0"/>
                </a:lnTo>
                <a:lnTo>
                  <a:pt x="1" y="128"/>
                </a:lnTo>
                <a:lnTo>
                  <a:pt x="0" y="221"/>
                </a:lnTo>
                <a:lnTo>
                  <a:pt x="0" y="230"/>
                </a:lnTo>
                <a:lnTo>
                  <a:pt x="480" y="237"/>
                </a:lnTo>
                <a:lnTo>
                  <a:pt x="471" y="632"/>
                </a:lnTo>
                <a:lnTo>
                  <a:pt x="537" y="632"/>
                </a:lnTo>
                <a:lnTo>
                  <a:pt x="633" y="635"/>
                </a:lnTo>
                <a:lnTo>
                  <a:pt x="1071" y="645"/>
                </a:lnTo>
                <a:lnTo>
                  <a:pt x="1231" y="65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17" name="Freeform 42"/>
          <p:cNvSpPr>
            <a:spLocks/>
          </p:cNvSpPr>
          <p:nvPr/>
        </p:nvSpPr>
        <p:spPr bwMode="auto">
          <a:xfrm>
            <a:off x="4156825" y="4573703"/>
            <a:ext cx="433388" cy="355600"/>
          </a:xfrm>
          <a:custGeom>
            <a:avLst/>
            <a:gdLst>
              <a:gd name="T0" fmla="*/ 2147483646 w 820"/>
              <a:gd name="T1" fmla="*/ 2147483646 h 673"/>
              <a:gd name="T2" fmla="*/ 2147483646 w 820"/>
              <a:gd name="T3" fmla="*/ 2147483646 h 673"/>
              <a:gd name="T4" fmla="*/ 2147483646 w 820"/>
              <a:gd name="T5" fmla="*/ 2147483646 h 673"/>
              <a:gd name="T6" fmla="*/ 2147483646 w 820"/>
              <a:gd name="T7" fmla="*/ 2147483646 h 673"/>
              <a:gd name="T8" fmla="*/ 2147483646 w 820"/>
              <a:gd name="T9" fmla="*/ 2147483646 h 673"/>
              <a:gd name="T10" fmla="*/ 2147483646 w 820"/>
              <a:gd name="T11" fmla="*/ 0 h 673"/>
              <a:gd name="T12" fmla="*/ 2147483646 w 820"/>
              <a:gd name="T13" fmla="*/ 2147483646 h 673"/>
              <a:gd name="T14" fmla="*/ 2147483646 w 820"/>
              <a:gd name="T15" fmla="*/ 2147483646 h 673"/>
              <a:gd name="T16" fmla="*/ 2147483646 w 820"/>
              <a:gd name="T17" fmla="*/ 2147483646 h 673"/>
              <a:gd name="T18" fmla="*/ 0 w 820"/>
              <a:gd name="T19" fmla="*/ 2147483646 h 673"/>
              <a:gd name="T20" fmla="*/ 2147483646 w 820"/>
              <a:gd name="T21" fmla="*/ 2147483646 h 673"/>
              <a:gd name="T22" fmla="*/ 2147483646 w 820"/>
              <a:gd name="T23" fmla="*/ 2147483646 h 673"/>
              <a:gd name="T24" fmla="*/ 2147483646 w 820"/>
              <a:gd name="T25" fmla="*/ 2147483646 h 673"/>
              <a:gd name="T26" fmla="*/ 2147483646 w 820"/>
              <a:gd name="T27" fmla="*/ 2147483646 h 673"/>
              <a:gd name="T28" fmla="*/ 2147483646 w 820"/>
              <a:gd name="T29" fmla="*/ 2147483646 h 673"/>
              <a:gd name="T30" fmla="*/ 2147483646 w 820"/>
              <a:gd name="T31" fmla="*/ 2147483646 h 673"/>
              <a:gd name="T32" fmla="*/ 2147483646 w 820"/>
              <a:gd name="T33" fmla="*/ 2147483646 h 6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0" h="673">
                <a:moveTo>
                  <a:pt x="811" y="346"/>
                </a:moveTo>
                <a:lnTo>
                  <a:pt x="816" y="183"/>
                </a:lnTo>
                <a:lnTo>
                  <a:pt x="820" y="19"/>
                </a:lnTo>
                <a:lnTo>
                  <a:pt x="366" y="7"/>
                </a:lnTo>
                <a:lnTo>
                  <a:pt x="46" y="1"/>
                </a:lnTo>
                <a:lnTo>
                  <a:pt x="15" y="0"/>
                </a:lnTo>
                <a:lnTo>
                  <a:pt x="6" y="391"/>
                </a:lnTo>
                <a:lnTo>
                  <a:pt x="4" y="465"/>
                </a:lnTo>
                <a:lnTo>
                  <a:pt x="3" y="522"/>
                </a:lnTo>
                <a:lnTo>
                  <a:pt x="0" y="654"/>
                </a:lnTo>
                <a:lnTo>
                  <a:pt x="55" y="655"/>
                </a:lnTo>
                <a:lnTo>
                  <a:pt x="147" y="658"/>
                </a:lnTo>
                <a:lnTo>
                  <a:pt x="366" y="661"/>
                </a:lnTo>
                <a:lnTo>
                  <a:pt x="804" y="673"/>
                </a:lnTo>
                <a:lnTo>
                  <a:pt x="810" y="436"/>
                </a:lnTo>
                <a:lnTo>
                  <a:pt x="810" y="411"/>
                </a:lnTo>
                <a:lnTo>
                  <a:pt x="811" y="34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18" name="Freeform 43"/>
          <p:cNvSpPr>
            <a:spLocks/>
          </p:cNvSpPr>
          <p:nvPr/>
        </p:nvSpPr>
        <p:spPr bwMode="auto">
          <a:xfrm>
            <a:off x="4582275" y="4756265"/>
            <a:ext cx="523875" cy="403225"/>
          </a:xfrm>
          <a:custGeom>
            <a:avLst/>
            <a:gdLst>
              <a:gd name="T0" fmla="*/ 2147483646 w 991"/>
              <a:gd name="T1" fmla="*/ 2147483646 h 762"/>
              <a:gd name="T2" fmla="*/ 2147483646 w 991"/>
              <a:gd name="T3" fmla="*/ 2147483646 h 762"/>
              <a:gd name="T4" fmla="*/ 2147483646 w 991"/>
              <a:gd name="T5" fmla="*/ 2147483646 h 762"/>
              <a:gd name="T6" fmla="*/ 2147483646 w 991"/>
              <a:gd name="T7" fmla="*/ 2147483646 h 762"/>
              <a:gd name="T8" fmla="*/ 2147483646 w 991"/>
              <a:gd name="T9" fmla="*/ 2147483646 h 762"/>
              <a:gd name="T10" fmla="*/ 2147483646 w 991"/>
              <a:gd name="T11" fmla="*/ 2147483646 h 762"/>
              <a:gd name="T12" fmla="*/ 2147483646 w 991"/>
              <a:gd name="T13" fmla="*/ 2147483646 h 762"/>
              <a:gd name="T14" fmla="*/ 2147483646 w 991"/>
              <a:gd name="T15" fmla="*/ 2147483646 h 762"/>
              <a:gd name="T16" fmla="*/ 2147483646 w 991"/>
              <a:gd name="T17" fmla="*/ 2147483646 h 762"/>
              <a:gd name="T18" fmla="*/ 2147483646 w 991"/>
              <a:gd name="T19" fmla="*/ 0 h 762"/>
              <a:gd name="T20" fmla="*/ 2147483646 w 991"/>
              <a:gd name="T21" fmla="*/ 2147483646 h 762"/>
              <a:gd name="T22" fmla="*/ 2147483646 w 991"/>
              <a:gd name="T23" fmla="*/ 2147483646 h 762"/>
              <a:gd name="T24" fmla="*/ 0 w 991"/>
              <a:gd name="T25" fmla="*/ 2147483646 h 762"/>
              <a:gd name="T26" fmla="*/ 2147483646 w 991"/>
              <a:gd name="T27" fmla="*/ 2147483646 h 762"/>
              <a:gd name="T28" fmla="*/ 2147483646 w 991"/>
              <a:gd name="T29" fmla="*/ 2147483646 h 762"/>
              <a:gd name="T30" fmla="*/ 2147483646 w 991"/>
              <a:gd name="T31" fmla="*/ 2147483646 h 762"/>
              <a:gd name="T32" fmla="*/ 2147483646 w 991"/>
              <a:gd name="T33" fmla="*/ 2147483646 h 762"/>
              <a:gd name="T34" fmla="*/ 2147483646 w 991"/>
              <a:gd name="T35" fmla="*/ 2147483646 h 762"/>
              <a:gd name="T36" fmla="*/ 2147483646 w 991"/>
              <a:gd name="T37" fmla="*/ 2147483646 h 7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91" h="762">
                <a:moveTo>
                  <a:pt x="984" y="762"/>
                </a:moveTo>
                <a:lnTo>
                  <a:pt x="991" y="354"/>
                </a:lnTo>
                <a:lnTo>
                  <a:pt x="964" y="354"/>
                </a:lnTo>
                <a:lnTo>
                  <a:pt x="970" y="29"/>
                </a:lnTo>
                <a:lnTo>
                  <a:pt x="856" y="26"/>
                </a:lnTo>
                <a:lnTo>
                  <a:pt x="855" y="26"/>
                </a:lnTo>
                <a:lnTo>
                  <a:pt x="778" y="23"/>
                </a:lnTo>
                <a:lnTo>
                  <a:pt x="660" y="20"/>
                </a:lnTo>
                <a:lnTo>
                  <a:pt x="201" y="5"/>
                </a:lnTo>
                <a:lnTo>
                  <a:pt x="7" y="0"/>
                </a:lnTo>
                <a:lnTo>
                  <a:pt x="6" y="65"/>
                </a:lnTo>
                <a:lnTo>
                  <a:pt x="6" y="90"/>
                </a:lnTo>
                <a:lnTo>
                  <a:pt x="0" y="327"/>
                </a:lnTo>
                <a:lnTo>
                  <a:pt x="36" y="329"/>
                </a:lnTo>
                <a:lnTo>
                  <a:pt x="36" y="399"/>
                </a:lnTo>
                <a:lnTo>
                  <a:pt x="30" y="741"/>
                </a:lnTo>
                <a:lnTo>
                  <a:pt x="600" y="750"/>
                </a:lnTo>
                <a:lnTo>
                  <a:pt x="796" y="758"/>
                </a:lnTo>
                <a:lnTo>
                  <a:pt x="984" y="76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19" name="Freeform 44"/>
          <p:cNvSpPr>
            <a:spLocks/>
          </p:cNvSpPr>
          <p:nvPr/>
        </p:nvSpPr>
        <p:spPr bwMode="auto">
          <a:xfrm>
            <a:off x="3659938" y="4832465"/>
            <a:ext cx="525462" cy="376238"/>
          </a:xfrm>
          <a:custGeom>
            <a:avLst/>
            <a:gdLst>
              <a:gd name="T0" fmla="*/ 2147483646 w 994"/>
              <a:gd name="T1" fmla="*/ 2147483646 h 711"/>
              <a:gd name="T2" fmla="*/ 2147483646 w 994"/>
              <a:gd name="T3" fmla="*/ 2147483646 h 711"/>
              <a:gd name="T4" fmla="*/ 2147483646 w 994"/>
              <a:gd name="T5" fmla="*/ 2147483646 h 711"/>
              <a:gd name="T6" fmla="*/ 2147483646 w 994"/>
              <a:gd name="T7" fmla="*/ 2147483646 h 711"/>
              <a:gd name="T8" fmla="*/ 0 w 994"/>
              <a:gd name="T9" fmla="*/ 2147483646 h 711"/>
              <a:gd name="T10" fmla="*/ 0 w 994"/>
              <a:gd name="T11" fmla="*/ 2147483646 h 711"/>
              <a:gd name="T12" fmla="*/ 0 w 994"/>
              <a:gd name="T13" fmla="*/ 2147483646 h 711"/>
              <a:gd name="T14" fmla="*/ 0 w 994"/>
              <a:gd name="T15" fmla="*/ 2147483646 h 711"/>
              <a:gd name="T16" fmla="*/ 0 w 994"/>
              <a:gd name="T17" fmla="*/ 0 h 711"/>
              <a:gd name="T18" fmla="*/ 2147483646 w 994"/>
              <a:gd name="T19" fmla="*/ 2147483646 h 711"/>
              <a:gd name="T20" fmla="*/ 2147483646 w 994"/>
              <a:gd name="T21" fmla="*/ 2147483646 h 711"/>
              <a:gd name="T22" fmla="*/ 2147483646 w 994"/>
              <a:gd name="T23" fmla="*/ 2147483646 h 711"/>
              <a:gd name="T24" fmla="*/ 2147483646 w 994"/>
              <a:gd name="T25" fmla="*/ 2147483646 h 711"/>
              <a:gd name="T26" fmla="*/ 2147483646 w 994"/>
              <a:gd name="T27" fmla="*/ 2147483646 h 711"/>
              <a:gd name="T28" fmla="*/ 2147483646 w 994"/>
              <a:gd name="T29" fmla="*/ 2147483646 h 711"/>
              <a:gd name="T30" fmla="*/ 2147483646 w 994"/>
              <a:gd name="T31" fmla="*/ 2147483646 h 7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4" h="711">
                <a:moveTo>
                  <a:pt x="987" y="481"/>
                </a:moveTo>
                <a:lnTo>
                  <a:pt x="982" y="711"/>
                </a:lnTo>
                <a:lnTo>
                  <a:pt x="630" y="699"/>
                </a:lnTo>
                <a:lnTo>
                  <a:pt x="246" y="696"/>
                </a:lnTo>
                <a:lnTo>
                  <a:pt x="0" y="691"/>
                </a:lnTo>
                <a:lnTo>
                  <a:pt x="0" y="625"/>
                </a:lnTo>
                <a:lnTo>
                  <a:pt x="0" y="445"/>
                </a:lnTo>
                <a:lnTo>
                  <a:pt x="0" y="58"/>
                </a:lnTo>
                <a:lnTo>
                  <a:pt x="0" y="0"/>
                </a:lnTo>
                <a:lnTo>
                  <a:pt x="168" y="6"/>
                </a:lnTo>
                <a:lnTo>
                  <a:pt x="310" y="13"/>
                </a:lnTo>
                <a:lnTo>
                  <a:pt x="942" y="33"/>
                </a:lnTo>
                <a:lnTo>
                  <a:pt x="939" y="165"/>
                </a:lnTo>
                <a:lnTo>
                  <a:pt x="994" y="166"/>
                </a:lnTo>
                <a:lnTo>
                  <a:pt x="988" y="384"/>
                </a:lnTo>
                <a:lnTo>
                  <a:pt x="987" y="48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0" name="Freeform 45"/>
          <p:cNvSpPr>
            <a:spLocks/>
          </p:cNvSpPr>
          <p:nvPr/>
        </p:nvSpPr>
        <p:spPr bwMode="auto">
          <a:xfrm>
            <a:off x="3658350" y="5543665"/>
            <a:ext cx="512763" cy="317500"/>
          </a:xfrm>
          <a:custGeom>
            <a:avLst/>
            <a:gdLst>
              <a:gd name="T0" fmla="*/ 2147483646 w 969"/>
              <a:gd name="T1" fmla="*/ 2147483646 h 601"/>
              <a:gd name="T2" fmla="*/ 2147483646 w 969"/>
              <a:gd name="T3" fmla="*/ 2147483646 h 601"/>
              <a:gd name="T4" fmla="*/ 2147483646 w 969"/>
              <a:gd name="T5" fmla="*/ 2147483646 h 601"/>
              <a:gd name="T6" fmla="*/ 2147483646 w 969"/>
              <a:gd name="T7" fmla="*/ 2147483646 h 601"/>
              <a:gd name="T8" fmla="*/ 2147483646 w 969"/>
              <a:gd name="T9" fmla="*/ 2147483646 h 601"/>
              <a:gd name="T10" fmla="*/ 2147483646 w 969"/>
              <a:gd name="T11" fmla="*/ 2147483646 h 601"/>
              <a:gd name="T12" fmla="*/ 2147483646 w 969"/>
              <a:gd name="T13" fmla="*/ 0 h 601"/>
              <a:gd name="T14" fmla="*/ 0 w 969"/>
              <a:gd name="T15" fmla="*/ 2147483646 h 601"/>
              <a:gd name="T16" fmla="*/ 0 w 969"/>
              <a:gd name="T17" fmla="*/ 2147483646 h 601"/>
              <a:gd name="T18" fmla="*/ 2147483646 w 969"/>
              <a:gd name="T19" fmla="*/ 2147483646 h 601"/>
              <a:gd name="T20" fmla="*/ 2147483646 w 969"/>
              <a:gd name="T21" fmla="*/ 2147483646 h 601"/>
              <a:gd name="T22" fmla="*/ 0 w 969"/>
              <a:gd name="T23" fmla="*/ 2147483646 h 601"/>
              <a:gd name="T24" fmla="*/ 2147483646 w 969"/>
              <a:gd name="T25" fmla="*/ 2147483646 h 601"/>
              <a:gd name="T26" fmla="*/ 2147483646 w 969"/>
              <a:gd name="T27" fmla="*/ 2147483646 h 601"/>
              <a:gd name="T28" fmla="*/ 2147483646 w 969"/>
              <a:gd name="T29" fmla="*/ 2147483646 h 601"/>
              <a:gd name="T30" fmla="*/ 2147483646 w 969"/>
              <a:gd name="T31" fmla="*/ 2147483646 h 6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9" h="601">
                <a:moveTo>
                  <a:pt x="951" y="601"/>
                </a:moveTo>
                <a:lnTo>
                  <a:pt x="953" y="600"/>
                </a:lnTo>
                <a:lnTo>
                  <a:pt x="969" y="42"/>
                </a:lnTo>
                <a:lnTo>
                  <a:pt x="966" y="42"/>
                </a:lnTo>
                <a:lnTo>
                  <a:pt x="843" y="36"/>
                </a:lnTo>
                <a:lnTo>
                  <a:pt x="734" y="31"/>
                </a:lnTo>
                <a:lnTo>
                  <a:pt x="2" y="0"/>
                </a:lnTo>
                <a:lnTo>
                  <a:pt x="0" y="64"/>
                </a:lnTo>
                <a:lnTo>
                  <a:pt x="0" y="201"/>
                </a:lnTo>
                <a:lnTo>
                  <a:pt x="2" y="222"/>
                </a:lnTo>
                <a:lnTo>
                  <a:pt x="2" y="271"/>
                </a:lnTo>
                <a:lnTo>
                  <a:pt x="0" y="381"/>
                </a:lnTo>
                <a:lnTo>
                  <a:pt x="2" y="600"/>
                </a:lnTo>
                <a:lnTo>
                  <a:pt x="209" y="601"/>
                </a:lnTo>
                <a:lnTo>
                  <a:pt x="428" y="600"/>
                </a:lnTo>
                <a:lnTo>
                  <a:pt x="951" y="60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1" name="Freeform 46"/>
          <p:cNvSpPr>
            <a:spLocks/>
          </p:cNvSpPr>
          <p:nvPr/>
        </p:nvSpPr>
        <p:spPr bwMode="auto">
          <a:xfrm>
            <a:off x="3659938" y="5197590"/>
            <a:ext cx="519112" cy="368300"/>
          </a:xfrm>
          <a:custGeom>
            <a:avLst/>
            <a:gdLst>
              <a:gd name="T0" fmla="*/ 2147483646 w 982"/>
              <a:gd name="T1" fmla="*/ 2147483646 h 695"/>
              <a:gd name="T2" fmla="*/ 2147483646 w 982"/>
              <a:gd name="T3" fmla="*/ 2147483646 h 695"/>
              <a:gd name="T4" fmla="*/ 2147483646 w 982"/>
              <a:gd name="T5" fmla="*/ 2147483646 h 695"/>
              <a:gd name="T6" fmla="*/ 2147483646 w 982"/>
              <a:gd name="T7" fmla="*/ 2147483646 h 695"/>
              <a:gd name="T8" fmla="*/ 2147483646 w 982"/>
              <a:gd name="T9" fmla="*/ 2147483646 h 695"/>
              <a:gd name="T10" fmla="*/ 0 w 982"/>
              <a:gd name="T11" fmla="*/ 0 h 695"/>
              <a:gd name="T12" fmla="*/ 0 w 982"/>
              <a:gd name="T13" fmla="*/ 2147483646 h 695"/>
              <a:gd name="T14" fmla="*/ 0 w 982"/>
              <a:gd name="T15" fmla="*/ 2147483646 h 695"/>
              <a:gd name="T16" fmla="*/ 0 w 982"/>
              <a:gd name="T17" fmla="*/ 2147483646 h 695"/>
              <a:gd name="T18" fmla="*/ 0 w 982"/>
              <a:gd name="T19" fmla="*/ 2147483646 h 695"/>
              <a:gd name="T20" fmla="*/ 0 w 982"/>
              <a:gd name="T21" fmla="*/ 2147483646 h 695"/>
              <a:gd name="T22" fmla="*/ 0 w 982"/>
              <a:gd name="T23" fmla="*/ 2147483646 h 695"/>
              <a:gd name="T24" fmla="*/ 2147483646 w 982"/>
              <a:gd name="T25" fmla="*/ 2147483646 h 695"/>
              <a:gd name="T26" fmla="*/ 2147483646 w 982"/>
              <a:gd name="T27" fmla="*/ 2147483646 h 695"/>
              <a:gd name="T28" fmla="*/ 2147483646 w 982"/>
              <a:gd name="T29" fmla="*/ 2147483646 h 695"/>
              <a:gd name="T30" fmla="*/ 2147483646 w 982"/>
              <a:gd name="T31" fmla="*/ 2147483646 h 695"/>
              <a:gd name="T32" fmla="*/ 2147483646 w 982"/>
              <a:gd name="T33" fmla="*/ 2147483646 h 695"/>
              <a:gd name="T34" fmla="*/ 2147483646 w 982"/>
              <a:gd name="T35" fmla="*/ 2147483646 h 6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82" h="695">
                <a:moveTo>
                  <a:pt x="975" y="281"/>
                </a:moveTo>
                <a:lnTo>
                  <a:pt x="979" y="128"/>
                </a:lnTo>
                <a:lnTo>
                  <a:pt x="982" y="20"/>
                </a:lnTo>
                <a:lnTo>
                  <a:pt x="630" y="8"/>
                </a:lnTo>
                <a:lnTo>
                  <a:pt x="246" y="5"/>
                </a:lnTo>
                <a:lnTo>
                  <a:pt x="0" y="0"/>
                </a:lnTo>
                <a:lnTo>
                  <a:pt x="0" y="57"/>
                </a:lnTo>
                <a:lnTo>
                  <a:pt x="0" y="128"/>
                </a:lnTo>
                <a:lnTo>
                  <a:pt x="0" y="131"/>
                </a:lnTo>
                <a:lnTo>
                  <a:pt x="0" y="221"/>
                </a:lnTo>
                <a:lnTo>
                  <a:pt x="0" y="444"/>
                </a:lnTo>
                <a:lnTo>
                  <a:pt x="0" y="653"/>
                </a:lnTo>
                <a:lnTo>
                  <a:pt x="732" y="684"/>
                </a:lnTo>
                <a:lnTo>
                  <a:pt x="841" y="689"/>
                </a:lnTo>
                <a:lnTo>
                  <a:pt x="964" y="695"/>
                </a:lnTo>
                <a:lnTo>
                  <a:pt x="972" y="510"/>
                </a:lnTo>
                <a:lnTo>
                  <a:pt x="969" y="510"/>
                </a:lnTo>
                <a:lnTo>
                  <a:pt x="975" y="28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2" name="Freeform 47"/>
          <p:cNvSpPr>
            <a:spLocks/>
          </p:cNvSpPr>
          <p:nvPr/>
        </p:nvSpPr>
        <p:spPr bwMode="auto">
          <a:xfrm>
            <a:off x="4594975" y="5270615"/>
            <a:ext cx="285750" cy="592138"/>
          </a:xfrm>
          <a:custGeom>
            <a:avLst/>
            <a:gdLst>
              <a:gd name="T0" fmla="*/ 2147483646 w 540"/>
              <a:gd name="T1" fmla="*/ 2147483646 h 1119"/>
              <a:gd name="T2" fmla="*/ 2147483646 w 540"/>
              <a:gd name="T3" fmla="*/ 2147483646 h 1119"/>
              <a:gd name="T4" fmla="*/ 2147483646 w 540"/>
              <a:gd name="T5" fmla="*/ 2147483646 h 1119"/>
              <a:gd name="T6" fmla="*/ 2147483646 w 540"/>
              <a:gd name="T7" fmla="*/ 2147483646 h 1119"/>
              <a:gd name="T8" fmla="*/ 2147483646 w 540"/>
              <a:gd name="T9" fmla="*/ 2147483646 h 1119"/>
              <a:gd name="T10" fmla="*/ 2147483646 w 540"/>
              <a:gd name="T11" fmla="*/ 2147483646 h 1119"/>
              <a:gd name="T12" fmla="*/ 2147483646 w 540"/>
              <a:gd name="T13" fmla="*/ 0 h 1119"/>
              <a:gd name="T14" fmla="*/ 2147483646 w 540"/>
              <a:gd name="T15" fmla="*/ 2147483646 h 1119"/>
              <a:gd name="T16" fmla="*/ 0 w 540"/>
              <a:gd name="T17" fmla="*/ 2147483646 h 1119"/>
              <a:gd name="T18" fmla="*/ 2147483646 w 540"/>
              <a:gd name="T19" fmla="*/ 2147483646 h 1119"/>
              <a:gd name="T20" fmla="*/ 2147483646 w 540"/>
              <a:gd name="T21" fmla="*/ 2147483646 h 1119"/>
              <a:gd name="T22" fmla="*/ 2147483646 w 540"/>
              <a:gd name="T23" fmla="*/ 2147483646 h 1119"/>
              <a:gd name="T24" fmla="*/ 2147483646 w 540"/>
              <a:gd name="T25" fmla="*/ 2147483646 h 1119"/>
              <a:gd name="T26" fmla="*/ 2147483646 w 540"/>
              <a:gd name="T27" fmla="*/ 2147483646 h 1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40" h="1119">
                <a:moveTo>
                  <a:pt x="522" y="1119"/>
                </a:moveTo>
                <a:lnTo>
                  <a:pt x="532" y="598"/>
                </a:lnTo>
                <a:lnTo>
                  <a:pt x="535" y="598"/>
                </a:lnTo>
                <a:lnTo>
                  <a:pt x="540" y="402"/>
                </a:lnTo>
                <a:lnTo>
                  <a:pt x="474" y="402"/>
                </a:lnTo>
                <a:lnTo>
                  <a:pt x="483" y="7"/>
                </a:lnTo>
                <a:lnTo>
                  <a:pt x="3" y="0"/>
                </a:lnTo>
                <a:lnTo>
                  <a:pt x="1" y="165"/>
                </a:lnTo>
                <a:lnTo>
                  <a:pt x="0" y="328"/>
                </a:lnTo>
                <a:lnTo>
                  <a:pt x="63" y="553"/>
                </a:lnTo>
                <a:lnTo>
                  <a:pt x="49" y="1117"/>
                </a:lnTo>
                <a:lnTo>
                  <a:pt x="297" y="1117"/>
                </a:lnTo>
                <a:lnTo>
                  <a:pt x="415" y="1119"/>
                </a:lnTo>
                <a:lnTo>
                  <a:pt x="522" y="111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3" name="Freeform 48"/>
          <p:cNvSpPr>
            <a:spLocks/>
          </p:cNvSpPr>
          <p:nvPr/>
        </p:nvSpPr>
        <p:spPr bwMode="auto">
          <a:xfrm>
            <a:off x="4871200" y="5483340"/>
            <a:ext cx="511175" cy="379413"/>
          </a:xfrm>
          <a:custGeom>
            <a:avLst/>
            <a:gdLst>
              <a:gd name="T0" fmla="*/ 2147483646 w 966"/>
              <a:gd name="T1" fmla="*/ 2147483646 h 718"/>
              <a:gd name="T2" fmla="*/ 2147483646 w 966"/>
              <a:gd name="T3" fmla="*/ 2147483646 h 718"/>
              <a:gd name="T4" fmla="*/ 2147483646 w 966"/>
              <a:gd name="T5" fmla="*/ 2147483646 h 718"/>
              <a:gd name="T6" fmla="*/ 2147483646 w 966"/>
              <a:gd name="T7" fmla="*/ 2147483646 h 718"/>
              <a:gd name="T8" fmla="*/ 2147483646 w 966"/>
              <a:gd name="T9" fmla="*/ 2147483646 h 718"/>
              <a:gd name="T10" fmla="*/ 2147483646 w 966"/>
              <a:gd name="T11" fmla="*/ 2147483646 h 718"/>
              <a:gd name="T12" fmla="*/ 0 w 966"/>
              <a:gd name="T13" fmla="*/ 2147483646 h 718"/>
              <a:gd name="T14" fmla="*/ 2147483646 w 966"/>
              <a:gd name="T15" fmla="*/ 2147483646 h 718"/>
              <a:gd name="T16" fmla="*/ 2147483646 w 966"/>
              <a:gd name="T17" fmla="*/ 2147483646 h 718"/>
              <a:gd name="T18" fmla="*/ 2147483646 w 966"/>
              <a:gd name="T19" fmla="*/ 0 h 718"/>
              <a:gd name="T20" fmla="*/ 2147483646 w 966"/>
              <a:gd name="T21" fmla="*/ 2147483646 h 718"/>
              <a:gd name="T22" fmla="*/ 2147483646 w 966"/>
              <a:gd name="T23" fmla="*/ 2147483646 h 718"/>
              <a:gd name="T24" fmla="*/ 2147483646 w 966"/>
              <a:gd name="T25" fmla="*/ 2147483646 h 718"/>
              <a:gd name="T26" fmla="*/ 2147483646 w 966"/>
              <a:gd name="T27" fmla="*/ 2147483646 h 718"/>
              <a:gd name="T28" fmla="*/ 2147483646 w 966"/>
              <a:gd name="T29" fmla="*/ 2147483646 h 718"/>
              <a:gd name="T30" fmla="*/ 2147483646 w 966"/>
              <a:gd name="T31" fmla="*/ 2147483646 h 7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6" h="718">
                <a:moveTo>
                  <a:pt x="961" y="268"/>
                </a:moveTo>
                <a:lnTo>
                  <a:pt x="952" y="718"/>
                </a:lnTo>
                <a:lnTo>
                  <a:pt x="808" y="718"/>
                </a:lnTo>
                <a:lnTo>
                  <a:pt x="471" y="717"/>
                </a:lnTo>
                <a:lnTo>
                  <a:pt x="289" y="718"/>
                </a:lnTo>
                <a:lnTo>
                  <a:pt x="33" y="717"/>
                </a:lnTo>
                <a:lnTo>
                  <a:pt x="0" y="717"/>
                </a:lnTo>
                <a:lnTo>
                  <a:pt x="10" y="196"/>
                </a:lnTo>
                <a:lnTo>
                  <a:pt x="13" y="196"/>
                </a:lnTo>
                <a:lnTo>
                  <a:pt x="18" y="0"/>
                </a:lnTo>
                <a:lnTo>
                  <a:pt x="114" y="3"/>
                </a:lnTo>
                <a:lnTo>
                  <a:pt x="552" y="13"/>
                </a:lnTo>
                <a:lnTo>
                  <a:pt x="712" y="18"/>
                </a:lnTo>
                <a:lnTo>
                  <a:pt x="966" y="24"/>
                </a:lnTo>
                <a:lnTo>
                  <a:pt x="961" y="237"/>
                </a:lnTo>
                <a:lnTo>
                  <a:pt x="961" y="26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4" name="Freeform 49"/>
          <p:cNvSpPr>
            <a:spLocks/>
          </p:cNvSpPr>
          <p:nvPr/>
        </p:nvSpPr>
        <p:spPr bwMode="auto">
          <a:xfrm>
            <a:off x="5091863" y="4684828"/>
            <a:ext cx="369887" cy="500062"/>
          </a:xfrm>
          <a:custGeom>
            <a:avLst/>
            <a:gdLst>
              <a:gd name="T0" fmla="*/ 2147483646 w 698"/>
              <a:gd name="T1" fmla="*/ 2147483646 h 945"/>
              <a:gd name="T2" fmla="*/ 2147483646 w 698"/>
              <a:gd name="T3" fmla="*/ 2147483646 h 945"/>
              <a:gd name="T4" fmla="*/ 2147483646 w 698"/>
              <a:gd name="T5" fmla="*/ 2147483646 h 945"/>
              <a:gd name="T6" fmla="*/ 2147483646 w 698"/>
              <a:gd name="T7" fmla="*/ 2147483646 h 945"/>
              <a:gd name="T8" fmla="*/ 2147483646 w 698"/>
              <a:gd name="T9" fmla="*/ 2147483646 h 945"/>
              <a:gd name="T10" fmla="*/ 2147483646 w 698"/>
              <a:gd name="T11" fmla="*/ 2147483646 h 945"/>
              <a:gd name="T12" fmla="*/ 2147483646 w 698"/>
              <a:gd name="T13" fmla="*/ 2147483646 h 945"/>
              <a:gd name="T14" fmla="*/ 2147483646 w 698"/>
              <a:gd name="T15" fmla="*/ 0 h 945"/>
              <a:gd name="T16" fmla="*/ 2147483646 w 698"/>
              <a:gd name="T17" fmla="*/ 2147483646 h 945"/>
              <a:gd name="T18" fmla="*/ 0 w 698"/>
              <a:gd name="T19" fmla="*/ 2147483646 h 945"/>
              <a:gd name="T20" fmla="*/ 2147483646 w 698"/>
              <a:gd name="T21" fmla="*/ 2147483646 h 945"/>
              <a:gd name="T22" fmla="*/ 2147483646 w 698"/>
              <a:gd name="T23" fmla="*/ 2147483646 h 945"/>
              <a:gd name="T24" fmla="*/ 2147483646 w 698"/>
              <a:gd name="T25" fmla="*/ 2147483646 h 945"/>
              <a:gd name="T26" fmla="*/ 2147483646 w 698"/>
              <a:gd name="T27" fmla="*/ 2147483646 h 945"/>
              <a:gd name="T28" fmla="*/ 2147483646 w 698"/>
              <a:gd name="T29" fmla="*/ 2147483646 h 945"/>
              <a:gd name="T30" fmla="*/ 2147483646 w 698"/>
              <a:gd name="T31" fmla="*/ 2147483646 h 945"/>
              <a:gd name="T32" fmla="*/ 2147483646 w 698"/>
              <a:gd name="T33" fmla="*/ 2147483646 h 945"/>
              <a:gd name="T34" fmla="*/ 2147483646 w 698"/>
              <a:gd name="T35" fmla="*/ 2147483646 h 94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98" h="945">
                <a:moveTo>
                  <a:pt x="686" y="945"/>
                </a:moveTo>
                <a:lnTo>
                  <a:pt x="698" y="504"/>
                </a:lnTo>
                <a:lnTo>
                  <a:pt x="675" y="504"/>
                </a:lnTo>
                <a:lnTo>
                  <a:pt x="686" y="14"/>
                </a:lnTo>
                <a:lnTo>
                  <a:pt x="587" y="12"/>
                </a:lnTo>
                <a:lnTo>
                  <a:pt x="393" y="8"/>
                </a:lnTo>
                <a:lnTo>
                  <a:pt x="390" y="8"/>
                </a:lnTo>
                <a:lnTo>
                  <a:pt x="9" y="0"/>
                </a:lnTo>
                <a:lnTo>
                  <a:pt x="6" y="164"/>
                </a:lnTo>
                <a:lnTo>
                  <a:pt x="0" y="489"/>
                </a:lnTo>
                <a:lnTo>
                  <a:pt x="27" y="489"/>
                </a:lnTo>
                <a:lnTo>
                  <a:pt x="20" y="897"/>
                </a:lnTo>
                <a:lnTo>
                  <a:pt x="210" y="899"/>
                </a:lnTo>
                <a:lnTo>
                  <a:pt x="305" y="905"/>
                </a:lnTo>
                <a:lnTo>
                  <a:pt x="306" y="938"/>
                </a:lnTo>
                <a:lnTo>
                  <a:pt x="422" y="942"/>
                </a:lnTo>
                <a:lnTo>
                  <a:pt x="465" y="942"/>
                </a:lnTo>
                <a:lnTo>
                  <a:pt x="686" y="94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5" name="Freeform 50"/>
          <p:cNvSpPr>
            <a:spLocks/>
          </p:cNvSpPr>
          <p:nvPr/>
        </p:nvSpPr>
        <p:spPr bwMode="auto">
          <a:xfrm>
            <a:off x="5107738" y="2808403"/>
            <a:ext cx="522287" cy="457200"/>
          </a:xfrm>
          <a:custGeom>
            <a:avLst/>
            <a:gdLst>
              <a:gd name="T0" fmla="*/ 2147483646 w 986"/>
              <a:gd name="T1" fmla="*/ 2147483646 h 865"/>
              <a:gd name="T2" fmla="*/ 2147483646 w 986"/>
              <a:gd name="T3" fmla="*/ 2147483646 h 865"/>
              <a:gd name="T4" fmla="*/ 2147483646 w 986"/>
              <a:gd name="T5" fmla="*/ 2147483646 h 865"/>
              <a:gd name="T6" fmla="*/ 2147483646 w 986"/>
              <a:gd name="T7" fmla="*/ 2147483646 h 865"/>
              <a:gd name="T8" fmla="*/ 2147483646 w 986"/>
              <a:gd name="T9" fmla="*/ 2147483646 h 865"/>
              <a:gd name="T10" fmla="*/ 2147483646 w 986"/>
              <a:gd name="T11" fmla="*/ 2147483646 h 865"/>
              <a:gd name="T12" fmla="*/ 2147483646 w 986"/>
              <a:gd name="T13" fmla="*/ 2147483646 h 865"/>
              <a:gd name="T14" fmla="*/ 2147483646 w 986"/>
              <a:gd name="T15" fmla="*/ 2147483646 h 865"/>
              <a:gd name="T16" fmla="*/ 2147483646 w 986"/>
              <a:gd name="T17" fmla="*/ 2147483646 h 865"/>
              <a:gd name="T18" fmla="*/ 2147483646 w 986"/>
              <a:gd name="T19" fmla="*/ 0 h 865"/>
              <a:gd name="T20" fmla="*/ 2147483646 w 986"/>
              <a:gd name="T21" fmla="*/ 2147483646 h 865"/>
              <a:gd name="T22" fmla="*/ 2147483646 w 986"/>
              <a:gd name="T23" fmla="*/ 2147483646 h 865"/>
              <a:gd name="T24" fmla="*/ 2147483646 w 986"/>
              <a:gd name="T25" fmla="*/ 2147483646 h 865"/>
              <a:gd name="T26" fmla="*/ 2147483646 w 986"/>
              <a:gd name="T27" fmla="*/ 2147483646 h 865"/>
              <a:gd name="T28" fmla="*/ 2147483646 w 986"/>
              <a:gd name="T29" fmla="*/ 2147483646 h 865"/>
              <a:gd name="T30" fmla="*/ 0 w 986"/>
              <a:gd name="T31" fmla="*/ 2147483646 h 865"/>
              <a:gd name="T32" fmla="*/ 2147483646 w 986"/>
              <a:gd name="T33" fmla="*/ 2147483646 h 865"/>
              <a:gd name="T34" fmla="*/ 2147483646 w 986"/>
              <a:gd name="T35" fmla="*/ 2147483646 h 865"/>
              <a:gd name="T36" fmla="*/ 2147483646 w 986"/>
              <a:gd name="T37" fmla="*/ 2147483646 h 865"/>
              <a:gd name="T38" fmla="*/ 2147483646 w 986"/>
              <a:gd name="T39" fmla="*/ 2147483646 h 865"/>
              <a:gd name="T40" fmla="*/ 2147483646 w 986"/>
              <a:gd name="T41" fmla="*/ 2147483646 h 865"/>
              <a:gd name="T42" fmla="*/ 2147483646 w 986"/>
              <a:gd name="T43" fmla="*/ 2147483646 h 865"/>
              <a:gd name="T44" fmla="*/ 2147483646 w 986"/>
              <a:gd name="T45" fmla="*/ 2147483646 h 865"/>
              <a:gd name="T46" fmla="*/ 2147483646 w 986"/>
              <a:gd name="T47" fmla="*/ 2147483646 h 86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86" h="865">
                <a:moveTo>
                  <a:pt x="981" y="315"/>
                </a:moveTo>
                <a:lnTo>
                  <a:pt x="881" y="211"/>
                </a:lnTo>
                <a:lnTo>
                  <a:pt x="764" y="207"/>
                </a:lnTo>
                <a:lnTo>
                  <a:pt x="711" y="198"/>
                </a:lnTo>
                <a:lnTo>
                  <a:pt x="660" y="199"/>
                </a:lnTo>
                <a:lnTo>
                  <a:pt x="615" y="184"/>
                </a:lnTo>
                <a:lnTo>
                  <a:pt x="543" y="190"/>
                </a:lnTo>
                <a:lnTo>
                  <a:pt x="324" y="145"/>
                </a:lnTo>
                <a:lnTo>
                  <a:pt x="264" y="111"/>
                </a:lnTo>
                <a:lnTo>
                  <a:pt x="221" y="0"/>
                </a:lnTo>
                <a:lnTo>
                  <a:pt x="176" y="46"/>
                </a:lnTo>
                <a:lnTo>
                  <a:pt x="20" y="208"/>
                </a:lnTo>
                <a:lnTo>
                  <a:pt x="17" y="307"/>
                </a:lnTo>
                <a:lnTo>
                  <a:pt x="12" y="427"/>
                </a:lnTo>
                <a:lnTo>
                  <a:pt x="8" y="601"/>
                </a:lnTo>
                <a:lnTo>
                  <a:pt x="0" y="835"/>
                </a:lnTo>
                <a:lnTo>
                  <a:pt x="104" y="844"/>
                </a:lnTo>
                <a:lnTo>
                  <a:pt x="192" y="852"/>
                </a:lnTo>
                <a:lnTo>
                  <a:pt x="386" y="856"/>
                </a:lnTo>
                <a:lnTo>
                  <a:pt x="777" y="865"/>
                </a:lnTo>
                <a:lnTo>
                  <a:pt x="779" y="832"/>
                </a:lnTo>
                <a:lnTo>
                  <a:pt x="986" y="321"/>
                </a:lnTo>
                <a:lnTo>
                  <a:pt x="983" y="316"/>
                </a:lnTo>
                <a:lnTo>
                  <a:pt x="981" y="3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6" name="Freeform 51"/>
          <p:cNvSpPr>
            <a:spLocks/>
          </p:cNvSpPr>
          <p:nvPr/>
        </p:nvSpPr>
        <p:spPr bwMode="auto">
          <a:xfrm>
            <a:off x="5296650" y="1282815"/>
            <a:ext cx="474663" cy="368300"/>
          </a:xfrm>
          <a:custGeom>
            <a:avLst/>
            <a:gdLst>
              <a:gd name="T0" fmla="*/ 2147483646 w 897"/>
              <a:gd name="T1" fmla="*/ 2147483646 h 696"/>
              <a:gd name="T2" fmla="*/ 2147483646 w 897"/>
              <a:gd name="T3" fmla="*/ 2147483646 h 696"/>
              <a:gd name="T4" fmla="*/ 2147483646 w 897"/>
              <a:gd name="T5" fmla="*/ 2147483646 h 696"/>
              <a:gd name="T6" fmla="*/ 2147483646 w 897"/>
              <a:gd name="T7" fmla="*/ 2147483646 h 696"/>
              <a:gd name="T8" fmla="*/ 2147483646 w 897"/>
              <a:gd name="T9" fmla="*/ 2147483646 h 696"/>
              <a:gd name="T10" fmla="*/ 0 w 897"/>
              <a:gd name="T11" fmla="*/ 2147483646 h 696"/>
              <a:gd name="T12" fmla="*/ 2147483646 w 897"/>
              <a:gd name="T13" fmla="*/ 2147483646 h 696"/>
              <a:gd name="T14" fmla="*/ 0 w 897"/>
              <a:gd name="T15" fmla="*/ 2147483646 h 696"/>
              <a:gd name="T16" fmla="*/ 2147483646 w 897"/>
              <a:gd name="T17" fmla="*/ 2147483646 h 696"/>
              <a:gd name="T18" fmla="*/ 2147483646 w 897"/>
              <a:gd name="T19" fmla="*/ 2147483646 h 696"/>
              <a:gd name="T20" fmla="*/ 2147483646 w 897"/>
              <a:gd name="T21" fmla="*/ 2147483646 h 696"/>
              <a:gd name="T22" fmla="*/ 2147483646 w 897"/>
              <a:gd name="T23" fmla="*/ 2147483646 h 696"/>
              <a:gd name="T24" fmla="*/ 2147483646 w 897"/>
              <a:gd name="T25" fmla="*/ 0 h 696"/>
              <a:gd name="T26" fmla="*/ 2147483646 w 897"/>
              <a:gd name="T27" fmla="*/ 2147483646 h 696"/>
              <a:gd name="T28" fmla="*/ 2147483646 w 897"/>
              <a:gd name="T29" fmla="*/ 2147483646 h 696"/>
              <a:gd name="T30" fmla="*/ 2147483646 w 897"/>
              <a:gd name="T31" fmla="*/ 2147483646 h 696"/>
              <a:gd name="T32" fmla="*/ 2147483646 w 897"/>
              <a:gd name="T33" fmla="*/ 2147483646 h 696"/>
              <a:gd name="T34" fmla="*/ 2147483646 w 897"/>
              <a:gd name="T35" fmla="*/ 2147483646 h 69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7" h="696">
                <a:moveTo>
                  <a:pt x="897" y="498"/>
                </a:moveTo>
                <a:lnTo>
                  <a:pt x="897" y="696"/>
                </a:lnTo>
                <a:lnTo>
                  <a:pt x="530" y="696"/>
                </a:lnTo>
                <a:lnTo>
                  <a:pt x="396" y="693"/>
                </a:lnTo>
                <a:lnTo>
                  <a:pt x="15" y="696"/>
                </a:lnTo>
                <a:lnTo>
                  <a:pt x="0" y="696"/>
                </a:lnTo>
                <a:lnTo>
                  <a:pt x="2" y="297"/>
                </a:lnTo>
                <a:lnTo>
                  <a:pt x="0" y="108"/>
                </a:lnTo>
                <a:lnTo>
                  <a:pt x="2" y="9"/>
                </a:lnTo>
                <a:lnTo>
                  <a:pt x="186" y="10"/>
                </a:lnTo>
                <a:lnTo>
                  <a:pt x="303" y="7"/>
                </a:lnTo>
                <a:lnTo>
                  <a:pt x="467" y="6"/>
                </a:lnTo>
                <a:lnTo>
                  <a:pt x="795" y="0"/>
                </a:lnTo>
                <a:lnTo>
                  <a:pt x="890" y="1"/>
                </a:lnTo>
                <a:lnTo>
                  <a:pt x="890" y="99"/>
                </a:lnTo>
                <a:lnTo>
                  <a:pt x="893" y="99"/>
                </a:lnTo>
                <a:lnTo>
                  <a:pt x="891" y="217"/>
                </a:lnTo>
                <a:lnTo>
                  <a:pt x="897" y="4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7" name="Freeform 52"/>
          <p:cNvSpPr>
            <a:spLocks/>
          </p:cNvSpPr>
          <p:nvPr/>
        </p:nvSpPr>
        <p:spPr bwMode="auto">
          <a:xfrm>
            <a:off x="4904538" y="2044815"/>
            <a:ext cx="547687" cy="571500"/>
          </a:xfrm>
          <a:custGeom>
            <a:avLst/>
            <a:gdLst>
              <a:gd name="T0" fmla="*/ 2147483646 w 1034"/>
              <a:gd name="T1" fmla="*/ 2147483646 h 1080"/>
              <a:gd name="T2" fmla="*/ 2147483646 w 1034"/>
              <a:gd name="T3" fmla="*/ 2147483646 h 1080"/>
              <a:gd name="T4" fmla="*/ 2147483646 w 1034"/>
              <a:gd name="T5" fmla="*/ 2147483646 h 1080"/>
              <a:gd name="T6" fmla="*/ 2147483646 w 1034"/>
              <a:gd name="T7" fmla="*/ 2147483646 h 1080"/>
              <a:gd name="T8" fmla="*/ 2147483646 w 1034"/>
              <a:gd name="T9" fmla="*/ 2147483646 h 1080"/>
              <a:gd name="T10" fmla="*/ 2147483646 w 1034"/>
              <a:gd name="T11" fmla="*/ 2147483646 h 1080"/>
              <a:gd name="T12" fmla="*/ 2147483646 w 1034"/>
              <a:gd name="T13" fmla="*/ 2147483646 h 1080"/>
              <a:gd name="T14" fmla="*/ 2147483646 w 1034"/>
              <a:gd name="T15" fmla="*/ 2147483646 h 1080"/>
              <a:gd name="T16" fmla="*/ 2147483646 w 1034"/>
              <a:gd name="T17" fmla="*/ 0 h 1080"/>
              <a:gd name="T18" fmla="*/ 2147483646 w 1034"/>
              <a:gd name="T19" fmla="*/ 2147483646 h 1080"/>
              <a:gd name="T20" fmla="*/ 2147483646 w 1034"/>
              <a:gd name="T21" fmla="*/ 2147483646 h 1080"/>
              <a:gd name="T22" fmla="*/ 0 w 1034"/>
              <a:gd name="T23" fmla="*/ 2147483646 h 1080"/>
              <a:gd name="T24" fmla="*/ 2147483646 w 1034"/>
              <a:gd name="T25" fmla="*/ 2147483646 h 1080"/>
              <a:gd name="T26" fmla="*/ 2147483646 w 1034"/>
              <a:gd name="T27" fmla="*/ 2147483646 h 1080"/>
              <a:gd name="T28" fmla="*/ 2147483646 w 1034"/>
              <a:gd name="T29" fmla="*/ 2147483646 h 1080"/>
              <a:gd name="T30" fmla="*/ 2147483646 w 1034"/>
              <a:gd name="T31" fmla="*/ 2147483646 h 1080"/>
              <a:gd name="T32" fmla="*/ 2147483646 w 1034"/>
              <a:gd name="T33" fmla="*/ 2147483646 h 1080"/>
              <a:gd name="T34" fmla="*/ 2147483646 w 1034"/>
              <a:gd name="T35" fmla="*/ 2147483646 h 1080"/>
              <a:gd name="T36" fmla="*/ 2147483646 w 1034"/>
              <a:gd name="T37" fmla="*/ 2147483646 h 1080"/>
              <a:gd name="T38" fmla="*/ 2147483646 w 1034"/>
              <a:gd name="T39" fmla="*/ 2147483646 h 1080"/>
              <a:gd name="T40" fmla="*/ 2147483646 w 1034"/>
              <a:gd name="T41" fmla="*/ 2147483646 h 1080"/>
              <a:gd name="T42" fmla="*/ 2147483646 w 1034"/>
              <a:gd name="T43" fmla="*/ 2147483646 h 1080"/>
              <a:gd name="T44" fmla="*/ 2147483646 w 1034"/>
              <a:gd name="T45" fmla="*/ 2147483646 h 1080"/>
              <a:gd name="T46" fmla="*/ 2147483646 w 1034"/>
              <a:gd name="T47" fmla="*/ 2147483646 h 1080"/>
              <a:gd name="T48" fmla="*/ 2147483646 w 1034"/>
              <a:gd name="T49" fmla="*/ 2147483646 h 1080"/>
              <a:gd name="T50" fmla="*/ 2147483646 w 1034"/>
              <a:gd name="T51" fmla="*/ 2147483646 h 10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34" h="1080">
                <a:moveTo>
                  <a:pt x="1002" y="865"/>
                </a:moveTo>
                <a:lnTo>
                  <a:pt x="1014" y="424"/>
                </a:lnTo>
                <a:lnTo>
                  <a:pt x="1022" y="216"/>
                </a:lnTo>
                <a:lnTo>
                  <a:pt x="1029" y="216"/>
                </a:lnTo>
                <a:lnTo>
                  <a:pt x="1034" y="18"/>
                </a:lnTo>
                <a:lnTo>
                  <a:pt x="927" y="16"/>
                </a:lnTo>
                <a:lnTo>
                  <a:pt x="738" y="15"/>
                </a:lnTo>
                <a:lnTo>
                  <a:pt x="449" y="4"/>
                </a:lnTo>
                <a:lnTo>
                  <a:pt x="344" y="0"/>
                </a:lnTo>
                <a:lnTo>
                  <a:pt x="20" y="6"/>
                </a:lnTo>
                <a:lnTo>
                  <a:pt x="32" y="183"/>
                </a:lnTo>
                <a:lnTo>
                  <a:pt x="0" y="204"/>
                </a:lnTo>
                <a:lnTo>
                  <a:pt x="21" y="559"/>
                </a:lnTo>
                <a:lnTo>
                  <a:pt x="39" y="549"/>
                </a:lnTo>
                <a:lnTo>
                  <a:pt x="50" y="594"/>
                </a:lnTo>
                <a:lnTo>
                  <a:pt x="99" y="537"/>
                </a:lnTo>
                <a:lnTo>
                  <a:pt x="123" y="619"/>
                </a:lnTo>
                <a:lnTo>
                  <a:pt x="269" y="646"/>
                </a:lnTo>
                <a:lnTo>
                  <a:pt x="287" y="717"/>
                </a:lnTo>
                <a:lnTo>
                  <a:pt x="305" y="726"/>
                </a:lnTo>
                <a:lnTo>
                  <a:pt x="341" y="745"/>
                </a:lnTo>
                <a:lnTo>
                  <a:pt x="636" y="1030"/>
                </a:lnTo>
                <a:lnTo>
                  <a:pt x="753" y="1080"/>
                </a:lnTo>
                <a:lnTo>
                  <a:pt x="776" y="1026"/>
                </a:lnTo>
                <a:lnTo>
                  <a:pt x="857" y="816"/>
                </a:lnTo>
                <a:lnTo>
                  <a:pt x="1002" y="8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8" name="Freeform 53"/>
          <p:cNvSpPr>
            <a:spLocks/>
          </p:cNvSpPr>
          <p:nvPr/>
        </p:nvSpPr>
        <p:spPr bwMode="auto">
          <a:xfrm>
            <a:off x="5217275" y="2476615"/>
            <a:ext cx="476250" cy="442913"/>
          </a:xfrm>
          <a:custGeom>
            <a:avLst/>
            <a:gdLst>
              <a:gd name="T0" fmla="*/ 2147483646 w 900"/>
              <a:gd name="T1" fmla="*/ 2147483646 h 838"/>
              <a:gd name="T2" fmla="*/ 2147483646 w 900"/>
              <a:gd name="T3" fmla="*/ 2147483646 h 838"/>
              <a:gd name="T4" fmla="*/ 2147483646 w 900"/>
              <a:gd name="T5" fmla="*/ 2147483646 h 838"/>
              <a:gd name="T6" fmla="*/ 2147483646 w 900"/>
              <a:gd name="T7" fmla="*/ 2147483646 h 838"/>
              <a:gd name="T8" fmla="*/ 2147483646 w 900"/>
              <a:gd name="T9" fmla="*/ 2147483646 h 838"/>
              <a:gd name="T10" fmla="*/ 2147483646 w 900"/>
              <a:gd name="T11" fmla="*/ 0 h 838"/>
              <a:gd name="T12" fmla="*/ 2147483646 w 900"/>
              <a:gd name="T13" fmla="*/ 2147483646 h 838"/>
              <a:gd name="T14" fmla="*/ 2147483646 w 900"/>
              <a:gd name="T15" fmla="*/ 2147483646 h 838"/>
              <a:gd name="T16" fmla="*/ 2147483646 w 900"/>
              <a:gd name="T17" fmla="*/ 2147483646 h 838"/>
              <a:gd name="T18" fmla="*/ 0 w 900"/>
              <a:gd name="T19" fmla="*/ 2147483646 h 838"/>
              <a:gd name="T20" fmla="*/ 2147483646 w 900"/>
              <a:gd name="T21" fmla="*/ 2147483646 h 838"/>
              <a:gd name="T22" fmla="*/ 2147483646 w 900"/>
              <a:gd name="T23" fmla="*/ 2147483646 h 838"/>
              <a:gd name="T24" fmla="*/ 2147483646 w 900"/>
              <a:gd name="T25" fmla="*/ 2147483646 h 838"/>
              <a:gd name="T26" fmla="*/ 2147483646 w 900"/>
              <a:gd name="T27" fmla="*/ 2147483646 h 838"/>
              <a:gd name="T28" fmla="*/ 2147483646 w 900"/>
              <a:gd name="T29" fmla="*/ 2147483646 h 838"/>
              <a:gd name="T30" fmla="*/ 2147483646 w 900"/>
              <a:gd name="T31" fmla="*/ 2147483646 h 838"/>
              <a:gd name="T32" fmla="*/ 2147483646 w 900"/>
              <a:gd name="T33" fmla="*/ 2147483646 h 838"/>
              <a:gd name="T34" fmla="*/ 2147483646 w 900"/>
              <a:gd name="T35" fmla="*/ 2147483646 h 838"/>
              <a:gd name="T36" fmla="*/ 2147483646 w 900"/>
              <a:gd name="T37" fmla="*/ 2147483646 h 838"/>
              <a:gd name="T38" fmla="*/ 2147483646 w 900"/>
              <a:gd name="T39" fmla="*/ 2147483646 h 838"/>
              <a:gd name="T40" fmla="*/ 2147483646 w 900"/>
              <a:gd name="T41" fmla="*/ 2147483646 h 838"/>
              <a:gd name="T42" fmla="*/ 2147483646 w 900"/>
              <a:gd name="T43" fmla="*/ 2147483646 h 83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00" h="838">
                <a:moveTo>
                  <a:pt x="669" y="766"/>
                </a:moveTo>
                <a:lnTo>
                  <a:pt x="900" y="213"/>
                </a:lnTo>
                <a:lnTo>
                  <a:pt x="822" y="187"/>
                </a:lnTo>
                <a:lnTo>
                  <a:pt x="558" y="97"/>
                </a:lnTo>
                <a:lnTo>
                  <a:pt x="412" y="49"/>
                </a:lnTo>
                <a:lnTo>
                  <a:pt x="267" y="0"/>
                </a:lnTo>
                <a:lnTo>
                  <a:pt x="186" y="210"/>
                </a:lnTo>
                <a:lnTo>
                  <a:pt x="163" y="264"/>
                </a:lnTo>
                <a:lnTo>
                  <a:pt x="121" y="349"/>
                </a:lnTo>
                <a:lnTo>
                  <a:pt x="0" y="492"/>
                </a:lnTo>
                <a:lnTo>
                  <a:pt x="15" y="627"/>
                </a:lnTo>
                <a:lnTo>
                  <a:pt x="58" y="738"/>
                </a:lnTo>
                <a:lnTo>
                  <a:pt x="118" y="772"/>
                </a:lnTo>
                <a:lnTo>
                  <a:pt x="337" y="817"/>
                </a:lnTo>
                <a:lnTo>
                  <a:pt x="409" y="811"/>
                </a:lnTo>
                <a:lnTo>
                  <a:pt x="454" y="826"/>
                </a:lnTo>
                <a:lnTo>
                  <a:pt x="505" y="825"/>
                </a:lnTo>
                <a:lnTo>
                  <a:pt x="558" y="834"/>
                </a:lnTo>
                <a:lnTo>
                  <a:pt x="675" y="838"/>
                </a:lnTo>
                <a:lnTo>
                  <a:pt x="666" y="825"/>
                </a:lnTo>
                <a:lnTo>
                  <a:pt x="675" y="808"/>
                </a:lnTo>
                <a:lnTo>
                  <a:pt x="669" y="7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29" name="Freeform 54"/>
          <p:cNvSpPr>
            <a:spLocks/>
          </p:cNvSpPr>
          <p:nvPr/>
        </p:nvSpPr>
        <p:spPr bwMode="auto">
          <a:xfrm>
            <a:off x="4825163" y="1651115"/>
            <a:ext cx="479425" cy="401638"/>
          </a:xfrm>
          <a:custGeom>
            <a:avLst/>
            <a:gdLst>
              <a:gd name="T0" fmla="*/ 2147483646 w 907"/>
              <a:gd name="T1" fmla="*/ 0 h 759"/>
              <a:gd name="T2" fmla="*/ 2147483646 w 907"/>
              <a:gd name="T3" fmla="*/ 0 h 759"/>
              <a:gd name="T4" fmla="*/ 2147483646 w 907"/>
              <a:gd name="T5" fmla="*/ 2147483646 h 759"/>
              <a:gd name="T6" fmla="*/ 2147483646 w 907"/>
              <a:gd name="T7" fmla="*/ 2147483646 h 759"/>
              <a:gd name="T8" fmla="*/ 2147483646 w 907"/>
              <a:gd name="T9" fmla="*/ 2147483646 h 759"/>
              <a:gd name="T10" fmla="*/ 2147483646 w 907"/>
              <a:gd name="T11" fmla="*/ 2147483646 h 759"/>
              <a:gd name="T12" fmla="*/ 2147483646 w 907"/>
              <a:gd name="T13" fmla="*/ 2147483646 h 759"/>
              <a:gd name="T14" fmla="*/ 2147483646 w 907"/>
              <a:gd name="T15" fmla="*/ 2147483646 h 759"/>
              <a:gd name="T16" fmla="*/ 0 w 907"/>
              <a:gd name="T17" fmla="*/ 2147483646 h 759"/>
              <a:gd name="T18" fmla="*/ 2147483646 w 907"/>
              <a:gd name="T19" fmla="*/ 2147483646 h 759"/>
              <a:gd name="T20" fmla="*/ 2147483646 w 907"/>
              <a:gd name="T21" fmla="*/ 2147483646 h 759"/>
              <a:gd name="T22" fmla="*/ 2147483646 w 907"/>
              <a:gd name="T23" fmla="*/ 2147483646 h 759"/>
              <a:gd name="T24" fmla="*/ 2147483646 w 907"/>
              <a:gd name="T25" fmla="*/ 2147483646 h 759"/>
              <a:gd name="T26" fmla="*/ 2147483646 w 907"/>
              <a:gd name="T27" fmla="*/ 2147483646 h 759"/>
              <a:gd name="T28" fmla="*/ 2147483646 w 907"/>
              <a:gd name="T29" fmla="*/ 2147483646 h 759"/>
              <a:gd name="T30" fmla="*/ 2147483646 w 907"/>
              <a:gd name="T31" fmla="*/ 0 h 75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07" h="759">
                <a:moveTo>
                  <a:pt x="892" y="0"/>
                </a:moveTo>
                <a:lnTo>
                  <a:pt x="907" y="0"/>
                </a:lnTo>
                <a:lnTo>
                  <a:pt x="904" y="165"/>
                </a:lnTo>
                <a:lnTo>
                  <a:pt x="892" y="573"/>
                </a:lnTo>
                <a:lnTo>
                  <a:pt x="889" y="759"/>
                </a:lnTo>
                <a:lnTo>
                  <a:pt x="600" y="748"/>
                </a:lnTo>
                <a:lnTo>
                  <a:pt x="495" y="744"/>
                </a:lnTo>
                <a:lnTo>
                  <a:pt x="171" y="750"/>
                </a:lnTo>
                <a:lnTo>
                  <a:pt x="0" y="750"/>
                </a:lnTo>
                <a:lnTo>
                  <a:pt x="6" y="354"/>
                </a:lnTo>
                <a:lnTo>
                  <a:pt x="4" y="157"/>
                </a:lnTo>
                <a:lnTo>
                  <a:pt x="4" y="84"/>
                </a:lnTo>
                <a:lnTo>
                  <a:pt x="4" y="9"/>
                </a:lnTo>
                <a:lnTo>
                  <a:pt x="420" y="1"/>
                </a:lnTo>
                <a:lnTo>
                  <a:pt x="784" y="1"/>
                </a:lnTo>
                <a:lnTo>
                  <a:pt x="892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30" name="Freeform 55"/>
          <p:cNvSpPr>
            <a:spLocks/>
          </p:cNvSpPr>
          <p:nvPr/>
        </p:nvSpPr>
        <p:spPr bwMode="auto">
          <a:xfrm>
            <a:off x="5295063" y="1649528"/>
            <a:ext cx="530225" cy="515937"/>
          </a:xfrm>
          <a:custGeom>
            <a:avLst/>
            <a:gdLst>
              <a:gd name="T0" fmla="*/ 2147483646 w 1002"/>
              <a:gd name="T1" fmla="*/ 2147483646 h 975"/>
              <a:gd name="T2" fmla="*/ 2147483646 w 1002"/>
              <a:gd name="T3" fmla="*/ 2147483646 h 975"/>
              <a:gd name="T4" fmla="*/ 2147483646 w 1002"/>
              <a:gd name="T5" fmla="*/ 2147483646 h 975"/>
              <a:gd name="T6" fmla="*/ 2147483646 w 1002"/>
              <a:gd name="T7" fmla="*/ 2147483646 h 975"/>
              <a:gd name="T8" fmla="*/ 2147483646 w 1002"/>
              <a:gd name="T9" fmla="*/ 2147483646 h 975"/>
              <a:gd name="T10" fmla="*/ 2147483646 w 1002"/>
              <a:gd name="T11" fmla="*/ 2147483646 h 975"/>
              <a:gd name="T12" fmla="*/ 2147483646 w 1002"/>
              <a:gd name="T13" fmla="*/ 2147483646 h 975"/>
              <a:gd name="T14" fmla="*/ 2147483646 w 1002"/>
              <a:gd name="T15" fmla="*/ 2147483646 h 975"/>
              <a:gd name="T16" fmla="*/ 0 w 1002"/>
              <a:gd name="T17" fmla="*/ 2147483646 h 975"/>
              <a:gd name="T18" fmla="*/ 2147483646 w 1002"/>
              <a:gd name="T19" fmla="*/ 2147483646 h 975"/>
              <a:gd name="T20" fmla="*/ 2147483646 w 1002"/>
              <a:gd name="T21" fmla="*/ 2147483646 h 975"/>
              <a:gd name="T22" fmla="*/ 2147483646 w 1002"/>
              <a:gd name="T23" fmla="*/ 2147483646 h 975"/>
              <a:gd name="T24" fmla="*/ 2147483646 w 1002"/>
              <a:gd name="T25" fmla="*/ 0 h 975"/>
              <a:gd name="T26" fmla="*/ 2147483646 w 1002"/>
              <a:gd name="T27" fmla="*/ 2147483646 h 975"/>
              <a:gd name="T28" fmla="*/ 2147483646 w 1002"/>
              <a:gd name="T29" fmla="*/ 2147483646 h 975"/>
              <a:gd name="T30" fmla="*/ 2147483646 w 1002"/>
              <a:gd name="T31" fmla="*/ 2147483646 h 975"/>
              <a:gd name="T32" fmla="*/ 2147483646 w 1002"/>
              <a:gd name="T33" fmla="*/ 2147483646 h 975"/>
              <a:gd name="T34" fmla="*/ 2147483646 w 1002"/>
              <a:gd name="T35" fmla="*/ 2147483646 h 975"/>
              <a:gd name="T36" fmla="*/ 2147483646 w 1002"/>
              <a:gd name="T37" fmla="*/ 2147483646 h 975"/>
              <a:gd name="T38" fmla="*/ 2147483646 w 1002"/>
              <a:gd name="T39" fmla="*/ 2147483646 h 97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02" h="975">
                <a:moveTo>
                  <a:pt x="986" y="780"/>
                </a:moveTo>
                <a:lnTo>
                  <a:pt x="981" y="973"/>
                </a:lnTo>
                <a:lnTo>
                  <a:pt x="978" y="975"/>
                </a:lnTo>
                <a:lnTo>
                  <a:pt x="785" y="970"/>
                </a:lnTo>
                <a:lnTo>
                  <a:pt x="530" y="967"/>
                </a:lnTo>
                <a:lnTo>
                  <a:pt x="291" y="963"/>
                </a:lnTo>
                <a:lnTo>
                  <a:pt x="296" y="765"/>
                </a:lnTo>
                <a:lnTo>
                  <a:pt x="189" y="763"/>
                </a:lnTo>
                <a:lnTo>
                  <a:pt x="0" y="762"/>
                </a:lnTo>
                <a:lnTo>
                  <a:pt x="3" y="576"/>
                </a:lnTo>
                <a:lnTo>
                  <a:pt x="15" y="168"/>
                </a:lnTo>
                <a:lnTo>
                  <a:pt x="18" y="3"/>
                </a:lnTo>
                <a:lnTo>
                  <a:pt x="399" y="0"/>
                </a:lnTo>
                <a:lnTo>
                  <a:pt x="533" y="3"/>
                </a:lnTo>
                <a:lnTo>
                  <a:pt x="900" y="3"/>
                </a:lnTo>
                <a:lnTo>
                  <a:pt x="905" y="3"/>
                </a:lnTo>
                <a:lnTo>
                  <a:pt x="902" y="192"/>
                </a:lnTo>
                <a:lnTo>
                  <a:pt x="1002" y="195"/>
                </a:lnTo>
                <a:lnTo>
                  <a:pt x="998" y="367"/>
                </a:lnTo>
                <a:lnTo>
                  <a:pt x="986" y="7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1" name="Freeform 56"/>
          <p:cNvSpPr>
            <a:spLocks/>
          </p:cNvSpPr>
          <p:nvPr/>
        </p:nvSpPr>
        <p:spPr bwMode="auto">
          <a:xfrm>
            <a:off x="5310938" y="2978265"/>
            <a:ext cx="414337" cy="587375"/>
          </a:xfrm>
          <a:custGeom>
            <a:avLst/>
            <a:gdLst>
              <a:gd name="T0" fmla="*/ 2147483646 w 784"/>
              <a:gd name="T1" fmla="*/ 2147483646 h 1111"/>
              <a:gd name="T2" fmla="*/ 2147483646 w 784"/>
              <a:gd name="T3" fmla="*/ 2147483646 h 1111"/>
              <a:gd name="T4" fmla="*/ 2147483646 w 784"/>
              <a:gd name="T5" fmla="*/ 2147483646 h 1111"/>
              <a:gd name="T6" fmla="*/ 2147483646 w 784"/>
              <a:gd name="T7" fmla="*/ 2147483646 h 1111"/>
              <a:gd name="T8" fmla="*/ 2147483646 w 784"/>
              <a:gd name="T9" fmla="*/ 2147483646 h 1111"/>
              <a:gd name="T10" fmla="*/ 2147483646 w 784"/>
              <a:gd name="T11" fmla="*/ 2147483646 h 1111"/>
              <a:gd name="T12" fmla="*/ 0 w 784"/>
              <a:gd name="T13" fmla="*/ 2147483646 h 1111"/>
              <a:gd name="T14" fmla="*/ 2147483646 w 784"/>
              <a:gd name="T15" fmla="*/ 2147483646 h 1111"/>
              <a:gd name="T16" fmla="*/ 2147483646 w 784"/>
              <a:gd name="T17" fmla="*/ 2147483646 h 1111"/>
              <a:gd name="T18" fmla="*/ 2147483646 w 784"/>
              <a:gd name="T19" fmla="*/ 2147483646 h 1111"/>
              <a:gd name="T20" fmla="*/ 2147483646 w 784"/>
              <a:gd name="T21" fmla="*/ 0 h 1111"/>
              <a:gd name="T22" fmla="*/ 2147483646 w 784"/>
              <a:gd name="T23" fmla="*/ 2147483646 h 1111"/>
              <a:gd name="T24" fmla="*/ 2147483646 w 784"/>
              <a:gd name="T25" fmla="*/ 2147483646 h 1111"/>
              <a:gd name="T26" fmla="*/ 2147483646 w 784"/>
              <a:gd name="T27" fmla="*/ 2147483646 h 1111"/>
              <a:gd name="T28" fmla="*/ 2147483646 w 784"/>
              <a:gd name="T29" fmla="*/ 2147483646 h 1111"/>
              <a:gd name="T30" fmla="*/ 2147483646 w 784"/>
              <a:gd name="T31" fmla="*/ 2147483646 h 11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84" h="1111">
                <a:moveTo>
                  <a:pt x="651" y="949"/>
                </a:moveTo>
                <a:lnTo>
                  <a:pt x="609" y="1111"/>
                </a:lnTo>
                <a:lnTo>
                  <a:pt x="600" y="1111"/>
                </a:lnTo>
                <a:lnTo>
                  <a:pt x="381" y="1105"/>
                </a:lnTo>
                <a:lnTo>
                  <a:pt x="372" y="1096"/>
                </a:lnTo>
                <a:lnTo>
                  <a:pt x="160" y="889"/>
                </a:lnTo>
                <a:lnTo>
                  <a:pt x="0" y="732"/>
                </a:lnTo>
                <a:lnTo>
                  <a:pt x="3" y="535"/>
                </a:lnTo>
                <a:lnTo>
                  <a:pt x="394" y="544"/>
                </a:lnTo>
                <a:lnTo>
                  <a:pt x="396" y="511"/>
                </a:lnTo>
                <a:lnTo>
                  <a:pt x="603" y="0"/>
                </a:lnTo>
                <a:lnTo>
                  <a:pt x="637" y="106"/>
                </a:lnTo>
                <a:lnTo>
                  <a:pt x="771" y="399"/>
                </a:lnTo>
                <a:lnTo>
                  <a:pt x="784" y="412"/>
                </a:lnTo>
                <a:lnTo>
                  <a:pt x="679" y="832"/>
                </a:lnTo>
                <a:lnTo>
                  <a:pt x="651" y="9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2" name="Freeform 57"/>
          <p:cNvSpPr>
            <a:spLocks/>
          </p:cNvSpPr>
          <p:nvPr/>
        </p:nvSpPr>
        <p:spPr bwMode="auto">
          <a:xfrm>
            <a:off x="4815638" y="992303"/>
            <a:ext cx="644525" cy="295275"/>
          </a:xfrm>
          <a:custGeom>
            <a:avLst/>
            <a:gdLst>
              <a:gd name="T0" fmla="*/ 2147483646 w 1219"/>
              <a:gd name="T1" fmla="*/ 2147483646 h 559"/>
              <a:gd name="T2" fmla="*/ 2147483646 w 1219"/>
              <a:gd name="T3" fmla="*/ 0 h 559"/>
              <a:gd name="T4" fmla="*/ 2147483646 w 1219"/>
              <a:gd name="T5" fmla="*/ 2147483646 h 559"/>
              <a:gd name="T6" fmla="*/ 2147483646 w 1219"/>
              <a:gd name="T7" fmla="*/ 2147483646 h 559"/>
              <a:gd name="T8" fmla="*/ 2147483646 w 1219"/>
              <a:gd name="T9" fmla="*/ 2147483646 h 559"/>
              <a:gd name="T10" fmla="*/ 2147483646 w 1219"/>
              <a:gd name="T11" fmla="*/ 2147483646 h 559"/>
              <a:gd name="T12" fmla="*/ 0 w 1219"/>
              <a:gd name="T13" fmla="*/ 2147483646 h 559"/>
              <a:gd name="T14" fmla="*/ 0 w 1219"/>
              <a:gd name="T15" fmla="*/ 2147483646 h 559"/>
              <a:gd name="T16" fmla="*/ 2147483646 w 1219"/>
              <a:gd name="T17" fmla="*/ 2147483646 h 559"/>
              <a:gd name="T18" fmla="*/ 2147483646 w 1219"/>
              <a:gd name="T19" fmla="*/ 2147483646 h 559"/>
              <a:gd name="T20" fmla="*/ 2147483646 w 1219"/>
              <a:gd name="T21" fmla="*/ 2147483646 h 559"/>
              <a:gd name="T22" fmla="*/ 2147483646 w 1219"/>
              <a:gd name="T23" fmla="*/ 2147483646 h 559"/>
              <a:gd name="T24" fmla="*/ 2147483646 w 1219"/>
              <a:gd name="T25" fmla="*/ 2147483646 h 559"/>
              <a:gd name="T26" fmla="*/ 2147483646 w 1219"/>
              <a:gd name="T27" fmla="*/ 2147483646 h 559"/>
              <a:gd name="T28" fmla="*/ 2147483646 w 1219"/>
              <a:gd name="T29" fmla="*/ 2147483646 h 559"/>
              <a:gd name="T30" fmla="*/ 2147483646 w 1219"/>
              <a:gd name="T31" fmla="*/ 2147483646 h 559"/>
              <a:gd name="T32" fmla="*/ 2147483646 w 1219"/>
              <a:gd name="T33" fmla="*/ 2147483646 h 5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19" h="559">
                <a:moveTo>
                  <a:pt x="1150" y="18"/>
                </a:moveTo>
                <a:lnTo>
                  <a:pt x="1159" y="0"/>
                </a:lnTo>
                <a:lnTo>
                  <a:pt x="1096" y="1"/>
                </a:lnTo>
                <a:lnTo>
                  <a:pt x="657" y="9"/>
                </a:lnTo>
                <a:lnTo>
                  <a:pt x="487" y="15"/>
                </a:lnTo>
                <a:lnTo>
                  <a:pt x="219" y="22"/>
                </a:lnTo>
                <a:lnTo>
                  <a:pt x="0" y="24"/>
                </a:lnTo>
                <a:lnTo>
                  <a:pt x="0" y="267"/>
                </a:lnTo>
                <a:lnTo>
                  <a:pt x="13" y="267"/>
                </a:lnTo>
                <a:lnTo>
                  <a:pt x="13" y="468"/>
                </a:lnTo>
                <a:lnTo>
                  <a:pt x="480" y="460"/>
                </a:lnTo>
                <a:lnTo>
                  <a:pt x="912" y="460"/>
                </a:lnTo>
                <a:lnTo>
                  <a:pt x="912" y="558"/>
                </a:lnTo>
                <a:lnTo>
                  <a:pt x="1096" y="559"/>
                </a:lnTo>
                <a:lnTo>
                  <a:pt x="1213" y="556"/>
                </a:lnTo>
                <a:lnTo>
                  <a:pt x="1219" y="207"/>
                </a:lnTo>
                <a:lnTo>
                  <a:pt x="1150" y="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3" name="Freeform 58"/>
          <p:cNvSpPr>
            <a:spLocks/>
          </p:cNvSpPr>
          <p:nvPr/>
        </p:nvSpPr>
        <p:spPr bwMode="auto">
          <a:xfrm>
            <a:off x="5434763" y="2159115"/>
            <a:ext cx="377825" cy="433388"/>
          </a:xfrm>
          <a:custGeom>
            <a:avLst/>
            <a:gdLst>
              <a:gd name="T0" fmla="*/ 2147483646 w 714"/>
              <a:gd name="T1" fmla="*/ 2147483646 h 819"/>
              <a:gd name="T2" fmla="*/ 2147483646 w 714"/>
              <a:gd name="T3" fmla="*/ 2147483646 h 819"/>
              <a:gd name="T4" fmla="*/ 2147483646 w 714"/>
              <a:gd name="T5" fmla="*/ 2147483646 h 819"/>
              <a:gd name="T6" fmla="*/ 2147483646 w 714"/>
              <a:gd name="T7" fmla="*/ 2147483646 h 819"/>
              <a:gd name="T8" fmla="*/ 2147483646 w 714"/>
              <a:gd name="T9" fmla="*/ 2147483646 h 819"/>
              <a:gd name="T10" fmla="*/ 2147483646 w 714"/>
              <a:gd name="T11" fmla="*/ 2147483646 h 819"/>
              <a:gd name="T12" fmla="*/ 2147483646 w 714"/>
              <a:gd name="T13" fmla="*/ 2147483646 h 819"/>
              <a:gd name="T14" fmla="*/ 2147483646 w 714"/>
              <a:gd name="T15" fmla="*/ 2147483646 h 819"/>
              <a:gd name="T16" fmla="*/ 0 w 714"/>
              <a:gd name="T17" fmla="*/ 2147483646 h 819"/>
              <a:gd name="T18" fmla="*/ 2147483646 w 714"/>
              <a:gd name="T19" fmla="*/ 2147483646 h 819"/>
              <a:gd name="T20" fmla="*/ 2147483646 w 714"/>
              <a:gd name="T21" fmla="*/ 0 h 819"/>
              <a:gd name="T22" fmla="*/ 2147483646 w 714"/>
              <a:gd name="T23" fmla="*/ 0 h 819"/>
              <a:gd name="T24" fmla="*/ 2147483646 w 714"/>
              <a:gd name="T25" fmla="*/ 2147483646 h 819"/>
              <a:gd name="T26" fmla="*/ 2147483646 w 714"/>
              <a:gd name="T27" fmla="*/ 2147483646 h 819"/>
              <a:gd name="T28" fmla="*/ 2147483646 w 714"/>
              <a:gd name="T29" fmla="*/ 2147483646 h 819"/>
              <a:gd name="T30" fmla="*/ 2147483646 w 714"/>
              <a:gd name="T31" fmla="*/ 2147483646 h 819"/>
              <a:gd name="T32" fmla="*/ 2147483646 w 714"/>
              <a:gd name="T33" fmla="*/ 2147483646 h 8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14" h="819">
                <a:moveTo>
                  <a:pt x="710" y="229"/>
                </a:moveTo>
                <a:lnTo>
                  <a:pt x="698" y="589"/>
                </a:lnTo>
                <a:lnTo>
                  <a:pt x="692" y="810"/>
                </a:lnTo>
                <a:lnTo>
                  <a:pt x="692" y="819"/>
                </a:lnTo>
                <a:lnTo>
                  <a:pt x="584" y="816"/>
                </a:lnTo>
                <a:lnTo>
                  <a:pt x="488" y="813"/>
                </a:lnTo>
                <a:lnTo>
                  <a:pt x="410" y="787"/>
                </a:lnTo>
                <a:lnTo>
                  <a:pt x="146" y="697"/>
                </a:lnTo>
                <a:lnTo>
                  <a:pt x="0" y="649"/>
                </a:lnTo>
                <a:lnTo>
                  <a:pt x="12" y="208"/>
                </a:lnTo>
                <a:lnTo>
                  <a:pt x="20" y="0"/>
                </a:lnTo>
                <a:lnTo>
                  <a:pt x="27" y="0"/>
                </a:lnTo>
                <a:lnTo>
                  <a:pt x="266" y="4"/>
                </a:lnTo>
                <a:lnTo>
                  <a:pt x="521" y="7"/>
                </a:lnTo>
                <a:lnTo>
                  <a:pt x="714" y="12"/>
                </a:lnTo>
                <a:lnTo>
                  <a:pt x="708" y="229"/>
                </a:lnTo>
                <a:lnTo>
                  <a:pt x="710" y="2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4" name="Freeform 59"/>
          <p:cNvSpPr>
            <a:spLocks/>
          </p:cNvSpPr>
          <p:nvPr/>
        </p:nvSpPr>
        <p:spPr bwMode="auto">
          <a:xfrm>
            <a:off x="5423650" y="984365"/>
            <a:ext cx="344488" cy="301625"/>
          </a:xfrm>
          <a:custGeom>
            <a:avLst/>
            <a:gdLst>
              <a:gd name="T0" fmla="*/ 2147483646 w 650"/>
              <a:gd name="T1" fmla="*/ 2147483646 h 570"/>
              <a:gd name="T2" fmla="*/ 2147483646 w 650"/>
              <a:gd name="T3" fmla="*/ 2147483646 h 570"/>
              <a:gd name="T4" fmla="*/ 2147483646 w 650"/>
              <a:gd name="T5" fmla="*/ 2147483646 h 570"/>
              <a:gd name="T6" fmla="*/ 2147483646 w 650"/>
              <a:gd name="T7" fmla="*/ 0 h 570"/>
              <a:gd name="T8" fmla="*/ 2147483646 w 650"/>
              <a:gd name="T9" fmla="*/ 2147483646 h 570"/>
              <a:gd name="T10" fmla="*/ 2147483646 w 650"/>
              <a:gd name="T11" fmla="*/ 2147483646 h 570"/>
              <a:gd name="T12" fmla="*/ 2147483646 w 650"/>
              <a:gd name="T13" fmla="*/ 2147483646 h 570"/>
              <a:gd name="T14" fmla="*/ 0 w 650"/>
              <a:gd name="T15" fmla="*/ 2147483646 h 570"/>
              <a:gd name="T16" fmla="*/ 2147483646 w 650"/>
              <a:gd name="T17" fmla="*/ 2147483646 h 570"/>
              <a:gd name="T18" fmla="*/ 2147483646 w 650"/>
              <a:gd name="T19" fmla="*/ 2147483646 h 570"/>
              <a:gd name="T20" fmla="*/ 2147483646 w 650"/>
              <a:gd name="T21" fmla="*/ 2147483646 h 570"/>
              <a:gd name="T22" fmla="*/ 2147483646 w 650"/>
              <a:gd name="T23" fmla="*/ 2147483646 h 570"/>
              <a:gd name="T24" fmla="*/ 2147483646 w 650"/>
              <a:gd name="T25" fmla="*/ 2147483646 h 5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50" h="570">
                <a:moveTo>
                  <a:pt x="650" y="564"/>
                </a:moveTo>
                <a:lnTo>
                  <a:pt x="648" y="269"/>
                </a:lnTo>
                <a:lnTo>
                  <a:pt x="647" y="270"/>
                </a:lnTo>
                <a:lnTo>
                  <a:pt x="650" y="0"/>
                </a:lnTo>
                <a:lnTo>
                  <a:pt x="386" y="6"/>
                </a:lnTo>
                <a:lnTo>
                  <a:pt x="146" y="11"/>
                </a:lnTo>
                <a:lnTo>
                  <a:pt x="9" y="14"/>
                </a:lnTo>
                <a:lnTo>
                  <a:pt x="0" y="32"/>
                </a:lnTo>
                <a:lnTo>
                  <a:pt x="69" y="221"/>
                </a:lnTo>
                <a:lnTo>
                  <a:pt x="63" y="570"/>
                </a:lnTo>
                <a:lnTo>
                  <a:pt x="227" y="569"/>
                </a:lnTo>
                <a:lnTo>
                  <a:pt x="555" y="563"/>
                </a:lnTo>
                <a:lnTo>
                  <a:pt x="650" y="5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5" name="Freeform 60"/>
          <p:cNvSpPr>
            <a:spLocks/>
          </p:cNvSpPr>
          <p:nvPr/>
        </p:nvSpPr>
        <p:spPr bwMode="auto">
          <a:xfrm>
            <a:off x="4821988" y="1235190"/>
            <a:ext cx="476250" cy="420688"/>
          </a:xfrm>
          <a:custGeom>
            <a:avLst/>
            <a:gdLst>
              <a:gd name="T0" fmla="*/ 2147483646 w 899"/>
              <a:gd name="T1" fmla="*/ 2147483646 h 795"/>
              <a:gd name="T2" fmla="*/ 2147483646 w 899"/>
              <a:gd name="T3" fmla="*/ 2147483646 h 795"/>
              <a:gd name="T4" fmla="*/ 2147483646 w 899"/>
              <a:gd name="T5" fmla="*/ 2147483646 h 795"/>
              <a:gd name="T6" fmla="*/ 2147483646 w 899"/>
              <a:gd name="T7" fmla="*/ 2147483646 h 795"/>
              <a:gd name="T8" fmla="*/ 2147483646 w 899"/>
              <a:gd name="T9" fmla="*/ 2147483646 h 795"/>
              <a:gd name="T10" fmla="*/ 0 w 899"/>
              <a:gd name="T11" fmla="*/ 2147483646 h 795"/>
              <a:gd name="T12" fmla="*/ 0 w 899"/>
              <a:gd name="T13" fmla="*/ 2147483646 h 795"/>
              <a:gd name="T14" fmla="*/ 0 w 899"/>
              <a:gd name="T15" fmla="*/ 2147483646 h 795"/>
              <a:gd name="T16" fmla="*/ 0 w 899"/>
              <a:gd name="T17" fmla="*/ 2147483646 h 795"/>
              <a:gd name="T18" fmla="*/ 0 w 899"/>
              <a:gd name="T19" fmla="*/ 2147483646 h 795"/>
              <a:gd name="T20" fmla="*/ 0 w 899"/>
              <a:gd name="T21" fmla="*/ 2147483646 h 795"/>
              <a:gd name="T22" fmla="*/ 2147483646 w 899"/>
              <a:gd name="T23" fmla="*/ 0 h 795"/>
              <a:gd name="T24" fmla="*/ 2147483646 w 899"/>
              <a:gd name="T25" fmla="*/ 0 h 795"/>
              <a:gd name="T26" fmla="*/ 2147483646 w 899"/>
              <a:gd name="T27" fmla="*/ 2147483646 h 795"/>
              <a:gd name="T28" fmla="*/ 2147483646 w 899"/>
              <a:gd name="T29" fmla="*/ 2147483646 h 795"/>
              <a:gd name="T30" fmla="*/ 2147483646 w 899"/>
              <a:gd name="T31" fmla="*/ 2147483646 h 7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99" h="795">
                <a:moveTo>
                  <a:pt x="899" y="386"/>
                </a:moveTo>
                <a:lnTo>
                  <a:pt x="897" y="785"/>
                </a:lnTo>
                <a:lnTo>
                  <a:pt x="789" y="786"/>
                </a:lnTo>
                <a:lnTo>
                  <a:pt x="425" y="786"/>
                </a:lnTo>
                <a:lnTo>
                  <a:pt x="9" y="794"/>
                </a:lnTo>
                <a:lnTo>
                  <a:pt x="0" y="795"/>
                </a:lnTo>
                <a:lnTo>
                  <a:pt x="0" y="542"/>
                </a:lnTo>
                <a:lnTo>
                  <a:pt x="0" y="270"/>
                </a:lnTo>
                <a:lnTo>
                  <a:pt x="0" y="105"/>
                </a:lnTo>
                <a:lnTo>
                  <a:pt x="0" y="26"/>
                </a:lnTo>
                <a:lnTo>
                  <a:pt x="0" y="8"/>
                </a:lnTo>
                <a:lnTo>
                  <a:pt x="467" y="0"/>
                </a:lnTo>
                <a:lnTo>
                  <a:pt x="899" y="0"/>
                </a:lnTo>
                <a:lnTo>
                  <a:pt x="899" y="98"/>
                </a:lnTo>
                <a:lnTo>
                  <a:pt x="897" y="197"/>
                </a:lnTo>
                <a:lnTo>
                  <a:pt x="899" y="3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6" name="Freeform 61"/>
          <p:cNvSpPr>
            <a:spLocks/>
          </p:cNvSpPr>
          <p:nvPr/>
        </p:nvSpPr>
        <p:spPr bwMode="auto">
          <a:xfrm>
            <a:off x="5911013" y="3235440"/>
            <a:ext cx="515937" cy="496888"/>
          </a:xfrm>
          <a:custGeom>
            <a:avLst/>
            <a:gdLst>
              <a:gd name="T0" fmla="*/ 2147483646 w 976"/>
              <a:gd name="T1" fmla="*/ 2147483646 h 939"/>
              <a:gd name="T2" fmla="*/ 2147483646 w 976"/>
              <a:gd name="T3" fmla="*/ 2147483646 h 939"/>
              <a:gd name="T4" fmla="*/ 2147483646 w 976"/>
              <a:gd name="T5" fmla="*/ 2147483646 h 939"/>
              <a:gd name="T6" fmla="*/ 2147483646 w 976"/>
              <a:gd name="T7" fmla="*/ 2147483646 h 939"/>
              <a:gd name="T8" fmla="*/ 0 w 976"/>
              <a:gd name="T9" fmla="*/ 2147483646 h 939"/>
              <a:gd name="T10" fmla="*/ 2147483646 w 976"/>
              <a:gd name="T11" fmla="*/ 2147483646 h 939"/>
              <a:gd name="T12" fmla="*/ 2147483646 w 976"/>
              <a:gd name="T13" fmla="*/ 2147483646 h 939"/>
              <a:gd name="T14" fmla="*/ 2147483646 w 976"/>
              <a:gd name="T15" fmla="*/ 2147483646 h 939"/>
              <a:gd name="T16" fmla="*/ 2147483646 w 976"/>
              <a:gd name="T17" fmla="*/ 2147483646 h 939"/>
              <a:gd name="T18" fmla="*/ 2147483646 w 976"/>
              <a:gd name="T19" fmla="*/ 2147483646 h 939"/>
              <a:gd name="T20" fmla="*/ 2147483646 w 976"/>
              <a:gd name="T21" fmla="*/ 2147483646 h 939"/>
              <a:gd name="T22" fmla="*/ 2147483646 w 976"/>
              <a:gd name="T23" fmla="*/ 2147483646 h 939"/>
              <a:gd name="T24" fmla="*/ 2147483646 w 976"/>
              <a:gd name="T25" fmla="*/ 0 h 939"/>
              <a:gd name="T26" fmla="*/ 2147483646 w 976"/>
              <a:gd name="T27" fmla="*/ 2147483646 h 939"/>
              <a:gd name="T28" fmla="*/ 2147483646 w 976"/>
              <a:gd name="T29" fmla="*/ 2147483646 h 939"/>
              <a:gd name="T30" fmla="*/ 2147483646 w 976"/>
              <a:gd name="T31" fmla="*/ 2147483646 h 939"/>
              <a:gd name="T32" fmla="*/ 2147483646 w 976"/>
              <a:gd name="T33" fmla="*/ 2147483646 h 939"/>
              <a:gd name="T34" fmla="*/ 2147483646 w 976"/>
              <a:gd name="T35" fmla="*/ 2147483646 h 93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76" h="939">
                <a:moveTo>
                  <a:pt x="969" y="668"/>
                </a:moveTo>
                <a:lnTo>
                  <a:pt x="969" y="939"/>
                </a:lnTo>
                <a:lnTo>
                  <a:pt x="585" y="930"/>
                </a:lnTo>
                <a:lnTo>
                  <a:pt x="343" y="938"/>
                </a:lnTo>
                <a:lnTo>
                  <a:pt x="0" y="929"/>
                </a:lnTo>
                <a:lnTo>
                  <a:pt x="3" y="833"/>
                </a:lnTo>
                <a:lnTo>
                  <a:pt x="330" y="464"/>
                </a:lnTo>
                <a:lnTo>
                  <a:pt x="343" y="326"/>
                </a:lnTo>
                <a:lnTo>
                  <a:pt x="442" y="243"/>
                </a:lnTo>
                <a:lnTo>
                  <a:pt x="538" y="144"/>
                </a:lnTo>
                <a:lnTo>
                  <a:pt x="564" y="102"/>
                </a:lnTo>
                <a:lnTo>
                  <a:pt x="783" y="30"/>
                </a:lnTo>
                <a:lnTo>
                  <a:pt x="816" y="0"/>
                </a:lnTo>
                <a:lnTo>
                  <a:pt x="946" y="9"/>
                </a:lnTo>
                <a:lnTo>
                  <a:pt x="964" y="5"/>
                </a:lnTo>
                <a:lnTo>
                  <a:pt x="976" y="3"/>
                </a:lnTo>
                <a:lnTo>
                  <a:pt x="972" y="462"/>
                </a:lnTo>
                <a:lnTo>
                  <a:pt x="969" y="66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7" name="Freeform 62"/>
          <p:cNvSpPr>
            <a:spLocks/>
          </p:cNvSpPr>
          <p:nvPr/>
        </p:nvSpPr>
        <p:spPr bwMode="auto">
          <a:xfrm>
            <a:off x="5087100" y="3754553"/>
            <a:ext cx="628650" cy="525462"/>
          </a:xfrm>
          <a:custGeom>
            <a:avLst/>
            <a:gdLst>
              <a:gd name="T0" fmla="*/ 2147483646 w 1187"/>
              <a:gd name="T1" fmla="*/ 2147483646 h 994"/>
              <a:gd name="T2" fmla="*/ 2147483646 w 1187"/>
              <a:gd name="T3" fmla="*/ 2147483646 h 994"/>
              <a:gd name="T4" fmla="*/ 2147483646 w 1187"/>
              <a:gd name="T5" fmla="*/ 2147483646 h 994"/>
              <a:gd name="T6" fmla="*/ 2147483646 w 1187"/>
              <a:gd name="T7" fmla="*/ 2147483646 h 994"/>
              <a:gd name="T8" fmla="*/ 2147483646 w 1187"/>
              <a:gd name="T9" fmla="*/ 2147483646 h 994"/>
              <a:gd name="T10" fmla="*/ 2147483646 w 1187"/>
              <a:gd name="T11" fmla="*/ 2147483646 h 994"/>
              <a:gd name="T12" fmla="*/ 2147483646 w 1187"/>
              <a:gd name="T13" fmla="*/ 2147483646 h 994"/>
              <a:gd name="T14" fmla="*/ 2147483646 w 1187"/>
              <a:gd name="T15" fmla="*/ 2147483646 h 994"/>
              <a:gd name="T16" fmla="*/ 2147483646 w 1187"/>
              <a:gd name="T17" fmla="*/ 2147483646 h 994"/>
              <a:gd name="T18" fmla="*/ 2147483646 w 1187"/>
              <a:gd name="T19" fmla="*/ 2147483646 h 994"/>
              <a:gd name="T20" fmla="*/ 2147483646 w 1187"/>
              <a:gd name="T21" fmla="*/ 2147483646 h 994"/>
              <a:gd name="T22" fmla="*/ 2147483646 w 1187"/>
              <a:gd name="T23" fmla="*/ 0 h 994"/>
              <a:gd name="T24" fmla="*/ 2147483646 w 1187"/>
              <a:gd name="T25" fmla="*/ 2147483646 h 994"/>
              <a:gd name="T26" fmla="*/ 0 w 1187"/>
              <a:gd name="T27" fmla="*/ 2147483646 h 994"/>
              <a:gd name="T28" fmla="*/ 2147483646 w 1187"/>
              <a:gd name="T29" fmla="*/ 2147483646 h 994"/>
              <a:gd name="T30" fmla="*/ 2147483646 w 1187"/>
              <a:gd name="T31" fmla="*/ 2147483646 h 994"/>
              <a:gd name="T32" fmla="*/ 2147483646 w 1187"/>
              <a:gd name="T33" fmla="*/ 2147483646 h 994"/>
              <a:gd name="T34" fmla="*/ 2147483646 w 1187"/>
              <a:gd name="T35" fmla="*/ 2147483646 h 994"/>
              <a:gd name="T36" fmla="*/ 2147483646 w 1187"/>
              <a:gd name="T37" fmla="*/ 2147483646 h 994"/>
              <a:gd name="T38" fmla="*/ 2147483646 w 1187"/>
              <a:gd name="T39" fmla="*/ 2147483646 h 994"/>
              <a:gd name="T40" fmla="*/ 2147483646 w 1187"/>
              <a:gd name="T41" fmla="*/ 2147483646 h 994"/>
              <a:gd name="T42" fmla="*/ 2147483646 w 1187"/>
              <a:gd name="T43" fmla="*/ 2147483646 h 994"/>
              <a:gd name="T44" fmla="*/ 2147483646 w 1187"/>
              <a:gd name="T45" fmla="*/ 2147483646 h 994"/>
              <a:gd name="T46" fmla="*/ 2147483646 w 1187"/>
              <a:gd name="T47" fmla="*/ 2147483646 h 9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87" h="994">
                <a:moveTo>
                  <a:pt x="1181" y="922"/>
                </a:moveTo>
                <a:lnTo>
                  <a:pt x="1182" y="888"/>
                </a:lnTo>
                <a:lnTo>
                  <a:pt x="1187" y="607"/>
                </a:lnTo>
                <a:lnTo>
                  <a:pt x="1187" y="559"/>
                </a:lnTo>
                <a:lnTo>
                  <a:pt x="993" y="556"/>
                </a:lnTo>
                <a:lnTo>
                  <a:pt x="837" y="223"/>
                </a:lnTo>
                <a:lnTo>
                  <a:pt x="678" y="108"/>
                </a:lnTo>
                <a:lnTo>
                  <a:pt x="363" y="171"/>
                </a:lnTo>
                <a:lnTo>
                  <a:pt x="209" y="163"/>
                </a:lnTo>
                <a:lnTo>
                  <a:pt x="143" y="190"/>
                </a:lnTo>
                <a:lnTo>
                  <a:pt x="143" y="111"/>
                </a:lnTo>
                <a:lnTo>
                  <a:pt x="59" y="0"/>
                </a:lnTo>
                <a:lnTo>
                  <a:pt x="6" y="24"/>
                </a:lnTo>
                <a:lnTo>
                  <a:pt x="0" y="187"/>
                </a:lnTo>
                <a:lnTo>
                  <a:pt x="39" y="189"/>
                </a:lnTo>
                <a:lnTo>
                  <a:pt x="29" y="466"/>
                </a:lnTo>
                <a:lnTo>
                  <a:pt x="24" y="607"/>
                </a:lnTo>
                <a:lnTo>
                  <a:pt x="17" y="826"/>
                </a:lnTo>
                <a:lnTo>
                  <a:pt x="143" y="832"/>
                </a:lnTo>
                <a:lnTo>
                  <a:pt x="284" y="837"/>
                </a:lnTo>
                <a:lnTo>
                  <a:pt x="398" y="841"/>
                </a:lnTo>
                <a:lnTo>
                  <a:pt x="810" y="849"/>
                </a:lnTo>
                <a:lnTo>
                  <a:pt x="1022" y="994"/>
                </a:lnTo>
                <a:lnTo>
                  <a:pt x="1181" y="92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8" name="Freeform 63"/>
          <p:cNvSpPr>
            <a:spLocks/>
          </p:cNvSpPr>
          <p:nvPr/>
        </p:nvSpPr>
        <p:spPr bwMode="auto">
          <a:xfrm>
            <a:off x="5633200" y="3195753"/>
            <a:ext cx="511175" cy="481012"/>
          </a:xfrm>
          <a:custGeom>
            <a:avLst/>
            <a:gdLst>
              <a:gd name="T0" fmla="*/ 2147483646 w 967"/>
              <a:gd name="T1" fmla="*/ 2147483646 h 908"/>
              <a:gd name="T2" fmla="*/ 2147483646 w 967"/>
              <a:gd name="T3" fmla="*/ 2147483646 h 908"/>
              <a:gd name="T4" fmla="*/ 2147483646 w 967"/>
              <a:gd name="T5" fmla="*/ 2147483646 h 908"/>
              <a:gd name="T6" fmla="*/ 2147483646 w 967"/>
              <a:gd name="T7" fmla="*/ 2147483646 h 908"/>
              <a:gd name="T8" fmla="*/ 2147483646 w 967"/>
              <a:gd name="T9" fmla="*/ 2147483646 h 908"/>
              <a:gd name="T10" fmla="*/ 2147483646 w 967"/>
              <a:gd name="T11" fmla="*/ 2147483646 h 908"/>
              <a:gd name="T12" fmla="*/ 2147483646 w 967"/>
              <a:gd name="T13" fmla="*/ 2147483646 h 908"/>
              <a:gd name="T14" fmla="*/ 2147483646 w 967"/>
              <a:gd name="T15" fmla="*/ 2147483646 h 908"/>
              <a:gd name="T16" fmla="*/ 2147483646 w 967"/>
              <a:gd name="T17" fmla="*/ 2147483646 h 908"/>
              <a:gd name="T18" fmla="*/ 2147483646 w 967"/>
              <a:gd name="T19" fmla="*/ 0 h 908"/>
              <a:gd name="T20" fmla="*/ 2147483646 w 967"/>
              <a:gd name="T21" fmla="*/ 2147483646 h 908"/>
              <a:gd name="T22" fmla="*/ 2147483646 w 967"/>
              <a:gd name="T23" fmla="*/ 2147483646 h 908"/>
              <a:gd name="T24" fmla="*/ 0 w 967"/>
              <a:gd name="T25" fmla="*/ 2147483646 h 908"/>
              <a:gd name="T26" fmla="*/ 2147483646 w 967"/>
              <a:gd name="T27" fmla="*/ 2147483646 h 908"/>
              <a:gd name="T28" fmla="*/ 2147483646 w 967"/>
              <a:gd name="T29" fmla="*/ 2147483646 h 908"/>
              <a:gd name="T30" fmla="*/ 2147483646 w 967"/>
              <a:gd name="T31" fmla="*/ 2147483646 h 9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7" h="908">
                <a:moveTo>
                  <a:pt x="528" y="908"/>
                </a:moveTo>
                <a:lnTo>
                  <a:pt x="855" y="539"/>
                </a:lnTo>
                <a:lnTo>
                  <a:pt x="868" y="401"/>
                </a:lnTo>
                <a:lnTo>
                  <a:pt x="967" y="318"/>
                </a:lnTo>
                <a:lnTo>
                  <a:pt x="867" y="366"/>
                </a:lnTo>
                <a:lnTo>
                  <a:pt x="649" y="390"/>
                </a:lnTo>
                <a:lnTo>
                  <a:pt x="481" y="215"/>
                </a:lnTo>
                <a:lnTo>
                  <a:pt x="423" y="213"/>
                </a:lnTo>
                <a:lnTo>
                  <a:pt x="210" y="12"/>
                </a:lnTo>
                <a:lnTo>
                  <a:pt x="175" y="0"/>
                </a:lnTo>
                <a:lnTo>
                  <a:pt x="70" y="420"/>
                </a:lnTo>
                <a:lnTo>
                  <a:pt x="42" y="537"/>
                </a:lnTo>
                <a:lnTo>
                  <a:pt x="0" y="699"/>
                </a:lnTo>
                <a:lnTo>
                  <a:pt x="160" y="705"/>
                </a:lnTo>
                <a:lnTo>
                  <a:pt x="151" y="894"/>
                </a:lnTo>
                <a:lnTo>
                  <a:pt x="528" y="9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39" name="Freeform 64"/>
          <p:cNvSpPr>
            <a:spLocks/>
          </p:cNvSpPr>
          <p:nvPr/>
        </p:nvSpPr>
        <p:spPr bwMode="auto">
          <a:xfrm>
            <a:off x="6523788" y="3822815"/>
            <a:ext cx="411162" cy="612775"/>
          </a:xfrm>
          <a:custGeom>
            <a:avLst/>
            <a:gdLst>
              <a:gd name="T0" fmla="*/ 2147483646 w 776"/>
              <a:gd name="T1" fmla="*/ 2147483646 h 1157"/>
              <a:gd name="T2" fmla="*/ 2147483646 w 776"/>
              <a:gd name="T3" fmla="*/ 2147483646 h 1157"/>
              <a:gd name="T4" fmla="*/ 2147483646 w 776"/>
              <a:gd name="T5" fmla="*/ 2147483646 h 1157"/>
              <a:gd name="T6" fmla="*/ 2147483646 w 776"/>
              <a:gd name="T7" fmla="*/ 2147483646 h 1157"/>
              <a:gd name="T8" fmla="*/ 2147483646 w 776"/>
              <a:gd name="T9" fmla="*/ 2147483646 h 1157"/>
              <a:gd name="T10" fmla="*/ 2147483646 w 776"/>
              <a:gd name="T11" fmla="*/ 2147483646 h 1157"/>
              <a:gd name="T12" fmla="*/ 2147483646 w 776"/>
              <a:gd name="T13" fmla="*/ 2147483646 h 1157"/>
              <a:gd name="T14" fmla="*/ 2147483646 w 776"/>
              <a:gd name="T15" fmla="*/ 0 h 1157"/>
              <a:gd name="T16" fmla="*/ 0 w 776"/>
              <a:gd name="T17" fmla="*/ 2147483646 h 1157"/>
              <a:gd name="T18" fmla="*/ 2147483646 w 776"/>
              <a:gd name="T19" fmla="*/ 2147483646 h 1157"/>
              <a:gd name="T20" fmla="*/ 2147483646 w 776"/>
              <a:gd name="T21" fmla="*/ 2147483646 h 1157"/>
              <a:gd name="T22" fmla="*/ 2147483646 w 776"/>
              <a:gd name="T23" fmla="*/ 2147483646 h 1157"/>
              <a:gd name="T24" fmla="*/ 2147483646 w 776"/>
              <a:gd name="T25" fmla="*/ 2147483646 h 1157"/>
              <a:gd name="T26" fmla="*/ 2147483646 w 776"/>
              <a:gd name="T27" fmla="*/ 2147483646 h 1157"/>
              <a:gd name="T28" fmla="*/ 2147483646 w 776"/>
              <a:gd name="T29" fmla="*/ 2147483646 h 1157"/>
              <a:gd name="T30" fmla="*/ 2147483646 w 776"/>
              <a:gd name="T31" fmla="*/ 2147483646 h 1157"/>
              <a:gd name="T32" fmla="*/ 2147483646 w 776"/>
              <a:gd name="T33" fmla="*/ 2147483646 h 1157"/>
              <a:gd name="T34" fmla="*/ 2147483646 w 776"/>
              <a:gd name="T35" fmla="*/ 2147483646 h 1157"/>
              <a:gd name="T36" fmla="*/ 2147483646 w 776"/>
              <a:gd name="T37" fmla="*/ 2147483646 h 11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6" h="1157">
                <a:moveTo>
                  <a:pt x="765" y="1061"/>
                </a:moveTo>
                <a:lnTo>
                  <a:pt x="773" y="758"/>
                </a:lnTo>
                <a:lnTo>
                  <a:pt x="776" y="477"/>
                </a:lnTo>
                <a:lnTo>
                  <a:pt x="773" y="18"/>
                </a:lnTo>
                <a:lnTo>
                  <a:pt x="722" y="18"/>
                </a:lnTo>
                <a:lnTo>
                  <a:pt x="296" y="18"/>
                </a:lnTo>
                <a:lnTo>
                  <a:pt x="296" y="5"/>
                </a:lnTo>
                <a:lnTo>
                  <a:pt x="195" y="0"/>
                </a:lnTo>
                <a:lnTo>
                  <a:pt x="0" y="2"/>
                </a:lnTo>
                <a:lnTo>
                  <a:pt x="2" y="134"/>
                </a:lnTo>
                <a:lnTo>
                  <a:pt x="20" y="134"/>
                </a:lnTo>
                <a:lnTo>
                  <a:pt x="18" y="477"/>
                </a:lnTo>
                <a:lnTo>
                  <a:pt x="12" y="951"/>
                </a:lnTo>
                <a:lnTo>
                  <a:pt x="401" y="956"/>
                </a:lnTo>
                <a:lnTo>
                  <a:pt x="396" y="1152"/>
                </a:lnTo>
                <a:lnTo>
                  <a:pt x="672" y="1157"/>
                </a:lnTo>
                <a:lnTo>
                  <a:pt x="683" y="1157"/>
                </a:lnTo>
                <a:lnTo>
                  <a:pt x="684" y="1059"/>
                </a:lnTo>
                <a:lnTo>
                  <a:pt x="765" y="106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0" name="Freeform 65"/>
          <p:cNvSpPr>
            <a:spLocks/>
          </p:cNvSpPr>
          <p:nvPr/>
        </p:nvSpPr>
        <p:spPr bwMode="auto">
          <a:xfrm>
            <a:off x="6422188" y="3230678"/>
            <a:ext cx="260350" cy="663575"/>
          </a:xfrm>
          <a:custGeom>
            <a:avLst/>
            <a:gdLst>
              <a:gd name="T0" fmla="*/ 2147483646 w 491"/>
              <a:gd name="T1" fmla="*/ 2147483646 h 1254"/>
              <a:gd name="T2" fmla="*/ 2147483646 w 491"/>
              <a:gd name="T3" fmla="*/ 2147483646 h 1254"/>
              <a:gd name="T4" fmla="*/ 2147483646 w 491"/>
              <a:gd name="T5" fmla="*/ 2147483646 h 1254"/>
              <a:gd name="T6" fmla="*/ 2147483646 w 491"/>
              <a:gd name="T7" fmla="*/ 2147483646 h 1254"/>
              <a:gd name="T8" fmla="*/ 2147483646 w 491"/>
              <a:gd name="T9" fmla="*/ 0 h 1254"/>
              <a:gd name="T10" fmla="*/ 2147483646 w 491"/>
              <a:gd name="T11" fmla="*/ 2147483646 h 1254"/>
              <a:gd name="T12" fmla="*/ 2147483646 w 491"/>
              <a:gd name="T13" fmla="*/ 2147483646 h 1254"/>
              <a:gd name="T14" fmla="*/ 2147483646 w 491"/>
              <a:gd name="T15" fmla="*/ 2147483646 h 1254"/>
              <a:gd name="T16" fmla="*/ 2147483646 w 491"/>
              <a:gd name="T17" fmla="*/ 2147483646 h 1254"/>
              <a:gd name="T18" fmla="*/ 2147483646 w 491"/>
              <a:gd name="T19" fmla="*/ 2147483646 h 1254"/>
              <a:gd name="T20" fmla="*/ 2147483646 w 491"/>
              <a:gd name="T21" fmla="*/ 2147483646 h 1254"/>
              <a:gd name="T22" fmla="*/ 0 w 491"/>
              <a:gd name="T23" fmla="*/ 2147483646 h 1254"/>
              <a:gd name="T24" fmla="*/ 0 w 491"/>
              <a:gd name="T25" fmla="*/ 2147483646 h 1254"/>
              <a:gd name="T26" fmla="*/ 2147483646 w 491"/>
              <a:gd name="T27" fmla="*/ 2147483646 h 1254"/>
              <a:gd name="T28" fmla="*/ 2147483646 w 491"/>
              <a:gd name="T29" fmla="*/ 2147483646 h 1254"/>
              <a:gd name="T30" fmla="*/ 2147483646 w 491"/>
              <a:gd name="T31" fmla="*/ 2147483646 h 1254"/>
              <a:gd name="T32" fmla="*/ 2147483646 w 491"/>
              <a:gd name="T33" fmla="*/ 2147483646 h 1254"/>
              <a:gd name="T34" fmla="*/ 2147483646 w 491"/>
              <a:gd name="T35" fmla="*/ 2147483646 h 1254"/>
              <a:gd name="T36" fmla="*/ 2147483646 w 491"/>
              <a:gd name="T37" fmla="*/ 2147483646 h 1254"/>
              <a:gd name="T38" fmla="*/ 2147483646 w 491"/>
              <a:gd name="T39" fmla="*/ 2147483646 h 1254"/>
              <a:gd name="T40" fmla="*/ 2147483646 w 491"/>
              <a:gd name="T41" fmla="*/ 2147483646 h 1254"/>
              <a:gd name="T42" fmla="*/ 2147483646 w 491"/>
              <a:gd name="T43" fmla="*/ 2147483646 h 12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91" h="1254">
                <a:moveTo>
                  <a:pt x="488" y="852"/>
                </a:moveTo>
                <a:lnTo>
                  <a:pt x="485" y="24"/>
                </a:lnTo>
                <a:lnTo>
                  <a:pt x="480" y="22"/>
                </a:lnTo>
                <a:lnTo>
                  <a:pt x="474" y="19"/>
                </a:lnTo>
                <a:lnTo>
                  <a:pt x="398" y="0"/>
                </a:lnTo>
                <a:lnTo>
                  <a:pt x="356" y="1"/>
                </a:lnTo>
                <a:lnTo>
                  <a:pt x="251" y="33"/>
                </a:lnTo>
                <a:lnTo>
                  <a:pt x="9" y="13"/>
                </a:lnTo>
                <a:lnTo>
                  <a:pt x="5" y="472"/>
                </a:lnTo>
                <a:lnTo>
                  <a:pt x="2" y="678"/>
                </a:lnTo>
                <a:lnTo>
                  <a:pt x="2" y="949"/>
                </a:lnTo>
                <a:lnTo>
                  <a:pt x="0" y="1009"/>
                </a:lnTo>
                <a:lnTo>
                  <a:pt x="0" y="1251"/>
                </a:lnTo>
                <a:lnTo>
                  <a:pt x="26" y="1251"/>
                </a:lnTo>
                <a:lnTo>
                  <a:pt x="35" y="1252"/>
                </a:lnTo>
                <a:lnTo>
                  <a:pt x="96" y="1252"/>
                </a:lnTo>
                <a:lnTo>
                  <a:pt x="194" y="1254"/>
                </a:lnTo>
                <a:lnTo>
                  <a:pt x="192" y="1122"/>
                </a:lnTo>
                <a:lnTo>
                  <a:pt x="387" y="1120"/>
                </a:lnTo>
                <a:lnTo>
                  <a:pt x="488" y="1125"/>
                </a:lnTo>
                <a:lnTo>
                  <a:pt x="491" y="852"/>
                </a:lnTo>
                <a:lnTo>
                  <a:pt x="488" y="85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1" name="Freeform 66"/>
          <p:cNvSpPr>
            <a:spLocks/>
          </p:cNvSpPr>
          <p:nvPr/>
        </p:nvSpPr>
        <p:spPr bwMode="auto">
          <a:xfrm>
            <a:off x="5293475" y="4199053"/>
            <a:ext cx="568325" cy="503237"/>
          </a:xfrm>
          <a:custGeom>
            <a:avLst/>
            <a:gdLst>
              <a:gd name="T0" fmla="*/ 2147483646 w 1073"/>
              <a:gd name="T1" fmla="*/ 2147483646 h 951"/>
              <a:gd name="T2" fmla="*/ 2147483646 w 1073"/>
              <a:gd name="T3" fmla="*/ 2147483646 h 951"/>
              <a:gd name="T4" fmla="*/ 2147483646 w 1073"/>
              <a:gd name="T5" fmla="*/ 2147483646 h 951"/>
              <a:gd name="T6" fmla="*/ 2147483646 w 1073"/>
              <a:gd name="T7" fmla="*/ 2147483646 h 951"/>
              <a:gd name="T8" fmla="*/ 2147483646 w 1073"/>
              <a:gd name="T9" fmla="*/ 2147483646 h 951"/>
              <a:gd name="T10" fmla="*/ 2147483646 w 1073"/>
              <a:gd name="T11" fmla="*/ 2147483646 h 951"/>
              <a:gd name="T12" fmla="*/ 2147483646 w 1073"/>
              <a:gd name="T13" fmla="*/ 2147483646 h 951"/>
              <a:gd name="T14" fmla="*/ 2147483646 w 1073"/>
              <a:gd name="T15" fmla="*/ 2147483646 h 951"/>
              <a:gd name="T16" fmla="*/ 0 w 1073"/>
              <a:gd name="T17" fmla="*/ 2147483646 h 951"/>
              <a:gd name="T18" fmla="*/ 2147483646 w 1073"/>
              <a:gd name="T19" fmla="*/ 0 h 951"/>
              <a:gd name="T20" fmla="*/ 2147483646 w 1073"/>
              <a:gd name="T21" fmla="*/ 2147483646 h 951"/>
              <a:gd name="T22" fmla="*/ 2147483646 w 1073"/>
              <a:gd name="T23" fmla="*/ 2147483646 h 951"/>
              <a:gd name="T24" fmla="*/ 2147483646 w 1073"/>
              <a:gd name="T25" fmla="*/ 2147483646 h 951"/>
              <a:gd name="T26" fmla="*/ 2147483646 w 1073"/>
              <a:gd name="T27" fmla="*/ 2147483646 h 951"/>
              <a:gd name="T28" fmla="*/ 2147483646 w 1073"/>
              <a:gd name="T29" fmla="*/ 2147483646 h 951"/>
              <a:gd name="T30" fmla="*/ 2147483646 w 1073"/>
              <a:gd name="T31" fmla="*/ 2147483646 h 951"/>
              <a:gd name="T32" fmla="*/ 2147483646 w 1073"/>
              <a:gd name="T33" fmla="*/ 2147483646 h 951"/>
              <a:gd name="T34" fmla="*/ 2147483646 w 1073"/>
              <a:gd name="T35" fmla="*/ 2147483646 h 95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3" h="951">
                <a:moveTo>
                  <a:pt x="1068" y="890"/>
                </a:moveTo>
                <a:lnTo>
                  <a:pt x="1067" y="951"/>
                </a:lnTo>
                <a:lnTo>
                  <a:pt x="632" y="944"/>
                </a:lnTo>
                <a:lnTo>
                  <a:pt x="557" y="938"/>
                </a:lnTo>
                <a:lnTo>
                  <a:pt x="305" y="932"/>
                </a:lnTo>
                <a:lnTo>
                  <a:pt x="206" y="930"/>
                </a:lnTo>
                <a:lnTo>
                  <a:pt x="12" y="926"/>
                </a:lnTo>
                <a:lnTo>
                  <a:pt x="24" y="393"/>
                </a:lnTo>
                <a:lnTo>
                  <a:pt x="0" y="392"/>
                </a:lnTo>
                <a:lnTo>
                  <a:pt x="8" y="0"/>
                </a:lnTo>
                <a:lnTo>
                  <a:pt x="420" y="8"/>
                </a:lnTo>
                <a:lnTo>
                  <a:pt x="632" y="153"/>
                </a:lnTo>
                <a:lnTo>
                  <a:pt x="791" y="81"/>
                </a:lnTo>
                <a:lnTo>
                  <a:pt x="783" y="408"/>
                </a:lnTo>
                <a:lnTo>
                  <a:pt x="1073" y="557"/>
                </a:lnTo>
                <a:lnTo>
                  <a:pt x="1071" y="654"/>
                </a:lnTo>
                <a:lnTo>
                  <a:pt x="1071" y="719"/>
                </a:lnTo>
                <a:lnTo>
                  <a:pt x="1068" y="89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2" name="Freeform 67"/>
          <p:cNvSpPr>
            <a:spLocks/>
          </p:cNvSpPr>
          <p:nvPr/>
        </p:nvSpPr>
        <p:spPr bwMode="auto">
          <a:xfrm>
            <a:off x="5909425" y="3727565"/>
            <a:ext cx="527050" cy="334963"/>
          </a:xfrm>
          <a:custGeom>
            <a:avLst/>
            <a:gdLst>
              <a:gd name="T0" fmla="*/ 2147483646 w 996"/>
              <a:gd name="T1" fmla="*/ 2147483646 h 634"/>
              <a:gd name="T2" fmla="*/ 2147483646 w 996"/>
              <a:gd name="T3" fmla="*/ 2147483646 h 634"/>
              <a:gd name="T4" fmla="*/ 2147483646 w 996"/>
              <a:gd name="T5" fmla="*/ 2147483646 h 634"/>
              <a:gd name="T6" fmla="*/ 2147483646 w 996"/>
              <a:gd name="T7" fmla="*/ 0 h 634"/>
              <a:gd name="T8" fmla="*/ 0 w 996"/>
              <a:gd name="T9" fmla="*/ 2147483646 h 634"/>
              <a:gd name="T10" fmla="*/ 2147483646 w 996"/>
              <a:gd name="T11" fmla="*/ 2147483646 h 634"/>
              <a:gd name="T12" fmla="*/ 2147483646 w 996"/>
              <a:gd name="T13" fmla="*/ 2147483646 h 634"/>
              <a:gd name="T14" fmla="*/ 2147483646 w 996"/>
              <a:gd name="T15" fmla="*/ 2147483646 h 634"/>
              <a:gd name="T16" fmla="*/ 2147483646 w 996"/>
              <a:gd name="T17" fmla="*/ 2147483646 h 634"/>
              <a:gd name="T18" fmla="*/ 2147483646 w 996"/>
              <a:gd name="T19" fmla="*/ 2147483646 h 634"/>
              <a:gd name="T20" fmla="*/ 2147483646 w 996"/>
              <a:gd name="T21" fmla="*/ 2147483646 h 634"/>
              <a:gd name="T22" fmla="*/ 2147483646 w 996"/>
              <a:gd name="T23" fmla="*/ 2147483646 h 634"/>
              <a:gd name="T24" fmla="*/ 2147483646 w 996"/>
              <a:gd name="T25" fmla="*/ 2147483646 h 634"/>
              <a:gd name="T26" fmla="*/ 2147483646 w 996"/>
              <a:gd name="T27" fmla="*/ 2147483646 h 6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6" h="634">
                <a:moveTo>
                  <a:pt x="972" y="10"/>
                </a:moveTo>
                <a:lnTo>
                  <a:pt x="588" y="1"/>
                </a:lnTo>
                <a:lnTo>
                  <a:pt x="346" y="9"/>
                </a:lnTo>
                <a:lnTo>
                  <a:pt x="3" y="0"/>
                </a:lnTo>
                <a:lnTo>
                  <a:pt x="0" y="294"/>
                </a:lnTo>
                <a:lnTo>
                  <a:pt x="28" y="295"/>
                </a:lnTo>
                <a:lnTo>
                  <a:pt x="22" y="621"/>
                </a:lnTo>
                <a:lnTo>
                  <a:pt x="310" y="634"/>
                </a:lnTo>
                <a:lnTo>
                  <a:pt x="531" y="543"/>
                </a:lnTo>
                <a:lnTo>
                  <a:pt x="993" y="543"/>
                </a:lnTo>
                <a:lnTo>
                  <a:pt x="996" y="312"/>
                </a:lnTo>
                <a:lnTo>
                  <a:pt x="970" y="312"/>
                </a:lnTo>
                <a:lnTo>
                  <a:pt x="970" y="70"/>
                </a:lnTo>
                <a:lnTo>
                  <a:pt x="972" y="1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3" name="Freeform 68"/>
          <p:cNvSpPr>
            <a:spLocks/>
          </p:cNvSpPr>
          <p:nvPr/>
        </p:nvSpPr>
        <p:spPr bwMode="auto">
          <a:xfrm>
            <a:off x="5445875" y="3557703"/>
            <a:ext cx="477838" cy="498475"/>
          </a:xfrm>
          <a:custGeom>
            <a:avLst/>
            <a:gdLst>
              <a:gd name="T0" fmla="*/ 2147483646 w 903"/>
              <a:gd name="T1" fmla="*/ 2147483646 h 941"/>
              <a:gd name="T2" fmla="*/ 2147483646 w 903"/>
              <a:gd name="T3" fmla="*/ 2147483646 h 941"/>
              <a:gd name="T4" fmla="*/ 2147483646 w 903"/>
              <a:gd name="T5" fmla="*/ 2147483646 h 941"/>
              <a:gd name="T6" fmla="*/ 2147483646 w 903"/>
              <a:gd name="T7" fmla="*/ 2147483646 h 941"/>
              <a:gd name="T8" fmla="*/ 2147483646 w 903"/>
              <a:gd name="T9" fmla="*/ 2147483646 h 941"/>
              <a:gd name="T10" fmla="*/ 2147483646 w 903"/>
              <a:gd name="T11" fmla="*/ 2147483646 h 941"/>
              <a:gd name="T12" fmla="*/ 2147483646 w 903"/>
              <a:gd name="T13" fmla="*/ 2147483646 h 941"/>
              <a:gd name="T14" fmla="*/ 0 w 903"/>
              <a:gd name="T15" fmla="*/ 2147483646 h 941"/>
              <a:gd name="T16" fmla="*/ 2147483646 w 903"/>
              <a:gd name="T17" fmla="*/ 2147483646 h 941"/>
              <a:gd name="T18" fmla="*/ 2147483646 w 903"/>
              <a:gd name="T19" fmla="*/ 2147483646 h 941"/>
              <a:gd name="T20" fmla="*/ 2147483646 w 903"/>
              <a:gd name="T21" fmla="*/ 0 h 941"/>
              <a:gd name="T22" fmla="*/ 2147483646 w 903"/>
              <a:gd name="T23" fmla="*/ 2147483646 h 941"/>
              <a:gd name="T24" fmla="*/ 2147483646 w 903"/>
              <a:gd name="T25" fmla="*/ 2147483646 h 941"/>
              <a:gd name="T26" fmla="*/ 2147483646 w 903"/>
              <a:gd name="T27" fmla="*/ 2147483646 h 941"/>
              <a:gd name="T28" fmla="*/ 2147483646 w 903"/>
              <a:gd name="T29" fmla="*/ 2147483646 h 941"/>
              <a:gd name="T30" fmla="*/ 2147483646 w 903"/>
              <a:gd name="T31" fmla="*/ 2147483646 h 941"/>
              <a:gd name="T32" fmla="*/ 2147483646 w 903"/>
              <a:gd name="T33" fmla="*/ 2147483646 h 941"/>
              <a:gd name="T34" fmla="*/ 2147483646 w 903"/>
              <a:gd name="T35" fmla="*/ 2147483646 h 941"/>
              <a:gd name="T36" fmla="*/ 2147483646 w 903"/>
              <a:gd name="T37" fmla="*/ 2147483646 h 941"/>
              <a:gd name="T38" fmla="*/ 2147483646 w 903"/>
              <a:gd name="T39" fmla="*/ 2147483646 h 94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03" h="941">
                <a:moveTo>
                  <a:pt x="903" y="615"/>
                </a:moveTo>
                <a:lnTo>
                  <a:pt x="897" y="941"/>
                </a:lnTo>
                <a:lnTo>
                  <a:pt x="702" y="936"/>
                </a:lnTo>
                <a:lnTo>
                  <a:pt x="702" y="935"/>
                </a:lnTo>
                <a:lnTo>
                  <a:pt x="509" y="930"/>
                </a:lnTo>
                <a:lnTo>
                  <a:pt x="315" y="927"/>
                </a:lnTo>
                <a:lnTo>
                  <a:pt x="159" y="594"/>
                </a:lnTo>
                <a:lnTo>
                  <a:pt x="0" y="479"/>
                </a:lnTo>
                <a:lnTo>
                  <a:pt x="11" y="192"/>
                </a:lnTo>
                <a:lnTo>
                  <a:pt x="110" y="194"/>
                </a:lnTo>
                <a:lnTo>
                  <a:pt x="116" y="0"/>
                </a:lnTo>
                <a:lnTo>
                  <a:pt x="125" y="9"/>
                </a:lnTo>
                <a:lnTo>
                  <a:pt x="344" y="15"/>
                </a:lnTo>
                <a:lnTo>
                  <a:pt x="353" y="15"/>
                </a:lnTo>
                <a:lnTo>
                  <a:pt x="513" y="21"/>
                </a:lnTo>
                <a:lnTo>
                  <a:pt x="504" y="210"/>
                </a:lnTo>
                <a:lnTo>
                  <a:pt x="881" y="224"/>
                </a:lnTo>
                <a:lnTo>
                  <a:pt x="878" y="320"/>
                </a:lnTo>
                <a:lnTo>
                  <a:pt x="875" y="614"/>
                </a:lnTo>
                <a:lnTo>
                  <a:pt x="903" y="6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4" name="Freeform 69"/>
          <p:cNvSpPr>
            <a:spLocks/>
          </p:cNvSpPr>
          <p:nvPr/>
        </p:nvSpPr>
        <p:spPr bwMode="auto">
          <a:xfrm>
            <a:off x="5090275" y="3249728"/>
            <a:ext cx="417513" cy="604837"/>
          </a:xfrm>
          <a:custGeom>
            <a:avLst/>
            <a:gdLst>
              <a:gd name="T0" fmla="*/ 2147483646 w 788"/>
              <a:gd name="T1" fmla="*/ 2147483646 h 1143"/>
              <a:gd name="T2" fmla="*/ 2147483646 w 788"/>
              <a:gd name="T3" fmla="*/ 2147483646 h 1143"/>
              <a:gd name="T4" fmla="*/ 2147483646 w 788"/>
              <a:gd name="T5" fmla="*/ 2147483646 h 1143"/>
              <a:gd name="T6" fmla="*/ 2147483646 w 788"/>
              <a:gd name="T7" fmla="*/ 2147483646 h 1143"/>
              <a:gd name="T8" fmla="*/ 2147483646 w 788"/>
              <a:gd name="T9" fmla="*/ 2147483646 h 1143"/>
              <a:gd name="T10" fmla="*/ 2147483646 w 788"/>
              <a:gd name="T11" fmla="*/ 2147483646 h 1143"/>
              <a:gd name="T12" fmla="*/ 2147483646 w 788"/>
              <a:gd name="T13" fmla="*/ 0 h 1143"/>
              <a:gd name="T14" fmla="*/ 2147483646 w 788"/>
              <a:gd name="T15" fmla="*/ 2147483646 h 1143"/>
              <a:gd name="T16" fmla="*/ 2147483646 w 788"/>
              <a:gd name="T17" fmla="*/ 2147483646 h 1143"/>
              <a:gd name="T18" fmla="*/ 2147483646 w 788"/>
              <a:gd name="T19" fmla="*/ 2147483646 h 1143"/>
              <a:gd name="T20" fmla="*/ 2147483646 w 788"/>
              <a:gd name="T21" fmla="*/ 2147483646 h 1143"/>
              <a:gd name="T22" fmla="*/ 2147483646 w 788"/>
              <a:gd name="T23" fmla="*/ 2147483646 h 1143"/>
              <a:gd name="T24" fmla="*/ 0 w 788"/>
              <a:gd name="T25" fmla="*/ 2147483646 h 1143"/>
              <a:gd name="T26" fmla="*/ 2147483646 w 788"/>
              <a:gd name="T27" fmla="*/ 2147483646 h 1143"/>
              <a:gd name="T28" fmla="*/ 2147483646 w 788"/>
              <a:gd name="T29" fmla="*/ 2147483646 h 1143"/>
              <a:gd name="T30" fmla="*/ 2147483646 w 788"/>
              <a:gd name="T31" fmla="*/ 2147483646 h 1143"/>
              <a:gd name="T32" fmla="*/ 2147483646 w 788"/>
              <a:gd name="T33" fmla="*/ 2147483646 h 1143"/>
              <a:gd name="T34" fmla="*/ 2147483646 w 788"/>
              <a:gd name="T35" fmla="*/ 2147483646 h 1143"/>
              <a:gd name="T36" fmla="*/ 2147483646 w 788"/>
              <a:gd name="T37" fmla="*/ 2147483646 h 1143"/>
              <a:gd name="T38" fmla="*/ 2147483646 w 788"/>
              <a:gd name="T39" fmla="*/ 2147483646 h 1143"/>
              <a:gd name="T40" fmla="*/ 2147483646 w 788"/>
              <a:gd name="T41" fmla="*/ 2147483646 h 1143"/>
              <a:gd name="T42" fmla="*/ 2147483646 w 788"/>
              <a:gd name="T43" fmla="*/ 2147483646 h 114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88" h="1143">
                <a:moveTo>
                  <a:pt x="788" y="582"/>
                </a:moveTo>
                <a:lnTo>
                  <a:pt x="576" y="375"/>
                </a:lnTo>
                <a:lnTo>
                  <a:pt x="416" y="218"/>
                </a:lnTo>
                <a:lnTo>
                  <a:pt x="419" y="21"/>
                </a:lnTo>
                <a:lnTo>
                  <a:pt x="225" y="17"/>
                </a:lnTo>
                <a:lnTo>
                  <a:pt x="137" y="9"/>
                </a:lnTo>
                <a:lnTo>
                  <a:pt x="33" y="0"/>
                </a:lnTo>
                <a:lnTo>
                  <a:pt x="29" y="116"/>
                </a:lnTo>
                <a:lnTo>
                  <a:pt x="27" y="125"/>
                </a:lnTo>
                <a:lnTo>
                  <a:pt x="20" y="368"/>
                </a:lnTo>
                <a:lnTo>
                  <a:pt x="11" y="564"/>
                </a:lnTo>
                <a:lnTo>
                  <a:pt x="17" y="566"/>
                </a:lnTo>
                <a:lnTo>
                  <a:pt x="0" y="977"/>
                </a:lnTo>
                <a:lnTo>
                  <a:pt x="53" y="953"/>
                </a:lnTo>
                <a:lnTo>
                  <a:pt x="137" y="1064"/>
                </a:lnTo>
                <a:lnTo>
                  <a:pt x="137" y="1143"/>
                </a:lnTo>
                <a:lnTo>
                  <a:pt x="203" y="1116"/>
                </a:lnTo>
                <a:lnTo>
                  <a:pt x="357" y="1124"/>
                </a:lnTo>
                <a:lnTo>
                  <a:pt x="672" y="1061"/>
                </a:lnTo>
                <a:lnTo>
                  <a:pt x="683" y="774"/>
                </a:lnTo>
                <a:lnTo>
                  <a:pt x="782" y="776"/>
                </a:lnTo>
                <a:lnTo>
                  <a:pt x="788" y="5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5" name="Freeform 70"/>
          <p:cNvSpPr>
            <a:spLocks/>
          </p:cNvSpPr>
          <p:nvPr/>
        </p:nvSpPr>
        <p:spPr bwMode="auto">
          <a:xfrm>
            <a:off x="6065000" y="3892665"/>
            <a:ext cx="469900" cy="660400"/>
          </a:xfrm>
          <a:custGeom>
            <a:avLst/>
            <a:gdLst>
              <a:gd name="T0" fmla="*/ 2147483646 w 887"/>
              <a:gd name="T1" fmla="*/ 2147483646 h 1248"/>
              <a:gd name="T2" fmla="*/ 2147483646 w 887"/>
              <a:gd name="T3" fmla="*/ 2147483646 h 1248"/>
              <a:gd name="T4" fmla="*/ 2147483646 w 887"/>
              <a:gd name="T5" fmla="*/ 2147483646 h 1248"/>
              <a:gd name="T6" fmla="*/ 2147483646 w 887"/>
              <a:gd name="T7" fmla="*/ 2147483646 h 1248"/>
              <a:gd name="T8" fmla="*/ 2147483646 w 887"/>
              <a:gd name="T9" fmla="*/ 0 h 1248"/>
              <a:gd name="T10" fmla="*/ 2147483646 w 887"/>
              <a:gd name="T11" fmla="*/ 2147483646 h 1248"/>
              <a:gd name="T12" fmla="*/ 2147483646 w 887"/>
              <a:gd name="T13" fmla="*/ 2147483646 h 1248"/>
              <a:gd name="T14" fmla="*/ 2147483646 w 887"/>
              <a:gd name="T15" fmla="*/ 2147483646 h 1248"/>
              <a:gd name="T16" fmla="*/ 2147483646 w 887"/>
              <a:gd name="T17" fmla="*/ 2147483646 h 1248"/>
              <a:gd name="T18" fmla="*/ 2147483646 w 887"/>
              <a:gd name="T19" fmla="*/ 2147483646 h 1248"/>
              <a:gd name="T20" fmla="*/ 0 w 887"/>
              <a:gd name="T21" fmla="*/ 2147483646 h 1248"/>
              <a:gd name="T22" fmla="*/ 2147483646 w 887"/>
              <a:gd name="T23" fmla="*/ 2147483646 h 1248"/>
              <a:gd name="T24" fmla="*/ 2147483646 w 887"/>
              <a:gd name="T25" fmla="*/ 2147483646 h 1248"/>
              <a:gd name="T26" fmla="*/ 2147483646 w 887"/>
              <a:gd name="T27" fmla="*/ 2147483646 h 1248"/>
              <a:gd name="T28" fmla="*/ 2147483646 w 887"/>
              <a:gd name="T29" fmla="*/ 2147483646 h 1248"/>
              <a:gd name="T30" fmla="*/ 2147483646 w 887"/>
              <a:gd name="T31" fmla="*/ 2147483646 h 1248"/>
              <a:gd name="T32" fmla="*/ 2147483646 w 887"/>
              <a:gd name="T33" fmla="*/ 2147483646 h 1248"/>
              <a:gd name="T34" fmla="*/ 2147483646 w 887"/>
              <a:gd name="T35" fmla="*/ 2147483646 h 1248"/>
              <a:gd name="T36" fmla="*/ 2147483646 w 887"/>
              <a:gd name="T37" fmla="*/ 2147483646 h 1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87" h="1248">
                <a:moveTo>
                  <a:pt x="887" y="3"/>
                </a:moveTo>
                <a:lnTo>
                  <a:pt x="869" y="3"/>
                </a:lnTo>
                <a:lnTo>
                  <a:pt x="771" y="1"/>
                </a:lnTo>
                <a:lnTo>
                  <a:pt x="710" y="1"/>
                </a:lnTo>
                <a:lnTo>
                  <a:pt x="701" y="0"/>
                </a:lnTo>
                <a:lnTo>
                  <a:pt x="698" y="231"/>
                </a:lnTo>
                <a:lnTo>
                  <a:pt x="236" y="231"/>
                </a:lnTo>
                <a:lnTo>
                  <a:pt x="15" y="322"/>
                </a:lnTo>
                <a:lnTo>
                  <a:pt x="5" y="1005"/>
                </a:lnTo>
                <a:lnTo>
                  <a:pt x="2" y="1005"/>
                </a:lnTo>
                <a:lnTo>
                  <a:pt x="0" y="1239"/>
                </a:lnTo>
                <a:lnTo>
                  <a:pt x="51" y="1240"/>
                </a:lnTo>
                <a:lnTo>
                  <a:pt x="272" y="1246"/>
                </a:lnTo>
                <a:lnTo>
                  <a:pt x="387" y="1248"/>
                </a:lnTo>
                <a:lnTo>
                  <a:pt x="389" y="1011"/>
                </a:lnTo>
                <a:lnTo>
                  <a:pt x="393" y="814"/>
                </a:lnTo>
                <a:lnTo>
                  <a:pt x="879" y="820"/>
                </a:lnTo>
                <a:lnTo>
                  <a:pt x="885" y="346"/>
                </a:lnTo>
                <a:lnTo>
                  <a:pt x="887" y="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6" name="Freeform 71"/>
          <p:cNvSpPr>
            <a:spLocks/>
          </p:cNvSpPr>
          <p:nvPr/>
        </p:nvSpPr>
        <p:spPr bwMode="auto">
          <a:xfrm>
            <a:off x="5707813" y="4049828"/>
            <a:ext cx="365125" cy="498475"/>
          </a:xfrm>
          <a:custGeom>
            <a:avLst/>
            <a:gdLst>
              <a:gd name="T0" fmla="*/ 2147483646 w 690"/>
              <a:gd name="T1" fmla="*/ 2147483646 h 941"/>
              <a:gd name="T2" fmla="*/ 2147483646 w 690"/>
              <a:gd name="T3" fmla="*/ 2147483646 h 941"/>
              <a:gd name="T4" fmla="*/ 2147483646 w 690"/>
              <a:gd name="T5" fmla="*/ 2147483646 h 941"/>
              <a:gd name="T6" fmla="*/ 2147483646 w 690"/>
              <a:gd name="T7" fmla="*/ 2147483646 h 941"/>
              <a:gd name="T8" fmla="*/ 2147483646 w 690"/>
              <a:gd name="T9" fmla="*/ 2147483646 h 941"/>
              <a:gd name="T10" fmla="*/ 2147483646 w 690"/>
              <a:gd name="T11" fmla="*/ 0 h 941"/>
              <a:gd name="T12" fmla="*/ 2147483646 w 690"/>
              <a:gd name="T13" fmla="*/ 2147483646 h 941"/>
              <a:gd name="T14" fmla="*/ 2147483646 w 690"/>
              <a:gd name="T15" fmla="*/ 2147483646 h 941"/>
              <a:gd name="T16" fmla="*/ 2147483646 w 690"/>
              <a:gd name="T17" fmla="*/ 2147483646 h 941"/>
              <a:gd name="T18" fmla="*/ 0 w 690"/>
              <a:gd name="T19" fmla="*/ 2147483646 h 941"/>
              <a:gd name="T20" fmla="*/ 2147483646 w 690"/>
              <a:gd name="T21" fmla="*/ 2147483646 h 941"/>
              <a:gd name="T22" fmla="*/ 2147483646 w 690"/>
              <a:gd name="T23" fmla="*/ 2147483646 h 941"/>
              <a:gd name="T24" fmla="*/ 2147483646 w 690"/>
              <a:gd name="T25" fmla="*/ 2147483646 h 941"/>
              <a:gd name="T26" fmla="*/ 2147483646 w 690"/>
              <a:gd name="T27" fmla="*/ 2147483646 h 941"/>
              <a:gd name="T28" fmla="*/ 2147483646 w 690"/>
              <a:gd name="T29" fmla="*/ 2147483646 h 941"/>
              <a:gd name="T30" fmla="*/ 2147483646 w 690"/>
              <a:gd name="T31" fmla="*/ 2147483646 h 941"/>
              <a:gd name="T32" fmla="*/ 2147483646 w 690"/>
              <a:gd name="T33" fmla="*/ 2147483646 h 94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90" h="941">
                <a:moveTo>
                  <a:pt x="680" y="707"/>
                </a:moveTo>
                <a:lnTo>
                  <a:pt x="690" y="24"/>
                </a:lnTo>
                <a:lnTo>
                  <a:pt x="402" y="11"/>
                </a:lnTo>
                <a:lnTo>
                  <a:pt x="207" y="6"/>
                </a:lnTo>
                <a:lnTo>
                  <a:pt x="207" y="5"/>
                </a:lnTo>
                <a:lnTo>
                  <a:pt x="14" y="0"/>
                </a:lnTo>
                <a:lnTo>
                  <a:pt x="14" y="48"/>
                </a:lnTo>
                <a:lnTo>
                  <a:pt x="9" y="329"/>
                </a:lnTo>
                <a:lnTo>
                  <a:pt x="8" y="363"/>
                </a:lnTo>
                <a:lnTo>
                  <a:pt x="0" y="690"/>
                </a:lnTo>
                <a:lnTo>
                  <a:pt x="290" y="839"/>
                </a:lnTo>
                <a:lnTo>
                  <a:pt x="288" y="936"/>
                </a:lnTo>
                <a:lnTo>
                  <a:pt x="405" y="935"/>
                </a:lnTo>
                <a:lnTo>
                  <a:pt x="507" y="938"/>
                </a:lnTo>
                <a:lnTo>
                  <a:pt x="675" y="941"/>
                </a:lnTo>
                <a:lnTo>
                  <a:pt x="677" y="707"/>
                </a:lnTo>
                <a:lnTo>
                  <a:pt x="680" y="7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7" name="Freeform 72"/>
          <p:cNvSpPr>
            <a:spLocks/>
          </p:cNvSpPr>
          <p:nvPr/>
        </p:nvSpPr>
        <p:spPr bwMode="auto">
          <a:xfrm>
            <a:off x="5990388" y="5207115"/>
            <a:ext cx="400050" cy="674688"/>
          </a:xfrm>
          <a:custGeom>
            <a:avLst/>
            <a:gdLst>
              <a:gd name="T0" fmla="*/ 2147483646 w 816"/>
              <a:gd name="T1" fmla="*/ 2147483646 h 1254"/>
              <a:gd name="T2" fmla="*/ 2147483646 w 816"/>
              <a:gd name="T3" fmla="*/ 2147483646 h 1254"/>
              <a:gd name="T4" fmla="*/ 2147483646 w 816"/>
              <a:gd name="T5" fmla="*/ 2147483646 h 1254"/>
              <a:gd name="T6" fmla="*/ 2147483646 w 816"/>
              <a:gd name="T7" fmla="*/ 2147483646 h 1254"/>
              <a:gd name="T8" fmla="*/ 2147483646 w 816"/>
              <a:gd name="T9" fmla="*/ 0 h 1254"/>
              <a:gd name="T10" fmla="*/ 2147483646 w 816"/>
              <a:gd name="T11" fmla="*/ 0 h 1254"/>
              <a:gd name="T12" fmla="*/ 2147483646 w 816"/>
              <a:gd name="T13" fmla="*/ 2147483646 h 1254"/>
              <a:gd name="T14" fmla="*/ 2147483646 w 816"/>
              <a:gd name="T15" fmla="*/ 2147483646 h 1254"/>
              <a:gd name="T16" fmla="*/ 2147483646 w 816"/>
              <a:gd name="T17" fmla="*/ 2147483646 h 1254"/>
              <a:gd name="T18" fmla="*/ 2147483646 w 816"/>
              <a:gd name="T19" fmla="*/ 2147483646 h 1254"/>
              <a:gd name="T20" fmla="*/ 2147483646 w 816"/>
              <a:gd name="T21" fmla="*/ 2147483646 h 1254"/>
              <a:gd name="T22" fmla="*/ 0 w 816"/>
              <a:gd name="T23" fmla="*/ 2147483646 h 1254"/>
              <a:gd name="T24" fmla="*/ 2147483646 w 816"/>
              <a:gd name="T25" fmla="*/ 2147483646 h 1254"/>
              <a:gd name="T26" fmla="*/ 2147483646 w 816"/>
              <a:gd name="T27" fmla="*/ 2147483646 h 1254"/>
              <a:gd name="T28" fmla="*/ 2147483646 w 816"/>
              <a:gd name="T29" fmla="*/ 2147483646 h 1254"/>
              <a:gd name="T30" fmla="*/ 2147483646 w 816"/>
              <a:gd name="T31" fmla="*/ 2147483646 h 1254"/>
              <a:gd name="T32" fmla="*/ 2147483646 w 816"/>
              <a:gd name="T33" fmla="*/ 2147483646 h 1254"/>
              <a:gd name="T34" fmla="*/ 2147483646 w 816"/>
              <a:gd name="T35" fmla="*/ 2147483646 h 125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16" h="1254">
                <a:moveTo>
                  <a:pt x="812" y="376"/>
                </a:moveTo>
                <a:lnTo>
                  <a:pt x="815" y="126"/>
                </a:lnTo>
                <a:lnTo>
                  <a:pt x="816" y="16"/>
                </a:lnTo>
                <a:lnTo>
                  <a:pt x="435" y="12"/>
                </a:lnTo>
                <a:lnTo>
                  <a:pt x="245" y="0"/>
                </a:lnTo>
                <a:lnTo>
                  <a:pt x="56" y="0"/>
                </a:lnTo>
                <a:lnTo>
                  <a:pt x="53" y="135"/>
                </a:lnTo>
                <a:lnTo>
                  <a:pt x="47" y="406"/>
                </a:lnTo>
                <a:lnTo>
                  <a:pt x="14" y="588"/>
                </a:lnTo>
                <a:lnTo>
                  <a:pt x="11" y="688"/>
                </a:lnTo>
                <a:lnTo>
                  <a:pt x="9" y="757"/>
                </a:lnTo>
                <a:lnTo>
                  <a:pt x="0" y="1252"/>
                </a:lnTo>
                <a:lnTo>
                  <a:pt x="210" y="1254"/>
                </a:lnTo>
                <a:lnTo>
                  <a:pt x="650" y="1252"/>
                </a:lnTo>
                <a:lnTo>
                  <a:pt x="786" y="1251"/>
                </a:lnTo>
                <a:lnTo>
                  <a:pt x="783" y="604"/>
                </a:lnTo>
                <a:lnTo>
                  <a:pt x="809" y="604"/>
                </a:lnTo>
                <a:lnTo>
                  <a:pt x="812" y="37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8" name="Freeform 73"/>
          <p:cNvSpPr>
            <a:spLocks/>
          </p:cNvSpPr>
          <p:nvPr/>
        </p:nvSpPr>
        <p:spPr bwMode="auto">
          <a:xfrm>
            <a:off x="6269788" y="4322878"/>
            <a:ext cx="609600" cy="447675"/>
          </a:xfrm>
          <a:custGeom>
            <a:avLst/>
            <a:gdLst>
              <a:gd name="T0" fmla="*/ 2147483646 w 1152"/>
              <a:gd name="T1" fmla="*/ 2147483646 h 846"/>
              <a:gd name="T2" fmla="*/ 2147483646 w 1152"/>
              <a:gd name="T3" fmla="*/ 2147483646 h 846"/>
              <a:gd name="T4" fmla="*/ 2147483646 w 1152"/>
              <a:gd name="T5" fmla="*/ 2147483646 h 846"/>
              <a:gd name="T6" fmla="*/ 2147483646 w 1152"/>
              <a:gd name="T7" fmla="*/ 2147483646 h 846"/>
              <a:gd name="T8" fmla="*/ 2147483646 w 1152"/>
              <a:gd name="T9" fmla="*/ 2147483646 h 846"/>
              <a:gd name="T10" fmla="*/ 2147483646 w 1152"/>
              <a:gd name="T11" fmla="*/ 2147483646 h 846"/>
              <a:gd name="T12" fmla="*/ 2147483646 w 1152"/>
              <a:gd name="T13" fmla="*/ 2147483646 h 846"/>
              <a:gd name="T14" fmla="*/ 2147483646 w 1152"/>
              <a:gd name="T15" fmla="*/ 2147483646 h 846"/>
              <a:gd name="T16" fmla="*/ 2147483646 w 1152"/>
              <a:gd name="T17" fmla="*/ 2147483646 h 846"/>
              <a:gd name="T18" fmla="*/ 2147483646 w 1152"/>
              <a:gd name="T19" fmla="*/ 2147483646 h 846"/>
              <a:gd name="T20" fmla="*/ 0 w 1152"/>
              <a:gd name="T21" fmla="*/ 2147483646 h 846"/>
              <a:gd name="T22" fmla="*/ 2147483646 w 1152"/>
              <a:gd name="T23" fmla="*/ 2147483646 h 846"/>
              <a:gd name="T24" fmla="*/ 2147483646 w 1152"/>
              <a:gd name="T25" fmla="*/ 0 h 846"/>
              <a:gd name="T26" fmla="*/ 2147483646 w 1152"/>
              <a:gd name="T27" fmla="*/ 2147483646 h 846"/>
              <a:gd name="T28" fmla="*/ 2147483646 w 1152"/>
              <a:gd name="T29" fmla="*/ 2147483646 h 846"/>
              <a:gd name="T30" fmla="*/ 2147483646 w 1152"/>
              <a:gd name="T31" fmla="*/ 2147483646 h 846"/>
              <a:gd name="T32" fmla="*/ 2147483646 w 1152"/>
              <a:gd name="T33" fmla="*/ 2147483646 h 846"/>
              <a:gd name="T34" fmla="*/ 2147483646 w 1152"/>
              <a:gd name="T35" fmla="*/ 2147483646 h 846"/>
              <a:gd name="T36" fmla="*/ 2147483646 w 1152"/>
              <a:gd name="T37" fmla="*/ 2147483646 h 8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52" h="846">
                <a:moveTo>
                  <a:pt x="1151" y="387"/>
                </a:moveTo>
                <a:lnTo>
                  <a:pt x="1149" y="458"/>
                </a:lnTo>
                <a:lnTo>
                  <a:pt x="873" y="447"/>
                </a:lnTo>
                <a:lnTo>
                  <a:pt x="870" y="645"/>
                </a:lnTo>
                <a:lnTo>
                  <a:pt x="1050" y="846"/>
                </a:lnTo>
                <a:lnTo>
                  <a:pt x="762" y="840"/>
                </a:lnTo>
                <a:lnTo>
                  <a:pt x="677" y="840"/>
                </a:lnTo>
                <a:lnTo>
                  <a:pt x="285" y="830"/>
                </a:lnTo>
                <a:lnTo>
                  <a:pt x="96" y="827"/>
                </a:lnTo>
                <a:lnTo>
                  <a:pt x="96" y="434"/>
                </a:lnTo>
                <a:lnTo>
                  <a:pt x="0" y="434"/>
                </a:lnTo>
                <a:lnTo>
                  <a:pt x="2" y="197"/>
                </a:lnTo>
                <a:lnTo>
                  <a:pt x="6" y="0"/>
                </a:lnTo>
                <a:lnTo>
                  <a:pt x="492" y="6"/>
                </a:lnTo>
                <a:lnTo>
                  <a:pt x="881" y="11"/>
                </a:lnTo>
                <a:lnTo>
                  <a:pt x="876" y="207"/>
                </a:lnTo>
                <a:lnTo>
                  <a:pt x="1152" y="212"/>
                </a:lnTo>
                <a:lnTo>
                  <a:pt x="1149" y="375"/>
                </a:lnTo>
                <a:lnTo>
                  <a:pt x="1151" y="3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49" name="Freeform 74"/>
          <p:cNvSpPr>
            <a:spLocks/>
          </p:cNvSpPr>
          <p:nvPr/>
        </p:nvSpPr>
        <p:spPr bwMode="auto">
          <a:xfrm>
            <a:off x="5247438" y="5181715"/>
            <a:ext cx="763587" cy="334963"/>
          </a:xfrm>
          <a:custGeom>
            <a:avLst/>
            <a:gdLst>
              <a:gd name="T0" fmla="*/ 2147483646 w 1442"/>
              <a:gd name="T1" fmla="*/ 2147483646 h 621"/>
              <a:gd name="T2" fmla="*/ 2147483646 w 1442"/>
              <a:gd name="T3" fmla="*/ 2147483646 h 621"/>
              <a:gd name="T4" fmla="*/ 2147483646 w 1442"/>
              <a:gd name="T5" fmla="*/ 2147483646 h 621"/>
              <a:gd name="T6" fmla="*/ 2147483646 w 1442"/>
              <a:gd name="T7" fmla="*/ 2147483646 h 621"/>
              <a:gd name="T8" fmla="*/ 2147483646 w 1442"/>
              <a:gd name="T9" fmla="*/ 2147483646 h 621"/>
              <a:gd name="T10" fmla="*/ 0 w 1442"/>
              <a:gd name="T11" fmla="*/ 2147483646 h 621"/>
              <a:gd name="T12" fmla="*/ 2147483646 w 1442"/>
              <a:gd name="T13" fmla="*/ 2147483646 h 621"/>
              <a:gd name="T14" fmla="*/ 2147483646 w 1442"/>
              <a:gd name="T15" fmla="*/ 0 h 621"/>
              <a:gd name="T16" fmla="*/ 2147483646 w 1442"/>
              <a:gd name="T17" fmla="*/ 2147483646 h 621"/>
              <a:gd name="T18" fmla="*/ 2147483646 w 1442"/>
              <a:gd name="T19" fmla="*/ 2147483646 h 621"/>
              <a:gd name="T20" fmla="*/ 2147483646 w 1442"/>
              <a:gd name="T21" fmla="*/ 2147483646 h 621"/>
              <a:gd name="T22" fmla="*/ 2147483646 w 1442"/>
              <a:gd name="T23" fmla="*/ 2147483646 h 621"/>
              <a:gd name="T24" fmla="*/ 2147483646 w 1442"/>
              <a:gd name="T25" fmla="*/ 2147483646 h 621"/>
              <a:gd name="T26" fmla="*/ 2147483646 w 1442"/>
              <a:gd name="T27" fmla="*/ 2147483646 h 621"/>
              <a:gd name="T28" fmla="*/ 2147483646 w 1442"/>
              <a:gd name="T29" fmla="*/ 2147483646 h 621"/>
              <a:gd name="T30" fmla="*/ 2147483646 w 1442"/>
              <a:gd name="T31" fmla="*/ 2147483646 h 621"/>
              <a:gd name="T32" fmla="*/ 2147483646 w 1442"/>
              <a:gd name="T33" fmla="*/ 2147483646 h 621"/>
              <a:gd name="T34" fmla="*/ 2147483646 w 1442"/>
              <a:gd name="T35" fmla="*/ 2147483646 h 621"/>
              <a:gd name="T36" fmla="*/ 2147483646 w 1442"/>
              <a:gd name="T37" fmla="*/ 2147483646 h 6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42" h="621">
                <a:moveTo>
                  <a:pt x="1433" y="439"/>
                </a:moveTo>
                <a:lnTo>
                  <a:pt x="1400" y="621"/>
                </a:lnTo>
                <a:lnTo>
                  <a:pt x="938" y="609"/>
                </a:lnTo>
                <a:lnTo>
                  <a:pt x="770" y="606"/>
                </a:lnTo>
                <a:lnTo>
                  <a:pt x="254" y="594"/>
                </a:lnTo>
                <a:lnTo>
                  <a:pt x="0" y="588"/>
                </a:lnTo>
                <a:lnTo>
                  <a:pt x="8" y="159"/>
                </a:lnTo>
                <a:lnTo>
                  <a:pt x="12" y="0"/>
                </a:lnTo>
                <a:lnTo>
                  <a:pt x="128" y="4"/>
                </a:lnTo>
                <a:lnTo>
                  <a:pt x="171" y="4"/>
                </a:lnTo>
                <a:lnTo>
                  <a:pt x="392" y="7"/>
                </a:lnTo>
                <a:lnTo>
                  <a:pt x="719" y="16"/>
                </a:lnTo>
                <a:lnTo>
                  <a:pt x="1062" y="21"/>
                </a:lnTo>
                <a:lnTo>
                  <a:pt x="1155" y="24"/>
                </a:lnTo>
                <a:lnTo>
                  <a:pt x="1158" y="24"/>
                </a:lnTo>
                <a:lnTo>
                  <a:pt x="1377" y="31"/>
                </a:lnTo>
                <a:lnTo>
                  <a:pt x="1442" y="33"/>
                </a:lnTo>
                <a:lnTo>
                  <a:pt x="1439" y="168"/>
                </a:lnTo>
                <a:lnTo>
                  <a:pt x="1433" y="43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0" name="Freeform 76"/>
          <p:cNvSpPr>
            <a:spLocks/>
          </p:cNvSpPr>
          <p:nvPr/>
        </p:nvSpPr>
        <p:spPr bwMode="auto">
          <a:xfrm>
            <a:off x="5374438" y="5496040"/>
            <a:ext cx="614362" cy="368300"/>
          </a:xfrm>
          <a:custGeom>
            <a:avLst/>
            <a:gdLst>
              <a:gd name="T0" fmla="*/ 2147483646 w 1160"/>
              <a:gd name="T1" fmla="*/ 2147483646 h 696"/>
              <a:gd name="T2" fmla="*/ 2147483646 w 1160"/>
              <a:gd name="T3" fmla="*/ 2147483646 h 696"/>
              <a:gd name="T4" fmla="*/ 2147483646 w 1160"/>
              <a:gd name="T5" fmla="*/ 2147483646 h 696"/>
              <a:gd name="T6" fmla="*/ 2147483646 w 1160"/>
              <a:gd name="T7" fmla="*/ 2147483646 h 696"/>
              <a:gd name="T8" fmla="*/ 2147483646 w 1160"/>
              <a:gd name="T9" fmla="*/ 2147483646 h 696"/>
              <a:gd name="T10" fmla="*/ 2147483646 w 1160"/>
              <a:gd name="T11" fmla="*/ 2147483646 h 696"/>
              <a:gd name="T12" fmla="*/ 2147483646 w 1160"/>
              <a:gd name="T13" fmla="*/ 2147483646 h 696"/>
              <a:gd name="T14" fmla="*/ 2147483646 w 1160"/>
              <a:gd name="T15" fmla="*/ 2147483646 h 696"/>
              <a:gd name="T16" fmla="*/ 2147483646 w 1160"/>
              <a:gd name="T17" fmla="*/ 2147483646 h 696"/>
              <a:gd name="T18" fmla="*/ 0 w 1160"/>
              <a:gd name="T19" fmla="*/ 2147483646 h 696"/>
              <a:gd name="T20" fmla="*/ 2147483646 w 1160"/>
              <a:gd name="T21" fmla="*/ 2147483646 h 696"/>
              <a:gd name="T22" fmla="*/ 2147483646 w 1160"/>
              <a:gd name="T23" fmla="*/ 2147483646 h 696"/>
              <a:gd name="T24" fmla="*/ 2147483646 w 1160"/>
              <a:gd name="T25" fmla="*/ 0 h 696"/>
              <a:gd name="T26" fmla="*/ 2147483646 w 1160"/>
              <a:gd name="T27" fmla="*/ 2147483646 h 696"/>
              <a:gd name="T28" fmla="*/ 2147483646 w 1160"/>
              <a:gd name="T29" fmla="*/ 2147483646 h 696"/>
              <a:gd name="T30" fmla="*/ 2147483646 w 1160"/>
              <a:gd name="T31" fmla="*/ 2147483646 h 696"/>
              <a:gd name="T32" fmla="*/ 2147483646 w 1160"/>
              <a:gd name="T33" fmla="*/ 2147483646 h 696"/>
              <a:gd name="T34" fmla="*/ 2147483646 w 1160"/>
              <a:gd name="T35" fmla="*/ 2147483646 h 69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0" h="696">
                <a:moveTo>
                  <a:pt x="1155" y="196"/>
                </a:moveTo>
                <a:lnTo>
                  <a:pt x="1146" y="691"/>
                </a:lnTo>
                <a:lnTo>
                  <a:pt x="1137" y="691"/>
                </a:lnTo>
                <a:lnTo>
                  <a:pt x="1094" y="693"/>
                </a:lnTo>
                <a:lnTo>
                  <a:pt x="698" y="696"/>
                </a:lnTo>
                <a:lnTo>
                  <a:pt x="587" y="693"/>
                </a:lnTo>
                <a:lnTo>
                  <a:pt x="429" y="693"/>
                </a:lnTo>
                <a:lnTo>
                  <a:pt x="96" y="693"/>
                </a:lnTo>
                <a:lnTo>
                  <a:pt x="39" y="694"/>
                </a:lnTo>
                <a:lnTo>
                  <a:pt x="0" y="694"/>
                </a:lnTo>
                <a:lnTo>
                  <a:pt x="9" y="244"/>
                </a:lnTo>
                <a:lnTo>
                  <a:pt x="9" y="213"/>
                </a:lnTo>
                <a:lnTo>
                  <a:pt x="14" y="0"/>
                </a:lnTo>
                <a:lnTo>
                  <a:pt x="530" y="12"/>
                </a:lnTo>
                <a:lnTo>
                  <a:pt x="698" y="15"/>
                </a:lnTo>
                <a:lnTo>
                  <a:pt x="1160" y="27"/>
                </a:lnTo>
                <a:lnTo>
                  <a:pt x="1157" y="127"/>
                </a:lnTo>
                <a:lnTo>
                  <a:pt x="1155" y="1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1" name="Freeform 77"/>
          <p:cNvSpPr>
            <a:spLocks/>
          </p:cNvSpPr>
          <p:nvPr/>
        </p:nvSpPr>
        <p:spPr bwMode="auto">
          <a:xfrm>
            <a:off x="6403138" y="4768965"/>
            <a:ext cx="593725" cy="641350"/>
          </a:xfrm>
          <a:custGeom>
            <a:avLst/>
            <a:gdLst>
              <a:gd name="T0" fmla="*/ 2147483646 w 1123"/>
              <a:gd name="T1" fmla="*/ 2147483646 h 1212"/>
              <a:gd name="T2" fmla="*/ 2147483646 w 1123"/>
              <a:gd name="T3" fmla="*/ 2147483646 h 1212"/>
              <a:gd name="T4" fmla="*/ 2147483646 w 1123"/>
              <a:gd name="T5" fmla="*/ 2147483646 h 1212"/>
              <a:gd name="T6" fmla="*/ 2147483646 w 1123"/>
              <a:gd name="T7" fmla="*/ 2147483646 h 1212"/>
              <a:gd name="T8" fmla="*/ 2147483646 w 1123"/>
              <a:gd name="T9" fmla="*/ 2147483646 h 1212"/>
              <a:gd name="T10" fmla="*/ 2147483646 w 1123"/>
              <a:gd name="T11" fmla="*/ 2147483646 h 1212"/>
              <a:gd name="T12" fmla="*/ 2147483646 w 1123"/>
              <a:gd name="T13" fmla="*/ 2147483646 h 1212"/>
              <a:gd name="T14" fmla="*/ 2147483646 w 1123"/>
              <a:gd name="T15" fmla="*/ 2147483646 h 1212"/>
              <a:gd name="T16" fmla="*/ 2147483646 w 1123"/>
              <a:gd name="T17" fmla="*/ 2147483646 h 1212"/>
              <a:gd name="T18" fmla="*/ 0 w 1123"/>
              <a:gd name="T19" fmla="*/ 2147483646 h 1212"/>
              <a:gd name="T20" fmla="*/ 2147483646 w 1123"/>
              <a:gd name="T21" fmla="*/ 2147483646 h 1212"/>
              <a:gd name="T22" fmla="*/ 2147483646 w 1123"/>
              <a:gd name="T23" fmla="*/ 2147483646 h 1212"/>
              <a:gd name="T24" fmla="*/ 2147483646 w 1123"/>
              <a:gd name="T25" fmla="*/ 2147483646 h 1212"/>
              <a:gd name="T26" fmla="*/ 2147483646 w 1123"/>
              <a:gd name="T27" fmla="*/ 2147483646 h 1212"/>
              <a:gd name="T28" fmla="*/ 2147483646 w 1123"/>
              <a:gd name="T29" fmla="*/ 0 h 1212"/>
              <a:gd name="T30" fmla="*/ 2147483646 w 1123"/>
              <a:gd name="T31" fmla="*/ 2147483646 h 1212"/>
              <a:gd name="T32" fmla="*/ 2147483646 w 1123"/>
              <a:gd name="T33" fmla="*/ 2147483646 h 1212"/>
              <a:gd name="T34" fmla="*/ 2147483646 w 1123"/>
              <a:gd name="T35" fmla="*/ 2147483646 h 12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23" h="1212">
                <a:moveTo>
                  <a:pt x="784" y="16"/>
                </a:moveTo>
                <a:lnTo>
                  <a:pt x="934" y="502"/>
                </a:lnTo>
                <a:lnTo>
                  <a:pt x="1095" y="570"/>
                </a:lnTo>
                <a:lnTo>
                  <a:pt x="1123" y="735"/>
                </a:lnTo>
                <a:lnTo>
                  <a:pt x="1041" y="751"/>
                </a:lnTo>
                <a:lnTo>
                  <a:pt x="774" y="757"/>
                </a:lnTo>
                <a:lnTo>
                  <a:pt x="763" y="1212"/>
                </a:lnTo>
                <a:lnTo>
                  <a:pt x="715" y="1209"/>
                </a:lnTo>
                <a:lnTo>
                  <a:pt x="517" y="1207"/>
                </a:lnTo>
                <a:lnTo>
                  <a:pt x="0" y="1201"/>
                </a:lnTo>
                <a:lnTo>
                  <a:pt x="3" y="951"/>
                </a:lnTo>
                <a:lnTo>
                  <a:pt x="4" y="841"/>
                </a:lnTo>
                <a:lnTo>
                  <a:pt x="10" y="393"/>
                </a:lnTo>
                <a:lnTo>
                  <a:pt x="18" y="393"/>
                </a:lnTo>
                <a:lnTo>
                  <a:pt x="19" y="0"/>
                </a:lnTo>
                <a:lnTo>
                  <a:pt x="411" y="10"/>
                </a:lnTo>
                <a:lnTo>
                  <a:pt x="496" y="10"/>
                </a:lnTo>
                <a:lnTo>
                  <a:pt x="784" y="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2" name="Freeform 78"/>
          <p:cNvSpPr>
            <a:spLocks/>
          </p:cNvSpPr>
          <p:nvPr/>
        </p:nvSpPr>
        <p:spPr bwMode="auto">
          <a:xfrm>
            <a:off x="5855450" y="4545128"/>
            <a:ext cx="565150" cy="661987"/>
          </a:xfrm>
          <a:custGeom>
            <a:avLst/>
            <a:gdLst>
              <a:gd name="T0" fmla="*/ 2147483646 w 1068"/>
              <a:gd name="T1" fmla="*/ 2147483646 h 1252"/>
              <a:gd name="T2" fmla="*/ 2147483646 w 1068"/>
              <a:gd name="T3" fmla="*/ 2147483646 h 1252"/>
              <a:gd name="T4" fmla="*/ 2147483646 w 1068"/>
              <a:gd name="T5" fmla="*/ 2147483646 h 1252"/>
              <a:gd name="T6" fmla="*/ 2147483646 w 1068"/>
              <a:gd name="T7" fmla="*/ 2147483646 h 1252"/>
              <a:gd name="T8" fmla="*/ 2147483646 w 1068"/>
              <a:gd name="T9" fmla="*/ 2147483646 h 1252"/>
              <a:gd name="T10" fmla="*/ 2147483646 w 1068"/>
              <a:gd name="T11" fmla="*/ 2147483646 h 1252"/>
              <a:gd name="T12" fmla="*/ 2147483646 w 1068"/>
              <a:gd name="T13" fmla="*/ 2147483646 h 1252"/>
              <a:gd name="T14" fmla="*/ 2147483646 w 1068"/>
              <a:gd name="T15" fmla="*/ 2147483646 h 1252"/>
              <a:gd name="T16" fmla="*/ 2147483646 w 1068"/>
              <a:gd name="T17" fmla="*/ 2147483646 h 1252"/>
              <a:gd name="T18" fmla="*/ 2147483646 w 1068"/>
              <a:gd name="T19" fmla="*/ 2147483646 h 1252"/>
              <a:gd name="T20" fmla="*/ 2147483646 w 1068"/>
              <a:gd name="T21" fmla="*/ 2147483646 h 1252"/>
              <a:gd name="T22" fmla="*/ 2147483646 w 1068"/>
              <a:gd name="T23" fmla="*/ 0 h 1252"/>
              <a:gd name="T24" fmla="*/ 2147483646 w 1068"/>
              <a:gd name="T25" fmla="*/ 2147483646 h 1252"/>
              <a:gd name="T26" fmla="*/ 2147483646 w 1068"/>
              <a:gd name="T27" fmla="*/ 2147483646 h 1252"/>
              <a:gd name="T28" fmla="*/ 2147483646 w 1068"/>
              <a:gd name="T29" fmla="*/ 2147483646 h 1252"/>
              <a:gd name="T30" fmla="*/ 2147483646 w 1068"/>
              <a:gd name="T31" fmla="*/ 2147483646 h 1252"/>
              <a:gd name="T32" fmla="*/ 0 w 1068"/>
              <a:gd name="T33" fmla="*/ 2147483646 h 1252"/>
              <a:gd name="T34" fmla="*/ 2147483646 w 1068"/>
              <a:gd name="T35" fmla="*/ 2147483646 h 1252"/>
              <a:gd name="T36" fmla="*/ 2147483646 w 1068"/>
              <a:gd name="T37" fmla="*/ 2147483646 h 1252"/>
              <a:gd name="T38" fmla="*/ 2147483646 w 1068"/>
              <a:gd name="T39" fmla="*/ 2147483646 h 1252"/>
              <a:gd name="T40" fmla="*/ 2147483646 w 1068"/>
              <a:gd name="T41" fmla="*/ 2147483646 h 1252"/>
              <a:gd name="T42" fmla="*/ 2147483646 w 1068"/>
              <a:gd name="T43" fmla="*/ 2147483646 h 1252"/>
              <a:gd name="T44" fmla="*/ 2147483646 w 1068"/>
              <a:gd name="T45" fmla="*/ 2147483646 h 1252"/>
              <a:gd name="T46" fmla="*/ 2147483646 w 1068"/>
              <a:gd name="T47" fmla="*/ 2147483646 h 1252"/>
              <a:gd name="T48" fmla="*/ 2147483646 w 1068"/>
              <a:gd name="T49" fmla="*/ 2147483646 h 12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68" h="1252">
                <a:moveTo>
                  <a:pt x="1053" y="1252"/>
                </a:moveTo>
                <a:lnTo>
                  <a:pt x="1059" y="804"/>
                </a:lnTo>
                <a:lnTo>
                  <a:pt x="1067" y="804"/>
                </a:lnTo>
                <a:lnTo>
                  <a:pt x="1068" y="411"/>
                </a:lnTo>
                <a:lnTo>
                  <a:pt x="879" y="408"/>
                </a:lnTo>
                <a:lnTo>
                  <a:pt x="879" y="15"/>
                </a:lnTo>
                <a:lnTo>
                  <a:pt x="783" y="15"/>
                </a:lnTo>
                <a:lnTo>
                  <a:pt x="668" y="13"/>
                </a:lnTo>
                <a:lnTo>
                  <a:pt x="447" y="7"/>
                </a:lnTo>
                <a:lnTo>
                  <a:pt x="396" y="6"/>
                </a:lnTo>
                <a:lnTo>
                  <a:pt x="228" y="3"/>
                </a:lnTo>
                <a:lnTo>
                  <a:pt x="126" y="0"/>
                </a:lnTo>
                <a:lnTo>
                  <a:pt x="9" y="1"/>
                </a:lnTo>
                <a:lnTo>
                  <a:pt x="9" y="66"/>
                </a:lnTo>
                <a:lnTo>
                  <a:pt x="6" y="237"/>
                </a:lnTo>
                <a:lnTo>
                  <a:pt x="5" y="298"/>
                </a:lnTo>
                <a:lnTo>
                  <a:pt x="0" y="790"/>
                </a:lnTo>
                <a:lnTo>
                  <a:pt x="12" y="787"/>
                </a:lnTo>
                <a:lnTo>
                  <a:pt x="6" y="1227"/>
                </a:lnTo>
                <a:lnTo>
                  <a:pt x="9" y="1227"/>
                </a:lnTo>
                <a:lnTo>
                  <a:pt x="228" y="1234"/>
                </a:lnTo>
                <a:lnTo>
                  <a:pt x="293" y="1236"/>
                </a:lnTo>
                <a:lnTo>
                  <a:pt x="482" y="1236"/>
                </a:lnTo>
                <a:lnTo>
                  <a:pt x="672" y="1248"/>
                </a:lnTo>
                <a:lnTo>
                  <a:pt x="1053" y="125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3" name="Freeform 79"/>
          <p:cNvSpPr>
            <a:spLocks/>
          </p:cNvSpPr>
          <p:nvPr/>
        </p:nvSpPr>
        <p:spPr bwMode="auto">
          <a:xfrm>
            <a:off x="5449050" y="4692765"/>
            <a:ext cx="412750" cy="501650"/>
          </a:xfrm>
          <a:custGeom>
            <a:avLst/>
            <a:gdLst>
              <a:gd name="T0" fmla="*/ 2147483646 w 780"/>
              <a:gd name="T1" fmla="*/ 2147483646 h 948"/>
              <a:gd name="T2" fmla="*/ 2147483646 w 780"/>
              <a:gd name="T3" fmla="*/ 2147483646 h 948"/>
              <a:gd name="T4" fmla="*/ 2147483646 w 780"/>
              <a:gd name="T5" fmla="*/ 2147483646 h 948"/>
              <a:gd name="T6" fmla="*/ 2147483646 w 780"/>
              <a:gd name="T7" fmla="*/ 2147483646 h 948"/>
              <a:gd name="T8" fmla="*/ 2147483646 w 780"/>
              <a:gd name="T9" fmla="*/ 2147483646 h 948"/>
              <a:gd name="T10" fmla="*/ 2147483646 w 780"/>
              <a:gd name="T11" fmla="*/ 2147483646 h 948"/>
              <a:gd name="T12" fmla="*/ 2147483646 w 780"/>
              <a:gd name="T13" fmla="*/ 0 h 948"/>
              <a:gd name="T14" fmla="*/ 0 w 780"/>
              <a:gd name="T15" fmla="*/ 2147483646 h 948"/>
              <a:gd name="T16" fmla="*/ 2147483646 w 780"/>
              <a:gd name="T17" fmla="*/ 2147483646 h 948"/>
              <a:gd name="T18" fmla="*/ 2147483646 w 780"/>
              <a:gd name="T19" fmla="*/ 2147483646 h 948"/>
              <a:gd name="T20" fmla="*/ 2147483646 w 780"/>
              <a:gd name="T21" fmla="*/ 2147483646 h 948"/>
              <a:gd name="T22" fmla="*/ 2147483646 w 780"/>
              <a:gd name="T23" fmla="*/ 2147483646 h 948"/>
              <a:gd name="T24" fmla="*/ 2147483646 w 780"/>
              <a:gd name="T25" fmla="*/ 2147483646 h 94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80" h="948">
                <a:moveTo>
                  <a:pt x="774" y="948"/>
                </a:moveTo>
                <a:lnTo>
                  <a:pt x="780" y="508"/>
                </a:lnTo>
                <a:lnTo>
                  <a:pt x="768" y="511"/>
                </a:lnTo>
                <a:lnTo>
                  <a:pt x="773" y="19"/>
                </a:lnTo>
                <a:lnTo>
                  <a:pt x="338" y="12"/>
                </a:lnTo>
                <a:lnTo>
                  <a:pt x="263" y="6"/>
                </a:lnTo>
                <a:lnTo>
                  <a:pt x="11" y="0"/>
                </a:lnTo>
                <a:lnTo>
                  <a:pt x="0" y="490"/>
                </a:lnTo>
                <a:lnTo>
                  <a:pt x="23" y="490"/>
                </a:lnTo>
                <a:lnTo>
                  <a:pt x="11" y="931"/>
                </a:lnTo>
                <a:lnTo>
                  <a:pt x="338" y="940"/>
                </a:lnTo>
                <a:lnTo>
                  <a:pt x="681" y="945"/>
                </a:lnTo>
                <a:lnTo>
                  <a:pt x="774" y="94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4" name="Freeform 80"/>
          <p:cNvSpPr>
            <a:spLocks/>
          </p:cNvSpPr>
          <p:nvPr/>
        </p:nvSpPr>
        <p:spPr bwMode="auto">
          <a:xfrm>
            <a:off x="6234863" y="1757478"/>
            <a:ext cx="501650" cy="346075"/>
          </a:xfrm>
          <a:custGeom>
            <a:avLst/>
            <a:gdLst>
              <a:gd name="T0" fmla="*/ 2147483646 w 948"/>
              <a:gd name="T1" fmla="*/ 2147483646 h 654"/>
              <a:gd name="T2" fmla="*/ 2147483646 w 948"/>
              <a:gd name="T3" fmla="*/ 2147483646 h 654"/>
              <a:gd name="T4" fmla="*/ 2147483646 w 948"/>
              <a:gd name="T5" fmla="*/ 2147483646 h 654"/>
              <a:gd name="T6" fmla="*/ 2147483646 w 948"/>
              <a:gd name="T7" fmla="*/ 2147483646 h 654"/>
              <a:gd name="T8" fmla="*/ 2147483646 w 948"/>
              <a:gd name="T9" fmla="*/ 2147483646 h 654"/>
              <a:gd name="T10" fmla="*/ 2147483646 w 948"/>
              <a:gd name="T11" fmla="*/ 2147483646 h 654"/>
              <a:gd name="T12" fmla="*/ 0 w 948"/>
              <a:gd name="T13" fmla="*/ 2147483646 h 654"/>
              <a:gd name="T14" fmla="*/ 2147483646 w 948"/>
              <a:gd name="T15" fmla="*/ 2147483646 h 654"/>
              <a:gd name="T16" fmla="*/ 2147483646 w 948"/>
              <a:gd name="T17" fmla="*/ 2147483646 h 654"/>
              <a:gd name="T18" fmla="*/ 2147483646 w 948"/>
              <a:gd name="T19" fmla="*/ 0 h 654"/>
              <a:gd name="T20" fmla="*/ 2147483646 w 948"/>
              <a:gd name="T21" fmla="*/ 0 h 654"/>
              <a:gd name="T22" fmla="*/ 2147483646 w 948"/>
              <a:gd name="T23" fmla="*/ 2147483646 h 654"/>
              <a:gd name="T24" fmla="*/ 2147483646 w 948"/>
              <a:gd name="T25" fmla="*/ 2147483646 h 654"/>
              <a:gd name="T26" fmla="*/ 2147483646 w 948"/>
              <a:gd name="T27" fmla="*/ 2147483646 h 654"/>
              <a:gd name="T28" fmla="*/ 2147483646 w 948"/>
              <a:gd name="T29" fmla="*/ 2147483646 h 654"/>
              <a:gd name="T30" fmla="*/ 2147483646 w 948"/>
              <a:gd name="T31" fmla="*/ 2147483646 h 654"/>
              <a:gd name="T32" fmla="*/ 2147483646 w 948"/>
              <a:gd name="T33" fmla="*/ 2147483646 h 654"/>
              <a:gd name="T34" fmla="*/ 2147483646 w 948"/>
              <a:gd name="T35" fmla="*/ 2147483646 h 654"/>
              <a:gd name="T36" fmla="*/ 2147483646 w 948"/>
              <a:gd name="T37" fmla="*/ 2147483646 h 6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48" h="654">
                <a:moveTo>
                  <a:pt x="948" y="591"/>
                </a:moveTo>
                <a:lnTo>
                  <a:pt x="537" y="591"/>
                </a:lnTo>
                <a:lnTo>
                  <a:pt x="230" y="588"/>
                </a:lnTo>
                <a:lnTo>
                  <a:pt x="231" y="652"/>
                </a:lnTo>
                <a:lnTo>
                  <a:pt x="197" y="652"/>
                </a:lnTo>
                <a:lnTo>
                  <a:pt x="197" y="654"/>
                </a:lnTo>
                <a:lnTo>
                  <a:pt x="0" y="651"/>
                </a:lnTo>
                <a:lnTo>
                  <a:pt x="3" y="445"/>
                </a:lnTo>
                <a:lnTo>
                  <a:pt x="8" y="163"/>
                </a:lnTo>
                <a:lnTo>
                  <a:pt x="12" y="0"/>
                </a:lnTo>
                <a:lnTo>
                  <a:pt x="225" y="0"/>
                </a:lnTo>
                <a:lnTo>
                  <a:pt x="609" y="4"/>
                </a:lnTo>
                <a:lnTo>
                  <a:pt x="722" y="6"/>
                </a:lnTo>
                <a:lnTo>
                  <a:pt x="701" y="163"/>
                </a:lnTo>
                <a:lnTo>
                  <a:pt x="828" y="312"/>
                </a:lnTo>
                <a:lnTo>
                  <a:pt x="846" y="426"/>
                </a:lnTo>
                <a:lnTo>
                  <a:pt x="840" y="445"/>
                </a:lnTo>
                <a:lnTo>
                  <a:pt x="939" y="585"/>
                </a:lnTo>
                <a:lnTo>
                  <a:pt x="948" y="59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5" name="Freeform 81"/>
          <p:cNvSpPr>
            <a:spLocks/>
          </p:cNvSpPr>
          <p:nvPr/>
        </p:nvSpPr>
        <p:spPr bwMode="auto">
          <a:xfrm>
            <a:off x="5801475" y="2470265"/>
            <a:ext cx="839788" cy="344488"/>
          </a:xfrm>
          <a:custGeom>
            <a:avLst/>
            <a:gdLst>
              <a:gd name="T0" fmla="*/ 2147483646 w 1588"/>
              <a:gd name="T1" fmla="*/ 2147483646 h 651"/>
              <a:gd name="T2" fmla="*/ 2147483646 w 1588"/>
              <a:gd name="T3" fmla="*/ 2147483646 h 651"/>
              <a:gd name="T4" fmla="*/ 2147483646 w 1588"/>
              <a:gd name="T5" fmla="*/ 2147483646 h 651"/>
              <a:gd name="T6" fmla="*/ 2147483646 w 1588"/>
              <a:gd name="T7" fmla="*/ 2147483646 h 651"/>
              <a:gd name="T8" fmla="*/ 2147483646 w 1588"/>
              <a:gd name="T9" fmla="*/ 2147483646 h 651"/>
              <a:gd name="T10" fmla="*/ 2147483646 w 1588"/>
              <a:gd name="T11" fmla="*/ 2147483646 h 651"/>
              <a:gd name="T12" fmla="*/ 2147483646 w 1588"/>
              <a:gd name="T13" fmla="*/ 2147483646 h 651"/>
              <a:gd name="T14" fmla="*/ 2147483646 w 1588"/>
              <a:gd name="T15" fmla="*/ 2147483646 h 651"/>
              <a:gd name="T16" fmla="*/ 2147483646 w 1588"/>
              <a:gd name="T17" fmla="*/ 2147483646 h 651"/>
              <a:gd name="T18" fmla="*/ 2147483646 w 1588"/>
              <a:gd name="T19" fmla="*/ 2147483646 h 651"/>
              <a:gd name="T20" fmla="*/ 2147483646 w 1588"/>
              <a:gd name="T21" fmla="*/ 2147483646 h 651"/>
              <a:gd name="T22" fmla="*/ 2147483646 w 1588"/>
              <a:gd name="T23" fmla="*/ 2147483646 h 651"/>
              <a:gd name="T24" fmla="*/ 0 w 1588"/>
              <a:gd name="T25" fmla="*/ 2147483646 h 651"/>
              <a:gd name="T26" fmla="*/ 0 w 1588"/>
              <a:gd name="T27" fmla="*/ 2147483646 h 651"/>
              <a:gd name="T28" fmla="*/ 2147483646 w 1588"/>
              <a:gd name="T29" fmla="*/ 0 h 651"/>
              <a:gd name="T30" fmla="*/ 2147483646 w 1588"/>
              <a:gd name="T31" fmla="*/ 2147483646 h 651"/>
              <a:gd name="T32" fmla="*/ 2147483646 w 1588"/>
              <a:gd name="T33" fmla="*/ 2147483646 h 651"/>
              <a:gd name="T34" fmla="*/ 2147483646 w 1588"/>
              <a:gd name="T35" fmla="*/ 2147483646 h 651"/>
              <a:gd name="T36" fmla="*/ 2147483646 w 1588"/>
              <a:gd name="T37" fmla="*/ 2147483646 h 651"/>
              <a:gd name="T38" fmla="*/ 2147483646 w 1588"/>
              <a:gd name="T39" fmla="*/ 2147483646 h 651"/>
              <a:gd name="T40" fmla="*/ 2147483646 w 1588"/>
              <a:gd name="T41" fmla="*/ 2147483646 h 6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8" h="651">
                <a:moveTo>
                  <a:pt x="1540" y="68"/>
                </a:moveTo>
                <a:lnTo>
                  <a:pt x="1558" y="221"/>
                </a:lnTo>
                <a:lnTo>
                  <a:pt x="1576" y="363"/>
                </a:lnTo>
                <a:lnTo>
                  <a:pt x="1588" y="462"/>
                </a:lnTo>
                <a:lnTo>
                  <a:pt x="1429" y="456"/>
                </a:lnTo>
                <a:lnTo>
                  <a:pt x="1201" y="452"/>
                </a:lnTo>
                <a:lnTo>
                  <a:pt x="1195" y="651"/>
                </a:lnTo>
                <a:lnTo>
                  <a:pt x="771" y="645"/>
                </a:lnTo>
                <a:lnTo>
                  <a:pt x="550" y="644"/>
                </a:lnTo>
                <a:lnTo>
                  <a:pt x="357" y="639"/>
                </a:lnTo>
                <a:lnTo>
                  <a:pt x="367" y="245"/>
                </a:lnTo>
                <a:lnTo>
                  <a:pt x="112" y="234"/>
                </a:lnTo>
                <a:lnTo>
                  <a:pt x="0" y="230"/>
                </a:lnTo>
                <a:lnTo>
                  <a:pt x="0" y="221"/>
                </a:lnTo>
                <a:lnTo>
                  <a:pt x="6" y="0"/>
                </a:lnTo>
                <a:lnTo>
                  <a:pt x="408" y="18"/>
                </a:lnTo>
                <a:lnTo>
                  <a:pt x="771" y="24"/>
                </a:lnTo>
                <a:lnTo>
                  <a:pt x="1047" y="21"/>
                </a:lnTo>
                <a:lnTo>
                  <a:pt x="1045" y="54"/>
                </a:lnTo>
                <a:lnTo>
                  <a:pt x="1209" y="54"/>
                </a:lnTo>
                <a:lnTo>
                  <a:pt x="1540" y="6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6" name="Freeform 82"/>
          <p:cNvSpPr>
            <a:spLocks/>
          </p:cNvSpPr>
          <p:nvPr/>
        </p:nvSpPr>
        <p:spPr bwMode="auto">
          <a:xfrm>
            <a:off x="5569700" y="2589328"/>
            <a:ext cx="425450" cy="720725"/>
          </a:xfrm>
          <a:custGeom>
            <a:avLst/>
            <a:gdLst>
              <a:gd name="T0" fmla="*/ 2147483646 w 805"/>
              <a:gd name="T1" fmla="*/ 2147483646 h 1362"/>
              <a:gd name="T2" fmla="*/ 2147483646 w 805"/>
              <a:gd name="T3" fmla="*/ 2147483646 h 1362"/>
              <a:gd name="T4" fmla="*/ 2147483646 w 805"/>
              <a:gd name="T5" fmla="*/ 2147483646 h 1362"/>
              <a:gd name="T6" fmla="*/ 2147483646 w 805"/>
              <a:gd name="T7" fmla="*/ 2147483646 h 1362"/>
              <a:gd name="T8" fmla="*/ 2147483646 w 805"/>
              <a:gd name="T9" fmla="*/ 2147483646 h 1362"/>
              <a:gd name="T10" fmla="*/ 2147483646 w 805"/>
              <a:gd name="T11" fmla="*/ 2147483646 h 1362"/>
              <a:gd name="T12" fmla="*/ 2147483646 w 805"/>
              <a:gd name="T13" fmla="*/ 2147483646 h 1362"/>
              <a:gd name="T14" fmla="*/ 2147483646 w 805"/>
              <a:gd name="T15" fmla="*/ 2147483646 h 1362"/>
              <a:gd name="T16" fmla="*/ 2147483646 w 805"/>
              <a:gd name="T17" fmla="*/ 2147483646 h 1362"/>
              <a:gd name="T18" fmla="*/ 2147483646 w 805"/>
              <a:gd name="T19" fmla="*/ 2147483646 h 1362"/>
              <a:gd name="T20" fmla="*/ 2147483646 w 805"/>
              <a:gd name="T21" fmla="*/ 2147483646 h 1362"/>
              <a:gd name="T22" fmla="*/ 2147483646 w 805"/>
              <a:gd name="T23" fmla="*/ 2147483646 h 1362"/>
              <a:gd name="T24" fmla="*/ 2147483646 w 805"/>
              <a:gd name="T25" fmla="*/ 2147483646 h 1362"/>
              <a:gd name="T26" fmla="*/ 2147483646 w 805"/>
              <a:gd name="T27" fmla="*/ 2147483646 h 1362"/>
              <a:gd name="T28" fmla="*/ 0 w 805"/>
              <a:gd name="T29" fmla="*/ 2147483646 h 1362"/>
              <a:gd name="T30" fmla="*/ 2147483646 w 805"/>
              <a:gd name="T31" fmla="*/ 2147483646 h 1362"/>
              <a:gd name="T32" fmla="*/ 2147483646 w 805"/>
              <a:gd name="T33" fmla="*/ 2147483646 h 1362"/>
              <a:gd name="T34" fmla="*/ 2147483646 w 805"/>
              <a:gd name="T35" fmla="*/ 0 h 1362"/>
              <a:gd name="T36" fmla="*/ 2147483646 w 805"/>
              <a:gd name="T37" fmla="*/ 2147483646 h 1362"/>
              <a:gd name="T38" fmla="*/ 2147483646 w 805"/>
              <a:gd name="T39" fmla="*/ 2147483646 h 1362"/>
              <a:gd name="T40" fmla="*/ 2147483646 w 805"/>
              <a:gd name="T41" fmla="*/ 2147483646 h 1362"/>
              <a:gd name="T42" fmla="*/ 2147483646 w 805"/>
              <a:gd name="T43" fmla="*/ 2147483646 h 13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05" h="1362">
                <a:moveTo>
                  <a:pt x="805" y="21"/>
                </a:moveTo>
                <a:lnTo>
                  <a:pt x="795" y="415"/>
                </a:lnTo>
                <a:lnTo>
                  <a:pt x="711" y="760"/>
                </a:lnTo>
                <a:lnTo>
                  <a:pt x="724" y="1002"/>
                </a:lnTo>
                <a:lnTo>
                  <a:pt x="601" y="1362"/>
                </a:lnTo>
                <a:lnTo>
                  <a:pt x="543" y="1360"/>
                </a:lnTo>
                <a:lnTo>
                  <a:pt x="330" y="1159"/>
                </a:lnTo>
                <a:lnTo>
                  <a:pt x="295" y="1147"/>
                </a:lnTo>
                <a:lnTo>
                  <a:pt x="282" y="1134"/>
                </a:lnTo>
                <a:lnTo>
                  <a:pt x="148" y="841"/>
                </a:lnTo>
                <a:lnTo>
                  <a:pt x="114" y="735"/>
                </a:lnTo>
                <a:lnTo>
                  <a:pt x="111" y="730"/>
                </a:lnTo>
                <a:lnTo>
                  <a:pt x="109" y="729"/>
                </a:lnTo>
                <a:lnTo>
                  <a:pt x="9" y="625"/>
                </a:lnTo>
                <a:lnTo>
                  <a:pt x="0" y="612"/>
                </a:lnTo>
                <a:lnTo>
                  <a:pt x="9" y="595"/>
                </a:lnTo>
                <a:lnTo>
                  <a:pt x="3" y="553"/>
                </a:lnTo>
                <a:lnTo>
                  <a:pt x="234" y="0"/>
                </a:lnTo>
                <a:lnTo>
                  <a:pt x="330" y="3"/>
                </a:lnTo>
                <a:lnTo>
                  <a:pt x="438" y="6"/>
                </a:lnTo>
                <a:lnTo>
                  <a:pt x="550" y="10"/>
                </a:lnTo>
                <a:lnTo>
                  <a:pt x="805" y="2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7" name="Freeform 83"/>
          <p:cNvSpPr>
            <a:spLocks/>
          </p:cNvSpPr>
          <p:nvPr/>
        </p:nvSpPr>
        <p:spPr bwMode="auto">
          <a:xfrm>
            <a:off x="5887200" y="2808403"/>
            <a:ext cx="546100" cy="593725"/>
          </a:xfrm>
          <a:custGeom>
            <a:avLst/>
            <a:gdLst>
              <a:gd name="T0" fmla="*/ 2147483646 w 1032"/>
              <a:gd name="T1" fmla="*/ 2147483646 h 1122"/>
              <a:gd name="T2" fmla="*/ 2147483646 w 1032"/>
              <a:gd name="T3" fmla="*/ 2147483646 h 1122"/>
              <a:gd name="T4" fmla="*/ 2147483646 w 1032"/>
              <a:gd name="T5" fmla="*/ 2147483646 h 1122"/>
              <a:gd name="T6" fmla="*/ 2147483646 w 1032"/>
              <a:gd name="T7" fmla="*/ 2147483646 h 1122"/>
              <a:gd name="T8" fmla="*/ 2147483646 w 1032"/>
              <a:gd name="T9" fmla="*/ 2147483646 h 1122"/>
              <a:gd name="T10" fmla="*/ 2147483646 w 1032"/>
              <a:gd name="T11" fmla="*/ 2147483646 h 1122"/>
              <a:gd name="T12" fmla="*/ 2147483646 w 1032"/>
              <a:gd name="T13" fmla="*/ 2147483646 h 1122"/>
              <a:gd name="T14" fmla="*/ 2147483646 w 1032"/>
              <a:gd name="T15" fmla="*/ 2147483646 h 1122"/>
              <a:gd name="T16" fmla="*/ 2147483646 w 1032"/>
              <a:gd name="T17" fmla="*/ 2147483646 h 1122"/>
              <a:gd name="T18" fmla="*/ 2147483646 w 1032"/>
              <a:gd name="T19" fmla="*/ 2147483646 h 1122"/>
              <a:gd name="T20" fmla="*/ 0 w 1032"/>
              <a:gd name="T21" fmla="*/ 2147483646 h 1122"/>
              <a:gd name="T22" fmla="*/ 2147483646 w 1032"/>
              <a:gd name="T23" fmla="*/ 2147483646 h 1122"/>
              <a:gd name="T24" fmla="*/ 2147483646 w 1032"/>
              <a:gd name="T25" fmla="*/ 2147483646 h 1122"/>
              <a:gd name="T26" fmla="*/ 2147483646 w 1032"/>
              <a:gd name="T27" fmla="*/ 0 h 1122"/>
              <a:gd name="T28" fmla="*/ 2147483646 w 1032"/>
              <a:gd name="T29" fmla="*/ 2147483646 h 1122"/>
              <a:gd name="T30" fmla="*/ 2147483646 w 1032"/>
              <a:gd name="T31" fmla="*/ 2147483646 h 1122"/>
              <a:gd name="T32" fmla="*/ 2147483646 w 1032"/>
              <a:gd name="T33" fmla="*/ 2147483646 h 1122"/>
              <a:gd name="T34" fmla="*/ 2147483646 w 1032"/>
              <a:gd name="T35" fmla="*/ 2147483646 h 1122"/>
              <a:gd name="T36" fmla="*/ 2147483646 w 1032"/>
              <a:gd name="T37" fmla="*/ 2147483646 h 11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32" h="1122">
                <a:moveTo>
                  <a:pt x="1008" y="749"/>
                </a:moveTo>
                <a:lnTo>
                  <a:pt x="1008" y="812"/>
                </a:lnTo>
                <a:lnTo>
                  <a:pt x="990" y="816"/>
                </a:lnTo>
                <a:lnTo>
                  <a:pt x="860" y="807"/>
                </a:lnTo>
                <a:lnTo>
                  <a:pt x="827" y="837"/>
                </a:lnTo>
                <a:lnTo>
                  <a:pt x="608" y="909"/>
                </a:lnTo>
                <a:lnTo>
                  <a:pt x="582" y="951"/>
                </a:lnTo>
                <a:lnTo>
                  <a:pt x="486" y="1050"/>
                </a:lnTo>
                <a:lnTo>
                  <a:pt x="386" y="1098"/>
                </a:lnTo>
                <a:lnTo>
                  <a:pt x="168" y="1122"/>
                </a:lnTo>
                <a:lnTo>
                  <a:pt x="0" y="947"/>
                </a:lnTo>
                <a:lnTo>
                  <a:pt x="123" y="587"/>
                </a:lnTo>
                <a:lnTo>
                  <a:pt x="110" y="345"/>
                </a:lnTo>
                <a:lnTo>
                  <a:pt x="194" y="0"/>
                </a:lnTo>
                <a:lnTo>
                  <a:pt x="387" y="5"/>
                </a:lnTo>
                <a:lnTo>
                  <a:pt x="608" y="6"/>
                </a:lnTo>
                <a:lnTo>
                  <a:pt x="1032" y="12"/>
                </a:lnTo>
                <a:lnTo>
                  <a:pt x="1010" y="719"/>
                </a:lnTo>
                <a:lnTo>
                  <a:pt x="1008" y="7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8" name="Freeform 84"/>
          <p:cNvSpPr>
            <a:spLocks/>
          </p:cNvSpPr>
          <p:nvPr/>
        </p:nvSpPr>
        <p:spPr bwMode="auto">
          <a:xfrm>
            <a:off x="6138025" y="965315"/>
            <a:ext cx="493713" cy="433388"/>
          </a:xfrm>
          <a:custGeom>
            <a:avLst/>
            <a:gdLst>
              <a:gd name="T0" fmla="*/ 2147483646 w 933"/>
              <a:gd name="T1" fmla="*/ 2147483646 h 820"/>
              <a:gd name="T2" fmla="*/ 2147483646 w 933"/>
              <a:gd name="T3" fmla="*/ 2147483646 h 820"/>
              <a:gd name="T4" fmla="*/ 2147483646 w 933"/>
              <a:gd name="T5" fmla="*/ 2147483646 h 820"/>
              <a:gd name="T6" fmla="*/ 0 w 933"/>
              <a:gd name="T7" fmla="*/ 2147483646 h 820"/>
              <a:gd name="T8" fmla="*/ 2147483646 w 933"/>
              <a:gd name="T9" fmla="*/ 2147483646 h 820"/>
              <a:gd name="T10" fmla="*/ 2147483646 w 933"/>
              <a:gd name="T11" fmla="*/ 2147483646 h 820"/>
              <a:gd name="T12" fmla="*/ 2147483646 w 933"/>
              <a:gd name="T13" fmla="*/ 2147483646 h 820"/>
              <a:gd name="T14" fmla="*/ 2147483646 w 933"/>
              <a:gd name="T15" fmla="*/ 2147483646 h 820"/>
              <a:gd name="T16" fmla="*/ 2147483646 w 933"/>
              <a:gd name="T17" fmla="*/ 0 h 820"/>
              <a:gd name="T18" fmla="*/ 2147483646 w 933"/>
              <a:gd name="T19" fmla="*/ 2147483646 h 820"/>
              <a:gd name="T20" fmla="*/ 2147483646 w 933"/>
              <a:gd name="T21" fmla="*/ 2147483646 h 820"/>
              <a:gd name="T22" fmla="*/ 2147483646 w 933"/>
              <a:gd name="T23" fmla="*/ 2147483646 h 820"/>
              <a:gd name="T24" fmla="*/ 2147483646 w 933"/>
              <a:gd name="T25" fmla="*/ 2147483646 h 820"/>
              <a:gd name="T26" fmla="*/ 2147483646 w 933"/>
              <a:gd name="T27" fmla="*/ 2147483646 h 820"/>
              <a:gd name="T28" fmla="*/ 2147483646 w 933"/>
              <a:gd name="T29" fmla="*/ 2147483646 h 820"/>
              <a:gd name="T30" fmla="*/ 2147483646 w 933"/>
              <a:gd name="T31" fmla="*/ 2147483646 h 8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33" h="820">
                <a:moveTo>
                  <a:pt x="893" y="561"/>
                </a:moveTo>
                <a:lnTo>
                  <a:pt x="797" y="820"/>
                </a:lnTo>
                <a:lnTo>
                  <a:pt x="198" y="805"/>
                </a:lnTo>
                <a:lnTo>
                  <a:pt x="0" y="801"/>
                </a:lnTo>
                <a:lnTo>
                  <a:pt x="2" y="703"/>
                </a:lnTo>
                <a:lnTo>
                  <a:pt x="8" y="475"/>
                </a:lnTo>
                <a:lnTo>
                  <a:pt x="11" y="360"/>
                </a:lnTo>
                <a:lnTo>
                  <a:pt x="14" y="18"/>
                </a:lnTo>
                <a:lnTo>
                  <a:pt x="390" y="0"/>
                </a:lnTo>
                <a:lnTo>
                  <a:pt x="405" y="25"/>
                </a:lnTo>
                <a:lnTo>
                  <a:pt x="411" y="34"/>
                </a:lnTo>
                <a:lnTo>
                  <a:pt x="575" y="157"/>
                </a:lnTo>
                <a:lnTo>
                  <a:pt x="783" y="474"/>
                </a:lnTo>
                <a:lnTo>
                  <a:pt x="933" y="529"/>
                </a:lnTo>
                <a:lnTo>
                  <a:pt x="915" y="547"/>
                </a:lnTo>
                <a:lnTo>
                  <a:pt x="893" y="5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59" name="Freeform 85"/>
          <p:cNvSpPr>
            <a:spLocks/>
          </p:cNvSpPr>
          <p:nvPr/>
        </p:nvSpPr>
        <p:spPr bwMode="auto">
          <a:xfrm>
            <a:off x="5768138" y="1333615"/>
            <a:ext cx="373062" cy="422275"/>
          </a:xfrm>
          <a:custGeom>
            <a:avLst/>
            <a:gdLst>
              <a:gd name="T0" fmla="*/ 2147483646 w 705"/>
              <a:gd name="T1" fmla="*/ 2147483646 h 798"/>
              <a:gd name="T2" fmla="*/ 2147483646 w 705"/>
              <a:gd name="T3" fmla="*/ 2147483646 h 798"/>
              <a:gd name="T4" fmla="*/ 2147483646 w 705"/>
              <a:gd name="T5" fmla="*/ 2147483646 h 798"/>
              <a:gd name="T6" fmla="*/ 2147483646 w 705"/>
              <a:gd name="T7" fmla="*/ 2147483646 h 798"/>
              <a:gd name="T8" fmla="*/ 2147483646 w 705"/>
              <a:gd name="T9" fmla="*/ 2147483646 h 798"/>
              <a:gd name="T10" fmla="*/ 2147483646 w 705"/>
              <a:gd name="T11" fmla="*/ 2147483646 h 798"/>
              <a:gd name="T12" fmla="*/ 2147483646 w 705"/>
              <a:gd name="T13" fmla="*/ 2147483646 h 798"/>
              <a:gd name="T14" fmla="*/ 2147483646 w 705"/>
              <a:gd name="T15" fmla="*/ 2147483646 h 798"/>
              <a:gd name="T16" fmla="*/ 2147483646 w 705"/>
              <a:gd name="T17" fmla="*/ 2147483646 h 798"/>
              <a:gd name="T18" fmla="*/ 0 w 705"/>
              <a:gd name="T19" fmla="*/ 2147483646 h 798"/>
              <a:gd name="T20" fmla="*/ 2147483646 w 705"/>
              <a:gd name="T21" fmla="*/ 2147483646 h 798"/>
              <a:gd name="T22" fmla="*/ 2147483646 w 705"/>
              <a:gd name="T23" fmla="*/ 0 h 798"/>
              <a:gd name="T24" fmla="*/ 2147483646 w 705"/>
              <a:gd name="T25" fmla="*/ 0 h 798"/>
              <a:gd name="T26" fmla="*/ 2147483646 w 705"/>
              <a:gd name="T27" fmla="*/ 2147483646 h 798"/>
              <a:gd name="T28" fmla="*/ 2147483646 w 705"/>
              <a:gd name="T29" fmla="*/ 2147483646 h 798"/>
              <a:gd name="T30" fmla="*/ 2147483646 w 705"/>
              <a:gd name="T31" fmla="*/ 2147483646 h 798"/>
              <a:gd name="T32" fmla="*/ 2147483646 w 705"/>
              <a:gd name="T33" fmla="*/ 2147483646 h 7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5" h="798">
                <a:moveTo>
                  <a:pt x="705" y="202"/>
                </a:moveTo>
                <a:lnTo>
                  <a:pt x="696" y="798"/>
                </a:lnTo>
                <a:lnTo>
                  <a:pt x="612" y="796"/>
                </a:lnTo>
                <a:lnTo>
                  <a:pt x="302" y="786"/>
                </a:lnTo>
                <a:lnTo>
                  <a:pt x="108" y="792"/>
                </a:lnTo>
                <a:lnTo>
                  <a:pt x="8" y="789"/>
                </a:lnTo>
                <a:lnTo>
                  <a:pt x="11" y="600"/>
                </a:lnTo>
                <a:lnTo>
                  <a:pt x="6" y="600"/>
                </a:lnTo>
                <a:lnTo>
                  <a:pt x="6" y="402"/>
                </a:lnTo>
                <a:lnTo>
                  <a:pt x="0" y="121"/>
                </a:lnTo>
                <a:lnTo>
                  <a:pt x="2" y="3"/>
                </a:lnTo>
                <a:lnTo>
                  <a:pt x="233" y="0"/>
                </a:lnTo>
                <a:lnTo>
                  <a:pt x="299" y="0"/>
                </a:lnTo>
                <a:lnTo>
                  <a:pt x="701" y="7"/>
                </a:lnTo>
                <a:lnTo>
                  <a:pt x="699" y="105"/>
                </a:lnTo>
                <a:lnTo>
                  <a:pt x="698" y="202"/>
                </a:lnTo>
                <a:lnTo>
                  <a:pt x="705" y="2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0" name="Freeform 86"/>
          <p:cNvSpPr>
            <a:spLocks/>
          </p:cNvSpPr>
          <p:nvPr/>
        </p:nvSpPr>
        <p:spPr bwMode="auto">
          <a:xfrm>
            <a:off x="6136438" y="1389178"/>
            <a:ext cx="481012" cy="371475"/>
          </a:xfrm>
          <a:custGeom>
            <a:avLst/>
            <a:gdLst>
              <a:gd name="T0" fmla="*/ 2147483646 w 908"/>
              <a:gd name="T1" fmla="*/ 2147483646 h 702"/>
              <a:gd name="T2" fmla="*/ 2147483646 w 908"/>
              <a:gd name="T3" fmla="*/ 2147483646 h 702"/>
              <a:gd name="T4" fmla="*/ 2147483646 w 908"/>
              <a:gd name="T5" fmla="*/ 2147483646 h 702"/>
              <a:gd name="T6" fmla="*/ 2147483646 w 908"/>
              <a:gd name="T7" fmla="*/ 2147483646 h 702"/>
              <a:gd name="T8" fmla="*/ 2147483646 w 908"/>
              <a:gd name="T9" fmla="*/ 2147483646 h 702"/>
              <a:gd name="T10" fmla="*/ 2147483646 w 908"/>
              <a:gd name="T11" fmla="*/ 2147483646 h 702"/>
              <a:gd name="T12" fmla="*/ 2147483646 w 908"/>
              <a:gd name="T13" fmla="*/ 2147483646 h 702"/>
              <a:gd name="T14" fmla="*/ 2147483646 w 908"/>
              <a:gd name="T15" fmla="*/ 2147483646 h 702"/>
              <a:gd name="T16" fmla="*/ 2147483646 w 908"/>
              <a:gd name="T17" fmla="*/ 2147483646 h 702"/>
              <a:gd name="T18" fmla="*/ 2147483646 w 908"/>
              <a:gd name="T19" fmla="*/ 2147483646 h 702"/>
              <a:gd name="T20" fmla="*/ 2147483646 w 908"/>
              <a:gd name="T21" fmla="*/ 2147483646 h 702"/>
              <a:gd name="T22" fmla="*/ 0 w 908"/>
              <a:gd name="T23" fmla="*/ 2147483646 h 702"/>
              <a:gd name="T24" fmla="*/ 2147483646 w 908"/>
              <a:gd name="T25" fmla="*/ 2147483646 h 702"/>
              <a:gd name="T26" fmla="*/ 2147483646 w 908"/>
              <a:gd name="T27" fmla="*/ 2147483646 h 702"/>
              <a:gd name="T28" fmla="*/ 2147483646 w 908"/>
              <a:gd name="T29" fmla="*/ 0 h 702"/>
              <a:gd name="T30" fmla="*/ 2147483646 w 908"/>
              <a:gd name="T31" fmla="*/ 2147483646 h 702"/>
              <a:gd name="T32" fmla="*/ 2147483646 w 908"/>
              <a:gd name="T33" fmla="*/ 2147483646 h 70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8" h="702">
                <a:moveTo>
                  <a:pt x="800" y="19"/>
                </a:moveTo>
                <a:lnTo>
                  <a:pt x="795" y="27"/>
                </a:lnTo>
                <a:lnTo>
                  <a:pt x="794" y="27"/>
                </a:lnTo>
                <a:lnTo>
                  <a:pt x="786" y="127"/>
                </a:lnTo>
                <a:lnTo>
                  <a:pt x="776" y="297"/>
                </a:lnTo>
                <a:lnTo>
                  <a:pt x="843" y="579"/>
                </a:lnTo>
                <a:lnTo>
                  <a:pt x="908" y="702"/>
                </a:lnTo>
                <a:lnTo>
                  <a:pt x="795" y="700"/>
                </a:lnTo>
                <a:lnTo>
                  <a:pt x="411" y="696"/>
                </a:lnTo>
                <a:lnTo>
                  <a:pt x="198" y="696"/>
                </a:lnTo>
                <a:lnTo>
                  <a:pt x="137" y="694"/>
                </a:lnTo>
                <a:lnTo>
                  <a:pt x="0" y="693"/>
                </a:lnTo>
                <a:lnTo>
                  <a:pt x="9" y="97"/>
                </a:lnTo>
                <a:lnTo>
                  <a:pt x="2" y="97"/>
                </a:lnTo>
                <a:lnTo>
                  <a:pt x="3" y="0"/>
                </a:lnTo>
                <a:lnTo>
                  <a:pt x="201" y="4"/>
                </a:lnTo>
                <a:lnTo>
                  <a:pt x="800" y="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1" name="Freeform 87"/>
          <p:cNvSpPr>
            <a:spLocks/>
          </p:cNvSpPr>
          <p:nvPr/>
        </p:nvSpPr>
        <p:spPr bwMode="auto">
          <a:xfrm>
            <a:off x="5804650" y="2095615"/>
            <a:ext cx="555625" cy="387350"/>
          </a:xfrm>
          <a:custGeom>
            <a:avLst/>
            <a:gdLst>
              <a:gd name="T0" fmla="*/ 2147483646 w 1051"/>
              <a:gd name="T1" fmla="*/ 2147483646 h 732"/>
              <a:gd name="T2" fmla="*/ 2147483646 w 1051"/>
              <a:gd name="T3" fmla="*/ 2147483646 h 732"/>
              <a:gd name="T4" fmla="*/ 2147483646 w 1051"/>
              <a:gd name="T5" fmla="*/ 2147483646 h 732"/>
              <a:gd name="T6" fmla="*/ 2147483646 w 1051"/>
              <a:gd name="T7" fmla="*/ 2147483646 h 732"/>
              <a:gd name="T8" fmla="*/ 2147483646 w 1051"/>
              <a:gd name="T9" fmla="*/ 2147483646 h 732"/>
              <a:gd name="T10" fmla="*/ 2147483646 w 1051"/>
              <a:gd name="T11" fmla="*/ 2147483646 h 732"/>
              <a:gd name="T12" fmla="*/ 0 w 1051"/>
              <a:gd name="T13" fmla="*/ 2147483646 h 732"/>
              <a:gd name="T14" fmla="*/ 2147483646 w 1051"/>
              <a:gd name="T15" fmla="*/ 2147483646 h 732"/>
              <a:gd name="T16" fmla="*/ 2147483646 w 1051"/>
              <a:gd name="T17" fmla="*/ 2147483646 h 732"/>
              <a:gd name="T18" fmla="*/ 2147483646 w 1051"/>
              <a:gd name="T19" fmla="*/ 2147483646 h 732"/>
              <a:gd name="T20" fmla="*/ 2147483646 w 1051"/>
              <a:gd name="T21" fmla="*/ 2147483646 h 732"/>
              <a:gd name="T22" fmla="*/ 2147483646 w 1051"/>
              <a:gd name="T23" fmla="*/ 2147483646 h 732"/>
              <a:gd name="T24" fmla="*/ 2147483646 w 1051"/>
              <a:gd name="T25" fmla="*/ 0 h 732"/>
              <a:gd name="T26" fmla="*/ 2147483646 w 1051"/>
              <a:gd name="T27" fmla="*/ 2147483646 h 732"/>
              <a:gd name="T28" fmla="*/ 2147483646 w 1051"/>
              <a:gd name="T29" fmla="*/ 2147483646 h 732"/>
              <a:gd name="T30" fmla="*/ 2147483646 w 1051"/>
              <a:gd name="T31" fmla="*/ 2147483646 h 732"/>
              <a:gd name="T32" fmla="*/ 2147483646 w 1051"/>
              <a:gd name="T33" fmla="*/ 2147483646 h 7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51" h="732">
                <a:moveTo>
                  <a:pt x="1045" y="12"/>
                </a:moveTo>
                <a:lnTo>
                  <a:pt x="1044" y="144"/>
                </a:lnTo>
                <a:lnTo>
                  <a:pt x="1051" y="144"/>
                </a:lnTo>
                <a:lnTo>
                  <a:pt x="1041" y="729"/>
                </a:lnTo>
                <a:lnTo>
                  <a:pt x="765" y="732"/>
                </a:lnTo>
                <a:lnTo>
                  <a:pt x="402" y="726"/>
                </a:lnTo>
                <a:lnTo>
                  <a:pt x="0" y="708"/>
                </a:lnTo>
                <a:lnTo>
                  <a:pt x="12" y="348"/>
                </a:lnTo>
                <a:lnTo>
                  <a:pt x="10" y="348"/>
                </a:lnTo>
                <a:lnTo>
                  <a:pt x="16" y="131"/>
                </a:lnTo>
                <a:lnTo>
                  <a:pt x="19" y="129"/>
                </a:lnTo>
                <a:lnTo>
                  <a:pt x="217" y="132"/>
                </a:lnTo>
                <a:lnTo>
                  <a:pt x="220" y="0"/>
                </a:lnTo>
                <a:lnTo>
                  <a:pt x="814" y="11"/>
                </a:lnTo>
                <a:lnTo>
                  <a:pt x="1011" y="14"/>
                </a:lnTo>
                <a:lnTo>
                  <a:pt x="1011" y="12"/>
                </a:lnTo>
                <a:lnTo>
                  <a:pt x="1045" y="1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2" name="Freeform 88"/>
          <p:cNvSpPr>
            <a:spLocks/>
          </p:cNvSpPr>
          <p:nvPr/>
        </p:nvSpPr>
        <p:spPr bwMode="auto">
          <a:xfrm>
            <a:off x="6420600" y="2709978"/>
            <a:ext cx="360363" cy="538162"/>
          </a:xfrm>
          <a:custGeom>
            <a:avLst/>
            <a:gdLst>
              <a:gd name="T0" fmla="*/ 2147483646 w 680"/>
              <a:gd name="T1" fmla="*/ 2147483646 h 1017"/>
              <a:gd name="T2" fmla="*/ 2147483646 w 680"/>
              <a:gd name="T3" fmla="*/ 2147483646 h 1017"/>
              <a:gd name="T4" fmla="*/ 2147483646 w 680"/>
              <a:gd name="T5" fmla="*/ 2147483646 h 1017"/>
              <a:gd name="T6" fmla="*/ 2147483646 w 680"/>
              <a:gd name="T7" fmla="*/ 2147483646 h 1017"/>
              <a:gd name="T8" fmla="*/ 2147483646 w 680"/>
              <a:gd name="T9" fmla="*/ 2147483646 h 1017"/>
              <a:gd name="T10" fmla="*/ 2147483646 w 680"/>
              <a:gd name="T11" fmla="*/ 2147483646 h 1017"/>
              <a:gd name="T12" fmla="*/ 2147483646 w 680"/>
              <a:gd name="T13" fmla="*/ 2147483646 h 1017"/>
              <a:gd name="T14" fmla="*/ 2147483646 w 680"/>
              <a:gd name="T15" fmla="*/ 2147483646 h 1017"/>
              <a:gd name="T16" fmla="*/ 0 w 680"/>
              <a:gd name="T17" fmla="*/ 2147483646 h 1017"/>
              <a:gd name="T18" fmla="*/ 0 w 680"/>
              <a:gd name="T19" fmla="*/ 2147483646 h 1017"/>
              <a:gd name="T20" fmla="*/ 2147483646 w 680"/>
              <a:gd name="T21" fmla="*/ 2147483646 h 1017"/>
              <a:gd name="T22" fmla="*/ 2147483646 w 680"/>
              <a:gd name="T23" fmla="*/ 2147483646 h 1017"/>
              <a:gd name="T24" fmla="*/ 2147483646 w 680"/>
              <a:gd name="T25" fmla="*/ 0 h 1017"/>
              <a:gd name="T26" fmla="*/ 2147483646 w 680"/>
              <a:gd name="T27" fmla="*/ 2147483646 h 1017"/>
              <a:gd name="T28" fmla="*/ 2147483646 w 680"/>
              <a:gd name="T29" fmla="*/ 2147483646 h 1017"/>
              <a:gd name="T30" fmla="*/ 2147483646 w 680"/>
              <a:gd name="T31" fmla="*/ 2147483646 h 1017"/>
              <a:gd name="T32" fmla="*/ 2147483646 w 680"/>
              <a:gd name="T33" fmla="*/ 2147483646 h 1017"/>
              <a:gd name="T34" fmla="*/ 2147483646 w 680"/>
              <a:gd name="T35" fmla="*/ 2147483646 h 1017"/>
              <a:gd name="T36" fmla="*/ 2147483646 w 680"/>
              <a:gd name="T37" fmla="*/ 2147483646 h 1017"/>
              <a:gd name="T38" fmla="*/ 2147483646 w 680"/>
              <a:gd name="T39" fmla="*/ 2147483646 h 10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0" h="1017">
                <a:moveTo>
                  <a:pt x="675" y="213"/>
                </a:moveTo>
                <a:lnTo>
                  <a:pt x="672" y="348"/>
                </a:lnTo>
                <a:lnTo>
                  <a:pt x="671" y="682"/>
                </a:lnTo>
                <a:lnTo>
                  <a:pt x="405" y="679"/>
                </a:lnTo>
                <a:lnTo>
                  <a:pt x="401" y="984"/>
                </a:lnTo>
                <a:lnTo>
                  <a:pt x="359" y="985"/>
                </a:lnTo>
                <a:lnTo>
                  <a:pt x="254" y="1017"/>
                </a:lnTo>
                <a:lnTo>
                  <a:pt x="12" y="997"/>
                </a:lnTo>
                <a:lnTo>
                  <a:pt x="0" y="999"/>
                </a:lnTo>
                <a:lnTo>
                  <a:pt x="0" y="936"/>
                </a:lnTo>
                <a:lnTo>
                  <a:pt x="2" y="906"/>
                </a:lnTo>
                <a:lnTo>
                  <a:pt x="24" y="199"/>
                </a:lnTo>
                <a:lnTo>
                  <a:pt x="30" y="0"/>
                </a:lnTo>
                <a:lnTo>
                  <a:pt x="258" y="4"/>
                </a:lnTo>
                <a:lnTo>
                  <a:pt x="417" y="10"/>
                </a:lnTo>
                <a:lnTo>
                  <a:pt x="477" y="13"/>
                </a:lnTo>
                <a:lnTo>
                  <a:pt x="519" y="13"/>
                </a:lnTo>
                <a:lnTo>
                  <a:pt x="680" y="16"/>
                </a:lnTo>
                <a:lnTo>
                  <a:pt x="674" y="213"/>
                </a:lnTo>
                <a:lnTo>
                  <a:pt x="675" y="2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3" name="Freeform 89"/>
          <p:cNvSpPr>
            <a:spLocks/>
          </p:cNvSpPr>
          <p:nvPr/>
        </p:nvSpPr>
        <p:spPr bwMode="auto">
          <a:xfrm>
            <a:off x="6353925" y="2068628"/>
            <a:ext cx="503238" cy="438150"/>
          </a:xfrm>
          <a:custGeom>
            <a:avLst/>
            <a:gdLst>
              <a:gd name="T0" fmla="*/ 2147483646 w 951"/>
              <a:gd name="T1" fmla="*/ 2147483646 h 828"/>
              <a:gd name="T2" fmla="*/ 2147483646 w 951"/>
              <a:gd name="T3" fmla="*/ 2147483646 h 828"/>
              <a:gd name="T4" fmla="*/ 2147483646 w 951"/>
              <a:gd name="T5" fmla="*/ 2147483646 h 828"/>
              <a:gd name="T6" fmla="*/ 2147483646 w 951"/>
              <a:gd name="T7" fmla="*/ 2147483646 h 828"/>
              <a:gd name="T8" fmla="*/ 2147483646 w 951"/>
              <a:gd name="T9" fmla="*/ 2147483646 h 828"/>
              <a:gd name="T10" fmla="*/ 0 w 951"/>
              <a:gd name="T11" fmla="*/ 2147483646 h 828"/>
              <a:gd name="T12" fmla="*/ 2147483646 w 951"/>
              <a:gd name="T13" fmla="*/ 2147483646 h 828"/>
              <a:gd name="T14" fmla="*/ 2147483646 w 951"/>
              <a:gd name="T15" fmla="*/ 2147483646 h 828"/>
              <a:gd name="T16" fmla="*/ 2147483646 w 951"/>
              <a:gd name="T17" fmla="*/ 2147483646 h 828"/>
              <a:gd name="T18" fmla="*/ 2147483646 w 951"/>
              <a:gd name="T19" fmla="*/ 2147483646 h 828"/>
              <a:gd name="T20" fmla="*/ 2147483646 w 951"/>
              <a:gd name="T21" fmla="*/ 0 h 828"/>
              <a:gd name="T22" fmla="*/ 2147483646 w 951"/>
              <a:gd name="T23" fmla="*/ 2147483646 h 828"/>
              <a:gd name="T24" fmla="*/ 2147483646 w 951"/>
              <a:gd name="T25" fmla="*/ 2147483646 h 828"/>
              <a:gd name="T26" fmla="*/ 2147483646 w 951"/>
              <a:gd name="T27" fmla="*/ 2147483646 h 828"/>
              <a:gd name="T28" fmla="*/ 2147483646 w 951"/>
              <a:gd name="T29" fmla="*/ 2147483646 h 828"/>
              <a:gd name="T30" fmla="*/ 2147483646 w 951"/>
              <a:gd name="T31" fmla="*/ 2147483646 h 828"/>
              <a:gd name="T32" fmla="*/ 2147483646 w 951"/>
              <a:gd name="T33" fmla="*/ 2147483646 h 828"/>
              <a:gd name="T34" fmla="*/ 2147483646 w 951"/>
              <a:gd name="T35" fmla="*/ 2147483646 h 828"/>
              <a:gd name="T36" fmla="*/ 2147483646 w 951"/>
              <a:gd name="T37" fmla="*/ 2147483646 h 8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51" h="828">
                <a:moveTo>
                  <a:pt x="951" y="199"/>
                </a:moveTo>
                <a:lnTo>
                  <a:pt x="903" y="199"/>
                </a:lnTo>
                <a:lnTo>
                  <a:pt x="453" y="529"/>
                </a:lnTo>
                <a:lnTo>
                  <a:pt x="495" y="828"/>
                </a:lnTo>
                <a:lnTo>
                  <a:pt x="164" y="814"/>
                </a:lnTo>
                <a:lnTo>
                  <a:pt x="0" y="814"/>
                </a:lnTo>
                <a:lnTo>
                  <a:pt x="2" y="781"/>
                </a:lnTo>
                <a:lnTo>
                  <a:pt x="12" y="196"/>
                </a:lnTo>
                <a:lnTo>
                  <a:pt x="5" y="196"/>
                </a:lnTo>
                <a:lnTo>
                  <a:pt x="6" y="64"/>
                </a:lnTo>
                <a:lnTo>
                  <a:pt x="5" y="0"/>
                </a:lnTo>
                <a:lnTo>
                  <a:pt x="312" y="3"/>
                </a:lnTo>
                <a:lnTo>
                  <a:pt x="723" y="3"/>
                </a:lnTo>
                <a:lnTo>
                  <a:pt x="779" y="48"/>
                </a:lnTo>
                <a:lnTo>
                  <a:pt x="806" y="84"/>
                </a:lnTo>
                <a:lnTo>
                  <a:pt x="822" y="100"/>
                </a:lnTo>
                <a:lnTo>
                  <a:pt x="822" y="96"/>
                </a:lnTo>
                <a:lnTo>
                  <a:pt x="833" y="123"/>
                </a:lnTo>
                <a:lnTo>
                  <a:pt x="951" y="1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4" name="Freeform 90"/>
          <p:cNvSpPr>
            <a:spLocks/>
          </p:cNvSpPr>
          <p:nvPr/>
        </p:nvSpPr>
        <p:spPr bwMode="auto">
          <a:xfrm>
            <a:off x="5766550" y="974840"/>
            <a:ext cx="379413" cy="361950"/>
          </a:xfrm>
          <a:custGeom>
            <a:avLst/>
            <a:gdLst>
              <a:gd name="T0" fmla="*/ 2147483646 w 717"/>
              <a:gd name="T1" fmla="*/ 2147483646 h 685"/>
              <a:gd name="T2" fmla="*/ 2147483646 w 717"/>
              <a:gd name="T3" fmla="*/ 2147483646 h 685"/>
              <a:gd name="T4" fmla="*/ 2147483646 w 717"/>
              <a:gd name="T5" fmla="*/ 2147483646 h 685"/>
              <a:gd name="T6" fmla="*/ 2147483646 w 717"/>
              <a:gd name="T7" fmla="*/ 2147483646 h 685"/>
              <a:gd name="T8" fmla="*/ 2147483646 w 717"/>
              <a:gd name="T9" fmla="*/ 2147483646 h 685"/>
              <a:gd name="T10" fmla="*/ 2147483646 w 717"/>
              <a:gd name="T11" fmla="*/ 2147483646 h 685"/>
              <a:gd name="T12" fmla="*/ 2147483646 w 717"/>
              <a:gd name="T13" fmla="*/ 2147483646 h 685"/>
              <a:gd name="T14" fmla="*/ 2147483646 w 717"/>
              <a:gd name="T15" fmla="*/ 2147483646 h 685"/>
              <a:gd name="T16" fmla="*/ 0 w 717"/>
              <a:gd name="T17" fmla="*/ 2147483646 h 685"/>
              <a:gd name="T18" fmla="*/ 2147483646 w 717"/>
              <a:gd name="T19" fmla="*/ 2147483646 h 685"/>
              <a:gd name="T20" fmla="*/ 2147483646 w 717"/>
              <a:gd name="T21" fmla="*/ 2147483646 h 685"/>
              <a:gd name="T22" fmla="*/ 2147483646 w 717"/>
              <a:gd name="T23" fmla="*/ 2147483646 h 685"/>
              <a:gd name="T24" fmla="*/ 2147483646 w 717"/>
              <a:gd name="T25" fmla="*/ 2147483646 h 685"/>
              <a:gd name="T26" fmla="*/ 2147483646 w 717"/>
              <a:gd name="T27" fmla="*/ 2147483646 h 685"/>
              <a:gd name="T28" fmla="*/ 2147483646 w 717"/>
              <a:gd name="T29" fmla="*/ 2147483646 h 685"/>
              <a:gd name="T30" fmla="*/ 2147483646 w 717"/>
              <a:gd name="T31" fmla="*/ 0 h 685"/>
              <a:gd name="T32" fmla="*/ 2147483646 w 717"/>
              <a:gd name="T33" fmla="*/ 2147483646 h 685"/>
              <a:gd name="T34" fmla="*/ 2147483646 w 717"/>
              <a:gd name="T35" fmla="*/ 2147483646 h 68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17" h="685">
                <a:moveTo>
                  <a:pt x="711" y="457"/>
                </a:moveTo>
                <a:lnTo>
                  <a:pt x="705" y="685"/>
                </a:lnTo>
                <a:lnTo>
                  <a:pt x="303" y="678"/>
                </a:lnTo>
                <a:lnTo>
                  <a:pt x="237" y="678"/>
                </a:lnTo>
                <a:lnTo>
                  <a:pt x="6" y="681"/>
                </a:lnTo>
                <a:lnTo>
                  <a:pt x="3" y="681"/>
                </a:lnTo>
                <a:lnTo>
                  <a:pt x="3" y="583"/>
                </a:lnTo>
                <a:lnTo>
                  <a:pt x="1" y="288"/>
                </a:lnTo>
                <a:lnTo>
                  <a:pt x="0" y="289"/>
                </a:lnTo>
                <a:lnTo>
                  <a:pt x="3" y="19"/>
                </a:lnTo>
                <a:lnTo>
                  <a:pt x="178" y="15"/>
                </a:lnTo>
                <a:lnTo>
                  <a:pt x="201" y="13"/>
                </a:lnTo>
                <a:lnTo>
                  <a:pt x="301" y="12"/>
                </a:lnTo>
                <a:lnTo>
                  <a:pt x="511" y="6"/>
                </a:lnTo>
                <a:lnTo>
                  <a:pt x="580" y="3"/>
                </a:lnTo>
                <a:lnTo>
                  <a:pt x="717" y="0"/>
                </a:lnTo>
                <a:lnTo>
                  <a:pt x="714" y="342"/>
                </a:lnTo>
                <a:lnTo>
                  <a:pt x="711" y="45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5" name="Freeform 91"/>
          <p:cNvSpPr>
            <a:spLocks/>
          </p:cNvSpPr>
          <p:nvPr/>
        </p:nvSpPr>
        <p:spPr bwMode="auto">
          <a:xfrm>
            <a:off x="5814175" y="1749540"/>
            <a:ext cx="427038" cy="415925"/>
          </a:xfrm>
          <a:custGeom>
            <a:avLst/>
            <a:gdLst>
              <a:gd name="T0" fmla="*/ 2147483646 w 807"/>
              <a:gd name="T1" fmla="*/ 2147483646 h 787"/>
              <a:gd name="T2" fmla="*/ 2147483646 w 807"/>
              <a:gd name="T3" fmla="*/ 2147483646 h 787"/>
              <a:gd name="T4" fmla="*/ 2147483646 w 807"/>
              <a:gd name="T5" fmla="*/ 2147483646 h 787"/>
              <a:gd name="T6" fmla="*/ 2147483646 w 807"/>
              <a:gd name="T7" fmla="*/ 2147483646 h 787"/>
              <a:gd name="T8" fmla="*/ 0 w 807"/>
              <a:gd name="T9" fmla="*/ 2147483646 h 787"/>
              <a:gd name="T10" fmla="*/ 2147483646 w 807"/>
              <a:gd name="T11" fmla="*/ 2147483646 h 787"/>
              <a:gd name="T12" fmla="*/ 2147483646 w 807"/>
              <a:gd name="T13" fmla="*/ 2147483646 h 787"/>
              <a:gd name="T14" fmla="*/ 2147483646 w 807"/>
              <a:gd name="T15" fmla="*/ 2147483646 h 787"/>
              <a:gd name="T16" fmla="*/ 2147483646 w 807"/>
              <a:gd name="T17" fmla="*/ 0 h 787"/>
              <a:gd name="T18" fmla="*/ 2147483646 w 807"/>
              <a:gd name="T19" fmla="*/ 2147483646 h 787"/>
              <a:gd name="T20" fmla="*/ 2147483646 w 807"/>
              <a:gd name="T21" fmla="*/ 2147483646 h 787"/>
              <a:gd name="T22" fmla="*/ 2147483646 w 807"/>
              <a:gd name="T23" fmla="*/ 2147483646 h 787"/>
              <a:gd name="T24" fmla="*/ 2147483646 w 807"/>
              <a:gd name="T25" fmla="*/ 2147483646 h 787"/>
              <a:gd name="T26" fmla="*/ 2147483646 w 807"/>
              <a:gd name="T27" fmla="*/ 2147483646 h 787"/>
              <a:gd name="T28" fmla="*/ 2147483646 w 807"/>
              <a:gd name="T29" fmla="*/ 2147483646 h 7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07" h="787">
                <a:moveTo>
                  <a:pt x="798" y="460"/>
                </a:moveTo>
                <a:lnTo>
                  <a:pt x="795" y="666"/>
                </a:lnTo>
                <a:lnTo>
                  <a:pt x="201" y="655"/>
                </a:lnTo>
                <a:lnTo>
                  <a:pt x="198" y="787"/>
                </a:lnTo>
                <a:lnTo>
                  <a:pt x="0" y="784"/>
                </a:lnTo>
                <a:lnTo>
                  <a:pt x="5" y="591"/>
                </a:lnTo>
                <a:lnTo>
                  <a:pt x="17" y="178"/>
                </a:lnTo>
                <a:lnTo>
                  <a:pt x="21" y="6"/>
                </a:lnTo>
                <a:lnTo>
                  <a:pt x="215" y="0"/>
                </a:lnTo>
                <a:lnTo>
                  <a:pt x="525" y="10"/>
                </a:lnTo>
                <a:lnTo>
                  <a:pt x="609" y="12"/>
                </a:lnTo>
                <a:lnTo>
                  <a:pt x="746" y="13"/>
                </a:lnTo>
                <a:lnTo>
                  <a:pt x="807" y="15"/>
                </a:lnTo>
                <a:lnTo>
                  <a:pt x="803" y="178"/>
                </a:lnTo>
                <a:lnTo>
                  <a:pt x="798" y="4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6" name="Freeform 92"/>
          <p:cNvSpPr>
            <a:spLocks/>
          </p:cNvSpPr>
          <p:nvPr/>
        </p:nvSpPr>
        <p:spPr bwMode="auto">
          <a:xfrm>
            <a:off x="6679363" y="3243378"/>
            <a:ext cx="592137" cy="588962"/>
          </a:xfrm>
          <a:custGeom>
            <a:avLst/>
            <a:gdLst>
              <a:gd name="T0" fmla="*/ 2147483646 w 1119"/>
              <a:gd name="T1" fmla="*/ 2147483646 h 1114"/>
              <a:gd name="T2" fmla="*/ 2147483646 w 1119"/>
              <a:gd name="T3" fmla="*/ 2147483646 h 1114"/>
              <a:gd name="T4" fmla="*/ 2147483646 w 1119"/>
              <a:gd name="T5" fmla="*/ 2147483646 h 1114"/>
              <a:gd name="T6" fmla="*/ 2147483646 w 1119"/>
              <a:gd name="T7" fmla="*/ 2147483646 h 1114"/>
              <a:gd name="T8" fmla="*/ 2147483646 w 1119"/>
              <a:gd name="T9" fmla="*/ 2147483646 h 1114"/>
              <a:gd name="T10" fmla="*/ 2147483646 w 1119"/>
              <a:gd name="T11" fmla="*/ 2147483646 h 1114"/>
              <a:gd name="T12" fmla="*/ 2147483646 w 1119"/>
              <a:gd name="T13" fmla="*/ 2147483646 h 1114"/>
              <a:gd name="T14" fmla="*/ 2147483646 w 1119"/>
              <a:gd name="T15" fmla="*/ 2147483646 h 1114"/>
              <a:gd name="T16" fmla="*/ 2147483646 w 1119"/>
              <a:gd name="T17" fmla="*/ 2147483646 h 1114"/>
              <a:gd name="T18" fmla="*/ 0 w 1119"/>
              <a:gd name="T19" fmla="*/ 0 h 1114"/>
              <a:gd name="T20" fmla="*/ 2147483646 w 1119"/>
              <a:gd name="T21" fmla="*/ 2147483646 h 1114"/>
              <a:gd name="T22" fmla="*/ 2147483646 w 1119"/>
              <a:gd name="T23" fmla="*/ 2147483646 h 1114"/>
              <a:gd name="T24" fmla="*/ 2147483646 w 1119"/>
              <a:gd name="T25" fmla="*/ 2147483646 h 1114"/>
              <a:gd name="T26" fmla="*/ 2147483646 w 1119"/>
              <a:gd name="T27" fmla="*/ 2147483646 h 1114"/>
              <a:gd name="T28" fmla="*/ 2147483646 w 1119"/>
              <a:gd name="T29" fmla="*/ 2147483646 h 1114"/>
              <a:gd name="T30" fmla="*/ 2147483646 w 1119"/>
              <a:gd name="T31" fmla="*/ 2147483646 h 1114"/>
              <a:gd name="T32" fmla="*/ 2147483646 w 1119"/>
              <a:gd name="T33" fmla="*/ 2147483646 h 1114"/>
              <a:gd name="T34" fmla="*/ 2147483646 w 1119"/>
              <a:gd name="T35" fmla="*/ 2147483646 h 1114"/>
              <a:gd name="T36" fmla="*/ 2147483646 w 1119"/>
              <a:gd name="T37" fmla="*/ 2147483646 h 1114"/>
              <a:gd name="T38" fmla="*/ 2147483646 w 1119"/>
              <a:gd name="T39" fmla="*/ 2147483646 h 1114"/>
              <a:gd name="T40" fmla="*/ 2147483646 w 1119"/>
              <a:gd name="T41" fmla="*/ 2147483646 h 1114"/>
              <a:gd name="T42" fmla="*/ 2147483646 w 1119"/>
              <a:gd name="T43" fmla="*/ 2147483646 h 11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19" h="1114">
                <a:moveTo>
                  <a:pt x="1111" y="526"/>
                </a:moveTo>
                <a:lnTo>
                  <a:pt x="1114" y="394"/>
                </a:lnTo>
                <a:lnTo>
                  <a:pt x="1117" y="271"/>
                </a:lnTo>
                <a:lnTo>
                  <a:pt x="1119" y="130"/>
                </a:lnTo>
                <a:lnTo>
                  <a:pt x="1063" y="238"/>
                </a:lnTo>
                <a:lnTo>
                  <a:pt x="868" y="330"/>
                </a:lnTo>
                <a:lnTo>
                  <a:pt x="711" y="340"/>
                </a:lnTo>
                <a:lnTo>
                  <a:pt x="250" y="174"/>
                </a:lnTo>
                <a:lnTo>
                  <a:pt x="208" y="85"/>
                </a:lnTo>
                <a:lnTo>
                  <a:pt x="0" y="0"/>
                </a:lnTo>
                <a:lnTo>
                  <a:pt x="3" y="828"/>
                </a:lnTo>
                <a:lnTo>
                  <a:pt x="6" y="828"/>
                </a:lnTo>
                <a:lnTo>
                  <a:pt x="3" y="1101"/>
                </a:lnTo>
                <a:lnTo>
                  <a:pt x="3" y="1114"/>
                </a:lnTo>
                <a:lnTo>
                  <a:pt x="429" y="1114"/>
                </a:lnTo>
                <a:lnTo>
                  <a:pt x="480" y="1114"/>
                </a:lnTo>
                <a:lnTo>
                  <a:pt x="664" y="1113"/>
                </a:lnTo>
                <a:lnTo>
                  <a:pt x="700" y="1110"/>
                </a:lnTo>
                <a:lnTo>
                  <a:pt x="1036" y="1114"/>
                </a:lnTo>
                <a:lnTo>
                  <a:pt x="1057" y="957"/>
                </a:lnTo>
                <a:lnTo>
                  <a:pt x="1095" y="729"/>
                </a:lnTo>
                <a:lnTo>
                  <a:pt x="1111" y="52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7" name="Freeform 93"/>
          <p:cNvSpPr>
            <a:spLocks/>
          </p:cNvSpPr>
          <p:nvPr/>
        </p:nvSpPr>
        <p:spPr bwMode="auto">
          <a:xfrm>
            <a:off x="7227050" y="3478328"/>
            <a:ext cx="492125" cy="588962"/>
          </a:xfrm>
          <a:custGeom>
            <a:avLst/>
            <a:gdLst>
              <a:gd name="T0" fmla="*/ 2147483646 w 929"/>
              <a:gd name="T1" fmla="*/ 2147483646 h 1113"/>
              <a:gd name="T2" fmla="*/ 2147483646 w 929"/>
              <a:gd name="T3" fmla="*/ 2147483646 h 1113"/>
              <a:gd name="T4" fmla="*/ 2147483646 w 929"/>
              <a:gd name="T5" fmla="*/ 2147483646 h 1113"/>
              <a:gd name="T6" fmla="*/ 2147483646 w 929"/>
              <a:gd name="T7" fmla="*/ 2147483646 h 1113"/>
              <a:gd name="T8" fmla="*/ 2147483646 w 929"/>
              <a:gd name="T9" fmla="*/ 0 h 1113"/>
              <a:gd name="T10" fmla="*/ 2147483646 w 929"/>
              <a:gd name="T11" fmla="*/ 2147483646 h 1113"/>
              <a:gd name="T12" fmla="*/ 2147483646 w 929"/>
              <a:gd name="T13" fmla="*/ 2147483646 h 1113"/>
              <a:gd name="T14" fmla="*/ 2147483646 w 929"/>
              <a:gd name="T15" fmla="*/ 2147483646 h 1113"/>
              <a:gd name="T16" fmla="*/ 2147483646 w 929"/>
              <a:gd name="T17" fmla="*/ 2147483646 h 1113"/>
              <a:gd name="T18" fmla="*/ 0 w 929"/>
              <a:gd name="T19" fmla="*/ 2147483646 h 1113"/>
              <a:gd name="T20" fmla="*/ 2147483646 w 929"/>
              <a:gd name="T21" fmla="*/ 2147483646 h 1113"/>
              <a:gd name="T22" fmla="*/ 2147483646 w 929"/>
              <a:gd name="T23" fmla="*/ 2147483646 h 1113"/>
              <a:gd name="T24" fmla="*/ 2147483646 w 929"/>
              <a:gd name="T25" fmla="*/ 2147483646 h 1113"/>
              <a:gd name="T26" fmla="*/ 2147483646 w 929"/>
              <a:gd name="T27" fmla="*/ 2147483646 h 1113"/>
              <a:gd name="T28" fmla="*/ 2147483646 w 929"/>
              <a:gd name="T29" fmla="*/ 2147483646 h 1113"/>
              <a:gd name="T30" fmla="*/ 2147483646 w 929"/>
              <a:gd name="T31" fmla="*/ 2147483646 h 1113"/>
              <a:gd name="T32" fmla="*/ 2147483646 w 929"/>
              <a:gd name="T33" fmla="*/ 2147483646 h 1113"/>
              <a:gd name="T34" fmla="*/ 2147483646 w 929"/>
              <a:gd name="T35" fmla="*/ 2147483646 h 1113"/>
              <a:gd name="T36" fmla="*/ 2147483646 w 929"/>
              <a:gd name="T37" fmla="*/ 2147483646 h 1113"/>
              <a:gd name="T38" fmla="*/ 2147483646 w 929"/>
              <a:gd name="T39" fmla="*/ 2147483646 h 1113"/>
              <a:gd name="T40" fmla="*/ 2147483646 w 929"/>
              <a:gd name="T41" fmla="*/ 2147483646 h 11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29" h="1113">
                <a:moveTo>
                  <a:pt x="723" y="567"/>
                </a:moveTo>
                <a:lnTo>
                  <a:pt x="767" y="262"/>
                </a:lnTo>
                <a:lnTo>
                  <a:pt x="710" y="109"/>
                </a:lnTo>
                <a:lnTo>
                  <a:pt x="657" y="1"/>
                </a:lnTo>
                <a:lnTo>
                  <a:pt x="330" y="0"/>
                </a:lnTo>
                <a:lnTo>
                  <a:pt x="309" y="52"/>
                </a:lnTo>
                <a:lnTo>
                  <a:pt x="75" y="82"/>
                </a:lnTo>
                <a:lnTo>
                  <a:pt x="59" y="285"/>
                </a:lnTo>
                <a:lnTo>
                  <a:pt x="21" y="513"/>
                </a:lnTo>
                <a:lnTo>
                  <a:pt x="0" y="670"/>
                </a:lnTo>
                <a:lnTo>
                  <a:pt x="132" y="847"/>
                </a:lnTo>
                <a:lnTo>
                  <a:pt x="237" y="954"/>
                </a:lnTo>
                <a:lnTo>
                  <a:pt x="245" y="957"/>
                </a:lnTo>
                <a:lnTo>
                  <a:pt x="270" y="958"/>
                </a:lnTo>
                <a:lnTo>
                  <a:pt x="270" y="1113"/>
                </a:lnTo>
                <a:lnTo>
                  <a:pt x="638" y="1035"/>
                </a:lnTo>
                <a:lnTo>
                  <a:pt x="710" y="978"/>
                </a:lnTo>
                <a:lnTo>
                  <a:pt x="929" y="871"/>
                </a:lnTo>
                <a:lnTo>
                  <a:pt x="926" y="841"/>
                </a:lnTo>
                <a:lnTo>
                  <a:pt x="738" y="627"/>
                </a:lnTo>
                <a:lnTo>
                  <a:pt x="723" y="56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8" name="Freeform 94"/>
          <p:cNvSpPr>
            <a:spLocks/>
          </p:cNvSpPr>
          <p:nvPr/>
        </p:nvSpPr>
        <p:spPr bwMode="auto">
          <a:xfrm>
            <a:off x="6776200" y="2614728"/>
            <a:ext cx="558800" cy="423862"/>
          </a:xfrm>
          <a:custGeom>
            <a:avLst/>
            <a:gdLst>
              <a:gd name="T0" fmla="*/ 2147483646 w 1056"/>
              <a:gd name="T1" fmla="*/ 2147483646 h 802"/>
              <a:gd name="T2" fmla="*/ 2147483646 w 1056"/>
              <a:gd name="T3" fmla="*/ 2147483646 h 802"/>
              <a:gd name="T4" fmla="*/ 2147483646 w 1056"/>
              <a:gd name="T5" fmla="*/ 2147483646 h 802"/>
              <a:gd name="T6" fmla="*/ 2147483646 w 1056"/>
              <a:gd name="T7" fmla="*/ 2147483646 h 802"/>
              <a:gd name="T8" fmla="*/ 2147483646 w 1056"/>
              <a:gd name="T9" fmla="*/ 2147483646 h 802"/>
              <a:gd name="T10" fmla="*/ 2147483646 w 1056"/>
              <a:gd name="T11" fmla="*/ 2147483646 h 802"/>
              <a:gd name="T12" fmla="*/ 2147483646 w 1056"/>
              <a:gd name="T13" fmla="*/ 2147483646 h 802"/>
              <a:gd name="T14" fmla="*/ 2147483646 w 1056"/>
              <a:gd name="T15" fmla="*/ 2147483646 h 802"/>
              <a:gd name="T16" fmla="*/ 2147483646 w 1056"/>
              <a:gd name="T17" fmla="*/ 2147483646 h 802"/>
              <a:gd name="T18" fmla="*/ 0 w 1056"/>
              <a:gd name="T19" fmla="*/ 2147483646 h 802"/>
              <a:gd name="T20" fmla="*/ 2147483646 w 1056"/>
              <a:gd name="T21" fmla="*/ 2147483646 h 802"/>
              <a:gd name="T22" fmla="*/ 2147483646 w 1056"/>
              <a:gd name="T23" fmla="*/ 2147483646 h 802"/>
              <a:gd name="T24" fmla="*/ 2147483646 w 1056"/>
              <a:gd name="T25" fmla="*/ 2147483646 h 802"/>
              <a:gd name="T26" fmla="*/ 2147483646 w 1056"/>
              <a:gd name="T27" fmla="*/ 2147483646 h 802"/>
              <a:gd name="T28" fmla="*/ 2147483646 w 1056"/>
              <a:gd name="T29" fmla="*/ 0 h 802"/>
              <a:gd name="T30" fmla="*/ 2147483646 w 1056"/>
              <a:gd name="T31" fmla="*/ 2147483646 h 8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56" h="802">
                <a:moveTo>
                  <a:pt x="953" y="7"/>
                </a:moveTo>
                <a:lnTo>
                  <a:pt x="1005" y="231"/>
                </a:lnTo>
                <a:lnTo>
                  <a:pt x="1020" y="511"/>
                </a:lnTo>
                <a:lnTo>
                  <a:pt x="1056" y="661"/>
                </a:lnTo>
                <a:lnTo>
                  <a:pt x="996" y="664"/>
                </a:lnTo>
                <a:lnTo>
                  <a:pt x="903" y="684"/>
                </a:lnTo>
                <a:lnTo>
                  <a:pt x="537" y="802"/>
                </a:lnTo>
                <a:lnTo>
                  <a:pt x="269" y="798"/>
                </a:lnTo>
                <a:lnTo>
                  <a:pt x="270" y="664"/>
                </a:lnTo>
                <a:lnTo>
                  <a:pt x="0" y="528"/>
                </a:lnTo>
                <a:lnTo>
                  <a:pt x="3" y="393"/>
                </a:lnTo>
                <a:lnTo>
                  <a:pt x="2" y="393"/>
                </a:lnTo>
                <a:lnTo>
                  <a:pt x="8" y="196"/>
                </a:lnTo>
                <a:lnTo>
                  <a:pt x="138" y="199"/>
                </a:lnTo>
                <a:lnTo>
                  <a:pt x="143" y="0"/>
                </a:lnTo>
                <a:lnTo>
                  <a:pt x="953" y="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69" name="Freeform 95"/>
          <p:cNvSpPr>
            <a:spLocks/>
          </p:cNvSpPr>
          <p:nvPr/>
        </p:nvSpPr>
        <p:spPr bwMode="auto">
          <a:xfrm>
            <a:off x="6593638" y="2173403"/>
            <a:ext cx="687387" cy="546100"/>
          </a:xfrm>
          <a:custGeom>
            <a:avLst/>
            <a:gdLst>
              <a:gd name="T0" fmla="*/ 2147483646 w 1298"/>
              <a:gd name="T1" fmla="*/ 2147483646 h 1032"/>
              <a:gd name="T2" fmla="*/ 2147483646 w 1298"/>
              <a:gd name="T3" fmla="*/ 2147483646 h 1032"/>
              <a:gd name="T4" fmla="*/ 2147483646 w 1298"/>
              <a:gd name="T5" fmla="*/ 2147483646 h 1032"/>
              <a:gd name="T6" fmla="*/ 2147483646 w 1298"/>
              <a:gd name="T7" fmla="*/ 2147483646 h 1032"/>
              <a:gd name="T8" fmla="*/ 2147483646 w 1298"/>
              <a:gd name="T9" fmla="*/ 2147483646 h 1032"/>
              <a:gd name="T10" fmla="*/ 2147483646 w 1298"/>
              <a:gd name="T11" fmla="*/ 2147483646 h 1032"/>
              <a:gd name="T12" fmla="*/ 2147483646 w 1298"/>
              <a:gd name="T13" fmla="*/ 0 h 1032"/>
              <a:gd name="T14" fmla="*/ 2147483646 w 1298"/>
              <a:gd name="T15" fmla="*/ 0 h 1032"/>
              <a:gd name="T16" fmla="*/ 0 w 1298"/>
              <a:gd name="T17" fmla="*/ 2147483646 h 1032"/>
              <a:gd name="T18" fmla="*/ 2147483646 w 1298"/>
              <a:gd name="T19" fmla="*/ 2147483646 h 1032"/>
              <a:gd name="T20" fmla="*/ 2147483646 w 1298"/>
              <a:gd name="T21" fmla="*/ 2147483646 h 1032"/>
              <a:gd name="T22" fmla="*/ 2147483646 w 1298"/>
              <a:gd name="T23" fmla="*/ 2147483646 h 1032"/>
              <a:gd name="T24" fmla="*/ 2147483646 w 1298"/>
              <a:gd name="T25" fmla="*/ 2147483646 h 1032"/>
              <a:gd name="T26" fmla="*/ 2147483646 w 1298"/>
              <a:gd name="T27" fmla="*/ 2147483646 h 1032"/>
              <a:gd name="T28" fmla="*/ 2147483646 w 1298"/>
              <a:gd name="T29" fmla="*/ 2147483646 h 1032"/>
              <a:gd name="T30" fmla="*/ 2147483646 w 1298"/>
              <a:gd name="T31" fmla="*/ 2147483646 h 1032"/>
              <a:gd name="T32" fmla="*/ 2147483646 w 1298"/>
              <a:gd name="T33" fmla="*/ 2147483646 h 1032"/>
              <a:gd name="T34" fmla="*/ 2147483646 w 1298"/>
              <a:gd name="T35" fmla="*/ 2147483646 h 1032"/>
              <a:gd name="T36" fmla="*/ 2147483646 w 1298"/>
              <a:gd name="T37" fmla="*/ 2147483646 h 1032"/>
              <a:gd name="T38" fmla="*/ 2147483646 w 1298"/>
              <a:gd name="T39" fmla="*/ 2147483646 h 1032"/>
              <a:gd name="T40" fmla="*/ 2147483646 w 1298"/>
              <a:gd name="T41" fmla="*/ 2147483646 h 1032"/>
              <a:gd name="T42" fmla="*/ 2147483646 w 1298"/>
              <a:gd name="T43" fmla="*/ 2147483646 h 1032"/>
              <a:gd name="T44" fmla="*/ 2147483646 w 1298"/>
              <a:gd name="T45" fmla="*/ 2147483646 h 1032"/>
              <a:gd name="T46" fmla="*/ 2147483646 w 1298"/>
              <a:gd name="T47" fmla="*/ 2147483646 h 103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98" h="1032">
                <a:moveTo>
                  <a:pt x="981" y="501"/>
                </a:moveTo>
                <a:lnTo>
                  <a:pt x="920" y="446"/>
                </a:lnTo>
                <a:lnTo>
                  <a:pt x="809" y="386"/>
                </a:lnTo>
                <a:lnTo>
                  <a:pt x="681" y="221"/>
                </a:lnTo>
                <a:lnTo>
                  <a:pt x="621" y="132"/>
                </a:lnTo>
                <a:lnTo>
                  <a:pt x="536" y="110"/>
                </a:lnTo>
                <a:lnTo>
                  <a:pt x="498" y="0"/>
                </a:lnTo>
                <a:lnTo>
                  <a:pt x="450" y="0"/>
                </a:lnTo>
                <a:lnTo>
                  <a:pt x="0" y="330"/>
                </a:lnTo>
                <a:lnTo>
                  <a:pt x="42" y="629"/>
                </a:lnTo>
                <a:lnTo>
                  <a:pt x="60" y="782"/>
                </a:lnTo>
                <a:lnTo>
                  <a:pt x="78" y="924"/>
                </a:lnTo>
                <a:lnTo>
                  <a:pt x="90" y="1023"/>
                </a:lnTo>
                <a:lnTo>
                  <a:pt x="150" y="1026"/>
                </a:lnTo>
                <a:lnTo>
                  <a:pt x="192" y="1026"/>
                </a:lnTo>
                <a:lnTo>
                  <a:pt x="353" y="1029"/>
                </a:lnTo>
                <a:lnTo>
                  <a:pt x="483" y="1032"/>
                </a:lnTo>
                <a:lnTo>
                  <a:pt x="488" y="833"/>
                </a:lnTo>
                <a:lnTo>
                  <a:pt x="1298" y="840"/>
                </a:lnTo>
                <a:lnTo>
                  <a:pt x="1290" y="782"/>
                </a:lnTo>
                <a:lnTo>
                  <a:pt x="1248" y="749"/>
                </a:lnTo>
                <a:lnTo>
                  <a:pt x="1085" y="575"/>
                </a:lnTo>
                <a:lnTo>
                  <a:pt x="996" y="519"/>
                </a:lnTo>
                <a:lnTo>
                  <a:pt x="981" y="50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70" name="Freeform 96"/>
          <p:cNvSpPr>
            <a:spLocks/>
          </p:cNvSpPr>
          <p:nvPr/>
        </p:nvSpPr>
        <p:spPr bwMode="auto">
          <a:xfrm>
            <a:off x="7055600" y="2922703"/>
            <a:ext cx="787400" cy="500062"/>
          </a:xfrm>
          <a:custGeom>
            <a:avLst/>
            <a:gdLst>
              <a:gd name="T0" fmla="*/ 2147483646 w 1488"/>
              <a:gd name="T1" fmla="*/ 2147483646 h 945"/>
              <a:gd name="T2" fmla="*/ 2147483646 w 1488"/>
              <a:gd name="T3" fmla="*/ 2147483646 h 945"/>
              <a:gd name="T4" fmla="*/ 2147483646 w 1488"/>
              <a:gd name="T5" fmla="*/ 2147483646 h 945"/>
              <a:gd name="T6" fmla="*/ 2147483646 w 1488"/>
              <a:gd name="T7" fmla="*/ 2147483646 h 945"/>
              <a:gd name="T8" fmla="*/ 2147483646 w 1488"/>
              <a:gd name="T9" fmla="*/ 2147483646 h 945"/>
              <a:gd name="T10" fmla="*/ 2147483646 w 1488"/>
              <a:gd name="T11" fmla="*/ 2147483646 h 945"/>
              <a:gd name="T12" fmla="*/ 2147483646 w 1488"/>
              <a:gd name="T13" fmla="*/ 2147483646 h 945"/>
              <a:gd name="T14" fmla="*/ 2147483646 w 1488"/>
              <a:gd name="T15" fmla="*/ 2147483646 h 945"/>
              <a:gd name="T16" fmla="*/ 2147483646 w 1488"/>
              <a:gd name="T17" fmla="*/ 2147483646 h 945"/>
              <a:gd name="T18" fmla="*/ 2147483646 w 1488"/>
              <a:gd name="T19" fmla="*/ 2147483646 h 945"/>
              <a:gd name="T20" fmla="*/ 2147483646 w 1488"/>
              <a:gd name="T21" fmla="*/ 2147483646 h 945"/>
              <a:gd name="T22" fmla="*/ 2147483646 w 1488"/>
              <a:gd name="T23" fmla="*/ 2147483646 h 945"/>
              <a:gd name="T24" fmla="*/ 2147483646 w 1488"/>
              <a:gd name="T25" fmla="*/ 2147483646 h 945"/>
              <a:gd name="T26" fmla="*/ 2147483646 w 1488"/>
              <a:gd name="T27" fmla="*/ 2147483646 h 945"/>
              <a:gd name="T28" fmla="*/ 0 w 1488"/>
              <a:gd name="T29" fmla="*/ 2147483646 h 945"/>
              <a:gd name="T30" fmla="*/ 2147483646 w 1488"/>
              <a:gd name="T31" fmla="*/ 2147483646 h 945"/>
              <a:gd name="T32" fmla="*/ 2147483646 w 1488"/>
              <a:gd name="T33" fmla="*/ 2147483646 h 945"/>
              <a:gd name="T34" fmla="*/ 2147483646 w 1488"/>
              <a:gd name="T35" fmla="*/ 2147483646 h 945"/>
              <a:gd name="T36" fmla="*/ 2147483646 w 1488"/>
              <a:gd name="T37" fmla="*/ 2147483646 h 945"/>
              <a:gd name="T38" fmla="*/ 2147483646 w 1488"/>
              <a:gd name="T39" fmla="*/ 2147483646 h 945"/>
              <a:gd name="T40" fmla="*/ 2147483646 w 1488"/>
              <a:gd name="T41" fmla="*/ 2147483646 h 945"/>
              <a:gd name="T42" fmla="*/ 2147483646 w 1488"/>
              <a:gd name="T43" fmla="*/ 2147483646 h 945"/>
              <a:gd name="T44" fmla="*/ 2147483646 w 1488"/>
              <a:gd name="T45" fmla="*/ 2147483646 h 945"/>
              <a:gd name="T46" fmla="*/ 2147483646 w 1488"/>
              <a:gd name="T47" fmla="*/ 0 h 945"/>
              <a:gd name="T48" fmla="*/ 2147483646 w 1488"/>
              <a:gd name="T49" fmla="*/ 2147483646 h 945"/>
              <a:gd name="T50" fmla="*/ 2147483646 w 1488"/>
              <a:gd name="T51" fmla="*/ 2147483646 h 945"/>
              <a:gd name="T52" fmla="*/ 2147483646 w 1488"/>
              <a:gd name="T53" fmla="*/ 2147483646 h 9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88" h="945">
                <a:moveTo>
                  <a:pt x="1209" y="101"/>
                </a:moveTo>
                <a:lnTo>
                  <a:pt x="1255" y="111"/>
                </a:lnTo>
                <a:lnTo>
                  <a:pt x="1474" y="255"/>
                </a:lnTo>
                <a:lnTo>
                  <a:pt x="1488" y="366"/>
                </a:lnTo>
                <a:lnTo>
                  <a:pt x="1474" y="335"/>
                </a:lnTo>
                <a:lnTo>
                  <a:pt x="1254" y="267"/>
                </a:lnTo>
                <a:lnTo>
                  <a:pt x="1203" y="210"/>
                </a:lnTo>
                <a:lnTo>
                  <a:pt x="1098" y="204"/>
                </a:lnTo>
                <a:lnTo>
                  <a:pt x="1083" y="281"/>
                </a:lnTo>
                <a:lnTo>
                  <a:pt x="1063" y="309"/>
                </a:lnTo>
                <a:lnTo>
                  <a:pt x="600" y="642"/>
                </a:lnTo>
                <a:lnTo>
                  <a:pt x="408" y="735"/>
                </a:lnTo>
                <a:lnTo>
                  <a:pt x="352" y="843"/>
                </a:lnTo>
                <a:lnTo>
                  <a:pt x="157" y="935"/>
                </a:lnTo>
                <a:lnTo>
                  <a:pt x="0" y="945"/>
                </a:lnTo>
                <a:lnTo>
                  <a:pt x="3" y="434"/>
                </a:lnTo>
                <a:lnTo>
                  <a:pt x="6" y="345"/>
                </a:lnTo>
                <a:lnTo>
                  <a:pt x="10" y="219"/>
                </a:lnTo>
                <a:lnTo>
                  <a:pt x="376" y="101"/>
                </a:lnTo>
                <a:lnTo>
                  <a:pt x="469" y="81"/>
                </a:lnTo>
                <a:lnTo>
                  <a:pt x="529" y="78"/>
                </a:lnTo>
                <a:lnTo>
                  <a:pt x="672" y="224"/>
                </a:lnTo>
                <a:lnTo>
                  <a:pt x="736" y="210"/>
                </a:lnTo>
                <a:lnTo>
                  <a:pt x="901" y="0"/>
                </a:lnTo>
                <a:lnTo>
                  <a:pt x="1035" y="36"/>
                </a:lnTo>
                <a:lnTo>
                  <a:pt x="1105" y="77"/>
                </a:lnTo>
                <a:lnTo>
                  <a:pt x="1209" y="10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1" name="Freeform 97"/>
          <p:cNvSpPr>
            <a:spLocks/>
          </p:cNvSpPr>
          <p:nvPr/>
        </p:nvSpPr>
        <p:spPr bwMode="auto">
          <a:xfrm>
            <a:off x="7266738" y="3030653"/>
            <a:ext cx="576262" cy="585787"/>
          </a:xfrm>
          <a:custGeom>
            <a:avLst/>
            <a:gdLst>
              <a:gd name="T0" fmla="*/ 2147483646 w 1088"/>
              <a:gd name="T1" fmla="*/ 2147483646 h 1107"/>
              <a:gd name="T2" fmla="*/ 2147483646 w 1088"/>
              <a:gd name="T3" fmla="*/ 2147483646 h 1107"/>
              <a:gd name="T4" fmla="*/ 2147483646 w 1088"/>
              <a:gd name="T5" fmla="*/ 2147483646 h 1107"/>
              <a:gd name="T6" fmla="*/ 2147483646 w 1088"/>
              <a:gd name="T7" fmla="*/ 2147483646 h 1107"/>
              <a:gd name="T8" fmla="*/ 2147483646 w 1088"/>
              <a:gd name="T9" fmla="*/ 2147483646 h 1107"/>
              <a:gd name="T10" fmla="*/ 2147483646 w 1088"/>
              <a:gd name="T11" fmla="*/ 2147483646 h 1107"/>
              <a:gd name="T12" fmla="*/ 2147483646 w 1088"/>
              <a:gd name="T13" fmla="*/ 2147483646 h 1107"/>
              <a:gd name="T14" fmla="*/ 2147483646 w 1088"/>
              <a:gd name="T15" fmla="*/ 0 h 1107"/>
              <a:gd name="T16" fmla="*/ 2147483646 w 1088"/>
              <a:gd name="T17" fmla="*/ 2147483646 h 1107"/>
              <a:gd name="T18" fmla="*/ 2147483646 w 1088"/>
              <a:gd name="T19" fmla="*/ 2147483646 h 1107"/>
              <a:gd name="T20" fmla="*/ 2147483646 w 1088"/>
              <a:gd name="T21" fmla="*/ 2147483646 h 1107"/>
              <a:gd name="T22" fmla="*/ 2147483646 w 1088"/>
              <a:gd name="T23" fmla="*/ 2147483646 h 1107"/>
              <a:gd name="T24" fmla="*/ 2147483646 w 1088"/>
              <a:gd name="T25" fmla="*/ 2147483646 h 1107"/>
              <a:gd name="T26" fmla="*/ 2147483646 w 1088"/>
              <a:gd name="T27" fmla="*/ 2147483646 h 1107"/>
              <a:gd name="T28" fmla="*/ 0 w 1088"/>
              <a:gd name="T29" fmla="*/ 2147483646 h 1107"/>
              <a:gd name="T30" fmla="*/ 2147483646 w 1088"/>
              <a:gd name="T31" fmla="*/ 2147483646 h 1107"/>
              <a:gd name="T32" fmla="*/ 2147483646 w 1088"/>
              <a:gd name="T33" fmla="*/ 2147483646 h 1107"/>
              <a:gd name="T34" fmla="*/ 2147483646 w 1088"/>
              <a:gd name="T35" fmla="*/ 2147483646 h 1107"/>
              <a:gd name="T36" fmla="*/ 2147483646 w 1088"/>
              <a:gd name="T37" fmla="*/ 2147483646 h 1107"/>
              <a:gd name="T38" fmla="*/ 2147483646 w 1088"/>
              <a:gd name="T39" fmla="*/ 2147483646 h 1107"/>
              <a:gd name="T40" fmla="*/ 2147483646 w 1088"/>
              <a:gd name="T41" fmla="*/ 2147483646 h 1107"/>
              <a:gd name="T42" fmla="*/ 2147483646 w 1088"/>
              <a:gd name="T43" fmla="*/ 2147483646 h 1107"/>
              <a:gd name="T44" fmla="*/ 2147483646 w 1088"/>
              <a:gd name="T45" fmla="*/ 2147483646 h 1107"/>
              <a:gd name="T46" fmla="*/ 2147483646 w 1088"/>
              <a:gd name="T47" fmla="*/ 2147483646 h 1107"/>
              <a:gd name="T48" fmla="*/ 2147483646 w 1088"/>
              <a:gd name="T49" fmla="*/ 2147483646 h 1107"/>
              <a:gd name="T50" fmla="*/ 2147483646 w 1088"/>
              <a:gd name="T51" fmla="*/ 2147483646 h 1107"/>
              <a:gd name="T52" fmla="*/ 2147483646 w 1088"/>
              <a:gd name="T53" fmla="*/ 2147483646 h 110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88" h="1107">
                <a:moveTo>
                  <a:pt x="1001" y="236"/>
                </a:moveTo>
                <a:lnTo>
                  <a:pt x="1074" y="182"/>
                </a:lnTo>
                <a:lnTo>
                  <a:pt x="1080" y="173"/>
                </a:lnTo>
                <a:lnTo>
                  <a:pt x="1088" y="162"/>
                </a:lnTo>
                <a:lnTo>
                  <a:pt x="1074" y="131"/>
                </a:lnTo>
                <a:lnTo>
                  <a:pt x="854" y="63"/>
                </a:lnTo>
                <a:lnTo>
                  <a:pt x="803" y="6"/>
                </a:lnTo>
                <a:lnTo>
                  <a:pt x="698" y="0"/>
                </a:lnTo>
                <a:lnTo>
                  <a:pt x="683" y="77"/>
                </a:lnTo>
                <a:lnTo>
                  <a:pt x="663" y="105"/>
                </a:lnTo>
                <a:lnTo>
                  <a:pt x="200" y="438"/>
                </a:lnTo>
                <a:lnTo>
                  <a:pt x="8" y="531"/>
                </a:lnTo>
                <a:lnTo>
                  <a:pt x="6" y="672"/>
                </a:lnTo>
                <a:lnTo>
                  <a:pt x="3" y="795"/>
                </a:lnTo>
                <a:lnTo>
                  <a:pt x="0" y="927"/>
                </a:lnTo>
                <a:lnTo>
                  <a:pt x="234" y="897"/>
                </a:lnTo>
                <a:lnTo>
                  <a:pt x="255" y="845"/>
                </a:lnTo>
                <a:lnTo>
                  <a:pt x="582" y="846"/>
                </a:lnTo>
                <a:lnTo>
                  <a:pt x="635" y="954"/>
                </a:lnTo>
                <a:lnTo>
                  <a:pt x="692" y="1107"/>
                </a:lnTo>
                <a:lnTo>
                  <a:pt x="819" y="849"/>
                </a:lnTo>
                <a:lnTo>
                  <a:pt x="828" y="810"/>
                </a:lnTo>
                <a:lnTo>
                  <a:pt x="830" y="803"/>
                </a:lnTo>
                <a:lnTo>
                  <a:pt x="842" y="777"/>
                </a:lnTo>
                <a:lnTo>
                  <a:pt x="744" y="674"/>
                </a:lnTo>
                <a:lnTo>
                  <a:pt x="764" y="500"/>
                </a:lnTo>
                <a:lnTo>
                  <a:pt x="1001" y="23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2" name="Freeform 98"/>
          <p:cNvSpPr>
            <a:spLocks/>
          </p:cNvSpPr>
          <p:nvPr/>
        </p:nvSpPr>
        <p:spPr bwMode="auto">
          <a:xfrm>
            <a:off x="7660438" y="3156065"/>
            <a:ext cx="136525" cy="285750"/>
          </a:xfrm>
          <a:custGeom>
            <a:avLst/>
            <a:gdLst>
              <a:gd name="T0" fmla="*/ 2147483646 w 257"/>
              <a:gd name="T1" fmla="*/ 2147483646 h 541"/>
              <a:gd name="T2" fmla="*/ 2147483646 w 257"/>
              <a:gd name="T3" fmla="*/ 2147483646 h 541"/>
              <a:gd name="T4" fmla="*/ 2147483646 w 257"/>
              <a:gd name="T5" fmla="*/ 0 h 541"/>
              <a:gd name="T6" fmla="*/ 2147483646 w 257"/>
              <a:gd name="T7" fmla="*/ 2147483646 h 541"/>
              <a:gd name="T8" fmla="*/ 0 w 257"/>
              <a:gd name="T9" fmla="*/ 2147483646 h 541"/>
              <a:gd name="T10" fmla="*/ 2147483646 w 257"/>
              <a:gd name="T11" fmla="*/ 2147483646 h 541"/>
              <a:gd name="T12" fmla="*/ 2147483646 w 257"/>
              <a:gd name="T13" fmla="*/ 2147483646 h 541"/>
              <a:gd name="T14" fmla="*/ 2147483646 w 257"/>
              <a:gd name="T15" fmla="*/ 2147483646 h 541"/>
              <a:gd name="T16" fmla="*/ 2147483646 w 257"/>
              <a:gd name="T17" fmla="*/ 2147483646 h 5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7" h="541">
                <a:moveTo>
                  <a:pt x="231" y="253"/>
                </a:moveTo>
                <a:lnTo>
                  <a:pt x="234" y="51"/>
                </a:lnTo>
                <a:lnTo>
                  <a:pt x="257" y="0"/>
                </a:lnTo>
                <a:lnTo>
                  <a:pt x="20" y="264"/>
                </a:lnTo>
                <a:lnTo>
                  <a:pt x="0" y="438"/>
                </a:lnTo>
                <a:lnTo>
                  <a:pt x="98" y="541"/>
                </a:lnTo>
                <a:lnTo>
                  <a:pt x="110" y="516"/>
                </a:lnTo>
                <a:lnTo>
                  <a:pt x="233" y="331"/>
                </a:lnTo>
                <a:lnTo>
                  <a:pt x="231" y="25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3" name="Freeform 99"/>
          <p:cNvSpPr>
            <a:spLocks/>
          </p:cNvSpPr>
          <p:nvPr/>
        </p:nvSpPr>
        <p:spPr bwMode="auto">
          <a:xfrm>
            <a:off x="6633325" y="2894128"/>
            <a:ext cx="427038" cy="528637"/>
          </a:xfrm>
          <a:custGeom>
            <a:avLst/>
            <a:gdLst>
              <a:gd name="T0" fmla="*/ 2147483646 w 808"/>
              <a:gd name="T1" fmla="*/ 2147483646 h 1000"/>
              <a:gd name="T2" fmla="*/ 2147483646 w 808"/>
              <a:gd name="T3" fmla="*/ 2147483646 h 1000"/>
              <a:gd name="T4" fmla="*/ 2147483646 w 808"/>
              <a:gd name="T5" fmla="*/ 2147483646 h 1000"/>
              <a:gd name="T6" fmla="*/ 2147483646 w 808"/>
              <a:gd name="T7" fmla="*/ 2147483646 h 1000"/>
              <a:gd name="T8" fmla="*/ 2147483646 w 808"/>
              <a:gd name="T9" fmla="*/ 2147483646 h 1000"/>
              <a:gd name="T10" fmla="*/ 2147483646 w 808"/>
              <a:gd name="T11" fmla="*/ 2147483646 h 1000"/>
              <a:gd name="T12" fmla="*/ 2147483646 w 808"/>
              <a:gd name="T13" fmla="*/ 0 h 1000"/>
              <a:gd name="T14" fmla="*/ 2147483646 w 808"/>
              <a:gd name="T15" fmla="*/ 2147483646 h 1000"/>
              <a:gd name="T16" fmla="*/ 2147483646 w 808"/>
              <a:gd name="T17" fmla="*/ 2147483646 h 1000"/>
              <a:gd name="T18" fmla="*/ 0 w 808"/>
              <a:gd name="T19" fmla="*/ 2147483646 h 1000"/>
              <a:gd name="T20" fmla="*/ 2147483646 w 808"/>
              <a:gd name="T21" fmla="*/ 2147483646 h 1000"/>
              <a:gd name="T22" fmla="*/ 2147483646 w 808"/>
              <a:gd name="T23" fmla="*/ 2147483646 h 1000"/>
              <a:gd name="T24" fmla="*/ 2147483646 w 808"/>
              <a:gd name="T25" fmla="*/ 2147483646 h 1000"/>
              <a:gd name="T26" fmla="*/ 2147483646 w 808"/>
              <a:gd name="T27" fmla="*/ 2147483646 h 1000"/>
              <a:gd name="T28" fmla="*/ 2147483646 w 808"/>
              <a:gd name="T29" fmla="*/ 2147483646 h 1000"/>
              <a:gd name="T30" fmla="*/ 2147483646 w 808"/>
              <a:gd name="T31" fmla="*/ 2147483646 h 100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8" h="1000">
                <a:moveTo>
                  <a:pt x="798" y="1000"/>
                </a:moveTo>
                <a:lnTo>
                  <a:pt x="801" y="489"/>
                </a:lnTo>
                <a:lnTo>
                  <a:pt x="804" y="400"/>
                </a:lnTo>
                <a:lnTo>
                  <a:pt x="808" y="274"/>
                </a:lnTo>
                <a:lnTo>
                  <a:pt x="540" y="270"/>
                </a:lnTo>
                <a:lnTo>
                  <a:pt x="541" y="136"/>
                </a:lnTo>
                <a:lnTo>
                  <a:pt x="271" y="0"/>
                </a:lnTo>
                <a:lnTo>
                  <a:pt x="270" y="334"/>
                </a:lnTo>
                <a:lnTo>
                  <a:pt x="4" y="331"/>
                </a:lnTo>
                <a:lnTo>
                  <a:pt x="0" y="636"/>
                </a:lnTo>
                <a:lnTo>
                  <a:pt x="76" y="655"/>
                </a:lnTo>
                <a:lnTo>
                  <a:pt x="82" y="658"/>
                </a:lnTo>
                <a:lnTo>
                  <a:pt x="87" y="660"/>
                </a:lnTo>
                <a:lnTo>
                  <a:pt x="295" y="745"/>
                </a:lnTo>
                <a:lnTo>
                  <a:pt x="337" y="834"/>
                </a:lnTo>
                <a:lnTo>
                  <a:pt x="798" y="100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4" name="Freeform 100"/>
          <p:cNvSpPr>
            <a:spLocks/>
          </p:cNvSpPr>
          <p:nvPr/>
        </p:nvSpPr>
        <p:spPr bwMode="auto">
          <a:xfrm>
            <a:off x="6906375" y="5473815"/>
            <a:ext cx="509588" cy="388938"/>
          </a:xfrm>
          <a:custGeom>
            <a:avLst/>
            <a:gdLst>
              <a:gd name="T0" fmla="*/ 2147483646 w 964"/>
              <a:gd name="T1" fmla="*/ 2147483646 h 735"/>
              <a:gd name="T2" fmla="*/ 2147483646 w 964"/>
              <a:gd name="T3" fmla="*/ 2147483646 h 735"/>
              <a:gd name="T4" fmla="*/ 2147483646 w 964"/>
              <a:gd name="T5" fmla="*/ 2147483646 h 735"/>
              <a:gd name="T6" fmla="*/ 2147483646 w 964"/>
              <a:gd name="T7" fmla="*/ 0 h 735"/>
              <a:gd name="T8" fmla="*/ 2147483646 w 964"/>
              <a:gd name="T9" fmla="*/ 2147483646 h 735"/>
              <a:gd name="T10" fmla="*/ 2147483646 w 964"/>
              <a:gd name="T11" fmla="*/ 2147483646 h 735"/>
              <a:gd name="T12" fmla="*/ 2147483646 w 964"/>
              <a:gd name="T13" fmla="*/ 2147483646 h 735"/>
              <a:gd name="T14" fmla="*/ 0 w 964"/>
              <a:gd name="T15" fmla="*/ 2147483646 h 735"/>
              <a:gd name="T16" fmla="*/ 2147483646 w 964"/>
              <a:gd name="T17" fmla="*/ 2147483646 h 735"/>
              <a:gd name="T18" fmla="*/ 2147483646 w 964"/>
              <a:gd name="T19" fmla="*/ 2147483646 h 735"/>
              <a:gd name="T20" fmla="*/ 2147483646 w 964"/>
              <a:gd name="T21" fmla="*/ 2147483646 h 735"/>
              <a:gd name="T22" fmla="*/ 2147483646 w 964"/>
              <a:gd name="T23" fmla="*/ 2147483646 h 735"/>
              <a:gd name="T24" fmla="*/ 2147483646 w 964"/>
              <a:gd name="T25" fmla="*/ 2147483646 h 735"/>
              <a:gd name="T26" fmla="*/ 2147483646 w 964"/>
              <a:gd name="T27" fmla="*/ 2147483646 h 735"/>
              <a:gd name="T28" fmla="*/ 2147483646 w 964"/>
              <a:gd name="T29" fmla="*/ 2147483646 h 735"/>
              <a:gd name="T30" fmla="*/ 2147483646 w 964"/>
              <a:gd name="T31" fmla="*/ 2147483646 h 73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4" h="735">
                <a:moveTo>
                  <a:pt x="873" y="30"/>
                </a:moveTo>
                <a:lnTo>
                  <a:pt x="811" y="30"/>
                </a:lnTo>
                <a:lnTo>
                  <a:pt x="205" y="9"/>
                </a:lnTo>
                <a:lnTo>
                  <a:pt x="205" y="0"/>
                </a:lnTo>
                <a:lnTo>
                  <a:pt x="16" y="2"/>
                </a:lnTo>
                <a:lnTo>
                  <a:pt x="13" y="101"/>
                </a:lnTo>
                <a:lnTo>
                  <a:pt x="9" y="101"/>
                </a:lnTo>
                <a:lnTo>
                  <a:pt x="0" y="735"/>
                </a:lnTo>
                <a:lnTo>
                  <a:pt x="219" y="734"/>
                </a:lnTo>
                <a:lnTo>
                  <a:pt x="439" y="734"/>
                </a:lnTo>
                <a:lnTo>
                  <a:pt x="597" y="734"/>
                </a:lnTo>
                <a:lnTo>
                  <a:pt x="696" y="734"/>
                </a:lnTo>
                <a:lnTo>
                  <a:pt x="727" y="734"/>
                </a:lnTo>
                <a:lnTo>
                  <a:pt x="964" y="734"/>
                </a:lnTo>
                <a:lnTo>
                  <a:pt x="873" y="326"/>
                </a:lnTo>
                <a:lnTo>
                  <a:pt x="873" y="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5" name="Freeform 101"/>
          <p:cNvSpPr>
            <a:spLocks/>
          </p:cNvSpPr>
          <p:nvPr/>
        </p:nvSpPr>
        <p:spPr bwMode="auto">
          <a:xfrm>
            <a:off x="7319125" y="5353165"/>
            <a:ext cx="500063" cy="509588"/>
          </a:xfrm>
          <a:custGeom>
            <a:avLst/>
            <a:gdLst>
              <a:gd name="T0" fmla="*/ 2147483646 w 945"/>
              <a:gd name="T1" fmla="*/ 2147483646 h 964"/>
              <a:gd name="T2" fmla="*/ 2147483646 w 945"/>
              <a:gd name="T3" fmla="*/ 2147483646 h 964"/>
              <a:gd name="T4" fmla="*/ 2147483646 w 945"/>
              <a:gd name="T5" fmla="*/ 2147483646 h 964"/>
              <a:gd name="T6" fmla="*/ 2147483646 w 945"/>
              <a:gd name="T7" fmla="*/ 2147483646 h 964"/>
              <a:gd name="T8" fmla="*/ 2147483646 w 945"/>
              <a:gd name="T9" fmla="*/ 2147483646 h 964"/>
              <a:gd name="T10" fmla="*/ 2147483646 w 945"/>
              <a:gd name="T11" fmla="*/ 2147483646 h 964"/>
              <a:gd name="T12" fmla="*/ 2147483646 w 945"/>
              <a:gd name="T13" fmla="*/ 2147483646 h 964"/>
              <a:gd name="T14" fmla="*/ 2147483646 w 945"/>
              <a:gd name="T15" fmla="*/ 2147483646 h 964"/>
              <a:gd name="T16" fmla="*/ 2147483646 w 945"/>
              <a:gd name="T17" fmla="*/ 2147483646 h 964"/>
              <a:gd name="T18" fmla="*/ 2147483646 w 945"/>
              <a:gd name="T19" fmla="*/ 2147483646 h 964"/>
              <a:gd name="T20" fmla="*/ 2147483646 w 945"/>
              <a:gd name="T21" fmla="*/ 2147483646 h 964"/>
              <a:gd name="T22" fmla="*/ 2147483646 w 945"/>
              <a:gd name="T23" fmla="*/ 2147483646 h 964"/>
              <a:gd name="T24" fmla="*/ 2147483646 w 945"/>
              <a:gd name="T25" fmla="*/ 0 h 964"/>
              <a:gd name="T26" fmla="*/ 2147483646 w 945"/>
              <a:gd name="T27" fmla="*/ 2147483646 h 964"/>
              <a:gd name="T28" fmla="*/ 2147483646 w 945"/>
              <a:gd name="T29" fmla="*/ 0 h 964"/>
              <a:gd name="T30" fmla="*/ 0 w 945"/>
              <a:gd name="T31" fmla="*/ 2147483646 h 964"/>
              <a:gd name="T32" fmla="*/ 2147483646 w 945"/>
              <a:gd name="T33" fmla="*/ 2147483646 h 964"/>
              <a:gd name="T34" fmla="*/ 2147483646 w 945"/>
              <a:gd name="T35" fmla="*/ 2147483646 h 964"/>
              <a:gd name="T36" fmla="*/ 2147483646 w 945"/>
              <a:gd name="T37" fmla="*/ 2147483646 h 964"/>
              <a:gd name="T38" fmla="*/ 2147483646 w 945"/>
              <a:gd name="T39" fmla="*/ 2147483646 h 964"/>
              <a:gd name="T40" fmla="*/ 2147483646 w 945"/>
              <a:gd name="T41" fmla="*/ 2147483646 h 964"/>
              <a:gd name="T42" fmla="*/ 2147483646 w 945"/>
              <a:gd name="T43" fmla="*/ 2147483646 h 964"/>
              <a:gd name="T44" fmla="*/ 2147483646 w 945"/>
              <a:gd name="T45" fmla="*/ 2147483646 h 9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45" h="964">
                <a:moveTo>
                  <a:pt x="809" y="964"/>
                </a:moveTo>
                <a:lnTo>
                  <a:pt x="812" y="960"/>
                </a:lnTo>
                <a:lnTo>
                  <a:pt x="935" y="666"/>
                </a:lnTo>
                <a:lnTo>
                  <a:pt x="933" y="666"/>
                </a:lnTo>
                <a:lnTo>
                  <a:pt x="932" y="660"/>
                </a:lnTo>
                <a:lnTo>
                  <a:pt x="942" y="658"/>
                </a:lnTo>
                <a:lnTo>
                  <a:pt x="945" y="648"/>
                </a:lnTo>
                <a:lnTo>
                  <a:pt x="887" y="397"/>
                </a:lnTo>
                <a:lnTo>
                  <a:pt x="746" y="115"/>
                </a:lnTo>
                <a:lnTo>
                  <a:pt x="755" y="108"/>
                </a:lnTo>
                <a:lnTo>
                  <a:pt x="755" y="34"/>
                </a:lnTo>
                <a:lnTo>
                  <a:pt x="740" y="10"/>
                </a:lnTo>
                <a:lnTo>
                  <a:pt x="575" y="0"/>
                </a:lnTo>
                <a:lnTo>
                  <a:pt x="536" y="1"/>
                </a:lnTo>
                <a:lnTo>
                  <a:pt x="3" y="0"/>
                </a:lnTo>
                <a:lnTo>
                  <a:pt x="0" y="97"/>
                </a:lnTo>
                <a:lnTo>
                  <a:pt x="30" y="259"/>
                </a:lnTo>
                <a:lnTo>
                  <a:pt x="92" y="259"/>
                </a:lnTo>
                <a:lnTo>
                  <a:pt x="92" y="555"/>
                </a:lnTo>
                <a:lnTo>
                  <a:pt x="183" y="963"/>
                </a:lnTo>
                <a:lnTo>
                  <a:pt x="675" y="963"/>
                </a:lnTo>
                <a:lnTo>
                  <a:pt x="756" y="964"/>
                </a:lnTo>
                <a:lnTo>
                  <a:pt x="809" y="9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6" name="Freeform 102"/>
          <p:cNvSpPr>
            <a:spLocks/>
          </p:cNvSpPr>
          <p:nvPr/>
        </p:nvSpPr>
        <p:spPr bwMode="auto">
          <a:xfrm>
            <a:off x="6812713" y="5149965"/>
            <a:ext cx="522287" cy="339725"/>
          </a:xfrm>
          <a:custGeom>
            <a:avLst/>
            <a:gdLst>
              <a:gd name="T0" fmla="*/ 2147483646 w 987"/>
              <a:gd name="T1" fmla="*/ 2147483646 h 643"/>
              <a:gd name="T2" fmla="*/ 2147483646 w 987"/>
              <a:gd name="T3" fmla="*/ 2147483646 h 643"/>
              <a:gd name="T4" fmla="*/ 2147483646 w 987"/>
              <a:gd name="T5" fmla="*/ 2147483646 h 643"/>
              <a:gd name="T6" fmla="*/ 2147483646 w 987"/>
              <a:gd name="T7" fmla="*/ 2147483646 h 643"/>
              <a:gd name="T8" fmla="*/ 2147483646 w 987"/>
              <a:gd name="T9" fmla="*/ 2147483646 h 643"/>
              <a:gd name="T10" fmla="*/ 2147483646 w 987"/>
              <a:gd name="T11" fmla="*/ 2147483646 h 643"/>
              <a:gd name="T12" fmla="*/ 2147483646 w 987"/>
              <a:gd name="T13" fmla="*/ 2147483646 h 643"/>
              <a:gd name="T14" fmla="*/ 2147483646 w 987"/>
              <a:gd name="T15" fmla="*/ 0 h 643"/>
              <a:gd name="T16" fmla="*/ 2147483646 w 987"/>
              <a:gd name="T17" fmla="*/ 2147483646 h 643"/>
              <a:gd name="T18" fmla="*/ 2147483646 w 987"/>
              <a:gd name="T19" fmla="*/ 2147483646 h 643"/>
              <a:gd name="T20" fmla="*/ 2147483646 w 987"/>
              <a:gd name="T21" fmla="*/ 2147483646 h 643"/>
              <a:gd name="T22" fmla="*/ 2147483646 w 987"/>
              <a:gd name="T23" fmla="*/ 2147483646 h 643"/>
              <a:gd name="T24" fmla="*/ 0 w 987"/>
              <a:gd name="T25" fmla="*/ 2147483646 h 643"/>
              <a:gd name="T26" fmla="*/ 2147483646 w 987"/>
              <a:gd name="T27" fmla="*/ 2147483646 h 643"/>
              <a:gd name="T28" fmla="*/ 2147483646 w 987"/>
              <a:gd name="T29" fmla="*/ 2147483646 h 643"/>
              <a:gd name="T30" fmla="*/ 2147483646 w 987"/>
              <a:gd name="T31" fmla="*/ 2147483646 h 643"/>
              <a:gd name="T32" fmla="*/ 2147483646 w 987"/>
              <a:gd name="T33" fmla="*/ 2147483646 h 643"/>
              <a:gd name="T34" fmla="*/ 2147483646 w 987"/>
              <a:gd name="T35" fmla="*/ 2147483646 h 64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87" h="643">
                <a:moveTo>
                  <a:pt x="987" y="643"/>
                </a:moveTo>
                <a:lnTo>
                  <a:pt x="957" y="481"/>
                </a:lnTo>
                <a:lnTo>
                  <a:pt x="960" y="384"/>
                </a:lnTo>
                <a:lnTo>
                  <a:pt x="867" y="217"/>
                </a:lnTo>
                <a:lnTo>
                  <a:pt x="870" y="108"/>
                </a:lnTo>
                <a:lnTo>
                  <a:pt x="782" y="106"/>
                </a:lnTo>
                <a:lnTo>
                  <a:pt x="458" y="99"/>
                </a:lnTo>
                <a:lnTo>
                  <a:pt x="459" y="0"/>
                </a:lnTo>
                <a:lnTo>
                  <a:pt x="363" y="3"/>
                </a:lnTo>
                <a:lnTo>
                  <a:pt x="281" y="19"/>
                </a:lnTo>
                <a:lnTo>
                  <a:pt x="14" y="25"/>
                </a:lnTo>
                <a:lnTo>
                  <a:pt x="3" y="480"/>
                </a:lnTo>
                <a:lnTo>
                  <a:pt x="0" y="610"/>
                </a:lnTo>
                <a:lnTo>
                  <a:pt x="176" y="615"/>
                </a:lnTo>
                <a:lnTo>
                  <a:pt x="192" y="615"/>
                </a:lnTo>
                <a:lnTo>
                  <a:pt x="381" y="613"/>
                </a:lnTo>
                <a:lnTo>
                  <a:pt x="381" y="622"/>
                </a:lnTo>
                <a:lnTo>
                  <a:pt x="987" y="64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7" name="Freeform 103"/>
          <p:cNvSpPr>
            <a:spLocks/>
          </p:cNvSpPr>
          <p:nvPr/>
        </p:nvSpPr>
        <p:spPr bwMode="auto">
          <a:xfrm>
            <a:off x="6877800" y="4383203"/>
            <a:ext cx="576263" cy="560387"/>
          </a:xfrm>
          <a:custGeom>
            <a:avLst/>
            <a:gdLst>
              <a:gd name="T0" fmla="*/ 2147483646 w 1089"/>
              <a:gd name="T1" fmla="*/ 2147483646 h 1058"/>
              <a:gd name="T2" fmla="*/ 2147483646 w 1089"/>
              <a:gd name="T3" fmla="*/ 2147483646 h 1058"/>
              <a:gd name="T4" fmla="*/ 2147483646 w 1089"/>
              <a:gd name="T5" fmla="*/ 2147483646 h 1058"/>
              <a:gd name="T6" fmla="*/ 2147483646 w 1089"/>
              <a:gd name="T7" fmla="*/ 2147483646 h 1058"/>
              <a:gd name="T8" fmla="*/ 2147483646 w 1089"/>
              <a:gd name="T9" fmla="*/ 2147483646 h 1058"/>
              <a:gd name="T10" fmla="*/ 2147483646 w 1089"/>
              <a:gd name="T11" fmla="*/ 2147483646 h 1058"/>
              <a:gd name="T12" fmla="*/ 2147483646 w 1089"/>
              <a:gd name="T13" fmla="*/ 2147483646 h 1058"/>
              <a:gd name="T14" fmla="*/ 2147483646 w 1089"/>
              <a:gd name="T15" fmla="*/ 0 h 1058"/>
              <a:gd name="T16" fmla="*/ 2147483646 w 1089"/>
              <a:gd name="T17" fmla="*/ 2147483646 h 1058"/>
              <a:gd name="T18" fmla="*/ 2147483646 w 1089"/>
              <a:gd name="T19" fmla="*/ 2147483646 h 1058"/>
              <a:gd name="T20" fmla="*/ 0 w 1089"/>
              <a:gd name="T21" fmla="*/ 2147483646 h 1058"/>
              <a:gd name="T22" fmla="*/ 2147483646 w 1089"/>
              <a:gd name="T23" fmla="*/ 2147483646 h 1058"/>
              <a:gd name="T24" fmla="*/ 0 w 1089"/>
              <a:gd name="T25" fmla="*/ 2147483646 h 1058"/>
              <a:gd name="T26" fmla="*/ 2147483646 w 1089"/>
              <a:gd name="T27" fmla="*/ 2147483646 h 1058"/>
              <a:gd name="T28" fmla="*/ 2147483646 w 1089"/>
              <a:gd name="T29" fmla="*/ 2147483646 h 1058"/>
              <a:gd name="T30" fmla="*/ 2147483646 w 1089"/>
              <a:gd name="T31" fmla="*/ 2147483646 h 1058"/>
              <a:gd name="T32" fmla="*/ 2147483646 w 1089"/>
              <a:gd name="T33" fmla="*/ 2147483646 h 1058"/>
              <a:gd name="T34" fmla="*/ 2147483646 w 1089"/>
              <a:gd name="T35" fmla="*/ 2147483646 h 1058"/>
              <a:gd name="T36" fmla="*/ 2147483646 w 1089"/>
              <a:gd name="T37" fmla="*/ 2147483646 h 1058"/>
              <a:gd name="T38" fmla="*/ 2147483646 w 1089"/>
              <a:gd name="T39" fmla="*/ 2147483646 h 1058"/>
              <a:gd name="T40" fmla="*/ 2147483646 w 1089"/>
              <a:gd name="T41" fmla="*/ 2147483646 h 1058"/>
              <a:gd name="T42" fmla="*/ 2147483646 w 1089"/>
              <a:gd name="T43" fmla="*/ 2147483646 h 10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89" h="1058">
                <a:moveTo>
                  <a:pt x="1089" y="219"/>
                </a:moveTo>
                <a:lnTo>
                  <a:pt x="1056" y="221"/>
                </a:lnTo>
                <a:lnTo>
                  <a:pt x="891" y="221"/>
                </a:lnTo>
                <a:lnTo>
                  <a:pt x="896" y="14"/>
                </a:lnTo>
                <a:lnTo>
                  <a:pt x="492" y="11"/>
                </a:lnTo>
                <a:lnTo>
                  <a:pt x="303" y="2"/>
                </a:lnTo>
                <a:lnTo>
                  <a:pt x="96" y="2"/>
                </a:lnTo>
                <a:lnTo>
                  <a:pt x="15" y="0"/>
                </a:lnTo>
                <a:lnTo>
                  <a:pt x="14" y="98"/>
                </a:lnTo>
                <a:lnTo>
                  <a:pt x="3" y="98"/>
                </a:lnTo>
                <a:lnTo>
                  <a:pt x="0" y="261"/>
                </a:lnTo>
                <a:lnTo>
                  <a:pt x="2" y="273"/>
                </a:lnTo>
                <a:lnTo>
                  <a:pt x="0" y="344"/>
                </a:lnTo>
                <a:lnTo>
                  <a:pt x="678" y="311"/>
                </a:lnTo>
                <a:lnTo>
                  <a:pt x="671" y="827"/>
                </a:lnTo>
                <a:lnTo>
                  <a:pt x="737" y="1058"/>
                </a:lnTo>
                <a:lnTo>
                  <a:pt x="866" y="1049"/>
                </a:lnTo>
                <a:lnTo>
                  <a:pt x="996" y="1052"/>
                </a:lnTo>
                <a:lnTo>
                  <a:pt x="1064" y="953"/>
                </a:lnTo>
                <a:lnTo>
                  <a:pt x="1067" y="321"/>
                </a:lnTo>
                <a:lnTo>
                  <a:pt x="1089" y="320"/>
                </a:lnTo>
                <a:lnTo>
                  <a:pt x="1089" y="2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8" name="Freeform 104"/>
          <p:cNvSpPr>
            <a:spLocks/>
          </p:cNvSpPr>
          <p:nvPr/>
        </p:nvSpPr>
        <p:spPr bwMode="auto">
          <a:xfrm>
            <a:off x="7441363" y="4499090"/>
            <a:ext cx="381000" cy="395288"/>
          </a:xfrm>
          <a:custGeom>
            <a:avLst/>
            <a:gdLst>
              <a:gd name="T0" fmla="*/ 2147483646 w 721"/>
              <a:gd name="T1" fmla="*/ 2147483646 h 746"/>
              <a:gd name="T2" fmla="*/ 2147483646 w 721"/>
              <a:gd name="T3" fmla="*/ 2147483646 h 746"/>
              <a:gd name="T4" fmla="*/ 2147483646 w 721"/>
              <a:gd name="T5" fmla="*/ 2147483646 h 746"/>
              <a:gd name="T6" fmla="*/ 2147483646 w 721"/>
              <a:gd name="T7" fmla="*/ 2147483646 h 746"/>
              <a:gd name="T8" fmla="*/ 2147483646 w 721"/>
              <a:gd name="T9" fmla="*/ 2147483646 h 746"/>
              <a:gd name="T10" fmla="*/ 2147483646 w 721"/>
              <a:gd name="T11" fmla="*/ 2147483646 h 746"/>
              <a:gd name="T12" fmla="*/ 2147483646 w 721"/>
              <a:gd name="T13" fmla="*/ 0 h 746"/>
              <a:gd name="T14" fmla="*/ 2147483646 w 721"/>
              <a:gd name="T15" fmla="*/ 2147483646 h 746"/>
              <a:gd name="T16" fmla="*/ 2147483646 w 721"/>
              <a:gd name="T17" fmla="*/ 2147483646 h 746"/>
              <a:gd name="T18" fmla="*/ 0 w 721"/>
              <a:gd name="T19" fmla="*/ 2147483646 h 746"/>
              <a:gd name="T20" fmla="*/ 2147483646 w 721"/>
              <a:gd name="T21" fmla="*/ 2147483646 h 746"/>
              <a:gd name="T22" fmla="*/ 2147483646 w 721"/>
              <a:gd name="T23" fmla="*/ 2147483646 h 746"/>
              <a:gd name="T24" fmla="*/ 2147483646 w 721"/>
              <a:gd name="T25" fmla="*/ 2147483646 h 746"/>
              <a:gd name="T26" fmla="*/ 2147483646 w 721"/>
              <a:gd name="T27" fmla="*/ 2147483646 h 746"/>
              <a:gd name="T28" fmla="*/ 2147483646 w 721"/>
              <a:gd name="T29" fmla="*/ 2147483646 h 74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21" h="746">
                <a:moveTo>
                  <a:pt x="721" y="230"/>
                </a:moveTo>
                <a:lnTo>
                  <a:pt x="708" y="104"/>
                </a:lnTo>
                <a:lnTo>
                  <a:pt x="706" y="42"/>
                </a:lnTo>
                <a:lnTo>
                  <a:pt x="706" y="5"/>
                </a:lnTo>
                <a:lnTo>
                  <a:pt x="418" y="5"/>
                </a:lnTo>
                <a:lnTo>
                  <a:pt x="418" y="6"/>
                </a:lnTo>
                <a:lnTo>
                  <a:pt x="25" y="0"/>
                </a:lnTo>
                <a:lnTo>
                  <a:pt x="25" y="101"/>
                </a:lnTo>
                <a:lnTo>
                  <a:pt x="3" y="102"/>
                </a:lnTo>
                <a:lnTo>
                  <a:pt x="0" y="734"/>
                </a:lnTo>
                <a:lnTo>
                  <a:pt x="87" y="737"/>
                </a:lnTo>
                <a:lnTo>
                  <a:pt x="525" y="738"/>
                </a:lnTo>
                <a:lnTo>
                  <a:pt x="582" y="740"/>
                </a:lnTo>
                <a:lnTo>
                  <a:pt x="709" y="746"/>
                </a:lnTo>
                <a:lnTo>
                  <a:pt x="721" y="2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79" name="Freeform 105"/>
          <p:cNvSpPr>
            <a:spLocks/>
          </p:cNvSpPr>
          <p:nvPr/>
        </p:nvSpPr>
        <p:spPr bwMode="auto">
          <a:xfrm>
            <a:off x="6730163" y="4548303"/>
            <a:ext cx="538162" cy="657225"/>
          </a:xfrm>
          <a:custGeom>
            <a:avLst/>
            <a:gdLst>
              <a:gd name="T0" fmla="*/ 2147483646 w 1016"/>
              <a:gd name="T1" fmla="*/ 2147483646 h 1243"/>
              <a:gd name="T2" fmla="*/ 2147483646 w 1016"/>
              <a:gd name="T3" fmla="*/ 2147483646 h 1243"/>
              <a:gd name="T4" fmla="*/ 2147483646 w 1016"/>
              <a:gd name="T5" fmla="*/ 2147483646 h 1243"/>
              <a:gd name="T6" fmla="*/ 2147483646 w 1016"/>
              <a:gd name="T7" fmla="*/ 2147483646 h 1243"/>
              <a:gd name="T8" fmla="*/ 2147483646 w 1016"/>
              <a:gd name="T9" fmla="*/ 2147483646 h 1243"/>
              <a:gd name="T10" fmla="*/ 2147483646 w 1016"/>
              <a:gd name="T11" fmla="*/ 0 h 1243"/>
              <a:gd name="T12" fmla="*/ 2147483646 w 1016"/>
              <a:gd name="T13" fmla="*/ 2147483646 h 1243"/>
              <a:gd name="T14" fmla="*/ 2147483646 w 1016"/>
              <a:gd name="T15" fmla="*/ 2147483646 h 1243"/>
              <a:gd name="T16" fmla="*/ 0 w 1016"/>
              <a:gd name="T17" fmla="*/ 2147483646 h 1243"/>
              <a:gd name="T18" fmla="*/ 2147483646 w 1016"/>
              <a:gd name="T19" fmla="*/ 2147483646 h 1243"/>
              <a:gd name="T20" fmla="*/ 2147483646 w 1016"/>
              <a:gd name="T21" fmla="*/ 2147483646 h 1243"/>
              <a:gd name="T22" fmla="*/ 2147483646 w 1016"/>
              <a:gd name="T23" fmla="*/ 2147483646 h 1243"/>
              <a:gd name="T24" fmla="*/ 2147483646 w 1016"/>
              <a:gd name="T25" fmla="*/ 2147483646 h 1243"/>
              <a:gd name="T26" fmla="*/ 2147483646 w 1016"/>
              <a:gd name="T27" fmla="*/ 2147483646 h 1243"/>
              <a:gd name="T28" fmla="*/ 2147483646 w 1016"/>
              <a:gd name="T29" fmla="*/ 2147483646 h 1243"/>
              <a:gd name="T30" fmla="*/ 2147483646 w 1016"/>
              <a:gd name="T31" fmla="*/ 2147483646 h 12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16" h="1243">
                <a:moveTo>
                  <a:pt x="938" y="1243"/>
                </a:moveTo>
                <a:lnTo>
                  <a:pt x="939" y="1045"/>
                </a:lnTo>
                <a:lnTo>
                  <a:pt x="978" y="1047"/>
                </a:lnTo>
                <a:lnTo>
                  <a:pt x="1016" y="747"/>
                </a:lnTo>
                <a:lnTo>
                  <a:pt x="950" y="516"/>
                </a:lnTo>
                <a:lnTo>
                  <a:pt x="957" y="0"/>
                </a:lnTo>
                <a:lnTo>
                  <a:pt x="279" y="33"/>
                </a:lnTo>
                <a:lnTo>
                  <a:pt x="3" y="22"/>
                </a:lnTo>
                <a:lnTo>
                  <a:pt x="0" y="220"/>
                </a:lnTo>
                <a:lnTo>
                  <a:pt x="180" y="421"/>
                </a:lnTo>
                <a:lnTo>
                  <a:pt x="330" y="907"/>
                </a:lnTo>
                <a:lnTo>
                  <a:pt x="491" y="975"/>
                </a:lnTo>
                <a:lnTo>
                  <a:pt x="519" y="1140"/>
                </a:lnTo>
                <a:lnTo>
                  <a:pt x="615" y="1137"/>
                </a:lnTo>
                <a:lnTo>
                  <a:pt x="614" y="1236"/>
                </a:lnTo>
                <a:lnTo>
                  <a:pt x="938" y="124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0" name="Freeform 106"/>
          <p:cNvSpPr>
            <a:spLocks/>
          </p:cNvSpPr>
          <p:nvPr/>
        </p:nvSpPr>
        <p:spPr bwMode="auto">
          <a:xfrm>
            <a:off x="7349288" y="3984740"/>
            <a:ext cx="500062" cy="517525"/>
          </a:xfrm>
          <a:custGeom>
            <a:avLst/>
            <a:gdLst>
              <a:gd name="T0" fmla="*/ 2147483646 w 944"/>
              <a:gd name="T1" fmla="*/ 2147483646 h 979"/>
              <a:gd name="T2" fmla="*/ 2147483646 w 944"/>
              <a:gd name="T3" fmla="*/ 2147483646 h 979"/>
              <a:gd name="T4" fmla="*/ 2147483646 w 944"/>
              <a:gd name="T5" fmla="*/ 2147483646 h 979"/>
              <a:gd name="T6" fmla="*/ 2147483646 w 944"/>
              <a:gd name="T7" fmla="*/ 2147483646 h 979"/>
              <a:gd name="T8" fmla="*/ 2147483646 w 944"/>
              <a:gd name="T9" fmla="*/ 2147483646 h 979"/>
              <a:gd name="T10" fmla="*/ 2147483646 w 944"/>
              <a:gd name="T11" fmla="*/ 2147483646 h 979"/>
              <a:gd name="T12" fmla="*/ 2147483646 w 944"/>
              <a:gd name="T13" fmla="*/ 2147483646 h 979"/>
              <a:gd name="T14" fmla="*/ 2147483646 w 944"/>
              <a:gd name="T15" fmla="*/ 2147483646 h 979"/>
              <a:gd name="T16" fmla="*/ 2147483646 w 944"/>
              <a:gd name="T17" fmla="*/ 2147483646 h 979"/>
              <a:gd name="T18" fmla="*/ 2147483646 w 944"/>
              <a:gd name="T19" fmla="*/ 0 h 979"/>
              <a:gd name="T20" fmla="*/ 2147483646 w 944"/>
              <a:gd name="T21" fmla="*/ 2147483646 h 979"/>
              <a:gd name="T22" fmla="*/ 2147483646 w 944"/>
              <a:gd name="T23" fmla="*/ 2147483646 h 979"/>
              <a:gd name="T24" fmla="*/ 2147483646 w 944"/>
              <a:gd name="T25" fmla="*/ 2147483646 h 979"/>
              <a:gd name="T26" fmla="*/ 0 w 944"/>
              <a:gd name="T27" fmla="*/ 2147483646 h 979"/>
              <a:gd name="T28" fmla="*/ 2147483646 w 944"/>
              <a:gd name="T29" fmla="*/ 2147483646 h 979"/>
              <a:gd name="T30" fmla="*/ 2147483646 w 944"/>
              <a:gd name="T31" fmla="*/ 2147483646 h 979"/>
              <a:gd name="T32" fmla="*/ 2147483646 w 944"/>
              <a:gd name="T33" fmla="*/ 2147483646 h 979"/>
              <a:gd name="T34" fmla="*/ 2147483646 w 944"/>
              <a:gd name="T35" fmla="*/ 2147483646 h 979"/>
              <a:gd name="T36" fmla="*/ 2147483646 w 944"/>
              <a:gd name="T37" fmla="*/ 2147483646 h 97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44" h="979">
                <a:moveTo>
                  <a:pt x="879" y="978"/>
                </a:moveTo>
                <a:lnTo>
                  <a:pt x="900" y="957"/>
                </a:lnTo>
                <a:lnTo>
                  <a:pt x="918" y="937"/>
                </a:lnTo>
                <a:lnTo>
                  <a:pt x="944" y="910"/>
                </a:lnTo>
                <a:lnTo>
                  <a:pt x="332" y="444"/>
                </a:lnTo>
                <a:lnTo>
                  <a:pt x="572" y="213"/>
                </a:lnTo>
                <a:lnTo>
                  <a:pt x="407" y="78"/>
                </a:lnTo>
                <a:lnTo>
                  <a:pt x="39" y="156"/>
                </a:lnTo>
                <a:lnTo>
                  <a:pt x="39" y="1"/>
                </a:lnTo>
                <a:lnTo>
                  <a:pt x="14" y="0"/>
                </a:lnTo>
                <a:lnTo>
                  <a:pt x="12" y="42"/>
                </a:lnTo>
                <a:lnTo>
                  <a:pt x="11" y="307"/>
                </a:lnTo>
                <a:lnTo>
                  <a:pt x="5" y="768"/>
                </a:lnTo>
                <a:lnTo>
                  <a:pt x="0" y="975"/>
                </a:lnTo>
                <a:lnTo>
                  <a:pt x="165" y="975"/>
                </a:lnTo>
                <a:lnTo>
                  <a:pt x="198" y="973"/>
                </a:lnTo>
                <a:lnTo>
                  <a:pt x="591" y="979"/>
                </a:lnTo>
                <a:lnTo>
                  <a:pt x="591" y="978"/>
                </a:lnTo>
                <a:lnTo>
                  <a:pt x="879" y="9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1" name="Freeform 107"/>
          <p:cNvSpPr>
            <a:spLocks/>
          </p:cNvSpPr>
          <p:nvPr/>
        </p:nvSpPr>
        <p:spPr bwMode="auto">
          <a:xfrm>
            <a:off x="7525500" y="3922828"/>
            <a:ext cx="484188" cy="542925"/>
          </a:xfrm>
          <a:custGeom>
            <a:avLst/>
            <a:gdLst>
              <a:gd name="T0" fmla="*/ 2147483646 w 915"/>
              <a:gd name="T1" fmla="*/ 2147483646 h 1026"/>
              <a:gd name="T2" fmla="*/ 2147483646 w 915"/>
              <a:gd name="T3" fmla="*/ 2147483646 h 1026"/>
              <a:gd name="T4" fmla="*/ 0 w 915"/>
              <a:gd name="T5" fmla="*/ 2147483646 h 1026"/>
              <a:gd name="T6" fmla="*/ 2147483646 w 915"/>
              <a:gd name="T7" fmla="*/ 2147483646 h 1026"/>
              <a:gd name="T8" fmla="*/ 2147483646 w 915"/>
              <a:gd name="T9" fmla="*/ 2147483646 h 1026"/>
              <a:gd name="T10" fmla="*/ 2147483646 w 915"/>
              <a:gd name="T11" fmla="*/ 2147483646 h 1026"/>
              <a:gd name="T12" fmla="*/ 2147483646 w 915"/>
              <a:gd name="T13" fmla="*/ 2147483646 h 1026"/>
              <a:gd name="T14" fmla="*/ 2147483646 w 915"/>
              <a:gd name="T15" fmla="*/ 0 h 1026"/>
              <a:gd name="T16" fmla="*/ 2147483646 w 915"/>
              <a:gd name="T17" fmla="*/ 2147483646 h 1026"/>
              <a:gd name="T18" fmla="*/ 2147483646 w 915"/>
              <a:gd name="T19" fmla="*/ 2147483646 h 1026"/>
              <a:gd name="T20" fmla="*/ 2147483646 w 915"/>
              <a:gd name="T21" fmla="*/ 2147483646 h 1026"/>
              <a:gd name="T22" fmla="*/ 2147483646 w 915"/>
              <a:gd name="T23" fmla="*/ 2147483646 h 1026"/>
              <a:gd name="T24" fmla="*/ 2147483646 w 915"/>
              <a:gd name="T25" fmla="*/ 2147483646 h 1026"/>
              <a:gd name="T26" fmla="*/ 2147483646 w 915"/>
              <a:gd name="T27" fmla="*/ 2147483646 h 1026"/>
              <a:gd name="T28" fmla="*/ 2147483646 w 915"/>
              <a:gd name="T29" fmla="*/ 2147483646 h 1026"/>
              <a:gd name="T30" fmla="*/ 2147483646 w 915"/>
              <a:gd name="T31" fmla="*/ 2147483646 h 10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15" h="1026">
                <a:moveTo>
                  <a:pt x="717" y="849"/>
                </a:moveTo>
                <a:lnTo>
                  <a:pt x="612" y="1026"/>
                </a:lnTo>
                <a:lnTo>
                  <a:pt x="0" y="560"/>
                </a:lnTo>
                <a:lnTo>
                  <a:pt x="240" y="329"/>
                </a:lnTo>
                <a:lnTo>
                  <a:pt x="75" y="194"/>
                </a:lnTo>
                <a:lnTo>
                  <a:pt x="147" y="137"/>
                </a:lnTo>
                <a:lnTo>
                  <a:pt x="366" y="30"/>
                </a:lnTo>
                <a:lnTo>
                  <a:pt x="363" y="0"/>
                </a:lnTo>
                <a:lnTo>
                  <a:pt x="366" y="6"/>
                </a:lnTo>
                <a:lnTo>
                  <a:pt x="372" y="24"/>
                </a:lnTo>
                <a:lnTo>
                  <a:pt x="442" y="90"/>
                </a:lnTo>
                <a:lnTo>
                  <a:pt x="586" y="155"/>
                </a:lnTo>
                <a:lnTo>
                  <a:pt x="805" y="368"/>
                </a:lnTo>
                <a:lnTo>
                  <a:pt x="915" y="569"/>
                </a:lnTo>
                <a:lnTo>
                  <a:pt x="805" y="690"/>
                </a:lnTo>
                <a:lnTo>
                  <a:pt x="717" y="84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682" name="Freeform 108"/>
          <p:cNvSpPr>
            <a:spLocks/>
          </p:cNvSpPr>
          <p:nvPr/>
        </p:nvSpPr>
        <p:spPr bwMode="auto">
          <a:xfrm>
            <a:off x="6928600" y="3830753"/>
            <a:ext cx="428625" cy="560387"/>
          </a:xfrm>
          <a:custGeom>
            <a:avLst/>
            <a:gdLst>
              <a:gd name="T0" fmla="*/ 2147483646 w 809"/>
              <a:gd name="T1" fmla="*/ 2147483646 h 1059"/>
              <a:gd name="T2" fmla="*/ 2147483646 w 809"/>
              <a:gd name="T3" fmla="*/ 2147483646 h 1059"/>
              <a:gd name="T4" fmla="*/ 2147483646 w 809"/>
              <a:gd name="T5" fmla="*/ 2147483646 h 1059"/>
              <a:gd name="T6" fmla="*/ 2147483646 w 809"/>
              <a:gd name="T7" fmla="*/ 2147483646 h 1059"/>
              <a:gd name="T8" fmla="*/ 2147483646 w 809"/>
              <a:gd name="T9" fmla="*/ 2147483646 h 1059"/>
              <a:gd name="T10" fmla="*/ 2147483646 w 809"/>
              <a:gd name="T11" fmla="*/ 2147483646 h 1059"/>
              <a:gd name="T12" fmla="*/ 2147483646 w 809"/>
              <a:gd name="T13" fmla="*/ 2147483646 h 1059"/>
              <a:gd name="T14" fmla="*/ 2147483646 w 809"/>
              <a:gd name="T15" fmla="*/ 0 h 1059"/>
              <a:gd name="T16" fmla="*/ 2147483646 w 809"/>
              <a:gd name="T17" fmla="*/ 2147483646 h 1059"/>
              <a:gd name="T18" fmla="*/ 2147483646 w 809"/>
              <a:gd name="T19" fmla="*/ 2147483646 h 1059"/>
              <a:gd name="T20" fmla="*/ 2147483646 w 809"/>
              <a:gd name="T21" fmla="*/ 2147483646 h 1059"/>
              <a:gd name="T22" fmla="*/ 2147483646 w 809"/>
              <a:gd name="T23" fmla="*/ 2147483646 h 1059"/>
              <a:gd name="T24" fmla="*/ 0 w 809"/>
              <a:gd name="T25" fmla="*/ 2147483646 h 1059"/>
              <a:gd name="T26" fmla="*/ 2147483646 w 809"/>
              <a:gd name="T27" fmla="*/ 2147483646 h 1059"/>
              <a:gd name="T28" fmla="*/ 2147483646 w 809"/>
              <a:gd name="T29" fmla="*/ 2147483646 h 1059"/>
              <a:gd name="T30" fmla="*/ 2147483646 w 809"/>
              <a:gd name="T31" fmla="*/ 2147483646 h 105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9" h="1059">
                <a:moveTo>
                  <a:pt x="800" y="1059"/>
                </a:moveTo>
                <a:lnTo>
                  <a:pt x="806" y="598"/>
                </a:lnTo>
                <a:lnTo>
                  <a:pt x="807" y="333"/>
                </a:lnTo>
                <a:lnTo>
                  <a:pt x="809" y="291"/>
                </a:lnTo>
                <a:lnTo>
                  <a:pt x="801" y="288"/>
                </a:lnTo>
                <a:lnTo>
                  <a:pt x="696" y="181"/>
                </a:lnTo>
                <a:lnTo>
                  <a:pt x="564" y="4"/>
                </a:lnTo>
                <a:lnTo>
                  <a:pt x="228" y="0"/>
                </a:lnTo>
                <a:lnTo>
                  <a:pt x="192" y="3"/>
                </a:lnTo>
                <a:lnTo>
                  <a:pt x="8" y="4"/>
                </a:lnTo>
                <a:lnTo>
                  <a:pt x="11" y="463"/>
                </a:lnTo>
                <a:lnTo>
                  <a:pt x="8" y="744"/>
                </a:lnTo>
                <a:lnTo>
                  <a:pt x="0" y="1047"/>
                </a:lnTo>
                <a:lnTo>
                  <a:pt x="207" y="1047"/>
                </a:lnTo>
                <a:lnTo>
                  <a:pt x="396" y="1056"/>
                </a:lnTo>
                <a:lnTo>
                  <a:pt x="800" y="105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3" name="Freeform 109"/>
          <p:cNvSpPr>
            <a:spLocks/>
          </p:cNvSpPr>
          <p:nvPr/>
        </p:nvSpPr>
        <p:spPr bwMode="auto">
          <a:xfrm>
            <a:off x="7227050" y="4888028"/>
            <a:ext cx="622300" cy="469900"/>
          </a:xfrm>
          <a:custGeom>
            <a:avLst/>
            <a:gdLst>
              <a:gd name="T0" fmla="*/ 2147483646 w 1176"/>
              <a:gd name="T1" fmla="*/ 2147483646 h 889"/>
              <a:gd name="T2" fmla="*/ 2147483646 w 1176"/>
              <a:gd name="T3" fmla="*/ 2147483646 h 889"/>
              <a:gd name="T4" fmla="*/ 2147483646 w 1176"/>
              <a:gd name="T5" fmla="*/ 2147483646 h 889"/>
              <a:gd name="T6" fmla="*/ 2147483646 w 1176"/>
              <a:gd name="T7" fmla="*/ 2147483646 h 889"/>
              <a:gd name="T8" fmla="*/ 2147483646 w 1176"/>
              <a:gd name="T9" fmla="*/ 2147483646 h 889"/>
              <a:gd name="T10" fmla="*/ 2147483646 w 1176"/>
              <a:gd name="T11" fmla="*/ 2147483646 h 889"/>
              <a:gd name="T12" fmla="*/ 2147483646 w 1176"/>
              <a:gd name="T13" fmla="*/ 2147483646 h 889"/>
              <a:gd name="T14" fmla="*/ 2147483646 w 1176"/>
              <a:gd name="T15" fmla="*/ 2147483646 h 889"/>
              <a:gd name="T16" fmla="*/ 2147483646 w 1176"/>
              <a:gd name="T17" fmla="*/ 2147483646 h 889"/>
              <a:gd name="T18" fmla="*/ 2147483646 w 1176"/>
              <a:gd name="T19" fmla="*/ 2147483646 h 889"/>
              <a:gd name="T20" fmla="*/ 0 w 1176"/>
              <a:gd name="T21" fmla="*/ 2147483646 h 889"/>
              <a:gd name="T22" fmla="*/ 2147483646 w 1176"/>
              <a:gd name="T23" fmla="*/ 2147483646 h 889"/>
              <a:gd name="T24" fmla="*/ 2147483646 w 1176"/>
              <a:gd name="T25" fmla="*/ 2147483646 h 889"/>
              <a:gd name="T26" fmla="*/ 2147483646 w 1176"/>
              <a:gd name="T27" fmla="*/ 2147483646 h 889"/>
              <a:gd name="T28" fmla="*/ 2147483646 w 1176"/>
              <a:gd name="T29" fmla="*/ 2147483646 h 889"/>
              <a:gd name="T30" fmla="*/ 2147483646 w 1176"/>
              <a:gd name="T31" fmla="*/ 2147483646 h 889"/>
              <a:gd name="T32" fmla="*/ 2147483646 w 1176"/>
              <a:gd name="T33" fmla="*/ 0 h 889"/>
              <a:gd name="T34" fmla="*/ 2147483646 w 1176"/>
              <a:gd name="T35" fmla="*/ 2147483646 h 889"/>
              <a:gd name="T36" fmla="*/ 2147483646 w 1176"/>
              <a:gd name="T37" fmla="*/ 2147483646 h 889"/>
              <a:gd name="T38" fmla="*/ 2147483646 w 1176"/>
              <a:gd name="T39" fmla="*/ 2147483646 h 889"/>
              <a:gd name="T40" fmla="*/ 2147483646 w 1176"/>
              <a:gd name="T41" fmla="*/ 2147483646 h 889"/>
              <a:gd name="T42" fmla="*/ 2147483646 w 1176"/>
              <a:gd name="T43" fmla="*/ 2147483646 h 8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76" h="889">
                <a:moveTo>
                  <a:pt x="1176" y="520"/>
                </a:moveTo>
                <a:lnTo>
                  <a:pt x="1174" y="621"/>
                </a:lnTo>
                <a:lnTo>
                  <a:pt x="1108" y="619"/>
                </a:lnTo>
                <a:lnTo>
                  <a:pt x="1074" y="729"/>
                </a:lnTo>
                <a:lnTo>
                  <a:pt x="915" y="889"/>
                </a:lnTo>
                <a:lnTo>
                  <a:pt x="750" y="879"/>
                </a:lnTo>
                <a:lnTo>
                  <a:pt x="711" y="880"/>
                </a:lnTo>
                <a:lnTo>
                  <a:pt x="178" y="879"/>
                </a:lnTo>
                <a:lnTo>
                  <a:pt x="85" y="712"/>
                </a:lnTo>
                <a:lnTo>
                  <a:pt x="88" y="603"/>
                </a:lnTo>
                <a:lnTo>
                  <a:pt x="0" y="601"/>
                </a:lnTo>
                <a:lnTo>
                  <a:pt x="1" y="403"/>
                </a:lnTo>
                <a:lnTo>
                  <a:pt x="40" y="405"/>
                </a:lnTo>
                <a:lnTo>
                  <a:pt x="78" y="105"/>
                </a:lnTo>
                <a:lnTo>
                  <a:pt x="207" y="96"/>
                </a:lnTo>
                <a:lnTo>
                  <a:pt x="337" y="99"/>
                </a:lnTo>
                <a:lnTo>
                  <a:pt x="405" y="0"/>
                </a:lnTo>
                <a:lnTo>
                  <a:pt x="492" y="3"/>
                </a:lnTo>
                <a:lnTo>
                  <a:pt x="930" y="4"/>
                </a:lnTo>
                <a:lnTo>
                  <a:pt x="987" y="6"/>
                </a:lnTo>
                <a:lnTo>
                  <a:pt x="978" y="519"/>
                </a:lnTo>
                <a:lnTo>
                  <a:pt x="1176" y="5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4" name="Freeform 110"/>
          <p:cNvSpPr>
            <a:spLocks/>
          </p:cNvSpPr>
          <p:nvPr/>
        </p:nvSpPr>
        <p:spPr bwMode="auto">
          <a:xfrm>
            <a:off x="7987463" y="5972290"/>
            <a:ext cx="393700" cy="484188"/>
          </a:xfrm>
          <a:custGeom>
            <a:avLst/>
            <a:gdLst>
              <a:gd name="T0" fmla="*/ 2147483646 w 744"/>
              <a:gd name="T1" fmla="*/ 2147483646 h 915"/>
              <a:gd name="T2" fmla="*/ 2147483646 w 744"/>
              <a:gd name="T3" fmla="*/ 2147483646 h 915"/>
              <a:gd name="T4" fmla="*/ 2147483646 w 744"/>
              <a:gd name="T5" fmla="*/ 2147483646 h 915"/>
              <a:gd name="T6" fmla="*/ 2147483646 w 744"/>
              <a:gd name="T7" fmla="*/ 0 h 915"/>
              <a:gd name="T8" fmla="*/ 2147483646 w 744"/>
              <a:gd name="T9" fmla="*/ 2147483646 h 915"/>
              <a:gd name="T10" fmla="*/ 0 w 744"/>
              <a:gd name="T11" fmla="*/ 2147483646 h 915"/>
              <a:gd name="T12" fmla="*/ 0 w 744"/>
              <a:gd name="T13" fmla="*/ 2147483646 h 915"/>
              <a:gd name="T14" fmla="*/ 2147483646 w 744"/>
              <a:gd name="T15" fmla="*/ 2147483646 h 915"/>
              <a:gd name="T16" fmla="*/ 2147483646 w 744"/>
              <a:gd name="T17" fmla="*/ 2147483646 h 915"/>
              <a:gd name="T18" fmla="*/ 2147483646 w 744"/>
              <a:gd name="T19" fmla="*/ 2147483646 h 915"/>
              <a:gd name="T20" fmla="*/ 2147483646 w 744"/>
              <a:gd name="T21" fmla="*/ 2147483646 h 915"/>
              <a:gd name="T22" fmla="*/ 2147483646 w 744"/>
              <a:gd name="T23" fmla="*/ 2147483646 h 915"/>
              <a:gd name="T24" fmla="*/ 2147483646 w 744"/>
              <a:gd name="T25" fmla="*/ 2147483646 h 915"/>
              <a:gd name="T26" fmla="*/ 2147483646 w 744"/>
              <a:gd name="T27" fmla="*/ 2147483646 h 915"/>
              <a:gd name="T28" fmla="*/ 2147483646 w 744"/>
              <a:gd name="T29" fmla="*/ 2147483646 h 915"/>
              <a:gd name="T30" fmla="*/ 2147483646 w 744"/>
              <a:gd name="T31" fmla="*/ 2147483646 h 915"/>
              <a:gd name="T32" fmla="*/ 2147483646 w 744"/>
              <a:gd name="T33" fmla="*/ 2147483646 h 9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44" h="915">
                <a:moveTo>
                  <a:pt x="744" y="352"/>
                </a:moveTo>
                <a:lnTo>
                  <a:pt x="732" y="156"/>
                </a:lnTo>
                <a:lnTo>
                  <a:pt x="715" y="87"/>
                </a:lnTo>
                <a:lnTo>
                  <a:pt x="591" y="0"/>
                </a:lnTo>
                <a:lnTo>
                  <a:pt x="369" y="42"/>
                </a:lnTo>
                <a:lnTo>
                  <a:pt x="0" y="39"/>
                </a:lnTo>
                <a:lnTo>
                  <a:pt x="0" y="351"/>
                </a:lnTo>
                <a:lnTo>
                  <a:pt x="4" y="795"/>
                </a:lnTo>
                <a:lnTo>
                  <a:pt x="4" y="915"/>
                </a:lnTo>
                <a:lnTo>
                  <a:pt x="93" y="915"/>
                </a:lnTo>
                <a:lnTo>
                  <a:pt x="372" y="912"/>
                </a:lnTo>
                <a:lnTo>
                  <a:pt x="400" y="912"/>
                </a:lnTo>
                <a:lnTo>
                  <a:pt x="591" y="670"/>
                </a:lnTo>
                <a:lnTo>
                  <a:pt x="642" y="633"/>
                </a:lnTo>
                <a:lnTo>
                  <a:pt x="585" y="496"/>
                </a:lnTo>
                <a:lnTo>
                  <a:pt x="462" y="351"/>
                </a:lnTo>
                <a:lnTo>
                  <a:pt x="744" y="35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5" name="Freeform 111"/>
          <p:cNvSpPr>
            <a:spLocks/>
          </p:cNvSpPr>
          <p:nvPr/>
        </p:nvSpPr>
        <p:spPr bwMode="auto">
          <a:xfrm>
            <a:off x="7744575" y="4553065"/>
            <a:ext cx="336550" cy="663575"/>
          </a:xfrm>
          <a:custGeom>
            <a:avLst/>
            <a:gdLst>
              <a:gd name="T0" fmla="*/ 2147483646 w 636"/>
              <a:gd name="T1" fmla="*/ 2147483646 h 1254"/>
              <a:gd name="T2" fmla="*/ 2147483646 w 636"/>
              <a:gd name="T3" fmla="*/ 0 h 1254"/>
              <a:gd name="T4" fmla="*/ 2147483646 w 636"/>
              <a:gd name="T5" fmla="*/ 2147483646 h 1254"/>
              <a:gd name="T6" fmla="*/ 2147483646 w 636"/>
              <a:gd name="T7" fmla="*/ 2147483646 h 1254"/>
              <a:gd name="T8" fmla="*/ 2147483646 w 636"/>
              <a:gd name="T9" fmla="*/ 2147483646 h 1254"/>
              <a:gd name="T10" fmla="*/ 2147483646 w 636"/>
              <a:gd name="T11" fmla="*/ 2147483646 h 1254"/>
              <a:gd name="T12" fmla="*/ 2147483646 w 636"/>
              <a:gd name="T13" fmla="*/ 2147483646 h 1254"/>
              <a:gd name="T14" fmla="*/ 2147483646 w 636"/>
              <a:gd name="T15" fmla="*/ 2147483646 h 1254"/>
              <a:gd name="T16" fmla="*/ 0 w 636"/>
              <a:gd name="T17" fmla="*/ 2147483646 h 1254"/>
              <a:gd name="T18" fmla="*/ 2147483646 w 636"/>
              <a:gd name="T19" fmla="*/ 2147483646 h 1254"/>
              <a:gd name="T20" fmla="*/ 2147483646 w 636"/>
              <a:gd name="T21" fmla="*/ 2147483646 h 1254"/>
              <a:gd name="T22" fmla="*/ 2147483646 w 636"/>
              <a:gd name="T23" fmla="*/ 2147483646 h 1254"/>
              <a:gd name="T24" fmla="*/ 2147483646 w 636"/>
              <a:gd name="T25" fmla="*/ 2147483646 h 1254"/>
              <a:gd name="T26" fmla="*/ 2147483646 w 636"/>
              <a:gd name="T27" fmla="*/ 2147483646 h 1254"/>
              <a:gd name="T28" fmla="*/ 2147483646 w 636"/>
              <a:gd name="T29" fmla="*/ 2147483646 h 1254"/>
              <a:gd name="T30" fmla="*/ 2147483646 w 636"/>
              <a:gd name="T31" fmla="*/ 2147483646 h 12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6" h="1254">
                <a:moveTo>
                  <a:pt x="631" y="853"/>
                </a:moveTo>
                <a:lnTo>
                  <a:pt x="636" y="0"/>
                </a:lnTo>
                <a:lnTo>
                  <a:pt x="391" y="1"/>
                </a:lnTo>
                <a:lnTo>
                  <a:pt x="289" y="1"/>
                </a:lnTo>
                <a:lnTo>
                  <a:pt x="135" y="3"/>
                </a:lnTo>
                <a:lnTo>
                  <a:pt x="148" y="129"/>
                </a:lnTo>
                <a:lnTo>
                  <a:pt x="136" y="645"/>
                </a:lnTo>
                <a:lnTo>
                  <a:pt x="9" y="639"/>
                </a:lnTo>
                <a:lnTo>
                  <a:pt x="0" y="1152"/>
                </a:lnTo>
                <a:lnTo>
                  <a:pt x="198" y="1153"/>
                </a:lnTo>
                <a:lnTo>
                  <a:pt x="196" y="1254"/>
                </a:lnTo>
                <a:lnTo>
                  <a:pt x="463" y="1224"/>
                </a:lnTo>
                <a:lnTo>
                  <a:pt x="462" y="1060"/>
                </a:lnTo>
                <a:lnTo>
                  <a:pt x="625" y="1063"/>
                </a:lnTo>
                <a:lnTo>
                  <a:pt x="625" y="853"/>
                </a:lnTo>
                <a:lnTo>
                  <a:pt x="631" y="85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6" name="Freeform 112"/>
          <p:cNvSpPr>
            <a:spLocks/>
          </p:cNvSpPr>
          <p:nvPr/>
        </p:nvSpPr>
        <p:spPr bwMode="auto">
          <a:xfrm>
            <a:off x="8074775" y="4549890"/>
            <a:ext cx="412750" cy="565150"/>
          </a:xfrm>
          <a:custGeom>
            <a:avLst/>
            <a:gdLst>
              <a:gd name="T0" fmla="*/ 2147483646 w 779"/>
              <a:gd name="T1" fmla="*/ 2147483646 h 1069"/>
              <a:gd name="T2" fmla="*/ 2147483646 w 779"/>
              <a:gd name="T3" fmla="*/ 2147483646 h 1069"/>
              <a:gd name="T4" fmla="*/ 2147483646 w 779"/>
              <a:gd name="T5" fmla="*/ 2147483646 h 1069"/>
              <a:gd name="T6" fmla="*/ 2147483646 w 779"/>
              <a:gd name="T7" fmla="*/ 2147483646 h 1069"/>
              <a:gd name="T8" fmla="*/ 2147483646 w 779"/>
              <a:gd name="T9" fmla="*/ 0 h 1069"/>
              <a:gd name="T10" fmla="*/ 2147483646 w 779"/>
              <a:gd name="T11" fmla="*/ 2147483646 h 1069"/>
              <a:gd name="T12" fmla="*/ 2147483646 w 779"/>
              <a:gd name="T13" fmla="*/ 2147483646 h 1069"/>
              <a:gd name="T14" fmla="*/ 2147483646 w 779"/>
              <a:gd name="T15" fmla="*/ 2147483646 h 1069"/>
              <a:gd name="T16" fmla="*/ 0 w 779"/>
              <a:gd name="T17" fmla="*/ 2147483646 h 1069"/>
              <a:gd name="T18" fmla="*/ 0 w 779"/>
              <a:gd name="T19" fmla="*/ 2147483646 h 1069"/>
              <a:gd name="T20" fmla="*/ 2147483646 w 779"/>
              <a:gd name="T21" fmla="*/ 2147483646 h 1069"/>
              <a:gd name="T22" fmla="*/ 2147483646 w 779"/>
              <a:gd name="T23" fmla="*/ 2147483646 h 1069"/>
              <a:gd name="T24" fmla="*/ 2147483646 w 779"/>
              <a:gd name="T25" fmla="*/ 2147483646 h 1069"/>
              <a:gd name="T26" fmla="*/ 2147483646 w 779"/>
              <a:gd name="T27" fmla="*/ 2147483646 h 1069"/>
              <a:gd name="T28" fmla="*/ 2147483646 w 779"/>
              <a:gd name="T29" fmla="*/ 2147483646 h 1069"/>
              <a:gd name="T30" fmla="*/ 2147483646 w 779"/>
              <a:gd name="T31" fmla="*/ 2147483646 h 1069"/>
              <a:gd name="T32" fmla="*/ 2147483646 w 779"/>
              <a:gd name="T33" fmla="*/ 2147483646 h 106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9" h="1069">
                <a:moveTo>
                  <a:pt x="669" y="600"/>
                </a:moveTo>
                <a:lnTo>
                  <a:pt x="723" y="589"/>
                </a:lnTo>
                <a:lnTo>
                  <a:pt x="779" y="510"/>
                </a:lnTo>
                <a:lnTo>
                  <a:pt x="606" y="79"/>
                </a:lnTo>
                <a:lnTo>
                  <a:pt x="393" y="0"/>
                </a:lnTo>
                <a:lnTo>
                  <a:pt x="206" y="24"/>
                </a:lnTo>
                <a:lnTo>
                  <a:pt x="11" y="6"/>
                </a:lnTo>
                <a:lnTo>
                  <a:pt x="6" y="859"/>
                </a:lnTo>
                <a:lnTo>
                  <a:pt x="0" y="859"/>
                </a:lnTo>
                <a:lnTo>
                  <a:pt x="0" y="1069"/>
                </a:lnTo>
                <a:lnTo>
                  <a:pt x="177" y="1069"/>
                </a:lnTo>
                <a:lnTo>
                  <a:pt x="189" y="1036"/>
                </a:lnTo>
                <a:lnTo>
                  <a:pt x="425" y="862"/>
                </a:lnTo>
                <a:lnTo>
                  <a:pt x="663" y="787"/>
                </a:lnTo>
                <a:lnTo>
                  <a:pt x="644" y="786"/>
                </a:lnTo>
                <a:lnTo>
                  <a:pt x="629" y="646"/>
                </a:lnTo>
                <a:lnTo>
                  <a:pt x="669" y="6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7" name="Freeform 113"/>
          <p:cNvSpPr>
            <a:spLocks/>
          </p:cNvSpPr>
          <p:nvPr/>
        </p:nvSpPr>
        <p:spPr bwMode="auto">
          <a:xfrm>
            <a:off x="7601700" y="5704003"/>
            <a:ext cx="393700" cy="755650"/>
          </a:xfrm>
          <a:custGeom>
            <a:avLst/>
            <a:gdLst>
              <a:gd name="T0" fmla="*/ 2147483646 w 744"/>
              <a:gd name="T1" fmla="*/ 2147483646 h 1428"/>
              <a:gd name="T2" fmla="*/ 2147483646 w 744"/>
              <a:gd name="T3" fmla="*/ 2147483646 h 1428"/>
              <a:gd name="T4" fmla="*/ 2147483646 w 744"/>
              <a:gd name="T5" fmla="*/ 2147483646 h 1428"/>
              <a:gd name="T6" fmla="*/ 2147483646 w 744"/>
              <a:gd name="T7" fmla="*/ 2147483646 h 1428"/>
              <a:gd name="T8" fmla="*/ 2147483646 w 744"/>
              <a:gd name="T9" fmla="*/ 2147483646 h 1428"/>
              <a:gd name="T10" fmla="*/ 2147483646 w 744"/>
              <a:gd name="T11" fmla="*/ 2147483646 h 1428"/>
              <a:gd name="T12" fmla="*/ 2147483646 w 744"/>
              <a:gd name="T13" fmla="*/ 2147483646 h 1428"/>
              <a:gd name="T14" fmla="*/ 2147483646 w 744"/>
              <a:gd name="T15" fmla="*/ 2147483646 h 1428"/>
              <a:gd name="T16" fmla="*/ 2147483646 w 744"/>
              <a:gd name="T17" fmla="*/ 2147483646 h 1428"/>
              <a:gd name="T18" fmla="*/ 2147483646 w 744"/>
              <a:gd name="T19" fmla="*/ 2147483646 h 1428"/>
              <a:gd name="T20" fmla="*/ 2147483646 w 744"/>
              <a:gd name="T21" fmla="*/ 2147483646 h 1428"/>
              <a:gd name="T22" fmla="*/ 2147483646 w 744"/>
              <a:gd name="T23" fmla="*/ 2147483646 h 1428"/>
              <a:gd name="T24" fmla="*/ 2147483646 w 744"/>
              <a:gd name="T25" fmla="*/ 2147483646 h 1428"/>
              <a:gd name="T26" fmla="*/ 2147483646 w 744"/>
              <a:gd name="T27" fmla="*/ 2147483646 h 1428"/>
              <a:gd name="T28" fmla="*/ 2147483646 w 744"/>
              <a:gd name="T29" fmla="*/ 2147483646 h 1428"/>
              <a:gd name="T30" fmla="*/ 2147483646 w 744"/>
              <a:gd name="T31" fmla="*/ 2147483646 h 1428"/>
              <a:gd name="T32" fmla="*/ 2147483646 w 744"/>
              <a:gd name="T33" fmla="*/ 0 h 1428"/>
              <a:gd name="T34" fmla="*/ 2147483646 w 744"/>
              <a:gd name="T35" fmla="*/ 2147483646 h 1428"/>
              <a:gd name="T36" fmla="*/ 2147483646 w 744"/>
              <a:gd name="T37" fmla="*/ 2147483646 h 1428"/>
              <a:gd name="T38" fmla="*/ 2147483646 w 744"/>
              <a:gd name="T39" fmla="*/ 2147483646 h 1428"/>
              <a:gd name="T40" fmla="*/ 2147483646 w 744"/>
              <a:gd name="T41" fmla="*/ 2147483646 h 1428"/>
              <a:gd name="T42" fmla="*/ 2147483646 w 744"/>
              <a:gd name="T43" fmla="*/ 2147483646 h 1428"/>
              <a:gd name="T44" fmla="*/ 2147483646 w 744"/>
              <a:gd name="T45" fmla="*/ 2147483646 h 1428"/>
              <a:gd name="T46" fmla="*/ 2147483646 w 744"/>
              <a:gd name="T47" fmla="*/ 2147483646 h 1428"/>
              <a:gd name="T48" fmla="*/ 2147483646 w 744"/>
              <a:gd name="T49" fmla="*/ 2147483646 h 1428"/>
              <a:gd name="T50" fmla="*/ 2147483646 w 744"/>
              <a:gd name="T51" fmla="*/ 2147483646 h 1428"/>
              <a:gd name="T52" fmla="*/ 2147483646 w 744"/>
              <a:gd name="T53" fmla="*/ 2147483646 h 1428"/>
              <a:gd name="T54" fmla="*/ 2147483646 w 744"/>
              <a:gd name="T55" fmla="*/ 2147483646 h 1428"/>
              <a:gd name="T56" fmla="*/ 0 w 744"/>
              <a:gd name="T57" fmla="*/ 2147483646 h 1428"/>
              <a:gd name="T58" fmla="*/ 2147483646 w 744"/>
              <a:gd name="T59" fmla="*/ 2147483646 h 1428"/>
              <a:gd name="T60" fmla="*/ 2147483646 w 744"/>
              <a:gd name="T61" fmla="*/ 2147483646 h 1428"/>
              <a:gd name="T62" fmla="*/ 2147483646 w 744"/>
              <a:gd name="T63" fmla="*/ 2147483646 h 1428"/>
              <a:gd name="T64" fmla="*/ 2147483646 w 744"/>
              <a:gd name="T65" fmla="*/ 2147483646 h 142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44" h="1428">
                <a:moveTo>
                  <a:pt x="733" y="1421"/>
                </a:moveTo>
                <a:lnTo>
                  <a:pt x="733" y="1301"/>
                </a:lnTo>
                <a:lnTo>
                  <a:pt x="729" y="857"/>
                </a:lnTo>
                <a:lnTo>
                  <a:pt x="729" y="545"/>
                </a:lnTo>
                <a:lnTo>
                  <a:pt x="732" y="233"/>
                </a:lnTo>
                <a:lnTo>
                  <a:pt x="736" y="204"/>
                </a:lnTo>
                <a:lnTo>
                  <a:pt x="744" y="185"/>
                </a:lnTo>
                <a:lnTo>
                  <a:pt x="738" y="168"/>
                </a:lnTo>
                <a:lnTo>
                  <a:pt x="735" y="128"/>
                </a:lnTo>
                <a:lnTo>
                  <a:pt x="736" y="96"/>
                </a:lnTo>
                <a:lnTo>
                  <a:pt x="727" y="68"/>
                </a:lnTo>
                <a:lnTo>
                  <a:pt x="729" y="50"/>
                </a:lnTo>
                <a:lnTo>
                  <a:pt x="726" y="41"/>
                </a:lnTo>
                <a:lnTo>
                  <a:pt x="727" y="14"/>
                </a:lnTo>
                <a:lnTo>
                  <a:pt x="733" y="5"/>
                </a:lnTo>
                <a:lnTo>
                  <a:pt x="499" y="2"/>
                </a:lnTo>
                <a:lnTo>
                  <a:pt x="498" y="0"/>
                </a:lnTo>
                <a:lnTo>
                  <a:pt x="400" y="2"/>
                </a:lnTo>
                <a:lnTo>
                  <a:pt x="402" y="2"/>
                </a:lnTo>
                <a:lnTo>
                  <a:pt x="279" y="296"/>
                </a:lnTo>
                <a:lnTo>
                  <a:pt x="276" y="300"/>
                </a:lnTo>
                <a:lnTo>
                  <a:pt x="396" y="300"/>
                </a:lnTo>
                <a:lnTo>
                  <a:pt x="441" y="870"/>
                </a:lnTo>
                <a:lnTo>
                  <a:pt x="324" y="968"/>
                </a:lnTo>
                <a:lnTo>
                  <a:pt x="222" y="1130"/>
                </a:lnTo>
                <a:lnTo>
                  <a:pt x="205" y="1133"/>
                </a:lnTo>
                <a:lnTo>
                  <a:pt x="196" y="1149"/>
                </a:lnTo>
                <a:lnTo>
                  <a:pt x="148" y="1161"/>
                </a:lnTo>
                <a:lnTo>
                  <a:pt x="0" y="1428"/>
                </a:lnTo>
                <a:lnTo>
                  <a:pt x="153" y="1428"/>
                </a:lnTo>
                <a:lnTo>
                  <a:pt x="222" y="1427"/>
                </a:lnTo>
                <a:lnTo>
                  <a:pt x="369" y="1425"/>
                </a:lnTo>
                <a:lnTo>
                  <a:pt x="733" y="142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8" name="Freeform 114"/>
          <p:cNvSpPr>
            <a:spLocks/>
          </p:cNvSpPr>
          <p:nvPr/>
        </p:nvSpPr>
        <p:spPr bwMode="auto">
          <a:xfrm>
            <a:off x="8397038" y="5180128"/>
            <a:ext cx="390525" cy="601662"/>
          </a:xfrm>
          <a:custGeom>
            <a:avLst/>
            <a:gdLst>
              <a:gd name="T0" fmla="*/ 2147483646 w 738"/>
              <a:gd name="T1" fmla="*/ 2147483646 h 1138"/>
              <a:gd name="T2" fmla="*/ 2147483646 w 738"/>
              <a:gd name="T3" fmla="*/ 2147483646 h 1138"/>
              <a:gd name="T4" fmla="*/ 2147483646 w 738"/>
              <a:gd name="T5" fmla="*/ 2147483646 h 1138"/>
              <a:gd name="T6" fmla="*/ 2147483646 w 738"/>
              <a:gd name="T7" fmla="*/ 2147483646 h 1138"/>
              <a:gd name="T8" fmla="*/ 2147483646 w 738"/>
              <a:gd name="T9" fmla="*/ 2147483646 h 1138"/>
              <a:gd name="T10" fmla="*/ 2147483646 w 738"/>
              <a:gd name="T11" fmla="*/ 2147483646 h 1138"/>
              <a:gd name="T12" fmla="*/ 2147483646 w 738"/>
              <a:gd name="T13" fmla="*/ 2147483646 h 1138"/>
              <a:gd name="T14" fmla="*/ 2147483646 w 738"/>
              <a:gd name="T15" fmla="*/ 2147483646 h 1138"/>
              <a:gd name="T16" fmla="*/ 2147483646 w 738"/>
              <a:gd name="T17" fmla="*/ 2147483646 h 1138"/>
              <a:gd name="T18" fmla="*/ 2147483646 w 738"/>
              <a:gd name="T19" fmla="*/ 2147483646 h 1138"/>
              <a:gd name="T20" fmla="*/ 2147483646 w 738"/>
              <a:gd name="T21" fmla="*/ 2147483646 h 1138"/>
              <a:gd name="T22" fmla="*/ 2147483646 w 738"/>
              <a:gd name="T23" fmla="*/ 2147483646 h 1138"/>
              <a:gd name="T24" fmla="*/ 2147483646 w 738"/>
              <a:gd name="T25" fmla="*/ 2147483646 h 1138"/>
              <a:gd name="T26" fmla="*/ 2147483646 w 738"/>
              <a:gd name="T27" fmla="*/ 2147483646 h 1138"/>
              <a:gd name="T28" fmla="*/ 0 w 738"/>
              <a:gd name="T29" fmla="*/ 2147483646 h 1138"/>
              <a:gd name="T30" fmla="*/ 2147483646 w 738"/>
              <a:gd name="T31" fmla="*/ 2147483646 h 1138"/>
              <a:gd name="T32" fmla="*/ 2147483646 w 738"/>
              <a:gd name="T33" fmla="*/ 2147483646 h 1138"/>
              <a:gd name="T34" fmla="*/ 2147483646 w 738"/>
              <a:gd name="T35" fmla="*/ 2147483646 h 1138"/>
              <a:gd name="T36" fmla="*/ 2147483646 w 738"/>
              <a:gd name="T37" fmla="*/ 2147483646 h 1138"/>
              <a:gd name="T38" fmla="*/ 2147483646 w 738"/>
              <a:gd name="T39" fmla="*/ 0 h 1138"/>
              <a:gd name="T40" fmla="*/ 2147483646 w 738"/>
              <a:gd name="T41" fmla="*/ 2147483646 h 1138"/>
              <a:gd name="T42" fmla="*/ 2147483646 w 738"/>
              <a:gd name="T43" fmla="*/ 2147483646 h 1138"/>
              <a:gd name="T44" fmla="*/ 2147483646 w 738"/>
              <a:gd name="T45" fmla="*/ 2147483646 h 113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38" h="1138">
                <a:moveTo>
                  <a:pt x="738" y="273"/>
                </a:moveTo>
                <a:lnTo>
                  <a:pt x="737" y="288"/>
                </a:lnTo>
                <a:lnTo>
                  <a:pt x="731" y="310"/>
                </a:lnTo>
                <a:lnTo>
                  <a:pt x="708" y="411"/>
                </a:lnTo>
                <a:lnTo>
                  <a:pt x="692" y="447"/>
                </a:lnTo>
                <a:lnTo>
                  <a:pt x="696" y="645"/>
                </a:lnTo>
                <a:lnTo>
                  <a:pt x="696" y="715"/>
                </a:lnTo>
                <a:lnTo>
                  <a:pt x="578" y="729"/>
                </a:lnTo>
                <a:lnTo>
                  <a:pt x="606" y="948"/>
                </a:lnTo>
                <a:lnTo>
                  <a:pt x="573" y="984"/>
                </a:lnTo>
                <a:lnTo>
                  <a:pt x="474" y="1138"/>
                </a:lnTo>
                <a:lnTo>
                  <a:pt x="338" y="988"/>
                </a:lnTo>
                <a:lnTo>
                  <a:pt x="257" y="829"/>
                </a:lnTo>
                <a:lnTo>
                  <a:pt x="227" y="831"/>
                </a:lnTo>
                <a:lnTo>
                  <a:pt x="0" y="454"/>
                </a:lnTo>
                <a:lnTo>
                  <a:pt x="96" y="306"/>
                </a:lnTo>
                <a:lnTo>
                  <a:pt x="255" y="241"/>
                </a:lnTo>
                <a:lnTo>
                  <a:pt x="365" y="141"/>
                </a:lnTo>
                <a:lnTo>
                  <a:pt x="452" y="162"/>
                </a:lnTo>
                <a:lnTo>
                  <a:pt x="467" y="0"/>
                </a:lnTo>
                <a:lnTo>
                  <a:pt x="630" y="162"/>
                </a:lnTo>
                <a:lnTo>
                  <a:pt x="695" y="199"/>
                </a:lnTo>
                <a:lnTo>
                  <a:pt x="738" y="2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89" name="Freeform 115"/>
          <p:cNvSpPr>
            <a:spLocks/>
          </p:cNvSpPr>
          <p:nvPr/>
        </p:nvSpPr>
        <p:spPr bwMode="auto">
          <a:xfrm>
            <a:off x="7985875" y="5419840"/>
            <a:ext cx="590550" cy="635000"/>
          </a:xfrm>
          <a:custGeom>
            <a:avLst/>
            <a:gdLst>
              <a:gd name="T0" fmla="*/ 2147483646 w 1116"/>
              <a:gd name="T1" fmla="*/ 2147483646 h 1199"/>
              <a:gd name="T2" fmla="*/ 2147483646 w 1116"/>
              <a:gd name="T3" fmla="*/ 2147483646 h 1199"/>
              <a:gd name="T4" fmla="*/ 2147483646 w 1116"/>
              <a:gd name="T5" fmla="*/ 2147483646 h 1199"/>
              <a:gd name="T6" fmla="*/ 2147483646 w 1116"/>
              <a:gd name="T7" fmla="*/ 0 h 1199"/>
              <a:gd name="T8" fmla="*/ 2147483646 w 1116"/>
              <a:gd name="T9" fmla="*/ 2147483646 h 1199"/>
              <a:gd name="T10" fmla="*/ 2147483646 w 1116"/>
              <a:gd name="T11" fmla="*/ 2147483646 h 1199"/>
              <a:gd name="T12" fmla="*/ 2147483646 w 1116"/>
              <a:gd name="T13" fmla="*/ 2147483646 h 1199"/>
              <a:gd name="T14" fmla="*/ 2147483646 w 1116"/>
              <a:gd name="T15" fmla="*/ 2147483646 h 1199"/>
              <a:gd name="T16" fmla="*/ 2147483646 w 1116"/>
              <a:gd name="T17" fmla="*/ 2147483646 h 1199"/>
              <a:gd name="T18" fmla="*/ 2147483646 w 1116"/>
              <a:gd name="T19" fmla="*/ 2147483646 h 1199"/>
              <a:gd name="T20" fmla="*/ 2147483646 w 1116"/>
              <a:gd name="T21" fmla="*/ 2147483646 h 1199"/>
              <a:gd name="T22" fmla="*/ 0 w 1116"/>
              <a:gd name="T23" fmla="*/ 2147483646 h 1199"/>
              <a:gd name="T24" fmla="*/ 2147483646 w 1116"/>
              <a:gd name="T25" fmla="*/ 2147483646 h 1199"/>
              <a:gd name="T26" fmla="*/ 2147483646 w 1116"/>
              <a:gd name="T27" fmla="*/ 2147483646 h 1199"/>
              <a:gd name="T28" fmla="*/ 2147483646 w 1116"/>
              <a:gd name="T29" fmla="*/ 2147483646 h 1199"/>
              <a:gd name="T30" fmla="*/ 2147483646 w 1116"/>
              <a:gd name="T31" fmla="*/ 2147483646 h 1199"/>
              <a:gd name="T32" fmla="*/ 2147483646 w 1116"/>
              <a:gd name="T33" fmla="*/ 2147483646 h 1199"/>
              <a:gd name="T34" fmla="*/ 2147483646 w 1116"/>
              <a:gd name="T35" fmla="*/ 2147483646 h 1199"/>
              <a:gd name="T36" fmla="*/ 2147483646 w 1116"/>
              <a:gd name="T37" fmla="*/ 2147483646 h 1199"/>
              <a:gd name="T38" fmla="*/ 2147483646 w 1116"/>
              <a:gd name="T39" fmla="*/ 2147483646 h 1199"/>
              <a:gd name="T40" fmla="*/ 2147483646 w 1116"/>
              <a:gd name="T41" fmla="*/ 2147483646 h 1199"/>
              <a:gd name="T42" fmla="*/ 2147483646 w 1116"/>
              <a:gd name="T43" fmla="*/ 2147483646 h 1199"/>
              <a:gd name="T44" fmla="*/ 2147483646 w 1116"/>
              <a:gd name="T45" fmla="*/ 2147483646 h 1199"/>
              <a:gd name="T46" fmla="*/ 2147483646 w 1116"/>
              <a:gd name="T47" fmla="*/ 2147483646 h 1199"/>
              <a:gd name="T48" fmla="*/ 2147483646 w 1116"/>
              <a:gd name="T49" fmla="*/ 2147483646 h 1199"/>
              <a:gd name="T50" fmla="*/ 2147483646 w 1116"/>
              <a:gd name="T51" fmla="*/ 2147483646 h 1199"/>
              <a:gd name="T52" fmla="*/ 2147483646 w 1116"/>
              <a:gd name="T53" fmla="*/ 2147483646 h 1199"/>
              <a:gd name="T54" fmla="*/ 2147483646 w 1116"/>
              <a:gd name="T55" fmla="*/ 2147483646 h 1199"/>
              <a:gd name="T56" fmla="*/ 2147483646 w 1116"/>
              <a:gd name="T57" fmla="*/ 2147483646 h 1199"/>
              <a:gd name="T58" fmla="*/ 2147483646 w 1116"/>
              <a:gd name="T59" fmla="*/ 2147483646 h 1199"/>
              <a:gd name="T60" fmla="*/ 2147483646 w 1116"/>
              <a:gd name="T61" fmla="*/ 2147483646 h 1199"/>
              <a:gd name="T62" fmla="*/ 2147483646 w 1116"/>
              <a:gd name="T63" fmla="*/ 2147483646 h 1199"/>
              <a:gd name="T64" fmla="*/ 2147483646 w 1116"/>
              <a:gd name="T65" fmla="*/ 2147483646 h 1199"/>
              <a:gd name="T66" fmla="*/ 2147483646 w 1116"/>
              <a:gd name="T67" fmla="*/ 2147483646 h 1199"/>
              <a:gd name="T68" fmla="*/ 2147483646 w 1116"/>
              <a:gd name="T69" fmla="*/ 2147483646 h 1199"/>
              <a:gd name="T70" fmla="*/ 2147483646 w 1116"/>
              <a:gd name="T71" fmla="*/ 2147483646 h 1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16" h="1199">
                <a:moveTo>
                  <a:pt x="1116" y="534"/>
                </a:moveTo>
                <a:lnTo>
                  <a:pt x="1035" y="375"/>
                </a:lnTo>
                <a:lnTo>
                  <a:pt x="1005" y="377"/>
                </a:lnTo>
                <a:lnTo>
                  <a:pt x="778" y="0"/>
                </a:lnTo>
                <a:lnTo>
                  <a:pt x="630" y="8"/>
                </a:lnTo>
                <a:lnTo>
                  <a:pt x="631" y="17"/>
                </a:lnTo>
                <a:lnTo>
                  <a:pt x="477" y="23"/>
                </a:lnTo>
                <a:lnTo>
                  <a:pt x="454" y="24"/>
                </a:lnTo>
                <a:lnTo>
                  <a:pt x="460" y="546"/>
                </a:lnTo>
                <a:lnTo>
                  <a:pt x="7" y="542"/>
                </a:lnTo>
                <a:lnTo>
                  <a:pt x="1" y="551"/>
                </a:lnTo>
                <a:lnTo>
                  <a:pt x="0" y="578"/>
                </a:lnTo>
                <a:lnTo>
                  <a:pt x="3" y="587"/>
                </a:lnTo>
                <a:lnTo>
                  <a:pt x="1" y="605"/>
                </a:lnTo>
                <a:lnTo>
                  <a:pt x="10" y="633"/>
                </a:lnTo>
                <a:lnTo>
                  <a:pt x="9" y="665"/>
                </a:lnTo>
                <a:lnTo>
                  <a:pt x="12" y="705"/>
                </a:lnTo>
                <a:lnTo>
                  <a:pt x="18" y="722"/>
                </a:lnTo>
                <a:lnTo>
                  <a:pt x="10" y="741"/>
                </a:lnTo>
                <a:lnTo>
                  <a:pt x="6" y="770"/>
                </a:lnTo>
                <a:lnTo>
                  <a:pt x="3" y="1082"/>
                </a:lnTo>
                <a:lnTo>
                  <a:pt x="372" y="1085"/>
                </a:lnTo>
                <a:lnTo>
                  <a:pt x="594" y="1043"/>
                </a:lnTo>
                <a:lnTo>
                  <a:pt x="718" y="1130"/>
                </a:lnTo>
                <a:lnTo>
                  <a:pt x="735" y="1199"/>
                </a:lnTo>
                <a:lnTo>
                  <a:pt x="798" y="1113"/>
                </a:lnTo>
                <a:lnTo>
                  <a:pt x="745" y="836"/>
                </a:lnTo>
                <a:lnTo>
                  <a:pt x="742" y="831"/>
                </a:lnTo>
                <a:lnTo>
                  <a:pt x="813" y="663"/>
                </a:lnTo>
                <a:lnTo>
                  <a:pt x="838" y="837"/>
                </a:lnTo>
                <a:lnTo>
                  <a:pt x="958" y="836"/>
                </a:lnTo>
                <a:lnTo>
                  <a:pt x="958" y="834"/>
                </a:lnTo>
                <a:lnTo>
                  <a:pt x="1033" y="572"/>
                </a:lnTo>
                <a:lnTo>
                  <a:pt x="1050" y="551"/>
                </a:lnTo>
                <a:lnTo>
                  <a:pt x="1104" y="534"/>
                </a:lnTo>
                <a:lnTo>
                  <a:pt x="1116" y="5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90" name="Freeform 116"/>
          <p:cNvSpPr>
            <a:spLocks/>
          </p:cNvSpPr>
          <p:nvPr/>
        </p:nvSpPr>
        <p:spPr bwMode="auto">
          <a:xfrm>
            <a:off x="7814425" y="4211753"/>
            <a:ext cx="601663" cy="379412"/>
          </a:xfrm>
          <a:custGeom>
            <a:avLst/>
            <a:gdLst>
              <a:gd name="T0" fmla="*/ 2147483646 w 1137"/>
              <a:gd name="T1" fmla="*/ 2147483646 h 717"/>
              <a:gd name="T2" fmla="*/ 2147483646 w 1137"/>
              <a:gd name="T3" fmla="*/ 2147483646 h 717"/>
              <a:gd name="T4" fmla="*/ 2147483646 w 1137"/>
              <a:gd name="T5" fmla="*/ 2147483646 h 717"/>
              <a:gd name="T6" fmla="*/ 2147483646 w 1137"/>
              <a:gd name="T7" fmla="*/ 2147483646 h 717"/>
              <a:gd name="T8" fmla="*/ 2147483646 w 1137"/>
              <a:gd name="T9" fmla="*/ 2147483646 h 717"/>
              <a:gd name="T10" fmla="*/ 2147483646 w 1137"/>
              <a:gd name="T11" fmla="*/ 2147483646 h 717"/>
              <a:gd name="T12" fmla="*/ 2147483646 w 1137"/>
              <a:gd name="T13" fmla="*/ 2147483646 h 717"/>
              <a:gd name="T14" fmla="*/ 2147483646 w 1137"/>
              <a:gd name="T15" fmla="*/ 2147483646 h 717"/>
              <a:gd name="T16" fmla="*/ 2147483646 w 1137"/>
              <a:gd name="T17" fmla="*/ 2147483646 h 717"/>
              <a:gd name="T18" fmla="*/ 0 w 1137"/>
              <a:gd name="T19" fmla="*/ 2147483646 h 717"/>
              <a:gd name="T20" fmla="*/ 0 w 1137"/>
              <a:gd name="T21" fmla="*/ 2147483646 h 717"/>
              <a:gd name="T22" fmla="*/ 2147483646 w 1137"/>
              <a:gd name="T23" fmla="*/ 2147483646 h 717"/>
              <a:gd name="T24" fmla="*/ 2147483646 w 1137"/>
              <a:gd name="T25" fmla="*/ 2147483646 h 717"/>
              <a:gd name="T26" fmla="*/ 2147483646 w 1137"/>
              <a:gd name="T27" fmla="*/ 2147483646 h 717"/>
              <a:gd name="T28" fmla="*/ 2147483646 w 1137"/>
              <a:gd name="T29" fmla="*/ 2147483646 h 717"/>
              <a:gd name="T30" fmla="*/ 2147483646 w 1137"/>
              <a:gd name="T31" fmla="*/ 2147483646 h 717"/>
              <a:gd name="T32" fmla="*/ 2147483646 w 1137"/>
              <a:gd name="T33" fmla="*/ 2147483646 h 717"/>
              <a:gd name="T34" fmla="*/ 2147483646 w 1137"/>
              <a:gd name="T35" fmla="*/ 0 h 717"/>
              <a:gd name="T36" fmla="*/ 2147483646 w 1137"/>
              <a:gd name="T37" fmla="*/ 2147483646 h 717"/>
              <a:gd name="T38" fmla="*/ 2147483646 w 1137"/>
              <a:gd name="T39" fmla="*/ 2147483646 h 717"/>
              <a:gd name="T40" fmla="*/ 2147483646 w 1137"/>
              <a:gd name="T41" fmla="*/ 2147483646 h 717"/>
              <a:gd name="T42" fmla="*/ 2147483646 w 1137"/>
              <a:gd name="T43" fmla="*/ 2147483646 h 71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37" h="717">
                <a:moveTo>
                  <a:pt x="1137" y="597"/>
                </a:moveTo>
                <a:lnTo>
                  <a:pt x="1098" y="704"/>
                </a:lnTo>
                <a:lnTo>
                  <a:pt x="1098" y="717"/>
                </a:lnTo>
                <a:lnTo>
                  <a:pt x="885" y="638"/>
                </a:lnTo>
                <a:lnTo>
                  <a:pt x="698" y="662"/>
                </a:lnTo>
                <a:lnTo>
                  <a:pt x="503" y="644"/>
                </a:lnTo>
                <a:lnTo>
                  <a:pt x="258" y="645"/>
                </a:lnTo>
                <a:lnTo>
                  <a:pt x="156" y="645"/>
                </a:lnTo>
                <a:lnTo>
                  <a:pt x="2" y="647"/>
                </a:lnTo>
                <a:lnTo>
                  <a:pt x="0" y="585"/>
                </a:lnTo>
                <a:lnTo>
                  <a:pt x="0" y="548"/>
                </a:lnTo>
                <a:lnTo>
                  <a:pt x="21" y="527"/>
                </a:lnTo>
                <a:lnTo>
                  <a:pt x="39" y="507"/>
                </a:lnTo>
                <a:lnTo>
                  <a:pt x="65" y="480"/>
                </a:lnTo>
                <a:lnTo>
                  <a:pt x="170" y="303"/>
                </a:lnTo>
                <a:lnTo>
                  <a:pt x="258" y="144"/>
                </a:lnTo>
                <a:lnTo>
                  <a:pt x="368" y="23"/>
                </a:lnTo>
                <a:lnTo>
                  <a:pt x="477" y="0"/>
                </a:lnTo>
                <a:lnTo>
                  <a:pt x="614" y="23"/>
                </a:lnTo>
                <a:lnTo>
                  <a:pt x="831" y="185"/>
                </a:lnTo>
                <a:lnTo>
                  <a:pt x="851" y="303"/>
                </a:lnTo>
                <a:lnTo>
                  <a:pt x="1137" y="5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91" name="Freeform 117"/>
          <p:cNvSpPr>
            <a:spLocks/>
          </p:cNvSpPr>
          <p:nvPr/>
        </p:nvSpPr>
        <p:spPr bwMode="auto">
          <a:xfrm>
            <a:off x="8168438" y="4965815"/>
            <a:ext cx="422275" cy="466725"/>
          </a:xfrm>
          <a:custGeom>
            <a:avLst/>
            <a:gdLst>
              <a:gd name="T0" fmla="*/ 2147483646 w 797"/>
              <a:gd name="T1" fmla="*/ 2147483646 h 881"/>
              <a:gd name="T2" fmla="*/ 2147483646 w 797"/>
              <a:gd name="T3" fmla="*/ 2147483646 h 881"/>
              <a:gd name="T4" fmla="*/ 2147483646 w 797"/>
              <a:gd name="T5" fmla="*/ 2147483646 h 881"/>
              <a:gd name="T6" fmla="*/ 2147483646 w 797"/>
              <a:gd name="T7" fmla="*/ 2147483646 h 881"/>
              <a:gd name="T8" fmla="*/ 2147483646 w 797"/>
              <a:gd name="T9" fmla="*/ 2147483646 h 881"/>
              <a:gd name="T10" fmla="*/ 2147483646 w 797"/>
              <a:gd name="T11" fmla="*/ 2147483646 h 881"/>
              <a:gd name="T12" fmla="*/ 2147483646 w 797"/>
              <a:gd name="T13" fmla="*/ 2147483646 h 881"/>
              <a:gd name="T14" fmla="*/ 2147483646 w 797"/>
              <a:gd name="T15" fmla="*/ 2147483646 h 881"/>
              <a:gd name="T16" fmla="*/ 2147483646 w 797"/>
              <a:gd name="T17" fmla="*/ 2147483646 h 881"/>
              <a:gd name="T18" fmla="*/ 2147483646 w 797"/>
              <a:gd name="T19" fmla="*/ 2147483646 h 881"/>
              <a:gd name="T20" fmla="*/ 0 w 797"/>
              <a:gd name="T21" fmla="*/ 2147483646 h 881"/>
              <a:gd name="T22" fmla="*/ 2147483646 w 797"/>
              <a:gd name="T23" fmla="*/ 2147483646 h 881"/>
              <a:gd name="T24" fmla="*/ 2147483646 w 797"/>
              <a:gd name="T25" fmla="*/ 2147483646 h 881"/>
              <a:gd name="T26" fmla="*/ 2147483646 w 797"/>
              <a:gd name="T27" fmla="*/ 0 h 881"/>
              <a:gd name="T28" fmla="*/ 2147483646 w 797"/>
              <a:gd name="T29" fmla="*/ 2147483646 h 881"/>
              <a:gd name="T30" fmla="*/ 2147483646 w 797"/>
              <a:gd name="T31" fmla="*/ 2147483646 h 881"/>
              <a:gd name="T32" fmla="*/ 2147483646 w 797"/>
              <a:gd name="T33" fmla="*/ 2147483646 h 8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97" h="881">
                <a:moveTo>
                  <a:pt x="797" y="545"/>
                </a:moveTo>
                <a:lnTo>
                  <a:pt x="687" y="645"/>
                </a:lnTo>
                <a:lnTo>
                  <a:pt x="528" y="710"/>
                </a:lnTo>
                <a:lnTo>
                  <a:pt x="432" y="858"/>
                </a:lnTo>
                <a:lnTo>
                  <a:pt x="284" y="866"/>
                </a:lnTo>
                <a:lnTo>
                  <a:pt x="285" y="875"/>
                </a:lnTo>
                <a:lnTo>
                  <a:pt x="131" y="881"/>
                </a:lnTo>
                <a:lnTo>
                  <a:pt x="81" y="609"/>
                </a:lnTo>
                <a:lnTo>
                  <a:pt x="63" y="564"/>
                </a:lnTo>
                <a:lnTo>
                  <a:pt x="21" y="498"/>
                </a:lnTo>
                <a:lnTo>
                  <a:pt x="0" y="282"/>
                </a:lnTo>
                <a:lnTo>
                  <a:pt x="12" y="249"/>
                </a:lnTo>
                <a:lnTo>
                  <a:pt x="248" y="75"/>
                </a:lnTo>
                <a:lnTo>
                  <a:pt x="486" y="0"/>
                </a:lnTo>
                <a:lnTo>
                  <a:pt x="537" y="3"/>
                </a:lnTo>
                <a:lnTo>
                  <a:pt x="687" y="480"/>
                </a:lnTo>
                <a:lnTo>
                  <a:pt x="797" y="5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92" name="Freeform 118"/>
          <p:cNvSpPr>
            <a:spLocks/>
          </p:cNvSpPr>
          <p:nvPr/>
        </p:nvSpPr>
        <p:spPr bwMode="auto">
          <a:xfrm>
            <a:off x="7711238" y="5113453"/>
            <a:ext cx="527050" cy="595312"/>
          </a:xfrm>
          <a:custGeom>
            <a:avLst/>
            <a:gdLst>
              <a:gd name="T0" fmla="*/ 2147483646 w 996"/>
              <a:gd name="T1" fmla="*/ 2147483646 h 1125"/>
              <a:gd name="T2" fmla="*/ 2147483646 w 996"/>
              <a:gd name="T3" fmla="*/ 2147483646 h 1125"/>
              <a:gd name="T4" fmla="*/ 2147483646 w 996"/>
              <a:gd name="T5" fmla="*/ 2147483646 h 1125"/>
              <a:gd name="T6" fmla="*/ 2147483646 w 996"/>
              <a:gd name="T7" fmla="*/ 0 h 1125"/>
              <a:gd name="T8" fmla="*/ 2147483646 w 996"/>
              <a:gd name="T9" fmla="*/ 2147483646 h 1125"/>
              <a:gd name="T10" fmla="*/ 2147483646 w 996"/>
              <a:gd name="T11" fmla="*/ 2147483646 h 1125"/>
              <a:gd name="T12" fmla="*/ 2147483646 w 996"/>
              <a:gd name="T13" fmla="*/ 2147483646 h 1125"/>
              <a:gd name="T14" fmla="*/ 2147483646 w 996"/>
              <a:gd name="T15" fmla="*/ 2147483646 h 1125"/>
              <a:gd name="T16" fmla="*/ 0 w 996"/>
              <a:gd name="T17" fmla="*/ 2147483646 h 1125"/>
              <a:gd name="T18" fmla="*/ 2147483646 w 996"/>
              <a:gd name="T19" fmla="*/ 2147483646 h 1125"/>
              <a:gd name="T20" fmla="*/ 2147483646 w 996"/>
              <a:gd name="T21" fmla="*/ 2147483646 h 1125"/>
              <a:gd name="T22" fmla="*/ 2147483646 w 996"/>
              <a:gd name="T23" fmla="*/ 2147483646 h 1125"/>
              <a:gd name="T24" fmla="*/ 2147483646 w 996"/>
              <a:gd name="T25" fmla="*/ 2147483646 h 1125"/>
              <a:gd name="T26" fmla="*/ 2147483646 w 996"/>
              <a:gd name="T27" fmla="*/ 2147483646 h 1125"/>
              <a:gd name="T28" fmla="*/ 2147483646 w 996"/>
              <a:gd name="T29" fmla="*/ 2147483646 h 1125"/>
              <a:gd name="T30" fmla="*/ 2147483646 w 996"/>
              <a:gd name="T31" fmla="*/ 2147483646 h 1125"/>
              <a:gd name="T32" fmla="*/ 2147483646 w 996"/>
              <a:gd name="T33" fmla="*/ 2147483646 h 1125"/>
              <a:gd name="T34" fmla="*/ 2147483646 w 996"/>
              <a:gd name="T35" fmla="*/ 2147483646 h 1125"/>
              <a:gd name="T36" fmla="*/ 2147483646 w 996"/>
              <a:gd name="T37" fmla="*/ 2147483646 h 1125"/>
              <a:gd name="T38" fmla="*/ 2147483646 w 996"/>
              <a:gd name="T39" fmla="*/ 2147483646 h 1125"/>
              <a:gd name="T40" fmla="*/ 2147483646 w 996"/>
              <a:gd name="T41" fmla="*/ 2147483646 h 1125"/>
              <a:gd name="T42" fmla="*/ 2147483646 w 996"/>
              <a:gd name="T43" fmla="*/ 2147483646 h 1125"/>
              <a:gd name="T44" fmla="*/ 2147483646 w 996"/>
              <a:gd name="T45" fmla="*/ 2147483646 h 1125"/>
              <a:gd name="T46" fmla="*/ 2147483646 w 996"/>
              <a:gd name="T47" fmla="*/ 2147483646 h 1125"/>
              <a:gd name="T48" fmla="*/ 2147483646 w 996"/>
              <a:gd name="T49" fmla="*/ 2147483646 h 1125"/>
              <a:gd name="T50" fmla="*/ 2147483646 w 996"/>
              <a:gd name="T51" fmla="*/ 2147483646 h 11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96" h="1125">
                <a:moveTo>
                  <a:pt x="886" y="219"/>
                </a:moveTo>
                <a:lnTo>
                  <a:pt x="865" y="3"/>
                </a:lnTo>
                <a:lnTo>
                  <a:pt x="688" y="3"/>
                </a:lnTo>
                <a:lnTo>
                  <a:pt x="525" y="0"/>
                </a:lnTo>
                <a:lnTo>
                  <a:pt x="526" y="164"/>
                </a:lnTo>
                <a:lnTo>
                  <a:pt x="259" y="194"/>
                </a:lnTo>
                <a:lnTo>
                  <a:pt x="193" y="192"/>
                </a:lnTo>
                <a:lnTo>
                  <a:pt x="159" y="302"/>
                </a:lnTo>
                <a:lnTo>
                  <a:pt x="0" y="462"/>
                </a:lnTo>
                <a:lnTo>
                  <a:pt x="15" y="486"/>
                </a:lnTo>
                <a:lnTo>
                  <a:pt x="15" y="560"/>
                </a:lnTo>
                <a:lnTo>
                  <a:pt x="6" y="567"/>
                </a:lnTo>
                <a:lnTo>
                  <a:pt x="147" y="849"/>
                </a:lnTo>
                <a:lnTo>
                  <a:pt x="205" y="1100"/>
                </a:lnTo>
                <a:lnTo>
                  <a:pt x="202" y="1110"/>
                </a:lnTo>
                <a:lnTo>
                  <a:pt x="192" y="1112"/>
                </a:lnTo>
                <a:lnTo>
                  <a:pt x="193" y="1118"/>
                </a:lnTo>
                <a:lnTo>
                  <a:pt x="291" y="1116"/>
                </a:lnTo>
                <a:lnTo>
                  <a:pt x="292" y="1118"/>
                </a:lnTo>
                <a:lnTo>
                  <a:pt x="526" y="1121"/>
                </a:lnTo>
                <a:lnTo>
                  <a:pt x="979" y="1125"/>
                </a:lnTo>
                <a:lnTo>
                  <a:pt x="973" y="603"/>
                </a:lnTo>
                <a:lnTo>
                  <a:pt x="996" y="602"/>
                </a:lnTo>
                <a:lnTo>
                  <a:pt x="946" y="330"/>
                </a:lnTo>
                <a:lnTo>
                  <a:pt x="928" y="285"/>
                </a:lnTo>
                <a:lnTo>
                  <a:pt x="886" y="2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693" name="Rectangle 119"/>
          <p:cNvSpPr>
            <a:spLocks noChangeArrowheads="1"/>
          </p:cNvSpPr>
          <p:nvPr/>
        </p:nvSpPr>
        <p:spPr bwMode="auto">
          <a:xfrm>
            <a:off x="4741025" y="4091103"/>
            <a:ext cx="3381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Hickory</a:t>
            </a:r>
            <a:endParaRPr lang="en-US" altLang="en-US"/>
          </a:p>
        </p:txBody>
      </p:sp>
      <p:sp>
        <p:nvSpPr>
          <p:cNvPr id="24694" name="Rectangle 120"/>
          <p:cNvSpPr>
            <a:spLocks noChangeArrowheads="1"/>
          </p:cNvSpPr>
          <p:nvPr/>
        </p:nvSpPr>
        <p:spPr bwMode="auto">
          <a:xfrm>
            <a:off x="5195050" y="3970453"/>
            <a:ext cx="3857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Camden</a:t>
            </a:r>
            <a:endParaRPr lang="en-US" altLang="en-US"/>
          </a:p>
        </p:txBody>
      </p:sp>
      <p:sp>
        <p:nvSpPr>
          <p:cNvPr id="24695" name="Rectangle 121"/>
          <p:cNvSpPr>
            <a:spLocks noChangeArrowheads="1"/>
          </p:cNvSpPr>
          <p:nvPr/>
        </p:nvSpPr>
        <p:spPr bwMode="auto">
          <a:xfrm>
            <a:off x="8001750" y="6199303"/>
            <a:ext cx="4191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Pemiscot</a:t>
            </a:r>
            <a:endParaRPr lang="en-US" altLang="en-US"/>
          </a:p>
        </p:txBody>
      </p:sp>
      <p:sp>
        <p:nvSpPr>
          <p:cNvPr id="24696" name="Rectangle 122"/>
          <p:cNvSpPr>
            <a:spLocks noChangeArrowheads="1"/>
          </p:cNvSpPr>
          <p:nvPr/>
        </p:nvSpPr>
        <p:spPr bwMode="auto">
          <a:xfrm>
            <a:off x="8046200" y="5759565"/>
            <a:ext cx="542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New Madrid</a:t>
            </a:r>
            <a:endParaRPr lang="en-US" altLang="en-US"/>
          </a:p>
        </p:txBody>
      </p:sp>
      <p:sp>
        <p:nvSpPr>
          <p:cNvPr id="24697" name="Rectangle 123"/>
          <p:cNvSpPr>
            <a:spLocks noChangeArrowheads="1"/>
          </p:cNvSpPr>
          <p:nvPr/>
        </p:nvSpPr>
        <p:spPr bwMode="auto">
          <a:xfrm>
            <a:off x="4861675" y="5273790"/>
            <a:ext cx="4016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Christian</a:t>
            </a:r>
            <a:endParaRPr lang="en-US" altLang="en-US"/>
          </a:p>
        </p:txBody>
      </p:sp>
      <p:sp>
        <p:nvSpPr>
          <p:cNvPr id="24698" name="Rectangle 124"/>
          <p:cNvSpPr>
            <a:spLocks noChangeArrowheads="1"/>
          </p:cNvSpPr>
          <p:nvPr/>
        </p:nvSpPr>
        <p:spPr bwMode="auto">
          <a:xfrm>
            <a:off x="5514138" y="4970578"/>
            <a:ext cx="2936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Wright</a:t>
            </a:r>
            <a:endParaRPr lang="en-US" altLang="en-US"/>
          </a:p>
        </p:txBody>
      </p:sp>
      <p:sp>
        <p:nvSpPr>
          <p:cNvPr id="24699" name="Rectangle 125"/>
          <p:cNvSpPr>
            <a:spLocks noChangeArrowheads="1"/>
          </p:cNvSpPr>
          <p:nvPr/>
        </p:nvSpPr>
        <p:spPr bwMode="auto">
          <a:xfrm>
            <a:off x="5104563" y="4803890"/>
            <a:ext cx="3794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Webster</a:t>
            </a:r>
            <a:endParaRPr lang="en-US" altLang="en-US"/>
          </a:p>
        </p:txBody>
      </p:sp>
      <p:sp>
        <p:nvSpPr>
          <p:cNvPr id="24700" name="Rectangle 126"/>
          <p:cNvSpPr>
            <a:spLocks noChangeArrowheads="1"/>
          </p:cNvSpPr>
          <p:nvPr/>
        </p:nvSpPr>
        <p:spPr bwMode="auto">
          <a:xfrm>
            <a:off x="7030200" y="4424478"/>
            <a:ext cx="1762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Iron</a:t>
            </a:r>
            <a:endParaRPr lang="en-US" altLang="en-US"/>
          </a:p>
        </p:txBody>
      </p:sp>
      <p:sp>
        <p:nvSpPr>
          <p:cNvPr id="24701" name="Rectangle 127"/>
          <p:cNvSpPr>
            <a:spLocks noChangeArrowheads="1"/>
          </p:cNvSpPr>
          <p:nvPr/>
        </p:nvSpPr>
        <p:spPr bwMode="auto">
          <a:xfrm>
            <a:off x="7319125" y="4333990"/>
            <a:ext cx="5445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Francois</a:t>
            </a:r>
            <a:endParaRPr lang="en-US" altLang="en-US"/>
          </a:p>
        </p:txBody>
      </p:sp>
      <p:sp>
        <p:nvSpPr>
          <p:cNvPr id="24702" name="Rectangle 128"/>
          <p:cNvSpPr>
            <a:spLocks noChangeArrowheads="1"/>
          </p:cNvSpPr>
          <p:nvPr/>
        </p:nvSpPr>
        <p:spPr bwMode="auto">
          <a:xfrm>
            <a:off x="6893675" y="4121265"/>
            <a:ext cx="539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24703" name="Rectangle 129"/>
          <p:cNvSpPr>
            <a:spLocks noChangeArrowheads="1"/>
          </p:cNvSpPr>
          <p:nvPr/>
        </p:nvSpPr>
        <p:spPr bwMode="auto">
          <a:xfrm>
            <a:off x="7742988" y="4940415"/>
            <a:ext cx="3968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Bollinger</a:t>
            </a:r>
            <a:endParaRPr lang="en-US" altLang="en-US"/>
          </a:p>
        </p:txBody>
      </p:sp>
      <p:sp>
        <p:nvSpPr>
          <p:cNvPr id="24704" name="Rectangle 130"/>
          <p:cNvSpPr>
            <a:spLocks noChangeArrowheads="1"/>
          </p:cNvSpPr>
          <p:nvPr/>
        </p:nvSpPr>
        <p:spPr bwMode="auto">
          <a:xfrm>
            <a:off x="7985875" y="4667365"/>
            <a:ext cx="727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Cape Girardeau</a:t>
            </a:r>
            <a:endParaRPr lang="en-US" altLang="en-US"/>
          </a:p>
        </p:txBody>
      </p:sp>
      <p:sp>
        <p:nvSpPr>
          <p:cNvPr id="24705" name="Rectangle 131"/>
          <p:cNvSpPr>
            <a:spLocks noChangeArrowheads="1"/>
          </p:cNvSpPr>
          <p:nvPr/>
        </p:nvSpPr>
        <p:spPr bwMode="auto">
          <a:xfrm>
            <a:off x="7758863" y="4060940"/>
            <a:ext cx="7000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Ste. Genevieve</a:t>
            </a:r>
            <a:endParaRPr lang="en-US" altLang="en-US"/>
          </a:p>
        </p:txBody>
      </p:sp>
      <p:sp>
        <p:nvSpPr>
          <p:cNvPr id="24706" name="Rectangle 132"/>
          <p:cNvSpPr>
            <a:spLocks noChangeArrowheads="1"/>
          </p:cNvSpPr>
          <p:nvPr/>
        </p:nvSpPr>
        <p:spPr bwMode="auto">
          <a:xfrm>
            <a:off x="6546013" y="3999028"/>
            <a:ext cx="412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/>
          </a:p>
        </p:txBody>
      </p:sp>
      <p:sp>
        <p:nvSpPr>
          <p:cNvPr id="24707" name="Rectangle 133"/>
          <p:cNvSpPr>
            <a:spLocks noChangeArrowheads="1"/>
          </p:cNvSpPr>
          <p:nvPr/>
        </p:nvSpPr>
        <p:spPr bwMode="auto">
          <a:xfrm>
            <a:off x="5331575" y="3286240"/>
            <a:ext cx="4206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Moniteau</a:t>
            </a:r>
            <a:endParaRPr lang="en-US" altLang="en-US"/>
          </a:p>
        </p:txBody>
      </p:sp>
      <p:sp>
        <p:nvSpPr>
          <p:cNvPr id="24708" name="Rectangle 134"/>
          <p:cNvSpPr>
            <a:spLocks noChangeArrowheads="1"/>
          </p:cNvSpPr>
          <p:nvPr/>
        </p:nvSpPr>
        <p:spPr bwMode="auto">
          <a:xfrm>
            <a:off x="5757025" y="3408478"/>
            <a:ext cx="2095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Cole</a:t>
            </a:r>
            <a:endParaRPr lang="en-US" altLang="en-US"/>
          </a:p>
        </p:txBody>
      </p:sp>
      <p:sp>
        <p:nvSpPr>
          <p:cNvPr id="24709" name="Rectangle 135"/>
          <p:cNvSpPr>
            <a:spLocks noChangeArrowheads="1"/>
          </p:cNvSpPr>
          <p:nvPr/>
        </p:nvSpPr>
        <p:spPr bwMode="auto">
          <a:xfrm>
            <a:off x="6120563" y="3468803"/>
            <a:ext cx="301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Osage</a:t>
            </a:r>
            <a:endParaRPr lang="en-US" altLang="en-US"/>
          </a:p>
        </p:txBody>
      </p:sp>
      <p:sp>
        <p:nvSpPr>
          <p:cNvPr id="24710" name="Rectangle 136"/>
          <p:cNvSpPr>
            <a:spLocks noChangeArrowheads="1"/>
          </p:cNvSpPr>
          <p:nvPr/>
        </p:nvSpPr>
        <p:spPr bwMode="auto">
          <a:xfrm>
            <a:off x="6317413" y="3591040"/>
            <a:ext cx="5238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Gasconade</a:t>
            </a:r>
            <a:endParaRPr lang="en-US" altLang="en-US"/>
          </a:p>
        </p:txBody>
      </p:sp>
      <p:sp>
        <p:nvSpPr>
          <p:cNvPr id="24711" name="Rectangle 137"/>
          <p:cNvSpPr>
            <a:spLocks noChangeArrowheads="1"/>
          </p:cNvSpPr>
          <p:nvPr/>
        </p:nvSpPr>
        <p:spPr bwMode="auto">
          <a:xfrm>
            <a:off x="7242925" y="3332278"/>
            <a:ext cx="3984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Louis</a:t>
            </a:r>
            <a:endParaRPr lang="en-US" altLang="en-US"/>
          </a:p>
        </p:txBody>
      </p:sp>
      <p:sp>
        <p:nvSpPr>
          <p:cNvPr id="24712" name="Rectangle 138"/>
          <p:cNvSpPr>
            <a:spLocks noChangeArrowheads="1"/>
          </p:cNvSpPr>
          <p:nvPr/>
        </p:nvSpPr>
        <p:spPr bwMode="auto">
          <a:xfrm>
            <a:off x="7728700" y="3271953"/>
            <a:ext cx="6016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Louis City</a:t>
            </a:r>
            <a:endParaRPr lang="en-US" altLang="en-US"/>
          </a:p>
        </p:txBody>
      </p:sp>
      <p:sp>
        <p:nvSpPr>
          <p:cNvPr id="24713" name="Rectangle 139"/>
          <p:cNvSpPr>
            <a:spLocks noChangeArrowheads="1"/>
          </p:cNvSpPr>
          <p:nvPr/>
        </p:nvSpPr>
        <p:spPr bwMode="auto">
          <a:xfrm>
            <a:off x="7152438" y="3044940"/>
            <a:ext cx="504825" cy="1222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St. Charles</a:t>
            </a:r>
            <a:endParaRPr lang="en-US" altLang="en-US" dirty="0"/>
          </a:p>
        </p:txBody>
      </p:sp>
      <p:sp>
        <p:nvSpPr>
          <p:cNvPr id="24714" name="Rectangle 140"/>
          <p:cNvSpPr>
            <a:spLocks noChangeArrowheads="1"/>
          </p:cNvSpPr>
          <p:nvPr/>
        </p:nvSpPr>
        <p:spPr bwMode="auto">
          <a:xfrm>
            <a:off x="6150725" y="2589328"/>
            <a:ext cx="352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Audrain</a:t>
            </a:r>
            <a:endParaRPr lang="en-US" altLang="en-US"/>
          </a:p>
        </p:txBody>
      </p:sp>
      <p:sp>
        <p:nvSpPr>
          <p:cNvPr id="24715" name="Rectangle 141"/>
          <p:cNvSpPr>
            <a:spLocks noChangeArrowheads="1"/>
          </p:cNvSpPr>
          <p:nvPr/>
        </p:nvSpPr>
        <p:spPr bwMode="auto">
          <a:xfrm>
            <a:off x="6757150" y="2392478"/>
            <a:ext cx="1984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/>
          </a:p>
        </p:txBody>
      </p:sp>
      <p:sp>
        <p:nvSpPr>
          <p:cNvPr id="24716" name="Rectangle 142"/>
          <p:cNvSpPr>
            <a:spLocks noChangeArrowheads="1"/>
          </p:cNvSpPr>
          <p:nvPr/>
        </p:nvSpPr>
        <p:spPr bwMode="auto">
          <a:xfrm>
            <a:off x="6514263" y="2149590"/>
            <a:ext cx="2254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Ralls</a:t>
            </a:r>
            <a:endParaRPr lang="en-US" altLang="en-US"/>
          </a:p>
        </p:txBody>
      </p:sp>
      <p:sp>
        <p:nvSpPr>
          <p:cNvPr id="24717" name="Rectangle 143"/>
          <p:cNvSpPr>
            <a:spLocks noChangeArrowheads="1"/>
          </p:cNvSpPr>
          <p:nvPr/>
        </p:nvSpPr>
        <p:spPr bwMode="auto">
          <a:xfrm>
            <a:off x="5014075" y="2195628"/>
            <a:ext cx="3857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Chariton</a:t>
            </a:r>
            <a:endParaRPr lang="en-US" altLang="en-US"/>
          </a:p>
        </p:txBody>
      </p:sp>
      <p:sp>
        <p:nvSpPr>
          <p:cNvPr id="24718" name="Rectangle 144"/>
          <p:cNvSpPr>
            <a:spLocks noChangeArrowheads="1"/>
          </p:cNvSpPr>
          <p:nvPr/>
        </p:nvSpPr>
        <p:spPr bwMode="auto">
          <a:xfrm>
            <a:off x="4542588" y="2332153"/>
            <a:ext cx="298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Carroll</a:t>
            </a:r>
            <a:endParaRPr lang="en-US" altLang="en-US"/>
          </a:p>
        </p:txBody>
      </p:sp>
      <p:sp>
        <p:nvSpPr>
          <p:cNvPr id="24719" name="Rectangle 145"/>
          <p:cNvSpPr>
            <a:spLocks noChangeArrowheads="1"/>
          </p:cNvSpPr>
          <p:nvPr/>
        </p:nvSpPr>
        <p:spPr bwMode="auto">
          <a:xfrm>
            <a:off x="3405938" y="2346440"/>
            <a:ext cx="2619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Platte</a:t>
            </a:r>
            <a:endParaRPr lang="en-US" altLang="en-US"/>
          </a:p>
        </p:txBody>
      </p:sp>
      <p:sp>
        <p:nvSpPr>
          <p:cNvPr id="24720" name="Rectangle 146"/>
          <p:cNvSpPr>
            <a:spLocks noChangeArrowheads="1"/>
          </p:cNvSpPr>
          <p:nvPr/>
        </p:nvSpPr>
        <p:spPr bwMode="auto">
          <a:xfrm>
            <a:off x="4088563" y="1603490"/>
            <a:ext cx="361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Daviess</a:t>
            </a:r>
            <a:endParaRPr lang="en-US" altLang="en-US"/>
          </a:p>
        </p:txBody>
      </p:sp>
      <p:sp>
        <p:nvSpPr>
          <p:cNvPr id="24721" name="Rectangle 147"/>
          <p:cNvSpPr>
            <a:spLocks noChangeArrowheads="1"/>
          </p:cNvSpPr>
          <p:nvPr/>
        </p:nvSpPr>
        <p:spPr bwMode="auto">
          <a:xfrm>
            <a:off x="3010650" y="1482840"/>
            <a:ext cx="1809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Holt</a:t>
            </a:r>
            <a:endParaRPr lang="en-US" altLang="en-US"/>
          </a:p>
        </p:txBody>
      </p:sp>
      <p:sp>
        <p:nvSpPr>
          <p:cNvPr id="24722" name="Rectangle 148"/>
          <p:cNvSpPr>
            <a:spLocks noChangeArrowheads="1"/>
          </p:cNvSpPr>
          <p:nvPr/>
        </p:nvSpPr>
        <p:spPr bwMode="auto">
          <a:xfrm>
            <a:off x="5787188" y="1163753"/>
            <a:ext cx="3984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Scotland</a:t>
            </a:r>
            <a:endParaRPr lang="en-US" altLang="en-US"/>
          </a:p>
        </p:txBody>
      </p:sp>
      <p:sp>
        <p:nvSpPr>
          <p:cNvPr id="24723" name="Rectangle 149"/>
          <p:cNvSpPr>
            <a:spLocks noChangeArrowheads="1"/>
          </p:cNvSpPr>
          <p:nvPr/>
        </p:nvSpPr>
        <p:spPr bwMode="auto">
          <a:xfrm>
            <a:off x="5423650" y="1073265"/>
            <a:ext cx="3968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Schuyler</a:t>
            </a:r>
            <a:endParaRPr lang="en-US" altLang="en-US"/>
          </a:p>
        </p:txBody>
      </p:sp>
      <p:sp>
        <p:nvSpPr>
          <p:cNvPr id="24724" name="Rectangle 150"/>
          <p:cNvSpPr>
            <a:spLocks noChangeArrowheads="1"/>
          </p:cNvSpPr>
          <p:nvPr/>
        </p:nvSpPr>
        <p:spPr bwMode="auto">
          <a:xfrm>
            <a:off x="5437938" y="1406640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Adair</a:t>
            </a:r>
            <a:endParaRPr lang="en-US" altLang="en-US"/>
          </a:p>
        </p:txBody>
      </p:sp>
      <p:sp>
        <p:nvSpPr>
          <p:cNvPr id="24725" name="Rectangle 151"/>
          <p:cNvSpPr>
            <a:spLocks noChangeArrowheads="1"/>
          </p:cNvSpPr>
          <p:nvPr/>
        </p:nvSpPr>
        <p:spPr bwMode="auto">
          <a:xfrm>
            <a:off x="3315450" y="1663815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Andrew</a:t>
            </a:r>
            <a:endParaRPr lang="en-US" altLang="en-US"/>
          </a:p>
        </p:txBody>
      </p:sp>
      <p:sp>
        <p:nvSpPr>
          <p:cNvPr id="24726" name="Rectangle 152"/>
          <p:cNvSpPr>
            <a:spLocks noChangeArrowheads="1"/>
          </p:cNvSpPr>
          <p:nvPr/>
        </p:nvSpPr>
        <p:spPr bwMode="auto">
          <a:xfrm>
            <a:off x="2677275" y="1133590"/>
            <a:ext cx="3921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Atchison</a:t>
            </a:r>
            <a:endParaRPr lang="en-US" altLang="en-US"/>
          </a:p>
        </p:txBody>
      </p:sp>
      <p:sp>
        <p:nvSpPr>
          <p:cNvPr id="24727" name="Rectangle 153"/>
          <p:cNvSpPr>
            <a:spLocks noChangeArrowheads="1"/>
          </p:cNvSpPr>
          <p:nvPr/>
        </p:nvSpPr>
        <p:spPr bwMode="auto">
          <a:xfrm>
            <a:off x="4285413" y="5562715"/>
            <a:ext cx="2428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Barry</a:t>
            </a:r>
            <a:endParaRPr lang="en-US" altLang="en-US"/>
          </a:p>
        </p:txBody>
      </p:sp>
      <p:sp>
        <p:nvSpPr>
          <p:cNvPr id="24728" name="Rectangle 154"/>
          <p:cNvSpPr>
            <a:spLocks noChangeArrowheads="1"/>
          </p:cNvSpPr>
          <p:nvPr/>
        </p:nvSpPr>
        <p:spPr bwMode="auto">
          <a:xfrm>
            <a:off x="3785350" y="4622915"/>
            <a:ext cx="3016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Barton</a:t>
            </a:r>
            <a:endParaRPr lang="en-US" altLang="en-US"/>
          </a:p>
        </p:txBody>
      </p:sp>
      <p:sp>
        <p:nvSpPr>
          <p:cNvPr id="24729" name="Rectangle 155"/>
          <p:cNvSpPr>
            <a:spLocks noChangeArrowheads="1"/>
          </p:cNvSpPr>
          <p:nvPr/>
        </p:nvSpPr>
        <p:spPr bwMode="auto">
          <a:xfrm>
            <a:off x="3799638" y="3711690"/>
            <a:ext cx="2619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Bates</a:t>
            </a:r>
            <a:endParaRPr lang="en-US" altLang="en-US"/>
          </a:p>
        </p:txBody>
      </p:sp>
      <p:sp>
        <p:nvSpPr>
          <p:cNvPr id="24730" name="Rectangle 156"/>
          <p:cNvSpPr>
            <a:spLocks noChangeArrowheads="1"/>
          </p:cNvSpPr>
          <p:nvPr/>
        </p:nvSpPr>
        <p:spPr bwMode="auto">
          <a:xfrm>
            <a:off x="4755313" y="3667240"/>
            <a:ext cx="3254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Benton</a:t>
            </a:r>
            <a:endParaRPr lang="en-US" altLang="en-US"/>
          </a:p>
        </p:txBody>
      </p:sp>
      <p:sp>
        <p:nvSpPr>
          <p:cNvPr id="24731" name="Rectangle 157"/>
          <p:cNvSpPr>
            <a:spLocks noChangeArrowheads="1"/>
          </p:cNvSpPr>
          <p:nvPr/>
        </p:nvSpPr>
        <p:spPr bwMode="auto">
          <a:xfrm>
            <a:off x="5664950" y="2892540"/>
            <a:ext cx="2968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Boone</a:t>
            </a:r>
            <a:endParaRPr lang="en-US" altLang="en-US"/>
          </a:p>
        </p:txBody>
      </p:sp>
      <p:sp>
        <p:nvSpPr>
          <p:cNvPr id="24732" name="Rectangle 158"/>
          <p:cNvSpPr>
            <a:spLocks noChangeArrowheads="1"/>
          </p:cNvSpPr>
          <p:nvPr/>
        </p:nvSpPr>
        <p:spPr bwMode="auto">
          <a:xfrm>
            <a:off x="3223375" y="2028940"/>
            <a:ext cx="4619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Buchanan</a:t>
            </a:r>
            <a:endParaRPr lang="en-US" altLang="en-US"/>
          </a:p>
        </p:txBody>
      </p:sp>
      <p:sp>
        <p:nvSpPr>
          <p:cNvPr id="24733" name="Rectangle 159"/>
          <p:cNvSpPr>
            <a:spLocks noChangeArrowheads="1"/>
          </p:cNvSpPr>
          <p:nvPr/>
        </p:nvSpPr>
        <p:spPr bwMode="auto">
          <a:xfrm>
            <a:off x="7455650" y="5562715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Butler</a:t>
            </a:r>
            <a:endParaRPr lang="en-US" altLang="en-US"/>
          </a:p>
        </p:txBody>
      </p:sp>
      <p:sp>
        <p:nvSpPr>
          <p:cNvPr id="24734" name="Rectangle 160"/>
          <p:cNvSpPr>
            <a:spLocks noChangeArrowheads="1"/>
          </p:cNvSpPr>
          <p:nvPr/>
        </p:nvSpPr>
        <p:spPr bwMode="auto">
          <a:xfrm>
            <a:off x="4072688" y="2043228"/>
            <a:ext cx="3841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Caldwell</a:t>
            </a:r>
            <a:endParaRPr lang="en-US" altLang="en-US"/>
          </a:p>
        </p:txBody>
      </p:sp>
      <p:sp>
        <p:nvSpPr>
          <p:cNvPr id="24735" name="Rectangle 161"/>
          <p:cNvSpPr>
            <a:spLocks noChangeArrowheads="1"/>
          </p:cNvSpPr>
          <p:nvPr/>
        </p:nvSpPr>
        <p:spPr bwMode="auto">
          <a:xfrm>
            <a:off x="5984038" y="3044940"/>
            <a:ext cx="412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Callaway</a:t>
            </a:r>
            <a:endParaRPr lang="en-US" altLang="en-US"/>
          </a:p>
        </p:txBody>
      </p:sp>
      <p:sp>
        <p:nvSpPr>
          <p:cNvPr id="24736" name="Rectangle 162"/>
          <p:cNvSpPr>
            <a:spLocks noChangeArrowheads="1"/>
          </p:cNvSpPr>
          <p:nvPr/>
        </p:nvSpPr>
        <p:spPr bwMode="auto">
          <a:xfrm>
            <a:off x="6955588" y="5273790"/>
            <a:ext cx="282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Carter</a:t>
            </a:r>
            <a:endParaRPr lang="en-US" altLang="en-US"/>
          </a:p>
        </p:txBody>
      </p:sp>
      <p:sp>
        <p:nvSpPr>
          <p:cNvPr id="24737" name="Rectangle 163"/>
          <p:cNvSpPr>
            <a:spLocks noChangeArrowheads="1"/>
          </p:cNvSpPr>
          <p:nvPr/>
        </p:nvSpPr>
        <p:spPr bwMode="auto">
          <a:xfrm>
            <a:off x="3815513" y="3257665"/>
            <a:ext cx="2317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Cass</a:t>
            </a:r>
            <a:endParaRPr lang="en-US" altLang="en-US"/>
          </a:p>
        </p:txBody>
      </p:sp>
      <p:sp>
        <p:nvSpPr>
          <p:cNvPr id="24738" name="Rectangle 164"/>
          <p:cNvSpPr>
            <a:spLocks noChangeArrowheads="1"/>
          </p:cNvSpPr>
          <p:nvPr/>
        </p:nvSpPr>
        <p:spPr bwMode="auto">
          <a:xfrm>
            <a:off x="4255250" y="4333990"/>
            <a:ext cx="2778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Cedar</a:t>
            </a:r>
            <a:endParaRPr lang="en-US" altLang="en-US"/>
          </a:p>
        </p:txBody>
      </p:sp>
      <p:sp>
        <p:nvSpPr>
          <p:cNvPr id="24739" name="Rectangle 165"/>
          <p:cNvSpPr>
            <a:spLocks noChangeArrowheads="1"/>
          </p:cNvSpPr>
          <p:nvPr/>
        </p:nvSpPr>
        <p:spPr bwMode="auto">
          <a:xfrm>
            <a:off x="6287250" y="1119303"/>
            <a:ext cx="2365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/>
          </a:p>
        </p:txBody>
      </p:sp>
      <p:sp>
        <p:nvSpPr>
          <p:cNvPr id="24740" name="Rectangle 166"/>
          <p:cNvSpPr>
            <a:spLocks noChangeArrowheads="1"/>
          </p:cNvSpPr>
          <p:nvPr/>
        </p:nvSpPr>
        <p:spPr bwMode="auto">
          <a:xfrm>
            <a:off x="3769475" y="2482965"/>
            <a:ext cx="203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/>
          </a:p>
        </p:txBody>
      </p:sp>
      <p:sp>
        <p:nvSpPr>
          <p:cNvPr id="24741" name="Rectangle 167"/>
          <p:cNvSpPr>
            <a:spLocks noChangeArrowheads="1"/>
          </p:cNvSpPr>
          <p:nvPr/>
        </p:nvSpPr>
        <p:spPr bwMode="auto">
          <a:xfrm>
            <a:off x="3723438" y="2119428"/>
            <a:ext cx="317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/>
          </a:p>
        </p:txBody>
      </p:sp>
      <p:sp>
        <p:nvSpPr>
          <p:cNvPr id="24742" name="Rectangle 168"/>
          <p:cNvSpPr>
            <a:spLocks noChangeArrowheads="1"/>
          </p:cNvSpPr>
          <p:nvPr/>
        </p:nvSpPr>
        <p:spPr bwMode="auto">
          <a:xfrm>
            <a:off x="5225213" y="2983028"/>
            <a:ext cx="3349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Cooper</a:t>
            </a:r>
            <a:endParaRPr lang="en-US" altLang="en-US"/>
          </a:p>
        </p:txBody>
      </p:sp>
      <p:sp>
        <p:nvSpPr>
          <p:cNvPr id="24743" name="Rectangle 169"/>
          <p:cNvSpPr>
            <a:spLocks noChangeArrowheads="1"/>
          </p:cNvSpPr>
          <p:nvPr/>
        </p:nvSpPr>
        <p:spPr bwMode="auto">
          <a:xfrm>
            <a:off x="4269538" y="4697528"/>
            <a:ext cx="2444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Dade</a:t>
            </a:r>
            <a:endParaRPr lang="en-US" altLang="en-US"/>
          </a:p>
        </p:txBody>
      </p:sp>
      <p:sp>
        <p:nvSpPr>
          <p:cNvPr id="24744" name="Rectangle 170"/>
          <p:cNvSpPr>
            <a:spLocks noChangeArrowheads="1"/>
          </p:cNvSpPr>
          <p:nvPr/>
        </p:nvSpPr>
        <p:spPr bwMode="auto">
          <a:xfrm>
            <a:off x="5028363" y="4424478"/>
            <a:ext cx="282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Dallas</a:t>
            </a:r>
            <a:endParaRPr lang="en-US" altLang="en-US"/>
          </a:p>
        </p:txBody>
      </p:sp>
      <p:sp>
        <p:nvSpPr>
          <p:cNvPr id="24745" name="Rectangle 171"/>
          <p:cNvSpPr>
            <a:spLocks noChangeArrowheads="1"/>
          </p:cNvSpPr>
          <p:nvPr/>
        </p:nvSpPr>
        <p:spPr bwMode="auto">
          <a:xfrm>
            <a:off x="3693275" y="1770178"/>
            <a:ext cx="3635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 Kalb</a:t>
            </a:r>
            <a:endParaRPr lang="en-US" altLang="en-US"/>
          </a:p>
        </p:txBody>
      </p:sp>
      <p:sp>
        <p:nvSpPr>
          <p:cNvPr id="24746" name="Rectangle 172"/>
          <p:cNvSpPr>
            <a:spLocks noChangeArrowheads="1"/>
          </p:cNvSpPr>
          <p:nvPr/>
        </p:nvSpPr>
        <p:spPr bwMode="auto">
          <a:xfrm>
            <a:off x="6484100" y="4500678"/>
            <a:ext cx="2159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Dent</a:t>
            </a:r>
            <a:endParaRPr lang="en-US" altLang="en-US"/>
          </a:p>
        </p:txBody>
      </p:sp>
      <p:sp>
        <p:nvSpPr>
          <p:cNvPr id="24747" name="Rectangle 173"/>
          <p:cNvSpPr>
            <a:spLocks noChangeArrowheads="1"/>
          </p:cNvSpPr>
          <p:nvPr/>
        </p:nvSpPr>
        <p:spPr bwMode="auto">
          <a:xfrm>
            <a:off x="5456988" y="5302365"/>
            <a:ext cx="3746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/>
          </a:p>
        </p:txBody>
      </p:sp>
      <p:sp>
        <p:nvSpPr>
          <p:cNvPr id="24748" name="Rectangle 174"/>
          <p:cNvSpPr>
            <a:spLocks noChangeArrowheads="1"/>
          </p:cNvSpPr>
          <p:nvPr/>
        </p:nvSpPr>
        <p:spPr bwMode="auto">
          <a:xfrm>
            <a:off x="7758863" y="6032615"/>
            <a:ext cx="3397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Dunklin</a:t>
            </a:r>
            <a:endParaRPr lang="en-US" altLang="en-US"/>
          </a:p>
        </p:txBody>
      </p:sp>
      <p:sp>
        <p:nvSpPr>
          <p:cNvPr id="24749" name="Rectangle 175"/>
          <p:cNvSpPr>
            <a:spLocks noChangeArrowheads="1"/>
          </p:cNvSpPr>
          <p:nvPr/>
        </p:nvSpPr>
        <p:spPr bwMode="auto">
          <a:xfrm>
            <a:off x="6817475" y="3484678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24750" name="Rectangle 176"/>
          <p:cNvSpPr>
            <a:spLocks noChangeArrowheads="1"/>
          </p:cNvSpPr>
          <p:nvPr/>
        </p:nvSpPr>
        <p:spPr bwMode="auto">
          <a:xfrm>
            <a:off x="3723438" y="1390765"/>
            <a:ext cx="3063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Gentry</a:t>
            </a:r>
            <a:endParaRPr lang="en-US" altLang="en-US"/>
          </a:p>
        </p:txBody>
      </p:sp>
      <p:sp>
        <p:nvSpPr>
          <p:cNvPr id="24751" name="Rectangle 177"/>
          <p:cNvSpPr>
            <a:spLocks noChangeArrowheads="1"/>
          </p:cNvSpPr>
          <p:nvPr/>
        </p:nvSpPr>
        <p:spPr bwMode="auto">
          <a:xfrm>
            <a:off x="4694988" y="4910253"/>
            <a:ext cx="3413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/>
          </a:p>
        </p:txBody>
      </p:sp>
      <p:sp>
        <p:nvSpPr>
          <p:cNvPr id="24752" name="Rectangle 178"/>
          <p:cNvSpPr>
            <a:spLocks noChangeArrowheads="1"/>
          </p:cNvSpPr>
          <p:nvPr/>
        </p:nvSpPr>
        <p:spPr bwMode="auto">
          <a:xfrm>
            <a:off x="4498138" y="1497128"/>
            <a:ext cx="3349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Grundy</a:t>
            </a:r>
            <a:endParaRPr lang="en-US" altLang="en-US"/>
          </a:p>
        </p:txBody>
      </p:sp>
      <p:sp>
        <p:nvSpPr>
          <p:cNvPr id="24753" name="Rectangle 179"/>
          <p:cNvSpPr>
            <a:spLocks noChangeArrowheads="1"/>
          </p:cNvSpPr>
          <p:nvPr/>
        </p:nvSpPr>
        <p:spPr bwMode="auto">
          <a:xfrm>
            <a:off x="4058400" y="1209790"/>
            <a:ext cx="3841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Harrison</a:t>
            </a:r>
            <a:endParaRPr lang="en-US" altLang="en-US"/>
          </a:p>
        </p:txBody>
      </p:sp>
      <p:sp>
        <p:nvSpPr>
          <p:cNvPr id="24754" name="Rectangle 180"/>
          <p:cNvSpPr>
            <a:spLocks noChangeArrowheads="1"/>
          </p:cNvSpPr>
          <p:nvPr/>
        </p:nvSpPr>
        <p:spPr bwMode="auto">
          <a:xfrm>
            <a:off x="4315575" y="3560878"/>
            <a:ext cx="2714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Henry</a:t>
            </a:r>
            <a:endParaRPr lang="en-US" altLang="en-US"/>
          </a:p>
        </p:txBody>
      </p:sp>
      <p:sp>
        <p:nvSpPr>
          <p:cNvPr id="24755" name="Rectangle 181"/>
          <p:cNvSpPr>
            <a:spLocks noChangeArrowheads="1"/>
          </p:cNvSpPr>
          <p:nvPr/>
        </p:nvSpPr>
        <p:spPr bwMode="auto">
          <a:xfrm>
            <a:off x="5301413" y="2635365"/>
            <a:ext cx="3508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Howard</a:t>
            </a:r>
            <a:endParaRPr lang="en-US" altLang="en-US"/>
          </a:p>
        </p:txBody>
      </p:sp>
      <p:sp>
        <p:nvSpPr>
          <p:cNvPr id="24756" name="Rectangle 182"/>
          <p:cNvSpPr>
            <a:spLocks noChangeArrowheads="1"/>
          </p:cNvSpPr>
          <p:nvPr/>
        </p:nvSpPr>
        <p:spPr bwMode="auto">
          <a:xfrm>
            <a:off x="6047538" y="5450003"/>
            <a:ext cx="304800" cy="122237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Howell</a:t>
            </a:r>
            <a:endParaRPr lang="en-US" altLang="en-US"/>
          </a:p>
        </p:txBody>
      </p:sp>
      <p:sp>
        <p:nvSpPr>
          <p:cNvPr id="24757" name="Rectangle 183"/>
          <p:cNvSpPr>
            <a:spLocks noChangeArrowheads="1"/>
          </p:cNvSpPr>
          <p:nvPr/>
        </p:nvSpPr>
        <p:spPr bwMode="auto">
          <a:xfrm>
            <a:off x="3723438" y="2786178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24758" name="Rectangle 184"/>
          <p:cNvSpPr>
            <a:spLocks noChangeArrowheads="1"/>
          </p:cNvSpPr>
          <p:nvPr/>
        </p:nvSpPr>
        <p:spPr bwMode="auto">
          <a:xfrm>
            <a:off x="3785350" y="4970578"/>
            <a:ext cx="3063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Jasper</a:t>
            </a:r>
            <a:endParaRPr lang="en-US" altLang="en-US"/>
          </a:p>
        </p:txBody>
      </p:sp>
      <p:sp>
        <p:nvSpPr>
          <p:cNvPr id="24759" name="Rectangle 185"/>
          <p:cNvSpPr>
            <a:spLocks noChangeArrowheads="1"/>
          </p:cNvSpPr>
          <p:nvPr/>
        </p:nvSpPr>
        <p:spPr bwMode="auto">
          <a:xfrm>
            <a:off x="7288963" y="3727565"/>
            <a:ext cx="4206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24760" name="Rectangle 186"/>
          <p:cNvSpPr>
            <a:spLocks noChangeArrowheads="1"/>
          </p:cNvSpPr>
          <p:nvPr/>
        </p:nvSpPr>
        <p:spPr bwMode="auto">
          <a:xfrm>
            <a:off x="4239375" y="3135428"/>
            <a:ext cx="387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/>
          </a:p>
        </p:txBody>
      </p:sp>
      <p:sp>
        <p:nvSpPr>
          <p:cNvPr id="24761" name="Rectangle 187"/>
          <p:cNvSpPr>
            <a:spLocks noChangeArrowheads="1"/>
          </p:cNvSpPr>
          <p:nvPr/>
        </p:nvSpPr>
        <p:spPr bwMode="auto">
          <a:xfrm>
            <a:off x="5861800" y="1482840"/>
            <a:ext cx="233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/>
          </a:p>
        </p:txBody>
      </p:sp>
      <p:sp>
        <p:nvSpPr>
          <p:cNvPr id="24762" name="Rectangle 188"/>
          <p:cNvSpPr>
            <a:spLocks noChangeArrowheads="1"/>
          </p:cNvSpPr>
          <p:nvPr/>
        </p:nvSpPr>
        <p:spPr bwMode="auto">
          <a:xfrm>
            <a:off x="5423650" y="4394315"/>
            <a:ext cx="3587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Laclede</a:t>
            </a:r>
            <a:endParaRPr lang="en-US" altLang="en-US"/>
          </a:p>
        </p:txBody>
      </p:sp>
      <p:sp>
        <p:nvSpPr>
          <p:cNvPr id="24763" name="Rectangle 189"/>
          <p:cNvSpPr>
            <a:spLocks noChangeArrowheads="1"/>
          </p:cNvSpPr>
          <p:nvPr/>
        </p:nvSpPr>
        <p:spPr bwMode="auto">
          <a:xfrm>
            <a:off x="4239375" y="2711565"/>
            <a:ext cx="4222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Lafayette</a:t>
            </a:r>
            <a:endParaRPr lang="en-US" altLang="en-US"/>
          </a:p>
        </p:txBody>
      </p:sp>
      <p:sp>
        <p:nvSpPr>
          <p:cNvPr id="24764" name="Rectangle 190"/>
          <p:cNvSpPr>
            <a:spLocks noChangeArrowheads="1"/>
          </p:cNvSpPr>
          <p:nvPr/>
        </p:nvSpPr>
        <p:spPr bwMode="auto">
          <a:xfrm>
            <a:off x="4193338" y="5092815"/>
            <a:ext cx="442912" cy="122238"/>
          </a:xfrm>
          <a:prstGeom prst="rect">
            <a:avLst/>
          </a:prstGeom>
          <a:solidFill>
            <a:srgbClr val="E76627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 dirty="0"/>
          </a:p>
        </p:txBody>
      </p:sp>
      <p:sp>
        <p:nvSpPr>
          <p:cNvPr id="24765" name="Rectangle 191"/>
          <p:cNvSpPr>
            <a:spLocks noChangeArrowheads="1"/>
          </p:cNvSpPr>
          <p:nvPr/>
        </p:nvSpPr>
        <p:spPr bwMode="auto">
          <a:xfrm>
            <a:off x="6257088" y="1513003"/>
            <a:ext cx="260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Lewis</a:t>
            </a:r>
            <a:endParaRPr lang="en-US" altLang="en-US"/>
          </a:p>
        </p:txBody>
      </p:sp>
      <p:sp>
        <p:nvSpPr>
          <p:cNvPr id="24766" name="Rectangle 192"/>
          <p:cNvSpPr>
            <a:spLocks noChangeArrowheads="1"/>
          </p:cNvSpPr>
          <p:nvPr/>
        </p:nvSpPr>
        <p:spPr bwMode="auto">
          <a:xfrm>
            <a:off x="6909550" y="2771890"/>
            <a:ext cx="323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24767" name="Rectangle 193"/>
          <p:cNvSpPr>
            <a:spLocks noChangeArrowheads="1"/>
          </p:cNvSpPr>
          <p:nvPr/>
        </p:nvSpPr>
        <p:spPr bwMode="auto">
          <a:xfrm>
            <a:off x="4983913" y="1786053"/>
            <a:ext cx="1936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Linn</a:t>
            </a:r>
            <a:endParaRPr lang="en-US" altLang="en-US"/>
          </a:p>
        </p:txBody>
      </p:sp>
      <p:sp>
        <p:nvSpPr>
          <p:cNvPr id="24768" name="Rectangle 194"/>
          <p:cNvSpPr>
            <a:spLocks noChangeArrowheads="1"/>
          </p:cNvSpPr>
          <p:nvPr/>
        </p:nvSpPr>
        <p:spPr bwMode="auto">
          <a:xfrm>
            <a:off x="4482263" y="1892415"/>
            <a:ext cx="460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Livingston</a:t>
            </a:r>
            <a:endParaRPr lang="en-US" altLang="en-US"/>
          </a:p>
        </p:txBody>
      </p:sp>
      <p:sp>
        <p:nvSpPr>
          <p:cNvPr id="24769" name="Rectangle 195"/>
          <p:cNvSpPr>
            <a:spLocks noChangeArrowheads="1"/>
          </p:cNvSpPr>
          <p:nvPr/>
        </p:nvSpPr>
        <p:spPr bwMode="auto">
          <a:xfrm>
            <a:off x="5437938" y="1846378"/>
            <a:ext cx="3063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Macon</a:t>
            </a:r>
            <a:endParaRPr lang="en-US" altLang="en-US"/>
          </a:p>
        </p:txBody>
      </p:sp>
      <p:sp>
        <p:nvSpPr>
          <p:cNvPr id="24770" name="Rectangle 196"/>
          <p:cNvSpPr>
            <a:spLocks noChangeArrowheads="1"/>
          </p:cNvSpPr>
          <p:nvPr/>
        </p:nvSpPr>
        <p:spPr bwMode="auto">
          <a:xfrm>
            <a:off x="7469938" y="4651490"/>
            <a:ext cx="3857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/>
          </a:p>
        </p:txBody>
      </p:sp>
      <p:sp>
        <p:nvSpPr>
          <p:cNvPr id="24771" name="Rectangle 197"/>
          <p:cNvSpPr>
            <a:spLocks noChangeArrowheads="1"/>
          </p:cNvSpPr>
          <p:nvPr/>
        </p:nvSpPr>
        <p:spPr bwMode="auto">
          <a:xfrm>
            <a:off x="6044363" y="3848215"/>
            <a:ext cx="3048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Maries</a:t>
            </a:r>
            <a:endParaRPr lang="en-US" altLang="en-US"/>
          </a:p>
        </p:txBody>
      </p:sp>
      <p:sp>
        <p:nvSpPr>
          <p:cNvPr id="24772" name="Rectangle 198"/>
          <p:cNvSpPr>
            <a:spLocks noChangeArrowheads="1"/>
          </p:cNvSpPr>
          <p:nvPr/>
        </p:nvSpPr>
        <p:spPr bwMode="auto">
          <a:xfrm>
            <a:off x="6347575" y="1876540"/>
            <a:ext cx="311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/>
          </a:p>
        </p:txBody>
      </p:sp>
      <p:sp>
        <p:nvSpPr>
          <p:cNvPr id="24773" name="Rectangle 199"/>
          <p:cNvSpPr>
            <a:spLocks noChangeArrowheads="1"/>
          </p:cNvSpPr>
          <p:nvPr/>
        </p:nvSpPr>
        <p:spPr bwMode="auto">
          <a:xfrm>
            <a:off x="3709150" y="5653203"/>
            <a:ext cx="4429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Mcdonald</a:t>
            </a:r>
            <a:endParaRPr lang="en-US" altLang="en-US"/>
          </a:p>
        </p:txBody>
      </p:sp>
      <p:sp>
        <p:nvSpPr>
          <p:cNvPr id="24774" name="Rectangle 200"/>
          <p:cNvSpPr>
            <a:spLocks noChangeArrowheads="1"/>
          </p:cNvSpPr>
          <p:nvPr/>
        </p:nvSpPr>
        <p:spPr bwMode="auto">
          <a:xfrm>
            <a:off x="4498138" y="1133590"/>
            <a:ext cx="3159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Mercer</a:t>
            </a:r>
            <a:endParaRPr lang="en-US" altLang="en-US"/>
          </a:p>
        </p:txBody>
      </p:sp>
      <p:sp>
        <p:nvSpPr>
          <p:cNvPr id="24775" name="Rectangle 201"/>
          <p:cNvSpPr>
            <a:spLocks noChangeArrowheads="1"/>
          </p:cNvSpPr>
          <p:nvPr/>
        </p:nvSpPr>
        <p:spPr bwMode="auto">
          <a:xfrm>
            <a:off x="5590338" y="3757728"/>
            <a:ext cx="241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Miller</a:t>
            </a:r>
            <a:endParaRPr lang="en-US" altLang="en-US"/>
          </a:p>
        </p:txBody>
      </p:sp>
      <p:sp>
        <p:nvSpPr>
          <p:cNvPr id="24776" name="Rectangle 202"/>
          <p:cNvSpPr>
            <a:spLocks noChangeArrowheads="1"/>
          </p:cNvSpPr>
          <p:nvPr/>
        </p:nvSpPr>
        <p:spPr bwMode="auto">
          <a:xfrm>
            <a:off x="8381163" y="5426190"/>
            <a:ext cx="4905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Mississippi</a:t>
            </a:r>
            <a:endParaRPr lang="en-US" altLang="en-US"/>
          </a:p>
        </p:txBody>
      </p:sp>
      <p:sp>
        <p:nvSpPr>
          <p:cNvPr id="24777" name="Rectangle 204"/>
          <p:cNvSpPr>
            <a:spLocks noChangeArrowheads="1"/>
          </p:cNvSpPr>
          <p:nvPr/>
        </p:nvSpPr>
        <p:spPr bwMode="auto">
          <a:xfrm>
            <a:off x="5938000" y="2225790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/>
          </a:p>
        </p:txBody>
      </p:sp>
      <p:sp>
        <p:nvSpPr>
          <p:cNvPr id="24778" name="Rectangle 205"/>
          <p:cNvSpPr>
            <a:spLocks noChangeArrowheads="1"/>
          </p:cNvSpPr>
          <p:nvPr/>
        </p:nvSpPr>
        <p:spPr bwMode="auto">
          <a:xfrm>
            <a:off x="6347575" y="2922703"/>
            <a:ext cx="5667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/>
          </a:p>
        </p:txBody>
      </p:sp>
      <p:sp>
        <p:nvSpPr>
          <p:cNvPr id="24779" name="Rectangle 206"/>
          <p:cNvSpPr>
            <a:spLocks noChangeArrowheads="1"/>
          </p:cNvSpPr>
          <p:nvPr/>
        </p:nvSpPr>
        <p:spPr bwMode="auto">
          <a:xfrm>
            <a:off x="5149013" y="3498965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Morgan</a:t>
            </a:r>
            <a:endParaRPr lang="en-US" altLang="en-US"/>
          </a:p>
        </p:txBody>
      </p:sp>
      <p:sp>
        <p:nvSpPr>
          <p:cNvPr id="24780" name="Rectangle 207"/>
          <p:cNvSpPr>
            <a:spLocks noChangeArrowheads="1"/>
          </p:cNvSpPr>
          <p:nvPr/>
        </p:nvSpPr>
        <p:spPr bwMode="auto">
          <a:xfrm>
            <a:off x="3769475" y="5335703"/>
            <a:ext cx="3460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Newton</a:t>
            </a:r>
            <a:endParaRPr lang="en-US" altLang="en-US"/>
          </a:p>
        </p:txBody>
      </p:sp>
      <p:sp>
        <p:nvSpPr>
          <p:cNvPr id="24781" name="Rectangle 208"/>
          <p:cNvSpPr>
            <a:spLocks noChangeArrowheads="1"/>
          </p:cNvSpPr>
          <p:nvPr/>
        </p:nvSpPr>
        <p:spPr bwMode="auto">
          <a:xfrm>
            <a:off x="3209088" y="1209790"/>
            <a:ext cx="4254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Nodaway</a:t>
            </a:r>
            <a:endParaRPr lang="en-US" altLang="en-US"/>
          </a:p>
        </p:txBody>
      </p:sp>
      <p:sp>
        <p:nvSpPr>
          <p:cNvPr id="24782" name="Rectangle 209"/>
          <p:cNvSpPr>
            <a:spLocks noChangeArrowheads="1"/>
          </p:cNvSpPr>
          <p:nvPr/>
        </p:nvSpPr>
        <p:spPr bwMode="auto">
          <a:xfrm>
            <a:off x="6493193" y="5883751"/>
            <a:ext cx="3413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Oregon</a:t>
            </a:r>
            <a:endParaRPr lang="en-US" altLang="en-US" dirty="0"/>
          </a:p>
        </p:txBody>
      </p:sp>
      <p:sp>
        <p:nvSpPr>
          <p:cNvPr id="24783" name="Rectangle 210"/>
          <p:cNvSpPr>
            <a:spLocks noChangeArrowheads="1"/>
          </p:cNvSpPr>
          <p:nvPr/>
        </p:nvSpPr>
        <p:spPr bwMode="auto">
          <a:xfrm>
            <a:off x="5574463" y="5638915"/>
            <a:ext cx="2714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Ozark</a:t>
            </a:r>
            <a:endParaRPr lang="en-US" altLang="en-US"/>
          </a:p>
        </p:txBody>
      </p:sp>
      <p:sp>
        <p:nvSpPr>
          <p:cNvPr id="24784" name="Rectangle 211"/>
          <p:cNvSpPr>
            <a:spLocks noChangeArrowheads="1"/>
          </p:cNvSpPr>
          <p:nvPr/>
        </p:nvSpPr>
        <p:spPr bwMode="auto">
          <a:xfrm>
            <a:off x="8016038" y="4348278"/>
            <a:ext cx="2428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/>
          </a:p>
        </p:txBody>
      </p:sp>
      <p:sp>
        <p:nvSpPr>
          <p:cNvPr id="24785" name="Rectangle 212"/>
          <p:cNvSpPr>
            <a:spLocks noChangeArrowheads="1"/>
          </p:cNvSpPr>
          <p:nvPr/>
        </p:nvSpPr>
        <p:spPr bwMode="auto">
          <a:xfrm>
            <a:off x="4785475" y="3165590"/>
            <a:ext cx="2555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Pettis</a:t>
            </a:r>
            <a:endParaRPr lang="en-US" altLang="en-US"/>
          </a:p>
        </p:txBody>
      </p:sp>
      <p:sp>
        <p:nvSpPr>
          <p:cNvPr id="24786" name="Rectangle 213"/>
          <p:cNvSpPr>
            <a:spLocks noChangeArrowheads="1"/>
          </p:cNvSpPr>
          <p:nvPr/>
        </p:nvSpPr>
        <p:spPr bwMode="auto">
          <a:xfrm>
            <a:off x="6166600" y="4167303"/>
            <a:ext cx="3127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Phelps</a:t>
            </a:r>
            <a:endParaRPr lang="en-US" altLang="en-US"/>
          </a:p>
        </p:txBody>
      </p:sp>
      <p:sp>
        <p:nvSpPr>
          <p:cNvPr id="24787" name="Rectangle 214"/>
          <p:cNvSpPr>
            <a:spLocks noChangeArrowheads="1"/>
          </p:cNvSpPr>
          <p:nvPr/>
        </p:nvSpPr>
        <p:spPr bwMode="auto">
          <a:xfrm>
            <a:off x="4710863" y="4470515"/>
            <a:ext cx="1984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/>
          </a:p>
        </p:txBody>
      </p:sp>
      <p:sp>
        <p:nvSpPr>
          <p:cNvPr id="24788" name="Rectangle 215"/>
          <p:cNvSpPr>
            <a:spLocks noChangeArrowheads="1"/>
          </p:cNvSpPr>
          <p:nvPr/>
        </p:nvSpPr>
        <p:spPr bwMode="auto">
          <a:xfrm>
            <a:off x="5741150" y="4241915"/>
            <a:ext cx="3286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Pulaski</a:t>
            </a:r>
            <a:endParaRPr lang="en-US" altLang="en-US"/>
          </a:p>
        </p:txBody>
      </p:sp>
      <p:sp>
        <p:nvSpPr>
          <p:cNvPr id="24789" name="Rectangle 216"/>
          <p:cNvSpPr>
            <a:spLocks noChangeArrowheads="1"/>
          </p:cNvSpPr>
          <p:nvPr/>
        </p:nvSpPr>
        <p:spPr bwMode="auto">
          <a:xfrm>
            <a:off x="4983913" y="1073265"/>
            <a:ext cx="3524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Putnam</a:t>
            </a:r>
            <a:endParaRPr lang="en-US" altLang="en-US"/>
          </a:p>
        </p:txBody>
      </p:sp>
      <p:sp>
        <p:nvSpPr>
          <p:cNvPr id="24790" name="Rectangle 217"/>
          <p:cNvSpPr>
            <a:spLocks noChangeArrowheads="1"/>
          </p:cNvSpPr>
          <p:nvPr/>
        </p:nvSpPr>
        <p:spPr bwMode="auto">
          <a:xfrm>
            <a:off x="5423650" y="2316278"/>
            <a:ext cx="438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Randolph</a:t>
            </a:r>
            <a:endParaRPr lang="en-US" altLang="en-US"/>
          </a:p>
        </p:txBody>
      </p:sp>
      <p:sp>
        <p:nvSpPr>
          <p:cNvPr id="24791" name="Rectangle 218"/>
          <p:cNvSpPr>
            <a:spLocks noChangeArrowheads="1"/>
          </p:cNvSpPr>
          <p:nvPr/>
        </p:nvSpPr>
        <p:spPr bwMode="auto">
          <a:xfrm>
            <a:off x="4179050" y="2422640"/>
            <a:ext cx="1809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Ray</a:t>
            </a:r>
            <a:endParaRPr lang="en-US" altLang="en-US"/>
          </a:p>
        </p:txBody>
      </p:sp>
      <p:sp>
        <p:nvSpPr>
          <p:cNvPr id="24792" name="Rectangle 219"/>
          <p:cNvSpPr>
            <a:spLocks noChangeArrowheads="1"/>
          </p:cNvSpPr>
          <p:nvPr/>
        </p:nvSpPr>
        <p:spPr bwMode="auto">
          <a:xfrm>
            <a:off x="6817475" y="4819765"/>
            <a:ext cx="4254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Reynolds</a:t>
            </a:r>
            <a:endParaRPr lang="en-US" altLang="en-US"/>
          </a:p>
        </p:txBody>
      </p:sp>
      <p:sp>
        <p:nvSpPr>
          <p:cNvPr id="24793" name="Rectangle 220"/>
          <p:cNvSpPr>
            <a:spLocks noChangeArrowheads="1"/>
          </p:cNvSpPr>
          <p:nvPr/>
        </p:nvSpPr>
        <p:spPr bwMode="auto">
          <a:xfrm>
            <a:off x="7046075" y="5623040"/>
            <a:ext cx="282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Ripley</a:t>
            </a:r>
            <a:endParaRPr lang="en-US" altLang="en-US"/>
          </a:p>
        </p:txBody>
      </p:sp>
      <p:sp>
        <p:nvSpPr>
          <p:cNvPr id="24794" name="Rectangle 221"/>
          <p:cNvSpPr>
            <a:spLocks noChangeArrowheads="1"/>
          </p:cNvSpPr>
          <p:nvPr/>
        </p:nvSpPr>
        <p:spPr bwMode="auto">
          <a:xfrm>
            <a:off x="4877550" y="2619490"/>
            <a:ext cx="2841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Saline</a:t>
            </a:r>
            <a:endParaRPr lang="en-US" altLang="en-US"/>
          </a:p>
        </p:txBody>
      </p:sp>
      <p:sp>
        <p:nvSpPr>
          <p:cNvPr id="24795" name="Rectangle 222"/>
          <p:cNvSpPr>
            <a:spLocks noChangeArrowheads="1"/>
          </p:cNvSpPr>
          <p:nvPr/>
        </p:nvSpPr>
        <p:spPr bwMode="auto">
          <a:xfrm>
            <a:off x="8289088" y="5153140"/>
            <a:ext cx="2333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Scott</a:t>
            </a:r>
            <a:endParaRPr lang="en-US" altLang="en-US"/>
          </a:p>
        </p:txBody>
      </p:sp>
      <p:sp>
        <p:nvSpPr>
          <p:cNvPr id="24796" name="Rectangle 223"/>
          <p:cNvSpPr>
            <a:spLocks noChangeArrowheads="1"/>
          </p:cNvSpPr>
          <p:nvPr/>
        </p:nvSpPr>
        <p:spPr bwMode="auto">
          <a:xfrm>
            <a:off x="6530138" y="5030903"/>
            <a:ext cx="4111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Shannon</a:t>
            </a:r>
            <a:endParaRPr lang="en-US" altLang="en-US"/>
          </a:p>
        </p:txBody>
      </p:sp>
      <p:sp>
        <p:nvSpPr>
          <p:cNvPr id="24797" name="Rectangle 224"/>
          <p:cNvSpPr>
            <a:spLocks noChangeArrowheads="1"/>
          </p:cNvSpPr>
          <p:nvPr/>
        </p:nvSpPr>
        <p:spPr bwMode="auto">
          <a:xfrm>
            <a:off x="5893550" y="1906703"/>
            <a:ext cx="3127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Shelby</a:t>
            </a:r>
            <a:endParaRPr lang="en-US" altLang="en-US"/>
          </a:p>
        </p:txBody>
      </p:sp>
      <p:sp>
        <p:nvSpPr>
          <p:cNvPr id="24798" name="Rectangle 225"/>
          <p:cNvSpPr>
            <a:spLocks noChangeArrowheads="1"/>
          </p:cNvSpPr>
          <p:nvPr/>
        </p:nvSpPr>
        <p:spPr bwMode="auto">
          <a:xfrm>
            <a:off x="4269538" y="3999028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Clair</a:t>
            </a:r>
            <a:endParaRPr lang="en-US" altLang="en-US"/>
          </a:p>
        </p:txBody>
      </p:sp>
      <p:sp>
        <p:nvSpPr>
          <p:cNvPr id="24799" name="Rectangle 226"/>
          <p:cNvSpPr>
            <a:spLocks noChangeArrowheads="1"/>
          </p:cNvSpPr>
          <p:nvPr/>
        </p:nvSpPr>
        <p:spPr bwMode="auto">
          <a:xfrm>
            <a:off x="7803313" y="5364278"/>
            <a:ext cx="415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Stoddard</a:t>
            </a:r>
            <a:endParaRPr lang="en-US" altLang="en-US"/>
          </a:p>
        </p:txBody>
      </p:sp>
      <p:sp>
        <p:nvSpPr>
          <p:cNvPr id="24800" name="Rectangle 227"/>
          <p:cNvSpPr>
            <a:spLocks noChangeArrowheads="1"/>
          </p:cNvSpPr>
          <p:nvPr/>
        </p:nvSpPr>
        <p:spPr bwMode="auto">
          <a:xfrm>
            <a:off x="4618788" y="5516678"/>
            <a:ext cx="2682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Stone</a:t>
            </a:r>
            <a:endParaRPr lang="en-US" altLang="en-US"/>
          </a:p>
        </p:txBody>
      </p:sp>
      <p:sp>
        <p:nvSpPr>
          <p:cNvPr id="24801" name="Rectangle 228"/>
          <p:cNvSpPr>
            <a:spLocks noChangeArrowheads="1"/>
          </p:cNvSpPr>
          <p:nvPr/>
        </p:nvSpPr>
        <p:spPr bwMode="auto">
          <a:xfrm>
            <a:off x="4907713" y="1390765"/>
            <a:ext cx="3571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Sullivan</a:t>
            </a:r>
            <a:endParaRPr lang="en-US" altLang="en-US"/>
          </a:p>
        </p:txBody>
      </p:sp>
      <p:sp>
        <p:nvSpPr>
          <p:cNvPr id="24802" name="Rectangle 229"/>
          <p:cNvSpPr>
            <a:spLocks noChangeArrowheads="1"/>
          </p:cNvSpPr>
          <p:nvPr/>
        </p:nvSpPr>
        <p:spPr bwMode="auto">
          <a:xfrm>
            <a:off x="4998200" y="5623040"/>
            <a:ext cx="2841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Taney</a:t>
            </a:r>
            <a:endParaRPr lang="en-US" altLang="en-US"/>
          </a:p>
        </p:txBody>
      </p:sp>
      <p:sp>
        <p:nvSpPr>
          <p:cNvPr id="24803" name="Rectangle 230"/>
          <p:cNvSpPr>
            <a:spLocks noChangeArrowheads="1"/>
          </p:cNvSpPr>
          <p:nvPr/>
        </p:nvSpPr>
        <p:spPr bwMode="auto">
          <a:xfrm>
            <a:off x="6014200" y="4819765"/>
            <a:ext cx="2778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Texas</a:t>
            </a:r>
            <a:endParaRPr lang="en-US" altLang="en-US"/>
          </a:p>
        </p:txBody>
      </p:sp>
      <p:sp>
        <p:nvSpPr>
          <p:cNvPr id="24804" name="Rectangle 231"/>
          <p:cNvSpPr>
            <a:spLocks noChangeArrowheads="1"/>
          </p:cNvSpPr>
          <p:nvPr/>
        </p:nvSpPr>
        <p:spPr bwMode="auto">
          <a:xfrm>
            <a:off x="3769475" y="4197465"/>
            <a:ext cx="330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Vernon</a:t>
            </a:r>
            <a:endParaRPr lang="en-US" altLang="en-US"/>
          </a:p>
        </p:txBody>
      </p:sp>
      <p:sp>
        <p:nvSpPr>
          <p:cNvPr id="24805" name="Rectangle 232"/>
          <p:cNvSpPr>
            <a:spLocks noChangeArrowheads="1"/>
          </p:cNvSpPr>
          <p:nvPr/>
        </p:nvSpPr>
        <p:spPr bwMode="auto">
          <a:xfrm>
            <a:off x="6696825" y="3105265"/>
            <a:ext cx="333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/>
          </a:p>
        </p:txBody>
      </p:sp>
      <p:sp>
        <p:nvSpPr>
          <p:cNvPr id="24806" name="Rectangle 233"/>
          <p:cNvSpPr>
            <a:spLocks noChangeArrowheads="1"/>
          </p:cNvSpPr>
          <p:nvPr/>
        </p:nvSpPr>
        <p:spPr bwMode="auto">
          <a:xfrm>
            <a:off x="7409613" y="5076940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/>
          </a:p>
        </p:txBody>
      </p:sp>
      <p:sp>
        <p:nvSpPr>
          <p:cNvPr id="24807" name="Rectangle 234"/>
          <p:cNvSpPr>
            <a:spLocks noChangeArrowheads="1"/>
          </p:cNvSpPr>
          <p:nvPr/>
        </p:nvSpPr>
        <p:spPr bwMode="auto">
          <a:xfrm>
            <a:off x="3709150" y="1073265"/>
            <a:ext cx="2714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Worth</a:t>
            </a:r>
            <a:endParaRPr lang="en-US" altLang="en-US"/>
          </a:p>
        </p:txBody>
      </p:sp>
      <p:sp>
        <p:nvSpPr>
          <p:cNvPr id="24808" name="Rectangle 235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4812" name="Freeform 75"/>
          <p:cNvSpPr>
            <a:spLocks/>
          </p:cNvSpPr>
          <p:nvPr/>
        </p:nvSpPr>
        <p:spPr bwMode="auto">
          <a:xfrm>
            <a:off x="6388417" y="5415078"/>
            <a:ext cx="519113" cy="466725"/>
          </a:xfrm>
          <a:custGeom>
            <a:avLst/>
            <a:gdLst>
              <a:gd name="T0" fmla="*/ 2147483646 w 981"/>
              <a:gd name="T1" fmla="*/ 2147483646 h 881"/>
              <a:gd name="T2" fmla="*/ 2147483646 w 981"/>
              <a:gd name="T3" fmla="*/ 2147483646 h 881"/>
              <a:gd name="T4" fmla="*/ 2147483646 w 981"/>
              <a:gd name="T5" fmla="*/ 2147483646 h 881"/>
              <a:gd name="T6" fmla="*/ 2147483646 w 981"/>
              <a:gd name="T7" fmla="*/ 2147483646 h 881"/>
              <a:gd name="T8" fmla="*/ 2147483646 w 981"/>
              <a:gd name="T9" fmla="*/ 2147483646 h 881"/>
              <a:gd name="T10" fmla="*/ 2147483646 w 981"/>
              <a:gd name="T11" fmla="*/ 2147483646 h 881"/>
              <a:gd name="T12" fmla="*/ 2147483646 w 981"/>
              <a:gd name="T13" fmla="*/ 2147483646 h 881"/>
              <a:gd name="T14" fmla="*/ 2147483646 w 981"/>
              <a:gd name="T15" fmla="*/ 2147483646 h 881"/>
              <a:gd name="T16" fmla="*/ 2147483646 w 981"/>
              <a:gd name="T17" fmla="*/ 2147483646 h 881"/>
              <a:gd name="T18" fmla="*/ 2147483646 w 981"/>
              <a:gd name="T19" fmla="*/ 0 h 881"/>
              <a:gd name="T20" fmla="*/ 2147483646 w 981"/>
              <a:gd name="T21" fmla="*/ 2147483646 h 881"/>
              <a:gd name="T22" fmla="*/ 0 w 981"/>
              <a:gd name="T23" fmla="*/ 2147483646 h 881"/>
              <a:gd name="T24" fmla="*/ 2147483646 w 981"/>
              <a:gd name="T25" fmla="*/ 2147483646 h 881"/>
              <a:gd name="T26" fmla="*/ 2147483646 w 981"/>
              <a:gd name="T27" fmla="*/ 2147483646 h 881"/>
              <a:gd name="T28" fmla="*/ 2147483646 w 981"/>
              <a:gd name="T29" fmla="*/ 2147483646 h 881"/>
              <a:gd name="T30" fmla="*/ 2147483646 w 981"/>
              <a:gd name="T31" fmla="*/ 2147483646 h 881"/>
              <a:gd name="T32" fmla="*/ 2147483646 w 981"/>
              <a:gd name="T33" fmla="*/ 2147483646 h 881"/>
              <a:gd name="T34" fmla="*/ 2147483646 w 981"/>
              <a:gd name="T35" fmla="*/ 2147483646 h 881"/>
              <a:gd name="T36" fmla="*/ 2147483646 w 981"/>
              <a:gd name="T37" fmla="*/ 2147483646 h 881"/>
              <a:gd name="T38" fmla="*/ 2147483646 w 981"/>
              <a:gd name="T39" fmla="*/ 2147483646 h 881"/>
              <a:gd name="T40" fmla="*/ 2147483646 w 981"/>
              <a:gd name="T41" fmla="*/ 2147483646 h 881"/>
              <a:gd name="T42" fmla="*/ 2147483646 w 981"/>
              <a:gd name="T43" fmla="*/ 2147483646 h 88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81" h="881">
                <a:moveTo>
                  <a:pt x="965" y="879"/>
                </a:moveTo>
                <a:lnTo>
                  <a:pt x="974" y="245"/>
                </a:lnTo>
                <a:lnTo>
                  <a:pt x="978" y="245"/>
                </a:lnTo>
                <a:lnTo>
                  <a:pt x="981" y="146"/>
                </a:lnTo>
                <a:lnTo>
                  <a:pt x="965" y="146"/>
                </a:lnTo>
                <a:lnTo>
                  <a:pt x="789" y="141"/>
                </a:lnTo>
                <a:lnTo>
                  <a:pt x="792" y="11"/>
                </a:lnTo>
                <a:lnTo>
                  <a:pt x="744" y="8"/>
                </a:lnTo>
                <a:lnTo>
                  <a:pt x="546" y="6"/>
                </a:lnTo>
                <a:lnTo>
                  <a:pt x="29" y="0"/>
                </a:lnTo>
                <a:lnTo>
                  <a:pt x="26" y="228"/>
                </a:lnTo>
                <a:lnTo>
                  <a:pt x="0" y="228"/>
                </a:lnTo>
                <a:lnTo>
                  <a:pt x="3" y="875"/>
                </a:lnTo>
                <a:lnTo>
                  <a:pt x="221" y="876"/>
                </a:lnTo>
                <a:lnTo>
                  <a:pt x="306" y="876"/>
                </a:lnTo>
                <a:lnTo>
                  <a:pt x="393" y="879"/>
                </a:lnTo>
                <a:lnTo>
                  <a:pt x="446" y="881"/>
                </a:lnTo>
                <a:lnTo>
                  <a:pt x="465" y="881"/>
                </a:lnTo>
                <a:lnTo>
                  <a:pt x="470" y="881"/>
                </a:lnTo>
                <a:lnTo>
                  <a:pt x="771" y="879"/>
                </a:lnTo>
                <a:lnTo>
                  <a:pt x="833" y="879"/>
                </a:lnTo>
                <a:lnTo>
                  <a:pt x="965" y="87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813" name="Freeform 107"/>
          <p:cNvSpPr>
            <a:spLocks/>
          </p:cNvSpPr>
          <p:nvPr/>
        </p:nvSpPr>
        <p:spPr bwMode="auto">
          <a:xfrm>
            <a:off x="7531850" y="3926003"/>
            <a:ext cx="484188" cy="542925"/>
          </a:xfrm>
          <a:custGeom>
            <a:avLst/>
            <a:gdLst>
              <a:gd name="T0" fmla="*/ 2147483646 w 915"/>
              <a:gd name="T1" fmla="*/ 2147483646 h 1026"/>
              <a:gd name="T2" fmla="*/ 2147483646 w 915"/>
              <a:gd name="T3" fmla="*/ 2147483646 h 1026"/>
              <a:gd name="T4" fmla="*/ 0 w 915"/>
              <a:gd name="T5" fmla="*/ 2147483646 h 1026"/>
              <a:gd name="T6" fmla="*/ 2147483646 w 915"/>
              <a:gd name="T7" fmla="*/ 2147483646 h 1026"/>
              <a:gd name="T8" fmla="*/ 2147483646 w 915"/>
              <a:gd name="T9" fmla="*/ 2147483646 h 1026"/>
              <a:gd name="T10" fmla="*/ 2147483646 w 915"/>
              <a:gd name="T11" fmla="*/ 2147483646 h 1026"/>
              <a:gd name="T12" fmla="*/ 2147483646 w 915"/>
              <a:gd name="T13" fmla="*/ 2147483646 h 1026"/>
              <a:gd name="T14" fmla="*/ 2147483646 w 915"/>
              <a:gd name="T15" fmla="*/ 0 h 1026"/>
              <a:gd name="T16" fmla="*/ 2147483646 w 915"/>
              <a:gd name="T17" fmla="*/ 2147483646 h 1026"/>
              <a:gd name="T18" fmla="*/ 2147483646 w 915"/>
              <a:gd name="T19" fmla="*/ 2147483646 h 1026"/>
              <a:gd name="T20" fmla="*/ 2147483646 w 915"/>
              <a:gd name="T21" fmla="*/ 2147483646 h 1026"/>
              <a:gd name="T22" fmla="*/ 2147483646 w 915"/>
              <a:gd name="T23" fmla="*/ 2147483646 h 1026"/>
              <a:gd name="T24" fmla="*/ 2147483646 w 915"/>
              <a:gd name="T25" fmla="*/ 2147483646 h 1026"/>
              <a:gd name="T26" fmla="*/ 2147483646 w 915"/>
              <a:gd name="T27" fmla="*/ 2147483646 h 1026"/>
              <a:gd name="T28" fmla="*/ 2147483646 w 915"/>
              <a:gd name="T29" fmla="*/ 2147483646 h 1026"/>
              <a:gd name="T30" fmla="*/ 2147483646 w 915"/>
              <a:gd name="T31" fmla="*/ 2147483646 h 10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15" h="1026">
                <a:moveTo>
                  <a:pt x="717" y="849"/>
                </a:moveTo>
                <a:lnTo>
                  <a:pt x="612" y="1026"/>
                </a:lnTo>
                <a:lnTo>
                  <a:pt x="0" y="560"/>
                </a:lnTo>
                <a:lnTo>
                  <a:pt x="240" y="329"/>
                </a:lnTo>
                <a:lnTo>
                  <a:pt x="75" y="194"/>
                </a:lnTo>
                <a:lnTo>
                  <a:pt x="147" y="137"/>
                </a:lnTo>
                <a:lnTo>
                  <a:pt x="366" y="30"/>
                </a:lnTo>
                <a:lnTo>
                  <a:pt x="363" y="0"/>
                </a:lnTo>
                <a:lnTo>
                  <a:pt x="366" y="6"/>
                </a:lnTo>
                <a:lnTo>
                  <a:pt x="372" y="24"/>
                </a:lnTo>
                <a:lnTo>
                  <a:pt x="442" y="90"/>
                </a:lnTo>
                <a:lnTo>
                  <a:pt x="586" y="155"/>
                </a:lnTo>
                <a:lnTo>
                  <a:pt x="805" y="368"/>
                </a:lnTo>
                <a:lnTo>
                  <a:pt x="915" y="569"/>
                </a:lnTo>
                <a:lnTo>
                  <a:pt x="805" y="690"/>
                </a:lnTo>
                <a:lnTo>
                  <a:pt x="717" y="84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815" name="Title 2"/>
          <p:cNvSpPr>
            <a:spLocks noGrp="1"/>
          </p:cNvSpPr>
          <p:nvPr>
            <p:ph type="title"/>
          </p:nvPr>
        </p:nvSpPr>
        <p:spPr>
          <a:xfrm>
            <a:off x="450851" y="528638"/>
            <a:ext cx="7245350" cy="404812"/>
          </a:xfrm>
        </p:spPr>
        <p:txBody>
          <a:bodyPr/>
          <a:lstStyle/>
          <a:p>
            <a:pPr eaLnBrk="1" hangingPunct="1"/>
            <a:r>
              <a:rPr lang="en-US" altLang="en-US" smtClean="0"/>
              <a:t>Missouri</a:t>
            </a:r>
          </a:p>
        </p:txBody>
      </p:sp>
      <p:sp>
        <p:nvSpPr>
          <p:cNvPr id="241" name="Rectangle 240"/>
          <p:cNvSpPr/>
          <p:nvPr/>
        </p:nvSpPr>
        <p:spPr>
          <a:xfrm>
            <a:off x="899795" y="4011392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DSNP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43" name="Rectangle 242"/>
          <p:cNvSpPr/>
          <p:nvPr/>
        </p:nvSpPr>
        <p:spPr>
          <a:xfrm>
            <a:off x="905221" y="3595423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&amp; LPPO 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216562" y="3308917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246" name="Rectangle 245"/>
          <p:cNvSpPr/>
          <p:nvPr/>
        </p:nvSpPr>
        <p:spPr>
          <a:xfrm>
            <a:off x="899795" y="2735263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Mississippi</a:t>
            </a:r>
          </a:p>
        </p:txBody>
      </p:sp>
      <p:grpSp>
        <p:nvGrpSpPr>
          <p:cNvPr id="25608" name="Group 147"/>
          <p:cNvGrpSpPr>
            <a:grpSpLocks/>
          </p:cNvGrpSpPr>
          <p:nvPr/>
        </p:nvGrpSpPr>
        <p:grpSpPr bwMode="auto">
          <a:xfrm>
            <a:off x="2938462" y="1143000"/>
            <a:ext cx="3154363" cy="5137150"/>
            <a:chOff x="2906713" y="717550"/>
            <a:chExt cx="3327400" cy="5418138"/>
          </a:xfrm>
        </p:grpSpPr>
        <p:grpSp>
          <p:nvGrpSpPr>
            <p:cNvPr id="25609" name="Group 97"/>
            <p:cNvGrpSpPr>
              <a:grpSpLocks/>
            </p:cNvGrpSpPr>
            <p:nvPr/>
          </p:nvGrpSpPr>
          <p:grpSpPr bwMode="auto">
            <a:xfrm>
              <a:off x="2906713" y="717550"/>
              <a:ext cx="3327400" cy="5418138"/>
              <a:chOff x="1831" y="452"/>
              <a:chExt cx="2096" cy="3413"/>
            </a:xfrm>
          </p:grpSpPr>
          <p:sp>
            <p:nvSpPr>
              <p:cNvPr id="25701" name="Freeform 6"/>
              <p:cNvSpPr>
                <a:spLocks/>
              </p:cNvSpPr>
              <p:nvPr/>
            </p:nvSpPr>
            <p:spPr bwMode="auto">
              <a:xfrm>
                <a:off x="3499" y="452"/>
                <a:ext cx="270" cy="170"/>
              </a:xfrm>
              <a:custGeom>
                <a:avLst/>
                <a:gdLst>
                  <a:gd name="T0" fmla="*/ 262 w 270"/>
                  <a:gd name="T1" fmla="*/ 0 h 170"/>
                  <a:gd name="T2" fmla="*/ 270 w 270"/>
                  <a:gd name="T3" fmla="*/ 0 h 170"/>
                  <a:gd name="T4" fmla="*/ 270 w 270"/>
                  <a:gd name="T5" fmla="*/ 170 h 170"/>
                  <a:gd name="T6" fmla="*/ 42 w 270"/>
                  <a:gd name="T7" fmla="*/ 170 h 170"/>
                  <a:gd name="T8" fmla="*/ 40 w 270"/>
                  <a:gd name="T9" fmla="*/ 98 h 170"/>
                  <a:gd name="T10" fmla="*/ 0 w 270"/>
                  <a:gd name="T11" fmla="*/ 98 h 170"/>
                  <a:gd name="T12" fmla="*/ 0 w 270"/>
                  <a:gd name="T13" fmla="*/ 2 h 170"/>
                  <a:gd name="T14" fmla="*/ 262 w 270"/>
                  <a:gd name="T15" fmla="*/ 0 h 170"/>
                  <a:gd name="T16" fmla="*/ 262 w 270"/>
                  <a:gd name="T17" fmla="*/ 0 h 1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0" h="170">
                    <a:moveTo>
                      <a:pt x="262" y="0"/>
                    </a:moveTo>
                    <a:lnTo>
                      <a:pt x="270" y="0"/>
                    </a:lnTo>
                    <a:lnTo>
                      <a:pt x="270" y="170"/>
                    </a:lnTo>
                    <a:lnTo>
                      <a:pt x="42" y="170"/>
                    </a:lnTo>
                    <a:lnTo>
                      <a:pt x="40" y="98"/>
                    </a:lnTo>
                    <a:lnTo>
                      <a:pt x="0" y="98"/>
                    </a:lnTo>
                    <a:lnTo>
                      <a:pt x="0" y="2"/>
                    </a:lnTo>
                    <a:lnTo>
                      <a:pt x="26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2" name="Freeform 7"/>
              <p:cNvSpPr>
                <a:spLocks/>
              </p:cNvSpPr>
              <p:nvPr/>
            </p:nvSpPr>
            <p:spPr bwMode="auto">
              <a:xfrm>
                <a:off x="3769" y="452"/>
                <a:ext cx="158" cy="376"/>
              </a:xfrm>
              <a:custGeom>
                <a:avLst/>
                <a:gdLst>
                  <a:gd name="T0" fmla="*/ 0 w 158"/>
                  <a:gd name="T1" fmla="*/ 0 h 376"/>
                  <a:gd name="T2" fmla="*/ 98 w 158"/>
                  <a:gd name="T3" fmla="*/ 0 h 376"/>
                  <a:gd name="T4" fmla="*/ 104 w 158"/>
                  <a:gd name="T5" fmla="*/ 14 h 376"/>
                  <a:gd name="T6" fmla="*/ 112 w 158"/>
                  <a:gd name="T7" fmla="*/ 24 h 376"/>
                  <a:gd name="T8" fmla="*/ 116 w 158"/>
                  <a:gd name="T9" fmla="*/ 30 h 376"/>
                  <a:gd name="T10" fmla="*/ 122 w 158"/>
                  <a:gd name="T11" fmla="*/ 44 h 376"/>
                  <a:gd name="T12" fmla="*/ 126 w 158"/>
                  <a:gd name="T13" fmla="*/ 50 h 376"/>
                  <a:gd name="T14" fmla="*/ 136 w 158"/>
                  <a:gd name="T15" fmla="*/ 60 h 376"/>
                  <a:gd name="T16" fmla="*/ 140 w 158"/>
                  <a:gd name="T17" fmla="*/ 66 h 376"/>
                  <a:gd name="T18" fmla="*/ 152 w 158"/>
                  <a:gd name="T19" fmla="*/ 70 h 376"/>
                  <a:gd name="T20" fmla="*/ 158 w 158"/>
                  <a:gd name="T21" fmla="*/ 72 h 376"/>
                  <a:gd name="T22" fmla="*/ 124 w 158"/>
                  <a:gd name="T23" fmla="*/ 376 h 376"/>
                  <a:gd name="T24" fmla="*/ 20 w 158"/>
                  <a:gd name="T25" fmla="*/ 376 h 376"/>
                  <a:gd name="T26" fmla="*/ 18 w 158"/>
                  <a:gd name="T27" fmla="*/ 182 h 376"/>
                  <a:gd name="T28" fmla="*/ 10 w 158"/>
                  <a:gd name="T29" fmla="*/ 182 h 376"/>
                  <a:gd name="T30" fmla="*/ 10 w 158"/>
                  <a:gd name="T31" fmla="*/ 170 h 376"/>
                  <a:gd name="T32" fmla="*/ 0 w 158"/>
                  <a:gd name="T33" fmla="*/ 170 h 376"/>
                  <a:gd name="T34" fmla="*/ 0 w 158"/>
                  <a:gd name="T35" fmla="*/ 0 h 376"/>
                  <a:gd name="T36" fmla="*/ 0 w 158"/>
                  <a:gd name="T37" fmla="*/ 0 h 376"/>
                  <a:gd name="T38" fmla="*/ 0 w 158"/>
                  <a:gd name="T39" fmla="*/ 0 h 37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8" h="376">
                    <a:moveTo>
                      <a:pt x="0" y="0"/>
                    </a:moveTo>
                    <a:lnTo>
                      <a:pt x="98" y="0"/>
                    </a:lnTo>
                    <a:lnTo>
                      <a:pt x="104" y="14"/>
                    </a:lnTo>
                    <a:lnTo>
                      <a:pt x="112" y="24"/>
                    </a:lnTo>
                    <a:lnTo>
                      <a:pt x="116" y="30"/>
                    </a:lnTo>
                    <a:lnTo>
                      <a:pt x="122" y="44"/>
                    </a:lnTo>
                    <a:lnTo>
                      <a:pt x="126" y="50"/>
                    </a:lnTo>
                    <a:lnTo>
                      <a:pt x="136" y="60"/>
                    </a:lnTo>
                    <a:lnTo>
                      <a:pt x="140" y="66"/>
                    </a:lnTo>
                    <a:lnTo>
                      <a:pt x="152" y="70"/>
                    </a:lnTo>
                    <a:lnTo>
                      <a:pt x="158" y="72"/>
                    </a:lnTo>
                    <a:lnTo>
                      <a:pt x="124" y="376"/>
                    </a:lnTo>
                    <a:lnTo>
                      <a:pt x="20" y="376"/>
                    </a:lnTo>
                    <a:lnTo>
                      <a:pt x="18" y="182"/>
                    </a:lnTo>
                    <a:lnTo>
                      <a:pt x="10" y="182"/>
                    </a:lnTo>
                    <a:lnTo>
                      <a:pt x="10" y="170"/>
                    </a:lnTo>
                    <a:lnTo>
                      <a:pt x="0" y="17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3" name="Freeform 8"/>
              <p:cNvSpPr>
                <a:spLocks/>
              </p:cNvSpPr>
              <p:nvPr/>
            </p:nvSpPr>
            <p:spPr bwMode="auto">
              <a:xfrm>
                <a:off x="3344" y="454"/>
                <a:ext cx="217" cy="280"/>
              </a:xfrm>
              <a:custGeom>
                <a:avLst/>
                <a:gdLst>
                  <a:gd name="T0" fmla="*/ 42 w 217"/>
                  <a:gd name="T1" fmla="*/ 0 h 280"/>
                  <a:gd name="T2" fmla="*/ 155 w 217"/>
                  <a:gd name="T3" fmla="*/ 0 h 280"/>
                  <a:gd name="T4" fmla="*/ 155 w 217"/>
                  <a:gd name="T5" fmla="*/ 96 h 280"/>
                  <a:gd name="T6" fmla="*/ 195 w 217"/>
                  <a:gd name="T7" fmla="*/ 96 h 280"/>
                  <a:gd name="T8" fmla="*/ 197 w 217"/>
                  <a:gd name="T9" fmla="*/ 168 h 280"/>
                  <a:gd name="T10" fmla="*/ 217 w 217"/>
                  <a:gd name="T11" fmla="*/ 168 h 280"/>
                  <a:gd name="T12" fmla="*/ 217 w 217"/>
                  <a:gd name="T13" fmla="*/ 280 h 280"/>
                  <a:gd name="T14" fmla="*/ 0 w 217"/>
                  <a:gd name="T15" fmla="*/ 280 h 280"/>
                  <a:gd name="T16" fmla="*/ 0 w 217"/>
                  <a:gd name="T17" fmla="*/ 126 h 280"/>
                  <a:gd name="T18" fmla="*/ 30 w 217"/>
                  <a:gd name="T19" fmla="*/ 124 h 280"/>
                  <a:gd name="T20" fmla="*/ 30 w 217"/>
                  <a:gd name="T21" fmla="*/ 94 h 280"/>
                  <a:gd name="T22" fmla="*/ 42 w 217"/>
                  <a:gd name="T23" fmla="*/ 96 h 280"/>
                  <a:gd name="T24" fmla="*/ 42 w 217"/>
                  <a:gd name="T25" fmla="*/ 0 h 280"/>
                  <a:gd name="T26" fmla="*/ 42 w 217"/>
                  <a:gd name="T27" fmla="*/ 0 h 280"/>
                  <a:gd name="T28" fmla="*/ 42 w 217"/>
                  <a:gd name="T29" fmla="*/ 0 h 2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17" h="280">
                    <a:moveTo>
                      <a:pt x="42" y="0"/>
                    </a:moveTo>
                    <a:lnTo>
                      <a:pt x="155" y="0"/>
                    </a:lnTo>
                    <a:lnTo>
                      <a:pt x="155" y="96"/>
                    </a:lnTo>
                    <a:lnTo>
                      <a:pt x="195" y="96"/>
                    </a:lnTo>
                    <a:lnTo>
                      <a:pt x="197" y="168"/>
                    </a:lnTo>
                    <a:lnTo>
                      <a:pt x="217" y="168"/>
                    </a:lnTo>
                    <a:lnTo>
                      <a:pt x="217" y="280"/>
                    </a:lnTo>
                    <a:lnTo>
                      <a:pt x="0" y="280"/>
                    </a:lnTo>
                    <a:lnTo>
                      <a:pt x="0" y="126"/>
                    </a:lnTo>
                    <a:lnTo>
                      <a:pt x="30" y="124"/>
                    </a:lnTo>
                    <a:lnTo>
                      <a:pt x="30" y="94"/>
                    </a:lnTo>
                    <a:lnTo>
                      <a:pt x="42" y="96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4" name="Freeform 9"/>
              <p:cNvSpPr>
                <a:spLocks/>
              </p:cNvSpPr>
              <p:nvPr/>
            </p:nvSpPr>
            <p:spPr bwMode="auto">
              <a:xfrm>
                <a:off x="2624" y="479"/>
                <a:ext cx="346" cy="202"/>
              </a:xfrm>
              <a:custGeom>
                <a:avLst/>
                <a:gdLst>
                  <a:gd name="T0" fmla="*/ 346 w 346"/>
                  <a:gd name="T1" fmla="*/ 156 h 202"/>
                  <a:gd name="T2" fmla="*/ 232 w 346"/>
                  <a:gd name="T3" fmla="*/ 158 h 202"/>
                  <a:gd name="T4" fmla="*/ 230 w 346"/>
                  <a:gd name="T5" fmla="*/ 166 h 202"/>
                  <a:gd name="T6" fmla="*/ 218 w 346"/>
                  <a:gd name="T7" fmla="*/ 174 h 202"/>
                  <a:gd name="T8" fmla="*/ 208 w 346"/>
                  <a:gd name="T9" fmla="*/ 188 h 202"/>
                  <a:gd name="T10" fmla="*/ 198 w 346"/>
                  <a:gd name="T11" fmla="*/ 190 h 202"/>
                  <a:gd name="T12" fmla="*/ 190 w 346"/>
                  <a:gd name="T13" fmla="*/ 194 h 202"/>
                  <a:gd name="T14" fmla="*/ 182 w 346"/>
                  <a:gd name="T15" fmla="*/ 192 h 202"/>
                  <a:gd name="T16" fmla="*/ 170 w 346"/>
                  <a:gd name="T17" fmla="*/ 196 h 202"/>
                  <a:gd name="T18" fmla="*/ 160 w 346"/>
                  <a:gd name="T19" fmla="*/ 200 h 202"/>
                  <a:gd name="T20" fmla="*/ 156 w 346"/>
                  <a:gd name="T21" fmla="*/ 202 h 202"/>
                  <a:gd name="T22" fmla="*/ 146 w 346"/>
                  <a:gd name="T23" fmla="*/ 196 h 202"/>
                  <a:gd name="T24" fmla="*/ 142 w 346"/>
                  <a:gd name="T25" fmla="*/ 188 h 202"/>
                  <a:gd name="T26" fmla="*/ 138 w 346"/>
                  <a:gd name="T27" fmla="*/ 190 h 202"/>
                  <a:gd name="T28" fmla="*/ 132 w 346"/>
                  <a:gd name="T29" fmla="*/ 186 h 202"/>
                  <a:gd name="T30" fmla="*/ 122 w 346"/>
                  <a:gd name="T31" fmla="*/ 184 h 202"/>
                  <a:gd name="T32" fmla="*/ 116 w 346"/>
                  <a:gd name="T33" fmla="*/ 180 h 202"/>
                  <a:gd name="T34" fmla="*/ 108 w 346"/>
                  <a:gd name="T35" fmla="*/ 168 h 202"/>
                  <a:gd name="T36" fmla="*/ 100 w 346"/>
                  <a:gd name="T37" fmla="*/ 164 h 202"/>
                  <a:gd name="T38" fmla="*/ 82 w 346"/>
                  <a:gd name="T39" fmla="*/ 166 h 202"/>
                  <a:gd name="T40" fmla="*/ 76 w 346"/>
                  <a:gd name="T41" fmla="*/ 178 h 202"/>
                  <a:gd name="T42" fmla="*/ 62 w 346"/>
                  <a:gd name="T43" fmla="*/ 190 h 202"/>
                  <a:gd name="T44" fmla="*/ 2 w 346"/>
                  <a:gd name="T45" fmla="*/ 94 h 202"/>
                  <a:gd name="T46" fmla="*/ 0 w 346"/>
                  <a:gd name="T47" fmla="*/ 90 h 202"/>
                  <a:gd name="T48" fmla="*/ 2 w 346"/>
                  <a:gd name="T49" fmla="*/ 86 h 202"/>
                  <a:gd name="T50" fmla="*/ 12 w 346"/>
                  <a:gd name="T51" fmla="*/ 78 h 202"/>
                  <a:gd name="T52" fmla="*/ 22 w 346"/>
                  <a:gd name="T53" fmla="*/ 76 h 202"/>
                  <a:gd name="T54" fmla="*/ 30 w 346"/>
                  <a:gd name="T55" fmla="*/ 72 h 202"/>
                  <a:gd name="T56" fmla="*/ 38 w 346"/>
                  <a:gd name="T57" fmla="*/ 62 h 202"/>
                  <a:gd name="T58" fmla="*/ 38 w 346"/>
                  <a:gd name="T59" fmla="*/ 48 h 202"/>
                  <a:gd name="T60" fmla="*/ 36 w 346"/>
                  <a:gd name="T61" fmla="*/ 32 h 202"/>
                  <a:gd name="T62" fmla="*/ 6 w 346"/>
                  <a:gd name="T63" fmla="*/ 12 h 202"/>
                  <a:gd name="T64" fmla="*/ 0 w 346"/>
                  <a:gd name="T65" fmla="*/ 4 h 202"/>
                  <a:gd name="T66" fmla="*/ 344 w 346"/>
                  <a:gd name="T67" fmla="*/ 0 h 2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6" h="202">
                    <a:moveTo>
                      <a:pt x="344" y="0"/>
                    </a:moveTo>
                    <a:lnTo>
                      <a:pt x="346" y="156"/>
                    </a:lnTo>
                    <a:lnTo>
                      <a:pt x="236" y="156"/>
                    </a:lnTo>
                    <a:lnTo>
                      <a:pt x="232" y="158"/>
                    </a:lnTo>
                    <a:lnTo>
                      <a:pt x="234" y="162"/>
                    </a:lnTo>
                    <a:lnTo>
                      <a:pt x="230" y="166"/>
                    </a:lnTo>
                    <a:lnTo>
                      <a:pt x="220" y="174"/>
                    </a:lnTo>
                    <a:lnTo>
                      <a:pt x="218" y="174"/>
                    </a:lnTo>
                    <a:lnTo>
                      <a:pt x="210" y="182"/>
                    </a:lnTo>
                    <a:lnTo>
                      <a:pt x="208" y="188"/>
                    </a:lnTo>
                    <a:lnTo>
                      <a:pt x="204" y="190"/>
                    </a:lnTo>
                    <a:lnTo>
                      <a:pt x="198" y="190"/>
                    </a:lnTo>
                    <a:lnTo>
                      <a:pt x="192" y="190"/>
                    </a:lnTo>
                    <a:lnTo>
                      <a:pt x="190" y="194"/>
                    </a:lnTo>
                    <a:lnTo>
                      <a:pt x="184" y="194"/>
                    </a:lnTo>
                    <a:lnTo>
                      <a:pt x="182" y="192"/>
                    </a:lnTo>
                    <a:lnTo>
                      <a:pt x="178" y="196"/>
                    </a:lnTo>
                    <a:lnTo>
                      <a:pt x="170" y="196"/>
                    </a:lnTo>
                    <a:lnTo>
                      <a:pt x="166" y="200"/>
                    </a:lnTo>
                    <a:lnTo>
                      <a:pt x="160" y="200"/>
                    </a:lnTo>
                    <a:lnTo>
                      <a:pt x="156" y="200"/>
                    </a:lnTo>
                    <a:lnTo>
                      <a:pt x="156" y="202"/>
                    </a:lnTo>
                    <a:lnTo>
                      <a:pt x="150" y="198"/>
                    </a:lnTo>
                    <a:lnTo>
                      <a:pt x="146" y="196"/>
                    </a:lnTo>
                    <a:lnTo>
                      <a:pt x="144" y="192"/>
                    </a:lnTo>
                    <a:lnTo>
                      <a:pt x="142" y="188"/>
                    </a:lnTo>
                    <a:lnTo>
                      <a:pt x="140" y="188"/>
                    </a:lnTo>
                    <a:lnTo>
                      <a:pt x="138" y="190"/>
                    </a:lnTo>
                    <a:lnTo>
                      <a:pt x="136" y="190"/>
                    </a:lnTo>
                    <a:lnTo>
                      <a:pt x="132" y="186"/>
                    </a:lnTo>
                    <a:lnTo>
                      <a:pt x="128" y="184"/>
                    </a:lnTo>
                    <a:lnTo>
                      <a:pt x="122" y="184"/>
                    </a:lnTo>
                    <a:lnTo>
                      <a:pt x="118" y="184"/>
                    </a:lnTo>
                    <a:lnTo>
                      <a:pt x="116" y="180"/>
                    </a:lnTo>
                    <a:lnTo>
                      <a:pt x="110" y="172"/>
                    </a:lnTo>
                    <a:lnTo>
                      <a:pt x="108" y="168"/>
                    </a:lnTo>
                    <a:lnTo>
                      <a:pt x="104" y="166"/>
                    </a:lnTo>
                    <a:lnTo>
                      <a:pt x="100" y="164"/>
                    </a:lnTo>
                    <a:lnTo>
                      <a:pt x="96" y="166"/>
                    </a:lnTo>
                    <a:lnTo>
                      <a:pt x="82" y="166"/>
                    </a:lnTo>
                    <a:lnTo>
                      <a:pt x="78" y="170"/>
                    </a:lnTo>
                    <a:lnTo>
                      <a:pt x="76" y="178"/>
                    </a:lnTo>
                    <a:lnTo>
                      <a:pt x="70" y="186"/>
                    </a:lnTo>
                    <a:lnTo>
                      <a:pt x="62" y="190"/>
                    </a:lnTo>
                    <a:lnTo>
                      <a:pt x="62" y="94"/>
                    </a:lnTo>
                    <a:lnTo>
                      <a:pt x="2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12" y="78"/>
                    </a:lnTo>
                    <a:lnTo>
                      <a:pt x="20" y="76"/>
                    </a:lnTo>
                    <a:lnTo>
                      <a:pt x="22" y="76"/>
                    </a:lnTo>
                    <a:lnTo>
                      <a:pt x="26" y="76"/>
                    </a:lnTo>
                    <a:lnTo>
                      <a:pt x="30" y="72"/>
                    </a:lnTo>
                    <a:lnTo>
                      <a:pt x="32" y="70"/>
                    </a:lnTo>
                    <a:lnTo>
                      <a:pt x="38" y="62"/>
                    </a:lnTo>
                    <a:lnTo>
                      <a:pt x="38" y="58"/>
                    </a:lnTo>
                    <a:lnTo>
                      <a:pt x="38" y="48"/>
                    </a:lnTo>
                    <a:lnTo>
                      <a:pt x="36" y="36"/>
                    </a:lnTo>
                    <a:lnTo>
                      <a:pt x="36" y="32"/>
                    </a:lnTo>
                    <a:lnTo>
                      <a:pt x="32" y="30"/>
                    </a:lnTo>
                    <a:lnTo>
                      <a:pt x="6" y="12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4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" name="Freeform 10"/>
              <p:cNvSpPr>
                <a:spLocks/>
              </p:cNvSpPr>
              <p:nvPr/>
            </p:nvSpPr>
            <p:spPr bwMode="auto">
              <a:xfrm>
                <a:off x="3186" y="454"/>
                <a:ext cx="197" cy="290"/>
              </a:xfrm>
              <a:custGeom>
                <a:avLst/>
                <a:gdLst>
                  <a:gd name="T0" fmla="*/ 94 w 200"/>
                  <a:gd name="T1" fmla="*/ 0 h 290"/>
                  <a:gd name="T2" fmla="*/ 200 w 200"/>
                  <a:gd name="T3" fmla="*/ 0 h 290"/>
                  <a:gd name="T4" fmla="*/ 200 w 200"/>
                  <a:gd name="T5" fmla="*/ 96 h 290"/>
                  <a:gd name="T6" fmla="*/ 188 w 200"/>
                  <a:gd name="T7" fmla="*/ 94 h 290"/>
                  <a:gd name="T8" fmla="*/ 188 w 200"/>
                  <a:gd name="T9" fmla="*/ 124 h 290"/>
                  <a:gd name="T10" fmla="*/ 158 w 200"/>
                  <a:gd name="T11" fmla="*/ 126 h 290"/>
                  <a:gd name="T12" fmla="*/ 158 w 200"/>
                  <a:gd name="T13" fmla="*/ 280 h 290"/>
                  <a:gd name="T14" fmla="*/ 64 w 200"/>
                  <a:gd name="T15" fmla="*/ 280 h 290"/>
                  <a:gd name="T16" fmla="*/ 64 w 200"/>
                  <a:gd name="T17" fmla="*/ 290 h 290"/>
                  <a:gd name="T18" fmla="*/ 34 w 200"/>
                  <a:gd name="T19" fmla="*/ 288 h 290"/>
                  <a:gd name="T20" fmla="*/ 32 w 200"/>
                  <a:gd name="T21" fmla="*/ 104 h 290"/>
                  <a:gd name="T22" fmla="*/ 2 w 200"/>
                  <a:gd name="T23" fmla="*/ 104 h 290"/>
                  <a:gd name="T24" fmla="*/ 0 w 200"/>
                  <a:gd name="T25" fmla="*/ 0 h 290"/>
                  <a:gd name="T26" fmla="*/ 94 w 200"/>
                  <a:gd name="T27" fmla="*/ 0 h 290"/>
                  <a:gd name="T28" fmla="*/ 94 w 200"/>
                  <a:gd name="T29" fmla="*/ 0 h 2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00" h="290">
                    <a:moveTo>
                      <a:pt x="94" y="0"/>
                    </a:moveTo>
                    <a:lnTo>
                      <a:pt x="200" y="0"/>
                    </a:lnTo>
                    <a:lnTo>
                      <a:pt x="200" y="96"/>
                    </a:lnTo>
                    <a:lnTo>
                      <a:pt x="188" y="94"/>
                    </a:lnTo>
                    <a:lnTo>
                      <a:pt x="188" y="124"/>
                    </a:lnTo>
                    <a:lnTo>
                      <a:pt x="158" y="126"/>
                    </a:lnTo>
                    <a:lnTo>
                      <a:pt x="158" y="280"/>
                    </a:lnTo>
                    <a:lnTo>
                      <a:pt x="64" y="280"/>
                    </a:lnTo>
                    <a:lnTo>
                      <a:pt x="64" y="290"/>
                    </a:lnTo>
                    <a:lnTo>
                      <a:pt x="34" y="288"/>
                    </a:lnTo>
                    <a:lnTo>
                      <a:pt x="32" y="104"/>
                    </a:lnTo>
                    <a:lnTo>
                      <a:pt x="2" y="104"/>
                    </a:lnTo>
                    <a:lnTo>
                      <a:pt x="0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5706" name="Freeform 11"/>
              <p:cNvSpPr>
                <a:spLocks/>
              </p:cNvSpPr>
              <p:nvPr/>
            </p:nvSpPr>
            <p:spPr bwMode="auto">
              <a:xfrm>
                <a:off x="2968" y="479"/>
                <a:ext cx="282" cy="354"/>
              </a:xfrm>
              <a:custGeom>
                <a:avLst/>
                <a:gdLst>
                  <a:gd name="T0" fmla="*/ 48 w 282"/>
                  <a:gd name="T1" fmla="*/ 0 h 354"/>
                  <a:gd name="T2" fmla="*/ 218 w 282"/>
                  <a:gd name="T3" fmla="*/ 0 h 354"/>
                  <a:gd name="T4" fmla="*/ 220 w 282"/>
                  <a:gd name="T5" fmla="*/ 104 h 354"/>
                  <a:gd name="T6" fmla="*/ 250 w 282"/>
                  <a:gd name="T7" fmla="*/ 104 h 354"/>
                  <a:gd name="T8" fmla="*/ 252 w 282"/>
                  <a:gd name="T9" fmla="*/ 288 h 354"/>
                  <a:gd name="T10" fmla="*/ 282 w 282"/>
                  <a:gd name="T11" fmla="*/ 290 h 354"/>
                  <a:gd name="T12" fmla="*/ 282 w 282"/>
                  <a:gd name="T13" fmla="*/ 354 h 354"/>
                  <a:gd name="T14" fmla="*/ 270 w 282"/>
                  <a:gd name="T15" fmla="*/ 346 h 354"/>
                  <a:gd name="T16" fmla="*/ 266 w 282"/>
                  <a:gd name="T17" fmla="*/ 344 h 354"/>
                  <a:gd name="T18" fmla="*/ 262 w 282"/>
                  <a:gd name="T19" fmla="*/ 342 h 354"/>
                  <a:gd name="T20" fmla="*/ 260 w 282"/>
                  <a:gd name="T21" fmla="*/ 342 h 354"/>
                  <a:gd name="T22" fmla="*/ 258 w 282"/>
                  <a:gd name="T23" fmla="*/ 344 h 354"/>
                  <a:gd name="T24" fmla="*/ 258 w 282"/>
                  <a:gd name="T25" fmla="*/ 344 h 354"/>
                  <a:gd name="T26" fmla="*/ 256 w 282"/>
                  <a:gd name="T27" fmla="*/ 340 h 354"/>
                  <a:gd name="T28" fmla="*/ 254 w 282"/>
                  <a:gd name="T29" fmla="*/ 336 h 354"/>
                  <a:gd name="T30" fmla="*/ 252 w 282"/>
                  <a:gd name="T31" fmla="*/ 336 h 354"/>
                  <a:gd name="T32" fmla="*/ 250 w 282"/>
                  <a:gd name="T33" fmla="*/ 340 h 354"/>
                  <a:gd name="T34" fmla="*/ 246 w 282"/>
                  <a:gd name="T35" fmla="*/ 340 h 354"/>
                  <a:gd name="T36" fmla="*/ 244 w 282"/>
                  <a:gd name="T37" fmla="*/ 336 h 354"/>
                  <a:gd name="T38" fmla="*/ 240 w 282"/>
                  <a:gd name="T39" fmla="*/ 336 h 354"/>
                  <a:gd name="T40" fmla="*/ 242 w 282"/>
                  <a:gd name="T41" fmla="*/ 334 h 354"/>
                  <a:gd name="T42" fmla="*/ 238 w 282"/>
                  <a:gd name="T43" fmla="*/ 332 h 354"/>
                  <a:gd name="T44" fmla="*/ 234 w 282"/>
                  <a:gd name="T45" fmla="*/ 330 h 354"/>
                  <a:gd name="T46" fmla="*/ 230 w 282"/>
                  <a:gd name="T47" fmla="*/ 332 h 354"/>
                  <a:gd name="T48" fmla="*/ 226 w 282"/>
                  <a:gd name="T49" fmla="*/ 332 h 354"/>
                  <a:gd name="T50" fmla="*/ 218 w 282"/>
                  <a:gd name="T51" fmla="*/ 334 h 354"/>
                  <a:gd name="T52" fmla="*/ 216 w 282"/>
                  <a:gd name="T53" fmla="*/ 332 h 354"/>
                  <a:gd name="T54" fmla="*/ 210 w 282"/>
                  <a:gd name="T55" fmla="*/ 334 h 354"/>
                  <a:gd name="T56" fmla="*/ 204 w 282"/>
                  <a:gd name="T57" fmla="*/ 334 h 354"/>
                  <a:gd name="T58" fmla="*/ 198 w 282"/>
                  <a:gd name="T59" fmla="*/ 332 h 354"/>
                  <a:gd name="T60" fmla="*/ 194 w 282"/>
                  <a:gd name="T61" fmla="*/ 332 h 354"/>
                  <a:gd name="T62" fmla="*/ 188 w 282"/>
                  <a:gd name="T63" fmla="*/ 330 h 354"/>
                  <a:gd name="T64" fmla="*/ 186 w 282"/>
                  <a:gd name="T65" fmla="*/ 334 h 354"/>
                  <a:gd name="T66" fmla="*/ 182 w 282"/>
                  <a:gd name="T67" fmla="*/ 332 h 354"/>
                  <a:gd name="T68" fmla="*/ 180 w 282"/>
                  <a:gd name="T69" fmla="*/ 334 h 354"/>
                  <a:gd name="T70" fmla="*/ 174 w 282"/>
                  <a:gd name="T71" fmla="*/ 334 h 354"/>
                  <a:gd name="T72" fmla="*/ 170 w 282"/>
                  <a:gd name="T73" fmla="*/ 332 h 354"/>
                  <a:gd name="T74" fmla="*/ 168 w 282"/>
                  <a:gd name="T75" fmla="*/ 328 h 354"/>
                  <a:gd name="T76" fmla="*/ 158 w 282"/>
                  <a:gd name="T77" fmla="*/ 326 h 354"/>
                  <a:gd name="T78" fmla="*/ 156 w 282"/>
                  <a:gd name="T79" fmla="*/ 322 h 354"/>
                  <a:gd name="T80" fmla="*/ 150 w 282"/>
                  <a:gd name="T81" fmla="*/ 316 h 354"/>
                  <a:gd name="T82" fmla="*/ 146 w 282"/>
                  <a:gd name="T83" fmla="*/ 314 h 354"/>
                  <a:gd name="T84" fmla="*/ 146 w 282"/>
                  <a:gd name="T85" fmla="*/ 310 h 354"/>
                  <a:gd name="T86" fmla="*/ 34 w 282"/>
                  <a:gd name="T87" fmla="*/ 310 h 354"/>
                  <a:gd name="T88" fmla="*/ 32 w 282"/>
                  <a:gd name="T89" fmla="*/ 218 h 354"/>
                  <a:gd name="T90" fmla="*/ 2 w 282"/>
                  <a:gd name="T91" fmla="*/ 218 h 354"/>
                  <a:gd name="T92" fmla="*/ 0 w 282"/>
                  <a:gd name="T93" fmla="*/ 0 h 354"/>
                  <a:gd name="T94" fmla="*/ 48 w 282"/>
                  <a:gd name="T95" fmla="*/ 0 h 354"/>
                  <a:gd name="T96" fmla="*/ 48 w 282"/>
                  <a:gd name="T97" fmla="*/ 0 h 3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82" h="354">
                    <a:moveTo>
                      <a:pt x="48" y="0"/>
                    </a:moveTo>
                    <a:lnTo>
                      <a:pt x="218" y="0"/>
                    </a:lnTo>
                    <a:lnTo>
                      <a:pt x="220" y="104"/>
                    </a:lnTo>
                    <a:lnTo>
                      <a:pt x="250" y="104"/>
                    </a:lnTo>
                    <a:lnTo>
                      <a:pt x="252" y="288"/>
                    </a:lnTo>
                    <a:lnTo>
                      <a:pt x="282" y="290"/>
                    </a:lnTo>
                    <a:lnTo>
                      <a:pt x="282" y="354"/>
                    </a:lnTo>
                    <a:lnTo>
                      <a:pt x="270" y="346"/>
                    </a:lnTo>
                    <a:lnTo>
                      <a:pt x="266" y="344"/>
                    </a:lnTo>
                    <a:lnTo>
                      <a:pt x="262" y="342"/>
                    </a:lnTo>
                    <a:lnTo>
                      <a:pt x="260" y="342"/>
                    </a:lnTo>
                    <a:lnTo>
                      <a:pt x="258" y="344"/>
                    </a:lnTo>
                    <a:lnTo>
                      <a:pt x="256" y="340"/>
                    </a:lnTo>
                    <a:lnTo>
                      <a:pt x="254" y="336"/>
                    </a:lnTo>
                    <a:lnTo>
                      <a:pt x="252" y="336"/>
                    </a:lnTo>
                    <a:lnTo>
                      <a:pt x="250" y="340"/>
                    </a:lnTo>
                    <a:lnTo>
                      <a:pt x="246" y="340"/>
                    </a:lnTo>
                    <a:lnTo>
                      <a:pt x="244" y="336"/>
                    </a:lnTo>
                    <a:lnTo>
                      <a:pt x="240" y="336"/>
                    </a:lnTo>
                    <a:lnTo>
                      <a:pt x="242" y="334"/>
                    </a:lnTo>
                    <a:lnTo>
                      <a:pt x="238" y="332"/>
                    </a:lnTo>
                    <a:lnTo>
                      <a:pt x="234" y="330"/>
                    </a:lnTo>
                    <a:lnTo>
                      <a:pt x="230" y="332"/>
                    </a:lnTo>
                    <a:lnTo>
                      <a:pt x="226" y="332"/>
                    </a:lnTo>
                    <a:lnTo>
                      <a:pt x="218" y="334"/>
                    </a:lnTo>
                    <a:lnTo>
                      <a:pt x="216" y="332"/>
                    </a:lnTo>
                    <a:lnTo>
                      <a:pt x="210" y="334"/>
                    </a:lnTo>
                    <a:lnTo>
                      <a:pt x="204" y="334"/>
                    </a:lnTo>
                    <a:lnTo>
                      <a:pt x="198" y="332"/>
                    </a:lnTo>
                    <a:lnTo>
                      <a:pt x="194" y="332"/>
                    </a:lnTo>
                    <a:lnTo>
                      <a:pt x="188" y="330"/>
                    </a:lnTo>
                    <a:lnTo>
                      <a:pt x="186" y="334"/>
                    </a:lnTo>
                    <a:lnTo>
                      <a:pt x="182" y="332"/>
                    </a:lnTo>
                    <a:lnTo>
                      <a:pt x="180" y="334"/>
                    </a:lnTo>
                    <a:lnTo>
                      <a:pt x="174" y="334"/>
                    </a:lnTo>
                    <a:lnTo>
                      <a:pt x="170" y="332"/>
                    </a:lnTo>
                    <a:lnTo>
                      <a:pt x="168" y="328"/>
                    </a:lnTo>
                    <a:lnTo>
                      <a:pt x="158" y="326"/>
                    </a:lnTo>
                    <a:lnTo>
                      <a:pt x="156" y="322"/>
                    </a:lnTo>
                    <a:lnTo>
                      <a:pt x="150" y="316"/>
                    </a:lnTo>
                    <a:lnTo>
                      <a:pt x="146" y="314"/>
                    </a:lnTo>
                    <a:lnTo>
                      <a:pt x="146" y="310"/>
                    </a:lnTo>
                    <a:lnTo>
                      <a:pt x="34" y="310"/>
                    </a:lnTo>
                    <a:lnTo>
                      <a:pt x="32" y="218"/>
                    </a:lnTo>
                    <a:lnTo>
                      <a:pt x="2" y="218"/>
                    </a:lnTo>
                    <a:lnTo>
                      <a:pt x="0" y="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7" name="Freeform 12"/>
              <p:cNvSpPr>
                <a:spLocks/>
              </p:cNvSpPr>
              <p:nvPr/>
            </p:nvSpPr>
            <p:spPr bwMode="auto">
              <a:xfrm>
                <a:off x="2460" y="551"/>
                <a:ext cx="226" cy="330"/>
              </a:xfrm>
              <a:custGeom>
                <a:avLst/>
                <a:gdLst>
                  <a:gd name="T0" fmla="*/ 218 w 226"/>
                  <a:gd name="T1" fmla="*/ 122 h 330"/>
                  <a:gd name="T2" fmla="*/ 208 w 226"/>
                  <a:gd name="T3" fmla="*/ 136 h 330"/>
                  <a:gd name="T4" fmla="*/ 216 w 226"/>
                  <a:gd name="T5" fmla="*/ 148 h 330"/>
                  <a:gd name="T6" fmla="*/ 218 w 226"/>
                  <a:gd name="T7" fmla="*/ 164 h 330"/>
                  <a:gd name="T8" fmla="*/ 214 w 226"/>
                  <a:gd name="T9" fmla="*/ 176 h 330"/>
                  <a:gd name="T10" fmla="*/ 204 w 226"/>
                  <a:gd name="T11" fmla="*/ 192 h 330"/>
                  <a:gd name="T12" fmla="*/ 204 w 226"/>
                  <a:gd name="T13" fmla="*/ 206 h 330"/>
                  <a:gd name="T14" fmla="*/ 216 w 226"/>
                  <a:gd name="T15" fmla="*/ 220 h 330"/>
                  <a:gd name="T16" fmla="*/ 216 w 226"/>
                  <a:gd name="T17" fmla="*/ 232 h 330"/>
                  <a:gd name="T18" fmla="*/ 226 w 226"/>
                  <a:gd name="T19" fmla="*/ 268 h 330"/>
                  <a:gd name="T20" fmla="*/ 10 w 226"/>
                  <a:gd name="T21" fmla="*/ 260 h 330"/>
                  <a:gd name="T22" fmla="*/ 34 w 226"/>
                  <a:gd name="T23" fmla="*/ 244 h 330"/>
                  <a:gd name="T24" fmla="*/ 32 w 226"/>
                  <a:gd name="T25" fmla="*/ 234 h 330"/>
                  <a:gd name="T26" fmla="*/ 14 w 226"/>
                  <a:gd name="T27" fmla="*/ 222 h 330"/>
                  <a:gd name="T28" fmla="*/ 0 w 226"/>
                  <a:gd name="T29" fmla="*/ 186 h 330"/>
                  <a:gd name="T30" fmla="*/ 4 w 226"/>
                  <a:gd name="T31" fmla="*/ 162 h 330"/>
                  <a:gd name="T32" fmla="*/ 12 w 226"/>
                  <a:gd name="T33" fmla="*/ 146 h 330"/>
                  <a:gd name="T34" fmla="*/ 14 w 226"/>
                  <a:gd name="T35" fmla="*/ 138 h 330"/>
                  <a:gd name="T36" fmla="*/ 24 w 226"/>
                  <a:gd name="T37" fmla="*/ 144 h 330"/>
                  <a:gd name="T38" fmla="*/ 24 w 226"/>
                  <a:gd name="T39" fmla="*/ 158 h 330"/>
                  <a:gd name="T40" fmla="*/ 16 w 226"/>
                  <a:gd name="T41" fmla="*/ 174 h 330"/>
                  <a:gd name="T42" fmla="*/ 24 w 226"/>
                  <a:gd name="T43" fmla="*/ 186 h 330"/>
                  <a:gd name="T44" fmla="*/ 38 w 226"/>
                  <a:gd name="T45" fmla="*/ 186 h 330"/>
                  <a:gd name="T46" fmla="*/ 72 w 226"/>
                  <a:gd name="T47" fmla="*/ 150 h 330"/>
                  <a:gd name="T48" fmla="*/ 70 w 226"/>
                  <a:gd name="T49" fmla="*/ 140 h 330"/>
                  <a:gd name="T50" fmla="*/ 16 w 226"/>
                  <a:gd name="T51" fmla="*/ 128 h 330"/>
                  <a:gd name="T52" fmla="*/ 10 w 226"/>
                  <a:gd name="T53" fmla="*/ 122 h 330"/>
                  <a:gd name="T54" fmla="*/ 14 w 226"/>
                  <a:gd name="T55" fmla="*/ 108 h 330"/>
                  <a:gd name="T56" fmla="*/ 28 w 226"/>
                  <a:gd name="T57" fmla="*/ 100 h 330"/>
                  <a:gd name="T58" fmla="*/ 22 w 226"/>
                  <a:gd name="T59" fmla="*/ 80 h 330"/>
                  <a:gd name="T60" fmla="*/ 28 w 226"/>
                  <a:gd name="T61" fmla="*/ 66 h 330"/>
                  <a:gd name="T62" fmla="*/ 42 w 226"/>
                  <a:gd name="T63" fmla="*/ 66 h 330"/>
                  <a:gd name="T64" fmla="*/ 50 w 226"/>
                  <a:gd name="T65" fmla="*/ 90 h 330"/>
                  <a:gd name="T66" fmla="*/ 42 w 226"/>
                  <a:gd name="T67" fmla="*/ 102 h 330"/>
                  <a:gd name="T68" fmla="*/ 36 w 226"/>
                  <a:gd name="T69" fmla="*/ 110 h 330"/>
                  <a:gd name="T70" fmla="*/ 52 w 226"/>
                  <a:gd name="T71" fmla="*/ 118 h 330"/>
                  <a:gd name="T72" fmla="*/ 76 w 226"/>
                  <a:gd name="T73" fmla="*/ 112 h 330"/>
                  <a:gd name="T74" fmla="*/ 82 w 226"/>
                  <a:gd name="T75" fmla="*/ 102 h 330"/>
                  <a:gd name="T76" fmla="*/ 68 w 226"/>
                  <a:gd name="T77" fmla="*/ 74 h 330"/>
                  <a:gd name="T78" fmla="*/ 68 w 226"/>
                  <a:gd name="T79" fmla="*/ 58 h 330"/>
                  <a:gd name="T80" fmla="*/ 74 w 226"/>
                  <a:gd name="T81" fmla="*/ 50 h 330"/>
                  <a:gd name="T82" fmla="*/ 66 w 226"/>
                  <a:gd name="T83" fmla="*/ 32 h 330"/>
                  <a:gd name="T84" fmla="*/ 58 w 226"/>
                  <a:gd name="T85" fmla="*/ 16 h 330"/>
                  <a:gd name="T86" fmla="*/ 64 w 226"/>
                  <a:gd name="T87" fmla="*/ 4 h 330"/>
                  <a:gd name="T88" fmla="*/ 80 w 226"/>
                  <a:gd name="T89" fmla="*/ 2 h 330"/>
                  <a:gd name="T90" fmla="*/ 90 w 226"/>
                  <a:gd name="T91" fmla="*/ 14 h 330"/>
                  <a:gd name="T92" fmla="*/ 102 w 226"/>
                  <a:gd name="T93" fmla="*/ 46 h 330"/>
                  <a:gd name="T94" fmla="*/ 116 w 226"/>
                  <a:gd name="T95" fmla="*/ 34 h 330"/>
                  <a:gd name="T96" fmla="*/ 130 w 226"/>
                  <a:gd name="T97" fmla="*/ 30 h 330"/>
                  <a:gd name="T98" fmla="*/ 142 w 226"/>
                  <a:gd name="T99" fmla="*/ 24 h 330"/>
                  <a:gd name="T100" fmla="*/ 152 w 226"/>
                  <a:gd name="T101" fmla="*/ 30 h 330"/>
                  <a:gd name="T102" fmla="*/ 160 w 226"/>
                  <a:gd name="T103" fmla="*/ 34 h 330"/>
                  <a:gd name="T104" fmla="*/ 166 w 226"/>
                  <a:gd name="T105" fmla="*/ 28 h 330"/>
                  <a:gd name="T106" fmla="*/ 166 w 226"/>
                  <a:gd name="T107" fmla="*/ 22 h 33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6" h="330">
                    <a:moveTo>
                      <a:pt x="166" y="22"/>
                    </a:moveTo>
                    <a:lnTo>
                      <a:pt x="226" y="22"/>
                    </a:lnTo>
                    <a:lnTo>
                      <a:pt x="226" y="118"/>
                    </a:lnTo>
                    <a:lnTo>
                      <a:pt x="218" y="122"/>
                    </a:lnTo>
                    <a:lnTo>
                      <a:pt x="214" y="126"/>
                    </a:lnTo>
                    <a:lnTo>
                      <a:pt x="212" y="128"/>
                    </a:lnTo>
                    <a:lnTo>
                      <a:pt x="210" y="130"/>
                    </a:lnTo>
                    <a:lnTo>
                      <a:pt x="208" y="136"/>
                    </a:lnTo>
                    <a:lnTo>
                      <a:pt x="210" y="138"/>
                    </a:lnTo>
                    <a:lnTo>
                      <a:pt x="212" y="138"/>
                    </a:lnTo>
                    <a:lnTo>
                      <a:pt x="216" y="144"/>
                    </a:lnTo>
                    <a:lnTo>
                      <a:pt x="216" y="148"/>
                    </a:lnTo>
                    <a:lnTo>
                      <a:pt x="214" y="154"/>
                    </a:lnTo>
                    <a:lnTo>
                      <a:pt x="214" y="156"/>
                    </a:lnTo>
                    <a:lnTo>
                      <a:pt x="214" y="158"/>
                    </a:lnTo>
                    <a:lnTo>
                      <a:pt x="218" y="164"/>
                    </a:lnTo>
                    <a:lnTo>
                      <a:pt x="218" y="166"/>
                    </a:lnTo>
                    <a:lnTo>
                      <a:pt x="216" y="168"/>
                    </a:lnTo>
                    <a:lnTo>
                      <a:pt x="218" y="170"/>
                    </a:lnTo>
                    <a:lnTo>
                      <a:pt x="214" y="176"/>
                    </a:lnTo>
                    <a:lnTo>
                      <a:pt x="212" y="182"/>
                    </a:lnTo>
                    <a:lnTo>
                      <a:pt x="208" y="186"/>
                    </a:lnTo>
                    <a:lnTo>
                      <a:pt x="204" y="188"/>
                    </a:lnTo>
                    <a:lnTo>
                      <a:pt x="204" y="192"/>
                    </a:lnTo>
                    <a:lnTo>
                      <a:pt x="204" y="194"/>
                    </a:lnTo>
                    <a:lnTo>
                      <a:pt x="204" y="200"/>
                    </a:lnTo>
                    <a:lnTo>
                      <a:pt x="202" y="206"/>
                    </a:lnTo>
                    <a:lnTo>
                      <a:pt x="204" y="206"/>
                    </a:lnTo>
                    <a:lnTo>
                      <a:pt x="206" y="206"/>
                    </a:lnTo>
                    <a:lnTo>
                      <a:pt x="206" y="210"/>
                    </a:lnTo>
                    <a:lnTo>
                      <a:pt x="210" y="214"/>
                    </a:lnTo>
                    <a:lnTo>
                      <a:pt x="216" y="220"/>
                    </a:lnTo>
                    <a:lnTo>
                      <a:pt x="214" y="224"/>
                    </a:lnTo>
                    <a:lnTo>
                      <a:pt x="220" y="228"/>
                    </a:lnTo>
                    <a:lnTo>
                      <a:pt x="220" y="232"/>
                    </a:lnTo>
                    <a:lnTo>
                      <a:pt x="216" y="232"/>
                    </a:lnTo>
                    <a:lnTo>
                      <a:pt x="218" y="234"/>
                    </a:lnTo>
                    <a:lnTo>
                      <a:pt x="220" y="234"/>
                    </a:lnTo>
                    <a:lnTo>
                      <a:pt x="226" y="240"/>
                    </a:lnTo>
                    <a:lnTo>
                      <a:pt x="226" y="268"/>
                    </a:lnTo>
                    <a:lnTo>
                      <a:pt x="164" y="270"/>
                    </a:lnTo>
                    <a:lnTo>
                      <a:pt x="166" y="330"/>
                    </a:lnTo>
                    <a:lnTo>
                      <a:pt x="110" y="330"/>
                    </a:lnTo>
                    <a:lnTo>
                      <a:pt x="10" y="260"/>
                    </a:lnTo>
                    <a:lnTo>
                      <a:pt x="14" y="258"/>
                    </a:lnTo>
                    <a:lnTo>
                      <a:pt x="28" y="250"/>
                    </a:lnTo>
                    <a:lnTo>
                      <a:pt x="32" y="246"/>
                    </a:lnTo>
                    <a:lnTo>
                      <a:pt x="34" y="244"/>
                    </a:lnTo>
                    <a:lnTo>
                      <a:pt x="34" y="242"/>
                    </a:lnTo>
                    <a:lnTo>
                      <a:pt x="34" y="240"/>
                    </a:lnTo>
                    <a:lnTo>
                      <a:pt x="34" y="236"/>
                    </a:lnTo>
                    <a:lnTo>
                      <a:pt x="32" y="234"/>
                    </a:lnTo>
                    <a:lnTo>
                      <a:pt x="30" y="232"/>
                    </a:lnTo>
                    <a:lnTo>
                      <a:pt x="24" y="228"/>
                    </a:lnTo>
                    <a:lnTo>
                      <a:pt x="20" y="226"/>
                    </a:lnTo>
                    <a:lnTo>
                      <a:pt x="14" y="222"/>
                    </a:lnTo>
                    <a:lnTo>
                      <a:pt x="12" y="220"/>
                    </a:lnTo>
                    <a:lnTo>
                      <a:pt x="4" y="206"/>
                    </a:lnTo>
                    <a:lnTo>
                      <a:pt x="4" y="202"/>
                    </a:lnTo>
                    <a:lnTo>
                      <a:pt x="0" y="186"/>
                    </a:lnTo>
                    <a:lnTo>
                      <a:pt x="2" y="174"/>
                    </a:lnTo>
                    <a:lnTo>
                      <a:pt x="2" y="170"/>
                    </a:lnTo>
                    <a:lnTo>
                      <a:pt x="4" y="166"/>
                    </a:lnTo>
                    <a:lnTo>
                      <a:pt x="4" y="162"/>
                    </a:lnTo>
                    <a:lnTo>
                      <a:pt x="10" y="156"/>
                    </a:lnTo>
                    <a:lnTo>
                      <a:pt x="10" y="152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2" y="140"/>
                    </a:lnTo>
                    <a:lnTo>
                      <a:pt x="14" y="138"/>
                    </a:lnTo>
                    <a:lnTo>
                      <a:pt x="16" y="138"/>
                    </a:lnTo>
                    <a:lnTo>
                      <a:pt x="18" y="140"/>
                    </a:lnTo>
                    <a:lnTo>
                      <a:pt x="20" y="142"/>
                    </a:lnTo>
                    <a:lnTo>
                      <a:pt x="24" y="144"/>
                    </a:lnTo>
                    <a:lnTo>
                      <a:pt x="24" y="146"/>
                    </a:lnTo>
                    <a:lnTo>
                      <a:pt x="26" y="150"/>
                    </a:lnTo>
                    <a:lnTo>
                      <a:pt x="26" y="156"/>
                    </a:lnTo>
                    <a:lnTo>
                      <a:pt x="24" y="158"/>
                    </a:lnTo>
                    <a:lnTo>
                      <a:pt x="22" y="160"/>
                    </a:lnTo>
                    <a:lnTo>
                      <a:pt x="20" y="164"/>
                    </a:lnTo>
                    <a:lnTo>
                      <a:pt x="16" y="170"/>
                    </a:lnTo>
                    <a:lnTo>
                      <a:pt x="16" y="174"/>
                    </a:lnTo>
                    <a:lnTo>
                      <a:pt x="18" y="178"/>
                    </a:lnTo>
                    <a:lnTo>
                      <a:pt x="20" y="182"/>
                    </a:lnTo>
                    <a:lnTo>
                      <a:pt x="22" y="184"/>
                    </a:lnTo>
                    <a:lnTo>
                      <a:pt x="24" y="186"/>
                    </a:lnTo>
                    <a:lnTo>
                      <a:pt x="28" y="186"/>
                    </a:lnTo>
                    <a:lnTo>
                      <a:pt x="32" y="186"/>
                    </a:lnTo>
                    <a:lnTo>
                      <a:pt x="34" y="186"/>
                    </a:lnTo>
                    <a:lnTo>
                      <a:pt x="38" y="186"/>
                    </a:lnTo>
                    <a:lnTo>
                      <a:pt x="42" y="184"/>
                    </a:lnTo>
                    <a:lnTo>
                      <a:pt x="68" y="158"/>
                    </a:lnTo>
                    <a:lnTo>
                      <a:pt x="70" y="154"/>
                    </a:lnTo>
                    <a:lnTo>
                      <a:pt x="72" y="150"/>
                    </a:lnTo>
                    <a:lnTo>
                      <a:pt x="72" y="148"/>
                    </a:lnTo>
                    <a:lnTo>
                      <a:pt x="72" y="144"/>
                    </a:lnTo>
                    <a:lnTo>
                      <a:pt x="72" y="142"/>
                    </a:lnTo>
                    <a:lnTo>
                      <a:pt x="70" y="140"/>
                    </a:lnTo>
                    <a:lnTo>
                      <a:pt x="68" y="138"/>
                    </a:lnTo>
                    <a:lnTo>
                      <a:pt x="64" y="138"/>
                    </a:lnTo>
                    <a:lnTo>
                      <a:pt x="28" y="134"/>
                    </a:lnTo>
                    <a:lnTo>
                      <a:pt x="16" y="128"/>
                    </a:lnTo>
                    <a:lnTo>
                      <a:pt x="14" y="128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10" y="114"/>
                    </a:lnTo>
                    <a:lnTo>
                      <a:pt x="14" y="108"/>
                    </a:lnTo>
                    <a:lnTo>
                      <a:pt x="20" y="102"/>
                    </a:lnTo>
                    <a:lnTo>
                      <a:pt x="26" y="102"/>
                    </a:lnTo>
                    <a:lnTo>
                      <a:pt x="28" y="100"/>
                    </a:lnTo>
                    <a:lnTo>
                      <a:pt x="28" y="96"/>
                    </a:lnTo>
                    <a:lnTo>
                      <a:pt x="26" y="90"/>
                    </a:lnTo>
                    <a:lnTo>
                      <a:pt x="24" y="88"/>
                    </a:lnTo>
                    <a:lnTo>
                      <a:pt x="22" y="80"/>
                    </a:lnTo>
                    <a:lnTo>
                      <a:pt x="22" y="76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28" y="66"/>
                    </a:lnTo>
                    <a:lnTo>
                      <a:pt x="34" y="64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2" y="66"/>
                    </a:lnTo>
                    <a:lnTo>
                      <a:pt x="44" y="70"/>
                    </a:lnTo>
                    <a:lnTo>
                      <a:pt x="48" y="80"/>
                    </a:lnTo>
                    <a:lnTo>
                      <a:pt x="48" y="84"/>
                    </a:lnTo>
                    <a:lnTo>
                      <a:pt x="50" y="90"/>
                    </a:lnTo>
                    <a:lnTo>
                      <a:pt x="48" y="92"/>
                    </a:lnTo>
                    <a:lnTo>
                      <a:pt x="48" y="94"/>
                    </a:lnTo>
                    <a:lnTo>
                      <a:pt x="44" y="98"/>
                    </a:lnTo>
                    <a:lnTo>
                      <a:pt x="42" y="102"/>
                    </a:lnTo>
                    <a:lnTo>
                      <a:pt x="40" y="104"/>
                    </a:lnTo>
                    <a:lnTo>
                      <a:pt x="38" y="106"/>
                    </a:lnTo>
                    <a:lnTo>
                      <a:pt x="36" y="108"/>
                    </a:lnTo>
                    <a:lnTo>
                      <a:pt x="36" y="110"/>
                    </a:lnTo>
                    <a:lnTo>
                      <a:pt x="38" y="112"/>
                    </a:lnTo>
                    <a:lnTo>
                      <a:pt x="40" y="114"/>
                    </a:lnTo>
                    <a:lnTo>
                      <a:pt x="48" y="116"/>
                    </a:lnTo>
                    <a:lnTo>
                      <a:pt x="52" y="118"/>
                    </a:lnTo>
                    <a:lnTo>
                      <a:pt x="58" y="118"/>
                    </a:lnTo>
                    <a:lnTo>
                      <a:pt x="68" y="116"/>
                    </a:lnTo>
                    <a:lnTo>
                      <a:pt x="72" y="114"/>
                    </a:lnTo>
                    <a:lnTo>
                      <a:pt x="76" y="112"/>
                    </a:lnTo>
                    <a:lnTo>
                      <a:pt x="78" y="110"/>
                    </a:lnTo>
                    <a:lnTo>
                      <a:pt x="80" y="108"/>
                    </a:lnTo>
                    <a:lnTo>
                      <a:pt x="82" y="104"/>
                    </a:lnTo>
                    <a:lnTo>
                      <a:pt x="82" y="102"/>
                    </a:lnTo>
                    <a:lnTo>
                      <a:pt x="82" y="98"/>
                    </a:lnTo>
                    <a:lnTo>
                      <a:pt x="76" y="88"/>
                    </a:lnTo>
                    <a:lnTo>
                      <a:pt x="72" y="82"/>
                    </a:lnTo>
                    <a:lnTo>
                      <a:pt x="68" y="74"/>
                    </a:lnTo>
                    <a:lnTo>
                      <a:pt x="68" y="70"/>
                    </a:lnTo>
                    <a:lnTo>
                      <a:pt x="66" y="64"/>
                    </a:lnTo>
                    <a:lnTo>
                      <a:pt x="66" y="60"/>
                    </a:lnTo>
                    <a:lnTo>
                      <a:pt x="68" y="58"/>
                    </a:lnTo>
                    <a:lnTo>
                      <a:pt x="70" y="56"/>
                    </a:lnTo>
                    <a:lnTo>
                      <a:pt x="72" y="52"/>
                    </a:lnTo>
                    <a:lnTo>
                      <a:pt x="74" y="50"/>
                    </a:lnTo>
                    <a:lnTo>
                      <a:pt x="74" y="46"/>
                    </a:lnTo>
                    <a:lnTo>
                      <a:pt x="72" y="42"/>
                    </a:lnTo>
                    <a:lnTo>
                      <a:pt x="68" y="36"/>
                    </a:lnTo>
                    <a:lnTo>
                      <a:pt x="66" y="32"/>
                    </a:lnTo>
                    <a:lnTo>
                      <a:pt x="62" y="28"/>
                    </a:lnTo>
                    <a:lnTo>
                      <a:pt x="60" y="24"/>
                    </a:lnTo>
                    <a:lnTo>
                      <a:pt x="60" y="20"/>
                    </a:lnTo>
                    <a:lnTo>
                      <a:pt x="58" y="16"/>
                    </a:lnTo>
                    <a:lnTo>
                      <a:pt x="58" y="12"/>
                    </a:lnTo>
                    <a:lnTo>
                      <a:pt x="60" y="10"/>
                    </a:lnTo>
                    <a:lnTo>
                      <a:pt x="62" y="6"/>
                    </a:lnTo>
                    <a:lnTo>
                      <a:pt x="64" y="4"/>
                    </a:lnTo>
                    <a:lnTo>
                      <a:pt x="68" y="2"/>
                    </a:lnTo>
                    <a:lnTo>
                      <a:pt x="72" y="0"/>
                    </a:lnTo>
                    <a:lnTo>
                      <a:pt x="76" y="2"/>
                    </a:lnTo>
                    <a:lnTo>
                      <a:pt x="80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8" y="10"/>
                    </a:lnTo>
                    <a:lnTo>
                      <a:pt x="90" y="14"/>
                    </a:lnTo>
                    <a:lnTo>
                      <a:pt x="98" y="44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6" y="44"/>
                    </a:lnTo>
                    <a:lnTo>
                      <a:pt x="110" y="44"/>
                    </a:lnTo>
                    <a:lnTo>
                      <a:pt x="114" y="36"/>
                    </a:lnTo>
                    <a:lnTo>
                      <a:pt x="116" y="34"/>
                    </a:lnTo>
                    <a:lnTo>
                      <a:pt x="120" y="34"/>
                    </a:lnTo>
                    <a:lnTo>
                      <a:pt x="124" y="32"/>
                    </a:lnTo>
                    <a:lnTo>
                      <a:pt x="126" y="30"/>
                    </a:lnTo>
                    <a:lnTo>
                      <a:pt x="130" y="30"/>
                    </a:lnTo>
                    <a:lnTo>
                      <a:pt x="132" y="28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4" y="24"/>
                    </a:lnTo>
                    <a:lnTo>
                      <a:pt x="146" y="24"/>
                    </a:lnTo>
                    <a:lnTo>
                      <a:pt x="148" y="28"/>
                    </a:lnTo>
                    <a:lnTo>
                      <a:pt x="152" y="30"/>
                    </a:lnTo>
                    <a:lnTo>
                      <a:pt x="154" y="32"/>
                    </a:lnTo>
                    <a:lnTo>
                      <a:pt x="156" y="34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2" y="34"/>
                    </a:lnTo>
                    <a:lnTo>
                      <a:pt x="164" y="32"/>
                    </a:lnTo>
                    <a:lnTo>
                      <a:pt x="166" y="28"/>
                    </a:lnTo>
                    <a:lnTo>
                      <a:pt x="166" y="24"/>
                    </a:lnTo>
                    <a:lnTo>
                      <a:pt x="166" y="2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8" name="Freeform 13"/>
              <p:cNvSpPr>
                <a:spLocks/>
              </p:cNvSpPr>
              <p:nvPr/>
            </p:nvSpPr>
            <p:spPr bwMode="auto">
              <a:xfrm>
                <a:off x="2662" y="635"/>
                <a:ext cx="340" cy="156"/>
              </a:xfrm>
              <a:custGeom>
                <a:avLst/>
                <a:gdLst>
                  <a:gd name="T0" fmla="*/ 32 w 340"/>
                  <a:gd name="T1" fmla="*/ 30 h 156"/>
                  <a:gd name="T2" fmla="*/ 40 w 340"/>
                  <a:gd name="T3" fmla="*/ 14 h 156"/>
                  <a:gd name="T4" fmla="*/ 58 w 340"/>
                  <a:gd name="T5" fmla="*/ 10 h 156"/>
                  <a:gd name="T6" fmla="*/ 66 w 340"/>
                  <a:gd name="T7" fmla="*/ 10 h 156"/>
                  <a:gd name="T8" fmla="*/ 72 w 340"/>
                  <a:gd name="T9" fmla="*/ 16 h 156"/>
                  <a:gd name="T10" fmla="*/ 80 w 340"/>
                  <a:gd name="T11" fmla="*/ 28 h 156"/>
                  <a:gd name="T12" fmla="*/ 90 w 340"/>
                  <a:gd name="T13" fmla="*/ 28 h 156"/>
                  <a:gd name="T14" fmla="*/ 98 w 340"/>
                  <a:gd name="T15" fmla="*/ 34 h 156"/>
                  <a:gd name="T16" fmla="*/ 102 w 340"/>
                  <a:gd name="T17" fmla="*/ 32 h 156"/>
                  <a:gd name="T18" fmla="*/ 106 w 340"/>
                  <a:gd name="T19" fmla="*/ 36 h 156"/>
                  <a:gd name="T20" fmla="*/ 112 w 340"/>
                  <a:gd name="T21" fmla="*/ 42 h 156"/>
                  <a:gd name="T22" fmla="*/ 118 w 340"/>
                  <a:gd name="T23" fmla="*/ 44 h 156"/>
                  <a:gd name="T24" fmla="*/ 128 w 340"/>
                  <a:gd name="T25" fmla="*/ 44 h 156"/>
                  <a:gd name="T26" fmla="*/ 140 w 340"/>
                  <a:gd name="T27" fmla="*/ 40 h 156"/>
                  <a:gd name="T28" fmla="*/ 146 w 340"/>
                  <a:gd name="T29" fmla="*/ 38 h 156"/>
                  <a:gd name="T30" fmla="*/ 154 w 340"/>
                  <a:gd name="T31" fmla="*/ 34 h 156"/>
                  <a:gd name="T32" fmla="*/ 166 w 340"/>
                  <a:gd name="T33" fmla="*/ 34 h 156"/>
                  <a:gd name="T34" fmla="*/ 172 w 340"/>
                  <a:gd name="T35" fmla="*/ 26 h 156"/>
                  <a:gd name="T36" fmla="*/ 182 w 340"/>
                  <a:gd name="T37" fmla="*/ 18 h 156"/>
                  <a:gd name="T38" fmla="*/ 196 w 340"/>
                  <a:gd name="T39" fmla="*/ 6 h 156"/>
                  <a:gd name="T40" fmla="*/ 198 w 340"/>
                  <a:gd name="T41" fmla="*/ 0 h 156"/>
                  <a:gd name="T42" fmla="*/ 308 w 340"/>
                  <a:gd name="T43" fmla="*/ 62 h 156"/>
                  <a:gd name="T44" fmla="*/ 340 w 340"/>
                  <a:gd name="T45" fmla="*/ 154 h 156"/>
                  <a:gd name="T46" fmla="*/ 18 w 340"/>
                  <a:gd name="T47" fmla="*/ 150 h 156"/>
                  <a:gd name="T48" fmla="*/ 14 w 340"/>
                  <a:gd name="T49" fmla="*/ 148 h 156"/>
                  <a:gd name="T50" fmla="*/ 18 w 340"/>
                  <a:gd name="T51" fmla="*/ 144 h 156"/>
                  <a:gd name="T52" fmla="*/ 14 w 340"/>
                  <a:gd name="T53" fmla="*/ 136 h 156"/>
                  <a:gd name="T54" fmla="*/ 4 w 340"/>
                  <a:gd name="T55" fmla="*/ 126 h 156"/>
                  <a:gd name="T56" fmla="*/ 2 w 340"/>
                  <a:gd name="T57" fmla="*/ 122 h 156"/>
                  <a:gd name="T58" fmla="*/ 2 w 340"/>
                  <a:gd name="T59" fmla="*/ 116 h 156"/>
                  <a:gd name="T60" fmla="*/ 2 w 340"/>
                  <a:gd name="T61" fmla="*/ 108 h 156"/>
                  <a:gd name="T62" fmla="*/ 6 w 340"/>
                  <a:gd name="T63" fmla="*/ 102 h 156"/>
                  <a:gd name="T64" fmla="*/ 12 w 340"/>
                  <a:gd name="T65" fmla="*/ 92 h 156"/>
                  <a:gd name="T66" fmla="*/ 14 w 340"/>
                  <a:gd name="T67" fmla="*/ 84 h 156"/>
                  <a:gd name="T68" fmla="*/ 16 w 340"/>
                  <a:gd name="T69" fmla="*/ 80 h 156"/>
                  <a:gd name="T70" fmla="*/ 12 w 340"/>
                  <a:gd name="T71" fmla="*/ 72 h 156"/>
                  <a:gd name="T72" fmla="*/ 14 w 340"/>
                  <a:gd name="T73" fmla="*/ 64 h 156"/>
                  <a:gd name="T74" fmla="*/ 10 w 340"/>
                  <a:gd name="T75" fmla="*/ 54 h 156"/>
                  <a:gd name="T76" fmla="*/ 6 w 340"/>
                  <a:gd name="T77" fmla="*/ 52 h 156"/>
                  <a:gd name="T78" fmla="*/ 10 w 340"/>
                  <a:gd name="T79" fmla="*/ 44 h 156"/>
                  <a:gd name="T80" fmla="*/ 16 w 340"/>
                  <a:gd name="T81" fmla="*/ 38 h 156"/>
                  <a:gd name="T82" fmla="*/ 24 w 340"/>
                  <a:gd name="T83" fmla="*/ 34 h 15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40" h="156">
                    <a:moveTo>
                      <a:pt x="24" y="34"/>
                    </a:moveTo>
                    <a:lnTo>
                      <a:pt x="32" y="30"/>
                    </a:lnTo>
                    <a:lnTo>
                      <a:pt x="38" y="22"/>
                    </a:lnTo>
                    <a:lnTo>
                      <a:pt x="40" y="14"/>
                    </a:lnTo>
                    <a:lnTo>
                      <a:pt x="44" y="10"/>
                    </a:lnTo>
                    <a:lnTo>
                      <a:pt x="58" y="10"/>
                    </a:lnTo>
                    <a:lnTo>
                      <a:pt x="62" y="8"/>
                    </a:lnTo>
                    <a:lnTo>
                      <a:pt x="66" y="10"/>
                    </a:lnTo>
                    <a:lnTo>
                      <a:pt x="70" y="12"/>
                    </a:lnTo>
                    <a:lnTo>
                      <a:pt x="72" y="16"/>
                    </a:lnTo>
                    <a:lnTo>
                      <a:pt x="78" y="24"/>
                    </a:lnTo>
                    <a:lnTo>
                      <a:pt x="80" y="28"/>
                    </a:lnTo>
                    <a:lnTo>
                      <a:pt x="84" y="28"/>
                    </a:lnTo>
                    <a:lnTo>
                      <a:pt x="90" y="28"/>
                    </a:lnTo>
                    <a:lnTo>
                      <a:pt x="94" y="30"/>
                    </a:lnTo>
                    <a:lnTo>
                      <a:pt x="98" y="34"/>
                    </a:lnTo>
                    <a:lnTo>
                      <a:pt x="100" y="34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6" y="36"/>
                    </a:lnTo>
                    <a:lnTo>
                      <a:pt x="108" y="40"/>
                    </a:lnTo>
                    <a:lnTo>
                      <a:pt x="112" y="42"/>
                    </a:lnTo>
                    <a:lnTo>
                      <a:pt x="118" y="46"/>
                    </a:lnTo>
                    <a:lnTo>
                      <a:pt x="118" y="44"/>
                    </a:lnTo>
                    <a:lnTo>
                      <a:pt x="122" y="44"/>
                    </a:lnTo>
                    <a:lnTo>
                      <a:pt x="128" y="44"/>
                    </a:lnTo>
                    <a:lnTo>
                      <a:pt x="132" y="40"/>
                    </a:lnTo>
                    <a:lnTo>
                      <a:pt x="140" y="40"/>
                    </a:lnTo>
                    <a:lnTo>
                      <a:pt x="144" y="36"/>
                    </a:lnTo>
                    <a:lnTo>
                      <a:pt x="146" y="38"/>
                    </a:lnTo>
                    <a:lnTo>
                      <a:pt x="152" y="38"/>
                    </a:lnTo>
                    <a:lnTo>
                      <a:pt x="154" y="34"/>
                    </a:lnTo>
                    <a:lnTo>
                      <a:pt x="160" y="34"/>
                    </a:lnTo>
                    <a:lnTo>
                      <a:pt x="166" y="34"/>
                    </a:lnTo>
                    <a:lnTo>
                      <a:pt x="170" y="32"/>
                    </a:lnTo>
                    <a:lnTo>
                      <a:pt x="172" y="26"/>
                    </a:lnTo>
                    <a:lnTo>
                      <a:pt x="180" y="18"/>
                    </a:lnTo>
                    <a:lnTo>
                      <a:pt x="182" y="18"/>
                    </a:lnTo>
                    <a:lnTo>
                      <a:pt x="192" y="10"/>
                    </a:lnTo>
                    <a:lnTo>
                      <a:pt x="196" y="6"/>
                    </a:lnTo>
                    <a:lnTo>
                      <a:pt x="194" y="2"/>
                    </a:lnTo>
                    <a:lnTo>
                      <a:pt x="198" y="0"/>
                    </a:lnTo>
                    <a:lnTo>
                      <a:pt x="308" y="0"/>
                    </a:lnTo>
                    <a:lnTo>
                      <a:pt x="308" y="62"/>
                    </a:lnTo>
                    <a:lnTo>
                      <a:pt x="338" y="62"/>
                    </a:lnTo>
                    <a:lnTo>
                      <a:pt x="340" y="154"/>
                    </a:lnTo>
                    <a:lnTo>
                      <a:pt x="24" y="156"/>
                    </a:lnTo>
                    <a:lnTo>
                      <a:pt x="18" y="150"/>
                    </a:lnTo>
                    <a:lnTo>
                      <a:pt x="16" y="150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18" y="144"/>
                    </a:lnTo>
                    <a:lnTo>
                      <a:pt x="12" y="140"/>
                    </a:lnTo>
                    <a:lnTo>
                      <a:pt x="14" y="136"/>
                    </a:lnTo>
                    <a:lnTo>
                      <a:pt x="8" y="130"/>
                    </a:lnTo>
                    <a:lnTo>
                      <a:pt x="4" y="126"/>
                    </a:lnTo>
                    <a:lnTo>
                      <a:pt x="4" y="122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2" y="116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4"/>
                    </a:lnTo>
                    <a:lnTo>
                      <a:pt x="6" y="102"/>
                    </a:lnTo>
                    <a:lnTo>
                      <a:pt x="10" y="98"/>
                    </a:lnTo>
                    <a:lnTo>
                      <a:pt x="12" y="92"/>
                    </a:lnTo>
                    <a:lnTo>
                      <a:pt x="16" y="86"/>
                    </a:lnTo>
                    <a:lnTo>
                      <a:pt x="14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4" y="64"/>
                    </a:lnTo>
                    <a:lnTo>
                      <a:pt x="14" y="60"/>
                    </a:lnTo>
                    <a:lnTo>
                      <a:pt x="10" y="54"/>
                    </a:lnTo>
                    <a:lnTo>
                      <a:pt x="8" y="54"/>
                    </a:lnTo>
                    <a:lnTo>
                      <a:pt x="6" y="52"/>
                    </a:lnTo>
                    <a:lnTo>
                      <a:pt x="8" y="46"/>
                    </a:lnTo>
                    <a:lnTo>
                      <a:pt x="10" y="44"/>
                    </a:lnTo>
                    <a:lnTo>
                      <a:pt x="12" y="42"/>
                    </a:lnTo>
                    <a:lnTo>
                      <a:pt x="16" y="38"/>
                    </a:lnTo>
                    <a:lnTo>
                      <a:pt x="24" y="3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09" name="Freeform 14"/>
              <p:cNvSpPr>
                <a:spLocks/>
              </p:cNvSpPr>
              <p:nvPr/>
            </p:nvSpPr>
            <p:spPr bwMode="auto">
              <a:xfrm>
                <a:off x="3551" y="622"/>
                <a:ext cx="238" cy="206"/>
              </a:xfrm>
              <a:custGeom>
                <a:avLst/>
                <a:gdLst>
                  <a:gd name="T0" fmla="*/ 10 w 238"/>
                  <a:gd name="T1" fmla="*/ 0 h 206"/>
                  <a:gd name="T2" fmla="*/ 228 w 238"/>
                  <a:gd name="T3" fmla="*/ 0 h 206"/>
                  <a:gd name="T4" fmla="*/ 228 w 238"/>
                  <a:gd name="T5" fmla="*/ 12 h 206"/>
                  <a:gd name="T6" fmla="*/ 236 w 238"/>
                  <a:gd name="T7" fmla="*/ 12 h 206"/>
                  <a:gd name="T8" fmla="*/ 238 w 238"/>
                  <a:gd name="T9" fmla="*/ 206 h 206"/>
                  <a:gd name="T10" fmla="*/ 114 w 238"/>
                  <a:gd name="T11" fmla="*/ 206 h 206"/>
                  <a:gd name="T12" fmla="*/ 112 w 238"/>
                  <a:gd name="T13" fmla="*/ 174 h 206"/>
                  <a:gd name="T14" fmla="*/ 0 w 238"/>
                  <a:gd name="T15" fmla="*/ 176 h 206"/>
                  <a:gd name="T16" fmla="*/ 0 w 238"/>
                  <a:gd name="T17" fmla="*/ 112 h 206"/>
                  <a:gd name="T18" fmla="*/ 10 w 238"/>
                  <a:gd name="T19" fmla="*/ 112 h 206"/>
                  <a:gd name="T20" fmla="*/ 10 w 238"/>
                  <a:gd name="T21" fmla="*/ 0 h 206"/>
                  <a:gd name="T22" fmla="*/ 10 w 238"/>
                  <a:gd name="T23" fmla="*/ 0 h 206"/>
                  <a:gd name="T24" fmla="*/ 10 w 238"/>
                  <a:gd name="T25" fmla="*/ 0 h 2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8" h="206">
                    <a:moveTo>
                      <a:pt x="10" y="0"/>
                    </a:moveTo>
                    <a:lnTo>
                      <a:pt x="228" y="0"/>
                    </a:lnTo>
                    <a:lnTo>
                      <a:pt x="228" y="12"/>
                    </a:lnTo>
                    <a:lnTo>
                      <a:pt x="236" y="12"/>
                    </a:lnTo>
                    <a:lnTo>
                      <a:pt x="238" y="206"/>
                    </a:lnTo>
                    <a:lnTo>
                      <a:pt x="114" y="206"/>
                    </a:lnTo>
                    <a:lnTo>
                      <a:pt x="112" y="174"/>
                    </a:lnTo>
                    <a:lnTo>
                      <a:pt x="0" y="176"/>
                    </a:lnTo>
                    <a:lnTo>
                      <a:pt x="0" y="112"/>
                    </a:lnTo>
                    <a:lnTo>
                      <a:pt x="10" y="11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0" name="Freeform 15"/>
              <p:cNvSpPr>
                <a:spLocks/>
              </p:cNvSpPr>
              <p:nvPr/>
            </p:nvSpPr>
            <p:spPr bwMode="auto">
              <a:xfrm>
                <a:off x="3250" y="734"/>
                <a:ext cx="301" cy="164"/>
              </a:xfrm>
              <a:custGeom>
                <a:avLst/>
                <a:gdLst>
                  <a:gd name="T0" fmla="*/ 94 w 301"/>
                  <a:gd name="T1" fmla="*/ 0 h 164"/>
                  <a:gd name="T2" fmla="*/ 301 w 301"/>
                  <a:gd name="T3" fmla="*/ 0 h 164"/>
                  <a:gd name="T4" fmla="*/ 301 w 301"/>
                  <a:gd name="T5" fmla="*/ 72 h 164"/>
                  <a:gd name="T6" fmla="*/ 269 w 301"/>
                  <a:gd name="T7" fmla="*/ 72 h 164"/>
                  <a:gd name="T8" fmla="*/ 267 w 301"/>
                  <a:gd name="T9" fmla="*/ 144 h 164"/>
                  <a:gd name="T10" fmla="*/ 247 w 301"/>
                  <a:gd name="T11" fmla="*/ 142 h 164"/>
                  <a:gd name="T12" fmla="*/ 247 w 301"/>
                  <a:gd name="T13" fmla="*/ 164 h 164"/>
                  <a:gd name="T14" fmla="*/ 187 w 301"/>
                  <a:gd name="T15" fmla="*/ 164 h 164"/>
                  <a:gd name="T16" fmla="*/ 187 w 301"/>
                  <a:gd name="T17" fmla="*/ 154 h 164"/>
                  <a:gd name="T18" fmla="*/ 0 w 301"/>
                  <a:gd name="T19" fmla="*/ 154 h 164"/>
                  <a:gd name="T20" fmla="*/ 0 w 301"/>
                  <a:gd name="T21" fmla="*/ 0 h 164"/>
                  <a:gd name="T22" fmla="*/ 94 w 301"/>
                  <a:gd name="T23" fmla="*/ 0 h 164"/>
                  <a:gd name="T24" fmla="*/ 94 w 301"/>
                  <a:gd name="T25" fmla="*/ 0 h 1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1" h="164">
                    <a:moveTo>
                      <a:pt x="94" y="0"/>
                    </a:moveTo>
                    <a:lnTo>
                      <a:pt x="301" y="0"/>
                    </a:lnTo>
                    <a:lnTo>
                      <a:pt x="301" y="72"/>
                    </a:lnTo>
                    <a:lnTo>
                      <a:pt x="269" y="72"/>
                    </a:lnTo>
                    <a:lnTo>
                      <a:pt x="267" y="144"/>
                    </a:lnTo>
                    <a:lnTo>
                      <a:pt x="247" y="142"/>
                    </a:lnTo>
                    <a:lnTo>
                      <a:pt x="247" y="164"/>
                    </a:lnTo>
                    <a:lnTo>
                      <a:pt x="187" y="164"/>
                    </a:lnTo>
                    <a:lnTo>
                      <a:pt x="187" y="154"/>
                    </a:lnTo>
                    <a:lnTo>
                      <a:pt x="0" y="154"/>
                    </a:lnTo>
                    <a:lnTo>
                      <a:pt x="0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1" name="Freeform 16"/>
              <p:cNvSpPr>
                <a:spLocks/>
              </p:cNvSpPr>
              <p:nvPr/>
            </p:nvSpPr>
            <p:spPr bwMode="auto">
              <a:xfrm>
                <a:off x="2969" y="796"/>
                <a:ext cx="282" cy="278"/>
              </a:xfrm>
              <a:custGeom>
                <a:avLst/>
                <a:gdLst>
                  <a:gd name="T0" fmla="*/ 0 w 282"/>
                  <a:gd name="T1" fmla="*/ 0 h 278"/>
                  <a:gd name="T2" fmla="*/ 144 w 282"/>
                  <a:gd name="T3" fmla="*/ 0 h 278"/>
                  <a:gd name="T4" fmla="*/ 144 w 282"/>
                  <a:gd name="T5" fmla="*/ 4 h 278"/>
                  <a:gd name="T6" fmla="*/ 148 w 282"/>
                  <a:gd name="T7" fmla="*/ 6 h 278"/>
                  <a:gd name="T8" fmla="*/ 154 w 282"/>
                  <a:gd name="T9" fmla="*/ 12 h 278"/>
                  <a:gd name="T10" fmla="*/ 156 w 282"/>
                  <a:gd name="T11" fmla="*/ 16 h 278"/>
                  <a:gd name="T12" fmla="*/ 166 w 282"/>
                  <a:gd name="T13" fmla="*/ 18 h 278"/>
                  <a:gd name="T14" fmla="*/ 168 w 282"/>
                  <a:gd name="T15" fmla="*/ 22 h 278"/>
                  <a:gd name="T16" fmla="*/ 172 w 282"/>
                  <a:gd name="T17" fmla="*/ 24 h 278"/>
                  <a:gd name="T18" fmla="*/ 178 w 282"/>
                  <a:gd name="T19" fmla="*/ 24 h 278"/>
                  <a:gd name="T20" fmla="*/ 180 w 282"/>
                  <a:gd name="T21" fmla="*/ 22 h 278"/>
                  <a:gd name="T22" fmla="*/ 184 w 282"/>
                  <a:gd name="T23" fmla="*/ 24 h 278"/>
                  <a:gd name="T24" fmla="*/ 186 w 282"/>
                  <a:gd name="T25" fmla="*/ 20 h 278"/>
                  <a:gd name="T26" fmla="*/ 192 w 282"/>
                  <a:gd name="T27" fmla="*/ 22 h 278"/>
                  <a:gd name="T28" fmla="*/ 196 w 282"/>
                  <a:gd name="T29" fmla="*/ 22 h 278"/>
                  <a:gd name="T30" fmla="*/ 202 w 282"/>
                  <a:gd name="T31" fmla="*/ 24 h 278"/>
                  <a:gd name="T32" fmla="*/ 208 w 282"/>
                  <a:gd name="T33" fmla="*/ 24 h 278"/>
                  <a:gd name="T34" fmla="*/ 214 w 282"/>
                  <a:gd name="T35" fmla="*/ 22 h 278"/>
                  <a:gd name="T36" fmla="*/ 216 w 282"/>
                  <a:gd name="T37" fmla="*/ 24 h 278"/>
                  <a:gd name="T38" fmla="*/ 224 w 282"/>
                  <a:gd name="T39" fmla="*/ 22 h 278"/>
                  <a:gd name="T40" fmla="*/ 228 w 282"/>
                  <a:gd name="T41" fmla="*/ 22 h 278"/>
                  <a:gd name="T42" fmla="*/ 232 w 282"/>
                  <a:gd name="T43" fmla="*/ 20 h 278"/>
                  <a:gd name="T44" fmla="*/ 236 w 282"/>
                  <a:gd name="T45" fmla="*/ 22 h 278"/>
                  <a:gd name="T46" fmla="*/ 240 w 282"/>
                  <a:gd name="T47" fmla="*/ 24 h 278"/>
                  <a:gd name="T48" fmla="*/ 238 w 282"/>
                  <a:gd name="T49" fmla="*/ 26 h 278"/>
                  <a:gd name="T50" fmla="*/ 242 w 282"/>
                  <a:gd name="T51" fmla="*/ 26 h 278"/>
                  <a:gd name="T52" fmla="*/ 244 w 282"/>
                  <a:gd name="T53" fmla="*/ 30 h 278"/>
                  <a:gd name="T54" fmla="*/ 248 w 282"/>
                  <a:gd name="T55" fmla="*/ 30 h 278"/>
                  <a:gd name="T56" fmla="*/ 250 w 282"/>
                  <a:gd name="T57" fmla="*/ 26 h 278"/>
                  <a:gd name="T58" fmla="*/ 252 w 282"/>
                  <a:gd name="T59" fmla="*/ 26 h 278"/>
                  <a:gd name="T60" fmla="*/ 254 w 282"/>
                  <a:gd name="T61" fmla="*/ 30 h 278"/>
                  <a:gd name="T62" fmla="*/ 256 w 282"/>
                  <a:gd name="T63" fmla="*/ 34 h 278"/>
                  <a:gd name="T64" fmla="*/ 256 w 282"/>
                  <a:gd name="T65" fmla="*/ 34 h 278"/>
                  <a:gd name="T66" fmla="*/ 258 w 282"/>
                  <a:gd name="T67" fmla="*/ 32 h 278"/>
                  <a:gd name="T68" fmla="*/ 260 w 282"/>
                  <a:gd name="T69" fmla="*/ 32 h 278"/>
                  <a:gd name="T70" fmla="*/ 264 w 282"/>
                  <a:gd name="T71" fmla="*/ 34 h 278"/>
                  <a:gd name="T72" fmla="*/ 268 w 282"/>
                  <a:gd name="T73" fmla="*/ 36 h 278"/>
                  <a:gd name="T74" fmla="*/ 280 w 282"/>
                  <a:gd name="T75" fmla="*/ 44 h 278"/>
                  <a:gd name="T76" fmla="*/ 282 w 282"/>
                  <a:gd name="T77" fmla="*/ 278 h 278"/>
                  <a:gd name="T78" fmla="*/ 126 w 282"/>
                  <a:gd name="T79" fmla="*/ 278 h 278"/>
                  <a:gd name="T80" fmla="*/ 126 w 282"/>
                  <a:gd name="T81" fmla="*/ 258 h 278"/>
                  <a:gd name="T82" fmla="*/ 2 w 282"/>
                  <a:gd name="T83" fmla="*/ 256 h 278"/>
                  <a:gd name="T84" fmla="*/ 0 w 282"/>
                  <a:gd name="T85" fmla="*/ 0 h 278"/>
                  <a:gd name="T86" fmla="*/ 0 w 282"/>
                  <a:gd name="T87" fmla="*/ 0 h 278"/>
                  <a:gd name="T88" fmla="*/ 0 w 282"/>
                  <a:gd name="T89" fmla="*/ 0 h 2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82" h="278">
                    <a:moveTo>
                      <a:pt x="0" y="0"/>
                    </a:moveTo>
                    <a:lnTo>
                      <a:pt x="144" y="0"/>
                    </a:lnTo>
                    <a:lnTo>
                      <a:pt x="144" y="4"/>
                    </a:lnTo>
                    <a:lnTo>
                      <a:pt x="148" y="6"/>
                    </a:lnTo>
                    <a:lnTo>
                      <a:pt x="154" y="12"/>
                    </a:lnTo>
                    <a:lnTo>
                      <a:pt x="156" y="16"/>
                    </a:lnTo>
                    <a:lnTo>
                      <a:pt x="166" y="18"/>
                    </a:lnTo>
                    <a:lnTo>
                      <a:pt x="168" y="22"/>
                    </a:lnTo>
                    <a:lnTo>
                      <a:pt x="172" y="24"/>
                    </a:lnTo>
                    <a:lnTo>
                      <a:pt x="178" y="24"/>
                    </a:lnTo>
                    <a:lnTo>
                      <a:pt x="180" y="22"/>
                    </a:lnTo>
                    <a:lnTo>
                      <a:pt x="184" y="24"/>
                    </a:lnTo>
                    <a:lnTo>
                      <a:pt x="186" y="20"/>
                    </a:lnTo>
                    <a:lnTo>
                      <a:pt x="192" y="22"/>
                    </a:lnTo>
                    <a:lnTo>
                      <a:pt x="196" y="22"/>
                    </a:lnTo>
                    <a:lnTo>
                      <a:pt x="202" y="24"/>
                    </a:lnTo>
                    <a:lnTo>
                      <a:pt x="208" y="24"/>
                    </a:lnTo>
                    <a:lnTo>
                      <a:pt x="214" y="22"/>
                    </a:lnTo>
                    <a:lnTo>
                      <a:pt x="216" y="24"/>
                    </a:lnTo>
                    <a:lnTo>
                      <a:pt x="224" y="22"/>
                    </a:lnTo>
                    <a:lnTo>
                      <a:pt x="228" y="22"/>
                    </a:lnTo>
                    <a:lnTo>
                      <a:pt x="232" y="20"/>
                    </a:lnTo>
                    <a:lnTo>
                      <a:pt x="236" y="22"/>
                    </a:lnTo>
                    <a:lnTo>
                      <a:pt x="240" y="24"/>
                    </a:lnTo>
                    <a:lnTo>
                      <a:pt x="238" y="26"/>
                    </a:lnTo>
                    <a:lnTo>
                      <a:pt x="242" y="26"/>
                    </a:lnTo>
                    <a:lnTo>
                      <a:pt x="244" y="30"/>
                    </a:lnTo>
                    <a:lnTo>
                      <a:pt x="248" y="30"/>
                    </a:lnTo>
                    <a:lnTo>
                      <a:pt x="250" y="26"/>
                    </a:lnTo>
                    <a:lnTo>
                      <a:pt x="252" y="26"/>
                    </a:lnTo>
                    <a:lnTo>
                      <a:pt x="254" y="30"/>
                    </a:lnTo>
                    <a:lnTo>
                      <a:pt x="256" y="34"/>
                    </a:lnTo>
                    <a:lnTo>
                      <a:pt x="258" y="32"/>
                    </a:lnTo>
                    <a:lnTo>
                      <a:pt x="260" y="32"/>
                    </a:lnTo>
                    <a:lnTo>
                      <a:pt x="264" y="34"/>
                    </a:lnTo>
                    <a:lnTo>
                      <a:pt x="268" y="36"/>
                    </a:lnTo>
                    <a:lnTo>
                      <a:pt x="280" y="44"/>
                    </a:lnTo>
                    <a:lnTo>
                      <a:pt x="282" y="278"/>
                    </a:lnTo>
                    <a:lnTo>
                      <a:pt x="126" y="278"/>
                    </a:lnTo>
                    <a:lnTo>
                      <a:pt x="126" y="258"/>
                    </a:lnTo>
                    <a:lnTo>
                      <a:pt x="2" y="25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2" name="Freeform 17"/>
              <p:cNvSpPr>
                <a:spLocks/>
              </p:cNvSpPr>
              <p:nvPr/>
            </p:nvSpPr>
            <p:spPr bwMode="auto">
              <a:xfrm>
                <a:off x="2686" y="789"/>
                <a:ext cx="284" cy="280"/>
              </a:xfrm>
              <a:custGeom>
                <a:avLst/>
                <a:gdLst>
                  <a:gd name="T0" fmla="*/ 0 w 284"/>
                  <a:gd name="T1" fmla="*/ 2 h 280"/>
                  <a:gd name="T2" fmla="*/ 284 w 284"/>
                  <a:gd name="T3" fmla="*/ 0 h 280"/>
                  <a:gd name="T4" fmla="*/ 284 w 284"/>
                  <a:gd name="T5" fmla="*/ 276 h 280"/>
                  <a:gd name="T6" fmla="*/ 142 w 284"/>
                  <a:gd name="T7" fmla="*/ 276 h 280"/>
                  <a:gd name="T8" fmla="*/ 146 w 284"/>
                  <a:gd name="T9" fmla="*/ 280 h 280"/>
                  <a:gd name="T10" fmla="*/ 40 w 284"/>
                  <a:gd name="T11" fmla="*/ 280 h 280"/>
                  <a:gd name="T12" fmla="*/ 40 w 284"/>
                  <a:gd name="T13" fmla="*/ 204 h 280"/>
                  <a:gd name="T14" fmla="*/ 4 w 284"/>
                  <a:gd name="T15" fmla="*/ 180 h 280"/>
                  <a:gd name="T16" fmla="*/ 4 w 284"/>
                  <a:gd name="T17" fmla="*/ 152 h 280"/>
                  <a:gd name="T18" fmla="*/ 2 w 284"/>
                  <a:gd name="T19" fmla="*/ 152 h 280"/>
                  <a:gd name="T20" fmla="*/ 0 w 284"/>
                  <a:gd name="T21" fmla="*/ 2 h 280"/>
                  <a:gd name="T22" fmla="*/ 0 w 284"/>
                  <a:gd name="T23" fmla="*/ 2 h 280"/>
                  <a:gd name="T24" fmla="*/ 0 w 284"/>
                  <a:gd name="T25" fmla="*/ 2 h 2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4" h="280">
                    <a:moveTo>
                      <a:pt x="0" y="2"/>
                    </a:moveTo>
                    <a:lnTo>
                      <a:pt x="284" y="0"/>
                    </a:lnTo>
                    <a:lnTo>
                      <a:pt x="284" y="276"/>
                    </a:lnTo>
                    <a:lnTo>
                      <a:pt x="142" y="276"/>
                    </a:lnTo>
                    <a:lnTo>
                      <a:pt x="146" y="280"/>
                    </a:lnTo>
                    <a:lnTo>
                      <a:pt x="40" y="280"/>
                    </a:lnTo>
                    <a:lnTo>
                      <a:pt x="40" y="204"/>
                    </a:lnTo>
                    <a:lnTo>
                      <a:pt x="4" y="18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3" name="Freeform 18"/>
              <p:cNvSpPr>
                <a:spLocks/>
              </p:cNvSpPr>
              <p:nvPr/>
            </p:nvSpPr>
            <p:spPr bwMode="auto">
              <a:xfrm>
                <a:off x="2239" y="786"/>
                <a:ext cx="331" cy="384"/>
              </a:xfrm>
              <a:custGeom>
                <a:avLst/>
                <a:gdLst>
                  <a:gd name="T0" fmla="*/ 301 w 331"/>
                  <a:gd name="T1" fmla="*/ 184 h 384"/>
                  <a:gd name="T2" fmla="*/ 177 w 331"/>
                  <a:gd name="T3" fmla="*/ 286 h 384"/>
                  <a:gd name="T4" fmla="*/ 0 w 331"/>
                  <a:gd name="T5" fmla="*/ 278 h 384"/>
                  <a:gd name="T6" fmla="*/ 0 w 331"/>
                  <a:gd name="T7" fmla="*/ 268 h 384"/>
                  <a:gd name="T8" fmla="*/ 12 w 331"/>
                  <a:gd name="T9" fmla="*/ 256 h 384"/>
                  <a:gd name="T10" fmla="*/ 24 w 331"/>
                  <a:gd name="T11" fmla="*/ 252 h 384"/>
                  <a:gd name="T12" fmla="*/ 40 w 331"/>
                  <a:gd name="T13" fmla="*/ 256 h 384"/>
                  <a:gd name="T14" fmla="*/ 56 w 331"/>
                  <a:gd name="T15" fmla="*/ 270 h 384"/>
                  <a:gd name="T16" fmla="*/ 68 w 331"/>
                  <a:gd name="T17" fmla="*/ 274 h 384"/>
                  <a:gd name="T18" fmla="*/ 76 w 331"/>
                  <a:gd name="T19" fmla="*/ 272 h 384"/>
                  <a:gd name="T20" fmla="*/ 86 w 331"/>
                  <a:gd name="T21" fmla="*/ 264 h 384"/>
                  <a:gd name="T22" fmla="*/ 92 w 331"/>
                  <a:gd name="T23" fmla="*/ 252 h 384"/>
                  <a:gd name="T24" fmla="*/ 88 w 331"/>
                  <a:gd name="T25" fmla="*/ 244 h 384"/>
                  <a:gd name="T26" fmla="*/ 66 w 331"/>
                  <a:gd name="T27" fmla="*/ 238 h 384"/>
                  <a:gd name="T28" fmla="*/ 40 w 331"/>
                  <a:gd name="T29" fmla="*/ 240 h 384"/>
                  <a:gd name="T30" fmla="*/ 20 w 331"/>
                  <a:gd name="T31" fmla="*/ 222 h 384"/>
                  <a:gd name="T32" fmla="*/ 16 w 331"/>
                  <a:gd name="T33" fmla="*/ 210 h 384"/>
                  <a:gd name="T34" fmla="*/ 20 w 331"/>
                  <a:gd name="T35" fmla="*/ 198 h 384"/>
                  <a:gd name="T36" fmla="*/ 26 w 331"/>
                  <a:gd name="T37" fmla="*/ 198 h 384"/>
                  <a:gd name="T38" fmla="*/ 42 w 331"/>
                  <a:gd name="T39" fmla="*/ 214 h 384"/>
                  <a:gd name="T40" fmla="*/ 52 w 331"/>
                  <a:gd name="T41" fmla="*/ 222 h 384"/>
                  <a:gd name="T42" fmla="*/ 66 w 331"/>
                  <a:gd name="T43" fmla="*/ 222 h 384"/>
                  <a:gd name="T44" fmla="*/ 72 w 331"/>
                  <a:gd name="T45" fmla="*/ 216 h 384"/>
                  <a:gd name="T46" fmla="*/ 76 w 331"/>
                  <a:gd name="T47" fmla="*/ 186 h 384"/>
                  <a:gd name="T48" fmla="*/ 80 w 331"/>
                  <a:gd name="T49" fmla="*/ 174 h 384"/>
                  <a:gd name="T50" fmla="*/ 86 w 331"/>
                  <a:gd name="T51" fmla="*/ 168 h 384"/>
                  <a:gd name="T52" fmla="*/ 96 w 331"/>
                  <a:gd name="T53" fmla="*/ 166 h 384"/>
                  <a:gd name="T54" fmla="*/ 102 w 331"/>
                  <a:gd name="T55" fmla="*/ 170 h 384"/>
                  <a:gd name="T56" fmla="*/ 110 w 331"/>
                  <a:gd name="T57" fmla="*/ 176 h 384"/>
                  <a:gd name="T58" fmla="*/ 119 w 331"/>
                  <a:gd name="T59" fmla="*/ 174 h 384"/>
                  <a:gd name="T60" fmla="*/ 125 w 331"/>
                  <a:gd name="T61" fmla="*/ 162 h 384"/>
                  <a:gd name="T62" fmla="*/ 127 w 331"/>
                  <a:gd name="T63" fmla="*/ 140 h 384"/>
                  <a:gd name="T64" fmla="*/ 115 w 331"/>
                  <a:gd name="T65" fmla="*/ 126 h 384"/>
                  <a:gd name="T66" fmla="*/ 114 w 331"/>
                  <a:gd name="T67" fmla="*/ 116 h 384"/>
                  <a:gd name="T68" fmla="*/ 119 w 331"/>
                  <a:gd name="T69" fmla="*/ 110 h 384"/>
                  <a:gd name="T70" fmla="*/ 125 w 331"/>
                  <a:gd name="T71" fmla="*/ 108 h 384"/>
                  <a:gd name="T72" fmla="*/ 137 w 331"/>
                  <a:gd name="T73" fmla="*/ 114 h 384"/>
                  <a:gd name="T74" fmla="*/ 151 w 331"/>
                  <a:gd name="T75" fmla="*/ 114 h 384"/>
                  <a:gd name="T76" fmla="*/ 159 w 331"/>
                  <a:gd name="T77" fmla="*/ 110 h 384"/>
                  <a:gd name="T78" fmla="*/ 165 w 331"/>
                  <a:gd name="T79" fmla="*/ 108 h 384"/>
                  <a:gd name="T80" fmla="*/ 167 w 331"/>
                  <a:gd name="T81" fmla="*/ 114 h 384"/>
                  <a:gd name="T82" fmla="*/ 159 w 331"/>
                  <a:gd name="T83" fmla="*/ 128 h 384"/>
                  <a:gd name="T84" fmla="*/ 157 w 331"/>
                  <a:gd name="T85" fmla="*/ 140 h 384"/>
                  <a:gd name="T86" fmla="*/ 163 w 331"/>
                  <a:gd name="T87" fmla="*/ 148 h 384"/>
                  <a:gd name="T88" fmla="*/ 171 w 331"/>
                  <a:gd name="T89" fmla="*/ 148 h 384"/>
                  <a:gd name="T90" fmla="*/ 177 w 331"/>
                  <a:gd name="T91" fmla="*/ 144 h 384"/>
                  <a:gd name="T92" fmla="*/ 173 w 331"/>
                  <a:gd name="T93" fmla="*/ 128 h 384"/>
                  <a:gd name="T94" fmla="*/ 173 w 331"/>
                  <a:gd name="T95" fmla="*/ 120 h 384"/>
                  <a:gd name="T96" fmla="*/ 177 w 331"/>
                  <a:gd name="T97" fmla="*/ 114 h 384"/>
                  <a:gd name="T98" fmla="*/ 177 w 331"/>
                  <a:gd name="T99" fmla="*/ 108 h 384"/>
                  <a:gd name="T100" fmla="*/ 177 w 331"/>
                  <a:gd name="T101" fmla="*/ 102 h 384"/>
                  <a:gd name="T102" fmla="*/ 185 w 331"/>
                  <a:gd name="T103" fmla="*/ 100 h 384"/>
                  <a:gd name="T104" fmla="*/ 219 w 331"/>
                  <a:gd name="T105" fmla="*/ 84 h 384"/>
                  <a:gd name="T106" fmla="*/ 223 w 331"/>
                  <a:gd name="T107" fmla="*/ 78 h 384"/>
                  <a:gd name="T108" fmla="*/ 227 w 331"/>
                  <a:gd name="T109" fmla="*/ 66 h 384"/>
                  <a:gd name="T110" fmla="*/ 217 w 331"/>
                  <a:gd name="T111" fmla="*/ 28 h 384"/>
                  <a:gd name="T112" fmla="*/ 225 w 331"/>
                  <a:gd name="T113" fmla="*/ 6 h 384"/>
                  <a:gd name="T114" fmla="*/ 331 w 331"/>
                  <a:gd name="T115" fmla="*/ 70 h 3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1" h="384">
                    <a:moveTo>
                      <a:pt x="331" y="70"/>
                    </a:moveTo>
                    <a:lnTo>
                      <a:pt x="331" y="184"/>
                    </a:lnTo>
                    <a:lnTo>
                      <a:pt x="301" y="184"/>
                    </a:lnTo>
                    <a:lnTo>
                      <a:pt x="299" y="384"/>
                    </a:lnTo>
                    <a:lnTo>
                      <a:pt x="175" y="382"/>
                    </a:lnTo>
                    <a:lnTo>
                      <a:pt x="177" y="286"/>
                    </a:lnTo>
                    <a:lnTo>
                      <a:pt x="4" y="284"/>
                    </a:lnTo>
                    <a:lnTo>
                      <a:pt x="2" y="282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8"/>
                    </a:lnTo>
                    <a:lnTo>
                      <a:pt x="2" y="266"/>
                    </a:lnTo>
                    <a:lnTo>
                      <a:pt x="6" y="260"/>
                    </a:lnTo>
                    <a:lnTo>
                      <a:pt x="12" y="256"/>
                    </a:lnTo>
                    <a:lnTo>
                      <a:pt x="16" y="256"/>
                    </a:lnTo>
                    <a:lnTo>
                      <a:pt x="20" y="254"/>
                    </a:lnTo>
                    <a:lnTo>
                      <a:pt x="24" y="252"/>
                    </a:lnTo>
                    <a:lnTo>
                      <a:pt x="30" y="254"/>
                    </a:lnTo>
                    <a:lnTo>
                      <a:pt x="36" y="254"/>
                    </a:lnTo>
                    <a:lnTo>
                      <a:pt x="40" y="256"/>
                    </a:lnTo>
                    <a:lnTo>
                      <a:pt x="50" y="264"/>
                    </a:lnTo>
                    <a:lnTo>
                      <a:pt x="52" y="268"/>
                    </a:lnTo>
                    <a:lnTo>
                      <a:pt x="56" y="270"/>
                    </a:lnTo>
                    <a:lnTo>
                      <a:pt x="60" y="272"/>
                    </a:lnTo>
                    <a:lnTo>
                      <a:pt x="64" y="274"/>
                    </a:lnTo>
                    <a:lnTo>
                      <a:pt x="68" y="274"/>
                    </a:lnTo>
                    <a:lnTo>
                      <a:pt x="70" y="274"/>
                    </a:lnTo>
                    <a:lnTo>
                      <a:pt x="74" y="272"/>
                    </a:lnTo>
                    <a:lnTo>
                      <a:pt x="76" y="272"/>
                    </a:lnTo>
                    <a:lnTo>
                      <a:pt x="82" y="268"/>
                    </a:lnTo>
                    <a:lnTo>
                      <a:pt x="84" y="266"/>
                    </a:lnTo>
                    <a:lnTo>
                      <a:pt x="86" y="264"/>
                    </a:lnTo>
                    <a:lnTo>
                      <a:pt x="88" y="260"/>
                    </a:lnTo>
                    <a:lnTo>
                      <a:pt x="90" y="256"/>
                    </a:lnTo>
                    <a:lnTo>
                      <a:pt x="92" y="252"/>
                    </a:lnTo>
                    <a:lnTo>
                      <a:pt x="92" y="250"/>
                    </a:lnTo>
                    <a:lnTo>
                      <a:pt x="90" y="248"/>
                    </a:lnTo>
                    <a:lnTo>
                      <a:pt x="88" y="244"/>
                    </a:lnTo>
                    <a:lnTo>
                      <a:pt x="86" y="242"/>
                    </a:lnTo>
                    <a:lnTo>
                      <a:pt x="74" y="238"/>
                    </a:lnTo>
                    <a:lnTo>
                      <a:pt x="66" y="238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0" y="240"/>
                    </a:lnTo>
                    <a:lnTo>
                      <a:pt x="34" y="236"/>
                    </a:lnTo>
                    <a:lnTo>
                      <a:pt x="30" y="234"/>
                    </a:lnTo>
                    <a:lnTo>
                      <a:pt x="20" y="222"/>
                    </a:lnTo>
                    <a:lnTo>
                      <a:pt x="18" y="218"/>
                    </a:lnTo>
                    <a:lnTo>
                      <a:pt x="16" y="214"/>
                    </a:lnTo>
                    <a:lnTo>
                      <a:pt x="16" y="210"/>
                    </a:lnTo>
                    <a:lnTo>
                      <a:pt x="16" y="208"/>
                    </a:lnTo>
                    <a:lnTo>
                      <a:pt x="18" y="200"/>
                    </a:lnTo>
                    <a:lnTo>
                      <a:pt x="20" y="198"/>
                    </a:lnTo>
                    <a:lnTo>
                      <a:pt x="22" y="198"/>
                    </a:lnTo>
                    <a:lnTo>
                      <a:pt x="24" y="198"/>
                    </a:lnTo>
                    <a:lnTo>
                      <a:pt x="26" y="198"/>
                    </a:lnTo>
                    <a:lnTo>
                      <a:pt x="28" y="200"/>
                    </a:lnTo>
                    <a:lnTo>
                      <a:pt x="30" y="200"/>
                    </a:lnTo>
                    <a:lnTo>
                      <a:pt x="42" y="214"/>
                    </a:lnTo>
                    <a:lnTo>
                      <a:pt x="46" y="218"/>
                    </a:lnTo>
                    <a:lnTo>
                      <a:pt x="48" y="220"/>
                    </a:lnTo>
                    <a:lnTo>
                      <a:pt x="52" y="222"/>
                    </a:lnTo>
                    <a:lnTo>
                      <a:pt x="56" y="224"/>
                    </a:lnTo>
                    <a:lnTo>
                      <a:pt x="62" y="224"/>
                    </a:lnTo>
                    <a:lnTo>
                      <a:pt x="66" y="222"/>
                    </a:lnTo>
                    <a:lnTo>
                      <a:pt x="68" y="220"/>
                    </a:lnTo>
                    <a:lnTo>
                      <a:pt x="70" y="218"/>
                    </a:lnTo>
                    <a:lnTo>
                      <a:pt x="72" y="216"/>
                    </a:lnTo>
                    <a:lnTo>
                      <a:pt x="74" y="206"/>
                    </a:lnTo>
                    <a:lnTo>
                      <a:pt x="76" y="202"/>
                    </a:lnTo>
                    <a:lnTo>
                      <a:pt x="76" y="186"/>
                    </a:lnTo>
                    <a:lnTo>
                      <a:pt x="76" y="182"/>
                    </a:lnTo>
                    <a:lnTo>
                      <a:pt x="78" y="178"/>
                    </a:lnTo>
                    <a:lnTo>
                      <a:pt x="80" y="174"/>
                    </a:lnTo>
                    <a:lnTo>
                      <a:pt x="82" y="172"/>
                    </a:lnTo>
                    <a:lnTo>
                      <a:pt x="84" y="170"/>
                    </a:lnTo>
                    <a:lnTo>
                      <a:pt x="86" y="168"/>
                    </a:lnTo>
                    <a:lnTo>
                      <a:pt x="90" y="166"/>
                    </a:lnTo>
                    <a:lnTo>
                      <a:pt x="94" y="166"/>
                    </a:lnTo>
                    <a:lnTo>
                      <a:pt x="96" y="166"/>
                    </a:lnTo>
                    <a:lnTo>
                      <a:pt x="98" y="166"/>
                    </a:lnTo>
                    <a:lnTo>
                      <a:pt x="100" y="166"/>
                    </a:lnTo>
                    <a:lnTo>
                      <a:pt x="102" y="170"/>
                    </a:lnTo>
                    <a:lnTo>
                      <a:pt x="106" y="172"/>
                    </a:lnTo>
                    <a:lnTo>
                      <a:pt x="108" y="174"/>
                    </a:lnTo>
                    <a:lnTo>
                      <a:pt x="110" y="176"/>
                    </a:lnTo>
                    <a:lnTo>
                      <a:pt x="114" y="176"/>
                    </a:lnTo>
                    <a:lnTo>
                      <a:pt x="115" y="176"/>
                    </a:lnTo>
                    <a:lnTo>
                      <a:pt x="119" y="174"/>
                    </a:lnTo>
                    <a:lnTo>
                      <a:pt x="121" y="172"/>
                    </a:lnTo>
                    <a:lnTo>
                      <a:pt x="123" y="166"/>
                    </a:lnTo>
                    <a:lnTo>
                      <a:pt x="125" y="162"/>
                    </a:lnTo>
                    <a:lnTo>
                      <a:pt x="127" y="152"/>
                    </a:lnTo>
                    <a:lnTo>
                      <a:pt x="127" y="146"/>
                    </a:lnTo>
                    <a:lnTo>
                      <a:pt x="127" y="140"/>
                    </a:lnTo>
                    <a:lnTo>
                      <a:pt x="125" y="134"/>
                    </a:lnTo>
                    <a:lnTo>
                      <a:pt x="123" y="132"/>
                    </a:lnTo>
                    <a:lnTo>
                      <a:pt x="115" y="126"/>
                    </a:lnTo>
                    <a:lnTo>
                      <a:pt x="114" y="122"/>
                    </a:lnTo>
                    <a:lnTo>
                      <a:pt x="114" y="118"/>
                    </a:lnTo>
                    <a:lnTo>
                      <a:pt x="114" y="116"/>
                    </a:lnTo>
                    <a:lnTo>
                      <a:pt x="115" y="114"/>
                    </a:lnTo>
                    <a:lnTo>
                      <a:pt x="117" y="112"/>
                    </a:lnTo>
                    <a:lnTo>
                      <a:pt x="119" y="110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8"/>
                    </a:lnTo>
                    <a:lnTo>
                      <a:pt x="127" y="110"/>
                    </a:lnTo>
                    <a:lnTo>
                      <a:pt x="133" y="112"/>
                    </a:lnTo>
                    <a:lnTo>
                      <a:pt x="137" y="114"/>
                    </a:lnTo>
                    <a:lnTo>
                      <a:pt x="143" y="114"/>
                    </a:lnTo>
                    <a:lnTo>
                      <a:pt x="147" y="114"/>
                    </a:lnTo>
                    <a:lnTo>
                      <a:pt x="151" y="114"/>
                    </a:lnTo>
                    <a:lnTo>
                      <a:pt x="155" y="112"/>
                    </a:lnTo>
                    <a:lnTo>
                      <a:pt x="157" y="110"/>
                    </a:lnTo>
                    <a:lnTo>
                      <a:pt x="159" y="110"/>
                    </a:lnTo>
                    <a:lnTo>
                      <a:pt x="161" y="108"/>
                    </a:lnTo>
                    <a:lnTo>
                      <a:pt x="163" y="108"/>
                    </a:lnTo>
                    <a:lnTo>
                      <a:pt x="165" y="108"/>
                    </a:lnTo>
                    <a:lnTo>
                      <a:pt x="165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5" y="120"/>
                    </a:lnTo>
                    <a:lnTo>
                      <a:pt x="161" y="126"/>
                    </a:lnTo>
                    <a:lnTo>
                      <a:pt x="159" y="128"/>
                    </a:lnTo>
                    <a:lnTo>
                      <a:pt x="159" y="130"/>
                    </a:lnTo>
                    <a:lnTo>
                      <a:pt x="157" y="136"/>
                    </a:lnTo>
                    <a:lnTo>
                      <a:pt x="157" y="140"/>
                    </a:lnTo>
                    <a:lnTo>
                      <a:pt x="157" y="142"/>
                    </a:lnTo>
                    <a:lnTo>
                      <a:pt x="159" y="146"/>
                    </a:lnTo>
                    <a:lnTo>
                      <a:pt x="163" y="148"/>
                    </a:lnTo>
                    <a:lnTo>
                      <a:pt x="165" y="148"/>
                    </a:lnTo>
                    <a:lnTo>
                      <a:pt x="169" y="150"/>
                    </a:lnTo>
                    <a:lnTo>
                      <a:pt x="171" y="148"/>
                    </a:lnTo>
                    <a:lnTo>
                      <a:pt x="173" y="148"/>
                    </a:lnTo>
                    <a:lnTo>
                      <a:pt x="175" y="146"/>
                    </a:lnTo>
                    <a:lnTo>
                      <a:pt x="177" y="144"/>
                    </a:lnTo>
                    <a:lnTo>
                      <a:pt x="177" y="142"/>
                    </a:lnTo>
                    <a:lnTo>
                      <a:pt x="177" y="140"/>
                    </a:lnTo>
                    <a:lnTo>
                      <a:pt x="173" y="128"/>
                    </a:lnTo>
                    <a:lnTo>
                      <a:pt x="173" y="124"/>
                    </a:lnTo>
                    <a:lnTo>
                      <a:pt x="173" y="122"/>
                    </a:lnTo>
                    <a:lnTo>
                      <a:pt x="173" y="120"/>
                    </a:lnTo>
                    <a:lnTo>
                      <a:pt x="173" y="118"/>
                    </a:lnTo>
                    <a:lnTo>
                      <a:pt x="175" y="114"/>
                    </a:lnTo>
                    <a:lnTo>
                      <a:pt x="177" y="114"/>
                    </a:lnTo>
                    <a:lnTo>
                      <a:pt x="177" y="112"/>
                    </a:lnTo>
                    <a:lnTo>
                      <a:pt x="177" y="108"/>
                    </a:lnTo>
                    <a:lnTo>
                      <a:pt x="177" y="106"/>
                    </a:lnTo>
                    <a:lnTo>
                      <a:pt x="177" y="104"/>
                    </a:lnTo>
                    <a:lnTo>
                      <a:pt x="177" y="102"/>
                    </a:lnTo>
                    <a:lnTo>
                      <a:pt x="179" y="102"/>
                    </a:lnTo>
                    <a:lnTo>
                      <a:pt x="181" y="100"/>
                    </a:lnTo>
                    <a:lnTo>
                      <a:pt x="185" y="100"/>
                    </a:lnTo>
                    <a:lnTo>
                      <a:pt x="197" y="96"/>
                    </a:lnTo>
                    <a:lnTo>
                      <a:pt x="211" y="90"/>
                    </a:lnTo>
                    <a:lnTo>
                      <a:pt x="219" y="84"/>
                    </a:lnTo>
                    <a:lnTo>
                      <a:pt x="221" y="82"/>
                    </a:lnTo>
                    <a:lnTo>
                      <a:pt x="223" y="80"/>
                    </a:lnTo>
                    <a:lnTo>
                      <a:pt x="223" y="78"/>
                    </a:lnTo>
                    <a:lnTo>
                      <a:pt x="225" y="76"/>
                    </a:lnTo>
                    <a:lnTo>
                      <a:pt x="227" y="68"/>
                    </a:lnTo>
                    <a:lnTo>
                      <a:pt x="227" y="66"/>
                    </a:lnTo>
                    <a:lnTo>
                      <a:pt x="227" y="62"/>
                    </a:lnTo>
                    <a:lnTo>
                      <a:pt x="219" y="38"/>
                    </a:lnTo>
                    <a:lnTo>
                      <a:pt x="217" y="28"/>
                    </a:lnTo>
                    <a:lnTo>
                      <a:pt x="219" y="20"/>
                    </a:lnTo>
                    <a:lnTo>
                      <a:pt x="219" y="16"/>
                    </a:lnTo>
                    <a:lnTo>
                      <a:pt x="225" y="6"/>
                    </a:lnTo>
                    <a:lnTo>
                      <a:pt x="227" y="4"/>
                    </a:lnTo>
                    <a:lnTo>
                      <a:pt x="231" y="0"/>
                    </a:lnTo>
                    <a:lnTo>
                      <a:pt x="331" y="7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4" name="Freeform 19"/>
              <p:cNvSpPr>
                <a:spLocks/>
              </p:cNvSpPr>
              <p:nvPr/>
            </p:nvSpPr>
            <p:spPr bwMode="auto">
              <a:xfrm>
                <a:off x="2540" y="819"/>
                <a:ext cx="186" cy="310"/>
              </a:xfrm>
              <a:custGeom>
                <a:avLst/>
                <a:gdLst>
                  <a:gd name="T0" fmla="*/ 146 w 186"/>
                  <a:gd name="T1" fmla="*/ 0 h 310"/>
                  <a:gd name="T2" fmla="*/ 148 w 186"/>
                  <a:gd name="T3" fmla="*/ 122 h 310"/>
                  <a:gd name="T4" fmla="*/ 150 w 186"/>
                  <a:gd name="T5" fmla="*/ 122 h 310"/>
                  <a:gd name="T6" fmla="*/ 150 w 186"/>
                  <a:gd name="T7" fmla="*/ 150 h 310"/>
                  <a:gd name="T8" fmla="*/ 186 w 186"/>
                  <a:gd name="T9" fmla="*/ 174 h 310"/>
                  <a:gd name="T10" fmla="*/ 186 w 186"/>
                  <a:gd name="T11" fmla="*/ 310 h 310"/>
                  <a:gd name="T12" fmla="*/ 0 w 186"/>
                  <a:gd name="T13" fmla="*/ 310 h 310"/>
                  <a:gd name="T14" fmla="*/ 0 w 186"/>
                  <a:gd name="T15" fmla="*/ 176 h 310"/>
                  <a:gd name="T16" fmla="*/ 30 w 186"/>
                  <a:gd name="T17" fmla="*/ 176 h 310"/>
                  <a:gd name="T18" fmla="*/ 30 w 186"/>
                  <a:gd name="T19" fmla="*/ 62 h 310"/>
                  <a:gd name="T20" fmla="*/ 86 w 186"/>
                  <a:gd name="T21" fmla="*/ 62 h 310"/>
                  <a:gd name="T22" fmla="*/ 84 w 186"/>
                  <a:gd name="T23" fmla="*/ 2 h 310"/>
                  <a:gd name="T24" fmla="*/ 146 w 186"/>
                  <a:gd name="T25" fmla="*/ 0 h 310"/>
                  <a:gd name="T26" fmla="*/ 146 w 186"/>
                  <a:gd name="T27" fmla="*/ 0 h 3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6" h="310">
                    <a:moveTo>
                      <a:pt x="146" y="0"/>
                    </a:moveTo>
                    <a:lnTo>
                      <a:pt x="148" y="122"/>
                    </a:lnTo>
                    <a:lnTo>
                      <a:pt x="150" y="122"/>
                    </a:lnTo>
                    <a:lnTo>
                      <a:pt x="150" y="150"/>
                    </a:lnTo>
                    <a:lnTo>
                      <a:pt x="186" y="174"/>
                    </a:lnTo>
                    <a:lnTo>
                      <a:pt x="186" y="310"/>
                    </a:lnTo>
                    <a:lnTo>
                      <a:pt x="0" y="310"/>
                    </a:lnTo>
                    <a:lnTo>
                      <a:pt x="0" y="176"/>
                    </a:lnTo>
                    <a:lnTo>
                      <a:pt x="30" y="176"/>
                    </a:lnTo>
                    <a:lnTo>
                      <a:pt x="30" y="62"/>
                    </a:lnTo>
                    <a:lnTo>
                      <a:pt x="86" y="62"/>
                    </a:lnTo>
                    <a:lnTo>
                      <a:pt x="84" y="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5" name="Freeform 20"/>
              <p:cNvSpPr>
                <a:spLocks/>
              </p:cNvSpPr>
              <p:nvPr/>
            </p:nvSpPr>
            <p:spPr bwMode="auto">
              <a:xfrm>
                <a:off x="3495" y="796"/>
                <a:ext cx="168" cy="308"/>
              </a:xfrm>
              <a:custGeom>
                <a:avLst/>
                <a:gdLst>
                  <a:gd name="T0" fmla="*/ 56 w 168"/>
                  <a:gd name="T1" fmla="*/ 2 h 308"/>
                  <a:gd name="T2" fmla="*/ 168 w 168"/>
                  <a:gd name="T3" fmla="*/ 0 h 308"/>
                  <a:gd name="T4" fmla="*/ 168 w 168"/>
                  <a:gd name="T5" fmla="*/ 298 h 308"/>
                  <a:gd name="T6" fmla="*/ 64 w 168"/>
                  <a:gd name="T7" fmla="*/ 298 h 308"/>
                  <a:gd name="T8" fmla="*/ 64 w 168"/>
                  <a:gd name="T9" fmla="*/ 308 h 308"/>
                  <a:gd name="T10" fmla="*/ 0 w 168"/>
                  <a:gd name="T11" fmla="*/ 308 h 308"/>
                  <a:gd name="T12" fmla="*/ 2 w 168"/>
                  <a:gd name="T13" fmla="*/ 80 h 308"/>
                  <a:gd name="T14" fmla="*/ 22 w 168"/>
                  <a:gd name="T15" fmla="*/ 82 h 308"/>
                  <a:gd name="T16" fmla="*/ 24 w 168"/>
                  <a:gd name="T17" fmla="*/ 10 h 308"/>
                  <a:gd name="T18" fmla="*/ 56 w 168"/>
                  <a:gd name="T19" fmla="*/ 10 h 308"/>
                  <a:gd name="T20" fmla="*/ 56 w 168"/>
                  <a:gd name="T21" fmla="*/ 2 h 308"/>
                  <a:gd name="T22" fmla="*/ 56 w 168"/>
                  <a:gd name="T23" fmla="*/ 2 h 308"/>
                  <a:gd name="T24" fmla="*/ 56 w 168"/>
                  <a:gd name="T25" fmla="*/ 2 h 30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8" h="308">
                    <a:moveTo>
                      <a:pt x="56" y="2"/>
                    </a:moveTo>
                    <a:lnTo>
                      <a:pt x="168" y="0"/>
                    </a:lnTo>
                    <a:lnTo>
                      <a:pt x="168" y="298"/>
                    </a:lnTo>
                    <a:lnTo>
                      <a:pt x="64" y="298"/>
                    </a:lnTo>
                    <a:lnTo>
                      <a:pt x="64" y="308"/>
                    </a:lnTo>
                    <a:lnTo>
                      <a:pt x="0" y="308"/>
                    </a:lnTo>
                    <a:lnTo>
                      <a:pt x="2" y="80"/>
                    </a:lnTo>
                    <a:lnTo>
                      <a:pt x="22" y="82"/>
                    </a:lnTo>
                    <a:lnTo>
                      <a:pt x="24" y="10"/>
                    </a:lnTo>
                    <a:lnTo>
                      <a:pt x="56" y="10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6" name="Freeform 21"/>
              <p:cNvSpPr>
                <a:spLocks/>
              </p:cNvSpPr>
              <p:nvPr/>
            </p:nvSpPr>
            <p:spPr bwMode="auto">
              <a:xfrm>
                <a:off x="3663" y="828"/>
                <a:ext cx="230" cy="268"/>
              </a:xfrm>
              <a:custGeom>
                <a:avLst/>
                <a:gdLst>
                  <a:gd name="T0" fmla="*/ 2 w 230"/>
                  <a:gd name="T1" fmla="*/ 0 h 268"/>
                  <a:gd name="T2" fmla="*/ 230 w 230"/>
                  <a:gd name="T3" fmla="*/ 0 h 268"/>
                  <a:gd name="T4" fmla="*/ 202 w 230"/>
                  <a:gd name="T5" fmla="*/ 268 h 268"/>
                  <a:gd name="T6" fmla="*/ 0 w 230"/>
                  <a:gd name="T7" fmla="*/ 266 h 268"/>
                  <a:gd name="T8" fmla="*/ 2 w 230"/>
                  <a:gd name="T9" fmla="*/ 0 h 268"/>
                  <a:gd name="T10" fmla="*/ 2 w 230"/>
                  <a:gd name="T11" fmla="*/ 0 h 268"/>
                  <a:gd name="T12" fmla="*/ 2 w 230"/>
                  <a:gd name="T13" fmla="*/ 0 h 2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0" h="268">
                    <a:moveTo>
                      <a:pt x="2" y="0"/>
                    </a:moveTo>
                    <a:lnTo>
                      <a:pt x="230" y="0"/>
                    </a:lnTo>
                    <a:lnTo>
                      <a:pt x="202" y="268"/>
                    </a:lnTo>
                    <a:lnTo>
                      <a:pt x="0" y="26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7" name="Freeform 22"/>
              <p:cNvSpPr>
                <a:spLocks/>
              </p:cNvSpPr>
              <p:nvPr/>
            </p:nvSpPr>
            <p:spPr bwMode="auto">
              <a:xfrm>
                <a:off x="3250" y="888"/>
                <a:ext cx="247" cy="216"/>
              </a:xfrm>
              <a:custGeom>
                <a:avLst/>
                <a:gdLst>
                  <a:gd name="T0" fmla="*/ 0 w 247"/>
                  <a:gd name="T1" fmla="*/ 0 h 216"/>
                  <a:gd name="T2" fmla="*/ 187 w 247"/>
                  <a:gd name="T3" fmla="*/ 0 h 216"/>
                  <a:gd name="T4" fmla="*/ 187 w 247"/>
                  <a:gd name="T5" fmla="*/ 10 h 216"/>
                  <a:gd name="T6" fmla="*/ 247 w 247"/>
                  <a:gd name="T7" fmla="*/ 10 h 216"/>
                  <a:gd name="T8" fmla="*/ 245 w 247"/>
                  <a:gd name="T9" fmla="*/ 216 h 216"/>
                  <a:gd name="T10" fmla="*/ 2 w 247"/>
                  <a:gd name="T11" fmla="*/ 216 h 216"/>
                  <a:gd name="T12" fmla="*/ 0 w 247"/>
                  <a:gd name="T13" fmla="*/ 0 h 216"/>
                  <a:gd name="T14" fmla="*/ 0 w 247"/>
                  <a:gd name="T15" fmla="*/ 0 h 216"/>
                  <a:gd name="T16" fmla="*/ 0 w 247"/>
                  <a:gd name="T17" fmla="*/ 0 h 2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7" h="216">
                    <a:moveTo>
                      <a:pt x="0" y="0"/>
                    </a:moveTo>
                    <a:lnTo>
                      <a:pt x="187" y="0"/>
                    </a:lnTo>
                    <a:lnTo>
                      <a:pt x="187" y="10"/>
                    </a:lnTo>
                    <a:lnTo>
                      <a:pt x="247" y="10"/>
                    </a:lnTo>
                    <a:lnTo>
                      <a:pt x="245" y="216"/>
                    </a:lnTo>
                    <a:lnTo>
                      <a:pt x="2" y="2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8" name="Freeform 23"/>
              <p:cNvSpPr>
                <a:spLocks/>
              </p:cNvSpPr>
              <p:nvPr/>
            </p:nvSpPr>
            <p:spPr bwMode="auto">
              <a:xfrm>
                <a:off x="2848" y="1020"/>
                <a:ext cx="248" cy="232"/>
              </a:xfrm>
              <a:custGeom>
                <a:avLst/>
                <a:gdLst>
                  <a:gd name="T0" fmla="*/ 0 w 248"/>
                  <a:gd name="T1" fmla="*/ 20 h 232"/>
                  <a:gd name="T2" fmla="*/ 122 w 248"/>
                  <a:gd name="T3" fmla="*/ 20 h 232"/>
                  <a:gd name="T4" fmla="*/ 124 w 248"/>
                  <a:gd name="T5" fmla="*/ 0 h 232"/>
                  <a:gd name="T6" fmla="*/ 248 w 248"/>
                  <a:gd name="T7" fmla="*/ 2 h 232"/>
                  <a:gd name="T8" fmla="*/ 248 w 248"/>
                  <a:gd name="T9" fmla="*/ 232 h 232"/>
                  <a:gd name="T10" fmla="*/ 94 w 248"/>
                  <a:gd name="T11" fmla="*/ 232 h 232"/>
                  <a:gd name="T12" fmla="*/ 94 w 248"/>
                  <a:gd name="T13" fmla="*/ 212 h 232"/>
                  <a:gd name="T14" fmla="*/ 2 w 248"/>
                  <a:gd name="T15" fmla="*/ 212 h 232"/>
                  <a:gd name="T16" fmla="*/ 2 w 248"/>
                  <a:gd name="T17" fmla="*/ 36 h 232"/>
                  <a:gd name="T18" fmla="*/ 0 w 248"/>
                  <a:gd name="T19" fmla="*/ 34 h 232"/>
                  <a:gd name="T20" fmla="*/ 0 w 248"/>
                  <a:gd name="T21" fmla="*/ 20 h 232"/>
                  <a:gd name="T22" fmla="*/ 0 w 248"/>
                  <a:gd name="T23" fmla="*/ 20 h 232"/>
                  <a:gd name="T24" fmla="*/ 0 w 248"/>
                  <a:gd name="T25" fmla="*/ 20 h 2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8" h="232">
                    <a:moveTo>
                      <a:pt x="0" y="20"/>
                    </a:moveTo>
                    <a:lnTo>
                      <a:pt x="122" y="20"/>
                    </a:lnTo>
                    <a:lnTo>
                      <a:pt x="124" y="0"/>
                    </a:lnTo>
                    <a:lnTo>
                      <a:pt x="248" y="2"/>
                    </a:lnTo>
                    <a:lnTo>
                      <a:pt x="248" y="232"/>
                    </a:lnTo>
                    <a:lnTo>
                      <a:pt x="94" y="232"/>
                    </a:lnTo>
                    <a:lnTo>
                      <a:pt x="94" y="212"/>
                    </a:lnTo>
                    <a:lnTo>
                      <a:pt x="2" y="212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19" name="Freeform 24"/>
              <p:cNvSpPr>
                <a:spLocks/>
              </p:cNvSpPr>
              <p:nvPr/>
            </p:nvSpPr>
            <p:spPr bwMode="auto">
              <a:xfrm>
                <a:off x="2538" y="1040"/>
                <a:ext cx="312" cy="334"/>
              </a:xfrm>
              <a:custGeom>
                <a:avLst/>
                <a:gdLst>
                  <a:gd name="T0" fmla="*/ 310 w 312"/>
                  <a:gd name="T1" fmla="*/ 0 h 334"/>
                  <a:gd name="T2" fmla="*/ 310 w 312"/>
                  <a:gd name="T3" fmla="*/ 14 h 334"/>
                  <a:gd name="T4" fmla="*/ 312 w 312"/>
                  <a:gd name="T5" fmla="*/ 16 h 334"/>
                  <a:gd name="T6" fmla="*/ 312 w 312"/>
                  <a:gd name="T7" fmla="*/ 242 h 334"/>
                  <a:gd name="T8" fmla="*/ 282 w 312"/>
                  <a:gd name="T9" fmla="*/ 242 h 334"/>
                  <a:gd name="T10" fmla="*/ 282 w 312"/>
                  <a:gd name="T11" fmla="*/ 254 h 334"/>
                  <a:gd name="T12" fmla="*/ 186 w 312"/>
                  <a:gd name="T13" fmla="*/ 252 h 334"/>
                  <a:gd name="T14" fmla="*/ 186 w 312"/>
                  <a:gd name="T15" fmla="*/ 316 h 334"/>
                  <a:gd name="T16" fmla="*/ 136 w 312"/>
                  <a:gd name="T17" fmla="*/ 316 h 334"/>
                  <a:gd name="T18" fmla="*/ 130 w 312"/>
                  <a:gd name="T19" fmla="*/ 308 h 334"/>
                  <a:gd name="T20" fmla="*/ 126 w 312"/>
                  <a:gd name="T21" fmla="*/ 304 h 334"/>
                  <a:gd name="T22" fmla="*/ 120 w 312"/>
                  <a:gd name="T23" fmla="*/ 306 h 334"/>
                  <a:gd name="T24" fmla="*/ 118 w 312"/>
                  <a:gd name="T25" fmla="*/ 312 h 334"/>
                  <a:gd name="T26" fmla="*/ 114 w 312"/>
                  <a:gd name="T27" fmla="*/ 324 h 334"/>
                  <a:gd name="T28" fmla="*/ 108 w 312"/>
                  <a:gd name="T29" fmla="*/ 332 h 334"/>
                  <a:gd name="T30" fmla="*/ 102 w 312"/>
                  <a:gd name="T31" fmla="*/ 334 h 334"/>
                  <a:gd name="T32" fmla="*/ 90 w 312"/>
                  <a:gd name="T33" fmla="*/ 330 h 334"/>
                  <a:gd name="T34" fmla="*/ 84 w 312"/>
                  <a:gd name="T35" fmla="*/ 322 h 334"/>
                  <a:gd name="T36" fmla="*/ 82 w 312"/>
                  <a:gd name="T37" fmla="*/ 312 h 334"/>
                  <a:gd name="T38" fmla="*/ 84 w 312"/>
                  <a:gd name="T39" fmla="*/ 304 h 334"/>
                  <a:gd name="T40" fmla="*/ 92 w 312"/>
                  <a:gd name="T41" fmla="*/ 296 h 334"/>
                  <a:gd name="T42" fmla="*/ 104 w 312"/>
                  <a:gd name="T43" fmla="*/ 290 h 334"/>
                  <a:gd name="T44" fmla="*/ 118 w 312"/>
                  <a:gd name="T45" fmla="*/ 286 h 334"/>
                  <a:gd name="T46" fmla="*/ 144 w 312"/>
                  <a:gd name="T47" fmla="*/ 288 h 334"/>
                  <a:gd name="T48" fmla="*/ 156 w 312"/>
                  <a:gd name="T49" fmla="*/ 284 h 334"/>
                  <a:gd name="T50" fmla="*/ 164 w 312"/>
                  <a:gd name="T51" fmla="*/ 276 h 334"/>
                  <a:gd name="T52" fmla="*/ 164 w 312"/>
                  <a:gd name="T53" fmla="*/ 266 h 334"/>
                  <a:gd name="T54" fmla="*/ 160 w 312"/>
                  <a:gd name="T55" fmla="*/ 260 h 334"/>
                  <a:gd name="T56" fmla="*/ 160 w 312"/>
                  <a:gd name="T57" fmla="*/ 254 h 334"/>
                  <a:gd name="T58" fmla="*/ 152 w 312"/>
                  <a:gd name="T59" fmla="*/ 254 h 334"/>
                  <a:gd name="T60" fmla="*/ 150 w 312"/>
                  <a:gd name="T61" fmla="*/ 254 h 334"/>
                  <a:gd name="T62" fmla="*/ 0 w 312"/>
                  <a:gd name="T63" fmla="*/ 252 h 334"/>
                  <a:gd name="T64" fmla="*/ 2 w 312"/>
                  <a:gd name="T65" fmla="*/ 64 h 334"/>
                  <a:gd name="T66" fmla="*/ 188 w 312"/>
                  <a:gd name="T67" fmla="*/ 64 h 334"/>
                  <a:gd name="T68" fmla="*/ 188 w 312"/>
                  <a:gd name="T69" fmla="*/ 4 h 334"/>
                  <a:gd name="T70" fmla="*/ 294 w 312"/>
                  <a:gd name="T71" fmla="*/ 4 h 334"/>
                  <a:gd name="T72" fmla="*/ 290 w 312"/>
                  <a:gd name="T73" fmla="*/ 0 h 334"/>
                  <a:gd name="T74" fmla="*/ 310 w 312"/>
                  <a:gd name="T75" fmla="*/ 0 h 334"/>
                  <a:gd name="T76" fmla="*/ 310 w 312"/>
                  <a:gd name="T77" fmla="*/ 0 h 33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312" h="334">
                    <a:moveTo>
                      <a:pt x="310" y="0"/>
                    </a:moveTo>
                    <a:lnTo>
                      <a:pt x="310" y="14"/>
                    </a:lnTo>
                    <a:lnTo>
                      <a:pt x="312" y="16"/>
                    </a:lnTo>
                    <a:lnTo>
                      <a:pt x="312" y="242"/>
                    </a:lnTo>
                    <a:lnTo>
                      <a:pt x="282" y="242"/>
                    </a:lnTo>
                    <a:lnTo>
                      <a:pt x="282" y="254"/>
                    </a:lnTo>
                    <a:lnTo>
                      <a:pt x="186" y="252"/>
                    </a:lnTo>
                    <a:lnTo>
                      <a:pt x="186" y="316"/>
                    </a:lnTo>
                    <a:lnTo>
                      <a:pt x="136" y="316"/>
                    </a:lnTo>
                    <a:lnTo>
                      <a:pt x="130" y="308"/>
                    </a:lnTo>
                    <a:lnTo>
                      <a:pt x="126" y="304"/>
                    </a:lnTo>
                    <a:lnTo>
                      <a:pt x="120" y="306"/>
                    </a:lnTo>
                    <a:lnTo>
                      <a:pt x="118" y="312"/>
                    </a:lnTo>
                    <a:lnTo>
                      <a:pt x="114" y="324"/>
                    </a:lnTo>
                    <a:lnTo>
                      <a:pt x="108" y="332"/>
                    </a:lnTo>
                    <a:lnTo>
                      <a:pt x="102" y="334"/>
                    </a:lnTo>
                    <a:lnTo>
                      <a:pt x="90" y="330"/>
                    </a:lnTo>
                    <a:lnTo>
                      <a:pt x="84" y="322"/>
                    </a:lnTo>
                    <a:lnTo>
                      <a:pt x="82" y="312"/>
                    </a:lnTo>
                    <a:lnTo>
                      <a:pt x="84" y="304"/>
                    </a:lnTo>
                    <a:lnTo>
                      <a:pt x="92" y="296"/>
                    </a:lnTo>
                    <a:lnTo>
                      <a:pt x="104" y="290"/>
                    </a:lnTo>
                    <a:lnTo>
                      <a:pt x="118" y="286"/>
                    </a:lnTo>
                    <a:lnTo>
                      <a:pt x="144" y="288"/>
                    </a:lnTo>
                    <a:lnTo>
                      <a:pt x="156" y="284"/>
                    </a:lnTo>
                    <a:lnTo>
                      <a:pt x="164" y="276"/>
                    </a:lnTo>
                    <a:lnTo>
                      <a:pt x="164" y="266"/>
                    </a:lnTo>
                    <a:lnTo>
                      <a:pt x="160" y="260"/>
                    </a:lnTo>
                    <a:lnTo>
                      <a:pt x="160" y="254"/>
                    </a:lnTo>
                    <a:lnTo>
                      <a:pt x="152" y="254"/>
                    </a:lnTo>
                    <a:lnTo>
                      <a:pt x="150" y="254"/>
                    </a:lnTo>
                    <a:lnTo>
                      <a:pt x="0" y="252"/>
                    </a:lnTo>
                    <a:lnTo>
                      <a:pt x="2" y="64"/>
                    </a:lnTo>
                    <a:lnTo>
                      <a:pt x="188" y="64"/>
                    </a:lnTo>
                    <a:lnTo>
                      <a:pt x="188" y="4"/>
                    </a:lnTo>
                    <a:lnTo>
                      <a:pt x="294" y="4"/>
                    </a:lnTo>
                    <a:lnTo>
                      <a:pt x="290" y="0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0" name="Freeform 25"/>
              <p:cNvSpPr>
                <a:spLocks/>
              </p:cNvSpPr>
              <p:nvPr/>
            </p:nvSpPr>
            <p:spPr bwMode="auto">
              <a:xfrm>
                <a:off x="3096" y="1042"/>
                <a:ext cx="218" cy="314"/>
              </a:xfrm>
              <a:custGeom>
                <a:avLst/>
                <a:gdLst>
                  <a:gd name="T0" fmla="*/ 0 w 218"/>
                  <a:gd name="T1" fmla="*/ 0 h 314"/>
                  <a:gd name="T2" fmla="*/ 156 w 218"/>
                  <a:gd name="T3" fmla="*/ 0 h 314"/>
                  <a:gd name="T4" fmla="*/ 156 w 218"/>
                  <a:gd name="T5" fmla="*/ 62 h 314"/>
                  <a:gd name="T6" fmla="*/ 218 w 218"/>
                  <a:gd name="T7" fmla="*/ 62 h 314"/>
                  <a:gd name="T8" fmla="*/ 218 w 218"/>
                  <a:gd name="T9" fmla="*/ 252 h 314"/>
                  <a:gd name="T10" fmla="*/ 188 w 218"/>
                  <a:gd name="T11" fmla="*/ 252 h 314"/>
                  <a:gd name="T12" fmla="*/ 188 w 218"/>
                  <a:gd name="T13" fmla="*/ 314 h 314"/>
                  <a:gd name="T14" fmla="*/ 0 w 218"/>
                  <a:gd name="T15" fmla="*/ 312 h 314"/>
                  <a:gd name="T16" fmla="*/ 0 w 218"/>
                  <a:gd name="T17" fmla="*/ 0 h 314"/>
                  <a:gd name="T18" fmla="*/ 0 w 218"/>
                  <a:gd name="T19" fmla="*/ 0 h 314"/>
                  <a:gd name="T20" fmla="*/ 0 w 218"/>
                  <a:gd name="T21" fmla="*/ 0 h 3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8" h="314">
                    <a:moveTo>
                      <a:pt x="0" y="0"/>
                    </a:moveTo>
                    <a:lnTo>
                      <a:pt x="156" y="0"/>
                    </a:lnTo>
                    <a:lnTo>
                      <a:pt x="156" y="62"/>
                    </a:lnTo>
                    <a:lnTo>
                      <a:pt x="218" y="62"/>
                    </a:lnTo>
                    <a:lnTo>
                      <a:pt x="218" y="252"/>
                    </a:lnTo>
                    <a:lnTo>
                      <a:pt x="188" y="252"/>
                    </a:lnTo>
                    <a:lnTo>
                      <a:pt x="188" y="314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1" name="Freeform 26"/>
              <p:cNvSpPr>
                <a:spLocks/>
              </p:cNvSpPr>
              <p:nvPr/>
            </p:nvSpPr>
            <p:spPr bwMode="auto">
              <a:xfrm>
                <a:off x="2077" y="1070"/>
                <a:ext cx="341" cy="422"/>
              </a:xfrm>
              <a:custGeom>
                <a:avLst/>
                <a:gdLst>
                  <a:gd name="T0" fmla="*/ 341 w 341"/>
                  <a:gd name="T1" fmla="*/ 98 h 422"/>
                  <a:gd name="T2" fmla="*/ 18 w 341"/>
                  <a:gd name="T3" fmla="*/ 422 h 422"/>
                  <a:gd name="T4" fmla="*/ 0 w 341"/>
                  <a:gd name="T5" fmla="*/ 392 h 422"/>
                  <a:gd name="T6" fmla="*/ 10 w 341"/>
                  <a:gd name="T7" fmla="*/ 380 h 422"/>
                  <a:gd name="T8" fmla="*/ 24 w 341"/>
                  <a:gd name="T9" fmla="*/ 388 h 422"/>
                  <a:gd name="T10" fmla="*/ 42 w 341"/>
                  <a:gd name="T11" fmla="*/ 390 h 422"/>
                  <a:gd name="T12" fmla="*/ 52 w 341"/>
                  <a:gd name="T13" fmla="*/ 378 h 422"/>
                  <a:gd name="T14" fmla="*/ 52 w 341"/>
                  <a:gd name="T15" fmla="*/ 358 h 422"/>
                  <a:gd name="T16" fmla="*/ 28 w 341"/>
                  <a:gd name="T17" fmla="*/ 334 h 422"/>
                  <a:gd name="T18" fmla="*/ 10 w 341"/>
                  <a:gd name="T19" fmla="*/ 316 h 422"/>
                  <a:gd name="T20" fmla="*/ 12 w 341"/>
                  <a:gd name="T21" fmla="*/ 302 h 422"/>
                  <a:gd name="T22" fmla="*/ 20 w 341"/>
                  <a:gd name="T23" fmla="*/ 292 h 422"/>
                  <a:gd name="T24" fmla="*/ 46 w 341"/>
                  <a:gd name="T25" fmla="*/ 298 h 422"/>
                  <a:gd name="T26" fmla="*/ 78 w 341"/>
                  <a:gd name="T27" fmla="*/ 328 h 422"/>
                  <a:gd name="T28" fmla="*/ 98 w 341"/>
                  <a:gd name="T29" fmla="*/ 328 h 422"/>
                  <a:gd name="T30" fmla="*/ 118 w 341"/>
                  <a:gd name="T31" fmla="*/ 320 h 422"/>
                  <a:gd name="T32" fmla="*/ 120 w 341"/>
                  <a:gd name="T33" fmla="*/ 306 h 422"/>
                  <a:gd name="T34" fmla="*/ 108 w 341"/>
                  <a:gd name="T35" fmla="*/ 290 h 422"/>
                  <a:gd name="T36" fmla="*/ 98 w 341"/>
                  <a:gd name="T37" fmla="*/ 288 h 422"/>
                  <a:gd name="T38" fmla="*/ 82 w 341"/>
                  <a:gd name="T39" fmla="*/ 296 h 422"/>
                  <a:gd name="T40" fmla="*/ 62 w 341"/>
                  <a:gd name="T41" fmla="*/ 292 h 422"/>
                  <a:gd name="T42" fmla="*/ 58 w 341"/>
                  <a:gd name="T43" fmla="*/ 280 h 422"/>
                  <a:gd name="T44" fmla="*/ 60 w 341"/>
                  <a:gd name="T45" fmla="*/ 270 h 422"/>
                  <a:gd name="T46" fmla="*/ 56 w 341"/>
                  <a:gd name="T47" fmla="*/ 262 h 422"/>
                  <a:gd name="T48" fmla="*/ 56 w 341"/>
                  <a:gd name="T49" fmla="*/ 252 h 422"/>
                  <a:gd name="T50" fmla="*/ 62 w 341"/>
                  <a:gd name="T51" fmla="*/ 242 h 422"/>
                  <a:gd name="T52" fmla="*/ 70 w 341"/>
                  <a:gd name="T53" fmla="*/ 244 h 422"/>
                  <a:gd name="T54" fmla="*/ 74 w 341"/>
                  <a:gd name="T55" fmla="*/ 250 h 422"/>
                  <a:gd name="T56" fmla="*/ 78 w 341"/>
                  <a:gd name="T57" fmla="*/ 252 h 422"/>
                  <a:gd name="T58" fmla="*/ 92 w 341"/>
                  <a:gd name="T59" fmla="*/ 238 h 422"/>
                  <a:gd name="T60" fmla="*/ 98 w 341"/>
                  <a:gd name="T61" fmla="*/ 238 h 422"/>
                  <a:gd name="T62" fmla="*/ 104 w 341"/>
                  <a:gd name="T63" fmla="*/ 240 h 422"/>
                  <a:gd name="T64" fmla="*/ 114 w 341"/>
                  <a:gd name="T65" fmla="*/ 252 h 422"/>
                  <a:gd name="T66" fmla="*/ 134 w 341"/>
                  <a:gd name="T67" fmla="*/ 256 h 422"/>
                  <a:gd name="T68" fmla="*/ 146 w 341"/>
                  <a:gd name="T69" fmla="*/ 246 h 422"/>
                  <a:gd name="T70" fmla="*/ 142 w 341"/>
                  <a:gd name="T71" fmla="*/ 232 h 422"/>
                  <a:gd name="T72" fmla="*/ 124 w 341"/>
                  <a:gd name="T73" fmla="*/ 222 h 422"/>
                  <a:gd name="T74" fmla="*/ 102 w 341"/>
                  <a:gd name="T75" fmla="*/ 188 h 422"/>
                  <a:gd name="T76" fmla="*/ 104 w 341"/>
                  <a:gd name="T77" fmla="*/ 174 h 422"/>
                  <a:gd name="T78" fmla="*/ 126 w 341"/>
                  <a:gd name="T79" fmla="*/ 144 h 422"/>
                  <a:gd name="T80" fmla="*/ 124 w 341"/>
                  <a:gd name="T81" fmla="*/ 128 h 422"/>
                  <a:gd name="T82" fmla="*/ 98 w 341"/>
                  <a:gd name="T83" fmla="*/ 108 h 422"/>
                  <a:gd name="T84" fmla="*/ 86 w 341"/>
                  <a:gd name="T85" fmla="*/ 94 h 422"/>
                  <a:gd name="T86" fmla="*/ 90 w 341"/>
                  <a:gd name="T87" fmla="*/ 84 h 422"/>
                  <a:gd name="T88" fmla="*/ 110 w 341"/>
                  <a:gd name="T89" fmla="*/ 94 h 422"/>
                  <a:gd name="T90" fmla="*/ 124 w 341"/>
                  <a:gd name="T91" fmla="*/ 98 h 422"/>
                  <a:gd name="T92" fmla="*/ 132 w 341"/>
                  <a:gd name="T93" fmla="*/ 94 h 422"/>
                  <a:gd name="T94" fmla="*/ 138 w 341"/>
                  <a:gd name="T95" fmla="*/ 110 h 422"/>
                  <a:gd name="T96" fmla="*/ 150 w 341"/>
                  <a:gd name="T97" fmla="*/ 116 h 422"/>
                  <a:gd name="T98" fmla="*/ 160 w 341"/>
                  <a:gd name="T99" fmla="*/ 112 h 422"/>
                  <a:gd name="T100" fmla="*/ 162 w 341"/>
                  <a:gd name="T101" fmla="*/ 102 h 422"/>
                  <a:gd name="T102" fmla="*/ 152 w 341"/>
                  <a:gd name="T103" fmla="*/ 84 h 422"/>
                  <a:gd name="T104" fmla="*/ 170 w 341"/>
                  <a:gd name="T105" fmla="*/ 74 h 422"/>
                  <a:gd name="T106" fmla="*/ 188 w 341"/>
                  <a:gd name="T107" fmla="*/ 66 h 422"/>
                  <a:gd name="T108" fmla="*/ 202 w 341"/>
                  <a:gd name="T109" fmla="*/ 62 h 422"/>
                  <a:gd name="T110" fmla="*/ 214 w 341"/>
                  <a:gd name="T111" fmla="*/ 36 h 422"/>
                  <a:gd name="T112" fmla="*/ 214 w 341"/>
                  <a:gd name="T113" fmla="*/ 22 h 422"/>
                  <a:gd name="T114" fmla="*/ 198 w 341"/>
                  <a:gd name="T115" fmla="*/ 22 h 422"/>
                  <a:gd name="T116" fmla="*/ 176 w 341"/>
                  <a:gd name="T117" fmla="*/ 12 h 422"/>
                  <a:gd name="T118" fmla="*/ 166 w 341"/>
                  <a:gd name="T119" fmla="*/ 0 h 4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41" h="422">
                    <a:moveTo>
                      <a:pt x="166" y="0"/>
                    </a:moveTo>
                    <a:lnTo>
                      <a:pt x="339" y="2"/>
                    </a:lnTo>
                    <a:lnTo>
                      <a:pt x="337" y="98"/>
                    </a:lnTo>
                    <a:lnTo>
                      <a:pt x="341" y="98"/>
                    </a:lnTo>
                    <a:lnTo>
                      <a:pt x="339" y="360"/>
                    </a:lnTo>
                    <a:lnTo>
                      <a:pt x="279" y="360"/>
                    </a:lnTo>
                    <a:lnTo>
                      <a:pt x="277" y="422"/>
                    </a:lnTo>
                    <a:lnTo>
                      <a:pt x="18" y="422"/>
                    </a:lnTo>
                    <a:lnTo>
                      <a:pt x="12" y="418"/>
                    </a:lnTo>
                    <a:lnTo>
                      <a:pt x="4" y="408"/>
                    </a:lnTo>
                    <a:lnTo>
                      <a:pt x="0" y="400"/>
                    </a:lnTo>
                    <a:lnTo>
                      <a:pt x="0" y="392"/>
                    </a:lnTo>
                    <a:lnTo>
                      <a:pt x="2" y="388"/>
                    </a:lnTo>
                    <a:lnTo>
                      <a:pt x="6" y="382"/>
                    </a:lnTo>
                    <a:lnTo>
                      <a:pt x="10" y="380"/>
                    </a:lnTo>
                    <a:lnTo>
                      <a:pt x="12" y="382"/>
                    </a:lnTo>
                    <a:lnTo>
                      <a:pt x="16" y="382"/>
                    </a:lnTo>
                    <a:lnTo>
                      <a:pt x="18" y="386"/>
                    </a:lnTo>
                    <a:lnTo>
                      <a:pt x="24" y="388"/>
                    </a:lnTo>
                    <a:lnTo>
                      <a:pt x="30" y="392"/>
                    </a:lnTo>
                    <a:lnTo>
                      <a:pt x="34" y="392"/>
                    </a:lnTo>
                    <a:lnTo>
                      <a:pt x="38" y="392"/>
                    </a:lnTo>
                    <a:lnTo>
                      <a:pt x="42" y="390"/>
                    </a:lnTo>
                    <a:lnTo>
                      <a:pt x="44" y="390"/>
                    </a:lnTo>
                    <a:lnTo>
                      <a:pt x="48" y="388"/>
                    </a:lnTo>
                    <a:lnTo>
                      <a:pt x="52" y="382"/>
                    </a:lnTo>
                    <a:lnTo>
                      <a:pt x="52" y="378"/>
                    </a:lnTo>
                    <a:lnTo>
                      <a:pt x="54" y="376"/>
                    </a:lnTo>
                    <a:lnTo>
                      <a:pt x="54" y="368"/>
                    </a:lnTo>
                    <a:lnTo>
                      <a:pt x="54" y="362"/>
                    </a:lnTo>
                    <a:lnTo>
                      <a:pt x="52" y="358"/>
                    </a:lnTo>
                    <a:lnTo>
                      <a:pt x="50" y="354"/>
                    </a:lnTo>
                    <a:lnTo>
                      <a:pt x="46" y="346"/>
                    </a:lnTo>
                    <a:lnTo>
                      <a:pt x="44" y="344"/>
                    </a:lnTo>
                    <a:lnTo>
                      <a:pt x="28" y="334"/>
                    </a:lnTo>
                    <a:lnTo>
                      <a:pt x="18" y="324"/>
                    </a:lnTo>
                    <a:lnTo>
                      <a:pt x="14" y="322"/>
                    </a:lnTo>
                    <a:lnTo>
                      <a:pt x="12" y="318"/>
                    </a:lnTo>
                    <a:lnTo>
                      <a:pt x="10" y="316"/>
                    </a:lnTo>
                    <a:lnTo>
                      <a:pt x="10" y="312"/>
                    </a:lnTo>
                    <a:lnTo>
                      <a:pt x="10" y="308"/>
                    </a:lnTo>
                    <a:lnTo>
                      <a:pt x="10" y="304"/>
                    </a:lnTo>
                    <a:lnTo>
                      <a:pt x="12" y="302"/>
                    </a:lnTo>
                    <a:lnTo>
                      <a:pt x="12" y="298"/>
                    </a:lnTo>
                    <a:lnTo>
                      <a:pt x="16" y="294"/>
                    </a:lnTo>
                    <a:lnTo>
                      <a:pt x="18" y="292"/>
                    </a:lnTo>
                    <a:lnTo>
                      <a:pt x="20" y="292"/>
                    </a:lnTo>
                    <a:lnTo>
                      <a:pt x="22" y="292"/>
                    </a:lnTo>
                    <a:lnTo>
                      <a:pt x="32" y="292"/>
                    </a:lnTo>
                    <a:lnTo>
                      <a:pt x="40" y="294"/>
                    </a:lnTo>
                    <a:lnTo>
                      <a:pt x="46" y="298"/>
                    </a:lnTo>
                    <a:lnTo>
                      <a:pt x="60" y="316"/>
                    </a:lnTo>
                    <a:lnTo>
                      <a:pt x="64" y="320"/>
                    </a:lnTo>
                    <a:lnTo>
                      <a:pt x="68" y="322"/>
                    </a:lnTo>
                    <a:lnTo>
                      <a:pt x="78" y="328"/>
                    </a:lnTo>
                    <a:lnTo>
                      <a:pt x="86" y="332"/>
                    </a:lnTo>
                    <a:lnTo>
                      <a:pt x="90" y="332"/>
                    </a:lnTo>
                    <a:lnTo>
                      <a:pt x="96" y="330"/>
                    </a:lnTo>
                    <a:lnTo>
                      <a:pt x="98" y="328"/>
                    </a:lnTo>
                    <a:lnTo>
                      <a:pt x="100" y="328"/>
                    </a:lnTo>
                    <a:lnTo>
                      <a:pt x="102" y="326"/>
                    </a:lnTo>
                    <a:lnTo>
                      <a:pt x="116" y="322"/>
                    </a:lnTo>
                    <a:lnTo>
                      <a:pt x="118" y="320"/>
                    </a:lnTo>
                    <a:lnTo>
                      <a:pt x="120" y="318"/>
                    </a:lnTo>
                    <a:lnTo>
                      <a:pt x="120" y="316"/>
                    </a:lnTo>
                    <a:lnTo>
                      <a:pt x="120" y="310"/>
                    </a:lnTo>
                    <a:lnTo>
                      <a:pt x="120" y="306"/>
                    </a:lnTo>
                    <a:lnTo>
                      <a:pt x="118" y="304"/>
                    </a:lnTo>
                    <a:lnTo>
                      <a:pt x="118" y="300"/>
                    </a:lnTo>
                    <a:lnTo>
                      <a:pt x="116" y="298"/>
                    </a:lnTo>
                    <a:lnTo>
                      <a:pt x="108" y="290"/>
                    </a:lnTo>
                    <a:lnTo>
                      <a:pt x="104" y="286"/>
                    </a:lnTo>
                    <a:lnTo>
                      <a:pt x="102" y="286"/>
                    </a:lnTo>
                    <a:lnTo>
                      <a:pt x="100" y="286"/>
                    </a:lnTo>
                    <a:lnTo>
                      <a:pt x="98" y="288"/>
                    </a:lnTo>
                    <a:lnTo>
                      <a:pt x="96" y="290"/>
                    </a:lnTo>
                    <a:lnTo>
                      <a:pt x="92" y="294"/>
                    </a:lnTo>
                    <a:lnTo>
                      <a:pt x="82" y="296"/>
                    </a:lnTo>
                    <a:lnTo>
                      <a:pt x="78" y="296"/>
                    </a:lnTo>
                    <a:lnTo>
                      <a:pt x="70" y="296"/>
                    </a:lnTo>
                    <a:lnTo>
                      <a:pt x="66" y="294"/>
                    </a:lnTo>
                    <a:lnTo>
                      <a:pt x="62" y="292"/>
                    </a:lnTo>
                    <a:lnTo>
                      <a:pt x="60" y="288"/>
                    </a:lnTo>
                    <a:lnTo>
                      <a:pt x="58" y="286"/>
                    </a:lnTo>
                    <a:lnTo>
                      <a:pt x="58" y="282"/>
                    </a:lnTo>
                    <a:lnTo>
                      <a:pt x="58" y="280"/>
                    </a:lnTo>
                    <a:lnTo>
                      <a:pt x="58" y="278"/>
                    </a:lnTo>
                    <a:lnTo>
                      <a:pt x="58" y="274"/>
                    </a:lnTo>
                    <a:lnTo>
                      <a:pt x="60" y="272"/>
                    </a:lnTo>
                    <a:lnTo>
                      <a:pt x="60" y="270"/>
                    </a:lnTo>
                    <a:lnTo>
                      <a:pt x="58" y="268"/>
                    </a:lnTo>
                    <a:lnTo>
                      <a:pt x="56" y="266"/>
                    </a:lnTo>
                    <a:lnTo>
                      <a:pt x="56" y="264"/>
                    </a:lnTo>
                    <a:lnTo>
                      <a:pt x="56" y="262"/>
                    </a:lnTo>
                    <a:lnTo>
                      <a:pt x="56" y="260"/>
                    </a:lnTo>
                    <a:lnTo>
                      <a:pt x="56" y="258"/>
                    </a:lnTo>
                    <a:lnTo>
                      <a:pt x="56" y="254"/>
                    </a:lnTo>
                    <a:lnTo>
                      <a:pt x="56" y="252"/>
                    </a:lnTo>
                    <a:lnTo>
                      <a:pt x="56" y="248"/>
                    </a:lnTo>
                    <a:lnTo>
                      <a:pt x="58" y="246"/>
                    </a:lnTo>
                    <a:lnTo>
                      <a:pt x="60" y="244"/>
                    </a:lnTo>
                    <a:lnTo>
                      <a:pt x="62" y="242"/>
                    </a:lnTo>
                    <a:lnTo>
                      <a:pt x="64" y="242"/>
                    </a:lnTo>
                    <a:lnTo>
                      <a:pt x="66" y="242"/>
                    </a:lnTo>
                    <a:lnTo>
                      <a:pt x="68" y="242"/>
                    </a:lnTo>
                    <a:lnTo>
                      <a:pt x="70" y="244"/>
                    </a:lnTo>
                    <a:lnTo>
                      <a:pt x="70" y="246"/>
                    </a:lnTo>
                    <a:lnTo>
                      <a:pt x="72" y="246"/>
                    </a:lnTo>
                    <a:lnTo>
                      <a:pt x="74" y="250"/>
                    </a:lnTo>
                    <a:lnTo>
                      <a:pt x="76" y="252"/>
                    </a:lnTo>
                    <a:lnTo>
                      <a:pt x="78" y="252"/>
                    </a:lnTo>
                    <a:lnTo>
                      <a:pt x="80" y="252"/>
                    </a:lnTo>
                    <a:lnTo>
                      <a:pt x="82" y="250"/>
                    </a:lnTo>
                    <a:lnTo>
                      <a:pt x="88" y="242"/>
                    </a:lnTo>
                    <a:lnTo>
                      <a:pt x="92" y="238"/>
                    </a:lnTo>
                    <a:lnTo>
                      <a:pt x="96" y="238"/>
                    </a:lnTo>
                    <a:lnTo>
                      <a:pt x="98" y="238"/>
                    </a:lnTo>
                    <a:lnTo>
                      <a:pt x="100" y="238"/>
                    </a:lnTo>
                    <a:lnTo>
                      <a:pt x="102" y="240"/>
                    </a:lnTo>
                    <a:lnTo>
                      <a:pt x="104" y="240"/>
                    </a:lnTo>
                    <a:lnTo>
                      <a:pt x="106" y="242"/>
                    </a:lnTo>
                    <a:lnTo>
                      <a:pt x="106" y="244"/>
                    </a:lnTo>
                    <a:lnTo>
                      <a:pt x="108" y="246"/>
                    </a:lnTo>
                    <a:lnTo>
                      <a:pt x="114" y="252"/>
                    </a:lnTo>
                    <a:lnTo>
                      <a:pt x="118" y="254"/>
                    </a:lnTo>
                    <a:lnTo>
                      <a:pt x="126" y="256"/>
                    </a:lnTo>
                    <a:lnTo>
                      <a:pt x="130" y="256"/>
                    </a:lnTo>
                    <a:lnTo>
                      <a:pt x="134" y="256"/>
                    </a:lnTo>
                    <a:lnTo>
                      <a:pt x="138" y="254"/>
                    </a:lnTo>
                    <a:lnTo>
                      <a:pt x="140" y="252"/>
                    </a:lnTo>
                    <a:lnTo>
                      <a:pt x="144" y="248"/>
                    </a:lnTo>
                    <a:lnTo>
                      <a:pt x="146" y="246"/>
                    </a:lnTo>
                    <a:lnTo>
                      <a:pt x="146" y="242"/>
                    </a:lnTo>
                    <a:lnTo>
                      <a:pt x="146" y="240"/>
                    </a:lnTo>
                    <a:lnTo>
                      <a:pt x="144" y="234"/>
                    </a:lnTo>
                    <a:lnTo>
                      <a:pt x="142" y="232"/>
                    </a:lnTo>
                    <a:lnTo>
                      <a:pt x="138" y="228"/>
                    </a:lnTo>
                    <a:lnTo>
                      <a:pt x="132" y="226"/>
                    </a:lnTo>
                    <a:lnTo>
                      <a:pt x="126" y="224"/>
                    </a:lnTo>
                    <a:lnTo>
                      <a:pt x="124" y="222"/>
                    </a:lnTo>
                    <a:lnTo>
                      <a:pt x="116" y="212"/>
                    </a:lnTo>
                    <a:lnTo>
                      <a:pt x="108" y="202"/>
                    </a:lnTo>
                    <a:lnTo>
                      <a:pt x="102" y="192"/>
                    </a:lnTo>
                    <a:lnTo>
                      <a:pt x="102" y="188"/>
                    </a:lnTo>
                    <a:lnTo>
                      <a:pt x="102" y="184"/>
                    </a:lnTo>
                    <a:lnTo>
                      <a:pt x="102" y="180"/>
                    </a:lnTo>
                    <a:lnTo>
                      <a:pt x="102" y="176"/>
                    </a:lnTo>
                    <a:lnTo>
                      <a:pt x="104" y="174"/>
                    </a:lnTo>
                    <a:lnTo>
                      <a:pt x="106" y="170"/>
                    </a:lnTo>
                    <a:lnTo>
                      <a:pt x="124" y="150"/>
                    </a:lnTo>
                    <a:lnTo>
                      <a:pt x="126" y="148"/>
                    </a:lnTo>
                    <a:lnTo>
                      <a:pt x="126" y="144"/>
                    </a:lnTo>
                    <a:lnTo>
                      <a:pt x="128" y="140"/>
                    </a:lnTo>
                    <a:lnTo>
                      <a:pt x="126" y="134"/>
                    </a:lnTo>
                    <a:lnTo>
                      <a:pt x="126" y="130"/>
                    </a:lnTo>
                    <a:lnTo>
                      <a:pt x="124" y="128"/>
                    </a:lnTo>
                    <a:lnTo>
                      <a:pt x="120" y="124"/>
                    </a:lnTo>
                    <a:lnTo>
                      <a:pt x="118" y="124"/>
                    </a:lnTo>
                    <a:lnTo>
                      <a:pt x="104" y="110"/>
                    </a:lnTo>
                    <a:lnTo>
                      <a:pt x="98" y="108"/>
                    </a:lnTo>
                    <a:lnTo>
                      <a:pt x="94" y="104"/>
                    </a:lnTo>
                    <a:lnTo>
                      <a:pt x="90" y="100"/>
                    </a:lnTo>
                    <a:lnTo>
                      <a:pt x="86" y="98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88"/>
                    </a:lnTo>
                    <a:lnTo>
                      <a:pt x="88" y="86"/>
                    </a:lnTo>
                    <a:lnTo>
                      <a:pt x="90" y="84"/>
                    </a:lnTo>
                    <a:lnTo>
                      <a:pt x="94" y="84"/>
                    </a:lnTo>
                    <a:lnTo>
                      <a:pt x="98" y="84"/>
                    </a:lnTo>
                    <a:lnTo>
                      <a:pt x="100" y="86"/>
                    </a:lnTo>
                    <a:lnTo>
                      <a:pt x="110" y="94"/>
                    </a:lnTo>
                    <a:lnTo>
                      <a:pt x="112" y="96"/>
                    </a:lnTo>
                    <a:lnTo>
                      <a:pt x="116" y="98"/>
                    </a:lnTo>
                    <a:lnTo>
                      <a:pt x="120" y="98"/>
                    </a:lnTo>
                    <a:lnTo>
                      <a:pt x="124" y="98"/>
                    </a:lnTo>
                    <a:lnTo>
                      <a:pt x="126" y="96"/>
                    </a:lnTo>
                    <a:lnTo>
                      <a:pt x="130" y="94"/>
                    </a:lnTo>
                    <a:lnTo>
                      <a:pt x="132" y="94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8" y="106"/>
                    </a:lnTo>
                    <a:lnTo>
                      <a:pt x="138" y="110"/>
                    </a:lnTo>
                    <a:lnTo>
                      <a:pt x="140" y="112"/>
                    </a:lnTo>
                    <a:lnTo>
                      <a:pt x="142" y="114"/>
                    </a:lnTo>
                    <a:lnTo>
                      <a:pt x="146" y="116"/>
                    </a:lnTo>
                    <a:lnTo>
                      <a:pt x="150" y="116"/>
                    </a:lnTo>
                    <a:lnTo>
                      <a:pt x="154" y="116"/>
                    </a:lnTo>
                    <a:lnTo>
                      <a:pt x="158" y="116"/>
                    </a:lnTo>
                    <a:lnTo>
                      <a:pt x="160" y="114"/>
                    </a:lnTo>
                    <a:lnTo>
                      <a:pt x="160" y="112"/>
                    </a:lnTo>
                    <a:lnTo>
                      <a:pt x="162" y="110"/>
                    </a:lnTo>
                    <a:lnTo>
                      <a:pt x="162" y="108"/>
                    </a:lnTo>
                    <a:lnTo>
                      <a:pt x="162" y="104"/>
                    </a:lnTo>
                    <a:lnTo>
                      <a:pt x="162" y="102"/>
                    </a:lnTo>
                    <a:lnTo>
                      <a:pt x="160" y="98"/>
                    </a:lnTo>
                    <a:lnTo>
                      <a:pt x="154" y="90"/>
                    </a:lnTo>
                    <a:lnTo>
                      <a:pt x="154" y="86"/>
                    </a:lnTo>
                    <a:lnTo>
                      <a:pt x="152" y="84"/>
                    </a:lnTo>
                    <a:lnTo>
                      <a:pt x="158" y="78"/>
                    </a:lnTo>
                    <a:lnTo>
                      <a:pt x="160" y="78"/>
                    </a:lnTo>
                    <a:lnTo>
                      <a:pt x="166" y="76"/>
                    </a:lnTo>
                    <a:lnTo>
                      <a:pt x="170" y="74"/>
                    </a:lnTo>
                    <a:lnTo>
                      <a:pt x="176" y="72"/>
                    </a:lnTo>
                    <a:lnTo>
                      <a:pt x="178" y="70"/>
                    </a:lnTo>
                    <a:lnTo>
                      <a:pt x="182" y="66"/>
                    </a:lnTo>
                    <a:lnTo>
                      <a:pt x="188" y="66"/>
                    </a:lnTo>
                    <a:lnTo>
                      <a:pt x="194" y="66"/>
                    </a:lnTo>
                    <a:lnTo>
                      <a:pt x="198" y="66"/>
                    </a:lnTo>
                    <a:lnTo>
                      <a:pt x="200" y="64"/>
                    </a:lnTo>
                    <a:lnTo>
                      <a:pt x="202" y="62"/>
                    </a:lnTo>
                    <a:lnTo>
                      <a:pt x="204" y="60"/>
                    </a:lnTo>
                    <a:lnTo>
                      <a:pt x="206" y="58"/>
                    </a:lnTo>
                    <a:lnTo>
                      <a:pt x="210" y="40"/>
                    </a:lnTo>
                    <a:lnTo>
                      <a:pt x="214" y="36"/>
                    </a:lnTo>
                    <a:lnTo>
                      <a:pt x="214" y="32"/>
                    </a:lnTo>
                    <a:lnTo>
                      <a:pt x="216" y="28"/>
                    </a:lnTo>
                    <a:lnTo>
                      <a:pt x="216" y="24"/>
                    </a:lnTo>
                    <a:lnTo>
                      <a:pt x="214" y="22"/>
                    </a:lnTo>
                    <a:lnTo>
                      <a:pt x="212" y="20"/>
                    </a:lnTo>
                    <a:lnTo>
                      <a:pt x="210" y="20"/>
                    </a:lnTo>
                    <a:lnTo>
                      <a:pt x="206" y="20"/>
                    </a:lnTo>
                    <a:lnTo>
                      <a:pt x="198" y="22"/>
                    </a:lnTo>
                    <a:lnTo>
                      <a:pt x="194" y="22"/>
                    </a:lnTo>
                    <a:lnTo>
                      <a:pt x="192" y="20"/>
                    </a:lnTo>
                    <a:lnTo>
                      <a:pt x="188" y="20"/>
                    </a:lnTo>
                    <a:lnTo>
                      <a:pt x="176" y="12"/>
                    </a:lnTo>
                    <a:lnTo>
                      <a:pt x="172" y="6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2" name="Freeform 27"/>
              <p:cNvSpPr>
                <a:spLocks/>
              </p:cNvSpPr>
              <p:nvPr/>
            </p:nvSpPr>
            <p:spPr bwMode="auto">
              <a:xfrm>
                <a:off x="3559" y="1094"/>
                <a:ext cx="306" cy="312"/>
              </a:xfrm>
              <a:custGeom>
                <a:avLst/>
                <a:gdLst>
                  <a:gd name="T0" fmla="*/ 306 w 306"/>
                  <a:gd name="T1" fmla="*/ 2 h 312"/>
                  <a:gd name="T2" fmla="*/ 280 w 306"/>
                  <a:gd name="T3" fmla="*/ 246 h 312"/>
                  <a:gd name="T4" fmla="*/ 236 w 306"/>
                  <a:gd name="T5" fmla="*/ 246 h 312"/>
                  <a:gd name="T6" fmla="*/ 230 w 306"/>
                  <a:gd name="T7" fmla="*/ 246 h 312"/>
                  <a:gd name="T8" fmla="*/ 228 w 306"/>
                  <a:gd name="T9" fmla="*/ 250 h 312"/>
                  <a:gd name="T10" fmla="*/ 230 w 306"/>
                  <a:gd name="T11" fmla="*/ 256 h 312"/>
                  <a:gd name="T12" fmla="*/ 228 w 306"/>
                  <a:gd name="T13" fmla="*/ 262 h 312"/>
                  <a:gd name="T14" fmla="*/ 224 w 306"/>
                  <a:gd name="T15" fmla="*/ 266 h 312"/>
                  <a:gd name="T16" fmla="*/ 216 w 306"/>
                  <a:gd name="T17" fmla="*/ 276 h 312"/>
                  <a:gd name="T18" fmla="*/ 208 w 306"/>
                  <a:gd name="T19" fmla="*/ 282 h 312"/>
                  <a:gd name="T20" fmla="*/ 202 w 306"/>
                  <a:gd name="T21" fmla="*/ 286 h 312"/>
                  <a:gd name="T22" fmla="*/ 196 w 306"/>
                  <a:gd name="T23" fmla="*/ 284 h 312"/>
                  <a:gd name="T24" fmla="*/ 194 w 306"/>
                  <a:gd name="T25" fmla="*/ 280 h 312"/>
                  <a:gd name="T26" fmla="*/ 188 w 306"/>
                  <a:gd name="T27" fmla="*/ 280 h 312"/>
                  <a:gd name="T28" fmla="*/ 186 w 306"/>
                  <a:gd name="T29" fmla="*/ 292 h 312"/>
                  <a:gd name="T30" fmla="*/ 184 w 306"/>
                  <a:gd name="T31" fmla="*/ 294 h 312"/>
                  <a:gd name="T32" fmla="*/ 180 w 306"/>
                  <a:gd name="T33" fmla="*/ 294 h 312"/>
                  <a:gd name="T34" fmla="*/ 176 w 306"/>
                  <a:gd name="T35" fmla="*/ 298 h 312"/>
                  <a:gd name="T36" fmla="*/ 172 w 306"/>
                  <a:gd name="T37" fmla="*/ 296 h 312"/>
                  <a:gd name="T38" fmla="*/ 166 w 306"/>
                  <a:gd name="T39" fmla="*/ 300 h 312"/>
                  <a:gd name="T40" fmla="*/ 160 w 306"/>
                  <a:gd name="T41" fmla="*/ 298 h 312"/>
                  <a:gd name="T42" fmla="*/ 154 w 306"/>
                  <a:gd name="T43" fmla="*/ 302 h 312"/>
                  <a:gd name="T44" fmla="*/ 146 w 306"/>
                  <a:gd name="T45" fmla="*/ 302 h 312"/>
                  <a:gd name="T46" fmla="*/ 140 w 306"/>
                  <a:gd name="T47" fmla="*/ 300 h 312"/>
                  <a:gd name="T48" fmla="*/ 136 w 306"/>
                  <a:gd name="T49" fmla="*/ 304 h 312"/>
                  <a:gd name="T50" fmla="*/ 132 w 306"/>
                  <a:gd name="T51" fmla="*/ 304 h 312"/>
                  <a:gd name="T52" fmla="*/ 126 w 306"/>
                  <a:gd name="T53" fmla="*/ 306 h 312"/>
                  <a:gd name="T54" fmla="*/ 120 w 306"/>
                  <a:gd name="T55" fmla="*/ 312 h 312"/>
                  <a:gd name="T56" fmla="*/ 120 w 306"/>
                  <a:gd name="T57" fmla="*/ 308 h 312"/>
                  <a:gd name="T58" fmla="*/ 124 w 306"/>
                  <a:gd name="T59" fmla="*/ 302 h 312"/>
                  <a:gd name="T60" fmla="*/ 126 w 306"/>
                  <a:gd name="T61" fmla="*/ 300 h 312"/>
                  <a:gd name="T62" fmla="*/ 128 w 306"/>
                  <a:gd name="T63" fmla="*/ 296 h 312"/>
                  <a:gd name="T64" fmla="*/ 132 w 306"/>
                  <a:gd name="T65" fmla="*/ 296 h 312"/>
                  <a:gd name="T66" fmla="*/ 130 w 306"/>
                  <a:gd name="T67" fmla="*/ 290 h 312"/>
                  <a:gd name="T68" fmla="*/ 0 w 306"/>
                  <a:gd name="T69" fmla="*/ 290 h 312"/>
                  <a:gd name="T70" fmla="*/ 0 w 306"/>
                  <a:gd name="T71" fmla="*/ 0 h 312"/>
                  <a:gd name="T72" fmla="*/ 306 w 306"/>
                  <a:gd name="T73" fmla="*/ 2 h 312"/>
                  <a:gd name="T74" fmla="*/ 306 w 306"/>
                  <a:gd name="T75" fmla="*/ 2 h 31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6" h="312">
                    <a:moveTo>
                      <a:pt x="306" y="2"/>
                    </a:moveTo>
                    <a:lnTo>
                      <a:pt x="280" y="246"/>
                    </a:lnTo>
                    <a:lnTo>
                      <a:pt x="236" y="246"/>
                    </a:lnTo>
                    <a:lnTo>
                      <a:pt x="230" y="246"/>
                    </a:lnTo>
                    <a:lnTo>
                      <a:pt x="228" y="250"/>
                    </a:lnTo>
                    <a:lnTo>
                      <a:pt x="230" y="256"/>
                    </a:lnTo>
                    <a:lnTo>
                      <a:pt x="228" y="262"/>
                    </a:lnTo>
                    <a:lnTo>
                      <a:pt x="224" y="266"/>
                    </a:lnTo>
                    <a:lnTo>
                      <a:pt x="216" y="276"/>
                    </a:lnTo>
                    <a:lnTo>
                      <a:pt x="208" y="282"/>
                    </a:lnTo>
                    <a:lnTo>
                      <a:pt x="202" y="286"/>
                    </a:lnTo>
                    <a:lnTo>
                      <a:pt x="196" y="284"/>
                    </a:lnTo>
                    <a:lnTo>
                      <a:pt x="194" y="280"/>
                    </a:lnTo>
                    <a:lnTo>
                      <a:pt x="188" y="280"/>
                    </a:lnTo>
                    <a:lnTo>
                      <a:pt x="186" y="292"/>
                    </a:lnTo>
                    <a:lnTo>
                      <a:pt x="184" y="294"/>
                    </a:lnTo>
                    <a:lnTo>
                      <a:pt x="180" y="294"/>
                    </a:lnTo>
                    <a:lnTo>
                      <a:pt x="176" y="298"/>
                    </a:lnTo>
                    <a:lnTo>
                      <a:pt x="172" y="296"/>
                    </a:lnTo>
                    <a:lnTo>
                      <a:pt x="166" y="300"/>
                    </a:lnTo>
                    <a:lnTo>
                      <a:pt x="160" y="298"/>
                    </a:lnTo>
                    <a:lnTo>
                      <a:pt x="154" y="302"/>
                    </a:lnTo>
                    <a:lnTo>
                      <a:pt x="146" y="302"/>
                    </a:lnTo>
                    <a:lnTo>
                      <a:pt x="140" y="300"/>
                    </a:lnTo>
                    <a:lnTo>
                      <a:pt x="136" y="304"/>
                    </a:lnTo>
                    <a:lnTo>
                      <a:pt x="132" y="304"/>
                    </a:lnTo>
                    <a:lnTo>
                      <a:pt x="126" y="306"/>
                    </a:lnTo>
                    <a:lnTo>
                      <a:pt x="120" y="312"/>
                    </a:lnTo>
                    <a:lnTo>
                      <a:pt x="120" y="308"/>
                    </a:lnTo>
                    <a:lnTo>
                      <a:pt x="124" y="302"/>
                    </a:lnTo>
                    <a:lnTo>
                      <a:pt x="126" y="300"/>
                    </a:lnTo>
                    <a:lnTo>
                      <a:pt x="128" y="296"/>
                    </a:lnTo>
                    <a:lnTo>
                      <a:pt x="132" y="296"/>
                    </a:lnTo>
                    <a:lnTo>
                      <a:pt x="130" y="290"/>
                    </a:lnTo>
                    <a:lnTo>
                      <a:pt x="0" y="290"/>
                    </a:lnTo>
                    <a:lnTo>
                      <a:pt x="0" y="0"/>
                    </a:lnTo>
                    <a:lnTo>
                      <a:pt x="306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3" name="Freeform 28"/>
              <p:cNvSpPr>
                <a:spLocks/>
              </p:cNvSpPr>
              <p:nvPr/>
            </p:nvSpPr>
            <p:spPr bwMode="auto">
              <a:xfrm>
                <a:off x="3284" y="1104"/>
                <a:ext cx="275" cy="240"/>
              </a:xfrm>
              <a:custGeom>
                <a:avLst/>
                <a:gdLst>
                  <a:gd name="T0" fmla="*/ 30 w 275"/>
                  <a:gd name="T1" fmla="*/ 0 h 240"/>
                  <a:gd name="T2" fmla="*/ 275 w 275"/>
                  <a:gd name="T3" fmla="*/ 0 h 240"/>
                  <a:gd name="T4" fmla="*/ 275 w 275"/>
                  <a:gd name="T5" fmla="*/ 188 h 240"/>
                  <a:gd name="T6" fmla="*/ 151 w 275"/>
                  <a:gd name="T7" fmla="*/ 188 h 240"/>
                  <a:gd name="T8" fmla="*/ 149 w 275"/>
                  <a:gd name="T9" fmla="*/ 230 h 240"/>
                  <a:gd name="T10" fmla="*/ 90 w 275"/>
                  <a:gd name="T11" fmla="*/ 230 h 240"/>
                  <a:gd name="T12" fmla="*/ 90 w 275"/>
                  <a:gd name="T13" fmla="*/ 240 h 240"/>
                  <a:gd name="T14" fmla="*/ 0 w 275"/>
                  <a:gd name="T15" fmla="*/ 240 h 240"/>
                  <a:gd name="T16" fmla="*/ 0 w 275"/>
                  <a:gd name="T17" fmla="*/ 190 h 240"/>
                  <a:gd name="T18" fmla="*/ 30 w 275"/>
                  <a:gd name="T19" fmla="*/ 190 h 240"/>
                  <a:gd name="T20" fmla="*/ 30 w 275"/>
                  <a:gd name="T21" fmla="*/ 0 h 240"/>
                  <a:gd name="T22" fmla="*/ 30 w 275"/>
                  <a:gd name="T23" fmla="*/ 0 h 240"/>
                  <a:gd name="T24" fmla="*/ 30 w 275"/>
                  <a:gd name="T25" fmla="*/ 0 h 24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5" h="240">
                    <a:moveTo>
                      <a:pt x="30" y="0"/>
                    </a:moveTo>
                    <a:lnTo>
                      <a:pt x="275" y="0"/>
                    </a:lnTo>
                    <a:lnTo>
                      <a:pt x="275" y="188"/>
                    </a:lnTo>
                    <a:lnTo>
                      <a:pt x="151" y="188"/>
                    </a:lnTo>
                    <a:lnTo>
                      <a:pt x="149" y="230"/>
                    </a:lnTo>
                    <a:lnTo>
                      <a:pt x="90" y="230"/>
                    </a:lnTo>
                    <a:lnTo>
                      <a:pt x="90" y="240"/>
                    </a:lnTo>
                    <a:lnTo>
                      <a:pt x="0" y="240"/>
                    </a:lnTo>
                    <a:lnTo>
                      <a:pt x="0" y="190"/>
                    </a:lnTo>
                    <a:lnTo>
                      <a:pt x="30" y="19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4" name="Freeform 29"/>
              <p:cNvSpPr>
                <a:spLocks/>
              </p:cNvSpPr>
              <p:nvPr/>
            </p:nvSpPr>
            <p:spPr bwMode="auto">
              <a:xfrm>
                <a:off x="2354" y="1168"/>
                <a:ext cx="184" cy="508"/>
              </a:xfrm>
              <a:custGeom>
                <a:avLst/>
                <a:gdLst>
                  <a:gd name="T0" fmla="*/ 184 w 184"/>
                  <a:gd name="T1" fmla="*/ 2 h 508"/>
                  <a:gd name="T2" fmla="*/ 184 w 184"/>
                  <a:gd name="T3" fmla="*/ 464 h 508"/>
                  <a:gd name="T4" fmla="*/ 124 w 184"/>
                  <a:gd name="T5" fmla="*/ 464 h 508"/>
                  <a:gd name="T6" fmla="*/ 124 w 184"/>
                  <a:gd name="T7" fmla="*/ 506 h 508"/>
                  <a:gd name="T8" fmla="*/ 30 w 184"/>
                  <a:gd name="T9" fmla="*/ 508 h 508"/>
                  <a:gd name="T10" fmla="*/ 28 w 184"/>
                  <a:gd name="T11" fmla="*/ 508 h 508"/>
                  <a:gd name="T12" fmla="*/ 24 w 184"/>
                  <a:gd name="T13" fmla="*/ 508 h 508"/>
                  <a:gd name="T14" fmla="*/ 22 w 184"/>
                  <a:gd name="T15" fmla="*/ 508 h 508"/>
                  <a:gd name="T16" fmla="*/ 0 w 184"/>
                  <a:gd name="T17" fmla="*/ 508 h 508"/>
                  <a:gd name="T18" fmla="*/ 0 w 184"/>
                  <a:gd name="T19" fmla="*/ 382 h 508"/>
                  <a:gd name="T20" fmla="*/ 4 w 184"/>
                  <a:gd name="T21" fmla="*/ 382 h 508"/>
                  <a:gd name="T22" fmla="*/ 2 w 184"/>
                  <a:gd name="T23" fmla="*/ 324 h 508"/>
                  <a:gd name="T24" fmla="*/ 0 w 184"/>
                  <a:gd name="T25" fmla="*/ 324 h 508"/>
                  <a:gd name="T26" fmla="*/ 2 w 184"/>
                  <a:gd name="T27" fmla="*/ 262 h 508"/>
                  <a:gd name="T28" fmla="*/ 62 w 184"/>
                  <a:gd name="T29" fmla="*/ 262 h 508"/>
                  <a:gd name="T30" fmla="*/ 64 w 184"/>
                  <a:gd name="T31" fmla="*/ 0 h 508"/>
                  <a:gd name="T32" fmla="*/ 184 w 184"/>
                  <a:gd name="T33" fmla="*/ 2 h 508"/>
                  <a:gd name="T34" fmla="*/ 184 w 184"/>
                  <a:gd name="T35" fmla="*/ 2 h 5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4" h="508">
                    <a:moveTo>
                      <a:pt x="184" y="2"/>
                    </a:moveTo>
                    <a:lnTo>
                      <a:pt x="184" y="464"/>
                    </a:lnTo>
                    <a:lnTo>
                      <a:pt x="124" y="464"/>
                    </a:lnTo>
                    <a:lnTo>
                      <a:pt x="124" y="506"/>
                    </a:lnTo>
                    <a:lnTo>
                      <a:pt x="30" y="508"/>
                    </a:lnTo>
                    <a:lnTo>
                      <a:pt x="28" y="508"/>
                    </a:lnTo>
                    <a:lnTo>
                      <a:pt x="24" y="508"/>
                    </a:lnTo>
                    <a:lnTo>
                      <a:pt x="22" y="508"/>
                    </a:lnTo>
                    <a:lnTo>
                      <a:pt x="0" y="508"/>
                    </a:lnTo>
                    <a:lnTo>
                      <a:pt x="0" y="382"/>
                    </a:lnTo>
                    <a:lnTo>
                      <a:pt x="4" y="382"/>
                    </a:lnTo>
                    <a:lnTo>
                      <a:pt x="2" y="324"/>
                    </a:lnTo>
                    <a:lnTo>
                      <a:pt x="0" y="324"/>
                    </a:lnTo>
                    <a:lnTo>
                      <a:pt x="2" y="262"/>
                    </a:lnTo>
                    <a:lnTo>
                      <a:pt x="62" y="262"/>
                    </a:lnTo>
                    <a:lnTo>
                      <a:pt x="64" y="0"/>
                    </a:lnTo>
                    <a:lnTo>
                      <a:pt x="18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5" name="Freeform 30"/>
              <p:cNvSpPr>
                <a:spLocks/>
              </p:cNvSpPr>
              <p:nvPr/>
            </p:nvSpPr>
            <p:spPr bwMode="auto">
              <a:xfrm>
                <a:off x="2724" y="1232"/>
                <a:ext cx="372" cy="156"/>
              </a:xfrm>
              <a:custGeom>
                <a:avLst/>
                <a:gdLst>
                  <a:gd name="T0" fmla="*/ 126 w 372"/>
                  <a:gd name="T1" fmla="*/ 0 h 156"/>
                  <a:gd name="T2" fmla="*/ 218 w 372"/>
                  <a:gd name="T3" fmla="*/ 0 h 156"/>
                  <a:gd name="T4" fmla="*/ 218 w 372"/>
                  <a:gd name="T5" fmla="*/ 20 h 156"/>
                  <a:gd name="T6" fmla="*/ 372 w 372"/>
                  <a:gd name="T7" fmla="*/ 20 h 156"/>
                  <a:gd name="T8" fmla="*/ 372 w 372"/>
                  <a:gd name="T9" fmla="*/ 154 h 156"/>
                  <a:gd name="T10" fmla="*/ 0 w 372"/>
                  <a:gd name="T11" fmla="*/ 156 h 156"/>
                  <a:gd name="T12" fmla="*/ 0 w 372"/>
                  <a:gd name="T13" fmla="*/ 60 h 156"/>
                  <a:gd name="T14" fmla="*/ 96 w 372"/>
                  <a:gd name="T15" fmla="*/ 62 h 156"/>
                  <a:gd name="T16" fmla="*/ 96 w 372"/>
                  <a:gd name="T17" fmla="*/ 50 h 156"/>
                  <a:gd name="T18" fmla="*/ 126 w 372"/>
                  <a:gd name="T19" fmla="*/ 50 h 156"/>
                  <a:gd name="T20" fmla="*/ 126 w 372"/>
                  <a:gd name="T21" fmla="*/ 0 h 156"/>
                  <a:gd name="T22" fmla="*/ 126 w 372"/>
                  <a:gd name="T23" fmla="*/ 0 h 156"/>
                  <a:gd name="T24" fmla="*/ 126 w 372"/>
                  <a:gd name="T25" fmla="*/ 0 h 1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72" h="156">
                    <a:moveTo>
                      <a:pt x="126" y="0"/>
                    </a:moveTo>
                    <a:lnTo>
                      <a:pt x="218" y="0"/>
                    </a:lnTo>
                    <a:lnTo>
                      <a:pt x="218" y="20"/>
                    </a:lnTo>
                    <a:lnTo>
                      <a:pt x="372" y="20"/>
                    </a:lnTo>
                    <a:lnTo>
                      <a:pt x="372" y="154"/>
                    </a:lnTo>
                    <a:lnTo>
                      <a:pt x="0" y="156"/>
                    </a:lnTo>
                    <a:lnTo>
                      <a:pt x="0" y="60"/>
                    </a:lnTo>
                    <a:lnTo>
                      <a:pt x="96" y="62"/>
                    </a:lnTo>
                    <a:lnTo>
                      <a:pt x="96" y="50"/>
                    </a:lnTo>
                    <a:lnTo>
                      <a:pt x="126" y="50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6" name="Freeform 31"/>
              <p:cNvSpPr>
                <a:spLocks/>
              </p:cNvSpPr>
              <p:nvPr/>
            </p:nvSpPr>
            <p:spPr bwMode="auto">
              <a:xfrm>
                <a:off x="2538" y="1292"/>
                <a:ext cx="208" cy="408"/>
              </a:xfrm>
              <a:custGeom>
                <a:avLst/>
                <a:gdLst>
                  <a:gd name="T0" fmla="*/ 150 w 208"/>
                  <a:gd name="T1" fmla="*/ 2 h 408"/>
                  <a:gd name="T2" fmla="*/ 160 w 208"/>
                  <a:gd name="T3" fmla="*/ 2 h 408"/>
                  <a:gd name="T4" fmla="*/ 164 w 208"/>
                  <a:gd name="T5" fmla="*/ 14 h 408"/>
                  <a:gd name="T6" fmla="*/ 156 w 208"/>
                  <a:gd name="T7" fmla="*/ 32 h 408"/>
                  <a:gd name="T8" fmla="*/ 118 w 208"/>
                  <a:gd name="T9" fmla="*/ 34 h 408"/>
                  <a:gd name="T10" fmla="*/ 92 w 208"/>
                  <a:gd name="T11" fmla="*/ 44 h 408"/>
                  <a:gd name="T12" fmla="*/ 82 w 208"/>
                  <a:gd name="T13" fmla="*/ 60 h 408"/>
                  <a:gd name="T14" fmla="*/ 90 w 208"/>
                  <a:gd name="T15" fmla="*/ 78 h 408"/>
                  <a:gd name="T16" fmla="*/ 108 w 208"/>
                  <a:gd name="T17" fmla="*/ 80 h 408"/>
                  <a:gd name="T18" fmla="*/ 118 w 208"/>
                  <a:gd name="T19" fmla="*/ 60 h 408"/>
                  <a:gd name="T20" fmla="*/ 126 w 208"/>
                  <a:gd name="T21" fmla="*/ 52 h 408"/>
                  <a:gd name="T22" fmla="*/ 136 w 208"/>
                  <a:gd name="T23" fmla="*/ 64 h 408"/>
                  <a:gd name="T24" fmla="*/ 186 w 208"/>
                  <a:gd name="T25" fmla="*/ 96 h 408"/>
                  <a:gd name="T26" fmla="*/ 194 w 208"/>
                  <a:gd name="T27" fmla="*/ 98 h 408"/>
                  <a:gd name="T28" fmla="*/ 198 w 208"/>
                  <a:gd name="T29" fmla="*/ 106 h 408"/>
                  <a:gd name="T30" fmla="*/ 204 w 208"/>
                  <a:gd name="T31" fmla="*/ 104 h 408"/>
                  <a:gd name="T32" fmla="*/ 204 w 208"/>
                  <a:gd name="T33" fmla="*/ 108 h 408"/>
                  <a:gd name="T34" fmla="*/ 206 w 208"/>
                  <a:gd name="T35" fmla="*/ 112 h 408"/>
                  <a:gd name="T36" fmla="*/ 202 w 208"/>
                  <a:gd name="T37" fmla="*/ 126 h 408"/>
                  <a:gd name="T38" fmla="*/ 204 w 208"/>
                  <a:gd name="T39" fmla="*/ 138 h 408"/>
                  <a:gd name="T40" fmla="*/ 200 w 208"/>
                  <a:gd name="T41" fmla="*/ 142 h 408"/>
                  <a:gd name="T42" fmla="*/ 194 w 208"/>
                  <a:gd name="T43" fmla="*/ 144 h 408"/>
                  <a:gd name="T44" fmla="*/ 190 w 208"/>
                  <a:gd name="T45" fmla="*/ 146 h 408"/>
                  <a:gd name="T46" fmla="*/ 208 w 208"/>
                  <a:gd name="T47" fmla="*/ 248 h 408"/>
                  <a:gd name="T48" fmla="*/ 186 w 208"/>
                  <a:gd name="T49" fmla="*/ 280 h 408"/>
                  <a:gd name="T50" fmla="*/ 164 w 208"/>
                  <a:gd name="T51" fmla="*/ 338 h 408"/>
                  <a:gd name="T52" fmla="*/ 76 w 208"/>
                  <a:gd name="T53" fmla="*/ 314 h 408"/>
                  <a:gd name="T54" fmla="*/ 84 w 208"/>
                  <a:gd name="T55" fmla="*/ 316 h 408"/>
                  <a:gd name="T56" fmla="*/ 96 w 208"/>
                  <a:gd name="T57" fmla="*/ 320 h 408"/>
                  <a:gd name="T58" fmla="*/ 102 w 208"/>
                  <a:gd name="T59" fmla="*/ 334 h 408"/>
                  <a:gd name="T60" fmla="*/ 96 w 208"/>
                  <a:gd name="T61" fmla="*/ 344 h 408"/>
                  <a:gd name="T62" fmla="*/ 100 w 208"/>
                  <a:gd name="T63" fmla="*/ 352 h 408"/>
                  <a:gd name="T64" fmla="*/ 98 w 208"/>
                  <a:gd name="T65" fmla="*/ 354 h 408"/>
                  <a:gd name="T66" fmla="*/ 92 w 208"/>
                  <a:gd name="T67" fmla="*/ 354 h 408"/>
                  <a:gd name="T68" fmla="*/ 86 w 208"/>
                  <a:gd name="T69" fmla="*/ 354 h 408"/>
                  <a:gd name="T70" fmla="*/ 88 w 208"/>
                  <a:gd name="T71" fmla="*/ 350 h 408"/>
                  <a:gd name="T72" fmla="*/ 80 w 208"/>
                  <a:gd name="T73" fmla="*/ 348 h 408"/>
                  <a:gd name="T74" fmla="*/ 80 w 208"/>
                  <a:gd name="T75" fmla="*/ 354 h 408"/>
                  <a:gd name="T76" fmla="*/ 76 w 208"/>
                  <a:gd name="T77" fmla="*/ 354 h 408"/>
                  <a:gd name="T78" fmla="*/ 72 w 208"/>
                  <a:gd name="T79" fmla="*/ 360 h 408"/>
                  <a:gd name="T80" fmla="*/ 66 w 208"/>
                  <a:gd name="T81" fmla="*/ 356 h 408"/>
                  <a:gd name="T82" fmla="*/ 56 w 208"/>
                  <a:gd name="T83" fmla="*/ 370 h 408"/>
                  <a:gd name="T84" fmla="*/ 52 w 208"/>
                  <a:gd name="T85" fmla="*/ 378 h 408"/>
                  <a:gd name="T86" fmla="*/ 46 w 208"/>
                  <a:gd name="T87" fmla="*/ 376 h 408"/>
                  <a:gd name="T88" fmla="*/ 46 w 208"/>
                  <a:gd name="T89" fmla="*/ 380 h 408"/>
                  <a:gd name="T90" fmla="*/ 48 w 208"/>
                  <a:gd name="T91" fmla="*/ 398 h 408"/>
                  <a:gd name="T92" fmla="*/ 46 w 208"/>
                  <a:gd name="T93" fmla="*/ 402 h 408"/>
                  <a:gd name="T94" fmla="*/ 38 w 208"/>
                  <a:gd name="T95" fmla="*/ 398 h 408"/>
                  <a:gd name="T96" fmla="*/ 24 w 208"/>
                  <a:gd name="T97" fmla="*/ 400 h 408"/>
                  <a:gd name="T98" fmla="*/ 0 w 208"/>
                  <a:gd name="T99" fmla="*/ 384 h 408"/>
                  <a:gd name="T100" fmla="*/ 0 w 208"/>
                  <a:gd name="T101" fmla="*/ 0 h 4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8" h="408">
                    <a:moveTo>
                      <a:pt x="0" y="0"/>
                    </a:moveTo>
                    <a:lnTo>
                      <a:pt x="150" y="2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60" y="8"/>
                    </a:lnTo>
                    <a:lnTo>
                      <a:pt x="164" y="14"/>
                    </a:lnTo>
                    <a:lnTo>
                      <a:pt x="164" y="24"/>
                    </a:lnTo>
                    <a:lnTo>
                      <a:pt x="156" y="32"/>
                    </a:lnTo>
                    <a:lnTo>
                      <a:pt x="144" y="36"/>
                    </a:lnTo>
                    <a:lnTo>
                      <a:pt x="118" y="34"/>
                    </a:lnTo>
                    <a:lnTo>
                      <a:pt x="104" y="38"/>
                    </a:lnTo>
                    <a:lnTo>
                      <a:pt x="92" y="44"/>
                    </a:lnTo>
                    <a:lnTo>
                      <a:pt x="84" y="52"/>
                    </a:lnTo>
                    <a:lnTo>
                      <a:pt x="82" y="60"/>
                    </a:lnTo>
                    <a:lnTo>
                      <a:pt x="84" y="70"/>
                    </a:lnTo>
                    <a:lnTo>
                      <a:pt x="90" y="78"/>
                    </a:lnTo>
                    <a:lnTo>
                      <a:pt x="102" y="82"/>
                    </a:lnTo>
                    <a:lnTo>
                      <a:pt x="108" y="80"/>
                    </a:lnTo>
                    <a:lnTo>
                      <a:pt x="114" y="72"/>
                    </a:lnTo>
                    <a:lnTo>
                      <a:pt x="118" y="60"/>
                    </a:lnTo>
                    <a:lnTo>
                      <a:pt x="120" y="54"/>
                    </a:lnTo>
                    <a:lnTo>
                      <a:pt x="126" y="52"/>
                    </a:lnTo>
                    <a:lnTo>
                      <a:pt x="130" y="56"/>
                    </a:lnTo>
                    <a:lnTo>
                      <a:pt x="136" y="64"/>
                    </a:lnTo>
                    <a:lnTo>
                      <a:pt x="186" y="64"/>
                    </a:lnTo>
                    <a:lnTo>
                      <a:pt x="186" y="96"/>
                    </a:lnTo>
                    <a:lnTo>
                      <a:pt x="192" y="96"/>
                    </a:lnTo>
                    <a:lnTo>
                      <a:pt x="194" y="98"/>
                    </a:lnTo>
                    <a:lnTo>
                      <a:pt x="196" y="102"/>
                    </a:lnTo>
                    <a:lnTo>
                      <a:pt x="198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6" y="112"/>
                    </a:lnTo>
                    <a:lnTo>
                      <a:pt x="206" y="118"/>
                    </a:lnTo>
                    <a:lnTo>
                      <a:pt x="202" y="126"/>
                    </a:lnTo>
                    <a:lnTo>
                      <a:pt x="202" y="130"/>
                    </a:lnTo>
                    <a:lnTo>
                      <a:pt x="204" y="138"/>
                    </a:lnTo>
                    <a:lnTo>
                      <a:pt x="202" y="144"/>
                    </a:lnTo>
                    <a:lnTo>
                      <a:pt x="200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2" y="144"/>
                    </a:lnTo>
                    <a:lnTo>
                      <a:pt x="190" y="146"/>
                    </a:lnTo>
                    <a:lnTo>
                      <a:pt x="206" y="146"/>
                    </a:lnTo>
                    <a:lnTo>
                      <a:pt x="208" y="248"/>
                    </a:lnTo>
                    <a:lnTo>
                      <a:pt x="186" y="250"/>
                    </a:lnTo>
                    <a:lnTo>
                      <a:pt x="186" y="280"/>
                    </a:lnTo>
                    <a:lnTo>
                      <a:pt x="164" y="280"/>
                    </a:lnTo>
                    <a:lnTo>
                      <a:pt x="164" y="338"/>
                    </a:lnTo>
                    <a:lnTo>
                      <a:pt x="78" y="310"/>
                    </a:lnTo>
                    <a:lnTo>
                      <a:pt x="76" y="314"/>
                    </a:lnTo>
                    <a:lnTo>
                      <a:pt x="78" y="318"/>
                    </a:lnTo>
                    <a:lnTo>
                      <a:pt x="84" y="316"/>
                    </a:lnTo>
                    <a:lnTo>
                      <a:pt x="90" y="316"/>
                    </a:lnTo>
                    <a:lnTo>
                      <a:pt x="96" y="320"/>
                    </a:lnTo>
                    <a:lnTo>
                      <a:pt x="100" y="326"/>
                    </a:lnTo>
                    <a:lnTo>
                      <a:pt x="102" y="334"/>
                    </a:lnTo>
                    <a:lnTo>
                      <a:pt x="100" y="340"/>
                    </a:lnTo>
                    <a:lnTo>
                      <a:pt x="96" y="344"/>
                    </a:lnTo>
                    <a:lnTo>
                      <a:pt x="96" y="348"/>
                    </a:lnTo>
                    <a:lnTo>
                      <a:pt x="100" y="352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2" y="354"/>
                    </a:lnTo>
                    <a:lnTo>
                      <a:pt x="90" y="354"/>
                    </a:lnTo>
                    <a:lnTo>
                      <a:pt x="86" y="354"/>
                    </a:lnTo>
                    <a:lnTo>
                      <a:pt x="88" y="352"/>
                    </a:lnTo>
                    <a:lnTo>
                      <a:pt x="88" y="350"/>
                    </a:lnTo>
                    <a:lnTo>
                      <a:pt x="84" y="348"/>
                    </a:lnTo>
                    <a:lnTo>
                      <a:pt x="80" y="348"/>
                    </a:lnTo>
                    <a:lnTo>
                      <a:pt x="80" y="352"/>
                    </a:lnTo>
                    <a:lnTo>
                      <a:pt x="80" y="354"/>
                    </a:lnTo>
                    <a:lnTo>
                      <a:pt x="78" y="354"/>
                    </a:lnTo>
                    <a:lnTo>
                      <a:pt x="76" y="354"/>
                    </a:lnTo>
                    <a:lnTo>
                      <a:pt x="74" y="356"/>
                    </a:lnTo>
                    <a:lnTo>
                      <a:pt x="72" y="360"/>
                    </a:lnTo>
                    <a:lnTo>
                      <a:pt x="70" y="356"/>
                    </a:lnTo>
                    <a:lnTo>
                      <a:pt x="66" y="356"/>
                    </a:lnTo>
                    <a:lnTo>
                      <a:pt x="58" y="364"/>
                    </a:lnTo>
                    <a:lnTo>
                      <a:pt x="56" y="370"/>
                    </a:lnTo>
                    <a:lnTo>
                      <a:pt x="54" y="376"/>
                    </a:lnTo>
                    <a:lnTo>
                      <a:pt x="52" y="378"/>
                    </a:lnTo>
                    <a:lnTo>
                      <a:pt x="50" y="376"/>
                    </a:lnTo>
                    <a:lnTo>
                      <a:pt x="46" y="376"/>
                    </a:lnTo>
                    <a:lnTo>
                      <a:pt x="46" y="378"/>
                    </a:lnTo>
                    <a:lnTo>
                      <a:pt x="46" y="380"/>
                    </a:lnTo>
                    <a:lnTo>
                      <a:pt x="50" y="386"/>
                    </a:lnTo>
                    <a:lnTo>
                      <a:pt x="48" y="398"/>
                    </a:lnTo>
                    <a:lnTo>
                      <a:pt x="50" y="400"/>
                    </a:lnTo>
                    <a:lnTo>
                      <a:pt x="46" y="402"/>
                    </a:lnTo>
                    <a:lnTo>
                      <a:pt x="44" y="400"/>
                    </a:lnTo>
                    <a:lnTo>
                      <a:pt x="38" y="398"/>
                    </a:lnTo>
                    <a:lnTo>
                      <a:pt x="26" y="400"/>
                    </a:lnTo>
                    <a:lnTo>
                      <a:pt x="24" y="400"/>
                    </a:lnTo>
                    <a:lnTo>
                      <a:pt x="24" y="408"/>
                    </a:lnTo>
                    <a:lnTo>
                      <a:pt x="0" y="3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7" name="Freeform 32"/>
              <p:cNvSpPr>
                <a:spLocks/>
              </p:cNvSpPr>
              <p:nvPr/>
            </p:nvSpPr>
            <p:spPr bwMode="auto">
              <a:xfrm>
                <a:off x="3374" y="1292"/>
                <a:ext cx="329" cy="216"/>
              </a:xfrm>
              <a:custGeom>
                <a:avLst/>
                <a:gdLst>
                  <a:gd name="T0" fmla="*/ 185 w 329"/>
                  <a:gd name="T1" fmla="*/ 92 h 216"/>
                  <a:gd name="T2" fmla="*/ 317 w 329"/>
                  <a:gd name="T3" fmla="*/ 98 h 216"/>
                  <a:gd name="T4" fmla="*/ 311 w 329"/>
                  <a:gd name="T5" fmla="*/ 102 h 216"/>
                  <a:gd name="T6" fmla="*/ 305 w 329"/>
                  <a:gd name="T7" fmla="*/ 110 h 216"/>
                  <a:gd name="T8" fmla="*/ 309 w 329"/>
                  <a:gd name="T9" fmla="*/ 118 h 216"/>
                  <a:gd name="T10" fmla="*/ 313 w 329"/>
                  <a:gd name="T11" fmla="*/ 120 h 216"/>
                  <a:gd name="T12" fmla="*/ 313 w 329"/>
                  <a:gd name="T13" fmla="*/ 130 h 216"/>
                  <a:gd name="T14" fmla="*/ 311 w 329"/>
                  <a:gd name="T15" fmla="*/ 140 h 216"/>
                  <a:gd name="T16" fmla="*/ 325 w 329"/>
                  <a:gd name="T17" fmla="*/ 142 h 216"/>
                  <a:gd name="T18" fmla="*/ 327 w 329"/>
                  <a:gd name="T19" fmla="*/ 152 h 216"/>
                  <a:gd name="T20" fmla="*/ 323 w 329"/>
                  <a:gd name="T21" fmla="*/ 160 h 216"/>
                  <a:gd name="T22" fmla="*/ 319 w 329"/>
                  <a:gd name="T23" fmla="*/ 166 h 216"/>
                  <a:gd name="T24" fmla="*/ 321 w 329"/>
                  <a:gd name="T25" fmla="*/ 176 h 216"/>
                  <a:gd name="T26" fmla="*/ 317 w 329"/>
                  <a:gd name="T27" fmla="*/ 182 h 216"/>
                  <a:gd name="T28" fmla="*/ 319 w 329"/>
                  <a:gd name="T29" fmla="*/ 192 h 216"/>
                  <a:gd name="T30" fmla="*/ 329 w 329"/>
                  <a:gd name="T31" fmla="*/ 200 h 216"/>
                  <a:gd name="T32" fmla="*/ 325 w 329"/>
                  <a:gd name="T33" fmla="*/ 204 h 216"/>
                  <a:gd name="T34" fmla="*/ 313 w 329"/>
                  <a:gd name="T35" fmla="*/ 194 h 216"/>
                  <a:gd name="T36" fmla="*/ 305 w 329"/>
                  <a:gd name="T37" fmla="*/ 188 h 216"/>
                  <a:gd name="T38" fmla="*/ 299 w 329"/>
                  <a:gd name="T39" fmla="*/ 186 h 216"/>
                  <a:gd name="T40" fmla="*/ 291 w 329"/>
                  <a:gd name="T41" fmla="*/ 196 h 216"/>
                  <a:gd name="T42" fmla="*/ 285 w 329"/>
                  <a:gd name="T43" fmla="*/ 200 h 216"/>
                  <a:gd name="T44" fmla="*/ 277 w 329"/>
                  <a:gd name="T45" fmla="*/ 202 h 216"/>
                  <a:gd name="T46" fmla="*/ 251 w 329"/>
                  <a:gd name="T47" fmla="*/ 216 h 216"/>
                  <a:gd name="T48" fmla="*/ 213 w 329"/>
                  <a:gd name="T49" fmla="*/ 174 h 216"/>
                  <a:gd name="T50" fmla="*/ 197 w 329"/>
                  <a:gd name="T51" fmla="*/ 176 h 216"/>
                  <a:gd name="T52" fmla="*/ 185 w 329"/>
                  <a:gd name="T53" fmla="*/ 178 h 216"/>
                  <a:gd name="T54" fmla="*/ 177 w 329"/>
                  <a:gd name="T55" fmla="*/ 174 h 216"/>
                  <a:gd name="T56" fmla="*/ 10 w 329"/>
                  <a:gd name="T57" fmla="*/ 120 h 216"/>
                  <a:gd name="T58" fmla="*/ 0 w 329"/>
                  <a:gd name="T59" fmla="*/ 42 h 216"/>
                  <a:gd name="T60" fmla="*/ 61 w 329"/>
                  <a:gd name="T61" fmla="*/ 0 h 216"/>
                  <a:gd name="T62" fmla="*/ 185 w 329"/>
                  <a:gd name="T63" fmla="*/ 0 h 21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29" h="216">
                    <a:moveTo>
                      <a:pt x="185" y="0"/>
                    </a:moveTo>
                    <a:lnTo>
                      <a:pt x="185" y="92"/>
                    </a:lnTo>
                    <a:lnTo>
                      <a:pt x="315" y="92"/>
                    </a:lnTo>
                    <a:lnTo>
                      <a:pt x="317" y="98"/>
                    </a:lnTo>
                    <a:lnTo>
                      <a:pt x="313" y="98"/>
                    </a:lnTo>
                    <a:lnTo>
                      <a:pt x="311" y="102"/>
                    </a:lnTo>
                    <a:lnTo>
                      <a:pt x="309" y="104"/>
                    </a:lnTo>
                    <a:lnTo>
                      <a:pt x="305" y="110"/>
                    </a:lnTo>
                    <a:lnTo>
                      <a:pt x="305" y="114"/>
                    </a:lnTo>
                    <a:lnTo>
                      <a:pt x="309" y="118"/>
                    </a:lnTo>
                    <a:lnTo>
                      <a:pt x="311" y="118"/>
                    </a:lnTo>
                    <a:lnTo>
                      <a:pt x="313" y="120"/>
                    </a:lnTo>
                    <a:lnTo>
                      <a:pt x="313" y="126"/>
                    </a:lnTo>
                    <a:lnTo>
                      <a:pt x="313" y="130"/>
                    </a:lnTo>
                    <a:lnTo>
                      <a:pt x="311" y="134"/>
                    </a:lnTo>
                    <a:lnTo>
                      <a:pt x="311" y="140"/>
                    </a:lnTo>
                    <a:lnTo>
                      <a:pt x="319" y="138"/>
                    </a:lnTo>
                    <a:lnTo>
                      <a:pt x="325" y="142"/>
                    </a:lnTo>
                    <a:lnTo>
                      <a:pt x="329" y="148"/>
                    </a:lnTo>
                    <a:lnTo>
                      <a:pt x="327" y="152"/>
                    </a:lnTo>
                    <a:lnTo>
                      <a:pt x="323" y="154"/>
                    </a:lnTo>
                    <a:lnTo>
                      <a:pt x="323" y="160"/>
                    </a:lnTo>
                    <a:lnTo>
                      <a:pt x="319" y="162"/>
                    </a:lnTo>
                    <a:lnTo>
                      <a:pt x="319" y="166"/>
                    </a:lnTo>
                    <a:lnTo>
                      <a:pt x="321" y="172"/>
                    </a:lnTo>
                    <a:lnTo>
                      <a:pt x="321" y="176"/>
                    </a:lnTo>
                    <a:lnTo>
                      <a:pt x="315" y="174"/>
                    </a:lnTo>
                    <a:lnTo>
                      <a:pt x="317" y="182"/>
                    </a:lnTo>
                    <a:lnTo>
                      <a:pt x="319" y="192"/>
                    </a:lnTo>
                    <a:lnTo>
                      <a:pt x="325" y="196"/>
                    </a:lnTo>
                    <a:lnTo>
                      <a:pt x="329" y="200"/>
                    </a:lnTo>
                    <a:lnTo>
                      <a:pt x="329" y="202"/>
                    </a:lnTo>
                    <a:lnTo>
                      <a:pt x="325" y="204"/>
                    </a:lnTo>
                    <a:lnTo>
                      <a:pt x="321" y="198"/>
                    </a:lnTo>
                    <a:lnTo>
                      <a:pt x="313" y="194"/>
                    </a:lnTo>
                    <a:lnTo>
                      <a:pt x="309" y="190"/>
                    </a:lnTo>
                    <a:lnTo>
                      <a:pt x="305" y="188"/>
                    </a:lnTo>
                    <a:lnTo>
                      <a:pt x="303" y="184"/>
                    </a:lnTo>
                    <a:lnTo>
                      <a:pt x="299" y="186"/>
                    </a:lnTo>
                    <a:lnTo>
                      <a:pt x="297" y="192"/>
                    </a:lnTo>
                    <a:lnTo>
                      <a:pt x="291" y="196"/>
                    </a:lnTo>
                    <a:lnTo>
                      <a:pt x="289" y="200"/>
                    </a:lnTo>
                    <a:lnTo>
                      <a:pt x="285" y="200"/>
                    </a:lnTo>
                    <a:lnTo>
                      <a:pt x="281" y="204"/>
                    </a:lnTo>
                    <a:lnTo>
                      <a:pt x="277" y="202"/>
                    </a:lnTo>
                    <a:lnTo>
                      <a:pt x="257" y="212"/>
                    </a:lnTo>
                    <a:lnTo>
                      <a:pt x="251" y="216"/>
                    </a:lnTo>
                    <a:lnTo>
                      <a:pt x="213" y="216"/>
                    </a:lnTo>
                    <a:lnTo>
                      <a:pt x="213" y="174"/>
                    </a:lnTo>
                    <a:lnTo>
                      <a:pt x="199" y="174"/>
                    </a:lnTo>
                    <a:lnTo>
                      <a:pt x="197" y="176"/>
                    </a:lnTo>
                    <a:lnTo>
                      <a:pt x="191" y="178"/>
                    </a:lnTo>
                    <a:lnTo>
                      <a:pt x="185" y="178"/>
                    </a:lnTo>
                    <a:lnTo>
                      <a:pt x="181" y="176"/>
                    </a:lnTo>
                    <a:lnTo>
                      <a:pt x="177" y="174"/>
                    </a:lnTo>
                    <a:lnTo>
                      <a:pt x="10" y="176"/>
                    </a:lnTo>
                    <a:lnTo>
                      <a:pt x="10" y="120"/>
                    </a:lnTo>
                    <a:lnTo>
                      <a:pt x="0" y="124"/>
                    </a:lnTo>
                    <a:lnTo>
                      <a:pt x="0" y="42"/>
                    </a:lnTo>
                    <a:lnTo>
                      <a:pt x="59" y="42"/>
                    </a:lnTo>
                    <a:lnTo>
                      <a:pt x="61" y="0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8" name="Freeform 33"/>
              <p:cNvSpPr>
                <a:spLocks/>
              </p:cNvSpPr>
              <p:nvPr/>
            </p:nvSpPr>
            <p:spPr bwMode="auto">
              <a:xfrm>
                <a:off x="3587" y="1340"/>
                <a:ext cx="252" cy="320"/>
              </a:xfrm>
              <a:custGeom>
                <a:avLst/>
                <a:gdLst>
                  <a:gd name="T0" fmla="*/ 220 w 252"/>
                  <a:gd name="T1" fmla="*/ 320 h 320"/>
                  <a:gd name="T2" fmla="*/ 0 w 252"/>
                  <a:gd name="T3" fmla="*/ 168 h 320"/>
                  <a:gd name="T4" fmla="*/ 64 w 252"/>
                  <a:gd name="T5" fmla="*/ 154 h 320"/>
                  <a:gd name="T6" fmla="*/ 72 w 252"/>
                  <a:gd name="T7" fmla="*/ 152 h 320"/>
                  <a:gd name="T8" fmla="*/ 78 w 252"/>
                  <a:gd name="T9" fmla="*/ 148 h 320"/>
                  <a:gd name="T10" fmla="*/ 86 w 252"/>
                  <a:gd name="T11" fmla="*/ 138 h 320"/>
                  <a:gd name="T12" fmla="*/ 92 w 252"/>
                  <a:gd name="T13" fmla="*/ 140 h 320"/>
                  <a:gd name="T14" fmla="*/ 100 w 252"/>
                  <a:gd name="T15" fmla="*/ 146 h 320"/>
                  <a:gd name="T16" fmla="*/ 112 w 252"/>
                  <a:gd name="T17" fmla="*/ 156 h 320"/>
                  <a:gd name="T18" fmla="*/ 116 w 252"/>
                  <a:gd name="T19" fmla="*/ 152 h 320"/>
                  <a:gd name="T20" fmla="*/ 106 w 252"/>
                  <a:gd name="T21" fmla="*/ 144 h 320"/>
                  <a:gd name="T22" fmla="*/ 104 w 252"/>
                  <a:gd name="T23" fmla="*/ 134 h 320"/>
                  <a:gd name="T24" fmla="*/ 108 w 252"/>
                  <a:gd name="T25" fmla="*/ 128 h 320"/>
                  <a:gd name="T26" fmla="*/ 106 w 252"/>
                  <a:gd name="T27" fmla="*/ 118 h 320"/>
                  <a:gd name="T28" fmla="*/ 110 w 252"/>
                  <a:gd name="T29" fmla="*/ 112 h 320"/>
                  <a:gd name="T30" fmla="*/ 114 w 252"/>
                  <a:gd name="T31" fmla="*/ 104 h 320"/>
                  <a:gd name="T32" fmla="*/ 112 w 252"/>
                  <a:gd name="T33" fmla="*/ 94 h 320"/>
                  <a:gd name="T34" fmla="*/ 98 w 252"/>
                  <a:gd name="T35" fmla="*/ 92 h 320"/>
                  <a:gd name="T36" fmla="*/ 100 w 252"/>
                  <a:gd name="T37" fmla="*/ 82 h 320"/>
                  <a:gd name="T38" fmla="*/ 100 w 252"/>
                  <a:gd name="T39" fmla="*/ 72 h 320"/>
                  <a:gd name="T40" fmla="*/ 96 w 252"/>
                  <a:gd name="T41" fmla="*/ 70 h 320"/>
                  <a:gd name="T42" fmla="*/ 98 w 252"/>
                  <a:gd name="T43" fmla="*/ 60 h 320"/>
                  <a:gd name="T44" fmla="*/ 108 w 252"/>
                  <a:gd name="T45" fmla="*/ 58 h 320"/>
                  <a:gd name="T46" fmla="*/ 118 w 252"/>
                  <a:gd name="T47" fmla="*/ 56 h 320"/>
                  <a:gd name="T48" fmla="*/ 132 w 252"/>
                  <a:gd name="T49" fmla="*/ 52 h 320"/>
                  <a:gd name="T50" fmla="*/ 144 w 252"/>
                  <a:gd name="T51" fmla="*/ 50 h 320"/>
                  <a:gd name="T52" fmla="*/ 152 w 252"/>
                  <a:gd name="T53" fmla="*/ 48 h 320"/>
                  <a:gd name="T54" fmla="*/ 158 w 252"/>
                  <a:gd name="T55" fmla="*/ 46 h 320"/>
                  <a:gd name="T56" fmla="*/ 166 w 252"/>
                  <a:gd name="T57" fmla="*/ 34 h 320"/>
                  <a:gd name="T58" fmla="*/ 174 w 252"/>
                  <a:gd name="T59" fmla="*/ 40 h 320"/>
                  <a:gd name="T60" fmla="*/ 188 w 252"/>
                  <a:gd name="T61" fmla="*/ 30 h 320"/>
                  <a:gd name="T62" fmla="*/ 200 w 252"/>
                  <a:gd name="T63" fmla="*/ 16 h 320"/>
                  <a:gd name="T64" fmla="*/ 200 w 252"/>
                  <a:gd name="T65" fmla="*/ 4 h 320"/>
                  <a:gd name="T66" fmla="*/ 208 w 252"/>
                  <a:gd name="T67" fmla="*/ 0 h 320"/>
                  <a:gd name="T68" fmla="*/ 252 w 252"/>
                  <a:gd name="T69" fmla="*/ 0 h 32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2" h="320">
                    <a:moveTo>
                      <a:pt x="252" y="0"/>
                    </a:moveTo>
                    <a:lnTo>
                      <a:pt x="220" y="320"/>
                    </a:lnTo>
                    <a:lnTo>
                      <a:pt x="2" y="320"/>
                    </a:lnTo>
                    <a:lnTo>
                      <a:pt x="0" y="168"/>
                    </a:lnTo>
                    <a:lnTo>
                      <a:pt x="38" y="168"/>
                    </a:lnTo>
                    <a:lnTo>
                      <a:pt x="64" y="154"/>
                    </a:lnTo>
                    <a:lnTo>
                      <a:pt x="68" y="156"/>
                    </a:lnTo>
                    <a:lnTo>
                      <a:pt x="72" y="152"/>
                    </a:lnTo>
                    <a:lnTo>
                      <a:pt x="76" y="152"/>
                    </a:lnTo>
                    <a:lnTo>
                      <a:pt x="78" y="148"/>
                    </a:lnTo>
                    <a:lnTo>
                      <a:pt x="84" y="144"/>
                    </a:lnTo>
                    <a:lnTo>
                      <a:pt x="86" y="138"/>
                    </a:lnTo>
                    <a:lnTo>
                      <a:pt x="90" y="136"/>
                    </a:lnTo>
                    <a:lnTo>
                      <a:pt x="92" y="140"/>
                    </a:lnTo>
                    <a:lnTo>
                      <a:pt x="96" y="142"/>
                    </a:lnTo>
                    <a:lnTo>
                      <a:pt x="100" y="146"/>
                    </a:lnTo>
                    <a:lnTo>
                      <a:pt x="108" y="150"/>
                    </a:lnTo>
                    <a:lnTo>
                      <a:pt x="112" y="156"/>
                    </a:lnTo>
                    <a:lnTo>
                      <a:pt x="116" y="154"/>
                    </a:lnTo>
                    <a:lnTo>
                      <a:pt x="116" y="152"/>
                    </a:lnTo>
                    <a:lnTo>
                      <a:pt x="112" y="148"/>
                    </a:lnTo>
                    <a:lnTo>
                      <a:pt x="106" y="144"/>
                    </a:lnTo>
                    <a:lnTo>
                      <a:pt x="104" y="134"/>
                    </a:lnTo>
                    <a:lnTo>
                      <a:pt x="102" y="126"/>
                    </a:lnTo>
                    <a:lnTo>
                      <a:pt x="108" y="128"/>
                    </a:lnTo>
                    <a:lnTo>
                      <a:pt x="108" y="124"/>
                    </a:lnTo>
                    <a:lnTo>
                      <a:pt x="106" y="118"/>
                    </a:lnTo>
                    <a:lnTo>
                      <a:pt x="106" y="114"/>
                    </a:lnTo>
                    <a:lnTo>
                      <a:pt x="110" y="112"/>
                    </a:lnTo>
                    <a:lnTo>
                      <a:pt x="110" y="106"/>
                    </a:lnTo>
                    <a:lnTo>
                      <a:pt x="114" y="104"/>
                    </a:lnTo>
                    <a:lnTo>
                      <a:pt x="116" y="100"/>
                    </a:lnTo>
                    <a:lnTo>
                      <a:pt x="112" y="94"/>
                    </a:lnTo>
                    <a:lnTo>
                      <a:pt x="106" y="90"/>
                    </a:lnTo>
                    <a:lnTo>
                      <a:pt x="98" y="92"/>
                    </a:lnTo>
                    <a:lnTo>
                      <a:pt x="98" y="86"/>
                    </a:lnTo>
                    <a:lnTo>
                      <a:pt x="100" y="82"/>
                    </a:lnTo>
                    <a:lnTo>
                      <a:pt x="100" y="78"/>
                    </a:lnTo>
                    <a:lnTo>
                      <a:pt x="100" y="72"/>
                    </a:lnTo>
                    <a:lnTo>
                      <a:pt x="98" y="70"/>
                    </a:lnTo>
                    <a:lnTo>
                      <a:pt x="96" y="70"/>
                    </a:lnTo>
                    <a:lnTo>
                      <a:pt x="92" y="66"/>
                    </a:lnTo>
                    <a:lnTo>
                      <a:pt x="98" y="60"/>
                    </a:lnTo>
                    <a:lnTo>
                      <a:pt x="104" y="58"/>
                    </a:lnTo>
                    <a:lnTo>
                      <a:pt x="108" y="58"/>
                    </a:lnTo>
                    <a:lnTo>
                      <a:pt x="112" y="54"/>
                    </a:lnTo>
                    <a:lnTo>
                      <a:pt x="118" y="56"/>
                    </a:lnTo>
                    <a:lnTo>
                      <a:pt x="126" y="56"/>
                    </a:lnTo>
                    <a:lnTo>
                      <a:pt x="132" y="52"/>
                    </a:lnTo>
                    <a:lnTo>
                      <a:pt x="138" y="54"/>
                    </a:lnTo>
                    <a:lnTo>
                      <a:pt x="144" y="50"/>
                    </a:lnTo>
                    <a:lnTo>
                      <a:pt x="148" y="52"/>
                    </a:lnTo>
                    <a:lnTo>
                      <a:pt x="152" y="48"/>
                    </a:lnTo>
                    <a:lnTo>
                      <a:pt x="156" y="48"/>
                    </a:lnTo>
                    <a:lnTo>
                      <a:pt x="158" y="46"/>
                    </a:lnTo>
                    <a:lnTo>
                      <a:pt x="160" y="34"/>
                    </a:lnTo>
                    <a:lnTo>
                      <a:pt x="166" y="34"/>
                    </a:lnTo>
                    <a:lnTo>
                      <a:pt x="168" y="38"/>
                    </a:lnTo>
                    <a:lnTo>
                      <a:pt x="174" y="40"/>
                    </a:lnTo>
                    <a:lnTo>
                      <a:pt x="180" y="36"/>
                    </a:lnTo>
                    <a:lnTo>
                      <a:pt x="188" y="30"/>
                    </a:lnTo>
                    <a:lnTo>
                      <a:pt x="196" y="20"/>
                    </a:lnTo>
                    <a:lnTo>
                      <a:pt x="200" y="16"/>
                    </a:lnTo>
                    <a:lnTo>
                      <a:pt x="202" y="10"/>
                    </a:lnTo>
                    <a:lnTo>
                      <a:pt x="200" y="4"/>
                    </a:lnTo>
                    <a:lnTo>
                      <a:pt x="202" y="0"/>
                    </a:lnTo>
                    <a:lnTo>
                      <a:pt x="208" y="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29" name="Freeform 34"/>
              <p:cNvSpPr>
                <a:spLocks/>
              </p:cNvSpPr>
              <p:nvPr/>
            </p:nvSpPr>
            <p:spPr bwMode="auto">
              <a:xfrm>
                <a:off x="3096" y="1344"/>
                <a:ext cx="288" cy="196"/>
              </a:xfrm>
              <a:custGeom>
                <a:avLst/>
                <a:gdLst>
                  <a:gd name="T0" fmla="*/ 188 w 288"/>
                  <a:gd name="T1" fmla="*/ 0 h 196"/>
                  <a:gd name="T2" fmla="*/ 278 w 288"/>
                  <a:gd name="T3" fmla="*/ 0 h 196"/>
                  <a:gd name="T4" fmla="*/ 278 w 288"/>
                  <a:gd name="T5" fmla="*/ 72 h 196"/>
                  <a:gd name="T6" fmla="*/ 288 w 288"/>
                  <a:gd name="T7" fmla="*/ 68 h 196"/>
                  <a:gd name="T8" fmla="*/ 288 w 288"/>
                  <a:gd name="T9" fmla="*/ 124 h 196"/>
                  <a:gd name="T10" fmla="*/ 246 w 288"/>
                  <a:gd name="T11" fmla="*/ 124 h 196"/>
                  <a:gd name="T12" fmla="*/ 246 w 288"/>
                  <a:gd name="T13" fmla="*/ 146 h 196"/>
                  <a:gd name="T14" fmla="*/ 194 w 288"/>
                  <a:gd name="T15" fmla="*/ 146 h 196"/>
                  <a:gd name="T16" fmla="*/ 186 w 288"/>
                  <a:gd name="T17" fmla="*/ 146 h 196"/>
                  <a:gd name="T18" fmla="*/ 176 w 288"/>
                  <a:gd name="T19" fmla="*/ 150 h 196"/>
                  <a:gd name="T20" fmla="*/ 160 w 288"/>
                  <a:gd name="T21" fmla="*/ 150 h 196"/>
                  <a:gd name="T22" fmla="*/ 152 w 288"/>
                  <a:gd name="T23" fmla="*/ 154 h 196"/>
                  <a:gd name="T24" fmla="*/ 148 w 288"/>
                  <a:gd name="T25" fmla="*/ 154 h 196"/>
                  <a:gd name="T26" fmla="*/ 142 w 288"/>
                  <a:gd name="T27" fmla="*/ 156 h 196"/>
                  <a:gd name="T28" fmla="*/ 132 w 288"/>
                  <a:gd name="T29" fmla="*/ 162 h 196"/>
                  <a:gd name="T30" fmla="*/ 122 w 288"/>
                  <a:gd name="T31" fmla="*/ 166 h 196"/>
                  <a:gd name="T32" fmla="*/ 110 w 288"/>
                  <a:gd name="T33" fmla="*/ 172 h 196"/>
                  <a:gd name="T34" fmla="*/ 106 w 288"/>
                  <a:gd name="T35" fmla="*/ 180 h 196"/>
                  <a:gd name="T36" fmla="*/ 100 w 288"/>
                  <a:gd name="T37" fmla="*/ 186 h 196"/>
                  <a:gd name="T38" fmla="*/ 92 w 288"/>
                  <a:gd name="T39" fmla="*/ 190 h 196"/>
                  <a:gd name="T40" fmla="*/ 84 w 288"/>
                  <a:gd name="T41" fmla="*/ 190 h 196"/>
                  <a:gd name="T42" fmla="*/ 76 w 288"/>
                  <a:gd name="T43" fmla="*/ 196 h 196"/>
                  <a:gd name="T44" fmla="*/ 2 w 288"/>
                  <a:gd name="T45" fmla="*/ 196 h 196"/>
                  <a:gd name="T46" fmla="*/ 0 w 288"/>
                  <a:gd name="T47" fmla="*/ 10 h 196"/>
                  <a:gd name="T48" fmla="*/ 188 w 288"/>
                  <a:gd name="T49" fmla="*/ 12 h 196"/>
                  <a:gd name="T50" fmla="*/ 188 w 288"/>
                  <a:gd name="T51" fmla="*/ 0 h 196"/>
                  <a:gd name="T52" fmla="*/ 188 w 288"/>
                  <a:gd name="T53" fmla="*/ 0 h 196"/>
                  <a:gd name="T54" fmla="*/ 188 w 288"/>
                  <a:gd name="T55" fmla="*/ 0 h 19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88" h="196">
                    <a:moveTo>
                      <a:pt x="188" y="0"/>
                    </a:moveTo>
                    <a:lnTo>
                      <a:pt x="278" y="0"/>
                    </a:lnTo>
                    <a:lnTo>
                      <a:pt x="278" y="72"/>
                    </a:lnTo>
                    <a:lnTo>
                      <a:pt x="288" y="68"/>
                    </a:lnTo>
                    <a:lnTo>
                      <a:pt x="288" y="124"/>
                    </a:lnTo>
                    <a:lnTo>
                      <a:pt x="246" y="124"/>
                    </a:lnTo>
                    <a:lnTo>
                      <a:pt x="246" y="146"/>
                    </a:lnTo>
                    <a:lnTo>
                      <a:pt x="194" y="146"/>
                    </a:lnTo>
                    <a:lnTo>
                      <a:pt x="186" y="146"/>
                    </a:lnTo>
                    <a:lnTo>
                      <a:pt x="176" y="150"/>
                    </a:lnTo>
                    <a:lnTo>
                      <a:pt x="160" y="150"/>
                    </a:lnTo>
                    <a:lnTo>
                      <a:pt x="152" y="154"/>
                    </a:lnTo>
                    <a:lnTo>
                      <a:pt x="148" y="154"/>
                    </a:lnTo>
                    <a:lnTo>
                      <a:pt x="142" y="156"/>
                    </a:lnTo>
                    <a:lnTo>
                      <a:pt x="132" y="162"/>
                    </a:lnTo>
                    <a:lnTo>
                      <a:pt x="122" y="166"/>
                    </a:lnTo>
                    <a:lnTo>
                      <a:pt x="110" y="172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92" y="190"/>
                    </a:lnTo>
                    <a:lnTo>
                      <a:pt x="84" y="190"/>
                    </a:lnTo>
                    <a:lnTo>
                      <a:pt x="76" y="196"/>
                    </a:lnTo>
                    <a:lnTo>
                      <a:pt x="2" y="196"/>
                    </a:lnTo>
                    <a:lnTo>
                      <a:pt x="0" y="10"/>
                    </a:lnTo>
                    <a:lnTo>
                      <a:pt x="188" y="12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0" name="Freeform 35"/>
              <p:cNvSpPr>
                <a:spLocks/>
              </p:cNvSpPr>
              <p:nvPr/>
            </p:nvSpPr>
            <p:spPr bwMode="auto">
              <a:xfrm>
                <a:off x="2932" y="1386"/>
                <a:ext cx="240" cy="278"/>
              </a:xfrm>
              <a:custGeom>
                <a:avLst/>
                <a:gdLst>
                  <a:gd name="T0" fmla="*/ 0 w 240"/>
                  <a:gd name="T1" fmla="*/ 2 h 278"/>
                  <a:gd name="T2" fmla="*/ 164 w 240"/>
                  <a:gd name="T3" fmla="*/ 0 h 278"/>
                  <a:gd name="T4" fmla="*/ 166 w 240"/>
                  <a:gd name="T5" fmla="*/ 154 h 278"/>
                  <a:gd name="T6" fmla="*/ 240 w 240"/>
                  <a:gd name="T7" fmla="*/ 154 h 278"/>
                  <a:gd name="T8" fmla="*/ 236 w 240"/>
                  <a:gd name="T9" fmla="*/ 158 h 278"/>
                  <a:gd name="T10" fmla="*/ 230 w 240"/>
                  <a:gd name="T11" fmla="*/ 158 h 278"/>
                  <a:gd name="T12" fmla="*/ 222 w 240"/>
                  <a:gd name="T13" fmla="*/ 162 h 278"/>
                  <a:gd name="T14" fmla="*/ 220 w 240"/>
                  <a:gd name="T15" fmla="*/ 172 h 278"/>
                  <a:gd name="T16" fmla="*/ 214 w 240"/>
                  <a:gd name="T17" fmla="*/ 174 h 278"/>
                  <a:gd name="T18" fmla="*/ 210 w 240"/>
                  <a:gd name="T19" fmla="*/ 170 h 278"/>
                  <a:gd name="T20" fmla="*/ 200 w 240"/>
                  <a:gd name="T21" fmla="*/ 170 h 278"/>
                  <a:gd name="T22" fmla="*/ 196 w 240"/>
                  <a:gd name="T23" fmla="*/ 174 h 278"/>
                  <a:gd name="T24" fmla="*/ 198 w 240"/>
                  <a:gd name="T25" fmla="*/ 278 h 278"/>
                  <a:gd name="T26" fmla="*/ 86 w 240"/>
                  <a:gd name="T27" fmla="*/ 276 h 278"/>
                  <a:gd name="T28" fmla="*/ 82 w 240"/>
                  <a:gd name="T29" fmla="*/ 194 h 278"/>
                  <a:gd name="T30" fmla="*/ 42 w 240"/>
                  <a:gd name="T31" fmla="*/ 194 h 278"/>
                  <a:gd name="T32" fmla="*/ 42 w 240"/>
                  <a:gd name="T33" fmla="*/ 184 h 278"/>
                  <a:gd name="T34" fmla="*/ 2 w 240"/>
                  <a:gd name="T35" fmla="*/ 186 h 278"/>
                  <a:gd name="T36" fmla="*/ 0 w 240"/>
                  <a:gd name="T37" fmla="*/ 2 h 278"/>
                  <a:gd name="T38" fmla="*/ 0 w 240"/>
                  <a:gd name="T39" fmla="*/ 2 h 278"/>
                  <a:gd name="T40" fmla="*/ 0 w 240"/>
                  <a:gd name="T41" fmla="*/ 2 h 27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0" h="278">
                    <a:moveTo>
                      <a:pt x="0" y="2"/>
                    </a:moveTo>
                    <a:lnTo>
                      <a:pt x="164" y="0"/>
                    </a:lnTo>
                    <a:lnTo>
                      <a:pt x="166" y="154"/>
                    </a:lnTo>
                    <a:lnTo>
                      <a:pt x="240" y="154"/>
                    </a:lnTo>
                    <a:lnTo>
                      <a:pt x="236" y="158"/>
                    </a:lnTo>
                    <a:lnTo>
                      <a:pt x="230" y="158"/>
                    </a:lnTo>
                    <a:lnTo>
                      <a:pt x="222" y="162"/>
                    </a:lnTo>
                    <a:lnTo>
                      <a:pt x="220" y="172"/>
                    </a:lnTo>
                    <a:lnTo>
                      <a:pt x="214" y="174"/>
                    </a:lnTo>
                    <a:lnTo>
                      <a:pt x="210" y="170"/>
                    </a:lnTo>
                    <a:lnTo>
                      <a:pt x="200" y="170"/>
                    </a:lnTo>
                    <a:lnTo>
                      <a:pt x="196" y="174"/>
                    </a:lnTo>
                    <a:lnTo>
                      <a:pt x="198" y="278"/>
                    </a:lnTo>
                    <a:lnTo>
                      <a:pt x="86" y="276"/>
                    </a:lnTo>
                    <a:lnTo>
                      <a:pt x="82" y="194"/>
                    </a:lnTo>
                    <a:lnTo>
                      <a:pt x="42" y="194"/>
                    </a:lnTo>
                    <a:lnTo>
                      <a:pt x="42" y="184"/>
                    </a:lnTo>
                    <a:lnTo>
                      <a:pt x="2" y="18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1" name="Freeform 36"/>
              <p:cNvSpPr>
                <a:spLocks/>
              </p:cNvSpPr>
              <p:nvPr/>
            </p:nvSpPr>
            <p:spPr bwMode="auto">
              <a:xfrm>
                <a:off x="2702" y="1388"/>
                <a:ext cx="316" cy="326"/>
              </a:xfrm>
              <a:custGeom>
                <a:avLst/>
                <a:gdLst>
                  <a:gd name="T0" fmla="*/ 28 w 316"/>
                  <a:gd name="T1" fmla="*/ 0 h 326"/>
                  <a:gd name="T2" fmla="*/ 230 w 316"/>
                  <a:gd name="T3" fmla="*/ 0 h 326"/>
                  <a:gd name="T4" fmla="*/ 232 w 316"/>
                  <a:gd name="T5" fmla="*/ 184 h 326"/>
                  <a:gd name="T6" fmla="*/ 272 w 316"/>
                  <a:gd name="T7" fmla="*/ 182 h 326"/>
                  <a:gd name="T8" fmla="*/ 272 w 316"/>
                  <a:gd name="T9" fmla="*/ 192 h 326"/>
                  <a:gd name="T10" fmla="*/ 312 w 316"/>
                  <a:gd name="T11" fmla="*/ 192 h 326"/>
                  <a:gd name="T12" fmla="*/ 316 w 316"/>
                  <a:gd name="T13" fmla="*/ 274 h 326"/>
                  <a:gd name="T14" fmla="*/ 280 w 316"/>
                  <a:gd name="T15" fmla="*/ 274 h 326"/>
                  <a:gd name="T16" fmla="*/ 280 w 316"/>
                  <a:gd name="T17" fmla="*/ 278 h 326"/>
                  <a:gd name="T18" fmla="*/ 278 w 316"/>
                  <a:gd name="T19" fmla="*/ 282 h 326"/>
                  <a:gd name="T20" fmla="*/ 276 w 316"/>
                  <a:gd name="T21" fmla="*/ 286 h 326"/>
                  <a:gd name="T22" fmla="*/ 276 w 316"/>
                  <a:gd name="T23" fmla="*/ 292 h 326"/>
                  <a:gd name="T24" fmla="*/ 272 w 316"/>
                  <a:gd name="T25" fmla="*/ 294 h 326"/>
                  <a:gd name="T26" fmla="*/ 270 w 316"/>
                  <a:gd name="T27" fmla="*/ 294 h 326"/>
                  <a:gd name="T28" fmla="*/ 264 w 316"/>
                  <a:gd name="T29" fmla="*/ 306 h 326"/>
                  <a:gd name="T30" fmla="*/ 262 w 316"/>
                  <a:gd name="T31" fmla="*/ 308 h 326"/>
                  <a:gd name="T32" fmla="*/ 258 w 316"/>
                  <a:gd name="T33" fmla="*/ 312 h 326"/>
                  <a:gd name="T34" fmla="*/ 256 w 316"/>
                  <a:gd name="T35" fmla="*/ 318 h 326"/>
                  <a:gd name="T36" fmla="*/ 254 w 316"/>
                  <a:gd name="T37" fmla="*/ 322 h 326"/>
                  <a:gd name="T38" fmla="*/ 252 w 316"/>
                  <a:gd name="T39" fmla="*/ 326 h 326"/>
                  <a:gd name="T40" fmla="*/ 0 w 316"/>
                  <a:gd name="T41" fmla="*/ 242 h 326"/>
                  <a:gd name="T42" fmla="*/ 0 w 316"/>
                  <a:gd name="T43" fmla="*/ 184 h 326"/>
                  <a:gd name="T44" fmla="*/ 22 w 316"/>
                  <a:gd name="T45" fmla="*/ 184 h 326"/>
                  <a:gd name="T46" fmla="*/ 22 w 316"/>
                  <a:gd name="T47" fmla="*/ 154 h 326"/>
                  <a:gd name="T48" fmla="*/ 44 w 316"/>
                  <a:gd name="T49" fmla="*/ 152 h 326"/>
                  <a:gd name="T50" fmla="*/ 42 w 316"/>
                  <a:gd name="T51" fmla="*/ 50 h 326"/>
                  <a:gd name="T52" fmla="*/ 26 w 316"/>
                  <a:gd name="T53" fmla="*/ 50 h 326"/>
                  <a:gd name="T54" fmla="*/ 28 w 316"/>
                  <a:gd name="T55" fmla="*/ 48 h 326"/>
                  <a:gd name="T56" fmla="*/ 30 w 316"/>
                  <a:gd name="T57" fmla="*/ 48 h 326"/>
                  <a:gd name="T58" fmla="*/ 32 w 316"/>
                  <a:gd name="T59" fmla="*/ 48 h 326"/>
                  <a:gd name="T60" fmla="*/ 36 w 316"/>
                  <a:gd name="T61" fmla="*/ 46 h 326"/>
                  <a:gd name="T62" fmla="*/ 38 w 316"/>
                  <a:gd name="T63" fmla="*/ 48 h 326"/>
                  <a:gd name="T64" fmla="*/ 40 w 316"/>
                  <a:gd name="T65" fmla="*/ 42 h 326"/>
                  <a:gd name="T66" fmla="*/ 38 w 316"/>
                  <a:gd name="T67" fmla="*/ 34 h 326"/>
                  <a:gd name="T68" fmla="*/ 38 w 316"/>
                  <a:gd name="T69" fmla="*/ 30 h 326"/>
                  <a:gd name="T70" fmla="*/ 42 w 316"/>
                  <a:gd name="T71" fmla="*/ 22 h 326"/>
                  <a:gd name="T72" fmla="*/ 42 w 316"/>
                  <a:gd name="T73" fmla="*/ 16 h 326"/>
                  <a:gd name="T74" fmla="*/ 40 w 316"/>
                  <a:gd name="T75" fmla="*/ 14 h 326"/>
                  <a:gd name="T76" fmla="*/ 40 w 316"/>
                  <a:gd name="T77" fmla="*/ 12 h 326"/>
                  <a:gd name="T78" fmla="*/ 40 w 316"/>
                  <a:gd name="T79" fmla="*/ 10 h 326"/>
                  <a:gd name="T80" fmla="*/ 40 w 316"/>
                  <a:gd name="T81" fmla="*/ 8 h 326"/>
                  <a:gd name="T82" fmla="*/ 38 w 316"/>
                  <a:gd name="T83" fmla="*/ 10 h 326"/>
                  <a:gd name="T84" fmla="*/ 34 w 316"/>
                  <a:gd name="T85" fmla="*/ 10 h 326"/>
                  <a:gd name="T86" fmla="*/ 32 w 316"/>
                  <a:gd name="T87" fmla="*/ 6 h 326"/>
                  <a:gd name="T88" fmla="*/ 30 w 316"/>
                  <a:gd name="T89" fmla="*/ 2 h 326"/>
                  <a:gd name="T90" fmla="*/ 28 w 316"/>
                  <a:gd name="T91" fmla="*/ 0 h 326"/>
                  <a:gd name="T92" fmla="*/ 28 w 316"/>
                  <a:gd name="T93" fmla="*/ 0 h 326"/>
                  <a:gd name="T94" fmla="*/ 28 w 316"/>
                  <a:gd name="T95" fmla="*/ 0 h 32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16" h="326">
                    <a:moveTo>
                      <a:pt x="28" y="0"/>
                    </a:moveTo>
                    <a:lnTo>
                      <a:pt x="230" y="0"/>
                    </a:lnTo>
                    <a:lnTo>
                      <a:pt x="232" y="184"/>
                    </a:lnTo>
                    <a:lnTo>
                      <a:pt x="272" y="182"/>
                    </a:lnTo>
                    <a:lnTo>
                      <a:pt x="272" y="192"/>
                    </a:lnTo>
                    <a:lnTo>
                      <a:pt x="312" y="192"/>
                    </a:lnTo>
                    <a:lnTo>
                      <a:pt x="316" y="274"/>
                    </a:lnTo>
                    <a:lnTo>
                      <a:pt x="280" y="274"/>
                    </a:lnTo>
                    <a:lnTo>
                      <a:pt x="280" y="278"/>
                    </a:lnTo>
                    <a:lnTo>
                      <a:pt x="278" y="282"/>
                    </a:lnTo>
                    <a:lnTo>
                      <a:pt x="276" y="286"/>
                    </a:lnTo>
                    <a:lnTo>
                      <a:pt x="276" y="292"/>
                    </a:lnTo>
                    <a:lnTo>
                      <a:pt x="272" y="294"/>
                    </a:lnTo>
                    <a:lnTo>
                      <a:pt x="270" y="294"/>
                    </a:lnTo>
                    <a:lnTo>
                      <a:pt x="264" y="306"/>
                    </a:lnTo>
                    <a:lnTo>
                      <a:pt x="262" y="308"/>
                    </a:lnTo>
                    <a:lnTo>
                      <a:pt x="258" y="312"/>
                    </a:lnTo>
                    <a:lnTo>
                      <a:pt x="256" y="318"/>
                    </a:lnTo>
                    <a:lnTo>
                      <a:pt x="254" y="322"/>
                    </a:lnTo>
                    <a:lnTo>
                      <a:pt x="252" y="326"/>
                    </a:lnTo>
                    <a:lnTo>
                      <a:pt x="0" y="242"/>
                    </a:lnTo>
                    <a:lnTo>
                      <a:pt x="0" y="184"/>
                    </a:lnTo>
                    <a:lnTo>
                      <a:pt x="22" y="184"/>
                    </a:lnTo>
                    <a:lnTo>
                      <a:pt x="22" y="154"/>
                    </a:lnTo>
                    <a:lnTo>
                      <a:pt x="44" y="152"/>
                    </a:lnTo>
                    <a:lnTo>
                      <a:pt x="42" y="50"/>
                    </a:lnTo>
                    <a:lnTo>
                      <a:pt x="26" y="50"/>
                    </a:lnTo>
                    <a:lnTo>
                      <a:pt x="28" y="48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6" y="46"/>
                    </a:lnTo>
                    <a:lnTo>
                      <a:pt x="38" y="48"/>
                    </a:lnTo>
                    <a:lnTo>
                      <a:pt x="40" y="42"/>
                    </a:lnTo>
                    <a:lnTo>
                      <a:pt x="38" y="34"/>
                    </a:lnTo>
                    <a:lnTo>
                      <a:pt x="38" y="30"/>
                    </a:lnTo>
                    <a:lnTo>
                      <a:pt x="42" y="22"/>
                    </a:lnTo>
                    <a:lnTo>
                      <a:pt x="42" y="16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0" y="8"/>
                    </a:lnTo>
                    <a:lnTo>
                      <a:pt x="38" y="10"/>
                    </a:lnTo>
                    <a:lnTo>
                      <a:pt x="34" y="10"/>
                    </a:lnTo>
                    <a:lnTo>
                      <a:pt x="32" y="6"/>
                    </a:lnTo>
                    <a:lnTo>
                      <a:pt x="30" y="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2" name="Freeform 37"/>
              <p:cNvSpPr>
                <a:spLocks/>
              </p:cNvSpPr>
              <p:nvPr/>
            </p:nvSpPr>
            <p:spPr bwMode="auto">
              <a:xfrm>
                <a:off x="3342" y="1466"/>
                <a:ext cx="247" cy="198"/>
              </a:xfrm>
              <a:custGeom>
                <a:avLst/>
                <a:gdLst>
                  <a:gd name="T0" fmla="*/ 42 w 247"/>
                  <a:gd name="T1" fmla="*/ 2 h 198"/>
                  <a:gd name="T2" fmla="*/ 209 w 247"/>
                  <a:gd name="T3" fmla="*/ 0 h 198"/>
                  <a:gd name="T4" fmla="*/ 213 w 247"/>
                  <a:gd name="T5" fmla="*/ 2 h 198"/>
                  <a:gd name="T6" fmla="*/ 217 w 247"/>
                  <a:gd name="T7" fmla="*/ 4 h 198"/>
                  <a:gd name="T8" fmla="*/ 223 w 247"/>
                  <a:gd name="T9" fmla="*/ 4 h 198"/>
                  <a:gd name="T10" fmla="*/ 229 w 247"/>
                  <a:gd name="T11" fmla="*/ 2 h 198"/>
                  <a:gd name="T12" fmla="*/ 231 w 247"/>
                  <a:gd name="T13" fmla="*/ 0 h 198"/>
                  <a:gd name="T14" fmla="*/ 245 w 247"/>
                  <a:gd name="T15" fmla="*/ 0 h 198"/>
                  <a:gd name="T16" fmla="*/ 247 w 247"/>
                  <a:gd name="T17" fmla="*/ 194 h 198"/>
                  <a:gd name="T18" fmla="*/ 2 w 247"/>
                  <a:gd name="T19" fmla="*/ 198 h 198"/>
                  <a:gd name="T20" fmla="*/ 0 w 247"/>
                  <a:gd name="T21" fmla="*/ 2 h 198"/>
                  <a:gd name="T22" fmla="*/ 42 w 247"/>
                  <a:gd name="T23" fmla="*/ 2 h 198"/>
                  <a:gd name="T24" fmla="*/ 42 w 247"/>
                  <a:gd name="T25" fmla="*/ 2 h 19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7" h="198">
                    <a:moveTo>
                      <a:pt x="42" y="2"/>
                    </a:moveTo>
                    <a:lnTo>
                      <a:pt x="209" y="0"/>
                    </a:lnTo>
                    <a:lnTo>
                      <a:pt x="213" y="2"/>
                    </a:lnTo>
                    <a:lnTo>
                      <a:pt x="217" y="4"/>
                    </a:lnTo>
                    <a:lnTo>
                      <a:pt x="223" y="4"/>
                    </a:lnTo>
                    <a:lnTo>
                      <a:pt x="229" y="2"/>
                    </a:lnTo>
                    <a:lnTo>
                      <a:pt x="231" y="0"/>
                    </a:lnTo>
                    <a:lnTo>
                      <a:pt x="245" y="0"/>
                    </a:lnTo>
                    <a:lnTo>
                      <a:pt x="247" y="194"/>
                    </a:lnTo>
                    <a:lnTo>
                      <a:pt x="2" y="198"/>
                    </a:lnTo>
                    <a:lnTo>
                      <a:pt x="0" y="2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3" name="Freeform 38"/>
              <p:cNvSpPr>
                <a:spLocks/>
              </p:cNvSpPr>
              <p:nvPr/>
            </p:nvSpPr>
            <p:spPr bwMode="auto">
              <a:xfrm>
                <a:off x="3128" y="1490"/>
                <a:ext cx="216" cy="298"/>
              </a:xfrm>
              <a:custGeom>
                <a:avLst/>
                <a:gdLst>
                  <a:gd name="T0" fmla="*/ 214 w 216"/>
                  <a:gd name="T1" fmla="*/ 0 h 298"/>
                  <a:gd name="T2" fmla="*/ 216 w 216"/>
                  <a:gd name="T3" fmla="*/ 174 h 298"/>
                  <a:gd name="T4" fmla="*/ 204 w 216"/>
                  <a:gd name="T5" fmla="*/ 174 h 298"/>
                  <a:gd name="T6" fmla="*/ 202 w 216"/>
                  <a:gd name="T7" fmla="*/ 234 h 298"/>
                  <a:gd name="T8" fmla="*/ 142 w 216"/>
                  <a:gd name="T9" fmla="*/ 236 h 298"/>
                  <a:gd name="T10" fmla="*/ 142 w 216"/>
                  <a:gd name="T11" fmla="*/ 298 h 298"/>
                  <a:gd name="T12" fmla="*/ 80 w 216"/>
                  <a:gd name="T13" fmla="*/ 298 h 298"/>
                  <a:gd name="T14" fmla="*/ 78 w 216"/>
                  <a:gd name="T15" fmla="*/ 172 h 298"/>
                  <a:gd name="T16" fmla="*/ 2 w 216"/>
                  <a:gd name="T17" fmla="*/ 174 h 298"/>
                  <a:gd name="T18" fmla="*/ 0 w 216"/>
                  <a:gd name="T19" fmla="*/ 70 h 298"/>
                  <a:gd name="T20" fmla="*/ 4 w 216"/>
                  <a:gd name="T21" fmla="*/ 66 h 298"/>
                  <a:gd name="T22" fmla="*/ 14 w 216"/>
                  <a:gd name="T23" fmla="*/ 66 h 298"/>
                  <a:gd name="T24" fmla="*/ 18 w 216"/>
                  <a:gd name="T25" fmla="*/ 70 h 298"/>
                  <a:gd name="T26" fmla="*/ 24 w 216"/>
                  <a:gd name="T27" fmla="*/ 68 h 298"/>
                  <a:gd name="T28" fmla="*/ 26 w 216"/>
                  <a:gd name="T29" fmla="*/ 58 h 298"/>
                  <a:gd name="T30" fmla="*/ 34 w 216"/>
                  <a:gd name="T31" fmla="*/ 54 h 298"/>
                  <a:gd name="T32" fmla="*/ 40 w 216"/>
                  <a:gd name="T33" fmla="*/ 54 h 298"/>
                  <a:gd name="T34" fmla="*/ 44 w 216"/>
                  <a:gd name="T35" fmla="*/ 50 h 298"/>
                  <a:gd name="T36" fmla="*/ 52 w 216"/>
                  <a:gd name="T37" fmla="*/ 44 h 298"/>
                  <a:gd name="T38" fmla="*/ 60 w 216"/>
                  <a:gd name="T39" fmla="*/ 44 h 298"/>
                  <a:gd name="T40" fmla="*/ 68 w 216"/>
                  <a:gd name="T41" fmla="*/ 40 h 298"/>
                  <a:gd name="T42" fmla="*/ 74 w 216"/>
                  <a:gd name="T43" fmla="*/ 34 h 298"/>
                  <a:gd name="T44" fmla="*/ 78 w 216"/>
                  <a:gd name="T45" fmla="*/ 26 h 298"/>
                  <a:gd name="T46" fmla="*/ 90 w 216"/>
                  <a:gd name="T47" fmla="*/ 20 h 298"/>
                  <a:gd name="T48" fmla="*/ 100 w 216"/>
                  <a:gd name="T49" fmla="*/ 16 h 298"/>
                  <a:gd name="T50" fmla="*/ 110 w 216"/>
                  <a:gd name="T51" fmla="*/ 10 h 298"/>
                  <a:gd name="T52" fmla="*/ 116 w 216"/>
                  <a:gd name="T53" fmla="*/ 8 h 298"/>
                  <a:gd name="T54" fmla="*/ 120 w 216"/>
                  <a:gd name="T55" fmla="*/ 8 h 298"/>
                  <a:gd name="T56" fmla="*/ 128 w 216"/>
                  <a:gd name="T57" fmla="*/ 4 h 298"/>
                  <a:gd name="T58" fmla="*/ 144 w 216"/>
                  <a:gd name="T59" fmla="*/ 4 h 298"/>
                  <a:gd name="T60" fmla="*/ 154 w 216"/>
                  <a:gd name="T61" fmla="*/ 0 h 298"/>
                  <a:gd name="T62" fmla="*/ 162 w 216"/>
                  <a:gd name="T63" fmla="*/ 0 h 298"/>
                  <a:gd name="T64" fmla="*/ 214 w 216"/>
                  <a:gd name="T65" fmla="*/ 0 h 298"/>
                  <a:gd name="T66" fmla="*/ 214 w 216"/>
                  <a:gd name="T67" fmla="*/ 0 h 29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6" h="298">
                    <a:moveTo>
                      <a:pt x="214" y="0"/>
                    </a:moveTo>
                    <a:lnTo>
                      <a:pt x="216" y="174"/>
                    </a:lnTo>
                    <a:lnTo>
                      <a:pt x="204" y="174"/>
                    </a:lnTo>
                    <a:lnTo>
                      <a:pt x="202" y="234"/>
                    </a:lnTo>
                    <a:lnTo>
                      <a:pt x="142" y="236"/>
                    </a:lnTo>
                    <a:lnTo>
                      <a:pt x="142" y="298"/>
                    </a:lnTo>
                    <a:lnTo>
                      <a:pt x="80" y="298"/>
                    </a:lnTo>
                    <a:lnTo>
                      <a:pt x="78" y="172"/>
                    </a:lnTo>
                    <a:lnTo>
                      <a:pt x="2" y="174"/>
                    </a:lnTo>
                    <a:lnTo>
                      <a:pt x="0" y="70"/>
                    </a:lnTo>
                    <a:lnTo>
                      <a:pt x="4" y="66"/>
                    </a:lnTo>
                    <a:lnTo>
                      <a:pt x="14" y="66"/>
                    </a:lnTo>
                    <a:lnTo>
                      <a:pt x="18" y="70"/>
                    </a:lnTo>
                    <a:lnTo>
                      <a:pt x="24" y="68"/>
                    </a:lnTo>
                    <a:lnTo>
                      <a:pt x="26" y="58"/>
                    </a:lnTo>
                    <a:lnTo>
                      <a:pt x="34" y="54"/>
                    </a:lnTo>
                    <a:lnTo>
                      <a:pt x="40" y="54"/>
                    </a:lnTo>
                    <a:lnTo>
                      <a:pt x="44" y="50"/>
                    </a:lnTo>
                    <a:lnTo>
                      <a:pt x="52" y="44"/>
                    </a:lnTo>
                    <a:lnTo>
                      <a:pt x="60" y="44"/>
                    </a:lnTo>
                    <a:lnTo>
                      <a:pt x="68" y="40"/>
                    </a:lnTo>
                    <a:lnTo>
                      <a:pt x="74" y="34"/>
                    </a:lnTo>
                    <a:lnTo>
                      <a:pt x="78" y="26"/>
                    </a:lnTo>
                    <a:lnTo>
                      <a:pt x="90" y="20"/>
                    </a:lnTo>
                    <a:lnTo>
                      <a:pt x="100" y="16"/>
                    </a:lnTo>
                    <a:lnTo>
                      <a:pt x="110" y="10"/>
                    </a:lnTo>
                    <a:lnTo>
                      <a:pt x="116" y="8"/>
                    </a:lnTo>
                    <a:lnTo>
                      <a:pt x="120" y="8"/>
                    </a:lnTo>
                    <a:lnTo>
                      <a:pt x="128" y="4"/>
                    </a:lnTo>
                    <a:lnTo>
                      <a:pt x="144" y="4"/>
                    </a:lnTo>
                    <a:lnTo>
                      <a:pt x="154" y="0"/>
                    </a:lnTo>
                    <a:lnTo>
                      <a:pt x="162" y="0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4" name="Freeform 39"/>
              <p:cNvSpPr>
                <a:spLocks/>
              </p:cNvSpPr>
              <p:nvPr/>
            </p:nvSpPr>
            <p:spPr bwMode="auto">
              <a:xfrm>
                <a:off x="2075" y="1492"/>
                <a:ext cx="331" cy="368"/>
              </a:xfrm>
              <a:custGeom>
                <a:avLst/>
                <a:gdLst>
                  <a:gd name="T0" fmla="*/ 279 w 331"/>
                  <a:gd name="T1" fmla="*/ 58 h 368"/>
                  <a:gd name="T2" fmla="*/ 307 w 331"/>
                  <a:gd name="T3" fmla="*/ 184 h 368"/>
                  <a:gd name="T4" fmla="*/ 299 w 331"/>
                  <a:gd name="T5" fmla="*/ 190 h 368"/>
                  <a:gd name="T6" fmla="*/ 305 w 331"/>
                  <a:gd name="T7" fmla="*/ 212 h 368"/>
                  <a:gd name="T8" fmla="*/ 325 w 331"/>
                  <a:gd name="T9" fmla="*/ 226 h 368"/>
                  <a:gd name="T10" fmla="*/ 325 w 331"/>
                  <a:gd name="T11" fmla="*/ 242 h 368"/>
                  <a:gd name="T12" fmla="*/ 323 w 331"/>
                  <a:gd name="T13" fmla="*/ 264 h 368"/>
                  <a:gd name="T14" fmla="*/ 319 w 331"/>
                  <a:gd name="T15" fmla="*/ 280 h 368"/>
                  <a:gd name="T16" fmla="*/ 323 w 331"/>
                  <a:gd name="T17" fmla="*/ 286 h 368"/>
                  <a:gd name="T18" fmla="*/ 331 w 331"/>
                  <a:gd name="T19" fmla="*/ 296 h 368"/>
                  <a:gd name="T20" fmla="*/ 321 w 331"/>
                  <a:gd name="T21" fmla="*/ 302 h 368"/>
                  <a:gd name="T22" fmla="*/ 222 w 331"/>
                  <a:gd name="T23" fmla="*/ 306 h 368"/>
                  <a:gd name="T24" fmla="*/ 162 w 331"/>
                  <a:gd name="T25" fmla="*/ 366 h 368"/>
                  <a:gd name="T26" fmla="*/ 50 w 331"/>
                  <a:gd name="T27" fmla="*/ 356 h 368"/>
                  <a:gd name="T28" fmla="*/ 64 w 331"/>
                  <a:gd name="T29" fmla="*/ 352 h 368"/>
                  <a:gd name="T30" fmla="*/ 70 w 331"/>
                  <a:gd name="T31" fmla="*/ 334 h 368"/>
                  <a:gd name="T32" fmla="*/ 28 w 331"/>
                  <a:gd name="T33" fmla="*/ 302 h 368"/>
                  <a:gd name="T34" fmla="*/ 22 w 331"/>
                  <a:gd name="T35" fmla="*/ 290 h 368"/>
                  <a:gd name="T36" fmla="*/ 26 w 331"/>
                  <a:gd name="T37" fmla="*/ 278 h 368"/>
                  <a:gd name="T38" fmla="*/ 38 w 331"/>
                  <a:gd name="T39" fmla="*/ 272 h 368"/>
                  <a:gd name="T40" fmla="*/ 64 w 331"/>
                  <a:gd name="T41" fmla="*/ 284 h 368"/>
                  <a:gd name="T42" fmla="*/ 84 w 331"/>
                  <a:gd name="T43" fmla="*/ 282 h 368"/>
                  <a:gd name="T44" fmla="*/ 90 w 331"/>
                  <a:gd name="T45" fmla="*/ 274 h 368"/>
                  <a:gd name="T46" fmla="*/ 88 w 331"/>
                  <a:gd name="T47" fmla="*/ 222 h 368"/>
                  <a:gd name="T48" fmla="*/ 94 w 331"/>
                  <a:gd name="T49" fmla="*/ 216 h 368"/>
                  <a:gd name="T50" fmla="*/ 110 w 331"/>
                  <a:gd name="T51" fmla="*/ 200 h 368"/>
                  <a:gd name="T52" fmla="*/ 116 w 331"/>
                  <a:gd name="T53" fmla="*/ 182 h 368"/>
                  <a:gd name="T54" fmla="*/ 110 w 331"/>
                  <a:gd name="T55" fmla="*/ 172 h 368"/>
                  <a:gd name="T56" fmla="*/ 96 w 331"/>
                  <a:gd name="T57" fmla="*/ 172 h 368"/>
                  <a:gd name="T58" fmla="*/ 90 w 331"/>
                  <a:gd name="T59" fmla="*/ 184 h 368"/>
                  <a:gd name="T60" fmla="*/ 84 w 331"/>
                  <a:gd name="T61" fmla="*/ 202 h 368"/>
                  <a:gd name="T62" fmla="*/ 76 w 331"/>
                  <a:gd name="T63" fmla="*/ 192 h 368"/>
                  <a:gd name="T64" fmla="*/ 68 w 331"/>
                  <a:gd name="T65" fmla="*/ 186 h 368"/>
                  <a:gd name="T66" fmla="*/ 66 w 331"/>
                  <a:gd name="T67" fmla="*/ 174 h 368"/>
                  <a:gd name="T68" fmla="*/ 58 w 331"/>
                  <a:gd name="T69" fmla="*/ 158 h 368"/>
                  <a:gd name="T70" fmla="*/ 58 w 331"/>
                  <a:gd name="T71" fmla="*/ 128 h 368"/>
                  <a:gd name="T72" fmla="*/ 72 w 331"/>
                  <a:gd name="T73" fmla="*/ 116 h 368"/>
                  <a:gd name="T74" fmla="*/ 86 w 331"/>
                  <a:gd name="T75" fmla="*/ 96 h 368"/>
                  <a:gd name="T76" fmla="*/ 108 w 331"/>
                  <a:gd name="T77" fmla="*/ 72 h 368"/>
                  <a:gd name="T78" fmla="*/ 106 w 331"/>
                  <a:gd name="T79" fmla="*/ 56 h 368"/>
                  <a:gd name="T80" fmla="*/ 90 w 331"/>
                  <a:gd name="T81" fmla="*/ 50 h 368"/>
                  <a:gd name="T82" fmla="*/ 84 w 331"/>
                  <a:gd name="T83" fmla="*/ 70 h 368"/>
                  <a:gd name="T84" fmla="*/ 80 w 331"/>
                  <a:gd name="T85" fmla="*/ 92 h 368"/>
                  <a:gd name="T86" fmla="*/ 60 w 331"/>
                  <a:gd name="T87" fmla="*/ 104 h 368"/>
                  <a:gd name="T88" fmla="*/ 38 w 331"/>
                  <a:gd name="T89" fmla="*/ 104 h 368"/>
                  <a:gd name="T90" fmla="*/ 20 w 331"/>
                  <a:gd name="T91" fmla="*/ 92 h 368"/>
                  <a:gd name="T92" fmla="*/ 22 w 331"/>
                  <a:gd name="T93" fmla="*/ 80 h 368"/>
                  <a:gd name="T94" fmla="*/ 52 w 331"/>
                  <a:gd name="T95" fmla="*/ 74 h 368"/>
                  <a:gd name="T96" fmla="*/ 70 w 331"/>
                  <a:gd name="T97" fmla="*/ 58 h 368"/>
                  <a:gd name="T98" fmla="*/ 72 w 331"/>
                  <a:gd name="T99" fmla="*/ 36 h 368"/>
                  <a:gd name="T100" fmla="*/ 58 w 331"/>
                  <a:gd name="T101" fmla="*/ 26 h 368"/>
                  <a:gd name="T102" fmla="*/ 46 w 331"/>
                  <a:gd name="T103" fmla="*/ 18 h 368"/>
                  <a:gd name="T104" fmla="*/ 38 w 331"/>
                  <a:gd name="T105" fmla="*/ 28 h 368"/>
                  <a:gd name="T106" fmla="*/ 38 w 331"/>
                  <a:gd name="T107" fmla="*/ 56 h 368"/>
                  <a:gd name="T108" fmla="*/ 20 w 331"/>
                  <a:gd name="T109" fmla="*/ 68 h 368"/>
                  <a:gd name="T110" fmla="*/ 0 w 331"/>
                  <a:gd name="T111" fmla="*/ 62 h 368"/>
                  <a:gd name="T112" fmla="*/ 2 w 331"/>
                  <a:gd name="T113" fmla="*/ 54 h 368"/>
                  <a:gd name="T114" fmla="*/ 32 w 331"/>
                  <a:gd name="T115" fmla="*/ 26 h 368"/>
                  <a:gd name="T116" fmla="*/ 32 w 331"/>
                  <a:gd name="T117" fmla="*/ 8 h 3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31" h="368">
                    <a:moveTo>
                      <a:pt x="279" y="0"/>
                    </a:moveTo>
                    <a:lnTo>
                      <a:pt x="281" y="0"/>
                    </a:lnTo>
                    <a:lnTo>
                      <a:pt x="283" y="58"/>
                    </a:lnTo>
                    <a:lnTo>
                      <a:pt x="279" y="58"/>
                    </a:lnTo>
                    <a:lnTo>
                      <a:pt x="279" y="184"/>
                    </a:lnTo>
                    <a:lnTo>
                      <a:pt x="301" y="184"/>
                    </a:lnTo>
                    <a:lnTo>
                      <a:pt x="303" y="184"/>
                    </a:lnTo>
                    <a:lnTo>
                      <a:pt x="307" y="184"/>
                    </a:lnTo>
                    <a:lnTo>
                      <a:pt x="309" y="184"/>
                    </a:lnTo>
                    <a:lnTo>
                      <a:pt x="305" y="186"/>
                    </a:lnTo>
                    <a:lnTo>
                      <a:pt x="299" y="186"/>
                    </a:lnTo>
                    <a:lnTo>
                      <a:pt x="299" y="190"/>
                    </a:lnTo>
                    <a:lnTo>
                      <a:pt x="299" y="196"/>
                    </a:lnTo>
                    <a:lnTo>
                      <a:pt x="297" y="208"/>
                    </a:lnTo>
                    <a:lnTo>
                      <a:pt x="299" y="210"/>
                    </a:lnTo>
                    <a:lnTo>
                      <a:pt x="305" y="212"/>
                    </a:lnTo>
                    <a:lnTo>
                      <a:pt x="307" y="214"/>
                    </a:lnTo>
                    <a:lnTo>
                      <a:pt x="313" y="220"/>
                    </a:lnTo>
                    <a:lnTo>
                      <a:pt x="315" y="222"/>
                    </a:lnTo>
                    <a:lnTo>
                      <a:pt x="325" y="226"/>
                    </a:lnTo>
                    <a:lnTo>
                      <a:pt x="329" y="230"/>
                    </a:lnTo>
                    <a:lnTo>
                      <a:pt x="329" y="234"/>
                    </a:lnTo>
                    <a:lnTo>
                      <a:pt x="329" y="238"/>
                    </a:lnTo>
                    <a:lnTo>
                      <a:pt x="325" y="242"/>
                    </a:lnTo>
                    <a:lnTo>
                      <a:pt x="325" y="244"/>
                    </a:lnTo>
                    <a:lnTo>
                      <a:pt x="327" y="254"/>
                    </a:lnTo>
                    <a:lnTo>
                      <a:pt x="325" y="258"/>
                    </a:lnTo>
                    <a:lnTo>
                      <a:pt x="323" y="264"/>
                    </a:lnTo>
                    <a:lnTo>
                      <a:pt x="323" y="268"/>
                    </a:lnTo>
                    <a:lnTo>
                      <a:pt x="323" y="274"/>
                    </a:lnTo>
                    <a:lnTo>
                      <a:pt x="319" y="276"/>
                    </a:lnTo>
                    <a:lnTo>
                      <a:pt x="319" y="280"/>
                    </a:lnTo>
                    <a:lnTo>
                      <a:pt x="319" y="284"/>
                    </a:lnTo>
                    <a:lnTo>
                      <a:pt x="317" y="286"/>
                    </a:lnTo>
                    <a:lnTo>
                      <a:pt x="321" y="286"/>
                    </a:lnTo>
                    <a:lnTo>
                      <a:pt x="323" y="286"/>
                    </a:lnTo>
                    <a:lnTo>
                      <a:pt x="325" y="288"/>
                    </a:lnTo>
                    <a:lnTo>
                      <a:pt x="325" y="292"/>
                    </a:lnTo>
                    <a:lnTo>
                      <a:pt x="329" y="292"/>
                    </a:lnTo>
                    <a:lnTo>
                      <a:pt x="331" y="296"/>
                    </a:lnTo>
                    <a:lnTo>
                      <a:pt x="329" y="302"/>
                    </a:lnTo>
                    <a:lnTo>
                      <a:pt x="327" y="304"/>
                    </a:lnTo>
                    <a:lnTo>
                      <a:pt x="325" y="304"/>
                    </a:lnTo>
                    <a:lnTo>
                      <a:pt x="321" y="302"/>
                    </a:lnTo>
                    <a:lnTo>
                      <a:pt x="317" y="304"/>
                    </a:lnTo>
                    <a:lnTo>
                      <a:pt x="317" y="306"/>
                    </a:lnTo>
                    <a:lnTo>
                      <a:pt x="222" y="308"/>
                    </a:lnTo>
                    <a:lnTo>
                      <a:pt x="222" y="306"/>
                    </a:lnTo>
                    <a:lnTo>
                      <a:pt x="192" y="306"/>
                    </a:lnTo>
                    <a:lnTo>
                      <a:pt x="194" y="368"/>
                    </a:lnTo>
                    <a:lnTo>
                      <a:pt x="162" y="368"/>
                    </a:lnTo>
                    <a:lnTo>
                      <a:pt x="162" y="366"/>
                    </a:lnTo>
                    <a:lnTo>
                      <a:pt x="46" y="366"/>
                    </a:lnTo>
                    <a:lnTo>
                      <a:pt x="46" y="362"/>
                    </a:lnTo>
                    <a:lnTo>
                      <a:pt x="48" y="358"/>
                    </a:lnTo>
                    <a:lnTo>
                      <a:pt x="50" y="356"/>
                    </a:lnTo>
                    <a:lnTo>
                      <a:pt x="52" y="356"/>
                    </a:lnTo>
                    <a:lnTo>
                      <a:pt x="58" y="354"/>
                    </a:lnTo>
                    <a:lnTo>
                      <a:pt x="62" y="354"/>
                    </a:lnTo>
                    <a:lnTo>
                      <a:pt x="64" y="352"/>
                    </a:lnTo>
                    <a:lnTo>
                      <a:pt x="66" y="350"/>
                    </a:lnTo>
                    <a:lnTo>
                      <a:pt x="70" y="342"/>
                    </a:lnTo>
                    <a:lnTo>
                      <a:pt x="70" y="338"/>
                    </a:lnTo>
                    <a:lnTo>
                      <a:pt x="70" y="334"/>
                    </a:lnTo>
                    <a:lnTo>
                      <a:pt x="68" y="332"/>
                    </a:lnTo>
                    <a:lnTo>
                      <a:pt x="66" y="328"/>
                    </a:lnTo>
                    <a:lnTo>
                      <a:pt x="64" y="324"/>
                    </a:lnTo>
                    <a:lnTo>
                      <a:pt x="28" y="302"/>
                    </a:lnTo>
                    <a:lnTo>
                      <a:pt x="24" y="300"/>
                    </a:lnTo>
                    <a:lnTo>
                      <a:pt x="24" y="298"/>
                    </a:lnTo>
                    <a:lnTo>
                      <a:pt x="22" y="294"/>
                    </a:lnTo>
                    <a:lnTo>
                      <a:pt x="22" y="290"/>
                    </a:lnTo>
                    <a:lnTo>
                      <a:pt x="22" y="288"/>
                    </a:lnTo>
                    <a:lnTo>
                      <a:pt x="22" y="284"/>
                    </a:lnTo>
                    <a:lnTo>
                      <a:pt x="24" y="280"/>
                    </a:lnTo>
                    <a:lnTo>
                      <a:pt x="26" y="278"/>
                    </a:lnTo>
                    <a:lnTo>
                      <a:pt x="28" y="276"/>
                    </a:lnTo>
                    <a:lnTo>
                      <a:pt x="32" y="274"/>
                    </a:lnTo>
                    <a:lnTo>
                      <a:pt x="36" y="274"/>
                    </a:lnTo>
                    <a:lnTo>
                      <a:pt x="38" y="272"/>
                    </a:lnTo>
                    <a:lnTo>
                      <a:pt x="42" y="274"/>
                    </a:lnTo>
                    <a:lnTo>
                      <a:pt x="46" y="276"/>
                    </a:lnTo>
                    <a:lnTo>
                      <a:pt x="56" y="282"/>
                    </a:lnTo>
                    <a:lnTo>
                      <a:pt x="64" y="284"/>
                    </a:lnTo>
                    <a:lnTo>
                      <a:pt x="68" y="286"/>
                    </a:lnTo>
                    <a:lnTo>
                      <a:pt x="72" y="286"/>
                    </a:lnTo>
                    <a:lnTo>
                      <a:pt x="80" y="284"/>
                    </a:lnTo>
                    <a:lnTo>
                      <a:pt x="84" y="282"/>
                    </a:lnTo>
                    <a:lnTo>
                      <a:pt x="86" y="282"/>
                    </a:lnTo>
                    <a:lnTo>
                      <a:pt x="86" y="280"/>
                    </a:lnTo>
                    <a:lnTo>
                      <a:pt x="88" y="278"/>
                    </a:lnTo>
                    <a:lnTo>
                      <a:pt x="90" y="274"/>
                    </a:lnTo>
                    <a:lnTo>
                      <a:pt x="90" y="272"/>
                    </a:lnTo>
                    <a:lnTo>
                      <a:pt x="90" y="252"/>
                    </a:lnTo>
                    <a:lnTo>
                      <a:pt x="86" y="230"/>
                    </a:lnTo>
                    <a:lnTo>
                      <a:pt x="88" y="222"/>
                    </a:lnTo>
                    <a:lnTo>
                      <a:pt x="88" y="220"/>
                    </a:lnTo>
                    <a:lnTo>
                      <a:pt x="88" y="218"/>
                    </a:lnTo>
                    <a:lnTo>
                      <a:pt x="90" y="216"/>
                    </a:lnTo>
                    <a:lnTo>
                      <a:pt x="94" y="216"/>
                    </a:lnTo>
                    <a:lnTo>
                      <a:pt x="96" y="214"/>
                    </a:lnTo>
                    <a:lnTo>
                      <a:pt x="100" y="212"/>
                    </a:lnTo>
                    <a:lnTo>
                      <a:pt x="108" y="204"/>
                    </a:lnTo>
                    <a:lnTo>
                      <a:pt x="110" y="200"/>
                    </a:lnTo>
                    <a:lnTo>
                      <a:pt x="114" y="192"/>
                    </a:lnTo>
                    <a:lnTo>
                      <a:pt x="114" y="190"/>
                    </a:lnTo>
                    <a:lnTo>
                      <a:pt x="116" y="186"/>
                    </a:lnTo>
                    <a:lnTo>
                      <a:pt x="116" y="182"/>
                    </a:lnTo>
                    <a:lnTo>
                      <a:pt x="114" y="178"/>
                    </a:lnTo>
                    <a:lnTo>
                      <a:pt x="114" y="176"/>
                    </a:lnTo>
                    <a:lnTo>
                      <a:pt x="112" y="174"/>
                    </a:lnTo>
                    <a:lnTo>
                      <a:pt x="110" y="172"/>
                    </a:lnTo>
                    <a:lnTo>
                      <a:pt x="106" y="170"/>
                    </a:lnTo>
                    <a:lnTo>
                      <a:pt x="102" y="170"/>
                    </a:lnTo>
                    <a:lnTo>
                      <a:pt x="100" y="172"/>
                    </a:lnTo>
                    <a:lnTo>
                      <a:pt x="96" y="172"/>
                    </a:lnTo>
                    <a:lnTo>
                      <a:pt x="94" y="176"/>
                    </a:lnTo>
                    <a:lnTo>
                      <a:pt x="92" y="178"/>
                    </a:lnTo>
                    <a:lnTo>
                      <a:pt x="90" y="180"/>
                    </a:lnTo>
                    <a:lnTo>
                      <a:pt x="90" y="184"/>
                    </a:lnTo>
                    <a:lnTo>
                      <a:pt x="86" y="200"/>
                    </a:lnTo>
                    <a:lnTo>
                      <a:pt x="86" y="202"/>
                    </a:lnTo>
                    <a:lnTo>
                      <a:pt x="84" y="202"/>
                    </a:lnTo>
                    <a:lnTo>
                      <a:pt x="82" y="200"/>
                    </a:lnTo>
                    <a:lnTo>
                      <a:pt x="80" y="198"/>
                    </a:lnTo>
                    <a:lnTo>
                      <a:pt x="78" y="194"/>
                    </a:lnTo>
                    <a:lnTo>
                      <a:pt x="76" y="192"/>
                    </a:lnTo>
                    <a:lnTo>
                      <a:pt x="74" y="192"/>
                    </a:lnTo>
                    <a:lnTo>
                      <a:pt x="72" y="190"/>
                    </a:lnTo>
                    <a:lnTo>
                      <a:pt x="70" y="188"/>
                    </a:lnTo>
                    <a:lnTo>
                      <a:pt x="68" y="186"/>
                    </a:lnTo>
                    <a:lnTo>
                      <a:pt x="68" y="184"/>
                    </a:lnTo>
                    <a:lnTo>
                      <a:pt x="66" y="180"/>
                    </a:lnTo>
                    <a:lnTo>
                      <a:pt x="66" y="178"/>
                    </a:lnTo>
                    <a:lnTo>
                      <a:pt x="66" y="174"/>
                    </a:lnTo>
                    <a:lnTo>
                      <a:pt x="64" y="170"/>
                    </a:lnTo>
                    <a:lnTo>
                      <a:pt x="62" y="166"/>
                    </a:lnTo>
                    <a:lnTo>
                      <a:pt x="58" y="162"/>
                    </a:lnTo>
                    <a:lnTo>
                      <a:pt x="58" y="158"/>
                    </a:lnTo>
                    <a:lnTo>
                      <a:pt x="58" y="152"/>
                    </a:lnTo>
                    <a:lnTo>
                      <a:pt x="56" y="138"/>
                    </a:lnTo>
                    <a:lnTo>
                      <a:pt x="58" y="132"/>
                    </a:lnTo>
                    <a:lnTo>
                      <a:pt x="58" y="128"/>
                    </a:lnTo>
                    <a:lnTo>
                      <a:pt x="60" y="126"/>
                    </a:lnTo>
                    <a:lnTo>
                      <a:pt x="62" y="124"/>
                    </a:lnTo>
                    <a:lnTo>
                      <a:pt x="70" y="120"/>
                    </a:lnTo>
                    <a:lnTo>
                      <a:pt x="72" y="116"/>
                    </a:lnTo>
                    <a:lnTo>
                      <a:pt x="74" y="114"/>
                    </a:lnTo>
                    <a:lnTo>
                      <a:pt x="82" y="104"/>
                    </a:lnTo>
                    <a:lnTo>
                      <a:pt x="84" y="98"/>
                    </a:lnTo>
                    <a:lnTo>
                      <a:pt x="86" y="96"/>
                    </a:lnTo>
                    <a:lnTo>
                      <a:pt x="98" y="84"/>
                    </a:lnTo>
                    <a:lnTo>
                      <a:pt x="100" y="82"/>
                    </a:lnTo>
                    <a:lnTo>
                      <a:pt x="106" y="74"/>
                    </a:lnTo>
                    <a:lnTo>
                      <a:pt x="108" y="72"/>
                    </a:lnTo>
                    <a:lnTo>
                      <a:pt x="108" y="68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6" y="56"/>
                    </a:lnTo>
                    <a:lnTo>
                      <a:pt x="104" y="54"/>
                    </a:lnTo>
                    <a:lnTo>
                      <a:pt x="100" y="52"/>
                    </a:lnTo>
                    <a:lnTo>
                      <a:pt x="92" y="50"/>
                    </a:lnTo>
                    <a:lnTo>
                      <a:pt x="90" y="50"/>
                    </a:lnTo>
                    <a:lnTo>
                      <a:pt x="88" y="52"/>
                    </a:lnTo>
                    <a:lnTo>
                      <a:pt x="86" y="54"/>
                    </a:lnTo>
                    <a:lnTo>
                      <a:pt x="86" y="56"/>
                    </a:lnTo>
                    <a:lnTo>
                      <a:pt x="84" y="70"/>
                    </a:lnTo>
                    <a:lnTo>
                      <a:pt x="84" y="80"/>
                    </a:lnTo>
                    <a:lnTo>
                      <a:pt x="82" y="86"/>
                    </a:lnTo>
                    <a:lnTo>
                      <a:pt x="82" y="88"/>
                    </a:lnTo>
                    <a:lnTo>
                      <a:pt x="80" y="92"/>
                    </a:lnTo>
                    <a:lnTo>
                      <a:pt x="78" y="94"/>
                    </a:lnTo>
                    <a:lnTo>
                      <a:pt x="76" y="96"/>
                    </a:lnTo>
                    <a:lnTo>
                      <a:pt x="66" y="102"/>
                    </a:lnTo>
                    <a:lnTo>
                      <a:pt x="60" y="104"/>
                    </a:lnTo>
                    <a:lnTo>
                      <a:pt x="54" y="106"/>
                    </a:lnTo>
                    <a:lnTo>
                      <a:pt x="48" y="106"/>
                    </a:lnTo>
                    <a:lnTo>
                      <a:pt x="42" y="106"/>
                    </a:lnTo>
                    <a:lnTo>
                      <a:pt x="38" y="104"/>
                    </a:lnTo>
                    <a:lnTo>
                      <a:pt x="30" y="100"/>
                    </a:lnTo>
                    <a:lnTo>
                      <a:pt x="24" y="96"/>
                    </a:lnTo>
                    <a:lnTo>
                      <a:pt x="22" y="94"/>
                    </a:lnTo>
                    <a:lnTo>
                      <a:pt x="20" y="92"/>
                    </a:lnTo>
                    <a:lnTo>
                      <a:pt x="20" y="90"/>
                    </a:lnTo>
                    <a:lnTo>
                      <a:pt x="18" y="86"/>
                    </a:lnTo>
                    <a:lnTo>
                      <a:pt x="20" y="82"/>
                    </a:lnTo>
                    <a:lnTo>
                      <a:pt x="22" y="80"/>
                    </a:lnTo>
                    <a:lnTo>
                      <a:pt x="26" y="80"/>
                    </a:lnTo>
                    <a:lnTo>
                      <a:pt x="28" y="78"/>
                    </a:lnTo>
                    <a:lnTo>
                      <a:pt x="42" y="76"/>
                    </a:lnTo>
                    <a:lnTo>
                      <a:pt x="52" y="74"/>
                    </a:lnTo>
                    <a:lnTo>
                      <a:pt x="58" y="70"/>
                    </a:lnTo>
                    <a:lnTo>
                      <a:pt x="66" y="64"/>
                    </a:lnTo>
                    <a:lnTo>
                      <a:pt x="68" y="62"/>
                    </a:lnTo>
                    <a:lnTo>
                      <a:pt x="70" y="58"/>
                    </a:lnTo>
                    <a:lnTo>
                      <a:pt x="72" y="54"/>
                    </a:lnTo>
                    <a:lnTo>
                      <a:pt x="74" y="50"/>
                    </a:lnTo>
                    <a:lnTo>
                      <a:pt x="74" y="48"/>
                    </a:lnTo>
                    <a:lnTo>
                      <a:pt x="72" y="36"/>
                    </a:lnTo>
                    <a:lnTo>
                      <a:pt x="68" y="30"/>
                    </a:lnTo>
                    <a:lnTo>
                      <a:pt x="66" y="28"/>
                    </a:lnTo>
                    <a:lnTo>
                      <a:pt x="64" y="26"/>
                    </a:lnTo>
                    <a:lnTo>
                      <a:pt x="58" y="26"/>
                    </a:lnTo>
                    <a:lnTo>
                      <a:pt x="56" y="24"/>
                    </a:lnTo>
                    <a:lnTo>
                      <a:pt x="54" y="22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4" y="20"/>
                    </a:lnTo>
                    <a:lnTo>
                      <a:pt x="40" y="22"/>
                    </a:lnTo>
                    <a:lnTo>
                      <a:pt x="38" y="24"/>
                    </a:lnTo>
                    <a:lnTo>
                      <a:pt x="38" y="28"/>
                    </a:lnTo>
                    <a:lnTo>
                      <a:pt x="38" y="40"/>
                    </a:lnTo>
                    <a:lnTo>
                      <a:pt x="40" y="46"/>
                    </a:lnTo>
                    <a:lnTo>
                      <a:pt x="40" y="50"/>
                    </a:lnTo>
                    <a:lnTo>
                      <a:pt x="38" y="56"/>
                    </a:lnTo>
                    <a:lnTo>
                      <a:pt x="38" y="58"/>
                    </a:lnTo>
                    <a:lnTo>
                      <a:pt x="36" y="62"/>
                    </a:lnTo>
                    <a:lnTo>
                      <a:pt x="32" y="64"/>
                    </a:lnTo>
                    <a:lnTo>
                      <a:pt x="20" y="68"/>
                    </a:lnTo>
                    <a:lnTo>
                      <a:pt x="14" y="68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16" y="44"/>
                    </a:lnTo>
                    <a:lnTo>
                      <a:pt x="26" y="34"/>
                    </a:lnTo>
                    <a:lnTo>
                      <a:pt x="32" y="26"/>
                    </a:lnTo>
                    <a:lnTo>
                      <a:pt x="34" y="22"/>
                    </a:lnTo>
                    <a:lnTo>
                      <a:pt x="34" y="14"/>
                    </a:lnTo>
                    <a:lnTo>
                      <a:pt x="34" y="10"/>
                    </a:lnTo>
                    <a:lnTo>
                      <a:pt x="32" y="8"/>
                    </a:lnTo>
                    <a:lnTo>
                      <a:pt x="20" y="0"/>
                    </a:lnTo>
                    <a:lnTo>
                      <a:pt x="279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5" name="Freeform 40"/>
              <p:cNvSpPr>
                <a:spLocks/>
              </p:cNvSpPr>
              <p:nvPr/>
            </p:nvSpPr>
            <p:spPr bwMode="auto">
              <a:xfrm>
                <a:off x="2550" y="1602"/>
                <a:ext cx="404" cy="352"/>
              </a:xfrm>
              <a:custGeom>
                <a:avLst/>
                <a:gdLst>
                  <a:gd name="T0" fmla="*/ 402 w 404"/>
                  <a:gd name="T1" fmla="*/ 118 h 352"/>
                  <a:gd name="T2" fmla="*/ 392 w 404"/>
                  <a:gd name="T3" fmla="*/ 126 h 352"/>
                  <a:gd name="T4" fmla="*/ 388 w 404"/>
                  <a:gd name="T5" fmla="*/ 136 h 352"/>
                  <a:gd name="T6" fmla="*/ 380 w 404"/>
                  <a:gd name="T7" fmla="*/ 150 h 352"/>
                  <a:gd name="T8" fmla="*/ 378 w 404"/>
                  <a:gd name="T9" fmla="*/ 160 h 352"/>
                  <a:gd name="T10" fmla="*/ 378 w 404"/>
                  <a:gd name="T11" fmla="*/ 174 h 352"/>
                  <a:gd name="T12" fmla="*/ 364 w 404"/>
                  <a:gd name="T13" fmla="*/ 184 h 352"/>
                  <a:gd name="T14" fmla="*/ 358 w 404"/>
                  <a:gd name="T15" fmla="*/ 204 h 352"/>
                  <a:gd name="T16" fmla="*/ 362 w 404"/>
                  <a:gd name="T17" fmla="*/ 210 h 352"/>
                  <a:gd name="T18" fmla="*/ 352 w 404"/>
                  <a:gd name="T19" fmla="*/ 222 h 352"/>
                  <a:gd name="T20" fmla="*/ 352 w 404"/>
                  <a:gd name="T21" fmla="*/ 238 h 352"/>
                  <a:gd name="T22" fmla="*/ 342 w 404"/>
                  <a:gd name="T23" fmla="*/ 248 h 352"/>
                  <a:gd name="T24" fmla="*/ 334 w 404"/>
                  <a:gd name="T25" fmla="*/ 258 h 352"/>
                  <a:gd name="T26" fmla="*/ 326 w 404"/>
                  <a:gd name="T27" fmla="*/ 272 h 352"/>
                  <a:gd name="T28" fmla="*/ 324 w 404"/>
                  <a:gd name="T29" fmla="*/ 282 h 352"/>
                  <a:gd name="T30" fmla="*/ 318 w 404"/>
                  <a:gd name="T31" fmla="*/ 292 h 352"/>
                  <a:gd name="T32" fmla="*/ 316 w 404"/>
                  <a:gd name="T33" fmla="*/ 306 h 352"/>
                  <a:gd name="T34" fmla="*/ 308 w 404"/>
                  <a:gd name="T35" fmla="*/ 318 h 352"/>
                  <a:gd name="T36" fmla="*/ 296 w 404"/>
                  <a:gd name="T37" fmla="*/ 332 h 352"/>
                  <a:gd name="T38" fmla="*/ 290 w 404"/>
                  <a:gd name="T39" fmla="*/ 342 h 352"/>
                  <a:gd name="T40" fmla="*/ 282 w 404"/>
                  <a:gd name="T41" fmla="*/ 344 h 352"/>
                  <a:gd name="T42" fmla="*/ 274 w 404"/>
                  <a:gd name="T43" fmla="*/ 352 h 352"/>
                  <a:gd name="T44" fmla="*/ 56 w 404"/>
                  <a:gd name="T45" fmla="*/ 254 h 352"/>
                  <a:gd name="T46" fmla="*/ 48 w 404"/>
                  <a:gd name="T47" fmla="*/ 250 h 352"/>
                  <a:gd name="T48" fmla="*/ 42 w 404"/>
                  <a:gd name="T49" fmla="*/ 256 h 352"/>
                  <a:gd name="T50" fmla="*/ 30 w 404"/>
                  <a:gd name="T51" fmla="*/ 246 h 352"/>
                  <a:gd name="T52" fmla="*/ 26 w 404"/>
                  <a:gd name="T53" fmla="*/ 230 h 352"/>
                  <a:gd name="T54" fmla="*/ 4 w 404"/>
                  <a:gd name="T55" fmla="*/ 224 h 352"/>
                  <a:gd name="T56" fmla="*/ 4 w 404"/>
                  <a:gd name="T57" fmla="*/ 194 h 352"/>
                  <a:gd name="T58" fmla="*/ 2 w 404"/>
                  <a:gd name="T59" fmla="*/ 188 h 352"/>
                  <a:gd name="T60" fmla="*/ 8 w 404"/>
                  <a:gd name="T61" fmla="*/ 180 h 352"/>
                  <a:gd name="T62" fmla="*/ 12 w 404"/>
                  <a:gd name="T63" fmla="*/ 192 h 352"/>
                  <a:gd name="T64" fmla="*/ 22 w 404"/>
                  <a:gd name="T65" fmla="*/ 190 h 352"/>
                  <a:gd name="T66" fmla="*/ 36 w 404"/>
                  <a:gd name="T67" fmla="*/ 204 h 352"/>
                  <a:gd name="T68" fmla="*/ 36 w 404"/>
                  <a:gd name="T69" fmla="*/ 194 h 352"/>
                  <a:gd name="T70" fmla="*/ 28 w 404"/>
                  <a:gd name="T71" fmla="*/ 180 h 352"/>
                  <a:gd name="T72" fmla="*/ 40 w 404"/>
                  <a:gd name="T73" fmla="*/ 176 h 352"/>
                  <a:gd name="T74" fmla="*/ 42 w 404"/>
                  <a:gd name="T75" fmla="*/ 190 h 352"/>
                  <a:gd name="T76" fmla="*/ 48 w 404"/>
                  <a:gd name="T77" fmla="*/ 194 h 352"/>
                  <a:gd name="T78" fmla="*/ 46 w 404"/>
                  <a:gd name="T79" fmla="*/ 180 h 352"/>
                  <a:gd name="T80" fmla="*/ 60 w 404"/>
                  <a:gd name="T81" fmla="*/ 168 h 352"/>
                  <a:gd name="T82" fmla="*/ 64 w 404"/>
                  <a:gd name="T83" fmla="*/ 44 h 352"/>
                  <a:gd name="T84" fmla="*/ 68 w 404"/>
                  <a:gd name="T85" fmla="*/ 42 h 352"/>
                  <a:gd name="T86" fmla="*/ 76 w 404"/>
                  <a:gd name="T87" fmla="*/ 40 h 352"/>
                  <a:gd name="T88" fmla="*/ 78 w 404"/>
                  <a:gd name="T89" fmla="*/ 44 h 352"/>
                  <a:gd name="T90" fmla="*/ 86 w 404"/>
                  <a:gd name="T91" fmla="*/ 44 h 352"/>
                  <a:gd name="T92" fmla="*/ 84 w 404"/>
                  <a:gd name="T93" fmla="*/ 38 h 352"/>
                  <a:gd name="T94" fmla="*/ 90 w 404"/>
                  <a:gd name="T95" fmla="*/ 24 h 352"/>
                  <a:gd name="T96" fmla="*/ 78 w 404"/>
                  <a:gd name="T97" fmla="*/ 6 h 352"/>
                  <a:gd name="T98" fmla="*/ 64 w 404"/>
                  <a:gd name="T99" fmla="*/ 4 h 352"/>
                  <a:gd name="T100" fmla="*/ 152 w 404"/>
                  <a:gd name="T101" fmla="*/ 28 h 35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04" h="352">
                    <a:moveTo>
                      <a:pt x="152" y="28"/>
                    </a:moveTo>
                    <a:lnTo>
                      <a:pt x="404" y="112"/>
                    </a:lnTo>
                    <a:lnTo>
                      <a:pt x="402" y="118"/>
                    </a:lnTo>
                    <a:lnTo>
                      <a:pt x="400" y="124"/>
                    </a:lnTo>
                    <a:lnTo>
                      <a:pt x="396" y="124"/>
                    </a:lnTo>
                    <a:lnTo>
                      <a:pt x="392" y="126"/>
                    </a:lnTo>
                    <a:lnTo>
                      <a:pt x="390" y="130"/>
                    </a:lnTo>
                    <a:lnTo>
                      <a:pt x="390" y="134"/>
                    </a:lnTo>
                    <a:lnTo>
                      <a:pt x="388" y="136"/>
                    </a:lnTo>
                    <a:lnTo>
                      <a:pt x="388" y="142"/>
                    </a:lnTo>
                    <a:lnTo>
                      <a:pt x="384" y="146"/>
                    </a:lnTo>
                    <a:lnTo>
                      <a:pt x="380" y="150"/>
                    </a:lnTo>
                    <a:lnTo>
                      <a:pt x="378" y="150"/>
                    </a:lnTo>
                    <a:lnTo>
                      <a:pt x="376" y="154"/>
                    </a:lnTo>
                    <a:lnTo>
                      <a:pt x="378" y="160"/>
                    </a:lnTo>
                    <a:lnTo>
                      <a:pt x="378" y="166"/>
                    </a:lnTo>
                    <a:lnTo>
                      <a:pt x="376" y="168"/>
                    </a:lnTo>
                    <a:lnTo>
                      <a:pt x="378" y="174"/>
                    </a:lnTo>
                    <a:lnTo>
                      <a:pt x="374" y="180"/>
                    </a:lnTo>
                    <a:lnTo>
                      <a:pt x="368" y="182"/>
                    </a:lnTo>
                    <a:lnTo>
                      <a:pt x="364" y="184"/>
                    </a:lnTo>
                    <a:lnTo>
                      <a:pt x="360" y="188"/>
                    </a:lnTo>
                    <a:lnTo>
                      <a:pt x="362" y="194"/>
                    </a:lnTo>
                    <a:lnTo>
                      <a:pt x="358" y="204"/>
                    </a:lnTo>
                    <a:lnTo>
                      <a:pt x="360" y="206"/>
                    </a:lnTo>
                    <a:lnTo>
                      <a:pt x="360" y="208"/>
                    </a:lnTo>
                    <a:lnTo>
                      <a:pt x="362" y="210"/>
                    </a:lnTo>
                    <a:lnTo>
                      <a:pt x="362" y="218"/>
                    </a:lnTo>
                    <a:lnTo>
                      <a:pt x="356" y="220"/>
                    </a:lnTo>
                    <a:lnTo>
                      <a:pt x="352" y="222"/>
                    </a:lnTo>
                    <a:lnTo>
                      <a:pt x="352" y="230"/>
                    </a:lnTo>
                    <a:lnTo>
                      <a:pt x="354" y="234"/>
                    </a:lnTo>
                    <a:lnTo>
                      <a:pt x="352" y="238"/>
                    </a:lnTo>
                    <a:lnTo>
                      <a:pt x="348" y="240"/>
                    </a:lnTo>
                    <a:lnTo>
                      <a:pt x="344" y="244"/>
                    </a:lnTo>
                    <a:lnTo>
                      <a:pt x="342" y="248"/>
                    </a:lnTo>
                    <a:lnTo>
                      <a:pt x="342" y="252"/>
                    </a:lnTo>
                    <a:lnTo>
                      <a:pt x="338" y="254"/>
                    </a:lnTo>
                    <a:lnTo>
                      <a:pt x="334" y="258"/>
                    </a:lnTo>
                    <a:lnTo>
                      <a:pt x="330" y="262"/>
                    </a:lnTo>
                    <a:lnTo>
                      <a:pt x="330" y="268"/>
                    </a:lnTo>
                    <a:lnTo>
                      <a:pt x="326" y="272"/>
                    </a:lnTo>
                    <a:lnTo>
                      <a:pt x="324" y="274"/>
                    </a:lnTo>
                    <a:lnTo>
                      <a:pt x="324" y="278"/>
                    </a:lnTo>
                    <a:lnTo>
                      <a:pt x="324" y="282"/>
                    </a:lnTo>
                    <a:lnTo>
                      <a:pt x="322" y="286"/>
                    </a:lnTo>
                    <a:lnTo>
                      <a:pt x="320" y="288"/>
                    </a:lnTo>
                    <a:lnTo>
                      <a:pt x="318" y="292"/>
                    </a:lnTo>
                    <a:lnTo>
                      <a:pt x="318" y="296"/>
                    </a:lnTo>
                    <a:lnTo>
                      <a:pt x="316" y="300"/>
                    </a:lnTo>
                    <a:lnTo>
                      <a:pt x="316" y="306"/>
                    </a:lnTo>
                    <a:lnTo>
                      <a:pt x="316" y="314"/>
                    </a:lnTo>
                    <a:lnTo>
                      <a:pt x="312" y="318"/>
                    </a:lnTo>
                    <a:lnTo>
                      <a:pt x="308" y="318"/>
                    </a:lnTo>
                    <a:lnTo>
                      <a:pt x="304" y="322"/>
                    </a:lnTo>
                    <a:lnTo>
                      <a:pt x="304" y="328"/>
                    </a:lnTo>
                    <a:lnTo>
                      <a:pt x="296" y="332"/>
                    </a:lnTo>
                    <a:lnTo>
                      <a:pt x="294" y="336"/>
                    </a:lnTo>
                    <a:lnTo>
                      <a:pt x="292" y="338"/>
                    </a:lnTo>
                    <a:lnTo>
                      <a:pt x="290" y="342"/>
                    </a:lnTo>
                    <a:lnTo>
                      <a:pt x="288" y="342"/>
                    </a:lnTo>
                    <a:lnTo>
                      <a:pt x="284" y="342"/>
                    </a:lnTo>
                    <a:lnTo>
                      <a:pt x="282" y="344"/>
                    </a:lnTo>
                    <a:lnTo>
                      <a:pt x="278" y="344"/>
                    </a:lnTo>
                    <a:lnTo>
                      <a:pt x="278" y="348"/>
                    </a:lnTo>
                    <a:lnTo>
                      <a:pt x="274" y="352"/>
                    </a:lnTo>
                    <a:lnTo>
                      <a:pt x="270" y="348"/>
                    </a:lnTo>
                    <a:lnTo>
                      <a:pt x="56" y="256"/>
                    </a:lnTo>
                    <a:lnTo>
                      <a:pt x="56" y="254"/>
                    </a:lnTo>
                    <a:lnTo>
                      <a:pt x="54" y="250"/>
                    </a:lnTo>
                    <a:lnTo>
                      <a:pt x="52" y="248"/>
                    </a:lnTo>
                    <a:lnTo>
                      <a:pt x="48" y="250"/>
                    </a:lnTo>
                    <a:lnTo>
                      <a:pt x="46" y="254"/>
                    </a:lnTo>
                    <a:lnTo>
                      <a:pt x="44" y="256"/>
                    </a:lnTo>
                    <a:lnTo>
                      <a:pt x="42" y="256"/>
                    </a:lnTo>
                    <a:lnTo>
                      <a:pt x="36" y="254"/>
                    </a:lnTo>
                    <a:lnTo>
                      <a:pt x="32" y="252"/>
                    </a:lnTo>
                    <a:lnTo>
                      <a:pt x="30" y="246"/>
                    </a:lnTo>
                    <a:lnTo>
                      <a:pt x="30" y="236"/>
                    </a:lnTo>
                    <a:lnTo>
                      <a:pt x="28" y="232"/>
                    </a:lnTo>
                    <a:lnTo>
                      <a:pt x="26" y="230"/>
                    </a:lnTo>
                    <a:lnTo>
                      <a:pt x="14" y="228"/>
                    </a:lnTo>
                    <a:lnTo>
                      <a:pt x="10" y="228"/>
                    </a:lnTo>
                    <a:lnTo>
                      <a:pt x="4" y="224"/>
                    </a:lnTo>
                    <a:lnTo>
                      <a:pt x="2" y="218"/>
                    </a:lnTo>
                    <a:lnTo>
                      <a:pt x="0" y="196"/>
                    </a:lnTo>
                    <a:lnTo>
                      <a:pt x="4" y="194"/>
                    </a:lnTo>
                    <a:lnTo>
                      <a:pt x="6" y="192"/>
                    </a:lnTo>
                    <a:lnTo>
                      <a:pt x="4" y="190"/>
                    </a:lnTo>
                    <a:lnTo>
                      <a:pt x="2" y="188"/>
                    </a:lnTo>
                    <a:lnTo>
                      <a:pt x="2" y="184"/>
                    </a:lnTo>
                    <a:lnTo>
                      <a:pt x="4" y="180"/>
                    </a:lnTo>
                    <a:lnTo>
                      <a:pt x="8" y="180"/>
                    </a:lnTo>
                    <a:lnTo>
                      <a:pt x="8" y="182"/>
                    </a:lnTo>
                    <a:lnTo>
                      <a:pt x="12" y="192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2" y="190"/>
                    </a:lnTo>
                    <a:lnTo>
                      <a:pt x="24" y="200"/>
                    </a:lnTo>
                    <a:lnTo>
                      <a:pt x="30" y="202"/>
                    </a:lnTo>
                    <a:lnTo>
                      <a:pt x="36" y="204"/>
                    </a:lnTo>
                    <a:lnTo>
                      <a:pt x="38" y="202"/>
                    </a:lnTo>
                    <a:lnTo>
                      <a:pt x="40" y="198"/>
                    </a:lnTo>
                    <a:lnTo>
                      <a:pt x="36" y="194"/>
                    </a:lnTo>
                    <a:lnTo>
                      <a:pt x="28" y="188"/>
                    </a:lnTo>
                    <a:lnTo>
                      <a:pt x="28" y="184"/>
                    </a:lnTo>
                    <a:lnTo>
                      <a:pt x="28" y="180"/>
                    </a:lnTo>
                    <a:lnTo>
                      <a:pt x="36" y="174"/>
                    </a:lnTo>
                    <a:lnTo>
                      <a:pt x="38" y="174"/>
                    </a:lnTo>
                    <a:lnTo>
                      <a:pt x="40" y="176"/>
                    </a:lnTo>
                    <a:lnTo>
                      <a:pt x="38" y="182"/>
                    </a:lnTo>
                    <a:lnTo>
                      <a:pt x="40" y="188"/>
                    </a:lnTo>
                    <a:lnTo>
                      <a:pt x="42" y="190"/>
                    </a:lnTo>
                    <a:lnTo>
                      <a:pt x="44" y="196"/>
                    </a:lnTo>
                    <a:lnTo>
                      <a:pt x="46" y="196"/>
                    </a:lnTo>
                    <a:lnTo>
                      <a:pt x="48" y="194"/>
                    </a:lnTo>
                    <a:lnTo>
                      <a:pt x="50" y="190"/>
                    </a:lnTo>
                    <a:lnTo>
                      <a:pt x="46" y="186"/>
                    </a:lnTo>
                    <a:lnTo>
                      <a:pt x="46" y="180"/>
                    </a:lnTo>
                    <a:lnTo>
                      <a:pt x="48" y="172"/>
                    </a:lnTo>
                    <a:lnTo>
                      <a:pt x="54" y="168"/>
                    </a:lnTo>
                    <a:lnTo>
                      <a:pt x="60" y="168"/>
                    </a:lnTo>
                    <a:lnTo>
                      <a:pt x="60" y="50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68" y="4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4" y="44"/>
                    </a:lnTo>
                    <a:lnTo>
                      <a:pt x="78" y="44"/>
                    </a:lnTo>
                    <a:lnTo>
                      <a:pt x="80" y="44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88" y="42"/>
                    </a:lnTo>
                    <a:lnTo>
                      <a:pt x="84" y="38"/>
                    </a:lnTo>
                    <a:lnTo>
                      <a:pt x="84" y="34"/>
                    </a:lnTo>
                    <a:lnTo>
                      <a:pt x="88" y="30"/>
                    </a:lnTo>
                    <a:lnTo>
                      <a:pt x="90" y="24"/>
                    </a:lnTo>
                    <a:lnTo>
                      <a:pt x="88" y="16"/>
                    </a:lnTo>
                    <a:lnTo>
                      <a:pt x="84" y="10"/>
                    </a:lnTo>
                    <a:lnTo>
                      <a:pt x="78" y="6"/>
                    </a:lnTo>
                    <a:lnTo>
                      <a:pt x="72" y="6"/>
                    </a:lnTo>
                    <a:lnTo>
                      <a:pt x="66" y="8"/>
                    </a:lnTo>
                    <a:lnTo>
                      <a:pt x="64" y="4"/>
                    </a:lnTo>
                    <a:lnTo>
                      <a:pt x="66" y="0"/>
                    </a:lnTo>
                    <a:lnTo>
                      <a:pt x="152" y="2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6" name="Freeform 41"/>
              <p:cNvSpPr>
                <a:spLocks/>
              </p:cNvSpPr>
              <p:nvPr/>
            </p:nvSpPr>
            <p:spPr bwMode="auto">
              <a:xfrm>
                <a:off x="2372" y="1632"/>
                <a:ext cx="238" cy="290"/>
              </a:xfrm>
              <a:custGeom>
                <a:avLst/>
                <a:gdLst>
                  <a:gd name="T0" fmla="*/ 166 w 238"/>
                  <a:gd name="T1" fmla="*/ 44 h 290"/>
                  <a:gd name="T2" fmla="*/ 190 w 238"/>
                  <a:gd name="T3" fmla="*/ 60 h 290"/>
                  <a:gd name="T4" fmla="*/ 204 w 238"/>
                  <a:gd name="T5" fmla="*/ 58 h 290"/>
                  <a:gd name="T6" fmla="*/ 212 w 238"/>
                  <a:gd name="T7" fmla="*/ 62 h 290"/>
                  <a:gd name="T8" fmla="*/ 214 w 238"/>
                  <a:gd name="T9" fmla="*/ 58 h 290"/>
                  <a:gd name="T10" fmla="*/ 212 w 238"/>
                  <a:gd name="T11" fmla="*/ 40 h 290"/>
                  <a:gd name="T12" fmla="*/ 212 w 238"/>
                  <a:gd name="T13" fmla="*/ 36 h 290"/>
                  <a:gd name="T14" fmla="*/ 218 w 238"/>
                  <a:gd name="T15" fmla="*/ 38 h 290"/>
                  <a:gd name="T16" fmla="*/ 222 w 238"/>
                  <a:gd name="T17" fmla="*/ 30 h 290"/>
                  <a:gd name="T18" fmla="*/ 232 w 238"/>
                  <a:gd name="T19" fmla="*/ 16 h 290"/>
                  <a:gd name="T20" fmla="*/ 238 w 238"/>
                  <a:gd name="T21" fmla="*/ 20 h 290"/>
                  <a:gd name="T22" fmla="*/ 232 w 238"/>
                  <a:gd name="T23" fmla="*/ 138 h 290"/>
                  <a:gd name="T24" fmla="*/ 224 w 238"/>
                  <a:gd name="T25" fmla="*/ 150 h 290"/>
                  <a:gd name="T26" fmla="*/ 228 w 238"/>
                  <a:gd name="T27" fmla="*/ 160 h 290"/>
                  <a:gd name="T28" fmla="*/ 224 w 238"/>
                  <a:gd name="T29" fmla="*/ 166 h 290"/>
                  <a:gd name="T30" fmla="*/ 220 w 238"/>
                  <a:gd name="T31" fmla="*/ 160 h 290"/>
                  <a:gd name="T32" fmla="*/ 216 w 238"/>
                  <a:gd name="T33" fmla="*/ 152 h 290"/>
                  <a:gd name="T34" fmla="*/ 216 w 238"/>
                  <a:gd name="T35" fmla="*/ 144 h 290"/>
                  <a:gd name="T36" fmla="*/ 206 w 238"/>
                  <a:gd name="T37" fmla="*/ 150 h 290"/>
                  <a:gd name="T38" fmla="*/ 206 w 238"/>
                  <a:gd name="T39" fmla="*/ 158 h 290"/>
                  <a:gd name="T40" fmla="*/ 218 w 238"/>
                  <a:gd name="T41" fmla="*/ 168 h 290"/>
                  <a:gd name="T42" fmla="*/ 214 w 238"/>
                  <a:gd name="T43" fmla="*/ 174 h 290"/>
                  <a:gd name="T44" fmla="*/ 202 w 238"/>
                  <a:gd name="T45" fmla="*/ 170 h 290"/>
                  <a:gd name="T46" fmla="*/ 198 w 238"/>
                  <a:gd name="T47" fmla="*/ 158 h 290"/>
                  <a:gd name="T48" fmla="*/ 190 w 238"/>
                  <a:gd name="T49" fmla="*/ 162 h 290"/>
                  <a:gd name="T50" fmla="*/ 186 w 238"/>
                  <a:gd name="T51" fmla="*/ 152 h 290"/>
                  <a:gd name="T52" fmla="*/ 182 w 238"/>
                  <a:gd name="T53" fmla="*/ 150 h 290"/>
                  <a:gd name="T54" fmla="*/ 180 w 238"/>
                  <a:gd name="T55" fmla="*/ 158 h 290"/>
                  <a:gd name="T56" fmla="*/ 184 w 238"/>
                  <a:gd name="T57" fmla="*/ 162 h 290"/>
                  <a:gd name="T58" fmla="*/ 178 w 238"/>
                  <a:gd name="T59" fmla="*/ 166 h 290"/>
                  <a:gd name="T60" fmla="*/ 182 w 238"/>
                  <a:gd name="T61" fmla="*/ 194 h 290"/>
                  <a:gd name="T62" fmla="*/ 192 w 238"/>
                  <a:gd name="T63" fmla="*/ 198 h 290"/>
                  <a:gd name="T64" fmla="*/ 206 w 238"/>
                  <a:gd name="T65" fmla="*/ 202 h 290"/>
                  <a:gd name="T66" fmla="*/ 208 w 238"/>
                  <a:gd name="T67" fmla="*/ 216 h 290"/>
                  <a:gd name="T68" fmla="*/ 214 w 238"/>
                  <a:gd name="T69" fmla="*/ 224 h 290"/>
                  <a:gd name="T70" fmla="*/ 216 w 238"/>
                  <a:gd name="T71" fmla="*/ 228 h 290"/>
                  <a:gd name="T72" fmla="*/ 168 w 238"/>
                  <a:gd name="T73" fmla="*/ 290 h 290"/>
                  <a:gd name="T74" fmla="*/ 44 w 238"/>
                  <a:gd name="T75" fmla="*/ 166 h 290"/>
                  <a:gd name="T76" fmla="*/ 20 w 238"/>
                  <a:gd name="T77" fmla="*/ 164 h 290"/>
                  <a:gd name="T78" fmla="*/ 28 w 238"/>
                  <a:gd name="T79" fmla="*/ 164 h 290"/>
                  <a:gd name="T80" fmla="*/ 32 w 238"/>
                  <a:gd name="T81" fmla="*/ 162 h 290"/>
                  <a:gd name="T82" fmla="*/ 32 w 238"/>
                  <a:gd name="T83" fmla="*/ 152 h 290"/>
                  <a:gd name="T84" fmla="*/ 28 w 238"/>
                  <a:gd name="T85" fmla="*/ 148 h 290"/>
                  <a:gd name="T86" fmla="*/ 24 w 238"/>
                  <a:gd name="T87" fmla="*/ 146 h 290"/>
                  <a:gd name="T88" fmla="*/ 22 w 238"/>
                  <a:gd name="T89" fmla="*/ 144 h 290"/>
                  <a:gd name="T90" fmla="*/ 22 w 238"/>
                  <a:gd name="T91" fmla="*/ 136 h 290"/>
                  <a:gd name="T92" fmla="*/ 26 w 238"/>
                  <a:gd name="T93" fmla="*/ 128 h 290"/>
                  <a:gd name="T94" fmla="*/ 28 w 238"/>
                  <a:gd name="T95" fmla="*/ 118 h 290"/>
                  <a:gd name="T96" fmla="*/ 28 w 238"/>
                  <a:gd name="T97" fmla="*/ 104 h 290"/>
                  <a:gd name="T98" fmla="*/ 32 w 238"/>
                  <a:gd name="T99" fmla="*/ 98 h 290"/>
                  <a:gd name="T100" fmla="*/ 32 w 238"/>
                  <a:gd name="T101" fmla="*/ 90 h 290"/>
                  <a:gd name="T102" fmla="*/ 18 w 238"/>
                  <a:gd name="T103" fmla="*/ 82 h 290"/>
                  <a:gd name="T104" fmla="*/ 10 w 238"/>
                  <a:gd name="T105" fmla="*/ 74 h 290"/>
                  <a:gd name="T106" fmla="*/ 2 w 238"/>
                  <a:gd name="T107" fmla="*/ 70 h 290"/>
                  <a:gd name="T108" fmla="*/ 2 w 238"/>
                  <a:gd name="T109" fmla="*/ 56 h 290"/>
                  <a:gd name="T110" fmla="*/ 2 w 238"/>
                  <a:gd name="T111" fmla="*/ 46 h 290"/>
                  <a:gd name="T112" fmla="*/ 12 w 238"/>
                  <a:gd name="T113" fmla="*/ 44 h 290"/>
                  <a:gd name="T114" fmla="*/ 106 w 238"/>
                  <a:gd name="T115" fmla="*/ 0 h 290"/>
                  <a:gd name="T116" fmla="*/ 166 w 238"/>
                  <a:gd name="T117" fmla="*/ 0 h 2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8" h="290">
                    <a:moveTo>
                      <a:pt x="166" y="0"/>
                    </a:moveTo>
                    <a:lnTo>
                      <a:pt x="166" y="44"/>
                    </a:lnTo>
                    <a:lnTo>
                      <a:pt x="190" y="68"/>
                    </a:lnTo>
                    <a:lnTo>
                      <a:pt x="190" y="60"/>
                    </a:lnTo>
                    <a:lnTo>
                      <a:pt x="192" y="60"/>
                    </a:lnTo>
                    <a:lnTo>
                      <a:pt x="204" y="58"/>
                    </a:lnTo>
                    <a:lnTo>
                      <a:pt x="210" y="60"/>
                    </a:lnTo>
                    <a:lnTo>
                      <a:pt x="212" y="62"/>
                    </a:lnTo>
                    <a:lnTo>
                      <a:pt x="216" y="60"/>
                    </a:lnTo>
                    <a:lnTo>
                      <a:pt x="214" y="58"/>
                    </a:lnTo>
                    <a:lnTo>
                      <a:pt x="216" y="46"/>
                    </a:lnTo>
                    <a:lnTo>
                      <a:pt x="212" y="40"/>
                    </a:lnTo>
                    <a:lnTo>
                      <a:pt x="212" y="38"/>
                    </a:lnTo>
                    <a:lnTo>
                      <a:pt x="212" y="36"/>
                    </a:lnTo>
                    <a:lnTo>
                      <a:pt x="216" y="36"/>
                    </a:lnTo>
                    <a:lnTo>
                      <a:pt x="218" y="38"/>
                    </a:lnTo>
                    <a:lnTo>
                      <a:pt x="220" y="36"/>
                    </a:lnTo>
                    <a:lnTo>
                      <a:pt x="222" y="30"/>
                    </a:lnTo>
                    <a:lnTo>
                      <a:pt x="224" y="24"/>
                    </a:lnTo>
                    <a:lnTo>
                      <a:pt x="232" y="16"/>
                    </a:lnTo>
                    <a:lnTo>
                      <a:pt x="236" y="16"/>
                    </a:lnTo>
                    <a:lnTo>
                      <a:pt x="238" y="20"/>
                    </a:lnTo>
                    <a:lnTo>
                      <a:pt x="238" y="138"/>
                    </a:lnTo>
                    <a:lnTo>
                      <a:pt x="232" y="138"/>
                    </a:lnTo>
                    <a:lnTo>
                      <a:pt x="226" y="142"/>
                    </a:lnTo>
                    <a:lnTo>
                      <a:pt x="224" y="150"/>
                    </a:lnTo>
                    <a:lnTo>
                      <a:pt x="224" y="156"/>
                    </a:lnTo>
                    <a:lnTo>
                      <a:pt x="228" y="160"/>
                    </a:lnTo>
                    <a:lnTo>
                      <a:pt x="226" y="164"/>
                    </a:lnTo>
                    <a:lnTo>
                      <a:pt x="224" y="166"/>
                    </a:lnTo>
                    <a:lnTo>
                      <a:pt x="222" y="166"/>
                    </a:lnTo>
                    <a:lnTo>
                      <a:pt x="220" y="160"/>
                    </a:lnTo>
                    <a:lnTo>
                      <a:pt x="218" y="158"/>
                    </a:lnTo>
                    <a:lnTo>
                      <a:pt x="216" y="152"/>
                    </a:lnTo>
                    <a:lnTo>
                      <a:pt x="218" y="146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06" y="150"/>
                    </a:lnTo>
                    <a:lnTo>
                      <a:pt x="206" y="154"/>
                    </a:lnTo>
                    <a:lnTo>
                      <a:pt x="206" y="158"/>
                    </a:lnTo>
                    <a:lnTo>
                      <a:pt x="214" y="164"/>
                    </a:lnTo>
                    <a:lnTo>
                      <a:pt x="218" y="168"/>
                    </a:lnTo>
                    <a:lnTo>
                      <a:pt x="216" y="172"/>
                    </a:lnTo>
                    <a:lnTo>
                      <a:pt x="214" y="174"/>
                    </a:lnTo>
                    <a:lnTo>
                      <a:pt x="208" y="172"/>
                    </a:lnTo>
                    <a:lnTo>
                      <a:pt x="202" y="170"/>
                    </a:lnTo>
                    <a:lnTo>
                      <a:pt x="200" y="160"/>
                    </a:lnTo>
                    <a:lnTo>
                      <a:pt x="198" y="158"/>
                    </a:lnTo>
                    <a:lnTo>
                      <a:pt x="196" y="158"/>
                    </a:lnTo>
                    <a:lnTo>
                      <a:pt x="190" y="162"/>
                    </a:lnTo>
                    <a:lnTo>
                      <a:pt x="186" y="152"/>
                    </a:lnTo>
                    <a:lnTo>
                      <a:pt x="186" y="150"/>
                    </a:lnTo>
                    <a:lnTo>
                      <a:pt x="182" y="150"/>
                    </a:lnTo>
                    <a:lnTo>
                      <a:pt x="180" y="154"/>
                    </a:lnTo>
                    <a:lnTo>
                      <a:pt x="180" y="158"/>
                    </a:lnTo>
                    <a:lnTo>
                      <a:pt x="182" y="160"/>
                    </a:lnTo>
                    <a:lnTo>
                      <a:pt x="184" y="162"/>
                    </a:lnTo>
                    <a:lnTo>
                      <a:pt x="182" y="164"/>
                    </a:lnTo>
                    <a:lnTo>
                      <a:pt x="178" y="166"/>
                    </a:lnTo>
                    <a:lnTo>
                      <a:pt x="180" y="188"/>
                    </a:lnTo>
                    <a:lnTo>
                      <a:pt x="182" y="194"/>
                    </a:lnTo>
                    <a:lnTo>
                      <a:pt x="188" y="198"/>
                    </a:lnTo>
                    <a:lnTo>
                      <a:pt x="192" y="198"/>
                    </a:lnTo>
                    <a:lnTo>
                      <a:pt x="204" y="200"/>
                    </a:lnTo>
                    <a:lnTo>
                      <a:pt x="206" y="202"/>
                    </a:lnTo>
                    <a:lnTo>
                      <a:pt x="208" y="206"/>
                    </a:lnTo>
                    <a:lnTo>
                      <a:pt x="208" y="216"/>
                    </a:lnTo>
                    <a:lnTo>
                      <a:pt x="210" y="222"/>
                    </a:lnTo>
                    <a:lnTo>
                      <a:pt x="214" y="224"/>
                    </a:lnTo>
                    <a:lnTo>
                      <a:pt x="220" y="226"/>
                    </a:lnTo>
                    <a:lnTo>
                      <a:pt x="216" y="228"/>
                    </a:lnTo>
                    <a:lnTo>
                      <a:pt x="168" y="228"/>
                    </a:lnTo>
                    <a:lnTo>
                      <a:pt x="168" y="290"/>
                    </a:lnTo>
                    <a:lnTo>
                      <a:pt x="48" y="290"/>
                    </a:lnTo>
                    <a:lnTo>
                      <a:pt x="44" y="166"/>
                    </a:lnTo>
                    <a:lnTo>
                      <a:pt x="20" y="166"/>
                    </a:lnTo>
                    <a:lnTo>
                      <a:pt x="20" y="164"/>
                    </a:lnTo>
                    <a:lnTo>
                      <a:pt x="24" y="162"/>
                    </a:lnTo>
                    <a:lnTo>
                      <a:pt x="28" y="164"/>
                    </a:lnTo>
                    <a:lnTo>
                      <a:pt x="30" y="164"/>
                    </a:lnTo>
                    <a:lnTo>
                      <a:pt x="32" y="162"/>
                    </a:lnTo>
                    <a:lnTo>
                      <a:pt x="34" y="156"/>
                    </a:lnTo>
                    <a:lnTo>
                      <a:pt x="32" y="152"/>
                    </a:lnTo>
                    <a:lnTo>
                      <a:pt x="28" y="152"/>
                    </a:lnTo>
                    <a:lnTo>
                      <a:pt x="28" y="148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0" y="146"/>
                    </a:lnTo>
                    <a:lnTo>
                      <a:pt x="22" y="144"/>
                    </a:lnTo>
                    <a:lnTo>
                      <a:pt x="22" y="140"/>
                    </a:lnTo>
                    <a:lnTo>
                      <a:pt x="22" y="136"/>
                    </a:lnTo>
                    <a:lnTo>
                      <a:pt x="26" y="134"/>
                    </a:lnTo>
                    <a:lnTo>
                      <a:pt x="26" y="128"/>
                    </a:lnTo>
                    <a:lnTo>
                      <a:pt x="26" y="124"/>
                    </a:lnTo>
                    <a:lnTo>
                      <a:pt x="28" y="118"/>
                    </a:lnTo>
                    <a:lnTo>
                      <a:pt x="30" y="11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32" y="98"/>
                    </a:lnTo>
                    <a:lnTo>
                      <a:pt x="32" y="94"/>
                    </a:lnTo>
                    <a:lnTo>
                      <a:pt x="32" y="90"/>
                    </a:lnTo>
                    <a:lnTo>
                      <a:pt x="28" y="86"/>
                    </a:lnTo>
                    <a:lnTo>
                      <a:pt x="18" y="82"/>
                    </a:lnTo>
                    <a:lnTo>
                      <a:pt x="16" y="80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2" y="56"/>
                    </a:lnTo>
                    <a:lnTo>
                      <a:pt x="2" y="50"/>
                    </a:lnTo>
                    <a:lnTo>
                      <a:pt x="2" y="46"/>
                    </a:lnTo>
                    <a:lnTo>
                      <a:pt x="8" y="46"/>
                    </a:lnTo>
                    <a:lnTo>
                      <a:pt x="12" y="44"/>
                    </a:lnTo>
                    <a:lnTo>
                      <a:pt x="106" y="42"/>
                    </a:lnTo>
                    <a:lnTo>
                      <a:pt x="106" y="0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7" name="Freeform 42"/>
              <p:cNvSpPr>
                <a:spLocks/>
              </p:cNvSpPr>
              <p:nvPr/>
            </p:nvSpPr>
            <p:spPr bwMode="auto">
              <a:xfrm>
                <a:off x="3505" y="1660"/>
                <a:ext cx="302" cy="260"/>
              </a:xfrm>
              <a:custGeom>
                <a:avLst/>
                <a:gdLst>
                  <a:gd name="T0" fmla="*/ 84 w 302"/>
                  <a:gd name="T1" fmla="*/ 0 h 260"/>
                  <a:gd name="T2" fmla="*/ 302 w 302"/>
                  <a:gd name="T3" fmla="*/ 0 h 260"/>
                  <a:gd name="T4" fmla="*/ 276 w 302"/>
                  <a:gd name="T5" fmla="*/ 258 h 260"/>
                  <a:gd name="T6" fmla="*/ 0 w 302"/>
                  <a:gd name="T7" fmla="*/ 260 h 260"/>
                  <a:gd name="T8" fmla="*/ 0 w 302"/>
                  <a:gd name="T9" fmla="*/ 2 h 260"/>
                  <a:gd name="T10" fmla="*/ 84 w 302"/>
                  <a:gd name="T11" fmla="*/ 0 h 260"/>
                  <a:gd name="T12" fmla="*/ 84 w 302"/>
                  <a:gd name="T13" fmla="*/ 0 h 2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2" h="260">
                    <a:moveTo>
                      <a:pt x="84" y="0"/>
                    </a:moveTo>
                    <a:lnTo>
                      <a:pt x="302" y="0"/>
                    </a:lnTo>
                    <a:lnTo>
                      <a:pt x="276" y="258"/>
                    </a:lnTo>
                    <a:lnTo>
                      <a:pt x="0" y="260"/>
                    </a:lnTo>
                    <a:lnTo>
                      <a:pt x="0" y="2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8" name="Freeform 43"/>
              <p:cNvSpPr>
                <a:spLocks/>
              </p:cNvSpPr>
              <p:nvPr/>
            </p:nvSpPr>
            <p:spPr bwMode="auto">
              <a:xfrm>
                <a:off x="3208" y="1662"/>
                <a:ext cx="297" cy="264"/>
              </a:xfrm>
              <a:custGeom>
                <a:avLst/>
                <a:gdLst>
                  <a:gd name="T0" fmla="*/ 297 w 297"/>
                  <a:gd name="T1" fmla="*/ 0 h 264"/>
                  <a:gd name="T2" fmla="*/ 297 w 297"/>
                  <a:gd name="T3" fmla="*/ 258 h 264"/>
                  <a:gd name="T4" fmla="*/ 225 w 297"/>
                  <a:gd name="T5" fmla="*/ 260 h 264"/>
                  <a:gd name="T6" fmla="*/ 225 w 297"/>
                  <a:gd name="T7" fmla="*/ 264 h 264"/>
                  <a:gd name="T8" fmla="*/ 205 w 297"/>
                  <a:gd name="T9" fmla="*/ 264 h 264"/>
                  <a:gd name="T10" fmla="*/ 205 w 297"/>
                  <a:gd name="T11" fmla="*/ 260 h 264"/>
                  <a:gd name="T12" fmla="*/ 176 w 297"/>
                  <a:gd name="T13" fmla="*/ 258 h 264"/>
                  <a:gd name="T14" fmla="*/ 176 w 297"/>
                  <a:gd name="T15" fmla="*/ 254 h 264"/>
                  <a:gd name="T16" fmla="*/ 0 w 297"/>
                  <a:gd name="T17" fmla="*/ 256 h 264"/>
                  <a:gd name="T18" fmla="*/ 0 w 297"/>
                  <a:gd name="T19" fmla="*/ 126 h 264"/>
                  <a:gd name="T20" fmla="*/ 62 w 297"/>
                  <a:gd name="T21" fmla="*/ 126 h 264"/>
                  <a:gd name="T22" fmla="*/ 62 w 297"/>
                  <a:gd name="T23" fmla="*/ 64 h 264"/>
                  <a:gd name="T24" fmla="*/ 122 w 297"/>
                  <a:gd name="T25" fmla="*/ 62 h 264"/>
                  <a:gd name="T26" fmla="*/ 124 w 297"/>
                  <a:gd name="T27" fmla="*/ 2 h 264"/>
                  <a:gd name="T28" fmla="*/ 297 w 297"/>
                  <a:gd name="T29" fmla="*/ 0 h 264"/>
                  <a:gd name="T30" fmla="*/ 297 w 297"/>
                  <a:gd name="T31" fmla="*/ 0 h 2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97" h="264">
                    <a:moveTo>
                      <a:pt x="297" y="0"/>
                    </a:moveTo>
                    <a:lnTo>
                      <a:pt x="297" y="258"/>
                    </a:lnTo>
                    <a:lnTo>
                      <a:pt x="225" y="260"/>
                    </a:lnTo>
                    <a:lnTo>
                      <a:pt x="225" y="264"/>
                    </a:lnTo>
                    <a:lnTo>
                      <a:pt x="205" y="264"/>
                    </a:lnTo>
                    <a:lnTo>
                      <a:pt x="205" y="260"/>
                    </a:lnTo>
                    <a:lnTo>
                      <a:pt x="176" y="258"/>
                    </a:lnTo>
                    <a:lnTo>
                      <a:pt x="176" y="254"/>
                    </a:lnTo>
                    <a:lnTo>
                      <a:pt x="0" y="256"/>
                    </a:lnTo>
                    <a:lnTo>
                      <a:pt x="0" y="126"/>
                    </a:lnTo>
                    <a:lnTo>
                      <a:pt x="62" y="126"/>
                    </a:lnTo>
                    <a:lnTo>
                      <a:pt x="62" y="64"/>
                    </a:lnTo>
                    <a:lnTo>
                      <a:pt x="122" y="62"/>
                    </a:lnTo>
                    <a:lnTo>
                      <a:pt x="124" y="2"/>
                    </a:lnTo>
                    <a:lnTo>
                      <a:pt x="297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39" name="Freeform 44"/>
              <p:cNvSpPr>
                <a:spLocks/>
              </p:cNvSpPr>
              <p:nvPr/>
            </p:nvSpPr>
            <p:spPr bwMode="auto">
              <a:xfrm>
                <a:off x="2824" y="1662"/>
                <a:ext cx="384" cy="292"/>
              </a:xfrm>
              <a:custGeom>
                <a:avLst/>
                <a:gdLst>
                  <a:gd name="T0" fmla="*/ 382 w 384"/>
                  <a:gd name="T1" fmla="*/ 0 h 292"/>
                  <a:gd name="T2" fmla="*/ 140 w 384"/>
                  <a:gd name="T3" fmla="*/ 256 h 292"/>
                  <a:gd name="T4" fmla="*/ 76 w 384"/>
                  <a:gd name="T5" fmla="*/ 288 h 292"/>
                  <a:gd name="T6" fmla="*/ 0 w 384"/>
                  <a:gd name="T7" fmla="*/ 292 h 292"/>
                  <a:gd name="T8" fmla="*/ 4 w 384"/>
                  <a:gd name="T9" fmla="*/ 284 h 292"/>
                  <a:gd name="T10" fmla="*/ 10 w 384"/>
                  <a:gd name="T11" fmla="*/ 282 h 292"/>
                  <a:gd name="T12" fmla="*/ 16 w 384"/>
                  <a:gd name="T13" fmla="*/ 282 h 292"/>
                  <a:gd name="T14" fmla="*/ 20 w 384"/>
                  <a:gd name="T15" fmla="*/ 276 h 292"/>
                  <a:gd name="T16" fmla="*/ 30 w 384"/>
                  <a:gd name="T17" fmla="*/ 268 h 292"/>
                  <a:gd name="T18" fmla="*/ 34 w 384"/>
                  <a:gd name="T19" fmla="*/ 258 h 292"/>
                  <a:gd name="T20" fmla="*/ 42 w 384"/>
                  <a:gd name="T21" fmla="*/ 254 h 292"/>
                  <a:gd name="T22" fmla="*/ 42 w 384"/>
                  <a:gd name="T23" fmla="*/ 240 h 292"/>
                  <a:gd name="T24" fmla="*/ 44 w 384"/>
                  <a:gd name="T25" fmla="*/ 232 h 292"/>
                  <a:gd name="T26" fmla="*/ 48 w 384"/>
                  <a:gd name="T27" fmla="*/ 226 h 292"/>
                  <a:gd name="T28" fmla="*/ 50 w 384"/>
                  <a:gd name="T29" fmla="*/ 218 h 292"/>
                  <a:gd name="T30" fmla="*/ 52 w 384"/>
                  <a:gd name="T31" fmla="*/ 212 h 292"/>
                  <a:gd name="T32" fmla="*/ 56 w 384"/>
                  <a:gd name="T33" fmla="*/ 202 h 292"/>
                  <a:gd name="T34" fmla="*/ 64 w 384"/>
                  <a:gd name="T35" fmla="*/ 194 h 292"/>
                  <a:gd name="T36" fmla="*/ 68 w 384"/>
                  <a:gd name="T37" fmla="*/ 188 h 292"/>
                  <a:gd name="T38" fmla="*/ 74 w 384"/>
                  <a:gd name="T39" fmla="*/ 180 h 292"/>
                  <a:gd name="T40" fmla="*/ 80 w 384"/>
                  <a:gd name="T41" fmla="*/ 174 h 292"/>
                  <a:gd name="T42" fmla="*/ 78 w 384"/>
                  <a:gd name="T43" fmla="*/ 162 h 292"/>
                  <a:gd name="T44" fmla="*/ 88 w 384"/>
                  <a:gd name="T45" fmla="*/ 158 h 292"/>
                  <a:gd name="T46" fmla="*/ 86 w 384"/>
                  <a:gd name="T47" fmla="*/ 148 h 292"/>
                  <a:gd name="T48" fmla="*/ 84 w 384"/>
                  <a:gd name="T49" fmla="*/ 144 h 292"/>
                  <a:gd name="T50" fmla="*/ 86 w 384"/>
                  <a:gd name="T51" fmla="*/ 128 h 292"/>
                  <a:gd name="T52" fmla="*/ 94 w 384"/>
                  <a:gd name="T53" fmla="*/ 122 h 292"/>
                  <a:gd name="T54" fmla="*/ 104 w 384"/>
                  <a:gd name="T55" fmla="*/ 114 h 292"/>
                  <a:gd name="T56" fmla="*/ 104 w 384"/>
                  <a:gd name="T57" fmla="*/ 106 h 292"/>
                  <a:gd name="T58" fmla="*/ 102 w 384"/>
                  <a:gd name="T59" fmla="*/ 94 h 292"/>
                  <a:gd name="T60" fmla="*/ 106 w 384"/>
                  <a:gd name="T61" fmla="*/ 90 h 292"/>
                  <a:gd name="T62" fmla="*/ 114 w 384"/>
                  <a:gd name="T63" fmla="*/ 82 h 292"/>
                  <a:gd name="T64" fmla="*/ 116 w 384"/>
                  <a:gd name="T65" fmla="*/ 74 h 292"/>
                  <a:gd name="T66" fmla="*/ 118 w 384"/>
                  <a:gd name="T67" fmla="*/ 66 h 292"/>
                  <a:gd name="T68" fmla="*/ 126 w 384"/>
                  <a:gd name="T69" fmla="*/ 64 h 292"/>
                  <a:gd name="T70" fmla="*/ 130 w 384"/>
                  <a:gd name="T71" fmla="*/ 52 h 292"/>
                  <a:gd name="T72" fmla="*/ 134 w 384"/>
                  <a:gd name="T73" fmla="*/ 44 h 292"/>
                  <a:gd name="T74" fmla="*/ 140 w 384"/>
                  <a:gd name="T75" fmla="*/ 34 h 292"/>
                  <a:gd name="T76" fmla="*/ 148 w 384"/>
                  <a:gd name="T77" fmla="*/ 20 h 292"/>
                  <a:gd name="T78" fmla="*/ 154 w 384"/>
                  <a:gd name="T79" fmla="*/ 18 h 292"/>
                  <a:gd name="T80" fmla="*/ 156 w 384"/>
                  <a:gd name="T81" fmla="*/ 8 h 292"/>
                  <a:gd name="T82" fmla="*/ 158 w 384"/>
                  <a:gd name="T83" fmla="*/ 0 h 292"/>
                  <a:gd name="T84" fmla="*/ 306 w 384"/>
                  <a:gd name="T85" fmla="*/ 2 h 29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84" h="292">
                    <a:moveTo>
                      <a:pt x="306" y="2"/>
                    </a:moveTo>
                    <a:lnTo>
                      <a:pt x="382" y="0"/>
                    </a:lnTo>
                    <a:lnTo>
                      <a:pt x="384" y="256"/>
                    </a:lnTo>
                    <a:lnTo>
                      <a:pt x="140" y="256"/>
                    </a:lnTo>
                    <a:lnTo>
                      <a:pt x="140" y="288"/>
                    </a:lnTo>
                    <a:lnTo>
                      <a:pt x="76" y="288"/>
                    </a:lnTo>
                    <a:lnTo>
                      <a:pt x="78" y="292"/>
                    </a:lnTo>
                    <a:lnTo>
                      <a:pt x="0" y="292"/>
                    </a:lnTo>
                    <a:lnTo>
                      <a:pt x="4" y="288"/>
                    </a:lnTo>
                    <a:lnTo>
                      <a:pt x="4" y="284"/>
                    </a:lnTo>
                    <a:lnTo>
                      <a:pt x="8" y="284"/>
                    </a:lnTo>
                    <a:lnTo>
                      <a:pt x="10" y="282"/>
                    </a:lnTo>
                    <a:lnTo>
                      <a:pt x="14" y="282"/>
                    </a:lnTo>
                    <a:lnTo>
                      <a:pt x="16" y="282"/>
                    </a:lnTo>
                    <a:lnTo>
                      <a:pt x="18" y="278"/>
                    </a:lnTo>
                    <a:lnTo>
                      <a:pt x="20" y="276"/>
                    </a:lnTo>
                    <a:lnTo>
                      <a:pt x="22" y="272"/>
                    </a:lnTo>
                    <a:lnTo>
                      <a:pt x="30" y="268"/>
                    </a:lnTo>
                    <a:lnTo>
                      <a:pt x="30" y="262"/>
                    </a:lnTo>
                    <a:lnTo>
                      <a:pt x="34" y="258"/>
                    </a:lnTo>
                    <a:lnTo>
                      <a:pt x="38" y="258"/>
                    </a:lnTo>
                    <a:lnTo>
                      <a:pt x="42" y="254"/>
                    </a:lnTo>
                    <a:lnTo>
                      <a:pt x="42" y="246"/>
                    </a:lnTo>
                    <a:lnTo>
                      <a:pt x="42" y="240"/>
                    </a:lnTo>
                    <a:lnTo>
                      <a:pt x="44" y="236"/>
                    </a:lnTo>
                    <a:lnTo>
                      <a:pt x="44" y="232"/>
                    </a:lnTo>
                    <a:lnTo>
                      <a:pt x="46" y="228"/>
                    </a:lnTo>
                    <a:lnTo>
                      <a:pt x="48" y="226"/>
                    </a:lnTo>
                    <a:lnTo>
                      <a:pt x="50" y="222"/>
                    </a:lnTo>
                    <a:lnTo>
                      <a:pt x="50" y="218"/>
                    </a:lnTo>
                    <a:lnTo>
                      <a:pt x="50" y="214"/>
                    </a:lnTo>
                    <a:lnTo>
                      <a:pt x="52" y="212"/>
                    </a:lnTo>
                    <a:lnTo>
                      <a:pt x="56" y="208"/>
                    </a:lnTo>
                    <a:lnTo>
                      <a:pt x="56" y="202"/>
                    </a:lnTo>
                    <a:lnTo>
                      <a:pt x="60" y="198"/>
                    </a:lnTo>
                    <a:lnTo>
                      <a:pt x="64" y="194"/>
                    </a:lnTo>
                    <a:lnTo>
                      <a:pt x="68" y="192"/>
                    </a:lnTo>
                    <a:lnTo>
                      <a:pt x="68" y="188"/>
                    </a:lnTo>
                    <a:lnTo>
                      <a:pt x="70" y="184"/>
                    </a:lnTo>
                    <a:lnTo>
                      <a:pt x="74" y="180"/>
                    </a:lnTo>
                    <a:lnTo>
                      <a:pt x="78" y="178"/>
                    </a:lnTo>
                    <a:lnTo>
                      <a:pt x="80" y="174"/>
                    </a:lnTo>
                    <a:lnTo>
                      <a:pt x="78" y="170"/>
                    </a:lnTo>
                    <a:lnTo>
                      <a:pt x="78" y="162"/>
                    </a:lnTo>
                    <a:lnTo>
                      <a:pt x="82" y="160"/>
                    </a:lnTo>
                    <a:lnTo>
                      <a:pt x="88" y="158"/>
                    </a:lnTo>
                    <a:lnTo>
                      <a:pt x="88" y="150"/>
                    </a:lnTo>
                    <a:lnTo>
                      <a:pt x="86" y="148"/>
                    </a:lnTo>
                    <a:lnTo>
                      <a:pt x="86" y="146"/>
                    </a:lnTo>
                    <a:lnTo>
                      <a:pt x="84" y="144"/>
                    </a:lnTo>
                    <a:lnTo>
                      <a:pt x="88" y="134"/>
                    </a:lnTo>
                    <a:lnTo>
                      <a:pt x="86" y="128"/>
                    </a:lnTo>
                    <a:lnTo>
                      <a:pt x="90" y="124"/>
                    </a:lnTo>
                    <a:lnTo>
                      <a:pt x="94" y="122"/>
                    </a:lnTo>
                    <a:lnTo>
                      <a:pt x="100" y="120"/>
                    </a:lnTo>
                    <a:lnTo>
                      <a:pt x="104" y="114"/>
                    </a:lnTo>
                    <a:lnTo>
                      <a:pt x="102" y="108"/>
                    </a:lnTo>
                    <a:lnTo>
                      <a:pt x="104" y="106"/>
                    </a:lnTo>
                    <a:lnTo>
                      <a:pt x="104" y="100"/>
                    </a:lnTo>
                    <a:lnTo>
                      <a:pt x="102" y="94"/>
                    </a:lnTo>
                    <a:lnTo>
                      <a:pt x="104" y="90"/>
                    </a:lnTo>
                    <a:lnTo>
                      <a:pt x="106" y="90"/>
                    </a:lnTo>
                    <a:lnTo>
                      <a:pt x="110" y="86"/>
                    </a:lnTo>
                    <a:lnTo>
                      <a:pt x="114" y="82"/>
                    </a:lnTo>
                    <a:lnTo>
                      <a:pt x="114" y="76"/>
                    </a:lnTo>
                    <a:lnTo>
                      <a:pt x="116" y="74"/>
                    </a:lnTo>
                    <a:lnTo>
                      <a:pt x="116" y="70"/>
                    </a:lnTo>
                    <a:lnTo>
                      <a:pt x="118" y="66"/>
                    </a:lnTo>
                    <a:lnTo>
                      <a:pt x="122" y="64"/>
                    </a:lnTo>
                    <a:lnTo>
                      <a:pt x="126" y="64"/>
                    </a:lnTo>
                    <a:lnTo>
                      <a:pt x="128" y="58"/>
                    </a:lnTo>
                    <a:lnTo>
                      <a:pt x="130" y="52"/>
                    </a:lnTo>
                    <a:lnTo>
                      <a:pt x="132" y="48"/>
                    </a:lnTo>
                    <a:lnTo>
                      <a:pt x="134" y="44"/>
                    </a:lnTo>
                    <a:lnTo>
                      <a:pt x="136" y="38"/>
                    </a:lnTo>
                    <a:lnTo>
                      <a:pt x="140" y="34"/>
                    </a:lnTo>
                    <a:lnTo>
                      <a:pt x="142" y="32"/>
                    </a:lnTo>
                    <a:lnTo>
                      <a:pt x="148" y="20"/>
                    </a:lnTo>
                    <a:lnTo>
                      <a:pt x="150" y="20"/>
                    </a:lnTo>
                    <a:lnTo>
                      <a:pt x="154" y="18"/>
                    </a:lnTo>
                    <a:lnTo>
                      <a:pt x="154" y="12"/>
                    </a:lnTo>
                    <a:lnTo>
                      <a:pt x="156" y="8"/>
                    </a:lnTo>
                    <a:lnTo>
                      <a:pt x="158" y="4"/>
                    </a:lnTo>
                    <a:lnTo>
                      <a:pt x="158" y="0"/>
                    </a:lnTo>
                    <a:lnTo>
                      <a:pt x="306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0" name="Freeform 45"/>
              <p:cNvSpPr>
                <a:spLocks/>
              </p:cNvSpPr>
              <p:nvPr/>
            </p:nvSpPr>
            <p:spPr bwMode="auto">
              <a:xfrm>
                <a:off x="2239" y="1798"/>
                <a:ext cx="181" cy="308"/>
              </a:xfrm>
              <a:custGeom>
                <a:avLst/>
                <a:gdLst>
                  <a:gd name="T0" fmla="*/ 177 w 181"/>
                  <a:gd name="T1" fmla="*/ 0 h 308"/>
                  <a:gd name="T2" fmla="*/ 119 w 181"/>
                  <a:gd name="T3" fmla="*/ 184 h 308"/>
                  <a:gd name="T4" fmla="*/ 123 w 181"/>
                  <a:gd name="T5" fmla="*/ 198 h 308"/>
                  <a:gd name="T6" fmla="*/ 129 w 181"/>
                  <a:gd name="T7" fmla="*/ 202 h 308"/>
                  <a:gd name="T8" fmla="*/ 137 w 181"/>
                  <a:gd name="T9" fmla="*/ 196 h 308"/>
                  <a:gd name="T10" fmla="*/ 143 w 181"/>
                  <a:gd name="T11" fmla="*/ 198 h 308"/>
                  <a:gd name="T12" fmla="*/ 155 w 181"/>
                  <a:gd name="T13" fmla="*/ 198 h 308"/>
                  <a:gd name="T14" fmla="*/ 149 w 181"/>
                  <a:gd name="T15" fmla="*/ 206 h 308"/>
                  <a:gd name="T16" fmla="*/ 145 w 181"/>
                  <a:gd name="T17" fmla="*/ 218 h 308"/>
                  <a:gd name="T18" fmla="*/ 157 w 181"/>
                  <a:gd name="T19" fmla="*/ 230 h 308"/>
                  <a:gd name="T20" fmla="*/ 159 w 181"/>
                  <a:gd name="T21" fmla="*/ 240 h 308"/>
                  <a:gd name="T22" fmla="*/ 147 w 181"/>
                  <a:gd name="T23" fmla="*/ 248 h 308"/>
                  <a:gd name="T24" fmla="*/ 137 w 181"/>
                  <a:gd name="T25" fmla="*/ 240 h 308"/>
                  <a:gd name="T26" fmla="*/ 133 w 181"/>
                  <a:gd name="T27" fmla="*/ 242 h 308"/>
                  <a:gd name="T28" fmla="*/ 133 w 181"/>
                  <a:gd name="T29" fmla="*/ 254 h 308"/>
                  <a:gd name="T30" fmla="*/ 131 w 181"/>
                  <a:gd name="T31" fmla="*/ 264 h 308"/>
                  <a:gd name="T32" fmla="*/ 147 w 181"/>
                  <a:gd name="T33" fmla="*/ 274 h 308"/>
                  <a:gd name="T34" fmla="*/ 161 w 181"/>
                  <a:gd name="T35" fmla="*/ 276 h 308"/>
                  <a:gd name="T36" fmla="*/ 175 w 181"/>
                  <a:gd name="T37" fmla="*/ 286 h 308"/>
                  <a:gd name="T38" fmla="*/ 175 w 181"/>
                  <a:gd name="T39" fmla="*/ 298 h 308"/>
                  <a:gd name="T40" fmla="*/ 165 w 181"/>
                  <a:gd name="T41" fmla="*/ 306 h 308"/>
                  <a:gd name="T42" fmla="*/ 159 w 181"/>
                  <a:gd name="T43" fmla="*/ 298 h 308"/>
                  <a:gd name="T44" fmla="*/ 153 w 181"/>
                  <a:gd name="T45" fmla="*/ 286 h 308"/>
                  <a:gd name="T46" fmla="*/ 147 w 181"/>
                  <a:gd name="T47" fmla="*/ 290 h 308"/>
                  <a:gd name="T48" fmla="*/ 143 w 181"/>
                  <a:gd name="T49" fmla="*/ 300 h 308"/>
                  <a:gd name="T50" fmla="*/ 0 w 181"/>
                  <a:gd name="T51" fmla="*/ 306 h 308"/>
                  <a:gd name="T52" fmla="*/ 6 w 181"/>
                  <a:gd name="T53" fmla="*/ 178 h 308"/>
                  <a:gd name="T54" fmla="*/ 10 w 181"/>
                  <a:gd name="T55" fmla="*/ 170 h 308"/>
                  <a:gd name="T56" fmla="*/ 14 w 181"/>
                  <a:gd name="T57" fmla="*/ 162 h 308"/>
                  <a:gd name="T58" fmla="*/ 14 w 181"/>
                  <a:gd name="T59" fmla="*/ 150 h 308"/>
                  <a:gd name="T60" fmla="*/ 28 w 181"/>
                  <a:gd name="T61" fmla="*/ 118 h 308"/>
                  <a:gd name="T62" fmla="*/ 30 w 181"/>
                  <a:gd name="T63" fmla="*/ 108 h 308"/>
                  <a:gd name="T64" fmla="*/ 58 w 181"/>
                  <a:gd name="T65" fmla="*/ 0 h 308"/>
                  <a:gd name="T66" fmla="*/ 153 w 181"/>
                  <a:gd name="T67" fmla="*/ 0 h 3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81" h="308">
                    <a:moveTo>
                      <a:pt x="153" y="0"/>
                    </a:moveTo>
                    <a:lnTo>
                      <a:pt x="177" y="0"/>
                    </a:lnTo>
                    <a:lnTo>
                      <a:pt x="181" y="124"/>
                    </a:lnTo>
                    <a:lnTo>
                      <a:pt x="119" y="184"/>
                    </a:lnTo>
                    <a:lnTo>
                      <a:pt x="119" y="198"/>
                    </a:lnTo>
                    <a:lnTo>
                      <a:pt x="123" y="198"/>
                    </a:lnTo>
                    <a:lnTo>
                      <a:pt x="127" y="198"/>
                    </a:lnTo>
                    <a:lnTo>
                      <a:pt x="129" y="202"/>
                    </a:lnTo>
                    <a:lnTo>
                      <a:pt x="133" y="202"/>
                    </a:lnTo>
                    <a:lnTo>
                      <a:pt x="137" y="196"/>
                    </a:lnTo>
                    <a:lnTo>
                      <a:pt x="139" y="196"/>
                    </a:lnTo>
                    <a:lnTo>
                      <a:pt x="143" y="198"/>
                    </a:lnTo>
                    <a:lnTo>
                      <a:pt x="149" y="198"/>
                    </a:lnTo>
                    <a:lnTo>
                      <a:pt x="155" y="198"/>
                    </a:lnTo>
                    <a:lnTo>
                      <a:pt x="157" y="200"/>
                    </a:lnTo>
                    <a:lnTo>
                      <a:pt x="149" y="206"/>
                    </a:lnTo>
                    <a:lnTo>
                      <a:pt x="145" y="212"/>
                    </a:lnTo>
                    <a:lnTo>
                      <a:pt x="145" y="218"/>
                    </a:lnTo>
                    <a:lnTo>
                      <a:pt x="149" y="224"/>
                    </a:lnTo>
                    <a:lnTo>
                      <a:pt x="157" y="230"/>
                    </a:lnTo>
                    <a:lnTo>
                      <a:pt x="159" y="234"/>
                    </a:lnTo>
                    <a:lnTo>
                      <a:pt x="159" y="240"/>
                    </a:lnTo>
                    <a:lnTo>
                      <a:pt x="153" y="246"/>
                    </a:lnTo>
                    <a:lnTo>
                      <a:pt x="147" y="248"/>
                    </a:lnTo>
                    <a:lnTo>
                      <a:pt x="141" y="246"/>
                    </a:lnTo>
                    <a:lnTo>
                      <a:pt x="137" y="240"/>
                    </a:lnTo>
                    <a:lnTo>
                      <a:pt x="135" y="240"/>
                    </a:lnTo>
                    <a:lnTo>
                      <a:pt x="133" y="242"/>
                    </a:lnTo>
                    <a:lnTo>
                      <a:pt x="135" y="248"/>
                    </a:lnTo>
                    <a:lnTo>
                      <a:pt x="133" y="254"/>
                    </a:lnTo>
                    <a:lnTo>
                      <a:pt x="129" y="258"/>
                    </a:lnTo>
                    <a:lnTo>
                      <a:pt x="131" y="264"/>
                    </a:lnTo>
                    <a:lnTo>
                      <a:pt x="137" y="268"/>
                    </a:lnTo>
                    <a:lnTo>
                      <a:pt x="147" y="274"/>
                    </a:lnTo>
                    <a:lnTo>
                      <a:pt x="155" y="274"/>
                    </a:lnTo>
                    <a:lnTo>
                      <a:pt x="161" y="276"/>
                    </a:lnTo>
                    <a:lnTo>
                      <a:pt x="171" y="282"/>
                    </a:lnTo>
                    <a:lnTo>
                      <a:pt x="175" y="286"/>
                    </a:lnTo>
                    <a:lnTo>
                      <a:pt x="177" y="292"/>
                    </a:lnTo>
                    <a:lnTo>
                      <a:pt x="175" y="298"/>
                    </a:lnTo>
                    <a:lnTo>
                      <a:pt x="171" y="304"/>
                    </a:lnTo>
                    <a:lnTo>
                      <a:pt x="165" y="306"/>
                    </a:lnTo>
                    <a:lnTo>
                      <a:pt x="159" y="304"/>
                    </a:lnTo>
                    <a:lnTo>
                      <a:pt x="159" y="298"/>
                    </a:lnTo>
                    <a:lnTo>
                      <a:pt x="155" y="290"/>
                    </a:lnTo>
                    <a:lnTo>
                      <a:pt x="153" y="286"/>
                    </a:lnTo>
                    <a:lnTo>
                      <a:pt x="149" y="286"/>
                    </a:lnTo>
                    <a:lnTo>
                      <a:pt x="147" y="290"/>
                    </a:lnTo>
                    <a:lnTo>
                      <a:pt x="147" y="296"/>
                    </a:lnTo>
                    <a:lnTo>
                      <a:pt x="143" y="300"/>
                    </a:lnTo>
                    <a:lnTo>
                      <a:pt x="141" y="308"/>
                    </a:lnTo>
                    <a:lnTo>
                      <a:pt x="0" y="306"/>
                    </a:lnTo>
                    <a:lnTo>
                      <a:pt x="0" y="184"/>
                    </a:lnTo>
                    <a:lnTo>
                      <a:pt x="6" y="178"/>
                    </a:lnTo>
                    <a:lnTo>
                      <a:pt x="6" y="174"/>
                    </a:lnTo>
                    <a:lnTo>
                      <a:pt x="10" y="170"/>
                    </a:lnTo>
                    <a:lnTo>
                      <a:pt x="14" y="168"/>
                    </a:lnTo>
                    <a:lnTo>
                      <a:pt x="14" y="162"/>
                    </a:lnTo>
                    <a:lnTo>
                      <a:pt x="16" y="156"/>
                    </a:lnTo>
                    <a:lnTo>
                      <a:pt x="14" y="150"/>
                    </a:lnTo>
                    <a:lnTo>
                      <a:pt x="18" y="140"/>
                    </a:lnTo>
                    <a:lnTo>
                      <a:pt x="28" y="118"/>
                    </a:lnTo>
                    <a:lnTo>
                      <a:pt x="28" y="112"/>
                    </a:lnTo>
                    <a:lnTo>
                      <a:pt x="30" y="108"/>
                    </a:lnTo>
                    <a:lnTo>
                      <a:pt x="28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1" name="Freeform 46"/>
              <p:cNvSpPr>
                <a:spLocks/>
              </p:cNvSpPr>
              <p:nvPr/>
            </p:nvSpPr>
            <p:spPr bwMode="auto">
              <a:xfrm>
                <a:off x="2358" y="1850"/>
                <a:ext cx="466" cy="367"/>
              </a:xfrm>
              <a:custGeom>
                <a:avLst/>
                <a:gdLst>
                  <a:gd name="T0" fmla="*/ 238 w 466"/>
                  <a:gd name="T1" fmla="*/ 6 h 367"/>
                  <a:gd name="T2" fmla="*/ 246 w 466"/>
                  <a:gd name="T3" fmla="*/ 2 h 367"/>
                  <a:gd name="T4" fmla="*/ 462 w 466"/>
                  <a:gd name="T5" fmla="*/ 100 h 367"/>
                  <a:gd name="T6" fmla="*/ 458 w 466"/>
                  <a:gd name="T7" fmla="*/ 112 h 367"/>
                  <a:gd name="T8" fmla="*/ 450 w 466"/>
                  <a:gd name="T9" fmla="*/ 132 h 367"/>
                  <a:gd name="T10" fmla="*/ 438 w 466"/>
                  <a:gd name="T11" fmla="*/ 136 h 367"/>
                  <a:gd name="T12" fmla="*/ 436 w 466"/>
                  <a:gd name="T13" fmla="*/ 158 h 367"/>
                  <a:gd name="T14" fmla="*/ 428 w 466"/>
                  <a:gd name="T15" fmla="*/ 174 h 367"/>
                  <a:gd name="T16" fmla="*/ 428 w 466"/>
                  <a:gd name="T17" fmla="*/ 188 h 367"/>
                  <a:gd name="T18" fmla="*/ 418 w 466"/>
                  <a:gd name="T19" fmla="*/ 204 h 367"/>
                  <a:gd name="T20" fmla="*/ 404 w 466"/>
                  <a:gd name="T21" fmla="*/ 208 h 367"/>
                  <a:gd name="T22" fmla="*/ 394 w 466"/>
                  <a:gd name="T23" fmla="*/ 224 h 367"/>
                  <a:gd name="T24" fmla="*/ 382 w 466"/>
                  <a:gd name="T25" fmla="*/ 226 h 367"/>
                  <a:gd name="T26" fmla="*/ 366 w 466"/>
                  <a:gd name="T27" fmla="*/ 230 h 367"/>
                  <a:gd name="T28" fmla="*/ 354 w 466"/>
                  <a:gd name="T29" fmla="*/ 242 h 367"/>
                  <a:gd name="T30" fmla="*/ 328 w 466"/>
                  <a:gd name="T31" fmla="*/ 254 h 367"/>
                  <a:gd name="T32" fmla="*/ 316 w 466"/>
                  <a:gd name="T33" fmla="*/ 254 h 367"/>
                  <a:gd name="T34" fmla="*/ 296 w 466"/>
                  <a:gd name="T35" fmla="*/ 256 h 367"/>
                  <a:gd name="T36" fmla="*/ 282 w 466"/>
                  <a:gd name="T37" fmla="*/ 258 h 367"/>
                  <a:gd name="T38" fmla="*/ 276 w 466"/>
                  <a:gd name="T39" fmla="*/ 268 h 367"/>
                  <a:gd name="T40" fmla="*/ 264 w 466"/>
                  <a:gd name="T41" fmla="*/ 270 h 367"/>
                  <a:gd name="T42" fmla="*/ 256 w 466"/>
                  <a:gd name="T43" fmla="*/ 282 h 367"/>
                  <a:gd name="T44" fmla="*/ 250 w 466"/>
                  <a:gd name="T45" fmla="*/ 294 h 367"/>
                  <a:gd name="T46" fmla="*/ 238 w 466"/>
                  <a:gd name="T47" fmla="*/ 296 h 367"/>
                  <a:gd name="T48" fmla="*/ 220 w 466"/>
                  <a:gd name="T49" fmla="*/ 304 h 367"/>
                  <a:gd name="T50" fmla="*/ 210 w 466"/>
                  <a:gd name="T51" fmla="*/ 313 h 367"/>
                  <a:gd name="T52" fmla="*/ 200 w 466"/>
                  <a:gd name="T53" fmla="*/ 311 h 367"/>
                  <a:gd name="T54" fmla="*/ 186 w 466"/>
                  <a:gd name="T55" fmla="*/ 311 h 367"/>
                  <a:gd name="T56" fmla="*/ 176 w 466"/>
                  <a:gd name="T57" fmla="*/ 327 h 367"/>
                  <a:gd name="T58" fmla="*/ 158 w 466"/>
                  <a:gd name="T59" fmla="*/ 341 h 367"/>
                  <a:gd name="T60" fmla="*/ 158 w 466"/>
                  <a:gd name="T61" fmla="*/ 351 h 367"/>
                  <a:gd name="T62" fmla="*/ 144 w 466"/>
                  <a:gd name="T63" fmla="*/ 353 h 367"/>
                  <a:gd name="T64" fmla="*/ 138 w 466"/>
                  <a:gd name="T65" fmla="*/ 363 h 367"/>
                  <a:gd name="T66" fmla="*/ 126 w 466"/>
                  <a:gd name="T67" fmla="*/ 363 h 367"/>
                  <a:gd name="T68" fmla="*/ 120 w 466"/>
                  <a:gd name="T69" fmla="*/ 347 h 367"/>
                  <a:gd name="T70" fmla="*/ 62 w 466"/>
                  <a:gd name="T71" fmla="*/ 335 h 367"/>
                  <a:gd name="T72" fmla="*/ 42 w 466"/>
                  <a:gd name="T73" fmla="*/ 286 h 367"/>
                  <a:gd name="T74" fmla="*/ 30 w 466"/>
                  <a:gd name="T75" fmla="*/ 282 h 367"/>
                  <a:gd name="T76" fmla="*/ 40 w 466"/>
                  <a:gd name="T77" fmla="*/ 274 h 367"/>
                  <a:gd name="T78" fmla="*/ 28 w 466"/>
                  <a:gd name="T79" fmla="*/ 268 h 367"/>
                  <a:gd name="T80" fmla="*/ 22 w 466"/>
                  <a:gd name="T81" fmla="*/ 256 h 367"/>
                  <a:gd name="T82" fmla="*/ 28 w 466"/>
                  <a:gd name="T83" fmla="*/ 238 h 367"/>
                  <a:gd name="T84" fmla="*/ 36 w 466"/>
                  <a:gd name="T85" fmla="*/ 238 h 367"/>
                  <a:gd name="T86" fmla="*/ 46 w 466"/>
                  <a:gd name="T87" fmla="*/ 254 h 367"/>
                  <a:gd name="T88" fmla="*/ 58 w 466"/>
                  <a:gd name="T89" fmla="*/ 240 h 367"/>
                  <a:gd name="T90" fmla="*/ 42 w 466"/>
                  <a:gd name="T91" fmla="*/ 224 h 367"/>
                  <a:gd name="T92" fmla="*/ 18 w 466"/>
                  <a:gd name="T93" fmla="*/ 216 h 367"/>
                  <a:gd name="T94" fmla="*/ 14 w 466"/>
                  <a:gd name="T95" fmla="*/ 202 h 367"/>
                  <a:gd name="T96" fmla="*/ 16 w 466"/>
                  <a:gd name="T97" fmla="*/ 188 h 367"/>
                  <a:gd name="T98" fmla="*/ 28 w 466"/>
                  <a:gd name="T99" fmla="*/ 196 h 367"/>
                  <a:gd name="T100" fmla="*/ 40 w 466"/>
                  <a:gd name="T101" fmla="*/ 182 h 367"/>
                  <a:gd name="T102" fmla="*/ 26 w 466"/>
                  <a:gd name="T103" fmla="*/ 166 h 367"/>
                  <a:gd name="T104" fmla="*/ 38 w 466"/>
                  <a:gd name="T105" fmla="*/ 148 h 367"/>
                  <a:gd name="T106" fmla="*/ 24 w 466"/>
                  <a:gd name="T107" fmla="*/ 146 h 367"/>
                  <a:gd name="T108" fmla="*/ 14 w 466"/>
                  <a:gd name="T109" fmla="*/ 150 h 367"/>
                  <a:gd name="T110" fmla="*/ 4 w 466"/>
                  <a:gd name="T111" fmla="*/ 146 h 367"/>
                  <a:gd name="T112" fmla="*/ 62 w 466"/>
                  <a:gd name="T113" fmla="*/ 72 h 367"/>
                  <a:gd name="T114" fmla="*/ 230 w 466"/>
                  <a:gd name="T115" fmla="*/ 10 h 367"/>
                  <a:gd name="T116" fmla="*/ 234 w 466"/>
                  <a:gd name="T117" fmla="*/ 8 h 36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66" h="367">
                    <a:moveTo>
                      <a:pt x="234" y="8"/>
                    </a:moveTo>
                    <a:lnTo>
                      <a:pt x="236" y="8"/>
                    </a:lnTo>
                    <a:lnTo>
                      <a:pt x="238" y="6"/>
                    </a:lnTo>
                    <a:lnTo>
                      <a:pt x="240" y="2"/>
                    </a:lnTo>
                    <a:lnTo>
                      <a:pt x="244" y="0"/>
                    </a:lnTo>
                    <a:lnTo>
                      <a:pt x="246" y="2"/>
                    </a:lnTo>
                    <a:lnTo>
                      <a:pt x="248" y="6"/>
                    </a:lnTo>
                    <a:lnTo>
                      <a:pt x="248" y="8"/>
                    </a:lnTo>
                    <a:lnTo>
                      <a:pt x="462" y="100"/>
                    </a:lnTo>
                    <a:lnTo>
                      <a:pt x="466" y="104"/>
                    </a:lnTo>
                    <a:lnTo>
                      <a:pt x="462" y="110"/>
                    </a:lnTo>
                    <a:lnTo>
                      <a:pt x="458" y="112"/>
                    </a:lnTo>
                    <a:lnTo>
                      <a:pt x="456" y="118"/>
                    </a:lnTo>
                    <a:lnTo>
                      <a:pt x="454" y="126"/>
                    </a:lnTo>
                    <a:lnTo>
                      <a:pt x="450" y="132"/>
                    </a:lnTo>
                    <a:lnTo>
                      <a:pt x="446" y="136"/>
                    </a:lnTo>
                    <a:lnTo>
                      <a:pt x="442" y="136"/>
                    </a:lnTo>
                    <a:lnTo>
                      <a:pt x="438" y="136"/>
                    </a:lnTo>
                    <a:lnTo>
                      <a:pt x="436" y="140"/>
                    </a:lnTo>
                    <a:lnTo>
                      <a:pt x="436" y="146"/>
                    </a:lnTo>
                    <a:lnTo>
                      <a:pt x="436" y="158"/>
                    </a:lnTo>
                    <a:lnTo>
                      <a:pt x="434" y="162"/>
                    </a:lnTo>
                    <a:lnTo>
                      <a:pt x="432" y="170"/>
                    </a:lnTo>
                    <a:lnTo>
                      <a:pt x="428" y="174"/>
                    </a:lnTo>
                    <a:lnTo>
                      <a:pt x="426" y="180"/>
                    </a:lnTo>
                    <a:lnTo>
                      <a:pt x="428" y="182"/>
                    </a:lnTo>
                    <a:lnTo>
                      <a:pt x="428" y="188"/>
                    </a:lnTo>
                    <a:lnTo>
                      <a:pt x="424" y="190"/>
                    </a:lnTo>
                    <a:lnTo>
                      <a:pt x="422" y="198"/>
                    </a:lnTo>
                    <a:lnTo>
                      <a:pt x="418" y="204"/>
                    </a:lnTo>
                    <a:lnTo>
                      <a:pt x="414" y="204"/>
                    </a:lnTo>
                    <a:lnTo>
                      <a:pt x="408" y="208"/>
                    </a:lnTo>
                    <a:lnTo>
                      <a:pt x="404" y="208"/>
                    </a:lnTo>
                    <a:lnTo>
                      <a:pt x="400" y="214"/>
                    </a:lnTo>
                    <a:lnTo>
                      <a:pt x="396" y="218"/>
                    </a:lnTo>
                    <a:lnTo>
                      <a:pt x="394" y="224"/>
                    </a:lnTo>
                    <a:lnTo>
                      <a:pt x="390" y="228"/>
                    </a:lnTo>
                    <a:lnTo>
                      <a:pt x="386" y="228"/>
                    </a:lnTo>
                    <a:lnTo>
                      <a:pt x="382" y="226"/>
                    </a:lnTo>
                    <a:lnTo>
                      <a:pt x="374" y="226"/>
                    </a:lnTo>
                    <a:lnTo>
                      <a:pt x="370" y="228"/>
                    </a:lnTo>
                    <a:lnTo>
                      <a:pt x="366" y="230"/>
                    </a:lnTo>
                    <a:lnTo>
                      <a:pt x="366" y="234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44" y="242"/>
                    </a:lnTo>
                    <a:lnTo>
                      <a:pt x="340" y="242"/>
                    </a:lnTo>
                    <a:lnTo>
                      <a:pt x="328" y="254"/>
                    </a:lnTo>
                    <a:lnTo>
                      <a:pt x="322" y="256"/>
                    </a:lnTo>
                    <a:lnTo>
                      <a:pt x="318" y="256"/>
                    </a:lnTo>
                    <a:lnTo>
                      <a:pt x="316" y="254"/>
                    </a:lnTo>
                    <a:lnTo>
                      <a:pt x="308" y="254"/>
                    </a:lnTo>
                    <a:lnTo>
                      <a:pt x="302" y="258"/>
                    </a:lnTo>
                    <a:lnTo>
                      <a:pt x="296" y="256"/>
                    </a:lnTo>
                    <a:lnTo>
                      <a:pt x="290" y="258"/>
                    </a:lnTo>
                    <a:lnTo>
                      <a:pt x="284" y="256"/>
                    </a:lnTo>
                    <a:lnTo>
                      <a:pt x="282" y="258"/>
                    </a:lnTo>
                    <a:lnTo>
                      <a:pt x="280" y="264"/>
                    </a:lnTo>
                    <a:lnTo>
                      <a:pt x="278" y="270"/>
                    </a:lnTo>
                    <a:lnTo>
                      <a:pt x="276" y="268"/>
                    </a:lnTo>
                    <a:lnTo>
                      <a:pt x="272" y="266"/>
                    </a:lnTo>
                    <a:lnTo>
                      <a:pt x="268" y="268"/>
                    </a:lnTo>
                    <a:lnTo>
                      <a:pt x="264" y="270"/>
                    </a:lnTo>
                    <a:lnTo>
                      <a:pt x="264" y="276"/>
                    </a:lnTo>
                    <a:lnTo>
                      <a:pt x="262" y="278"/>
                    </a:lnTo>
                    <a:lnTo>
                      <a:pt x="256" y="282"/>
                    </a:lnTo>
                    <a:lnTo>
                      <a:pt x="254" y="286"/>
                    </a:lnTo>
                    <a:lnTo>
                      <a:pt x="252" y="290"/>
                    </a:lnTo>
                    <a:lnTo>
                      <a:pt x="250" y="294"/>
                    </a:lnTo>
                    <a:lnTo>
                      <a:pt x="246" y="294"/>
                    </a:lnTo>
                    <a:lnTo>
                      <a:pt x="242" y="292"/>
                    </a:lnTo>
                    <a:lnTo>
                      <a:pt x="238" y="296"/>
                    </a:lnTo>
                    <a:lnTo>
                      <a:pt x="230" y="298"/>
                    </a:lnTo>
                    <a:lnTo>
                      <a:pt x="224" y="302"/>
                    </a:lnTo>
                    <a:lnTo>
                      <a:pt x="220" y="304"/>
                    </a:lnTo>
                    <a:lnTo>
                      <a:pt x="218" y="310"/>
                    </a:lnTo>
                    <a:lnTo>
                      <a:pt x="214" y="311"/>
                    </a:lnTo>
                    <a:lnTo>
                      <a:pt x="210" y="313"/>
                    </a:lnTo>
                    <a:lnTo>
                      <a:pt x="208" y="317"/>
                    </a:lnTo>
                    <a:lnTo>
                      <a:pt x="204" y="313"/>
                    </a:lnTo>
                    <a:lnTo>
                      <a:pt x="200" y="311"/>
                    </a:lnTo>
                    <a:lnTo>
                      <a:pt x="194" y="311"/>
                    </a:lnTo>
                    <a:lnTo>
                      <a:pt x="190" y="310"/>
                    </a:lnTo>
                    <a:lnTo>
                      <a:pt x="186" y="311"/>
                    </a:lnTo>
                    <a:lnTo>
                      <a:pt x="182" y="315"/>
                    </a:lnTo>
                    <a:lnTo>
                      <a:pt x="178" y="321"/>
                    </a:lnTo>
                    <a:lnTo>
                      <a:pt x="176" y="327"/>
                    </a:lnTo>
                    <a:lnTo>
                      <a:pt x="168" y="337"/>
                    </a:lnTo>
                    <a:lnTo>
                      <a:pt x="162" y="339"/>
                    </a:lnTo>
                    <a:lnTo>
                      <a:pt x="158" y="341"/>
                    </a:lnTo>
                    <a:lnTo>
                      <a:pt x="156" y="345"/>
                    </a:lnTo>
                    <a:lnTo>
                      <a:pt x="160" y="349"/>
                    </a:lnTo>
                    <a:lnTo>
                      <a:pt x="158" y="351"/>
                    </a:lnTo>
                    <a:lnTo>
                      <a:pt x="152" y="351"/>
                    </a:lnTo>
                    <a:lnTo>
                      <a:pt x="148" y="353"/>
                    </a:lnTo>
                    <a:lnTo>
                      <a:pt x="144" y="353"/>
                    </a:lnTo>
                    <a:lnTo>
                      <a:pt x="138" y="357"/>
                    </a:lnTo>
                    <a:lnTo>
                      <a:pt x="138" y="359"/>
                    </a:lnTo>
                    <a:lnTo>
                      <a:pt x="138" y="363"/>
                    </a:lnTo>
                    <a:lnTo>
                      <a:pt x="134" y="361"/>
                    </a:lnTo>
                    <a:lnTo>
                      <a:pt x="130" y="367"/>
                    </a:lnTo>
                    <a:lnTo>
                      <a:pt x="126" y="363"/>
                    </a:lnTo>
                    <a:lnTo>
                      <a:pt x="124" y="361"/>
                    </a:lnTo>
                    <a:lnTo>
                      <a:pt x="120" y="363"/>
                    </a:lnTo>
                    <a:lnTo>
                      <a:pt x="120" y="347"/>
                    </a:lnTo>
                    <a:lnTo>
                      <a:pt x="102" y="347"/>
                    </a:lnTo>
                    <a:lnTo>
                      <a:pt x="100" y="337"/>
                    </a:lnTo>
                    <a:lnTo>
                      <a:pt x="62" y="335"/>
                    </a:lnTo>
                    <a:lnTo>
                      <a:pt x="62" y="308"/>
                    </a:lnTo>
                    <a:lnTo>
                      <a:pt x="42" y="306"/>
                    </a:lnTo>
                    <a:lnTo>
                      <a:pt x="42" y="286"/>
                    </a:lnTo>
                    <a:lnTo>
                      <a:pt x="22" y="286"/>
                    </a:lnTo>
                    <a:lnTo>
                      <a:pt x="24" y="282"/>
                    </a:lnTo>
                    <a:lnTo>
                      <a:pt x="30" y="282"/>
                    </a:lnTo>
                    <a:lnTo>
                      <a:pt x="34" y="282"/>
                    </a:lnTo>
                    <a:lnTo>
                      <a:pt x="38" y="280"/>
                    </a:lnTo>
                    <a:lnTo>
                      <a:pt x="40" y="274"/>
                    </a:lnTo>
                    <a:lnTo>
                      <a:pt x="40" y="270"/>
                    </a:lnTo>
                    <a:lnTo>
                      <a:pt x="36" y="268"/>
                    </a:lnTo>
                    <a:lnTo>
                      <a:pt x="28" y="268"/>
                    </a:lnTo>
                    <a:lnTo>
                      <a:pt x="26" y="268"/>
                    </a:lnTo>
                    <a:lnTo>
                      <a:pt x="22" y="264"/>
                    </a:lnTo>
                    <a:lnTo>
                      <a:pt x="22" y="256"/>
                    </a:lnTo>
                    <a:lnTo>
                      <a:pt x="24" y="248"/>
                    </a:lnTo>
                    <a:lnTo>
                      <a:pt x="28" y="244"/>
                    </a:lnTo>
                    <a:lnTo>
                      <a:pt x="28" y="238"/>
                    </a:lnTo>
                    <a:lnTo>
                      <a:pt x="30" y="234"/>
                    </a:lnTo>
                    <a:lnTo>
                      <a:pt x="34" y="234"/>
                    </a:lnTo>
                    <a:lnTo>
                      <a:pt x="36" y="238"/>
                    </a:lnTo>
                    <a:lnTo>
                      <a:pt x="40" y="246"/>
                    </a:lnTo>
                    <a:lnTo>
                      <a:pt x="40" y="252"/>
                    </a:lnTo>
                    <a:lnTo>
                      <a:pt x="46" y="254"/>
                    </a:lnTo>
                    <a:lnTo>
                      <a:pt x="52" y="252"/>
                    </a:lnTo>
                    <a:lnTo>
                      <a:pt x="56" y="246"/>
                    </a:lnTo>
                    <a:lnTo>
                      <a:pt x="58" y="240"/>
                    </a:lnTo>
                    <a:lnTo>
                      <a:pt x="56" y="234"/>
                    </a:lnTo>
                    <a:lnTo>
                      <a:pt x="52" y="230"/>
                    </a:lnTo>
                    <a:lnTo>
                      <a:pt x="42" y="224"/>
                    </a:lnTo>
                    <a:lnTo>
                      <a:pt x="36" y="222"/>
                    </a:lnTo>
                    <a:lnTo>
                      <a:pt x="28" y="222"/>
                    </a:lnTo>
                    <a:lnTo>
                      <a:pt x="18" y="216"/>
                    </a:lnTo>
                    <a:lnTo>
                      <a:pt x="12" y="212"/>
                    </a:lnTo>
                    <a:lnTo>
                      <a:pt x="10" y="206"/>
                    </a:lnTo>
                    <a:lnTo>
                      <a:pt x="14" y="202"/>
                    </a:lnTo>
                    <a:lnTo>
                      <a:pt x="16" y="196"/>
                    </a:lnTo>
                    <a:lnTo>
                      <a:pt x="14" y="190"/>
                    </a:lnTo>
                    <a:lnTo>
                      <a:pt x="16" y="188"/>
                    </a:lnTo>
                    <a:lnTo>
                      <a:pt x="18" y="188"/>
                    </a:lnTo>
                    <a:lnTo>
                      <a:pt x="22" y="194"/>
                    </a:lnTo>
                    <a:lnTo>
                      <a:pt x="28" y="196"/>
                    </a:lnTo>
                    <a:lnTo>
                      <a:pt x="34" y="194"/>
                    </a:lnTo>
                    <a:lnTo>
                      <a:pt x="40" y="188"/>
                    </a:lnTo>
                    <a:lnTo>
                      <a:pt x="40" y="182"/>
                    </a:lnTo>
                    <a:lnTo>
                      <a:pt x="38" y="178"/>
                    </a:lnTo>
                    <a:lnTo>
                      <a:pt x="30" y="172"/>
                    </a:lnTo>
                    <a:lnTo>
                      <a:pt x="26" y="166"/>
                    </a:lnTo>
                    <a:lnTo>
                      <a:pt x="26" y="160"/>
                    </a:lnTo>
                    <a:lnTo>
                      <a:pt x="30" y="154"/>
                    </a:lnTo>
                    <a:lnTo>
                      <a:pt x="38" y="148"/>
                    </a:lnTo>
                    <a:lnTo>
                      <a:pt x="36" y="146"/>
                    </a:lnTo>
                    <a:lnTo>
                      <a:pt x="30" y="146"/>
                    </a:lnTo>
                    <a:lnTo>
                      <a:pt x="24" y="146"/>
                    </a:lnTo>
                    <a:lnTo>
                      <a:pt x="20" y="144"/>
                    </a:lnTo>
                    <a:lnTo>
                      <a:pt x="18" y="144"/>
                    </a:lnTo>
                    <a:lnTo>
                      <a:pt x="14" y="150"/>
                    </a:lnTo>
                    <a:lnTo>
                      <a:pt x="10" y="150"/>
                    </a:lnTo>
                    <a:lnTo>
                      <a:pt x="8" y="146"/>
                    </a:lnTo>
                    <a:lnTo>
                      <a:pt x="4" y="146"/>
                    </a:lnTo>
                    <a:lnTo>
                      <a:pt x="0" y="146"/>
                    </a:lnTo>
                    <a:lnTo>
                      <a:pt x="0" y="132"/>
                    </a:lnTo>
                    <a:lnTo>
                      <a:pt x="62" y="72"/>
                    </a:lnTo>
                    <a:lnTo>
                      <a:pt x="182" y="72"/>
                    </a:lnTo>
                    <a:lnTo>
                      <a:pt x="182" y="10"/>
                    </a:lnTo>
                    <a:lnTo>
                      <a:pt x="230" y="10"/>
                    </a:lnTo>
                    <a:lnTo>
                      <a:pt x="234" y="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2" name="Freeform 47"/>
              <p:cNvSpPr>
                <a:spLocks/>
              </p:cNvSpPr>
              <p:nvPr/>
            </p:nvSpPr>
            <p:spPr bwMode="auto">
              <a:xfrm>
                <a:off x="2091" y="1858"/>
                <a:ext cx="307" cy="425"/>
              </a:xfrm>
              <a:custGeom>
                <a:avLst/>
                <a:gdLst>
                  <a:gd name="T0" fmla="*/ 176 w 307"/>
                  <a:gd name="T1" fmla="*/ 58 h 425"/>
                  <a:gd name="T2" fmla="*/ 162 w 307"/>
                  <a:gd name="T3" fmla="*/ 102 h 425"/>
                  <a:gd name="T4" fmla="*/ 154 w 307"/>
                  <a:gd name="T5" fmla="*/ 118 h 425"/>
                  <a:gd name="T6" fmla="*/ 289 w 307"/>
                  <a:gd name="T7" fmla="*/ 256 h 425"/>
                  <a:gd name="T8" fmla="*/ 307 w 307"/>
                  <a:gd name="T9" fmla="*/ 262 h 425"/>
                  <a:gd name="T10" fmla="*/ 297 w 307"/>
                  <a:gd name="T11" fmla="*/ 274 h 425"/>
                  <a:gd name="T12" fmla="*/ 293 w 307"/>
                  <a:gd name="T13" fmla="*/ 282 h 425"/>
                  <a:gd name="T14" fmla="*/ 289 w 307"/>
                  <a:gd name="T15" fmla="*/ 292 h 425"/>
                  <a:gd name="T16" fmla="*/ 287 w 307"/>
                  <a:gd name="T17" fmla="*/ 298 h 425"/>
                  <a:gd name="T18" fmla="*/ 285 w 307"/>
                  <a:gd name="T19" fmla="*/ 300 h 425"/>
                  <a:gd name="T20" fmla="*/ 283 w 307"/>
                  <a:gd name="T21" fmla="*/ 303 h 425"/>
                  <a:gd name="T22" fmla="*/ 287 w 307"/>
                  <a:gd name="T23" fmla="*/ 311 h 425"/>
                  <a:gd name="T24" fmla="*/ 283 w 307"/>
                  <a:gd name="T25" fmla="*/ 315 h 425"/>
                  <a:gd name="T26" fmla="*/ 277 w 307"/>
                  <a:gd name="T27" fmla="*/ 311 h 425"/>
                  <a:gd name="T28" fmla="*/ 273 w 307"/>
                  <a:gd name="T29" fmla="*/ 311 h 425"/>
                  <a:gd name="T30" fmla="*/ 267 w 307"/>
                  <a:gd name="T31" fmla="*/ 307 h 425"/>
                  <a:gd name="T32" fmla="*/ 263 w 307"/>
                  <a:gd name="T33" fmla="*/ 307 h 425"/>
                  <a:gd name="T34" fmla="*/ 204 w 307"/>
                  <a:gd name="T35" fmla="*/ 399 h 425"/>
                  <a:gd name="T36" fmla="*/ 188 w 307"/>
                  <a:gd name="T37" fmla="*/ 395 h 425"/>
                  <a:gd name="T38" fmla="*/ 160 w 307"/>
                  <a:gd name="T39" fmla="*/ 397 h 425"/>
                  <a:gd name="T40" fmla="*/ 102 w 307"/>
                  <a:gd name="T41" fmla="*/ 307 h 425"/>
                  <a:gd name="T42" fmla="*/ 114 w 307"/>
                  <a:gd name="T43" fmla="*/ 294 h 425"/>
                  <a:gd name="T44" fmla="*/ 124 w 307"/>
                  <a:gd name="T45" fmla="*/ 278 h 425"/>
                  <a:gd name="T46" fmla="*/ 116 w 307"/>
                  <a:gd name="T47" fmla="*/ 262 h 425"/>
                  <a:gd name="T48" fmla="*/ 106 w 307"/>
                  <a:gd name="T49" fmla="*/ 262 h 425"/>
                  <a:gd name="T50" fmla="*/ 98 w 307"/>
                  <a:gd name="T51" fmla="*/ 282 h 425"/>
                  <a:gd name="T52" fmla="*/ 80 w 307"/>
                  <a:gd name="T53" fmla="*/ 290 h 425"/>
                  <a:gd name="T54" fmla="*/ 50 w 307"/>
                  <a:gd name="T55" fmla="*/ 298 h 425"/>
                  <a:gd name="T56" fmla="*/ 34 w 307"/>
                  <a:gd name="T57" fmla="*/ 268 h 425"/>
                  <a:gd name="T58" fmla="*/ 46 w 307"/>
                  <a:gd name="T59" fmla="*/ 252 h 425"/>
                  <a:gd name="T60" fmla="*/ 78 w 307"/>
                  <a:gd name="T61" fmla="*/ 226 h 425"/>
                  <a:gd name="T62" fmla="*/ 92 w 307"/>
                  <a:gd name="T63" fmla="*/ 204 h 425"/>
                  <a:gd name="T64" fmla="*/ 76 w 307"/>
                  <a:gd name="T65" fmla="*/ 194 h 425"/>
                  <a:gd name="T66" fmla="*/ 64 w 307"/>
                  <a:gd name="T67" fmla="*/ 194 h 425"/>
                  <a:gd name="T68" fmla="*/ 34 w 307"/>
                  <a:gd name="T69" fmla="*/ 188 h 425"/>
                  <a:gd name="T70" fmla="*/ 34 w 307"/>
                  <a:gd name="T71" fmla="*/ 166 h 425"/>
                  <a:gd name="T72" fmla="*/ 30 w 307"/>
                  <a:gd name="T73" fmla="*/ 150 h 425"/>
                  <a:gd name="T74" fmla="*/ 40 w 307"/>
                  <a:gd name="T75" fmla="*/ 126 h 425"/>
                  <a:gd name="T76" fmla="*/ 50 w 307"/>
                  <a:gd name="T77" fmla="*/ 114 h 425"/>
                  <a:gd name="T78" fmla="*/ 72 w 307"/>
                  <a:gd name="T79" fmla="*/ 106 h 425"/>
                  <a:gd name="T80" fmla="*/ 78 w 307"/>
                  <a:gd name="T81" fmla="*/ 92 h 425"/>
                  <a:gd name="T82" fmla="*/ 78 w 307"/>
                  <a:gd name="T83" fmla="*/ 78 h 425"/>
                  <a:gd name="T84" fmla="*/ 82 w 307"/>
                  <a:gd name="T85" fmla="*/ 56 h 425"/>
                  <a:gd name="T86" fmla="*/ 76 w 307"/>
                  <a:gd name="T87" fmla="*/ 44 h 425"/>
                  <a:gd name="T88" fmla="*/ 74 w 307"/>
                  <a:gd name="T89" fmla="*/ 28 h 425"/>
                  <a:gd name="T90" fmla="*/ 62 w 307"/>
                  <a:gd name="T91" fmla="*/ 18 h 425"/>
                  <a:gd name="T92" fmla="*/ 44 w 307"/>
                  <a:gd name="T93" fmla="*/ 30 h 425"/>
                  <a:gd name="T94" fmla="*/ 50 w 307"/>
                  <a:gd name="T95" fmla="*/ 60 h 425"/>
                  <a:gd name="T96" fmla="*/ 44 w 307"/>
                  <a:gd name="T97" fmla="*/ 72 h 425"/>
                  <a:gd name="T98" fmla="*/ 30 w 307"/>
                  <a:gd name="T99" fmla="*/ 78 h 425"/>
                  <a:gd name="T100" fmla="*/ 8 w 307"/>
                  <a:gd name="T101" fmla="*/ 72 h 425"/>
                  <a:gd name="T102" fmla="*/ 0 w 307"/>
                  <a:gd name="T103" fmla="*/ 58 h 425"/>
                  <a:gd name="T104" fmla="*/ 8 w 307"/>
                  <a:gd name="T105" fmla="*/ 40 h 425"/>
                  <a:gd name="T106" fmla="*/ 10 w 307"/>
                  <a:gd name="T107" fmla="*/ 28 h 425"/>
                  <a:gd name="T108" fmla="*/ 24 w 307"/>
                  <a:gd name="T109" fmla="*/ 14 h 425"/>
                  <a:gd name="T110" fmla="*/ 146 w 307"/>
                  <a:gd name="T111" fmla="*/ 0 h 4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07" h="425">
                    <a:moveTo>
                      <a:pt x="178" y="2"/>
                    </a:moveTo>
                    <a:lnTo>
                      <a:pt x="178" y="48"/>
                    </a:lnTo>
                    <a:lnTo>
                      <a:pt x="176" y="52"/>
                    </a:lnTo>
                    <a:lnTo>
                      <a:pt x="176" y="58"/>
                    </a:lnTo>
                    <a:lnTo>
                      <a:pt x="166" y="80"/>
                    </a:lnTo>
                    <a:lnTo>
                      <a:pt x="162" y="90"/>
                    </a:lnTo>
                    <a:lnTo>
                      <a:pt x="164" y="96"/>
                    </a:lnTo>
                    <a:lnTo>
                      <a:pt x="162" y="102"/>
                    </a:lnTo>
                    <a:lnTo>
                      <a:pt x="162" y="108"/>
                    </a:lnTo>
                    <a:lnTo>
                      <a:pt x="158" y="110"/>
                    </a:lnTo>
                    <a:lnTo>
                      <a:pt x="154" y="114"/>
                    </a:lnTo>
                    <a:lnTo>
                      <a:pt x="154" y="118"/>
                    </a:lnTo>
                    <a:lnTo>
                      <a:pt x="148" y="124"/>
                    </a:lnTo>
                    <a:lnTo>
                      <a:pt x="148" y="246"/>
                    </a:lnTo>
                    <a:lnTo>
                      <a:pt x="289" y="248"/>
                    </a:lnTo>
                    <a:lnTo>
                      <a:pt x="289" y="256"/>
                    </a:lnTo>
                    <a:lnTo>
                      <a:pt x="293" y="260"/>
                    </a:lnTo>
                    <a:lnTo>
                      <a:pt x="295" y="260"/>
                    </a:lnTo>
                    <a:lnTo>
                      <a:pt x="303" y="260"/>
                    </a:lnTo>
                    <a:lnTo>
                      <a:pt x="307" y="262"/>
                    </a:lnTo>
                    <a:lnTo>
                      <a:pt x="307" y="266"/>
                    </a:lnTo>
                    <a:lnTo>
                      <a:pt x="305" y="272"/>
                    </a:lnTo>
                    <a:lnTo>
                      <a:pt x="301" y="274"/>
                    </a:lnTo>
                    <a:lnTo>
                      <a:pt x="297" y="274"/>
                    </a:lnTo>
                    <a:lnTo>
                      <a:pt x="291" y="274"/>
                    </a:lnTo>
                    <a:lnTo>
                      <a:pt x="289" y="278"/>
                    </a:lnTo>
                    <a:lnTo>
                      <a:pt x="291" y="282"/>
                    </a:lnTo>
                    <a:lnTo>
                      <a:pt x="293" y="282"/>
                    </a:lnTo>
                    <a:lnTo>
                      <a:pt x="291" y="282"/>
                    </a:lnTo>
                    <a:lnTo>
                      <a:pt x="291" y="288"/>
                    </a:lnTo>
                    <a:lnTo>
                      <a:pt x="291" y="290"/>
                    </a:lnTo>
                    <a:lnTo>
                      <a:pt x="289" y="292"/>
                    </a:lnTo>
                    <a:lnTo>
                      <a:pt x="289" y="294"/>
                    </a:lnTo>
                    <a:lnTo>
                      <a:pt x="289" y="296"/>
                    </a:lnTo>
                    <a:lnTo>
                      <a:pt x="287" y="298"/>
                    </a:lnTo>
                    <a:lnTo>
                      <a:pt x="285" y="298"/>
                    </a:lnTo>
                    <a:lnTo>
                      <a:pt x="285" y="300"/>
                    </a:lnTo>
                    <a:lnTo>
                      <a:pt x="283" y="300"/>
                    </a:lnTo>
                    <a:lnTo>
                      <a:pt x="283" y="302"/>
                    </a:lnTo>
                    <a:lnTo>
                      <a:pt x="283" y="303"/>
                    </a:lnTo>
                    <a:lnTo>
                      <a:pt x="285" y="303"/>
                    </a:lnTo>
                    <a:lnTo>
                      <a:pt x="287" y="305"/>
                    </a:lnTo>
                    <a:lnTo>
                      <a:pt x="287" y="309"/>
                    </a:lnTo>
                    <a:lnTo>
                      <a:pt x="287" y="311"/>
                    </a:lnTo>
                    <a:lnTo>
                      <a:pt x="285" y="315"/>
                    </a:lnTo>
                    <a:lnTo>
                      <a:pt x="283" y="315"/>
                    </a:lnTo>
                    <a:lnTo>
                      <a:pt x="281" y="313"/>
                    </a:lnTo>
                    <a:lnTo>
                      <a:pt x="279" y="311"/>
                    </a:lnTo>
                    <a:lnTo>
                      <a:pt x="277" y="311"/>
                    </a:lnTo>
                    <a:lnTo>
                      <a:pt x="275" y="311"/>
                    </a:lnTo>
                    <a:lnTo>
                      <a:pt x="273" y="311"/>
                    </a:lnTo>
                    <a:lnTo>
                      <a:pt x="271" y="311"/>
                    </a:lnTo>
                    <a:lnTo>
                      <a:pt x="269" y="309"/>
                    </a:lnTo>
                    <a:lnTo>
                      <a:pt x="267" y="309"/>
                    </a:lnTo>
                    <a:lnTo>
                      <a:pt x="267" y="307"/>
                    </a:lnTo>
                    <a:lnTo>
                      <a:pt x="265" y="307"/>
                    </a:lnTo>
                    <a:lnTo>
                      <a:pt x="263" y="307"/>
                    </a:lnTo>
                    <a:lnTo>
                      <a:pt x="262" y="309"/>
                    </a:lnTo>
                    <a:lnTo>
                      <a:pt x="208" y="307"/>
                    </a:lnTo>
                    <a:lnTo>
                      <a:pt x="208" y="399"/>
                    </a:lnTo>
                    <a:lnTo>
                      <a:pt x="204" y="399"/>
                    </a:lnTo>
                    <a:lnTo>
                      <a:pt x="202" y="397"/>
                    </a:lnTo>
                    <a:lnTo>
                      <a:pt x="198" y="399"/>
                    </a:lnTo>
                    <a:lnTo>
                      <a:pt x="194" y="401"/>
                    </a:lnTo>
                    <a:lnTo>
                      <a:pt x="188" y="395"/>
                    </a:lnTo>
                    <a:lnTo>
                      <a:pt x="182" y="397"/>
                    </a:lnTo>
                    <a:lnTo>
                      <a:pt x="176" y="399"/>
                    </a:lnTo>
                    <a:lnTo>
                      <a:pt x="164" y="395"/>
                    </a:lnTo>
                    <a:lnTo>
                      <a:pt x="160" y="397"/>
                    </a:lnTo>
                    <a:lnTo>
                      <a:pt x="154" y="401"/>
                    </a:lnTo>
                    <a:lnTo>
                      <a:pt x="148" y="425"/>
                    </a:lnTo>
                    <a:lnTo>
                      <a:pt x="148" y="307"/>
                    </a:lnTo>
                    <a:lnTo>
                      <a:pt x="102" y="307"/>
                    </a:lnTo>
                    <a:lnTo>
                      <a:pt x="104" y="305"/>
                    </a:lnTo>
                    <a:lnTo>
                      <a:pt x="108" y="302"/>
                    </a:lnTo>
                    <a:lnTo>
                      <a:pt x="110" y="298"/>
                    </a:lnTo>
                    <a:lnTo>
                      <a:pt x="114" y="294"/>
                    </a:lnTo>
                    <a:lnTo>
                      <a:pt x="120" y="290"/>
                    </a:lnTo>
                    <a:lnTo>
                      <a:pt x="122" y="286"/>
                    </a:lnTo>
                    <a:lnTo>
                      <a:pt x="124" y="284"/>
                    </a:lnTo>
                    <a:lnTo>
                      <a:pt x="124" y="278"/>
                    </a:lnTo>
                    <a:lnTo>
                      <a:pt x="124" y="274"/>
                    </a:lnTo>
                    <a:lnTo>
                      <a:pt x="122" y="270"/>
                    </a:lnTo>
                    <a:lnTo>
                      <a:pt x="120" y="266"/>
                    </a:lnTo>
                    <a:lnTo>
                      <a:pt x="116" y="262"/>
                    </a:lnTo>
                    <a:lnTo>
                      <a:pt x="114" y="260"/>
                    </a:lnTo>
                    <a:lnTo>
                      <a:pt x="112" y="260"/>
                    </a:lnTo>
                    <a:lnTo>
                      <a:pt x="108" y="260"/>
                    </a:lnTo>
                    <a:lnTo>
                      <a:pt x="106" y="262"/>
                    </a:lnTo>
                    <a:lnTo>
                      <a:pt x="104" y="264"/>
                    </a:lnTo>
                    <a:lnTo>
                      <a:pt x="102" y="272"/>
                    </a:lnTo>
                    <a:lnTo>
                      <a:pt x="100" y="276"/>
                    </a:lnTo>
                    <a:lnTo>
                      <a:pt x="98" y="282"/>
                    </a:lnTo>
                    <a:lnTo>
                      <a:pt x="94" y="286"/>
                    </a:lnTo>
                    <a:lnTo>
                      <a:pt x="90" y="288"/>
                    </a:lnTo>
                    <a:lnTo>
                      <a:pt x="86" y="288"/>
                    </a:lnTo>
                    <a:lnTo>
                      <a:pt x="80" y="290"/>
                    </a:lnTo>
                    <a:lnTo>
                      <a:pt x="68" y="296"/>
                    </a:lnTo>
                    <a:lnTo>
                      <a:pt x="60" y="298"/>
                    </a:lnTo>
                    <a:lnTo>
                      <a:pt x="54" y="298"/>
                    </a:lnTo>
                    <a:lnTo>
                      <a:pt x="50" y="298"/>
                    </a:lnTo>
                    <a:lnTo>
                      <a:pt x="48" y="296"/>
                    </a:lnTo>
                    <a:lnTo>
                      <a:pt x="38" y="278"/>
                    </a:lnTo>
                    <a:lnTo>
                      <a:pt x="36" y="272"/>
                    </a:lnTo>
                    <a:lnTo>
                      <a:pt x="34" y="268"/>
                    </a:lnTo>
                    <a:lnTo>
                      <a:pt x="34" y="264"/>
                    </a:lnTo>
                    <a:lnTo>
                      <a:pt x="36" y="260"/>
                    </a:lnTo>
                    <a:lnTo>
                      <a:pt x="44" y="254"/>
                    </a:lnTo>
                    <a:lnTo>
                      <a:pt x="46" y="252"/>
                    </a:lnTo>
                    <a:lnTo>
                      <a:pt x="56" y="246"/>
                    </a:lnTo>
                    <a:lnTo>
                      <a:pt x="72" y="230"/>
                    </a:lnTo>
                    <a:lnTo>
                      <a:pt x="74" y="228"/>
                    </a:lnTo>
                    <a:lnTo>
                      <a:pt x="78" y="226"/>
                    </a:lnTo>
                    <a:lnTo>
                      <a:pt x="90" y="218"/>
                    </a:lnTo>
                    <a:lnTo>
                      <a:pt x="94" y="214"/>
                    </a:lnTo>
                    <a:lnTo>
                      <a:pt x="94" y="210"/>
                    </a:lnTo>
                    <a:lnTo>
                      <a:pt x="92" y="204"/>
                    </a:lnTo>
                    <a:lnTo>
                      <a:pt x="90" y="200"/>
                    </a:lnTo>
                    <a:lnTo>
                      <a:pt x="84" y="196"/>
                    </a:lnTo>
                    <a:lnTo>
                      <a:pt x="78" y="194"/>
                    </a:lnTo>
                    <a:lnTo>
                      <a:pt x="76" y="194"/>
                    </a:lnTo>
                    <a:lnTo>
                      <a:pt x="72" y="194"/>
                    </a:lnTo>
                    <a:lnTo>
                      <a:pt x="68" y="194"/>
                    </a:lnTo>
                    <a:lnTo>
                      <a:pt x="66" y="194"/>
                    </a:lnTo>
                    <a:lnTo>
                      <a:pt x="64" y="194"/>
                    </a:lnTo>
                    <a:lnTo>
                      <a:pt x="52" y="192"/>
                    </a:lnTo>
                    <a:lnTo>
                      <a:pt x="44" y="192"/>
                    </a:lnTo>
                    <a:lnTo>
                      <a:pt x="40" y="190"/>
                    </a:lnTo>
                    <a:lnTo>
                      <a:pt x="34" y="188"/>
                    </a:lnTo>
                    <a:lnTo>
                      <a:pt x="30" y="184"/>
                    </a:lnTo>
                    <a:lnTo>
                      <a:pt x="28" y="178"/>
                    </a:lnTo>
                    <a:lnTo>
                      <a:pt x="28" y="174"/>
                    </a:lnTo>
                    <a:lnTo>
                      <a:pt x="34" y="166"/>
                    </a:lnTo>
                    <a:lnTo>
                      <a:pt x="32" y="164"/>
                    </a:lnTo>
                    <a:lnTo>
                      <a:pt x="30" y="158"/>
                    </a:lnTo>
                    <a:lnTo>
                      <a:pt x="30" y="154"/>
                    </a:lnTo>
                    <a:lnTo>
                      <a:pt x="30" y="150"/>
                    </a:lnTo>
                    <a:lnTo>
                      <a:pt x="32" y="142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40" y="126"/>
                    </a:lnTo>
                    <a:lnTo>
                      <a:pt x="42" y="122"/>
                    </a:lnTo>
                    <a:lnTo>
                      <a:pt x="44" y="120"/>
                    </a:lnTo>
                    <a:lnTo>
                      <a:pt x="48" y="116"/>
                    </a:lnTo>
                    <a:lnTo>
                      <a:pt x="50" y="114"/>
                    </a:lnTo>
                    <a:lnTo>
                      <a:pt x="64" y="110"/>
                    </a:lnTo>
                    <a:lnTo>
                      <a:pt x="66" y="110"/>
                    </a:lnTo>
                    <a:lnTo>
                      <a:pt x="70" y="108"/>
                    </a:lnTo>
                    <a:lnTo>
                      <a:pt x="72" y="106"/>
                    </a:lnTo>
                    <a:lnTo>
                      <a:pt x="74" y="104"/>
                    </a:lnTo>
                    <a:lnTo>
                      <a:pt x="76" y="100"/>
                    </a:lnTo>
                    <a:lnTo>
                      <a:pt x="78" y="96"/>
                    </a:lnTo>
                    <a:lnTo>
                      <a:pt x="78" y="92"/>
                    </a:lnTo>
                    <a:lnTo>
                      <a:pt x="78" y="86"/>
                    </a:lnTo>
                    <a:lnTo>
                      <a:pt x="78" y="82"/>
                    </a:lnTo>
                    <a:lnTo>
                      <a:pt x="78" y="80"/>
                    </a:lnTo>
                    <a:lnTo>
                      <a:pt x="78" y="78"/>
                    </a:lnTo>
                    <a:lnTo>
                      <a:pt x="80" y="72"/>
                    </a:lnTo>
                    <a:lnTo>
                      <a:pt x="82" y="66"/>
                    </a:lnTo>
                    <a:lnTo>
                      <a:pt x="82" y="62"/>
                    </a:lnTo>
                    <a:lnTo>
                      <a:pt x="82" y="56"/>
                    </a:lnTo>
                    <a:lnTo>
                      <a:pt x="80" y="54"/>
                    </a:lnTo>
                    <a:lnTo>
                      <a:pt x="78" y="50"/>
                    </a:lnTo>
                    <a:lnTo>
                      <a:pt x="76" y="48"/>
                    </a:lnTo>
                    <a:lnTo>
                      <a:pt x="76" y="44"/>
                    </a:lnTo>
                    <a:lnTo>
                      <a:pt x="78" y="40"/>
                    </a:lnTo>
                    <a:lnTo>
                      <a:pt x="78" y="36"/>
                    </a:lnTo>
                    <a:lnTo>
                      <a:pt x="76" y="30"/>
                    </a:lnTo>
                    <a:lnTo>
                      <a:pt x="74" y="28"/>
                    </a:lnTo>
                    <a:lnTo>
                      <a:pt x="72" y="24"/>
                    </a:lnTo>
                    <a:lnTo>
                      <a:pt x="68" y="20"/>
                    </a:lnTo>
                    <a:lnTo>
                      <a:pt x="64" y="18"/>
                    </a:lnTo>
                    <a:lnTo>
                      <a:pt x="62" y="18"/>
                    </a:lnTo>
                    <a:lnTo>
                      <a:pt x="58" y="18"/>
                    </a:lnTo>
                    <a:lnTo>
                      <a:pt x="54" y="18"/>
                    </a:lnTo>
                    <a:lnTo>
                      <a:pt x="48" y="24"/>
                    </a:lnTo>
                    <a:lnTo>
                      <a:pt x="44" y="30"/>
                    </a:lnTo>
                    <a:lnTo>
                      <a:pt x="50" y="36"/>
                    </a:lnTo>
                    <a:lnTo>
                      <a:pt x="46" y="40"/>
                    </a:lnTo>
                    <a:lnTo>
                      <a:pt x="48" y="52"/>
                    </a:lnTo>
                    <a:lnTo>
                      <a:pt x="50" y="60"/>
                    </a:lnTo>
                    <a:lnTo>
                      <a:pt x="48" y="64"/>
                    </a:lnTo>
                    <a:lnTo>
                      <a:pt x="48" y="68"/>
                    </a:lnTo>
                    <a:lnTo>
                      <a:pt x="46" y="70"/>
                    </a:lnTo>
                    <a:lnTo>
                      <a:pt x="44" y="72"/>
                    </a:lnTo>
                    <a:lnTo>
                      <a:pt x="42" y="74"/>
                    </a:lnTo>
                    <a:lnTo>
                      <a:pt x="38" y="76"/>
                    </a:lnTo>
                    <a:lnTo>
                      <a:pt x="34" y="78"/>
                    </a:lnTo>
                    <a:lnTo>
                      <a:pt x="30" y="78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14" y="76"/>
                    </a:lnTo>
                    <a:lnTo>
                      <a:pt x="8" y="72"/>
                    </a:lnTo>
                    <a:lnTo>
                      <a:pt x="6" y="70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0" y="58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8" y="40"/>
                    </a:lnTo>
                    <a:lnTo>
                      <a:pt x="8" y="38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10" y="28"/>
                    </a:lnTo>
                    <a:lnTo>
                      <a:pt x="12" y="26"/>
                    </a:lnTo>
                    <a:lnTo>
                      <a:pt x="14" y="26"/>
                    </a:lnTo>
                    <a:lnTo>
                      <a:pt x="22" y="18"/>
                    </a:lnTo>
                    <a:lnTo>
                      <a:pt x="24" y="14"/>
                    </a:lnTo>
                    <a:lnTo>
                      <a:pt x="28" y="8"/>
                    </a:lnTo>
                    <a:lnTo>
                      <a:pt x="30" y="6"/>
                    </a:lnTo>
                    <a:lnTo>
                      <a:pt x="30" y="0"/>
                    </a:lnTo>
                    <a:lnTo>
                      <a:pt x="146" y="0"/>
                    </a:lnTo>
                    <a:lnTo>
                      <a:pt x="146" y="2"/>
                    </a:lnTo>
                    <a:lnTo>
                      <a:pt x="178" y="2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3" name="Freeform 48"/>
              <p:cNvSpPr>
                <a:spLocks/>
              </p:cNvSpPr>
              <p:nvPr/>
            </p:nvSpPr>
            <p:spPr bwMode="auto">
              <a:xfrm>
                <a:off x="3206" y="1916"/>
                <a:ext cx="239" cy="249"/>
              </a:xfrm>
              <a:custGeom>
                <a:avLst/>
                <a:gdLst>
                  <a:gd name="T0" fmla="*/ 237 w 239"/>
                  <a:gd name="T1" fmla="*/ 4 h 249"/>
                  <a:gd name="T2" fmla="*/ 239 w 239"/>
                  <a:gd name="T3" fmla="*/ 249 h 249"/>
                  <a:gd name="T4" fmla="*/ 0 w 239"/>
                  <a:gd name="T5" fmla="*/ 249 h 249"/>
                  <a:gd name="T6" fmla="*/ 2 w 239"/>
                  <a:gd name="T7" fmla="*/ 2 h 249"/>
                  <a:gd name="T8" fmla="*/ 178 w 239"/>
                  <a:gd name="T9" fmla="*/ 0 h 249"/>
                  <a:gd name="T10" fmla="*/ 178 w 239"/>
                  <a:gd name="T11" fmla="*/ 4 h 249"/>
                  <a:gd name="T12" fmla="*/ 207 w 239"/>
                  <a:gd name="T13" fmla="*/ 6 h 249"/>
                  <a:gd name="T14" fmla="*/ 207 w 239"/>
                  <a:gd name="T15" fmla="*/ 10 h 249"/>
                  <a:gd name="T16" fmla="*/ 227 w 239"/>
                  <a:gd name="T17" fmla="*/ 10 h 249"/>
                  <a:gd name="T18" fmla="*/ 227 w 239"/>
                  <a:gd name="T19" fmla="*/ 6 h 249"/>
                  <a:gd name="T20" fmla="*/ 237 w 239"/>
                  <a:gd name="T21" fmla="*/ 4 h 249"/>
                  <a:gd name="T22" fmla="*/ 237 w 239"/>
                  <a:gd name="T23" fmla="*/ 4 h 2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39" h="249">
                    <a:moveTo>
                      <a:pt x="237" y="4"/>
                    </a:moveTo>
                    <a:lnTo>
                      <a:pt x="239" y="249"/>
                    </a:lnTo>
                    <a:lnTo>
                      <a:pt x="0" y="249"/>
                    </a:lnTo>
                    <a:lnTo>
                      <a:pt x="2" y="2"/>
                    </a:lnTo>
                    <a:lnTo>
                      <a:pt x="178" y="0"/>
                    </a:lnTo>
                    <a:lnTo>
                      <a:pt x="178" y="4"/>
                    </a:lnTo>
                    <a:lnTo>
                      <a:pt x="207" y="6"/>
                    </a:lnTo>
                    <a:lnTo>
                      <a:pt x="207" y="10"/>
                    </a:lnTo>
                    <a:lnTo>
                      <a:pt x="227" y="10"/>
                    </a:lnTo>
                    <a:lnTo>
                      <a:pt x="227" y="6"/>
                    </a:lnTo>
                    <a:lnTo>
                      <a:pt x="237" y="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4" name="Freeform 49"/>
              <p:cNvSpPr>
                <a:spLocks/>
              </p:cNvSpPr>
              <p:nvPr/>
            </p:nvSpPr>
            <p:spPr bwMode="auto">
              <a:xfrm>
                <a:off x="2964" y="1918"/>
                <a:ext cx="244" cy="247"/>
              </a:xfrm>
              <a:custGeom>
                <a:avLst/>
                <a:gdLst>
                  <a:gd name="T0" fmla="*/ 244 w 244"/>
                  <a:gd name="T1" fmla="*/ 0 h 247"/>
                  <a:gd name="T2" fmla="*/ 242 w 244"/>
                  <a:gd name="T3" fmla="*/ 247 h 247"/>
                  <a:gd name="T4" fmla="*/ 240 w 244"/>
                  <a:gd name="T5" fmla="*/ 247 h 247"/>
                  <a:gd name="T6" fmla="*/ 0 w 244"/>
                  <a:gd name="T7" fmla="*/ 247 h 247"/>
                  <a:gd name="T8" fmla="*/ 0 w 244"/>
                  <a:gd name="T9" fmla="*/ 0 h 247"/>
                  <a:gd name="T10" fmla="*/ 244 w 244"/>
                  <a:gd name="T11" fmla="*/ 0 h 247"/>
                  <a:gd name="T12" fmla="*/ 244 w 244"/>
                  <a:gd name="T13" fmla="*/ 0 h 2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4" h="247">
                    <a:moveTo>
                      <a:pt x="244" y="0"/>
                    </a:moveTo>
                    <a:lnTo>
                      <a:pt x="242" y="247"/>
                    </a:lnTo>
                    <a:lnTo>
                      <a:pt x="240" y="247"/>
                    </a:lnTo>
                    <a:lnTo>
                      <a:pt x="0" y="247"/>
                    </a:lnTo>
                    <a:lnTo>
                      <a:pt x="0" y="0"/>
                    </a:lnTo>
                    <a:lnTo>
                      <a:pt x="24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5" name="Freeform 50"/>
              <p:cNvSpPr>
                <a:spLocks/>
              </p:cNvSpPr>
              <p:nvPr/>
            </p:nvSpPr>
            <p:spPr bwMode="auto">
              <a:xfrm>
                <a:off x="3443" y="1918"/>
                <a:ext cx="338" cy="247"/>
              </a:xfrm>
              <a:custGeom>
                <a:avLst/>
                <a:gdLst>
                  <a:gd name="T0" fmla="*/ 338 w 338"/>
                  <a:gd name="T1" fmla="*/ 0 h 247"/>
                  <a:gd name="T2" fmla="*/ 312 w 338"/>
                  <a:gd name="T3" fmla="*/ 247 h 247"/>
                  <a:gd name="T4" fmla="*/ 2 w 338"/>
                  <a:gd name="T5" fmla="*/ 247 h 247"/>
                  <a:gd name="T6" fmla="*/ 0 w 338"/>
                  <a:gd name="T7" fmla="*/ 2 h 247"/>
                  <a:gd name="T8" fmla="*/ 338 w 338"/>
                  <a:gd name="T9" fmla="*/ 0 h 247"/>
                  <a:gd name="T10" fmla="*/ 338 w 338"/>
                  <a:gd name="T11" fmla="*/ 0 h 2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8" h="247">
                    <a:moveTo>
                      <a:pt x="338" y="0"/>
                    </a:moveTo>
                    <a:lnTo>
                      <a:pt x="312" y="247"/>
                    </a:lnTo>
                    <a:lnTo>
                      <a:pt x="2" y="247"/>
                    </a:lnTo>
                    <a:lnTo>
                      <a:pt x="0" y="2"/>
                    </a:ln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6" name="Freeform 51"/>
              <p:cNvSpPr>
                <a:spLocks/>
              </p:cNvSpPr>
              <p:nvPr/>
            </p:nvSpPr>
            <p:spPr bwMode="auto">
              <a:xfrm>
                <a:off x="2534" y="1954"/>
                <a:ext cx="424" cy="341"/>
              </a:xfrm>
              <a:custGeom>
                <a:avLst/>
                <a:gdLst>
                  <a:gd name="T0" fmla="*/ 420 w 424"/>
                  <a:gd name="T1" fmla="*/ 178 h 341"/>
                  <a:gd name="T2" fmla="*/ 392 w 424"/>
                  <a:gd name="T3" fmla="*/ 210 h 341"/>
                  <a:gd name="T4" fmla="*/ 386 w 424"/>
                  <a:gd name="T5" fmla="*/ 210 h 341"/>
                  <a:gd name="T6" fmla="*/ 376 w 424"/>
                  <a:gd name="T7" fmla="*/ 210 h 341"/>
                  <a:gd name="T8" fmla="*/ 360 w 424"/>
                  <a:gd name="T9" fmla="*/ 208 h 341"/>
                  <a:gd name="T10" fmla="*/ 348 w 424"/>
                  <a:gd name="T11" fmla="*/ 213 h 341"/>
                  <a:gd name="T12" fmla="*/ 338 w 424"/>
                  <a:gd name="T13" fmla="*/ 227 h 341"/>
                  <a:gd name="T14" fmla="*/ 328 w 424"/>
                  <a:gd name="T15" fmla="*/ 231 h 341"/>
                  <a:gd name="T16" fmla="*/ 318 w 424"/>
                  <a:gd name="T17" fmla="*/ 245 h 341"/>
                  <a:gd name="T18" fmla="*/ 310 w 424"/>
                  <a:gd name="T19" fmla="*/ 255 h 341"/>
                  <a:gd name="T20" fmla="*/ 298 w 424"/>
                  <a:gd name="T21" fmla="*/ 265 h 341"/>
                  <a:gd name="T22" fmla="*/ 286 w 424"/>
                  <a:gd name="T23" fmla="*/ 271 h 341"/>
                  <a:gd name="T24" fmla="*/ 260 w 424"/>
                  <a:gd name="T25" fmla="*/ 279 h 341"/>
                  <a:gd name="T26" fmla="*/ 250 w 424"/>
                  <a:gd name="T27" fmla="*/ 287 h 341"/>
                  <a:gd name="T28" fmla="*/ 242 w 424"/>
                  <a:gd name="T29" fmla="*/ 305 h 341"/>
                  <a:gd name="T30" fmla="*/ 232 w 424"/>
                  <a:gd name="T31" fmla="*/ 311 h 341"/>
                  <a:gd name="T32" fmla="*/ 222 w 424"/>
                  <a:gd name="T33" fmla="*/ 333 h 341"/>
                  <a:gd name="T34" fmla="*/ 120 w 424"/>
                  <a:gd name="T35" fmla="*/ 339 h 341"/>
                  <a:gd name="T36" fmla="*/ 0 w 424"/>
                  <a:gd name="T37" fmla="*/ 215 h 341"/>
                  <a:gd name="T38" fmla="*/ 12 w 424"/>
                  <a:gd name="T39" fmla="*/ 211 h 341"/>
                  <a:gd name="T40" fmla="*/ 26 w 424"/>
                  <a:gd name="T41" fmla="*/ 217 h 341"/>
                  <a:gd name="T42" fmla="*/ 36 w 424"/>
                  <a:gd name="T43" fmla="*/ 210 h 341"/>
                  <a:gd name="T44" fmla="*/ 48 w 424"/>
                  <a:gd name="T45" fmla="*/ 198 h 341"/>
                  <a:gd name="T46" fmla="*/ 64 w 424"/>
                  <a:gd name="T47" fmla="*/ 194 h 341"/>
                  <a:gd name="T48" fmla="*/ 72 w 424"/>
                  <a:gd name="T49" fmla="*/ 186 h 341"/>
                  <a:gd name="T50" fmla="*/ 82 w 424"/>
                  <a:gd name="T51" fmla="*/ 176 h 341"/>
                  <a:gd name="T52" fmla="*/ 90 w 424"/>
                  <a:gd name="T53" fmla="*/ 166 h 341"/>
                  <a:gd name="T54" fmla="*/ 98 w 424"/>
                  <a:gd name="T55" fmla="*/ 164 h 341"/>
                  <a:gd name="T56" fmla="*/ 108 w 424"/>
                  <a:gd name="T57" fmla="*/ 158 h 341"/>
                  <a:gd name="T58" fmla="*/ 126 w 424"/>
                  <a:gd name="T59" fmla="*/ 154 h 341"/>
                  <a:gd name="T60" fmla="*/ 140 w 424"/>
                  <a:gd name="T61" fmla="*/ 156 h 341"/>
                  <a:gd name="T62" fmla="*/ 162 w 424"/>
                  <a:gd name="T63" fmla="*/ 142 h 341"/>
                  <a:gd name="T64" fmla="*/ 184 w 424"/>
                  <a:gd name="T65" fmla="*/ 134 h 341"/>
                  <a:gd name="T66" fmla="*/ 192 w 424"/>
                  <a:gd name="T67" fmla="*/ 126 h 341"/>
                  <a:gd name="T68" fmla="*/ 208 w 424"/>
                  <a:gd name="T69" fmla="*/ 128 h 341"/>
                  <a:gd name="T70" fmla="*/ 218 w 424"/>
                  <a:gd name="T71" fmla="*/ 114 h 341"/>
                  <a:gd name="T72" fmla="*/ 232 w 424"/>
                  <a:gd name="T73" fmla="*/ 104 h 341"/>
                  <a:gd name="T74" fmla="*/ 242 w 424"/>
                  <a:gd name="T75" fmla="*/ 90 h 341"/>
                  <a:gd name="T76" fmla="*/ 244 w 424"/>
                  <a:gd name="T77" fmla="*/ 80 h 341"/>
                  <a:gd name="T78" fmla="*/ 252 w 424"/>
                  <a:gd name="T79" fmla="*/ 62 h 341"/>
                  <a:gd name="T80" fmla="*/ 254 w 424"/>
                  <a:gd name="T81" fmla="*/ 40 h 341"/>
                  <a:gd name="T82" fmla="*/ 264 w 424"/>
                  <a:gd name="T83" fmla="*/ 36 h 341"/>
                  <a:gd name="T84" fmla="*/ 274 w 424"/>
                  <a:gd name="T85" fmla="*/ 18 h 341"/>
                  <a:gd name="T86" fmla="*/ 284 w 424"/>
                  <a:gd name="T87" fmla="*/ 4 h 341"/>
                  <a:gd name="T88" fmla="*/ 424 w 424"/>
                  <a:gd name="T89" fmla="*/ 0 h 34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24" h="341">
                    <a:moveTo>
                      <a:pt x="424" y="0"/>
                    </a:moveTo>
                    <a:lnTo>
                      <a:pt x="424" y="174"/>
                    </a:lnTo>
                    <a:lnTo>
                      <a:pt x="420" y="178"/>
                    </a:lnTo>
                    <a:lnTo>
                      <a:pt x="400" y="200"/>
                    </a:lnTo>
                    <a:lnTo>
                      <a:pt x="394" y="202"/>
                    </a:lnTo>
                    <a:lnTo>
                      <a:pt x="392" y="210"/>
                    </a:lnTo>
                    <a:lnTo>
                      <a:pt x="392" y="206"/>
                    </a:lnTo>
                    <a:lnTo>
                      <a:pt x="390" y="206"/>
                    </a:lnTo>
                    <a:lnTo>
                      <a:pt x="386" y="210"/>
                    </a:lnTo>
                    <a:lnTo>
                      <a:pt x="382" y="208"/>
                    </a:lnTo>
                    <a:lnTo>
                      <a:pt x="378" y="210"/>
                    </a:lnTo>
                    <a:lnTo>
                      <a:pt x="376" y="210"/>
                    </a:lnTo>
                    <a:lnTo>
                      <a:pt x="368" y="210"/>
                    </a:lnTo>
                    <a:lnTo>
                      <a:pt x="362" y="208"/>
                    </a:lnTo>
                    <a:lnTo>
                      <a:pt x="360" y="208"/>
                    </a:lnTo>
                    <a:lnTo>
                      <a:pt x="354" y="211"/>
                    </a:lnTo>
                    <a:lnTo>
                      <a:pt x="350" y="211"/>
                    </a:lnTo>
                    <a:lnTo>
                      <a:pt x="348" y="213"/>
                    </a:lnTo>
                    <a:lnTo>
                      <a:pt x="346" y="221"/>
                    </a:lnTo>
                    <a:lnTo>
                      <a:pt x="342" y="227"/>
                    </a:lnTo>
                    <a:lnTo>
                      <a:pt x="338" y="227"/>
                    </a:lnTo>
                    <a:lnTo>
                      <a:pt x="332" y="225"/>
                    </a:lnTo>
                    <a:lnTo>
                      <a:pt x="330" y="229"/>
                    </a:lnTo>
                    <a:lnTo>
                      <a:pt x="328" y="231"/>
                    </a:lnTo>
                    <a:lnTo>
                      <a:pt x="330" y="235"/>
                    </a:lnTo>
                    <a:lnTo>
                      <a:pt x="328" y="239"/>
                    </a:lnTo>
                    <a:lnTo>
                      <a:pt x="318" y="245"/>
                    </a:lnTo>
                    <a:lnTo>
                      <a:pt x="316" y="249"/>
                    </a:lnTo>
                    <a:lnTo>
                      <a:pt x="312" y="249"/>
                    </a:lnTo>
                    <a:lnTo>
                      <a:pt x="310" y="255"/>
                    </a:lnTo>
                    <a:lnTo>
                      <a:pt x="306" y="259"/>
                    </a:lnTo>
                    <a:lnTo>
                      <a:pt x="300" y="259"/>
                    </a:lnTo>
                    <a:lnTo>
                      <a:pt x="298" y="265"/>
                    </a:lnTo>
                    <a:lnTo>
                      <a:pt x="292" y="269"/>
                    </a:lnTo>
                    <a:lnTo>
                      <a:pt x="288" y="273"/>
                    </a:lnTo>
                    <a:lnTo>
                      <a:pt x="286" y="271"/>
                    </a:lnTo>
                    <a:lnTo>
                      <a:pt x="278" y="273"/>
                    </a:lnTo>
                    <a:lnTo>
                      <a:pt x="268" y="281"/>
                    </a:lnTo>
                    <a:lnTo>
                      <a:pt x="260" y="279"/>
                    </a:lnTo>
                    <a:lnTo>
                      <a:pt x="258" y="283"/>
                    </a:lnTo>
                    <a:lnTo>
                      <a:pt x="252" y="285"/>
                    </a:lnTo>
                    <a:lnTo>
                      <a:pt x="250" y="287"/>
                    </a:lnTo>
                    <a:lnTo>
                      <a:pt x="250" y="291"/>
                    </a:lnTo>
                    <a:lnTo>
                      <a:pt x="240" y="305"/>
                    </a:lnTo>
                    <a:lnTo>
                      <a:pt x="242" y="305"/>
                    </a:lnTo>
                    <a:lnTo>
                      <a:pt x="240" y="309"/>
                    </a:lnTo>
                    <a:lnTo>
                      <a:pt x="236" y="311"/>
                    </a:lnTo>
                    <a:lnTo>
                      <a:pt x="232" y="311"/>
                    </a:lnTo>
                    <a:lnTo>
                      <a:pt x="228" y="313"/>
                    </a:lnTo>
                    <a:lnTo>
                      <a:pt x="224" y="325"/>
                    </a:lnTo>
                    <a:lnTo>
                      <a:pt x="222" y="333"/>
                    </a:lnTo>
                    <a:lnTo>
                      <a:pt x="224" y="337"/>
                    </a:lnTo>
                    <a:lnTo>
                      <a:pt x="224" y="341"/>
                    </a:lnTo>
                    <a:lnTo>
                      <a:pt x="120" y="339"/>
                    </a:lnTo>
                    <a:lnTo>
                      <a:pt x="122" y="277"/>
                    </a:lnTo>
                    <a:lnTo>
                      <a:pt x="0" y="277"/>
                    </a:lnTo>
                    <a:lnTo>
                      <a:pt x="0" y="215"/>
                    </a:lnTo>
                    <a:lnTo>
                      <a:pt x="4" y="211"/>
                    </a:lnTo>
                    <a:lnTo>
                      <a:pt x="8" y="210"/>
                    </a:lnTo>
                    <a:lnTo>
                      <a:pt x="12" y="211"/>
                    </a:lnTo>
                    <a:lnTo>
                      <a:pt x="18" y="211"/>
                    </a:lnTo>
                    <a:lnTo>
                      <a:pt x="22" y="213"/>
                    </a:lnTo>
                    <a:lnTo>
                      <a:pt x="26" y="217"/>
                    </a:lnTo>
                    <a:lnTo>
                      <a:pt x="28" y="213"/>
                    </a:lnTo>
                    <a:lnTo>
                      <a:pt x="32" y="211"/>
                    </a:lnTo>
                    <a:lnTo>
                      <a:pt x="36" y="210"/>
                    </a:lnTo>
                    <a:lnTo>
                      <a:pt x="38" y="204"/>
                    </a:lnTo>
                    <a:lnTo>
                      <a:pt x="42" y="202"/>
                    </a:lnTo>
                    <a:lnTo>
                      <a:pt x="48" y="198"/>
                    </a:lnTo>
                    <a:lnTo>
                      <a:pt x="56" y="196"/>
                    </a:lnTo>
                    <a:lnTo>
                      <a:pt x="60" y="192"/>
                    </a:lnTo>
                    <a:lnTo>
                      <a:pt x="64" y="194"/>
                    </a:lnTo>
                    <a:lnTo>
                      <a:pt x="68" y="194"/>
                    </a:lnTo>
                    <a:lnTo>
                      <a:pt x="70" y="190"/>
                    </a:lnTo>
                    <a:lnTo>
                      <a:pt x="72" y="186"/>
                    </a:lnTo>
                    <a:lnTo>
                      <a:pt x="74" y="182"/>
                    </a:lnTo>
                    <a:lnTo>
                      <a:pt x="80" y="178"/>
                    </a:lnTo>
                    <a:lnTo>
                      <a:pt x="82" y="176"/>
                    </a:lnTo>
                    <a:lnTo>
                      <a:pt x="82" y="170"/>
                    </a:lnTo>
                    <a:lnTo>
                      <a:pt x="86" y="168"/>
                    </a:lnTo>
                    <a:lnTo>
                      <a:pt x="90" y="166"/>
                    </a:lnTo>
                    <a:lnTo>
                      <a:pt x="94" y="168"/>
                    </a:lnTo>
                    <a:lnTo>
                      <a:pt x="96" y="170"/>
                    </a:lnTo>
                    <a:lnTo>
                      <a:pt x="98" y="164"/>
                    </a:lnTo>
                    <a:lnTo>
                      <a:pt x="100" y="158"/>
                    </a:lnTo>
                    <a:lnTo>
                      <a:pt x="102" y="156"/>
                    </a:lnTo>
                    <a:lnTo>
                      <a:pt x="108" y="158"/>
                    </a:lnTo>
                    <a:lnTo>
                      <a:pt x="114" y="156"/>
                    </a:lnTo>
                    <a:lnTo>
                      <a:pt x="120" y="158"/>
                    </a:lnTo>
                    <a:lnTo>
                      <a:pt x="126" y="154"/>
                    </a:lnTo>
                    <a:lnTo>
                      <a:pt x="134" y="154"/>
                    </a:lnTo>
                    <a:lnTo>
                      <a:pt x="136" y="156"/>
                    </a:lnTo>
                    <a:lnTo>
                      <a:pt x="140" y="156"/>
                    </a:lnTo>
                    <a:lnTo>
                      <a:pt x="146" y="154"/>
                    </a:lnTo>
                    <a:lnTo>
                      <a:pt x="158" y="142"/>
                    </a:lnTo>
                    <a:lnTo>
                      <a:pt x="162" y="142"/>
                    </a:lnTo>
                    <a:lnTo>
                      <a:pt x="172" y="142"/>
                    </a:lnTo>
                    <a:lnTo>
                      <a:pt x="174" y="138"/>
                    </a:lnTo>
                    <a:lnTo>
                      <a:pt x="184" y="134"/>
                    </a:lnTo>
                    <a:lnTo>
                      <a:pt x="184" y="130"/>
                    </a:lnTo>
                    <a:lnTo>
                      <a:pt x="188" y="128"/>
                    </a:lnTo>
                    <a:lnTo>
                      <a:pt x="192" y="126"/>
                    </a:lnTo>
                    <a:lnTo>
                      <a:pt x="200" y="126"/>
                    </a:lnTo>
                    <a:lnTo>
                      <a:pt x="204" y="128"/>
                    </a:lnTo>
                    <a:lnTo>
                      <a:pt x="208" y="128"/>
                    </a:lnTo>
                    <a:lnTo>
                      <a:pt x="212" y="124"/>
                    </a:lnTo>
                    <a:lnTo>
                      <a:pt x="214" y="118"/>
                    </a:lnTo>
                    <a:lnTo>
                      <a:pt x="218" y="114"/>
                    </a:lnTo>
                    <a:lnTo>
                      <a:pt x="222" y="108"/>
                    </a:lnTo>
                    <a:lnTo>
                      <a:pt x="226" y="108"/>
                    </a:lnTo>
                    <a:lnTo>
                      <a:pt x="232" y="104"/>
                    </a:lnTo>
                    <a:lnTo>
                      <a:pt x="236" y="104"/>
                    </a:lnTo>
                    <a:lnTo>
                      <a:pt x="240" y="98"/>
                    </a:lnTo>
                    <a:lnTo>
                      <a:pt x="242" y="90"/>
                    </a:lnTo>
                    <a:lnTo>
                      <a:pt x="246" y="88"/>
                    </a:lnTo>
                    <a:lnTo>
                      <a:pt x="246" y="82"/>
                    </a:lnTo>
                    <a:lnTo>
                      <a:pt x="244" y="80"/>
                    </a:lnTo>
                    <a:lnTo>
                      <a:pt x="246" y="74"/>
                    </a:lnTo>
                    <a:lnTo>
                      <a:pt x="250" y="70"/>
                    </a:lnTo>
                    <a:lnTo>
                      <a:pt x="252" y="62"/>
                    </a:lnTo>
                    <a:lnTo>
                      <a:pt x="254" y="58"/>
                    </a:lnTo>
                    <a:lnTo>
                      <a:pt x="254" y="46"/>
                    </a:lnTo>
                    <a:lnTo>
                      <a:pt x="254" y="40"/>
                    </a:lnTo>
                    <a:lnTo>
                      <a:pt x="256" y="36"/>
                    </a:lnTo>
                    <a:lnTo>
                      <a:pt x="260" y="36"/>
                    </a:lnTo>
                    <a:lnTo>
                      <a:pt x="264" y="36"/>
                    </a:lnTo>
                    <a:lnTo>
                      <a:pt x="268" y="32"/>
                    </a:lnTo>
                    <a:lnTo>
                      <a:pt x="272" y="26"/>
                    </a:lnTo>
                    <a:lnTo>
                      <a:pt x="274" y="18"/>
                    </a:lnTo>
                    <a:lnTo>
                      <a:pt x="276" y="12"/>
                    </a:lnTo>
                    <a:lnTo>
                      <a:pt x="280" y="10"/>
                    </a:lnTo>
                    <a:lnTo>
                      <a:pt x="284" y="4"/>
                    </a:lnTo>
                    <a:lnTo>
                      <a:pt x="362" y="4"/>
                    </a:lnTo>
                    <a:lnTo>
                      <a:pt x="360" y="0"/>
                    </a:lnTo>
                    <a:lnTo>
                      <a:pt x="424" y="0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7" name="Freeform 52"/>
              <p:cNvSpPr>
                <a:spLocks/>
              </p:cNvSpPr>
              <p:nvPr/>
            </p:nvSpPr>
            <p:spPr bwMode="auto">
              <a:xfrm>
                <a:off x="2932" y="2124"/>
                <a:ext cx="272" cy="293"/>
              </a:xfrm>
              <a:custGeom>
                <a:avLst/>
                <a:gdLst>
                  <a:gd name="T0" fmla="*/ 0 w 272"/>
                  <a:gd name="T1" fmla="*/ 36 h 293"/>
                  <a:gd name="T2" fmla="*/ 2 w 272"/>
                  <a:gd name="T3" fmla="*/ 28 h 293"/>
                  <a:gd name="T4" fmla="*/ 8 w 272"/>
                  <a:gd name="T5" fmla="*/ 26 h 293"/>
                  <a:gd name="T6" fmla="*/ 28 w 272"/>
                  <a:gd name="T7" fmla="*/ 4 h 293"/>
                  <a:gd name="T8" fmla="*/ 32 w 272"/>
                  <a:gd name="T9" fmla="*/ 0 h 293"/>
                  <a:gd name="T10" fmla="*/ 32 w 272"/>
                  <a:gd name="T11" fmla="*/ 41 h 293"/>
                  <a:gd name="T12" fmla="*/ 272 w 272"/>
                  <a:gd name="T13" fmla="*/ 41 h 293"/>
                  <a:gd name="T14" fmla="*/ 272 w 272"/>
                  <a:gd name="T15" fmla="*/ 291 h 293"/>
                  <a:gd name="T16" fmla="*/ 32 w 272"/>
                  <a:gd name="T17" fmla="*/ 293 h 293"/>
                  <a:gd name="T18" fmla="*/ 32 w 272"/>
                  <a:gd name="T19" fmla="*/ 195 h 293"/>
                  <a:gd name="T20" fmla="*/ 0 w 272"/>
                  <a:gd name="T21" fmla="*/ 36 h 293"/>
                  <a:gd name="T22" fmla="*/ 0 w 272"/>
                  <a:gd name="T23" fmla="*/ 36 h 293"/>
                  <a:gd name="T24" fmla="*/ 0 w 272"/>
                  <a:gd name="T25" fmla="*/ 36 h 29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2" h="293">
                    <a:moveTo>
                      <a:pt x="0" y="36"/>
                    </a:moveTo>
                    <a:lnTo>
                      <a:pt x="2" y="28"/>
                    </a:lnTo>
                    <a:lnTo>
                      <a:pt x="8" y="26"/>
                    </a:lnTo>
                    <a:lnTo>
                      <a:pt x="28" y="4"/>
                    </a:lnTo>
                    <a:lnTo>
                      <a:pt x="32" y="0"/>
                    </a:lnTo>
                    <a:lnTo>
                      <a:pt x="32" y="41"/>
                    </a:lnTo>
                    <a:lnTo>
                      <a:pt x="272" y="41"/>
                    </a:lnTo>
                    <a:lnTo>
                      <a:pt x="272" y="291"/>
                    </a:lnTo>
                    <a:lnTo>
                      <a:pt x="32" y="293"/>
                    </a:lnTo>
                    <a:lnTo>
                      <a:pt x="32" y="195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8" name="Freeform 53"/>
              <p:cNvSpPr>
                <a:spLocks/>
              </p:cNvSpPr>
              <p:nvPr/>
            </p:nvSpPr>
            <p:spPr bwMode="auto">
              <a:xfrm>
                <a:off x="2113" y="2136"/>
                <a:ext cx="365" cy="379"/>
              </a:xfrm>
              <a:custGeom>
                <a:avLst/>
                <a:gdLst>
                  <a:gd name="T0" fmla="*/ 154 w 365"/>
                  <a:gd name="T1" fmla="*/ 121 h 379"/>
                  <a:gd name="T2" fmla="*/ 186 w 365"/>
                  <a:gd name="T3" fmla="*/ 121 h 379"/>
                  <a:gd name="T4" fmla="*/ 245 w 365"/>
                  <a:gd name="T5" fmla="*/ 29 h 379"/>
                  <a:gd name="T6" fmla="*/ 255 w 365"/>
                  <a:gd name="T7" fmla="*/ 33 h 379"/>
                  <a:gd name="T8" fmla="*/ 263 w 365"/>
                  <a:gd name="T9" fmla="*/ 37 h 379"/>
                  <a:gd name="T10" fmla="*/ 261 w 365"/>
                  <a:gd name="T11" fmla="*/ 24 h 379"/>
                  <a:gd name="T12" fmla="*/ 265 w 365"/>
                  <a:gd name="T13" fmla="*/ 20 h 379"/>
                  <a:gd name="T14" fmla="*/ 269 w 365"/>
                  <a:gd name="T15" fmla="*/ 4 h 379"/>
                  <a:gd name="T16" fmla="*/ 307 w 365"/>
                  <a:gd name="T17" fmla="*/ 49 h 379"/>
                  <a:gd name="T18" fmla="*/ 355 w 365"/>
                  <a:gd name="T19" fmla="*/ 81 h 379"/>
                  <a:gd name="T20" fmla="*/ 339 w 365"/>
                  <a:gd name="T21" fmla="*/ 113 h 379"/>
                  <a:gd name="T22" fmla="*/ 337 w 365"/>
                  <a:gd name="T23" fmla="*/ 139 h 379"/>
                  <a:gd name="T24" fmla="*/ 317 w 365"/>
                  <a:gd name="T25" fmla="*/ 177 h 379"/>
                  <a:gd name="T26" fmla="*/ 301 w 365"/>
                  <a:gd name="T27" fmla="*/ 189 h 379"/>
                  <a:gd name="T28" fmla="*/ 279 w 365"/>
                  <a:gd name="T29" fmla="*/ 203 h 379"/>
                  <a:gd name="T30" fmla="*/ 269 w 365"/>
                  <a:gd name="T31" fmla="*/ 247 h 379"/>
                  <a:gd name="T32" fmla="*/ 257 w 365"/>
                  <a:gd name="T33" fmla="*/ 283 h 379"/>
                  <a:gd name="T34" fmla="*/ 247 w 365"/>
                  <a:gd name="T35" fmla="*/ 293 h 379"/>
                  <a:gd name="T36" fmla="*/ 226 w 365"/>
                  <a:gd name="T37" fmla="*/ 309 h 379"/>
                  <a:gd name="T38" fmla="*/ 230 w 365"/>
                  <a:gd name="T39" fmla="*/ 327 h 379"/>
                  <a:gd name="T40" fmla="*/ 212 w 365"/>
                  <a:gd name="T41" fmla="*/ 339 h 379"/>
                  <a:gd name="T42" fmla="*/ 200 w 365"/>
                  <a:gd name="T43" fmla="*/ 323 h 379"/>
                  <a:gd name="T44" fmla="*/ 188 w 365"/>
                  <a:gd name="T45" fmla="*/ 335 h 379"/>
                  <a:gd name="T46" fmla="*/ 182 w 365"/>
                  <a:gd name="T47" fmla="*/ 351 h 379"/>
                  <a:gd name="T48" fmla="*/ 170 w 365"/>
                  <a:gd name="T49" fmla="*/ 351 h 379"/>
                  <a:gd name="T50" fmla="*/ 152 w 365"/>
                  <a:gd name="T51" fmla="*/ 355 h 379"/>
                  <a:gd name="T52" fmla="*/ 142 w 365"/>
                  <a:gd name="T53" fmla="*/ 379 h 379"/>
                  <a:gd name="T54" fmla="*/ 120 w 365"/>
                  <a:gd name="T55" fmla="*/ 367 h 379"/>
                  <a:gd name="T56" fmla="*/ 86 w 365"/>
                  <a:gd name="T57" fmla="*/ 349 h 379"/>
                  <a:gd name="T58" fmla="*/ 104 w 365"/>
                  <a:gd name="T59" fmla="*/ 329 h 379"/>
                  <a:gd name="T60" fmla="*/ 82 w 365"/>
                  <a:gd name="T61" fmla="*/ 315 h 379"/>
                  <a:gd name="T62" fmla="*/ 76 w 365"/>
                  <a:gd name="T63" fmla="*/ 329 h 379"/>
                  <a:gd name="T64" fmla="*/ 48 w 365"/>
                  <a:gd name="T65" fmla="*/ 337 h 379"/>
                  <a:gd name="T66" fmla="*/ 30 w 365"/>
                  <a:gd name="T67" fmla="*/ 347 h 379"/>
                  <a:gd name="T68" fmla="*/ 4 w 365"/>
                  <a:gd name="T69" fmla="*/ 337 h 379"/>
                  <a:gd name="T70" fmla="*/ 14 w 365"/>
                  <a:gd name="T71" fmla="*/ 291 h 379"/>
                  <a:gd name="T72" fmla="*/ 40 w 365"/>
                  <a:gd name="T73" fmla="*/ 289 h 379"/>
                  <a:gd name="T74" fmla="*/ 68 w 365"/>
                  <a:gd name="T75" fmla="*/ 281 h 379"/>
                  <a:gd name="T76" fmla="*/ 78 w 365"/>
                  <a:gd name="T77" fmla="*/ 267 h 379"/>
                  <a:gd name="T78" fmla="*/ 102 w 365"/>
                  <a:gd name="T79" fmla="*/ 291 h 379"/>
                  <a:gd name="T80" fmla="*/ 114 w 365"/>
                  <a:gd name="T81" fmla="*/ 287 h 379"/>
                  <a:gd name="T82" fmla="*/ 114 w 365"/>
                  <a:gd name="T83" fmla="*/ 241 h 379"/>
                  <a:gd name="T84" fmla="*/ 128 w 365"/>
                  <a:gd name="T85" fmla="*/ 229 h 379"/>
                  <a:gd name="T86" fmla="*/ 142 w 365"/>
                  <a:gd name="T87" fmla="*/ 231 h 379"/>
                  <a:gd name="T88" fmla="*/ 164 w 365"/>
                  <a:gd name="T89" fmla="*/ 199 h 379"/>
                  <a:gd name="T90" fmla="*/ 172 w 365"/>
                  <a:gd name="T91" fmla="*/ 171 h 379"/>
                  <a:gd name="T92" fmla="*/ 150 w 365"/>
                  <a:gd name="T93" fmla="*/ 197 h 379"/>
                  <a:gd name="T94" fmla="*/ 100 w 365"/>
                  <a:gd name="T95" fmla="*/ 177 h 379"/>
                  <a:gd name="T96" fmla="*/ 120 w 365"/>
                  <a:gd name="T97" fmla="*/ 145 h 379"/>
                  <a:gd name="T98" fmla="*/ 114 w 365"/>
                  <a:gd name="T99" fmla="*/ 119 h 379"/>
                  <a:gd name="T100" fmla="*/ 68 w 365"/>
                  <a:gd name="T101" fmla="*/ 125 h 379"/>
                  <a:gd name="T102" fmla="*/ 36 w 365"/>
                  <a:gd name="T103" fmla="*/ 79 h 379"/>
                  <a:gd name="T104" fmla="*/ 52 w 365"/>
                  <a:gd name="T105" fmla="*/ 49 h 379"/>
                  <a:gd name="T106" fmla="*/ 92 w 365"/>
                  <a:gd name="T107" fmla="*/ 93 h 379"/>
                  <a:gd name="T108" fmla="*/ 112 w 365"/>
                  <a:gd name="T109" fmla="*/ 87 h 379"/>
                  <a:gd name="T110" fmla="*/ 70 w 365"/>
                  <a:gd name="T111" fmla="*/ 59 h 379"/>
                  <a:gd name="T112" fmla="*/ 80 w 365"/>
                  <a:gd name="T113" fmla="*/ 29 h 37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65" h="379">
                    <a:moveTo>
                      <a:pt x="80" y="29"/>
                    </a:moveTo>
                    <a:lnTo>
                      <a:pt x="126" y="29"/>
                    </a:lnTo>
                    <a:lnTo>
                      <a:pt x="126" y="147"/>
                    </a:lnTo>
                    <a:lnTo>
                      <a:pt x="132" y="123"/>
                    </a:lnTo>
                    <a:lnTo>
                      <a:pt x="138" y="119"/>
                    </a:lnTo>
                    <a:lnTo>
                      <a:pt x="142" y="117"/>
                    </a:lnTo>
                    <a:lnTo>
                      <a:pt x="154" y="121"/>
                    </a:lnTo>
                    <a:lnTo>
                      <a:pt x="160" y="119"/>
                    </a:lnTo>
                    <a:lnTo>
                      <a:pt x="166" y="117"/>
                    </a:lnTo>
                    <a:lnTo>
                      <a:pt x="172" y="123"/>
                    </a:lnTo>
                    <a:lnTo>
                      <a:pt x="176" y="121"/>
                    </a:lnTo>
                    <a:lnTo>
                      <a:pt x="180" y="119"/>
                    </a:lnTo>
                    <a:lnTo>
                      <a:pt x="182" y="121"/>
                    </a:lnTo>
                    <a:lnTo>
                      <a:pt x="186" y="121"/>
                    </a:lnTo>
                    <a:lnTo>
                      <a:pt x="186" y="29"/>
                    </a:lnTo>
                    <a:lnTo>
                      <a:pt x="240" y="31"/>
                    </a:lnTo>
                    <a:lnTo>
                      <a:pt x="241" y="29"/>
                    </a:lnTo>
                    <a:lnTo>
                      <a:pt x="243" y="29"/>
                    </a:lnTo>
                    <a:lnTo>
                      <a:pt x="245" y="29"/>
                    </a:lnTo>
                    <a:lnTo>
                      <a:pt x="245" y="31"/>
                    </a:lnTo>
                    <a:lnTo>
                      <a:pt x="247" y="31"/>
                    </a:lnTo>
                    <a:lnTo>
                      <a:pt x="249" y="33"/>
                    </a:lnTo>
                    <a:lnTo>
                      <a:pt x="251" y="33"/>
                    </a:lnTo>
                    <a:lnTo>
                      <a:pt x="253" y="33"/>
                    </a:lnTo>
                    <a:lnTo>
                      <a:pt x="255" y="33"/>
                    </a:lnTo>
                    <a:lnTo>
                      <a:pt x="257" y="33"/>
                    </a:lnTo>
                    <a:lnTo>
                      <a:pt x="259" y="35"/>
                    </a:lnTo>
                    <a:lnTo>
                      <a:pt x="261" y="37"/>
                    </a:lnTo>
                    <a:lnTo>
                      <a:pt x="263" y="37"/>
                    </a:lnTo>
                    <a:lnTo>
                      <a:pt x="265" y="33"/>
                    </a:lnTo>
                    <a:lnTo>
                      <a:pt x="265" y="31"/>
                    </a:lnTo>
                    <a:lnTo>
                      <a:pt x="265" y="27"/>
                    </a:lnTo>
                    <a:lnTo>
                      <a:pt x="263" y="25"/>
                    </a:lnTo>
                    <a:lnTo>
                      <a:pt x="261" y="25"/>
                    </a:lnTo>
                    <a:lnTo>
                      <a:pt x="261" y="24"/>
                    </a:lnTo>
                    <a:lnTo>
                      <a:pt x="261" y="22"/>
                    </a:lnTo>
                    <a:lnTo>
                      <a:pt x="263" y="22"/>
                    </a:lnTo>
                    <a:lnTo>
                      <a:pt x="263" y="20"/>
                    </a:lnTo>
                    <a:lnTo>
                      <a:pt x="265" y="20"/>
                    </a:lnTo>
                    <a:lnTo>
                      <a:pt x="267" y="18"/>
                    </a:lnTo>
                    <a:lnTo>
                      <a:pt x="267" y="16"/>
                    </a:lnTo>
                    <a:lnTo>
                      <a:pt x="267" y="14"/>
                    </a:lnTo>
                    <a:lnTo>
                      <a:pt x="269" y="12"/>
                    </a:lnTo>
                    <a:lnTo>
                      <a:pt x="269" y="10"/>
                    </a:lnTo>
                    <a:lnTo>
                      <a:pt x="269" y="4"/>
                    </a:lnTo>
                    <a:lnTo>
                      <a:pt x="271" y="4"/>
                    </a:lnTo>
                    <a:lnTo>
                      <a:pt x="269" y="4"/>
                    </a:lnTo>
                    <a:lnTo>
                      <a:pt x="267" y="0"/>
                    </a:lnTo>
                    <a:lnTo>
                      <a:pt x="287" y="0"/>
                    </a:lnTo>
                    <a:lnTo>
                      <a:pt x="287" y="20"/>
                    </a:lnTo>
                    <a:lnTo>
                      <a:pt x="307" y="22"/>
                    </a:lnTo>
                    <a:lnTo>
                      <a:pt x="307" y="49"/>
                    </a:lnTo>
                    <a:lnTo>
                      <a:pt x="345" y="51"/>
                    </a:lnTo>
                    <a:lnTo>
                      <a:pt x="347" y="61"/>
                    </a:lnTo>
                    <a:lnTo>
                      <a:pt x="365" y="61"/>
                    </a:lnTo>
                    <a:lnTo>
                      <a:pt x="365" y="77"/>
                    </a:lnTo>
                    <a:lnTo>
                      <a:pt x="361" y="79"/>
                    </a:lnTo>
                    <a:lnTo>
                      <a:pt x="357" y="79"/>
                    </a:lnTo>
                    <a:lnTo>
                      <a:pt x="355" y="81"/>
                    </a:lnTo>
                    <a:lnTo>
                      <a:pt x="351" y="83"/>
                    </a:lnTo>
                    <a:lnTo>
                      <a:pt x="349" y="87"/>
                    </a:lnTo>
                    <a:lnTo>
                      <a:pt x="345" y="89"/>
                    </a:lnTo>
                    <a:lnTo>
                      <a:pt x="345" y="93"/>
                    </a:lnTo>
                    <a:lnTo>
                      <a:pt x="339" y="95"/>
                    </a:lnTo>
                    <a:lnTo>
                      <a:pt x="337" y="97"/>
                    </a:lnTo>
                    <a:lnTo>
                      <a:pt x="339" y="113"/>
                    </a:lnTo>
                    <a:lnTo>
                      <a:pt x="341" y="119"/>
                    </a:lnTo>
                    <a:lnTo>
                      <a:pt x="345" y="121"/>
                    </a:lnTo>
                    <a:lnTo>
                      <a:pt x="347" y="123"/>
                    </a:lnTo>
                    <a:lnTo>
                      <a:pt x="345" y="125"/>
                    </a:lnTo>
                    <a:lnTo>
                      <a:pt x="339" y="129"/>
                    </a:lnTo>
                    <a:lnTo>
                      <a:pt x="339" y="133"/>
                    </a:lnTo>
                    <a:lnTo>
                      <a:pt x="337" y="139"/>
                    </a:lnTo>
                    <a:lnTo>
                      <a:pt x="333" y="143"/>
                    </a:lnTo>
                    <a:lnTo>
                      <a:pt x="331" y="149"/>
                    </a:lnTo>
                    <a:lnTo>
                      <a:pt x="323" y="159"/>
                    </a:lnTo>
                    <a:lnTo>
                      <a:pt x="325" y="165"/>
                    </a:lnTo>
                    <a:lnTo>
                      <a:pt x="321" y="169"/>
                    </a:lnTo>
                    <a:lnTo>
                      <a:pt x="319" y="173"/>
                    </a:lnTo>
                    <a:lnTo>
                      <a:pt x="317" y="177"/>
                    </a:lnTo>
                    <a:lnTo>
                      <a:pt x="321" y="183"/>
                    </a:lnTo>
                    <a:lnTo>
                      <a:pt x="321" y="191"/>
                    </a:lnTo>
                    <a:lnTo>
                      <a:pt x="321" y="195"/>
                    </a:lnTo>
                    <a:lnTo>
                      <a:pt x="319" y="195"/>
                    </a:lnTo>
                    <a:lnTo>
                      <a:pt x="315" y="193"/>
                    </a:lnTo>
                    <a:lnTo>
                      <a:pt x="307" y="191"/>
                    </a:lnTo>
                    <a:lnTo>
                      <a:pt x="301" y="189"/>
                    </a:lnTo>
                    <a:lnTo>
                      <a:pt x="289" y="185"/>
                    </a:lnTo>
                    <a:lnTo>
                      <a:pt x="283" y="185"/>
                    </a:lnTo>
                    <a:lnTo>
                      <a:pt x="281" y="191"/>
                    </a:lnTo>
                    <a:lnTo>
                      <a:pt x="277" y="191"/>
                    </a:lnTo>
                    <a:lnTo>
                      <a:pt x="277" y="195"/>
                    </a:lnTo>
                    <a:lnTo>
                      <a:pt x="279" y="197"/>
                    </a:lnTo>
                    <a:lnTo>
                      <a:pt x="279" y="203"/>
                    </a:lnTo>
                    <a:lnTo>
                      <a:pt x="279" y="209"/>
                    </a:lnTo>
                    <a:lnTo>
                      <a:pt x="279" y="215"/>
                    </a:lnTo>
                    <a:lnTo>
                      <a:pt x="281" y="219"/>
                    </a:lnTo>
                    <a:lnTo>
                      <a:pt x="281" y="227"/>
                    </a:lnTo>
                    <a:lnTo>
                      <a:pt x="279" y="233"/>
                    </a:lnTo>
                    <a:lnTo>
                      <a:pt x="269" y="241"/>
                    </a:lnTo>
                    <a:lnTo>
                      <a:pt x="269" y="247"/>
                    </a:lnTo>
                    <a:lnTo>
                      <a:pt x="271" y="255"/>
                    </a:lnTo>
                    <a:lnTo>
                      <a:pt x="267" y="261"/>
                    </a:lnTo>
                    <a:lnTo>
                      <a:pt x="263" y="267"/>
                    </a:lnTo>
                    <a:lnTo>
                      <a:pt x="263" y="271"/>
                    </a:lnTo>
                    <a:lnTo>
                      <a:pt x="263" y="277"/>
                    </a:lnTo>
                    <a:lnTo>
                      <a:pt x="261" y="277"/>
                    </a:lnTo>
                    <a:lnTo>
                      <a:pt x="257" y="283"/>
                    </a:lnTo>
                    <a:lnTo>
                      <a:pt x="259" y="283"/>
                    </a:lnTo>
                    <a:lnTo>
                      <a:pt x="259" y="287"/>
                    </a:lnTo>
                    <a:lnTo>
                      <a:pt x="259" y="291"/>
                    </a:lnTo>
                    <a:lnTo>
                      <a:pt x="255" y="291"/>
                    </a:lnTo>
                    <a:lnTo>
                      <a:pt x="251" y="291"/>
                    </a:lnTo>
                    <a:lnTo>
                      <a:pt x="249" y="291"/>
                    </a:lnTo>
                    <a:lnTo>
                      <a:pt x="247" y="293"/>
                    </a:lnTo>
                    <a:lnTo>
                      <a:pt x="249" y="297"/>
                    </a:lnTo>
                    <a:lnTo>
                      <a:pt x="245" y="299"/>
                    </a:lnTo>
                    <a:lnTo>
                      <a:pt x="243" y="299"/>
                    </a:lnTo>
                    <a:lnTo>
                      <a:pt x="241" y="301"/>
                    </a:lnTo>
                    <a:lnTo>
                      <a:pt x="238" y="299"/>
                    </a:lnTo>
                    <a:lnTo>
                      <a:pt x="234" y="301"/>
                    </a:lnTo>
                    <a:lnTo>
                      <a:pt x="226" y="309"/>
                    </a:lnTo>
                    <a:lnTo>
                      <a:pt x="230" y="313"/>
                    </a:lnTo>
                    <a:lnTo>
                      <a:pt x="234" y="315"/>
                    </a:lnTo>
                    <a:lnTo>
                      <a:pt x="236" y="319"/>
                    </a:lnTo>
                    <a:lnTo>
                      <a:pt x="238" y="319"/>
                    </a:lnTo>
                    <a:lnTo>
                      <a:pt x="238" y="327"/>
                    </a:lnTo>
                    <a:lnTo>
                      <a:pt x="236" y="325"/>
                    </a:lnTo>
                    <a:lnTo>
                      <a:pt x="230" y="327"/>
                    </a:lnTo>
                    <a:lnTo>
                      <a:pt x="226" y="327"/>
                    </a:lnTo>
                    <a:lnTo>
                      <a:pt x="222" y="329"/>
                    </a:lnTo>
                    <a:lnTo>
                      <a:pt x="218" y="327"/>
                    </a:lnTo>
                    <a:lnTo>
                      <a:pt x="216" y="327"/>
                    </a:lnTo>
                    <a:lnTo>
                      <a:pt x="214" y="333"/>
                    </a:lnTo>
                    <a:lnTo>
                      <a:pt x="212" y="337"/>
                    </a:lnTo>
                    <a:lnTo>
                      <a:pt x="212" y="339"/>
                    </a:lnTo>
                    <a:lnTo>
                      <a:pt x="208" y="339"/>
                    </a:lnTo>
                    <a:lnTo>
                      <a:pt x="204" y="333"/>
                    </a:lnTo>
                    <a:lnTo>
                      <a:pt x="204" y="331"/>
                    </a:lnTo>
                    <a:lnTo>
                      <a:pt x="208" y="327"/>
                    </a:lnTo>
                    <a:lnTo>
                      <a:pt x="208" y="325"/>
                    </a:lnTo>
                    <a:lnTo>
                      <a:pt x="202" y="325"/>
                    </a:lnTo>
                    <a:lnTo>
                      <a:pt x="200" y="323"/>
                    </a:lnTo>
                    <a:lnTo>
                      <a:pt x="194" y="321"/>
                    </a:lnTo>
                    <a:lnTo>
                      <a:pt x="192" y="323"/>
                    </a:lnTo>
                    <a:lnTo>
                      <a:pt x="192" y="327"/>
                    </a:lnTo>
                    <a:lnTo>
                      <a:pt x="192" y="329"/>
                    </a:lnTo>
                    <a:lnTo>
                      <a:pt x="190" y="329"/>
                    </a:lnTo>
                    <a:lnTo>
                      <a:pt x="188" y="333"/>
                    </a:lnTo>
                    <a:lnTo>
                      <a:pt x="188" y="335"/>
                    </a:lnTo>
                    <a:lnTo>
                      <a:pt x="192" y="337"/>
                    </a:lnTo>
                    <a:lnTo>
                      <a:pt x="194" y="335"/>
                    </a:lnTo>
                    <a:lnTo>
                      <a:pt x="196" y="337"/>
                    </a:lnTo>
                    <a:lnTo>
                      <a:pt x="194" y="345"/>
                    </a:lnTo>
                    <a:lnTo>
                      <a:pt x="190" y="347"/>
                    </a:lnTo>
                    <a:lnTo>
                      <a:pt x="186" y="349"/>
                    </a:lnTo>
                    <a:lnTo>
                      <a:pt x="182" y="351"/>
                    </a:lnTo>
                    <a:lnTo>
                      <a:pt x="178" y="349"/>
                    </a:lnTo>
                    <a:lnTo>
                      <a:pt x="178" y="347"/>
                    </a:lnTo>
                    <a:lnTo>
                      <a:pt x="176" y="349"/>
                    </a:lnTo>
                    <a:lnTo>
                      <a:pt x="174" y="351"/>
                    </a:lnTo>
                    <a:lnTo>
                      <a:pt x="174" y="353"/>
                    </a:lnTo>
                    <a:lnTo>
                      <a:pt x="172" y="353"/>
                    </a:lnTo>
                    <a:lnTo>
                      <a:pt x="170" y="351"/>
                    </a:lnTo>
                    <a:lnTo>
                      <a:pt x="166" y="347"/>
                    </a:lnTo>
                    <a:lnTo>
                      <a:pt x="162" y="343"/>
                    </a:lnTo>
                    <a:lnTo>
                      <a:pt x="158" y="343"/>
                    </a:lnTo>
                    <a:lnTo>
                      <a:pt x="156" y="347"/>
                    </a:lnTo>
                    <a:lnTo>
                      <a:pt x="154" y="351"/>
                    </a:lnTo>
                    <a:lnTo>
                      <a:pt x="152" y="351"/>
                    </a:lnTo>
                    <a:lnTo>
                      <a:pt x="152" y="355"/>
                    </a:lnTo>
                    <a:lnTo>
                      <a:pt x="150" y="359"/>
                    </a:lnTo>
                    <a:lnTo>
                      <a:pt x="152" y="363"/>
                    </a:lnTo>
                    <a:lnTo>
                      <a:pt x="154" y="367"/>
                    </a:lnTo>
                    <a:lnTo>
                      <a:pt x="154" y="369"/>
                    </a:lnTo>
                    <a:lnTo>
                      <a:pt x="152" y="375"/>
                    </a:lnTo>
                    <a:lnTo>
                      <a:pt x="150" y="379"/>
                    </a:lnTo>
                    <a:lnTo>
                      <a:pt x="142" y="379"/>
                    </a:lnTo>
                    <a:lnTo>
                      <a:pt x="140" y="375"/>
                    </a:lnTo>
                    <a:lnTo>
                      <a:pt x="134" y="373"/>
                    </a:lnTo>
                    <a:lnTo>
                      <a:pt x="132" y="373"/>
                    </a:lnTo>
                    <a:lnTo>
                      <a:pt x="130" y="375"/>
                    </a:lnTo>
                    <a:lnTo>
                      <a:pt x="128" y="371"/>
                    </a:lnTo>
                    <a:lnTo>
                      <a:pt x="124" y="369"/>
                    </a:lnTo>
                    <a:lnTo>
                      <a:pt x="120" y="367"/>
                    </a:lnTo>
                    <a:lnTo>
                      <a:pt x="116" y="365"/>
                    </a:lnTo>
                    <a:lnTo>
                      <a:pt x="108" y="365"/>
                    </a:lnTo>
                    <a:lnTo>
                      <a:pt x="102" y="363"/>
                    </a:lnTo>
                    <a:lnTo>
                      <a:pt x="100" y="361"/>
                    </a:lnTo>
                    <a:lnTo>
                      <a:pt x="92" y="357"/>
                    </a:lnTo>
                    <a:lnTo>
                      <a:pt x="86" y="355"/>
                    </a:lnTo>
                    <a:lnTo>
                      <a:pt x="86" y="349"/>
                    </a:lnTo>
                    <a:lnTo>
                      <a:pt x="88" y="349"/>
                    </a:lnTo>
                    <a:lnTo>
                      <a:pt x="92" y="347"/>
                    </a:lnTo>
                    <a:lnTo>
                      <a:pt x="96" y="345"/>
                    </a:lnTo>
                    <a:lnTo>
                      <a:pt x="100" y="343"/>
                    </a:lnTo>
                    <a:lnTo>
                      <a:pt x="102" y="341"/>
                    </a:lnTo>
                    <a:lnTo>
                      <a:pt x="102" y="337"/>
                    </a:lnTo>
                    <a:lnTo>
                      <a:pt x="104" y="329"/>
                    </a:lnTo>
                    <a:lnTo>
                      <a:pt x="104" y="321"/>
                    </a:lnTo>
                    <a:lnTo>
                      <a:pt x="100" y="321"/>
                    </a:lnTo>
                    <a:lnTo>
                      <a:pt x="96" y="321"/>
                    </a:lnTo>
                    <a:lnTo>
                      <a:pt x="88" y="321"/>
                    </a:lnTo>
                    <a:lnTo>
                      <a:pt x="86" y="319"/>
                    </a:lnTo>
                    <a:lnTo>
                      <a:pt x="84" y="317"/>
                    </a:lnTo>
                    <a:lnTo>
                      <a:pt x="82" y="315"/>
                    </a:lnTo>
                    <a:lnTo>
                      <a:pt x="70" y="309"/>
                    </a:lnTo>
                    <a:lnTo>
                      <a:pt x="70" y="311"/>
                    </a:lnTo>
                    <a:lnTo>
                      <a:pt x="70" y="315"/>
                    </a:lnTo>
                    <a:lnTo>
                      <a:pt x="70" y="317"/>
                    </a:lnTo>
                    <a:lnTo>
                      <a:pt x="74" y="321"/>
                    </a:lnTo>
                    <a:lnTo>
                      <a:pt x="76" y="325"/>
                    </a:lnTo>
                    <a:lnTo>
                      <a:pt x="76" y="329"/>
                    </a:lnTo>
                    <a:lnTo>
                      <a:pt x="74" y="337"/>
                    </a:lnTo>
                    <a:lnTo>
                      <a:pt x="74" y="341"/>
                    </a:lnTo>
                    <a:lnTo>
                      <a:pt x="70" y="339"/>
                    </a:lnTo>
                    <a:lnTo>
                      <a:pt x="66" y="337"/>
                    </a:lnTo>
                    <a:lnTo>
                      <a:pt x="54" y="335"/>
                    </a:lnTo>
                    <a:lnTo>
                      <a:pt x="48" y="337"/>
                    </a:lnTo>
                    <a:lnTo>
                      <a:pt x="46" y="339"/>
                    </a:lnTo>
                    <a:lnTo>
                      <a:pt x="46" y="341"/>
                    </a:lnTo>
                    <a:lnTo>
                      <a:pt x="44" y="343"/>
                    </a:lnTo>
                    <a:lnTo>
                      <a:pt x="44" y="345"/>
                    </a:lnTo>
                    <a:lnTo>
                      <a:pt x="40" y="347"/>
                    </a:lnTo>
                    <a:lnTo>
                      <a:pt x="36" y="347"/>
                    </a:lnTo>
                    <a:lnTo>
                      <a:pt x="30" y="347"/>
                    </a:lnTo>
                    <a:lnTo>
                      <a:pt x="20" y="345"/>
                    </a:lnTo>
                    <a:lnTo>
                      <a:pt x="16" y="343"/>
                    </a:lnTo>
                    <a:lnTo>
                      <a:pt x="14" y="341"/>
                    </a:lnTo>
                    <a:lnTo>
                      <a:pt x="12" y="341"/>
                    </a:lnTo>
                    <a:lnTo>
                      <a:pt x="8" y="341"/>
                    </a:lnTo>
                    <a:lnTo>
                      <a:pt x="6" y="339"/>
                    </a:lnTo>
                    <a:lnTo>
                      <a:pt x="4" y="337"/>
                    </a:lnTo>
                    <a:lnTo>
                      <a:pt x="2" y="329"/>
                    </a:lnTo>
                    <a:lnTo>
                      <a:pt x="0" y="325"/>
                    </a:lnTo>
                    <a:lnTo>
                      <a:pt x="2" y="321"/>
                    </a:lnTo>
                    <a:lnTo>
                      <a:pt x="6" y="301"/>
                    </a:lnTo>
                    <a:lnTo>
                      <a:pt x="8" y="297"/>
                    </a:lnTo>
                    <a:lnTo>
                      <a:pt x="10" y="295"/>
                    </a:lnTo>
                    <a:lnTo>
                      <a:pt x="14" y="291"/>
                    </a:lnTo>
                    <a:lnTo>
                      <a:pt x="26" y="285"/>
                    </a:lnTo>
                    <a:lnTo>
                      <a:pt x="28" y="285"/>
                    </a:lnTo>
                    <a:lnTo>
                      <a:pt x="32" y="285"/>
                    </a:lnTo>
                    <a:lnTo>
                      <a:pt x="34" y="287"/>
                    </a:lnTo>
                    <a:lnTo>
                      <a:pt x="36" y="289"/>
                    </a:lnTo>
                    <a:lnTo>
                      <a:pt x="38" y="289"/>
                    </a:lnTo>
                    <a:lnTo>
                      <a:pt x="40" y="289"/>
                    </a:lnTo>
                    <a:lnTo>
                      <a:pt x="48" y="279"/>
                    </a:lnTo>
                    <a:lnTo>
                      <a:pt x="52" y="277"/>
                    </a:lnTo>
                    <a:lnTo>
                      <a:pt x="54" y="277"/>
                    </a:lnTo>
                    <a:lnTo>
                      <a:pt x="56" y="275"/>
                    </a:lnTo>
                    <a:lnTo>
                      <a:pt x="60" y="277"/>
                    </a:lnTo>
                    <a:lnTo>
                      <a:pt x="66" y="281"/>
                    </a:lnTo>
                    <a:lnTo>
                      <a:pt x="68" y="281"/>
                    </a:lnTo>
                    <a:lnTo>
                      <a:pt x="70" y="281"/>
                    </a:lnTo>
                    <a:lnTo>
                      <a:pt x="70" y="279"/>
                    </a:lnTo>
                    <a:lnTo>
                      <a:pt x="72" y="275"/>
                    </a:lnTo>
                    <a:lnTo>
                      <a:pt x="72" y="273"/>
                    </a:lnTo>
                    <a:lnTo>
                      <a:pt x="76" y="267"/>
                    </a:lnTo>
                    <a:lnTo>
                      <a:pt x="78" y="267"/>
                    </a:lnTo>
                    <a:lnTo>
                      <a:pt x="82" y="267"/>
                    </a:lnTo>
                    <a:lnTo>
                      <a:pt x="96" y="275"/>
                    </a:lnTo>
                    <a:lnTo>
                      <a:pt x="98" y="277"/>
                    </a:lnTo>
                    <a:lnTo>
                      <a:pt x="98" y="281"/>
                    </a:lnTo>
                    <a:lnTo>
                      <a:pt x="100" y="285"/>
                    </a:lnTo>
                    <a:lnTo>
                      <a:pt x="100" y="289"/>
                    </a:lnTo>
                    <a:lnTo>
                      <a:pt x="102" y="291"/>
                    </a:lnTo>
                    <a:lnTo>
                      <a:pt x="102" y="293"/>
                    </a:lnTo>
                    <a:lnTo>
                      <a:pt x="104" y="295"/>
                    </a:lnTo>
                    <a:lnTo>
                      <a:pt x="106" y="295"/>
                    </a:lnTo>
                    <a:lnTo>
                      <a:pt x="108" y="293"/>
                    </a:lnTo>
                    <a:lnTo>
                      <a:pt x="112" y="291"/>
                    </a:lnTo>
                    <a:lnTo>
                      <a:pt x="114" y="287"/>
                    </a:lnTo>
                    <a:lnTo>
                      <a:pt x="116" y="283"/>
                    </a:lnTo>
                    <a:lnTo>
                      <a:pt x="114" y="269"/>
                    </a:lnTo>
                    <a:lnTo>
                      <a:pt x="116" y="261"/>
                    </a:lnTo>
                    <a:lnTo>
                      <a:pt x="118" y="257"/>
                    </a:lnTo>
                    <a:lnTo>
                      <a:pt x="118" y="255"/>
                    </a:lnTo>
                    <a:lnTo>
                      <a:pt x="116" y="245"/>
                    </a:lnTo>
                    <a:lnTo>
                      <a:pt x="114" y="241"/>
                    </a:lnTo>
                    <a:lnTo>
                      <a:pt x="114" y="235"/>
                    </a:lnTo>
                    <a:lnTo>
                      <a:pt x="116" y="231"/>
                    </a:lnTo>
                    <a:lnTo>
                      <a:pt x="118" y="229"/>
                    </a:lnTo>
                    <a:lnTo>
                      <a:pt x="120" y="227"/>
                    </a:lnTo>
                    <a:lnTo>
                      <a:pt x="124" y="227"/>
                    </a:lnTo>
                    <a:lnTo>
                      <a:pt x="126" y="227"/>
                    </a:lnTo>
                    <a:lnTo>
                      <a:pt x="128" y="229"/>
                    </a:lnTo>
                    <a:lnTo>
                      <a:pt x="130" y="233"/>
                    </a:lnTo>
                    <a:lnTo>
                      <a:pt x="132" y="235"/>
                    </a:lnTo>
                    <a:lnTo>
                      <a:pt x="134" y="237"/>
                    </a:lnTo>
                    <a:lnTo>
                      <a:pt x="136" y="235"/>
                    </a:lnTo>
                    <a:lnTo>
                      <a:pt x="136" y="233"/>
                    </a:lnTo>
                    <a:lnTo>
                      <a:pt x="140" y="233"/>
                    </a:lnTo>
                    <a:lnTo>
                      <a:pt x="142" y="231"/>
                    </a:lnTo>
                    <a:lnTo>
                      <a:pt x="152" y="223"/>
                    </a:lnTo>
                    <a:lnTo>
                      <a:pt x="158" y="215"/>
                    </a:lnTo>
                    <a:lnTo>
                      <a:pt x="160" y="213"/>
                    </a:lnTo>
                    <a:lnTo>
                      <a:pt x="162" y="209"/>
                    </a:lnTo>
                    <a:lnTo>
                      <a:pt x="162" y="207"/>
                    </a:lnTo>
                    <a:lnTo>
                      <a:pt x="164" y="203"/>
                    </a:lnTo>
                    <a:lnTo>
                      <a:pt x="164" y="199"/>
                    </a:lnTo>
                    <a:lnTo>
                      <a:pt x="166" y="197"/>
                    </a:lnTo>
                    <a:lnTo>
                      <a:pt x="172" y="185"/>
                    </a:lnTo>
                    <a:lnTo>
                      <a:pt x="176" y="177"/>
                    </a:lnTo>
                    <a:lnTo>
                      <a:pt x="176" y="175"/>
                    </a:lnTo>
                    <a:lnTo>
                      <a:pt x="176" y="173"/>
                    </a:lnTo>
                    <a:lnTo>
                      <a:pt x="174" y="171"/>
                    </a:lnTo>
                    <a:lnTo>
                      <a:pt x="172" y="171"/>
                    </a:lnTo>
                    <a:lnTo>
                      <a:pt x="170" y="173"/>
                    </a:lnTo>
                    <a:lnTo>
                      <a:pt x="168" y="175"/>
                    </a:lnTo>
                    <a:lnTo>
                      <a:pt x="168" y="179"/>
                    </a:lnTo>
                    <a:lnTo>
                      <a:pt x="166" y="183"/>
                    </a:lnTo>
                    <a:lnTo>
                      <a:pt x="160" y="193"/>
                    </a:lnTo>
                    <a:lnTo>
                      <a:pt x="156" y="195"/>
                    </a:lnTo>
                    <a:lnTo>
                      <a:pt x="150" y="197"/>
                    </a:lnTo>
                    <a:lnTo>
                      <a:pt x="142" y="193"/>
                    </a:lnTo>
                    <a:lnTo>
                      <a:pt x="138" y="193"/>
                    </a:lnTo>
                    <a:lnTo>
                      <a:pt x="134" y="193"/>
                    </a:lnTo>
                    <a:lnTo>
                      <a:pt x="108" y="187"/>
                    </a:lnTo>
                    <a:lnTo>
                      <a:pt x="104" y="185"/>
                    </a:lnTo>
                    <a:lnTo>
                      <a:pt x="100" y="183"/>
                    </a:lnTo>
                    <a:lnTo>
                      <a:pt x="100" y="177"/>
                    </a:lnTo>
                    <a:lnTo>
                      <a:pt x="100" y="175"/>
                    </a:lnTo>
                    <a:lnTo>
                      <a:pt x="100" y="171"/>
                    </a:lnTo>
                    <a:lnTo>
                      <a:pt x="106" y="163"/>
                    </a:lnTo>
                    <a:lnTo>
                      <a:pt x="110" y="153"/>
                    </a:lnTo>
                    <a:lnTo>
                      <a:pt x="110" y="151"/>
                    </a:lnTo>
                    <a:lnTo>
                      <a:pt x="114" y="147"/>
                    </a:lnTo>
                    <a:lnTo>
                      <a:pt x="120" y="145"/>
                    </a:lnTo>
                    <a:lnTo>
                      <a:pt x="122" y="143"/>
                    </a:lnTo>
                    <a:lnTo>
                      <a:pt x="124" y="139"/>
                    </a:lnTo>
                    <a:lnTo>
                      <a:pt x="124" y="135"/>
                    </a:lnTo>
                    <a:lnTo>
                      <a:pt x="122" y="131"/>
                    </a:lnTo>
                    <a:lnTo>
                      <a:pt x="122" y="125"/>
                    </a:lnTo>
                    <a:lnTo>
                      <a:pt x="118" y="121"/>
                    </a:lnTo>
                    <a:lnTo>
                      <a:pt x="114" y="119"/>
                    </a:lnTo>
                    <a:lnTo>
                      <a:pt x="108" y="119"/>
                    </a:lnTo>
                    <a:lnTo>
                      <a:pt x="102" y="119"/>
                    </a:lnTo>
                    <a:lnTo>
                      <a:pt x="88" y="127"/>
                    </a:lnTo>
                    <a:lnTo>
                      <a:pt x="84" y="129"/>
                    </a:lnTo>
                    <a:lnTo>
                      <a:pt x="80" y="129"/>
                    </a:lnTo>
                    <a:lnTo>
                      <a:pt x="74" y="127"/>
                    </a:lnTo>
                    <a:lnTo>
                      <a:pt x="68" y="125"/>
                    </a:lnTo>
                    <a:lnTo>
                      <a:pt x="60" y="119"/>
                    </a:lnTo>
                    <a:lnTo>
                      <a:pt x="46" y="109"/>
                    </a:lnTo>
                    <a:lnTo>
                      <a:pt x="42" y="103"/>
                    </a:lnTo>
                    <a:lnTo>
                      <a:pt x="38" y="97"/>
                    </a:lnTo>
                    <a:lnTo>
                      <a:pt x="36" y="93"/>
                    </a:lnTo>
                    <a:lnTo>
                      <a:pt x="36" y="85"/>
                    </a:lnTo>
                    <a:lnTo>
                      <a:pt x="36" y="79"/>
                    </a:lnTo>
                    <a:lnTo>
                      <a:pt x="36" y="75"/>
                    </a:lnTo>
                    <a:lnTo>
                      <a:pt x="36" y="69"/>
                    </a:lnTo>
                    <a:lnTo>
                      <a:pt x="40" y="61"/>
                    </a:lnTo>
                    <a:lnTo>
                      <a:pt x="46" y="51"/>
                    </a:lnTo>
                    <a:lnTo>
                      <a:pt x="48" y="49"/>
                    </a:lnTo>
                    <a:lnTo>
                      <a:pt x="52" y="49"/>
                    </a:lnTo>
                    <a:lnTo>
                      <a:pt x="54" y="51"/>
                    </a:lnTo>
                    <a:lnTo>
                      <a:pt x="58" y="55"/>
                    </a:lnTo>
                    <a:lnTo>
                      <a:pt x="66" y="67"/>
                    </a:lnTo>
                    <a:lnTo>
                      <a:pt x="70" y="77"/>
                    </a:lnTo>
                    <a:lnTo>
                      <a:pt x="74" y="79"/>
                    </a:lnTo>
                    <a:lnTo>
                      <a:pt x="80" y="87"/>
                    </a:lnTo>
                    <a:lnTo>
                      <a:pt x="92" y="93"/>
                    </a:lnTo>
                    <a:lnTo>
                      <a:pt x="96" y="95"/>
                    </a:lnTo>
                    <a:lnTo>
                      <a:pt x="100" y="95"/>
                    </a:lnTo>
                    <a:lnTo>
                      <a:pt x="104" y="95"/>
                    </a:lnTo>
                    <a:lnTo>
                      <a:pt x="106" y="95"/>
                    </a:lnTo>
                    <a:lnTo>
                      <a:pt x="108" y="93"/>
                    </a:lnTo>
                    <a:lnTo>
                      <a:pt x="110" y="91"/>
                    </a:lnTo>
                    <a:lnTo>
                      <a:pt x="112" y="87"/>
                    </a:lnTo>
                    <a:lnTo>
                      <a:pt x="112" y="85"/>
                    </a:lnTo>
                    <a:lnTo>
                      <a:pt x="110" y="81"/>
                    </a:lnTo>
                    <a:lnTo>
                      <a:pt x="106" y="77"/>
                    </a:lnTo>
                    <a:lnTo>
                      <a:pt x="104" y="73"/>
                    </a:lnTo>
                    <a:lnTo>
                      <a:pt x="82" y="63"/>
                    </a:lnTo>
                    <a:lnTo>
                      <a:pt x="76" y="61"/>
                    </a:lnTo>
                    <a:lnTo>
                      <a:pt x="70" y="59"/>
                    </a:lnTo>
                    <a:lnTo>
                      <a:pt x="64" y="55"/>
                    </a:lnTo>
                    <a:lnTo>
                      <a:pt x="62" y="51"/>
                    </a:lnTo>
                    <a:lnTo>
                      <a:pt x="58" y="45"/>
                    </a:lnTo>
                    <a:lnTo>
                      <a:pt x="58" y="41"/>
                    </a:lnTo>
                    <a:lnTo>
                      <a:pt x="60" y="39"/>
                    </a:lnTo>
                    <a:lnTo>
                      <a:pt x="78" y="29"/>
                    </a:lnTo>
                    <a:lnTo>
                      <a:pt x="80" y="29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49" name="Freeform 54"/>
              <p:cNvSpPr>
                <a:spLocks/>
              </p:cNvSpPr>
              <p:nvPr/>
            </p:nvSpPr>
            <p:spPr bwMode="auto">
              <a:xfrm>
                <a:off x="2658" y="2156"/>
                <a:ext cx="308" cy="383"/>
              </a:xfrm>
              <a:custGeom>
                <a:avLst/>
                <a:gdLst>
                  <a:gd name="T0" fmla="*/ 106 w 308"/>
                  <a:gd name="T1" fmla="*/ 131 h 383"/>
                  <a:gd name="T2" fmla="*/ 106 w 308"/>
                  <a:gd name="T3" fmla="*/ 119 h 383"/>
                  <a:gd name="T4" fmla="*/ 114 w 308"/>
                  <a:gd name="T5" fmla="*/ 105 h 383"/>
                  <a:gd name="T6" fmla="*/ 122 w 308"/>
                  <a:gd name="T7" fmla="*/ 103 h 383"/>
                  <a:gd name="T8" fmla="*/ 122 w 308"/>
                  <a:gd name="T9" fmla="*/ 99 h 383"/>
                  <a:gd name="T10" fmla="*/ 132 w 308"/>
                  <a:gd name="T11" fmla="*/ 81 h 383"/>
                  <a:gd name="T12" fmla="*/ 140 w 308"/>
                  <a:gd name="T13" fmla="*/ 77 h 383"/>
                  <a:gd name="T14" fmla="*/ 150 w 308"/>
                  <a:gd name="T15" fmla="*/ 75 h 383"/>
                  <a:gd name="T16" fmla="*/ 168 w 308"/>
                  <a:gd name="T17" fmla="*/ 65 h 383"/>
                  <a:gd name="T18" fmla="*/ 174 w 308"/>
                  <a:gd name="T19" fmla="*/ 63 h 383"/>
                  <a:gd name="T20" fmla="*/ 182 w 308"/>
                  <a:gd name="T21" fmla="*/ 53 h 383"/>
                  <a:gd name="T22" fmla="*/ 192 w 308"/>
                  <a:gd name="T23" fmla="*/ 49 h 383"/>
                  <a:gd name="T24" fmla="*/ 198 w 308"/>
                  <a:gd name="T25" fmla="*/ 43 h 383"/>
                  <a:gd name="T26" fmla="*/ 210 w 308"/>
                  <a:gd name="T27" fmla="*/ 33 h 383"/>
                  <a:gd name="T28" fmla="*/ 210 w 308"/>
                  <a:gd name="T29" fmla="*/ 25 h 383"/>
                  <a:gd name="T30" fmla="*/ 214 w 308"/>
                  <a:gd name="T31" fmla="*/ 19 h 383"/>
                  <a:gd name="T32" fmla="*/ 224 w 308"/>
                  <a:gd name="T33" fmla="*/ 21 h 383"/>
                  <a:gd name="T34" fmla="*/ 230 w 308"/>
                  <a:gd name="T35" fmla="*/ 7 h 383"/>
                  <a:gd name="T36" fmla="*/ 236 w 308"/>
                  <a:gd name="T37" fmla="*/ 5 h 383"/>
                  <a:gd name="T38" fmla="*/ 244 w 308"/>
                  <a:gd name="T39" fmla="*/ 2 h 383"/>
                  <a:gd name="T40" fmla="*/ 258 w 308"/>
                  <a:gd name="T41" fmla="*/ 4 h 383"/>
                  <a:gd name="T42" fmla="*/ 264 w 308"/>
                  <a:gd name="T43" fmla="*/ 2 h 383"/>
                  <a:gd name="T44" fmla="*/ 272 w 308"/>
                  <a:gd name="T45" fmla="*/ 0 h 383"/>
                  <a:gd name="T46" fmla="*/ 274 w 308"/>
                  <a:gd name="T47" fmla="*/ 4 h 383"/>
                  <a:gd name="T48" fmla="*/ 308 w 308"/>
                  <a:gd name="T49" fmla="*/ 383 h 383"/>
                  <a:gd name="T50" fmla="*/ 186 w 308"/>
                  <a:gd name="T51" fmla="*/ 381 h 383"/>
                  <a:gd name="T52" fmla="*/ 6 w 308"/>
                  <a:gd name="T53" fmla="*/ 367 h 383"/>
                  <a:gd name="T54" fmla="*/ 10 w 308"/>
                  <a:gd name="T55" fmla="*/ 359 h 383"/>
                  <a:gd name="T56" fmla="*/ 8 w 308"/>
                  <a:gd name="T57" fmla="*/ 353 h 383"/>
                  <a:gd name="T58" fmla="*/ 2 w 308"/>
                  <a:gd name="T59" fmla="*/ 345 h 383"/>
                  <a:gd name="T60" fmla="*/ 2 w 308"/>
                  <a:gd name="T61" fmla="*/ 335 h 383"/>
                  <a:gd name="T62" fmla="*/ 2 w 308"/>
                  <a:gd name="T63" fmla="*/ 325 h 383"/>
                  <a:gd name="T64" fmla="*/ 2 w 308"/>
                  <a:gd name="T65" fmla="*/ 311 h 383"/>
                  <a:gd name="T66" fmla="*/ 4 w 308"/>
                  <a:gd name="T67" fmla="*/ 291 h 383"/>
                  <a:gd name="T68" fmla="*/ 12 w 308"/>
                  <a:gd name="T69" fmla="*/ 289 h 383"/>
                  <a:gd name="T70" fmla="*/ 20 w 308"/>
                  <a:gd name="T71" fmla="*/ 289 h 383"/>
                  <a:gd name="T72" fmla="*/ 28 w 308"/>
                  <a:gd name="T73" fmla="*/ 281 h 383"/>
                  <a:gd name="T74" fmla="*/ 36 w 308"/>
                  <a:gd name="T75" fmla="*/ 277 h 383"/>
                  <a:gd name="T76" fmla="*/ 36 w 308"/>
                  <a:gd name="T77" fmla="*/ 273 h 383"/>
                  <a:gd name="T78" fmla="*/ 34 w 308"/>
                  <a:gd name="T79" fmla="*/ 261 h 383"/>
                  <a:gd name="T80" fmla="*/ 28 w 308"/>
                  <a:gd name="T81" fmla="*/ 255 h 383"/>
                  <a:gd name="T82" fmla="*/ 28 w 308"/>
                  <a:gd name="T83" fmla="*/ 249 h 383"/>
                  <a:gd name="T84" fmla="*/ 26 w 308"/>
                  <a:gd name="T85" fmla="*/ 243 h 383"/>
                  <a:gd name="T86" fmla="*/ 32 w 308"/>
                  <a:gd name="T87" fmla="*/ 233 h 383"/>
                  <a:gd name="T88" fmla="*/ 36 w 308"/>
                  <a:gd name="T89" fmla="*/ 227 h 383"/>
                  <a:gd name="T90" fmla="*/ 40 w 308"/>
                  <a:gd name="T91" fmla="*/ 215 h 383"/>
                  <a:gd name="T92" fmla="*/ 52 w 308"/>
                  <a:gd name="T93" fmla="*/ 215 h 383"/>
                  <a:gd name="T94" fmla="*/ 54 w 308"/>
                  <a:gd name="T95" fmla="*/ 205 h 383"/>
                  <a:gd name="T96" fmla="*/ 54 w 308"/>
                  <a:gd name="T97" fmla="*/ 193 h 383"/>
                  <a:gd name="T98" fmla="*/ 66 w 308"/>
                  <a:gd name="T99" fmla="*/ 189 h 383"/>
                  <a:gd name="T100" fmla="*/ 78 w 308"/>
                  <a:gd name="T101" fmla="*/ 171 h 383"/>
                  <a:gd name="T102" fmla="*/ 84 w 308"/>
                  <a:gd name="T103" fmla="*/ 159 h 383"/>
                  <a:gd name="T104" fmla="*/ 90 w 308"/>
                  <a:gd name="T105" fmla="*/ 143 h 383"/>
                  <a:gd name="T106" fmla="*/ 100 w 308"/>
                  <a:gd name="T107" fmla="*/ 141 h 383"/>
                  <a:gd name="T108" fmla="*/ 106 w 308"/>
                  <a:gd name="T109" fmla="*/ 135 h 383"/>
                  <a:gd name="T110" fmla="*/ 106 w 308"/>
                  <a:gd name="T111" fmla="*/ 135 h 38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08" h="383">
                    <a:moveTo>
                      <a:pt x="106" y="135"/>
                    </a:moveTo>
                    <a:lnTo>
                      <a:pt x="106" y="131"/>
                    </a:lnTo>
                    <a:lnTo>
                      <a:pt x="104" y="127"/>
                    </a:lnTo>
                    <a:lnTo>
                      <a:pt x="106" y="119"/>
                    </a:lnTo>
                    <a:lnTo>
                      <a:pt x="110" y="107"/>
                    </a:lnTo>
                    <a:lnTo>
                      <a:pt x="114" y="105"/>
                    </a:lnTo>
                    <a:lnTo>
                      <a:pt x="118" y="105"/>
                    </a:lnTo>
                    <a:lnTo>
                      <a:pt x="122" y="103"/>
                    </a:lnTo>
                    <a:lnTo>
                      <a:pt x="124" y="99"/>
                    </a:lnTo>
                    <a:lnTo>
                      <a:pt x="122" y="99"/>
                    </a:lnTo>
                    <a:lnTo>
                      <a:pt x="132" y="85"/>
                    </a:lnTo>
                    <a:lnTo>
                      <a:pt x="132" y="81"/>
                    </a:lnTo>
                    <a:lnTo>
                      <a:pt x="134" y="79"/>
                    </a:lnTo>
                    <a:lnTo>
                      <a:pt x="140" y="77"/>
                    </a:lnTo>
                    <a:lnTo>
                      <a:pt x="142" y="73"/>
                    </a:lnTo>
                    <a:lnTo>
                      <a:pt x="150" y="75"/>
                    </a:lnTo>
                    <a:lnTo>
                      <a:pt x="160" y="67"/>
                    </a:lnTo>
                    <a:lnTo>
                      <a:pt x="168" y="65"/>
                    </a:lnTo>
                    <a:lnTo>
                      <a:pt x="170" y="67"/>
                    </a:lnTo>
                    <a:lnTo>
                      <a:pt x="174" y="63"/>
                    </a:lnTo>
                    <a:lnTo>
                      <a:pt x="180" y="59"/>
                    </a:lnTo>
                    <a:lnTo>
                      <a:pt x="182" y="53"/>
                    </a:lnTo>
                    <a:lnTo>
                      <a:pt x="188" y="53"/>
                    </a:lnTo>
                    <a:lnTo>
                      <a:pt x="192" y="49"/>
                    </a:lnTo>
                    <a:lnTo>
                      <a:pt x="194" y="43"/>
                    </a:lnTo>
                    <a:lnTo>
                      <a:pt x="198" y="43"/>
                    </a:lnTo>
                    <a:lnTo>
                      <a:pt x="200" y="39"/>
                    </a:lnTo>
                    <a:lnTo>
                      <a:pt x="210" y="33"/>
                    </a:lnTo>
                    <a:lnTo>
                      <a:pt x="212" y="29"/>
                    </a:lnTo>
                    <a:lnTo>
                      <a:pt x="210" y="25"/>
                    </a:lnTo>
                    <a:lnTo>
                      <a:pt x="212" y="23"/>
                    </a:lnTo>
                    <a:lnTo>
                      <a:pt x="214" y="19"/>
                    </a:lnTo>
                    <a:lnTo>
                      <a:pt x="220" y="21"/>
                    </a:lnTo>
                    <a:lnTo>
                      <a:pt x="224" y="21"/>
                    </a:lnTo>
                    <a:lnTo>
                      <a:pt x="228" y="15"/>
                    </a:lnTo>
                    <a:lnTo>
                      <a:pt x="230" y="7"/>
                    </a:lnTo>
                    <a:lnTo>
                      <a:pt x="232" y="5"/>
                    </a:lnTo>
                    <a:lnTo>
                      <a:pt x="236" y="5"/>
                    </a:lnTo>
                    <a:lnTo>
                      <a:pt x="242" y="2"/>
                    </a:lnTo>
                    <a:lnTo>
                      <a:pt x="244" y="2"/>
                    </a:lnTo>
                    <a:lnTo>
                      <a:pt x="250" y="4"/>
                    </a:lnTo>
                    <a:lnTo>
                      <a:pt x="258" y="4"/>
                    </a:lnTo>
                    <a:lnTo>
                      <a:pt x="260" y="4"/>
                    </a:lnTo>
                    <a:lnTo>
                      <a:pt x="264" y="2"/>
                    </a:lnTo>
                    <a:lnTo>
                      <a:pt x="268" y="4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4" y="4"/>
                    </a:lnTo>
                    <a:lnTo>
                      <a:pt x="306" y="163"/>
                    </a:lnTo>
                    <a:lnTo>
                      <a:pt x="308" y="383"/>
                    </a:lnTo>
                    <a:lnTo>
                      <a:pt x="186" y="383"/>
                    </a:lnTo>
                    <a:lnTo>
                      <a:pt x="186" y="381"/>
                    </a:lnTo>
                    <a:lnTo>
                      <a:pt x="10" y="381"/>
                    </a:lnTo>
                    <a:lnTo>
                      <a:pt x="6" y="367"/>
                    </a:lnTo>
                    <a:lnTo>
                      <a:pt x="10" y="365"/>
                    </a:lnTo>
                    <a:lnTo>
                      <a:pt x="10" y="359"/>
                    </a:lnTo>
                    <a:lnTo>
                      <a:pt x="8" y="355"/>
                    </a:lnTo>
                    <a:lnTo>
                      <a:pt x="8" y="353"/>
                    </a:lnTo>
                    <a:lnTo>
                      <a:pt x="6" y="347"/>
                    </a:lnTo>
                    <a:lnTo>
                      <a:pt x="2" y="345"/>
                    </a:lnTo>
                    <a:lnTo>
                      <a:pt x="0" y="337"/>
                    </a:lnTo>
                    <a:lnTo>
                      <a:pt x="2" y="335"/>
                    </a:lnTo>
                    <a:lnTo>
                      <a:pt x="4" y="331"/>
                    </a:lnTo>
                    <a:lnTo>
                      <a:pt x="2" y="325"/>
                    </a:lnTo>
                    <a:lnTo>
                      <a:pt x="0" y="321"/>
                    </a:lnTo>
                    <a:lnTo>
                      <a:pt x="2" y="311"/>
                    </a:lnTo>
                    <a:lnTo>
                      <a:pt x="0" y="295"/>
                    </a:lnTo>
                    <a:lnTo>
                      <a:pt x="4" y="291"/>
                    </a:lnTo>
                    <a:lnTo>
                      <a:pt x="8" y="291"/>
                    </a:lnTo>
                    <a:lnTo>
                      <a:pt x="12" y="289"/>
                    </a:lnTo>
                    <a:lnTo>
                      <a:pt x="14" y="291"/>
                    </a:lnTo>
                    <a:lnTo>
                      <a:pt x="20" y="289"/>
                    </a:lnTo>
                    <a:lnTo>
                      <a:pt x="26" y="283"/>
                    </a:lnTo>
                    <a:lnTo>
                      <a:pt x="28" y="281"/>
                    </a:lnTo>
                    <a:lnTo>
                      <a:pt x="30" y="277"/>
                    </a:lnTo>
                    <a:lnTo>
                      <a:pt x="36" y="277"/>
                    </a:lnTo>
                    <a:lnTo>
                      <a:pt x="38" y="275"/>
                    </a:lnTo>
                    <a:lnTo>
                      <a:pt x="36" y="273"/>
                    </a:lnTo>
                    <a:lnTo>
                      <a:pt x="34" y="267"/>
                    </a:lnTo>
                    <a:lnTo>
                      <a:pt x="34" y="261"/>
                    </a:lnTo>
                    <a:lnTo>
                      <a:pt x="32" y="255"/>
                    </a:lnTo>
                    <a:lnTo>
                      <a:pt x="28" y="255"/>
                    </a:lnTo>
                    <a:lnTo>
                      <a:pt x="26" y="251"/>
                    </a:lnTo>
                    <a:lnTo>
                      <a:pt x="28" y="249"/>
                    </a:lnTo>
                    <a:lnTo>
                      <a:pt x="30" y="245"/>
                    </a:lnTo>
                    <a:lnTo>
                      <a:pt x="26" y="243"/>
                    </a:lnTo>
                    <a:lnTo>
                      <a:pt x="28" y="237"/>
                    </a:lnTo>
                    <a:lnTo>
                      <a:pt x="32" y="233"/>
                    </a:lnTo>
                    <a:lnTo>
                      <a:pt x="38" y="233"/>
                    </a:lnTo>
                    <a:lnTo>
                      <a:pt x="36" y="227"/>
                    </a:lnTo>
                    <a:lnTo>
                      <a:pt x="40" y="221"/>
                    </a:lnTo>
                    <a:lnTo>
                      <a:pt x="40" y="215"/>
                    </a:lnTo>
                    <a:lnTo>
                      <a:pt x="46" y="215"/>
                    </a:lnTo>
                    <a:lnTo>
                      <a:pt x="52" y="215"/>
                    </a:lnTo>
                    <a:lnTo>
                      <a:pt x="56" y="211"/>
                    </a:lnTo>
                    <a:lnTo>
                      <a:pt x="54" y="205"/>
                    </a:lnTo>
                    <a:lnTo>
                      <a:pt x="52" y="199"/>
                    </a:lnTo>
                    <a:lnTo>
                      <a:pt x="54" y="193"/>
                    </a:lnTo>
                    <a:lnTo>
                      <a:pt x="60" y="189"/>
                    </a:lnTo>
                    <a:lnTo>
                      <a:pt x="66" y="189"/>
                    </a:lnTo>
                    <a:lnTo>
                      <a:pt x="76" y="177"/>
                    </a:lnTo>
                    <a:lnTo>
                      <a:pt x="78" y="171"/>
                    </a:lnTo>
                    <a:lnTo>
                      <a:pt x="80" y="165"/>
                    </a:lnTo>
                    <a:lnTo>
                      <a:pt x="84" y="159"/>
                    </a:lnTo>
                    <a:lnTo>
                      <a:pt x="86" y="155"/>
                    </a:lnTo>
                    <a:lnTo>
                      <a:pt x="90" y="143"/>
                    </a:lnTo>
                    <a:lnTo>
                      <a:pt x="96" y="139"/>
                    </a:lnTo>
                    <a:lnTo>
                      <a:pt x="100" y="141"/>
                    </a:lnTo>
                    <a:lnTo>
                      <a:pt x="104" y="139"/>
                    </a:lnTo>
                    <a:lnTo>
                      <a:pt x="106" y="135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0" name="Freeform 55"/>
              <p:cNvSpPr>
                <a:spLocks/>
              </p:cNvSpPr>
              <p:nvPr/>
            </p:nvSpPr>
            <p:spPr bwMode="auto">
              <a:xfrm>
                <a:off x="3445" y="2165"/>
                <a:ext cx="310" cy="248"/>
              </a:xfrm>
              <a:custGeom>
                <a:avLst/>
                <a:gdLst>
                  <a:gd name="T0" fmla="*/ 310 w 310"/>
                  <a:gd name="T1" fmla="*/ 0 h 248"/>
                  <a:gd name="T2" fmla="*/ 286 w 310"/>
                  <a:gd name="T3" fmla="*/ 248 h 248"/>
                  <a:gd name="T4" fmla="*/ 2 w 310"/>
                  <a:gd name="T5" fmla="*/ 248 h 248"/>
                  <a:gd name="T6" fmla="*/ 0 w 310"/>
                  <a:gd name="T7" fmla="*/ 0 h 248"/>
                  <a:gd name="T8" fmla="*/ 310 w 310"/>
                  <a:gd name="T9" fmla="*/ 0 h 248"/>
                  <a:gd name="T10" fmla="*/ 310 w 310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0" h="248">
                    <a:moveTo>
                      <a:pt x="310" y="0"/>
                    </a:moveTo>
                    <a:lnTo>
                      <a:pt x="286" y="248"/>
                    </a:lnTo>
                    <a:lnTo>
                      <a:pt x="2" y="248"/>
                    </a:lnTo>
                    <a:lnTo>
                      <a:pt x="0" y="0"/>
                    </a:lnTo>
                    <a:lnTo>
                      <a:pt x="31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1" name="Freeform 56"/>
              <p:cNvSpPr>
                <a:spLocks/>
              </p:cNvSpPr>
              <p:nvPr/>
            </p:nvSpPr>
            <p:spPr bwMode="auto">
              <a:xfrm>
                <a:off x="3204" y="2165"/>
                <a:ext cx="243" cy="250"/>
              </a:xfrm>
              <a:custGeom>
                <a:avLst/>
                <a:gdLst>
                  <a:gd name="T0" fmla="*/ 2 w 243"/>
                  <a:gd name="T1" fmla="*/ 0 h 250"/>
                  <a:gd name="T2" fmla="*/ 241 w 243"/>
                  <a:gd name="T3" fmla="*/ 0 h 250"/>
                  <a:gd name="T4" fmla="*/ 243 w 243"/>
                  <a:gd name="T5" fmla="*/ 248 h 250"/>
                  <a:gd name="T6" fmla="*/ 0 w 243"/>
                  <a:gd name="T7" fmla="*/ 250 h 250"/>
                  <a:gd name="T8" fmla="*/ 0 w 243"/>
                  <a:gd name="T9" fmla="*/ 0 h 250"/>
                  <a:gd name="T10" fmla="*/ 2 w 243"/>
                  <a:gd name="T11" fmla="*/ 0 h 250"/>
                  <a:gd name="T12" fmla="*/ 2 w 243"/>
                  <a:gd name="T13" fmla="*/ 0 h 250"/>
                  <a:gd name="T14" fmla="*/ 2 w 243"/>
                  <a:gd name="T15" fmla="*/ 0 h 2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3" h="250">
                    <a:moveTo>
                      <a:pt x="2" y="0"/>
                    </a:moveTo>
                    <a:lnTo>
                      <a:pt x="241" y="0"/>
                    </a:lnTo>
                    <a:lnTo>
                      <a:pt x="243" y="248"/>
                    </a:lnTo>
                    <a:lnTo>
                      <a:pt x="0" y="25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2" name="Freeform 57"/>
              <p:cNvSpPr>
                <a:spLocks/>
              </p:cNvSpPr>
              <p:nvPr/>
            </p:nvSpPr>
            <p:spPr bwMode="auto">
              <a:xfrm>
                <a:off x="2376" y="2165"/>
                <a:ext cx="388" cy="372"/>
              </a:xfrm>
              <a:custGeom>
                <a:avLst/>
                <a:gdLst>
                  <a:gd name="T0" fmla="*/ 108 w 388"/>
                  <a:gd name="T1" fmla="*/ 48 h 372"/>
                  <a:gd name="T2" fmla="*/ 120 w 388"/>
                  <a:gd name="T3" fmla="*/ 48 h 372"/>
                  <a:gd name="T4" fmla="*/ 126 w 388"/>
                  <a:gd name="T5" fmla="*/ 38 h 372"/>
                  <a:gd name="T6" fmla="*/ 140 w 388"/>
                  <a:gd name="T7" fmla="*/ 36 h 372"/>
                  <a:gd name="T8" fmla="*/ 140 w 388"/>
                  <a:gd name="T9" fmla="*/ 26 h 372"/>
                  <a:gd name="T10" fmla="*/ 158 w 388"/>
                  <a:gd name="T11" fmla="*/ 12 h 372"/>
                  <a:gd name="T12" fmla="*/ 164 w 388"/>
                  <a:gd name="T13" fmla="*/ 62 h 372"/>
                  <a:gd name="T14" fmla="*/ 388 w 388"/>
                  <a:gd name="T15" fmla="*/ 126 h 372"/>
                  <a:gd name="T16" fmla="*/ 378 w 388"/>
                  <a:gd name="T17" fmla="*/ 130 h 372"/>
                  <a:gd name="T18" fmla="*/ 366 w 388"/>
                  <a:gd name="T19" fmla="*/ 150 h 372"/>
                  <a:gd name="T20" fmla="*/ 358 w 388"/>
                  <a:gd name="T21" fmla="*/ 168 h 372"/>
                  <a:gd name="T22" fmla="*/ 336 w 388"/>
                  <a:gd name="T23" fmla="*/ 184 h 372"/>
                  <a:gd name="T24" fmla="*/ 338 w 388"/>
                  <a:gd name="T25" fmla="*/ 202 h 372"/>
                  <a:gd name="T26" fmla="*/ 322 w 388"/>
                  <a:gd name="T27" fmla="*/ 206 h 372"/>
                  <a:gd name="T28" fmla="*/ 320 w 388"/>
                  <a:gd name="T29" fmla="*/ 224 h 372"/>
                  <a:gd name="T30" fmla="*/ 308 w 388"/>
                  <a:gd name="T31" fmla="*/ 234 h 372"/>
                  <a:gd name="T32" fmla="*/ 308 w 388"/>
                  <a:gd name="T33" fmla="*/ 242 h 372"/>
                  <a:gd name="T34" fmla="*/ 316 w 388"/>
                  <a:gd name="T35" fmla="*/ 252 h 372"/>
                  <a:gd name="T36" fmla="*/ 320 w 388"/>
                  <a:gd name="T37" fmla="*/ 266 h 372"/>
                  <a:gd name="T38" fmla="*/ 310 w 388"/>
                  <a:gd name="T39" fmla="*/ 272 h 372"/>
                  <a:gd name="T40" fmla="*/ 296 w 388"/>
                  <a:gd name="T41" fmla="*/ 282 h 372"/>
                  <a:gd name="T42" fmla="*/ 286 w 388"/>
                  <a:gd name="T43" fmla="*/ 282 h 372"/>
                  <a:gd name="T44" fmla="*/ 282 w 388"/>
                  <a:gd name="T45" fmla="*/ 312 h 372"/>
                  <a:gd name="T46" fmla="*/ 284 w 388"/>
                  <a:gd name="T47" fmla="*/ 326 h 372"/>
                  <a:gd name="T48" fmla="*/ 288 w 388"/>
                  <a:gd name="T49" fmla="*/ 338 h 372"/>
                  <a:gd name="T50" fmla="*/ 292 w 388"/>
                  <a:gd name="T51" fmla="*/ 350 h 372"/>
                  <a:gd name="T52" fmla="*/ 292 w 388"/>
                  <a:gd name="T53" fmla="*/ 372 h 372"/>
                  <a:gd name="T54" fmla="*/ 0 w 388"/>
                  <a:gd name="T55" fmla="*/ 238 h 372"/>
                  <a:gd name="T56" fmla="*/ 6 w 388"/>
                  <a:gd name="T57" fmla="*/ 218 h 372"/>
                  <a:gd name="T58" fmla="*/ 18 w 388"/>
                  <a:gd name="T59" fmla="*/ 198 h 372"/>
                  <a:gd name="T60" fmla="*/ 16 w 388"/>
                  <a:gd name="T61" fmla="*/ 180 h 372"/>
                  <a:gd name="T62" fmla="*/ 14 w 388"/>
                  <a:gd name="T63" fmla="*/ 166 h 372"/>
                  <a:gd name="T64" fmla="*/ 20 w 388"/>
                  <a:gd name="T65" fmla="*/ 156 h 372"/>
                  <a:gd name="T66" fmla="*/ 44 w 388"/>
                  <a:gd name="T67" fmla="*/ 162 h 372"/>
                  <a:gd name="T68" fmla="*/ 58 w 388"/>
                  <a:gd name="T69" fmla="*/ 166 h 372"/>
                  <a:gd name="T70" fmla="*/ 54 w 388"/>
                  <a:gd name="T71" fmla="*/ 148 h 372"/>
                  <a:gd name="T72" fmla="*/ 62 w 388"/>
                  <a:gd name="T73" fmla="*/ 136 h 372"/>
                  <a:gd name="T74" fmla="*/ 70 w 388"/>
                  <a:gd name="T75" fmla="*/ 114 h 372"/>
                  <a:gd name="T76" fmla="*/ 76 w 388"/>
                  <a:gd name="T77" fmla="*/ 100 h 372"/>
                  <a:gd name="T78" fmla="*/ 82 w 388"/>
                  <a:gd name="T79" fmla="*/ 92 h 372"/>
                  <a:gd name="T80" fmla="*/ 74 w 388"/>
                  <a:gd name="T81" fmla="*/ 68 h 372"/>
                  <a:gd name="T82" fmla="*/ 82 w 388"/>
                  <a:gd name="T83" fmla="*/ 60 h 372"/>
                  <a:gd name="T84" fmla="*/ 92 w 388"/>
                  <a:gd name="T85" fmla="*/ 52 h 372"/>
                  <a:gd name="T86" fmla="*/ 102 w 388"/>
                  <a:gd name="T87" fmla="*/ 48 h 3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8" h="372">
                    <a:moveTo>
                      <a:pt x="102" y="48"/>
                    </a:moveTo>
                    <a:lnTo>
                      <a:pt x="106" y="46"/>
                    </a:lnTo>
                    <a:lnTo>
                      <a:pt x="108" y="48"/>
                    </a:lnTo>
                    <a:lnTo>
                      <a:pt x="112" y="52"/>
                    </a:lnTo>
                    <a:lnTo>
                      <a:pt x="116" y="46"/>
                    </a:lnTo>
                    <a:lnTo>
                      <a:pt x="120" y="48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26" y="38"/>
                    </a:lnTo>
                    <a:lnTo>
                      <a:pt x="130" y="38"/>
                    </a:lnTo>
                    <a:lnTo>
                      <a:pt x="134" y="36"/>
                    </a:lnTo>
                    <a:lnTo>
                      <a:pt x="140" y="36"/>
                    </a:lnTo>
                    <a:lnTo>
                      <a:pt x="142" y="34"/>
                    </a:lnTo>
                    <a:lnTo>
                      <a:pt x="138" y="30"/>
                    </a:lnTo>
                    <a:lnTo>
                      <a:pt x="140" y="26"/>
                    </a:lnTo>
                    <a:lnTo>
                      <a:pt x="144" y="24"/>
                    </a:lnTo>
                    <a:lnTo>
                      <a:pt x="150" y="22"/>
                    </a:lnTo>
                    <a:lnTo>
                      <a:pt x="158" y="12"/>
                    </a:lnTo>
                    <a:lnTo>
                      <a:pt x="160" y="6"/>
                    </a:lnTo>
                    <a:lnTo>
                      <a:pt x="164" y="0"/>
                    </a:lnTo>
                    <a:lnTo>
                      <a:pt x="164" y="62"/>
                    </a:lnTo>
                    <a:lnTo>
                      <a:pt x="286" y="62"/>
                    </a:lnTo>
                    <a:lnTo>
                      <a:pt x="284" y="124"/>
                    </a:lnTo>
                    <a:lnTo>
                      <a:pt x="388" y="126"/>
                    </a:lnTo>
                    <a:lnTo>
                      <a:pt x="386" y="130"/>
                    </a:lnTo>
                    <a:lnTo>
                      <a:pt x="382" y="132"/>
                    </a:lnTo>
                    <a:lnTo>
                      <a:pt x="378" y="130"/>
                    </a:lnTo>
                    <a:lnTo>
                      <a:pt x="372" y="134"/>
                    </a:lnTo>
                    <a:lnTo>
                      <a:pt x="368" y="146"/>
                    </a:lnTo>
                    <a:lnTo>
                      <a:pt x="366" y="150"/>
                    </a:lnTo>
                    <a:lnTo>
                      <a:pt x="362" y="156"/>
                    </a:lnTo>
                    <a:lnTo>
                      <a:pt x="360" y="162"/>
                    </a:lnTo>
                    <a:lnTo>
                      <a:pt x="358" y="168"/>
                    </a:lnTo>
                    <a:lnTo>
                      <a:pt x="348" y="180"/>
                    </a:lnTo>
                    <a:lnTo>
                      <a:pt x="342" y="180"/>
                    </a:lnTo>
                    <a:lnTo>
                      <a:pt x="336" y="184"/>
                    </a:lnTo>
                    <a:lnTo>
                      <a:pt x="334" y="190"/>
                    </a:lnTo>
                    <a:lnTo>
                      <a:pt x="336" y="196"/>
                    </a:lnTo>
                    <a:lnTo>
                      <a:pt x="338" y="202"/>
                    </a:lnTo>
                    <a:lnTo>
                      <a:pt x="334" y="206"/>
                    </a:lnTo>
                    <a:lnTo>
                      <a:pt x="328" y="206"/>
                    </a:lnTo>
                    <a:lnTo>
                      <a:pt x="322" y="206"/>
                    </a:lnTo>
                    <a:lnTo>
                      <a:pt x="322" y="212"/>
                    </a:lnTo>
                    <a:lnTo>
                      <a:pt x="318" y="218"/>
                    </a:lnTo>
                    <a:lnTo>
                      <a:pt x="320" y="224"/>
                    </a:lnTo>
                    <a:lnTo>
                      <a:pt x="314" y="224"/>
                    </a:lnTo>
                    <a:lnTo>
                      <a:pt x="310" y="228"/>
                    </a:lnTo>
                    <a:lnTo>
                      <a:pt x="308" y="234"/>
                    </a:lnTo>
                    <a:lnTo>
                      <a:pt x="312" y="236"/>
                    </a:lnTo>
                    <a:lnTo>
                      <a:pt x="310" y="240"/>
                    </a:lnTo>
                    <a:lnTo>
                      <a:pt x="308" y="242"/>
                    </a:lnTo>
                    <a:lnTo>
                      <a:pt x="310" y="246"/>
                    </a:lnTo>
                    <a:lnTo>
                      <a:pt x="314" y="246"/>
                    </a:lnTo>
                    <a:lnTo>
                      <a:pt x="316" y="252"/>
                    </a:lnTo>
                    <a:lnTo>
                      <a:pt x="316" y="258"/>
                    </a:lnTo>
                    <a:lnTo>
                      <a:pt x="318" y="264"/>
                    </a:lnTo>
                    <a:lnTo>
                      <a:pt x="320" y="266"/>
                    </a:lnTo>
                    <a:lnTo>
                      <a:pt x="318" y="268"/>
                    </a:lnTo>
                    <a:lnTo>
                      <a:pt x="312" y="268"/>
                    </a:lnTo>
                    <a:lnTo>
                      <a:pt x="310" y="272"/>
                    </a:lnTo>
                    <a:lnTo>
                      <a:pt x="308" y="274"/>
                    </a:lnTo>
                    <a:lnTo>
                      <a:pt x="302" y="280"/>
                    </a:lnTo>
                    <a:lnTo>
                      <a:pt x="296" y="282"/>
                    </a:lnTo>
                    <a:lnTo>
                      <a:pt x="294" y="280"/>
                    </a:lnTo>
                    <a:lnTo>
                      <a:pt x="290" y="282"/>
                    </a:lnTo>
                    <a:lnTo>
                      <a:pt x="286" y="282"/>
                    </a:lnTo>
                    <a:lnTo>
                      <a:pt x="282" y="286"/>
                    </a:lnTo>
                    <a:lnTo>
                      <a:pt x="284" y="302"/>
                    </a:lnTo>
                    <a:lnTo>
                      <a:pt x="282" y="312"/>
                    </a:lnTo>
                    <a:lnTo>
                      <a:pt x="284" y="316"/>
                    </a:lnTo>
                    <a:lnTo>
                      <a:pt x="286" y="322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4" y="336"/>
                    </a:lnTo>
                    <a:lnTo>
                      <a:pt x="288" y="338"/>
                    </a:lnTo>
                    <a:lnTo>
                      <a:pt x="290" y="344"/>
                    </a:lnTo>
                    <a:lnTo>
                      <a:pt x="290" y="346"/>
                    </a:lnTo>
                    <a:lnTo>
                      <a:pt x="292" y="350"/>
                    </a:lnTo>
                    <a:lnTo>
                      <a:pt x="292" y="356"/>
                    </a:lnTo>
                    <a:lnTo>
                      <a:pt x="288" y="358"/>
                    </a:lnTo>
                    <a:lnTo>
                      <a:pt x="292" y="372"/>
                    </a:lnTo>
                    <a:lnTo>
                      <a:pt x="6" y="372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4" y="232"/>
                    </a:lnTo>
                    <a:lnTo>
                      <a:pt x="8" y="226"/>
                    </a:lnTo>
                    <a:lnTo>
                      <a:pt x="6" y="218"/>
                    </a:lnTo>
                    <a:lnTo>
                      <a:pt x="6" y="212"/>
                    </a:lnTo>
                    <a:lnTo>
                      <a:pt x="16" y="204"/>
                    </a:lnTo>
                    <a:lnTo>
                      <a:pt x="18" y="198"/>
                    </a:lnTo>
                    <a:lnTo>
                      <a:pt x="18" y="190"/>
                    </a:lnTo>
                    <a:lnTo>
                      <a:pt x="16" y="186"/>
                    </a:lnTo>
                    <a:lnTo>
                      <a:pt x="16" y="180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14" y="162"/>
                    </a:lnTo>
                    <a:lnTo>
                      <a:pt x="18" y="162"/>
                    </a:lnTo>
                    <a:lnTo>
                      <a:pt x="20" y="156"/>
                    </a:lnTo>
                    <a:lnTo>
                      <a:pt x="26" y="156"/>
                    </a:lnTo>
                    <a:lnTo>
                      <a:pt x="38" y="160"/>
                    </a:lnTo>
                    <a:lnTo>
                      <a:pt x="44" y="162"/>
                    </a:lnTo>
                    <a:lnTo>
                      <a:pt x="52" y="164"/>
                    </a:lnTo>
                    <a:lnTo>
                      <a:pt x="56" y="166"/>
                    </a:lnTo>
                    <a:lnTo>
                      <a:pt x="58" y="166"/>
                    </a:lnTo>
                    <a:lnTo>
                      <a:pt x="58" y="162"/>
                    </a:lnTo>
                    <a:lnTo>
                      <a:pt x="58" y="154"/>
                    </a:lnTo>
                    <a:lnTo>
                      <a:pt x="54" y="148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2" y="136"/>
                    </a:lnTo>
                    <a:lnTo>
                      <a:pt x="60" y="130"/>
                    </a:lnTo>
                    <a:lnTo>
                      <a:pt x="68" y="120"/>
                    </a:lnTo>
                    <a:lnTo>
                      <a:pt x="70" y="114"/>
                    </a:lnTo>
                    <a:lnTo>
                      <a:pt x="74" y="110"/>
                    </a:lnTo>
                    <a:lnTo>
                      <a:pt x="76" y="104"/>
                    </a:lnTo>
                    <a:lnTo>
                      <a:pt x="76" y="100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2"/>
                    </a:lnTo>
                    <a:lnTo>
                      <a:pt x="78" y="90"/>
                    </a:lnTo>
                    <a:lnTo>
                      <a:pt x="76" y="8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6" y="58"/>
                    </a:lnTo>
                    <a:lnTo>
                      <a:pt x="88" y="54"/>
                    </a:lnTo>
                    <a:lnTo>
                      <a:pt x="92" y="52"/>
                    </a:lnTo>
                    <a:lnTo>
                      <a:pt x="94" y="50"/>
                    </a:lnTo>
                    <a:lnTo>
                      <a:pt x="98" y="50"/>
                    </a:lnTo>
                    <a:lnTo>
                      <a:pt x="102" y="48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3" name="Freeform 58"/>
              <p:cNvSpPr>
                <a:spLocks/>
              </p:cNvSpPr>
              <p:nvPr/>
            </p:nvSpPr>
            <p:spPr bwMode="auto">
              <a:xfrm>
                <a:off x="3447" y="2413"/>
                <a:ext cx="284" cy="284"/>
              </a:xfrm>
              <a:custGeom>
                <a:avLst/>
                <a:gdLst>
                  <a:gd name="T0" fmla="*/ 284 w 284"/>
                  <a:gd name="T1" fmla="*/ 0 h 284"/>
                  <a:gd name="T2" fmla="*/ 260 w 284"/>
                  <a:gd name="T3" fmla="*/ 230 h 284"/>
                  <a:gd name="T4" fmla="*/ 260 w 284"/>
                  <a:gd name="T5" fmla="*/ 236 h 284"/>
                  <a:gd name="T6" fmla="*/ 164 w 284"/>
                  <a:gd name="T7" fmla="*/ 264 h 284"/>
                  <a:gd name="T8" fmla="*/ 0 w 284"/>
                  <a:gd name="T9" fmla="*/ 284 h 284"/>
                  <a:gd name="T10" fmla="*/ 0 w 284"/>
                  <a:gd name="T11" fmla="*/ 0 h 284"/>
                  <a:gd name="T12" fmla="*/ 284 w 284"/>
                  <a:gd name="T13" fmla="*/ 0 h 284"/>
                  <a:gd name="T14" fmla="*/ 284 w 284"/>
                  <a:gd name="T15" fmla="*/ 0 h 2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4" h="284">
                    <a:moveTo>
                      <a:pt x="284" y="0"/>
                    </a:moveTo>
                    <a:lnTo>
                      <a:pt x="260" y="230"/>
                    </a:lnTo>
                    <a:lnTo>
                      <a:pt x="260" y="236"/>
                    </a:lnTo>
                    <a:lnTo>
                      <a:pt x="164" y="264"/>
                    </a:lnTo>
                    <a:lnTo>
                      <a:pt x="0" y="284"/>
                    </a:lnTo>
                    <a:lnTo>
                      <a:pt x="0" y="0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4" name="Freeform 59"/>
              <p:cNvSpPr>
                <a:spLocks/>
              </p:cNvSpPr>
              <p:nvPr/>
            </p:nvSpPr>
            <p:spPr bwMode="auto">
              <a:xfrm>
                <a:off x="2069" y="2413"/>
                <a:ext cx="313" cy="312"/>
              </a:xfrm>
              <a:custGeom>
                <a:avLst/>
                <a:gdLst>
                  <a:gd name="T0" fmla="*/ 144 w 313"/>
                  <a:gd name="T1" fmla="*/ 84 h 312"/>
                  <a:gd name="T2" fmla="*/ 160 w 313"/>
                  <a:gd name="T3" fmla="*/ 88 h 312"/>
                  <a:gd name="T4" fmla="*/ 172 w 313"/>
                  <a:gd name="T5" fmla="*/ 94 h 312"/>
                  <a:gd name="T6" fmla="*/ 178 w 313"/>
                  <a:gd name="T7" fmla="*/ 96 h 312"/>
                  <a:gd name="T8" fmla="*/ 194 w 313"/>
                  <a:gd name="T9" fmla="*/ 102 h 312"/>
                  <a:gd name="T10" fmla="*/ 198 w 313"/>
                  <a:gd name="T11" fmla="*/ 90 h 312"/>
                  <a:gd name="T12" fmla="*/ 196 w 313"/>
                  <a:gd name="T13" fmla="*/ 78 h 312"/>
                  <a:gd name="T14" fmla="*/ 200 w 313"/>
                  <a:gd name="T15" fmla="*/ 70 h 312"/>
                  <a:gd name="T16" fmla="*/ 210 w 313"/>
                  <a:gd name="T17" fmla="*/ 70 h 312"/>
                  <a:gd name="T18" fmla="*/ 218 w 313"/>
                  <a:gd name="T19" fmla="*/ 76 h 312"/>
                  <a:gd name="T20" fmla="*/ 222 w 313"/>
                  <a:gd name="T21" fmla="*/ 70 h 312"/>
                  <a:gd name="T22" fmla="*/ 230 w 313"/>
                  <a:gd name="T23" fmla="*/ 72 h 312"/>
                  <a:gd name="T24" fmla="*/ 240 w 313"/>
                  <a:gd name="T25" fmla="*/ 60 h 312"/>
                  <a:gd name="T26" fmla="*/ 232 w 313"/>
                  <a:gd name="T27" fmla="*/ 58 h 312"/>
                  <a:gd name="T28" fmla="*/ 236 w 313"/>
                  <a:gd name="T29" fmla="*/ 52 h 312"/>
                  <a:gd name="T30" fmla="*/ 238 w 313"/>
                  <a:gd name="T31" fmla="*/ 44 h 312"/>
                  <a:gd name="T32" fmla="*/ 252 w 313"/>
                  <a:gd name="T33" fmla="*/ 48 h 312"/>
                  <a:gd name="T34" fmla="*/ 248 w 313"/>
                  <a:gd name="T35" fmla="*/ 56 h 312"/>
                  <a:gd name="T36" fmla="*/ 256 w 313"/>
                  <a:gd name="T37" fmla="*/ 60 h 312"/>
                  <a:gd name="T38" fmla="*/ 262 w 313"/>
                  <a:gd name="T39" fmla="*/ 50 h 312"/>
                  <a:gd name="T40" fmla="*/ 274 w 313"/>
                  <a:gd name="T41" fmla="*/ 50 h 312"/>
                  <a:gd name="T42" fmla="*/ 282 w 313"/>
                  <a:gd name="T43" fmla="*/ 42 h 312"/>
                  <a:gd name="T44" fmla="*/ 274 w 313"/>
                  <a:gd name="T45" fmla="*/ 36 h 312"/>
                  <a:gd name="T46" fmla="*/ 282 w 313"/>
                  <a:gd name="T47" fmla="*/ 22 h 312"/>
                  <a:gd name="T48" fmla="*/ 289 w 313"/>
                  <a:gd name="T49" fmla="*/ 22 h 312"/>
                  <a:gd name="T50" fmla="*/ 293 w 313"/>
                  <a:gd name="T51" fmla="*/ 14 h 312"/>
                  <a:gd name="T52" fmla="*/ 303 w 313"/>
                  <a:gd name="T53" fmla="*/ 14 h 312"/>
                  <a:gd name="T54" fmla="*/ 301 w 313"/>
                  <a:gd name="T55" fmla="*/ 6 h 312"/>
                  <a:gd name="T56" fmla="*/ 313 w 313"/>
                  <a:gd name="T57" fmla="*/ 272 h 312"/>
                  <a:gd name="T58" fmla="*/ 301 w 313"/>
                  <a:gd name="T59" fmla="*/ 312 h 312"/>
                  <a:gd name="T60" fmla="*/ 238 w 313"/>
                  <a:gd name="T61" fmla="*/ 306 h 312"/>
                  <a:gd name="T62" fmla="*/ 240 w 313"/>
                  <a:gd name="T63" fmla="*/ 292 h 312"/>
                  <a:gd name="T64" fmla="*/ 138 w 313"/>
                  <a:gd name="T65" fmla="*/ 258 h 312"/>
                  <a:gd name="T66" fmla="*/ 24 w 313"/>
                  <a:gd name="T67" fmla="*/ 232 h 312"/>
                  <a:gd name="T68" fmla="*/ 36 w 313"/>
                  <a:gd name="T69" fmla="*/ 220 h 312"/>
                  <a:gd name="T70" fmla="*/ 40 w 313"/>
                  <a:gd name="T71" fmla="*/ 212 h 312"/>
                  <a:gd name="T72" fmla="*/ 38 w 313"/>
                  <a:gd name="T73" fmla="*/ 192 h 312"/>
                  <a:gd name="T74" fmla="*/ 44 w 313"/>
                  <a:gd name="T75" fmla="*/ 180 h 312"/>
                  <a:gd name="T76" fmla="*/ 58 w 313"/>
                  <a:gd name="T77" fmla="*/ 172 h 312"/>
                  <a:gd name="T78" fmla="*/ 78 w 313"/>
                  <a:gd name="T79" fmla="*/ 170 h 312"/>
                  <a:gd name="T80" fmla="*/ 96 w 313"/>
                  <a:gd name="T81" fmla="*/ 160 h 312"/>
                  <a:gd name="T82" fmla="*/ 100 w 313"/>
                  <a:gd name="T83" fmla="*/ 146 h 312"/>
                  <a:gd name="T84" fmla="*/ 94 w 313"/>
                  <a:gd name="T85" fmla="*/ 134 h 312"/>
                  <a:gd name="T86" fmla="*/ 56 w 313"/>
                  <a:gd name="T87" fmla="*/ 122 h 312"/>
                  <a:gd name="T88" fmla="*/ 52 w 313"/>
                  <a:gd name="T89" fmla="*/ 110 h 312"/>
                  <a:gd name="T90" fmla="*/ 62 w 313"/>
                  <a:gd name="T91" fmla="*/ 102 h 312"/>
                  <a:gd name="T92" fmla="*/ 72 w 313"/>
                  <a:gd name="T93" fmla="*/ 102 h 312"/>
                  <a:gd name="T94" fmla="*/ 78 w 313"/>
                  <a:gd name="T95" fmla="*/ 114 h 312"/>
                  <a:gd name="T96" fmla="*/ 94 w 313"/>
                  <a:gd name="T97" fmla="*/ 126 h 312"/>
                  <a:gd name="T98" fmla="*/ 100 w 313"/>
                  <a:gd name="T99" fmla="*/ 102 h 312"/>
                  <a:gd name="T100" fmla="*/ 122 w 313"/>
                  <a:gd name="T101" fmla="*/ 92 h 312"/>
                  <a:gd name="T102" fmla="*/ 130 w 313"/>
                  <a:gd name="T103" fmla="*/ 82 h 312"/>
                  <a:gd name="T104" fmla="*/ 130 w 313"/>
                  <a:gd name="T105" fmla="*/ 78 h 31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3" h="312">
                    <a:moveTo>
                      <a:pt x="130" y="78"/>
                    </a:moveTo>
                    <a:lnTo>
                      <a:pt x="136" y="80"/>
                    </a:lnTo>
                    <a:lnTo>
                      <a:pt x="144" y="84"/>
                    </a:lnTo>
                    <a:lnTo>
                      <a:pt x="146" y="86"/>
                    </a:lnTo>
                    <a:lnTo>
                      <a:pt x="152" y="88"/>
                    </a:lnTo>
                    <a:lnTo>
                      <a:pt x="160" y="88"/>
                    </a:lnTo>
                    <a:lnTo>
                      <a:pt x="164" y="90"/>
                    </a:lnTo>
                    <a:lnTo>
                      <a:pt x="168" y="92"/>
                    </a:lnTo>
                    <a:lnTo>
                      <a:pt x="172" y="94"/>
                    </a:lnTo>
                    <a:lnTo>
                      <a:pt x="174" y="98"/>
                    </a:lnTo>
                    <a:lnTo>
                      <a:pt x="176" y="96"/>
                    </a:lnTo>
                    <a:lnTo>
                      <a:pt x="178" y="96"/>
                    </a:lnTo>
                    <a:lnTo>
                      <a:pt x="184" y="98"/>
                    </a:lnTo>
                    <a:lnTo>
                      <a:pt x="186" y="102"/>
                    </a:lnTo>
                    <a:lnTo>
                      <a:pt x="194" y="102"/>
                    </a:lnTo>
                    <a:lnTo>
                      <a:pt x="196" y="98"/>
                    </a:lnTo>
                    <a:lnTo>
                      <a:pt x="198" y="92"/>
                    </a:lnTo>
                    <a:lnTo>
                      <a:pt x="198" y="90"/>
                    </a:lnTo>
                    <a:lnTo>
                      <a:pt x="196" y="86"/>
                    </a:lnTo>
                    <a:lnTo>
                      <a:pt x="194" y="82"/>
                    </a:lnTo>
                    <a:lnTo>
                      <a:pt x="196" y="78"/>
                    </a:lnTo>
                    <a:lnTo>
                      <a:pt x="196" y="74"/>
                    </a:lnTo>
                    <a:lnTo>
                      <a:pt x="198" y="74"/>
                    </a:lnTo>
                    <a:lnTo>
                      <a:pt x="200" y="70"/>
                    </a:lnTo>
                    <a:lnTo>
                      <a:pt x="202" y="66"/>
                    </a:lnTo>
                    <a:lnTo>
                      <a:pt x="206" y="66"/>
                    </a:lnTo>
                    <a:lnTo>
                      <a:pt x="210" y="70"/>
                    </a:lnTo>
                    <a:lnTo>
                      <a:pt x="214" y="74"/>
                    </a:lnTo>
                    <a:lnTo>
                      <a:pt x="216" y="76"/>
                    </a:lnTo>
                    <a:lnTo>
                      <a:pt x="218" y="76"/>
                    </a:lnTo>
                    <a:lnTo>
                      <a:pt x="218" y="74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72"/>
                    </a:lnTo>
                    <a:lnTo>
                      <a:pt x="226" y="74"/>
                    </a:lnTo>
                    <a:lnTo>
                      <a:pt x="230" y="72"/>
                    </a:lnTo>
                    <a:lnTo>
                      <a:pt x="234" y="70"/>
                    </a:lnTo>
                    <a:lnTo>
                      <a:pt x="238" y="68"/>
                    </a:lnTo>
                    <a:lnTo>
                      <a:pt x="240" y="60"/>
                    </a:lnTo>
                    <a:lnTo>
                      <a:pt x="238" y="58"/>
                    </a:lnTo>
                    <a:lnTo>
                      <a:pt x="236" y="60"/>
                    </a:lnTo>
                    <a:lnTo>
                      <a:pt x="232" y="58"/>
                    </a:lnTo>
                    <a:lnTo>
                      <a:pt x="232" y="56"/>
                    </a:lnTo>
                    <a:lnTo>
                      <a:pt x="234" y="52"/>
                    </a:lnTo>
                    <a:lnTo>
                      <a:pt x="236" y="52"/>
                    </a:lnTo>
                    <a:lnTo>
                      <a:pt x="236" y="50"/>
                    </a:lnTo>
                    <a:lnTo>
                      <a:pt x="236" y="46"/>
                    </a:lnTo>
                    <a:lnTo>
                      <a:pt x="238" y="44"/>
                    </a:lnTo>
                    <a:lnTo>
                      <a:pt x="244" y="46"/>
                    </a:lnTo>
                    <a:lnTo>
                      <a:pt x="246" y="48"/>
                    </a:lnTo>
                    <a:lnTo>
                      <a:pt x="252" y="48"/>
                    </a:lnTo>
                    <a:lnTo>
                      <a:pt x="252" y="50"/>
                    </a:lnTo>
                    <a:lnTo>
                      <a:pt x="248" y="54"/>
                    </a:lnTo>
                    <a:lnTo>
                      <a:pt x="248" y="56"/>
                    </a:lnTo>
                    <a:lnTo>
                      <a:pt x="252" y="62"/>
                    </a:lnTo>
                    <a:lnTo>
                      <a:pt x="256" y="62"/>
                    </a:lnTo>
                    <a:lnTo>
                      <a:pt x="256" y="60"/>
                    </a:lnTo>
                    <a:lnTo>
                      <a:pt x="258" y="56"/>
                    </a:lnTo>
                    <a:lnTo>
                      <a:pt x="260" y="50"/>
                    </a:lnTo>
                    <a:lnTo>
                      <a:pt x="262" y="50"/>
                    </a:lnTo>
                    <a:lnTo>
                      <a:pt x="266" y="52"/>
                    </a:lnTo>
                    <a:lnTo>
                      <a:pt x="270" y="50"/>
                    </a:lnTo>
                    <a:lnTo>
                      <a:pt x="274" y="50"/>
                    </a:lnTo>
                    <a:lnTo>
                      <a:pt x="280" y="48"/>
                    </a:lnTo>
                    <a:lnTo>
                      <a:pt x="282" y="50"/>
                    </a:lnTo>
                    <a:lnTo>
                      <a:pt x="282" y="42"/>
                    </a:lnTo>
                    <a:lnTo>
                      <a:pt x="280" y="42"/>
                    </a:lnTo>
                    <a:lnTo>
                      <a:pt x="278" y="38"/>
                    </a:lnTo>
                    <a:lnTo>
                      <a:pt x="274" y="36"/>
                    </a:lnTo>
                    <a:lnTo>
                      <a:pt x="270" y="32"/>
                    </a:lnTo>
                    <a:lnTo>
                      <a:pt x="278" y="24"/>
                    </a:lnTo>
                    <a:lnTo>
                      <a:pt x="282" y="22"/>
                    </a:lnTo>
                    <a:lnTo>
                      <a:pt x="285" y="24"/>
                    </a:lnTo>
                    <a:lnTo>
                      <a:pt x="287" y="22"/>
                    </a:lnTo>
                    <a:lnTo>
                      <a:pt x="289" y="22"/>
                    </a:lnTo>
                    <a:lnTo>
                      <a:pt x="293" y="20"/>
                    </a:lnTo>
                    <a:lnTo>
                      <a:pt x="291" y="16"/>
                    </a:lnTo>
                    <a:lnTo>
                      <a:pt x="293" y="14"/>
                    </a:lnTo>
                    <a:lnTo>
                      <a:pt x="295" y="14"/>
                    </a:lnTo>
                    <a:lnTo>
                      <a:pt x="299" y="14"/>
                    </a:lnTo>
                    <a:lnTo>
                      <a:pt x="303" y="14"/>
                    </a:lnTo>
                    <a:lnTo>
                      <a:pt x="303" y="10"/>
                    </a:lnTo>
                    <a:lnTo>
                      <a:pt x="303" y="6"/>
                    </a:lnTo>
                    <a:lnTo>
                      <a:pt x="301" y="6"/>
                    </a:lnTo>
                    <a:lnTo>
                      <a:pt x="305" y="0"/>
                    </a:lnTo>
                    <a:lnTo>
                      <a:pt x="307" y="0"/>
                    </a:lnTo>
                    <a:lnTo>
                      <a:pt x="313" y="272"/>
                    </a:lnTo>
                    <a:lnTo>
                      <a:pt x="305" y="284"/>
                    </a:lnTo>
                    <a:lnTo>
                      <a:pt x="301" y="292"/>
                    </a:lnTo>
                    <a:lnTo>
                      <a:pt x="301" y="312"/>
                    </a:lnTo>
                    <a:lnTo>
                      <a:pt x="238" y="312"/>
                    </a:lnTo>
                    <a:lnTo>
                      <a:pt x="236" y="308"/>
                    </a:lnTo>
                    <a:lnTo>
                      <a:pt x="238" y="306"/>
                    </a:lnTo>
                    <a:lnTo>
                      <a:pt x="240" y="300"/>
                    </a:lnTo>
                    <a:lnTo>
                      <a:pt x="240" y="296"/>
                    </a:lnTo>
                    <a:lnTo>
                      <a:pt x="240" y="292"/>
                    </a:lnTo>
                    <a:lnTo>
                      <a:pt x="240" y="288"/>
                    </a:lnTo>
                    <a:lnTo>
                      <a:pt x="240" y="284"/>
                    </a:lnTo>
                    <a:lnTo>
                      <a:pt x="138" y="258"/>
                    </a:lnTo>
                    <a:lnTo>
                      <a:pt x="0" y="252"/>
                    </a:lnTo>
                    <a:lnTo>
                      <a:pt x="20" y="236"/>
                    </a:lnTo>
                    <a:lnTo>
                      <a:pt x="24" y="232"/>
                    </a:lnTo>
                    <a:lnTo>
                      <a:pt x="28" y="224"/>
                    </a:lnTo>
                    <a:lnTo>
                      <a:pt x="30" y="222"/>
                    </a:lnTo>
                    <a:lnTo>
                      <a:pt x="36" y="220"/>
                    </a:lnTo>
                    <a:lnTo>
                      <a:pt x="40" y="218"/>
                    </a:lnTo>
                    <a:lnTo>
                      <a:pt x="40" y="216"/>
                    </a:lnTo>
                    <a:lnTo>
                      <a:pt x="40" y="212"/>
                    </a:lnTo>
                    <a:lnTo>
                      <a:pt x="38" y="202"/>
                    </a:lnTo>
                    <a:lnTo>
                      <a:pt x="36" y="198"/>
                    </a:lnTo>
                    <a:lnTo>
                      <a:pt x="38" y="192"/>
                    </a:lnTo>
                    <a:lnTo>
                      <a:pt x="40" y="188"/>
                    </a:lnTo>
                    <a:lnTo>
                      <a:pt x="42" y="182"/>
                    </a:lnTo>
                    <a:lnTo>
                      <a:pt x="44" y="180"/>
                    </a:lnTo>
                    <a:lnTo>
                      <a:pt x="48" y="176"/>
                    </a:lnTo>
                    <a:lnTo>
                      <a:pt x="52" y="174"/>
                    </a:lnTo>
                    <a:lnTo>
                      <a:pt x="58" y="172"/>
                    </a:lnTo>
                    <a:lnTo>
                      <a:pt x="62" y="172"/>
                    </a:lnTo>
                    <a:lnTo>
                      <a:pt x="72" y="170"/>
                    </a:lnTo>
                    <a:lnTo>
                      <a:pt x="78" y="170"/>
                    </a:lnTo>
                    <a:lnTo>
                      <a:pt x="92" y="166"/>
                    </a:lnTo>
                    <a:lnTo>
                      <a:pt x="94" y="164"/>
                    </a:lnTo>
                    <a:lnTo>
                      <a:pt x="96" y="160"/>
                    </a:lnTo>
                    <a:lnTo>
                      <a:pt x="98" y="156"/>
                    </a:lnTo>
                    <a:lnTo>
                      <a:pt x="100" y="150"/>
                    </a:lnTo>
                    <a:lnTo>
                      <a:pt x="100" y="146"/>
                    </a:lnTo>
                    <a:lnTo>
                      <a:pt x="100" y="140"/>
                    </a:lnTo>
                    <a:lnTo>
                      <a:pt x="98" y="136"/>
                    </a:lnTo>
                    <a:lnTo>
                      <a:pt x="94" y="134"/>
                    </a:lnTo>
                    <a:lnTo>
                      <a:pt x="88" y="130"/>
                    </a:lnTo>
                    <a:lnTo>
                      <a:pt x="60" y="124"/>
                    </a:lnTo>
                    <a:lnTo>
                      <a:pt x="56" y="122"/>
                    </a:lnTo>
                    <a:lnTo>
                      <a:pt x="52" y="118"/>
                    </a:lnTo>
                    <a:lnTo>
                      <a:pt x="52" y="114"/>
                    </a:lnTo>
                    <a:lnTo>
                      <a:pt x="52" y="110"/>
                    </a:lnTo>
                    <a:lnTo>
                      <a:pt x="54" y="106"/>
                    </a:lnTo>
                    <a:lnTo>
                      <a:pt x="58" y="104"/>
                    </a:lnTo>
                    <a:lnTo>
                      <a:pt x="62" y="102"/>
                    </a:lnTo>
                    <a:lnTo>
                      <a:pt x="66" y="100"/>
                    </a:lnTo>
                    <a:lnTo>
                      <a:pt x="68" y="102"/>
                    </a:lnTo>
                    <a:lnTo>
                      <a:pt x="72" y="102"/>
                    </a:lnTo>
                    <a:lnTo>
                      <a:pt x="74" y="106"/>
                    </a:lnTo>
                    <a:lnTo>
                      <a:pt x="78" y="110"/>
                    </a:lnTo>
                    <a:lnTo>
                      <a:pt x="78" y="114"/>
                    </a:lnTo>
                    <a:lnTo>
                      <a:pt x="80" y="118"/>
                    </a:lnTo>
                    <a:lnTo>
                      <a:pt x="86" y="122"/>
                    </a:lnTo>
                    <a:lnTo>
                      <a:pt x="94" y="126"/>
                    </a:lnTo>
                    <a:lnTo>
                      <a:pt x="100" y="126"/>
                    </a:lnTo>
                    <a:lnTo>
                      <a:pt x="102" y="126"/>
                    </a:lnTo>
                    <a:lnTo>
                      <a:pt x="100" y="102"/>
                    </a:lnTo>
                    <a:lnTo>
                      <a:pt x="100" y="100"/>
                    </a:lnTo>
                    <a:lnTo>
                      <a:pt x="102" y="100"/>
                    </a:lnTo>
                    <a:lnTo>
                      <a:pt x="122" y="92"/>
                    </a:lnTo>
                    <a:lnTo>
                      <a:pt x="126" y="90"/>
                    </a:lnTo>
                    <a:lnTo>
                      <a:pt x="128" y="86"/>
                    </a:lnTo>
                    <a:lnTo>
                      <a:pt x="130" y="82"/>
                    </a:lnTo>
                    <a:lnTo>
                      <a:pt x="130" y="78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5" name="Freeform 60"/>
              <p:cNvSpPr>
                <a:spLocks/>
              </p:cNvSpPr>
              <p:nvPr/>
            </p:nvSpPr>
            <p:spPr bwMode="auto">
              <a:xfrm>
                <a:off x="3204" y="2413"/>
                <a:ext cx="243" cy="302"/>
              </a:xfrm>
              <a:custGeom>
                <a:avLst/>
                <a:gdLst>
                  <a:gd name="T0" fmla="*/ 243 w 243"/>
                  <a:gd name="T1" fmla="*/ 0 h 302"/>
                  <a:gd name="T2" fmla="*/ 243 w 243"/>
                  <a:gd name="T3" fmla="*/ 284 h 302"/>
                  <a:gd name="T4" fmla="*/ 4 w 243"/>
                  <a:gd name="T5" fmla="*/ 302 h 302"/>
                  <a:gd name="T6" fmla="*/ 4 w 243"/>
                  <a:gd name="T7" fmla="*/ 250 h 302"/>
                  <a:gd name="T8" fmla="*/ 2 w 243"/>
                  <a:gd name="T9" fmla="*/ 250 h 302"/>
                  <a:gd name="T10" fmla="*/ 0 w 243"/>
                  <a:gd name="T11" fmla="*/ 2 h 302"/>
                  <a:gd name="T12" fmla="*/ 243 w 243"/>
                  <a:gd name="T13" fmla="*/ 0 h 302"/>
                  <a:gd name="T14" fmla="*/ 243 w 243"/>
                  <a:gd name="T15" fmla="*/ 0 h 3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3" h="302">
                    <a:moveTo>
                      <a:pt x="243" y="0"/>
                    </a:moveTo>
                    <a:lnTo>
                      <a:pt x="243" y="284"/>
                    </a:lnTo>
                    <a:lnTo>
                      <a:pt x="4" y="302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0" y="2"/>
                    </a:lnTo>
                    <a:lnTo>
                      <a:pt x="243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6" name="Freeform 61"/>
              <p:cNvSpPr>
                <a:spLocks/>
              </p:cNvSpPr>
              <p:nvPr/>
            </p:nvSpPr>
            <p:spPr bwMode="auto">
              <a:xfrm>
                <a:off x="2964" y="2415"/>
                <a:ext cx="244" cy="314"/>
              </a:xfrm>
              <a:custGeom>
                <a:avLst/>
                <a:gdLst>
                  <a:gd name="T0" fmla="*/ 240 w 244"/>
                  <a:gd name="T1" fmla="*/ 0 h 314"/>
                  <a:gd name="T2" fmla="*/ 242 w 244"/>
                  <a:gd name="T3" fmla="*/ 248 h 314"/>
                  <a:gd name="T4" fmla="*/ 244 w 244"/>
                  <a:gd name="T5" fmla="*/ 248 h 314"/>
                  <a:gd name="T6" fmla="*/ 244 w 244"/>
                  <a:gd name="T7" fmla="*/ 300 h 314"/>
                  <a:gd name="T8" fmla="*/ 46 w 244"/>
                  <a:gd name="T9" fmla="*/ 314 h 314"/>
                  <a:gd name="T10" fmla="*/ 46 w 244"/>
                  <a:gd name="T11" fmla="*/ 154 h 314"/>
                  <a:gd name="T12" fmla="*/ 38 w 244"/>
                  <a:gd name="T13" fmla="*/ 124 h 314"/>
                  <a:gd name="T14" fmla="*/ 2 w 244"/>
                  <a:gd name="T15" fmla="*/ 124 h 314"/>
                  <a:gd name="T16" fmla="*/ 0 w 244"/>
                  <a:gd name="T17" fmla="*/ 2 h 314"/>
                  <a:gd name="T18" fmla="*/ 240 w 244"/>
                  <a:gd name="T19" fmla="*/ 0 h 314"/>
                  <a:gd name="T20" fmla="*/ 240 w 244"/>
                  <a:gd name="T21" fmla="*/ 0 h 3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4" h="314">
                    <a:moveTo>
                      <a:pt x="240" y="0"/>
                    </a:moveTo>
                    <a:lnTo>
                      <a:pt x="242" y="248"/>
                    </a:lnTo>
                    <a:lnTo>
                      <a:pt x="244" y="248"/>
                    </a:lnTo>
                    <a:lnTo>
                      <a:pt x="244" y="300"/>
                    </a:lnTo>
                    <a:lnTo>
                      <a:pt x="46" y="314"/>
                    </a:lnTo>
                    <a:lnTo>
                      <a:pt x="46" y="154"/>
                    </a:lnTo>
                    <a:lnTo>
                      <a:pt x="38" y="124"/>
                    </a:lnTo>
                    <a:lnTo>
                      <a:pt x="2" y="124"/>
                    </a:lnTo>
                    <a:lnTo>
                      <a:pt x="0" y="2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7" name="Freeform 62"/>
              <p:cNvSpPr>
                <a:spLocks/>
              </p:cNvSpPr>
              <p:nvPr/>
            </p:nvSpPr>
            <p:spPr bwMode="auto">
              <a:xfrm>
                <a:off x="2370" y="2537"/>
                <a:ext cx="372" cy="260"/>
              </a:xfrm>
              <a:custGeom>
                <a:avLst/>
                <a:gdLst>
                  <a:gd name="T0" fmla="*/ 298 w 372"/>
                  <a:gd name="T1" fmla="*/ 0 h 260"/>
                  <a:gd name="T2" fmla="*/ 288 w 372"/>
                  <a:gd name="T3" fmla="*/ 10 h 260"/>
                  <a:gd name="T4" fmla="*/ 294 w 372"/>
                  <a:gd name="T5" fmla="*/ 18 h 260"/>
                  <a:gd name="T6" fmla="*/ 304 w 372"/>
                  <a:gd name="T7" fmla="*/ 40 h 260"/>
                  <a:gd name="T8" fmla="*/ 310 w 372"/>
                  <a:gd name="T9" fmla="*/ 44 h 260"/>
                  <a:gd name="T10" fmla="*/ 316 w 372"/>
                  <a:gd name="T11" fmla="*/ 48 h 260"/>
                  <a:gd name="T12" fmla="*/ 318 w 372"/>
                  <a:gd name="T13" fmla="*/ 58 h 260"/>
                  <a:gd name="T14" fmla="*/ 324 w 372"/>
                  <a:gd name="T15" fmla="*/ 68 h 260"/>
                  <a:gd name="T16" fmla="*/ 338 w 372"/>
                  <a:gd name="T17" fmla="*/ 90 h 260"/>
                  <a:gd name="T18" fmla="*/ 336 w 372"/>
                  <a:gd name="T19" fmla="*/ 102 h 260"/>
                  <a:gd name="T20" fmla="*/ 352 w 372"/>
                  <a:gd name="T21" fmla="*/ 114 h 260"/>
                  <a:gd name="T22" fmla="*/ 356 w 372"/>
                  <a:gd name="T23" fmla="*/ 142 h 260"/>
                  <a:gd name="T24" fmla="*/ 346 w 372"/>
                  <a:gd name="T25" fmla="*/ 150 h 260"/>
                  <a:gd name="T26" fmla="*/ 354 w 372"/>
                  <a:gd name="T27" fmla="*/ 156 h 260"/>
                  <a:gd name="T28" fmla="*/ 354 w 372"/>
                  <a:gd name="T29" fmla="*/ 166 h 260"/>
                  <a:gd name="T30" fmla="*/ 350 w 372"/>
                  <a:gd name="T31" fmla="*/ 176 h 260"/>
                  <a:gd name="T32" fmla="*/ 358 w 372"/>
                  <a:gd name="T33" fmla="*/ 186 h 260"/>
                  <a:gd name="T34" fmla="*/ 368 w 372"/>
                  <a:gd name="T35" fmla="*/ 186 h 260"/>
                  <a:gd name="T36" fmla="*/ 370 w 372"/>
                  <a:gd name="T37" fmla="*/ 198 h 260"/>
                  <a:gd name="T38" fmla="*/ 364 w 372"/>
                  <a:gd name="T39" fmla="*/ 206 h 260"/>
                  <a:gd name="T40" fmla="*/ 354 w 372"/>
                  <a:gd name="T41" fmla="*/ 212 h 260"/>
                  <a:gd name="T42" fmla="*/ 346 w 372"/>
                  <a:gd name="T43" fmla="*/ 216 h 260"/>
                  <a:gd name="T44" fmla="*/ 328 w 372"/>
                  <a:gd name="T45" fmla="*/ 224 h 260"/>
                  <a:gd name="T46" fmla="*/ 318 w 372"/>
                  <a:gd name="T47" fmla="*/ 230 h 260"/>
                  <a:gd name="T48" fmla="*/ 304 w 372"/>
                  <a:gd name="T49" fmla="*/ 230 h 260"/>
                  <a:gd name="T50" fmla="*/ 280 w 372"/>
                  <a:gd name="T51" fmla="*/ 246 h 260"/>
                  <a:gd name="T52" fmla="*/ 268 w 372"/>
                  <a:gd name="T53" fmla="*/ 250 h 260"/>
                  <a:gd name="T54" fmla="*/ 210 w 372"/>
                  <a:gd name="T55" fmla="*/ 260 h 260"/>
                  <a:gd name="T56" fmla="*/ 190 w 372"/>
                  <a:gd name="T57" fmla="*/ 250 h 260"/>
                  <a:gd name="T58" fmla="*/ 170 w 372"/>
                  <a:gd name="T59" fmla="*/ 252 h 260"/>
                  <a:gd name="T60" fmla="*/ 0 w 372"/>
                  <a:gd name="T61" fmla="*/ 168 h 260"/>
                  <a:gd name="T62" fmla="*/ 12 w 372"/>
                  <a:gd name="T63" fmla="*/ 148 h 260"/>
                  <a:gd name="T64" fmla="*/ 12 w 372"/>
                  <a:gd name="T65" fmla="*/ 0 h 2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2" h="260">
                    <a:moveTo>
                      <a:pt x="12" y="0"/>
                    </a:moveTo>
                    <a:lnTo>
                      <a:pt x="298" y="0"/>
                    </a:lnTo>
                    <a:lnTo>
                      <a:pt x="292" y="6"/>
                    </a:lnTo>
                    <a:lnTo>
                      <a:pt x="288" y="10"/>
                    </a:lnTo>
                    <a:lnTo>
                      <a:pt x="290" y="18"/>
                    </a:lnTo>
                    <a:lnTo>
                      <a:pt x="294" y="18"/>
                    </a:lnTo>
                    <a:lnTo>
                      <a:pt x="296" y="28"/>
                    </a:lnTo>
                    <a:lnTo>
                      <a:pt x="304" y="40"/>
                    </a:lnTo>
                    <a:lnTo>
                      <a:pt x="306" y="42"/>
                    </a:lnTo>
                    <a:lnTo>
                      <a:pt x="310" y="44"/>
                    </a:lnTo>
                    <a:lnTo>
                      <a:pt x="314" y="44"/>
                    </a:lnTo>
                    <a:lnTo>
                      <a:pt x="316" y="48"/>
                    </a:lnTo>
                    <a:lnTo>
                      <a:pt x="316" y="54"/>
                    </a:lnTo>
                    <a:lnTo>
                      <a:pt x="318" y="58"/>
                    </a:lnTo>
                    <a:lnTo>
                      <a:pt x="320" y="64"/>
                    </a:lnTo>
                    <a:lnTo>
                      <a:pt x="324" y="68"/>
                    </a:lnTo>
                    <a:lnTo>
                      <a:pt x="336" y="84"/>
                    </a:lnTo>
                    <a:lnTo>
                      <a:pt x="338" y="90"/>
                    </a:lnTo>
                    <a:lnTo>
                      <a:pt x="336" y="96"/>
                    </a:lnTo>
                    <a:lnTo>
                      <a:pt x="336" y="102"/>
                    </a:lnTo>
                    <a:lnTo>
                      <a:pt x="348" y="108"/>
                    </a:lnTo>
                    <a:lnTo>
                      <a:pt x="352" y="114"/>
                    </a:lnTo>
                    <a:lnTo>
                      <a:pt x="358" y="134"/>
                    </a:lnTo>
                    <a:lnTo>
                      <a:pt x="356" y="142"/>
                    </a:lnTo>
                    <a:lnTo>
                      <a:pt x="346" y="146"/>
                    </a:lnTo>
                    <a:lnTo>
                      <a:pt x="346" y="150"/>
                    </a:lnTo>
                    <a:lnTo>
                      <a:pt x="350" y="154"/>
                    </a:lnTo>
                    <a:lnTo>
                      <a:pt x="354" y="156"/>
                    </a:lnTo>
                    <a:lnTo>
                      <a:pt x="356" y="160"/>
                    </a:lnTo>
                    <a:lnTo>
                      <a:pt x="354" y="166"/>
                    </a:lnTo>
                    <a:lnTo>
                      <a:pt x="352" y="170"/>
                    </a:lnTo>
                    <a:lnTo>
                      <a:pt x="350" y="176"/>
                    </a:lnTo>
                    <a:lnTo>
                      <a:pt x="350" y="178"/>
                    </a:lnTo>
                    <a:lnTo>
                      <a:pt x="358" y="186"/>
                    </a:lnTo>
                    <a:lnTo>
                      <a:pt x="364" y="186"/>
                    </a:lnTo>
                    <a:lnTo>
                      <a:pt x="368" y="186"/>
                    </a:lnTo>
                    <a:lnTo>
                      <a:pt x="372" y="192"/>
                    </a:lnTo>
                    <a:lnTo>
                      <a:pt x="370" y="198"/>
                    </a:lnTo>
                    <a:lnTo>
                      <a:pt x="366" y="202"/>
                    </a:lnTo>
                    <a:lnTo>
                      <a:pt x="364" y="206"/>
                    </a:lnTo>
                    <a:lnTo>
                      <a:pt x="364" y="212"/>
                    </a:lnTo>
                    <a:lnTo>
                      <a:pt x="354" y="212"/>
                    </a:lnTo>
                    <a:lnTo>
                      <a:pt x="350" y="214"/>
                    </a:lnTo>
                    <a:lnTo>
                      <a:pt x="346" y="216"/>
                    </a:lnTo>
                    <a:lnTo>
                      <a:pt x="342" y="216"/>
                    </a:lnTo>
                    <a:lnTo>
                      <a:pt x="328" y="224"/>
                    </a:lnTo>
                    <a:lnTo>
                      <a:pt x="324" y="228"/>
                    </a:lnTo>
                    <a:lnTo>
                      <a:pt x="318" y="230"/>
                    </a:lnTo>
                    <a:lnTo>
                      <a:pt x="310" y="230"/>
                    </a:lnTo>
                    <a:lnTo>
                      <a:pt x="304" y="230"/>
                    </a:lnTo>
                    <a:lnTo>
                      <a:pt x="298" y="234"/>
                    </a:lnTo>
                    <a:lnTo>
                      <a:pt x="280" y="246"/>
                    </a:lnTo>
                    <a:lnTo>
                      <a:pt x="274" y="246"/>
                    </a:lnTo>
                    <a:lnTo>
                      <a:pt x="268" y="250"/>
                    </a:lnTo>
                    <a:lnTo>
                      <a:pt x="212" y="250"/>
                    </a:lnTo>
                    <a:lnTo>
                      <a:pt x="210" y="260"/>
                    </a:lnTo>
                    <a:lnTo>
                      <a:pt x="190" y="258"/>
                    </a:lnTo>
                    <a:lnTo>
                      <a:pt x="190" y="250"/>
                    </a:lnTo>
                    <a:lnTo>
                      <a:pt x="172" y="248"/>
                    </a:lnTo>
                    <a:lnTo>
                      <a:pt x="170" y="252"/>
                    </a:lnTo>
                    <a:lnTo>
                      <a:pt x="0" y="250"/>
                    </a:lnTo>
                    <a:lnTo>
                      <a:pt x="0" y="168"/>
                    </a:lnTo>
                    <a:lnTo>
                      <a:pt x="4" y="160"/>
                    </a:lnTo>
                    <a:lnTo>
                      <a:pt x="12" y="1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8" name="Freeform 63"/>
              <p:cNvSpPr>
                <a:spLocks/>
              </p:cNvSpPr>
              <p:nvPr/>
            </p:nvSpPr>
            <p:spPr bwMode="auto">
              <a:xfrm>
                <a:off x="2658" y="2537"/>
                <a:ext cx="352" cy="212"/>
              </a:xfrm>
              <a:custGeom>
                <a:avLst/>
                <a:gdLst>
                  <a:gd name="T0" fmla="*/ 10 w 352"/>
                  <a:gd name="T1" fmla="*/ 0 h 212"/>
                  <a:gd name="T2" fmla="*/ 186 w 352"/>
                  <a:gd name="T3" fmla="*/ 0 h 212"/>
                  <a:gd name="T4" fmla="*/ 186 w 352"/>
                  <a:gd name="T5" fmla="*/ 2 h 212"/>
                  <a:gd name="T6" fmla="*/ 344 w 352"/>
                  <a:gd name="T7" fmla="*/ 2 h 212"/>
                  <a:gd name="T8" fmla="*/ 352 w 352"/>
                  <a:gd name="T9" fmla="*/ 32 h 212"/>
                  <a:gd name="T10" fmla="*/ 352 w 352"/>
                  <a:gd name="T11" fmla="*/ 192 h 212"/>
                  <a:gd name="T12" fmla="*/ 76 w 352"/>
                  <a:gd name="T13" fmla="*/ 212 h 212"/>
                  <a:gd name="T14" fmla="*/ 76 w 352"/>
                  <a:gd name="T15" fmla="*/ 206 h 212"/>
                  <a:gd name="T16" fmla="*/ 78 w 352"/>
                  <a:gd name="T17" fmla="*/ 202 h 212"/>
                  <a:gd name="T18" fmla="*/ 82 w 352"/>
                  <a:gd name="T19" fmla="*/ 198 h 212"/>
                  <a:gd name="T20" fmla="*/ 84 w 352"/>
                  <a:gd name="T21" fmla="*/ 192 h 212"/>
                  <a:gd name="T22" fmla="*/ 80 w 352"/>
                  <a:gd name="T23" fmla="*/ 186 h 212"/>
                  <a:gd name="T24" fmla="*/ 76 w 352"/>
                  <a:gd name="T25" fmla="*/ 186 h 212"/>
                  <a:gd name="T26" fmla="*/ 70 w 352"/>
                  <a:gd name="T27" fmla="*/ 186 h 212"/>
                  <a:gd name="T28" fmla="*/ 62 w 352"/>
                  <a:gd name="T29" fmla="*/ 178 h 212"/>
                  <a:gd name="T30" fmla="*/ 62 w 352"/>
                  <a:gd name="T31" fmla="*/ 176 h 212"/>
                  <a:gd name="T32" fmla="*/ 64 w 352"/>
                  <a:gd name="T33" fmla="*/ 170 h 212"/>
                  <a:gd name="T34" fmla="*/ 66 w 352"/>
                  <a:gd name="T35" fmla="*/ 166 h 212"/>
                  <a:gd name="T36" fmla="*/ 68 w 352"/>
                  <a:gd name="T37" fmla="*/ 160 h 212"/>
                  <a:gd name="T38" fmla="*/ 66 w 352"/>
                  <a:gd name="T39" fmla="*/ 156 h 212"/>
                  <a:gd name="T40" fmla="*/ 62 w 352"/>
                  <a:gd name="T41" fmla="*/ 154 h 212"/>
                  <a:gd name="T42" fmla="*/ 58 w 352"/>
                  <a:gd name="T43" fmla="*/ 150 h 212"/>
                  <a:gd name="T44" fmla="*/ 58 w 352"/>
                  <a:gd name="T45" fmla="*/ 146 h 212"/>
                  <a:gd name="T46" fmla="*/ 68 w 352"/>
                  <a:gd name="T47" fmla="*/ 142 h 212"/>
                  <a:gd name="T48" fmla="*/ 70 w 352"/>
                  <a:gd name="T49" fmla="*/ 134 h 212"/>
                  <a:gd name="T50" fmla="*/ 64 w 352"/>
                  <a:gd name="T51" fmla="*/ 114 h 212"/>
                  <a:gd name="T52" fmla="*/ 60 w 352"/>
                  <a:gd name="T53" fmla="*/ 108 h 212"/>
                  <a:gd name="T54" fmla="*/ 48 w 352"/>
                  <a:gd name="T55" fmla="*/ 102 h 212"/>
                  <a:gd name="T56" fmla="*/ 48 w 352"/>
                  <a:gd name="T57" fmla="*/ 96 h 212"/>
                  <a:gd name="T58" fmla="*/ 50 w 352"/>
                  <a:gd name="T59" fmla="*/ 90 h 212"/>
                  <a:gd name="T60" fmla="*/ 48 w 352"/>
                  <a:gd name="T61" fmla="*/ 84 h 212"/>
                  <a:gd name="T62" fmla="*/ 36 w 352"/>
                  <a:gd name="T63" fmla="*/ 68 h 212"/>
                  <a:gd name="T64" fmla="*/ 32 w 352"/>
                  <a:gd name="T65" fmla="*/ 64 h 212"/>
                  <a:gd name="T66" fmla="*/ 30 w 352"/>
                  <a:gd name="T67" fmla="*/ 58 h 212"/>
                  <a:gd name="T68" fmla="*/ 28 w 352"/>
                  <a:gd name="T69" fmla="*/ 54 h 212"/>
                  <a:gd name="T70" fmla="*/ 28 w 352"/>
                  <a:gd name="T71" fmla="*/ 48 h 212"/>
                  <a:gd name="T72" fmla="*/ 26 w 352"/>
                  <a:gd name="T73" fmla="*/ 44 h 212"/>
                  <a:gd name="T74" fmla="*/ 22 w 352"/>
                  <a:gd name="T75" fmla="*/ 44 h 212"/>
                  <a:gd name="T76" fmla="*/ 18 w 352"/>
                  <a:gd name="T77" fmla="*/ 42 h 212"/>
                  <a:gd name="T78" fmla="*/ 16 w 352"/>
                  <a:gd name="T79" fmla="*/ 40 h 212"/>
                  <a:gd name="T80" fmla="*/ 8 w 352"/>
                  <a:gd name="T81" fmla="*/ 28 h 212"/>
                  <a:gd name="T82" fmla="*/ 6 w 352"/>
                  <a:gd name="T83" fmla="*/ 18 h 212"/>
                  <a:gd name="T84" fmla="*/ 2 w 352"/>
                  <a:gd name="T85" fmla="*/ 18 h 212"/>
                  <a:gd name="T86" fmla="*/ 0 w 352"/>
                  <a:gd name="T87" fmla="*/ 10 h 212"/>
                  <a:gd name="T88" fmla="*/ 4 w 352"/>
                  <a:gd name="T89" fmla="*/ 6 h 212"/>
                  <a:gd name="T90" fmla="*/ 10 w 352"/>
                  <a:gd name="T91" fmla="*/ 0 h 212"/>
                  <a:gd name="T92" fmla="*/ 10 w 352"/>
                  <a:gd name="T93" fmla="*/ 0 h 212"/>
                  <a:gd name="T94" fmla="*/ 10 w 352"/>
                  <a:gd name="T95" fmla="*/ 0 h 21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52" h="212">
                    <a:moveTo>
                      <a:pt x="10" y="0"/>
                    </a:moveTo>
                    <a:lnTo>
                      <a:pt x="186" y="0"/>
                    </a:lnTo>
                    <a:lnTo>
                      <a:pt x="186" y="2"/>
                    </a:lnTo>
                    <a:lnTo>
                      <a:pt x="344" y="2"/>
                    </a:lnTo>
                    <a:lnTo>
                      <a:pt x="352" y="32"/>
                    </a:lnTo>
                    <a:lnTo>
                      <a:pt x="352" y="192"/>
                    </a:lnTo>
                    <a:lnTo>
                      <a:pt x="76" y="212"/>
                    </a:lnTo>
                    <a:lnTo>
                      <a:pt x="76" y="206"/>
                    </a:lnTo>
                    <a:lnTo>
                      <a:pt x="78" y="202"/>
                    </a:lnTo>
                    <a:lnTo>
                      <a:pt x="82" y="198"/>
                    </a:lnTo>
                    <a:lnTo>
                      <a:pt x="84" y="192"/>
                    </a:lnTo>
                    <a:lnTo>
                      <a:pt x="80" y="186"/>
                    </a:lnTo>
                    <a:lnTo>
                      <a:pt x="76" y="186"/>
                    </a:lnTo>
                    <a:lnTo>
                      <a:pt x="70" y="186"/>
                    </a:lnTo>
                    <a:lnTo>
                      <a:pt x="62" y="178"/>
                    </a:lnTo>
                    <a:lnTo>
                      <a:pt x="62" y="176"/>
                    </a:lnTo>
                    <a:lnTo>
                      <a:pt x="64" y="170"/>
                    </a:lnTo>
                    <a:lnTo>
                      <a:pt x="66" y="166"/>
                    </a:lnTo>
                    <a:lnTo>
                      <a:pt x="68" y="160"/>
                    </a:lnTo>
                    <a:lnTo>
                      <a:pt x="66" y="156"/>
                    </a:lnTo>
                    <a:lnTo>
                      <a:pt x="62" y="154"/>
                    </a:lnTo>
                    <a:lnTo>
                      <a:pt x="58" y="150"/>
                    </a:lnTo>
                    <a:lnTo>
                      <a:pt x="58" y="146"/>
                    </a:lnTo>
                    <a:lnTo>
                      <a:pt x="68" y="142"/>
                    </a:lnTo>
                    <a:lnTo>
                      <a:pt x="70" y="134"/>
                    </a:lnTo>
                    <a:lnTo>
                      <a:pt x="64" y="114"/>
                    </a:lnTo>
                    <a:lnTo>
                      <a:pt x="60" y="108"/>
                    </a:lnTo>
                    <a:lnTo>
                      <a:pt x="48" y="102"/>
                    </a:lnTo>
                    <a:lnTo>
                      <a:pt x="48" y="96"/>
                    </a:lnTo>
                    <a:lnTo>
                      <a:pt x="50" y="90"/>
                    </a:lnTo>
                    <a:lnTo>
                      <a:pt x="48" y="84"/>
                    </a:lnTo>
                    <a:lnTo>
                      <a:pt x="36" y="68"/>
                    </a:lnTo>
                    <a:lnTo>
                      <a:pt x="32" y="64"/>
                    </a:lnTo>
                    <a:lnTo>
                      <a:pt x="30" y="58"/>
                    </a:lnTo>
                    <a:lnTo>
                      <a:pt x="28" y="54"/>
                    </a:lnTo>
                    <a:lnTo>
                      <a:pt x="28" y="48"/>
                    </a:lnTo>
                    <a:lnTo>
                      <a:pt x="26" y="44"/>
                    </a:lnTo>
                    <a:lnTo>
                      <a:pt x="22" y="44"/>
                    </a:lnTo>
                    <a:lnTo>
                      <a:pt x="18" y="42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6" y="18"/>
                    </a:lnTo>
                    <a:lnTo>
                      <a:pt x="2" y="18"/>
                    </a:lnTo>
                    <a:lnTo>
                      <a:pt x="0" y="10"/>
                    </a:lnTo>
                    <a:lnTo>
                      <a:pt x="4" y="6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59" name="Freeform 64"/>
              <p:cNvSpPr>
                <a:spLocks/>
              </p:cNvSpPr>
              <p:nvPr/>
            </p:nvSpPr>
            <p:spPr bwMode="auto">
              <a:xfrm>
                <a:off x="3427" y="2649"/>
                <a:ext cx="292" cy="324"/>
              </a:xfrm>
              <a:custGeom>
                <a:avLst/>
                <a:gdLst>
                  <a:gd name="T0" fmla="*/ 280 w 292"/>
                  <a:gd name="T1" fmla="*/ 0 h 324"/>
                  <a:gd name="T2" fmla="*/ 292 w 292"/>
                  <a:gd name="T3" fmla="*/ 324 h 324"/>
                  <a:gd name="T4" fmla="*/ 236 w 292"/>
                  <a:gd name="T5" fmla="*/ 322 h 324"/>
                  <a:gd name="T6" fmla="*/ 238 w 292"/>
                  <a:gd name="T7" fmla="*/ 324 h 324"/>
                  <a:gd name="T8" fmla="*/ 0 w 292"/>
                  <a:gd name="T9" fmla="*/ 324 h 324"/>
                  <a:gd name="T10" fmla="*/ 0 w 292"/>
                  <a:gd name="T11" fmla="*/ 50 h 324"/>
                  <a:gd name="T12" fmla="*/ 184 w 292"/>
                  <a:gd name="T13" fmla="*/ 28 h 324"/>
                  <a:gd name="T14" fmla="*/ 280 w 292"/>
                  <a:gd name="T15" fmla="*/ 0 h 324"/>
                  <a:gd name="T16" fmla="*/ 280 w 292"/>
                  <a:gd name="T17" fmla="*/ 0 h 324"/>
                  <a:gd name="T18" fmla="*/ 280 w 292"/>
                  <a:gd name="T19" fmla="*/ 0 h 3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2" h="324">
                    <a:moveTo>
                      <a:pt x="280" y="0"/>
                    </a:moveTo>
                    <a:lnTo>
                      <a:pt x="292" y="324"/>
                    </a:lnTo>
                    <a:lnTo>
                      <a:pt x="236" y="322"/>
                    </a:lnTo>
                    <a:lnTo>
                      <a:pt x="238" y="324"/>
                    </a:lnTo>
                    <a:lnTo>
                      <a:pt x="0" y="324"/>
                    </a:lnTo>
                    <a:lnTo>
                      <a:pt x="0" y="50"/>
                    </a:lnTo>
                    <a:lnTo>
                      <a:pt x="184" y="28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0" name="Freeform 65"/>
              <p:cNvSpPr>
                <a:spLocks/>
              </p:cNvSpPr>
              <p:nvPr/>
            </p:nvSpPr>
            <p:spPr bwMode="auto">
              <a:xfrm>
                <a:off x="1997" y="2665"/>
                <a:ext cx="373" cy="186"/>
              </a:xfrm>
              <a:custGeom>
                <a:avLst/>
                <a:gdLst>
                  <a:gd name="T0" fmla="*/ 210 w 373"/>
                  <a:gd name="T1" fmla="*/ 6 h 186"/>
                  <a:gd name="T2" fmla="*/ 312 w 373"/>
                  <a:gd name="T3" fmla="*/ 36 h 186"/>
                  <a:gd name="T4" fmla="*/ 312 w 373"/>
                  <a:gd name="T5" fmla="*/ 44 h 186"/>
                  <a:gd name="T6" fmla="*/ 310 w 373"/>
                  <a:gd name="T7" fmla="*/ 54 h 186"/>
                  <a:gd name="T8" fmla="*/ 310 w 373"/>
                  <a:gd name="T9" fmla="*/ 60 h 186"/>
                  <a:gd name="T10" fmla="*/ 373 w 373"/>
                  <a:gd name="T11" fmla="*/ 184 h 186"/>
                  <a:gd name="T12" fmla="*/ 128 w 373"/>
                  <a:gd name="T13" fmla="*/ 172 h 186"/>
                  <a:gd name="T14" fmla="*/ 72 w 373"/>
                  <a:gd name="T15" fmla="*/ 162 h 186"/>
                  <a:gd name="T16" fmla="*/ 62 w 373"/>
                  <a:gd name="T17" fmla="*/ 156 h 186"/>
                  <a:gd name="T18" fmla="*/ 62 w 373"/>
                  <a:gd name="T19" fmla="*/ 148 h 186"/>
                  <a:gd name="T20" fmla="*/ 48 w 373"/>
                  <a:gd name="T21" fmla="*/ 142 h 186"/>
                  <a:gd name="T22" fmla="*/ 48 w 373"/>
                  <a:gd name="T23" fmla="*/ 126 h 186"/>
                  <a:gd name="T24" fmla="*/ 42 w 373"/>
                  <a:gd name="T25" fmla="*/ 110 h 186"/>
                  <a:gd name="T26" fmla="*/ 38 w 373"/>
                  <a:gd name="T27" fmla="*/ 102 h 186"/>
                  <a:gd name="T28" fmla="*/ 30 w 373"/>
                  <a:gd name="T29" fmla="*/ 86 h 186"/>
                  <a:gd name="T30" fmla="*/ 38 w 373"/>
                  <a:gd name="T31" fmla="*/ 88 h 186"/>
                  <a:gd name="T32" fmla="*/ 54 w 373"/>
                  <a:gd name="T33" fmla="*/ 90 h 186"/>
                  <a:gd name="T34" fmla="*/ 58 w 373"/>
                  <a:gd name="T35" fmla="*/ 90 h 186"/>
                  <a:gd name="T36" fmla="*/ 64 w 373"/>
                  <a:gd name="T37" fmla="*/ 84 h 186"/>
                  <a:gd name="T38" fmla="*/ 66 w 373"/>
                  <a:gd name="T39" fmla="*/ 78 h 186"/>
                  <a:gd name="T40" fmla="*/ 64 w 373"/>
                  <a:gd name="T41" fmla="*/ 72 h 186"/>
                  <a:gd name="T42" fmla="*/ 56 w 373"/>
                  <a:gd name="T43" fmla="*/ 70 h 186"/>
                  <a:gd name="T44" fmla="*/ 28 w 373"/>
                  <a:gd name="T45" fmla="*/ 78 h 186"/>
                  <a:gd name="T46" fmla="*/ 6 w 373"/>
                  <a:gd name="T47" fmla="*/ 80 h 186"/>
                  <a:gd name="T48" fmla="*/ 2 w 373"/>
                  <a:gd name="T49" fmla="*/ 78 h 186"/>
                  <a:gd name="T50" fmla="*/ 0 w 373"/>
                  <a:gd name="T51" fmla="*/ 74 h 186"/>
                  <a:gd name="T52" fmla="*/ 14 w 373"/>
                  <a:gd name="T53" fmla="*/ 36 h 186"/>
                  <a:gd name="T54" fmla="*/ 20 w 373"/>
                  <a:gd name="T55" fmla="*/ 20 h 186"/>
                  <a:gd name="T56" fmla="*/ 24 w 373"/>
                  <a:gd name="T57" fmla="*/ 14 h 186"/>
                  <a:gd name="T58" fmla="*/ 38 w 373"/>
                  <a:gd name="T59" fmla="*/ 8 h 186"/>
                  <a:gd name="T60" fmla="*/ 44 w 373"/>
                  <a:gd name="T61" fmla="*/ 10 h 186"/>
                  <a:gd name="T62" fmla="*/ 48 w 373"/>
                  <a:gd name="T63" fmla="*/ 14 h 186"/>
                  <a:gd name="T64" fmla="*/ 52 w 373"/>
                  <a:gd name="T65" fmla="*/ 32 h 186"/>
                  <a:gd name="T66" fmla="*/ 56 w 373"/>
                  <a:gd name="T67" fmla="*/ 38 h 186"/>
                  <a:gd name="T68" fmla="*/ 60 w 373"/>
                  <a:gd name="T69" fmla="*/ 42 h 186"/>
                  <a:gd name="T70" fmla="*/ 64 w 373"/>
                  <a:gd name="T71" fmla="*/ 42 h 186"/>
                  <a:gd name="T72" fmla="*/ 68 w 373"/>
                  <a:gd name="T73" fmla="*/ 40 h 186"/>
                  <a:gd name="T74" fmla="*/ 74 w 373"/>
                  <a:gd name="T75" fmla="*/ 30 h 186"/>
                  <a:gd name="T76" fmla="*/ 74 w 373"/>
                  <a:gd name="T77" fmla="*/ 24 h 186"/>
                  <a:gd name="T78" fmla="*/ 64 w 373"/>
                  <a:gd name="T79" fmla="*/ 16 h 186"/>
                  <a:gd name="T80" fmla="*/ 60 w 373"/>
                  <a:gd name="T81" fmla="*/ 14 h 186"/>
                  <a:gd name="T82" fmla="*/ 60 w 373"/>
                  <a:gd name="T83" fmla="*/ 8 h 186"/>
                  <a:gd name="T84" fmla="*/ 66 w 373"/>
                  <a:gd name="T85" fmla="*/ 4 h 186"/>
                  <a:gd name="T86" fmla="*/ 72 w 373"/>
                  <a:gd name="T87" fmla="*/ 0 h 18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3" h="186">
                    <a:moveTo>
                      <a:pt x="72" y="0"/>
                    </a:moveTo>
                    <a:lnTo>
                      <a:pt x="210" y="6"/>
                    </a:lnTo>
                    <a:lnTo>
                      <a:pt x="312" y="32"/>
                    </a:lnTo>
                    <a:lnTo>
                      <a:pt x="312" y="36"/>
                    </a:lnTo>
                    <a:lnTo>
                      <a:pt x="312" y="40"/>
                    </a:lnTo>
                    <a:lnTo>
                      <a:pt x="312" y="44"/>
                    </a:lnTo>
                    <a:lnTo>
                      <a:pt x="312" y="48"/>
                    </a:lnTo>
                    <a:lnTo>
                      <a:pt x="310" y="54"/>
                    </a:lnTo>
                    <a:lnTo>
                      <a:pt x="308" y="56"/>
                    </a:lnTo>
                    <a:lnTo>
                      <a:pt x="310" y="60"/>
                    </a:lnTo>
                    <a:lnTo>
                      <a:pt x="373" y="60"/>
                    </a:lnTo>
                    <a:lnTo>
                      <a:pt x="373" y="184"/>
                    </a:lnTo>
                    <a:lnTo>
                      <a:pt x="128" y="186"/>
                    </a:lnTo>
                    <a:lnTo>
                      <a:pt x="128" y="172"/>
                    </a:lnTo>
                    <a:lnTo>
                      <a:pt x="82" y="170"/>
                    </a:lnTo>
                    <a:lnTo>
                      <a:pt x="72" y="162"/>
                    </a:lnTo>
                    <a:lnTo>
                      <a:pt x="64" y="160"/>
                    </a:lnTo>
                    <a:lnTo>
                      <a:pt x="62" y="156"/>
                    </a:lnTo>
                    <a:lnTo>
                      <a:pt x="64" y="152"/>
                    </a:lnTo>
                    <a:lnTo>
                      <a:pt x="62" y="148"/>
                    </a:lnTo>
                    <a:lnTo>
                      <a:pt x="58" y="144"/>
                    </a:lnTo>
                    <a:lnTo>
                      <a:pt x="48" y="142"/>
                    </a:lnTo>
                    <a:lnTo>
                      <a:pt x="44" y="138"/>
                    </a:lnTo>
                    <a:lnTo>
                      <a:pt x="48" y="126"/>
                    </a:lnTo>
                    <a:lnTo>
                      <a:pt x="46" y="120"/>
                    </a:lnTo>
                    <a:lnTo>
                      <a:pt x="42" y="110"/>
                    </a:lnTo>
                    <a:lnTo>
                      <a:pt x="38" y="108"/>
                    </a:lnTo>
                    <a:lnTo>
                      <a:pt x="38" y="102"/>
                    </a:lnTo>
                    <a:lnTo>
                      <a:pt x="34" y="98"/>
                    </a:lnTo>
                    <a:lnTo>
                      <a:pt x="30" y="86"/>
                    </a:lnTo>
                    <a:lnTo>
                      <a:pt x="34" y="88"/>
                    </a:lnTo>
                    <a:lnTo>
                      <a:pt x="38" y="88"/>
                    </a:lnTo>
                    <a:lnTo>
                      <a:pt x="48" y="86"/>
                    </a:lnTo>
                    <a:lnTo>
                      <a:pt x="54" y="90"/>
                    </a:lnTo>
                    <a:lnTo>
                      <a:pt x="56" y="90"/>
                    </a:lnTo>
                    <a:lnTo>
                      <a:pt x="58" y="90"/>
                    </a:lnTo>
                    <a:lnTo>
                      <a:pt x="62" y="86"/>
                    </a:lnTo>
                    <a:lnTo>
                      <a:pt x="64" y="84"/>
                    </a:lnTo>
                    <a:lnTo>
                      <a:pt x="66" y="80"/>
                    </a:lnTo>
                    <a:lnTo>
                      <a:pt x="66" y="78"/>
                    </a:lnTo>
                    <a:lnTo>
                      <a:pt x="66" y="76"/>
                    </a:lnTo>
                    <a:lnTo>
                      <a:pt x="64" y="72"/>
                    </a:lnTo>
                    <a:lnTo>
                      <a:pt x="62" y="72"/>
                    </a:lnTo>
                    <a:lnTo>
                      <a:pt x="56" y="70"/>
                    </a:lnTo>
                    <a:lnTo>
                      <a:pt x="50" y="70"/>
                    </a:lnTo>
                    <a:lnTo>
                      <a:pt x="28" y="78"/>
                    </a:lnTo>
                    <a:lnTo>
                      <a:pt x="10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14" y="36"/>
                    </a:lnTo>
                    <a:lnTo>
                      <a:pt x="16" y="30"/>
                    </a:lnTo>
                    <a:lnTo>
                      <a:pt x="20" y="20"/>
                    </a:lnTo>
                    <a:lnTo>
                      <a:pt x="22" y="16"/>
                    </a:lnTo>
                    <a:lnTo>
                      <a:pt x="24" y="14"/>
                    </a:lnTo>
                    <a:lnTo>
                      <a:pt x="28" y="12"/>
                    </a:lnTo>
                    <a:lnTo>
                      <a:pt x="38" y="8"/>
                    </a:lnTo>
                    <a:lnTo>
                      <a:pt x="42" y="8"/>
                    </a:lnTo>
                    <a:lnTo>
                      <a:pt x="44" y="10"/>
                    </a:lnTo>
                    <a:lnTo>
                      <a:pt x="46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52" y="32"/>
                    </a:lnTo>
                    <a:lnTo>
                      <a:pt x="54" y="36"/>
                    </a:lnTo>
                    <a:lnTo>
                      <a:pt x="56" y="38"/>
                    </a:lnTo>
                    <a:lnTo>
                      <a:pt x="58" y="40"/>
                    </a:lnTo>
                    <a:lnTo>
                      <a:pt x="60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6" y="40"/>
                    </a:lnTo>
                    <a:lnTo>
                      <a:pt x="68" y="40"/>
                    </a:lnTo>
                    <a:lnTo>
                      <a:pt x="74" y="34"/>
                    </a:lnTo>
                    <a:lnTo>
                      <a:pt x="74" y="30"/>
                    </a:lnTo>
                    <a:lnTo>
                      <a:pt x="74" y="28"/>
                    </a:lnTo>
                    <a:lnTo>
                      <a:pt x="74" y="24"/>
                    </a:lnTo>
                    <a:lnTo>
                      <a:pt x="70" y="20"/>
                    </a:lnTo>
                    <a:lnTo>
                      <a:pt x="64" y="16"/>
                    </a:lnTo>
                    <a:lnTo>
                      <a:pt x="62" y="16"/>
                    </a:lnTo>
                    <a:lnTo>
                      <a:pt x="60" y="14"/>
                    </a:lnTo>
                    <a:lnTo>
                      <a:pt x="60" y="12"/>
                    </a:lnTo>
                    <a:lnTo>
                      <a:pt x="60" y="8"/>
                    </a:lnTo>
                    <a:lnTo>
                      <a:pt x="62" y="6"/>
                    </a:lnTo>
                    <a:lnTo>
                      <a:pt x="66" y="4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1" name="Freeform 66"/>
              <p:cNvSpPr>
                <a:spLocks/>
              </p:cNvSpPr>
              <p:nvPr/>
            </p:nvSpPr>
            <p:spPr bwMode="auto">
              <a:xfrm>
                <a:off x="3158" y="2699"/>
                <a:ext cx="269" cy="274"/>
              </a:xfrm>
              <a:custGeom>
                <a:avLst/>
                <a:gdLst>
                  <a:gd name="T0" fmla="*/ 50 w 269"/>
                  <a:gd name="T1" fmla="*/ 16 h 274"/>
                  <a:gd name="T2" fmla="*/ 269 w 269"/>
                  <a:gd name="T3" fmla="*/ 0 h 274"/>
                  <a:gd name="T4" fmla="*/ 269 w 269"/>
                  <a:gd name="T5" fmla="*/ 274 h 274"/>
                  <a:gd name="T6" fmla="*/ 4 w 269"/>
                  <a:gd name="T7" fmla="*/ 274 h 274"/>
                  <a:gd name="T8" fmla="*/ 0 w 269"/>
                  <a:gd name="T9" fmla="*/ 20 h 274"/>
                  <a:gd name="T10" fmla="*/ 50 w 269"/>
                  <a:gd name="T11" fmla="*/ 16 h 274"/>
                  <a:gd name="T12" fmla="*/ 50 w 269"/>
                  <a:gd name="T13" fmla="*/ 16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274">
                    <a:moveTo>
                      <a:pt x="50" y="16"/>
                    </a:moveTo>
                    <a:lnTo>
                      <a:pt x="269" y="0"/>
                    </a:lnTo>
                    <a:lnTo>
                      <a:pt x="269" y="274"/>
                    </a:lnTo>
                    <a:lnTo>
                      <a:pt x="4" y="274"/>
                    </a:lnTo>
                    <a:lnTo>
                      <a:pt x="0" y="20"/>
                    </a:lnTo>
                    <a:lnTo>
                      <a:pt x="50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2" name="Freeform 67"/>
              <p:cNvSpPr>
                <a:spLocks/>
              </p:cNvSpPr>
              <p:nvPr/>
            </p:nvSpPr>
            <p:spPr bwMode="auto">
              <a:xfrm>
                <a:off x="2950" y="2719"/>
                <a:ext cx="212" cy="254"/>
              </a:xfrm>
              <a:custGeom>
                <a:avLst/>
                <a:gdLst>
                  <a:gd name="T0" fmla="*/ 208 w 212"/>
                  <a:gd name="T1" fmla="*/ 0 h 254"/>
                  <a:gd name="T2" fmla="*/ 212 w 212"/>
                  <a:gd name="T3" fmla="*/ 254 h 254"/>
                  <a:gd name="T4" fmla="*/ 100 w 212"/>
                  <a:gd name="T5" fmla="*/ 254 h 254"/>
                  <a:gd name="T6" fmla="*/ 100 w 212"/>
                  <a:gd name="T7" fmla="*/ 198 h 254"/>
                  <a:gd name="T8" fmla="*/ 94 w 212"/>
                  <a:gd name="T9" fmla="*/ 196 h 254"/>
                  <a:gd name="T10" fmla="*/ 94 w 212"/>
                  <a:gd name="T11" fmla="*/ 194 h 254"/>
                  <a:gd name="T12" fmla="*/ 94 w 212"/>
                  <a:gd name="T13" fmla="*/ 188 h 254"/>
                  <a:gd name="T14" fmla="*/ 94 w 212"/>
                  <a:gd name="T15" fmla="*/ 182 h 254"/>
                  <a:gd name="T16" fmla="*/ 90 w 212"/>
                  <a:gd name="T17" fmla="*/ 180 h 254"/>
                  <a:gd name="T18" fmla="*/ 86 w 212"/>
                  <a:gd name="T19" fmla="*/ 178 h 254"/>
                  <a:gd name="T20" fmla="*/ 76 w 212"/>
                  <a:gd name="T21" fmla="*/ 172 h 254"/>
                  <a:gd name="T22" fmla="*/ 72 w 212"/>
                  <a:gd name="T23" fmla="*/ 168 h 254"/>
                  <a:gd name="T24" fmla="*/ 56 w 212"/>
                  <a:gd name="T25" fmla="*/ 164 h 254"/>
                  <a:gd name="T26" fmla="*/ 50 w 212"/>
                  <a:gd name="T27" fmla="*/ 162 h 254"/>
                  <a:gd name="T28" fmla="*/ 48 w 212"/>
                  <a:gd name="T29" fmla="*/ 158 h 254"/>
                  <a:gd name="T30" fmla="*/ 36 w 212"/>
                  <a:gd name="T31" fmla="*/ 154 h 254"/>
                  <a:gd name="T32" fmla="*/ 32 w 212"/>
                  <a:gd name="T33" fmla="*/ 150 h 254"/>
                  <a:gd name="T34" fmla="*/ 24 w 212"/>
                  <a:gd name="T35" fmla="*/ 146 h 254"/>
                  <a:gd name="T36" fmla="*/ 22 w 212"/>
                  <a:gd name="T37" fmla="*/ 142 h 254"/>
                  <a:gd name="T38" fmla="*/ 18 w 212"/>
                  <a:gd name="T39" fmla="*/ 136 h 254"/>
                  <a:gd name="T40" fmla="*/ 12 w 212"/>
                  <a:gd name="T41" fmla="*/ 130 h 254"/>
                  <a:gd name="T42" fmla="*/ 0 w 212"/>
                  <a:gd name="T43" fmla="*/ 130 h 254"/>
                  <a:gd name="T44" fmla="*/ 0 w 212"/>
                  <a:gd name="T45" fmla="*/ 14 h 254"/>
                  <a:gd name="T46" fmla="*/ 208 w 212"/>
                  <a:gd name="T47" fmla="*/ 0 h 254"/>
                  <a:gd name="T48" fmla="*/ 208 w 212"/>
                  <a:gd name="T49" fmla="*/ 0 h 2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12" h="254">
                    <a:moveTo>
                      <a:pt x="208" y="0"/>
                    </a:moveTo>
                    <a:lnTo>
                      <a:pt x="212" y="254"/>
                    </a:lnTo>
                    <a:lnTo>
                      <a:pt x="100" y="254"/>
                    </a:lnTo>
                    <a:lnTo>
                      <a:pt x="100" y="198"/>
                    </a:lnTo>
                    <a:lnTo>
                      <a:pt x="94" y="196"/>
                    </a:lnTo>
                    <a:lnTo>
                      <a:pt x="94" y="194"/>
                    </a:lnTo>
                    <a:lnTo>
                      <a:pt x="94" y="188"/>
                    </a:lnTo>
                    <a:lnTo>
                      <a:pt x="94" y="182"/>
                    </a:lnTo>
                    <a:lnTo>
                      <a:pt x="90" y="180"/>
                    </a:lnTo>
                    <a:lnTo>
                      <a:pt x="86" y="178"/>
                    </a:lnTo>
                    <a:lnTo>
                      <a:pt x="76" y="172"/>
                    </a:lnTo>
                    <a:lnTo>
                      <a:pt x="72" y="168"/>
                    </a:lnTo>
                    <a:lnTo>
                      <a:pt x="56" y="164"/>
                    </a:lnTo>
                    <a:lnTo>
                      <a:pt x="50" y="162"/>
                    </a:lnTo>
                    <a:lnTo>
                      <a:pt x="48" y="158"/>
                    </a:lnTo>
                    <a:lnTo>
                      <a:pt x="36" y="154"/>
                    </a:lnTo>
                    <a:lnTo>
                      <a:pt x="32" y="150"/>
                    </a:lnTo>
                    <a:lnTo>
                      <a:pt x="24" y="146"/>
                    </a:lnTo>
                    <a:lnTo>
                      <a:pt x="22" y="142"/>
                    </a:lnTo>
                    <a:lnTo>
                      <a:pt x="18" y="136"/>
                    </a:lnTo>
                    <a:lnTo>
                      <a:pt x="12" y="130"/>
                    </a:lnTo>
                    <a:lnTo>
                      <a:pt x="0" y="130"/>
                    </a:lnTo>
                    <a:lnTo>
                      <a:pt x="0" y="14"/>
                    </a:ln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3" name="Freeform 68"/>
              <p:cNvSpPr>
                <a:spLocks/>
              </p:cNvSpPr>
              <p:nvPr/>
            </p:nvSpPr>
            <p:spPr bwMode="auto">
              <a:xfrm>
                <a:off x="2820" y="2733"/>
                <a:ext cx="230" cy="272"/>
              </a:xfrm>
              <a:custGeom>
                <a:avLst/>
                <a:gdLst>
                  <a:gd name="T0" fmla="*/ 130 w 230"/>
                  <a:gd name="T1" fmla="*/ 0 h 272"/>
                  <a:gd name="T2" fmla="*/ 130 w 230"/>
                  <a:gd name="T3" fmla="*/ 116 h 272"/>
                  <a:gd name="T4" fmla="*/ 142 w 230"/>
                  <a:gd name="T5" fmla="*/ 116 h 272"/>
                  <a:gd name="T6" fmla="*/ 148 w 230"/>
                  <a:gd name="T7" fmla="*/ 122 h 272"/>
                  <a:gd name="T8" fmla="*/ 152 w 230"/>
                  <a:gd name="T9" fmla="*/ 128 h 272"/>
                  <a:gd name="T10" fmla="*/ 154 w 230"/>
                  <a:gd name="T11" fmla="*/ 132 h 272"/>
                  <a:gd name="T12" fmla="*/ 162 w 230"/>
                  <a:gd name="T13" fmla="*/ 136 h 272"/>
                  <a:gd name="T14" fmla="*/ 166 w 230"/>
                  <a:gd name="T15" fmla="*/ 140 h 272"/>
                  <a:gd name="T16" fmla="*/ 178 w 230"/>
                  <a:gd name="T17" fmla="*/ 144 h 272"/>
                  <a:gd name="T18" fmla="*/ 180 w 230"/>
                  <a:gd name="T19" fmla="*/ 148 h 272"/>
                  <a:gd name="T20" fmla="*/ 186 w 230"/>
                  <a:gd name="T21" fmla="*/ 150 h 272"/>
                  <a:gd name="T22" fmla="*/ 202 w 230"/>
                  <a:gd name="T23" fmla="*/ 154 h 272"/>
                  <a:gd name="T24" fmla="*/ 210 w 230"/>
                  <a:gd name="T25" fmla="*/ 160 h 272"/>
                  <a:gd name="T26" fmla="*/ 216 w 230"/>
                  <a:gd name="T27" fmla="*/ 164 h 272"/>
                  <a:gd name="T28" fmla="*/ 220 w 230"/>
                  <a:gd name="T29" fmla="*/ 166 h 272"/>
                  <a:gd name="T30" fmla="*/ 224 w 230"/>
                  <a:gd name="T31" fmla="*/ 168 h 272"/>
                  <a:gd name="T32" fmla="*/ 224 w 230"/>
                  <a:gd name="T33" fmla="*/ 174 h 272"/>
                  <a:gd name="T34" fmla="*/ 224 w 230"/>
                  <a:gd name="T35" fmla="*/ 180 h 272"/>
                  <a:gd name="T36" fmla="*/ 224 w 230"/>
                  <a:gd name="T37" fmla="*/ 182 h 272"/>
                  <a:gd name="T38" fmla="*/ 230 w 230"/>
                  <a:gd name="T39" fmla="*/ 184 h 272"/>
                  <a:gd name="T40" fmla="*/ 230 w 230"/>
                  <a:gd name="T41" fmla="*/ 240 h 272"/>
                  <a:gd name="T42" fmla="*/ 90 w 230"/>
                  <a:gd name="T43" fmla="*/ 242 h 272"/>
                  <a:gd name="T44" fmla="*/ 90 w 230"/>
                  <a:gd name="T45" fmla="*/ 272 h 272"/>
                  <a:gd name="T46" fmla="*/ 12 w 230"/>
                  <a:gd name="T47" fmla="*/ 272 h 272"/>
                  <a:gd name="T48" fmla="*/ 12 w 230"/>
                  <a:gd name="T49" fmla="*/ 178 h 272"/>
                  <a:gd name="T50" fmla="*/ 0 w 230"/>
                  <a:gd name="T51" fmla="*/ 178 h 272"/>
                  <a:gd name="T52" fmla="*/ 0 w 230"/>
                  <a:gd name="T53" fmla="*/ 8 h 272"/>
                  <a:gd name="T54" fmla="*/ 130 w 230"/>
                  <a:gd name="T55" fmla="*/ 0 h 272"/>
                  <a:gd name="T56" fmla="*/ 130 w 230"/>
                  <a:gd name="T57" fmla="*/ 0 h 27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30" h="272">
                    <a:moveTo>
                      <a:pt x="130" y="0"/>
                    </a:moveTo>
                    <a:lnTo>
                      <a:pt x="130" y="116"/>
                    </a:lnTo>
                    <a:lnTo>
                      <a:pt x="142" y="116"/>
                    </a:lnTo>
                    <a:lnTo>
                      <a:pt x="148" y="122"/>
                    </a:lnTo>
                    <a:lnTo>
                      <a:pt x="152" y="128"/>
                    </a:lnTo>
                    <a:lnTo>
                      <a:pt x="154" y="132"/>
                    </a:lnTo>
                    <a:lnTo>
                      <a:pt x="162" y="136"/>
                    </a:lnTo>
                    <a:lnTo>
                      <a:pt x="166" y="140"/>
                    </a:lnTo>
                    <a:lnTo>
                      <a:pt x="178" y="144"/>
                    </a:lnTo>
                    <a:lnTo>
                      <a:pt x="180" y="148"/>
                    </a:lnTo>
                    <a:lnTo>
                      <a:pt x="186" y="150"/>
                    </a:lnTo>
                    <a:lnTo>
                      <a:pt x="202" y="154"/>
                    </a:lnTo>
                    <a:lnTo>
                      <a:pt x="210" y="160"/>
                    </a:lnTo>
                    <a:lnTo>
                      <a:pt x="216" y="164"/>
                    </a:lnTo>
                    <a:lnTo>
                      <a:pt x="220" y="166"/>
                    </a:lnTo>
                    <a:lnTo>
                      <a:pt x="224" y="168"/>
                    </a:lnTo>
                    <a:lnTo>
                      <a:pt x="224" y="174"/>
                    </a:lnTo>
                    <a:lnTo>
                      <a:pt x="224" y="180"/>
                    </a:lnTo>
                    <a:lnTo>
                      <a:pt x="224" y="182"/>
                    </a:lnTo>
                    <a:lnTo>
                      <a:pt x="230" y="184"/>
                    </a:lnTo>
                    <a:lnTo>
                      <a:pt x="230" y="240"/>
                    </a:lnTo>
                    <a:lnTo>
                      <a:pt x="90" y="242"/>
                    </a:lnTo>
                    <a:lnTo>
                      <a:pt x="90" y="272"/>
                    </a:lnTo>
                    <a:lnTo>
                      <a:pt x="12" y="272"/>
                    </a:lnTo>
                    <a:lnTo>
                      <a:pt x="12" y="178"/>
                    </a:lnTo>
                    <a:lnTo>
                      <a:pt x="0" y="178"/>
                    </a:lnTo>
                    <a:lnTo>
                      <a:pt x="0" y="8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4" name="Freeform 69"/>
              <p:cNvSpPr>
                <a:spLocks/>
              </p:cNvSpPr>
              <p:nvPr/>
            </p:nvSpPr>
            <p:spPr bwMode="auto">
              <a:xfrm>
                <a:off x="2660" y="2741"/>
                <a:ext cx="172" cy="308"/>
              </a:xfrm>
              <a:custGeom>
                <a:avLst/>
                <a:gdLst>
                  <a:gd name="T0" fmla="*/ 160 w 172"/>
                  <a:gd name="T1" fmla="*/ 0 h 308"/>
                  <a:gd name="T2" fmla="*/ 160 w 172"/>
                  <a:gd name="T3" fmla="*/ 170 h 308"/>
                  <a:gd name="T4" fmla="*/ 172 w 172"/>
                  <a:gd name="T5" fmla="*/ 170 h 308"/>
                  <a:gd name="T6" fmla="*/ 172 w 172"/>
                  <a:gd name="T7" fmla="*/ 264 h 308"/>
                  <a:gd name="T8" fmla="*/ 168 w 172"/>
                  <a:gd name="T9" fmla="*/ 264 h 308"/>
                  <a:gd name="T10" fmla="*/ 164 w 172"/>
                  <a:gd name="T11" fmla="*/ 262 h 308"/>
                  <a:gd name="T12" fmla="*/ 120 w 172"/>
                  <a:gd name="T13" fmla="*/ 262 h 308"/>
                  <a:gd name="T14" fmla="*/ 120 w 172"/>
                  <a:gd name="T15" fmla="*/ 304 h 308"/>
                  <a:gd name="T16" fmla="*/ 116 w 172"/>
                  <a:gd name="T17" fmla="*/ 304 h 308"/>
                  <a:gd name="T18" fmla="*/ 116 w 172"/>
                  <a:gd name="T19" fmla="*/ 304 h 308"/>
                  <a:gd name="T20" fmla="*/ 112 w 172"/>
                  <a:gd name="T21" fmla="*/ 304 h 308"/>
                  <a:gd name="T22" fmla="*/ 112 w 172"/>
                  <a:gd name="T23" fmla="*/ 308 h 308"/>
                  <a:gd name="T24" fmla="*/ 96 w 172"/>
                  <a:gd name="T25" fmla="*/ 308 h 308"/>
                  <a:gd name="T26" fmla="*/ 96 w 172"/>
                  <a:gd name="T27" fmla="*/ 302 h 308"/>
                  <a:gd name="T28" fmla="*/ 90 w 172"/>
                  <a:gd name="T29" fmla="*/ 302 h 308"/>
                  <a:gd name="T30" fmla="*/ 90 w 172"/>
                  <a:gd name="T31" fmla="*/ 298 h 308"/>
                  <a:gd name="T32" fmla="*/ 80 w 172"/>
                  <a:gd name="T33" fmla="*/ 298 h 308"/>
                  <a:gd name="T34" fmla="*/ 80 w 172"/>
                  <a:gd name="T35" fmla="*/ 294 h 308"/>
                  <a:gd name="T36" fmla="*/ 0 w 172"/>
                  <a:gd name="T37" fmla="*/ 292 h 308"/>
                  <a:gd name="T38" fmla="*/ 0 w 172"/>
                  <a:gd name="T39" fmla="*/ 34 h 308"/>
                  <a:gd name="T40" fmla="*/ 8 w 172"/>
                  <a:gd name="T41" fmla="*/ 30 h 308"/>
                  <a:gd name="T42" fmla="*/ 14 w 172"/>
                  <a:gd name="T43" fmla="*/ 26 h 308"/>
                  <a:gd name="T44" fmla="*/ 20 w 172"/>
                  <a:gd name="T45" fmla="*/ 26 h 308"/>
                  <a:gd name="T46" fmla="*/ 28 w 172"/>
                  <a:gd name="T47" fmla="*/ 26 h 308"/>
                  <a:gd name="T48" fmla="*/ 34 w 172"/>
                  <a:gd name="T49" fmla="*/ 24 h 308"/>
                  <a:gd name="T50" fmla="*/ 38 w 172"/>
                  <a:gd name="T51" fmla="*/ 20 h 308"/>
                  <a:gd name="T52" fmla="*/ 52 w 172"/>
                  <a:gd name="T53" fmla="*/ 12 h 308"/>
                  <a:gd name="T54" fmla="*/ 56 w 172"/>
                  <a:gd name="T55" fmla="*/ 12 h 308"/>
                  <a:gd name="T56" fmla="*/ 60 w 172"/>
                  <a:gd name="T57" fmla="*/ 10 h 308"/>
                  <a:gd name="T58" fmla="*/ 64 w 172"/>
                  <a:gd name="T59" fmla="*/ 8 h 308"/>
                  <a:gd name="T60" fmla="*/ 74 w 172"/>
                  <a:gd name="T61" fmla="*/ 8 h 308"/>
                  <a:gd name="T62" fmla="*/ 160 w 172"/>
                  <a:gd name="T63" fmla="*/ 0 h 308"/>
                  <a:gd name="T64" fmla="*/ 160 w 172"/>
                  <a:gd name="T65" fmla="*/ 0 h 308"/>
                  <a:gd name="T66" fmla="*/ 160 w 172"/>
                  <a:gd name="T67" fmla="*/ 0 h 3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72" h="308">
                    <a:moveTo>
                      <a:pt x="160" y="0"/>
                    </a:moveTo>
                    <a:lnTo>
                      <a:pt x="160" y="170"/>
                    </a:lnTo>
                    <a:lnTo>
                      <a:pt x="172" y="170"/>
                    </a:lnTo>
                    <a:lnTo>
                      <a:pt x="172" y="264"/>
                    </a:lnTo>
                    <a:lnTo>
                      <a:pt x="168" y="264"/>
                    </a:lnTo>
                    <a:lnTo>
                      <a:pt x="164" y="262"/>
                    </a:lnTo>
                    <a:lnTo>
                      <a:pt x="120" y="262"/>
                    </a:lnTo>
                    <a:lnTo>
                      <a:pt x="120" y="304"/>
                    </a:lnTo>
                    <a:lnTo>
                      <a:pt x="116" y="304"/>
                    </a:lnTo>
                    <a:lnTo>
                      <a:pt x="112" y="304"/>
                    </a:lnTo>
                    <a:lnTo>
                      <a:pt x="112" y="308"/>
                    </a:lnTo>
                    <a:lnTo>
                      <a:pt x="96" y="308"/>
                    </a:lnTo>
                    <a:lnTo>
                      <a:pt x="96" y="302"/>
                    </a:lnTo>
                    <a:lnTo>
                      <a:pt x="90" y="302"/>
                    </a:lnTo>
                    <a:lnTo>
                      <a:pt x="90" y="298"/>
                    </a:lnTo>
                    <a:lnTo>
                      <a:pt x="80" y="298"/>
                    </a:lnTo>
                    <a:lnTo>
                      <a:pt x="80" y="294"/>
                    </a:lnTo>
                    <a:lnTo>
                      <a:pt x="0" y="292"/>
                    </a:lnTo>
                    <a:lnTo>
                      <a:pt x="0" y="34"/>
                    </a:lnTo>
                    <a:lnTo>
                      <a:pt x="8" y="30"/>
                    </a:lnTo>
                    <a:lnTo>
                      <a:pt x="14" y="26"/>
                    </a:lnTo>
                    <a:lnTo>
                      <a:pt x="20" y="26"/>
                    </a:lnTo>
                    <a:lnTo>
                      <a:pt x="28" y="26"/>
                    </a:lnTo>
                    <a:lnTo>
                      <a:pt x="34" y="24"/>
                    </a:lnTo>
                    <a:lnTo>
                      <a:pt x="38" y="20"/>
                    </a:lnTo>
                    <a:lnTo>
                      <a:pt x="52" y="12"/>
                    </a:lnTo>
                    <a:lnTo>
                      <a:pt x="56" y="12"/>
                    </a:lnTo>
                    <a:lnTo>
                      <a:pt x="60" y="10"/>
                    </a:lnTo>
                    <a:lnTo>
                      <a:pt x="64" y="8"/>
                    </a:lnTo>
                    <a:lnTo>
                      <a:pt x="74" y="8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5" name="Freeform 70"/>
              <p:cNvSpPr>
                <a:spLocks/>
              </p:cNvSpPr>
              <p:nvPr/>
            </p:nvSpPr>
            <p:spPr bwMode="auto">
              <a:xfrm>
                <a:off x="1831" y="2749"/>
                <a:ext cx="294" cy="402"/>
              </a:xfrm>
              <a:custGeom>
                <a:avLst/>
                <a:gdLst>
                  <a:gd name="T0" fmla="*/ 204 w 294"/>
                  <a:gd name="T1" fmla="*/ 24 h 402"/>
                  <a:gd name="T2" fmla="*/ 210 w 294"/>
                  <a:gd name="T3" fmla="*/ 54 h 402"/>
                  <a:gd name="T4" fmla="*/ 230 w 294"/>
                  <a:gd name="T5" fmla="*/ 68 h 402"/>
                  <a:gd name="T6" fmla="*/ 248 w 294"/>
                  <a:gd name="T7" fmla="*/ 86 h 402"/>
                  <a:gd name="T8" fmla="*/ 284 w 294"/>
                  <a:gd name="T9" fmla="*/ 284 h 402"/>
                  <a:gd name="T10" fmla="*/ 258 w 294"/>
                  <a:gd name="T11" fmla="*/ 270 h 402"/>
                  <a:gd name="T12" fmla="*/ 240 w 294"/>
                  <a:gd name="T13" fmla="*/ 274 h 402"/>
                  <a:gd name="T14" fmla="*/ 228 w 294"/>
                  <a:gd name="T15" fmla="*/ 270 h 402"/>
                  <a:gd name="T16" fmla="*/ 208 w 294"/>
                  <a:gd name="T17" fmla="*/ 274 h 402"/>
                  <a:gd name="T18" fmla="*/ 182 w 294"/>
                  <a:gd name="T19" fmla="*/ 288 h 402"/>
                  <a:gd name="T20" fmla="*/ 166 w 294"/>
                  <a:gd name="T21" fmla="*/ 294 h 402"/>
                  <a:gd name="T22" fmla="*/ 142 w 294"/>
                  <a:gd name="T23" fmla="*/ 304 h 402"/>
                  <a:gd name="T24" fmla="*/ 112 w 294"/>
                  <a:gd name="T25" fmla="*/ 304 h 402"/>
                  <a:gd name="T26" fmla="*/ 98 w 294"/>
                  <a:gd name="T27" fmla="*/ 330 h 402"/>
                  <a:gd name="T28" fmla="*/ 96 w 294"/>
                  <a:gd name="T29" fmla="*/ 338 h 402"/>
                  <a:gd name="T30" fmla="*/ 106 w 294"/>
                  <a:gd name="T31" fmla="*/ 350 h 402"/>
                  <a:gd name="T32" fmla="*/ 96 w 294"/>
                  <a:gd name="T33" fmla="*/ 372 h 402"/>
                  <a:gd name="T34" fmla="*/ 76 w 294"/>
                  <a:gd name="T35" fmla="*/ 380 h 402"/>
                  <a:gd name="T36" fmla="*/ 62 w 294"/>
                  <a:gd name="T37" fmla="*/ 362 h 402"/>
                  <a:gd name="T38" fmla="*/ 42 w 294"/>
                  <a:gd name="T39" fmla="*/ 390 h 402"/>
                  <a:gd name="T40" fmla="*/ 32 w 294"/>
                  <a:gd name="T41" fmla="*/ 392 h 402"/>
                  <a:gd name="T42" fmla="*/ 2 w 294"/>
                  <a:gd name="T43" fmla="*/ 360 h 402"/>
                  <a:gd name="T44" fmla="*/ 2 w 294"/>
                  <a:gd name="T45" fmla="*/ 348 h 402"/>
                  <a:gd name="T46" fmla="*/ 16 w 294"/>
                  <a:gd name="T47" fmla="*/ 340 h 402"/>
                  <a:gd name="T48" fmla="*/ 68 w 294"/>
                  <a:gd name="T49" fmla="*/ 342 h 402"/>
                  <a:gd name="T50" fmla="*/ 84 w 294"/>
                  <a:gd name="T51" fmla="*/ 322 h 402"/>
                  <a:gd name="T52" fmla="*/ 80 w 294"/>
                  <a:gd name="T53" fmla="*/ 302 h 402"/>
                  <a:gd name="T54" fmla="*/ 68 w 294"/>
                  <a:gd name="T55" fmla="*/ 290 h 402"/>
                  <a:gd name="T56" fmla="*/ 62 w 294"/>
                  <a:gd name="T57" fmla="*/ 286 h 402"/>
                  <a:gd name="T58" fmla="*/ 60 w 294"/>
                  <a:gd name="T59" fmla="*/ 270 h 402"/>
                  <a:gd name="T60" fmla="*/ 64 w 294"/>
                  <a:gd name="T61" fmla="*/ 262 h 402"/>
                  <a:gd name="T62" fmla="*/ 62 w 294"/>
                  <a:gd name="T63" fmla="*/ 260 h 402"/>
                  <a:gd name="T64" fmla="*/ 50 w 294"/>
                  <a:gd name="T65" fmla="*/ 266 h 402"/>
                  <a:gd name="T66" fmla="*/ 44 w 294"/>
                  <a:gd name="T67" fmla="*/ 246 h 402"/>
                  <a:gd name="T68" fmla="*/ 58 w 294"/>
                  <a:gd name="T69" fmla="*/ 228 h 402"/>
                  <a:gd name="T70" fmla="*/ 66 w 294"/>
                  <a:gd name="T71" fmla="*/ 228 h 402"/>
                  <a:gd name="T72" fmla="*/ 66 w 294"/>
                  <a:gd name="T73" fmla="*/ 238 h 402"/>
                  <a:gd name="T74" fmla="*/ 82 w 294"/>
                  <a:gd name="T75" fmla="*/ 270 h 402"/>
                  <a:gd name="T76" fmla="*/ 102 w 294"/>
                  <a:gd name="T77" fmla="*/ 266 h 402"/>
                  <a:gd name="T78" fmla="*/ 108 w 294"/>
                  <a:gd name="T79" fmla="*/ 250 h 402"/>
                  <a:gd name="T80" fmla="*/ 98 w 294"/>
                  <a:gd name="T81" fmla="*/ 232 h 402"/>
                  <a:gd name="T82" fmla="*/ 82 w 294"/>
                  <a:gd name="T83" fmla="*/ 208 h 402"/>
                  <a:gd name="T84" fmla="*/ 82 w 294"/>
                  <a:gd name="T85" fmla="*/ 182 h 402"/>
                  <a:gd name="T86" fmla="*/ 76 w 294"/>
                  <a:gd name="T87" fmla="*/ 164 h 402"/>
                  <a:gd name="T88" fmla="*/ 84 w 294"/>
                  <a:gd name="T89" fmla="*/ 156 h 402"/>
                  <a:gd name="T90" fmla="*/ 112 w 294"/>
                  <a:gd name="T91" fmla="*/ 152 h 402"/>
                  <a:gd name="T92" fmla="*/ 146 w 294"/>
                  <a:gd name="T93" fmla="*/ 124 h 402"/>
                  <a:gd name="T94" fmla="*/ 144 w 294"/>
                  <a:gd name="T95" fmla="*/ 112 h 402"/>
                  <a:gd name="T96" fmla="*/ 110 w 294"/>
                  <a:gd name="T97" fmla="*/ 116 h 402"/>
                  <a:gd name="T98" fmla="*/ 92 w 294"/>
                  <a:gd name="T99" fmla="*/ 112 h 402"/>
                  <a:gd name="T100" fmla="*/ 80 w 294"/>
                  <a:gd name="T101" fmla="*/ 88 h 402"/>
                  <a:gd name="T102" fmla="*/ 92 w 294"/>
                  <a:gd name="T103" fmla="*/ 74 h 402"/>
                  <a:gd name="T104" fmla="*/ 128 w 294"/>
                  <a:gd name="T105" fmla="*/ 98 h 402"/>
                  <a:gd name="T106" fmla="*/ 150 w 294"/>
                  <a:gd name="T107" fmla="*/ 84 h 402"/>
                  <a:gd name="T108" fmla="*/ 150 w 294"/>
                  <a:gd name="T109" fmla="*/ 32 h 402"/>
                  <a:gd name="T110" fmla="*/ 156 w 294"/>
                  <a:gd name="T111" fmla="*/ 16 h 402"/>
                  <a:gd name="T112" fmla="*/ 166 w 294"/>
                  <a:gd name="T113" fmla="*/ 2 h 402"/>
                  <a:gd name="T114" fmla="*/ 196 w 294"/>
                  <a:gd name="T115" fmla="*/ 2 h 4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94" h="402">
                    <a:moveTo>
                      <a:pt x="196" y="2"/>
                    </a:moveTo>
                    <a:lnTo>
                      <a:pt x="200" y="14"/>
                    </a:lnTo>
                    <a:lnTo>
                      <a:pt x="204" y="18"/>
                    </a:lnTo>
                    <a:lnTo>
                      <a:pt x="204" y="24"/>
                    </a:lnTo>
                    <a:lnTo>
                      <a:pt x="208" y="26"/>
                    </a:lnTo>
                    <a:lnTo>
                      <a:pt x="212" y="36"/>
                    </a:lnTo>
                    <a:lnTo>
                      <a:pt x="214" y="42"/>
                    </a:lnTo>
                    <a:lnTo>
                      <a:pt x="210" y="54"/>
                    </a:lnTo>
                    <a:lnTo>
                      <a:pt x="214" y="58"/>
                    </a:lnTo>
                    <a:lnTo>
                      <a:pt x="224" y="60"/>
                    </a:lnTo>
                    <a:lnTo>
                      <a:pt x="228" y="64"/>
                    </a:lnTo>
                    <a:lnTo>
                      <a:pt x="230" y="68"/>
                    </a:lnTo>
                    <a:lnTo>
                      <a:pt x="228" y="72"/>
                    </a:lnTo>
                    <a:lnTo>
                      <a:pt x="230" y="76"/>
                    </a:lnTo>
                    <a:lnTo>
                      <a:pt x="238" y="78"/>
                    </a:lnTo>
                    <a:lnTo>
                      <a:pt x="248" y="86"/>
                    </a:lnTo>
                    <a:lnTo>
                      <a:pt x="294" y="88"/>
                    </a:lnTo>
                    <a:lnTo>
                      <a:pt x="292" y="286"/>
                    </a:lnTo>
                    <a:lnTo>
                      <a:pt x="288" y="284"/>
                    </a:lnTo>
                    <a:lnTo>
                      <a:pt x="284" y="284"/>
                    </a:lnTo>
                    <a:lnTo>
                      <a:pt x="274" y="278"/>
                    </a:lnTo>
                    <a:lnTo>
                      <a:pt x="268" y="278"/>
                    </a:lnTo>
                    <a:lnTo>
                      <a:pt x="264" y="272"/>
                    </a:lnTo>
                    <a:lnTo>
                      <a:pt x="258" y="270"/>
                    </a:lnTo>
                    <a:lnTo>
                      <a:pt x="252" y="268"/>
                    </a:lnTo>
                    <a:lnTo>
                      <a:pt x="248" y="268"/>
                    </a:lnTo>
                    <a:lnTo>
                      <a:pt x="244" y="270"/>
                    </a:lnTo>
                    <a:lnTo>
                      <a:pt x="240" y="274"/>
                    </a:lnTo>
                    <a:lnTo>
                      <a:pt x="234" y="278"/>
                    </a:lnTo>
                    <a:lnTo>
                      <a:pt x="232" y="272"/>
                    </a:lnTo>
                    <a:lnTo>
                      <a:pt x="230" y="270"/>
                    </a:lnTo>
                    <a:lnTo>
                      <a:pt x="228" y="270"/>
                    </a:lnTo>
                    <a:lnTo>
                      <a:pt x="226" y="270"/>
                    </a:lnTo>
                    <a:lnTo>
                      <a:pt x="224" y="272"/>
                    </a:lnTo>
                    <a:lnTo>
                      <a:pt x="220" y="276"/>
                    </a:lnTo>
                    <a:lnTo>
                      <a:pt x="208" y="274"/>
                    </a:lnTo>
                    <a:lnTo>
                      <a:pt x="204" y="278"/>
                    </a:lnTo>
                    <a:lnTo>
                      <a:pt x="196" y="280"/>
                    </a:lnTo>
                    <a:lnTo>
                      <a:pt x="188" y="288"/>
                    </a:lnTo>
                    <a:lnTo>
                      <a:pt x="182" y="288"/>
                    </a:lnTo>
                    <a:lnTo>
                      <a:pt x="178" y="288"/>
                    </a:lnTo>
                    <a:lnTo>
                      <a:pt x="174" y="288"/>
                    </a:lnTo>
                    <a:lnTo>
                      <a:pt x="168" y="292"/>
                    </a:lnTo>
                    <a:lnTo>
                      <a:pt x="166" y="294"/>
                    </a:lnTo>
                    <a:lnTo>
                      <a:pt x="162" y="296"/>
                    </a:lnTo>
                    <a:lnTo>
                      <a:pt x="152" y="302"/>
                    </a:lnTo>
                    <a:lnTo>
                      <a:pt x="146" y="302"/>
                    </a:lnTo>
                    <a:lnTo>
                      <a:pt x="142" y="304"/>
                    </a:lnTo>
                    <a:lnTo>
                      <a:pt x="138" y="306"/>
                    </a:lnTo>
                    <a:lnTo>
                      <a:pt x="132" y="310"/>
                    </a:lnTo>
                    <a:lnTo>
                      <a:pt x="128" y="304"/>
                    </a:lnTo>
                    <a:lnTo>
                      <a:pt x="112" y="304"/>
                    </a:lnTo>
                    <a:lnTo>
                      <a:pt x="112" y="322"/>
                    </a:lnTo>
                    <a:lnTo>
                      <a:pt x="108" y="330"/>
                    </a:lnTo>
                    <a:lnTo>
                      <a:pt x="104" y="332"/>
                    </a:lnTo>
                    <a:lnTo>
                      <a:pt x="98" y="330"/>
                    </a:lnTo>
                    <a:lnTo>
                      <a:pt x="96" y="330"/>
                    </a:lnTo>
                    <a:lnTo>
                      <a:pt x="94" y="334"/>
                    </a:lnTo>
                    <a:lnTo>
                      <a:pt x="94" y="336"/>
                    </a:lnTo>
                    <a:lnTo>
                      <a:pt x="96" y="338"/>
                    </a:lnTo>
                    <a:lnTo>
                      <a:pt x="98" y="344"/>
                    </a:lnTo>
                    <a:lnTo>
                      <a:pt x="102" y="344"/>
                    </a:lnTo>
                    <a:lnTo>
                      <a:pt x="104" y="346"/>
                    </a:lnTo>
                    <a:lnTo>
                      <a:pt x="106" y="350"/>
                    </a:lnTo>
                    <a:lnTo>
                      <a:pt x="104" y="360"/>
                    </a:lnTo>
                    <a:lnTo>
                      <a:pt x="100" y="366"/>
                    </a:lnTo>
                    <a:lnTo>
                      <a:pt x="100" y="368"/>
                    </a:lnTo>
                    <a:lnTo>
                      <a:pt x="96" y="372"/>
                    </a:lnTo>
                    <a:lnTo>
                      <a:pt x="90" y="370"/>
                    </a:lnTo>
                    <a:lnTo>
                      <a:pt x="88" y="374"/>
                    </a:lnTo>
                    <a:lnTo>
                      <a:pt x="82" y="376"/>
                    </a:lnTo>
                    <a:lnTo>
                      <a:pt x="76" y="380"/>
                    </a:lnTo>
                    <a:lnTo>
                      <a:pt x="74" y="378"/>
                    </a:lnTo>
                    <a:lnTo>
                      <a:pt x="72" y="370"/>
                    </a:lnTo>
                    <a:lnTo>
                      <a:pt x="68" y="364"/>
                    </a:lnTo>
                    <a:lnTo>
                      <a:pt x="62" y="362"/>
                    </a:lnTo>
                    <a:lnTo>
                      <a:pt x="56" y="364"/>
                    </a:lnTo>
                    <a:lnTo>
                      <a:pt x="48" y="370"/>
                    </a:lnTo>
                    <a:lnTo>
                      <a:pt x="42" y="384"/>
                    </a:lnTo>
                    <a:lnTo>
                      <a:pt x="42" y="390"/>
                    </a:lnTo>
                    <a:lnTo>
                      <a:pt x="40" y="398"/>
                    </a:lnTo>
                    <a:lnTo>
                      <a:pt x="34" y="402"/>
                    </a:lnTo>
                    <a:lnTo>
                      <a:pt x="34" y="398"/>
                    </a:lnTo>
                    <a:lnTo>
                      <a:pt x="32" y="392"/>
                    </a:lnTo>
                    <a:lnTo>
                      <a:pt x="30" y="388"/>
                    </a:lnTo>
                    <a:lnTo>
                      <a:pt x="22" y="376"/>
                    </a:lnTo>
                    <a:lnTo>
                      <a:pt x="10" y="364"/>
                    </a:lnTo>
                    <a:lnTo>
                      <a:pt x="2" y="360"/>
                    </a:lnTo>
                    <a:lnTo>
                      <a:pt x="0" y="356"/>
                    </a:lnTo>
                    <a:lnTo>
                      <a:pt x="0" y="354"/>
                    </a:lnTo>
                    <a:lnTo>
                      <a:pt x="0" y="350"/>
                    </a:lnTo>
                    <a:lnTo>
                      <a:pt x="2" y="348"/>
                    </a:lnTo>
                    <a:lnTo>
                      <a:pt x="2" y="346"/>
                    </a:lnTo>
                    <a:lnTo>
                      <a:pt x="4" y="344"/>
                    </a:lnTo>
                    <a:lnTo>
                      <a:pt x="8" y="342"/>
                    </a:lnTo>
                    <a:lnTo>
                      <a:pt x="16" y="340"/>
                    </a:lnTo>
                    <a:lnTo>
                      <a:pt x="22" y="342"/>
                    </a:lnTo>
                    <a:lnTo>
                      <a:pt x="42" y="344"/>
                    </a:lnTo>
                    <a:lnTo>
                      <a:pt x="60" y="344"/>
                    </a:lnTo>
                    <a:lnTo>
                      <a:pt x="68" y="342"/>
                    </a:lnTo>
                    <a:lnTo>
                      <a:pt x="72" y="338"/>
                    </a:lnTo>
                    <a:lnTo>
                      <a:pt x="78" y="334"/>
                    </a:lnTo>
                    <a:lnTo>
                      <a:pt x="82" y="326"/>
                    </a:lnTo>
                    <a:lnTo>
                      <a:pt x="84" y="322"/>
                    </a:lnTo>
                    <a:lnTo>
                      <a:pt x="84" y="316"/>
                    </a:lnTo>
                    <a:lnTo>
                      <a:pt x="84" y="310"/>
                    </a:lnTo>
                    <a:lnTo>
                      <a:pt x="82" y="306"/>
                    </a:lnTo>
                    <a:lnTo>
                      <a:pt x="80" y="302"/>
                    </a:lnTo>
                    <a:lnTo>
                      <a:pt x="70" y="296"/>
                    </a:lnTo>
                    <a:lnTo>
                      <a:pt x="70" y="294"/>
                    </a:lnTo>
                    <a:lnTo>
                      <a:pt x="68" y="292"/>
                    </a:lnTo>
                    <a:lnTo>
                      <a:pt x="68" y="290"/>
                    </a:lnTo>
                    <a:lnTo>
                      <a:pt x="66" y="290"/>
                    </a:lnTo>
                    <a:lnTo>
                      <a:pt x="66" y="288"/>
                    </a:lnTo>
                    <a:lnTo>
                      <a:pt x="64" y="288"/>
                    </a:lnTo>
                    <a:lnTo>
                      <a:pt x="62" y="286"/>
                    </a:lnTo>
                    <a:lnTo>
                      <a:pt x="62" y="284"/>
                    </a:lnTo>
                    <a:lnTo>
                      <a:pt x="60" y="278"/>
                    </a:lnTo>
                    <a:lnTo>
                      <a:pt x="60" y="274"/>
                    </a:lnTo>
                    <a:lnTo>
                      <a:pt x="60" y="270"/>
                    </a:lnTo>
                    <a:lnTo>
                      <a:pt x="60" y="268"/>
                    </a:lnTo>
                    <a:lnTo>
                      <a:pt x="62" y="266"/>
                    </a:lnTo>
                    <a:lnTo>
                      <a:pt x="64" y="262"/>
                    </a:lnTo>
                    <a:lnTo>
                      <a:pt x="64" y="260"/>
                    </a:lnTo>
                    <a:lnTo>
                      <a:pt x="64" y="258"/>
                    </a:lnTo>
                    <a:lnTo>
                      <a:pt x="62" y="260"/>
                    </a:lnTo>
                    <a:lnTo>
                      <a:pt x="60" y="260"/>
                    </a:lnTo>
                    <a:lnTo>
                      <a:pt x="54" y="264"/>
                    </a:lnTo>
                    <a:lnTo>
                      <a:pt x="52" y="266"/>
                    </a:lnTo>
                    <a:lnTo>
                      <a:pt x="50" y="266"/>
                    </a:lnTo>
                    <a:lnTo>
                      <a:pt x="50" y="264"/>
                    </a:lnTo>
                    <a:lnTo>
                      <a:pt x="48" y="264"/>
                    </a:lnTo>
                    <a:lnTo>
                      <a:pt x="44" y="250"/>
                    </a:lnTo>
                    <a:lnTo>
                      <a:pt x="44" y="246"/>
                    </a:lnTo>
                    <a:lnTo>
                      <a:pt x="44" y="242"/>
                    </a:lnTo>
                    <a:lnTo>
                      <a:pt x="46" y="238"/>
                    </a:lnTo>
                    <a:lnTo>
                      <a:pt x="50" y="234"/>
                    </a:lnTo>
                    <a:lnTo>
                      <a:pt x="58" y="228"/>
                    </a:lnTo>
                    <a:lnTo>
                      <a:pt x="60" y="226"/>
                    </a:lnTo>
                    <a:lnTo>
                      <a:pt x="62" y="226"/>
                    </a:lnTo>
                    <a:lnTo>
                      <a:pt x="64" y="226"/>
                    </a:lnTo>
                    <a:lnTo>
                      <a:pt x="66" y="228"/>
                    </a:lnTo>
                    <a:lnTo>
                      <a:pt x="66" y="230"/>
                    </a:lnTo>
                    <a:lnTo>
                      <a:pt x="66" y="232"/>
                    </a:lnTo>
                    <a:lnTo>
                      <a:pt x="66" y="238"/>
                    </a:lnTo>
                    <a:lnTo>
                      <a:pt x="76" y="260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2" y="270"/>
                    </a:lnTo>
                    <a:lnTo>
                      <a:pt x="90" y="272"/>
                    </a:lnTo>
                    <a:lnTo>
                      <a:pt x="94" y="272"/>
                    </a:lnTo>
                    <a:lnTo>
                      <a:pt x="98" y="270"/>
                    </a:lnTo>
                    <a:lnTo>
                      <a:pt x="102" y="266"/>
                    </a:lnTo>
                    <a:lnTo>
                      <a:pt x="104" y="262"/>
                    </a:lnTo>
                    <a:lnTo>
                      <a:pt x="106" y="258"/>
                    </a:lnTo>
                    <a:lnTo>
                      <a:pt x="108" y="254"/>
                    </a:lnTo>
                    <a:lnTo>
                      <a:pt x="108" y="250"/>
                    </a:lnTo>
                    <a:lnTo>
                      <a:pt x="108" y="246"/>
                    </a:lnTo>
                    <a:lnTo>
                      <a:pt x="106" y="240"/>
                    </a:lnTo>
                    <a:lnTo>
                      <a:pt x="104" y="236"/>
                    </a:lnTo>
                    <a:lnTo>
                      <a:pt x="98" y="232"/>
                    </a:lnTo>
                    <a:lnTo>
                      <a:pt x="94" y="228"/>
                    </a:lnTo>
                    <a:lnTo>
                      <a:pt x="86" y="220"/>
                    </a:lnTo>
                    <a:lnTo>
                      <a:pt x="84" y="216"/>
                    </a:lnTo>
                    <a:lnTo>
                      <a:pt x="82" y="208"/>
                    </a:lnTo>
                    <a:lnTo>
                      <a:pt x="80" y="202"/>
                    </a:lnTo>
                    <a:lnTo>
                      <a:pt x="80" y="196"/>
                    </a:lnTo>
                    <a:lnTo>
                      <a:pt x="82" y="188"/>
                    </a:lnTo>
                    <a:lnTo>
                      <a:pt x="82" y="182"/>
                    </a:lnTo>
                    <a:lnTo>
                      <a:pt x="82" y="176"/>
                    </a:lnTo>
                    <a:lnTo>
                      <a:pt x="80" y="170"/>
                    </a:lnTo>
                    <a:lnTo>
                      <a:pt x="78" y="166"/>
                    </a:lnTo>
                    <a:lnTo>
                      <a:pt x="76" y="164"/>
                    </a:lnTo>
                    <a:lnTo>
                      <a:pt x="76" y="162"/>
                    </a:lnTo>
                    <a:lnTo>
                      <a:pt x="78" y="160"/>
                    </a:lnTo>
                    <a:lnTo>
                      <a:pt x="82" y="156"/>
                    </a:lnTo>
                    <a:lnTo>
                      <a:pt x="84" y="156"/>
                    </a:lnTo>
                    <a:lnTo>
                      <a:pt x="88" y="154"/>
                    </a:lnTo>
                    <a:lnTo>
                      <a:pt x="96" y="156"/>
                    </a:lnTo>
                    <a:lnTo>
                      <a:pt x="102" y="154"/>
                    </a:lnTo>
                    <a:lnTo>
                      <a:pt x="112" y="152"/>
                    </a:lnTo>
                    <a:lnTo>
                      <a:pt x="124" y="144"/>
                    </a:lnTo>
                    <a:lnTo>
                      <a:pt x="140" y="132"/>
                    </a:lnTo>
                    <a:lnTo>
                      <a:pt x="144" y="128"/>
                    </a:lnTo>
                    <a:lnTo>
                      <a:pt x="146" y="124"/>
                    </a:lnTo>
                    <a:lnTo>
                      <a:pt x="146" y="122"/>
                    </a:lnTo>
                    <a:lnTo>
                      <a:pt x="146" y="120"/>
                    </a:lnTo>
                    <a:lnTo>
                      <a:pt x="146" y="116"/>
                    </a:lnTo>
                    <a:lnTo>
                      <a:pt x="144" y="112"/>
                    </a:lnTo>
                    <a:lnTo>
                      <a:pt x="140" y="110"/>
                    </a:lnTo>
                    <a:lnTo>
                      <a:pt x="138" y="110"/>
                    </a:lnTo>
                    <a:lnTo>
                      <a:pt x="124" y="110"/>
                    </a:lnTo>
                    <a:lnTo>
                      <a:pt x="110" y="116"/>
                    </a:lnTo>
                    <a:lnTo>
                      <a:pt x="106" y="118"/>
                    </a:lnTo>
                    <a:lnTo>
                      <a:pt x="100" y="116"/>
                    </a:lnTo>
                    <a:lnTo>
                      <a:pt x="94" y="114"/>
                    </a:lnTo>
                    <a:lnTo>
                      <a:pt x="92" y="112"/>
                    </a:lnTo>
                    <a:lnTo>
                      <a:pt x="84" y="104"/>
                    </a:lnTo>
                    <a:lnTo>
                      <a:pt x="80" y="98"/>
                    </a:lnTo>
                    <a:lnTo>
                      <a:pt x="80" y="94"/>
                    </a:lnTo>
                    <a:lnTo>
                      <a:pt x="80" y="88"/>
                    </a:lnTo>
                    <a:lnTo>
                      <a:pt x="84" y="80"/>
                    </a:lnTo>
                    <a:lnTo>
                      <a:pt x="86" y="78"/>
                    </a:lnTo>
                    <a:lnTo>
                      <a:pt x="90" y="76"/>
                    </a:lnTo>
                    <a:lnTo>
                      <a:pt x="92" y="74"/>
                    </a:lnTo>
                    <a:lnTo>
                      <a:pt x="94" y="76"/>
                    </a:lnTo>
                    <a:lnTo>
                      <a:pt x="104" y="86"/>
                    </a:lnTo>
                    <a:lnTo>
                      <a:pt x="110" y="90"/>
                    </a:lnTo>
                    <a:lnTo>
                      <a:pt x="128" y="98"/>
                    </a:lnTo>
                    <a:lnTo>
                      <a:pt x="130" y="98"/>
                    </a:lnTo>
                    <a:lnTo>
                      <a:pt x="136" y="98"/>
                    </a:lnTo>
                    <a:lnTo>
                      <a:pt x="142" y="96"/>
                    </a:lnTo>
                    <a:lnTo>
                      <a:pt x="150" y="84"/>
                    </a:lnTo>
                    <a:lnTo>
                      <a:pt x="152" y="80"/>
                    </a:lnTo>
                    <a:lnTo>
                      <a:pt x="152" y="74"/>
                    </a:lnTo>
                    <a:lnTo>
                      <a:pt x="154" y="68"/>
                    </a:lnTo>
                    <a:lnTo>
                      <a:pt x="150" y="32"/>
                    </a:lnTo>
                    <a:lnTo>
                      <a:pt x="152" y="28"/>
                    </a:lnTo>
                    <a:lnTo>
                      <a:pt x="152" y="24"/>
                    </a:lnTo>
                    <a:lnTo>
                      <a:pt x="152" y="22"/>
                    </a:lnTo>
                    <a:lnTo>
                      <a:pt x="156" y="16"/>
                    </a:lnTo>
                    <a:lnTo>
                      <a:pt x="160" y="12"/>
                    </a:lnTo>
                    <a:lnTo>
                      <a:pt x="162" y="10"/>
                    </a:lnTo>
                    <a:lnTo>
                      <a:pt x="164" y="4"/>
                    </a:lnTo>
                    <a:lnTo>
                      <a:pt x="166" y="2"/>
                    </a:lnTo>
                    <a:lnTo>
                      <a:pt x="188" y="0"/>
                    </a:lnTo>
                    <a:lnTo>
                      <a:pt x="192" y="0"/>
                    </a:lnTo>
                    <a:lnTo>
                      <a:pt x="194" y="2"/>
                    </a:lnTo>
                    <a:lnTo>
                      <a:pt x="196" y="2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6" name="Freeform 71"/>
              <p:cNvSpPr>
                <a:spLocks/>
              </p:cNvSpPr>
              <p:nvPr/>
            </p:nvSpPr>
            <p:spPr bwMode="auto">
              <a:xfrm>
                <a:off x="2370" y="2775"/>
                <a:ext cx="290" cy="258"/>
              </a:xfrm>
              <a:custGeom>
                <a:avLst/>
                <a:gdLst>
                  <a:gd name="T0" fmla="*/ 290 w 290"/>
                  <a:gd name="T1" fmla="*/ 0 h 258"/>
                  <a:gd name="T2" fmla="*/ 290 w 290"/>
                  <a:gd name="T3" fmla="*/ 258 h 258"/>
                  <a:gd name="T4" fmla="*/ 62 w 290"/>
                  <a:gd name="T5" fmla="*/ 258 h 258"/>
                  <a:gd name="T6" fmla="*/ 60 w 290"/>
                  <a:gd name="T7" fmla="*/ 74 h 258"/>
                  <a:gd name="T8" fmla="*/ 0 w 290"/>
                  <a:gd name="T9" fmla="*/ 74 h 258"/>
                  <a:gd name="T10" fmla="*/ 0 w 290"/>
                  <a:gd name="T11" fmla="*/ 12 h 258"/>
                  <a:gd name="T12" fmla="*/ 170 w 290"/>
                  <a:gd name="T13" fmla="*/ 14 h 258"/>
                  <a:gd name="T14" fmla="*/ 172 w 290"/>
                  <a:gd name="T15" fmla="*/ 10 h 258"/>
                  <a:gd name="T16" fmla="*/ 190 w 290"/>
                  <a:gd name="T17" fmla="*/ 12 h 258"/>
                  <a:gd name="T18" fmla="*/ 190 w 290"/>
                  <a:gd name="T19" fmla="*/ 20 h 258"/>
                  <a:gd name="T20" fmla="*/ 210 w 290"/>
                  <a:gd name="T21" fmla="*/ 22 h 258"/>
                  <a:gd name="T22" fmla="*/ 212 w 290"/>
                  <a:gd name="T23" fmla="*/ 12 h 258"/>
                  <a:gd name="T24" fmla="*/ 268 w 290"/>
                  <a:gd name="T25" fmla="*/ 12 h 258"/>
                  <a:gd name="T26" fmla="*/ 274 w 290"/>
                  <a:gd name="T27" fmla="*/ 8 h 258"/>
                  <a:gd name="T28" fmla="*/ 280 w 290"/>
                  <a:gd name="T29" fmla="*/ 8 h 258"/>
                  <a:gd name="T30" fmla="*/ 290 w 290"/>
                  <a:gd name="T31" fmla="*/ 0 h 258"/>
                  <a:gd name="T32" fmla="*/ 290 w 290"/>
                  <a:gd name="T33" fmla="*/ 0 h 258"/>
                  <a:gd name="T34" fmla="*/ 290 w 290"/>
                  <a:gd name="T35" fmla="*/ 0 h 2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0" h="258">
                    <a:moveTo>
                      <a:pt x="290" y="0"/>
                    </a:moveTo>
                    <a:lnTo>
                      <a:pt x="290" y="258"/>
                    </a:lnTo>
                    <a:lnTo>
                      <a:pt x="62" y="258"/>
                    </a:lnTo>
                    <a:lnTo>
                      <a:pt x="60" y="74"/>
                    </a:lnTo>
                    <a:lnTo>
                      <a:pt x="0" y="74"/>
                    </a:lnTo>
                    <a:lnTo>
                      <a:pt x="0" y="12"/>
                    </a:lnTo>
                    <a:lnTo>
                      <a:pt x="170" y="14"/>
                    </a:lnTo>
                    <a:lnTo>
                      <a:pt x="172" y="10"/>
                    </a:lnTo>
                    <a:lnTo>
                      <a:pt x="190" y="12"/>
                    </a:lnTo>
                    <a:lnTo>
                      <a:pt x="190" y="20"/>
                    </a:lnTo>
                    <a:lnTo>
                      <a:pt x="210" y="22"/>
                    </a:lnTo>
                    <a:lnTo>
                      <a:pt x="212" y="12"/>
                    </a:lnTo>
                    <a:lnTo>
                      <a:pt x="268" y="12"/>
                    </a:lnTo>
                    <a:lnTo>
                      <a:pt x="274" y="8"/>
                    </a:lnTo>
                    <a:lnTo>
                      <a:pt x="280" y="8"/>
                    </a:lnTo>
                    <a:lnTo>
                      <a:pt x="29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7" name="Freeform 72"/>
              <p:cNvSpPr>
                <a:spLocks/>
              </p:cNvSpPr>
              <p:nvPr/>
            </p:nvSpPr>
            <p:spPr bwMode="auto">
              <a:xfrm>
                <a:off x="2123" y="2849"/>
                <a:ext cx="309" cy="202"/>
              </a:xfrm>
              <a:custGeom>
                <a:avLst/>
                <a:gdLst>
                  <a:gd name="T0" fmla="*/ 247 w 309"/>
                  <a:gd name="T1" fmla="*/ 0 h 202"/>
                  <a:gd name="T2" fmla="*/ 307 w 309"/>
                  <a:gd name="T3" fmla="*/ 0 h 202"/>
                  <a:gd name="T4" fmla="*/ 309 w 309"/>
                  <a:gd name="T5" fmla="*/ 184 h 202"/>
                  <a:gd name="T6" fmla="*/ 102 w 309"/>
                  <a:gd name="T7" fmla="*/ 186 h 202"/>
                  <a:gd name="T8" fmla="*/ 100 w 309"/>
                  <a:gd name="T9" fmla="*/ 192 h 202"/>
                  <a:gd name="T10" fmla="*/ 96 w 309"/>
                  <a:gd name="T11" fmla="*/ 192 h 202"/>
                  <a:gd name="T12" fmla="*/ 92 w 309"/>
                  <a:gd name="T13" fmla="*/ 186 h 202"/>
                  <a:gd name="T14" fmla="*/ 86 w 309"/>
                  <a:gd name="T15" fmla="*/ 186 h 202"/>
                  <a:gd name="T16" fmla="*/ 82 w 309"/>
                  <a:gd name="T17" fmla="*/ 186 h 202"/>
                  <a:gd name="T18" fmla="*/ 80 w 309"/>
                  <a:gd name="T19" fmla="*/ 190 h 202"/>
                  <a:gd name="T20" fmla="*/ 78 w 309"/>
                  <a:gd name="T21" fmla="*/ 192 h 202"/>
                  <a:gd name="T22" fmla="*/ 72 w 309"/>
                  <a:gd name="T23" fmla="*/ 192 h 202"/>
                  <a:gd name="T24" fmla="*/ 64 w 309"/>
                  <a:gd name="T25" fmla="*/ 196 h 202"/>
                  <a:gd name="T26" fmla="*/ 62 w 309"/>
                  <a:gd name="T27" fmla="*/ 194 h 202"/>
                  <a:gd name="T28" fmla="*/ 58 w 309"/>
                  <a:gd name="T29" fmla="*/ 192 h 202"/>
                  <a:gd name="T30" fmla="*/ 58 w 309"/>
                  <a:gd name="T31" fmla="*/ 194 h 202"/>
                  <a:gd name="T32" fmla="*/ 56 w 309"/>
                  <a:gd name="T33" fmla="*/ 196 h 202"/>
                  <a:gd name="T34" fmla="*/ 50 w 309"/>
                  <a:gd name="T35" fmla="*/ 198 h 202"/>
                  <a:gd name="T36" fmla="*/ 46 w 309"/>
                  <a:gd name="T37" fmla="*/ 200 h 202"/>
                  <a:gd name="T38" fmla="*/ 42 w 309"/>
                  <a:gd name="T39" fmla="*/ 202 h 202"/>
                  <a:gd name="T40" fmla="*/ 38 w 309"/>
                  <a:gd name="T41" fmla="*/ 202 h 202"/>
                  <a:gd name="T42" fmla="*/ 34 w 309"/>
                  <a:gd name="T43" fmla="*/ 200 h 202"/>
                  <a:gd name="T44" fmla="*/ 30 w 309"/>
                  <a:gd name="T45" fmla="*/ 202 h 202"/>
                  <a:gd name="T46" fmla="*/ 26 w 309"/>
                  <a:gd name="T47" fmla="*/ 200 h 202"/>
                  <a:gd name="T48" fmla="*/ 22 w 309"/>
                  <a:gd name="T49" fmla="*/ 200 h 202"/>
                  <a:gd name="T50" fmla="*/ 18 w 309"/>
                  <a:gd name="T51" fmla="*/ 198 h 202"/>
                  <a:gd name="T52" fmla="*/ 14 w 309"/>
                  <a:gd name="T53" fmla="*/ 196 h 202"/>
                  <a:gd name="T54" fmla="*/ 12 w 309"/>
                  <a:gd name="T55" fmla="*/ 192 h 202"/>
                  <a:gd name="T56" fmla="*/ 10 w 309"/>
                  <a:gd name="T57" fmla="*/ 188 h 202"/>
                  <a:gd name="T58" fmla="*/ 8 w 309"/>
                  <a:gd name="T59" fmla="*/ 186 h 202"/>
                  <a:gd name="T60" fmla="*/ 0 w 309"/>
                  <a:gd name="T61" fmla="*/ 186 h 202"/>
                  <a:gd name="T62" fmla="*/ 2 w 309"/>
                  <a:gd name="T63" fmla="*/ 2 h 202"/>
                  <a:gd name="T64" fmla="*/ 247 w 309"/>
                  <a:gd name="T65" fmla="*/ 0 h 202"/>
                  <a:gd name="T66" fmla="*/ 247 w 309"/>
                  <a:gd name="T67" fmla="*/ 0 h 2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9" h="202">
                    <a:moveTo>
                      <a:pt x="247" y="0"/>
                    </a:moveTo>
                    <a:lnTo>
                      <a:pt x="307" y="0"/>
                    </a:lnTo>
                    <a:lnTo>
                      <a:pt x="309" y="184"/>
                    </a:lnTo>
                    <a:lnTo>
                      <a:pt x="102" y="186"/>
                    </a:lnTo>
                    <a:lnTo>
                      <a:pt x="100" y="192"/>
                    </a:lnTo>
                    <a:lnTo>
                      <a:pt x="96" y="192"/>
                    </a:lnTo>
                    <a:lnTo>
                      <a:pt x="92" y="186"/>
                    </a:lnTo>
                    <a:lnTo>
                      <a:pt x="86" y="186"/>
                    </a:lnTo>
                    <a:lnTo>
                      <a:pt x="82" y="186"/>
                    </a:lnTo>
                    <a:lnTo>
                      <a:pt x="80" y="190"/>
                    </a:lnTo>
                    <a:lnTo>
                      <a:pt x="78" y="192"/>
                    </a:lnTo>
                    <a:lnTo>
                      <a:pt x="72" y="192"/>
                    </a:lnTo>
                    <a:lnTo>
                      <a:pt x="64" y="196"/>
                    </a:lnTo>
                    <a:lnTo>
                      <a:pt x="62" y="194"/>
                    </a:lnTo>
                    <a:lnTo>
                      <a:pt x="58" y="192"/>
                    </a:lnTo>
                    <a:lnTo>
                      <a:pt x="58" y="194"/>
                    </a:lnTo>
                    <a:lnTo>
                      <a:pt x="56" y="196"/>
                    </a:lnTo>
                    <a:lnTo>
                      <a:pt x="50" y="198"/>
                    </a:lnTo>
                    <a:lnTo>
                      <a:pt x="46" y="200"/>
                    </a:lnTo>
                    <a:lnTo>
                      <a:pt x="42" y="202"/>
                    </a:lnTo>
                    <a:lnTo>
                      <a:pt x="38" y="202"/>
                    </a:lnTo>
                    <a:lnTo>
                      <a:pt x="34" y="200"/>
                    </a:lnTo>
                    <a:lnTo>
                      <a:pt x="30" y="202"/>
                    </a:lnTo>
                    <a:lnTo>
                      <a:pt x="26" y="200"/>
                    </a:lnTo>
                    <a:lnTo>
                      <a:pt x="22" y="200"/>
                    </a:lnTo>
                    <a:lnTo>
                      <a:pt x="18" y="198"/>
                    </a:lnTo>
                    <a:lnTo>
                      <a:pt x="14" y="196"/>
                    </a:lnTo>
                    <a:lnTo>
                      <a:pt x="12" y="192"/>
                    </a:lnTo>
                    <a:lnTo>
                      <a:pt x="10" y="188"/>
                    </a:lnTo>
                    <a:lnTo>
                      <a:pt x="8" y="186"/>
                    </a:lnTo>
                    <a:lnTo>
                      <a:pt x="0" y="186"/>
                    </a:lnTo>
                    <a:lnTo>
                      <a:pt x="2" y="2"/>
                    </a:ln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8" name="Freeform 73"/>
              <p:cNvSpPr>
                <a:spLocks/>
              </p:cNvSpPr>
              <p:nvPr/>
            </p:nvSpPr>
            <p:spPr bwMode="auto">
              <a:xfrm>
                <a:off x="3489" y="2971"/>
                <a:ext cx="246" cy="312"/>
              </a:xfrm>
              <a:custGeom>
                <a:avLst/>
                <a:gdLst>
                  <a:gd name="T0" fmla="*/ 0 w 246"/>
                  <a:gd name="T1" fmla="*/ 2 h 312"/>
                  <a:gd name="T2" fmla="*/ 176 w 246"/>
                  <a:gd name="T3" fmla="*/ 2 h 312"/>
                  <a:gd name="T4" fmla="*/ 174 w 246"/>
                  <a:gd name="T5" fmla="*/ 0 h 312"/>
                  <a:gd name="T6" fmla="*/ 230 w 246"/>
                  <a:gd name="T7" fmla="*/ 2 h 312"/>
                  <a:gd name="T8" fmla="*/ 246 w 246"/>
                  <a:gd name="T9" fmla="*/ 312 h 312"/>
                  <a:gd name="T10" fmla="*/ 0 w 246"/>
                  <a:gd name="T11" fmla="*/ 310 h 312"/>
                  <a:gd name="T12" fmla="*/ 0 w 246"/>
                  <a:gd name="T13" fmla="*/ 2 h 312"/>
                  <a:gd name="T14" fmla="*/ 0 w 246"/>
                  <a:gd name="T15" fmla="*/ 2 h 312"/>
                  <a:gd name="T16" fmla="*/ 0 w 246"/>
                  <a:gd name="T17" fmla="*/ 2 h 3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6" h="312">
                    <a:moveTo>
                      <a:pt x="0" y="2"/>
                    </a:moveTo>
                    <a:lnTo>
                      <a:pt x="176" y="2"/>
                    </a:lnTo>
                    <a:lnTo>
                      <a:pt x="174" y="0"/>
                    </a:lnTo>
                    <a:lnTo>
                      <a:pt x="230" y="2"/>
                    </a:lnTo>
                    <a:lnTo>
                      <a:pt x="246" y="312"/>
                    </a:lnTo>
                    <a:lnTo>
                      <a:pt x="0" y="31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69" name="Freeform 74"/>
              <p:cNvSpPr>
                <a:spLocks/>
              </p:cNvSpPr>
              <p:nvPr/>
            </p:nvSpPr>
            <p:spPr bwMode="auto">
              <a:xfrm>
                <a:off x="3130" y="2973"/>
                <a:ext cx="184" cy="372"/>
              </a:xfrm>
              <a:custGeom>
                <a:avLst/>
                <a:gdLst>
                  <a:gd name="T0" fmla="*/ 0 w 184"/>
                  <a:gd name="T1" fmla="*/ 0 h 372"/>
                  <a:gd name="T2" fmla="*/ 180 w 184"/>
                  <a:gd name="T3" fmla="*/ 0 h 372"/>
                  <a:gd name="T4" fmla="*/ 180 w 184"/>
                  <a:gd name="T5" fmla="*/ 306 h 372"/>
                  <a:gd name="T6" fmla="*/ 184 w 184"/>
                  <a:gd name="T7" fmla="*/ 306 h 372"/>
                  <a:gd name="T8" fmla="*/ 184 w 184"/>
                  <a:gd name="T9" fmla="*/ 372 h 372"/>
                  <a:gd name="T10" fmla="*/ 64 w 184"/>
                  <a:gd name="T11" fmla="*/ 370 h 372"/>
                  <a:gd name="T12" fmla="*/ 64 w 184"/>
                  <a:gd name="T13" fmla="*/ 300 h 372"/>
                  <a:gd name="T14" fmla="*/ 60 w 184"/>
                  <a:gd name="T15" fmla="*/ 300 h 372"/>
                  <a:gd name="T16" fmla="*/ 60 w 184"/>
                  <a:gd name="T17" fmla="*/ 62 h 372"/>
                  <a:gd name="T18" fmla="*/ 0 w 184"/>
                  <a:gd name="T19" fmla="*/ 64 h 372"/>
                  <a:gd name="T20" fmla="*/ 0 w 184"/>
                  <a:gd name="T21" fmla="*/ 0 h 372"/>
                  <a:gd name="T22" fmla="*/ 0 w 184"/>
                  <a:gd name="T23" fmla="*/ 0 h 372"/>
                  <a:gd name="T24" fmla="*/ 0 w 184"/>
                  <a:gd name="T25" fmla="*/ 0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4" h="372">
                    <a:moveTo>
                      <a:pt x="0" y="0"/>
                    </a:moveTo>
                    <a:lnTo>
                      <a:pt x="180" y="0"/>
                    </a:lnTo>
                    <a:lnTo>
                      <a:pt x="180" y="306"/>
                    </a:lnTo>
                    <a:lnTo>
                      <a:pt x="184" y="306"/>
                    </a:lnTo>
                    <a:lnTo>
                      <a:pt x="184" y="372"/>
                    </a:lnTo>
                    <a:lnTo>
                      <a:pt x="64" y="370"/>
                    </a:lnTo>
                    <a:lnTo>
                      <a:pt x="64" y="300"/>
                    </a:lnTo>
                    <a:lnTo>
                      <a:pt x="60" y="300"/>
                    </a:lnTo>
                    <a:lnTo>
                      <a:pt x="60" y="62"/>
                    </a:lnTo>
                    <a:lnTo>
                      <a:pt x="0" y="6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0" name="Freeform 75"/>
              <p:cNvSpPr>
                <a:spLocks/>
              </p:cNvSpPr>
              <p:nvPr/>
            </p:nvSpPr>
            <p:spPr bwMode="auto">
              <a:xfrm>
                <a:off x="3010" y="2973"/>
                <a:ext cx="184" cy="320"/>
              </a:xfrm>
              <a:custGeom>
                <a:avLst/>
                <a:gdLst>
                  <a:gd name="T0" fmla="*/ 40 w 184"/>
                  <a:gd name="T1" fmla="*/ 0 h 320"/>
                  <a:gd name="T2" fmla="*/ 120 w 184"/>
                  <a:gd name="T3" fmla="*/ 0 h 320"/>
                  <a:gd name="T4" fmla="*/ 120 w 184"/>
                  <a:gd name="T5" fmla="*/ 64 h 320"/>
                  <a:gd name="T6" fmla="*/ 180 w 184"/>
                  <a:gd name="T7" fmla="*/ 62 h 320"/>
                  <a:gd name="T8" fmla="*/ 180 w 184"/>
                  <a:gd name="T9" fmla="*/ 300 h 320"/>
                  <a:gd name="T10" fmla="*/ 184 w 184"/>
                  <a:gd name="T11" fmla="*/ 300 h 320"/>
                  <a:gd name="T12" fmla="*/ 184 w 184"/>
                  <a:gd name="T13" fmla="*/ 306 h 320"/>
                  <a:gd name="T14" fmla="*/ 136 w 184"/>
                  <a:gd name="T15" fmla="*/ 306 h 320"/>
                  <a:gd name="T16" fmla="*/ 136 w 184"/>
                  <a:gd name="T17" fmla="*/ 320 h 320"/>
                  <a:gd name="T18" fmla="*/ 104 w 184"/>
                  <a:gd name="T19" fmla="*/ 320 h 320"/>
                  <a:gd name="T20" fmla="*/ 104 w 184"/>
                  <a:gd name="T21" fmla="*/ 306 h 320"/>
                  <a:gd name="T22" fmla="*/ 92 w 184"/>
                  <a:gd name="T23" fmla="*/ 306 h 320"/>
                  <a:gd name="T24" fmla="*/ 92 w 184"/>
                  <a:gd name="T25" fmla="*/ 296 h 320"/>
                  <a:gd name="T26" fmla="*/ 60 w 184"/>
                  <a:gd name="T27" fmla="*/ 296 h 320"/>
                  <a:gd name="T28" fmla="*/ 60 w 184"/>
                  <a:gd name="T29" fmla="*/ 306 h 320"/>
                  <a:gd name="T30" fmla="*/ 0 w 184"/>
                  <a:gd name="T31" fmla="*/ 306 h 320"/>
                  <a:gd name="T32" fmla="*/ 0 w 184"/>
                  <a:gd name="T33" fmla="*/ 0 h 320"/>
                  <a:gd name="T34" fmla="*/ 40 w 184"/>
                  <a:gd name="T35" fmla="*/ 0 h 320"/>
                  <a:gd name="T36" fmla="*/ 40 w 184"/>
                  <a:gd name="T37" fmla="*/ 0 h 32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84" h="320">
                    <a:moveTo>
                      <a:pt x="40" y="0"/>
                    </a:moveTo>
                    <a:lnTo>
                      <a:pt x="120" y="0"/>
                    </a:lnTo>
                    <a:lnTo>
                      <a:pt x="120" y="64"/>
                    </a:lnTo>
                    <a:lnTo>
                      <a:pt x="180" y="62"/>
                    </a:lnTo>
                    <a:lnTo>
                      <a:pt x="180" y="300"/>
                    </a:lnTo>
                    <a:lnTo>
                      <a:pt x="184" y="300"/>
                    </a:lnTo>
                    <a:lnTo>
                      <a:pt x="184" y="306"/>
                    </a:lnTo>
                    <a:lnTo>
                      <a:pt x="136" y="306"/>
                    </a:lnTo>
                    <a:lnTo>
                      <a:pt x="136" y="320"/>
                    </a:lnTo>
                    <a:lnTo>
                      <a:pt x="104" y="320"/>
                    </a:lnTo>
                    <a:lnTo>
                      <a:pt x="104" y="306"/>
                    </a:lnTo>
                    <a:lnTo>
                      <a:pt x="92" y="306"/>
                    </a:lnTo>
                    <a:lnTo>
                      <a:pt x="92" y="296"/>
                    </a:lnTo>
                    <a:lnTo>
                      <a:pt x="60" y="296"/>
                    </a:lnTo>
                    <a:lnTo>
                      <a:pt x="60" y="306"/>
                    </a:lnTo>
                    <a:lnTo>
                      <a:pt x="0" y="306"/>
                    </a:lnTo>
                    <a:lnTo>
                      <a:pt x="0" y="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1" name="Freeform 76"/>
              <p:cNvSpPr>
                <a:spLocks/>
              </p:cNvSpPr>
              <p:nvPr/>
            </p:nvSpPr>
            <p:spPr bwMode="auto">
              <a:xfrm>
                <a:off x="3310" y="2973"/>
                <a:ext cx="181" cy="372"/>
              </a:xfrm>
              <a:custGeom>
                <a:avLst/>
                <a:gdLst>
                  <a:gd name="T0" fmla="*/ 0 w 181"/>
                  <a:gd name="T1" fmla="*/ 0 h 372"/>
                  <a:gd name="T2" fmla="*/ 179 w 181"/>
                  <a:gd name="T3" fmla="*/ 0 h 372"/>
                  <a:gd name="T4" fmla="*/ 179 w 181"/>
                  <a:gd name="T5" fmla="*/ 308 h 372"/>
                  <a:gd name="T6" fmla="*/ 181 w 181"/>
                  <a:gd name="T7" fmla="*/ 308 h 372"/>
                  <a:gd name="T8" fmla="*/ 181 w 181"/>
                  <a:gd name="T9" fmla="*/ 372 h 372"/>
                  <a:gd name="T10" fmla="*/ 4 w 181"/>
                  <a:gd name="T11" fmla="*/ 372 h 372"/>
                  <a:gd name="T12" fmla="*/ 4 w 181"/>
                  <a:gd name="T13" fmla="*/ 306 h 372"/>
                  <a:gd name="T14" fmla="*/ 0 w 181"/>
                  <a:gd name="T15" fmla="*/ 306 h 372"/>
                  <a:gd name="T16" fmla="*/ 0 w 181"/>
                  <a:gd name="T17" fmla="*/ 0 h 372"/>
                  <a:gd name="T18" fmla="*/ 0 w 181"/>
                  <a:gd name="T19" fmla="*/ 0 h 372"/>
                  <a:gd name="T20" fmla="*/ 0 w 181"/>
                  <a:gd name="T21" fmla="*/ 0 h 37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1" h="372">
                    <a:moveTo>
                      <a:pt x="0" y="0"/>
                    </a:moveTo>
                    <a:lnTo>
                      <a:pt x="179" y="0"/>
                    </a:lnTo>
                    <a:lnTo>
                      <a:pt x="179" y="308"/>
                    </a:lnTo>
                    <a:lnTo>
                      <a:pt x="181" y="308"/>
                    </a:lnTo>
                    <a:lnTo>
                      <a:pt x="181" y="372"/>
                    </a:lnTo>
                    <a:lnTo>
                      <a:pt x="4" y="372"/>
                    </a:lnTo>
                    <a:lnTo>
                      <a:pt x="4" y="306"/>
                    </a:lnTo>
                    <a:lnTo>
                      <a:pt x="0" y="30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2" name="Freeform 77"/>
              <p:cNvSpPr>
                <a:spLocks/>
              </p:cNvSpPr>
              <p:nvPr/>
            </p:nvSpPr>
            <p:spPr bwMode="auto">
              <a:xfrm>
                <a:off x="2780" y="2973"/>
                <a:ext cx="230" cy="310"/>
              </a:xfrm>
              <a:custGeom>
                <a:avLst/>
                <a:gdLst>
                  <a:gd name="T0" fmla="*/ 52 w 230"/>
                  <a:gd name="T1" fmla="*/ 32 h 310"/>
                  <a:gd name="T2" fmla="*/ 130 w 230"/>
                  <a:gd name="T3" fmla="*/ 32 h 310"/>
                  <a:gd name="T4" fmla="*/ 130 w 230"/>
                  <a:gd name="T5" fmla="*/ 2 h 310"/>
                  <a:gd name="T6" fmla="*/ 230 w 230"/>
                  <a:gd name="T7" fmla="*/ 0 h 310"/>
                  <a:gd name="T8" fmla="*/ 230 w 230"/>
                  <a:gd name="T9" fmla="*/ 306 h 310"/>
                  <a:gd name="T10" fmla="*/ 182 w 230"/>
                  <a:gd name="T11" fmla="*/ 306 h 310"/>
                  <a:gd name="T12" fmla="*/ 182 w 230"/>
                  <a:gd name="T13" fmla="*/ 306 h 310"/>
                  <a:gd name="T14" fmla="*/ 180 w 230"/>
                  <a:gd name="T15" fmla="*/ 304 h 310"/>
                  <a:gd name="T16" fmla="*/ 180 w 230"/>
                  <a:gd name="T17" fmla="*/ 306 h 310"/>
                  <a:gd name="T18" fmla="*/ 178 w 230"/>
                  <a:gd name="T19" fmla="*/ 306 h 310"/>
                  <a:gd name="T20" fmla="*/ 174 w 230"/>
                  <a:gd name="T21" fmla="*/ 310 h 310"/>
                  <a:gd name="T22" fmla="*/ 170 w 230"/>
                  <a:gd name="T23" fmla="*/ 310 h 310"/>
                  <a:gd name="T24" fmla="*/ 168 w 230"/>
                  <a:gd name="T25" fmla="*/ 310 h 310"/>
                  <a:gd name="T26" fmla="*/ 168 w 230"/>
                  <a:gd name="T27" fmla="*/ 306 h 310"/>
                  <a:gd name="T28" fmla="*/ 124 w 230"/>
                  <a:gd name="T29" fmla="*/ 306 h 310"/>
                  <a:gd name="T30" fmla="*/ 122 w 230"/>
                  <a:gd name="T31" fmla="*/ 256 h 310"/>
                  <a:gd name="T32" fmla="*/ 76 w 230"/>
                  <a:gd name="T33" fmla="*/ 254 h 310"/>
                  <a:gd name="T34" fmla="*/ 76 w 230"/>
                  <a:gd name="T35" fmla="*/ 246 h 310"/>
                  <a:gd name="T36" fmla="*/ 70 w 230"/>
                  <a:gd name="T37" fmla="*/ 244 h 310"/>
                  <a:gd name="T38" fmla="*/ 70 w 230"/>
                  <a:gd name="T39" fmla="*/ 228 h 310"/>
                  <a:gd name="T40" fmla="*/ 64 w 230"/>
                  <a:gd name="T41" fmla="*/ 228 h 310"/>
                  <a:gd name="T42" fmla="*/ 64 w 230"/>
                  <a:gd name="T43" fmla="*/ 214 h 310"/>
                  <a:gd name="T44" fmla="*/ 20 w 230"/>
                  <a:gd name="T45" fmla="*/ 214 h 310"/>
                  <a:gd name="T46" fmla="*/ 20 w 230"/>
                  <a:gd name="T47" fmla="*/ 182 h 310"/>
                  <a:gd name="T48" fmla="*/ 4 w 230"/>
                  <a:gd name="T49" fmla="*/ 180 h 310"/>
                  <a:gd name="T50" fmla="*/ 4 w 230"/>
                  <a:gd name="T51" fmla="*/ 146 h 310"/>
                  <a:gd name="T52" fmla="*/ 0 w 230"/>
                  <a:gd name="T53" fmla="*/ 144 h 310"/>
                  <a:gd name="T54" fmla="*/ 0 w 230"/>
                  <a:gd name="T55" fmla="*/ 30 h 310"/>
                  <a:gd name="T56" fmla="*/ 44 w 230"/>
                  <a:gd name="T57" fmla="*/ 30 h 310"/>
                  <a:gd name="T58" fmla="*/ 48 w 230"/>
                  <a:gd name="T59" fmla="*/ 32 h 310"/>
                  <a:gd name="T60" fmla="*/ 52 w 230"/>
                  <a:gd name="T61" fmla="*/ 32 h 310"/>
                  <a:gd name="T62" fmla="*/ 52 w 230"/>
                  <a:gd name="T63" fmla="*/ 32 h 310"/>
                  <a:gd name="T64" fmla="*/ 52 w 230"/>
                  <a:gd name="T65" fmla="*/ 32 h 31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30" h="310">
                    <a:moveTo>
                      <a:pt x="52" y="32"/>
                    </a:moveTo>
                    <a:lnTo>
                      <a:pt x="130" y="32"/>
                    </a:lnTo>
                    <a:lnTo>
                      <a:pt x="130" y="2"/>
                    </a:lnTo>
                    <a:lnTo>
                      <a:pt x="230" y="0"/>
                    </a:lnTo>
                    <a:lnTo>
                      <a:pt x="230" y="306"/>
                    </a:lnTo>
                    <a:lnTo>
                      <a:pt x="182" y="306"/>
                    </a:lnTo>
                    <a:lnTo>
                      <a:pt x="180" y="304"/>
                    </a:lnTo>
                    <a:lnTo>
                      <a:pt x="180" y="306"/>
                    </a:lnTo>
                    <a:lnTo>
                      <a:pt x="178" y="306"/>
                    </a:lnTo>
                    <a:lnTo>
                      <a:pt x="174" y="310"/>
                    </a:lnTo>
                    <a:lnTo>
                      <a:pt x="170" y="310"/>
                    </a:lnTo>
                    <a:lnTo>
                      <a:pt x="168" y="310"/>
                    </a:lnTo>
                    <a:lnTo>
                      <a:pt x="168" y="306"/>
                    </a:lnTo>
                    <a:lnTo>
                      <a:pt x="124" y="306"/>
                    </a:lnTo>
                    <a:lnTo>
                      <a:pt x="122" y="256"/>
                    </a:lnTo>
                    <a:lnTo>
                      <a:pt x="76" y="254"/>
                    </a:lnTo>
                    <a:lnTo>
                      <a:pt x="76" y="246"/>
                    </a:lnTo>
                    <a:lnTo>
                      <a:pt x="70" y="244"/>
                    </a:lnTo>
                    <a:lnTo>
                      <a:pt x="70" y="228"/>
                    </a:lnTo>
                    <a:lnTo>
                      <a:pt x="64" y="228"/>
                    </a:lnTo>
                    <a:lnTo>
                      <a:pt x="64" y="214"/>
                    </a:lnTo>
                    <a:lnTo>
                      <a:pt x="20" y="214"/>
                    </a:lnTo>
                    <a:lnTo>
                      <a:pt x="20" y="182"/>
                    </a:lnTo>
                    <a:lnTo>
                      <a:pt x="4" y="180"/>
                    </a:lnTo>
                    <a:lnTo>
                      <a:pt x="4" y="146"/>
                    </a:lnTo>
                    <a:lnTo>
                      <a:pt x="0" y="144"/>
                    </a:lnTo>
                    <a:lnTo>
                      <a:pt x="0" y="30"/>
                    </a:lnTo>
                    <a:lnTo>
                      <a:pt x="44" y="30"/>
                    </a:lnTo>
                    <a:lnTo>
                      <a:pt x="48" y="32"/>
                    </a:lnTo>
                    <a:lnTo>
                      <a:pt x="52" y="3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3" name="Freeform 78"/>
              <p:cNvSpPr>
                <a:spLocks/>
              </p:cNvSpPr>
              <p:nvPr/>
            </p:nvSpPr>
            <p:spPr bwMode="auto">
              <a:xfrm>
                <a:off x="1839" y="3017"/>
                <a:ext cx="342" cy="264"/>
              </a:xfrm>
              <a:custGeom>
                <a:avLst/>
                <a:gdLst>
                  <a:gd name="T0" fmla="*/ 342 w 342"/>
                  <a:gd name="T1" fmla="*/ 264 h 264"/>
                  <a:gd name="T2" fmla="*/ 4 w 342"/>
                  <a:gd name="T3" fmla="*/ 260 h 264"/>
                  <a:gd name="T4" fmla="*/ 28 w 342"/>
                  <a:gd name="T5" fmla="*/ 248 h 264"/>
                  <a:gd name="T6" fmla="*/ 44 w 342"/>
                  <a:gd name="T7" fmla="*/ 234 h 264"/>
                  <a:gd name="T8" fmla="*/ 46 w 342"/>
                  <a:gd name="T9" fmla="*/ 228 h 264"/>
                  <a:gd name="T10" fmla="*/ 46 w 342"/>
                  <a:gd name="T11" fmla="*/ 222 h 264"/>
                  <a:gd name="T12" fmla="*/ 40 w 342"/>
                  <a:gd name="T13" fmla="*/ 212 h 264"/>
                  <a:gd name="T14" fmla="*/ 34 w 342"/>
                  <a:gd name="T15" fmla="*/ 208 h 264"/>
                  <a:gd name="T16" fmla="*/ 28 w 342"/>
                  <a:gd name="T17" fmla="*/ 202 h 264"/>
                  <a:gd name="T18" fmla="*/ 8 w 342"/>
                  <a:gd name="T19" fmla="*/ 178 h 264"/>
                  <a:gd name="T20" fmla="*/ 8 w 342"/>
                  <a:gd name="T21" fmla="*/ 170 h 264"/>
                  <a:gd name="T22" fmla="*/ 10 w 342"/>
                  <a:gd name="T23" fmla="*/ 162 h 264"/>
                  <a:gd name="T24" fmla="*/ 22 w 342"/>
                  <a:gd name="T25" fmla="*/ 146 h 264"/>
                  <a:gd name="T26" fmla="*/ 24 w 342"/>
                  <a:gd name="T27" fmla="*/ 138 h 264"/>
                  <a:gd name="T28" fmla="*/ 32 w 342"/>
                  <a:gd name="T29" fmla="*/ 130 h 264"/>
                  <a:gd name="T30" fmla="*/ 34 w 342"/>
                  <a:gd name="T31" fmla="*/ 116 h 264"/>
                  <a:gd name="T32" fmla="*/ 48 w 342"/>
                  <a:gd name="T33" fmla="*/ 96 h 264"/>
                  <a:gd name="T34" fmla="*/ 60 w 342"/>
                  <a:gd name="T35" fmla="*/ 96 h 264"/>
                  <a:gd name="T36" fmla="*/ 66 w 342"/>
                  <a:gd name="T37" fmla="*/ 110 h 264"/>
                  <a:gd name="T38" fmla="*/ 74 w 342"/>
                  <a:gd name="T39" fmla="*/ 108 h 264"/>
                  <a:gd name="T40" fmla="*/ 82 w 342"/>
                  <a:gd name="T41" fmla="*/ 102 h 264"/>
                  <a:gd name="T42" fmla="*/ 92 w 342"/>
                  <a:gd name="T43" fmla="*/ 100 h 264"/>
                  <a:gd name="T44" fmla="*/ 96 w 342"/>
                  <a:gd name="T45" fmla="*/ 92 h 264"/>
                  <a:gd name="T46" fmla="*/ 96 w 342"/>
                  <a:gd name="T47" fmla="*/ 78 h 264"/>
                  <a:gd name="T48" fmla="*/ 90 w 342"/>
                  <a:gd name="T49" fmla="*/ 76 h 264"/>
                  <a:gd name="T50" fmla="*/ 86 w 342"/>
                  <a:gd name="T51" fmla="*/ 68 h 264"/>
                  <a:gd name="T52" fmla="*/ 88 w 342"/>
                  <a:gd name="T53" fmla="*/ 62 h 264"/>
                  <a:gd name="T54" fmla="*/ 96 w 342"/>
                  <a:gd name="T55" fmla="*/ 64 h 264"/>
                  <a:gd name="T56" fmla="*/ 104 w 342"/>
                  <a:gd name="T57" fmla="*/ 54 h 264"/>
                  <a:gd name="T58" fmla="*/ 120 w 342"/>
                  <a:gd name="T59" fmla="*/ 36 h 264"/>
                  <a:gd name="T60" fmla="*/ 130 w 342"/>
                  <a:gd name="T61" fmla="*/ 38 h 264"/>
                  <a:gd name="T62" fmla="*/ 138 w 342"/>
                  <a:gd name="T63" fmla="*/ 34 h 264"/>
                  <a:gd name="T64" fmla="*/ 154 w 342"/>
                  <a:gd name="T65" fmla="*/ 28 h 264"/>
                  <a:gd name="T66" fmla="*/ 160 w 342"/>
                  <a:gd name="T67" fmla="*/ 24 h 264"/>
                  <a:gd name="T68" fmla="*/ 170 w 342"/>
                  <a:gd name="T69" fmla="*/ 20 h 264"/>
                  <a:gd name="T70" fmla="*/ 180 w 342"/>
                  <a:gd name="T71" fmla="*/ 20 h 264"/>
                  <a:gd name="T72" fmla="*/ 196 w 342"/>
                  <a:gd name="T73" fmla="*/ 10 h 264"/>
                  <a:gd name="T74" fmla="*/ 212 w 342"/>
                  <a:gd name="T75" fmla="*/ 8 h 264"/>
                  <a:gd name="T76" fmla="*/ 218 w 342"/>
                  <a:gd name="T77" fmla="*/ 2 h 264"/>
                  <a:gd name="T78" fmla="*/ 222 w 342"/>
                  <a:gd name="T79" fmla="*/ 2 h 264"/>
                  <a:gd name="T80" fmla="*/ 226 w 342"/>
                  <a:gd name="T81" fmla="*/ 10 h 264"/>
                  <a:gd name="T82" fmla="*/ 236 w 342"/>
                  <a:gd name="T83" fmla="*/ 2 h 264"/>
                  <a:gd name="T84" fmla="*/ 244 w 342"/>
                  <a:gd name="T85" fmla="*/ 0 h 264"/>
                  <a:gd name="T86" fmla="*/ 256 w 342"/>
                  <a:gd name="T87" fmla="*/ 4 h 264"/>
                  <a:gd name="T88" fmla="*/ 266 w 342"/>
                  <a:gd name="T89" fmla="*/ 10 h 264"/>
                  <a:gd name="T90" fmla="*/ 280 w 342"/>
                  <a:gd name="T91" fmla="*/ 16 h 264"/>
                  <a:gd name="T92" fmla="*/ 292 w 342"/>
                  <a:gd name="T93" fmla="*/ 18 h 264"/>
                  <a:gd name="T94" fmla="*/ 296 w 342"/>
                  <a:gd name="T95" fmla="*/ 24 h 264"/>
                  <a:gd name="T96" fmla="*/ 302 w 342"/>
                  <a:gd name="T97" fmla="*/ 30 h 264"/>
                  <a:gd name="T98" fmla="*/ 310 w 342"/>
                  <a:gd name="T99" fmla="*/ 32 h 264"/>
                  <a:gd name="T100" fmla="*/ 318 w 342"/>
                  <a:gd name="T101" fmla="*/ 32 h 264"/>
                  <a:gd name="T102" fmla="*/ 326 w 342"/>
                  <a:gd name="T103" fmla="*/ 34 h 264"/>
                  <a:gd name="T104" fmla="*/ 334 w 342"/>
                  <a:gd name="T105" fmla="*/ 30 h 264"/>
                  <a:gd name="T106" fmla="*/ 342 w 342"/>
                  <a:gd name="T107" fmla="*/ 26 h 264"/>
                  <a:gd name="T108" fmla="*/ 342 w 342"/>
                  <a:gd name="T109" fmla="*/ 24 h 2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42" h="264">
                    <a:moveTo>
                      <a:pt x="342" y="24"/>
                    </a:moveTo>
                    <a:lnTo>
                      <a:pt x="342" y="264"/>
                    </a:lnTo>
                    <a:lnTo>
                      <a:pt x="0" y="264"/>
                    </a:lnTo>
                    <a:lnTo>
                      <a:pt x="4" y="260"/>
                    </a:lnTo>
                    <a:lnTo>
                      <a:pt x="22" y="252"/>
                    </a:lnTo>
                    <a:lnTo>
                      <a:pt x="28" y="248"/>
                    </a:lnTo>
                    <a:lnTo>
                      <a:pt x="38" y="240"/>
                    </a:lnTo>
                    <a:lnTo>
                      <a:pt x="44" y="234"/>
                    </a:lnTo>
                    <a:lnTo>
                      <a:pt x="46" y="230"/>
                    </a:lnTo>
                    <a:lnTo>
                      <a:pt x="46" y="228"/>
                    </a:lnTo>
                    <a:lnTo>
                      <a:pt x="46" y="224"/>
                    </a:lnTo>
                    <a:lnTo>
                      <a:pt x="46" y="222"/>
                    </a:lnTo>
                    <a:lnTo>
                      <a:pt x="44" y="216"/>
                    </a:lnTo>
                    <a:lnTo>
                      <a:pt x="40" y="212"/>
                    </a:lnTo>
                    <a:lnTo>
                      <a:pt x="38" y="210"/>
                    </a:lnTo>
                    <a:lnTo>
                      <a:pt x="34" y="208"/>
                    </a:lnTo>
                    <a:lnTo>
                      <a:pt x="32" y="206"/>
                    </a:lnTo>
                    <a:lnTo>
                      <a:pt x="28" y="202"/>
                    </a:lnTo>
                    <a:lnTo>
                      <a:pt x="12" y="182"/>
                    </a:lnTo>
                    <a:lnTo>
                      <a:pt x="8" y="178"/>
                    </a:lnTo>
                    <a:lnTo>
                      <a:pt x="8" y="174"/>
                    </a:lnTo>
                    <a:lnTo>
                      <a:pt x="8" y="170"/>
                    </a:lnTo>
                    <a:lnTo>
                      <a:pt x="8" y="166"/>
                    </a:lnTo>
                    <a:lnTo>
                      <a:pt x="10" y="162"/>
                    </a:lnTo>
                    <a:lnTo>
                      <a:pt x="12" y="160"/>
                    </a:lnTo>
                    <a:lnTo>
                      <a:pt x="22" y="146"/>
                    </a:lnTo>
                    <a:lnTo>
                      <a:pt x="24" y="144"/>
                    </a:lnTo>
                    <a:lnTo>
                      <a:pt x="24" y="138"/>
                    </a:lnTo>
                    <a:lnTo>
                      <a:pt x="26" y="134"/>
                    </a:lnTo>
                    <a:lnTo>
                      <a:pt x="32" y="130"/>
                    </a:lnTo>
                    <a:lnTo>
                      <a:pt x="34" y="122"/>
                    </a:lnTo>
                    <a:lnTo>
                      <a:pt x="34" y="116"/>
                    </a:lnTo>
                    <a:lnTo>
                      <a:pt x="40" y="102"/>
                    </a:lnTo>
                    <a:lnTo>
                      <a:pt x="48" y="96"/>
                    </a:lnTo>
                    <a:lnTo>
                      <a:pt x="54" y="94"/>
                    </a:lnTo>
                    <a:lnTo>
                      <a:pt x="60" y="96"/>
                    </a:lnTo>
                    <a:lnTo>
                      <a:pt x="64" y="102"/>
                    </a:lnTo>
                    <a:lnTo>
                      <a:pt x="66" y="110"/>
                    </a:lnTo>
                    <a:lnTo>
                      <a:pt x="68" y="112"/>
                    </a:lnTo>
                    <a:lnTo>
                      <a:pt x="74" y="108"/>
                    </a:lnTo>
                    <a:lnTo>
                      <a:pt x="80" y="106"/>
                    </a:lnTo>
                    <a:lnTo>
                      <a:pt x="82" y="102"/>
                    </a:lnTo>
                    <a:lnTo>
                      <a:pt x="88" y="104"/>
                    </a:lnTo>
                    <a:lnTo>
                      <a:pt x="92" y="100"/>
                    </a:lnTo>
                    <a:lnTo>
                      <a:pt x="92" y="98"/>
                    </a:lnTo>
                    <a:lnTo>
                      <a:pt x="96" y="92"/>
                    </a:lnTo>
                    <a:lnTo>
                      <a:pt x="98" y="82"/>
                    </a:lnTo>
                    <a:lnTo>
                      <a:pt x="96" y="78"/>
                    </a:lnTo>
                    <a:lnTo>
                      <a:pt x="94" y="76"/>
                    </a:lnTo>
                    <a:lnTo>
                      <a:pt x="90" y="76"/>
                    </a:lnTo>
                    <a:lnTo>
                      <a:pt x="88" y="70"/>
                    </a:lnTo>
                    <a:lnTo>
                      <a:pt x="86" y="68"/>
                    </a:lnTo>
                    <a:lnTo>
                      <a:pt x="86" y="66"/>
                    </a:lnTo>
                    <a:lnTo>
                      <a:pt x="88" y="62"/>
                    </a:lnTo>
                    <a:lnTo>
                      <a:pt x="90" y="62"/>
                    </a:lnTo>
                    <a:lnTo>
                      <a:pt x="96" y="64"/>
                    </a:lnTo>
                    <a:lnTo>
                      <a:pt x="100" y="62"/>
                    </a:lnTo>
                    <a:lnTo>
                      <a:pt x="104" y="54"/>
                    </a:lnTo>
                    <a:lnTo>
                      <a:pt x="104" y="36"/>
                    </a:lnTo>
                    <a:lnTo>
                      <a:pt x="120" y="36"/>
                    </a:lnTo>
                    <a:lnTo>
                      <a:pt x="124" y="42"/>
                    </a:lnTo>
                    <a:lnTo>
                      <a:pt x="130" y="38"/>
                    </a:lnTo>
                    <a:lnTo>
                      <a:pt x="134" y="36"/>
                    </a:lnTo>
                    <a:lnTo>
                      <a:pt x="138" y="34"/>
                    </a:lnTo>
                    <a:lnTo>
                      <a:pt x="144" y="34"/>
                    </a:lnTo>
                    <a:lnTo>
                      <a:pt x="154" y="28"/>
                    </a:lnTo>
                    <a:lnTo>
                      <a:pt x="158" y="26"/>
                    </a:lnTo>
                    <a:lnTo>
                      <a:pt x="160" y="24"/>
                    </a:lnTo>
                    <a:lnTo>
                      <a:pt x="166" y="20"/>
                    </a:lnTo>
                    <a:lnTo>
                      <a:pt x="170" y="20"/>
                    </a:lnTo>
                    <a:lnTo>
                      <a:pt x="174" y="20"/>
                    </a:lnTo>
                    <a:lnTo>
                      <a:pt x="180" y="20"/>
                    </a:lnTo>
                    <a:lnTo>
                      <a:pt x="188" y="12"/>
                    </a:lnTo>
                    <a:lnTo>
                      <a:pt x="196" y="10"/>
                    </a:lnTo>
                    <a:lnTo>
                      <a:pt x="200" y="6"/>
                    </a:lnTo>
                    <a:lnTo>
                      <a:pt x="212" y="8"/>
                    </a:lnTo>
                    <a:lnTo>
                      <a:pt x="216" y="4"/>
                    </a:lnTo>
                    <a:lnTo>
                      <a:pt x="218" y="2"/>
                    </a:lnTo>
                    <a:lnTo>
                      <a:pt x="220" y="2"/>
                    </a:lnTo>
                    <a:lnTo>
                      <a:pt x="222" y="2"/>
                    </a:lnTo>
                    <a:lnTo>
                      <a:pt x="224" y="4"/>
                    </a:lnTo>
                    <a:lnTo>
                      <a:pt x="226" y="10"/>
                    </a:lnTo>
                    <a:lnTo>
                      <a:pt x="232" y="6"/>
                    </a:lnTo>
                    <a:lnTo>
                      <a:pt x="236" y="2"/>
                    </a:lnTo>
                    <a:lnTo>
                      <a:pt x="240" y="0"/>
                    </a:lnTo>
                    <a:lnTo>
                      <a:pt x="244" y="0"/>
                    </a:lnTo>
                    <a:lnTo>
                      <a:pt x="250" y="2"/>
                    </a:lnTo>
                    <a:lnTo>
                      <a:pt x="256" y="4"/>
                    </a:lnTo>
                    <a:lnTo>
                      <a:pt x="260" y="10"/>
                    </a:lnTo>
                    <a:lnTo>
                      <a:pt x="266" y="10"/>
                    </a:lnTo>
                    <a:lnTo>
                      <a:pt x="276" y="16"/>
                    </a:lnTo>
                    <a:lnTo>
                      <a:pt x="280" y="16"/>
                    </a:lnTo>
                    <a:lnTo>
                      <a:pt x="284" y="18"/>
                    </a:lnTo>
                    <a:lnTo>
                      <a:pt x="292" y="18"/>
                    </a:lnTo>
                    <a:lnTo>
                      <a:pt x="294" y="20"/>
                    </a:lnTo>
                    <a:lnTo>
                      <a:pt x="296" y="24"/>
                    </a:lnTo>
                    <a:lnTo>
                      <a:pt x="298" y="28"/>
                    </a:lnTo>
                    <a:lnTo>
                      <a:pt x="302" y="30"/>
                    </a:lnTo>
                    <a:lnTo>
                      <a:pt x="306" y="32"/>
                    </a:lnTo>
                    <a:lnTo>
                      <a:pt x="310" y="32"/>
                    </a:lnTo>
                    <a:lnTo>
                      <a:pt x="314" y="34"/>
                    </a:lnTo>
                    <a:lnTo>
                      <a:pt x="318" y="32"/>
                    </a:lnTo>
                    <a:lnTo>
                      <a:pt x="322" y="34"/>
                    </a:lnTo>
                    <a:lnTo>
                      <a:pt x="326" y="34"/>
                    </a:lnTo>
                    <a:lnTo>
                      <a:pt x="330" y="32"/>
                    </a:lnTo>
                    <a:lnTo>
                      <a:pt x="334" y="30"/>
                    </a:lnTo>
                    <a:lnTo>
                      <a:pt x="340" y="28"/>
                    </a:lnTo>
                    <a:lnTo>
                      <a:pt x="342" y="26"/>
                    </a:lnTo>
                    <a:lnTo>
                      <a:pt x="342" y="24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4" name="Freeform 79"/>
              <p:cNvSpPr>
                <a:spLocks/>
              </p:cNvSpPr>
              <p:nvPr/>
            </p:nvSpPr>
            <p:spPr bwMode="auto">
              <a:xfrm>
                <a:off x="2181" y="3033"/>
                <a:ext cx="301" cy="248"/>
              </a:xfrm>
              <a:custGeom>
                <a:avLst/>
                <a:gdLst>
                  <a:gd name="T0" fmla="*/ 301 w 301"/>
                  <a:gd name="T1" fmla="*/ 0 h 248"/>
                  <a:gd name="T2" fmla="*/ 301 w 301"/>
                  <a:gd name="T3" fmla="*/ 248 h 248"/>
                  <a:gd name="T4" fmla="*/ 0 w 301"/>
                  <a:gd name="T5" fmla="*/ 248 h 248"/>
                  <a:gd name="T6" fmla="*/ 0 w 301"/>
                  <a:gd name="T7" fmla="*/ 8 h 248"/>
                  <a:gd name="T8" fmla="*/ 4 w 301"/>
                  <a:gd name="T9" fmla="*/ 10 h 248"/>
                  <a:gd name="T10" fmla="*/ 6 w 301"/>
                  <a:gd name="T11" fmla="*/ 12 h 248"/>
                  <a:gd name="T12" fmla="*/ 14 w 301"/>
                  <a:gd name="T13" fmla="*/ 8 h 248"/>
                  <a:gd name="T14" fmla="*/ 20 w 301"/>
                  <a:gd name="T15" fmla="*/ 8 h 248"/>
                  <a:gd name="T16" fmla="*/ 22 w 301"/>
                  <a:gd name="T17" fmla="*/ 6 h 248"/>
                  <a:gd name="T18" fmla="*/ 24 w 301"/>
                  <a:gd name="T19" fmla="*/ 2 h 248"/>
                  <a:gd name="T20" fmla="*/ 28 w 301"/>
                  <a:gd name="T21" fmla="*/ 2 h 248"/>
                  <a:gd name="T22" fmla="*/ 34 w 301"/>
                  <a:gd name="T23" fmla="*/ 2 h 248"/>
                  <a:gd name="T24" fmla="*/ 38 w 301"/>
                  <a:gd name="T25" fmla="*/ 8 h 248"/>
                  <a:gd name="T26" fmla="*/ 42 w 301"/>
                  <a:gd name="T27" fmla="*/ 8 h 248"/>
                  <a:gd name="T28" fmla="*/ 44 w 301"/>
                  <a:gd name="T29" fmla="*/ 2 h 248"/>
                  <a:gd name="T30" fmla="*/ 301 w 301"/>
                  <a:gd name="T31" fmla="*/ 0 h 248"/>
                  <a:gd name="T32" fmla="*/ 301 w 301"/>
                  <a:gd name="T33" fmla="*/ 0 h 2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01" h="248">
                    <a:moveTo>
                      <a:pt x="301" y="0"/>
                    </a:moveTo>
                    <a:lnTo>
                      <a:pt x="301" y="248"/>
                    </a:lnTo>
                    <a:lnTo>
                      <a:pt x="0" y="24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14" y="8"/>
                    </a:lnTo>
                    <a:lnTo>
                      <a:pt x="20" y="8"/>
                    </a:lnTo>
                    <a:lnTo>
                      <a:pt x="22" y="6"/>
                    </a:lnTo>
                    <a:lnTo>
                      <a:pt x="24" y="2"/>
                    </a:lnTo>
                    <a:lnTo>
                      <a:pt x="28" y="2"/>
                    </a:lnTo>
                    <a:lnTo>
                      <a:pt x="34" y="2"/>
                    </a:lnTo>
                    <a:lnTo>
                      <a:pt x="38" y="8"/>
                    </a:lnTo>
                    <a:lnTo>
                      <a:pt x="42" y="8"/>
                    </a:lnTo>
                    <a:lnTo>
                      <a:pt x="44" y="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5" name="Freeform 80"/>
              <p:cNvSpPr>
                <a:spLocks/>
              </p:cNvSpPr>
              <p:nvPr/>
            </p:nvSpPr>
            <p:spPr bwMode="auto">
              <a:xfrm>
                <a:off x="2482" y="3033"/>
                <a:ext cx="168" cy="248"/>
              </a:xfrm>
              <a:custGeom>
                <a:avLst/>
                <a:gdLst>
                  <a:gd name="T0" fmla="*/ 168 w 168"/>
                  <a:gd name="T1" fmla="*/ 0 h 248"/>
                  <a:gd name="T2" fmla="*/ 168 w 168"/>
                  <a:gd name="T3" fmla="*/ 246 h 248"/>
                  <a:gd name="T4" fmla="*/ 0 w 168"/>
                  <a:gd name="T5" fmla="*/ 248 h 248"/>
                  <a:gd name="T6" fmla="*/ 0 w 168"/>
                  <a:gd name="T7" fmla="*/ 0 h 248"/>
                  <a:gd name="T8" fmla="*/ 168 w 168"/>
                  <a:gd name="T9" fmla="*/ 0 h 248"/>
                  <a:gd name="T10" fmla="*/ 168 w 168"/>
                  <a:gd name="T11" fmla="*/ 0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8" h="248">
                    <a:moveTo>
                      <a:pt x="168" y="0"/>
                    </a:moveTo>
                    <a:lnTo>
                      <a:pt x="168" y="246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6" name="Freeform 81"/>
              <p:cNvSpPr>
                <a:spLocks/>
              </p:cNvSpPr>
              <p:nvPr/>
            </p:nvSpPr>
            <p:spPr bwMode="auto">
              <a:xfrm>
                <a:off x="2650" y="3033"/>
                <a:ext cx="254" cy="246"/>
              </a:xfrm>
              <a:custGeom>
                <a:avLst/>
                <a:gdLst>
                  <a:gd name="T0" fmla="*/ 0 w 254"/>
                  <a:gd name="T1" fmla="*/ 0 h 246"/>
                  <a:gd name="T2" fmla="*/ 90 w 254"/>
                  <a:gd name="T3" fmla="*/ 2 h 246"/>
                  <a:gd name="T4" fmla="*/ 90 w 254"/>
                  <a:gd name="T5" fmla="*/ 6 h 246"/>
                  <a:gd name="T6" fmla="*/ 100 w 254"/>
                  <a:gd name="T7" fmla="*/ 6 h 246"/>
                  <a:gd name="T8" fmla="*/ 100 w 254"/>
                  <a:gd name="T9" fmla="*/ 10 h 246"/>
                  <a:gd name="T10" fmla="*/ 106 w 254"/>
                  <a:gd name="T11" fmla="*/ 10 h 246"/>
                  <a:gd name="T12" fmla="*/ 106 w 254"/>
                  <a:gd name="T13" fmla="*/ 16 h 246"/>
                  <a:gd name="T14" fmla="*/ 122 w 254"/>
                  <a:gd name="T15" fmla="*/ 16 h 246"/>
                  <a:gd name="T16" fmla="*/ 122 w 254"/>
                  <a:gd name="T17" fmla="*/ 12 h 246"/>
                  <a:gd name="T18" fmla="*/ 126 w 254"/>
                  <a:gd name="T19" fmla="*/ 12 h 246"/>
                  <a:gd name="T20" fmla="*/ 126 w 254"/>
                  <a:gd name="T21" fmla="*/ 12 h 246"/>
                  <a:gd name="T22" fmla="*/ 130 w 254"/>
                  <a:gd name="T23" fmla="*/ 12 h 246"/>
                  <a:gd name="T24" fmla="*/ 130 w 254"/>
                  <a:gd name="T25" fmla="*/ 84 h 246"/>
                  <a:gd name="T26" fmla="*/ 134 w 254"/>
                  <a:gd name="T27" fmla="*/ 86 h 246"/>
                  <a:gd name="T28" fmla="*/ 134 w 254"/>
                  <a:gd name="T29" fmla="*/ 120 h 246"/>
                  <a:gd name="T30" fmla="*/ 150 w 254"/>
                  <a:gd name="T31" fmla="*/ 122 h 246"/>
                  <a:gd name="T32" fmla="*/ 150 w 254"/>
                  <a:gd name="T33" fmla="*/ 154 h 246"/>
                  <a:gd name="T34" fmla="*/ 194 w 254"/>
                  <a:gd name="T35" fmla="*/ 154 h 246"/>
                  <a:gd name="T36" fmla="*/ 194 w 254"/>
                  <a:gd name="T37" fmla="*/ 168 h 246"/>
                  <a:gd name="T38" fmla="*/ 200 w 254"/>
                  <a:gd name="T39" fmla="*/ 168 h 246"/>
                  <a:gd name="T40" fmla="*/ 200 w 254"/>
                  <a:gd name="T41" fmla="*/ 184 h 246"/>
                  <a:gd name="T42" fmla="*/ 206 w 254"/>
                  <a:gd name="T43" fmla="*/ 186 h 246"/>
                  <a:gd name="T44" fmla="*/ 206 w 254"/>
                  <a:gd name="T45" fmla="*/ 194 h 246"/>
                  <a:gd name="T46" fmla="*/ 252 w 254"/>
                  <a:gd name="T47" fmla="*/ 196 h 246"/>
                  <a:gd name="T48" fmla="*/ 254 w 254"/>
                  <a:gd name="T49" fmla="*/ 246 h 246"/>
                  <a:gd name="T50" fmla="*/ 0 w 254"/>
                  <a:gd name="T51" fmla="*/ 246 h 246"/>
                  <a:gd name="T52" fmla="*/ 0 w 254"/>
                  <a:gd name="T53" fmla="*/ 0 h 246"/>
                  <a:gd name="T54" fmla="*/ 0 w 254"/>
                  <a:gd name="T55" fmla="*/ 0 h 246"/>
                  <a:gd name="T56" fmla="*/ 0 w 254"/>
                  <a:gd name="T57" fmla="*/ 0 h 24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4" h="246">
                    <a:moveTo>
                      <a:pt x="0" y="0"/>
                    </a:moveTo>
                    <a:lnTo>
                      <a:pt x="90" y="2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100" y="10"/>
                    </a:lnTo>
                    <a:lnTo>
                      <a:pt x="106" y="10"/>
                    </a:lnTo>
                    <a:lnTo>
                      <a:pt x="106" y="16"/>
                    </a:lnTo>
                    <a:lnTo>
                      <a:pt x="122" y="16"/>
                    </a:lnTo>
                    <a:lnTo>
                      <a:pt x="122" y="12"/>
                    </a:lnTo>
                    <a:lnTo>
                      <a:pt x="126" y="12"/>
                    </a:lnTo>
                    <a:lnTo>
                      <a:pt x="130" y="12"/>
                    </a:lnTo>
                    <a:lnTo>
                      <a:pt x="130" y="84"/>
                    </a:lnTo>
                    <a:lnTo>
                      <a:pt x="134" y="86"/>
                    </a:lnTo>
                    <a:lnTo>
                      <a:pt x="134" y="120"/>
                    </a:lnTo>
                    <a:lnTo>
                      <a:pt x="150" y="122"/>
                    </a:lnTo>
                    <a:lnTo>
                      <a:pt x="150" y="154"/>
                    </a:lnTo>
                    <a:lnTo>
                      <a:pt x="194" y="154"/>
                    </a:lnTo>
                    <a:lnTo>
                      <a:pt x="194" y="168"/>
                    </a:lnTo>
                    <a:lnTo>
                      <a:pt x="200" y="168"/>
                    </a:lnTo>
                    <a:lnTo>
                      <a:pt x="200" y="184"/>
                    </a:lnTo>
                    <a:lnTo>
                      <a:pt x="206" y="186"/>
                    </a:lnTo>
                    <a:lnTo>
                      <a:pt x="206" y="194"/>
                    </a:lnTo>
                    <a:lnTo>
                      <a:pt x="252" y="196"/>
                    </a:lnTo>
                    <a:lnTo>
                      <a:pt x="254" y="246"/>
                    </a:lnTo>
                    <a:lnTo>
                      <a:pt x="0" y="2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7" name="Freeform 82"/>
              <p:cNvSpPr>
                <a:spLocks/>
              </p:cNvSpPr>
              <p:nvPr/>
            </p:nvSpPr>
            <p:spPr bwMode="auto">
              <a:xfrm>
                <a:off x="2894" y="3269"/>
                <a:ext cx="300" cy="396"/>
              </a:xfrm>
              <a:custGeom>
                <a:avLst/>
                <a:gdLst>
                  <a:gd name="T0" fmla="*/ 208 w 300"/>
                  <a:gd name="T1" fmla="*/ 10 h 396"/>
                  <a:gd name="T2" fmla="*/ 300 w 300"/>
                  <a:gd name="T3" fmla="*/ 10 h 396"/>
                  <a:gd name="T4" fmla="*/ 150 w 300"/>
                  <a:gd name="T5" fmla="*/ 362 h 396"/>
                  <a:gd name="T6" fmla="*/ 92 w 300"/>
                  <a:gd name="T7" fmla="*/ 392 h 396"/>
                  <a:gd name="T8" fmla="*/ 82 w 300"/>
                  <a:gd name="T9" fmla="*/ 382 h 396"/>
                  <a:gd name="T10" fmla="*/ 76 w 300"/>
                  <a:gd name="T11" fmla="*/ 376 h 396"/>
                  <a:gd name="T12" fmla="*/ 66 w 300"/>
                  <a:gd name="T13" fmla="*/ 370 h 396"/>
                  <a:gd name="T14" fmla="*/ 56 w 300"/>
                  <a:gd name="T15" fmla="*/ 362 h 396"/>
                  <a:gd name="T16" fmla="*/ 52 w 300"/>
                  <a:gd name="T17" fmla="*/ 354 h 396"/>
                  <a:gd name="T18" fmla="*/ 46 w 300"/>
                  <a:gd name="T19" fmla="*/ 350 h 396"/>
                  <a:gd name="T20" fmla="*/ 42 w 300"/>
                  <a:gd name="T21" fmla="*/ 336 h 396"/>
                  <a:gd name="T22" fmla="*/ 34 w 300"/>
                  <a:gd name="T23" fmla="*/ 330 h 396"/>
                  <a:gd name="T24" fmla="*/ 30 w 300"/>
                  <a:gd name="T25" fmla="*/ 320 h 396"/>
                  <a:gd name="T26" fmla="*/ 36 w 300"/>
                  <a:gd name="T27" fmla="*/ 316 h 396"/>
                  <a:gd name="T28" fmla="*/ 24 w 300"/>
                  <a:gd name="T29" fmla="*/ 310 h 396"/>
                  <a:gd name="T30" fmla="*/ 24 w 300"/>
                  <a:gd name="T31" fmla="*/ 302 h 396"/>
                  <a:gd name="T32" fmla="*/ 20 w 300"/>
                  <a:gd name="T33" fmla="*/ 298 h 396"/>
                  <a:gd name="T34" fmla="*/ 18 w 300"/>
                  <a:gd name="T35" fmla="*/ 292 h 396"/>
                  <a:gd name="T36" fmla="*/ 16 w 300"/>
                  <a:gd name="T37" fmla="*/ 286 h 396"/>
                  <a:gd name="T38" fmla="*/ 12 w 300"/>
                  <a:gd name="T39" fmla="*/ 280 h 396"/>
                  <a:gd name="T40" fmla="*/ 18 w 300"/>
                  <a:gd name="T41" fmla="*/ 272 h 396"/>
                  <a:gd name="T42" fmla="*/ 16 w 300"/>
                  <a:gd name="T43" fmla="*/ 264 h 396"/>
                  <a:gd name="T44" fmla="*/ 8 w 300"/>
                  <a:gd name="T45" fmla="*/ 254 h 396"/>
                  <a:gd name="T46" fmla="*/ 0 w 300"/>
                  <a:gd name="T47" fmla="*/ 250 h 396"/>
                  <a:gd name="T48" fmla="*/ 6 w 300"/>
                  <a:gd name="T49" fmla="*/ 236 h 396"/>
                  <a:gd name="T50" fmla="*/ 8 w 300"/>
                  <a:gd name="T51" fmla="*/ 228 h 396"/>
                  <a:gd name="T52" fmla="*/ 4 w 300"/>
                  <a:gd name="T53" fmla="*/ 222 h 396"/>
                  <a:gd name="T54" fmla="*/ 6 w 300"/>
                  <a:gd name="T55" fmla="*/ 212 h 396"/>
                  <a:gd name="T56" fmla="*/ 12 w 300"/>
                  <a:gd name="T57" fmla="*/ 206 h 396"/>
                  <a:gd name="T58" fmla="*/ 16 w 300"/>
                  <a:gd name="T59" fmla="*/ 198 h 396"/>
                  <a:gd name="T60" fmla="*/ 14 w 300"/>
                  <a:gd name="T61" fmla="*/ 188 h 396"/>
                  <a:gd name="T62" fmla="*/ 14 w 300"/>
                  <a:gd name="T63" fmla="*/ 180 h 396"/>
                  <a:gd name="T64" fmla="*/ 12 w 300"/>
                  <a:gd name="T65" fmla="*/ 170 h 396"/>
                  <a:gd name="T66" fmla="*/ 16 w 300"/>
                  <a:gd name="T67" fmla="*/ 164 h 396"/>
                  <a:gd name="T68" fmla="*/ 20 w 300"/>
                  <a:gd name="T69" fmla="*/ 160 h 396"/>
                  <a:gd name="T70" fmla="*/ 24 w 300"/>
                  <a:gd name="T71" fmla="*/ 158 h 396"/>
                  <a:gd name="T72" fmla="*/ 22 w 300"/>
                  <a:gd name="T73" fmla="*/ 156 h 396"/>
                  <a:gd name="T74" fmla="*/ 24 w 300"/>
                  <a:gd name="T75" fmla="*/ 150 h 396"/>
                  <a:gd name="T76" fmla="*/ 28 w 300"/>
                  <a:gd name="T77" fmla="*/ 142 h 396"/>
                  <a:gd name="T78" fmla="*/ 32 w 300"/>
                  <a:gd name="T79" fmla="*/ 140 h 396"/>
                  <a:gd name="T80" fmla="*/ 38 w 300"/>
                  <a:gd name="T81" fmla="*/ 138 h 396"/>
                  <a:gd name="T82" fmla="*/ 40 w 300"/>
                  <a:gd name="T83" fmla="*/ 132 h 396"/>
                  <a:gd name="T84" fmla="*/ 36 w 300"/>
                  <a:gd name="T85" fmla="*/ 120 h 396"/>
                  <a:gd name="T86" fmla="*/ 40 w 300"/>
                  <a:gd name="T87" fmla="*/ 116 h 396"/>
                  <a:gd name="T88" fmla="*/ 44 w 300"/>
                  <a:gd name="T89" fmla="*/ 116 h 396"/>
                  <a:gd name="T90" fmla="*/ 46 w 300"/>
                  <a:gd name="T91" fmla="*/ 104 h 396"/>
                  <a:gd name="T92" fmla="*/ 44 w 300"/>
                  <a:gd name="T93" fmla="*/ 98 h 396"/>
                  <a:gd name="T94" fmla="*/ 48 w 300"/>
                  <a:gd name="T95" fmla="*/ 94 h 396"/>
                  <a:gd name="T96" fmla="*/ 46 w 300"/>
                  <a:gd name="T97" fmla="*/ 86 h 396"/>
                  <a:gd name="T98" fmla="*/ 52 w 300"/>
                  <a:gd name="T99" fmla="*/ 84 h 396"/>
                  <a:gd name="T100" fmla="*/ 52 w 300"/>
                  <a:gd name="T101" fmla="*/ 76 h 396"/>
                  <a:gd name="T102" fmla="*/ 62 w 300"/>
                  <a:gd name="T103" fmla="*/ 72 h 396"/>
                  <a:gd name="T104" fmla="*/ 58 w 300"/>
                  <a:gd name="T105" fmla="*/ 66 h 396"/>
                  <a:gd name="T106" fmla="*/ 58 w 300"/>
                  <a:gd name="T107" fmla="*/ 58 h 396"/>
                  <a:gd name="T108" fmla="*/ 64 w 300"/>
                  <a:gd name="T109" fmla="*/ 42 h 396"/>
                  <a:gd name="T110" fmla="*/ 72 w 300"/>
                  <a:gd name="T111" fmla="*/ 36 h 396"/>
                  <a:gd name="T112" fmla="*/ 68 w 300"/>
                  <a:gd name="T113" fmla="*/ 30 h 396"/>
                  <a:gd name="T114" fmla="*/ 72 w 300"/>
                  <a:gd name="T115" fmla="*/ 22 h 396"/>
                  <a:gd name="T116" fmla="*/ 68 w 300"/>
                  <a:gd name="T117" fmla="*/ 10 h 3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00" h="396">
                    <a:moveTo>
                      <a:pt x="68" y="10"/>
                    </a:moveTo>
                    <a:lnTo>
                      <a:pt x="176" y="10"/>
                    </a:lnTo>
                    <a:lnTo>
                      <a:pt x="176" y="0"/>
                    </a:lnTo>
                    <a:lnTo>
                      <a:pt x="208" y="0"/>
                    </a:lnTo>
                    <a:lnTo>
                      <a:pt x="208" y="10"/>
                    </a:lnTo>
                    <a:lnTo>
                      <a:pt x="220" y="10"/>
                    </a:lnTo>
                    <a:lnTo>
                      <a:pt x="220" y="24"/>
                    </a:lnTo>
                    <a:lnTo>
                      <a:pt x="252" y="24"/>
                    </a:lnTo>
                    <a:lnTo>
                      <a:pt x="252" y="10"/>
                    </a:lnTo>
                    <a:lnTo>
                      <a:pt x="300" y="10"/>
                    </a:lnTo>
                    <a:lnTo>
                      <a:pt x="300" y="260"/>
                    </a:lnTo>
                    <a:lnTo>
                      <a:pt x="180" y="260"/>
                    </a:lnTo>
                    <a:lnTo>
                      <a:pt x="180" y="354"/>
                    </a:lnTo>
                    <a:lnTo>
                      <a:pt x="150" y="354"/>
                    </a:lnTo>
                    <a:lnTo>
                      <a:pt x="150" y="362"/>
                    </a:lnTo>
                    <a:lnTo>
                      <a:pt x="122" y="364"/>
                    </a:lnTo>
                    <a:lnTo>
                      <a:pt x="122" y="394"/>
                    </a:lnTo>
                    <a:lnTo>
                      <a:pt x="94" y="396"/>
                    </a:lnTo>
                    <a:lnTo>
                      <a:pt x="94" y="394"/>
                    </a:lnTo>
                    <a:lnTo>
                      <a:pt x="92" y="392"/>
                    </a:lnTo>
                    <a:lnTo>
                      <a:pt x="88" y="390"/>
                    </a:lnTo>
                    <a:lnTo>
                      <a:pt x="86" y="390"/>
                    </a:lnTo>
                    <a:lnTo>
                      <a:pt x="84" y="388"/>
                    </a:lnTo>
                    <a:lnTo>
                      <a:pt x="84" y="382"/>
                    </a:lnTo>
                    <a:lnTo>
                      <a:pt x="82" y="382"/>
                    </a:lnTo>
                    <a:lnTo>
                      <a:pt x="80" y="382"/>
                    </a:lnTo>
                    <a:lnTo>
                      <a:pt x="80" y="380"/>
                    </a:lnTo>
                    <a:lnTo>
                      <a:pt x="78" y="378"/>
                    </a:lnTo>
                    <a:lnTo>
                      <a:pt x="76" y="376"/>
                    </a:lnTo>
                    <a:lnTo>
                      <a:pt x="74" y="376"/>
                    </a:lnTo>
                    <a:lnTo>
                      <a:pt x="74" y="374"/>
                    </a:lnTo>
                    <a:lnTo>
                      <a:pt x="74" y="372"/>
                    </a:lnTo>
                    <a:lnTo>
                      <a:pt x="72" y="370"/>
                    </a:lnTo>
                    <a:lnTo>
                      <a:pt x="66" y="370"/>
                    </a:lnTo>
                    <a:lnTo>
                      <a:pt x="64" y="370"/>
                    </a:lnTo>
                    <a:lnTo>
                      <a:pt x="64" y="368"/>
                    </a:lnTo>
                    <a:lnTo>
                      <a:pt x="62" y="368"/>
                    </a:lnTo>
                    <a:lnTo>
                      <a:pt x="62" y="364"/>
                    </a:lnTo>
                    <a:lnTo>
                      <a:pt x="56" y="362"/>
                    </a:lnTo>
                    <a:lnTo>
                      <a:pt x="54" y="360"/>
                    </a:lnTo>
                    <a:lnTo>
                      <a:pt x="54" y="356"/>
                    </a:lnTo>
                    <a:lnTo>
                      <a:pt x="54" y="354"/>
                    </a:lnTo>
                    <a:lnTo>
                      <a:pt x="52" y="354"/>
                    </a:lnTo>
                    <a:lnTo>
                      <a:pt x="50" y="354"/>
                    </a:lnTo>
                    <a:lnTo>
                      <a:pt x="48" y="354"/>
                    </a:lnTo>
                    <a:lnTo>
                      <a:pt x="46" y="352"/>
                    </a:lnTo>
                    <a:lnTo>
                      <a:pt x="46" y="350"/>
                    </a:lnTo>
                    <a:lnTo>
                      <a:pt x="46" y="348"/>
                    </a:lnTo>
                    <a:lnTo>
                      <a:pt x="46" y="344"/>
                    </a:lnTo>
                    <a:lnTo>
                      <a:pt x="44" y="340"/>
                    </a:lnTo>
                    <a:lnTo>
                      <a:pt x="44" y="338"/>
                    </a:lnTo>
                    <a:lnTo>
                      <a:pt x="42" y="336"/>
                    </a:lnTo>
                    <a:lnTo>
                      <a:pt x="40" y="334"/>
                    </a:lnTo>
                    <a:lnTo>
                      <a:pt x="38" y="332"/>
                    </a:lnTo>
                    <a:lnTo>
                      <a:pt x="34" y="332"/>
                    </a:lnTo>
                    <a:lnTo>
                      <a:pt x="34" y="330"/>
                    </a:lnTo>
                    <a:lnTo>
                      <a:pt x="34" y="328"/>
                    </a:lnTo>
                    <a:lnTo>
                      <a:pt x="34" y="326"/>
                    </a:lnTo>
                    <a:lnTo>
                      <a:pt x="28" y="324"/>
                    </a:lnTo>
                    <a:lnTo>
                      <a:pt x="28" y="322"/>
                    </a:lnTo>
                    <a:lnTo>
                      <a:pt x="30" y="320"/>
                    </a:lnTo>
                    <a:lnTo>
                      <a:pt x="34" y="320"/>
                    </a:lnTo>
                    <a:lnTo>
                      <a:pt x="36" y="320"/>
                    </a:lnTo>
                    <a:lnTo>
                      <a:pt x="36" y="318"/>
                    </a:lnTo>
                    <a:lnTo>
                      <a:pt x="36" y="316"/>
                    </a:lnTo>
                    <a:lnTo>
                      <a:pt x="34" y="316"/>
                    </a:lnTo>
                    <a:lnTo>
                      <a:pt x="30" y="316"/>
                    </a:lnTo>
                    <a:lnTo>
                      <a:pt x="28" y="316"/>
                    </a:lnTo>
                    <a:lnTo>
                      <a:pt x="26" y="314"/>
                    </a:lnTo>
                    <a:lnTo>
                      <a:pt x="24" y="310"/>
                    </a:lnTo>
                    <a:lnTo>
                      <a:pt x="24" y="308"/>
                    </a:lnTo>
                    <a:lnTo>
                      <a:pt x="24" y="306"/>
                    </a:lnTo>
                    <a:lnTo>
                      <a:pt x="24" y="304"/>
                    </a:lnTo>
                    <a:lnTo>
                      <a:pt x="24" y="302"/>
                    </a:lnTo>
                    <a:lnTo>
                      <a:pt x="22" y="300"/>
                    </a:lnTo>
                    <a:lnTo>
                      <a:pt x="20" y="300"/>
                    </a:lnTo>
                    <a:lnTo>
                      <a:pt x="20" y="298"/>
                    </a:lnTo>
                    <a:lnTo>
                      <a:pt x="22" y="296"/>
                    </a:lnTo>
                    <a:lnTo>
                      <a:pt x="20" y="294"/>
                    </a:lnTo>
                    <a:lnTo>
                      <a:pt x="18" y="292"/>
                    </a:lnTo>
                    <a:lnTo>
                      <a:pt x="18" y="290"/>
                    </a:lnTo>
                    <a:lnTo>
                      <a:pt x="20" y="288"/>
                    </a:lnTo>
                    <a:lnTo>
                      <a:pt x="18" y="288"/>
                    </a:lnTo>
                    <a:lnTo>
                      <a:pt x="16" y="286"/>
                    </a:lnTo>
                    <a:lnTo>
                      <a:pt x="16" y="284"/>
                    </a:lnTo>
                    <a:lnTo>
                      <a:pt x="16" y="282"/>
                    </a:lnTo>
                    <a:lnTo>
                      <a:pt x="16" y="280"/>
                    </a:lnTo>
                    <a:lnTo>
                      <a:pt x="14" y="280"/>
                    </a:lnTo>
                    <a:lnTo>
                      <a:pt x="12" y="280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8" y="272"/>
                    </a:lnTo>
                    <a:lnTo>
                      <a:pt x="20" y="270"/>
                    </a:lnTo>
                    <a:lnTo>
                      <a:pt x="18" y="268"/>
                    </a:lnTo>
                    <a:lnTo>
                      <a:pt x="16" y="266"/>
                    </a:lnTo>
                    <a:lnTo>
                      <a:pt x="16" y="264"/>
                    </a:lnTo>
                    <a:lnTo>
                      <a:pt x="16" y="262"/>
                    </a:lnTo>
                    <a:lnTo>
                      <a:pt x="14" y="260"/>
                    </a:lnTo>
                    <a:lnTo>
                      <a:pt x="10" y="254"/>
                    </a:lnTo>
                    <a:lnTo>
                      <a:pt x="8" y="254"/>
                    </a:lnTo>
                    <a:lnTo>
                      <a:pt x="6" y="254"/>
                    </a:lnTo>
                    <a:lnTo>
                      <a:pt x="4" y="252"/>
                    </a:lnTo>
                    <a:lnTo>
                      <a:pt x="0" y="252"/>
                    </a:lnTo>
                    <a:lnTo>
                      <a:pt x="0" y="250"/>
                    </a:lnTo>
                    <a:lnTo>
                      <a:pt x="2" y="248"/>
                    </a:lnTo>
                    <a:lnTo>
                      <a:pt x="4" y="248"/>
                    </a:lnTo>
                    <a:lnTo>
                      <a:pt x="4" y="246"/>
                    </a:lnTo>
                    <a:lnTo>
                      <a:pt x="6" y="238"/>
                    </a:lnTo>
                    <a:lnTo>
                      <a:pt x="6" y="236"/>
                    </a:lnTo>
                    <a:lnTo>
                      <a:pt x="4" y="234"/>
                    </a:lnTo>
                    <a:lnTo>
                      <a:pt x="4" y="232"/>
                    </a:lnTo>
                    <a:lnTo>
                      <a:pt x="6" y="230"/>
                    </a:lnTo>
                    <a:lnTo>
                      <a:pt x="8" y="228"/>
                    </a:lnTo>
                    <a:lnTo>
                      <a:pt x="8" y="226"/>
                    </a:lnTo>
                    <a:lnTo>
                      <a:pt x="8" y="224"/>
                    </a:lnTo>
                    <a:lnTo>
                      <a:pt x="8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18"/>
                    </a:lnTo>
                    <a:lnTo>
                      <a:pt x="4" y="216"/>
                    </a:lnTo>
                    <a:lnTo>
                      <a:pt x="4" y="214"/>
                    </a:lnTo>
                    <a:lnTo>
                      <a:pt x="6" y="212"/>
                    </a:lnTo>
                    <a:lnTo>
                      <a:pt x="8" y="210"/>
                    </a:lnTo>
                    <a:lnTo>
                      <a:pt x="10" y="210"/>
                    </a:lnTo>
                    <a:lnTo>
                      <a:pt x="12" y="208"/>
                    </a:lnTo>
                    <a:lnTo>
                      <a:pt x="12" y="206"/>
                    </a:lnTo>
                    <a:lnTo>
                      <a:pt x="14" y="204"/>
                    </a:lnTo>
                    <a:lnTo>
                      <a:pt x="12" y="202"/>
                    </a:lnTo>
                    <a:lnTo>
                      <a:pt x="14" y="200"/>
                    </a:lnTo>
                    <a:lnTo>
                      <a:pt x="14" y="198"/>
                    </a:lnTo>
                    <a:lnTo>
                      <a:pt x="16" y="198"/>
                    </a:lnTo>
                    <a:lnTo>
                      <a:pt x="16" y="196"/>
                    </a:lnTo>
                    <a:lnTo>
                      <a:pt x="16" y="194"/>
                    </a:lnTo>
                    <a:lnTo>
                      <a:pt x="14" y="194"/>
                    </a:lnTo>
                    <a:lnTo>
                      <a:pt x="14" y="192"/>
                    </a:lnTo>
                    <a:lnTo>
                      <a:pt x="14" y="188"/>
                    </a:lnTo>
                    <a:lnTo>
                      <a:pt x="14" y="186"/>
                    </a:lnTo>
                    <a:lnTo>
                      <a:pt x="12" y="184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2" y="178"/>
                    </a:lnTo>
                    <a:lnTo>
                      <a:pt x="12" y="176"/>
                    </a:lnTo>
                    <a:lnTo>
                      <a:pt x="12" y="172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2" y="166"/>
                    </a:lnTo>
                    <a:lnTo>
                      <a:pt x="14" y="164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8" y="162"/>
                    </a:lnTo>
                    <a:lnTo>
                      <a:pt x="18" y="160"/>
                    </a:lnTo>
                    <a:lnTo>
                      <a:pt x="20" y="160"/>
                    </a:lnTo>
                    <a:lnTo>
                      <a:pt x="22" y="160"/>
                    </a:lnTo>
                    <a:lnTo>
                      <a:pt x="24" y="162"/>
                    </a:lnTo>
                    <a:lnTo>
                      <a:pt x="24" y="160"/>
                    </a:lnTo>
                    <a:lnTo>
                      <a:pt x="24" y="158"/>
                    </a:lnTo>
                    <a:lnTo>
                      <a:pt x="26" y="156"/>
                    </a:lnTo>
                    <a:lnTo>
                      <a:pt x="26" y="154"/>
                    </a:lnTo>
                    <a:lnTo>
                      <a:pt x="24" y="154"/>
                    </a:lnTo>
                    <a:lnTo>
                      <a:pt x="22" y="156"/>
                    </a:lnTo>
                    <a:lnTo>
                      <a:pt x="20" y="156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24" y="150"/>
                    </a:lnTo>
                    <a:lnTo>
                      <a:pt x="28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28" y="142"/>
                    </a:lnTo>
                    <a:lnTo>
                      <a:pt x="28" y="140"/>
                    </a:lnTo>
                    <a:lnTo>
                      <a:pt x="30" y="138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6" y="140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8" y="136"/>
                    </a:lnTo>
                    <a:lnTo>
                      <a:pt x="38" y="134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2"/>
                    </a:lnTo>
                    <a:lnTo>
                      <a:pt x="36" y="132"/>
                    </a:lnTo>
                    <a:lnTo>
                      <a:pt x="36" y="130"/>
                    </a:lnTo>
                    <a:lnTo>
                      <a:pt x="36" y="124"/>
                    </a:lnTo>
                    <a:lnTo>
                      <a:pt x="36" y="120"/>
                    </a:lnTo>
                    <a:lnTo>
                      <a:pt x="36" y="118"/>
                    </a:lnTo>
                    <a:lnTo>
                      <a:pt x="36" y="116"/>
                    </a:lnTo>
                    <a:lnTo>
                      <a:pt x="38" y="118"/>
                    </a:lnTo>
                    <a:lnTo>
                      <a:pt x="40" y="116"/>
                    </a:lnTo>
                    <a:lnTo>
                      <a:pt x="40" y="114"/>
                    </a:lnTo>
                    <a:lnTo>
                      <a:pt x="44" y="116"/>
                    </a:lnTo>
                    <a:lnTo>
                      <a:pt x="46" y="116"/>
                    </a:lnTo>
                    <a:lnTo>
                      <a:pt x="46" y="110"/>
                    </a:lnTo>
                    <a:lnTo>
                      <a:pt x="48" y="108"/>
                    </a:lnTo>
                    <a:lnTo>
                      <a:pt x="48" y="106"/>
                    </a:lnTo>
                    <a:lnTo>
                      <a:pt x="46" y="104"/>
                    </a:lnTo>
                    <a:lnTo>
                      <a:pt x="44" y="102"/>
                    </a:lnTo>
                    <a:lnTo>
                      <a:pt x="42" y="100"/>
                    </a:lnTo>
                    <a:lnTo>
                      <a:pt x="42" y="98"/>
                    </a:lnTo>
                    <a:lnTo>
                      <a:pt x="44" y="98"/>
                    </a:lnTo>
                    <a:lnTo>
                      <a:pt x="46" y="96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6" y="92"/>
                    </a:lnTo>
                    <a:lnTo>
                      <a:pt x="46" y="90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6" y="84"/>
                    </a:lnTo>
                    <a:lnTo>
                      <a:pt x="48" y="84"/>
                    </a:lnTo>
                    <a:lnTo>
                      <a:pt x="50" y="84"/>
                    </a:lnTo>
                    <a:lnTo>
                      <a:pt x="52" y="86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2" y="76"/>
                    </a:lnTo>
                    <a:lnTo>
                      <a:pt x="52" y="74"/>
                    </a:lnTo>
                    <a:lnTo>
                      <a:pt x="54" y="74"/>
                    </a:lnTo>
                    <a:lnTo>
                      <a:pt x="58" y="74"/>
                    </a:lnTo>
                    <a:lnTo>
                      <a:pt x="60" y="72"/>
                    </a:lnTo>
                    <a:lnTo>
                      <a:pt x="62" y="72"/>
                    </a:lnTo>
                    <a:lnTo>
                      <a:pt x="62" y="70"/>
                    </a:lnTo>
                    <a:lnTo>
                      <a:pt x="62" y="68"/>
                    </a:lnTo>
                    <a:lnTo>
                      <a:pt x="60" y="68"/>
                    </a:lnTo>
                    <a:lnTo>
                      <a:pt x="60" y="66"/>
                    </a:lnTo>
                    <a:lnTo>
                      <a:pt x="58" y="66"/>
                    </a:lnTo>
                    <a:lnTo>
                      <a:pt x="58" y="62"/>
                    </a:lnTo>
                    <a:lnTo>
                      <a:pt x="60" y="60"/>
                    </a:lnTo>
                    <a:lnTo>
                      <a:pt x="58" y="58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8" y="50"/>
                    </a:lnTo>
                    <a:lnTo>
                      <a:pt x="60" y="46"/>
                    </a:lnTo>
                    <a:lnTo>
                      <a:pt x="64" y="42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68" y="36"/>
                    </a:lnTo>
                    <a:lnTo>
                      <a:pt x="70" y="36"/>
                    </a:lnTo>
                    <a:lnTo>
                      <a:pt x="72" y="36"/>
                    </a:lnTo>
                    <a:lnTo>
                      <a:pt x="72" y="34"/>
                    </a:lnTo>
                    <a:lnTo>
                      <a:pt x="70" y="32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0" y="26"/>
                    </a:lnTo>
                    <a:lnTo>
                      <a:pt x="70" y="24"/>
                    </a:lnTo>
                    <a:lnTo>
                      <a:pt x="72" y="22"/>
                    </a:lnTo>
                    <a:lnTo>
                      <a:pt x="72" y="20"/>
                    </a:lnTo>
                    <a:lnTo>
                      <a:pt x="72" y="18"/>
                    </a:lnTo>
                    <a:lnTo>
                      <a:pt x="70" y="14"/>
                    </a:lnTo>
                    <a:lnTo>
                      <a:pt x="68" y="12"/>
                    </a:lnTo>
                    <a:lnTo>
                      <a:pt x="68" y="1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8" name="Freeform 83"/>
              <p:cNvSpPr>
                <a:spLocks/>
              </p:cNvSpPr>
              <p:nvPr/>
            </p:nvSpPr>
            <p:spPr bwMode="auto">
              <a:xfrm>
                <a:off x="3461" y="3281"/>
                <a:ext cx="280" cy="190"/>
              </a:xfrm>
              <a:custGeom>
                <a:avLst/>
                <a:gdLst>
                  <a:gd name="T0" fmla="*/ 30 w 280"/>
                  <a:gd name="T1" fmla="*/ 0 h 190"/>
                  <a:gd name="T2" fmla="*/ 274 w 280"/>
                  <a:gd name="T3" fmla="*/ 2 h 190"/>
                  <a:gd name="T4" fmla="*/ 280 w 280"/>
                  <a:gd name="T5" fmla="*/ 186 h 190"/>
                  <a:gd name="T6" fmla="*/ 32 w 280"/>
                  <a:gd name="T7" fmla="*/ 190 h 190"/>
                  <a:gd name="T8" fmla="*/ 30 w 280"/>
                  <a:gd name="T9" fmla="*/ 188 h 190"/>
                  <a:gd name="T10" fmla="*/ 0 w 280"/>
                  <a:gd name="T11" fmla="*/ 188 h 190"/>
                  <a:gd name="T12" fmla="*/ 0 w 280"/>
                  <a:gd name="T13" fmla="*/ 64 h 190"/>
                  <a:gd name="T14" fmla="*/ 30 w 280"/>
                  <a:gd name="T15" fmla="*/ 64 h 190"/>
                  <a:gd name="T16" fmla="*/ 30 w 280"/>
                  <a:gd name="T17" fmla="*/ 0 h 190"/>
                  <a:gd name="T18" fmla="*/ 30 w 280"/>
                  <a:gd name="T19" fmla="*/ 0 h 190"/>
                  <a:gd name="T20" fmla="*/ 30 w 280"/>
                  <a:gd name="T21" fmla="*/ 0 h 1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90">
                    <a:moveTo>
                      <a:pt x="30" y="0"/>
                    </a:moveTo>
                    <a:lnTo>
                      <a:pt x="274" y="2"/>
                    </a:lnTo>
                    <a:lnTo>
                      <a:pt x="280" y="186"/>
                    </a:lnTo>
                    <a:lnTo>
                      <a:pt x="32" y="190"/>
                    </a:lnTo>
                    <a:lnTo>
                      <a:pt x="30" y="188"/>
                    </a:lnTo>
                    <a:lnTo>
                      <a:pt x="0" y="188"/>
                    </a:lnTo>
                    <a:lnTo>
                      <a:pt x="0" y="64"/>
                    </a:lnTo>
                    <a:lnTo>
                      <a:pt x="30" y="64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79" name="Freeform 84"/>
              <p:cNvSpPr>
                <a:spLocks/>
              </p:cNvSpPr>
              <p:nvPr/>
            </p:nvSpPr>
            <p:spPr bwMode="auto">
              <a:xfrm>
                <a:off x="3194" y="3343"/>
                <a:ext cx="267" cy="188"/>
              </a:xfrm>
              <a:custGeom>
                <a:avLst/>
                <a:gdLst>
                  <a:gd name="T0" fmla="*/ 0 w 267"/>
                  <a:gd name="T1" fmla="*/ 0 h 188"/>
                  <a:gd name="T2" fmla="*/ 267 w 267"/>
                  <a:gd name="T3" fmla="*/ 2 h 188"/>
                  <a:gd name="T4" fmla="*/ 267 w 267"/>
                  <a:gd name="T5" fmla="*/ 166 h 188"/>
                  <a:gd name="T6" fmla="*/ 60 w 267"/>
                  <a:gd name="T7" fmla="*/ 166 h 188"/>
                  <a:gd name="T8" fmla="*/ 60 w 267"/>
                  <a:gd name="T9" fmla="*/ 188 h 188"/>
                  <a:gd name="T10" fmla="*/ 0 w 267"/>
                  <a:gd name="T11" fmla="*/ 186 h 188"/>
                  <a:gd name="T12" fmla="*/ 0 w 267"/>
                  <a:gd name="T13" fmla="*/ 0 h 188"/>
                  <a:gd name="T14" fmla="*/ 0 w 267"/>
                  <a:gd name="T15" fmla="*/ 0 h 188"/>
                  <a:gd name="T16" fmla="*/ 0 w 267"/>
                  <a:gd name="T17" fmla="*/ 0 h 1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7" h="188">
                    <a:moveTo>
                      <a:pt x="0" y="0"/>
                    </a:moveTo>
                    <a:lnTo>
                      <a:pt x="267" y="2"/>
                    </a:lnTo>
                    <a:lnTo>
                      <a:pt x="267" y="166"/>
                    </a:lnTo>
                    <a:lnTo>
                      <a:pt x="60" y="166"/>
                    </a:lnTo>
                    <a:lnTo>
                      <a:pt x="60" y="188"/>
                    </a:lnTo>
                    <a:lnTo>
                      <a:pt x="0" y="18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0" name="Freeform 85"/>
              <p:cNvSpPr>
                <a:spLocks/>
              </p:cNvSpPr>
              <p:nvPr/>
            </p:nvSpPr>
            <p:spPr bwMode="auto">
              <a:xfrm>
                <a:off x="3461" y="3467"/>
                <a:ext cx="290" cy="296"/>
              </a:xfrm>
              <a:custGeom>
                <a:avLst/>
                <a:gdLst>
                  <a:gd name="T0" fmla="*/ 288 w 290"/>
                  <a:gd name="T1" fmla="*/ 248 h 296"/>
                  <a:gd name="T2" fmla="*/ 282 w 290"/>
                  <a:gd name="T3" fmla="*/ 248 h 296"/>
                  <a:gd name="T4" fmla="*/ 282 w 290"/>
                  <a:gd name="T5" fmla="*/ 256 h 296"/>
                  <a:gd name="T6" fmla="*/ 284 w 290"/>
                  <a:gd name="T7" fmla="*/ 256 h 296"/>
                  <a:gd name="T8" fmla="*/ 286 w 290"/>
                  <a:gd name="T9" fmla="*/ 262 h 296"/>
                  <a:gd name="T10" fmla="*/ 286 w 290"/>
                  <a:gd name="T11" fmla="*/ 266 h 296"/>
                  <a:gd name="T12" fmla="*/ 290 w 290"/>
                  <a:gd name="T13" fmla="*/ 274 h 296"/>
                  <a:gd name="T14" fmla="*/ 284 w 290"/>
                  <a:gd name="T15" fmla="*/ 278 h 296"/>
                  <a:gd name="T16" fmla="*/ 282 w 290"/>
                  <a:gd name="T17" fmla="*/ 270 h 296"/>
                  <a:gd name="T18" fmla="*/ 270 w 290"/>
                  <a:gd name="T19" fmla="*/ 270 h 296"/>
                  <a:gd name="T20" fmla="*/ 264 w 290"/>
                  <a:gd name="T21" fmla="*/ 268 h 296"/>
                  <a:gd name="T22" fmla="*/ 260 w 290"/>
                  <a:gd name="T23" fmla="*/ 278 h 296"/>
                  <a:gd name="T24" fmla="*/ 254 w 290"/>
                  <a:gd name="T25" fmla="*/ 288 h 296"/>
                  <a:gd name="T26" fmla="*/ 246 w 290"/>
                  <a:gd name="T27" fmla="*/ 294 h 296"/>
                  <a:gd name="T28" fmla="*/ 232 w 290"/>
                  <a:gd name="T29" fmla="*/ 294 h 296"/>
                  <a:gd name="T30" fmla="*/ 222 w 290"/>
                  <a:gd name="T31" fmla="*/ 288 h 296"/>
                  <a:gd name="T32" fmla="*/ 224 w 290"/>
                  <a:gd name="T33" fmla="*/ 284 h 296"/>
                  <a:gd name="T34" fmla="*/ 222 w 290"/>
                  <a:gd name="T35" fmla="*/ 280 h 296"/>
                  <a:gd name="T36" fmla="*/ 218 w 290"/>
                  <a:gd name="T37" fmla="*/ 280 h 296"/>
                  <a:gd name="T38" fmla="*/ 218 w 290"/>
                  <a:gd name="T39" fmla="*/ 284 h 296"/>
                  <a:gd name="T40" fmla="*/ 206 w 290"/>
                  <a:gd name="T41" fmla="*/ 278 h 296"/>
                  <a:gd name="T42" fmla="*/ 186 w 290"/>
                  <a:gd name="T43" fmla="*/ 278 h 296"/>
                  <a:gd name="T44" fmla="*/ 180 w 290"/>
                  <a:gd name="T45" fmla="*/ 268 h 296"/>
                  <a:gd name="T46" fmla="*/ 184 w 290"/>
                  <a:gd name="T47" fmla="*/ 262 h 296"/>
                  <a:gd name="T48" fmla="*/ 178 w 290"/>
                  <a:gd name="T49" fmla="*/ 260 h 296"/>
                  <a:gd name="T50" fmla="*/ 174 w 290"/>
                  <a:gd name="T51" fmla="*/ 260 h 296"/>
                  <a:gd name="T52" fmla="*/ 170 w 290"/>
                  <a:gd name="T53" fmla="*/ 260 h 296"/>
                  <a:gd name="T54" fmla="*/ 168 w 290"/>
                  <a:gd name="T55" fmla="*/ 256 h 296"/>
                  <a:gd name="T56" fmla="*/ 168 w 290"/>
                  <a:gd name="T57" fmla="*/ 244 h 296"/>
                  <a:gd name="T58" fmla="*/ 164 w 290"/>
                  <a:gd name="T59" fmla="*/ 246 h 296"/>
                  <a:gd name="T60" fmla="*/ 162 w 290"/>
                  <a:gd name="T61" fmla="*/ 254 h 296"/>
                  <a:gd name="T62" fmla="*/ 156 w 290"/>
                  <a:gd name="T63" fmla="*/ 260 h 296"/>
                  <a:gd name="T64" fmla="*/ 134 w 290"/>
                  <a:gd name="T65" fmla="*/ 266 h 296"/>
                  <a:gd name="T66" fmla="*/ 118 w 290"/>
                  <a:gd name="T67" fmla="*/ 272 h 296"/>
                  <a:gd name="T68" fmla="*/ 86 w 290"/>
                  <a:gd name="T69" fmla="*/ 276 h 296"/>
                  <a:gd name="T70" fmla="*/ 66 w 290"/>
                  <a:gd name="T71" fmla="*/ 260 h 296"/>
                  <a:gd name="T72" fmla="*/ 48 w 290"/>
                  <a:gd name="T73" fmla="*/ 252 h 296"/>
                  <a:gd name="T74" fmla="*/ 46 w 290"/>
                  <a:gd name="T75" fmla="*/ 248 h 296"/>
                  <a:gd name="T76" fmla="*/ 60 w 290"/>
                  <a:gd name="T77" fmla="*/ 250 h 296"/>
                  <a:gd name="T78" fmla="*/ 66 w 290"/>
                  <a:gd name="T79" fmla="*/ 252 h 296"/>
                  <a:gd name="T80" fmla="*/ 56 w 290"/>
                  <a:gd name="T81" fmla="*/ 244 h 296"/>
                  <a:gd name="T82" fmla="*/ 38 w 290"/>
                  <a:gd name="T83" fmla="*/ 238 h 296"/>
                  <a:gd name="T84" fmla="*/ 34 w 290"/>
                  <a:gd name="T85" fmla="*/ 236 h 296"/>
                  <a:gd name="T86" fmla="*/ 24 w 290"/>
                  <a:gd name="T87" fmla="*/ 228 h 296"/>
                  <a:gd name="T88" fmla="*/ 20 w 290"/>
                  <a:gd name="T89" fmla="*/ 220 h 296"/>
                  <a:gd name="T90" fmla="*/ 26 w 290"/>
                  <a:gd name="T91" fmla="*/ 224 h 296"/>
                  <a:gd name="T92" fmla="*/ 34 w 290"/>
                  <a:gd name="T93" fmla="*/ 222 h 296"/>
                  <a:gd name="T94" fmla="*/ 24 w 290"/>
                  <a:gd name="T95" fmla="*/ 218 h 296"/>
                  <a:gd name="T96" fmla="*/ 16 w 290"/>
                  <a:gd name="T97" fmla="*/ 216 h 296"/>
                  <a:gd name="T98" fmla="*/ 10 w 290"/>
                  <a:gd name="T99" fmla="*/ 218 h 296"/>
                  <a:gd name="T100" fmla="*/ 6 w 290"/>
                  <a:gd name="T101" fmla="*/ 224 h 296"/>
                  <a:gd name="T102" fmla="*/ 0 w 290"/>
                  <a:gd name="T103" fmla="*/ 2 h 29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90" h="296">
                    <a:moveTo>
                      <a:pt x="0" y="2"/>
                    </a:moveTo>
                    <a:lnTo>
                      <a:pt x="30" y="2"/>
                    </a:lnTo>
                    <a:lnTo>
                      <a:pt x="32" y="4"/>
                    </a:lnTo>
                    <a:lnTo>
                      <a:pt x="280" y="0"/>
                    </a:lnTo>
                    <a:lnTo>
                      <a:pt x="288" y="248"/>
                    </a:lnTo>
                    <a:lnTo>
                      <a:pt x="286" y="248"/>
                    </a:lnTo>
                    <a:lnTo>
                      <a:pt x="286" y="246"/>
                    </a:lnTo>
                    <a:lnTo>
                      <a:pt x="284" y="246"/>
                    </a:lnTo>
                    <a:lnTo>
                      <a:pt x="282" y="248"/>
                    </a:lnTo>
                    <a:lnTo>
                      <a:pt x="280" y="250"/>
                    </a:lnTo>
                    <a:lnTo>
                      <a:pt x="280" y="252"/>
                    </a:lnTo>
                    <a:lnTo>
                      <a:pt x="282" y="252"/>
                    </a:lnTo>
                    <a:lnTo>
                      <a:pt x="282" y="256"/>
                    </a:lnTo>
                    <a:lnTo>
                      <a:pt x="284" y="254"/>
                    </a:lnTo>
                    <a:lnTo>
                      <a:pt x="284" y="256"/>
                    </a:lnTo>
                    <a:lnTo>
                      <a:pt x="284" y="258"/>
                    </a:lnTo>
                    <a:lnTo>
                      <a:pt x="286" y="258"/>
                    </a:lnTo>
                    <a:lnTo>
                      <a:pt x="286" y="260"/>
                    </a:lnTo>
                    <a:lnTo>
                      <a:pt x="286" y="262"/>
                    </a:lnTo>
                    <a:lnTo>
                      <a:pt x="286" y="264"/>
                    </a:lnTo>
                    <a:lnTo>
                      <a:pt x="286" y="266"/>
                    </a:lnTo>
                    <a:lnTo>
                      <a:pt x="286" y="268"/>
                    </a:lnTo>
                    <a:lnTo>
                      <a:pt x="288" y="270"/>
                    </a:lnTo>
                    <a:lnTo>
                      <a:pt x="290" y="274"/>
                    </a:lnTo>
                    <a:lnTo>
                      <a:pt x="288" y="274"/>
                    </a:lnTo>
                    <a:lnTo>
                      <a:pt x="286" y="276"/>
                    </a:lnTo>
                    <a:lnTo>
                      <a:pt x="286" y="278"/>
                    </a:lnTo>
                    <a:lnTo>
                      <a:pt x="284" y="278"/>
                    </a:lnTo>
                    <a:lnTo>
                      <a:pt x="282" y="280"/>
                    </a:lnTo>
                    <a:lnTo>
                      <a:pt x="282" y="278"/>
                    </a:lnTo>
                    <a:lnTo>
                      <a:pt x="282" y="276"/>
                    </a:lnTo>
                    <a:lnTo>
                      <a:pt x="282" y="272"/>
                    </a:lnTo>
                    <a:lnTo>
                      <a:pt x="282" y="270"/>
                    </a:lnTo>
                    <a:lnTo>
                      <a:pt x="278" y="268"/>
                    </a:lnTo>
                    <a:lnTo>
                      <a:pt x="276" y="268"/>
                    </a:lnTo>
                    <a:lnTo>
                      <a:pt x="272" y="270"/>
                    </a:lnTo>
                    <a:lnTo>
                      <a:pt x="270" y="270"/>
                    </a:lnTo>
                    <a:lnTo>
                      <a:pt x="268" y="270"/>
                    </a:lnTo>
                    <a:lnTo>
                      <a:pt x="266" y="270"/>
                    </a:lnTo>
                    <a:lnTo>
                      <a:pt x="266" y="268"/>
                    </a:lnTo>
                    <a:lnTo>
                      <a:pt x="264" y="268"/>
                    </a:lnTo>
                    <a:lnTo>
                      <a:pt x="262" y="268"/>
                    </a:lnTo>
                    <a:lnTo>
                      <a:pt x="262" y="270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0" y="278"/>
                    </a:lnTo>
                    <a:lnTo>
                      <a:pt x="260" y="280"/>
                    </a:lnTo>
                    <a:lnTo>
                      <a:pt x="256" y="284"/>
                    </a:lnTo>
                    <a:lnTo>
                      <a:pt x="256" y="286"/>
                    </a:lnTo>
                    <a:lnTo>
                      <a:pt x="254" y="288"/>
                    </a:lnTo>
                    <a:lnTo>
                      <a:pt x="252" y="290"/>
                    </a:lnTo>
                    <a:lnTo>
                      <a:pt x="250" y="290"/>
                    </a:lnTo>
                    <a:lnTo>
                      <a:pt x="248" y="292"/>
                    </a:lnTo>
                    <a:lnTo>
                      <a:pt x="246" y="294"/>
                    </a:lnTo>
                    <a:lnTo>
                      <a:pt x="244" y="294"/>
                    </a:lnTo>
                    <a:lnTo>
                      <a:pt x="242" y="296"/>
                    </a:lnTo>
                    <a:lnTo>
                      <a:pt x="238" y="294"/>
                    </a:lnTo>
                    <a:lnTo>
                      <a:pt x="232" y="294"/>
                    </a:lnTo>
                    <a:lnTo>
                      <a:pt x="230" y="294"/>
                    </a:lnTo>
                    <a:lnTo>
                      <a:pt x="226" y="292"/>
                    </a:lnTo>
                    <a:lnTo>
                      <a:pt x="224" y="290"/>
                    </a:lnTo>
                    <a:lnTo>
                      <a:pt x="222" y="288"/>
                    </a:lnTo>
                    <a:lnTo>
                      <a:pt x="222" y="286"/>
                    </a:lnTo>
                    <a:lnTo>
                      <a:pt x="224" y="284"/>
                    </a:lnTo>
                    <a:lnTo>
                      <a:pt x="224" y="282"/>
                    </a:lnTo>
                    <a:lnTo>
                      <a:pt x="222" y="282"/>
                    </a:lnTo>
                    <a:lnTo>
                      <a:pt x="222" y="280"/>
                    </a:lnTo>
                    <a:lnTo>
                      <a:pt x="222" y="278"/>
                    </a:lnTo>
                    <a:lnTo>
                      <a:pt x="220" y="278"/>
                    </a:lnTo>
                    <a:lnTo>
                      <a:pt x="218" y="278"/>
                    </a:lnTo>
                    <a:lnTo>
                      <a:pt x="218" y="280"/>
                    </a:lnTo>
                    <a:lnTo>
                      <a:pt x="218" y="282"/>
                    </a:lnTo>
                    <a:lnTo>
                      <a:pt x="220" y="282"/>
                    </a:lnTo>
                    <a:lnTo>
                      <a:pt x="218" y="284"/>
                    </a:lnTo>
                    <a:lnTo>
                      <a:pt x="216" y="282"/>
                    </a:lnTo>
                    <a:lnTo>
                      <a:pt x="216" y="280"/>
                    </a:lnTo>
                    <a:lnTo>
                      <a:pt x="210" y="278"/>
                    </a:lnTo>
                    <a:lnTo>
                      <a:pt x="208" y="278"/>
                    </a:lnTo>
                    <a:lnTo>
                      <a:pt x="206" y="278"/>
                    </a:lnTo>
                    <a:lnTo>
                      <a:pt x="202" y="278"/>
                    </a:lnTo>
                    <a:lnTo>
                      <a:pt x="198" y="278"/>
                    </a:lnTo>
                    <a:lnTo>
                      <a:pt x="190" y="278"/>
                    </a:lnTo>
                    <a:lnTo>
                      <a:pt x="188" y="278"/>
                    </a:lnTo>
                    <a:lnTo>
                      <a:pt x="186" y="278"/>
                    </a:lnTo>
                    <a:lnTo>
                      <a:pt x="184" y="276"/>
                    </a:lnTo>
                    <a:lnTo>
                      <a:pt x="182" y="274"/>
                    </a:lnTo>
                    <a:lnTo>
                      <a:pt x="180" y="272"/>
                    </a:lnTo>
                    <a:lnTo>
                      <a:pt x="180" y="270"/>
                    </a:lnTo>
                    <a:lnTo>
                      <a:pt x="180" y="268"/>
                    </a:lnTo>
                    <a:lnTo>
                      <a:pt x="178" y="268"/>
                    </a:lnTo>
                    <a:lnTo>
                      <a:pt x="178" y="264"/>
                    </a:lnTo>
                    <a:lnTo>
                      <a:pt x="180" y="264"/>
                    </a:lnTo>
                    <a:lnTo>
                      <a:pt x="182" y="262"/>
                    </a:lnTo>
                    <a:lnTo>
                      <a:pt x="184" y="262"/>
                    </a:lnTo>
                    <a:lnTo>
                      <a:pt x="182" y="260"/>
                    </a:lnTo>
                    <a:lnTo>
                      <a:pt x="180" y="260"/>
                    </a:lnTo>
                    <a:lnTo>
                      <a:pt x="178" y="260"/>
                    </a:lnTo>
                    <a:lnTo>
                      <a:pt x="176" y="262"/>
                    </a:lnTo>
                    <a:lnTo>
                      <a:pt x="174" y="264"/>
                    </a:lnTo>
                    <a:lnTo>
                      <a:pt x="172" y="264"/>
                    </a:lnTo>
                    <a:lnTo>
                      <a:pt x="172" y="262"/>
                    </a:lnTo>
                    <a:lnTo>
                      <a:pt x="174" y="260"/>
                    </a:lnTo>
                    <a:lnTo>
                      <a:pt x="174" y="258"/>
                    </a:lnTo>
                    <a:lnTo>
                      <a:pt x="172" y="258"/>
                    </a:lnTo>
                    <a:lnTo>
                      <a:pt x="170" y="258"/>
                    </a:lnTo>
                    <a:lnTo>
                      <a:pt x="170" y="260"/>
                    </a:lnTo>
                    <a:lnTo>
                      <a:pt x="170" y="262"/>
                    </a:lnTo>
                    <a:lnTo>
                      <a:pt x="168" y="262"/>
                    </a:lnTo>
                    <a:lnTo>
                      <a:pt x="168" y="260"/>
                    </a:lnTo>
                    <a:lnTo>
                      <a:pt x="168" y="256"/>
                    </a:lnTo>
                    <a:lnTo>
                      <a:pt x="166" y="252"/>
                    </a:lnTo>
                    <a:lnTo>
                      <a:pt x="166" y="250"/>
                    </a:lnTo>
                    <a:lnTo>
                      <a:pt x="166" y="248"/>
                    </a:lnTo>
                    <a:lnTo>
                      <a:pt x="168" y="246"/>
                    </a:lnTo>
                    <a:lnTo>
                      <a:pt x="168" y="244"/>
                    </a:lnTo>
                    <a:lnTo>
                      <a:pt x="170" y="244"/>
                    </a:lnTo>
                    <a:lnTo>
                      <a:pt x="168" y="242"/>
                    </a:lnTo>
                    <a:lnTo>
                      <a:pt x="166" y="242"/>
                    </a:lnTo>
                    <a:lnTo>
                      <a:pt x="164" y="244"/>
                    </a:lnTo>
                    <a:lnTo>
                      <a:pt x="164" y="246"/>
                    </a:lnTo>
                    <a:lnTo>
                      <a:pt x="164" y="248"/>
                    </a:lnTo>
                    <a:lnTo>
                      <a:pt x="162" y="248"/>
                    </a:lnTo>
                    <a:lnTo>
                      <a:pt x="164" y="250"/>
                    </a:lnTo>
                    <a:lnTo>
                      <a:pt x="164" y="252"/>
                    </a:lnTo>
                    <a:lnTo>
                      <a:pt x="162" y="254"/>
                    </a:lnTo>
                    <a:lnTo>
                      <a:pt x="160" y="256"/>
                    </a:lnTo>
                    <a:lnTo>
                      <a:pt x="160" y="258"/>
                    </a:lnTo>
                    <a:lnTo>
                      <a:pt x="158" y="258"/>
                    </a:lnTo>
                    <a:lnTo>
                      <a:pt x="156" y="258"/>
                    </a:lnTo>
                    <a:lnTo>
                      <a:pt x="156" y="260"/>
                    </a:lnTo>
                    <a:lnTo>
                      <a:pt x="154" y="262"/>
                    </a:lnTo>
                    <a:lnTo>
                      <a:pt x="146" y="266"/>
                    </a:lnTo>
                    <a:lnTo>
                      <a:pt x="144" y="266"/>
                    </a:lnTo>
                    <a:lnTo>
                      <a:pt x="140" y="268"/>
                    </a:lnTo>
                    <a:lnTo>
                      <a:pt x="134" y="266"/>
                    </a:lnTo>
                    <a:lnTo>
                      <a:pt x="132" y="266"/>
                    </a:lnTo>
                    <a:lnTo>
                      <a:pt x="130" y="266"/>
                    </a:lnTo>
                    <a:lnTo>
                      <a:pt x="122" y="268"/>
                    </a:lnTo>
                    <a:lnTo>
                      <a:pt x="120" y="270"/>
                    </a:lnTo>
                    <a:lnTo>
                      <a:pt x="118" y="272"/>
                    </a:lnTo>
                    <a:lnTo>
                      <a:pt x="114" y="276"/>
                    </a:lnTo>
                    <a:lnTo>
                      <a:pt x="108" y="280"/>
                    </a:lnTo>
                    <a:lnTo>
                      <a:pt x="106" y="280"/>
                    </a:lnTo>
                    <a:lnTo>
                      <a:pt x="96" y="280"/>
                    </a:lnTo>
                    <a:lnTo>
                      <a:pt x="86" y="276"/>
                    </a:lnTo>
                    <a:lnTo>
                      <a:pt x="82" y="276"/>
                    </a:lnTo>
                    <a:lnTo>
                      <a:pt x="78" y="272"/>
                    </a:lnTo>
                    <a:lnTo>
                      <a:pt x="76" y="270"/>
                    </a:lnTo>
                    <a:lnTo>
                      <a:pt x="72" y="268"/>
                    </a:lnTo>
                    <a:lnTo>
                      <a:pt x="66" y="260"/>
                    </a:lnTo>
                    <a:lnTo>
                      <a:pt x="62" y="260"/>
                    </a:lnTo>
                    <a:lnTo>
                      <a:pt x="60" y="258"/>
                    </a:lnTo>
                    <a:lnTo>
                      <a:pt x="58" y="256"/>
                    </a:lnTo>
                    <a:lnTo>
                      <a:pt x="56" y="254"/>
                    </a:lnTo>
                    <a:lnTo>
                      <a:pt x="48" y="252"/>
                    </a:lnTo>
                    <a:lnTo>
                      <a:pt x="44" y="248"/>
                    </a:lnTo>
                    <a:lnTo>
                      <a:pt x="42" y="248"/>
                    </a:lnTo>
                    <a:lnTo>
                      <a:pt x="44" y="248"/>
                    </a:lnTo>
                    <a:lnTo>
                      <a:pt x="46" y="248"/>
                    </a:lnTo>
                    <a:lnTo>
                      <a:pt x="48" y="248"/>
                    </a:lnTo>
                    <a:lnTo>
                      <a:pt x="52" y="248"/>
                    </a:lnTo>
                    <a:lnTo>
                      <a:pt x="54" y="250"/>
                    </a:lnTo>
                    <a:lnTo>
                      <a:pt x="58" y="250"/>
                    </a:lnTo>
                    <a:lnTo>
                      <a:pt x="60" y="250"/>
                    </a:lnTo>
                    <a:lnTo>
                      <a:pt x="60" y="252"/>
                    </a:lnTo>
                    <a:lnTo>
                      <a:pt x="62" y="254"/>
                    </a:lnTo>
                    <a:lnTo>
                      <a:pt x="64" y="252"/>
                    </a:lnTo>
                    <a:lnTo>
                      <a:pt x="66" y="252"/>
                    </a:lnTo>
                    <a:lnTo>
                      <a:pt x="66" y="250"/>
                    </a:lnTo>
                    <a:lnTo>
                      <a:pt x="58" y="248"/>
                    </a:lnTo>
                    <a:lnTo>
                      <a:pt x="56" y="246"/>
                    </a:lnTo>
                    <a:lnTo>
                      <a:pt x="56" y="244"/>
                    </a:lnTo>
                    <a:lnTo>
                      <a:pt x="54" y="244"/>
                    </a:lnTo>
                    <a:lnTo>
                      <a:pt x="52" y="244"/>
                    </a:lnTo>
                    <a:lnTo>
                      <a:pt x="50" y="244"/>
                    </a:lnTo>
                    <a:lnTo>
                      <a:pt x="46" y="242"/>
                    </a:lnTo>
                    <a:lnTo>
                      <a:pt x="38" y="238"/>
                    </a:lnTo>
                    <a:lnTo>
                      <a:pt x="38" y="236"/>
                    </a:lnTo>
                    <a:lnTo>
                      <a:pt x="36" y="236"/>
                    </a:lnTo>
                    <a:lnTo>
                      <a:pt x="34" y="236"/>
                    </a:lnTo>
                    <a:lnTo>
                      <a:pt x="32" y="234"/>
                    </a:lnTo>
                    <a:lnTo>
                      <a:pt x="30" y="232"/>
                    </a:lnTo>
                    <a:lnTo>
                      <a:pt x="26" y="230"/>
                    </a:lnTo>
                    <a:lnTo>
                      <a:pt x="24" y="228"/>
                    </a:lnTo>
                    <a:lnTo>
                      <a:pt x="24" y="224"/>
                    </a:lnTo>
                    <a:lnTo>
                      <a:pt x="22" y="224"/>
                    </a:lnTo>
                    <a:lnTo>
                      <a:pt x="20" y="222"/>
                    </a:lnTo>
                    <a:lnTo>
                      <a:pt x="20" y="220"/>
                    </a:lnTo>
                    <a:lnTo>
                      <a:pt x="22" y="220"/>
                    </a:lnTo>
                    <a:lnTo>
                      <a:pt x="24" y="222"/>
                    </a:lnTo>
                    <a:lnTo>
                      <a:pt x="26" y="222"/>
                    </a:lnTo>
                    <a:lnTo>
                      <a:pt x="26" y="224"/>
                    </a:lnTo>
                    <a:lnTo>
                      <a:pt x="28" y="224"/>
                    </a:lnTo>
                    <a:lnTo>
                      <a:pt x="32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2" y="222"/>
                    </a:lnTo>
                    <a:lnTo>
                      <a:pt x="30" y="222"/>
                    </a:lnTo>
                    <a:lnTo>
                      <a:pt x="24" y="218"/>
                    </a:lnTo>
                    <a:lnTo>
                      <a:pt x="22" y="216"/>
                    </a:lnTo>
                    <a:lnTo>
                      <a:pt x="20" y="214"/>
                    </a:lnTo>
                    <a:lnTo>
                      <a:pt x="20" y="216"/>
                    </a:lnTo>
                    <a:lnTo>
                      <a:pt x="16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20"/>
                    </a:lnTo>
                    <a:lnTo>
                      <a:pt x="10" y="218"/>
                    </a:lnTo>
                    <a:lnTo>
                      <a:pt x="10" y="220"/>
                    </a:lnTo>
                    <a:lnTo>
                      <a:pt x="8" y="220"/>
                    </a:lnTo>
                    <a:lnTo>
                      <a:pt x="6" y="222"/>
                    </a:lnTo>
                    <a:lnTo>
                      <a:pt x="6" y="224"/>
                    </a:lnTo>
                    <a:lnTo>
                      <a:pt x="4" y="222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1" name="Freeform 86"/>
              <p:cNvSpPr>
                <a:spLocks/>
              </p:cNvSpPr>
              <p:nvPr/>
            </p:nvSpPr>
            <p:spPr bwMode="auto">
              <a:xfrm>
                <a:off x="3192" y="3509"/>
                <a:ext cx="287" cy="264"/>
              </a:xfrm>
              <a:custGeom>
                <a:avLst/>
                <a:gdLst>
                  <a:gd name="T0" fmla="*/ 269 w 287"/>
                  <a:gd name="T1" fmla="*/ 180 h 264"/>
                  <a:gd name="T2" fmla="*/ 261 w 287"/>
                  <a:gd name="T3" fmla="*/ 178 h 264"/>
                  <a:gd name="T4" fmla="*/ 249 w 287"/>
                  <a:gd name="T5" fmla="*/ 176 h 264"/>
                  <a:gd name="T6" fmla="*/ 245 w 287"/>
                  <a:gd name="T7" fmla="*/ 176 h 264"/>
                  <a:gd name="T8" fmla="*/ 241 w 287"/>
                  <a:gd name="T9" fmla="*/ 176 h 264"/>
                  <a:gd name="T10" fmla="*/ 233 w 287"/>
                  <a:gd name="T11" fmla="*/ 180 h 264"/>
                  <a:gd name="T12" fmla="*/ 225 w 287"/>
                  <a:gd name="T13" fmla="*/ 180 h 264"/>
                  <a:gd name="T14" fmla="*/ 217 w 287"/>
                  <a:gd name="T15" fmla="*/ 178 h 264"/>
                  <a:gd name="T16" fmla="*/ 214 w 287"/>
                  <a:gd name="T17" fmla="*/ 182 h 264"/>
                  <a:gd name="T18" fmla="*/ 212 w 287"/>
                  <a:gd name="T19" fmla="*/ 176 h 264"/>
                  <a:gd name="T20" fmla="*/ 206 w 287"/>
                  <a:gd name="T21" fmla="*/ 180 h 264"/>
                  <a:gd name="T22" fmla="*/ 208 w 287"/>
                  <a:gd name="T23" fmla="*/ 188 h 264"/>
                  <a:gd name="T24" fmla="*/ 219 w 287"/>
                  <a:gd name="T25" fmla="*/ 186 h 264"/>
                  <a:gd name="T26" fmla="*/ 227 w 287"/>
                  <a:gd name="T27" fmla="*/ 188 h 264"/>
                  <a:gd name="T28" fmla="*/ 235 w 287"/>
                  <a:gd name="T29" fmla="*/ 184 h 264"/>
                  <a:gd name="T30" fmla="*/ 243 w 287"/>
                  <a:gd name="T31" fmla="*/ 186 h 264"/>
                  <a:gd name="T32" fmla="*/ 253 w 287"/>
                  <a:gd name="T33" fmla="*/ 182 h 264"/>
                  <a:gd name="T34" fmla="*/ 263 w 287"/>
                  <a:gd name="T35" fmla="*/ 186 h 264"/>
                  <a:gd name="T36" fmla="*/ 271 w 287"/>
                  <a:gd name="T37" fmla="*/ 188 h 264"/>
                  <a:gd name="T38" fmla="*/ 285 w 287"/>
                  <a:gd name="T39" fmla="*/ 192 h 264"/>
                  <a:gd name="T40" fmla="*/ 285 w 287"/>
                  <a:gd name="T41" fmla="*/ 196 h 264"/>
                  <a:gd name="T42" fmla="*/ 287 w 287"/>
                  <a:gd name="T43" fmla="*/ 202 h 264"/>
                  <a:gd name="T44" fmla="*/ 277 w 287"/>
                  <a:gd name="T45" fmla="*/ 202 h 264"/>
                  <a:gd name="T46" fmla="*/ 249 w 287"/>
                  <a:gd name="T47" fmla="*/ 200 h 264"/>
                  <a:gd name="T48" fmla="*/ 210 w 287"/>
                  <a:gd name="T49" fmla="*/ 204 h 264"/>
                  <a:gd name="T50" fmla="*/ 180 w 287"/>
                  <a:gd name="T51" fmla="*/ 210 h 264"/>
                  <a:gd name="T52" fmla="*/ 156 w 287"/>
                  <a:gd name="T53" fmla="*/ 218 h 264"/>
                  <a:gd name="T54" fmla="*/ 152 w 287"/>
                  <a:gd name="T55" fmla="*/ 222 h 264"/>
                  <a:gd name="T56" fmla="*/ 154 w 287"/>
                  <a:gd name="T57" fmla="*/ 228 h 264"/>
                  <a:gd name="T58" fmla="*/ 150 w 287"/>
                  <a:gd name="T59" fmla="*/ 226 h 264"/>
                  <a:gd name="T60" fmla="*/ 150 w 287"/>
                  <a:gd name="T61" fmla="*/ 230 h 264"/>
                  <a:gd name="T62" fmla="*/ 146 w 287"/>
                  <a:gd name="T63" fmla="*/ 226 h 264"/>
                  <a:gd name="T64" fmla="*/ 142 w 287"/>
                  <a:gd name="T65" fmla="*/ 224 h 264"/>
                  <a:gd name="T66" fmla="*/ 78 w 287"/>
                  <a:gd name="T67" fmla="*/ 250 h 264"/>
                  <a:gd name="T68" fmla="*/ 58 w 287"/>
                  <a:gd name="T69" fmla="*/ 258 h 264"/>
                  <a:gd name="T70" fmla="*/ 34 w 287"/>
                  <a:gd name="T71" fmla="*/ 264 h 264"/>
                  <a:gd name="T72" fmla="*/ 30 w 287"/>
                  <a:gd name="T73" fmla="*/ 258 h 264"/>
                  <a:gd name="T74" fmla="*/ 30 w 287"/>
                  <a:gd name="T75" fmla="*/ 250 h 264"/>
                  <a:gd name="T76" fmla="*/ 34 w 287"/>
                  <a:gd name="T77" fmla="*/ 244 h 264"/>
                  <a:gd name="T78" fmla="*/ 42 w 287"/>
                  <a:gd name="T79" fmla="*/ 238 h 264"/>
                  <a:gd name="T80" fmla="*/ 50 w 287"/>
                  <a:gd name="T81" fmla="*/ 236 h 264"/>
                  <a:gd name="T82" fmla="*/ 54 w 287"/>
                  <a:gd name="T83" fmla="*/ 234 h 264"/>
                  <a:gd name="T84" fmla="*/ 40 w 287"/>
                  <a:gd name="T85" fmla="*/ 234 h 264"/>
                  <a:gd name="T86" fmla="*/ 34 w 287"/>
                  <a:gd name="T87" fmla="*/ 228 h 264"/>
                  <a:gd name="T88" fmla="*/ 44 w 287"/>
                  <a:gd name="T89" fmla="*/ 222 h 264"/>
                  <a:gd name="T90" fmla="*/ 36 w 287"/>
                  <a:gd name="T91" fmla="*/ 222 h 264"/>
                  <a:gd name="T92" fmla="*/ 24 w 287"/>
                  <a:gd name="T93" fmla="*/ 220 h 264"/>
                  <a:gd name="T94" fmla="*/ 18 w 287"/>
                  <a:gd name="T95" fmla="*/ 222 h 264"/>
                  <a:gd name="T96" fmla="*/ 22 w 287"/>
                  <a:gd name="T97" fmla="*/ 216 h 264"/>
                  <a:gd name="T98" fmla="*/ 12 w 287"/>
                  <a:gd name="T99" fmla="*/ 212 h 264"/>
                  <a:gd name="T100" fmla="*/ 2 w 287"/>
                  <a:gd name="T101" fmla="*/ 20 h 2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87" h="264">
                    <a:moveTo>
                      <a:pt x="2" y="20"/>
                    </a:moveTo>
                    <a:lnTo>
                      <a:pt x="62" y="22"/>
                    </a:lnTo>
                    <a:lnTo>
                      <a:pt x="62" y="0"/>
                    </a:lnTo>
                    <a:lnTo>
                      <a:pt x="269" y="0"/>
                    </a:lnTo>
                    <a:lnTo>
                      <a:pt x="269" y="180"/>
                    </a:lnTo>
                    <a:lnTo>
                      <a:pt x="267" y="180"/>
                    </a:lnTo>
                    <a:lnTo>
                      <a:pt x="263" y="180"/>
                    </a:lnTo>
                    <a:lnTo>
                      <a:pt x="263" y="178"/>
                    </a:lnTo>
                    <a:lnTo>
                      <a:pt x="261" y="178"/>
                    </a:lnTo>
                    <a:lnTo>
                      <a:pt x="259" y="176"/>
                    </a:lnTo>
                    <a:lnTo>
                      <a:pt x="257" y="176"/>
                    </a:lnTo>
                    <a:lnTo>
                      <a:pt x="253" y="176"/>
                    </a:lnTo>
                    <a:lnTo>
                      <a:pt x="251" y="176"/>
                    </a:lnTo>
                    <a:lnTo>
                      <a:pt x="249" y="176"/>
                    </a:lnTo>
                    <a:lnTo>
                      <a:pt x="249" y="178"/>
                    </a:lnTo>
                    <a:lnTo>
                      <a:pt x="247" y="178"/>
                    </a:lnTo>
                    <a:lnTo>
                      <a:pt x="247" y="176"/>
                    </a:lnTo>
                    <a:lnTo>
                      <a:pt x="245" y="176"/>
                    </a:lnTo>
                    <a:lnTo>
                      <a:pt x="245" y="174"/>
                    </a:lnTo>
                    <a:lnTo>
                      <a:pt x="243" y="174"/>
                    </a:lnTo>
                    <a:lnTo>
                      <a:pt x="241" y="174"/>
                    </a:lnTo>
                    <a:lnTo>
                      <a:pt x="241" y="176"/>
                    </a:lnTo>
                    <a:lnTo>
                      <a:pt x="239" y="178"/>
                    </a:lnTo>
                    <a:lnTo>
                      <a:pt x="235" y="178"/>
                    </a:lnTo>
                    <a:lnTo>
                      <a:pt x="233" y="180"/>
                    </a:lnTo>
                    <a:lnTo>
                      <a:pt x="231" y="180"/>
                    </a:lnTo>
                    <a:lnTo>
                      <a:pt x="227" y="180"/>
                    </a:lnTo>
                    <a:lnTo>
                      <a:pt x="225" y="180"/>
                    </a:lnTo>
                    <a:lnTo>
                      <a:pt x="225" y="178"/>
                    </a:lnTo>
                    <a:lnTo>
                      <a:pt x="223" y="178"/>
                    </a:lnTo>
                    <a:lnTo>
                      <a:pt x="221" y="178"/>
                    </a:lnTo>
                    <a:lnTo>
                      <a:pt x="217" y="178"/>
                    </a:lnTo>
                    <a:lnTo>
                      <a:pt x="215" y="180"/>
                    </a:lnTo>
                    <a:lnTo>
                      <a:pt x="215" y="182"/>
                    </a:lnTo>
                    <a:lnTo>
                      <a:pt x="214" y="182"/>
                    </a:lnTo>
                    <a:lnTo>
                      <a:pt x="214" y="180"/>
                    </a:lnTo>
                    <a:lnTo>
                      <a:pt x="214" y="178"/>
                    </a:lnTo>
                    <a:lnTo>
                      <a:pt x="214" y="176"/>
                    </a:lnTo>
                    <a:lnTo>
                      <a:pt x="212" y="176"/>
                    </a:lnTo>
                    <a:lnTo>
                      <a:pt x="210" y="176"/>
                    </a:lnTo>
                    <a:lnTo>
                      <a:pt x="208" y="176"/>
                    </a:lnTo>
                    <a:lnTo>
                      <a:pt x="206" y="178"/>
                    </a:lnTo>
                    <a:lnTo>
                      <a:pt x="206" y="180"/>
                    </a:lnTo>
                    <a:lnTo>
                      <a:pt x="206" y="182"/>
                    </a:lnTo>
                    <a:lnTo>
                      <a:pt x="206" y="186"/>
                    </a:lnTo>
                    <a:lnTo>
                      <a:pt x="206" y="188"/>
                    </a:lnTo>
                    <a:lnTo>
                      <a:pt x="208" y="190"/>
                    </a:lnTo>
                    <a:lnTo>
                      <a:pt x="208" y="188"/>
                    </a:lnTo>
                    <a:lnTo>
                      <a:pt x="210" y="188"/>
                    </a:lnTo>
                    <a:lnTo>
                      <a:pt x="212" y="188"/>
                    </a:lnTo>
                    <a:lnTo>
                      <a:pt x="214" y="188"/>
                    </a:lnTo>
                    <a:lnTo>
                      <a:pt x="217" y="186"/>
                    </a:lnTo>
                    <a:lnTo>
                      <a:pt x="219" y="186"/>
                    </a:lnTo>
                    <a:lnTo>
                      <a:pt x="221" y="186"/>
                    </a:lnTo>
                    <a:lnTo>
                      <a:pt x="223" y="186"/>
                    </a:lnTo>
                    <a:lnTo>
                      <a:pt x="225" y="186"/>
                    </a:lnTo>
                    <a:lnTo>
                      <a:pt x="225" y="188"/>
                    </a:lnTo>
                    <a:lnTo>
                      <a:pt x="227" y="188"/>
                    </a:lnTo>
                    <a:lnTo>
                      <a:pt x="229" y="188"/>
                    </a:lnTo>
                    <a:lnTo>
                      <a:pt x="233" y="186"/>
                    </a:lnTo>
                    <a:lnTo>
                      <a:pt x="235" y="186"/>
                    </a:lnTo>
                    <a:lnTo>
                      <a:pt x="235" y="184"/>
                    </a:lnTo>
                    <a:lnTo>
                      <a:pt x="239" y="184"/>
                    </a:lnTo>
                    <a:lnTo>
                      <a:pt x="239" y="186"/>
                    </a:lnTo>
                    <a:lnTo>
                      <a:pt x="241" y="186"/>
                    </a:lnTo>
                    <a:lnTo>
                      <a:pt x="243" y="186"/>
                    </a:lnTo>
                    <a:lnTo>
                      <a:pt x="247" y="184"/>
                    </a:lnTo>
                    <a:lnTo>
                      <a:pt x="249" y="184"/>
                    </a:lnTo>
                    <a:lnTo>
                      <a:pt x="251" y="182"/>
                    </a:lnTo>
                    <a:lnTo>
                      <a:pt x="253" y="182"/>
                    </a:lnTo>
                    <a:lnTo>
                      <a:pt x="255" y="182"/>
                    </a:lnTo>
                    <a:lnTo>
                      <a:pt x="255" y="184"/>
                    </a:lnTo>
                    <a:lnTo>
                      <a:pt x="257" y="186"/>
                    </a:lnTo>
                    <a:lnTo>
                      <a:pt x="259" y="186"/>
                    </a:lnTo>
                    <a:lnTo>
                      <a:pt x="263" y="186"/>
                    </a:lnTo>
                    <a:lnTo>
                      <a:pt x="267" y="186"/>
                    </a:lnTo>
                    <a:lnTo>
                      <a:pt x="267" y="188"/>
                    </a:lnTo>
                    <a:lnTo>
                      <a:pt x="269" y="188"/>
                    </a:lnTo>
                    <a:lnTo>
                      <a:pt x="271" y="188"/>
                    </a:lnTo>
                    <a:lnTo>
                      <a:pt x="273" y="188"/>
                    </a:lnTo>
                    <a:lnTo>
                      <a:pt x="275" y="190"/>
                    </a:lnTo>
                    <a:lnTo>
                      <a:pt x="277" y="190"/>
                    </a:lnTo>
                    <a:lnTo>
                      <a:pt x="279" y="190"/>
                    </a:lnTo>
                    <a:lnTo>
                      <a:pt x="285" y="192"/>
                    </a:lnTo>
                    <a:lnTo>
                      <a:pt x="285" y="194"/>
                    </a:lnTo>
                    <a:lnTo>
                      <a:pt x="285" y="196"/>
                    </a:lnTo>
                    <a:lnTo>
                      <a:pt x="285" y="198"/>
                    </a:lnTo>
                    <a:lnTo>
                      <a:pt x="285" y="200"/>
                    </a:lnTo>
                    <a:lnTo>
                      <a:pt x="287" y="200"/>
                    </a:lnTo>
                    <a:lnTo>
                      <a:pt x="287" y="202"/>
                    </a:lnTo>
                    <a:lnTo>
                      <a:pt x="285" y="204"/>
                    </a:lnTo>
                    <a:lnTo>
                      <a:pt x="283" y="204"/>
                    </a:lnTo>
                    <a:lnTo>
                      <a:pt x="281" y="202"/>
                    </a:lnTo>
                    <a:lnTo>
                      <a:pt x="277" y="202"/>
                    </a:lnTo>
                    <a:lnTo>
                      <a:pt x="273" y="202"/>
                    </a:lnTo>
                    <a:lnTo>
                      <a:pt x="271" y="202"/>
                    </a:lnTo>
                    <a:lnTo>
                      <a:pt x="269" y="202"/>
                    </a:lnTo>
                    <a:lnTo>
                      <a:pt x="267" y="202"/>
                    </a:lnTo>
                    <a:lnTo>
                      <a:pt x="249" y="200"/>
                    </a:lnTo>
                    <a:lnTo>
                      <a:pt x="219" y="204"/>
                    </a:lnTo>
                    <a:lnTo>
                      <a:pt x="217" y="204"/>
                    </a:lnTo>
                    <a:lnTo>
                      <a:pt x="214" y="204"/>
                    </a:lnTo>
                    <a:lnTo>
                      <a:pt x="212" y="204"/>
                    </a:lnTo>
                    <a:lnTo>
                      <a:pt x="210" y="204"/>
                    </a:lnTo>
                    <a:lnTo>
                      <a:pt x="208" y="204"/>
                    </a:lnTo>
                    <a:lnTo>
                      <a:pt x="204" y="204"/>
                    </a:lnTo>
                    <a:lnTo>
                      <a:pt x="192" y="208"/>
                    </a:lnTo>
                    <a:lnTo>
                      <a:pt x="188" y="210"/>
                    </a:lnTo>
                    <a:lnTo>
                      <a:pt x="180" y="210"/>
                    </a:lnTo>
                    <a:lnTo>
                      <a:pt x="176" y="212"/>
                    </a:lnTo>
                    <a:lnTo>
                      <a:pt x="174" y="212"/>
                    </a:lnTo>
                    <a:lnTo>
                      <a:pt x="172" y="214"/>
                    </a:lnTo>
                    <a:lnTo>
                      <a:pt x="158" y="216"/>
                    </a:lnTo>
                    <a:lnTo>
                      <a:pt x="156" y="218"/>
                    </a:lnTo>
                    <a:lnTo>
                      <a:pt x="154" y="220"/>
                    </a:lnTo>
                    <a:lnTo>
                      <a:pt x="154" y="222"/>
                    </a:lnTo>
                    <a:lnTo>
                      <a:pt x="152" y="222"/>
                    </a:lnTo>
                    <a:lnTo>
                      <a:pt x="152" y="224"/>
                    </a:lnTo>
                    <a:lnTo>
                      <a:pt x="152" y="226"/>
                    </a:lnTo>
                    <a:lnTo>
                      <a:pt x="154" y="228"/>
                    </a:lnTo>
                    <a:lnTo>
                      <a:pt x="152" y="230"/>
                    </a:lnTo>
                    <a:lnTo>
                      <a:pt x="152" y="228"/>
                    </a:lnTo>
                    <a:lnTo>
                      <a:pt x="152" y="226"/>
                    </a:lnTo>
                    <a:lnTo>
                      <a:pt x="150" y="226"/>
                    </a:lnTo>
                    <a:lnTo>
                      <a:pt x="148" y="226"/>
                    </a:lnTo>
                    <a:lnTo>
                      <a:pt x="148" y="228"/>
                    </a:lnTo>
                    <a:lnTo>
                      <a:pt x="150" y="228"/>
                    </a:lnTo>
                    <a:lnTo>
                      <a:pt x="150" y="230"/>
                    </a:lnTo>
                    <a:lnTo>
                      <a:pt x="148" y="230"/>
                    </a:lnTo>
                    <a:lnTo>
                      <a:pt x="148" y="228"/>
                    </a:lnTo>
                    <a:lnTo>
                      <a:pt x="146" y="228"/>
                    </a:lnTo>
                    <a:lnTo>
                      <a:pt x="146" y="226"/>
                    </a:lnTo>
                    <a:lnTo>
                      <a:pt x="146" y="224"/>
                    </a:lnTo>
                    <a:lnTo>
                      <a:pt x="146" y="222"/>
                    </a:lnTo>
                    <a:lnTo>
                      <a:pt x="144" y="222"/>
                    </a:lnTo>
                    <a:lnTo>
                      <a:pt x="142" y="224"/>
                    </a:lnTo>
                    <a:lnTo>
                      <a:pt x="134" y="228"/>
                    </a:lnTo>
                    <a:lnTo>
                      <a:pt x="130" y="228"/>
                    </a:lnTo>
                    <a:lnTo>
                      <a:pt x="128" y="232"/>
                    </a:lnTo>
                    <a:lnTo>
                      <a:pt x="92" y="246"/>
                    </a:lnTo>
                    <a:lnTo>
                      <a:pt x="78" y="250"/>
                    </a:lnTo>
                    <a:lnTo>
                      <a:pt x="76" y="250"/>
                    </a:lnTo>
                    <a:lnTo>
                      <a:pt x="74" y="250"/>
                    </a:lnTo>
                    <a:lnTo>
                      <a:pt x="70" y="252"/>
                    </a:lnTo>
                    <a:lnTo>
                      <a:pt x="66" y="254"/>
                    </a:lnTo>
                    <a:lnTo>
                      <a:pt x="58" y="258"/>
                    </a:lnTo>
                    <a:lnTo>
                      <a:pt x="50" y="262"/>
                    </a:lnTo>
                    <a:lnTo>
                      <a:pt x="48" y="262"/>
                    </a:lnTo>
                    <a:lnTo>
                      <a:pt x="44" y="262"/>
                    </a:lnTo>
                    <a:lnTo>
                      <a:pt x="40" y="264"/>
                    </a:lnTo>
                    <a:lnTo>
                      <a:pt x="34" y="264"/>
                    </a:lnTo>
                    <a:lnTo>
                      <a:pt x="32" y="264"/>
                    </a:lnTo>
                    <a:lnTo>
                      <a:pt x="30" y="264"/>
                    </a:lnTo>
                    <a:lnTo>
                      <a:pt x="30" y="262"/>
                    </a:lnTo>
                    <a:lnTo>
                      <a:pt x="30" y="260"/>
                    </a:lnTo>
                    <a:lnTo>
                      <a:pt x="30" y="258"/>
                    </a:lnTo>
                    <a:lnTo>
                      <a:pt x="32" y="256"/>
                    </a:lnTo>
                    <a:lnTo>
                      <a:pt x="32" y="254"/>
                    </a:lnTo>
                    <a:lnTo>
                      <a:pt x="30" y="252"/>
                    </a:lnTo>
                    <a:lnTo>
                      <a:pt x="30" y="250"/>
                    </a:lnTo>
                    <a:lnTo>
                      <a:pt x="30" y="248"/>
                    </a:lnTo>
                    <a:lnTo>
                      <a:pt x="30" y="246"/>
                    </a:lnTo>
                    <a:lnTo>
                      <a:pt x="30" y="244"/>
                    </a:lnTo>
                    <a:lnTo>
                      <a:pt x="32" y="244"/>
                    </a:lnTo>
                    <a:lnTo>
                      <a:pt x="34" y="244"/>
                    </a:lnTo>
                    <a:lnTo>
                      <a:pt x="36" y="244"/>
                    </a:lnTo>
                    <a:lnTo>
                      <a:pt x="40" y="242"/>
                    </a:lnTo>
                    <a:lnTo>
                      <a:pt x="42" y="242"/>
                    </a:lnTo>
                    <a:lnTo>
                      <a:pt x="42" y="240"/>
                    </a:lnTo>
                    <a:lnTo>
                      <a:pt x="42" y="238"/>
                    </a:lnTo>
                    <a:lnTo>
                      <a:pt x="44" y="236"/>
                    </a:lnTo>
                    <a:lnTo>
                      <a:pt x="48" y="236"/>
                    </a:lnTo>
                    <a:lnTo>
                      <a:pt x="50" y="236"/>
                    </a:lnTo>
                    <a:lnTo>
                      <a:pt x="52" y="238"/>
                    </a:lnTo>
                    <a:lnTo>
                      <a:pt x="56" y="238"/>
                    </a:lnTo>
                    <a:lnTo>
                      <a:pt x="56" y="236"/>
                    </a:lnTo>
                    <a:lnTo>
                      <a:pt x="56" y="234"/>
                    </a:lnTo>
                    <a:lnTo>
                      <a:pt x="54" y="234"/>
                    </a:lnTo>
                    <a:lnTo>
                      <a:pt x="50" y="234"/>
                    </a:lnTo>
                    <a:lnTo>
                      <a:pt x="44" y="234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38" y="232"/>
                    </a:lnTo>
                    <a:lnTo>
                      <a:pt x="36" y="230"/>
                    </a:lnTo>
                    <a:lnTo>
                      <a:pt x="34" y="228"/>
                    </a:lnTo>
                    <a:lnTo>
                      <a:pt x="36" y="228"/>
                    </a:lnTo>
                    <a:lnTo>
                      <a:pt x="38" y="226"/>
                    </a:lnTo>
                    <a:lnTo>
                      <a:pt x="44" y="224"/>
                    </a:lnTo>
                    <a:lnTo>
                      <a:pt x="46" y="224"/>
                    </a:lnTo>
                    <a:lnTo>
                      <a:pt x="44" y="222"/>
                    </a:lnTo>
                    <a:lnTo>
                      <a:pt x="44" y="220"/>
                    </a:lnTo>
                    <a:lnTo>
                      <a:pt x="42" y="220"/>
                    </a:lnTo>
                    <a:lnTo>
                      <a:pt x="40" y="222"/>
                    </a:lnTo>
                    <a:lnTo>
                      <a:pt x="36" y="222"/>
                    </a:lnTo>
                    <a:lnTo>
                      <a:pt x="34" y="222"/>
                    </a:lnTo>
                    <a:lnTo>
                      <a:pt x="32" y="220"/>
                    </a:lnTo>
                    <a:lnTo>
                      <a:pt x="30" y="220"/>
                    </a:lnTo>
                    <a:lnTo>
                      <a:pt x="28" y="220"/>
                    </a:lnTo>
                    <a:lnTo>
                      <a:pt x="24" y="220"/>
                    </a:lnTo>
                    <a:lnTo>
                      <a:pt x="22" y="220"/>
                    </a:lnTo>
                    <a:lnTo>
                      <a:pt x="20" y="222"/>
                    </a:lnTo>
                    <a:lnTo>
                      <a:pt x="20" y="224"/>
                    </a:lnTo>
                    <a:lnTo>
                      <a:pt x="18" y="224"/>
                    </a:lnTo>
                    <a:lnTo>
                      <a:pt x="18" y="222"/>
                    </a:lnTo>
                    <a:lnTo>
                      <a:pt x="18" y="220"/>
                    </a:lnTo>
                    <a:lnTo>
                      <a:pt x="20" y="218"/>
                    </a:lnTo>
                    <a:lnTo>
                      <a:pt x="22" y="216"/>
                    </a:lnTo>
                    <a:lnTo>
                      <a:pt x="20" y="214"/>
                    </a:lnTo>
                    <a:lnTo>
                      <a:pt x="20" y="212"/>
                    </a:lnTo>
                    <a:lnTo>
                      <a:pt x="18" y="212"/>
                    </a:lnTo>
                    <a:lnTo>
                      <a:pt x="16" y="212"/>
                    </a:lnTo>
                    <a:lnTo>
                      <a:pt x="12" y="212"/>
                    </a:lnTo>
                    <a:lnTo>
                      <a:pt x="8" y="212"/>
                    </a:lnTo>
                    <a:lnTo>
                      <a:pt x="6" y="214"/>
                    </a:lnTo>
                    <a:lnTo>
                      <a:pt x="0" y="216"/>
                    </a:lnTo>
                    <a:lnTo>
                      <a:pt x="2" y="2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2" name="Freeform 87"/>
              <p:cNvSpPr>
                <a:spLocks/>
              </p:cNvSpPr>
              <p:nvPr/>
            </p:nvSpPr>
            <p:spPr bwMode="auto">
              <a:xfrm>
                <a:off x="2988" y="3529"/>
                <a:ext cx="216" cy="336"/>
              </a:xfrm>
              <a:custGeom>
                <a:avLst/>
                <a:gdLst>
                  <a:gd name="T0" fmla="*/ 198 w 216"/>
                  <a:gd name="T1" fmla="*/ 198 h 336"/>
                  <a:gd name="T2" fmla="*/ 192 w 216"/>
                  <a:gd name="T3" fmla="*/ 208 h 336"/>
                  <a:gd name="T4" fmla="*/ 188 w 216"/>
                  <a:gd name="T5" fmla="*/ 210 h 336"/>
                  <a:gd name="T6" fmla="*/ 186 w 216"/>
                  <a:gd name="T7" fmla="*/ 212 h 336"/>
                  <a:gd name="T8" fmla="*/ 186 w 216"/>
                  <a:gd name="T9" fmla="*/ 218 h 336"/>
                  <a:gd name="T10" fmla="*/ 190 w 216"/>
                  <a:gd name="T11" fmla="*/ 218 h 336"/>
                  <a:gd name="T12" fmla="*/ 194 w 216"/>
                  <a:gd name="T13" fmla="*/ 220 h 336"/>
                  <a:gd name="T14" fmla="*/ 202 w 216"/>
                  <a:gd name="T15" fmla="*/ 216 h 336"/>
                  <a:gd name="T16" fmla="*/ 212 w 216"/>
                  <a:gd name="T17" fmla="*/ 226 h 336"/>
                  <a:gd name="T18" fmla="*/ 216 w 216"/>
                  <a:gd name="T19" fmla="*/ 236 h 336"/>
                  <a:gd name="T20" fmla="*/ 202 w 216"/>
                  <a:gd name="T21" fmla="*/ 250 h 336"/>
                  <a:gd name="T22" fmla="*/ 192 w 216"/>
                  <a:gd name="T23" fmla="*/ 258 h 336"/>
                  <a:gd name="T24" fmla="*/ 176 w 216"/>
                  <a:gd name="T25" fmla="*/ 272 h 336"/>
                  <a:gd name="T26" fmla="*/ 160 w 216"/>
                  <a:gd name="T27" fmla="*/ 280 h 336"/>
                  <a:gd name="T28" fmla="*/ 160 w 216"/>
                  <a:gd name="T29" fmla="*/ 292 h 336"/>
                  <a:gd name="T30" fmla="*/ 152 w 216"/>
                  <a:gd name="T31" fmla="*/ 306 h 336"/>
                  <a:gd name="T32" fmla="*/ 144 w 216"/>
                  <a:gd name="T33" fmla="*/ 318 h 336"/>
                  <a:gd name="T34" fmla="*/ 148 w 216"/>
                  <a:gd name="T35" fmla="*/ 326 h 336"/>
                  <a:gd name="T36" fmla="*/ 140 w 216"/>
                  <a:gd name="T37" fmla="*/ 332 h 336"/>
                  <a:gd name="T38" fmla="*/ 132 w 216"/>
                  <a:gd name="T39" fmla="*/ 336 h 336"/>
                  <a:gd name="T40" fmla="*/ 136 w 216"/>
                  <a:gd name="T41" fmla="*/ 332 h 336"/>
                  <a:gd name="T42" fmla="*/ 136 w 216"/>
                  <a:gd name="T43" fmla="*/ 326 h 336"/>
                  <a:gd name="T44" fmla="*/ 132 w 216"/>
                  <a:gd name="T45" fmla="*/ 322 h 336"/>
                  <a:gd name="T46" fmla="*/ 128 w 216"/>
                  <a:gd name="T47" fmla="*/ 324 h 336"/>
                  <a:gd name="T48" fmla="*/ 120 w 216"/>
                  <a:gd name="T49" fmla="*/ 324 h 336"/>
                  <a:gd name="T50" fmla="*/ 120 w 216"/>
                  <a:gd name="T51" fmla="*/ 330 h 336"/>
                  <a:gd name="T52" fmla="*/ 106 w 216"/>
                  <a:gd name="T53" fmla="*/ 328 h 336"/>
                  <a:gd name="T54" fmla="*/ 98 w 216"/>
                  <a:gd name="T55" fmla="*/ 326 h 336"/>
                  <a:gd name="T56" fmla="*/ 90 w 216"/>
                  <a:gd name="T57" fmla="*/ 320 h 336"/>
                  <a:gd name="T58" fmla="*/ 78 w 216"/>
                  <a:gd name="T59" fmla="*/ 328 h 336"/>
                  <a:gd name="T60" fmla="*/ 66 w 216"/>
                  <a:gd name="T61" fmla="*/ 328 h 336"/>
                  <a:gd name="T62" fmla="*/ 56 w 216"/>
                  <a:gd name="T63" fmla="*/ 312 h 336"/>
                  <a:gd name="T64" fmla="*/ 46 w 216"/>
                  <a:gd name="T65" fmla="*/ 302 h 336"/>
                  <a:gd name="T66" fmla="*/ 44 w 216"/>
                  <a:gd name="T67" fmla="*/ 284 h 336"/>
                  <a:gd name="T68" fmla="*/ 36 w 216"/>
                  <a:gd name="T69" fmla="*/ 276 h 336"/>
                  <a:gd name="T70" fmla="*/ 36 w 216"/>
                  <a:gd name="T71" fmla="*/ 272 h 336"/>
                  <a:gd name="T72" fmla="*/ 34 w 216"/>
                  <a:gd name="T73" fmla="*/ 262 h 336"/>
                  <a:gd name="T74" fmla="*/ 34 w 216"/>
                  <a:gd name="T75" fmla="*/ 256 h 336"/>
                  <a:gd name="T76" fmla="*/ 28 w 216"/>
                  <a:gd name="T77" fmla="*/ 254 h 336"/>
                  <a:gd name="T78" fmla="*/ 30 w 216"/>
                  <a:gd name="T79" fmla="*/ 240 h 336"/>
                  <a:gd name="T80" fmla="*/ 36 w 216"/>
                  <a:gd name="T81" fmla="*/ 238 h 336"/>
                  <a:gd name="T82" fmla="*/ 34 w 216"/>
                  <a:gd name="T83" fmla="*/ 232 h 336"/>
                  <a:gd name="T84" fmla="*/ 36 w 216"/>
                  <a:gd name="T85" fmla="*/ 226 h 336"/>
                  <a:gd name="T86" fmla="*/ 34 w 216"/>
                  <a:gd name="T87" fmla="*/ 214 h 336"/>
                  <a:gd name="T88" fmla="*/ 26 w 216"/>
                  <a:gd name="T89" fmla="*/ 210 h 336"/>
                  <a:gd name="T90" fmla="*/ 20 w 216"/>
                  <a:gd name="T91" fmla="*/ 202 h 336"/>
                  <a:gd name="T92" fmla="*/ 18 w 216"/>
                  <a:gd name="T93" fmla="*/ 192 h 336"/>
                  <a:gd name="T94" fmla="*/ 10 w 216"/>
                  <a:gd name="T95" fmla="*/ 182 h 336"/>
                  <a:gd name="T96" fmla="*/ 6 w 216"/>
                  <a:gd name="T97" fmla="*/ 174 h 336"/>
                  <a:gd name="T98" fmla="*/ 6 w 216"/>
                  <a:gd name="T99" fmla="*/ 164 h 336"/>
                  <a:gd name="T100" fmla="*/ 6 w 216"/>
                  <a:gd name="T101" fmla="*/ 158 h 336"/>
                  <a:gd name="T102" fmla="*/ 4 w 216"/>
                  <a:gd name="T103" fmla="*/ 148 h 336"/>
                  <a:gd name="T104" fmla="*/ 28 w 216"/>
                  <a:gd name="T105" fmla="*/ 134 h 336"/>
                  <a:gd name="T106" fmla="*/ 86 w 216"/>
                  <a:gd name="T107" fmla="*/ 94 h 3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16" h="336">
                    <a:moveTo>
                      <a:pt x="206" y="0"/>
                    </a:moveTo>
                    <a:lnTo>
                      <a:pt x="204" y="196"/>
                    </a:lnTo>
                    <a:lnTo>
                      <a:pt x="198" y="198"/>
                    </a:lnTo>
                    <a:lnTo>
                      <a:pt x="196" y="202"/>
                    </a:lnTo>
                    <a:lnTo>
                      <a:pt x="194" y="204"/>
                    </a:lnTo>
                    <a:lnTo>
                      <a:pt x="192" y="206"/>
                    </a:lnTo>
                    <a:lnTo>
                      <a:pt x="192" y="208"/>
                    </a:lnTo>
                    <a:lnTo>
                      <a:pt x="190" y="208"/>
                    </a:lnTo>
                    <a:lnTo>
                      <a:pt x="188" y="210"/>
                    </a:lnTo>
                    <a:lnTo>
                      <a:pt x="188" y="212"/>
                    </a:lnTo>
                    <a:lnTo>
                      <a:pt x="186" y="212"/>
                    </a:lnTo>
                    <a:lnTo>
                      <a:pt x="186" y="216"/>
                    </a:lnTo>
                    <a:lnTo>
                      <a:pt x="184" y="218"/>
                    </a:lnTo>
                    <a:lnTo>
                      <a:pt x="186" y="218"/>
                    </a:lnTo>
                    <a:lnTo>
                      <a:pt x="186" y="220"/>
                    </a:lnTo>
                    <a:lnTo>
                      <a:pt x="188" y="220"/>
                    </a:lnTo>
                    <a:lnTo>
                      <a:pt x="188" y="218"/>
                    </a:lnTo>
                    <a:lnTo>
                      <a:pt x="190" y="218"/>
                    </a:lnTo>
                    <a:lnTo>
                      <a:pt x="190" y="220"/>
                    </a:lnTo>
                    <a:lnTo>
                      <a:pt x="192" y="220"/>
                    </a:lnTo>
                    <a:lnTo>
                      <a:pt x="194" y="220"/>
                    </a:lnTo>
                    <a:lnTo>
                      <a:pt x="196" y="218"/>
                    </a:lnTo>
                    <a:lnTo>
                      <a:pt x="198" y="218"/>
                    </a:lnTo>
                    <a:lnTo>
                      <a:pt x="200" y="218"/>
                    </a:lnTo>
                    <a:lnTo>
                      <a:pt x="202" y="216"/>
                    </a:lnTo>
                    <a:lnTo>
                      <a:pt x="204" y="214"/>
                    </a:lnTo>
                    <a:lnTo>
                      <a:pt x="206" y="216"/>
                    </a:lnTo>
                    <a:lnTo>
                      <a:pt x="208" y="218"/>
                    </a:lnTo>
                    <a:lnTo>
                      <a:pt x="212" y="226"/>
                    </a:lnTo>
                    <a:lnTo>
                      <a:pt x="214" y="228"/>
                    </a:lnTo>
                    <a:lnTo>
                      <a:pt x="216" y="232"/>
                    </a:lnTo>
                    <a:lnTo>
                      <a:pt x="216" y="234"/>
                    </a:lnTo>
                    <a:lnTo>
                      <a:pt x="216" y="236"/>
                    </a:lnTo>
                    <a:lnTo>
                      <a:pt x="216" y="240"/>
                    </a:lnTo>
                    <a:lnTo>
                      <a:pt x="212" y="244"/>
                    </a:lnTo>
                    <a:lnTo>
                      <a:pt x="206" y="248"/>
                    </a:lnTo>
                    <a:lnTo>
                      <a:pt x="202" y="250"/>
                    </a:lnTo>
                    <a:lnTo>
                      <a:pt x="200" y="252"/>
                    </a:lnTo>
                    <a:lnTo>
                      <a:pt x="198" y="254"/>
                    </a:lnTo>
                    <a:lnTo>
                      <a:pt x="194" y="254"/>
                    </a:lnTo>
                    <a:lnTo>
                      <a:pt x="192" y="258"/>
                    </a:lnTo>
                    <a:lnTo>
                      <a:pt x="188" y="262"/>
                    </a:lnTo>
                    <a:lnTo>
                      <a:pt x="184" y="266"/>
                    </a:lnTo>
                    <a:lnTo>
                      <a:pt x="180" y="270"/>
                    </a:lnTo>
                    <a:lnTo>
                      <a:pt x="176" y="272"/>
                    </a:lnTo>
                    <a:lnTo>
                      <a:pt x="174" y="274"/>
                    </a:lnTo>
                    <a:lnTo>
                      <a:pt x="170" y="274"/>
                    </a:lnTo>
                    <a:lnTo>
                      <a:pt x="162" y="278"/>
                    </a:lnTo>
                    <a:lnTo>
                      <a:pt x="160" y="280"/>
                    </a:lnTo>
                    <a:lnTo>
                      <a:pt x="158" y="284"/>
                    </a:lnTo>
                    <a:lnTo>
                      <a:pt x="158" y="290"/>
                    </a:lnTo>
                    <a:lnTo>
                      <a:pt x="160" y="292"/>
                    </a:lnTo>
                    <a:lnTo>
                      <a:pt x="160" y="294"/>
                    </a:lnTo>
                    <a:lnTo>
                      <a:pt x="160" y="296"/>
                    </a:lnTo>
                    <a:lnTo>
                      <a:pt x="154" y="302"/>
                    </a:lnTo>
                    <a:lnTo>
                      <a:pt x="152" y="306"/>
                    </a:lnTo>
                    <a:lnTo>
                      <a:pt x="150" y="310"/>
                    </a:lnTo>
                    <a:lnTo>
                      <a:pt x="148" y="310"/>
                    </a:lnTo>
                    <a:lnTo>
                      <a:pt x="146" y="312"/>
                    </a:lnTo>
                    <a:lnTo>
                      <a:pt x="144" y="318"/>
                    </a:lnTo>
                    <a:lnTo>
                      <a:pt x="144" y="320"/>
                    </a:lnTo>
                    <a:lnTo>
                      <a:pt x="146" y="324"/>
                    </a:lnTo>
                    <a:lnTo>
                      <a:pt x="148" y="326"/>
                    </a:lnTo>
                    <a:lnTo>
                      <a:pt x="148" y="328"/>
                    </a:lnTo>
                    <a:lnTo>
                      <a:pt x="146" y="328"/>
                    </a:lnTo>
                    <a:lnTo>
                      <a:pt x="144" y="328"/>
                    </a:lnTo>
                    <a:lnTo>
                      <a:pt x="140" y="332"/>
                    </a:lnTo>
                    <a:lnTo>
                      <a:pt x="138" y="332"/>
                    </a:lnTo>
                    <a:lnTo>
                      <a:pt x="136" y="336"/>
                    </a:lnTo>
                    <a:lnTo>
                      <a:pt x="134" y="336"/>
                    </a:lnTo>
                    <a:lnTo>
                      <a:pt x="132" y="336"/>
                    </a:lnTo>
                    <a:lnTo>
                      <a:pt x="132" y="334"/>
                    </a:lnTo>
                    <a:lnTo>
                      <a:pt x="134" y="332"/>
                    </a:lnTo>
                    <a:lnTo>
                      <a:pt x="136" y="332"/>
                    </a:lnTo>
                    <a:lnTo>
                      <a:pt x="138" y="328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6" y="324"/>
                    </a:lnTo>
                    <a:lnTo>
                      <a:pt x="134" y="324"/>
                    </a:lnTo>
                    <a:lnTo>
                      <a:pt x="132" y="322"/>
                    </a:lnTo>
                    <a:lnTo>
                      <a:pt x="130" y="322"/>
                    </a:lnTo>
                    <a:lnTo>
                      <a:pt x="130" y="324"/>
                    </a:lnTo>
                    <a:lnTo>
                      <a:pt x="128" y="324"/>
                    </a:lnTo>
                    <a:lnTo>
                      <a:pt x="126" y="322"/>
                    </a:lnTo>
                    <a:lnTo>
                      <a:pt x="124" y="322"/>
                    </a:lnTo>
                    <a:lnTo>
                      <a:pt x="122" y="324"/>
                    </a:lnTo>
                    <a:lnTo>
                      <a:pt x="120" y="324"/>
                    </a:lnTo>
                    <a:lnTo>
                      <a:pt x="120" y="326"/>
                    </a:lnTo>
                    <a:lnTo>
                      <a:pt x="120" y="328"/>
                    </a:lnTo>
                    <a:lnTo>
                      <a:pt x="120" y="330"/>
                    </a:lnTo>
                    <a:lnTo>
                      <a:pt x="118" y="330"/>
                    </a:lnTo>
                    <a:lnTo>
                      <a:pt x="116" y="330"/>
                    </a:lnTo>
                    <a:lnTo>
                      <a:pt x="110" y="330"/>
                    </a:lnTo>
                    <a:lnTo>
                      <a:pt x="106" y="328"/>
                    </a:lnTo>
                    <a:lnTo>
                      <a:pt x="104" y="330"/>
                    </a:lnTo>
                    <a:lnTo>
                      <a:pt x="98" y="330"/>
                    </a:lnTo>
                    <a:lnTo>
                      <a:pt x="98" y="326"/>
                    </a:lnTo>
                    <a:lnTo>
                      <a:pt x="96" y="324"/>
                    </a:lnTo>
                    <a:lnTo>
                      <a:pt x="94" y="322"/>
                    </a:lnTo>
                    <a:lnTo>
                      <a:pt x="92" y="320"/>
                    </a:lnTo>
                    <a:lnTo>
                      <a:pt x="90" y="320"/>
                    </a:lnTo>
                    <a:lnTo>
                      <a:pt x="88" y="322"/>
                    </a:lnTo>
                    <a:lnTo>
                      <a:pt x="84" y="324"/>
                    </a:lnTo>
                    <a:lnTo>
                      <a:pt x="80" y="326"/>
                    </a:lnTo>
                    <a:lnTo>
                      <a:pt x="78" y="328"/>
                    </a:lnTo>
                    <a:lnTo>
                      <a:pt x="74" y="330"/>
                    </a:lnTo>
                    <a:lnTo>
                      <a:pt x="70" y="330"/>
                    </a:lnTo>
                    <a:lnTo>
                      <a:pt x="68" y="330"/>
                    </a:lnTo>
                    <a:lnTo>
                      <a:pt x="66" y="328"/>
                    </a:lnTo>
                    <a:lnTo>
                      <a:pt x="64" y="324"/>
                    </a:lnTo>
                    <a:lnTo>
                      <a:pt x="62" y="320"/>
                    </a:lnTo>
                    <a:lnTo>
                      <a:pt x="58" y="314"/>
                    </a:lnTo>
                    <a:lnTo>
                      <a:pt x="56" y="312"/>
                    </a:lnTo>
                    <a:lnTo>
                      <a:pt x="50" y="306"/>
                    </a:lnTo>
                    <a:lnTo>
                      <a:pt x="48" y="306"/>
                    </a:lnTo>
                    <a:lnTo>
                      <a:pt x="46" y="304"/>
                    </a:lnTo>
                    <a:lnTo>
                      <a:pt x="46" y="302"/>
                    </a:lnTo>
                    <a:lnTo>
                      <a:pt x="44" y="298"/>
                    </a:lnTo>
                    <a:lnTo>
                      <a:pt x="46" y="290"/>
                    </a:lnTo>
                    <a:lnTo>
                      <a:pt x="44" y="286"/>
                    </a:lnTo>
                    <a:lnTo>
                      <a:pt x="44" y="284"/>
                    </a:lnTo>
                    <a:lnTo>
                      <a:pt x="38" y="282"/>
                    </a:lnTo>
                    <a:lnTo>
                      <a:pt x="36" y="278"/>
                    </a:lnTo>
                    <a:lnTo>
                      <a:pt x="36" y="276"/>
                    </a:lnTo>
                    <a:lnTo>
                      <a:pt x="38" y="274"/>
                    </a:lnTo>
                    <a:lnTo>
                      <a:pt x="38" y="272"/>
                    </a:lnTo>
                    <a:lnTo>
                      <a:pt x="36" y="272"/>
                    </a:lnTo>
                    <a:lnTo>
                      <a:pt x="36" y="270"/>
                    </a:lnTo>
                    <a:lnTo>
                      <a:pt x="34" y="268"/>
                    </a:lnTo>
                    <a:lnTo>
                      <a:pt x="36" y="264"/>
                    </a:lnTo>
                    <a:lnTo>
                      <a:pt x="34" y="262"/>
                    </a:lnTo>
                    <a:lnTo>
                      <a:pt x="32" y="260"/>
                    </a:lnTo>
                    <a:lnTo>
                      <a:pt x="32" y="258"/>
                    </a:lnTo>
                    <a:lnTo>
                      <a:pt x="34" y="256"/>
                    </a:lnTo>
                    <a:lnTo>
                      <a:pt x="32" y="254"/>
                    </a:lnTo>
                    <a:lnTo>
                      <a:pt x="30" y="254"/>
                    </a:lnTo>
                    <a:lnTo>
                      <a:pt x="28" y="254"/>
                    </a:lnTo>
                    <a:lnTo>
                      <a:pt x="30" y="244"/>
                    </a:lnTo>
                    <a:lnTo>
                      <a:pt x="30" y="242"/>
                    </a:lnTo>
                    <a:lnTo>
                      <a:pt x="30" y="240"/>
                    </a:lnTo>
                    <a:lnTo>
                      <a:pt x="32" y="240"/>
                    </a:lnTo>
                    <a:lnTo>
                      <a:pt x="32" y="238"/>
                    </a:lnTo>
                    <a:lnTo>
                      <a:pt x="34" y="238"/>
                    </a:lnTo>
                    <a:lnTo>
                      <a:pt x="36" y="238"/>
                    </a:lnTo>
                    <a:lnTo>
                      <a:pt x="36" y="236"/>
                    </a:lnTo>
                    <a:lnTo>
                      <a:pt x="36" y="234"/>
                    </a:lnTo>
                    <a:lnTo>
                      <a:pt x="34" y="232"/>
                    </a:lnTo>
                    <a:lnTo>
                      <a:pt x="36" y="230"/>
                    </a:lnTo>
                    <a:lnTo>
                      <a:pt x="36" y="226"/>
                    </a:lnTo>
                    <a:lnTo>
                      <a:pt x="36" y="224"/>
                    </a:lnTo>
                    <a:lnTo>
                      <a:pt x="36" y="222"/>
                    </a:lnTo>
                    <a:lnTo>
                      <a:pt x="36" y="218"/>
                    </a:lnTo>
                    <a:lnTo>
                      <a:pt x="34" y="214"/>
                    </a:lnTo>
                    <a:lnTo>
                      <a:pt x="32" y="212"/>
                    </a:lnTo>
                    <a:lnTo>
                      <a:pt x="30" y="212"/>
                    </a:lnTo>
                    <a:lnTo>
                      <a:pt x="28" y="210"/>
                    </a:lnTo>
                    <a:lnTo>
                      <a:pt x="26" y="210"/>
                    </a:lnTo>
                    <a:lnTo>
                      <a:pt x="24" y="208"/>
                    </a:lnTo>
                    <a:lnTo>
                      <a:pt x="22" y="206"/>
                    </a:lnTo>
                    <a:lnTo>
                      <a:pt x="20" y="204"/>
                    </a:lnTo>
                    <a:lnTo>
                      <a:pt x="20" y="202"/>
                    </a:lnTo>
                    <a:lnTo>
                      <a:pt x="18" y="200"/>
                    </a:lnTo>
                    <a:lnTo>
                      <a:pt x="20" y="198"/>
                    </a:lnTo>
                    <a:lnTo>
                      <a:pt x="18" y="196"/>
                    </a:lnTo>
                    <a:lnTo>
                      <a:pt x="18" y="192"/>
                    </a:lnTo>
                    <a:lnTo>
                      <a:pt x="14" y="192"/>
                    </a:lnTo>
                    <a:lnTo>
                      <a:pt x="14" y="190"/>
                    </a:lnTo>
                    <a:lnTo>
                      <a:pt x="12" y="186"/>
                    </a:lnTo>
                    <a:lnTo>
                      <a:pt x="10" y="182"/>
                    </a:lnTo>
                    <a:lnTo>
                      <a:pt x="8" y="180"/>
                    </a:lnTo>
                    <a:lnTo>
                      <a:pt x="8" y="178"/>
                    </a:lnTo>
                    <a:lnTo>
                      <a:pt x="8" y="176"/>
                    </a:lnTo>
                    <a:lnTo>
                      <a:pt x="6" y="174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4" y="166"/>
                    </a:lnTo>
                    <a:lnTo>
                      <a:pt x="6" y="164"/>
                    </a:lnTo>
                    <a:lnTo>
                      <a:pt x="8" y="164"/>
                    </a:lnTo>
                    <a:lnTo>
                      <a:pt x="8" y="162"/>
                    </a:lnTo>
                    <a:lnTo>
                      <a:pt x="8" y="160"/>
                    </a:lnTo>
                    <a:lnTo>
                      <a:pt x="6" y="158"/>
                    </a:lnTo>
                    <a:lnTo>
                      <a:pt x="6" y="154"/>
                    </a:lnTo>
                    <a:lnTo>
                      <a:pt x="4" y="152"/>
                    </a:lnTo>
                    <a:lnTo>
                      <a:pt x="4" y="150"/>
                    </a:lnTo>
                    <a:lnTo>
                      <a:pt x="4" y="148"/>
                    </a:lnTo>
                    <a:lnTo>
                      <a:pt x="4" y="140"/>
                    </a:lnTo>
                    <a:lnTo>
                      <a:pt x="2" y="138"/>
                    </a:lnTo>
                    <a:lnTo>
                      <a:pt x="0" y="136"/>
                    </a:lnTo>
                    <a:lnTo>
                      <a:pt x="28" y="134"/>
                    </a:lnTo>
                    <a:lnTo>
                      <a:pt x="28" y="104"/>
                    </a:lnTo>
                    <a:lnTo>
                      <a:pt x="56" y="102"/>
                    </a:lnTo>
                    <a:lnTo>
                      <a:pt x="56" y="94"/>
                    </a:lnTo>
                    <a:lnTo>
                      <a:pt x="86" y="94"/>
                    </a:lnTo>
                    <a:lnTo>
                      <a:pt x="86" y="0"/>
                    </a:ln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3" name="Freeform 88"/>
              <p:cNvSpPr>
                <a:spLocks/>
              </p:cNvSpPr>
              <p:nvPr/>
            </p:nvSpPr>
            <p:spPr bwMode="auto">
              <a:xfrm>
                <a:off x="3463" y="3715"/>
                <a:ext cx="34" cy="18"/>
              </a:xfrm>
              <a:custGeom>
                <a:avLst/>
                <a:gdLst>
                  <a:gd name="T0" fmla="*/ 26 w 34"/>
                  <a:gd name="T1" fmla="*/ 12 h 18"/>
                  <a:gd name="T2" fmla="*/ 22 w 34"/>
                  <a:gd name="T3" fmla="*/ 12 h 18"/>
                  <a:gd name="T4" fmla="*/ 14 w 34"/>
                  <a:gd name="T5" fmla="*/ 8 h 18"/>
                  <a:gd name="T6" fmla="*/ 8 w 34"/>
                  <a:gd name="T7" fmla="*/ 4 h 18"/>
                  <a:gd name="T8" fmla="*/ 2 w 34"/>
                  <a:gd name="T9" fmla="*/ 2 h 18"/>
                  <a:gd name="T10" fmla="*/ 0 w 34"/>
                  <a:gd name="T11" fmla="*/ 0 h 18"/>
                  <a:gd name="T12" fmla="*/ 4 w 34"/>
                  <a:gd name="T13" fmla="*/ 0 h 18"/>
                  <a:gd name="T14" fmla="*/ 8 w 34"/>
                  <a:gd name="T15" fmla="*/ 0 h 18"/>
                  <a:gd name="T16" fmla="*/ 18 w 34"/>
                  <a:gd name="T17" fmla="*/ 2 h 18"/>
                  <a:gd name="T18" fmla="*/ 26 w 34"/>
                  <a:gd name="T19" fmla="*/ 6 h 18"/>
                  <a:gd name="T20" fmla="*/ 30 w 34"/>
                  <a:gd name="T21" fmla="*/ 10 h 18"/>
                  <a:gd name="T22" fmla="*/ 34 w 34"/>
                  <a:gd name="T23" fmla="*/ 16 h 18"/>
                  <a:gd name="T24" fmla="*/ 34 w 34"/>
                  <a:gd name="T25" fmla="*/ 18 h 18"/>
                  <a:gd name="T26" fmla="*/ 34 w 34"/>
                  <a:gd name="T27" fmla="*/ 18 h 18"/>
                  <a:gd name="T28" fmla="*/ 30 w 34"/>
                  <a:gd name="T29" fmla="*/ 16 h 18"/>
                  <a:gd name="T30" fmla="*/ 28 w 34"/>
                  <a:gd name="T31" fmla="*/ 14 h 18"/>
                  <a:gd name="T32" fmla="*/ 26 w 34"/>
                  <a:gd name="T33" fmla="*/ 12 h 18"/>
                  <a:gd name="T34" fmla="*/ 26 w 34"/>
                  <a:gd name="T35" fmla="*/ 12 h 18"/>
                  <a:gd name="T36" fmla="*/ 26 w 34"/>
                  <a:gd name="T37" fmla="*/ 12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4" h="18">
                    <a:moveTo>
                      <a:pt x="26" y="12"/>
                    </a:moveTo>
                    <a:lnTo>
                      <a:pt x="22" y="12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8" y="2"/>
                    </a:lnTo>
                    <a:lnTo>
                      <a:pt x="26" y="6"/>
                    </a:lnTo>
                    <a:lnTo>
                      <a:pt x="30" y="10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0" y="16"/>
                    </a:lnTo>
                    <a:lnTo>
                      <a:pt x="28" y="14"/>
                    </a:lnTo>
                    <a:lnTo>
                      <a:pt x="26" y="12"/>
                    </a:lnTo>
                    <a:close/>
                  </a:path>
                </a:pathLst>
              </a:custGeom>
              <a:solidFill>
                <a:srgbClr val="FEDFB3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4" name="Freeform 89"/>
              <p:cNvSpPr>
                <a:spLocks/>
              </p:cNvSpPr>
              <p:nvPr/>
            </p:nvSpPr>
            <p:spPr bwMode="auto">
              <a:xfrm>
                <a:off x="3503" y="3733"/>
                <a:ext cx="6" cy="6"/>
              </a:xfrm>
              <a:custGeom>
                <a:avLst/>
                <a:gdLst>
                  <a:gd name="T0" fmla="*/ 2 w 6"/>
                  <a:gd name="T1" fmla="*/ 6 h 6"/>
                  <a:gd name="T2" fmla="*/ 0 w 6"/>
                  <a:gd name="T3" fmla="*/ 4 h 6"/>
                  <a:gd name="T4" fmla="*/ 0 w 6"/>
                  <a:gd name="T5" fmla="*/ 2 h 6"/>
                  <a:gd name="T6" fmla="*/ 2 w 6"/>
                  <a:gd name="T7" fmla="*/ 0 h 6"/>
                  <a:gd name="T8" fmla="*/ 4 w 6"/>
                  <a:gd name="T9" fmla="*/ 0 h 6"/>
                  <a:gd name="T10" fmla="*/ 4 w 6"/>
                  <a:gd name="T11" fmla="*/ 0 h 6"/>
                  <a:gd name="T12" fmla="*/ 6 w 6"/>
                  <a:gd name="T13" fmla="*/ 2 h 6"/>
                  <a:gd name="T14" fmla="*/ 6 w 6"/>
                  <a:gd name="T15" fmla="*/ 2 h 6"/>
                  <a:gd name="T16" fmla="*/ 4 w 6"/>
                  <a:gd name="T17" fmla="*/ 4 h 6"/>
                  <a:gd name="T18" fmla="*/ 2 w 6"/>
                  <a:gd name="T19" fmla="*/ 6 h 6"/>
                  <a:gd name="T20" fmla="*/ 2 w 6"/>
                  <a:gd name="T21" fmla="*/ 6 h 6"/>
                  <a:gd name="T22" fmla="*/ 2 w 6"/>
                  <a:gd name="T23" fmla="*/ 6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EDFB3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5" name="Freeform 90"/>
              <p:cNvSpPr>
                <a:spLocks/>
              </p:cNvSpPr>
              <p:nvPr/>
            </p:nvSpPr>
            <p:spPr bwMode="auto">
              <a:xfrm>
                <a:off x="3727" y="3755"/>
                <a:ext cx="8" cy="6"/>
              </a:xfrm>
              <a:custGeom>
                <a:avLst/>
                <a:gdLst>
                  <a:gd name="T0" fmla="*/ 8 w 8"/>
                  <a:gd name="T1" fmla="*/ 4 h 6"/>
                  <a:gd name="T2" fmla="*/ 6 w 8"/>
                  <a:gd name="T3" fmla="*/ 6 h 6"/>
                  <a:gd name="T4" fmla="*/ 2 w 8"/>
                  <a:gd name="T5" fmla="*/ 6 h 6"/>
                  <a:gd name="T6" fmla="*/ 0 w 8"/>
                  <a:gd name="T7" fmla="*/ 4 h 6"/>
                  <a:gd name="T8" fmla="*/ 2 w 8"/>
                  <a:gd name="T9" fmla="*/ 2 h 6"/>
                  <a:gd name="T10" fmla="*/ 4 w 8"/>
                  <a:gd name="T11" fmla="*/ 0 h 6"/>
                  <a:gd name="T12" fmla="*/ 6 w 8"/>
                  <a:gd name="T13" fmla="*/ 0 h 6"/>
                  <a:gd name="T14" fmla="*/ 8 w 8"/>
                  <a:gd name="T15" fmla="*/ 0 h 6"/>
                  <a:gd name="T16" fmla="*/ 8 w 8"/>
                  <a:gd name="T17" fmla="*/ 2 h 6"/>
                  <a:gd name="T18" fmla="*/ 8 w 8"/>
                  <a:gd name="T19" fmla="*/ 4 h 6"/>
                  <a:gd name="T20" fmla="*/ 8 w 8"/>
                  <a:gd name="T21" fmla="*/ 4 h 6"/>
                  <a:gd name="T22" fmla="*/ 8 w 8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lnTo>
                      <a:pt x="6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CCEBC5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6" name="Freeform 91"/>
              <p:cNvSpPr>
                <a:spLocks/>
              </p:cNvSpPr>
              <p:nvPr/>
            </p:nvSpPr>
            <p:spPr bwMode="auto">
              <a:xfrm>
                <a:off x="3631" y="3773"/>
                <a:ext cx="14" cy="10"/>
              </a:xfrm>
              <a:custGeom>
                <a:avLst/>
                <a:gdLst>
                  <a:gd name="T0" fmla="*/ 10 w 14"/>
                  <a:gd name="T1" fmla="*/ 10 h 10"/>
                  <a:gd name="T2" fmla="*/ 8 w 14"/>
                  <a:gd name="T3" fmla="*/ 8 h 10"/>
                  <a:gd name="T4" fmla="*/ 6 w 14"/>
                  <a:gd name="T5" fmla="*/ 6 h 10"/>
                  <a:gd name="T6" fmla="*/ 4 w 14"/>
                  <a:gd name="T7" fmla="*/ 4 h 10"/>
                  <a:gd name="T8" fmla="*/ 4 w 14"/>
                  <a:gd name="T9" fmla="*/ 4 h 10"/>
                  <a:gd name="T10" fmla="*/ 0 w 14"/>
                  <a:gd name="T11" fmla="*/ 2 h 10"/>
                  <a:gd name="T12" fmla="*/ 0 w 14"/>
                  <a:gd name="T13" fmla="*/ 0 h 10"/>
                  <a:gd name="T14" fmla="*/ 2 w 14"/>
                  <a:gd name="T15" fmla="*/ 0 h 10"/>
                  <a:gd name="T16" fmla="*/ 4 w 14"/>
                  <a:gd name="T17" fmla="*/ 0 h 10"/>
                  <a:gd name="T18" fmla="*/ 6 w 14"/>
                  <a:gd name="T19" fmla="*/ 0 h 10"/>
                  <a:gd name="T20" fmla="*/ 10 w 14"/>
                  <a:gd name="T21" fmla="*/ 2 h 10"/>
                  <a:gd name="T22" fmla="*/ 12 w 14"/>
                  <a:gd name="T23" fmla="*/ 6 h 10"/>
                  <a:gd name="T24" fmla="*/ 14 w 14"/>
                  <a:gd name="T25" fmla="*/ 10 h 10"/>
                  <a:gd name="T26" fmla="*/ 12 w 14"/>
                  <a:gd name="T27" fmla="*/ 10 h 10"/>
                  <a:gd name="T28" fmla="*/ 10 w 14"/>
                  <a:gd name="T29" fmla="*/ 10 h 10"/>
                  <a:gd name="T30" fmla="*/ 10 w 14"/>
                  <a:gd name="T31" fmla="*/ 10 h 10"/>
                  <a:gd name="T32" fmla="*/ 10 w 14"/>
                  <a:gd name="T33" fmla="*/ 10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4" h="10">
                    <a:moveTo>
                      <a:pt x="10" y="10"/>
                    </a:moveTo>
                    <a:lnTo>
                      <a:pt x="8" y="8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0" y="2"/>
                    </a:lnTo>
                    <a:lnTo>
                      <a:pt x="12" y="6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10" y="10"/>
                    </a:lnTo>
                    <a:close/>
                  </a:path>
                </a:pathLst>
              </a:custGeom>
              <a:solidFill>
                <a:srgbClr val="CCEBC5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7" name="Freeform 92"/>
              <p:cNvSpPr>
                <a:spLocks/>
              </p:cNvSpPr>
              <p:nvPr/>
            </p:nvSpPr>
            <p:spPr bwMode="auto">
              <a:xfrm>
                <a:off x="3531" y="3809"/>
                <a:ext cx="140" cy="26"/>
              </a:xfrm>
              <a:custGeom>
                <a:avLst/>
                <a:gdLst>
                  <a:gd name="T0" fmla="*/ 60 w 140"/>
                  <a:gd name="T1" fmla="*/ 10 h 26"/>
                  <a:gd name="T2" fmla="*/ 64 w 140"/>
                  <a:gd name="T3" fmla="*/ 12 h 26"/>
                  <a:gd name="T4" fmla="*/ 70 w 140"/>
                  <a:gd name="T5" fmla="*/ 12 h 26"/>
                  <a:gd name="T6" fmla="*/ 74 w 140"/>
                  <a:gd name="T7" fmla="*/ 14 h 26"/>
                  <a:gd name="T8" fmla="*/ 78 w 140"/>
                  <a:gd name="T9" fmla="*/ 14 h 26"/>
                  <a:gd name="T10" fmla="*/ 84 w 140"/>
                  <a:gd name="T11" fmla="*/ 16 h 26"/>
                  <a:gd name="T12" fmla="*/ 106 w 140"/>
                  <a:gd name="T13" fmla="*/ 20 h 26"/>
                  <a:gd name="T14" fmla="*/ 114 w 140"/>
                  <a:gd name="T15" fmla="*/ 20 h 26"/>
                  <a:gd name="T16" fmla="*/ 128 w 140"/>
                  <a:gd name="T17" fmla="*/ 20 h 26"/>
                  <a:gd name="T18" fmla="*/ 134 w 140"/>
                  <a:gd name="T19" fmla="*/ 20 h 26"/>
                  <a:gd name="T20" fmla="*/ 136 w 140"/>
                  <a:gd name="T21" fmla="*/ 18 h 26"/>
                  <a:gd name="T22" fmla="*/ 140 w 140"/>
                  <a:gd name="T23" fmla="*/ 18 h 26"/>
                  <a:gd name="T24" fmla="*/ 140 w 140"/>
                  <a:gd name="T25" fmla="*/ 18 h 26"/>
                  <a:gd name="T26" fmla="*/ 140 w 140"/>
                  <a:gd name="T27" fmla="*/ 22 h 26"/>
                  <a:gd name="T28" fmla="*/ 138 w 140"/>
                  <a:gd name="T29" fmla="*/ 24 h 26"/>
                  <a:gd name="T30" fmla="*/ 138 w 140"/>
                  <a:gd name="T31" fmla="*/ 24 h 26"/>
                  <a:gd name="T32" fmla="*/ 134 w 140"/>
                  <a:gd name="T33" fmla="*/ 26 h 26"/>
                  <a:gd name="T34" fmla="*/ 132 w 140"/>
                  <a:gd name="T35" fmla="*/ 26 h 26"/>
                  <a:gd name="T36" fmla="*/ 104 w 140"/>
                  <a:gd name="T37" fmla="*/ 24 h 26"/>
                  <a:gd name="T38" fmla="*/ 84 w 140"/>
                  <a:gd name="T39" fmla="*/ 20 h 26"/>
                  <a:gd name="T40" fmla="*/ 76 w 140"/>
                  <a:gd name="T41" fmla="*/ 20 h 26"/>
                  <a:gd name="T42" fmla="*/ 62 w 140"/>
                  <a:gd name="T43" fmla="*/ 16 h 26"/>
                  <a:gd name="T44" fmla="*/ 44 w 140"/>
                  <a:gd name="T45" fmla="*/ 10 h 26"/>
                  <a:gd name="T46" fmla="*/ 32 w 140"/>
                  <a:gd name="T47" fmla="*/ 6 h 26"/>
                  <a:gd name="T48" fmla="*/ 26 w 140"/>
                  <a:gd name="T49" fmla="*/ 6 h 26"/>
                  <a:gd name="T50" fmla="*/ 22 w 140"/>
                  <a:gd name="T51" fmla="*/ 8 h 26"/>
                  <a:gd name="T52" fmla="*/ 18 w 140"/>
                  <a:gd name="T53" fmla="*/ 10 h 26"/>
                  <a:gd name="T54" fmla="*/ 8 w 140"/>
                  <a:gd name="T55" fmla="*/ 10 h 26"/>
                  <a:gd name="T56" fmla="*/ 6 w 140"/>
                  <a:gd name="T57" fmla="*/ 10 h 26"/>
                  <a:gd name="T58" fmla="*/ 0 w 140"/>
                  <a:gd name="T59" fmla="*/ 6 h 26"/>
                  <a:gd name="T60" fmla="*/ 0 w 140"/>
                  <a:gd name="T61" fmla="*/ 4 h 26"/>
                  <a:gd name="T62" fmla="*/ 0 w 140"/>
                  <a:gd name="T63" fmla="*/ 4 h 26"/>
                  <a:gd name="T64" fmla="*/ 6 w 140"/>
                  <a:gd name="T65" fmla="*/ 4 h 26"/>
                  <a:gd name="T66" fmla="*/ 18 w 140"/>
                  <a:gd name="T67" fmla="*/ 4 h 26"/>
                  <a:gd name="T68" fmla="*/ 32 w 140"/>
                  <a:gd name="T69" fmla="*/ 0 h 26"/>
                  <a:gd name="T70" fmla="*/ 40 w 140"/>
                  <a:gd name="T71" fmla="*/ 4 h 26"/>
                  <a:gd name="T72" fmla="*/ 46 w 140"/>
                  <a:gd name="T73" fmla="*/ 6 h 26"/>
                  <a:gd name="T74" fmla="*/ 52 w 140"/>
                  <a:gd name="T75" fmla="*/ 6 h 26"/>
                  <a:gd name="T76" fmla="*/ 60 w 140"/>
                  <a:gd name="T77" fmla="*/ 10 h 26"/>
                  <a:gd name="T78" fmla="*/ 60 w 140"/>
                  <a:gd name="T79" fmla="*/ 10 h 26"/>
                  <a:gd name="T80" fmla="*/ 60 w 140"/>
                  <a:gd name="T81" fmla="*/ 10 h 2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0" h="26">
                    <a:moveTo>
                      <a:pt x="60" y="10"/>
                    </a:moveTo>
                    <a:lnTo>
                      <a:pt x="64" y="12"/>
                    </a:lnTo>
                    <a:lnTo>
                      <a:pt x="70" y="12"/>
                    </a:lnTo>
                    <a:lnTo>
                      <a:pt x="74" y="14"/>
                    </a:lnTo>
                    <a:lnTo>
                      <a:pt x="78" y="14"/>
                    </a:lnTo>
                    <a:lnTo>
                      <a:pt x="84" y="16"/>
                    </a:lnTo>
                    <a:lnTo>
                      <a:pt x="106" y="20"/>
                    </a:lnTo>
                    <a:lnTo>
                      <a:pt x="114" y="20"/>
                    </a:lnTo>
                    <a:lnTo>
                      <a:pt x="128" y="20"/>
                    </a:lnTo>
                    <a:lnTo>
                      <a:pt x="134" y="20"/>
                    </a:lnTo>
                    <a:lnTo>
                      <a:pt x="136" y="18"/>
                    </a:lnTo>
                    <a:lnTo>
                      <a:pt x="140" y="18"/>
                    </a:lnTo>
                    <a:lnTo>
                      <a:pt x="140" y="22"/>
                    </a:lnTo>
                    <a:lnTo>
                      <a:pt x="138" y="24"/>
                    </a:lnTo>
                    <a:lnTo>
                      <a:pt x="134" y="26"/>
                    </a:lnTo>
                    <a:lnTo>
                      <a:pt x="132" y="26"/>
                    </a:lnTo>
                    <a:lnTo>
                      <a:pt x="104" y="24"/>
                    </a:lnTo>
                    <a:lnTo>
                      <a:pt x="84" y="20"/>
                    </a:lnTo>
                    <a:lnTo>
                      <a:pt x="76" y="20"/>
                    </a:lnTo>
                    <a:lnTo>
                      <a:pt x="62" y="16"/>
                    </a:lnTo>
                    <a:lnTo>
                      <a:pt x="44" y="10"/>
                    </a:lnTo>
                    <a:lnTo>
                      <a:pt x="32" y="6"/>
                    </a:lnTo>
                    <a:lnTo>
                      <a:pt x="26" y="6"/>
                    </a:lnTo>
                    <a:lnTo>
                      <a:pt x="22" y="8"/>
                    </a:lnTo>
                    <a:lnTo>
                      <a:pt x="18" y="10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6" y="4"/>
                    </a:lnTo>
                    <a:lnTo>
                      <a:pt x="18" y="4"/>
                    </a:lnTo>
                    <a:lnTo>
                      <a:pt x="32" y="0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2" y="6"/>
                    </a:lnTo>
                    <a:lnTo>
                      <a:pt x="60" y="10"/>
                    </a:lnTo>
                    <a:close/>
                  </a:path>
                </a:pathLst>
              </a:custGeom>
              <a:solidFill>
                <a:srgbClr val="00B0F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8" name="Freeform 93"/>
              <p:cNvSpPr>
                <a:spLocks/>
              </p:cNvSpPr>
              <p:nvPr/>
            </p:nvSpPr>
            <p:spPr bwMode="auto">
              <a:xfrm>
                <a:off x="3302" y="3809"/>
                <a:ext cx="58" cy="46"/>
              </a:xfrm>
              <a:custGeom>
                <a:avLst/>
                <a:gdLst>
                  <a:gd name="T0" fmla="*/ 38 w 58"/>
                  <a:gd name="T1" fmla="*/ 22 h 46"/>
                  <a:gd name="T2" fmla="*/ 36 w 58"/>
                  <a:gd name="T3" fmla="*/ 20 h 46"/>
                  <a:gd name="T4" fmla="*/ 34 w 58"/>
                  <a:gd name="T5" fmla="*/ 20 h 46"/>
                  <a:gd name="T6" fmla="*/ 32 w 58"/>
                  <a:gd name="T7" fmla="*/ 20 h 46"/>
                  <a:gd name="T8" fmla="*/ 30 w 58"/>
                  <a:gd name="T9" fmla="*/ 22 h 46"/>
                  <a:gd name="T10" fmla="*/ 28 w 58"/>
                  <a:gd name="T11" fmla="*/ 22 h 46"/>
                  <a:gd name="T12" fmla="*/ 14 w 58"/>
                  <a:gd name="T13" fmla="*/ 18 h 46"/>
                  <a:gd name="T14" fmla="*/ 6 w 58"/>
                  <a:gd name="T15" fmla="*/ 18 h 46"/>
                  <a:gd name="T16" fmla="*/ 0 w 58"/>
                  <a:gd name="T17" fmla="*/ 16 h 46"/>
                  <a:gd name="T18" fmla="*/ 0 w 58"/>
                  <a:gd name="T19" fmla="*/ 14 h 46"/>
                  <a:gd name="T20" fmla="*/ 0 w 58"/>
                  <a:gd name="T21" fmla="*/ 14 h 46"/>
                  <a:gd name="T22" fmla="*/ 4 w 58"/>
                  <a:gd name="T23" fmla="*/ 12 h 46"/>
                  <a:gd name="T24" fmla="*/ 8 w 58"/>
                  <a:gd name="T25" fmla="*/ 12 h 46"/>
                  <a:gd name="T26" fmla="*/ 12 w 58"/>
                  <a:gd name="T27" fmla="*/ 14 h 46"/>
                  <a:gd name="T28" fmla="*/ 22 w 58"/>
                  <a:gd name="T29" fmla="*/ 14 h 46"/>
                  <a:gd name="T30" fmla="*/ 30 w 58"/>
                  <a:gd name="T31" fmla="*/ 16 h 46"/>
                  <a:gd name="T32" fmla="*/ 36 w 58"/>
                  <a:gd name="T33" fmla="*/ 14 h 46"/>
                  <a:gd name="T34" fmla="*/ 40 w 58"/>
                  <a:gd name="T35" fmla="*/ 12 h 46"/>
                  <a:gd name="T36" fmla="*/ 42 w 58"/>
                  <a:gd name="T37" fmla="*/ 14 h 46"/>
                  <a:gd name="T38" fmla="*/ 46 w 58"/>
                  <a:gd name="T39" fmla="*/ 14 h 46"/>
                  <a:gd name="T40" fmla="*/ 48 w 58"/>
                  <a:gd name="T41" fmla="*/ 14 h 46"/>
                  <a:gd name="T42" fmla="*/ 50 w 58"/>
                  <a:gd name="T43" fmla="*/ 14 h 46"/>
                  <a:gd name="T44" fmla="*/ 50 w 58"/>
                  <a:gd name="T45" fmla="*/ 6 h 46"/>
                  <a:gd name="T46" fmla="*/ 52 w 58"/>
                  <a:gd name="T47" fmla="*/ 6 h 46"/>
                  <a:gd name="T48" fmla="*/ 54 w 58"/>
                  <a:gd name="T49" fmla="*/ 2 h 46"/>
                  <a:gd name="T50" fmla="*/ 56 w 58"/>
                  <a:gd name="T51" fmla="*/ 0 h 46"/>
                  <a:gd name="T52" fmla="*/ 58 w 58"/>
                  <a:gd name="T53" fmla="*/ 2 h 46"/>
                  <a:gd name="T54" fmla="*/ 56 w 58"/>
                  <a:gd name="T55" fmla="*/ 4 h 46"/>
                  <a:gd name="T56" fmla="*/ 54 w 58"/>
                  <a:gd name="T57" fmla="*/ 12 h 46"/>
                  <a:gd name="T58" fmla="*/ 52 w 58"/>
                  <a:gd name="T59" fmla="*/ 16 h 46"/>
                  <a:gd name="T60" fmla="*/ 50 w 58"/>
                  <a:gd name="T61" fmla="*/ 20 h 46"/>
                  <a:gd name="T62" fmla="*/ 44 w 58"/>
                  <a:gd name="T63" fmla="*/ 32 h 46"/>
                  <a:gd name="T64" fmla="*/ 38 w 58"/>
                  <a:gd name="T65" fmla="*/ 38 h 46"/>
                  <a:gd name="T66" fmla="*/ 36 w 58"/>
                  <a:gd name="T67" fmla="*/ 44 h 46"/>
                  <a:gd name="T68" fmla="*/ 34 w 58"/>
                  <a:gd name="T69" fmla="*/ 46 h 46"/>
                  <a:gd name="T70" fmla="*/ 32 w 58"/>
                  <a:gd name="T71" fmla="*/ 46 h 46"/>
                  <a:gd name="T72" fmla="*/ 30 w 58"/>
                  <a:gd name="T73" fmla="*/ 46 h 46"/>
                  <a:gd name="T74" fmla="*/ 32 w 58"/>
                  <a:gd name="T75" fmla="*/ 42 h 46"/>
                  <a:gd name="T76" fmla="*/ 34 w 58"/>
                  <a:gd name="T77" fmla="*/ 38 h 46"/>
                  <a:gd name="T78" fmla="*/ 38 w 58"/>
                  <a:gd name="T79" fmla="*/ 30 h 46"/>
                  <a:gd name="T80" fmla="*/ 36 w 58"/>
                  <a:gd name="T81" fmla="*/ 30 h 46"/>
                  <a:gd name="T82" fmla="*/ 34 w 58"/>
                  <a:gd name="T83" fmla="*/ 30 h 46"/>
                  <a:gd name="T84" fmla="*/ 30 w 58"/>
                  <a:gd name="T85" fmla="*/ 30 h 46"/>
                  <a:gd name="T86" fmla="*/ 26 w 58"/>
                  <a:gd name="T87" fmla="*/ 30 h 46"/>
                  <a:gd name="T88" fmla="*/ 28 w 58"/>
                  <a:gd name="T89" fmla="*/ 26 h 46"/>
                  <a:gd name="T90" fmla="*/ 28 w 58"/>
                  <a:gd name="T91" fmla="*/ 24 h 46"/>
                  <a:gd name="T92" fmla="*/ 32 w 58"/>
                  <a:gd name="T93" fmla="*/ 24 h 46"/>
                  <a:gd name="T94" fmla="*/ 36 w 58"/>
                  <a:gd name="T95" fmla="*/ 24 h 46"/>
                  <a:gd name="T96" fmla="*/ 38 w 58"/>
                  <a:gd name="T97" fmla="*/ 22 h 46"/>
                  <a:gd name="T98" fmla="*/ 38 w 58"/>
                  <a:gd name="T99" fmla="*/ 22 h 46"/>
                  <a:gd name="T100" fmla="*/ 38 w 58"/>
                  <a:gd name="T101" fmla="*/ 22 h 4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" h="46">
                    <a:moveTo>
                      <a:pt x="38" y="22"/>
                    </a:moveTo>
                    <a:lnTo>
                      <a:pt x="36" y="20"/>
                    </a:lnTo>
                    <a:lnTo>
                      <a:pt x="34" y="20"/>
                    </a:lnTo>
                    <a:lnTo>
                      <a:pt x="32" y="20"/>
                    </a:lnTo>
                    <a:lnTo>
                      <a:pt x="30" y="22"/>
                    </a:lnTo>
                    <a:lnTo>
                      <a:pt x="28" y="22"/>
                    </a:lnTo>
                    <a:lnTo>
                      <a:pt x="14" y="18"/>
                    </a:lnTo>
                    <a:lnTo>
                      <a:pt x="6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12" y="14"/>
                    </a:lnTo>
                    <a:lnTo>
                      <a:pt x="22" y="14"/>
                    </a:lnTo>
                    <a:lnTo>
                      <a:pt x="30" y="16"/>
                    </a:lnTo>
                    <a:lnTo>
                      <a:pt x="36" y="14"/>
                    </a:lnTo>
                    <a:lnTo>
                      <a:pt x="40" y="12"/>
                    </a:lnTo>
                    <a:lnTo>
                      <a:pt x="42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6"/>
                    </a:lnTo>
                    <a:lnTo>
                      <a:pt x="52" y="6"/>
                    </a:lnTo>
                    <a:lnTo>
                      <a:pt x="54" y="2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56" y="4"/>
                    </a:lnTo>
                    <a:lnTo>
                      <a:pt x="54" y="12"/>
                    </a:lnTo>
                    <a:lnTo>
                      <a:pt x="52" y="16"/>
                    </a:lnTo>
                    <a:lnTo>
                      <a:pt x="50" y="20"/>
                    </a:lnTo>
                    <a:lnTo>
                      <a:pt x="44" y="32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32" y="42"/>
                    </a:lnTo>
                    <a:lnTo>
                      <a:pt x="34" y="38"/>
                    </a:lnTo>
                    <a:lnTo>
                      <a:pt x="38" y="30"/>
                    </a:lnTo>
                    <a:lnTo>
                      <a:pt x="36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6" y="30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32" y="24"/>
                    </a:lnTo>
                    <a:lnTo>
                      <a:pt x="36" y="24"/>
                    </a:lnTo>
                    <a:lnTo>
                      <a:pt x="38" y="22"/>
                    </a:lnTo>
                    <a:close/>
                  </a:path>
                </a:pathLst>
              </a:custGeom>
              <a:solidFill>
                <a:srgbClr val="00B0F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89" name="Freeform 94"/>
              <p:cNvSpPr>
                <a:spLocks/>
              </p:cNvSpPr>
              <p:nvPr/>
            </p:nvSpPr>
            <p:spPr bwMode="auto">
              <a:xfrm>
                <a:off x="3455" y="3815"/>
                <a:ext cx="16" cy="10"/>
              </a:xfrm>
              <a:custGeom>
                <a:avLst/>
                <a:gdLst>
                  <a:gd name="T0" fmla="*/ 4 w 16"/>
                  <a:gd name="T1" fmla="*/ 4 h 10"/>
                  <a:gd name="T2" fmla="*/ 4 w 16"/>
                  <a:gd name="T3" fmla="*/ 2 h 10"/>
                  <a:gd name="T4" fmla="*/ 4 w 16"/>
                  <a:gd name="T5" fmla="*/ 2 h 10"/>
                  <a:gd name="T6" fmla="*/ 4 w 16"/>
                  <a:gd name="T7" fmla="*/ 0 h 10"/>
                  <a:gd name="T8" fmla="*/ 6 w 16"/>
                  <a:gd name="T9" fmla="*/ 0 h 10"/>
                  <a:gd name="T10" fmla="*/ 14 w 16"/>
                  <a:gd name="T11" fmla="*/ 0 h 10"/>
                  <a:gd name="T12" fmla="*/ 16 w 16"/>
                  <a:gd name="T13" fmla="*/ 2 h 10"/>
                  <a:gd name="T14" fmla="*/ 16 w 16"/>
                  <a:gd name="T15" fmla="*/ 2 h 10"/>
                  <a:gd name="T16" fmla="*/ 16 w 16"/>
                  <a:gd name="T17" fmla="*/ 4 h 10"/>
                  <a:gd name="T18" fmla="*/ 16 w 16"/>
                  <a:gd name="T19" fmla="*/ 6 h 10"/>
                  <a:gd name="T20" fmla="*/ 12 w 16"/>
                  <a:gd name="T21" fmla="*/ 8 h 10"/>
                  <a:gd name="T22" fmla="*/ 10 w 16"/>
                  <a:gd name="T23" fmla="*/ 8 h 10"/>
                  <a:gd name="T24" fmla="*/ 6 w 16"/>
                  <a:gd name="T25" fmla="*/ 10 h 10"/>
                  <a:gd name="T26" fmla="*/ 2 w 16"/>
                  <a:gd name="T27" fmla="*/ 10 h 10"/>
                  <a:gd name="T28" fmla="*/ 0 w 16"/>
                  <a:gd name="T29" fmla="*/ 10 h 10"/>
                  <a:gd name="T30" fmla="*/ 0 w 16"/>
                  <a:gd name="T31" fmla="*/ 10 h 10"/>
                  <a:gd name="T32" fmla="*/ 0 w 16"/>
                  <a:gd name="T33" fmla="*/ 8 h 10"/>
                  <a:gd name="T34" fmla="*/ 2 w 16"/>
                  <a:gd name="T35" fmla="*/ 6 h 10"/>
                  <a:gd name="T36" fmla="*/ 4 w 16"/>
                  <a:gd name="T37" fmla="*/ 4 h 10"/>
                  <a:gd name="T38" fmla="*/ 4 w 16"/>
                  <a:gd name="T39" fmla="*/ 4 h 10"/>
                  <a:gd name="T40" fmla="*/ 4 w 16"/>
                  <a:gd name="T41" fmla="*/ 4 h 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" h="10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6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B0F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0" name="Freeform 95"/>
              <p:cNvSpPr>
                <a:spLocks/>
              </p:cNvSpPr>
              <p:nvPr/>
            </p:nvSpPr>
            <p:spPr bwMode="auto">
              <a:xfrm>
                <a:off x="3404" y="3835"/>
                <a:ext cx="29" cy="8"/>
              </a:xfrm>
              <a:custGeom>
                <a:avLst/>
                <a:gdLst>
                  <a:gd name="T0" fmla="*/ 19 w 29"/>
                  <a:gd name="T1" fmla="*/ 6 h 8"/>
                  <a:gd name="T2" fmla="*/ 13 w 29"/>
                  <a:gd name="T3" fmla="*/ 8 h 8"/>
                  <a:gd name="T4" fmla="*/ 7 w 29"/>
                  <a:gd name="T5" fmla="*/ 8 h 8"/>
                  <a:gd name="T6" fmla="*/ 5 w 29"/>
                  <a:gd name="T7" fmla="*/ 8 h 8"/>
                  <a:gd name="T8" fmla="*/ 2 w 29"/>
                  <a:gd name="T9" fmla="*/ 8 h 8"/>
                  <a:gd name="T10" fmla="*/ 0 w 29"/>
                  <a:gd name="T11" fmla="*/ 6 h 8"/>
                  <a:gd name="T12" fmla="*/ 0 w 29"/>
                  <a:gd name="T13" fmla="*/ 4 h 8"/>
                  <a:gd name="T14" fmla="*/ 0 w 29"/>
                  <a:gd name="T15" fmla="*/ 2 h 8"/>
                  <a:gd name="T16" fmla="*/ 2 w 29"/>
                  <a:gd name="T17" fmla="*/ 2 h 8"/>
                  <a:gd name="T18" fmla="*/ 3 w 29"/>
                  <a:gd name="T19" fmla="*/ 2 h 8"/>
                  <a:gd name="T20" fmla="*/ 5 w 29"/>
                  <a:gd name="T21" fmla="*/ 4 h 8"/>
                  <a:gd name="T22" fmla="*/ 9 w 29"/>
                  <a:gd name="T23" fmla="*/ 4 h 8"/>
                  <a:gd name="T24" fmla="*/ 19 w 29"/>
                  <a:gd name="T25" fmla="*/ 2 h 8"/>
                  <a:gd name="T26" fmla="*/ 23 w 29"/>
                  <a:gd name="T27" fmla="*/ 0 h 8"/>
                  <a:gd name="T28" fmla="*/ 27 w 29"/>
                  <a:gd name="T29" fmla="*/ 0 h 8"/>
                  <a:gd name="T30" fmla="*/ 29 w 29"/>
                  <a:gd name="T31" fmla="*/ 0 h 8"/>
                  <a:gd name="T32" fmla="*/ 29 w 29"/>
                  <a:gd name="T33" fmla="*/ 2 h 8"/>
                  <a:gd name="T34" fmla="*/ 29 w 29"/>
                  <a:gd name="T35" fmla="*/ 2 h 8"/>
                  <a:gd name="T36" fmla="*/ 19 w 29"/>
                  <a:gd name="T37" fmla="*/ 6 h 8"/>
                  <a:gd name="T38" fmla="*/ 19 w 29"/>
                  <a:gd name="T39" fmla="*/ 6 h 8"/>
                  <a:gd name="T40" fmla="*/ 19 w 29"/>
                  <a:gd name="T41" fmla="*/ 6 h 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9" h="8">
                    <a:moveTo>
                      <a:pt x="19" y="6"/>
                    </a:moveTo>
                    <a:lnTo>
                      <a:pt x="13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9" y="2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29" y="2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00B0F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1" name="Freeform 96"/>
              <p:cNvSpPr>
                <a:spLocks/>
              </p:cNvSpPr>
              <p:nvPr/>
            </p:nvSpPr>
            <p:spPr bwMode="auto">
              <a:xfrm>
                <a:off x="3689" y="3835"/>
                <a:ext cx="62" cy="12"/>
              </a:xfrm>
              <a:custGeom>
                <a:avLst/>
                <a:gdLst>
                  <a:gd name="T0" fmla="*/ 22 w 62"/>
                  <a:gd name="T1" fmla="*/ 8 h 12"/>
                  <a:gd name="T2" fmla="*/ 24 w 62"/>
                  <a:gd name="T3" fmla="*/ 6 h 12"/>
                  <a:gd name="T4" fmla="*/ 28 w 62"/>
                  <a:gd name="T5" fmla="*/ 6 h 12"/>
                  <a:gd name="T6" fmla="*/ 42 w 62"/>
                  <a:gd name="T7" fmla="*/ 4 h 12"/>
                  <a:gd name="T8" fmla="*/ 48 w 62"/>
                  <a:gd name="T9" fmla="*/ 2 h 12"/>
                  <a:gd name="T10" fmla="*/ 50 w 62"/>
                  <a:gd name="T11" fmla="*/ 4 h 12"/>
                  <a:gd name="T12" fmla="*/ 52 w 62"/>
                  <a:gd name="T13" fmla="*/ 4 h 12"/>
                  <a:gd name="T14" fmla="*/ 56 w 62"/>
                  <a:gd name="T15" fmla="*/ 4 h 12"/>
                  <a:gd name="T16" fmla="*/ 60 w 62"/>
                  <a:gd name="T17" fmla="*/ 6 h 12"/>
                  <a:gd name="T18" fmla="*/ 62 w 62"/>
                  <a:gd name="T19" fmla="*/ 8 h 12"/>
                  <a:gd name="T20" fmla="*/ 58 w 62"/>
                  <a:gd name="T21" fmla="*/ 8 h 12"/>
                  <a:gd name="T22" fmla="*/ 56 w 62"/>
                  <a:gd name="T23" fmla="*/ 8 h 12"/>
                  <a:gd name="T24" fmla="*/ 54 w 62"/>
                  <a:gd name="T25" fmla="*/ 10 h 12"/>
                  <a:gd name="T26" fmla="*/ 42 w 62"/>
                  <a:gd name="T27" fmla="*/ 10 h 12"/>
                  <a:gd name="T28" fmla="*/ 38 w 62"/>
                  <a:gd name="T29" fmla="*/ 12 h 12"/>
                  <a:gd name="T30" fmla="*/ 28 w 62"/>
                  <a:gd name="T31" fmla="*/ 12 h 12"/>
                  <a:gd name="T32" fmla="*/ 18 w 62"/>
                  <a:gd name="T33" fmla="*/ 12 h 12"/>
                  <a:gd name="T34" fmla="*/ 4 w 62"/>
                  <a:gd name="T35" fmla="*/ 6 h 12"/>
                  <a:gd name="T36" fmla="*/ 0 w 62"/>
                  <a:gd name="T37" fmla="*/ 4 h 12"/>
                  <a:gd name="T38" fmla="*/ 0 w 62"/>
                  <a:gd name="T39" fmla="*/ 4 h 12"/>
                  <a:gd name="T40" fmla="*/ 0 w 62"/>
                  <a:gd name="T41" fmla="*/ 2 h 12"/>
                  <a:gd name="T42" fmla="*/ 2 w 62"/>
                  <a:gd name="T43" fmla="*/ 0 h 12"/>
                  <a:gd name="T44" fmla="*/ 4 w 62"/>
                  <a:gd name="T45" fmla="*/ 2 h 12"/>
                  <a:gd name="T46" fmla="*/ 8 w 62"/>
                  <a:gd name="T47" fmla="*/ 2 h 12"/>
                  <a:gd name="T48" fmla="*/ 10 w 62"/>
                  <a:gd name="T49" fmla="*/ 4 h 12"/>
                  <a:gd name="T50" fmla="*/ 16 w 62"/>
                  <a:gd name="T51" fmla="*/ 6 h 12"/>
                  <a:gd name="T52" fmla="*/ 22 w 62"/>
                  <a:gd name="T53" fmla="*/ 8 h 12"/>
                  <a:gd name="T54" fmla="*/ 22 w 62"/>
                  <a:gd name="T55" fmla="*/ 8 h 1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62" h="12">
                    <a:moveTo>
                      <a:pt x="22" y="8"/>
                    </a:moveTo>
                    <a:lnTo>
                      <a:pt x="24" y="6"/>
                    </a:lnTo>
                    <a:lnTo>
                      <a:pt x="28" y="6"/>
                    </a:lnTo>
                    <a:lnTo>
                      <a:pt x="42" y="4"/>
                    </a:lnTo>
                    <a:lnTo>
                      <a:pt x="48" y="2"/>
                    </a:lnTo>
                    <a:lnTo>
                      <a:pt x="50" y="4"/>
                    </a:lnTo>
                    <a:lnTo>
                      <a:pt x="52" y="4"/>
                    </a:lnTo>
                    <a:lnTo>
                      <a:pt x="56" y="4"/>
                    </a:lnTo>
                    <a:lnTo>
                      <a:pt x="60" y="6"/>
                    </a:lnTo>
                    <a:lnTo>
                      <a:pt x="62" y="8"/>
                    </a:lnTo>
                    <a:lnTo>
                      <a:pt x="58" y="8"/>
                    </a:lnTo>
                    <a:lnTo>
                      <a:pt x="56" y="8"/>
                    </a:lnTo>
                    <a:lnTo>
                      <a:pt x="54" y="10"/>
                    </a:lnTo>
                    <a:lnTo>
                      <a:pt x="42" y="10"/>
                    </a:lnTo>
                    <a:lnTo>
                      <a:pt x="38" y="12"/>
                    </a:lnTo>
                    <a:lnTo>
                      <a:pt x="28" y="12"/>
                    </a:lnTo>
                    <a:lnTo>
                      <a:pt x="18" y="12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6" y="6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B0F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2" name="Freeform 23"/>
              <p:cNvSpPr>
                <a:spLocks/>
              </p:cNvSpPr>
              <p:nvPr/>
            </p:nvSpPr>
            <p:spPr bwMode="auto">
              <a:xfrm>
                <a:off x="2848" y="1020"/>
                <a:ext cx="248" cy="232"/>
              </a:xfrm>
              <a:custGeom>
                <a:avLst/>
                <a:gdLst>
                  <a:gd name="T0" fmla="*/ 0 w 248"/>
                  <a:gd name="T1" fmla="*/ 20 h 232"/>
                  <a:gd name="T2" fmla="*/ 122 w 248"/>
                  <a:gd name="T3" fmla="*/ 20 h 232"/>
                  <a:gd name="T4" fmla="*/ 124 w 248"/>
                  <a:gd name="T5" fmla="*/ 0 h 232"/>
                  <a:gd name="T6" fmla="*/ 248 w 248"/>
                  <a:gd name="T7" fmla="*/ 2 h 232"/>
                  <a:gd name="T8" fmla="*/ 248 w 248"/>
                  <a:gd name="T9" fmla="*/ 232 h 232"/>
                  <a:gd name="T10" fmla="*/ 94 w 248"/>
                  <a:gd name="T11" fmla="*/ 232 h 232"/>
                  <a:gd name="T12" fmla="*/ 94 w 248"/>
                  <a:gd name="T13" fmla="*/ 212 h 232"/>
                  <a:gd name="T14" fmla="*/ 2 w 248"/>
                  <a:gd name="T15" fmla="*/ 212 h 232"/>
                  <a:gd name="T16" fmla="*/ 2 w 248"/>
                  <a:gd name="T17" fmla="*/ 36 h 232"/>
                  <a:gd name="T18" fmla="*/ 0 w 248"/>
                  <a:gd name="T19" fmla="*/ 34 h 232"/>
                  <a:gd name="T20" fmla="*/ 0 w 248"/>
                  <a:gd name="T21" fmla="*/ 20 h 232"/>
                  <a:gd name="T22" fmla="*/ 0 w 248"/>
                  <a:gd name="T23" fmla="*/ 20 h 232"/>
                  <a:gd name="T24" fmla="*/ 0 w 248"/>
                  <a:gd name="T25" fmla="*/ 20 h 2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48" h="232">
                    <a:moveTo>
                      <a:pt x="0" y="20"/>
                    </a:moveTo>
                    <a:lnTo>
                      <a:pt x="122" y="20"/>
                    </a:lnTo>
                    <a:lnTo>
                      <a:pt x="124" y="0"/>
                    </a:lnTo>
                    <a:lnTo>
                      <a:pt x="248" y="2"/>
                    </a:lnTo>
                    <a:lnTo>
                      <a:pt x="248" y="232"/>
                    </a:lnTo>
                    <a:lnTo>
                      <a:pt x="94" y="232"/>
                    </a:lnTo>
                    <a:lnTo>
                      <a:pt x="94" y="212"/>
                    </a:lnTo>
                    <a:lnTo>
                      <a:pt x="2" y="212"/>
                    </a:lnTo>
                    <a:lnTo>
                      <a:pt x="2" y="36"/>
                    </a:lnTo>
                    <a:lnTo>
                      <a:pt x="0" y="34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3" name="Freeform 31"/>
              <p:cNvSpPr>
                <a:spLocks/>
              </p:cNvSpPr>
              <p:nvPr/>
            </p:nvSpPr>
            <p:spPr bwMode="auto">
              <a:xfrm>
                <a:off x="2538" y="1292"/>
                <a:ext cx="208" cy="408"/>
              </a:xfrm>
              <a:custGeom>
                <a:avLst/>
                <a:gdLst>
                  <a:gd name="T0" fmla="*/ 150 w 208"/>
                  <a:gd name="T1" fmla="*/ 2 h 408"/>
                  <a:gd name="T2" fmla="*/ 160 w 208"/>
                  <a:gd name="T3" fmla="*/ 2 h 408"/>
                  <a:gd name="T4" fmla="*/ 164 w 208"/>
                  <a:gd name="T5" fmla="*/ 14 h 408"/>
                  <a:gd name="T6" fmla="*/ 156 w 208"/>
                  <a:gd name="T7" fmla="*/ 32 h 408"/>
                  <a:gd name="T8" fmla="*/ 118 w 208"/>
                  <a:gd name="T9" fmla="*/ 34 h 408"/>
                  <a:gd name="T10" fmla="*/ 92 w 208"/>
                  <a:gd name="T11" fmla="*/ 44 h 408"/>
                  <a:gd name="T12" fmla="*/ 82 w 208"/>
                  <a:gd name="T13" fmla="*/ 60 h 408"/>
                  <a:gd name="T14" fmla="*/ 90 w 208"/>
                  <a:gd name="T15" fmla="*/ 78 h 408"/>
                  <a:gd name="T16" fmla="*/ 108 w 208"/>
                  <a:gd name="T17" fmla="*/ 80 h 408"/>
                  <a:gd name="T18" fmla="*/ 118 w 208"/>
                  <a:gd name="T19" fmla="*/ 60 h 408"/>
                  <a:gd name="T20" fmla="*/ 126 w 208"/>
                  <a:gd name="T21" fmla="*/ 52 h 408"/>
                  <a:gd name="T22" fmla="*/ 136 w 208"/>
                  <a:gd name="T23" fmla="*/ 64 h 408"/>
                  <a:gd name="T24" fmla="*/ 186 w 208"/>
                  <a:gd name="T25" fmla="*/ 96 h 408"/>
                  <a:gd name="T26" fmla="*/ 194 w 208"/>
                  <a:gd name="T27" fmla="*/ 98 h 408"/>
                  <a:gd name="T28" fmla="*/ 198 w 208"/>
                  <a:gd name="T29" fmla="*/ 106 h 408"/>
                  <a:gd name="T30" fmla="*/ 204 w 208"/>
                  <a:gd name="T31" fmla="*/ 104 h 408"/>
                  <a:gd name="T32" fmla="*/ 204 w 208"/>
                  <a:gd name="T33" fmla="*/ 108 h 408"/>
                  <a:gd name="T34" fmla="*/ 206 w 208"/>
                  <a:gd name="T35" fmla="*/ 112 h 408"/>
                  <a:gd name="T36" fmla="*/ 202 w 208"/>
                  <a:gd name="T37" fmla="*/ 126 h 408"/>
                  <a:gd name="T38" fmla="*/ 204 w 208"/>
                  <a:gd name="T39" fmla="*/ 138 h 408"/>
                  <a:gd name="T40" fmla="*/ 200 w 208"/>
                  <a:gd name="T41" fmla="*/ 142 h 408"/>
                  <a:gd name="T42" fmla="*/ 194 w 208"/>
                  <a:gd name="T43" fmla="*/ 144 h 408"/>
                  <a:gd name="T44" fmla="*/ 190 w 208"/>
                  <a:gd name="T45" fmla="*/ 146 h 408"/>
                  <a:gd name="T46" fmla="*/ 208 w 208"/>
                  <a:gd name="T47" fmla="*/ 248 h 408"/>
                  <a:gd name="T48" fmla="*/ 186 w 208"/>
                  <a:gd name="T49" fmla="*/ 280 h 408"/>
                  <a:gd name="T50" fmla="*/ 164 w 208"/>
                  <a:gd name="T51" fmla="*/ 338 h 408"/>
                  <a:gd name="T52" fmla="*/ 76 w 208"/>
                  <a:gd name="T53" fmla="*/ 314 h 408"/>
                  <a:gd name="T54" fmla="*/ 84 w 208"/>
                  <a:gd name="T55" fmla="*/ 316 h 408"/>
                  <a:gd name="T56" fmla="*/ 96 w 208"/>
                  <a:gd name="T57" fmla="*/ 320 h 408"/>
                  <a:gd name="T58" fmla="*/ 102 w 208"/>
                  <a:gd name="T59" fmla="*/ 334 h 408"/>
                  <a:gd name="T60" fmla="*/ 96 w 208"/>
                  <a:gd name="T61" fmla="*/ 344 h 408"/>
                  <a:gd name="T62" fmla="*/ 100 w 208"/>
                  <a:gd name="T63" fmla="*/ 352 h 408"/>
                  <a:gd name="T64" fmla="*/ 98 w 208"/>
                  <a:gd name="T65" fmla="*/ 354 h 408"/>
                  <a:gd name="T66" fmla="*/ 92 w 208"/>
                  <a:gd name="T67" fmla="*/ 354 h 408"/>
                  <a:gd name="T68" fmla="*/ 86 w 208"/>
                  <a:gd name="T69" fmla="*/ 354 h 408"/>
                  <a:gd name="T70" fmla="*/ 88 w 208"/>
                  <a:gd name="T71" fmla="*/ 350 h 408"/>
                  <a:gd name="T72" fmla="*/ 80 w 208"/>
                  <a:gd name="T73" fmla="*/ 348 h 408"/>
                  <a:gd name="T74" fmla="*/ 80 w 208"/>
                  <a:gd name="T75" fmla="*/ 354 h 408"/>
                  <a:gd name="T76" fmla="*/ 76 w 208"/>
                  <a:gd name="T77" fmla="*/ 354 h 408"/>
                  <a:gd name="T78" fmla="*/ 72 w 208"/>
                  <a:gd name="T79" fmla="*/ 360 h 408"/>
                  <a:gd name="T80" fmla="*/ 66 w 208"/>
                  <a:gd name="T81" fmla="*/ 356 h 408"/>
                  <a:gd name="T82" fmla="*/ 56 w 208"/>
                  <a:gd name="T83" fmla="*/ 370 h 408"/>
                  <a:gd name="T84" fmla="*/ 52 w 208"/>
                  <a:gd name="T85" fmla="*/ 378 h 408"/>
                  <a:gd name="T86" fmla="*/ 46 w 208"/>
                  <a:gd name="T87" fmla="*/ 376 h 408"/>
                  <a:gd name="T88" fmla="*/ 46 w 208"/>
                  <a:gd name="T89" fmla="*/ 380 h 408"/>
                  <a:gd name="T90" fmla="*/ 48 w 208"/>
                  <a:gd name="T91" fmla="*/ 398 h 408"/>
                  <a:gd name="T92" fmla="*/ 46 w 208"/>
                  <a:gd name="T93" fmla="*/ 402 h 408"/>
                  <a:gd name="T94" fmla="*/ 38 w 208"/>
                  <a:gd name="T95" fmla="*/ 398 h 408"/>
                  <a:gd name="T96" fmla="*/ 24 w 208"/>
                  <a:gd name="T97" fmla="*/ 400 h 408"/>
                  <a:gd name="T98" fmla="*/ 0 w 208"/>
                  <a:gd name="T99" fmla="*/ 384 h 408"/>
                  <a:gd name="T100" fmla="*/ 0 w 208"/>
                  <a:gd name="T101" fmla="*/ 0 h 40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08" h="408">
                    <a:moveTo>
                      <a:pt x="0" y="0"/>
                    </a:moveTo>
                    <a:lnTo>
                      <a:pt x="150" y="2"/>
                    </a:lnTo>
                    <a:lnTo>
                      <a:pt x="152" y="2"/>
                    </a:lnTo>
                    <a:lnTo>
                      <a:pt x="160" y="2"/>
                    </a:lnTo>
                    <a:lnTo>
                      <a:pt x="160" y="8"/>
                    </a:lnTo>
                    <a:lnTo>
                      <a:pt x="164" y="14"/>
                    </a:lnTo>
                    <a:lnTo>
                      <a:pt x="164" y="24"/>
                    </a:lnTo>
                    <a:lnTo>
                      <a:pt x="156" y="32"/>
                    </a:lnTo>
                    <a:lnTo>
                      <a:pt x="144" y="36"/>
                    </a:lnTo>
                    <a:lnTo>
                      <a:pt x="118" y="34"/>
                    </a:lnTo>
                    <a:lnTo>
                      <a:pt x="104" y="38"/>
                    </a:lnTo>
                    <a:lnTo>
                      <a:pt x="92" y="44"/>
                    </a:lnTo>
                    <a:lnTo>
                      <a:pt x="84" y="52"/>
                    </a:lnTo>
                    <a:lnTo>
                      <a:pt x="82" y="60"/>
                    </a:lnTo>
                    <a:lnTo>
                      <a:pt x="84" y="70"/>
                    </a:lnTo>
                    <a:lnTo>
                      <a:pt x="90" y="78"/>
                    </a:lnTo>
                    <a:lnTo>
                      <a:pt x="102" y="82"/>
                    </a:lnTo>
                    <a:lnTo>
                      <a:pt x="108" y="80"/>
                    </a:lnTo>
                    <a:lnTo>
                      <a:pt x="114" y="72"/>
                    </a:lnTo>
                    <a:lnTo>
                      <a:pt x="118" y="60"/>
                    </a:lnTo>
                    <a:lnTo>
                      <a:pt x="120" y="54"/>
                    </a:lnTo>
                    <a:lnTo>
                      <a:pt x="126" y="52"/>
                    </a:lnTo>
                    <a:lnTo>
                      <a:pt x="130" y="56"/>
                    </a:lnTo>
                    <a:lnTo>
                      <a:pt x="136" y="64"/>
                    </a:lnTo>
                    <a:lnTo>
                      <a:pt x="186" y="64"/>
                    </a:lnTo>
                    <a:lnTo>
                      <a:pt x="186" y="96"/>
                    </a:lnTo>
                    <a:lnTo>
                      <a:pt x="192" y="96"/>
                    </a:lnTo>
                    <a:lnTo>
                      <a:pt x="194" y="98"/>
                    </a:lnTo>
                    <a:lnTo>
                      <a:pt x="196" y="102"/>
                    </a:lnTo>
                    <a:lnTo>
                      <a:pt x="198" y="106"/>
                    </a:lnTo>
                    <a:lnTo>
                      <a:pt x="202" y="106"/>
                    </a:lnTo>
                    <a:lnTo>
                      <a:pt x="204" y="104"/>
                    </a:lnTo>
                    <a:lnTo>
                      <a:pt x="204" y="106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6" y="112"/>
                    </a:lnTo>
                    <a:lnTo>
                      <a:pt x="206" y="118"/>
                    </a:lnTo>
                    <a:lnTo>
                      <a:pt x="202" y="126"/>
                    </a:lnTo>
                    <a:lnTo>
                      <a:pt x="202" y="130"/>
                    </a:lnTo>
                    <a:lnTo>
                      <a:pt x="204" y="138"/>
                    </a:lnTo>
                    <a:lnTo>
                      <a:pt x="202" y="144"/>
                    </a:lnTo>
                    <a:lnTo>
                      <a:pt x="200" y="142"/>
                    </a:lnTo>
                    <a:lnTo>
                      <a:pt x="196" y="144"/>
                    </a:lnTo>
                    <a:lnTo>
                      <a:pt x="194" y="144"/>
                    </a:lnTo>
                    <a:lnTo>
                      <a:pt x="192" y="144"/>
                    </a:lnTo>
                    <a:lnTo>
                      <a:pt x="190" y="146"/>
                    </a:lnTo>
                    <a:lnTo>
                      <a:pt x="206" y="146"/>
                    </a:lnTo>
                    <a:lnTo>
                      <a:pt x="208" y="248"/>
                    </a:lnTo>
                    <a:lnTo>
                      <a:pt x="186" y="250"/>
                    </a:lnTo>
                    <a:lnTo>
                      <a:pt x="186" y="280"/>
                    </a:lnTo>
                    <a:lnTo>
                      <a:pt x="164" y="280"/>
                    </a:lnTo>
                    <a:lnTo>
                      <a:pt x="164" y="338"/>
                    </a:lnTo>
                    <a:lnTo>
                      <a:pt x="78" y="310"/>
                    </a:lnTo>
                    <a:lnTo>
                      <a:pt x="76" y="314"/>
                    </a:lnTo>
                    <a:lnTo>
                      <a:pt x="78" y="318"/>
                    </a:lnTo>
                    <a:lnTo>
                      <a:pt x="84" y="316"/>
                    </a:lnTo>
                    <a:lnTo>
                      <a:pt x="90" y="316"/>
                    </a:lnTo>
                    <a:lnTo>
                      <a:pt x="96" y="320"/>
                    </a:lnTo>
                    <a:lnTo>
                      <a:pt x="100" y="326"/>
                    </a:lnTo>
                    <a:lnTo>
                      <a:pt x="102" y="334"/>
                    </a:lnTo>
                    <a:lnTo>
                      <a:pt x="100" y="340"/>
                    </a:lnTo>
                    <a:lnTo>
                      <a:pt x="96" y="344"/>
                    </a:lnTo>
                    <a:lnTo>
                      <a:pt x="96" y="348"/>
                    </a:lnTo>
                    <a:lnTo>
                      <a:pt x="100" y="352"/>
                    </a:lnTo>
                    <a:lnTo>
                      <a:pt x="100" y="354"/>
                    </a:lnTo>
                    <a:lnTo>
                      <a:pt x="98" y="354"/>
                    </a:lnTo>
                    <a:lnTo>
                      <a:pt x="92" y="354"/>
                    </a:lnTo>
                    <a:lnTo>
                      <a:pt x="90" y="354"/>
                    </a:lnTo>
                    <a:lnTo>
                      <a:pt x="86" y="354"/>
                    </a:lnTo>
                    <a:lnTo>
                      <a:pt x="88" y="352"/>
                    </a:lnTo>
                    <a:lnTo>
                      <a:pt x="88" y="350"/>
                    </a:lnTo>
                    <a:lnTo>
                      <a:pt x="84" y="348"/>
                    </a:lnTo>
                    <a:lnTo>
                      <a:pt x="80" y="348"/>
                    </a:lnTo>
                    <a:lnTo>
                      <a:pt x="80" y="352"/>
                    </a:lnTo>
                    <a:lnTo>
                      <a:pt x="80" y="354"/>
                    </a:lnTo>
                    <a:lnTo>
                      <a:pt x="78" y="354"/>
                    </a:lnTo>
                    <a:lnTo>
                      <a:pt x="76" y="354"/>
                    </a:lnTo>
                    <a:lnTo>
                      <a:pt x="74" y="356"/>
                    </a:lnTo>
                    <a:lnTo>
                      <a:pt x="72" y="360"/>
                    </a:lnTo>
                    <a:lnTo>
                      <a:pt x="70" y="356"/>
                    </a:lnTo>
                    <a:lnTo>
                      <a:pt x="66" y="356"/>
                    </a:lnTo>
                    <a:lnTo>
                      <a:pt x="58" y="364"/>
                    </a:lnTo>
                    <a:lnTo>
                      <a:pt x="56" y="370"/>
                    </a:lnTo>
                    <a:lnTo>
                      <a:pt x="54" y="376"/>
                    </a:lnTo>
                    <a:lnTo>
                      <a:pt x="52" y="378"/>
                    </a:lnTo>
                    <a:lnTo>
                      <a:pt x="50" y="376"/>
                    </a:lnTo>
                    <a:lnTo>
                      <a:pt x="46" y="376"/>
                    </a:lnTo>
                    <a:lnTo>
                      <a:pt x="46" y="378"/>
                    </a:lnTo>
                    <a:lnTo>
                      <a:pt x="46" y="380"/>
                    </a:lnTo>
                    <a:lnTo>
                      <a:pt x="50" y="386"/>
                    </a:lnTo>
                    <a:lnTo>
                      <a:pt x="48" y="398"/>
                    </a:lnTo>
                    <a:lnTo>
                      <a:pt x="50" y="400"/>
                    </a:lnTo>
                    <a:lnTo>
                      <a:pt x="46" y="402"/>
                    </a:lnTo>
                    <a:lnTo>
                      <a:pt x="44" y="400"/>
                    </a:lnTo>
                    <a:lnTo>
                      <a:pt x="38" y="398"/>
                    </a:lnTo>
                    <a:lnTo>
                      <a:pt x="26" y="400"/>
                    </a:lnTo>
                    <a:lnTo>
                      <a:pt x="24" y="400"/>
                    </a:lnTo>
                    <a:lnTo>
                      <a:pt x="24" y="408"/>
                    </a:lnTo>
                    <a:lnTo>
                      <a:pt x="0" y="3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4" name="Freeform 35"/>
              <p:cNvSpPr>
                <a:spLocks/>
              </p:cNvSpPr>
              <p:nvPr/>
            </p:nvSpPr>
            <p:spPr bwMode="auto">
              <a:xfrm>
                <a:off x="2932" y="1389"/>
                <a:ext cx="239" cy="278"/>
              </a:xfrm>
              <a:custGeom>
                <a:avLst/>
                <a:gdLst>
                  <a:gd name="T0" fmla="*/ 0 w 240"/>
                  <a:gd name="T1" fmla="*/ 2 h 278"/>
                  <a:gd name="T2" fmla="*/ 162 w 240"/>
                  <a:gd name="T3" fmla="*/ 0 h 278"/>
                  <a:gd name="T4" fmla="*/ 164 w 240"/>
                  <a:gd name="T5" fmla="*/ 154 h 278"/>
                  <a:gd name="T6" fmla="*/ 238 w 240"/>
                  <a:gd name="T7" fmla="*/ 154 h 278"/>
                  <a:gd name="T8" fmla="*/ 234 w 240"/>
                  <a:gd name="T9" fmla="*/ 158 h 278"/>
                  <a:gd name="T10" fmla="*/ 228 w 240"/>
                  <a:gd name="T11" fmla="*/ 158 h 278"/>
                  <a:gd name="T12" fmla="*/ 220 w 240"/>
                  <a:gd name="T13" fmla="*/ 162 h 278"/>
                  <a:gd name="T14" fmla="*/ 218 w 240"/>
                  <a:gd name="T15" fmla="*/ 172 h 278"/>
                  <a:gd name="T16" fmla="*/ 212 w 240"/>
                  <a:gd name="T17" fmla="*/ 174 h 278"/>
                  <a:gd name="T18" fmla="*/ 208 w 240"/>
                  <a:gd name="T19" fmla="*/ 170 h 278"/>
                  <a:gd name="T20" fmla="*/ 198 w 240"/>
                  <a:gd name="T21" fmla="*/ 170 h 278"/>
                  <a:gd name="T22" fmla="*/ 194 w 240"/>
                  <a:gd name="T23" fmla="*/ 174 h 278"/>
                  <a:gd name="T24" fmla="*/ 196 w 240"/>
                  <a:gd name="T25" fmla="*/ 278 h 278"/>
                  <a:gd name="T26" fmla="*/ 86 w 240"/>
                  <a:gd name="T27" fmla="*/ 276 h 278"/>
                  <a:gd name="T28" fmla="*/ 82 w 240"/>
                  <a:gd name="T29" fmla="*/ 194 h 278"/>
                  <a:gd name="T30" fmla="*/ 42 w 240"/>
                  <a:gd name="T31" fmla="*/ 194 h 278"/>
                  <a:gd name="T32" fmla="*/ 42 w 240"/>
                  <a:gd name="T33" fmla="*/ 184 h 278"/>
                  <a:gd name="T34" fmla="*/ 2 w 240"/>
                  <a:gd name="T35" fmla="*/ 186 h 278"/>
                  <a:gd name="T36" fmla="*/ 0 w 240"/>
                  <a:gd name="T37" fmla="*/ 2 h 278"/>
                  <a:gd name="T38" fmla="*/ 0 w 240"/>
                  <a:gd name="T39" fmla="*/ 2 h 278"/>
                  <a:gd name="T40" fmla="*/ 0 w 240"/>
                  <a:gd name="T41" fmla="*/ 2 h 27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0" h="278">
                    <a:moveTo>
                      <a:pt x="0" y="2"/>
                    </a:moveTo>
                    <a:lnTo>
                      <a:pt x="164" y="0"/>
                    </a:lnTo>
                    <a:lnTo>
                      <a:pt x="166" y="154"/>
                    </a:lnTo>
                    <a:lnTo>
                      <a:pt x="240" y="154"/>
                    </a:lnTo>
                    <a:lnTo>
                      <a:pt x="236" y="158"/>
                    </a:lnTo>
                    <a:lnTo>
                      <a:pt x="230" y="158"/>
                    </a:lnTo>
                    <a:lnTo>
                      <a:pt x="222" y="162"/>
                    </a:lnTo>
                    <a:lnTo>
                      <a:pt x="220" y="172"/>
                    </a:lnTo>
                    <a:lnTo>
                      <a:pt x="214" y="174"/>
                    </a:lnTo>
                    <a:lnTo>
                      <a:pt x="210" y="170"/>
                    </a:lnTo>
                    <a:lnTo>
                      <a:pt x="200" y="170"/>
                    </a:lnTo>
                    <a:lnTo>
                      <a:pt x="196" y="174"/>
                    </a:lnTo>
                    <a:lnTo>
                      <a:pt x="198" y="278"/>
                    </a:lnTo>
                    <a:lnTo>
                      <a:pt x="86" y="276"/>
                    </a:lnTo>
                    <a:lnTo>
                      <a:pt x="82" y="194"/>
                    </a:lnTo>
                    <a:lnTo>
                      <a:pt x="42" y="194"/>
                    </a:lnTo>
                    <a:lnTo>
                      <a:pt x="42" y="184"/>
                    </a:lnTo>
                    <a:lnTo>
                      <a:pt x="2" y="18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795" name="Freeform 57"/>
              <p:cNvSpPr>
                <a:spLocks/>
              </p:cNvSpPr>
              <p:nvPr/>
            </p:nvSpPr>
            <p:spPr bwMode="auto">
              <a:xfrm>
                <a:off x="2376" y="2165"/>
                <a:ext cx="388" cy="372"/>
              </a:xfrm>
              <a:custGeom>
                <a:avLst/>
                <a:gdLst>
                  <a:gd name="T0" fmla="*/ 108 w 388"/>
                  <a:gd name="T1" fmla="*/ 48 h 372"/>
                  <a:gd name="T2" fmla="*/ 120 w 388"/>
                  <a:gd name="T3" fmla="*/ 48 h 372"/>
                  <a:gd name="T4" fmla="*/ 126 w 388"/>
                  <a:gd name="T5" fmla="*/ 38 h 372"/>
                  <a:gd name="T6" fmla="*/ 140 w 388"/>
                  <a:gd name="T7" fmla="*/ 36 h 372"/>
                  <a:gd name="T8" fmla="*/ 140 w 388"/>
                  <a:gd name="T9" fmla="*/ 26 h 372"/>
                  <a:gd name="T10" fmla="*/ 158 w 388"/>
                  <a:gd name="T11" fmla="*/ 12 h 372"/>
                  <a:gd name="T12" fmla="*/ 164 w 388"/>
                  <a:gd name="T13" fmla="*/ 62 h 372"/>
                  <a:gd name="T14" fmla="*/ 388 w 388"/>
                  <a:gd name="T15" fmla="*/ 126 h 372"/>
                  <a:gd name="T16" fmla="*/ 378 w 388"/>
                  <a:gd name="T17" fmla="*/ 130 h 372"/>
                  <a:gd name="T18" fmla="*/ 366 w 388"/>
                  <a:gd name="T19" fmla="*/ 150 h 372"/>
                  <a:gd name="T20" fmla="*/ 358 w 388"/>
                  <a:gd name="T21" fmla="*/ 168 h 372"/>
                  <a:gd name="T22" fmla="*/ 336 w 388"/>
                  <a:gd name="T23" fmla="*/ 184 h 372"/>
                  <a:gd name="T24" fmla="*/ 338 w 388"/>
                  <a:gd name="T25" fmla="*/ 202 h 372"/>
                  <a:gd name="T26" fmla="*/ 322 w 388"/>
                  <a:gd name="T27" fmla="*/ 206 h 372"/>
                  <a:gd name="T28" fmla="*/ 320 w 388"/>
                  <a:gd name="T29" fmla="*/ 224 h 372"/>
                  <a:gd name="T30" fmla="*/ 308 w 388"/>
                  <a:gd name="T31" fmla="*/ 234 h 372"/>
                  <a:gd name="T32" fmla="*/ 308 w 388"/>
                  <a:gd name="T33" fmla="*/ 242 h 372"/>
                  <a:gd name="T34" fmla="*/ 316 w 388"/>
                  <a:gd name="T35" fmla="*/ 252 h 372"/>
                  <a:gd name="T36" fmla="*/ 320 w 388"/>
                  <a:gd name="T37" fmla="*/ 266 h 372"/>
                  <a:gd name="T38" fmla="*/ 310 w 388"/>
                  <a:gd name="T39" fmla="*/ 272 h 372"/>
                  <a:gd name="T40" fmla="*/ 296 w 388"/>
                  <a:gd name="T41" fmla="*/ 282 h 372"/>
                  <a:gd name="T42" fmla="*/ 286 w 388"/>
                  <a:gd name="T43" fmla="*/ 282 h 372"/>
                  <a:gd name="T44" fmla="*/ 282 w 388"/>
                  <a:gd name="T45" fmla="*/ 312 h 372"/>
                  <a:gd name="T46" fmla="*/ 284 w 388"/>
                  <a:gd name="T47" fmla="*/ 326 h 372"/>
                  <a:gd name="T48" fmla="*/ 288 w 388"/>
                  <a:gd name="T49" fmla="*/ 338 h 372"/>
                  <a:gd name="T50" fmla="*/ 292 w 388"/>
                  <a:gd name="T51" fmla="*/ 350 h 372"/>
                  <a:gd name="T52" fmla="*/ 292 w 388"/>
                  <a:gd name="T53" fmla="*/ 372 h 372"/>
                  <a:gd name="T54" fmla="*/ 0 w 388"/>
                  <a:gd name="T55" fmla="*/ 238 h 372"/>
                  <a:gd name="T56" fmla="*/ 6 w 388"/>
                  <a:gd name="T57" fmla="*/ 218 h 372"/>
                  <a:gd name="T58" fmla="*/ 18 w 388"/>
                  <a:gd name="T59" fmla="*/ 198 h 372"/>
                  <a:gd name="T60" fmla="*/ 16 w 388"/>
                  <a:gd name="T61" fmla="*/ 180 h 372"/>
                  <a:gd name="T62" fmla="*/ 14 w 388"/>
                  <a:gd name="T63" fmla="*/ 166 h 372"/>
                  <a:gd name="T64" fmla="*/ 20 w 388"/>
                  <a:gd name="T65" fmla="*/ 156 h 372"/>
                  <a:gd name="T66" fmla="*/ 44 w 388"/>
                  <a:gd name="T67" fmla="*/ 162 h 372"/>
                  <a:gd name="T68" fmla="*/ 58 w 388"/>
                  <a:gd name="T69" fmla="*/ 166 h 372"/>
                  <a:gd name="T70" fmla="*/ 54 w 388"/>
                  <a:gd name="T71" fmla="*/ 148 h 372"/>
                  <a:gd name="T72" fmla="*/ 62 w 388"/>
                  <a:gd name="T73" fmla="*/ 136 h 372"/>
                  <a:gd name="T74" fmla="*/ 70 w 388"/>
                  <a:gd name="T75" fmla="*/ 114 h 372"/>
                  <a:gd name="T76" fmla="*/ 76 w 388"/>
                  <a:gd name="T77" fmla="*/ 100 h 372"/>
                  <a:gd name="T78" fmla="*/ 82 w 388"/>
                  <a:gd name="T79" fmla="*/ 92 h 372"/>
                  <a:gd name="T80" fmla="*/ 74 w 388"/>
                  <a:gd name="T81" fmla="*/ 68 h 372"/>
                  <a:gd name="T82" fmla="*/ 82 w 388"/>
                  <a:gd name="T83" fmla="*/ 60 h 372"/>
                  <a:gd name="T84" fmla="*/ 92 w 388"/>
                  <a:gd name="T85" fmla="*/ 52 h 372"/>
                  <a:gd name="T86" fmla="*/ 102 w 388"/>
                  <a:gd name="T87" fmla="*/ 48 h 3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88" h="372">
                    <a:moveTo>
                      <a:pt x="102" y="48"/>
                    </a:moveTo>
                    <a:lnTo>
                      <a:pt x="106" y="46"/>
                    </a:lnTo>
                    <a:lnTo>
                      <a:pt x="108" y="48"/>
                    </a:lnTo>
                    <a:lnTo>
                      <a:pt x="112" y="52"/>
                    </a:lnTo>
                    <a:lnTo>
                      <a:pt x="116" y="46"/>
                    </a:lnTo>
                    <a:lnTo>
                      <a:pt x="120" y="48"/>
                    </a:lnTo>
                    <a:lnTo>
                      <a:pt x="120" y="44"/>
                    </a:lnTo>
                    <a:lnTo>
                      <a:pt x="120" y="42"/>
                    </a:lnTo>
                    <a:lnTo>
                      <a:pt x="126" y="38"/>
                    </a:lnTo>
                    <a:lnTo>
                      <a:pt x="130" y="38"/>
                    </a:lnTo>
                    <a:lnTo>
                      <a:pt x="134" y="36"/>
                    </a:lnTo>
                    <a:lnTo>
                      <a:pt x="140" y="36"/>
                    </a:lnTo>
                    <a:lnTo>
                      <a:pt x="142" y="34"/>
                    </a:lnTo>
                    <a:lnTo>
                      <a:pt x="138" y="30"/>
                    </a:lnTo>
                    <a:lnTo>
                      <a:pt x="140" y="26"/>
                    </a:lnTo>
                    <a:lnTo>
                      <a:pt x="144" y="24"/>
                    </a:lnTo>
                    <a:lnTo>
                      <a:pt x="150" y="22"/>
                    </a:lnTo>
                    <a:lnTo>
                      <a:pt x="158" y="12"/>
                    </a:lnTo>
                    <a:lnTo>
                      <a:pt x="160" y="6"/>
                    </a:lnTo>
                    <a:lnTo>
                      <a:pt x="164" y="0"/>
                    </a:lnTo>
                    <a:lnTo>
                      <a:pt x="164" y="62"/>
                    </a:lnTo>
                    <a:lnTo>
                      <a:pt x="286" y="62"/>
                    </a:lnTo>
                    <a:lnTo>
                      <a:pt x="284" y="124"/>
                    </a:lnTo>
                    <a:lnTo>
                      <a:pt x="388" y="126"/>
                    </a:lnTo>
                    <a:lnTo>
                      <a:pt x="386" y="130"/>
                    </a:lnTo>
                    <a:lnTo>
                      <a:pt x="382" y="132"/>
                    </a:lnTo>
                    <a:lnTo>
                      <a:pt x="378" y="130"/>
                    </a:lnTo>
                    <a:lnTo>
                      <a:pt x="372" y="134"/>
                    </a:lnTo>
                    <a:lnTo>
                      <a:pt x="368" y="146"/>
                    </a:lnTo>
                    <a:lnTo>
                      <a:pt x="366" y="150"/>
                    </a:lnTo>
                    <a:lnTo>
                      <a:pt x="362" y="156"/>
                    </a:lnTo>
                    <a:lnTo>
                      <a:pt x="360" y="162"/>
                    </a:lnTo>
                    <a:lnTo>
                      <a:pt x="358" y="168"/>
                    </a:lnTo>
                    <a:lnTo>
                      <a:pt x="348" y="180"/>
                    </a:lnTo>
                    <a:lnTo>
                      <a:pt x="342" y="180"/>
                    </a:lnTo>
                    <a:lnTo>
                      <a:pt x="336" y="184"/>
                    </a:lnTo>
                    <a:lnTo>
                      <a:pt x="334" y="190"/>
                    </a:lnTo>
                    <a:lnTo>
                      <a:pt x="336" y="196"/>
                    </a:lnTo>
                    <a:lnTo>
                      <a:pt x="338" y="202"/>
                    </a:lnTo>
                    <a:lnTo>
                      <a:pt x="334" y="206"/>
                    </a:lnTo>
                    <a:lnTo>
                      <a:pt x="328" y="206"/>
                    </a:lnTo>
                    <a:lnTo>
                      <a:pt x="322" y="206"/>
                    </a:lnTo>
                    <a:lnTo>
                      <a:pt x="322" y="212"/>
                    </a:lnTo>
                    <a:lnTo>
                      <a:pt x="318" y="218"/>
                    </a:lnTo>
                    <a:lnTo>
                      <a:pt x="320" y="224"/>
                    </a:lnTo>
                    <a:lnTo>
                      <a:pt x="314" y="224"/>
                    </a:lnTo>
                    <a:lnTo>
                      <a:pt x="310" y="228"/>
                    </a:lnTo>
                    <a:lnTo>
                      <a:pt x="308" y="234"/>
                    </a:lnTo>
                    <a:lnTo>
                      <a:pt x="312" y="236"/>
                    </a:lnTo>
                    <a:lnTo>
                      <a:pt x="310" y="240"/>
                    </a:lnTo>
                    <a:lnTo>
                      <a:pt x="308" y="242"/>
                    </a:lnTo>
                    <a:lnTo>
                      <a:pt x="310" y="246"/>
                    </a:lnTo>
                    <a:lnTo>
                      <a:pt x="314" y="246"/>
                    </a:lnTo>
                    <a:lnTo>
                      <a:pt x="316" y="252"/>
                    </a:lnTo>
                    <a:lnTo>
                      <a:pt x="316" y="258"/>
                    </a:lnTo>
                    <a:lnTo>
                      <a:pt x="318" y="264"/>
                    </a:lnTo>
                    <a:lnTo>
                      <a:pt x="320" y="266"/>
                    </a:lnTo>
                    <a:lnTo>
                      <a:pt x="318" y="268"/>
                    </a:lnTo>
                    <a:lnTo>
                      <a:pt x="312" y="268"/>
                    </a:lnTo>
                    <a:lnTo>
                      <a:pt x="310" y="272"/>
                    </a:lnTo>
                    <a:lnTo>
                      <a:pt x="308" y="274"/>
                    </a:lnTo>
                    <a:lnTo>
                      <a:pt x="302" y="280"/>
                    </a:lnTo>
                    <a:lnTo>
                      <a:pt x="296" y="282"/>
                    </a:lnTo>
                    <a:lnTo>
                      <a:pt x="294" y="280"/>
                    </a:lnTo>
                    <a:lnTo>
                      <a:pt x="290" y="282"/>
                    </a:lnTo>
                    <a:lnTo>
                      <a:pt x="286" y="282"/>
                    </a:lnTo>
                    <a:lnTo>
                      <a:pt x="282" y="286"/>
                    </a:lnTo>
                    <a:lnTo>
                      <a:pt x="284" y="302"/>
                    </a:lnTo>
                    <a:lnTo>
                      <a:pt x="282" y="312"/>
                    </a:lnTo>
                    <a:lnTo>
                      <a:pt x="284" y="316"/>
                    </a:lnTo>
                    <a:lnTo>
                      <a:pt x="286" y="322"/>
                    </a:lnTo>
                    <a:lnTo>
                      <a:pt x="284" y="326"/>
                    </a:lnTo>
                    <a:lnTo>
                      <a:pt x="282" y="328"/>
                    </a:lnTo>
                    <a:lnTo>
                      <a:pt x="284" y="336"/>
                    </a:lnTo>
                    <a:lnTo>
                      <a:pt x="288" y="338"/>
                    </a:lnTo>
                    <a:lnTo>
                      <a:pt x="290" y="344"/>
                    </a:lnTo>
                    <a:lnTo>
                      <a:pt x="290" y="346"/>
                    </a:lnTo>
                    <a:lnTo>
                      <a:pt x="292" y="350"/>
                    </a:lnTo>
                    <a:lnTo>
                      <a:pt x="292" y="356"/>
                    </a:lnTo>
                    <a:lnTo>
                      <a:pt x="288" y="358"/>
                    </a:lnTo>
                    <a:lnTo>
                      <a:pt x="292" y="372"/>
                    </a:lnTo>
                    <a:lnTo>
                      <a:pt x="6" y="372"/>
                    </a:lnTo>
                    <a:lnTo>
                      <a:pt x="0" y="242"/>
                    </a:lnTo>
                    <a:lnTo>
                      <a:pt x="0" y="238"/>
                    </a:lnTo>
                    <a:lnTo>
                      <a:pt x="4" y="232"/>
                    </a:lnTo>
                    <a:lnTo>
                      <a:pt x="8" y="226"/>
                    </a:lnTo>
                    <a:lnTo>
                      <a:pt x="6" y="218"/>
                    </a:lnTo>
                    <a:lnTo>
                      <a:pt x="6" y="212"/>
                    </a:lnTo>
                    <a:lnTo>
                      <a:pt x="16" y="204"/>
                    </a:lnTo>
                    <a:lnTo>
                      <a:pt x="18" y="198"/>
                    </a:lnTo>
                    <a:lnTo>
                      <a:pt x="18" y="190"/>
                    </a:lnTo>
                    <a:lnTo>
                      <a:pt x="16" y="186"/>
                    </a:lnTo>
                    <a:lnTo>
                      <a:pt x="16" y="180"/>
                    </a:lnTo>
                    <a:lnTo>
                      <a:pt x="16" y="174"/>
                    </a:lnTo>
                    <a:lnTo>
                      <a:pt x="16" y="168"/>
                    </a:lnTo>
                    <a:lnTo>
                      <a:pt x="14" y="166"/>
                    </a:lnTo>
                    <a:lnTo>
                      <a:pt x="14" y="162"/>
                    </a:lnTo>
                    <a:lnTo>
                      <a:pt x="18" y="162"/>
                    </a:lnTo>
                    <a:lnTo>
                      <a:pt x="20" y="156"/>
                    </a:lnTo>
                    <a:lnTo>
                      <a:pt x="26" y="156"/>
                    </a:lnTo>
                    <a:lnTo>
                      <a:pt x="38" y="160"/>
                    </a:lnTo>
                    <a:lnTo>
                      <a:pt x="44" y="162"/>
                    </a:lnTo>
                    <a:lnTo>
                      <a:pt x="52" y="164"/>
                    </a:lnTo>
                    <a:lnTo>
                      <a:pt x="56" y="166"/>
                    </a:lnTo>
                    <a:lnTo>
                      <a:pt x="58" y="166"/>
                    </a:lnTo>
                    <a:lnTo>
                      <a:pt x="58" y="162"/>
                    </a:lnTo>
                    <a:lnTo>
                      <a:pt x="58" y="154"/>
                    </a:lnTo>
                    <a:lnTo>
                      <a:pt x="54" y="148"/>
                    </a:lnTo>
                    <a:lnTo>
                      <a:pt x="56" y="144"/>
                    </a:lnTo>
                    <a:lnTo>
                      <a:pt x="58" y="140"/>
                    </a:lnTo>
                    <a:lnTo>
                      <a:pt x="62" y="136"/>
                    </a:lnTo>
                    <a:lnTo>
                      <a:pt x="60" y="130"/>
                    </a:lnTo>
                    <a:lnTo>
                      <a:pt x="68" y="120"/>
                    </a:lnTo>
                    <a:lnTo>
                      <a:pt x="70" y="114"/>
                    </a:lnTo>
                    <a:lnTo>
                      <a:pt x="74" y="110"/>
                    </a:lnTo>
                    <a:lnTo>
                      <a:pt x="76" y="104"/>
                    </a:lnTo>
                    <a:lnTo>
                      <a:pt x="76" y="100"/>
                    </a:lnTo>
                    <a:lnTo>
                      <a:pt x="82" y="96"/>
                    </a:lnTo>
                    <a:lnTo>
                      <a:pt x="84" y="94"/>
                    </a:lnTo>
                    <a:lnTo>
                      <a:pt x="82" y="92"/>
                    </a:lnTo>
                    <a:lnTo>
                      <a:pt x="78" y="90"/>
                    </a:lnTo>
                    <a:lnTo>
                      <a:pt x="76" y="8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82" y="64"/>
                    </a:lnTo>
                    <a:lnTo>
                      <a:pt x="82" y="60"/>
                    </a:lnTo>
                    <a:lnTo>
                      <a:pt x="86" y="58"/>
                    </a:lnTo>
                    <a:lnTo>
                      <a:pt x="88" y="54"/>
                    </a:lnTo>
                    <a:lnTo>
                      <a:pt x="92" y="52"/>
                    </a:lnTo>
                    <a:lnTo>
                      <a:pt x="94" y="50"/>
                    </a:lnTo>
                    <a:lnTo>
                      <a:pt x="98" y="50"/>
                    </a:lnTo>
                    <a:lnTo>
                      <a:pt x="102" y="48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10" name="Freeform 191"/>
            <p:cNvSpPr>
              <a:spLocks/>
            </p:cNvSpPr>
            <p:nvPr/>
          </p:nvSpPr>
          <p:spPr bwMode="auto">
            <a:xfrm>
              <a:off x="5551488" y="5900738"/>
              <a:ext cx="53975" cy="28575"/>
            </a:xfrm>
            <a:custGeom>
              <a:avLst/>
              <a:gdLst>
                <a:gd name="T0" fmla="*/ 2147483646 w 34"/>
                <a:gd name="T1" fmla="*/ 2147483646 h 18"/>
                <a:gd name="T2" fmla="*/ 2147483646 w 34"/>
                <a:gd name="T3" fmla="*/ 2147483646 h 18"/>
                <a:gd name="T4" fmla="*/ 2147483646 w 34"/>
                <a:gd name="T5" fmla="*/ 2147483646 h 18"/>
                <a:gd name="T6" fmla="*/ 2147483646 w 34"/>
                <a:gd name="T7" fmla="*/ 2147483646 h 18"/>
                <a:gd name="T8" fmla="*/ 2147483646 w 34"/>
                <a:gd name="T9" fmla="*/ 2147483646 h 18"/>
                <a:gd name="T10" fmla="*/ 2147483646 w 34"/>
                <a:gd name="T11" fmla="*/ 2147483646 h 18"/>
                <a:gd name="T12" fmla="*/ 0 w 34"/>
                <a:gd name="T13" fmla="*/ 0 h 18"/>
                <a:gd name="T14" fmla="*/ 2147483646 w 34"/>
                <a:gd name="T15" fmla="*/ 0 h 18"/>
                <a:gd name="T16" fmla="*/ 2147483646 w 34"/>
                <a:gd name="T17" fmla="*/ 0 h 18"/>
                <a:gd name="T18" fmla="*/ 2147483646 w 34"/>
                <a:gd name="T19" fmla="*/ 0 h 18"/>
                <a:gd name="T20" fmla="*/ 2147483646 w 34"/>
                <a:gd name="T21" fmla="*/ 2147483646 h 18"/>
                <a:gd name="T22" fmla="*/ 2147483646 w 34"/>
                <a:gd name="T23" fmla="*/ 2147483646 h 18"/>
                <a:gd name="T24" fmla="*/ 2147483646 w 34"/>
                <a:gd name="T25" fmla="*/ 2147483646 h 18"/>
                <a:gd name="T26" fmla="*/ 2147483646 w 34"/>
                <a:gd name="T27" fmla="*/ 2147483646 h 18"/>
                <a:gd name="T28" fmla="*/ 2147483646 w 34"/>
                <a:gd name="T29" fmla="*/ 2147483646 h 18"/>
                <a:gd name="T30" fmla="*/ 2147483646 w 34"/>
                <a:gd name="T31" fmla="*/ 2147483646 h 18"/>
                <a:gd name="T32" fmla="*/ 2147483646 w 34"/>
                <a:gd name="T33" fmla="*/ 2147483646 h 18"/>
                <a:gd name="T34" fmla="*/ 2147483646 w 34"/>
                <a:gd name="T35" fmla="*/ 2147483646 h 18"/>
                <a:gd name="T36" fmla="*/ 2147483646 w 34"/>
                <a:gd name="T37" fmla="*/ 2147483646 h 18"/>
                <a:gd name="T38" fmla="*/ 2147483646 w 34"/>
                <a:gd name="T39" fmla="*/ 2147483646 h 18"/>
                <a:gd name="T40" fmla="*/ 2147483646 w 34"/>
                <a:gd name="T41" fmla="*/ 2147483646 h 18"/>
                <a:gd name="T42" fmla="*/ 2147483646 w 34"/>
                <a:gd name="T43" fmla="*/ 2147483646 h 18"/>
                <a:gd name="T44" fmla="*/ 2147483646 w 34"/>
                <a:gd name="T45" fmla="*/ 2147483646 h 1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" h="18">
                  <a:moveTo>
                    <a:pt x="26" y="12"/>
                  </a:moveTo>
                  <a:lnTo>
                    <a:pt x="22" y="12"/>
                  </a:lnTo>
                  <a:lnTo>
                    <a:pt x="18" y="1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4" y="2"/>
                  </a:lnTo>
                  <a:lnTo>
                    <a:pt x="18" y="2"/>
                  </a:lnTo>
                  <a:lnTo>
                    <a:pt x="22" y="4"/>
                  </a:lnTo>
                  <a:lnTo>
                    <a:pt x="26" y="6"/>
                  </a:lnTo>
                  <a:lnTo>
                    <a:pt x="30" y="10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0" y="16"/>
                  </a:lnTo>
                  <a:lnTo>
                    <a:pt x="28" y="14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192"/>
            <p:cNvSpPr>
              <a:spLocks/>
            </p:cNvSpPr>
            <p:nvPr/>
          </p:nvSpPr>
          <p:spPr bwMode="auto">
            <a:xfrm>
              <a:off x="5614988" y="5929313"/>
              <a:ext cx="9525" cy="9525"/>
            </a:xfrm>
            <a:custGeom>
              <a:avLst/>
              <a:gdLst>
                <a:gd name="T0" fmla="*/ 2147483646 w 6"/>
                <a:gd name="T1" fmla="*/ 2147483646 h 6"/>
                <a:gd name="T2" fmla="*/ 0 w 6"/>
                <a:gd name="T3" fmla="*/ 2147483646 h 6"/>
                <a:gd name="T4" fmla="*/ 0 w 6"/>
                <a:gd name="T5" fmla="*/ 2147483646 h 6"/>
                <a:gd name="T6" fmla="*/ 2147483646 w 6"/>
                <a:gd name="T7" fmla="*/ 0 h 6"/>
                <a:gd name="T8" fmla="*/ 2147483646 w 6"/>
                <a:gd name="T9" fmla="*/ 0 h 6"/>
                <a:gd name="T10" fmla="*/ 2147483646 w 6"/>
                <a:gd name="T11" fmla="*/ 0 h 6"/>
                <a:gd name="T12" fmla="*/ 2147483646 w 6"/>
                <a:gd name="T13" fmla="*/ 2147483646 h 6"/>
                <a:gd name="T14" fmla="*/ 2147483646 w 6"/>
                <a:gd name="T15" fmla="*/ 2147483646 h 6"/>
                <a:gd name="T16" fmla="*/ 2147483646 w 6"/>
                <a:gd name="T17" fmla="*/ 2147483646 h 6"/>
                <a:gd name="T18" fmla="*/ 2147483646 w 6"/>
                <a:gd name="T19" fmla="*/ 2147483646 h 6"/>
                <a:gd name="T20" fmla="*/ 2147483646 w 6"/>
                <a:gd name="T21" fmla="*/ 2147483646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193"/>
            <p:cNvSpPr>
              <a:spLocks/>
            </p:cNvSpPr>
            <p:nvPr/>
          </p:nvSpPr>
          <p:spPr bwMode="auto">
            <a:xfrm>
              <a:off x="5970588" y="5964238"/>
              <a:ext cx="12700" cy="9525"/>
            </a:xfrm>
            <a:custGeom>
              <a:avLst/>
              <a:gdLst>
                <a:gd name="T0" fmla="*/ 2147483646 w 8"/>
                <a:gd name="T1" fmla="*/ 2147483646 h 6"/>
                <a:gd name="T2" fmla="*/ 2147483646 w 8"/>
                <a:gd name="T3" fmla="*/ 2147483646 h 6"/>
                <a:gd name="T4" fmla="*/ 2147483646 w 8"/>
                <a:gd name="T5" fmla="*/ 2147483646 h 6"/>
                <a:gd name="T6" fmla="*/ 0 w 8"/>
                <a:gd name="T7" fmla="*/ 2147483646 h 6"/>
                <a:gd name="T8" fmla="*/ 2147483646 w 8"/>
                <a:gd name="T9" fmla="*/ 2147483646 h 6"/>
                <a:gd name="T10" fmla="*/ 2147483646 w 8"/>
                <a:gd name="T11" fmla="*/ 2147483646 h 6"/>
                <a:gd name="T12" fmla="*/ 2147483646 w 8"/>
                <a:gd name="T13" fmla="*/ 0 h 6"/>
                <a:gd name="T14" fmla="*/ 2147483646 w 8"/>
                <a:gd name="T15" fmla="*/ 0 h 6"/>
                <a:gd name="T16" fmla="*/ 2147483646 w 8"/>
                <a:gd name="T17" fmla="*/ 0 h 6"/>
                <a:gd name="T18" fmla="*/ 2147483646 w 8"/>
                <a:gd name="T19" fmla="*/ 2147483646 h 6"/>
                <a:gd name="T20" fmla="*/ 2147483646 w 8"/>
                <a:gd name="T21" fmla="*/ 2147483646 h 6"/>
                <a:gd name="T22" fmla="*/ 2147483646 w 8"/>
                <a:gd name="T23" fmla="*/ 2147483646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" h="6">
                  <a:moveTo>
                    <a:pt x="8" y="4"/>
                  </a:moveTo>
                  <a:lnTo>
                    <a:pt x="6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194"/>
            <p:cNvSpPr>
              <a:spLocks/>
            </p:cNvSpPr>
            <p:nvPr/>
          </p:nvSpPr>
          <p:spPr bwMode="auto">
            <a:xfrm>
              <a:off x="5818188" y="5992813"/>
              <a:ext cx="22225" cy="15875"/>
            </a:xfrm>
            <a:custGeom>
              <a:avLst/>
              <a:gdLst>
                <a:gd name="T0" fmla="*/ 2147483646 w 14"/>
                <a:gd name="T1" fmla="*/ 2147483646 h 10"/>
                <a:gd name="T2" fmla="*/ 2147483646 w 14"/>
                <a:gd name="T3" fmla="*/ 2147483646 h 10"/>
                <a:gd name="T4" fmla="*/ 2147483646 w 14"/>
                <a:gd name="T5" fmla="*/ 2147483646 h 10"/>
                <a:gd name="T6" fmla="*/ 2147483646 w 14"/>
                <a:gd name="T7" fmla="*/ 2147483646 h 10"/>
                <a:gd name="T8" fmla="*/ 2147483646 w 14"/>
                <a:gd name="T9" fmla="*/ 2147483646 h 10"/>
                <a:gd name="T10" fmla="*/ 0 w 14"/>
                <a:gd name="T11" fmla="*/ 2147483646 h 10"/>
                <a:gd name="T12" fmla="*/ 0 w 14"/>
                <a:gd name="T13" fmla="*/ 0 h 10"/>
                <a:gd name="T14" fmla="*/ 2147483646 w 14"/>
                <a:gd name="T15" fmla="*/ 0 h 10"/>
                <a:gd name="T16" fmla="*/ 2147483646 w 14"/>
                <a:gd name="T17" fmla="*/ 0 h 10"/>
                <a:gd name="T18" fmla="*/ 2147483646 w 14"/>
                <a:gd name="T19" fmla="*/ 0 h 10"/>
                <a:gd name="T20" fmla="*/ 2147483646 w 14"/>
                <a:gd name="T21" fmla="*/ 2147483646 h 10"/>
                <a:gd name="T22" fmla="*/ 2147483646 w 14"/>
                <a:gd name="T23" fmla="*/ 2147483646 h 10"/>
                <a:gd name="T24" fmla="*/ 2147483646 w 14"/>
                <a:gd name="T25" fmla="*/ 2147483646 h 10"/>
                <a:gd name="T26" fmla="*/ 2147483646 w 14"/>
                <a:gd name="T27" fmla="*/ 2147483646 h 10"/>
                <a:gd name="T28" fmla="*/ 2147483646 w 14"/>
                <a:gd name="T29" fmla="*/ 2147483646 h 10"/>
                <a:gd name="T30" fmla="*/ 2147483646 w 14"/>
                <a:gd name="T31" fmla="*/ 2147483646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4" h="10">
                  <a:moveTo>
                    <a:pt x="10" y="10"/>
                  </a:moveTo>
                  <a:lnTo>
                    <a:pt x="8" y="8"/>
                  </a:lnTo>
                  <a:lnTo>
                    <a:pt x="6" y="6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2" y="6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195"/>
            <p:cNvSpPr>
              <a:spLocks/>
            </p:cNvSpPr>
            <p:nvPr/>
          </p:nvSpPr>
          <p:spPr bwMode="auto">
            <a:xfrm>
              <a:off x="5659438" y="6049963"/>
              <a:ext cx="222250" cy="41275"/>
            </a:xfrm>
            <a:custGeom>
              <a:avLst/>
              <a:gdLst>
                <a:gd name="T0" fmla="*/ 2147483646 w 140"/>
                <a:gd name="T1" fmla="*/ 2147483646 h 26"/>
                <a:gd name="T2" fmla="*/ 2147483646 w 140"/>
                <a:gd name="T3" fmla="*/ 2147483646 h 26"/>
                <a:gd name="T4" fmla="*/ 2147483646 w 140"/>
                <a:gd name="T5" fmla="*/ 2147483646 h 26"/>
                <a:gd name="T6" fmla="*/ 2147483646 w 140"/>
                <a:gd name="T7" fmla="*/ 2147483646 h 26"/>
                <a:gd name="T8" fmla="*/ 2147483646 w 140"/>
                <a:gd name="T9" fmla="*/ 2147483646 h 26"/>
                <a:gd name="T10" fmla="*/ 2147483646 w 140"/>
                <a:gd name="T11" fmla="*/ 2147483646 h 26"/>
                <a:gd name="T12" fmla="*/ 2147483646 w 140"/>
                <a:gd name="T13" fmla="*/ 2147483646 h 26"/>
                <a:gd name="T14" fmla="*/ 2147483646 w 140"/>
                <a:gd name="T15" fmla="*/ 2147483646 h 26"/>
                <a:gd name="T16" fmla="*/ 2147483646 w 140"/>
                <a:gd name="T17" fmla="*/ 2147483646 h 26"/>
                <a:gd name="T18" fmla="*/ 2147483646 w 140"/>
                <a:gd name="T19" fmla="*/ 2147483646 h 26"/>
                <a:gd name="T20" fmla="*/ 2147483646 w 140"/>
                <a:gd name="T21" fmla="*/ 2147483646 h 26"/>
                <a:gd name="T22" fmla="*/ 2147483646 w 140"/>
                <a:gd name="T23" fmla="*/ 2147483646 h 26"/>
                <a:gd name="T24" fmla="*/ 2147483646 w 140"/>
                <a:gd name="T25" fmla="*/ 2147483646 h 26"/>
                <a:gd name="T26" fmla="*/ 2147483646 w 140"/>
                <a:gd name="T27" fmla="*/ 2147483646 h 26"/>
                <a:gd name="T28" fmla="*/ 2147483646 w 140"/>
                <a:gd name="T29" fmla="*/ 2147483646 h 26"/>
                <a:gd name="T30" fmla="*/ 2147483646 w 140"/>
                <a:gd name="T31" fmla="*/ 2147483646 h 26"/>
                <a:gd name="T32" fmla="*/ 2147483646 w 140"/>
                <a:gd name="T33" fmla="*/ 2147483646 h 26"/>
                <a:gd name="T34" fmla="*/ 2147483646 w 140"/>
                <a:gd name="T35" fmla="*/ 2147483646 h 26"/>
                <a:gd name="T36" fmla="*/ 2147483646 w 140"/>
                <a:gd name="T37" fmla="*/ 2147483646 h 26"/>
                <a:gd name="T38" fmla="*/ 2147483646 w 140"/>
                <a:gd name="T39" fmla="*/ 2147483646 h 26"/>
                <a:gd name="T40" fmla="*/ 2147483646 w 140"/>
                <a:gd name="T41" fmla="*/ 2147483646 h 26"/>
                <a:gd name="T42" fmla="*/ 2147483646 w 140"/>
                <a:gd name="T43" fmla="*/ 2147483646 h 26"/>
                <a:gd name="T44" fmla="*/ 2147483646 w 140"/>
                <a:gd name="T45" fmla="*/ 2147483646 h 26"/>
                <a:gd name="T46" fmla="*/ 2147483646 w 140"/>
                <a:gd name="T47" fmla="*/ 2147483646 h 26"/>
                <a:gd name="T48" fmla="*/ 2147483646 w 140"/>
                <a:gd name="T49" fmla="*/ 2147483646 h 26"/>
                <a:gd name="T50" fmla="*/ 2147483646 w 140"/>
                <a:gd name="T51" fmla="*/ 2147483646 h 26"/>
                <a:gd name="T52" fmla="*/ 2147483646 w 140"/>
                <a:gd name="T53" fmla="*/ 2147483646 h 26"/>
                <a:gd name="T54" fmla="*/ 2147483646 w 140"/>
                <a:gd name="T55" fmla="*/ 2147483646 h 26"/>
                <a:gd name="T56" fmla="*/ 2147483646 w 140"/>
                <a:gd name="T57" fmla="*/ 2147483646 h 26"/>
                <a:gd name="T58" fmla="*/ 2147483646 w 140"/>
                <a:gd name="T59" fmla="*/ 2147483646 h 26"/>
                <a:gd name="T60" fmla="*/ 2147483646 w 140"/>
                <a:gd name="T61" fmla="*/ 2147483646 h 26"/>
                <a:gd name="T62" fmla="*/ 2147483646 w 140"/>
                <a:gd name="T63" fmla="*/ 2147483646 h 26"/>
                <a:gd name="T64" fmla="*/ 2147483646 w 140"/>
                <a:gd name="T65" fmla="*/ 2147483646 h 26"/>
                <a:gd name="T66" fmla="*/ 2147483646 w 140"/>
                <a:gd name="T67" fmla="*/ 2147483646 h 26"/>
                <a:gd name="T68" fmla="*/ 2147483646 w 140"/>
                <a:gd name="T69" fmla="*/ 2147483646 h 26"/>
                <a:gd name="T70" fmla="*/ 2147483646 w 140"/>
                <a:gd name="T71" fmla="*/ 2147483646 h 26"/>
                <a:gd name="T72" fmla="*/ 2147483646 w 140"/>
                <a:gd name="T73" fmla="*/ 2147483646 h 26"/>
                <a:gd name="T74" fmla="*/ 2147483646 w 140"/>
                <a:gd name="T75" fmla="*/ 2147483646 h 26"/>
                <a:gd name="T76" fmla="*/ 2147483646 w 140"/>
                <a:gd name="T77" fmla="*/ 2147483646 h 26"/>
                <a:gd name="T78" fmla="*/ 2147483646 w 140"/>
                <a:gd name="T79" fmla="*/ 2147483646 h 26"/>
                <a:gd name="T80" fmla="*/ 2147483646 w 140"/>
                <a:gd name="T81" fmla="*/ 2147483646 h 26"/>
                <a:gd name="T82" fmla="*/ 0 w 140"/>
                <a:gd name="T83" fmla="*/ 2147483646 h 26"/>
                <a:gd name="T84" fmla="*/ 0 w 140"/>
                <a:gd name="T85" fmla="*/ 2147483646 h 26"/>
                <a:gd name="T86" fmla="*/ 0 w 140"/>
                <a:gd name="T87" fmla="*/ 2147483646 h 26"/>
                <a:gd name="T88" fmla="*/ 2147483646 w 140"/>
                <a:gd name="T89" fmla="*/ 2147483646 h 26"/>
                <a:gd name="T90" fmla="*/ 2147483646 w 140"/>
                <a:gd name="T91" fmla="*/ 2147483646 h 26"/>
                <a:gd name="T92" fmla="*/ 2147483646 w 140"/>
                <a:gd name="T93" fmla="*/ 2147483646 h 26"/>
                <a:gd name="T94" fmla="*/ 2147483646 w 140"/>
                <a:gd name="T95" fmla="*/ 2147483646 h 26"/>
                <a:gd name="T96" fmla="*/ 2147483646 w 140"/>
                <a:gd name="T97" fmla="*/ 2147483646 h 26"/>
                <a:gd name="T98" fmla="*/ 2147483646 w 140"/>
                <a:gd name="T99" fmla="*/ 2147483646 h 26"/>
                <a:gd name="T100" fmla="*/ 2147483646 w 140"/>
                <a:gd name="T101" fmla="*/ 0 h 26"/>
                <a:gd name="T102" fmla="*/ 2147483646 w 140"/>
                <a:gd name="T103" fmla="*/ 0 h 26"/>
                <a:gd name="T104" fmla="*/ 2147483646 w 140"/>
                <a:gd name="T105" fmla="*/ 0 h 26"/>
                <a:gd name="T106" fmla="*/ 2147483646 w 140"/>
                <a:gd name="T107" fmla="*/ 2147483646 h 26"/>
                <a:gd name="T108" fmla="*/ 2147483646 w 140"/>
                <a:gd name="T109" fmla="*/ 2147483646 h 26"/>
                <a:gd name="T110" fmla="*/ 2147483646 w 140"/>
                <a:gd name="T111" fmla="*/ 2147483646 h 26"/>
                <a:gd name="T112" fmla="*/ 2147483646 w 140"/>
                <a:gd name="T113" fmla="*/ 2147483646 h 26"/>
                <a:gd name="T114" fmla="*/ 2147483646 w 140"/>
                <a:gd name="T115" fmla="*/ 2147483646 h 26"/>
                <a:gd name="T116" fmla="*/ 2147483646 w 140"/>
                <a:gd name="T117" fmla="*/ 2147483646 h 26"/>
                <a:gd name="T118" fmla="*/ 2147483646 w 140"/>
                <a:gd name="T119" fmla="*/ 2147483646 h 26"/>
                <a:gd name="T120" fmla="*/ 2147483646 w 140"/>
                <a:gd name="T121" fmla="*/ 2147483646 h 26"/>
                <a:gd name="T122" fmla="*/ 2147483646 w 140"/>
                <a:gd name="T123" fmla="*/ 2147483646 h 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40" h="26">
                  <a:moveTo>
                    <a:pt x="60" y="10"/>
                  </a:moveTo>
                  <a:lnTo>
                    <a:pt x="64" y="12"/>
                  </a:lnTo>
                  <a:lnTo>
                    <a:pt x="70" y="12"/>
                  </a:lnTo>
                  <a:lnTo>
                    <a:pt x="74" y="14"/>
                  </a:lnTo>
                  <a:lnTo>
                    <a:pt x="78" y="14"/>
                  </a:lnTo>
                  <a:lnTo>
                    <a:pt x="84" y="16"/>
                  </a:lnTo>
                  <a:lnTo>
                    <a:pt x="92" y="16"/>
                  </a:lnTo>
                  <a:lnTo>
                    <a:pt x="102" y="18"/>
                  </a:lnTo>
                  <a:lnTo>
                    <a:pt x="106" y="20"/>
                  </a:lnTo>
                  <a:lnTo>
                    <a:pt x="114" y="20"/>
                  </a:lnTo>
                  <a:lnTo>
                    <a:pt x="120" y="20"/>
                  </a:lnTo>
                  <a:lnTo>
                    <a:pt x="124" y="20"/>
                  </a:lnTo>
                  <a:lnTo>
                    <a:pt x="128" y="20"/>
                  </a:lnTo>
                  <a:lnTo>
                    <a:pt x="134" y="20"/>
                  </a:lnTo>
                  <a:lnTo>
                    <a:pt x="136" y="18"/>
                  </a:lnTo>
                  <a:lnTo>
                    <a:pt x="140" y="18"/>
                  </a:lnTo>
                  <a:lnTo>
                    <a:pt x="140" y="20"/>
                  </a:lnTo>
                  <a:lnTo>
                    <a:pt x="140" y="22"/>
                  </a:lnTo>
                  <a:lnTo>
                    <a:pt x="138" y="24"/>
                  </a:lnTo>
                  <a:lnTo>
                    <a:pt x="134" y="26"/>
                  </a:lnTo>
                  <a:lnTo>
                    <a:pt x="132" y="26"/>
                  </a:lnTo>
                  <a:lnTo>
                    <a:pt x="128" y="26"/>
                  </a:lnTo>
                  <a:lnTo>
                    <a:pt x="120" y="26"/>
                  </a:lnTo>
                  <a:lnTo>
                    <a:pt x="114" y="26"/>
                  </a:lnTo>
                  <a:lnTo>
                    <a:pt x="104" y="24"/>
                  </a:lnTo>
                  <a:lnTo>
                    <a:pt x="94" y="22"/>
                  </a:lnTo>
                  <a:lnTo>
                    <a:pt x="84" y="20"/>
                  </a:lnTo>
                  <a:lnTo>
                    <a:pt x="76" y="20"/>
                  </a:lnTo>
                  <a:lnTo>
                    <a:pt x="68" y="18"/>
                  </a:lnTo>
                  <a:lnTo>
                    <a:pt x="62" y="16"/>
                  </a:lnTo>
                  <a:lnTo>
                    <a:pt x="52" y="14"/>
                  </a:lnTo>
                  <a:lnTo>
                    <a:pt x="44" y="10"/>
                  </a:lnTo>
                  <a:lnTo>
                    <a:pt x="32" y="6"/>
                  </a:lnTo>
                  <a:lnTo>
                    <a:pt x="26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2" y="4"/>
                  </a:lnTo>
                  <a:lnTo>
                    <a:pt x="18" y="4"/>
                  </a:lnTo>
                  <a:lnTo>
                    <a:pt x="24" y="2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2" y="6"/>
                  </a:lnTo>
                  <a:lnTo>
                    <a:pt x="46" y="6"/>
                  </a:lnTo>
                  <a:lnTo>
                    <a:pt x="52" y="6"/>
                  </a:lnTo>
                  <a:lnTo>
                    <a:pt x="54" y="8"/>
                  </a:lnTo>
                  <a:lnTo>
                    <a:pt x="60" y="10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196"/>
            <p:cNvSpPr>
              <a:spLocks/>
            </p:cNvSpPr>
            <p:nvPr/>
          </p:nvSpPr>
          <p:spPr bwMode="auto">
            <a:xfrm>
              <a:off x="5295900" y="6049963"/>
              <a:ext cx="92075" cy="73025"/>
            </a:xfrm>
            <a:custGeom>
              <a:avLst/>
              <a:gdLst>
                <a:gd name="T0" fmla="*/ 2147483646 w 58"/>
                <a:gd name="T1" fmla="*/ 2147483646 h 46"/>
                <a:gd name="T2" fmla="*/ 2147483646 w 58"/>
                <a:gd name="T3" fmla="*/ 2147483646 h 46"/>
                <a:gd name="T4" fmla="*/ 2147483646 w 58"/>
                <a:gd name="T5" fmla="*/ 2147483646 h 46"/>
                <a:gd name="T6" fmla="*/ 2147483646 w 58"/>
                <a:gd name="T7" fmla="*/ 2147483646 h 46"/>
                <a:gd name="T8" fmla="*/ 2147483646 w 58"/>
                <a:gd name="T9" fmla="*/ 2147483646 h 46"/>
                <a:gd name="T10" fmla="*/ 2147483646 w 58"/>
                <a:gd name="T11" fmla="*/ 2147483646 h 46"/>
                <a:gd name="T12" fmla="*/ 2147483646 w 58"/>
                <a:gd name="T13" fmla="*/ 2147483646 h 46"/>
                <a:gd name="T14" fmla="*/ 2147483646 w 58"/>
                <a:gd name="T15" fmla="*/ 2147483646 h 46"/>
                <a:gd name="T16" fmla="*/ 2147483646 w 58"/>
                <a:gd name="T17" fmla="*/ 2147483646 h 46"/>
                <a:gd name="T18" fmla="*/ 2147483646 w 58"/>
                <a:gd name="T19" fmla="*/ 2147483646 h 46"/>
                <a:gd name="T20" fmla="*/ 0 w 58"/>
                <a:gd name="T21" fmla="*/ 2147483646 h 46"/>
                <a:gd name="T22" fmla="*/ 0 w 58"/>
                <a:gd name="T23" fmla="*/ 2147483646 h 46"/>
                <a:gd name="T24" fmla="*/ 0 w 58"/>
                <a:gd name="T25" fmla="*/ 2147483646 h 46"/>
                <a:gd name="T26" fmla="*/ 2147483646 w 58"/>
                <a:gd name="T27" fmla="*/ 2147483646 h 46"/>
                <a:gd name="T28" fmla="*/ 2147483646 w 58"/>
                <a:gd name="T29" fmla="*/ 2147483646 h 46"/>
                <a:gd name="T30" fmla="*/ 2147483646 w 58"/>
                <a:gd name="T31" fmla="*/ 2147483646 h 46"/>
                <a:gd name="T32" fmla="*/ 2147483646 w 58"/>
                <a:gd name="T33" fmla="*/ 2147483646 h 46"/>
                <a:gd name="T34" fmla="*/ 2147483646 w 58"/>
                <a:gd name="T35" fmla="*/ 2147483646 h 46"/>
                <a:gd name="T36" fmla="*/ 2147483646 w 58"/>
                <a:gd name="T37" fmla="*/ 2147483646 h 46"/>
                <a:gd name="T38" fmla="*/ 2147483646 w 58"/>
                <a:gd name="T39" fmla="*/ 2147483646 h 46"/>
                <a:gd name="T40" fmla="*/ 2147483646 w 58"/>
                <a:gd name="T41" fmla="*/ 2147483646 h 46"/>
                <a:gd name="T42" fmla="*/ 2147483646 w 58"/>
                <a:gd name="T43" fmla="*/ 2147483646 h 46"/>
                <a:gd name="T44" fmla="*/ 2147483646 w 58"/>
                <a:gd name="T45" fmla="*/ 2147483646 h 46"/>
                <a:gd name="T46" fmla="*/ 2147483646 w 58"/>
                <a:gd name="T47" fmla="*/ 2147483646 h 46"/>
                <a:gd name="T48" fmla="*/ 2147483646 w 58"/>
                <a:gd name="T49" fmla="*/ 2147483646 h 46"/>
                <a:gd name="T50" fmla="*/ 2147483646 w 58"/>
                <a:gd name="T51" fmla="*/ 2147483646 h 46"/>
                <a:gd name="T52" fmla="*/ 2147483646 w 58"/>
                <a:gd name="T53" fmla="*/ 2147483646 h 46"/>
                <a:gd name="T54" fmla="*/ 2147483646 w 58"/>
                <a:gd name="T55" fmla="*/ 2147483646 h 46"/>
                <a:gd name="T56" fmla="*/ 2147483646 w 58"/>
                <a:gd name="T57" fmla="*/ 2147483646 h 46"/>
                <a:gd name="T58" fmla="*/ 2147483646 w 58"/>
                <a:gd name="T59" fmla="*/ 2147483646 h 46"/>
                <a:gd name="T60" fmla="*/ 2147483646 w 58"/>
                <a:gd name="T61" fmla="*/ 0 h 46"/>
                <a:gd name="T62" fmla="*/ 2147483646 w 58"/>
                <a:gd name="T63" fmla="*/ 2147483646 h 46"/>
                <a:gd name="T64" fmla="*/ 2147483646 w 58"/>
                <a:gd name="T65" fmla="*/ 2147483646 h 46"/>
                <a:gd name="T66" fmla="*/ 2147483646 w 58"/>
                <a:gd name="T67" fmla="*/ 2147483646 h 46"/>
                <a:gd name="T68" fmla="*/ 2147483646 w 58"/>
                <a:gd name="T69" fmla="*/ 2147483646 h 46"/>
                <a:gd name="T70" fmla="*/ 2147483646 w 58"/>
                <a:gd name="T71" fmla="*/ 2147483646 h 46"/>
                <a:gd name="T72" fmla="*/ 2147483646 w 58"/>
                <a:gd name="T73" fmla="*/ 2147483646 h 46"/>
                <a:gd name="T74" fmla="*/ 2147483646 w 58"/>
                <a:gd name="T75" fmla="*/ 2147483646 h 46"/>
                <a:gd name="T76" fmla="*/ 2147483646 w 58"/>
                <a:gd name="T77" fmla="*/ 2147483646 h 46"/>
                <a:gd name="T78" fmla="*/ 2147483646 w 58"/>
                <a:gd name="T79" fmla="*/ 2147483646 h 46"/>
                <a:gd name="T80" fmla="*/ 2147483646 w 58"/>
                <a:gd name="T81" fmla="*/ 2147483646 h 46"/>
                <a:gd name="T82" fmla="*/ 2147483646 w 58"/>
                <a:gd name="T83" fmla="*/ 2147483646 h 46"/>
                <a:gd name="T84" fmla="*/ 2147483646 w 58"/>
                <a:gd name="T85" fmla="*/ 2147483646 h 46"/>
                <a:gd name="T86" fmla="*/ 2147483646 w 58"/>
                <a:gd name="T87" fmla="*/ 2147483646 h 46"/>
                <a:gd name="T88" fmla="*/ 2147483646 w 58"/>
                <a:gd name="T89" fmla="*/ 2147483646 h 46"/>
                <a:gd name="T90" fmla="*/ 2147483646 w 58"/>
                <a:gd name="T91" fmla="*/ 2147483646 h 46"/>
                <a:gd name="T92" fmla="*/ 2147483646 w 58"/>
                <a:gd name="T93" fmla="*/ 2147483646 h 46"/>
                <a:gd name="T94" fmla="*/ 2147483646 w 58"/>
                <a:gd name="T95" fmla="*/ 2147483646 h 46"/>
                <a:gd name="T96" fmla="*/ 2147483646 w 58"/>
                <a:gd name="T97" fmla="*/ 2147483646 h 46"/>
                <a:gd name="T98" fmla="*/ 2147483646 w 58"/>
                <a:gd name="T99" fmla="*/ 2147483646 h 46"/>
                <a:gd name="T100" fmla="*/ 2147483646 w 58"/>
                <a:gd name="T101" fmla="*/ 2147483646 h 46"/>
                <a:gd name="T102" fmla="*/ 2147483646 w 58"/>
                <a:gd name="T103" fmla="*/ 2147483646 h 46"/>
                <a:gd name="T104" fmla="*/ 2147483646 w 58"/>
                <a:gd name="T105" fmla="*/ 2147483646 h 46"/>
                <a:gd name="T106" fmla="*/ 2147483646 w 58"/>
                <a:gd name="T107" fmla="*/ 2147483646 h 46"/>
                <a:gd name="T108" fmla="*/ 2147483646 w 58"/>
                <a:gd name="T109" fmla="*/ 2147483646 h 46"/>
                <a:gd name="T110" fmla="*/ 2147483646 w 58"/>
                <a:gd name="T111" fmla="*/ 2147483646 h 46"/>
                <a:gd name="T112" fmla="*/ 2147483646 w 58"/>
                <a:gd name="T113" fmla="*/ 2147483646 h 46"/>
                <a:gd name="T114" fmla="*/ 2147483646 w 58"/>
                <a:gd name="T115" fmla="*/ 2147483646 h 46"/>
                <a:gd name="T116" fmla="*/ 2147483646 w 58"/>
                <a:gd name="T117" fmla="*/ 2147483646 h 46"/>
                <a:gd name="T118" fmla="*/ 2147483646 w 58"/>
                <a:gd name="T119" fmla="*/ 2147483646 h 46"/>
                <a:gd name="T120" fmla="*/ 2147483646 w 58"/>
                <a:gd name="T121" fmla="*/ 2147483646 h 4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8" h="46">
                  <a:moveTo>
                    <a:pt x="38" y="22"/>
                  </a:moveTo>
                  <a:lnTo>
                    <a:pt x="36" y="20"/>
                  </a:lnTo>
                  <a:lnTo>
                    <a:pt x="34" y="20"/>
                  </a:lnTo>
                  <a:lnTo>
                    <a:pt x="32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4" y="12"/>
                  </a:lnTo>
                  <a:lnTo>
                    <a:pt x="8" y="12"/>
                  </a:lnTo>
                  <a:lnTo>
                    <a:pt x="12" y="14"/>
                  </a:lnTo>
                  <a:lnTo>
                    <a:pt x="18" y="12"/>
                  </a:lnTo>
                  <a:lnTo>
                    <a:pt x="22" y="14"/>
                  </a:lnTo>
                  <a:lnTo>
                    <a:pt x="26" y="14"/>
                  </a:lnTo>
                  <a:lnTo>
                    <a:pt x="30" y="16"/>
                  </a:lnTo>
                  <a:lnTo>
                    <a:pt x="36" y="14"/>
                  </a:lnTo>
                  <a:lnTo>
                    <a:pt x="40" y="12"/>
                  </a:lnTo>
                  <a:lnTo>
                    <a:pt x="42" y="14"/>
                  </a:lnTo>
                  <a:lnTo>
                    <a:pt x="46" y="14"/>
                  </a:lnTo>
                  <a:lnTo>
                    <a:pt x="48" y="14"/>
                  </a:lnTo>
                  <a:lnTo>
                    <a:pt x="50" y="14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52" y="6"/>
                  </a:lnTo>
                  <a:lnTo>
                    <a:pt x="54" y="2"/>
                  </a:lnTo>
                  <a:lnTo>
                    <a:pt x="56" y="0"/>
                  </a:lnTo>
                  <a:lnTo>
                    <a:pt x="58" y="2"/>
                  </a:lnTo>
                  <a:lnTo>
                    <a:pt x="56" y="4"/>
                  </a:lnTo>
                  <a:lnTo>
                    <a:pt x="56" y="8"/>
                  </a:lnTo>
                  <a:lnTo>
                    <a:pt x="54" y="12"/>
                  </a:lnTo>
                  <a:lnTo>
                    <a:pt x="52" y="16"/>
                  </a:lnTo>
                  <a:lnTo>
                    <a:pt x="50" y="20"/>
                  </a:lnTo>
                  <a:lnTo>
                    <a:pt x="48" y="26"/>
                  </a:lnTo>
                  <a:lnTo>
                    <a:pt x="44" y="32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32" y="42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4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4" y="30"/>
                  </a:lnTo>
                  <a:lnTo>
                    <a:pt x="30" y="30"/>
                  </a:lnTo>
                  <a:lnTo>
                    <a:pt x="26" y="30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32" y="24"/>
                  </a:lnTo>
                  <a:lnTo>
                    <a:pt x="36" y="24"/>
                  </a:lnTo>
                  <a:lnTo>
                    <a:pt x="38" y="22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197"/>
            <p:cNvSpPr>
              <a:spLocks/>
            </p:cNvSpPr>
            <p:nvPr/>
          </p:nvSpPr>
          <p:spPr bwMode="auto">
            <a:xfrm>
              <a:off x="5538788" y="6059488"/>
              <a:ext cx="25400" cy="15875"/>
            </a:xfrm>
            <a:custGeom>
              <a:avLst/>
              <a:gdLst>
                <a:gd name="T0" fmla="*/ 2147483646 w 16"/>
                <a:gd name="T1" fmla="*/ 2147483646 h 10"/>
                <a:gd name="T2" fmla="*/ 2147483646 w 16"/>
                <a:gd name="T3" fmla="*/ 2147483646 h 10"/>
                <a:gd name="T4" fmla="*/ 2147483646 w 16"/>
                <a:gd name="T5" fmla="*/ 2147483646 h 10"/>
                <a:gd name="T6" fmla="*/ 2147483646 w 16"/>
                <a:gd name="T7" fmla="*/ 0 h 10"/>
                <a:gd name="T8" fmla="*/ 2147483646 w 16"/>
                <a:gd name="T9" fmla="*/ 0 h 10"/>
                <a:gd name="T10" fmla="*/ 2147483646 w 16"/>
                <a:gd name="T11" fmla="*/ 0 h 10"/>
                <a:gd name="T12" fmla="*/ 2147483646 w 16"/>
                <a:gd name="T13" fmla="*/ 2147483646 h 10"/>
                <a:gd name="T14" fmla="*/ 2147483646 w 16"/>
                <a:gd name="T15" fmla="*/ 2147483646 h 10"/>
                <a:gd name="T16" fmla="*/ 2147483646 w 16"/>
                <a:gd name="T17" fmla="*/ 2147483646 h 10"/>
                <a:gd name="T18" fmla="*/ 2147483646 w 16"/>
                <a:gd name="T19" fmla="*/ 2147483646 h 10"/>
                <a:gd name="T20" fmla="*/ 2147483646 w 16"/>
                <a:gd name="T21" fmla="*/ 2147483646 h 10"/>
                <a:gd name="T22" fmla="*/ 2147483646 w 16"/>
                <a:gd name="T23" fmla="*/ 2147483646 h 10"/>
                <a:gd name="T24" fmla="*/ 2147483646 w 16"/>
                <a:gd name="T25" fmla="*/ 2147483646 h 10"/>
                <a:gd name="T26" fmla="*/ 2147483646 w 16"/>
                <a:gd name="T27" fmla="*/ 2147483646 h 10"/>
                <a:gd name="T28" fmla="*/ 0 w 16"/>
                <a:gd name="T29" fmla="*/ 2147483646 h 10"/>
                <a:gd name="T30" fmla="*/ 0 w 16"/>
                <a:gd name="T31" fmla="*/ 2147483646 h 10"/>
                <a:gd name="T32" fmla="*/ 0 w 16"/>
                <a:gd name="T33" fmla="*/ 2147483646 h 10"/>
                <a:gd name="T34" fmla="*/ 2147483646 w 16"/>
                <a:gd name="T35" fmla="*/ 2147483646 h 10"/>
                <a:gd name="T36" fmla="*/ 2147483646 w 16"/>
                <a:gd name="T37" fmla="*/ 2147483646 h 10"/>
                <a:gd name="T38" fmla="*/ 2147483646 w 16"/>
                <a:gd name="T39" fmla="*/ 2147483646 h 10"/>
                <a:gd name="T40" fmla="*/ 2147483646 w 16"/>
                <a:gd name="T41" fmla="*/ 2147483646 h 1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6" h="10">
                  <a:moveTo>
                    <a:pt x="4" y="4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2" y="8"/>
                  </a:lnTo>
                  <a:lnTo>
                    <a:pt x="10" y="8"/>
                  </a:lnTo>
                  <a:lnTo>
                    <a:pt x="6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198"/>
            <p:cNvSpPr>
              <a:spLocks/>
            </p:cNvSpPr>
            <p:nvPr/>
          </p:nvSpPr>
          <p:spPr bwMode="auto">
            <a:xfrm>
              <a:off x="5457825" y="6091238"/>
              <a:ext cx="46038" cy="12700"/>
            </a:xfrm>
            <a:custGeom>
              <a:avLst/>
              <a:gdLst>
                <a:gd name="T0" fmla="*/ 2147483646 w 29"/>
                <a:gd name="T1" fmla="*/ 2147483646 h 8"/>
                <a:gd name="T2" fmla="*/ 2147483646 w 29"/>
                <a:gd name="T3" fmla="*/ 2147483646 h 8"/>
                <a:gd name="T4" fmla="*/ 2147483646 w 29"/>
                <a:gd name="T5" fmla="*/ 2147483646 h 8"/>
                <a:gd name="T6" fmla="*/ 2147483646 w 29"/>
                <a:gd name="T7" fmla="*/ 2147483646 h 8"/>
                <a:gd name="T8" fmla="*/ 2147483646 w 29"/>
                <a:gd name="T9" fmla="*/ 2147483646 h 8"/>
                <a:gd name="T10" fmla="*/ 0 w 29"/>
                <a:gd name="T11" fmla="*/ 2147483646 h 8"/>
                <a:gd name="T12" fmla="*/ 0 w 29"/>
                <a:gd name="T13" fmla="*/ 2147483646 h 8"/>
                <a:gd name="T14" fmla="*/ 0 w 29"/>
                <a:gd name="T15" fmla="*/ 2147483646 h 8"/>
                <a:gd name="T16" fmla="*/ 2147483646 w 29"/>
                <a:gd name="T17" fmla="*/ 2147483646 h 8"/>
                <a:gd name="T18" fmla="*/ 2147483646 w 29"/>
                <a:gd name="T19" fmla="*/ 2147483646 h 8"/>
                <a:gd name="T20" fmla="*/ 2147483646 w 29"/>
                <a:gd name="T21" fmla="*/ 2147483646 h 8"/>
                <a:gd name="T22" fmla="*/ 2147483646 w 29"/>
                <a:gd name="T23" fmla="*/ 2147483646 h 8"/>
                <a:gd name="T24" fmla="*/ 2147483646 w 29"/>
                <a:gd name="T25" fmla="*/ 2147483646 h 8"/>
                <a:gd name="T26" fmla="*/ 2147483646 w 29"/>
                <a:gd name="T27" fmla="*/ 0 h 8"/>
                <a:gd name="T28" fmla="*/ 2147483646 w 29"/>
                <a:gd name="T29" fmla="*/ 0 h 8"/>
                <a:gd name="T30" fmla="*/ 2147483646 w 29"/>
                <a:gd name="T31" fmla="*/ 0 h 8"/>
                <a:gd name="T32" fmla="*/ 2147483646 w 29"/>
                <a:gd name="T33" fmla="*/ 2147483646 h 8"/>
                <a:gd name="T34" fmla="*/ 2147483646 w 29"/>
                <a:gd name="T35" fmla="*/ 2147483646 h 8"/>
                <a:gd name="T36" fmla="*/ 2147483646 w 29"/>
                <a:gd name="T37" fmla="*/ 2147483646 h 8"/>
                <a:gd name="T38" fmla="*/ 2147483646 w 29"/>
                <a:gd name="T39" fmla="*/ 2147483646 h 8"/>
                <a:gd name="T40" fmla="*/ 2147483646 w 29"/>
                <a:gd name="T41" fmla="*/ 2147483646 h 8"/>
                <a:gd name="T42" fmla="*/ 2147483646 w 29"/>
                <a:gd name="T43" fmla="*/ 2147483646 h 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9" h="8">
                  <a:moveTo>
                    <a:pt x="20" y="6"/>
                  </a:moveTo>
                  <a:lnTo>
                    <a:pt x="14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6" y="4"/>
                  </a:lnTo>
                  <a:lnTo>
                    <a:pt x="10" y="4"/>
                  </a:lnTo>
                  <a:lnTo>
                    <a:pt x="20" y="2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2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0" y="6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199"/>
            <p:cNvSpPr>
              <a:spLocks/>
            </p:cNvSpPr>
            <p:nvPr/>
          </p:nvSpPr>
          <p:spPr bwMode="auto">
            <a:xfrm>
              <a:off x="5910263" y="6091238"/>
              <a:ext cx="98425" cy="19050"/>
            </a:xfrm>
            <a:custGeom>
              <a:avLst/>
              <a:gdLst>
                <a:gd name="T0" fmla="*/ 2147483646 w 62"/>
                <a:gd name="T1" fmla="*/ 2147483646 h 12"/>
                <a:gd name="T2" fmla="*/ 2147483646 w 62"/>
                <a:gd name="T3" fmla="*/ 2147483646 h 12"/>
                <a:gd name="T4" fmla="*/ 2147483646 w 62"/>
                <a:gd name="T5" fmla="*/ 2147483646 h 12"/>
                <a:gd name="T6" fmla="*/ 2147483646 w 62"/>
                <a:gd name="T7" fmla="*/ 2147483646 h 12"/>
                <a:gd name="T8" fmla="*/ 2147483646 w 62"/>
                <a:gd name="T9" fmla="*/ 2147483646 h 12"/>
                <a:gd name="T10" fmla="*/ 2147483646 w 62"/>
                <a:gd name="T11" fmla="*/ 2147483646 h 12"/>
                <a:gd name="T12" fmla="*/ 2147483646 w 62"/>
                <a:gd name="T13" fmla="*/ 2147483646 h 12"/>
                <a:gd name="T14" fmla="*/ 2147483646 w 62"/>
                <a:gd name="T15" fmla="*/ 2147483646 h 12"/>
                <a:gd name="T16" fmla="*/ 2147483646 w 62"/>
                <a:gd name="T17" fmla="*/ 2147483646 h 12"/>
                <a:gd name="T18" fmla="*/ 2147483646 w 62"/>
                <a:gd name="T19" fmla="*/ 2147483646 h 12"/>
                <a:gd name="T20" fmla="*/ 2147483646 w 62"/>
                <a:gd name="T21" fmla="*/ 2147483646 h 12"/>
                <a:gd name="T22" fmla="*/ 2147483646 w 62"/>
                <a:gd name="T23" fmla="*/ 2147483646 h 12"/>
                <a:gd name="T24" fmla="*/ 2147483646 w 62"/>
                <a:gd name="T25" fmla="*/ 2147483646 h 12"/>
                <a:gd name="T26" fmla="*/ 2147483646 w 62"/>
                <a:gd name="T27" fmla="*/ 2147483646 h 12"/>
                <a:gd name="T28" fmla="*/ 2147483646 w 62"/>
                <a:gd name="T29" fmla="*/ 2147483646 h 12"/>
                <a:gd name="T30" fmla="*/ 2147483646 w 62"/>
                <a:gd name="T31" fmla="*/ 2147483646 h 12"/>
                <a:gd name="T32" fmla="*/ 2147483646 w 62"/>
                <a:gd name="T33" fmla="*/ 2147483646 h 12"/>
                <a:gd name="T34" fmla="*/ 2147483646 w 62"/>
                <a:gd name="T35" fmla="*/ 2147483646 h 12"/>
                <a:gd name="T36" fmla="*/ 2147483646 w 62"/>
                <a:gd name="T37" fmla="*/ 2147483646 h 12"/>
                <a:gd name="T38" fmla="*/ 2147483646 w 62"/>
                <a:gd name="T39" fmla="*/ 2147483646 h 12"/>
                <a:gd name="T40" fmla="*/ 2147483646 w 62"/>
                <a:gd name="T41" fmla="*/ 2147483646 h 12"/>
                <a:gd name="T42" fmla="*/ 2147483646 w 62"/>
                <a:gd name="T43" fmla="*/ 2147483646 h 12"/>
                <a:gd name="T44" fmla="*/ 2147483646 w 62"/>
                <a:gd name="T45" fmla="*/ 2147483646 h 12"/>
                <a:gd name="T46" fmla="*/ 0 w 62"/>
                <a:gd name="T47" fmla="*/ 2147483646 h 12"/>
                <a:gd name="T48" fmla="*/ 0 w 62"/>
                <a:gd name="T49" fmla="*/ 2147483646 h 12"/>
                <a:gd name="T50" fmla="*/ 0 w 62"/>
                <a:gd name="T51" fmla="*/ 2147483646 h 12"/>
                <a:gd name="T52" fmla="*/ 2147483646 w 62"/>
                <a:gd name="T53" fmla="*/ 0 h 12"/>
                <a:gd name="T54" fmla="*/ 2147483646 w 62"/>
                <a:gd name="T55" fmla="*/ 2147483646 h 12"/>
                <a:gd name="T56" fmla="*/ 2147483646 w 62"/>
                <a:gd name="T57" fmla="*/ 2147483646 h 12"/>
                <a:gd name="T58" fmla="*/ 2147483646 w 62"/>
                <a:gd name="T59" fmla="*/ 2147483646 h 12"/>
                <a:gd name="T60" fmla="*/ 2147483646 w 62"/>
                <a:gd name="T61" fmla="*/ 2147483646 h 12"/>
                <a:gd name="T62" fmla="*/ 2147483646 w 62"/>
                <a:gd name="T63" fmla="*/ 2147483646 h 12"/>
                <a:gd name="T64" fmla="*/ 2147483646 w 62"/>
                <a:gd name="T65" fmla="*/ 2147483646 h 12"/>
                <a:gd name="T66" fmla="*/ 2147483646 w 62"/>
                <a:gd name="T67" fmla="*/ 2147483646 h 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2" h="12">
                  <a:moveTo>
                    <a:pt x="22" y="8"/>
                  </a:moveTo>
                  <a:lnTo>
                    <a:pt x="24" y="6"/>
                  </a:lnTo>
                  <a:lnTo>
                    <a:pt x="28" y="6"/>
                  </a:lnTo>
                  <a:lnTo>
                    <a:pt x="34" y="4"/>
                  </a:lnTo>
                  <a:lnTo>
                    <a:pt x="42" y="4"/>
                  </a:lnTo>
                  <a:lnTo>
                    <a:pt x="48" y="2"/>
                  </a:lnTo>
                  <a:lnTo>
                    <a:pt x="50" y="4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60" y="6"/>
                  </a:lnTo>
                  <a:lnTo>
                    <a:pt x="62" y="8"/>
                  </a:lnTo>
                  <a:lnTo>
                    <a:pt x="58" y="8"/>
                  </a:lnTo>
                  <a:lnTo>
                    <a:pt x="56" y="8"/>
                  </a:lnTo>
                  <a:lnTo>
                    <a:pt x="54" y="10"/>
                  </a:lnTo>
                  <a:lnTo>
                    <a:pt x="48" y="10"/>
                  </a:lnTo>
                  <a:lnTo>
                    <a:pt x="42" y="10"/>
                  </a:lnTo>
                  <a:lnTo>
                    <a:pt x="38" y="12"/>
                  </a:lnTo>
                  <a:lnTo>
                    <a:pt x="32" y="12"/>
                  </a:lnTo>
                  <a:lnTo>
                    <a:pt x="28" y="12"/>
                  </a:lnTo>
                  <a:lnTo>
                    <a:pt x="18" y="12"/>
                  </a:lnTo>
                  <a:lnTo>
                    <a:pt x="12" y="10"/>
                  </a:lnTo>
                  <a:lnTo>
                    <a:pt x="10" y="8"/>
                  </a:lnTo>
                  <a:lnTo>
                    <a:pt x="4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6" y="6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FF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Rectangle 200"/>
            <p:cNvSpPr>
              <a:spLocks noChangeArrowheads="1"/>
            </p:cNvSpPr>
            <p:nvPr/>
          </p:nvSpPr>
          <p:spPr bwMode="auto">
            <a:xfrm rot="-3620685">
              <a:off x="4772241" y="5820473"/>
              <a:ext cx="27897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Hancock</a:t>
              </a:r>
            </a:p>
          </p:txBody>
        </p:sp>
        <p:sp>
          <p:nvSpPr>
            <p:cNvPr id="25620" name="Rectangle 201"/>
            <p:cNvSpPr>
              <a:spLocks noChangeArrowheads="1"/>
            </p:cNvSpPr>
            <p:nvPr/>
          </p:nvSpPr>
          <p:spPr bwMode="auto">
            <a:xfrm>
              <a:off x="5119688" y="5699125"/>
              <a:ext cx="27727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Harrison</a:t>
              </a:r>
            </a:p>
          </p:txBody>
        </p:sp>
        <p:sp>
          <p:nvSpPr>
            <p:cNvPr id="25621" name="Rectangle 202"/>
            <p:cNvSpPr>
              <a:spLocks noChangeArrowheads="1"/>
            </p:cNvSpPr>
            <p:nvPr/>
          </p:nvSpPr>
          <p:spPr bwMode="auto">
            <a:xfrm>
              <a:off x="5586413" y="5699125"/>
              <a:ext cx="26713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Jackson</a:t>
              </a:r>
            </a:p>
          </p:txBody>
        </p:sp>
        <p:sp>
          <p:nvSpPr>
            <p:cNvPr id="25622" name="Rectangle 203"/>
            <p:cNvSpPr>
              <a:spLocks noChangeArrowheads="1"/>
            </p:cNvSpPr>
            <p:nvPr/>
          </p:nvSpPr>
          <p:spPr bwMode="auto">
            <a:xfrm>
              <a:off x="5146675" y="5403850"/>
              <a:ext cx="18597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Stone</a:t>
              </a:r>
            </a:p>
          </p:txBody>
        </p:sp>
        <p:sp>
          <p:nvSpPr>
            <p:cNvPr id="25623" name="Rectangle 204"/>
            <p:cNvSpPr>
              <a:spLocks noChangeArrowheads="1"/>
            </p:cNvSpPr>
            <p:nvPr/>
          </p:nvSpPr>
          <p:spPr bwMode="auto">
            <a:xfrm>
              <a:off x="5603016" y="5326886"/>
              <a:ext cx="23501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George</a:t>
              </a:r>
            </a:p>
          </p:txBody>
        </p:sp>
        <p:sp>
          <p:nvSpPr>
            <p:cNvPr id="25624" name="Rectangle 205"/>
            <p:cNvSpPr>
              <a:spLocks noChangeArrowheads="1"/>
            </p:cNvSpPr>
            <p:nvPr/>
          </p:nvSpPr>
          <p:spPr bwMode="auto">
            <a:xfrm>
              <a:off x="4734259" y="5372924"/>
              <a:ext cx="169072" cy="162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Pearl</a:t>
              </a:r>
            </a:p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River</a:t>
              </a:r>
            </a:p>
          </p:txBody>
        </p:sp>
        <p:sp>
          <p:nvSpPr>
            <p:cNvPr id="25625" name="Rectangle 206"/>
            <p:cNvSpPr>
              <a:spLocks noChangeArrowheads="1"/>
            </p:cNvSpPr>
            <p:nvPr/>
          </p:nvSpPr>
          <p:spPr bwMode="auto">
            <a:xfrm rot="2860608">
              <a:off x="4235041" y="5012236"/>
              <a:ext cx="25698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Walthall</a:t>
              </a:r>
            </a:p>
          </p:txBody>
        </p:sp>
        <p:sp>
          <p:nvSpPr>
            <p:cNvPr id="25626" name="Rectangle 207"/>
            <p:cNvSpPr>
              <a:spLocks noChangeArrowheads="1"/>
            </p:cNvSpPr>
            <p:nvPr/>
          </p:nvSpPr>
          <p:spPr bwMode="auto">
            <a:xfrm>
              <a:off x="3981450" y="4933950"/>
              <a:ext cx="13863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Pike</a:t>
              </a:r>
            </a:p>
          </p:txBody>
        </p:sp>
        <p:sp>
          <p:nvSpPr>
            <p:cNvPr id="25627" name="Rectangle 208"/>
            <p:cNvSpPr>
              <a:spLocks noChangeArrowheads="1"/>
            </p:cNvSpPr>
            <p:nvPr/>
          </p:nvSpPr>
          <p:spPr bwMode="auto">
            <a:xfrm>
              <a:off x="3594099" y="4982350"/>
              <a:ext cx="18767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Amite</a:t>
              </a:r>
            </a:p>
          </p:txBody>
        </p:sp>
        <p:sp>
          <p:nvSpPr>
            <p:cNvPr id="25628" name="Rectangle 209"/>
            <p:cNvSpPr>
              <a:spLocks noChangeArrowheads="1"/>
            </p:cNvSpPr>
            <p:nvPr/>
          </p:nvSpPr>
          <p:spPr bwMode="auto">
            <a:xfrm>
              <a:off x="3057787" y="5004040"/>
              <a:ext cx="31616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Wilkinson</a:t>
              </a:r>
            </a:p>
          </p:txBody>
        </p:sp>
        <p:sp>
          <p:nvSpPr>
            <p:cNvPr id="25629" name="Rectangle 210"/>
            <p:cNvSpPr>
              <a:spLocks noChangeArrowheads="1"/>
            </p:cNvSpPr>
            <p:nvPr/>
          </p:nvSpPr>
          <p:spPr bwMode="auto">
            <a:xfrm>
              <a:off x="4497327" y="4911965"/>
              <a:ext cx="219793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Marion</a:t>
              </a:r>
            </a:p>
          </p:txBody>
        </p:sp>
        <p:sp>
          <p:nvSpPr>
            <p:cNvPr id="25630" name="Rectangle 211"/>
            <p:cNvSpPr>
              <a:spLocks noChangeArrowheads="1"/>
            </p:cNvSpPr>
            <p:nvPr/>
          </p:nvSpPr>
          <p:spPr bwMode="auto">
            <a:xfrm>
              <a:off x="5308600" y="4936352"/>
              <a:ext cx="17414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Perry</a:t>
              </a:r>
            </a:p>
          </p:txBody>
        </p:sp>
        <p:sp>
          <p:nvSpPr>
            <p:cNvPr id="25631" name="Rectangle 212"/>
            <p:cNvSpPr>
              <a:spLocks noChangeArrowheads="1"/>
            </p:cNvSpPr>
            <p:nvPr/>
          </p:nvSpPr>
          <p:spPr bwMode="auto">
            <a:xfrm>
              <a:off x="4806002" y="4982350"/>
              <a:ext cx="202886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Lamar</a:t>
              </a:r>
            </a:p>
          </p:txBody>
        </p:sp>
        <p:sp>
          <p:nvSpPr>
            <p:cNvPr id="25632" name="Rectangle 213"/>
            <p:cNvSpPr>
              <a:spLocks noChangeArrowheads="1"/>
            </p:cNvSpPr>
            <p:nvPr/>
          </p:nvSpPr>
          <p:spPr bwMode="auto">
            <a:xfrm rot="5400000">
              <a:off x="5053368" y="4936675"/>
              <a:ext cx="23163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Forrest</a:t>
              </a:r>
            </a:p>
          </p:txBody>
        </p:sp>
        <p:sp>
          <p:nvSpPr>
            <p:cNvPr id="25633" name="Rectangle 214"/>
            <p:cNvSpPr>
              <a:spLocks noChangeArrowheads="1"/>
            </p:cNvSpPr>
            <p:nvPr/>
          </p:nvSpPr>
          <p:spPr bwMode="auto">
            <a:xfrm>
              <a:off x="5572125" y="4914900"/>
              <a:ext cx="23163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Greene</a:t>
              </a:r>
            </a:p>
          </p:txBody>
        </p:sp>
        <p:sp>
          <p:nvSpPr>
            <p:cNvPr id="25634" name="Rectangle 215"/>
            <p:cNvSpPr>
              <a:spLocks noChangeArrowheads="1"/>
            </p:cNvSpPr>
            <p:nvPr/>
          </p:nvSpPr>
          <p:spPr bwMode="auto">
            <a:xfrm>
              <a:off x="3505200" y="4632325"/>
              <a:ext cx="26037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Franklin</a:t>
              </a:r>
            </a:p>
          </p:txBody>
        </p:sp>
        <p:sp>
          <p:nvSpPr>
            <p:cNvPr id="25635" name="Rectangle 216"/>
            <p:cNvSpPr>
              <a:spLocks noChangeArrowheads="1"/>
            </p:cNvSpPr>
            <p:nvPr/>
          </p:nvSpPr>
          <p:spPr bwMode="auto">
            <a:xfrm>
              <a:off x="3946525" y="4632325"/>
              <a:ext cx="23670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Lincoln</a:t>
              </a:r>
            </a:p>
          </p:txBody>
        </p:sp>
        <p:sp>
          <p:nvSpPr>
            <p:cNvPr id="25636" name="Rectangle 217"/>
            <p:cNvSpPr>
              <a:spLocks noChangeArrowheads="1"/>
            </p:cNvSpPr>
            <p:nvPr/>
          </p:nvSpPr>
          <p:spPr bwMode="auto">
            <a:xfrm>
              <a:off x="3089818" y="4631280"/>
              <a:ext cx="224867" cy="81155"/>
            </a:xfrm>
            <a:prstGeom prst="rect">
              <a:avLst/>
            </a:prstGeom>
            <a:solidFill>
              <a:srgbClr val="9B9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Adams</a:t>
              </a:r>
            </a:p>
          </p:txBody>
        </p:sp>
        <p:sp>
          <p:nvSpPr>
            <p:cNvPr id="25637" name="Rectangle 218"/>
            <p:cNvSpPr>
              <a:spLocks noChangeArrowheads="1"/>
            </p:cNvSpPr>
            <p:nvPr/>
          </p:nvSpPr>
          <p:spPr bwMode="auto">
            <a:xfrm rot="3504334">
              <a:off x="4207749" y="4525533"/>
              <a:ext cx="309403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Lawrence</a:t>
              </a:r>
            </a:p>
          </p:txBody>
        </p:sp>
        <p:sp>
          <p:nvSpPr>
            <p:cNvPr id="25638" name="Rectangle 219"/>
            <p:cNvSpPr>
              <a:spLocks noChangeArrowheads="1"/>
            </p:cNvSpPr>
            <p:nvPr/>
          </p:nvSpPr>
          <p:spPr bwMode="auto">
            <a:xfrm rot="5400000">
              <a:off x="4438928" y="4451180"/>
              <a:ext cx="300949" cy="162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Jefferson</a:t>
              </a:r>
            </a:p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Davis</a:t>
              </a:r>
            </a:p>
          </p:txBody>
        </p:sp>
        <p:sp>
          <p:nvSpPr>
            <p:cNvPr id="25639" name="Rectangle 220"/>
            <p:cNvSpPr>
              <a:spLocks noChangeArrowheads="1"/>
            </p:cNvSpPr>
            <p:nvPr/>
          </p:nvSpPr>
          <p:spPr bwMode="auto">
            <a:xfrm rot="2828278">
              <a:off x="4707192" y="4454398"/>
              <a:ext cx="32969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Covington</a:t>
              </a:r>
            </a:p>
          </p:txBody>
        </p:sp>
        <p:sp>
          <p:nvSpPr>
            <p:cNvPr id="25640" name="Rectangle 221"/>
            <p:cNvSpPr>
              <a:spLocks noChangeArrowheads="1"/>
            </p:cNvSpPr>
            <p:nvPr/>
          </p:nvSpPr>
          <p:spPr bwMode="auto">
            <a:xfrm>
              <a:off x="5129213" y="4462462"/>
              <a:ext cx="19274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Jones</a:t>
              </a:r>
            </a:p>
          </p:txBody>
        </p:sp>
        <p:sp>
          <p:nvSpPr>
            <p:cNvPr id="25641" name="Rectangle 222"/>
            <p:cNvSpPr>
              <a:spLocks noChangeArrowheads="1"/>
            </p:cNvSpPr>
            <p:nvPr/>
          </p:nvSpPr>
          <p:spPr bwMode="auto">
            <a:xfrm>
              <a:off x="3352800" y="4343400"/>
              <a:ext cx="30094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Jefferson</a:t>
              </a:r>
            </a:p>
          </p:txBody>
        </p:sp>
        <p:sp>
          <p:nvSpPr>
            <p:cNvPr id="25642" name="Rectangle 223"/>
            <p:cNvSpPr>
              <a:spLocks noChangeArrowheads="1"/>
            </p:cNvSpPr>
            <p:nvPr/>
          </p:nvSpPr>
          <p:spPr bwMode="auto">
            <a:xfrm>
              <a:off x="5570538" y="4462462"/>
              <a:ext cx="21641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Wayne</a:t>
              </a:r>
            </a:p>
          </p:txBody>
        </p:sp>
        <p:sp>
          <p:nvSpPr>
            <p:cNvPr id="25643" name="Rectangle 224"/>
            <p:cNvSpPr>
              <a:spLocks noChangeArrowheads="1"/>
            </p:cNvSpPr>
            <p:nvPr/>
          </p:nvSpPr>
          <p:spPr bwMode="auto">
            <a:xfrm>
              <a:off x="4373563" y="4124044"/>
              <a:ext cx="28404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Simpson</a:t>
              </a:r>
            </a:p>
          </p:txBody>
        </p:sp>
        <p:sp>
          <p:nvSpPr>
            <p:cNvPr id="25644" name="Rectangle 225"/>
            <p:cNvSpPr>
              <a:spLocks noChangeArrowheads="1"/>
            </p:cNvSpPr>
            <p:nvPr/>
          </p:nvSpPr>
          <p:spPr bwMode="auto">
            <a:xfrm>
              <a:off x="3886200" y="4191000"/>
              <a:ext cx="226556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Copiah</a:t>
              </a:r>
            </a:p>
          </p:txBody>
        </p:sp>
        <p:sp>
          <p:nvSpPr>
            <p:cNvPr id="25645" name="Rectangle 226"/>
            <p:cNvSpPr>
              <a:spLocks noChangeArrowheads="1"/>
            </p:cNvSpPr>
            <p:nvPr/>
          </p:nvSpPr>
          <p:spPr bwMode="auto">
            <a:xfrm>
              <a:off x="4831064" y="4023732"/>
              <a:ext cx="18767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Smith</a:t>
              </a:r>
            </a:p>
          </p:txBody>
        </p:sp>
        <p:sp>
          <p:nvSpPr>
            <p:cNvPr id="25646" name="Rectangle 227"/>
            <p:cNvSpPr>
              <a:spLocks noChangeArrowheads="1"/>
            </p:cNvSpPr>
            <p:nvPr/>
          </p:nvSpPr>
          <p:spPr bwMode="auto">
            <a:xfrm>
              <a:off x="5181600" y="4006850"/>
              <a:ext cx="21641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Jasper</a:t>
              </a:r>
            </a:p>
          </p:txBody>
        </p:sp>
        <p:sp>
          <p:nvSpPr>
            <p:cNvPr id="25647" name="Rectangle 228"/>
            <p:cNvSpPr>
              <a:spLocks noChangeArrowheads="1"/>
            </p:cNvSpPr>
            <p:nvPr/>
          </p:nvSpPr>
          <p:spPr bwMode="auto">
            <a:xfrm>
              <a:off x="3429000" y="4098925"/>
              <a:ext cx="309403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Claiborne</a:t>
              </a:r>
            </a:p>
          </p:txBody>
        </p:sp>
        <p:sp>
          <p:nvSpPr>
            <p:cNvPr id="25648" name="Rectangle 229"/>
            <p:cNvSpPr>
              <a:spLocks noChangeArrowheads="1"/>
            </p:cNvSpPr>
            <p:nvPr/>
          </p:nvSpPr>
          <p:spPr bwMode="auto">
            <a:xfrm>
              <a:off x="5562600" y="3986273"/>
              <a:ext cx="20626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Clarke</a:t>
              </a:r>
            </a:p>
          </p:txBody>
        </p:sp>
        <p:sp>
          <p:nvSpPr>
            <p:cNvPr id="25649" name="Rectangle 230"/>
            <p:cNvSpPr>
              <a:spLocks noChangeArrowheads="1"/>
            </p:cNvSpPr>
            <p:nvPr/>
          </p:nvSpPr>
          <p:spPr bwMode="auto">
            <a:xfrm>
              <a:off x="3943914" y="3750720"/>
              <a:ext cx="18597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Hinds</a:t>
              </a:r>
            </a:p>
          </p:txBody>
        </p:sp>
        <p:sp>
          <p:nvSpPr>
            <p:cNvPr id="25650" name="Rectangle 231"/>
            <p:cNvSpPr>
              <a:spLocks noChangeArrowheads="1"/>
            </p:cNvSpPr>
            <p:nvPr/>
          </p:nvSpPr>
          <p:spPr bwMode="auto">
            <a:xfrm>
              <a:off x="5133975" y="3587750"/>
              <a:ext cx="24177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Newton</a:t>
              </a:r>
            </a:p>
          </p:txBody>
        </p:sp>
        <p:sp>
          <p:nvSpPr>
            <p:cNvPr id="25651" name="Rectangle 232"/>
            <p:cNvSpPr>
              <a:spLocks noChangeArrowheads="1"/>
            </p:cNvSpPr>
            <p:nvPr/>
          </p:nvSpPr>
          <p:spPr bwMode="auto">
            <a:xfrm>
              <a:off x="5518901" y="3589338"/>
              <a:ext cx="356743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Lauderdale</a:t>
              </a:r>
            </a:p>
          </p:txBody>
        </p:sp>
        <p:sp>
          <p:nvSpPr>
            <p:cNvPr id="25652" name="Rectangle 233"/>
            <p:cNvSpPr>
              <a:spLocks noChangeArrowheads="1"/>
            </p:cNvSpPr>
            <p:nvPr/>
          </p:nvSpPr>
          <p:spPr bwMode="auto">
            <a:xfrm>
              <a:off x="4388613" y="3769006"/>
              <a:ext cx="22317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Rankin</a:t>
              </a:r>
            </a:p>
          </p:txBody>
        </p:sp>
        <p:sp>
          <p:nvSpPr>
            <p:cNvPr id="25653" name="Rectangle 234"/>
            <p:cNvSpPr>
              <a:spLocks noChangeArrowheads="1"/>
            </p:cNvSpPr>
            <p:nvPr/>
          </p:nvSpPr>
          <p:spPr bwMode="auto">
            <a:xfrm>
              <a:off x="3592513" y="3581400"/>
              <a:ext cx="23331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Warren</a:t>
              </a:r>
            </a:p>
          </p:txBody>
        </p:sp>
        <p:sp>
          <p:nvSpPr>
            <p:cNvPr id="25654" name="Rectangle 235"/>
            <p:cNvSpPr>
              <a:spLocks noChangeArrowheads="1"/>
            </p:cNvSpPr>
            <p:nvPr/>
          </p:nvSpPr>
          <p:spPr bwMode="auto">
            <a:xfrm>
              <a:off x="4795294" y="3591166"/>
              <a:ext cx="16738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Scott</a:t>
              </a:r>
            </a:p>
          </p:txBody>
        </p:sp>
        <p:sp>
          <p:nvSpPr>
            <p:cNvPr id="25655" name="Rectangle 236"/>
            <p:cNvSpPr>
              <a:spLocks noChangeArrowheads="1"/>
            </p:cNvSpPr>
            <p:nvPr/>
          </p:nvSpPr>
          <p:spPr bwMode="auto">
            <a:xfrm>
              <a:off x="4271963" y="3344863"/>
              <a:ext cx="27051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Madison</a:t>
              </a:r>
            </a:p>
          </p:txBody>
        </p:sp>
        <p:sp>
          <p:nvSpPr>
            <p:cNvPr id="25656" name="Rectangle 237"/>
            <p:cNvSpPr>
              <a:spLocks noChangeArrowheads="1"/>
            </p:cNvSpPr>
            <p:nvPr/>
          </p:nvSpPr>
          <p:spPr bwMode="auto">
            <a:xfrm>
              <a:off x="5575009" y="3221884"/>
              <a:ext cx="25191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Kemper</a:t>
              </a:r>
            </a:p>
          </p:txBody>
        </p:sp>
        <p:sp>
          <p:nvSpPr>
            <p:cNvPr id="25657" name="Rectangle 238"/>
            <p:cNvSpPr>
              <a:spLocks noChangeArrowheads="1"/>
            </p:cNvSpPr>
            <p:nvPr/>
          </p:nvSpPr>
          <p:spPr bwMode="auto">
            <a:xfrm>
              <a:off x="4809119" y="3214033"/>
              <a:ext cx="18936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Leake</a:t>
              </a:r>
            </a:p>
          </p:txBody>
        </p:sp>
        <p:sp>
          <p:nvSpPr>
            <p:cNvPr id="25658" name="Rectangle 239"/>
            <p:cNvSpPr>
              <a:spLocks noChangeArrowheads="1"/>
            </p:cNvSpPr>
            <p:nvPr/>
          </p:nvSpPr>
          <p:spPr bwMode="auto">
            <a:xfrm>
              <a:off x="5114925" y="3235325"/>
              <a:ext cx="28235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Neshoba</a:t>
              </a:r>
            </a:p>
          </p:txBody>
        </p:sp>
        <p:sp>
          <p:nvSpPr>
            <p:cNvPr id="25659" name="Rectangle 240"/>
            <p:cNvSpPr>
              <a:spLocks noChangeArrowheads="1"/>
            </p:cNvSpPr>
            <p:nvPr/>
          </p:nvSpPr>
          <p:spPr bwMode="auto">
            <a:xfrm rot="4758656">
              <a:off x="3348563" y="3161411"/>
              <a:ext cx="32631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Issaquena</a:t>
              </a:r>
            </a:p>
          </p:txBody>
        </p:sp>
        <p:sp>
          <p:nvSpPr>
            <p:cNvPr id="25660" name="Rectangle 241"/>
            <p:cNvSpPr>
              <a:spLocks noChangeArrowheads="1"/>
            </p:cNvSpPr>
            <p:nvPr/>
          </p:nvSpPr>
          <p:spPr bwMode="auto">
            <a:xfrm>
              <a:off x="3962400" y="3190876"/>
              <a:ext cx="19781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Yazoo</a:t>
              </a:r>
            </a:p>
          </p:txBody>
        </p:sp>
        <p:sp>
          <p:nvSpPr>
            <p:cNvPr id="25661" name="Rectangle 242"/>
            <p:cNvSpPr>
              <a:spLocks noChangeArrowheads="1"/>
            </p:cNvSpPr>
            <p:nvPr/>
          </p:nvSpPr>
          <p:spPr bwMode="auto">
            <a:xfrm rot="-3178084">
              <a:off x="3566811" y="3052615"/>
              <a:ext cx="26206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Sharkey</a:t>
              </a:r>
            </a:p>
          </p:txBody>
        </p:sp>
        <p:sp>
          <p:nvSpPr>
            <p:cNvPr id="25662" name="Rectangle 243"/>
            <p:cNvSpPr>
              <a:spLocks noChangeArrowheads="1"/>
            </p:cNvSpPr>
            <p:nvPr/>
          </p:nvSpPr>
          <p:spPr bwMode="auto">
            <a:xfrm>
              <a:off x="4772818" y="2825851"/>
              <a:ext cx="18597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Attala</a:t>
              </a:r>
            </a:p>
          </p:txBody>
        </p:sp>
        <p:sp>
          <p:nvSpPr>
            <p:cNvPr id="25663" name="Rectangle 244"/>
            <p:cNvSpPr>
              <a:spLocks noChangeArrowheads="1"/>
            </p:cNvSpPr>
            <p:nvPr/>
          </p:nvSpPr>
          <p:spPr bwMode="auto">
            <a:xfrm>
              <a:off x="5230401" y="2833688"/>
              <a:ext cx="26375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Winston</a:t>
              </a:r>
            </a:p>
          </p:txBody>
        </p:sp>
        <p:sp>
          <p:nvSpPr>
            <p:cNvPr id="25664" name="Rectangle 245"/>
            <p:cNvSpPr>
              <a:spLocks noChangeArrowheads="1"/>
            </p:cNvSpPr>
            <p:nvPr/>
          </p:nvSpPr>
          <p:spPr bwMode="auto">
            <a:xfrm>
              <a:off x="5632451" y="2806701"/>
              <a:ext cx="28235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Noxubee</a:t>
              </a:r>
            </a:p>
          </p:txBody>
        </p:sp>
        <p:sp>
          <p:nvSpPr>
            <p:cNvPr id="25665" name="Rectangle 246"/>
            <p:cNvSpPr>
              <a:spLocks noChangeArrowheads="1"/>
            </p:cNvSpPr>
            <p:nvPr/>
          </p:nvSpPr>
          <p:spPr bwMode="auto">
            <a:xfrm rot="3418194">
              <a:off x="3745787" y="2789653"/>
              <a:ext cx="37026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Humphreys</a:t>
              </a:r>
            </a:p>
          </p:txBody>
        </p:sp>
        <p:sp>
          <p:nvSpPr>
            <p:cNvPr id="25666" name="Rectangle 247"/>
            <p:cNvSpPr>
              <a:spLocks noChangeArrowheads="1"/>
            </p:cNvSpPr>
            <p:nvPr/>
          </p:nvSpPr>
          <p:spPr bwMode="auto">
            <a:xfrm>
              <a:off x="4282281" y="2792413"/>
              <a:ext cx="24346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Holmes</a:t>
              </a:r>
            </a:p>
          </p:txBody>
        </p:sp>
        <p:sp>
          <p:nvSpPr>
            <p:cNvPr id="25667" name="Rectangle 248"/>
            <p:cNvSpPr>
              <a:spLocks noChangeArrowheads="1"/>
            </p:cNvSpPr>
            <p:nvPr/>
          </p:nvSpPr>
          <p:spPr bwMode="auto">
            <a:xfrm rot="3635607">
              <a:off x="3415978" y="2576928"/>
              <a:ext cx="38210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Washington</a:t>
              </a:r>
            </a:p>
          </p:txBody>
        </p:sp>
        <p:sp>
          <p:nvSpPr>
            <p:cNvPr id="25668" name="Rectangle 249"/>
            <p:cNvSpPr>
              <a:spLocks noChangeArrowheads="1"/>
            </p:cNvSpPr>
            <p:nvPr/>
          </p:nvSpPr>
          <p:spPr bwMode="auto">
            <a:xfrm>
              <a:off x="4982640" y="2503749"/>
              <a:ext cx="27897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Choctaw</a:t>
              </a:r>
            </a:p>
          </p:txBody>
        </p:sp>
        <p:sp>
          <p:nvSpPr>
            <p:cNvPr id="25669" name="Rectangle 250"/>
            <p:cNvSpPr>
              <a:spLocks noChangeArrowheads="1"/>
            </p:cNvSpPr>
            <p:nvPr/>
          </p:nvSpPr>
          <p:spPr bwMode="auto">
            <a:xfrm>
              <a:off x="5324475" y="2451603"/>
              <a:ext cx="32631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Oktibbeha</a:t>
              </a:r>
            </a:p>
          </p:txBody>
        </p:sp>
        <p:sp>
          <p:nvSpPr>
            <p:cNvPr id="25670" name="Rectangle 251"/>
            <p:cNvSpPr>
              <a:spLocks noChangeArrowheads="1"/>
            </p:cNvSpPr>
            <p:nvPr/>
          </p:nvSpPr>
          <p:spPr bwMode="auto">
            <a:xfrm>
              <a:off x="4370388" y="2419350"/>
              <a:ext cx="21810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Carroll</a:t>
              </a:r>
            </a:p>
          </p:txBody>
        </p:sp>
        <p:sp>
          <p:nvSpPr>
            <p:cNvPr id="25671" name="Rectangle 252"/>
            <p:cNvSpPr>
              <a:spLocks noChangeArrowheads="1"/>
            </p:cNvSpPr>
            <p:nvPr/>
          </p:nvSpPr>
          <p:spPr bwMode="auto">
            <a:xfrm rot="3202188">
              <a:off x="4629869" y="2366856"/>
              <a:ext cx="40239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Montgomery</a:t>
              </a:r>
            </a:p>
          </p:txBody>
        </p:sp>
        <p:sp>
          <p:nvSpPr>
            <p:cNvPr id="25672" name="Rectangle 253"/>
            <p:cNvSpPr>
              <a:spLocks noChangeArrowheads="1"/>
            </p:cNvSpPr>
            <p:nvPr/>
          </p:nvSpPr>
          <p:spPr bwMode="auto">
            <a:xfrm>
              <a:off x="4973638" y="2200275"/>
              <a:ext cx="26544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Webster</a:t>
              </a:r>
            </a:p>
          </p:txBody>
        </p:sp>
        <p:sp>
          <p:nvSpPr>
            <p:cNvPr id="25673" name="Rectangle 254"/>
            <p:cNvSpPr>
              <a:spLocks noChangeArrowheads="1"/>
            </p:cNvSpPr>
            <p:nvPr/>
          </p:nvSpPr>
          <p:spPr bwMode="auto">
            <a:xfrm>
              <a:off x="5724525" y="2441575"/>
              <a:ext cx="28911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Lowndes</a:t>
              </a:r>
            </a:p>
          </p:txBody>
        </p:sp>
        <p:sp>
          <p:nvSpPr>
            <p:cNvPr id="25674" name="Rectangle 255"/>
            <p:cNvSpPr>
              <a:spLocks noChangeArrowheads="1"/>
            </p:cNvSpPr>
            <p:nvPr/>
          </p:nvSpPr>
          <p:spPr bwMode="auto">
            <a:xfrm>
              <a:off x="5445876" y="2176462"/>
              <a:ext cx="142020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Clay</a:t>
              </a:r>
            </a:p>
          </p:txBody>
        </p:sp>
        <p:sp>
          <p:nvSpPr>
            <p:cNvPr id="25675" name="Rectangle 256"/>
            <p:cNvSpPr>
              <a:spLocks noChangeArrowheads="1"/>
            </p:cNvSpPr>
            <p:nvPr/>
          </p:nvSpPr>
          <p:spPr bwMode="auto">
            <a:xfrm>
              <a:off x="4065077" y="2311657"/>
              <a:ext cx="22317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Leflore</a:t>
              </a:r>
            </a:p>
          </p:txBody>
        </p:sp>
        <p:sp>
          <p:nvSpPr>
            <p:cNvPr id="25676" name="Rectangle 257"/>
            <p:cNvSpPr>
              <a:spLocks noChangeArrowheads="1"/>
            </p:cNvSpPr>
            <p:nvPr/>
          </p:nvSpPr>
          <p:spPr bwMode="auto">
            <a:xfrm>
              <a:off x="4419600" y="2079625"/>
              <a:ext cx="272207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Grenada</a:t>
              </a:r>
            </a:p>
          </p:txBody>
        </p:sp>
        <p:sp>
          <p:nvSpPr>
            <p:cNvPr id="25677" name="Rectangle 258"/>
            <p:cNvSpPr>
              <a:spLocks noChangeArrowheads="1"/>
            </p:cNvSpPr>
            <p:nvPr/>
          </p:nvSpPr>
          <p:spPr bwMode="auto">
            <a:xfrm rot="5400000">
              <a:off x="3761979" y="2271407"/>
              <a:ext cx="32461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Sunflower</a:t>
              </a:r>
            </a:p>
          </p:txBody>
        </p:sp>
        <p:sp>
          <p:nvSpPr>
            <p:cNvPr id="25678" name="Rectangle 259"/>
            <p:cNvSpPr>
              <a:spLocks noChangeArrowheads="1"/>
            </p:cNvSpPr>
            <p:nvPr/>
          </p:nvSpPr>
          <p:spPr bwMode="auto">
            <a:xfrm>
              <a:off x="5267325" y="1838325"/>
              <a:ext cx="34659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Chickasaw</a:t>
              </a:r>
            </a:p>
          </p:txBody>
        </p:sp>
        <p:sp>
          <p:nvSpPr>
            <p:cNvPr id="25679" name="Rectangle 260"/>
            <p:cNvSpPr>
              <a:spLocks noChangeArrowheads="1"/>
            </p:cNvSpPr>
            <p:nvPr/>
          </p:nvSpPr>
          <p:spPr bwMode="auto">
            <a:xfrm>
              <a:off x="5715000" y="1905000"/>
              <a:ext cx="24177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Monroe</a:t>
              </a:r>
            </a:p>
          </p:txBody>
        </p:sp>
        <p:sp>
          <p:nvSpPr>
            <p:cNvPr id="25680" name="Rectangle 261"/>
            <p:cNvSpPr>
              <a:spLocks noChangeArrowheads="1"/>
            </p:cNvSpPr>
            <p:nvPr/>
          </p:nvSpPr>
          <p:spPr bwMode="auto">
            <a:xfrm>
              <a:off x="3565243" y="2047072"/>
              <a:ext cx="22824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Bolivar</a:t>
              </a:r>
            </a:p>
          </p:txBody>
        </p:sp>
        <p:sp>
          <p:nvSpPr>
            <p:cNvPr id="25681" name="Rectangle 262"/>
            <p:cNvSpPr>
              <a:spLocks noChangeArrowheads="1"/>
            </p:cNvSpPr>
            <p:nvPr/>
          </p:nvSpPr>
          <p:spPr bwMode="auto">
            <a:xfrm>
              <a:off x="4945344" y="1885950"/>
              <a:ext cx="26713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Calhoun</a:t>
              </a:r>
            </a:p>
          </p:txBody>
        </p:sp>
        <p:sp>
          <p:nvSpPr>
            <p:cNvPr id="25682" name="Rectangle 263"/>
            <p:cNvSpPr>
              <a:spLocks noChangeArrowheads="1"/>
            </p:cNvSpPr>
            <p:nvPr/>
          </p:nvSpPr>
          <p:spPr bwMode="auto">
            <a:xfrm>
              <a:off x="4072833" y="1870879"/>
              <a:ext cx="38548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Tallahatchie</a:t>
              </a:r>
            </a:p>
          </p:txBody>
        </p:sp>
        <p:sp>
          <p:nvSpPr>
            <p:cNvPr id="25683" name="Rectangle 264"/>
            <p:cNvSpPr>
              <a:spLocks noChangeArrowheads="1"/>
            </p:cNvSpPr>
            <p:nvPr/>
          </p:nvSpPr>
          <p:spPr bwMode="auto">
            <a:xfrm>
              <a:off x="4547098" y="1739688"/>
              <a:ext cx="33814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Yalobusha</a:t>
              </a:r>
            </a:p>
          </p:txBody>
        </p:sp>
        <p:sp>
          <p:nvSpPr>
            <p:cNvPr id="25684" name="Rectangle 265"/>
            <p:cNvSpPr>
              <a:spLocks noChangeArrowheads="1"/>
            </p:cNvSpPr>
            <p:nvPr/>
          </p:nvSpPr>
          <p:spPr bwMode="auto">
            <a:xfrm>
              <a:off x="5203825" y="1485900"/>
              <a:ext cx="28911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Pontotoc</a:t>
              </a:r>
            </a:p>
          </p:txBody>
        </p:sp>
        <p:sp>
          <p:nvSpPr>
            <p:cNvPr id="25685" name="Rectangle 266"/>
            <p:cNvSpPr>
              <a:spLocks noChangeArrowheads="1"/>
            </p:cNvSpPr>
            <p:nvPr/>
          </p:nvSpPr>
          <p:spPr bwMode="auto">
            <a:xfrm>
              <a:off x="5827211" y="1431925"/>
              <a:ext cx="30602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Itawamba</a:t>
              </a:r>
            </a:p>
          </p:txBody>
        </p:sp>
        <p:sp>
          <p:nvSpPr>
            <p:cNvPr id="25686" name="Rectangle 267"/>
            <p:cNvSpPr>
              <a:spLocks noChangeArrowheads="1"/>
            </p:cNvSpPr>
            <p:nvPr/>
          </p:nvSpPr>
          <p:spPr bwMode="auto">
            <a:xfrm>
              <a:off x="5618705" y="1500772"/>
              <a:ext cx="11496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Lee</a:t>
              </a:r>
            </a:p>
          </p:txBody>
        </p:sp>
        <p:sp>
          <p:nvSpPr>
            <p:cNvPr id="25687" name="Rectangle 268"/>
            <p:cNvSpPr>
              <a:spLocks noChangeArrowheads="1"/>
            </p:cNvSpPr>
            <p:nvPr/>
          </p:nvSpPr>
          <p:spPr bwMode="auto">
            <a:xfrm>
              <a:off x="4034380" y="1591719"/>
              <a:ext cx="272207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Quitman</a:t>
              </a:r>
            </a:p>
          </p:txBody>
        </p:sp>
        <p:sp>
          <p:nvSpPr>
            <p:cNvPr id="25688" name="Rectangle 269"/>
            <p:cNvSpPr>
              <a:spLocks noChangeArrowheads="1"/>
            </p:cNvSpPr>
            <p:nvPr/>
          </p:nvSpPr>
          <p:spPr bwMode="auto">
            <a:xfrm>
              <a:off x="3682718" y="1524000"/>
              <a:ext cx="30602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Coahoma</a:t>
              </a:r>
            </a:p>
          </p:txBody>
        </p:sp>
        <p:sp>
          <p:nvSpPr>
            <p:cNvPr id="25689" name="Rectangle 270"/>
            <p:cNvSpPr>
              <a:spLocks noChangeArrowheads="1"/>
            </p:cNvSpPr>
            <p:nvPr/>
          </p:nvSpPr>
          <p:spPr bwMode="auto">
            <a:xfrm>
              <a:off x="4386263" y="1339850"/>
              <a:ext cx="219793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Panola</a:t>
              </a:r>
            </a:p>
          </p:txBody>
        </p:sp>
        <p:sp>
          <p:nvSpPr>
            <p:cNvPr id="25690" name="Rectangle 271"/>
            <p:cNvSpPr>
              <a:spLocks noChangeArrowheads="1"/>
            </p:cNvSpPr>
            <p:nvPr/>
          </p:nvSpPr>
          <p:spPr bwMode="auto">
            <a:xfrm>
              <a:off x="4749800" y="1409700"/>
              <a:ext cx="292495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Lafayette</a:t>
              </a:r>
            </a:p>
          </p:txBody>
        </p:sp>
        <p:sp>
          <p:nvSpPr>
            <p:cNvPr id="25691" name="Rectangle 272"/>
            <p:cNvSpPr>
              <a:spLocks noChangeArrowheads="1"/>
            </p:cNvSpPr>
            <p:nvPr/>
          </p:nvSpPr>
          <p:spPr bwMode="auto">
            <a:xfrm>
              <a:off x="5284788" y="1219200"/>
              <a:ext cx="18936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Union</a:t>
              </a:r>
            </a:p>
          </p:txBody>
        </p:sp>
        <p:sp>
          <p:nvSpPr>
            <p:cNvPr id="25692" name="Rectangle 273"/>
            <p:cNvSpPr>
              <a:spLocks noChangeArrowheads="1"/>
            </p:cNvSpPr>
            <p:nvPr/>
          </p:nvSpPr>
          <p:spPr bwMode="auto">
            <a:xfrm>
              <a:off x="5715000" y="1104900"/>
              <a:ext cx="26544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Prentiss</a:t>
              </a:r>
            </a:p>
          </p:txBody>
        </p:sp>
        <p:sp>
          <p:nvSpPr>
            <p:cNvPr id="25693" name="Rectangle 274"/>
            <p:cNvSpPr>
              <a:spLocks noChangeArrowheads="1"/>
            </p:cNvSpPr>
            <p:nvPr/>
          </p:nvSpPr>
          <p:spPr bwMode="auto">
            <a:xfrm>
              <a:off x="4421951" y="1076044"/>
              <a:ext cx="136949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Tate</a:t>
              </a:r>
            </a:p>
          </p:txBody>
        </p:sp>
        <p:sp>
          <p:nvSpPr>
            <p:cNvPr id="25694" name="Rectangle 275"/>
            <p:cNvSpPr>
              <a:spLocks noChangeArrowheads="1"/>
            </p:cNvSpPr>
            <p:nvPr/>
          </p:nvSpPr>
          <p:spPr bwMode="auto">
            <a:xfrm>
              <a:off x="3985931" y="1141392"/>
              <a:ext cx="21472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Tunica</a:t>
              </a:r>
            </a:p>
          </p:txBody>
        </p:sp>
        <p:sp>
          <p:nvSpPr>
            <p:cNvPr id="25695" name="Rectangle 276"/>
            <p:cNvSpPr>
              <a:spLocks noChangeArrowheads="1"/>
            </p:cNvSpPr>
            <p:nvPr/>
          </p:nvSpPr>
          <p:spPr bwMode="auto">
            <a:xfrm>
              <a:off x="4769654" y="934495"/>
              <a:ext cx="272207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Marshall</a:t>
              </a:r>
            </a:p>
          </p:txBody>
        </p:sp>
        <p:sp>
          <p:nvSpPr>
            <p:cNvPr id="25696" name="Rectangle 277"/>
            <p:cNvSpPr>
              <a:spLocks noChangeArrowheads="1"/>
            </p:cNvSpPr>
            <p:nvPr/>
          </p:nvSpPr>
          <p:spPr bwMode="auto">
            <a:xfrm>
              <a:off x="5086872" y="787400"/>
              <a:ext cx="229938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Benton</a:t>
              </a:r>
            </a:p>
          </p:txBody>
        </p:sp>
        <p:sp>
          <p:nvSpPr>
            <p:cNvPr id="25697" name="Rectangle 278"/>
            <p:cNvSpPr>
              <a:spLocks noChangeArrowheads="1"/>
            </p:cNvSpPr>
            <p:nvPr/>
          </p:nvSpPr>
          <p:spPr bwMode="auto">
            <a:xfrm>
              <a:off x="4377061" y="793750"/>
              <a:ext cx="226556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Desoto</a:t>
              </a:r>
            </a:p>
          </p:txBody>
        </p:sp>
        <p:sp>
          <p:nvSpPr>
            <p:cNvPr id="25698" name="Rectangle 279"/>
            <p:cNvSpPr>
              <a:spLocks noChangeArrowheads="1"/>
            </p:cNvSpPr>
            <p:nvPr/>
          </p:nvSpPr>
          <p:spPr bwMode="auto">
            <a:xfrm>
              <a:off x="5334000" y="990600"/>
              <a:ext cx="218104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Tippah</a:t>
              </a:r>
            </a:p>
          </p:txBody>
        </p:sp>
        <p:sp>
          <p:nvSpPr>
            <p:cNvPr id="25699" name="Rectangle 280"/>
            <p:cNvSpPr>
              <a:spLocks noChangeArrowheads="1"/>
            </p:cNvSpPr>
            <p:nvPr/>
          </p:nvSpPr>
          <p:spPr bwMode="auto">
            <a:xfrm rot="5400000">
              <a:off x="5922576" y="926733"/>
              <a:ext cx="378722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Tishomingo</a:t>
              </a:r>
            </a:p>
          </p:txBody>
        </p:sp>
        <p:sp>
          <p:nvSpPr>
            <p:cNvPr id="25700" name="Rectangle 281"/>
            <p:cNvSpPr>
              <a:spLocks noChangeArrowheads="1"/>
            </p:cNvSpPr>
            <p:nvPr/>
          </p:nvSpPr>
          <p:spPr bwMode="auto">
            <a:xfrm>
              <a:off x="5676900" y="863600"/>
              <a:ext cx="213031" cy="81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en-US" altLang="en-US" sz="5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Alcorn</a:t>
              </a:r>
            </a:p>
          </p:txBody>
        </p:sp>
      </p:grpSp>
      <p:sp>
        <p:nvSpPr>
          <p:cNvPr id="197" name="Rectangle 196"/>
          <p:cNvSpPr/>
          <p:nvPr/>
        </p:nvSpPr>
        <p:spPr>
          <a:xfrm>
            <a:off x="1198948" y="3709853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98" name="Rectangle 197"/>
          <p:cNvSpPr/>
          <p:nvPr/>
        </p:nvSpPr>
        <p:spPr>
          <a:xfrm>
            <a:off x="1204374" y="3293884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515715" y="3007378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200" name="Rectangle 199"/>
          <p:cNvSpPr/>
          <p:nvPr/>
        </p:nvSpPr>
        <p:spPr>
          <a:xfrm>
            <a:off x="1198948" y="2433724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1" y="528638"/>
            <a:ext cx="7092950" cy="538162"/>
          </a:xfrm>
        </p:spPr>
        <p:txBody>
          <a:bodyPr/>
          <a:lstStyle/>
          <a:p>
            <a:r>
              <a:rPr lang="en-US" dirty="0" smtClean="0"/>
              <a:t>Nebraska: *New Expansion State*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1270000" y="2220913"/>
            <a:ext cx="661988" cy="520700"/>
          </a:xfrm>
          <a:custGeom>
            <a:avLst/>
            <a:gdLst>
              <a:gd name="T0" fmla="*/ 2147483646 w 1250"/>
              <a:gd name="T1" fmla="*/ 0 h 983"/>
              <a:gd name="T2" fmla="*/ 2147483646 w 1250"/>
              <a:gd name="T3" fmla="*/ 0 h 983"/>
              <a:gd name="T4" fmla="*/ 2147483646 w 1250"/>
              <a:gd name="T5" fmla="*/ 2147483646 h 983"/>
              <a:gd name="T6" fmla="*/ 2147483646 w 1250"/>
              <a:gd name="T7" fmla="*/ 2147483646 h 983"/>
              <a:gd name="T8" fmla="*/ 2147483646 w 1250"/>
              <a:gd name="T9" fmla="*/ 2147483646 h 983"/>
              <a:gd name="T10" fmla="*/ 2147483646 w 1250"/>
              <a:gd name="T11" fmla="*/ 2147483646 h 983"/>
              <a:gd name="T12" fmla="*/ 2147483646 w 1250"/>
              <a:gd name="T13" fmla="*/ 2147483646 h 983"/>
              <a:gd name="T14" fmla="*/ 2147483646 w 1250"/>
              <a:gd name="T15" fmla="*/ 2147483646 h 983"/>
              <a:gd name="T16" fmla="*/ 0 w 1250"/>
              <a:gd name="T17" fmla="*/ 2147483646 h 983"/>
              <a:gd name="T18" fmla="*/ 2147483646 w 1250"/>
              <a:gd name="T19" fmla="*/ 2147483646 h 983"/>
              <a:gd name="T20" fmla="*/ 0 w 1250"/>
              <a:gd name="T21" fmla="*/ 2147483646 h 983"/>
              <a:gd name="T22" fmla="*/ 2147483646 w 1250"/>
              <a:gd name="T23" fmla="*/ 2147483646 h 983"/>
              <a:gd name="T24" fmla="*/ 2147483646 w 1250"/>
              <a:gd name="T25" fmla="*/ 2147483646 h 983"/>
              <a:gd name="T26" fmla="*/ 2147483646 w 1250"/>
              <a:gd name="T27" fmla="*/ 0 h 9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50" h="983">
                <a:moveTo>
                  <a:pt x="1125" y="0"/>
                </a:moveTo>
                <a:lnTo>
                  <a:pt x="1161" y="0"/>
                </a:lnTo>
                <a:lnTo>
                  <a:pt x="1176" y="581"/>
                </a:lnTo>
                <a:lnTo>
                  <a:pt x="1250" y="975"/>
                </a:lnTo>
                <a:lnTo>
                  <a:pt x="1050" y="983"/>
                </a:lnTo>
                <a:lnTo>
                  <a:pt x="534" y="978"/>
                </a:lnTo>
                <a:lnTo>
                  <a:pt x="135" y="978"/>
                </a:lnTo>
                <a:lnTo>
                  <a:pt x="74" y="977"/>
                </a:lnTo>
                <a:lnTo>
                  <a:pt x="0" y="587"/>
                </a:lnTo>
                <a:lnTo>
                  <a:pt x="2" y="425"/>
                </a:lnTo>
                <a:lnTo>
                  <a:pt x="0" y="6"/>
                </a:lnTo>
                <a:lnTo>
                  <a:pt x="744" y="5"/>
                </a:lnTo>
                <a:lnTo>
                  <a:pt x="953" y="3"/>
                </a:lnTo>
                <a:lnTo>
                  <a:pt x="1125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1325563" y="3406775"/>
            <a:ext cx="684212" cy="517525"/>
          </a:xfrm>
          <a:custGeom>
            <a:avLst/>
            <a:gdLst>
              <a:gd name="T0" fmla="*/ 2147483646 w 1294"/>
              <a:gd name="T1" fmla="*/ 2147483646 h 979"/>
              <a:gd name="T2" fmla="*/ 2147483646 w 1294"/>
              <a:gd name="T3" fmla="*/ 2147483646 h 979"/>
              <a:gd name="T4" fmla="*/ 2147483646 w 1294"/>
              <a:gd name="T5" fmla="*/ 2147483646 h 979"/>
              <a:gd name="T6" fmla="*/ 2147483646 w 1294"/>
              <a:gd name="T7" fmla="*/ 2147483646 h 979"/>
              <a:gd name="T8" fmla="*/ 2147483646 w 1294"/>
              <a:gd name="T9" fmla="*/ 0 h 979"/>
              <a:gd name="T10" fmla="*/ 2147483646 w 1294"/>
              <a:gd name="T11" fmla="*/ 2147483646 h 979"/>
              <a:gd name="T12" fmla="*/ 2147483646 w 1294"/>
              <a:gd name="T13" fmla="*/ 2147483646 h 979"/>
              <a:gd name="T14" fmla="*/ 2147483646 w 1294"/>
              <a:gd name="T15" fmla="*/ 2147483646 h 979"/>
              <a:gd name="T16" fmla="*/ 2147483646 w 1294"/>
              <a:gd name="T17" fmla="*/ 2147483646 h 979"/>
              <a:gd name="T18" fmla="*/ 2147483646 w 1294"/>
              <a:gd name="T19" fmla="*/ 2147483646 h 979"/>
              <a:gd name="T20" fmla="*/ 2147483646 w 1294"/>
              <a:gd name="T21" fmla="*/ 2147483646 h 979"/>
              <a:gd name="T22" fmla="*/ 0 w 1294"/>
              <a:gd name="T23" fmla="*/ 2147483646 h 979"/>
              <a:gd name="T24" fmla="*/ 2147483646 w 1294"/>
              <a:gd name="T25" fmla="*/ 2147483646 h 979"/>
              <a:gd name="T26" fmla="*/ 2147483646 w 1294"/>
              <a:gd name="T27" fmla="*/ 2147483646 h 979"/>
              <a:gd name="T28" fmla="*/ 2147483646 w 1294"/>
              <a:gd name="T29" fmla="*/ 2147483646 h 979"/>
              <a:gd name="T30" fmla="*/ 2147483646 w 1294"/>
              <a:gd name="T31" fmla="*/ 2147483646 h 979"/>
              <a:gd name="T32" fmla="*/ 2147483646 w 1294"/>
              <a:gd name="T33" fmla="*/ 2147483646 h 979"/>
              <a:gd name="T34" fmla="*/ 2147483646 w 1294"/>
              <a:gd name="T35" fmla="*/ 2147483646 h 979"/>
              <a:gd name="T36" fmla="*/ 2147483646 w 1294"/>
              <a:gd name="T37" fmla="*/ 2147483646 h 979"/>
              <a:gd name="T38" fmla="*/ 2147483646 w 1294"/>
              <a:gd name="T39" fmla="*/ 2147483646 h 979"/>
              <a:gd name="T40" fmla="*/ 2147483646 w 1294"/>
              <a:gd name="T41" fmla="*/ 2147483646 h 97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94" h="979">
                <a:moveTo>
                  <a:pt x="1293" y="487"/>
                </a:moveTo>
                <a:lnTo>
                  <a:pt x="1294" y="99"/>
                </a:lnTo>
                <a:lnTo>
                  <a:pt x="1269" y="99"/>
                </a:lnTo>
                <a:lnTo>
                  <a:pt x="1249" y="1"/>
                </a:lnTo>
                <a:lnTo>
                  <a:pt x="1059" y="0"/>
                </a:lnTo>
                <a:lnTo>
                  <a:pt x="640" y="1"/>
                </a:lnTo>
                <a:lnTo>
                  <a:pt x="22" y="3"/>
                </a:lnTo>
                <a:lnTo>
                  <a:pt x="21" y="100"/>
                </a:lnTo>
                <a:lnTo>
                  <a:pt x="12" y="100"/>
                </a:lnTo>
                <a:lnTo>
                  <a:pt x="7" y="100"/>
                </a:lnTo>
                <a:lnTo>
                  <a:pt x="12" y="876"/>
                </a:lnTo>
                <a:lnTo>
                  <a:pt x="0" y="876"/>
                </a:lnTo>
                <a:lnTo>
                  <a:pt x="1" y="979"/>
                </a:lnTo>
                <a:lnTo>
                  <a:pt x="640" y="978"/>
                </a:lnTo>
                <a:lnTo>
                  <a:pt x="1059" y="978"/>
                </a:lnTo>
                <a:lnTo>
                  <a:pt x="1221" y="979"/>
                </a:lnTo>
                <a:lnTo>
                  <a:pt x="1269" y="978"/>
                </a:lnTo>
                <a:lnTo>
                  <a:pt x="1275" y="978"/>
                </a:lnTo>
                <a:lnTo>
                  <a:pt x="1275" y="876"/>
                </a:lnTo>
                <a:lnTo>
                  <a:pt x="1293" y="876"/>
                </a:lnTo>
                <a:lnTo>
                  <a:pt x="1293" y="48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1214438" y="1555750"/>
            <a:ext cx="650875" cy="668338"/>
          </a:xfrm>
          <a:custGeom>
            <a:avLst/>
            <a:gdLst>
              <a:gd name="T0" fmla="*/ 2147483646 w 1230"/>
              <a:gd name="T1" fmla="*/ 2147483646 h 1264"/>
              <a:gd name="T2" fmla="*/ 2147483646 w 1230"/>
              <a:gd name="T3" fmla="*/ 2147483646 h 1264"/>
              <a:gd name="T4" fmla="*/ 2147483646 w 1230"/>
              <a:gd name="T5" fmla="*/ 2147483646 h 1264"/>
              <a:gd name="T6" fmla="*/ 2147483646 w 1230"/>
              <a:gd name="T7" fmla="*/ 2147483646 h 1264"/>
              <a:gd name="T8" fmla="*/ 2147483646 w 1230"/>
              <a:gd name="T9" fmla="*/ 2147483646 h 1264"/>
              <a:gd name="T10" fmla="*/ 2147483646 w 1230"/>
              <a:gd name="T11" fmla="*/ 2147483646 h 1264"/>
              <a:gd name="T12" fmla="*/ 2147483646 w 1230"/>
              <a:gd name="T13" fmla="*/ 2147483646 h 1264"/>
              <a:gd name="T14" fmla="*/ 2147483646 w 1230"/>
              <a:gd name="T15" fmla="*/ 2147483646 h 1264"/>
              <a:gd name="T16" fmla="*/ 2147483646 w 1230"/>
              <a:gd name="T17" fmla="*/ 0 h 1264"/>
              <a:gd name="T18" fmla="*/ 0 w 1230"/>
              <a:gd name="T19" fmla="*/ 0 h 1264"/>
              <a:gd name="T20" fmla="*/ 2147483646 w 1230"/>
              <a:gd name="T21" fmla="*/ 2147483646 h 1264"/>
              <a:gd name="T22" fmla="*/ 2147483646 w 1230"/>
              <a:gd name="T23" fmla="*/ 2147483646 h 1264"/>
              <a:gd name="T24" fmla="*/ 2147483646 w 1230"/>
              <a:gd name="T25" fmla="*/ 2147483646 h 1264"/>
              <a:gd name="T26" fmla="*/ 2147483646 w 1230"/>
              <a:gd name="T27" fmla="*/ 2147483646 h 1264"/>
              <a:gd name="T28" fmla="*/ 2147483646 w 1230"/>
              <a:gd name="T29" fmla="*/ 2147483646 h 1264"/>
              <a:gd name="T30" fmla="*/ 2147483646 w 1230"/>
              <a:gd name="T31" fmla="*/ 2147483646 h 126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30" h="1264">
                <a:moveTo>
                  <a:pt x="1230" y="1258"/>
                </a:moveTo>
                <a:lnTo>
                  <a:pt x="1229" y="564"/>
                </a:lnTo>
                <a:lnTo>
                  <a:pt x="1196" y="285"/>
                </a:lnTo>
                <a:lnTo>
                  <a:pt x="1197" y="4"/>
                </a:lnTo>
                <a:lnTo>
                  <a:pt x="1098" y="4"/>
                </a:lnTo>
                <a:lnTo>
                  <a:pt x="1058" y="3"/>
                </a:lnTo>
                <a:lnTo>
                  <a:pt x="849" y="3"/>
                </a:lnTo>
                <a:lnTo>
                  <a:pt x="495" y="3"/>
                </a:lnTo>
                <a:lnTo>
                  <a:pt x="431" y="0"/>
                </a:lnTo>
                <a:lnTo>
                  <a:pt x="0" y="0"/>
                </a:lnTo>
                <a:lnTo>
                  <a:pt x="11" y="486"/>
                </a:lnTo>
                <a:lnTo>
                  <a:pt x="44" y="486"/>
                </a:lnTo>
                <a:lnTo>
                  <a:pt x="105" y="1264"/>
                </a:lnTo>
                <a:lnTo>
                  <a:pt x="849" y="1263"/>
                </a:lnTo>
                <a:lnTo>
                  <a:pt x="1058" y="1261"/>
                </a:lnTo>
                <a:lnTo>
                  <a:pt x="1230" y="125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>
            <a:off x="2000250" y="3663950"/>
            <a:ext cx="504825" cy="260350"/>
          </a:xfrm>
          <a:custGeom>
            <a:avLst/>
            <a:gdLst>
              <a:gd name="T0" fmla="*/ 2147483646 w 954"/>
              <a:gd name="T1" fmla="*/ 2147483646 h 492"/>
              <a:gd name="T2" fmla="*/ 2147483646 w 954"/>
              <a:gd name="T3" fmla="*/ 2147483646 h 492"/>
              <a:gd name="T4" fmla="*/ 2147483646 w 954"/>
              <a:gd name="T5" fmla="*/ 2147483646 h 492"/>
              <a:gd name="T6" fmla="*/ 2147483646 w 954"/>
              <a:gd name="T7" fmla="*/ 2147483646 h 492"/>
              <a:gd name="T8" fmla="*/ 2147483646 w 954"/>
              <a:gd name="T9" fmla="*/ 2147483646 h 492"/>
              <a:gd name="T10" fmla="*/ 2147483646 w 954"/>
              <a:gd name="T11" fmla="*/ 2147483646 h 492"/>
              <a:gd name="T12" fmla="*/ 2147483646 w 954"/>
              <a:gd name="T13" fmla="*/ 0 h 492"/>
              <a:gd name="T14" fmla="*/ 2147483646 w 954"/>
              <a:gd name="T15" fmla="*/ 2147483646 h 492"/>
              <a:gd name="T16" fmla="*/ 2147483646 w 954"/>
              <a:gd name="T17" fmla="*/ 2147483646 h 492"/>
              <a:gd name="T18" fmla="*/ 0 w 954"/>
              <a:gd name="T19" fmla="*/ 2147483646 h 492"/>
              <a:gd name="T20" fmla="*/ 0 w 954"/>
              <a:gd name="T21" fmla="*/ 2147483646 h 492"/>
              <a:gd name="T22" fmla="*/ 2147483646 w 954"/>
              <a:gd name="T23" fmla="*/ 2147483646 h 492"/>
              <a:gd name="T24" fmla="*/ 2147483646 w 954"/>
              <a:gd name="T25" fmla="*/ 2147483646 h 492"/>
              <a:gd name="T26" fmla="*/ 2147483646 w 954"/>
              <a:gd name="T27" fmla="*/ 2147483646 h 49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54" h="492">
                <a:moveTo>
                  <a:pt x="954" y="492"/>
                </a:moveTo>
                <a:lnTo>
                  <a:pt x="954" y="489"/>
                </a:lnTo>
                <a:lnTo>
                  <a:pt x="954" y="391"/>
                </a:lnTo>
                <a:lnTo>
                  <a:pt x="948" y="391"/>
                </a:lnTo>
                <a:lnTo>
                  <a:pt x="948" y="1"/>
                </a:lnTo>
                <a:lnTo>
                  <a:pt x="789" y="1"/>
                </a:lnTo>
                <a:lnTo>
                  <a:pt x="202" y="0"/>
                </a:lnTo>
                <a:lnTo>
                  <a:pt x="18" y="1"/>
                </a:lnTo>
                <a:lnTo>
                  <a:pt x="18" y="390"/>
                </a:lnTo>
                <a:lnTo>
                  <a:pt x="0" y="390"/>
                </a:lnTo>
                <a:lnTo>
                  <a:pt x="0" y="492"/>
                </a:lnTo>
                <a:lnTo>
                  <a:pt x="277" y="492"/>
                </a:lnTo>
                <a:lnTo>
                  <a:pt x="306" y="492"/>
                </a:lnTo>
                <a:lnTo>
                  <a:pt x="954" y="4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>
            <a:off x="1951038" y="2732088"/>
            <a:ext cx="614362" cy="931862"/>
          </a:xfrm>
          <a:custGeom>
            <a:avLst/>
            <a:gdLst>
              <a:gd name="T0" fmla="*/ 2147483646 w 1161"/>
              <a:gd name="T1" fmla="*/ 2147483646 h 1762"/>
              <a:gd name="T2" fmla="*/ 2147483646 w 1161"/>
              <a:gd name="T3" fmla="*/ 2147483646 h 1762"/>
              <a:gd name="T4" fmla="*/ 2147483646 w 1161"/>
              <a:gd name="T5" fmla="*/ 2147483646 h 1762"/>
              <a:gd name="T6" fmla="*/ 2147483646 w 1161"/>
              <a:gd name="T7" fmla="*/ 2147483646 h 1762"/>
              <a:gd name="T8" fmla="*/ 2147483646 w 1161"/>
              <a:gd name="T9" fmla="*/ 2147483646 h 1762"/>
              <a:gd name="T10" fmla="*/ 2147483646 w 1161"/>
              <a:gd name="T11" fmla="*/ 2147483646 h 1762"/>
              <a:gd name="T12" fmla="*/ 2147483646 w 1161"/>
              <a:gd name="T13" fmla="*/ 2147483646 h 1762"/>
              <a:gd name="T14" fmla="*/ 2147483646 w 1161"/>
              <a:gd name="T15" fmla="*/ 2147483646 h 1762"/>
              <a:gd name="T16" fmla="*/ 2147483646 w 1161"/>
              <a:gd name="T17" fmla="*/ 2147483646 h 1762"/>
              <a:gd name="T18" fmla="*/ 2147483646 w 1161"/>
              <a:gd name="T19" fmla="*/ 2147483646 h 1762"/>
              <a:gd name="T20" fmla="*/ 2147483646 w 1161"/>
              <a:gd name="T21" fmla="*/ 2147483646 h 1762"/>
              <a:gd name="T22" fmla="*/ 2147483646 w 1161"/>
              <a:gd name="T23" fmla="*/ 2147483646 h 1762"/>
              <a:gd name="T24" fmla="*/ 2147483646 w 1161"/>
              <a:gd name="T25" fmla="*/ 2147483646 h 1762"/>
              <a:gd name="T26" fmla="*/ 2147483646 w 1161"/>
              <a:gd name="T27" fmla="*/ 2147483646 h 1762"/>
              <a:gd name="T28" fmla="*/ 0 w 1161"/>
              <a:gd name="T29" fmla="*/ 2147483646 h 1762"/>
              <a:gd name="T30" fmla="*/ 2147483646 w 1161"/>
              <a:gd name="T31" fmla="*/ 2147483646 h 1762"/>
              <a:gd name="T32" fmla="*/ 2147483646 w 1161"/>
              <a:gd name="T33" fmla="*/ 2147483646 h 1762"/>
              <a:gd name="T34" fmla="*/ 2147483646 w 1161"/>
              <a:gd name="T35" fmla="*/ 0 h 1762"/>
              <a:gd name="T36" fmla="*/ 2147483646 w 1161"/>
              <a:gd name="T37" fmla="*/ 2147483646 h 1762"/>
              <a:gd name="T38" fmla="*/ 2147483646 w 1161"/>
              <a:gd name="T39" fmla="*/ 2147483646 h 1762"/>
              <a:gd name="T40" fmla="*/ 2147483646 w 1161"/>
              <a:gd name="T41" fmla="*/ 2147483646 h 17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1" h="1762">
                <a:moveTo>
                  <a:pt x="1161" y="597"/>
                </a:moveTo>
                <a:lnTo>
                  <a:pt x="1159" y="1140"/>
                </a:lnTo>
                <a:lnTo>
                  <a:pt x="1159" y="1374"/>
                </a:lnTo>
                <a:lnTo>
                  <a:pt x="1041" y="1374"/>
                </a:lnTo>
                <a:lnTo>
                  <a:pt x="1041" y="1633"/>
                </a:lnTo>
                <a:lnTo>
                  <a:pt x="1041" y="1762"/>
                </a:lnTo>
                <a:lnTo>
                  <a:pt x="882" y="1762"/>
                </a:lnTo>
                <a:lnTo>
                  <a:pt x="295" y="1761"/>
                </a:lnTo>
                <a:lnTo>
                  <a:pt x="111" y="1762"/>
                </a:lnTo>
                <a:lnTo>
                  <a:pt x="112" y="1374"/>
                </a:lnTo>
                <a:lnTo>
                  <a:pt x="87" y="1374"/>
                </a:lnTo>
                <a:lnTo>
                  <a:pt x="67" y="1276"/>
                </a:lnTo>
                <a:lnTo>
                  <a:pt x="67" y="595"/>
                </a:lnTo>
                <a:lnTo>
                  <a:pt x="19" y="594"/>
                </a:lnTo>
                <a:lnTo>
                  <a:pt x="0" y="9"/>
                </a:lnTo>
                <a:lnTo>
                  <a:pt x="106" y="10"/>
                </a:lnTo>
                <a:lnTo>
                  <a:pt x="295" y="3"/>
                </a:lnTo>
                <a:lnTo>
                  <a:pt x="1023" y="0"/>
                </a:lnTo>
                <a:lnTo>
                  <a:pt x="1021" y="597"/>
                </a:lnTo>
                <a:lnTo>
                  <a:pt x="1132" y="598"/>
                </a:lnTo>
                <a:lnTo>
                  <a:pt x="1161" y="5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1336675" y="2736850"/>
            <a:ext cx="649288" cy="671513"/>
          </a:xfrm>
          <a:custGeom>
            <a:avLst/>
            <a:gdLst>
              <a:gd name="T0" fmla="*/ 2147483646 w 1228"/>
              <a:gd name="T1" fmla="*/ 2147483646 h 1269"/>
              <a:gd name="T2" fmla="*/ 2147483646 w 1228"/>
              <a:gd name="T3" fmla="*/ 0 h 1269"/>
              <a:gd name="T4" fmla="*/ 2147483646 w 1228"/>
              <a:gd name="T5" fmla="*/ 2147483646 h 1269"/>
              <a:gd name="T6" fmla="*/ 2147483646 w 1228"/>
              <a:gd name="T7" fmla="*/ 2147483646 h 1269"/>
              <a:gd name="T8" fmla="*/ 2147483646 w 1228"/>
              <a:gd name="T9" fmla="*/ 2147483646 h 1269"/>
              <a:gd name="T10" fmla="*/ 2147483646 w 1228"/>
              <a:gd name="T11" fmla="*/ 2147483646 h 1269"/>
              <a:gd name="T12" fmla="*/ 2147483646 w 1228"/>
              <a:gd name="T13" fmla="*/ 2147483646 h 1269"/>
              <a:gd name="T14" fmla="*/ 0 w 1228"/>
              <a:gd name="T15" fmla="*/ 2147483646 h 1269"/>
              <a:gd name="T16" fmla="*/ 0 w 1228"/>
              <a:gd name="T17" fmla="*/ 2147483646 h 1269"/>
              <a:gd name="T18" fmla="*/ 2147483646 w 1228"/>
              <a:gd name="T19" fmla="*/ 2147483646 h 1269"/>
              <a:gd name="T20" fmla="*/ 2147483646 w 1228"/>
              <a:gd name="T21" fmla="*/ 2147483646 h 1269"/>
              <a:gd name="T22" fmla="*/ 2147483646 w 1228"/>
              <a:gd name="T23" fmla="*/ 2147483646 h 1269"/>
              <a:gd name="T24" fmla="*/ 2147483646 w 1228"/>
              <a:gd name="T25" fmla="*/ 2147483646 h 1269"/>
              <a:gd name="T26" fmla="*/ 2147483646 w 1228"/>
              <a:gd name="T27" fmla="*/ 2147483646 h 1269"/>
              <a:gd name="T28" fmla="*/ 2147483646 w 1228"/>
              <a:gd name="T29" fmla="*/ 2147483646 h 1269"/>
              <a:gd name="T30" fmla="*/ 2147483646 w 1228"/>
              <a:gd name="T31" fmla="*/ 2147483646 h 1269"/>
              <a:gd name="T32" fmla="*/ 2147483646 w 1228"/>
              <a:gd name="T33" fmla="*/ 2147483646 h 126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28" h="1269">
                <a:moveTo>
                  <a:pt x="1180" y="585"/>
                </a:moveTo>
                <a:lnTo>
                  <a:pt x="1161" y="0"/>
                </a:lnTo>
                <a:lnTo>
                  <a:pt x="1125" y="1"/>
                </a:lnTo>
                <a:lnTo>
                  <a:pt x="925" y="9"/>
                </a:lnTo>
                <a:lnTo>
                  <a:pt x="409" y="4"/>
                </a:lnTo>
                <a:lnTo>
                  <a:pt x="10" y="4"/>
                </a:lnTo>
                <a:lnTo>
                  <a:pt x="12" y="585"/>
                </a:lnTo>
                <a:lnTo>
                  <a:pt x="0" y="585"/>
                </a:lnTo>
                <a:lnTo>
                  <a:pt x="0" y="684"/>
                </a:lnTo>
                <a:lnTo>
                  <a:pt x="1" y="850"/>
                </a:lnTo>
                <a:lnTo>
                  <a:pt x="6" y="1138"/>
                </a:lnTo>
                <a:lnTo>
                  <a:pt x="1" y="1269"/>
                </a:lnTo>
                <a:lnTo>
                  <a:pt x="619" y="1267"/>
                </a:lnTo>
                <a:lnTo>
                  <a:pt x="1038" y="1266"/>
                </a:lnTo>
                <a:lnTo>
                  <a:pt x="1228" y="1267"/>
                </a:lnTo>
                <a:lnTo>
                  <a:pt x="1228" y="586"/>
                </a:lnTo>
                <a:lnTo>
                  <a:pt x="1180" y="58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" name="Freeform 14"/>
          <p:cNvSpPr>
            <a:spLocks/>
          </p:cNvSpPr>
          <p:nvPr/>
        </p:nvSpPr>
        <p:spPr bwMode="auto">
          <a:xfrm>
            <a:off x="1847850" y="1557338"/>
            <a:ext cx="696913" cy="1179512"/>
          </a:xfrm>
          <a:custGeom>
            <a:avLst/>
            <a:gdLst>
              <a:gd name="T0" fmla="*/ 2147483646 w 1318"/>
              <a:gd name="T1" fmla="*/ 2147483646 h 2229"/>
              <a:gd name="T2" fmla="*/ 2147483646 w 1318"/>
              <a:gd name="T3" fmla="*/ 2147483646 h 2229"/>
              <a:gd name="T4" fmla="*/ 2147483646 w 1318"/>
              <a:gd name="T5" fmla="*/ 2147483646 h 2229"/>
              <a:gd name="T6" fmla="*/ 2147483646 w 1318"/>
              <a:gd name="T7" fmla="*/ 2147483646 h 2229"/>
              <a:gd name="T8" fmla="*/ 2147483646 w 1318"/>
              <a:gd name="T9" fmla="*/ 2147483646 h 2229"/>
              <a:gd name="T10" fmla="*/ 2147483646 w 1318"/>
              <a:gd name="T11" fmla="*/ 2147483646 h 2229"/>
              <a:gd name="T12" fmla="*/ 2147483646 w 1318"/>
              <a:gd name="T13" fmla="*/ 2147483646 h 2229"/>
              <a:gd name="T14" fmla="*/ 2147483646 w 1318"/>
              <a:gd name="T15" fmla="*/ 2147483646 h 2229"/>
              <a:gd name="T16" fmla="*/ 2147483646 w 1318"/>
              <a:gd name="T17" fmla="*/ 2147483646 h 2229"/>
              <a:gd name="T18" fmla="*/ 2147483646 w 1318"/>
              <a:gd name="T19" fmla="*/ 2147483646 h 2229"/>
              <a:gd name="T20" fmla="*/ 2147483646 w 1318"/>
              <a:gd name="T21" fmla="*/ 2147483646 h 2229"/>
              <a:gd name="T22" fmla="*/ 2147483646 w 1318"/>
              <a:gd name="T23" fmla="*/ 2147483646 h 2229"/>
              <a:gd name="T24" fmla="*/ 0 w 1318"/>
              <a:gd name="T25" fmla="*/ 2147483646 h 2229"/>
              <a:gd name="T26" fmla="*/ 2147483646 w 1318"/>
              <a:gd name="T27" fmla="*/ 0 h 2229"/>
              <a:gd name="T28" fmla="*/ 2147483646 w 1318"/>
              <a:gd name="T29" fmla="*/ 0 h 2229"/>
              <a:gd name="T30" fmla="*/ 2147483646 w 1318"/>
              <a:gd name="T31" fmla="*/ 0 h 2229"/>
              <a:gd name="T32" fmla="*/ 2147483646 w 1318"/>
              <a:gd name="T33" fmla="*/ 2147483646 h 2229"/>
              <a:gd name="T34" fmla="*/ 2147483646 w 1318"/>
              <a:gd name="T35" fmla="*/ 2147483646 h 2229"/>
              <a:gd name="T36" fmla="*/ 2147483646 w 1318"/>
              <a:gd name="T37" fmla="*/ 2147483646 h 22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18" h="2229">
                <a:moveTo>
                  <a:pt x="1261" y="2022"/>
                </a:moveTo>
                <a:lnTo>
                  <a:pt x="1318" y="2022"/>
                </a:lnTo>
                <a:lnTo>
                  <a:pt x="1315" y="2219"/>
                </a:lnTo>
                <a:lnTo>
                  <a:pt x="1218" y="2219"/>
                </a:lnTo>
                <a:lnTo>
                  <a:pt x="490" y="2222"/>
                </a:lnTo>
                <a:lnTo>
                  <a:pt x="301" y="2229"/>
                </a:lnTo>
                <a:lnTo>
                  <a:pt x="195" y="2228"/>
                </a:lnTo>
                <a:lnTo>
                  <a:pt x="159" y="2229"/>
                </a:lnTo>
                <a:lnTo>
                  <a:pt x="85" y="1835"/>
                </a:lnTo>
                <a:lnTo>
                  <a:pt x="70" y="1254"/>
                </a:lnTo>
                <a:lnTo>
                  <a:pt x="34" y="1254"/>
                </a:lnTo>
                <a:lnTo>
                  <a:pt x="33" y="560"/>
                </a:lnTo>
                <a:lnTo>
                  <a:pt x="0" y="281"/>
                </a:lnTo>
                <a:lnTo>
                  <a:pt x="1" y="0"/>
                </a:lnTo>
                <a:lnTo>
                  <a:pt x="526" y="0"/>
                </a:lnTo>
                <a:lnTo>
                  <a:pt x="909" y="0"/>
                </a:lnTo>
                <a:lnTo>
                  <a:pt x="1191" y="2"/>
                </a:lnTo>
                <a:lnTo>
                  <a:pt x="1186" y="480"/>
                </a:lnTo>
                <a:lnTo>
                  <a:pt x="1261" y="202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" name="Freeform 16"/>
          <p:cNvSpPr>
            <a:spLocks/>
          </p:cNvSpPr>
          <p:nvPr/>
        </p:nvSpPr>
        <p:spPr bwMode="auto">
          <a:xfrm>
            <a:off x="2505075" y="4281488"/>
            <a:ext cx="628650" cy="415925"/>
          </a:xfrm>
          <a:custGeom>
            <a:avLst/>
            <a:gdLst>
              <a:gd name="T0" fmla="*/ 2147483646 w 1188"/>
              <a:gd name="T1" fmla="*/ 2147483646 h 786"/>
              <a:gd name="T2" fmla="*/ 2147483646 w 1188"/>
              <a:gd name="T3" fmla="*/ 2147483646 h 786"/>
              <a:gd name="T4" fmla="*/ 2147483646 w 1188"/>
              <a:gd name="T5" fmla="*/ 2147483646 h 786"/>
              <a:gd name="T6" fmla="*/ 2147483646 w 1188"/>
              <a:gd name="T7" fmla="*/ 0 h 786"/>
              <a:gd name="T8" fmla="*/ 2147483646 w 1188"/>
              <a:gd name="T9" fmla="*/ 2147483646 h 786"/>
              <a:gd name="T10" fmla="*/ 0 w 1188"/>
              <a:gd name="T11" fmla="*/ 2147483646 h 786"/>
              <a:gd name="T12" fmla="*/ 2147483646 w 1188"/>
              <a:gd name="T13" fmla="*/ 2147483646 h 786"/>
              <a:gd name="T14" fmla="*/ 2147483646 w 1188"/>
              <a:gd name="T15" fmla="*/ 2147483646 h 786"/>
              <a:gd name="T16" fmla="*/ 2147483646 w 1188"/>
              <a:gd name="T17" fmla="*/ 2147483646 h 786"/>
              <a:gd name="T18" fmla="*/ 0 w 1188"/>
              <a:gd name="T19" fmla="*/ 2147483646 h 786"/>
              <a:gd name="T20" fmla="*/ 2147483646 w 1188"/>
              <a:gd name="T21" fmla="*/ 2147483646 h 786"/>
              <a:gd name="T22" fmla="*/ 2147483646 w 1188"/>
              <a:gd name="T23" fmla="*/ 2147483646 h 786"/>
              <a:gd name="T24" fmla="*/ 2147483646 w 1188"/>
              <a:gd name="T25" fmla="*/ 2147483646 h 786"/>
              <a:gd name="T26" fmla="*/ 2147483646 w 1188"/>
              <a:gd name="T27" fmla="*/ 2147483646 h 786"/>
              <a:gd name="T28" fmla="*/ 2147483646 w 1188"/>
              <a:gd name="T29" fmla="*/ 2147483646 h 78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88" h="786">
                <a:moveTo>
                  <a:pt x="1185" y="393"/>
                </a:moveTo>
                <a:lnTo>
                  <a:pt x="1183" y="5"/>
                </a:lnTo>
                <a:lnTo>
                  <a:pt x="1000" y="6"/>
                </a:lnTo>
                <a:lnTo>
                  <a:pt x="714" y="0"/>
                </a:lnTo>
                <a:lnTo>
                  <a:pt x="1" y="6"/>
                </a:lnTo>
                <a:lnTo>
                  <a:pt x="0" y="170"/>
                </a:lnTo>
                <a:lnTo>
                  <a:pt x="1" y="449"/>
                </a:lnTo>
                <a:lnTo>
                  <a:pt x="1" y="582"/>
                </a:lnTo>
                <a:lnTo>
                  <a:pt x="1" y="729"/>
                </a:lnTo>
                <a:lnTo>
                  <a:pt x="0" y="786"/>
                </a:lnTo>
                <a:lnTo>
                  <a:pt x="85" y="786"/>
                </a:lnTo>
                <a:lnTo>
                  <a:pt x="505" y="786"/>
                </a:lnTo>
                <a:lnTo>
                  <a:pt x="1188" y="783"/>
                </a:lnTo>
                <a:lnTo>
                  <a:pt x="1186" y="411"/>
                </a:lnTo>
                <a:lnTo>
                  <a:pt x="1185" y="39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" name="Freeform 17"/>
          <p:cNvSpPr>
            <a:spLocks/>
          </p:cNvSpPr>
          <p:nvPr/>
        </p:nvSpPr>
        <p:spPr bwMode="auto">
          <a:xfrm>
            <a:off x="2505075" y="4695825"/>
            <a:ext cx="646113" cy="412750"/>
          </a:xfrm>
          <a:custGeom>
            <a:avLst/>
            <a:gdLst>
              <a:gd name="T0" fmla="*/ 2147483646 w 1221"/>
              <a:gd name="T1" fmla="*/ 2147483646 h 780"/>
              <a:gd name="T2" fmla="*/ 2147483646 w 1221"/>
              <a:gd name="T3" fmla="*/ 2147483646 h 780"/>
              <a:gd name="T4" fmla="*/ 2147483646 w 1221"/>
              <a:gd name="T5" fmla="*/ 2147483646 h 780"/>
              <a:gd name="T6" fmla="*/ 2147483646 w 1221"/>
              <a:gd name="T7" fmla="*/ 2147483646 h 780"/>
              <a:gd name="T8" fmla="*/ 2147483646 w 1221"/>
              <a:gd name="T9" fmla="*/ 2147483646 h 780"/>
              <a:gd name="T10" fmla="*/ 2147483646 w 1221"/>
              <a:gd name="T11" fmla="*/ 2147483646 h 780"/>
              <a:gd name="T12" fmla="*/ 0 w 1221"/>
              <a:gd name="T13" fmla="*/ 2147483646 h 780"/>
              <a:gd name="T14" fmla="*/ 0 w 1221"/>
              <a:gd name="T15" fmla="*/ 2147483646 h 780"/>
              <a:gd name="T16" fmla="*/ 0 w 1221"/>
              <a:gd name="T17" fmla="*/ 2147483646 h 780"/>
              <a:gd name="T18" fmla="*/ 0 w 1221"/>
              <a:gd name="T19" fmla="*/ 2147483646 h 780"/>
              <a:gd name="T20" fmla="*/ 2147483646 w 1221"/>
              <a:gd name="T21" fmla="*/ 2147483646 h 780"/>
              <a:gd name="T22" fmla="*/ 2147483646 w 1221"/>
              <a:gd name="T23" fmla="*/ 2147483646 h 780"/>
              <a:gd name="T24" fmla="*/ 2147483646 w 1221"/>
              <a:gd name="T25" fmla="*/ 0 h 780"/>
              <a:gd name="T26" fmla="*/ 2147483646 w 1221"/>
              <a:gd name="T27" fmla="*/ 0 h 780"/>
              <a:gd name="T28" fmla="*/ 2147483646 w 1221"/>
              <a:gd name="T29" fmla="*/ 2147483646 h 780"/>
              <a:gd name="T30" fmla="*/ 2147483646 w 1221"/>
              <a:gd name="T31" fmla="*/ 2147483646 h 7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21" h="780">
                <a:moveTo>
                  <a:pt x="1218" y="506"/>
                </a:moveTo>
                <a:lnTo>
                  <a:pt x="1219" y="779"/>
                </a:lnTo>
                <a:lnTo>
                  <a:pt x="1132" y="779"/>
                </a:lnTo>
                <a:lnTo>
                  <a:pt x="1074" y="780"/>
                </a:lnTo>
                <a:lnTo>
                  <a:pt x="888" y="779"/>
                </a:lnTo>
                <a:lnTo>
                  <a:pt x="808" y="779"/>
                </a:lnTo>
                <a:lnTo>
                  <a:pt x="0" y="779"/>
                </a:lnTo>
                <a:lnTo>
                  <a:pt x="0" y="506"/>
                </a:lnTo>
                <a:lnTo>
                  <a:pt x="0" y="225"/>
                </a:lnTo>
                <a:lnTo>
                  <a:pt x="0" y="3"/>
                </a:lnTo>
                <a:lnTo>
                  <a:pt x="85" y="3"/>
                </a:lnTo>
                <a:lnTo>
                  <a:pt x="505" y="3"/>
                </a:lnTo>
                <a:lnTo>
                  <a:pt x="1188" y="0"/>
                </a:lnTo>
                <a:lnTo>
                  <a:pt x="1221" y="0"/>
                </a:lnTo>
                <a:lnTo>
                  <a:pt x="1218" y="47"/>
                </a:lnTo>
                <a:lnTo>
                  <a:pt x="1218" y="5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" name="Freeform 18"/>
          <p:cNvSpPr>
            <a:spLocks/>
          </p:cNvSpPr>
          <p:nvPr/>
        </p:nvSpPr>
        <p:spPr bwMode="auto">
          <a:xfrm>
            <a:off x="3629025" y="4281488"/>
            <a:ext cx="711200" cy="415925"/>
          </a:xfrm>
          <a:custGeom>
            <a:avLst/>
            <a:gdLst>
              <a:gd name="T0" fmla="*/ 2147483646 w 1343"/>
              <a:gd name="T1" fmla="*/ 2147483646 h 786"/>
              <a:gd name="T2" fmla="*/ 2147483646 w 1343"/>
              <a:gd name="T3" fmla="*/ 0 h 786"/>
              <a:gd name="T4" fmla="*/ 2147483646 w 1343"/>
              <a:gd name="T5" fmla="*/ 0 h 786"/>
              <a:gd name="T6" fmla="*/ 2147483646 w 1343"/>
              <a:gd name="T7" fmla="*/ 0 h 786"/>
              <a:gd name="T8" fmla="*/ 2147483646 w 1343"/>
              <a:gd name="T9" fmla="*/ 0 h 786"/>
              <a:gd name="T10" fmla="*/ 2147483646 w 1343"/>
              <a:gd name="T11" fmla="*/ 0 h 786"/>
              <a:gd name="T12" fmla="*/ 2147483646 w 1343"/>
              <a:gd name="T13" fmla="*/ 0 h 786"/>
              <a:gd name="T14" fmla="*/ 2147483646 w 1343"/>
              <a:gd name="T15" fmla="*/ 0 h 786"/>
              <a:gd name="T16" fmla="*/ 2147483646 w 1343"/>
              <a:gd name="T17" fmla="*/ 2147483646 h 786"/>
              <a:gd name="T18" fmla="*/ 0 w 1343"/>
              <a:gd name="T19" fmla="*/ 2147483646 h 786"/>
              <a:gd name="T20" fmla="*/ 2147483646 w 1343"/>
              <a:gd name="T21" fmla="*/ 2147483646 h 786"/>
              <a:gd name="T22" fmla="*/ 2147483646 w 1343"/>
              <a:gd name="T23" fmla="*/ 2147483646 h 786"/>
              <a:gd name="T24" fmla="*/ 2147483646 w 1343"/>
              <a:gd name="T25" fmla="*/ 2147483646 h 786"/>
              <a:gd name="T26" fmla="*/ 2147483646 w 1343"/>
              <a:gd name="T27" fmla="*/ 2147483646 h 786"/>
              <a:gd name="T28" fmla="*/ 2147483646 w 1343"/>
              <a:gd name="T29" fmla="*/ 2147483646 h 786"/>
              <a:gd name="T30" fmla="*/ 2147483646 w 1343"/>
              <a:gd name="T31" fmla="*/ 2147483646 h 786"/>
              <a:gd name="T32" fmla="*/ 2147483646 w 1343"/>
              <a:gd name="T33" fmla="*/ 2147483646 h 786"/>
              <a:gd name="T34" fmla="*/ 2147483646 w 1343"/>
              <a:gd name="T35" fmla="*/ 2147483646 h 786"/>
              <a:gd name="T36" fmla="*/ 2147483646 w 1343"/>
              <a:gd name="T37" fmla="*/ 2147483646 h 786"/>
              <a:gd name="T38" fmla="*/ 2147483646 w 1343"/>
              <a:gd name="T39" fmla="*/ 2147483646 h 78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343" h="786">
                <a:moveTo>
                  <a:pt x="1343" y="587"/>
                </a:moveTo>
                <a:lnTo>
                  <a:pt x="1343" y="0"/>
                </a:lnTo>
                <a:lnTo>
                  <a:pt x="1311" y="0"/>
                </a:lnTo>
                <a:lnTo>
                  <a:pt x="1101" y="0"/>
                </a:lnTo>
                <a:lnTo>
                  <a:pt x="938" y="0"/>
                </a:lnTo>
                <a:lnTo>
                  <a:pt x="381" y="0"/>
                </a:lnTo>
                <a:lnTo>
                  <a:pt x="264" y="0"/>
                </a:lnTo>
                <a:lnTo>
                  <a:pt x="9" y="0"/>
                </a:lnTo>
                <a:lnTo>
                  <a:pt x="3" y="101"/>
                </a:lnTo>
                <a:lnTo>
                  <a:pt x="0" y="416"/>
                </a:lnTo>
                <a:lnTo>
                  <a:pt x="9" y="786"/>
                </a:lnTo>
                <a:lnTo>
                  <a:pt x="41" y="785"/>
                </a:lnTo>
                <a:lnTo>
                  <a:pt x="683" y="782"/>
                </a:lnTo>
                <a:lnTo>
                  <a:pt x="893" y="785"/>
                </a:lnTo>
                <a:lnTo>
                  <a:pt x="980" y="785"/>
                </a:lnTo>
                <a:lnTo>
                  <a:pt x="1101" y="783"/>
                </a:lnTo>
                <a:lnTo>
                  <a:pt x="1125" y="782"/>
                </a:lnTo>
                <a:lnTo>
                  <a:pt x="1154" y="782"/>
                </a:lnTo>
                <a:lnTo>
                  <a:pt x="1152" y="587"/>
                </a:lnTo>
                <a:lnTo>
                  <a:pt x="1343" y="58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" name="Freeform 19"/>
          <p:cNvSpPr>
            <a:spLocks/>
          </p:cNvSpPr>
          <p:nvPr/>
        </p:nvSpPr>
        <p:spPr bwMode="auto">
          <a:xfrm>
            <a:off x="3130550" y="4281488"/>
            <a:ext cx="503238" cy="415925"/>
          </a:xfrm>
          <a:custGeom>
            <a:avLst/>
            <a:gdLst>
              <a:gd name="T0" fmla="*/ 2147483646 w 951"/>
              <a:gd name="T1" fmla="*/ 2147483646 h 786"/>
              <a:gd name="T2" fmla="*/ 2147483646 w 951"/>
              <a:gd name="T3" fmla="*/ 2147483646 h 786"/>
              <a:gd name="T4" fmla="*/ 2147483646 w 951"/>
              <a:gd name="T5" fmla="*/ 2147483646 h 786"/>
              <a:gd name="T6" fmla="*/ 2147483646 w 951"/>
              <a:gd name="T7" fmla="*/ 2147483646 h 786"/>
              <a:gd name="T8" fmla="*/ 2147483646 w 951"/>
              <a:gd name="T9" fmla="*/ 2147483646 h 786"/>
              <a:gd name="T10" fmla="*/ 2147483646 w 951"/>
              <a:gd name="T11" fmla="*/ 2147483646 h 786"/>
              <a:gd name="T12" fmla="*/ 2147483646 w 951"/>
              <a:gd name="T13" fmla="*/ 2147483646 h 786"/>
              <a:gd name="T14" fmla="*/ 2147483646 w 951"/>
              <a:gd name="T15" fmla="*/ 2147483646 h 786"/>
              <a:gd name="T16" fmla="*/ 0 w 951"/>
              <a:gd name="T17" fmla="*/ 2147483646 h 786"/>
              <a:gd name="T18" fmla="*/ 2147483646 w 951"/>
              <a:gd name="T19" fmla="*/ 2147483646 h 786"/>
              <a:gd name="T20" fmla="*/ 2147483646 w 951"/>
              <a:gd name="T21" fmla="*/ 2147483646 h 786"/>
              <a:gd name="T22" fmla="*/ 2147483646 w 951"/>
              <a:gd name="T23" fmla="*/ 2147483646 h 786"/>
              <a:gd name="T24" fmla="*/ 2147483646 w 951"/>
              <a:gd name="T25" fmla="*/ 2147483646 h 786"/>
              <a:gd name="T26" fmla="*/ 2147483646 w 951"/>
              <a:gd name="T27" fmla="*/ 0 h 786"/>
              <a:gd name="T28" fmla="*/ 2147483646 w 951"/>
              <a:gd name="T29" fmla="*/ 0 h 786"/>
              <a:gd name="T30" fmla="*/ 2147483646 w 951"/>
              <a:gd name="T31" fmla="*/ 2147483646 h 786"/>
              <a:gd name="T32" fmla="*/ 2147483646 w 951"/>
              <a:gd name="T33" fmla="*/ 2147483646 h 78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51" h="786">
                <a:moveTo>
                  <a:pt x="942" y="416"/>
                </a:moveTo>
                <a:lnTo>
                  <a:pt x="951" y="786"/>
                </a:lnTo>
                <a:lnTo>
                  <a:pt x="788" y="786"/>
                </a:lnTo>
                <a:lnTo>
                  <a:pt x="578" y="783"/>
                </a:lnTo>
                <a:lnTo>
                  <a:pt x="38" y="783"/>
                </a:lnTo>
                <a:lnTo>
                  <a:pt x="5" y="783"/>
                </a:lnTo>
                <a:lnTo>
                  <a:pt x="3" y="411"/>
                </a:lnTo>
                <a:lnTo>
                  <a:pt x="2" y="393"/>
                </a:lnTo>
                <a:lnTo>
                  <a:pt x="0" y="5"/>
                </a:lnTo>
                <a:lnTo>
                  <a:pt x="83" y="6"/>
                </a:lnTo>
                <a:lnTo>
                  <a:pt x="159" y="6"/>
                </a:lnTo>
                <a:lnTo>
                  <a:pt x="164" y="6"/>
                </a:lnTo>
                <a:lnTo>
                  <a:pt x="369" y="5"/>
                </a:lnTo>
                <a:lnTo>
                  <a:pt x="578" y="0"/>
                </a:lnTo>
                <a:lnTo>
                  <a:pt x="951" y="0"/>
                </a:lnTo>
                <a:lnTo>
                  <a:pt x="945" y="101"/>
                </a:lnTo>
                <a:lnTo>
                  <a:pt x="942" y="4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" name="Freeform 20"/>
          <p:cNvSpPr>
            <a:spLocks/>
          </p:cNvSpPr>
          <p:nvPr/>
        </p:nvSpPr>
        <p:spPr bwMode="auto">
          <a:xfrm>
            <a:off x="3149600" y="4695825"/>
            <a:ext cx="501650" cy="412750"/>
          </a:xfrm>
          <a:custGeom>
            <a:avLst/>
            <a:gdLst>
              <a:gd name="T0" fmla="*/ 2147483646 w 948"/>
              <a:gd name="T1" fmla="*/ 2147483646 h 780"/>
              <a:gd name="T2" fmla="*/ 2147483646 w 948"/>
              <a:gd name="T3" fmla="*/ 2147483646 h 780"/>
              <a:gd name="T4" fmla="*/ 2147483646 w 948"/>
              <a:gd name="T5" fmla="*/ 2147483646 h 780"/>
              <a:gd name="T6" fmla="*/ 2147483646 w 948"/>
              <a:gd name="T7" fmla="*/ 2147483646 h 780"/>
              <a:gd name="T8" fmla="*/ 2147483646 w 948"/>
              <a:gd name="T9" fmla="*/ 2147483646 h 780"/>
              <a:gd name="T10" fmla="*/ 2147483646 w 948"/>
              <a:gd name="T11" fmla="*/ 2147483646 h 780"/>
              <a:gd name="T12" fmla="*/ 2147483646 w 948"/>
              <a:gd name="T13" fmla="*/ 0 h 780"/>
              <a:gd name="T14" fmla="*/ 2147483646 w 948"/>
              <a:gd name="T15" fmla="*/ 0 h 780"/>
              <a:gd name="T16" fmla="*/ 0 w 948"/>
              <a:gd name="T17" fmla="*/ 2147483646 h 780"/>
              <a:gd name="T18" fmla="*/ 0 w 948"/>
              <a:gd name="T19" fmla="*/ 2147483646 h 780"/>
              <a:gd name="T20" fmla="*/ 2147483646 w 948"/>
              <a:gd name="T21" fmla="*/ 2147483646 h 780"/>
              <a:gd name="T22" fmla="*/ 2147483646 w 948"/>
              <a:gd name="T23" fmla="*/ 2147483646 h 780"/>
              <a:gd name="T24" fmla="*/ 2147483646 w 948"/>
              <a:gd name="T25" fmla="*/ 2147483646 h 780"/>
              <a:gd name="T26" fmla="*/ 2147483646 w 948"/>
              <a:gd name="T27" fmla="*/ 2147483646 h 7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48" h="780">
                <a:moveTo>
                  <a:pt x="948" y="780"/>
                </a:moveTo>
                <a:lnTo>
                  <a:pt x="948" y="431"/>
                </a:lnTo>
                <a:lnTo>
                  <a:pt x="945" y="393"/>
                </a:lnTo>
                <a:lnTo>
                  <a:pt x="948" y="2"/>
                </a:lnTo>
                <a:lnTo>
                  <a:pt x="916" y="3"/>
                </a:lnTo>
                <a:lnTo>
                  <a:pt x="753" y="3"/>
                </a:lnTo>
                <a:lnTo>
                  <a:pt x="543" y="0"/>
                </a:lnTo>
                <a:lnTo>
                  <a:pt x="3" y="0"/>
                </a:lnTo>
                <a:lnTo>
                  <a:pt x="0" y="47"/>
                </a:lnTo>
                <a:lnTo>
                  <a:pt x="0" y="506"/>
                </a:lnTo>
                <a:lnTo>
                  <a:pt x="1" y="779"/>
                </a:lnTo>
                <a:lnTo>
                  <a:pt x="334" y="779"/>
                </a:lnTo>
                <a:lnTo>
                  <a:pt x="753" y="780"/>
                </a:lnTo>
                <a:lnTo>
                  <a:pt x="948" y="7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" name="Freeform 21"/>
          <p:cNvSpPr>
            <a:spLocks/>
          </p:cNvSpPr>
          <p:nvPr/>
        </p:nvSpPr>
        <p:spPr bwMode="auto">
          <a:xfrm>
            <a:off x="2501900" y="3459163"/>
            <a:ext cx="712788" cy="465137"/>
          </a:xfrm>
          <a:custGeom>
            <a:avLst/>
            <a:gdLst>
              <a:gd name="T0" fmla="*/ 2147483646 w 1348"/>
              <a:gd name="T1" fmla="*/ 2147483646 h 879"/>
              <a:gd name="T2" fmla="*/ 2147483646 w 1348"/>
              <a:gd name="T3" fmla="*/ 2147483646 h 879"/>
              <a:gd name="T4" fmla="*/ 2147483646 w 1348"/>
              <a:gd name="T5" fmla="*/ 2147483646 h 879"/>
              <a:gd name="T6" fmla="*/ 2147483646 w 1348"/>
              <a:gd name="T7" fmla="*/ 2147483646 h 879"/>
              <a:gd name="T8" fmla="*/ 2147483646 w 1348"/>
              <a:gd name="T9" fmla="*/ 2147483646 h 879"/>
              <a:gd name="T10" fmla="*/ 2147483646 w 1348"/>
              <a:gd name="T11" fmla="*/ 2147483646 h 879"/>
              <a:gd name="T12" fmla="*/ 0 w 1348"/>
              <a:gd name="T13" fmla="*/ 2147483646 h 879"/>
              <a:gd name="T14" fmla="*/ 0 w 1348"/>
              <a:gd name="T15" fmla="*/ 2147483646 h 879"/>
              <a:gd name="T16" fmla="*/ 0 w 1348"/>
              <a:gd name="T17" fmla="*/ 2147483646 h 879"/>
              <a:gd name="T18" fmla="*/ 0 w 1348"/>
              <a:gd name="T19" fmla="*/ 0 h 879"/>
              <a:gd name="T20" fmla="*/ 2147483646 w 1348"/>
              <a:gd name="T21" fmla="*/ 0 h 879"/>
              <a:gd name="T22" fmla="*/ 2147483646 w 1348"/>
              <a:gd name="T23" fmla="*/ 0 h 879"/>
              <a:gd name="T24" fmla="*/ 2147483646 w 1348"/>
              <a:gd name="T25" fmla="*/ 0 h 879"/>
              <a:gd name="T26" fmla="*/ 2147483646 w 1348"/>
              <a:gd name="T27" fmla="*/ 0 h 879"/>
              <a:gd name="T28" fmla="*/ 2147483646 w 1348"/>
              <a:gd name="T29" fmla="*/ 0 h 879"/>
              <a:gd name="T30" fmla="*/ 2147483646 w 1348"/>
              <a:gd name="T31" fmla="*/ 0 h 879"/>
              <a:gd name="T32" fmla="*/ 2147483646 w 1348"/>
              <a:gd name="T33" fmla="*/ 2147483646 h 879"/>
              <a:gd name="T34" fmla="*/ 2147483646 w 1348"/>
              <a:gd name="T35" fmla="*/ 2147483646 h 87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8" h="879">
                <a:moveTo>
                  <a:pt x="1348" y="778"/>
                </a:moveTo>
                <a:lnTo>
                  <a:pt x="1348" y="876"/>
                </a:lnTo>
                <a:lnTo>
                  <a:pt x="720" y="879"/>
                </a:lnTo>
                <a:lnTo>
                  <a:pt x="37" y="877"/>
                </a:lnTo>
                <a:lnTo>
                  <a:pt x="6" y="876"/>
                </a:lnTo>
                <a:lnTo>
                  <a:pt x="6" y="778"/>
                </a:lnTo>
                <a:lnTo>
                  <a:pt x="0" y="778"/>
                </a:lnTo>
                <a:lnTo>
                  <a:pt x="0" y="388"/>
                </a:lnTo>
                <a:lnTo>
                  <a:pt x="0" y="259"/>
                </a:lnTo>
                <a:lnTo>
                  <a:pt x="0" y="0"/>
                </a:lnTo>
                <a:lnTo>
                  <a:pt x="118" y="0"/>
                </a:lnTo>
                <a:lnTo>
                  <a:pt x="720" y="0"/>
                </a:lnTo>
                <a:lnTo>
                  <a:pt x="930" y="0"/>
                </a:lnTo>
                <a:lnTo>
                  <a:pt x="1086" y="0"/>
                </a:lnTo>
                <a:lnTo>
                  <a:pt x="1138" y="0"/>
                </a:lnTo>
                <a:lnTo>
                  <a:pt x="1317" y="0"/>
                </a:lnTo>
                <a:lnTo>
                  <a:pt x="1315" y="778"/>
                </a:lnTo>
                <a:lnTo>
                  <a:pt x="1348" y="77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" name="Freeform 22"/>
          <p:cNvSpPr>
            <a:spLocks/>
          </p:cNvSpPr>
          <p:nvPr/>
        </p:nvSpPr>
        <p:spPr bwMode="auto">
          <a:xfrm>
            <a:off x="3197225" y="3459163"/>
            <a:ext cx="928688" cy="825500"/>
          </a:xfrm>
          <a:custGeom>
            <a:avLst/>
            <a:gdLst>
              <a:gd name="T0" fmla="*/ 2147483646 w 1754"/>
              <a:gd name="T1" fmla="*/ 2147483646 h 1561"/>
              <a:gd name="T2" fmla="*/ 2147483646 w 1754"/>
              <a:gd name="T3" fmla="*/ 2147483646 h 1561"/>
              <a:gd name="T4" fmla="*/ 2147483646 w 1754"/>
              <a:gd name="T5" fmla="*/ 2147483646 h 1561"/>
              <a:gd name="T6" fmla="*/ 2147483646 w 1754"/>
              <a:gd name="T7" fmla="*/ 2147483646 h 1561"/>
              <a:gd name="T8" fmla="*/ 2147483646 w 1754"/>
              <a:gd name="T9" fmla="*/ 2147483646 h 1561"/>
              <a:gd name="T10" fmla="*/ 2147483646 w 1754"/>
              <a:gd name="T11" fmla="*/ 2147483646 h 1561"/>
              <a:gd name="T12" fmla="*/ 2147483646 w 1754"/>
              <a:gd name="T13" fmla="*/ 2147483646 h 1561"/>
              <a:gd name="T14" fmla="*/ 2147483646 w 1754"/>
              <a:gd name="T15" fmla="*/ 2147483646 h 1561"/>
              <a:gd name="T16" fmla="*/ 2147483646 w 1754"/>
              <a:gd name="T17" fmla="*/ 2147483646 h 1561"/>
              <a:gd name="T18" fmla="*/ 2147483646 w 1754"/>
              <a:gd name="T19" fmla="*/ 2147483646 h 1561"/>
              <a:gd name="T20" fmla="*/ 2147483646 w 1754"/>
              <a:gd name="T21" fmla="*/ 2147483646 h 1561"/>
              <a:gd name="T22" fmla="*/ 2147483646 w 1754"/>
              <a:gd name="T23" fmla="*/ 2147483646 h 1561"/>
              <a:gd name="T24" fmla="*/ 0 w 1754"/>
              <a:gd name="T25" fmla="*/ 2147483646 h 1561"/>
              <a:gd name="T26" fmla="*/ 2147483646 w 1754"/>
              <a:gd name="T27" fmla="*/ 0 h 1561"/>
              <a:gd name="T28" fmla="*/ 2147483646 w 1754"/>
              <a:gd name="T29" fmla="*/ 0 h 1561"/>
              <a:gd name="T30" fmla="*/ 2147483646 w 1754"/>
              <a:gd name="T31" fmla="*/ 2147483646 h 1561"/>
              <a:gd name="T32" fmla="*/ 2147483646 w 1754"/>
              <a:gd name="T33" fmla="*/ 2147483646 h 1561"/>
              <a:gd name="T34" fmla="*/ 2147483646 w 1754"/>
              <a:gd name="T35" fmla="*/ 2147483646 h 1561"/>
              <a:gd name="T36" fmla="*/ 2147483646 w 1754"/>
              <a:gd name="T37" fmla="*/ 2147483646 h 1561"/>
              <a:gd name="T38" fmla="*/ 2147483646 w 1754"/>
              <a:gd name="T39" fmla="*/ 2147483646 h 1561"/>
              <a:gd name="T40" fmla="*/ 2147483646 w 1754"/>
              <a:gd name="T41" fmla="*/ 2147483646 h 1561"/>
              <a:gd name="T42" fmla="*/ 2147483646 w 1754"/>
              <a:gd name="T43" fmla="*/ 2147483646 h 1561"/>
              <a:gd name="T44" fmla="*/ 2147483646 w 1754"/>
              <a:gd name="T45" fmla="*/ 2147483646 h 1561"/>
              <a:gd name="T46" fmla="*/ 2147483646 w 1754"/>
              <a:gd name="T47" fmla="*/ 2147483646 h 1561"/>
              <a:gd name="T48" fmla="*/ 2147483646 w 1754"/>
              <a:gd name="T49" fmla="*/ 2147483646 h 15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54" h="1561">
                <a:moveTo>
                  <a:pt x="1754" y="1444"/>
                </a:moveTo>
                <a:lnTo>
                  <a:pt x="1754" y="1555"/>
                </a:lnTo>
                <a:lnTo>
                  <a:pt x="1197" y="1555"/>
                </a:lnTo>
                <a:lnTo>
                  <a:pt x="1080" y="1555"/>
                </a:lnTo>
                <a:lnTo>
                  <a:pt x="825" y="1555"/>
                </a:lnTo>
                <a:lnTo>
                  <a:pt x="452" y="1555"/>
                </a:lnTo>
                <a:lnTo>
                  <a:pt x="243" y="1560"/>
                </a:lnTo>
                <a:lnTo>
                  <a:pt x="38" y="1561"/>
                </a:lnTo>
                <a:lnTo>
                  <a:pt x="39" y="1338"/>
                </a:lnTo>
                <a:lnTo>
                  <a:pt x="36" y="966"/>
                </a:lnTo>
                <a:lnTo>
                  <a:pt x="33" y="876"/>
                </a:lnTo>
                <a:lnTo>
                  <a:pt x="33" y="778"/>
                </a:lnTo>
                <a:lnTo>
                  <a:pt x="0" y="778"/>
                </a:lnTo>
                <a:lnTo>
                  <a:pt x="2" y="0"/>
                </a:lnTo>
                <a:lnTo>
                  <a:pt x="243" y="0"/>
                </a:lnTo>
                <a:lnTo>
                  <a:pt x="452" y="1"/>
                </a:lnTo>
                <a:lnTo>
                  <a:pt x="933" y="4"/>
                </a:lnTo>
                <a:lnTo>
                  <a:pt x="1080" y="4"/>
                </a:lnTo>
                <a:lnTo>
                  <a:pt x="1499" y="3"/>
                </a:lnTo>
                <a:lnTo>
                  <a:pt x="1707" y="4"/>
                </a:lnTo>
                <a:lnTo>
                  <a:pt x="1733" y="4"/>
                </a:lnTo>
                <a:lnTo>
                  <a:pt x="1728" y="780"/>
                </a:lnTo>
                <a:lnTo>
                  <a:pt x="1752" y="780"/>
                </a:lnTo>
                <a:lnTo>
                  <a:pt x="1752" y="1164"/>
                </a:lnTo>
                <a:lnTo>
                  <a:pt x="1754" y="144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" name="Freeform 23"/>
          <p:cNvSpPr>
            <a:spLocks/>
          </p:cNvSpPr>
          <p:nvPr/>
        </p:nvSpPr>
        <p:spPr bwMode="auto">
          <a:xfrm>
            <a:off x="2505075" y="3922713"/>
            <a:ext cx="712788" cy="361950"/>
          </a:xfrm>
          <a:custGeom>
            <a:avLst/>
            <a:gdLst>
              <a:gd name="T0" fmla="*/ 2147483646 w 1348"/>
              <a:gd name="T1" fmla="*/ 0 h 685"/>
              <a:gd name="T2" fmla="*/ 2147483646 w 1348"/>
              <a:gd name="T3" fmla="*/ 2147483646 h 685"/>
              <a:gd name="T4" fmla="*/ 2147483646 w 1348"/>
              <a:gd name="T5" fmla="*/ 2147483646 h 685"/>
              <a:gd name="T6" fmla="*/ 2147483646 w 1348"/>
              <a:gd name="T7" fmla="*/ 2147483646 h 685"/>
              <a:gd name="T8" fmla="*/ 2147483646 w 1348"/>
              <a:gd name="T9" fmla="*/ 2147483646 h 685"/>
              <a:gd name="T10" fmla="*/ 2147483646 w 1348"/>
              <a:gd name="T11" fmla="*/ 2147483646 h 685"/>
              <a:gd name="T12" fmla="*/ 2147483646 w 1348"/>
              <a:gd name="T13" fmla="*/ 2147483646 h 685"/>
              <a:gd name="T14" fmla="*/ 2147483646 w 1348"/>
              <a:gd name="T15" fmla="*/ 2147483646 h 685"/>
              <a:gd name="T16" fmla="*/ 2147483646 w 1348"/>
              <a:gd name="T17" fmla="*/ 2147483646 h 685"/>
              <a:gd name="T18" fmla="*/ 2147483646 w 1348"/>
              <a:gd name="T19" fmla="*/ 2147483646 h 685"/>
              <a:gd name="T20" fmla="*/ 2147483646 w 1348"/>
              <a:gd name="T21" fmla="*/ 2147483646 h 685"/>
              <a:gd name="T22" fmla="*/ 2147483646 w 1348"/>
              <a:gd name="T23" fmla="*/ 2147483646 h 685"/>
              <a:gd name="T24" fmla="*/ 2147483646 w 1348"/>
              <a:gd name="T25" fmla="*/ 2147483646 h 685"/>
              <a:gd name="T26" fmla="*/ 0 w 1348"/>
              <a:gd name="T27" fmla="*/ 2147483646 h 685"/>
              <a:gd name="T28" fmla="*/ 0 w 1348"/>
              <a:gd name="T29" fmla="*/ 0 h 685"/>
              <a:gd name="T30" fmla="*/ 2147483646 w 1348"/>
              <a:gd name="T31" fmla="*/ 2147483646 h 685"/>
              <a:gd name="T32" fmla="*/ 2147483646 w 1348"/>
              <a:gd name="T33" fmla="*/ 2147483646 h 685"/>
              <a:gd name="T34" fmla="*/ 2147483646 w 1348"/>
              <a:gd name="T35" fmla="*/ 0 h 68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8" h="685">
                <a:moveTo>
                  <a:pt x="1342" y="0"/>
                </a:moveTo>
                <a:lnTo>
                  <a:pt x="1345" y="90"/>
                </a:lnTo>
                <a:lnTo>
                  <a:pt x="1348" y="462"/>
                </a:lnTo>
                <a:lnTo>
                  <a:pt x="1347" y="685"/>
                </a:lnTo>
                <a:lnTo>
                  <a:pt x="1342" y="685"/>
                </a:lnTo>
                <a:lnTo>
                  <a:pt x="1266" y="685"/>
                </a:lnTo>
                <a:lnTo>
                  <a:pt x="1183" y="684"/>
                </a:lnTo>
                <a:lnTo>
                  <a:pt x="1000" y="685"/>
                </a:lnTo>
                <a:lnTo>
                  <a:pt x="714" y="679"/>
                </a:lnTo>
                <a:lnTo>
                  <a:pt x="1" y="685"/>
                </a:lnTo>
                <a:lnTo>
                  <a:pt x="1" y="568"/>
                </a:lnTo>
                <a:lnTo>
                  <a:pt x="1" y="9"/>
                </a:lnTo>
                <a:lnTo>
                  <a:pt x="1" y="4"/>
                </a:lnTo>
                <a:lnTo>
                  <a:pt x="0" y="3"/>
                </a:lnTo>
                <a:lnTo>
                  <a:pt x="0" y="0"/>
                </a:lnTo>
                <a:lnTo>
                  <a:pt x="31" y="1"/>
                </a:lnTo>
                <a:lnTo>
                  <a:pt x="714" y="3"/>
                </a:lnTo>
                <a:lnTo>
                  <a:pt x="1342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" name="Freeform 24"/>
          <p:cNvSpPr>
            <a:spLocks/>
          </p:cNvSpPr>
          <p:nvPr/>
        </p:nvSpPr>
        <p:spPr bwMode="auto">
          <a:xfrm>
            <a:off x="3649663" y="4695825"/>
            <a:ext cx="503237" cy="414338"/>
          </a:xfrm>
          <a:custGeom>
            <a:avLst/>
            <a:gdLst>
              <a:gd name="T0" fmla="*/ 2147483646 w 951"/>
              <a:gd name="T1" fmla="*/ 2147483646 h 783"/>
              <a:gd name="T2" fmla="*/ 2147483646 w 951"/>
              <a:gd name="T3" fmla="*/ 2147483646 h 783"/>
              <a:gd name="T4" fmla="*/ 2147483646 w 951"/>
              <a:gd name="T5" fmla="*/ 2147483646 h 783"/>
              <a:gd name="T6" fmla="*/ 2147483646 w 951"/>
              <a:gd name="T7" fmla="*/ 2147483646 h 783"/>
              <a:gd name="T8" fmla="*/ 2147483646 w 951"/>
              <a:gd name="T9" fmla="*/ 2147483646 h 783"/>
              <a:gd name="T10" fmla="*/ 2147483646 w 951"/>
              <a:gd name="T11" fmla="*/ 0 h 783"/>
              <a:gd name="T12" fmla="*/ 2147483646 w 951"/>
              <a:gd name="T13" fmla="*/ 2147483646 h 783"/>
              <a:gd name="T14" fmla="*/ 0 w 951"/>
              <a:gd name="T15" fmla="*/ 2147483646 h 783"/>
              <a:gd name="T16" fmla="*/ 2147483646 w 951"/>
              <a:gd name="T17" fmla="*/ 2147483646 h 783"/>
              <a:gd name="T18" fmla="*/ 2147483646 w 951"/>
              <a:gd name="T19" fmla="*/ 2147483646 h 783"/>
              <a:gd name="T20" fmla="*/ 2147483646 w 951"/>
              <a:gd name="T21" fmla="*/ 2147483646 h 783"/>
              <a:gd name="T22" fmla="*/ 2147483646 w 951"/>
              <a:gd name="T23" fmla="*/ 2147483646 h 783"/>
              <a:gd name="T24" fmla="*/ 2147483646 w 951"/>
              <a:gd name="T25" fmla="*/ 2147483646 h 783"/>
              <a:gd name="T26" fmla="*/ 2147483646 w 951"/>
              <a:gd name="T27" fmla="*/ 2147483646 h 783"/>
              <a:gd name="T28" fmla="*/ 2147483646 w 951"/>
              <a:gd name="T29" fmla="*/ 2147483646 h 7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1" h="783">
                <a:moveTo>
                  <a:pt x="949" y="783"/>
                </a:moveTo>
                <a:lnTo>
                  <a:pt x="951" y="696"/>
                </a:lnTo>
                <a:lnTo>
                  <a:pt x="946" y="144"/>
                </a:lnTo>
                <a:lnTo>
                  <a:pt x="942" y="3"/>
                </a:lnTo>
                <a:lnTo>
                  <a:pt x="855" y="3"/>
                </a:lnTo>
                <a:lnTo>
                  <a:pt x="645" y="0"/>
                </a:lnTo>
                <a:lnTo>
                  <a:pt x="3" y="3"/>
                </a:lnTo>
                <a:lnTo>
                  <a:pt x="0" y="394"/>
                </a:lnTo>
                <a:lnTo>
                  <a:pt x="3" y="432"/>
                </a:lnTo>
                <a:lnTo>
                  <a:pt x="3" y="781"/>
                </a:lnTo>
                <a:lnTo>
                  <a:pt x="16" y="781"/>
                </a:lnTo>
                <a:lnTo>
                  <a:pt x="36" y="781"/>
                </a:lnTo>
                <a:lnTo>
                  <a:pt x="333" y="783"/>
                </a:lnTo>
                <a:lnTo>
                  <a:pt x="645" y="783"/>
                </a:lnTo>
                <a:lnTo>
                  <a:pt x="949" y="7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" name="Freeform 25"/>
          <p:cNvSpPr>
            <a:spLocks/>
          </p:cNvSpPr>
          <p:nvPr/>
        </p:nvSpPr>
        <p:spPr bwMode="auto">
          <a:xfrm>
            <a:off x="3690938" y="3049588"/>
            <a:ext cx="409575" cy="411162"/>
          </a:xfrm>
          <a:custGeom>
            <a:avLst/>
            <a:gdLst>
              <a:gd name="T0" fmla="*/ 2147483646 w 775"/>
              <a:gd name="T1" fmla="*/ 2147483646 h 777"/>
              <a:gd name="T2" fmla="*/ 2147483646 w 775"/>
              <a:gd name="T3" fmla="*/ 0 h 777"/>
              <a:gd name="T4" fmla="*/ 2147483646 w 775"/>
              <a:gd name="T5" fmla="*/ 0 h 777"/>
              <a:gd name="T6" fmla="*/ 2147483646 w 775"/>
              <a:gd name="T7" fmla="*/ 0 h 777"/>
              <a:gd name="T8" fmla="*/ 2147483646 w 775"/>
              <a:gd name="T9" fmla="*/ 2147483646 h 777"/>
              <a:gd name="T10" fmla="*/ 0 w 775"/>
              <a:gd name="T11" fmla="*/ 2147483646 h 777"/>
              <a:gd name="T12" fmla="*/ 2147483646 w 775"/>
              <a:gd name="T13" fmla="*/ 2147483646 h 777"/>
              <a:gd name="T14" fmla="*/ 2147483646 w 775"/>
              <a:gd name="T15" fmla="*/ 2147483646 h 777"/>
              <a:gd name="T16" fmla="*/ 2147483646 w 775"/>
              <a:gd name="T17" fmla="*/ 2147483646 h 777"/>
              <a:gd name="T18" fmla="*/ 2147483646 w 775"/>
              <a:gd name="T19" fmla="*/ 2147483646 h 777"/>
              <a:gd name="T20" fmla="*/ 2147483646 w 775"/>
              <a:gd name="T21" fmla="*/ 2147483646 h 777"/>
              <a:gd name="T22" fmla="*/ 2147483646 w 775"/>
              <a:gd name="T23" fmla="*/ 2147483646 h 77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775" h="777">
                <a:moveTo>
                  <a:pt x="772" y="218"/>
                </a:moveTo>
                <a:lnTo>
                  <a:pt x="775" y="0"/>
                </a:lnTo>
                <a:lnTo>
                  <a:pt x="750" y="0"/>
                </a:lnTo>
                <a:lnTo>
                  <a:pt x="358" y="0"/>
                </a:lnTo>
                <a:lnTo>
                  <a:pt x="4" y="2"/>
                </a:lnTo>
                <a:lnTo>
                  <a:pt x="0" y="539"/>
                </a:lnTo>
                <a:lnTo>
                  <a:pt x="1" y="777"/>
                </a:lnTo>
                <a:lnTo>
                  <a:pt x="148" y="777"/>
                </a:lnTo>
                <a:lnTo>
                  <a:pt x="567" y="776"/>
                </a:lnTo>
                <a:lnTo>
                  <a:pt x="775" y="777"/>
                </a:lnTo>
                <a:lnTo>
                  <a:pt x="772" y="539"/>
                </a:lnTo>
                <a:lnTo>
                  <a:pt x="772" y="2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" name="Freeform 26"/>
          <p:cNvSpPr>
            <a:spLocks/>
          </p:cNvSpPr>
          <p:nvPr/>
        </p:nvSpPr>
        <p:spPr bwMode="auto">
          <a:xfrm>
            <a:off x="2490788" y="2627313"/>
            <a:ext cx="568325" cy="420687"/>
          </a:xfrm>
          <a:custGeom>
            <a:avLst/>
            <a:gdLst>
              <a:gd name="T0" fmla="*/ 2147483646 w 1074"/>
              <a:gd name="T1" fmla="*/ 2147483646 h 795"/>
              <a:gd name="T2" fmla="*/ 2147483646 w 1074"/>
              <a:gd name="T3" fmla="*/ 2147483646 h 795"/>
              <a:gd name="T4" fmla="*/ 2147483646 w 1074"/>
              <a:gd name="T5" fmla="*/ 2147483646 h 795"/>
              <a:gd name="T6" fmla="*/ 2147483646 w 1074"/>
              <a:gd name="T7" fmla="*/ 2147483646 h 795"/>
              <a:gd name="T8" fmla="*/ 2147483646 w 1074"/>
              <a:gd name="T9" fmla="*/ 2147483646 h 795"/>
              <a:gd name="T10" fmla="*/ 2147483646 w 1074"/>
              <a:gd name="T11" fmla="*/ 2147483646 h 795"/>
              <a:gd name="T12" fmla="*/ 2147483646 w 1074"/>
              <a:gd name="T13" fmla="*/ 2147483646 h 795"/>
              <a:gd name="T14" fmla="*/ 2147483646 w 1074"/>
              <a:gd name="T15" fmla="*/ 2147483646 h 795"/>
              <a:gd name="T16" fmla="*/ 0 w 1074"/>
              <a:gd name="T17" fmla="*/ 2147483646 h 795"/>
              <a:gd name="T18" fmla="*/ 2147483646 w 1074"/>
              <a:gd name="T19" fmla="*/ 2147483646 h 795"/>
              <a:gd name="T20" fmla="*/ 2147483646 w 1074"/>
              <a:gd name="T21" fmla="*/ 2147483646 h 795"/>
              <a:gd name="T22" fmla="*/ 2147483646 w 1074"/>
              <a:gd name="T23" fmla="*/ 0 h 795"/>
              <a:gd name="T24" fmla="*/ 2147483646 w 1074"/>
              <a:gd name="T25" fmla="*/ 2147483646 h 795"/>
              <a:gd name="T26" fmla="*/ 2147483646 w 1074"/>
              <a:gd name="T27" fmla="*/ 2147483646 h 795"/>
              <a:gd name="T28" fmla="*/ 2147483646 w 1074"/>
              <a:gd name="T29" fmla="*/ 2147483646 h 79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74" h="795">
                <a:moveTo>
                  <a:pt x="1074" y="11"/>
                </a:moveTo>
                <a:lnTo>
                  <a:pt x="1074" y="216"/>
                </a:lnTo>
                <a:lnTo>
                  <a:pt x="1074" y="777"/>
                </a:lnTo>
                <a:lnTo>
                  <a:pt x="1074" y="792"/>
                </a:lnTo>
                <a:lnTo>
                  <a:pt x="950" y="792"/>
                </a:lnTo>
                <a:lnTo>
                  <a:pt x="531" y="794"/>
                </a:lnTo>
                <a:lnTo>
                  <a:pt x="140" y="794"/>
                </a:lnTo>
                <a:lnTo>
                  <a:pt x="111" y="795"/>
                </a:lnTo>
                <a:lnTo>
                  <a:pt x="0" y="794"/>
                </a:lnTo>
                <a:lnTo>
                  <a:pt x="2" y="197"/>
                </a:lnTo>
                <a:lnTo>
                  <a:pt x="99" y="197"/>
                </a:lnTo>
                <a:lnTo>
                  <a:pt x="102" y="0"/>
                </a:lnTo>
                <a:lnTo>
                  <a:pt x="357" y="6"/>
                </a:lnTo>
                <a:lnTo>
                  <a:pt x="950" y="9"/>
                </a:lnTo>
                <a:lnTo>
                  <a:pt x="1074" y="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" name="Freeform 27"/>
          <p:cNvSpPr>
            <a:spLocks/>
          </p:cNvSpPr>
          <p:nvPr/>
        </p:nvSpPr>
        <p:spPr bwMode="auto">
          <a:xfrm>
            <a:off x="2563813" y="3046413"/>
            <a:ext cx="514350" cy="412750"/>
          </a:xfrm>
          <a:custGeom>
            <a:avLst/>
            <a:gdLst>
              <a:gd name="T0" fmla="*/ 2147483646 w 971"/>
              <a:gd name="T1" fmla="*/ 2147483646 h 780"/>
              <a:gd name="T2" fmla="*/ 2147483646 w 971"/>
              <a:gd name="T3" fmla="*/ 2147483646 h 780"/>
              <a:gd name="T4" fmla="*/ 2147483646 w 971"/>
              <a:gd name="T5" fmla="*/ 2147483646 h 780"/>
              <a:gd name="T6" fmla="*/ 2147483646 w 971"/>
              <a:gd name="T7" fmla="*/ 0 h 780"/>
              <a:gd name="T8" fmla="*/ 2147483646 w 971"/>
              <a:gd name="T9" fmla="*/ 2147483646 h 780"/>
              <a:gd name="T10" fmla="*/ 2147483646 w 971"/>
              <a:gd name="T11" fmla="*/ 2147483646 h 780"/>
              <a:gd name="T12" fmla="*/ 2147483646 w 971"/>
              <a:gd name="T13" fmla="*/ 2147483646 h 780"/>
              <a:gd name="T14" fmla="*/ 2147483646 w 971"/>
              <a:gd name="T15" fmla="*/ 2147483646 h 780"/>
              <a:gd name="T16" fmla="*/ 0 w 971"/>
              <a:gd name="T17" fmla="*/ 2147483646 h 780"/>
              <a:gd name="T18" fmla="*/ 0 w 971"/>
              <a:gd name="T19" fmla="*/ 2147483646 h 780"/>
              <a:gd name="T20" fmla="*/ 2147483646 w 971"/>
              <a:gd name="T21" fmla="*/ 2147483646 h 780"/>
              <a:gd name="T22" fmla="*/ 2147483646 w 971"/>
              <a:gd name="T23" fmla="*/ 2147483646 h 780"/>
              <a:gd name="T24" fmla="*/ 2147483646 w 971"/>
              <a:gd name="T25" fmla="*/ 2147483646 h 7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71" h="780">
                <a:moveTo>
                  <a:pt x="968" y="780"/>
                </a:moveTo>
                <a:lnTo>
                  <a:pt x="969" y="225"/>
                </a:lnTo>
                <a:lnTo>
                  <a:pt x="969" y="198"/>
                </a:lnTo>
                <a:lnTo>
                  <a:pt x="971" y="0"/>
                </a:lnTo>
                <a:lnTo>
                  <a:pt x="936" y="1"/>
                </a:lnTo>
                <a:lnTo>
                  <a:pt x="812" y="1"/>
                </a:lnTo>
                <a:lnTo>
                  <a:pt x="393" y="3"/>
                </a:lnTo>
                <a:lnTo>
                  <a:pt x="2" y="3"/>
                </a:lnTo>
                <a:lnTo>
                  <a:pt x="0" y="546"/>
                </a:lnTo>
                <a:lnTo>
                  <a:pt x="0" y="780"/>
                </a:lnTo>
                <a:lnTo>
                  <a:pt x="602" y="780"/>
                </a:lnTo>
                <a:lnTo>
                  <a:pt x="812" y="780"/>
                </a:lnTo>
                <a:lnTo>
                  <a:pt x="968" y="7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28"/>
          <p:cNvSpPr>
            <a:spLocks/>
          </p:cNvSpPr>
          <p:nvPr/>
        </p:nvSpPr>
        <p:spPr bwMode="auto">
          <a:xfrm>
            <a:off x="4086225" y="2640013"/>
            <a:ext cx="515938" cy="411162"/>
          </a:xfrm>
          <a:custGeom>
            <a:avLst/>
            <a:gdLst>
              <a:gd name="T0" fmla="*/ 2147483646 w 975"/>
              <a:gd name="T1" fmla="*/ 2147483646 h 778"/>
              <a:gd name="T2" fmla="*/ 2147483646 w 975"/>
              <a:gd name="T3" fmla="*/ 2147483646 h 778"/>
              <a:gd name="T4" fmla="*/ 2147483646 w 975"/>
              <a:gd name="T5" fmla="*/ 2147483646 h 778"/>
              <a:gd name="T6" fmla="*/ 2147483646 w 975"/>
              <a:gd name="T7" fmla="*/ 2147483646 h 778"/>
              <a:gd name="T8" fmla="*/ 2147483646 w 975"/>
              <a:gd name="T9" fmla="*/ 2147483646 h 778"/>
              <a:gd name="T10" fmla="*/ 2147483646 w 975"/>
              <a:gd name="T11" fmla="*/ 0 h 778"/>
              <a:gd name="T12" fmla="*/ 2147483646 w 975"/>
              <a:gd name="T13" fmla="*/ 2147483646 h 778"/>
              <a:gd name="T14" fmla="*/ 2147483646 w 975"/>
              <a:gd name="T15" fmla="*/ 2147483646 h 778"/>
              <a:gd name="T16" fmla="*/ 0 w 975"/>
              <a:gd name="T17" fmla="*/ 2147483646 h 778"/>
              <a:gd name="T18" fmla="*/ 2147483646 w 975"/>
              <a:gd name="T19" fmla="*/ 2147483646 h 778"/>
              <a:gd name="T20" fmla="*/ 2147483646 w 975"/>
              <a:gd name="T21" fmla="*/ 2147483646 h 778"/>
              <a:gd name="T22" fmla="*/ 2147483646 w 975"/>
              <a:gd name="T23" fmla="*/ 2147483646 h 778"/>
              <a:gd name="T24" fmla="*/ 2147483646 w 975"/>
              <a:gd name="T25" fmla="*/ 2147483646 h 778"/>
              <a:gd name="T26" fmla="*/ 2147483646 w 975"/>
              <a:gd name="T27" fmla="*/ 2147483646 h 778"/>
              <a:gd name="T28" fmla="*/ 2147483646 w 975"/>
              <a:gd name="T29" fmla="*/ 2147483646 h 778"/>
              <a:gd name="T30" fmla="*/ 2147483646 w 975"/>
              <a:gd name="T31" fmla="*/ 2147483646 h 77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75" h="778">
                <a:moveTo>
                  <a:pt x="973" y="775"/>
                </a:moveTo>
                <a:lnTo>
                  <a:pt x="975" y="754"/>
                </a:lnTo>
                <a:lnTo>
                  <a:pt x="975" y="193"/>
                </a:lnTo>
                <a:lnTo>
                  <a:pt x="975" y="4"/>
                </a:lnTo>
                <a:lnTo>
                  <a:pt x="867" y="1"/>
                </a:lnTo>
                <a:lnTo>
                  <a:pt x="448" y="0"/>
                </a:lnTo>
                <a:lnTo>
                  <a:pt x="168" y="1"/>
                </a:lnTo>
                <a:lnTo>
                  <a:pt x="30" y="1"/>
                </a:lnTo>
                <a:lnTo>
                  <a:pt x="0" y="1"/>
                </a:lnTo>
                <a:lnTo>
                  <a:pt x="1" y="193"/>
                </a:lnTo>
                <a:lnTo>
                  <a:pt x="3" y="754"/>
                </a:lnTo>
                <a:lnTo>
                  <a:pt x="3" y="775"/>
                </a:lnTo>
                <a:lnTo>
                  <a:pt x="28" y="775"/>
                </a:lnTo>
                <a:lnTo>
                  <a:pt x="225" y="778"/>
                </a:lnTo>
                <a:lnTo>
                  <a:pt x="867" y="775"/>
                </a:lnTo>
                <a:lnTo>
                  <a:pt x="973" y="7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29"/>
          <p:cNvSpPr>
            <a:spLocks/>
          </p:cNvSpPr>
          <p:nvPr/>
        </p:nvSpPr>
        <p:spPr bwMode="auto">
          <a:xfrm>
            <a:off x="2474913" y="1558925"/>
            <a:ext cx="1700212" cy="1081088"/>
          </a:xfrm>
          <a:custGeom>
            <a:avLst/>
            <a:gdLst>
              <a:gd name="T0" fmla="*/ 2147483646 w 3212"/>
              <a:gd name="T1" fmla="*/ 2147483646 h 2044"/>
              <a:gd name="T2" fmla="*/ 2147483646 w 3212"/>
              <a:gd name="T3" fmla="*/ 2147483646 h 2044"/>
              <a:gd name="T4" fmla="*/ 2147483646 w 3212"/>
              <a:gd name="T5" fmla="*/ 2147483646 h 2044"/>
              <a:gd name="T6" fmla="*/ 2147483646 w 3212"/>
              <a:gd name="T7" fmla="*/ 2147483646 h 2044"/>
              <a:gd name="T8" fmla="*/ 2147483646 w 3212"/>
              <a:gd name="T9" fmla="*/ 2147483646 h 2044"/>
              <a:gd name="T10" fmla="*/ 2147483646 w 3212"/>
              <a:gd name="T11" fmla="*/ 2147483646 h 2044"/>
              <a:gd name="T12" fmla="*/ 2147483646 w 3212"/>
              <a:gd name="T13" fmla="*/ 2147483646 h 2044"/>
              <a:gd name="T14" fmla="*/ 2147483646 w 3212"/>
              <a:gd name="T15" fmla="*/ 2147483646 h 2044"/>
              <a:gd name="T16" fmla="*/ 2147483646 w 3212"/>
              <a:gd name="T17" fmla="*/ 2147483646 h 2044"/>
              <a:gd name="T18" fmla="*/ 2147483646 w 3212"/>
              <a:gd name="T19" fmla="*/ 2147483646 h 2044"/>
              <a:gd name="T20" fmla="*/ 2147483646 w 3212"/>
              <a:gd name="T21" fmla="*/ 2147483646 h 2044"/>
              <a:gd name="T22" fmla="*/ 2147483646 w 3212"/>
              <a:gd name="T23" fmla="*/ 2147483646 h 2044"/>
              <a:gd name="T24" fmla="*/ 2147483646 w 3212"/>
              <a:gd name="T25" fmla="*/ 2147483646 h 2044"/>
              <a:gd name="T26" fmla="*/ 2147483646 w 3212"/>
              <a:gd name="T27" fmla="*/ 2147483646 h 2044"/>
              <a:gd name="T28" fmla="*/ 0 w 3212"/>
              <a:gd name="T29" fmla="*/ 2147483646 h 2044"/>
              <a:gd name="T30" fmla="*/ 2147483646 w 3212"/>
              <a:gd name="T31" fmla="*/ 0 h 2044"/>
              <a:gd name="T32" fmla="*/ 2147483646 w 3212"/>
              <a:gd name="T33" fmla="*/ 0 h 2044"/>
              <a:gd name="T34" fmla="*/ 2147483646 w 3212"/>
              <a:gd name="T35" fmla="*/ 2147483646 h 2044"/>
              <a:gd name="T36" fmla="*/ 2147483646 w 3212"/>
              <a:gd name="T37" fmla="*/ 2147483646 h 2044"/>
              <a:gd name="T38" fmla="*/ 2147483646 w 3212"/>
              <a:gd name="T39" fmla="*/ 2147483646 h 2044"/>
              <a:gd name="T40" fmla="*/ 2147483646 w 3212"/>
              <a:gd name="T41" fmla="*/ 2147483646 h 2044"/>
              <a:gd name="T42" fmla="*/ 2147483646 w 3212"/>
              <a:gd name="T43" fmla="*/ 0 h 2044"/>
              <a:gd name="T44" fmla="*/ 2147483646 w 3212"/>
              <a:gd name="T45" fmla="*/ 2147483646 h 2044"/>
              <a:gd name="T46" fmla="*/ 2147483646 w 3212"/>
              <a:gd name="T47" fmla="*/ 2147483646 h 2044"/>
              <a:gd name="T48" fmla="*/ 2147483646 w 3212"/>
              <a:gd name="T49" fmla="*/ 2147483646 h 2044"/>
              <a:gd name="T50" fmla="*/ 2147483646 w 3212"/>
              <a:gd name="T51" fmla="*/ 2147483646 h 2044"/>
              <a:gd name="T52" fmla="*/ 2147483646 w 3212"/>
              <a:gd name="T53" fmla="*/ 2147483646 h 20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212" h="2044">
                <a:moveTo>
                  <a:pt x="3186" y="489"/>
                </a:moveTo>
                <a:lnTo>
                  <a:pt x="3212" y="2044"/>
                </a:lnTo>
                <a:lnTo>
                  <a:pt x="3074" y="2044"/>
                </a:lnTo>
                <a:lnTo>
                  <a:pt x="3044" y="2044"/>
                </a:lnTo>
                <a:lnTo>
                  <a:pt x="2654" y="2043"/>
                </a:lnTo>
                <a:lnTo>
                  <a:pt x="2235" y="2040"/>
                </a:lnTo>
                <a:lnTo>
                  <a:pt x="2076" y="2038"/>
                </a:lnTo>
                <a:lnTo>
                  <a:pt x="1817" y="2037"/>
                </a:lnTo>
                <a:lnTo>
                  <a:pt x="1398" y="2032"/>
                </a:lnTo>
                <a:lnTo>
                  <a:pt x="1104" y="2031"/>
                </a:lnTo>
                <a:lnTo>
                  <a:pt x="980" y="2029"/>
                </a:lnTo>
                <a:lnTo>
                  <a:pt x="387" y="2026"/>
                </a:lnTo>
                <a:lnTo>
                  <a:pt x="132" y="2020"/>
                </a:lnTo>
                <a:lnTo>
                  <a:pt x="75" y="2020"/>
                </a:lnTo>
                <a:lnTo>
                  <a:pt x="0" y="478"/>
                </a:lnTo>
                <a:lnTo>
                  <a:pt x="5" y="0"/>
                </a:lnTo>
                <a:lnTo>
                  <a:pt x="6" y="0"/>
                </a:lnTo>
                <a:lnTo>
                  <a:pt x="561" y="4"/>
                </a:lnTo>
                <a:lnTo>
                  <a:pt x="687" y="7"/>
                </a:lnTo>
                <a:lnTo>
                  <a:pt x="1436" y="3"/>
                </a:lnTo>
                <a:lnTo>
                  <a:pt x="2105" y="3"/>
                </a:lnTo>
                <a:lnTo>
                  <a:pt x="2655" y="0"/>
                </a:lnTo>
                <a:lnTo>
                  <a:pt x="3159" y="1"/>
                </a:lnTo>
                <a:lnTo>
                  <a:pt x="3161" y="150"/>
                </a:lnTo>
                <a:lnTo>
                  <a:pt x="3161" y="343"/>
                </a:lnTo>
                <a:lnTo>
                  <a:pt x="3159" y="489"/>
                </a:lnTo>
                <a:lnTo>
                  <a:pt x="3186" y="4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" name="Freeform 30"/>
          <p:cNvSpPr>
            <a:spLocks/>
          </p:cNvSpPr>
          <p:nvPr/>
        </p:nvSpPr>
        <p:spPr bwMode="auto">
          <a:xfrm>
            <a:off x="3059113" y="2633663"/>
            <a:ext cx="517525" cy="415925"/>
          </a:xfrm>
          <a:custGeom>
            <a:avLst/>
            <a:gdLst>
              <a:gd name="T0" fmla="*/ 2147483646 w 978"/>
              <a:gd name="T1" fmla="*/ 2147483646 h 787"/>
              <a:gd name="T2" fmla="*/ 2147483646 w 978"/>
              <a:gd name="T3" fmla="*/ 2147483646 h 787"/>
              <a:gd name="T4" fmla="*/ 2147483646 w 978"/>
              <a:gd name="T5" fmla="*/ 2147483646 h 787"/>
              <a:gd name="T6" fmla="*/ 2147483646 w 978"/>
              <a:gd name="T7" fmla="*/ 2147483646 h 787"/>
              <a:gd name="T8" fmla="*/ 0 w 978"/>
              <a:gd name="T9" fmla="*/ 0 h 787"/>
              <a:gd name="T10" fmla="*/ 0 w 978"/>
              <a:gd name="T11" fmla="*/ 2147483646 h 787"/>
              <a:gd name="T12" fmla="*/ 0 w 978"/>
              <a:gd name="T13" fmla="*/ 2147483646 h 787"/>
              <a:gd name="T14" fmla="*/ 0 w 978"/>
              <a:gd name="T15" fmla="*/ 2147483646 h 787"/>
              <a:gd name="T16" fmla="*/ 2147483646 w 978"/>
              <a:gd name="T17" fmla="*/ 2147483646 h 787"/>
              <a:gd name="T18" fmla="*/ 2147483646 w 978"/>
              <a:gd name="T19" fmla="*/ 2147483646 h 787"/>
              <a:gd name="T20" fmla="*/ 2147483646 w 978"/>
              <a:gd name="T21" fmla="*/ 2147483646 h 787"/>
              <a:gd name="T22" fmla="*/ 2147483646 w 978"/>
              <a:gd name="T23" fmla="*/ 2147483646 h 787"/>
              <a:gd name="T24" fmla="*/ 2147483646 w 978"/>
              <a:gd name="T25" fmla="*/ 2147483646 h 787"/>
              <a:gd name="T26" fmla="*/ 2147483646 w 978"/>
              <a:gd name="T27" fmla="*/ 2147483646 h 7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78" h="787">
                <a:moveTo>
                  <a:pt x="972" y="205"/>
                </a:moveTo>
                <a:lnTo>
                  <a:pt x="972" y="7"/>
                </a:lnTo>
                <a:lnTo>
                  <a:pt x="713" y="6"/>
                </a:lnTo>
                <a:lnTo>
                  <a:pt x="294" y="1"/>
                </a:lnTo>
                <a:lnTo>
                  <a:pt x="0" y="0"/>
                </a:lnTo>
                <a:lnTo>
                  <a:pt x="0" y="205"/>
                </a:lnTo>
                <a:lnTo>
                  <a:pt x="0" y="766"/>
                </a:lnTo>
                <a:lnTo>
                  <a:pt x="0" y="781"/>
                </a:lnTo>
                <a:lnTo>
                  <a:pt x="35" y="780"/>
                </a:lnTo>
                <a:lnTo>
                  <a:pt x="563" y="784"/>
                </a:lnTo>
                <a:lnTo>
                  <a:pt x="591" y="786"/>
                </a:lnTo>
                <a:lnTo>
                  <a:pt x="978" y="787"/>
                </a:lnTo>
                <a:lnTo>
                  <a:pt x="978" y="766"/>
                </a:lnTo>
                <a:lnTo>
                  <a:pt x="972" y="20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" name="Freeform 31"/>
          <p:cNvSpPr>
            <a:spLocks/>
          </p:cNvSpPr>
          <p:nvPr/>
        </p:nvSpPr>
        <p:spPr bwMode="auto">
          <a:xfrm>
            <a:off x="3076575" y="3046413"/>
            <a:ext cx="615950" cy="414337"/>
          </a:xfrm>
          <a:custGeom>
            <a:avLst/>
            <a:gdLst>
              <a:gd name="T0" fmla="*/ 2147483646 w 1165"/>
              <a:gd name="T1" fmla="*/ 2147483646 h 784"/>
              <a:gd name="T2" fmla="*/ 2147483646 w 1165"/>
              <a:gd name="T3" fmla="*/ 2147483646 h 784"/>
              <a:gd name="T4" fmla="*/ 2147483646 w 1165"/>
              <a:gd name="T5" fmla="*/ 2147483646 h 784"/>
              <a:gd name="T6" fmla="*/ 2147483646 w 1165"/>
              <a:gd name="T7" fmla="*/ 2147483646 h 784"/>
              <a:gd name="T8" fmla="*/ 2147483646 w 1165"/>
              <a:gd name="T9" fmla="*/ 2147483646 h 784"/>
              <a:gd name="T10" fmla="*/ 2147483646 w 1165"/>
              <a:gd name="T11" fmla="*/ 2147483646 h 784"/>
              <a:gd name="T12" fmla="*/ 2147483646 w 1165"/>
              <a:gd name="T13" fmla="*/ 2147483646 h 784"/>
              <a:gd name="T14" fmla="*/ 0 w 1165"/>
              <a:gd name="T15" fmla="*/ 2147483646 h 784"/>
              <a:gd name="T16" fmla="*/ 2147483646 w 1165"/>
              <a:gd name="T17" fmla="*/ 2147483646 h 784"/>
              <a:gd name="T18" fmla="*/ 2147483646 w 1165"/>
              <a:gd name="T19" fmla="*/ 2147483646 h 784"/>
              <a:gd name="T20" fmla="*/ 2147483646 w 1165"/>
              <a:gd name="T21" fmla="*/ 0 h 784"/>
              <a:gd name="T22" fmla="*/ 2147483646 w 1165"/>
              <a:gd name="T23" fmla="*/ 2147483646 h 784"/>
              <a:gd name="T24" fmla="*/ 2147483646 w 1165"/>
              <a:gd name="T25" fmla="*/ 2147483646 h 784"/>
              <a:gd name="T26" fmla="*/ 2147483646 w 1165"/>
              <a:gd name="T27" fmla="*/ 2147483646 h 784"/>
              <a:gd name="T28" fmla="*/ 2147483646 w 1165"/>
              <a:gd name="T29" fmla="*/ 2147483646 h 784"/>
              <a:gd name="T30" fmla="*/ 2147483646 w 1165"/>
              <a:gd name="T31" fmla="*/ 2147483646 h 7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5" h="784">
                <a:moveTo>
                  <a:pt x="1165" y="9"/>
                </a:moveTo>
                <a:lnTo>
                  <a:pt x="1161" y="546"/>
                </a:lnTo>
                <a:lnTo>
                  <a:pt x="1162" y="784"/>
                </a:lnTo>
                <a:lnTo>
                  <a:pt x="681" y="781"/>
                </a:lnTo>
                <a:lnTo>
                  <a:pt x="472" y="780"/>
                </a:lnTo>
                <a:lnTo>
                  <a:pt x="231" y="780"/>
                </a:lnTo>
                <a:lnTo>
                  <a:pt x="52" y="780"/>
                </a:lnTo>
                <a:lnTo>
                  <a:pt x="0" y="780"/>
                </a:lnTo>
                <a:lnTo>
                  <a:pt x="1" y="225"/>
                </a:lnTo>
                <a:lnTo>
                  <a:pt x="1" y="198"/>
                </a:lnTo>
                <a:lnTo>
                  <a:pt x="3" y="0"/>
                </a:lnTo>
                <a:lnTo>
                  <a:pt x="531" y="4"/>
                </a:lnTo>
                <a:lnTo>
                  <a:pt x="559" y="6"/>
                </a:lnTo>
                <a:lnTo>
                  <a:pt x="946" y="7"/>
                </a:lnTo>
                <a:lnTo>
                  <a:pt x="1099" y="7"/>
                </a:lnTo>
                <a:lnTo>
                  <a:pt x="1165" y="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" name="Freeform 32"/>
          <p:cNvSpPr>
            <a:spLocks/>
          </p:cNvSpPr>
          <p:nvPr/>
        </p:nvSpPr>
        <p:spPr bwMode="auto">
          <a:xfrm>
            <a:off x="3573463" y="2636838"/>
            <a:ext cx="514350" cy="414337"/>
          </a:xfrm>
          <a:custGeom>
            <a:avLst/>
            <a:gdLst>
              <a:gd name="T0" fmla="*/ 2147483646 w 971"/>
              <a:gd name="T1" fmla="*/ 2147483646 h 782"/>
              <a:gd name="T2" fmla="*/ 2147483646 w 971"/>
              <a:gd name="T3" fmla="*/ 2147483646 h 782"/>
              <a:gd name="T4" fmla="*/ 2147483646 w 971"/>
              <a:gd name="T5" fmla="*/ 2147483646 h 782"/>
              <a:gd name="T6" fmla="*/ 2147483646 w 971"/>
              <a:gd name="T7" fmla="*/ 2147483646 h 782"/>
              <a:gd name="T8" fmla="*/ 2147483646 w 971"/>
              <a:gd name="T9" fmla="*/ 2147483646 h 782"/>
              <a:gd name="T10" fmla="*/ 2147483646 w 971"/>
              <a:gd name="T11" fmla="*/ 2147483646 h 782"/>
              <a:gd name="T12" fmla="*/ 2147483646 w 971"/>
              <a:gd name="T13" fmla="*/ 2147483646 h 782"/>
              <a:gd name="T14" fmla="*/ 2147483646 w 971"/>
              <a:gd name="T15" fmla="*/ 2147483646 h 782"/>
              <a:gd name="T16" fmla="*/ 2147483646 w 971"/>
              <a:gd name="T17" fmla="*/ 2147483646 h 782"/>
              <a:gd name="T18" fmla="*/ 0 w 971"/>
              <a:gd name="T19" fmla="*/ 2147483646 h 782"/>
              <a:gd name="T20" fmla="*/ 0 w 971"/>
              <a:gd name="T21" fmla="*/ 0 h 782"/>
              <a:gd name="T22" fmla="*/ 2147483646 w 971"/>
              <a:gd name="T23" fmla="*/ 2147483646 h 782"/>
              <a:gd name="T24" fmla="*/ 2147483646 w 971"/>
              <a:gd name="T25" fmla="*/ 2147483646 h 782"/>
              <a:gd name="T26" fmla="*/ 2147483646 w 971"/>
              <a:gd name="T27" fmla="*/ 2147483646 h 78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71" h="782">
                <a:moveTo>
                  <a:pt x="968" y="6"/>
                </a:moveTo>
                <a:lnTo>
                  <a:pt x="969" y="198"/>
                </a:lnTo>
                <a:lnTo>
                  <a:pt x="971" y="759"/>
                </a:lnTo>
                <a:lnTo>
                  <a:pt x="971" y="780"/>
                </a:lnTo>
                <a:lnTo>
                  <a:pt x="579" y="780"/>
                </a:lnTo>
                <a:lnTo>
                  <a:pt x="225" y="782"/>
                </a:lnTo>
                <a:lnTo>
                  <a:pt x="159" y="780"/>
                </a:lnTo>
                <a:lnTo>
                  <a:pt x="6" y="780"/>
                </a:lnTo>
                <a:lnTo>
                  <a:pt x="6" y="759"/>
                </a:lnTo>
                <a:lnTo>
                  <a:pt x="0" y="198"/>
                </a:lnTo>
                <a:lnTo>
                  <a:pt x="0" y="0"/>
                </a:lnTo>
                <a:lnTo>
                  <a:pt x="159" y="2"/>
                </a:lnTo>
                <a:lnTo>
                  <a:pt x="578" y="5"/>
                </a:lnTo>
                <a:lnTo>
                  <a:pt x="968" y="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" name="Freeform 33"/>
          <p:cNvSpPr>
            <a:spLocks/>
          </p:cNvSpPr>
          <p:nvPr/>
        </p:nvSpPr>
        <p:spPr bwMode="auto">
          <a:xfrm>
            <a:off x="4651375" y="4695825"/>
            <a:ext cx="400050" cy="412750"/>
          </a:xfrm>
          <a:custGeom>
            <a:avLst/>
            <a:gdLst>
              <a:gd name="T0" fmla="*/ 2147483646 w 756"/>
              <a:gd name="T1" fmla="*/ 2147483646 h 781"/>
              <a:gd name="T2" fmla="*/ 2147483646 w 756"/>
              <a:gd name="T3" fmla="*/ 2147483646 h 781"/>
              <a:gd name="T4" fmla="*/ 2147483646 w 756"/>
              <a:gd name="T5" fmla="*/ 2147483646 h 781"/>
              <a:gd name="T6" fmla="*/ 2147483646 w 756"/>
              <a:gd name="T7" fmla="*/ 2147483646 h 781"/>
              <a:gd name="T8" fmla="*/ 2147483646 w 756"/>
              <a:gd name="T9" fmla="*/ 2147483646 h 781"/>
              <a:gd name="T10" fmla="*/ 2147483646 w 756"/>
              <a:gd name="T11" fmla="*/ 2147483646 h 781"/>
              <a:gd name="T12" fmla="*/ 2147483646 w 756"/>
              <a:gd name="T13" fmla="*/ 2147483646 h 781"/>
              <a:gd name="T14" fmla="*/ 2147483646 w 756"/>
              <a:gd name="T15" fmla="*/ 2147483646 h 781"/>
              <a:gd name="T16" fmla="*/ 0 w 756"/>
              <a:gd name="T17" fmla="*/ 2147483646 h 781"/>
              <a:gd name="T18" fmla="*/ 0 w 756"/>
              <a:gd name="T19" fmla="*/ 0 h 781"/>
              <a:gd name="T20" fmla="*/ 2147483646 w 756"/>
              <a:gd name="T21" fmla="*/ 0 h 781"/>
              <a:gd name="T22" fmla="*/ 2147483646 w 756"/>
              <a:gd name="T23" fmla="*/ 2147483646 h 781"/>
              <a:gd name="T24" fmla="*/ 2147483646 w 756"/>
              <a:gd name="T25" fmla="*/ 2147483646 h 7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56" h="781">
                <a:moveTo>
                  <a:pt x="756" y="1"/>
                </a:moveTo>
                <a:lnTo>
                  <a:pt x="756" y="226"/>
                </a:lnTo>
                <a:lnTo>
                  <a:pt x="756" y="507"/>
                </a:lnTo>
                <a:lnTo>
                  <a:pt x="756" y="781"/>
                </a:lnTo>
                <a:lnTo>
                  <a:pt x="535" y="781"/>
                </a:lnTo>
                <a:lnTo>
                  <a:pt x="427" y="781"/>
                </a:lnTo>
                <a:lnTo>
                  <a:pt x="4" y="781"/>
                </a:lnTo>
                <a:lnTo>
                  <a:pt x="1" y="507"/>
                </a:lnTo>
                <a:lnTo>
                  <a:pt x="0" y="237"/>
                </a:lnTo>
                <a:lnTo>
                  <a:pt x="0" y="0"/>
                </a:lnTo>
                <a:lnTo>
                  <a:pt x="217" y="0"/>
                </a:lnTo>
                <a:lnTo>
                  <a:pt x="427" y="1"/>
                </a:lnTo>
                <a:lnTo>
                  <a:pt x="756" y="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" name="Freeform 34"/>
          <p:cNvSpPr>
            <a:spLocks/>
          </p:cNvSpPr>
          <p:nvPr/>
        </p:nvSpPr>
        <p:spPr bwMode="auto">
          <a:xfrm>
            <a:off x="4832350" y="3871913"/>
            <a:ext cx="623888" cy="465137"/>
          </a:xfrm>
          <a:custGeom>
            <a:avLst/>
            <a:gdLst>
              <a:gd name="T0" fmla="*/ 2147483646 w 1180"/>
              <a:gd name="T1" fmla="*/ 2147483646 h 880"/>
              <a:gd name="T2" fmla="*/ 2147483646 w 1180"/>
              <a:gd name="T3" fmla="*/ 0 h 880"/>
              <a:gd name="T4" fmla="*/ 2147483646 w 1180"/>
              <a:gd name="T5" fmla="*/ 0 h 880"/>
              <a:gd name="T6" fmla="*/ 2147483646 w 1180"/>
              <a:gd name="T7" fmla="*/ 0 h 880"/>
              <a:gd name="T8" fmla="*/ 2147483646 w 1180"/>
              <a:gd name="T9" fmla="*/ 0 h 880"/>
              <a:gd name="T10" fmla="*/ 2147483646 w 1180"/>
              <a:gd name="T11" fmla="*/ 0 h 880"/>
              <a:gd name="T12" fmla="*/ 2147483646 w 1180"/>
              <a:gd name="T13" fmla="*/ 0 h 880"/>
              <a:gd name="T14" fmla="*/ 2147483646 w 1180"/>
              <a:gd name="T15" fmla="*/ 0 h 880"/>
              <a:gd name="T16" fmla="*/ 2147483646 w 1180"/>
              <a:gd name="T17" fmla="*/ 0 h 880"/>
              <a:gd name="T18" fmla="*/ 2147483646 w 1180"/>
              <a:gd name="T19" fmla="*/ 2147483646 h 880"/>
              <a:gd name="T20" fmla="*/ 0 w 1180"/>
              <a:gd name="T21" fmla="*/ 2147483646 h 880"/>
              <a:gd name="T22" fmla="*/ 2147483646 w 1180"/>
              <a:gd name="T23" fmla="*/ 2147483646 h 880"/>
              <a:gd name="T24" fmla="*/ 2147483646 w 1180"/>
              <a:gd name="T25" fmla="*/ 2147483646 h 880"/>
              <a:gd name="T26" fmla="*/ 2147483646 w 1180"/>
              <a:gd name="T27" fmla="*/ 2147483646 h 880"/>
              <a:gd name="T28" fmla="*/ 2147483646 w 1180"/>
              <a:gd name="T29" fmla="*/ 2147483646 h 880"/>
              <a:gd name="T30" fmla="*/ 2147483646 w 1180"/>
              <a:gd name="T31" fmla="*/ 2147483646 h 880"/>
              <a:gd name="T32" fmla="*/ 2147483646 w 1180"/>
              <a:gd name="T33" fmla="*/ 2147483646 h 880"/>
              <a:gd name="T34" fmla="*/ 2147483646 w 1180"/>
              <a:gd name="T35" fmla="*/ 2147483646 h 880"/>
              <a:gd name="T36" fmla="*/ 2147483646 w 1180"/>
              <a:gd name="T37" fmla="*/ 2147483646 h 880"/>
              <a:gd name="T38" fmla="*/ 2147483646 w 1180"/>
              <a:gd name="T39" fmla="*/ 2147483646 h 880"/>
              <a:gd name="T40" fmla="*/ 2147483646 w 1180"/>
              <a:gd name="T41" fmla="*/ 2147483646 h 880"/>
              <a:gd name="T42" fmla="*/ 2147483646 w 1180"/>
              <a:gd name="T43" fmla="*/ 2147483646 h 88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80" h="880">
                <a:moveTo>
                  <a:pt x="1180" y="105"/>
                </a:moveTo>
                <a:lnTo>
                  <a:pt x="1180" y="0"/>
                </a:lnTo>
                <a:lnTo>
                  <a:pt x="1135" y="0"/>
                </a:lnTo>
                <a:lnTo>
                  <a:pt x="1072" y="0"/>
                </a:lnTo>
                <a:lnTo>
                  <a:pt x="504" y="0"/>
                </a:lnTo>
                <a:lnTo>
                  <a:pt x="366" y="0"/>
                </a:lnTo>
                <a:lnTo>
                  <a:pt x="295" y="0"/>
                </a:lnTo>
                <a:lnTo>
                  <a:pt x="85" y="0"/>
                </a:lnTo>
                <a:lnTo>
                  <a:pt x="1" y="0"/>
                </a:lnTo>
                <a:lnTo>
                  <a:pt x="1" y="384"/>
                </a:lnTo>
                <a:lnTo>
                  <a:pt x="0" y="777"/>
                </a:lnTo>
                <a:lnTo>
                  <a:pt x="15" y="841"/>
                </a:lnTo>
                <a:lnTo>
                  <a:pt x="85" y="856"/>
                </a:lnTo>
                <a:lnTo>
                  <a:pt x="295" y="852"/>
                </a:lnTo>
                <a:lnTo>
                  <a:pt x="414" y="856"/>
                </a:lnTo>
                <a:lnTo>
                  <a:pt x="714" y="880"/>
                </a:lnTo>
                <a:lnTo>
                  <a:pt x="922" y="865"/>
                </a:lnTo>
                <a:lnTo>
                  <a:pt x="1176" y="799"/>
                </a:lnTo>
                <a:lnTo>
                  <a:pt x="1176" y="778"/>
                </a:lnTo>
                <a:lnTo>
                  <a:pt x="1180" y="778"/>
                </a:lnTo>
                <a:lnTo>
                  <a:pt x="1180" y="384"/>
                </a:lnTo>
                <a:lnTo>
                  <a:pt x="1180" y="10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" name="Freeform 35"/>
          <p:cNvSpPr>
            <a:spLocks/>
          </p:cNvSpPr>
          <p:nvPr/>
        </p:nvSpPr>
        <p:spPr bwMode="auto">
          <a:xfrm>
            <a:off x="4098925" y="3048000"/>
            <a:ext cx="930275" cy="823913"/>
          </a:xfrm>
          <a:custGeom>
            <a:avLst/>
            <a:gdLst>
              <a:gd name="T0" fmla="*/ 2147483646 w 1758"/>
              <a:gd name="T1" fmla="*/ 2147483646 h 1556"/>
              <a:gd name="T2" fmla="*/ 2147483646 w 1758"/>
              <a:gd name="T3" fmla="*/ 2147483646 h 1556"/>
              <a:gd name="T4" fmla="*/ 2147483646 w 1758"/>
              <a:gd name="T5" fmla="*/ 2147483646 h 1556"/>
              <a:gd name="T6" fmla="*/ 2147483646 w 1758"/>
              <a:gd name="T7" fmla="*/ 2147483646 h 1556"/>
              <a:gd name="T8" fmla="*/ 2147483646 w 1758"/>
              <a:gd name="T9" fmla="*/ 2147483646 h 1556"/>
              <a:gd name="T10" fmla="*/ 2147483646 w 1758"/>
              <a:gd name="T11" fmla="*/ 2147483646 h 1556"/>
              <a:gd name="T12" fmla="*/ 2147483646 w 1758"/>
              <a:gd name="T13" fmla="*/ 2147483646 h 1556"/>
              <a:gd name="T14" fmla="*/ 2147483646 w 1758"/>
              <a:gd name="T15" fmla="*/ 2147483646 h 1556"/>
              <a:gd name="T16" fmla="*/ 2147483646 w 1758"/>
              <a:gd name="T17" fmla="*/ 2147483646 h 1556"/>
              <a:gd name="T18" fmla="*/ 2147483646 w 1758"/>
              <a:gd name="T19" fmla="*/ 2147483646 h 1556"/>
              <a:gd name="T20" fmla="*/ 2147483646 w 1758"/>
              <a:gd name="T21" fmla="*/ 2147483646 h 1556"/>
              <a:gd name="T22" fmla="*/ 0 w 1758"/>
              <a:gd name="T23" fmla="*/ 2147483646 h 1556"/>
              <a:gd name="T24" fmla="*/ 0 w 1758"/>
              <a:gd name="T25" fmla="*/ 2147483646 h 1556"/>
              <a:gd name="T26" fmla="*/ 2147483646 w 1758"/>
              <a:gd name="T27" fmla="*/ 2147483646 h 1556"/>
              <a:gd name="T28" fmla="*/ 2147483646 w 1758"/>
              <a:gd name="T29" fmla="*/ 2147483646 h 1556"/>
              <a:gd name="T30" fmla="*/ 2147483646 w 1758"/>
              <a:gd name="T31" fmla="*/ 2147483646 h 1556"/>
              <a:gd name="T32" fmla="*/ 2147483646 w 1758"/>
              <a:gd name="T33" fmla="*/ 2147483646 h 1556"/>
              <a:gd name="T34" fmla="*/ 2147483646 w 1758"/>
              <a:gd name="T35" fmla="*/ 0 h 1556"/>
              <a:gd name="T36" fmla="*/ 2147483646 w 1758"/>
              <a:gd name="T37" fmla="*/ 0 h 1556"/>
              <a:gd name="T38" fmla="*/ 2147483646 w 1758"/>
              <a:gd name="T39" fmla="*/ 2147483646 h 1556"/>
              <a:gd name="T40" fmla="*/ 2147483646 w 1758"/>
              <a:gd name="T41" fmla="*/ 2147483646 h 1556"/>
              <a:gd name="T42" fmla="*/ 2147483646 w 1758"/>
              <a:gd name="T43" fmla="*/ 2147483646 h 1556"/>
              <a:gd name="T44" fmla="*/ 2147483646 w 1758"/>
              <a:gd name="T45" fmla="*/ 2147483646 h 1556"/>
              <a:gd name="T46" fmla="*/ 2147483646 w 1758"/>
              <a:gd name="T47" fmla="*/ 2147483646 h 1556"/>
              <a:gd name="T48" fmla="*/ 2147483646 w 1758"/>
              <a:gd name="T49" fmla="*/ 2147483646 h 1556"/>
              <a:gd name="T50" fmla="*/ 2147483646 w 1758"/>
              <a:gd name="T51" fmla="*/ 2147483646 h 15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58" h="1556">
                <a:moveTo>
                  <a:pt x="1757" y="1101"/>
                </a:moveTo>
                <a:lnTo>
                  <a:pt x="1751" y="1556"/>
                </a:lnTo>
                <a:lnTo>
                  <a:pt x="1680" y="1556"/>
                </a:lnTo>
                <a:lnTo>
                  <a:pt x="1470" y="1556"/>
                </a:lnTo>
                <a:lnTo>
                  <a:pt x="1386" y="1556"/>
                </a:lnTo>
                <a:lnTo>
                  <a:pt x="423" y="1554"/>
                </a:lnTo>
                <a:lnTo>
                  <a:pt x="330" y="1556"/>
                </a:lnTo>
                <a:lnTo>
                  <a:pt x="48" y="1556"/>
                </a:lnTo>
                <a:lnTo>
                  <a:pt x="24" y="1556"/>
                </a:lnTo>
                <a:lnTo>
                  <a:pt x="29" y="780"/>
                </a:lnTo>
                <a:lnTo>
                  <a:pt x="3" y="780"/>
                </a:lnTo>
                <a:lnTo>
                  <a:pt x="0" y="542"/>
                </a:lnTo>
                <a:lnTo>
                  <a:pt x="0" y="221"/>
                </a:lnTo>
                <a:lnTo>
                  <a:pt x="3" y="3"/>
                </a:lnTo>
                <a:lnTo>
                  <a:pt x="200" y="6"/>
                </a:lnTo>
                <a:lnTo>
                  <a:pt x="842" y="3"/>
                </a:lnTo>
                <a:lnTo>
                  <a:pt x="948" y="3"/>
                </a:lnTo>
                <a:lnTo>
                  <a:pt x="1470" y="0"/>
                </a:lnTo>
                <a:lnTo>
                  <a:pt x="1680" y="0"/>
                </a:lnTo>
                <a:lnTo>
                  <a:pt x="1727" y="2"/>
                </a:lnTo>
                <a:lnTo>
                  <a:pt x="1743" y="2"/>
                </a:lnTo>
                <a:lnTo>
                  <a:pt x="1743" y="261"/>
                </a:lnTo>
                <a:lnTo>
                  <a:pt x="1743" y="542"/>
                </a:lnTo>
                <a:lnTo>
                  <a:pt x="1758" y="779"/>
                </a:lnTo>
                <a:lnTo>
                  <a:pt x="1758" y="939"/>
                </a:lnTo>
                <a:lnTo>
                  <a:pt x="1757" y="110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" name="Freeform 36"/>
          <p:cNvSpPr>
            <a:spLocks/>
          </p:cNvSpPr>
          <p:nvPr/>
        </p:nvSpPr>
        <p:spPr bwMode="auto">
          <a:xfrm>
            <a:off x="4124325" y="3870325"/>
            <a:ext cx="715963" cy="446088"/>
          </a:xfrm>
          <a:custGeom>
            <a:avLst/>
            <a:gdLst>
              <a:gd name="T0" fmla="*/ 2147483646 w 1352"/>
              <a:gd name="T1" fmla="*/ 2147483646 h 843"/>
              <a:gd name="T2" fmla="*/ 2147483646 w 1352"/>
              <a:gd name="T3" fmla="*/ 2147483646 h 843"/>
              <a:gd name="T4" fmla="*/ 2147483646 w 1352"/>
              <a:gd name="T5" fmla="*/ 0 h 843"/>
              <a:gd name="T6" fmla="*/ 2147483646 w 1352"/>
              <a:gd name="T7" fmla="*/ 2147483646 h 843"/>
              <a:gd name="T8" fmla="*/ 0 w 1352"/>
              <a:gd name="T9" fmla="*/ 2147483646 h 843"/>
              <a:gd name="T10" fmla="*/ 0 w 1352"/>
              <a:gd name="T11" fmla="*/ 2147483646 h 843"/>
              <a:gd name="T12" fmla="*/ 2147483646 w 1352"/>
              <a:gd name="T13" fmla="*/ 2147483646 h 843"/>
              <a:gd name="T14" fmla="*/ 2147483646 w 1352"/>
              <a:gd name="T15" fmla="*/ 2147483646 h 843"/>
              <a:gd name="T16" fmla="*/ 2147483646 w 1352"/>
              <a:gd name="T17" fmla="*/ 2147483646 h 843"/>
              <a:gd name="T18" fmla="*/ 2147483646 w 1352"/>
              <a:gd name="T19" fmla="*/ 2147483646 h 843"/>
              <a:gd name="T20" fmla="*/ 2147483646 w 1352"/>
              <a:gd name="T21" fmla="*/ 2147483646 h 843"/>
              <a:gd name="T22" fmla="*/ 2147483646 w 1352"/>
              <a:gd name="T23" fmla="*/ 2147483646 h 843"/>
              <a:gd name="T24" fmla="*/ 2147483646 w 1352"/>
              <a:gd name="T25" fmla="*/ 2147483646 h 843"/>
              <a:gd name="T26" fmla="*/ 2147483646 w 1352"/>
              <a:gd name="T27" fmla="*/ 2147483646 h 843"/>
              <a:gd name="T28" fmla="*/ 2147483646 w 1352"/>
              <a:gd name="T29" fmla="*/ 2147483646 h 843"/>
              <a:gd name="T30" fmla="*/ 2147483646 w 1352"/>
              <a:gd name="T31" fmla="*/ 2147483646 h 843"/>
              <a:gd name="T32" fmla="*/ 2147483646 w 1352"/>
              <a:gd name="T33" fmla="*/ 2147483646 h 843"/>
              <a:gd name="T34" fmla="*/ 2147483646 w 1352"/>
              <a:gd name="T35" fmla="*/ 2147483646 h 843"/>
              <a:gd name="T36" fmla="*/ 2147483646 w 1352"/>
              <a:gd name="T37" fmla="*/ 2147483646 h 84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52" h="843">
                <a:moveTo>
                  <a:pt x="1338" y="386"/>
                </a:moveTo>
                <a:lnTo>
                  <a:pt x="1338" y="2"/>
                </a:lnTo>
                <a:lnTo>
                  <a:pt x="375" y="0"/>
                </a:lnTo>
                <a:lnTo>
                  <a:pt x="282" y="2"/>
                </a:lnTo>
                <a:lnTo>
                  <a:pt x="0" y="2"/>
                </a:lnTo>
                <a:lnTo>
                  <a:pt x="0" y="386"/>
                </a:lnTo>
                <a:lnTo>
                  <a:pt x="2" y="666"/>
                </a:lnTo>
                <a:lnTo>
                  <a:pt x="2" y="777"/>
                </a:lnTo>
                <a:lnTo>
                  <a:pt x="165" y="777"/>
                </a:lnTo>
                <a:lnTo>
                  <a:pt x="375" y="777"/>
                </a:lnTo>
                <a:lnTo>
                  <a:pt x="407" y="777"/>
                </a:lnTo>
                <a:lnTo>
                  <a:pt x="585" y="777"/>
                </a:lnTo>
                <a:lnTo>
                  <a:pt x="794" y="779"/>
                </a:lnTo>
                <a:lnTo>
                  <a:pt x="974" y="812"/>
                </a:lnTo>
                <a:lnTo>
                  <a:pt x="1004" y="810"/>
                </a:lnTo>
                <a:lnTo>
                  <a:pt x="1212" y="833"/>
                </a:lnTo>
                <a:lnTo>
                  <a:pt x="1352" y="843"/>
                </a:lnTo>
                <a:lnTo>
                  <a:pt x="1337" y="779"/>
                </a:lnTo>
                <a:lnTo>
                  <a:pt x="1338" y="38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" name="Freeform 37"/>
          <p:cNvSpPr>
            <a:spLocks/>
          </p:cNvSpPr>
          <p:nvPr/>
        </p:nvSpPr>
        <p:spPr bwMode="auto">
          <a:xfrm>
            <a:off x="5051425" y="4695825"/>
            <a:ext cx="401638" cy="412750"/>
          </a:xfrm>
          <a:custGeom>
            <a:avLst/>
            <a:gdLst>
              <a:gd name="T0" fmla="*/ 2147483646 w 759"/>
              <a:gd name="T1" fmla="*/ 0 h 780"/>
              <a:gd name="T2" fmla="*/ 2147483646 w 759"/>
              <a:gd name="T3" fmla="*/ 2147483646 h 780"/>
              <a:gd name="T4" fmla="*/ 2147483646 w 759"/>
              <a:gd name="T5" fmla="*/ 2147483646 h 780"/>
              <a:gd name="T6" fmla="*/ 2147483646 w 759"/>
              <a:gd name="T7" fmla="*/ 2147483646 h 780"/>
              <a:gd name="T8" fmla="*/ 2147483646 w 759"/>
              <a:gd name="T9" fmla="*/ 2147483646 h 780"/>
              <a:gd name="T10" fmla="*/ 2147483646 w 759"/>
              <a:gd name="T11" fmla="*/ 2147483646 h 780"/>
              <a:gd name="T12" fmla="*/ 2147483646 w 759"/>
              <a:gd name="T13" fmla="*/ 2147483646 h 780"/>
              <a:gd name="T14" fmla="*/ 2147483646 w 759"/>
              <a:gd name="T15" fmla="*/ 2147483646 h 780"/>
              <a:gd name="T16" fmla="*/ 0 w 759"/>
              <a:gd name="T17" fmla="*/ 2147483646 h 780"/>
              <a:gd name="T18" fmla="*/ 0 w 759"/>
              <a:gd name="T19" fmla="*/ 2147483646 h 780"/>
              <a:gd name="T20" fmla="*/ 0 w 759"/>
              <a:gd name="T21" fmla="*/ 2147483646 h 780"/>
              <a:gd name="T22" fmla="*/ 0 w 759"/>
              <a:gd name="T23" fmla="*/ 0 h 780"/>
              <a:gd name="T24" fmla="*/ 2147483646 w 759"/>
              <a:gd name="T25" fmla="*/ 0 h 780"/>
              <a:gd name="T26" fmla="*/ 2147483646 w 759"/>
              <a:gd name="T27" fmla="*/ 0 h 780"/>
              <a:gd name="T28" fmla="*/ 2147483646 w 759"/>
              <a:gd name="T29" fmla="*/ 0 h 7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59" h="780">
                <a:moveTo>
                  <a:pt x="757" y="0"/>
                </a:moveTo>
                <a:lnTo>
                  <a:pt x="759" y="506"/>
                </a:lnTo>
                <a:lnTo>
                  <a:pt x="757" y="552"/>
                </a:lnTo>
                <a:lnTo>
                  <a:pt x="759" y="780"/>
                </a:lnTo>
                <a:lnTo>
                  <a:pt x="718" y="780"/>
                </a:lnTo>
                <a:lnTo>
                  <a:pt x="508" y="780"/>
                </a:lnTo>
                <a:lnTo>
                  <a:pt x="187" y="780"/>
                </a:lnTo>
                <a:lnTo>
                  <a:pt x="90" y="780"/>
                </a:lnTo>
                <a:lnTo>
                  <a:pt x="0" y="780"/>
                </a:lnTo>
                <a:lnTo>
                  <a:pt x="0" y="506"/>
                </a:lnTo>
                <a:lnTo>
                  <a:pt x="0" y="225"/>
                </a:lnTo>
                <a:lnTo>
                  <a:pt x="0" y="0"/>
                </a:lnTo>
                <a:lnTo>
                  <a:pt x="300" y="0"/>
                </a:lnTo>
                <a:lnTo>
                  <a:pt x="415" y="0"/>
                </a:lnTo>
                <a:lnTo>
                  <a:pt x="757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" name="Freeform 38"/>
          <p:cNvSpPr>
            <a:spLocks/>
          </p:cNvSpPr>
          <p:nvPr/>
        </p:nvSpPr>
        <p:spPr bwMode="auto">
          <a:xfrm>
            <a:off x="4148138" y="4695825"/>
            <a:ext cx="504825" cy="414338"/>
          </a:xfrm>
          <a:custGeom>
            <a:avLst/>
            <a:gdLst>
              <a:gd name="T0" fmla="*/ 2147483646 w 955"/>
              <a:gd name="T1" fmla="*/ 2147483646 h 783"/>
              <a:gd name="T2" fmla="*/ 2147483646 w 955"/>
              <a:gd name="T3" fmla="*/ 0 h 783"/>
              <a:gd name="T4" fmla="*/ 2147483646 w 955"/>
              <a:gd name="T5" fmla="*/ 0 h 783"/>
              <a:gd name="T6" fmla="*/ 2147483646 w 955"/>
              <a:gd name="T7" fmla="*/ 0 h 783"/>
              <a:gd name="T8" fmla="*/ 2147483646 w 955"/>
              <a:gd name="T9" fmla="*/ 0 h 783"/>
              <a:gd name="T10" fmla="*/ 2147483646 w 955"/>
              <a:gd name="T11" fmla="*/ 0 h 783"/>
              <a:gd name="T12" fmla="*/ 2147483646 w 955"/>
              <a:gd name="T13" fmla="*/ 0 h 783"/>
              <a:gd name="T14" fmla="*/ 2147483646 w 955"/>
              <a:gd name="T15" fmla="*/ 2147483646 h 783"/>
              <a:gd name="T16" fmla="*/ 0 w 955"/>
              <a:gd name="T17" fmla="*/ 2147483646 h 783"/>
              <a:gd name="T18" fmla="*/ 2147483646 w 955"/>
              <a:gd name="T19" fmla="*/ 2147483646 h 783"/>
              <a:gd name="T20" fmla="*/ 2147483646 w 955"/>
              <a:gd name="T21" fmla="*/ 2147483646 h 783"/>
              <a:gd name="T22" fmla="*/ 2147483646 w 955"/>
              <a:gd name="T23" fmla="*/ 2147483646 h 783"/>
              <a:gd name="T24" fmla="*/ 2147483646 w 955"/>
              <a:gd name="T25" fmla="*/ 2147483646 h 783"/>
              <a:gd name="T26" fmla="*/ 2147483646 w 955"/>
              <a:gd name="T27" fmla="*/ 2147483646 h 783"/>
              <a:gd name="T28" fmla="*/ 2147483646 w 955"/>
              <a:gd name="T29" fmla="*/ 2147483646 h 783"/>
              <a:gd name="T30" fmla="*/ 2147483646 w 955"/>
              <a:gd name="T31" fmla="*/ 2147483646 h 783"/>
              <a:gd name="T32" fmla="*/ 2147483646 w 955"/>
              <a:gd name="T33" fmla="*/ 2147483646 h 783"/>
              <a:gd name="T34" fmla="*/ 2147483646 w 955"/>
              <a:gd name="T35" fmla="*/ 2147483646 h 7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5" h="783">
                <a:moveTo>
                  <a:pt x="951" y="237"/>
                </a:moveTo>
                <a:lnTo>
                  <a:pt x="951" y="0"/>
                </a:lnTo>
                <a:lnTo>
                  <a:pt x="931" y="0"/>
                </a:lnTo>
                <a:lnTo>
                  <a:pt x="520" y="0"/>
                </a:lnTo>
                <a:lnTo>
                  <a:pt x="363" y="0"/>
                </a:lnTo>
                <a:lnTo>
                  <a:pt x="174" y="0"/>
                </a:lnTo>
                <a:lnTo>
                  <a:pt x="145" y="0"/>
                </a:lnTo>
                <a:lnTo>
                  <a:pt x="121" y="1"/>
                </a:lnTo>
                <a:lnTo>
                  <a:pt x="0" y="3"/>
                </a:lnTo>
                <a:lnTo>
                  <a:pt x="4" y="144"/>
                </a:lnTo>
                <a:lnTo>
                  <a:pt x="9" y="696"/>
                </a:lnTo>
                <a:lnTo>
                  <a:pt x="7" y="783"/>
                </a:lnTo>
                <a:lnTo>
                  <a:pt x="34" y="783"/>
                </a:lnTo>
                <a:lnTo>
                  <a:pt x="121" y="783"/>
                </a:lnTo>
                <a:lnTo>
                  <a:pt x="639" y="783"/>
                </a:lnTo>
                <a:lnTo>
                  <a:pt x="955" y="781"/>
                </a:lnTo>
                <a:lnTo>
                  <a:pt x="952" y="507"/>
                </a:lnTo>
                <a:lnTo>
                  <a:pt x="951" y="2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" name="Freeform 39"/>
          <p:cNvSpPr>
            <a:spLocks/>
          </p:cNvSpPr>
          <p:nvPr/>
        </p:nvSpPr>
        <p:spPr bwMode="auto">
          <a:xfrm>
            <a:off x="4238625" y="4281488"/>
            <a:ext cx="401638" cy="414337"/>
          </a:xfrm>
          <a:custGeom>
            <a:avLst/>
            <a:gdLst>
              <a:gd name="T0" fmla="*/ 2147483646 w 759"/>
              <a:gd name="T1" fmla="*/ 2147483646 h 782"/>
              <a:gd name="T2" fmla="*/ 2147483646 w 759"/>
              <a:gd name="T3" fmla="*/ 2147483646 h 782"/>
              <a:gd name="T4" fmla="*/ 2147483646 w 759"/>
              <a:gd name="T5" fmla="*/ 2147483646 h 782"/>
              <a:gd name="T6" fmla="*/ 2147483646 w 759"/>
              <a:gd name="T7" fmla="*/ 2147483646 h 782"/>
              <a:gd name="T8" fmla="*/ 2147483646 w 759"/>
              <a:gd name="T9" fmla="*/ 2147483646 h 782"/>
              <a:gd name="T10" fmla="*/ 2147483646 w 759"/>
              <a:gd name="T11" fmla="*/ 0 h 782"/>
              <a:gd name="T12" fmla="*/ 2147483646 w 759"/>
              <a:gd name="T13" fmla="*/ 0 h 782"/>
              <a:gd name="T14" fmla="*/ 2147483646 w 759"/>
              <a:gd name="T15" fmla="*/ 2147483646 h 782"/>
              <a:gd name="T16" fmla="*/ 0 w 759"/>
              <a:gd name="T17" fmla="*/ 2147483646 h 782"/>
              <a:gd name="T18" fmla="*/ 2147483646 w 759"/>
              <a:gd name="T19" fmla="*/ 2147483646 h 782"/>
              <a:gd name="T20" fmla="*/ 2147483646 w 759"/>
              <a:gd name="T21" fmla="*/ 2147483646 h 782"/>
              <a:gd name="T22" fmla="*/ 2147483646 w 759"/>
              <a:gd name="T23" fmla="*/ 2147483646 h 782"/>
              <a:gd name="T24" fmla="*/ 2147483646 w 759"/>
              <a:gd name="T25" fmla="*/ 2147483646 h 7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59" h="782">
                <a:moveTo>
                  <a:pt x="759" y="782"/>
                </a:moveTo>
                <a:lnTo>
                  <a:pt x="758" y="729"/>
                </a:lnTo>
                <a:lnTo>
                  <a:pt x="756" y="449"/>
                </a:lnTo>
                <a:lnTo>
                  <a:pt x="758" y="35"/>
                </a:lnTo>
                <a:lnTo>
                  <a:pt x="578" y="2"/>
                </a:lnTo>
                <a:lnTo>
                  <a:pt x="369" y="0"/>
                </a:lnTo>
                <a:lnTo>
                  <a:pt x="191" y="0"/>
                </a:lnTo>
                <a:lnTo>
                  <a:pt x="191" y="587"/>
                </a:lnTo>
                <a:lnTo>
                  <a:pt x="0" y="587"/>
                </a:lnTo>
                <a:lnTo>
                  <a:pt x="2" y="782"/>
                </a:lnTo>
                <a:lnTo>
                  <a:pt x="191" y="782"/>
                </a:lnTo>
                <a:lnTo>
                  <a:pt x="348" y="782"/>
                </a:lnTo>
                <a:lnTo>
                  <a:pt x="759" y="7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" name="Freeform 40"/>
          <p:cNvSpPr>
            <a:spLocks/>
          </p:cNvSpPr>
          <p:nvPr/>
        </p:nvSpPr>
        <p:spPr bwMode="auto">
          <a:xfrm>
            <a:off x="5051425" y="4294188"/>
            <a:ext cx="403225" cy="401637"/>
          </a:xfrm>
          <a:custGeom>
            <a:avLst/>
            <a:gdLst>
              <a:gd name="T0" fmla="*/ 2147483646 w 762"/>
              <a:gd name="T1" fmla="*/ 2147483646 h 759"/>
              <a:gd name="T2" fmla="*/ 2147483646 w 762"/>
              <a:gd name="T3" fmla="*/ 2147483646 h 759"/>
              <a:gd name="T4" fmla="*/ 2147483646 w 762"/>
              <a:gd name="T5" fmla="*/ 2147483646 h 759"/>
              <a:gd name="T6" fmla="*/ 2147483646 w 762"/>
              <a:gd name="T7" fmla="*/ 2147483646 h 759"/>
              <a:gd name="T8" fmla="*/ 2147483646 w 762"/>
              <a:gd name="T9" fmla="*/ 2147483646 h 759"/>
              <a:gd name="T10" fmla="*/ 0 w 762"/>
              <a:gd name="T11" fmla="*/ 2147483646 h 759"/>
              <a:gd name="T12" fmla="*/ 0 w 762"/>
              <a:gd name="T13" fmla="*/ 2147483646 h 759"/>
              <a:gd name="T14" fmla="*/ 0 w 762"/>
              <a:gd name="T15" fmla="*/ 2147483646 h 759"/>
              <a:gd name="T16" fmla="*/ 0 w 762"/>
              <a:gd name="T17" fmla="*/ 2147483646 h 759"/>
              <a:gd name="T18" fmla="*/ 2147483646 w 762"/>
              <a:gd name="T19" fmla="*/ 2147483646 h 759"/>
              <a:gd name="T20" fmla="*/ 2147483646 w 762"/>
              <a:gd name="T21" fmla="*/ 2147483646 h 759"/>
              <a:gd name="T22" fmla="*/ 2147483646 w 762"/>
              <a:gd name="T23" fmla="*/ 0 h 759"/>
              <a:gd name="T24" fmla="*/ 2147483646 w 762"/>
              <a:gd name="T25" fmla="*/ 2147483646 h 759"/>
              <a:gd name="T26" fmla="*/ 2147483646 w 762"/>
              <a:gd name="T27" fmla="*/ 2147483646 h 75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62" h="759">
                <a:moveTo>
                  <a:pt x="762" y="273"/>
                </a:moveTo>
                <a:lnTo>
                  <a:pt x="762" y="759"/>
                </a:lnTo>
                <a:lnTo>
                  <a:pt x="757" y="759"/>
                </a:lnTo>
                <a:lnTo>
                  <a:pt x="415" y="759"/>
                </a:lnTo>
                <a:lnTo>
                  <a:pt x="300" y="759"/>
                </a:lnTo>
                <a:lnTo>
                  <a:pt x="0" y="759"/>
                </a:lnTo>
                <a:lnTo>
                  <a:pt x="0" y="564"/>
                </a:lnTo>
                <a:lnTo>
                  <a:pt x="0" y="425"/>
                </a:lnTo>
                <a:lnTo>
                  <a:pt x="0" y="57"/>
                </a:lnTo>
                <a:lnTo>
                  <a:pt x="300" y="81"/>
                </a:lnTo>
                <a:lnTo>
                  <a:pt x="508" y="66"/>
                </a:lnTo>
                <a:lnTo>
                  <a:pt x="762" y="0"/>
                </a:lnTo>
                <a:lnTo>
                  <a:pt x="762" y="176"/>
                </a:lnTo>
                <a:lnTo>
                  <a:pt x="762" y="27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" name="Freeform 41"/>
          <p:cNvSpPr>
            <a:spLocks/>
          </p:cNvSpPr>
          <p:nvPr/>
        </p:nvSpPr>
        <p:spPr bwMode="auto">
          <a:xfrm>
            <a:off x="4638675" y="4298950"/>
            <a:ext cx="412750" cy="396875"/>
          </a:xfrm>
          <a:custGeom>
            <a:avLst/>
            <a:gdLst>
              <a:gd name="T0" fmla="*/ 2147483646 w 779"/>
              <a:gd name="T1" fmla="*/ 2147483646 h 750"/>
              <a:gd name="T2" fmla="*/ 2147483646 w 779"/>
              <a:gd name="T3" fmla="*/ 2147483646 h 750"/>
              <a:gd name="T4" fmla="*/ 2147483646 w 779"/>
              <a:gd name="T5" fmla="*/ 2147483646 h 750"/>
              <a:gd name="T6" fmla="*/ 2147483646 w 779"/>
              <a:gd name="T7" fmla="*/ 2147483646 h 750"/>
              <a:gd name="T8" fmla="*/ 2147483646 w 779"/>
              <a:gd name="T9" fmla="*/ 2147483646 h 750"/>
              <a:gd name="T10" fmla="*/ 2147483646 w 779"/>
              <a:gd name="T11" fmla="*/ 2147483646 h 750"/>
              <a:gd name="T12" fmla="*/ 2147483646 w 779"/>
              <a:gd name="T13" fmla="*/ 2147483646 h 750"/>
              <a:gd name="T14" fmla="*/ 2147483646 w 779"/>
              <a:gd name="T15" fmla="*/ 2147483646 h 750"/>
              <a:gd name="T16" fmla="*/ 2147483646 w 779"/>
              <a:gd name="T17" fmla="*/ 0 h 750"/>
              <a:gd name="T18" fmla="*/ 2147483646 w 779"/>
              <a:gd name="T19" fmla="*/ 2147483646 h 750"/>
              <a:gd name="T20" fmla="*/ 0 w 779"/>
              <a:gd name="T21" fmla="*/ 2147483646 h 750"/>
              <a:gd name="T22" fmla="*/ 2147483646 w 779"/>
              <a:gd name="T23" fmla="*/ 2147483646 h 750"/>
              <a:gd name="T24" fmla="*/ 2147483646 w 779"/>
              <a:gd name="T25" fmla="*/ 2147483646 h 750"/>
              <a:gd name="T26" fmla="*/ 2147483646 w 779"/>
              <a:gd name="T27" fmla="*/ 2147483646 h 750"/>
              <a:gd name="T28" fmla="*/ 2147483646 w 779"/>
              <a:gd name="T29" fmla="*/ 2147483646 h 750"/>
              <a:gd name="T30" fmla="*/ 2147483646 w 779"/>
              <a:gd name="T31" fmla="*/ 2147483646 h 750"/>
              <a:gd name="T32" fmla="*/ 2147483646 w 779"/>
              <a:gd name="T33" fmla="*/ 2147483646 h 7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9" h="750">
                <a:moveTo>
                  <a:pt x="779" y="750"/>
                </a:moveTo>
                <a:lnTo>
                  <a:pt x="779" y="555"/>
                </a:lnTo>
                <a:lnTo>
                  <a:pt x="779" y="416"/>
                </a:lnTo>
                <a:lnTo>
                  <a:pt x="779" y="48"/>
                </a:lnTo>
                <a:lnTo>
                  <a:pt x="660" y="44"/>
                </a:lnTo>
                <a:lnTo>
                  <a:pt x="450" y="48"/>
                </a:lnTo>
                <a:lnTo>
                  <a:pt x="380" y="33"/>
                </a:lnTo>
                <a:lnTo>
                  <a:pt x="240" y="23"/>
                </a:lnTo>
                <a:lnTo>
                  <a:pt x="32" y="0"/>
                </a:lnTo>
                <a:lnTo>
                  <a:pt x="2" y="2"/>
                </a:lnTo>
                <a:lnTo>
                  <a:pt x="0" y="416"/>
                </a:lnTo>
                <a:lnTo>
                  <a:pt x="2" y="696"/>
                </a:lnTo>
                <a:lnTo>
                  <a:pt x="3" y="749"/>
                </a:lnTo>
                <a:lnTo>
                  <a:pt x="23" y="749"/>
                </a:lnTo>
                <a:lnTo>
                  <a:pt x="240" y="749"/>
                </a:lnTo>
                <a:lnTo>
                  <a:pt x="450" y="750"/>
                </a:lnTo>
                <a:lnTo>
                  <a:pt x="779" y="75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" name="Freeform 42"/>
          <p:cNvSpPr>
            <a:spLocks/>
          </p:cNvSpPr>
          <p:nvPr/>
        </p:nvSpPr>
        <p:spPr bwMode="auto">
          <a:xfrm>
            <a:off x="5026025" y="3459163"/>
            <a:ext cx="411163" cy="412750"/>
          </a:xfrm>
          <a:custGeom>
            <a:avLst/>
            <a:gdLst>
              <a:gd name="T0" fmla="*/ 2147483646 w 777"/>
              <a:gd name="T1" fmla="*/ 2147483646 h 779"/>
              <a:gd name="T2" fmla="*/ 2147483646 w 777"/>
              <a:gd name="T3" fmla="*/ 2147483646 h 779"/>
              <a:gd name="T4" fmla="*/ 2147483646 w 777"/>
              <a:gd name="T5" fmla="*/ 2147483646 h 779"/>
              <a:gd name="T6" fmla="*/ 2147483646 w 777"/>
              <a:gd name="T7" fmla="*/ 2147483646 h 779"/>
              <a:gd name="T8" fmla="*/ 2147483646 w 777"/>
              <a:gd name="T9" fmla="*/ 0 h 779"/>
              <a:gd name="T10" fmla="*/ 2147483646 w 777"/>
              <a:gd name="T11" fmla="*/ 0 h 779"/>
              <a:gd name="T12" fmla="*/ 2147483646 w 777"/>
              <a:gd name="T13" fmla="*/ 2147483646 h 779"/>
              <a:gd name="T14" fmla="*/ 2147483646 w 777"/>
              <a:gd name="T15" fmla="*/ 2147483646 h 779"/>
              <a:gd name="T16" fmla="*/ 2147483646 w 777"/>
              <a:gd name="T17" fmla="*/ 2147483646 h 779"/>
              <a:gd name="T18" fmla="*/ 0 w 777"/>
              <a:gd name="T19" fmla="*/ 2147483646 h 779"/>
              <a:gd name="T20" fmla="*/ 2147483646 w 777"/>
              <a:gd name="T21" fmla="*/ 2147483646 h 779"/>
              <a:gd name="T22" fmla="*/ 2147483646 w 777"/>
              <a:gd name="T23" fmla="*/ 2147483646 h 779"/>
              <a:gd name="T24" fmla="*/ 2147483646 w 777"/>
              <a:gd name="T25" fmla="*/ 2147483646 h 779"/>
              <a:gd name="T26" fmla="*/ 2147483646 w 777"/>
              <a:gd name="T27" fmla="*/ 2147483646 h 779"/>
              <a:gd name="T28" fmla="*/ 2147483646 w 777"/>
              <a:gd name="T29" fmla="*/ 2147483646 h 77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77" h="779">
                <a:moveTo>
                  <a:pt x="769" y="582"/>
                </a:moveTo>
                <a:lnTo>
                  <a:pt x="777" y="2"/>
                </a:lnTo>
                <a:lnTo>
                  <a:pt x="766" y="2"/>
                </a:lnTo>
                <a:lnTo>
                  <a:pt x="765" y="2"/>
                </a:lnTo>
                <a:lnTo>
                  <a:pt x="636" y="0"/>
                </a:lnTo>
                <a:lnTo>
                  <a:pt x="462" y="0"/>
                </a:lnTo>
                <a:lnTo>
                  <a:pt x="7" y="2"/>
                </a:lnTo>
                <a:lnTo>
                  <a:pt x="7" y="162"/>
                </a:lnTo>
                <a:lnTo>
                  <a:pt x="6" y="324"/>
                </a:lnTo>
                <a:lnTo>
                  <a:pt x="0" y="779"/>
                </a:lnTo>
                <a:lnTo>
                  <a:pt x="138" y="779"/>
                </a:lnTo>
                <a:lnTo>
                  <a:pt x="706" y="779"/>
                </a:lnTo>
                <a:lnTo>
                  <a:pt x="769" y="779"/>
                </a:lnTo>
                <a:lnTo>
                  <a:pt x="772" y="603"/>
                </a:lnTo>
                <a:lnTo>
                  <a:pt x="769" y="58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" name="Freeform 43"/>
          <p:cNvSpPr>
            <a:spLocks/>
          </p:cNvSpPr>
          <p:nvPr/>
        </p:nvSpPr>
        <p:spPr bwMode="auto">
          <a:xfrm>
            <a:off x="5021263" y="3049588"/>
            <a:ext cx="409575" cy="411162"/>
          </a:xfrm>
          <a:custGeom>
            <a:avLst/>
            <a:gdLst>
              <a:gd name="T0" fmla="*/ 2147483646 w 774"/>
              <a:gd name="T1" fmla="*/ 2147483646 h 777"/>
              <a:gd name="T2" fmla="*/ 2147483646 w 774"/>
              <a:gd name="T3" fmla="*/ 2147483646 h 777"/>
              <a:gd name="T4" fmla="*/ 2147483646 w 774"/>
              <a:gd name="T5" fmla="*/ 2147483646 h 777"/>
              <a:gd name="T6" fmla="*/ 2147483646 w 774"/>
              <a:gd name="T7" fmla="*/ 2147483646 h 777"/>
              <a:gd name="T8" fmla="*/ 2147483646 w 774"/>
              <a:gd name="T9" fmla="*/ 2147483646 h 777"/>
              <a:gd name="T10" fmla="*/ 0 w 774"/>
              <a:gd name="T11" fmla="*/ 0 h 777"/>
              <a:gd name="T12" fmla="*/ 0 w 774"/>
              <a:gd name="T13" fmla="*/ 2147483646 h 777"/>
              <a:gd name="T14" fmla="*/ 0 w 774"/>
              <a:gd name="T15" fmla="*/ 2147483646 h 777"/>
              <a:gd name="T16" fmla="*/ 2147483646 w 774"/>
              <a:gd name="T17" fmla="*/ 2147483646 h 777"/>
              <a:gd name="T18" fmla="*/ 2147483646 w 774"/>
              <a:gd name="T19" fmla="*/ 2147483646 h 777"/>
              <a:gd name="T20" fmla="*/ 2147483646 w 774"/>
              <a:gd name="T21" fmla="*/ 2147483646 h 777"/>
              <a:gd name="T22" fmla="*/ 2147483646 w 774"/>
              <a:gd name="T23" fmla="*/ 2147483646 h 777"/>
              <a:gd name="T24" fmla="*/ 2147483646 w 774"/>
              <a:gd name="T25" fmla="*/ 2147483646 h 777"/>
              <a:gd name="T26" fmla="*/ 2147483646 w 774"/>
              <a:gd name="T27" fmla="*/ 2147483646 h 7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4" h="777">
                <a:moveTo>
                  <a:pt x="771" y="142"/>
                </a:moveTo>
                <a:lnTo>
                  <a:pt x="771" y="1"/>
                </a:lnTo>
                <a:lnTo>
                  <a:pt x="759" y="1"/>
                </a:lnTo>
                <a:lnTo>
                  <a:pt x="356" y="1"/>
                </a:lnTo>
                <a:lnTo>
                  <a:pt x="146" y="1"/>
                </a:lnTo>
                <a:lnTo>
                  <a:pt x="0" y="0"/>
                </a:lnTo>
                <a:lnTo>
                  <a:pt x="0" y="259"/>
                </a:lnTo>
                <a:lnTo>
                  <a:pt x="0" y="540"/>
                </a:lnTo>
                <a:lnTo>
                  <a:pt x="15" y="777"/>
                </a:lnTo>
                <a:lnTo>
                  <a:pt x="470" y="775"/>
                </a:lnTo>
                <a:lnTo>
                  <a:pt x="644" y="775"/>
                </a:lnTo>
                <a:lnTo>
                  <a:pt x="773" y="777"/>
                </a:lnTo>
                <a:lnTo>
                  <a:pt x="774" y="540"/>
                </a:lnTo>
                <a:lnTo>
                  <a:pt x="771" y="1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" name="Freeform 44"/>
          <p:cNvSpPr>
            <a:spLocks/>
          </p:cNvSpPr>
          <p:nvPr/>
        </p:nvSpPr>
        <p:spPr bwMode="auto">
          <a:xfrm>
            <a:off x="5013325" y="2636838"/>
            <a:ext cx="409575" cy="412750"/>
          </a:xfrm>
          <a:custGeom>
            <a:avLst/>
            <a:gdLst>
              <a:gd name="T0" fmla="*/ 2147483646 w 775"/>
              <a:gd name="T1" fmla="*/ 2147483646 h 781"/>
              <a:gd name="T2" fmla="*/ 2147483646 w 775"/>
              <a:gd name="T3" fmla="*/ 2147483646 h 781"/>
              <a:gd name="T4" fmla="*/ 2147483646 w 775"/>
              <a:gd name="T5" fmla="*/ 2147483646 h 781"/>
              <a:gd name="T6" fmla="*/ 2147483646 w 775"/>
              <a:gd name="T7" fmla="*/ 2147483646 h 781"/>
              <a:gd name="T8" fmla="*/ 2147483646 w 775"/>
              <a:gd name="T9" fmla="*/ 2147483646 h 781"/>
              <a:gd name="T10" fmla="*/ 2147483646 w 775"/>
              <a:gd name="T11" fmla="*/ 2147483646 h 781"/>
              <a:gd name="T12" fmla="*/ 2147483646 w 775"/>
              <a:gd name="T13" fmla="*/ 2147483646 h 781"/>
              <a:gd name="T14" fmla="*/ 0 w 775"/>
              <a:gd name="T15" fmla="*/ 2147483646 h 781"/>
              <a:gd name="T16" fmla="*/ 0 w 775"/>
              <a:gd name="T17" fmla="*/ 2147483646 h 781"/>
              <a:gd name="T18" fmla="*/ 2147483646 w 775"/>
              <a:gd name="T19" fmla="*/ 2147483646 h 781"/>
              <a:gd name="T20" fmla="*/ 2147483646 w 775"/>
              <a:gd name="T21" fmla="*/ 0 h 781"/>
              <a:gd name="T22" fmla="*/ 2147483646 w 775"/>
              <a:gd name="T23" fmla="*/ 0 h 781"/>
              <a:gd name="T24" fmla="*/ 2147483646 w 775"/>
              <a:gd name="T25" fmla="*/ 2147483646 h 781"/>
              <a:gd name="T26" fmla="*/ 2147483646 w 775"/>
              <a:gd name="T27" fmla="*/ 2147483646 h 78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5" h="781">
                <a:moveTo>
                  <a:pt x="771" y="1"/>
                </a:moveTo>
                <a:lnTo>
                  <a:pt x="772" y="43"/>
                </a:lnTo>
                <a:lnTo>
                  <a:pt x="774" y="604"/>
                </a:lnTo>
                <a:lnTo>
                  <a:pt x="775" y="781"/>
                </a:lnTo>
                <a:lnTo>
                  <a:pt x="372" y="781"/>
                </a:lnTo>
                <a:lnTo>
                  <a:pt x="162" y="781"/>
                </a:lnTo>
                <a:lnTo>
                  <a:pt x="16" y="780"/>
                </a:lnTo>
                <a:lnTo>
                  <a:pt x="0" y="780"/>
                </a:lnTo>
                <a:lnTo>
                  <a:pt x="0" y="480"/>
                </a:lnTo>
                <a:lnTo>
                  <a:pt x="3" y="199"/>
                </a:lnTo>
                <a:lnTo>
                  <a:pt x="1" y="0"/>
                </a:lnTo>
                <a:lnTo>
                  <a:pt x="162" y="0"/>
                </a:lnTo>
                <a:lnTo>
                  <a:pt x="580" y="1"/>
                </a:lnTo>
                <a:lnTo>
                  <a:pt x="771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" name="Freeform 45"/>
          <p:cNvSpPr>
            <a:spLocks/>
          </p:cNvSpPr>
          <p:nvPr/>
        </p:nvSpPr>
        <p:spPr bwMode="auto">
          <a:xfrm>
            <a:off x="4146550" y="1739900"/>
            <a:ext cx="474663" cy="901700"/>
          </a:xfrm>
          <a:custGeom>
            <a:avLst/>
            <a:gdLst>
              <a:gd name="T0" fmla="*/ 2147483646 w 896"/>
              <a:gd name="T1" fmla="*/ 2147483646 h 1704"/>
              <a:gd name="T2" fmla="*/ 2147483646 w 896"/>
              <a:gd name="T3" fmla="*/ 2147483646 h 1704"/>
              <a:gd name="T4" fmla="*/ 2147483646 w 896"/>
              <a:gd name="T5" fmla="*/ 2147483646 h 1704"/>
              <a:gd name="T6" fmla="*/ 2147483646 w 896"/>
              <a:gd name="T7" fmla="*/ 2147483646 h 1704"/>
              <a:gd name="T8" fmla="*/ 2147483646 w 896"/>
              <a:gd name="T9" fmla="*/ 2147483646 h 1704"/>
              <a:gd name="T10" fmla="*/ 2147483646 w 896"/>
              <a:gd name="T11" fmla="*/ 2147483646 h 1704"/>
              <a:gd name="T12" fmla="*/ 2147483646 w 896"/>
              <a:gd name="T13" fmla="*/ 2147483646 h 1704"/>
              <a:gd name="T14" fmla="*/ 0 w 896"/>
              <a:gd name="T15" fmla="*/ 2147483646 h 1704"/>
              <a:gd name="T16" fmla="*/ 2147483646 w 896"/>
              <a:gd name="T17" fmla="*/ 0 h 1704"/>
              <a:gd name="T18" fmla="*/ 2147483646 w 896"/>
              <a:gd name="T19" fmla="*/ 2147483646 h 1704"/>
              <a:gd name="T20" fmla="*/ 2147483646 w 896"/>
              <a:gd name="T21" fmla="*/ 2147483646 h 1704"/>
              <a:gd name="T22" fmla="*/ 2147483646 w 896"/>
              <a:gd name="T23" fmla="*/ 2147483646 h 1704"/>
              <a:gd name="T24" fmla="*/ 2147483646 w 896"/>
              <a:gd name="T25" fmla="*/ 2147483646 h 1704"/>
              <a:gd name="T26" fmla="*/ 2147483646 w 896"/>
              <a:gd name="T27" fmla="*/ 2147483646 h 170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6" h="1704">
                <a:moveTo>
                  <a:pt x="894" y="921"/>
                </a:moveTo>
                <a:lnTo>
                  <a:pt x="896" y="1703"/>
                </a:lnTo>
                <a:lnTo>
                  <a:pt x="860" y="1704"/>
                </a:lnTo>
                <a:lnTo>
                  <a:pt x="752" y="1701"/>
                </a:lnTo>
                <a:lnTo>
                  <a:pt x="333" y="1700"/>
                </a:lnTo>
                <a:lnTo>
                  <a:pt x="53" y="1701"/>
                </a:lnTo>
                <a:lnTo>
                  <a:pt x="27" y="146"/>
                </a:lnTo>
                <a:lnTo>
                  <a:pt x="0" y="146"/>
                </a:lnTo>
                <a:lnTo>
                  <a:pt x="2" y="0"/>
                </a:lnTo>
                <a:lnTo>
                  <a:pt x="333" y="137"/>
                </a:lnTo>
                <a:lnTo>
                  <a:pt x="620" y="215"/>
                </a:lnTo>
                <a:lnTo>
                  <a:pt x="873" y="258"/>
                </a:lnTo>
                <a:lnTo>
                  <a:pt x="873" y="921"/>
                </a:lnTo>
                <a:lnTo>
                  <a:pt x="894" y="92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" name="Freeform 46"/>
          <p:cNvSpPr>
            <a:spLocks/>
          </p:cNvSpPr>
          <p:nvPr/>
        </p:nvSpPr>
        <p:spPr bwMode="auto">
          <a:xfrm>
            <a:off x="4146550" y="1558925"/>
            <a:ext cx="838200" cy="317500"/>
          </a:xfrm>
          <a:custGeom>
            <a:avLst/>
            <a:gdLst>
              <a:gd name="T0" fmla="*/ 2147483646 w 1584"/>
              <a:gd name="T1" fmla="*/ 2147483646 h 600"/>
              <a:gd name="T2" fmla="*/ 2147483646 w 1584"/>
              <a:gd name="T3" fmla="*/ 2147483646 h 600"/>
              <a:gd name="T4" fmla="*/ 2147483646 w 1584"/>
              <a:gd name="T5" fmla="*/ 2147483646 h 600"/>
              <a:gd name="T6" fmla="*/ 2147483646 w 1584"/>
              <a:gd name="T7" fmla="*/ 2147483646 h 600"/>
              <a:gd name="T8" fmla="*/ 2147483646 w 1584"/>
              <a:gd name="T9" fmla="*/ 2147483646 h 600"/>
              <a:gd name="T10" fmla="*/ 2147483646 w 1584"/>
              <a:gd name="T11" fmla="*/ 2147483646 h 600"/>
              <a:gd name="T12" fmla="*/ 2147483646 w 1584"/>
              <a:gd name="T13" fmla="*/ 2147483646 h 600"/>
              <a:gd name="T14" fmla="*/ 2147483646 w 1584"/>
              <a:gd name="T15" fmla="*/ 2147483646 h 600"/>
              <a:gd name="T16" fmla="*/ 2147483646 w 1584"/>
              <a:gd name="T17" fmla="*/ 2147483646 h 600"/>
              <a:gd name="T18" fmla="*/ 0 w 1584"/>
              <a:gd name="T19" fmla="*/ 0 h 600"/>
              <a:gd name="T20" fmla="*/ 2147483646 w 1584"/>
              <a:gd name="T21" fmla="*/ 2147483646 h 600"/>
              <a:gd name="T22" fmla="*/ 2147483646 w 1584"/>
              <a:gd name="T23" fmla="*/ 2147483646 h 600"/>
              <a:gd name="T24" fmla="*/ 2147483646 w 1584"/>
              <a:gd name="T25" fmla="*/ 2147483646 h 600"/>
              <a:gd name="T26" fmla="*/ 2147483646 w 1584"/>
              <a:gd name="T27" fmla="*/ 2147483646 h 600"/>
              <a:gd name="T28" fmla="*/ 2147483646 w 1584"/>
              <a:gd name="T29" fmla="*/ 2147483646 h 600"/>
              <a:gd name="T30" fmla="*/ 2147483646 w 1584"/>
              <a:gd name="T31" fmla="*/ 0 h 600"/>
              <a:gd name="T32" fmla="*/ 2147483646 w 1584"/>
              <a:gd name="T33" fmla="*/ 2147483646 h 600"/>
              <a:gd name="T34" fmla="*/ 2147483646 w 1584"/>
              <a:gd name="T35" fmla="*/ 2147483646 h 6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4" h="600">
                <a:moveTo>
                  <a:pt x="1578" y="207"/>
                </a:moveTo>
                <a:lnTo>
                  <a:pt x="1580" y="434"/>
                </a:lnTo>
                <a:lnTo>
                  <a:pt x="1380" y="485"/>
                </a:lnTo>
                <a:lnTo>
                  <a:pt x="1178" y="599"/>
                </a:lnTo>
                <a:lnTo>
                  <a:pt x="873" y="600"/>
                </a:lnTo>
                <a:lnTo>
                  <a:pt x="620" y="557"/>
                </a:lnTo>
                <a:lnTo>
                  <a:pt x="333" y="479"/>
                </a:lnTo>
                <a:lnTo>
                  <a:pt x="2" y="342"/>
                </a:lnTo>
                <a:lnTo>
                  <a:pt x="2" y="149"/>
                </a:lnTo>
                <a:lnTo>
                  <a:pt x="0" y="0"/>
                </a:lnTo>
                <a:lnTo>
                  <a:pt x="333" y="2"/>
                </a:lnTo>
                <a:lnTo>
                  <a:pt x="543" y="2"/>
                </a:lnTo>
                <a:lnTo>
                  <a:pt x="1113" y="2"/>
                </a:lnTo>
                <a:lnTo>
                  <a:pt x="1170" y="2"/>
                </a:lnTo>
                <a:lnTo>
                  <a:pt x="1380" y="2"/>
                </a:lnTo>
                <a:lnTo>
                  <a:pt x="1583" y="0"/>
                </a:lnTo>
                <a:lnTo>
                  <a:pt x="1584" y="210"/>
                </a:lnTo>
                <a:lnTo>
                  <a:pt x="1578" y="20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" name="Freeform 47"/>
          <p:cNvSpPr>
            <a:spLocks/>
          </p:cNvSpPr>
          <p:nvPr/>
        </p:nvSpPr>
        <p:spPr bwMode="auto">
          <a:xfrm>
            <a:off x="4600575" y="2635250"/>
            <a:ext cx="414338" cy="414338"/>
          </a:xfrm>
          <a:custGeom>
            <a:avLst/>
            <a:gdLst>
              <a:gd name="T0" fmla="*/ 2147483646 w 782"/>
              <a:gd name="T1" fmla="*/ 2147483646 h 783"/>
              <a:gd name="T2" fmla="*/ 2147483646 w 782"/>
              <a:gd name="T3" fmla="*/ 2147483646 h 783"/>
              <a:gd name="T4" fmla="*/ 2147483646 w 782"/>
              <a:gd name="T5" fmla="*/ 0 h 783"/>
              <a:gd name="T6" fmla="*/ 2147483646 w 782"/>
              <a:gd name="T7" fmla="*/ 2147483646 h 783"/>
              <a:gd name="T8" fmla="*/ 2147483646 w 782"/>
              <a:gd name="T9" fmla="*/ 2147483646 h 783"/>
              <a:gd name="T10" fmla="*/ 2147483646 w 782"/>
              <a:gd name="T11" fmla="*/ 2147483646 h 783"/>
              <a:gd name="T12" fmla="*/ 2147483646 w 782"/>
              <a:gd name="T13" fmla="*/ 2147483646 h 783"/>
              <a:gd name="T14" fmla="*/ 2147483646 w 782"/>
              <a:gd name="T15" fmla="*/ 2147483646 h 783"/>
              <a:gd name="T16" fmla="*/ 2147483646 w 782"/>
              <a:gd name="T17" fmla="*/ 2147483646 h 783"/>
              <a:gd name="T18" fmla="*/ 0 w 782"/>
              <a:gd name="T19" fmla="*/ 2147483646 h 783"/>
              <a:gd name="T20" fmla="*/ 2147483646 w 782"/>
              <a:gd name="T21" fmla="*/ 2147483646 h 783"/>
              <a:gd name="T22" fmla="*/ 2147483646 w 782"/>
              <a:gd name="T23" fmla="*/ 2147483646 h 783"/>
              <a:gd name="T24" fmla="*/ 2147483646 w 782"/>
              <a:gd name="T25" fmla="*/ 2147483646 h 783"/>
              <a:gd name="T26" fmla="*/ 2147483646 w 782"/>
              <a:gd name="T27" fmla="*/ 2147483646 h 783"/>
              <a:gd name="T28" fmla="*/ 2147483646 w 782"/>
              <a:gd name="T29" fmla="*/ 2147483646 h 7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82" h="783">
                <a:moveTo>
                  <a:pt x="782" y="201"/>
                </a:moveTo>
                <a:lnTo>
                  <a:pt x="780" y="2"/>
                </a:lnTo>
                <a:lnTo>
                  <a:pt x="759" y="0"/>
                </a:lnTo>
                <a:lnTo>
                  <a:pt x="731" y="2"/>
                </a:lnTo>
                <a:lnTo>
                  <a:pt x="104" y="6"/>
                </a:lnTo>
                <a:lnTo>
                  <a:pt x="38" y="11"/>
                </a:lnTo>
                <a:lnTo>
                  <a:pt x="2" y="12"/>
                </a:lnTo>
                <a:lnTo>
                  <a:pt x="2" y="201"/>
                </a:lnTo>
                <a:lnTo>
                  <a:pt x="2" y="762"/>
                </a:lnTo>
                <a:lnTo>
                  <a:pt x="0" y="783"/>
                </a:lnTo>
                <a:lnTo>
                  <a:pt x="522" y="780"/>
                </a:lnTo>
                <a:lnTo>
                  <a:pt x="732" y="780"/>
                </a:lnTo>
                <a:lnTo>
                  <a:pt x="779" y="782"/>
                </a:lnTo>
                <a:lnTo>
                  <a:pt x="779" y="482"/>
                </a:lnTo>
                <a:lnTo>
                  <a:pt x="782" y="2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" name="Freeform 48"/>
          <p:cNvSpPr>
            <a:spLocks/>
          </p:cNvSpPr>
          <p:nvPr/>
        </p:nvSpPr>
        <p:spPr bwMode="auto">
          <a:xfrm>
            <a:off x="4608513" y="1789113"/>
            <a:ext cx="393700" cy="852487"/>
          </a:xfrm>
          <a:custGeom>
            <a:avLst/>
            <a:gdLst>
              <a:gd name="T0" fmla="*/ 2147483646 w 744"/>
              <a:gd name="T1" fmla="*/ 2147483646 h 1611"/>
              <a:gd name="T2" fmla="*/ 2147483646 w 744"/>
              <a:gd name="T3" fmla="*/ 0 h 1611"/>
              <a:gd name="T4" fmla="*/ 2147483646 w 744"/>
              <a:gd name="T5" fmla="*/ 2147483646 h 1611"/>
              <a:gd name="T6" fmla="*/ 2147483646 w 744"/>
              <a:gd name="T7" fmla="*/ 2147483646 h 1611"/>
              <a:gd name="T8" fmla="*/ 0 w 744"/>
              <a:gd name="T9" fmla="*/ 2147483646 h 1611"/>
              <a:gd name="T10" fmla="*/ 0 w 744"/>
              <a:gd name="T11" fmla="*/ 2147483646 h 1611"/>
              <a:gd name="T12" fmla="*/ 2147483646 w 744"/>
              <a:gd name="T13" fmla="*/ 2147483646 h 1611"/>
              <a:gd name="T14" fmla="*/ 2147483646 w 744"/>
              <a:gd name="T15" fmla="*/ 2147483646 h 1611"/>
              <a:gd name="T16" fmla="*/ 2147483646 w 744"/>
              <a:gd name="T17" fmla="*/ 2147483646 h 1611"/>
              <a:gd name="T18" fmla="*/ 2147483646 w 744"/>
              <a:gd name="T19" fmla="*/ 2147483646 h 1611"/>
              <a:gd name="T20" fmla="*/ 2147483646 w 744"/>
              <a:gd name="T21" fmla="*/ 2147483646 h 1611"/>
              <a:gd name="T22" fmla="*/ 2147483646 w 744"/>
              <a:gd name="T23" fmla="*/ 2147483646 h 1611"/>
              <a:gd name="T24" fmla="*/ 2147483646 w 744"/>
              <a:gd name="T25" fmla="*/ 2147483646 h 161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44" h="1611">
                <a:moveTo>
                  <a:pt x="707" y="51"/>
                </a:moveTo>
                <a:lnTo>
                  <a:pt x="707" y="0"/>
                </a:lnTo>
                <a:lnTo>
                  <a:pt x="507" y="51"/>
                </a:lnTo>
                <a:lnTo>
                  <a:pt x="305" y="165"/>
                </a:lnTo>
                <a:lnTo>
                  <a:pt x="0" y="166"/>
                </a:lnTo>
                <a:lnTo>
                  <a:pt x="0" y="829"/>
                </a:lnTo>
                <a:lnTo>
                  <a:pt x="21" y="829"/>
                </a:lnTo>
                <a:lnTo>
                  <a:pt x="23" y="1611"/>
                </a:lnTo>
                <a:lnTo>
                  <a:pt x="89" y="1606"/>
                </a:lnTo>
                <a:lnTo>
                  <a:pt x="716" y="1602"/>
                </a:lnTo>
                <a:lnTo>
                  <a:pt x="744" y="1600"/>
                </a:lnTo>
                <a:lnTo>
                  <a:pt x="717" y="51"/>
                </a:lnTo>
                <a:lnTo>
                  <a:pt x="707" y="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" name="Freeform 49"/>
          <p:cNvSpPr>
            <a:spLocks/>
          </p:cNvSpPr>
          <p:nvPr/>
        </p:nvSpPr>
        <p:spPr bwMode="auto">
          <a:xfrm>
            <a:off x="5421313" y="2636838"/>
            <a:ext cx="412750" cy="412750"/>
          </a:xfrm>
          <a:custGeom>
            <a:avLst/>
            <a:gdLst>
              <a:gd name="T0" fmla="*/ 2147483646 w 781"/>
              <a:gd name="T1" fmla="*/ 0 h 780"/>
              <a:gd name="T2" fmla="*/ 2147483646 w 781"/>
              <a:gd name="T3" fmla="*/ 0 h 780"/>
              <a:gd name="T4" fmla="*/ 2147483646 w 781"/>
              <a:gd name="T5" fmla="*/ 0 h 780"/>
              <a:gd name="T6" fmla="*/ 2147483646 w 781"/>
              <a:gd name="T7" fmla="*/ 2147483646 h 780"/>
              <a:gd name="T8" fmla="*/ 0 w 781"/>
              <a:gd name="T9" fmla="*/ 0 h 780"/>
              <a:gd name="T10" fmla="*/ 2147483646 w 781"/>
              <a:gd name="T11" fmla="*/ 2147483646 h 780"/>
              <a:gd name="T12" fmla="*/ 2147483646 w 781"/>
              <a:gd name="T13" fmla="*/ 2147483646 h 780"/>
              <a:gd name="T14" fmla="*/ 2147483646 w 781"/>
              <a:gd name="T15" fmla="*/ 2147483646 h 780"/>
              <a:gd name="T16" fmla="*/ 2147483646 w 781"/>
              <a:gd name="T17" fmla="*/ 2147483646 h 780"/>
              <a:gd name="T18" fmla="*/ 2147483646 w 781"/>
              <a:gd name="T19" fmla="*/ 2147483646 h 780"/>
              <a:gd name="T20" fmla="*/ 2147483646 w 781"/>
              <a:gd name="T21" fmla="*/ 2147483646 h 780"/>
              <a:gd name="T22" fmla="*/ 2147483646 w 781"/>
              <a:gd name="T23" fmla="*/ 2147483646 h 780"/>
              <a:gd name="T24" fmla="*/ 2147483646 w 781"/>
              <a:gd name="T25" fmla="*/ 2147483646 h 780"/>
              <a:gd name="T26" fmla="*/ 2147483646 w 781"/>
              <a:gd name="T27" fmla="*/ 2147483646 h 780"/>
              <a:gd name="T28" fmla="*/ 2147483646 w 781"/>
              <a:gd name="T29" fmla="*/ 2147483646 h 780"/>
              <a:gd name="T30" fmla="*/ 2147483646 w 781"/>
              <a:gd name="T31" fmla="*/ 2147483646 h 780"/>
              <a:gd name="T32" fmla="*/ 2147483646 w 781"/>
              <a:gd name="T33" fmla="*/ 0 h 7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81" h="780">
                <a:moveTo>
                  <a:pt x="781" y="0"/>
                </a:moveTo>
                <a:lnTo>
                  <a:pt x="772" y="0"/>
                </a:lnTo>
                <a:lnTo>
                  <a:pt x="438" y="0"/>
                </a:lnTo>
                <a:lnTo>
                  <a:pt x="19" y="2"/>
                </a:lnTo>
                <a:lnTo>
                  <a:pt x="0" y="0"/>
                </a:lnTo>
                <a:lnTo>
                  <a:pt x="1" y="42"/>
                </a:lnTo>
                <a:lnTo>
                  <a:pt x="3" y="603"/>
                </a:lnTo>
                <a:lnTo>
                  <a:pt x="4" y="780"/>
                </a:lnTo>
                <a:lnTo>
                  <a:pt x="16" y="780"/>
                </a:lnTo>
                <a:lnTo>
                  <a:pt x="322" y="780"/>
                </a:lnTo>
                <a:lnTo>
                  <a:pt x="438" y="780"/>
                </a:lnTo>
                <a:lnTo>
                  <a:pt x="781" y="777"/>
                </a:lnTo>
                <a:lnTo>
                  <a:pt x="781" y="759"/>
                </a:lnTo>
                <a:lnTo>
                  <a:pt x="781" y="479"/>
                </a:lnTo>
                <a:lnTo>
                  <a:pt x="781" y="389"/>
                </a:lnTo>
                <a:lnTo>
                  <a:pt x="781" y="156"/>
                </a:lnTo>
                <a:lnTo>
                  <a:pt x="78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" name="Freeform 50"/>
          <p:cNvSpPr>
            <a:spLocks/>
          </p:cNvSpPr>
          <p:nvPr/>
        </p:nvSpPr>
        <p:spPr bwMode="auto">
          <a:xfrm>
            <a:off x="5829300" y="2224088"/>
            <a:ext cx="414338" cy="619125"/>
          </a:xfrm>
          <a:custGeom>
            <a:avLst/>
            <a:gdLst>
              <a:gd name="T0" fmla="*/ 2147483646 w 783"/>
              <a:gd name="T1" fmla="*/ 0 h 1170"/>
              <a:gd name="T2" fmla="*/ 2147483646 w 783"/>
              <a:gd name="T3" fmla="*/ 2147483646 h 1170"/>
              <a:gd name="T4" fmla="*/ 2147483646 w 783"/>
              <a:gd name="T5" fmla="*/ 2147483646 h 1170"/>
              <a:gd name="T6" fmla="*/ 2147483646 w 783"/>
              <a:gd name="T7" fmla="*/ 2147483646 h 1170"/>
              <a:gd name="T8" fmla="*/ 2147483646 w 783"/>
              <a:gd name="T9" fmla="*/ 2147483646 h 1170"/>
              <a:gd name="T10" fmla="*/ 2147483646 w 783"/>
              <a:gd name="T11" fmla="*/ 2147483646 h 1170"/>
              <a:gd name="T12" fmla="*/ 2147483646 w 783"/>
              <a:gd name="T13" fmla="*/ 2147483646 h 1170"/>
              <a:gd name="T14" fmla="*/ 2147483646 w 783"/>
              <a:gd name="T15" fmla="*/ 2147483646 h 1170"/>
              <a:gd name="T16" fmla="*/ 2147483646 w 783"/>
              <a:gd name="T17" fmla="*/ 2147483646 h 1170"/>
              <a:gd name="T18" fmla="*/ 2147483646 w 783"/>
              <a:gd name="T19" fmla="*/ 2147483646 h 1170"/>
              <a:gd name="T20" fmla="*/ 2147483646 w 783"/>
              <a:gd name="T21" fmla="*/ 2147483646 h 1170"/>
              <a:gd name="T22" fmla="*/ 0 w 783"/>
              <a:gd name="T23" fmla="*/ 2147483646 h 1170"/>
              <a:gd name="T24" fmla="*/ 0 w 783"/>
              <a:gd name="T25" fmla="*/ 2147483646 h 1170"/>
              <a:gd name="T26" fmla="*/ 0 w 783"/>
              <a:gd name="T27" fmla="*/ 2147483646 h 1170"/>
              <a:gd name="T28" fmla="*/ 2147483646 w 783"/>
              <a:gd name="T29" fmla="*/ 2147483646 h 1170"/>
              <a:gd name="T30" fmla="*/ 2147483646 w 783"/>
              <a:gd name="T31" fmla="*/ 2147483646 h 1170"/>
              <a:gd name="T32" fmla="*/ 2147483646 w 783"/>
              <a:gd name="T33" fmla="*/ 2147483646 h 1170"/>
              <a:gd name="T34" fmla="*/ 2147483646 w 783"/>
              <a:gd name="T35" fmla="*/ 0 h 117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3" h="1170">
                <a:moveTo>
                  <a:pt x="782" y="0"/>
                </a:moveTo>
                <a:lnTo>
                  <a:pt x="780" y="420"/>
                </a:lnTo>
                <a:lnTo>
                  <a:pt x="780" y="775"/>
                </a:lnTo>
                <a:lnTo>
                  <a:pt x="782" y="778"/>
                </a:lnTo>
                <a:lnTo>
                  <a:pt x="783" y="979"/>
                </a:lnTo>
                <a:lnTo>
                  <a:pt x="783" y="1167"/>
                </a:lnTo>
                <a:lnTo>
                  <a:pt x="428" y="1170"/>
                </a:lnTo>
                <a:lnTo>
                  <a:pt x="84" y="1170"/>
                </a:lnTo>
                <a:lnTo>
                  <a:pt x="9" y="1170"/>
                </a:lnTo>
                <a:lnTo>
                  <a:pt x="9" y="937"/>
                </a:lnTo>
                <a:lnTo>
                  <a:pt x="9" y="781"/>
                </a:lnTo>
                <a:lnTo>
                  <a:pt x="0" y="781"/>
                </a:lnTo>
                <a:lnTo>
                  <a:pt x="0" y="700"/>
                </a:lnTo>
                <a:lnTo>
                  <a:pt x="0" y="420"/>
                </a:lnTo>
                <a:lnTo>
                  <a:pt x="2" y="1"/>
                </a:lnTo>
                <a:lnTo>
                  <a:pt x="294" y="1"/>
                </a:lnTo>
                <a:lnTo>
                  <a:pt x="713" y="1"/>
                </a:lnTo>
                <a:lnTo>
                  <a:pt x="782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" name="Freeform 51"/>
          <p:cNvSpPr>
            <a:spLocks/>
          </p:cNvSpPr>
          <p:nvPr/>
        </p:nvSpPr>
        <p:spPr bwMode="auto">
          <a:xfrm>
            <a:off x="5834063" y="2841625"/>
            <a:ext cx="412750" cy="515938"/>
          </a:xfrm>
          <a:custGeom>
            <a:avLst/>
            <a:gdLst>
              <a:gd name="T0" fmla="*/ 2147483646 w 780"/>
              <a:gd name="T1" fmla="*/ 2147483646 h 976"/>
              <a:gd name="T2" fmla="*/ 2147483646 w 780"/>
              <a:gd name="T3" fmla="*/ 2147483646 h 976"/>
              <a:gd name="T4" fmla="*/ 2147483646 w 780"/>
              <a:gd name="T5" fmla="*/ 2147483646 h 976"/>
              <a:gd name="T6" fmla="*/ 2147483646 w 780"/>
              <a:gd name="T7" fmla="*/ 2147483646 h 976"/>
              <a:gd name="T8" fmla="*/ 2147483646 w 780"/>
              <a:gd name="T9" fmla="*/ 2147483646 h 976"/>
              <a:gd name="T10" fmla="*/ 2147483646 w 780"/>
              <a:gd name="T11" fmla="*/ 2147483646 h 976"/>
              <a:gd name="T12" fmla="*/ 2147483646 w 780"/>
              <a:gd name="T13" fmla="*/ 2147483646 h 976"/>
              <a:gd name="T14" fmla="*/ 2147483646 w 780"/>
              <a:gd name="T15" fmla="*/ 2147483646 h 976"/>
              <a:gd name="T16" fmla="*/ 0 w 780"/>
              <a:gd name="T17" fmla="*/ 2147483646 h 976"/>
              <a:gd name="T18" fmla="*/ 0 w 780"/>
              <a:gd name="T19" fmla="*/ 2147483646 h 976"/>
              <a:gd name="T20" fmla="*/ 0 w 780"/>
              <a:gd name="T21" fmla="*/ 2147483646 h 976"/>
              <a:gd name="T22" fmla="*/ 0 w 780"/>
              <a:gd name="T23" fmla="*/ 2147483646 h 976"/>
              <a:gd name="T24" fmla="*/ 2147483646 w 780"/>
              <a:gd name="T25" fmla="*/ 2147483646 h 976"/>
              <a:gd name="T26" fmla="*/ 2147483646 w 780"/>
              <a:gd name="T27" fmla="*/ 2147483646 h 976"/>
              <a:gd name="T28" fmla="*/ 2147483646 w 780"/>
              <a:gd name="T29" fmla="*/ 0 h 976"/>
              <a:gd name="T30" fmla="*/ 2147483646 w 780"/>
              <a:gd name="T31" fmla="*/ 2147483646 h 976"/>
              <a:gd name="T32" fmla="*/ 2147483646 w 780"/>
              <a:gd name="T33" fmla="*/ 2147483646 h 976"/>
              <a:gd name="T34" fmla="*/ 2147483646 w 780"/>
              <a:gd name="T35" fmla="*/ 2147483646 h 9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0" h="976">
                <a:moveTo>
                  <a:pt x="779" y="390"/>
                </a:moveTo>
                <a:lnTo>
                  <a:pt x="777" y="652"/>
                </a:lnTo>
                <a:lnTo>
                  <a:pt x="780" y="873"/>
                </a:lnTo>
                <a:lnTo>
                  <a:pt x="426" y="909"/>
                </a:lnTo>
                <a:lnTo>
                  <a:pt x="285" y="976"/>
                </a:lnTo>
                <a:lnTo>
                  <a:pt x="6" y="975"/>
                </a:lnTo>
                <a:lnTo>
                  <a:pt x="8" y="652"/>
                </a:lnTo>
                <a:lnTo>
                  <a:pt x="8" y="391"/>
                </a:lnTo>
                <a:lnTo>
                  <a:pt x="0" y="391"/>
                </a:lnTo>
                <a:lnTo>
                  <a:pt x="0" y="373"/>
                </a:lnTo>
                <a:lnTo>
                  <a:pt x="0" y="93"/>
                </a:lnTo>
                <a:lnTo>
                  <a:pt x="0" y="3"/>
                </a:lnTo>
                <a:lnTo>
                  <a:pt x="75" y="3"/>
                </a:lnTo>
                <a:lnTo>
                  <a:pt x="419" y="3"/>
                </a:lnTo>
                <a:lnTo>
                  <a:pt x="774" y="0"/>
                </a:lnTo>
                <a:lnTo>
                  <a:pt x="774" y="93"/>
                </a:lnTo>
                <a:lnTo>
                  <a:pt x="776" y="390"/>
                </a:lnTo>
                <a:lnTo>
                  <a:pt x="779" y="39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" name="Freeform 52"/>
          <p:cNvSpPr>
            <a:spLocks/>
          </p:cNvSpPr>
          <p:nvPr/>
        </p:nvSpPr>
        <p:spPr bwMode="auto">
          <a:xfrm>
            <a:off x="4981575" y="1558925"/>
            <a:ext cx="844550" cy="280988"/>
          </a:xfrm>
          <a:custGeom>
            <a:avLst/>
            <a:gdLst>
              <a:gd name="T0" fmla="*/ 2147483646 w 1595"/>
              <a:gd name="T1" fmla="*/ 2147483646 h 531"/>
              <a:gd name="T2" fmla="*/ 2147483646 w 1595"/>
              <a:gd name="T3" fmla="*/ 2147483646 h 531"/>
              <a:gd name="T4" fmla="*/ 2147483646 w 1595"/>
              <a:gd name="T5" fmla="*/ 2147483646 h 531"/>
              <a:gd name="T6" fmla="*/ 2147483646 w 1595"/>
              <a:gd name="T7" fmla="*/ 0 h 531"/>
              <a:gd name="T8" fmla="*/ 2147483646 w 1595"/>
              <a:gd name="T9" fmla="*/ 0 h 531"/>
              <a:gd name="T10" fmla="*/ 2147483646 w 1595"/>
              <a:gd name="T11" fmla="*/ 2147483646 h 531"/>
              <a:gd name="T12" fmla="*/ 2147483646 w 1595"/>
              <a:gd name="T13" fmla="*/ 0 h 531"/>
              <a:gd name="T14" fmla="*/ 2147483646 w 1595"/>
              <a:gd name="T15" fmla="*/ 2147483646 h 531"/>
              <a:gd name="T16" fmla="*/ 0 w 1595"/>
              <a:gd name="T17" fmla="*/ 2147483646 h 531"/>
              <a:gd name="T18" fmla="*/ 2147483646 w 1595"/>
              <a:gd name="T19" fmla="*/ 2147483646 h 531"/>
              <a:gd name="T20" fmla="*/ 2147483646 w 1595"/>
              <a:gd name="T21" fmla="*/ 2147483646 h 531"/>
              <a:gd name="T22" fmla="*/ 2147483646 w 1595"/>
              <a:gd name="T23" fmla="*/ 2147483646 h 531"/>
              <a:gd name="T24" fmla="*/ 2147483646 w 1595"/>
              <a:gd name="T25" fmla="*/ 2147483646 h 531"/>
              <a:gd name="T26" fmla="*/ 2147483646 w 1595"/>
              <a:gd name="T27" fmla="*/ 2147483646 h 531"/>
              <a:gd name="T28" fmla="*/ 2147483646 w 1595"/>
              <a:gd name="T29" fmla="*/ 2147483646 h 53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95" h="531">
                <a:moveTo>
                  <a:pt x="1586" y="278"/>
                </a:moveTo>
                <a:lnTo>
                  <a:pt x="1586" y="260"/>
                </a:lnTo>
                <a:lnTo>
                  <a:pt x="1478" y="206"/>
                </a:lnTo>
                <a:lnTo>
                  <a:pt x="1269" y="0"/>
                </a:lnTo>
                <a:lnTo>
                  <a:pt x="221" y="0"/>
                </a:lnTo>
                <a:lnTo>
                  <a:pt x="71" y="2"/>
                </a:lnTo>
                <a:lnTo>
                  <a:pt x="5" y="0"/>
                </a:lnTo>
                <a:lnTo>
                  <a:pt x="6" y="210"/>
                </a:lnTo>
                <a:lnTo>
                  <a:pt x="0" y="207"/>
                </a:lnTo>
                <a:lnTo>
                  <a:pt x="2" y="434"/>
                </a:lnTo>
                <a:lnTo>
                  <a:pt x="431" y="245"/>
                </a:lnTo>
                <a:lnTo>
                  <a:pt x="639" y="351"/>
                </a:lnTo>
                <a:lnTo>
                  <a:pt x="1595" y="531"/>
                </a:lnTo>
                <a:lnTo>
                  <a:pt x="1586" y="383"/>
                </a:lnTo>
                <a:lnTo>
                  <a:pt x="1586" y="27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" name="Freeform 53"/>
          <p:cNvSpPr>
            <a:spLocks/>
          </p:cNvSpPr>
          <p:nvPr/>
        </p:nvSpPr>
        <p:spPr bwMode="auto">
          <a:xfrm>
            <a:off x="4983163" y="1689100"/>
            <a:ext cx="847725" cy="949325"/>
          </a:xfrm>
          <a:custGeom>
            <a:avLst/>
            <a:gdLst>
              <a:gd name="T0" fmla="*/ 2147483646 w 1602"/>
              <a:gd name="T1" fmla="*/ 2147483646 h 1794"/>
              <a:gd name="T2" fmla="*/ 2147483646 w 1602"/>
              <a:gd name="T3" fmla="*/ 2147483646 h 1794"/>
              <a:gd name="T4" fmla="*/ 2147483646 w 1602"/>
              <a:gd name="T5" fmla="*/ 2147483646 h 1794"/>
              <a:gd name="T6" fmla="*/ 2147483646 w 1602"/>
              <a:gd name="T7" fmla="*/ 2147483646 h 1794"/>
              <a:gd name="T8" fmla="*/ 2147483646 w 1602"/>
              <a:gd name="T9" fmla="*/ 2147483646 h 1794"/>
              <a:gd name="T10" fmla="*/ 2147483646 w 1602"/>
              <a:gd name="T11" fmla="*/ 2147483646 h 1794"/>
              <a:gd name="T12" fmla="*/ 2147483646 w 1602"/>
              <a:gd name="T13" fmla="*/ 2147483646 h 1794"/>
              <a:gd name="T14" fmla="*/ 2147483646 w 1602"/>
              <a:gd name="T15" fmla="*/ 2147483646 h 1794"/>
              <a:gd name="T16" fmla="*/ 2147483646 w 1602"/>
              <a:gd name="T17" fmla="*/ 0 h 1794"/>
              <a:gd name="T18" fmla="*/ 0 w 1602"/>
              <a:gd name="T19" fmla="*/ 2147483646 h 1794"/>
              <a:gd name="T20" fmla="*/ 0 w 1602"/>
              <a:gd name="T21" fmla="*/ 2147483646 h 1794"/>
              <a:gd name="T22" fmla="*/ 2147483646 w 1602"/>
              <a:gd name="T23" fmla="*/ 2147483646 h 1794"/>
              <a:gd name="T24" fmla="*/ 2147483646 w 1602"/>
              <a:gd name="T25" fmla="*/ 2147483646 h 1794"/>
              <a:gd name="T26" fmla="*/ 2147483646 w 1602"/>
              <a:gd name="T27" fmla="*/ 2147483646 h 1794"/>
              <a:gd name="T28" fmla="*/ 2147483646 w 1602"/>
              <a:gd name="T29" fmla="*/ 2147483646 h 1794"/>
              <a:gd name="T30" fmla="*/ 2147483646 w 1602"/>
              <a:gd name="T31" fmla="*/ 2147483646 h 1794"/>
              <a:gd name="T32" fmla="*/ 2147483646 w 1602"/>
              <a:gd name="T33" fmla="*/ 2147483646 h 1794"/>
              <a:gd name="T34" fmla="*/ 2147483646 w 1602"/>
              <a:gd name="T35" fmla="*/ 2147483646 h 1794"/>
              <a:gd name="T36" fmla="*/ 2147483646 w 1602"/>
              <a:gd name="T37" fmla="*/ 2147483646 h 1794"/>
              <a:gd name="T38" fmla="*/ 2147483646 w 1602"/>
              <a:gd name="T39" fmla="*/ 2147483646 h 17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02" h="1794">
                <a:moveTo>
                  <a:pt x="1600" y="1792"/>
                </a:moveTo>
                <a:lnTo>
                  <a:pt x="1600" y="1711"/>
                </a:lnTo>
                <a:lnTo>
                  <a:pt x="1600" y="1431"/>
                </a:lnTo>
                <a:lnTo>
                  <a:pt x="1602" y="1012"/>
                </a:lnTo>
                <a:lnTo>
                  <a:pt x="1593" y="1012"/>
                </a:lnTo>
                <a:lnTo>
                  <a:pt x="1593" y="312"/>
                </a:lnTo>
                <a:lnTo>
                  <a:pt x="1593" y="286"/>
                </a:lnTo>
                <a:lnTo>
                  <a:pt x="637" y="106"/>
                </a:lnTo>
                <a:lnTo>
                  <a:pt x="429" y="0"/>
                </a:lnTo>
                <a:lnTo>
                  <a:pt x="0" y="189"/>
                </a:lnTo>
                <a:lnTo>
                  <a:pt x="0" y="240"/>
                </a:lnTo>
                <a:lnTo>
                  <a:pt x="10" y="240"/>
                </a:lnTo>
                <a:lnTo>
                  <a:pt x="37" y="1789"/>
                </a:lnTo>
                <a:lnTo>
                  <a:pt x="58" y="1791"/>
                </a:lnTo>
                <a:lnTo>
                  <a:pt x="219" y="1791"/>
                </a:lnTo>
                <a:lnTo>
                  <a:pt x="637" y="1792"/>
                </a:lnTo>
                <a:lnTo>
                  <a:pt x="828" y="1792"/>
                </a:lnTo>
                <a:lnTo>
                  <a:pt x="847" y="1794"/>
                </a:lnTo>
                <a:lnTo>
                  <a:pt x="1266" y="1792"/>
                </a:lnTo>
                <a:lnTo>
                  <a:pt x="1600" y="17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9" name="Freeform 54"/>
          <p:cNvSpPr>
            <a:spLocks/>
          </p:cNvSpPr>
          <p:nvPr/>
        </p:nvSpPr>
        <p:spPr bwMode="auto">
          <a:xfrm>
            <a:off x="5821363" y="1697038"/>
            <a:ext cx="731837" cy="527050"/>
          </a:xfrm>
          <a:custGeom>
            <a:avLst/>
            <a:gdLst>
              <a:gd name="T0" fmla="*/ 2147483646 w 1383"/>
              <a:gd name="T1" fmla="*/ 2147483646 h 997"/>
              <a:gd name="T2" fmla="*/ 2147483646 w 1383"/>
              <a:gd name="T3" fmla="*/ 2147483646 h 997"/>
              <a:gd name="T4" fmla="*/ 2147483646 w 1383"/>
              <a:gd name="T5" fmla="*/ 2147483646 h 997"/>
              <a:gd name="T6" fmla="*/ 2147483646 w 1383"/>
              <a:gd name="T7" fmla="*/ 2147483646 h 997"/>
              <a:gd name="T8" fmla="*/ 2147483646 w 1383"/>
              <a:gd name="T9" fmla="*/ 2147483646 h 997"/>
              <a:gd name="T10" fmla="*/ 2147483646 w 1383"/>
              <a:gd name="T11" fmla="*/ 2147483646 h 997"/>
              <a:gd name="T12" fmla="*/ 2147483646 w 1383"/>
              <a:gd name="T13" fmla="*/ 2147483646 h 997"/>
              <a:gd name="T14" fmla="*/ 2147483646 w 1383"/>
              <a:gd name="T15" fmla="*/ 2147483646 h 997"/>
              <a:gd name="T16" fmla="*/ 2147483646 w 1383"/>
              <a:gd name="T17" fmla="*/ 2147483646 h 997"/>
              <a:gd name="T18" fmla="*/ 2147483646 w 1383"/>
              <a:gd name="T19" fmla="*/ 2147483646 h 997"/>
              <a:gd name="T20" fmla="*/ 0 w 1383"/>
              <a:gd name="T21" fmla="*/ 0 h 997"/>
              <a:gd name="T22" fmla="*/ 0 w 1383"/>
              <a:gd name="T23" fmla="*/ 2147483646 h 997"/>
              <a:gd name="T24" fmla="*/ 0 w 1383"/>
              <a:gd name="T25" fmla="*/ 2147483646 h 997"/>
              <a:gd name="T26" fmla="*/ 2147483646 w 1383"/>
              <a:gd name="T27" fmla="*/ 2147483646 h 997"/>
              <a:gd name="T28" fmla="*/ 2147483646 w 1383"/>
              <a:gd name="T29" fmla="*/ 2147483646 h 997"/>
              <a:gd name="T30" fmla="*/ 2147483646 w 1383"/>
              <a:gd name="T31" fmla="*/ 2147483646 h 997"/>
              <a:gd name="T32" fmla="*/ 2147483646 w 1383"/>
              <a:gd name="T33" fmla="*/ 2147483646 h 997"/>
              <a:gd name="T34" fmla="*/ 2147483646 w 1383"/>
              <a:gd name="T35" fmla="*/ 2147483646 h 997"/>
              <a:gd name="T36" fmla="*/ 2147483646 w 1383"/>
              <a:gd name="T37" fmla="*/ 2147483646 h 997"/>
              <a:gd name="T38" fmla="*/ 2147483646 w 1383"/>
              <a:gd name="T39" fmla="*/ 2147483646 h 997"/>
              <a:gd name="T40" fmla="*/ 2147483646 w 1383"/>
              <a:gd name="T41" fmla="*/ 2147483646 h 997"/>
              <a:gd name="T42" fmla="*/ 2147483646 w 1383"/>
              <a:gd name="T43" fmla="*/ 2147483646 h 997"/>
              <a:gd name="T44" fmla="*/ 2147483646 w 1383"/>
              <a:gd name="T45" fmla="*/ 2147483646 h 997"/>
              <a:gd name="T46" fmla="*/ 2147483646 w 1383"/>
              <a:gd name="T47" fmla="*/ 2147483646 h 997"/>
              <a:gd name="T48" fmla="*/ 2147483646 w 1383"/>
              <a:gd name="T49" fmla="*/ 2147483646 h 99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83" h="997">
                <a:moveTo>
                  <a:pt x="1381" y="297"/>
                </a:moveTo>
                <a:lnTo>
                  <a:pt x="1383" y="63"/>
                </a:lnTo>
                <a:lnTo>
                  <a:pt x="1357" y="57"/>
                </a:lnTo>
                <a:lnTo>
                  <a:pt x="1170" y="81"/>
                </a:lnTo>
                <a:lnTo>
                  <a:pt x="1131" y="76"/>
                </a:lnTo>
                <a:lnTo>
                  <a:pt x="744" y="49"/>
                </a:lnTo>
                <a:lnTo>
                  <a:pt x="519" y="262"/>
                </a:lnTo>
                <a:lnTo>
                  <a:pt x="267" y="97"/>
                </a:lnTo>
                <a:lnTo>
                  <a:pt x="100" y="24"/>
                </a:lnTo>
                <a:lnTo>
                  <a:pt x="52" y="18"/>
                </a:lnTo>
                <a:lnTo>
                  <a:pt x="0" y="0"/>
                </a:lnTo>
                <a:lnTo>
                  <a:pt x="0" y="18"/>
                </a:lnTo>
                <a:lnTo>
                  <a:pt x="0" y="123"/>
                </a:lnTo>
                <a:lnTo>
                  <a:pt x="9" y="271"/>
                </a:lnTo>
                <a:lnTo>
                  <a:pt x="9" y="297"/>
                </a:lnTo>
                <a:lnTo>
                  <a:pt x="9" y="997"/>
                </a:lnTo>
                <a:lnTo>
                  <a:pt x="18" y="997"/>
                </a:lnTo>
                <a:lnTo>
                  <a:pt x="310" y="997"/>
                </a:lnTo>
                <a:lnTo>
                  <a:pt x="729" y="997"/>
                </a:lnTo>
                <a:lnTo>
                  <a:pt x="798" y="996"/>
                </a:lnTo>
                <a:lnTo>
                  <a:pt x="939" y="996"/>
                </a:lnTo>
                <a:lnTo>
                  <a:pt x="1357" y="994"/>
                </a:lnTo>
                <a:lnTo>
                  <a:pt x="1383" y="994"/>
                </a:lnTo>
                <a:lnTo>
                  <a:pt x="1381" y="423"/>
                </a:lnTo>
                <a:lnTo>
                  <a:pt x="1381" y="2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" name="Freeform 55"/>
          <p:cNvSpPr>
            <a:spLocks/>
          </p:cNvSpPr>
          <p:nvPr/>
        </p:nvSpPr>
        <p:spPr bwMode="auto">
          <a:xfrm>
            <a:off x="6243638" y="2635250"/>
            <a:ext cx="412750" cy="412750"/>
          </a:xfrm>
          <a:custGeom>
            <a:avLst/>
            <a:gdLst>
              <a:gd name="T0" fmla="*/ 2147483646 w 781"/>
              <a:gd name="T1" fmla="*/ 0 h 780"/>
              <a:gd name="T2" fmla="*/ 2147483646 w 781"/>
              <a:gd name="T3" fmla="*/ 2147483646 h 780"/>
              <a:gd name="T4" fmla="*/ 2147483646 w 781"/>
              <a:gd name="T5" fmla="*/ 2147483646 h 780"/>
              <a:gd name="T6" fmla="*/ 2147483646 w 781"/>
              <a:gd name="T7" fmla="*/ 2147483646 h 780"/>
              <a:gd name="T8" fmla="*/ 2147483646 w 781"/>
              <a:gd name="T9" fmla="*/ 2147483646 h 780"/>
              <a:gd name="T10" fmla="*/ 2147483646 w 781"/>
              <a:gd name="T11" fmla="*/ 2147483646 h 780"/>
              <a:gd name="T12" fmla="*/ 2147483646 w 781"/>
              <a:gd name="T13" fmla="*/ 2147483646 h 780"/>
              <a:gd name="T14" fmla="*/ 2147483646 w 781"/>
              <a:gd name="T15" fmla="*/ 2147483646 h 780"/>
              <a:gd name="T16" fmla="*/ 2147483646 w 781"/>
              <a:gd name="T17" fmla="*/ 2147483646 h 780"/>
              <a:gd name="T18" fmla="*/ 2147483646 w 781"/>
              <a:gd name="T19" fmla="*/ 2147483646 h 780"/>
              <a:gd name="T20" fmla="*/ 2147483646 w 781"/>
              <a:gd name="T21" fmla="*/ 2147483646 h 780"/>
              <a:gd name="T22" fmla="*/ 0 w 781"/>
              <a:gd name="T23" fmla="*/ 2147483646 h 780"/>
              <a:gd name="T24" fmla="*/ 2147483646 w 781"/>
              <a:gd name="T25" fmla="*/ 0 h 780"/>
              <a:gd name="T26" fmla="*/ 2147483646 w 781"/>
              <a:gd name="T27" fmla="*/ 0 h 780"/>
              <a:gd name="T28" fmla="*/ 2147483646 w 781"/>
              <a:gd name="T29" fmla="*/ 0 h 7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81" h="780">
                <a:moveTo>
                  <a:pt x="780" y="0"/>
                </a:moveTo>
                <a:lnTo>
                  <a:pt x="781" y="202"/>
                </a:lnTo>
                <a:lnTo>
                  <a:pt x="780" y="763"/>
                </a:lnTo>
                <a:lnTo>
                  <a:pt x="780" y="778"/>
                </a:lnTo>
                <a:lnTo>
                  <a:pt x="685" y="778"/>
                </a:lnTo>
                <a:lnTo>
                  <a:pt x="442" y="778"/>
                </a:lnTo>
                <a:lnTo>
                  <a:pt x="6" y="780"/>
                </a:lnTo>
                <a:lnTo>
                  <a:pt x="3" y="780"/>
                </a:lnTo>
                <a:lnTo>
                  <a:pt x="1" y="483"/>
                </a:lnTo>
                <a:lnTo>
                  <a:pt x="1" y="390"/>
                </a:lnTo>
                <a:lnTo>
                  <a:pt x="1" y="202"/>
                </a:lnTo>
                <a:lnTo>
                  <a:pt x="0" y="1"/>
                </a:lnTo>
                <a:lnTo>
                  <a:pt x="349" y="0"/>
                </a:lnTo>
                <a:lnTo>
                  <a:pt x="559" y="0"/>
                </a:lnTo>
                <a:lnTo>
                  <a:pt x="780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" name="Freeform 56"/>
          <p:cNvSpPr>
            <a:spLocks/>
          </p:cNvSpPr>
          <p:nvPr/>
        </p:nvSpPr>
        <p:spPr bwMode="auto">
          <a:xfrm>
            <a:off x="6242050" y="2222500"/>
            <a:ext cx="414338" cy="412750"/>
          </a:xfrm>
          <a:custGeom>
            <a:avLst/>
            <a:gdLst>
              <a:gd name="T0" fmla="*/ 2147483646 w 783"/>
              <a:gd name="T1" fmla="*/ 2147483646 h 781"/>
              <a:gd name="T2" fmla="*/ 2147483646 w 783"/>
              <a:gd name="T3" fmla="*/ 2147483646 h 781"/>
              <a:gd name="T4" fmla="*/ 2147483646 w 783"/>
              <a:gd name="T5" fmla="*/ 2147483646 h 781"/>
              <a:gd name="T6" fmla="*/ 2147483646 w 783"/>
              <a:gd name="T7" fmla="*/ 2147483646 h 781"/>
              <a:gd name="T8" fmla="*/ 2147483646 w 783"/>
              <a:gd name="T9" fmla="*/ 0 h 781"/>
              <a:gd name="T10" fmla="*/ 2147483646 w 783"/>
              <a:gd name="T11" fmla="*/ 2147483646 h 781"/>
              <a:gd name="T12" fmla="*/ 2147483646 w 783"/>
              <a:gd name="T13" fmla="*/ 2147483646 h 781"/>
              <a:gd name="T14" fmla="*/ 2147483646 w 783"/>
              <a:gd name="T15" fmla="*/ 2147483646 h 781"/>
              <a:gd name="T16" fmla="*/ 2147483646 w 783"/>
              <a:gd name="T17" fmla="*/ 2147483646 h 781"/>
              <a:gd name="T18" fmla="*/ 2147483646 w 783"/>
              <a:gd name="T19" fmla="*/ 2147483646 h 781"/>
              <a:gd name="T20" fmla="*/ 0 w 783"/>
              <a:gd name="T21" fmla="*/ 2147483646 h 781"/>
              <a:gd name="T22" fmla="*/ 0 w 783"/>
              <a:gd name="T23" fmla="*/ 2147483646 h 781"/>
              <a:gd name="T24" fmla="*/ 2147483646 w 783"/>
              <a:gd name="T25" fmla="*/ 2147483646 h 781"/>
              <a:gd name="T26" fmla="*/ 2147483646 w 783"/>
              <a:gd name="T27" fmla="*/ 2147483646 h 781"/>
              <a:gd name="T28" fmla="*/ 2147483646 w 783"/>
              <a:gd name="T29" fmla="*/ 2147483646 h 781"/>
              <a:gd name="T30" fmla="*/ 2147483646 w 783"/>
              <a:gd name="T31" fmla="*/ 2147483646 h 7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83" h="781">
                <a:moveTo>
                  <a:pt x="782" y="780"/>
                </a:moveTo>
                <a:lnTo>
                  <a:pt x="782" y="703"/>
                </a:lnTo>
                <a:lnTo>
                  <a:pt x="783" y="423"/>
                </a:lnTo>
                <a:lnTo>
                  <a:pt x="783" y="195"/>
                </a:lnTo>
                <a:lnTo>
                  <a:pt x="783" y="0"/>
                </a:lnTo>
                <a:lnTo>
                  <a:pt x="770" y="1"/>
                </a:lnTo>
                <a:lnTo>
                  <a:pt x="587" y="1"/>
                </a:lnTo>
                <a:lnTo>
                  <a:pt x="561" y="1"/>
                </a:lnTo>
                <a:lnTo>
                  <a:pt x="143" y="3"/>
                </a:lnTo>
                <a:lnTo>
                  <a:pt x="2" y="3"/>
                </a:lnTo>
                <a:lnTo>
                  <a:pt x="0" y="423"/>
                </a:lnTo>
                <a:lnTo>
                  <a:pt x="0" y="778"/>
                </a:lnTo>
                <a:lnTo>
                  <a:pt x="2" y="781"/>
                </a:lnTo>
                <a:lnTo>
                  <a:pt x="351" y="780"/>
                </a:lnTo>
                <a:lnTo>
                  <a:pt x="561" y="780"/>
                </a:lnTo>
                <a:lnTo>
                  <a:pt x="782" y="78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" name="Freeform 57"/>
          <p:cNvSpPr>
            <a:spLocks/>
          </p:cNvSpPr>
          <p:nvPr/>
        </p:nvSpPr>
        <p:spPr bwMode="auto">
          <a:xfrm>
            <a:off x="6254750" y="4695825"/>
            <a:ext cx="401638" cy="414338"/>
          </a:xfrm>
          <a:custGeom>
            <a:avLst/>
            <a:gdLst>
              <a:gd name="T0" fmla="*/ 2147483646 w 759"/>
              <a:gd name="T1" fmla="*/ 2147483646 h 782"/>
              <a:gd name="T2" fmla="*/ 2147483646 w 759"/>
              <a:gd name="T3" fmla="*/ 2147483646 h 782"/>
              <a:gd name="T4" fmla="*/ 2147483646 w 759"/>
              <a:gd name="T5" fmla="*/ 2147483646 h 782"/>
              <a:gd name="T6" fmla="*/ 2147483646 w 759"/>
              <a:gd name="T7" fmla="*/ 0 h 782"/>
              <a:gd name="T8" fmla="*/ 2147483646 w 759"/>
              <a:gd name="T9" fmla="*/ 0 h 782"/>
              <a:gd name="T10" fmla="*/ 2147483646 w 759"/>
              <a:gd name="T11" fmla="*/ 0 h 782"/>
              <a:gd name="T12" fmla="*/ 2147483646 w 759"/>
              <a:gd name="T13" fmla="*/ 0 h 782"/>
              <a:gd name="T14" fmla="*/ 2147483646 w 759"/>
              <a:gd name="T15" fmla="*/ 2147483646 h 782"/>
              <a:gd name="T16" fmla="*/ 2147483646 w 759"/>
              <a:gd name="T17" fmla="*/ 2147483646 h 782"/>
              <a:gd name="T18" fmla="*/ 0 w 759"/>
              <a:gd name="T19" fmla="*/ 2147483646 h 782"/>
              <a:gd name="T20" fmla="*/ 2147483646 w 759"/>
              <a:gd name="T21" fmla="*/ 2147483646 h 782"/>
              <a:gd name="T22" fmla="*/ 2147483646 w 759"/>
              <a:gd name="T23" fmla="*/ 2147483646 h 782"/>
              <a:gd name="T24" fmla="*/ 2147483646 w 759"/>
              <a:gd name="T25" fmla="*/ 2147483646 h 7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59" h="782">
                <a:moveTo>
                  <a:pt x="757" y="780"/>
                </a:moveTo>
                <a:lnTo>
                  <a:pt x="757" y="506"/>
                </a:lnTo>
                <a:lnTo>
                  <a:pt x="757" y="225"/>
                </a:lnTo>
                <a:lnTo>
                  <a:pt x="759" y="0"/>
                </a:lnTo>
                <a:lnTo>
                  <a:pt x="538" y="0"/>
                </a:lnTo>
                <a:lnTo>
                  <a:pt x="120" y="0"/>
                </a:lnTo>
                <a:lnTo>
                  <a:pt x="1" y="0"/>
                </a:lnTo>
                <a:lnTo>
                  <a:pt x="1" y="506"/>
                </a:lnTo>
                <a:lnTo>
                  <a:pt x="1" y="683"/>
                </a:lnTo>
                <a:lnTo>
                  <a:pt x="0" y="780"/>
                </a:lnTo>
                <a:lnTo>
                  <a:pt x="328" y="780"/>
                </a:lnTo>
                <a:lnTo>
                  <a:pt x="747" y="782"/>
                </a:lnTo>
                <a:lnTo>
                  <a:pt x="757" y="7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" name="Freeform 58"/>
          <p:cNvSpPr>
            <a:spLocks/>
          </p:cNvSpPr>
          <p:nvPr/>
        </p:nvSpPr>
        <p:spPr bwMode="auto">
          <a:xfrm>
            <a:off x="5454650" y="4283075"/>
            <a:ext cx="395288" cy="412750"/>
          </a:xfrm>
          <a:custGeom>
            <a:avLst/>
            <a:gdLst>
              <a:gd name="T0" fmla="*/ 2147483646 w 747"/>
              <a:gd name="T1" fmla="*/ 2147483646 h 780"/>
              <a:gd name="T2" fmla="*/ 2147483646 w 747"/>
              <a:gd name="T3" fmla="*/ 2147483646 h 780"/>
              <a:gd name="T4" fmla="*/ 2147483646 w 747"/>
              <a:gd name="T5" fmla="*/ 2147483646 h 780"/>
              <a:gd name="T6" fmla="*/ 2147483646 w 747"/>
              <a:gd name="T7" fmla="*/ 2147483646 h 780"/>
              <a:gd name="T8" fmla="*/ 0 w 747"/>
              <a:gd name="T9" fmla="*/ 2147483646 h 780"/>
              <a:gd name="T10" fmla="*/ 0 w 747"/>
              <a:gd name="T11" fmla="*/ 2147483646 h 780"/>
              <a:gd name="T12" fmla="*/ 0 w 747"/>
              <a:gd name="T13" fmla="*/ 2147483646 h 780"/>
              <a:gd name="T14" fmla="*/ 0 w 747"/>
              <a:gd name="T15" fmla="*/ 2147483646 h 780"/>
              <a:gd name="T16" fmla="*/ 0 w 747"/>
              <a:gd name="T17" fmla="*/ 0 h 780"/>
              <a:gd name="T18" fmla="*/ 2147483646 w 747"/>
              <a:gd name="T19" fmla="*/ 0 h 780"/>
              <a:gd name="T20" fmla="*/ 2147483646 w 747"/>
              <a:gd name="T21" fmla="*/ 0 h 780"/>
              <a:gd name="T22" fmla="*/ 2147483646 w 747"/>
              <a:gd name="T23" fmla="*/ 2147483646 h 780"/>
              <a:gd name="T24" fmla="*/ 2147483646 w 747"/>
              <a:gd name="T25" fmla="*/ 2147483646 h 780"/>
              <a:gd name="T26" fmla="*/ 2147483646 w 747"/>
              <a:gd name="T27" fmla="*/ 2147483646 h 780"/>
              <a:gd name="T28" fmla="*/ 2147483646 w 747"/>
              <a:gd name="T29" fmla="*/ 2147483646 h 780"/>
              <a:gd name="T30" fmla="*/ 2147483646 w 747"/>
              <a:gd name="T31" fmla="*/ 2147483646 h 7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47" h="780">
                <a:moveTo>
                  <a:pt x="747" y="726"/>
                </a:moveTo>
                <a:lnTo>
                  <a:pt x="747" y="780"/>
                </a:lnTo>
                <a:lnTo>
                  <a:pt x="375" y="780"/>
                </a:lnTo>
                <a:lnTo>
                  <a:pt x="165" y="780"/>
                </a:lnTo>
                <a:lnTo>
                  <a:pt x="0" y="780"/>
                </a:lnTo>
                <a:lnTo>
                  <a:pt x="0" y="294"/>
                </a:lnTo>
                <a:lnTo>
                  <a:pt x="0" y="197"/>
                </a:lnTo>
                <a:lnTo>
                  <a:pt x="0" y="21"/>
                </a:lnTo>
                <a:lnTo>
                  <a:pt x="0" y="0"/>
                </a:lnTo>
                <a:lnTo>
                  <a:pt x="4" y="0"/>
                </a:lnTo>
                <a:lnTo>
                  <a:pt x="165" y="0"/>
                </a:lnTo>
                <a:lnTo>
                  <a:pt x="585" y="2"/>
                </a:lnTo>
                <a:lnTo>
                  <a:pt x="739" y="2"/>
                </a:lnTo>
                <a:lnTo>
                  <a:pt x="747" y="2"/>
                </a:lnTo>
                <a:lnTo>
                  <a:pt x="747" y="167"/>
                </a:lnTo>
                <a:lnTo>
                  <a:pt x="747" y="72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Freeform 59"/>
          <p:cNvSpPr>
            <a:spLocks/>
          </p:cNvSpPr>
          <p:nvPr/>
        </p:nvSpPr>
        <p:spPr bwMode="auto">
          <a:xfrm>
            <a:off x="5849938" y="4283075"/>
            <a:ext cx="401637" cy="414338"/>
          </a:xfrm>
          <a:custGeom>
            <a:avLst/>
            <a:gdLst>
              <a:gd name="T0" fmla="*/ 2147483646 w 760"/>
              <a:gd name="T1" fmla="*/ 2147483646 h 782"/>
              <a:gd name="T2" fmla="*/ 2147483646 w 760"/>
              <a:gd name="T3" fmla="*/ 2147483646 h 782"/>
              <a:gd name="T4" fmla="*/ 2147483646 w 760"/>
              <a:gd name="T5" fmla="*/ 2147483646 h 782"/>
              <a:gd name="T6" fmla="*/ 2147483646 w 760"/>
              <a:gd name="T7" fmla="*/ 2147483646 h 782"/>
              <a:gd name="T8" fmla="*/ 2147483646 w 760"/>
              <a:gd name="T9" fmla="*/ 2147483646 h 782"/>
              <a:gd name="T10" fmla="*/ 0 w 760"/>
              <a:gd name="T11" fmla="*/ 2147483646 h 782"/>
              <a:gd name="T12" fmla="*/ 0 w 760"/>
              <a:gd name="T13" fmla="*/ 2147483646 h 782"/>
              <a:gd name="T14" fmla="*/ 0 w 760"/>
              <a:gd name="T15" fmla="*/ 2147483646 h 782"/>
              <a:gd name="T16" fmla="*/ 0 w 760"/>
              <a:gd name="T17" fmla="*/ 2147483646 h 782"/>
              <a:gd name="T18" fmla="*/ 2147483646 w 760"/>
              <a:gd name="T19" fmla="*/ 2147483646 h 782"/>
              <a:gd name="T20" fmla="*/ 2147483646 w 760"/>
              <a:gd name="T21" fmla="*/ 2147483646 h 782"/>
              <a:gd name="T22" fmla="*/ 2147483646 w 760"/>
              <a:gd name="T23" fmla="*/ 0 h 782"/>
              <a:gd name="T24" fmla="*/ 2147483646 w 760"/>
              <a:gd name="T25" fmla="*/ 2147483646 h 782"/>
              <a:gd name="T26" fmla="*/ 2147483646 w 760"/>
              <a:gd name="T27" fmla="*/ 2147483646 h 782"/>
              <a:gd name="T28" fmla="*/ 2147483646 w 760"/>
              <a:gd name="T29" fmla="*/ 2147483646 h 78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60" h="782">
                <a:moveTo>
                  <a:pt x="760" y="726"/>
                </a:moveTo>
                <a:lnTo>
                  <a:pt x="760" y="780"/>
                </a:lnTo>
                <a:lnTo>
                  <a:pt x="465" y="780"/>
                </a:lnTo>
                <a:lnTo>
                  <a:pt x="256" y="782"/>
                </a:lnTo>
                <a:lnTo>
                  <a:pt x="7" y="780"/>
                </a:lnTo>
                <a:lnTo>
                  <a:pt x="0" y="780"/>
                </a:lnTo>
                <a:lnTo>
                  <a:pt x="0" y="726"/>
                </a:lnTo>
                <a:lnTo>
                  <a:pt x="0" y="167"/>
                </a:lnTo>
                <a:lnTo>
                  <a:pt x="0" y="2"/>
                </a:lnTo>
                <a:lnTo>
                  <a:pt x="46" y="2"/>
                </a:lnTo>
                <a:lnTo>
                  <a:pt x="675" y="2"/>
                </a:lnTo>
                <a:lnTo>
                  <a:pt x="757" y="0"/>
                </a:lnTo>
                <a:lnTo>
                  <a:pt x="760" y="2"/>
                </a:lnTo>
                <a:lnTo>
                  <a:pt x="760" y="167"/>
                </a:lnTo>
                <a:lnTo>
                  <a:pt x="760" y="72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" name="Freeform 60"/>
          <p:cNvSpPr>
            <a:spLocks/>
          </p:cNvSpPr>
          <p:nvPr/>
        </p:nvSpPr>
        <p:spPr bwMode="auto">
          <a:xfrm>
            <a:off x="6251575" y="4283075"/>
            <a:ext cx="404813" cy="412750"/>
          </a:xfrm>
          <a:custGeom>
            <a:avLst/>
            <a:gdLst>
              <a:gd name="T0" fmla="*/ 2147483646 w 764"/>
              <a:gd name="T1" fmla="*/ 2147483646 h 780"/>
              <a:gd name="T2" fmla="*/ 2147483646 w 764"/>
              <a:gd name="T3" fmla="*/ 2147483646 h 780"/>
              <a:gd name="T4" fmla="*/ 2147483646 w 764"/>
              <a:gd name="T5" fmla="*/ 2147483646 h 780"/>
              <a:gd name="T6" fmla="*/ 2147483646 w 764"/>
              <a:gd name="T7" fmla="*/ 2147483646 h 780"/>
              <a:gd name="T8" fmla="*/ 2147483646 w 764"/>
              <a:gd name="T9" fmla="*/ 2147483646 h 780"/>
              <a:gd name="T10" fmla="*/ 0 w 764"/>
              <a:gd name="T11" fmla="*/ 2147483646 h 780"/>
              <a:gd name="T12" fmla="*/ 0 w 764"/>
              <a:gd name="T13" fmla="*/ 2147483646 h 780"/>
              <a:gd name="T14" fmla="*/ 0 w 764"/>
              <a:gd name="T15" fmla="*/ 2147483646 h 780"/>
              <a:gd name="T16" fmla="*/ 0 w 764"/>
              <a:gd name="T17" fmla="*/ 2147483646 h 780"/>
              <a:gd name="T18" fmla="*/ 2147483646 w 764"/>
              <a:gd name="T19" fmla="*/ 0 h 780"/>
              <a:gd name="T20" fmla="*/ 2147483646 w 764"/>
              <a:gd name="T21" fmla="*/ 0 h 780"/>
              <a:gd name="T22" fmla="*/ 2147483646 w 764"/>
              <a:gd name="T23" fmla="*/ 2147483646 h 780"/>
              <a:gd name="T24" fmla="*/ 2147483646 w 764"/>
              <a:gd name="T25" fmla="*/ 2147483646 h 780"/>
              <a:gd name="T26" fmla="*/ 2147483646 w 764"/>
              <a:gd name="T27" fmla="*/ 2147483646 h 7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64" h="780">
                <a:moveTo>
                  <a:pt x="764" y="230"/>
                </a:moveTo>
                <a:lnTo>
                  <a:pt x="764" y="780"/>
                </a:lnTo>
                <a:lnTo>
                  <a:pt x="543" y="780"/>
                </a:lnTo>
                <a:lnTo>
                  <a:pt x="125" y="780"/>
                </a:lnTo>
                <a:lnTo>
                  <a:pt x="6" y="780"/>
                </a:lnTo>
                <a:lnTo>
                  <a:pt x="0" y="780"/>
                </a:lnTo>
                <a:lnTo>
                  <a:pt x="0" y="726"/>
                </a:lnTo>
                <a:lnTo>
                  <a:pt x="0" y="167"/>
                </a:lnTo>
                <a:lnTo>
                  <a:pt x="0" y="2"/>
                </a:lnTo>
                <a:lnTo>
                  <a:pt x="125" y="0"/>
                </a:lnTo>
                <a:lnTo>
                  <a:pt x="333" y="0"/>
                </a:lnTo>
                <a:lnTo>
                  <a:pt x="764" y="2"/>
                </a:lnTo>
                <a:lnTo>
                  <a:pt x="764" y="167"/>
                </a:lnTo>
                <a:lnTo>
                  <a:pt x="764" y="23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" name="Freeform 61"/>
          <p:cNvSpPr>
            <a:spLocks/>
          </p:cNvSpPr>
          <p:nvPr/>
        </p:nvSpPr>
        <p:spPr bwMode="auto">
          <a:xfrm>
            <a:off x="5853113" y="4695825"/>
            <a:ext cx="401637" cy="412750"/>
          </a:xfrm>
          <a:custGeom>
            <a:avLst/>
            <a:gdLst>
              <a:gd name="T0" fmla="*/ 2147483646 w 759"/>
              <a:gd name="T1" fmla="*/ 2147483646 h 780"/>
              <a:gd name="T2" fmla="*/ 2147483646 w 759"/>
              <a:gd name="T3" fmla="*/ 2147483646 h 780"/>
              <a:gd name="T4" fmla="*/ 2147483646 w 759"/>
              <a:gd name="T5" fmla="*/ 2147483646 h 780"/>
              <a:gd name="T6" fmla="*/ 2147483646 w 759"/>
              <a:gd name="T7" fmla="*/ 2147483646 h 780"/>
              <a:gd name="T8" fmla="*/ 2147483646 w 759"/>
              <a:gd name="T9" fmla="*/ 2147483646 h 780"/>
              <a:gd name="T10" fmla="*/ 2147483646 w 759"/>
              <a:gd name="T11" fmla="*/ 2147483646 h 780"/>
              <a:gd name="T12" fmla="*/ 0 w 759"/>
              <a:gd name="T13" fmla="*/ 2147483646 h 780"/>
              <a:gd name="T14" fmla="*/ 0 w 759"/>
              <a:gd name="T15" fmla="*/ 2147483646 h 780"/>
              <a:gd name="T16" fmla="*/ 0 w 759"/>
              <a:gd name="T17" fmla="*/ 2147483646 h 780"/>
              <a:gd name="T18" fmla="*/ 0 w 759"/>
              <a:gd name="T19" fmla="*/ 0 h 780"/>
              <a:gd name="T20" fmla="*/ 2147483646 w 759"/>
              <a:gd name="T21" fmla="*/ 2147483646 h 780"/>
              <a:gd name="T22" fmla="*/ 2147483646 w 759"/>
              <a:gd name="T23" fmla="*/ 0 h 780"/>
              <a:gd name="T24" fmla="*/ 2147483646 w 759"/>
              <a:gd name="T25" fmla="*/ 0 h 780"/>
              <a:gd name="T26" fmla="*/ 2147483646 w 759"/>
              <a:gd name="T27" fmla="*/ 0 h 780"/>
              <a:gd name="T28" fmla="*/ 2147483646 w 759"/>
              <a:gd name="T29" fmla="*/ 2147483646 h 780"/>
              <a:gd name="T30" fmla="*/ 2147483646 w 759"/>
              <a:gd name="T31" fmla="*/ 2147483646 h 7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59" h="780">
                <a:moveTo>
                  <a:pt x="759" y="683"/>
                </a:moveTo>
                <a:lnTo>
                  <a:pt x="758" y="780"/>
                </a:lnTo>
                <a:lnTo>
                  <a:pt x="668" y="780"/>
                </a:lnTo>
                <a:lnTo>
                  <a:pt x="573" y="780"/>
                </a:lnTo>
                <a:lnTo>
                  <a:pt x="458" y="780"/>
                </a:lnTo>
                <a:lnTo>
                  <a:pt x="249" y="780"/>
                </a:lnTo>
                <a:lnTo>
                  <a:pt x="0" y="780"/>
                </a:lnTo>
                <a:lnTo>
                  <a:pt x="0" y="506"/>
                </a:lnTo>
                <a:lnTo>
                  <a:pt x="0" y="225"/>
                </a:lnTo>
                <a:lnTo>
                  <a:pt x="0" y="0"/>
                </a:lnTo>
                <a:lnTo>
                  <a:pt x="249" y="2"/>
                </a:lnTo>
                <a:lnTo>
                  <a:pt x="458" y="0"/>
                </a:lnTo>
                <a:lnTo>
                  <a:pt x="753" y="0"/>
                </a:lnTo>
                <a:lnTo>
                  <a:pt x="759" y="0"/>
                </a:lnTo>
                <a:lnTo>
                  <a:pt x="759" y="506"/>
                </a:lnTo>
                <a:lnTo>
                  <a:pt x="759" y="6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" name="Freeform 62"/>
          <p:cNvSpPr>
            <a:spLocks/>
          </p:cNvSpPr>
          <p:nvPr/>
        </p:nvSpPr>
        <p:spPr bwMode="auto">
          <a:xfrm>
            <a:off x="5451475" y="4695825"/>
            <a:ext cx="401638" cy="412750"/>
          </a:xfrm>
          <a:custGeom>
            <a:avLst/>
            <a:gdLst>
              <a:gd name="T0" fmla="*/ 2147483646 w 759"/>
              <a:gd name="T1" fmla="*/ 2147483646 h 780"/>
              <a:gd name="T2" fmla="*/ 2147483646 w 759"/>
              <a:gd name="T3" fmla="*/ 2147483646 h 780"/>
              <a:gd name="T4" fmla="*/ 2147483646 w 759"/>
              <a:gd name="T5" fmla="*/ 2147483646 h 780"/>
              <a:gd name="T6" fmla="*/ 2147483646 w 759"/>
              <a:gd name="T7" fmla="*/ 2147483646 h 780"/>
              <a:gd name="T8" fmla="*/ 2147483646 w 759"/>
              <a:gd name="T9" fmla="*/ 2147483646 h 780"/>
              <a:gd name="T10" fmla="*/ 2147483646 w 759"/>
              <a:gd name="T11" fmla="*/ 2147483646 h 780"/>
              <a:gd name="T12" fmla="*/ 2147483646 w 759"/>
              <a:gd name="T13" fmla="*/ 2147483646 h 780"/>
              <a:gd name="T14" fmla="*/ 0 w 759"/>
              <a:gd name="T15" fmla="*/ 2147483646 h 780"/>
              <a:gd name="T16" fmla="*/ 2147483646 w 759"/>
              <a:gd name="T17" fmla="*/ 2147483646 h 780"/>
              <a:gd name="T18" fmla="*/ 0 w 759"/>
              <a:gd name="T19" fmla="*/ 0 h 780"/>
              <a:gd name="T20" fmla="*/ 2147483646 w 759"/>
              <a:gd name="T21" fmla="*/ 0 h 780"/>
              <a:gd name="T22" fmla="*/ 2147483646 w 759"/>
              <a:gd name="T23" fmla="*/ 0 h 780"/>
              <a:gd name="T24" fmla="*/ 2147483646 w 759"/>
              <a:gd name="T25" fmla="*/ 0 h 780"/>
              <a:gd name="T26" fmla="*/ 2147483646 w 759"/>
              <a:gd name="T27" fmla="*/ 0 h 780"/>
              <a:gd name="T28" fmla="*/ 2147483646 w 759"/>
              <a:gd name="T29" fmla="*/ 0 h 780"/>
              <a:gd name="T30" fmla="*/ 2147483646 w 759"/>
              <a:gd name="T31" fmla="*/ 2147483646 h 780"/>
              <a:gd name="T32" fmla="*/ 2147483646 w 759"/>
              <a:gd name="T33" fmla="*/ 2147483646 h 7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59" h="780">
                <a:moveTo>
                  <a:pt x="759" y="506"/>
                </a:moveTo>
                <a:lnTo>
                  <a:pt x="759" y="780"/>
                </a:lnTo>
                <a:lnTo>
                  <a:pt x="590" y="780"/>
                </a:lnTo>
                <a:lnTo>
                  <a:pt x="380" y="780"/>
                </a:lnTo>
                <a:lnTo>
                  <a:pt x="374" y="780"/>
                </a:lnTo>
                <a:lnTo>
                  <a:pt x="170" y="780"/>
                </a:lnTo>
                <a:lnTo>
                  <a:pt x="2" y="780"/>
                </a:lnTo>
                <a:lnTo>
                  <a:pt x="0" y="552"/>
                </a:lnTo>
                <a:lnTo>
                  <a:pt x="2" y="506"/>
                </a:lnTo>
                <a:lnTo>
                  <a:pt x="0" y="0"/>
                </a:lnTo>
                <a:lnTo>
                  <a:pt x="5" y="0"/>
                </a:lnTo>
                <a:lnTo>
                  <a:pt x="170" y="0"/>
                </a:lnTo>
                <a:lnTo>
                  <a:pt x="380" y="0"/>
                </a:lnTo>
                <a:lnTo>
                  <a:pt x="752" y="0"/>
                </a:lnTo>
                <a:lnTo>
                  <a:pt x="759" y="0"/>
                </a:lnTo>
                <a:lnTo>
                  <a:pt x="759" y="225"/>
                </a:lnTo>
                <a:lnTo>
                  <a:pt x="759" y="50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" name="Freeform 63"/>
          <p:cNvSpPr>
            <a:spLocks/>
          </p:cNvSpPr>
          <p:nvPr/>
        </p:nvSpPr>
        <p:spPr bwMode="auto">
          <a:xfrm>
            <a:off x="5429250" y="3048000"/>
            <a:ext cx="409575" cy="412750"/>
          </a:xfrm>
          <a:custGeom>
            <a:avLst/>
            <a:gdLst>
              <a:gd name="T0" fmla="*/ 2147483646 w 773"/>
              <a:gd name="T1" fmla="*/ 2147483646 h 779"/>
              <a:gd name="T2" fmla="*/ 2147483646 w 773"/>
              <a:gd name="T3" fmla="*/ 2147483646 h 779"/>
              <a:gd name="T4" fmla="*/ 2147483646 w 773"/>
              <a:gd name="T5" fmla="*/ 2147483646 h 779"/>
              <a:gd name="T6" fmla="*/ 2147483646 w 773"/>
              <a:gd name="T7" fmla="*/ 2147483646 h 779"/>
              <a:gd name="T8" fmla="*/ 2147483646 w 773"/>
              <a:gd name="T9" fmla="*/ 2147483646 h 779"/>
              <a:gd name="T10" fmla="*/ 2147483646 w 773"/>
              <a:gd name="T11" fmla="*/ 2147483646 h 779"/>
              <a:gd name="T12" fmla="*/ 2147483646 w 773"/>
              <a:gd name="T13" fmla="*/ 2147483646 h 779"/>
              <a:gd name="T14" fmla="*/ 2147483646 w 773"/>
              <a:gd name="T15" fmla="*/ 2147483646 h 779"/>
              <a:gd name="T16" fmla="*/ 2147483646 w 773"/>
              <a:gd name="T17" fmla="*/ 2147483646 h 779"/>
              <a:gd name="T18" fmla="*/ 0 w 773"/>
              <a:gd name="T19" fmla="*/ 2147483646 h 779"/>
              <a:gd name="T20" fmla="*/ 0 w 773"/>
              <a:gd name="T21" fmla="*/ 2147483646 h 779"/>
              <a:gd name="T22" fmla="*/ 2147483646 w 773"/>
              <a:gd name="T23" fmla="*/ 2147483646 h 779"/>
              <a:gd name="T24" fmla="*/ 2147483646 w 773"/>
              <a:gd name="T25" fmla="*/ 2147483646 h 779"/>
              <a:gd name="T26" fmla="*/ 2147483646 w 773"/>
              <a:gd name="T27" fmla="*/ 0 h 779"/>
              <a:gd name="T28" fmla="*/ 2147483646 w 773"/>
              <a:gd name="T29" fmla="*/ 0 h 779"/>
              <a:gd name="T30" fmla="*/ 2147483646 w 773"/>
              <a:gd name="T31" fmla="*/ 2147483646 h 7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3" h="779">
                <a:moveTo>
                  <a:pt x="773" y="261"/>
                </a:moveTo>
                <a:lnTo>
                  <a:pt x="771" y="584"/>
                </a:lnTo>
                <a:lnTo>
                  <a:pt x="771" y="779"/>
                </a:lnTo>
                <a:lnTo>
                  <a:pt x="632" y="779"/>
                </a:lnTo>
                <a:lnTo>
                  <a:pt x="422" y="779"/>
                </a:lnTo>
                <a:lnTo>
                  <a:pt x="14" y="779"/>
                </a:lnTo>
                <a:lnTo>
                  <a:pt x="3" y="779"/>
                </a:lnTo>
                <a:lnTo>
                  <a:pt x="2" y="779"/>
                </a:lnTo>
                <a:lnTo>
                  <a:pt x="3" y="542"/>
                </a:lnTo>
                <a:lnTo>
                  <a:pt x="0" y="144"/>
                </a:lnTo>
                <a:lnTo>
                  <a:pt x="0" y="3"/>
                </a:lnTo>
                <a:lnTo>
                  <a:pt x="306" y="3"/>
                </a:lnTo>
                <a:lnTo>
                  <a:pt x="422" y="3"/>
                </a:lnTo>
                <a:lnTo>
                  <a:pt x="765" y="0"/>
                </a:lnTo>
                <a:lnTo>
                  <a:pt x="773" y="0"/>
                </a:lnTo>
                <a:lnTo>
                  <a:pt x="773" y="2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" name="Freeform 64"/>
          <p:cNvSpPr>
            <a:spLocks/>
          </p:cNvSpPr>
          <p:nvPr/>
        </p:nvSpPr>
        <p:spPr bwMode="auto">
          <a:xfrm>
            <a:off x="5456238" y="3871913"/>
            <a:ext cx="388937" cy="412750"/>
          </a:xfrm>
          <a:custGeom>
            <a:avLst/>
            <a:gdLst>
              <a:gd name="T0" fmla="*/ 2147483646 w 735"/>
              <a:gd name="T1" fmla="*/ 2147483646 h 780"/>
              <a:gd name="T2" fmla="*/ 2147483646 w 735"/>
              <a:gd name="T3" fmla="*/ 2147483646 h 780"/>
              <a:gd name="T4" fmla="*/ 2147483646 w 735"/>
              <a:gd name="T5" fmla="*/ 2147483646 h 780"/>
              <a:gd name="T6" fmla="*/ 2147483646 w 735"/>
              <a:gd name="T7" fmla="*/ 2147483646 h 780"/>
              <a:gd name="T8" fmla="*/ 0 w 735"/>
              <a:gd name="T9" fmla="*/ 2147483646 h 780"/>
              <a:gd name="T10" fmla="*/ 0 w 735"/>
              <a:gd name="T11" fmla="*/ 2147483646 h 780"/>
              <a:gd name="T12" fmla="*/ 0 w 735"/>
              <a:gd name="T13" fmla="*/ 2147483646 h 780"/>
              <a:gd name="T14" fmla="*/ 0 w 735"/>
              <a:gd name="T15" fmla="*/ 0 h 780"/>
              <a:gd name="T16" fmla="*/ 2147483646 w 735"/>
              <a:gd name="T17" fmla="*/ 0 h 780"/>
              <a:gd name="T18" fmla="*/ 2147483646 w 735"/>
              <a:gd name="T19" fmla="*/ 2147483646 h 780"/>
              <a:gd name="T20" fmla="*/ 2147483646 w 735"/>
              <a:gd name="T21" fmla="*/ 2147483646 h 780"/>
              <a:gd name="T22" fmla="*/ 2147483646 w 735"/>
              <a:gd name="T23" fmla="*/ 2147483646 h 780"/>
              <a:gd name="T24" fmla="*/ 2147483646 w 735"/>
              <a:gd name="T25" fmla="*/ 2147483646 h 780"/>
              <a:gd name="T26" fmla="*/ 2147483646 w 735"/>
              <a:gd name="T27" fmla="*/ 2147483646 h 780"/>
              <a:gd name="T28" fmla="*/ 2147483646 w 735"/>
              <a:gd name="T29" fmla="*/ 2147483646 h 7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35" h="780">
                <a:moveTo>
                  <a:pt x="735" y="664"/>
                </a:moveTo>
                <a:lnTo>
                  <a:pt x="735" y="780"/>
                </a:lnTo>
                <a:lnTo>
                  <a:pt x="581" y="780"/>
                </a:lnTo>
                <a:lnTo>
                  <a:pt x="161" y="778"/>
                </a:lnTo>
                <a:lnTo>
                  <a:pt x="0" y="778"/>
                </a:lnTo>
                <a:lnTo>
                  <a:pt x="0" y="384"/>
                </a:lnTo>
                <a:lnTo>
                  <a:pt x="0" y="105"/>
                </a:lnTo>
                <a:lnTo>
                  <a:pt x="0" y="0"/>
                </a:lnTo>
                <a:lnTo>
                  <a:pt x="371" y="0"/>
                </a:lnTo>
                <a:lnTo>
                  <a:pt x="581" y="1"/>
                </a:lnTo>
                <a:lnTo>
                  <a:pt x="728" y="1"/>
                </a:lnTo>
                <a:lnTo>
                  <a:pt x="735" y="105"/>
                </a:lnTo>
                <a:lnTo>
                  <a:pt x="735" y="384"/>
                </a:lnTo>
                <a:lnTo>
                  <a:pt x="735" y="390"/>
                </a:lnTo>
                <a:lnTo>
                  <a:pt x="735" y="66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0" name="Freeform 65"/>
          <p:cNvSpPr>
            <a:spLocks/>
          </p:cNvSpPr>
          <p:nvPr/>
        </p:nvSpPr>
        <p:spPr bwMode="auto">
          <a:xfrm>
            <a:off x="5845175" y="3721100"/>
            <a:ext cx="404813" cy="563563"/>
          </a:xfrm>
          <a:custGeom>
            <a:avLst/>
            <a:gdLst>
              <a:gd name="T0" fmla="*/ 2147483646 w 765"/>
              <a:gd name="T1" fmla="*/ 2147483646 h 1064"/>
              <a:gd name="T2" fmla="*/ 2147483646 w 765"/>
              <a:gd name="T3" fmla="*/ 2147483646 h 1064"/>
              <a:gd name="T4" fmla="*/ 2147483646 w 765"/>
              <a:gd name="T5" fmla="*/ 2147483646 h 1064"/>
              <a:gd name="T6" fmla="*/ 2147483646 w 765"/>
              <a:gd name="T7" fmla="*/ 2147483646 h 1064"/>
              <a:gd name="T8" fmla="*/ 2147483646 w 765"/>
              <a:gd name="T9" fmla="*/ 2147483646 h 1064"/>
              <a:gd name="T10" fmla="*/ 2147483646 w 765"/>
              <a:gd name="T11" fmla="*/ 2147483646 h 1064"/>
              <a:gd name="T12" fmla="*/ 2147483646 w 765"/>
              <a:gd name="T13" fmla="*/ 0 h 1064"/>
              <a:gd name="T14" fmla="*/ 2147483646 w 765"/>
              <a:gd name="T15" fmla="*/ 2147483646 h 1064"/>
              <a:gd name="T16" fmla="*/ 2147483646 w 765"/>
              <a:gd name="T17" fmla="*/ 2147483646 h 1064"/>
              <a:gd name="T18" fmla="*/ 2147483646 w 765"/>
              <a:gd name="T19" fmla="*/ 2147483646 h 1064"/>
              <a:gd name="T20" fmla="*/ 2147483646 w 765"/>
              <a:gd name="T21" fmla="*/ 2147483646 h 1064"/>
              <a:gd name="T22" fmla="*/ 2147483646 w 765"/>
              <a:gd name="T23" fmla="*/ 2147483646 h 1064"/>
              <a:gd name="T24" fmla="*/ 2147483646 w 765"/>
              <a:gd name="T25" fmla="*/ 2147483646 h 1064"/>
              <a:gd name="T26" fmla="*/ 2147483646 w 765"/>
              <a:gd name="T27" fmla="*/ 2147483646 h 1064"/>
              <a:gd name="T28" fmla="*/ 2147483646 w 765"/>
              <a:gd name="T29" fmla="*/ 2147483646 h 1064"/>
              <a:gd name="T30" fmla="*/ 2147483646 w 765"/>
              <a:gd name="T31" fmla="*/ 2147483646 h 1064"/>
              <a:gd name="T32" fmla="*/ 2147483646 w 765"/>
              <a:gd name="T33" fmla="*/ 2147483646 h 1064"/>
              <a:gd name="T34" fmla="*/ 0 w 765"/>
              <a:gd name="T35" fmla="*/ 2147483646 h 1064"/>
              <a:gd name="T36" fmla="*/ 0 w 765"/>
              <a:gd name="T37" fmla="*/ 2147483646 h 1064"/>
              <a:gd name="T38" fmla="*/ 0 w 765"/>
              <a:gd name="T39" fmla="*/ 2147483646 h 1064"/>
              <a:gd name="T40" fmla="*/ 2147483646 w 765"/>
              <a:gd name="T41" fmla="*/ 2147483646 h 1064"/>
              <a:gd name="T42" fmla="*/ 2147483646 w 765"/>
              <a:gd name="T43" fmla="*/ 2147483646 h 1064"/>
              <a:gd name="T44" fmla="*/ 2147483646 w 765"/>
              <a:gd name="T45" fmla="*/ 2147483646 h 1064"/>
              <a:gd name="T46" fmla="*/ 2147483646 w 765"/>
              <a:gd name="T47" fmla="*/ 2147483646 h 106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65" h="1064">
                <a:moveTo>
                  <a:pt x="765" y="1062"/>
                </a:moveTo>
                <a:lnTo>
                  <a:pt x="765" y="948"/>
                </a:lnTo>
                <a:lnTo>
                  <a:pt x="765" y="389"/>
                </a:lnTo>
                <a:lnTo>
                  <a:pt x="765" y="284"/>
                </a:lnTo>
                <a:lnTo>
                  <a:pt x="762" y="284"/>
                </a:lnTo>
                <a:lnTo>
                  <a:pt x="762" y="108"/>
                </a:lnTo>
                <a:lnTo>
                  <a:pt x="761" y="0"/>
                </a:lnTo>
                <a:lnTo>
                  <a:pt x="687" y="108"/>
                </a:lnTo>
                <a:lnTo>
                  <a:pt x="654" y="138"/>
                </a:lnTo>
                <a:lnTo>
                  <a:pt x="618" y="156"/>
                </a:lnTo>
                <a:lnTo>
                  <a:pt x="588" y="164"/>
                </a:lnTo>
                <a:lnTo>
                  <a:pt x="590" y="167"/>
                </a:lnTo>
                <a:lnTo>
                  <a:pt x="560" y="186"/>
                </a:lnTo>
                <a:lnTo>
                  <a:pt x="516" y="198"/>
                </a:lnTo>
                <a:lnTo>
                  <a:pt x="510" y="188"/>
                </a:lnTo>
                <a:lnTo>
                  <a:pt x="491" y="201"/>
                </a:lnTo>
                <a:lnTo>
                  <a:pt x="252" y="404"/>
                </a:lnTo>
                <a:lnTo>
                  <a:pt x="0" y="674"/>
                </a:lnTo>
                <a:lnTo>
                  <a:pt x="0" y="948"/>
                </a:lnTo>
                <a:lnTo>
                  <a:pt x="0" y="1064"/>
                </a:lnTo>
                <a:lnTo>
                  <a:pt x="8" y="1064"/>
                </a:lnTo>
                <a:lnTo>
                  <a:pt x="54" y="1064"/>
                </a:lnTo>
                <a:lnTo>
                  <a:pt x="683" y="1064"/>
                </a:lnTo>
                <a:lnTo>
                  <a:pt x="765" y="106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66"/>
          <p:cNvSpPr>
            <a:spLocks/>
          </p:cNvSpPr>
          <p:nvPr/>
        </p:nvSpPr>
        <p:spPr bwMode="auto">
          <a:xfrm>
            <a:off x="5432425" y="3460750"/>
            <a:ext cx="409575" cy="411163"/>
          </a:xfrm>
          <a:custGeom>
            <a:avLst/>
            <a:gdLst>
              <a:gd name="T0" fmla="*/ 2147483646 w 774"/>
              <a:gd name="T1" fmla="*/ 2147483646 h 778"/>
              <a:gd name="T2" fmla="*/ 2147483646 w 774"/>
              <a:gd name="T3" fmla="*/ 2147483646 h 778"/>
              <a:gd name="T4" fmla="*/ 2147483646 w 774"/>
              <a:gd name="T5" fmla="*/ 2147483646 h 778"/>
              <a:gd name="T6" fmla="*/ 2147483646 w 774"/>
              <a:gd name="T7" fmla="*/ 0 h 778"/>
              <a:gd name="T8" fmla="*/ 2147483646 w 774"/>
              <a:gd name="T9" fmla="*/ 0 h 778"/>
              <a:gd name="T10" fmla="*/ 2147483646 w 774"/>
              <a:gd name="T11" fmla="*/ 0 h 778"/>
              <a:gd name="T12" fmla="*/ 2147483646 w 774"/>
              <a:gd name="T13" fmla="*/ 0 h 778"/>
              <a:gd name="T14" fmla="*/ 2147483646 w 774"/>
              <a:gd name="T15" fmla="*/ 0 h 778"/>
              <a:gd name="T16" fmla="*/ 0 w 774"/>
              <a:gd name="T17" fmla="*/ 2147483646 h 778"/>
              <a:gd name="T18" fmla="*/ 2147483646 w 774"/>
              <a:gd name="T19" fmla="*/ 2147483646 h 778"/>
              <a:gd name="T20" fmla="*/ 0 w 774"/>
              <a:gd name="T21" fmla="*/ 2147483646 h 778"/>
              <a:gd name="T22" fmla="*/ 2147483646 w 774"/>
              <a:gd name="T23" fmla="*/ 2147483646 h 778"/>
              <a:gd name="T24" fmla="*/ 2147483646 w 774"/>
              <a:gd name="T25" fmla="*/ 2147483646 h 778"/>
              <a:gd name="T26" fmla="*/ 2147483646 w 774"/>
              <a:gd name="T27" fmla="*/ 2147483646 h 778"/>
              <a:gd name="T28" fmla="*/ 2147483646 w 774"/>
              <a:gd name="T29" fmla="*/ 2147483646 h 77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74" h="778">
                <a:moveTo>
                  <a:pt x="773" y="778"/>
                </a:moveTo>
                <a:lnTo>
                  <a:pt x="774" y="601"/>
                </a:lnTo>
                <a:lnTo>
                  <a:pt x="773" y="322"/>
                </a:lnTo>
                <a:lnTo>
                  <a:pt x="774" y="0"/>
                </a:lnTo>
                <a:lnTo>
                  <a:pt x="765" y="0"/>
                </a:lnTo>
                <a:lnTo>
                  <a:pt x="626" y="0"/>
                </a:lnTo>
                <a:lnTo>
                  <a:pt x="416" y="0"/>
                </a:lnTo>
                <a:lnTo>
                  <a:pt x="8" y="0"/>
                </a:lnTo>
                <a:lnTo>
                  <a:pt x="0" y="580"/>
                </a:lnTo>
                <a:lnTo>
                  <a:pt x="3" y="601"/>
                </a:lnTo>
                <a:lnTo>
                  <a:pt x="0" y="777"/>
                </a:lnTo>
                <a:lnTo>
                  <a:pt x="45" y="777"/>
                </a:lnTo>
                <a:lnTo>
                  <a:pt x="416" y="777"/>
                </a:lnTo>
                <a:lnTo>
                  <a:pt x="626" y="778"/>
                </a:lnTo>
                <a:lnTo>
                  <a:pt x="773" y="77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" name="Freeform 67"/>
          <p:cNvSpPr>
            <a:spLocks/>
          </p:cNvSpPr>
          <p:nvPr/>
        </p:nvSpPr>
        <p:spPr bwMode="auto">
          <a:xfrm>
            <a:off x="5842000" y="3459163"/>
            <a:ext cx="611188" cy="619125"/>
          </a:xfrm>
          <a:custGeom>
            <a:avLst/>
            <a:gdLst>
              <a:gd name="T0" fmla="*/ 2147483646 w 1155"/>
              <a:gd name="T1" fmla="*/ 0 h 1170"/>
              <a:gd name="T2" fmla="*/ 2147483646 w 1155"/>
              <a:gd name="T3" fmla="*/ 0 h 1170"/>
              <a:gd name="T4" fmla="*/ 2147483646 w 1155"/>
              <a:gd name="T5" fmla="*/ 2147483646 h 1170"/>
              <a:gd name="T6" fmla="*/ 2147483646 w 1155"/>
              <a:gd name="T7" fmla="*/ 2147483646 h 1170"/>
              <a:gd name="T8" fmla="*/ 2147483646 w 1155"/>
              <a:gd name="T9" fmla="*/ 2147483646 h 1170"/>
              <a:gd name="T10" fmla="*/ 2147483646 w 1155"/>
              <a:gd name="T11" fmla="*/ 2147483646 h 1170"/>
              <a:gd name="T12" fmla="*/ 2147483646 w 1155"/>
              <a:gd name="T13" fmla="*/ 2147483646 h 1170"/>
              <a:gd name="T14" fmla="*/ 2147483646 w 1155"/>
              <a:gd name="T15" fmla="*/ 2147483646 h 1170"/>
              <a:gd name="T16" fmla="*/ 2147483646 w 1155"/>
              <a:gd name="T17" fmla="*/ 2147483646 h 1170"/>
              <a:gd name="T18" fmla="*/ 2147483646 w 1155"/>
              <a:gd name="T19" fmla="*/ 2147483646 h 1170"/>
              <a:gd name="T20" fmla="*/ 2147483646 w 1155"/>
              <a:gd name="T21" fmla="*/ 2147483646 h 1170"/>
              <a:gd name="T22" fmla="*/ 2147483646 w 1155"/>
              <a:gd name="T23" fmla="*/ 2147483646 h 1170"/>
              <a:gd name="T24" fmla="*/ 2147483646 w 1155"/>
              <a:gd name="T25" fmla="*/ 2147483646 h 1170"/>
              <a:gd name="T26" fmla="*/ 2147483646 w 1155"/>
              <a:gd name="T27" fmla="*/ 2147483646 h 1170"/>
              <a:gd name="T28" fmla="*/ 2147483646 w 1155"/>
              <a:gd name="T29" fmla="*/ 2147483646 h 1170"/>
              <a:gd name="T30" fmla="*/ 2147483646 w 1155"/>
              <a:gd name="T31" fmla="*/ 2147483646 h 1170"/>
              <a:gd name="T32" fmla="*/ 2147483646 w 1155"/>
              <a:gd name="T33" fmla="*/ 2147483646 h 1170"/>
              <a:gd name="T34" fmla="*/ 2147483646 w 1155"/>
              <a:gd name="T35" fmla="*/ 2147483646 h 1170"/>
              <a:gd name="T36" fmla="*/ 2147483646 w 1155"/>
              <a:gd name="T37" fmla="*/ 2147483646 h 1170"/>
              <a:gd name="T38" fmla="*/ 2147483646 w 1155"/>
              <a:gd name="T39" fmla="*/ 2147483646 h 1170"/>
              <a:gd name="T40" fmla="*/ 0 w 1155"/>
              <a:gd name="T41" fmla="*/ 2147483646 h 1170"/>
              <a:gd name="T42" fmla="*/ 2147483646 w 1155"/>
              <a:gd name="T43" fmla="*/ 2147483646 h 1170"/>
              <a:gd name="T44" fmla="*/ 0 w 1155"/>
              <a:gd name="T45" fmla="*/ 2147483646 h 1170"/>
              <a:gd name="T46" fmla="*/ 2147483646 w 1155"/>
              <a:gd name="T47" fmla="*/ 2147483646 h 1170"/>
              <a:gd name="T48" fmla="*/ 2147483646 w 1155"/>
              <a:gd name="T49" fmla="*/ 2147483646 h 1170"/>
              <a:gd name="T50" fmla="*/ 2147483646 w 1155"/>
              <a:gd name="T51" fmla="*/ 2147483646 h 1170"/>
              <a:gd name="T52" fmla="*/ 2147483646 w 1155"/>
              <a:gd name="T53" fmla="*/ 0 h 117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155" h="1170">
                <a:moveTo>
                  <a:pt x="978" y="0"/>
                </a:moveTo>
                <a:lnTo>
                  <a:pt x="1108" y="0"/>
                </a:lnTo>
                <a:lnTo>
                  <a:pt x="1153" y="45"/>
                </a:lnTo>
                <a:lnTo>
                  <a:pt x="1155" y="139"/>
                </a:lnTo>
                <a:lnTo>
                  <a:pt x="1153" y="175"/>
                </a:lnTo>
                <a:lnTo>
                  <a:pt x="915" y="325"/>
                </a:lnTo>
                <a:lnTo>
                  <a:pt x="768" y="496"/>
                </a:lnTo>
                <a:lnTo>
                  <a:pt x="694" y="604"/>
                </a:lnTo>
                <a:lnTo>
                  <a:pt x="661" y="634"/>
                </a:lnTo>
                <a:lnTo>
                  <a:pt x="625" y="652"/>
                </a:lnTo>
                <a:lnTo>
                  <a:pt x="595" y="660"/>
                </a:lnTo>
                <a:lnTo>
                  <a:pt x="597" y="663"/>
                </a:lnTo>
                <a:lnTo>
                  <a:pt x="567" y="682"/>
                </a:lnTo>
                <a:lnTo>
                  <a:pt x="523" y="694"/>
                </a:lnTo>
                <a:lnTo>
                  <a:pt x="517" y="684"/>
                </a:lnTo>
                <a:lnTo>
                  <a:pt x="498" y="697"/>
                </a:lnTo>
                <a:lnTo>
                  <a:pt x="259" y="900"/>
                </a:lnTo>
                <a:lnTo>
                  <a:pt x="7" y="1170"/>
                </a:lnTo>
                <a:lnTo>
                  <a:pt x="7" y="1164"/>
                </a:lnTo>
                <a:lnTo>
                  <a:pt x="7" y="885"/>
                </a:lnTo>
                <a:lnTo>
                  <a:pt x="0" y="781"/>
                </a:lnTo>
                <a:lnTo>
                  <a:pt x="1" y="604"/>
                </a:lnTo>
                <a:lnTo>
                  <a:pt x="0" y="325"/>
                </a:lnTo>
                <a:lnTo>
                  <a:pt x="1" y="3"/>
                </a:lnTo>
                <a:lnTo>
                  <a:pt x="19" y="292"/>
                </a:lnTo>
                <a:lnTo>
                  <a:pt x="976" y="144"/>
                </a:lnTo>
                <a:lnTo>
                  <a:pt x="978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" name="Freeform 68"/>
          <p:cNvSpPr>
            <a:spLocks/>
          </p:cNvSpPr>
          <p:nvPr/>
        </p:nvSpPr>
        <p:spPr bwMode="auto">
          <a:xfrm>
            <a:off x="5837238" y="3302000"/>
            <a:ext cx="522287" cy="311150"/>
          </a:xfrm>
          <a:custGeom>
            <a:avLst/>
            <a:gdLst>
              <a:gd name="T0" fmla="*/ 2147483646 w 986"/>
              <a:gd name="T1" fmla="*/ 2147483646 h 588"/>
              <a:gd name="T2" fmla="*/ 2147483646 w 986"/>
              <a:gd name="T3" fmla="*/ 0 h 588"/>
              <a:gd name="T4" fmla="*/ 2147483646 w 986"/>
              <a:gd name="T5" fmla="*/ 0 h 588"/>
              <a:gd name="T6" fmla="*/ 2147483646 w 986"/>
              <a:gd name="T7" fmla="*/ 2147483646 h 588"/>
              <a:gd name="T8" fmla="*/ 2147483646 w 986"/>
              <a:gd name="T9" fmla="*/ 2147483646 h 588"/>
              <a:gd name="T10" fmla="*/ 2147483646 w 986"/>
              <a:gd name="T11" fmla="*/ 2147483646 h 588"/>
              <a:gd name="T12" fmla="*/ 2147483646 w 986"/>
              <a:gd name="T13" fmla="*/ 2147483646 h 588"/>
              <a:gd name="T14" fmla="*/ 0 w 986"/>
              <a:gd name="T15" fmla="*/ 2147483646 h 588"/>
              <a:gd name="T16" fmla="*/ 0 w 986"/>
              <a:gd name="T17" fmla="*/ 2147483646 h 588"/>
              <a:gd name="T18" fmla="*/ 2147483646 w 986"/>
              <a:gd name="T19" fmla="*/ 2147483646 h 588"/>
              <a:gd name="T20" fmla="*/ 2147483646 w 986"/>
              <a:gd name="T21" fmla="*/ 2147483646 h 588"/>
              <a:gd name="T22" fmla="*/ 2147483646 w 986"/>
              <a:gd name="T23" fmla="*/ 2147483646 h 58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86" h="588">
                <a:moveTo>
                  <a:pt x="774" y="2"/>
                </a:moveTo>
                <a:lnTo>
                  <a:pt x="951" y="0"/>
                </a:lnTo>
                <a:lnTo>
                  <a:pt x="984" y="0"/>
                </a:lnTo>
                <a:lnTo>
                  <a:pt x="986" y="296"/>
                </a:lnTo>
                <a:lnTo>
                  <a:pt x="984" y="440"/>
                </a:lnTo>
                <a:lnTo>
                  <a:pt x="27" y="588"/>
                </a:lnTo>
                <a:lnTo>
                  <a:pt x="9" y="299"/>
                </a:lnTo>
                <a:lnTo>
                  <a:pt x="0" y="299"/>
                </a:lnTo>
                <a:lnTo>
                  <a:pt x="0" y="104"/>
                </a:lnTo>
                <a:lnTo>
                  <a:pt x="279" y="105"/>
                </a:lnTo>
                <a:lnTo>
                  <a:pt x="420" y="38"/>
                </a:lnTo>
                <a:lnTo>
                  <a:pt x="774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" name="Freeform 69"/>
          <p:cNvSpPr>
            <a:spLocks/>
          </p:cNvSpPr>
          <p:nvPr/>
        </p:nvSpPr>
        <p:spPr bwMode="auto">
          <a:xfrm>
            <a:off x="6245225" y="3046413"/>
            <a:ext cx="514350" cy="485775"/>
          </a:xfrm>
          <a:custGeom>
            <a:avLst/>
            <a:gdLst>
              <a:gd name="T0" fmla="*/ 2147483646 w 971"/>
              <a:gd name="T1" fmla="*/ 2147483646 h 918"/>
              <a:gd name="T2" fmla="*/ 2147483646 w 971"/>
              <a:gd name="T3" fmla="*/ 2147483646 h 918"/>
              <a:gd name="T4" fmla="*/ 2147483646 w 971"/>
              <a:gd name="T5" fmla="*/ 2147483646 h 918"/>
              <a:gd name="T6" fmla="*/ 2147483646 w 971"/>
              <a:gd name="T7" fmla="*/ 2147483646 h 918"/>
              <a:gd name="T8" fmla="*/ 2147483646 w 971"/>
              <a:gd name="T9" fmla="*/ 2147483646 h 918"/>
              <a:gd name="T10" fmla="*/ 2147483646 w 971"/>
              <a:gd name="T11" fmla="*/ 2147483646 h 918"/>
              <a:gd name="T12" fmla="*/ 2147483646 w 971"/>
              <a:gd name="T13" fmla="*/ 2147483646 h 918"/>
              <a:gd name="T14" fmla="*/ 2147483646 w 971"/>
              <a:gd name="T15" fmla="*/ 2147483646 h 918"/>
              <a:gd name="T16" fmla="*/ 2147483646 w 971"/>
              <a:gd name="T17" fmla="*/ 2147483646 h 918"/>
              <a:gd name="T18" fmla="*/ 2147483646 w 971"/>
              <a:gd name="T19" fmla="*/ 2147483646 h 918"/>
              <a:gd name="T20" fmla="*/ 2147483646 w 971"/>
              <a:gd name="T21" fmla="*/ 2147483646 h 918"/>
              <a:gd name="T22" fmla="*/ 2147483646 w 971"/>
              <a:gd name="T23" fmla="*/ 2147483646 h 918"/>
              <a:gd name="T24" fmla="*/ 0 w 971"/>
              <a:gd name="T25" fmla="*/ 2147483646 h 918"/>
              <a:gd name="T26" fmla="*/ 2147483646 w 971"/>
              <a:gd name="T27" fmla="*/ 2147483646 h 918"/>
              <a:gd name="T28" fmla="*/ 2147483646 w 971"/>
              <a:gd name="T29" fmla="*/ 0 h 918"/>
              <a:gd name="T30" fmla="*/ 2147483646 w 971"/>
              <a:gd name="T31" fmla="*/ 0 h 918"/>
              <a:gd name="T32" fmla="*/ 2147483646 w 971"/>
              <a:gd name="T33" fmla="*/ 0 h 918"/>
              <a:gd name="T34" fmla="*/ 2147483646 w 971"/>
              <a:gd name="T35" fmla="*/ 0 h 918"/>
              <a:gd name="T36" fmla="*/ 2147483646 w 971"/>
              <a:gd name="T37" fmla="*/ 2147483646 h 918"/>
              <a:gd name="T38" fmla="*/ 2147483646 w 971"/>
              <a:gd name="T39" fmla="*/ 2147483646 h 91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71" h="918">
                <a:moveTo>
                  <a:pt x="969" y="779"/>
                </a:moveTo>
                <a:lnTo>
                  <a:pt x="968" y="818"/>
                </a:lnTo>
                <a:lnTo>
                  <a:pt x="776" y="779"/>
                </a:lnTo>
                <a:lnTo>
                  <a:pt x="663" y="824"/>
                </a:lnTo>
                <a:lnTo>
                  <a:pt x="555" y="846"/>
                </a:lnTo>
                <a:lnTo>
                  <a:pt x="392" y="918"/>
                </a:lnTo>
                <a:lnTo>
                  <a:pt x="390" y="824"/>
                </a:lnTo>
                <a:lnTo>
                  <a:pt x="345" y="779"/>
                </a:lnTo>
                <a:lnTo>
                  <a:pt x="215" y="779"/>
                </a:lnTo>
                <a:lnTo>
                  <a:pt x="213" y="483"/>
                </a:lnTo>
                <a:lnTo>
                  <a:pt x="180" y="483"/>
                </a:lnTo>
                <a:lnTo>
                  <a:pt x="3" y="485"/>
                </a:lnTo>
                <a:lnTo>
                  <a:pt x="0" y="264"/>
                </a:lnTo>
                <a:lnTo>
                  <a:pt x="2" y="2"/>
                </a:lnTo>
                <a:lnTo>
                  <a:pt x="438" y="0"/>
                </a:lnTo>
                <a:lnTo>
                  <a:pt x="681" y="0"/>
                </a:lnTo>
                <a:lnTo>
                  <a:pt x="776" y="0"/>
                </a:lnTo>
                <a:lnTo>
                  <a:pt x="969" y="0"/>
                </a:lnTo>
                <a:lnTo>
                  <a:pt x="971" y="779"/>
                </a:lnTo>
                <a:lnTo>
                  <a:pt x="969" y="7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" name="Freeform 70"/>
          <p:cNvSpPr>
            <a:spLocks/>
          </p:cNvSpPr>
          <p:nvPr/>
        </p:nvSpPr>
        <p:spPr bwMode="auto">
          <a:xfrm>
            <a:off x="6248400" y="3459163"/>
            <a:ext cx="407988" cy="412750"/>
          </a:xfrm>
          <a:custGeom>
            <a:avLst/>
            <a:gdLst>
              <a:gd name="T0" fmla="*/ 2147483646 w 771"/>
              <a:gd name="T1" fmla="*/ 2147483646 h 780"/>
              <a:gd name="T2" fmla="*/ 2147483646 w 771"/>
              <a:gd name="T3" fmla="*/ 2147483646 h 780"/>
              <a:gd name="T4" fmla="*/ 2147483646 w 771"/>
              <a:gd name="T5" fmla="*/ 2147483646 h 780"/>
              <a:gd name="T6" fmla="*/ 2147483646 w 771"/>
              <a:gd name="T7" fmla="*/ 2147483646 h 780"/>
              <a:gd name="T8" fmla="*/ 2147483646 w 771"/>
              <a:gd name="T9" fmla="*/ 2147483646 h 780"/>
              <a:gd name="T10" fmla="*/ 2147483646 w 771"/>
              <a:gd name="T11" fmla="*/ 2147483646 h 780"/>
              <a:gd name="T12" fmla="*/ 2147483646 w 771"/>
              <a:gd name="T13" fmla="*/ 2147483646 h 780"/>
              <a:gd name="T14" fmla="*/ 0 w 771"/>
              <a:gd name="T15" fmla="*/ 2147483646 h 780"/>
              <a:gd name="T16" fmla="*/ 2147483646 w 771"/>
              <a:gd name="T17" fmla="*/ 2147483646 h 780"/>
              <a:gd name="T18" fmla="*/ 2147483646 w 771"/>
              <a:gd name="T19" fmla="*/ 2147483646 h 780"/>
              <a:gd name="T20" fmla="*/ 2147483646 w 771"/>
              <a:gd name="T21" fmla="*/ 2147483646 h 780"/>
              <a:gd name="T22" fmla="*/ 2147483646 w 771"/>
              <a:gd name="T23" fmla="*/ 2147483646 h 780"/>
              <a:gd name="T24" fmla="*/ 2147483646 w 771"/>
              <a:gd name="T25" fmla="*/ 2147483646 h 780"/>
              <a:gd name="T26" fmla="*/ 2147483646 w 771"/>
              <a:gd name="T27" fmla="*/ 0 h 780"/>
              <a:gd name="T28" fmla="*/ 2147483646 w 771"/>
              <a:gd name="T29" fmla="*/ 2147483646 h 780"/>
              <a:gd name="T30" fmla="*/ 2147483646 w 771"/>
              <a:gd name="T31" fmla="*/ 2147483646 h 7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1" h="780">
                <a:moveTo>
                  <a:pt x="771" y="604"/>
                </a:moveTo>
                <a:lnTo>
                  <a:pt x="771" y="780"/>
                </a:lnTo>
                <a:lnTo>
                  <a:pt x="759" y="780"/>
                </a:lnTo>
                <a:lnTo>
                  <a:pt x="132" y="780"/>
                </a:lnTo>
                <a:lnTo>
                  <a:pt x="4" y="780"/>
                </a:lnTo>
                <a:lnTo>
                  <a:pt x="1" y="780"/>
                </a:lnTo>
                <a:lnTo>
                  <a:pt x="1" y="604"/>
                </a:lnTo>
                <a:lnTo>
                  <a:pt x="0" y="496"/>
                </a:lnTo>
                <a:lnTo>
                  <a:pt x="147" y="325"/>
                </a:lnTo>
                <a:lnTo>
                  <a:pt x="385" y="175"/>
                </a:lnTo>
                <a:lnTo>
                  <a:pt x="387" y="139"/>
                </a:lnTo>
                <a:lnTo>
                  <a:pt x="550" y="67"/>
                </a:lnTo>
                <a:lnTo>
                  <a:pt x="658" y="45"/>
                </a:lnTo>
                <a:lnTo>
                  <a:pt x="771" y="0"/>
                </a:lnTo>
                <a:lnTo>
                  <a:pt x="771" y="325"/>
                </a:lnTo>
                <a:lnTo>
                  <a:pt x="771" y="6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" name="Freeform 71"/>
          <p:cNvSpPr>
            <a:spLocks/>
          </p:cNvSpPr>
          <p:nvPr/>
        </p:nvSpPr>
        <p:spPr bwMode="auto">
          <a:xfrm>
            <a:off x="6249988" y="3871913"/>
            <a:ext cx="406400" cy="412750"/>
          </a:xfrm>
          <a:custGeom>
            <a:avLst/>
            <a:gdLst>
              <a:gd name="T0" fmla="*/ 2147483646 w 767"/>
              <a:gd name="T1" fmla="*/ 2147483646 h 780"/>
              <a:gd name="T2" fmla="*/ 2147483646 w 767"/>
              <a:gd name="T3" fmla="*/ 2147483646 h 780"/>
              <a:gd name="T4" fmla="*/ 2147483646 w 767"/>
              <a:gd name="T5" fmla="*/ 2147483646 h 780"/>
              <a:gd name="T6" fmla="*/ 2147483646 w 767"/>
              <a:gd name="T7" fmla="*/ 0 h 780"/>
              <a:gd name="T8" fmla="*/ 2147483646 w 767"/>
              <a:gd name="T9" fmla="*/ 0 h 780"/>
              <a:gd name="T10" fmla="*/ 2147483646 w 767"/>
              <a:gd name="T11" fmla="*/ 0 h 780"/>
              <a:gd name="T12" fmla="*/ 0 w 767"/>
              <a:gd name="T13" fmla="*/ 0 h 780"/>
              <a:gd name="T14" fmla="*/ 0 w 767"/>
              <a:gd name="T15" fmla="*/ 2147483646 h 780"/>
              <a:gd name="T16" fmla="*/ 0 w 767"/>
              <a:gd name="T17" fmla="*/ 2147483646 h 780"/>
              <a:gd name="T18" fmla="*/ 0 w 767"/>
              <a:gd name="T19" fmla="*/ 2147483646 h 780"/>
              <a:gd name="T20" fmla="*/ 2147483646 w 767"/>
              <a:gd name="T21" fmla="*/ 2147483646 h 780"/>
              <a:gd name="T22" fmla="*/ 2147483646 w 767"/>
              <a:gd name="T23" fmla="*/ 2147483646 h 780"/>
              <a:gd name="T24" fmla="*/ 2147483646 w 767"/>
              <a:gd name="T25" fmla="*/ 2147483646 h 780"/>
              <a:gd name="T26" fmla="*/ 2147483646 w 767"/>
              <a:gd name="T27" fmla="*/ 2147483646 h 78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67" h="780">
                <a:moveTo>
                  <a:pt x="767" y="780"/>
                </a:moveTo>
                <a:lnTo>
                  <a:pt x="767" y="384"/>
                </a:lnTo>
                <a:lnTo>
                  <a:pt x="767" y="105"/>
                </a:lnTo>
                <a:lnTo>
                  <a:pt x="767" y="0"/>
                </a:lnTo>
                <a:lnTo>
                  <a:pt x="755" y="0"/>
                </a:lnTo>
                <a:lnTo>
                  <a:pt x="128" y="0"/>
                </a:lnTo>
                <a:lnTo>
                  <a:pt x="0" y="0"/>
                </a:lnTo>
                <a:lnTo>
                  <a:pt x="0" y="105"/>
                </a:lnTo>
                <a:lnTo>
                  <a:pt x="0" y="664"/>
                </a:lnTo>
                <a:lnTo>
                  <a:pt x="0" y="778"/>
                </a:lnTo>
                <a:lnTo>
                  <a:pt x="3" y="780"/>
                </a:lnTo>
                <a:lnTo>
                  <a:pt x="128" y="778"/>
                </a:lnTo>
                <a:lnTo>
                  <a:pt x="336" y="778"/>
                </a:lnTo>
                <a:lnTo>
                  <a:pt x="767" y="78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" name="Freeform 72"/>
          <p:cNvSpPr>
            <a:spLocks/>
          </p:cNvSpPr>
          <p:nvPr/>
        </p:nvSpPr>
        <p:spPr bwMode="auto">
          <a:xfrm>
            <a:off x="6656388" y="3387725"/>
            <a:ext cx="409575" cy="484188"/>
          </a:xfrm>
          <a:custGeom>
            <a:avLst/>
            <a:gdLst>
              <a:gd name="T0" fmla="*/ 2147483646 w 775"/>
              <a:gd name="T1" fmla="*/ 2147483646 h 915"/>
              <a:gd name="T2" fmla="*/ 2147483646 w 775"/>
              <a:gd name="T3" fmla="*/ 2147483646 h 915"/>
              <a:gd name="T4" fmla="*/ 2147483646 w 775"/>
              <a:gd name="T5" fmla="*/ 0 h 915"/>
              <a:gd name="T6" fmla="*/ 2147483646 w 775"/>
              <a:gd name="T7" fmla="*/ 2147483646 h 915"/>
              <a:gd name="T8" fmla="*/ 2147483646 w 775"/>
              <a:gd name="T9" fmla="*/ 2147483646 h 915"/>
              <a:gd name="T10" fmla="*/ 2147483646 w 775"/>
              <a:gd name="T11" fmla="*/ 2147483646 h 915"/>
              <a:gd name="T12" fmla="*/ 0 w 775"/>
              <a:gd name="T13" fmla="*/ 2147483646 h 915"/>
              <a:gd name="T14" fmla="*/ 0 w 775"/>
              <a:gd name="T15" fmla="*/ 2147483646 h 915"/>
              <a:gd name="T16" fmla="*/ 0 w 775"/>
              <a:gd name="T17" fmla="*/ 2147483646 h 915"/>
              <a:gd name="T18" fmla="*/ 0 w 775"/>
              <a:gd name="T19" fmla="*/ 2147483646 h 915"/>
              <a:gd name="T20" fmla="*/ 2147483646 w 775"/>
              <a:gd name="T21" fmla="*/ 2147483646 h 915"/>
              <a:gd name="T22" fmla="*/ 2147483646 w 775"/>
              <a:gd name="T23" fmla="*/ 2147483646 h 915"/>
              <a:gd name="T24" fmla="*/ 2147483646 w 775"/>
              <a:gd name="T25" fmla="*/ 2147483646 h 915"/>
              <a:gd name="T26" fmla="*/ 2147483646 w 775"/>
              <a:gd name="T27" fmla="*/ 2147483646 h 915"/>
              <a:gd name="T28" fmla="*/ 2147483646 w 775"/>
              <a:gd name="T29" fmla="*/ 2147483646 h 915"/>
              <a:gd name="T30" fmla="*/ 2147483646 w 775"/>
              <a:gd name="T31" fmla="*/ 2147483646 h 9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5" h="915">
                <a:moveTo>
                  <a:pt x="775" y="137"/>
                </a:moveTo>
                <a:lnTo>
                  <a:pt x="775" y="3"/>
                </a:lnTo>
                <a:lnTo>
                  <a:pt x="774" y="0"/>
                </a:lnTo>
                <a:lnTo>
                  <a:pt x="616" y="89"/>
                </a:lnTo>
                <a:lnTo>
                  <a:pt x="406" y="158"/>
                </a:lnTo>
                <a:lnTo>
                  <a:pt x="192" y="173"/>
                </a:lnTo>
                <a:lnTo>
                  <a:pt x="0" y="134"/>
                </a:lnTo>
                <a:lnTo>
                  <a:pt x="0" y="459"/>
                </a:lnTo>
                <a:lnTo>
                  <a:pt x="0" y="738"/>
                </a:lnTo>
                <a:lnTo>
                  <a:pt x="0" y="914"/>
                </a:lnTo>
                <a:lnTo>
                  <a:pt x="198" y="914"/>
                </a:lnTo>
                <a:lnTo>
                  <a:pt x="408" y="915"/>
                </a:lnTo>
                <a:lnTo>
                  <a:pt x="766" y="915"/>
                </a:lnTo>
                <a:lnTo>
                  <a:pt x="769" y="915"/>
                </a:lnTo>
                <a:lnTo>
                  <a:pt x="771" y="137"/>
                </a:lnTo>
                <a:lnTo>
                  <a:pt x="775" y="1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" name="Freeform 73"/>
          <p:cNvSpPr>
            <a:spLocks/>
          </p:cNvSpPr>
          <p:nvPr/>
        </p:nvSpPr>
        <p:spPr bwMode="auto">
          <a:xfrm>
            <a:off x="7056438" y="4491038"/>
            <a:ext cx="401637" cy="619125"/>
          </a:xfrm>
          <a:custGeom>
            <a:avLst/>
            <a:gdLst>
              <a:gd name="T0" fmla="*/ 2147483646 w 758"/>
              <a:gd name="T1" fmla="*/ 2147483646 h 1170"/>
              <a:gd name="T2" fmla="*/ 2147483646 w 758"/>
              <a:gd name="T3" fmla="*/ 2147483646 h 1170"/>
              <a:gd name="T4" fmla="*/ 2147483646 w 758"/>
              <a:gd name="T5" fmla="*/ 2147483646 h 1170"/>
              <a:gd name="T6" fmla="*/ 2147483646 w 758"/>
              <a:gd name="T7" fmla="*/ 2147483646 h 1170"/>
              <a:gd name="T8" fmla="*/ 2147483646 w 758"/>
              <a:gd name="T9" fmla="*/ 2147483646 h 1170"/>
              <a:gd name="T10" fmla="*/ 2147483646 w 758"/>
              <a:gd name="T11" fmla="*/ 2147483646 h 1170"/>
              <a:gd name="T12" fmla="*/ 2147483646 w 758"/>
              <a:gd name="T13" fmla="*/ 2147483646 h 1170"/>
              <a:gd name="T14" fmla="*/ 2147483646 w 758"/>
              <a:gd name="T15" fmla="*/ 2147483646 h 1170"/>
              <a:gd name="T16" fmla="*/ 2147483646 w 758"/>
              <a:gd name="T17" fmla="*/ 2147483646 h 1170"/>
              <a:gd name="T18" fmla="*/ 2147483646 w 758"/>
              <a:gd name="T19" fmla="*/ 2147483646 h 1170"/>
              <a:gd name="T20" fmla="*/ 2147483646 w 758"/>
              <a:gd name="T21" fmla="*/ 2147483646 h 1170"/>
              <a:gd name="T22" fmla="*/ 0 w 758"/>
              <a:gd name="T23" fmla="*/ 2147483646 h 1170"/>
              <a:gd name="T24" fmla="*/ 0 w 758"/>
              <a:gd name="T25" fmla="*/ 2147483646 h 1170"/>
              <a:gd name="T26" fmla="*/ 0 w 758"/>
              <a:gd name="T27" fmla="*/ 2147483646 h 1170"/>
              <a:gd name="T28" fmla="*/ 0 w 758"/>
              <a:gd name="T29" fmla="*/ 2147483646 h 1170"/>
              <a:gd name="T30" fmla="*/ 2147483646 w 758"/>
              <a:gd name="T31" fmla="*/ 2147483646 h 1170"/>
              <a:gd name="T32" fmla="*/ 2147483646 w 758"/>
              <a:gd name="T33" fmla="*/ 2147483646 h 1170"/>
              <a:gd name="T34" fmla="*/ 2147483646 w 758"/>
              <a:gd name="T35" fmla="*/ 0 h 1170"/>
              <a:gd name="T36" fmla="*/ 2147483646 w 758"/>
              <a:gd name="T37" fmla="*/ 2147483646 h 1170"/>
              <a:gd name="T38" fmla="*/ 2147483646 w 758"/>
              <a:gd name="T39" fmla="*/ 0 h 1170"/>
              <a:gd name="T40" fmla="*/ 2147483646 w 758"/>
              <a:gd name="T41" fmla="*/ 2147483646 h 117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58" h="1170">
                <a:moveTo>
                  <a:pt x="758" y="2"/>
                </a:moveTo>
                <a:lnTo>
                  <a:pt x="758" y="53"/>
                </a:lnTo>
                <a:lnTo>
                  <a:pt x="758" y="333"/>
                </a:lnTo>
                <a:lnTo>
                  <a:pt x="758" y="585"/>
                </a:lnTo>
                <a:lnTo>
                  <a:pt x="758" y="650"/>
                </a:lnTo>
                <a:lnTo>
                  <a:pt x="758" y="716"/>
                </a:lnTo>
                <a:lnTo>
                  <a:pt x="758" y="1170"/>
                </a:lnTo>
                <a:lnTo>
                  <a:pt x="696" y="1170"/>
                </a:lnTo>
                <a:lnTo>
                  <a:pt x="278" y="1169"/>
                </a:lnTo>
                <a:lnTo>
                  <a:pt x="185" y="1169"/>
                </a:lnTo>
                <a:lnTo>
                  <a:pt x="69" y="1169"/>
                </a:lnTo>
                <a:lnTo>
                  <a:pt x="0" y="1169"/>
                </a:lnTo>
                <a:lnTo>
                  <a:pt x="0" y="893"/>
                </a:lnTo>
                <a:lnTo>
                  <a:pt x="0" y="612"/>
                </a:lnTo>
                <a:lnTo>
                  <a:pt x="0" y="389"/>
                </a:lnTo>
                <a:lnTo>
                  <a:pt x="5" y="389"/>
                </a:lnTo>
                <a:lnTo>
                  <a:pt x="5" y="333"/>
                </a:lnTo>
                <a:lnTo>
                  <a:pt x="6" y="0"/>
                </a:lnTo>
                <a:lnTo>
                  <a:pt x="278" y="2"/>
                </a:lnTo>
                <a:lnTo>
                  <a:pt x="488" y="0"/>
                </a:lnTo>
                <a:lnTo>
                  <a:pt x="758" y="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" name="Freeform 74"/>
          <p:cNvSpPr>
            <a:spLocks/>
          </p:cNvSpPr>
          <p:nvPr/>
        </p:nvSpPr>
        <p:spPr bwMode="auto">
          <a:xfrm>
            <a:off x="6654800" y="4695825"/>
            <a:ext cx="401638" cy="414338"/>
          </a:xfrm>
          <a:custGeom>
            <a:avLst/>
            <a:gdLst>
              <a:gd name="T0" fmla="*/ 2147483646 w 759"/>
              <a:gd name="T1" fmla="*/ 2147483646 h 782"/>
              <a:gd name="T2" fmla="*/ 2147483646 w 759"/>
              <a:gd name="T3" fmla="*/ 2147483646 h 782"/>
              <a:gd name="T4" fmla="*/ 2147483646 w 759"/>
              <a:gd name="T5" fmla="*/ 2147483646 h 782"/>
              <a:gd name="T6" fmla="*/ 2147483646 w 759"/>
              <a:gd name="T7" fmla="*/ 2147483646 h 782"/>
              <a:gd name="T8" fmla="*/ 2147483646 w 759"/>
              <a:gd name="T9" fmla="*/ 2147483646 h 782"/>
              <a:gd name="T10" fmla="*/ 2147483646 w 759"/>
              <a:gd name="T11" fmla="*/ 2147483646 h 782"/>
              <a:gd name="T12" fmla="*/ 2147483646 w 759"/>
              <a:gd name="T13" fmla="*/ 0 h 782"/>
              <a:gd name="T14" fmla="*/ 0 w 759"/>
              <a:gd name="T15" fmla="*/ 2147483646 h 782"/>
              <a:gd name="T16" fmla="*/ 0 w 759"/>
              <a:gd name="T17" fmla="*/ 2147483646 h 782"/>
              <a:gd name="T18" fmla="*/ 0 w 759"/>
              <a:gd name="T19" fmla="*/ 2147483646 h 782"/>
              <a:gd name="T20" fmla="*/ 2147483646 w 759"/>
              <a:gd name="T21" fmla="*/ 2147483646 h 782"/>
              <a:gd name="T22" fmla="*/ 2147483646 w 759"/>
              <a:gd name="T23" fmla="*/ 2147483646 h 782"/>
              <a:gd name="T24" fmla="*/ 2147483646 w 759"/>
              <a:gd name="T25" fmla="*/ 2147483646 h 7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59" h="782">
                <a:moveTo>
                  <a:pt x="759" y="782"/>
                </a:moveTo>
                <a:lnTo>
                  <a:pt x="759" y="506"/>
                </a:lnTo>
                <a:lnTo>
                  <a:pt x="759" y="225"/>
                </a:lnTo>
                <a:lnTo>
                  <a:pt x="759" y="2"/>
                </a:lnTo>
                <a:lnTo>
                  <a:pt x="618" y="3"/>
                </a:lnTo>
                <a:lnTo>
                  <a:pt x="200" y="2"/>
                </a:lnTo>
                <a:lnTo>
                  <a:pt x="2" y="0"/>
                </a:lnTo>
                <a:lnTo>
                  <a:pt x="0" y="225"/>
                </a:lnTo>
                <a:lnTo>
                  <a:pt x="0" y="506"/>
                </a:lnTo>
                <a:lnTo>
                  <a:pt x="0" y="780"/>
                </a:lnTo>
                <a:lnTo>
                  <a:pt x="200" y="782"/>
                </a:lnTo>
                <a:lnTo>
                  <a:pt x="408" y="782"/>
                </a:lnTo>
                <a:lnTo>
                  <a:pt x="759" y="78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" name="Freeform 75"/>
          <p:cNvSpPr>
            <a:spLocks/>
          </p:cNvSpPr>
          <p:nvPr/>
        </p:nvSpPr>
        <p:spPr bwMode="auto">
          <a:xfrm>
            <a:off x="7059613" y="3871913"/>
            <a:ext cx="398462" cy="620712"/>
          </a:xfrm>
          <a:custGeom>
            <a:avLst/>
            <a:gdLst>
              <a:gd name="T0" fmla="*/ 2147483646 w 753"/>
              <a:gd name="T1" fmla="*/ 2147483646 h 1172"/>
              <a:gd name="T2" fmla="*/ 2147483646 w 753"/>
              <a:gd name="T3" fmla="*/ 2147483646 h 1172"/>
              <a:gd name="T4" fmla="*/ 2147483646 w 753"/>
              <a:gd name="T5" fmla="*/ 2147483646 h 1172"/>
              <a:gd name="T6" fmla="*/ 2147483646 w 753"/>
              <a:gd name="T7" fmla="*/ 2147483646 h 1172"/>
              <a:gd name="T8" fmla="*/ 2147483646 w 753"/>
              <a:gd name="T9" fmla="*/ 2147483646 h 1172"/>
              <a:gd name="T10" fmla="*/ 2147483646 w 753"/>
              <a:gd name="T11" fmla="*/ 2147483646 h 1172"/>
              <a:gd name="T12" fmla="*/ 2147483646 w 753"/>
              <a:gd name="T13" fmla="*/ 2147483646 h 1172"/>
              <a:gd name="T14" fmla="*/ 2147483646 w 753"/>
              <a:gd name="T15" fmla="*/ 2147483646 h 1172"/>
              <a:gd name="T16" fmla="*/ 2147483646 w 753"/>
              <a:gd name="T17" fmla="*/ 0 h 1172"/>
              <a:gd name="T18" fmla="*/ 2147483646 w 753"/>
              <a:gd name="T19" fmla="*/ 0 h 1172"/>
              <a:gd name="T20" fmla="*/ 2147483646 w 753"/>
              <a:gd name="T21" fmla="*/ 0 h 1172"/>
              <a:gd name="T22" fmla="*/ 2147483646 w 753"/>
              <a:gd name="T23" fmla="*/ 2147483646 h 1172"/>
              <a:gd name="T24" fmla="*/ 2147483646 w 753"/>
              <a:gd name="T25" fmla="*/ 2147483646 h 1172"/>
              <a:gd name="T26" fmla="*/ 0 w 753"/>
              <a:gd name="T27" fmla="*/ 2147483646 h 1172"/>
              <a:gd name="T28" fmla="*/ 0 w 753"/>
              <a:gd name="T29" fmla="*/ 2147483646 h 1172"/>
              <a:gd name="T30" fmla="*/ 2147483646 w 753"/>
              <a:gd name="T31" fmla="*/ 2147483646 h 1172"/>
              <a:gd name="T32" fmla="*/ 2147483646 w 753"/>
              <a:gd name="T33" fmla="*/ 2147483646 h 1172"/>
              <a:gd name="T34" fmla="*/ 2147483646 w 753"/>
              <a:gd name="T35" fmla="*/ 2147483646 h 1172"/>
              <a:gd name="T36" fmla="*/ 2147483646 w 753"/>
              <a:gd name="T37" fmla="*/ 2147483646 h 1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53" h="1172">
                <a:moveTo>
                  <a:pt x="753" y="1172"/>
                </a:moveTo>
                <a:lnTo>
                  <a:pt x="753" y="944"/>
                </a:lnTo>
                <a:lnTo>
                  <a:pt x="753" y="663"/>
                </a:lnTo>
                <a:lnTo>
                  <a:pt x="753" y="587"/>
                </a:lnTo>
                <a:lnTo>
                  <a:pt x="753" y="383"/>
                </a:lnTo>
                <a:lnTo>
                  <a:pt x="753" y="104"/>
                </a:lnTo>
                <a:lnTo>
                  <a:pt x="753" y="68"/>
                </a:lnTo>
                <a:lnTo>
                  <a:pt x="753" y="3"/>
                </a:lnTo>
                <a:lnTo>
                  <a:pt x="273" y="0"/>
                </a:lnTo>
                <a:lnTo>
                  <a:pt x="7" y="0"/>
                </a:lnTo>
                <a:lnTo>
                  <a:pt x="4" y="0"/>
                </a:lnTo>
                <a:lnTo>
                  <a:pt x="4" y="357"/>
                </a:lnTo>
                <a:lnTo>
                  <a:pt x="4" y="780"/>
                </a:lnTo>
                <a:lnTo>
                  <a:pt x="0" y="780"/>
                </a:lnTo>
                <a:lnTo>
                  <a:pt x="0" y="944"/>
                </a:lnTo>
                <a:lnTo>
                  <a:pt x="1" y="1170"/>
                </a:lnTo>
                <a:lnTo>
                  <a:pt x="273" y="1172"/>
                </a:lnTo>
                <a:lnTo>
                  <a:pt x="483" y="1170"/>
                </a:lnTo>
                <a:lnTo>
                  <a:pt x="753" y="117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" name="Freeform 76"/>
          <p:cNvSpPr>
            <a:spLocks/>
          </p:cNvSpPr>
          <p:nvPr/>
        </p:nvSpPr>
        <p:spPr bwMode="auto">
          <a:xfrm>
            <a:off x="6656388" y="4284663"/>
            <a:ext cx="403225" cy="412750"/>
          </a:xfrm>
          <a:custGeom>
            <a:avLst/>
            <a:gdLst>
              <a:gd name="T0" fmla="*/ 2147483646 w 763"/>
              <a:gd name="T1" fmla="*/ 2147483646 h 781"/>
              <a:gd name="T2" fmla="*/ 2147483646 w 763"/>
              <a:gd name="T3" fmla="*/ 2147483646 h 781"/>
              <a:gd name="T4" fmla="*/ 2147483646 w 763"/>
              <a:gd name="T5" fmla="*/ 2147483646 h 781"/>
              <a:gd name="T6" fmla="*/ 2147483646 w 763"/>
              <a:gd name="T7" fmla="*/ 2147483646 h 781"/>
              <a:gd name="T8" fmla="*/ 0 w 763"/>
              <a:gd name="T9" fmla="*/ 2147483646 h 781"/>
              <a:gd name="T10" fmla="*/ 0 w 763"/>
              <a:gd name="T11" fmla="*/ 2147483646 h 781"/>
              <a:gd name="T12" fmla="*/ 0 w 763"/>
              <a:gd name="T13" fmla="*/ 2147483646 h 781"/>
              <a:gd name="T14" fmla="*/ 0 w 763"/>
              <a:gd name="T15" fmla="*/ 0 h 781"/>
              <a:gd name="T16" fmla="*/ 2147483646 w 763"/>
              <a:gd name="T17" fmla="*/ 0 h 781"/>
              <a:gd name="T18" fmla="*/ 2147483646 w 763"/>
              <a:gd name="T19" fmla="*/ 2147483646 h 781"/>
              <a:gd name="T20" fmla="*/ 2147483646 w 763"/>
              <a:gd name="T21" fmla="*/ 2147483646 h 781"/>
              <a:gd name="T22" fmla="*/ 2147483646 w 763"/>
              <a:gd name="T23" fmla="*/ 2147483646 h 781"/>
              <a:gd name="T24" fmla="*/ 2147483646 w 763"/>
              <a:gd name="T25" fmla="*/ 2147483646 h 781"/>
              <a:gd name="T26" fmla="*/ 2147483646 w 763"/>
              <a:gd name="T27" fmla="*/ 2147483646 h 781"/>
              <a:gd name="T28" fmla="*/ 2147483646 w 763"/>
              <a:gd name="T29" fmla="*/ 2147483646 h 78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63" h="781">
                <a:moveTo>
                  <a:pt x="762" y="780"/>
                </a:moveTo>
                <a:lnTo>
                  <a:pt x="757" y="780"/>
                </a:lnTo>
                <a:lnTo>
                  <a:pt x="616" y="781"/>
                </a:lnTo>
                <a:lnTo>
                  <a:pt x="198" y="780"/>
                </a:lnTo>
                <a:lnTo>
                  <a:pt x="0" y="778"/>
                </a:lnTo>
                <a:lnTo>
                  <a:pt x="0" y="228"/>
                </a:lnTo>
                <a:lnTo>
                  <a:pt x="0" y="165"/>
                </a:lnTo>
                <a:lnTo>
                  <a:pt x="0" y="0"/>
                </a:lnTo>
                <a:lnTo>
                  <a:pt x="408" y="0"/>
                </a:lnTo>
                <a:lnTo>
                  <a:pt x="616" y="1"/>
                </a:lnTo>
                <a:lnTo>
                  <a:pt x="762" y="1"/>
                </a:lnTo>
                <a:lnTo>
                  <a:pt x="762" y="165"/>
                </a:lnTo>
                <a:lnTo>
                  <a:pt x="763" y="391"/>
                </a:lnTo>
                <a:lnTo>
                  <a:pt x="762" y="724"/>
                </a:lnTo>
                <a:lnTo>
                  <a:pt x="762" y="78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" name="Freeform 77"/>
          <p:cNvSpPr>
            <a:spLocks/>
          </p:cNvSpPr>
          <p:nvPr/>
        </p:nvSpPr>
        <p:spPr bwMode="auto">
          <a:xfrm>
            <a:off x="7062788" y="3389313"/>
            <a:ext cx="525462" cy="519112"/>
          </a:xfrm>
          <a:custGeom>
            <a:avLst/>
            <a:gdLst>
              <a:gd name="T0" fmla="*/ 2147483646 w 993"/>
              <a:gd name="T1" fmla="*/ 2147483646 h 981"/>
              <a:gd name="T2" fmla="*/ 2147483646 w 993"/>
              <a:gd name="T3" fmla="*/ 2147483646 h 981"/>
              <a:gd name="T4" fmla="*/ 2147483646 w 993"/>
              <a:gd name="T5" fmla="*/ 2147483646 h 981"/>
              <a:gd name="T6" fmla="*/ 2147483646 w 993"/>
              <a:gd name="T7" fmla="*/ 2147483646 h 981"/>
              <a:gd name="T8" fmla="*/ 2147483646 w 993"/>
              <a:gd name="T9" fmla="*/ 2147483646 h 981"/>
              <a:gd name="T10" fmla="*/ 2147483646 w 993"/>
              <a:gd name="T11" fmla="*/ 2147483646 h 981"/>
              <a:gd name="T12" fmla="*/ 0 w 993"/>
              <a:gd name="T13" fmla="*/ 2147483646 h 981"/>
              <a:gd name="T14" fmla="*/ 2147483646 w 993"/>
              <a:gd name="T15" fmla="*/ 2147483646 h 981"/>
              <a:gd name="T16" fmla="*/ 2147483646 w 993"/>
              <a:gd name="T17" fmla="*/ 2147483646 h 981"/>
              <a:gd name="T18" fmla="*/ 2147483646 w 993"/>
              <a:gd name="T19" fmla="*/ 0 h 981"/>
              <a:gd name="T20" fmla="*/ 2147483646 w 993"/>
              <a:gd name="T21" fmla="*/ 2147483646 h 981"/>
              <a:gd name="T22" fmla="*/ 2147483646 w 993"/>
              <a:gd name="T23" fmla="*/ 2147483646 h 981"/>
              <a:gd name="T24" fmla="*/ 2147483646 w 993"/>
              <a:gd name="T25" fmla="*/ 2147483646 h 981"/>
              <a:gd name="T26" fmla="*/ 2147483646 w 993"/>
              <a:gd name="T27" fmla="*/ 2147483646 h 981"/>
              <a:gd name="T28" fmla="*/ 2147483646 w 993"/>
              <a:gd name="T29" fmla="*/ 2147483646 h 981"/>
              <a:gd name="T30" fmla="*/ 2147483646 w 993"/>
              <a:gd name="T31" fmla="*/ 2147483646 h 981"/>
              <a:gd name="T32" fmla="*/ 2147483646 w 993"/>
              <a:gd name="T33" fmla="*/ 2147483646 h 9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93" h="981">
                <a:moveTo>
                  <a:pt x="993" y="735"/>
                </a:moveTo>
                <a:lnTo>
                  <a:pt x="987" y="914"/>
                </a:lnTo>
                <a:lnTo>
                  <a:pt x="894" y="981"/>
                </a:lnTo>
                <a:lnTo>
                  <a:pt x="746" y="980"/>
                </a:lnTo>
                <a:lnTo>
                  <a:pt x="746" y="915"/>
                </a:lnTo>
                <a:lnTo>
                  <a:pt x="266" y="912"/>
                </a:lnTo>
                <a:lnTo>
                  <a:pt x="0" y="912"/>
                </a:lnTo>
                <a:lnTo>
                  <a:pt x="2" y="134"/>
                </a:lnTo>
                <a:lnTo>
                  <a:pt x="6" y="134"/>
                </a:lnTo>
                <a:lnTo>
                  <a:pt x="6" y="0"/>
                </a:lnTo>
                <a:lnTo>
                  <a:pt x="476" y="42"/>
                </a:lnTo>
                <a:lnTo>
                  <a:pt x="684" y="129"/>
                </a:lnTo>
                <a:lnTo>
                  <a:pt x="734" y="135"/>
                </a:lnTo>
                <a:lnTo>
                  <a:pt x="770" y="176"/>
                </a:lnTo>
                <a:lnTo>
                  <a:pt x="894" y="354"/>
                </a:lnTo>
                <a:lnTo>
                  <a:pt x="974" y="590"/>
                </a:lnTo>
                <a:lnTo>
                  <a:pt x="993" y="73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" name="Freeform 78"/>
          <p:cNvSpPr>
            <a:spLocks/>
          </p:cNvSpPr>
          <p:nvPr/>
        </p:nvSpPr>
        <p:spPr bwMode="auto">
          <a:xfrm>
            <a:off x="6656388" y="3871913"/>
            <a:ext cx="404812" cy="412750"/>
          </a:xfrm>
          <a:custGeom>
            <a:avLst/>
            <a:gdLst>
              <a:gd name="T0" fmla="*/ 2147483646 w 766"/>
              <a:gd name="T1" fmla="*/ 2147483646 h 781"/>
              <a:gd name="T2" fmla="*/ 2147483646 w 766"/>
              <a:gd name="T3" fmla="*/ 2147483646 h 781"/>
              <a:gd name="T4" fmla="*/ 2147483646 w 766"/>
              <a:gd name="T5" fmla="*/ 2147483646 h 781"/>
              <a:gd name="T6" fmla="*/ 2147483646 w 766"/>
              <a:gd name="T7" fmla="*/ 2147483646 h 781"/>
              <a:gd name="T8" fmla="*/ 0 w 766"/>
              <a:gd name="T9" fmla="*/ 2147483646 h 781"/>
              <a:gd name="T10" fmla="*/ 0 w 766"/>
              <a:gd name="T11" fmla="*/ 2147483646 h 781"/>
              <a:gd name="T12" fmla="*/ 0 w 766"/>
              <a:gd name="T13" fmla="*/ 2147483646 h 781"/>
              <a:gd name="T14" fmla="*/ 0 w 766"/>
              <a:gd name="T15" fmla="*/ 0 h 781"/>
              <a:gd name="T16" fmla="*/ 2147483646 w 766"/>
              <a:gd name="T17" fmla="*/ 0 h 781"/>
              <a:gd name="T18" fmla="*/ 2147483646 w 766"/>
              <a:gd name="T19" fmla="*/ 2147483646 h 781"/>
              <a:gd name="T20" fmla="*/ 2147483646 w 766"/>
              <a:gd name="T21" fmla="*/ 2147483646 h 781"/>
              <a:gd name="T22" fmla="*/ 2147483646 w 766"/>
              <a:gd name="T23" fmla="*/ 2147483646 h 781"/>
              <a:gd name="T24" fmla="*/ 2147483646 w 766"/>
              <a:gd name="T25" fmla="*/ 2147483646 h 7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66" h="781">
                <a:moveTo>
                  <a:pt x="766" y="781"/>
                </a:moveTo>
                <a:lnTo>
                  <a:pt x="762" y="781"/>
                </a:lnTo>
                <a:lnTo>
                  <a:pt x="616" y="781"/>
                </a:lnTo>
                <a:lnTo>
                  <a:pt x="408" y="780"/>
                </a:lnTo>
                <a:lnTo>
                  <a:pt x="0" y="780"/>
                </a:lnTo>
                <a:lnTo>
                  <a:pt x="0" y="384"/>
                </a:lnTo>
                <a:lnTo>
                  <a:pt x="0" y="105"/>
                </a:lnTo>
                <a:lnTo>
                  <a:pt x="0" y="0"/>
                </a:lnTo>
                <a:lnTo>
                  <a:pt x="198" y="0"/>
                </a:lnTo>
                <a:lnTo>
                  <a:pt x="408" y="1"/>
                </a:lnTo>
                <a:lnTo>
                  <a:pt x="766" y="1"/>
                </a:lnTo>
                <a:lnTo>
                  <a:pt x="766" y="358"/>
                </a:lnTo>
                <a:lnTo>
                  <a:pt x="766" y="7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" name="Freeform 79"/>
          <p:cNvSpPr>
            <a:spLocks/>
          </p:cNvSpPr>
          <p:nvPr/>
        </p:nvSpPr>
        <p:spPr bwMode="auto">
          <a:xfrm>
            <a:off x="6964363" y="2635250"/>
            <a:ext cx="412750" cy="412750"/>
          </a:xfrm>
          <a:custGeom>
            <a:avLst/>
            <a:gdLst>
              <a:gd name="T0" fmla="*/ 2147483646 w 779"/>
              <a:gd name="T1" fmla="*/ 2147483646 h 780"/>
              <a:gd name="T2" fmla="*/ 2147483646 w 779"/>
              <a:gd name="T3" fmla="*/ 2147483646 h 780"/>
              <a:gd name="T4" fmla="*/ 2147483646 w 779"/>
              <a:gd name="T5" fmla="*/ 2147483646 h 780"/>
              <a:gd name="T6" fmla="*/ 2147483646 w 779"/>
              <a:gd name="T7" fmla="*/ 2147483646 h 780"/>
              <a:gd name="T8" fmla="*/ 2147483646 w 779"/>
              <a:gd name="T9" fmla="*/ 0 h 780"/>
              <a:gd name="T10" fmla="*/ 2147483646 w 779"/>
              <a:gd name="T11" fmla="*/ 0 h 780"/>
              <a:gd name="T12" fmla="*/ 2147483646 w 779"/>
              <a:gd name="T13" fmla="*/ 0 h 780"/>
              <a:gd name="T14" fmla="*/ 2147483646 w 779"/>
              <a:gd name="T15" fmla="*/ 0 h 780"/>
              <a:gd name="T16" fmla="*/ 2147483646 w 779"/>
              <a:gd name="T17" fmla="*/ 2147483646 h 780"/>
              <a:gd name="T18" fmla="*/ 2147483646 w 779"/>
              <a:gd name="T19" fmla="*/ 2147483646 h 780"/>
              <a:gd name="T20" fmla="*/ 0 w 779"/>
              <a:gd name="T21" fmla="*/ 2147483646 h 780"/>
              <a:gd name="T22" fmla="*/ 2147483646 w 779"/>
              <a:gd name="T23" fmla="*/ 2147483646 h 780"/>
              <a:gd name="T24" fmla="*/ 2147483646 w 779"/>
              <a:gd name="T25" fmla="*/ 2147483646 h 780"/>
              <a:gd name="T26" fmla="*/ 2147483646 w 779"/>
              <a:gd name="T27" fmla="*/ 2147483646 h 780"/>
              <a:gd name="T28" fmla="*/ 2147483646 w 779"/>
              <a:gd name="T29" fmla="*/ 2147483646 h 780"/>
              <a:gd name="T30" fmla="*/ 2147483646 w 779"/>
              <a:gd name="T31" fmla="*/ 2147483646 h 780"/>
              <a:gd name="T32" fmla="*/ 2147483646 w 779"/>
              <a:gd name="T33" fmla="*/ 2147483646 h 780"/>
              <a:gd name="T34" fmla="*/ 2147483646 w 779"/>
              <a:gd name="T35" fmla="*/ 2147483646 h 78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79" h="780">
                <a:moveTo>
                  <a:pt x="779" y="202"/>
                </a:moveTo>
                <a:lnTo>
                  <a:pt x="779" y="168"/>
                </a:lnTo>
                <a:lnTo>
                  <a:pt x="779" y="1"/>
                </a:lnTo>
                <a:lnTo>
                  <a:pt x="452" y="1"/>
                </a:lnTo>
                <a:lnTo>
                  <a:pt x="329" y="0"/>
                </a:lnTo>
                <a:lnTo>
                  <a:pt x="243" y="0"/>
                </a:lnTo>
                <a:lnTo>
                  <a:pt x="33" y="0"/>
                </a:lnTo>
                <a:lnTo>
                  <a:pt x="2" y="0"/>
                </a:lnTo>
                <a:lnTo>
                  <a:pt x="2" y="202"/>
                </a:lnTo>
                <a:lnTo>
                  <a:pt x="2" y="483"/>
                </a:lnTo>
                <a:lnTo>
                  <a:pt x="0" y="778"/>
                </a:lnTo>
                <a:lnTo>
                  <a:pt x="33" y="778"/>
                </a:lnTo>
                <a:lnTo>
                  <a:pt x="192" y="778"/>
                </a:lnTo>
                <a:lnTo>
                  <a:pt x="452" y="780"/>
                </a:lnTo>
                <a:lnTo>
                  <a:pt x="662" y="780"/>
                </a:lnTo>
                <a:lnTo>
                  <a:pt x="779" y="780"/>
                </a:lnTo>
                <a:lnTo>
                  <a:pt x="779" y="763"/>
                </a:lnTo>
                <a:lnTo>
                  <a:pt x="779" y="2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" name="Freeform 80"/>
          <p:cNvSpPr>
            <a:spLocks/>
          </p:cNvSpPr>
          <p:nvPr/>
        </p:nvSpPr>
        <p:spPr bwMode="auto">
          <a:xfrm>
            <a:off x="7377113" y="2686050"/>
            <a:ext cx="409575" cy="431800"/>
          </a:xfrm>
          <a:custGeom>
            <a:avLst/>
            <a:gdLst>
              <a:gd name="T0" fmla="*/ 2147483646 w 774"/>
              <a:gd name="T1" fmla="*/ 2147483646 h 816"/>
              <a:gd name="T2" fmla="*/ 2147483646 w 774"/>
              <a:gd name="T3" fmla="*/ 2147483646 h 816"/>
              <a:gd name="T4" fmla="*/ 2147483646 w 774"/>
              <a:gd name="T5" fmla="*/ 2147483646 h 816"/>
              <a:gd name="T6" fmla="*/ 2147483646 w 774"/>
              <a:gd name="T7" fmla="*/ 2147483646 h 816"/>
              <a:gd name="T8" fmla="*/ 2147483646 w 774"/>
              <a:gd name="T9" fmla="*/ 2147483646 h 816"/>
              <a:gd name="T10" fmla="*/ 2147483646 w 774"/>
              <a:gd name="T11" fmla="*/ 2147483646 h 816"/>
              <a:gd name="T12" fmla="*/ 2147483646 w 774"/>
              <a:gd name="T13" fmla="*/ 2147483646 h 816"/>
              <a:gd name="T14" fmla="*/ 0 w 774"/>
              <a:gd name="T15" fmla="*/ 2147483646 h 816"/>
              <a:gd name="T16" fmla="*/ 0 w 774"/>
              <a:gd name="T17" fmla="*/ 2147483646 h 816"/>
              <a:gd name="T18" fmla="*/ 0 w 774"/>
              <a:gd name="T19" fmla="*/ 2147483646 h 816"/>
              <a:gd name="T20" fmla="*/ 0 w 774"/>
              <a:gd name="T21" fmla="*/ 2147483646 h 816"/>
              <a:gd name="T22" fmla="*/ 2147483646 w 774"/>
              <a:gd name="T23" fmla="*/ 2147483646 h 816"/>
              <a:gd name="T24" fmla="*/ 2147483646 w 774"/>
              <a:gd name="T25" fmla="*/ 2147483646 h 816"/>
              <a:gd name="T26" fmla="*/ 2147483646 w 774"/>
              <a:gd name="T27" fmla="*/ 0 h 816"/>
              <a:gd name="T28" fmla="*/ 2147483646 w 774"/>
              <a:gd name="T29" fmla="*/ 2147483646 h 816"/>
              <a:gd name="T30" fmla="*/ 2147483646 w 774"/>
              <a:gd name="T31" fmla="*/ 2147483646 h 816"/>
              <a:gd name="T32" fmla="*/ 2147483646 w 774"/>
              <a:gd name="T33" fmla="*/ 2147483646 h 816"/>
              <a:gd name="T34" fmla="*/ 2147483646 w 774"/>
              <a:gd name="T35" fmla="*/ 2147483646 h 816"/>
              <a:gd name="T36" fmla="*/ 2147483646 w 774"/>
              <a:gd name="T37" fmla="*/ 2147483646 h 8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4" h="816">
                <a:moveTo>
                  <a:pt x="774" y="666"/>
                </a:moveTo>
                <a:lnTo>
                  <a:pt x="726" y="816"/>
                </a:lnTo>
                <a:lnTo>
                  <a:pt x="511" y="815"/>
                </a:lnTo>
                <a:lnTo>
                  <a:pt x="301" y="815"/>
                </a:lnTo>
                <a:lnTo>
                  <a:pt x="186" y="813"/>
                </a:lnTo>
                <a:lnTo>
                  <a:pt x="186" y="684"/>
                </a:lnTo>
                <a:lnTo>
                  <a:pt x="91" y="684"/>
                </a:lnTo>
                <a:lnTo>
                  <a:pt x="0" y="683"/>
                </a:lnTo>
                <a:lnTo>
                  <a:pt x="0" y="666"/>
                </a:lnTo>
                <a:lnTo>
                  <a:pt x="0" y="105"/>
                </a:lnTo>
                <a:lnTo>
                  <a:pt x="0" y="71"/>
                </a:lnTo>
                <a:lnTo>
                  <a:pt x="412" y="72"/>
                </a:lnTo>
                <a:lnTo>
                  <a:pt x="412" y="2"/>
                </a:lnTo>
                <a:lnTo>
                  <a:pt x="472" y="0"/>
                </a:lnTo>
                <a:lnTo>
                  <a:pt x="526" y="105"/>
                </a:lnTo>
                <a:lnTo>
                  <a:pt x="622" y="105"/>
                </a:lnTo>
                <a:lnTo>
                  <a:pt x="697" y="405"/>
                </a:lnTo>
                <a:lnTo>
                  <a:pt x="721" y="422"/>
                </a:lnTo>
                <a:lnTo>
                  <a:pt x="774" y="6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" name="Freeform 81"/>
          <p:cNvSpPr>
            <a:spLocks/>
          </p:cNvSpPr>
          <p:nvPr/>
        </p:nvSpPr>
        <p:spPr bwMode="auto">
          <a:xfrm>
            <a:off x="6551613" y="1716088"/>
            <a:ext cx="417512" cy="609600"/>
          </a:xfrm>
          <a:custGeom>
            <a:avLst/>
            <a:gdLst>
              <a:gd name="T0" fmla="*/ 2147483646 w 788"/>
              <a:gd name="T1" fmla="*/ 2147483646 h 1152"/>
              <a:gd name="T2" fmla="*/ 2147483646 w 788"/>
              <a:gd name="T3" fmla="*/ 2147483646 h 1152"/>
              <a:gd name="T4" fmla="*/ 2147483646 w 788"/>
              <a:gd name="T5" fmla="*/ 2147483646 h 1152"/>
              <a:gd name="T6" fmla="*/ 2147483646 w 788"/>
              <a:gd name="T7" fmla="*/ 2147483646 h 1152"/>
              <a:gd name="T8" fmla="*/ 2147483646 w 788"/>
              <a:gd name="T9" fmla="*/ 2147483646 h 1152"/>
              <a:gd name="T10" fmla="*/ 2147483646 w 788"/>
              <a:gd name="T11" fmla="*/ 2147483646 h 1152"/>
              <a:gd name="T12" fmla="*/ 2147483646 w 788"/>
              <a:gd name="T13" fmla="*/ 2147483646 h 1152"/>
              <a:gd name="T14" fmla="*/ 2147483646 w 788"/>
              <a:gd name="T15" fmla="*/ 2147483646 h 1152"/>
              <a:gd name="T16" fmla="*/ 2147483646 w 788"/>
              <a:gd name="T17" fmla="*/ 2147483646 h 1152"/>
              <a:gd name="T18" fmla="*/ 2147483646 w 788"/>
              <a:gd name="T19" fmla="*/ 2147483646 h 1152"/>
              <a:gd name="T20" fmla="*/ 0 w 788"/>
              <a:gd name="T21" fmla="*/ 2147483646 h 1152"/>
              <a:gd name="T22" fmla="*/ 0 w 788"/>
              <a:gd name="T23" fmla="*/ 2147483646 h 1152"/>
              <a:gd name="T24" fmla="*/ 2147483646 w 788"/>
              <a:gd name="T25" fmla="*/ 2147483646 h 1152"/>
              <a:gd name="T26" fmla="*/ 2147483646 w 788"/>
              <a:gd name="T27" fmla="*/ 0 h 1152"/>
              <a:gd name="T28" fmla="*/ 2147483646 w 788"/>
              <a:gd name="T29" fmla="*/ 2147483646 h 1152"/>
              <a:gd name="T30" fmla="*/ 2147483646 w 788"/>
              <a:gd name="T31" fmla="*/ 2147483646 h 1152"/>
              <a:gd name="T32" fmla="*/ 2147483646 w 788"/>
              <a:gd name="T33" fmla="*/ 2147483646 h 1152"/>
              <a:gd name="T34" fmla="*/ 2147483646 w 788"/>
              <a:gd name="T35" fmla="*/ 2147483646 h 1152"/>
              <a:gd name="T36" fmla="*/ 2147483646 w 788"/>
              <a:gd name="T37" fmla="*/ 2147483646 h 115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88" h="1152">
                <a:moveTo>
                  <a:pt x="788" y="236"/>
                </a:moveTo>
                <a:lnTo>
                  <a:pt x="788" y="959"/>
                </a:lnTo>
                <a:lnTo>
                  <a:pt x="785" y="959"/>
                </a:lnTo>
                <a:lnTo>
                  <a:pt x="783" y="1152"/>
                </a:lnTo>
                <a:lnTo>
                  <a:pt x="605" y="1152"/>
                </a:lnTo>
                <a:lnTo>
                  <a:pt x="395" y="1152"/>
                </a:lnTo>
                <a:lnTo>
                  <a:pt x="198" y="1151"/>
                </a:lnTo>
                <a:lnTo>
                  <a:pt x="198" y="956"/>
                </a:lnTo>
                <a:lnTo>
                  <a:pt x="185" y="957"/>
                </a:lnTo>
                <a:lnTo>
                  <a:pt x="2" y="957"/>
                </a:lnTo>
                <a:lnTo>
                  <a:pt x="0" y="386"/>
                </a:lnTo>
                <a:lnTo>
                  <a:pt x="0" y="260"/>
                </a:lnTo>
                <a:lnTo>
                  <a:pt x="2" y="26"/>
                </a:lnTo>
                <a:lnTo>
                  <a:pt x="185" y="0"/>
                </a:lnTo>
                <a:lnTo>
                  <a:pt x="395" y="23"/>
                </a:lnTo>
                <a:lnTo>
                  <a:pt x="545" y="149"/>
                </a:lnTo>
                <a:lnTo>
                  <a:pt x="603" y="213"/>
                </a:lnTo>
                <a:lnTo>
                  <a:pt x="786" y="234"/>
                </a:lnTo>
                <a:lnTo>
                  <a:pt x="788" y="2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" name="Freeform 82"/>
          <p:cNvSpPr>
            <a:spLocks/>
          </p:cNvSpPr>
          <p:nvPr/>
        </p:nvSpPr>
        <p:spPr bwMode="auto">
          <a:xfrm>
            <a:off x="6757988" y="3046413"/>
            <a:ext cx="307975" cy="433387"/>
          </a:xfrm>
          <a:custGeom>
            <a:avLst/>
            <a:gdLst>
              <a:gd name="T0" fmla="*/ 2147483646 w 583"/>
              <a:gd name="T1" fmla="*/ 2147483646 h 818"/>
              <a:gd name="T2" fmla="*/ 2147483646 w 583"/>
              <a:gd name="T3" fmla="*/ 2147483646 h 818"/>
              <a:gd name="T4" fmla="*/ 2147483646 w 583"/>
              <a:gd name="T5" fmla="*/ 2147483646 h 818"/>
              <a:gd name="T6" fmla="*/ 2147483646 w 583"/>
              <a:gd name="T7" fmla="*/ 0 h 818"/>
              <a:gd name="T8" fmla="*/ 2147483646 w 583"/>
              <a:gd name="T9" fmla="*/ 0 h 818"/>
              <a:gd name="T10" fmla="*/ 2147483646 w 583"/>
              <a:gd name="T11" fmla="*/ 0 h 818"/>
              <a:gd name="T12" fmla="*/ 2147483646 w 583"/>
              <a:gd name="T13" fmla="*/ 0 h 818"/>
              <a:gd name="T14" fmla="*/ 2147483646 w 583"/>
              <a:gd name="T15" fmla="*/ 0 h 818"/>
              <a:gd name="T16" fmla="*/ 2147483646 w 583"/>
              <a:gd name="T17" fmla="*/ 0 h 818"/>
              <a:gd name="T18" fmla="*/ 2147483646 w 583"/>
              <a:gd name="T19" fmla="*/ 2147483646 h 818"/>
              <a:gd name="T20" fmla="*/ 2147483646 w 583"/>
              <a:gd name="T21" fmla="*/ 2147483646 h 818"/>
              <a:gd name="T22" fmla="*/ 0 w 583"/>
              <a:gd name="T23" fmla="*/ 2147483646 h 818"/>
              <a:gd name="T24" fmla="*/ 2147483646 w 583"/>
              <a:gd name="T25" fmla="*/ 2147483646 h 818"/>
              <a:gd name="T26" fmla="*/ 2147483646 w 583"/>
              <a:gd name="T27" fmla="*/ 2147483646 h 818"/>
              <a:gd name="T28" fmla="*/ 2147483646 w 583"/>
              <a:gd name="T29" fmla="*/ 2147483646 h 8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3" h="818">
                <a:moveTo>
                  <a:pt x="582" y="645"/>
                </a:moveTo>
                <a:lnTo>
                  <a:pt x="582" y="545"/>
                </a:lnTo>
                <a:lnTo>
                  <a:pt x="583" y="429"/>
                </a:lnTo>
                <a:lnTo>
                  <a:pt x="583" y="0"/>
                </a:lnTo>
                <a:lnTo>
                  <a:pt x="424" y="0"/>
                </a:lnTo>
                <a:lnTo>
                  <a:pt x="391" y="0"/>
                </a:lnTo>
                <a:lnTo>
                  <a:pt x="216" y="0"/>
                </a:lnTo>
                <a:lnTo>
                  <a:pt x="6" y="0"/>
                </a:lnTo>
                <a:lnTo>
                  <a:pt x="1" y="0"/>
                </a:lnTo>
                <a:lnTo>
                  <a:pt x="3" y="779"/>
                </a:lnTo>
                <a:lnTo>
                  <a:pt x="1" y="779"/>
                </a:lnTo>
                <a:lnTo>
                  <a:pt x="0" y="818"/>
                </a:lnTo>
                <a:lnTo>
                  <a:pt x="214" y="803"/>
                </a:lnTo>
                <a:lnTo>
                  <a:pt x="424" y="734"/>
                </a:lnTo>
                <a:lnTo>
                  <a:pt x="582" y="6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" name="Freeform 83"/>
          <p:cNvSpPr>
            <a:spLocks/>
          </p:cNvSpPr>
          <p:nvPr/>
        </p:nvSpPr>
        <p:spPr bwMode="auto">
          <a:xfrm>
            <a:off x="7224713" y="2120900"/>
            <a:ext cx="328612" cy="293688"/>
          </a:xfrm>
          <a:custGeom>
            <a:avLst/>
            <a:gdLst>
              <a:gd name="T0" fmla="*/ 2147483646 w 620"/>
              <a:gd name="T1" fmla="*/ 2147483646 h 555"/>
              <a:gd name="T2" fmla="*/ 2147483646 w 620"/>
              <a:gd name="T3" fmla="*/ 2147483646 h 555"/>
              <a:gd name="T4" fmla="*/ 2147483646 w 620"/>
              <a:gd name="T5" fmla="*/ 2147483646 h 555"/>
              <a:gd name="T6" fmla="*/ 2147483646 w 620"/>
              <a:gd name="T7" fmla="*/ 2147483646 h 555"/>
              <a:gd name="T8" fmla="*/ 2147483646 w 620"/>
              <a:gd name="T9" fmla="*/ 2147483646 h 555"/>
              <a:gd name="T10" fmla="*/ 2147483646 w 620"/>
              <a:gd name="T11" fmla="*/ 2147483646 h 555"/>
              <a:gd name="T12" fmla="*/ 0 w 620"/>
              <a:gd name="T13" fmla="*/ 2147483646 h 555"/>
              <a:gd name="T14" fmla="*/ 2147483646 w 620"/>
              <a:gd name="T15" fmla="*/ 2147483646 h 555"/>
              <a:gd name="T16" fmla="*/ 2147483646 w 620"/>
              <a:gd name="T17" fmla="*/ 0 h 555"/>
              <a:gd name="T18" fmla="*/ 2147483646 w 620"/>
              <a:gd name="T19" fmla="*/ 0 h 555"/>
              <a:gd name="T20" fmla="*/ 2147483646 w 620"/>
              <a:gd name="T21" fmla="*/ 2147483646 h 555"/>
              <a:gd name="T22" fmla="*/ 2147483646 w 620"/>
              <a:gd name="T23" fmla="*/ 2147483646 h 555"/>
              <a:gd name="T24" fmla="*/ 2147483646 w 620"/>
              <a:gd name="T25" fmla="*/ 2147483646 h 5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0" h="555">
                <a:moveTo>
                  <a:pt x="474" y="77"/>
                </a:moveTo>
                <a:lnTo>
                  <a:pt x="533" y="335"/>
                </a:lnTo>
                <a:lnTo>
                  <a:pt x="588" y="461"/>
                </a:lnTo>
                <a:lnTo>
                  <a:pt x="620" y="555"/>
                </a:lnTo>
                <a:lnTo>
                  <a:pt x="588" y="555"/>
                </a:lnTo>
                <a:lnTo>
                  <a:pt x="378" y="554"/>
                </a:lnTo>
                <a:lnTo>
                  <a:pt x="0" y="552"/>
                </a:lnTo>
                <a:lnTo>
                  <a:pt x="8" y="54"/>
                </a:lnTo>
                <a:lnTo>
                  <a:pt x="8" y="0"/>
                </a:lnTo>
                <a:lnTo>
                  <a:pt x="159" y="0"/>
                </a:lnTo>
                <a:lnTo>
                  <a:pt x="348" y="54"/>
                </a:lnTo>
                <a:lnTo>
                  <a:pt x="378" y="93"/>
                </a:lnTo>
                <a:lnTo>
                  <a:pt x="474" y="7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" name="Freeform 84"/>
          <p:cNvSpPr>
            <a:spLocks/>
          </p:cNvSpPr>
          <p:nvPr/>
        </p:nvSpPr>
        <p:spPr bwMode="auto">
          <a:xfrm>
            <a:off x="6965950" y="1841500"/>
            <a:ext cx="342900" cy="587375"/>
          </a:xfrm>
          <a:custGeom>
            <a:avLst/>
            <a:gdLst>
              <a:gd name="T0" fmla="*/ 2147483646 w 648"/>
              <a:gd name="T1" fmla="*/ 2147483646 h 1111"/>
              <a:gd name="T2" fmla="*/ 2147483646 w 648"/>
              <a:gd name="T3" fmla="*/ 2147483646 h 1111"/>
              <a:gd name="T4" fmla="*/ 2147483646 w 648"/>
              <a:gd name="T5" fmla="*/ 2147483646 h 1111"/>
              <a:gd name="T6" fmla="*/ 2147483646 w 648"/>
              <a:gd name="T7" fmla="*/ 2147483646 h 1111"/>
              <a:gd name="T8" fmla="*/ 2147483646 w 648"/>
              <a:gd name="T9" fmla="*/ 2147483646 h 1111"/>
              <a:gd name="T10" fmla="*/ 2147483646 w 648"/>
              <a:gd name="T11" fmla="*/ 2147483646 h 1111"/>
              <a:gd name="T12" fmla="*/ 2147483646 w 648"/>
              <a:gd name="T13" fmla="*/ 2147483646 h 1111"/>
              <a:gd name="T14" fmla="*/ 0 w 648"/>
              <a:gd name="T15" fmla="*/ 2147483646 h 1111"/>
              <a:gd name="T16" fmla="*/ 2147483646 w 648"/>
              <a:gd name="T17" fmla="*/ 2147483646 h 1111"/>
              <a:gd name="T18" fmla="*/ 2147483646 w 648"/>
              <a:gd name="T19" fmla="*/ 2147483646 h 1111"/>
              <a:gd name="T20" fmla="*/ 2147483646 w 648"/>
              <a:gd name="T21" fmla="*/ 0 h 1111"/>
              <a:gd name="T22" fmla="*/ 2147483646 w 648"/>
              <a:gd name="T23" fmla="*/ 2147483646 h 1111"/>
              <a:gd name="T24" fmla="*/ 2147483646 w 648"/>
              <a:gd name="T25" fmla="*/ 2147483646 h 1111"/>
              <a:gd name="T26" fmla="*/ 2147483646 w 648"/>
              <a:gd name="T27" fmla="*/ 2147483646 h 1111"/>
              <a:gd name="T28" fmla="*/ 2147483646 w 648"/>
              <a:gd name="T29" fmla="*/ 2147483646 h 1111"/>
              <a:gd name="T30" fmla="*/ 2147483646 w 648"/>
              <a:gd name="T31" fmla="*/ 2147483646 h 1111"/>
              <a:gd name="T32" fmla="*/ 2147483646 w 648"/>
              <a:gd name="T33" fmla="*/ 2147483646 h 1111"/>
              <a:gd name="T34" fmla="*/ 2147483646 w 648"/>
              <a:gd name="T35" fmla="*/ 2147483646 h 1111"/>
              <a:gd name="T36" fmla="*/ 2147483646 w 648"/>
              <a:gd name="T37" fmla="*/ 2147483646 h 11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8" h="1111">
                <a:moveTo>
                  <a:pt x="497" y="583"/>
                </a:moveTo>
                <a:lnTo>
                  <a:pt x="489" y="1081"/>
                </a:lnTo>
                <a:lnTo>
                  <a:pt x="489" y="1111"/>
                </a:lnTo>
                <a:lnTo>
                  <a:pt x="449" y="1111"/>
                </a:lnTo>
                <a:lnTo>
                  <a:pt x="329" y="1111"/>
                </a:lnTo>
                <a:lnTo>
                  <a:pt x="240" y="1111"/>
                </a:lnTo>
                <a:lnTo>
                  <a:pt x="2" y="1111"/>
                </a:lnTo>
                <a:lnTo>
                  <a:pt x="0" y="916"/>
                </a:lnTo>
                <a:lnTo>
                  <a:pt x="2" y="723"/>
                </a:lnTo>
                <a:lnTo>
                  <a:pt x="5" y="723"/>
                </a:lnTo>
                <a:lnTo>
                  <a:pt x="5" y="0"/>
                </a:lnTo>
                <a:lnTo>
                  <a:pt x="240" y="81"/>
                </a:lnTo>
                <a:lnTo>
                  <a:pt x="305" y="114"/>
                </a:lnTo>
                <a:lnTo>
                  <a:pt x="356" y="126"/>
                </a:lnTo>
                <a:lnTo>
                  <a:pt x="431" y="219"/>
                </a:lnTo>
                <a:lnTo>
                  <a:pt x="521" y="304"/>
                </a:lnTo>
                <a:lnTo>
                  <a:pt x="648" y="529"/>
                </a:lnTo>
                <a:lnTo>
                  <a:pt x="497" y="529"/>
                </a:lnTo>
                <a:lnTo>
                  <a:pt x="497" y="5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" name="Freeform 85"/>
          <p:cNvSpPr>
            <a:spLocks/>
          </p:cNvSpPr>
          <p:nvPr/>
        </p:nvSpPr>
        <p:spPr bwMode="auto">
          <a:xfrm>
            <a:off x="7065963" y="3046413"/>
            <a:ext cx="511175" cy="414337"/>
          </a:xfrm>
          <a:custGeom>
            <a:avLst/>
            <a:gdLst>
              <a:gd name="T0" fmla="*/ 2147483646 w 967"/>
              <a:gd name="T1" fmla="*/ 2147483646 h 783"/>
              <a:gd name="T2" fmla="*/ 2147483646 w 967"/>
              <a:gd name="T3" fmla="*/ 2147483646 h 783"/>
              <a:gd name="T4" fmla="*/ 2147483646 w 967"/>
              <a:gd name="T5" fmla="*/ 2147483646 h 783"/>
              <a:gd name="T6" fmla="*/ 2147483646 w 967"/>
              <a:gd name="T7" fmla="*/ 2147483646 h 783"/>
              <a:gd name="T8" fmla="*/ 2147483646 w 967"/>
              <a:gd name="T9" fmla="*/ 2147483646 h 783"/>
              <a:gd name="T10" fmla="*/ 2147483646 w 967"/>
              <a:gd name="T11" fmla="*/ 2147483646 h 783"/>
              <a:gd name="T12" fmla="*/ 2147483646 w 967"/>
              <a:gd name="T13" fmla="*/ 2147483646 h 783"/>
              <a:gd name="T14" fmla="*/ 2147483646 w 967"/>
              <a:gd name="T15" fmla="*/ 0 h 783"/>
              <a:gd name="T16" fmla="*/ 2147483646 w 967"/>
              <a:gd name="T17" fmla="*/ 2147483646 h 783"/>
              <a:gd name="T18" fmla="*/ 0 w 967"/>
              <a:gd name="T19" fmla="*/ 2147483646 h 783"/>
              <a:gd name="T20" fmla="*/ 0 w 967"/>
              <a:gd name="T21" fmla="*/ 2147483646 h 783"/>
              <a:gd name="T22" fmla="*/ 2147483646 w 967"/>
              <a:gd name="T23" fmla="*/ 2147483646 h 783"/>
              <a:gd name="T24" fmla="*/ 2147483646 w 967"/>
              <a:gd name="T25" fmla="*/ 2147483646 h 783"/>
              <a:gd name="T26" fmla="*/ 2147483646 w 967"/>
              <a:gd name="T27" fmla="*/ 2147483646 h 783"/>
              <a:gd name="T28" fmla="*/ 2147483646 w 967"/>
              <a:gd name="T29" fmla="*/ 2147483646 h 783"/>
              <a:gd name="T30" fmla="*/ 2147483646 w 967"/>
              <a:gd name="T31" fmla="*/ 2147483646 h 783"/>
              <a:gd name="T32" fmla="*/ 2147483646 w 967"/>
              <a:gd name="T33" fmla="*/ 2147483646 h 783"/>
              <a:gd name="T34" fmla="*/ 2147483646 w 967"/>
              <a:gd name="T35" fmla="*/ 2147483646 h 783"/>
              <a:gd name="T36" fmla="*/ 2147483646 w 967"/>
              <a:gd name="T37" fmla="*/ 2147483646 h 78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67" h="783">
                <a:moveTo>
                  <a:pt x="790" y="545"/>
                </a:moveTo>
                <a:lnTo>
                  <a:pt x="774" y="132"/>
                </a:lnTo>
                <a:lnTo>
                  <a:pt x="774" y="3"/>
                </a:lnTo>
                <a:lnTo>
                  <a:pt x="679" y="3"/>
                </a:lnTo>
                <a:lnTo>
                  <a:pt x="588" y="2"/>
                </a:lnTo>
                <a:lnTo>
                  <a:pt x="471" y="2"/>
                </a:lnTo>
                <a:lnTo>
                  <a:pt x="261" y="2"/>
                </a:lnTo>
                <a:lnTo>
                  <a:pt x="1" y="0"/>
                </a:lnTo>
                <a:lnTo>
                  <a:pt x="1" y="429"/>
                </a:lnTo>
                <a:lnTo>
                  <a:pt x="0" y="545"/>
                </a:lnTo>
                <a:lnTo>
                  <a:pt x="0" y="645"/>
                </a:lnTo>
                <a:lnTo>
                  <a:pt x="1" y="648"/>
                </a:lnTo>
                <a:lnTo>
                  <a:pt x="471" y="690"/>
                </a:lnTo>
                <a:lnTo>
                  <a:pt x="679" y="777"/>
                </a:lnTo>
                <a:lnTo>
                  <a:pt x="729" y="783"/>
                </a:lnTo>
                <a:lnTo>
                  <a:pt x="889" y="783"/>
                </a:lnTo>
                <a:lnTo>
                  <a:pt x="967" y="783"/>
                </a:lnTo>
                <a:lnTo>
                  <a:pt x="903" y="653"/>
                </a:lnTo>
                <a:lnTo>
                  <a:pt x="790" y="54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" name="Freeform 86"/>
          <p:cNvSpPr>
            <a:spLocks/>
          </p:cNvSpPr>
          <p:nvPr/>
        </p:nvSpPr>
        <p:spPr bwMode="auto">
          <a:xfrm>
            <a:off x="6656388" y="2635250"/>
            <a:ext cx="309562" cy="411163"/>
          </a:xfrm>
          <a:custGeom>
            <a:avLst/>
            <a:gdLst>
              <a:gd name="T0" fmla="*/ 2147483646 w 585"/>
              <a:gd name="T1" fmla="*/ 2147483646 h 778"/>
              <a:gd name="T2" fmla="*/ 2147483646 w 585"/>
              <a:gd name="T3" fmla="*/ 2147483646 h 778"/>
              <a:gd name="T4" fmla="*/ 2147483646 w 585"/>
              <a:gd name="T5" fmla="*/ 2147483646 h 778"/>
              <a:gd name="T6" fmla="*/ 2147483646 w 585"/>
              <a:gd name="T7" fmla="*/ 2147483646 h 778"/>
              <a:gd name="T8" fmla="*/ 2147483646 w 585"/>
              <a:gd name="T9" fmla="*/ 2147483646 h 778"/>
              <a:gd name="T10" fmla="*/ 0 w 585"/>
              <a:gd name="T11" fmla="*/ 2147483646 h 778"/>
              <a:gd name="T12" fmla="*/ 0 w 585"/>
              <a:gd name="T13" fmla="*/ 2147483646 h 778"/>
              <a:gd name="T14" fmla="*/ 2147483646 w 585"/>
              <a:gd name="T15" fmla="*/ 2147483646 h 778"/>
              <a:gd name="T16" fmla="*/ 0 w 585"/>
              <a:gd name="T17" fmla="*/ 0 h 778"/>
              <a:gd name="T18" fmla="*/ 2147483646 w 585"/>
              <a:gd name="T19" fmla="*/ 0 h 778"/>
              <a:gd name="T20" fmla="*/ 2147483646 w 585"/>
              <a:gd name="T21" fmla="*/ 0 h 778"/>
              <a:gd name="T22" fmla="*/ 2147483646 w 585"/>
              <a:gd name="T23" fmla="*/ 0 h 778"/>
              <a:gd name="T24" fmla="*/ 2147483646 w 585"/>
              <a:gd name="T25" fmla="*/ 2147483646 h 778"/>
              <a:gd name="T26" fmla="*/ 2147483646 w 585"/>
              <a:gd name="T27" fmla="*/ 2147483646 h 7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5" h="778">
                <a:moveTo>
                  <a:pt x="585" y="483"/>
                </a:moveTo>
                <a:lnTo>
                  <a:pt x="583" y="778"/>
                </a:lnTo>
                <a:lnTo>
                  <a:pt x="408" y="778"/>
                </a:lnTo>
                <a:lnTo>
                  <a:pt x="198" y="778"/>
                </a:lnTo>
                <a:lnTo>
                  <a:pt x="193" y="778"/>
                </a:lnTo>
                <a:lnTo>
                  <a:pt x="0" y="778"/>
                </a:lnTo>
                <a:lnTo>
                  <a:pt x="0" y="763"/>
                </a:lnTo>
                <a:lnTo>
                  <a:pt x="1" y="202"/>
                </a:lnTo>
                <a:lnTo>
                  <a:pt x="0" y="0"/>
                </a:lnTo>
                <a:lnTo>
                  <a:pt x="198" y="0"/>
                </a:lnTo>
                <a:lnTo>
                  <a:pt x="408" y="0"/>
                </a:lnTo>
                <a:lnTo>
                  <a:pt x="585" y="0"/>
                </a:lnTo>
                <a:lnTo>
                  <a:pt x="585" y="202"/>
                </a:lnTo>
                <a:lnTo>
                  <a:pt x="585" y="4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2" name="Freeform 87"/>
          <p:cNvSpPr>
            <a:spLocks/>
          </p:cNvSpPr>
          <p:nvPr/>
        </p:nvSpPr>
        <p:spPr bwMode="auto">
          <a:xfrm>
            <a:off x="7138988" y="2413000"/>
            <a:ext cx="487362" cy="311150"/>
          </a:xfrm>
          <a:custGeom>
            <a:avLst/>
            <a:gdLst>
              <a:gd name="T0" fmla="*/ 2147483646 w 922"/>
              <a:gd name="T1" fmla="*/ 2147483646 h 588"/>
              <a:gd name="T2" fmla="*/ 2147483646 w 922"/>
              <a:gd name="T3" fmla="*/ 2147483646 h 588"/>
              <a:gd name="T4" fmla="*/ 2147483646 w 922"/>
              <a:gd name="T5" fmla="*/ 2147483646 h 588"/>
              <a:gd name="T6" fmla="*/ 2147483646 w 922"/>
              <a:gd name="T7" fmla="*/ 2147483646 h 588"/>
              <a:gd name="T8" fmla="*/ 2147483646 w 922"/>
              <a:gd name="T9" fmla="*/ 2147483646 h 588"/>
              <a:gd name="T10" fmla="*/ 2147483646 w 922"/>
              <a:gd name="T11" fmla="*/ 2147483646 h 588"/>
              <a:gd name="T12" fmla="*/ 2147483646 w 922"/>
              <a:gd name="T13" fmla="*/ 2147483646 h 588"/>
              <a:gd name="T14" fmla="*/ 2147483646 w 922"/>
              <a:gd name="T15" fmla="*/ 0 h 588"/>
              <a:gd name="T16" fmla="*/ 2147483646 w 922"/>
              <a:gd name="T17" fmla="*/ 2147483646 h 588"/>
              <a:gd name="T18" fmla="*/ 2147483646 w 922"/>
              <a:gd name="T19" fmla="*/ 2147483646 h 588"/>
              <a:gd name="T20" fmla="*/ 2147483646 w 922"/>
              <a:gd name="T21" fmla="*/ 2147483646 h 588"/>
              <a:gd name="T22" fmla="*/ 2147483646 w 922"/>
              <a:gd name="T23" fmla="*/ 2147483646 h 588"/>
              <a:gd name="T24" fmla="*/ 2147483646 w 922"/>
              <a:gd name="T25" fmla="*/ 2147483646 h 588"/>
              <a:gd name="T26" fmla="*/ 0 w 922"/>
              <a:gd name="T27" fmla="*/ 2147483646 h 588"/>
              <a:gd name="T28" fmla="*/ 2147483646 w 922"/>
              <a:gd name="T29" fmla="*/ 2147483646 h 588"/>
              <a:gd name="T30" fmla="*/ 2147483646 w 922"/>
              <a:gd name="T31" fmla="*/ 2147483646 h 588"/>
              <a:gd name="T32" fmla="*/ 2147483646 w 922"/>
              <a:gd name="T33" fmla="*/ 2147483646 h 588"/>
              <a:gd name="T34" fmla="*/ 2147483646 w 922"/>
              <a:gd name="T35" fmla="*/ 2147483646 h 588"/>
              <a:gd name="T36" fmla="*/ 2147483646 w 922"/>
              <a:gd name="T37" fmla="*/ 2147483646 h 588"/>
              <a:gd name="T38" fmla="*/ 2147483646 w 922"/>
              <a:gd name="T39" fmla="*/ 2147483646 h 588"/>
              <a:gd name="T40" fmla="*/ 2147483646 w 922"/>
              <a:gd name="T41" fmla="*/ 2147483646 h 5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22" h="588">
                <a:moveTo>
                  <a:pt x="904" y="342"/>
                </a:moveTo>
                <a:lnTo>
                  <a:pt x="783" y="141"/>
                </a:lnTo>
                <a:lnTo>
                  <a:pt x="829" y="75"/>
                </a:lnTo>
                <a:lnTo>
                  <a:pt x="831" y="62"/>
                </a:lnTo>
                <a:lnTo>
                  <a:pt x="783" y="3"/>
                </a:lnTo>
                <a:lnTo>
                  <a:pt x="751" y="3"/>
                </a:lnTo>
                <a:lnTo>
                  <a:pt x="541" y="2"/>
                </a:lnTo>
                <a:lnTo>
                  <a:pt x="163" y="0"/>
                </a:lnTo>
                <a:lnTo>
                  <a:pt x="163" y="30"/>
                </a:lnTo>
                <a:lnTo>
                  <a:pt x="123" y="30"/>
                </a:lnTo>
                <a:lnTo>
                  <a:pt x="3" y="30"/>
                </a:lnTo>
                <a:lnTo>
                  <a:pt x="3" y="62"/>
                </a:lnTo>
                <a:lnTo>
                  <a:pt x="1" y="342"/>
                </a:lnTo>
                <a:lnTo>
                  <a:pt x="0" y="419"/>
                </a:lnTo>
                <a:lnTo>
                  <a:pt x="123" y="420"/>
                </a:lnTo>
                <a:lnTo>
                  <a:pt x="450" y="420"/>
                </a:lnTo>
                <a:lnTo>
                  <a:pt x="450" y="587"/>
                </a:lnTo>
                <a:lnTo>
                  <a:pt x="862" y="588"/>
                </a:lnTo>
                <a:lnTo>
                  <a:pt x="862" y="518"/>
                </a:lnTo>
                <a:lnTo>
                  <a:pt x="922" y="516"/>
                </a:lnTo>
                <a:lnTo>
                  <a:pt x="904" y="3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3" name="Freeform 88"/>
          <p:cNvSpPr>
            <a:spLocks/>
          </p:cNvSpPr>
          <p:nvPr/>
        </p:nvSpPr>
        <p:spPr bwMode="auto">
          <a:xfrm>
            <a:off x="7475538" y="3116263"/>
            <a:ext cx="449262" cy="344487"/>
          </a:xfrm>
          <a:custGeom>
            <a:avLst/>
            <a:gdLst>
              <a:gd name="T0" fmla="*/ 2147483646 w 849"/>
              <a:gd name="T1" fmla="*/ 2147483646 h 651"/>
              <a:gd name="T2" fmla="*/ 2147483646 w 849"/>
              <a:gd name="T3" fmla="*/ 2147483646 h 651"/>
              <a:gd name="T4" fmla="*/ 2147483646 w 849"/>
              <a:gd name="T5" fmla="*/ 2147483646 h 651"/>
              <a:gd name="T6" fmla="*/ 2147483646 w 849"/>
              <a:gd name="T7" fmla="*/ 2147483646 h 651"/>
              <a:gd name="T8" fmla="*/ 2147483646 w 849"/>
              <a:gd name="T9" fmla="*/ 2147483646 h 651"/>
              <a:gd name="T10" fmla="*/ 2147483646 w 849"/>
              <a:gd name="T11" fmla="*/ 2147483646 h 651"/>
              <a:gd name="T12" fmla="*/ 2147483646 w 849"/>
              <a:gd name="T13" fmla="*/ 2147483646 h 651"/>
              <a:gd name="T14" fmla="*/ 0 w 849"/>
              <a:gd name="T15" fmla="*/ 0 h 651"/>
              <a:gd name="T16" fmla="*/ 2147483646 w 849"/>
              <a:gd name="T17" fmla="*/ 2147483646 h 651"/>
              <a:gd name="T18" fmla="*/ 2147483646 w 849"/>
              <a:gd name="T19" fmla="*/ 2147483646 h 651"/>
              <a:gd name="T20" fmla="*/ 2147483646 w 849"/>
              <a:gd name="T21" fmla="*/ 2147483646 h 651"/>
              <a:gd name="T22" fmla="*/ 2147483646 w 849"/>
              <a:gd name="T23" fmla="*/ 2147483646 h 651"/>
              <a:gd name="T24" fmla="*/ 2147483646 w 849"/>
              <a:gd name="T25" fmla="*/ 2147483646 h 651"/>
              <a:gd name="T26" fmla="*/ 2147483646 w 849"/>
              <a:gd name="T27" fmla="*/ 2147483646 h 651"/>
              <a:gd name="T28" fmla="*/ 2147483646 w 849"/>
              <a:gd name="T29" fmla="*/ 2147483646 h 651"/>
              <a:gd name="T30" fmla="*/ 2147483646 w 849"/>
              <a:gd name="T31" fmla="*/ 2147483646 h 65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9" h="651">
                <a:moveTo>
                  <a:pt x="744" y="474"/>
                </a:moveTo>
                <a:lnTo>
                  <a:pt x="849" y="651"/>
                </a:lnTo>
                <a:lnTo>
                  <a:pt x="534" y="651"/>
                </a:lnTo>
                <a:lnTo>
                  <a:pt x="325" y="651"/>
                </a:lnTo>
                <a:lnTo>
                  <a:pt x="193" y="651"/>
                </a:lnTo>
                <a:lnTo>
                  <a:pt x="129" y="521"/>
                </a:lnTo>
                <a:lnTo>
                  <a:pt x="16" y="413"/>
                </a:lnTo>
                <a:lnTo>
                  <a:pt x="0" y="0"/>
                </a:lnTo>
                <a:lnTo>
                  <a:pt x="115" y="2"/>
                </a:lnTo>
                <a:lnTo>
                  <a:pt x="325" y="2"/>
                </a:lnTo>
                <a:lnTo>
                  <a:pt x="540" y="3"/>
                </a:lnTo>
                <a:lnTo>
                  <a:pt x="553" y="134"/>
                </a:lnTo>
                <a:lnTo>
                  <a:pt x="744" y="323"/>
                </a:lnTo>
                <a:lnTo>
                  <a:pt x="750" y="396"/>
                </a:lnTo>
                <a:lnTo>
                  <a:pt x="736" y="413"/>
                </a:lnTo>
                <a:lnTo>
                  <a:pt x="744" y="47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4" name="Freeform 89"/>
          <p:cNvSpPr>
            <a:spLocks/>
          </p:cNvSpPr>
          <p:nvPr/>
        </p:nvSpPr>
        <p:spPr bwMode="auto">
          <a:xfrm>
            <a:off x="6656388" y="2325688"/>
            <a:ext cx="484187" cy="309562"/>
          </a:xfrm>
          <a:custGeom>
            <a:avLst/>
            <a:gdLst>
              <a:gd name="T0" fmla="*/ 2147483646 w 915"/>
              <a:gd name="T1" fmla="*/ 2147483646 h 585"/>
              <a:gd name="T2" fmla="*/ 2147483646 w 915"/>
              <a:gd name="T3" fmla="*/ 2147483646 h 585"/>
              <a:gd name="T4" fmla="*/ 2147483646 w 915"/>
              <a:gd name="T5" fmla="*/ 2147483646 h 585"/>
              <a:gd name="T6" fmla="*/ 2147483646 w 915"/>
              <a:gd name="T7" fmla="*/ 2147483646 h 585"/>
              <a:gd name="T8" fmla="*/ 2147483646 w 915"/>
              <a:gd name="T9" fmla="*/ 2147483646 h 585"/>
              <a:gd name="T10" fmla="*/ 2147483646 w 915"/>
              <a:gd name="T11" fmla="*/ 2147483646 h 585"/>
              <a:gd name="T12" fmla="*/ 2147483646 w 915"/>
              <a:gd name="T13" fmla="*/ 2147483646 h 585"/>
              <a:gd name="T14" fmla="*/ 0 w 915"/>
              <a:gd name="T15" fmla="*/ 2147483646 h 585"/>
              <a:gd name="T16" fmla="*/ 0 w 915"/>
              <a:gd name="T17" fmla="*/ 2147483646 h 585"/>
              <a:gd name="T18" fmla="*/ 2147483646 w 915"/>
              <a:gd name="T19" fmla="*/ 2147483646 h 585"/>
              <a:gd name="T20" fmla="*/ 2147483646 w 915"/>
              <a:gd name="T21" fmla="*/ 0 h 585"/>
              <a:gd name="T22" fmla="*/ 2147483646 w 915"/>
              <a:gd name="T23" fmla="*/ 2147483646 h 585"/>
              <a:gd name="T24" fmla="*/ 2147483646 w 915"/>
              <a:gd name="T25" fmla="*/ 2147483646 h 585"/>
              <a:gd name="T26" fmla="*/ 2147483646 w 915"/>
              <a:gd name="T27" fmla="*/ 2147483646 h 585"/>
              <a:gd name="T28" fmla="*/ 2147483646 w 915"/>
              <a:gd name="T29" fmla="*/ 2147483646 h 585"/>
              <a:gd name="T30" fmla="*/ 2147483646 w 915"/>
              <a:gd name="T31" fmla="*/ 2147483646 h 585"/>
              <a:gd name="T32" fmla="*/ 2147483646 w 915"/>
              <a:gd name="T33" fmla="*/ 2147483646 h 585"/>
              <a:gd name="T34" fmla="*/ 2147483646 w 915"/>
              <a:gd name="T35" fmla="*/ 2147483646 h 585"/>
              <a:gd name="T36" fmla="*/ 2147483646 w 915"/>
              <a:gd name="T37" fmla="*/ 2147483646 h 5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15" h="585">
                <a:moveTo>
                  <a:pt x="913" y="508"/>
                </a:moveTo>
                <a:lnTo>
                  <a:pt x="912" y="585"/>
                </a:lnTo>
                <a:lnTo>
                  <a:pt x="826" y="585"/>
                </a:lnTo>
                <a:lnTo>
                  <a:pt x="616" y="585"/>
                </a:lnTo>
                <a:lnTo>
                  <a:pt x="585" y="585"/>
                </a:lnTo>
                <a:lnTo>
                  <a:pt x="408" y="585"/>
                </a:lnTo>
                <a:lnTo>
                  <a:pt x="198" y="585"/>
                </a:lnTo>
                <a:lnTo>
                  <a:pt x="0" y="585"/>
                </a:lnTo>
                <a:lnTo>
                  <a:pt x="0" y="508"/>
                </a:lnTo>
                <a:lnTo>
                  <a:pt x="1" y="228"/>
                </a:lnTo>
                <a:lnTo>
                  <a:pt x="1" y="0"/>
                </a:lnTo>
                <a:lnTo>
                  <a:pt x="198" y="1"/>
                </a:lnTo>
                <a:lnTo>
                  <a:pt x="408" y="1"/>
                </a:lnTo>
                <a:lnTo>
                  <a:pt x="586" y="1"/>
                </a:lnTo>
                <a:lnTo>
                  <a:pt x="588" y="196"/>
                </a:lnTo>
                <a:lnTo>
                  <a:pt x="826" y="196"/>
                </a:lnTo>
                <a:lnTo>
                  <a:pt x="915" y="196"/>
                </a:lnTo>
                <a:lnTo>
                  <a:pt x="915" y="228"/>
                </a:lnTo>
                <a:lnTo>
                  <a:pt x="913" y="50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5" name="Freeform 90"/>
          <p:cNvSpPr>
            <a:spLocks/>
          </p:cNvSpPr>
          <p:nvPr/>
        </p:nvSpPr>
        <p:spPr bwMode="auto">
          <a:xfrm>
            <a:off x="7578725" y="3700463"/>
            <a:ext cx="407988" cy="227012"/>
          </a:xfrm>
          <a:custGeom>
            <a:avLst/>
            <a:gdLst>
              <a:gd name="T0" fmla="*/ 2147483646 w 771"/>
              <a:gd name="T1" fmla="*/ 2147483646 h 428"/>
              <a:gd name="T2" fmla="*/ 2147483646 w 771"/>
              <a:gd name="T3" fmla="*/ 2147483646 h 428"/>
              <a:gd name="T4" fmla="*/ 2147483646 w 771"/>
              <a:gd name="T5" fmla="*/ 2147483646 h 428"/>
              <a:gd name="T6" fmla="*/ 2147483646 w 771"/>
              <a:gd name="T7" fmla="*/ 2147483646 h 428"/>
              <a:gd name="T8" fmla="*/ 2147483646 w 771"/>
              <a:gd name="T9" fmla="*/ 0 h 428"/>
              <a:gd name="T10" fmla="*/ 2147483646 w 771"/>
              <a:gd name="T11" fmla="*/ 0 h 428"/>
              <a:gd name="T12" fmla="*/ 2147483646 w 771"/>
              <a:gd name="T13" fmla="*/ 0 h 428"/>
              <a:gd name="T14" fmla="*/ 0 w 771"/>
              <a:gd name="T15" fmla="*/ 2147483646 h 428"/>
              <a:gd name="T16" fmla="*/ 2147483646 w 771"/>
              <a:gd name="T17" fmla="*/ 2147483646 h 428"/>
              <a:gd name="T18" fmla="*/ 2147483646 w 771"/>
              <a:gd name="T19" fmla="*/ 2147483646 h 428"/>
              <a:gd name="T20" fmla="*/ 2147483646 w 771"/>
              <a:gd name="T21" fmla="*/ 2147483646 h 428"/>
              <a:gd name="T22" fmla="*/ 2147483646 w 771"/>
              <a:gd name="T23" fmla="*/ 2147483646 h 428"/>
              <a:gd name="T24" fmla="*/ 2147483646 w 771"/>
              <a:gd name="T25" fmla="*/ 2147483646 h 428"/>
              <a:gd name="T26" fmla="*/ 2147483646 w 771"/>
              <a:gd name="T27" fmla="*/ 2147483646 h 428"/>
              <a:gd name="T28" fmla="*/ 2147483646 w 771"/>
              <a:gd name="T29" fmla="*/ 2147483646 h 428"/>
              <a:gd name="T30" fmla="*/ 2147483646 w 771"/>
              <a:gd name="T31" fmla="*/ 2147483646 h 428"/>
              <a:gd name="T32" fmla="*/ 2147483646 w 771"/>
              <a:gd name="T33" fmla="*/ 2147483646 h 428"/>
              <a:gd name="T34" fmla="*/ 2147483646 w 771"/>
              <a:gd name="T35" fmla="*/ 2147483646 h 4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71" h="428">
                <a:moveTo>
                  <a:pt x="769" y="147"/>
                </a:moveTo>
                <a:lnTo>
                  <a:pt x="748" y="69"/>
                </a:lnTo>
                <a:lnTo>
                  <a:pt x="771" y="51"/>
                </a:lnTo>
                <a:lnTo>
                  <a:pt x="757" y="8"/>
                </a:lnTo>
                <a:lnTo>
                  <a:pt x="678" y="0"/>
                </a:lnTo>
                <a:lnTo>
                  <a:pt x="549" y="0"/>
                </a:lnTo>
                <a:lnTo>
                  <a:pt x="339" y="0"/>
                </a:lnTo>
                <a:lnTo>
                  <a:pt x="0" y="2"/>
                </a:lnTo>
                <a:lnTo>
                  <a:pt x="19" y="147"/>
                </a:lnTo>
                <a:lnTo>
                  <a:pt x="13" y="326"/>
                </a:lnTo>
                <a:lnTo>
                  <a:pt x="166" y="428"/>
                </a:lnTo>
                <a:lnTo>
                  <a:pt x="220" y="428"/>
                </a:lnTo>
                <a:lnTo>
                  <a:pt x="364" y="321"/>
                </a:lnTo>
                <a:lnTo>
                  <a:pt x="492" y="281"/>
                </a:lnTo>
                <a:lnTo>
                  <a:pt x="549" y="302"/>
                </a:lnTo>
                <a:lnTo>
                  <a:pt x="751" y="308"/>
                </a:lnTo>
                <a:lnTo>
                  <a:pt x="745" y="288"/>
                </a:lnTo>
                <a:lnTo>
                  <a:pt x="769" y="14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6" name="Freeform 91"/>
          <p:cNvSpPr>
            <a:spLocks/>
          </p:cNvSpPr>
          <p:nvPr/>
        </p:nvSpPr>
        <p:spPr bwMode="auto">
          <a:xfrm>
            <a:off x="7458075" y="4491038"/>
            <a:ext cx="352425" cy="309562"/>
          </a:xfrm>
          <a:custGeom>
            <a:avLst/>
            <a:gdLst>
              <a:gd name="T0" fmla="*/ 2147483646 w 666"/>
              <a:gd name="T1" fmla="*/ 2147483646 h 585"/>
              <a:gd name="T2" fmla="*/ 2147483646 w 666"/>
              <a:gd name="T3" fmla="*/ 2147483646 h 585"/>
              <a:gd name="T4" fmla="*/ 2147483646 w 666"/>
              <a:gd name="T5" fmla="*/ 2147483646 h 585"/>
              <a:gd name="T6" fmla="*/ 2147483646 w 666"/>
              <a:gd name="T7" fmla="*/ 0 h 585"/>
              <a:gd name="T8" fmla="*/ 2147483646 w 666"/>
              <a:gd name="T9" fmla="*/ 0 h 585"/>
              <a:gd name="T10" fmla="*/ 2147483646 w 666"/>
              <a:gd name="T11" fmla="*/ 2147483646 h 585"/>
              <a:gd name="T12" fmla="*/ 0 w 666"/>
              <a:gd name="T13" fmla="*/ 2147483646 h 585"/>
              <a:gd name="T14" fmla="*/ 0 w 666"/>
              <a:gd name="T15" fmla="*/ 2147483646 h 585"/>
              <a:gd name="T16" fmla="*/ 0 w 666"/>
              <a:gd name="T17" fmla="*/ 2147483646 h 585"/>
              <a:gd name="T18" fmla="*/ 0 w 666"/>
              <a:gd name="T19" fmla="*/ 2147483646 h 585"/>
              <a:gd name="T20" fmla="*/ 2147483646 w 666"/>
              <a:gd name="T21" fmla="*/ 2147483646 h 585"/>
              <a:gd name="T22" fmla="*/ 2147483646 w 666"/>
              <a:gd name="T23" fmla="*/ 2147483646 h 585"/>
              <a:gd name="T24" fmla="*/ 2147483646 w 666"/>
              <a:gd name="T25" fmla="*/ 2147483646 h 58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66" h="585">
                <a:moveTo>
                  <a:pt x="666" y="585"/>
                </a:moveTo>
                <a:lnTo>
                  <a:pt x="666" y="333"/>
                </a:lnTo>
                <a:lnTo>
                  <a:pt x="664" y="53"/>
                </a:lnTo>
                <a:lnTo>
                  <a:pt x="664" y="0"/>
                </a:lnTo>
                <a:lnTo>
                  <a:pt x="567" y="0"/>
                </a:lnTo>
                <a:lnTo>
                  <a:pt x="358" y="2"/>
                </a:lnTo>
                <a:lnTo>
                  <a:pt x="0" y="2"/>
                </a:lnTo>
                <a:lnTo>
                  <a:pt x="0" y="53"/>
                </a:lnTo>
                <a:lnTo>
                  <a:pt x="0" y="333"/>
                </a:lnTo>
                <a:lnTo>
                  <a:pt x="0" y="585"/>
                </a:lnTo>
                <a:lnTo>
                  <a:pt x="148" y="585"/>
                </a:lnTo>
                <a:lnTo>
                  <a:pt x="358" y="585"/>
                </a:lnTo>
                <a:lnTo>
                  <a:pt x="666" y="58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7" name="Freeform 92"/>
          <p:cNvSpPr>
            <a:spLocks/>
          </p:cNvSpPr>
          <p:nvPr/>
        </p:nvSpPr>
        <p:spPr bwMode="auto">
          <a:xfrm>
            <a:off x="7458075" y="3849688"/>
            <a:ext cx="577850" cy="333375"/>
          </a:xfrm>
          <a:custGeom>
            <a:avLst/>
            <a:gdLst>
              <a:gd name="T0" fmla="*/ 2147483646 w 1093"/>
              <a:gd name="T1" fmla="*/ 2147483646 h 631"/>
              <a:gd name="T2" fmla="*/ 2147483646 w 1093"/>
              <a:gd name="T3" fmla="*/ 2147483646 h 631"/>
              <a:gd name="T4" fmla="*/ 2147483646 w 1093"/>
              <a:gd name="T5" fmla="*/ 2147483646 h 631"/>
              <a:gd name="T6" fmla="*/ 2147483646 w 1093"/>
              <a:gd name="T7" fmla="*/ 2147483646 h 631"/>
              <a:gd name="T8" fmla="*/ 0 w 1093"/>
              <a:gd name="T9" fmla="*/ 2147483646 h 631"/>
              <a:gd name="T10" fmla="*/ 0 w 1093"/>
              <a:gd name="T11" fmla="*/ 2147483646 h 631"/>
              <a:gd name="T12" fmla="*/ 0 w 1093"/>
              <a:gd name="T13" fmla="*/ 2147483646 h 631"/>
              <a:gd name="T14" fmla="*/ 0 w 1093"/>
              <a:gd name="T15" fmla="*/ 2147483646 h 631"/>
              <a:gd name="T16" fmla="*/ 2147483646 w 1093"/>
              <a:gd name="T17" fmla="*/ 2147483646 h 631"/>
              <a:gd name="T18" fmla="*/ 2147483646 w 1093"/>
              <a:gd name="T19" fmla="*/ 2147483646 h 631"/>
              <a:gd name="T20" fmla="*/ 2147483646 w 1093"/>
              <a:gd name="T21" fmla="*/ 2147483646 h 631"/>
              <a:gd name="T22" fmla="*/ 2147483646 w 1093"/>
              <a:gd name="T23" fmla="*/ 2147483646 h 631"/>
              <a:gd name="T24" fmla="*/ 2147483646 w 1093"/>
              <a:gd name="T25" fmla="*/ 2147483646 h 631"/>
              <a:gd name="T26" fmla="*/ 2147483646 w 1093"/>
              <a:gd name="T27" fmla="*/ 0 h 631"/>
              <a:gd name="T28" fmla="*/ 2147483646 w 1093"/>
              <a:gd name="T29" fmla="*/ 2147483646 h 631"/>
              <a:gd name="T30" fmla="*/ 2147483646 w 1093"/>
              <a:gd name="T31" fmla="*/ 2147483646 h 631"/>
              <a:gd name="T32" fmla="*/ 2147483646 w 1093"/>
              <a:gd name="T33" fmla="*/ 2147483646 h 631"/>
              <a:gd name="T34" fmla="*/ 2147483646 w 1093"/>
              <a:gd name="T35" fmla="*/ 2147483646 h 631"/>
              <a:gd name="T36" fmla="*/ 2147483646 w 1093"/>
              <a:gd name="T37" fmla="*/ 2147483646 h 631"/>
              <a:gd name="T38" fmla="*/ 2147483646 w 1093"/>
              <a:gd name="T39" fmla="*/ 2147483646 h 631"/>
              <a:gd name="T40" fmla="*/ 2147483646 w 1093"/>
              <a:gd name="T41" fmla="*/ 2147483646 h 6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93" h="631">
                <a:moveTo>
                  <a:pt x="1071" y="426"/>
                </a:moveTo>
                <a:lnTo>
                  <a:pt x="1054" y="630"/>
                </a:lnTo>
                <a:lnTo>
                  <a:pt x="567" y="630"/>
                </a:lnTo>
                <a:lnTo>
                  <a:pt x="358" y="631"/>
                </a:lnTo>
                <a:lnTo>
                  <a:pt x="0" y="630"/>
                </a:lnTo>
                <a:lnTo>
                  <a:pt x="0" y="426"/>
                </a:lnTo>
                <a:lnTo>
                  <a:pt x="0" y="147"/>
                </a:lnTo>
                <a:lnTo>
                  <a:pt x="0" y="111"/>
                </a:lnTo>
                <a:lnTo>
                  <a:pt x="148" y="112"/>
                </a:lnTo>
                <a:lnTo>
                  <a:pt x="241" y="45"/>
                </a:lnTo>
                <a:lnTo>
                  <a:pt x="394" y="147"/>
                </a:lnTo>
                <a:lnTo>
                  <a:pt x="448" y="147"/>
                </a:lnTo>
                <a:lnTo>
                  <a:pt x="592" y="40"/>
                </a:lnTo>
                <a:lnTo>
                  <a:pt x="720" y="0"/>
                </a:lnTo>
                <a:lnTo>
                  <a:pt x="777" y="21"/>
                </a:lnTo>
                <a:lnTo>
                  <a:pt x="979" y="27"/>
                </a:lnTo>
                <a:lnTo>
                  <a:pt x="985" y="34"/>
                </a:lnTo>
                <a:lnTo>
                  <a:pt x="1002" y="147"/>
                </a:lnTo>
                <a:lnTo>
                  <a:pt x="1090" y="367"/>
                </a:lnTo>
                <a:lnTo>
                  <a:pt x="1093" y="373"/>
                </a:lnTo>
                <a:lnTo>
                  <a:pt x="1071" y="42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8" name="Freeform 93"/>
          <p:cNvSpPr>
            <a:spLocks/>
          </p:cNvSpPr>
          <p:nvPr/>
        </p:nvSpPr>
        <p:spPr bwMode="auto">
          <a:xfrm>
            <a:off x="7451725" y="3460750"/>
            <a:ext cx="527050" cy="241300"/>
          </a:xfrm>
          <a:custGeom>
            <a:avLst/>
            <a:gdLst>
              <a:gd name="T0" fmla="*/ 2147483646 w 997"/>
              <a:gd name="T1" fmla="*/ 2147483646 h 455"/>
              <a:gd name="T2" fmla="*/ 2147483646 w 997"/>
              <a:gd name="T3" fmla="*/ 0 h 455"/>
              <a:gd name="T4" fmla="*/ 2147483646 w 997"/>
              <a:gd name="T5" fmla="*/ 0 h 455"/>
              <a:gd name="T6" fmla="*/ 2147483646 w 997"/>
              <a:gd name="T7" fmla="*/ 0 h 455"/>
              <a:gd name="T8" fmla="*/ 2147483646 w 997"/>
              <a:gd name="T9" fmla="*/ 0 h 455"/>
              <a:gd name="T10" fmla="*/ 2147483646 w 997"/>
              <a:gd name="T11" fmla="*/ 0 h 455"/>
              <a:gd name="T12" fmla="*/ 0 w 997"/>
              <a:gd name="T13" fmla="*/ 0 h 455"/>
              <a:gd name="T14" fmla="*/ 2147483646 w 997"/>
              <a:gd name="T15" fmla="*/ 2147483646 h 455"/>
              <a:gd name="T16" fmla="*/ 2147483646 w 997"/>
              <a:gd name="T17" fmla="*/ 2147483646 h 455"/>
              <a:gd name="T18" fmla="*/ 2147483646 w 997"/>
              <a:gd name="T19" fmla="*/ 2147483646 h 455"/>
              <a:gd name="T20" fmla="*/ 2147483646 w 997"/>
              <a:gd name="T21" fmla="*/ 2147483646 h 455"/>
              <a:gd name="T22" fmla="*/ 2147483646 w 997"/>
              <a:gd name="T23" fmla="*/ 2147483646 h 455"/>
              <a:gd name="T24" fmla="*/ 2147483646 w 997"/>
              <a:gd name="T25" fmla="*/ 2147483646 h 455"/>
              <a:gd name="T26" fmla="*/ 2147483646 w 997"/>
              <a:gd name="T27" fmla="*/ 2147483646 h 455"/>
              <a:gd name="T28" fmla="*/ 2147483646 w 997"/>
              <a:gd name="T29" fmla="*/ 2147483646 h 45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97" h="455">
                <a:moveTo>
                  <a:pt x="997" y="237"/>
                </a:moveTo>
                <a:lnTo>
                  <a:pt x="894" y="0"/>
                </a:lnTo>
                <a:lnTo>
                  <a:pt x="579" y="0"/>
                </a:lnTo>
                <a:lnTo>
                  <a:pt x="370" y="0"/>
                </a:lnTo>
                <a:lnTo>
                  <a:pt x="238" y="0"/>
                </a:lnTo>
                <a:lnTo>
                  <a:pt x="160" y="0"/>
                </a:lnTo>
                <a:lnTo>
                  <a:pt x="0" y="0"/>
                </a:lnTo>
                <a:lnTo>
                  <a:pt x="36" y="41"/>
                </a:lnTo>
                <a:lnTo>
                  <a:pt x="160" y="219"/>
                </a:lnTo>
                <a:lnTo>
                  <a:pt x="240" y="455"/>
                </a:lnTo>
                <a:lnTo>
                  <a:pt x="579" y="453"/>
                </a:lnTo>
                <a:lnTo>
                  <a:pt x="789" y="453"/>
                </a:lnTo>
                <a:lnTo>
                  <a:pt x="918" y="453"/>
                </a:lnTo>
                <a:lnTo>
                  <a:pt x="928" y="321"/>
                </a:lnTo>
                <a:lnTo>
                  <a:pt x="997" y="23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9" name="Freeform 94"/>
          <p:cNvSpPr>
            <a:spLocks/>
          </p:cNvSpPr>
          <p:nvPr/>
        </p:nvSpPr>
        <p:spPr bwMode="auto">
          <a:xfrm>
            <a:off x="7808913" y="4445000"/>
            <a:ext cx="457200" cy="357188"/>
          </a:xfrm>
          <a:custGeom>
            <a:avLst/>
            <a:gdLst>
              <a:gd name="T0" fmla="*/ 2147483646 w 863"/>
              <a:gd name="T1" fmla="*/ 2147483646 h 674"/>
              <a:gd name="T2" fmla="*/ 2147483646 w 863"/>
              <a:gd name="T3" fmla="*/ 2147483646 h 674"/>
              <a:gd name="T4" fmla="*/ 2147483646 w 863"/>
              <a:gd name="T5" fmla="*/ 2147483646 h 674"/>
              <a:gd name="T6" fmla="*/ 2147483646 w 863"/>
              <a:gd name="T7" fmla="*/ 2147483646 h 674"/>
              <a:gd name="T8" fmla="*/ 2147483646 w 863"/>
              <a:gd name="T9" fmla="*/ 2147483646 h 674"/>
              <a:gd name="T10" fmla="*/ 2147483646 w 863"/>
              <a:gd name="T11" fmla="*/ 2147483646 h 674"/>
              <a:gd name="T12" fmla="*/ 2147483646 w 863"/>
              <a:gd name="T13" fmla="*/ 2147483646 h 674"/>
              <a:gd name="T14" fmla="*/ 0 w 863"/>
              <a:gd name="T15" fmla="*/ 2147483646 h 674"/>
              <a:gd name="T16" fmla="*/ 0 w 863"/>
              <a:gd name="T17" fmla="*/ 2147483646 h 674"/>
              <a:gd name="T18" fmla="*/ 2147483646 w 863"/>
              <a:gd name="T19" fmla="*/ 2147483646 h 674"/>
              <a:gd name="T20" fmla="*/ 2147483646 w 863"/>
              <a:gd name="T21" fmla="*/ 2147483646 h 674"/>
              <a:gd name="T22" fmla="*/ 2147483646 w 863"/>
              <a:gd name="T23" fmla="*/ 2147483646 h 674"/>
              <a:gd name="T24" fmla="*/ 2147483646 w 863"/>
              <a:gd name="T25" fmla="*/ 0 h 674"/>
              <a:gd name="T26" fmla="*/ 2147483646 w 863"/>
              <a:gd name="T27" fmla="*/ 2147483646 h 674"/>
              <a:gd name="T28" fmla="*/ 2147483646 w 863"/>
              <a:gd name="T29" fmla="*/ 2147483646 h 67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3" h="674">
                <a:moveTo>
                  <a:pt x="858" y="668"/>
                </a:moveTo>
                <a:lnTo>
                  <a:pt x="863" y="672"/>
                </a:lnTo>
                <a:lnTo>
                  <a:pt x="531" y="672"/>
                </a:lnTo>
                <a:lnTo>
                  <a:pt x="321" y="674"/>
                </a:lnTo>
                <a:lnTo>
                  <a:pt x="96" y="674"/>
                </a:lnTo>
                <a:lnTo>
                  <a:pt x="2" y="672"/>
                </a:lnTo>
                <a:lnTo>
                  <a:pt x="2" y="420"/>
                </a:lnTo>
                <a:lnTo>
                  <a:pt x="0" y="140"/>
                </a:lnTo>
                <a:lnTo>
                  <a:pt x="0" y="87"/>
                </a:lnTo>
                <a:lnTo>
                  <a:pt x="321" y="89"/>
                </a:lnTo>
                <a:lnTo>
                  <a:pt x="531" y="87"/>
                </a:lnTo>
                <a:lnTo>
                  <a:pt x="599" y="87"/>
                </a:lnTo>
                <a:lnTo>
                  <a:pt x="651" y="0"/>
                </a:lnTo>
                <a:lnTo>
                  <a:pt x="741" y="561"/>
                </a:lnTo>
                <a:lnTo>
                  <a:pt x="858" y="66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0" name="Freeform 95"/>
          <p:cNvSpPr>
            <a:spLocks/>
          </p:cNvSpPr>
          <p:nvPr/>
        </p:nvSpPr>
        <p:spPr bwMode="auto">
          <a:xfrm>
            <a:off x="7458075" y="4183063"/>
            <a:ext cx="668338" cy="309562"/>
          </a:xfrm>
          <a:custGeom>
            <a:avLst/>
            <a:gdLst>
              <a:gd name="T0" fmla="*/ 2147483646 w 1263"/>
              <a:gd name="T1" fmla="*/ 2147483646 h 585"/>
              <a:gd name="T2" fmla="*/ 2147483646 w 1263"/>
              <a:gd name="T3" fmla="*/ 2147483646 h 585"/>
              <a:gd name="T4" fmla="*/ 2147483646 w 1263"/>
              <a:gd name="T5" fmla="*/ 2147483646 h 585"/>
              <a:gd name="T6" fmla="*/ 2147483646 w 1263"/>
              <a:gd name="T7" fmla="*/ 2147483646 h 585"/>
              <a:gd name="T8" fmla="*/ 2147483646 w 1263"/>
              <a:gd name="T9" fmla="*/ 0 h 585"/>
              <a:gd name="T10" fmla="*/ 2147483646 w 1263"/>
              <a:gd name="T11" fmla="*/ 0 h 585"/>
              <a:gd name="T12" fmla="*/ 2147483646 w 1263"/>
              <a:gd name="T13" fmla="*/ 2147483646 h 585"/>
              <a:gd name="T14" fmla="*/ 0 w 1263"/>
              <a:gd name="T15" fmla="*/ 0 h 585"/>
              <a:gd name="T16" fmla="*/ 0 w 1263"/>
              <a:gd name="T17" fmla="*/ 2147483646 h 585"/>
              <a:gd name="T18" fmla="*/ 0 w 1263"/>
              <a:gd name="T19" fmla="*/ 2147483646 h 585"/>
              <a:gd name="T20" fmla="*/ 0 w 1263"/>
              <a:gd name="T21" fmla="*/ 2147483646 h 585"/>
              <a:gd name="T22" fmla="*/ 2147483646 w 1263"/>
              <a:gd name="T23" fmla="*/ 2147483646 h 585"/>
              <a:gd name="T24" fmla="*/ 2147483646 w 1263"/>
              <a:gd name="T25" fmla="*/ 2147483646 h 585"/>
              <a:gd name="T26" fmla="*/ 2147483646 w 1263"/>
              <a:gd name="T27" fmla="*/ 2147483646 h 585"/>
              <a:gd name="T28" fmla="*/ 2147483646 w 1263"/>
              <a:gd name="T29" fmla="*/ 2147483646 h 585"/>
              <a:gd name="T30" fmla="*/ 2147483646 w 1263"/>
              <a:gd name="T31" fmla="*/ 2147483646 h 585"/>
              <a:gd name="T32" fmla="*/ 2147483646 w 1263"/>
              <a:gd name="T33" fmla="*/ 2147483646 h 585"/>
              <a:gd name="T34" fmla="*/ 2147483646 w 1263"/>
              <a:gd name="T35" fmla="*/ 2147483646 h 585"/>
              <a:gd name="T36" fmla="*/ 2147483646 w 1263"/>
              <a:gd name="T37" fmla="*/ 2147483646 h 5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63" h="585">
                <a:moveTo>
                  <a:pt x="1161" y="454"/>
                </a:moveTo>
                <a:lnTo>
                  <a:pt x="1168" y="445"/>
                </a:lnTo>
                <a:lnTo>
                  <a:pt x="1195" y="396"/>
                </a:lnTo>
                <a:lnTo>
                  <a:pt x="975" y="76"/>
                </a:lnTo>
                <a:lnTo>
                  <a:pt x="1054" y="0"/>
                </a:lnTo>
                <a:lnTo>
                  <a:pt x="567" y="0"/>
                </a:lnTo>
                <a:lnTo>
                  <a:pt x="358" y="1"/>
                </a:lnTo>
                <a:lnTo>
                  <a:pt x="0" y="0"/>
                </a:lnTo>
                <a:lnTo>
                  <a:pt x="0" y="76"/>
                </a:lnTo>
                <a:lnTo>
                  <a:pt x="0" y="357"/>
                </a:lnTo>
                <a:lnTo>
                  <a:pt x="0" y="585"/>
                </a:lnTo>
                <a:lnTo>
                  <a:pt x="358" y="585"/>
                </a:lnTo>
                <a:lnTo>
                  <a:pt x="567" y="583"/>
                </a:lnTo>
                <a:lnTo>
                  <a:pt x="664" y="583"/>
                </a:lnTo>
                <a:lnTo>
                  <a:pt x="985" y="585"/>
                </a:lnTo>
                <a:lnTo>
                  <a:pt x="1195" y="583"/>
                </a:lnTo>
                <a:lnTo>
                  <a:pt x="1263" y="583"/>
                </a:lnTo>
                <a:lnTo>
                  <a:pt x="1195" y="580"/>
                </a:lnTo>
                <a:lnTo>
                  <a:pt x="1161" y="45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1" name="Freeform 96"/>
          <p:cNvSpPr>
            <a:spLocks/>
          </p:cNvSpPr>
          <p:nvPr/>
        </p:nvSpPr>
        <p:spPr bwMode="auto">
          <a:xfrm>
            <a:off x="7458075" y="4800600"/>
            <a:ext cx="401638" cy="309563"/>
          </a:xfrm>
          <a:custGeom>
            <a:avLst/>
            <a:gdLst>
              <a:gd name="T0" fmla="*/ 2147483646 w 760"/>
              <a:gd name="T1" fmla="*/ 2147483646 h 585"/>
              <a:gd name="T2" fmla="*/ 2147483646 w 760"/>
              <a:gd name="T3" fmla="*/ 2147483646 h 585"/>
              <a:gd name="T4" fmla="*/ 2147483646 w 760"/>
              <a:gd name="T5" fmla="*/ 2147483646 h 585"/>
              <a:gd name="T6" fmla="*/ 2147483646 w 760"/>
              <a:gd name="T7" fmla="*/ 2147483646 h 585"/>
              <a:gd name="T8" fmla="*/ 2147483646 w 760"/>
              <a:gd name="T9" fmla="*/ 2147483646 h 585"/>
              <a:gd name="T10" fmla="*/ 2147483646 w 760"/>
              <a:gd name="T11" fmla="*/ 2147483646 h 585"/>
              <a:gd name="T12" fmla="*/ 0 w 760"/>
              <a:gd name="T13" fmla="*/ 2147483646 h 585"/>
              <a:gd name="T14" fmla="*/ 0 w 760"/>
              <a:gd name="T15" fmla="*/ 2147483646 h 585"/>
              <a:gd name="T16" fmla="*/ 0 w 760"/>
              <a:gd name="T17" fmla="*/ 2147483646 h 585"/>
              <a:gd name="T18" fmla="*/ 0 w 760"/>
              <a:gd name="T19" fmla="*/ 0 h 585"/>
              <a:gd name="T20" fmla="*/ 2147483646 w 760"/>
              <a:gd name="T21" fmla="*/ 0 h 585"/>
              <a:gd name="T22" fmla="*/ 2147483646 w 760"/>
              <a:gd name="T23" fmla="*/ 0 h 585"/>
              <a:gd name="T24" fmla="*/ 2147483646 w 760"/>
              <a:gd name="T25" fmla="*/ 0 h 585"/>
              <a:gd name="T26" fmla="*/ 2147483646 w 760"/>
              <a:gd name="T27" fmla="*/ 2147483646 h 585"/>
              <a:gd name="T28" fmla="*/ 2147483646 w 760"/>
              <a:gd name="T29" fmla="*/ 2147483646 h 585"/>
              <a:gd name="T30" fmla="*/ 2147483646 w 760"/>
              <a:gd name="T31" fmla="*/ 2147483646 h 58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60" h="585">
                <a:moveTo>
                  <a:pt x="759" y="308"/>
                </a:moveTo>
                <a:lnTo>
                  <a:pt x="759" y="585"/>
                </a:lnTo>
                <a:lnTo>
                  <a:pt x="567" y="585"/>
                </a:lnTo>
                <a:lnTo>
                  <a:pt x="378" y="585"/>
                </a:lnTo>
                <a:lnTo>
                  <a:pt x="358" y="585"/>
                </a:lnTo>
                <a:lnTo>
                  <a:pt x="148" y="585"/>
                </a:lnTo>
                <a:lnTo>
                  <a:pt x="0" y="585"/>
                </a:lnTo>
                <a:lnTo>
                  <a:pt x="0" y="131"/>
                </a:lnTo>
                <a:lnTo>
                  <a:pt x="0" y="65"/>
                </a:lnTo>
                <a:lnTo>
                  <a:pt x="0" y="0"/>
                </a:lnTo>
                <a:lnTo>
                  <a:pt x="148" y="0"/>
                </a:lnTo>
                <a:lnTo>
                  <a:pt x="358" y="0"/>
                </a:lnTo>
                <a:lnTo>
                  <a:pt x="666" y="0"/>
                </a:lnTo>
                <a:lnTo>
                  <a:pt x="760" y="2"/>
                </a:lnTo>
                <a:lnTo>
                  <a:pt x="760" y="27"/>
                </a:lnTo>
                <a:lnTo>
                  <a:pt x="759" y="30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" name="Freeform 97"/>
          <p:cNvSpPr>
            <a:spLocks/>
          </p:cNvSpPr>
          <p:nvPr/>
        </p:nvSpPr>
        <p:spPr bwMode="auto">
          <a:xfrm>
            <a:off x="7859713" y="4800600"/>
            <a:ext cx="622300" cy="311150"/>
          </a:xfrm>
          <a:custGeom>
            <a:avLst/>
            <a:gdLst>
              <a:gd name="T0" fmla="*/ 2147483646 w 1177"/>
              <a:gd name="T1" fmla="*/ 2147483646 h 587"/>
              <a:gd name="T2" fmla="*/ 2147483646 w 1177"/>
              <a:gd name="T3" fmla="*/ 2147483646 h 587"/>
              <a:gd name="T4" fmla="*/ 2147483646 w 1177"/>
              <a:gd name="T5" fmla="*/ 2147483646 h 587"/>
              <a:gd name="T6" fmla="*/ 2147483646 w 1177"/>
              <a:gd name="T7" fmla="*/ 2147483646 h 587"/>
              <a:gd name="T8" fmla="*/ 2147483646 w 1177"/>
              <a:gd name="T9" fmla="*/ 2147483646 h 587"/>
              <a:gd name="T10" fmla="*/ 0 w 1177"/>
              <a:gd name="T11" fmla="*/ 2147483646 h 587"/>
              <a:gd name="T12" fmla="*/ 0 w 1177"/>
              <a:gd name="T13" fmla="*/ 2147483646 h 587"/>
              <a:gd name="T14" fmla="*/ 2147483646 w 1177"/>
              <a:gd name="T15" fmla="*/ 2147483646 h 587"/>
              <a:gd name="T16" fmla="*/ 2147483646 w 1177"/>
              <a:gd name="T17" fmla="*/ 2147483646 h 587"/>
              <a:gd name="T18" fmla="*/ 2147483646 w 1177"/>
              <a:gd name="T19" fmla="*/ 2147483646 h 587"/>
              <a:gd name="T20" fmla="*/ 2147483646 w 1177"/>
              <a:gd name="T21" fmla="*/ 0 h 587"/>
              <a:gd name="T22" fmla="*/ 2147483646 w 1177"/>
              <a:gd name="T23" fmla="*/ 0 h 587"/>
              <a:gd name="T24" fmla="*/ 2147483646 w 1177"/>
              <a:gd name="T25" fmla="*/ 2147483646 h 587"/>
              <a:gd name="T26" fmla="*/ 2147483646 w 1177"/>
              <a:gd name="T27" fmla="*/ 2147483646 h 587"/>
              <a:gd name="T28" fmla="*/ 2147483646 w 1177"/>
              <a:gd name="T29" fmla="*/ 2147483646 h 58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7" h="587">
                <a:moveTo>
                  <a:pt x="1177" y="587"/>
                </a:moveTo>
                <a:lnTo>
                  <a:pt x="1123" y="587"/>
                </a:lnTo>
                <a:lnTo>
                  <a:pt x="373" y="587"/>
                </a:lnTo>
                <a:lnTo>
                  <a:pt x="226" y="585"/>
                </a:lnTo>
                <a:lnTo>
                  <a:pt x="18" y="585"/>
                </a:lnTo>
                <a:lnTo>
                  <a:pt x="0" y="585"/>
                </a:lnTo>
                <a:lnTo>
                  <a:pt x="0" y="308"/>
                </a:lnTo>
                <a:lnTo>
                  <a:pt x="1" y="27"/>
                </a:lnTo>
                <a:lnTo>
                  <a:pt x="1" y="2"/>
                </a:lnTo>
                <a:lnTo>
                  <a:pt x="226" y="2"/>
                </a:lnTo>
                <a:lnTo>
                  <a:pt x="436" y="0"/>
                </a:lnTo>
                <a:lnTo>
                  <a:pt x="768" y="0"/>
                </a:lnTo>
                <a:lnTo>
                  <a:pt x="855" y="29"/>
                </a:lnTo>
                <a:lnTo>
                  <a:pt x="1065" y="524"/>
                </a:lnTo>
                <a:lnTo>
                  <a:pt x="1177" y="58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3" name="Rectangle 98"/>
          <p:cNvSpPr>
            <a:spLocks noChangeArrowheads="1"/>
          </p:cNvSpPr>
          <p:nvPr/>
        </p:nvSpPr>
        <p:spPr bwMode="auto">
          <a:xfrm>
            <a:off x="5337175" y="1601788"/>
            <a:ext cx="2333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Boyd</a:t>
            </a:r>
            <a:endParaRPr lang="en-US" altLang="en-US" sz="2400"/>
          </a:p>
        </p:txBody>
      </p:sp>
      <p:sp>
        <p:nvSpPr>
          <p:cNvPr id="94" name="Rectangle 99"/>
          <p:cNvSpPr>
            <a:spLocks noChangeArrowheads="1"/>
          </p:cNvSpPr>
          <p:nvPr/>
        </p:nvSpPr>
        <p:spPr bwMode="auto">
          <a:xfrm>
            <a:off x="7021513" y="1997075"/>
            <a:ext cx="260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Dixon</a:t>
            </a:r>
            <a:endParaRPr lang="en-US" altLang="en-US" sz="2400"/>
          </a:p>
        </p:txBody>
      </p:sp>
      <p:sp>
        <p:nvSpPr>
          <p:cNvPr id="95" name="Rectangle 100"/>
          <p:cNvSpPr>
            <a:spLocks noChangeArrowheads="1"/>
          </p:cNvSpPr>
          <p:nvPr/>
        </p:nvSpPr>
        <p:spPr bwMode="auto">
          <a:xfrm>
            <a:off x="6672263" y="2709863"/>
            <a:ext cx="3540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Stanton</a:t>
            </a:r>
            <a:endParaRPr lang="en-US" altLang="en-US" sz="2400"/>
          </a:p>
        </p:txBody>
      </p:sp>
      <p:sp>
        <p:nvSpPr>
          <p:cNvPr id="96" name="Rectangle 101"/>
          <p:cNvSpPr>
            <a:spLocks noChangeArrowheads="1"/>
          </p:cNvSpPr>
          <p:nvPr/>
        </p:nvSpPr>
        <p:spPr bwMode="auto">
          <a:xfrm>
            <a:off x="5459413" y="2709863"/>
            <a:ext cx="3794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Wheeler</a:t>
            </a:r>
            <a:endParaRPr lang="en-US" altLang="en-US" sz="2400"/>
          </a:p>
        </p:txBody>
      </p:sp>
      <p:sp>
        <p:nvSpPr>
          <p:cNvPr id="97" name="Rectangle 102"/>
          <p:cNvSpPr>
            <a:spLocks noChangeArrowheads="1"/>
          </p:cNvSpPr>
          <p:nvPr/>
        </p:nvSpPr>
        <p:spPr bwMode="auto">
          <a:xfrm>
            <a:off x="6399213" y="3163888"/>
            <a:ext cx="2619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Platte</a:t>
            </a:r>
            <a:endParaRPr lang="en-US" altLang="en-US" sz="2400"/>
          </a:p>
        </p:txBody>
      </p:sp>
      <p:sp>
        <p:nvSpPr>
          <p:cNvPr id="98" name="Rectangle 103"/>
          <p:cNvSpPr>
            <a:spLocks noChangeArrowheads="1"/>
          </p:cNvSpPr>
          <p:nvPr/>
        </p:nvSpPr>
        <p:spPr bwMode="auto">
          <a:xfrm>
            <a:off x="7158038" y="3119438"/>
            <a:ext cx="301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Dodge</a:t>
            </a:r>
            <a:endParaRPr lang="en-US" altLang="en-US" sz="2400"/>
          </a:p>
        </p:txBody>
      </p:sp>
      <p:sp>
        <p:nvSpPr>
          <p:cNvPr id="99" name="Rectangle 104"/>
          <p:cNvSpPr>
            <a:spLocks noChangeArrowheads="1"/>
          </p:cNvSpPr>
          <p:nvPr/>
        </p:nvSpPr>
        <p:spPr bwMode="auto">
          <a:xfrm>
            <a:off x="7581900" y="3497263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 sz="2400" dirty="0"/>
          </a:p>
        </p:txBody>
      </p:sp>
      <p:sp>
        <p:nvSpPr>
          <p:cNvPr id="100" name="Rectangle 105"/>
          <p:cNvSpPr>
            <a:spLocks noChangeArrowheads="1"/>
          </p:cNvSpPr>
          <p:nvPr/>
        </p:nvSpPr>
        <p:spPr bwMode="auto">
          <a:xfrm>
            <a:off x="7673975" y="3725863"/>
            <a:ext cx="2667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Sarpy</a:t>
            </a:r>
            <a:endParaRPr lang="en-US" altLang="en-US" sz="2400"/>
          </a:p>
        </p:txBody>
      </p:sp>
      <p:sp>
        <p:nvSpPr>
          <p:cNvPr id="101" name="Rectangle 106"/>
          <p:cNvSpPr>
            <a:spLocks noChangeArrowheads="1"/>
          </p:cNvSpPr>
          <p:nvPr/>
        </p:nvSpPr>
        <p:spPr bwMode="auto">
          <a:xfrm>
            <a:off x="5913438" y="3649663"/>
            <a:ext cx="3317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Merrick</a:t>
            </a:r>
            <a:endParaRPr lang="en-US" altLang="en-US" sz="2400"/>
          </a:p>
        </p:txBody>
      </p:sp>
      <p:sp>
        <p:nvSpPr>
          <p:cNvPr id="102" name="Rectangle 107"/>
          <p:cNvSpPr>
            <a:spLocks noChangeArrowheads="1"/>
          </p:cNvSpPr>
          <p:nvPr/>
        </p:nvSpPr>
        <p:spPr bwMode="auto">
          <a:xfrm>
            <a:off x="5489575" y="3543300"/>
            <a:ext cx="3508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Howard</a:t>
            </a:r>
            <a:endParaRPr lang="en-US" altLang="en-US" sz="2400"/>
          </a:p>
        </p:txBody>
      </p:sp>
      <p:sp>
        <p:nvSpPr>
          <p:cNvPr id="103" name="Rectangle 108"/>
          <p:cNvSpPr>
            <a:spLocks noChangeArrowheads="1"/>
          </p:cNvSpPr>
          <p:nvPr/>
        </p:nvSpPr>
        <p:spPr bwMode="auto">
          <a:xfrm>
            <a:off x="5580063" y="3952875"/>
            <a:ext cx="1746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Hall</a:t>
            </a:r>
            <a:endParaRPr lang="en-US" altLang="en-US" sz="2400"/>
          </a:p>
        </p:txBody>
      </p:sp>
      <p:sp>
        <p:nvSpPr>
          <p:cNvPr id="104" name="Rectangle 109"/>
          <p:cNvSpPr>
            <a:spLocks noChangeArrowheads="1"/>
          </p:cNvSpPr>
          <p:nvPr/>
        </p:nvSpPr>
        <p:spPr bwMode="auto">
          <a:xfrm>
            <a:off x="5883275" y="4029075"/>
            <a:ext cx="4016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 sz="2400"/>
          </a:p>
        </p:txBody>
      </p:sp>
      <p:sp>
        <p:nvSpPr>
          <p:cNvPr id="105" name="Rectangle 110"/>
          <p:cNvSpPr>
            <a:spLocks noChangeArrowheads="1"/>
          </p:cNvSpPr>
          <p:nvPr/>
        </p:nvSpPr>
        <p:spPr bwMode="auto">
          <a:xfrm>
            <a:off x="5049838" y="3695700"/>
            <a:ext cx="4143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Sherman</a:t>
            </a:r>
            <a:endParaRPr lang="en-US" altLang="en-US" sz="2400"/>
          </a:p>
        </p:txBody>
      </p:sp>
      <p:sp>
        <p:nvSpPr>
          <p:cNvPr id="106" name="Rectangle 111"/>
          <p:cNvSpPr>
            <a:spLocks noChangeArrowheads="1"/>
          </p:cNvSpPr>
          <p:nvPr/>
        </p:nvSpPr>
        <p:spPr bwMode="auto">
          <a:xfrm>
            <a:off x="6323013" y="4922838"/>
            <a:ext cx="317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Thayer</a:t>
            </a:r>
            <a:endParaRPr lang="en-US" altLang="en-US" sz="2400"/>
          </a:p>
        </p:txBody>
      </p:sp>
      <p:sp>
        <p:nvSpPr>
          <p:cNvPr id="107" name="Rectangle 112"/>
          <p:cNvSpPr>
            <a:spLocks noChangeArrowheads="1"/>
          </p:cNvSpPr>
          <p:nvPr/>
        </p:nvSpPr>
        <p:spPr bwMode="auto">
          <a:xfrm>
            <a:off x="5473700" y="4772025"/>
            <a:ext cx="3794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Webster</a:t>
            </a:r>
            <a:endParaRPr lang="en-US" altLang="en-US" sz="2400"/>
          </a:p>
        </p:txBody>
      </p:sp>
      <p:sp>
        <p:nvSpPr>
          <p:cNvPr id="108" name="Rectangle 113"/>
          <p:cNvSpPr>
            <a:spLocks noChangeArrowheads="1"/>
          </p:cNvSpPr>
          <p:nvPr/>
        </p:nvSpPr>
        <p:spPr bwMode="auto">
          <a:xfrm>
            <a:off x="4714875" y="4922838"/>
            <a:ext cx="3000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Harlan</a:t>
            </a:r>
            <a:endParaRPr lang="en-US" altLang="en-US" sz="2400"/>
          </a:p>
        </p:txBody>
      </p:sp>
      <p:sp>
        <p:nvSpPr>
          <p:cNvPr id="109" name="Rectangle 114"/>
          <p:cNvSpPr>
            <a:spLocks noChangeArrowheads="1"/>
          </p:cNvSpPr>
          <p:nvPr/>
        </p:nvSpPr>
        <p:spPr bwMode="auto">
          <a:xfrm>
            <a:off x="3670300" y="4772025"/>
            <a:ext cx="5080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Red Willow</a:t>
            </a:r>
            <a:endParaRPr lang="en-US" altLang="en-US" sz="2400"/>
          </a:p>
        </p:txBody>
      </p:sp>
      <p:sp>
        <p:nvSpPr>
          <p:cNvPr id="110" name="Rectangle 115"/>
          <p:cNvSpPr>
            <a:spLocks noChangeArrowheads="1"/>
          </p:cNvSpPr>
          <p:nvPr/>
        </p:nvSpPr>
        <p:spPr bwMode="auto">
          <a:xfrm>
            <a:off x="5519738" y="4438650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 sz="2400"/>
          </a:p>
        </p:txBody>
      </p:sp>
      <p:sp>
        <p:nvSpPr>
          <p:cNvPr id="111" name="Rectangle 116"/>
          <p:cNvSpPr>
            <a:spLocks noChangeArrowheads="1"/>
          </p:cNvSpPr>
          <p:nvPr/>
        </p:nvSpPr>
        <p:spPr bwMode="auto">
          <a:xfrm>
            <a:off x="5868988" y="2481263"/>
            <a:ext cx="4048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Antelope</a:t>
            </a:r>
            <a:endParaRPr lang="en-US" altLang="en-US" sz="2400"/>
          </a:p>
        </p:txBody>
      </p:sp>
      <p:sp>
        <p:nvSpPr>
          <p:cNvPr id="112" name="Rectangle 117"/>
          <p:cNvSpPr>
            <a:spLocks noChangeArrowheads="1"/>
          </p:cNvSpPr>
          <p:nvPr/>
        </p:nvSpPr>
        <p:spPr bwMode="auto">
          <a:xfrm>
            <a:off x="2698750" y="3194050"/>
            <a:ext cx="2778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Arthur</a:t>
            </a:r>
            <a:endParaRPr lang="en-US" altLang="en-US" sz="2400"/>
          </a:p>
        </p:txBody>
      </p:sp>
      <p:sp>
        <p:nvSpPr>
          <p:cNvPr id="114" name="Rectangle 119"/>
          <p:cNvSpPr>
            <a:spLocks noChangeArrowheads="1"/>
          </p:cNvSpPr>
          <p:nvPr/>
        </p:nvSpPr>
        <p:spPr bwMode="auto">
          <a:xfrm>
            <a:off x="4214813" y="2784475"/>
            <a:ext cx="2841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Blaine</a:t>
            </a:r>
            <a:endParaRPr lang="en-US" altLang="en-US" sz="2400"/>
          </a:p>
        </p:txBody>
      </p:sp>
      <p:sp>
        <p:nvSpPr>
          <p:cNvPr id="115" name="Rectangle 120"/>
          <p:cNvSpPr>
            <a:spLocks noChangeArrowheads="1"/>
          </p:cNvSpPr>
          <p:nvPr/>
        </p:nvSpPr>
        <p:spPr bwMode="auto">
          <a:xfrm>
            <a:off x="5929313" y="3043238"/>
            <a:ext cx="2968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Boone</a:t>
            </a:r>
            <a:endParaRPr lang="en-US" altLang="en-US" sz="2400"/>
          </a:p>
        </p:txBody>
      </p:sp>
      <p:sp>
        <p:nvSpPr>
          <p:cNvPr id="116" name="Rectangle 121"/>
          <p:cNvSpPr>
            <a:spLocks noChangeArrowheads="1"/>
          </p:cNvSpPr>
          <p:nvPr/>
        </p:nvSpPr>
        <p:spPr bwMode="auto">
          <a:xfrm>
            <a:off x="1393825" y="2420938"/>
            <a:ext cx="444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Box Butte</a:t>
            </a:r>
            <a:endParaRPr lang="en-US" altLang="en-US" sz="2400"/>
          </a:p>
        </p:txBody>
      </p:sp>
      <p:sp>
        <p:nvSpPr>
          <p:cNvPr id="117" name="Rectangle 122"/>
          <p:cNvSpPr>
            <a:spLocks noChangeArrowheads="1"/>
          </p:cNvSpPr>
          <p:nvPr/>
        </p:nvSpPr>
        <p:spPr bwMode="auto">
          <a:xfrm>
            <a:off x="4260850" y="2132013"/>
            <a:ext cx="288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 sz="2400"/>
          </a:p>
        </p:txBody>
      </p:sp>
      <p:sp>
        <p:nvSpPr>
          <p:cNvPr id="118" name="Rectangle 123"/>
          <p:cNvSpPr>
            <a:spLocks noChangeArrowheads="1"/>
          </p:cNvSpPr>
          <p:nvPr/>
        </p:nvSpPr>
        <p:spPr bwMode="auto">
          <a:xfrm>
            <a:off x="5003800" y="4059238"/>
            <a:ext cx="3190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Buffalo</a:t>
            </a:r>
            <a:endParaRPr lang="en-US" altLang="en-US" sz="2400"/>
          </a:p>
        </p:txBody>
      </p:sp>
      <p:sp>
        <p:nvSpPr>
          <p:cNvPr id="119" name="Rectangle 124"/>
          <p:cNvSpPr>
            <a:spLocks noChangeArrowheads="1"/>
          </p:cNvSpPr>
          <p:nvPr/>
        </p:nvSpPr>
        <p:spPr bwMode="auto">
          <a:xfrm>
            <a:off x="7505700" y="2844800"/>
            <a:ext cx="1873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Burt</a:t>
            </a:r>
            <a:endParaRPr lang="en-US" altLang="en-US" sz="2400"/>
          </a:p>
        </p:txBody>
      </p:sp>
      <p:sp>
        <p:nvSpPr>
          <p:cNvPr id="120" name="Rectangle 125"/>
          <p:cNvSpPr>
            <a:spLocks noChangeArrowheads="1"/>
          </p:cNvSpPr>
          <p:nvPr/>
        </p:nvSpPr>
        <p:spPr bwMode="auto">
          <a:xfrm>
            <a:off x="6748463" y="3573463"/>
            <a:ext cx="2667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Butler</a:t>
            </a:r>
            <a:endParaRPr lang="en-US" altLang="en-US" sz="2400"/>
          </a:p>
        </p:txBody>
      </p:sp>
      <p:sp>
        <p:nvSpPr>
          <p:cNvPr id="121" name="Rectangle 126"/>
          <p:cNvSpPr>
            <a:spLocks noChangeArrowheads="1"/>
          </p:cNvSpPr>
          <p:nvPr/>
        </p:nvSpPr>
        <p:spPr bwMode="auto">
          <a:xfrm>
            <a:off x="7658100" y="3967163"/>
            <a:ext cx="2317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Cass</a:t>
            </a:r>
            <a:endParaRPr lang="en-US" altLang="en-US" sz="2400"/>
          </a:p>
        </p:txBody>
      </p:sp>
      <p:sp>
        <p:nvSpPr>
          <p:cNvPr id="122" name="Rectangle 127"/>
          <p:cNvSpPr>
            <a:spLocks noChangeArrowheads="1"/>
          </p:cNvSpPr>
          <p:nvPr/>
        </p:nvSpPr>
        <p:spPr bwMode="auto">
          <a:xfrm>
            <a:off x="6642100" y="1965325"/>
            <a:ext cx="2778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Cedar</a:t>
            </a:r>
            <a:endParaRPr lang="en-US" altLang="en-US" sz="2400"/>
          </a:p>
        </p:txBody>
      </p:sp>
      <p:sp>
        <p:nvSpPr>
          <p:cNvPr id="123" name="Rectangle 128"/>
          <p:cNvSpPr>
            <a:spLocks noChangeArrowheads="1"/>
          </p:cNvSpPr>
          <p:nvPr/>
        </p:nvSpPr>
        <p:spPr bwMode="auto">
          <a:xfrm>
            <a:off x="2682875" y="4438650"/>
            <a:ext cx="2952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Chase</a:t>
            </a:r>
            <a:endParaRPr lang="en-US" altLang="en-US" sz="2400"/>
          </a:p>
        </p:txBody>
      </p:sp>
      <p:sp>
        <p:nvSpPr>
          <p:cNvPr id="124" name="Rectangle 129"/>
          <p:cNvSpPr>
            <a:spLocks noChangeArrowheads="1"/>
          </p:cNvSpPr>
          <p:nvPr/>
        </p:nvSpPr>
        <p:spPr bwMode="auto">
          <a:xfrm>
            <a:off x="3198813" y="2041525"/>
            <a:ext cx="3048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Cherry</a:t>
            </a:r>
            <a:endParaRPr lang="en-US" altLang="en-US" sz="2400"/>
          </a:p>
        </p:txBody>
      </p:sp>
      <p:sp>
        <p:nvSpPr>
          <p:cNvPr id="125" name="Rectangle 130"/>
          <p:cNvSpPr>
            <a:spLocks noChangeArrowheads="1"/>
          </p:cNvSpPr>
          <p:nvPr/>
        </p:nvSpPr>
        <p:spPr bwMode="auto">
          <a:xfrm>
            <a:off x="1454150" y="3619500"/>
            <a:ext cx="4667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Cheyenne</a:t>
            </a:r>
            <a:endParaRPr lang="en-US" altLang="en-US" sz="2400"/>
          </a:p>
        </p:txBody>
      </p:sp>
      <p:sp>
        <p:nvSpPr>
          <p:cNvPr id="126" name="Rectangle 131"/>
          <p:cNvSpPr>
            <a:spLocks noChangeArrowheads="1"/>
          </p:cNvSpPr>
          <p:nvPr/>
        </p:nvSpPr>
        <p:spPr bwMode="auto">
          <a:xfrm>
            <a:off x="5975350" y="4438650"/>
            <a:ext cx="203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 sz="2400"/>
          </a:p>
        </p:txBody>
      </p:sp>
      <p:sp>
        <p:nvSpPr>
          <p:cNvPr id="127" name="Rectangle 132"/>
          <p:cNvSpPr>
            <a:spLocks noChangeArrowheads="1"/>
          </p:cNvSpPr>
          <p:nvPr/>
        </p:nvSpPr>
        <p:spPr bwMode="auto">
          <a:xfrm>
            <a:off x="6792913" y="3209925"/>
            <a:ext cx="288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Colfax</a:t>
            </a:r>
            <a:endParaRPr lang="en-US" altLang="en-US" sz="2400"/>
          </a:p>
        </p:txBody>
      </p:sp>
      <p:sp>
        <p:nvSpPr>
          <p:cNvPr id="128" name="Rectangle 133"/>
          <p:cNvSpPr>
            <a:spLocks noChangeArrowheads="1"/>
          </p:cNvSpPr>
          <p:nvPr/>
        </p:nvSpPr>
        <p:spPr bwMode="auto">
          <a:xfrm>
            <a:off x="7021513" y="2784475"/>
            <a:ext cx="3508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Cuming</a:t>
            </a:r>
            <a:endParaRPr lang="en-US" altLang="en-US" sz="2400"/>
          </a:p>
        </p:txBody>
      </p:sp>
      <p:sp>
        <p:nvSpPr>
          <p:cNvPr id="129" name="Rectangle 134"/>
          <p:cNvSpPr>
            <a:spLocks noChangeArrowheads="1"/>
          </p:cNvSpPr>
          <p:nvPr/>
        </p:nvSpPr>
        <p:spPr bwMode="auto">
          <a:xfrm>
            <a:off x="4443413" y="3406775"/>
            <a:ext cx="3000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Custer</a:t>
            </a:r>
            <a:endParaRPr lang="en-US" altLang="en-US" sz="2400"/>
          </a:p>
        </p:txBody>
      </p:sp>
      <p:sp>
        <p:nvSpPr>
          <p:cNvPr id="130" name="Rectangle 135"/>
          <p:cNvSpPr>
            <a:spLocks noChangeArrowheads="1"/>
          </p:cNvSpPr>
          <p:nvPr/>
        </p:nvSpPr>
        <p:spPr bwMode="auto">
          <a:xfrm>
            <a:off x="7264400" y="2208213"/>
            <a:ext cx="3238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Dakota</a:t>
            </a:r>
            <a:endParaRPr lang="en-US" altLang="en-US" sz="2400"/>
          </a:p>
        </p:txBody>
      </p:sp>
      <p:sp>
        <p:nvSpPr>
          <p:cNvPr id="131" name="Rectangle 136"/>
          <p:cNvSpPr>
            <a:spLocks noChangeArrowheads="1"/>
          </p:cNvSpPr>
          <p:nvPr/>
        </p:nvSpPr>
        <p:spPr bwMode="auto">
          <a:xfrm>
            <a:off x="1393825" y="1828800"/>
            <a:ext cx="311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Dawes</a:t>
            </a:r>
            <a:endParaRPr lang="en-US" altLang="en-US" sz="2400"/>
          </a:p>
        </p:txBody>
      </p:sp>
      <p:sp>
        <p:nvSpPr>
          <p:cNvPr id="132" name="Rectangle 137"/>
          <p:cNvSpPr>
            <a:spLocks noChangeArrowheads="1"/>
          </p:cNvSpPr>
          <p:nvPr/>
        </p:nvSpPr>
        <p:spPr bwMode="auto">
          <a:xfrm>
            <a:off x="4321175" y="4043363"/>
            <a:ext cx="368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Dawson</a:t>
            </a:r>
            <a:endParaRPr lang="en-US" altLang="en-US" sz="2400"/>
          </a:p>
        </p:txBody>
      </p:sp>
      <p:sp>
        <p:nvSpPr>
          <p:cNvPr id="133" name="Rectangle 138"/>
          <p:cNvSpPr>
            <a:spLocks noChangeArrowheads="1"/>
          </p:cNvSpPr>
          <p:nvPr/>
        </p:nvSpPr>
        <p:spPr bwMode="auto">
          <a:xfrm>
            <a:off x="2136775" y="3740150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Deuel</a:t>
            </a:r>
            <a:endParaRPr lang="en-US" altLang="en-US" sz="2400"/>
          </a:p>
        </p:txBody>
      </p:sp>
      <p:sp>
        <p:nvSpPr>
          <p:cNvPr id="134" name="Rectangle 139"/>
          <p:cNvSpPr>
            <a:spLocks noChangeArrowheads="1"/>
          </p:cNvSpPr>
          <p:nvPr/>
        </p:nvSpPr>
        <p:spPr bwMode="auto">
          <a:xfrm>
            <a:off x="2698750" y="4848225"/>
            <a:ext cx="2952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Dundy</a:t>
            </a:r>
            <a:endParaRPr lang="en-US" altLang="en-US" sz="2400"/>
          </a:p>
        </p:txBody>
      </p:sp>
      <p:sp>
        <p:nvSpPr>
          <p:cNvPr id="135" name="Rectangle 140"/>
          <p:cNvSpPr>
            <a:spLocks noChangeArrowheads="1"/>
          </p:cNvSpPr>
          <p:nvPr/>
        </p:nvSpPr>
        <p:spPr bwMode="auto">
          <a:xfrm>
            <a:off x="6292850" y="4438650"/>
            <a:ext cx="360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Fillmore</a:t>
            </a:r>
            <a:endParaRPr lang="en-US" altLang="en-US" sz="2400"/>
          </a:p>
        </p:txBody>
      </p:sp>
      <p:sp>
        <p:nvSpPr>
          <p:cNvPr id="136" name="Rectangle 141"/>
          <p:cNvSpPr>
            <a:spLocks noChangeArrowheads="1"/>
          </p:cNvSpPr>
          <p:nvPr/>
        </p:nvSpPr>
        <p:spPr bwMode="auto">
          <a:xfrm>
            <a:off x="5095875" y="4848225"/>
            <a:ext cx="361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2400" dirty="0"/>
          </a:p>
        </p:txBody>
      </p:sp>
      <p:sp>
        <p:nvSpPr>
          <p:cNvPr id="137" name="Rectangle 142"/>
          <p:cNvSpPr>
            <a:spLocks noChangeArrowheads="1"/>
          </p:cNvSpPr>
          <p:nvPr/>
        </p:nvSpPr>
        <p:spPr bwMode="auto">
          <a:xfrm>
            <a:off x="3836988" y="4438650"/>
            <a:ext cx="3508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Frontier</a:t>
            </a:r>
            <a:endParaRPr lang="en-US" altLang="en-US" sz="2400"/>
          </a:p>
        </p:txBody>
      </p:sp>
      <p:sp>
        <p:nvSpPr>
          <p:cNvPr id="138" name="Rectangle 143"/>
          <p:cNvSpPr>
            <a:spLocks noChangeArrowheads="1"/>
          </p:cNvSpPr>
          <p:nvPr/>
        </p:nvSpPr>
        <p:spPr bwMode="auto">
          <a:xfrm>
            <a:off x="4260850" y="4848225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Furnas</a:t>
            </a:r>
            <a:endParaRPr lang="en-US" altLang="en-US" sz="2400"/>
          </a:p>
        </p:txBody>
      </p:sp>
      <p:sp>
        <p:nvSpPr>
          <p:cNvPr id="139" name="Rectangle 144"/>
          <p:cNvSpPr>
            <a:spLocks noChangeArrowheads="1"/>
          </p:cNvSpPr>
          <p:nvPr/>
        </p:nvSpPr>
        <p:spPr bwMode="auto">
          <a:xfrm>
            <a:off x="7158038" y="4757738"/>
            <a:ext cx="2508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Gage</a:t>
            </a:r>
            <a:endParaRPr lang="en-US" altLang="en-US" sz="2400"/>
          </a:p>
        </p:txBody>
      </p:sp>
      <p:sp>
        <p:nvSpPr>
          <p:cNvPr id="140" name="Rectangle 145"/>
          <p:cNvSpPr>
            <a:spLocks noChangeArrowheads="1"/>
          </p:cNvSpPr>
          <p:nvPr/>
        </p:nvSpPr>
        <p:spPr bwMode="auto">
          <a:xfrm>
            <a:off x="2092325" y="3149600"/>
            <a:ext cx="3413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Garden</a:t>
            </a:r>
            <a:endParaRPr lang="en-US" altLang="en-US" sz="2400"/>
          </a:p>
        </p:txBody>
      </p:sp>
      <p:sp>
        <p:nvSpPr>
          <p:cNvPr id="141" name="Rectangle 146"/>
          <p:cNvSpPr>
            <a:spLocks noChangeArrowheads="1"/>
          </p:cNvSpPr>
          <p:nvPr/>
        </p:nvSpPr>
        <p:spPr bwMode="auto">
          <a:xfrm>
            <a:off x="5064125" y="2784475"/>
            <a:ext cx="3571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Garfield</a:t>
            </a:r>
            <a:endParaRPr lang="en-US" altLang="en-US" sz="2400"/>
          </a:p>
        </p:txBody>
      </p:sp>
      <p:sp>
        <p:nvSpPr>
          <p:cNvPr id="142" name="Rectangle 147"/>
          <p:cNvSpPr>
            <a:spLocks noChangeArrowheads="1"/>
          </p:cNvSpPr>
          <p:nvPr/>
        </p:nvSpPr>
        <p:spPr bwMode="auto">
          <a:xfrm>
            <a:off x="4291013" y="4438650"/>
            <a:ext cx="3349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Gosper</a:t>
            </a:r>
            <a:endParaRPr lang="en-US" altLang="en-US" sz="2400"/>
          </a:p>
        </p:txBody>
      </p:sp>
      <p:sp>
        <p:nvSpPr>
          <p:cNvPr id="143" name="Rectangle 148"/>
          <p:cNvSpPr>
            <a:spLocks noChangeArrowheads="1"/>
          </p:cNvSpPr>
          <p:nvPr/>
        </p:nvSpPr>
        <p:spPr bwMode="auto">
          <a:xfrm>
            <a:off x="2668588" y="2784475"/>
            <a:ext cx="2555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 sz="2400"/>
          </a:p>
        </p:txBody>
      </p:sp>
      <p:sp>
        <p:nvSpPr>
          <p:cNvPr id="144" name="Rectangle 149"/>
          <p:cNvSpPr>
            <a:spLocks noChangeArrowheads="1"/>
          </p:cNvSpPr>
          <p:nvPr/>
        </p:nvSpPr>
        <p:spPr bwMode="auto">
          <a:xfrm>
            <a:off x="5489575" y="3194050"/>
            <a:ext cx="3571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Greeley</a:t>
            </a:r>
            <a:endParaRPr lang="en-US" altLang="en-US" sz="2400"/>
          </a:p>
        </p:txBody>
      </p:sp>
      <p:sp>
        <p:nvSpPr>
          <p:cNvPr id="145" name="Rectangle 150"/>
          <p:cNvSpPr>
            <a:spLocks noChangeArrowheads="1"/>
          </p:cNvSpPr>
          <p:nvPr/>
        </p:nvSpPr>
        <p:spPr bwMode="auto">
          <a:xfrm>
            <a:off x="3260725" y="4438650"/>
            <a:ext cx="288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Hayes</a:t>
            </a:r>
            <a:endParaRPr lang="en-US" altLang="en-US" sz="2400"/>
          </a:p>
        </p:txBody>
      </p:sp>
      <p:sp>
        <p:nvSpPr>
          <p:cNvPr id="146" name="Rectangle 151"/>
          <p:cNvSpPr>
            <a:spLocks noChangeArrowheads="1"/>
          </p:cNvSpPr>
          <p:nvPr/>
        </p:nvSpPr>
        <p:spPr bwMode="auto">
          <a:xfrm>
            <a:off x="3198813" y="4848225"/>
            <a:ext cx="4413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Hitchcock</a:t>
            </a:r>
            <a:endParaRPr lang="en-US" altLang="en-US" sz="2400"/>
          </a:p>
        </p:txBody>
      </p:sp>
      <p:sp>
        <p:nvSpPr>
          <p:cNvPr id="147" name="Rectangle 152"/>
          <p:cNvSpPr>
            <a:spLocks noChangeArrowheads="1"/>
          </p:cNvSpPr>
          <p:nvPr/>
        </p:nvSpPr>
        <p:spPr bwMode="auto">
          <a:xfrm>
            <a:off x="5337175" y="2103438"/>
            <a:ext cx="1809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Holt</a:t>
            </a:r>
            <a:endParaRPr lang="en-US" altLang="en-US" sz="2400"/>
          </a:p>
        </p:txBody>
      </p:sp>
      <p:sp>
        <p:nvSpPr>
          <p:cNvPr id="148" name="Rectangle 153"/>
          <p:cNvSpPr>
            <a:spLocks noChangeArrowheads="1"/>
          </p:cNvSpPr>
          <p:nvPr/>
        </p:nvSpPr>
        <p:spPr bwMode="auto">
          <a:xfrm>
            <a:off x="3168650" y="2784475"/>
            <a:ext cx="3286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Hooker</a:t>
            </a:r>
            <a:endParaRPr lang="en-US" altLang="en-US" sz="2400"/>
          </a:p>
        </p:txBody>
      </p:sp>
      <p:sp>
        <p:nvSpPr>
          <p:cNvPr id="149" name="Rectangle 154"/>
          <p:cNvSpPr>
            <a:spLocks noChangeArrowheads="1"/>
          </p:cNvSpPr>
          <p:nvPr/>
        </p:nvSpPr>
        <p:spPr bwMode="auto">
          <a:xfrm>
            <a:off x="6672263" y="4848225"/>
            <a:ext cx="4206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2400"/>
          </a:p>
        </p:txBody>
      </p:sp>
      <p:sp>
        <p:nvSpPr>
          <p:cNvPr id="150" name="Rectangle 155"/>
          <p:cNvSpPr>
            <a:spLocks noChangeArrowheads="1"/>
          </p:cNvSpPr>
          <p:nvPr/>
        </p:nvSpPr>
        <p:spPr bwMode="auto">
          <a:xfrm>
            <a:off x="7461250" y="4591050"/>
            <a:ext cx="387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 sz="2400"/>
          </a:p>
        </p:txBody>
      </p:sp>
      <p:sp>
        <p:nvSpPr>
          <p:cNvPr id="151" name="Rectangle 156"/>
          <p:cNvSpPr>
            <a:spLocks noChangeArrowheads="1"/>
          </p:cNvSpPr>
          <p:nvPr/>
        </p:nvSpPr>
        <p:spPr bwMode="auto">
          <a:xfrm>
            <a:off x="5080000" y="4438650"/>
            <a:ext cx="3810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Kearney</a:t>
            </a:r>
            <a:endParaRPr lang="en-US" altLang="en-US" sz="2400"/>
          </a:p>
        </p:txBody>
      </p:sp>
      <p:sp>
        <p:nvSpPr>
          <p:cNvPr id="152" name="Rectangle 157"/>
          <p:cNvSpPr>
            <a:spLocks noChangeArrowheads="1"/>
          </p:cNvSpPr>
          <p:nvPr/>
        </p:nvSpPr>
        <p:spPr bwMode="auto">
          <a:xfrm>
            <a:off x="2759075" y="3635375"/>
            <a:ext cx="233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Keith</a:t>
            </a:r>
            <a:endParaRPr lang="en-US" altLang="en-US" sz="2400"/>
          </a:p>
        </p:txBody>
      </p:sp>
      <p:sp>
        <p:nvSpPr>
          <p:cNvPr id="153" name="Rectangle 158"/>
          <p:cNvSpPr>
            <a:spLocks noChangeArrowheads="1"/>
          </p:cNvSpPr>
          <p:nvPr/>
        </p:nvSpPr>
        <p:spPr bwMode="auto">
          <a:xfrm>
            <a:off x="4351338" y="1662113"/>
            <a:ext cx="501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Keya Paha</a:t>
            </a:r>
            <a:endParaRPr lang="en-US" altLang="en-US" sz="2400"/>
          </a:p>
        </p:txBody>
      </p:sp>
      <p:sp>
        <p:nvSpPr>
          <p:cNvPr id="155" name="Rectangle 160"/>
          <p:cNvSpPr>
            <a:spLocks noChangeArrowheads="1"/>
          </p:cNvSpPr>
          <p:nvPr/>
        </p:nvSpPr>
        <p:spPr bwMode="auto">
          <a:xfrm>
            <a:off x="6096000" y="1905000"/>
            <a:ext cx="233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 sz="2400"/>
          </a:p>
        </p:txBody>
      </p:sp>
      <p:sp>
        <p:nvSpPr>
          <p:cNvPr id="156" name="Rectangle 161"/>
          <p:cNvSpPr>
            <a:spLocks noChangeArrowheads="1"/>
          </p:cNvSpPr>
          <p:nvPr/>
        </p:nvSpPr>
        <p:spPr bwMode="auto">
          <a:xfrm>
            <a:off x="7067550" y="4135438"/>
            <a:ext cx="4492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Lancaster</a:t>
            </a:r>
            <a:endParaRPr lang="en-US" altLang="en-US" sz="2400"/>
          </a:p>
        </p:txBody>
      </p:sp>
      <p:sp>
        <p:nvSpPr>
          <p:cNvPr id="157" name="Rectangle 162"/>
          <p:cNvSpPr>
            <a:spLocks noChangeArrowheads="1"/>
          </p:cNvSpPr>
          <p:nvPr/>
        </p:nvSpPr>
        <p:spPr bwMode="auto">
          <a:xfrm>
            <a:off x="3517900" y="3816350"/>
            <a:ext cx="323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 sz="2400"/>
          </a:p>
        </p:txBody>
      </p:sp>
      <p:sp>
        <p:nvSpPr>
          <p:cNvPr id="158" name="Rectangle 163"/>
          <p:cNvSpPr>
            <a:spLocks noChangeArrowheads="1"/>
          </p:cNvSpPr>
          <p:nvPr/>
        </p:nvSpPr>
        <p:spPr bwMode="auto">
          <a:xfrm>
            <a:off x="3775075" y="3194050"/>
            <a:ext cx="285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Logan</a:t>
            </a:r>
            <a:endParaRPr lang="en-US" altLang="en-US" sz="2400"/>
          </a:p>
        </p:txBody>
      </p:sp>
      <p:sp>
        <p:nvSpPr>
          <p:cNvPr id="159" name="Rectangle 164"/>
          <p:cNvSpPr>
            <a:spLocks noChangeArrowheads="1"/>
          </p:cNvSpPr>
          <p:nvPr/>
        </p:nvSpPr>
        <p:spPr bwMode="auto">
          <a:xfrm>
            <a:off x="4714875" y="2784475"/>
            <a:ext cx="2286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Loup</a:t>
            </a:r>
            <a:endParaRPr lang="en-US" altLang="en-US" sz="2400"/>
          </a:p>
        </p:txBody>
      </p:sp>
      <p:sp>
        <p:nvSpPr>
          <p:cNvPr id="160" name="Rectangle 165"/>
          <p:cNvSpPr>
            <a:spLocks noChangeArrowheads="1"/>
          </p:cNvSpPr>
          <p:nvPr/>
        </p:nvSpPr>
        <p:spPr bwMode="auto">
          <a:xfrm>
            <a:off x="6292850" y="2784475"/>
            <a:ext cx="3857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 sz="2400" dirty="0"/>
          </a:p>
        </p:txBody>
      </p:sp>
      <p:sp>
        <p:nvSpPr>
          <p:cNvPr id="161" name="Rectangle 166"/>
          <p:cNvSpPr>
            <a:spLocks noChangeArrowheads="1"/>
          </p:cNvSpPr>
          <p:nvPr/>
        </p:nvSpPr>
        <p:spPr bwMode="auto">
          <a:xfrm>
            <a:off x="3152775" y="3194050"/>
            <a:ext cx="5048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Mcpherson</a:t>
            </a:r>
            <a:endParaRPr lang="en-US" altLang="en-US" sz="2400"/>
          </a:p>
        </p:txBody>
      </p:sp>
      <p:sp>
        <p:nvSpPr>
          <p:cNvPr id="162" name="Rectangle 167"/>
          <p:cNvSpPr>
            <a:spLocks noChangeArrowheads="1"/>
          </p:cNvSpPr>
          <p:nvPr/>
        </p:nvSpPr>
        <p:spPr bwMode="auto">
          <a:xfrm>
            <a:off x="1530350" y="3013075"/>
            <a:ext cx="2746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Morrill</a:t>
            </a:r>
            <a:endParaRPr lang="en-US" altLang="en-US" sz="2400"/>
          </a:p>
        </p:txBody>
      </p:sp>
      <p:sp>
        <p:nvSpPr>
          <p:cNvPr id="163" name="Rectangle 168"/>
          <p:cNvSpPr>
            <a:spLocks noChangeArrowheads="1"/>
          </p:cNvSpPr>
          <p:nvPr/>
        </p:nvSpPr>
        <p:spPr bwMode="auto">
          <a:xfrm>
            <a:off x="5975350" y="3406775"/>
            <a:ext cx="2952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Nance</a:t>
            </a:r>
            <a:endParaRPr lang="en-US" altLang="en-US" sz="2400"/>
          </a:p>
        </p:txBody>
      </p:sp>
      <p:sp>
        <p:nvSpPr>
          <p:cNvPr id="164" name="Rectangle 169"/>
          <p:cNvSpPr>
            <a:spLocks noChangeArrowheads="1"/>
          </p:cNvSpPr>
          <p:nvPr/>
        </p:nvSpPr>
        <p:spPr bwMode="auto">
          <a:xfrm>
            <a:off x="7886700" y="4575175"/>
            <a:ext cx="3857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Nemaha</a:t>
            </a:r>
            <a:endParaRPr lang="en-US" altLang="en-US" sz="2400"/>
          </a:p>
        </p:txBody>
      </p:sp>
      <p:sp>
        <p:nvSpPr>
          <p:cNvPr id="165" name="Rectangle 170"/>
          <p:cNvSpPr>
            <a:spLocks noChangeArrowheads="1"/>
          </p:cNvSpPr>
          <p:nvPr/>
        </p:nvSpPr>
        <p:spPr bwMode="auto">
          <a:xfrm>
            <a:off x="5883275" y="4848225"/>
            <a:ext cx="3841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Nuckolls</a:t>
            </a:r>
            <a:endParaRPr lang="en-US" altLang="en-US" sz="2400"/>
          </a:p>
        </p:txBody>
      </p:sp>
      <p:sp>
        <p:nvSpPr>
          <p:cNvPr id="166" name="Rectangle 171"/>
          <p:cNvSpPr>
            <a:spLocks noChangeArrowheads="1"/>
          </p:cNvSpPr>
          <p:nvPr/>
        </p:nvSpPr>
        <p:spPr bwMode="auto">
          <a:xfrm>
            <a:off x="7704138" y="4286250"/>
            <a:ext cx="2222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Otoe</a:t>
            </a:r>
            <a:endParaRPr lang="en-US" altLang="en-US" sz="2400"/>
          </a:p>
        </p:txBody>
      </p:sp>
      <p:sp>
        <p:nvSpPr>
          <p:cNvPr id="167" name="Rectangle 172"/>
          <p:cNvSpPr>
            <a:spLocks noChangeArrowheads="1"/>
          </p:cNvSpPr>
          <p:nvPr/>
        </p:nvSpPr>
        <p:spPr bwMode="auto">
          <a:xfrm>
            <a:off x="7505700" y="4908550"/>
            <a:ext cx="369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Pawnee</a:t>
            </a:r>
            <a:endParaRPr lang="en-US" altLang="en-US" sz="2400"/>
          </a:p>
        </p:txBody>
      </p:sp>
      <p:sp>
        <p:nvSpPr>
          <p:cNvPr id="168" name="Rectangle 173"/>
          <p:cNvSpPr>
            <a:spLocks noChangeArrowheads="1"/>
          </p:cNvSpPr>
          <p:nvPr/>
        </p:nvSpPr>
        <p:spPr bwMode="auto">
          <a:xfrm>
            <a:off x="2698750" y="4043363"/>
            <a:ext cx="3397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Perkins</a:t>
            </a:r>
            <a:endParaRPr lang="en-US" altLang="en-US" sz="2400"/>
          </a:p>
        </p:txBody>
      </p:sp>
      <p:sp>
        <p:nvSpPr>
          <p:cNvPr id="169" name="Rectangle 174"/>
          <p:cNvSpPr>
            <a:spLocks noChangeArrowheads="1"/>
          </p:cNvSpPr>
          <p:nvPr/>
        </p:nvSpPr>
        <p:spPr bwMode="auto">
          <a:xfrm>
            <a:off x="4714875" y="4452938"/>
            <a:ext cx="3127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Phelps</a:t>
            </a:r>
            <a:endParaRPr lang="en-US" altLang="en-US" sz="2400"/>
          </a:p>
        </p:txBody>
      </p:sp>
      <p:sp>
        <p:nvSpPr>
          <p:cNvPr id="170" name="Rectangle 175"/>
          <p:cNvSpPr>
            <a:spLocks noChangeArrowheads="1"/>
          </p:cNvSpPr>
          <p:nvPr/>
        </p:nvSpPr>
        <p:spPr bwMode="auto">
          <a:xfrm>
            <a:off x="6338888" y="2374900"/>
            <a:ext cx="288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Pierce</a:t>
            </a:r>
            <a:endParaRPr lang="en-US" altLang="en-US" sz="2400"/>
          </a:p>
        </p:txBody>
      </p:sp>
      <p:sp>
        <p:nvSpPr>
          <p:cNvPr id="171" name="Rectangle 176"/>
          <p:cNvSpPr>
            <a:spLocks noChangeArrowheads="1"/>
          </p:cNvSpPr>
          <p:nvPr/>
        </p:nvSpPr>
        <p:spPr bwMode="auto">
          <a:xfrm>
            <a:off x="6383338" y="3619500"/>
            <a:ext cx="1984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 sz="2400"/>
          </a:p>
        </p:txBody>
      </p:sp>
      <p:sp>
        <p:nvSpPr>
          <p:cNvPr id="172" name="Rectangle 177"/>
          <p:cNvSpPr>
            <a:spLocks noChangeArrowheads="1"/>
          </p:cNvSpPr>
          <p:nvPr/>
        </p:nvSpPr>
        <p:spPr bwMode="auto">
          <a:xfrm>
            <a:off x="7947025" y="4908550"/>
            <a:ext cx="5159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Richardson</a:t>
            </a:r>
            <a:endParaRPr lang="en-US" altLang="en-US" sz="2400"/>
          </a:p>
        </p:txBody>
      </p:sp>
      <p:sp>
        <p:nvSpPr>
          <p:cNvPr id="173" name="Rectangle 178"/>
          <p:cNvSpPr>
            <a:spLocks noChangeArrowheads="1"/>
          </p:cNvSpPr>
          <p:nvPr/>
        </p:nvSpPr>
        <p:spPr bwMode="auto">
          <a:xfrm>
            <a:off x="4700588" y="2163763"/>
            <a:ext cx="2317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Rock</a:t>
            </a:r>
            <a:endParaRPr lang="en-US" altLang="en-US" sz="2400"/>
          </a:p>
        </p:txBody>
      </p:sp>
      <p:sp>
        <p:nvSpPr>
          <p:cNvPr id="174" name="Rectangle 179"/>
          <p:cNvSpPr>
            <a:spLocks noChangeArrowheads="1"/>
          </p:cNvSpPr>
          <p:nvPr/>
        </p:nvSpPr>
        <p:spPr bwMode="auto">
          <a:xfrm>
            <a:off x="6748463" y="4438650"/>
            <a:ext cx="2841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Saline</a:t>
            </a:r>
            <a:endParaRPr lang="en-US" altLang="en-US" sz="2400"/>
          </a:p>
        </p:txBody>
      </p:sp>
      <p:sp>
        <p:nvSpPr>
          <p:cNvPr id="175" name="Rectangle 180"/>
          <p:cNvSpPr>
            <a:spLocks noChangeArrowheads="1"/>
          </p:cNvSpPr>
          <p:nvPr/>
        </p:nvSpPr>
        <p:spPr bwMode="auto">
          <a:xfrm>
            <a:off x="7142163" y="3589338"/>
            <a:ext cx="438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Saunders</a:t>
            </a:r>
            <a:endParaRPr lang="en-US" altLang="en-US" sz="2400" dirty="0"/>
          </a:p>
        </p:txBody>
      </p:sp>
      <p:sp>
        <p:nvSpPr>
          <p:cNvPr id="176" name="Rectangle 182"/>
          <p:cNvSpPr>
            <a:spLocks noChangeArrowheads="1"/>
          </p:cNvSpPr>
          <p:nvPr/>
        </p:nvSpPr>
        <p:spPr bwMode="auto">
          <a:xfrm>
            <a:off x="6718300" y="4029075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Seward</a:t>
            </a:r>
            <a:endParaRPr lang="en-US" altLang="en-US" sz="2400"/>
          </a:p>
        </p:txBody>
      </p:sp>
      <p:sp>
        <p:nvSpPr>
          <p:cNvPr id="177" name="Rectangle 183"/>
          <p:cNvSpPr>
            <a:spLocks noChangeArrowheads="1"/>
          </p:cNvSpPr>
          <p:nvPr/>
        </p:nvSpPr>
        <p:spPr bwMode="auto">
          <a:xfrm>
            <a:off x="2001838" y="2087563"/>
            <a:ext cx="409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Sheridan</a:t>
            </a:r>
            <a:endParaRPr lang="en-US" altLang="en-US" sz="2400"/>
          </a:p>
        </p:txBody>
      </p:sp>
      <p:sp>
        <p:nvSpPr>
          <p:cNvPr id="179" name="Rectangle 185"/>
          <p:cNvSpPr>
            <a:spLocks noChangeArrowheads="1"/>
          </p:cNvSpPr>
          <p:nvPr/>
        </p:nvSpPr>
        <p:spPr bwMode="auto">
          <a:xfrm>
            <a:off x="3654425" y="2784475"/>
            <a:ext cx="3683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Thomas</a:t>
            </a:r>
            <a:endParaRPr lang="en-US" altLang="en-US" sz="2400"/>
          </a:p>
        </p:txBody>
      </p:sp>
      <p:sp>
        <p:nvSpPr>
          <p:cNvPr id="180" name="Rectangle 186"/>
          <p:cNvSpPr>
            <a:spLocks noChangeArrowheads="1"/>
          </p:cNvSpPr>
          <p:nvPr/>
        </p:nvSpPr>
        <p:spPr bwMode="auto">
          <a:xfrm>
            <a:off x="7202488" y="2513013"/>
            <a:ext cx="4032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Thurston</a:t>
            </a:r>
            <a:endParaRPr lang="en-US" altLang="en-US" sz="2400"/>
          </a:p>
        </p:txBody>
      </p:sp>
      <p:sp>
        <p:nvSpPr>
          <p:cNvPr id="181" name="Rectangle 187"/>
          <p:cNvSpPr>
            <a:spLocks noChangeArrowheads="1"/>
          </p:cNvSpPr>
          <p:nvPr/>
        </p:nvSpPr>
        <p:spPr bwMode="auto">
          <a:xfrm>
            <a:off x="5110163" y="3194050"/>
            <a:ext cx="2778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Valley</a:t>
            </a:r>
            <a:endParaRPr lang="en-US" altLang="en-US" sz="2400"/>
          </a:p>
        </p:txBody>
      </p:sp>
      <p:sp>
        <p:nvSpPr>
          <p:cNvPr id="182" name="Rectangle 188"/>
          <p:cNvSpPr>
            <a:spLocks noChangeArrowheads="1"/>
          </p:cNvSpPr>
          <p:nvPr/>
        </p:nvSpPr>
        <p:spPr bwMode="auto">
          <a:xfrm>
            <a:off x="7461250" y="3240088"/>
            <a:ext cx="539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2400" dirty="0"/>
          </a:p>
        </p:txBody>
      </p:sp>
      <p:sp>
        <p:nvSpPr>
          <p:cNvPr id="183" name="Rectangle 189"/>
          <p:cNvSpPr>
            <a:spLocks noChangeArrowheads="1"/>
          </p:cNvSpPr>
          <p:nvPr/>
        </p:nvSpPr>
        <p:spPr bwMode="auto">
          <a:xfrm>
            <a:off x="6764338" y="2420938"/>
            <a:ext cx="317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 sz="2400"/>
          </a:p>
        </p:txBody>
      </p:sp>
      <p:sp>
        <p:nvSpPr>
          <p:cNvPr id="184" name="Rectangle 190"/>
          <p:cNvSpPr>
            <a:spLocks noChangeArrowheads="1"/>
          </p:cNvSpPr>
          <p:nvPr/>
        </p:nvSpPr>
        <p:spPr bwMode="auto">
          <a:xfrm>
            <a:off x="6369050" y="4029075"/>
            <a:ext cx="2095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York</a:t>
            </a:r>
            <a:endParaRPr lang="en-US" altLang="en-US" sz="2400"/>
          </a:p>
        </p:txBody>
      </p:sp>
      <p:sp>
        <p:nvSpPr>
          <p:cNvPr id="186" name="Freeform 11"/>
          <p:cNvSpPr>
            <a:spLocks/>
          </p:cNvSpPr>
          <p:nvPr/>
        </p:nvSpPr>
        <p:spPr bwMode="auto">
          <a:xfrm>
            <a:off x="731693" y="3465889"/>
            <a:ext cx="601663" cy="465137"/>
          </a:xfrm>
          <a:custGeom>
            <a:avLst/>
            <a:gdLst>
              <a:gd name="T0" fmla="*/ 2147483646 w 1136"/>
              <a:gd name="T1" fmla="*/ 0 h 879"/>
              <a:gd name="T2" fmla="*/ 2147483646 w 1136"/>
              <a:gd name="T3" fmla="*/ 2147483646 h 879"/>
              <a:gd name="T4" fmla="*/ 2147483646 w 1136"/>
              <a:gd name="T5" fmla="*/ 2147483646 h 879"/>
              <a:gd name="T6" fmla="*/ 2147483646 w 1136"/>
              <a:gd name="T7" fmla="*/ 2147483646 h 879"/>
              <a:gd name="T8" fmla="*/ 2147483646 w 1136"/>
              <a:gd name="T9" fmla="*/ 2147483646 h 879"/>
              <a:gd name="T10" fmla="*/ 2147483646 w 1136"/>
              <a:gd name="T11" fmla="*/ 2147483646 h 879"/>
              <a:gd name="T12" fmla="*/ 2147483646 w 1136"/>
              <a:gd name="T13" fmla="*/ 2147483646 h 879"/>
              <a:gd name="T14" fmla="*/ 2147483646 w 1136"/>
              <a:gd name="T15" fmla="*/ 2147483646 h 879"/>
              <a:gd name="T16" fmla="*/ 0 w 1136"/>
              <a:gd name="T17" fmla="*/ 2147483646 h 879"/>
              <a:gd name="T18" fmla="*/ 0 w 1136"/>
              <a:gd name="T19" fmla="*/ 2147483646 h 879"/>
              <a:gd name="T20" fmla="*/ 2147483646 w 1136"/>
              <a:gd name="T21" fmla="*/ 2147483646 h 879"/>
              <a:gd name="T22" fmla="*/ 2147483646 w 1136"/>
              <a:gd name="T23" fmla="*/ 2147483646 h 879"/>
              <a:gd name="T24" fmla="*/ 2147483646 w 1136"/>
              <a:gd name="T25" fmla="*/ 2147483646 h 879"/>
              <a:gd name="T26" fmla="*/ 2147483646 w 1136"/>
              <a:gd name="T27" fmla="*/ 2147483646 h 879"/>
              <a:gd name="T28" fmla="*/ 2147483646 w 1136"/>
              <a:gd name="T29" fmla="*/ 0 h 87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36" h="879">
                <a:moveTo>
                  <a:pt x="1131" y="0"/>
                </a:moveTo>
                <a:lnTo>
                  <a:pt x="1136" y="776"/>
                </a:lnTo>
                <a:lnTo>
                  <a:pt x="1124" y="776"/>
                </a:lnTo>
                <a:lnTo>
                  <a:pt x="1125" y="879"/>
                </a:lnTo>
                <a:lnTo>
                  <a:pt x="926" y="879"/>
                </a:lnTo>
                <a:lnTo>
                  <a:pt x="803" y="879"/>
                </a:lnTo>
                <a:lnTo>
                  <a:pt x="812" y="879"/>
                </a:lnTo>
                <a:lnTo>
                  <a:pt x="717" y="879"/>
                </a:lnTo>
                <a:lnTo>
                  <a:pt x="0" y="879"/>
                </a:lnTo>
                <a:lnTo>
                  <a:pt x="0" y="603"/>
                </a:lnTo>
                <a:lnTo>
                  <a:pt x="2" y="197"/>
                </a:lnTo>
                <a:lnTo>
                  <a:pt x="2" y="3"/>
                </a:lnTo>
                <a:lnTo>
                  <a:pt x="717" y="2"/>
                </a:lnTo>
                <a:lnTo>
                  <a:pt x="803" y="3"/>
                </a:lnTo>
                <a:lnTo>
                  <a:pt x="113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" name="Freeform 15"/>
          <p:cNvSpPr>
            <a:spLocks/>
          </p:cNvSpPr>
          <p:nvPr/>
        </p:nvSpPr>
        <p:spPr bwMode="auto">
          <a:xfrm>
            <a:off x="731693" y="1562476"/>
            <a:ext cx="579438" cy="1185863"/>
          </a:xfrm>
          <a:custGeom>
            <a:avLst/>
            <a:gdLst>
              <a:gd name="T0" fmla="*/ 2147483646 w 1094"/>
              <a:gd name="T1" fmla="*/ 2147483646 h 2242"/>
              <a:gd name="T2" fmla="*/ 2147483646 w 1094"/>
              <a:gd name="T3" fmla="*/ 2147483646 h 2242"/>
              <a:gd name="T4" fmla="*/ 2147483646 w 1094"/>
              <a:gd name="T5" fmla="*/ 2147483646 h 2242"/>
              <a:gd name="T6" fmla="*/ 2147483646 w 1094"/>
              <a:gd name="T7" fmla="*/ 2147483646 h 2242"/>
              <a:gd name="T8" fmla="*/ 2147483646 w 1094"/>
              <a:gd name="T9" fmla="*/ 0 h 2242"/>
              <a:gd name="T10" fmla="*/ 2147483646 w 1094"/>
              <a:gd name="T11" fmla="*/ 0 h 2242"/>
              <a:gd name="T12" fmla="*/ 2147483646 w 1094"/>
              <a:gd name="T13" fmla="*/ 2147483646 h 2242"/>
              <a:gd name="T14" fmla="*/ 0 w 1094"/>
              <a:gd name="T15" fmla="*/ 2147483646 h 2242"/>
              <a:gd name="T16" fmla="*/ 0 w 1094"/>
              <a:gd name="T17" fmla="*/ 2147483646 h 2242"/>
              <a:gd name="T18" fmla="*/ 2147483646 w 1094"/>
              <a:gd name="T19" fmla="*/ 2147483646 h 2242"/>
              <a:gd name="T20" fmla="*/ 0 w 1094"/>
              <a:gd name="T21" fmla="*/ 2147483646 h 2242"/>
              <a:gd name="T22" fmla="*/ 2147483646 w 1094"/>
              <a:gd name="T23" fmla="*/ 2147483646 h 2242"/>
              <a:gd name="T24" fmla="*/ 2147483646 w 1094"/>
              <a:gd name="T25" fmla="*/ 2147483646 h 2242"/>
              <a:gd name="T26" fmla="*/ 2147483646 w 1094"/>
              <a:gd name="T27" fmla="*/ 2147483646 h 2242"/>
              <a:gd name="T28" fmla="*/ 2147483646 w 1094"/>
              <a:gd name="T29" fmla="*/ 2147483646 h 2242"/>
              <a:gd name="T30" fmla="*/ 2147483646 w 1094"/>
              <a:gd name="T31" fmla="*/ 2147483646 h 2242"/>
              <a:gd name="T32" fmla="*/ 2147483646 w 1094"/>
              <a:gd name="T33" fmla="*/ 2147483646 h 2242"/>
              <a:gd name="T34" fmla="*/ 2147483646 w 1094"/>
              <a:gd name="T35" fmla="*/ 2147483646 h 2242"/>
              <a:gd name="T36" fmla="*/ 2147483646 w 1094"/>
              <a:gd name="T37" fmla="*/ 2147483646 h 224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4" h="2242">
                <a:moveTo>
                  <a:pt x="1022" y="1683"/>
                </a:moveTo>
                <a:lnTo>
                  <a:pt x="1020" y="1264"/>
                </a:lnTo>
                <a:lnTo>
                  <a:pt x="959" y="486"/>
                </a:lnTo>
                <a:lnTo>
                  <a:pt x="926" y="486"/>
                </a:lnTo>
                <a:lnTo>
                  <a:pt x="915" y="0"/>
                </a:lnTo>
                <a:lnTo>
                  <a:pt x="89" y="0"/>
                </a:lnTo>
                <a:lnTo>
                  <a:pt x="68" y="1"/>
                </a:lnTo>
                <a:lnTo>
                  <a:pt x="0" y="3"/>
                </a:lnTo>
                <a:lnTo>
                  <a:pt x="0" y="111"/>
                </a:lnTo>
                <a:lnTo>
                  <a:pt x="2" y="412"/>
                </a:lnTo>
                <a:lnTo>
                  <a:pt x="0" y="916"/>
                </a:lnTo>
                <a:lnTo>
                  <a:pt x="2" y="1683"/>
                </a:lnTo>
                <a:lnTo>
                  <a:pt x="2" y="1963"/>
                </a:lnTo>
                <a:lnTo>
                  <a:pt x="2" y="2239"/>
                </a:lnTo>
                <a:lnTo>
                  <a:pt x="299" y="2242"/>
                </a:lnTo>
                <a:lnTo>
                  <a:pt x="926" y="2233"/>
                </a:lnTo>
                <a:lnTo>
                  <a:pt x="1094" y="2235"/>
                </a:lnTo>
                <a:lnTo>
                  <a:pt x="1020" y="1845"/>
                </a:lnTo>
                <a:lnTo>
                  <a:pt x="1022" y="16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8" name="Rectangle 118"/>
          <p:cNvSpPr>
            <a:spLocks noChangeArrowheads="1"/>
          </p:cNvSpPr>
          <p:nvPr/>
        </p:nvSpPr>
        <p:spPr bwMode="auto">
          <a:xfrm>
            <a:off x="880918" y="3232526"/>
            <a:ext cx="330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Banner</a:t>
            </a:r>
            <a:endParaRPr lang="en-US" altLang="en-US" sz="2400"/>
          </a:p>
        </p:txBody>
      </p:sp>
      <p:sp>
        <p:nvSpPr>
          <p:cNvPr id="189" name="Rectangle 159"/>
          <p:cNvSpPr>
            <a:spLocks noChangeArrowheads="1"/>
          </p:cNvSpPr>
          <p:nvPr/>
        </p:nvSpPr>
        <p:spPr bwMode="auto">
          <a:xfrm>
            <a:off x="880918" y="3642101"/>
            <a:ext cx="333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Kimball</a:t>
            </a:r>
            <a:endParaRPr lang="en-US" altLang="en-US" sz="2400"/>
          </a:p>
        </p:txBody>
      </p:sp>
      <p:sp>
        <p:nvSpPr>
          <p:cNvPr id="190" name="Rectangle 181"/>
          <p:cNvSpPr>
            <a:spLocks noChangeArrowheads="1"/>
          </p:cNvSpPr>
          <p:nvPr/>
        </p:nvSpPr>
        <p:spPr bwMode="auto">
          <a:xfrm>
            <a:off x="788843" y="2867401"/>
            <a:ext cx="5175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Scotts Bluff</a:t>
            </a:r>
            <a:endParaRPr lang="en-US" altLang="en-US" sz="2400"/>
          </a:p>
        </p:txBody>
      </p:sp>
      <p:sp>
        <p:nvSpPr>
          <p:cNvPr id="191" name="Rectangle 184"/>
          <p:cNvSpPr>
            <a:spLocks noChangeArrowheads="1"/>
          </p:cNvSpPr>
          <p:nvPr/>
        </p:nvSpPr>
        <p:spPr bwMode="auto">
          <a:xfrm>
            <a:off x="909493" y="2094289"/>
            <a:ext cx="2555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Sioux</a:t>
            </a:r>
            <a:endParaRPr lang="en-US" altLang="en-US" sz="2400"/>
          </a:p>
        </p:txBody>
      </p:sp>
      <p:sp>
        <p:nvSpPr>
          <p:cNvPr id="192" name="Freeform 5"/>
          <p:cNvSpPr>
            <a:spLocks/>
          </p:cNvSpPr>
          <p:nvPr/>
        </p:nvSpPr>
        <p:spPr bwMode="auto">
          <a:xfrm>
            <a:off x="723900" y="3107114"/>
            <a:ext cx="609600" cy="361950"/>
          </a:xfrm>
          <a:custGeom>
            <a:avLst/>
            <a:gdLst>
              <a:gd name="T0" fmla="*/ 2147483646 w 1151"/>
              <a:gd name="T1" fmla="*/ 2147483646 h 685"/>
              <a:gd name="T2" fmla="*/ 2147483646 w 1151"/>
              <a:gd name="T3" fmla="*/ 0 h 685"/>
              <a:gd name="T4" fmla="*/ 2147483646 w 1151"/>
              <a:gd name="T5" fmla="*/ 0 h 685"/>
              <a:gd name="T6" fmla="*/ 2147483646 w 1151"/>
              <a:gd name="T7" fmla="*/ 2147483646 h 685"/>
              <a:gd name="T8" fmla="*/ 0 w 1151"/>
              <a:gd name="T9" fmla="*/ 2147483646 h 685"/>
              <a:gd name="T10" fmla="*/ 2147483646 w 1151"/>
              <a:gd name="T11" fmla="*/ 2147483646 h 685"/>
              <a:gd name="T12" fmla="*/ 2147483646 w 1151"/>
              <a:gd name="T13" fmla="*/ 2147483646 h 685"/>
              <a:gd name="T14" fmla="*/ 2147483646 w 1151"/>
              <a:gd name="T15" fmla="*/ 2147483646 h 685"/>
              <a:gd name="T16" fmla="*/ 2147483646 w 1151"/>
              <a:gd name="T17" fmla="*/ 2147483646 h 685"/>
              <a:gd name="T18" fmla="*/ 2147483646 w 1151"/>
              <a:gd name="T19" fmla="*/ 2147483646 h 685"/>
              <a:gd name="T20" fmla="*/ 2147483646 w 1151"/>
              <a:gd name="T21" fmla="*/ 2147483646 h 685"/>
              <a:gd name="T22" fmla="*/ 2147483646 w 1151"/>
              <a:gd name="T23" fmla="*/ 2147483646 h 685"/>
              <a:gd name="T24" fmla="*/ 2147483646 w 1151"/>
              <a:gd name="T25" fmla="*/ 2147483646 h 685"/>
              <a:gd name="T26" fmla="*/ 2147483646 w 1151"/>
              <a:gd name="T27" fmla="*/ 2147483646 h 685"/>
              <a:gd name="T28" fmla="*/ 2147483646 w 1151"/>
              <a:gd name="T29" fmla="*/ 2147483646 h 685"/>
              <a:gd name="T30" fmla="*/ 2147483646 w 1151"/>
              <a:gd name="T31" fmla="*/ 2147483646 h 685"/>
              <a:gd name="T32" fmla="*/ 2147483646 w 1151"/>
              <a:gd name="T33" fmla="*/ 2147483646 h 68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51" h="685">
                <a:moveTo>
                  <a:pt x="1146" y="166"/>
                </a:moveTo>
                <a:lnTo>
                  <a:pt x="1145" y="0"/>
                </a:lnTo>
                <a:lnTo>
                  <a:pt x="926" y="0"/>
                </a:lnTo>
                <a:lnTo>
                  <a:pt x="299" y="3"/>
                </a:lnTo>
                <a:lnTo>
                  <a:pt x="0" y="3"/>
                </a:lnTo>
                <a:lnTo>
                  <a:pt x="2" y="166"/>
                </a:lnTo>
                <a:lnTo>
                  <a:pt x="2" y="303"/>
                </a:lnTo>
                <a:lnTo>
                  <a:pt x="2" y="447"/>
                </a:lnTo>
                <a:lnTo>
                  <a:pt x="2" y="685"/>
                </a:lnTo>
                <a:lnTo>
                  <a:pt x="717" y="684"/>
                </a:lnTo>
                <a:lnTo>
                  <a:pt x="803" y="685"/>
                </a:lnTo>
                <a:lnTo>
                  <a:pt x="1131" y="682"/>
                </a:lnTo>
                <a:lnTo>
                  <a:pt x="1136" y="682"/>
                </a:lnTo>
                <a:lnTo>
                  <a:pt x="1145" y="682"/>
                </a:lnTo>
                <a:lnTo>
                  <a:pt x="1146" y="585"/>
                </a:lnTo>
                <a:lnTo>
                  <a:pt x="1151" y="454"/>
                </a:lnTo>
                <a:lnTo>
                  <a:pt x="1146" y="1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3" name="Freeform 13"/>
          <p:cNvSpPr>
            <a:spLocks/>
          </p:cNvSpPr>
          <p:nvPr/>
        </p:nvSpPr>
        <p:spPr bwMode="auto">
          <a:xfrm>
            <a:off x="723900" y="2745164"/>
            <a:ext cx="612775" cy="363538"/>
          </a:xfrm>
          <a:custGeom>
            <a:avLst/>
            <a:gdLst>
              <a:gd name="T0" fmla="*/ 2147483646 w 1157"/>
              <a:gd name="T1" fmla="*/ 2147483646 h 686"/>
              <a:gd name="T2" fmla="*/ 2147483646 w 1157"/>
              <a:gd name="T3" fmla="*/ 2147483646 h 686"/>
              <a:gd name="T4" fmla="*/ 2147483646 w 1157"/>
              <a:gd name="T5" fmla="*/ 2147483646 h 686"/>
              <a:gd name="T6" fmla="*/ 2147483646 w 1157"/>
              <a:gd name="T7" fmla="*/ 2147483646 h 686"/>
              <a:gd name="T8" fmla="*/ 2147483646 w 1157"/>
              <a:gd name="T9" fmla="*/ 2147483646 h 686"/>
              <a:gd name="T10" fmla="*/ 2147483646 w 1157"/>
              <a:gd name="T11" fmla="*/ 0 h 686"/>
              <a:gd name="T12" fmla="*/ 2147483646 w 1157"/>
              <a:gd name="T13" fmla="*/ 2147483646 h 686"/>
              <a:gd name="T14" fmla="*/ 2147483646 w 1157"/>
              <a:gd name="T15" fmla="*/ 2147483646 h 686"/>
              <a:gd name="T16" fmla="*/ 2147483646 w 1157"/>
              <a:gd name="T17" fmla="*/ 2147483646 h 686"/>
              <a:gd name="T18" fmla="*/ 2147483646 w 1157"/>
              <a:gd name="T19" fmla="*/ 2147483646 h 686"/>
              <a:gd name="T20" fmla="*/ 0 w 1157"/>
              <a:gd name="T21" fmla="*/ 2147483646 h 686"/>
              <a:gd name="T22" fmla="*/ 2147483646 w 1157"/>
              <a:gd name="T23" fmla="*/ 2147483646 h 686"/>
              <a:gd name="T24" fmla="*/ 2147483646 w 1157"/>
              <a:gd name="T25" fmla="*/ 2147483646 h 686"/>
              <a:gd name="T26" fmla="*/ 2147483646 w 1157"/>
              <a:gd name="T27" fmla="*/ 2147483646 h 68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7" h="686">
                <a:moveTo>
                  <a:pt x="1145" y="683"/>
                </a:moveTo>
                <a:lnTo>
                  <a:pt x="1145" y="584"/>
                </a:lnTo>
                <a:lnTo>
                  <a:pt x="1157" y="584"/>
                </a:lnTo>
                <a:lnTo>
                  <a:pt x="1155" y="3"/>
                </a:lnTo>
                <a:lnTo>
                  <a:pt x="1094" y="2"/>
                </a:lnTo>
                <a:lnTo>
                  <a:pt x="926" y="0"/>
                </a:lnTo>
                <a:lnTo>
                  <a:pt x="299" y="9"/>
                </a:lnTo>
                <a:lnTo>
                  <a:pt x="2" y="6"/>
                </a:lnTo>
                <a:lnTo>
                  <a:pt x="2" y="290"/>
                </a:lnTo>
                <a:lnTo>
                  <a:pt x="2" y="570"/>
                </a:lnTo>
                <a:lnTo>
                  <a:pt x="0" y="686"/>
                </a:lnTo>
                <a:lnTo>
                  <a:pt x="299" y="686"/>
                </a:lnTo>
                <a:lnTo>
                  <a:pt x="926" y="683"/>
                </a:lnTo>
                <a:lnTo>
                  <a:pt x="1145" y="68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" name="Rectangle 118"/>
          <p:cNvSpPr>
            <a:spLocks noChangeArrowheads="1"/>
          </p:cNvSpPr>
          <p:nvPr/>
        </p:nvSpPr>
        <p:spPr bwMode="auto">
          <a:xfrm>
            <a:off x="867397" y="3225006"/>
            <a:ext cx="330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Banner</a:t>
            </a:r>
            <a:endParaRPr lang="en-US" altLang="en-US" sz="2400" dirty="0"/>
          </a:p>
        </p:txBody>
      </p:sp>
      <p:sp>
        <p:nvSpPr>
          <p:cNvPr id="195" name="Rectangle 181"/>
          <p:cNvSpPr>
            <a:spLocks noChangeArrowheads="1"/>
          </p:cNvSpPr>
          <p:nvPr/>
        </p:nvSpPr>
        <p:spPr bwMode="auto">
          <a:xfrm>
            <a:off x="756833" y="2874921"/>
            <a:ext cx="5175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Scotts Bluff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341174623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Nebraska: *New Expansion State*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219200"/>
            <a:ext cx="4023360" cy="3237998"/>
          </a:xfrm>
          <a:prstGeom prst="rect">
            <a:avLst/>
          </a:prstGeom>
        </p:spPr>
      </p:pic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0703" y="1219200"/>
            <a:ext cx="4389120" cy="22508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36972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627" name="Freeform 4"/>
          <p:cNvSpPr>
            <a:spLocks/>
          </p:cNvSpPr>
          <p:nvPr/>
        </p:nvSpPr>
        <p:spPr bwMode="auto">
          <a:xfrm>
            <a:off x="3769519" y="3208337"/>
            <a:ext cx="295275" cy="138113"/>
          </a:xfrm>
          <a:custGeom>
            <a:avLst/>
            <a:gdLst>
              <a:gd name="T0" fmla="*/ 2147483646 w 558"/>
              <a:gd name="T1" fmla="*/ 2147483646 h 262"/>
              <a:gd name="T2" fmla="*/ 2147483646 w 558"/>
              <a:gd name="T3" fmla="*/ 0 h 262"/>
              <a:gd name="T4" fmla="*/ 2147483646 w 558"/>
              <a:gd name="T5" fmla="*/ 2147483646 h 262"/>
              <a:gd name="T6" fmla="*/ 2147483646 w 558"/>
              <a:gd name="T7" fmla="*/ 2147483646 h 262"/>
              <a:gd name="T8" fmla="*/ 0 w 558"/>
              <a:gd name="T9" fmla="*/ 2147483646 h 262"/>
              <a:gd name="T10" fmla="*/ 2147483646 w 558"/>
              <a:gd name="T11" fmla="*/ 2147483646 h 262"/>
              <a:gd name="T12" fmla="*/ 2147483646 w 558"/>
              <a:gd name="T13" fmla="*/ 2147483646 h 262"/>
              <a:gd name="T14" fmla="*/ 2147483646 w 558"/>
              <a:gd name="T15" fmla="*/ 2147483646 h 262"/>
              <a:gd name="T16" fmla="*/ 2147483646 w 558"/>
              <a:gd name="T17" fmla="*/ 2147483646 h 262"/>
              <a:gd name="T18" fmla="*/ 2147483646 w 558"/>
              <a:gd name="T19" fmla="*/ 2147483646 h 262"/>
              <a:gd name="T20" fmla="*/ 2147483646 w 558"/>
              <a:gd name="T21" fmla="*/ 2147483646 h 262"/>
              <a:gd name="T22" fmla="*/ 2147483646 w 558"/>
              <a:gd name="T23" fmla="*/ 2147483646 h 2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8" h="262">
                <a:moveTo>
                  <a:pt x="438" y="88"/>
                </a:moveTo>
                <a:lnTo>
                  <a:pt x="359" y="0"/>
                </a:lnTo>
                <a:lnTo>
                  <a:pt x="288" y="33"/>
                </a:lnTo>
                <a:lnTo>
                  <a:pt x="152" y="135"/>
                </a:lnTo>
                <a:lnTo>
                  <a:pt x="0" y="135"/>
                </a:lnTo>
                <a:lnTo>
                  <a:pt x="2" y="199"/>
                </a:lnTo>
                <a:lnTo>
                  <a:pt x="2" y="219"/>
                </a:lnTo>
                <a:lnTo>
                  <a:pt x="300" y="216"/>
                </a:lnTo>
                <a:lnTo>
                  <a:pt x="311" y="262"/>
                </a:lnTo>
                <a:lnTo>
                  <a:pt x="558" y="262"/>
                </a:lnTo>
                <a:lnTo>
                  <a:pt x="543" y="87"/>
                </a:lnTo>
                <a:lnTo>
                  <a:pt x="438" y="8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8" name="Freeform 5"/>
          <p:cNvSpPr>
            <a:spLocks/>
          </p:cNvSpPr>
          <p:nvPr/>
        </p:nvSpPr>
        <p:spPr bwMode="auto">
          <a:xfrm>
            <a:off x="4279107" y="2579687"/>
            <a:ext cx="1144587" cy="776288"/>
          </a:xfrm>
          <a:custGeom>
            <a:avLst/>
            <a:gdLst>
              <a:gd name="T0" fmla="*/ 2147483646 w 2164"/>
              <a:gd name="T1" fmla="*/ 2147483646 h 1467"/>
              <a:gd name="T2" fmla="*/ 2147483646 w 2164"/>
              <a:gd name="T3" fmla="*/ 2147483646 h 1467"/>
              <a:gd name="T4" fmla="*/ 2147483646 w 2164"/>
              <a:gd name="T5" fmla="*/ 0 h 1467"/>
              <a:gd name="T6" fmla="*/ 2147483646 w 2164"/>
              <a:gd name="T7" fmla="*/ 2147483646 h 1467"/>
              <a:gd name="T8" fmla="*/ 0 w 2164"/>
              <a:gd name="T9" fmla="*/ 2147483646 h 1467"/>
              <a:gd name="T10" fmla="*/ 2147483646 w 2164"/>
              <a:gd name="T11" fmla="*/ 2147483646 h 1467"/>
              <a:gd name="T12" fmla="*/ 2147483646 w 2164"/>
              <a:gd name="T13" fmla="*/ 2147483646 h 1467"/>
              <a:gd name="T14" fmla="*/ 2147483646 w 2164"/>
              <a:gd name="T15" fmla="*/ 2147483646 h 1467"/>
              <a:gd name="T16" fmla="*/ 2147483646 w 2164"/>
              <a:gd name="T17" fmla="*/ 2147483646 h 1467"/>
              <a:gd name="T18" fmla="*/ 2147483646 w 2164"/>
              <a:gd name="T19" fmla="*/ 2147483646 h 1467"/>
              <a:gd name="T20" fmla="*/ 2147483646 w 2164"/>
              <a:gd name="T21" fmla="*/ 2147483646 h 1467"/>
              <a:gd name="T22" fmla="*/ 2147483646 w 2164"/>
              <a:gd name="T23" fmla="*/ 2147483646 h 1467"/>
              <a:gd name="T24" fmla="*/ 2147483646 w 2164"/>
              <a:gd name="T25" fmla="*/ 2147483646 h 1467"/>
              <a:gd name="T26" fmla="*/ 2147483646 w 2164"/>
              <a:gd name="T27" fmla="*/ 2147483646 h 1467"/>
              <a:gd name="T28" fmla="*/ 2147483646 w 2164"/>
              <a:gd name="T29" fmla="*/ 2147483646 h 1467"/>
              <a:gd name="T30" fmla="*/ 2147483646 w 2164"/>
              <a:gd name="T31" fmla="*/ 2147483646 h 1467"/>
              <a:gd name="T32" fmla="*/ 2147483646 w 2164"/>
              <a:gd name="T33" fmla="*/ 2147483646 h 1467"/>
              <a:gd name="T34" fmla="*/ 2147483646 w 2164"/>
              <a:gd name="T35" fmla="*/ 2147483646 h 1467"/>
              <a:gd name="T36" fmla="*/ 2147483646 w 2164"/>
              <a:gd name="T37" fmla="*/ 2147483646 h 1467"/>
              <a:gd name="T38" fmla="*/ 2147483646 w 2164"/>
              <a:gd name="T39" fmla="*/ 2147483646 h 1467"/>
              <a:gd name="T40" fmla="*/ 2147483646 w 2164"/>
              <a:gd name="T41" fmla="*/ 2147483646 h 146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164" h="1467">
                <a:moveTo>
                  <a:pt x="2164" y="201"/>
                </a:moveTo>
                <a:lnTo>
                  <a:pt x="2068" y="2"/>
                </a:lnTo>
                <a:lnTo>
                  <a:pt x="1132" y="0"/>
                </a:lnTo>
                <a:lnTo>
                  <a:pt x="960" y="5"/>
                </a:lnTo>
                <a:lnTo>
                  <a:pt x="0" y="5"/>
                </a:lnTo>
                <a:lnTo>
                  <a:pt x="10" y="20"/>
                </a:lnTo>
                <a:lnTo>
                  <a:pt x="64" y="399"/>
                </a:lnTo>
                <a:lnTo>
                  <a:pt x="27" y="596"/>
                </a:lnTo>
                <a:lnTo>
                  <a:pt x="178" y="441"/>
                </a:lnTo>
                <a:lnTo>
                  <a:pt x="174" y="1016"/>
                </a:lnTo>
                <a:lnTo>
                  <a:pt x="531" y="1389"/>
                </a:lnTo>
                <a:lnTo>
                  <a:pt x="576" y="1389"/>
                </a:lnTo>
                <a:lnTo>
                  <a:pt x="595" y="1466"/>
                </a:lnTo>
                <a:lnTo>
                  <a:pt x="1194" y="1467"/>
                </a:lnTo>
                <a:lnTo>
                  <a:pt x="1348" y="1467"/>
                </a:lnTo>
                <a:lnTo>
                  <a:pt x="1669" y="1467"/>
                </a:lnTo>
                <a:lnTo>
                  <a:pt x="1779" y="1436"/>
                </a:lnTo>
                <a:lnTo>
                  <a:pt x="1807" y="983"/>
                </a:lnTo>
                <a:lnTo>
                  <a:pt x="2007" y="794"/>
                </a:lnTo>
                <a:lnTo>
                  <a:pt x="2116" y="746"/>
                </a:lnTo>
                <a:lnTo>
                  <a:pt x="2164" y="2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29" name="Freeform 6"/>
          <p:cNvSpPr>
            <a:spLocks/>
          </p:cNvSpPr>
          <p:nvPr/>
        </p:nvSpPr>
        <p:spPr bwMode="auto">
          <a:xfrm>
            <a:off x="3771107" y="3322637"/>
            <a:ext cx="446087" cy="484188"/>
          </a:xfrm>
          <a:custGeom>
            <a:avLst/>
            <a:gdLst>
              <a:gd name="T0" fmla="*/ 2147483646 w 843"/>
              <a:gd name="T1" fmla="*/ 2147483646 h 915"/>
              <a:gd name="T2" fmla="*/ 2147483646 w 843"/>
              <a:gd name="T3" fmla="*/ 2147483646 h 915"/>
              <a:gd name="T4" fmla="*/ 2147483646 w 843"/>
              <a:gd name="T5" fmla="*/ 2147483646 h 915"/>
              <a:gd name="T6" fmla="*/ 2147483646 w 843"/>
              <a:gd name="T7" fmla="*/ 2147483646 h 915"/>
              <a:gd name="T8" fmla="*/ 2147483646 w 843"/>
              <a:gd name="T9" fmla="*/ 2147483646 h 915"/>
              <a:gd name="T10" fmla="*/ 2147483646 w 843"/>
              <a:gd name="T11" fmla="*/ 2147483646 h 915"/>
              <a:gd name="T12" fmla="*/ 2147483646 w 843"/>
              <a:gd name="T13" fmla="*/ 2147483646 h 915"/>
              <a:gd name="T14" fmla="*/ 2147483646 w 843"/>
              <a:gd name="T15" fmla="*/ 2147483646 h 915"/>
              <a:gd name="T16" fmla="*/ 2147483646 w 843"/>
              <a:gd name="T17" fmla="*/ 2147483646 h 915"/>
              <a:gd name="T18" fmla="*/ 2147483646 w 843"/>
              <a:gd name="T19" fmla="*/ 2147483646 h 915"/>
              <a:gd name="T20" fmla="*/ 0 w 843"/>
              <a:gd name="T21" fmla="*/ 2147483646 h 915"/>
              <a:gd name="T22" fmla="*/ 2147483646 w 843"/>
              <a:gd name="T23" fmla="*/ 0 h 915"/>
              <a:gd name="T24" fmla="*/ 2147483646 w 843"/>
              <a:gd name="T25" fmla="*/ 2147483646 h 915"/>
              <a:gd name="T26" fmla="*/ 2147483646 w 843"/>
              <a:gd name="T27" fmla="*/ 2147483646 h 915"/>
              <a:gd name="T28" fmla="*/ 2147483646 w 843"/>
              <a:gd name="T29" fmla="*/ 2147483646 h 915"/>
              <a:gd name="T30" fmla="*/ 2147483646 w 843"/>
              <a:gd name="T31" fmla="*/ 2147483646 h 9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3" h="915">
                <a:moveTo>
                  <a:pt x="741" y="214"/>
                </a:moveTo>
                <a:lnTo>
                  <a:pt x="831" y="915"/>
                </a:lnTo>
                <a:lnTo>
                  <a:pt x="618" y="724"/>
                </a:lnTo>
                <a:lnTo>
                  <a:pt x="514" y="633"/>
                </a:lnTo>
                <a:lnTo>
                  <a:pt x="450" y="574"/>
                </a:lnTo>
                <a:lnTo>
                  <a:pt x="201" y="354"/>
                </a:lnTo>
                <a:lnTo>
                  <a:pt x="121" y="285"/>
                </a:lnTo>
                <a:lnTo>
                  <a:pt x="75" y="244"/>
                </a:lnTo>
                <a:lnTo>
                  <a:pt x="3" y="180"/>
                </a:lnTo>
                <a:lnTo>
                  <a:pt x="1" y="73"/>
                </a:lnTo>
                <a:lnTo>
                  <a:pt x="0" y="3"/>
                </a:lnTo>
                <a:lnTo>
                  <a:pt x="298" y="0"/>
                </a:lnTo>
                <a:lnTo>
                  <a:pt x="309" y="46"/>
                </a:lnTo>
                <a:lnTo>
                  <a:pt x="556" y="46"/>
                </a:lnTo>
                <a:lnTo>
                  <a:pt x="843" y="49"/>
                </a:lnTo>
                <a:lnTo>
                  <a:pt x="741" y="2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0" name="Freeform 7"/>
          <p:cNvSpPr>
            <a:spLocks/>
          </p:cNvSpPr>
          <p:nvPr/>
        </p:nvSpPr>
        <p:spPr bwMode="auto">
          <a:xfrm>
            <a:off x="5715000" y="914400"/>
            <a:ext cx="1943100" cy="1574800"/>
          </a:xfrm>
          <a:custGeom>
            <a:avLst/>
            <a:gdLst>
              <a:gd name="T0" fmla="*/ 2147483646 w 3672"/>
              <a:gd name="T1" fmla="*/ 2147483646 h 2976"/>
              <a:gd name="T2" fmla="*/ 2147483646 w 3672"/>
              <a:gd name="T3" fmla="*/ 2147483646 h 2976"/>
              <a:gd name="T4" fmla="*/ 2147483646 w 3672"/>
              <a:gd name="T5" fmla="*/ 2147483646 h 2976"/>
              <a:gd name="T6" fmla="*/ 2147483646 w 3672"/>
              <a:gd name="T7" fmla="*/ 2147483646 h 2976"/>
              <a:gd name="T8" fmla="*/ 2147483646 w 3672"/>
              <a:gd name="T9" fmla="*/ 2147483646 h 2976"/>
              <a:gd name="T10" fmla="*/ 2147483646 w 3672"/>
              <a:gd name="T11" fmla="*/ 2147483646 h 2976"/>
              <a:gd name="T12" fmla="*/ 2147483646 w 3672"/>
              <a:gd name="T13" fmla="*/ 2147483646 h 2976"/>
              <a:gd name="T14" fmla="*/ 2147483646 w 3672"/>
              <a:gd name="T15" fmla="*/ 2147483646 h 2976"/>
              <a:gd name="T16" fmla="*/ 2147483646 w 3672"/>
              <a:gd name="T17" fmla="*/ 2147483646 h 2976"/>
              <a:gd name="T18" fmla="*/ 2147483646 w 3672"/>
              <a:gd name="T19" fmla="*/ 2147483646 h 2976"/>
              <a:gd name="T20" fmla="*/ 2147483646 w 3672"/>
              <a:gd name="T21" fmla="*/ 2147483646 h 2976"/>
              <a:gd name="T22" fmla="*/ 2147483646 w 3672"/>
              <a:gd name="T23" fmla="*/ 2147483646 h 2976"/>
              <a:gd name="T24" fmla="*/ 2147483646 w 3672"/>
              <a:gd name="T25" fmla="*/ 2147483646 h 2976"/>
              <a:gd name="T26" fmla="*/ 2147483646 w 3672"/>
              <a:gd name="T27" fmla="*/ 2147483646 h 2976"/>
              <a:gd name="T28" fmla="*/ 2147483646 w 3672"/>
              <a:gd name="T29" fmla="*/ 2147483646 h 2976"/>
              <a:gd name="T30" fmla="*/ 2147483646 w 3672"/>
              <a:gd name="T31" fmla="*/ 2147483646 h 2976"/>
              <a:gd name="T32" fmla="*/ 0 w 3672"/>
              <a:gd name="T33" fmla="*/ 0 h 2976"/>
              <a:gd name="T34" fmla="*/ 2147483646 w 3672"/>
              <a:gd name="T35" fmla="*/ 2147483646 h 2976"/>
              <a:gd name="T36" fmla="*/ 2147483646 w 3672"/>
              <a:gd name="T37" fmla="*/ 2147483646 h 2976"/>
              <a:gd name="T38" fmla="*/ 2147483646 w 3672"/>
              <a:gd name="T39" fmla="*/ 2147483646 h 2976"/>
              <a:gd name="T40" fmla="*/ 2147483646 w 3672"/>
              <a:gd name="T41" fmla="*/ 2147483646 h 2976"/>
              <a:gd name="T42" fmla="*/ 2147483646 w 3672"/>
              <a:gd name="T43" fmla="*/ 2147483646 h 2976"/>
              <a:gd name="T44" fmla="*/ 2147483646 w 3672"/>
              <a:gd name="T45" fmla="*/ 2147483646 h 2976"/>
              <a:gd name="T46" fmla="*/ 2147483646 w 3672"/>
              <a:gd name="T47" fmla="*/ 2147483646 h 2976"/>
              <a:gd name="T48" fmla="*/ 2147483646 w 3672"/>
              <a:gd name="T49" fmla="*/ 2147483646 h 2976"/>
              <a:gd name="T50" fmla="*/ 2147483646 w 3672"/>
              <a:gd name="T51" fmla="*/ 2147483646 h 2976"/>
              <a:gd name="T52" fmla="*/ 2147483646 w 3672"/>
              <a:gd name="T53" fmla="*/ 2147483646 h 2976"/>
              <a:gd name="T54" fmla="*/ 2147483646 w 3672"/>
              <a:gd name="T55" fmla="*/ 2147483646 h 29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672" h="2976">
                <a:moveTo>
                  <a:pt x="3670" y="1065"/>
                </a:moveTo>
                <a:lnTo>
                  <a:pt x="3669" y="1583"/>
                </a:lnTo>
                <a:lnTo>
                  <a:pt x="3666" y="2174"/>
                </a:lnTo>
                <a:lnTo>
                  <a:pt x="3663" y="2610"/>
                </a:lnTo>
                <a:lnTo>
                  <a:pt x="3664" y="2976"/>
                </a:lnTo>
                <a:lnTo>
                  <a:pt x="2167" y="2967"/>
                </a:lnTo>
                <a:lnTo>
                  <a:pt x="2029" y="2961"/>
                </a:lnTo>
                <a:lnTo>
                  <a:pt x="1465" y="2958"/>
                </a:lnTo>
                <a:lnTo>
                  <a:pt x="1252" y="2958"/>
                </a:lnTo>
                <a:lnTo>
                  <a:pt x="1066" y="1581"/>
                </a:lnTo>
                <a:lnTo>
                  <a:pt x="537" y="1581"/>
                </a:lnTo>
                <a:lnTo>
                  <a:pt x="184" y="1581"/>
                </a:lnTo>
                <a:lnTo>
                  <a:pt x="31" y="1581"/>
                </a:lnTo>
                <a:lnTo>
                  <a:pt x="16" y="1580"/>
                </a:lnTo>
                <a:lnTo>
                  <a:pt x="25" y="792"/>
                </a:lnTo>
                <a:lnTo>
                  <a:pt x="27" y="398"/>
                </a:lnTo>
                <a:lnTo>
                  <a:pt x="0" y="0"/>
                </a:lnTo>
                <a:lnTo>
                  <a:pt x="70" y="5"/>
                </a:lnTo>
                <a:lnTo>
                  <a:pt x="1203" y="9"/>
                </a:lnTo>
                <a:lnTo>
                  <a:pt x="2452" y="9"/>
                </a:lnTo>
                <a:lnTo>
                  <a:pt x="2797" y="3"/>
                </a:lnTo>
                <a:lnTo>
                  <a:pt x="2985" y="12"/>
                </a:lnTo>
                <a:lnTo>
                  <a:pt x="3375" y="12"/>
                </a:lnTo>
                <a:lnTo>
                  <a:pt x="3412" y="12"/>
                </a:lnTo>
                <a:lnTo>
                  <a:pt x="3432" y="12"/>
                </a:lnTo>
                <a:lnTo>
                  <a:pt x="3670" y="12"/>
                </a:lnTo>
                <a:lnTo>
                  <a:pt x="3672" y="185"/>
                </a:lnTo>
                <a:lnTo>
                  <a:pt x="3670" y="10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1" name="Freeform 8"/>
          <p:cNvSpPr>
            <a:spLocks/>
          </p:cNvSpPr>
          <p:nvPr/>
        </p:nvSpPr>
        <p:spPr bwMode="auto">
          <a:xfrm>
            <a:off x="5987257" y="1746250"/>
            <a:ext cx="508000" cy="1536700"/>
          </a:xfrm>
          <a:custGeom>
            <a:avLst/>
            <a:gdLst>
              <a:gd name="T0" fmla="*/ 2147483646 w 959"/>
              <a:gd name="T1" fmla="*/ 2147483646 h 2903"/>
              <a:gd name="T2" fmla="*/ 2147483646 w 959"/>
              <a:gd name="T3" fmla="*/ 2147483646 h 2903"/>
              <a:gd name="T4" fmla="*/ 2147483646 w 959"/>
              <a:gd name="T5" fmla="*/ 2147483646 h 2903"/>
              <a:gd name="T6" fmla="*/ 2147483646 w 959"/>
              <a:gd name="T7" fmla="*/ 2147483646 h 2903"/>
              <a:gd name="T8" fmla="*/ 2147483646 w 959"/>
              <a:gd name="T9" fmla="*/ 2147483646 h 2903"/>
              <a:gd name="T10" fmla="*/ 2147483646 w 959"/>
              <a:gd name="T11" fmla="*/ 0 h 2903"/>
              <a:gd name="T12" fmla="*/ 2147483646 w 959"/>
              <a:gd name="T13" fmla="*/ 0 h 2903"/>
              <a:gd name="T14" fmla="*/ 2147483646 w 959"/>
              <a:gd name="T15" fmla="*/ 2147483646 h 2903"/>
              <a:gd name="T16" fmla="*/ 0 w 959"/>
              <a:gd name="T17" fmla="*/ 2147483646 h 2903"/>
              <a:gd name="T18" fmla="*/ 2147483646 w 959"/>
              <a:gd name="T19" fmla="*/ 2147483646 h 2903"/>
              <a:gd name="T20" fmla="*/ 2147483646 w 959"/>
              <a:gd name="T21" fmla="*/ 2147483646 h 2903"/>
              <a:gd name="T22" fmla="*/ 2147483646 w 959"/>
              <a:gd name="T23" fmla="*/ 2147483646 h 2903"/>
              <a:gd name="T24" fmla="*/ 2147483646 w 959"/>
              <a:gd name="T25" fmla="*/ 2147483646 h 29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59" h="2903">
                <a:moveTo>
                  <a:pt x="846" y="2901"/>
                </a:moveTo>
                <a:lnTo>
                  <a:pt x="959" y="1974"/>
                </a:lnTo>
                <a:lnTo>
                  <a:pt x="941" y="1580"/>
                </a:lnTo>
                <a:lnTo>
                  <a:pt x="936" y="1377"/>
                </a:lnTo>
                <a:lnTo>
                  <a:pt x="723" y="1377"/>
                </a:lnTo>
                <a:lnTo>
                  <a:pt x="537" y="0"/>
                </a:lnTo>
                <a:lnTo>
                  <a:pt x="8" y="0"/>
                </a:lnTo>
                <a:lnTo>
                  <a:pt x="2" y="791"/>
                </a:lnTo>
                <a:lnTo>
                  <a:pt x="0" y="1328"/>
                </a:lnTo>
                <a:lnTo>
                  <a:pt x="2" y="2903"/>
                </a:lnTo>
                <a:lnTo>
                  <a:pt x="425" y="2903"/>
                </a:lnTo>
                <a:lnTo>
                  <a:pt x="525" y="2903"/>
                </a:lnTo>
                <a:lnTo>
                  <a:pt x="846" y="29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2" name="Freeform 9"/>
          <p:cNvSpPr>
            <a:spLocks/>
          </p:cNvSpPr>
          <p:nvPr/>
        </p:nvSpPr>
        <p:spPr bwMode="auto">
          <a:xfrm>
            <a:off x="4207669" y="909637"/>
            <a:ext cx="1514475" cy="1233488"/>
          </a:xfrm>
          <a:custGeom>
            <a:avLst/>
            <a:gdLst>
              <a:gd name="T0" fmla="*/ 2147483646 w 2861"/>
              <a:gd name="T1" fmla="*/ 2147483646 h 2330"/>
              <a:gd name="T2" fmla="*/ 2147483646 w 2861"/>
              <a:gd name="T3" fmla="*/ 2147483646 h 2330"/>
              <a:gd name="T4" fmla="*/ 2147483646 w 2861"/>
              <a:gd name="T5" fmla="*/ 2147483646 h 2330"/>
              <a:gd name="T6" fmla="*/ 2147483646 w 2861"/>
              <a:gd name="T7" fmla="*/ 2147483646 h 2330"/>
              <a:gd name="T8" fmla="*/ 2147483646 w 2861"/>
              <a:gd name="T9" fmla="*/ 2147483646 h 2330"/>
              <a:gd name="T10" fmla="*/ 2147483646 w 2861"/>
              <a:gd name="T11" fmla="*/ 2147483646 h 2330"/>
              <a:gd name="T12" fmla="*/ 2147483646 w 2861"/>
              <a:gd name="T13" fmla="*/ 2147483646 h 2330"/>
              <a:gd name="T14" fmla="*/ 2147483646 w 2861"/>
              <a:gd name="T15" fmla="*/ 2147483646 h 2330"/>
              <a:gd name="T16" fmla="*/ 0 w 2861"/>
              <a:gd name="T17" fmla="*/ 2147483646 h 2330"/>
              <a:gd name="T18" fmla="*/ 2147483646 w 2861"/>
              <a:gd name="T19" fmla="*/ 2147483646 h 2330"/>
              <a:gd name="T20" fmla="*/ 2147483646 w 2861"/>
              <a:gd name="T21" fmla="*/ 2147483646 h 2330"/>
              <a:gd name="T22" fmla="*/ 2147483646 w 2861"/>
              <a:gd name="T23" fmla="*/ 2147483646 h 2330"/>
              <a:gd name="T24" fmla="*/ 2147483646 w 2861"/>
              <a:gd name="T25" fmla="*/ 2147483646 h 2330"/>
              <a:gd name="T26" fmla="*/ 2147483646 w 2861"/>
              <a:gd name="T27" fmla="*/ 2147483646 h 2330"/>
              <a:gd name="T28" fmla="*/ 2147483646 w 2861"/>
              <a:gd name="T29" fmla="*/ 2147483646 h 2330"/>
              <a:gd name="T30" fmla="*/ 2147483646 w 2861"/>
              <a:gd name="T31" fmla="*/ 2147483646 h 2330"/>
              <a:gd name="T32" fmla="*/ 2147483646 w 2861"/>
              <a:gd name="T33" fmla="*/ 0 h 2330"/>
              <a:gd name="T34" fmla="*/ 2147483646 w 2861"/>
              <a:gd name="T35" fmla="*/ 2147483646 h 2330"/>
              <a:gd name="T36" fmla="*/ 2147483646 w 2861"/>
              <a:gd name="T37" fmla="*/ 2147483646 h 233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61" h="2330">
                <a:moveTo>
                  <a:pt x="2859" y="792"/>
                </a:moveTo>
                <a:lnTo>
                  <a:pt x="2850" y="1580"/>
                </a:lnTo>
                <a:lnTo>
                  <a:pt x="2844" y="2147"/>
                </a:lnTo>
                <a:lnTo>
                  <a:pt x="2564" y="2147"/>
                </a:lnTo>
                <a:lnTo>
                  <a:pt x="2496" y="2330"/>
                </a:lnTo>
                <a:lnTo>
                  <a:pt x="2075" y="2081"/>
                </a:lnTo>
                <a:lnTo>
                  <a:pt x="2075" y="1806"/>
                </a:lnTo>
                <a:lnTo>
                  <a:pt x="27" y="1644"/>
                </a:lnTo>
                <a:lnTo>
                  <a:pt x="0" y="1211"/>
                </a:lnTo>
                <a:lnTo>
                  <a:pt x="30" y="1209"/>
                </a:lnTo>
                <a:lnTo>
                  <a:pt x="9" y="12"/>
                </a:lnTo>
                <a:lnTo>
                  <a:pt x="780" y="17"/>
                </a:lnTo>
                <a:lnTo>
                  <a:pt x="1020" y="11"/>
                </a:lnTo>
                <a:lnTo>
                  <a:pt x="1395" y="8"/>
                </a:lnTo>
                <a:lnTo>
                  <a:pt x="2499" y="3"/>
                </a:lnTo>
                <a:lnTo>
                  <a:pt x="2558" y="5"/>
                </a:lnTo>
                <a:lnTo>
                  <a:pt x="2834" y="0"/>
                </a:lnTo>
                <a:lnTo>
                  <a:pt x="2861" y="398"/>
                </a:lnTo>
                <a:lnTo>
                  <a:pt x="2859" y="7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3" name="Freeform 10"/>
          <p:cNvSpPr>
            <a:spLocks/>
          </p:cNvSpPr>
          <p:nvPr/>
        </p:nvSpPr>
        <p:spPr bwMode="auto">
          <a:xfrm>
            <a:off x="5220494" y="1746250"/>
            <a:ext cx="771525" cy="1593850"/>
          </a:xfrm>
          <a:custGeom>
            <a:avLst/>
            <a:gdLst>
              <a:gd name="T0" fmla="*/ 2147483646 w 1458"/>
              <a:gd name="T1" fmla="*/ 2147483646 h 3012"/>
              <a:gd name="T2" fmla="*/ 2147483646 w 1458"/>
              <a:gd name="T3" fmla="*/ 2147483646 h 3012"/>
              <a:gd name="T4" fmla="*/ 2147483646 w 1458"/>
              <a:gd name="T5" fmla="*/ 2147483646 h 3012"/>
              <a:gd name="T6" fmla="*/ 2147483646 w 1458"/>
              <a:gd name="T7" fmla="*/ 2147483646 h 3012"/>
              <a:gd name="T8" fmla="*/ 0 w 1458"/>
              <a:gd name="T9" fmla="*/ 2147483646 h 3012"/>
              <a:gd name="T10" fmla="*/ 2147483646 w 1458"/>
              <a:gd name="T11" fmla="*/ 2147483646 h 3012"/>
              <a:gd name="T12" fmla="*/ 2147483646 w 1458"/>
              <a:gd name="T13" fmla="*/ 2147483646 h 3012"/>
              <a:gd name="T14" fmla="*/ 2147483646 w 1458"/>
              <a:gd name="T15" fmla="*/ 2147483646 h 3012"/>
              <a:gd name="T16" fmla="*/ 2147483646 w 1458"/>
              <a:gd name="T17" fmla="*/ 2147483646 h 3012"/>
              <a:gd name="T18" fmla="*/ 2147483646 w 1458"/>
              <a:gd name="T19" fmla="*/ 2147483646 h 3012"/>
              <a:gd name="T20" fmla="*/ 2147483646 w 1458"/>
              <a:gd name="T21" fmla="*/ 2147483646 h 3012"/>
              <a:gd name="T22" fmla="*/ 2147483646 w 1458"/>
              <a:gd name="T23" fmla="*/ 2147483646 h 3012"/>
              <a:gd name="T24" fmla="*/ 2147483646 w 1458"/>
              <a:gd name="T25" fmla="*/ 2147483646 h 3012"/>
              <a:gd name="T26" fmla="*/ 2147483646 w 1458"/>
              <a:gd name="T27" fmla="*/ 2147483646 h 3012"/>
              <a:gd name="T28" fmla="*/ 2147483646 w 1458"/>
              <a:gd name="T29" fmla="*/ 2147483646 h 3012"/>
              <a:gd name="T30" fmla="*/ 2147483646 w 1458"/>
              <a:gd name="T31" fmla="*/ 0 h 3012"/>
              <a:gd name="T32" fmla="*/ 2147483646 w 1458"/>
              <a:gd name="T33" fmla="*/ 2147483646 h 3012"/>
              <a:gd name="T34" fmla="*/ 2147483646 w 1458"/>
              <a:gd name="T35" fmla="*/ 2147483646 h 3012"/>
              <a:gd name="T36" fmla="*/ 2147483646 w 1458"/>
              <a:gd name="T37" fmla="*/ 2147483646 h 3012"/>
              <a:gd name="T38" fmla="*/ 2147483646 w 1458"/>
              <a:gd name="T39" fmla="*/ 2147483646 h 3012"/>
              <a:gd name="T40" fmla="*/ 2147483646 w 1458"/>
              <a:gd name="T41" fmla="*/ 2147483646 h 30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58" h="3012">
                <a:moveTo>
                  <a:pt x="1450" y="1329"/>
                </a:moveTo>
                <a:lnTo>
                  <a:pt x="1452" y="2904"/>
                </a:lnTo>
                <a:lnTo>
                  <a:pt x="544" y="2902"/>
                </a:lnTo>
                <a:lnTo>
                  <a:pt x="346" y="2937"/>
                </a:lnTo>
                <a:lnTo>
                  <a:pt x="0" y="3012"/>
                </a:lnTo>
                <a:lnTo>
                  <a:pt x="28" y="2559"/>
                </a:lnTo>
                <a:lnTo>
                  <a:pt x="228" y="2370"/>
                </a:lnTo>
                <a:lnTo>
                  <a:pt x="337" y="2322"/>
                </a:lnTo>
                <a:lnTo>
                  <a:pt x="385" y="1777"/>
                </a:lnTo>
                <a:lnTo>
                  <a:pt x="289" y="1578"/>
                </a:lnTo>
                <a:lnTo>
                  <a:pt x="427" y="1186"/>
                </a:lnTo>
                <a:lnTo>
                  <a:pt x="568" y="792"/>
                </a:lnTo>
                <a:lnTo>
                  <a:pt x="583" y="750"/>
                </a:lnTo>
                <a:lnTo>
                  <a:pt x="651" y="567"/>
                </a:lnTo>
                <a:lnTo>
                  <a:pt x="931" y="567"/>
                </a:lnTo>
                <a:lnTo>
                  <a:pt x="937" y="0"/>
                </a:lnTo>
                <a:lnTo>
                  <a:pt x="952" y="1"/>
                </a:lnTo>
                <a:lnTo>
                  <a:pt x="1105" y="1"/>
                </a:lnTo>
                <a:lnTo>
                  <a:pt x="1458" y="1"/>
                </a:lnTo>
                <a:lnTo>
                  <a:pt x="1452" y="792"/>
                </a:lnTo>
                <a:lnTo>
                  <a:pt x="1450" y="13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4" name="Freeform 11"/>
          <p:cNvSpPr>
            <a:spLocks/>
          </p:cNvSpPr>
          <p:nvPr/>
        </p:nvSpPr>
        <p:spPr bwMode="auto">
          <a:xfrm>
            <a:off x="3960019" y="2813050"/>
            <a:ext cx="633413" cy="1093787"/>
          </a:xfrm>
          <a:custGeom>
            <a:avLst/>
            <a:gdLst>
              <a:gd name="T0" fmla="*/ 2147483646 w 1198"/>
              <a:gd name="T1" fmla="*/ 2147483646 h 2066"/>
              <a:gd name="T2" fmla="*/ 2147483646 w 1198"/>
              <a:gd name="T3" fmla="*/ 2147483646 h 2066"/>
              <a:gd name="T4" fmla="*/ 2147483646 w 1198"/>
              <a:gd name="T5" fmla="*/ 2147483646 h 2066"/>
              <a:gd name="T6" fmla="*/ 2147483646 w 1198"/>
              <a:gd name="T7" fmla="*/ 2147483646 h 2066"/>
              <a:gd name="T8" fmla="*/ 2147483646 w 1198"/>
              <a:gd name="T9" fmla="*/ 2147483646 h 2066"/>
              <a:gd name="T10" fmla="*/ 2147483646 w 1198"/>
              <a:gd name="T11" fmla="*/ 2147483646 h 2066"/>
              <a:gd name="T12" fmla="*/ 2147483646 w 1198"/>
              <a:gd name="T13" fmla="*/ 2147483646 h 2066"/>
              <a:gd name="T14" fmla="*/ 2147483646 w 1198"/>
              <a:gd name="T15" fmla="*/ 2147483646 h 2066"/>
              <a:gd name="T16" fmla="*/ 2147483646 w 1198"/>
              <a:gd name="T17" fmla="*/ 2147483646 h 2066"/>
              <a:gd name="T18" fmla="*/ 2147483646 w 1198"/>
              <a:gd name="T19" fmla="*/ 2147483646 h 2066"/>
              <a:gd name="T20" fmla="*/ 0 w 1198"/>
              <a:gd name="T21" fmla="*/ 2147483646 h 2066"/>
              <a:gd name="T22" fmla="*/ 2147483646 w 1198"/>
              <a:gd name="T23" fmla="*/ 2147483646 h 2066"/>
              <a:gd name="T24" fmla="*/ 2147483646 w 1198"/>
              <a:gd name="T25" fmla="*/ 2147483646 h 2066"/>
              <a:gd name="T26" fmla="*/ 2147483646 w 1198"/>
              <a:gd name="T27" fmla="*/ 2147483646 h 2066"/>
              <a:gd name="T28" fmla="*/ 2147483646 w 1198"/>
              <a:gd name="T29" fmla="*/ 2147483646 h 2066"/>
              <a:gd name="T30" fmla="*/ 2147483646 w 1198"/>
              <a:gd name="T31" fmla="*/ 2147483646 h 2066"/>
              <a:gd name="T32" fmla="*/ 2147483646 w 1198"/>
              <a:gd name="T33" fmla="*/ 0 h 2066"/>
              <a:gd name="T34" fmla="*/ 2147483646 w 1198"/>
              <a:gd name="T35" fmla="*/ 2147483646 h 2066"/>
              <a:gd name="T36" fmla="*/ 2147483646 w 1198"/>
              <a:gd name="T37" fmla="*/ 2147483646 h 2066"/>
              <a:gd name="T38" fmla="*/ 2147483646 w 1198"/>
              <a:gd name="T39" fmla="*/ 2147483646 h 2066"/>
              <a:gd name="T40" fmla="*/ 2147483646 w 1198"/>
              <a:gd name="T41" fmla="*/ 2147483646 h 2066"/>
              <a:gd name="T42" fmla="*/ 2147483646 w 1198"/>
              <a:gd name="T43" fmla="*/ 2147483646 h 2066"/>
              <a:gd name="T44" fmla="*/ 2147483646 w 1198"/>
              <a:gd name="T45" fmla="*/ 2147483646 h 206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98" h="2066">
                <a:moveTo>
                  <a:pt x="991" y="2064"/>
                </a:moveTo>
                <a:lnTo>
                  <a:pt x="684" y="2066"/>
                </a:lnTo>
                <a:lnTo>
                  <a:pt x="568" y="1962"/>
                </a:lnTo>
                <a:lnTo>
                  <a:pt x="534" y="1931"/>
                </a:lnTo>
                <a:lnTo>
                  <a:pt x="474" y="1877"/>
                </a:lnTo>
                <a:lnTo>
                  <a:pt x="384" y="1176"/>
                </a:lnTo>
                <a:lnTo>
                  <a:pt x="486" y="1011"/>
                </a:lnTo>
                <a:lnTo>
                  <a:pt x="199" y="1008"/>
                </a:lnTo>
                <a:lnTo>
                  <a:pt x="184" y="833"/>
                </a:lnTo>
                <a:lnTo>
                  <a:pt x="79" y="834"/>
                </a:lnTo>
                <a:lnTo>
                  <a:pt x="0" y="746"/>
                </a:lnTo>
                <a:lnTo>
                  <a:pt x="81" y="722"/>
                </a:lnTo>
                <a:lnTo>
                  <a:pt x="288" y="609"/>
                </a:lnTo>
                <a:lnTo>
                  <a:pt x="532" y="152"/>
                </a:lnTo>
                <a:lnTo>
                  <a:pt x="568" y="161"/>
                </a:lnTo>
                <a:lnTo>
                  <a:pt x="630" y="155"/>
                </a:lnTo>
                <a:lnTo>
                  <a:pt x="781" y="0"/>
                </a:lnTo>
                <a:lnTo>
                  <a:pt x="777" y="575"/>
                </a:lnTo>
                <a:lnTo>
                  <a:pt x="1134" y="948"/>
                </a:lnTo>
                <a:lnTo>
                  <a:pt x="1179" y="948"/>
                </a:lnTo>
                <a:lnTo>
                  <a:pt x="1198" y="1025"/>
                </a:lnTo>
                <a:lnTo>
                  <a:pt x="963" y="1025"/>
                </a:lnTo>
                <a:lnTo>
                  <a:pt x="991" y="206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5" name="Freeform 12"/>
          <p:cNvSpPr>
            <a:spLocks/>
          </p:cNvSpPr>
          <p:nvPr/>
        </p:nvSpPr>
        <p:spPr bwMode="auto">
          <a:xfrm>
            <a:off x="4202907" y="1779587"/>
            <a:ext cx="1325562" cy="803275"/>
          </a:xfrm>
          <a:custGeom>
            <a:avLst/>
            <a:gdLst>
              <a:gd name="T0" fmla="*/ 2147483646 w 2505"/>
              <a:gd name="T1" fmla="*/ 2147483646 h 1517"/>
              <a:gd name="T2" fmla="*/ 2147483646 w 2505"/>
              <a:gd name="T3" fmla="*/ 2147483646 h 1517"/>
              <a:gd name="T4" fmla="*/ 2147483646 w 2505"/>
              <a:gd name="T5" fmla="*/ 2147483646 h 1517"/>
              <a:gd name="T6" fmla="*/ 2147483646 w 2505"/>
              <a:gd name="T7" fmla="*/ 2147483646 h 1517"/>
              <a:gd name="T8" fmla="*/ 2147483646 w 2505"/>
              <a:gd name="T9" fmla="*/ 2147483646 h 1517"/>
              <a:gd name="T10" fmla="*/ 2147483646 w 2505"/>
              <a:gd name="T11" fmla="*/ 2147483646 h 1517"/>
              <a:gd name="T12" fmla="*/ 2147483646 w 2505"/>
              <a:gd name="T13" fmla="*/ 0 h 1517"/>
              <a:gd name="T14" fmla="*/ 0 w 2505"/>
              <a:gd name="T15" fmla="*/ 2147483646 h 1517"/>
              <a:gd name="T16" fmla="*/ 0 w 2505"/>
              <a:gd name="T17" fmla="*/ 2147483646 h 1517"/>
              <a:gd name="T18" fmla="*/ 2147483646 w 2505"/>
              <a:gd name="T19" fmla="*/ 2147483646 h 1517"/>
              <a:gd name="T20" fmla="*/ 2147483646 w 2505"/>
              <a:gd name="T21" fmla="*/ 2147483646 h 1517"/>
              <a:gd name="T22" fmla="*/ 2147483646 w 2505"/>
              <a:gd name="T23" fmla="*/ 2147483646 h 1517"/>
              <a:gd name="T24" fmla="*/ 2147483646 w 2505"/>
              <a:gd name="T25" fmla="*/ 2147483646 h 15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505" h="1517">
                <a:moveTo>
                  <a:pt x="2211" y="1514"/>
                </a:moveTo>
                <a:lnTo>
                  <a:pt x="2349" y="1122"/>
                </a:lnTo>
                <a:lnTo>
                  <a:pt x="2490" y="728"/>
                </a:lnTo>
                <a:lnTo>
                  <a:pt x="2505" y="686"/>
                </a:lnTo>
                <a:lnTo>
                  <a:pt x="2084" y="437"/>
                </a:lnTo>
                <a:lnTo>
                  <a:pt x="2084" y="162"/>
                </a:lnTo>
                <a:lnTo>
                  <a:pt x="36" y="0"/>
                </a:lnTo>
                <a:lnTo>
                  <a:pt x="0" y="699"/>
                </a:lnTo>
                <a:lnTo>
                  <a:pt x="0" y="1517"/>
                </a:lnTo>
                <a:lnTo>
                  <a:pt x="143" y="1517"/>
                </a:lnTo>
                <a:lnTo>
                  <a:pt x="1103" y="1517"/>
                </a:lnTo>
                <a:lnTo>
                  <a:pt x="1275" y="1512"/>
                </a:lnTo>
                <a:lnTo>
                  <a:pt x="2211" y="15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6" name="Freeform 13"/>
          <p:cNvSpPr>
            <a:spLocks/>
          </p:cNvSpPr>
          <p:nvPr/>
        </p:nvSpPr>
        <p:spPr bwMode="auto">
          <a:xfrm>
            <a:off x="3960019" y="2894012"/>
            <a:ext cx="280988" cy="314325"/>
          </a:xfrm>
          <a:custGeom>
            <a:avLst/>
            <a:gdLst>
              <a:gd name="T0" fmla="*/ 2147483646 w 532"/>
              <a:gd name="T1" fmla="*/ 2147483646 h 594"/>
              <a:gd name="T2" fmla="*/ 0 w 532"/>
              <a:gd name="T3" fmla="*/ 2147483646 h 594"/>
              <a:gd name="T4" fmla="*/ 2147483646 w 532"/>
              <a:gd name="T5" fmla="*/ 2147483646 h 594"/>
              <a:gd name="T6" fmla="*/ 2147483646 w 532"/>
              <a:gd name="T7" fmla="*/ 2147483646 h 594"/>
              <a:gd name="T8" fmla="*/ 2147483646 w 532"/>
              <a:gd name="T9" fmla="*/ 0 h 594"/>
              <a:gd name="T10" fmla="*/ 2147483646 w 532"/>
              <a:gd name="T11" fmla="*/ 2147483646 h 594"/>
              <a:gd name="T12" fmla="*/ 2147483646 w 532"/>
              <a:gd name="T13" fmla="*/ 2147483646 h 5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32" h="594">
                <a:moveTo>
                  <a:pt x="81" y="570"/>
                </a:moveTo>
                <a:lnTo>
                  <a:pt x="0" y="594"/>
                </a:lnTo>
                <a:lnTo>
                  <a:pt x="58" y="399"/>
                </a:lnTo>
                <a:lnTo>
                  <a:pt x="27" y="201"/>
                </a:lnTo>
                <a:lnTo>
                  <a:pt x="532" y="0"/>
                </a:lnTo>
                <a:lnTo>
                  <a:pt x="288" y="457"/>
                </a:lnTo>
                <a:lnTo>
                  <a:pt x="81" y="57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7" name="Freeform 14"/>
          <p:cNvSpPr>
            <a:spLocks/>
          </p:cNvSpPr>
          <p:nvPr/>
        </p:nvSpPr>
        <p:spPr bwMode="auto">
          <a:xfrm>
            <a:off x="3769519" y="914400"/>
            <a:ext cx="542925" cy="2365375"/>
          </a:xfrm>
          <a:custGeom>
            <a:avLst/>
            <a:gdLst>
              <a:gd name="T0" fmla="*/ 2147483646 w 1027"/>
              <a:gd name="T1" fmla="*/ 2147483646 h 4470"/>
              <a:gd name="T2" fmla="*/ 2147483646 w 1027"/>
              <a:gd name="T3" fmla="*/ 2147483646 h 4470"/>
              <a:gd name="T4" fmla="*/ 2147483646 w 1027"/>
              <a:gd name="T5" fmla="*/ 2147483646 h 4470"/>
              <a:gd name="T6" fmla="*/ 2147483646 w 1027"/>
              <a:gd name="T7" fmla="*/ 2147483646 h 4470"/>
              <a:gd name="T8" fmla="*/ 2147483646 w 1027"/>
              <a:gd name="T9" fmla="*/ 2147483646 h 4470"/>
              <a:gd name="T10" fmla="*/ 2147483646 w 1027"/>
              <a:gd name="T11" fmla="*/ 2147483646 h 4470"/>
              <a:gd name="T12" fmla="*/ 2147483646 w 1027"/>
              <a:gd name="T13" fmla="*/ 2147483646 h 4470"/>
              <a:gd name="T14" fmla="*/ 2147483646 w 1027"/>
              <a:gd name="T15" fmla="*/ 2147483646 h 4470"/>
              <a:gd name="T16" fmla="*/ 2147483646 w 1027"/>
              <a:gd name="T17" fmla="*/ 2147483646 h 4470"/>
              <a:gd name="T18" fmla="*/ 2147483646 w 1027"/>
              <a:gd name="T19" fmla="*/ 2147483646 h 4470"/>
              <a:gd name="T20" fmla="*/ 2147483646 w 1027"/>
              <a:gd name="T21" fmla="*/ 0 h 4470"/>
              <a:gd name="T22" fmla="*/ 2147483646 w 1027"/>
              <a:gd name="T23" fmla="*/ 2147483646 h 4470"/>
              <a:gd name="T24" fmla="*/ 2147483646 w 1027"/>
              <a:gd name="T25" fmla="*/ 2147483646 h 4470"/>
              <a:gd name="T26" fmla="*/ 2147483646 w 1027"/>
              <a:gd name="T27" fmla="*/ 2147483646 h 4470"/>
              <a:gd name="T28" fmla="*/ 2147483646 w 1027"/>
              <a:gd name="T29" fmla="*/ 2147483646 h 4470"/>
              <a:gd name="T30" fmla="*/ 2147483646 w 1027"/>
              <a:gd name="T31" fmla="*/ 2147483646 h 4470"/>
              <a:gd name="T32" fmla="*/ 2147483646 w 1027"/>
              <a:gd name="T33" fmla="*/ 2147483646 h 4470"/>
              <a:gd name="T34" fmla="*/ 2147483646 w 1027"/>
              <a:gd name="T35" fmla="*/ 2147483646 h 4470"/>
              <a:gd name="T36" fmla="*/ 2147483646 w 1027"/>
              <a:gd name="T37" fmla="*/ 2147483646 h 4470"/>
              <a:gd name="T38" fmla="*/ 2147483646 w 1027"/>
              <a:gd name="T39" fmla="*/ 2147483646 h 4470"/>
              <a:gd name="T40" fmla="*/ 2147483646 w 1027"/>
              <a:gd name="T41" fmla="*/ 2147483646 h 4470"/>
              <a:gd name="T42" fmla="*/ 2147483646 w 1027"/>
              <a:gd name="T43" fmla="*/ 2147483646 h 4470"/>
              <a:gd name="T44" fmla="*/ 0 w 1027"/>
              <a:gd name="T45" fmla="*/ 2147483646 h 4470"/>
              <a:gd name="T46" fmla="*/ 2147483646 w 1027"/>
              <a:gd name="T47" fmla="*/ 2147483646 h 4470"/>
              <a:gd name="T48" fmla="*/ 2147483646 w 1027"/>
              <a:gd name="T49" fmla="*/ 2147483646 h 4470"/>
              <a:gd name="T50" fmla="*/ 2147483646 w 1027"/>
              <a:gd name="T51" fmla="*/ 2147483646 h 4470"/>
              <a:gd name="T52" fmla="*/ 2147483646 w 1027"/>
              <a:gd name="T53" fmla="*/ 2147483646 h 4470"/>
              <a:gd name="T54" fmla="*/ 2147483646 w 1027"/>
              <a:gd name="T55" fmla="*/ 2147483646 h 4470"/>
              <a:gd name="T56" fmla="*/ 2147483646 w 1027"/>
              <a:gd name="T57" fmla="*/ 2147483646 h 4470"/>
              <a:gd name="T58" fmla="*/ 2147483646 w 1027"/>
              <a:gd name="T59" fmla="*/ 2147483646 h 4470"/>
              <a:gd name="T60" fmla="*/ 2147483646 w 1027"/>
              <a:gd name="T61" fmla="*/ 2147483646 h 4470"/>
              <a:gd name="T62" fmla="*/ 2147483646 w 1027"/>
              <a:gd name="T63" fmla="*/ 2147483646 h 4470"/>
              <a:gd name="T64" fmla="*/ 2147483646 w 1027"/>
              <a:gd name="T65" fmla="*/ 2147483646 h 4470"/>
              <a:gd name="T66" fmla="*/ 2147483646 w 1027"/>
              <a:gd name="T67" fmla="*/ 2147483646 h 4470"/>
              <a:gd name="T68" fmla="*/ 2147483646 w 1027"/>
              <a:gd name="T69" fmla="*/ 2147483646 h 447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27" h="4470">
                <a:moveTo>
                  <a:pt x="973" y="3168"/>
                </a:moveTo>
                <a:lnTo>
                  <a:pt x="963" y="3153"/>
                </a:lnTo>
                <a:lnTo>
                  <a:pt x="820" y="3153"/>
                </a:lnTo>
                <a:lnTo>
                  <a:pt x="820" y="2335"/>
                </a:lnTo>
                <a:lnTo>
                  <a:pt x="856" y="1636"/>
                </a:lnTo>
                <a:lnTo>
                  <a:pt x="829" y="1203"/>
                </a:lnTo>
                <a:lnTo>
                  <a:pt x="859" y="1201"/>
                </a:lnTo>
                <a:lnTo>
                  <a:pt x="838" y="4"/>
                </a:lnTo>
                <a:lnTo>
                  <a:pt x="795" y="4"/>
                </a:lnTo>
                <a:lnTo>
                  <a:pt x="621" y="1"/>
                </a:lnTo>
                <a:lnTo>
                  <a:pt x="160" y="0"/>
                </a:lnTo>
                <a:lnTo>
                  <a:pt x="7" y="3"/>
                </a:lnTo>
                <a:lnTo>
                  <a:pt x="9" y="358"/>
                </a:lnTo>
                <a:lnTo>
                  <a:pt x="7" y="1023"/>
                </a:lnTo>
                <a:lnTo>
                  <a:pt x="7" y="1284"/>
                </a:lnTo>
                <a:lnTo>
                  <a:pt x="12" y="2364"/>
                </a:lnTo>
                <a:lnTo>
                  <a:pt x="10" y="3220"/>
                </a:lnTo>
                <a:lnTo>
                  <a:pt x="6" y="3591"/>
                </a:lnTo>
                <a:lnTo>
                  <a:pt x="6" y="3744"/>
                </a:lnTo>
                <a:lnTo>
                  <a:pt x="6" y="3942"/>
                </a:lnTo>
                <a:lnTo>
                  <a:pt x="3" y="4029"/>
                </a:lnTo>
                <a:lnTo>
                  <a:pt x="1" y="4140"/>
                </a:lnTo>
                <a:lnTo>
                  <a:pt x="0" y="4231"/>
                </a:lnTo>
                <a:lnTo>
                  <a:pt x="1" y="4336"/>
                </a:lnTo>
                <a:lnTo>
                  <a:pt x="1" y="4470"/>
                </a:lnTo>
                <a:lnTo>
                  <a:pt x="153" y="4470"/>
                </a:lnTo>
                <a:lnTo>
                  <a:pt x="289" y="4368"/>
                </a:lnTo>
                <a:lnTo>
                  <a:pt x="360" y="4335"/>
                </a:lnTo>
                <a:lnTo>
                  <a:pt x="418" y="4140"/>
                </a:lnTo>
                <a:lnTo>
                  <a:pt x="387" y="3942"/>
                </a:lnTo>
                <a:lnTo>
                  <a:pt x="892" y="3741"/>
                </a:lnTo>
                <a:lnTo>
                  <a:pt x="928" y="3750"/>
                </a:lnTo>
                <a:lnTo>
                  <a:pt x="990" y="3744"/>
                </a:lnTo>
                <a:lnTo>
                  <a:pt x="1027" y="3547"/>
                </a:lnTo>
                <a:lnTo>
                  <a:pt x="973" y="316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8" name="Freeform 15"/>
          <p:cNvSpPr>
            <a:spLocks/>
          </p:cNvSpPr>
          <p:nvPr/>
        </p:nvSpPr>
        <p:spPr bwMode="auto">
          <a:xfrm>
            <a:off x="6442075" y="2479675"/>
            <a:ext cx="1211262" cy="1212850"/>
          </a:xfrm>
          <a:custGeom>
            <a:avLst/>
            <a:gdLst>
              <a:gd name="T0" fmla="*/ 2147483646 w 2289"/>
              <a:gd name="T1" fmla="*/ 2147483646 h 2291"/>
              <a:gd name="T2" fmla="*/ 2147483646 w 2289"/>
              <a:gd name="T3" fmla="*/ 2147483646 h 2291"/>
              <a:gd name="T4" fmla="*/ 2147483646 w 2289"/>
              <a:gd name="T5" fmla="*/ 2147483646 h 2291"/>
              <a:gd name="T6" fmla="*/ 2147483646 w 2289"/>
              <a:gd name="T7" fmla="*/ 2147483646 h 2291"/>
              <a:gd name="T8" fmla="*/ 2147483646 w 2289"/>
              <a:gd name="T9" fmla="*/ 2147483646 h 2291"/>
              <a:gd name="T10" fmla="*/ 2147483646 w 2289"/>
              <a:gd name="T11" fmla="*/ 2147483646 h 2291"/>
              <a:gd name="T12" fmla="*/ 2147483646 w 2289"/>
              <a:gd name="T13" fmla="*/ 2147483646 h 2291"/>
              <a:gd name="T14" fmla="*/ 2147483646 w 2289"/>
              <a:gd name="T15" fmla="*/ 2147483646 h 2291"/>
              <a:gd name="T16" fmla="*/ 2147483646 w 2289"/>
              <a:gd name="T17" fmla="*/ 2147483646 h 2291"/>
              <a:gd name="T18" fmla="*/ 2147483646 w 2289"/>
              <a:gd name="T19" fmla="*/ 2147483646 h 2291"/>
              <a:gd name="T20" fmla="*/ 2147483646 w 2289"/>
              <a:gd name="T21" fmla="*/ 2147483646 h 2291"/>
              <a:gd name="T22" fmla="*/ 2147483646 w 2289"/>
              <a:gd name="T23" fmla="*/ 2147483646 h 2291"/>
              <a:gd name="T24" fmla="*/ 0 w 2289"/>
              <a:gd name="T25" fmla="*/ 2147483646 h 2291"/>
              <a:gd name="T26" fmla="*/ 2147483646 w 2289"/>
              <a:gd name="T27" fmla="*/ 2147483646 h 2291"/>
              <a:gd name="T28" fmla="*/ 2147483646 w 2289"/>
              <a:gd name="T29" fmla="*/ 2147483646 h 2291"/>
              <a:gd name="T30" fmla="*/ 2147483646 w 2289"/>
              <a:gd name="T31" fmla="*/ 0 h 2291"/>
              <a:gd name="T32" fmla="*/ 2147483646 w 2289"/>
              <a:gd name="T33" fmla="*/ 2147483646 h 2291"/>
              <a:gd name="T34" fmla="*/ 2147483646 w 2289"/>
              <a:gd name="T35" fmla="*/ 2147483646 h 2291"/>
              <a:gd name="T36" fmla="*/ 2147483646 w 2289"/>
              <a:gd name="T37" fmla="*/ 2147483646 h 2291"/>
              <a:gd name="T38" fmla="*/ 2147483646 w 2289"/>
              <a:gd name="T39" fmla="*/ 2147483646 h 229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289" h="2291">
                <a:moveTo>
                  <a:pt x="2288" y="203"/>
                </a:moveTo>
                <a:lnTo>
                  <a:pt x="2288" y="351"/>
                </a:lnTo>
                <a:lnTo>
                  <a:pt x="2288" y="597"/>
                </a:lnTo>
                <a:lnTo>
                  <a:pt x="2286" y="924"/>
                </a:lnTo>
                <a:lnTo>
                  <a:pt x="2288" y="992"/>
                </a:lnTo>
                <a:lnTo>
                  <a:pt x="2285" y="1998"/>
                </a:lnTo>
                <a:lnTo>
                  <a:pt x="2285" y="2291"/>
                </a:lnTo>
                <a:lnTo>
                  <a:pt x="1577" y="2291"/>
                </a:lnTo>
                <a:lnTo>
                  <a:pt x="1422" y="2291"/>
                </a:lnTo>
                <a:lnTo>
                  <a:pt x="1115" y="2291"/>
                </a:lnTo>
                <a:lnTo>
                  <a:pt x="500" y="1865"/>
                </a:lnTo>
                <a:lnTo>
                  <a:pt x="360" y="1781"/>
                </a:lnTo>
                <a:lnTo>
                  <a:pt x="0" y="1524"/>
                </a:lnTo>
                <a:lnTo>
                  <a:pt x="113" y="597"/>
                </a:lnTo>
                <a:lnTo>
                  <a:pt x="95" y="203"/>
                </a:lnTo>
                <a:lnTo>
                  <a:pt x="90" y="0"/>
                </a:lnTo>
                <a:lnTo>
                  <a:pt x="654" y="3"/>
                </a:lnTo>
                <a:lnTo>
                  <a:pt x="792" y="9"/>
                </a:lnTo>
                <a:lnTo>
                  <a:pt x="2289" y="18"/>
                </a:lnTo>
                <a:lnTo>
                  <a:pt x="2288" y="20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39" name="Freeform 16"/>
          <p:cNvSpPr>
            <a:spLocks/>
          </p:cNvSpPr>
          <p:nvPr/>
        </p:nvSpPr>
        <p:spPr bwMode="auto">
          <a:xfrm>
            <a:off x="4945857" y="3281362"/>
            <a:ext cx="2079625" cy="2638425"/>
          </a:xfrm>
          <a:custGeom>
            <a:avLst/>
            <a:gdLst>
              <a:gd name="T0" fmla="*/ 2147483646 w 3929"/>
              <a:gd name="T1" fmla="*/ 2147483646 h 4986"/>
              <a:gd name="T2" fmla="*/ 2147483646 w 3929"/>
              <a:gd name="T3" fmla="*/ 2147483646 h 4986"/>
              <a:gd name="T4" fmla="*/ 2147483646 w 3929"/>
              <a:gd name="T5" fmla="*/ 2147483646 h 4986"/>
              <a:gd name="T6" fmla="*/ 2147483646 w 3929"/>
              <a:gd name="T7" fmla="*/ 0 h 4986"/>
              <a:gd name="T8" fmla="*/ 2147483646 w 3929"/>
              <a:gd name="T9" fmla="*/ 2147483646 h 4986"/>
              <a:gd name="T10" fmla="*/ 2147483646 w 3929"/>
              <a:gd name="T11" fmla="*/ 2147483646 h 4986"/>
              <a:gd name="T12" fmla="*/ 2147483646 w 3929"/>
              <a:gd name="T13" fmla="*/ 2147483646 h 4986"/>
              <a:gd name="T14" fmla="*/ 2147483646 w 3929"/>
              <a:gd name="T15" fmla="*/ 0 h 4986"/>
              <a:gd name="T16" fmla="*/ 2147483646 w 3929"/>
              <a:gd name="T17" fmla="*/ 2147483646 h 4986"/>
              <a:gd name="T18" fmla="*/ 2147483646 w 3929"/>
              <a:gd name="T19" fmla="*/ 2147483646 h 4986"/>
              <a:gd name="T20" fmla="*/ 2147483646 w 3929"/>
              <a:gd name="T21" fmla="*/ 2147483646 h 4986"/>
              <a:gd name="T22" fmla="*/ 0 w 3929"/>
              <a:gd name="T23" fmla="*/ 2147483646 h 4986"/>
              <a:gd name="T24" fmla="*/ 0 w 3929"/>
              <a:gd name="T25" fmla="*/ 2147483646 h 4986"/>
              <a:gd name="T26" fmla="*/ 2147483646 w 3929"/>
              <a:gd name="T27" fmla="*/ 2147483646 h 4986"/>
              <a:gd name="T28" fmla="*/ 2147483646 w 3929"/>
              <a:gd name="T29" fmla="*/ 2147483646 h 4986"/>
              <a:gd name="T30" fmla="*/ 2147483646 w 3929"/>
              <a:gd name="T31" fmla="*/ 2147483646 h 4986"/>
              <a:gd name="T32" fmla="*/ 2147483646 w 3929"/>
              <a:gd name="T33" fmla="*/ 2147483646 h 4986"/>
              <a:gd name="T34" fmla="*/ 2147483646 w 3929"/>
              <a:gd name="T35" fmla="*/ 2147483646 h 4986"/>
              <a:gd name="T36" fmla="*/ 2147483646 w 3929"/>
              <a:gd name="T37" fmla="*/ 2147483646 h 4986"/>
              <a:gd name="T38" fmla="*/ 2147483646 w 3929"/>
              <a:gd name="T39" fmla="*/ 2147483646 h 4986"/>
              <a:gd name="T40" fmla="*/ 2147483646 w 3929"/>
              <a:gd name="T41" fmla="*/ 2147483646 h 4986"/>
              <a:gd name="T42" fmla="*/ 2147483646 w 3929"/>
              <a:gd name="T43" fmla="*/ 2147483646 h 4986"/>
              <a:gd name="T44" fmla="*/ 2147483646 w 3929"/>
              <a:gd name="T45" fmla="*/ 2147483646 h 4986"/>
              <a:gd name="T46" fmla="*/ 2147483646 w 3929"/>
              <a:gd name="T47" fmla="*/ 2147483646 h 4986"/>
              <a:gd name="T48" fmla="*/ 2147483646 w 3929"/>
              <a:gd name="T49" fmla="*/ 2147483646 h 4986"/>
              <a:gd name="T50" fmla="*/ 2147483646 w 3929"/>
              <a:gd name="T51" fmla="*/ 2147483646 h 498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929" h="4986">
                <a:moveTo>
                  <a:pt x="3929" y="767"/>
                </a:moveTo>
                <a:lnTo>
                  <a:pt x="3314" y="341"/>
                </a:lnTo>
                <a:lnTo>
                  <a:pt x="3174" y="257"/>
                </a:lnTo>
                <a:lnTo>
                  <a:pt x="2814" y="0"/>
                </a:lnTo>
                <a:lnTo>
                  <a:pt x="2493" y="2"/>
                </a:lnTo>
                <a:lnTo>
                  <a:pt x="2393" y="2"/>
                </a:lnTo>
                <a:lnTo>
                  <a:pt x="1970" y="2"/>
                </a:lnTo>
                <a:lnTo>
                  <a:pt x="1062" y="0"/>
                </a:lnTo>
                <a:lnTo>
                  <a:pt x="864" y="35"/>
                </a:lnTo>
                <a:lnTo>
                  <a:pt x="518" y="110"/>
                </a:lnTo>
                <a:lnTo>
                  <a:pt x="408" y="141"/>
                </a:lnTo>
                <a:lnTo>
                  <a:pt x="0" y="257"/>
                </a:lnTo>
                <a:lnTo>
                  <a:pt x="0" y="386"/>
                </a:lnTo>
                <a:lnTo>
                  <a:pt x="621" y="1088"/>
                </a:lnTo>
                <a:lnTo>
                  <a:pt x="1175" y="1757"/>
                </a:lnTo>
                <a:lnTo>
                  <a:pt x="1268" y="1833"/>
                </a:lnTo>
                <a:lnTo>
                  <a:pt x="1265" y="3458"/>
                </a:lnTo>
                <a:lnTo>
                  <a:pt x="2034" y="4203"/>
                </a:lnTo>
                <a:lnTo>
                  <a:pt x="2393" y="4556"/>
                </a:lnTo>
                <a:lnTo>
                  <a:pt x="2826" y="4986"/>
                </a:lnTo>
                <a:lnTo>
                  <a:pt x="2829" y="4203"/>
                </a:lnTo>
                <a:lnTo>
                  <a:pt x="2829" y="4005"/>
                </a:lnTo>
                <a:lnTo>
                  <a:pt x="2831" y="3662"/>
                </a:lnTo>
                <a:lnTo>
                  <a:pt x="2834" y="1755"/>
                </a:lnTo>
                <a:lnTo>
                  <a:pt x="3929" y="1755"/>
                </a:lnTo>
                <a:lnTo>
                  <a:pt x="3929" y="76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0" name="Freeform 17"/>
          <p:cNvSpPr>
            <a:spLocks/>
          </p:cNvSpPr>
          <p:nvPr/>
        </p:nvSpPr>
        <p:spPr bwMode="auto">
          <a:xfrm>
            <a:off x="6456363" y="5224463"/>
            <a:ext cx="1201737" cy="1547812"/>
          </a:xfrm>
          <a:custGeom>
            <a:avLst/>
            <a:gdLst>
              <a:gd name="T0" fmla="*/ 2147483646 w 2271"/>
              <a:gd name="T1" fmla="*/ 2147483646 h 2924"/>
              <a:gd name="T2" fmla="*/ 2147483646 w 2271"/>
              <a:gd name="T3" fmla="*/ 2147483646 h 2924"/>
              <a:gd name="T4" fmla="*/ 2147483646 w 2271"/>
              <a:gd name="T5" fmla="*/ 2147483646 h 2924"/>
              <a:gd name="T6" fmla="*/ 2147483646 w 2271"/>
              <a:gd name="T7" fmla="*/ 2147483646 h 2924"/>
              <a:gd name="T8" fmla="*/ 2147483646 w 2271"/>
              <a:gd name="T9" fmla="*/ 2147483646 h 2924"/>
              <a:gd name="T10" fmla="*/ 2147483646 w 2271"/>
              <a:gd name="T11" fmla="*/ 2147483646 h 2924"/>
              <a:gd name="T12" fmla="*/ 2147483646 w 2271"/>
              <a:gd name="T13" fmla="*/ 2147483646 h 2924"/>
              <a:gd name="T14" fmla="*/ 0 w 2271"/>
              <a:gd name="T15" fmla="*/ 2147483646 h 2924"/>
              <a:gd name="T16" fmla="*/ 2147483646 w 2271"/>
              <a:gd name="T17" fmla="*/ 2147483646 h 2924"/>
              <a:gd name="T18" fmla="*/ 2147483646 w 2271"/>
              <a:gd name="T19" fmla="*/ 2147483646 h 2924"/>
              <a:gd name="T20" fmla="*/ 2147483646 w 2271"/>
              <a:gd name="T21" fmla="*/ 2147483646 h 2924"/>
              <a:gd name="T22" fmla="*/ 2147483646 w 2271"/>
              <a:gd name="T23" fmla="*/ 2147483646 h 2924"/>
              <a:gd name="T24" fmla="*/ 2147483646 w 2271"/>
              <a:gd name="T25" fmla="*/ 0 h 2924"/>
              <a:gd name="T26" fmla="*/ 2147483646 w 2271"/>
              <a:gd name="T27" fmla="*/ 2147483646 h 2924"/>
              <a:gd name="T28" fmla="*/ 2147483646 w 2271"/>
              <a:gd name="T29" fmla="*/ 2147483646 h 2924"/>
              <a:gd name="T30" fmla="*/ 2147483646 w 2271"/>
              <a:gd name="T31" fmla="*/ 2147483646 h 2924"/>
              <a:gd name="T32" fmla="*/ 2147483646 w 2271"/>
              <a:gd name="T33" fmla="*/ 2147483646 h 2924"/>
              <a:gd name="T34" fmla="*/ 2147483646 w 2271"/>
              <a:gd name="T35" fmla="*/ 2147483646 h 2924"/>
              <a:gd name="T36" fmla="*/ 2147483646 w 2271"/>
              <a:gd name="T37" fmla="*/ 2147483646 h 2924"/>
              <a:gd name="T38" fmla="*/ 2147483646 w 2271"/>
              <a:gd name="T39" fmla="*/ 2147483646 h 2924"/>
              <a:gd name="T40" fmla="*/ 2147483646 w 2271"/>
              <a:gd name="T41" fmla="*/ 2147483646 h 2924"/>
              <a:gd name="T42" fmla="*/ 2147483646 w 2271"/>
              <a:gd name="T43" fmla="*/ 2147483646 h 292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271" h="2924">
                <a:moveTo>
                  <a:pt x="1613" y="2531"/>
                </a:moveTo>
                <a:lnTo>
                  <a:pt x="1556" y="2924"/>
                </a:lnTo>
                <a:lnTo>
                  <a:pt x="1199" y="2555"/>
                </a:lnTo>
                <a:lnTo>
                  <a:pt x="795" y="2144"/>
                </a:lnTo>
                <a:lnTo>
                  <a:pt x="332" y="1674"/>
                </a:lnTo>
                <a:lnTo>
                  <a:pt x="182" y="1523"/>
                </a:lnTo>
                <a:lnTo>
                  <a:pt x="6" y="1347"/>
                </a:lnTo>
                <a:lnTo>
                  <a:pt x="0" y="1341"/>
                </a:lnTo>
                <a:lnTo>
                  <a:pt x="3" y="558"/>
                </a:lnTo>
                <a:lnTo>
                  <a:pt x="3" y="360"/>
                </a:lnTo>
                <a:lnTo>
                  <a:pt x="5" y="17"/>
                </a:lnTo>
                <a:lnTo>
                  <a:pt x="195" y="18"/>
                </a:lnTo>
                <a:lnTo>
                  <a:pt x="197" y="0"/>
                </a:lnTo>
                <a:lnTo>
                  <a:pt x="2271" y="17"/>
                </a:lnTo>
                <a:lnTo>
                  <a:pt x="2264" y="1047"/>
                </a:lnTo>
                <a:lnTo>
                  <a:pt x="2025" y="1317"/>
                </a:lnTo>
                <a:lnTo>
                  <a:pt x="1716" y="1148"/>
                </a:lnTo>
                <a:lnTo>
                  <a:pt x="1716" y="1121"/>
                </a:lnTo>
                <a:lnTo>
                  <a:pt x="1410" y="1202"/>
                </a:lnTo>
                <a:lnTo>
                  <a:pt x="1514" y="1545"/>
                </a:lnTo>
                <a:lnTo>
                  <a:pt x="1476" y="1742"/>
                </a:lnTo>
                <a:lnTo>
                  <a:pt x="1613" y="253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1" name="Freeform 18"/>
          <p:cNvSpPr>
            <a:spLocks/>
          </p:cNvSpPr>
          <p:nvPr/>
        </p:nvSpPr>
        <p:spPr bwMode="auto">
          <a:xfrm>
            <a:off x="4795044" y="3857625"/>
            <a:ext cx="822325" cy="1254125"/>
          </a:xfrm>
          <a:custGeom>
            <a:avLst/>
            <a:gdLst>
              <a:gd name="T0" fmla="*/ 2147483646 w 1553"/>
              <a:gd name="T1" fmla="*/ 2147483646 h 2370"/>
              <a:gd name="T2" fmla="*/ 2147483646 w 1553"/>
              <a:gd name="T3" fmla="*/ 2147483646 h 2370"/>
              <a:gd name="T4" fmla="*/ 2147483646 w 1553"/>
              <a:gd name="T5" fmla="*/ 2147483646 h 2370"/>
              <a:gd name="T6" fmla="*/ 2147483646 w 1553"/>
              <a:gd name="T7" fmla="*/ 2147483646 h 2370"/>
              <a:gd name="T8" fmla="*/ 0 w 1553"/>
              <a:gd name="T9" fmla="*/ 2147483646 h 2370"/>
              <a:gd name="T10" fmla="*/ 2147483646 w 1553"/>
              <a:gd name="T11" fmla="*/ 2147483646 h 2370"/>
              <a:gd name="T12" fmla="*/ 2147483646 w 1553"/>
              <a:gd name="T13" fmla="*/ 2147483646 h 2370"/>
              <a:gd name="T14" fmla="*/ 2147483646 w 1553"/>
              <a:gd name="T15" fmla="*/ 0 h 2370"/>
              <a:gd name="T16" fmla="*/ 2147483646 w 1553"/>
              <a:gd name="T17" fmla="*/ 2147483646 h 2370"/>
              <a:gd name="T18" fmla="*/ 2147483646 w 1553"/>
              <a:gd name="T19" fmla="*/ 2147483646 h 2370"/>
              <a:gd name="T20" fmla="*/ 2147483646 w 1553"/>
              <a:gd name="T21" fmla="*/ 2147483646 h 2370"/>
              <a:gd name="T22" fmla="*/ 2147483646 w 1553"/>
              <a:gd name="T23" fmla="*/ 2147483646 h 2370"/>
              <a:gd name="T24" fmla="*/ 2147483646 w 1553"/>
              <a:gd name="T25" fmla="*/ 2147483646 h 23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53" h="2370">
                <a:moveTo>
                  <a:pt x="1008" y="1852"/>
                </a:moveTo>
                <a:lnTo>
                  <a:pt x="732" y="1593"/>
                </a:lnTo>
                <a:lnTo>
                  <a:pt x="674" y="1537"/>
                </a:lnTo>
                <a:lnTo>
                  <a:pt x="468" y="1344"/>
                </a:lnTo>
                <a:lnTo>
                  <a:pt x="0" y="912"/>
                </a:lnTo>
                <a:lnTo>
                  <a:pt x="17" y="915"/>
                </a:lnTo>
                <a:lnTo>
                  <a:pt x="95" y="915"/>
                </a:lnTo>
                <a:lnTo>
                  <a:pt x="906" y="0"/>
                </a:lnTo>
                <a:lnTo>
                  <a:pt x="1460" y="669"/>
                </a:lnTo>
                <a:lnTo>
                  <a:pt x="1553" y="745"/>
                </a:lnTo>
                <a:lnTo>
                  <a:pt x="1550" y="2370"/>
                </a:lnTo>
                <a:lnTo>
                  <a:pt x="1092" y="1932"/>
                </a:lnTo>
                <a:lnTo>
                  <a:pt x="1008" y="185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2" name="Freeform 19"/>
          <p:cNvSpPr>
            <a:spLocks/>
          </p:cNvSpPr>
          <p:nvPr/>
        </p:nvSpPr>
        <p:spPr bwMode="auto">
          <a:xfrm>
            <a:off x="6451600" y="3692525"/>
            <a:ext cx="1200150" cy="1531938"/>
          </a:xfrm>
          <a:custGeom>
            <a:avLst/>
            <a:gdLst>
              <a:gd name="T0" fmla="*/ 2147483646 w 2268"/>
              <a:gd name="T1" fmla="*/ 2147483646 h 2896"/>
              <a:gd name="T2" fmla="*/ 2147483646 w 2268"/>
              <a:gd name="T3" fmla="*/ 2147483646 h 2896"/>
              <a:gd name="T4" fmla="*/ 2147483646 w 2268"/>
              <a:gd name="T5" fmla="*/ 2147483646 h 2896"/>
              <a:gd name="T6" fmla="*/ 2147483646 w 2268"/>
              <a:gd name="T7" fmla="*/ 2147483646 h 2896"/>
              <a:gd name="T8" fmla="*/ 2147483646 w 2268"/>
              <a:gd name="T9" fmla="*/ 2147483646 h 2896"/>
              <a:gd name="T10" fmla="*/ 2147483646 w 2268"/>
              <a:gd name="T11" fmla="*/ 2147483646 h 2896"/>
              <a:gd name="T12" fmla="*/ 2147483646 w 2268"/>
              <a:gd name="T13" fmla="*/ 2147483646 h 2896"/>
              <a:gd name="T14" fmla="*/ 2147483646 w 2268"/>
              <a:gd name="T15" fmla="*/ 2147483646 h 2896"/>
              <a:gd name="T16" fmla="*/ 2147483646 w 2268"/>
              <a:gd name="T17" fmla="*/ 2147483646 h 2896"/>
              <a:gd name="T18" fmla="*/ 2147483646 w 2268"/>
              <a:gd name="T19" fmla="*/ 2147483646 h 2896"/>
              <a:gd name="T20" fmla="*/ 2147483646 w 2268"/>
              <a:gd name="T21" fmla="*/ 2147483646 h 2896"/>
              <a:gd name="T22" fmla="*/ 0 w 2268"/>
              <a:gd name="T23" fmla="*/ 2147483646 h 2896"/>
              <a:gd name="T24" fmla="*/ 2147483646 w 2268"/>
              <a:gd name="T25" fmla="*/ 2147483646 h 2896"/>
              <a:gd name="T26" fmla="*/ 2147483646 w 2268"/>
              <a:gd name="T27" fmla="*/ 2147483646 h 2896"/>
              <a:gd name="T28" fmla="*/ 2147483646 w 2268"/>
              <a:gd name="T29" fmla="*/ 0 h 2896"/>
              <a:gd name="T30" fmla="*/ 2147483646 w 2268"/>
              <a:gd name="T31" fmla="*/ 0 h 2896"/>
              <a:gd name="T32" fmla="*/ 2147483646 w 2268"/>
              <a:gd name="T33" fmla="*/ 0 h 2896"/>
              <a:gd name="T34" fmla="*/ 2147483646 w 2268"/>
              <a:gd name="T35" fmla="*/ 0 h 2896"/>
              <a:gd name="T36" fmla="*/ 2147483646 w 2268"/>
              <a:gd name="T37" fmla="*/ 2147483646 h 2896"/>
              <a:gd name="T38" fmla="*/ 2147483646 w 2268"/>
              <a:gd name="T39" fmla="*/ 2147483646 h 2896"/>
              <a:gd name="T40" fmla="*/ 2147483646 w 2268"/>
              <a:gd name="T41" fmla="*/ 2147483646 h 2896"/>
              <a:gd name="T42" fmla="*/ 2147483646 w 2268"/>
              <a:gd name="T43" fmla="*/ 2147483646 h 28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268" h="2896">
                <a:moveTo>
                  <a:pt x="2268" y="604"/>
                </a:moveTo>
                <a:lnTo>
                  <a:pt x="2268" y="834"/>
                </a:lnTo>
                <a:lnTo>
                  <a:pt x="2268" y="1429"/>
                </a:lnTo>
                <a:lnTo>
                  <a:pt x="2265" y="1464"/>
                </a:lnTo>
                <a:lnTo>
                  <a:pt x="2265" y="1692"/>
                </a:lnTo>
                <a:lnTo>
                  <a:pt x="2265" y="1966"/>
                </a:lnTo>
                <a:lnTo>
                  <a:pt x="2265" y="2482"/>
                </a:lnTo>
                <a:lnTo>
                  <a:pt x="2268" y="2647"/>
                </a:lnTo>
                <a:lnTo>
                  <a:pt x="2266" y="2895"/>
                </a:lnTo>
                <a:lnTo>
                  <a:pt x="192" y="2878"/>
                </a:lnTo>
                <a:lnTo>
                  <a:pt x="190" y="2896"/>
                </a:lnTo>
                <a:lnTo>
                  <a:pt x="0" y="2895"/>
                </a:lnTo>
                <a:lnTo>
                  <a:pt x="3" y="988"/>
                </a:lnTo>
                <a:lnTo>
                  <a:pt x="1098" y="988"/>
                </a:lnTo>
                <a:lnTo>
                  <a:pt x="1098" y="0"/>
                </a:lnTo>
                <a:lnTo>
                  <a:pt x="1405" y="0"/>
                </a:lnTo>
                <a:lnTo>
                  <a:pt x="1560" y="0"/>
                </a:lnTo>
                <a:lnTo>
                  <a:pt x="2268" y="0"/>
                </a:lnTo>
                <a:lnTo>
                  <a:pt x="2268" y="82"/>
                </a:lnTo>
                <a:lnTo>
                  <a:pt x="2268" y="165"/>
                </a:lnTo>
                <a:lnTo>
                  <a:pt x="2266" y="279"/>
                </a:lnTo>
                <a:lnTo>
                  <a:pt x="2268" y="6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3" name="Freeform 20"/>
          <p:cNvSpPr>
            <a:spLocks/>
          </p:cNvSpPr>
          <p:nvPr/>
        </p:nvSpPr>
        <p:spPr bwMode="auto">
          <a:xfrm>
            <a:off x="4321969" y="3355975"/>
            <a:ext cx="952500" cy="985837"/>
          </a:xfrm>
          <a:custGeom>
            <a:avLst/>
            <a:gdLst>
              <a:gd name="T0" fmla="*/ 2147483646 w 1801"/>
              <a:gd name="T1" fmla="*/ 2147483646 h 1863"/>
              <a:gd name="T2" fmla="*/ 2147483646 w 1801"/>
              <a:gd name="T3" fmla="*/ 2147483646 h 1863"/>
              <a:gd name="T4" fmla="*/ 2147483646 w 1801"/>
              <a:gd name="T5" fmla="*/ 2147483646 h 1863"/>
              <a:gd name="T6" fmla="*/ 2147483646 w 1801"/>
              <a:gd name="T7" fmla="*/ 2147483646 h 1863"/>
              <a:gd name="T8" fmla="*/ 2147483646 w 1801"/>
              <a:gd name="T9" fmla="*/ 2147483646 h 1863"/>
              <a:gd name="T10" fmla="*/ 2147483646 w 1801"/>
              <a:gd name="T11" fmla="*/ 2147483646 h 1863"/>
              <a:gd name="T12" fmla="*/ 2147483646 w 1801"/>
              <a:gd name="T13" fmla="*/ 2147483646 h 1863"/>
              <a:gd name="T14" fmla="*/ 2147483646 w 1801"/>
              <a:gd name="T15" fmla="*/ 2147483646 h 1863"/>
              <a:gd name="T16" fmla="*/ 2147483646 w 1801"/>
              <a:gd name="T17" fmla="*/ 2147483646 h 1863"/>
              <a:gd name="T18" fmla="*/ 0 w 1801"/>
              <a:gd name="T19" fmla="*/ 2147483646 h 1863"/>
              <a:gd name="T20" fmla="*/ 2147483646 w 1801"/>
              <a:gd name="T21" fmla="*/ 2147483646 h 1863"/>
              <a:gd name="T22" fmla="*/ 2147483646 w 1801"/>
              <a:gd name="T23" fmla="*/ 0 h 1863"/>
              <a:gd name="T24" fmla="*/ 2147483646 w 1801"/>
              <a:gd name="T25" fmla="*/ 0 h 1863"/>
              <a:gd name="T26" fmla="*/ 2147483646 w 1801"/>
              <a:gd name="T27" fmla="*/ 2147483646 h 1863"/>
              <a:gd name="T28" fmla="*/ 2147483646 w 1801"/>
              <a:gd name="T29" fmla="*/ 2147483646 h 1863"/>
              <a:gd name="T30" fmla="*/ 2147483646 w 1801"/>
              <a:gd name="T31" fmla="*/ 2147483646 h 18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1" h="1863">
                <a:moveTo>
                  <a:pt x="1588" y="1"/>
                </a:moveTo>
                <a:lnTo>
                  <a:pt x="1180" y="117"/>
                </a:lnTo>
                <a:lnTo>
                  <a:pt x="1180" y="246"/>
                </a:lnTo>
                <a:lnTo>
                  <a:pt x="1801" y="948"/>
                </a:lnTo>
                <a:lnTo>
                  <a:pt x="990" y="1863"/>
                </a:lnTo>
                <a:lnTo>
                  <a:pt x="912" y="1863"/>
                </a:lnTo>
                <a:lnTo>
                  <a:pt x="895" y="1860"/>
                </a:lnTo>
                <a:lnTo>
                  <a:pt x="499" y="1494"/>
                </a:lnTo>
                <a:lnTo>
                  <a:pt x="286" y="1300"/>
                </a:lnTo>
                <a:lnTo>
                  <a:pt x="0" y="1041"/>
                </a:lnTo>
                <a:lnTo>
                  <a:pt x="307" y="1039"/>
                </a:lnTo>
                <a:lnTo>
                  <a:pt x="279" y="0"/>
                </a:lnTo>
                <a:lnTo>
                  <a:pt x="514" y="0"/>
                </a:lnTo>
                <a:lnTo>
                  <a:pt x="1113" y="1"/>
                </a:lnTo>
                <a:lnTo>
                  <a:pt x="1267" y="1"/>
                </a:lnTo>
                <a:lnTo>
                  <a:pt x="1588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644" name="Rectangle 21"/>
          <p:cNvSpPr>
            <a:spLocks noChangeArrowheads="1"/>
          </p:cNvSpPr>
          <p:nvPr/>
        </p:nvSpPr>
        <p:spPr bwMode="auto">
          <a:xfrm>
            <a:off x="5969794" y="3706812"/>
            <a:ext cx="252413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Nye</a:t>
            </a:r>
            <a:endParaRPr lang="en-US" altLang="en-US"/>
          </a:p>
        </p:txBody>
      </p:sp>
      <p:sp>
        <p:nvSpPr>
          <p:cNvPr id="26645" name="Rectangle 22"/>
          <p:cNvSpPr>
            <a:spLocks noChangeArrowheads="1"/>
          </p:cNvSpPr>
          <p:nvPr/>
        </p:nvSpPr>
        <p:spPr bwMode="auto">
          <a:xfrm>
            <a:off x="4618832" y="2144712"/>
            <a:ext cx="501650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Pershing</a:t>
            </a:r>
            <a:endParaRPr lang="en-US" altLang="en-US"/>
          </a:p>
        </p:txBody>
      </p:sp>
      <p:sp>
        <p:nvSpPr>
          <p:cNvPr id="26646" name="Rectangle 23"/>
          <p:cNvSpPr>
            <a:spLocks noChangeArrowheads="1"/>
          </p:cNvSpPr>
          <p:nvPr/>
        </p:nvSpPr>
        <p:spPr bwMode="auto">
          <a:xfrm>
            <a:off x="3801269" y="2038350"/>
            <a:ext cx="4191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Washoe</a:t>
            </a:r>
            <a:endParaRPr lang="en-US" altLang="en-US"/>
          </a:p>
        </p:txBody>
      </p:sp>
      <p:sp>
        <p:nvSpPr>
          <p:cNvPr id="26647" name="Rectangle 24"/>
          <p:cNvSpPr>
            <a:spLocks noChangeArrowheads="1"/>
          </p:cNvSpPr>
          <p:nvPr/>
        </p:nvSpPr>
        <p:spPr bwMode="auto">
          <a:xfrm>
            <a:off x="5574507" y="2387600"/>
            <a:ext cx="40640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Lander</a:t>
            </a:r>
            <a:endParaRPr lang="en-US" altLang="en-US"/>
          </a:p>
        </p:txBody>
      </p:sp>
      <p:sp>
        <p:nvSpPr>
          <p:cNvPr id="26648" name="Rectangle 25"/>
          <p:cNvSpPr>
            <a:spLocks noChangeArrowheads="1"/>
          </p:cNvSpPr>
          <p:nvPr/>
        </p:nvSpPr>
        <p:spPr bwMode="auto">
          <a:xfrm>
            <a:off x="6076157" y="2705100"/>
            <a:ext cx="4127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Eureka</a:t>
            </a:r>
            <a:endParaRPr lang="en-US" altLang="en-US"/>
          </a:p>
        </p:txBody>
      </p:sp>
      <p:sp>
        <p:nvSpPr>
          <p:cNvPr id="26649" name="Rectangle 26"/>
          <p:cNvSpPr>
            <a:spLocks noChangeArrowheads="1"/>
          </p:cNvSpPr>
          <p:nvPr/>
        </p:nvSpPr>
        <p:spPr bwMode="auto">
          <a:xfrm>
            <a:off x="6758782" y="5768975"/>
            <a:ext cx="31750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/>
          </a:p>
        </p:txBody>
      </p:sp>
      <p:sp>
        <p:nvSpPr>
          <p:cNvPr id="26650" name="Rectangle 27"/>
          <p:cNvSpPr>
            <a:spLocks noChangeArrowheads="1"/>
          </p:cNvSpPr>
          <p:nvPr/>
        </p:nvSpPr>
        <p:spPr bwMode="auto">
          <a:xfrm>
            <a:off x="4983957" y="4327525"/>
            <a:ext cx="5461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Esmeralda</a:t>
            </a:r>
            <a:endParaRPr lang="en-US" altLang="en-US"/>
          </a:p>
        </p:txBody>
      </p:sp>
      <p:sp>
        <p:nvSpPr>
          <p:cNvPr id="26651" name="Rectangle 28"/>
          <p:cNvSpPr>
            <a:spLocks noChangeArrowheads="1"/>
          </p:cNvSpPr>
          <p:nvPr/>
        </p:nvSpPr>
        <p:spPr bwMode="auto">
          <a:xfrm>
            <a:off x="3785394" y="3403600"/>
            <a:ext cx="46990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/>
          </a:p>
        </p:txBody>
      </p:sp>
      <p:sp>
        <p:nvSpPr>
          <p:cNvPr id="26652" name="Rectangle 29"/>
          <p:cNvSpPr>
            <a:spLocks noChangeArrowheads="1"/>
          </p:cNvSpPr>
          <p:nvPr/>
        </p:nvSpPr>
        <p:spPr bwMode="auto">
          <a:xfrm>
            <a:off x="4225132" y="3327400"/>
            <a:ext cx="296862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Lyon</a:t>
            </a:r>
            <a:endParaRPr lang="en-US" altLang="en-US"/>
          </a:p>
        </p:txBody>
      </p:sp>
      <p:sp>
        <p:nvSpPr>
          <p:cNvPr id="26653" name="Rectangle 30"/>
          <p:cNvSpPr>
            <a:spLocks noChangeArrowheads="1"/>
          </p:cNvSpPr>
          <p:nvPr/>
        </p:nvSpPr>
        <p:spPr bwMode="auto">
          <a:xfrm>
            <a:off x="4634707" y="2841625"/>
            <a:ext cx="49530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Churchill</a:t>
            </a:r>
            <a:endParaRPr lang="en-US" altLang="en-US"/>
          </a:p>
        </p:txBody>
      </p:sp>
      <p:sp>
        <p:nvSpPr>
          <p:cNvPr id="26654" name="Rectangle 31"/>
          <p:cNvSpPr>
            <a:spLocks noChangeArrowheads="1"/>
          </p:cNvSpPr>
          <p:nvPr/>
        </p:nvSpPr>
        <p:spPr bwMode="auto">
          <a:xfrm>
            <a:off x="6849269" y="1492250"/>
            <a:ext cx="2730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Elko</a:t>
            </a:r>
            <a:endParaRPr lang="en-US" altLang="en-US"/>
          </a:p>
        </p:txBody>
      </p:sp>
      <p:sp>
        <p:nvSpPr>
          <p:cNvPr id="26655" name="Rectangle 32"/>
          <p:cNvSpPr>
            <a:spLocks noChangeArrowheads="1"/>
          </p:cNvSpPr>
          <p:nvPr/>
        </p:nvSpPr>
        <p:spPr bwMode="auto">
          <a:xfrm>
            <a:off x="3619500" y="3205163"/>
            <a:ext cx="644525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Carson City</a:t>
            </a:r>
            <a:endParaRPr lang="en-US" altLang="en-US"/>
          </a:p>
        </p:txBody>
      </p:sp>
      <p:sp>
        <p:nvSpPr>
          <p:cNvPr id="26656" name="Rectangle 33"/>
          <p:cNvSpPr>
            <a:spLocks noChangeArrowheads="1"/>
          </p:cNvSpPr>
          <p:nvPr/>
        </p:nvSpPr>
        <p:spPr bwMode="auto">
          <a:xfrm>
            <a:off x="4725194" y="1462087"/>
            <a:ext cx="539750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Humboldt</a:t>
            </a:r>
            <a:endParaRPr lang="en-US" altLang="en-US"/>
          </a:p>
        </p:txBody>
      </p:sp>
      <p:sp>
        <p:nvSpPr>
          <p:cNvPr id="26657" name="Rectangle 34"/>
          <p:cNvSpPr>
            <a:spLocks noChangeArrowheads="1"/>
          </p:cNvSpPr>
          <p:nvPr/>
        </p:nvSpPr>
        <p:spPr bwMode="auto">
          <a:xfrm>
            <a:off x="6879432" y="4389437"/>
            <a:ext cx="412750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26658" name="Rectangle 35"/>
          <p:cNvSpPr>
            <a:spLocks noChangeArrowheads="1"/>
          </p:cNvSpPr>
          <p:nvPr/>
        </p:nvSpPr>
        <p:spPr bwMode="auto">
          <a:xfrm>
            <a:off x="4618832" y="3781425"/>
            <a:ext cx="4254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Mineral</a:t>
            </a:r>
            <a:endParaRPr lang="en-US" altLang="en-US"/>
          </a:p>
        </p:txBody>
      </p:sp>
      <p:sp>
        <p:nvSpPr>
          <p:cNvPr id="26659" name="Rectangle 36"/>
          <p:cNvSpPr>
            <a:spLocks noChangeArrowheads="1"/>
          </p:cNvSpPr>
          <p:nvPr/>
        </p:nvSpPr>
        <p:spPr bwMode="auto">
          <a:xfrm>
            <a:off x="3936207" y="2994025"/>
            <a:ext cx="330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Storey</a:t>
            </a:r>
            <a:endParaRPr lang="en-US" altLang="en-US"/>
          </a:p>
        </p:txBody>
      </p:sp>
      <p:sp>
        <p:nvSpPr>
          <p:cNvPr id="26660" name="Rectangle 37"/>
          <p:cNvSpPr>
            <a:spLocks noChangeArrowheads="1"/>
          </p:cNvSpPr>
          <p:nvPr/>
        </p:nvSpPr>
        <p:spPr bwMode="auto">
          <a:xfrm>
            <a:off x="6773069" y="3024187"/>
            <a:ext cx="603250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900">
                <a:solidFill>
                  <a:srgbClr val="000000"/>
                </a:solidFill>
                <a:latin typeface="Arial" panose="020B0604020202020204" pitchFamily="34" charset="0"/>
              </a:rPr>
              <a:t>White Pine</a:t>
            </a:r>
            <a:endParaRPr lang="en-US" altLang="en-US"/>
          </a:p>
        </p:txBody>
      </p:sp>
      <p:sp>
        <p:nvSpPr>
          <p:cNvPr id="26661" name="Rectangle 38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6664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2551113" cy="534987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Nevada</a:t>
            </a:r>
          </a:p>
        </p:txBody>
      </p:sp>
      <p:sp>
        <p:nvSpPr>
          <p:cNvPr id="43" name="Rectangle 42"/>
          <p:cNvSpPr/>
          <p:nvPr/>
        </p:nvSpPr>
        <p:spPr>
          <a:xfrm>
            <a:off x="1229894" y="2380589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41235" y="2094083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269683" y="1568448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46" name="Rectangle 45"/>
          <p:cNvSpPr/>
          <p:nvPr/>
        </p:nvSpPr>
        <p:spPr>
          <a:xfrm>
            <a:off x="1269683" y="1197768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473" y="4043872"/>
            <a:ext cx="3749040" cy="443198"/>
          </a:xfrm>
          <a:prstGeom prst="rect">
            <a:avLst/>
          </a:prstGeom>
        </p:spPr>
      </p:pic>
      <p:sp>
        <p:nvSpPr>
          <p:cNvPr id="48" name="Rectangle 47"/>
          <p:cNvSpPr/>
          <p:nvPr/>
        </p:nvSpPr>
        <p:spPr>
          <a:xfrm>
            <a:off x="1229894" y="2766753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&amp; CSNP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651" name="Freeform 4"/>
          <p:cNvSpPr>
            <a:spLocks/>
          </p:cNvSpPr>
          <p:nvPr/>
        </p:nvSpPr>
        <p:spPr bwMode="auto">
          <a:xfrm>
            <a:off x="4397375" y="4079875"/>
            <a:ext cx="914400" cy="1069975"/>
          </a:xfrm>
          <a:custGeom>
            <a:avLst/>
            <a:gdLst>
              <a:gd name="T0" fmla="*/ 2147483646 w 1729"/>
              <a:gd name="T1" fmla="*/ 2147483646 h 2022"/>
              <a:gd name="T2" fmla="*/ 2147483646 w 1729"/>
              <a:gd name="T3" fmla="*/ 2147483646 h 2022"/>
              <a:gd name="T4" fmla="*/ 2147483646 w 1729"/>
              <a:gd name="T5" fmla="*/ 2147483646 h 2022"/>
              <a:gd name="T6" fmla="*/ 2147483646 w 1729"/>
              <a:gd name="T7" fmla="*/ 2147483646 h 2022"/>
              <a:gd name="T8" fmla="*/ 2147483646 w 1729"/>
              <a:gd name="T9" fmla="*/ 2147483646 h 2022"/>
              <a:gd name="T10" fmla="*/ 2147483646 w 1729"/>
              <a:gd name="T11" fmla="*/ 2147483646 h 2022"/>
              <a:gd name="T12" fmla="*/ 2147483646 w 1729"/>
              <a:gd name="T13" fmla="*/ 0 h 2022"/>
              <a:gd name="T14" fmla="*/ 2147483646 w 1729"/>
              <a:gd name="T15" fmla="*/ 2147483646 h 2022"/>
              <a:gd name="T16" fmla="*/ 2147483646 w 1729"/>
              <a:gd name="T17" fmla="*/ 2147483646 h 2022"/>
              <a:gd name="T18" fmla="*/ 0 w 1729"/>
              <a:gd name="T19" fmla="*/ 2147483646 h 2022"/>
              <a:gd name="T20" fmla="*/ 2147483646 w 1729"/>
              <a:gd name="T21" fmla="*/ 2147483646 h 2022"/>
              <a:gd name="T22" fmla="*/ 2147483646 w 1729"/>
              <a:gd name="T23" fmla="*/ 2147483646 h 2022"/>
              <a:gd name="T24" fmla="*/ 2147483646 w 1729"/>
              <a:gd name="T25" fmla="*/ 2147483646 h 202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29" h="2022">
                <a:moveTo>
                  <a:pt x="1497" y="2022"/>
                </a:moveTo>
                <a:lnTo>
                  <a:pt x="1729" y="1722"/>
                </a:lnTo>
                <a:lnTo>
                  <a:pt x="1630" y="1056"/>
                </a:lnTo>
                <a:lnTo>
                  <a:pt x="1717" y="942"/>
                </a:lnTo>
                <a:lnTo>
                  <a:pt x="1606" y="856"/>
                </a:lnTo>
                <a:lnTo>
                  <a:pt x="1429" y="804"/>
                </a:lnTo>
                <a:lnTo>
                  <a:pt x="597" y="0"/>
                </a:lnTo>
                <a:lnTo>
                  <a:pt x="625" y="271"/>
                </a:lnTo>
                <a:lnTo>
                  <a:pt x="243" y="318"/>
                </a:lnTo>
                <a:lnTo>
                  <a:pt x="0" y="838"/>
                </a:lnTo>
                <a:lnTo>
                  <a:pt x="163" y="1108"/>
                </a:lnTo>
                <a:lnTo>
                  <a:pt x="544" y="1309"/>
                </a:lnTo>
                <a:lnTo>
                  <a:pt x="1497" y="202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2" name="Freeform 5"/>
          <p:cNvSpPr>
            <a:spLocks/>
          </p:cNvSpPr>
          <p:nvPr/>
        </p:nvSpPr>
        <p:spPr bwMode="auto">
          <a:xfrm>
            <a:off x="4659313" y="2901950"/>
            <a:ext cx="971550" cy="1801813"/>
          </a:xfrm>
          <a:custGeom>
            <a:avLst/>
            <a:gdLst>
              <a:gd name="T0" fmla="*/ 2147483646 w 1835"/>
              <a:gd name="T1" fmla="*/ 2147483646 h 3405"/>
              <a:gd name="T2" fmla="*/ 2147483646 w 1835"/>
              <a:gd name="T3" fmla="*/ 2147483646 h 3405"/>
              <a:gd name="T4" fmla="*/ 2147483646 w 1835"/>
              <a:gd name="T5" fmla="*/ 2147483646 h 3405"/>
              <a:gd name="T6" fmla="*/ 2147483646 w 1835"/>
              <a:gd name="T7" fmla="*/ 2147483646 h 3405"/>
              <a:gd name="T8" fmla="*/ 2147483646 w 1835"/>
              <a:gd name="T9" fmla="*/ 2147483646 h 3405"/>
              <a:gd name="T10" fmla="*/ 2147483646 w 1835"/>
              <a:gd name="T11" fmla="*/ 2147483646 h 3405"/>
              <a:gd name="T12" fmla="*/ 2147483646 w 1835"/>
              <a:gd name="T13" fmla="*/ 2147483646 h 3405"/>
              <a:gd name="T14" fmla="*/ 2147483646 w 1835"/>
              <a:gd name="T15" fmla="*/ 2147483646 h 3405"/>
              <a:gd name="T16" fmla="*/ 2147483646 w 1835"/>
              <a:gd name="T17" fmla="*/ 2147483646 h 3405"/>
              <a:gd name="T18" fmla="*/ 2147483646 w 1835"/>
              <a:gd name="T19" fmla="*/ 2147483646 h 3405"/>
              <a:gd name="T20" fmla="*/ 0 w 1835"/>
              <a:gd name="T21" fmla="*/ 2147483646 h 3405"/>
              <a:gd name="T22" fmla="*/ 2147483646 w 1835"/>
              <a:gd name="T23" fmla="*/ 2147483646 h 3405"/>
              <a:gd name="T24" fmla="*/ 2147483646 w 1835"/>
              <a:gd name="T25" fmla="*/ 2147483646 h 3405"/>
              <a:gd name="T26" fmla="*/ 2147483646 w 1835"/>
              <a:gd name="T27" fmla="*/ 2147483646 h 3405"/>
              <a:gd name="T28" fmla="*/ 2147483646 w 1835"/>
              <a:gd name="T29" fmla="*/ 2147483646 h 3405"/>
              <a:gd name="T30" fmla="*/ 2147483646 w 1835"/>
              <a:gd name="T31" fmla="*/ 0 h 3405"/>
              <a:gd name="T32" fmla="*/ 2147483646 w 1835"/>
              <a:gd name="T33" fmla="*/ 2147483646 h 3405"/>
              <a:gd name="T34" fmla="*/ 2147483646 w 1835"/>
              <a:gd name="T35" fmla="*/ 2147483646 h 3405"/>
              <a:gd name="T36" fmla="*/ 2147483646 w 1835"/>
              <a:gd name="T37" fmla="*/ 2147483646 h 340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35" h="3405">
                <a:moveTo>
                  <a:pt x="1752" y="2093"/>
                </a:moveTo>
                <a:lnTo>
                  <a:pt x="1766" y="2271"/>
                </a:lnTo>
                <a:lnTo>
                  <a:pt x="1832" y="3156"/>
                </a:lnTo>
                <a:lnTo>
                  <a:pt x="1835" y="3159"/>
                </a:lnTo>
                <a:lnTo>
                  <a:pt x="1646" y="3405"/>
                </a:lnTo>
                <a:lnTo>
                  <a:pt x="1605" y="3206"/>
                </a:lnTo>
                <a:lnTo>
                  <a:pt x="1221" y="3167"/>
                </a:lnTo>
                <a:lnTo>
                  <a:pt x="1110" y="3081"/>
                </a:lnTo>
                <a:lnTo>
                  <a:pt x="933" y="3029"/>
                </a:lnTo>
                <a:lnTo>
                  <a:pt x="101" y="2225"/>
                </a:lnTo>
                <a:lnTo>
                  <a:pt x="0" y="1662"/>
                </a:lnTo>
                <a:lnTo>
                  <a:pt x="618" y="1568"/>
                </a:lnTo>
                <a:lnTo>
                  <a:pt x="458" y="308"/>
                </a:lnTo>
                <a:lnTo>
                  <a:pt x="770" y="821"/>
                </a:lnTo>
                <a:lnTo>
                  <a:pt x="951" y="173"/>
                </a:lnTo>
                <a:lnTo>
                  <a:pt x="1688" y="0"/>
                </a:lnTo>
                <a:lnTo>
                  <a:pt x="1691" y="149"/>
                </a:lnTo>
                <a:lnTo>
                  <a:pt x="1730" y="1209"/>
                </a:lnTo>
                <a:lnTo>
                  <a:pt x="1752" y="20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7" name="Freeform 6"/>
          <p:cNvSpPr>
            <a:spLocks/>
          </p:cNvSpPr>
          <p:nvPr/>
        </p:nvSpPr>
        <p:spPr bwMode="auto">
          <a:xfrm>
            <a:off x="3098800" y="5381625"/>
            <a:ext cx="973138" cy="1054100"/>
          </a:xfrm>
          <a:custGeom>
            <a:avLst/>
            <a:gdLst>
              <a:gd name="T0" fmla="*/ 2147483646 w 1840"/>
              <a:gd name="T1" fmla="*/ 2147483646 h 1993"/>
              <a:gd name="T2" fmla="*/ 2147483646 w 1840"/>
              <a:gd name="T3" fmla="*/ 2147483646 h 1993"/>
              <a:gd name="T4" fmla="*/ 2147483646 w 1840"/>
              <a:gd name="T5" fmla="*/ 2147483646 h 1993"/>
              <a:gd name="T6" fmla="*/ 2147483646 w 1840"/>
              <a:gd name="T7" fmla="*/ 0 h 1993"/>
              <a:gd name="T8" fmla="*/ 2147483646 w 1840"/>
              <a:gd name="T9" fmla="*/ 2147483646 h 1993"/>
              <a:gd name="T10" fmla="*/ 2147483646 w 1840"/>
              <a:gd name="T11" fmla="*/ 2147483646 h 1993"/>
              <a:gd name="T12" fmla="*/ 2147483646 w 1840"/>
              <a:gd name="T13" fmla="*/ 2147483646 h 1993"/>
              <a:gd name="T14" fmla="*/ 2147483646 w 1840"/>
              <a:gd name="T15" fmla="*/ 2147483646 h 1993"/>
              <a:gd name="T16" fmla="*/ 2147483646 w 1840"/>
              <a:gd name="T17" fmla="*/ 2147483646 h 1993"/>
              <a:gd name="T18" fmla="*/ 2147483646 w 1840"/>
              <a:gd name="T19" fmla="*/ 2147483646 h 1993"/>
              <a:gd name="T20" fmla="*/ 2147483646 w 1840"/>
              <a:gd name="T21" fmla="*/ 2147483646 h 1993"/>
              <a:gd name="T22" fmla="*/ 2147483646 w 1840"/>
              <a:gd name="T23" fmla="*/ 2147483646 h 1993"/>
              <a:gd name="T24" fmla="*/ 2147483646 w 1840"/>
              <a:gd name="T25" fmla="*/ 2147483646 h 1993"/>
              <a:gd name="T26" fmla="*/ 0 w 1840"/>
              <a:gd name="T27" fmla="*/ 2147483646 h 1993"/>
              <a:gd name="T28" fmla="*/ 2147483646 w 1840"/>
              <a:gd name="T29" fmla="*/ 2147483646 h 1993"/>
              <a:gd name="T30" fmla="*/ 2147483646 w 1840"/>
              <a:gd name="T31" fmla="*/ 2147483646 h 1993"/>
              <a:gd name="T32" fmla="*/ 2147483646 w 1840"/>
              <a:gd name="T33" fmla="*/ 2147483646 h 1993"/>
              <a:gd name="T34" fmla="*/ 2147483646 w 1840"/>
              <a:gd name="T35" fmla="*/ 2147483646 h 1993"/>
              <a:gd name="T36" fmla="*/ 2147483646 w 1840"/>
              <a:gd name="T37" fmla="*/ 2147483646 h 1993"/>
              <a:gd name="T38" fmla="*/ 2147483646 w 1840"/>
              <a:gd name="T39" fmla="*/ 2147483646 h 1993"/>
              <a:gd name="T40" fmla="*/ 2147483646 w 1840"/>
              <a:gd name="T41" fmla="*/ 2147483646 h 1993"/>
              <a:gd name="T42" fmla="*/ 2147483646 w 1840"/>
              <a:gd name="T43" fmla="*/ 2147483646 h 1993"/>
              <a:gd name="T44" fmla="*/ 2147483646 w 1840"/>
              <a:gd name="T45" fmla="*/ 2147483646 h 1993"/>
              <a:gd name="T46" fmla="*/ 2147483646 w 1840"/>
              <a:gd name="T47" fmla="*/ 2147483646 h 1993"/>
              <a:gd name="T48" fmla="*/ 2147483646 w 1840"/>
              <a:gd name="T49" fmla="*/ 2147483646 h 199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0" h="1993">
                <a:moveTo>
                  <a:pt x="1440" y="1003"/>
                </a:moveTo>
                <a:lnTo>
                  <a:pt x="1512" y="223"/>
                </a:lnTo>
                <a:lnTo>
                  <a:pt x="1080" y="211"/>
                </a:lnTo>
                <a:lnTo>
                  <a:pt x="1147" y="0"/>
                </a:lnTo>
                <a:lnTo>
                  <a:pt x="252" y="87"/>
                </a:lnTo>
                <a:lnTo>
                  <a:pt x="282" y="193"/>
                </a:lnTo>
                <a:lnTo>
                  <a:pt x="306" y="301"/>
                </a:lnTo>
                <a:lnTo>
                  <a:pt x="276" y="337"/>
                </a:lnTo>
                <a:lnTo>
                  <a:pt x="300" y="415"/>
                </a:lnTo>
                <a:lnTo>
                  <a:pt x="261" y="478"/>
                </a:lnTo>
                <a:lnTo>
                  <a:pt x="225" y="771"/>
                </a:lnTo>
                <a:lnTo>
                  <a:pt x="105" y="913"/>
                </a:lnTo>
                <a:lnTo>
                  <a:pt x="43" y="928"/>
                </a:lnTo>
                <a:lnTo>
                  <a:pt x="0" y="993"/>
                </a:lnTo>
                <a:lnTo>
                  <a:pt x="105" y="1747"/>
                </a:lnTo>
                <a:lnTo>
                  <a:pt x="138" y="1746"/>
                </a:lnTo>
                <a:lnTo>
                  <a:pt x="229" y="1930"/>
                </a:lnTo>
                <a:lnTo>
                  <a:pt x="502" y="1942"/>
                </a:lnTo>
                <a:lnTo>
                  <a:pt x="571" y="1945"/>
                </a:lnTo>
                <a:lnTo>
                  <a:pt x="763" y="1953"/>
                </a:lnTo>
                <a:lnTo>
                  <a:pt x="1431" y="1975"/>
                </a:lnTo>
                <a:lnTo>
                  <a:pt x="1738" y="1990"/>
                </a:lnTo>
                <a:lnTo>
                  <a:pt x="1840" y="1993"/>
                </a:lnTo>
                <a:lnTo>
                  <a:pt x="1608" y="1011"/>
                </a:lnTo>
                <a:lnTo>
                  <a:pt x="1440" y="1003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7654" name="Freeform 7"/>
          <p:cNvSpPr>
            <a:spLocks/>
          </p:cNvSpPr>
          <p:nvPr/>
        </p:nvSpPr>
        <p:spPr bwMode="auto">
          <a:xfrm>
            <a:off x="4337050" y="609600"/>
            <a:ext cx="1216025" cy="2727325"/>
          </a:xfrm>
          <a:custGeom>
            <a:avLst/>
            <a:gdLst>
              <a:gd name="T0" fmla="*/ 2147483646 w 2298"/>
              <a:gd name="T1" fmla="*/ 2147483646 h 5154"/>
              <a:gd name="T2" fmla="*/ 2147483646 w 2298"/>
              <a:gd name="T3" fmla="*/ 0 h 5154"/>
              <a:gd name="T4" fmla="*/ 2147483646 w 2298"/>
              <a:gd name="T5" fmla="*/ 2147483646 h 5154"/>
              <a:gd name="T6" fmla="*/ 2147483646 w 2298"/>
              <a:gd name="T7" fmla="*/ 2147483646 h 5154"/>
              <a:gd name="T8" fmla="*/ 2147483646 w 2298"/>
              <a:gd name="T9" fmla="*/ 2147483646 h 5154"/>
              <a:gd name="T10" fmla="*/ 2147483646 w 2298"/>
              <a:gd name="T11" fmla="*/ 2147483646 h 5154"/>
              <a:gd name="T12" fmla="*/ 2147483646 w 2298"/>
              <a:gd name="T13" fmla="*/ 2147483646 h 5154"/>
              <a:gd name="T14" fmla="*/ 2147483646 w 2298"/>
              <a:gd name="T15" fmla="*/ 2147483646 h 5154"/>
              <a:gd name="T16" fmla="*/ 2147483646 w 2298"/>
              <a:gd name="T17" fmla="*/ 2147483646 h 5154"/>
              <a:gd name="T18" fmla="*/ 2147483646 w 2298"/>
              <a:gd name="T19" fmla="*/ 2147483646 h 5154"/>
              <a:gd name="T20" fmla="*/ 2147483646 w 2298"/>
              <a:gd name="T21" fmla="*/ 2147483646 h 5154"/>
              <a:gd name="T22" fmla="*/ 2147483646 w 2298"/>
              <a:gd name="T23" fmla="*/ 2147483646 h 5154"/>
              <a:gd name="T24" fmla="*/ 2147483646 w 2298"/>
              <a:gd name="T25" fmla="*/ 2147483646 h 5154"/>
              <a:gd name="T26" fmla="*/ 2147483646 w 2298"/>
              <a:gd name="T27" fmla="*/ 2147483646 h 5154"/>
              <a:gd name="T28" fmla="*/ 2147483646 w 2298"/>
              <a:gd name="T29" fmla="*/ 2147483646 h 5154"/>
              <a:gd name="T30" fmla="*/ 2147483646 w 2298"/>
              <a:gd name="T31" fmla="*/ 2147483646 h 5154"/>
              <a:gd name="T32" fmla="*/ 2147483646 w 2298"/>
              <a:gd name="T33" fmla="*/ 2147483646 h 5154"/>
              <a:gd name="T34" fmla="*/ 2147483646 w 2298"/>
              <a:gd name="T35" fmla="*/ 2147483646 h 5154"/>
              <a:gd name="T36" fmla="*/ 2147483646 w 2298"/>
              <a:gd name="T37" fmla="*/ 2147483646 h 5154"/>
              <a:gd name="T38" fmla="*/ 2147483646 w 2298"/>
              <a:gd name="T39" fmla="*/ 2147483646 h 5154"/>
              <a:gd name="T40" fmla="*/ 2147483646 w 2298"/>
              <a:gd name="T41" fmla="*/ 2147483646 h 5154"/>
              <a:gd name="T42" fmla="*/ 2147483646 w 2298"/>
              <a:gd name="T43" fmla="*/ 2147483646 h 5154"/>
              <a:gd name="T44" fmla="*/ 2147483646 w 2298"/>
              <a:gd name="T45" fmla="*/ 2147483646 h 5154"/>
              <a:gd name="T46" fmla="*/ 2147483646 w 2298"/>
              <a:gd name="T47" fmla="*/ 2147483646 h 5154"/>
              <a:gd name="T48" fmla="*/ 2147483646 w 2298"/>
              <a:gd name="T49" fmla="*/ 2147483646 h 5154"/>
              <a:gd name="T50" fmla="*/ 2147483646 w 2298"/>
              <a:gd name="T51" fmla="*/ 2147483646 h 5154"/>
              <a:gd name="T52" fmla="*/ 2147483646 w 2298"/>
              <a:gd name="T53" fmla="*/ 2147483646 h 5154"/>
              <a:gd name="T54" fmla="*/ 2147483646 w 2298"/>
              <a:gd name="T55" fmla="*/ 2147483646 h 5154"/>
              <a:gd name="T56" fmla="*/ 0 w 2298"/>
              <a:gd name="T57" fmla="*/ 2147483646 h 5154"/>
              <a:gd name="T58" fmla="*/ 2147483646 w 2298"/>
              <a:gd name="T59" fmla="*/ 2147483646 h 5154"/>
              <a:gd name="T60" fmla="*/ 2147483646 w 2298"/>
              <a:gd name="T61" fmla="*/ 2147483646 h 5154"/>
              <a:gd name="T62" fmla="*/ 2147483646 w 2298"/>
              <a:gd name="T63" fmla="*/ 2147483646 h 5154"/>
              <a:gd name="T64" fmla="*/ 2147483646 w 2298"/>
              <a:gd name="T65" fmla="*/ 2147483646 h 515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298" h="5154">
                <a:moveTo>
                  <a:pt x="2100" y="432"/>
                </a:moveTo>
                <a:lnTo>
                  <a:pt x="2092" y="235"/>
                </a:lnTo>
                <a:lnTo>
                  <a:pt x="2073" y="1"/>
                </a:lnTo>
                <a:lnTo>
                  <a:pt x="2065" y="0"/>
                </a:lnTo>
                <a:lnTo>
                  <a:pt x="2062" y="3"/>
                </a:lnTo>
                <a:lnTo>
                  <a:pt x="2058" y="4"/>
                </a:lnTo>
                <a:lnTo>
                  <a:pt x="2055" y="3"/>
                </a:lnTo>
                <a:lnTo>
                  <a:pt x="2041" y="7"/>
                </a:lnTo>
                <a:lnTo>
                  <a:pt x="2040" y="12"/>
                </a:lnTo>
                <a:lnTo>
                  <a:pt x="2037" y="13"/>
                </a:lnTo>
                <a:lnTo>
                  <a:pt x="2035" y="13"/>
                </a:lnTo>
                <a:lnTo>
                  <a:pt x="2028" y="19"/>
                </a:lnTo>
                <a:lnTo>
                  <a:pt x="2028" y="27"/>
                </a:lnTo>
                <a:lnTo>
                  <a:pt x="2023" y="28"/>
                </a:lnTo>
                <a:lnTo>
                  <a:pt x="2007" y="48"/>
                </a:lnTo>
                <a:lnTo>
                  <a:pt x="2008" y="51"/>
                </a:lnTo>
                <a:lnTo>
                  <a:pt x="2011" y="55"/>
                </a:lnTo>
                <a:lnTo>
                  <a:pt x="2010" y="58"/>
                </a:lnTo>
                <a:lnTo>
                  <a:pt x="2007" y="61"/>
                </a:lnTo>
                <a:lnTo>
                  <a:pt x="1995" y="81"/>
                </a:lnTo>
                <a:lnTo>
                  <a:pt x="1990" y="90"/>
                </a:lnTo>
                <a:lnTo>
                  <a:pt x="1995" y="99"/>
                </a:lnTo>
                <a:lnTo>
                  <a:pt x="2007" y="97"/>
                </a:lnTo>
                <a:lnTo>
                  <a:pt x="2008" y="99"/>
                </a:lnTo>
                <a:lnTo>
                  <a:pt x="2007" y="103"/>
                </a:lnTo>
                <a:lnTo>
                  <a:pt x="1995" y="120"/>
                </a:lnTo>
                <a:lnTo>
                  <a:pt x="1992" y="127"/>
                </a:lnTo>
                <a:lnTo>
                  <a:pt x="1978" y="130"/>
                </a:lnTo>
                <a:lnTo>
                  <a:pt x="1972" y="136"/>
                </a:lnTo>
                <a:lnTo>
                  <a:pt x="1972" y="141"/>
                </a:lnTo>
                <a:lnTo>
                  <a:pt x="1974" y="145"/>
                </a:lnTo>
                <a:lnTo>
                  <a:pt x="1933" y="237"/>
                </a:lnTo>
                <a:lnTo>
                  <a:pt x="1747" y="237"/>
                </a:lnTo>
                <a:lnTo>
                  <a:pt x="1722" y="219"/>
                </a:lnTo>
                <a:lnTo>
                  <a:pt x="1674" y="235"/>
                </a:lnTo>
                <a:lnTo>
                  <a:pt x="1621" y="235"/>
                </a:lnTo>
                <a:lnTo>
                  <a:pt x="1573" y="159"/>
                </a:lnTo>
                <a:lnTo>
                  <a:pt x="1572" y="157"/>
                </a:lnTo>
                <a:lnTo>
                  <a:pt x="1569" y="159"/>
                </a:lnTo>
                <a:lnTo>
                  <a:pt x="982" y="285"/>
                </a:lnTo>
                <a:lnTo>
                  <a:pt x="979" y="289"/>
                </a:lnTo>
                <a:lnTo>
                  <a:pt x="882" y="937"/>
                </a:lnTo>
                <a:lnTo>
                  <a:pt x="879" y="945"/>
                </a:lnTo>
                <a:lnTo>
                  <a:pt x="877" y="945"/>
                </a:lnTo>
                <a:lnTo>
                  <a:pt x="874" y="943"/>
                </a:lnTo>
                <a:lnTo>
                  <a:pt x="801" y="1240"/>
                </a:lnTo>
                <a:lnTo>
                  <a:pt x="822" y="1671"/>
                </a:lnTo>
                <a:lnTo>
                  <a:pt x="771" y="1761"/>
                </a:lnTo>
                <a:lnTo>
                  <a:pt x="664" y="1866"/>
                </a:lnTo>
                <a:lnTo>
                  <a:pt x="405" y="2359"/>
                </a:lnTo>
                <a:lnTo>
                  <a:pt x="544" y="3420"/>
                </a:lnTo>
                <a:lnTo>
                  <a:pt x="514" y="3421"/>
                </a:lnTo>
                <a:lnTo>
                  <a:pt x="501" y="3478"/>
                </a:lnTo>
                <a:lnTo>
                  <a:pt x="426" y="3520"/>
                </a:lnTo>
                <a:lnTo>
                  <a:pt x="424" y="3492"/>
                </a:lnTo>
                <a:lnTo>
                  <a:pt x="354" y="3540"/>
                </a:lnTo>
                <a:lnTo>
                  <a:pt x="48" y="3835"/>
                </a:lnTo>
                <a:lnTo>
                  <a:pt x="0" y="3817"/>
                </a:lnTo>
                <a:lnTo>
                  <a:pt x="574" y="4465"/>
                </a:lnTo>
                <a:lnTo>
                  <a:pt x="981" y="4485"/>
                </a:lnTo>
                <a:lnTo>
                  <a:pt x="1068" y="4641"/>
                </a:lnTo>
                <a:lnTo>
                  <a:pt x="1380" y="5154"/>
                </a:lnTo>
                <a:lnTo>
                  <a:pt x="1561" y="4506"/>
                </a:lnTo>
                <a:lnTo>
                  <a:pt x="2298" y="4333"/>
                </a:lnTo>
                <a:lnTo>
                  <a:pt x="2214" y="2359"/>
                </a:lnTo>
                <a:lnTo>
                  <a:pt x="2100" y="4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5" name="Freeform 8"/>
          <p:cNvSpPr>
            <a:spLocks/>
          </p:cNvSpPr>
          <p:nvPr/>
        </p:nvSpPr>
        <p:spPr bwMode="auto">
          <a:xfrm>
            <a:off x="3422650" y="2628900"/>
            <a:ext cx="1563688" cy="1973263"/>
          </a:xfrm>
          <a:custGeom>
            <a:avLst/>
            <a:gdLst>
              <a:gd name="T0" fmla="*/ 2147483646 w 2955"/>
              <a:gd name="T1" fmla="*/ 2147483646 h 3728"/>
              <a:gd name="T2" fmla="*/ 2147483646 w 2955"/>
              <a:gd name="T3" fmla="*/ 2147483646 h 3728"/>
              <a:gd name="T4" fmla="*/ 2147483646 w 2955"/>
              <a:gd name="T5" fmla="*/ 2147483646 h 3728"/>
              <a:gd name="T6" fmla="*/ 2147483646 w 2955"/>
              <a:gd name="T7" fmla="*/ 2147483646 h 3728"/>
              <a:gd name="T8" fmla="*/ 2147483646 w 2955"/>
              <a:gd name="T9" fmla="*/ 0 h 3728"/>
              <a:gd name="T10" fmla="*/ 2147483646 w 2955"/>
              <a:gd name="T11" fmla="*/ 2147483646 h 3728"/>
              <a:gd name="T12" fmla="*/ 2147483646 w 2955"/>
              <a:gd name="T13" fmla="*/ 2147483646 h 3728"/>
              <a:gd name="T14" fmla="*/ 2147483646 w 2955"/>
              <a:gd name="T15" fmla="*/ 2147483646 h 3728"/>
              <a:gd name="T16" fmla="*/ 2147483646 w 2955"/>
              <a:gd name="T17" fmla="*/ 2147483646 h 3728"/>
              <a:gd name="T18" fmla="*/ 2147483646 w 2955"/>
              <a:gd name="T19" fmla="*/ 2147483646 h 3728"/>
              <a:gd name="T20" fmla="*/ 2147483646 w 2955"/>
              <a:gd name="T21" fmla="*/ 2147483646 h 3728"/>
              <a:gd name="T22" fmla="*/ 2147483646 w 2955"/>
              <a:gd name="T23" fmla="*/ 2147483646 h 3728"/>
              <a:gd name="T24" fmla="*/ 2147483646 w 2955"/>
              <a:gd name="T25" fmla="*/ 2147483646 h 3728"/>
              <a:gd name="T26" fmla="*/ 2147483646 w 2955"/>
              <a:gd name="T27" fmla="*/ 2147483646 h 3728"/>
              <a:gd name="T28" fmla="*/ 2147483646 w 2955"/>
              <a:gd name="T29" fmla="*/ 2147483646 h 3728"/>
              <a:gd name="T30" fmla="*/ 0 w 2955"/>
              <a:gd name="T31" fmla="*/ 2147483646 h 3728"/>
              <a:gd name="T32" fmla="*/ 2147483646 w 2955"/>
              <a:gd name="T33" fmla="*/ 2147483646 h 3728"/>
              <a:gd name="T34" fmla="*/ 2147483646 w 2955"/>
              <a:gd name="T35" fmla="*/ 2147483646 h 3728"/>
              <a:gd name="T36" fmla="*/ 2147483646 w 2955"/>
              <a:gd name="T37" fmla="*/ 2147483646 h 3728"/>
              <a:gd name="T38" fmla="*/ 2147483646 w 2955"/>
              <a:gd name="T39" fmla="*/ 2147483646 h 3728"/>
              <a:gd name="T40" fmla="*/ 2147483646 w 2955"/>
              <a:gd name="T41" fmla="*/ 2147483646 h 3728"/>
              <a:gd name="T42" fmla="*/ 2147483646 w 2955"/>
              <a:gd name="T43" fmla="*/ 2147483646 h 3728"/>
              <a:gd name="T44" fmla="*/ 2147483646 w 2955"/>
              <a:gd name="T45" fmla="*/ 2147483646 h 3728"/>
              <a:gd name="T46" fmla="*/ 2147483646 w 2955"/>
              <a:gd name="T47" fmla="*/ 2147483646 h 3728"/>
              <a:gd name="T48" fmla="*/ 2147483646 w 2955"/>
              <a:gd name="T49" fmla="*/ 2147483646 h 3728"/>
              <a:gd name="T50" fmla="*/ 2147483646 w 2955"/>
              <a:gd name="T51" fmla="*/ 2147483646 h 3728"/>
              <a:gd name="T52" fmla="*/ 2147483646 w 2955"/>
              <a:gd name="T53" fmla="*/ 2147483646 h 3728"/>
              <a:gd name="T54" fmla="*/ 2147483646 w 2955"/>
              <a:gd name="T55" fmla="*/ 2147483646 h 372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955" h="3728">
                <a:moveTo>
                  <a:pt x="2955" y="2084"/>
                </a:moveTo>
                <a:lnTo>
                  <a:pt x="2795" y="824"/>
                </a:lnTo>
                <a:lnTo>
                  <a:pt x="2708" y="668"/>
                </a:lnTo>
                <a:lnTo>
                  <a:pt x="2301" y="648"/>
                </a:lnTo>
                <a:lnTo>
                  <a:pt x="1727" y="0"/>
                </a:lnTo>
                <a:lnTo>
                  <a:pt x="1572" y="132"/>
                </a:lnTo>
                <a:lnTo>
                  <a:pt x="1574" y="134"/>
                </a:lnTo>
                <a:lnTo>
                  <a:pt x="1505" y="248"/>
                </a:lnTo>
                <a:lnTo>
                  <a:pt x="1013" y="341"/>
                </a:lnTo>
                <a:lnTo>
                  <a:pt x="843" y="665"/>
                </a:lnTo>
                <a:lnTo>
                  <a:pt x="881" y="1061"/>
                </a:lnTo>
                <a:lnTo>
                  <a:pt x="899" y="1196"/>
                </a:lnTo>
                <a:lnTo>
                  <a:pt x="669" y="1740"/>
                </a:lnTo>
                <a:lnTo>
                  <a:pt x="387" y="2697"/>
                </a:lnTo>
                <a:lnTo>
                  <a:pt x="234" y="2840"/>
                </a:lnTo>
                <a:lnTo>
                  <a:pt x="0" y="3318"/>
                </a:lnTo>
                <a:lnTo>
                  <a:pt x="8" y="3423"/>
                </a:lnTo>
                <a:lnTo>
                  <a:pt x="687" y="3620"/>
                </a:lnTo>
                <a:lnTo>
                  <a:pt x="645" y="3687"/>
                </a:lnTo>
                <a:lnTo>
                  <a:pt x="1205" y="3728"/>
                </a:lnTo>
                <a:lnTo>
                  <a:pt x="1472" y="3375"/>
                </a:lnTo>
                <a:lnTo>
                  <a:pt x="1566" y="3662"/>
                </a:lnTo>
                <a:lnTo>
                  <a:pt x="1841" y="3579"/>
                </a:lnTo>
                <a:lnTo>
                  <a:pt x="2084" y="3059"/>
                </a:lnTo>
                <a:lnTo>
                  <a:pt x="2466" y="3012"/>
                </a:lnTo>
                <a:lnTo>
                  <a:pt x="2438" y="2741"/>
                </a:lnTo>
                <a:lnTo>
                  <a:pt x="2337" y="2178"/>
                </a:lnTo>
                <a:lnTo>
                  <a:pt x="2955" y="20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6" name="Freeform 9"/>
          <p:cNvSpPr>
            <a:spLocks/>
          </p:cNvSpPr>
          <p:nvPr/>
        </p:nvSpPr>
        <p:spPr bwMode="auto">
          <a:xfrm>
            <a:off x="3860800" y="5365750"/>
            <a:ext cx="1312863" cy="1103313"/>
          </a:xfrm>
          <a:custGeom>
            <a:avLst/>
            <a:gdLst>
              <a:gd name="T0" fmla="*/ 2147483646 w 2482"/>
              <a:gd name="T1" fmla="*/ 2147483646 h 2085"/>
              <a:gd name="T2" fmla="*/ 2147483646 w 2482"/>
              <a:gd name="T3" fmla="*/ 2147483646 h 2085"/>
              <a:gd name="T4" fmla="*/ 2147483646 w 2482"/>
              <a:gd name="T5" fmla="*/ 2147483646 h 2085"/>
              <a:gd name="T6" fmla="*/ 2147483646 w 2482"/>
              <a:gd name="T7" fmla="*/ 2147483646 h 2085"/>
              <a:gd name="T8" fmla="*/ 2147483646 w 2482"/>
              <a:gd name="T9" fmla="*/ 2147483646 h 2085"/>
              <a:gd name="T10" fmla="*/ 2147483646 w 2482"/>
              <a:gd name="T11" fmla="*/ 2147483646 h 2085"/>
              <a:gd name="T12" fmla="*/ 2147483646 w 2482"/>
              <a:gd name="T13" fmla="*/ 2147483646 h 2085"/>
              <a:gd name="T14" fmla="*/ 2147483646 w 2482"/>
              <a:gd name="T15" fmla="*/ 2147483646 h 2085"/>
              <a:gd name="T16" fmla="*/ 2147483646 w 2482"/>
              <a:gd name="T17" fmla="*/ 0 h 2085"/>
              <a:gd name="T18" fmla="*/ 2147483646 w 2482"/>
              <a:gd name="T19" fmla="*/ 2147483646 h 2085"/>
              <a:gd name="T20" fmla="*/ 2147483646 w 2482"/>
              <a:gd name="T21" fmla="*/ 2147483646 h 2085"/>
              <a:gd name="T22" fmla="*/ 2147483646 w 2482"/>
              <a:gd name="T23" fmla="*/ 2147483646 h 2085"/>
              <a:gd name="T24" fmla="*/ 0 w 2482"/>
              <a:gd name="T25" fmla="*/ 2147483646 h 2085"/>
              <a:gd name="T26" fmla="*/ 2147483646 w 2482"/>
              <a:gd name="T27" fmla="*/ 2147483646 h 2085"/>
              <a:gd name="T28" fmla="*/ 2147483646 w 2482"/>
              <a:gd name="T29" fmla="*/ 2147483646 h 2085"/>
              <a:gd name="T30" fmla="*/ 2147483646 w 2482"/>
              <a:gd name="T31" fmla="*/ 2147483646 h 2085"/>
              <a:gd name="T32" fmla="*/ 2147483646 w 2482"/>
              <a:gd name="T33" fmla="*/ 2147483646 h 2085"/>
              <a:gd name="T34" fmla="*/ 2147483646 w 2482"/>
              <a:gd name="T35" fmla="*/ 2147483646 h 2085"/>
              <a:gd name="T36" fmla="*/ 2147483646 w 2482"/>
              <a:gd name="T37" fmla="*/ 2147483646 h 20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82" h="2085">
                <a:moveTo>
                  <a:pt x="2451" y="1919"/>
                </a:moveTo>
                <a:lnTo>
                  <a:pt x="2469" y="1904"/>
                </a:lnTo>
                <a:lnTo>
                  <a:pt x="2482" y="1892"/>
                </a:lnTo>
                <a:lnTo>
                  <a:pt x="2160" y="1769"/>
                </a:lnTo>
                <a:lnTo>
                  <a:pt x="2086" y="1058"/>
                </a:lnTo>
                <a:lnTo>
                  <a:pt x="2035" y="761"/>
                </a:lnTo>
                <a:lnTo>
                  <a:pt x="1279" y="570"/>
                </a:lnTo>
                <a:lnTo>
                  <a:pt x="1197" y="153"/>
                </a:lnTo>
                <a:lnTo>
                  <a:pt x="159" y="0"/>
                </a:lnTo>
                <a:lnTo>
                  <a:pt x="76" y="24"/>
                </a:lnTo>
                <a:lnTo>
                  <a:pt x="118" y="117"/>
                </a:lnTo>
                <a:lnTo>
                  <a:pt x="72" y="252"/>
                </a:lnTo>
                <a:lnTo>
                  <a:pt x="0" y="1032"/>
                </a:lnTo>
                <a:lnTo>
                  <a:pt x="168" y="1040"/>
                </a:lnTo>
                <a:lnTo>
                  <a:pt x="400" y="2022"/>
                </a:lnTo>
                <a:lnTo>
                  <a:pt x="492" y="2025"/>
                </a:lnTo>
                <a:lnTo>
                  <a:pt x="2332" y="2085"/>
                </a:lnTo>
                <a:lnTo>
                  <a:pt x="2413" y="1962"/>
                </a:lnTo>
                <a:lnTo>
                  <a:pt x="2451" y="19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7" name="Freeform 10"/>
          <p:cNvSpPr>
            <a:spLocks/>
          </p:cNvSpPr>
          <p:nvPr/>
        </p:nvSpPr>
        <p:spPr bwMode="auto">
          <a:xfrm>
            <a:off x="3878263" y="4414838"/>
            <a:ext cx="1311275" cy="1354137"/>
          </a:xfrm>
          <a:custGeom>
            <a:avLst/>
            <a:gdLst>
              <a:gd name="T0" fmla="*/ 2147483646 w 2478"/>
              <a:gd name="T1" fmla="*/ 2147483646 h 2558"/>
              <a:gd name="T2" fmla="*/ 2147483646 w 2478"/>
              <a:gd name="T3" fmla="*/ 2147483646 h 2558"/>
              <a:gd name="T4" fmla="*/ 2147483646 w 2478"/>
              <a:gd name="T5" fmla="*/ 2147483646 h 2558"/>
              <a:gd name="T6" fmla="*/ 2147483646 w 2478"/>
              <a:gd name="T7" fmla="*/ 2147483646 h 2558"/>
              <a:gd name="T8" fmla="*/ 2147483646 w 2478"/>
              <a:gd name="T9" fmla="*/ 2147483646 h 2558"/>
              <a:gd name="T10" fmla="*/ 2147483646 w 2478"/>
              <a:gd name="T11" fmla="*/ 2147483646 h 2558"/>
              <a:gd name="T12" fmla="*/ 2147483646 w 2478"/>
              <a:gd name="T13" fmla="*/ 0 h 2558"/>
              <a:gd name="T14" fmla="*/ 2147483646 w 2478"/>
              <a:gd name="T15" fmla="*/ 2147483646 h 2558"/>
              <a:gd name="T16" fmla="*/ 2147483646 w 2478"/>
              <a:gd name="T17" fmla="*/ 2147483646 h 2558"/>
              <a:gd name="T18" fmla="*/ 0 w 2478"/>
              <a:gd name="T19" fmla="*/ 2147483646 h 2558"/>
              <a:gd name="T20" fmla="*/ 2147483646 w 2478"/>
              <a:gd name="T21" fmla="*/ 2147483646 h 2558"/>
              <a:gd name="T22" fmla="*/ 2147483646 w 2478"/>
              <a:gd name="T23" fmla="*/ 2147483646 h 2558"/>
              <a:gd name="T24" fmla="*/ 2147483646 w 2478"/>
              <a:gd name="T25" fmla="*/ 2147483646 h 2558"/>
              <a:gd name="T26" fmla="*/ 2147483646 w 2478"/>
              <a:gd name="T27" fmla="*/ 2147483646 h 2558"/>
              <a:gd name="T28" fmla="*/ 2147483646 w 2478"/>
              <a:gd name="T29" fmla="*/ 2147483646 h 2558"/>
              <a:gd name="T30" fmla="*/ 2147483646 w 2478"/>
              <a:gd name="T31" fmla="*/ 2147483646 h 2558"/>
              <a:gd name="T32" fmla="*/ 2147483646 w 2478"/>
              <a:gd name="T33" fmla="*/ 2147483646 h 25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78" h="2558">
                <a:moveTo>
                  <a:pt x="2442" y="1434"/>
                </a:moveTo>
                <a:lnTo>
                  <a:pt x="2478" y="1388"/>
                </a:lnTo>
                <a:lnTo>
                  <a:pt x="1525" y="675"/>
                </a:lnTo>
                <a:lnTo>
                  <a:pt x="1144" y="474"/>
                </a:lnTo>
                <a:lnTo>
                  <a:pt x="981" y="204"/>
                </a:lnTo>
                <a:lnTo>
                  <a:pt x="706" y="287"/>
                </a:lnTo>
                <a:lnTo>
                  <a:pt x="612" y="0"/>
                </a:lnTo>
                <a:lnTo>
                  <a:pt x="345" y="353"/>
                </a:lnTo>
                <a:lnTo>
                  <a:pt x="121" y="743"/>
                </a:lnTo>
                <a:lnTo>
                  <a:pt x="0" y="725"/>
                </a:lnTo>
                <a:lnTo>
                  <a:pt x="126" y="1797"/>
                </a:lnTo>
                <a:lnTo>
                  <a:pt x="1164" y="1950"/>
                </a:lnTo>
                <a:lnTo>
                  <a:pt x="1246" y="2367"/>
                </a:lnTo>
                <a:lnTo>
                  <a:pt x="2002" y="2558"/>
                </a:lnTo>
                <a:lnTo>
                  <a:pt x="1969" y="2423"/>
                </a:lnTo>
                <a:lnTo>
                  <a:pt x="2002" y="2430"/>
                </a:lnTo>
                <a:lnTo>
                  <a:pt x="2442" y="143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8" name="Freeform 11"/>
          <p:cNvSpPr>
            <a:spLocks/>
          </p:cNvSpPr>
          <p:nvPr/>
        </p:nvSpPr>
        <p:spPr bwMode="auto">
          <a:xfrm>
            <a:off x="4919663" y="5173663"/>
            <a:ext cx="1127125" cy="1193800"/>
          </a:xfrm>
          <a:custGeom>
            <a:avLst/>
            <a:gdLst>
              <a:gd name="T0" fmla="*/ 2147483646 w 2129"/>
              <a:gd name="T1" fmla="*/ 2147483646 h 2255"/>
              <a:gd name="T2" fmla="*/ 2147483646 w 2129"/>
              <a:gd name="T3" fmla="*/ 2147483646 h 2255"/>
              <a:gd name="T4" fmla="*/ 2147483646 w 2129"/>
              <a:gd name="T5" fmla="*/ 2147483646 h 2255"/>
              <a:gd name="T6" fmla="*/ 2147483646 w 2129"/>
              <a:gd name="T7" fmla="*/ 2147483646 h 2255"/>
              <a:gd name="T8" fmla="*/ 2147483646 w 2129"/>
              <a:gd name="T9" fmla="*/ 2147483646 h 2255"/>
              <a:gd name="T10" fmla="*/ 2147483646 w 2129"/>
              <a:gd name="T11" fmla="*/ 2147483646 h 2255"/>
              <a:gd name="T12" fmla="*/ 2147483646 w 2129"/>
              <a:gd name="T13" fmla="*/ 2147483646 h 2255"/>
              <a:gd name="T14" fmla="*/ 2147483646 w 2129"/>
              <a:gd name="T15" fmla="*/ 2147483646 h 2255"/>
              <a:gd name="T16" fmla="*/ 2147483646 w 2129"/>
              <a:gd name="T17" fmla="*/ 2147483646 h 2255"/>
              <a:gd name="T18" fmla="*/ 2147483646 w 2129"/>
              <a:gd name="T19" fmla="*/ 0 h 2255"/>
              <a:gd name="T20" fmla="*/ 2147483646 w 2129"/>
              <a:gd name="T21" fmla="*/ 2147483646 h 2255"/>
              <a:gd name="T22" fmla="*/ 0 w 2129"/>
              <a:gd name="T23" fmla="*/ 2147483646 h 2255"/>
              <a:gd name="T24" fmla="*/ 2147483646 w 2129"/>
              <a:gd name="T25" fmla="*/ 2147483646 h 2255"/>
              <a:gd name="T26" fmla="*/ 2147483646 w 2129"/>
              <a:gd name="T27" fmla="*/ 2147483646 h 2255"/>
              <a:gd name="T28" fmla="*/ 2147483646 w 2129"/>
              <a:gd name="T29" fmla="*/ 2147483646 h 2255"/>
              <a:gd name="T30" fmla="*/ 2147483646 w 2129"/>
              <a:gd name="T31" fmla="*/ 2147483646 h 2255"/>
              <a:gd name="T32" fmla="*/ 2147483646 w 2129"/>
              <a:gd name="T33" fmla="*/ 2147483646 h 2255"/>
              <a:gd name="T34" fmla="*/ 2147483646 w 2129"/>
              <a:gd name="T35" fmla="*/ 2147483646 h 2255"/>
              <a:gd name="T36" fmla="*/ 2147483646 w 2129"/>
              <a:gd name="T37" fmla="*/ 2147483646 h 22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29" h="2255">
                <a:moveTo>
                  <a:pt x="1787" y="1706"/>
                </a:moveTo>
                <a:lnTo>
                  <a:pt x="1851" y="1512"/>
                </a:lnTo>
                <a:lnTo>
                  <a:pt x="2106" y="915"/>
                </a:lnTo>
                <a:lnTo>
                  <a:pt x="2129" y="912"/>
                </a:lnTo>
                <a:lnTo>
                  <a:pt x="1994" y="828"/>
                </a:lnTo>
                <a:lnTo>
                  <a:pt x="1989" y="827"/>
                </a:lnTo>
                <a:lnTo>
                  <a:pt x="1775" y="642"/>
                </a:lnTo>
                <a:lnTo>
                  <a:pt x="1007" y="815"/>
                </a:lnTo>
                <a:lnTo>
                  <a:pt x="1142" y="581"/>
                </a:lnTo>
                <a:lnTo>
                  <a:pt x="473" y="0"/>
                </a:lnTo>
                <a:lnTo>
                  <a:pt x="33" y="996"/>
                </a:lnTo>
                <a:lnTo>
                  <a:pt x="0" y="989"/>
                </a:lnTo>
                <a:lnTo>
                  <a:pt x="33" y="1124"/>
                </a:lnTo>
                <a:lnTo>
                  <a:pt x="84" y="1421"/>
                </a:lnTo>
                <a:lnTo>
                  <a:pt x="158" y="2132"/>
                </a:lnTo>
                <a:lnTo>
                  <a:pt x="480" y="2255"/>
                </a:lnTo>
                <a:lnTo>
                  <a:pt x="1031" y="1985"/>
                </a:lnTo>
                <a:lnTo>
                  <a:pt x="1134" y="1760"/>
                </a:lnTo>
                <a:lnTo>
                  <a:pt x="1787" y="170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659" name="Freeform 12"/>
          <p:cNvSpPr>
            <a:spLocks/>
          </p:cNvSpPr>
          <p:nvPr/>
        </p:nvSpPr>
        <p:spPr bwMode="auto">
          <a:xfrm>
            <a:off x="5170488" y="4573588"/>
            <a:ext cx="688975" cy="1031875"/>
          </a:xfrm>
          <a:custGeom>
            <a:avLst/>
            <a:gdLst>
              <a:gd name="T0" fmla="*/ 2147483646 w 1302"/>
              <a:gd name="T1" fmla="*/ 0 h 1949"/>
              <a:gd name="T2" fmla="*/ 2147483646 w 1302"/>
              <a:gd name="T3" fmla="*/ 2147483646 h 1949"/>
              <a:gd name="T4" fmla="*/ 2147483646 w 1302"/>
              <a:gd name="T5" fmla="*/ 2147483646 h 1949"/>
              <a:gd name="T6" fmla="*/ 2147483646 w 1302"/>
              <a:gd name="T7" fmla="*/ 2147483646 h 1949"/>
              <a:gd name="T8" fmla="*/ 2147483646 w 1302"/>
              <a:gd name="T9" fmla="*/ 2147483646 h 1949"/>
              <a:gd name="T10" fmla="*/ 2147483646 w 1302"/>
              <a:gd name="T11" fmla="*/ 2147483646 h 1949"/>
              <a:gd name="T12" fmla="*/ 2147483646 w 1302"/>
              <a:gd name="T13" fmla="*/ 2147483646 h 1949"/>
              <a:gd name="T14" fmla="*/ 0 w 1302"/>
              <a:gd name="T15" fmla="*/ 2147483646 h 1949"/>
              <a:gd name="T16" fmla="*/ 2147483646 w 1302"/>
              <a:gd name="T17" fmla="*/ 2147483646 h 1949"/>
              <a:gd name="T18" fmla="*/ 2147483646 w 1302"/>
              <a:gd name="T19" fmla="*/ 2147483646 h 1949"/>
              <a:gd name="T20" fmla="*/ 2147483646 w 1302"/>
              <a:gd name="T21" fmla="*/ 2147483646 h 1949"/>
              <a:gd name="T22" fmla="*/ 2147483646 w 1302"/>
              <a:gd name="T23" fmla="*/ 2147483646 h 1949"/>
              <a:gd name="T24" fmla="*/ 2147483646 w 1302"/>
              <a:gd name="T25" fmla="*/ 2147483646 h 1949"/>
              <a:gd name="T26" fmla="*/ 2147483646 w 1302"/>
              <a:gd name="T27" fmla="*/ 2147483646 h 1949"/>
              <a:gd name="T28" fmla="*/ 2147483646 w 1302"/>
              <a:gd name="T29" fmla="*/ 0 h 194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2" h="1949">
                <a:moveTo>
                  <a:pt x="870" y="0"/>
                </a:moveTo>
                <a:lnTo>
                  <a:pt x="862" y="840"/>
                </a:lnTo>
                <a:lnTo>
                  <a:pt x="1240" y="1235"/>
                </a:lnTo>
                <a:lnTo>
                  <a:pt x="1261" y="1686"/>
                </a:lnTo>
                <a:lnTo>
                  <a:pt x="1302" y="1776"/>
                </a:lnTo>
                <a:lnTo>
                  <a:pt x="534" y="1949"/>
                </a:lnTo>
                <a:lnTo>
                  <a:pt x="669" y="1715"/>
                </a:lnTo>
                <a:lnTo>
                  <a:pt x="0" y="1134"/>
                </a:lnTo>
                <a:lnTo>
                  <a:pt x="36" y="1088"/>
                </a:lnTo>
                <a:lnTo>
                  <a:pt x="268" y="788"/>
                </a:lnTo>
                <a:lnTo>
                  <a:pt x="169" y="122"/>
                </a:lnTo>
                <a:lnTo>
                  <a:pt x="256" y="8"/>
                </a:lnTo>
                <a:lnTo>
                  <a:pt x="640" y="47"/>
                </a:lnTo>
                <a:lnTo>
                  <a:pt x="681" y="246"/>
                </a:lnTo>
                <a:lnTo>
                  <a:pt x="870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4" name="Freeform 13"/>
          <p:cNvSpPr>
            <a:spLocks/>
          </p:cNvSpPr>
          <p:nvPr/>
        </p:nvSpPr>
        <p:spPr bwMode="auto">
          <a:xfrm>
            <a:off x="3232150" y="4440238"/>
            <a:ext cx="828675" cy="1058862"/>
          </a:xfrm>
          <a:custGeom>
            <a:avLst/>
            <a:gdLst>
              <a:gd name="T0" fmla="*/ 2147483646 w 1566"/>
              <a:gd name="T1" fmla="*/ 2147483646 h 2001"/>
              <a:gd name="T2" fmla="*/ 2147483646 w 1566"/>
              <a:gd name="T3" fmla="*/ 2147483646 h 2001"/>
              <a:gd name="T4" fmla="*/ 2147483646 w 1566"/>
              <a:gd name="T5" fmla="*/ 2147483646 h 2001"/>
              <a:gd name="T6" fmla="*/ 2147483646 w 1566"/>
              <a:gd name="T7" fmla="*/ 2147483646 h 2001"/>
              <a:gd name="T8" fmla="*/ 2147483646 w 1566"/>
              <a:gd name="T9" fmla="*/ 2147483646 h 2001"/>
              <a:gd name="T10" fmla="*/ 2147483646 w 1566"/>
              <a:gd name="T11" fmla="*/ 2147483646 h 2001"/>
              <a:gd name="T12" fmla="*/ 2147483646 w 1566"/>
              <a:gd name="T13" fmla="*/ 0 h 2001"/>
              <a:gd name="T14" fmla="*/ 2147483646 w 1566"/>
              <a:gd name="T15" fmla="*/ 2147483646 h 2001"/>
              <a:gd name="T16" fmla="*/ 2147483646 w 1566"/>
              <a:gd name="T17" fmla="*/ 2147483646 h 2001"/>
              <a:gd name="T18" fmla="*/ 2147483646 w 1566"/>
              <a:gd name="T19" fmla="*/ 2147483646 h 2001"/>
              <a:gd name="T20" fmla="*/ 2147483646 w 1566"/>
              <a:gd name="T21" fmla="*/ 2147483646 h 2001"/>
              <a:gd name="T22" fmla="*/ 2147483646 w 1566"/>
              <a:gd name="T23" fmla="*/ 2147483646 h 2001"/>
              <a:gd name="T24" fmla="*/ 2147483646 w 1566"/>
              <a:gd name="T25" fmla="*/ 2147483646 h 2001"/>
              <a:gd name="T26" fmla="*/ 2147483646 w 1566"/>
              <a:gd name="T27" fmla="*/ 2147483646 h 2001"/>
              <a:gd name="T28" fmla="*/ 0 w 1566"/>
              <a:gd name="T29" fmla="*/ 2147483646 h 2001"/>
              <a:gd name="T30" fmla="*/ 2147483646 w 1566"/>
              <a:gd name="T31" fmla="*/ 2147483646 h 2001"/>
              <a:gd name="T32" fmla="*/ 2147483646 w 1566"/>
              <a:gd name="T33" fmla="*/ 2147483646 h 2001"/>
              <a:gd name="T34" fmla="*/ 2147483646 w 1566"/>
              <a:gd name="T35" fmla="*/ 2147483646 h 2001"/>
              <a:gd name="T36" fmla="*/ 2147483646 w 1566"/>
              <a:gd name="T37" fmla="*/ 2147483646 h 2001"/>
              <a:gd name="T38" fmla="*/ 2147483646 w 1566"/>
              <a:gd name="T39" fmla="*/ 2147483646 h 2001"/>
              <a:gd name="T40" fmla="*/ 2147483646 w 1566"/>
              <a:gd name="T41" fmla="*/ 2147483646 h 200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66" h="2001">
                <a:moveTo>
                  <a:pt x="1347" y="1749"/>
                </a:moveTo>
                <a:lnTo>
                  <a:pt x="1221" y="677"/>
                </a:lnTo>
                <a:lnTo>
                  <a:pt x="1342" y="695"/>
                </a:lnTo>
                <a:lnTo>
                  <a:pt x="1566" y="305"/>
                </a:lnTo>
                <a:lnTo>
                  <a:pt x="1006" y="264"/>
                </a:lnTo>
                <a:lnTo>
                  <a:pt x="1048" y="197"/>
                </a:lnTo>
                <a:lnTo>
                  <a:pt x="369" y="0"/>
                </a:lnTo>
                <a:lnTo>
                  <a:pt x="225" y="101"/>
                </a:lnTo>
                <a:lnTo>
                  <a:pt x="202" y="426"/>
                </a:lnTo>
                <a:lnTo>
                  <a:pt x="214" y="458"/>
                </a:lnTo>
                <a:lnTo>
                  <a:pt x="37" y="1503"/>
                </a:lnTo>
                <a:lnTo>
                  <a:pt x="55" y="1559"/>
                </a:lnTo>
                <a:lnTo>
                  <a:pt x="54" y="1560"/>
                </a:lnTo>
                <a:lnTo>
                  <a:pt x="52" y="1568"/>
                </a:lnTo>
                <a:lnTo>
                  <a:pt x="0" y="1865"/>
                </a:lnTo>
                <a:lnTo>
                  <a:pt x="895" y="1778"/>
                </a:lnTo>
                <a:lnTo>
                  <a:pt x="828" y="1989"/>
                </a:lnTo>
                <a:lnTo>
                  <a:pt x="1260" y="2001"/>
                </a:lnTo>
                <a:lnTo>
                  <a:pt x="1306" y="1866"/>
                </a:lnTo>
                <a:lnTo>
                  <a:pt x="1264" y="1773"/>
                </a:lnTo>
                <a:lnTo>
                  <a:pt x="1347" y="1749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27661" name="Rectangle 14"/>
          <p:cNvSpPr>
            <a:spLocks noChangeArrowheads="1"/>
          </p:cNvSpPr>
          <p:nvPr/>
        </p:nvSpPr>
        <p:spPr bwMode="auto">
          <a:xfrm>
            <a:off x="3457575" y="4918075"/>
            <a:ext cx="3571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Sullivan</a:t>
            </a:r>
            <a:endParaRPr lang="en-US" altLang="en-US"/>
          </a:p>
        </p:txBody>
      </p:sp>
      <p:sp>
        <p:nvSpPr>
          <p:cNvPr id="27662" name="Rectangle 15"/>
          <p:cNvSpPr>
            <a:spLocks noChangeArrowheads="1"/>
          </p:cNvSpPr>
          <p:nvPr/>
        </p:nvSpPr>
        <p:spPr bwMode="auto">
          <a:xfrm>
            <a:off x="5126038" y="3932238"/>
            <a:ext cx="298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Carroll</a:t>
            </a:r>
            <a:endParaRPr lang="en-US" altLang="en-US"/>
          </a:p>
        </p:txBody>
      </p:sp>
      <p:sp>
        <p:nvSpPr>
          <p:cNvPr id="27663" name="Rectangle 16"/>
          <p:cNvSpPr>
            <a:spLocks noChangeArrowheads="1"/>
          </p:cNvSpPr>
          <p:nvPr/>
        </p:nvSpPr>
        <p:spPr bwMode="auto">
          <a:xfrm>
            <a:off x="4959350" y="1914525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Coos</a:t>
            </a:r>
            <a:endParaRPr lang="en-US" altLang="en-US"/>
          </a:p>
        </p:txBody>
      </p:sp>
      <p:sp>
        <p:nvSpPr>
          <p:cNvPr id="27664" name="Rectangle 17"/>
          <p:cNvSpPr>
            <a:spLocks noChangeArrowheads="1"/>
          </p:cNvSpPr>
          <p:nvPr/>
        </p:nvSpPr>
        <p:spPr bwMode="auto">
          <a:xfrm>
            <a:off x="3367088" y="5888038"/>
            <a:ext cx="4079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Cheshire</a:t>
            </a:r>
            <a:endParaRPr lang="en-US" altLang="en-US"/>
          </a:p>
        </p:txBody>
      </p:sp>
      <p:sp>
        <p:nvSpPr>
          <p:cNvPr id="27665" name="Rectangle 18"/>
          <p:cNvSpPr>
            <a:spLocks noChangeArrowheads="1"/>
          </p:cNvSpPr>
          <p:nvPr/>
        </p:nvSpPr>
        <p:spPr bwMode="auto">
          <a:xfrm>
            <a:off x="4700588" y="4568825"/>
            <a:ext cx="3698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Belknap</a:t>
            </a:r>
            <a:endParaRPr lang="en-US" altLang="en-US"/>
          </a:p>
        </p:txBody>
      </p:sp>
      <p:sp>
        <p:nvSpPr>
          <p:cNvPr id="27666" name="Rectangle 19"/>
          <p:cNvSpPr>
            <a:spLocks noChangeArrowheads="1"/>
          </p:cNvSpPr>
          <p:nvPr/>
        </p:nvSpPr>
        <p:spPr bwMode="auto">
          <a:xfrm>
            <a:off x="4049713" y="3568700"/>
            <a:ext cx="3413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Grafton</a:t>
            </a:r>
            <a:endParaRPr lang="en-US" altLang="en-US"/>
          </a:p>
        </p:txBody>
      </p:sp>
      <p:sp>
        <p:nvSpPr>
          <p:cNvPr id="27667" name="Rectangle 20"/>
          <p:cNvSpPr>
            <a:spLocks noChangeArrowheads="1"/>
          </p:cNvSpPr>
          <p:nvPr/>
        </p:nvSpPr>
        <p:spPr bwMode="auto">
          <a:xfrm>
            <a:off x="4262438" y="5873750"/>
            <a:ext cx="5667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Hillsborough</a:t>
            </a:r>
            <a:endParaRPr lang="en-US" altLang="en-US"/>
          </a:p>
        </p:txBody>
      </p:sp>
      <p:sp>
        <p:nvSpPr>
          <p:cNvPr id="27668" name="Rectangle 21"/>
          <p:cNvSpPr>
            <a:spLocks noChangeArrowheads="1"/>
          </p:cNvSpPr>
          <p:nvPr/>
        </p:nvSpPr>
        <p:spPr bwMode="auto">
          <a:xfrm>
            <a:off x="4322763" y="5040313"/>
            <a:ext cx="4730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Merrimack</a:t>
            </a:r>
            <a:endParaRPr lang="en-US" altLang="en-US"/>
          </a:p>
        </p:txBody>
      </p:sp>
      <p:sp>
        <p:nvSpPr>
          <p:cNvPr id="27669" name="Rectangle 22"/>
          <p:cNvSpPr>
            <a:spLocks noChangeArrowheads="1"/>
          </p:cNvSpPr>
          <p:nvPr/>
        </p:nvSpPr>
        <p:spPr bwMode="auto">
          <a:xfrm>
            <a:off x="5232400" y="5721350"/>
            <a:ext cx="5667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Rockingham</a:t>
            </a:r>
            <a:endParaRPr lang="en-US" altLang="en-US"/>
          </a:p>
        </p:txBody>
      </p:sp>
      <p:sp>
        <p:nvSpPr>
          <p:cNvPr id="27670" name="Rectangle 23"/>
          <p:cNvSpPr>
            <a:spLocks noChangeArrowheads="1"/>
          </p:cNvSpPr>
          <p:nvPr/>
        </p:nvSpPr>
        <p:spPr bwMode="auto">
          <a:xfrm>
            <a:off x="5338763" y="5040313"/>
            <a:ext cx="3921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Strafford</a:t>
            </a:r>
            <a:endParaRPr lang="en-US" altLang="en-US"/>
          </a:p>
        </p:txBody>
      </p:sp>
      <p:sp>
        <p:nvSpPr>
          <p:cNvPr id="27671" name="Rectangle 24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767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New Hampshire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300740" y="4725612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96905" y="328687"/>
            <a:ext cx="8007350" cy="752438"/>
          </a:xfrm>
        </p:spPr>
        <p:txBody>
          <a:bodyPr/>
          <a:lstStyle/>
          <a:p>
            <a:pPr eaLnBrk="1" hangingPunct="1"/>
            <a:r>
              <a:rPr lang="en-US" altLang="en-US" smtClean="0"/>
              <a:t>New Jersey</a:t>
            </a:r>
          </a:p>
        </p:txBody>
      </p:sp>
      <p:grpSp>
        <p:nvGrpSpPr>
          <p:cNvPr id="28676" name="Group 333"/>
          <p:cNvGrpSpPr>
            <a:grpSpLocks/>
          </p:cNvGrpSpPr>
          <p:nvPr/>
        </p:nvGrpSpPr>
        <p:grpSpPr bwMode="auto">
          <a:xfrm>
            <a:off x="4191000" y="1295400"/>
            <a:ext cx="2865438" cy="5000625"/>
            <a:chOff x="2789238" y="320675"/>
            <a:chExt cx="3562350" cy="6215063"/>
          </a:xfrm>
        </p:grpSpPr>
        <p:grpSp>
          <p:nvGrpSpPr>
            <p:cNvPr id="28678" name="Group 67"/>
            <p:cNvGrpSpPr>
              <a:grpSpLocks/>
            </p:cNvGrpSpPr>
            <p:nvPr/>
          </p:nvGrpSpPr>
          <p:grpSpPr bwMode="auto">
            <a:xfrm>
              <a:off x="2789238" y="320675"/>
              <a:ext cx="3562350" cy="6215063"/>
              <a:chOff x="1757" y="202"/>
              <a:chExt cx="2244" cy="3915"/>
            </a:xfrm>
          </p:grpSpPr>
          <p:sp>
            <p:nvSpPr>
              <p:cNvPr id="358" name="Freeform 44"/>
              <p:cNvSpPr>
                <a:spLocks/>
              </p:cNvSpPr>
              <p:nvPr/>
            </p:nvSpPr>
            <p:spPr bwMode="auto">
              <a:xfrm>
                <a:off x="2525" y="202"/>
                <a:ext cx="838" cy="738"/>
              </a:xfrm>
              <a:custGeom>
                <a:avLst/>
                <a:gdLst>
                  <a:gd name="T0" fmla="*/ 656 w 838"/>
                  <a:gd name="T1" fmla="*/ 438 h 738"/>
                  <a:gd name="T2" fmla="*/ 522 w 838"/>
                  <a:gd name="T3" fmla="*/ 578 h 738"/>
                  <a:gd name="T4" fmla="*/ 470 w 838"/>
                  <a:gd name="T5" fmla="*/ 636 h 738"/>
                  <a:gd name="T6" fmla="*/ 472 w 838"/>
                  <a:gd name="T7" fmla="*/ 646 h 738"/>
                  <a:gd name="T8" fmla="*/ 478 w 838"/>
                  <a:gd name="T9" fmla="*/ 654 h 738"/>
                  <a:gd name="T10" fmla="*/ 476 w 838"/>
                  <a:gd name="T11" fmla="*/ 672 h 738"/>
                  <a:gd name="T12" fmla="*/ 460 w 838"/>
                  <a:gd name="T13" fmla="*/ 686 h 738"/>
                  <a:gd name="T14" fmla="*/ 456 w 838"/>
                  <a:gd name="T15" fmla="*/ 698 h 738"/>
                  <a:gd name="T16" fmla="*/ 452 w 838"/>
                  <a:gd name="T17" fmla="*/ 704 h 738"/>
                  <a:gd name="T18" fmla="*/ 448 w 838"/>
                  <a:gd name="T19" fmla="*/ 706 h 738"/>
                  <a:gd name="T20" fmla="*/ 396 w 838"/>
                  <a:gd name="T21" fmla="*/ 730 h 738"/>
                  <a:gd name="T22" fmla="*/ 376 w 838"/>
                  <a:gd name="T23" fmla="*/ 734 h 738"/>
                  <a:gd name="T24" fmla="*/ 358 w 838"/>
                  <a:gd name="T25" fmla="*/ 714 h 738"/>
                  <a:gd name="T26" fmla="*/ 344 w 838"/>
                  <a:gd name="T27" fmla="*/ 708 h 738"/>
                  <a:gd name="T28" fmla="*/ 328 w 838"/>
                  <a:gd name="T29" fmla="*/ 712 h 738"/>
                  <a:gd name="T30" fmla="*/ 300 w 838"/>
                  <a:gd name="T31" fmla="*/ 718 h 738"/>
                  <a:gd name="T32" fmla="*/ 36 w 838"/>
                  <a:gd name="T33" fmla="*/ 424 h 738"/>
                  <a:gd name="T34" fmla="*/ 32 w 838"/>
                  <a:gd name="T35" fmla="*/ 420 h 738"/>
                  <a:gd name="T36" fmla="*/ 22 w 838"/>
                  <a:gd name="T37" fmla="*/ 424 h 738"/>
                  <a:gd name="T38" fmla="*/ 6 w 838"/>
                  <a:gd name="T39" fmla="*/ 434 h 738"/>
                  <a:gd name="T40" fmla="*/ 0 w 838"/>
                  <a:gd name="T41" fmla="*/ 428 h 738"/>
                  <a:gd name="T42" fmla="*/ 12 w 838"/>
                  <a:gd name="T43" fmla="*/ 406 h 738"/>
                  <a:gd name="T44" fmla="*/ 26 w 838"/>
                  <a:gd name="T45" fmla="*/ 392 h 738"/>
                  <a:gd name="T46" fmla="*/ 34 w 838"/>
                  <a:gd name="T47" fmla="*/ 392 h 738"/>
                  <a:gd name="T48" fmla="*/ 44 w 838"/>
                  <a:gd name="T49" fmla="*/ 386 h 738"/>
                  <a:gd name="T50" fmla="*/ 58 w 838"/>
                  <a:gd name="T51" fmla="*/ 378 h 738"/>
                  <a:gd name="T52" fmla="*/ 66 w 838"/>
                  <a:gd name="T53" fmla="*/ 366 h 738"/>
                  <a:gd name="T54" fmla="*/ 84 w 838"/>
                  <a:gd name="T55" fmla="*/ 358 h 738"/>
                  <a:gd name="T56" fmla="*/ 116 w 838"/>
                  <a:gd name="T57" fmla="*/ 324 h 738"/>
                  <a:gd name="T58" fmla="*/ 128 w 838"/>
                  <a:gd name="T59" fmla="*/ 302 h 738"/>
                  <a:gd name="T60" fmla="*/ 140 w 838"/>
                  <a:gd name="T61" fmla="*/ 292 h 738"/>
                  <a:gd name="T62" fmla="*/ 150 w 838"/>
                  <a:gd name="T63" fmla="*/ 272 h 738"/>
                  <a:gd name="T64" fmla="*/ 174 w 838"/>
                  <a:gd name="T65" fmla="*/ 230 h 738"/>
                  <a:gd name="T66" fmla="*/ 178 w 838"/>
                  <a:gd name="T67" fmla="*/ 216 h 738"/>
                  <a:gd name="T68" fmla="*/ 170 w 838"/>
                  <a:gd name="T69" fmla="*/ 206 h 738"/>
                  <a:gd name="T70" fmla="*/ 174 w 838"/>
                  <a:gd name="T71" fmla="*/ 194 h 738"/>
                  <a:gd name="T72" fmla="*/ 178 w 838"/>
                  <a:gd name="T73" fmla="*/ 182 h 738"/>
                  <a:gd name="T74" fmla="*/ 188 w 838"/>
                  <a:gd name="T75" fmla="*/ 170 h 738"/>
                  <a:gd name="T76" fmla="*/ 198 w 838"/>
                  <a:gd name="T77" fmla="*/ 158 h 738"/>
                  <a:gd name="T78" fmla="*/ 202 w 838"/>
                  <a:gd name="T79" fmla="*/ 142 h 738"/>
                  <a:gd name="T80" fmla="*/ 206 w 838"/>
                  <a:gd name="T81" fmla="*/ 132 h 738"/>
                  <a:gd name="T82" fmla="*/ 224 w 838"/>
                  <a:gd name="T83" fmla="*/ 106 h 738"/>
                  <a:gd name="T84" fmla="*/ 266 w 838"/>
                  <a:gd name="T85" fmla="*/ 76 h 738"/>
                  <a:gd name="T86" fmla="*/ 268 w 838"/>
                  <a:gd name="T87" fmla="*/ 70 h 738"/>
                  <a:gd name="T88" fmla="*/ 264 w 838"/>
                  <a:gd name="T89" fmla="*/ 62 h 738"/>
                  <a:gd name="T90" fmla="*/ 268 w 838"/>
                  <a:gd name="T91" fmla="*/ 56 h 738"/>
                  <a:gd name="T92" fmla="*/ 284 w 838"/>
                  <a:gd name="T93" fmla="*/ 54 h 738"/>
                  <a:gd name="T94" fmla="*/ 302 w 838"/>
                  <a:gd name="T95" fmla="*/ 48 h 738"/>
                  <a:gd name="T96" fmla="*/ 316 w 838"/>
                  <a:gd name="T97" fmla="*/ 24 h 738"/>
                  <a:gd name="T98" fmla="*/ 336 w 838"/>
                  <a:gd name="T99" fmla="*/ 16 h 738"/>
                  <a:gd name="T100" fmla="*/ 354 w 838"/>
                  <a:gd name="T101" fmla="*/ 18 h 738"/>
                  <a:gd name="T102" fmla="*/ 398 w 838"/>
                  <a:gd name="T103" fmla="*/ 0 h 738"/>
                  <a:gd name="T104" fmla="*/ 838 w 838"/>
                  <a:gd name="T105" fmla="*/ 24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38" h="738">
                    <a:moveTo>
                      <a:pt x="838" y="248"/>
                    </a:moveTo>
                    <a:lnTo>
                      <a:pt x="662" y="432"/>
                    </a:lnTo>
                    <a:lnTo>
                      <a:pt x="656" y="438"/>
                    </a:lnTo>
                    <a:lnTo>
                      <a:pt x="598" y="498"/>
                    </a:lnTo>
                    <a:lnTo>
                      <a:pt x="596" y="500"/>
                    </a:lnTo>
                    <a:lnTo>
                      <a:pt x="522" y="578"/>
                    </a:lnTo>
                    <a:lnTo>
                      <a:pt x="520" y="580"/>
                    </a:lnTo>
                    <a:lnTo>
                      <a:pt x="512" y="588"/>
                    </a:lnTo>
                    <a:lnTo>
                      <a:pt x="470" y="636"/>
                    </a:lnTo>
                    <a:lnTo>
                      <a:pt x="470" y="638"/>
                    </a:lnTo>
                    <a:lnTo>
                      <a:pt x="470" y="642"/>
                    </a:lnTo>
                    <a:lnTo>
                      <a:pt x="472" y="646"/>
                    </a:lnTo>
                    <a:lnTo>
                      <a:pt x="474" y="648"/>
                    </a:lnTo>
                    <a:lnTo>
                      <a:pt x="478" y="652"/>
                    </a:lnTo>
                    <a:lnTo>
                      <a:pt x="478" y="654"/>
                    </a:lnTo>
                    <a:lnTo>
                      <a:pt x="478" y="658"/>
                    </a:lnTo>
                    <a:lnTo>
                      <a:pt x="478" y="664"/>
                    </a:lnTo>
                    <a:lnTo>
                      <a:pt x="476" y="672"/>
                    </a:lnTo>
                    <a:lnTo>
                      <a:pt x="472" y="678"/>
                    </a:lnTo>
                    <a:lnTo>
                      <a:pt x="470" y="678"/>
                    </a:lnTo>
                    <a:lnTo>
                      <a:pt x="460" y="686"/>
                    </a:lnTo>
                    <a:lnTo>
                      <a:pt x="456" y="688"/>
                    </a:lnTo>
                    <a:lnTo>
                      <a:pt x="454" y="694"/>
                    </a:lnTo>
                    <a:lnTo>
                      <a:pt x="456" y="698"/>
                    </a:lnTo>
                    <a:lnTo>
                      <a:pt x="456" y="702"/>
                    </a:lnTo>
                    <a:lnTo>
                      <a:pt x="454" y="704"/>
                    </a:lnTo>
                    <a:lnTo>
                      <a:pt x="452" y="704"/>
                    </a:lnTo>
                    <a:lnTo>
                      <a:pt x="450" y="704"/>
                    </a:lnTo>
                    <a:lnTo>
                      <a:pt x="448" y="704"/>
                    </a:lnTo>
                    <a:lnTo>
                      <a:pt x="448" y="706"/>
                    </a:lnTo>
                    <a:lnTo>
                      <a:pt x="440" y="712"/>
                    </a:lnTo>
                    <a:lnTo>
                      <a:pt x="428" y="718"/>
                    </a:lnTo>
                    <a:lnTo>
                      <a:pt x="396" y="730"/>
                    </a:lnTo>
                    <a:lnTo>
                      <a:pt x="386" y="738"/>
                    </a:lnTo>
                    <a:lnTo>
                      <a:pt x="378" y="738"/>
                    </a:lnTo>
                    <a:lnTo>
                      <a:pt x="376" y="734"/>
                    </a:lnTo>
                    <a:lnTo>
                      <a:pt x="372" y="724"/>
                    </a:lnTo>
                    <a:lnTo>
                      <a:pt x="366" y="718"/>
                    </a:lnTo>
                    <a:lnTo>
                      <a:pt x="358" y="714"/>
                    </a:lnTo>
                    <a:lnTo>
                      <a:pt x="352" y="714"/>
                    </a:lnTo>
                    <a:lnTo>
                      <a:pt x="346" y="710"/>
                    </a:lnTo>
                    <a:lnTo>
                      <a:pt x="344" y="708"/>
                    </a:lnTo>
                    <a:lnTo>
                      <a:pt x="340" y="706"/>
                    </a:lnTo>
                    <a:lnTo>
                      <a:pt x="336" y="706"/>
                    </a:lnTo>
                    <a:lnTo>
                      <a:pt x="328" y="712"/>
                    </a:lnTo>
                    <a:lnTo>
                      <a:pt x="318" y="716"/>
                    </a:lnTo>
                    <a:lnTo>
                      <a:pt x="312" y="716"/>
                    </a:lnTo>
                    <a:lnTo>
                      <a:pt x="300" y="718"/>
                    </a:lnTo>
                    <a:lnTo>
                      <a:pt x="162" y="566"/>
                    </a:lnTo>
                    <a:lnTo>
                      <a:pt x="160" y="564"/>
                    </a:lnTo>
                    <a:lnTo>
                      <a:pt x="36" y="424"/>
                    </a:lnTo>
                    <a:lnTo>
                      <a:pt x="36" y="422"/>
                    </a:lnTo>
                    <a:lnTo>
                      <a:pt x="34" y="420"/>
                    </a:lnTo>
                    <a:lnTo>
                      <a:pt x="32" y="420"/>
                    </a:lnTo>
                    <a:lnTo>
                      <a:pt x="30" y="420"/>
                    </a:lnTo>
                    <a:lnTo>
                      <a:pt x="26" y="422"/>
                    </a:lnTo>
                    <a:lnTo>
                      <a:pt x="22" y="424"/>
                    </a:lnTo>
                    <a:lnTo>
                      <a:pt x="20" y="426"/>
                    </a:lnTo>
                    <a:lnTo>
                      <a:pt x="12" y="432"/>
                    </a:lnTo>
                    <a:lnTo>
                      <a:pt x="6" y="434"/>
                    </a:lnTo>
                    <a:lnTo>
                      <a:pt x="4" y="432"/>
                    </a:lnTo>
                    <a:lnTo>
                      <a:pt x="2" y="430"/>
                    </a:lnTo>
                    <a:lnTo>
                      <a:pt x="0" y="428"/>
                    </a:lnTo>
                    <a:lnTo>
                      <a:pt x="0" y="426"/>
                    </a:lnTo>
                    <a:lnTo>
                      <a:pt x="4" y="420"/>
                    </a:lnTo>
                    <a:lnTo>
                      <a:pt x="12" y="406"/>
                    </a:lnTo>
                    <a:lnTo>
                      <a:pt x="20" y="398"/>
                    </a:lnTo>
                    <a:lnTo>
                      <a:pt x="20" y="396"/>
                    </a:lnTo>
                    <a:lnTo>
                      <a:pt x="26" y="392"/>
                    </a:lnTo>
                    <a:lnTo>
                      <a:pt x="28" y="394"/>
                    </a:lnTo>
                    <a:lnTo>
                      <a:pt x="30" y="392"/>
                    </a:lnTo>
                    <a:lnTo>
                      <a:pt x="34" y="392"/>
                    </a:lnTo>
                    <a:lnTo>
                      <a:pt x="36" y="392"/>
                    </a:lnTo>
                    <a:lnTo>
                      <a:pt x="40" y="390"/>
                    </a:lnTo>
                    <a:lnTo>
                      <a:pt x="44" y="386"/>
                    </a:lnTo>
                    <a:lnTo>
                      <a:pt x="48" y="384"/>
                    </a:lnTo>
                    <a:lnTo>
                      <a:pt x="48" y="384"/>
                    </a:lnTo>
                    <a:lnTo>
                      <a:pt x="58" y="378"/>
                    </a:lnTo>
                    <a:lnTo>
                      <a:pt x="60" y="374"/>
                    </a:lnTo>
                    <a:lnTo>
                      <a:pt x="62" y="370"/>
                    </a:lnTo>
                    <a:lnTo>
                      <a:pt x="66" y="366"/>
                    </a:lnTo>
                    <a:lnTo>
                      <a:pt x="70" y="364"/>
                    </a:lnTo>
                    <a:lnTo>
                      <a:pt x="72" y="364"/>
                    </a:lnTo>
                    <a:lnTo>
                      <a:pt x="84" y="358"/>
                    </a:lnTo>
                    <a:lnTo>
                      <a:pt x="98" y="348"/>
                    </a:lnTo>
                    <a:lnTo>
                      <a:pt x="110" y="334"/>
                    </a:lnTo>
                    <a:lnTo>
                      <a:pt x="116" y="324"/>
                    </a:lnTo>
                    <a:lnTo>
                      <a:pt x="124" y="308"/>
                    </a:lnTo>
                    <a:lnTo>
                      <a:pt x="126" y="306"/>
                    </a:lnTo>
                    <a:lnTo>
                      <a:pt x="128" y="302"/>
                    </a:lnTo>
                    <a:lnTo>
                      <a:pt x="130" y="300"/>
                    </a:lnTo>
                    <a:lnTo>
                      <a:pt x="134" y="296"/>
                    </a:lnTo>
                    <a:lnTo>
                      <a:pt x="140" y="292"/>
                    </a:lnTo>
                    <a:lnTo>
                      <a:pt x="146" y="284"/>
                    </a:lnTo>
                    <a:lnTo>
                      <a:pt x="150" y="276"/>
                    </a:lnTo>
                    <a:lnTo>
                      <a:pt x="150" y="272"/>
                    </a:lnTo>
                    <a:lnTo>
                      <a:pt x="154" y="264"/>
                    </a:lnTo>
                    <a:lnTo>
                      <a:pt x="174" y="232"/>
                    </a:lnTo>
                    <a:lnTo>
                      <a:pt x="174" y="230"/>
                    </a:lnTo>
                    <a:lnTo>
                      <a:pt x="178" y="222"/>
                    </a:lnTo>
                    <a:lnTo>
                      <a:pt x="178" y="218"/>
                    </a:lnTo>
                    <a:lnTo>
                      <a:pt x="178" y="216"/>
                    </a:lnTo>
                    <a:lnTo>
                      <a:pt x="176" y="216"/>
                    </a:lnTo>
                    <a:lnTo>
                      <a:pt x="176" y="214"/>
                    </a:lnTo>
                    <a:lnTo>
                      <a:pt x="170" y="206"/>
                    </a:lnTo>
                    <a:lnTo>
                      <a:pt x="168" y="202"/>
                    </a:lnTo>
                    <a:lnTo>
                      <a:pt x="170" y="200"/>
                    </a:lnTo>
                    <a:lnTo>
                      <a:pt x="174" y="194"/>
                    </a:lnTo>
                    <a:lnTo>
                      <a:pt x="174" y="190"/>
                    </a:lnTo>
                    <a:lnTo>
                      <a:pt x="176" y="186"/>
                    </a:lnTo>
                    <a:lnTo>
                      <a:pt x="178" y="182"/>
                    </a:lnTo>
                    <a:lnTo>
                      <a:pt x="178" y="180"/>
                    </a:lnTo>
                    <a:lnTo>
                      <a:pt x="184" y="172"/>
                    </a:lnTo>
                    <a:lnTo>
                      <a:pt x="188" y="170"/>
                    </a:lnTo>
                    <a:lnTo>
                      <a:pt x="192" y="168"/>
                    </a:lnTo>
                    <a:lnTo>
                      <a:pt x="196" y="164"/>
                    </a:lnTo>
                    <a:lnTo>
                      <a:pt x="198" y="158"/>
                    </a:lnTo>
                    <a:lnTo>
                      <a:pt x="198" y="156"/>
                    </a:lnTo>
                    <a:lnTo>
                      <a:pt x="200" y="148"/>
                    </a:lnTo>
                    <a:lnTo>
                      <a:pt x="202" y="142"/>
                    </a:lnTo>
                    <a:lnTo>
                      <a:pt x="204" y="140"/>
                    </a:lnTo>
                    <a:lnTo>
                      <a:pt x="206" y="136"/>
                    </a:lnTo>
                    <a:lnTo>
                      <a:pt x="206" y="132"/>
                    </a:lnTo>
                    <a:lnTo>
                      <a:pt x="208" y="128"/>
                    </a:lnTo>
                    <a:lnTo>
                      <a:pt x="220" y="108"/>
                    </a:lnTo>
                    <a:lnTo>
                      <a:pt x="224" y="106"/>
                    </a:lnTo>
                    <a:lnTo>
                      <a:pt x="256" y="82"/>
                    </a:lnTo>
                    <a:lnTo>
                      <a:pt x="264" y="78"/>
                    </a:lnTo>
                    <a:lnTo>
                      <a:pt x="266" y="76"/>
                    </a:lnTo>
                    <a:lnTo>
                      <a:pt x="266" y="76"/>
                    </a:lnTo>
                    <a:lnTo>
                      <a:pt x="268" y="72"/>
                    </a:lnTo>
                    <a:lnTo>
                      <a:pt x="268" y="70"/>
                    </a:lnTo>
                    <a:lnTo>
                      <a:pt x="268" y="68"/>
                    </a:lnTo>
                    <a:lnTo>
                      <a:pt x="266" y="64"/>
                    </a:lnTo>
                    <a:lnTo>
                      <a:pt x="264" y="62"/>
                    </a:lnTo>
                    <a:lnTo>
                      <a:pt x="264" y="60"/>
                    </a:lnTo>
                    <a:lnTo>
                      <a:pt x="266" y="58"/>
                    </a:lnTo>
                    <a:lnTo>
                      <a:pt x="268" y="56"/>
                    </a:lnTo>
                    <a:lnTo>
                      <a:pt x="272" y="54"/>
                    </a:lnTo>
                    <a:lnTo>
                      <a:pt x="278" y="54"/>
                    </a:lnTo>
                    <a:lnTo>
                      <a:pt x="284" y="54"/>
                    </a:lnTo>
                    <a:lnTo>
                      <a:pt x="290" y="52"/>
                    </a:lnTo>
                    <a:lnTo>
                      <a:pt x="298" y="50"/>
                    </a:lnTo>
                    <a:lnTo>
                      <a:pt x="302" y="48"/>
                    </a:lnTo>
                    <a:lnTo>
                      <a:pt x="304" y="44"/>
                    </a:lnTo>
                    <a:lnTo>
                      <a:pt x="312" y="30"/>
                    </a:lnTo>
                    <a:lnTo>
                      <a:pt x="316" y="24"/>
                    </a:lnTo>
                    <a:lnTo>
                      <a:pt x="320" y="22"/>
                    </a:lnTo>
                    <a:lnTo>
                      <a:pt x="324" y="20"/>
                    </a:lnTo>
                    <a:lnTo>
                      <a:pt x="336" y="16"/>
                    </a:lnTo>
                    <a:lnTo>
                      <a:pt x="344" y="16"/>
                    </a:lnTo>
                    <a:lnTo>
                      <a:pt x="348" y="18"/>
                    </a:lnTo>
                    <a:lnTo>
                      <a:pt x="354" y="18"/>
                    </a:lnTo>
                    <a:lnTo>
                      <a:pt x="358" y="16"/>
                    </a:lnTo>
                    <a:lnTo>
                      <a:pt x="384" y="8"/>
                    </a:lnTo>
                    <a:lnTo>
                      <a:pt x="398" y="0"/>
                    </a:lnTo>
                    <a:lnTo>
                      <a:pt x="838" y="248"/>
                    </a:lnTo>
                    <a:lnTo>
                      <a:pt x="838" y="248"/>
                    </a:lnTo>
                    <a:lnTo>
                      <a:pt x="838" y="24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02" name="Freeform 45"/>
              <p:cNvSpPr>
                <a:spLocks/>
              </p:cNvSpPr>
              <p:nvPr/>
            </p:nvSpPr>
            <p:spPr bwMode="auto">
              <a:xfrm>
                <a:off x="3184" y="448"/>
                <a:ext cx="527" cy="620"/>
              </a:xfrm>
              <a:custGeom>
                <a:avLst/>
                <a:gdLst>
                  <a:gd name="T0" fmla="*/ 351 w 527"/>
                  <a:gd name="T1" fmla="*/ 198 h 620"/>
                  <a:gd name="T2" fmla="*/ 339 w 527"/>
                  <a:gd name="T3" fmla="*/ 226 h 620"/>
                  <a:gd name="T4" fmla="*/ 331 w 527"/>
                  <a:gd name="T5" fmla="*/ 242 h 620"/>
                  <a:gd name="T6" fmla="*/ 319 w 527"/>
                  <a:gd name="T7" fmla="*/ 308 h 620"/>
                  <a:gd name="T8" fmla="*/ 357 w 527"/>
                  <a:gd name="T9" fmla="*/ 356 h 620"/>
                  <a:gd name="T10" fmla="*/ 449 w 527"/>
                  <a:gd name="T11" fmla="*/ 362 h 620"/>
                  <a:gd name="T12" fmla="*/ 481 w 527"/>
                  <a:gd name="T13" fmla="*/ 380 h 620"/>
                  <a:gd name="T14" fmla="*/ 485 w 527"/>
                  <a:gd name="T15" fmla="*/ 396 h 620"/>
                  <a:gd name="T16" fmla="*/ 473 w 527"/>
                  <a:gd name="T17" fmla="*/ 416 h 620"/>
                  <a:gd name="T18" fmla="*/ 479 w 527"/>
                  <a:gd name="T19" fmla="*/ 422 h 620"/>
                  <a:gd name="T20" fmla="*/ 487 w 527"/>
                  <a:gd name="T21" fmla="*/ 434 h 620"/>
                  <a:gd name="T22" fmla="*/ 485 w 527"/>
                  <a:gd name="T23" fmla="*/ 440 h 620"/>
                  <a:gd name="T24" fmla="*/ 483 w 527"/>
                  <a:gd name="T25" fmla="*/ 446 h 620"/>
                  <a:gd name="T26" fmla="*/ 495 w 527"/>
                  <a:gd name="T27" fmla="*/ 452 h 620"/>
                  <a:gd name="T28" fmla="*/ 497 w 527"/>
                  <a:gd name="T29" fmla="*/ 460 h 620"/>
                  <a:gd name="T30" fmla="*/ 497 w 527"/>
                  <a:gd name="T31" fmla="*/ 494 h 620"/>
                  <a:gd name="T32" fmla="*/ 501 w 527"/>
                  <a:gd name="T33" fmla="*/ 512 h 620"/>
                  <a:gd name="T34" fmla="*/ 505 w 527"/>
                  <a:gd name="T35" fmla="*/ 516 h 620"/>
                  <a:gd name="T36" fmla="*/ 507 w 527"/>
                  <a:gd name="T37" fmla="*/ 518 h 620"/>
                  <a:gd name="T38" fmla="*/ 515 w 527"/>
                  <a:gd name="T39" fmla="*/ 526 h 620"/>
                  <a:gd name="T40" fmla="*/ 523 w 527"/>
                  <a:gd name="T41" fmla="*/ 566 h 620"/>
                  <a:gd name="T42" fmla="*/ 515 w 527"/>
                  <a:gd name="T43" fmla="*/ 556 h 620"/>
                  <a:gd name="T44" fmla="*/ 509 w 527"/>
                  <a:gd name="T45" fmla="*/ 568 h 620"/>
                  <a:gd name="T46" fmla="*/ 511 w 527"/>
                  <a:gd name="T47" fmla="*/ 598 h 620"/>
                  <a:gd name="T48" fmla="*/ 511 w 527"/>
                  <a:gd name="T49" fmla="*/ 608 h 620"/>
                  <a:gd name="T50" fmla="*/ 507 w 527"/>
                  <a:gd name="T51" fmla="*/ 614 h 620"/>
                  <a:gd name="T52" fmla="*/ 363 w 527"/>
                  <a:gd name="T53" fmla="*/ 528 h 620"/>
                  <a:gd name="T54" fmla="*/ 345 w 527"/>
                  <a:gd name="T55" fmla="*/ 504 h 620"/>
                  <a:gd name="T56" fmla="*/ 323 w 527"/>
                  <a:gd name="T57" fmla="*/ 518 h 620"/>
                  <a:gd name="T58" fmla="*/ 319 w 527"/>
                  <a:gd name="T59" fmla="*/ 508 h 620"/>
                  <a:gd name="T60" fmla="*/ 319 w 527"/>
                  <a:gd name="T61" fmla="*/ 500 h 620"/>
                  <a:gd name="T62" fmla="*/ 311 w 527"/>
                  <a:gd name="T63" fmla="*/ 490 h 620"/>
                  <a:gd name="T64" fmla="*/ 319 w 527"/>
                  <a:gd name="T65" fmla="*/ 474 h 620"/>
                  <a:gd name="T66" fmla="*/ 309 w 527"/>
                  <a:gd name="T67" fmla="*/ 466 h 620"/>
                  <a:gd name="T68" fmla="*/ 293 w 527"/>
                  <a:gd name="T69" fmla="*/ 460 h 620"/>
                  <a:gd name="T70" fmla="*/ 287 w 527"/>
                  <a:gd name="T71" fmla="*/ 444 h 620"/>
                  <a:gd name="T72" fmla="*/ 301 w 527"/>
                  <a:gd name="T73" fmla="*/ 402 h 620"/>
                  <a:gd name="T74" fmla="*/ 297 w 527"/>
                  <a:gd name="T75" fmla="*/ 378 h 620"/>
                  <a:gd name="T76" fmla="*/ 283 w 527"/>
                  <a:gd name="T77" fmla="*/ 364 h 620"/>
                  <a:gd name="T78" fmla="*/ 273 w 527"/>
                  <a:gd name="T79" fmla="*/ 358 h 620"/>
                  <a:gd name="T80" fmla="*/ 283 w 527"/>
                  <a:gd name="T81" fmla="*/ 346 h 620"/>
                  <a:gd name="T82" fmla="*/ 271 w 527"/>
                  <a:gd name="T83" fmla="*/ 330 h 620"/>
                  <a:gd name="T84" fmla="*/ 230 w 527"/>
                  <a:gd name="T85" fmla="*/ 324 h 620"/>
                  <a:gd name="T86" fmla="*/ 214 w 527"/>
                  <a:gd name="T87" fmla="*/ 316 h 620"/>
                  <a:gd name="T88" fmla="*/ 192 w 527"/>
                  <a:gd name="T89" fmla="*/ 304 h 620"/>
                  <a:gd name="T90" fmla="*/ 162 w 527"/>
                  <a:gd name="T91" fmla="*/ 308 h 620"/>
                  <a:gd name="T92" fmla="*/ 146 w 527"/>
                  <a:gd name="T93" fmla="*/ 300 h 620"/>
                  <a:gd name="T94" fmla="*/ 118 w 527"/>
                  <a:gd name="T95" fmla="*/ 282 h 620"/>
                  <a:gd name="T96" fmla="*/ 102 w 527"/>
                  <a:gd name="T97" fmla="*/ 292 h 620"/>
                  <a:gd name="T98" fmla="*/ 90 w 527"/>
                  <a:gd name="T99" fmla="*/ 288 h 620"/>
                  <a:gd name="T100" fmla="*/ 94 w 527"/>
                  <a:gd name="T101" fmla="*/ 268 h 620"/>
                  <a:gd name="T102" fmla="*/ 64 w 527"/>
                  <a:gd name="T103" fmla="*/ 240 h 620"/>
                  <a:gd name="T104" fmla="*/ 18 w 527"/>
                  <a:gd name="T105" fmla="*/ 262 h 620"/>
                  <a:gd name="T106" fmla="*/ 6 w 527"/>
                  <a:gd name="T107" fmla="*/ 272 h 620"/>
                  <a:gd name="T108" fmla="*/ 2 w 527"/>
                  <a:gd name="T109" fmla="*/ 254 h 620"/>
                  <a:gd name="T110" fmla="*/ 14 w 527"/>
                  <a:gd name="T111" fmla="*/ 228 h 620"/>
                  <a:gd name="T112" fmla="*/ 26 w 527"/>
                  <a:gd name="T113" fmla="*/ 216 h 620"/>
                  <a:gd name="T114" fmla="*/ 0 w 527"/>
                  <a:gd name="T115" fmla="*/ 190 h 620"/>
                  <a:gd name="T116" fmla="*/ 361 w 527"/>
                  <a:gd name="T117" fmla="*/ 98 h 6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27" h="620">
                    <a:moveTo>
                      <a:pt x="361" y="98"/>
                    </a:moveTo>
                    <a:lnTo>
                      <a:pt x="389" y="112"/>
                    </a:lnTo>
                    <a:lnTo>
                      <a:pt x="351" y="198"/>
                    </a:lnTo>
                    <a:lnTo>
                      <a:pt x="351" y="200"/>
                    </a:lnTo>
                    <a:lnTo>
                      <a:pt x="345" y="212"/>
                    </a:lnTo>
                    <a:lnTo>
                      <a:pt x="339" y="226"/>
                    </a:lnTo>
                    <a:lnTo>
                      <a:pt x="337" y="230"/>
                    </a:lnTo>
                    <a:lnTo>
                      <a:pt x="333" y="240"/>
                    </a:lnTo>
                    <a:lnTo>
                      <a:pt x="331" y="242"/>
                    </a:lnTo>
                    <a:lnTo>
                      <a:pt x="309" y="298"/>
                    </a:lnTo>
                    <a:lnTo>
                      <a:pt x="311" y="300"/>
                    </a:lnTo>
                    <a:lnTo>
                      <a:pt x="319" y="308"/>
                    </a:lnTo>
                    <a:lnTo>
                      <a:pt x="329" y="326"/>
                    </a:lnTo>
                    <a:lnTo>
                      <a:pt x="339" y="342"/>
                    </a:lnTo>
                    <a:lnTo>
                      <a:pt x="357" y="356"/>
                    </a:lnTo>
                    <a:lnTo>
                      <a:pt x="373" y="362"/>
                    </a:lnTo>
                    <a:lnTo>
                      <a:pt x="441" y="370"/>
                    </a:lnTo>
                    <a:lnTo>
                      <a:pt x="449" y="362"/>
                    </a:lnTo>
                    <a:lnTo>
                      <a:pt x="453" y="362"/>
                    </a:lnTo>
                    <a:lnTo>
                      <a:pt x="475" y="378"/>
                    </a:lnTo>
                    <a:lnTo>
                      <a:pt x="481" y="380"/>
                    </a:lnTo>
                    <a:lnTo>
                      <a:pt x="487" y="386"/>
                    </a:lnTo>
                    <a:lnTo>
                      <a:pt x="485" y="390"/>
                    </a:lnTo>
                    <a:lnTo>
                      <a:pt x="485" y="396"/>
                    </a:lnTo>
                    <a:lnTo>
                      <a:pt x="481" y="402"/>
                    </a:lnTo>
                    <a:lnTo>
                      <a:pt x="477" y="412"/>
                    </a:lnTo>
                    <a:lnTo>
                      <a:pt x="473" y="416"/>
                    </a:lnTo>
                    <a:lnTo>
                      <a:pt x="473" y="420"/>
                    </a:lnTo>
                    <a:lnTo>
                      <a:pt x="475" y="422"/>
                    </a:lnTo>
                    <a:lnTo>
                      <a:pt x="479" y="422"/>
                    </a:lnTo>
                    <a:lnTo>
                      <a:pt x="481" y="424"/>
                    </a:lnTo>
                    <a:lnTo>
                      <a:pt x="483" y="428"/>
                    </a:lnTo>
                    <a:lnTo>
                      <a:pt x="487" y="434"/>
                    </a:lnTo>
                    <a:lnTo>
                      <a:pt x="487" y="436"/>
                    </a:lnTo>
                    <a:lnTo>
                      <a:pt x="487" y="438"/>
                    </a:lnTo>
                    <a:lnTo>
                      <a:pt x="485" y="440"/>
                    </a:lnTo>
                    <a:lnTo>
                      <a:pt x="485" y="442"/>
                    </a:lnTo>
                    <a:lnTo>
                      <a:pt x="483" y="444"/>
                    </a:lnTo>
                    <a:lnTo>
                      <a:pt x="483" y="446"/>
                    </a:lnTo>
                    <a:lnTo>
                      <a:pt x="485" y="450"/>
                    </a:lnTo>
                    <a:lnTo>
                      <a:pt x="491" y="452"/>
                    </a:lnTo>
                    <a:lnTo>
                      <a:pt x="495" y="452"/>
                    </a:lnTo>
                    <a:lnTo>
                      <a:pt x="497" y="454"/>
                    </a:lnTo>
                    <a:lnTo>
                      <a:pt x="497" y="456"/>
                    </a:lnTo>
                    <a:lnTo>
                      <a:pt x="497" y="460"/>
                    </a:lnTo>
                    <a:lnTo>
                      <a:pt x="497" y="470"/>
                    </a:lnTo>
                    <a:lnTo>
                      <a:pt x="495" y="492"/>
                    </a:lnTo>
                    <a:lnTo>
                      <a:pt x="497" y="494"/>
                    </a:lnTo>
                    <a:lnTo>
                      <a:pt x="499" y="510"/>
                    </a:lnTo>
                    <a:lnTo>
                      <a:pt x="501" y="512"/>
                    </a:lnTo>
                    <a:lnTo>
                      <a:pt x="501" y="514"/>
                    </a:lnTo>
                    <a:lnTo>
                      <a:pt x="503" y="514"/>
                    </a:lnTo>
                    <a:lnTo>
                      <a:pt x="505" y="516"/>
                    </a:lnTo>
                    <a:lnTo>
                      <a:pt x="507" y="516"/>
                    </a:lnTo>
                    <a:lnTo>
                      <a:pt x="507" y="518"/>
                    </a:lnTo>
                    <a:lnTo>
                      <a:pt x="509" y="518"/>
                    </a:lnTo>
                    <a:lnTo>
                      <a:pt x="513" y="524"/>
                    </a:lnTo>
                    <a:lnTo>
                      <a:pt x="515" y="526"/>
                    </a:lnTo>
                    <a:lnTo>
                      <a:pt x="521" y="534"/>
                    </a:lnTo>
                    <a:lnTo>
                      <a:pt x="527" y="560"/>
                    </a:lnTo>
                    <a:lnTo>
                      <a:pt x="523" y="566"/>
                    </a:lnTo>
                    <a:lnTo>
                      <a:pt x="517" y="556"/>
                    </a:lnTo>
                    <a:lnTo>
                      <a:pt x="515" y="554"/>
                    </a:lnTo>
                    <a:lnTo>
                      <a:pt x="515" y="556"/>
                    </a:lnTo>
                    <a:lnTo>
                      <a:pt x="509" y="556"/>
                    </a:lnTo>
                    <a:lnTo>
                      <a:pt x="509" y="562"/>
                    </a:lnTo>
                    <a:lnTo>
                      <a:pt x="509" y="568"/>
                    </a:lnTo>
                    <a:lnTo>
                      <a:pt x="509" y="574"/>
                    </a:lnTo>
                    <a:lnTo>
                      <a:pt x="507" y="588"/>
                    </a:lnTo>
                    <a:lnTo>
                      <a:pt x="511" y="598"/>
                    </a:lnTo>
                    <a:lnTo>
                      <a:pt x="511" y="602"/>
                    </a:lnTo>
                    <a:lnTo>
                      <a:pt x="511" y="606"/>
                    </a:lnTo>
                    <a:lnTo>
                      <a:pt x="511" y="608"/>
                    </a:lnTo>
                    <a:lnTo>
                      <a:pt x="509" y="614"/>
                    </a:lnTo>
                    <a:lnTo>
                      <a:pt x="507" y="614"/>
                    </a:lnTo>
                    <a:lnTo>
                      <a:pt x="505" y="616"/>
                    </a:lnTo>
                    <a:lnTo>
                      <a:pt x="497" y="620"/>
                    </a:lnTo>
                    <a:lnTo>
                      <a:pt x="363" y="528"/>
                    </a:lnTo>
                    <a:lnTo>
                      <a:pt x="355" y="510"/>
                    </a:lnTo>
                    <a:lnTo>
                      <a:pt x="351" y="502"/>
                    </a:lnTo>
                    <a:lnTo>
                      <a:pt x="345" y="504"/>
                    </a:lnTo>
                    <a:lnTo>
                      <a:pt x="343" y="514"/>
                    </a:lnTo>
                    <a:lnTo>
                      <a:pt x="329" y="522"/>
                    </a:lnTo>
                    <a:lnTo>
                      <a:pt x="323" y="518"/>
                    </a:lnTo>
                    <a:lnTo>
                      <a:pt x="321" y="512"/>
                    </a:lnTo>
                    <a:lnTo>
                      <a:pt x="319" y="510"/>
                    </a:lnTo>
                    <a:lnTo>
                      <a:pt x="319" y="508"/>
                    </a:lnTo>
                    <a:lnTo>
                      <a:pt x="319" y="502"/>
                    </a:lnTo>
                    <a:lnTo>
                      <a:pt x="319" y="500"/>
                    </a:lnTo>
                    <a:lnTo>
                      <a:pt x="317" y="498"/>
                    </a:lnTo>
                    <a:lnTo>
                      <a:pt x="309" y="496"/>
                    </a:lnTo>
                    <a:lnTo>
                      <a:pt x="311" y="490"/>
                    </a:lnTo>
                    <a:lnTo>
                      <a:pt x="315" y="482"/>
                    </a:lnTo>
                    <a:lnTo>
                      <a:pt x="315" y="478"/>
                    </a:lnTo>
                    <a:lnTo>
                      <a:pt x="319" y="474"/>
                    </a:lnTo>
                    <a:lnTo>
                      <a:pt x="317" y="470"/>
                    </a:lnTo>
                    <a:lnTo>
                      <a:pt x="313" y="468"/>
                    </a:lnTo>
                    <a:lnTo>
                      <a:pt x="309" y="466"/>
                    </a:lnTo>
                    <a:lnTo>
                      <a:pt x="305" y="464"/>
                    </a:lnTo>
                    <a:lnTo>
                      <a:pt x="299" y="462"/>
                    </a:lnTo>
                    <a:lnTo>
                      <a:pt x="293" y="460"/>
                    </a:lnTo>
                    <a:lnTo>
                      <a:pt x="291" y="456"/>
                    </a:lnTo>
                    <a:lnTo>
                      <a:pt x="287" y="448"/>
                    </a:lnTo>
                    <a:lnTo>
                      <a:pt x="287" y="444"/>
                    </a:lnTo>
                    <a:lnTo>
                      <a:pt x="295" y="428"/>
                    </a:lnTo>
                    <a:lnTo>
                      <a:pt x="299" y="414"/>
                    </a:lnTo>
                    <a:lnTo>
                      <a:pt x="301" y="402"/>
                    </a:lnTo>
                    <a:lnTo>
                      <a:pt x="297" y="392"/>
                    </a:lnTo>
                    <a:lnTo>
                      <a:pt x="299" y="384"/>
                    </a:lnTo>
                    <a:lnTo>
                      <a:pt x="297" y="378"/>
                    </a:lnTo>
                    <a:lnTo>
                      <a:pt x="293" y="368"/>
                    </a:lnTo>
                    <a:lnTo>
                      <a:pt x="291" y="364"/>
                    </a:lnTo>
                    <a:lnTo>
                      <a:pt x="283" y="364"/>
                    </a:lnTo>
                    <a:lnTo>
                      <a:pt x="277" y="364"/>
                    </a:lnTo>
                    <a:lnTo>
                      <a:pt x="273" y="360"/>
                    </a:lnTo>
                    <a:lnTo>
                      <a:pt x="273" y="358"/>
                    </a:lnTo>
                    <a:lnTo>
                      <a:pt x="275" y="354"/>
                    </a:lnTo>
                    <a:lnTo>
                      <a:pt x="277" y="350"/>
                    </a:lnTo>
                    <a:lnTo>
                      <a:pt x="283" y="346"/>
                    </a:lnTo>
                    <a:lnTo>
                      <a:pt x="281" y="338"/>
                    </a:lnTo>
                    <a:lnTo>
                      <a:pt x="277" y="332"/>
                    </a:lnTo>
                    <a:lnTo>
                      <a:pt x="271" y="330"/>
                    </a:lnTo>
                    <a:lnTo>
                      <a:pt x="258" y="332"/>
                    </a:lnTo>
                    <a:lnTo>
                      <a:pt x="252" y="326"/>
                    </a:lnTo>
                    <a:lnTo>
                      <a:pt x="230" y="324"/>
                    </a:lnTo>
                    <a:lnTo>
                      <a:pt x="226" y="316"/>
                    </a:lnTo>
                    <a:lnTo>
                      <a:pt x="222" y="316"/>
                    </a:lnTo>
                    <a:lnTo>
                      <a:pt x="214" y="316"/>
                    </a:lnTo>
                    <a:lnTo>
                      <a:pt x="202" y="316"/>
                    </a:lnTo>
                    <a:lnTo>
                      <a:pt x="198" y="304"/>
                    </a:lnTo>
                    <a:lnTo>
                      <a:pt x="192" y="304"/>
                    </a:lnTo>
                    <a:lnTo>
                      <a:pt x="186" y="304"/>
                    </a:lnTo>
                    <a:lnTo>
                      <a:pt x="176" y="308"/>
                    </a:lnTo>
                    <a:lnTo>
                      <a:pt x="162" y="308"/>
                    </a:lnTo>
                    <a:lnTo>
                      <a:pt x="152" y="308"/>
                    </a:lnTo>
                    <a:lnTo>
                      <a:pt x="146" y="304"/>
                    </a:lnTo>
                    <a:lnTo>
                      <a:pt x="146" y="300"/>
                    </a:lnTo>
                    <a:lnTo>
                      <a:pt x="136" y="290"/>
                    </a:lnTo>
                    <a:lnTo>
                      <a:pt x="124" y="284"/>
                    </a:lnTo>
                    <a:lnTo>
                      <a:pt x="118" y="282"/>
                    </a:lnTo>
                    <a:lnTo>
                      <a:pt x="112" y="282"/>
                    </a:lnTo>
                    <a:lnTo>
                      <a:pt x="106" y="284"/>
                    </a:lnTo>
                    <a:lnTo>
                      <a:pt x="102" y="292"/>
                    </a:lnTo>
                    <a:lnTo>
                      <a:pt x="96" y="296"/>
                    </a:lnTo>
                    <a:lnTo>
                      <a:pt x="90" y="292"/>
                    </a:lnTo>
                    <a:lnTo>
                      <a:pt x="90" y="288"/>
                    </a:lnTo>
                    <a:lnTo>
                      <a:pt x="96" y="276"/>
                    </a:lnTo>
                    <a:lnTo>
                      <a:pt x="98" y="272"/>
                    </a:lnTo>
                    <a:lnTo>
                      <a:pt x="94" y="268"/>
                    </a:lnTo>
                    <a:lnTo>
                      <a:pt x="76" y="246"/>
                    </a:lnTo>
                    <a:lnTo>
                      <a:pt x="72" y="244"/>
                    </a:lnTo>
                    <a:lnTo>
                      <a:pt x="64" y="240"/>
                    </a:lnTo>
                    <a:lnTo>
                      <a:pt x="48" y="248"/>
                    </a:lnTo>
                    <a:lnTo>
                      <a:pt x="28" y="254"/>
                    </a:lnTo>
                    <a:lnTo>
                      <a:pt x="18" y="262"/>
                    </a:lnTo>
                    <a:lnTo>
                      <a:pt x="16" y="266"/>
                    </a:lnTo>
                    <a:lnTo>
                      <a:pt x="10" y="272"/>
                    </a:lnTo>
                    <a:lnTo>
                      <a:pt x="6" y="272"/>
                    </a:lnTo>
                    <a:lnTo>
                      <a:pt x="2" y="272"/>
                    </a:lnTo>
                    <a:lnTo>
                      <a:pt x="0" y="262"/>
                    </a:lnTo>
                    <a:lnTo>
                      <a:pt x="2" y="254"/>
                    </a:lnTo>
                    <a:lnTo>
                      <a:pt x="8" y="236"/>
                    </a:lnTo>
                    <a:lnTo>
                      <a:pt x="14" y="230"/>
                    </a:lnTo>
                    <a:lnTo>
                      <a:pt x="14" y="228"/>
                    </a:lnTo>
                    <a:lnTo>
                      <a:pt x="18" y="228"/>
                    </a:lnTo>
                    <a:lnTo>
                      <a:pt x="22" y="224"/>
                    </a:lnTo>
                    <a:lnTo>
                      <a:pt x="26" y="216"/>
                    </a:lnTo>
                    <a:lnTo>
                      <a:pt x="24" y="204"/>
                    </a:lnTo>
                    <a:lnTo>
                      <a:pt x="14" y="194"/>
                    </a:lnTo>
                    <a:lnTo>
                      <a:pt x="0" y="190"/>
                    </a:lnTo>
                    <a:lnTo>
                      <a:pt x="182" y="0"/>
                    </a:lnTo>
                    <a:lnTo>
                      <a:pt x="361" y="9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3" name="Freeform 46"/>
              <p:cNvSpPr>
                <a:spLocks/>
              </p:cNvSpPr>
              <p:nvPr/>
            </p:nvSpPr>
            <p:spPr bwMode="auto">
              <a:xfrm>
                <a:off x="3493" y="560"/>
                <a:ext cx="508" cy="602"/>
              </a:xfrm>
              <a:custGeom>
                <a:avLst/>
                <a:gdLst>
                  <a:gd name="T0" fmla="*/ 504 w 508"/>
                  <a:gd name="T1" fmla="*/ 246 h 602"/>
                  <a:gd name="T2" fmla="*/ 396 w 508"/>
                  <a:gd name="T3" fmla="*/ 528 h 602"/>
                  <a:gd name="T4" fmla="*/ 378 w 508"/>
                  <a:gd name="T5" fmla="*/ 546 h 602"/>
                  <a:gd name="T6" fmla="*/ 362 w 508"/>
                  <a:gd name="T7" fmla="*/ 524 h 602"/>
                  <a:gd name="T8" fmla="*/ 346 w 508"/>
                  <a:gd name="T9" fmla="*/ 510 h 602"/>
                  <a:gd name="T10" fmla="*/ 334 w 508"/>
                  <a:gd name="T11" fmla="*/ 516 h 602"/>
                  <a:gd name="T12" fmla="*/ 320 w 508"/>
                  <a:gd name="T13" fmla="*/ 524 h 602"/>
                  <a:gd name="T14" fmla="*/ 294 w 508"/>
                  <a:gd name="T15" fmla="*/ 532 h 602"/>
                  <a:gd name="T16" fmla="*/ 276 w 508"/>
                  <a:gd name="T17" fmla="*/ 538 h 602"/>
                  <a:gd name="T18" fmla="*/ 248 w 508"/>
                  <a:gd name="T19" fmla="*/ 564 h 602"/>
                  <a:gd name="T20" fmla="*/ 248 w 508"/>
                  <a:gd name="T21" fmla="*/ 588 h 602"/>
                  <a:gd name="T22" fmla="*/ 238 w 508"/>
                  <a:gd name="T23" fmla="*/ 602 h 602"/>
                  <a:gd name="T24" fmla="*/ 228 w 508"/>
                  <a:gd name="T25" fmla="*/ 596 h 602"/>
                  <a:gd name="T26" fmla="*/ 228 w 508"/>
                  <a:gd name="T27" fmla="*/ 576 h 602"/>
                  <a:gd name="T28" fmla="*/ 200 w 508"/>
                  <a:gd name="T29" fmla="*/ 588 h 602"/>
                  <a:gd name="T30" fmla="*/ 190 w 508"/>
                  <a:gd name="T31" fmla="*/ 578 h 602"/>
                  <a:gd name="T32" fmla="*/ 178 w 508"/>
                  <a:gd name="T33" fmla="*/ 564 h 602"/>
                  <a:gd name="T34" fmla="*/ 172 w 508"/>
                  <a:gd name="T35" fmla="*/ 552 h 602"/>
                  <a:gd name="T36" fmla="*/ 180 w 508"/>
                  <a:gd name="T37" fmla="*/ 532 h 602"/>
                  <a:gd name="T38" fmla="*/ 188 w 508"/>
                  <a:gd name="T39" fmla="*/ 508 h 602"/>
                  <a:gd name="T40" fmla="*/ 198 w 508"/>
                  <a:gd name="T41" fmla="*/ 502 h 602"/>
                  <a:gd name="T42" fmla="*/ 202 w 508"/>
                  <a:gd name="T43" fmla="*/ 496 h 602"/>
                  <a:gd name="T44" fmla="*/ 202 w 508"/>
                  <a:gd name="T45" fmla="*/ 494 h 602"/>
                  <a:gd name="T46" fmla="*/ 202 w 508"/>
                  <a:gd name="T47" fmla="*/ 486 h 602"/>
                  <a:gd name="T48" fmla="*/ 200 w 508"/>
                  <a:gd name="T49" fmla="*/ 462 h 602"/>
                  <a:gd name="T50" fmla="*/ 200 w 508"/>
                  <a:gd name="T51" fmla="*/ 450 h 602"/>
                  <a:gd name="T52" fmla="*/ 206 w 508"/>
                  <a:gd name="T53" fmla="*/ 444 h 602"/>
                  <a:gd name="T54" fmla="*/ 208 w 508"/>
                  <a:gd name="T55" fmla="*/ 444 h 602"/>
                  <a:gd name="T56" fmla="*/ 218 w 508"/>
                  <a:gd name="T57" fmla="*/ 448 h 602"/>
                  <a:gd name="T58" fmla="*/ 206 w 508"/>
                  <a:gd name="T59" fmla="*/ 414 h 602"/>
                  <a:gd name="T60" fmla="*/ 200 w 508"/>
                  <a:gd name="T61" fmla="*/ 406 h 602"/>
                  <a:gd name="T62" fmla="*/ 198 w 508"/>
                  <a:gd name="T63" fmla="*/ 404 h 602"/>
                  <a:gd name="T64" fmla="*/ 196 w 508"/>
                  <a:gd name="T65" fmla="*/ 404 h 602"/>
                  <a:gd name="T66" fmla="*/ 192 w 508"/>
                  <a:gd name="T67" fmla="*/ 402 h 602"/>
                  <a:gd name="T68" fmla="*/ 190 w 508"/>
                  <a:gd name="T69" fmla="*/ 398 h 602"/>
                  <a:gd name="T70" fmla="*/ 188 w 508"/>
                  <a:gd name="T71" fmla="*/ 382 h 602"/>
                  <a:gd name="T72" fmla="*/ 188 w 508"/>
                  <a:gd name="T73" fmla="*/ 358 h 602"/>
                  <a:gd name="T74" fmla="*/ 188 w 508"/>
                  <a:gd name="T75" fmla="*/ 344 h 602"/>
                  <a:gd name="T76" fmla="*/ 186 w 508"/>
                  <a:gd name="T77" fmla="*/ 340 h 602"/>
                  <a:gd name="T78" fmla="*/ 176 w 508"/>
                  <a:gd name="T79" fmla="*/ 338 h 602"/>
                  <a:gd name="T80" fmla="*/ 174 w 508"/>
                  <a:gd name="T81" fmla="*/ 332 h 602"/>
                  <a:gd name="T82" fmla="*/ 176 w 508"/>
                  <a:gd name="T83" fmla="*/ 328 h 602"/>
                  <a:gd name="T84" fmla="*/ 178 w 508"/>
                  <a:gd name="T85" fmla="*/ 324 h 602"/>
                  <a:gd name="T86" fmla="*/ 174 w 508"/>
                  <a:gd name="T87" fmla="*/ 316 h 602"/>
                  <a:gd name="T88" fmla="*/ 170 w 508"/>
                  <a:gd name="T89" fmla="*/ 310 h 602"/>
                  <a:gd name="T90" fmla="*/ 164 w 508"/>
                  <a:gd name="T91" fmla="*/ 308 h 602"/>
                  <a:gd name="T92" fmla="*/ 168 w 508"/>
                  <a:gd name="T93" fmla="*/ 300 h 602"/>
                  <a:gd name="T94" fmla="*/ 176 w 508"/>
                  <a:gd name="T95" fmla="*/ 284 h 602"/>
                  <a:gd name="T96" fmla="*/ 178 w 508"/>
                  <a:gd name="T97" fmla="*/ 274 h 602"/>
                  <a:gd name="T98" fmla="*/ 166 w 508"/>
                  <a:gd name="T99" fmla="*/ 266 h 602"/>
                  <a:gd name="T100" fmla="*/ 140 w 508"/>
                  <a:gd name="T101" fmla="*/ 250 h 602"/>
                  <a:gd name="T102" fmla="*/ 64 w 508"/>
                  <a:gd name="T103" fmla="*/ 250 h 602"/>
                  <a:gd name="T104" fmla="*/ 30 w 508"/>
                  <a:gd name="T105" fmla="*/ 230 h 602"/>
                  <a:gd name="T106" fmla="*/ 10 w 508"/>
                  <a:gd name="T107" fmla="*/ 196 h 602"/>
                  <a:gd name="T108" fmla="*/ 0 w 508"/>
                  <a:gd name="T109" fmla="*/ 186 h 602"/>
                  <a:gd name="T110" fmla="*/ 24 w 508"/>
                  <a:gd name="T111" fmla="*/ 128 h 602"/>
                  <a:gd name="T112" fmla="*/ 30 w 508"/>
                  <a:gd name="T113" fmla="*/ 114 h 602"/>
                  <a:gd name="T114" fmla="*/ 42 w 508"/>
                  <a:gd name="T115" fmla="*/ 88 h 602"/>
                  <a:gd name="T116" fmla="*/ 80 w 508"/>
                  <a:gd name="T117" fmla="*/ 0 h 602"/>
                  <a:gd name="T118" fmla="*/ 508 w 508"/>
                  <a:gd name="T119" fmla="*/ 222 h 602"/>
                  <a:gd name="T120" fmla="*/ 508 w 508"/>
                  <a:gd name="T121" fmla="*/ 222 h 60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08" h="602">
                    <a:moveTo>
                      <a:pt x="508" y="222"/>
                    </a:moveTo>
                    <a:lnTo>
                      <a:pt x="504" y="246"/>
                    </a:lnTo>
                    <a:lnTo>
                      <a:pt x="472" y="364"/>
                    </a:lnTo>
                    <a:lnTo>
                      <a:pt x="396" y="528"/>
                    </a:lnTo>
                    <a:lnTo>
                      <a:pt x="384" y="548"/>
                    </a:lnTo>
                    <a:lnTo>
                      <a:pt x="378" y="546"/>
                    </a:lnTo>
                    <a:lnTo>
                      <a:pt x="380" y="540"/>
                    </a:lnTo>
                    <a:lnTo>
                      <a:pt x="362" y="524"/>
                    </a:lnTo>
                    <a:lnTo>
                      <a:pt x="354" y="520"/>
                    </a:lnTo>
                    <a:lnTo>
                      <a:pt x="346" y="510"/>
                    </a:lnTo>
                    <a:lnTo>
                      <a:pt x="342" y="508"/>
                    </a:lnTo>
                    <a:lnTo>
                      <a:pt x="334" y="516"/>
                    </a:lnTo>
                    <a:lnTo>
                      <a:pt x="326" y="518"/>
                    </a:lnTo>
                    <a:lnTo>
                      <a:pt x="320" y="524"/>
                    </a:lnTo>
                    <a:lnTo>
                      <a:pt x="308" y="530"/>
                    </a:lnTo>
                    <a:lnTo>
                      <a:pt x="294" y="532"/>
                    </a:lnTo>
                    <a:lnTo>
                      <a:pt x="292" y="532"/>
                    </a:lnTo>
                    <a:lnTo>
                      <a:pt x="276" y="538"/>
                    </a:lnTo>
                    <a:lnTo>
                      <a:pt x="262" y="550"/>
                    </a:lnTo>
                    <a:lnTo>
                      <a:pt x="248" y="564"/>
                    </a:lnTo>
                    <a:lnTo>
                      <a:pt x="244" y="578"/>
                    </a:lnTo>
                    <a:lnTo>
                      <a:pt x="248" y="588"/>
                    </a:lnTo>
                    <a:lnTo>
                      <a:pt x="246" y="598"/>
                    </a:lnTo>
                    <a:lnTo>
                      <a:pt x="238" y="602"/>
                    </a:lnTo>
                    <a:lnTo>
                      <a:pt x="232" y="600"/>
                    </a:lnTo>
                    <a:lnTo>
                      <a:pt x="228" y="596"/>
                    </a:lnTo>
                    <a:lnTo>
                      <a:pt x="230" y="580"/>
                    </a:lnTo>
                    <a:lnTo>
                      <a:pt x="228" y="576"/>
                    </a:lnTo>
                    <a:lnTo>
                      <a:pt x="214" y="578"/>
                    </a:lnTo>
                    <a:lnTo>
                      <a:pt x="200" y="588"/>
                    </a:lnTo>
                    <a:lnTo>
                      <a:pt x="194" y="586"/>
                    </a:lnTo>
                    <a:lnTo>
                      <a:pt x="190" y="578"/>
                    </a:lnTo>
                    <a:lnTo>
                      <a:pt x="184" y="572"/>
                    </a:lnTo>
                    <a:lnTo>
                      <a:pt x="178" y="564"/>
                    </a:lnTo>
                    <a:lnTo>
                      <a:pt x="168" y="562"/>
                    </a:lnTo>
                    <a:lnTo>
                      <a:pt x="172" y="552"/>
                    </a:lnTo>
                    <a:lnTo>
                      <a:pt x="180" y="540"/>
                    </a:lnTo>
                    <a:lnTo>
                      <a:pt x="180" y="532"/>
                    </a:lnTo>
                    <a:lnTo>
                      <a:pt x="180" y="524"/>
                    </a:lnTo>
                    <a:lnTo>
                      <a:pt x="188" y="508"/>
                    </a:lnTo>
                    <a:lnTo>
                      <a:pt x="196" y="504"/>
                    </a:lnTo>
                    <a:lnTo>
                      <a:pt x="198" y="502"/>
                    </a:lnTo>
                    <a:lnTo>
                      <a:pt x="200" y="502"/>
                    </a:lnTo>
                    <a:lnTo>
                      <a:pt x="202" y="496"/>
                    </a:lnTo>
                    <a:lnTo>
                      <a:pt x="202" y="494"/>
                    </a:lnTo>
                    <a:lnTo>
                      <a:pt x="202" y="490"/>
                    </a:lnTo>
                    <a:lnTo>
                      <a:pt x="202" y="486"/>
                    </a:lnTo>
                    <a:lnTo>
                      <a:pt x="198" y="476"/>
                    </a:lnTo>
                    <a:lnTo>
                      <a:pt x="200" y="462"/>
                    </a:lnTo>
                    <a:lnTo>
                      <a:pt x="200" y="456"/>
                    </a:lnTo>
                    <a:lnTo>
                      <a:pt x="200" y="450"/>
                    </a:lnTo>
                    <a:lnTo>
                      <a:pt x="200" y="444"/>
                    </a:lnTo>
                    <a:lnTo>
                      <a:pt x="206" y="444"/>
                    </a:lnTo>
                    <a:lnTo>
                      <a:pt x="206" y="442"/>
                    </a:lnTo>
                    <a:lnTo>
                      <a:pt x="208" y="444"/>
                    </a:lnTo>
                    <a:lnTo>
                      <a:pt x="214" y="454"/>
                    </a:lnTo>
                    <a:lnTo>
                      <a:pt x="218" y="448"/>
                    </a:lnTo>
                    <a:lnTo>
                      <a:pt x="212" y="422"/>
                    </a:lnTo>
                    <a:lnTo>
                      <a:pt x="206" y="414"/>
                    </a:lnTo>
                    <a:lnTo>
                      <a:pt x="204" y="412"/>
                    </a:lnTo>
                    <a:lnTo>
                      <a:pt x="200" y="406"/>
                    </a:lnTo>
                    <a:lnTo>
                      <a:pt x="198" y="406"/>
                    </a:lnTo>
                    <a:lnTo>
                      <a:pt x="198" y="404"/>
                    </a:lnTo>
                    <a:lnTo>
                      <a:pt x="196" y="404"/>
                    </a:lnTo>
                    <a:lnTo>
                      <a:pt x="194" y="402"/>
                    </a:lnTo>
                    <a:lnTo>
                      <a:pt x="192" y="402"/>
                    </a:lnTo>
                    <a:lnTo>
                      <a:pt x="192" y="400"/>
                    </a:lnTo>
                    <a:lnTo>
                      <a:pt x="190" y="398"/>
                    </a:lnTo>
                    <a:lnTo>
                      <a:pt x="188" y="382"/>
                    </a:lnTo>
                    <a:lnTo>
                      <a:pt x="186" y="380"/>
                    </a:lnTo>
                    <a:lnTo>
                      <a:pt x="188" y="358"/>
                    </a:lnTo>
                    <a:lnTo>
                      <a:pt x="188" y="348"/>
                    </a:lnTo>
                    <a:lnTo>
                      <a:pt x="188" y="344"/>
                    </a:lnTo>
                    <a:lnTo>
                      <a:pt x="188" y="342"/>
                    </a:lnTo>
                    <a:lnTo>
                      <a:pt x="186" y="340"/>
                    </a:lnTo>
                    <a:lnTo>
                      <a:pt x="182" y="340"/>
                    </a:lnTo>
                    <a:lnTo>
                      <a:pt x="176" y="338"/>
                    </a:lnTo>
                    <a:lnTo>
                      <a:pt x="174" y="334"/>
                    </a:lnTo>
                    <a:lnTo>
                      <a:pt x="174" y="332"/>
                    </a:lnTo>
                    <a:lnTo>
                      <a:pt x="176" y="330"/>
                    </a:lnTo>
                    <a:lnTo>
                      <a:pt x="176" y="328"/>
                    </a:lnTo>
                    <a:lnTo>
                      <a:pt x="178" y="326"/>
                    </a:lnTo>
                    <a:lnTo>
                      <a:pt x="178" y="324"/>
                    </a:lnTo>
                    <a:lnTo>
                      <a:pt x="178" y="322"/>
                    </a:lnTo>
                    <a:lnTo>
                      <a:pt x="174" y="316"/>
                    </a:lnTo>
                    <a:lnTo>
                      <a:pt x="172" y="312"/>
                    </a:lnTo>
                    <a:lnTo>
                      <a:pt x="170" y="310"/>
                    </a:lnTo>
                    <a:lnTo>
                      <a:pt x="166" y="310"/>
                    </a:lnTo>
                    <a:lnTo>
                      <a:pt x="164" y="308"/>
                    </a:lnTo>
                    <a:lnTo>
                      <a:pt x="164" y="304"/>
                    </a:lnTo>
                    <a:lnTo>
                      <a:pt x="168" y="300"/>
                    </a:lnTo>
                    <a:lnTo>
                      <a:pt x="172" y="290"/>
                    </a:lnTo>
                    <a:lnTo>
                      <a:pt x="176" y="284"/>
                    </a:lnTo>
                    <a:lnTo>
                      <a:pt x="176" y="278"/>
                    </a:lnTo>
                    <a:lnTo>
                      <a:pt x="178" y="274"/>
                    </a:lnTo>
                    <a:lnTo>
                      <a:pt x="172" y="268"/>
                    </a:lnTo>
                    <a:lnTo>
                      <a:pt x="166" y="266"/>
                    </a:lnTo>
                    <a:lnTo>
                      <a:pt x="144" y="250"/>
                    </a:lnTo>
                    <a:lnTo>
                      <a:pt x="140" y="250"/>
                    </a:lnTo>
                    <a:lnTo>
                      <a:pt x="132" y="258"/>
                    </a:lnTo>
                    <a:lnTo>
                      <a:pt x="64" y="250"/>
                    </a:lnTo>
                    <a:lnTo>
                      <a:pt x="48" y="244"/>
                    </a:lnTo>
                    <a:lnTo>
                      <a:pt x="30" y="230"/>
                    </a:lnTo>
                    <a:lnTo>
                      <a:pt x="20" y="214"/>
                    </a:lnTo>
                    <a:lnTo>
                      <a:pt x="10" y="196"/>
                    </a:lnTo>
                    <a:lnTo>
                      <a:pt x="2" y="188"/>
                    </a:lnTo>
                    <a:lnTo>
                      <a:pt x="0" y="186"/>
                    </a:lnTo>
                    <a:lnTo>
                      <a:pt x="22" y="130"/>
                    </a:lnTo>
                    <a:lnTo>
                      <a:pt x="24" y="128"/>
                    </a:lnTo>
                    <a:lnTo>
                      <a:pt x="28" y="118"/>
                    </a:lnTo>
                    <a:lnTo>
                      <a:pt x="30" y="114"/>
                    </a:lnTo>
                    <a:lnTo>
                      <a:pt x="36" y="100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80" y="0"/>
                    </a:lnTo>
                    <a:lnTo>
                      <a:pt x="498" y="220"/>
                    </a:lnTo>
                    <a:lnTo>
                      <a:pt x="508" y="22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47"/>
              <p:cNvSpPr>
                <a:spLocks/>
              </p:cNvSpPr>
              <p:nvPr/>
            </p:nvSpPr>
            <p:spPr bwMode="auto">
              <a:xfrm>
                <a:off x="2246" y="625"/>
                <a:ext cx="582" cy="809"/>
              </a:xfrm>
              <a:custGeom>
                <a:avLst/>
                <a:gdLst>
                  <a:gd name="T0" fmla="*/ 579 w 583"/>
                  <a:gd name="T1" fmla="*/ 302 h 810"/>
                  <a:gd name="T2" fmla="*/ 531 w 583"/>
                  <a:gd name="T3" fmla="*/ 350 h 810"/>
                  <a:gd name="T4" fmla="*/ 527 w 583"/>
                  <a:gd name="T5" fmla="*/ 382 h 810"/>
                  <a:gd name="T6" fmla="*/ 515 w 583"/>
                  <a:gd name="T7" fmla="*/ 406 h 810"/>
                  <a:gd name="T8" fmla="*/ 485 w 583"/>
                  <a:gd name="T9" fmla="*/ 450 h 810"/>
                  <a:gd name="T10" fmla="*/ 455 w 583"/>
                  <a:gd name="T11" fmla="*/ 472 h 810"/>
                  <a:gd name="T12" fmla="*/ 403 w 583"/>
                  <a:gd name="T13" fmla="*/ 514 h 810"/>
                  <a:gd name="T14" fmla="*/ 329 w 583"/>
                  <a:gd name="T15" fmla="*/ 594 h 810"/>
                  <a:gd name="T16" fmla="*/ 299 w 583"/>
                  <a:gd name="T17" fmla="*/ 622 h 810"/>
                  <a:gd name="T18" fmla="*/ 263 w 583"/>
                  <a:gd name="T19" fmla="*/ 642 h 810"/>
                  <a:gd name="T20" fmla="*/ 231 w 583"/>
                  <a:gd name="T21" fmla="*/ 654 h 810"/>
                  <a:gd name="T22" fmla="*/ 207 w 583"/>
                  <a:gd name="T23" fmla="*/ 666 h 810"/>
                  <a:gd name="T24" fmla="*/ 139 w 583"/>
                  <a:gd name="T25" fmla="*/ 716 h 810"/>
                  <a:gd name="T26" fmla="*/ 73 w 583"/>
                  <a:gd name="T27" fmla="*/ 756 h 810"/>
                  <a:gd name="T28" fmla="*/ 18 w 583"/>
                  <a:gd name="T29" fmla="*/ 810 h 810"/>
                  <a:gd name="T30" fmla="*/ 6 w 583"/>
                  <a:gd name="T31" fmla="*/ 776 h 810"/>
                  <a:gd name="T32" fmla="*/ 12 w 583"/>
                  <a:gd name="T33" fmla="*/ 764 h 810"/>
                  <a:gd name="T34" fmla="*/ 18 w 583"/>
                  <a:gd name="T35" fmla="*/ 736 h 810"/>
                  <a:gd name="T36" fmla="*/ 6 w 583"/>
                  <a:gd name="T37" fmla="*/ 720 h 810"/>
                  <a:gd name="T38" fmla="*/ 32 w 583"/>
                  <a:gd name="T39" fmla="*/ 682 h 810"/>
                  <a:gd name="T40" fmla="*/ 12 w 583"/>
                  <a:gd name="T41" fmla="*/ 662 h 810"/>
                  <a:gd name="T42" fmla="*/ 4 w 583"/>
                  <a:gd name="T43" fmla="*/ 630 h 810"/>
                  <a:gd name="T44" fmla="*/ 20 w 583"/>
                  <a:gd name="T45" fmla="*/ 600 h 810"/>
                  <a:gd name="T46" fmla="*/ 28 w 583"/>
                  <a:gd name="T47" fmla="*/ 582 h 810"/>
                  <a:gd name="T48" fmla="*/ 8 w 583"/>
                  <a:gd name="T49" fmla="*/ 552 h 810"/>
                  <a:gd name="T50" fmla="*/ 28 w 583"/>
                  <a:gd name="T51" fmla="*/ 538 h 810"/>
                  <a:gd name="T52" fmla="*/ 40 w 583"/>
                  <a:gd name="T53" fmla="*/ 518 h 810"/>
                  <a:gd name="T54" fmla="*/ 54 w 583"/>
                  <a:gd name="T55" fmla="*/ 506 h 810"/>
                  <a:gd name="T56" fmla="*/ 95 w 583"/>
                  <a:gd name="T57" fmla="*/ 512 h 810"/>
                  <a:gd name="T58" fmla="*/ 113 w 583"/>
                  <a:gd name="T59" fmla="*/ 490 h 810"/>
                  <a:gd name="T60" fmla="*/ 135 w 583"/>
                  <a:gd name="T61" fmla="*/ 472 h 810"/>
                  <a:gd name="T62" fmla="*/ 149 w 583"/>
                  <a:gd name="T63" fmla="*/ 450 h 810"/>
                  <a:gd name="T64" fmla="*/ 159 w 583"/>
                  <a:gd name="T65" fmla="*/ 430 h 810"/>
                  <a:gd name="T66" fmla="*/ 145 w 583"/>
                  <a:gd name="T67" fmla="*/ 406 h 810"/>
                  <a:gd name="T68" fmla="*/ 155 w 583"/>
                  <a:gd name="T69" fmla="*/ 394 h 810"/>
                  <a:gd name="T70" fmla="*/ 173 w 583"/>
                  <a:gd name="T71" fmla="*/ 394 h 810"/>
                  <a:gd name="T72" fmla="*/ 187 w 583"/>
                  <a:gd name="T73" fmla="*/ 390 h 810"/>
                  <a:gd name="T74" fmla="*/ 201 w 583"/>
                  <a:gd name="T75" fmla="*/ 368 h 810"/>
                  <a:gd name="T76" fmla="*/ 173 w 583"/>
                  <a:gd name="T77" fmla="*/ 322 h 810"/>
                  <a:gd name="T78" fmla="*/ 161 w 583"/>
                  <a:gd name="T79" fmla="*/ 284 h 810"/>
                  <a:gd name="T80" fmla="*/ 125 w 583"/>
                  <a:gd name="T81" fmla="*/ 240 h 810"/>
                  <a:gd name="T82" fmla="*/ 113 w 583"/>
                  <a:gd name="T83" fmla="*/ 214 h 810"/>
                  <a:gd name="T84" fmla="*/ 97 w 583"/>
                  <a:gd name="T85" fmla="*/ 200 h 810"/>
                  <a:gd name="T86" fmla="*/ 93 w 583"/>
                  <a:gd name="T87" fmla="*/ 180 h 810"/>
                  <a:gd name="T88" fmla="*/ 129 w 583"/>
                  <a:gd name="T89" fmla="*/ 142 h 810"/>
                  <a:gd name="T90" fmla="*/ 203 w 583"/>
                  <a:gd name="T91" fmla="*/ 108 h 810"/>
                  <a:gd name="T92" fmla="*/ 235 w 583"/>
                  <a:gd name="T93" fmla="*/ 86 h 810"/>
                  <a:gd name="T94" fmla="*/ 241 w 583"/>
                  <a:gd name="T95" fmla="*/ 70 h 810"/>
                  <a:gd name="T96" fmla="*/ 257 w 583"/>
                  <a:gd name="T97" fmla="*/ 44 h 810"/>
                  <a:gd name="T98" fmla="*/ 273 w 583"/>
                  <a:gd name="T99" fmla="*/ 32 h 810"/>
                  <a:gd name="T100" fmla="*/ 317 w 583"/>
                  <a:gd name="T101" fmla="*/ 4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83" h="810">
                    <a:moveTo>
                      <a:pt x="319" y="0"/>
                    </a:moveTo>
                    <a:lnTo>
                      <a:pt x="443" y="140"/>
                    </a:lnTo>
                    <a:lnTo>
                      <a:pt x="445" y="142"/>
                    </a:lnTo>
                    <a:lnTo>
                      <a:pt x="583" y="294"/>
                    </a:lnTo>
                    <a:lnTo>
                      <a:pt x="579" y="302"/>
                    </a:lnTo>
                    <a:lnTo>
                      <a:pt x="559" y="316"/>
                    </a:lnTo>
                    <a:lnTo>
                      <a:pt x="555" y="328"/>
                    </a:lnTo>
                    <a:lnTo>
                      <a:pt x="541" y="332"/>
                    </a:lnTo>
                    <a:lnTo>
                      <a:pt x="533" y="338"/>
                    </a:lnTo>
                    <a:lnTo>
                      <a:pt x="531" y="350"/>
                    </a:lnTo>
                    <a:lnTo>
                      <a:pt x="533" y="358"/>
                    </a:lnTo>
                    <a:lnTo>
                      <a:pt x="535" y="364"/>
                    </a:lnTo>
                    <a:lnTo>
                      <a:pt x="535" y="374"/>
                    </a:lnTo>
                    <a:lnTo>
                      <a:pt x="529" y="376"/>
                    </a:lnTo>
                    <a:lnTo>
                      <a:pt x="527" y="382"/>
                    </a:lnTo>
                    <a:lnTo>
                      <a:pt x="529" y="390"/>
                    </a:lnTo>
                    <a:lnTo>
                      <a:pt x="517" y="394"/>
                    </a:lnTo>
                    <a:lnTo>
                      <a:pt x="513" y="396"/>
                    </a:lnTo>
                    <a:lnTo>
                      <a:pt x="513" y="400"/>
                    </a:lnTo>
                    <a:lnTo>
                      <a:pt x="515" y="406"/>
                    </a:lnTo>
                    <a:lnTo>
                      <a:pt x="517" y="416"/>
                    </a:lnTo>
                    <a:lnTo>
                      <a:pt x="511" y="420"/>
                    </a:lnTo>
                    <a:lnTo>
                      <a:pt x="505" y="422"/>
                    </a:lnTo>
                    <a:lnTo>
                      <a:pt x="493" y="444"/>
                    </a:lnTo>
                    <a:lnTo>
                      <a:pt x="485" y="450"/>
                    </a:lnTo>
                    <a:lnTo>
                      <a:pt x="483" y="458"/>
                    </a:lnTo>
                    <a:lnTo>
                      <a:pt x="477" y="464"/>
                    </a:lnTo>
                    <a:lnTo>
                      <a:pt x="469" y="470"/>
                    </a:lnTo>
                    <a:lnTo>
                      <a:pt x="455" y="472"/>
                    </a:lnTo>
                    <a:lnTo>
                      <a:pt x="455" y="472"/>
                    </a:lnTo>
                    <a:lnTo>
                      <a:pt x="451" y="482"/>
                    </a:lnTo>
                    <a:lnTo>
                      <a:pt x="413" y="498"/>
                    </a:lnTo>
                    <a:lnTo>
                      <a:pt x="409" y="502"/>
                    </a:lnTo>
                    <a:lnTo>
                      <a:pt x="405" y="506"/>
                    </a:lnTo>
                    <a:lnTo>
                      <a:pt x="403" y="514"/>
                    </a:lnTo>
                    <a:lnTo>
                      <a:pt x="399" y="522"/>
                    </a:lnTo>
                    <a:lnTo>
                      <a:pt x="391" y="526"/>
                    </a:lnTo>
                    <a:lnTo>
                      <a:pt x="387" y="532"/>
                    </a:lnTo>
                    <a:lnTo>
                      <a:pt x="355" y="560"/>
                    </a:lnTo>
                    <a:lnTo>
                      <a:pt x="329" y="594"/>
                    </a:lnTo>
                    <a:lnTo>
                      <a:pt x="319" y="610"/>
                    </a:lnTo>
                    <a:lnTo>
                      <a:pt x="315" y="616"/>
                    </a:lnTo>
                    <a:lnTo>
                      <a:pt x="307" y="616"/>
                    </a:lnTo>
                    <a:lnTo>
                      <a:pt x="299" y="618"/>
                    </a:lnTo>
                    <a:lnTo>
                      <a:pt x="299" y="622"/>
                    </a:lnTo>
                    <a:lnTo>
                      <a:pt x="295" y="624"/>
                    </a:lnTo>
                    <a:lnTo>
                      <a:pt x="291" y="626"/>
                    </a:lnTo>
                    <a:lnTo>
                      <a:pt x="279" y="632"/>
                    </a:lnTo>
                    <a:lnTo>
                      <a:pt x="267" y="642"/>
                    </a:lnTo>
                    <a:lnTo>
                      <a:pt x="263" y="642"/>
                    </a:lnTo>
                    <a:lnTo>
                      <a:pt x="255" y="644"/>
                    </a:lnTo>
                    <a:lnTo>
                      <a:pt x="247" y="644"/>
                    </a:lnTo>
                    <a:lnTo>
                      <a:pt x="239" y="648"/>
                    </a:lnTo>
                    <a:lnTo>
                      <a:pt x="235" y="652"/>
                    </a:lnTo>
                    <a:lnTo>
                      <a:pt x="231" y="654"/>
                    </a:lnTo>
                    <a:lnTo>
                      <a:pt x="227" y="658"/>
                    </a:lnTo>
                    <a:lnTo>
                      <a:pt x="221" y="660"/>
                    </a:lnTo>
                    <a:lnTo>
                      <a:pt x="215" y="662"/>
                    </a:lnTo>
                    <a:lnTo>
                      <a:pt x="211" y="664"/>
                    </a:lnTo>
                    <a:lnTo>
                      <a:pt x="207" y="666"/>
                    </a:lnTo>
                    <a:lnTo>
                      <a:pt x="203" y="670"/>
                    </a:lnTo>
                    <a:lnTo>
                      <a:pt x="195" y="672"/>
                    </a:lnTo>
                    <a:lnTo>
                      <a:pt x="185" y="684"/>
                    </a:lnTo>
                    <a:lnTo>
                      <a:pt x="175" y="690"/>
                    </a:lnTo>
                    <a:lnTo>
                      <a:pt x="139" y="716"/>
                    </a:lnTo>
                    <a:lnTo>
                      <a:pt x="127" y="728"/>
                    </a:lnTo>
                    <a:lnTo>
                      <a:pt x="101" y="736"/>
                    </a:lnTo>
                    <a:lnTo>
                      <a:pt x="93" y="742"/>
                    </a:lnTo>
                    <a:lnTo>
                      <a:pt x="77" y="750"/>
                    </a:lnTo>
                    <a:lnTo>
                      <a:pt x="73" y="756"/>
                    </a:lnTo>
                    <a:lnTo>
                      <a:pt x="60" y="764"/>
                    </a:lnTo>
                    <a:lnTo>
                      <a:pt x="56" y="768"/>
                    </a:lnTo>
                    <a:lnTo>
                      <a:pt x="52" y="782"/>
                    </a:lnTo>
                    <a:lnTo>
                      <a:pt x="50" y="782"/>
                    </a:lnTo>
                    <a:lnTo>
                      <a:pt x="18" y="810"/>
                    </a:lnTo>
                    <a:lnTo>
                      <a:pt x="18" y="806"/>
                    </a:lnTo>
                    <a:lnTo>
                      <a:pt x="14" y="792"/>
                    </a:lnTo>
                    <a:lnTo>
                      <a:pt x="12" y="784"/>
                    </a:lnTo>
                    <a:lnTo>
                      <a:pt x="8" y="780"/>
                    </a:lnTo>
                    <a:lnTo>
                      <a:pt x="6" y="776"/>
                    </a:lnTo>
                    <a:lnTo>
                      <a:pt x="6" y="772"/>
                    </a:lnTo>
                    <a:lnTo>
                      <a:pt x="6" y="768"/>
                    </a:lnTo>
                    <a:lnTo>
                      <a:pt x="6" y="766"/>
                    </a:lnTo>
                    <a:lnTo>
                      <a:pt x="8" y="764"/>
                    </a:lnTo>
                    <a:lnTo>
                      <a:pt x="12" y="764"/>
                    </a:lnTo>
                    <a:lnTo>
                      <a:pt x="16" y="762"/>
                    </a:lnTo>
                    <a:lnTo>
                      <a:pt x="18" y="760"/>
                    </a:lnTo>
                    <a:lnTo>
                      <a:pt x="20" y="756"/>
                    </a:lnTo>
                    <a:lnTo>
                      <a:pt x="20" y="744"/>
                    </a:lnTo>
                    <a:lnTo>
                      <a:pt x="18" y="736"/>
                    </a:lnTo>
                    <a:lnTo>
                      <a:pt x="16" y="730"/>
                    </a:lnTo>
                    <a:lnTo>
                      <a:pt x="14" y="726"/>
                    </a:lnTo>
                    <a:lnTo>
                      <a:pt x="12" y="724"/>
                    </a:lnTo>
                    <a:lnTo>
                      <a:pt x="10" y="722"/>
                    </a:lnTo>
                    <a:lnTo>
                      <a:pt x="6" y="720"/>
                    </a:lnTo>
                    <a:lnTo>
                      <a:pt x="6" y="718"/>
                    </a:lnTo>
                    <a:lnTo>
                      <a:pt x="6" y="714"/>
                    </a:lnTo>
                    <a:lnTo>
                      <a:pt x="6" y="710"/>
                    </a:lnTo>
                    <a:lnTo>
                      <a:pt x="10" y="702"/>
                    </a:lnTo>
                    <a:lnTo>
                      <a:pt x="32" y="682"/>
                    </a:lnTo>
                    <a:lnTo>
                      <a:pt x="34" y="676"/>
                    </a:lnTo>
                    <a:lnTo>
                      <a:pt x="34" y="672"/>
                    </a:lnTo>
                    <a:lnTo>
                      <a:pt x="34" y="668"/>
                    </a:lnTo>
                    <a:lnTo>
                      <a:pt x="30" y="664"/>
                    </a:lnTo>
                    <a:lnTo>
                      <a:pt x="12" y="662"/>
                    </a:lnTo>
                    <a:lnTo>
                      <a:pt x="6" y="660"/>
                    </a:lnTo>
                    <a:lnTo>
                      <a:pt x="4" y="658"/>
                    </a:lnTo>
                    <a:lnTo>
                      <a:pt x="2" y="654"/>
                    </a:lnTo>
                    <a:lnTo>
                      <a:pt x="0" y="646"/>
                    </a:lnTo>
                    <a:lnTo>
                      <a:pt x="4" y="630"/>
                    </a:lnTo>
                    <a:lnTo>
                      <a:pt x="6" y="620"/>
                    </a:lnTo>
                    <a:lnTo>
                      <a:pt x="12" y="612"/>
                    </a:lnTo>
                    <a:lnTo>
                      <a:pt x="14" y="606"/>
                    </a:lnTo>
                    <a:lnTo>
                      <a:pt x="18" y="602"/>
                    </a:lnTo>
                    <a:lnTo>
                      <a:pt x="20" y="600"/>
                    </a:lnTo>
                    <a:lnTo>
                      <a:pt x="22" y="596"/>
                    </a:lnTo>
                    <a:lnTo>
                      <a:pt x="24" y="592"/>
                    </a:lnTo>
                    <a:lnTo>
                      <a:pt x="24" y="588"/>
                    </a:lnTo>
                    <a:lnTo>
                      <a:pt x="28" y="586"/>
                    </a:lnTo>
                    <a:lnTo>
                      <a:pt x="28" y="582"/>
                    </a:lnTo>
                    <a:lnTo>
                      <a:pt x="26" y="578"/>
                    </a:lnTo>
                    <a:lnTo>
                      <a:pt x="22" y="570"/>
                    </a:lnTo>
                    <a:lnTo>
                      <a:pt x="12" y="560"/>
                    </a:lnTo>
                    <a:lnTo>
                      <a:pt x="10" y="558"/>
                    </a:lnTo>
                    <a:lnTo>
                      <a:pt x="8" y="552"/>
                    </a:lnTo>
                    <a:lnTo>
                      <a:pt x="8" y="550"/>
                    </a:lnTo>
                    <a:lnTo>
                      <a:pt x="10" y="548"/>
                    </a:lnTo>
                    <a:lnTo>
                      <a:pt x="16" y="544"/>
                    </a:lnTo>
                    <a:lnTo>
                      <a:pt x="22" y="540"/>
                    </a:lnTo>
                    <a:lnTo>
                      <a:pt x="28" y="538"/>
                    </a:lnTo>
                    <a:lnTo>
                      <a:pt x="32" y="534"/>
                    </a:lnTo>
                    <a:lnTo>
                      <a:pt x="36" y="530"/>
                    </a:lnTo>
                    <a:lnTo>
                      <a:pt x="38" y="526"/>
                    </a:lnTo>
                    <a:lnTo>
                      <a:pt x="40" y="522"/>
                    </a:lnTo>
                    <a:lnTo>
                      <a:pt x="40" y="518"/>
                    </a:lnTo>
                    <a:lnTo>
                      <a:pt x="40" y="516"/>
                    </a:lnTo>
                    <a:lnTo>
                      <a:pt x="42" y="512"/>
                    </a:lnTo>
                    <a:lnTo>
                      <a:pt x="44" y="510"/>
                    </a:lnTo>
                    <a:lnTo>
                      <a:pt x="48" y="508"/>
                    </a:lnTo>
                    <a:lnTo>
                      <a:pt x="54" y="506"/>
                    </a:lnTo>
                    <a:lnTo>
                      <a:pt x="58" y="508"/>
                    </a:lnTo>
                    <a:lnTo>
                      <a:pt x="68" y="508"/>
                    </a:lnTo>
                    <a:lnTo>
                      <a:pt x="89" y="514"/>
                    </a:lnTo>
                    <a:lnTo>
                      <a:pt x="93" y="514"/>
                    </a:lnTo>
                    <a:lnTo>
                      <a:pt x="95" y="512"/>
                    </a:lnTo>
                    <a:lnTo>
                      <a:pt x="99" y="506"/>
                    </a:lnTo>
                    <a:lnTo>
                      <a:pt x="105" y="498"/>
                    </a:lnTo>
                    <a:lnTo>
                      <a:pt x="107" y="496"/>
                    </a:lnTo>
                    <a:lnTo>
                      <a:pt x="109" y="492"/>
                    </a:lnTo>
                    <a:lnTo>
                      <a:pt x="113" y="490"/>
                    </a:lnTo>
                    <a:lnTo>
                      <a:pt x="119" y="490"/>
                    </a:lnTo>
                    <a:lnTo>
                      <a:pt x="123" y="486"/>
                    </a:lnTo>
                    <a:lnTo>
                      <a:pt x="127" y="484"/>
                    </a:lnTo>
                    <a:lnTo>
                      <a:pt x="131" y="478"/>
                    </a:lnTo>
                    <a:lnTo>
                      <a:pt x="135" y="472"/>
                    </a:lnTo>
                    <a:lnTo>
                      <a:pt x="139" y="468"/>
                    </a:lnTo>
                    <a:lnTo>
                      <a:pt x="139" y="464"/>
                    </a:lnTo>
                    <a:lnTo>
                      <a:pt x="143" y="458"/>
                    </a:lnTo>
                    <a:lnTo>
                      <a:pt x="143" y="456"/>
                    </a:lnTo>
                    <a:lnTo>
                      <a:pt x="149" y="450"/>
                    </a:lnTo>
                    <a:lnTo>
                      <a:pt x="153" y="448"/>
                    </a:lnTo>
                    <a:lnTo>
                      <a:pt x="157" y="446"/>
                    </a:lnTo>
                    <a:lnTo>
                      <a:pt x="157" y="442"/>
                    </a:lnTo>
                    <a:lnTo>
                      <a:pt x="159" y="436"/>
                    </a:lnTo>
                    <a:lnTo>
                      <a:pt x="159" y="430"/>
                    </a:lnTo>
                    <a:lnTo>
                      <a:pt x="159" y="424"/>
                    </a:lnTo>
                    <a:lnTo>
                      <a:pt x="151" y="416"/>
                    </a:lnTo>
                    <a:lnTo>
                      <a:pt x="149" y="414"/>
                    </a:lnTo>
                    <a:lnTo>
                      <a:pt x="145" y="410"/>
                    </a:lnTo>
                    <a:lnTo>
                      <a:pt x="145" y="406"/>
                    </a:lnTo>
                    <a:lnTo>
                      <a:pt x="145" y="402"/>
                    </a:lnTo>
                    <a:lnTo>
                      <a:pt x="145" y="398"/>
                    </a:lnTo>
                    <a:lnTo>
                      <a:pt x="149" y="396"/>
                    </a:lnTo>
                    <a:lnTo>
                      <a:pt x="151" y="394"/>
                    </a:lnTo>
                    <a:lnTo>
                      <a:pt x="155" y="394"/>
                    </a:lnTo>
                    <a:lnTo>
                      <a:pt x="161" y="392"/>
                    </a:lnTo>
                    <a:lnTo>
                      <a:pt x="165" y="392"/>
                    </a:lnTo>
                    <a:lnTo>
                      <a:pt x="169" y="394"/>
                    </a:lnTo>
                    <a:lnTo>
                      <a:pt x="171" y="394"/>
                    </a:lnTo>
                    <a:lnTo>
                      <a:pt x="173" y="394"/>
                    </a:lnTo>
                    <a:lnTo>
                      <a:pt x="177" y="396"/>
                    </a:lnTo>
                    <a:lnTo>
                      <a:pt x="181" y="396"/>
                    </a:lnTo>
                    <a:lnTo>
                      <a:pt x="183" y="396"/>
                    </a:lnTo>
                    <a:lnTo>
                      <a:pt x="187" y="392"/>
                    </a:lnTo>
                    <a:lnTo>
                      <a:pt x="187" y="390"/>
                    </a:lnTo>
                    <a:lnTo>
                      <a:pt x="189" y="386"/>
                    </a:lnTo>
                    <a:lnTo>
                      <a:pt x="191" y="382"/>
                    </a:lnTo>
                    <a:lnTo>
                      <a:pt x="193" y="380"/>
                    </a:lnTo>
                    <a:lnTo>
                      <a:pt x="197" y="376"/>
                    </a:lnTo>
                    <a:lnTo>
                      <a:pt x="201" y="368"/>
                    </a:lnTo>
                    <a:lnTo>
                      <a:pt x="201" y="362"/>
                    </a:lnTo>
                    <a:lnTo>
                      <a:pt x="199" y="356"/>
                    </a:lnTo>
                    <a:lnTo>
                      <a:pt x="195" y="350"/>
                    </a:lnTo>
                    <a:lnTo>
                      <a:pt x="189" y="342"/>
                    </a:lnTo>
                    <a:lnTo>
                      <a:pt x="173" y="322"/>
                    </a:lnTo>
                    <a:lnTo>
                      <a:pt x="171" y="312"/>
                    </a:lnTo>
                    <a:lnTo>
                      <a:pt x="171" y="308"/>
                    </a:lnTo>
                    <a:lnTo>
                      <a:pt x="165" y="292"/>
                    </a:lnTo>
                    <a:lnTo>
                      <a:pt x="163" y="290"/>
                    </a:lnTo>
                    <a:lnTo>
                      <a:pt x="161" y="284"/>
                    </a:lnTo>
                    <a:lnTo>
                      <a:pt x="157" y="282"/>
                    </a:lnTo>
                    <a:lnTo>
                      <a:pt x="153" y="280"/>
                    </a:lnTo>
                    <a:lnTo>
                      <a:pt x="151" y="278"/>
                    </a:lnTo>
                    <a:lnTo>
                      <a:pt x="145" y="272"/>
                    </a:lnTo>
                    <a:lnTo>
                      <a:pt x="125" y="240"/>
                    </a:lnTo>
                    <a:lnTo>
                      <a:pt x="121" y="236"/>
                    </a:lnTo>
                    <a:lnTo>
                      <a:pt x="115" y="224"/>
                    </a:lnTo>
                    <a:lnTo>
                      <a:pt x="113" y="220"/>
                    </a:lnTo>
                    <a:lnTo>
                      <a:pt x="113" y="216"/>
                    </a:lnTo>
                    <a:lnTo>
                      <a:pt x="113" y="214"/>
                    </a:lnTo>
                    <a:lnTo>
                      <a:pt x="111" y="210"/>
                    </a:lnTo>
                    <a:lnTo>
                      <a:pt x="111" y="206"/>
                    </a:lnTo>
                    <a:lnTo>
                      <a:pt x="107" y="204"/>
                    </a:lnTo>
                    <a:lnTo>
                      <a:pt x="99" y="202"/>
                    </a:lnTo>
                    <a:lnTo>
                      <a:pt x="97" y="200"/>
                    </a:lnTo>
                    <a:lnTo>
                      <a:pt x="93" y="198"/>
                    </a:lnTo>
                    <a:lnTo>
                      <a:pt x="89" y="196"/>
                    </a:lnTo>
                    <a:lnTo>
                      <a:pt x="87" y="190"/>
                    </a:lnTo>
                    <a:lnTo>
                      <a:pt x="89" y="186"/>
                    </a:lnTo>
                    <a:lnTo>
                      <a:pt x="93" y="180"/>
                    </a:lnTo>
                    <a:lnTo>
                      <a:pt x="93" y="178"/>
                    </a:lnTo>
                    <a:lnTo>
                      <a:pt x="95" y="168"/>
                    </a:lnTo>
                    <a:lnTo>
                      <a:pt x="97" y="166"/>
                    </a:lnTo>
                    <a:lnTo>
                      <a:pt x="107" y="158"/>
                    </a:lnTo>
                    <a:lnTo>
                      <a:pt x="129" y="142"/>
                    </a:lnTo>
                    <a:lnTo>
                      <a:pt x="147" y="136"/>
                    </a:lnTo>
                    <a:lnTo>
                      <a:pt x="165" y="126"/>
                    </a:lnTo>
                    <a:lnTo>
                      <a:pt x="173" y="124"/>
                    </a:lnTo>
                    <a:lnTo>
                      <a:pt x="193" y="116"/>
                    </a:lnTo>
                    <a:lnTo>
                      <a:pt x="203" y="108"/>
                    </a:lnTo>
                    <a:lnTo>
                      <a:pt x="213" y="102"/>
                    </a:lnTo>
                    <a:lnTo>
                      <a:pt x="225" y="94"/>
                    </a:lnTo>
                    <a:lnTo>
                      <a:pt x="229" y="90"/>
                    </a:lnTo>
                    <a:lnTo>
                      <a:pt x="233" y="88"/>
                    </a:lnTo>
                    <a:lnTo>
                      <a:pt x="235" y="86"/>
                    </a:lnTo>
                    <a:lnTo>
                      <a:pt x="237" y="84"/>
                    </a:lnTo>
                    <a:lnTo>
                      <a:pt x="237" y="82"/>
                    </a:lnTo>
                    <a:lnTo>
                      <a:pt x="237" y="80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7" y="64"/>
                    </a:lnTo>
                    <a:lnTo>
                      <a:pt x="251" y="52"/>
                    </a:lnTo>
                    <a:lnTo>
                      <a:pt x="253" y="50"/>
                    </a:lnTo>
                    <a:lnTo>
                      <a:pt x="255" y="46"/>
                    </a:lnTo>
                    <a:lnTo>
                      <a:pt x="257" y="44"/>
                    </a:lnTo>
                    <a:lnTo>
                      <a:pt x="259" y="42"/>
                    </a:lnTo>
                    <a:lnTo>
                      <a:pt x="261" y="40"/>
                    </a:lnTo>
                    <a:lnTo>
                      <a:pt x="265" y="40"/>
                    </a:lnTo>
                    <a:lnTo>
                      <a:pt x="269" y="34"/>
                    </a:lnTo>
                    <a:lnTo>
                      <a:pt x="273" y="32"/>
                    </a:lnTo>
                    <a:lnTo>
                      <a:pt x="287" y="26"/>
                    </a:lnTo>
                    <a:lnTo>
                      <a:pt x="297" y="22"/>
                    </a:lnTo>
                    <a:lnTo>
                      <a:pt x="309" y="14"/>
                    </a:lnTo>
                    <a:lnTo>
                      <a:pt x="313" y="8"/>
                    </a:lnTo>
                    <a:lnTo>
                      <a:pt x="317" y="4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05" name="Freeform 48"/>
              <p:cNvSpPr>
                <a:spLocks/>
              </p:cNvSpPr>
              <p:nvPr/>
            </p:nvSpPr>
            <p:spPr bwMode="auto">
              <a:xfrm>
                <a:off x="2672" y="638"/>
                <a:ext cx="831" cy="704"/>
              </a:xfrm>
              <a:custGeom>
                <a:avLst/>
                <a:gdLst>
                  <a:gd name="T0" fmla="*/ 192 w 831"/>
                  <a:gd name="T1" fmla="*/ 268 h 704"/>
                  <a:gd name="T2" fmla="*/ 214 w 831"/>
                  <a:gd name="T3" fmla="*/ 276 h 704"/>
                  <a:gd name="T4" fmla="*/ 242 w 831"/>
                  <a:gd name="T5" fmla="*/ 300 h 704"/>
                  <a:gd name="T6" fmla="*/ 304 w 831"/>
                  <a:gd name="T7" fmla="*/ 266 h 704"/>
                  <a:gd name="T8" fmla="*/ 312 w 831"/>
                  <a:gd name="T9" fmla="*/ 260 h 704"/>
                  <a:gd name="T10" fmla="*/ 328 w 831"/>
                  <a:gd name="T11" fmla="*/ 240 h 704"/>
                  <a:gd name="T12" fmla="*/ 334 w 831"/>
                  <a:gd name="T13" fmla="*/ 214 h 704"/>
                  <a:gd name="T14" fmla="*/ 326 w 831"/>
                  <a:gd name="T15" fmla="*/ 198 h 704"/>
                  <a:gd name="T16" fmla="*/ 454 w 831"/>
                  <a:gd name="T17" fmla="*/ 60 h 704"/>
                  <a:gd name="T18" fmla="*/ 534 w 831"/>
                  <a:gd name="T19" fmla="*/ 34 h 704"/>
                  <a:gd name="T20" fmla="*/ 514 w 831"/>
                  <a:gd name="T21" fmla="*/ 64 h 704"/>
                  <a:gd name="T22" fmla="*/ 528 w 831"/>
                  <a:gd name="T23" fmla="*/ 76 h 704"/>
                  <a:gd name="T24" fmla="*/ 584 w 831"/>
                  <a:gd name="T25" fmla="*/ 54 h 704"/>
                  <a:gd name="T26" fmla="*/ 602 w 831"/>
                  <a:gd name="T27" fmla="*/ 98 h 704"/>
                  <a:gd name="T28" fmla="*/ 624 w 831"/>
                  <a:gd name="T29" fmla="*/ 92 h 704"/>
                  <a:gd name="T30" fmla="*/ 658 w 831"/>
                  <a:gd name="T31" fmla="*/ 114 h 704"/>
                  <a:gd name="T32" fmla="*/ 704 w 831"/>
                  <a:gd name="T33" fmla="*/ 114 h 704"/>
                  <a:gd name="T34" fmla="*/ 738 w 831"/>
                  <a:gd name="T35" fmla="*/ 126 h 704"/>
                  <a:gd name="T36" fmla="*/ 789 w 831"/>
                  <a:gd name="T37" fmla="*/ 142 h 704"/>
                  <a:gd name="T38" fmla="*/ 785 w 831"/>
                  <a:gd name="T39" fmla="*/ 168 h 704"/>
                  <a:gd name="T40" fmla="*/ 805 w 831"/>
                  <a:gd name="T41" fmla="*/ 178 h 704"/>
                  <a:gd name="T42" fmla="*/ 811 w 831"/>
                  <a:gd name="T43" fmla="*/ 224 h 704"/>
                  <a:gd name="T44" fmla="*/ 805 w 831"/>
                  <a:gd name="T45" fmla="*/ 270 h 704"/>
                  <a:gd name="T46" fmla="*/ 829 w 831"/>
                  <a:gd name="T47" fmla="*/ 280 h 704"/>
                  <a:gd name="T48" fmla="*/ 821 w 831"/>
                  <a:gd name="T49" fmla="*/ 306 h 704"/>
                  <a:gd name="T50" fmla="*/ 801 w 831"/>
                  <a:gd name="T51" fmla="*/ 300 h 704"/>
                  <a:gd name="T52" fmla="*/ 791 w 831"/>
                  <a:gd name="T53" fmla="*/ 292 h 704"/>
                  <a:gd name="T54" fmla="*/ 768 w 831"/>
                  <a:gd name="T55" fmla="*/ 294 h 704"/>
                  <a:gd name="T56" fmla="*/ 742 w 831"/>
                  <a:gd name="T57" fmla="*/ 288 h 704"/>
                  <a:gd name="T58" fmla="*/ 736 w 831"/>
                  <a:gd name="T59" fmla="*/ 340 h 704"/>
                  <a:gd name="T60" fmla="*/ 752 w 831"/>
                  <a:gd name="T61" fmla="*/ 358 h 704"/>
                  <a:gd name="T62" fmla="*/ 744 w 831"/>
                  <a:gd name="T63" fmla="*/ 412 h 704"/>
                  <a:gd name="T64" fmla="*/ 730 w 831"/>
                  <a:gd name="T65" fmla="*/ 442 h 704"/>
                  <a:gd name="T66" fmla="*/ 694 w 831"/>
                  <a:gd name="T67" fmla="*/ 468 h 704"/>
                  <a:gd name="T68" fmla="*/ 690 w 831"/>
                  <a:gd name="T69" fmla="*/ 516 h 704"/>
                  <a:gd name="T70" fmla="*/ 702 w 831"/>
                  <a:gd name="T71" fmla="*/ 532 h 704"/>
                  <a:gd name="T72" fmla="*/ 694 w 831"/>
                  <a:gd name="T73" fmla="*/ 552 h 704"/>
                  <a:gd name="T74" fmla="*/ 646 w 831"/>
                  <a:gd name="T75" fmla="*/ 596 h 704"/>
                  <a:gd name="T76" fmla="*/ 610 w 831"/>
                  <a:gd name="T77" fmla="*/ 630 h 704"/>
                  <a:gd name="T78" fmla="*/ 582 w 831"/>
                  <a:gd name="T79" fmla="*/ 654 h 704"/>
                  <a:gd name="T80" fmla="*/ 570 w 831"/>
                  <a:gd name="T81" fmla="*/ 662 h 704"/>
                  <a:gd name="T82" fmla="*/ 522 w 831"/>
                  <a:gd name="T83" fmla="*/ 682 h 704"/>
                  <a:gd name="T84" fmla="*/ 502 w 831"/>
                  <a:gd name="T85" fmla="*/ 702 h 704"/>
                  <a:gd name="T86" fmla="*/ 476 w 831"/>
                  <a:gd name="T87" fmla="*/ 680 h 704"/>
                  <a:gd name="T88" fmla="*/ 478 w 831"/>
                  <a:gd name="T89" fmla="*/ 656 h 704"/>
                  <a:gd name="T90" fmla="*/ 490 w 831"/>
                  <a:gd name="T91" fmla="*/ 614 h 704"/>
                  <a:gd name="T92" fmla="*/ 472 w 831"/>
                  <a:gd name="T93" fmla="*/ 588 h 704"/>
                  <a:gd name="T94" fmla="*/ 452 w 831"/>
                  <a:gd name="T95" fmla="*/ 568 h 704"/>
                  <a:gd name="T96" fmla="*/ 386 w 831"/>
                  <a:gd name="T97" fmla="*/ 542 h 704"/>
                  <a:gd name="T98" fmla="*/ 114 w 831"/>
                  <a:gd name="T99" fmla="*/ 554 h 704"/>
                  <a:gd name="T100" fmla="*/ 28 w 831"/>
                  <a:gd name="T101" fmla="*/ 458 h 704"/>
                  <a:gd name="T102" fmla="*/ 58 w 831"/>
                  <a:gd name="T103" fmla="*/ 436 h 704"/>
                  <a:gd name="T104" fmla="*/ 88 w 831"/>
                  <a:gd name="T105" fmla="*/ 392 h 704"/>
                  <a:gd name="T106" fmla="*/ 100 w 831"/>
                  <a:gd name="T107" fmla="*/ 368 h 704"/>
                  <a:gd name="T108" fmla="*/ 104 w 831"/>
                  <a:gd name="T109" fmla="*/ 336 h 704"/>
                  <a:gd name="T110" fmla="*/ 152 w 831"/>
                  <a:gd name="T111" fmla="*/ 288 h 70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31" h="704">
                    <a:moveTo>
                      <a:pt x="156" y="280"/>
                    </a:moveTo>
                    <a:lnTo>
                      <a:pt x="168" y="278"/>
                    </a:lnTo>
                    <a:lnTo>
                      <a:pt x="174" y="278"/>
                    </a:lnTo>
                    <a:lnTo>
                      <a:pt x="184" y="274"/>
                    </a:lnTo>
                    <a:lnTo>
                      <a:pt x="192" y="268"/>
                    </a:lnTo>
                    <a:lnTo>
                      <a:pt x="196" y="268"/>
                    </a:lnTo>
                    <a:lnTo>
                      <a:pt x="200" y="270"/>
                    </a:lnTo>
                    <a:lnTo>
                      <a:pt x="202" y="272"/>
                    </a:lnTo>
                    <a:lnTo>
                      <a:pt x="208" y="276"/>
                    </a:lnTo>
                    <a:lnTo>
                      <a:pt x="214" y="276"/>
                    </a:lnTo>
                    <a:lnTo>
                      <a:pt x="222" y="280"/>
                    </a:lnTo>
                    <a:lnTo>
                      <a:pt x="228" y="286"/>
                    </a:lnTo>
                    <a:lnTo>
                      <a:pt x="232" y="296"/>
                    </a:lnTo>
                    <a:lnTo>
                      <a:pt x="234" y="300"/>
                    </a:lnTo>
                    <a:lnTo>
                      <a:pt x="242" y="300"/>
                    </a:lnTo>
                    <a:lnTo>
                      <a:pt x="252" y="292"/>
                    </a:lnTo>
                    <a:lnTo>
                      <a:pt x="284" y="280"/>
                    </a:lnTo>
                    <a:lnTo>
                      <a:pt x="296" y="274"/>
                    </a:lnTo>
                    <a:lnTo>
                      <a:pt x="304" y="268"/>
                    </a:lnTo>
                    <a:lnTo>
                      <a:pt x="304" y="266"/>
                    </a:lnTo>
                    <a:lnTo>
                      <a:pt x="306" y="266"/>
                    </a:lnTo>
                    <a:lnTo>
                      <a:pt x="308" y="266"/>
                    </a:lnTo>
                    <a:lnTo>
                      <a:pt x="310" y="266"/>
                    </a:lnTo>
                    <a:lnTo>
                      <a:pt x="312" y="264"/>
                    </a:lnTo>
                    <a:lnTo>
                      <a:pt x="312" y="260"/>
                    </a:lnTo>
                    <a:lnTo>
                      <a:pt x="310" y="256"/>
                    </a:lnTo>
                    <a:lnTo>
                      <a:pt x="312" y="250"/>
                    </a:lnTo>
                    <a:lnTo>
                      <a:pt x="316" y="248"/>
                    </a:lnTo>
                    <a:lnTo>
                      <a:pt x="326" y="240"/>
                    </a:lnTo>
                    <a:lnTo>
                      <a:pt x="328" y="240"/>
                    </a:lnTo>
                    <a:lnTo>
                      <a:pt x="332" y="234"/>
                    </a:lnTo>
                    <a:lnTo>
                      <a:pt x="334" y="226"/>
                    </a:lnTo>
                    <a:lnTo>
                      <a:pt x="334" y="220"/>
                    </a:lnTo>
                    <a:lnTo>
                      <a:pt x="334" y="216"/>
                    </a:lnTo>
                    <a:lnTo>
                      <a:pt x="334" y="214"/>
                    </a:lnTo>
                    <a:lnTo>
                      <a:pt x="330" y="210"/>
                    </a:lnTo>
                    <a:lnTo>
                      <a:pt x="328" y="208"/>
                    </a:lnTo>
                    <a:lnTo>
                      <a:pt x="326" y="204"/>
                    </a:lnTo>
                    <a:lnTo>
                      <a:pt x="326" y="200"/>
                    </a:lnTo>
                    <a:lnTo>
                      <a:pt x="326" y="198"/>
                    </a:lnTo>
                    <a:lnTo>
                      <a:pt x="368" y="150"/>
                    </a:lnTo>
                    <a:lnTo>
                      <a:pt x="376" y="142"/>
                    </a:lnTo>
                    <a:lnTo>
                      <a:pt x="378" y="140"/>
                    </a:lnTo>
                    <a:lnTo>
                      <a:pt x="452" y="62"/>
                    </a:lnTo>
                    <a:lnTo>
                      <a:pt x="454" y="60"/>
                    </a:lnTo>
                    <a:lnTo>
                      <a:pt x="512" y="0"/>
                    </a:lnTo>
                    <a:lnTo>
                      <a:pt x="526" y="4"/>
                    </a:lnTo>
                    <a:lnTo>
                      <a:pt x="536" y="14"/>
                    </a:lnTo>
                    <a:lnTo>
                      <a:pt x="538" y="26"/>
                    </a:lnTo>
                    <a:lnTo>
                      <a:pt x="534" y="34"/>
                    </a:lnTo>
                    <a:lnTo>
                      <a:pt x="530" y="38"/>
                    </a:lnTo>
                    <a:lnTo>
                      <a:pt x="526" y="38"/>
                    </a:lnTo>
                    <a:lnTo>
                      <a:pt x="526" y="40"/>
                    </a:lnTo>
                    <a:lnTo>
                      <a:pt x="520" y="46"/>
                    </a:lnTo>
                    <a:lnTo>
                      <a:pt x="514" y="64"/>
                    </a:lnTo>
                    <a:lnTo>
                      <a:pt x="512" y="72"/>
                    </a:lnTo>
                    <a:lnTo>
                      <a:pt x="514" y="82"/>
                    </a:lnTo>
                    <a:lnTo>
                      <a:pt x="518" y="82"/>
                    </a:lnTo>
                    <a:lnTo>
                      <a:pt x="522" y="82"/>
                    </a:lnTo>
                    <a:lnTo>
                      <a:pt x="528" y="76"/>
                    </a:lnTo>
                    <a:lnTo>
                      <a:pt x="530" y="72"/>
                    </a:lnTo>
                    <a:lnTo>
                      <a:pt x="540" y="64"/>
                    </a:lnTo>
                    <a:lnTo>
                      <a:pt x="560" y="58"/>
                    </a:lnTo>
                    <a:lnTo>
                      <a:pt x="576" y="50"/>
                    </a:lnTo>
                    <a:lnTo>
                      <a:pt x="584" y="54"/>
                    </a:lnTo>
                    <a:lnTo>
                      <a:pt x="588" y="56"/>
                    </a:lnTo>
                    <a:lnTo>
                      <a:pt x="606" y="78"/>
                    </a:lnTo>
                    <a:lnTo>
                      <a:pt x="610" y="82"/>
                    </a:lnTo>
                    <a:lnTo>
                      <a:pt x="608" y="86"/>
                    </a:lnTo>
                    <a:lnTo>
                      <a:pt x="602" y="98"/>
                    </a:lnTo>
                    <a:lnTo>
                      <a:pt x="602" y="102"/>
                    </a:lnTo>
                    <a:lnTo>
                      <a:pt x="608" y="106"/>
                    </a:lnTo>
                    <a:lnTo>
                      <a:pt x="614" y="102"/>
                    </a:lnTo>
                    <a:lnTo>
                      <a:pt x="618" y="94"/>
                    </a:lnTo>
                    <a:lnTo>
                      <a:pt x="624" y="92"/>
                    </a:lnTo>
                    <a:lnTo>
                      <a:pt x="630" y="92"/>
                    </a:lnTo>
                    <a:lnTo>
                      <a:pt x="636" y="94"/>
                    </a:lnTo>
                    <a:lnTo>
                      <a:pt x="648" y="100"/>
                    </a:lnTo>
                    <a:lnTo>
                      <a:pt x="658" y="110"/>
                    </a:lnTo>
                    <a:lnTo>
                      <a:pt x="658" y="114"/>
                    </a:lnTo>
                    <a:lnTo>
                      <a:pt x="664" y="118"/>
                    </a:lnTo>
                    <a:lnTo>
                      <a:pt x="678" y="118"/>
                    </a:lnTo>
                    <a:lnTo>
                      <a:pt x="688" y="118"/>
                    </a:lnTo>
                    <a:lnTo>
                      <a:pt x="698" y="114"/>
                    </a:lnTo>
                    <a:lnTo>
                      <a:pt x="704" y="114"/>
                    </a:lnTo>
                    <a:lnTo>
                      <a:pt x="710" y="114"/>
                    </a:lnTo>
                    <a:lnTo>
                      <a:pt x="714" y="126"/>
                    </a:lnTo>
                    <a:lnTo>
                      <a:pt x="726" y="126"/>
                    </a:lnTo>
                    <a:lnTo>
                      <a:pt x="734" y="126"/>
                    </a:lnTo>
                    <a:lnTo>
                      <a:pt x="738" y="126"/>
                    </a:lnTo>
                    <a:lnTo>
                      <a:pt x="742" y="134"/>
                    </a:lnTo>
                    <a:lnTo>
                      <a:pt x="764" y="136"/>
                    </a:lnTo>
                    <a:lnTo>
                      <a:pt x="770" y="142"/>
                    </a:lnTo>
                    <a:lnTo>
                      <a:pt x="783" y="140"/>
                    </a:lnTo>
                    <a:lnTo>
                      <a:pt x="789" y="142"/>
                    </a:lnTo>
                    <a:lnTo>
                      <a:pt x="793" y="148"/>
                    </a:lnTo>
                    <a:lnTo>
                      <a:pt x="795" y="156"/>
                    </a:lnTo>
                    <a:lnTo>
                      <a:pt x="789" y="160"/>
                    </a:lnTo>
                    <a:lnTo>
                      <a:pt x="787" y="164"/>
                    </a:lnTo>
                    <a:lnTo>
                      <a:pt x="785" y="168"/>
                    </a:lnTo>
                    <a:lnTo>
                      <a:pt x="785" y="170"/>
                    </a:lnTo>
                    <a:lnTo>
                      <a:pt x="789" y="174"/>
                    </a:lnTo>
                    <a:lnTo>
                      <a:pt x="795" y="174"/>
                    </a:lnTo>
                    <a:lnTo>
                      <a:pt x="803" y="174"/>
                    </a:lnTo>
                    <a:lnTo>
                      <a:pt x="805" y="178"/>
                    </a:lnTo>
                    <a:lnTo>
                      <a:pt x="809" y="188"/>
                    </a:lnTo>
                    <a:lnTo>
                      <a:pt x="811" y="194"/>
                    </a:lnTo>
                    <a:lnTo>
                      <a:pt x="809" y="202"/>
                    </a:lnTo>
                    <a:lnTo>
                      <a:pt x="813" y="212"/>
                    </a:lnTo>
                    <a:lnTo>
                      <a:pt x="811" y="224"/>
                    </a:lnTo>
                    <a:lnTo>
                      <a:pt x="807" y="238"/>
                    </a:lnTo>
                    <a:lnTo>
                      <a:pt x="799" y="254"/>
                    </a:lnTo>
                    <a:lnTo>
                      <a:pt x="799" y="258"/>
                    </a:lnTo>
                    <a:lnTo>
                      <a:pt x="803" y="266"/>
                    </a:lnTo>
                    <a:lnTo>
                      <a:pt x="805" y="270"/>
                    </a:lnTo>
                    <a:lnTo>
                      <a:pt x="811" y="272"/>
                    </a:lnTo>
                    <a:lnTo>
                      <a:pt x="817" y="274"/>
                    </a:lnTo>
                    <a:lnTo>
                      <a:pt x="821" y="276"/>
                    </a:lnTo>
                    <a:lnTo>
                      <a:pt x="825" y="278"/>
                    </a:lnTo>
                    <a:lnTo>
                      <a:pt x="829" y="280"/>
                    </a:lnTo>
                    <a:lnTo>
                      <a:pt x="831" y="284"/>
                    </a:lnTo>
                    <a:lnTo>
                      <a:pt x="827" y="288"/>
                    </a:lnTo>
                    <a:lnTo>
                      <a:pt x="827" y="292"/>
                    </a:lnTo>
                    <a:lnTo>
                      <a:pt x="823" y="300"/>
                    </a:lnTo>
                    <a:lnTo>
                      <a:pt x="821" y="306"/>
                    </a:lnTo>
                    <a:lnTo>
                      <a:pt x="809" y="308"/>
                    </a:lnTo>
                    <a:lnTo>
                      <a:pt x="805" y="306"/>
                    </a:lnTo>
                    <a:lnTo>
                      <a:pt x="803" y="302"/>
                    </a:lnTo>
                    <a:lnTo>
                      <a:pt x="803" y="300"/>
                    </a:lnTo>
                    <a:lnTo>
                      <a:pt x="801" y="300"/>
                    </a:lnTo>
                    <a:lnTo>
                      <a:pt x="795" y="298"/>
                    </a:lnTo>
                    <a:lnTo>
                      <a:pt x="795" y="296"/>
                    </a:lnTo>
                    <a:lnTo>
                      <a:pt x="793" y="294"/>
                    </a:lnTo>
                    <a:lnTo>
                      <a:pt x="791" y="292"/>
                    </a:lnTo>
                    <a:lnTo>
                      <a:pt x="785" y="290"/>
                    </a:lnTo>
                    <a:lnTo>
                      <a:pt x="783" y="290"/>
                    </a:lnTo>
                    <a:lnTo>
                      <a:pt x="777" y="290"/>
                    </a:lnTo>
                    <a:lnTo>
                      <a:pt x="772" y="290"/>
                    </a:lnTo>
                    <a:lnTo>
                      <a:pt x="768" y="294"/>
                    </a:lnTo>
                    <a:lnTo>
                      <a:pt x="762" y="294"/>
                    </a:lnTo>
                    <a:lnTo>
                      <a:pt x="760" y="292"/>
                    </a:lnTo>
                    <a:lnTo>
                      <a:pt x="756" y="288"/>
                    </a:lnTo>
                    <a:lnTo>
                      <a:pt x="752" y="286"/>
                    </a:lnTo>
                    <a:lnTo>
                      <a:pt x="742" y="288"/>
                    </a:lnTo>
                    <a:lnTo>
                      <a:pt x="738" y="292"/>
                    </a:lnTo>
                    <a:lnTo>
                      <a:pt x="734" y="298"/>
                    </a:lnTo>
                    <a:lnTo>
                      <a:pt x="736" y="308"/>
                    </a:lnTo>
                    <a:lnTo>
                      <a:pt x="730" y="330"/>
                    </a:lnTo>
                    <a:lnTo>
                      <a:pt x="736" y="340"/>
                    </a:lnTo>
                    <a:lnTo>
                      <a:pt x="734" y="346"/>
                    </a:lnTo>
                    <a:lnTo>
                      <a:pt x="736" y="350"/>
                    </a:lnTo>
                    <a:lnTo>
                      <a:pt x="744" y="352"/>
                    </a:lnTo>
                    <a:lnTo>
                      <a:pt x="752" y="358"/>
                    </a:lnTo>
                    <a:lnTo>
                      <a:pt x="748" y="378"/>
                    </a:lnTo>
                    <a:lnTo>
                      <a:pt x="742" y="386"/>
                    </a:lnTo>
                    <a:lnTo>
                      <a:pt x="746" y="392"/>
                    </a:lnTo>
                    <a:lnTo>
                      <a:pt x="744" y="398"/>
                    </a:lnTo>
                    <a:lnTo>
                      <a:pt x="744" y="412"/>
                    </a:lnTo>
                    <a:lnTo>
                      <a:pt x="738" y="420"/>
                    </a:lnTo>
                    <a:lnTo>
                      <a:pt x="738" y="426"/>
                    </a:lnTo>
                    <a:lnTo>
                      <a:pt x="738" y="434"/>
                    </a:lnTo>
                    <a:lnTo>
                      <a:pt x="734" y="438"/>
                    </a:lnTo>
                    <a:lnTo>
                      <a:pt x="730" y="442"/>
                    </a:lnTo>
                    <a:lnTo>
                      <a:pt x="720" y="440"/>
                    </a:lnTo>
                    <a:lnTo>
                      <a:pt x="716" y="444"/>
                    </a:lnTo>
                    <a:lnTo>
                      <a:pt x="716" y="454"/>
                    </a:lnTo>
                    <a:lnTo>
                      <a:pt x="706" y="456"/>
                    </a:lnTo>
                    <a:lnTo>
                      <a:pt x="694" y="468"/>
                    </a:lnTo>
                    <a:lnTo>
                      <a:pt x="694" y="492"/>
                    </a:lnTo>
                    <a:lnTo>
                      <a:pt x="688" y="500"/>
                    </a:lnTo>
                    <a:lnTo>
                      <a:pt x="688" y="504"/>
                    </a:lnTo>
                    <a:lnTo>
                      <a:pt x="690" y="512"/>
                    </a:lnTo>
                    <a:lnTo>
                      <a:pt x="690" y="516"/>
                    </a:lnTo>
                    <a:lnTo>
                      <a:pt x="684" y="526"/>
                    </a:lnTo>
                    <a:lnTo>
                      <a:pt x="688" y="526"/>
                    </a:lnTo>
                    <a:lnTo>
                      <a:pt x="692" y="526"/>
                    </a:lnTo>
                    <a:lnTo>
                      <a:pt x="698" y="530"/>
                    </a:lnTo>
                    <a:lnTo>
                      <a:pt x="702" y="532"/>
                    </a:lnTo>
                    <a:lnTo>
                      <a:pt x="706" y="532"/>
                    </a:lnTo>
                    <a:lnTo>
                      <a:pt x="706" y="536"/>
                    </a:lnTo>
                    <a:lnTo>
                      <a:pt x="702" y="538"/>
                    </a:lnTo>
                    <a:lnTo>
                      <a:pt x="696" y="540"/>
                    </a:lnTo>
                    <a:lnTo>
                      <a:pt x="694" y="552"/>
                    </a:lnTo>
                    <a:lnTo>
                      <a:pt x="688" y="560"/>
                    </a:lnTo>
                    <a:lnTo>
                      <a:pt x="664" y="580"/>
                    </a:lnTo>
                    <a:lnTo>
                      <a:pt x="662" y="580"/>
                    </a:lnTo>
                    <a:lnTo>
                      <a:pt x="646" y="594"/>
                    </a:lnTo>
                    <a:lnTo>
                      <a:pt x="646" y="596"/>
                    </a:lnTo>
                    <a:lnTo>
                      <a:pt x="634" y="604"/>
                    </a:lnTo>
                    <a:lnTo>
                      <a:pt x="622" y="616"/>
                    </a:lnTo>
                    <a:lnTo>
                      <a:pt x="610" y="630"/>
                    </a:lnTo>
                    <a:lnTo>
                      <a:pt x="610" y="632"/>
                    </a:lnTo>
                    <a:lnTo>
                      <a:pt x="582" y="644"/>
                    </a:lnTo>
                    <a:lnTo>
                      <a:pt x="580" y="648"/>
                    </a:lnTo>
                    <a:lnTo>
                      <a:pt x="580" y="650"/>
                    </a:lnTo>
                    <a:lnTo>
                      <a:pt x="582" y="654"/>
                    </a:lnTo>
                    <a:lnTo>
                      <a:pt x="578" y="662"/>
                    </a:lnTo>
                    <a:lnTo>
                      <a:pt x="576" y="662"/>
                    </a:lnTo>
                    <a:lnTo>
                      <a:pt x="572" y="662"/>
                    </a:lnTo>
                    <a:lnTo>
                      <a:pt x="570" y="662"/>
                    </a:lnTo>
                    <a:lnTo>
                      <a:pt x="568" y="668"/>
                    </a:lnTo>
                    <a:lnTo>
                      <a:pt x="552" y="674"/>
                    </a:lnTo>
                    <a:lnTo>
                      <a:pt x="538" y="678"/>
                    </a:lnTo>
                    <a:lnTo>
                      <a:pt x="532" y="678"/>
                    </a:lnTo>
                    <a:lnTo>
                      <a:pt x="522" y="682"/>
                    </a:lnTo>
                    <a:lnTo>
                      <a:pt x="520" y="684"/>
                    </a:lnTo>
                    <a:lnTo>
                      <a:pt x="514" y="686"/>
                    </a:lnTo>
                    <a:lnTo>
                      <a:pt x="510" y="688"/>
                    </a:lnTo>
                    <a:lnTo>
                      <a:pt x="506" y="696"/>
                    </a:lnTo>
                    <a:lnTo>
                      <a:pt x="502" y="702"/>
                    </a:lnTo>
                    <a:lnTo>
                      <a:pt x="496" y="704"/>
                    </a:lnTo>
                    <a:lnTo>
                      <a:pt x="488" y="702"/>
                    </a:lnTo>
                    <a:lnTo>
                      <a:pt x="482" y="700"/>
                    </a:lnTo>
                    <a:lnTo>
                      <a:pt x="478" y="684"/>
                    </a:lnTo>
                    <a:lnTo>
                      <a:pt x="476" y="680"/>
                    </a:lnTo>
                    <a:lnTo>
                      <a:pt x="474" y="678"/>
                    </a:lnTo>
                    <a:lnTo>
                      <a:pt x="472" y="674"/>
                    </a:lnTo>
                    <a:lnTo>
                      <a:pt x="478" y="668"/>
                    </a:lnTo>
                    <a:lnTo>
                      <a:pt x="480" y="662"/>
                    </a:lnTo>
                    <a:lnTo>
                      <a:pt x="478" y="656"/>
                    </a:lnTo>
                    <a:lnTo>
                      <a:pt x="478" y="646"/>
                    </a:lnTo>
                    <a:lnTo>
                      <a:pt x="484" y="640"/>
                    </a:lnTo>
                    <a:lnTo>
                      <a:pt x="492" y="640"/>
                    </a:lnTo>
                    <a:lnTo>
                      <a:pt x="496" y="622"/>
                    </a:lnTo>
                    <a:lnTo>
                      <a:pt x="490" y="614"/>
                    </a:lnTo>
                    <a:lnTo>
                      <a:pt x="482" y="606"/>
                    </a:lnTo>
                    <a:lnTo>
                      <a:pt x="480" y="598"/>
                    </a:lnTo>
                    <a:lnTo>
                      <a:pt x="476" y="592"/>
                    </a:lnTo>
                    <a:lnTo>
                      <a:pt x="472" y="590"/>
                    </a:lnTo>
                    <a:lnTo>
                      <a:pt x="472" y="588"/>
                    </a:lnTo>
                    <a:lnTo>
                      <a:pt x="474" y="586"/>
                    </a:lnTo>
                    <a:lnTo>
                      <a:pt x="472" y="582"/>
                    </a:lnTo>
                    <a:lnTo>
                      <a:pt x="474" y="576"/>
                    </a:lnTo>
                    <a:lnTo>
                      <a:pt x="462" y="572"/>
                    </a:lnTo>
                    <a:lnTo>
                      <a:pt x="452" y="568"/>
                    </a:lnTo>
                    <a:lnTo>
                      <a:pt x="450" y="562"/>
                    </a:lnTo>
                    <a:lnTo>
                      <a:pt x="452" y="556"/>
                    </a:lnTo>
                    <a:lnTo>
                      <a:pt x="442" y="528"/>
                    </a:lnTo>
                    <a:lnTo>
                      <a:pt x="440" y="526"/>
                    </a:lnTo>
                    <a:lnTo>
                      <a:pt x="386" y="542"/>
                    </a:lnTo>
                    <a:lnTo>
                      <a:pt x="378" y="542"/>
                    </a:lnTo>
                    <a:lnTo>
                      <a:pt x="212" y="586"/>
                    </a:lnTo>
                    <a:lnTo>
                      <a:pt x="202" y="586"/>
                    </a:lnTo>
                    <a:lnTo>
                      <a:pt x="190" y="576"/>
                    </a:lnTo>
                    <a:lnTo>
                      <a:pt x="114" y="554"/>
                    </a:lnTo>
                    <a:lnTo>
                      <a:pt x="82" y="552"/>
                    </a:lnTo>
                    <a:lnTo>
                      <a:pt x="10" y="490"/>
                    </a:lnTo>
                    <a:lnTo>
                      <a:pt x="0" y="478"/>
                    </a:lnTo>
                    <a:lnTo>
                      <a:pt x="24" y="468"/>
                    </a:lnTo>
                    <a:lnTo>
                      <a:pt x="28" y="458"/>
                    </a:lnTo>
                    <a:lnTo>
                      <a:pt x="42" y="456"/>
                    </a:lnTo>
                    <a:lnTo>
                      <a:pt x="50" y="450"/>
                    </a:lnTo>
                    <a:lnTo>
                      <a:pt x="56" y="444"/>
                    </a:lnTo>
                    <a:lnTo>
                      <a:pt x="58" y="436"/>
                    </a:lnTo>
                    <a:lnTo>
                      <a:pt x="66" y="430"/>
                    </a:lnTo>
                    <a:lnTo>
                      <a:pt x="78" y="408"/>
                    </a:lnTo>
                    <a:lnTo>
                      <a:pt x="84" y="406"/>
                    </a:lnTo>
                    <a:lnTo>
                      <a:pt x="90" y="402"/>
                    </a:lnTo>
                    <a:lnTo>
                      <a:pt x="88" y="392"/>
                    </a:lnTo>
                    <a:lnTo>
                      <a:pt x="86" y="386"/>
                    </a:lnTo>
                    <a:lnTo>
                      <a:pt x="86" y="382"/>
                    </a:lnTo>
                    <a:lnTo>
                      <a:pt x="90" y="380"/>
                    </a:lnTo>
                    <a:lnTo>
                      <a:pt x="102" y="376"/>
                    </a:lnTo>
                    <a:lnTo>
                      <a:pt x="100" y="368"/>
                    </a:lnTo>
                    <a:lnTo>
                      <a:pt x="102" y="362"/>
                    </a:lnTo>
                    <a:lnTo>
                      <a:pt x="108" y="360"/>
                    </a:lnTo>
                    <a:lnTo>
                      <a:pt x="108" y="350"/>
                    </a:lnTo>
                    <a:lnTo>
                      <a:pt x="106" y="344"/>
                    </a:lnTo>
                    <a:lnTo>
                      <a:pt x="104" y="336"/>
                    </a:lnTo>
                    <a:lnTo>
                      <a:pt x="106" y="324"/>
                    </a:lnTo>
                    <a:lnTo>
                      <a:pt x="114" y="318"/>
                    </a:lnTo>
                    <a:lnTo>
                      <a:pt x="128" y="314"/>
                    </a:lnTo>
                    <a:lnTo>
                      <a:pt x="132" y="302"/>
                    </a:lnTo>
                    <a:lnTo>
                      <a:pt x="152" y="288"/>
                    </a:lnTo>
                    <a:lnTo>
                      <a:pt x="156" y="28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6" name="Freeform 49"/>
              <p:cNvSpPr>
                <a:spLocks/>
              </p:cNvSpPr>
              <p:nvPr/>
            </p:nvSpPr>
            <p:spPr bwMode="auto">
              <a:xfrm>
                <a:off x="3356" y="924"/>
                <a:ext cx="347" cy="370"/>
              </a:xfrm>
              <a:custGeom>
                <a:avLst/>
                <a:gdLst>
                  <a:gd name="T0" fmla="*/ 147 w 347"/>
                  <a:gd name="T1" fmla="*/ 24 h 370"/>
                  <a:gd name="T2" fmla="*/ 147 w 347"/>
                  <a:gd name="T3" fmla="*/ 32 h 370"/>
                  <a:gd name="T4" fmla="*/ 151 w 347"/>
                  <a:gd name="T5" fmla="*/ 42 h 370"/>
                  <a:gd name="T6" fmla="*/ 173 w 347"/>
                  <a:gd name="T7" fmla="*/ 28 h 370"/>
                  <a:gd name="T8" fmla="*/ 191 w 347"/>
                  <a:gd name="T9" fmla="*/ 52 h 370"/>
                  <a:gd name="T10" fmla="*/ 317 w 347"/>
                  <a:gd name="T11" fmla="*/ 168 h 370"/>
                  <a:gd name="T12" fmla="*/ 301 w 347"/>
                  <a:gd name="T13" fmla="*/ 212 h 370"/>
                  <a:gd name="T14" fmla="*/ 297 w 347"/>
                  <a:gd name="T15" fmla="*/ 216 h 370"/>
                  <a:gd name="T16" fmla="*/ 287 w 347"/>
                  <a:gd name="T17" fmla="*/ 234 h 370"/>
                  <a:gd name="T18" fmla="*/ 281 w 347"/>
                  <a:gd name="T19" fmla="*/ 254 h 370"/>
                  <a:gd name="T20" fmla="*/ 283 w 347"/>
                  <a:gd name="T21" fmla="*/ 272 h 370"/>
                  <a:gd name="T22" fmla="*/ 287 w 347"/>
                  <a:gd name="T23" fmla="*/ 280 h 370"/>
                  <a:gd name="T24" fmla="*/ 305 w 347"/>
                  <a:gd name="T25" fmla="*/ 280 h 370"/>
                  <a:gd name="T26" fmla="*/ 309 w 347"/>
                  <a:gd name="T27" fmla="*/ 276 h 370"/>
                  <a:gd name="T28" fmla="*/ 319 w 347"/>
                  <a:gd name="T29" fmla="*/ 268 h 370"/>
                  <a:gd name="T30" fmla="*/ 339 w 347"/>
                  <a:gd name="T31" fmla="*/ 268 h 370"/>
                  <a:gd name="T32" fmla="*/ 345 w 347"/>
                  <a:gd name="T33" fmla="*/ 272 h 370"/>
                  <a:gd name="T34" fmla="*/ 341 w 347"/>
                  <a:gd name="T35" fmla="*/ 298 h 370"/>
                  <a:gd name="T36" fmla="*/ 341 w 347"/>
                  <a:gd name="T37" fmla="*/ 330 h 370"/>
                  <a:gd name="T38" fmla="*/ 325 w 347"/>
                  <a:gd name="T39" fmla="*/ 358 h 370"/>
                  <a:gd name="T40" fmla="*/ 291 w 347"/>
                  <a:gd name="T41" fmla="*/ 356 h 370"/>
                  <a:gd name="T42" fmla="*/ 225 w 347"/>
                  <a:gd name="T43" fmla="*/ 354 h 370"/>
                  <a:gd name="T44" fmla="*/ 195 w 347"/>
                  <a:gd name="T45" fmla="*/ 324 h 370"/>
                  <a:gd name="T46" fmla="*/ 113 w 347"/>
                  <a:gd name="T47" fmla="*/ 302 h 370"/>
                  <a:gd name="T48" fmla="*/ 70 w 347"/>
                  <a:gd name="T49" fmla="*/ 306 h 370"/>
                  <a:gd name="T50" fmla="*/ 34 w 347"/>
                  <a:gd name="T51" fmla="*/ 288 h 370"/>
                  <a:gd name="T52" fmla="*/ 10 w 347"/>
                  <a:gd name="T53" fmla="*/ 266 h 370"/>
                  <a:gd name="T54" fmla="*/ 22 w 347"/>
                  <a:gd name="T55" fmla="*/ 250 h 370"/>
                  <a:gd name="T56" fmla="*/ 14 w 347"/>
                  <a:gd name="T57" fmla="*/ 244 h 370"/>
                  <a:gd name="T58" fmla="*/ 0 w 347"/>
                  <a:gd name="T59" fmla="*/ 240 h 370"/>
                  <a:gd name="T60" fmla="*/ 4 w 347"/>
                  <a:gd name="T61" fmla="*/ 218 h 370"/>
                  <a:gd name="T62" fmla="*/ 10 w 347"/>
                  <a:gd name="T63" fmla="*/ 182 h 370"/>
                  <a:gd name="T64" fmla="*/ 32 w 347"/>
                  <a:gd name="T65" fmla="*/ 158 h 370"/>
                  <a:gd name="T66" fmla="*/ 50 w 347"/>
                  <a:gd name="T67" fmla="*/ 152 h 370"/>
                  <a:gd name="T68" fmla="*/ 54 w 347"/>
                  <a:gd name="T69" fmla="*/ 134 h 370"/>
                  <a:gd name="T70" fmla="*/ 62 w 347"/>
                  <a:gd name="T71" fmla="*/ 106 h 370"/>
                  <a:gd name="T72" fmla="*/ 68 w 347"/>
                  <a:gd name="T73" fmla="*/ 72 h 370"/>
                  <a:gd name="T74" fmla="*/ 52 w 347"/>
                  <a:gd name="T75" fmla="*/ 64 h 370"/>
                  <a:gd name="T76" fmla="*/ 46 w 347"/>
                  <a:gd name="T77" fmla="*/ 44 h 370"/>
                  <a:gd name="T78" fmla="*/ 54 w 347"/>
                  <a:gd name="T79" fmla="*/ 6 h 370"/>
                  <a:gd name="T80" fmla="*/ 72 w 347"/>
                  <a:gd name="T81" fmla="*/ 2 h 370"/>
                  <a:gd name="T82" fmla="*/ 84 w 347"/>
                  <a:gd name="T83" fmla="*/ 8 h 370"/>
                  <a:gd name="T84" fmla="*/ 99 w 347"/>
                  <a:gd name="T85" fmla="*/ 4 h 370"/>
                  <a:gd name="T86" fmla="*/ 107 w 347"/>
                  <a:gd name="T87" fmla="*/ 6 h 370"/>
                  <a:gd name="T88" fmla="*/ 111 w 347"/>
                  <a:gd name="T89" fmla="*/ 12 h 370"/>
                  <a:gd name="T90" fmla="*/ 119 w 347"/>
                  <a:gd name="T91" fmla="*/ 16 h 370"/>
                  <a:gd name="T92" fmla="*/ 137 w 347"/>
                  <a:gd name="T93" fmla="*/ 20 h 37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7" h="370">
                    <a:moveTo>
                      <a:pt x="137" y="20"/>
                    </a:moveTo>
                    <a:lnTo>
                      <a:pt x="145" y="22"/>
                    </a:lnTo>
                    <a:lnTo>
                      <a:pt x="147" y="24"/>
                    </a:lnTo>
                    <a:lnTo>
                      <a:pt x="147" y="26"/>
                    </a:lnTo>
                    <a:lnTo>
                      <a:pt x="147" y="32"/>
                    </a:lnTo>
                    <a:lnTo>
                      <a:pt x="147" y="34"/>
                    </a:lnTo>
                    <a:lnTo>
                      <a:pt x="149" y="36"/>
                    </a:lnTo>
                    <a:lnTo>
                      <a:pt x="151" y="42"/>
                    </a:lnTo>
                    <a:lnTo>
                      <a:pt x="157" y="46"/>
                    </a:lnTo>
                    <a:lnTo>
                      <a:pt x="171" y="38"/>
                    </a:lnTo>
                    <a:lnTo>
                      <a:pt x="173" y="28"/>
                    </a:lnTo>
                    <a:lnTo>
                      <a:pt x="179" y="26"/>
                    </a:lnTo>
                    <a:lnTo>
                      <a:pt x="183" y="34"/>
                    </a:lnTo>
                    <a:lnTo>
                      <a:pt x="191" y="52"/>
                    </a:lnTo>
                    <a:lnTo>
                      <a:pt x="325" y="144"/>
                    </a:lnTo>
                    <a:lnTo>
                      <a:pt x="317" y="160"/>
                    </a:lnTo>
                    <a:lnTo>
                      <a:pt x="317" y="168"/>
                    </a:lnTo>
                    <a:lnTo>
                      <a:pt x="317" y="176"/>
                    </a:lnTo>
                    <a:lnTo>
                      <a:pt x="309" y="188"/>
                    </a:lnTo>
                    <a:lnTo>
                      <a:pt x="301" y="212"/>
                    </a:lnTo>
                    <a:lnTo>
                      <a:pt x="299" y="214"/>
                    </a:lnTo>
                    <a:lnTo>
                      <a:pt x="297" y="216"/>
                    </a:lnTo>
                    <a:lnTo>
                      <a:pt x="293" y="222"/>
                    </a:lnTo>
                    <a:lnTo>
                      <a:pt x="291" y="228"/>
                    </a:lnTo>
                    <a:lnTo>
                      <a:pt x="287" y="234"/>
                    </a:lnTo>
                    <a:lnTo>
                      <a:pt x="283" y="246"/>
                    </a:lnTo>
                    <a:lnTo>
                      <a:pt x="281" y="254"/>
                    </a:lnTo>
                    <a:lnTo>
                      <a:pt x="279" y="258"/>
                    </a:lnTo>
                    <a:lnTo>
                      <a:pt x="279" y="262"/>
                    </a:lnTo>
                    <a:lnTo>
                      <a:pt x="283" y="272"/>
                    </a:lnTo>
                    <a:lnTo>
                      <a:pt x="285" y="276"/>
                    </a:lnTo>
                    <a:lnTo>
                      <a:pt x="287" y="278"/>
                    </a:lnTo>
                    <a:lnTo>
                      <a:pt x="287" y="280"/>
                    </a:lnTo>
                    <a:lnTo>
                      <a:pt x="291" y="280"/>
                    </a:lnTo>
                    <a:lnTo>
                      <a:pt x="297" y="280"/>
                    </a:lnTo>
                    <a:lnTo>
                      <a:pt x="305" y="280"/>
                    </a:lnTo>
                    <a:lnTo>
                      <a:pt x="309" y="278"/>
                    </a:lnTo>
                    <a:lnTo>
                      <a:pt x="309" y="276"/>
                    </a:lnTo>
                    <a:lnTo>
                      <a:pt x="313" y="272"/>
                    </a:lnTo>
                    <a:lnTo>
                      <a:pt x="313" y="270"/>
                    </a:lnTo>
                    <a:lnTo>
                      <a:pt x="319" y="268"/>
                    </a:lnTo>
                    <a:lnTo>
                      <a:pt x="323" y="268"/>
                    </a:lnTo>
                    <a:lnTo>
                      <a:pt x="335" y="268"/>
                    </a:lnTo>
                    <a:lnTo>
                      <a:pt x="339" y="268"/>
                    </a:lnTo>
                    <a:lnTo>
                      <a:pt x="341" y="268"/>
                    </a:lnTo>
                    <a:lnTo>
                      <a:pt x="343" y="270"/>
                    </a:lnTo>
                    <a:lnTo>
                      <a:pt x="345" y="272"/>
                    </a:lnTo>
                    <a:lnTo>
                      <a:pt x="345" y="274"/>
                    </a:lnTo>
                    <a:lnTo>
                      <a:pt x="345" y="278"/>
                    </a:lnTo>
                    <a:lnTo>
                      <a:pt x="341" y="298"/>
                    </a:lnTo>
                    <a:lnTo>
                      <a:pt x="339" y="314"/>
                    </a:lnTo>
                    <a:lnTo>
                      <a:pt x="347" y="326"/>
                    </a:lnTo>
                    <a:lnTo>
                      <a:pt x="341" y="330"/>
                    </a:lnTo>
                    <a:lnTo>
                      <a:pt x="335" y="336"/>
                    </a:lnTo>
                    <a:lnTo>
                      <a:pt x="329" y="348"/>
                    </a:lnTo>
                    <a:lnTo>
                      <a:pt x="325" y="358"/>
                    </a:lnTo>
                    <a:lnTo>
                      <a:pt x="315" y="364"/>
                    </a:lnTo>
                    <a:lnTo>
                      <a:pt x="307" y="370"/>
                    </a:lnTo>
                    <a:lnTo>
                      <a:pt x="291" y="356"/>
                    </a:lnTo>
                    <a:lnTo>
                      <a:pt x="273" y="358"/>
                    </a:lnTo>
                    <a:lnTo>
                      <a:pt x="231" y="356"/>
                    </a:lnTo>
                    <a:lnTo>
                      <a:pt x="225" y="354"/>
                    </a:lnTo>
                    <a:lnTo>
                      <a:pt x="219" y="342"/>
                    </a:lnTo>
                    <a:lnTo>
                      <a:pt x="211" y="330"/>
                    </a:lnTo>
                    <a:lnTo>
                      <a:pt x="195" y="324"/>
                    </a:lnTo>
                    <a:lnTo>
                      <a:pt x="167" y="318"/>
                    </a:lnTo>
                    <a:lnTo>
                      <a:pt x="121" y="302"/>
                    </a:lnTo>
                    <a:lnTo>
                      <a:pt x="113" y="302"/>
                    </a:lnTo>
                    <a:lnTo>
                      <a:pt x="103" y="310"/>
                    </a:lnTo>
                    <a:lnTo>
                      <a:pt x="93" y="314"/>
                    </a:lnTo>
                    <a:lnTo>
                      <a:pt x="70" y="306"/>
                    </a:lnTo>
                    <a:lnTo>
                      <a:pt x="62" y="306"/>
                    </a:lnTo>
                    <a:lnTo>
                      <a:pt x="56" y="304"/>
                    </a:lnTo>
                    <a:lnTo>
                      <a:pt x="34" y="288"/>
                    </a:lnTo>
                    <a:lnTo>
                      <a:pt x="20" y="280"/>
                    </a:lnTo>
                    <a:lnTo>
                      <a:pt x="4" y="274"/>
                    </a:lnTo>
                    <a:lnTo>
                      <a:pt x="10" y="266"/>
                    </a:lnTo>
                    <a:lnTo>
                      <a:pt x="12" y="254"/>
                    </a:lnTo>
                    <a:lnTo>
                      <a:pt x="18" y="252"/>
                    </a:lnTo>
                    <a:lnTo>
                      <a:pt x="22" y="250"/>
                    </a:lnTo>
                    <a:lnTo>
                      <a:pt x="22" y="246"/>
                    </a:lnTo>
                    <a:lnTo>
                      <a:pt x="18" y="246"/>
                    </a:lnTo>
                    <a:lnTo>
                      <a:pt x="14" y="244"/>
                    </a:lnTo>
                    <a:lnTo>
                      <a:pt x="8" y="240"/>
                    </a:lnTo>
                    <a:lnTo>
                      <a:pt x="4" y="240"/>
                    </a:lnTo>
                    <a:lnTo>
                      <a:pt x="0" y="240"/>
                    </a:lnTo>
                    <a:lnTo>
                      <a:pt x="6" y="230"/>
                    </a:lnTo>
                    <a:lnTo>
                      <a:pt x="6" y="226"/>
                    </a:lnTo>
                    <a:lnTo>
                      <a:pt x="4" y="218"/>
                    </a:lnTo>
                    <a:lnTo>
                      <a:pt x="4" y="214"/>
                    </a:lnTo>
                    <a:lnTo>
                      <a:pt x="10" y="206"/>
                    </a:lnTo>
                    <a:lnTo>
                      <a:pt x="10" y="182"/>
                    </a:lnTo>
                    <a:lnTo>
                      <a:pt x="22" y="170"/>
                    </a:lnTo>
                    <a:lnTo>
                      <a:pt x="32" y="168"/>
                    </a:lnTo>
                    <a:lnTo>
                      <a:pt x="32" y="158"/>
                    </a:lnTo>
                    <a:lnTo>
                      <a:pt x="36" y="154"/>
                    </a:lnTo>
                    <a:lnTo>
                      <a:pt x="46" y="156"/>
                    </a:lnTo>
                    <a:lnTo>
                      <a:pt x="50" y="152"/>
                    </a:lnTo>
                    <a:lnTo>
                      <a:pt x="54" y="148"/>
                    </a:lnTo>
                    <a:lnTo>
                      <a:pt x="54" y="140"/>
                    </a:lnTo>
                    <a:lnTo>
                      <a:pt x="54" y="134"/>
                    </a:lnTo>
                    <a:lnTo>
                      <a:pt x="60" y="126"/>
                    </a:lnTo>
                    <a:lnTo>
                      <a:pt x="60" y="112"/>
                    </a:lnTo>
                    <a:lnTo>
                      <a:pt x="62" y="106"/>
                    </a:lnTo>
                    <a:lnTo>
                      <a:pt x="58" y="100"/>
                    </a:lnTo>
                    <a:lnTo>
                      <a:pt x="64" y="92"/>
                    </a:lnTo>
                    <a:lnTo>
                      <a:pt x="68" y="72"/>
                    </a:lnTo>
                    <a:lnTo>
                      <a:pt x="60" y="66"/>
                    </a:lnTo>
                    <a:lnTo>
                      <a:pt x="52" y="64"/>
                    </a:lnTo>
                    <a:lnTo>
                      <a:pt x="50" y="60"/>
                    </a:lnTo>
                    <a:lnTo>
                      <a:pt x="52" y="54"/>
                    </a:lnTo>
                    <a:lnTo>
                      <a:pt x="46" y="44"/>
                    </a:lnTo>
                    <a:lnTo>
                      <a:pt x="52" y="22"/>
                    </a:lnTo>
                    <a:lnTo>
                      <a:pt x="50" y="12"/>
                    </a:lnTo>
                    <a:lnTo>
                      <a:pt x="54" y="6"/>
                    </a:lnTo>
                    <a:lnTo>
                      <a:pt x="58" y="2"/>
                    </a:lnTo>
                    <a:lnTo>
                      <a:pt x="68" y="0"/>
                    </a:lnTo>
                    <a:lnTo>
                      <a:pt x="72" y="2"/>
                    </a:lnTo>
                    <a:lnTo>
                      <a:pt x="76" y="6"/>
                    </a:lnTo>
                    <a:lnTo>
                      <a:pt x="78" y="8"/>
                    </a:lnTo>
                    <a:lnTo>
                      <a:pt x="84" y="8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99" y="4"/>
                    </a:lnTo>
                    <a:lnTo>
                      <a:pt x="101" y="4"/>
                    </a:lnTo>
                    <a:lnTo>
                      <a:pt x="107" y="6"/>
                    </a:lnTo>
                    <a:lnTo>
                      <a:pt x="109" y="8"/>
                    </a:lnTo>
                    <a:lnTo>
                      <a:pt x="111" y="10"/>
                    </a:lnTo>
                    <a:lnTo>
                      <a:pt x="111" y="12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19" y="16"/>
                    </a:lnTo>
                    <a:lnTo>
                      <a:pt x="121" y="20"/>
                    </a:lnTo>
                    <a:lnTo>
                      <a:pt x="125" y="22"/>
                    </a:lnTo>
                    <a:lnTo>
                      <a:pt x="137" y="2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7" name="Freeform 50"/>
              <p:cNvSpPr>
                <a:spLocks/>
              </p:cNvSpPr>
              <p:nvPr/>
            </p:nvSpPr>
            <p:spPr bwMode="auto">
              <a:xfrm>
                <a:off x="3635" y="1068"/>
                <a:ext cx="242" cy="276"/>
              </a:xfrm>
              <a:custGeom>
                <a:avLst/>
                <a:gdLst>
                  <a:gd name="T0" fmla="*/ 36 w 242"/>
                  <a:gd name="T1" fmla="*/ 56 h 276"/>
                  <a:gd name="T2" fmla="*/ 48 w 242"/>
                  <a:gd name="T3" fmla="*/ 70 h 276"/>
                  <a:gd name="T4" fmla="*/ 58 w 242"/>
                  <a:gd name="T5" fmla="*/ 80 h 276"/>
                  <a:gd name="T6" fmla="*/ 86 w 242"/>
                  <a:gd name="T7" fmla="*/ 68 h 276"/>
                  <a:gd name="T8" fmla="*/ 86 w 242"/>
                  <a:gd name="T9" fmla="*/ 88 h 276"/>
                  <a:gd name="T10" fmla="*/ 96 w 242"/>
                  <a:gd name="T11" fmla="*/ 94 h 276"/>
                  <a:gd name="T12" fmla="*/ 106 w 242"/>
                  <a:gd name="T13" fmla="*/ 80 h 276"/>
                  <a:gd name="T14" fmla="*/ 106 w 242"/>
                  <a:gd name="T15" fmla="*/ 56 h 276"/>
                  <a:gd name="T16" fmla="*/ 134 w 242"/>
                  <a:gd name="T17" fmla="*/ 30 h 276"/>
                  <a:gd name="T18" fmla="*/ 152 w 242"/>
                  <a:gd name="T19" fmla="*/ 24 h 276"/>
                  <a:gd name="T20" fmla="*/ 178 w 242"/>
                  <a:gd name="T21" fmla="*/ 16 h 276"/>
                  <a:gd name="T22" fmla="*/ 192 w 242"/>
                  <a:gd name="T23" fmla="*/ 8 h 276"/>
                  <a:gd name="T24" fmla="*/ 204 w 242"/>
                  <a:gd name="T25" fmla="*/ 2 h 276"/>
                  <a:gd name="T26" fmla="*/ 220 w 242"/>
                  <a:gd name="T27" fmla="*/ 16 h 276"/>
                  <a:gd name="T28" fmla="*/ 236 w 242"/>
                  <a:gd name="T29" fmla="*/ 38 h 276"/>
                  <a:gd name="T30" fmla="*/ 216 w 242"/>
                  <a:gd name="T31" fmla="*/ 82 h 276"/>
                  <a:gd name="T32" fmla="*/ 206 w 242"/>
                  <a:gd name="T33" fmla="*/ 96 h 276"/>
                  <a:gd name="T34" fmla="*/ 178 w 242"/>
                  <a:gd name="T35" fmla="*/ 186 h 276"/>
                  <a:gd name="T36" fmla="*/ 162 w 242"/>
                  <a:gd name="T37" fmla="*/ 200 h 276"/>
                  <a:gd name="T38" fmla="*/ 148 w 242"/>
                  <a:gd name="T39" fmla="*/ 214 h 276"/>
                  <a:gd name="T40" fmla="*/ 136 w 242"/>
                  <a:gd name="T41" fmla="*/ 216 h 276"/>
                  <a:gd name="T42" fmla="*/ 132 w 242"/>
                  <a:gd name="T43" fmla="*/ 230 h 276"/>
                  <a:gd name="T44" fmla="*/ 114 w 242"/>
                  <a:gd name="T45" fmla="*/ 236 h 276"/>
                  <a:gd name="T46" fmla="*/ 112 w 242"/>
                  <a:gd name="T47" fmla="*/ 244 h 276"/>
                  <a:gd name="T48" fmla="*/ 132 w 242"/>
                  <a:gd name="T49" fmla="*/ 258 h 276"/>
                  <a:gd name="T50" fmla="*/ 94 w 242"/>
                  <a:gd name="T51" fmla="*/ 250 h 276"/>
                  <a:gd name="T52" fmla="*/ 92 w 242"/>
                  <a:gd name="T53" fmla="*/ 262 h 276"/>
                  <a:gd name="T54" fmla="*/ 102 w 242"/>
                  <a:gd name="T55" fmla="*/ 270 h 276"/>
                  <a:gd name="T56" fmla="*/ 90 w 242"/>
                  <a:gd name="T57" fmla="*/ 274 h 276"/>
                  <a:gd name="T58" fmla="*/ 78 w 242"/>
                  <a:gd name="T59" fmla="*/ 272 h 276"/>
                  <a:gd name="T60" fmla="*/ 60 w 242"/>
                  <a:gd name="T61" fmla="*/ 276 h 276"/>
                  <a:gd name="T62" fmla="*/ 48 w 242"/>
                  <a:gd name="T63" fmla="*/ 274 h 276"/>
                  <a:gd name="T64" fmla="*/ 52 w 242"/>
                  <a:gd name="T65" fmla="*/ 256 h 276"/>
                  <a:gd name="T66" fmla="*/ 66 w 242"/>
                  <a:gd name="T67" fmla="*/ 230 h 276"/>
                  <a:gd name="T68" fmla="*/ 88 w 242"/>
                  <a:gd name="T69" fmla="*/ 206 h 276"/>
                  <a:gd name="T70" fmla="*/ 90 w 242"/>
                  <a:gd name="T71" fmla="*/ 192 h 276"/>
                  <a:gd name="T72" fmla="*/ 82 w 242"/>
                  <a:gd name="T73" fmla="*/ 178 h 276"/>
                  <a:gd name="T74" fmla="*/ 68 w 242"/>
                  <a:gd name="T75" fmla="*/ 182 h 276"/>
                  <a:gd name="T76" fmla="*/ 62 w 242"/>
                  <a:gd name="T77" fmla="*/ 154 h 276"/>
                  <a:gd name="T78" fmla="*/ 66 w 242"/>
                  <a:gd name="T79" fmla="*/ 130 h 276"/>
                  <a:gd name="T80" fmla="*/ 64 w 242"/>
                  <a:gd name="T81" fmla="*/ 126 h 276"/>
                  <a:gd name="T82" fmla="*/ 60 w 242"/>
                  <a:gd name="T83" fmla="*/ 124 h 276"/>
                  <a:gd name="T84" fmla="*/ 44 w 242"/>
                  <a:gd name="T85" fmla="*/ 124 h 276"/>
                  <a:gd name="T86" fmla="*/ 34 w 242"/>
                  <a:gd name="T87" fmla="*/ 126 h 276"/>
                  <a:gd name="T88" fmla="*/ 30 w 242"/>
                  <a:gd name="T89" fmla="*/ 132 h 276"/>
                  <a:gd name="T90" fmla="*/ 26 w 242"/>
                  <a:gd name="T91" fmla="*/ 136 h 276"/>
                  <a:gd name="T92" fmla="*/ 18 w 242"/>
                  <a:gd name="T93" fmla="*/ 136 h 276"/>
                  <a:gd name="T94" fmla="*/ 8 w 242"/>
                  <a:gd name="T95" fmla="*/ 136 h 276"/>
                  <a:gd name="T96" fmla="*/ 6 w 242"/>
                  <a:gd name="T97" fmla="*/ 132 h 276"/>
                  <a:gd name="T98" fmla="*/ 0 w 242"/>
                  <a:gd name="T99" fmla="*/ 118 h 276"/>
                  <a:gd name="T100" fmla="*/ 2 w 242"/>
                  <a:gd name="T101" fmla="*/ 110 h 276"/>
                  <a:gd name="T102" fmla="*/ 8 w 242"/>
                  <a:gd name="T103" fmla="*/ 90 h 276"/>
                  <a:gd name="T104" fmla="*/ 12 w 242"/>
                  <a:gd name="T105" fmla="*/ 84 h 276"/>
                  <a:gd name="T106" fmla="*/ 18 w 242"/>
                  <a:gd name="T107" fmla="*/ 72 h 276"/>
                  <a:gd name="T108" fmla="*/ 20 w 242"/>
                  <a:gd name="T109" fmla="*/ 70 h 276"/>
                  <a:gd name="T110" fmla="*/ 26 w 242"/>
                  <a:gd name="T111" fmla="*/ 54 h 276"/>
                  <a:gd name="T112" fmla="*/ 26 w 242"/>
                  <a:gd name="T113" fmla="*/ 54 h 27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42" h="276">
                    <a:moveTo>
                      <a:pt x="26" y="54"/>
                    </a:moveTo>
                    <a:lnTo>
                      <a:pt x="36" y="56"/>
                    </a:lnTo>
                    <a:lnTo>
                      <a:pt x="42" y="64"/>
                    </a:lnTo>
                    <a:lnTo>
                      <a:pt x="48" y="70"/>
                    </a:lnTo>
                    <a:lnTo>
                      <a:pt x="52" y="78"/>
                    </a:lnTo>
                    <a:lnTo>
                      <a:pt x="58" y="80"/>
                    </a:lnTo>
                    <a:lnTo>
                      <a:pt x="72" y="70"/>
                    </a:lnTo>
                    <a:lnTo>
                      <a:pt x="86" y="68"/>
                    </a:lnTo>
                    <a:lnTo>
                      <a:pt x="88" y="72"/>
                    </a:lnTo>
                    <a:lnTo>
                      <a:pt x="86" y="88"/>
                    </a:lnTo>
                    <a:lnTo>
                      <a:pt x="90" y="92"/>
                    </a:lnTo>
                    <a:lnTo>
                      <a:pt x="96" y="94"/>
                    </a:lnTo>
                    <a:lnTo>
                      <a:pt x="104" y="90"/>
                    </a:lnTo>
                    <a:lnTo>
                      <a:pt x="106" y="80"/>
                    </a:lnTo>
                    <a:lnTo>
                      <a:pt x="102" y="70"/>
                    </a:lnTo>
                    <a:lnTo>
                      <a:pt x="106" y="56"/>
                    </a:lnTo>
                    <a:lnTo>
                      <a:pt x="120" y="42"/>
                    </a:lnTo>
                    <a:lnTo>
                      <a:pt x="134" y="30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66" y="22"/>
                    </a:lnTo>
                    <a:lnTo>
                      <a:pt x="178" y="16"/>
                    </a:lnTo>
                    <a:lnTo>
                      <a:pt x="184" y="10"/>
                    </a:lnTo>
                    <a:lnTo>
                      <a:pt x="192" y="8"/>
                    </a:lnTo>
                    <a:lnTo>
                      <a:pt x="200" y="0"/>
                    </a:lnTo>
                    <a:lnTo>
                      <a:pt x="204" y="2"/>
                    </a:lnTo>
                    <a:lnTo>
                      <a:pt x="212" y="12"/>
                    </a:lnTo>
                    <a:lnTo>
                      <a:pt x="220" y="16"/>
                    </a:lnTo>
                    <a:lnTo>
                      <a:pt x="238" y="32"/>
                    </a:lnTo>
                    <a:lnTo>
                      <a:pt x="236" y="38"/>
                    </a:lnTo>
                    <a:lnTo>
                      <a:pt x="242" y="40"/>
                    </a:lnTo>
                    <a:lnTo>
                      <a:pt x="216" y="82"/>
                    </a:lnTo>
                    <a:lnTo>
                      <a:pt x="210" y="90"/>
                    </a:lnTo>
                    <a:lnTo>
                      <a:pt x="206" y="96"/>
                    </a:lnTo>
                    <a:lnTo>
                      <a:pt x="188" y="186"/>
                    </a:lnTo>
                    <a:lnTo>
                      <a:pt x="178" y="186"/>
                    </a:lnTo>
                    <a:lnTo>
                      <a:pt x="174" y="192"/>
                    </a:lnTo>
                    <a:lnTo>
                      <a:pt x="162" y="200"/>
                    </a:lnTo>
                    <a:lnTo>
                      <a:pt x="154" y="214"/>
                    </a:lnTo>
                    <a:lnTo>
                      <a:pt x="148" y="214"/>
                    </a:lnTo>
                    <a:lnTo>
                      <a:pt x="140" y="214"/>
                    </a:lnTo>
                    <a:lnTo>
                      <a:pt x="136" y="216"/>
                    </a:lnTo>
                    <a:lnTo>
                      <a:pt x="134" y="220"/>
                    </a:lnTo>
                    <a:lnTo>
                      <a:pt x="132" y="230"/>
                    </a:lnTo>
                    <a:lnTo>
                      <a:pt x="122" y="236"/>
                    </a:lnTo>
                    <a:lnTo>
                      <a:pt x="114" y="236"/>
                    </a:lnTo>
                    <a:lnTo>
                      <a:pt x="108" y="238"/>
                    </a:lnTo>
                    <a:lnTo>
                      <a:pt x="112" y="244"/>
                    </a:lnTo>
                    <a:lnTo>
                      <a:pt x="128" y="250"/>
                    </a:lnTo>
                    <a:lnTo>
                      <a:pt x="132" y="258"/>
                    </a:lnTo>
                    <a:lnTo>
                      <a:pt x="128" y="260"/>
                    </a:lnTo>
                    <a:lnTo>
                      <a:pt x="94" y="250"/>
                    </a:lnTo>
                    <a:lnTo>
                      <a:pt x="90" y="258"/>
                    </a:lnTo>
                    <a:lnTo>
                      <a:pt x="92" y="262"/>
                    </a:lnTo>
                    <a:lnTo>
                      <a:pt x="98" y="266"/>
                    </a:lnTo>
                    <a:lnTo>
                      <a:pt x="102" y="270"/>
                    </a:lnTo>
                    <a:lnTo>
                      <a:pt x="96" y="274"/>
                    </a:lnTo>
                    <a:lnTo>
                      <a:pt x="90" y="274"/>
                    </a:lnTo>
                    <a:lnTo>
                      <a:pt x="84" y="274"/>
                    </a:lnTo>
                    <a:lnTo>
                      <a:pt x="78" y="272"/>
                    </a:lnTo>
                    <a:lnTo>
                      <a:pt x="66" y="272"/>
                    </a:lnTo>
                    <a:lnTo>
                      <a:pt x="60" y="276"/>
                    </a:lnTo>
                    <a:lnTo>
                      <a:pt x="50" y="276"/>
                    </a:lnTo>
                    <a:lnTo>
                      <a:pt x="48" y="274"/>
                    </a:lnTo>
                    <a:lnTo>
                      <a:pt x="48" y="272"/>
                    </a:lnTo>
                    <a:lnTo>
                      <a:pt x="52" y="256"/>
                    </a:lnTo>
                    <a:lnTo>
                      <a:pt x="58" y="240"/>
                    </a:lnTo>
                    <a:lnTo>
                      <a:pt x="66" y="230"/>
                    </a:lnTo>
                    <a:lnTo>
                      <a:pt x="72" y="228"/>
                    </a:lnTo>
                    <a:lnTo>
                      <a:pt x="88" y="206"/>
                    </a:lnTo>
                    <a:lnTo>
                      <a:pt x="90" y="198"/>
                    </a:lnTo>
                    <a:lnTo>
                      <a:pt x="90" y="192"/>
                    </a:lnTo>
                    <a:lnTo>
                      <a:pt x="90" y="178"/>
                    </a:lnTo>
                    <a:lnTo>
                      <a:pt x="82" y="178"/>
                    </a:lnTo>
                    <a:lnTo>
                      <a:pt x="74" y="182"/>
                    </a:lnTo>
                    <a:lnTo>
                      <a:pt x="68" y="182"/>
                    </a:lnTo>
                    <a:lnTo>
                      <a:pt x="60" y="170"/>
                    </a:lnTo>
                    <a:lnTo>
                      <a:pt x="62" y="154"/>
                    </a:lnTo>
                    <a:lnTo>
                      <a:pt x="66" y="134"/>
                    </a:lnTo>
                    <a:lnTo>
                      <a:pt x="66" y="130"/>
                    </a:lnTo>
                    <a:lnTo>
                      <a:pt x="66" y="128"/>
                    </a:lnTo>
                    <a:lnTo>
                      <a:pt x="64" y="126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56" y="124"/>
                    </a:lnTo>
                    <a:lnTo>
                      <a:pt x="44" y="124"/>
                    </a:lnTo>
                    <a:lnTo>
                      <a:pt x="40" y="124"/>
                    </a:lnTo>
                    <a:lnTo>
                      <a:pt x="34" y="126"/>
                    </a:lnTo>
                    <a:lnTo>
                      <a:pt x="34" y="128"/>
                    </a:lnTo>
                    <a:lnTo>
                      <a:pt x="30" y="132"/>
                    </a:lnTo>
                    <a:lnTo>
                      <a:pt x="30" y="134"/>
                    </a:lnTo>
                    <a:lnTo>
                      <a:pt x="26" y="136"/>
                    </a:lnTo>
                    <a:lnTo>
                      <a:pt x="18" y="136"/>
                    </a:lnTo>
                    <a:lnTo>
                      <a:pt x="12" y="136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2"/>
                    </a:lnTo>
                    <a:lnTo>
                      <a:pt x="4" y="128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2" y="110"/>
                    </a:lnTo>
                    <a:lnTo>
                      <a:pt x="4" y="102"/>
                    </a:lnTo>
                    <a:lnTo>
                      <a:pt x="8" y="90"/>
                    </a:lnTo>
                    <a:lnTo>
                      <a:pt x="12" y="84"/>
                    </a:lnTo>
                    <a:lnTo>
                      <a:pt x="14" y="78"/>
                    </a:lnTo>
                    <a:lnTo>
                      <a:pt x="18" y="72"/>
                    </a:lnTo>
                    <a:lnTo>
                      <a:pt x="20" y="70"/>
                    </a:lnTo>
                    <a:lnTo>
                      <a:pt x="22" y="68"/>
                    </a:lnTo>
                    <a:lnTo>
                      <a:pt x="26" y="5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51"/>
              <p:cNvSpPr>
                <a:spLocks/>
              </p:cNvSpPr>
              <p:nvPr/>
            </p:nvSpPr>
            <p:spPr bwMode="auto">
              <a:xfrm>
                <a:off x="2259" y="1115"/>
                <a:ext cx="655" cy="727"/>
              </a:xfrm>
              <a:custGeom>
                <a:avLst/>
                <a:gdLst>
                  <a:gd name="T0" fmla="*/ 495 w 657"/>
                  <a:gd name="T1" fmla="*/ 74 h 726"/>
                  <a:gd name="T2" fmla="*/ 615 w 657"/>
                  <a:gd name="T3" fmla="*/ 108 h 726"/>
                  <a:gd name="T4" fmla="*/ 637 w 657"/>
                  <a:gd name="T5" fmla="*/ 130 h 726"/>
                  <a:gd name="T6" fmla="*/ 633 w 657"/>
                  <a:gd name="T7" fmla="*/ 152 h 726"/>
                  <a:gd name="T8" fmla="*/ 639 w 657"/>
                  <a:gd name="T9" fmla="*/ 166 h 726"/>
                  <a:gd name="T10" fmla="*/ 633 w 657"/>
                  <a:gd name="T11" fmla="*/ 188 h 726"/>
                  <a:gd name="T12" fmla="*/ 625 w 657"/>
                  <a:gd name="T13" fmla="*/ 208 h 726"/>
                  <a:gd name="T14" fmla="*/ 631 w 657"/>
                  <a:gd name="T15" fmla="*/ 230 h 726"/>
                  <a:gd name="T16" fmla="*/ 627 w 657"/>
                  <a:gd name="T17" fmla="*/ 248 h 726"/>
                  <a:gd name="T18" fmla="*/ 647 w 657"/>
                  <a:gd name="T19" fmla="*/ 262 h 726"/>
                  <a:gd name="T20" fmla="*/ 657 w 657"/>
                  <a:gd name="T21" fmla="*/ 272 h 726"/>
                  <a:gd name="T22" fmla="*/ 643 w 657"/>
                  <a:gd name="T23" fmla="*/ 286 h 726"/>
                  <a:gd name="T24" fmla="*/ 635 w 657"/>
                  <a:gd name="T25" fmla="*/ 306 h 726"/>
                  <a:gd name="T26" fmla="*/ 647 w 657"/>
                  <a:gd name="T27" fmla="*/ 332 h 726"/>
                  <a:gd name="T28" fmla="*/ 603 w 657"/>
                  <a:gd name="T29" fmla="*/ 380 h 726"/>
                  <a:gd name="T30" fmla="*/ 539 w 657"/>
                  <a:gd name="T31" fmla="*/ 444 h 726"/>
                  <a:gd name="T32" fmla="*/ 535 w 657"/>
                  <a:gd name="T33" fmla="*/ 442 h 726"/>
                  <a:gd name="T34" fmla="*/ 531 w 657"/>
                  <a:gd name="T35" fmla="*/ 440 h 726"/>
                  <a:gd name="T36" fmla="*/ 541 w 657"/>
                  <a:gd name="T37" fmla="*/ 464 h 726"/>
                  <a:gd name="T38" fmla="*/ 553 w 657"/>
                  <a:gd name="T39" fmla="*/ 492 h 726"/>
                  <a:gd name="T40" fmla="*/ 557 w 657"/>
                  <a:gd name="T41" fmla="*/ 502 h 726"/>
                  <a:gd name="T42" fmla="*/ 597 w 657"/>
                  <a:gd name="T43" fmla="*/ 588 h 726"/>
                  <a:gd name="T44" fmla="*/ 433 w 657"/>
                  <a:gd name="T45" fmla="*/ 664 h 726"/>
                  <a:gd name="T46" fmla="*/ 337 w 657"/>
                  <a:gd name="T47" fmla="*/ 720 h 726"/>
                  <a:gd name="T48" fmla="*/ 325 w 657"/>
                  <a:gd name="T49" fmla="*/ 674 h 726"/>
                  <a:gd name="T50" fmla="*/ 305 w 657"/>
                  <a:gd name="T51" fmla="*/ 632 h 726"/>
                  <a:gd name="T52" fmla="*/ 291 w 657"/>
                  <a:gd name="T53" fmla="*/ 620 h 726"/>
                  <a:gd name="T54" fmla="*/ 265 w 657"/>
                  <a:gd name="T55" fmla="*/ 608 h 726"/>
                  <a:gd name="T56" fmla="*/ 253 w 657"/>
                  <a:gd name="T57" fmla="*/ 608 h 726"/>
                  <a:gd name="T58" fmla="*/ 229 w 657"/>
                  <a:gd name="T59" fmla="*/ 616 h 726"/>
                  <a:gd name="T60" fmla="*/ 213 w 657"/>
                  <a:gd name="T61" fmla="*/ 616 h 726"/>
                  <a:gd name="T62" fmla="*/ 197 w 657"/>
                  <a:gd name="T63" fmla="*/ 604 h 726"/>
                  <a:gd name="T64" fmla="*/ 185 w 657"/>
                  <a:gd name="T65" fmla="*/ 598 h 726"/>
                  <a:gd name="T66" fmla="*/ 175 w 657"/>
                  <a:gd name="T67" fmla="*/ 586 h 726"/>
                  <a:gd name="T68" fmla="*/ 167 w 657"/>
                  <a:gd name="T69" fmla="*/ 560 h 726"/>
                  <a:gd name="T70" fmla="*/ 163 w 657"/>
                  <a:gd name="T71" fmla="*/ 542 h 726"/>
                  <a:gd name="T72" fmla="*/ 163 w 657"/>
                  <a:gd name="T73" fmla="*/ 530 h 726"/>
                  <a:gd name="T74" fmla="*/ 171 w 657"/>
                  <a:gd name="T75" fmla="*/ 450 h 726"/>
                  <a:gd name="T76" fmla="*/ 171 w 657"/>
                  <a:gd name="T77" fmla="*/ 426 h 726"/>
                  <a:gd name="T78" fmla="*/ 169 w 657"/>
                  <a:gd name="T79" fmla="*/ 400 h 726"/>
                  <a:gd name="T80" fmla="*/ 119 w 657"/>
                  <a:gd name="T81" fmla="*/ 352 h 726"/>
                  <a:gd name="T82" fmla="*/ 71 w 657"/>
                  <a:gd name="T83" fmla="*/ 344 h 726"/>
                  <a:gd name="T84" fmla="*/ 50 w 657"/>
                  <a:gd name="T85" fmla="*/ 356 h 726"/>
                  <a:gd name="T86" fmla="*/ 28 w 657"/>
                  <a:gd name="T87" fmla="*/ 360 h 726"/>
                  <a:gd name="T88" fmla="*/ 4 w 657"/>
                  <a:gd name="T89" fmla="*/ 346 h 726"/>
                  <a:gd name="T90" fmla="*/ 4 w 657"/>
                  <a:gd name="T91" fmla="*/ 320 h 726"/>
                  <a:gd name="T92" fmla="*/ 38 w 657"/>
                  <a:gd name="T93" fmla="*/ 290 h 726"/>
                  <a:gd name="T94" fmla="*/ 59 w 657"/>
                  <a:gd name="T95" fmla="*/ 264 h 726"/>
                  <a:gd name="T96" fmla="*/ 87 w 657"/>
                  <a:gd name="T97" fmla="*/ 244 h 726"/>
                  <a:gd name="T98" fmla="*/ 161 w 657"/>
                  <a:gd name="T99" fmla="*/ 198 h 726"/>
                  <a:gd name="T100" fmla="*/ 189 w 657"/>
                  <a:gd name="T101" fmla="*/ 178 h 726"/>
                  <a:gd name="T102" fmla="*/ 201 w 657"/>
                  <a:gd name="T103" fmla="*/ 170 h 726"/>
                  <a:gd name="T104" fmla="*/ 217 w 657"/>
                  <a:gd name="T105" fmla="*/ 162 h 726"/>
                  <a:gd name="T106" fmla="*/ 233 w 657"/>
                  <a:gd name="T107" fmla="*/ 152 h 726"/>
                  <a:gd name="T108" fmla="*/ 253 w 657"/>
                  <a:gd name="T109" fmla="*/ 150 h 726"/>
                  <a:gd name="T110" fmla="*/ 281 w 657"/>
                  <a:gd name="T111" fmla="*/ 132 h 726"/>
                  <a:gd name="T112" fmla="*/ 293 w 657"/>
                  <a:gd name="T113" fmla="*/ 124 h 726"/>
                  <a:gd name="T114" fmla="*/ 315 w 657"/>
                  <a:gd name="T115" fmla="*/ 102 h 726"/>
                  <a:gd name="T116" fmla="*/ 377 w 657"/>
                  <a:gd name="T117" fmla="*/ 34 h 726"/>
                  <a:gd name="T118" fmla="*/ 391 w 657"/>
                  <a:gd name="T119" fmla="*/ 14 h 726"/>
                  <a:gd name="T120" fmla="*/ 413 w 657"/>
                  <a:gd name="T121" fmla="*/ 0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57" h="726">
                    <a:moveTo>
                      <a:pt x="413" y="0"/>
                    </a:moveTo>
                    <a:lnTo>
                      <a:pt x="423" y="12"/>
                    </a:lnTo>
                    <a:lnTo>
                      <a:pt x="495" y="74"/>
                    </a:lnTo>
                    <a:lnTo>
                      <a:pt x="527" y="76"/>
                    </a:lnTo>
                    <a:lnTo>
                      <a:pt x="603" y="98"/>
                    </a:lnTo>
                    <a:lnTo>
                      <a:pt x="615" y="108"/>
                    </a:lnTo>
                    <a:lnTo>
                      <a:pt x="625" y="108"/>
                    </a:lnTo>
                    <a:lnTo>
                      <a:pt x="629" y="114"/>
                    </a:lnTo>
                    <a:lnTo>
                      <a:pt x="637" y="130"/>
                    </a:lnTo>
                    <a:lnTo>
                      <a:pt x="641" y="136"/>
                    </a:lnTo>
                    <a:lnTo>
                      <a:pt x="639" y="144"/>
                    </a:lnTo>
                    <a:lnTo>
                      <a:pt x="633" y="152"/>
                    </a:lnTo>
                    <a:lnTo>
                      <a:pt x="631" y="160"/>
                    </a:lnTo>
                    <a:lnTo>
                      <a:pt x="633" y="164"/>
                    </a:lnTo>
                    <a:lnTo>
                      <a:pt x="639" y="166"/>
                    </a:lnTo>
                    <a:lnTo>
                      <a:pt x="639" y="170"/>
                    </a:lnTo>
                    <a:lnTo>
                      <a:pt x="635" y="176"/>
                    </a:lnTo>
                    <a:lnTo>
                      <a:pt x="633" y="188"/>
                    </a:lnTo>
                    <a:lnTo>
                      <a:pt x="623" y="200"/>
                    </a:lnTo>
                    <a:lnTo>
                      <a:pt x="623" y="202"/>
                    </a:lnTo>
                    <a:lnTo>
                      <a:pt x="625" y="208"/>
                    </a:lnTo>
                    <a:lnTo>
                      <a:pt x="633" y="214"/>
                    </a:lnTo>
                    <a:lnTo>
                      <a:pt x="635" y="222"/>
                    </a:lnTo>
                    <a:lnTo>
                      <a:pt x="631" y="230"/>
                    </a:lnTo>
                    <a:lnTo>
                      <a:pt x="633" y="236"/>
                    </a:lnTo>
                    <a:lnTo>
                      <a:pt x="625" y="244"/>
                    </a:lnTo>
                    <a:lnTo>
                      <a:pt x="627" y="248"/>
                    </a:lnTo>
                    <a:lnTo>
                      <a:pt x="637" y="252"/>
                    </a:lnTo>
                    <a:lnTo>
                      <a:pt x="643" y="252"/>
                    </a:lnTo>
                    <a:lnTo>
                      <a:pt x="647" y="262"/>
                    </a:lnTo>
                    <a:lnTo>
                      <a:pt x="653" y="268"/>
                    </a:lnTo>
                    <a:lnTo>
                      <a:pt x="657" y="270"/>
                    </a:lnTo>
                    <a:lnTo>
                      <a:pt x="657" y="272"/>
                    </a:lnTo>
                    <a:lnTo>
                      <a:pt x="649" y="286"/>
                    </a:lnTo>
                    <a:lnTo>
                      <a:pt x="645" y="286"/>
                    </a:lnTo>
                    <a:lnTo>
                      <a:pt x="643" y="286"/>
                    </a:lnTo>
                    <a:lnTo>
                      <a:pt x="633" y="302"/>
                    </a:lnTo>
                    <a:lnTo>
                      <a:pt x="631" y="304"/>
                    </a:lnTo>
                    <a:lnTo>
                      <a:pt x="635" y="306"/>
                    </a:lnTo>
                    <a:lnTo>
                      <a:pt x="635" y="306"/>
                    </a:lnTo>
                    <a:lnTo>
                      <a:pt x="629" y="324"/>
                    </a:lnTo>
                    <a:lnTo>
                      <a:pt x="647" y="332"/>
                    </a:lnTo>
                    <a:lnTo>
                      <a:pt x="623" y="370"/>
                    </a:lnTo>
                    <a:lnTo>
                      <a:pt x="603" y="380"/>
                    </a:lnTo>
                    <a:lnTo>
                      <a:pt x="603" y="380"/>
                    </a:lnTo>
                    <a:lnTo>
                      <a:pt x="561" y="458"/>
                    </a:lnTo>
                    <a:lnTo>
                      <a:pt x="557" y="458"/>
                    </a:lnTo>
                    <a:lnTo>
                      <a:pt x="539" y="444"/>
                    </a:lnTo>
                    <a:lnTo>
                      <a:pt x="539" y="444"/>
                    </a:lnTo>
                    <a:lnTo>
                      <a:pt x="537" y="444"/>
                    </a:lnTo>
                    <a:lnTo>
                      <a:pt x="535" y="442"/>
                    </a:lnTo>
                    <a:lnTo>
                      <a:pt x="533" y="440"/>
                    </a:lnTo>
                    <a:lnTo>
                      <a:pt x="533" y="440"/>
                    </a:lnTo>
                    <a:lnTo>
                      <a:pt x="531" y="440"/>
                    </a:lnTo>
                    <a:lnTo>
                      <a:pt x="529" y="440"/>
                    </a:lnTo>
                    <a:lnTo>
                      <a:pt x="541" y="462"/>
                    </a:lnTo>
                    <a:lnTo>
                      <a:pt x="541" y="464"/>
                    </a:lnTo>
                    <a:lnTo>
                      <a:pt x="551" y="486"/>
                    </a:lnTo>
                    <a:lnTo>
                      <a:pt x="553" y="490"/>
                    </a:lnTo>
                    <a:lnTo>
                      <a:pt x="553" y="492"/>
                    </a:lnTo>
                    <a:lnTo>
                      <a:pt x="555" y="496"/>
                    </a:lnTo>
                    <a:lnTo>
                      <a:pt x="557" y="502"/>
                    </a:lnTo>
                    <a:lnTo>
                      <a:pt x="557" y="502"/>
                    </a:lnTo>
                    <a:lnTo>
                      <a:pt x="595" y="582"/>
                    </a:lnTo>
                    <a:lnTo>
                      <a:pt x="595" y="584"/>
                    </a:lnTo>
                    <a:lnTo>
                      <a:pt x="597" y="588"/>
                    </a:lnTo>
                    <a:lnTo>
                      <a:pt x="515" y="600"/>
                    </a:lnTo>
                    <a:lnTo>
                      <a:pt x="523" y="648"/>
                    </a:lnTo>
                    <a:lnTo>
                      <a:pt x="433" y="664"/>
                    </a:lnTo>
                    <a:lnTo>
                      <a:pt x="449" y="716"/>
                    </a:lnTo>
                    <a:lnTo>
                      <a:pt x="343" y="726"/>
                    </a:lnTo>
                    <a:lnTo>
                      <a:pt x="337" y="720"/>
                    </a:lnTo>
                    <a:lnTo>
                      <a:pt x="335" y="714"/>
                    </a:lnTo>
                    <a:lnTo>
                      <a:pt x="333" y="710"/>
                    </a:lnTo>
                    <a:lnTo>
                      <a:pt x="325" y="674"/>
                    </a:lnTo>
                    <a:lnTo>
                      <a:pt x="321" y="660"/>
                    </a:lnTo>
                    <a:lnTo>
                      <a:pt x="309" y="636"/>
                    </a:lnTo>
                    <a:lnTo>
                      <a:pt x="305" y="632"/>
                    </a:lnTo>
                    <a:lnTo>
                      <a:pt x="303" y="628"/>
                    </a:lnTo>
                    <a:lnTo>
                      <a:pt x="299" y="624"/>
                    </a:lnTo>
                    <a:lnTo>
                      <a:pt x="291" y="620"/>
                    </a:lnTo>
                    <a:lnTo>
                      <a:pt x="277" y="612"/>
                    </a:lnTo>
                    <a:lnTo>
                      <a:pt x="271" y="610"/>
                    </a:lnTo>
                    <a:lnTo>
                      <a:pt x="265" y="608"/>
                    </a:lnTo>
                    <a:lnTo>
                      <a:pt x="261" y="608"/>
                    </a:lnTo>
                    <a:lnTo>
                      <a:pt x="261" y="608"/>
                    </a:lnTo>
                    <a:lnTo>
                      <a:pt x="253" y="608"/>
                    </a:lnTo>
                    <a:lnTo>
                      <a:pt x="249" y="610"/>
                    </a:lnTo>
                    <a:lnTo>
                      <a:pt x="241" y="612"/>
                    </a:lnTo>
                    <a:lnTo>
                      <a:pt x="229" y="616"/>
                    </a:lnTo>
                    <a:lnTo>
                      <a:pt x="223" y="618"/>
                    </a:lnTo>
                    <a:lnTo>
                      <a:pt x="219" y="618"/>
                    </a:lnTo>
                    <a:lnTo>
                      <a:pt x="213" y="616"/>
                    </a:lnTo>
                    <a:lnTo>
                      <a:pt x="209" y="614"/>
                    </a:lnTo>
                    <a:lnTo>
                      <a:pt x="201" y="608"/>
                    </a:lnTo>
                    <a:lnTo>
                      <a:pt x="197" y="604"/>
                    </a:lnTo>
                    <a:lnTo>
                      <a:pt x="193" y="602"/>
                    </a:lnTo>
                    <a:lnTo>
                      <a:pt x="187" y="600"/>
                    </a:lnTo>
                    <a:lnTo>
                      <a:pt x="185" y="598"/>
                    </a:lnTo>
                    <a:lnTo>
                      <a:pt x="181" y="596"/>
                    </a:lnTo>
                    <a:lnTo>
                      <a:pt x="177" y="594"/>
                    </a:lnTo>
                    <a:lnTo>
                      <a:pt x="175" y="586"/>
                    </a:lnTo>
                    <a:lnTo>
                      <a:pt x="171" y="572"/>
                    </a:lnTo>
                    <a:lnTo>
                      <a:pt x="171" y="570"/>
                    </a:lnTo>
                    <a:lnTo>
                      <a:pt x="167" y="560"/>
                    </a:lnTo>
                    <a:lnTo>
                      <a:pt x="165" y="554"/>
                    </a:lnTo>
                    <a:lnTo>
                      <a:pt x="163" y="550"/>
                    </a:lnTo>
                    <a:lnTo>
                      <a:pt x="163" y="542"/>
                    </a:lnTo>
                    <a:lnTo>
                      <a:pt x="163" y="538"/>
                    </a:lnTo>
                    <a:lnTo>
                      <a:pt x="163" y="534"/>
                    </a:lnTo>
                    <a:lnTo>
                      <a:pt x="163" y="530"/>
                    </a:lnTo>
                    <a:lnTo>
                      <a:pt x="173" y="494"/>
                    </a:lnTo>
                    <a:lnTo>
                      <a:pt x="173" y="488"/>
                    </a:lnTo>
                    <a:lnTo>
                      <a:pt x="171" y="450"/>
                    </a:lnTo>
                    <a:lnTo>
                      <a:pt x="171" y="442"/>
                    </a:lnTo>
                    <a:lnTo>
                      <a:pt x="171" y="432"/>
                    </a:lnTo>
                    <a:lnTo>
                      <a:pt x="171" y="426"/>
                    </a:lnTo>
                    <a:lnTo>
                      <a:pt x="171" y="420"/>
                    </a:lnTo>
                    <a:lnTo>
                      <a:pt x="171" y="412"/>
                    </a:lnTo>
                    <a:lnTo>
                      <a:pt x="169" y="400"/>
                    </a:lnTo>
                    <a:lnTo>
                      <a:pt x="167" y="396"/>
                    </a:lnTo>
                    <a:lnTo>
                      <a:pt x="125" y="356"/>
                    </a:lnTo>
                    <a:lnTo>
                      <a:pt x="119" y="352"/>
                    </a:lnTo>
                    <a:lnTo>
                      <a:pt x="99" y="346"/>
                    </a:lnTo>
                    <a:lnTo>
                      <a:pt x="79" y="342"/>
                    </a:lnTo>
                    <a:lnTo>
                      <a:pt x="71" y="344"/>
                    </a:lnTo>
                    <a:lnTo>
                      <a:pt x="69" y="344"/>
                    </a:lnTo>
                    <a:lnTo>
                      <a:pt x="65" y="346"/>
                    </a:lnTo>
                    <a:lnTo>
                      <a:pt x="50" y="356"/>
                    </a:lnTo>
                    <a:lnTo>
                      <a:pt x="42" y="360"/>
                    </a:lnTo>
                    <a:lnTo>
                      <a:pt x="36" y="360"/>
                    </a:lnTo>
                    <a:lnTo>
                      <a:pt x="28" y="360"/>
                    </a:lnTo>
                    <a:lnTo>
                      <a:pt x="18" y="356"/>
                    </a:lnTo>
                    <a:lnTo>
                      <a:pt x="12" y="352"/>
                    </a:lnTo>
                    <a:lnTo>
                      <a:pt x="4" y="346"/>
                    </a:lnTo>
                    <a:lnTo>
                      <a:pt x="0" y="338"/>
                    </a:lnTo>
                    <a:lnTo>
                      <a:pt x="0" y="332"/>
                    </a:lnTo>
                    <a:lnTo>
                      <a:pt x="4" y="320"/>
                    </a:lnTo>
                    <a:lnTo>
                      <a:pt x="4" y="318"/>
                    </a:lnTo>
                    <a:lnTo>
                      <a:pt x="36" y="290"/>
                    </a:lnTo>
                    <a:lnTo>
                      <a:pt x="38" y="290"/>
                    </a:lnTo>
                    <a:lnTo>
                      <a:pt x="42" y="276"/>
                    </a:lnTo>
                    <a:lnTo>
                      <a:pt x="46" y="272"/>
                    </a:lnTo>
                    <a:lnTo>
                      <a:pt x="59" y="264"/>
                    </a:lnTo>
                    <a:lnTo>
                      <a:pt x="63" y="258"/>
                    </a:lnTo>
                    <a:lnTo>
                      <a:pt x="79" y="250"/>
                    </a:lnTo>
                    <a:lnTo>
                      <a:pt x="87" y="244"/>
                    </a:lnTo>
                    <a:lnTo>
                      <a:pt x="113" y="236"/>
                    </a:lnTo>
                    <a:lnTo>
                      <a:pt x="125" y="224"/>
                    </a:lnTo>
                    <a:lnTo>
                      <a:pt x="161" y="198"/>
                    </a:lnTo>
                    <a:lnTo>
                      <a:pt x="171" y="192"/>
                    </a:lnTo>
                    <a:lnTo>
                      <a:pt x="181" y="180"/>
                    </a:lnTo>
                    <a:lnTo>
                      <a:pt x="189" y="178"/>
                    </a:lnTo>
                    <a:lnTo>
                      <a:pt x="193" y="174"/>
                    </a:lnTo>
                    <a:lnTo>
                      <a:pt x="197" y="172"/>
                    </a:lnTo>
                    <a:lnTo>
                      <a:pt x="201" y="170"/>
                    </a:lnTo>
                    <a:lnTo>
                      <a:pt x="207" y="168"/>
                    </a:lnTo>
                    <a:lnTo>
                      <a:pt x="213" y="166"/>
                    </a:lnTo>
                    <a:lnTo>
                      <a:pt x="217" y="162"/>
                    </a:lnTo>
                    <a:lnTo>
                      <a:pt x="221" y="160"/>
                    </a:lnTo>
                    <a:lnTo>
                      <a:pt x="225" y="156"/>
                    </a:lnTo>
                    <a:lnTo>
                      <a:pt x="233" y="152"/>
                    </a:lnTo>
                    <a:lnTo>
                      <a:pt x="241" y="152"/>
                    </a:lnTo>
                    <a:lnTo>
                      <a:pt x="249" y="150"/>
                    </a:lnTo>
                    <a:lnTo>
                      <a:pt x="253" y="150"/>
                    </a:lnTo>
                    <a:lnTo>
                      <a:pt x="265" y="140"/>
                    </a:lnTo>
                    <a:lnTo>
                      <a:pt x="277" y="134"/>
                    </a:lnTo>
                    <a:lnTo>
                      <a:pt x="281" y="132"/>
                    </a:lnTo>
                    <a:lnTo>
                      <a:pt x="285" y="130"/>
                    </a:lnTo>
                    <a:lnTo>
                      <a:pt x="285" y="126"/>
                    </a:lnTo>
                    <a:lnTo>
                      <a:pt x="293" y="124"/>
                    </a:lnTo>
                    <a:lnTo>
                      <a:pt x="301" y="124"/>
                    </a:lnTo>
                    <a:lnTo>
                      <a:pt x="305" y="118"/>
                    </a:lnTo>
                    <a:lnTo>
                      <a:pt x="315" y="102"/>
                    </a:lnTo>
                    <a:lnTo>
                      <a:pt x="341" y="68"/>
                    </a:lnTo>
                    <a:lnTo>
                      <a:pt x="373" y="40"/>
                    </a:lnTo>
                    <a:lnTo>
                      <a:pt x="377" y="34"/>
                    </a:lnTo>
                    <a:lnTo>
                      <a:pt x="385" y="30"/>
                    </a:lnTo>
                    <a:lnTo>
                      <a:pt x="389" y="22"/>
                    </a:lnTo>
                    <a:lnTo>
                      <a:pt x="391" y="14"/>
                    </a:lnTo>
                    <a:lnTo>
                      <a:pt x="395" y="10"/>
                    </a:lnTo>
                    <a:lnTo>
                      <a:pt x="413" y="0"/>
                    </a:lnTo>
                    <a:lnTo>
                      <a:pt x="413" y="0"/>
                    </a:lnTo>
                    <a:lnTo>
                      <a:pt x="413" y="0"/>
                    </a:lnTo>
                    <a:close/>
                  </a:path>
                </a:pathLst>
              </a:custGeom>
              <a:solidFill>
                <a:schemeClr val="bg2">
                  <a:lumMod val="60000"/>
                  <a:lumOff val="40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09" name="Freeform 52"/>
              <p:cNvSpPr>
                <a:spLocks/>
              </p:cNvSpPr>
              <p:nvPr/>
            </p:nvSpPr>
            <p:spPr bwMode="auto">
              <a:xfrm>
                <a:off x="2788" y="1164"/>
                <a:ext cx="528" cy="622"/>
              </a:xfrm>
              <a:custGeom>
                <a:avLst/>
                <a:gdLst>
                  <a:gd name="T0" fmla="*/ 270 w 528"/>
                  <a:gd name="T1" fmla="*/ 16 h 622"/>
                  <a:gd name="T2" fmla="*/ 336 w 528"/>
                  <a:gd name="T3" fmla="*/ 30 h 622"/>
                  <a:gd name="T4" fmla="*/ 346 w 528"/>
                  <a:gd name="T5" fmla="*/ 46 h 622"/>
                  <a:gd name="T6" fmla="*/ 358 w 528"/>
                  <a:gd name="T7" fmla="*/ 60 h 622"/>
                  <a:gd name="T8" fmla="*/ 360 w 528"/>
                  <a:gd name="T9" fmla="*/ 66 h 622"/>
                  <a:gd name="T10" fmla="*/ 374 w 528"/>
                  <a:gd name="T11" fmla="*/ 88 h 622"/>
                  <a:gd name="T12" fmla="*/ 368 w 528"/>
                  <a:gd name="T13" fmla="*/ 114 h 622"/>
                  <a:gd name="T14" fmla="*/ 364 w 528"/>
                  <a:gd name="T15" fmla="*/ 136 h 622"/>
                  <a:gd name="T16" fmla="*/ 358 w 528"/>
                  <a:gd name="T17" fmla="*/ 152 h 622"/>
                  <a:gd name="T18" fmla="*/ 366 w 528"/>
                  <a:gd name="T19" fmla="*/ 174 h 622"/>
                  <a:gd name="T20" fmla="*/ 386 w 528"/>
                  <a:gd name="T21" fmla="*/ 176 h 622"/>
                  <a:gd name="T22" fmla="*/ 398 w 528"/>
                  <a:gd name="T23" fmla="*/ 160 h 622"/>
                  <a:gd name="T24" fmla="*/ 416 w 528"/>
                  <a:gd name="T25" fmla="*/ 152 h 622"/>
                  <a:gd name="T26" fmla="*/ 452 w 528"/>
                  <a:gd name="T27" fmla="*/ 142 h 622"/>
                  <a:gd name="T28" fmla="*/ 496 w 528"/>
                  <a:gd name="T29" fmla="*/ 158 h 622"/>
                  <a:gd name="T30" fmla="*/ 528 w 528"/>
                  <a:gd name="T31" fmla="*/ 154 h 622"/>
                  <a:gd name="T32" fmla="*/ 514 w 528"/>
                  <a:gd name="T33" fmla="*/ 206 h 622"/>
                  <a:gd name="T34" fmla="*/ 458 w 528"/>
                  <a:gd name="T35" fmla="*/ 254 h 622"/>
                  <a:gd name="T36" fmla="*/ 382 w 528"/>
                  <a:gd name="T37" fmla="*/ 288 h 622"/>
                  <a:gd name="T38" fmla="*/ 368 w 528"/>
                  <a:gd name="T39" fmla="*/ 328 h 622"/>
                  <a:gd name="T40" fmla="*/ 400 w 528"/>
                  <a:gd name="T41" fmla="*/ 366 h 622"/>
                  <a:gd name="T42" fmla="*/ 424 w 528"/>
                  <a:gd name="T43" fmla="*/ 398 h 622"/>
                  <a:gd name="T44" fmla="*/ 456 w 528"/>
                  <a:gd name="T45" fmla="*/ 432 h 622"/>
                  <a:gd name="T46" fmla="*/ 412 w 528"/>
                  <a:gd name="T47" fmla="*/ 462 h 622"/>
                  <a:gd name="T48" fmla="*/ 354 w 528"/>
                  <a:gd name="T49" fmla="*/ 516 h 622"/>
                  <a:gd name="T50" fmla="*/ 298 w 528"/>
                  <a:gd name="T51" fmla="*/ 542 h 622"/>
                  <a:gd name="T52" fmla="*/ 286 w 528"/>
                  <a:gd name="T53" fmla="*/ 550 h 622"/>
                  <a:gd name="T54" fmla="*/ 244 w 528"/>
                  <a:gd name="T55" fmla="*/ 620 h 622"/>
                  <a:gd name="T56" fmla="*/ 238 w 528"/>
                  <a:gd name="T57" fmla="*/ 610 h 622"/>
                  <a:gd name="T58" fmla="*/ 198 w 528"/>
                  <a:gd name="T59" fmla="*/ 592 h 622"/>
                  <a:gd name="T60" fmla="*/ 102 w 528"/>
                  <a:gd name="T61" fmla="*/ 616 h 622"/>
                  <a:gd name="T62" fmla="*/ 66 w 528"/>
                  <a:gd name="T63" fmla="*/ 536 h 622"/>
                  <a:gd name="T64" fmla="*/ 28 w 528"/>
                  <a:gd name="T65" fmla="*/ 454 h 622"/>
                  <a:gd name="T66" fmla="*/ 24 w 528"/>
                  <a:gd name="T67" fmla="*/ 444 h 622"/>
                  <a:gd name="T68" fmla="*/ 12 w 528"/>
                  <a:gd name="T69" fmla="*/ 416 h 622"/>
                  <a:gd name="T70" fmla="*/ 2 w 528"/>
                  <a:gd name="T71" fmla="*/ 392 h 622"/>
                  <a:gd name="T72" fmla="*/ 6 w 528"/>
                  <a:gd name="T73" fmla="*/ 394 h 622"/>
                  <a:gd name="T74" fmla="*/ 10 w 528"/>
                  <a:gd name="T75" fmla="*/ 396 h 622"/>
                  <a:gd name="T76" fmla="*/ 74 w 528"/>
                  <a:gd name="T77" fmla="*/ 332 h 622"/>
                  <a:gd name="T78" fmla="*/ 118 w 528"/>
                  <a:gd name="T79" fmla="*/ 284 h 622"/>
                  <a:gd name="T80" fmla="*/ 106 w 528"/>
                  <a:gd name="T81" fmla="*/ 258 h 622"/>
                  <a:gd name="T82" fmla="*/ 114 w 528"/>
                  <a:gd name="T83" fmla="*/ 238 h 622"/>
                  <a:gd name="T84" fmla="*/ 128 w 528"/>
                  <a:gd name="T85" fmla="*/ 224 h 622"/>
                  <a:gd name="T86" fmla="*/ 118 w 528"/>
                  <a:gd name="T87" fmla="*/ 214 h 622"/>
                  <a:gd name="T88" fmla="*/ 98 w 528"/>
                  <a:gd name="T89" fmla="*/ 200 h 622"/>
                  <a:gd name="T90" fmla="*/ 102 w 528"/>
                  <a:gd name="T91" fmla="*/ 182 h 622"/>
                  <a:gd name="T92" fmla="*/ 96 w 528"/>
                  <a:gd name="T93" fmla="*/ 160 h 622"/>
                  <a:gd name="T94" fmla="*/ 104 w 528"/>
                  <a:gd name="T95" fmla="*/ 140 h 622"/>
                  <a:gd name="T96" fmla="*/ 110 w 528"/>
                  <a:gd name="T97" fmla="*/ 118 h 622"/>
                  <a:gd name="T98" fmla="*/ 104 w 528"/>
                  <a:gd name="T99" fmla="*/ 104 h 622"/>
                  <a:gd name="T100" fmla="*/ 108 w 528"/>
                  <a:gd name="T101" fmla="*/ 82 h 622"/>
                  <a:gd name="T102" fmla="*/ 96 w 528"/>
                  <a:gd name="T103" fmla="*/ 60 h 62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28" h="622">
                    <a:moveTo>
                      <a:pt x="96" y="60"/>
                    </a:moveTo>
                    <a:lnTo>
                      <a:pt x="262" y="16"/>
                    </a:lnTo>
                    <a:lnTo>
                      <a:pt x="270" y="16"/>
                    </a:lnTo>
                    <a:lnTo>
                      <a:pt x="324" y="0"/>
                    </a:lnTo>
                    <a:lnTo>
                      <a:pt x="326" y="2"/>
                    </a:lnTo>
                    <a:lnTo>
                      <a:pt x="336" y="30"/>
                    </a:lnTo>
                    <a:lnTo>
                      <a:pt x="334" y="36"/>
                    </a:lnTo>
                    <a:lnTo>
                      <a:pt x="336" y="42"/>
                    </a:lnTo>
                    <a:lnTo>
                      <a:pt x="346" y="46"/>
                    </a:lnTo>
                    <a:lnTo>
                      <a:pt x="358" y="50"/>
                    </a:lnTo>
                    <a:lnTo>
                      <a:pt x="356" y="56"/>
                    </a:lnTo>
                    <a:lnTo>
                      <a:pt x="358" y="60"/>
                    </a:lnTo>
                    <a:lnTo>
                      <a:pt x="356" y="62"/>
                    </a:lnTo>
                    <a:lnTo>
                      <a:pt x="356" y="64"/>
                    </a:lnTo>
                    <a:lnTo>
                      <a:pt x="360" y="66"/>
                    </a:lnTo>
                    <a:lnTo>
                      <a:pt x="364" y="72"/>
                    </a:lnTo>
                    <a:lnTo>
                      <a:pt x="366" y="80"/>
                    </a:lnTo>
                    <a:lnTo>
                      <a:pt x="374" y="88"/>
                    </a:lnTo>
                    <a:lnTo>
                      <a:pt x="380" y="96"/>
                    </a:lnTo>
                    <a:lnTo>
                      <a:pt x="376" y="114"/>
                    </a:lnTo>
                    <a:lnTo>
                      <a:pt x="368" y="114"/>
                    </a:lnTo>
                    <a:lnTo>
                      <a:pt x="362" y="120"/>
                    </a:lnTo>
                    <a:lnTo>
                      <a:pt x="362" y="130"/>
                    </a:lnTo>
                    <a:lnTo>
                      <a:pt x="364" y="136"/>
                    </a:lnTo>
                    <a:lnTo>
                      <a:pt x="362" y="142"/>
                    </a:lnTo>
                    <a:lnTo>
                      <a:pt x="356" y="148"/>
                    </a:lnTo>
                    <a:lnTo>
                      <a:pt x="358" y="152"/>
                    </a:lnTo>
                    <a:lnTo>
                      <a:pt x="360" y="154"/>
                    </a:lnTo>
                    <a:lnTo>
                      <a:pt x="362" y="158"/>
                    </a:lnTo>
                    <a:lnTo>
                      <a:pt x="366" y="174"/>
                    </a:lnTo>
                    <a:lnTo>
                      <a:pt x="372" y="176"/>
                    </a:lnTo>
                    <a:lnTo>
                      <a:pt x="380" y="178"/>
                    </a:lnTo>
                    <a:lnTo>
                      <a:pt x="386" y="176"/>
                    </a:lnTo>
                    <a:lnTo>
                      <a:pt x="390" y="170"/>
                    </a:lnTo>
                    <a:lnTo>
                      <a:pt x="394" y="162"/>
                    </a:lnTo>
                    <a:lnTo>
                      <a:pt x="398" y="160"/>
                    </a:lnTo>
                    <a:lnTo>
                      <a:pt x="404" y="158"/>
                    </a:lnTo>
                    <a:lnTo>
                      <a:pt x="406" y="156"/>
                    </a:lnTo>
                    <a:lnTo>
                      <a:pt x="416" y="152"/>
                    </a:lnTo>
                    <a:lnTo>
                      <a:pt x="422" y="152"/>
                    </a:lnTo>
                    <a:lnTo>
                      <a:pt x="436" y="148"/>
                    </a:lnTo>
                    <a:lnTo>
                      <a:pt x="452" y="142"/>
                    </a:lnTo>
                    <a:lnTo>
                      <a:pt x="456" y="150"/>
                    </a:lnTo>
                    <a:lnTo>
                      <a:pt x="464" y="172"/>
                    </a:lnTo>
                    <a:lnTo>
                      <a:pt x="496" y="158"/>
                    </a:lnTo>
                    <a:lnTo>
                      <a:pt x="508" y="162"/>
                    </a:lnTo>
                    <a:lnTo>
                      <a:pt x="526" y="150"/>
                    </a:lnTo>
                    <a:lnTo>
                      <a:pt x="528" y="154"/>
                    </a:lnTo>
                    <a:lnTo>
                      <a:pt x="528" y="168"/>
                    </a:lnTo>
                    <a:lnTo>
                      <a:pt x="524" y="186"/>
                    </a:lnTo>
                    <a:lnTo>
                      <a:pt x="514" y="206"/>
                    </a:lnTo>
                    <a:lnTo>
                      <a:pt x="492" y="228"/>
                    </a:lnTo>
                    <a:lnTo>
                      <a:pt x="466" y="248"/>
                    </a:lnTo>
                    <a:lnTo>
                      <a:pt x="458" y="254"/>
                    </a:lnTo>
                    <a:lnTo>
                      <a:pt x="432" y="264"/>
                    </a:lnTo>
                    <a:lnTo>
                      <a:pt x="420" y="274"/>
                    </a:lnTo>
                    <a:lnTo>
                      <a:pt x="382" y="288"/>
                    </a:lnTo>
                    <a:lnTo>
                      <a:pt x="370" y="300"/>
                    </a:lnTo>
                    <a:lnTo>
                      <a:pt x="364" y="316"/>
                    </a:lnTo>
                    <a:lnTo>
                      <a:pt x="368" y="328"/>
                    </a:lnTo>
                    <a:lnTo>
                      <a:pt x="378" y="346"/>
                    </a:lnTo>
                    <a:lnTo>
                      <a:pt x="384" y="354"/>
                    </a:lnTo>
                    <a:lnTo>
                      <a:pt x="400" y="366"/>
                    </a:lnTo>
                    <a:lnTo>
                      <a:pt x="410" y="376"/>
                    </a:lnTo>
                    <a:lnTo>
                      <a:pt x="420" y="396"/>
                    </a:lnTo>
                    <a:lnTo>
                      <a:pt x="424" y="398"/>
                    </a:lnTo>
                    <a:lnTo>
                      <a:pt x="450" y="404"/>
                    </a:lnTo>
                    <a:lnTo>
                      <a:pt x="458" y="426"/>
                    </a:lnTo>
                    <a:lnTo>
                      <a:pt x="456" y="432"/>
                    </a:lnTo>
                    <a:lnTo>
                      <a:pt x="428" y="444"/>
                    </a:lnTo>
                    <a:lnTo>
                      <a:pt x="422" y="448"/>
                    </a:lnTo>
                    <a:lnTo>
                      <a:pt x="412" y="462"/>
                    </a:lnTo>
                    <a:lnTo>
                      <a:pt x="404" y="470"/>
                    </a:lnTo>
                    <a:lnTo>
                      <a:pt x="400" y="472"/>
                    </a:lnTo>
                    <a:lnTo>
                      <a:pt x="354" y="516"/>
                    </a:lnTo>
                    <a:lnTo>
                      <a:pt x="350" y="518"/>
                    </a:lnTo>
                    <a:lnTo>
                      <a:pt x="320" y="538"/>
                    </a:lnTo>
                    <a:lnTo>
                      <a:pt x="298" y="542"/>
                    </a:lnTo>
                    <a:lnTo>
                      <a:pt x="296" y="544"/>
                    </a:lnTo>
                    <a:lnTo>
                      <a:pt x="286" y="548"/>
                    </a:lnTo>
                    <a:lnTo>
                      <a:pt x="286" y="550"/>
                    </a:lnTo>
                    <a:lnTo>
                      <a:pt x="278" y="584"/>
                    </a:lnTo>
                    <a:lnTo>
                      <a:pt x="260" y="610"/>
                    </a:lnTo>
                    <a:lnTo>
                      <a:pt x="244" y="620"/>
                    </a:lnTo>
                    <a:lnTo>
                      <a:pt x="238" y="622"/>
                    </a:lnTo>
                    <a:lnTo>
                      <a:pt x="238" y="616"/>
                    </a:lnTo>
                    <a:lnTo>
                      <a:pt x="238" y="610"/>
                    </a:lnTo>
                    <a:lnTo>
                      <a:pt x="236" y="606"/>
                    </a:lnTo>
                    <a:lnTo>
                      <a:pt x="234" y="600"/>
                    </a:lnTo>
                    <a:lnTo>
                      <a:pt x="198" y="592"/>
                    </a:lnTo>
                    <a:lnTo>
                      <a:pt x="188" y="592"/>
                    </a:lnTo>
                    <a:lnTo>
                      <a:pt x="106" y="620"/>
                    </a:lnTo>
                    <a:lnTo>
                      <a:pt x="102" y="616"/>
                    </a:lnTo>
                    <a:lnTo>
                      <a:pt x="70" y="544"/>
                    </a:lnTo>
                    <a:lnTo>
                      <a:pt x="68" y="540"/>
                    </a:lnTo>
                    <a:lnTo>
                      <a:pt x="66" y="536"/>
                    </a:lnTo>
                    <a:lnTo>
                      <a:pt x="66" y="534"/>
                    </a:lnTo>
                    <a:lnTo>
                      <a:pt x="30" y="458"/>
                    </a:lnTo>
                    <a:lnTo>
                      <a:pt x="28" y="454"/>
                    </a:lnTo>
                    <a:lnTo>
                      <a:pt x="26" y="448"/>
                    </a:lnTo>
                    <a:lnTo>
                      <a:pt x="24" y="444"/>
                    </a:lnTo>
                    <a:lnTo>
                      <a:pt x="24" y="442"/>
                    </a:lnTo>
                    <a:lnTo>
                      <a:pt x="18" y="432"/>
                    </a:lnTo>
                    <a:lnTo>
                      <a:pt x="12" y="416"/>
                    </a:lnTo>
                    <a:lnTo>
                      <a:pt x="12" y="414"/>
                    </a:lnTo>
                    <a:lnTo>
                      <a:pt x="0" y="392"/>
                    </a:lnTo>
                    <a:lnTo>
                      <a:pt x="2" y="392"/>
                    </a:lnTo>
                    <a:lnTo>
                      <a:pt x="4" y="392"/>
                    </a:lnTo>
                    <a:lnTo>
                      <a:pt x="6" y="394"/>
                    </a:lnTo>
                    <a:lnTo>
                      <a:pt x="8" y="396"/>
                    </a:lnTo>
                    <a:lnTo>
                      <a:pt x="10" y="396"/>
                    </a:lnTo>
                    <a:lnTo>
                      <a:pt x="28" y="410"/>
                    </a:lnTo>
                    <a:lnTo>
                      <a:pt x="32" y="410"/>
                    </a:lnTo>
                    <a:lnTo>
                      <a:pt x="74" y="332"/>
                    </a:lnTo>
                    <a:lnTo>
                      <a:pt x="94" y="322"/>
                    </a:lnTo>
                    <a:lnTo>
                      <a:pt x="118" y="284"/>
                    </a:lnTo>
                    <a:lnTo>
                      <a:pt x="100" y="276"/>
                    </a:lnTo>
                    <a:lnTo>
                      <a:pt x="106" y="258"/>
                    </a:lnTo>
                    <a:lnTo>
                      <a:pt x="102" y="256"/>
                    </a:lnTo>
                    <a:lnTo>
                      <a:pt x="104" y="254"/>
                    </a:lnTo>
                    <a:lnTo>
                      <a:pt x="114" y="238"/>
                    </a:lnTo>
                    <a:lnTo>
                      <a:pt x="116" y="238"/>
                    </a:lnTo>
                    <a:lnTo>
                      <a:pt x="120" y="238"/>
                    </a:lnTo>
                    <a:lnTo>
                      <a:pt x="128" y="224"/>
                    </a:lnTo>
                    <a:lnTo>
                      <a:pt x="128" y="222"/>
                    </a:lnTo>
                    <a:lnTo>
                      <a:pt x="124" y="220"/>
                    </a:lnTo>
                    <a:lnTo>
                      <a:pt x="118" y="214"/>
                    </a:lnTo>
                    <a:lnTo>
                      <a:pt x="114" y="204"/>
                    </a:lnTo>
                    <a:lnTo>
                      <a:pt x="108" y="204"/>
                    </a:lnTo>
                    <a:lnTo>
                      <a:pt x="98" y="200"/>
                    </a:lnTo>
                    <a:lnTo>
                      <a:pt x="96" y="196"/>
                    </a:lnTo>
                    <a:lnTo>
                      <a:pt x="104" y="188"/>
                    </a:lnTo>
                    <a:lnTo>
                      <a:pt x="102" y="182"/>
                    </a:lnTo>
                    <a:lnTo>
                      <a:pt x="106" y="174"/>
                    </a:lnTo>
                    <a:lnTo>
                      <a:pt x="104" y="166"/>
                    </a:lnTo>
                    <a:lnTo>
                      <a:pt x="96" y="160"/>
                    </a:lnTo>
                    <a:lnTo>
                      <a:pt x="94" y="154"/>
                    </a:lnTo>
                    <a:lnTo>
                      <a:pt x="94" y="152"/>
                    </a:lnTo>
                    <a:lnTo>
                      <a:pt x="104" y="140"/>
                    </a:lnTo>
                    <a:lnTo>
                      <a:pt x="106" y="128"/>
                    </a:lnTo>
                    <a:lnTo>
                      <a:pt x="110" y="122"/>
                    </a:lnTo>
                    <a:lnTo>
                      <a:pt x="110" y="118"/>
                    </a:lnTo>
                    <a:lnTo>
                      <a:pt x="104" y="116"/>
                    </a:lnTo>
                    <a:lnTo>
                      <a:pt x="102" y="112"/>
                    </a:lnTo>
                    <a:lnTo>
                      <a:pt x="104" y="104"/>
                    </a:lnTo>
                    <a:lnTo>
                      <a:pt x="110" y="96"/>
                    </a:lnTo>
                    <a:lnTo>
                      <a:pt x="112" y="88"/>
                    </a:lnTo>
                    <a:lnTo>
                      <a:pt x="108" y="82"/>
                    </a:lnTo>
                    <a:lnTo>
                      <a:pt x="100" y="66"/>
                    </a:lnTo>
                    <a:lnTo>
                      <a:pt x="96" y="6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0" name="Freeform 53"/>
              <p:cNvSpPr>
                <a:spLocks/>
              </p:cNvSpPr>
              <p:nvPr/>
            </p:nvSpPr>
            <p:spPr bwMode="auto">
              <a:xfrm>
                <a:off x="3230" y="1198"/>
                <a:ext cx="433" cy="240"/>
              </a:xfrm>
              <a:custGeom>
                <a:avLst/>
                <a:gdLst>
                  <a:gd name="T0" fmla="*/ 146 w 433"/>
                  <a:gd name="T1" fmla="*/ 6 h 240"/>
                  <a:gd name="T2" fmla="*/ 182 w 433"/>
                  <a:gd name="T3" fmla="*/ 30 h 240"/>
                  <a:gd name="T4" fmla="*/ 196 w 433"/>
                  <a:gd name="T5" fmla="*/ 32 h 240"/>
                  <a:gd name="T6" fmla="*/ 229 w 433"/>
                  <a:gd name="T7" fmla="*/ 36 h 240"/>
                  <a:gd name="T8" fmla="*/ 247 w 433"/>
                  <a:gd name="T9" fmla="*/ 28 h 240"/>
                  <a:gd name="T10" fmla="*/ 321 w 433"/>
                  <a:gd name="T11" fmla="*/ 50 h 240"/>
                  <a:gd name="T12" fmla="*/ 345 w 433"/>
                  <a:gd name="T13" fmla="*/ 68 h 240"/>
                  <a:gd name="T14" fmla="*/ 357 w 433"/>
                  <a:gd name="T15" fmla="*/ 82 h 240"/>
                  <a:gd name="T16" fmla="*/ 417 w 433"/>
                  <a:gd name="T17" fmla="*/ 82 h 240"/>
                  <a:gd name="T18" fmla="*/ 431 w 433"/>
                  <a:gd name="T19" fmla="*/ 104 h 240"/>
                  <a:gd name="T20" fmla="*/ 427 w 433"/>
                  <a:gd name="T21" fmla="*/ 118 h 240"/>
                  <a:gd name="T22" fmla="*/ 409 w 433"/>
                  <a:gd name="T23" fmla="*/ 142 h 240"/>
                  <a:gd name="T24" fmla="*/ 393 w 433"/>
                  <a:gd name="T25" fmla="*/ 146 h 240"/>
                  <a:gd name="T26" fmla="*/ 363 w 433"/>
                  <a:gd name="T27" fmla="*/ 160 h 240"/>
                  <a:gd name="T28" fmla="*/ 353 w 433"/>
                  <a:gd name="T29" fmla="*/ 176 h 240"/>
                  <a:gd name="T30" fmla="*/ 347 w 433"/>
                  <a:gd name="T31" fmla="*/ 210 h 240"/>
                  <a:gd name="T32" fmla="*/ 347 w 433"/>
                  <a:gd name="T33" fmla="*/ 232 h 240"/>
                  <a:gd name="T34" fmla="*/ 339 w 433"/>
                  <a:gd name="T35" fmla="*/ 222 h 240"/>
                  <a:gd name="T36" fmla="*/ 311 w 433"/>
                  <a:gd name="T37" fmla="*/ 224 h 240"/>
                  <a:gd name="T38" fmla="*/ 283 w 433"/>
                  <a:gd name="T39" fmla="*/ 222 h 240"/>
                  <a:gd name="T40" fmla="*/ 279 w 433"/>
                  <a:gd name="T41" fmla="*/ 232 h 240"/>
                  <a:gd name="T42" fmla="*/ 235 w 433"/>
                  <a:gd name="T43" fmla="*/ 238 h 240"/>
                  <a:gd name="T44" fmla="*/ 225 w 433"/>
                  <a:gd name="T45" fmla="*/ 228 h 240"/>
                  <a:gd name="T46" fmla="*/ 221 w 433"/>
                  <a:gd name="T47" fmla="*/ 214 h 240"/>
                  <a:gd name="T48" fmla="*/ 6 w 433"/>
                  <a:gd name="T49" fmla="*/ 232 h 240"/>
                  <a:gd name="T50" fmla="*/ 16 w 433"/>
                  <a:gd name="T51" fmla="*/ 220 h 240"/>
                  <a:gd name="T52" fmla="*/ 50 w 433"/>
                  <a:gd name="T53" fmla="*/ 194 h 240"/>
                  <a:gd name="T54" fmla="*/ 82 w 433"/>
                  <a:gd name="T55" fmla="*/ 152 h 240"/>
                  <a:gd name="T56" fmla="*/ 86 w 433"/>
                  <a:gd name="T57" fmla="*/ 120 h 240"/>
                  <a:gd name="T58" fmla="*/ 66 w 433"/>
                  <a:gd name="T59" fmla="*/ 128 h 240"/>
                  <a:gd name="T60" fmla="*/ 22 w 433"/>
                  <a:gd name="T61" fmla="*/ 138 h 240"/>
                  <a:gd name="T62" fmla="*/ 10 w 433"/>
                  <a:gd name="T63" fmla="*/ 108 h 240"/>
                  <a:gd name="T64" fmla="*/ 14 w 433"/>
                  <a:gd name="T65" fmla="*/ 102 h 240"/>
                  <a:gd name="T66" fmla="*/ 20 w 433"/>
                  <a:gd name="T67" fmla="*/ 102 h 240"/>
                  <a:gd name="T68" fmla="*/ 24 w 433"/>
                  <a:gd name="T69" fmla="*/ 94 h 240"/>
                  <a:gd name="T70" fmla="*/ 22 w 433"/>
                  <a:gd name="T71" fmla="*/ 88 h 240"/>
                  <a:gd name="T72" fmla="*/ 52 w 433"/>
                  <a:gd name="T73" fmla="*/ 72 h 240"/>
                  <a:gd name="T74" fmla="*/ 64 w 433"/>
                  <a:gd name="T75" fmla="*/ 56 h 240"/>
                  <a:gd name="T76" fmla="*/ 76 w 433"/>
                  <a:gd name="T77" fmla="*/ 44 h 240"/>
                  <a:gd name="T78" fmla="*/ 88 w 433"/>
                  <a:gd name="T79" fmla="*/ 36 h 240"/>
                  <a:gd name="T80" fmla="*/ 104 w 433"/>
                  <a:gd name="T81" fmla="*/ 20 h 240"/>
                  <a:gd name="T82" fmla="*/ 130 w 433"/>
                  <a:gd name="T83" fmla="*/ 0 h 240"/>
                  <a:gd name="T84" fmla="*/ 130 w 433"/>
                  <a:gd name="T85" fmla="*/ 0 h 24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433" h="240">
                    <a:moveTo>
                      <a:pt x="130" y="0"/>
                    </a:moveTo>
                    <a:lnTo>
                      <a:pt x="146" y="6"/>
                    </a:lnTo>
                    <a:lnTo>
                      <a:pt x="160" y="14"/>
                    </a:lnTo>
                    <a:lnTo>
                      <a:pt x="182" y="30"/>
                    </a:lnTo>
                    <a:lnTo>
                      <a:pt x="188" y="32"/>
                    </a:lnTo>
                    <a:lnTo>
                      <a:pt x="196" y="32"/>
                    </a:lnTo>
                    <a:lnTo>
                      <a:pt x="219" y="40"/>
                    </a:lnTo>
                    <a:lnTo>
                      <a:pt x="229" y="36"/>
                    </a:lnTo>
                    <a:lnTo>
                      <a:pt x="239" y="28"/>
                    </a:lnTo>
                    <a:lnTo>
                      <a:pt x="247" y="28"/>
                    </a:lnTo>
                    <a:lnTo>
                      <a:pt x="293" y="44"/>
                    </a:lnTo>
                    <a:lnTo>
                      <a:pt x="321" y="50"/>
                    </a:lnTo>
                    <a:lnTo>
                      <a:pt x="337" y="56"/>
                    </a:lnTo>
                    <a:lnTo>
                      <a:pt x="345" y="68"/>
                    </a:lnTo>
                    <a:lnTo>
                      <a:pt x="351" y="80"/>
                    </a:lnTo>
                    <a:lnTo>
                      <a:pt x="357" y="82"/>
                    </a:lnTo>
                    <a:lnTo>
                      <a:pt x="399" y="84"/>
                    </a:lnTo>
                    <a:lnTo>
                      <a:pt x="417" y="82"/>
                    </a:lnTo>
                    <a:lnTo>
                      <a:pt x="433" y="96"/>
                    </a:lnTo>
                    <a:lnTo>
                      <a:pt x="431" y="104"/>
                    </a:lnTo>
                    <a:lnTo>
                      <a:pt x="429" y="110"/>
                    </a:lnTo>
                    <a:lnTo>
                      <a:pt x="427" y="118"/>
                    </a:lnTo>
                    <a:lnTo>
                      <a:pt x="413" y="134"/>
                    </a:lnTo>
                    <a:lnTo>
                      <a:pt x="409" y="142"/>
                    </a:lnTo>
                    <a:lnTo>
                      <a:pt x="401" y="148"/>
                    </a:lnTo>
                    <a:lnTo>
                      <a:pt x="393" y="146"/>
                    </a:lnTo>
                    <a:lnTo>
                      <a:pt x="381" y="148"/>
                    </a:lnTo>
                    <a:lnTo>
                      <a:pt x="363" y="160"/>
                    </a:lnTo>
                    <a:lnTo>
                      <a:pt x="359" y="166"/>
                    </a:lnTo>
                    <a:lnTo>
                      <a:pt x="353" y="176"/>
                    </a:lnTo>
                    <a:lnTo>
                      <a:pt x="351" y="186"/>
                    </a:lnTo>
                    <a:lnTo>
                      <a:pt x="347" y="210"/>
                    </a:lnTo>
                    <a:lnTo>
                      <a:pt x="349" y="232"/>
                    </a:lnTo>
                    <a:lnTo>
                      <a:pt x="347" y="232"/>
                    </a:lnTo>
                    <a:lnTo>
                      <a:pt x="343" y="222"/>
                    </a:lnTo>
                    <a:lnTo>
                      <a:pt x="339" y="222"/>
                    </a:lnTo>
                    <a:lnTo>
                      <a:pt x="327" y="226"/>
                    </a:lnTo>
                    <a:lnTo>
                      <a:pt x="311" y="224"/>
                    </a:lnTo>
                    <a:lnTo>
                      <a:pt x="299" y="226"/>
                    </a:lnTo>
                    <a:lnTo>
                      <a:pt x="283" y="222"/>
                    </a:lnTo>
                    <a:lnTo>
                      <a:pt x="283" y="226"/>
                    </a:lnTo>
                    <a:lnTo>
                      <a:pt x="279" y="232"/>
                    </a:lnTo>
                    <a:lnTo>
                      <a:pt x="235" y="240"/>
                    </a:lnTo>
                    <a:lnTo>
                      <a:pt x="235" y="238"/>
                    </a:lnTo>
                    <a:lnTo>
                      <a:pt x="231" y="236"/>
                    </a:lnTo>
                    <a:lnTo>
                      <a:pt x="225" y="228"/>
                    </a:lnTo>
                    <a:lnTo>
                      <a:pt x="221" y="222"/>
                    </a:lnTo>
                    <a:lnTo>
                      <a:pt x="221" y="214"/>
                    </a:lnTo>
                    <a:lnTo>
                      <a:pt x="219" y="212"/>
                    </a:lnTo>
                    <a:lnTo>
                      <a:pt x="6" y="232"/>
                    </a:lnTo>
                    <a:lnTo>
                      <a:pt x="0" y="226"/>
                    </a:lnTo>
                    <a:lnTo>
                      <a:pt x="16" y="220"/>
                    </a:lnTo>
                    <a:lnTo>
                      <a:pt x="24" y="214"/>
                    </a:lnTo>
                    <a:lnTo>
                      <a:pt x="50" y="194"/>
                    </a:lnTo>
                    <a:lnTo>
                      <a:pt x="72" y="172"/>
                    </a:lnTo>
                    <a:lnTo>
                      <a:pt x="82" y="152"/>
                    </a:lnTo>
                    <a:lnTo>
                      <a:pt x="86" y="134"/>
                    </a:lnTo>
                    <a:lnTo>
                      <a:pt x="86" y="120"/>
                    </a:lnTo>
                    <a:lnTo>
                      <a:pt x="84" y="116"/>
                    </a:lnTo>
                    <a:lnTo>
                      <a:pt x="66" y="128"/>
                    </a:lnTo>
                    <a:lnTo>
                      <a:pt x="54" y="124"/>
                    </a:lnTo>
                    <a:lnTo>
                      <a:pt x="22" y="138"/>
                    </a:lnTo>
                    <a:lnTo>
                      <a:pt x="14" y="116"/>
                    </a:lnTo>
                    <a:lnTo>
                      <a:pt x="10" y="108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8" y="102"/>
                    </a:lnTo>
                    <a:lnTo>
                      <a:pt x="20" y="102"/>
                    </a:lnTo>
                    <a:lnTo>
                      <a:pt x="24" y="94"/>
                    </a:lnTo>
                    <a:lnTo>
                      <a:pt x="22" y="90"/>
                    </a:lnTo>
                    <a:lnTo>
                      <a:pt x="22" y="88"/>
                    </a:lnTo>
                    <a:lnTo>
                      <a:pt x="24" y="84"/>
                    </a:lnTo>
                    <a:lnTo>
                      <a:pt x="52" y="72"/>
                    </a:lnTo>
                    <a:lnTo>
                      <a:pt x="52" y="70"/>
                    </a:lnTo>
                    <a:lnTo>
                      <a:pt x="64" y="56"/>
                    </a:lnTo>
                    <a:lnTo>
                      <a:pt x="76" y="44"/>
                    </a:lnTo>
                    <a:lnTo>
                      <a:pt x="88" y="36"/>
                    </a:lnTo>
                    <a:lnTo>
                      <a:pt x="88" y="34"/>
                    </a:lnTo>
                    <a:lnTo>
                      <a:pt x="104" y="20"/>
                    </a:lnTo>
                    <a:lnTo>
                      <a:pt x="106" y="20"/>
                    </a:lnTo>
                    <a:lnTo>
                      <a:pt x="13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1" name="Freeform 54"/>
              <p:cNvSpPr>
                <a:spLocks/>
              </p:cNvSpPr>
              <p:nvPr/>
            </p:nvSpPr>
            <p:spPr bwMode="auto">
              <a:xfrm>
                <a:off x="3014" y="1410"/>
                <a:ext cx="565" cy="572"/>
              </a:xfrm>
              <a:custGeom>
                <a:avLst/>
                <a:gdLst>
                  <a:gd name="T0" fmla="*/ 435 w 565"/>
                  <a:gd name="T1" fmla="*/ 0 h 572"/>
                  <a:gd name="T2" fmla="*/ 441 w 565"/>
                  <a:gd name="T3" fmla="*/ 16 h 572"/>
                  <a:gd name="T4" fmla="*/ 451 w 565"/>
                  <a:gd name="T5" fmla="*/ 28 h 572"/>
                  <a:gd name="T6" fmla="*/ 499 w 565"/>
                  <a:gd name="T7" fmla="*/ 10 h 572"/>
                  <a:gd name="T8" fmla="*/ 543 w 565"/>
                  <a:gd name="T9" fmla="*/ 14 h 572"/>
                  <a:gd name="T10" fmla="*/ 563 w 565"/>
                  <a:gd name="T11" fmla="*/ 20 h 572"/>
                  <a:gd name="T12" fmla="*/ 557 w 565"/>
                  <a:gd name="T13" fmla="*/ 42 h 572"/>
                  <a:gd name="T14" fmla="*/ 547 w 565"/>
                  <a:gd name="T15" fmla="*/ 74 h 572"/>
                  <a:gd name="T16" fmla="*/ 513 w 565"/>
                  <a:gd name="T17" fmla="*/ 86 h 572"/>
                  <a:gd name="T18" fmla="*/ 505 w 565"/>
                  <a:gd name="T19" fmla="*/ 120 h 572"/>
                  <a:gd name="T20" fmla="*/ 503 w 565"/>
                  <a:gd name="T21" fmla="*/ 140 h 572"/>
                  <a:gd name="T22" fmla="*/ 491 w 565"/>
                  <a:gd name="T23" fmla="*/ 162 h 572"/>
                  <a:gd name="T24" fmla="*/ 491 w 565"/>
                  <a:gd name="T25" fmla="*/ 180 h 572"/>
                  <a:gd name="T26" fmla="*/ 475 w 565"/>
                  <a:gd name="T27" fmla="*/ 182 h 572"/>
                  <a:gd name="T28" fmla="*/ 443 w 565"/>
                  <a:gd name="T29" fmla="*/ 164 h 572"/>
                  <a:gd name="T30" fmla="*/ 420 w 565"/>
                  <a:gd name="T31" fmla="*/ 170 h 572"/>
                  <a:gd name="T32" fmla="*/ 380 w 565"/>
                  <a:gd name="T33" fmla="*/ 206 h 572"/>
                  <a:gd name="T34" fmla="*/ 388 w 565"/>
                  <a:gd name="T35" fmla="*/ 218 h 572"/>
                  <a:gd name="T36" fmla="*/ 420 w 565"/>
                  <a:gd name="T37" fmla="*/ 200 h 572"/>
                  <a:gd name="T38" fmla="*/ 455 w 565"/>
                  <a:gd name="T39" fmla="*/ 184 h 572"/>
                  <a:gd name="T40" fmla="*/ 487 w 565"/>
                  <a:gd name="T41" fmla="*/ 226 h 572"/>
                  <a:gd name="T42" fmla="*/ 541 w 565"/>
                  <a:gd name="T43" fmla="*/ 260 h 572"/>
                  <a:gd name="T44" fmla="*/ 513 w 565"/>
                  <a:gd name="T45" fmla="*/ 276 h 572"/>
                  <a:gd name="T46" fmla="*/ 509 w 565"/>
                  <a:gd name="T47" fmla="*/ 324 h 572"/>
                  <a:gd name="T48" fmla="*/ 316 w 565"/>
                  <a:gd name="T49" fmla="*/ 516 h 572"/>
                  <a:gd name="T50" fmla="*/ 312 w 565"/>
                  <a:gd name="T51" fmla="*/ 528 h 572"/>
                  <a:gd name="T52" fmla="*/ 230 w 565"/>
                  <a:gd name="T53" fmla="*/ 572 h 572"/>
                  <a:gd name="T54" fmla="*/ 220 w 565"/>
                  <a:gd name="T55" fmla="*/ 570 h 572"/>
                  <a:gd name="T56" fmla="*/ 194 w 565"/>
                  <a:gd name="T57" fmla="*/ 568 h 572"/>
                  <a:gd name="T58" fmla="*/ 194 w 565"/>
                  <a:gd name="T59" fmla="*/ 532 h 572"/>
                  <a:gd name="T60" fmla="*/ 174 w 565"/>
                  <a:gd name="T61" fmla="*/ 524 h 572"/>
                  <a:gd name="T62" fmla="*/ 144 w 565"/>
                  <a:gd name="T63" fmla="*/ 512 h 572"/>
                  <a:gd name="T64" fmla="*/ 122 w 565"/>
                  <a:gd name="T65" fmla="*/ 510 h 572"/>
                  <a:gd name="T66" fmla="*/ 94 w 565"/>
                  <a:gd name="T67" fmla="*/ 504 h 572"/>
                  <a:gd name="T68" fmla="*/ 54 w 565"/>
                  <a:gd name="T69" fmla="*/ 472 h 572"/>
                  <a:gd name="T70" fmla="*/ 24 w 565"/>
                  <a:gd name="T71" fmla="*/ 452 h 572"/>
                  <a:gd name="T72" fmla="*/ 4 w 565"/>
                  <a:gd name="T73" fmla="*/ 438 h 572"/>
                  <a:gd name="T74" fmla="*/ 4 w 565"/>
                  <a:gd name="T75" fmla="*/ 412 h 572"/>
                  <a:gd name="T76" fmla="*/ 34 w 565"/>
                  <a:gd name="T77" fmla="*/ 364 h 572"/>
                  <a:gd name="T78" fmla="*/ 60 w 565"/>
                  <a:gd name="T79" fmla="*/ 302 h 572"/>
                  <a:gd name="T80" fmla="*/ 94 w 565"/>
                  <a:gd name="T81" fmla="*/ 292 h 572"/>
                  <a:gd name="T82" fmla="*/ 174 w 565"/>
                  <a:gd name="T83" fmla="*/ 226 h 572"/>
                  <a:gd name="T84" fmla="*/ 196 w 565"/>
                  <a:gd name="T85" fmla="*/ 202 h 572"/>
                  <a:gd name="T86" fmla="*/ 232 w 565"/>
                  <a:gd name="T87" fmla="*/ 180 h 572"/>
                  <a:gd name="T88" fmla="*/ 194 w 565"/>
                  <a:gd name="T89" fmla="*/ 150 h 572"/>
                  <a:gd name="T90" fmla="*/ 158 w 565"/>
                  <a:gd name="T91" fmla="*/ 108 h 572"/>
                  <a:gd name="T92" fmla="*/ 138 w 565"/>
                  <a:gd name="T93" fmla="*/ 70 h 572"/>
                  <a:gd name="T94" fmla="*/ 194 w 565"/>
                  <a:gd name="T95" fmla="*/ 28 h 572"/>
                  <a:gd name="T96" fmla="*/ 216 w 565"/>
                  <a:gd name="T97" fmla="*/ 14 h 5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65" h="572">
                    <a:moveTo>
                      <a:pt x="216" y="14"/>
                    </a:moveTo>
                    <a:lnTo>
                      <a:pt x="222" y="20"/>
                    </a:lnTo>
                    <a:lnTo>
                      <a:pt x="435" y="0"/>
                    </a:lnTo>
                    <a:lnTo>
                      <a:pt x="437" y="2"/>
                    </a:lnTo>
                    <a:lnTo>
                      <a:pt x="437" y="10"/>
                    </a:lnTo>
                    <a:lnTo>
                      <a:pt x="441" y="16"/>
                    </a:lnTo>
                    <a:lnTo>
                      <a:pt x="447" y="24"/>
                    </a:lnTo>
                    <a:lnTo>
                      <a:pt x="451" y="26"/>
                    </a:lnTo>
                    <a:lnTo>
                      <a:pt x="451" y="28"/>
                    </a:lnTo>
                    <a:lnTo>
                      <a:pt x="495" y="20"/>
                    </a:lnTo>
                    <a:lnTo>
                      <a:pt x="499" y="14"/>
                    </a:lnTo>
                    <a:lnTo>
                      <a:pt x="499" y="10"/>
                    </a:lnTo>
                    <a:lnTo>
                      <a:pt x="515" y="14"/>
                    </a:lnTo>
                    <a:lnTo>
                      <a:pt x="527" y="12"/>
                    </a:lnTo>
                    <a:lnTo>
                      <a:pt x="543" y="14"/>
                    </a:lnTo>
                    <a:lnTo>
                      <a:pt x="555" y="10"/>
                    </a:lnTo>
                    <a:lnTo>
                      <a:pt x="559" y="10"/>
                    </a:lnTo>
                    <a:lnTo>
                      <a:pt x="563" y="20"/>
                    </a:lnTo>
                    <a:lnTo>
                      <a:pt x="565" y="20"/>
                    </a:lnTo>
                    <a:lnTo>
                      <a:pt x="565" y="22"/>
                    </a:lnTo>
                    <a:lnTo>
                      <a:pt x="557" y="42"/>
                    </a:lnTo>
                    <a:lnTo>
                      <a:pt x="555" y="56"/>
                    </a:lnTo>
                    <a:lnTo>
                      <a:pt x="551" y="68"/>
                    </a:lnTo>
                    <a:lnTo>
                      <a:pt x="547" y="74"/>
                    </a:lnTo>
                    <a:lnTo>
                      <a:pt x="529" y="76"/>
                    </a:lnTo>
                    <a:lnTo>
                      <a:pt x="523" y="78"/>
                    </a:lnTo>
                    <a:lnTo>
                      <a:pt x="513" y="86"/>
                    </a:lnTo>
                    <a:lnTo>
                      <a:pt x="505" y="102"/>
                    </a:lnTo>
                    <a:lnTo>
                      <a:pt x="503" y="110"/>
                    </a:lnTo>
                    <a:lnTo>
                      <a:pt x="505" y="120"/>
                    </a:lnTo>
                    <a:lnTo>
                      <a:pt x="507" y="128"/>
                    </a:lnTo>
                    <a:lnTo>
                      <a:pt x="507" y="134"/>
                    </a:lnTo>
                    <a:lnTo>
                      <a:pt x="503" y="140"/>
                    </a:lnTo>
                    <a:lnTo>
                      <a:pt x="497" y="144"/>
                    </a:lnTo>
                    <a:lnTo>
                      <a:pt x="493" y="156"/>
                    </a:lnTo>
                    <a:lnTo>
                      <a:pt x="491" y="162"/>
                    </a:lnTo>
                    <a:lnTo>
                      <a:pt x="489" y="166"/>
                    </a:lnTo>
                    <a:lnTo>
                      <a:pt x="491" y="172"/>
                    </a:lnTo>
                    <a:lnTo>
                      <a:pt x="491" y="180"/>
                    </a:lnTo>
                    <a:lnTo>
                      <a:pt x="487" y="186"/>
                    </a:lnTo>
                    <a:lnTo>
                      <a:pt x="479" y="186"/>
                    </a:lnTo>
                    <a:lnTo>
                      <a:pt x="475" y="182"/>
                    </a:lnTo>
                    <a:lnTo>
                      <a:pt x="471" y="174"/>
                    </a:lnTo>
                    <a:lnTo>
                      <a:pt x="465" y="170"/>
                    </a:lnTo>
                    <a:lnTo>
                      <a:pt x="443" y="164"/>
                    </a:lnTo>
                    <a:lnTo>
                      <a:pt x="433" y="164"/>
                    </a:lnTo>
                    <a:lnTo>
                      <a:pt x="426" y="164"/>
                    </a:lnTo>
                    <a:lnTo>
                      <a:pt x="420" y="170"/>
                    </a:lnTo>
                    <a:lnTo>
                      <a:pt x="418" y="178"/>
                    </a:lnTo>
                    <a:lnTo>
                      <a:pt x="400" y="196"/>
                    </a:lnTo>
                    <a:lnTo>
                      <a:pt x="380" y="206"/>
                    </a:lnTo>
                    <a:lnTo>
                      <a:pt x="370" y="214"/>
                    </a:lnTo>
                    <a:lnTo>
                      <a:pt x="378" y="216"/>
                    </a:lnTo>
                    <a:lnTo>
                      <a:pt x="388" y="218"/>
                    </a:lnTo>
                    <a:lnTo>
                      <a:pt x="408" y="216"/>
                    </a:lnTo>
                    <a:lnTo>
                      <a:pt x="414" y="210"/>
                    </a:lnTo>
                    <a:lnTo>
                      <a:pt x="420" y="200"/>
                    </a:lnTo>
                    <a:lnTo>
                      <a:pt x="428" y="184"/>
                    </a:lnTo>
                    <a:lnTo>
                      <a:pt x="441" y="180"/>
                    </a:lnTo>
                    <a:lnTo>
                      <a:pt x="455" y="184"/>
                    </a:lnTo>
                    <a:lnTo>
                      <a:pt x="479" y="200"/>
                    </a:lnTo>
                    <a:lnTo>
                      <a:pt x="479" y="210"/>
                    </a:lnTo>
                    <a:lnTo>
                      <a:pt x="487" y="226"/>
                    </a:lnTo>
                    <a:lnTo>
                      <a:pt x="533" y="248"/>
                    </a:lnTo>
                    <a:lnTo>
                      <a:pt x="543" y="250"/>
                    </a:lnTo>
                    <a:lnTo>
                      <a:pt x="541" y="260"/>
                    </a:lnTo>
                    <a:lnTo>
                      <a:pt x="531" y="262"/>
                    </a:lnTo>
                    <a:lnTo>
                      <a:pt x="525" y="262"/>
                    </a:lnTo>
                    <a:lnTo>
                      <a:pt x="513" y="276"/>
                    </a:lnTo>
                    <a:lnTo>
                      <a:pt x="511" y="322"/>
                    </a:lnTo>
                    <a:lnTo>
                      <a:pt x="509" y="324"/>
                    </a:lnTo>
                    <a:lnTo>
                      <a:pt x="318" y="514"/>
                    </a:lnTo>
                    <a:lnTo>
                      <a:pt x="316" y="516"/>
                    </a:lnTo>
                    <a:lnTo>
                      <a:pt x="316" y="522"/>
                    </a:lnTo>
                    <a:lnTo>
                      <a:pt x="312" y="528"/>
                    </a:lnTo>
                    <a:lnTo>
                      <a:pt x="312" y="530"/>
                    </a:lnTo>
                    <a:lnTo>
                      <a:pt x="310" y="530"/>
                    </a:lnTo>
                    <a:lnTo>
                      <a:pt x="230" y="572"/>
                    </a:lnTo>
                    <a:lnTo>
                      <a:pt x="226" y="572"/>
                    </a:lnTo>
                    <a:lnTo>
                      <a:pt x="224" y="570"/>
                    </a:lnTo>
                    <a:lnTo>
                      <a:pt x="220" y="570"/>
                    </a:lnTo>
                    <a:lnTo>
                      <a:pt x="210" y="570"/>
                    </a:lnTo>
                    <a:lnTo>
                      <a:pt x="208" y="570"/>
                    </a:lnTo>
                    <a:lnTo>
                      <a:pt x="194" y="568"/>
                    </a:lnTo>
                    <a:lnTo>
                      <a:pt x="200" y="540"/>
                    </a:lnTo>
                    <a:lnTo>
                      <a:pt x="198" y="534"/>
                    </a:lnTo>
                    <a:lnTo>
                      <a:pt x="194" y="532"/>
                    </a:lnTo>
                    <a:lnTo>
                      <a:pt x="184" y="528"/>
                    </a:lnTo>
                    <a:lnTo>
                      <a:pt x="180" y="526"/>
                    </a:lnTo>
                    <a:lnTo>
                      <a:pt x="174" y="524"/>
                    </a:lnTo>
                    <a:lnTo>
                      <a:pt x="160" y="524"/>
                    </a:lnTo>
                    <a:lnTo>
                      <a:pt x="152" y="516"/>
                    </a:lnTo>
                    <a:lnTo>
                      <a:pt x="144" y="512"/>
                    </a:lnTo>
                    <a:lnTo>
                      <a:pt x="140" y="508"/>
                    </a:lnTo>
                    <a:lnTo>
                      <a:pt x="134" y="506"/>
                    </a:lnTo>
                    <a:lnTo>
                      <a:pt x="122" y="510"/>
                    </a:lnTo>
                    <a:lnTo>
                      <a:pt x="120" y="508"/>
                    </a:lnTo>
                    <a:lnTo>
                      <a:pt x="100" y="506"/>
                    </a:lnTo>
                    <a:lnTo>
                      <a:pt x="94" y="504"/>
                    </a:lnTo>
                    <a:lnTo>
                      <a:pt x="88" y="496"/>
                    </a:lnTo>
                    <a:lnTo>
                      <a:pt x="62" y="482"/>
                    </a:lnTo>
                    <a:lnTo>
                      <a:pt x="54" y="472"/>
                    </a:lnTo>
                    <a:lnTo>
                      <a:pt x="38" y="468"/>
                    </a:lnTo>
                    <a:lnTo>
                      <a:pt x="30" y="456"/>
                    </a:lnTo>
                    <a:lnTo>
                      <a:pt x="24" y="452"/>
                    </a:lnTo>
                    <a:lnTo>
                      <a:pt x="6" y="454"/>
                    </a:lnTo>
                    <a:lnTo>
                      <a:pt x="6" y="448"/>
                    </a:lnTo>
                    <a:lnTo>
                      <a:pt x="4" y="438"/>
                    </a:lnTo>
                    <a:lnTo>
                      <a:pt x="0" y="428"/>
                    </a:lnTo>
                    <a:lnTo>
                      <a:pt x="0" y="422"/>
                    </a:lnTo>
                    <a:lnTo>
                      <a:pt x="4" y="412"/>
                    </a:lnTo>
                    <a:lnTo>
                      <a:pt x="12" y="376"/>
                    </a:lnTo>
                    <a:lnTo>
                      <a:pt x="18" y="374"/>
                    </a:lnTo>
                    <a:lnTo>
                      <a:pt x="34" y="364"/>
                    </a:lnTo>
                    <a:lnTo>
                      <a:pt x="52" y="338"/>
                    </a:lnTo>
                    <a:lnTo>
                      <a:pt x="60" y="304"/>
                    </a:lnTo>
                    <a:lnTo>
                      <a:pt x="60" y="302"/>
                    </a:lnTo>
                    <a:lnTo>
                      <a:pt x="70" y="298"/>
                    </a:lnTo>
                    <a:lnTo>
                      <a:pt x="72" y="296"/>
                    </a:lnTo>
                    <a:lnTo>
                      <a:pt x="94" y="292"/>
                    </a:lnTo>
                    <a:lnTo>
                      <a:pt x="124" y="272"/>
                    </a:lnTo>
                    <a:lnTo>
                      <a:pt x="128" y="270"/>
                    </a:lnTo>
                    <a:lnTo>
                      <a:pt x="174" y="226"/>
                    </a:lnTo>
                    <a:lnTo>
                      <a:pt x="178" y="224"/>
                    </a:lnTo>
                    <a:lnTo>
                      <a:pt x="186" y="216"/>
                    </a:lnTo>
                    <a:lnTo>
                      <a:pt x="196" y="202"/>
                    </a:lnTo>
                    <a:lnTo>
                      <a:pt x="202" y="198"/>
                    </a:lnTo>
                    <a:lnTo>
                      <a:pt x="230" y="186"/>
                    </a:lnTo>
                    <a:lnTo>
                      <a:pt x="232" y="180"/>
                    </a:lnTo>
                    <a:lnTo>
                      <a:pt x="224" y="158"/>
                    </a:lnTo>
                    <a:lnTo>
                      <a:pt x="198" y="152"/>
                    </a:lnTo>
                    <a:lnTo>
                      <a:pt x="194" y="150"/>
                    </a:lnTo>
                    <a:lnTo>
                      <a:pt x="184" y="130"/>
                    </a:lnTo>
                    <a:lnTo>
                      <a:pt x="174" y="120"/>
                    </a:lnTo>
                    <a:lnTo>
                      <a:pt x="158" y="108"/>
                    </a:lnTo>
                    <a:lnTo>
                      <a:pt x="152" y="100"/>
                    </a:lnTo>
                    <a:lnTo>
                      <a:pt x="142" y="82"/>
                    </a:lnTo>
                    <a:lnTo>
                      <a:pt x="138" y="70"/>
                    </a:lnTo>
                    <a:lnTo>
                      <a:pt x="144" y="54"/>
                    </a:lnTo>
                    <a:lnTo>
                      <a:pt x="156" y="42"/>
                    </a:lnTo>
                    <a:lnTo>
                      <a:pt x="194" y="28"/>
                    </a:lnTo>
                    <a:lnTo>
                      <a:pt x="206" y="18"/>
                    </a:lnTo>
                    <a:lnTo>
                      <a:pt x="216" y="1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2" name="Freeform 55"/>
              <p:cNvSpPr>
                <a:spLocks/>
              </p:cNvSpPr>
              <p:nvPr/>
            </p:nvSpPr>
            <p:spPr bwMode="auto">
              <a:xfrm>
                <a:off x="3036" y="1632"/>
                <a:ext cx="871" cy="627"/>
              </a:xfrm>
              <a:custGeom>
                <a:avLst/>
                <a:gdLst>
                  <a:gd name="T0" fmla="*/ 541 w 871"/>
                  <a:gd name="T1" fmla="*/ 50 h 627"/>
                  <a:gd name="T2" fmla="*/ 581 w 871"/>
                  <a:gd name="T3" fmla="*/ 18 h 627"/>
                  <a:gd name="T4" fmla="*/ 635 w 871"/>
                  <a:gd name="T5" fmla="*/ 26 h 627"/>
                  <a:gd name="T6" fmla="*/ 701 w 871"/>
                  <a:gd name="T7" fmla="*/ 52 h 627"/>
                  <a:gd name="T8" fmla="*/ 757 w 871"/>
                  <a:gd name="T9" fmla="*/ 82 h 627"/>
                  <a:gd name="T10" fmla="*/ 839 w 871"/>
                  <a:gd name="T11" fmla="*/ 114 h 627"/>
                  <a:gd name="T12" fmla="*/ 843 w 871"/>
                  <a:gd name="T13" fmla="*/ 150 h 627"/>
                  <a:gd name="T14" fmla="*/ 821 w 871"/>
                  <a:gd name="T15" fmla="*/ 136 h 627"/>
                  <a:gd name="T16" fmla="*/ 787 w 871"/>
                  <a:gd name="T17" fmla="*/ 150 h 627"/>
                  <a:gd name="T18" fmla="*/ 753 w 871"/>
                  <a:gd name="T19" fmla="*/ 170 h 627"/>
                  <a:gd name="T20" fmla="*/ 749 w 871"/>
                  <a:gd name="T21" fmla="*/ 190 h 627"/>
                  <a:gd name="T22" fmla="*/ 791 w 871"/>
                  <a:gd name="T23" fmla="*/ 164 h 627"/>
                  <a:gd name="T24" fmla="*/ 845 w 871"/>
                  <a:gd name="T25" fmla="*/ 164 h 627"/>
                  <a:gd name="T26" fmla="*/ 825 w 871"/>
                  <a:gd name="T27" fmla="*/ 196 h 627"/>
                  <a:gd name="T28" fmla="*/ 801 w 871"/>
                  <a:gd name="T29" fmla="*/ 212 h 627"/>
                  <a:gd name="T30" fmla="*/ 799 w 871"/>
                  <a:gd name="T31" fmla="*/ 234 h 627"/>
                  <a:gd name="T32" fmla="*/ 811 w 871"/>
                  <a:gd name="T33" fmla="*/ 236 h 627"/>
                  <a:gd name="T34" fmla="*/ 831 w 871"/>
                  <a:gd name="T35" fmla="*/ 232 h 627"/>
                  <a:gd name="T36" fmla="*/ 845 w 871"/>
                  <a:gd name="T37" fmla="*/ 218 h 627"/>
                  <a:gd name="T38" fmla="*/ 863 w 871"/>
                  <a:gd name="T39" fmla="*/ 164 h 627"/>
                  <a:gd name="T40" fmla="*/ 857 w 871"/>
                  <a:gd name="T41" fmla="*/ 110 h 627"/>
                  <a:gd name="T42" fmla="*/ 835 w 871"/>
                  <a:gd name="T43" fmla="*/ 42 h 627"/>
                  <a:gd name="T44" fmla="*/ 817 w 871"/>
                  <a:gd name="T45" fmla="*/ 26 h 627"/>
                  <a:gd name="T46" fmla="*/ 809 w 871"/>
                  <a:gd name="T47" fmla="*/ 2 h 627"/>
                  <a:gd name="T48" fmla="*/ 853 w 871"/>
                  <a:gd name="T49" fmla="*/ 50 h 627"/>
                  <a:gd name="T50" fmla="*/ 865 w 871"/>
                  <a:gd name="T51" fmla="*/ 100 h 627"/>
                  <a:gd name="T52" fmla="*/ 867 w 871"/>
                  <a:gd name="T53" fmla="*/ 208 h 627"/>
                  <a:gd name="T54" fmla="*/ 853 w 871"/>
                  <a:gd name="T55" fmla="*/ 286 h 627"/>
                  <a:gd name="T56" fmla="*/ 825 w 871"/>
                  <a:gd name="T57" fmla="*/ 394 h 627"/>
                  <a:gd name="T58" fmla="*/ 799 w 871"/>
                  <a:gd name="T59" fmla="*/ 462 h 627"/>
                  <a:gd name="T60" fmla="*/ 775 w 871"/>
                  <a:gd name="T61" fmla="*/ 454 h 627"/>
                  <a:gd name="T62" fmla="*/ 743 w 871"/>
                  <a:gd name="T63" fmla="*/ 456 h 627"/>
                  <a:gd name="T64" fmla="*/ 789 w 871"/>
                  <a:gd name="T65" fmla="*/ 474 h 627"/>
                  <a:gd name="T66" fmla="*/ 789 w 871"/>
                  <a:gd name="T67" fmla="*/ 537 h 627"/>
                  <a:gd name="T68" fmla="*/ 755 w 871"/>
                  <a:gd name="T69" fmla="*/ 591 h 627"/>
                  <a:gd name="T70" fmla="*/ 711 w 871"/>
                  <a:gd name="T71" fmla="*/ 589 h 627"/>
                  <a:gd name="T72" fmla="*/ 687 w 871"/>
                  <a:gd name="T73" fmla="*/ 547 h 627"/>
                  <a:gd name="T74" fmla="*/ 667 w 871"/>
                  <a:gd name="T75" fmla="*/ 541 h 627"/>
                  <a:gd name="T76" fmla="*/ 607 w 871"/>
                  <a:gd name="T77" fmla="*/ 585 h 627"/>
                  <a:gd name="T78" fmla="*/ 563 w 871"/>
                  <a:gd name="T79" fmla="*/ 573 h 627"/>
                  <a:gd name="T80" fmla="*/ 529 w 871"/>
                  <a:gd name="T81" fmla="*/ 577 h 627"/>
                  <a:gd name="T82" fmla="*/ 491 w 871"/>
                  <a:gd name="T83" fmla="*/ 561 h 627"/>
                  <a:gd name="T84" fmla="*/ 473 w 871"/>
                  <a:gd name="T85" fmla="*/ 510 h 627"/>
                  <a:gd name="T86" fmla="*/ 116 w 871"/>
                  <a:gd name="T87" fmla="*/ 607 h 627"/>
                  <a:gd name="T88" fmla="*/ 20 w 871"/>
                  <a:gd name="T89" fmla="*/ 464 h 627"/>
                  <a:gd name="T90" fmla="*/ 42 w 871"/>
                  <a:gd name="T91" fmla="*/ 458 h 627"/>
                  <a:gd name="T92" fmla="*/ 62 w 871"/>
                  <a:gd name="T93" fmla="*/ 454 h 627"/>
                  <a:gd name="T94" fmla="*/ 84 w 871"/>
                  <a:gd name="T95" fmla="*/ 424 h 627"/>
                  <a:gd name="T96" fmla="*/ 92 w 871"/>
                  <a:gd name="T97" fmla="*/ 410 h 627"/>
                  <a:gd name="T98" fmla="*/ 126 w 871"/>
                  <a:gd name="T99" fmla="*/ 392 h 627"/>
                  <a:gd name="T100" fmla="*/ 178 w 871"/>
                  <a:gd name="T101" fmla="*/ 360 h 627"/>
                  <a:gd name="T102" fmla="*/ 170 w 871"/>
                  <a:gd name="T103" fmla="*/ 346 h 627"/>
                  <a:gd name="T104" fmla="*/ 198 w 871"/>
                  <a:gd name="T105" fmla="*/ 348 h 627"/>
                  <a:gd name="T106" fmla="*/ 290 w 871"/>
                  <a:gd name="T107" fmla="*/ 308 h 627"/>
                  <a:gd name="T108" fmla="*/ 296 w 871"/>
                  <a:gd name="T109" fmla="*/ 292 h 627"/>
                  <a:gd name="T110" fmla="*/ 491 w 871"/>
                  <a:gd name="T111" fmla="*/ 54 h 627"/>
                  <a:gd name="T112" fmla="*/ 521 w 871"/>
                  <a:gd name="T113" fmla="*/ 28 h 6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71" h="627">
                    <a:moveTo>
                      <a:pt x="521" y="28"/>
                    </a:moveTo>
                    <a:lnTo>
                      <a:pt x="529" y="30"/>
                    </a:lnTo>
                    <a:lnTo>
                      <a:pt x="541" y="38"/>
                    </a:lnTo>
                    <a:lnTo>
                      <a:pt x="543" y="44"/>
                    </a:lnTo>
                    <a:lnTo>
                      <a:pt x="541" y="50"/>
                    </a:lnTo>
                    <a:lnTo>
                      <a:pt x="537" y="52"/>
                    </a:lnTo>
                    <a:lnTo>
                      <a:pt x="547" y="52"/>
                    </a:lnTo>
                    <a:lnTo>
                      <a:pt x="565" y="42"/>
                    </a:lnTo>
                    <a:lnTo>
                      <a:pt x="573" y="26"/>
                    </a:lnTo>
                    <a:lnTo>
                      <a:pt x="581" y="18"/>
                    </a:lnTo>
                    <a:lnTo>
                      <a:pt x="599" y="32"/>
                    </a:lnTo>
                    <a:lnTo>
                      <a:pt x="613" y="34"/>
                    </a:lnTo>
                    <a:lnTo>
                      <a:pt x="625" y="34"/>
                    </a:lnTo>
                    <a:lnTo>
                      <a:pt x="633" y="26"/>
                    </a:lnTo>
                    <a:lnTo>
                      <a:pt x="635" y="26"/>
                    </a:lnTo>
                    <a:lnTo>
                      <a:pt x="643" y="26"/>
                    </a:lnTo>
                    <a:lnTo>
                      <a:pt x="653" y="32"/>
                    </a:lnTo>
                    <a:lnTo>
                      <a:pt x="671" y="42"/>
                    </a:lnTo>
                    <a:lnTo>
                      <a:pt x="683" y="46"/>
                    </a:lnTo>
                    <a:lnTo>
                      <a:pt x="701" y="52"/>
                    </a:lnTo>
                    <a:lnTo>
                      <a:pt x="717" y="60"/>
                    </a:lnTo>
                    <a:lnTo>
                      <a:pt x="725" y="68"/>
                    </a:lnTo>
                    <a:lnTo>
                      <a:pt x="739" y="74"/>
                    </a:lnTo>
                    <a:lnTo>
                      <a:pt x="745" y="80"/>
                    </a:lnTo>
                    <a:lnTo>
                      <a:pt x="757" y="82"/>
                    </a:lnTo>
                    <a:lnTo>
                      <a:pt x="767" y="84"/>
                    </a:lnTo>
                    <a:lnTo>
                      <a:pt x="775" y="88"/>
                    </a:lnTo>
                    <a:lnTo>
                      <a:pt x="817" y="94"/>
                    </a:lnTo>
                    <a:lnTo>
                      <a:pt x="829" y="100"/>
                    </a:lnTo>
                    <a:lnTo>
                      <a:pt x="839" y="114"/>
                    </a:lnTo>
                    <a:lnTo>
                      <a:pt x="845" y="120"/>
                    </a:lnTo>
                    <a:lnTo>
                      <a:pt x="847" y="138"/>
                    </a:lnTo>
                    <a:lnTo>
                      <a:pt x="849" y="146"/>
                    </a:lnTo>
                    <a:lnTo>
                      <a:pt x="847" y="152"/>
                    </a:lnTo>
                    <a:lnTo>
                      <a:pt x="843" y="150"/>
                    </a:lnTo>
                    <a:lnTo>
                      <a:pt x="841" y="148"/>
                    </a:lnTo>
                    <a:lnTo>
                      <a:pt x="837" y="144"/>
                    </a:lnTo>
                    <a:lnTo>
                      <a:pt x="833" y="142"/>
                    </a:lnTo>
                    <a:lnTo>
                      <a:pt x="831" y="138"/>
                    </a:lnTo>
                    <a:lnTo>
                      <a:pt x="821" y="136"/>
                    </a:lnTo>
                    <a:lnTo>
                      <a:pt x="813" y="134"/>
                    </a:lnTo>
                    <a:lnTo>
                      <a:pt x="807" y="136"/>
                    </a:lnTo>
                    <a:lnTo>
                      <a:pt x="803" y="140"/>
                    </a:lnTo>
                    <a:lnTo>
                      <a:pt x="791" y="150"/>
                    </a:lnTo>
                    <a:lnTo>
                      <a:pt x="787" y="150"/>
                    </a:lnTo>
                    <a:lnTo>
                      <a:pt x="781" y="152"/>
                    </a:lnTo>
                    <a:lnTo>
                      <a:pt x="777" y="156"/>
                    </a:lnTo>
                    <a:lnTo>
                      <a:pt x="775" y="160"/>
                    </a:lnTo>
                    <a:lnTo>
                      <a:pt x="759" y="164"/>
                    </a:lnTo>
                    <a:lnTo>
                      <a:pt x="753" y="170"/>
                    </a:lnTo>
                    <a:lnTo>
                      <a:pt x="739" y="178"/>
                    </a:lnTo>
                    <a:lnTo>
                      <a:pt x="735" y="182"/>
                    </a:lnTo>
                    <a:lnTo>
                      <a:pt x="737" y="190"/>
                    </a:lnTo>
                    <a:lnTo>
                      <a:pt x="743" y="192"/>
                    </a:lnTo>
                    <a:lnTo>
                      <a:pt x="749" y="190"/>
                    </a:lnTo>
                    <a:lnTo>
                      <a:pt x="755" y="184"/>
                    </a:lnTo>
                    <a:lnTo>
                      <a:pt x="769" y="174"/>
                    </a:lnTo>
                    <a:lnTo>
                      <a:pt x="783" y="174"/>
                    </a:lnTo>
                    <a:lnTo>
                      <a:pt x="787" y="172"/>
                    </a:lnTo>
                    <a:lnTo>
                      <a:pt x="791" y="164"/>
                    </a:lnTo>
                    <a:lnTo>
                      <a:pt x="797" y="160"/>
                    </a:lnTo>
                    <a:lnTo>
                      <a:pt x="805" y="158"/>
                    </a:lnTo>
                    <a:lnTo>
                      <a:pt x="813" y="154"/>
                    </a:lnTo>
                    <a:lnTo>
                      <a:pt x="823" y="156"/>
                    </a:lnTo>
                    <a:lnTo>
                      <a:pt x="845" y="164"/>
                    </a:lnTo>
                    <a:lnTo>
                      <a:pt x="847" y="168"/>
                    </a:lnTo>
                    <a:lnTo>
                      <a:pt x="847" y="178"/>
                    </a:lnTo>
                    <a:lnTo>
                      <a:pt x="843" y="186"/>
                    </a:lnTo>
                    <a:lnTo>
                      <a:pt x="835" y="192"/>
                    </a:lnTo>
                    <a:lnTo>
                      <a:pt x="825" y="196"/>
                    </a:lnTo>
                    <a:lnTo>
                      <a:pt x="817" y="202"/>
                    </a:lnTo>
                    <a:lnTo>
                      <a:pt x="821" y="206"/>
                    </a:lnTo>
                    <a:lnTo>
                      <a:pt x="819" y="212"/>
                    </a:lnTo>
                    <a:lnTo>
                      <a:pt x="807" y="216"/>
                    </a:lnTo>
                    <a:lnTo>
                      <a:pt x="801" y="212"/>
                    </a:lnTo>
                    <a:lnTo>
                      <a:pt x="795" y="212"/>
                    </a:lnTo>
                    <a:lnTo>
                      <a:pt x="795" y="218"/>
                    </a:lnTo>
                    <a:lnTo>
                      <a:pt x="799" y="222"/>
                    </a:lnTo>
                    <a:lnTo>
                      <a:pt x="803" y="228"/>
                    </a:lnTo>
                    <a:lnTo>
                      <a:pt x="799" y="234"/>
                    </a:lnTo>
                    <a:lnTo>
                      <a:pt x="799" y="240"/>
                    </a:lnTo>
                    <a:lnTo>
                      <a:pt x="801" y="242"/>
                    </a:lnTo>
                    <a:lnTo>
                      <a:pt x="807" y="242"/>
                    </a:lnTo>
                    <a:lnTo>
                      <a:pt x="809" y="240"/>
                    </a:lnTo>
                    <a:lnTo>
                      <a:pt x="811" y="236"/>
                    </a:lnTo>
                    <a:lnTo>
                      <a:pt x="815" y="232"/>
                    </a:lnTo>
                    <a:lnTo>
                      <a:pt x="821" y="232"/>
                    </a:lnTo>
                    <a:lnTo>
                      <a:pt x="823" y="236"/>
                    </a:lnTo>
                    <a:lnTo>
                      <a:pt x="829" y="238"/>
                    </a:lnTo>
                    <a:lnTo>
                      <a:pt x="831" y="232"/>
                    </a:lnTo>
                    <a:lnTo>
                      <a:pt x="833" y="230"/>
                    </a:lnTo>
                    <a:lnTo>
                      <a:pt x="837" y="226"/>
                    </a:lnTo>
                    <a:lnTo>
                      <a:pt x="835" y="220"/>
                    </a:lnTo>
                    <a:lnTo>
                      <a:pt x="839" y="216"/>
                    </a:lnTo>
                    <a:lnTo>
                      <a:pt x="845" y="218"/>
                    </a:lnTo>
                    <a:lnTo>
                      <a:pt x="851" y="218"/>
                    </a:lnTo>
                    <a:lnTo>
                      <a:pt x="857" y="206"/>
                    </a:lnTo>
                    <a:lnTo>
                      <a:pt x="859" y="196"/>
                    </a:lnTo>
                    <a:lnTo>
                      <a:pt x="863" y="174"/>
                    </a:lnTo>
                    <a:lnTo>
                      <a:pt x="863" y="164"/>
                    </a:lnTo>
                    <a:lnTo>
                      <a:pt x="861" y="142"/>
                    </a:lnTo>
                    <a:lnTo>
                      <a:pt x="859" y="130"/>
                    </a:lnTo>
                    <a:lnTo>
                      <a:pt x="859" y="126"/>
                    </a:lnTo>
                    <a:lnTo>
                      <a:pt x="857" y="116"/>
                    </a:lnTo>
                    <a:lnTo>
                      <a:pt x="857" y="110"/>
                    </a:lnTo>
                    <a:lnTo>
                      <a:pt x="837" y="64"/>
                    </a:lnTo>
                    <a:lnTo>
                      <a:pt x="837" y="60"/>
                    </a:lnTo>
                    <a:lnTo>
                      <a:pt x="841" y="54"/>
                    </a:lnTo>
                    <a:lnTo>
                      <a:pt x="841" y="48"/>
                    </a:lnTo>
                    <a:lnTo>
                      <a:pt x="835" y="42"/>
                    </a:lnTo>
                    <a:lnTo>
                      <a:pt x="831" y="44"/>
                    </a:lnTo>
                    <a:lnTo>
                      <a:pt x="825" y="44"/>
                    </a:lnTo>
                    <a:lnTo>
                      <a:pt x="817" y="42"/>
                    </a:lnTo>
                    <a:lnTo>
                      <a:pt x="817" y="34"/>
                    </a:lnTo>
                    <a:lnTo>
                      <a:pt x="817" y="26"/>
                    </a:lnTo>
                    <a:lnTo>
                      <a:pt x="815" y="20"/>
                    </a:lnTo>
                    <a:lnTo>
                      <a:pt x="813" y="14"/>
                    </a:lnTo>
                    <a:lnTo>
                      <a:pt x="805" y="10"/>
                    </a:lnTo>
                    <a:lnTo>
                      <a:pt x="805" y="6"/>
                    </a:lnTo>
                    <a:lnTo>
                      <a:pt x="809" y="2"/>
                    </a:lnTo>
                    <a:lnTo>
                      <a:pt x="817" y="0"/>
                    </a:lnTo>
                    <a:lnTo>
                      <a:pt x="831" y="10"/>
                    </a:lnTo>
                    <a:lnTo>
                      <a:pt x="841" y="20"/>
                    </a:lnTo>
                    <a:lnTo>
                      <a:pt x="845" y="28"/>
                    </a:lnTo>
                    <a:lnTo>
                      <a:pt x="853" y="50"/>
                    </a:lnTo>
                    <a:lnTo>
                      <a:pt x="855" y="60"/>
                    </a:lnTo>
                    <a:lnTo>
                      <a:pt x="859" y="64"/>
                    </a:lnTo>
                    <a:lnTo>
                      <a:pt x="859" y="74"/>
                    </a:lnTo>
                    <a:lnTo>
                      <a:pt x="861" y="88"/>
                    </a:lnTo>
                    <a:lnTo>
                      <a:pt x="865" y="100"/>
                    </a:lnTo>
                    <a:lnTo>
                      <a:pt x="865" y="122"/>
                    </a:lnTo>
                    <a:lnTo>
                      <a:pt x="871" y="136"/>
                    </a:lnTo>
                    <a:lnTo>
                      <a:pt x="871" y="160"/>
                    </a:lnTo>
                    <a:lnTo>
                      <a:pt x="867" y="190"/>
                    </a:lnTo>
                    <a:lnTo>
                      <a:pt x="867" y="208"/>
                    </a:lnTo>
                    <a:lnTo>
                      <a:pt x="869" y="224"/>
                    </a:lnTo>
                    <a:lnTo>
                      <a:pt x="863" y="248"/>
                    </a:lnTo>
                    <a:lnTo>
                      <a:pt x="857" y="260"/>
                    </a:lnTo>
                    <a:lnTo>
                      <a:pt x="853" y="270"/>
                    </a:lnTo>
                    <a:lnTo>
                      <a:pt x="853" y="286"/>
                    </a:lnTo>
                    <a:lnTo>
                      <a:pt x="855" y="308"/>
                    </a:lnTo>
                    <a:lnTo>
                      <a:pt x="845" y="350"/>
                    </a:lnTo>
                    <a:lnTo>
                      <a:pt x="837" y="366"/>
                    </a:lnTo>
                    <a:lnTo>
                      <a:pt x="829" y="384"/>
                    </a:lnTo>
                    <a:lnTo>
                      <a:pt x="825" y="394"/>
                    </a:lnTo>
                    <a:lnTo>
                      <a:pt x="825" y="420"/>
                    </a:lnTo>
                    <a:lnTo>
                      <a:pt x="813" y="446"/>
                    </a:lnTo>
                    <a:lnTo>
                      <a:pt x="811" y="458"/>
                    </a:lnTo>
                    <a:lnTo>
                      <a:pt x="805" y="460"/>
                    </a:lnTo>
                    <a:lnTo>
                      <a:pt x="799" y="462"/>
                    </a:lnTo>
                    <a:lnTo>
                      <a:pt x="789" y="458"/>
                    </a:lnTo>
                    <a:lnTo>
                      <a:pt x="787" y="454"/>
                    </a:lnTo>
                    <a:lnTo>
                      <a:pt x="783" y="450"/>
                    </a:lnTo>
                    <a:lnTo>
                      <a:pt x="775" y="450"/>
                    </a:lnTo>
                    <a:lnTo>
                      <a:pt x="775" y="454"/>
                    </a:lnTo>
                    <a:lnTo>
                      <a:pt x="771" y="458"/>
                    </a:lnTo>
                    <a:lnTo>
                      <a:pt x="763" y="458"/>
                    </a:lnTo>
                    <a:lnTo>
                      <a:pt x="753" y="450"/>
                    </a:lnTo>
                    <a:lnTo>
                      <a:pt x="745" y="450"/>
                    </a:lnTo>
                    <a:lnTo>
                      <a:pt x="743" y="456"/>
                    </a:lnTo>
                    <a:lnTo>
                      <a:pt x="743" y="460"/>
                    </a:lnTo>
                    <a:lnTo>
                      <a:pt x="757" y="472"/>
                    </a:lnTo>
                    <a:lnTo>
                      <a:pt x="769" y="476"/>
                    </a:lnTo>
                    <a:lnTo>
                      <a:pt x="779" y="478"/>
                    </a:lnTo>
                    <a:lnTo>
                      <a:pt x="789" y="474"/>
                    </a:lnTo>
                    <a:lnTo>
                      <a:pt x="797" y="470"/>
                    </a:lnTo>
                    <a:lnTo>
                      <a:pt x="801" y="470"/>
                    </a:lnTo>
                    <a:lnTo>
                      <a:pt x="805" y="476"/>
                    </a:lnTo>
                    <a:lnTo>
                      <a:pt x="803" y="484"/>
                    </a:lnTo>
                    <a:lnTo>
                      <a:pt x="789" y="537"/>
                    </a:lnTo>
                    <a:lnTo>
                      <a:pt x="787" y="585"/>
                    </a:lnTo>
                    <a:lnTo>
                      <a:pt x="779" y="593"/>
                    </a:lnTo>
                    <a:lnTo>
                      <a:pt x="769" y="593"/>
                    </a:lnTo>
                    <a:lnTo>
                      <a:pt x="759" y="589"/>
                    </a:lnTo>
                    <a:lnTo>
                      <a:pt x="755" y="591"/>
                    </a:lnTo>
                    <a:lnTo>
                      <a:pt x="735" y="601"/>
                    </a:lnTo>
                    <a:lnTo>
                      <a:pt x="727" y="601"/>
                    </a:lnTo>
                    <a:lnTo>
                      <a:pt x="723" y="597"/>
                    </a:lnTo>
                    <a:lnTo>
                      <a:pt x="719" y="593"/>
                    </a:lnTo>
                    <a:lnTo>
                      <a:pt x="711" y="589"/>
                    </a:lnTo>
                    <a:lnTo>
                      <a:pt x="705" y="579"/>
                    </a:lnTo>
                    <a:lnTo>
                      <a:pt x="703" y="571"/>
                    </a:lnTo>
                    <a:lnTo>
                      <a:pt x="705" y="561"/>
                    </a:lnTo>
                    <a:lnTo>
                      <a:pt x="689" y="549"/>
                    </a:lnTo>
                    <a:lnTo>
                      <a:pt x="687" y="547"/>
                    </a:lnTo>
                    <a:lnTo>
                      <a:pt x="679" y="545"/>
                    </a:lnTo>
                    <a:lnTo>
                      <a:pt x="675" y="541"/>
                    </a:lnTo>
                    <a:lnTo>
                      <a:pt x="673" y="535"/>
                    </a:lnTo>
                    <a:lnTo>
                      <a:pt x="669" y="539"/>
                    </a:lnTo>
                    <a:lnTo>
                      <a:pt x="667" y="541"/>
                    </a:lnTo>
                    <a:lnTo>
                      <a:pt x="637" y="579"/>
                    </a:lnTo>
                    <a:lnTo>
                      <a:pt x="615" y="601"/>
                    </a:lnTo>
                    <a:lnTo>
                      <a:pt x="613" y="599"/>
                    </a:lnTo>
                    <a:lnTo>
                      <a:pt x="609" y="595"/>
                    </a:lnTo>
                    <a:lnTo>
                      <a:pt x="607" y="585"/>
                    </a:lnTo>
                    <a:lnTo>
                      <a:pt x="603" y="579"/>
                    </a:lnTo>
                    <a:lnTo>
                      <a:pt x="595" y="579"/>
                    </a:lnTo>
                    <a:lnTo>
                      <a:pt x="585" y="575"/>
                    </a:lnTo>
                    <a:lnTo>
                      <a:pt x="571" y="573"/>
                    </a:lnTo>
                    <a:lnTo>
                      <a:pt x="563" y="573"/>
                    </a:lnTo>
                    <a:lnTo>
                      <a:pt x="557" y="571"/>
                    </a:lnTo>
                    <a:lnTo>
                      <a:pt x="551" y="571"/>
                    </a:lnTo>
                    <a:lnTo>
                      <a:pt x="549" y="571"/>
                    </a:lnTo>
                    <a:lnTo>
                      <a:pt x="539" y="575"/>
                    </a:lnTo>
                    <a:lnTo>
                      <a:pt x="529" y="577"/>
                    </a:lnTo>
                    <a:lnTo>
                      <a:pt x="523" y="577"/>
                    </a:lnTo>
                    <a:lnTo>
                      <a:pt x="511" y="575"/>
                    </a:lnTo>
                    <a:lnTo>
                      <a:pt x="499" y="571"/>
                    </a:lnTo>
                    <a:lnTo>
                      <a:pt x="493" y="565"/>
                    </a:lnTo>
                    <a:lnTo>
                      <a:pt x="491" y="561"/>
                    </a:lnTo>
                    <a:lnTo>
                      <a:pt x="493" y="551"/>
                    </a:lnTo>
                    <a:lnTo>
                      <a:pt x="495" y="545"/>
                    </a:lnTo>
                    <a:lnTo>
                      <a:pt x="485" y="522"/>
                    </a:lnTo>
                    <a:lnTo>
                      <a:pt x="479" y="514"/>
                    </a:lnTo>
                    <a:lnTo>
                      <a:pt x="473" y="510"/>
                    </a:lnTo>
                    <a:lnTo>
                      <a:pt x="471" y="490"/>
                    </a:lnTo>
                    <a:lnTo>
                      <a:pt x="467" y="484"/>
                    </a:lnTo>
                    <a:lnTo>
                      <a:pt x="465" y="484"/>
                    </a:lnTo>
                    <a:lnTo>
                      <a:pt x="276" y="478"/>
                    </a:lnTo>
                    <a:lnTo>
                      <a:pt x="116" y="607"/>
                    </a:lnTo>
                    <a:lnTo>
                      <a:pt x="82" y="627"/>
                    </a:lnTo>
                    <a:lnTo>
                      <a:pt x="0" y="462"/>
                    </a:lnTo>
                    <a:lnTo>
                      <a:pt x="6" y="458"/>
                    </a:lnTo>
                    <a:lnTo>
                      <a:pt x="16" y="454"/>
                    </a:lnTo>
                    <a:lnTo>
                      <a:pt x="20" y="464"/>
                    </a:lnTo>
                    <a:lnTo>
                      <a:pt x="28" y="466"/>
                    </a:lnTo>
                    <a:lnTo>
                      <a:pt x="30" y="464"/>
                    </a:lnTo>
                    <a:lnTo>
                      <a:pt x="32" y="462"/>
                    </a:lnTo>
                    <a:lnTo>
                      <a:pt x="36" y="460"/>
                    </a:lnTo>
                    <a:lnTo>
                      <a:pt x="42" y="458"/>
                    </a:lnTo>
                    <a:lnTo>
                      <a:pt x="44" y="456"/>
                    </a:lnTo>
                    <a:lnTo>
                      <a:pt x="48" y="456"/>
                    </a:lnTo>
                    <a:lnTo>
                      <a:pt x="48" y="454"/>
                    </a:lnTo>
                    <a:lnTo>
                      <a:pt x="52" y="454"/>
                    </a:lnTo>
                    <a:lnTo>
                      <a:pt x="62" y="454"/>
                    </a:lnTo>
                    <a:lnTo>
                      <a:pt x="68" y="448"/>
                    </a:lnTo>
                    <a:lnTo>
                      <a:pt x="72" y="440"/>
                    </a:lnTo>
                    <a:lnTo>
                      <a:pt x="78" y="432"/>
                    </a:lnTo>
                    <a:lnTo>
                      <a:pt x="82" y="424"/>
                    </a:lnTo>
                    <a:lnTo>
                      <a:pt x="84" y="424"/>
                    </a:lnTo>
                    <a:lnTo>
                      <a:pt x="86" y="422"/>
                    </a:lnTo>
                    <a:lnTo>
                      <a:pt x="88" y="420"/>
                    </a:lnTo>
                    <a:lnTo>
                      <a:pt x="90" y="416"/>
                    </a:lnTo>
                    <a:lnTo>
                      <a:pt x="90" y="412"/>
                    </a:lnTo>
                    <a:lnTo>
                      <a:pt x="92" y="410"/>
                    </a:lnTo>
                    <a:lnTo>
                      <a:pt x="92" y="408"/>
                    </a:lnTo>
                    <a:lnTo>
                      <a:pt x="94" y="406"/>
                    </a:lnTo>
                    <a:lnTo>
                      <a:pt x="96" y="404"/>
                    </a:lnTo>
                    <a:lnTo>
                      <a:pt x="126" y="392"/>
                    </a:lnTo>
                    <a:lnTo>
                      <a:pt x="164" y="370"/>
                    </a:lnTo>
                    <a:lnTo>
                      <a:pt x="166" y="370"/>
                    </a:lnTo>
                    <a:lnTo>
                      <a:pt x="178" y="364"/>
                    </a:lnTo>
                    <a:lnTo>
                      <a:pt x="178" y="362"/>
                    </a:lnTo>
                    <a:lnTo>
                      <a:pt x="178" y="360"/>
                    </a:lnTo>
                    <a:lnTo>
                      <a:pt x="176" y="356"/>
                    </a:lnTo>
                    <a:lnTo>
                      <a:pt x="170" y="352"/>
                    </a:lnTo>
                    <a:lnTo>
                      <a:pt x="170" y="350"/>
                    </a:lnTo>
                    <a:lnTo>
                      <a:pt x="170" y="348"/>
                    </a:lnTo>
                    <a:lnTo>
                      <a:pt x="170" y="346"/>
                    </a:lnTo>
                    <a:lnTo>
                      <a:pt x="172" y="346"/>
                    </a:lnTo>
                    <a:lnTo>
                      <a:pt x="186" y="348"/>
                    </a:lnTo>
                    <a:lnTo>
                      <a:pt x="188" y="348"/>
                    </a:lnTo>
                    <a:lnTo>
                      <a:pt x="198" y="348"/>
                    </a:lnTo>
                    <a:lnTo>
                      <a:pt x="202" y="348"/>
                    </a:lnTo>
                    <a:lnTo>
                      <a:pt x="204" y="350"/>
                    </a:lnTo>
                    <a:lnTo>
                      <a:pt x="208" y="350"/>
                    </a:lnTo>
                    <a:lnTo>
                      <a:pt x="288" y="308"/>
                    </a:lnTo>
                    <a:lnTo>
                      <a:pt x="290" y="308"/>
                    </a:lnTo>
                    <a:lnTo>
                      <a:pt x="290" y="306"/>
                    </a:lnTo>
                    <a:lnTo>
                      <a:pt x="294" y="300"/>
                    </a:lnTo>
                    <a:lnTo>
                      <a:pt x="294" y="294"/>
                    </a:lnTo>
                    <a:lnTo>
                      <a:pt x="296" y="292"/>
                    </a:lnTo>
                    <a:lnTo>
                      <a:pt x="487" y="102"/>
                    </a:lnTo>
                    <a:lnTo>
                      <a:pt x="489" y="100"/>
                    </a:lnTo>
                    <a:lnTo>
                      <a:pt x="491" y="54"/>
                    </a:lnTo>
                    <a:lnTo>
                      <a:pt x="503" y="40"/>
                    </a:lnTo>
                    <a:lnTo>
                      <a:pt x="509" y="40"/>
                    </a:lnTo>
                    <a:lnTo>
                      <a:pt x="519" y="38"/>
                    </a:lnTo>
                    <a:lnTo>
                      <a:pt x="521" y="2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3" name="Freeform 57"/>
              <p:cNvSpPr>
                <a:spLocks/>
              </p:cNvSpPr>
              <p:nvPr/>
            </p:nvSpPr>
            <p:spPr bwMode="auto">
              <a:xfrm>
                <a:off x="2436" y="2090"/>
                <a:ext cx="908" cy="1037"/>
              </a:xfrm>
              <a:custGeom>
                <a:avLst/>
                <a:gdLst>
                  <a:gd name="T0" fmla="*/ 472 w 908"/>
                  <a:gd name="T1" fmla="*/ 26 h 1037"/>
                  <a:gd name="T2" fmla="*/ 466 w 908"/>
                  <a:gd name="T3" fmla="*/ 10 h 1037"/>
                  <a:gd name="T4" fmla="*/ 480 w 908"/>
                  <a:gd name="T5" fmla="*/ 0 h 1037"/>
                  <a:gd name="T6" fmla="*/ 506 w 908"/>
                  <a:gd name="T7" fmla="*/ 8 h 1037"/>
                  <a:gd name="T8" fmla="*/ 516 w 908"/>
                  <a:gd name="T9" fmla="*/ 20 h 1037"/>
                  <a:gd name="T10" fmla="*/ 554 w 908"/>
                  <a:gd name="T11" fmla="*/ 42 h 1037"/>
                  <a:gd name="T12" fmla="*/ 588 w 908"/>
                  <a:gd name="T13" fmla="*/ 68 h 1037"/>
                  <a:gd name="T14" fmla="*/ 726 w 908"/>
                  <a:gd name="T15" fmla="*/ 273 h 1037"/>
                  <a:gd name="T16" fmla="*/ 746 w 908"/>
                  <a:gd name="T17" fmla="*/ 313 h 1037"/>
                  <a:gd name="T18" fmla="*/ 788 w 908"/>
                  <a:gd name="T19" fmla="*/ 411 h 1037"/>
                  <a:gd name="T20" fmla="*/ 898 w 908"/>
                  <a:gd name="T21" fmla="*/ 945 h 1037"/>
                  <a:gd name="T22" fmla="*/ 892 w 908"/>
                  <a:gd name="T23" fmla="*/ 961 h 1037"/>
                  <a:gd name="T24" fmla="*/ 886 w 908"/>
                  <a:gd name="T25" fmla="*/ 985 h 1037"/>
                  <a:gd name="T26" fmla="*/ 868 w 908"/>
                  <a:gd name="T27" fmla="*/ 989 h 1037"/>
                  <a:gd name="T28" fmla="*/ 866 w 908"/>
                  <a:gd name="T29" fmla="*/ 1005 h 1037"/>
                  <a:gd name="T30" fmla="*/ 836 w 908"/>
                  <a:gd name="T31" fmla="*/ 1017 h 1037"/>
                  <a:gd name="T32" fmla="*/ 824 w 908"/>
                  <a:gd name="T33" fmla="*/ 1021 h 1037"/>
                  <a:gd name="T34" fmla="*/ 816 w 908"/>
                  <a:gd name="T35" fmla="*/ 1009 h 1037"/>
                  <a:gd name="T36" fmla="*/ 806 w 908"/>
                  <a:gd name="T37" fmla="*/ 1019 h 1037"/>
                  <a:gd name="T38" fmla="*/ 786 w 908"/>
                  <a:gd name="T39" fmla="*/ 1017 h 1037"/>
                  <a:gd name="T40" fmla="*/ 762 w 908"/>
                  <a:gd name="T41" fmla="*/ 1009 h 1037"/>
                  <a:gd name="T42" fmla="*/ 742 w 908"/>
                  <a:gd name="T43" fmla="*/ 991 h 1037"/>
                  <a:gd name="T44" fmla="*/ 718 w 908"/>
                  <a:gd name="T45" fmla="*/ 981 h 1037"/>
                  <a:gd name="T46" fmla="*/ 666 w 908"/>
                  <a:gd name="T47" fmla="*/ 945 h 1037"/>
                  <a:gd name="T48" fmla="*/ 580 w 908"/>
                  <a:gd name="T49" fmla="*/ 907 h 1037"/>
                  <a:gd name="T50" fmla="*/ 572 w 908"/>
                  <a:gd name="T51" fmla="*/ 897 h 1037"/>
                  <a:gd name="T52" fmla="*/ 556 w 908"/>
                  <a:gd name="T53" fmla="*/ 901 h 1037"/>
                  <a:gd name="T54" fmla="*/ 538 w 908"/>
                  <a:gd name="T55" fmla="*/ 875 h 1037"/>
                  <a:gd name="T56" fmla="*/ 542 w 908"/>
                  <a:gd name="T57" fmla="*/ 831 h 1037"/>
                  <a:gd name="T58" fmla="*/ 410 w 908"/>
                  <a:gd name="T59" fmla="*/ 709 h 1037"/>
                  <a:gd name="T60" fmla="*/ 376 w 908"/>
                  <a:gd name="T61" fmla="*/ 685 h 1037"/>
                  <a:gd name="T62" fmla="*/ 338 w 908"/>
                  <a:gd name="T63" fmla="*/ 643 h 1037"/>
                  <a:gd name="T64" fmla="*/ 272 w 908"/>
                  <a:gd name="T65" fmla="*/ 641 h 1037"/>
                  <a:gd name="T66" fmla="*/ 222 w 908"/>
                  <a:gd name="T67" fmla="*/ 641 h 1037"/>
                  <a:gd name="T68" fmla="*/ 158 w 908"/>
                  <a:gd name="T69" fmla="*/ 465 h 1037"/>
                  <a:gd name="T70" fmla="*/ 134 w 908"/>
                  <a:gd name="T71" fmla="*/ 429 h 1037"/>
                  <a:gd name="T72" fmla="*/ 104 w 908"/>
                  <a:gd name="T73" fmla="*/ 407 h 1037"/>
                  <a:gd name="T74" fmla="*/ 114 w 908"/>
                  <a:gd name="T75" fmla="*/ 395 h 1037"/>
                  <a:gd name="T76" fmla="*/ 86 w 908"/>
                  <a:gd name="T77" fmla="*/ 393 h 1037"/>
                  <a:gd name="T78" fmla="*/ 68 w 908"/>
                  <a:gd name="T79" fmla="*/ 385 h 1037"/>
                  <a:gd name="T80" fmla="*/ 62 w 908"/>
                  <a:gd name="T81" fmla="*/ 371 h 1037"/>
                  <a:gd name="T82" fmla="*/ 60 w 908"/>
                  <a:gd name="T83" fmla="*/ 341 h 1037"/>
                  <a:gd name="T84" fmla="*/ 62 w 908"/>
                  <a:gd name="T85" fmla="*/ 321 h 1037"/>
                  <a:gd name="T86" fmla="*/ 42 w 908"/>
                  <a:gd name="T87" fmla="*/ 307 h 1037"/>
                  <a:gd name="T88" fmla="*/ 0 w 908"/>
                  <a:gd name="T89" fmla="*/ 305 h 1037"/>
                  <a:gd name="T90" fmla="*/ 20 w 908"/>
                  <a:gd name="T91" fmla="*/ 275 h 1037"/>
                  <a:gd name="T92" fmla="*/ 86 w 908"/>
                  <a:gd name="T93" fmla="*/ 241 h 1037"/>
                  <a:gd name="T94" fmla="*/ 184 w 908"/>
                  <a:gd name="T95" fmla="*/ 181 h 1037"/>
                  <a:gd name="T96" fmla="*/ 272 w 908"/>
                  <a:gd name="T97" fmla="*/ 147 h 1037"/>
                  <a:gd name="T98" fmla="*/ 296 w 908"/>
                  <a:gd name="T99" fmla="*/ 129 h 1037"/>
                  <a:gd name="T100" fmla="*/ 306 w 908"/>
                  <a:gd name="T101" fmla="*/ 103 h 1037"/>
                  <a:gd name="T102" fmla="*/ 330 w 908"/>
                  <a:gd name="T103" fmla="*/ 89 h 1037"/>
                  <a:gd name="T104" fmla="*/ 368 w 908"/>
                  <a:gd name="T105" fmla="*/ 97 h 1037"/>
                  <a:gd name="T106" fmla="*/ 408 w 908"/>
                  <a:gd name="T107" fmla="*/ 77 h 1037"/>
                  <a:gd name="T108" fmla="*/ 450 w 908"/>
                  <a:gd name="T109" fmla="*/ 52 h 103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8" h="1037">
                    <a:moveTo>
                      <a:pt x="450" y="52"/>
                    </a:moveTo>
                    <a:lnTo>
                      <a:pt x="456" y="54"/>
                    </a:lnTo>
                    <a:lnTo>
                      <a:pt x="464" y="48"/>
                    </a:lnTo>
                    <a:lnTo>
                      <a:pt x="476" y="30"/>
                    </a:lnTo>
                    <a:lnTo>
                      <a:pt x="472" y="26"/>
                    </a:lnTo>
                    <a:lnTo>
                      <a:pt x="468" y="24"/>
                    </a:lnTo>
                    <a:lnTo>
                      <a:pt x="470" y="20"/>
                    </a:lnTo>
                    <a:lnTo>
                      <a:pt x="468" y="16"/>
                    </a:lnTo>
                    <a:lnTo>
                      <a:pt x="466" y="14"/>
                    </a:lnTo>
                    <a:lnTo>
                      <a:pt x="466" y="10"/>
                    </a:lnTo>
                    <a:lnTo>
                      <a:pt x="466" y="8"/>
                    </a:lnTo>
                    <a:lnTo>
                      <a:pt x="468" y="4"/>
                    </a:lnTo>
                    <a:lnTo>
                      <a:pt x="472" y="2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4" y="4"/>
                    </a:lnTo>
                    <a:lnTo>
                      <a:pt x="488" y="8"/>
                    </a:lnTo>
                    <a:lnTo>
                      <a:pt x="492" y="8"/>
                    </a:lnTo>
                    <a:lnTo>
                      <a:pt x="498" y="10"/>
                    </a:lnTo>
                    <a:lnTo>
                      <a:pt x="506" y="8"/>
                    </a:lnTo>
                    <a:lnTo>
                      <a:pt x="510" y="8"/>
                    </a:lnTo>
                    <a:lnTo>
                      <a:pt x="514" y="12"/>
                    </a:lnTo>
                    <a:lnTo>
                      <a:pt x="514" y="14"/>
                    </a:lnTo>
                    <a:lnTo>
                      <a:pt x="516" y="16"/>
                    </a:lnTo>
                    <a:lnTo>
                      <a:pt x="516" y="20"/>
                    </a:lnTo>
                    <a:lnTo>
                      <a:pt x="512" y="26"/>
                    </a:lnTo>
                    <a:lnTo>
                      <a:pt x="516" y="28"/>
                    </a:lnTo>
                    <a:lnTo>
                      <a:pt x="526" y="28"/>
                    </a:lnTo>
                    <a:lnTo>
                      <a:pt x="538" y="36"/>
                    </a:lnTo>
                    <a:lnTo>
                      <a:pt x="554" y="42"/>
                    </a:lnTo>
                    <a:lnTo>
                      <a:pt x="566" y="50"/>
                    </a:lnTo>
                    <a:lnTo>
                      <a:pt x="582" y="54"/>
                    </a:lnTo>
                    <a:lnTo>
                      <a:pt x="586" y="60"/>
                    </a:lnTo>
                    <a:lnTo>
                      <a:pt x="586" y="66"/>
                    </a:lnTo>
                    <a:lnTo>
                      <a:pt x="588" y="68"/>
                    </a:lnTo>
                    <a:lnTo>
                      <a:pt x="616" y="73"/>
                    </a:lnTo>
                    <a:lnTo>
                      <a:pt x="628" y="71"/>
                    </a:lnTo>
                    <a:lnTo>
                      <a:pt x="714" y="237"/>
                    </a:lnTo>
                    <a:lnTo>
                      <a:pt x="726" y="273"/>
                    </a:lnTo>
                    <a:lnTo>
                      <a:pt x="742" y="303"/>
                    </a:lnTo>
                    <a:lnTo>
                      <a:pt x="742" y="307"/>
                    </a:lnTo>
                    <a:lnTo>
                      <a:pt x="744" y="309"/>
                    </a:lnTo>
                    <a:lnTo>
                      <a:pt x="746" y="313"/>
                    </a:lnTo>
                    <a:lnTo>
                      <a:pt x="750" y="321"/>
                    </a:lnTo>
                    <a:lnTo>
                      <a:pt x="750" y="323"/>
                    </a:lnTo>
                    <a:lnTo>
                      <a:pt x="782" y="397"/>
                    </a:lnTo>
                    <a:lnTo>
                      <a:pt x="784" y="403"/>
                    </a:lnTo>
                    <a:lnTo>
                      <a:pt x="788" y="411"/>
                    </a:lnTo>
                    <a:lnTo>
                      <a:pt x="790" y="415"/>
                    </a:lnTo>
                    <a:lnTo>
                      <a:pt x="790" y="417"/>
                    </a:lnTo>
                    <a:lnTo>
                      <a:pt x="794" y="425"/>
                    </a:lnTo>
                    <a:lnTo>
                      <a:pt x="908" y="677"/>
                    </a:lnTo>
                    <a:lnTo>
                      <a:pt x="898" y="945"/>
                    </a:lnTo>
                    <a:lnTo>
                      <a:pt x="898" y="949"/>
                    </a:lnTo>
                    <a:lnTo>
                      <a:pt x="894" y="955"/>
                    </a:lnTo>
                    <a:lnTo>
                      <a:pt x="894" y="957"/>
                    </a:lnTo>
                    <a:lnTo>
                      <a:pt x="894" y="959"/>
                    </a:lnTo>
                    <a:lnTo>
                      <a:pt x="892" y="961"/>
                    </a:lnTo>
                    <a:lnTo>
                      <a:pt x="890" y="969"/>
                    </a:lnTo>
                    <a:lnTo>
                      <a:pt x="890" y="973"/>
                    </a:lnTo>
                    <a:lnTo>
                      <a:pt x="888" y="979"/>
                    </a:lnTo>
                    <a:lnTo>
                      <a:pt x="886" y="983"/>
                    </a:lnTo>
                    <a:lnTo>
                      <a:pt x="886" y="985"/>
                    </a:lnTo>
                    <a:lnTo>
                      <a:pt x="884" y="989"/>
                    </a:lnTo>
                    <a:lnTo>
                      <a:pt x="878" y="989"/>
                    </a:lnTo>
                    <a:lnTo>
                      <a:pt x="874" y="989"/>
                    </a:lnTo>
                    <a:lnTo>
                      <a:pt x="870" y="989"/>
                    </a:lnTo>
                    <a:lnTo>
                      <a:pt x="868" y="989"/>
                    </a:lnTo>
                    <a:lnTo>
                      <a:pt x="866" y="991"/>
                    </a:lnTo>
                    <a:lnTo>
                      <a:pt x="864" y="991"/>
                    </a:lnTo>
                    <a:lnTo>
                      <a:pt x="864" y="993"/>
                    </a:lnTo>
                    <a:lnTo>
                      <a:pt x="866" y="999"/>
                    </a:lnTo>
                    <a:lnTo>
                      <a:pt x="866" y="1005"/>
                    </a:lnTo>
                    <a:lnTo>
                      <a:pt x="862" y="1007"/>
                    </a:lnTo>
                    <a:lnTo>
                      <a:pt x="850" y="1017"/>
                    </a:lnTo>
                    <a:lnTo>
                      <a:pt x="844" y="1011"/>
                    </a:lnTo>
                    <a:lnTo>
                      <a:pt x="834" y="1013"/>
                    </a:lnTo>
                    <a:lnTo>
                      <a:pt x="836" y="1017"/>
                    </a:lnTo>
                    <a:lnTo>
                      <a:pt x="844" y="1029"/>
                    </a:lnTo>
                    <a:lnTo>
                      <a:pt x="842" y="1035"/>
                    </a:lnTo>
                    <a:lnTo>
                      <a:pt x="834" y="1037"/>
                    </a:lnTo>
                    <a:lnTo>
                      <a:pt x="826" y="1031"/>
                    </a:lnTo>
                    <a:lnTo>
                      <a:pt x="824" y="1021"/>
                    </a:lnTo>
                    <a:lnTo>
                      <a:pt x="826" y="1013"/>
                    </a:lnTo>
                    <a:lnTo>
                      <a:pt x="826" y="1011"/>
                    </a:lnTo>
                    <a:lnTo>
                      <a:pt x="824" y="1007"/>
                    </a:lnTo>
                    <a:lnTo>
                      <a:pt x="818" y="1007"/>
                    </a:lnTo>
                    <a:lnTo>
                      <a:pt x="816" y="1009"/>
                    </a:lnTo>
                    <a:lnTo>
                      <a:pt x="814" y="1023"/>
                    </a:lnTo>
                    <a:lnTo>
                      <a:pt x="812" y="1025"/>
                    </a:lnTo>
                    <a:lnTo>
                      <a:pt x="810" y="1025"/>
                    </a:lnTo>
                    <a:lnTo>
                      <a:pt x="808" y="1023"/>
                    </a:lnTo>
                    <a:lnTo>
                      <a:pt x="806" y="1019"/>
                    </a:lnTo>
                    <a:lnTo>
                      <a:pt x="806" y="1015"/>
                    </a:lnTo>
                    <a:lnTo>
                      <a:pt x="802" y="1011"/>
                    </a:lnTo>
                    <a:lnTo>
                      <a:pt x="798" y="1013"/>
                    </a:lnTo>
                    <a:lnTo>
                      <a:pt x="792" y="1015"/>
                    </a:lnTo>
                    <a:lnTo>
                      <a:pt x="786" y="1017"/>
                    </a:lnTo>
                    <a:lnTo>
                      <a:pt x="778" y="1013"/>
                    </a:lnTo>
                    <a:lnTo>
                      <a:pt x="776" y="1009"/>
                    </a:lnTo>
                    <a:lnTo>
                      <a:pt x="772" y="1007"/>
                    </a:lnTo>
                    <a:lnTo>
                      <a:pt x="766" y="1011"/>
                    </a:lnTo>
                    <a:lnTo>
                      <a:pt x="762" y="1009"/>
                    </a:lnTo>
                    <a:lnTo>
                      <a:pt x="758" y="1001"/>
                    </a:lnTo>
                    <a:lnTo>
                      <a:pt x="752" y="997"/>
                    </a:lnTo>
                    <a:lnTo>
                      <a:pt x="750" y="993"/>
                    </a:lnTo>
                    <a:lnTo>
                      <a:pt x="744" y="991"/>
                    </a:lnTo>
                    <a:lnTo>
                      <a:pt x="742" y="991"/>
                    </a:lnTo>
                    <a:lnTo>
                      <a:pt x="730" y="985"/>
                    </a:lnTo>
                    <a:lnTo>
                      <a:pt x="726" y="985"/>
                    </a:lnTo>
                    <a:lnTo>
                      <a:pt x="722" y="989"/>
                    </a:lnTo>
                    <a:lnTo>
                      <a:pt x="720" y="989"/>
                    </a:lnTo>
                    <a:lnTo>
                      <a:pt x="718" y="981"/>
                    </a:lnTo>
                    <a:lnTo>
                      <a:pt x="714" y="977"/>
                    </a:lnTo>
                    <a:lnTo>
                      <a:pt x="690" y="961"/>
                    </a:lnTo>
                    <a:lnTo>
                      <a:pt x="684" y="951"/>
                    </a:lnTo>
                    <a:lnTo>
                      <a:pt x="680" y="949"/>
                    </a:lnTo>
                    <a:lnTo>
                      <a:pt x="666" y="945"/>
                    </a:lnTo>
                    <a:lnTo>
                      <a:pt x="650" y="943"/>
                    </a:lnTo>
                    <a:lnTo>
                      <a:pt x="630" y="923"/>
                    </a:lnTo>
                    <a:lnTo>
                      <a:pt x="610" y="909"/>
                    </a:lnTo>
                    <a:lnTo>
                      <a:pt x="588" y="899"/>
                    </a:lnTo>
                    <a:lnTo>
                      <a:pt x="580" y="907"/>
                    </a:lnTo>
                    <a:lnTo>
                      <a:pt x="576" y="909"/>
                    </a:lnTo>
                    <a:lnTo>
                      <a:pt x="574" y="907"/>
                    </a:lnTo>
                    <a:lnTo>
                      <a:pt x="574" y="903"/>
                    </a:lnTo>
                    <a:lnTo>
                      <a:pt x="574" y="899"/>
                    </a:lnTo>
                    <a:lnTo>
                      <a:pt x="572" y="897"/>
                    </a:lnTo>
                    <a:lnTo>
                      <a:pt x="570" y="897"/>
                    </a:lnTo>
                    <a:lnTo>
                      <a:pt x="568" y="901"/>
                    </a:lnTo>
                    <a:lnTo>
                      <a:pt x="564" y="903"/>
                    </a:lnTo>
                    <a:lnTo>
                      <a:pt x="560" y="901"/>
                    </a:lnTo>
                    <a:lnTo>
                      <a:pt x="556" y="901"/>
                    </a:lnTo>
                    <a:lnTo>
                      <a:pt x="552" y="897"/>
                    </a:lnTo>
                    <a:lnTo>
                      <a:pt x="546" y="895"/>
                    </a:lnTo>
                    <a:lnTo>
                      <a:pt x="544" y="889"/>
                    </a:lnTo>
                    <a:lnTo>
                      <a:pt x="540" y="885"/>
                    </a:lnTo>
                    <a:lnTo>
                      <a:pt x="538" y="875"/>
                    </a:lnTo>
                    <a:lnTo>
                      <a:pt x="540" y="867"/>
                    </a:lnTo>
                    <a:lnTo>
                      <a:pt x="538" y="853"/>
                    </a:lnTo>
                    <a:lnTo>
                      <a:pt x="538" y="847"/>
                    </a:lnTo>
                    <a:lnTo>
                      <a:pt x="542" y="839"/>
                    </a:lnTo>
                    <a:lnTo>
                      <a:pt x="542" y="831"/>
                    </a:lnTo>
                    <a:lnTo>
                      <a:pt x="532" y="815"/>
                    </a:lnTo>
                    <a:lnTo>
                      <a:pt x="530" y="805"/>
                    </a:lnTo>
                    <a:lnTo>
                      <a:pt x="518" y="789"/>
                    </a:lnTo>
                    <a:lnTo>
                      <a:pt x="418" y="713"/>
                    </a:lnTo>
                    <a:lnTo>
                      <a:pt x="410" y="709"/>
                    </a:lnTo>
                    <a:lnTo>
                      <a:pt x="402" y="707"/>
                    </a:lnTo>
                    <a:lnTo>
                      <a:pt x="386" y="695"/>
                    </a:lnTo>
                    <a:lnTo>
                      <a:pt x="384" y="687"/>
                    </a:lnTo>
                    <a:lnTo>
                      <a:pt x="382" y="687"/>
                    </a:lnTo>
                    <a:lnTo>
                      <a:pt x="376" y="685"/>
                    </a:lnTo>
                    <a:lnTo>
                      <a:pt x="374" y="681"/>
                    </a:lnTo>
                    <a:lnTo>
                      <a:pt x="366" y="665"/>
                    </a:lnTo>
                    <a:lnTo>
                      <a:pt x="358" y="661"/>
                    </a:lnTo>
                    <a:lnTo>
                      <a:pt x="346" y="649"/>
                    </a:lnTo>
                    <a:lnTo>
                      <a:pt x="338" y="643"/>
                    </a:lnTo>
                    <a:lnTo>
                      <a:pt x="326" y="639"/>
                    </a:lnTo>
                    <a:lnTo>
                      <a:pt x="316" y="637"/>
                    </a:lnTo>
                    <a:lnTo>
                      <a:pt x="300" y="635"/>
                    </a:lnTo>
                    <a:lnTo>
                      <a:pt x="282" y="637"/>
                    </a:lnTo>
                    <a:lnTo>
                      <a:pt x="272" y="641"/>
                    </a:lnTo>
                    <a:lnTo>
                      <a:pt x="260" y="645"/>
                    </a:lnTo>
                    <a:lnTo>
                      <a:pt x="246" y="647"/>
                    </a:lnTo>
                    <a:lnTo>
                      <a:pt x="238" y="647"/>
                    </a:lnTo>
                    <a:lnTo>
                      <a:pt x="230" y="645"/>
                    </a:lnTo>
                    <a:lnTo>
                      <a:pt x="222" y="641"/>
                    </a:lnTo>
                    <a:lnTo>
                      <a:pt x="214" y="635"/>
                    </a:lnTo>
                    <a:lnTo>
                      <a:pt x="176" y="485"/>
                    </a:lnTo>
                    <a:lnTo>
                      <a:pt x="164" y="473"/>
                    </a:lnTo>
                    <a:lnTo>
                      <a:pt x="158" y="469"/>
                    </a:lnTo>
                    <a:lnTo>
                      <a:pt x="158" y="465"/>
                    </a:lnTo>
                    <a:lnTo>
                      <a:pt x="154" y="459"/>
                    </a:lnTo>
                    <a:lnTo>
                      <a:pt x="146" y="453"/>
                    </a:lnTo>
                    <a:lnTo>
                      <a:pt x="144" y="443"/>
                    </a:lnTo>
                    <a:lnTo>
                      <a:pt x="142" y="439"/>
                    </a:lnTo>
                    <a:lnTo>
                      <a:pt x="134" y="429"/>
                    </a:lnTo>
                    <a:lnTo>
                      <a:pt x="128" y="423"/>
                    </a:lnTo>
                    <a:lnTo>
                      <a:pt x="116" y="421"/>
                    </a:lnTo>
                    <a:lnTo>
                      <a:pt x="108" y="417"/>
                    </a:lnTo>
                    <a:lnTo>
                      <a:pt x="102" y="411"/>
                    </a:lnTo>
                    <a:lnTo>
                      <a:pt x="104" y="407"/>
                    </a:lnTo>
                    <a:lnTo>
                      <a:pt x="108" y="405"/>
                    </a:lnTo>
                    <a:lnTo>
                      <a:pt x="108" y="401"/>
                    </a:lnTo>
                    <a:lnTo>
                      <a:pt x="112" y="401"/>
                    </a:lnTo>
                    <a:lnTo>
                      <a:pt x="114" y="399"/>
                    </a:lnTo>
                    <a:lnTo>
                      <a:pt x="114" y="395"/>
                    </a:lnTo>
                    <a:lnTo>
                      <a:pt x="110" y="393"/>
                    </a:lnTo>
                    <a:lnTo>
                      <a:pt x="100" y="395"/>
                    </a:lnTo>
                    <a:lnTo>
                      <a:pt x="94" y="393"/>
                    </a:lnTo>
                    <a:lnTo>
                      <a:pt x="92" y="393"/>
                    </a:lnTo>
                    <a:lnTo>
                      <a:pt x="86" y="393"/>
                    </a:lnTo>
                    <a:lnTo>
                      <a:pt x="84" y="393"/>
                    </a:lnTo>
                    <a:lnTo>
                      <a:pt x="80" y="389"/>
                    </a:lnTo>
                    <a:lnTo>
                      <a:pt x="76" y="389"/>
                    </a:lnTo>
                    <a:lnTo>
                      <a:pt x="72" y="387"/>
                    </a:lnTo>
                    <a:lnTo>
                      <a:pt x="68" y="385"/>
                    </a:lnTo>
                    <a:lnTo>
                      <a:pt x="60" y="381"/>
                    </a:lnTo>
                    <a:lnTo>
                      <a:pt x="58" y="379"/>
                    </a:lnTo>
                    <a:lnTo>
                      <a:pt x="58" y="375"/>
                    </a:lnTo>
                    <a:lnTo>
                      <a:pt x="60" y="373"/>
                    </a:lnTo>
                    <a:lnTo>
                      <a:pt x="62" y="371"/>
                    </a:lnTo>
                    <a:lnTo>
                      <a:pt x="64" y="369"/>
                    </a:lnTo>
                    <a:lnTo>
                      <a:pt x="64" y="365"/>
                    </a:lnTo>
                    <a:lnTo>
                      <a:pt x="60" y="361"/>
                    </a:lnTo>
                    <a:lnTo>
                      <a:pt x="54" y="349"/>
                    </a:lnTo>
                    <a:lnTo>
                      <a:pt x="60" y="341"/>
                    </a:lnTo>
                    <a:lnTo>
                      <a:pt x="62" y="335"/>
                    </a:lnTo>
                    <a:lnTo>
                      <a:pt x="64" y="331"/>
                    </a:lnTo>
                    <a:lnTo>
                      <a:pt x="66" y="329"/>
                    </a:lnTo>
                    <a:lnTo>
                      <a:pt x="68" y="329"/>
                    </a:lnTo>
                    <a:lnTo>
                      <a:pt x="62" y="321"/>
                    </a:lnTo>
                    <a:lnTo>
                      <a:pt x="60" y="317"/>
                    </a:lnTo>
                    <a:lnTo>
                      <a:pt x="54" y="313"/>
                    </a:lnTo>
                    <a:lnTo>
                      <a:pt x="52" y="309"/>
                    </a:lnTo>
                    <a:lnTo>
                      <a:pt x="48" y="307"/>
                    </a:lnTo>
                    <a:lnTo>
                      <a:pt x="42" y="307"/>
                    </a:lnTo>
                    <a:lnTo>
                      <a:pt x="36" y="307"/>
                    </a:lnTo>
                    <a:lnTo>
                      <a:pt x="30" y="303"/>
                    </a:lnTo>
                    <a:lnTo>
                      <a:pt x="18" y="305"/>
                    </a:lnTo>
                    <a:lnTo>
                      <a:pt x="12" y="311"/>
                    </a:lnTo>
                    <a:lnTo>
                      <a:pt x="0" y="305"/>
                    </a:lnTo>
                    <a:lnTo>
                      <a:pt x="6" y="295"/>
                    </a:lnTo>
                    <a:lnTo>
                      <a:pt x="8" y="291"/>
                    </a:lnTo>
                    <a:lnTo>
                      <a:pt x="12" y="285"/>
                    </a:lnTo>
                    <a:lnTo>
                      <a:pt x="12" y="281"/>
                    </a:lnTo>
                    <a:lnTo>
                      <a:pt x="20" y="275"/>
                    </a:lnTo>
                    <a:lnTo>
                      <a:pt x="32" y="269"/>
                    </a:lnTo>
                    <a:lnTo>
                      <a:pt x="52" y="263"/>
                    </a:lnTo>
                    <a:lnTo>
                      <a:pt x="64" y="257"/>
                    </a:lnTo>
                    <a:lnTo>
                      <a:pt x="80" y="245"/>
                    </a:lnTo>
                    <a:lnTo>
                      <a:pt x="86" y="241"/>
                    </a:lnTo>
                    <a:lnTo>
                      <a:pt x="100" y="225"/>
                    </a:lnTo>
                    <a:lnTo>
                      <a:pt x="116" y="213"/>
                    </a:lnTo>
                    <a:lnTo>
                      <a:pt x="170" y="181"/>
                    </a:lnTo>
                    <a:lnTo>
                      <a:pt x="178" y="181"/>
                    </a:lnTo>
                    <a:lnTo>
                      <a:pt x="184" y="181"/>
                    </a:lnTo>
                    <a:lnTo>
                      <a:pt x="198" y="179"/>
                    </a:lnTo>
                    <a:lnTo>
                      <a:pt x="242" y="165"/>
                    </a:lnTo>
                    <a:lnTo>
                      <a:pt x="260" y="157"/>
                    </a:lnTo>
                    <a:lnTo>
                      <a:pt x="266" y="153"/>
                    </a:lnTo>
                    <a:lnTo>
                      <a:pt x="272" y="147"/>
                    </a:lnTo>
                    <a:lnTo>
                      <a:pt x="274" y="143"/>
                    </a:lnTo>
                    <a:lnTo>
                      <a:pt x="278" y="141"/>
                    </a:lnTo>
                    <a:lnTo>
                      <a:pt x="280" y="137"/>
                    </a:lnTo>
                    <a:lnTo>
                      <a:pt x="286" y="135"/>
                    </a:lnTo>
                    <a:lnTo>
                      <a:pt x="296" y="129"/>
                    </a:lnTo>
                    <a:lnTo>
                      <a:pt x="298" y="125"/>
                    </a:lnTo>
                    <a:lnTo>
                      <a:pt x="300" y="121"/>
                    </a:lnTo>
                    <a:lnTo>
                      <a:pt x="302" y="113"/>
                    </a:lnTo>
                    <a:lnTo>
                      <a:pt x="304" y="109"/>
                    </a:lnTo>
                    <a:lnTo>
                      <a:pt x="306" y="103"/>
                    </a:lnTo>
                    <a:lnTo>
                      <a:pt x="308" y="97"/>
                    </a:lnTo>
                    <a:lnTo>
                      <a:pt x="312" y="95"/>
                    </a:lnTo>
                    <a:lnTo>
                      <a:pt x="314" y="91"/>
                    </a:lnTo>
                    <a:lnTo>
                      <a:pt x="324" y="89"/>
                    </a:lnTo>
                    <a:lnTo>
                      <a:pt x="330" y="89"/>
                    </a:lnTo>
                    <a:lnTo>
                      <a:pt x="334" y="89"/>
                    </a:lnTo>
                    <a:lnTo>
                      <a:pt x="350" y="97"/>
                    </a:lnTo>
                    <a:lnTo>
                      <a:pt x="360" y="99"/>
                    </a:lnTo>
                    <a:lnTo>
                      <a:pt x="364" y="99"/>
                    </a:lnTo>
                    <a:lnTo>
                      <a:pt x="368" y="97"/>
                    </a:lnTo>
                    <a:lnTo>
                      <a:pt x="372" y="97"/>
                    </a:lnTo>
                    <a:lnTo>
                      <a:pt x="386" y="85"/>
                    </a:lnTo>
                    <a:lnTo>
                      <a:pt x="392" y="81"/>
                    </a:lnTo>
                    <a:lnTo>
                      <a:pt x="402" y="77"/>
                    </a:lnTo>
                    <a:lnTo>
                      <a:pt x="408" y="77"/>
                    </a:lnTo>
                    <a:lnTo>
                      <a:pt x="418" y="77"/>
                    </a:lnTo>
                    <a:lnTo>
                      <a:pt x="422" y="75"/>
                    </a:lnTo>
                    <a:lnTo>
                      <a:pt x="440" y="64"/>
                    </a:lnTo>
                    <a:lnTo>
                      <a:pt x="446" y="58"/>
                    </a:lnTo>
                    <a:lnTo>
                      <a:pt x="450" y="5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4" name="Freeform 58"/>
              <p:cNvSpPr>
                <a:spLocks/>
              </p:cNvSpPr>
              <p:nvPr/>
            </p:nvSpPr>
            <p:spPr bwMode="auto">
              <a:xfrm>
                <a:off x="3118" y="2110"/>
                <a:ext cx="707" cy="1069"/>
              </a:xfrm>
              <a:custGeom>
                <a:avLst/>
                <a:gdLst>
                  <a:gd name="T0" fmla="*/ 397 w 707"/>
                  <a:gd name="T1" fmla="*/ 36 h 1069"/>
                  <a:gd name="T2" fmla="*/ 441 w 707"/>
                  <a:gd name="T3" fmla="*/ 99 h 1069"/>
                  <a:gd name="T4" fmla="*/ 521 w 707"/>
                  <a:gd name="T5" fmla="*/ 101 h 1069"/>
                  <a:gd name="T6" fmla="*/ 591 w 707"/>
                  <a:gd name="T7" fmla="*/ 57 h 1069"/>
                  <a:gd name="T8" fmla="*/ 615 w 707"/>
                  <a:gd name="T9" fmla="*/ 89 h 1069"/>
                  <a:gd name="T10" fmla="*/ 685 w 707"/>
                  <a:gd name="T11" fmla="*/ 127 h 1069"/>
                  <a:gd name="T12" fmla="*/ 687 w 707"/>
                  <a:gd name="T13" fmla="*/ 219 h 1069"/>
                  <a:gd name="T14" fmla="*/ 647 w 707"/>
                  <a:gd name="T15" fmla="*/ 439 h 1069"/>
                  <a:gd name="T16" fmla="*/ 627 w 707"/>
                  <a:gd name="T17" fmla="*/ 577 h 1069"/>
                  <a:gd name="T18" fmla="*/ 609 w 707"/>
                  <a:gd name="T19" fmla="*/ 649 h 1069"/>
                  <a:gd name="T20" fmla="*/ 603 w 707"/>
                  <a:gd name="T21" fmla="*/ 633 h 1069"/>
                  <a:gd name="T22" fmla="*/ 619 w 707"/>
                  <a:gd name="T23" fmla="*/ 537 h 1069"/>
                  <a:gd name="T24" fmla="*/ 645 w 707"/>
                  <a:gd name="T25" fmla="*/ 389 h 1069"/>
                  <a:gd name="T26" fmla="*/ 647 w 707"/>
                  <a:gd name="T27" fmla="*/ 335 h 1069"/>
                  <a:gd name="T28" fmla="*/ 669 w 707"/>
                  <a:gd name="T29" fmla="*/ 209 h 1069"/>
                  <a:gd name="T30" fmla="*/ 617 w 707"/>
                  <a:gd name="T31" fmla="*/ 201 h 1069"/>
                  <a:gd name="T32" fmla="*/ 597 w 707"/>
                  <a:gd name="T33" fmla="*/ 213 h 1069"/>
                  <a:gd name="T34" fmla="*/ 653 w 707"/>
                  <a:gd name="T35" fmla="*/ 227 h 1069"/>
                  <a:gd name="T36" fmla="*/ 611 w 707"/>
                  <a:gd name="T37" fmla="*/ 245 h 1069"/>
                  <a:gd name="T38" fmla="*/ 565 w 707"/>
                  <a:gd name="T39" fmla="*/ 233 h 1069"/>
                  <a:gd name="T40" fmla="*/ 603 w 707"/>
                  <a:gd name="T41" fmla="*/ 265 h 1069"/>
                  <a:gd name="T42" fmla="*/ 589 w 707"/>
                  <a:gd name="T43" fmla="*/ 283 h 1069"/>
                  <a:gd name="T44" fmla="*/ 567 w 707"/>
                  <a:gd name="T45" fmla="*/ 303 h 1069"/>
                  <a:gd name="T46" fmla="*/ 593 w 707"/>
                  <a:gd name="T47" fmla="*/ 311 h 1069"/>
                  <a:gd name="T48" fmla="*/ 599 w 707"/>
                  <a:gd name="T49" fmla="*/ 343 h 1069"/>
                  <a:gd name="T50" fmla="*/ 581 w 707"/>
                  <a:gd name="T51" fmla="*/ 373 h 1069"/>
                  <a:gd name="T52" fmla="*/ 495 w 707"/>
                  <a:gd name="T53" fmla="*/ 367 h 1069"/>
                  <a:gd name="T54" fmla="*/ 529 w 707"/>
                  <a:gd name="T55" fmla="*/ 383 h 1069"/>
                  <a:gd name="T56" fmla="*/ 607 w 707"/>
                  <a:gd name="T57" fmla="*/ 401 h 1069"/>
                  <a:gd name="T58" fmla="*/ 563 w 707"/>
                  <a:gd name="T59" fmla="*/ 481 h 1069"/>
                  <a:gd name="T60" fmla="*/ 545 w 707"/>
                  <a:gd name="T61" fmla="*/ 501 h 1069"/>
                  <a:gd name="T62" fmla="*/ 557 w 707"/>
                  <a:gd name="T63" fmla="*/ 513 h 1069"/>
                  <a:gd name="T64" fmla="*/ 519 w 707"/>
                  <a:gd name="T65" fmla="*/ 557 h 1069"/>
                  <a:gd name="T66" fmla="*/ 513 w 707"/>
                  <a:gd name="T67" fmla="*/ 589 h 1069"/>
                  <a:gd name="T68" fmla="*/ 503 w 707"/>
                  <a:gd name="T69" fmla="*/ 645 h 1069"/>
                  <a:gd name="T70" fmla="*/ 489 w 707"/>
                  <a:gd name="T71" fmla="*/ 685 h 1069"/>
                  <a:gd name="T72" fmla="*/ 527 w 707"/>
                  <a:gd name="T73" fmla="*/ 721 h 1069"/>
                  <a:gd name="T74" fmla="*/ 509 w 707"/>
                  <a:gd name="T75" fmla="*/ 735 h 1069"/>
                  <a:gd name="T76" fmla="*/ 525 w 707"/>
                  <a:gd name="T77" fmla="*/ 749 h 1069"/>
                  <a:gd name="T78" fmla="*/ 487 w 707"/>
                  <a:gd name="T79" fmla="*/ 785 h 1069"/>
                  <a:gd name="T80" fmla="*/ 467 w 707"/>
                  <a:gd name="T81" fmla="*/ 811 h 1069"/>
                  <a:gd name="T82" fmla="*/ 449 w 707"/>
                  <a:gd name="T83" fmla="*/ 845 h 1069"/>
                  <a:gd name="T84" fmla="*/ 411 w 707"/>
                  <a:gd name="T85" fmla="*/ 851 h 1069"/>
                  <a:gd name="T86" fmla="*/ 397 w 707"/>
                  <a:gd name="T87" fmla="*/ 883 h 1069"/>
                  <a:gd name="T88" fmla="*/ 385 w 707"/>
                  <a:gd name="T89" fmla="*/ 913 h 1069"/>
                  <a:gd name="T90" fmla="*/ 351 w 707"/>
                  <a:gd name="T91" fmla="*/ 919 h 1069"/>
                  <a:gd name="T92" fmla="*/ 314 w 707"/>
                  <a:gd name="T93" fmla="*/ 957 h 1069"/>
                  <a:gd name="T94" fmla="*/ 294 w 707"/>
                  <a:gd name="T95" fmla="*/ 981 h 1069"/>
                  <a:gd name="T96" fmla="*/ 335 w 707"/>
                  <a:gd name="T97" fmla="*/ 1017 h 1069"/>
                  <a:gd name="T98" fmla="*/ 324 w 707"/>
                  <a:gd name="T99" fmla="*/ 1063 h 1069"/>
                  <a:gd name="T100" fmla="*/ 306 w 707"/>
                  <a:gd name="T101" fmla="*/ 1047 h 1069"/>
                  <a:gd name="T102" fmla="*/ 280 w 707"/>
                  <a:gd name="T103" fmla="*/ 1021 h 1069"/>
                  <a:gd name="T104" fmla="*/ 208 w 707"/>
                  <a:gd name="T105" fmla="*/ 1013 h 1069"/>
                  <a:gd name="T106" fmla="*/ 182 w 707"/>
                  <a:gd name="T107" fmla="*/ 971 h 1069"/>
                  <a:gd name="T108" fmla="*/ 204 w 707"/>
                  <a:gd name="T109" fmla="*/ 963 h 1069"/>
                  <a:gd name="T110" fmla="*/ 216 w 707"/>
                  <a:gd name="T111" fmla="*/ 929 h 1069"/>
                  <a:gd name="T112" fmla="*/ 100 w 707"/>
                  <a:gd name="T113" fmla="*/ 377 h 1069"/>
                  <a:gd name="T114" fmla="*/ 44 w 707"/>
                  <a:gd name="T115" fmla="*/ 253 h 106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07" h="1069">
                    <a:moveTo>
                      <a:pt x="0" y="149"/>
                    </a:moveTo>
                    <a:lnTo>
                      <a:pt x="34" y="129"/>
                    </a:lnTo>
                    <a:lnTo>
                      <a:pt x="194" y="0"/>
                    </a:lnTo>
                    <a:lnTo>
                      <a:pt x="383" y="6"/>
                    </a:lnTo>
                    <a:lnTo>
                      <a:pt x="385" y="6"/>
                    </a:lnTo>
                    <a:lnTo>
                      <a:pt x="389" y="12"/>
                    </a:lnTo>
                    <a:lnTo>
                      <a:pt x="391" y="32"/>
                    </a:lnTo>
                    <a:lnTo>
                      <a:pt x="397" y="36"/>
                    </a:lnTo>
                    <a:lnTo>
                      <a:pt x="403" y="44"/>
                    </a:lnTo>
                    <a:lnTo>
                      <a:pt x="413" y="67"/>
                    </a:lnTo>
                    <a:lnTo>
                      <a:pt x="411" y="73"/>
                    </a:lnTo>
                    <a:lnTo>
                      <a:pt x="409" y="83"/>
                    </a:lnTo>
                    <a:lnTo>
                      <a:pt x="411" y="87"/>
                    </a:lnTo>
                    <a:lnTo>
                      <a:pt x="417" y="93"/>
                    </a:lnTo>
                    <a:lnTo>
                      <a:pt x="429" y="97"/>
                    </a:lnTo>
                    <a:lnTo>
                      <a:pt x="441" y="99"/>
                    </a:lnTo>
                    <a:lnTo>
                      <a:pt x="447" y="99"/>
                    </a:lnTo>
                    <a:lnTo>
                      <a:pt x="457" y="97"/>
                    </a:lnTo>
                    <a:lnTo>
                      <a:pt x="467" y="93"/>
                    </a:lnTo>
                    <a:lnTo>
                      <a:pt x="469" y="93"/>
                    </a:lnTo>
                    <a:lnTo>
                      <a:pt x="475" y="93"/>
                    </a:lnTo>
                    <a:lnTo>
                      <a:pt x="503" y="97"/>
                    </a:lnTo>
                    <a:lnTo>
                      <a:pt x="513" y="101"/>
                    </a:lnTo>
                    <a:lnTo>
                      <a:pt x="521" y="101"/>
                    </a:lnTo>
                    <a:lnTo>
                      <a:pt x="525" y="107"/>
                    </a:lnTo>
                    <a:lnTo>
                      <a:pt x="527" y="117"/>
                    </a:lnTo>
                    <a:lnTo>
                      <a:pt x="531" y="121"/>
                    </a:lnTo>
                    <a:lnTo>
                      <a:pt x="533" y="123"/>
                    </a:lnTo>
                    <a:lnTo>
                      <a:pt x="555" y="101"/>
                    </a:lnTo>
                    <a:lnTo>
                      <a:pt x="585" y="63"/>
                    </a:lnTo>
                    <a:lnTo>
                      <a:pt x="587" y="61"/>
                    </a:lnTo>
                    <a:lnTo>
                      <a:pt x="591" y="57"/>
                    </a:lnTo>
                    <a:lnTo>
                      <a:pt x="593" y="63"/>
                    </a:lnTo>
                    <a:lnTo>
                      <a:pt x="597" y="67"/>
                    </a:lnTo>
                    <a:lnTo>
                      <a:pt x="605" y="69"/>
                    </a:lnTo>
                    <a:lnTo>
                      <a:pt x="607" y="71"/>
                    </a:lnTo>
                    <a:lnTo>
                      <a:pt x="623" y="83"/>
                    </a:lnTo>
                    <a:lnTo>
                      <a:pt x="621" y="93"/>
                    </a:lnTo>
                    <a:lnTo>
                      <a:pt x="619" y="87"/>
                    </a:lnTo>
                    <a:lnTo>
                      <a:pt x="615" y="89"/>
                    </a:lnTo>
                    <a:lnTo>
                      <a:pt x="613" y="95"/>
                    </a:lnTo>
                    <a:lnTo>
                      <a:pt x="619" y="125"/>
                    </a:lnTo>
                    <a:lnTo>
                      <a:pt x="629" y="133"/>
                    </a:lnTo>
                    <a:lnTo>
                      <a:pt x="637" y="135"/>
                    </a:lnTo>
                    <a:lnTo>
                      <a:pt x="649" y="139"/>
                    </a:lnTo>
                    <a:lnTo>
                      <a:pt x="659" y="137"/>
                    </a:lnTo>
                    <a:lnTo>
                      <a:pt x="671" y="129"/>
                    </a:lnTo>
                    <a:lnTo>
                      <a:pt x="685" y="127"/>
                    </a:lnTo>
                    <a:lnTo>
                      <a:pt x="697" y="129"/>
                    </a:lnTo>
                    <a:lnTo>
                      <a:pt x="703" y="131"/>
                    </a:lnTo>
                    <a:lnTo>
                      <a:pt x="703" y="133"/>
                    </a:lnTo>
                    <a:lnTo>
                      <a:pt x="705" y="137"/>
                    </a:lnTo>
                    <a:lnTo>
                      <a:pt x="707" y="155"/>
                    </a:lnTo>
                    <a:lnTo>
                      <a:pt x="705" y="165"/>
                    </a:lnTo>
                    <a:lnTo>
                      <a:pt x="695" y="199"/>
                    </a:lnTo>
                    <a:lnTo>
                      <a:pt x="687" y="219"/>
                    </a:lnTo>
                    <a:lnTo>
                      <a:pt x="683" y="229"/>
                    </a:lnTo>
                    <a:lnTo>
                      <a:pt x="681" y="237"/>
                    </a:lnTo>
                    <a:lnTo>
                      <a:pt x="677" y="253"/>
                    </a:lnTo>
                    <a:lnTo>
                      <a:pt x="679" y="277"/>
                    </a:lnTo>
                    <a:lnTo>
                      <a:pt x="671" y="299"/>
                    </a:lnTo>
                    <a:lnTo>
                      <a:pt x="669" y="329"/>
                    </a:lnTo>
                    <a:lnTo>
                      <a:pt x="649" y="419"/>
                    </a:lnTo>
                    <a:lnTo>
                      <a:pt x="647" y="439"/>
                    </a:lnTo>
                    <a:lnTo>
                      <a:pt x="643" y="463"/>
                    </a:lnTo>
                    <a:lnTo>
                      <a:pt x="645" y="491"/>
                    </a:lnTo>
                    <a:lnTo>
                      <a:pt x="643" y="503"/>
                    </a:lnTo>
                    <a:lnTo>
                      <a:pt x="639" y="517"/>
                    </a:lnTo>
                    <a:lnTo>
                      <a:pt x="635" y="539"/>
                    </a:lnTo>
                    <a:lnTo>
                      <a:pt x="635" y="551"/>
                    </a:lnTo>
                    <a:lnTo>
                      <a:pt x="633" y="563"/>
                    </a:lnTo>
                    <a:lnTo>
                      <a:pt x="627" y="577"/>
                    </a:lnTo>
                    <a:lnTo>
                      <a:pt x="627" y="589"/>
                    </a:lnTo>
                    <a:lnTo>
                      <a:pt x="625" y="617"/>
                    </a:lnTo>
                    <a:lnTo>
                      <a:pt x="625" y="625"/>
                    </a:lnTo>
                    <a:lnTo>
                      <a:pt x="621" y="639"/>
                    </a:lnTo>
                    <a:lnTo>
                      <a:pt x="617" y="643"/>
                    </a:lnTo>
                    <a:lnTo>
                      <a:pt x="617" y="647"/>
                    </a:lnTo>
                    <a:lnTo>
                      <a:pt x="615" y="647"/>
                    </a:lnTo>
                    <a:lnTo>
                      <a:pt x="609" y="649"/>
                    </a:lnTo>
                    <a:lnTo>
                      <a:pt x="605" y="643"/>
                    </a:lnTo>
                    <a:lnTo>
                      <a:pt x="603" y="641"/>
                    </a:lnTo>
                    <a:lnTo>
                      <a:pt x="597" y="641"/>
                    </a:lnTo>
                    <a:lnTo>
                      <a:pt x="593" y="641"/>
                    </a:lnTo>
                    <a:lnTo>
                      <a:pt x="593" y="637"/>
                    </a:lnTo>
                    <a:lnTo>
                      <a:pt x="595" y="633"/>
                    </a:lnTo>
                    <a:lnTo>
                      <a:pt x="597" y="631"/>
                    </a:lnTo>
                    <a:lnTo>
                      <a:pt x="603" y="633"/>
                    </a:lnTo>
                    <a:lnTo>
                      <a:pt x="609" y="633"/>
                    </a:lnTo>
                    <a:lnTo>
                      <a:pt x="613" y="629"/>
                    </a:lnTo>
                    <a:lnTo>
                      <a:pt x="613" y="621"/>
                    </a:lnTo>
                    <a:lnTo>
                      <a:pt x="607" y="609"/>
                    </a:lnTo>
                    <a:lnTo>
                      <a:pt x="609" y="601"/>
                    </a:lnTo>
                    <a:lnTo>
                      <a:pt x="609" y="597"/>
                    </a:lnTo>
                    <a:lnTo>
                      <a:pt x="619" y="571"/>
                    </a:lnTo>
                    <a:lnTo>
                      <a:pt x="619" y="537"/>
                    </a:lnTo>
                    <a:lnTo>
                      <a:pt x="621" y="523"/>
                    </a:lnTo>
                    <a:lnTo>
                      <a:pt x="625" y="497"/>
                    </a:lnTo>
                    <a:lnTo>
                      <a:pt x="625" y="485"/>
                    </a:lnTo>
                    <a:lnTo>
                      <a:pt x="625" y="477"/>
                    </a:lnTo>
                    <a:lnTo>
                      <a:pt x="625" y="467"/>
                    </a:lnTo>
                    <a:lnTo>
                      <a:pt x="633" y="413"/>
                    </a:lnTo>
                    <a:lnTo>
                      <a:pt x="643" y="397"/>
                    </a:lnTo>
                    <a:lnTo>
                      <a:pt x="645" y="389"/>
                    </a:lnTo>
                    <a:lnTo>
                      <a:pt x="647" y="381"/>
                    </a:lnTo>
                    <a:lnTo>
                      <a:pt x="645" y="373"/>
                    </a:lnTo>
                    <a:lnTo>
                      <a:pt x="643" y="367"/>
                    </a:lnTo>
                    <a:lnTo>
                      <a:pt x="637" y="363"/>
                    </a:lnTo>
                    <a:lnTo>
                      <a:pt x="635" y="359"/>
                    </a:lnTo>
                    <a:lnTo>
                      <a:pt x="635" y="353"/>
                    </a:lnTo>
                    <a:lnTo>
                      <a:pt x="643" y="345"/>
                    </a:lnTo>
                    <a:lnTo>
                      <a:pt x="647" y="335"/>
                    </a:lnTo>
                    <a:lnTo>
                      <a:pt x="653" y="315"/>
                    </a:lnTo>
                    <a:lnTo>
                      <a:pt x="653" y="303"/>
                    </a:lnTo>
                    <a:lnTo>
                      <a:pt x="657" y="291"/>
                    </a:lnTo>
                    <a:lnTo>
                      <a:pt x="659" y="285"/>
                    </a:lnTo>
                    <a:lnTo>
                      <a:pt x="669" y="261"/>
                    </a:lnTo>
                    <a:lnTo>
                      <a:pt x="671" y="251"/>
                    </a:lnTo>
                    <a:lnTo>
                      <a:pt x="669" y="245"/>
                    </a:lnTo>
                    <a:lnTo>
                      <a:pt x="669" y="209"/>
                    </a:lnTo>
                    <a:lnTo>
                      <a:pt x="675" y="193"/>
                    </a:lnTo>
                    <a:lnTo>
                      <a:pt x="677" y="189"/>
                    </a:lnTo>
                    <a:lnTo>
                      <a:pt x="679" y="185"/>
                    </a:lnTo>
                    <a:lnTo>
                      <a:pt x="677" y="185"/>
                    </a:lnTo>
                    <a:lnTo>
                      <a:pt x="665" y="183"/>
                    </a:lnTo>
                    <a:lnTo>
                      <a:pt x="641" y="199"/>
                    </a:lnTo>
                    <a:lnTo>
                      <a:pt x="627" y="203"/>
                    </a:lnTo>
                    <a:lnTo>
                      <a:pt x="617" y="201"/>
                    </a:lnTo>
                    <a:lnTo>
                      <a:pt x="593" y="197"/>
                    </a:lnTo>
                    <a:lnTo>
                      <a:pt x="585" y="189"/>
                    </a:lnTo>
                    <a:lnTo>
                      <a:pt x="577" y="193"/>
                    </a:lnTo>
                    <a:lnTo>
                      <a:pt x="575" y="199"/>
                    </a:lnTo>
                    <a:lnTo>
                      <a:pt x="581" y="203"/>
                    </a:lnTo>
                    <a:lnTo>
                      <a:pt x="589" y="205"/>
                    </a:lnTo>
                    <a:lnTo>
                      <a:pt x="593" y="209"/>
                    </a:lnTo>
                    <a:lnTo>
                      <a:pt x="597" y="213"/>
                    </a:lnTo>
                    <a:lnTo>
                      <a:pt x="605" y="211"/>
                    </a:lnTo>
                    <a:lnTo>
                      <a:pt x="613" y="211"/>
                    </a:lnTo>
                    <a:lnTo>
                      <a:pt x="617" y="215"/>
                    </a:lnTo>
                    <a:lnTo>
                      <a:pt x="635" y="209"/>
                    </a:lnTo>
                    <a:lnTo>
                      <a:pt x="645" y="207"/>
                    </a:lnTo>
                    <a:lnTo>
                      <a:pt x="655" y="209"/>
                    </a:lnTo>
                    <a:lnTo>
                      <a:pt x="655" y="215"/>
                    </a:lnTo>
                    <a:lnTo>
                      <a:pt x="653" y="227"/>
                    </a:lnTo>
                    <a:lnTo>
                      <a:pt x="649" y="231"/>
                    </a:lnTo>
                    <a:lnTo>
                      <a:pt x="639" y="239"/>
                    </a:lnTo>
                    <a:lnTo>
                      <a:pt x="639" y="247"/>
                    </a:lnTo>
                    <a:lnTo>
                      <a:pt x="635" y="259"/>
                    </a:lnTo>
                    <a:lnTo>
                      <a:pt x="621" y="261"/>
                    </a:lnTo>
                    <a:lnTo>
                      <a:pt x="619" y="255"/>
                    </a:lnTo>
                    <a:lnTo>
                      <a:pt x="617" y="249"/>
                    </a:lnTo>
                    <a:lnTo>
                      <a:pt x="611" y="245"/>
                    </a:lnTo>
                    <a:lnTo>
                      <a:pt x="605" y="247"/>
                    </a:lnTo>
                    <a:lnTo>
                      <a:pt x="599" y="247"/>
                    </a:lnTo>
                    <a:lnTo>
                      <a:pt x="593" y="243"/>
                    </a:lnTo>
                    <a:lnTo>
                      <a:pt x="587" y="239"/>
                    </a:lnTo>
                    <a:lnTo>
                      <a:pt x="581" y="233"/>
                    </a:lnTo>
                    <a:lnTo>
                      <a:pt x="577" y="227"/>
                    </a:lnTo>
                    <a:lnTo>
                      <a:pt x="571" y="227"/>
                    </a:lnTo>
                    <a:lnTo>
                      <a:pt x="565" y="233"/>
                    </a:lnTo>
                    <a:lnTo>
                      <a:pt x="567" y="235"/>
                    </a:lnTo>
                    <a:lnTo>
                      <a:pt x="577" y="243"/>
                    </a:lnTo>
                    <a:lnTo>
                      <a:pt x="581" y="247"/>
                    </a:lnTo>
                    <a:lnTo>
                      <a:pt x="573" y="257"/>
                    </a:lnTo>
                    <a:lnTo>
                      <a:pt x="573" y="261"/>
                    </a:lnTo>
                    <a:lnTo>
                      <a:pt x="577" y="261"/>
                    </a:lnTo>
                    <a:lnTo>
                      <a:pt x="593" y="261"/>
                    </a:lnTo>
                    <a:lnTo>
                      <a:pt x="603" y="265"/>
                    </a:lnTo>
                    <a:lnTo>
                      <a:pt x="609" y="269"/>
                    </a:lnTo>
                    <a:lnTo>
                      <a:pt x="611" y="273"/>
                    </a:lnTo>
                    <a:lnTo>
                      <a:pt x="609" y="279"/>
                    </a:lnTo>
                    <a:lnTo>
                      <a:pt x="605" y="279"/>
                    </a:lnTo>
                    <a:lnTo>
                      <a:pt x="601" y="279"/>
                    </a:lnTo>
                    <a:lnTo>
                      <a:pt x="597" y="277"/>
                    </a:lnTo>
                    <a:lnTo>
                      <a:pt x="593" y="281"/>
                    </a:lnTo>
                    <a:lnTo>
                      <a:pt x="589" y="283"/>
                    </a:lnTo>
                    <a:lnTo>
                      <a:pt x="583" y="283"/>
                    </a:lnTo>
                    <a:lnTo>
                      <a:pt x="575" y="281"/>
                    </a:lnTo>
                    <a:lnTo>
                      <a:pt x="567" y="279"/>
                    </a:lnTo>
                    <a:lnTo>
                      <a:pt x="567" y="283"/>
                    </a:lnTo>
                    <a:lnTo>
                      <a:pt x="563" y="285"/>
                    </a:lnTo>
                    <a:lnTo>
                      <a:pt x="559" y="293"/>
                    </a:lnTo>
                    <a:lnTo>
                      <a:pt x="563" y="299"/>
                    </a:lnTo>
                    <a:lnTo>
                      <a:pt x="567" y="303"/>
                    </a:lnTo>
                    <a:lnTo>
                      <a:pt x="577" y="305"/>
                    </a:lnTo>
                    <a:lnTo>
                      <a:pt x="585" y="303"/>
                    </a:lnTo>
                    <a:lnTo>
                      <a:pt x="587" y="299"/>
                    </a:lnTo>
                    <a:lnTo>
                      <a:pt x="591" y="297"/>
                    </a:lnTo>
                    <a:lnTo>
                      <a:pt x="599" y="301"/>
                    </a:lnTo>
                    <a:lnTo>
                      <a:pt x="599" y="305"/>
                    </a:lnTo>
                    <a:lnTo>
                      <a:pt x="597" y="309"/>
                    </a:lnTo>
                    <a:lnTo>
                      <a:pt x="593" y="311"/>
                    </a:lnTo>
                    <a:lnTo>
                      <a:pt x="593" y="315"/>
                    </a:lnTo>
                    <a:lnTo>
                      <a:pt x="595" y="317"/>
                    </a:lnTo>
                    <a:lnTo>
                      <a:pt x="599" y="321"/>
                    </a:lnTo>
                    <a:lnTo>
                      <a:pt x="603" y="323"/>
                    </a:lnTo>
                    <a:lnTo>
                      <a:pt x="605" y="327"/>
                    </a:lnTo>
                    <a:lnTo>
                      <a:pt x="605" y="329"/>
                    </a:lnTo>
                    <a:lnTo>
                      <a:pt x="601" y="335"/>
                    </a:lnTo>
                    <a:lnTo>
                      <a:pt x="599" y="343"/>
                    </a:lnTo>
                    <a:lnTo>
                      <a:pt x="595" y="345"/>
                    </a:lnTo>
                    <a:lnTo>
                      <a:pt x="599" y="355"/>
                    </a:lnTo>
                    <a:lnTo>
                      <a:pt x="597" y="357"/>
                    </a:lnTo>
                    <a:lnTo>
                      <a:pt x="597" y="363"/>
                    </a:lnTo>
                    <a:lnTo>
                      <a:pt x="595" y="369"/>
                    </a:lnTo>
                    <a:lnTo>
                      <a:pt x="591" y="373"/>
                    </a:lnTo>
                    <a:lnTo>
                      <a:pt x="585" y="373"/>
                    </a:lnTo>
                    <a:lnTo>
                      <a:pt x="581" y="373"/>
                    </a:lnTo>
                    <a:lnTo>
                      <a:pt x="579" y="377"/>
                    </a:lnTo>
                    <a:lnTo>
                      <a:pt x="573" y="381"/>
                    </a:lnTo>
                    <a:lnTo>
                      <a:pt x="569" y="381"/>
                    </a:lnTo>
                    <a:lnTo>
                      <a:pt x="545" y="377"/>
                    </a:lnTo>
                    <a:lnTo>
                      <a:pt x="533" y="367"/>
                    </a:lnTo>
                    <a:lnTo>
                      <a:pt x="525" y="363"/>
                    </a:lnTo>
                    <a:lnTo>
                      <a:pt x="515" y="365"/>
                    </a:lnTo>
                    <a:lnTo>
                      <a:pt x="495" y="367"/>
                    </a:lnTo>
                    <a:lnTo>
                      <a:pt x="497" y="369"/>
                    </a:lnTo>
                    <a:lnTo>
                      <a:pt x="497" y="377"/>
                    </a:lnTo>
                    <a:lnTo>
                      <a:pt x="499" y="379"/>
                    </a:lnTo>
                    <a:lnTo>
                      <a:pt x="503" y="379"/>
                    </a:lnTo>
                    <a:lnTo>
                      <a:pt x="509" y="379"/>
                    </a:lnTo>
                    <a:lnTo>
                      <a:pt x="515" y="379"/>
                    </a:lnTo>
                    <a:lnTo>
                      <a:pt x="525" y="381"/>
                    </a:lnTo>
                    <a:lnTo>
                      <a:pt x="529" y="383"/>
                    </a:lnTo>
                    <a:lnTo>
                      <a:pt x="535" y="389"/>
                    </a:lnTo>
                    <a:lnTo>
                      <a:pt x="549" y="397"/>
                    </a:lnTo>
                    <a:lnTo>
                      <a:pt x="553" y="399"/>
                    </a:lnTo>
                    <a:lnTo>
                      <a:pt x="563" y="397"/>
                    </a:lnTo>
                    <a:lnTo>
                      <a:pt x="591" y="397"/>
                    </a:lnTo>
                    <a:lnTo>
                      <a:pt x="599" y="397"/>
                    </a:lnTo>
                    <a:lnTo>
                      <a:pt x="603" y="399"/>
                    </a:lnTo>
                    <a:lnTo>
                      <a:pt x="607" y="401"/>
                    </a:lnTo>
                    <a:lnTo>
                      <a:pt x="607" y="407"/>
                    </a:lnTo>
                    <a:lnTo>
                      <a:pt x="603" y="409"/>
                    </a:lnTo>
                    <a:lnTo>
                      <a:pt x="593" y="413"/>
                    </a:lnTo>
                    <a:lnTo>
                      <a:pt x="587" y="419"/>
                    </a:lnTo>
                    <a:lnTo>
                      <a:pt x="581" y="425"/>
                    </a:lnTo>
                    <a:lnTo>
                      <a:pt x="569" y="447"/>
                    </a:lnTo>
                    <a:lnTo>
                      <a:pt x="561" y="467"/>
                    </a:lnTo>
                    <a:lnTo>
                      <a:pt x="563" y="481"/>
                    </a:lnTo>
                    <a:lnTo>
                      <a:pt x="559" y="487"/>
                    </a:lnTo>
                    <a:lnTo>
                      <a:pt x="555" y="489"/>
                    </a:lnTo>
                    <a:lnTo>
                      <a:pt x="545" y="489"/>
                    </a:lnTo>
                    <a:lnTo>
                      <a:pt x="539" y="489"/>
                    </a:lnTo>
                    <a:lnTo>
                      <a:pt x="535" y="489"/>
                    </a:lnTo>
                    <a:lnTo>
                      <a:pt x="535" y="495"/>
                    </a:lnTo>
                    <a:lnTo>
                      <a:pt x="535" y="497"/>
                    </a:lnTo>
                    <a:lnTo>
                      <a:pt x="545" y="501"/>
                    </a:lnTo>
                    <a:lnTo>
                      <a:pt x="551" y="501"/>
                    </a:lnTo>
                    <a:lnTo>
                      <a:pt x="557" y="499"/>
                    </a:lnTo>
                    <a:lnTo>
                      <a:pt x="565" y="499"/>
                    </a:lnTo>
                    <a:lnTo>
                      <a:pt x="569" y="501"/>
                    </a:lnTo>
                    <a:lnTo>
                      <a:pt x="575" y="507"/>
                    </a:lnTo>
                    <a:lnTo>
                      <a:pt x="571" y="511"/>
                    </a:lnTo>
                    <a:lnTo>
                      <a:pt x="563" y="513"/>
                    </a:lnTo>
                    <a:lnTo>
                      <a:pt x="557" y="513"/>
                    </a:lnTo>
                    <a:lnTo>
                      <a:pt x="555" y="517"/>
                    </a:lnTo>
                    <a:lnTo>
                      <a:pt x="551" y="521"/>
                    </a:lnTo>
                    <a:lnTo>
                      <a:pt x="551" y="529"/>
                    </a:lnTo>
                    <a:lnTo>
                      <a:pt x="547" y="539"/>
                    </a:lnTo>
                    <a:lnTo>
                      <a:pt x="541" y="547"/>
                    </a:lnTo>
                    <a:lnTo>
                      <a:pt x="533" y="551"/>
                    </a:lnTo>
                    <a:lnTo>
                      <a:pt x="525" y="553"/>
                    </a:lnTo>
                    <a:lnTo>
                      <a:pt x="519" y="557"/>
                    </a:lnTo>
                    <a:lnTo>
                      <a:pt x="519" y="561"/>
                    </a:lnTo>
                    <a:lnTo>
                      <a:pt x="523" y="563"/>
                    </a:lnTo>
                    <a:lnTo>
                      <a:pt x="529" y="563"/>
                    </a:lnTo>
                    <a:lnTo>
                      <a:pt x="535" y="563"/>
                    </a:lnTo>
                    <a:lnTo>
                      <a:pt x="537" y="571"/>
                    </a:lnTo>
                    <a:lnTo>
                      <a:pt x="529" y="573"/>
                    </a:lnTo>
                    <a:lnTo>
                      <a:pt x="517" y="577"/>
                    </a:lnTo>
                    <a:lnTo>
                      <a:pt x="513" y="589"/>
                    </a:lnTo>
                    <a:lnTo>
                      <a:pt x="513" y="597"/>
                    </a:lnTo>
                    <a:lnTo>
                      <a:pt x="511" y="609"/>
                    </a:lnTo>
                    <a:lnTo>
                      <a:pt x="499" y="619"/>
                    </a:lnTo>
                    <a:lnTo>
                      <a:pt x="493" y="625"/>
                    </a:lnTo>
                    <a:lnTo>
                      <a:pt x="495" y="631"/>
                    </a:lnTo>
                    <a:lnTo>
                      <a:pt x="499" y="635"/>
                    </a:lnTo>
                    <a:lnTo>
                      <a:pt x="503" y="641"/>
                    </a:lnTo>
                    <a:lnTo>
                      <a:pt x="503" y="645"/>
                    </a:lnTo>
                    <a:lnTo>
                      <a:pt x="497" y="651"/>
                    </a:lnTo>
                    <a:lnTo>
                      <a:pt x="495" y="655"/>
                    </a:lnTo>
                    <a:lnTo>
                      <a:pt x="491" y="659"/>
                    </a:lnTo>
                    <a:lnTo>
                      <a:pt x="491" y="665"/>
                    </a:lnTo>
                    <a:lnTo>
                      <a:pt x="491" y="667"/>
                    </a:lnTo>
                    <a:lnTo>
                      <a:pt x="489" y="671"/>
                    </a:lnTo>
                    <a:lnTo>
                      <a:pt x="489" y="679"/>
                    </a:lnTo>
                    <a:lnTo>
                      <a:pt x="489" y="685"/>
                    </a:lnTo>
                    <a:lnTo>
                      <a:pt x="489" y="693"/>
                    </a:lnTo>
                    <a:lnTo>
                      <a:pt x="501" y="697"/>
                    </a:lnTo>
                    <a:lnTo>
                      <a:pt x="523" y="699"/>
                    </a:lnTo>
                    <a:lnTo>
                      <a:pt x="525" y="701"/>
                    </a:lnTo>
                    <a:lnTo>
                      <a:pt x="525" y="705"/>
                    </a:lnTo>
                    <a:lnTo>
                      <a:pt x="521" y="715"/>
                    </a:lnTo>
                    <a:lnTo>
                      <a:pt x="523" y="719"/>
                    </a:lnTo>
                    <a:lnTo>
                      <a:pt x="527" y="721"/>
                    </a:lnTo>
                    <a:lnTo>
                      <a:pt x="525" y="727"/>
                    </a:lnTo>
                    <a:lnTo>
                      <a:pt x="521" y="727"/>
                    </a:lnTo>
                    <a:lnTo>
                      <a:pt x="517" y="727"/>
                    </a:lnTo>
                    <a:lnTo>
                      <a:pt x="513" y="727"/>
                    </a:lnTo>
                    <a:lnTo>
                      <a:pt x="505" y="727"/>
                    </a:lnTo>
                    <a:lnTo>
                      <a:pt x="505" y="729"/>
                    </a:lnTo>
                    <a:lnTo>
                      <a:pt x="509" y="733"/>
                    </a:lnTo>
                    <a:lnTo>
                      <a:pt x="509" y="735"/>
                    </a:lnTo>
                    <a:lnTo>
                      <a:pt x="513" y="737"/>
                    </a:lnTo>
                    <a:lnTo>
                      <a:pt x="517" y="737"/>
                    </a:lnTo>
                    <a:lnTo>
                      <a:pt x="525" y="737"/>
                    </a:lnTo>
                    <a:lnTo>
                      <a:pt x="535" y="739"/>
                    </a:lnTo>
                    <a:lnTo>
                      <a:pt x="533" y="743"/>
                    </a:lnTo>
                    <a:lnTo>
                      <a:pt x="531" y="745"/>
                    </a:lnTo>
                    <a:lnTo>
                      <a:pt x="527" y="747"/>
                    </a:lnTo>
                    <a:lnTo>
                      <a:pt x="525" y="749"/>
                    </a:lnTo>
                    <a:lnTo>
                      <a:pt x="525" y="755"/>
                    </a:lnTo>
                    <a:lnTo>
                      <a:pt x="519" y="757"/>
                    </a:lnTo>
                    <a:lnTo>
                      <a:pt x="511" y="753"/>
                    </a:lnTo>
                    <a:lnTo>
                      <a:pt x="507" y="755"/>
                    </a:lnTo>
                    <a:lnTo>
                      <a:pt x="505" y="761"/>
                    </a:lnTo>
                    <a:lnTo>
                      <a:pt x="505" y="769"/>
                    </a:lnTo>
                    <a:lnTo>
                      <a:pt x="493" y="775"/>
                    </a:lnTo>
                    <a:lnTo>
                      <a:pt x="487" y="785"/>
                    </a:lnTo>
                    <a:lnTo>
                      <a:pt x="483" y="791"/>
                    </a:lnTo>
                    <a:lnTo>
                      <a:pt x="485" y="791"/>
                    </a:lnTo>
                    <a:lnTo>
                      <a:pt x="491" y="793"/>
                    </a:lnTo>
                    <a:lnTo>
                      <a:pt x="497" y="795"/>
                    </a:lnTo>
                    <a:lnTo>
                      <a:pt x="497" y="797"/>
                    </a:lnTo>
                    <a:lnTo>
                      <a:pt x="493" y="799"/>
                    </a:lnTo>
                    <a:lnTo>
                      <a:pt x="477" y="809"/>
                    </a:lnTo>
                    <a:lnTo>
                      <a:pt x="467" y="811"/>
                    </a:lnTo>
                    <a:lnTo>
                      <a:pt x="463" y="815"/>
                    </a:lnTo>
                    <a:lnTo>
                      <a:pt x="461" y="819"/>
                    </a:lnTo>
                    <a:lnTo>
                      <a:pt x="459" y="821"/>
                    </a:lnTo>
                    <a:lnTo>
                      <a:pt x="459" y="827"/>
                    </a:lnTo>
                    <a:lnTo>
                      <a:pt x="459" y="831"/>
                    </a:lnTo>
                    <a:lnTo>
                      <a:pt x="451" y="835"/>
                    </a:lnTo>
                    <a:lnTo>
                      <a:pt x="449" y="843"/>
                    </a:lnTo>
                    <a:lnTo>
                      <a:pt x="449" y="845"/>
                    </a:lnTo>
                    <a:lnTo>
                      <a:pt x="445" y="851"/>
                    </a:lnTo>
                    <a:lnTo>
                      <a:pt x="441" y="851"/>
                    </a:lnTo>
                    <a:lnTo>
                      <a:pt x="437" y="849"/>
                    </a:lnTo>
                    <a:lnTo>
                      <a:pt x="431" y="849"/>
                    </a:lnTo>
                    <a:lnTo>
                      <a:pt x="427" y="851"/>
                    </a:lnTo>
                    <a:lnTo>
                      <a:pt x="419" y="855"/>
                    </a:lnTo>
                    <a:lnTo>
                      <a:pt x="413" y="853"/>
                    </a:lnTo>
                    <a:lnTo>
                      <a:pt x="411" y="851"/>
                    </a:lnTo>
                    <a:lnTo>
                      <a:pt x="407" y="853"/>
                    </a:lnTo>
                    <a:lnTo>
                      <a:pt x="405" y="857"/>
                    </a:lnTo>
                    <a:lnTo>
                      <a:pt x="407" y="869"/>
                    </a:lnTo>
                    <a:lnTo>
                      <a:pt x="409" y="875"/>
                    </a:lnTo>
                    <a:lnTo>
                      <a:pt x="403" y="877"/>
                    </a:lnTo>
                    <a:lnTo>
                      <a:pt x="397" y="875"/>
                    </a:lnTo>
                    <a:lnTo>
                      <a:pt x="397" y="883"/>
                    </a:lnTo>
                    <a:lnTo>
                      <a:pt x="395" y="887"/>
                    </a:lnTo>
                    <a:lnTo>
                      <a:pt x="389" y="893"/>
                    </a:lnTo>
                    <a:lnTo>
                      <a:pt x="389" y="895"/>
                    </a:lnTo>
                    <a:lnTo>
                      <a:pt x="389" y="899"/>
                    </a:lnTo>
                    <a:lnTo>
                      <a:pt x="391" y="905"/>
                    </a:lnTo>
                    <a:lnTo>
                      <a:pt x="393" y="909"/>
                    </a:lnTo>
                    <a:lnTo>
                      <a:pt x="391" y="913"/>
                    </a:lnTo>
                    <a:lnTo>
                      <a:pt x="385" y="913"/>
                    </a:lnTo>
                    <a:lnTo>
                      <a:pt x="377" y="915"/>
                    </a:lnTo>
                    <a:lnTo>
                      <a:pt x="369" y="907"/>
                    </a:lnTo>
                    <a:lnTo>
                      <a:pt x="361" y="909"/>
                    </a:lnTo>
                    <a:lnTo>
                      <a:pt x="359" y="913"/>
                    </a:lnTo>
                    <a:lnTo>
                      <a:pt x="361" y="919"/>
                    </a:lnTo>
                    <a:lnTo>
                      <a:pt x="359" y="925"/>
                    </a:lnTo>
                    <a:lnTo>
                      <a:pt x="355" y="925"/>
                    </a:lnTo>
                    <a:lnTo>
                      <a:pt x="351" y="919"/>
                    </a:lnTo>
                    <a:lnTo>
                      <a:pt x="349" y="915"/>
                    </a:lnTo>
                    <a:lnTo>
                      <a:pt x="345" y="917"/>
                    </a:lnTo>
                    <a:lnTo>
                      <a:pt x="333" y="923"/>
                    </a:lnTo>
                    <a:lnTo>
                      <a:pt x="329" y="931"/>
                    </a:lnTo>
                    <a:lnTo>
                      <a:pt x="327" y="949"/>
                    </a:lnTo>
                    <a:lnTo>
                      <a:pt x="322" y="951"/>
                    </a:lnTo>
                    <a:lnTo>
                      <a:pt x="314" y="953"/>
                    </a:lnTo>
                    <a:lnTo>
                      <a:pt x="314" y="957"/>
                    </a:lnTo>
                    <a:lnTo>
                      <a:pt x="312" y="961"/>
                    </a:lnTo>
                    <a:lnTo>
                      <a:pt x="308" y="967"/>
                    </a:lnTo>
                    <a:lnTo>
                      <a:pt x="304" y="965"/>
                    </a:lnTo>
                    <a:lnTo>
                      <a:pt x="300" y="961"/>
                    </a:lnTo>
                    <a:lnTo>
                      <a:pt x="296" y="961"/>
                    </a:lnTo>
                    <a:lnTo>
                      <a:pt x="294" y="965"/>
                    </a:lnTo>
                    <a:lnTo>
                      <a:pt x="292" y="975"/>
                    </a:lnTo>
                    <a:lnTo>
                      <a:pt x="294" y="981"/>
                    </a:lnTo>
                    <a:lnTo>
                      <a:pt x="300" y="985"/>
                    </a:lnTo>
                    <a:lnTo>
                      <a:pt x="304" y="989"/>
                    </a:lnTo>
                    <a:lnTo>
                      <a:pt x="308" y="999"/>
                    </a:lnTo>
                    <a:lnTo>
                      <a:pt x="314" y="1001"/>
                    </a:lnTo>
                    <a:lnTo>
                      <a:pt x="316" y="1005"/>
                    </a:lnTo>
                    <a:lnTo>
                      <a:pt x="320" y="1009"/>
                    </a:lnTo>
                    <a:lnTo>
                      <a:pt x="326" y="1013"/>
                    </a:lnTo>
                    <a:lnTo>
                      <a:pt x="335" y="1017"/>
                    </a:lnTo>
                    <a:lnTo>
                      <a:pt x="345" y="1025"/>
                    </a:lnTo>
                    <a:lnTo>
                      <a:pt x="343" y="1029"/>
                    </a:lnTo>
                    <a:lnTo>
                      <a:pt x="343" y="1037"/>
                    </a:lnTo>
                    <a:lnTo>
                      <a:pt x="347" y="1043"/>
                    </a:lnTo>
                    <a:lnTo>
                      <a:pt x="335" y="1053"/>
                    </a:lnTo>
                    <a:lnTo>
                      <a:pt x="331" y="1057"/>
                    </a:lnTo>
                    <a:lnTo>
                      <a:pt x="331" y="1067"/>
                    </a:lnTo>
                    <a:lnTo>
                      <a:pt x="324" y="1063"/>
                    </a:lnTo>
                    <a:lnTo>
                      <a:pt x="314" y="1063"/>
                    </a:lnTo>
                    <a:lnTo>
                      <a:pt x="306" y="1069"/>
                    </a:lnTo>
                    <a:lnTo>
                      <a:pt x="304" y="1067"/>
                    </a:lnTo>
                    <a:lnTo>
                      <a:pt x="302" y="1067"/>
                    </a:lnTo>
                    <a:lnTo>
                      <a:pt x="304" y="1061"/>
                    </a:lnTo>
                    <a:lnTo>
                      <a:pt x="304" y="1055"/>
                    </a:lnTo>
                    <a:lnTo>
                      <a:pt x="304" y="1049"/>
                    </a:lnTo>
                    <a:lnTo>
                      <a:pt x="306" y="1047"/>
                    </a:lnTo>
                    <a:lnTo>
                      <a:pt x="312" y="1045"/>
                    </a:lnTo>
                    <a:lnTo>
                      <a:pt x="312" y="1041"/>
                    </a:lnTo>
                    <a:lnTo>
                      <a:pt x="306" y="1037"/>
                    </a:lnTo>
                    <a:lnTo>
                      <a:pt x="308" y="1033"/>
                    </a:lnTo>
                    <a:lnTo>
                      <a:pt x="310" y="1029"/>
                    </a:lnTo>
                    <a:lnTo>
                      <a:pt x="300" y="1023"/>
                    </a:lnTo>
                    <a:lnTo>
                      <a:pt x="290" y="1015"/>
                    </a:lnTo>
                    <a:lnTo>
                      <a:pt x="280" y="1021"/>
                    </a:lnTo>
                    <a:lnTo>
                      <a:pt x="266" y="1019"/>
                    </a:lnTo>
                    <a:lnTo>
                      <a:pt x="266" y="1011"/>
                    </a:lnTo>
                    <a:lnTo>
                      <a:pt x="256" y="1007"/>
                    </a:lnTo>
                    <a:lnTo>
                      <a:pt x="252" y="1011"/>
                    </a:lnTo>
                    <a:lnTo>
                      <a:pt x="254" y="1023"/>
                    </a:lnTo>
                    <a:lnTo>
                      <a:pt x="228" y="1019"/>
                    </a:lnTo>
                    <a:lnTo>
                      <a:pt x="212" y="1019"/>
                    </a:lnTo>
                    <a:lnTo>
                      <a:pt x="208" y="1013"/>
                    </a:lnTo>
                    <a:lnTo>
                      <a:pt x="208" y="1003"/>
                    </a:lnTo>
                    <a:lnTo>
                      <a:pt x="188" y="991"/>
                    </a:lnTo>
                    <a:lnTo>
                      <a:pt x="184" y="993"/>
                    </a:lnTo>
                    <a:lnTo>
                      <a:pt x="180" y="987"/>
                    </a:lnTo>
                    <a:lnTo>
                      <a:pt x="184" y="985"/>
                    </a:lnTo>
                    <a:lnTo>
                      <a:pt x="184" y="979"/>
                    </a:lnTo>
                    <a:lnTo>
                      <a:pt x="182" y="973"/>
                    </a:lnTo>
                    <a:lnTo>
                      <a:pt x="182" y="971"/>
                    </a:lnTo>
                    <a:lnTo>
                      <a:pt x="184" y="971"/>
                    </a:lnTo>
                    <a:lnTo>
                      <a:pt x="186" y="969"/>
                    </a:lnTo>
                    <a:lnTo>
                      <a:pt x="188" y="969"/>
                    </a:lnTo>
                    <a:lnTo>
                      <a:pt x="192" y="969"/>
                    </a:lnTo>
                    <a:lnTo>
                      <a:pt x="196" y="969"/>
                    </a:lnTo>
                    <a:lnTo>
                      <a:pt x="202" y="969"/>
                    </a:lnTo>
                    <a:lnTo>
                      <a:pt x="204" y="965"/>
                    </a:lnTo>
                    <a:lnTo>
                      <a:pt x="204" y="963"/>
                    </a:lnTo>
                    <a:lnTo>
                      <a:pt x="206" y="959"/>
                    </a:lnTo>
                    <a:lnTo>
                      <a:pt x="208" y="953"/>
                    </a:lnTo>
                    <a:lnTo>
                      <a:pt x="208" y="949"/>
                    </a:lnTo>
                    <a:lnTo>
                      <a:pt x="210" y="941"/>
                    </a:lnTo>
                    <a:lnTo>
                      <a:pt x="212" y="939"/>
                    </a:lnTo>
                    <a:lnTo>
                      <a:pt x="212" y="937"/>
                    </a:lnTo>
                    <a:lnTo>
                      <a:pt x="212" y="935"/>
                    </a:lnTo>
                    <a:lnTo>
                      <a:pt x="216" y="929"/>
                    </a:lnTo>
                    <a:lnTo>
                      <a:pt x="216" y="925"/>
                    </a:lnTo>
                    <a:lnTo>
                      <a:pt x="226" y="657"/>
                    </a:lnTo>
                    <a:lnTo>
                      <a:pt x="112" y="405"/>
                    </a:lnTo>
                    <a:lnTo>
                      <a:pt x="108" y="397"/>
                    </a:lnTo>
                    <a:lnTo>
                      <a:pt x="108" y="395"/>
                    </a:lnTo>
                    <a:lnTo>
                      <a:pt x="106" y="391"/>
                    </a:lnTo>
                    <a:lnTo>
                      <a:pt x="102" y="383"/>
                    </a:lnTo>
                    <a:lnTo>
                      <a:pt x="100" y="377"/>
                    </a:lnTo>
                    <a:lnTo>
                      <a:pt x="68" y="303"/>
                    </a:lnTo>
                    <a:lnTo>
                      <a:pt x="68" y="301"/>
                    </a:lnTo>
                    <a:lnTo>
                      <a:pt x="64" y="293"/>
                    </a:lnTo>
                    <a:lnTo>
                      <a:pt x="62" y="289"/>
                    </a:lnTo>
                    <a:lnTo>
                      <a:pt x="60" y="287"/>
                    </a:lnTo>
                    <a:lnTo>
                      <a:pt x="60" y="283"/>
                    </a:lnTo>
                    <a:lnTo>
                      <a:pt x="44" y="253"/>
                    </a:lnTo>
                    <a:lnTo>
                      <a:pt x="32" y="217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5" name="Freeform 59"/>
              <p:cNvSpPr>
                <a:spLocks/>
              </p:cNvSpPr>
              <p:nvPr/>
            </p:nvSpPr>
            <p:spPr bwMode="auto">
              <a:xfrm>
                <a:off x="2328" y="2393"/>
                <a:ext cx="544" cy="622"/>
              </a:xfrm>
              <a:custGeom>
                <a:avLst/>
                <a:gdLst>
                  <a:gd name="T0" fmla="*/ 126 w 544"/>
                  <a:gd name="T1" fmla="*/ 2 h 622"/>
                  <a:gd name="T2" fmla="*/ 150 w 544"/>
                  <a:gd name="T3" fmla="*/ 4 h 622"/>
                  <a:gd name="T4" fmla="*/ 162 w 544"/>
                  <a:gd name="T5" fmla="*/ 10 h 622"/>
                  <a:gd name="T6" fmla="*/ 176 w 544"/>
                  <a:gd name="T7" fmla="*/ 26 h 622"/>
                  <a:gd name="T8" fmla="*/ 170 w 544"/>
                  <a:gd name="T9" fmla="*/ 32 h 622"/>
                  <a:gd name="T10" fmla="*/ 168 w 544"/>
                  <a:gd name="T11" fmla="*/ 58 h 622"/>
                  <a:gd name="T12" fmla="*/ 170 w 544"/>
                  <a:gd name="T13" fmla="*/ 68 h 622"/>
                  <a:gd name="T14" fmla="*/ 166 w 544"/>
                  <a:gd name="T15" fmla="*/ 76 h 622"/>
                  <a:gd name="T16" fmla="*/ 180 w 544"/>
                  <a:gd name="T17" fmla="*/ 84 h 622"/>
                  <a:gd name="T18" fmla="*/ 192 w 544"/>
                  <a:gd name="T19" fmla="*/ 90 h 622"/>
                  <a:gd name="T20" fmla="*/ 202 w 544"/>
                  <a:gd name="T21" fmla="*/ 90 h 622"/>
                  <a:gd name="T22" fmla="*/ 222 w 544"/>
                  <a:gd name="T23" fmla="*/ 92 h 622"/>
                  <a:gd name="T24" fmla="*/ 216 w 544"/>
                  <a:gd name="T25" fmla="*/ 98 h 622"/>
                  <a:gd name="T26" fmla="*/ 210 w 544"/>
                  <a:gd name="T27" fmla="*/ 108 h 622"/>
                  <a:gd name="T28" fmla="*/ 236 w 544"/>
                  <a:gd name="T29" fmla="*/ 120 h 622"/>
                  <a:gd name="T30" fmla="*/ 252 w 544"/>
                  <a:gd name="T31" fmla="*/ 140 h 622"/>
                  <a:gd name="T32" fmla="*/ 266 w 544"/>
                  <a:gd name="T33" fmla="*/ 162 h 622"/>
                  <a:gd name="T34" fmla="*/ 284 w 544"/>
                  <a:gd name="T35" fmla="*/ 182 h 622"/>
                  <a:gd name="T36" fmla="*/ 338 w 544"/>
                  <a:gd name="T37" fmla="*/ 342 h 622"/>
                  <a:gd name="T38" fmla="*/ 368 w 544"/>
                  <a:gd name="T39" fmla="*/ 342 h 622"/>
                  <a:gd name="T40" fmla="*/ 408 w 544"/>
                  <a:gd name="T41" fmla="*/ 332 h 622"/>
                  <a:gd name="T42" fmla="*/ 446 w 544"/>
                  <a:gd name="T43" fmla="*/ 340 h 622"/>
                  <a:gd name="T44" fmla="*/ 474 w 544"/>
                  <a:gd name="T45" fmla="*/ 362 h 622"/>
                  <a:gd name="T46" fmla="*/ 490 w 544"/>
                  <a:gd name="T47" fmla="*/ 384 h 622"/>
                  <a:gd name="T48" fmla="*/ 510 w 544"/>
                  <a:gd name="T49" fmla="*/ 404 h 622"/>
                  <a:gd name="T50" fmla="*/ 544 w 544"/>
                  <a:gd name="T51" fmla="*/ 424 h 622"/>
                  <a:gd name="T52" fmla="*/ 334 w 544"/>
                  <a:gd name="T53" fmla="*/ 606 h 622"/>
                  <a:gd name="T54" fmla="*/ 332 w 544"/>
                  <a:gd name="T55" fmla="*/ 592 h 622"/>
                  <a:gd name="T56" fmla="*/ 310 w 544"/>
                  <a:gd name="T57" fmla="*/ 526 h 622"/>
                  <a:gd name="T58" fmla="*/ 286 w 544"/>
                  <a:gd name="T59" fmla="*/ 492 h 622"/>
                  <a:gd name="T60" fmla="*/ 218 w 544"/>
                  <a:gd name="T61" fmla="*/ 468 h 622"/>
                  <a:gd name="T62" fmla="*/ 178 w 544"/>
                  <a:gd name="T63" fmla="*/ 434 h 622"/>
                  <a:gd name="T64" fmla="*/ 160 w 544"/>
                  <a:gd name="T65" fmla="*/ 400 h 622"/>
                  <a:gd name="T66" fmla="*/ 132 w 544"/>
                  <a:gd name="T67" fmla="*/ 360 h 622"/>
                  <a:gd name="T68" fmla="*/ 118 w 544"/>
                  <a:gd name="T69" fmla="*/ 346 h 622"/>
                  <a:gd name="T70" fmla="*/ 98 w 544"/>
                  <a:gd name="T71" fmla="*/ 326 h 622"/>
                  <a:gd name="T72" fmla="*/ 90 w 544"/>
                  <a:gd name="T73" fmla="*/ 316 h 622"/>
                  <a:gd name="T74" fmla="*/ 72 w 544"/>
                  <a:gd name="T75" fmla="*/ 280 h 622"/>
                  <a:gd name="T76" fmla="*/ 76 w 544"/>
                  <a:gd name="T77" fmla="*/ 254 h 622"/>
                  <a:gd name="T78" fmla="*/ 66 w 544"/>
                  <a:gd name="T79" fmla="*/ 232 h 622"/>
                  <a:gd name="T80" fmla="*/ 34 w 544"/>
                  <a:gd name="T81" fmla="*/ 212 h 622"/>
                  <a:gd name="T82" fmla="*/ 14 w 544"/>
                  <a:gd name="T83" fmla="*/ 184 h 622"/>
                  <a:gd name="T84" fmla="*/ 2 w 544"/>
                  <a:gd name="T85" fmla="*/ 170 h 622"/>
                  <a:gd name="T86" fmla="*/ 14 w 544"/>
                  <a:gd name="T87" fmla="*/ 144 h 622"/>
                  <a:gd name="T88" fmla="*/ 14 w 544"/>
                  <a:gd name="T89" fmla="*/ 130 h 622"/>
                  <a:gd name="T90" fmla="*/ 4 w 544"/>
                  <a:gd name="T91" fmla="*/ 82 h 622"/>
                  <a:gd name="T92" fmla="*/ 10 w 544"/>
                  <a:gd name="T93" fmla="*/ 64 h 622"/>
                  <a:gd name="T94" fmla="*/ 76 w 544"/>
                  <a:gd name="T95" fmla="*/ 30 h 622"/>
                  <a:gd name="T96" fmla="*/ 106 w 544"/>
                  <a:gd name="T97" fmla="*/ 6 h 622"/>
                  <a:gd name="T98" fmla="*/ 108 w 544"/>
                  <a:gd name="T99" fmla="*/ 2 h 6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44" h="622">
                    <a:moveTo>
                      <a:pt x="108" y="2"/>
                    </a:moveTo>
                    <a:lnTo>
                      <a:pt x="120" y="8"/>
                    </a:lnTo>
                    <a:lnTo>
                      <a:pt x="126" y="2"/>
                    </a:lnTo>
                    <a:lnTo>
                      <a:pt x="138" y="0"/>
                    </a:lnTo>
                    <a:lnTo>
                      <a:pt x="144" y="4"/>
                    </a:lnTo>
                    <a:lnTo>
                      <a:pt x="150" y="4"/>
                    </a:lnTo>
                    <a:lnTo>
                      <a:pt x="156" y="4"/>
                    </a:lnTo>
                    <a:lnTo>
                      <a:pt x="160" y="6"/>
                    </a:lnTo>
                    <a:lnTo>
                      <a:pt x="162" y="10"/>
                    </a:lnTo>
                    <a:lnTo>
                      <a:pt x="168" y="14"/>
                    </a:lnTo>
                    <a:lnTo>
                      <a:pt x="170" y="18"/>
                    </a:lnTo>
                    <a:lnTo>
                      <a:pt x="176" y="26"/>
                    </a:lnTo>
                    <a:lnTo>
                      <a:pt x="174" y="26"/>
                    </a:lnTo>
                    <a:lnTo>
                      <a:pt x="172" y="28"/>
                    </a:lnTo>
                    <a:lnTo>
                      <a:pt x="170" y="32"/>
                    </a:lnTo>
                    <a:lnTo>
                      <a:pt x="168" y="38"/>
                    </a:lnTo>
                    <a:lnTo>
                      <a:pt x="162" y="46"/>
                    </a:lnTo>
                    <a:lnTo>
                      <a:pt x="168" y="58"/>
                    </a:lnTo>
                    <a:lnTo>
                      <a:pt x="172" y="62"/>
                    </a:lnTo>
                    <a:lnTo>
                      <a:pt x="172" y="66"/>
                    </a:lnTo>
                    <a:lnTo>
                      <a:pt x="170" y="68"/>
                    </a:lnTo>
                    <a:lnTo>
                      <a:pt x="168" y="70"/>
                    </a:lnTo>
                    <a:lnTo>
                      <a:pt x="166" y="72"/>
                    </a:lnTo>
                    <a:lnTo>
                      <a:pt x="166" y="76"/>
                    </a:lnTo>
                    <a:lnTo>
                      <a:pt x="168" y="78"/>
                    </a:lnTo>
                    <a:lnTo>
                      <a:pt x="176" y="82"/>
                    </a:lnTo>
                    <a:lnTo>
                      <a:pt x="180" y="84"/>
                    </a:lnTo>
                    <a:lnTo>
                      <a:pt x="184" y="86"/>
                    </a:lnTo>
                    <a:lnTo>
                      <a:pt x="188" y="86"/>
                    </a:lnTo>
                    <a:lnTo>
                      <a:pt x="192" y="90"/>
                    </a:lnTo>
                    <a:lnTo>
                      <a:pt x="194" y="90"/>
                    </a:lnTo>
                    <a:lnTo>
                      <a:pt x="200" y="90"/>
                    </a:lnTo>
                    <a:lnTo>
                      <a:pt x="202" y="90"/>
                    </a:lnTo>
                    <a:lnTo>
                      <a:pt x="208" y="92"/>
                    </a:lnTo>
                    <a:lnTo>
                      <a:pt x="218" y="90"/>
                    </a:lnTo>
                    <a:lnTo>
                      <a:pt x="222" y="92"/>
                    </a:lnTo>
                    <a:lnTo>
                      <a:pt x="222" y="96"/>
                    </a:lnTo>
                    <a:lnTo>
                      <a:pt x="220" y="98"/>
                    </a:lnTo>
                    <a:lnTo>
                      <a:pt x="216" y="98"/>
                    </a:lnTo>
                    <a:lnTo>
                      <a:pt x="216" y="102"/>
                    </a:lnTo>
                    <a:lnTo>
                      <a:pt x="212" y="104"/>
                    </a:lnTo>
                    <a:lnTo>
                      <a:pt x="210" y="108"/>
                    </a:lnTo>
                    <a:lnTo>
                      <a:pt x="216" y="114"/>
                    </a:lnTo>
                    <a:lnTo>
                      <a:pt x="224" y="118"/>
                    </a:lnTo>
                    <a:lnTo>
                      <a:pt x="236" y="120"/>
                    </a:lnTo>
                    <a:lnTo>
                      <a:pt x="242" y="126"/>
                    </a:lnTo>
                    <a:lnTo>
                      <a:pt x="250" y="136"/>
                    </a:lnTo>
                    <a:lnTo>
                      <a:pt x="252" y="140"/>
                    </a:lnTo>
                    <a:lnTo>
                      <a:pt x="254" y="150"/>
                    </a:lnTo>
                    <a:lnTo>
                      <a:pt x="262" y="156"/>
                    </a:lnTo>
                    <a:lnTo>
                      <a:pt x="266" y="162"/>
                    </a:lnTo>
                    <a:lnTo>
                      <a:pt x="266" y="166"/>
                    </a:lnTo>
                    <a:lnTo>
                      <a:pt x="272" y="170"/>
                    </a:lnTo>
                    <a:lnTo>
                      <a:pt x="284" y="182"/>
                    </a:lnTo>
                    <a:lnTo>
                      <a:pt x="322" y="332"/>
                    </a:lnTo>
                    <a:lnTo>
                      <a:pt x="330" y="338"/>
                    </a:lnTo>
                    <a:lnTo>
                      <a:pt x="338" y="342"/>
                    </a:lnTo>
                    <a:lnTo>
                      <a:pt x="346" y="344"/>
                    </a:lnTo>
                    <a:lnTo>
                      <a:pt x="354" y="344"/>
                    </a:lnTo>
                    <a:lnTo>
                      <a:pt x="368" y="342"/>
                    </a:lnTo>
                    <a:lnTo>
                      <a:pt x="380" y="338"/>
                    </a:lnTo>
                    <a:lnTo>
                      <a:pt x="390" y="334"/>
                    </a:lnTo>
                    <a:lnTo>
                      <a:pt x="408" y="332"/>
                    </a:lnTo>
                    <a:lnTo>
                      <a:pt x="424" y="334"/>
                    </a:lnTo>
                    <a:lnTo>
                      <a:pt x="434" y="336"/>
                    </a:lnTo>
                    <a:lnTo>
                      <a:pt x="446" y="340"/>
                    </a:lnTo>
                    <a:lnTo>
                      <a:pt x="454" y="346"/>
                    </a:lnTo>
                    <a:lnTo>
                      <a:pt x="466" y="358"/>
                    </a:lnTo>
                    <a:lnTo>
                      <a:pt x="474" y="362"/>
                    </a:lnTo>
                    <a:lnTo>
                      <a:pt x="482" y="378"/>
                    </a:lnTo>
                    <a:lnTo>
                      <a:pt x="484" y="382"/>
                    </a:lnTo>
                    <a:lnTo>
                      <a:pt x="490" y="384"/>
                    </a:lnTo>
                    <a:lnTo>
                      <a:pt x="492" y="384"/>
                    </a:lnTo>
                    <a:lnTo>
                      <a:pt x="494" y="392"/>
                    </a:lnTo>
                    <a:lnTo>
                      <a:pt x="510" y="404"/>
                    </a:lnTo>
                    <a:lnTo>
                      <a:pt x="518" y="406"/>
                    </a:lnTo>
                    <a:lnTo>
                      <a:pt x="526" y="410"/>
                    </a:lnTo>
                    <a:lnTo>
                      <a:pt x="544" y="424"/>
                    </a:lnTo>
                    <a:lnTo>
                      <a:pt x="354" y="622"/>
                    </a:lnTo>
                    <a:lnTo>
                      <a:pt x="344" y="616"/>
                    </a:lnTo>
                    <a:lnTo>
                      <a:pt x="334" y="606"/>
                    </a:lnTo>
                    <a:lnTo>
                      <a:pt x="334" y="602"/>
                    </a:lnTo>
                    <a:lnTo>
                      <a:pt x="334" y="600"/>
                    </a:lnTo>
                    <a:lnTo>
                      <a:pt x="332" y="592"/>
                    </a:lnTo>
                    <a:lnTo>
                      <a:pt x="322" y="586"/>
                    </a:lnTo>
                    <a:lnTo>
                      <a:pt x="320" y="580"/>
                    </a:lnTo>
                    <a:lnTo>
                      <a:pt x="310" y="526"/>
                    </a:lnTo>
                    <a:lnTo>
                      <a:pt x="296" y="508"/>
                    </a:lnTo>
                    <a:lnTo>
                      <a:pt x="288" y="500"/>
                    </a:lnTo>
                    <a:lnTo>
                      <a:pt x="286" y="492"/>
                    </a:lnTo>
                    <a:lnTo>
                      <a:pt x="276" y="486"/>
                    </a:lnTo>
                    <a:lnTo>
                      <a:pt x="236" y="476"/>
                    </a:lnTo>
                    <a:lnTo>
                      <a:pt x="218" y="468"/>
                    </a:lnTo>
                    <a:lnTo>
                      <a:pt x="198" y="458"/>
                    </a:lnTo>
                    <a:lnTo>
                      <a:pt x="194" y="448"/>
                    </a:lnTo>
                    <a:lnTo>
                      <a:pt x="178" y="434"/>
                    </a:lnTo>
                    <a:lnTo>
                      <a:pt x="166" y="432"/>
                    </a:lnTo>
                    <a:lnTo>
                      <a:pt x="160" y="426"/>
                    </a:lnTo>
                    <a:lnTo>
                      <a:pt x="160" y="400"/>
                    </a:lnTo>
                    <a:lnTo>
                      <a:pt x="156" y="394"/>
                    </a:lnTo>
                    <a:lnTo>
                      <a:pt x="134" y="368"/>
                    </a:lnTo>
                    <a:lnTo>
                      <a:pt x="132" y="360"/>
                    </a:lnTo>
                    <a:lnTo>
                      <a:pt x="128" y="354"/>
                    </a:lnTo>
                    <a:lnTo>
                      <a:pt x="122" y="348"/>
                    </a:lnTo>
                    <a:lnTo>
                      <a:pt x="118" y="346"/>
                    </a:lnTo>
                    <a:lnTo>
                      <a:pt x="110" y="340"/>
                    </a:lnTo>
                    <a:lnTo>
                      <a:pt x="102" y="334"/>
                    </a:lnTo>
                    <a:lnTo>
                      <a:pt x="98" y="326"/>
                    </a:lnTo>
                    <a:lnTo>
                      <a:pt x="96" y="324"/>
                    </a:lnTo>
                    <a:lnTo>
                      <a:pt x="92" y="322"/>
                    </a:lnTo>
                    <a:lnTo>
                      <a:pt x="90" y="316"/>
                    </a:lnTo>
                    <a:lnTo>
                      <a:pt x="90" y="306"/>
                    </a:lnTo>
                    <a:lnTo>
                      <a:pt x="72" y="292"/>
                    </a:lnTo>
                    <a:lnTo>
                      <a:pt x="72" y="280"/>
                    </a:lnTo>
                    <a:lnTo>
                      <a:pt x="76" y="270"/>
                    </a:lnTo>
                    <a:lnTo>
                      <a:pt x="76" y="258"/>
                    </a:lnTo>
                    <a:lnTo>
                      <a:pt x="76" y="254"/>
                    </a:lnTo>
                    <a:lnTo>
                      <a:pt x="78" y="246"/>
                    </a:lnTo>
                    <a:lnTo>
                      <a:pt x="74" y="240"/>
                    </a:lnTo>
                    <a:lnTo>
                      <a:pt x="66" y="232"/>
                    </a:lnTo>
                    <a:lnTo>
                      <a:pt x="52" y="226"/>
                    </a:lnTo>
                    <a:lnTo>
                      <a:pt x="44" y="218"/>
                    </a:lnTo>
                    <a:lnTo>
                      <a:pt x="34" y="212"/>
                    </a:lnTo>
                    <a:lnTo>
                      <a:pt x="26" y="196"/>
                    </a:lnTo>
                    <a:lnTo>
                      <a:pt x="14" y="188"/>
                    </a:lnTo>
                    <a:lnTo>
                      <a:pt x="14" y="184"/>
                    </a:lnTo>
                    <a:lnTo>
                      <a:pt x="10" y="176"/>
                    </a:lnTo>
                    <a:lnTo>
                      <a:pt x="0" y="170"/>
                    </a:lnTo>
                    <a:lnTo>
                      <a:pt x="2" y="170"/>
                    </a:lnTo>
                    <a:lnTo>
                      <a:pt x="10" y="158"/>
                    </a:lnTo>
                    <a:lnTo>
                      <a:pt x="12" y="154"/>
                    </a:lnTo>
                    <a:lnTo>
                      <a:pt x="14" y="144"/>
                    </a:lnTo>
                    <a:lnTo>
                      <a:pt x="14" y="140"/>
                    </a:lnTo>
                    <a:lnTo>
                      <a:pt x="14" y="134"/>
                    </a:lnTo>
                    <a:lnTo>
                      <a:pt x="14" y="130"/>
                    </a:lnTo>
                    <a:lnTo>
                      <a:pt x="8" y="114"/>
                    </a:lnTo>
                    <a:lnTo>
                      <a:pt x="6" y="102"/>
                    </a:lnTo>
                    <a:lnTo>
                      <a:pt x="4" y="82"/>
                    </a:lnTo>
                    <a:lnTo>
                      <a:pt x="6" y="72"/>
                    </a:lnTo>
                    <a:lnTo>
                      <a:pt x="8" y="68"/>
                    </a:lnTo>
                    <a:lnTo>
                      <a:pt x="10" y="64"/>
                    </a:lnTo>
                    <a:lnTo>
                      <a:pt x="20" y="54"/>
                    </a:lnTo>
                    <a:lnTo>
                      <a:pt x="40" y="40"/>
                    </a:lnTo>
                    <a:lnTo>
                      <a:pt x="76" y="30"/>
                    </a:lnTo>
                    <a:lnTo>
                      <a:pt x="86" y="26"/>
                    </a:lnTo>
                    <a:lnTo>
                      <a:pt x="98" y="16"/>
                    </a:lnTo>
                    <a:lnTo>
                      <a:pt x="106" y="6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16" name="Freeform 60"/>
              <p:cNvSpPr>
                <a:spLocks/>
              </p:cNvSpPr>
              <p:nvPr/>
            </p:nvSpPr>
            <p:spPr bwMode="auto">
              <a:xfrm>
                <a:off x="1939" y="2563"/>
                <a:ext cx="743" cy="602"/>
              </a:xfrm>
              <a:custGeom>
                <a:avLst/>
                <a:gdLst>
                  <a:gd name="T0" fmla="*/ 403 w 743"/>
                  <a:gd name="T1" fmla="*/ 14 h 602"/>
                  <a:gd name="T2" fmla="*/ 423 w 743"/>
                  <a:gd name="T3" fmla="*/ 42 h 602"/>
                  <a:gd name="T4" fmla="*/ 455 w 743"/>
                  <a:gd name="T5" fmla="*/ 62 h 602"/>
                  <a:gd name="T6" fmla="*/ 465 w 743"/>
                  <a:gd name="T7" fmla="*/ 84 h 602"/>
                  <a:gd name="T8" fmla="*/ 461 w 743"/>
                  <a:gd name="T9" fmla="*/ 110 h 602"/>
                  <a:gd name="T10" fmla="*/ 479 w 743"/>
                  <a:gd name="T11" fmla="*/ 146 h 602"/>
                  <a:gd name="T12" fmla="*/ 487 w 743"/>
                  <a:gd name="T13" fmla="*/ 156 h 602"/>
                  <a:gd name="T14" fmla="*/ 507 w 743"/>
                  <a:gd name="T15" fmla="*/ 176 h 602"/>
                  <a:gd name="T16" fmla="*/ 521 w 743"/>
                  <a:gd name="T17" fmla="*/ 190 h 602"/>
                  <a:gd name="T18" fmla="*/ 549 w 743"/>
                  <a:gd name="T19" fmla="*/ 230 h 602"/>
                  <a:gd name="T20" fmla="*/ 567 w 743"/>
                  <a:gd name="T21" fmla="*/ 264 h 602"/>
                  <a:gd name="T22" fmla="*/ 607 w 743"/>
                  <a:gd name="T23" fmla="*/ 298 h 602"/>
                  <a:gd name="T24" fmla="*/ 675 w 743"/>
                  <a:gd name="T25" fmla="*/ 322 h 602"/>
                  <a:gd name="T26" fmla="*/ 699 w 743"/>
                  <a:gd name="T27" fmla="*/ 356 h 602"/>
                  <a:gd name="T28" fmla="*/ 721 w 743"/>
                  <a:gd name="T29" fmla="*/ 422 h 602"/>
                  <a:gd name="T30" fmla="*/ 723 w 743"/>
                  <a:gd name="T31" fmla="*/ 436 h 602"/>
                  <a:gd name="T32" fmla="*/ 597 w 743"/>
                  <a:gd name="T33" fmla="*/ 602 h 602"/>
                  <a:gd name="T34" fmla="*/ 296 w 743"/>
                  <a:gd name="T35" fmla="*/ 360 h 602"/>
                  <a:gd name="T36" fmla="*/ 278 w 743"/>
                  <a:gd name="T37" fmla="*/ 364 h 602"/>
                  <a:gd name="T38" fmla="*/ 246 w 743"/>
                  <a:gd name="T39" fmla="*/ 354 h 602"/>
                  <a:gd name="T40" fmla="*/ 240 w 743"/>
                  <a:gd name="T41" fmla="*/ 338 h 602"/>
                  <a:gd name="T42" fmla="*/ 220 w 743"/>
                  <a:gd name="T43" fmla="*/ 330 h 602"/>
                  <a:gd name="T44" fmla="*/ 184 w 743"/>
                  <a:gd name="T45" fmla="*/ 324 h 602"/>
                  <a:gd name="T46" fmla="*/ 162 w 743"/>
                  <a:gd name="T47" fmla="*/ 324 h 602"/>
                  <a:gd name="T48" fmla="*/ 148 w 743"/>
                  <a:gd name="T49" fmla="*/ 318 h 602"/>
                  <a:gd name="T50" fmla="*/ 140 w 743"/>
                  <a:gd name="T51" fmla="*/ 312 h 602"/>
                  <a:gd name="T52" fmla="*/ 126 w 743"/>
                  <a:gd name="T53" fmla="*/ 294 h 602"/>
                  <a:gd name="T54" fmla="*/ 112 w 743"/>
                  <a:gd name="T55" fmla="*/ 290 h 602"/>
                  <a:gd name="T56" fmla="*/ 98 w 743"/>
                  <a:gd name="T57" fmla="*/ 284 h 602"/>
                  <a:gd name="T58" fmla="*/ 88 w 743"/>
                  <a:gd name="T59" fmla="*/ 272 h 602"/>
                  <a:gd name="T60" fmla="*/ 78 w 743"/>
                  <a:gd name="T61" fmla="*/ 262 h 602"/>
                  <a:gd name="T62" fmla="*/ 78 w 743"/>
                  <a:gd name="T63" fmla="*/ 246 h 602"/>
                  <a:gd name="T64" fmla="*/ 70 w 743"/>
                  <a:gd name="T65" fmla="*/ 228 h 602"/>
                  <a:gd name="T66" fmla="*/ 54 w 743"/>
                  <a:gd name="T67" fmla="*/ 216 h 602"/>
                  <a:gd name="T68" fmla="*/ 40 w 743"/>
                  <a:gd name="T69" fmla="*/ 204 h 602"/>
                  <a:gd name="T70" fmla="*/ 36 w 743"/>
                  <a:gd name="T71" fmla="*/ 196 h 602"/>
                  <a:gd name="T72" fmla="*/ 36 w 743"/>
                  <a:gd name="T73" fmla="*/ 170 h 602"/>
                  <a:gd name="T74" fmla="*/ 24 w 743"/>
                  <a:gd name="T75" fmla="*/ 166 h 602"/>
                  <a:gd name="T76" fmla="*/ 2 w 743"/>
                  <a:gd name="T77" fmla="*/ 166 h 602"/>
                  <a:gd name="T78" fmla="*/ 24 w 743"/>
                  <a:gd name="T79" fmla="*/ 140 h 602"/>
                  <a:gd name="T80" fmla="*/ 104 w 743"/>
                  <a:gd name="T81" fmla="*/ 78 h 602"/>
                  <a:gd name="T82" fmla="*/ 140 w 743"/>
                  <a:gd name="T83" fmla="*/ 64 h 602"/>
                  <a:gd name="T84" fmla="*/ 208 w 743"/>
                  <a:gd name="T85" fmla="*/ 66 h 602"/>
                  <a:gd name="T86" fmla="*/ 296 w 743"/>
                  <a:gd name="T87" fmla="*/ 38 h 602"/>
                  <a:gd name="T88" fmla="*/ 318 w 743"/>
                  <a:gd name="T89" fmla="*/ 18 h 602"/>
                  <a:gd name="T90" fmla="*/ 324 w 743"/>
                  <a:gd name="T91" fmla="*/ 14 h 602"/>
                  <a:gd name="T92" fmla="*/ 338 w 743"/>
                  <a:gd name="T93" fmla="*/ 10 h 602"/>
                  <a:gd name="T94" fmla="*/ 379 w 743"/>
                  <a:gd name="T95" fmla="*/ 10 h 602"/>
                  <a:gd name="T96" fmla="*/ 389 w 743"/>
                  <a:gd name="T97" fmla="*/ 0 h 60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43" h="602">
                    <a:moveTo>
                      <a:pt x="389" y="0"/>
                    </a:moveTo>
                    <a:lnTo>
                      <a:pt x="399" y="6"/>
                    </a:lnTo>
                    <a:lnTo>
                      <a:pt x="403" y="14"/>
                    </a:lnTo>
                    <a:lnTo>
                      <a:pt x="403" y="18"/>
                    </a:lnTo>
                    <a:lnTo>
                      <a:pt x="415" y="26"/>
                    </a:lnTo>
                    <a:lnTo>
                      <a:pt x="423" y="42"/>
                    </a:lnTo>
                    <a:lnTo>
                      <a:pt x="433" y="48"/>
                    </a:lnTo>
                    <a:lnTo>
                      <a:pt x="441" y="56"/>
                    </a:lnTo>
                    <a:lnTo>
                      <a:pt x="455" y="62"/>
                    </a:lnTo>
                    <a:lnTo>
                      <a:pt x="463" y="70"/>
                    </a:lnTo>
                    <a:lnTo>
                      <a:pt x="467" y="76"/>
                    </a:lnTo>
                    <a:lnTo>
                      <a:pt x="465" y="84"/>
                    </a:lnTo>
                    <a:lnTo>
                      <a:pt x="465" y="88"/>
                    </a:lnTo>
                    <a:lnTo>
                      <a:pt x="465" y="100"/>
                    </a:lnTo>
                    <a:lnTo>
                      <a:pt x="461" y="110"/>
                    </a:lnTo>
                    <a:lnTo>
                      <a:pt x="461" y="122"/>
                    </a:lnTo>
                    <a:lnTo>
                      <a:pt x="479" y="136"/>
                    </a:lnTo>
                    <a:lnTo>
                      <a:pt x="479" y="146"/>
                    </a:lnTo>
                    <a:lnTo>
                      <a:pt x="481" y="152"/>
                    </a:lnTo>
                    <a:lnTo>
                      <a:pt x="485" y="154"/>
                    </a:lnTo>
                    <a:lnTo>
                      <a:pt x="487" y="156"/>
                    </a:lnTo>
                    <a:lnTo>
                      <a:pt x="491" y="164"/>
                    </a:lnTo>
                    <a:lnTo>
                      <a:pt x="499" y="170"/>
                    </a:lnTo>
                    <a:lnTo>
                      <a:pt x="507" y="176"/>
                    </a:lnTo>
                    <a:lnTo>
                      <a:pt x="511" y="178"/>
                    </a:lnTo>
                    <a:lnTo>
                      <a:pt x="517" y="184"/>
                    </a:lnTo>
                    <a:lnTo>
                      <a:pt x="521" y="190"/>
                    </a:lnTo>
                    <a:lnTo>
                      <a:pt x="523" y="198"/>
                    </a:lnTo>
                    <a:lnTo>
                      <a:pt x="545" y="224"/>
                    </a:lnTo>
                    <a:lnTo>
                      <a:pt x="549" y="230"/>
                    </a:lnTo>
                    <a:lnTo>
                      <a:pt x="549" y="256"/>
                    </a:lnTo>
                    <a:lnTo>
                      <a:pt x="555" y="262"/>
                    </a:lnTo>
                    <a:lnTo>
                      <a:pt x="567" y="264"/>
                    </a:lnTo>
                    <a:lnTo>
                      <a:pt x="583" y="278"/>
                    </a:lnTo>
                    <a:lnTo>
                      <a:pt x="587" y="288"/>
                    </a:lnTo>
                    <a:lnTo>
                      <a:pt x="607" y="298"/>
                    </a:lnTo>
                    <a:lnTo>
                      <a:pt x="625" y="306"/>
                    </a:lnTo>
                    <a:lnTo>
                      <a:pt x="665" y="316"/>
                    </a:lnTo>
                    <a:lnTo>
                      <a:pt x="675" y="322"/>
                    </a:lnTo>
                    <a:lnTo>
                      <a:pt x="677" y="330"/>
                    </a:lnTo>
                    <a:lnTo>
                      <a:pt x="685" y="338"/>
                    </a:lnTo>
                    <a:lnTo>
                      <a:pt x="699" y="356"/>
                    </a:lnTo>
                    <a:lnTo>
                      <a:pt x="709" y="410"/>
                    </a:lnTo>
                    <a:lnTo>
                      <a:pt x="711" y="416"/>
                    </a:lnTo>
                    <a:lnTo>
                      <a:pt x="721" y="422"/>
                    </a:lnTo>
                    <a:lnTo>
                      <a:pt x="723" y="430"/>
                    </a:lnTo>
                    <a:lnTo>
                      <a:pt x="723" y="432"/>
                    </a:lnTo>
                    <a:lnTo>
                      <a:pt x="723" y="436"/>
                    </a:lnTo>
                    <a:lnTo>
                      <a:pt x="733" y="446"/>
                    </a:lnTo>
                    <a:lnTo>
                      <a:pt x="743" y="452"/>
                    </a:lnTo>
                    <a:lnTo>
                      <a:pt x="597" y="602"/>
                    </a:lnTo>
                    <a:lnTo>
                      <a:pt x="310" y="360"/>
                    </a:lnTo>
                    <a:lnTo>
                      <a:pt x="304" y="358"/>
                    </a:lnTo>
                    <a:lnTo>
                      <a:pt x="296" y="360"/>
                    </a:lnTo>
                    <a:lnTo>
                      <a:pt x="288" y="364"/>
                    </a:lnTo>
                    <a:lnTo>
                      <a:pt x="280" y="364"/>
                    </a:lnTo>
                    <a:lnTo>
                      <a:pt x="278" y="364"/>
                    </a:lnTo>
                    <a:lnTo>
                      <a:pt x="268" y="366"/>
                    </a:lnTo>
                    <a:lnTo>
                      <a:pt x="250" y="360"/>
                    </a:lnTo>
                    <a:lnTo>
                      <a:pt x="246" y="354"/>
                    </a:lnTo>
                    <a:lnTo>
                      <a:pt x="242" y="348"/>
                    </a:lnTo>
                    <a:lnTo>
                      <a:pt x="242" y="342"/>
                    </a:lnTo>
                    <a:lnTo>
                      <a:pt x="240" y="338"/>
                    </a:lnTo>
                    <a:lnTo>
                      <a:pt x="238" y="336"/>
                    </a:lnTo>
                    <a:lnTo>
                      <a:pt x="230" y="332"/>
                    </a:lnTo>
                    <a:lnTo>
                      <a:pt x="220" y="330"/>
                    </a:lnTo>
                    <a:lnTo>
                      <a:pt x="200" y="334"/>
                    </a:lnTo>
                    <a:lnTo>
                      <a:pt x="190" y="330"/>
                    </a:lnTo>
                    <a:lnTo>
                      <a:pt x="184" y="324"/>
                    </a:lnTo>
                    <a:lnTo>
                      <a:pt x="178" y="322"/>
                    </a:lnTo>
                    <a:lnTo>
                      <a:pt x="168" y="322"/>
                    </a:lnTo>
                    <a:lnTo>
                      <a:pt x="162" y="324"/>
                    </a:lnTo>
                    <a:lnTo>
                      <a:pt x="156" y="318"/>
                    </a:lnTo>
                    <a:lnTo>
                      <a:pt x="154" y="316"/>
                    </a:lnTo>
                    <a:lnTo>
                      <a:pt x="148" y="318"/>
                    </a:lnTo>
                    <a:lnTo>
                      <a:pt x="144" y="318"/>
                    </a:lnTo>
                    <a:lnTo>
                      <a:pt x="142" y="316"/>
                    </a:lnTo>
                    <a:lnTo>
                      <a:pt x="140" y="312"/>
                    </a:lnTo>
                    <a:lnTo>
                      <a:pt x="136" y="308"/>
                    </a:lnTo>
                    <a:lnTo>
                      <a:pt x="130" y="300"/>
                    </a:lnTo>
                    <a:lnTo>
                      <a:pt x="126" y="294"/>
                    </a:lnTo>
                    <a:lnTo>
                      <a:pt x="124" y="294"/>
                    </a:lnTo>
                    <a:lnTo>
                      <a:pt x="118" y="294"/>
                    </a:lnTo>
                    <a:lnTo>
                      <a:pt x="112" y="290"/>
                    </a:lnTo>
                    <a:lnTo>
                      <a:pt x="110" y="286"/>
                    </a:lnTo>
                    <a:lnTo>
                      <a:pt x="106" y="284"/>
                    </a:lnTo>
                    <a:lnTo>
                      <a:pt x="98" y="284"/>
                    </a:lnTo>
                    <a:lnTo>
                      <a:pt x="92" y="282"/>
                    </a:lnTo>
                    <a:lnTo>
                      <a:pt x="88" y="276"/>
                    </a:lnTo>
                    <a:lnTo>
                      <a:pt x="88" y="272"/>
                    </a:lnTo>
                    <a:lnTo>
                      <a:pt x="86" y="268"/>
                    </a:lnTo>
                    <a:lnTo>
                      <a:pt x="80" y="266"/>
                    </a:lnTo>
                    <a:lnTo>
                      <a:pt x="78" y="262"/>
                    </a:lnTo>
                    <a:lnTo>
                      <a:pt x="76" y="258"/>
                    </a:lnTo>
                    <a:lnTo>
                      <a:pt x="78" y="248"/>
                    </a:lnTo>
                    <a:lnTo>
                      <a:pt x="78" y="246"/>
                    </a:lnTo>
                    <a:lnTo>
                      <a:pt x="76" y="244"/>
                    </a:lnTo>
                    <a:lnTo>
                      <a:pt x="72" y="232"/>
                    </a:lnTo>
                    <a:lnTo>
                      <a:pt x="70" y="228"/>
                    </a:lnTo>
                    <a:lnTo>
                      <a:pt x="64" y="228"/>
                    </a:lnTo>
                    <a:lnTo>
                      <a:pt x="60" y="218"/>
                    </a:lnTo>
                    <a:lnTo>
                      <a:pt x="54" y="216"/>
                    </a:lnTo>
                    <a:lnTo>
                      <a:pt x="46" y="212"/>
                    </a:lnTo>
                    <a:lnTo>
                      <a:pt x="44" y="206"/>
                    </a:lnTo>
                    <a:lnTo>
                      <a:pt x="40" y="204"/>
                    </a:lnTo>
                    <a:lnTo>
                      <a:pt x="40" y="202"/>
                    </a:lnTo>
                    <a:lnTo>
                      <a:pt x="36" y="202"/>
                    </a:lnTo>
                    <a:lnTo>
                      <a:pt x="36" y="196"/>
                    </a:lnTo>
                    <a:lnTo>
                      <a:pt x="42" y="188"/>
                    </a:lnTo>
                    <a:lnTo>
                      <a:pt x="42" y="176"/>
                    </a:lnTo>
                    <a:lnTo>
                      <a:pt x="36" y="170"/>
                    </a:lnTo>
                    <a:lnTo>
                      <a:pt x="34" y="164"/>
                    </a:lnTo>
                    <a:lnTo>
                      <a:pt x="30" y="164"/>
                    </a:lnTo>
                    <a:lnTo>
                      <a:pt x="24" y="166"/>
                    </a:lnTo>
                    <a:lnTo>
                      <a:pt x="2" y="170"/>
                    </a:lnTo>
                    <a:lnTo>
                      <a:pt x="0" y="168"/>
                    </a:lnTo>
                    <a:lnTo>
                      <a:pt x="2" y="166"/>
                    </a:lnTo>
                    <a:lnTo>
                      <a:pt x="16" y="158"/>
                    </a:lnTo>
                    <a:lnTo>
                      <a:pt x="36" y="150"/>
                    </a:lnTo>
                    <a:lnTo>
                      <a:pt x="24" y="140"/>
                    </a:lnTo>
                    <a:lnTo>
                      <a:pt x="84" y="94"/>
                    </a:lnTo>
                    <a:lnTo>
                      <a:pt x="94" y="86"/>
                    </a:lnTo>
                    <a:lnTo>
                      <a:pt x="104" y="78"/>
                    </a:lnTo>
                    <a:lnTo>
                      <a:pt x="118" y="70"/>
                    </a:lnTo>
                    <a:lnTo>
                      <a:pt x="126" y="66"/>
                    </a:lnTo>
                    <a:lnTo>
                      <a:pt x="140" y="64"/>
                    </a:lnTo>
                    <a:lnTo>
                      <a:pt x="156" y="62"/>
                    </a:lnTo>
                    <a:lnTo>
                      <a:pt x="190" y="68"/>
                    </a:lnTo>
                    <a:lnTo>
                      <a:pt x="208" y="66"/>
                    </a:lnTo>
                    <a:lnTo>
                      <a:pt x="252" y="56"/>
                    </a:lnTo>
                    <a:lnTo>
                      <a:pt x="284" y="44"/>
                    </a:lnTo>
                    <a:lnTo>
                      <a:pt x="296" y="38"/>
                    </a:lnTo>
                    <a:lnTo>
                      <a:pt x="314" y="22"/>
                    </a:lnTo>
                    <a:lnTo>
                      <a:pt x="316" y="18"/>
                    </a:lnTo>
                    <a:lnTo>
                      <a:pt x="318" y="18"/>
                    </a:lnTo>
                    <a:lnTo>
                      <a:pt x="320" y="16"/>
                    </a:lnTo>
                    <a:lnTo>
                      <a:pt x="322" y="16"/>
                    </a:lnTo>
                    <a:lnTo>
                      <a:pt x="324" y="14"/>
                    </a:lnTo>
                    <a:lnTo>
                      <a:pt x="328" y="12"/>
                    </a:lnTo>
                    <a:lnTo>
                      <a:pt x="334" y="12"/>
                    </a:lnTo>
                    <a:lnTo>
                      <a:pt x="338" y="10"/>
                    </a:lnTo>
                    <a:lnTo>
                      <a:pt x="358" y="12"/>
                    </a:lnTo>
                    <a:lnTo>
                      <a:pt x="368" y="12"/>
                    </a:lnTo>
                    <a:lnTo>
                      <a:pt x="379" y="10"/>
                    </a:lnTo>
                    <a:lnTo>
                      <a:pt x="383" y="6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61"/>
              <p:cNvSpPr>
                <a:spLocks/>
              </p:cNvSpPr>
              <p:nvPr/>
            </p:nvSpPr>
            <p:spPr bwMode="auto">
              <a:xfrm>
                <a:off x="1757" y="2727"/>
                <a:ext cx="678" cy="648"/>
              </a:xfrm>
              <a:custGeom>
                <a:avLst/>
                <a:gdLst>
                  <a:gd name="T0" fmla="*/ 671 w 677"/>
                  <a:gd name="T1" fmla="*/ 372 h 648"/>
                  <a:gd name="T2" fmla="*/ 663 w 677"/>
                  <a:gd name="T3" fmla="*/ 380 h 648"/>
                  <a:gd name="T4" fmla="*/ 659 w 677"/>
                  <a:gd name="T5" fmla="*/ 454 h 648"/>
                  <a:gd name="T6" fmla="*/ 659 w 677"/>
                  <a:gd name="T7" fmla="*/ 476 h 648"/>
                  <a:gd name="T8" fmla="*/ 651 w 677"/>
                  <a:gd name="T9" fmla="*/ 512 h 648"/>
                  <a:gd name="T10" fmla="*/ 350 w 677"/>
                  <a:gd name="T11" fmla="*/ 460 h 648"/>
                  <a:gd name="T12" fmla="*/ 304 w 677"/>
                  <a:gd name="T13" fmla="*/ 480 h 648"/>
                  <a:gd name="T14" fmla="*/ 274 w 677"/>
                  <a:gd name="T15" fmla="*/ 516 h 648"/>
                  <a:gd name="T16" fmla="*/ 218 w 677"/>
                  <a:gd name="T17" fmla="*/ 526 h 648"/>
                  <a:gd name="T18" fmla="*/ 208 w 677"/>
                  <a:gd name="T19" fmla="*/ 554 h 648"/>
                  <a:gd name="T20" fmla="*/ 202 w 677"/>
                  <a:gd name="T21" fmla="*/ 566 h 648"/>
                  <a:gd name="T22" fmla="*/ 204 w 677"/>
                  <a:gd name="T23" fmla="*/ 576 h 648"/>
                  <a:gd name="T24" fmla="*/ 202 w 677"/>
                  <a:gd name="T25" fmla="*/ 596 h 648"/>
                  <a:gd name="T26" fmla="*/ 208 w 677"/>
                  <a:gd name="T27" fmla="*/ 618 h 648"/>
                  <a:gd name="T28" fmla="*/ 204 w 677"/>
                  <a:gd name="T29" fmla="*/ 632 h 648"/>
                  <a:gd name="T30" fmla="*/ 202 w 677"/>
                  <a:gd name="T31" fmla="*/ 646 h 648"/>
                  <a:gd name="T32" fmla="*/ 168 w 677"/>
                  <a:gd name="T33" fmla="*/ 626 h 648"/>
                  <a:gd name="T34" fmla="*/ 138 w 677"/>
                  <a:gd name="T35" fmla="*/ 588 h 648"/>
                  <a:gd name="T36" fmla="*/ 80 w 677"/>
                  <a:gd name="T37" fmla="*/ 542 h 648"/>
                  <a:gd name="T38" fmla="*/ 46 w 677"/>
                  <a:gd name="T39" fmla="*/ 536 h 648"/>
                  <a:gd name="T40" fmla="*/ 0 w 677"/>
                  <a:gd name="T41" fmla="*/ 496 h 648"/>
                  <a:gd name="T42" fmla="*/ 48 w 677"/>
                  <a:gd name="T43" fmla="*/ 466 h 648"/>
                  <a:gd name="T44" fmla="*/ 50 w 677"/>
                  <a:gd name="T45" fmla="*/ 450 h 648"/>
                  <a:gd name="T46" fmla="*/ 52 w 677"/>
                  <a:gd name="T47" fmla="*/ 434 h 648"/>
                  <a:gd name="T48" fmla="*/ 54 w 677"/>
                  <a:gd name="T49" fmla="*/ 406 h 648"/>
                  <a:gd name="T50" fmla="*/ 46 w 677"/>
                  <a:gd name="T51" fmla="*/ 398 h 648"/>
                  <a:gd name="T52" fmla="*/ 62 w 677"/>
                  <a:gd name="T53" fmla="*/ 378 h 648"/>
                  <a:gd name="T54" fmla="*/ 76 w 677"/>
                  <a:gd name="T55" fmla="*/ 346 h 648"/>
                  <a:gd name="T56" fmla="*/ 64 w 677"/>
                  <a:gd name="T57" fmla="*/ 330 h 648"/>
                  <a:gd name="T58" fmla="*/ 46 w 677"/>
                  <a:gd name="T59" fmla="*/ 320 h 648"/>
                  <a:gd name="T60" fmla="*/ 40 w 677"/>
                  <a:gd name="T61" fmla="*/ 310 h 648"/>
                  <a:gd name="T62" fmla="*/ 18 w 677"/>
                  <a:gd name="T63" fmla="*/ 294 h 648"/>
                  <a:gd name="T64" fmla="*/ 16 w 677"/>
                  <a:gd name="T65" fmla="*/ 246 h 648"/>
                  <a:gd name="T66" fmla="*/ 28 w 677"/>
                  <a:gd name="T67" fmla="*/ 234 h 648"/>
                  <a:gd name="T68" fmla="*/ 46 w 677"/>
                  <a:gd name="T69" fmla="*/ 224 h 648"/>
                  <a:gd name="T70" fmla="*/ 52 w 677"/>
                  <a:gd name="T71" fmla="*/ 214 h 648"/>
                  <a:gd name="T72" fmla="*/ 68 w 677"/>
                  <a:gd name="T73" fmla="*/ 194 h 648"/>
                  <a:gd name="T74" fmla="*/ 80 w 677"/>
                  <a:gd name="T75" fmla="*/ 148 h 648"/>
                  <a:gd name="T76" fmla="*/ 92 w 677"/>
                  <a:gd name="T77" fmla="*/ 134 h 648"/>
                  <a:gd name="T78" fmla="*/ 104 w 677"/>
                  <a:gd name="T79" fmla="*/ 114 h 648"/>
                  <a:gd name="T80" fmla="*/ 116 w 677"/>
                  <a:gd name="T81" fmla="*/ 114 h 648"/>
                  <a:gd name="T82" fmla="*/ 122 w 677"/>
                  <a:gd name="T83" fmla="*/ 84 h 648"/>
                  <a:gd name="T84" fmla="*/ 142 w 677"/>
                  <a:gd name="T85" fmla="*/ 40 h 648"/>
                  <a:gd name="T86" fmla="*/ 154 w 677"/>
                  <a:gd name="T87" fmla="*/ 30 h 648"/>
                  <a:gd name="T88" fmla="*/ 212 w 677"/>
                  <a:gd name="T89" fmla="*/ 0 h 648"/>
                  <a:gd name="T90" fmla="*/ 224 w 677"/>
                  <a:gd name="T91" fmla="*/ 24 h 648"/>
                  <a:gd name="T92" fmla="*/ 222 w 677"/>
                  <a:gd name="T93" fmla="*/ 40 h 648"/>
                  <a:gd name="T94" fmla="*/ 242 w 677"/>
                  <a:gd name="T95" fmla="*/ 54 h 648"/>
                  <a:gd name="T96" fmla="*/ 258 w 677"/>
                  <a:gd name="T97" fmla="*/ 80 h 648"/>
                  <a:gd name="T98" fmla="*/ 260 w 677"/>
                  <a:gd name="T99" fmla="*/ 98 h 648"/>
                  <a:gd name="T100" fmla="*/ 270 w 677"/>
                  <a:gd name="T101" fmla="*/ 112 h 648"/>
                  <a:gd name="T102" fmla="*/ 292 w 677"/>
                  <a:gd name="T103" fmla="*/ 122 h 648"/>
                  <a:gd name="T104" fmla="*/ 308 w 677"/>
                  <a:gd name="T105" fmla="*/ 130 h 648"/>
                  <a:gd name="T106" fmla="*/ 324 w 677"/>
                  <a:gd name="T107" fmla="*/ 152 h 648"/>
                  <a:gd name="T108" fmla="*/ 338 w 677"/>
                  <a:gd name="T109" fmla="*/ 154 h 648"/>
                  <a:gd name="T110" fmla="*/ 366 w 677"/>
                  <a:gd name="T111" fmla="*/ 160 h 648"/>
                  <a:gd name="T112" fmla="*/ 412 w 677"/>
                  <a:gd name="T113" fmla="*/ 168 h 648"/>
                  <a:gd name="T114" fmla="*/ 424 w 677"/>
                  <a:gd name="T115" fmla="*/ 184 h 648"/>
                  <a:gd name="T116" fmla="*/ 460 w 677"/>
                  <a:gd name="T117" fmla="*/ 200 h 648"/>
                  <a:gd name="T118" fmla="*/ 486 w 677"/>
                  <a:gd name="T119" fmla="*/ 194 h 648"/>
                  <a:gd name="T120" fmla="*/ 677 w 677"/>
                  <a:gd name="T121" fmla="*/ 352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77" h="648">
                    <a:moveTo>
                      <a:pt x="677" y="352"/>
                    </a:moveTo>
                    <a:lnTo>
                      <a:pt x="673" y="358"/>
                    </a:lnTo>
                    <a:lnTo>
                      <a:pt x="669" y="370"/>
                    </a:lnTo>
                    <a:lnTo>
                      <a:pt x="671" y="372"/>
                    </a:lnTo>
                    <a:lnTo>
                      <a:pt x="671" y="376"/>
                    </a:lnTo>
                    <a:lnTo>
                      <a:pt x="669" y="376"/>
                    </a:lnTo>
                    <a:lnTo>
                      <a:pt x="667" y="378"/>
                    </a:lnTo>
                    <a:lnTo>
                      <a:pt x="663" y="380"/>
                    </a:lnTo>
                    <a:lnTo>
                      <a:pt x="661" y="386"/>
                    </a:lnTo>
                    <a:lnTo>
                      <a:pt x="665" y="418"/>
                    </a:lnTo>
                    <a:lnTo>
                      <a:pt x="659" y="434"/>
                    </a:lnTo>
                    <a:lnTo>
                      <a:pt x="659" y="454"/>
                    </a:lnTo>
                    <a:lnTo>
                      <a:pt x="653" y="462"/>
                    </a:lnTo>
                    <a:lnTo>
                      <a:pt x="653" y="466"/>
                    </a:lnTo>
                    <a:lnTo>
                      <a:pt x="659" y="474"/>
                    </a:lnTo>
                    <a:lnTo>
                      <a:pt x="659" y="476"/>
                    </a:lnTo>
                    <a:lnTo>
                      <a:pt x="659" y="480"/>
                    </a:lnTo>
                    <a:lnTo>
                      <a:pt x="661" y="488"/>
                    </a:lnTo>
                    <a:lnTo>
                      <a:pt x="661" y="492"/>
                    </a:lnTo>
                    <a:lnTo>
                      <a:pt x="651" y="512"/>
                    </a:lnTo>
                    <a:lnTo>
                      <a:pt x="651" y="524"/>
                    </a:lnTo>
                    <a:lnTo>
                      <a:pt x="649" y="530"/>
                    </a:lnTo>
                    <a:lnTo>
                      <a:pt x="440" y="368"/>
                    </a:lnTo>
                    <a:lnTo>
                      <a:pt x="350" y="460"/>
                    </a:lnTo>
                    <a:lnTo>
                      <a:pt x="338" y="476"/>
                    </a:lnTo>
                    <a:lnTo>
                      <a:pt x="328" y="478"/>
                    </a:lnTo>
                    <a:lnTo>
                      <a:pt x="314" y="482"/>
                    </a:lnTo>
                    <a:lnTo>
                      <a:pt x="304" y="480"/>
                    </a:lnTo>
                    <a:lnTo>
                      <a:pt x="300" y="484"/>
                    </a:lnTo>
                    <a:lnTo>
                      <a:pt x="296" y="494"/>
                    </a:lnTo>
                    <a:lnTo>
                      <a:pt x="288" y="506"/>
                    </a:lnTo>
                    <a:lnTo>
                      <a:pt x="274" y="516"/>
                    </a:lnTo>
                    <a:lnTo>
                      <a:pt x="268" y="532"/>
                    </a:lnTo>
                    <a:lnTo>
                      <a:pt x="260" y="532"/>
                    </a:lnTo>
                    <a:lnTo>
                      <a:pt x="222" y="524"/>
                    </a:lnTo>
                    <a:lnTo>
                      <a:pt x="218" y="526"/>
                    </a:lnTo>
                    <a:lnTo>
                      <a:pt x="212" y="536"/>
                    </a:lnTo>
                    <a:lnTo>
                      <a:pt x="208" y="542"/>
                    </a:lnTo>
                    <a:lnTo>
                      <a:pt x="208" y="546"/>
                    </a:lnTo>
                    <a:lnTo>
                      <a:pt x="208" y="554"/>
                    </a:lnTo>
                    <a:lnTo>
                      <a:pt x="206" y="556"/>
                    </a:lnTo>
                    <a:lnTo>
                      <a:pt x="204" y="558"/>
                    </a:lnTo>
                    <a:lnTo>
                      <a:pt x="204" y="560"/>
                    </a:lnTo>
                    <a:lnTo>
                      <a:pt x="202" y="566"/>
                    </a:lnTo>
                    <a:lnTo>
                      <a:pt x="202" y="566"/>
                    </a:lnTo>
                    <a:lnTo>
                      <a:pt x="200" y="568"/>
                    </a:lnTo>
                    <a:lnTo>
                      <a:pt x="198" y="574"/>
                    </a:lnTo>
                    <a:lnTo>
                      <a:pt x="204" y="576"/>
                    </a:lnTo>
                    <a:lnTo>
                      <a:pt x="210" y="578"/>
                    </a:lnTo>
                    <a:lnTo>
                      <a:pt x="210" y="582"/>
                    </a:lnTo>
                    <a:lnTo>
                      <a:pt x="204" y="590"/>
                    </a:lnTo>
                    <a:lnTo>
                      <a:pt x="202" y="596"/>
                    </a:lnTo>
                    <a:lnTo>
                      <a:pt x="202" y="598"/>
                    </a:lnTo>
                    <a:lnTo>
                      <a:pt x="202" y="600"/>
                    </a:lnTo>
                    <a:lnTo>
                      <a:pt x="206" y="606"/>
                    </a:lnTo>
                    <a:lnTo>
                      <a:pt x="208" y="618"/>
                    </a:lnTo>
                    <a:lnTo>
                      <a:pt x="212" y="620"/>
                    </a:lnTo>
                    <a:lnTo>
                      <a:pt x="210" y="622"/>
                    </a:lnTo>
                    <a:lnTo>
                      <a:pt x="210" y="632"/>
                    </a:lnTo>
                    <a:lnTo>
                      <a:pt x="204" y="632"/>
                    </a:lnTo>
                    <a:lnTo>
                      <a:pt x="202" y="634"/>
                    </a:lnTo>
                    <a:lnTo>
                      <a:pt x="202" y="640"/>
                    </a:lnTo>
                    <a:lnTo>
                      <a:pt x="202" y="642"/>
                    </a:lnTo>
                    <a:lnTo>
                      <a:pt x="202" y="646"/>
                    </a:lnTo>
                    <a:lnTo>
                      <a:pt x="194" y="648"/>
                    </a:lnTo>
                    <a:lnTo>
                      <a:pt x="184" y="644"/>
                    </a:lnTo>
                    <a:lnTo>
                      <a:pt x="176" y="634"/>
                    </a:lnTo>
                    <a:lnTo>
                      <a:pt x="168" y="626"/>
                    </a:lnTo>
                    <a:lnTo>
                      <a:pt x="162" y="624"/>
                    </a:lnTo>
                    <a:lnTo>
                      <a:pt x="152" y="616"/>
                    </a:lnTo>
                    <a:lnTo>
                      <a:pt x="148" y="602"/>
                    </a:lnTo>
                    <a:lnTo>
                      <a:pt x="138" y="588"/>
                    </a:lnTo>
                    <a:lnTo>
                      <a:pt x="108" y="558"/>
                    </a:lnTo>
                    <a:lnTo>
                      <a:pt x="96" y="554"/>
                    </a:lnTo>
                    <a:lnTo>
                      <a:pt x="92" y="550"/>
                    </a:lnTo>
                    <a:lnTo>
                      <a:pt x="80" y="542"/>
                    </a:lnTo>
                    <a:lnTo>
                      <a:pt x="72" y="536"/>
                    </a:lnTo>
                    <a:lnTo>
                      <a:pt x="62" y="534"/>
                    </a:lnTo>
                    <a:lnTo>
                      <a:pt x="56" y="536"/>
                    </a:lnTo>
                    <a:lnTo>
                      <a:pt x="46" y="536"/>
                    </a:lnTo>
                    <a:lnTo>
                      <a:pt x="34" y="544"/>
                    </a:lnTo>
                    <a:lnTo>
                      <a:pt x="18" y="526"/>
                    </a:lnTo>
                    <a:lnTo>
                      <a:pt x="6" y="512"/>
                    </a:lnTo>
                    <a:lnTo>
                      <a:pt x="0" y="496"/>
                    </a:lnTo>
                    <a:lnTo>
                      <a:pt x="0" y="490"/>
                    </a:lnTo>
                    <a:lnTo>
                      <a:pt x="4" y="478"/>
                    </a:lnTo>
                    <a:lnTo>
                      <a:pt x="8" y="468"/>
                    </a:lnTo>
                    <a:lnTo>
                      <a:pt x="48" y="466"/>
                    </a:lnTo>
                    <a:lnTo>
                      <a:pt x="54" y="464"/>
                    </a:lnTo>
                    <a:lnTo>
                      <a:pt x="52" y="454"/>
                    </a:lnTo>
                    <a:lnTo>
                      <a:pt x="50" y="452"/>
                    </a:lnTo>
                    <a:lnTo>
                      <a:pt x="50" y="450"/>
                    </a:lnTo>
                    <a:lnTo>
                      <a:pt x="50" y="444"/>
                    </a:lnTo>
                    <a:lnTo>
                      <a:pt x="52" y="438"/>
                    </a:lnTo>
                    <a:lnTo>
                      <a:pt x="54" y="436"/>
                    </a:lnTo>
                    <a:lnTo>
                      <a:pt x="52" y="434"/>
                    </a:lnTo>
                    <a:lnTo>
                      <a:pt x="52" y="426"/>
                    </a:lnTo>
                    <a:lnTo>
                      <a:pt x="54" y="420"/>
                    </a:lnTo>
                    <a:lnTo>
                      <a:pt x="54" y="412"/>
                    </a:lnTo>
                    <a:lnTo>
                      <a:pt x="54" y="406"/>
                    </a:lnTo>
                    <a:lnTo>
                      <a:pt x="54" y="406"/>
                    </a:lnTo>
                    <a:lnTo>
                      <a:pt x="48" y="402"/>
                    </a:lnTo>
                    <a:lnTo>
                      <a:pt x="48" y="400"/>
                    </a:lnTo>
                    <a:lnTo>
                      <a:pt x="46" y="398"/>
                    </a:lnTo>
                    <a:lnTo>
                      <a:pt x="48" y="392"/>
                    </a:lnTo>
                    <a:lnTo>
                      <a:pt x="50" y="390"/>
                    </a:lnTo>
                    <a:lnTo>
                      <a:pt x="60" y="382"/>
                    </a:lnTo>
                    <a:lnTo>
                      <a:pt x="62" y="378"/>
                    </a:lnTo>
                    <a:lnTo>
                      <a:pt x="70" y="366"/>
                    </a:lnTo>
                    <a:lnTo>
                      <a:pt x="72" y="360"/>
                    </a:lnTo>
                    <a:lnTo>
                      <a:pt x="76" y="352"/>
                    </a:lnTo>
                    <a:lnTo>
                      <a:pt x="76" y="346"/>
                    </a:lnTo>
                    <a:lnTo>
                      <a:pt x="76" y="342"/>
                    </a:lnTo>
                    <a:lnTo>
                      <a:pt x="72" y="336"/>
                    </a:lnTo>
                    <a:lnTo>
                      <a:pt x="70" y="332"/>
                    </a:lnTo>
                    <a:lnTo>
                      <a:pt x="64" y="330"/>
                    </a:lnTo>
                    <a:lnTo>
                      <a:pt x="54" y="326"/>
                    </a:lnTo>
                    <a:lnTo>
                      <a:pt x="50" y="324"/>
                    </a:lnTo>
                    <a:lnTo>
                      <a:pt x="48" y="322"/>
                    </a:lnTo>
                    <a:lnTo>
                      <a:pt x="46" y="320"/>
                    </a:lnTo>
                    <a:lnTo>
                      <a:pt x="44" y="316"/>
                    </a:lnTo>
                    <a:lnTo>
                      <a:pt x="44" y="314"/>
                    </a:lnTo>
                    <a:lnTo>
                      <a:pt x="42" y="312"/>
                    </a:lnTo>
                    <a:lnTo>
                      <a:pt x="40" y="310"/>
                    </a:lnTo>
                    <a:lnTo>
                      <a:pt x="34" y="308"/>
                    </a:lnTo>
                    <a:lnTo>
                      <a:pt x="24" y="302"/>
                    </a:lnTo>
                    <a:lnTo>
                      <a:pt x="20" y="298"/>
                    </a:lnTo>
                    <a:lnTo>
                      <a:pt x="18" y="294"/>
                    </a:lnTo>
                    <a:lnTo>
                      <a:pt x="10" y="270"/>
                    </a:lnTo>
                    <a:lnTo>
                      <a:pt x="10" y="262"/>
                    </a:lnTo>
                    <a:lnTo>
                      <a:pt x="14" y="250"/>
                    </a:lnTo>
                    <a:lnTo>
                      <a:pt x="16" y="246"/>
                    </a:lnTo>
                    <a:lnTo>
                      <a:pt x="18" y="242"/>
                    </a:lnTo>
                    <a:lnTo>
                      <a:pt x="22" y="240"/>
                    </a:lnTo>
                    <a:lnTo>
                      <a:pt x="26" y="238"/>
                    </a:lnTo>
                    <a:lnTo>
                      <a:pt x="28" y="234"/>
                    </a:lnTo>
                    <a:lnTo>
                      <a:pt x="30" y="232"/>
                    </a:lnTo>
                    <a:lnTo>
                      <a:pt x="34" y="228"/>
                    </a:lnTo>
                    <a:lnTo>
                      <a:pt x="40" y="226"/>
                    </a:lnTo>
                    <a:lnTo>
                      <a:pt x="46" y="224"/>
                    </a:lnTo>
                    <a:lnTo>
                      <a:pt x="46" y="222"/>
                    </a:lnTo>
                    <a:lnTo>
                      <a:pt x="48" y="220"/>
                    </a:lnTo>
                    <a:lnTo>
                      <a:pt x="50" y="218"/>
                    </a:lnTo>
                    <a:lnTo>
                      <a:pt x="52" y="214"/>
                    </a:lnTo>
                    <a:lnTo>
                      <a:pt x="54" y="212"/>
                    </a:lnTo>
                    <a:lnTo>
                      <a:pt x="56" y="208"/>
                    </a:lnTo>
                    <a:lnTo>
                      <a:pt x="62" y="202"/>
                    </a:lnTo>
                    <a:lnTo>
                      <a:pt x="68" y="194"/>
                    </a:lnTo>
                    <a:lnTo>
                      <a:pt x="72" y="190"/>
                    </a:lnTo>
                    <a:lnTo>
                      <a:pt x="74" y="186"/>
                    </a:lnTo>
                    <a:lnTo>
                      <a:pt x="78" y="152"/>
                    </a:lnTo>
                    <a:lnTo>
                      <a:pt x="80" y="148"/>
                    </a:lnTo>
                    <a:lnTo>
                      <a:pt x="82" y="144"/>
                    </a:lnTo>
                    <a:lnTo>
                      <a:pt x="86" y="142"/>
                    </a:lnTo>
                    <a:lnTo>
                      <a:pt x="92" y="138"/>
                    </a:lnTo>
                    <a:lnTo>
                      <a:pt x="92" y="134"/>
                    </a:lnTo>
                    <a:lnTo>
                      <a:pt x="100" y="122"/>
                    </a:lnTo>
                    <a:lnTo>
                      <a:pt x="100" y="118"/>
                    </a:lnTo>
                    <a:lnTo>
                      <a:pt x="102" y="116"/>
                    </a:lnTo>
                    <a:lnTo>
                      <a:pt x="104" y="114"/>
                    </a:lnTo>
                    <a:lnTo>
                      <a:pt x="106" y="116"/>
                    </a:lnTo>
                    <a:lnTo>
                      <a:pt x="110" y="116"/>
                    </a:lnTo>
                    <a:lnTo>
                      <a:pt x="114" y="116"/>
                    </a:lnTo>
                    <a:lnTo>
                      <a:pt x="116" y="114"/>
                    </a:lnTo>
                    <a:lnTo>
                      <a:pt x="118" y="108"/>
                    </a:lnTo>
                    <a:lnTo>
                      <a:pt x="118" y="104"/>
                    </a:lnTo>
                    <a:lnTo>
                      <a:pt x="120" y="88"/>
                    </a:lnTo>
                    <a:lnTo>
                      <a:pt x="122" y="84"/>
                    </a:lnTo>
                    <a:lnTo>
                      <a:pt x="134" y="60"/>
                    </a:lnTo>
                    <a:lnTo>
                      <a:pt x="138" y="50"/>
                    </a:lnTo>
                    <a:lnTo>
                      <a:pt x="140" y="46"/>
                    </a:lnTo>
                    <a:lnTo>
                      <a:pt x="142" y="40"/>
                    </a:lnTo>
                    <a:lnTo>
                      <a:pt x="144" y="38"/>
                    </a:lnTo>
                    <a:lnTo>
                      <a:pt x="148" y="34"/>
                    </a:lnTo>
                    <a:lnTo>
                      <a:pt x="150" y="34"/>
                    </a:lnTo>
                    <a:lnTo>
                      <a:pt x="154" y="30"/>
                    </a:lnTo>
                    <a:lnTo>
                      <a:pt x="182" y="4"/>
                    </a:lnTo>
                    <a:lnTo>
                      <a:pt x="184" y="6"/>
                    </a:lnTo>
                    <a:lnTo>
                      <a:pt x="206" y="2"/>
                    </a:lnTo>
                    <a:lnTo>
                      <a:pt x="212" y="0"/>
                    </a:lnTo>
                    <a:lnTo>
                      <a:pt x="216" y="0"/>
                    </a:lnTo>
                    <a:lnTo>
                      <a:pt x="218" y="6"/>
                    </a:lnTo>
                    <a:lnTo>
                      <a:pt x="224" y="12"/>
                    </a:lnTo>
                    <a:lnTo>
                      <a:pt x="224" y="24"/>
                    </a:lnTo>
                    <a:lnTo>
                      <a:pt x="218" y="32"/>
                    </a:lnTo>
                    <a:lnTo>
                      <a:pt x="218" y="38"/>
                    </a:lnTo>
                    <a:lnTo>
                      <a:pt x="222" y="38"/>
                    </a:lnTo>
                    <a:lnTo>
                      <a:pt x="222" y="40"/>
                    </a:lnTo>
                    <a:lnTo>
                      <a:pt x="226" y="42"/>
                    </a:lnTo>
                    <a:lnTo>
                      <a:pt x="228" y="48"/>
                    </a:lnTo>
                    <a:lnTo>
                      <a:pt x="236" y="52"/>
                    </a:lnTo>
                    <a:lnTo>
                      <a:pt x="242" y="54"/>
                    </a:lnTo>
                    <a:lnTo>
                      <a:pt x="246" y="64"/>
                    </a:lnTo>
                    <a:lnTo>
                      <a:pt x="252" y="64"/>
                    </a:lnTo>
                    <a:lnTo>
                      <a:pt x="254" y="68"/>
                    </a:lnTo>
                    <a:lnTo>
                      <a:pt x="258" y="80"/>
                    </a:lnTo>
                    <a:lnTo>
                      <a:pt x="260" y="82"/>
                    </a:lnTo>
                    <a:lnTo>
                      <a:pt x="260" y="84"/>
                    </a:lnTo>
                    <a:lnTo>
                      <a:pt x="258" y="94"/>
                    </a:lnTo>
                    <a:lnTo>
                      <a:pt x="260" y="98"/>
                    </a:lnTo>
                    <a:lnTo>
                      <a:pt x="262" y="102"/>
                    </a:lnTo>
                    <a:lnTo>
                      <a:pt x="268" y="104"/>
                    </a:lnTo>
                    <a:lnTo>
                      <a:pt x="270" y="108"/>
                    </a:lnTo>
                    <a:lnTo>
                      <a:pt x="270" y="112"/>
                    </a:lnTo>
                    <a:lnTo>
                      <a:pt x="274" y="118"/>
                    </a:lnTo>
                    <a:lnTo>
                      <a:pt x="280" y="120"/>
                    </a:lnTo>
                    <a:lnTo>
                      <a:pt x="288" y="120"/>
                    </a:lnTo>
                    <a:lnTo>
                      <a:pt x="292" y="122"/>
                    </a:lnTo>
                    <a:lnTo>
                      <a:pt x="294" y="126"/>
                    </a:lnTo>
                    <a:lnTo>
                      <a:pt x="300" y="130"/>
                    </a:lnTo>
                    <a:lnTo>
                      <a:pt x="306" y="130"/>
                    </a:lnTo>
                    <a:lnTo>
                      <a:pt x="308" y="130"/>
                    </a:lnTo>
                    <a:lnTo>
                      <a:pt x="312" y="136"/>
                    </a:lnTo>
                    <a:lnTo>
                      <a:pt x="318" y="144"/>
                    </a:lnTo>
                    <a:lnTo>
                      <a:pt x="322" y="148"/>
                    </a:lnTo>
                    <a:lnTo>
                      <a:pt x="324" y="152"/>
                    </a:lnTo>
                    <a:lnTo>
                      <a:pt x="326" y="154"/>
                    </a:lnTo>
                    <a:lnTo>
                      <a:pt x="330" y="154"/>
                    </a:lnTo>
                    <a:lnTo>
                      <a:pt x="336" y="152"/>
                    </a:lnTo>
                    <a:lnTo>
                      <a:pt x="338" y="154"/>
                    </a:lnTo>
                    <a:lnTo>
                      <a:pt x="344" y="160"/>
                    </a:lnTo>
                    <a:lnTo>
                      <a:pt x="350" y="158"/>
                    </a:lnTo>
                    <a:lnTo>
                      <a:pt x="360" y="158"/>
                    </a:lnTo>
                    <a:lnTo>
                      <a:pt x="366" y="160"/>
                    </a:lnTo>
                    <a:lnTo>
                      <a:pt x="372" y="166"/>
                    </a:lnTo>
                    <a:lnTo>
                      <a:pt x="382" y="170"/>
                    </a:lnTo>
                    <a:lnTo>
                      <a:pt x="402" y="166"/>
                    </a:lnTo>
                    <a:lnTo>
                      <a:pt x="412" y="168"/>
                    </a:lnTo>
                    <a:lnTo>
                      <a:pt x="420" y="172"/>
                    </a:lnTo>
                    <a:lnTo>
                      <a:pt x="422" y="174"/>
                    </a:lnTo>
                    <a:lnTo>
                      <a:pt x="424" y="178"/>
                    </a:lnTo>
                    <a:lnTo>
                      <a:pt x="424" y="184"/>
                    </a:lnTo>
                    <a:lnTo>
                      <a:pt x="428" y="190"/>
                    </a:lnTo>
                    <a:lnTo>
                      <a:pt x="432" y="196"/>
                    </a:lnTo>
                    <a:lnTo>
                      <a:pt x="450" y="202"/>
                    </a:lnTo>
                    <a:lnTo>
                      <a:pt x="460" y="200"/>
                    </a:lnTo>
                    <a:lnTo>
                      <a:pt x="462" y="200"/>
                    </a:lnTo>
                    <a:lnTo>
                      <a:pt x="470" y="200"/>
                    </a:lnTo>
                    <a:lnTo>
                      <a:pt x="478" y="196"/>
                    </a:lnTo>
                    <a:lnTo>
                      <a:pt x="486" y="194"/>
                    </a:lnTo>
                    <a:lnTo>
                      <a:pt x="492" y="196"/>
                    </a:lnTo>
                    <a:lnTo>
                      <a:pt x="677" y="352"/>
                    </a:lnTo>
                    <a:lnTo>
                      <a:pt x="677" y="352"/>
                    </a:lnTo>
                    <a:lnTo>
                      <a:pt x="677" y="35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62"/>
              <p:cNvSpPr>
                <a:spLocks/>
              </p:cNvSpPr>
              <p:nvPr/>
            </p:nvSpPr>
            <p:spPr bwMode="auto">
              <a:xfrm>
                <a:off x="3495" y="2768"/>
                <a:ext cx="228" cy="399"/>
              </a:xfrm>
              <a:custGeom>
                <a:avLst/>
                <a:gdLst>
                  <a:gd name="T0" fmla="*/ 228 w 228"/>
                  <a:gd name="T1" fmla="*/ 6 h 398"/>
                  <a:gd name="T2" fmla="*/ 222 w 228"/>
                  <a:gd name="T3" fmla="*/ 34 h 398"/>
                  <a:gd name="T4" fmla="*/ 214 w 228"/>
                  <a:gd name="T5" fmla="*/ 48 h 398"/>
                  <a:gd name="T6" fmla="*/ 202 w 228"/>
                  <a:gd name="T7" fmla="*/ 68 h 398"/>
                  <a:gd name="T8" fmla="*/ 184 w 228"/>
                  <a:gd name="T9" fmla="*/ 110 h 398"/>
                  <a:gd name="T10" fmla="*/ 168 w 228"/>
                  <a:gd name="T11" fmla="*/ 150 h 398"/>
                  <a:gd name="T12" fmla="*/ 130 w 228"/>
                  <a:gd name="T13" fmla="*/ 210 h 398"/>
                  <a:gd name="T14" fmla="*/ 92 w 228"/>
                  <a:gd name="T15" fmla="*/ 270 h 398"/>
                  <a:gd name="T16" fmla="*/ 78 w 228"/>
                  <a:gd name="T17" fmla="*/ 294 h 398"/>
                  <a:gd name="T18" fmla="*/ 70 w 228"/>
                  <a:gd name="T19" fmla="*/ 308 h 398"/>
                  <a:gd name="T20" fmla="*/ 52 w 228"/>
                  <a:gd name="T21" fmla="*/ 328 h 398"/>
                  <a:gd name="T22" fmla="*/ 34 w 228"/>
                  <a:gd name="T23" fmla="*/ 354 h 398"/>
                  <a:gd name="T24" fmla="*/ 22 w 228"/>
                  <a:gd name="T25" fmla="*/ 374 h 398"/>
                  <a:gd name="T26" fmla="*/ 14 w 228"/>
                  <a:gd name="T27" fmla="*/ 390 h 398"/>
                  <a:gd name="T28" fmla="*/ 4 w 228"/>
                  <a:gd name="T29" fmla="*/ 398 h 398"/>
                  <a:gd name="T30" fmla="*/ 0 w 228"/>
                  <a:gd name="T31" fmla="*/ 394 h 398"/>
                  <a:gd name="T32" fmla="*/ 6 w 228"/>
                  <a:gd name="T33" fmla="*/ 382 h 398"/>
                  <a:gd name="T34" fmla="*/ 10 w 228"/>
                  <a:gd name="T35" fmla="*/ 370 h 398"/>
                  <a:gd name="T36" fmla="*/ 10 w 228"/>
                  <a:gd name="T37" fmla="*/ 356 h 398"/>
                  <a:gd name="T38" fmla="*/ 20 w 228"/>
                  <a:gd name="T39" fmla="*/ 354 h 398"/>
                  <a:gd name="T40" fmla="*/ 28 w 228"/>
                  <a:gd name="T41" fmla="*/ 346 h 398"/>
                  <a:gd name="T42" fmla="*/ 32 w 228"/>
                  <a:gd name="T43" fmla="*/ 328 h 398"/>
                  <a:gd name="T44" fmla="*/ 36 w 228"/>
                  <a:gd name="T45" fmla="*/ 322 h 398"/>
                  <a:gd name="T46" fmla="*/ 48 w 228"/>
                  <a:gd name="T47" fmla="*/ 310 h 398"/>
                  <a:gd name="T48" fmla="*/ 56 w 228"/>
                  <a:gd name="T49" fmla="*/ 292 h 398"/>
                  <a:gd name="T50" fmla="*/ 66 w 228"/>
                  <a:gd name="T51" fmla="*/ 284 h 398"/>
                  <a:gd name="T52" fmla="*/ 74 w 228"/>
                  <a:gd name="T53" fmla="*/ 278 h 398"/>
                  <a:gd name="T54" fmla="*/ 80 w 228"/>
                  <a:gd name="T55" fmla="*/ 262 h 398"/>
                  <a:gd name="T56" fmla="*/ 100 w 228"/>
                  <a:gd name="T57" fmla="*/ 232 h 398"/>
                  <a:gd name="T58" fmla="*/ 110 w 228"/>
                  <a:gd name="T59" fmla="*/ 214 h 398"/>
                  <a:gd name="T60" fmla="*/ 118 w 228"/>
                  <a:gd name="T61" fmla="*/ 188 h 398"/>
                  <a:gd name="T62" fmla="*/ 130 w 228"/>
                  <a:gd name="T63" fmla="*/ 170 h 398"/>
                  <a:gd name="T64" fmla="*/ 136 w 228"/>
                  <a:gd name="T65" fmla="*/ 158 h 398"/>
                  <a:gd name="T66" fmla="*/ 154 w 228"/>
                  <a:gd name="T67" fmla="*/ 142 h 398"/>
                  <a:gd name="T68" fmla="*/ 162 w 228"/>
                  <a:gd name="T69" fmla="*/ 126 h 398"/>
                  <a:gd name="T70" fmla="*/ 168 w 228"/>
                  <a:gd name="T71" fmla="*/ 120 h 398"/>
                  <a:gd name="T72" fmla="*/ 172 w 228"/>
                  <a:gd name="T73" fmla="*/ 104 h 398"/>
                  <a:gd name="T74" fmla="*/ 184 w 228"/>
                  <a:gd name="T75" fmla="*/ 90 h 398"/>
                  <a:gd name="T76" fmla="*/ 188 w 228"/>
                  <a:gd name="T77" fmla="*/ 76 h 398"/>
                  <a:gd name="T78" fmla="*/ 182 w 228"/>
                  <a:gd name="T79" fmla="*/ 60 h 398"/>
                  <a:gd name="T80" fmla="*/ 194 w 228"/>
                  <a:gd name="T81" fmla="*/ 56 h 398"/>
                  <a:gd name="T82" fmla="*/ 210 w 228"/>
                  <a:gd name="T83" fmla="*/ 36 h 398"/>
                  <a:gd name="T84" fmla="*/ 216 w 228"/>
                  <a:gd name="T85" fmla="*/ 12 h 398"/>
                  <a:gd name="T86" fmla="*/ 226 w 228"/>
                  <a:gd name="T87" fmla="*/ 0 h 398"/>
                  <a:gd name="T88" fmla="*/ 226 w 228"/>
                  <a:gd name="T89" fmla="*/ 0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8" h="398">
                    <a:moveTo>
                      <a:pt x="226" y="0"/>
                    </a:moveTo>
                    <a:lnTo>
                      <a:pt x="228" y="6"/>
                    </a:lnTo>
                    <a:lnTo>
                      <a:pt x="228" y="24"/>
                    </a:lnTo>
                    <a:lnTo>
                      <a:pt x="222" y="34"/>
                    </a:lnTo>
                    <a:lnTo>
                      <a:pt x="218" y="40"/>
                    </a:lnTo>
                    <a:lnTo>
                      <a:pt x="214" y="48"/>
                    </a:lnTo>
                    <a:lnTo>
                      <a:pt x="212" y="52"/>
                    </a:lnTo>
                    <a:lnTo>
                      <a:pt x="202" y="68"/>
                    </a:lnTo>
                    <a:lnTo>
                      <a:pt x="192" y="90"/>
                    </a:lnTo>
                    <a:lnTo>
                      <a:pt x="184" y="110"/>
                    </a:lnTo>
                    <a:lnTo>
                      <a:pt x="180" y="120"/>
                    </a:lnTo>
                    <a:lnTo>
                      <a:pt x="168" y="150"/>
                    </a:lnTo>
                    <a:lnTo>
                      <a:pt x="130" y="204"/>
                    </a:lnTo>
                    <a:lnTo>
                      <a:pt x="130" y="210"/>
                    </a:lnTo>
                    <a:lnTo>
                      <a:pt x="104" y="246"/>
                    </a:lnTo>
                    <a:lnTo>
                      <a:pt x="92" y="270"/>
                    </a:lnTo>
                    <a:lnTo>
                      <a:pt x="84" y="282"/>
                    </a:lnTo>
                    <a:lnTo>
                      <a:pt x="78" y="294"/>
                    </a:lnTo>
                    <a:lnTo>
                      <a:pt x="74" y="298"/>
                    </a:lnTo>
                    <a:lnTo>
                      <a:pt x="70" y="308"/>
                    </a:lnTo>
                    <a:lnTo>
                      <a:pt x="62" y="314"/>
                    </a:lnTo>
                    <a:lnTo>
                      <a:pt x="52" y="328"/>
                    </a:lnTo>
                    <a:lnTo>
                      <a:pt x="46" y="338"/>
                    </a:lnTo>
                    <a:lnTo>
                      <a:pt x="34" y="354"/>
                    </a:lnTo>
                    <a:lnTo>
                      <a:pt x="28" y="364"/>
                    </a:lnTo>
                    <a:lnTo>
                      <a:pt x="22" y="374"/>
                    </a:lnTo>
                    <a:lnTo>
                      <a:pt x="18" y="380"/>
                    </a:lnTo>
                    <a:lnTo>
                      <a:pt x="14" y="390"/>
                    </a:lnTo>
                    <a:lnTo>
                      <a:pt x="8" y="396"/>
                    </a:lnTo>
                    <a:lnTo>
                      <a:pt x="4" y="398"/>
                    </a:lnTo>
                    <a:lnTo>
                      <a:pt x="2" y="398"/>
                    </a:lnTo>
                    <a:lnTo>
                      <a:pt x="0" y="394"/>
                    </a:lnTo>
                    <a:lnTo>
                      <a:pt x="0" y="388"/>
                    </a:lnTo>
                    <a:lnTo>
                      <a:pt x="6" y="382"/>
                    </a:lnTo>
                    <a:lnTo>
                      <a:pt x="10" y="376"/>
                    </a:lnTo>
                    <a:lnTo>
                      <a:pt x="10" y="370"/>
                    </a:lnTo>
                    <a:lnTo>
                      <a:pt x="10" y="362"/>
                    </a:lnTo>
                    <a:lnTo>
                      <a:pt x="10" y="356"/>
                    </a:lnTo>
                    <a:lnTo>
                      <a:pt x="12" y="356"/>
                    </a:lnTo>
                    <a:lnTo>
                      <a:pt x="20" y="354"/>
                    </a:lnTo>
                    <a:lnTo>
                      <a:pt x="24" y="352"/>
                    </a:lnTo>
                    <a:lnTo>
                      <a:pt x="28" y="346"/>
                    </a:lnTo>
                    <a:lnTo>
                      <a:pt x="32" y="334"/>
                    </a:lnTo>
                    <a:lnTo>
                      <a:pt x="32" y="328"/>
                    </a:lnTo>
                    <a:lnTo>
                      <a:pt x="32" y="324"/>
                    </a:lnTo>
                    <a:lnTo>
                      <a:pt x="36" y="322"/>
                    </a:lnTo>
                    <a:lnTo>
                      <a:pt x="44" y="316"/>
                    </a:lnTo>
                    <a:lnTo>
                      <a:pt x="48" y="310"/>
                    </a:lnTo>
                    <a:lnTo>
                      <a:pt x="50" y="304"/>
                    </a:lnTo>
                    <a:lnTo>
                      <a:pt x="56" y="292"/>
                    </a:lnTo>
                    <a:lnTo>
                      <a:pt x="60" y="288"/>
                    </a:lnTo>
                    <a:lnTo>
                      <a:pt x="66" y="284"/>
                    </a:lnTo>
                    <a:lnTo>
                      <a:pt x="72" y="282"/>
                    </a:lnTo>
                    <a:lnTo>
                      <a:pt x="74" y="278"/>
                    </a:lnTo>
                    <a:lnTo>
                      <a:pt x="76" y="268"/>
                    </a:lnTo>
                    <a:lnTo>
                      <a:pt x="80" y="262"/>
                    </a:lnTo>
                    <a:lnTo>
                      <a:pt x="92" y="242"/>
                    </a:lnTo>
                    <a:lnTo>
                      <a:pt x="100" y="232"/>
                    </a:lnTo>
                    <a:lnTo>
                      <a:pt x="106" y="222"/>
                    </a:lnTo>
                    <a:lnTo>
                      <a:pt x="110" y="214"/>
                    </a:lnTo>
                    <a:lnTo>
                      <a:pt x="114" y="208"/>
                    </a:lnTo>
                    <a:lnTo>
                      <a:pt x="118" y="188"/>
                    </a:lnTo>
                    <a:lnTo>
                      <a:pt x="122" y="182"/>
                    </a:lnTo>
                    <a:lnTo>
                      <a:pt x="130" y="170"/>
                    </a:lnTo>
                    <a:lnTo>
                      <a:pt x="134" y="162"/>
                    </a:lnTo>
                    <a:lnTo>
                      <a:pt x="136" y="158"/>
                    </a:lnTo>
                    <a:lnTo>
                      <a:pt x="152" y="148"/>
                    </a:lnTo>
                    <a:lnTo>
                      <a:pt x="154" y="142"/>
                    </a:lnTo>
                    <a:lnTo>
                      <a:pt x="158" y="134"/>
                    </a:lnTo>
                    <a:lnTo>
                      <a:pt x="162" y="126"/>
                    </a:lnTo>
                    <a:lnTo>
                      <a:pt x="168" y="124"/>
                    </a:lnTo>
                    <a:lnTo>
                      <a:pt x="168" y="120"/>
                    </a:lnTo>
                    <a:lnTo>
                      <a:pt x="168" y="112"/>
                    </a:lnTo>
                    <a:lnTo>
                      <a:pt x="172" y="104"/>
                    </a:lnTo>
                    <a:lnTo>
                      <a:pt x="180" y="96"/>
                    </a:lnTo>
                    <a:lnTo>
                      <a:pt x="184" y="90"/>
                    </a:lnTo>
                    <a:lnTo>
                      <a:pt x="186" y="82"/>
                    </a:lnTo>
                    <a:lnTo>
                      <a:pt x="188" y="76"/>
                    </a:lnTo>
                    <a:lnTo>
                      <a:pt x="182" y="64"/>
                    </a:lnTo>
                    <a:lnTo>
                      <a:pt x="182" y="60"/>
                    </a:lnTo>
                    <a:lnTo>
                      <a:pt x="186" y="58"/>
                    </a:lnTo>
                    <a:lnTo>
                      <a:pt x="194" y="56"/>
                    </a:lnTo>
                    <a:lnTo>
                      <a:pt x="204" y="50"/>
                    </a:lnTo>
                    <a:lnTo>
                      <a:pt x="210" y="36"/>
                    </a:lnTo>
                    <a:lnTo>
                      <a:pt x="212" y="22"/>
                    </a:lnTo>
                    <a:lnTo>
                      <a:pt x="216" y="12"/>
                    </a:lnTo>
                    <a:lnTo>
                      <a:pt x="222" y="4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19" name="Freeform 63"/>
              <p:cNvSpPr>
                <a:spLocks/>
              </p:cNvSpPr>
              <p:nvPr/>
            </p:nvSpPr>
            <p:spPr bwMode="auto">
              <a:xfrm>
                <a:off x="2536" y="2817"/>
                <a:ext cx="812" cy="712"/>
              </a:xfrm>
              <a:custGeom>
                <a:avLst/>
                <a:gdLst>
                  <a:gd name="T0" fmla="*/ 442 w 812"/>
                  <a:gd name="T1" fmla="*/ 104 h 712"/>
                  <a:gd name="T2" fmla="*/ 438 w 812"/>
                  <a:gd name="T3" fmla="*/ 148 h 712"/>
                  <a:gd name="T4" fmla="*/ 456 w 812"/>
                  <a:gd name="T5" fmla="*/ 174 h 712"/>
                  <a:gd name="T6" fmla="*/ 472 w 812"/>
                  <a:gd name="T7" fmla="*/ 170 h 712"/>
                  <a:gd name="T8" fmla="*/ 480 w 812"/>
                  <a:gd name="T9" fmla="*/ 180 h 712"/>
                  <a:gd name="T10" fmla="*/ 566 w 812"/>
                  <a:gd name="T11" fmla="*/ 218 h 712"/>
                  <a:gd name="T12" fmla="*/ 618 w 812"/>
                  <a:gd name="T13" fmla="*/ 254 h 712"/>
                  <a:gd name="T14" fmla="*/ 642 w 812"/>
                  <a:gd name="T15" fmla="*/ 264 h 712"/>
                  <a:gd name="T16" fmla="*/ 662 w 812"/>
                  <a:gd name="T17" fmla="*/ 282 h 712"/>
                  <a:gd name="T18" fmla="*/ 686 w 812"/>
                  <a:gd name="T19" fmla="*/ 290 h 712"/>
                  <a:gd name="T20" fmla="*/ 706 w 812"/>
                  <a:gd name="T21" fmla="*/ 292 h 712"/>
                  <a:gd name="T22" fmla="*/ 716 w 812"/>
                  <a:gd name="T23" fmla="*/ 282 h 712"/>
                  <a:gd name="T24" fmla="*/ 724 w 812"/>
                  <a:gd name="T25" fmla="*/ 294 h 712"/>
                  <a:gd name="T26" fmla="*/ 736 w 812"/>
                  <a:gd name="T27" fmla="*/ 290 h 712"/>
                  <a:gd name="T28" fmla="*/ 768 w 812"/>
                  <a:gd name="T29" fmla="*/ 296 h 712"/>
                  <a:gd name="T30" fmla="*/ 782 w 812"/>
                  <a:gd name="T31" fmla="*/ 358 h 712"/>
                  <a:gd name="T32" fmla="*/ 808 w 812"/>
                  <a:gd name="T33" fmla="*/ 416 h 712"/>
                  <a:gd name="T34" fmla="*/ 776 w 812"/>
                  <a:gd name="T35" fmla="*/ 418 h 712"/>
                  <a:gd name="T36" fmla="*/ 780 w 812"/>
                  <a:gd name="T37" fmla="*/ 444 h 712"/>
                  <a:gd name="T38" fmla="*/ 768 w 812"/>
                  <a:gd name="T39" fmla="*/ 478 h 712"/>
                  <a:gd name="T40" fmla="*/ 740 w 812"/>
                  <a:gd name="T41" fmla="*/ 444 h 712"/>
                  <a:gd name="T42" fmla="*/ 726 w 812"/>
                  <a:gd name="T43" fmla="*/ 458 h 712"/>
                  <a:gd name="T44" fmla="*/ 684 w 812"/>
                  <a:gd name="T45" fmla="*/ 508 h 712"/>
                  <a:gd name="T46" fmla="*/ 704 w 812"/>
                  <a:gd name="T47" fmla="*/ 538 h 712"/>
                  <a:gd name="T48" fmla="*/ 738 w 812"/>
                  <a:gd name="T49" fmla="*/ 554 h 712"/>
                  <a:gd name="T50" fmla="*/ 756 w 812"/>
                  <a:gd name="T51" fmla="*/ 566 h 712"/>
                  <a:gd name="T52" fmla="*/ 772 w 812"/>
                  <a:gd name="T53" fmla="*/ 578 h 712"/>
                  <a:gd name="T54" fmla="*/ 720 w 812"/>
                  <a:gd name="T55" fmla="*/ 634 h 712"/>
                  <a:gd name="T56" fmla="*/ 626 w 812"/>
                  <a:gd name="T57" fmla="*/ 690 h 712"/>
                  <a:gd name="T58" fmla="*/ 610 w 812"/>
                  <a:gd name="T59" fmla="*/ 688 h 712"/>
                  <a:gd name="T60" fmla="*/ 628 w 812"/>
                  <a:gd name="T61" fmla="*/ 648 h 712"/>
                  <a:gd name="T62" fmla="*/ 658 w 812"/>
                  <a:gd name="T63" fmla="*/ 624 h 712"/>
                  <a:gd name="T64" fmla="*/ 670 w 812"/>
                  <a:gd name="T65" fmla="*/ 600 h 712"/>
                  <a:gd name="T66" fmla="*/ 660 w 812"/>
                  <a:gd name="T67" fmla="*/ 576 h 712"/>
                  <a:gd name="T68" fmla="*/ 616 w 812"/>
                  <a:gd name="T69" fmla="*/ 616 h 712"/>
                  <a:gd name="T70" fmla="*/ 580 w 812"/>
                  <a:gd name="T71" fmla="*/ 632 h 712"/>
                  <a:gd name="T72" fmla="*/ 550 w 812"/>
                  <a:gd name="T73" fmla="*/ 690 h 712"/>
                  <a:gd name="T74" fmla="*/ 484 w 812"/>
                  <a:gd name="T75" fmla="*/ 686 h 712"/>
                  <a:gd name="T76" fmla="*/ 460 w 812"/>
                  <a:gd name="T77" fmla="*/ 690 h 712"/>
                  <a:gd name="T78" fmla="*/ 444 w 812"/>
                  <a:gd name="T79" fmla="*/ 710 h 712"/>
                  <a:gd name="T80" fmla="*/ 426 w 812"/>
                  <a:gd name="T81" fmla="*/ 702 h 712"/>
                  <a:gd name="T82" fmla="*/ 418 w 812"/>
                  <a:gd name="T83" fmla="*/ 708 h 712"/>
                  <a:gd name="T84" fmla="*/ 408 w 812"/>
                  <a:gd name="T85" fmla="*/ 704 h 712"/>
                  <a:gd name="T86" fmla="*/ 386 w 812"/>
                  <a:gd name="T87" fmla="*/ 712 h 712"/>
                  <a:gd name="T88" fmla="*/ 374 w 812"/>
                  <a:gd name="T89" fmla="*/ 706 h 712"/>
                  <a:gd name="T90" fmla="*/ 360 w 812"/>
                  <a:gd name="T91" fmla="*/ 708 h 712"/>
                  <a:gd name="T92" fmla="*/ 340 w 812"/>
                  <a:gd name="T93" fmla="*/ 698 h 712"/>
                  <a:gd name="T94" fmla="*/ 310 w 812"/>
                  <a:gd name="T95" fmla="*/ 702 h 712"/>
                  <a:gd name="T96" fmla="*/ 294 w 812"/>
                  <a:gd name="T97" fmla="*/ 698 h 712"/>
                  <a:gd name="T98" fmla="*/ 278 w 812"/>
                  <a:gd name="T99" fmla="*/ 688 h 712"/>
                  <a:gd name="T100" fmla="*/ 254 w 812"/>
                  <a:gd name="T101" fmla="*/ 684 h 712"/>
                  <a:gd name="T102" fmla="*/ 226 w 812"/>
                  <a:gd name="T103" fmla="*/ 686 h 712"/>
                  <a:gd name="T104" fmla="*/ 194 w 812"/>
                  <a:gd name="T105" fmla="*/ 672 h 712"/>
                  <a:gd name="T106" fmla="*/ 164 w 812"/>
                  <a:gd name="T107" fmla="*/ 638 h 712"/>
                  <a:gd name="T108" fmla="*/ 178 w 812"/>
                  <a:gd name="T109" fmla="*/ 562 h 712"/>
                  <a:gd name="T110" fmla="*/ 174 w 812"/>
                  <a:gd name="T111" fmla="*/ 526 h 712"/>
                  <a:gd name="T112" fmla="*/ 172 w 812"/>
                  <a:gd name="T113" fmla="*/ 494 h 7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12" h="712">
                    <a:moveTo>
                      <a:pt x="336" y="0"/>
                    </a:moveTo>
                    <a:lnTo>
                      <a:pt x="418" y="62"/>
                    </a:lnTo>
                    <a:lnTo>
                      <a:pt x="430" y="78"/>
                    </a:lnTo>
                    <a:lnTo>
                      <a:pt x="432" y="88"/>
                    </a:lnTo>
                    <a:lnTo>
                      <a:pt x="442" y="104"/>
                    </a:lnTo>
                    <a:lnTo>
                      <a:pt x="442" y="112"/>
                    </a:lnTo>
                    <a:lnTo>
                      <a:pt x="438" y="120"/>
                    </a:lnTo>
                    <a:lnTo>
                      <a:pt x="438" y="126"/>
                    </a:lnTo>
                    <a:lnTo>
                      <a:pt x="440" y="140"/>
                    </a:lnTo>
                    <a:lnTo>
                      <a:pt x="438" y="148"/>
                    </a:lnTo>
                    <a:lnTo>
                      <a:pt x="440" y="158"/>
                    </a:lnTo>
                    <a:lnTo>
                      <a:pt x="444" y="162"/>
                    </a:lnTo>
                    <a:lnTo>
                      <a:pt x="446" y="168"/>
                    </a:lnTo>
                    <a:lnTo>
                      <a:pt x="452" y="170"/>
                    </a:lnTo>
                    <a:lnTo>
                      <a:pt x="456" y="174"/>
                    </a:lnTo>
                    <a:lnTo>
                      <a:pt x="460" y="174"/>
                    </a:lnTo>
                    <a:lnTo>
                      <a:pt x="464" y="176"/>
                    </a:lnTo>
                    <a:lnTo>
                      <a:pt x="468" y="174"/>
                    </a:lnTo>
                    <a:lnTo>
                      <a:pt x="470" y="170"/>
                    </a:lnTo>
                    <a:lnTo>
                      <a:pt x="472" y="170"/>
                    </a:lnTo>
                    <a:lnTo>
                      <a:pt x="474" y="172"/>
                    </a:lnTo>
                    <a:lnTo>
                      <a:pt x="474" y="176"/>
                    </a:lnTo>
                    <a:lnTo>
                      <a:pt x="474" y="180"/>
                    </a:lnTo>
                    <a:lnTo>
                      <a:pt x="476" y="182"/>
                    </a:lnTo>
                    <a:lnTo>
                      <a:pt x="480" y="180"/>
                    </a:lnTo>
                    <a:lnTo>
                      <a:pt x="488" y="172"/>
                    </a:lnTo>
                    <a:lnTo>
                      <a:pt x="510" y="182"/>
                    </a:lnTo>
                    <a:lnTo>
                      <a:pt x="530" y="196"/>
                    </a:lnTo>
                    <a:lnTo>
                      <a:pt x="550" y="216"/>
                    </a:lnTo>
                    <a:lnTo>
                      <a:pt x="566" y="218"/>
                    </a:lnTo>
                    <a:lnTo>
                      <a:pt x="580" y="222"/>
                    </a:lnTo>
                    <a:lnTo>
                      <a:pt x="584" y="224"/>
                    </a:lnTo>
                    <a:lnTo>
                      <a:pt x="590" y="234"/>
                    </a:lnTo>
                    <a:lnTo>
                      <a:pt x="614" y="250"/>
                    </a:lnTo>
                    <a:lnTo>
                      <a:pt x="618" y="254"/>
                    </a:lnTo>
                    <a:lnTo>
                      <a:pt x="620" y="262"/>
                    </a:lnTo>
                    <a:lnTo>
                      <a:pt x="622" y="262"/>
                    </a:lnTo>
                    <a:lnTo>
                      <a:pt x="626" y="258"/>
                    </a:lnTo>
                    <a:lnTo>
                      <a:pt x="630" y="258"/>
                    </a:lnTo>
                    <a:lnTo>
                      <a:pt x="642" y="264"/>
                    </a:lnTo>
                    <a:lnTo>
                      <a:pt x="644" y="264"/>
                    </a:lnTo>
                    <a:lnTo>
                      <a:pt x="650" y="266"/>
                    </a:lnTo>
                    <a:lnTo>
                      <a:pt x="652" y="270"/>
                    </a:lnTo>
                    <a:lnTo>
                      <a:pt x="658" y="274"/>
                    </a:lnTo>
                    <a:lnTo>
                      <a:pt x="662" y="282"/>
                    </a:lnTo>
                    <a:lnTo>
                      <a:pt x="666" y="284"/>
                    </a:lnTo>
                    <a:lnTo>
                      <a:pt x="672" y="280"/>
                    </a:lnTo>
                    <a:lnTo>
                      <a:pt x="676" y="282"/>
                    </a:lnTo>
                    <a:lnTo>
                      <a:pt x="678" y="286"/>
                    </a:lnTo>
                    <a:lnTo>
                      <a:pt x="686" y="290"/>
                    </a:lnTo>
                    <a:lnTo>
                      <a:pt x="692" y="288"/>
                    </a:lnTo>
                    <a:lnTo>
                      <a:pt x="698" y="286"/>
                    </a:lnTo>
                    <a:lnTo>
                      <a:pt x="702" y="284"/>
                    </a:lnTo>
                    <a:lnTo>
                      <a:pt x="706" y="288"/>
                    </a:lnTo>
                    <a:lnTo>
                      <a:pt x="706" y="292"/>
                    </a:lnTo>
                    <a:lnTo>
                      <a:pt x="708" y="296"/>
                    </a:lnTo>
                    <a:lnTo>
                      <a:pt x="710" y="298"/>
                    </a:lnTo>
                    <a:lnTo>
                      <a:pt x="712" y="298"/>
                    </a:lnTo>
                    <a:lnTo>
                      <a:pt x="714" y="296"/>
                    </a:lnTo>
                    <a:lnTo>
                      <a:pt x="716" y="282"/>
                    </a:lnTo>
                    <a:lnTo>
                      <a:pt x="718" y="280"/>
                    </a:lnTo>
                    <a:lnTo>
                      <a:pt x="724" y="280"/>
                    </a:lnTo>
                    <a:lnTo>
                      <a:pt x="726" y="284"/>
                    </a:lnTo>
                    <a:lnTo>
                      <a:pt x="726" y="286"/>
                    </a:lnTo>
                    <a:lnTo>
                      <a:pt x="724" y="294"/>
                    </a:lnTo>
                    <a:lnTo>
                      <a:pt x="726" y="304"/>
                    </a:lnTo>
                    <a:lnTo>
                      <a:pt x="734" y="310"/>
                    </a:lnTo>
                    <a:lnTo>
                      <a:pt x="742" y="308"/>
                    </a:lnTo>
                    <a:lnTo>
                      <a:pt x="744" y="302"/>
                    </a:lnTo>
                    <a:lnTo>
                      <a:pt x="736" y="290"/>
                    </a:lnTo>
                    <a:lnTo>
                      <a:pt x="734" y="286"/>
                    </a:lnTo>
                    <a:lnTo>
                      <a:pt x="744" y="284"/>
                    </a:lnTo>
                    <a:lnTo>
                      <a:pt x="750" y="290"/>
                    </a:lnTo>
                    <a:lnTo>
                      <a:pt x="762" y="280"/>
                    </a:lnTo>
                    <a:lnTo>
                      <a:pt x="768" y="296"/>
                    </a:lnTo>
                    <a:lnTo>
                      <a:pt x="770" y="306"/>
                    </a:lnTo>
                    <a:lnTo>
                      <a:pt x="776" y="320"/>
                    </a:lnTo>
                    <a:lnTo>
                      <a:pt x="770" y="322"/>
                    </a:lnTo>
                    <a:lnTo>
                      <a:pt x="768" y="344"/>
                    </a:lnTo>
                    <a:lnTo>
                      <a:pt x="782" y="358"/>
                    </a:lnTo>
                    <a:lnTo>
                      <a:pt x="782" y="372"/>
                    </a:lnTo>
                    <a:lnTo>
                      <a:pt x="788" y="382"/>
                    </a:lnTo>
                    <a:lnTo>
                      <a:pt x="808" y="400"/>
                    </a:lnTo>
                    <a:lnTo>
                      <a:pt x="812" y="410"/>
                    </a:lnTo>
                    <a:lnTo>
                      <a:pt x="808" y="416"/>
                    </a:lnTo>
                    <a:lnTo>
                      <a:pt x="798" y="414"/>
                    </a:lnTo>
                    <a:lnTo>
                      <a:pt x="794" y="406"/>
                    </a:lnTo>
                    <a:lnTo>
                      <a:pt x="782" y="404"/>
                    </a:lnTo>
                    <a:lnTo>
                      <a:pt x="774" y="412"/>
                    </a:lnTo>
                    <a:lnTo>
                      <a:pt x="776" y="418"/>
                    </a:lnTo>
                    <a:lnTo>
                      <a:pt x="786" y="418"/>
                    </a:lnTo>
                    <a:lnTo>
                      <a:pt x="794" y="432"/>
                    </a:lnTo>
                    <a:lnTo>
                      <a:pt x="790" y="438"/>
                    </a:lnTo>
                    <a:lnTo>
                      <a:pt x="782" y="438"/>
                    </a:lnTo>
                    <a:lnTo>
                      <a:pt x="780" y="444"/>
                    </a:lnTo>
                    <a:lnTo>
                      <a:pt x="782" y="452"/>
                    </a:lnTo>
                    <a:lnTo>
                      <a:pt x="788" y="460"/>
                    </a:lnTo>
                    <a:lnTo>
                      <a:pt x="794" y="474"/>
                    </a:lnTo>
                    <a:lnTo>
                      <a:pt x="776" y="484"/>
                    </a:lnTo>
                    <a:lnTo>
                      <a:pt x="768" y="478"/>
                    </a:lnTo>
                    <a:lnTo>
                      <a:pt x="760" y="464"/>
                    </a:lnTo>
                    <a:lnTo>
                      <a:pt x="756" y="454"/>
                    </a:lnTo>
                    <a:lnTo>
                      <a:pt x="758" y="448"/>
                    </a:lnTo>
                    <a:lnTo>
                      <a:pt x="758" y="446"/>
                    </a:lnTo>
                    <a:lnTo>
                      <a:pt x="740" y="444"/>
                    </a:lnTo>
                    <a:lnTo>
                      <a:pt x="738" y="438"/>
                    </a:lnTo>
                    <a:lnTo>
                      <a:pt x="732" y="438"/>
                    </a:lnTo>
                    <a:lnTo>
                      <a:pt x="728" y="442"/>
                    </a:lnTo>
                    <a:lnTo>
                      <a:pt x="730" y="452"/>
                    </a:lnTo>
                    <a:lnTo>
                      <a:pt x="726" y="458"/>
                    </a:lnTo>
                    <a:lnTo>
                      <a:pt x="716" y="458"/>
                    </a:lnTo>
                    <a:lnTo>
                      <a:pt x="710" y="466"/>
                    </a:lnTo>
                    <a:lnTo>
                      <a:pt x="710" y="492"/>
                    </a:lnTo>
                    <a:lnTo>
                      <a:pt x="704" y="502"/>
                    </a:lnTo>
                    <a:lnTo>
                      <a:pt x="684" y="508"/>
                    </a:lnTo>
                    <a:lnTo>
                      <a:pt x="678" y="512"/>
                    </a:lnTo>
                    <a:lnTo>
                      <a:pt x="682" y="532"/>
                    </a:lnTo>
                    <a:lnTo>
                      <a:pt x="682" y="548"/>
                    </a:lnTo>
                    <a:lnTo>
                      <a:pt x="690" y="542"/>
                    </a:lnTo>
                    <a:lnTo>
                      <a:pt x="704" y="538"/>
                    </a:lnTo>
                    <a:lnTo>
                      <a:pt x="716" y="536"/>
                    </a:lnTo>
                    <a:lnTo>
                      <a:pt x="732" y="540"/>
                    </a:lnTo>
                    <a:lnTo>
                      <a:pt x="740" y="546"/>
                    </a:lnTo>
                    <a:lnTo>
                      <a:pt x="740" y="550"/>
                    </a:lnTo>
                    <a:lnTo>
                      <a:pt x="738" y="554"/>
                    </a:lnTo>
                    <a:lnTo>
                      <a:pt x="738" y="556"/>
                    </a:lnTo>
                    <a:lnTo>
                      <a:pt x="744" y="556"/>
                    </a:lnTo>
                    <a:lnTo>
                      <a:pt x="752" y="558"/>
                    </a:lnTo>
                    <a:lnTo>
                      <a:pt x="754" y="560"/>
                    </a:lnTo>
                    <a:lnTo>
                      <a:pt x="756" y="566"/>
                    </a:lnTo>
                    <a:lnTo>
                      <a:pt x="754" y="570"/>
                    </a:lnTo>
                    <a:lnTo>
                      <a:pt x="754" y="572"/>
                    </a:lnTo>
                    <a:lnTo>
                      <a:pt x="756" y="574"/>
                    </a:lnTo>
                    <a:lnTo>
                      <a:pt x="768" y="576"/>
                    </a:lnTo>
                    <a:lnTo>
                      <a:pt x="772" y="578"/>
                    </a:lnTo>
                    <a:lnTo>
                      <a:pt x="776" y="596"/>
                    </a:lnTo>
                    <a:lnTo>
                      <a:pt x="776" y="598"/>
                    </a:lnTo>
                    <a:lnTo>
                      <a:pt x="778" y="600"/>
                    </a:lnTo>
                    <a:lnTo>
                      <a:pt x="768" y="606"/>
                    </a:lnTo>
                    <a:lnTo>
                      <a:pt x="720" y="634"/>
                    </a:lnTo>
                    <a:lnTo>
                      <a:pt x="680" y="648"/>
                    </a:lnTo>
                    <a:lnTo>
                      <a:pt x="668" y="656"/>
                    </a:lnTo>
                    <a:lnTo>
                      <a:pt x="656" y="666"/>
                    </a:lnTo>
                    <a:lnTo>
                      <a:pt x="638" y="678"/>
                    </a:lnTo>
                    <a:lnTo>
                      <a:pt x="626" y="690"/>
                    </a:lnTo>
                    <a:lnTo>
                      <a:pt x="620" y="692"/>
                    </a:lnTo>
                    <a:lnTo>
                      <a:pt x="614" y="692"/>
                    </a:lnTo>
                    <a:lnTo>
                      <a:pt x="612" y="692"/>
                    </a:lnTo>
                    <a:lnTo>
                      <a:pt x="610" y="690"/>
                    </a:lnTo>
                    <a:lnTo>
                      <a:pt x="610" y="688"/>
                    </a:lnTo>
                    <a:lnTo>
                      <a:pt x="614" y="680"/>
                    </a:lnTo>
                    <a:lnTo>
                      <a:pt x="622" y="672"/>
                    </a:lnTo>
                    <a:lnTo>
                      <a:pt x="626" y="660"/>
                    </a:lnTo>
                    <a:lnTo>
                      <a:pt x="626" y="652"/>
                    </a:lnTo>
                    <a:lnTo>
                      <a:pt x="628" y="648"/>
                    </a:lnTo>
                    <a:lnTo>
                      <a:pt x="630" y="642"/>
                    </a:lnTo>
                    <a:lnTo>
                      <a:pt x="634" y="640"/>
                    </a:lnTo>
                    <a:lnTo>
                      <a:pt x="646" y="634"/>
                    </a:lnTo>
                    <a:lnTo>
                      <a:pt x="650" y="632"/>
                    </a:lnTo>
                    <a:lnTo>
                      <a:pt x="658" y="624"/>
                    </a:lnTo>
                    <a:lnTo>
                      <a:pt x="660" y="618"/>
                    </a:lnTo>
                    <a:lnTo>
                      <a:pt x="656" y="618"/>
                    </a:lnTo>
                    <a:lnTo>
                      <a:pt x="652" y="614"/>
                    </a:lnTo>
                    <a:lnTo>
                      <a:pt x="662" y="610"/>
                    </a:lnTo>
                    <a:lnTo>
                      <a:pt x="670" y="600"/>
                    </a:lnTo>
                    <a:lnTo>
                      <a:pt x="670" y="598"/>
                    </a:lnTo>
                    <a:lnTo>
                      <a:pt x="670" y="594"/>
                    </a:lnTo>
                    <a:lnTo>
                      <a:pt x="670" y="584"/>
                    </a:lnTo>
                    <a:lnTo>
                      <a:pt x="668" y="580"/>
                    </a:lnTo>
                    <a:lnTo>
                      <a:pt x="660" y="576"/>
                    </a:lnTo>
                    <a:lnTo>
                      <a:pt x="644" y="576"/>
                    </a:lnTo>
                    <a:lnTo>
                      <a:pt x="640" y="576"/>
                    </a:lnTo>
                    <a:lnTo>
                      <a:pt x="626" y="582"/>
                    </a:lnTo>
                    <a:lnTo>
                      <a:pt x="622" y="612"/>
                    </a:lnTo>
                    <a:lnTo>
                      <a:pt x="616" y="616"/>
                    </a:lnTo>
                    <a:lnTo>
                      <a:pt x="610" y="624"/>
                    </a:lnTo>
                    <a:lnTo>
                      <a:pt x="608" y="638"/>
                    </a:lnTo>
                    <a:lnTo>
                      <a:pt x="600" y="638"/>
                    </a:lnTo>
                    <a:lnTo>
                      <a:pt x="586" y="630"/>
                    </a:lnTo>
                    <a:lnTo>
                      <a:pt x="580" y="632"/>
                    </a:lnTo>
                    <a:lnTo>
                      <a:pt x="570" y="654"/>
                    </a:lnTo>
                    <a:lnTo>
                      <a:pt x="574" y="664"/>
                    </a:lnTo>
                    <a:lnTo>
                      <a:pt x="578" y="674"/>
                    </a:lnTo>
                    <a:lnTo>
                      <a:pt x="562" y="690"/>
                    </a:lnTo>
                    <a:lnTo>
                      <a:pt x="550" y="690"/>
                    </a:lnTo>
                    <a:lnTo>
                      <a:pt x="540" y="684"/>
                    </a:lnTo>
                    <a:lnTo>
                      <a:pt x="516" y="684"/>
                    </a:lnTo>
                    <a:lnTo>
                      <a:pt x="504" y="690"/>
                    </a:lnTo>
                    <a:lnTo>
                      <a:pt x="492" y="690"/>
                    </a:lnTo>
                    <a:lnTo>
                      <a:pt x="484" y="686"/>
                    </a:lnTo>
                    <a:lnTo>
                      <a:pt x="480" y="680"/>
                    </a:lnTo>
                    <a:lnTo>
                      <a:pt x="476" y="680"/>
                    </a:lnTo>
                    <a:lnTo>
                      <a:pt x="470" y="686"/>
                    </a:lnTo>
                    <a:lnTo>
                      <a:pt x="466" y="690"/>
                    </a:lnTo>
                    <a:lnTo>
                      <a:pt x="460" y="690"/>
                    </a:lnTo>
                    <a:lnTo>
                      <a:pt x="444" y="680"/>
                    </a:lnTo>
                    <a:lnTo>
                      <a:pt x="436" y="688"/>
                    </a:lnTo>
                    <a:lnTo>
                      <a:pt x="444" y="694"/>
                    </a:lnTo>
                    <a:lnTo>
                      <a:pt x="450" y="702"/>
                    </a:lnTo>
                    <a:lnTo>
                      <a:pt x="444" y="710"/>
                    </a:lnTo>
                    <a:lnTo>
                      <a:pt x="442" y="708"/>
                    </a:lnTo>
                    <a:lnTo>
                      <a:pt x="442" y="702"/>
                    </a:lnTo>
                    <a:lnTo>
                      <a:pt x="438" y="698"/>
                    </a:lnTo>
                    <a:lnTo>
                      <a:pt x="430" y="700"/>
                    </a:lnTo>
                    <a:lnTo>
                      <a:pt x="426" y="702"/>
                    </a:lnTo>
                    <a:lnTo>
                      <a:pt x="424" y="704"/>
                    </a:lnTo>
                    <a:lnTo>
                      <a:pt x="424" y="706"/>
                    </a:lnTo>
                    <a:lnTo>
                      <a:pt x="420" y="712"/>
                    </a:lnTo>
                    <a:lnTo>
                      <a:pt x="418" y="712"/>
                    </a:lnTo>
                    <a:lnTo>
                      <a:pt x="418" y="708"/>
                    </a:lnTo>
                    <a:lnTo>
                      <a:pt x="418" y="706"/>
                    </a:lnTo>
                    <a:lnTo>
                      <a:pt x="416" y="700"/>
                    </a:lnTo>
                    <a:lnTo>
                      <a:pt x="414" y="700"/>
                    </a:lnTo>
                    <a:lnTo>
                      <a:pt x="412" y="702"/>
                    </a:lnTo>
                    <a:lnTo>
                      <a:pt x="408" y="704"/>
                    </a:lnTo>
                    <a:lnTo>
                      <a:pt x="404" y="706"/>
                    </a:lnTo>
                    <a:lnTo>
                      <a:pt x="396" y="708"/>
                    </a:lnTo>
                    <a:lnTo>
                      <a:pt x="394" y="710"/>
                    </a:lnTo>
                    <a:lnTo>
                      <a:pt x="390" y="712"/>
                    </a:lnTo>
                    <a:lnTo>
                      <a:pt x="386" y="712"/>
                    </a:lnTo>
                    <a:lnTo>
                      <a:pt x="382" y="708"/>
                    </a:lnTo>
                    <a:lnTo>
                      <a:pt x="380" y="706"/>
                    </a:lnTo>
                    <a:lnTo>
                      <a:pt x="376" y="706"/>
                    </a:lnTo>
                    <a:lnTo>
                      <a:pt x="374" y="706"/>
                    </a:lnTo>
                    <a:lnTo>
                      <a:pt x="372" y="706"/>
                    </a:lnTo>
                    <a:lnTo>
                      <a:pt x="370" y="706"/>
                    </a:lnTo>
                    <a:lnTo>
                      <a:pt x="368" y="708"/>
                    </a:lnTo>
                    <a:lnTo>
                      <a:pt x="364" y="710"/>
                    </a:lnTo>
                    <a:lnTo>
                      <a:pt x="360" y="708"/>
                    </a:lnTo>
                    <a:lnTo>
                      <a:pt x="358" y="706"/>
                    </a:lnTo>
                    <a:lnTo>
                      <a:pt x="354" y="702"/>
                    </a:lnTo>
                    <a:lnTo>
                      <a:pt x="350" y="702"/>
                    </a:lnTo>
                    <a:lnTo>
                      <a:pt x="346" y="700"/>
                    </a:lnTo>
                    <a:lnTo>
                      <a:pt x="340" y="698"/>
                    </a:lnTo>
                    <a:lnTo>
                      <a:pt x="334" y="700"/>
                    </a:lnTo>
                    <a:lnTo>
                      <a:pt x="330" y="700"/>
                    </a:lnTo>
                    <a:lnTo>
                      <a:pt x="320" y="702"/>
                    </a:lnTo>
                    <a:lnTo>
                      <a:pt x="314" y="706"/>
                    </a:lnTo>
                    <a:lnTo>
                      <a:pt x="310" y="702"/>
                    </a:lnTo>
                    <a:lnTo>
                      <a:pt x="308" y="698"/>
                    </a:lnTo>
                    <a:lnTo>
                      <a:pt x="306" y="694"/>
                    </a:lnTo>
                    <a:lnTo>
                      <a:pt x="302" y="698"/>
                    </a:lnTo>
                    <a:lnTo>
                      <a:pt x="298" y="700"/>
                    </a:lnTo>
                    <a:lnTo>
                      <a:pt x="294" y="698"/>
                    </a:lnTo>
                    <a:lnTo>
                      <a:pt x="284" y="696"/>
                    </a:lnTo>
                    <a:lnTo>
                      <a:pt x="280" y="696"/>
                    </a:lnTo>
                    <a:lnTo>
                      <a:pt x="278" y="696"/>
                    </a:lnTo>
                    <a:lnTo>
                      <a:pt x="278" y="692"/>
                    </a:lnTo>
                    <a:lnTo>
                      <a:pt x="278" y="688"/>
                    </a:lnTo>
                    <a:lnTo>
                      <a:pt x="266" y="684"/>
                    </a:lnTo>
                    <a:lnTo>
                      <a:pt x="262" y="686"/>
                    </a:lnTo>
                    <a:lnTo>
                      <a:pt x="258" y="688"/>
                    </a:lnTo>
                    <a:lnTo>
                      <a:pt x="256" y="688"/>
                    </a:lnTo>
                    <a:lnTo>
                      <a:pt x="254" y="684"/>
                    </a:lnTo>
                    <a:lnTo>
                      <a:pt x="248" y="684"/>
                    </a:lnTo>
                    <a:lnTo>
                      <a:pt x="246" y="682"/>
                    </a:lnTo>
                    <a:lnTo>
                      <a:pt x="240" y="688"/>
                    </a:lnTo>
                    <a:lnTo>
                      <a:pt x="226" y="686"/>
                    </a:lnTo>
                    <a:lnTo>
                      <a:pt x="216" y="686"/>
                    </a:lnTo>
                    <a:lnTo>
                      <a:pt x="210" y="684"/>
                    </a:lnTo>
                    <a:lnTo>
                      <a:pt x="206" y="682"/>
                    </a:lnTo>
                    <a:lnTo>
                      <a:pt x="200" y="672"/>
                    </a:lnTo>
                    <a:lnTo>
                      <a:pt x="194" y="672"/>
                    </a:lnTo>
                    <a:lnTo>
                      <a:pt x="182" y="668"/>
                    </a:lnTo>
                    <a:lnTo>
                      <a:pt x="174" y="668"/>
                    </a:lnTo>
                    <a:lnTo>
                      <a:pt x="168" y="664"/>
                    </a:lnTo>
                    <a:lnTo>
                      <a:pt x="164" y="652"/>
                    </a:lnTo>
                    <a:lnTo>
                      <a:pt x="164" y="638"/>
                    </a:lnTo>
                    <a:lnTo>
                      <a:pt x="166" y="614"/>
                    </a:lnTo>
                    <a:lnTo>
                      <a:pt x="178" y="578"/>
                    </a:lnTo>
                    <a:lnTo>
                      <a:pt x="178" y="572"/>
                    </a:lnTo>
                    <a:lnTo>
                      <a:pt x="178" y="566"/>
                    </a:lnTo>
                    <a:lnTo>
                      <a:pt x="178" y="562"/>
                    </a:lnTo>
                    <a:lnTo>
                      <a:pt x="176" y="556"/>
                    </a:lnTo>
                    <a:lnTo>
                      <a:pt x="172" y="546"/>
                    </a:lnTo>
                    <a:lnTo>
                      <a:pt x="170" y="540"/>
                    </a:lnTo>
                    <a:lnTo>
                      <a:pt x="170" y="534"/>
                    </a:lnTo>
                    <a:lnTo>
                      <a:pt x="174" y="526"/>
                    </a:lnTo>
                    <a:lnTo>
                      <a:pt x="176" y="520"/>
                    </a:lnTo>
                    <a:lnTo>
                      <a:pt x="176" y="514"/>
                    </a:lnTo>
                    <a:lnTo>
                      <a:pt x="174" y="508"/>
                    </a:lnTo>
                    <a:lnTo>
                      <a:pt x="174" y="504"/>
                    </a:lnTo>
                    <a:lnTo>
                      <a:pt x="172" y="494"/>
                    </a:lnTo>
                    <a:lnTo>
                      <a:pt x="0" y="348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0" name="Freeform 64"/>
              <p:cNvSpPr>
                <a:spLocks/>
              </p:cNvSpPr>
              <p:nvPr/>
            </p:nvSpPr>
            <p:spPr bwMode="auto">
              <a:xfrm>
                <a:off x="1955" y="3079"/>
                <a:ext cx="760" cy="641"/>
              </a:xfrm>
              <a:custGeom>
                <a:avLst/>
                <a:gdLst>
                  <a:gd name="T0" fmla="*/ 757 w 759"/>
                  <a:gd name="T1" fmla="*/ 246 h 642"/>
                  <a:gd name="T2" fmla="*/ 753 w 759"/>
                  <a:gd name="T3" fmla="*/ 272 h 642"/>
                  <a:gd name="T4" fmla="*/ 761 w 759"/>
                  <a:gd name="T5" fmla="*/ 300 h 642"/>
                  <a:gd name="T6" fmla="*/ 749 w 759"/>
                  <a:gd name="T7" fmla="*/ 350 h 642"/>
                  <a:gd name="T8" fmla="*/ 739 w 759"/>
                  <a:gd name="T9" fmla="*/ 406 h 642"/>
                  <a:gd name="T10" fmla="*/ 705 w 759"/>
                  <a:gd name="T11" fmla="*/ 532 h 642"/>
                  <a:gd name="T12" fmla="*/ 671 w 759"/>
                  <a:gd name="T13" fmla="*/ 550 h 642"/>
                  <a:gd name="T14" fmla="*/ 663 w 759"/>
                  <a:gd name="T15" fmla="*/ 572 h 642"/>
                  <a:gd name="T16" fmla="*/ 663 w 759"/>
                  <a:gd name="T17" fmla="*/ 594 h 642"/>
                  <a:gd name="T18" fmla="*/ 671 w 759"/>
                  <a:gd name="T19" fmla="*/ 600 h 642"/>
                  <a:gd name="T20" fmla="*/ 679 w 759"/>
                  <a:gd name="T21" fmla="*/ 612 h 642"/>
                  <a:gd name="T22" fmla="*/ 681 w 759"/>
                  <a:gd name="T23" fmla="*/ 640 h 642"/>
                  <a:gd name="T24" fmla="*/ 611 w 759"/>
                  <a:gd name="T25" fmla="*/ 616 h 642"/>
                  <a:gd name="T26" fmla="*/ 537 w 759"/>
                  <a:gd name="T27" fmla="*/ 616 h 642"/>
                  <a:gd name="T28" fmla="*/ 529 w 759"/>
                  <a:gd name="T29" fmla="*/ 602 h 642"/>
                  <a:gd name="T30" fmla="*/ 517 w 759"/>
                  <a:gd name="T31" fmla="*/ 576 h 642"/>
                  <a:gd name="T32" fmla="*/ 495 w 759"/>
                  <a:gd name="T33" fmla="*/ 584 h 642"/>
                  <a:gd name="T34" fmla="*/ 421 w 759"/>
                  <a:gd name="T35" fmla="*/ 592 h 642"/>
                  <a:gd name="T36" fmla="*/ 401 w 759"/>
                  <a:gd name="T37" fmla="*/ 618 h 642"/>
                  <a:gd name="T38" fmla="*/ 369 w 759"/>
                  <a:gd name="T39" fmla="*/ 630 h 642"/>
                  <a:gd name="T40" fmla="*/ 330 w 759"/>
                  <a:gd name="T41" fmla="*/ 598 h 642"/>
                  <a:gd name="T42" fmla="*/ 342 w 759"/>
                  <a:gd name="T43" fmla="*/ 586 h 642"/>
                  <a:gd name="T44" fmla="*/ 332 w 759"/>
                  <a:gd name="T45" fmla="*/ 568 h 642"/>
                  <a:gd name="T46" fmla="*/ 328 w 759"/>
                  <a:gd name="T47" fmla="*/ 528 h 642"/>
                  <a:gd name="T48" fmla="*/ 302 w 759"/>
                  <a:gd name="T49" fmla="*/ 530 h 642"/>
                  <a:gd name="T50" fmla="*/ 290 w 759"/>
                  <a:gd name="T51" fmla="*/ 506 h 642"/>
                  <a:gd name="T52" fmla="*/ 236 w 759"/>
                  <a:gd name="T53" fmla="*/ 470 h 642"/>
                  <a:gd name="T54" fmla="*/ 228 w 759"/>
                  <a:gd name="T55" fmla="*/ 452 h 642"/>
                  <a:gd name="T56" fmla="*/ 190 w 759"/>
                  <a:gd name="T57" fmla="*/ 438 h 642"/>
                  <a:gd name="T58" fmla="*/ 168 w 759"/>
                  <a:gd name="T59" fmla="*/ 454 h 642"/>
                  <a:gd name="T60" fmla="*/ 134 w 759"/>
                  <a:gd name="T61" fmla="*/ 426 h 642"/>
                  <a:gd name="T62" fmla="*/ 124 w 759"/>
                  <a:gd name="T63" fmla="*/ 396 h 642"/>
                  <a:gd name="T64" fmla="*/ 116 w 759"/>
                  <a:gd name="T65" fmla="*/ 366 h 642"/>
                  <a:gd name="T66" fmla="*/ 86 w 759"/>
                  <a:gd name="T67" fmla="*/ 362 h 642"/>
                  <a:gd name="T68" fmla="*/ 70 w 759"/>
                  <a:gd name="T69" fmla="*/ 370 h 642"/>
                  <a:gd name="T70" fmla="*/ 34 w 759"/>
                  <a:gd name="T71" fmla="*/ 340 h 642"/>
                  <a:gd name="T72" fmla="*/ 20 w 759"/>
                  <a:gd name="T73" fmla="*/ 302 h 642"/>
                  <a:gd name="T74" fmla="*/ 4 w 759"/>
                  <a:gd name="T75" fmla="*/ 290 h 642"/>
                  <a:gd name="T76" fmla="*/ 12 w 759"/>
                  <a:gd name="T77" fmla="*/ 280 h 642"/>
                  <a:gd name="T78" fmla="*/ 8 w 759"/>
                  <a:gd name="T79" fmla="*/ 254 h 642"/>
                  <a:gd name="T80" fmla="*/ 6 w 759"/>
                  <a:gd name="T81" fmla="*/ 238 h 642"/>
                  <a:gd name="T82" fmla="*/ 0 w 759"/>
                  <a:gd name="T83" fmla="*/ 222 h 642"/>
                  <a:gd name="T84" fmla="*/ 6 w 759"/>
                  <a:gd name="T85" fmla="*/ 208 h 642"/>
                  <a:gd name="T86" fmla="*/ 10 w 759"/>
                  <a:gd name="T87" fmla="*/ 194 h 642"/>
                  <a:gd name="T88" fmla="*/ 24 w 759"/>
                  <a:gd name="T89" fmla="*/ 172 h 642"/>
                  <a:gd name="T90" fmla="*/ 90 w 759"/>
                  <a:gd name="T91" fmla="*/ 154 h 642"/>
                  <a:gd name="T92" fmla="*/ 116 w 759"/>
                  <a:gd name="T93" fmla="*/ 130 h 642"/>
                  <a:gd name="T94" fmla="*/ 242 w 759"/>
                  <a:gd name="T95" fmla="*/ 16 h 642"/>
                  <a:gd name="T96" fmla="*/ 465 w 759"/>
                  <a:gd name="T97" fmla="*/ 140 h 642"/>
                  <a:gd name="T98" fmla="*/ 463 w 759"/>
                  <a:gd name="T99" fmla="*/ 122 h 642"/>
                  <a:gd name="T100" fmla="*/ 463 w 759"/>
                  <a:gd name="T101" fmla="*/ 82 h 642"/>
                  <a:gd name="T102" fmla="*/ 471 w 759"/>
                  <a:gd name="T103" fmla="*/ 26 h 642"/>
                  <a:gd name="T104" fmla="*/ 473 w 759"/>
                  <a:gd name="T105" fmla="*/ 18 h 642"/>
                  <a:gd name="T106" fmla="*/ 583 w 759"/>
                  <a:gd name="T107" fmla="*/ 86 h 64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59" h="642">
                    <a:moveTo>
                      <a:pt x="581" y="86"/>
                    </a:moveTo>
                    <a:lnTo>
                      <a:pt x="753" y="232"/>
                    </a:lnTo>
                    <a:lnTo>
                      <a:pt x="755" y="242"/>
                    </a:lnTo>
                    <a:lnTo>
                      <a:pt x="755" y="246"/>
                    </a:lnTo>
                    <a:lnTo>
                      <a:pt x="757" y="252"/>
                    </a:lnTo>
                    <a:lnTo>
                      <a:pt x="757" y="258"/>
                    </a:lnTo>
                    <a:lnTo>
                      <a:pt x="755" y="264"/>
                    </a:lnTo>
                    <a:lnTo>
                      <a:pt x="751" y="272"/>
                    </a:lnTo>
                    <a:lnTo>
                      <a:pt x="751" y="278"/>
                    </a:lnTo>
                    <a:lnTo>
                      <a:pt x="753" y="284"/>
                    </a:lnTo>
                    <a:lnTo>
                      <a:pt x="757" y="294"/>
                    </a:lnTo>
                    <a:lnTo>
                      <a:pt x="759" y="300"/>
                    </a:lnTo>
                    <a:lnTo>
                      <a:pt x="759" y="304"/>
                    </a:lnTo>
                    <a:lnTo>
                      <a:pt x="759" y="310"/>
                    </a:lnTo>
                    <a:lnTo>
                      <a:pt x="759" y="316"/>
                    </a:lnTo>
                    <a:lnTo>
                      <a:pt x="747" y="352"/>
                    </a:lnTo>
                    <a:lnTo>
                      <a:pt x="745" y="376"/>
                    </a:lnTo>
                    <a:lnTo>
                      <a:pt x="745" y="390"/>
                    </a:lnTo>
                    <a:lnTo>
                      <a:pt x="741" y="394"/>
                    </a:lnTo>
                    <a:lnTo>
                      <a:pt x="737" y="408"/>
                    </a:lnTo>
                    <a:lnTo>
                      <a:pt x="727" y="416"/>
                    </a:lnTo>
                    <a:lnTo>
                      <a:pt x="721" y="418"/>
                    </a:lnTo>
                    <a:lnTo>
                      <a:pt x="717" y="424"/>
                    </a:lnTo>
                    <a:lnTo>
                      <a:pt x="703" y="534"/>
                    </a:lnTo>
                    <a:lnTo>
                      <a:pt x="695" y="542"/>
                    </a:lnTo>
                    <a:lnTo>
                      <a:pt x="689" y="548"/>
                    </a:lnTo>
                    <a:lnTo>
                      <a:pt x="685" y="550"/>
                    </a:lnTo>
                    <a:lnTo>
                      <a:pt x="669" y="552"/>
                    </a:lnTo>
                    <a:lnTo>
                      <a:pt x="661" y="558"/>
                    </a:lnTo>
                    <a:lnTo>
                      <a:pt x="661" y="564"/>
                    </a:lnTo>
                    <a:lnTo>
                      <a:pt x="661" y="568"/>
                    </a:lnTo>
                    <a:lnTo>
                      <a:pt x="661" y="574"/>
                    </a:lnTo>
                    <a:lnTo>
                      <a:pt x="663" y="584"/>
                    </a:lnTo>
                    <a:lnTo>
                      <a:pt x="661" y="588"/>
                    </a:lnTo>
                    <a:lnTo>
                      <a:pt x="659" y="592"/>
                    </a:lnTo>
                    <a:lnTo>
                      <a:pt x="661" y="596"/>
                    </a:lnTo>
                    <a:lnTo>
                      <a:pt x="661" y="598"/>
                    </a:lnTo>
                    <a:lnTo>
                      <a:pt x="665" y="602"/>
                    </a:lnTo>
                    <a:lnTo>
                      <a:pt x="669" y="602"/>
                    </a:lnTo>
                    <a:lnTo>
                      <a:pt x="665" y="608"/>
                    </a:lnTo>
                    <a:lnTo>
                      <a:pt x="665" y="612"/>
                    </a:lnTo>
                    <a:lnTo>
                      <a:pt x="669" y="610"/>
                    </a:lnTo>
                    <a:lnTo>
                      <a:pt x="677" y="614"/>
                    </a:lnTo>
                    <a:lnTo>
                      <a:pt x="675" y="616"/>
                    </a:lnTo>
                    <a:lnTo>
                      <a:pt x="677" y="620"/>
                    </a:lnTo>
                    <a:lnTo>
                      <a:pt x="679" y="622"/>
                    </a:lnTo>
                    <a:lnTo>
                      <a:pt x="679" y="642"/>
                    </a:lnTo>
                    <a:lnTo>
                      <a:pt x="665" y="642"/>
                    </a:lnTo>
                    <a:lnTo>
                      <a:pt x="647" y="636"/>
                    </a:lnTo>
                    <a:lnTo>
                      <a:pt x="635" y="626"/>
                    </a:lnTo>
                    <a:lnTo>
                      <a:pt x="609" y="618"/>
                    </a:lnTo>
                    <a:lnTo>
                      <a:pt x="597" y="616"/>
                    </a:lnTo>
                    <a:lnTo>
                      <a:pt x="569" y="622"/>
                    </a:lnTo>
                    <a:lnTo>
                      <a:pt x="553" y="618"/>
                    </a:lnTo>
                    <a:lnTo>
                      <a:pt x="535" y="618"/>
                    </a:lnTo>
                    <a:lnTo>
                      <a:pt x="525" y="620"/>
                    </a:lnTo>
                    <a:lnTo>
                      <a:pt x="517" y="614"/>
                    </a:lnTo>
                    <a:lnTo>
                      <a:pt x="519" y="610"/>
                    </a:lnTo>
                    <a:lnTo>
                      <a:pt x="527" y="604"/>
                    </a:lnTo>
                    <a:lnTo>
                      <a:pt x="521" y="590"/>
                    </a:lnTo>
                    <a:lnTo>
                      <a:pt x="517" y="588"/>
                    </a:lnTo>
                    <a:lnTo>
                      <a:pt x="519" y="582"/>
                    </a:lnTo>
                    <a:lnTo>
                      <a:pt x="515" y="578"/>
                    </a:lnTo>
                    <a:lnTo>
                      <a:pt x="507" y="576"/>
                    </a:lnTo>
                    <a:lnTo>
                      <a:pt x="497" y="578"/>
                    </a:lnTo>
                    <a:lnTo>
                      <a:pt x="493" y="582"/>
                    </a:lnTo>
                    <a:lnTo>
                      <a:pt x="493" y="586"/>
                    </a:lnTo>
                    <a:lnTo>
                      <a:pt x="463" y="590"/>
                    </a:lnTo>
                    <a:lnTo>
                      <a:pt x="427" y="586"/>
                    </a:lnTo>
                    <a:lnTo>
                      <a:pt x="421" y="590"/>
                    </a:lnTo>
                    <a:lnTo>
                      <a:pt x="419" y="594"/>
                    </a:lnTo>
                    <a:lnTo>
                      <a:pt x="409" y="594"/>
                    </a:lnTo>
                    <a:lnTo>
                      <a:pt x="403" y="596"/>
                    </a:lnTo>
                    <a:lnTo>
                      <a:pt x="399" y="610"/>
                    </a:lnTo>
                    <a:lnTo>
                      <a:pt x="399" y="620"/>
                    </a:lnTo>
                    <a:lnTo>
                      <a:pt x="395" y="626"/>
                    </a:lnTo>
                    <a:lnTo>
                      <a:pt x="385" y="630"/>
                    </a:lnTo>
                    <a:lnTo>
                      <a:pt x="373" y="634"/>
                    </a:lnTo>
                    <a:lnTo>
                      <a:pt x="369" y="632"/>
                    </a:lnTo>
                    <a:lnTo>
                      <a:pt x="365" y="626"/>
                    </a:lnTo>
                    <a:lnTo>
                      <a:pt x="350" y="606"/>
                    </a:lnTo>
                    <a:lnTo>
                      <a:pt x="338" y="600"/>
                    </a:lnTo>
                    <a:lnTo>
                      <a:pt x="330" y="600"/>
                    </a:lnTo>
                    <a:lnTo>
                      <a:pt x="330" y="596"/>
                    </a:lnTo>
                    <a:lnTo>
                      <a:pt x="330" y="592"/>
                    </a:lnTo>
                    <a:lnTo>
                      <a:pt x="338" y="590"/>
                    </a:lnTo>
                    <a:lnTo>
                      <a:pt x="342" y="588"/>
                    </a:lnTo>
                    <a:lnTo>
                      <a:pt x="342" y="582"/>
                    </a:lnTo>
                    <a:lnTo>
                      <a:pt x="338" y="578"/>
                    </a:lnTo>
                    <a:lnTo>
                      <a:pt x="332" y="576"/>
                    </a:lnTo>
                    <a:lnTo>
                      <a:pt x="332" y="570"/>
                    </a:lnTo>
                    <a:lnTo>
                      <a:pt x="336" y="564"/>
                    </a:lnTo>
                    <a:lnTo>
                      <a:pt x="340" y="558"/>
                    </a:lnTo>
                    <a:lnTo>
                      <a:pt x="340" y="548"/>
                    </a:lnTo>
                    <a:lnTo>
                      <a:pt x="328" y="530"/>
                    </a:lnTo>
                    <a:lnTo>
                      <a:pt x="318" y="526"/>
                    </a:lnTo>
                    <a:lnTo>
                      <a:pt x="310" y="524"/>
                    </a:lnTo>
                    <a:lnTo>
                      <a:pt x="306" y="528"/>
                    </a:lnTo>
                    <a:lnTo>
                      <a:pt x="302" y="532"/>
                    </a:lnTo>
                    <a:lnTo>
                      <a:pt x="298" y="530"/>
                    </a:lnTo>
                    <a:lnTo>
                      <a:pt x="294" y="522"/>
                    </a:lnTo>
                    <a:lnTo>
                      <a:pt x="294" y="510"/>
                    </a:lnTo>
                    <a:lnTo>
                      <a:pt x="290" y="508"/>
                    </a:lnTo>
                    <a:lnTo>
                      <a:pt x="258" y="496"/>
                    </a:lnTo>
                    <a:lnTo>
                      <a:pt x="238" y="484"/>
                    </a:lnTo>
                    <a:lnTo>
                      <a:pt x="230" y="476"/>
                    </a:lnTo>
                    <a:lnTo>
                      <a:pt x="236" y="472"/>
                    </a:lnTo>
                    <a:lnTo>
                      <a:pt x="242" y="466"/>
                    </a:lnTo>
                    <a:lnTo>
                      <a:pt x="242" y="458"/>
                    </a:lnTo>
                    <a:lnTo>
                      <a:pt x="236" y="456"/>
                    </a:lnTo>
                    <a:lnTo>
                      <a:pt x="228" y="454"/>
                    </a:lnTo>
                    <a:lnTo>
                      <a:pt x="222" y="452"/>
                    </a:lnTo>
                    <a:lnTo>
                      <a:pt x="224" y="442"/>
                    </a:lnTo>
                    <a:lnTo>
                      <a:pt x="220" y="440"/>
                    </a:lnTo>
                    <a:lnTo>
                      <a:pt x="190" y="440"/>
                    </a:lnTo>
                    <a:lnTo>
                      <a:pt x="186" y="444"/>
                    </a:lnTo>
                    <a:lnTo>
                      <a:pt x="180" y="454"/>
                    </a:lnTo>
                    <a:lnTo>
                      <a:pt x="174" y="460"/>
                    </a:lnTo>
                    <a:lnTo>
                      <a:pt x="168" y="456"/>
                    </a:lnTo>
                    <a:lnTo>
                      <a:pt x="160" y="448"/>
                    </a:lnTo>
                    <a:lnTo>
                      <a:pt x="138" y="436"/>
                    </a:lnTo>
                    <a:lnTo>
                      <a:pt x="136" y="432"/>
                    </a:lnTo>
                    <a:lnTo>
                      <a:pt x="134" y="428"/>
                    </a:lnTo>
                    <a:lnTo>
                      <a:pt x="136" y="422"/>
                    </a:lnTo>
                    <a:lnTo>
                      <a:pt x="136" y="416"/>
                    </a:lnTo>
                    <a:lnTo>
                      <a:pt x="132" y="402"/>
                    </a:lnTo>
                    <a:lnTo>
                      <a:pt x="124" y="398"/>
                    </a:lnTo>
                    <a:lnTo>
                      <a:pt x="122" y="392"/>
                    </a:lnTo>
                    <a:lnTo>
                      <a:pt x="120" y="384"/>
                    </a:lnTo>
                    <a:lnTo>
                      <a:pt x="120" y="376"/>
                    </a:lnTo>
                    <a:lnTo>
                      <a:pt x="116" y="368"/>
                    </a:lnTo>
                    <a:lnTo>
                      <a:pt x="106" y="364"/>
                    </a:lnTo>
                    <a:lnTo>
                      <a:pt x="90" y="362"/>
                    </a:lnTo>
                    <a:lnTo>
                      <a:pt x="88" y="362"/>
                    </a:lnTo>
                    <a:lnTo>
                      <a:pt x="86" y="364"/>
                    </a:lnTo>
                    <a:lnTo>
                      <a:pt x="84" y="372"/>
                    </a:lnTo>
                    <a:lnTo>
                      <a:pt x="82" y="376"/>
                    </a:lnTo>
                    <a:lnTo>
                      <a:pt x="72" y="376"/>
                    </a:lnTo>
                    <a:lnTo>
                      <a:pt x="70" y="372"/>
                    </a:lnTo>
                    <a:lnTo>
                      <a:pt x="50" y="354"/>
                    </a:lnTo>
                    <a:lnTo>
                      <a:pt x="44" y="348"/>
                    </a:lnTo>
                    <a:lnTo>
                      <a:pt x="38" y="346"/>
                    </a:lnTo>
                    <a:lnTo>
                      <a:pt x="34" y="342"/>
                    </a:lnTo>
                    <a:lnTo>
                      <a:pt x="32" y="322"/>
                    </a:lnTo>
                    <a:lnTo>
                      <a:pt x="28" y="314"/>
                    </a:lnTo>
                    <a:lnTo>
                      <a:pt x="28" y="306"/>
                    </a:lnTo>
                    <a:lnTo>
                      <a:pt x="20" y="302"/>
                    </a:lnTo>
                    <a:lnTo>
                      <a:pt x="18" y="294"/>
                    </a:lnTo>
                    <a:lnTo>
                      <a:pt x="20" y="288"/>
                    </a:lnTo>
                    <a:lnTo>
                      <a:pt x="4" y="294"/>
                    </a:lnTo>
                    <a:lnTo>
                      <a:pt x="4" y="290"/>
                    </a:lnTo>
                    <a:lnTo>
                      <a:pt x="4" y="288"/>
                    </a:lnTo>
                    <a:lnTo>
                      <a:pt x="4" y="282"/>
                    </a:lnTo>
                    <a:lnTo>
                      <a:pt x="6" y="280"/>
                    </a:lnTo>
                    <a:lnTo>
                      <a:pt x="12" y="280"/>
                    </a:lnTo>
                    <a:lnTo>
                      <a:pt x="12" y="270"/>
                    </a:lnTo>
                    <a:lnTo>
                      <a:pt x="14" y="268"/>
                    </a:lnTo>
                    <a:lnTo>
                      <a:pt x="10" y="266"/>
                    </a:lnTo>
                    <a:lnTo>
                      <a:pt x="8" y="254"/>
                    </a:lnTo>
                    <a:lnTo>
                      <a:pt x="4" y="248"/>
                    </a:lnTo>
                    <a:lnTo>
                      <a:pt x="4" y="246"/>
                    </a:lnTo>
                    <a:lnTo>
                      <a:pt x="4" y="244"/>
                    </a:lnTo>
                    <a:lnTo>
                      <a:pt x="6" y="238"/>
                    </a:lnTo>
                    <a:lnTo>
                      <a:pt x="12" y="230"/>
                    </a:lnTo>
                    <a:lnTo>
                      <a:pt x="12" y="226"/>
                    </a:lnTo>
                    <a:lnTo>
                      <a:pt x="6" y="224"/>
                    </a:lnTo>
                    <a:lnTo>
                      <a:pt x="0" y="222"/>
                    </a:lnTo>
                    <a:lnTo>
                      <a:pt x="2" y="216"/>
                    </a:lnTo>
                    <a:lnTo>
                      <a:pt x="4" y="214"/>
                    </a:lnTo>
                    <a:lnTo>
                      <a:pt x="6" y="208"/>
                    </a:lnTo>
                    <a:lnTo>
                      <a:pt x="6" y="206"/>
                    </a:lnTo>
                    <a:lnTo>
                      <a:pt x="8" y="204"/>
                    </a:lnTo>
                    <a:lnTo>
                      <a:pt x="10" y="202"/>
                    </a:lnTo>
                    <a:lnTo>
                      <a:pt x="10" y="194"/>
                    </a:lnTo>
                    <a:lnTo>
                      <a:pt x="10" y="190"/>
                    </a:lnTo>
                    <a:lnTo>
                      <a:pt x="14" y="184"/>
                    </a:lnTo>
                    <a:lnTo>
                      <a:pt x="20" y="174"/>
                    </a:lnTo>
                    <a:lnTo>
                      <a:pt x="24" y="172"/>
                    </a:lnTo>
                    <a:lnTo>
                      <a:pt x="62" y="180"/>
                    </a:lnTo>
                    <a:lnTo>
                      <a:pt x="70" y="180"/>
                    </a:lnTo>
                    <a:lnTo>
                      <a:pt x="76" y="164"/>
                    </a:lnTo>
                    <a:lnTo>
                      <a:pt x="90" y="154"/>
                    </a:lnTo>
                    <a:lnTo>
                      <a:pt x="98" y="142"/>
                    </a:lnTo>
                    <a:lnTo>
                      <a:pt x="102" y="132"/>
                    </a:lnTo>
                    <a:lnTo>
                      <a:pt x="106" y="128"/>
                    </a:lnTo>
                    <a:lnTo>
                      <a:pt x="116" y="130"/>
                    </a:lnTo>
                    <a:lnTo>
                      <a:pt x="130" y="126"/>
                    </a:lnTo>
                    <a:lnTo>
                      <a:pt x="140" y="124"/>
                    </a:lnTo>
                    <a:lnTo>
                      <a:pt x="152" y="108"/>
                    </a:lnTo>
                    <a:lnTo>
                      <a:pt x="242" y="16"/>
                    </a:lnTo>
                    <a:lnTo>
                      <a:pt x="451" y="178"/>
                    </a:lnTo>
                    <a:lnTo>
                      <a:pt x="453" y="172"/>
                    </a:lnTo>
                    <a:lnTo>
                      <a:pt x="453" y="160"/>
                    </a:lnTo>
                    <a:lnTo>
                      <a:pt x="463" y="140"/>
                    </a:lnTo>
                    <a:lnTo>
                      <a:pt x="463" y="136"/>
                    </a:lnTo>
                    <a:lnTo>
                      <a:pt x="461" y="128"/>
                    </a:lnTo>
                    <a:lnTo>
                      <a:pt x="461" y="124"/>
                    </a:lnTo>
                    <a:lnTo>
                      <a:pt x="461" y="122"/>
                    </a:lnTo>
                    <a:lnTo>
                      <a:pt x="455" y="114"/>
                    </a:lnTo>
                    <a:lnTo>
                      <a:pt x="455" y="110"/>
                    </a:lnTo>
                    <a:lnTo>
                      <a:pt x="461" y="102"/>
                    </a:lnTo>
                    <a:lnTo>
                      <a:pt x="461" y="82"/>
                    </a:lnTo>
                    <a:lnTo>
                      <a:pt x="467" y="66"/>
                    </a:lnTo>
                    <a:lnTo>
                      <a:pt x="463" y="34"/>
                    </a:lnTo>
                    <a:lnTo>
                      <a:pt x="465" y="28"/>
                    </a:lnTo>
                    <a:lnTo>
                      <a:pt x="469" y="26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3" y="20"/>
                    </a:lnTo>
                    <a:lnTo>
                      <a:pt x="471" y="18"/>
                    </a:lnTo>
                    <a:lnTo>
                      <a:pt x="475" y="6"/>
                    </a:lnTo>
                    <a:lnTo>
                      <a:pt x="479" y="0"/>
                    </a:lnTo>
                    <a:lnTo>
                      <a:pt x="581" y="8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21" name="Freeform 65"/>
              <p:cNvSpPr>
                <a:spLocks/>
              </p:cNvSpPr>
              <p:nvPr/>
            </p:nvSpPr>
            <p:spPr bwMode="auto">
              <a:xfrm>
                <a:off x="3292" y="3219"/>
                <a:ext cx="161" cy="170"/>
              </a:xfrm>
              <a:custGeom>
                <a:avLst/>
                <a:gdLst>
                  <a:gd name="T0" fmla="*/ 106 w 161"/>
                  <a:gd name="T1" fmla="*/ 2 h 170"/>
                  <a:gd name="T2" fmla="*/ 124 w 161"/>
                  <a:gd name="T3" fmla="*/ 0 h 170"/>
                  <a:gd name="T4" fmla="*/ 138 w 161"/>
                  <a:gd name="T5" fmla="*/ 8 h 170"/>
                  <a:gd name="T6" fmla="*/ 142 w 161"/>
                  <a:gd name="T7" fmla="*/ 18 h 170"/>
                  <a:gd name="T8" fmla="*/ 146 w 161"/>
                  <a:gd name="T9" fmla="*/ 22 h 170"/>
                  <a:gd name="T10" fmla="*/ 155 w 161"/>
                  <a:gd name="T11" fmla="*/ 16 h 170"/>
                  <a:gd name="T12" fmla="*/ 161 w 161"/>
                  <a:gd name="T13" fmla="*/ 24 h 170"/>
                  <a:gd name="T14" fmla="*/ 157 w 161"/>
                  <a:gd name="T15" fmla="*/ 38 h 170"/>
                  <a:gd name="T16" fmla="*/ 152 w 161"/>
                  <a:gd name="T17" fmla="*/ 50 h 170"/>
                  <a:gd name="T18" fmla="*/ 138 w 161"/>
                  <a:gd name="T19" fmla="*/ 52 h 170"/>
                  <a:gd name="T20" fmla="*/ 128 w 161"/>
                  <a:gd name="T21" fmla="*/ 50 h 170"/>
                  <a:gd name="T22" fmla="*/ 124 w 161"/>
                  <a:gd name="T23" fmla="*/ 62 h 170"/>
                  <a:gd name="T24" fmla="*/ 128 w 161"/>
                  <a:gd name="T25" fmla="*/ 68 h 170"/>
                  <a:gd name="T26" fmla="*/ 124 w 161"/>
                  <a:gd name="T27" fmla="*/ 92 h 170"/>
                  <a:gd name="T28" fmla="*/ 104 w 161"/>
                  <a:gd name="T29" fmla="*/ 120 h 170"/>
                  <a:gd name="T30" fmla="*/ 64 w 161"/>
                  <a:gd name="T31" fmla="*/ 144 h 170"/>
                  <a:gd name="T32" fmla="*/ 34 w 161"/>
                  <a:gd name="T33" fmla="*/ 164 h 170"/>
                  <a:gd name="T34" fmla="*/ 24 w 161"/>
                  <a:gd name="T35" fmla="*/ 168 h 170"/>
                  <a:gd name="T36" fmla="*/ 20 w 161"/>
                  <a:gd name="T37" fmla="*/ 164 h 170"/>
                  <a:gd name="T38" fmla="*/ 12 w 161"/>
                  <a:gd name="T39" fmla="*/ 158 h 170"/>
                  <a:gd name="T40" fmla="*/ 4 w 161"/>
                  <a:gd name="T41" fmla="*/ 150 h 170"/>
                  <a:gd name="T42" fmla="*/ 0 w 161"/>
                  <a:gd name="T43" fmla="*/ 138 h 170"/>
                  <a:gd name="T44" fmla="*/ 4 w 161"/>
                  <a:gd name="T45" fmla="*/ 132 h 170"/>
                  <a:gd name="T46" fmla="*/ 8 w 161"/>
                  <a:gd name="T47" fmla="*/ 128 h 170"/>
                  <a:gd name="T48" fmla="*/ 14 w 161"/>
                  <a:gd name="T49" fmla="*/ 132 h 170"/>
                  <a:gd name="T50" fmla="*/ 20 w 161"/>
                  <a:gd name="T51" fmla="*/ 138 h 170"/>
                  <a:gd name="T52" fmla="*/ 32 w 161"/>
                  <a:gd name="T53" fmla="*/ 136 h 170"/>
                  <a:gd name="T54" fmla="*/ 46 w 161"/>
                  <a:gd name="T55" fmla="*/ 116 h 170"/>
                  <a:gd name="T56" fmla="*/ 60 w 161"/>
                  <a:gd name="T57" fmla="*/ 112 h 170"/>
                  <a:gd name="T58" fmla="*/ 54 w 161"/>
                  <a:gd name="T59" fmla="*/ 106 h 170"/>
                  <a:gd name="T60" fmla="*/ 48 w 161"/>
                  <a:gd name="T61" fmla="*/ 98 h 170"/>
                  <a:gd name="T62" fmla="*/ 62 w 161"/>
                  <a:gd name="T63" fmla="*/ 84 h 170"/>
                  <a:gd name="T64" fmla="*/ 72 w 161"/>
                  <a:gd name="T65" fmla="*/ 78 h 170"/>
                  <a:gd name="T66" fmla="*/ 76 w 161"/>
                  <a:gd name="T67" fmla="*/ 70 h 170"/>
                  <a:gd name="T68" fmla="*/ 78 w 161"/>
                  <a:gd name="T69" fmla="*/ 52 h 170"/>
                  <a:gd name="T70" fmla="*/ 76 w 161"/>
                  <a:gd name="T71" fmla="*/ 36 h 170"/>
                  <a:gd name="T72" fmla="*/ 66 w 161"/>
                  <a:gd name="T73" fmla="*/ 20 h 170"/>
                  <a:gd name="T74" fmla="*/ 66 w 161"/>
                  <a:gd name="T75" fmla="*/ 12 h 170"/>
                  <a:gd name="T76" fmla="*/ 74 w 161"/>
                  <a:gd name="T77" fmla="*/ 14 h 170"/>
                  <a:gd name="T78" fmla="*/ 82 w 161"/>
                  <a:gd name="T79" fmla="*/ 12 h 170"/>
                  <a:gd name="T80" fmla="*/ 80 w 161"/>
                  <a:gd name="T81" fmla="*/ 4 h 170"/>
                  <a:gd name="T82" fmla="*/ 86 w 161"/>
                  <a:gd name="T83" fmla="*/ 0 h 1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61" h="170">
                    <a:moveTo>
                      <a:pt x="86" y="0"/>
                    </a:moveTo>
                    <a:lnTo>
                      <a:pt x="106" y="2"/>
                    </a:lnTo>
                    <a:lnTo>
                      <a:pt x="116" y="2"/>
                    </a:lnTo>
                    <a:lnTo>
                      <a:pt x="124" y="0"/>
                    </a:lnTo>
                    <a:lnTo>
                      <a:pt x="136" y="2"/>
                    </a:lnTo>
                    <a:lnTo>
                      <a:pt x="138" y="8"/>
                    </a:lnTo>
                    <a:lnTo>
                      <a:pt x="138" y="14"/>
                    </a:lnTo>
                    <a:lnTo>
                      <a:pt x="142" y="18"/>
                    </a:lnTo>
                    <a:lnTo>
                      <a:pt x="144" y="22"/>
                    </a:lnTo>
                    <a:lnTo>
                      <a:pt x="146" y="22"/>
                    </a:lnTo>
                    <a:lnTo>
                      <a:pt x="153" y="20"/>
                    </a:lnTo>
                    <a:lnTo>
                      <a:pt x="155" y="16"/>
                    </a:lnTo>
                    <a:lnTo>
                      <a:pt x="161" y="16"/>
                    </a:lnTo>
                    <a:lnTo>
                      <a:pt x="161" y="24"/>
                    </a:lnTo>
                    <a:lnTo>
                      <a:pt x="157" y="34"/>
                    </a:lnTo>
                    <a:lnTo>
                      <a:pt x="157" y="38"/>
                    </a:lnTo>
                    <a:lnTo>
                      <a:pt x="157" y="46"/>
                    </a:lnTo>
                    <a:lnTo>
                      <a:pt x="152" y="50"/>
                    </a:lnTo>
                    <a:lnTo>
                      <a:pt x="146" y="52"/>
                    </a:lnTo>
                    <a:lnTo>
                      <a:pt x="138" y="52"/>
                    </a:lnTo>
                    <a:lnTo>
                      <a:pt x="132" y="50"/>
                    </a:lnTo>
                    <a:lnTo>
                      <a:pt x="128" y="50"/>
                    </a:lnTo>
                    <a:lnTo>
                      <a:pt x="124" y="52"/>
                    </a:lnTo>
                    <a:lnTo>
                      <a:pt x="124" y="62"/>
                    </a:lnTo>
                    <a:lnTo>
                      <a:pt x="124" y="66"/>
                    </a:lnTo>
                    <a:lnTo>
                      <a:pt x="128" y="68"/>
                    </a:lnTo>
                    <a:lnTo>
                      <a:pt x="130" y="76"/>
                    </a:lnTo>
                    <a:lnTo>
                      <a:pt x="124" y="92"/>
                    </a:lnTo>
                    <a:lnTo>
                      <a:pt x="114" y="106"/>
                    </a:lnTo>
                    <a:lnTo>
                      <a:pt x="104" y="120"/>
                    </a:lnTo>
                    <a:lnTo>
                      <a:pt x="94" y="128"/>
                    </a:lnTo>
                    <a:lnTo>
                      <a:pt x="64" y="144"/>
                    </a:lnTo>
                    <a:lnTo>
                      <a:pt x="52" y="152"/>
                    </a:lnTo>
                    <a:lnTo>
                      <a:pt x="34" y="164"/>
                    </a:lnTo>
                    <a:lnTo>
                      <a:pt x="28" y="166"/>
                    </a:lnTo>
                    <a:lnTo>
                      <a:pt x="24" y="168"/>
                    </a:lnTo>
                    <a:lnTo>
                      <a:pt x="22" y="170"/>
                    </a:lnTo>
                    <a:lnTo>
                      <a:pt x="20" y="164"/>
                    </a:lnTo>
                    <a:lnTo>
                      <a:pt x="18" y="160"/>
                    </a:lnTo>
                    <a:lnTo>
                      <a:pt x="12" y="158"/>
                    </a:lnTo>
                    <a:lnTo>
                      <a:pt x="6" y="152"/>
                    </a:lnTo>
                    <a:lnTo>
                      <a:pt x="4" y="150"/>
                    </a:lnTo>
                    <a:lnTo>
                      <a:pt x="2" y="146"/>
                    </a:lnTo>
                    <a:lnTo>
                      <a:pt x="0" y="138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8" y="128"/>
                    </a:lnTo>
                    <a:lnTo>
                      <a:pt x="10" y="130"/>
                    </a:lnTo>
                    <a:lnTo>
                      <a:pt x="14" y="132"/>
                    </a:lnTo>
                    <a:lnTo>
                      <a:pt x="16" y="136"/>
                    </a:lnTo>
                    <a:lnTo>
                      <a:pt x="20" y="138"/>
                    </a:lnTo>
                    <a:lnTo>
                      <a:pt x="24" y="140"/>
                    </a:lnTo>
                    <a:lnTo>
                      <a:pt x="32" y="136"/>
                    </a:lnTo>
                    <a:lnTo>
                      <a:pt x="40" y="122"/>
                    </a:lnTo>
                    <a:lnTo>
                      <a:pt x="46" y="116"/>
                    </a:lnTo>
                    <a:lnTo>
                      <a:pt x="58" y="114"/>
                    </a:lnTo>
                    <a:lnTo>
                      <a:pt x="60" y="112"/>
                    </a:lnTo>
                    <a:lnTo>
                      <a:pt x="58" y="108"/>
                    </a:lnTo>
                    <a:lnTo>
                      <a:pt x="54" y="106"/>
                    </a:lnTo>
                    <a:lnTo>
                      <a:pt x="46" y="102"/>
                    </a:lnTo>
                    <a:lnTo>
                      <a:pt x="48" y="98"/>
                    </a:lnTo>
                    <a:lnTo>
                      <a:pt x="56" y="86"/>
                    </a:lnTo>
                    <a:lnTo>
                      <a:pt x="62" y="84"/>
                    </a:lnTo>
                    <a:lnTo>
                      <a:pt x="68" y="82"/>
                    </a:lnTo>
                    <a:lnTo>
                      <a:pt x="72" y="78"/>
                    </a:lnTo>
                    <a:lnTo>
                      <a:pt x="74" y="76"/>
                    </a:lnTo>
                    <a:lnTo>
                      <a:pt x="76" y="70"/>
                    </a:lnTo>
                    <a:lnTo>
                      <a:pt x="78" y="62"/>
                    </a:lnTo>
                    <a:lnTo>
                      <a:pt x="78" y="52"/>
                    </a:lnTo>
                    <a:lnTo>
                      <a:pt x="78" y="44"/>
                    </a:lnTo>
                    <a:lnTo>
                      <a:pt x="76" y="36"/>
                    </a:lnTo>
                    <a:lnTo>
                      <a:pt x="68" y="24"/>
                    </a:lnTo>
                    <a:lnTo>
                      <a:pt x="66" y="20"/>
                    </a:lnTo>
                    <a:lnTo>
                      <a:pt x="68" y="14"/>
                    </a:lnTo>
                    <a:lnTo>
                      <a:pt x="66" y="12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80" y="14"/>
                    </a:lnTo>
                    <a:lnTo>
                      <a:pt x="82" y="12"/>
                    </a:lnTo>
                    <a:lnTo>
                      <a:pt x="78" y="6"/>
                    </a:lnTo>
                    <a:lnTo>
                      <a:pt x="80" y="4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66"/>
              <p:cNvSpPr>
                <a:spLocks/>
              </p:cNvSpPr>
              <p:nvPr/>
            </p:nvSpPr>
            <p:spPr bwMode="auto">
              <a:xfrm>
                <a:off x="2550" y="3469"/>
                <a:ext cx="568" cy="648"/>
              </a:xfrm>
              <a:custGeom>
                <a:avLst/>
                <a:gdLst>
                  <a:gd name="T0" fmla="*/ 186 w 568"/>
                  <a:gd name="T1" fmla="*/ 20 h 648"/>
                  <a:gd name="T2" fmla="*/ 232 w 568"/>
                  <a:gd name="T3" fmla="*/ 30 h 648"/>
                  <a:gd name="T4" fmla="*/ 248 w 568"/>
                  <a:gd name="T5" fmla="*/ 34 h 648"/>
                  <a:gd name="T6" fmla="*/ 270 w 568"/>
                  <a:gd name="T7" fmla="*/ 44 h 648"/>
                  <a:gd name="T8" fmla="*/ 296 w 568"/>
                  <a:gd name="T9" fmla="*/ 50 h 648"/>
                  <a:gd name="T10" fmla="*/ 332 w 568"/>
                  <a:gd name="T11" fmla="*/ 48 h 648"/>
                  <a:gd name="T12" fmla="*/ 354 w 568"/>
                  <a:gd name="T13" fmla="*/ 56 h 648"/>
                  <a:gd name="T14" fmla="*/ 366 w 568"/>
                  <a:gd name="T15" fmla="*/ 54 h 648"/>
                  <a:gd name="T16" fmla="*/ 390 w 568"/>
                  <a:gd name="T17" fmla="*/ 54 h 648"/>
                  <a:gd name="T18" fmla="*/ 404 w 568"/>
                  <a:gd name="T19" fmla="*/ 56 h 648"/>
                  <a:gd name="T20" fmla="*/ 416 w 568"/>
                  <a:gd name="T21" fmla="*/ 48 h 648"/>
                  <a:gd name="T22" fmla="*/ 436 w 568"/>
                  <a:gd name="T23" fmla="*/ 68 h 648"/>
                  <a:gd name="T24" fmla="*/ 466 w 568"/>
                  <a:gd name="T25" fmla="*/ 116 h 648"/>
                  <a:gd name="T26" fmla="*/ 496 w 568"/>
                  <a:gd name="T27" fmla="*/ 86 h 648"/>
                  <a:gd name="T28" fmla="*/ 500 w 568"/>
                  <a:gd name="T29" fmla="*/ 70 h 648"/>
                  <a:gd name="T30" fmla="*/ 560 w 568"/>
                  <a:gd name="T31" fmla="*/ 54 h 648"/>
                  <a:gd name="T32" fmla="*/ 510 w 568"/>
                  <a:gd name="T33" fmla="*/ 112 h 648"/>
                  <a:gd name="T34" fmla="*/ 460 w 568"/>
                  <a:gd name="T35" fmla="*/ 182 h 648"/>
                  <a:gd name="T36" fmla="*/ 428 w 568"/>
                  <a:gd name="T37" fmla="*/ 200 h 648"/>
                  <a:gd name="T38" fmla="*/ 434 w 568"/>
                  <a:gd name="T39" fmla="*/ 212 h 648"/>
                  <a:gd name="T40" fmla="*/ 400 w 568"/>
                  <a:gd name="T41" fmla="*/ 266 h 648"/>
                  <a:gd name="T42" fmla="*/ 362 w 568"/>
                  <a:gd name="T43" fmla="*/ 328 h 648"/>
                  <a:gd name="T44" fmla="*/ 350 w 568"/>
                  <a:gd name="T45" fmla="*/ 310 h 648"/>
                  <a:gd name="T46" fmla="*/ 338 w 568"/>
                  <a:gd name="T47" fmla="*/ 312 h 648"/>
                  <a:gd name="T48" fmla="*/ 310 w 568"/>
                  <a:gd name="T49" fmla="*/ 338 h 648"/>
                  <a:gd name="T50" fmla="*/ 328 w 568"/>
                  <a:gd name="T51" fmla="*/ 358 h 648"/>
                  <a:gd name="T52" fmla="*/ 362 w 568"/>
                  <a:gd name="T53" fmla="*/ 360 h 648"/>
                  <a:gd name="T54" fmla="*/ 280 w 568"/>
                  <a:gd name="T55" fmla="*/ 478 h 648"/>
                  <a:gd name="T56" fmla="*/ 272 w 568"/>
                  <a:gd name="T57" fmla="*/ 450 h 648"/>
                  <a:gd name="T58" fmla="*/ 298 w 568"/>
                  <a:gd name="T59" fmla="*/ 418 h 648"/>
                  <a:gd name="T60" fmla="*/ 290 w 568"/>
                  <a:gd name="T61" fmla="*/ 370 h 648"/>
                  <a:gd name="T62" fmla="*/ 250 w 568"/>
                  <a:gd name="T63" fmla="*/ 364 h 648"/>
                  <a:gd name="T64" fmla="*/ 276 w 568"/>
                  <a:gd name="T65" fmla="*/ 412 h 648"/>
                  <a:gd name="T66" fmla="*/ 272 w 568"/>
                  <a:gd name="T67" fmla="*/ 434 h 648"/>
                  <a:gd name="T68" fmla="*/ 236 w 568"/>
                  <a:gd name="T69" fmla="*/ 482 h 648"/>
                  <a:gd name="T70" fmla="*/ 248 w 568"/>
                  <a:gd name="T71" fmla="*/ 508 h 648"/>
                  <a:gd name="T72" fmla="*/ 198 w 568"/>
                  <a:gd name="T73" fmla="*/ 574 h 648"/>
                  <a:gd name="T74" fmla="*/ 146 w 568"/>
                  <a:gd name="T75" fmla="*/ 608 h 648"/>
                  <a:gd name="T76" fmla="*/ 148 w 568"/>
                  <a:gd name="T77" fmla="*/ 570 h 648"/>
                  <a:gd name="T78" fmla="*/ 176 w 568"/>
                  <a:gd name="T79" fmla="*/ 564 h 648"/>
                  <a:gd name="T80" fmla="*/ 160 w 568"/>
                  <a:gd name="T81" fmla="*/ 552 h 648"/>
                  <a:gd name="T82" fmla="*/ 134 w 568"/>
                  <a:gd name="T83" fmla="*/ 554 h 648"/>
                  <a:gd name="T84" fmla="*/ 126 w 568"/>
                  <a:gd name="T85" fmla="*/ 570 h 648"/>
                  <a:gd name="T86" fmla="*/ 128 w 568"/>
                  <a:gd name="T87" fmla="*/ 582 h 648"/>
                  <a:gd name="T88" fmla="*/ 118 w 568"/>
                  <a:gd name="T89" fmla="*/ 602 h 648"/>
                  <a:gd name="T90" fmla="*/ 114 w 568"/>
                  <a:gd name="T91" fmla="*/ 610 h 648"/>
                  <a:gd name="T92" fmla="*/ 124 w 568"/>
                  <a:gd name="T93" fmla="*/ 624 h 648"/>
                  <a:gd name="T94" fmla="*/ 2 w 568"/>
                  <a:gd name="T95" fmla="*/ 642 h 648"/>
                  <a:gd name="T96" fmla="*/ 12 w 568"/>
                  <a:gd name="T97" fmla="*/ 600 h 648"/>
                  <a:gd name="T98" fmla="*/ 12 w 568"/>
                  <a:gd name="T99" fmla="*/ 564 h 648"/>
                  <a:gd name="T100" fmla="*/ 40 w 568"/>
                  <a:gd name="T101" fmla="*/ 480 h 648"/>
                  <a:gd name="T102" fmla="*/ 84 w 568"/>
                  <a:gd name="T103" fmla="*/ 404 h 648"/>
                  <a:gd name="T104" fmla="*/ 110 w 568"/>
                  <a:gd name="T105" fmla="*/ 352 h 648"/>
                  <a:gd name="T106" fmla="*/ 112 w 568"/>
                  <a:gd name="T107" fmla="*/ 294 h 648"/>
                  <a:gd name="T108" fmla="*/ 84 w 568"/>
                  <a:gd name="T109" fmla="*/ 232 h 648"/>
                  <a:gd name="T110" fmla="*/ 70 w 568"/>
                  <a:gd name="T111" fmla="*/ 218 h 648"/>
                  <a:gd name="T112" fmla="*/ 64 w 568"/>
                  <a:gd name="T113" fmla="*/ 202 h 648"/>
                  <a:gd name="T114" fmla="*/ 66 w 568"/>
                  <a:gd name="T115" fmla="*/ 168 h 648"/>
                  <a:gd name="T116" fmla="*/ 122 w 568"/>
                  <a:gd name="T117" fmla="*/ 34 h 648"/>
                  <a:gd name="T118" fmla="*/ 150 w 568"/>
                  <a:gd name="T119" fmla="*/ 0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8" h="648">
                    <a:moveTo>
                      <a:pt x="150" y="0"/>
                    </a:moveTo>
                    <a:lnTo>
                      <a:pt x="154" y="12"/>
                    </a:lnTo>
                    <a:lnTo>
                      <a:pt x="160" y="16"/>
                    </a:lnTo>
                    <a:lnTo>
                      <a:pt x="168" y="16"/>
                    </a:lnTo>
                    <a:lnTo>
                      <a:pt x="180" y="20"/>
                    </a:lnTo>
                    <a:lnTo>
                      <a:pt x="186" y="20"/>
                    </a:lnTo>
                    <a:lnTo>
                      <a:pt x="192" y="30"/>
                    </a:lnTo>
                    <a:lnTo>
                      <a:pt x="196" y="32"/>
                    </a:lnTo>
                    <a:lnTo>
                      <a:pt x="202" y="34"/>
                    </a:lnTo>
                    <a:lnTo>
                      <a:pt x="212" y="34"/>
                    </a:lnTo>
                    <a:lnTo>
                      <a:pt x="226" y="36"/>
                    </a:lnTo>
                    <a:lnTo>
                      <a:pt x="232" y="30"/>
                    </a:lnTo>
                    <a:lnTo>
                      <a:pt x="232" y="30"/>
                    </a:lnTo>
                    <a:lnTo>
                      <a:pt x="234" y="32"/>
                    </a:lnTo>
                    <a:lnTo>
                      <a:pt x="240" y="32"/>
                    </a:lnTo>
                    <a:lnTo>
                      <a:pt x="242" y="36"/>
                    </a:lnTo>
                    <a:lnTo>
                      <a:pt x="244" y="36"/>
                    </a:lnTo>
                    <a:lnTo>
                      <a:pt x="248" y="34"/>
                    </a:lnTo>
                    <a:lnTo>
                      <a:pt x="252" y="32"/>
                    </a:lnTo>
                    <a:lnTo>
                      <a:pt x="264" y="36"/>
                    </a:lnTo>
                    <a:lnTo>
                      <a:pt x="264" y="40"/>
                    </a:lnTo>
                    <a:lnTo>
                      <a:pt x="264" y="44"/>
                    </a:lnTo>
                    <a:lnTo>
                      <a:pt x="266" y="44"/>
                    </a:lnTo>
                    <a:lnTo>
                      <a:pt x="270" y="44"/>
                    </a:lnTo>
                    <a:lnTo>
                      <a:pt x="280" y="46"/>
                    </a:lnTo>
                    <a:lnTo>
                      <a:pt x="284" y="48"/>
                    </a:lnTo>
                    <a:lnTo>
                      <a:pt x="288" y="46"/>
                    </a:lnTo>
                    <a:lnTo>
                      <a:pt x="292" y="42"/>
                    </a:lnTo>
                    <a:lnTo>
                      <a:pt x="294" y="46"/>
                    </a:lnTo>
                    <a:lnTo>
                      <a:pt x="296" y="50"/>
                    </a:lnTo>
                    <a:lnTo>
                      <a:pt x="300" y="54"/>
                    </a:lnTo>
                    <a:lnTo>
                      <a:pt x="306" y="50"/>
                    </a:lnTo>
                    <a:lnTo>
                      <a:pt x="316" y="48"/>
                    </a:lnTo>
                    <a:lnTo>
                      <a:pt x="320" y="48"/>
                    </a:lnTo>
                    <a:lnTo>
                      <a:pt x="326" y="46"/>
                    </a:lnTo>
                    <a:lnTo>
                      <a:pt x="332" y="48"/>
                    </a:lnTo>
                    <a:lnTo>
                      <a:pt x="336" y="50"/>
                    </a:lnTo>
                    <a:lnTo>
                      <a:pt x="340" y="50"/>
                    </a:lnTo>
                    <a:lnTo>
                      <a:pt x="344" y="54"/>
                    </a:lnTo>
                    <a:lnTo>
                      <a:pt x="346" y="56"/>
                    </a:lnTo>
                    <a:lnTo>
                      <a:pt x="350" y="58"/>
                    </a:lnTo>
                    <a:lnTo>
                      <a:pt x="354" y="56"/>
                    </a:lnTo>
                    <a:lnTo>
                      <a:pt x="356" y="54"/>
                    </a:lnTo>
                    <a:lnTo>
                      <a:pt x="358" y="54"/>
                    </a:lnTo>
                    <a:lnTo>
                      <a:pt x="360" y="54"/>
                    </a:lnTo>
                    <a:lnTo>
                      <a:pt x="360" y="54"/>
                    </a:lnTo>
                    <a:lnTo>
                      <a:pt x="362" y="54"/>
                    </a:lnTo>
                    <a:lnTo>
                      <a:pt x="366" y="54"/>
                    </a:lnTo>
                    <a:lnTo>
                      <a:pt x="368" y="56"/>
                    </a:lnTo>
                    <a:lnTo>
                      <a:pt x="372" y="60"/>
                    </a:lnTo>
                    <a:lnTo>
                      <a:pt x="376" y="60"/>
                    </a:lnTo>
                    <a:lnTo>
                      <a:pt x="380" y="58"/>
                    </a:lnTo>
                    <a:lnTo>
                      <a:pt x="382" y="56"/>
                    </a:lnTo>
                    <a:lnTo>
                      <a:pt x="390" y="54"/>
                    </a:lnTo>
                    <a:lnTo>
                      <a:pt x="394" y="52"/>
                    </a:lnTo>
                    <a:lnTo>
                      <a:pt x="398" y="50"/>
                    </a:lnTo>
                    <a:lnTo>
                      <a:pt x="400" y="48"/>
                    </a:lnTo>
                    <a:lnTo>
                      <a:pt x="402" y="48"/>
                    </a:lnTo>
                    <a:lnTo>
                      <a:pt x="404" y="54"/>
                    </a:lnTo>
                    <a:lnTo>
                      <a:pt x="404" y="56"/>
                    </a:lnTo>
                    <a:lnTo>
                      <a:pt x="404" y="60"/>
                    </a:lnTo>
                    <a:lnTo>
                      <a:pt x="406" y="60"/>
                    </a:lnTo>
                    <a:lnTo>
                      <a:pt x="410" y="54"/>
                    </a:lnTo>
                    <a:lnTo>
                      <a:pt x="410" y="52"/>
                    </a:lnTo>
                    <a:lnTo>
                      <a:pt x="412" y="50"/>
                    </a:lnTo>
                    <a:lnTo>
                      <a:pt x="416" y="48"/>
                    </a:lnTo>
                    <a:lnTo>
                      <a:pt x="424" y="46"/>
                    </a:lnTo>
                    <a:lnTo>
                      <a:pt x="428" y="50"/>
                    </a:lnTo>
                    <a:lnTo>
                      <a:pt x="428" y="56"/>
                    </a:lnTo>
                    <a:lnTo>
                      <a:pt x="430" y="58"/>
                    </a:lnTo>
                    <a:lnTo>
                      <a:pt x="424" y="64"/>
                    </a:lnTo>
                    <a:lnTo>
                      <a:pt x="436" y="68"/>
                    </a:lnTo>
                    <a:lnTo>
                      <a:pt x="452" y="66"/>
                    </a:lnTo>
                    <a:lnTo>
                      <a:pt x="474" y="74"/>
                    </a:lnTo>
                    <a:lnTo>
                      <a:pt x="476" y="80"/>
                    </a:lnTo>
                    <a:lnTo>
                      <a:pt x="474" y="84"/>
                    </a:lnTo>
                    <a:lnTo>
                      <a:pt x="464" y="112"/>
                    </a:lnTo>
                    <a:lnTo>
                      <a:pt x="466" y="116"/>
                    </a:lnTo>
                    <a:lnTo>
                      <a:pt x="468" y="116"/>
                    </a:lnTo>
                    <a:lnTo>
                      <a:pt x="474" y="110"/>
                    </a:lnTo>
                    <a:lnTo>
                      <a:pt x="492" y="100"/>
                    </a:lnTo>
                    <a:lnTo>
                      <a:pt x="496" y="96"/>
                    </a:lnTo>
                    <a:lnTo>
                      <a:pt x="496" y="92"/>
                    </a:lnTo>
                    <a:lnTo>
                      <a:pt x="496" y="86"/>
                    </a:lnTo>
                    <a:lnTo>
                      <a:pt x="494" y="82"/>
                    </a:lnTo>
                    <a:lnTo>
                      <a:pt x="492" y="80"/>
                    </a:lnTo>
                    <a:lnTo>
                      <a:pt x="492" y="78"/>
                    </a:lnTo>
                    <a:lnTo>
                      <a:pt x="492" y="76"/>
                    </a:lnTo>
                    <a:lnTo>
                      <a:pt x="494" y="72"/>
                    </a:lnTo>
                    <a:lnTo>
                      <a:pt x="500" y="70"/>
                    </a:lnTo>
                    <a:lnTo>
                      <a:pt x="506" y="74"/>
                    </a:lnTo>
                    <a:lnTo>
                      <a:pt x="514" y="78"/>
                    </a:lnTo>
                    <a:lnTo>
                      <a:pt x="540" y="62"/>
                    </a:lnTo>
                    <a:lnTo>
                      <a:pt x="544" y="58"/>
                    </a:lnTo>
                    <a:lnTo>
                      <a:pt x="552" y="56"/>
                    </a:lnTo>
                    <a:lnTo>
                      <a:pt x="560" y="54"/>
                    </a:lnTo>
                    <a:lnTo>
                      <a:pt x="564" y="58"/>
                    </a:lnTo>
                    <a:lnTo>
                      <a:pt x="568" y="66"/>
                    </a:lnTo>
                    <a:lnTo>
                      <a:pt x="564" y="86"/>
                    </a:lnTo>
                    <a:lnTo>
                      <a:pt x="556" y="90"/>
                    </a:lnTo>
                    <a:lnTo>
                      <a:pt x="526" y="100"/>
                    </a:lnTo>
                    <a:lnTo>
                      <a:pt x="510" y="112"/>
                    </a:lnTo>
                    <a:lnTo>
                      <a:pt x="498" y="124"/>
                    </a:lnTo>
                    <a:lnTo>
                      <a:pt x="490" y="134"/>
                    </a:lnTo>
                    <a:lnTo>
                      <a:pt x="480" y="162"/>
                    </a:lnTo>
                    <a:lnTo>
                      <a:pt x="474" y="170"/>
                    </a:lnTo>
                    <a:lnTo>
                      <a:pt x="468" y="176"/>
                    </a:lnTo>
                    <a:lnTo>
                      <a:pt x="460" y="182"/>
                    </a:lnTo>
                    <a:lnTo>
                      <a:pt x="450" y="184"/>
                    </a:lnTo>
                    <a:lnTo>
                      <a:pt x="440" y="184"/>
                    </a:lnTo>
                    <a:lnTo>
                      <a:pt x="432" y="186"/>
                    </a:lnTo>
                    <a:lnTo>
                      <a:pt x="432" y="192"/>
                    </a:lnTo>
                    <a:lnTo>
                      <a:pt x="432" y="196"/>
                    </a:lnTo>
                    <a:lnTo>
                      <a:pt x="428" y="200"/>
                    </a:lnTo>
                    <a:lnTo>
                      <a:pt x="426" y="202"/>
                    </a:lnTo>
                    <a:lnTo>
                      <a:pt x="420" y="202"/>
                    </a:lnTo>
                    <a:lnTo>
                      <a:pt x="418" y="204"/>
                    </a:lnTo>
                    <a:lnTo>
                      <a:pt x="420" y="206"/>
                    </a:lnTo>
                    <a:lnTo>
                      <a:pt x="432" y="210"/>
                    </a:lnTo>
                    <a:lnTo>
                      <a:pt x="434" y="212"/>
                    </a:lnTo>
                    <a:lnTo>
                      <a:pt x="434" y="220"/>
                    </a:lnTo>
                    <a:lnTo>
                      <a:pt x="424" y="230"/>
                    </a:lnTo>
                    <a:lnTo>
                      <a:pt x="412" y="246"/>
                    </a:lnTo>
                    <a:lnTo>
                      <a:pt x="408" y="252"/>
                    </a:lnTo>
                    <a:lnTo>
                      <a:pt x="404" y="258"/>
                    </a:lnTo>
                    <a:lnTo>
                      <a:pt x="400" y="266"/>
                    </a:lnTo>
                    <a:lnTo>
                      <a:pt x="396" y="276"/>
                    </a:lnTo>
                    <a:lnTo>
                      <a:pt x="394" y="284"/>
                    </a:lnTo>
                    <a:lnTo>
                      <a:pt x="384" y="298"/>
                    </a:lnTo>
                    <a:lnTo>
                      <a:pt x="378" y="302"/>
                    </a:lnTo>
                    <a:lnTo>
                      <a:pt x="370" y="306"/>
                    </a:lnTo>
                    <a:lnTo>
                      <a:pt x="362" y="328"/>
                    </a:lnTo>
                    <a:lnTo>
                      <a:pt x="354" y="334"/>
                    </a:lnTo>
                    <a:lnTo>
                      <a:pt x="350" y="334"/>
                    </a:lnTo>
                    <a:lnTo>
                      <a:pt x="348" y="332"/>
                    </a:lnTo>
                    <a:lnTo>
                      <a:pt x="346" y="330"/>
                    </a:lnTo>
                    <a:lnTo>
                      <a:pt x="346" y="322"/>
                    </a:lnTo>
                    <a:lnTo>
                      <a:pt x="350" y="310"/>
                    </a:lnTo>
                    <a:lnTo>
                      <a:pt x="352" y="302"/>
                    </a:lnTo>
                    <a:lnTo>
                      <a:pt x="350" y="300"/>
                    </a:lnTo>
                    <a:lnTo>
                      <a:pt x="344" y="300"/>
                    </a:lnTo>
                    <a:lnTo>
                      <a:pt x="342" y="302"/>
                    </a:lnTo>
                    <a:lnTo>
                      <a:pt x="338" y="306"/>
                    </a:lnTo>
                    <a:lnTo>
                      <a:pt x="338" y="312"/>
                    </a:lnTo>
                    <a:lnTo>
                      <a:pt x="336" y="318"/>
                    </a:lnTo>
                    <a:lnTo>
                      <a:pt x="336" y="324"/>
                    </a:lnTo>
                    <a:lnTo>
                      <a:pt x="334" y="330"/>
                    </a:lnTo>
                    <a:lnTo>
                      <a:pt x="314" y="332"/>
                    </a:lnTo>
                    <a:lnTo>
                      <a:pt x="308" y="338"/>
                    </a:lnTo>
                    <a:lnTo>
                      <a:pt x="310" y="338"/>
                    </a:lnTo>
                    <a:lnTo>
                      <a:pt x="316" y="342"/>
                    </a:lnTo>
                    <a:lnTo>
                      <a:pt x="330" y="340"/>
                    </a:lnTo>
                    <a:lnTo>
                      <a:pt x="328" y="348"/>
                    </a:lnTo>
                    <a:lnTo>
                      <a:pt x="326" y="356"/>
                    </a:lnTo>
                    <a:lnTo>
                      <a:pt x="326" y="358"/>
                    </a:lnTo>
                    <a:lnTo>
                      <a:pt x="328" y="358"/>
                    </a:lnTo>
                    <a:lnTo>
                      <a:pt x="334" y="358"/>
                    </a:lnTo>
                    <a:lnTo>
                      <a:pt x="340" y="354"/>
                    </a:lnTo>
                    <a:lnTo>
                      <a:pt x="354" y="350"/>
                    </a:lnTo>
                    <a:lnTo>
                      <a:pt x="356" y="350"/>
                    </a:lnTo>
                    <a:lnTo>
                      <a:pt x="358" y="352"/>
                    </a:lnTo>
                    <a:lnTo>
                      <a:pt x="362" y="360"/>
                    </a:lnTo>
                    <a:lnTo>
                      <a:pt x="362" y="368"/>
                    </a:lnTo>
                    <a:lnTo>
                      <a:pt x="354" y="376"/>
                    </a:lnTo>
                    <a:lnTo>
                      <a:pt x="346" y="386"/>
                    </a:lnTo>
                    <a:lnTo>
                      <a:pt x="306" y="452"/>
                    </a:lnTo>
                    <a:lnTo>
                      <a:pt x="290" y="464"/>
                    </a:lnTo>
                    <a:lnTo>
                      <a:pt x="280" y="478"/>
                    </a:lnTo>
                    <a:lnTo>
                      <a:pt x="278" y="480"/>
                    </a:lnTo>
                    <a:lnTo>
                      <a:pt x="276" y="480"/>
                    </a:lnTo>
                    <a:lnTo>
                      <a:pt x="270" y="484"/>
                    </a:lnTo>
                    <a:lnTo>
                      <a:pt x="266" y="470"/>
                    </a:lnTo>
                    <a:lnTo>
                      <a:pt x="268" y="456"/>
                    </a:lnTo>
                    <a:lnTo>
                      <a:pt x="272" y="450"/>
                    </a:lnTo>
                    <a:lnTo>
                      <a:pt x="278" y="438"/>
                    </a:lnTo>
                    <a:lnTo>
                      <a:pt x="288" y="434"/>
                    </a:lnTo>
                    <a:lnTo>
                      <a:pt x="294" y="430"/>
                    </a:lnTo>
                    <a:lnTo>
                      <a:pt x="298" y="428"/>
                    </a:lnTo>
                    <a:lnTo>
                      <a:pt x="300" y="424"/>
                    </a:lnTo>
                    <a:lnTo>
                      <a:pt x="298" y="418"/>
                    </a:lnTo>
                    <a:lnTo>
                      <a:pt x="290" y="410"/>
                    </a:lnTo>
                    <a:lnTo>
                      <a:pt x="288" y="402"/>
                    </a:lnTo>
                    <a:lnTo>
                      <a:pt x="288" y="396"/>
                    </a:lnTo>
                    <a:lnTo>
                      <a:pt x="292" y="390"/>
                    </a:lnTo>
                    <a:lnTo>
                      <a:pt x="292" y="382"/>
                    </a:lnTo>
                    <a:lnTo>
                      <a:pt x="290" y="370"/>
                    </a:lnTo>
                    <a:lnTo>
                      <a:pt x="290" y="368"/>
                    </a:lnTo>
                    <a:lnTo>
                      <a:pt x="290" y="362"/>
                    </a:lnTo>
                    <a:lnTo>
                      <a:pt x="286" y="358"/>
                    </a:lnTo>
                    <a:lnTo>
                      <a:pt x="282" y="358"/>
                    </a:lnTo>
                    <a:lnTo>
                      <a:pt x="276" y="360"/>
                    </a:lnTo>
                    <a:lnTo>
                      <a:pt x="250" y="364"/>
                    </a:lnTo>
                    <a:lnTo>
                      <a:pt x="246" y="380"/>
                    </a:lnTo>
                    <a:lnTo>
                      <a:pt x="258" y="396"/>
                    </a:lnTo>
                    <a:lnTo>
                      <a:pt x="266" y="388"/>
                    </a:lnTo>
                    <a:lnTo>
                      <a:pt x="270" y="388"/>
                    </a:lnTo>
                    <a:lnTo>
                      <a:pt x="274" y="412"/>
                    </a:lnTo>
                    <a:lnTo>
                      <a:pt x="276" y="412"/>
                    </a:lnTo>
                    <a:lnTo>
                      <a:pt x="278" y="414"/>
                    </a:lnTo>
                    <a:lnTo>
                      <a:pt x="280" y="420"/>
                    </a:lnTo>
                    <a:lnTo>
                      <a:pt x="280" y="426"/>
                    </a:lnTo>
                    <a:lnTo>
                      <a:pt x="278" y="430"/>
                    </a:lnTo>
                    <a:lnTo>
                      <a:pt x="274" y="432"/>
                    </a:lnTo>
                    <a:lnTo>
                      <a:pt x="272" y="434"/>
                    </a:lnTo>
                    <a:lnTo>
                      <a:pt x="264" y="442"/>
                    </a:lnTo>
                    <a:lnTo>
                      <a:pt x="258" y="456"/>
                    </a:lnTo>
                    <a:lnTo>
                      <a:pt x="252" y="476"/>
                    </a:lnTo>
                    <a:lnTo>
                      <a:pt x="246" y="480"/>
                    </a:lnTo>
                    <a:lnTo>
                      <a:pt x="238" y="480"/>
                    </a:lnTo>
                    <a:lnTo>
                      <a:pt x="236" y="482"/>
                    </a:lnTo>
                    <a:lnTo>
                      <a:pt x="236" y="486"/>
                    </a:lnTo>
                    <a:lnTo>
                      <a:pt x="238" y="490"/>
                    </a:lnTo>
                    <a:lnTo>
                      <a:pt x="242" y="494"/>
                    </a:lnTo>
                    <a:lnTo>
                      <a:pt x="244" y="498"/>
                    </a:lnTo>
                    <a:lnTo>
                      <a:pt x="244" y="502"/>
                    </a:lnTo>
                    <a:lnTo>
                      <a:pt x="248" y="508"/>
                    </a:lnTo>
                    <a:lnTo>
                      <a:pt x="252" y="512"/>
                    </a:lnTo>
                    <a:lnTo>
                      <a:pt x="254" y="518"/>
                    </a:lnTo>
                    <a:lnTo>
                      <a:pt x="254" y="522"/>
                    </a:lnTo>
                    <a:lnTo>
                      <a:pt x="248" y="534"/>
                    </a:lnTo>
                    <a:lnTo>
                      <a:pt x="238" y="544"/>
                    </a:lnTo>
                    <a:lnTo>
                      <a:pt x="198" y="574"/>
                    </a:lnTo>
                    <a:lnTo>
                      <a:pt x="192" y="584"/>
                    </a:lnTo>
                    <a:lnTo>
                      <a:pt x="184" y="590"/>
                    </a:lnTo>
                    <a:lnTo>
                      <a:pt x="158" y="606"/>
                    </a:lnTo>
                    <a:lnTo>
                      <a:pt x="154" y="612"/>
                    </a:lnTo>
                    <a:lnTo>
                      <a:pt x="150" y="614"/>
                    </a:lnTo>
                    <a:lnTo>
                      <a:pt x="146" y="608"/>
                    </a:lnTo>
                    <a:lnTo>
                      <a:pt x="148" y="598"/>
                    </a:lnTo>
                    <a:lnTo>
                      <a:pt x="148" y="592"/>
                    </a:lnTo>
                    <a:lnTo>
                      <a:pt x="144" y="580"/>
                    </a:lnTo>
                    <a:lnTo>
                      <a:pt x="144" y="574"/>
                    </a:lnTo>
                    <a:lnTo>
                      <a:pt x="148" y="572"/>
                    </a:lnTo>
                    <a:lnTo>
                      <a:pt x="148" y="570"/>
                    </a:lnTo>
                    <a:lnTo>
                      <a:pt x="156" y="570"/>
                    </a:lnTo>
                    <a:lnTo>
                      <a:pt x="160" y="576"/>
                    </a:lnTo>
                    <a:lnTo>
                      <a:pt x="164" y="574"/>
                    </a:lnTo>
                    <a:lnTo>
                      <a:pt x="172" y="570"/>
                    </a:lnTo>
                    <a:lnTo>
                      <a:pt x="176" y="568"/>
                    </a:lnTo>
                    <a:lnTo>
                      <a:pt x="176" y="564"/>
                    </a:lnTo>
                    <a:lnTo>
                      <a:pt x="178" y="562"/>
                    </a:lnTo>
                    <a:lnTo>
                      <a:pt x="180" y="556"/>
                    </a:lnTo>
                    <a:lnTo>
                      <a:pt x="176" y="552"/>
                    </a:lnTo>
                    <a:lnTo>
                      <a:pt x="174" y="548"/>
                    </a:lnTo>
                    <a:lnTo>
                      <a:pt x="168" y="548"/>
                    </a:lnTo>
                    <a:lnTo>
                      <a:pt x="160" y="552"/>
                    </a:lnTo>
                    <a:lnTo>
                      <a:pt x="152" y="554"/>
                    </a:lnTo>
                    <a:lnTo>
                      <a:pt x="146" y="554"/>
                    </a:lnTo>
                    <a:lnTo>
                      <a:pt x="142" y="548"/>
                    </a:lnTo>
                    <a:lnTo>
                      <a:pt x="140" y="548"/>
                    </a:lnTo>
                    <a:lnTo>
                      <a:pt x="134" y="552"/>
                    </a:lnTo>
                    <a:lnTo>
                      <a:pt x="134" y="554"/>
                    </a:lnTo>
                    <a:lnTo>
                      <a:pt x="136" y="558"/>
                    </a:lnTo>
                    <a:lnTo>
                      <a:pt x="140" y="562"/>
                    </a:lnTo>
                    <a:lnTo>
                      <a:pt x="140" y="566"/>
                    </a:lnTo>
                    <a:lnTo>
                      <a:pt x="138" y="572"/>
                    </a:lnTo>
                    <a:lnTo>
                      <a:pt x="132" y="574"/>
                    </a:lnTo>
                    <a:lnTo>
                      <a:pt x="126" y="570"/>
                    </a:lnTo>
                    <a:lnTo>
                      <a:pt x="120" y="568"/>
                    </a:lnTo>
                    <a:lnTo>
                      <a:pt x="116" y="572"/>
                    </a:lnTo>
                    <a:lnTo>
                      <a:pt x="118" y="578"/>
                    </a:lnTo>
                    <a:lnTo>
                      <a:pt x="118" y="580"/>
                    </a:lnTo>
                    <a:lnTo>
                      <a:pt x="122" y="582"/>
                    </a:lnTo>
                    <a:lnTo>
                      <a:pt x="128" y="582"/>
                    </a:lnTo>
                    <a:lnTo>
                      <a:pt x="132" y="584"/>
                    </a:lnTo>
                    <a:lnTo>
                      <a:pt x="134" y="590"/>
                    </a:lnTo>
                    <a:lnTo>
                      <a:pt x="134" y="596"/>
                    </a:lnTo>
                    <a:lnTo>
                      <a:pt x="134" y="598"/>
                    </a:lnTo>
                    <a:lnTo>
                      <a:pt x="124" y="600"/>
                    </a:lnTo>
                    <a:lnTo>
                      <a:pt x="118" y="602"/>
                    </a:lnTo>
                    <a:lnTo>
                      <a:pt x="98" y="602"/>
                    </a:lnTo>
                    <a:lnTo>
                      <a:pt x="92" y="606"/>
                    </a:lnTo>
                    <a:lnTo>
                      <a:pt x="92" y="610"/>
                    </a:lnTo>
                    <a:lnTo>
                      <a:pt x="98" y="614"/>
                    </a:lnTo>
                    <a:lnTo>
                      <a:pt x="108" y="614"/>
                    </a:lnTo>
                    <a:lnTo>
                      <a:pt x="114" y="610"/>
                    </a:lnTo>
                    <a:lnTo>
                      <a:pt x="120" y="610"/>
                    </a:lnTo>
                    <a:lnTo>
                      <a:pt x="128" y="606"/>
                    </a:lnTo>
                    <a:lnTo>
                      <a:pt x="136" y="608"/>
                    </a:lnTo>
                    <a:lnTo>
                      <a:pt x="138" y="614"/>
                    </a:lnTo>
                    <a:lnTo>
                      <a:pt x="130" y="620"/>
                    </a:lnTo>
                    <a:lnTo>
                      <a:pt x="124" y="624"/>
                    </a:lnTo>
                    <a:lnTo>
                      <a:pt x="118" y="628"/>
                    </a:lnTo>
                    <a:lnTo>
                      <a:pt x="40" y="646"/>
                    </a:lnTo>
                    <a:lnTo>
                      <a:pt x="20" y="648"/>
                    </a:lnTo>
                    <a:lnTo>
                      <a:pt x="12" y="646"/>
                    </a:lnTo>
                    <a:lnTo>
                      <a:pt x="6" y="646"/>
                    </a:lnTo>
                    <a:lnTo>
                      <a:pt x="2" y="642"/>
                    </a:lnTo>
                    <a:lnTo>
                      <a:pt x="8" y="632"/>
                    </a:lnTo>
                    <a:lnTo>
                      <a:pt x="2" y="624"/>
                    </a:lnTo>
                    <a:lnTo>
                      <a:pt x="0" y="618"/>
                    </a:lnTo>
                    <a:lnTo>
                      <a:pt x="0" y="612"/>
                    </a:lnTo>
                    <a:lnTo>
                      <a:pt x="10" y="608"/>
                    </a:lnTo>
                    <a:lnTo>
                      <a:pt x="12" y="600"/>
                    </a:lnTo>
                    <a:lnTo>
                      <a:pt x="14" y="586"/>
                    </a:lnTo>
                    <a:lnTo>
                      <a:pt x="14" y="582"/>
                    </a:lnTo>
                    <a:lnTo>
                      <a:pt x="12" y="580"/>
                    </a:lnTo>
                    <a:lnTo>
                      <a:pt x="10" y="572"/>
                    </a:lnTo>
                    <a:lnTo>
                      <a:pt x="12" y="568"/>
                    </a:lnTo>
                    <a:lnTo>
                      <a:pt x="12" y="564"/>
                    </a:lnTo>
                    <a:lnTo>
                      <a:pt x="12" y="558"/>
                    </a:lnTo>
                    <a:lnTo>
                      <a:pt x="14" y="552"/>
                    </a:lnTo>
                    <a:lnTo>
                      <a:pt x="16" y="548"/>
                    </a:lnTo>
                    <a:lnTo>
                      <a:pt x="22" y="538"/>
                    </a:lnTo>
                    <a:lnTo>
                      <a:pt x="34" y="506"/>
                    </a:lnTo>
                    <a:lnTo>
                      <a:pt x="40" y="480"/>
                    </a:lnTo>
                    <a:lnTo>
                      <a:pt x="48" y="472"/>
                    </a:lnTo>
                    <a:lnTo>
                      <a:pt x="56" y="464"/>
                    </a:lnTo>
                    <a:lnTo>
                      <a:pt x="70" y="448"/>
                    </a:lnTo>
                    <a:lnTo>
                      <a:pt x="78" y="424"/>
                    </a:lnTo>
                    <a:lnTo>
                      <a:pt x="80" y="412"/>
                    </a:lnTo>
                    <a:lnTo>
                      <a:pt x="84" y="404"/>
                    </a:lnTo>
                    <a:lnTo>
                      <a:pt x="86" y="398"/>
                    </a:lnTo>
                    <a:lnTo>
                      <a:pt x="96" y="384"/>
                    </a:lnTo>
                    <a:lnTo>
                      <a:pt x="102" y="372"/>
                    </a:lnTo>
                    <a:lnTo>
                      <a:pt x="104" y="366"/>
                    </a:lnTo>
                    <a:lnTo>
                      <a:pt x="106" y="362"/>
                    </a:lnTo>
                    <a:lnTo>
                      <a:pt x="110" y="352"/>
                    </a:lnTo>
                    <a:lnTo>
                      <a:pt x="114" y="344"/>
                    </a:lnTo>
                    <a:lnTo>
                      <a:pt x="116" y="334"/>
                    </a:lnTo>
                    <a:lnTo>
                      <a:pt x="114" y="320"/>
                    </a:lnTo>
                    <a:lnTo>
                      <a:pt x="112" y="312"/>
                    </a:lnTo>
                    <a:lnTo>
                      <a:pt x="110" y="302"/>
                    </a:lnTo>
                    <a:lnTo>
                      <a:pt x="112" y="294"/>
                    </a:lnTo>
                    <a:lnTo>
                      <a:pt x="110" y="288"/>
                    </a:lnTo>
                    <a:lnTo>
                      <a:pt x="108" y="282"/>
                    </a:lnTo>
                    <a:lnTo>
                      <a:pt x="100" y="276"/>
                    </a:lnTo>
                    <a:lnTo>
                      <a:pt x="90" y="258"/>
                    </a:lnTo>
                    <a:lnTo>
                      <a:pt x="84" y="252"/>
                    </a:lnTo>
                    <a:lnTo>
                      <a:pt x="84" y="232"/>
                    </a:lnTo>
                    <a:lnTo>
                      <a:pt x="82" y="230"/>
                    </a:lnTo>
                    <a:lnTo>
                      <a:pt x="80" y="226"/>
                    </a:lnTo>
                    <a:lnTo>
                      <a:pt x="82" y="224"/>
                    </a:lnTo>
                    <a:lnTo>
                      <a:pt x="74" y="220"/>
                    </a:lnTo>
                    <a:lnTo>
                      <a:pt x="70" y="222"/>
                    </a:lnTo>
                    <a:lnTo>
                      <a:pt x="70" y="218"/>
                    </a:lnTo>
                    <a:lnTo>
                      <a:pt x="74" y="212"/>
                    </a:lnTo>
                    <a:lnTo>
                      <a:pt x="74" y="212"/>
                    </a:lnTo>
                    <a:lnTo>
                      <a:pt x="70" y="212"/>
                    </a:lnTo>
                    <a:lnTo>
                      <a:pt x="66" y="208"/>
                    </a:lnTo>
                    <a:lnTo>
                      <a:pt x="66" y="206"/>
                    </a:lnTo>
                    <a:lnTo>
                      <a:pt x="64" y="202"/>
                    </a:lnTo>
                    <a:lnTo>
                      <a:pt x="66" y="198"/>
                    </a:lnTo>
                    <a:lnTo>
                      <a:pt x="68" y="194"/>
                    </a:lnTo>
                    <a:lnTo>
                      <a:pt x="66" y="184"/>
                    </a:lnTo>
                    <a:lnTo>
                      <a:pt x="66" y="178"/>
                    </a:lnTo>
                    <a:lnTo>
                      <a:pt x="66" y="174"/>
                    </a:lnTo>
                    <a:lnTo>
                      <a:pt x="66" y="168"/>
                    </a:lnTo>
                    <a:lnTo>
                      <a:pt x="74" y="162"/>
                    </a:lnTo>
                    <a:lnTo>
                      <a:pt x="90" y="160"/>
                    </a:lnTo>
                    <a:lnTo>
                      <a:pt x="94" y="158"/>
                    </a:lnTo>
                    <a:lnTo>
                      <a:pt x="100" y="152"/>
                    </a:lnTo>
                    <a:lnTo>
                      <a:pt x="108" y="144"/>
                    </a:lnTo>
                    <a:lnTo>
                      <a:pt x="122" y="34"/>
                    </a:lnTo>
                    <a:lnTo>
                      <a:pt x="126" y="28"/>
                    </a:lnTo>
                    <a:lnTo>
                      <a:pt x="132" y="26"/>
                    </a:lnTo>
                    <a:lnTo>
                      <a:pt x="142" y="18"/>
                    </a:lnTo>
                    <a:lnTo>
                      <a:pt x="146" y="4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23" name="Freeform 56"/>
              <p:cNvSpPr>
                <a:spLocks/>
              </p:cNvSpPr>
              <p:nvPr/>
            </p:nvSpPr>
            <p:spPr bwMode="auto">
              <a:xfrm>
                <a:off x="2600" y="1704"/>
                <a:ext cx="612" cy="459"/>
              </a:xfrm>
              <a:custGeom>
                <a:avLst/>
                <a:gdLst>
                  <a:gd name="T0" fmla="*/ 288 w 612"/>
                  <a:gd name="T1" fmla="*/ 76 h 459"/>
                  <a:gd name="T2" fmla="*/ 384 w 612"/>
                  <a:gd name="T3" fmla="*/ 52 h 459"/>
                  <a:gd name="T4" fmla="*/ 424 w 612"/>
                  <a:gd name="T5" fmla="*/ 70 h 459"/>
                  <a:gd name="T6" fmla="*/ 416 w 612"/>
                  <a:gd name="T7" fmla="*/ 118 h 459"/>
                  <a:gd name="T8" fmla="*/ 416 w 612"/>
                  <a:gd name="T9" fmla="*/ 144 h 459"/>
                  <a:gd name="T10" fmla="*/ 436 w 612"/>
                  <a:gd name="T11" fmla="*/ 158 h 459"/>
                  <a:gd name="T12" fmla="*/ 466 w 612"/>
                  <a:gd name="T13" fmla="*/ 178 h 459"/>
                  <a:gd name="T14" fmla="*/ 506 w 612"/>
                  <a:gd name="T15" fmla="*/ 210 h 459"/>
                  <a:gd name="T16" fmla="*/ 534 w 612"/>
                  <a:gd name="T17" fmla="*/ 216 h 459"/>
                  <a:gd name="T18" fmla="*/ 556 w 612"/>
                  <a:gd name="T19" fmla="*/ 218 h 459"/>
                  <a:gd name="T20" fmla="*/ 586 w 612"/>
                  <a:gd name="T21" fmla="*/ 230 h 459"/>
                  <a:gd name="T22" fmla="*/ 606 w 612"/>
                  <a:gd name="T23" fmla="*/ 238 h 459"/>
                  <a:gd name="T24" fmla="*/ 606 w 612"/>
                  <a:gd name="T25" fmla="*/ 274 h 459"/>
                  <a:gd name="T26" fmla="*/ 604 w 612"/>
                  <a:gd name="T27" fmla="*/ 276 h 459"/>
                  <a:gd name="T28" fmla="*/ 610 w 612"/>
                  <a:gd name="T29" fmla="*/ 284 h 459"/>
                  <a:gd name="T30" fmla="*/ 612 w 612"/>
                  <a:gd name="T31" fmla="*/ 292 h 459"/>
                  <a:gd name="T32" fmla="*/ 598 w 612"/>
                  <a:gd name="T33" fmla="*/ 298 h 459"/>
                  <a:gd name="T34" fmla="*/ 530 w 612"/>
                  <a:gd name="T35" fmla="*/ 332 h 459"/>
                  <a:gd name="T36" fmla="*/ 526 w 612"/>
                  <a:gd name="T37" fmla="*/ 338 h 459"/>
                  <a:gd name="T38" fmla="*/ 522 w 612"/>
                  <a:gd name="T39" fmla="*/ 348 h 459"/>
                  <a:gd name="T40" fmla="*/ 516 w 612"/>
                  <a:gd name="T41" fmla="*/ 352 h 459"/>
                  <a:gd name="T42" fmla="*/ 502 w 612"/>
                  <a:gd name="T43" fmla="*/ 376 h 459"/>
                  <a:gd name="T44" fmla="*/ 482 w 612"/>
                  <a:gd name="T45" fmla="*/ 382 h 459"/>
                  <a:gd name="T46" fmla="*/ 476 w 612"/>
                  <a:gd name="T47" fmla="*/ 386 h 459"/>
                  <a:gd name="T48" fmla="*/ 464 w 612"/>
                  <a:gd name="T49" fmla="*/ 392 h 459"/>
                  <a:gd name="T50" fmla="*/ 450 w 612"/>
                  <a:gd name="T51" fmla="*/ 382 h 459"/>
                  <a:gd name="T52" fmla="*/ 462 w 612"/>
                  <a:gd name="T53" fmla="*/ 457 h 459"/>
                  <a:gd name="T54" fmla="*/ 422 w 612"/>
                  <a:gd name="T55" fmla="*/ 454 h 459"/>
                  <a:gd name="T56" fmla="*/ 416 w 612"/>
                  <a:gd name="T57" fmla="*/ 440 h 459"/>
                  <a:gd name="T58" fmla="*/ 372 w 612"/>
                  <a:gd name="T59" fmla="*/ 422 h 459"/>
                  <a:gd name="T60" fmla="*/ 346 w 612"/>
                  <a:gd name="T61" fmla="*/ 412 h 459"/>
                  <a:gd name="T62" fmla="*/ 348 w 612"/>
                  <a:gd name="T63" fmla="*/ 400 h 459"/>
                  <a:gd name="T64" fmla="*/ 340 w 612"/>
                  <a:gd name="T65" fmla="*/ 394 h 459"/>
                  <a:gd name="T66" fmla="*/ 322 w 612"/>
                  <a:gd name="T67" fmla="*/ 394 h 459"/>
                  <a:gd name="T68" fmla="*/ 308 w 612"/>
                  <a:gd name="T69" fmla="*/ 386 h 459"/>
                  <a:gd name="T70" fmla="*/ 300 w 612"/>
                  <a:gd name="T71" fmla="*/ 394 h 459"/>
                  <a:gd name="T72" fmla="*/ 302 w 612"/>
                  <a:gd name="T73" fmla="*/ 402 h 459"/>
                  <a:gd name="T74" fmla="*/ 306 w 612"/>
                  <a:gd name="T75" fmla="*/ 412 h 459"/>
                  <a:gd name="T76" fmla="*/ 290 w 612"/>
                  <a:gd name="T77" fmla="*/ 440 h 459"/>
                  <a:gd name="T78" fmla="*/ 286 w 612"/>
                  <a:gd name="T79" fmla="*/ 422 h 459"/>
                  <a:gd name="T80" fmla="*/ 274 w 612"/>
                  <a:gd name="T81" fmla="*/ 402 h 459"/>
                  <a:gd name="T82" fmla="*/ 252 w 612"/>
                  <a:gd name="T83" fmla="*/ 388 h 459"/>
                  <a:gd name="T84" fmla="*/ 236 w 612"/>
                  <a:gd name="T85" fmla="*/ 368 h 459"/>
                  <a:gd name="T86" fmla="*/ 232 w 612"/>
                  <a:gd name="T87" fmla="*/ 356 h 459"/>
                  <a:gd name="T88" fmla="*/ 208 w 612"/>
                  <a:gd name="T89" fmla="*/ 324 h 459"/>
                  <a:gd name="T90" fmla="*/ 176 w 612"/>
                  <a:gd name="T91" fmla="*/ 304 h 459"/>
                  <a:gd name="T92" fmla="*/ 134 w 612"/>
                  <a:gd name="T93" fmla="*/ 284 h 459"/>
                  <a:gd name="T94" fmla="*/ 118 w 612"/>
                  <a:gd name="T95" fmla="*/ 262 h 459"/>
                  <a:gd name="T96" fmla="*/ 112 w 612"/>
                  <a:gd name="T97" fmla="*/ 246 h 459"/>
                  <a:gd name="T98" fmla="*/ 96 w 612"/>
                  <a:gd name="T99" fmla="*/ 212 h 459"/>
                  <a:gd name="T100" fmla="*/ 60 w 612"/>
                  <a:gd name="T101" fmla="*/ 178 h 459"/>
                  <a:gd name="T102" fmla="*/ 36 w 612"/>
                  <a:gd name="T103" fmla="*/ 170 h 459"/>
                  <a:gd name="T104" fmla="*/ 0 w 612"/>
                  <a:gd name="T105" fmla="*/ 138 h 459"/>
                  <a:gd name="T106" fmla="*/ 180 w 612"/>
                  <a:gd name="T107" fmla="*/ 60 h 459"/>
                  <a:gd name="T108" fmla="*/ 254 w 612"/>
                  <a:gd name="T109" fmla="*/ 0 h 4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12" h="459">
                    <a:moveTo>
                      <a:pt x="254" y="0"/>
                    </a:moveTo>
                    <a:lnTo>
                      <a:pt x="256" y="4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374" y="52"/>
                    </a:lnTo>
                    <a:lnTo>
                      <a:pt x="384" y="52"/>
                    </a:lnTo>
                    <a:lnTo>
                      <a:pt x="420" y="60"/>
                    </a:lnTo>
                    <a:lnTo>
                      <a:pt x="422" y="66"/>
                    </a:lnTo>
                    <a:lnTo>
                      <a:pt x="424" y="70"/>
                    </a:lnTo>
                    <a:lnTo>
                      <a:pt x="424" y="76"/>
                    </a:lnTo>
                    <a:lnTo>
                      <a:pt x="424" y="82"/>
                    </a:lnTo>
                    <a:lnTo>
                      <a:pt x="416" y="118"/>
                    </a:lnTo>
                    <a:lnTo>
                      <a:pt x="412" y="128"/>
                    </a:lnTo>
                    <a:lnTo>
                      <a:pt x="412" y="134"/>
                    </a:lnTo>
                    <a:lnTo>
                      <a:pt x="416" y="144"/>
                    </a:lnTo>
                    <a:lnTo>
                      <a:pt x="418" y="154"/>
                    </a:lnTo>
                    <a:lnTo>
                      <a:pt x="418" y="160"/>
                    </a:lnTo>
                    <a:lnTo>
                      <a:pt x="436" y="158"/>
                    </a:lnTo>
                    <a:lnTo>
                      <a:pt x="442" y="162"/>
                    </a:lnTo>
                    <a:lnTo>
                      <a:pt x="450" y="174"/>
                    </a:lnTo>
                    <a:lnTo>
                      <a:pt x="466" y="178"/>
                    </a:lnTo>
                    <a:lnTo>
                      <a:pt x="474" y="188"/>
                    </a:lnTo>
                    <a:lnTo>
                      <a:pt x="500" y="202"/>
                    </a:lnTo>
                    <a:lnTo>
                      <a:pt x="506" y="210"/>
                    </a:lnTo>
                    <a:lnTo>
                      <a:pt x="512" y="212"/>
                    </a:lnTo>
                    <a:lnTo>
                      <a:pt x="532" y="214"/>
                    </a:lnTo>
                    <a:lnTo>
                      <a:pt x="534" y="216"/>
                    </a:lnTo>
                    <a:lnTo>
                      <a:pt x="546" y="212"/>
                    </a:lnTo>
                    <a:lnTo>
                      <a:pt x="552" y="214"/>
                    </a:lnTo>
                    <a:lnTo>
                      <a:pt x="556" y="218"/>
                    </a:lnTo>
                    <a:lnTo>
                      <a:pt x="564" y="222"/>
                    </a:lnTo>
                    <a:lnTo>
                      <a:pt x="572" y="230"/>
                    </a:lnTo>
                    <a:lnTo>
                      <a:pt x="586" y="230"/>
                    </a:lnTo>
                    <a:lnTo>
                      <a:pt x="592" y="232"/>
                    </a:lnTo>
                    <a:lnTo>
                      <a:pt x="596" y="234"/>
                    </a:lnTo>
                    <a:lnTo>
                      <a:pt x="606" y="238"/>
                    </a:lnTo>
                    <a:lnTo>
                      <a:pt x="610" y="240"/>
                    </a:lnTo>
                    <a:lnTo>
                      <a:pt x="612" y="246"/>
                    </a:lnTo>
                    <a:lnTo>
                      <a:pt x="606" y="274"/>
                    </a:lnTo>
                    <a:lnTo>
                      <a:pt x="604" y="274"/>
                    </a:lnTo>
                    <a:lnTo>
                      <a:pt x="604" y="276"/>
                    </a:lnTo>
                    <a:lnTo>
                      <a:pt x="604" y="278"/>
                    </a:lnTo>
                    <a:lnTo>
                      <a:pt x="604" y="280"/>
                    </a:lnTo>
                    <a:lnTo>
                      <a:pt x="610" y="284"/>
                    </a:lnTo>
                    <a:lnTo>
                      <a:pt x="612" y="288"/>
                    </a:lnTo>
                    <a:lnTo>
                      <a:pt x="612" y="290"/>
                    </a:lnTo>
                    <a:lnTo>
                      <a:pt x="612" y="292"/>
                    </a:lnTo>
                    <a:lnTo>
                      <a:pt x="602" y="296"/>
                    </a:lnTo>
                    <a:lnTo>
                      <a:pt x="600" y="298"/>
                    </a:lnTo>
                    <a:lnTo>
                      <a:pt x="598" y="298"/>
                    </a:lnTo>
                    <a:lnTo>
                      <a:pt x="560" y="320"/>
                    </a:lnTo>
                    <a:lnTo>
                      <a:pt x="530" y="332"/>
                    </a:lnTo>
                    <a:lnTo>
                      <a:pt x="528" y="334"/>
                    </a:lnTo>
                    <a:lnTo>
                      <a:pt x="526" y="336"/>
                    </a:lnTo>
                    <a:lnTo>
                      <a:pt x="526" y="338"/>
                    </a:lnTo>
                    <a:lnTo>
                      <a:pt x="524" y="340"/>
                    </a:lnTo>
                    <a:lnTo>
                      <a:pt x="524" y="344"/>
                    </a:lnTo>
                    <a:lnTo>
                      <a:pt x="522" y="348"/>
                    </a:lnTo>
                    <a:lnTo>
                      <a:pt x="520" y="350"/>
                    </a:lnTo>
                    <a:lnTo>
                      <a:pt x="518" y="352"/>
                    </a:lnTo>
                    <a:lnTo>
                      <a:pt x="516" y="352"/>
                    </a:lnTo>
                    <a:lnTo>
                      <a:pt x="512" y="360"/>
                    </a:lnTo>
                    <a:lnTo>
                      <a:pt x="506" y="368"/>
                    </a:lnTo>
                    <a:lnTo>
                      <a:pt x="502" y="376"/>
                    </a:lnTo>
                    <a:lnTo>
                      <a:pt x="496" y="382"/>
                    </a:lnTo>
                    <a:lnTo>
                      <a:pt x="486" y="382"/>
                    </a:lnTo>
                    <a:lnTo>
                      <a:pt x="482" y="382"/>
                    </a:lnTo>
                    <a:lnTo>
                      <a:pt x="482" y="384"/>
                    </a:lnTo>
                    <a:lnTo>
                      <a:pt x="478" y="384"/>
                    </a:lnTo>
                    <a:lnTo>
                      <a:pt x="476" y="386"/>
                    </a:lnTo>
                    <a:lnTo>
                      <a:pt x="470" y="388"/>
                    </a:lnTo>
                    <a:lnTo>
                      <a:pt x="466" y="390"/>
                    </a:lnTo>
                    <a:lnTo>
                      <a:pt x="464" y="392"/>
                    </a:lnTo>
                    <a:lnTo>
                      <a:pt x="462" y="394"/>
                    </a:lnTo>
                    <a:lnTo>
                      <a:pt x="454" y="392"/>
                    </a:lnTo>
                    <a:lnTo>
                      <a:pt x="450" y="382"/>
                    </a:lnTo>
                    <a:lnTo>
                      <a:pt x="440" y="386"/>
                    </a:lnTo>
                    <a:lnTo>
                      <a:pt x="434" y="390"/>
                    </a:lnTo>
                    <a:lnTo>
                      <a:pt x="462" y="457"/>
                    </a:lnTo>
                    <a:lnTo>
                      <a:pt x="450" y="459"/>
                    </a:lnTo>
                    <a:lnTo>
                      <a:pt x="422" y="454"/>
                    </a:lnTo>
                    <a:lnTo>
                      <a:pt x="420" y="452"/>
                    </a:lnTo>
                    <a:lnTo>
                      <a:pt x="420" y="446"/>
                    </a:lnTo>
                    <a:lnTo>
                      <a:pt x="416" y="440"/>
                    </a:lnTo>
                    <a:lnTo>
                      <a:pt x="400" y="436"/>
                    </a:lnTo>
                    <a:lnTo>
                      <a:pt x="388" y="428"/>
                    </a:lnTo>
                    <a:lnTo>
                      <a:pt x="372" y="422"/>
                    </a:lnTo>
                    <a:lnTo>
                      <a:pt x="360" y="414"/>
                    </a:lnTo>
                    <a:lnTo>
                      <a:pt x="350" y="414"/>
                    </a:lnTo>
                    <a:lnTo>
                      <a:pt x="346" y="412"/>
                    </a:lnTo>
                    <a:lnTo>
                      <a:pt x="350" y="406"/>
                    </a:lnTo>
                    <a:lnTo>
                      <a:pt x="350" y="402"/>
                    </a:lnTo>
                    <a:lnTo>
                      <a:pt x="348" y="400"/>
                    </a:lnTo>
                    <a:lnTo>
                      <a:pt x="348" y="398"/>
                    </a:lnTo>
                    <a:lnTo>
                      <a:pt x="344" y="394"/>
                    </a:lnTo>
                    <a:lnTo>
                      <a:pt x="340" y="394"/>
                    </a:lnTo>
                    <a:lnTo>
                      <a:pt x="332" y="396"/>
                    </a:lnTo>
                    <a:lnTo>
                      <a:pt x="326" y="394"/>
                    </a:lnTo>
                    <a:lnTo>
                      <a:pt x="322" y="394"/>
                    </a:lnTo>
                    <a:lnTo>
                      <a:pt x="318" y="390"/>
                    </a:lnTo>
                    <a:lnTo>
                      <a:pt x="314" y="386"/>
                    </a:lnTo>
                    <a:lnTo>
                      <a:pt x="308" y="386"/>
                    </a:lnTo>
                    <a:lnTo>
                      <a:pt x="306" y="388"/>
                    </a:lnTo>
                    <a:lnTo>
                      <a:pt x="302" y="390"/>
                    </a:lnTo>
                    <a:lnTo>
                      <a:pt x="300" y="394"/>
                    </a:lnTo>
                    <a:lnTo>
                      <a:pt x="300" y="396"/>
                    </a:lnTo>
                    <a:lnTo>
                      <a:pt x="300" y="400"/>
                    </a:lnTo>
                    <a:lnTo>
                      <a:pt x="302" y="402"/>
                    </a:lnTo>
                    <a:lnTo>
                      <a:pt x="304" y="406"/>
                    </a:lnTo>
                    <a:lnTo>
                      <a:pt x="302" y="410"/>
                    </a:lnTo>
                    <a:lnTo>
                      <a:pt x="306" y="412"/>
                    </a:lnTo>
                    <a:lnTo>
                      <a:pt x="310" y="416"/>
                    </a:lnTo>
                    <a:lnTo>
                      <a:pt x="298" y="434"/>
                    </a:lnTo>
                    <a:lnTo>
                      <a:pt x="290" y="440"/>
                    </a:lnTo>
                    <a:lnTo>
                      <a:pt x="284" y="438"/>
                    </a:lnTo>
                    <a:lnTo>
                      <a:pt x="288" y="432"/>
                    </a:lnTo>
                    <a:lnTo>
                      <a:pt x="286" y="422"/>
                    </a:lnTo>
                    <a:lnTo>
                      <a:pt x="284" y="416"/>
                    </a:lnTo>
                    <a:lnTo>
                      <a:pt x="280" y="408"/>
                    </a:lnTo>
                    <a:lnTo>
                      <a:pt x="274" y="402"/>
                    </a:lnTo>
                    <a:lnTo>
                      <a:pt x="266" y="394"/>
                    </a:lnTo>
                    <a:lnTo>
                      <a:pt x="264" y="392"/>
                    </a:lnTo>
                    <a:lnTo>
                      <a:pt x="252" y="388"/>
                    </a:lnTo>
                    <a:lnTo>
                      <a:pt x="242" y="380"/>
                    </a:lnTo>
                    <a:lnTo>
                      <a:pt x="240" y="376"/>
                    </a:lnTo>
                    <a:lnTo>
                      <a:pt x="236" y="368"/>
                    </a:lnTo>
                    <a:lnTo>
                      <a:pt x="236" y="364"/>
                    </a:lnTo>
                    <a:lnTo>
                      <a:pt x="234" y="362"/>
                    </a:lnTo>
                    <a:lnTo>
                      <a:pt x="232" y="356"/>
                    </a:lnTo>
                    <a:lnTo>
                      <a:pt x="222" y="336"/>
                    </a:lnTo>
                    <a:lnTo>
                      <a:pt x="216" y="332"/>
                    </a:lnTo>
                    <a:lnTo>
                      <a:pt x="208" y="324"/>
                    </a:lnTo>
                    <a:lnTo>
                      <a:pt x="204" y="322"/>
                    </a:lnTo>
                    <a:lnTo>
                      <a:pt x="196" y="316"/>
                    </a:lnTo>
                    <a:lnTo>
                      <a:pt x="176" y="304"/>
                    </a:lnTo>
                    <a:lnTo>
                      <a:pt x="156" y="296"/>
                    </a:lnTo>
                    <a:lnTo>
                      <a:pt x="136" y="284"/>
                    </a:lnTo>
                    <a:lnTo>
                      <a:pt x="134" y="284"/>
                    </a:lnTo>
                    <a:lnTo>
                      <a:pt x="130" y="280"/>
                    </a:lnTo>
                    <a:lnTo>
                      <a:pt x="128" y="278"/>
                    </a:lnTo>
                    <a:lnTo>
                      <a:pt x="118" y="262"/>
                    </a:lnTo>
                    <a:lnTo>
                      <a:pt x="116" y="258"/>
                    </a:lnTo>
                    <a:lnTo>
                      <a:pt x="114" y="252"/>
                    </a:lnTo>
                    <a:lnTo>
                      <a:pt x="112" y="246"/>
                    </a:lnTo>
                    <a:lnTo>
                      <a:pt x="110" y="238"/>
                    </a:lnTo>
                    <a:lnTo>
                      <a:pt x="102" y="222"/>
                    </a:lnTo>
                    <a:lnTo>
                      <a:pt x="96" y="212"/>
                    </a:lnTo>
                    <a:lnTo>
                      <a:pt x="72" y="184"/>
                    </a:lnTo>
                    <a:lnTo>
                      <a:pt x="64" y="180"/>
                    </a:lnTo>
                    <a:lnTo>
                      <a:pt x="60" y="178"/>
                    </a:lnTo>
                    <a:lnTo>
                      <a:pt x="58" y="176"/>
                    </a:lnTo>
                    <a:lnTo>
                      <a:pt x="52" y="174"/>
                    </a:lnTo>
                    <a:lnTo>
                      <a:pt x="36" y="170"/>
                    </a:lnTo>
                    <a:lnTo>
                      <a:pt x="30" y="166"/>
                    </a:lnTo>
                    <a:lnTo>
                      <a:pt x="20" y="160"/>
                    </a:lnTo>
                    <a:lnTo>
                      <a:pt x="0" y="138"/>
                    </a:lnTo>
                    <a:lnTo>
                      <a:pt x="106" y="128"/>
                    </a:lnTo>
                    <a:lnTo>
                      <a:pt x="90" y="76"/>
                    </a:lnTo>
                    <a:lnTo>
                      <a:pt x="180" y="60"/>
                    </a:lnTo>
                    <a:lnTo>
                      <a:pt x="172" y="12"/>
                    </a:lnTo>
                    <a:lnTo>
                      <a:pt x="25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8679" name="Group 112"/>
            <p:cNvGrpSpPr>
              <a:grpSpLocks/>
            </p:cNvGrpSpPr>
            <p:nvPr/>
          </p:nvGrpSpPr>
          <p:grpSpPr bwMode="auto">
            <a:xfrm>
              <a:off x="3057526" y="889000"/>
              <a:ext cx="3211513" cy="5057775"/>
              <a:chOff x="1926" y="560"/>
              <a:chExt cx="2023" cy="3186"/>
            </a:xfrm>
          </p:grpSpPr>
          <p:sp>
            <p:nvSpPr>
              <p:cNvPr id="28680" name="Rectangle 91"/>
              <p:cNvSpPr>
                <a:spLocks noChangeArrowheads="1"/>
              </p:cNvSpPr>
              <p:nvPr/>
            </p:nvSpPr>
            <p:spPr bwMode="auto">
              <a:xfrm>
                <a:off x="2679" y="3674"/>
                <a:ext cx="282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Cape May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1" name="Rectangle 92"/>
              <p:cNvSpPr>
                <a:spLocks noChangeArrowheads="1"/>
              </p:cNvSpPr>
              <p:nvPr/>
            </p:nvSpPr>
            <p:spPr bwMode="auto">
              <a:xfrm>
                <a:off x="2202" y="3360"/>
                <a:ext cx="351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Cumberland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2" name="Rectangle 93"/>
              <p:cNvSpPr>
                <a:spLocks noChangeArrowheads="1"/>
              </p:cNvSpPr>
              <p:nvPr/>
            </p:nvSpPr>
            <p:spPr bwMode="auto">
              <a:xfrm>
                <a:off x="2845" y="3219"/>
                <a:ext cx="221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Atlantic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3" name="Rectangle 94"/>
              <p:cNvSpPr>
                <a:spLocks noChangeArrowheads="1"/>
              </p:cNvSpPr>
              <p:nvPr/>
            </p:nvSpPr>
            <p:spPr bwMode="auto">
              <a:xfrm>
                <a:off x="1926" y="3051"/>
                <a:ext cx="178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Salem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4" name="Rectangle 95"/>
              <p:cNvSpPr>
                <a:spLocks noChangeArrowheads="1"/>
              </p:cNvSpPr>
              <p:nvPr/>
            </p:nvSpPr>
            <p:spPr bwMode="auto">
              <a:xfrm rot="2933532">
                <a:off x="2202" y="2828"/>
                <a:ext cx="315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Gloucester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5" name="Rectangle 96"/>
              <p:cNvSpPr>
                <a:spLocks noChangeArrowheads="1"/>
              </p:cNvSpPr>
              <p:nvPr/>
            </p:nvSpPr>
            <p:spPr bwMode="auto">
              <a:xfrm rot="2739970">
                <a:off x="2446" y="2685"/>
                <a:ext cx="238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Camden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6" name="Rectangle 97"/>
              <p:cNvSpPr>
                <a:spLocks noChangeArrowheads="1"/>
              </p:cNvSpPr>
              <p:nvPr/>
            </p:nvSpPr>
            <p:spPr bwMode="auto">
              <a:xfrm>
                <a:off x="3376" y="2560"/>
                <a:ext cx="184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Ocean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7" name="Rectangle 98"/>
              <p:cNvSpPr>
                <a:spLocks noChangeArrowheads="1"/>
              </p:cNvSpPr>
              <p:nvPr/>
            </p:nvSpPr>
            <p:spPr bwMode="auto">
              <a:xfrm>
                <a:off x="2838" y="2563"/>
                <a:ext cx="302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Burlington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8" name="Rectangle 99"/>
              <p:cNvSpPr>
                <a:spLocks noChangeArrowheads="1"/>
              </p:cNvSpPr>
              <p:nvPr/>
            </p:nvSpPr>
            <p:spPr bwMode="auto">
              <a:xfrm>
                <a:off x="2832" y="1898"/>
                <a:ext cx="200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Mercer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89" name="Rectangle 100"/>
              <p:cNvSpPr>
                <a:spLocks noChangeArrowheads="1"/>
              </p:cNvSpPr>
              <p:nvPr/>
            </p:nvSpPr>
            <p:spPr bwMode="auto">
              <a:xfrm>
                <a:off x="3433" y="1956"/>
                <a:ext cx="306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Monmouth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0" name="Rectangle 101"/>
              <p:cNvSpPr>
                <a:spLocks noChangeArrowheads="1"/>
              </p:cNvSpPr>
              <p:nvPr/>
            </p:nvSpPr>
            <p:spPr bwMode="auto">
              <a:xfrm>
                <a:off x="3168" y="1716"/>
                <a:ext cx="291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Middlesex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1" name="Rectangle 102"/>
              <p:cNvSpPr>
                <a:spLocks noChangeArrowheads="1"/>
              </p:cNvSpPr>
              <p:nvPr/>
            </p:nvSpPr>
            <p:spPr bwMode="auto">
              <a:xfrm>
                <a:off x="3383" y="1305"/>
                <a:ext cx="169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Union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2" name="Rectangle 103"/>
              <p:cNvSpPr>
                <a:spLocks noChangeArrowheads="1"/>
              </p:cNvSpPr>
              <p:nvPr/>
            </p:nvSpPr>
            <p:spPr bwMode="auto">
              <a:xfrm>
                <a:off x="2894" y="1486"/>
                <a:ext cx="276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Somerset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3" name="Rectangle 104"/>
              <p:cNvSpPr>
                <a:spLocks noChangeArrowheads="1"/>
              </p:cNvSpPr>
              <p:nvPr/>
            </p:nvSpPr>
            <p:spPr bwMode="auto">
              <a:xfrm>
                <a:off x="2492" y="1470"/>
                <a:ext cx="304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Hunterdon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4" name="Rectangle 105"/>
              <p:cNvSpPr>
                <a:spLocks noChangeArrowheads="1"/>
              </p:cNvSpPr>
              <p:nvPr/>
            </p:nvSpPr>
            <p:spPr bwMode="auto">
              <a:xfrm rot="-3501842">
                <a:off x="3677" y="1163"/>
                <a:ext cx="223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Hudson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5" name="Rectangle 106"/>
              <p:cNvSpPr>
                <a:spLocks noChangeArrowheads="1"/>
              </p:cNvSpPr>
              <p:nvPr/>
            </p:nvSpPr>
            <p:spPr bwMode="auto">
              <a:xfrm>
                <a:off x="3453" y="1087"/>
                <a:ext cx="176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Essex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6" name="Rectangle 107"/>
              <p:cNvSpPr>
                <a:spLocks noChangeArrowheads="1"/>
              </p:cNvSpPr>
              <p:nvPr/>
            </p:nvSpPr>
            <p:spPr bwMode="auto">
              <a:xfrm>
                <a:off x="3047" y="1000"/>
                <a:ext cx="184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Morris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7" name="Rectangle 108"/>
              <p:cNvSpPr>
                <a:spLocks noChangeArrowheads="1"/>
              </p:cNvSpPr>
              <p:nvPr/>
            </p:nvSpPr>
            <p:spPr bwMode="auto">
              <a:xfrm>
                <a:off x="2480" y="902"/>
                <a:ext cx="208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Warren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8" name="Rectangle 109"/>
              <p:cNvSpPr>
                <a:spLocks noChangeArrowheads="1"/>
              </p:cNvSpPr>
              <p:nvPr/>
            </p:nvSpPr>
            <p:spPr bwMode="auto">
              <a:xfrm>
                <a:off x="3741" y="816"/>
                <a:ext cx="208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Bergen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99" name="Rectangle 110"/>
              <p:cNvSpPr>
                <a:spLocks noChangeArrowheads="1"/>
              </p:cNvSpPr>
              <p:nvPr/>
            </p:nvSpPr>
            <p:spPr bwMode="auto">
              <a:xfrm>
                <a:off x="3298" y="618"/>
                <a:ext cx="226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Passaic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00" name="Rectangle 111"/>
              <p:cNvSpPr>
                <a:spLocks noChangeArrowheads="1"/>
              </p:cNvSpPr>
              <p:nvPr/>
            </p:nvSpPr>
            <p:spPr bwMode="auto">
              <a:xfrm>
                <a:off x="2811" y="560"/>
                <a:ext cx="212" cy="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r>
                  <a:rPr lang="en-US" altLang="en-US" sz="6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Sussex</a:t>
                </a:r>
                <a:endParaRPr lang="en-US" altLang="en-US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53" name="Rectangle 52"/>
          <p:cNvSpPr/>
          <p:nvPr/>
        </p:nvSpPr>
        <p:spPr>
          <a:xfrm>
            <a:off x="914400" y="2082923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54" name="Rectangle 53"/>
          <p:cNvSpPr/>
          <p:nvPr/>
        </p:nvSpPr>
        <p:spPr>
          <a:xfrm>
            <a:off x="914400" y="1652132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429" y="3106585"/>
            <a:ext cx="4206240" cy="956331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5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9219" name="Freeform 6"/>
          <p:cNvSpPr>
            <a:spLocks/>
          </p:cNvSpPr>
          <p:nvPr/>
        </p:nvSpPr>
        <p:spPr bwMode="auto">
          <a:xfrm>
            <a:off x="5276850" y="1907902"/>
            <a:ext cx="327025" cy="633412"/>
          </a:xfrm>
          <a:custGeom>
            <a:avLst/>
            <a:gdLst>
              <a:gd name="T0" fmla="*/ 2147483646 w 617"/>
              <a:gd name="T1" fmla="*/ 2147483646 h 1196"/>
              <a:gd name="T2" fmla="*/ 2147483646 w 617"/>
              <a:gd name="T3" fmla="*/ 2147483646 h 1196"/>
              <a:gd name="T4" fmla="*/ 2147483646 w 617"/>
              <a:gd name="T5" fmla="*/ 2147483646 h 1196"/>
              <a:gd name="T6" fmla="*/ 2147483646 w 617"/>
              <a:gd name="T7" fmla="*/ 2147483646 h 1196"/>
              <a:gd name="T8" fmla="*/ 0 w 617"/>
              <a:gd name="T9" fmla="*/ 2147483646 h 1196"/>
              <a:gd name="T10" fmla="*/ 2147483646 w 617"/>
              <a:gd name="T11" fmla="*/ 2147483646 h 1196"/>
              <a:gd name="T12" fmla="*/ 2147483646 w 617"/>
              <a:gd name="T13" fmla="*/ 2147483646 h 1196"/>
              <a:gd name="T14" fmla="*/ 2147483646 w 617"/>
              <a:gd name="T15" fmla="*/ 2147483646 h 1196"/>
              <a:gd name="T16" fmla="*/ 2147483646 w 617"/>
              <a:gd name="T17" fmla="*/ 2147483646 h 1196"/>
              <a:gd name="T18" fmla="*/ 2147483646 w 617"/>
              <a:gd name="T19" fmla="*/ 0 h 1196"/>
              <a:gd name="T20" fmla="*/ 2147483646 w 617"/>
              <a:gd name="T21" fmla="*/ 2147483646 h 1196"/>
              <a:gd name="T22" fmla="*/ 2147483646 w 617"/>
              <a:gd name="T23" fmla="*/ 2147483646 h 1196"/>
              <a:gd name="T24" fmla="*/ 2147483646 w 617"/>
              <a:gd name="T25" fmla="*/ 2147483646 h 1196"/>
              <a:gd name="T26" fmla="*/ 2147483646 w 617"/>
              <a:gd name="T27" fmla="*/ 2147483646 h 1196"/>
              <a:gd name="T28" fmla="*/ 2147483646 w 617"/>
              <a:gd name="T29" fmla="*/ 2147483646 h 11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7" h="1196">
                <a:moveTo>
                  <a:pt x="617" y="971"/>
                </a:moveTo>
                <a:lnTo>
                  <a:pt x="617" y="1196"/>
                </a:lnTo>
                <a:lnTo>
                  <a:pt x="224" y="1179"/>
                </a:lnTo>
                <a:lnTo>
                  <a:pt x="92" y="1176"/>
                </a:lnTo>
                <a:lnTo>
                  <a:pt x="0" y="1175"/>
                </a:lnTo>
                <a:lnTo>
                  <a:pt x="45" y="723"/>
                </a:lnTo>
                <a:lnTo>
                  <a:pt x="47" y="702"/>
                </a:lnTo>
                <a:lnTo>
                  <a:pt x="69" y="489"/>
                </a:lnTo>
                <a:lnTo>
                  <a:pt x="111" y="131"/>
                </a:lnTo>
                <a:lnTo>
                  <a:pt x="125" y="0"/>
                </a:lnTo>
                <a:lnTo>
                  <a:pt x="540" y="14"/>
                </a:lnTo>
                <a:lnTo>
                  <a:pt x="606" y="131"/>
                </a:lnTo>
                <a:lnTo>
                  <a:pt x="606" y="309"/>
                </a:lnTo>
                <a:lnTo>
                  <a:pt x="605" y="410"/>
                </a:lnTo>
                <a:lnTo>
                  <a:pt x="617" y="9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0" name="Freeform 7"/>
          <p:cNvSpPr>
            <a:spLocks/>
          </p:cNvSpPr>
          <p:nvPr/>
        </p:nvSpPr>
        <p:spPr bwMode="auto">
          <a:xfrm>
            <a:off x="5410200" y="920477"/>
            <a:ext cx="711200" cy="385762"/>
          </a:xfrm>
          <a:custGeom>
            <a:avLst/>
            <a:gdLst>
              <a:gd name="T0" fmla="*/ 2147483646 w 1343"/>
              <a:gd name="T1" fmla="*/ 2147483646 h 728"/>
              <a:gd name="T2" fmla="*/ 2147483646 w 1343"/>
              <a:gd name="T3" fmla="*/ 2147483646 h 728"/>
              <a:gd name="T4" fmla="*/ 2147483646 w 1343"/>
              <a:gd name="T5" fmla="*/ 2147483646 h 728"/>
              <a:gd name="T6" fmla="*/ 2147483646 w 1343"/>
              <a:gd name="T7" fmla="*/ 2147483646 h 728"/>
              <a:gd name="T8" fmla="*/ 2147483646 w 1343"/>
              <a:gd name="T9" fmla="*/ 2147483646 h 728"/>
              <a:gd name="T10" fmla="*/ 2147483646 w 1343"/>
              <a:gd name="T11" fmla="*/ 2147483646 h 728"/>
              <a:gd name="T12" fmla="*/ 2147483646 w 1343"/>
              <a:gd name="T13" fmla="*/ 2147483646 h 728"/>
              <a:gd name="T14" fmla="*/ 2147483646 w 1343"/>
              <a:gd name="T15" fmla="*/ 0 h 728"/>
              <a:gd name="T16" fmla="*/ 2147483646 w 1343"/>
              <a:gd name="T17" fmla="*/ 2147483646 h 728"/>
              <a:gd name="T18" fmla="*/ 2147483646 w 1343"/>
              <a:gd name="T19" fmla="*/ 2147483646 h 728"/>
              <a:gd name="T20" fmla="*/ 0 w 1343"/>
              <a:gd name="T21" fmla="*/ 2147483646 h 728"/>
              <a:gd name="T22" fmla="*/ 2147483646 w 1343"/>
              <a:gd name="T23" fmla="*/ 2147483646 h 728"/>
              <a:gd name="T24" fmla="*/ 2147483646 w 1343"/>
              <a:gd name="T25" fmla="*/ 2147483646 h 728"/>
              <a:gd name="T26" fmla="*/ 2147483646 w 1343"/>
              <a:gd name="T27" fmla="*/ 2147483646 h 72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43" h="728">
                <a:moveTo>
                  <a:pt x="1148" y="728"/>
                </a:moveTo>
                <a:lnTo>
                  <a:pt x="1200" y="608"/>
                </a:lnTo>
                <a:lnTo>
                  <a:pt x="1343" y="318"/>
                </a:lnTo>
                <a:lnTo>
                  <a:pt x="1343" y="206"/>
                </a:lnTo>
                <a:lnTo>
                  <a:pt x="1160" y="134"/>
                </a:lnTo>
                <a:lnTo>
                  <a:pt x="734" y="336"/>
                </a:lnTo>
                <a:lnTo>
                  <a:pt x="333" y="38"/>
                </a:lnTo>
                <a:lnTo>
                  <a:pt x="80" y="0"/>
                </a:lnTo>
                <a:lnTo>
                  <a:pt x="66" y="132"/>
                </a:lnTo>
                <a:lnTo>
                  <a:pt x="24" y="488"/>
                </a:lnTo>
                <a:lnTo>
                  <a:pt x="0" y="695"/>
                </a:lnTo>
                <a:lnTo>
                  <a:pt x="162" y="702"/>
                </a:lnTo>
                <a:lnTo>
                  <a:pt x="351" y="710"/>
                </a:lnTo>
                <a:lnTo>
                  <a:pt x="1148" y="7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1" name="Freeform 8"/>
          <p:cNvSpPr>
            <a:spLocks/>
          </p:cNvSpPr>
          <p:nvPr/>
        </p:nvSpPr>
        <p:spPr bwMode="auto">
          <a:xfrm>
            <a:off x="5597525" y="2071414"/>
            <a:ext cx="525463" cy="473075"/>
          </a:xfrm>
          <a:custGeom>
            <a:avLst/>
            <a:gdLst>
              <a:gd name="T0" fmla="*/ 2147483646 w 994"/>
              <a:gd name="T1" fmla="*/ 2147483646 h 893"/>
              <a:gd name="T2" fmla="*/ 2147483646 w 994"/>
              <a:gd name="T3" fmla="*/ 2147483646 h 893"/>
              <a:gd name="T4" fmla="*/ 2147483646 w 994"/>
              <a:gd name="T5" fmla="*/ 2147483646 h 893"/>
              <a:gd name="T6" fmla="*/ 2147483646 w 994"/>
              <a:gd name="T7" fmla="*/ 2147483646 h 893"/>
              <a:gd name="T8" fmla="*/ 2147483646 w 994"/>
              <a:gd name="T9" fmla="*/ 2147483646 h 893"/>
              <a:gd name="T10" fmla="*/ 2147483646 w 994"/>
              <a:gd name="T11" fmla="*/ 2147483646 h 893"/>
              <a:gd name="T12" fmla="*/ 2147483646 w 994"/>
              <a:gd name="T13" fmla="*/ 0 h 893"/>
              <a:gd name="T14" fmla="*/ 0 w 994"/>
              <a:gd name="T15" fmla="*/ 2147483646 h 893"/>
              <a:gd name="T16" fmla="*/ 2147483646 w 994"/>
              <a:gd name="T17" fmla="*/ 2147483646 h 893"/>
              <a:gd name="T18" fmla="*/ 2147483646 w 994"/>
              <a:gd name="T19" fmla="*/ 2147483646 h 893"/>
              <a:gd name="T20" fmla="*/ 2147483646 w 994"/>
              <a:gd name="T21" fmla="*/ 2147483646 h 893"/>
              <a:gd name="T22" fmla="*/ 2147483646 w 994"/>
              <a:gd name="T23" fmla="*/ 2147483646 h 893"/>
              <a:gd name="T24" fmla="*/ 2147483646 w 994"/>
              <a:gd name="T25" fmla="*/ 2147483646 h 893"/>
              <a:gd name="T26" fmla="*/ 2147483646 w 994"/>
              <a:gd name="T27" fmla="*/ 2147483646 h 893"/>
              <a:gd name="T28" fmla="*/ 2147483646 w 994"/>
              <a:gd name="T29" fmla="*/ 2147483646 h 893"/>
              <a:gd name="T30" fmla="*/ 2147483646 w 994"/>
              <a:gd name="T31" fmla="*/ 2147483646 h 8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4" h="893">
                <a:moveTo>
                  <a:pt x="994" y="713"/>
                </a:moveTo>
                <a:lnTo>
                  <a:pt x="792" y="119"/>
                </a:lnTo>
                <a:lnTo>
                  <a:pt x="595" y="101"/>
                </a:lnTo>
                <a:lnTo>
                  <a:pt x="595" y="11"/>
                </a:lnTo>
                <a:lnTo>
                  <a:pt x="381" y="12"/>
                </a:lnTo>
                <a:lnTo>
                  <a:pt x="168" y="2"/>
                </a:lnTo>
                <a:lnTo>
                  <a:pt x="1" y="0"/>
                </a:lnTo>
                <a:lnTo>
                  <a:pt x="0" y="101"/>
                </a:lnTo>
                <a:lnTo>
                  <a:pt x="12" y="662"/>
                </a:lnTo>
                <a:lnTo>
                  <a:pt x="12" y="887"/>
                </a:lnTo>
                <a:lnTo>
                  <a:pt x="78" y="885"/>
                </a:lnTo>
                <a:lnTo>
                  <a:pt x="183" y="884"/>
                </a:lnTo>
                <a:lnTo>
                  <a:pt x="210" y="885"/>
                </a:lnTo>
                <a:lnTo>
                  <a:pt x="540" y="893"/>
                </a:lnTo>
                <a:lnTo>
                  <a:pt x="604" y="695"/>
                </a:lnTo>
                <a:lnTo>
                  <a:pt x="994" y="7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2" name="Freeform 9"/>
          <p:cNvSpPr>
            <a:spLocks/>
          </p:cNvSpPr>
          <p:nvPr/>
        </p:nvSpPr>
        <p:spPr bwMode="auto">
          <a:xfrm>
            <a:off x="5376863" y="1288777"/>
            <a:ext cx="641350" cy="327025"/>
          </a:xfrm>
          <a:custGeom>
            <a:avLst/>
            <a:gdLst>
              <a:gd name="T0" fmla="*/ 2147483646 w 1211"/>
              <a:gd name="T1" fmla="*/ 2147483646 h 619"/>
              <a:gd name="T2" fmla="*/ 2147483646 w 1211"/>
              <a:gd name="T3" fmla="*/ 2147483646 h 619"/>
              <a:gd name="T4" fmla="*/ 2147483646 w 1211"/>
              <a:gd name="T5" fmla="*/ 2147483646 h 619"/>
              <a:gd name="T6" fmla="*/ 2147483646 w 1211"/>
              <a:gd name="T7" fmla="*/ 2147483646 h 619"/>
              <a:gd name="T8" fmla="*/ 2147483646 w 1211"/>
              <a:gd name="T9" fmla="*/ 2147483646 h 619"/>
              <a:gd name="T10" fmla="*/ 2147483646 w 1211"/>
              <a:gd name="T11" fmla="*/ 2147483646 h 619"/>
              <a:gd name="T12" fmla="*/ 2147483646 w 1211"/>
              <a:gd name="T13" fmla="*/ 2147483646 h 619"/>
              <a:gd name="T14" fmla="*/ 2147483646 w 1211"/>
              <a:gd name="T15" fmla="*/ 2147483646 h 619"/>
              <a:gd name="T16" fmla="*/ 2147483646 w 1211"/>
              <a:gd name="T17" fmla="*/ 2147483646 h 619"/>
              <a:gd name="T18" fmla="*/ 0 w 1211"/>
              <a:gd name="T19" fmla="*/ 2147483646 h 619"/>
              <a:gd name="T20" fmla="*/ 2147483646 w 1211"/>
              <a:gd name="T21" fmla="*/ 2147483646 h 619"/>
              <a:gd name="T22" fmla="*/ 2147483646 w 1211"/>
              <a:gd name="T23" fmla="*/ 2147483646 h 619"/>
              <a:gd name="T24" fmla="*/ 2147483646 w 1211"/>
              <a:gd name="T25" fmla="*/ 2147483646 h 619"/>
              <a:gd name="T26" fmla="*/ 2147483646 w 1211"/>
              <a:gd name="T27" fmla="*/ 2147483646 h 619"/>
              <a:gd name="T28" fmla="*/ 2147483646 w 1211"/>
              <a:gd name="T29" fmla="*/ 2147483646 h 619"/>
              <a:gd name="T30" fmla="*/ 2147483646 w 1211"/>
              <a:gd name="T31" fmla="*/ 0 h 619"/>
              <a:gd name="T32" fmla="*/ 2147483646 w 1211"/>
              <a:gd name="T33" fmla="*/ 2147483646 h 619"/>
              <a:gd name="T34" fmla="*/ 2147483646 w 1211"/>
              <a:gd name="T35" fmla="*/ 2147483646 h 619"/>
              <a:gd name="T36" fmla="*/ 2147483646 w 1211"/>
              <a:gd name="T37" fmla="*/ 2147483646 h 6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1" h="619">
                <a:moveTo>
                  <a:pt x="1211" y="33"/>
                </a:moveTo>
                <a:lnTo>
                  <a:pt x="1211" y="183"/>
                </a:lnTo>
                <a:lnTo>
                  <a:pt x="1208" y="388"/>
                </a:lnTo>
                <a:lnTo>
                  <a:pt x="1211" y="619"/>
                </a:lnTo>
                <a:lnTo>
                  <a:pt x="1178" y="619"/>
                </a:lnTo>
                <a:lnTo>
                  <a:pt x="1080" y="616"/>
                </a:lnTo>
                <a:lnTo>
                  <a:pt x="1013" y="615"/>
                </a:lnTo>
                <a:lnTo>
                  <a:pt x="855" y="607"/>
                </a:lnTo>
                <a:lnTo>
                  <a:pt x="438" y="601"/>
                </a:lnTo>
                <a:lnTo>
                  <a:pt x="0" y="583"/>
                </a:lnTo>
                <a:lnTo>
                  <a:pt x="12" y="462"/>
                </a:lnTo>
                <a:lnTo>
                  <a:pt x="27" y="310"/>
                </a:lnTo>
                <a:lnTo>
                  <a:pt x="32" y="265"/>
                </a:lnTo>
                <a:lnTo>
                  <a:pt x="39" y="189"/>
                </a:lnTo>
                <a:lnTo>
                  <a:pt x="41" y="183"/>
                </a:lnTo>
                <a:lnTo>
                  <a:pt x="63" y="0"/>
                </a:lnTo>
                <a:lnTo>
                  <a:pt x="225" y="7"/>
                </a:lnTo>
                <a:lnTo>
                  <a:pt x="414" y="15"/>
                </a:lnTo>
                <a:lnTo>
                  <a:pt x="1211" y="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3" name="Freeform 10"/>
          <p:cNvSpPr>
            <a:spLocks/>
          </p:cNvSpPr>
          <p:nvPr/>
        </p:nvSpPr>
        <p:spPr bwMode="auto">
          <a:xfrm>
            <a:off x="5346700" y="783952"/>
            <a:ext cx="989013" cy="314325"/>
          </a:xfrm>
          <a:custGeom>
            <a:avLst/>
            <a:gdLst>
              <a:gd name="T0" fmla="*/ 2147483646 w 1868"/>
              <a:gd name="T1" fmla="*/ 2147483646 h 595"/>
              <a:gd name="T2" fmla="*/ 2147483646 w 1868"/>
              <a:gd name="T3" fmla="*/ 2147483646 h 595"/>
              <a:gd name="T4" fmla="*/ 2147483646 w 1868"/>
              <a:gd name="T5" fmla="*/ 2147483646 h 595"/>
              <a:gd name="T6" fmla="*/ 2147483646 w 1868"/>
              <a:gd name="T7" fmla="*/ 2147483646 h 595"/>
              <a:gd name="T8" fmla="*/ 2147483646 w 1868"/>
              <a:gd name="T9" fmla="*/ 2147483646 h 595"/>
              <a:gd name="T10" fmla="*/ 2147483646 w 1868"/>
              <a:gd name="T11" fmla="*/ 2147483646 h 595"/>
              <a:gd name="T12" fmla="*/ 2147483646 w 1868"/>
              <a:gd name="T13" fmla="*/ 2147483646 h 595"/>
              <a:gd name="T14" fmla="*/ 2147483646 w 1868"/>
              <a:gd name="T15" fmla="*/ 2147483646 h 595"/>
              <a:gd name="T16" fmla="*/ 2147483646 w 1868"/>
              <a:gd name="T17" fmla="*/ 2147483646 h 595"/>
              <a:gd name="T18" fmla="*/ 2147483646 w 1868"/>
              <a:gd name="T19" fmla="*/ 2147483646 h 595"/>
              <a:gd name="T20" fmla="*/ 2147483646 w 1868"/>
              <a:gd name="T21" fmla="*/ 2147483646 h 595"/>
              <a:gd name="T22" fmla="*/ 2147483646 w 1868"/>
              <a:gd name="T23" fmla="*/ 2147483646 h 595"/>
              <a:gd name="T24" fmla="*/ 2147483646 w 1868"/>
              <a:gd name="T25" fmla="*/ 2147483646 h 595"/>
              <a:gd name="T26" fmla="*/ 2147483646 w 1868"/>
              <a:gd name="T27" fmla="*/ 2147483646 h 595"/>
              <a:gd name="T28" fmla="*/ 2147483646 w 1868"/>
              <a:gd name="T29" fmla="*/ 2147483646 h 595"/>
              <a:gd name="T30" fmla="*/ 2147483646 w 1868"/>
              <a:gd name="T31" fmla="*/ 2147483646 h 595"/>
              <a:gd name="T32" fmla="*/ 0 w 1868"/>
              <a:gd name="T33" fmla="*/ 0 h 595"/>
              <a:gd name="T34" fmla="*/ 2147483646 w 1868"/>
              <a:gd name="T35" fmla="*/ 2147483646 h 595"/>
              <a:gd name="T36" fmla="*/ 2147483646 w 1868"/>
              <a:gd name="T37" fmla="*/ 2147483646 h 595"/>
              <a:gd name="T38" fmla="*/ 2147483646 w 1868"/>
              <a:gd name="T39" fmla="*/ 2147483646 h 595"/>
              <a:gd name="T40" fmla="*/ 2147483646 w 1868"/>
              <a:gd name="T41" fmla="*/ 2147483646 h 595"/>
              <a:gd name="T42" fmla="*/ 2147483646 w 1868"/>
              <a:gd name="T43" fmla="*/ 2147483646 h 595"/>
              <a:gd name="T44" fmla="*/ 2147483646 w 1868"/>
              <a:gd name="T45" fmla="*/ 2147483646 h 595"/>
              <a:gd name="T46" fmla="*/ 2147483646 w 1868"/>
              <a:gd name="T47" fmla="*/ 2147483646 h 59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68" h="595">
                <a:moveTo>
                  <a:pt x="1845" y="19"/>
                </a:moveTo>
                <a:lnTo>
                  <a:pt x="1857" y="19"/>
                </a:lnTo>
                <a:lnTo>
                  <a:pt x="1868" y="19"/>
                </a:lnTo>
                <a:lnTo>
                  <a:pt x="1860" y="429"/>
                </a:lnTo>
                <a:lnTo>
                  <a:pt x="1794" y="484"/>
                </a:lnTo>
                <a:lnTo>
                  <a:pt x="1775" y="556"/>
                </a:lnTo>
                <a:lnTo>
                  <a:pt x="1706" y="570"/>
                </a:lnTo>
                <a:lnTo>
                  <a:pt x="1559" y="454"/>
                </a:lnTo>
                <a:lnTo>
                  <a:pt x="1463" y="465"/>
                </a:lnTo>
                <a:lnTo>
                  <a:pt x="1280" y="393"/>
                </a:lnTo>
                <a:lnTo>
                  <a:pt x="854" y="595"/>
                </a:lnTo>
                <a:lnTo>
                  <a:pt x="453" y="297"/>
                </a:lnTo>
                <a:lnTo>
                  <a:pt x="200" y="259"/>
                </a:lnTo>
                <a:lnTo>
                  <a:pt x="147" y="237"/>
                </a:lnTo>
                <a:lnTo>
                  <a:pt x="6" y="27"/>
                </a:lnTo>
                <a:lnTo>
                  <a:pt x="3" y="6"/>
                </a:lnTo>
                <a:lnTo>
                  <a:pt x="0" y="0"/>
                </a:lnTo>
                <a:lnTo>
                  <a:pt x="411" y="4"/>
                </a:lnTo>
                <a:lnTo>
                  <a:pt x="563" y="4"/>
                </a:lnTo>
                <a:lnTo>
                  <a:pt x="984" y="9"/>
                </a:lnTo>
                <a:lnTo>
                  <a:pt x="1124" y="9"/>
                </a:lnTo>
                <a:lnTo>
                  <a:pt x="1559" y="13"/>
                </a:lnTo>
                <a:lnTo>
                  <a:pt x="1794" y="16"/>
                </a:lnTo>
                <a:lnTo>
                  <a:pt x="1845" y="1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4" name="Freeform 11"/>
          <p:cNvSpPr>
            <a:spLocks/>
          </p:cNvSpPr>
          <p:nvPr/>
        </p:nvSpPr>
        <p:spPr bwMode="auto">
          <a:xfrm>
            <a:off x="6016625" y="1023664"/>
            <a:ext cx="423863" cy="598488"/>
          </a:xfrm>
          <a:custGeom>
            <a:avLst/>
            <a:gdLst>
              <a:gd name="T0" fmla="*/ 2147483646 w 802"/>
              <a:gd name="T1" fmla="*/ 2147483646 h 1131"/>
              <a:gd name="T2" fmla="*/ 2147483646 w 802"/>
              <a:gd name="T3" fmla="*/ 2147483646 h 1131"/>
              <a:gd name="T4" fmla="*/ 2147483646 w 802"/>
              <a:gd name="T5" fmla="*/ 2147483646 h 1131"/>
              <a:gd name="T6" fmla="*/ 2147483646 w 802"/>
              <a:gd name="T7" fmla="*/ 2147483646 h 1131"/>
              <a:gd name="T8" fmla="*/ 2147483646 w 802"/>
              <a:gd name="T9" fmla="*/ 2147483646 h 1131"/>
              <a:gd name="T10" fmla="*/ 2147483646 w 802"/>
              <a:gd name="T11" fmla="*/ 2147483646 h 1131"/>
              <a:gd name="T12" fmla="*/ 0 w 802"/>
              <a:gd name="T13" fmla="*/ 2147483646 h 1131"/>
              <a:gd name="T14" fmla="*/ 2147483646 w 802"/>
              <a:gd name="T15" fmla="*/ 2147483646 h 1131"/>
              <a:gd name="T16" fmla="*/ 2147483646 w 802"/>
              <a:gd name="T17" fmla="*/ 2147483646 h 1131"/>
              <a:gd name="T18" fmla="*/ 2147483646 w 802"/>
              <a:gd name="T19" fmla="*/ 2147483646 h 1131"/>
              <a:gd name="T20" fmla="*/ 2147483646 w 802"/>
              <a:gd name="T21" fmla="*/ 2147483646 h 1131"/>
              <a:gd name="T22" fmla="*/ 2147483646 w 802"/>
              <a:gd name="T23" fmla="*/ 2147483646 h 1131"/>
              <a:gd name="T24" fmla="*/ 2147483646 w 802"/>
              <a:gd name="T25" fmla="*/ 0 h 1131"/>
              <a:gd name="T26" fmla="*/ 2147483646 w 802"/>
              <a:gd name="T27" fmla="*/ 2147483646 h 1131"/>
              <a:gd name="T28" fmla="*/ 2147483646 w 802"/>
              <a:gd name="T29" fmla="*/ 2147483646 h 1131"/>
              <a:gd name="T30" fmla="*/ 2147483646 w 802"/>
              <a:gd name="T31" fmla="*/ 2147483646 h 1131"/>
              <a:gd name="T32" fmla="*/ 2147483646 w 802"/>
              <a:gd name="T33" fmla="*/ 2147483646 h 1131"/>
              <a:gd name="T34" fmla="*/ 2147483646 w 802"/>
              <a:gd name="T35" fmla="*/ 2147483646 h 1131"/>
              <a:gd name="T36" fmla="*/ 2147483646 w 802"/>
              <a:gd name="T37" fmla="*/ 2147483646 h 1131"/>
              <a:gd name="T38" fmla="*/ 2147483646 w 802"/>
              <a:gd name="T39" fmla="*/ 2147483646 h 113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02" h="1131">
                <a:moveTo>
                  <a:pt x="793" y="962"/>
                </a:moveTo>
                <a:lnTo>
                  <a:pt x="793" y="1100"/>
                </a:lnTo>
                <a:lnTo>
                  <a:pt x="793" y="1131"/>
                </a:lnTo>
                <a:lnTo>
                  <a:pt x="430" y="1131"/>
                </a:lnTo>
                <a:lnTo>
                  <a:pt x="36" y="1119"/>
                </a:lnTo>
                <a:lnTo>
                  <a:pt x="3" y="1119"/>
                </a:lnTo>
                <a:lnTo>
                  <a:pt x="0" y="888"/>
                </a:lnTo>
                <a:lnTo>
                  <a:pt x="3" y="683"/>
                </a:lnTo>
                <a:lnTo>
                  <a:pt x="3" y="533"/>
                </a:lnTo>
                <a:lnTo>
                  <a:pt x="55" y="413"/>
                </a:lnTo>
                <a:lnTo>
                  <a:pt x="198" y="123"/>
                </a:lnTo>
                <a:lnTo>
                  <a:pt x="198" y="11"/>
                </a:lnTo>
                <a:lnTo>
                  <a:pt x="294" y="0"/>
                </a:lnTo>
                <a:lnTo>
                  <a:pt x="441" y="116"/>
                </a:lnTo>
                <a:lnTo>
                  <a:pt x="510" y="102"/>
                </a:lnTo>
                <a:lnTo>
                  <a:pt x="529" y="98"/>
                </a:lnTo>
                <a:lnTo>
                  <a:pt x="630" y="123"/>
                </a:lnTo>
                <a:lnTo>
                  <a:pt x="802" y="266"/>
                </a:lnTo>
                <a:lnTo>
                  <a:pt x="798" y="683"/>
                </a:lnTo>
                <a:lnTo>
                  <a:pt x="793" y="9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5" name="Freeform 12"/>
          <p:cNvSpPr>
            <a:spLocks/>
          </p:cNvSpPr>
          <p:nvPr/>
        </p:nvSpPr>
        <p:spPr bwMode="auto">
          <a:xfrm>
            <a:off x="5343525" y="1596752"/>
            <a:ext cx="569913" cy="481012"/>
          </a:xfrm>
          <a:custGeom>
            <a:avLst/>
            <a:gdLst>
              <a:gd name="T0" fmla="*/ 2147483646 w 1078"/>
              <a:gd name="T1" fmla="*/ 2147483646 h 909"/>
              <a:gd name="T2" fmla="*/ 2147483646 w 1078"/>
              <a:gd name="T3" fmla="*/ 2147483646 h 909"/>
              <a:gd name="T4" fmla="*/ 2147483646 w 1078"/>
              <a:gd name="T5" fmla="*/ 2147483646 h 909"/>
              <a:gd name="T6" fmla="*/ 2147483646 w 1078"/>
              <a:gd name="T7" fmla="*/ 2147483646 h 909"/>
              <a:gd name="T8" fmla="*/ 2147483646 w 1078"/>
              <a:gd name="T9" fmla="*/ 2147483646 h 909"/>
              <a:gd name="T10" fmla="*/ 2147483646 w 1078"/>
              <a:gd name="T11" fmla="*/ 2147483646 h 909"/>
              <a:gd name="T12" fmla="*/ 2147483646 w 1078"/>
              <a:gd name="T13" fmla="*/ 2147483646 h 909"/>
              <a:gd name="T14" fmla="*/ 2147483646 w 1078"/>
              <a:gd name="T15" fmla="*/ 2147483646 h 909"/>
              <a:gd name="T16" fmla="*/ 2147483646 w 1078"/>
              <a:gd name="T17" fmla="*/ 2147483646 h 909"/>
              <a:gd name="T18" fmla="*/ 2147483646 w 1078"/>
              <a:gd name="T19" fmla="*/ 2147483646 h 909"/>
              <a:gd name="T20" fmla="*/ 2147483646 w 1078"/>
              <a:gd name="T21" fmla="*/ 2147483646 h 909"/>
              <a:gd name="T22" fmla="*/ 2147483646 w 1078"/>
              <a:gd name="T23" fmla="*/ 2147483646 h 909"/>
              <a:gd name="T24" fmla="*/ 0 w 1078"/>
              <a:gd name="T25" fmla="*/ 2147483646 h 909"/>
              <a:gd name="T26" fmla="*/ 2147483646 w 1078"/>
              <a:gd name="T27" fmla="*/ 2147483646 h 909"/>
              <a:gd name="T28" fmla="*/ 2147483646 w 1078"/>
              <a:gd name="T29" fmla="*/ 2147483646 h 909"/>
              <a:gd name="T30" fmla="*/ 2147483646 w 1078"/>
              <a:gd name="T31" fmla="*/ 2147483646 h 909"/>
              <a:gd name="T32" fmla="*/ 2147483646 w 1078"/>
              <a:gd name="T33" fmla="*/ 0 h 909"/>
              <a:gd name="T34" fmla="*/ 2147483646 w 1078"/>
              <a:gd name="T35" fmla="*/ 2147483646 h 909"/>
              <a:gd name="T36" fmla="*/ 2147483646 w 1078"/>
              <a:gd name="T37" fmla="*/ 2147483646 h 909"/>
              <a:gd name="T38" fmla="*/ 2147483646 w 1078"/>
              <a:gd name="T39" fmla="*/ 2147483646 h 9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78" h="909">
                <a:moveTo>
                  <a:pt x="1077" y="32"/>
                </a:moveTo>
                <a:lnTo>
                  <a:pt x="1078" y="159"/>
                </a:lnTo>
                <a:lnTo>
                  <a:pt x="1074" y="438"/>
                </a:lnTo>
                <a:lnTo>
                  <a:pt x="1075" y="714"/>
                </a:lnTo>
                <a:lnTo>
                  <a:pt x="1075" y="719"/>
                </a:lnTo>
                <a:lnTo>
                  <a:pt x="1075" y="843"/>
                </a:lnTo>
                <a:lnTo>
                  <a:pt x="1075" y="908"/>
                </a:lnTo>
                <a:lnTo>
                  <a:pt x="861" y="909"/>
                </a:lnTo>
                <a:lnTo>
                  <a:pt x="648" y="899"/>
                </a:lnTo>
                <a:lnTo>
                  <a:pt x="481" y="897"/>
                </a:lnTo>
                <a:lnTo>
                  <a:pt x="481" y="719"/>
                </a:lnTo>
                <a:lnTo>
                  <a:pt x="415" y="602"/>
                </a:lnTo>
                <a:lnTo>
                  <a:pt x="0" y="588"/>
                </a:lnTo>
                <a:lnTo>
                  <a:pt x="7" y="525"/>
                </a:lnTo>
                <a:lnTo>
                  <a:pt x="27" y="342"/>
                </a:lnTo>
                <a:lnTo>
                  <a:pt x="31" y="296"/>
                </a:lnTo>
                <a:lnTo>
                  <a:pt x="64" y="0"/>
                </a:lnTo>
                <a:lnTo>
                  <a:pt x="502" y="18"/>
                </a:lnTo>
                <a:lnTo>
                  <a:pt x="919" y="24"/>
                </a:lnTo>
                <a:lnTo>
                  <a:pt x="1077" y="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6" name="Freeform 13"/>
          <p:cNvSpPr>
            <a:spLocks/>
          </p:cNvSpPr>
          <p:nvPr/>
        </p:nvSpPr>
        <p:spPr bwMode="auto">
          <a:xfrm>
            <a:off x="5210175" y="2530202"/>
            <a:ext cx="501650" cy="641350"/>
          </a:xfrm>
          <a:custGeom>
            <a:avLst/>
            <a:gdLst>
              <a:gd name="T0" fmla="*/ 2147483646 w 948"/>
              <a:gd name="T1" fmla="*/ 2147483646 h 1213"/>
              <a:gd name="T2" fmla="*/ 2147483646 w 948"/>
              <a:gd name="T3" fmla="*/ 2147483646 h 1213"/>
              <a:gd name="T4" fmla="*/ 2147483646 w 948"/>
              <a:gd name="T5" fmla="*/ 2147483646 h 1213"/>
              <a:gd name="T6" fmla="*/ 2147483646 w 948"/>
              <a:gd name="T7" fmla="*/ 2147483646 h 1213"/>
              <a:gd name="T8" fmla="*/ 2147483646 w 948"/>
              <a:gd name="T9" fmla="*/ 2147483646 h 1213"/>
              <a:gd name="T10" fmla="*/ 2147483646 w 948"/>
              <a:gd name="T11" fmla="*/ 2147483646 h 1213"/>
              <a:gd name="T12" fmla="*/ 2147483646 w 948"/>
              <a:gd name="T13" fmla="*/ 2147483646 h 1213"/>
              <a:gd name="T14" fmla="*/ 2147483646 w 948"/>
              <a:gd name="T15" fmla="*/ 2147483646 h 1213"/>
              <a:gd name="T16" fmla="*/ 2147483646 w 948"/>
              <a:gd name="T17" fmla="*/ 2147483646 h 1213"/>
              <a:gd name="T18" fmla="*/ 2147483646 w 948"/>
              <a:gd name="T19" fmla="*/ 0 h 1213"/>
              <a:gd name="T20" fmla="*/ 2147483646 w 948"/>
              <a:gd name="T21" fmla="*/ 2147483646 h 1213"/>
              <a:gd name="T22" fmla="*/ 2147483646 w 948"/>
              <a:gd name="T23" fmla="*/ 2147483646 h 1213"/>
              <a:gd name="T24" fmla="*/ 2147483646 w 948"/>
              <a:gd name="T25" fmla="*/ 2147483646 h 1213"/>
              <a:gd name="T26" fmla="*/ 2147483646 w 948"/>
              <a:gd name="T27" fmla="*/ 2147483646 h 1213"/>
              <a:gd name="T28" fmla="*/ 2147483646 w 948"/>
              <a:gd name="T29" fmla="*/ 2147483646 h 1213"/>
              <a:gd name="T30" fmla="*/ 0 w 948"/>
              <a:gd name="T31" fmla="*/ 2147483646 h 1213"/>
              <a:gd name="T32" fmla="*/ 2147483646 w 948"/>
              <a:gd name="T33" fmla="*/ 2147483646 h 1213"/>
              <a:gd name="T34" fmla="*/ 2147483646 w 948"/>
              <a:gd name="T35" fmla="*/ 2147483646 h 1213"/>
              <a:gd name="T36" fmla="*/ 2147483646 w 948"/>
              <a:gd name="T37" fmla="*/ 2147483646 h 1213"/>
              <a:gd name="T38" fmla="*/ 2147483646 w 948"/>
              <a:gd name="T39" fmla="*/ 2147483646 h 1213"/>
              <a:gd name="T40" fmla="*/ 2147483646 w 948"/>
              <a:gd name="T41" fmla="*/ 2147483646 h 12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48" h="1213">
                <a:moveTo>
                  <a:pt x="947" y="850"/>
                </a:moveTo>
                <a:lnTo>
                  <a:pt x="948" y="769"/>
                </a:lnTo>
                <a:lnTo>
                  <a:pt x="944" y="103"/>
                </a:lnTo>
                <a:lnTo>
                  <a:pt x="941" y="19"/>
                </a:lnTo>
                <a:lnTo>
                  <a:pt x="914" y="18"/>
                </a:lnTo>
                <a:lnTo>
                  <a:pt x="809" y="19"/>
                </a:lnTo>
                <a:lnTo>
                  <a:pt x="743" y="21"/>
                </a:lnTo>
                <a:lnTo>
                  <a:pt x="350" y="4"/>
                </a:lnTo>
                <a:lnTo>
                  <a:pt x="218" y="1"/>
                </a:lnTo>
                <a:lnTo>
                  <a:pt x="126" y="0"/>
                </a:lnTo>
                <a:lnTo>
                  <a:pt x="117" y="75"/>
                </a:lnTo>
                <a:lnTo>
                  <a:pt x="96" y="280"/>
                </a:lnTo>
                <a:lnTo>
                  <a:pt x="68" y="549"/>
                </a:lnTo>
                <a:lnTo>
                  <a:pt x="53" y="700"/>
                </a:lnTo>
                <a:lnTo>
                  <a:pt x="48" y="739"/>
                </a:lnTo>
                <a:lnTo>
                  <a:pt x="0" y="1213"/>
                </a:lnTo>
                <a:lnTo>
                  <a:pt x="171" y="1207"/>
                </a:lnTo>
                <a:lnTo>
                  <a:pt x="317" y="1203"/>
                </a:lnTo>
                <a:lnTo>
                  <a:pt x="405" y="1104"/>
                </a:lnTo>
                <a:lnTo>
                  <a:pt x="641" y="1038"/>
                </a:lnTo>
                <a:lnTo>
                  <a:pt x="947" y="85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27" name="Freeform 14"/>
          <p:cNvSpPr>
            <a:spLocks/>
          </p:cNvSpPr>
          <p:nvPr/>
        </p:nvSpPr>
        <p:spPr bwMode="auto">
          <a:xfrm>
            <a:off x="5708650" y="2439714"/>
            <a:ext cx="771525" cy="717550"/>
          </a:xfrm>
          <a:custGeom>
            <a:avLst/>
            <a:gdLst>
              <a:gd name="T0" fmla="*/ 2147483646 w 1458"/>
              <a:gd name="T1" fmla="*/ 2147483646 h 1356"/>
              <a:gd name="T2" fmla="*/ 2147483646 w 1458"/>
              <a:gd name="T3" fmla="*/ 2147483646 h 1356"/>
              <a:gd name="T4" fmla="*/ 2147483646 w 1458"/>
              <a:gd name="T5" fmla="*/ 2147483646 h 1356"/>
              <a:gd name="T6" fmla="*/ 2147483646 w 1458"/>
              <a:gd name="T7" fmla="*/ 2147483646 h 1356"/>
              <a:gd name="T8" fmla="*/ 2147483646 w 1458"/>
              <a:gd name="T9" fmla="*/ 2147483646 h 1356"/>
              <a:gd name="T10" fmla="*/ 2147483646 w 1458"/>
              <a:gd name="T11" fmla="*/ 0 h 1356"/>
              <a:gd name="T12" fmla="*/ 2147483646 w 1458"/>
              <a:gd name="T13" fmla="*/ 2147483646 h 1356"/>
              <a:gd name="T14" fmla="*/ 0 w 1458"/>
              <a:gd name="T15" fmla="*/ 2147483646 h 1356"/>
              <a:gd name="T16" fmla="*/ 2147483646 w 1458"/>
              <a:gd name="T17" fmla="*/ 2147483646 h 1356"/>
              <a:gd name="T18" fmla="*/ 2147483646 w 1458"/>
              <a:gd name="T19" fmla="*/ 2147483646 h 1356"/>
              <a:gd name="T20" fmla="*/ 2147483646 w 1458"/>
              <a:gd name="T21" fmla="*/ 2147483646 h 1356"/>
              <a:gd name="T22" fmla="*/ 2147483646 w 1458"/>
              <a:gd name="T23" fmla="*/ 2147483646 h 1356"/>
              <a:gd name="T24" fmla="*/ 2147483646 w 1458"/>
              <a:gd name="T25" fmla="*/ 2147483646 h 1356"/>
              <a:gd name="T26" fmla="*/ 2147483646 w 1458"/>
              <a:gd name="T27" fmla="*/ 2147483646 h 1356"/>
              <a:gd name="T28" fmla="*/ 2147483646 w 1458"/>
              <a:gd name="T29" fmla="*/ 2147483646 h 1356"/>
              <a:gd name="T30" fmla="*/ 2147483646 w 1458"/>
              <a:gd name="T31" fmla="*/ 2147483646 h 1356"/>
              <a:gd name="T32" fmla="*/ 2147483646 w 1458"/>
              <a:gd name="T33" fmla="*/ 2147483646 h 1356"/>
              <a:gd name="T34" fmla="*/ 2147483646 w 1458"/>
              <a:gd name="T35" fmla="*/ 2147483646 h 1356"/>
              <a:gd name="T36" fmla="*/ 2147483646 w 1458"/>
              <a:gd name="T37" fmla="*/ 2147483646 h 1356"/>
              <a:gd name="T38" fmla="*/ 2147483646 w 1458"/>
              <a:gd name="T39" fmla="*/ 2147483646 h 1356"/>
              <a:gd name="T40" fmla="*/ 2147483646 w 1458"/>
              <a:gd name="T41" fmla="*/ 2147483646 h 1356"/>
              <a:gd name="T42" fmla="*/ 2147483646 w 1458"/>
              <a:gd name="T43" fmla="*/ 2147483646 h 135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58" h="1356">
                <a:moveTo>
                  <a:pt x="1039" y="246"/>
                </a:moveTo>
                <a:lnTo>
                  <a:pt x="1080" y="217"/>
                </a:lnTo>
                <a:lnTo>
                  <a:pt x="876" y="18"/>
                </a:lnTo>
                <a:lnTo>
                  <a:pt x="817" y="19"/>
                </a:lnTo>
                <a:lnTo>
                  <a:pt x="784" y="18"/>
                </a:lnTo>
                <a:lnTo>
                  <a:pt x="394" y="0"/>
                </a:lnTo>
                <a:lnTo>
                  <a:pt x="330" y="198"/>
                </a:lnTo>
                <a:lnTo>
                  <a:pt x="0" y="190"/>
                </a:lnTo>
                <a:lnTo>
                  <a:pt x="3" y="274"/>
                </a:lnTo>
                <a:lnTo>
                  <a:pt x="7" y="940"/>
                </a:lnTo>
                <a:lnTo>
                  <a:pt x="6" y="1021"/>
                </a:lnTo>
                <a:lnTo>
                  <a:pt x="18" y="1155"/>
                </a:lnTo>
                <a:lnTo>
                  <a:pt x="171" y="1326"/>
                </a:lnTo>
                <a:lnTo>
                  <a:pt x="235" y="1350"/>
                </a:lnTo>
                <a:lnTo>
                  <a:pt x="340" y="1353"/>
                </a:lnTo>
                <a:lnTo>
                  <a:pt x="406" y="1356"/>
                </a:lnTo>
                <a:lnTo>
                  <a:pt x="789" y="1356"/>
                </a:lnTo>
                <a:lnTo>
                  <a:pt x="982" y="1351"/>
                </a:lnTo>
                <a:lnTo>
                  <a:pt x="1051" y="1068"/>
                </a:lnTo>
                <a:lnTo>
                  <a:pt x="1458" y="814"/>
                </a:lnTo>
                <a:lnTo>
                  <a:pt x="1113" y="480"/>
                </a:lnTo>
                <a:lnTo>
                  <a:pt x="1039" y="24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8" name="Freeform 15"/>
          <p:cNvSpPr>
            <a:spLocks/>
          </p:cNvSpPr>
          <p:nvPr/>
        </p:nvSpPr>
        <p:spPr bwMode="auto">
          <a:xfrm>
            <a:off x="5911850" y="1974577"/>
            <a:ext cx="679450" cy="579437"/>
          </a:xfrm>
          <a:custGeom>
            <a:avLst/>
            <a:gdLst>
              <a:gd name="T0" fmla="*/ 2147483646 w 1284"/>
              <a:gd name="T1" fmla="*/ 2147483646 h 1095"/>
              <a:gd name="T2" fmla="*/ 2147483646 w 1284"/>
              <a:gd name="T3" fmla="*/ 2147483646 h 1095"/>
              <a:gd name="T4" fmla="*/ 2147483646 w 1284"/>
              <a:gd name="T5" fmla="*/ 2147483646 h 1095"/>
              <a:gd name="T6" fmla="*/ 2147483646 w 1284"/>
              <a:gd name="T7" fmla="*/ 2147483646 h 1095"/>
              <a:gd name="T8" fmla="*/ 2147483646 w 1284"/>
              <a:gd name="T9" fmla="*/ 2147483646 h 1095"/>
              <a:gd name="T10" fmla="*/ 2147483646 w 1284"/>
              <a:gd name="T11" fmla="*/ 2147483646 h 1095"/>
              <a:gd name="T12" fmla="*/ 2147483646 w 1284"/>
              <a:gd name="T13" fmla="*/ 2147483646 h 1095"/>
              <a:gd name="T14" fmla="*/ 2147483646 w 1284"/>
              <a:gd name="T15" fmla="*/ 2147483646 h 1095"/>
              <a:gd name="T16" fmla="*/ 2147483646 w 1284"/>
              <a:gd name="T17" fmla="*/ 2147483646 h 1095"/>
              <a:gd name="T18" fmla="*/ 2147483646 w 1284"/>
              <a:gd name="T19" fmla="*/ 2147483646 h 1095"/>
              <a:gd name="T20" fmla="*/ 0 w 1284"/>
              <a:gd name="T21" fmla="*/ 2147483646 h 1095"/>
              <a:gd name="T22" fmla="*/ 0 w 1284"/>
              <a:gd name="T23" fmla="*/ 2147483646 h 1095"/>
              <a:gd name="T24" fmla="*/ 0 w 1284"/>
              <a:gd name="T25" fmla="*/ 2147483646 h 1095"/>
              <a:gd name="T26" fmla="*/ 0 w 1284"/>
              <a:gd name="T27" fmla="*/ 2147483646 h 1095"/>
              <a:gd name="T28" fmla="*/ 0 w 1284"/>
              <a:gd name="T29" fmla="*/ 0 h 1095"/>
              <a:gd name="T30" fmla="*/ 2147483646 w 1284"/>
              <a:gd name="T31" fmla="*/ 2147483646 h 1095"/>
              <a:gd name="T32" fmla="*/ 2147483646 w 1284"/>
              <a:gd name="T33" fmla="*/ 2147483646 h 1095"/>
              <a:gd name="T34" fmla="*/ 2147483646 w 1284"/>
              <a:gd name="T35" fmla="*/ 2147483646 h 1095"/>
              <a:gd name="T36" fmla="*/ 2147483646 w 1284"/>
              <a:gd name="T37" fmla="*/ 2147483646 h 1095"/>
              <a:gd name="T38" fmla="*/ 2147483646 w 1284"/>
              <a:gd name="T39" fmla="*/ 2147483646 h 1095"/>
              <a:gd name="T40" fmla="*/ 2147483646 w 1284"/>
              <a:gd name="T41" fmla="*/ 2147483646 h 109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4" h="1095">
                <a:moveTo>
                  <a:pt x="1265" y="323"/>
                </a:moveTo>
                <a:lnTo>
                  <a:pt x="1266" y="353"/>
                </a:lnTo>
                <a:lnTo>
                  <a:pt x="1284" y="419"/>
                </a:lnTo>
                <a:lnTo>
                  <a:pt x="1121" y="696"/>
                </a:lnTo>
                <a:lnTo>
                  <a:pt x="858" y="870"/>
                </a:lnTo>
                <a:lnTo>
                  <a:pt x="695" y="1095"/>
                </a:lnTo>
                <a:lnTo>
                  <a:pt x="491" y="896"/>
                </a:lnTo>
                <a:lnTo>
                  <a:pt x="432" y="897"/>
                </a:lnTo>
                <a:lnTo>
                  <a:pt x="399" y="896"/>
                </a:lnTo>
                <a:lnTo>
                  <a:pt x="197" y="302"/>
                </a:lnTo>
                <a:lnTo>
                  <a:pt x="0" y="284"/>
                </a:lnTo>
                <a:lnTo>
                  <a:pt x="0" y="194"/>
                </a:lnTo>
                <a:lnTo>
                  <a:pt x="0" y="129"/>
                </a:lnTo>
                <a:lnTo>
                  <a:pt x="0" y="5"/>
                </a:lnTo>
                <a:lnTo>
                  <a:pt x="0" y="0"/>
                </a:lnTo>
                <a:lnTo>
                  <a:pt x="726" y="17"/>
                </a:lnTo>
                <a:lnTo>
                  <a:pt x="893" y="3"/>
                </a:lnTo>
                <a:lnTo>
                  <a:pt x="986" y="21"/>
                </a:lnTo>
                <a:lnTo>
                  <a:pt x="1184" y="284"/>
                </a:lnTo>
                <a:lnTo>
                  <a:pt x="1184" y="303"/>
                </a:lnTo>
                <a:lnTo>
                  <a:pt x="1265" y="32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29" name="Freeform 16"/>
          <p:cNvSpPr>
            <a:spLocks/>
          </p:cNvSpPr>
          <p:nvPr/>
        </p:nvSpPr>
        <p:spPr bwMode="auto">
          <a:xfrm>
            <a:off x="5911850" y="1614214"/>
            <a:ext cx="523875" cy="371475"/>
          </a:xfrm>
          <a:custGeom>
            <a:avLst/>
            <a:gdLst>
              <a:gd name="T0" fmla="*/ 2147483646 w 991"/>
              <a:gd name="T1" fmla="*/ 2147483646 h 703"/>
              <a:gd name="T2" fmla="*/ 2147483646 w 991"/>
              <a:gd name="T3" fmla="*/ 2147483646 h 703"/>
              <a:gd name="T4" fmla="*/ 2147483646 w 991"/>
              <a:gd name="T5" fmla="*/ 2147483646 h 703"/>
              <a:gd name="T6" fmla="*/ 2147483646 w 991"/>
              <a:gd name="T7" fmla="*/ 2147483646 h 703"/>
              <a:gd name="T8" fmla="*/ 2147483646 w 991"/>
              <a:gd name="T9" fmla="*/ 2147483646 h 703"/>
              <a:gd name="T10" fmla="*/ 2147483646 w 991"/>
              <a:gd name="T11" fmla="*/ 2147483646 h 703"/>
              <a:gd name="T12" fmla="*/ 2147483646 w 991"/>
              <a:gd name="T13" fmla="*/ 2147483646 h 703"/>
              <a:gd name="T14" fmla="*/ 2147483646 w 991"/>
              <a:gd name="T15" fmla="*/ 0 h 703"/>
              <a:gd name="T16" fmla="*/ 2147483646 w 991"/>
              <a:gd name="T17" fmla="*/ 2147483646 h 703"/>
              <a:gd name="T18" fmla="*/ 0 w 991"/>
              <a:gd name="T19" fmla="*/ 2147483646 h 703"/>
              <a:gd name="T20" fmla="*/ 2147483646 w 991"/>
              <a:gd name="T21" fmla="*/ 2147483646 h 703"/>
              <a:gd name="T22" fmla="*/ 2147483646 w 991"/>
              <a:gd name="T23" fmla="*/ 2147483646 h 703"/>
              <a:gd name="T24" fmla="*/ 2147483646 w 991"/>
              <a:gd name="T25" fmla="*/ 2147483646 h 703"/>
              <a:gd name="T26" fmla="*/ 2147483646 w 991"/>
              <a:gd name="T27" fmla="*/ 2147483646 h 703"/>
              <a:gd name="T28" fmla="*/ 2147483646 w 991"/>
              <a:gd name="T29" fmla="*/ 2147483646 h 703"/>
              <a:gd name="T30" fmla="*/ 2147483646 w 991"/>
              <a:gd name="T31" fmla="*/ 2147483646 h 7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1" h="703">
                <a:moveTo>
                  <a:pt x="990" y="180"/>
                </a:moveTo>
                <a:lnTo>
                  <a:pt x="991" y="16"/>
                </a:lnTo>
                <a:lnTo>
                  <a:pt x="628" y="16"/>
                </a:lnTo>
                <a:lnTo>
                  <a:pt x="234" y="4"/>
                </a:lnTo>
                <a:lnTo>
                  <a:pt x="201" y="4"/>
                </a:lnTo>
                <a:lnTo>
                  <a:pt x="168" y="4"/>
                </a:lnTo>
                <a:lnTo>
                  <a:pt x="70" y="1"/>
                </a:lnTo>
                <a:lnTo>
                  <a:pt x="3" y="0"/>
                </a:lnTo>
                <a:lnTo>
                  <a:pt x="4" y="127"/>
                </a:lnTo>
                <a:lnTo>
                  <a:pt x="0" y="406"/>
                </a:lnTo>
                <a:lnTo>
                  <a:pt x="1" y="682"/>
                </a:lnTo>
                <a:lnTo>
                  <a:pt x="727" y="699"/>
                </a:lnTo>
                <a:lnTo>
                  <a:pt x="894" y="685"/>
                </a:lnTo>
                <a:lnTo>
                  <a:pt x="987" y="703"/>
                </a:lnTo>
                <a:lnTo>
                  <a:pt x="987" y="406"/>
                </a:lnTo>
                <a:lnTo>
                  <a:pt x="990" y="1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0" name="Freeform 17"/>
          <p:cNvSpPr>
            <a:spLocks/>
          </p:cNvSpPr>
          <p:nvPr/>
        </p:nvSpPr>
        <p:spPr bwMode="auto">
          <a:xfrm>
            <a:off x="5411788" y="4357414"/>
            <a:ext cx="635000" cy="946150"/>
          </a:xfrm>
          <a:custGeom>
            <a:avLst/>
            <a:gdLst>
              <a:gd name="T0" fmla="*/ 2147483646 w 1200"/>
              <a:gd name="T1" fmla="*/ 0 h 1789"/>
              <a:gd name="T2" fmla="*/ 2147483646 w 1200"/>
              <a:gd name="T3" fmla="*/ 2147483646 h 1789"/>
              <a:gd name="T4" fmla="*/ 2147483646 w 1200"/>
              <a:gd name="T5" fmla="*/ 2147483646 h 1789"/>
              <a:gd name="T6" fmla="*/ 2147483646 w 1200"/>
              <a:gd name="T7" fmla="*/ 2147483646 h 1789"/>
              <a:gd name="T8" fmla="*/ 2147483646 w 1200"/>
              <a:gd name="T9" fmla="*/ 2147483646 h 1789"/>
              <a:gd name="T10" fmla="*/ 2147483646 w 1200"/>
              <a:gd name="T11" fmla="*/ 2147483646 h 1789"/>
              <a:gd name="T12" fmla="*/ 2147483646 w 1200"/>
              <a:gd name="T13" fmla="*/ 2147483646 h 1789"/>
              <a:gd name="T14" fmla="*/ 2147483646 w 1200"/>
              <a:gd name="T15" fmla="*/ 2147483646 h 1789"/>
              <a:gd name="T16" fmla="*/ 2147483646 w 1200"/>
              <a:gd name="T17" fmla="*/ 2147483646 h 1789"/>
              <a:gd name="T18" fmla="*/ 2147483646 w 1200"/>
              <a:gd name="T19" fmla="*/ 2147483646 h 1789"/>
              <a:gd name="T20" fmla="*/ 2147483646 w 1200"/>
              <a:gd name="T21" fmla="*/ 2147483646 h 1789"/>
              <a:gd name="T22" fmla="*/ 2147483646 w 1200"/>
              <a:gd name="T23" fmla="*/ 2147483646 h 1789"/>
              <a:gd name="T24" fmla="*/ 2147483646 w 1200"/>
              <a:gd name="T25" fmla="*/ 2147483646 h 1789"/>
              <a:gd name="T26" fmla="*/ 2147483646 w 1200"/>
              <a:gd name="T27" fmla="*/ 2147483646 h 1789"/>
              <a:gd name="T28" fmla="*/ 2147483646 w 1200"/>
              <a:gd name="T29" fmla="*/ 2147483646 h 1789"/>
              <a:gd name="T30" fmla="*/ 2147483646 w 1200"/>
              <a:gd name="T31" fmla="*/ 2147483646 h 1789"/>
              <a:gd name="T32" fmla="*/ 2147483646 w 1200"/>
              <a:gd name="T33" fmla="*/ 2147483646 h 1789"/>
              <a:gd name="T34" fmla="*/ 2147483646 w 1200"/>
              <a:gd name="T35" fmla="*/ 2147483646 h 1789"/>
              <a:gd name="T36" fmla="*/ 2147483646 w 1200"/>
              <a:gd name="T37" fmla="*/ 2147483646 h 1789"/>
              <a:gd name="T38" fmla="*/ 2147483646 w 1200"/>
              <a:gd name="T39" fmla="*/ 2147483646 h 1789"/>
              <a:gd name="T40" fmla="*/ 2147483646 w 1200"/>
              <a:gd name="T41" fmla="*/ 2147483646 h 1789"/>
              <a:gd name="T42" fmla="*/ 2147483646 w 1200"/>
              <a:gd name="T43" fmla="*/ 2147483646 h 1789"/>
              <a:gd name="T44" fmla="*/ 2147483646 w 1200"/>
              <a:gd name="T45" fmla="*/ 2147483646 h 1789"/>
              <a:gd name="T46" fmla="*/ 2147483646 w 1200"/>
              <a:gd name="T47" fmla="*/ 2147483646 h 1789"/>
              <a:gd name="T48" fmla="*/ 2147483646 w 1200"/>
              <a:gd name="T49" fmla="*/ 2147483646 h 1789"/>
              <a:gd name="T50" fmla="*/ 2147483646 w 1200"/>
              <a:gd name="T51" fmla="*/ 2147483646 h 1789"/>
              <a:gd name="T52" fmla="*/ 0 w 1200"/>
              <a:gd name="T53" fmla="*/ 2147483646 h 1789"/>
              <a:gd name="T54" fmla="*/ 2147483646 w 1200"/>
              <a:gd name="T55" fmla="*/ 2147483646 h 1789"/>
              <a:gd name="T56" fmla="*/ 2147483646 w 1200"/>
              <a:gd name="T57" fmla="*/ 2147483646 h 1789"/>
              <a:gd name="T58" fmla="*/ 2147483646 w 1200"/>
              <a:gd name="T59" fmla="*/ 0 h 1789"/>
              <a:gd name="T60" fmla="*/ 2147483646 w 1200"/>
              <a:gd name="T61" fmla="*/ 0 h 178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200" h="1789">
                <a:moveTo>
                  <a:pt x="886" y="0"/>
                </a:moveTo>
                <a:lnTo>
                  <a:pt x="888" y="258"/>
                </a:lnTo>
                <a:lnTo>
                  <a:pt x="976" y="367"/>
                </a:lnTo>
                <a:lnTo>
                  <a:pt x="1200" y="363"/>
                </a:lnTo>
                <a:lnTo>
                  <a:pt x="1183" y="396"/>
                </a:lnTo>
                <a:lnTo>
                  <a:pt x="1168" y="396"/>
                </a:lnTo>
                <a:lnTo>
                  <a:pt x="1171" y="657"/>
                </a:lnTo>
                <a:lnTo>
                  <a:pt x="1075" y="658"/>
                </a:lnTo>
                <a:lnTo>
                  <a:pt x="1078" y="979"/>
                </a:lnTo>
                <a:lnTo>
                  <a:pt x="1003" y="1099"/>
                </a:lnTo>
                <a:lnTo>
                  <a:pt x="1078" y="1141"/>
                </a:lnTo>
                <a:lnTo>
                  <a:pt x="1084" y="1155"/>
                </a:lnTo>
                <a:lnTo>
                  <a:pt x="967" y="1296"/>
                </a:lnTo>
                <a:lnTo>
                  <a:pt x="933" y="1264"/>
                </a:lnTo>
                <a:lnTo>
                  <a:pt x="895" y="1270"/>
                </a:lnTo>
                <a:lnTo>
                  <a:pt x="846" y="1311"/>
                </a:lnTo>
                <a:lnTo>
                  <a:pt x="702" y="1551"/>
                </a:lnTo>
                <a:lnTo>
                  <a:pt x="703" y="1552"/>
                </a:lnTo>
                <a:lnTo>
                  <a:pt x="565" y="1659"/>
                </a:lnTo>
                <a:lnTo>
                  <a:pt x="360" y="1789"/>
                </a:lnTo>
                <a:lnTo>
                  <a:pt x="352" y="1761"/>
                </a:lnTo>
                <a:lnTo>
                  <a:pt x="330" y="1659"/>
                </a:lnTo>
                <a:lnTo>
                  <a:pt x="418" y="1099"/>
                </a:lnTo>
                <a:lnTo>
                  <a:pt x="109" y="819"/>
                </a:lnTo>
                <a:lnTo>
                  <a:pt x="96" y="654"/>
                </a:lnTo>
                <a:lnTo>
                  <a:pt x="25" y="517"/>
                </a:lnTo>
                <a:lnTo>
                  <a:pt x="0" y="259"/>
                </a:lnTo>
                <a:lnTo>
                  <a:pt x="123" y="3"/>
                </a:lnTo>
                <a:lnTo>
                  <a:pt x="790" y="3"/>
                </a:lnTo>
                <a:lnTo>
                  <a:pt x="822" y="0"/>
                </a:lnTo>
                <a:lnTo>
                  <a:pt x="886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31" name="Freeform 18"/>
          <p:cNvSpPr>
            <a:spLocks/>
          </p:cNvSpPr>
          <p:nvPr/>
        </p:nvSpPr>
        <p:spPr bwMode="auto">
          <a:xfrm>
            <a:off x="5521325" y="5178152"/>
            <a:ext cx="650875" cy="1274762"/>
          </a:xfrm>
          <a:custGeom>
            <a:avLst/>
            <a:gdLst>
              <a:gd name="T0" fmla="*/ 2147483646 w 1230"/>
              <a:gd name="T1" fmla="*/ 2147483646 h 2410"/>
              <a:gd name="T2" fmla="*/ 2147483646 w 1230"/>
              <a:gd name="T3" fmla="*/ 2147483646 h 2410"/>
              <a:gd name="T4" fmla="*/ 2147483646 w 1230"/>
              <a:gd name="T5" fmla="*/ 2147483646 h 2410"/>
              <a:gd name="T6" fmla="*/ 0 w 1230"/>
              <a:gd name="T7" fmla="*/ 2147483646 h 2410"/>
              <a:gd name="T8" fmla="*/ 2147483646 w 1230"/>
              <a:gd name="T9" fmla="*/ 2147483646 h 2410"/>
              <a:gd name="T10" fmla="*/ 2147483646 w 1230"/>
              <a:gd name="T11" fmla="*/ 2147483646 h 2410"/>
              <a:gd name="T12" fmla="*/ 2147483646 w 1230"/>
              <a:gd name="T13" fmla="*/ 2147483646 h 2410"/>
              <a:gd name="T14" fmla="*/ 2147483646 w 1230"/>
              <a:gd name="T15" fmla="*/ 2147483646 h 2410"/>
              <a:gd name="T16" fmla="*/ 2147483646 w 1230"/>
              <a:gd name="T17" fmla="*/ 2147483646 h 2410"/>
              <a:gd name="T18" fmla="*/ 2147483646 w 1230"/>
              <a:gd name="T19" fmla="*/ 2147483646 h 2410"/>
              <a:gd name="T20" fmla="*/ 2147483646 w 1230"/>
              <a:gd name="T21" fmla="*/ 2147483646 h 2410"/>
              <a:gd name="T22" fmla="*/ 2147483646 w 1230"/>
              <a:gd name="T23" fmla="*/ 2147483646 h 2410"/>
              <a:gd name="T24" fmla="*/ 2147483646 w 1230"/>
              <a:gd name="T25" fmla="*/ 2147483646 h 2410"/>
              <a:gd name="T26" fmla="*/ 2147483646 w 1230"/>
              <a:gd name="T27" fmla="*/ 2147483646 h 2410"/>
              <a:gd name="T28" fmla="*/ 2147483646 w 1230"/>
              <a:gd name="T29" fmla="*/ 2147483646 h 2410"/>
              <a:gd name="T30" fmla="*/ 2147483646 w 1230"/>
              <a:gd name="T31" fmla="*/ 2147483646 h 2410"/>
              <a:gd name="T32" fmla="*/ 2147483646 w 1230"/>
              <a:gd name="T33" fmla="*/ 2147483646 h 2410"/>
              <a:gd name="T34" fmla="*/ 2147483646 w 1230"/>
              <a:gd name="T35" fmla="*/ 0 h 2410"/>
              <a:gd name="T36" fmla="*/ 2147483646 w 1230"/>
              <a:gd name="T37" fmla="*/ 2147483646 h 2410"/>
              <a:gd name="T38" fmla="*/ 2147483646 w 1230"/>
              <a:gd name="T39" fmla="*/ 2147483646 h 2410"/>
              <a:gd name="T40" fmla="*/ 2147483646 w 1230"/>
              <a:gd name="T41" fmla="*/ 2147483646 h 2410"/>
              <a:gd name="T42" fmla="*/ 2147483646 w 1230"/>
              <a:gd name="T43" fmla="*/ 2147483646 h 2410"/>
              <a:gd name="T44" fmla="*/ 2147483646 w 1230"/>
              <a:gd name="T45" fmla="*/ 2147483646 h 2410"/>
              <a:gd name="T46" fmla="*/ 2147483646 w 1230"/>
              <a:gd name="T47" fmla="*/ 2147483646 h 2410"/>
              <a:gd name="T48" fmla="*/ 2147483646 w 1230"/>
              <a:gd name="T49" fmla="*/ 2147483646 h 2410"/>
              <a:gd name="T50" fmla="*/ 2147483646 w 1230"/>
              <a:gd name="T51" fmla="*/ 2147483646 h 2410"/>
              <a:gd name="T52" fmla="*/ 2147483646 w 1230"/>
              <a:gd name="T53" fmla="*/ 2147483646 h 2410"/>
              <a:gd name="T54" fmla="*/ 2147483646 w 1230"/>
              <a:gd name="T55" fmla="*/ 2147483646 h 241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0" h="2410">
                <a:moveTo>
                  <a:pt x="1230" y="1902"/>
                </a:moveTo>
                <a:lnTo>
                  <a:pt x="904" y="2290"/>
                </a:lnTo>
                <a:lnTo>
                  <a:pt x="54" y="2401"/>
                </a:lnTo>
                <a:lnTo>
                  <a:pt x="0" y="2410"/>
                </a:lnTo>
                <a:lnTo>
                  <a:pt x="54" y="2385"/>
                </a:lnTo>
                <a:lnTo>
                  <a:pt x="193" y="1786"/>
                </a:lnTo>
                <a:lnTo>
                  <a:pt x="204" y="1507"/>
                </a:lnTo>
                <a:lnTo>
                  <a:pt x="54" y="1386"/>
                </a:lnTo>
                <a:lnTo>
                  <a:pt x="36" y="1386"/>
                </a:lnTo>
                <a:lnTo>
                  <a:pt x="4" y="1227"/>
                </a:lnTo>
                <a:lnTo>
                  <a:pt x="166" y="337"/>
                </a:lnTo>
                <a:lnTo>
                  <a:pt x="103" y="304"/>
                </a:lnTo>
                <a:lnTo>
                  <a:pt x="159" y="306"/>
                </a:lnTo>
                <a:lnTo>
                  <a:pt x="154" y="285"/>
                </a:lnTo>
                <a:lnTo>
                  <a:pt x="153" y="238"/>
                </a:lnTo>
                <a:lnTo>
                  <a:pt x="358" y="108"/>
                </a:lnTo>
                <a:lnTo>
                  <a:pt x="496" y="1"/>
                </a:lnTo>
                <a:lnTo>
                  <a:pt x="495" y="0"/>
                </a:lnTo>
                <a:lnTo>
                  <a:pt x="525" y="3"/>
                </a:lnTo>
                <a:lnTo>
                  <a:pt x="702" y="108"/>
                </a:lnTo>
                <a:lnTo>
                  <a:pt x="777" y="121"/>
                </a:lnTo>
                <a:lnTo>
                  <a:pt x="777" y="360"/>
                </a:lnTo>
                <a:lnTo>
                  <a:pt x="778" y="673"/>
                </a:lnTo>
                <a:lnTo>
                  <a:pt x="808" y="673"/>
                </a:lnTo>
                <a:lnTo>
                  <a:pt x="759" y="1012"/>
                </a:lnTo>
                <a:lnTo>
                  <a:pt x="1194" y="1507"/>
                </a:lnTo>
                <a:lnTo>
                  <a:pt x="1119" y="1786"/>
                </a:lnTo>
                <a:lnTo>
                  <a:pt x="1230" y="190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2" name="Freeform 19"/>
          <p:cNvSpPr>
            <a:spLocks/>
          </p:cNvSpPr>
          <p:nvPr/>
        </p:nvSpPr>
        <p:spPr bwMode="auto">
          <a:xfrm>
            <a:off x="5078413" y="3979589"/>
            <a:ext cx="539750" cy="725488"/>
          </a:xfrm>
          <a:custGeom>
            <a:avLst/>
            <a:gdLst>
              <a:gd name="T0" fmla="*/ 2147483646 w 1020"/>
              <a:gd name="T1" fmla="*/ 2147483646 h 1371"/>
              <a:gd name="T2" fmla="*/ 2147483646 w 1020"/>
              <a:gd name="T3" fmla="*/ 2147483646 h 1371"/>
              <a:gd name="T4" fmla="*/ 2147483646 w 1020"/>
              <a:gd name="T5" fmla="*/ 2147483646 h 1371"/>
              <a:gd name="T6" fmla="*/ 2147483646 w 1020"/>
              <a:gd name="T7" fmla="*/ 0 h 1371"/>
              <a:gd name="T8" fmla="*/ 2147483646 w 1020"/>
              <a:gd name="T9" fmla="*/ 2147483646 h 1371"/>
              <a:gd name="T10" fmla="*/ 2147483646 w 1020"/>
              <a:gd name="T11" fmla="*/ 2147483646 h 1371"/>
              <a:gd name="T12" fmla="*/ 2147483646 w 1020"/>
              <a:gd name="T13" fmla="*/ 2147483646 h 1371"/>
              <a:gd name="T14" fmla="*/ 2147483646 w 1020"/>
              <a:gd name="T15" fmla="*/ 2147483646 h 1371"/>
              <a:gd name="T16" fmla="*/ 2147483646 w 1020"/>
              <a:gd name="T17" fmla="*/ 2147483646 h 1371"/>
              <a:gd name="T18" fmla="*/ 2147483646 w 1020"/>
              <a:gd name="T19" fmla="*/ 2147483646 h 1371"/>
              <a:gd name="T20" fmla="*/ 2147483646 w 1020"/>
              <a:gd name="T21" fmla="*/ 2147483646 h 1371"/>
              <a:gd name="T22" fmla="*/ 2147483646 w 1020"/>
              <a:gd name="T23" fmla="*/ 2147483646 h 1371"/>
              <a:gd name="T24" fmla="*/ 0 w 1020"/>
              <a:gd name="T25" fmla="*/ 2147483646 h 1371"/>
              <a:gd name="T26" fmla="*/ 0 w 1020"/>
              <a:gd name="T27" fmla="*/ 2147483646 h 1371"/>
              <a:gd name="T28" fmla="*/ 2147483646 w 1020"/>
              <a:gd name="T29" fmla="*/ 2147483646 h 1371"/>
              <a:gd name="T30" fmla="*/ 2147483646 w 1020"/>
              <a:gd name="T31" fmla="*/ 2147483646 h 1371"/>
              <a:gd name="T32" fmla="*/ 2147483646 w 1020"/>
              <a:gd name="T33" fmla="*/ 2147483646 h 1371"/>
              <a:gd name="T34" fmla="*/ 2147483646 w 1020"/>
              <a:gd name="T35" fmla="*/ 2147483646 h 1371"/>
              <a:gd name="T36" fmla="*/ 2147483646 w 1020"/>
              <a:gd name="T37" fmla="*/ 2147483646 h 1371"/>
              <a:gd name="T38" fmla="*/ 2147483646 w 1020"/>
              <a:gd name="T39" fmla="*/ 2147483646 h 1371"/>
              <a:gd name="T40" fmla="*/ 2147483646 w 1020"/>
              <a:gd name="T41" fmla="*/ 2147483646 h 1371"/>
              <a:gd name="T42" fmla="*/ 2147483646 w 1020"/>
              <a:gd name="T43" fmla="*/ 2147483646 h 137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20" h="1371">
                <a:moveTo>
                  <a:pt x="752" y="717"/>
                </a:moveTo>
                <a:lnTo>
                  <a:pt x="687" y="694"/>
                </a:lnTo>
                <a:lnTo>
                  <a:pt x="890" y="30"/>
                </a:lnTo>
                <a:lnTo>
                  <a:pt x="1020" y="0"/>
                </a:lnTo>
                <a:lnTo>
                  <a:pt x="656" y="3"/>
                </a:lnTo>
                <a:lnTo>
                  <a:pt x="489" y="6"/>
                </a:lnTo>
                <a:lnTo>
                  <a:pt x="96" y="3"/>
                </a:lnTo>
                <a:lnTo>
                  <a:pt x="84" y="135"/>
                </a:lnTo>
                <a:lnTo>
                  <a:pt x="81" y="153"/>
                </a:lnTo>
                <a:lnTo>
                  <a:pt x="78" y="184"/>
                </a:lnTo>
                <a:lnTo>
                  <a:pt x="71" y="256"/>
                </a:lnTo>
                <a:lnTo>
                  <a:pt x="54" y="414"/>
                </a:lnTo>
                <a:lnTo>
                  <a:pt x="0" y="931"/>
                </a:lnTo>
                <a:lnTo>
                  <a:pt x="0" y="973"/>
                </a:lnTo>
                <a:lnTo>
                  <a:pt x="3" y="1011"/>
                </a:lnTo>
                <a:lnTo>
                  <a:pt x="17" y="1371"/>
                </a:lnTo>
                <a:lnTo>
                  <a:pt x="420" y="1369"/>
                </a:lnTo>
                <a:lnTo>
                  <a:pt x="654" y="1369"/>
                </a:lnTo>
                <a:lnTo>
                  <a:pt x="725" y="1368"/>
                </a:lnTo>
                <a:lnTo>
                  <a:pt x="654" y="1231"/>
                </a:lnTo>
                <a:lnTo>
                  <a:pt x="629" y="973"/>
                </a:lnTo>
                <a:lnTo>
                  <a:pt x="752" y="71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3" name="Freeform 20"/>
          <p:cNvSpPr>
            <a:spLocks/>
          </p:cNvSpPr>
          <p:nvPr/>
        </p:nvSpPr>
        <p:spPr bwMode="auto">
          <a:xfrm>
            <a:off x="6119813" y="4639989"/>
            <a:ext cx="749300" cy="663575"/>
          </a:xfrm>
          <a:custGeom>
            <a:avLst/>
            <a:gdLst>
              <a:gd name="T0" fmla="*/ 2147483646 w 1416"/>
              <a:gd name="T1" fmla="*/ 2147483646 h 1255"/>
              <a:gd name="T2" fmla="*/ 2147483646 w 1416"/>
              <a:gd name="T3" fmla="*/ 2147483646 h 1255"/>
              <a:gd name="T4" fmla="*/ 2147483646 w 1416"/>
              <a:gd name="T5" fmla="*/ 2147483646 h 1255"/>
              <a:gd name="T6" fmla="*/ 2147483646 w 1416"/>
              <a:gd name="T7" fmla="*/ 2147483646 h 1255"/>
              <a:gd name="T8" fmla="*/ 0 w 1416"/>
              <a:gd name="T9" fmla="*/ 2147483646 h 1255"/>
              <a:gd name="T10" fmla="*/ 2147483646 w 1416"/>
              <a:gd name="T11" fmla="*/ 2147483646 h 1255"/>
              <a:gd name="T12" fmla="*/ 2147483646 w 1416"/>
              <a:gd name="T13" fmla="*/ 2147483646 h 1255"/>
              <a:gd name="T14" fmla="*/ 2147483646 w 1416"/>
              <a:gd name="T15" fmla="*/ 0 h 1255"/>
              <a:gd name="T16" fmla="*/ 2147483646 w 1416"/>
              <a:gd name="T17" fmla="*/ 2147483646 h 1255"/>
              <a:gd name="T18" fmla="*/ 2147483646 w 1416"/>
              <a:gd name="T19" fmla="*/ 2147483646 h 1255"/>
              <a:gd name="T20" fmla="*/ 2147483646 w 1416"/>
              <a:gd name="T21" fmla="*/ 2147483646 h 1255"/>
              <a:gd name="T22" fmla="*/ 2147483646 w 1416"/>
              <a:gd name="T23" fmla="*/ 2147483646 h 1255"/>
              <a:gd name="T24" fmla="*/ 2147483646 w 1416"/>
              <a:gd name="T25" fmla="*/ 2147483646 h 12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16" h="1255">
                <a:moveTo>
                  <a:pt x="1416" y="708"/>
                </a:moveTo>
                <a:lnTo>
                  <a:pt x="1367" y="1255"/>
                </a:lnTo>
                <a:lnTo>
                  <a:pt x="1274" y="1252"/>
                </a:lnTo>
                <a:lnTo>
                  <a:pt x="1230" y="1125"/>
                </a:lnTo>
                <a:lnTo>
                  <a:pt x="0" y="1102"/>
                </a:lnTo>
                <a:lnTo>
                  <a:pt x="464" y="565"/>
                </a:lnTo>
                <a:lnTo>
                  <a:pt x="569" y="244"/>
                </a:lnTo>
                <a:lnTo>
                  <a:pt x="977" y="0"/>
                </a:lnTo>
                <a:lnTo>
                  <a:pt x="989" y="285"/>
                </a:lnTo>
                <a:lnTo>
                  <a:pt x="1038" y="391"/>
                </a:lnTo>
                <a:lnTo>
                  <a:pt x="1365" y="513"/>
                </a:lnTo>
                <a:lnTo>
                  <a:pt x="1365" y="708"/>
                </a:lnTo>
                <a:lnTo>
                  <a:pt x="1416" y="7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4" name="Freeform 21"/>
          <p:cNvSpPr>
            <a:spLocks/>
          </p:cNvSpPr>
          <p:nvPr/>
        </p:nvSpPr>
        <p:spPr bwMode="auto">
          <a:xfrm>
            <a:off x="5932488" y="5222602"/>
            <a:ext cx="923925" cy="314325"/>
          </a:xfrm>
          <a:custGeom>
            <a:avLst/>
            <a:gdLst>
              <a:gd name="T0" fmla="*/ 2147483646 w 1746"/>
              <a:gd name="T1" fmla="*/ 2147483646 h 594"/>
              <a:gd name="T2" fmla="*/ 2147483646 w 1746"/>
              <a:gd name="T3" fmla="*/ 2147483646 h 594"/>
              <a:gd name="T4" fmla="*/ 2147483646 w 1746"/>
              <a:gd name="T5" fmla="*/ 2147483646 h 594"/>
              <a:gd name="T6" fmla="*/ 2147483646 w 1746"/>
              <a:gd name="T7" fmla="*/ 2147483646 h 594"/>
              <a:gd name="T8" fmla="*/ 2147483646 w 1746"/>
              <a:gd name="T9" fmla="*/ 2147483646 h 594"/>
              <a:gd name="T10" fmla="*/ 2147483646 w 1746"/>
              <a:gd name="T11" fmla="*/ 2147483646 h 594"/>
              <a:gd name="T12" fmla="*/ 2147483646 w 1746"/>
              <a:gd name="T13" fmla="*/ 2147483646 h 594"/>
              <a:gd name="T14" fmla="*/ 2147483646 w 1746"/>
              <a:gd name="T15" fmla="*/ 2147483646 h 594"/>
              <a:gd name="T16" fmla="*/ 2147483646 w 1746"/>
              <a:gd name="T17" fmla="*/ 2147483646 h 594"/>
              <a:gd name="T18" fmla="*/ 2147483646 w 1746"/>
              <a:gd name="T19" fmla="*/ 2147483646 h 594"/>
              <a:gd name="T20" fmla="*/ 2147483646 w 1746"/>
              <a:gd name="T21" fmla="*/ 2147483646 h 594"/>
              <a:gd name="T22" fmla="*/ 2147483646 w 1746"/>
              <a:gd name="T23" fmla="*/ 2147483646 h 594"/>
              <a:gd name="T24" fmla="*/ 2147483646 w 1746"/>
              <a:gd name="T25" fmla="*/ 2147483646 h 594"/>
              <a:gd name="T26" fmla="*/ 2147483646 w 1746"/>
              <a:gd name="T27" fmla="*/ 2147483646 h 594"/>
              <a:gd name="T28" fmla="*/ 0 w 1746"/>
              <a:gd name="T29" fmla="*/ 2147483646 h 594"/>
              <a:gd name="T30" fmla="*/ 0 w 1746"/>
              <a:gd name="T31" fmla="*/ 2147483646 h 594"/>
              <a:gd name="T32" fmla="*/ 2147483646 w 1746"/>
              <a:gd name="T33" fmla="*/ 2147483646 h 594"/>
              <a:gd name="T34" fmla="*/ 2147483646 w 1746"/>
              <a:gd name="T35" fmla="*/ 2147483646 h 594"/>
              <a:gd name="T36" fmla="*/ 2147483646 w 1746"/>
              <a:gd name="T37" fmla="*/ 2147483646 h 594"/>
              <a:gd name="T38" fmla="*/ 2147483646 w 1746"/>
              <a:gd name="T39" fmla="*/ 2147483646 h 594"/>
              <a:gd name="T40" fmla="*/ 2147483646 w 1746"/>
              <a:gd name="T41" fmla="*/ 2147483646 h 594"/>
              <a:gd name="T42" fmla="*/ 2147483646 w 1746"/>
              <a:gd name="T43" fmla="*/ 2147483646 h 594"/>
              <a:gd name="T44" fmla="*/ 2147483646 w 1746"/>
              <a:gd name="T45" fmla="*/ 2147483646 h 594"/>
              <a:gd name="T46" fmla="*/ 2147483646 w 1746"/>
              <a:gd name="T47" fmla="*/ 0 h 594"/>
              <a:gd name="T48" fmla="*/ 2147483646 w 1746"/>
              <a:gd name="T49" fmla="*/ 0 h 594"/>
              <a:gd name="T50" fmla="*/ 2147483646 w 1746"/>
              <a:gd name="T51" fmla="*/ 2147483646 h 594"/>
              <a:gd name="T52" fmla="*/ 2147483646 w 1746"/>
              <a:gd name="T53" fmla="*/ 2147483646 h 594"/>
              <a:gd name="T54" fmla="*/ 2147483646 w 1746"/>
              <a:gd name="T55" fmla="*/ 2147483646 h 5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746" h="594">
                <a:moveTo>
                  <a:pt x="1722" y="153"/>
                </a:moveTo>
                <a:lnTo>
                  <a:pt x="1723" y="582"/>
                </a:lnTo>
                <a:lnTo>
                  <a:pt x="1746" y="582"/>
                </a:lnTo>
                <a:lnTo>
                  <a:pt x="1746" y="594"/>
                </a:lnTo>
                <a:lnTo>
                  <a:pt x="1713" y="594"/>
                </a:lnTo>
                <a:lnTo>
                  <a:pt x="1683" y="591"/>
                </a:lnTo>
                <a:lnTo>
                  <a:pt x="1561" y="590"/>
                </a:lnTo>
                <a:lnTo>
                  <a:pt x="1159" y="584"/>
                </a:lnTo>
                <a:lnTo>
                  <a:pt x="900" y="584"/>
                </a:lnTo>
                <a:lnTo>
                  <a:pt x="853" y="585"/>
                </a:lnTo>
                <a:lnTo>
                  <a:pt x="714" y="591"/>
                </a:lnTo>
                <a:lnTo>
                  <a:pt x="678" y="587"/>
                </a:lnTo>
                <a:lnTo>
                  <a:pt x="31" y="588"/>
                </a:lnTo>
                <a:lnTo>
                  <a:pt x="1" y="588"/>
                </a:lnTo>
                <a:lnTo>
                  <a:pt x="0" y="275"/>
                </a:lnTo>
                <a:lnTo>
                  <a:pt x="0" y="36"/>
                </a:lnTo>
                <a:lnTo>
                  <a:pt x="64" y="54"/>
                </a:lnTo>
                <a:lnTo>
                  <a:pt x="108" y="75"/>
                </a:lnTo>
                <a:lnTo>
                  <a:pt x="151" y="48"/>
                </a:lnTo>
                <a:lnTo>
                  <a:pt x="154" y="41"/>
                </a:lnTo>
                <a:lnTo>
                  <a:pt x="174" y="27"/>
                </a:lnTo>
                <a:lnTo>
                  <a:pt x="202" y="26"/>
                </a:lnTo>
                <a:lnTo>
                  <a:pt x="217" y="18"/>
                </a:lnTo>
                <a:lnTo>
                  <a:pt x="238" y="0"/>
                </a:lnTo>
                <a:lnTo>
                  <a:pt x="355" y="0"/>
                </a:lnTo>
                <a:lnTo>
                  <a:pt x="1585" y="23"/>
                </a:lnTo>
                <a:lnTo>
                  <a:pt x="1629" y="150"/>
                </a:lnTo>
                <a:lnTo>
                  <a:pt x="1722" y="15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5" name="Freeform 22"/>
          <p:cNvSpPr>
            <a:spLocks/>
          </p:cNvSpPr>
          <p:nvPr/>
        </p:nvSpPr>
        <p:spPr bwMode="auto">
          <a:xfrm>
            <a:off x="5119688" y="5338489"/>
            <a:ext cx="488950" cy="1001713"/>
          </a:xfrm>
          <a:custGeom>
            <a:avLst/>
            <a:gdLst>
              <a:gd name="T0" fmla="*/ 2147483646 w 925"/>
              <a:gd name="T1" fmla="*/ 2147483646 h 1893"/>
              <a:gd name="T2" fmla="*/ 2147483646 w 925"/>
              <a:gd name="T3" fmla="*/ 0 h 1893"/>
              <a:gd name="T4" fmla="*/ 2147483646 w 925"/>
              <a:gd name="T5" fmla="*/ 2147483646 h 1893"/>
              <a:gd name="T6" fmla="*/ 2147483646 w 925"/>
              <a:gd name="T7" fmla="*/ 2147483646 h 1893"/>
              <a:gd name="T8" fmla="*/ 0 w 925"/>
              <a:gd name="T9" fmla="*/ 2147483646 h 1893"/>
              <a:gd name="T10" fmla="*/ 2147483646 w 925"/>
              <a:gd name="T11" fmla="*/ 2147483646 h 1893"/>
              <a:gd name="T12" fmla="*/ 2147483646 w 925"/>
              <a:gd name="T13" fmla="*/ 2147483646 h 1893"/>
              <a:gd name="T14" fmla="*/ 2147483646 w 925"/>
              <a:gd name="T15" fmla="*/ 2147483646 h 1893"/>
              <a:gd name="T16" fmla="*/ 2147483646 w 925"/>
              <a:gd name="T17" fmla="*/ 2147483646 h 1893"/>
              <a:gd name="T18" fmla="*/ 2147483646 w 925"/>
              <a:gd name="T19" fmla="*/ 2147483646 h 1893"/>
              <a:gd name="T20" fmla="*/ 2147483646 w 925"/>
              <a:gd name="T21" fmla="*/ 2147483646 h 1893"/>
              <a:gd name="T22" fmla="*/ 2147483646 w 925"/>
              <a:gd name="T23" fmla="*/ 2147483646 h 1893"/>
              <a:gd name="T24" fmla="*/ 2147483646 w 925"/>
              <a:gd name="T25" fmla="*/ 2147483646 h 1893"/>
              <a:gd name="T26" fmla="*/ 2147483646 w 925"/>
              <a:gd name="T27" fmla="*/ 2147483646 h 1893"/>
              <a:gd name="T28" fmla="*/ 2147483646 w 925"/>
              <a:gd name="T29" fmla="*/ 2147483646 h 1893"/>
              <a:gd name="T30" fmla="*/ 2147483646 w 925"/>
              <a:gd name="T31" fmla="*/ 2147483646 h 1893"/>
              <a:gd name="T32" fmla="*/ 2147483646 w 925"/>
              <a:gd name="T33" fmla="*/ 2147483646 h 1893"/>
              <a:gd name="T34" fmla="*/ 2147483646 w 925"/>
              <a:gd name="T35" fmla="*/ 2147483646 h 1893"/>
              <a:gd name="T36" fmla="*/ 2147483646 w 925"/>
              <a:gd name="T37" fmla="*/ 2147483646 h 1893"/>
              <a:gd name="T38" fmla="*/ 2147483646 w 925"/>
              <a:gd name="T39" fmla="*/ 2147483646 h 1893"/>
              <a:gd name="T40" fmla="*/ 2147483646 w 925"/>
              <a:gd name="T41" fmla="*/ 2147483646 h 1893"/>
              <a:gd name="T42" fmla="*/ 2147483646 w 925"/>
              <a:gd name="T43" fmla="*/ 2147483646 h 1893"/>
              <a:gd name="T44" fmla="*/ 2147483646 w 925"/>
              <a:gd name="T45" fmla="*/ 2147483646 h 1893"/>
              <a:gd name="T46" fmla="*/ 2147483646 w 925"/>
              <a:gd name="T47" fmla="*/ 2147483646 h 1893"/>
              <a:gd name="T48" fmla="*/ 2147483646 w 925"/>
              <a:gd name="T49" fmla="*/ 2147483646 h 1893"/>
              <a:gd name="T50" fmla="*/ 2147483646 w 925"/>
              <a:gd name="T51" fmla="*/ 2147483646 h 1893"/>
              <a:gd name="T52" fmla="*/ 2147483646 w 925"/>
              <a:gd name="T53" fmla="*/ 2147483646 h 1893"/>
              <a:gd name="T54" fmla="*/ 2147483646 w 925"/>
              <a:gd name="T55" fmla="*/ 2147483646 h 1893"/>
              <a:gd name="T56" fmla="*/ 2147483646 w 925"/>
              <a:gd name="T57" fmla="*/ 2147483646 h 1893"/>
              <a:gd name="T58" fmla="*/ 2147483646 w 925"/>
              <a:gd name="T59" fmla="*/ 2147483646 h 1893"/>
              <a:gd name="T60" fmla="*/ 2147483646 w 925"/>
              <a:gd name="T61" fmla="*/ 2147483646 h 1893"/>
              <a:gd name="T62" fmla="*/ 2147483646 w 925"/>
              <a:gd name="T63" fmla="*/ 2147483646 h 1893"/>
              <a:gd name="T64" fmla="*/ 2147483646 w 925"/>
              <a:gd name="T65" fmla="*/ 2147483646 h 1893"/>
              <a:gd name="T66" fmla="*/ 2147483646 w 925"/>
              <a:gd name="T67" fmla="*/ 2147483646 h 1893"/>
              <a:gd name="T68" fmla="*/ 2147483646 w 925"/>
              <a:gd name="T69" fmla="*/ 2147483646 h 189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25" h="1893">
                <a:moveTo>
                  <a:pt x="925" y="33"/>
                </a:moveTo>
                <a:lnTo>
                  <a:pt x="862" y="0"/>
                </a:lnTo>
                <a:lnTo>
                  <a:pt x="192" y="42"/>
                </a:lnTo>
                <a:lnTo>
                  <a:pt x="192" y="108"/>
                </a:lnTo>
                <a:lnTo>
                  <a:pt x="0" y="107"/>
                </a:lnTo>
                <a:lnTo>
                  <a:pt x="3" y="173"/>
                </a:lnTo>
                <a:lnTo>
                  <a:pt x="7" y="260"/>
                </a:lnTo>
                <a:lnTo>
                  <a:pt x="12" y="368"/>
                </a:lnTo>
                <a:lnTo>
                  <a:pt x="36" y="923"/>
                </a:lnTo>
                <a:lnTo>
                  <a:pt x="37" y="956"/>
                </a:lnTo>
                <a:lnTo>
                  <a:pt x="48" y="1254"/>
                </a:lnTo>
                <a:lnTo>
                  <a:pt x="60" y="1544"/>
                </a:lnTo>
                <a:lnTo>
                  <a:pt x="72" y="1821"/>
                </a:lnTo>
                <a:lnTo>
                  <a:pt x="84" y="1763"/>
                </a:lnTo>
                <a:lnTo>
                  <a:pt x="108" y="1740"/>
                </a:lnTo>
                <a:lnTo>
                  <a:pt x="214" y="1763"/>
                </a:lnTo>
                <a:lnTo>
                  <a:pt x="219" y="1775"/>
                </a:lnTo>
                <a:lnTo>
                  <a:pt x="241" y="1775"/>
                </a:lnTo>
                <a:lnTo>
                  <a:pt x="243" y="1763"/>
                </a:lnTo>
                <a:lnTo>
                  <a:pt x="343" y="1754"/>
                </a:lnTo>
                <a:lnTo>
                  <a:pt x="363" y="1763"/>
                </a:lnTo>
                <a:lnTo>
                  <a:pt x="420" y="1883"/>
                </a:lnTo>
                <a:lnTo>
                  <a:pt x="415" y="1884"/>
                </a:lnTo>
                <a:lnTo>
                  <a:pt x="421" y="1893"/>
                </a:lnTo>
                <a:lnTo>
                  <a:pt x="421" y="1892"/>
                </a:lnTo>
                <a:lnTo>
                  <a:pt x="451" y="1892"/>
                </a:lnTo>
                <a:lnTo>
                  <a:pt x="453" y="1892"/>
                </a:lnTo>
                <a:lnTo>
                  <a:pt x="577" y="1838"/>
                </a:lnTo>
                <a:lnTo>
                  <a:pt x="610" y="1763"/>
                </a:lnTo>
                <a:lnTo>
                  <a:pt x="618" y="1482"/>
                </a:lnTo>
                <a:lnTo>
                  <a:pt x="736" y="1203"/>
                </a:lnTo>
                <a:lnTo>
                  <a:pt x="775" y="1088"/>
                </a:lnTo>
                <a:lnTo>
                  <a:pt x="795" y="1082"/>
                </a:lnTo>
                <a:lnTo>
                  <a:pt x="763" y="923"/>
                </a:lnTo>
                <a:lnTo>
                  <a:pt x="925" y="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6" name="Freeform 23"/>
          <p:cNvSpPr>
            <a:spLocks/>
          </p:cNvSpPr>
          <p:nvPr/>
        </p:nvSpPr>
        <p:spPr bwMode="auto">
          <a:xfrm>
            <a:off x="5783263" y="4547914"/>
            <a:ext cx="854075" cy="714375"/>
          </a:xfrm>
          <a:custGeom>
            <a:avLst/>
            <a:gdLst>
              <a:gd name="T0" fmla="*/ 2147483646 w 1614"/>
              <a:gd name="T1" fmla="*/ 2147483646 h 1351"/>
              <a:gd name="T2" fmla="*/ 2147483646 w 1614"/>
              <a:gd name="T3" fmla="*/ 2147483646 h 1351"/>
              <a:gd name="T4" fmla="*/ 2147483646 w 1614"/>
              <a:gd name="T5" fmla="*/ 2147483646 h 1351"/>
              <a:gd name="T6" fmla="*/ 2147483646 w 1614"/>
              <a:gd name="T7" fmla="*/ 2147483646 h 1351"/>
              <a:gd name="T8" fmla="*/ 2147483646 w 1614"/>
              <a:gd name="T9" fmla="*/ 2147483646 h 1351"/>
              <a:gd name="T10" fmla="*/ 2147483646 w 1614"/>
              <a:gd name="T11" fmla="*/ 2147483646 h 1351"/>
              <a:gd name="T12" fmla="*/ 2147483646 w 1614"/>
              <a:gd name="T13" fmla="*/ 2147483646 h 1351"/>
              <a:gd name="T14" fmla="*/ 2147483646 w 1614"/>
              <a:gd name="T15" fmla="*/ 2147483646 h 1351"/>
              <a:gd name="T16" fmla="*/ 2147483646 w 1614"/>
              <a:gd name="T17" fmla="*/ 2147483646 h 1351"/>
              <a:gd name="T18" fmla="*/ 2147483646 w 1614"/>
              <a:gd name="T19" fmla="*/ 2147483646 h 1351"/>
              <a:gd name="T20" fmla="*/ 2147483646 w 1614"/>
              <a:gd name="T21" fmla="*/ 2147483646 h 1351"/>
              <a:gd name="T22" fmla="*/ 2147483646 w 1614"/>
              <a:gd name="T23" fmla="*/ 2147483646 h 1351"/>
              <a:gd name="T24" fmla="*/ 2147483646 w 1614"/>
              <a:gd name="T25" fmla="*/ 2147483646 h 1351"/>
              <a:gd name="T26" fmla="*/ 2147483646 w 1614"/>
              <a:gd name="T27" fmla="*/ 2147483646 h 1351"/>
              <a:gd name="T28" fmla="*/ 2147483646 w 1614"/>
              <a:gd name="T29" fmla="*/ 2147483646 h 1351"/>
              <a:gd name="T30" fmla="*/ 2147483646 w 1614"/>
              <a:gd name="T31" fmla="*/ 2147483646 h 1351"/>
              <a:gd name="T32" fmla="*/ 0 w 1614"/>
              <a:gd name="T33" fmla="*/ 2147483646 h 1351"/>
              <a:gd name="T34" fmla="*/ 2147483646 w 1614"/>
              <a:gd name="T35" fmla="*/ 2147483646 h 1351"/>
              <a:gd name="T36" fmla="*/ 2147483646 w 1614"/>
              <a:gd name="T37" fmla="*/ 2147483646 h 1351"/>
              <a:gd name="T38" fmla="*/ 2147483646 w 1614"/>
              <a:gd name="T39" fmla="*/ 2147483646 h 1351"/>
              <a:gd name="T40" fmla="*/ 2147483646 w 1614"/>
              <a:gd name="T41" fmla="*/ 2147483646 h 1351"/>
              <a:gd name="T42" fmla="*/ 2147483646 w 1614"/>
              <a:gd name="T43" fmla="*/ 2147483646 h 1351"/>
              <a:gd name="T44" fmla="*/ 2147483646 w 1614"/>
              <a:gd name="T45" fmla="*/ 2147483646 h 1351"/>
              <a:gd name="T46" fmla="*/ 2147483646 w 1614"/>
              <a:gd name="T47" fmla="*/ 2147483646 h 1351"/>
              <a:gd name="T48" fmla="*/ 2147483646 w 1614"/>
              <a:gd name="T49" fmla="*/ 2147483646 h 1351"/>
              <a:gd name="T50" fmla="*/ 2147483646 w 1614"/>
              <a:gd name="T51" fmla="*/ 2147483646 h 1351"/>
              <a:gd name="T52" fmla="*/ 2147483646 w 1614"/>
              <a:gd name="T53" fmla="*/ 2147483646 h 1351"/>
              <a:gd name="T54" fmla="*/ 2147483646 w 1614"/>
              <a:gd name="T55" fmla="*/ 2147483646 h 1351"/>
              <a:gd name="T56" fmla="*/ 2147483646 w 1614"/>
              <a:gd name="T57" fmla="*/ 2147483646 h 1351"/>
              <a:gd name="T58" fmla="*/ 2147483646 w 1614"/>
              <a:gd name="T59" fmla="*/ 2147483646 h 1351"/>
              <a:gd name="T60" fmla="*/ 2147483646 w 1614"/>
              <a:gd name="T61" fmla="*/ 0 h 1351"/>
              <a:gd name="T62" fmla="*/ 2147483646 w 1614"/>
              <a:gd name="T63" fmla="*/ 2147483646 h 1351"/>
              <a:gd name="T64" fmla="*/ 2147483646 w 1614"/>
              <a:gd name="T65" fmla="*/ 2147483646 h 135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14" h="1351">
                <a:moveTo>
                  <a:pt x="1612" y="6"/>
                </a:moveTo>
                <a:lnTo>
                  <a:pt x="1614" y="174"/>
                </a:lnTo>
                <a:lnTo>
                  <a:pt x="1206" y="418"/>
                </a:lnTo>
                <a:lnTo>
                  <a:pt x="1101" y="739"/>
                </a:lnTo>
                <a:lnTo>
                  <a:pt x="637" y="1276"/>
                </a:lnTo>
                <a:lnTo>
                  <a:pt x="520" y="1276"/>
                </a:lnTo>
                <a:lnTo>
                  <a:pt x="499" y="1294"/>
                </a:lnTo>
                <a:lnTo>
                  <a:pt x="484" y="1302"/>
                </a:lnTo>
                <a:lnTo>
                  <a:pt x="456" y="1303"/>
                </a:lnTo>
                <a:lnTo>
                  <a:pt x="436" y="1317"/>
                </a:lnTo>
                <a:lnTo>
                  <a:pt x="433" y="1324"/>
                </a:lnTo>
                <a:lnTo>
                  <a:pt x="390" y="1351"/>
                </a:lnTo>
                <a:lnTo>
                  <a:pt x="346" y="1330"/>
                </a:lnTo>
                <a:lnTo>
                  <a:pt x="282" y="1312"/>
                </a:lnTo>
                <a:lnTo>
                  <a:pt x="207" y="1299"/>
                </a:lnTo>
                <a:lnTo>
                  <a:pt x="30" y="1194"/>
                </a:lnTo>
                <a:lnTo>
                  <a:pt x="0" y="1191"/>
                </a:lnTo>
                <a:lnTo>
                  <a:pt x="144" y="951"/>
                </a:lnTo>
                <a:lnTo>
                  <a:pt x="193" y="910"/>
                </a:lnTo>
                <a:lnTo>
                  <a:pt x="231" y="904"/>
                </a:lnTo>
                <a:lnTo>
                  <a:pt x="265" y="936"/>
                </a:lnTo>
                <a:lnTo>
                  <a:pt x="382" y="795"/>
                </a:lnTo>
                <a:lnTo>
                  <a:pt x="376" y="781"/>
                </a:lnTo>
                <a:lnTo>
                  <a:pt x="301" y="739"/>
                </a:lnTo>
                <a:lnTo>
                  <a:pt x="376" y="619"/>
                </a:lnTo>
                <a:lnTo>
                  <a:pt x="373" y="298"/>
                </a:lnTo>
                <a:lnTo>
                  <a:pt x="469" y="297"/>
                </a:lnTo>
                <a:lnTo>
                  <a:pt x="466" y="36"/>
                </a:lnTo>
                <a:lnTo>
                  <a:pt x="481" y="36"/>
                </a:lnTo>
                <a:lnTo>
                  <a:pt x="498" y="3"/>
                </a:lnTo>
                <a:lnTo>
                  <a:pt x="1003" y="0"/>
                </a:lnTo>
                <a:lnTo>
                  <a:pt x="1009" y="7"/>
                </a:lnTo>
                <a:lnTo>
                  <a:pt x="1612" y="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7" name="Freeform 24"/>
          <p:cNvSpPr>
            <a:spLocks/>
          </p:cNvSpPr>
          <p:nvPr/>
        </p:nvSpPr>
        <p:spPr bwMode="auto">
          <a:xfrm>
            <a:off x="5087938" y="4703489"/>
            <a:ext cx="544512" cy="692150"/>
          </a:xfrm>
          <a:custGeom>
            <a:avLst/>
            <a:gdLst>
              <a:gd name="T0" fmla="*/ 2147483646 w 1030"/>
              <a:gd name="T1" fmla="*/ 2147483646 h 1309"/>
              <a:gd name="T2" fmla="*/ 2147483646 w 1030"/>
              <a:gd name="T3" fmla="*/ 2147483646 h 1309"/>
              <a:gd name="T4" fmla="*/ 2147483646 w 1030"/>
              <a:gd name="T5" fmla="*/ 2147483646 h 1309"/>
              <a:gd name="T6" fmla="*/ 2147483646 w 1030"/>
              <a:gd name="T7" fmla="*/ 2147483646 h 1309"/>
              <a:gd name="T8" fmla="*/ 2147483646 w 1030"/>
              <a:gd name="T9" fmla="*/ 2147483646 h 1309"/>
              <a:gd name="T10" fmla="*/ 2147483646 w 1030"/>
              <a:gd name="T11" fmla="*/ 2147483646 h 1309"/>
              <a:gd name="T12" fmla="*/ 2147483646 w 1030"/>
              <a:gd name="T13" fmla="*/ 0 h 1309"/>
              <a:gd name="T14" fmla="*/ 2147483646 w 1030"/>
              <a:gd name="T15" fmla="*/ 2147483646 h 1309"/>
              <a:gd name="T16" fmla="*/ 2147483646 w 1030"/>
              <a:gd name="T17" fmla="*/ 2147483646 h 1309"/>
              <a:gd name="T18" fmla="*/ 0 w 1030"/>
              <a:gd name="T19" fmla="*/ 2147483646 h 1309"/>
              <a:gd name="T20" fmla="*/ 2147483646 w 1030"/>
              <a:gd name="T21" fmla="*/ 2147483646 h 1309"/>
              <a:gd name="T22" fmla="*/ 2147483646 w 1030"/>
              <a:gd name="T23" fmla="*/ 2147483646 h 1309"/>
              <a:gd name="T24" fmla="*/ 2147483646 w 1030"/>
              <a:gd name="T25" fmla="*/ 2147483646 h 1309"/>
              <a:gd name="T26" fmla="*/ 2147483646 w 1030"/>
              <a:gd name="T27" fmla="*/ 2147483646 h 1309"/>
              <a:gd name="T28" fmla="*/ 2147483646 w 1030"/>
              <a:gd name="T29" fmla="*/ 2147483646 h 1309"/>
              <a:gd name="T30" fmla="*/ 2147483646 w 1030"/>
              <a:gd name="T31" fmla="*/ 2147483646 h 1309"/>
              <a:gd name="T32" fmla="*/ 2147483646 w 1030"/>
              <a:gd name="T33" fmla="*/ 2147483646 h 1309"/>
              <a:gd name="T34" fmla="*/ 2147483646 w 1030"/>
              <a:gd name="T35" fmla="*/ 2147483646 h 1309"/>
              <a:gd name="T36" fmla="*/ 2147483646 w 1030"/>
              <a:gd name="T37" fmla="*/ 2147483646 h 1309"/>
              <a:gd name="T38" fmla="*/ 2147483646 w 1030"/>
              <a:gd name="T39" fmla="*/ 2147483646 h 1309"/>
              <a:gd name="T40" fmla="*/ 2147483646 w 1030"/>
              <a:gd name="T41" fmla="*/ 2147483646 h 13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30" h="1309">
                <a:moveTo>
                  <a:pt x="973" y="1182"/>
                </a:moveTo>
                <a:lnTo>
                  <a:pt x="972" y="1135"/>
                </a:lnTo>
                <a:lnTo>
                  <a:pt x="964" y="1107"/>
                </a:lnTo>
                <a:lnTo>
                  <a:pt x="942" y="1005"/>
                </a:lnTo>
                <a:lnTo>
                  <a:pt x="1030" y="445"/>
                </a:lnTo>
                <a:lnTo>
                  <a:pt x="721" y="165"/>
                </a:lnTo>
                <a:lnTo>
                  <a:pt x="708" y="0"/>
                </a:lnTo>
                <a:lnTo>
                  <a:pt x="637" y="1"/>
                </a:lnTo>
                <a:lnTo>
                  <a:pt x="403" y="1"/>
                </a:lnTo>
                <a:lnTo>
                  <a:pt x="0" y="3"/>
                </a:lnTo>
                <a:lnTo>
                  <a:pt x="21" y="445"/>
                </a:lnTo>
                <a:lnTo>
                  <a:pt x="24" y="490"/>
                </a:lnTo>
                <a:lnTo>
                  <a:pt x="27" y="589"/>
                </a:lnTo>
                <a:lnTo>
                  <a:pt x="33" y="718"/>
                </a:lnTo>
                <a:lnTo>
                  <a:pt x="46" y="981"/>
                </a:lnTo>
                <a:lnTo>
                  <a:pt x="60" y="1308"/>
                </a:lnTo>
                <a:lnTo>
                  <a:pt x="252" y="1309"/>
                </a:lnTo>
                <a:lnTo>
                  <a:pt x="252" y="1243"/>
                </a:lnTo>
                <a:lnTo>
                  <a:pt x="922" y="1201"/>
                </a:lnTo>
                <a:lnTo>
                  <a:pt x="978" y="1203"/>
                </a:lnTo>
                <a:lnTo>
                  <a:pt x="973" y="11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8" name="Freeform 25"/>
          <p:cNvSpPr>
            <a:spLocks/>
          </p:cNvSpPr>
          <p:nvPr/>
        </p:nvSpPr>
        <p:spPr bwMode="auto">
          <a:xfrm>
            <a:off x="5880100" y="4033564"/>
            <a:ext cx="809625" cy="517525"/>
          </a:xfrm>
          <a:custGeom>
            <a:avLst/>
            <a:gdLst>
              <a:gd name="T0" fmla="*/ 2147483646 w 1529"/>
              <a:gd name="T1" fmla="*/ 2147483646 h 979"/>
              <a:gd name="T2" fmla="*/ 2147483646 w 1529"/>
              <a:gd name="T3" fmla="*/ 2147483646 h 979"/>
              <a:gd name="T4" fmla="*/ 2147483646 w 1529"/>
              <a:gd name="T5" fmla="*/ 2147483646 h 979"/>
              <a:gd name="T6" fmla="*/ 2147483646 w 1529"/>
              <a:gd name="T7" fmla="*/ 2147483646 h 979"/>
              <a:gd name="T8" fmla="*/ 2147483646 w 1529"/>
              <a:gd name="T9" fmla="*/ 2147483646 h 979"/>
              <a:gd name="T10" fmla="*/ 2147483646 w 1529"/>
              <a:gd name="T11" fmla="*/ 2147483646 h 979"/>
              <a:gd name="T12" fmla="*/ 2147483646 w 1529"/>
              <a:gd name="T13" fmla="*/ 2147483646 h 979"/>
              <a:gd name="T14" fmla="*/ 2147483646 w 1529"/>
              <a:gd name="T15" fmla="*/ 2147483646 h 979"/>
              <a:gd name="T16" fmla="*/ 2147483646 w 1529"/>
              <a:gd name="T17" fmla="*/ 2147483646 h 979"/>
              <a:gd name="T18" fmla="*/ 2147483646 w 1529"/>
              <a:gd name="T19" fmla="*/ 2147483646 h 979"/>
              <a:gd name="T20" fmla="*/ 2147483646 w 1529"/>
              <a:gd name="T21" fmla="*/ 2147483646 h 979"/>
              <a:gd name="T22" fmla="*/ 2147483646 w 1529"/>
              <a:gd name="T23" fmla="*/ 2147483646 h 979"/>
              <a:gd name="T24" fmla="*/ 0 w 1529"/>
              <a:gd name="T25" fmla="*/ 2147483646 h 979"/>
              <a:gd name="T26" fmla="*/ 2147483646 w 1529"/>
              <a:gd name="T27" fmla="*/ 2147483646 h 979"/>
              <a:gd name="T28" fmla="*/ 2147483646 w 1529"/>
              <a:gd name="T29" fmla="*/ 2147483646 h 979"/>
              <a:gd name="T30" fmla="*/ 2147483646 w 1529"/>
              <a:gd name="T31" fmla="*/ 0 h 979"/>
              <a:gd name="T32" fmla="*/ 2147483646 w 1529"/>
              <a:gd name="T33" fmla="*/ 2147483646 h 979"/>
              <a:gd name="T34" fmla="*/ 2147483646 w 1529"/>
              <a:gd name="T35" fmla="*/ 2147483646 h 979"/>
              <a:gd name="T36" fmla="*/ 2147483646 w 1529"/>
              <a:gd name="T37" fmla="*/ 2147483646 h 97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29" h="979">
                <a:moveTo>
                  <a:pt x="1433" y="484"/>
                </a:moveTo>
                <a:lnTo>
                  <a:pt x="1529" y="483"/>
                </a:lnTo>
                <a:lnTo>
                  <a:pt x="1523" y="513"/>
                </a:lnTo>
                <a:lnTo>
                  <a:pt x="1520" y="678"/>
                </a:lnTo>
                <a:lnTo>
                  <a:pt x="1431" y="681"/>
                </a:lnTo>
                <a:lnTo>
                  <a:pt x="1428" y="876"/>
                </a:lnTo>
                <a:lnTo>
                  <a:pt x="1428" y="978"/>
                </a:lnTo>
                <a:lnTo>
                  <a:pt x="825" y="979"/>
                </a:lnTo>
                <a:lnTo>
                  <a:pt x="819" y="972"/>
                </a:lnTo>
                <a:lnTo>
                  <a:pt x="314" y="975"/>
                </a:lnTo>
                <a:lnTo>
                  <a:pt x="90" y="979"/>
                </a:lnTo>
                <a:lnTo>
                  <a:pt x="2" y="870"/>
                </a:lnTo>
                <a:lnTo>
                  <a:pt x="0" y="612"/>
                </a:lnTo>
                <a:lnTo>
                  <a:pt x="83" y="295"/>
                </a:lnTo>
                <a:lnTo>
                  <a:pt x="275" y="294"/>
                </a:lnTo>
                <a:lnTo>
                  <a:pt x="369" y="0"/>
                </a:lnTo>
                <a:lnTo>
                  <a:pt x="551" y="94"/>
                </a:lnTo>
                <a:lnTo>
                  <a:pt x="921" y="487"/>
                </a:lnTo>
                <a:lnTo>
                  <a:pt x="1433" y="4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39" name="Freeform 26"/>
          <p:cNvSpPr>
            <a:spLocks/>
          </p:cNvSpPr>
          <p:nvPr/>
        </p:nvSpPr>
        <p:spPr bwMode="auto">
          <a:xfrm>
            <a:off x="6073775" y="3482702"/>
            <a:ext cx="655638" cy="808037"/>
          </a:xfrm>
          <a:custGeom>
            <a:avLst/>
            <a:gdLst>
              <a:gd name="T0" fmla="*/ 2147483646 w 1238"/>
              <a:gd name="T1" fmla="*/ 2147483646 h 1527"/>
              <a:gd name="T2" fmla="*/ 2147483646 w 1238"/>
              <a:gd name="T3" fmla="*/ 2147483646 h 1527"/>
              <a:gd name="T4" fmla="*/ 2147483646 w 1238"/>
              <a:gd name="T5" fmla="*/ 2147483646 h 1527"/>
              <a:gd name="T6" fmla="*/ 2147483646 w 1238"/>
              <a:gd name="T7" fmla="*/ 2147483646 h 1527"/>
              <a:gd name="T8" fmla="*/ 2147483646 w 1238"/>
              <a:gd name="T9" fmla="*/ 0 h 1527"/>
              <a:gd name="T10" fmla="*/ 2147483646 w 1238"/>
              <a:gd name="T11" fmla="*/ 2147483646 h 1527"/>
              <a:gd name="T12" fmla="*/ 2147483646 w 1238"/>
              <a:gd name="T13" fmla="*/ 2147483646 h 1527"/>
              <a:gd name="T14" fmla="*/ 0 w 1238"/>
              <a:gd name="T15" fmla="*/ 2147483646 h 1527"/>
              <a:gd name="T16" fmla="*/ 2147483646 w 1238"/>
              <a:gd name="T17" fmla="*/ 2147483646 h 1527"/>
              <a:gd name="T18" fmla="*/ 2147483646 w 1238"/>
              <a:gd name="T19" fmla="*/ 2147483646 h 1527"/>
              <a:gd name="T20" fmla="*/ 2147483646 w 1238"/>
              <a:gd name="T21" fmla="*/ 2147483646 h 1527"/>
              <a:gd name="T22" fmla="*/ 2147483646 w 1238"/>
              <a:gd name="T23" fmla="*/ 2147483646 h 1527"/>
              <a:gd name="T24" fmla="*/ 2147483646 w 1238"/>
              <a:gd name="T25" fmla="*/ 2147483646 h 1527"/>
              <a:gd name="T26" fmla="*/ 2147483646 w 1238"/>
              <a:gd name="T27" fmla="*/ 2147483646 h 1527"/>
              <a:gd name="T28" fmla="*/ 2147483646 w 1238"/>
              <a:gd name="T29" fmla="*/ 2147483646 h 1527"/>
              <a:gd name="T30" fmla="*/ 2147483646 w 1238"/>
              <a:gd name="T31" fmla="*/ 2147483646 h 1527"/>
              <a:gd name="T32" fmla="*/ 2147483646 w 1238"/>
              <a:gd name="T33" fmla="*/ 2147483646 h 1527"/>
              <a:gd name="T34" fmla="*/ 2147483646 w 1238"/>
              <a:gd name="T35" fmla="*/ 2147483646 h 152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8" h="1527">
                <a:moveTo>
                  <a:pt x="1103" y="512"/>
                </a:moveTo>
                <a:lnTo>
                  <a:pt x="1047" y="146"/>
                </a:lnTo>
                <a:lnTo>
                  <a:pt x="950" y="146"/>
                </a:lnTo>
                <a:lnTo>
                  <a:pt x="891" y="147"/>
                </a:lnTo>
                <a:lnTo>
                  <a:pt x="857" y="0"/>
                </a:lnTo>
                <a:lnTo>
                  <a:pt x="695" y="512"/>
                </a:lnTo>
                <a:lnTo>
                  <a:pt x="93" y="552"/>
                </a:lnTo>
                <a:lnTo>
                  <a:pt x="0" y="944"/>
                </a:lnTo>
                <a:lnTo>
                  <a:pt x="2" y="975"/>
                </a:lnTo>
                <a:lnTo>
                  <a:pt x="3" y="1040"/>
                </a:lnTo>
                <a:lnTo>
                  <a:pt x="185" y="1134"/>
                </a:lnTo>
                <a:lnTo>
                  <a:pt x="555" y="1527"/>
                </a:lnTo>
                <a:lnTo>
                  <a:pt x="1067" y="1524"/>
                </a:lnTo>
                <a:lnTo>
                  <a:pt x="1176" y="1073"/>
                </a:lnTo>
                <a:lnTo>
                  <a:pt x="1172" y="897"/>
                </a:lnTo>
                <a:lnTo>
                  <a:pt x="1238" y="869"/>
                </a:lnTo>
                <a:lnTo>
                  <a:pt x="1109" y="519"/>
                </a:lnTo>
                <a:lnTo>
                  <a:pt x="1103" y="51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0" name="Freeform 27"/>
          <p:cNvSpPr>
            <a:spLocks/>
          </p:cNvSpPr>
          <p:nvPr/>
        </p:nvSpPr>
        <p:spPr bwMode="auto">
          <a:xfrm>
            <a:off x="6627813" y="3509689"/>
            <a:ext cx="503237" cy="433388"/>
          </a:xfrm>
          <a:custGeom>
            <a:avLst/>
            <a:gdLst>
              <a:gd name="T0" fmla="*/ 2147483646 w 951"/>
              <a:gd name="T1" fmla="*/ 0 h 819"/>
              <a:gd name="T2" fmla="*/ 2147483646 w 951"/>
              <a:gd name="T3" fmla="*/ 2147483646 h 819"/>
              <a:gd name="T4" fmla="*/ 2147483646 w 951"/>
              <a:gd name="T5" fmla="*/ 2147483646 h 819"/>
              <a:gd name="T6" fmla="*/ 2147483646 w 951"/>
              <a:gd name="T7" fmla="*/ 2147483646 h 819"/>
              <a:gd name="T8" fmla="*/ 2147483646 w 951"/>
              <a:gd name="T9" fmla="*/ 2147483646 h 819"/>
              <a:gd name="T10" fmla="*/ 2147483646 w 951"/>
              <a:gd name="T11" fmla="*/ 2147483646 h 819"/>
              <a:gd name="T12" fmla="*/ 2147483646 w 951"/>
              <a:gd name="T13" fmla="*/ 2147483646 h 819"/>
              <a:gd name="T14" fmla="*/ 2147483646 w 951"/>
              <a:gd name="T15" fmla="*/ 2147483646 h 819"/>
              <a:gd name="T16" fmla="*/ 2147483646 w 951"/>
              <a:gd name="T17" fmla="*/ 2147483646 h 819"/>
              <a:gd name="T18" fmla="*/ 2147483646 w 951"/>
              <a:gd name="T19" fmla="*/ 2147483646 h 819"/>
              <a:gd name="T20" fmla="*/ 2147483646 w 951"/>
              <a:gd name="T21" fmla="*/ 2147483646 h 819"/>
              <a:gd name="T22" fmla="*/ 2147483646 w 951"/>
              <a:gd name="T23" fmla="*/ 2147483646 h 819"/>
              <a:gd name="T24" fmla="*/ 0 w 951"/>
              <a:gd name="T25" fmla="*/ 2147483646 h 819"/>
              <a:gd name="T26" fmla="*/ 2147483646 w 951"/>
              <a:gd name="T27" fmla="*/ 2147483646 h 819"/>
              <a:gd name="T28" fmla="*/ 2147483646 w 951"/>
              <a:gd name="T29" fmla="*/ 2147483646 h 819"/>
              <a:gd name="T30" fmla="*/ 2147483646 w 951"/>
              <a:gd name="T31" fmla="*/ 0 h 8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51" h="819">
                <a:moveTo>
                  <a:pt x="948" y="0"/>
                </a:moveTo>
                <a:lnTo>
                  <a:pt x="948" y="97"/>
                </a:lnTo>
                <a:lnTo>
                  <a:pt x="950" y="463"/>
                </a:lnTo>
                <a:lnTo>
                  <a:pt x="951" y="663"/>
                </a:lnTo>
                <a:lnTo>
                  <a:pt x="893" y="688"/>
                </a:lnTo>
                <a:lnTo>
                  <a:pt x="867" y="672"/>
                </a:lnTo>
                <a:lnTo>
                  <a:pt x="789" y="811"/>
                </a:lnTo>
                <a:lnTo>
                  <a:pt x="341" y="697"/>
                </a:lnTo>
                <a:lnTo>
                  <a:pt x="314" y="712"/>
                </a:lnTo>
                <a:lnTo>
                  <a:pt x="191" y="819"/>
                </a:lnTo>
                <a:lnTo>
                  <a:pt x="62" y="469"/>
                </a:lnTo>
                <a:lnTo>
                  <a:pt x="56" y="462"/>
                </a:lnTo>
                <a:lnTo>
                  <a:pt x="0" y="96"/>
                </a:lnTo>
                <a:lnTo>
                  <a:pt x="383" y="102"/>
                </a:lnTo>
                <a:lnTo>
                  <a:pt x="381" y="3"/>
                </a:lnTo>
                <a:lnTo>
                  <a:pt x="948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1" name="Freeform 28"/>
          <p:cNvSpPr>
            <a:spLocks/>
          </p:cNvSpPr>
          <p:nvPr/>
        </p:nvSpPr>
        <p:spPr bwMode="auto">
          <a:xfrm>
            <a:off x="6126163" y="2869927"/>
            <a:ext cx="542925" cy="492125"/>
          </a:xfrm>
          <a:custGeom>
            <a:avLst/>
            <a:gdLst>
              <a:gd name="T0" fmla="*/ 2147483646 w 1026"/>
              <a:gd name="T1" fmla="*/ 2147483646 h 930"/>
              <a:gd name="T2" fmla="*/ 2147483646 w 1026"/>
              <a:gd name="T3" fmla="*/ 0 h 930"/>
              <a:gd name="T4" fmla="*/ 2147483646 w 1026"/>
              <a:gd name="T5" fmla="*/ 0 h 930"/>
              <a:gd name="T6" fmla="*/ 2147483646 w 1026"/>
              <a:gd name="T7" fmla="*/ 2147483646 h 930"/>
              <a:gd name="T8" fmla="*/ 2147483646 w 1026"/>
              <a:gd name="T9" fmla="*/ 2147483646 h 930"/>
              <a:gd name="T10" fmla="*/ 0 w 1026"/>
              <a:gd name="T11" fmla="*/ 2147483646 h 930"/>
              <a:gd name="T12" fmla="*/ 0 w 1026"/>
              <a:gd name="T13" fmla="*/ 2147483646 h 930"/>
              <a:gd name="T14" fmla="*/ 2147483646 w 1026"/>
              <a:gd name="T15" fmla="*/ 2147483646 h 930"/>
              <a:gd name="T16" fmla="*/ 2147483646 w 1026"/>
              <a:gd name="T17" fmla="*/ 2147483646 h 930"/>
              <a:gd name="T18" fmla="*/ 2147483646 w 1026"/>
              <a:gd name="T19" fmla="*/ 2147483646 h 930"/>
              <a:gd name="T20" fmla="*/ 2147483646 w 1026"/>
              <a:gd name="T21" fmla="*/ 2147483646 h 930"/>
              <a:gd name="T22" fmla="*/ 2147483646 w 1026"/>
              <a:gd name="T23" fmla="*/ 2147483646 h 930"/>
              <a:gd name="T24" fmla="*/ 2147483646 w 1026"/>
              <a:gd name="T25" fmla="*/ 2147483646 h 930"/>
              <a:gd name="T26" fmla="*/ 2147483646 w 1026"/>
              <a:gd name="T27" fmla="*/ 2147483646 h 930"/>
              <a:gd name="T28" fmla="*/ 2147483646 w 1026"/>
              <a:gd name="T29" fmla="*/ 2147483646 h 930"/>
              <a:gd name="T30" fmla="*/ 2147483646 w 1026"/>
              <a:gd name="T31" fmla="*/ 2147483646 h 9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26" h="930">
                <a:moveTo>
                  <a:pt x="843" y="186"/>
                </a:moveTo>
                <a:lnTo>
                  <a:pt x="744" y="0"/>
                </a:lnTo>
                <a:lnTo>
                  <a:pt x="669" y="0"/>
                </a:lnTo>
                <a:lnTo>
                  <a:pt x="262" y="254"/>
                </a:lnTo>
                <a:lnTo>
                  <a:pt x="193" y="537"/>
                </a:lnTo>
                <a:lnTo>
                  <a:pt x="0" y="542"/>
                </a:lnTo>
                <a:lnTo>
                  <a:pt x="0" y="551"/>
                </a:lnTo>
                <a:lnTo>
                  <a:pt x="4" y="833"/>
                </a:lnTo>
                <a:lnTo>
                  <a:pt x="187" y="831"/>
                </a:lnTo>
                <a:lnTo>
                  <a:pt x="196" y="930"/>
                </a:lnTo>
                <a:lnTo>
                  <a:pt x="757" y="917"/>
                </a:lnTo>
                <a:lnTo>
                  <a:pt x="793" y="915"/>
                </a:lnTo>
                <a:lnTo>
                  <a:pt x="1026" y="831"/>
                </a:lnTo>
                <a:lnTo>
                  <a:pt x="1023" y="441"/>
                </a:lnTo>
                <a:lnTo>
                  <a:pt x="915" y="407"/>
                </a:lnTo>
                <a:lnTo>
                  <a:pt x="843" y="18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2" name="Freeform 29"/>
          <p:cNvSpPr>
            <a:spLocks/>
          </p:cNvSpPr>
          <p:nvPr/>
        </p:nvSpPr>
        <p:spPr bwMode="auto">
          <a:xfrm>
            <a:off x="6526213" y="3079477"/>
            <a:ext cx="641350" cy="484187"/>
          </a:xfrm>
          <a:custGeom>
            <a:avLst/>
            <a:gdLst>
              <a:gd name="T0" fmla="*/ 2147483646 w 1212"/>
              <a:gd name="T1" fmla="*/ 2147483646 h 914"/>
              <a:gd name="T2" fmla="*/ 2147483646 w 1212"/>
              <a:gd name="T3" fmla="*/ 2147483646 h 914"/>
              <a:gd name="T4" fmla="*/ 2147483646 w 1212"/>
              <a:gd name="T5" fmla="*/ 2147483646 h 914"/>
              <a:gd name="T6" fmla="*/ 2147483646 w 1212"/>
              <a:gd name="T7" fmla="*/ 2147483646 h 914"/>
              <a:gd name="T8" fmla="*/ 2147483646 w 1212"/>
              <a:gd name="T9" fmla="*/ 2147483646 h 914"/>
              <a:gd name="T10" fmla="*/ 2147483646 w 1212"/>
              <a:gd name="T11" fmla="*/ 2147483646 h 914"/>
              <a:gd name="T12" fmla="*/ 2147483646 w 1212"/>
              <a:gd name="T13" fmla="*/ 2147483646 h 914"/>
              <a:gd name="T14" fmla="*/ 2147483646 w 1212"/>
              <a:gd name="T15" fmla="*/ 0 h 914"/>
              <a:gd name="T16" fmla="*/ 2147483646 w 1212"/>
              <a:gd name="T17" fmla="*/ 0 h 914"/>
              <a:gd name="T18" fmla="*/ 2147483646 w 1212"/>
              <a:gd name="T19" fmla="*/ 2147483646 h 914"/>
              <a:gd name="T20" fmla="*/ 2147483646 w 1212"/>
              <a:gd name="T21" fmla="*/ 2147483646 h 914"/>
              <a:gd name="T22" fmla="*/ 2147483646 w 1212"/>
              <a:gd name="T23" fmla="*/ 2147483646 h 914"/>
              <a:gd name="T24" fmla="*/ 0 w 1212"/>
              <a:gd name="T25" fmla="*/ 2147483646 h 914"/>
              <a:gd name="T26" fmla="*/ 2147483646 w 1212"/>
              <a:gd name="T27" fmla="*/ 2147483646 h 914"/>
              <a:gd name="T28" fmla="*/ 2147483646 w 1212"/>
              <a:gd name="T29" fmla="*/ 2147483646 h 914"/>
              <a:gd name="T30" fmla="*/ 2147483646 w 1212"/>
              <a:gd name="T31" fmla="*/ 2147483646 h 914"/>
              <a:gd name="T32" fmla="*/ 2147483646 w 1212"/>
              <a:gd name="T33" fmla="*/ 2147483646 h 914"/>
              <a:gd name="T34" fmla="*/ 2147483646 w 1212"/>
              <a:gd name="T35" fmla="*/ 2147483646 h 914"/>
              <a:gd name="T36" fmla="*/ 2147483646 w 1212"/>
              <a:gd name="T37" fmla="*/ 2147483646 h 914"/>
              <a:gd name="T38" fmla="*/ 2147483646 w 1212"/>
              <a:gd name="T39" fmla="*/ 2147483646 h 914"/>
              <a:gd name="T40" fmla="*/ 2147483646 w 1212"/>
              <a:gd name="T41" fmla="*/ 2147483646 h 91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12" h="914">
                <a:moveTo>
                  <a:pt x="1140" y="812"/>
                </a:moveTo>
                <a:lnTo>
                  <a:pt x="1140" y="713"/>
                </a:lnTo>
                <a:lnTo>
                  <a:pt x="1212" y="713"/>
                </a:lnTo>
                <a:lnTo>
                  <a:pt x="1212" y="708"/>
                </a:lnTo>
                <a:lnTo>
                  <a:pt x="1013" y="435"/>
                </a:lnTo>
                <a:lnTo>
                  <a:pt x="978" y="353"/>
                </a:lnTo>
                <a:lnTo>
                  <a:pt x="947" y="107"/>
                </a:lnTo>
                <a:lnTo>
                  <a:pt x="506" y="0"/>
                </a:lnTo>
                <a:lnTo>
                  <a:pt x="264" y="0"/>
                </a:lnTo>
                <a:lnTo>
                  <a:pt x="266" y="45"/>
                </a:lnTo>
                <a:lnTo>
                  <a:pt x="269" y="435"/>
                </a:lnTo>
                <a:lnTo>
                  <a:pt x="36" y="519"/>
                </a:lnTo>
                <a:lnTo>
                  <a:pt x="0" y="521"/>
                </a:lnTo>
                <a:lnTo>
                  <a:pt x="2" y="714"/>
                </a:lnTo>
                <a:lnTo>
                  <a:pt x="2" y="762"/>
                </a:lnTo>
                <a:lnTo>
                  <a:pt x="36" y="909"/>
                </a:lnTo>
                <a:lnTo>
                  <a:pt x="95" y="908"/>
                </a:lnTo>
                <a:lnTo>
                  <a:pt x="192" y="908"/>
                </a:lnTo>
                <a:lnTo>
                  <a:pt x="575" y="914"/>
                </a:lnTo>
                <a:lnTo>
                  <a:pt x="573" y="815"/>
                </a:lnTo>
                <a:lnTo>
                  <a:pt x="1140" y="81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3" name="Freeform 30"/>
          <p:cNvSpPr>
            <a:spLocks/>
          </p:cNvSpPr>
          <p:nvPr/>
        </p:nvSpPr>
        <p:spPr bwMode="auto">
          <a:xfrm>
            <a:off x="5378450" y="2979464"/>
            <a:ext cx="458788" cy="746125"/>
          </a:xfrm>
          <a:custGeom>
            <a:avLst/>
            <a:gdLst>
              <a:gd name="T0" fmla="*/ 2147483646 w 867"/>
              <a:gd name="T1" fmla="*/ 2147483646 h 1409"/>
              <a:gd name="T2" fmla="*/ 2147483646 w 867"/>
              <a:gd name="T3" fmla="*/ 2147483646 h 1409"/>
              <a:gd name="T4" fmla="*/ 2147483646 w 867"/>
              <a:gd name="T5" fmla="*/ 2147483646 h 1409"/>
              <a:gd name="T6" fmla="*/ 2147483646 w 867"/>
              <a:gd name="T7" fmla="*/ 0 h 1409"/>
              <a:gd name="T8" fmla="*/ 2147483646 w 867"/>
              <a:gd name="T9" fmla="*/ 2147483646 h 1409"/>
              <a:gd name="T10" fmla="*/ 2147483646 w 867"/>
              <a:gd name="T11" fmla="*/ 2147483646 h 1409"/>
              <a:gd name="T12" fmla="*/ 0 w 867"/>
              <a:gd name="T13" fmla="*/ 2147483646 h 1409"/>
              <a:gd name="T14" fmla="*/ 2147483646 w 867"/>
              <a:gd name="T15" fmla="*/ 2147483646 h 1409"/>
              <a:gd name="T16" fmla="*/ 2147483646 w 867"/>
              <a:gd name="T17" fmla="*/ 2147483646 h 1409"/>
              <a:gd name="T18" fmla="*/ 2147483646 w 867"/>
              <a:gd name="T19" fmla="*/ 2147483646 h 1409"/>
              <a:gd name="T20" fmla="*/ 2147483646 w 867"/>
              <a:gd name="T21" fmla="*/ 2147483646 h 1409"/>
              <a:gd name="T22" fmla="*/ 2147483646 w 867"/>
              <a:gd name="T23" fmla="*/ 2147483646 h 1409"/>
              <a:gd name="T24" fmla="*/ 2147483646 w 867"/>
              <a:gd name="T25" fmla="*/ 2147483646 h 1409"/>
              <a:gd name="T26" fmla="*/ 2147483646 w 867"/>
              <a:gd name="T27" fmla="*/ 2147483646 h 1409"/>
              <a:gd name="T28" fmla="*/ 2147483646 w 867"/>
              <a:gd name="T29" fmla="*/ 2147483646 h 1409"/>
              <a:gd name="T30" fmla="*/ 2147483646 w 867"/>
              <a:gd name="T31" fmla="*/ 2147483646 h 14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67" h="1409">
                <a:moveTo>
                  <a:pt x="859" y="329"/>
                </a:moveTo>
                <a:lnTo>
                  <a:pt x="795" y="305"/>
                </a:lnTo>
                <a:lnTo>
                  <a:pt x="642" y="134"/>
                </a:lnTo>
                <a:lnTo>
                  <a:pt x="630" y="0"/>
                </a:lnTo>
                <a:lnTo>
                  <a:pt x="324" y="188"/>
                </a:lnTo>
                <a:lnTo>
                  <a:pt x="88" y="254"/>
                </a:lnTo>
                <a:lnTo>
                  <a:pt x="0" y="353"/>
                </a:lnTo>
                <a:lnTo>
                  <a:pt x="171" y="1184"/>
                </a:lnTo>
                <a:lnTo>
                  <a:pt x="559" y="1190"/>
                </a:lnTo>
                <a:lnTo>
                  <a:pt x="601" y="1392"/>
                </a:lnTo>
                <a:lnTo>
                  <a:pt x="678" y="1409"/>
                </a:lnTo>
                <a:lnTo>
                  <a:pt x="795" y="1208"/>
                </a:lnTo>
                <a:lnTo>
                  <a:pt x="687" y="1184"/>
                </a:lnTo>
                <a:lnTo>
                  <a:pt x="687" y="903"/>
                </a:lnTo>
                <a:lnTo>
                  <a:pt x="867" y="374"/>
                </a:lnTo>
                <a:lnTo>
                  <a:pt x="859" y="32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44" name="Freeform 31"/>
          <p:cNvSpPr>
            <a:spLocks/>
          </p:cNvSpPr>
          <p:nvPr/>
        </p:nvSpPr>
        <p:spPr bwMode="auto">
          <a:xfrm>
            <a:off x="5737225" y="3154089"/>
            <a:ext cx="390525" cy="622300"/>
          </a:xfrm>
          <a:custGeom>
            <a:avLst/>
            <a:gdLst>
              <a:gd name="T0" fmla="*/ 2147483646 w 739"/>
              <a:gd name="T1" fmla="*/ 2147483646 h 1177"/>
              <a:gd name="T2" fmla="*/ 2147483646 w 739"/>
              <a:gd name="T3" fmla="*/ 2147483646 h 1177"/>
              <a:gd name="T4" fmla="*/ 2147483646 w 739"/>
              <a:gd name="T5" fmla="*/ 2147483646 h 1177"/>
              <a:gd name="T6" fmla="*/ 2147483646 w 739"/>
              <a:gd name="T7" fmla="*/ 2147483646 h 1177"/>
              <a:gd name="T8" fmla="*/ 2147483646 w 739"/>
              <a:gd name="T9" fmla="*/ 2147483646 h 1177"/>
              <a:gd name="T10" fmla="*/ 2147483646 w 739"/>
              <a:gd name="T11" fmla="*/ 0 h 1177"/>
              <a:gd name="T12" fmla="*/ 2147483646 w 739"/>
              <a:gd name="T13" fmla="*/ 2147483646 h 1177"/>
              <a:gd name="T14" fmla="*/ 2147483646 w 739"/>
              <a:gd name="T15" fmla="*/ 2147483646 h 1177"/>
              <a:gd name="T16" fmla="*/ 2147483646 w 739"/>
              <a:gd name="T17" fmla="*/ 2147483646 h 1177"/>
              <a:gd name="T18" fmla="*/ 2147483646 w 739"/>
              <a:gd name="T19" fmla="*/ 2147483646 h 1177"/>
              <a:gd name="T20" fmla="*/ 0 w 739"/>
              <a:gd name="T21" fmla="*/ 2147483646 h 1177"/>
              <a:gd name="T22" fmla="*/ 2147483646 w 739"/>
              <a:gd name="T23" fmla="*/ 2147483646 h 1177"/>
              <a:gd name="T24" fmla="*/ 2147483646 w 739"/>
              <a:gd name="T25" fmla="*/ 2147483646 h 1177"/>
              <a:gd name="T26" fmla="*/ 2147483646 w 739"/>
              <a:gd name="T27" fmla="*/ 2147483646 h 1177"/>
              <a:gd name="T28" fmla="*/ 2147483646 w 739"/>
              <a:gd name="T29" fmla="*/ 2147483646 h 1177"/>
              <a:gd name="T30" fmla="*/ 2147483646 w 739"/>
              <a:gd name="T31" fmla="*/ 2147483646 h 1177"/>
              <a:gd name="T32" fmla="*/ 2147483646 w 739"/>
              <a:gd name="T33" fmla="*/ 2147483646 h 11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9" h="1177">
                <a:moveTo>
                  <a:pt x="739" y="297"/>
                </a:moveTo>
                <a:lnTo>
                  <a:pt x="735" y="15"/>
                </a:lnTo>
                <a:lnTo>
                  <a:pt x="735" y="6"/>
                </a:lnTo>
                <a:lnTo>
                  <a:pt x="352" y="6"/>
                </a:lnTo>
                <a:lnTo>
                  <a:pt x="286" y="3"/>
                </a:lnTo>
                <a:lnTo>
                  <a:pt x="181" y="0"/>
                </a:lnTo>
                <a:lnTo>
                  <a:pt x="189" y="45"/>
                </a:lnTo>
                <a:lnTo>
                  <a:pt x="9" y="574"/>
                </a:lnTo>
                <a:lnTo>
                  <a:pt x="9" y="855"/>
                </a:lnTo>
                <a:lnTo>
                  <a:pt x="117" y="879"/>
                </a:lnTo>
                <a:lnTo>
                  <a:pt x="0" y="1080"/>
                </a:lnTo>
                <a:lnTo>
                  <a:pt x="157" y="1081"/>
                </a:lnTo>
                <a:lnTo>
                  <a:pt x="156" y="1177"/>
                </a:lnTo>
                <a:lnTo>
                  <a:pt x="541" y="1176"/>
                </a:lnTo>
                <a:lnTo>
                  <a:pt x="546" y="783"/>
                </a:lnTo>
                <a:lnTo>
                  <a:pt x="648" y="781"/>
                </a:lnTo>
                <a:lnTo>
                  <a:pt x="739" y="2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5" name="Freeform 32"/>
          <p:cNvSpPr>
            <a:spLocks/>
          </p:cNvSpPr>
          <p:nvPr/>
        </p:nvSpPr>
        <p:spPr bwMode="auto">
          <a:xfrm>
            <a:off x="6638925" y="3877989"/>
            <a:ext cx="498475" cy="514350"/>
          </a:xfrm>
          <a:custGeom>
            <a:avLst/>
            <a:gdLst>
              <a:gd name="T0" fmla="*/ 2147483646 w 943"/>
              <a:gd name="T1" fmla="*/ 2147483646 h 971"/>
              <a:gd name="T2" fmla="*/ 2147483646 w 943"/>
              <a:gd name="T3" fmla="*/ 2147483646 h 971"/>
              <a:gd name="T4" fmla="*/ 2147483646 w 943"/>
              <a:gd name="T5" fmla="*/ 2147483646 h 971"/>
              <a:gd name="T6" fmla="*/ 2147483646 w 943"/>
              <a:gd name="T7" fmla="*/ 2147483646 h 971"/>
              <a:gd name="T8" fmla="*/ 2147483646 w 943"/>
              <a:gd name="T9" fmla="*/ 2147483646 h 971"/>
              <a:gd name="T10" fmla="*/ 2147483646 w 943"/>
              <a:gd name="T11" fmla="*/ 2147483646 h 971"/>
              <a:gd name="T12" fmla="*/ 2147483646 w 943"/>
              <a:gd name="T13" fmla="*/ 2147483646 h 971"/>
              <a:gd name="T14" fmla="*/ 2147483646 w 943"/>
              <a:gd name="T15" fmla="*/ 0 h 971"/>
              <a:gd name="T16" fmla="*/ 2147483646 w 943"/>
              <a:gd name="T17" fmla="*/ 2147483646 h 971"/>
              <a:gd name="T18" fmla="*/ 2147483646 w 943"/>
              <a:gd name="T19" fmla="*/ 2147483646 h 971"/>
              <a:gd name="T20" fmla="*/ 2147483646 w 943"/>
              <a:gd name="T21" fmla="*/ 2147483646 h 971"/>
              <a:gd name="T22" fmla="*/ 2147483646 w 943"/>
              <a:gd name="T23" fmla="*/ 2147483646 h 971"/>
              <a:gd name="T24" fmla="*/ 0 w 943"/>
              <a:gd name="T25" fmla="*/ 2147483646 h 971"/>
              <a:gd name="T26" fmla="*/ 2147483646 w 943"/>
              <a:gd name="T27" fmla="*/ 2147483646 h 971"/>
              <a:gd name="T28" fmla="*/ 2147483646 w 943"/>
              <a:gd name="T29" fmla="*/ 2147483646 h 971"/>
              <a:gd name="T30" fmla="*/ 2147483646 w 943"/>
              <a:gd name="T31" fmla="*/ 2147483646 h 971"/>
              <a:gd name="T32" fmla="*/ 2147483646 w 943"/>
              <a:gd name="T33" fmla="*/ 2147483646 h 971"/>
              <a:gd name="T34" fmla="*/ 2147483646 w 943"/>
              <a:gd name="T35" fmla="*/ 2147483646 h 971"/>
              <a:gd name="T36" fmla="*/ 2147483646 w 943"/>
              <a:gd name="T37" fmla="*/ 2147483646 h 97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43" h="971">
                <a:moveTo>
                  <a:pt x="862" y="965"/>
                </a:moveTo>
                <a:lnTo>
                  <a:pt x="925" y="963"/>
                </a:lnTo>
                <a:lnTo>
                  <a:pt x="943" y="966"/>
                </a:lnTo>
                <a:lnTo>
                  <a:pt x="942" y="771"/>
                </a:lnTo>
                <a:lnTo>
                  <a:pt x="909" y="326"/>
                </a:lnTo>
                <a:lnTo>
                  <a:pt x="861" y="293"/>
                </a:lnTo>
                <a:lnTo>
                  <a:pt x="769" y="114"/>
                </a:lnTo>
                <a:lnTo>
                  <a:pt x="321" y="0"/>
                </a:lnTo>
                <a:lnTo>
                  <a:pt x="294" y="15"/>
                </a:lnTo>
                <a:lnTo>
                  <a:pt x="171" y="122"/>
                </a:lnTo>
                <a:lnTo>
                  <a:pt x="105" y="150"/>
                </a:lnTo>
                <a:lnTo>
                  <a:pt x="109" y="326"/>
                </a:lnTo>
                <a:lnTo>
                  <a:pt x="0" y="777"/>
                </a:lnTo>
                <a:lnTo>
                  <a:pt x="96" y="776"/>
                </a:lnTo>
                <a:lnTo>
                  <a:pt x="90" y="806"/>
                </a:lnTo>
                <a:lnTo>
                  <a:pt x="87" y="971"/>
                </a:lnTo>
                <a:lnTo>
                  <a:pt x="315" y="969"/>
                </a:lnTo>
                <a:lnTo>
                  <a:pt x="475" y="966"/>
                </a:lnTo>
                <a:lnTo>
                  <a:pt x="862" y="9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6" name="Freeform 33"/>
          <p:cNvSpPr>
            <a:spLocks/>
          </p:cNvSpPr>
          <p:nvPr/>
        </p:nvSpPr>
        <p:spPr bwMode="auto">
          <a:xfrm>
            <a:off x="5441950" y="3716064"/>
            <a:ext cx="633413" cy="642938"/>
          </a:xfrm>
          <a:custGeom>
            <a:avLst/>
            <a:gdLst>
              <a:gd name="T0" fmla="*/ 2147483646 w 1197"/>
              <a:gd name="T1" fmla="*/ 2147483646 h 1214"/>
              <a:gd name="T2" fmla="*/ 2147483646 w 1197"/>
              <a:gd name="T3" fmla="*/ 2147483646 h 1214"/>
              <a:gd name="T4" fmla="*/ 2147483646 w 1197"/>
              <a:gd name="T5" fmla="*/ 2147483646 h 1214"/>
              <a:gd name="T6" fmla="*/ 2147483646 w 1197"/>
              <a:gd name="T7" fmla="*/ 2147483646 h 1214"/>
              <a:gd name="T8" fmla="*/ 2147483646 w 1197"/>
              <a:gd name="T9" fmla="*/ 2147483646 h 1214"/>
              <a:gd name="T10" fmla="*/ 2147483646 w 1197"/>
              <a:gd name="T11" fmla="*/ 2147483646 h 1214"/>
              <a:gd name="T12" fmla="*/ 2147483646 w 1197"/>
              <a:gd name="T13" fmla="*/ 2147483646 h 1214"/>
              <a:gd name="T14" fmla="*/ 2147483646 w 1197"/>
              <a:gd name="T15" fmla="*/ 2147483646 h 1214"/>
              <a:gd name="T16" fmla="*/ 2147483646 w 1197"/>
              <a:gd name="T17" fmla="*/ 2147483646 h 1214"/>
              <a:gd name="T18" fmla="*/ 0 w 1197"/>
              <a:gd name="T19" fmla="*/ 2147483646 h 1214"/>
              <a:gd name="T20" fmla="*/ 2147483646 w 1197"/>
              <a:gd name="T21" fmla="*/ 2147483646 h 1214"/>
              <a:gd name="T22" fmla="*/ 2147483646 w 1197"/>
              <a:gd name="T23" fmla="*/ 2147483646 h 1214"/>
              <a:gd name="T24" fmla="*/ 2147483646 w 1197"/>
              <a:gd name="T25" fmla="*/ 2147483646 h 1214"/>
              <a:gd name="T26" fmla="*/ 2147483646 w 1197"/>
              <a:gd name="T27" fmla="*/ 2147483646 h 1214"/>
              <a:gd name="T28" fmla="*/ 2147483646 w 1197"/>
              <a:gd name="T29" fmla="*/ 0 h 1214"/>
              <a:gd name="T30" fmla="*/ 2147483646 w 1197"/>
              <a:gd name="T31" fmla="*/ 2147483646 h 1214"/>
              <a:gd name="T32" fmla="*/ 2147483646 w 1197"/>
              <a:gd name="T33" fmla="*/ 2147483646 h 1214"/>
              <a:gd name="T34" fmla="*/ 2147483646 w 1197"/>
              <a:gd name="T35" fmla="*/ 2147483646 h 1214"/>
              <a:gd name="T36" fmla="*/ 2147483646 w 1197"/>
              <a:gd name="T37" fmla="*/ 2147483646 h 1214"/>
              <a:gd name="T38" fmla="*/ 2147483646 w 1197"/>
              <a:gd name="T39" fmla="*/ 2147483646 h 1214"/>
              <a:gd name="T40" fmla="*/ 2147483646 w 1197"/>
              <a:gd name="T41" fmla="*/ 2147483646 h 1214"/>
              <a:gd name="T42" fmla="*/ 2147483646 w 1197"/>
              <a:gd name="T43" fmla="*/ 2147483646 h 12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97" h="1214">
                <a:moveTo>
                  <a:pt x="1194" y="503"/>
                </a:moveTo>
                <a:lnTo>
                  <a:pt x="1196" y="534"/>
                </a:lnTo>
                <a:lnTo>
                  <a:pt x="1197" y="599"/>
                </a:lnTo>
                <a:lnTo>
                  <a:pt x="1103" y="893"/>
                </a:lnTo>
                <a:lnTo>
                  <a:pt x="911" y="894"/>
                </a:lnTo>
                <a:lnTo>
                  <a:pt x="828" y="1211"/>
                </a:lnTo>
                <a:lnTo>
                  <a:pt x="764" y="1211"/>
                </a:lnTo>
                <a:lnTo>
                  <a:pt x="732" y="1214"/>
                </a:lnTo>
                <a:lnTo>
                  <a:pt x="65" y="1214"/>
                </a:lnTo>
                <a:lnTo>
                  <a:pt x="0" y="1191"/>
                </a:lnTo>
                <a:lnTo>
                  <a:pt x="203" y="527"/>
                </a:lnTo>
                <a:lnTo>
                  <a:pt x="333" y="497"/>
                </a:lnTo>
                <a:lnTo>
                  <a:pt x="117" y="351"/>
                </a:lnTo>
                <a:lnTo>
                  <a:pt x="203" y="180"/>
                </a:lnTo>
                <a:lnTo>
                  <a:pt x="480" y="0"/>
                </a:lnTo>
                <a:lnTo>
                  <a:pt x="557" y="17"/>
                </a:lnTo>
                <a:lnTo>
                  <a:pt x="714" y="18"/>
                </a:lnTo>
                <a:lnTo>
                  <a:pt x="713" y="114"/>
                </a:lnTo>
                <a:lnTo>
                  <a:pt x="1098" y="113"/>
                </a:lnTo>
                <a:lnTo>
                  <a:pt x="1095" y="351"/>
                </a:lnTo>
                <a:lnTo>
                  <a:pt x="1098" y="503"/>
                </a:lnTo>
                <a:lnTo>
                  <a:pt x="1194" y="503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47" name="Freeform 34"/>
          <p:cNvSpPr>
            <a:spLocks/>
          </p:cNvSpPr>
          <p:nvPr/>
        </p:nvSpPr>
        <p:spPr bwMode="auto">
          <a:xfrm>
            <a:off x="6021388" y="3309664"/>
            <a:ext cx="506412" cy="673100"/>
          </a:xfrm>
          <a:custGeom>
            <a:avLst/>
            <a:gdLst>
              <a:gd name="T0" fmla="*/ 2147483646 w 956"/>
              <a:gd name="T1" fmla="*/ 2147483646 h 1271"/>
              <a:gd name="T2" fmla="*/ 2147483646 w 956"/>
              <a:gd name="T3" fmla="*/ 2147483646 h 1271"/>
              <a:gd name="T4" fmla="*/ 2147483646 w 956"/>
              <a:gd name="T5" fmla="*/ 2147483646 h 1271"/>
              <a:gd name="T6" fmla="*/ 2147483646 w 956"/>
              <a:gd name="T7" fmla="*/ 2147483646 h 1271"/>
              <a:gd name="T8" fmla="*/ 2147483646 w 956"/>
              <a:gd name="T9" fmla="*/ 2147483646 h 1271"/>
              <a:gd name="T10" fmla="*/ 2147483646 w 956"/>
              <a:gd name="T11" fmla="*/ 2147483646 h 1271"/>
              <a:gd name="T12" fmla="*/ 2147483646 w 956"/>
              <a:gd name="T13" fmla="*/ 2147483646 h 1271"/>
              <a:gd name="T14" fmla="*/ 0 w 956"/>
              <a:gd name="T15" fmla="*/ 2147483646 h 1271"/>
              <a:gd name="T16" fmla="*/ 2147483646 w 956"/>
              <a:gd name="T17" fmla="*/ 2147483646 h 1271"/>
              <a:gd name="T18" fmla="*/ 2147483646 w 956"/>
              <a:gd name="T19" fmla="*/ 2147483646 h 1271"/>
              <a:gd name="T20" fmla="*/ 2147483646 w 956"/>
              <a:gd name="T21" fmla="*/ 2147483646 h 1271"/>
              <a:gd name="T22" fmla="*/ 2147483646 w 956"/>
              <a:gd name="T23" fmla="*/ 2147483646 h 1271"/>
              <a:gd name="T24" fmla="*/ 2147483646 w 956"/>
              <a:gd name="T25" fmla="*/ 0 h 1271"/>
              <a:gd name="T26" fmla="*/ 2147483646 w 956"/>
              <a:gd name="T27" fmla="*/ 2147483646 h 1271"/>
              <a:gd name="T28" fmla="*/ 2147483646 w 956"/>
              <a:gd name="T29" fmla="*/ 2147483646 h 127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6" h="1271">
                <a:moveTo>
                  <a:pt x="954" y="86"/>
                </a:moveTo>
                <a:lnTo>
                  <a:pt x="956" y="279"/>
                </a:lnTo>
                <a:lnTo>
                  <a:pt x="956" y="327"/>
                </a:lnTo>
                <a:lnTo>
                  <a:pt x="794" y="839"/>
                </a:lnTo>
                <a:lnTo>
                  <a:pt x="192" y="879"/>
                </a:lnTo>
                <a:lnTo>
                  <a:pt x="99" y="1271"/>
                </a:lnTo>
                <a:lnTo>
                  <a:pt x="3" y="1271"/>
                </a:lnTo>
                <a:lnTo>
                  <a:pt x="0" y="1119"/>
                </a:lnTo>
                <a:lnTo>
                  <a:pt x="3" y="881"/>
                </a:lnTo>
                <a:lnTo>
                  <a:pt x="8" y="488"/>
                </a:lnTo>
                <a:lnTo>
                  <a:pt x="110" y="486"/>
                </a:lnTo>
                <a:lnTo>
                  <a:pt x="201" y="2"/>
                </a:lnTo>
                <a:lnTo>
                  <a:pt x="384" y="0"/>
                </a:lnTo>
                <a:lnTo>
                  <a:pt x="393" y="99"/>
                </a:lnTo>
                <a:lnTo>
                  <a:pt x="954" y="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8" name="Freeform 35"/>
          <p:cNvSpPr>
            <a:spLocks/>
          </p:cNvSpPr>
          <p:nvPr/>
        </p:nvSpPr>
        <p:spPr bwMode="auto">
          <a:xfrm>
            <a:off x="5129213" y="3166789"/>
            <a:ext cx="566737" cy="815975"/>
          </a:xfrm>
          <a:custGeom>
            <a:avLst/>
            <a:gdLst>
              <a:gd name="T0" fmla="*/ 2147483646 w 1071"/>
              <a:gd name="T1" fmla="*/ 2147483646 h 1542"/>
              <a:gd name="T2" fmla="*/ 2147483646 w 1071"/>
              <a:gd name="T3" fmla="*/ 2147483646 h 1542"/>
              <a:gd name="T4" fmla="*/ 2147483646 w 1071"/>
              <a:gd name="T5" fmla="*/ 2147483646 h 1542"/>
              <a:gd name="T6" fmla="*/ 2147483646 w 1071"/>
              <a:gd name="T7" fmla="*/ 2147483646 h 1542"/>
              <a:gd name="T8" fmla="*/ 2147483646 w 1071"/>
              <a:gd name="T9" fmla="*/ 2147483646 h 1542"/>
              <a:gd name="T10" fmla="*/ 2147483646 w 1071"/>
              <a:gd name="T11" fmla="*/ 2147483646 h 1542"/>
              <a:gd name="T12" fmla="*/ 0 w 1071"/>
              <a:gd name="T13" fmla="*/ 2147483646 h 1542"/>
              <a:gd name="T14" fmla="*/ 2147483646 w 1071"/>
              <a:gd name="T15" fmla="*/ 2147483646 h 1542"/>
              <a:gd name="T16" fmla="*/ 2147483646 w 1071"/>
              <a:gd name="T17" fmla="*/ 2147483646 h 1542"/>
              <a:gd name="T18" fmla="*/ 2147483646 w 1071"/>
              <a:gd name="T19" fmla="*/ 2147483646 h 1542"/>
              <a:gd name="T20" fmla="*/ 2147483646 w 1071"/>
              <a:gd name="T21" fmla="*/ 2147483646 h 1542"/>
              <a:gd name="T22" fmla="*/ 2147483646 w 1071"/>
              <a:gd name="T23" fmla="*/ 2147483646 h 1542"/>
              <a:gd name="T24" fmla="*/ 2147483646 w 1071"/>
              <a:gd name="T25" fmla="*/ 2147483646 h 1542"/>
              <a:gd name="T26" fmla="*/ 2147483646 w 1071"/>
              <a:gd name="T27" fmla="*/ 2147483646 h 1542"/>
              <a:gd name="T28" fmla="*/ 2147483646 w 1071"/>
              <a:gd name="T29" fmla="*/ 2147483646 h 1542"/>
              <a:gd name="T30" fmla="*/ 2147483646 w 1071"/>
              <a:gd name="T31" fmla="*/ 2147483646 h 1542"/>
              <a:gd name="T32" fmla="*/ 2147483646 w 1071"/>
              <a:gd name="T33" fmla="*/ 0 h 1542"/>
              <a:gd name="T34" fmla="*/ 2147483646 w 1071"/>
              <a:gd name="T35" fmla="*/ 2147483646 h 1542"/>
              <a:gd name="T36" fmla="*/ 2147483646 w 1071"/>
              <a:gd name="T37" fmla="*/ 2147483646 h 1542"/>
              <a:gd name="T38" fmla="*/ 2147483646 w 1071"/>
              <a:gd name="T39" fmla="*/ 2147483646 h 154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71" h="1542">
                <a:moveTo>
                  <a:pt x="1071" y="1039"/>
                </a:moveTo>
                <a:lnTo>
                  <a:pt x="794" y="1219"/>
                </a:lnTo>
                <a:lnTo>
                  <a:pt x="708" y="1390"/>
                </a:lnTo>
                <a:lnTo>
                  <a:pt x="924" y="1536"/>
                </a:lnTo>
                <a:lnTo>
                  <a:pt x="560" y="1539"/>
                </a:lnTo>
                <a:lnTo>
                  <a:pt x="393" y="1542"/>
                </a:lnTo>
                <a:lnTo>
                  <a:pt x="0" y="1539"/>
                </a:lnTo>
                <a:lnTo>
                  <a:pt x="15" y="1390"/>
                </a:lnTo>
                <a:lnTo>
                  <a:pt x="23" y="1333"/>
                </a:lnTo>
                <a:lnTo>
                  <a:pt x="63" y="936"/>
                </a:lnTo>
                <a:lnTo>
                  <a:pt x="83" y="738"/>
                </a:lnTo>
                <a:lnTo>
                  <a:pt x="89" y="663"/>
                </a:lnTo>
                <a:lnTo>
                  <a:pt x="140" y="150"/>
                </a:lnTo>
                <a:lnTo>
                  <a:pt x="146" y="82"/>
                </a:lnTo>
                <a:lnTo>
                  <a:pt x="153" y="10"/>
                </a:lnTo>
                <a:lnTo>
                  <a:pt x="324" y="4"/>
                </a:lnTo>
                <a:lnTo>
                  <a:pt x="470" y="0"/>
                </a:lnTo>
                <a:lnTo>
                  <a:pt x="641" y="831"/>
                </a:lnTo>
                <a:lnTo>
                  <a:pt x="1029" y="837"/>
                </a:lnTo>
                <a:lnTo>
                  <a:pt x="1071" y="103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49" name="Freeform 36"/>
          <p:cNvSpPr>
            <a:spLocks/>
          </p:cNvSpPr>
          <p:nvPr/>
        </p:nvSpPr>
        <p:spPr bwMode="auto">
          <a:xfrm>
            <a:off x="6435725" y="1164952"/>
            <a:ext cx="557213" cy="450850"/>
          </a:xfrm>
          <a:custGeom>
            <a:avLst/>
            <a:gdLst>
              <a:gd name="T0" fmla="*/ 2147483646 w 1053"/>
              <a:gd name="T1" fmla="*/ 2147483646 h 853"/>
              <a:gd name="T2" fmla="*/ 2147483646 w 1053"/>
              <a:gd name="T3" fmla="*/ 2147483646 h 853"/>
              <a:gd name="T4" fmla="*/ 2147483646 w 1053"/>
              <a:gd name="T5" fmla="*/ 2147483646 h 853"/>
              <a:gd name="T6" fmla="*/ 2147483646 w 1053"/>
              <a:gd name="T7" fmla="*/ 2147483646 h 853"/>
              <a:gd name="T8" fmla="*/ 2147483646 w 1053"/>
              <a:gd name="T9" fmla="*/ 2147483646 h 853"/>
              <a:gd name="T10" fmla="*/ 2147483646 w 1053"/>
              <a:gd name="T11" fmla="*/ 2147483646 h 853"/>
              <a:gd name="T12" fmla="*/ 2147483646 w 1053"/>
              <a:gd name="T13" fmla="*/ 2147483646 h 853"/>
              <a:gd name="T14" fmla="*/ 2147483646 w 1053"/>
              <a:gd name="T15" fmla="*/ 2147483646 h 853"/>
              <a:gd name="T16" fmla="*/ 2147483646 w 1053"/>
              <a:gd name="T17" fmla="*/ 2147483646 h 853"/>
              <a:gd name="T18" fmla="*/ 2147483646 w 1053"/>
              <a:gd name="T19" fmla="*/ 2147483646 h 853"/>
              <a:gd name="T20" fmla="*/ 2147483646 w 1053"/>
              <a:gd name="T21" fmla="*/ 0 h 853"/>
              <a:gd name="T22" fmla="*/ 2147483646 w 1053"/>
              <a:gd name="T23" fmla="*/ 2147483646 h 853"/>
              <a:gd name="T24" fmla="*/ 0 w 1053"/>
              <a:gd name="T25" fmla="*/ 2147483646 h 853"/>
              <a:gd name="T26" fmla="*/ 0 w 1053"/>
              <a:gd name="T27" fmla="*/ 2147483646 h 853"/>
              <a:gd name="T28" fmla="*/ 2147483646 w 1053"/>
              <a:gd name="T29" fmla="*/ 2147483646 h 853"/>
              <a:gd name="T30" fmla="*/ 2147483646 w 1053"/>
              <a:gd name="T31" fmla="*/ 2147483646 h 853"/>
              <a:gd name="T32" fmla="*/ 2147483646 w 1053"/>
              <a:gd name="T33" fmla="*/ 2147483646 h 85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53" h="853">
                <a:moveTo>
                  <a:pt x="993" y="853"/>
                </a:moveTo>
                <a:lnTo>
                  <a:pt x="995" y="705"/>
                </a:lnTo>
                <a:lnTo>
                  <a:pt x="1035" y="417"/>
                </a:lnTo>
                <a:lnTo>
                  <a:pt x="1053" y="313"/>
                </a:lnTo>
                <a:lnTo>
                  <a:pt x="921" y="253"/>
                </a:lnTo>
                <a:lnTo>
                  <a:pt x="912" y="264"/>
                </a:lnTo>
                <a:lnTo>
                  <a:pt x="602" y="303"/>
                </a:lnTo>
                <a:lnTo>
                  <a:pt x="441" y="256"/>
                </a:lnTo>
                <a:lnTo>
                  <a:pt x="177" y="106"/>
                </a:lnTo>
                <a:lnTo>
                  <a:pt x="122" y="79"/>
                </a:lnTo>
                <a:lnTo>
                  <a:pt x="9" y="0"/>
                </a:lnTo>
                <a:lnTo>
                  <a:pt x="5" y="417"/>
                </a:lnTo>
                <a:lnTo>
                  <a:pt x="0" y="696"/>
                </a:lnTo>
                <a:lnTo>
                  <a:pt x="0" y="834"/>
                </a:lnTo>
                <a:lnTo>
                  <a:pt x="33" y="837"/>
                </a:lnTo>
                <a:lnTo>
                  <a:pt x="230" y="838"/>
                </a:lnTo>
                <a:lnTo>
                  <a:pt x="993" y="85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0" name="Freeform 37"/>
          <p:cNvSpPr>
            <a:spLocks/>
          </p:cNvSpPr>
          <p:nvPr/>
        </p:nvSpPr>
        <p:spPr bwMode="auto">
          <a:xfrm>
            <a:off x="6581775" y="1669777"/>
            <a:ext cx="657225" cy="585787"/>
          </a:xfrm>
          <a:custGeom>
            <a:avLst/>
            <a:gdLst>
              <a:gd name="T0" fmla="*/ 2147483646 w 1243"/>
              <a:gd name="T1" fmla="*/ 2147483646 h 1107"/>
              <a:gd name="T2" fmla="*/ 2147483646 w 1243"/>
              <a:gd name="T3" fmla="*/ 2147483646 h 1107"/>
              <a:gd name="T4" fmla="*/ 2147483646 w 1243"/>
              <a:gd name="T5" fmla="*/ 2147483646 h 1107"/>
              <a:gd name="T6" fmla="*/ 2147483646 w 1243"/>
              <a:gd name="T7" fmla="*/ 2147483646 h 1107"/>
              <a:gd name="T8" fmla="*/ 2147483646 w 1243"/>
              <a:gd name="T9" fmla="*/ 0 h 1107"/>
              <a:gd name="T10" fmla="*/ 2147483646 w 1243"/>
              <a:gd name="T11" fmla="*/ 2147483646 h 1107"/>
              <a:gd name="T12" fmla="*/ 2147483646 w 1243"/>
              <a:gd name="T13" fmla="*/ 2147483646 h 1107"/>
              <a:gd name="T14" fmla="*/ 0 w 1243"/>
              <a:gd name="T15" fmla="*/ 2147483646 h 1107"/>
              <a:gd name="T16" fmla="*/ 2147483646 w 1243"/>
              <a:gd name="T17" fmla="*/ 2147483646 h 1107"/>
              <a:gd name="T18" fmla="*/ 2147483646 w 1243"/>
              <a:gd name="T19" fmla="*/ 2147483646 h 1107"/>
              <a:gd name="T20" fmla="*/ 2147483646 w 1243"/>
              <a:gd name="T21" fmla="*/ 2147483646 h 1107"/>
              <a:gd name="T22" fmla="*/ 2147483646 w 1243"/>
              <a:gd name="T23" fmla="*/ 2147483646 h 1107"/>
              <a:gd name="T24" fmla="*/ 2147483646 w 1243"/>
              <a:gd name="T25" fmla="*/ 2147483646 h 1107"/>
              <a:gd name="T26" fmla="*/ 2147483646 w 1243"/>
              <a:gd name="T27" fmla="*/ 2147483646 h 1107"/>
              <a:gd name="T28" fmla="*/ 2147483646 w 1243"/>
              <a:gd name="T29" fmla="*/ 2147483646 h 1107"/>
              <a:gd name="T30" fmla="*/ 2147483646 w 1243"/>
              <a:gd name="T31" fmla="*/ 2147483646 h 1107"/>
              <a:gd name="T32" fmla="*/ 2147483646 w 1243"/>
              <a:gd name="T33" fmla="*/ 2147483646 h 1107"/>
              <a:gd name="T34" fmla="*/ 2147483646 w 1243"/>
              <a:gd name="T35" fmla="*/ 2147483646 h 110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3" h="1107">
                <a:moveTo>
                  <a:pt x="1206" y="420"/>
                </a:moveTo>
                <a:lnTo>
                  <a:pt x="1243" y="360"/>
                </a:lnTo>
                <a:lnTo>
                  <a:pt x="976" y="22"/>
                </a:lnTo>
                <a:lnTo>
                  <a:pt x="978" y="1"/>
                </a:lnTo>
                <a:lnTo>
                  <a:pt x="952" y="0"/>
                </a:lnTo>
                <a:lnTo>
                  <a:pt x="835" y="22"/>
                </a:lnTo>
                <a:lnTo>
                  <a:pt x="421" y="582"/>
                </a:lnTo>
                <a:lnTo>
                  <a:pt x="0" y="900"/>
                </a:lnTo>
                <a:lnTo>
                  <a:pt x="1" y="930"/>
                </a:lnTo>
                <a:lnTo>
                  <a:pt x="19" y="996"/>
                </a:lnTo>
                <a:lnTo>
                  <a:pt x="385" y="939"/>
                </a:lnTo>
                <a:lnTo>
                  <a:pt x="622" y="1105"/>
                </a:lnTo>
                <a:lnTo>
                  <a:pt x="726" y="1107"/>
                </a:lnTo>
                <a:lnTo>
                  <a:pt x="727" y="1026"/>
                </a:lnTo>
                <a:lnTo>
                  <a:pt x="1108" y="888"/>
                </a:lnTo>
                <a:lnTo>
                  <a:pt x="1186" y="756"/>
                </a:lnTo>
                <a:lnTo>
                  <a:pt x="1188" y="478"/>
                </a:lnTo>
                <a:lnTo>
                  <a:pt x="1206" y="42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1" name="Freeform 38"/>
          <p:cNvSpPr>
            <a:spLocks/>
          </p:cNvSpPr>
          <p:nvPr/>
        </p:nvSpPr>
        <p:spPr bwMode="auto">
          <a:xfrm>
            <a:off x="6434138" y="1606277"/>
            <a:ext cx="650875" cy="539750"/>
          </a:xfrm>
          <a:custGeom>
            <a:avLst/>
            <a:gdLst>
              <a:gd name="T0" fmla="*/ 2147483646 w 1231"/>
              <a:gd name="T1" fmla="*/ 2147483646 h 1020"/>
              <a:gd name="T2" fmla="*/ 2147483646 w 1231"/>
              <a:gd name="T3" fmla="*/ 2147483646 h 1020"/>
              <a:gd name="T4" fmla="*/ 2147483646 w 1231"/>
              <a:gd name="T5" fmla="*/ 2147483646 h 1020"/>
              <a:gd name="T6" fmla="*/ 2147483646 w 1231"/>
              <a:gd name="T7" fmla="*/ 2147483646 h 1020"/>
              <a:gd name="T8" fmla="*/ 2147483646 w 1231"/>
              <a:gd name="T9" fmla="*/ 0 h 1020"/>
              <a:gd name="T10" fmla="*/ 2147483646 w 1231"/>
              <a:gd name="T11" fmla="*/ 2147483646 h 1020"/>
              <a:gd name="T12" fmla="*/ 2147483646 w 1231"/>
              <a:gd name="T13" fmla="*/ 2147483646 h 1020"/>
              <a:gd name="T14" fmla="*/ 0 w 1231"/>
              <a:gd name="T15" fmla="*/ 2147483646 h 1020"/>
              <a:gd name="T16" fmla="*/ 0 w 1231"/>
              <a:gd name="T17" fmla="*/ 2147483646 h 1020"/>
              <a:gd name="T18" fmla="*/ 2147483646 w 1231"/>
              <a:gd name="T19" fmla="*/ 2147483646 h 1020"/>
              <a:gd name="T20" fmla="*/ 2147483646 w 1231"/>
              <a:gd name="T21" fmla="*/ 2147483646 h 1020"/>
              <a:gd name="T22" fmla="*/ 2147483646 w 1231"/>
              <a:gd name="T23" fmla="*/ 2147483646 h 1020"/>
              <a:gd name="T24" fmla="*/ 2147483646 w 1231"/>
              <a:gd name="T25" fmla="*/ 2147483646 h 1020"/>
              <a:gd name="T26" fmla="*/ 2147483646 w 1231"/>
              <a:gd name="T27" fmla="*/ 2147483646 h 1020"/>
              <a:gd name="T28" fmla="*/ 2147483646 w 1231"/>
              <a:gd name="T29" fmla="*/ 2147483646 h 1020"/>
              <a:gd name="T30" fmla="*/ 2147483646 w 1231"/>
              <a:gd name="T31" fmla="*/ 2147483646 h 1020"/>
              <a:gd name="T32" fmla="*/ 2147483646 w 1231"/>
              <a:gd name="T33" fmla="*/ 2147483646 h 102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31" h="1020">
                <a:moveTo>
                  <a:pt x="1194" y="24"/>
                </a:moveTo>
                <a:lnTo>
                  <a:pt x="997" y="19"/>
                </a:lnTo>
                <a:lnTo>
                  <a:pt x="234" y="4"/>
                </a:lnTo>
                <a:lnTo>
                  <a:pt x="37" y="3"/>
                </a:lnTo>
                <a:lnTo>
                  <a:pt x="4" y="0"/>
                </a:lnTo>
                <a:lnTo>
                  <a:pt x="4" y="31"/>
                </a:lnTo>
                <a:lnTo>
                  <a:pt x="3" y="195"/>
                </a:lnTo>
                <a:lnTo>
                  <a:pt x="0" y="421"/>
                </a:lnTo>
                <a:lnTo>
                  <a:pt x="0" y="718"/>
                </a:lnTo>
                <a:lnTo>
                  <a:pt x="198" y="981"/>
                </a:lnTo>
                <a:lnTo>
                  <a:pt x="198" y="1000"/>
                </a:lnTo>
                <a:lnTo>
                  <a:pt x="279" y="1020"/>
                </a:lnTo>
                <a:lnTo>
                  <a:pt x="700" y="702"/>
                </a:lnTo>
                <a:lnTo>
                  <a:pt x="1114" y="142"/>
                </a:lnTo>
                <a:lnTo>
                  <a:pt x="1231" y="120"/>
                </a:lnTo>
                <a:lnTo>
                  <a:pt x="1227" y="87"/>
                </a:lnTo>
                <a:lnTo>
                  <a:pt x="1194" y="2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2" name="Freeform 39"/>
          <p:cNvSpPr>
            <a:spLocks/>
          </p:cNvSpPr>
          <p:nvPr/>
        </p:nvSpPr>
        <p:spPr bwMode="auto">
          <a:xfrm>
            <a:off x="6257925" y="2166664"/>
            <a:ext cx="768350" cy="703263"/>
          </a:xfrm>
          <a:custGeom>
            <a:avLst/>
            <a:gdLst>
              <a:gd name="T0" fmla="*/ 2147483646 w 1452"/>
              <a:gd name="T1" fmla="*/ 2147483646 h 1330"/>
              <a:gd name="T2" fmla="*/ 2147483646 w 1452"/>
              <a:gd name="T3" fmla="*/ 2147483646 h 1330"/>
              <a:gd name="T4" fmla="*/ 2147483646 w 1452"/>
              <a:gd name="T5" fmla="*/ 2147483646 h 1330"/>
              <a:gd name="T6" fmla="*/ 2147483646 w 1452"/>
              <a:gd name="T7" fmla="*/ 2147483646 h 1330"/>
              <a:gd name="T8" fmla="*/ 2147483646 w 1452"/>
              <a:gd name="T9" fmla="*/ 2147483646 h 1330"/>
              <a:gd name="T10" fmla="*/ 2147483646 w 1452"/>
              <a:gd name="T11" fmla="*/ 2147483646 h 1330"/>
              <a:gd name="T12" fmla="*/ 2147483646 w 1452"/>
              <a:gd name="T13" fmla="*/ 2147483646 h 1330"/>
              <a:gd name="T14" fmla="*/ 2147483646 w 1452"/>
              <a:gd name="T15" fmla="*/ 2147483646 h 1330"/>
              <a:gd name="T16" fmla="*/ 2147483646 w 1452"/>
              <a:gd name="T17" fmla="*/ 2147483646 h 1330"/>
              <a:gd name="T18" fmla="*/ 0 w 1452"/>
              <a:gd name="T19" fmla="*/ 2147483646 h 1330"/>
              <a:gd name="T20" fmla="*/ 2147483646 w 1452"/>
              <a:gd name="T21" fmla="*/ 2147483646 h 1330"/>
              <a:gd name="T22" fmla="*/ 2147483646 w 1452"/>
              <a:gd name="T23" fmla="*/ 2147483646 h 1330"/>
              <a:gd name="T24" fmla="*/ 2147483646 w 1452"/>
              <a:gd name="T25" fmla="*/ 2147483646 h 1330"/>
              <a:gd name="T26" fmla="*/ 2147483646 w 1452"/>
              <a:gd name="T27" fmla="*/ 2147483646 h 1330"/>
              <a:gd name="T28" fmla="*/ 2147483646 w 1452"/>
              <a:gd name="T29" fmla="*/ 0 h 1330"/>
              <a:gd name="T30" fmla="*/ 2147483646 w 1452"/>
              <a:gd name="T31" fmla="*/ 2147483646 h 1330"/>
              <a:gd name="T32" fmla="*/ 2147483646 w 1452"/>
              <a:gd name="T33" fmla="*/ 2147483646 h 13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2" h="1330">
                <a:moveTo>
                  <a:pt x="1337" y="168"/>
                </a:moveTo>
                <a:lnTo>
                  <a:pt x="1403" y="169"/>
                </a:lnTo>
                <a:lnTo>
                  <a:pt x="1388" y="493"/>
                </a:lnTo>
                <a:lnTo>
                  <a:pt x="1452" y="660"/>
                </a:lnTo>
                <a:lnTo>
                  <a:pt x="1008" y="948"/>
                </a:lnTo>
                <a:lnTo>
                  <a:pt x="861" y="1138"/>
                </a:lnTo>
                <a:lnTo>
                  <a:pt x="494" y="1330"/>
                </a:lnTo>
                <a:lnTo>
                  <a:pt x="419" y="1330"/>
                </a:lnTo>
                <a:lnTo>
                  <a:pt x="74" y="996"/>
                </a:lnTo>
                <a:lnTo>
                  <a:pt x="0" y="762"/>
                </a:lnTo>
                <a:lnTo>
                  <a:pt x="41" y="733"/>
                </a:lnTo>
                <a:lnTo>
                  <a:pt x="204" y="508"/>
                </a:lnTo>
                <a:lnTo>
                  <a:pt x="467" y="334"/>
                </a:lnTo>
                <a:lnTo>
                  <a:pt x="630" y="57"/>
                </a:lnTo>
                <a:lnTo>
                  <a:pt x="996" y="0"/>
                </a:lnTo>
                <a:lnTo>
                  <a:pt x="1233" y="166"/>
                </a:lnTo>
                <a:lnTo>
                  <a:pt x="1337" y="16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3" name="Freeform 40"/>
          <p:cNvSpPr>
            <a:spLocks/>
          </p:cNvSpPr>
          <p:nvPr/>
        </p:nvSpPr>
        <p:spPr bwMode="auto">
          <a:xfrm>
            <a:off x="6286500" y="793477"/>
            <a:ext cx="474663" cy="531812"/>
          </a:xfrm>
          <a:custGeom>
            <a:avLst/>
            <a:gdLst>
              <a:gd name="T0" fmla="*/ 2147483646 w 897"/>
              <a:gd name="T1" fmla="*/ 2147483646 h 1004"/>
              <a:gd name="T2" fmla="*/ 2147483646 w 897"/>
              <a:gd name="T3" fmla="*/ 2147483646 h 1004"/>
              <a:gd name="T4" fmla="*/ 2147483646 w 897"/>
              <a:gd name="T5" fmla="*/ 2147483646 h 1004"/>
              <a:gd name="T6" fmla="*/ 2147483646 w 897"/>
              <a:gd name="T7" fmla="*/ 2147483646 h 1004"/>
              <a:gd name="T8" fmla="*/ 2147483646 w 897"/>
              <a:gd name="T9" fmla="*/ 2147483646 h 1004"/>
              <a:gd name="T10" fmla="*/ 2147483646 w 897"/>
              <a:gd name="T11" fmla="*/ 2147483646 h 1004"/>
              <a:gd name="T12" fmla="*/ 2147483646 w 897"/>
              <a:gd name="T13" fmla="*/ 2147483646 h 1004"/>
              <a:gd name="T14" fmla="*/ 2147483646 w 897"/>
              <a:gd name="T15" fmla="*/ 2147483646 h 1004"/>
              <a:gd name="T16" fmla="*/ 0 w 897"/>
              <a:gd name="T17" fmla="*/ 2147483646 h 1004"/>
              <a:gd name="T18" fmla="*/ 2147483646 w 897"/>
              <a:gd name="T19" fmla="*/ 2147483646 h 1004"/>
              <a:gd name="T20" fmla="*/ 2147483646 w 897"/>
              <a:gd name="T21" fmla="*/ 2147483646 h 1004"/>
              <a:gd name="T22" fmla="*/ 2147483646 w 897"/>
              <a:gd name="T23" fmla="*/ 0 h 1004"/>
              <a:gd name="T24" fmla="*/ 2147483646 w 897"/>
              <a:gd name="T25" fmla="*/ 2147483646 h 1004"/>
              <a:gd name="T26" fmla="*/ 2147483646 w 897"/>
              <a:gd name="T27" fmla="*/ 2147483646 h 1004"/>
              <a:gd name="T28" fmla="*/ 2147483646 w 897"/>
              <a:gd name="T29" fmla="*/ 2147483646 h 1004"/>
              <a:gd name="T30" fmla="*/ 2147483646 w 897"/>
              <a:gd name="T31" fmla="*/ 2147483646 h 1004"/>
              <a:gd name="T32" fmla="*/ 2147483646 w 897"/>
              <a:gd name="T33" fmla="*/ 2147483646 h 1004"/>
              <a:gd name="T34" fmla="*/ 2147483646 w 897"/>
              <a:gd name="T35" fmla="*/ 2147483646 h 100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7" h="1004">
                <a:moveTo>
                  <a:pt x="889" y="837"/>
                </a:moveTo>
                <a:lnTo>
                  <a:pt x="885" y="1004"/>
                </a:lnTo>
                <a:lnTo>
                  <a:pt x="724" y="957"/>
                </a:lnTo>
                <a:lnTo>
                  <a:pt x="460" y="807"/>
                </a:lnTo>
                <a:lnTo>
                  <a:pt x="405" y="780"/>
                </a:lnTo>
                <a:lnTo>
                  <a:pt x="292" y="701"/>
                </a:lnTo>
                <a:lnTo>
                  <a:pt x="120" y="558"/>
                </a:lnTo>
                <a:lnTo>
                  <a:pt x="19" y="533"/>
                </a:lnTo>
                <a:lnTo>
                  <a:pt x="0" y="537"/>
                </a:lnTo>
                <a:lnTo>
                  <a:pt x="19" y="465"/>
                </a:lnTo>
                <a:lnTo>
                  <a:pt x="85" y="410"/>
                </a:lnTo>
                <a:lnTo>
                  <a:pt x="93" y="0"/>
                </a:lnTo>
                <a:lnTo>
                  <a:pt x="627" y="12"/>
                </a:lnTo>
                <a:lnTo>
                  <a:pt x="754" y="17"/>
                </a:lnTo>
                <a:lnTo>
                  <a:pt x="798" y="17"/>
                </a:lnTo>
                <a:lnTo>
                  <a:pt x="897" y="17"/>
                </a:lnTo>
                <a:lnTo>
                  <a:pt x="895" y="272"/>
                </a:lnTo>
                <a:lnTo>
                  <a:pt x="889" y="83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254" name="Freeform 41"/>
          <p:cNvSpPr>
            <a:spLocks/>
          </p:cNvSpPr>
          <p:nvPr/>
        </p:nvSpPr>
        <p:spPr bwMode="auto">
          <a:xfrm>
            <a:off x="6754813" y="803002"/>
            <a:ext cx="476250" cy="603250"/>
          </a:xfrm>
          <a:custGeom>
            <a:avLst/>
            <a:gdLst>
              <a:gd name="T0" fmla="*/ 2147483646 w 901"/>
              <a:gd name="T1" fmla="*/ 2147483646 h 1140"/>
              <a:gd name="T2" fmla="*/ 2147483646 w 901"/>
              <a:gd name="T3" fmla="*/ 2147483646 h 1140"/>
              <a:gd name="T4" fmla="*/ 2147483646 w 901"/>
              <a:gd name="T5" fmla="*/ 2147483646 h 1140"/>
              <a:gd name="T6" fmla="*/ 2147483646 w 901"/>
              <a:gd name="T7" fmla="*/ 2147483646 h 1140"/>
              <a:gd name="T8" fmla="*/ 2147483646 w 901"/>
              <a:gd name="T9" fmla="*/ 2147483646 h 1140"/>
              <a:gd name="T10" fmla="*/ 2147483646 w 901"/>
              <a:gd name="T11" fmla="*/ 2147483646 h 1140"/>
              <a:gd name="T12" fmla="*/ 2147483646 w 901"/>
              <a:gd name="T13" fmla="*/ 2147483646 h 1140"/>
              <a:gd name="T14" fmla="*/ 2147483646 w 901"/>
              <a:gd name="T15" fmla="*/ 2147483646 h 1140"/>
              <a:gd name="T16" fmla="*/ 2147483646 w 901"/>
              <a:gd name="T17" fmla="*/ 2147483646 h 1140"/>
              <a:gd name="T18" fmla="*/ 2147483646 w 901"/>
              <a:gd name="T19" fmla="*/ 2147483646 h 1140"/>
              <a:gd name="T20" fmla="*/ 0 w 901"/>
              <a:gd name="T21" fmla="*/ 2147483646 h 1140"/>
              <a:gd name="T22" fmla="*/ 2147483646 w 901"/>
              <a:gd name="T23" fmla="*/ 2147483646 h 1140"/>
              <a:gd name="T24" fmla="*/ 2147483646 w 901"/>
              <a:gd name="T25" fmla="*/ 2147483646 h 1140"/>
              <a:gd name="T26" fmla="*/ 2147483646 w 901"/>
              <a:gd name="T27" fmla="*/ 0 h 1140"/>
              <a:gd name="T28" fmla="*/ 2147483646 w 901"/>
              <a:gd name="T29" fmla="*/ 2147483646 h 1140"/>
              <a:gd name="T30" fmla="*/ 2147483646 w 901"/>
              <a:gd name="T31" fmla="*/ 0 h 1140"/>
              <a:gd name="T32" fmla="*/ 2147483646 w 901"/>
              <a:gd name="T33" fmla="*/ 2147483646 h 11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01" h="1140">
                <a:moveTo>
                  <a:pt x="886" y="1"/>
                </a:moveTo>
                <a:lnTo>
                  <a:pt x="901" y="1"/>
                </a:lnTo>
                <a:lnTo>
                  <a:pt x="828" y="261"/>
                </a:lnTo>
                <a:lnTo>
                  <a:pt x="831" y="820"/>
                </a:lnTo>
                <a:lnTo>
                  <a:pt x="871" y="877"/>
                </a:lnTo>
                <a:lnTo>
                  <a:pt x="754" y="1101"/>
                </a:lnTo>
                <a:lnTo>
                  <a:pt x="546" y="1140"/>
                </a:lnTo>
                <a:lnTo>
                  <a:pt x="451" y="997"/>
                </a:lnTo>
                <a:lnTo>
                  <a:pt x="319" y="937"/>
                </a:lnTo>
                <a:lnTo>
                  <a:pt x="310" y="948"/>
                </a:lnTo>
                <a:lnTo>
                  <a:pt x="0" y="987"/>
                </a:lnTo>
                <a:lnTo>
                  <a:pt x="4" y="820"/>
                </a:lnTo>
                <a:lnTo>
                  <a:pt x="10" y="255"/>
                </a:lnTo>
                <a:lnTo>
                  <a:pt x="12" y="0"/>
                </a:lnTo>
                <a:lnTo>
                  <a:pt x="546" y="1"/>
                </a:lnTo>
                <a:lnTo>
                  <a:pt x="781" y="0"/>
                </a:lnTo>
                <a:lnTo>
                  <a:pt x="886" y="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5" name="Freeform 42"/>
          <p:cNvSpPr>
            <a:spLocks/>
          </p:cNvSpPr>
          <p:nvPr/>
        </p:nvSpPr>
        <p:spPr bwMode="auto">
          <a:xfrm>
            <a:off x="6519863" y="2515914"/>
            <a:ext cx="665162" cy="620713"/>
          </a:xfrm>
          <a:custGeom>
            <a:avLst/>
            <a:gdLst>
              <a:gd name="T0" fmla="*/ 2147483646 w 1258"/>
              <a:gd name="T1" fmla="*/ 2147483646 h 1173"/>
              <a:gd name="T2" fmla="*/ 2147483646 w 1258"/>
              <a:gd name="T3" fmla="*/ 2147483646 h 1173"/>
              <a:gd name="T4" fmla="*/ 2147483646 w 1258"/>
              <a:gd name="T5" fmla="*/ 2147483646 h 1173"/>
              <a:gd name="T6" fmla="*/ 2147483646 w 1258"/>
              <a:gd name="T7" fmla="*/ 2147483646 h 1173"/>
              <a:gd name="T8" fmla="*/ 2147483646 w 1258"/>
              <a:gd name="T9" fmla="*/ 2147483646 h 1173"/>
              <a:gd name="T10" fmla="*/ 2147483646 w 1258"/>
              <a:gd name="T11" fmla="*/ 2147483646 h 1173"/>
              <a:gd name="T12" fmla="*/ 2147483646 w 1258"/>
              <a:gd name="T13" fmla="*/ 2147483646 h 1173"/>
              <a:gd name="T14" fmla="*/ 2147483646 w 1258"/>
              <a:gd name="T15" fmla="*/ 2147483646 h 1173"/>
              <a:gd name="T16" fmla="*/ 2147483646 w 1258"/>
              <a:gd name="T17" fmla="*/ 0 h 1173"/>
              <a:gd name="T18" fmla="*/ 2147483646 w 1258"/>
              <a:gd name="T19" fmla="*/ 2147483646 h 1173"/>
              <a:gd name="T20" fmla="*/ 2147483646 w 1258"/>
              <a:gd name="T21" fmla="*/ 2147483646 h 1173"/>
              <a:gd name="T22" fmla="*/ 0 w 1258"/>
              <a:gd name="T23" fmla="*/ 2147483646 h 1173"/>
              <a:gd name="T24" fmla="*/ 2147483646 w 1258"/>
              <a:gd name="T25" fmla="*/ 2147483646 h 1173"/>
              <a:gd name="T26" fmla="*/ 2147483646 w 1258"/>
              <a:gd name="T27" fmla="*/ 2147483646 h 1173"/>
              <a:gd name="T28" fmla="*/ 2147483646 w 1258"/>
              <a:gd name="T29" fmla="*/ 2147483646 h 1173"/>
              <a:gd name="T30" fmla="*/ 2147483646 w 1258"/>
              <a:gd name="T31" fmla="*/ 2147483646 h 1173"/>
              <a:gd name="T32" fmla="*/ 2147483646 w 1258"/>
              <a:gd name="T33" fmla="*/ 2147483646 h 1173"/>
              <a:gd name="T34" fmla="*/ 2147483646 w 1258"/>
              <a:gd name="T35" fmla="*/ 2147483646 h 1173"/>
              <a:gd name="T36" fmla="*/ 2147483646 w 1258"/>
              <a:gd name="T37" fmla="*/ 2147483646 h 1173"/>
              <a:gd name="T38" fmla="*/ 2147483646 w 1258"/>
              <a:gd name="T39" fmla="*/ 2147483646 h 1173"/>
              <a:gd name="T40" fmla="*/ 2147483646 w 1258"/>
              <a:gd name="T41" fmla="*/ 2147483646 h 11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58" h="1173">
                <a:moveTo>
                  <a:pt x="1009" y="990"/>
                </a:moveTo>
                <a:lnTo>
                  <a:pt x="1074" y="676"/>
                </a:lnTo>
                <a:lnTo>
                  <a:pt x="1225" y="577"/>
                </a:lnTo>
                <a:lnTo>
                  <a:pt x="1258" y="382"/>
                </a:lnTo>
                <a:lnTo>
                  <a:pt x="1225" y="363"/>
                </a:lnTo>
                <a:lnTo>
                  <a:pt x="1221" y="340"/>
                </a:lnTo>
                <a:lnTo>
                  <a:pt x="1219" y="102"/>
                </a:lnTo>
                <a:lnTo>
                  <a:pt x="1024" y="45"/>
                </a:lnTo>
                <a:lnTo>
                  <a:pt x="958" y="0"/>
                </a:lnTo>
                <a:lnTo>
                  <a:pt x="514" y="288"/>
                </a:lnTo>
                <a:lnTo>
                  <a:pt x="367" y="478"/>
                </a:lnTo>
                <a:lnTo>
                  <a:pt x="0" y="670"/>
                </a:lnTo>
                <a:lnTo>
                  <a:pt x="99" y="856"/>
                </a:lnTo>
                <a:lnTo>
                  <a:pt x="171" y="1077"/>
                </a:lnTo>
                <a:lnTo>
                  <a:pt x="279" y="1111"/>
                </a:lnTo>
                <a:lnTo>
                  <a:pt x="277" y="1066"/>
                </a:lnTo>
                <a:lnTo>
                  <a:pt x="519" y="1066"/>
                </a:lnTo>
                <a:lnTo>
                  <a:pt x="960" y="1173"/>
                </a:lnTo>
                <a:lnTo>
                  <a:pt x="991" y="1009"/>
                </a:lnTo>
                <a:lnTo>
                  <a:pt x="1000" y="1008"/>
                </a:lnTo>
                <a:lnTo>
                  <a:pt x="1009" y="99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6" name="Freeform 43"/>
          <p:cNvSpPr>
            <a:spLocks/>
          </p:cNvSpPr>
          <p:nvPr/>
        </p:nvSpPr>
        <p:spPr bwMode="auto">
          <a:xfrm>
            <a:off x="7348538" y="5294039"/>
            <a:ext cx="704850" cy="244475"/>
          </a:xfrm>
          <a:custGeom>
            <a:avLst/>
            <a:gdLst>
              <a:gd name="T0" fmla="*/ 2147483646 w 1331"/>
              <a:gd name="T1" fmla="*/ 0 h 462"/>
              <a:gd name="T2" fmla="*/ 2147483646 w 1331"/>
              <a:gd name="T3" fmla="*/ 2147483646 h 462"/>
              <a:gd name="T4" fmla="*/ 2147483646 w 1331"/>
              <a:gd name="T5" fmla="*/ 2147483646 h 462"/>
              <a:gd name="T6" fmla="*/ 2147483646 w 1331"/>
              <a:gd name="T7" fmla="*/ 2147483646 h 462"/>
              <a:gd name="T8" fmla="*/ 2147483646 w 1331"/>
              <a:gd name="T9" fmla="*/ 2147483646 h 462"/>
              <a:gd name="T10" fmla="*/ 2147483646 w 1331"/>
              <a:gd name="T11" fmla="*/ 2147483646 h 462"/>
              <a:gd name="T12" fmla="*/ 2147483646 w 1331"/>
              <a:gd name="T13" fmla="*/ 2147483646 h 462"/>
              <a:gd name="T14" fmla="*/ 2147483646 w 1331"/>
              <a:gd name="T15" fmla="*/ 2147483646 h 462"/>
              <a:gd name="T16" fmla="*/ 2147483646 w 1331"/>
              <a:gd name="T17" fmla="*/ 2147483646 h 462"/>
              <a:gd name="T18" fmla="*/ 2147483646 w 1331"/>
              <a:gd name="T19" fmla="*/ 2147483646 h 462"/>
              <a:gd name="T20" fmla="*/ 2147483646 w 1331"/>
              <a:gd name="T21" fmla="*/ 2147483646 h 462"/>
              <a:gd name="T22" fmla="*/ 0 w 1331"/>
              <a:gd name="T23" fmla="*/ 2147483646 h 462"/>
              <a:gd name="T24" fmla="*/ 2147483646 w 1331"/>
              <a:gd name="T25" fmla="*/ 2147483646 h 462"/>
              <a:gd name="T26" fmla="*/ 2147483646 w 1331"/>
              <a:gd name="T27" fmla="*/ 2147483646 h 462"/>
              <a:gd name="T28" fmla="*/ 2147483646 w 1331"/>
              <a:gd name="T29" fmla="*/ 2147483646 h 462"/>
              <a:gd name="T30" fmla="*/ 2147483646 w 1331"/>
              <a:gd name="T31" fmla="*/ 2147483646 h 462"/>
              <a:gd name="T32" fmla="*/ 2147483646 w 1331"/>
              <a:gd name="T33" fmla="*/ 2147483646 h 462"/>
              <a:gd name="T34" fmla="*/ 2147483646 w 1331"/>
              <a:gd name="T35" fmla="*/ 2147483646 h 462"/>
              <a:gd name="T36" fmla="*/ 2147483646 w 1331"/>
              <a:gd name="T37" fmla="*/ 0 h 4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1" h="462">
                <a:moveTo>
                  <a:pt x="1331" y="0"/>
                </a:moveTo>
                <a:lnTo>
                  <a:pt x="1326" y="455"/>
                </a:lnTo>
                <a:lnTo>
                  <a:pt x="1308" y="455"/>
                </a:lnTo>
                <a:lnTo>
                  <a:pt x="801" y="458"/>
                </a:lnTo>
                <a:lnTo>
                  <a:pt x="465" y="462"/>
                </a:lnTo>
                <a:lnTo>
                  <a:pt x="297" y="462"/>
                </a:lnTo>
                <a:lnTo>
                  <a:pt x="128" y="462"/>
                </a:lnTo>
                <a:lnTo>
                  <a:pt x="56" y="462"/>
                </a:lnTo>
                <a:lnTo>
                  <a:pt x="11" y="461"/>
                </a:lnTo>
                <a:lnTo>
                  <a:pt x="12" y="441"/>
                </a:lnTo>
                <a:lnTo>
                  <a:pt x="5" y="440"/>
                </a:lnTo>
                <a:lnTo>
                  <a:pt x="0" y="18"/>
                </a:lnTo>
                <a:lnTo>
                  <a:pt x="128" y="41"/>
                </a:lnTo>
                <a:lnTo>
                  <a:pt x="143" y="15"/>
                </a:lnTo>
                <a:lnTo>
                  <a:pt x="756" y="8"/>
                </a:lnTo>
                <a:lnTo>
                  <a:pt x="834" y="9"/>
                </a:lnTo>
                <a:lnTo>
                  <a:pt x="908" y="11"/>
                </a:lnTo>
                <a:lnTo>
                  <a:pt x="1143" y="12"/>
                </a:lnTo>
                <a:lnTo>
                  <a:pt x="133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7" name="Freeform 44"/>
          <p:cNvSpPr>
            <a:spLocks/>
          </p:cNvSpPr>
          <p:nvPr/>
        </p:nvSpPr>
        <p:spPr bwMode="auto">
          <a:xfrm>
            <a:off x="7791450" y="4173264"/>
            <a:ext cx="688975" cy="627063"/>
          </a:xfrm>
          <a:custGeom>
            <a:avLst/>
            <a:gdLst>
              <a:gd name="T0" fmla="*/ 2147483646 w 1302"/>
              <a:gd name="T1" fmla="*/ 2147483646 h 1185"/>
              <a:gd name="T2" fmla="*/ 2147483646 w 1302"/>
              <a:gd name="T3" fmla="*/ 2147483646 h 1185"/>
              <a:gd name="T4" fmla="*/ 2147483646 w 1302"/>
              <a:gd name="T5" fmla="*/ 2147483646 h 1185"/>
              <a:gd name="T6" fmla="*/ 2147483646 w 1302"/>
              <a:gd name="T7" fmla="*/ 2147483646 h 1185"/>
              <a:gd name="T8" fmla="*/ 2147483646 w 1302"/>
              <a:gd name="T9" fmla="*/ 2147483646 h 1185"/>
              <a:gd name="T10" fmla="*/ 2147483646 w 1302"/>
              <a:gd name="T11" fmla="*/ 0 h 1185"/>
              <a:gd name="T12" fmla="*/ 2147483646 w 1302"/>
              <a:gd name="T13" fmla="*/ 2147483646 h 1185"/>
              <a:gd name="T14" fmla="*/ 2147483646 w 1302"/>
              <a:gd name="T15" fmla="*/ 2147483646 h 1185"/>
              <a:gd name="T16" fmla="*/ 2147483646 w 1302"/>
              <a:gd name="T17" fmla="*/ 2147483646 h 1185"/>
              <a:gd name="T18" fmla="*/ 2147483646 w 1302"/>
              <a:gd name="T19" fmla="*/ 2147483646 h 1185"/>
              <a:gd name="T20" fmla="*/ 2147483646 w 1302"/>
              <a:gd name="T21" fmla="*/ 2147483646 h 1185"/>
              <a:gd name="T22" fmla="*/ 0 w 1302"/>
              <a:gd name="T23" fmla="*/ 2147483646 h 1185"/>
              <a:gd name="T24" fmla="*/ 2147483646 w 1302"/>
              <a:gd name="T25" fmla="*/ 2147483646 h 1185"/>
              <a:gd name="T26" fmla="*/ 2147483646 w 1302"/>
              <a:gd name="T27" fmla="*/ 2147483646 h 1185"/>
              <a:gd name="T28" fmla="*/ 2147483646 w 1302"/>
              <a:gd name="T29" fmla="*/ 2147483646 h 1185"/>
              <a:gd name="T30" fmla="*/ 2147483646 w 1302"/>
              <a:gd name="T31" fmla="*/ 2147483646 h 1185"/>
              <a:gd name="T32" fmla="*/ 2147483646 w 1302"/>
              <a:gd name="T33" fmla="*/ 2147483646 h 1185"/>
              <a:gd name="T34" fmla="*/ 2147483646 w 1302"/>
              <a:gd name="T35" fmla="*/ 2147483646 h 1185"/>
              <a:gd name="T36" fmla="*/ 2147483646 w 1302"/>
              <a:gd name="T37" fmla="*/ 2147483646 h 1185"/>
              <a:gd name="T38" fmla="*/ 2147483646 w 1302"/>
              <a:gd name="T39" fmla="*/ 2147483646 h 1185"/>
              <a:gd name="T40" fmla="*/ 2147483646 w 1302"/>
              <a:gd name="T41" fmla="*/ 2147483646 h 1185"/>
              <a:gd name="T42" fmla="*/ 2147483646 w 1302"/>
              <a:gd name="T43" fmla="*/ 2147483646 h 1185"/>
              <a:gd name="T44" fmla="*/ 2147483646 w 1302"/>
              <a:gd name="T45" fmla="*/ 2147483646 h 1185"/>
              <a:gd name="T46" fmla="*/ 2147483646 w 1302"/>
              <a:gd name="T47" fmla="*/ 2147483646 h 118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02" h="1185">
                <a:moveTo>
                  <a:pt x="1280" y="346"/>
                </a:moveTo>
                <a:lnTo>
                  <a:pt x="1284" y="328"/>
                </a:lnTo>
                <a:lnTo>
                  <a:pt x="1302" y="187"/>
                </a:lnTo>
                <a:lnTo>
                  <a:pt x="1173" y="189"/>
                </a:lnTo>
                <a:lnTo>
                  <a:pt x="938" y="28"/>
                </a:lnTo>
                <a:lnTo>
                  <a:pt x="636" y="0"/>
                </a:lnTo>
                <a:lnTo>
                  <a:pt x="602" y="295"/>
                </a:lnTo>
                <a:lnTo>
                  <a:pt x="443" y="297"/>
                </a:lnTo>
                <a:lnTo>
                  <a:pt x="170" y="595"/>
                </a:lnTo>
                <a:lnTo>
                  <a:pt x="108" y="888"/>
                </a:lnTo>
                <a:lnTo>
                  <a:pt x="24" y="1167"/>
                </a:lnTo>
                <a:lnTo>
                  <a:pt x="0" y="1183"/>
                </a:lnTo>
                <a:lnTo>
                  <a:pt x="306" y="1185"/>
                </a:lnTo>
                <a:lnTo>
                  <a:pt x="530" y="1177"/>
                </a:lnTo>
                <a:lnTo>
                  <a:pt x="624" y="1180"/>
                </a:lnTo>
                <a:lnTo>
                  <a:pt x="626" y="985"/>
                </a:lnTo>
                <a:lnTo>
                  <a:pt x="938" y="991"/>
                </a:lnTo>
                <a:lnTo>
                  <a:pt x="1169" y="859"/>
                </a:lnTo>
                <a:lnTo>
                  <a:pt x="1172" y="850"/>
                </a:lnTo>
                <a:lnTo>
                  <a:pt x="1170" y="846"/>
                </a:lnTo>
                <a:lnTo>
                  <a:pt x="1142" y="820"/>
                </a:lnTo>
                <a:lnTo>
                  <a:pt x="1161" y="612"/>
                </a:lnTo>
                <a:lnTo>
                  <a:pt x="1173" y="568"/>
                </a:lnTo>
                <a:lnTo>
                  <a:pt x="1280" y="34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8" name="Freeform 45"/>
          <p:cNvSpPr>
            <a:spLocks/>
          </p:cNvSpPr>
          <p:nvPr/>
        </p:nvSpPr>
        <p:spPr bwMode="auto">
          <a:xfrm>
            <a:off x="7542213" y="4011339"/>
            <a:ext cx="585787" cy="476250"/>
          </a:xfrm>
          <a:custGeom>
            <a:avLst/>
            <a:gdLst>
              <a:gd name="T0" fmla="*/ 2147483646 w 1108"/>
              <a:gd name="T1" fmla="*/ 2147483646 h 901"/>
              <a:gd name="T2" fmla="*/ 2147483646 w 1108"/>
              <a:gd name="T3" fmla="*/ 2147483646 h 901"/>
              <a:gd name="T4" fmla="*/ 2147483646 w 1108"/>
              <a:gd name="T5" fmla="*/ 2147483646 h 901"/>
              <a:gd name="T6" fmla="*/ 2147483646 w 1108"/>
              <a:gd name="T7" fmla="*/ 2147483646 h 901"/>
              <a:gd name="T8" fmla="*/ 2147483646 w 1108"/>
              <a:gd name="T9" fmla="*/ 2147483646 h 901"/>
              <a:gd name="T10" fmla="*/ 2147483646 w 1108"/>
              <a:gd name="T11" fmla="*/ 2147483646 h 901"/>
              <a:gd name="T12" fmla="*/ 2147483646 w 1108"/>
              <a:gd name="T13" fmla="*/ 0 h 901"/>
              <a:gd name="T14" fmla="*/ 2147483646 w 1108"/>
              <a:gd name="T15" fmla="*/ 2147483646 h 901"/>
              <a:gd name="T16" fmla="*/ 2147483646 w 1108"/>
              <a:gd name="T17" fmla="*/ 2147483646 h 901"/>
              <a:gd name="T18" fmla="*/ 0 w 1108"/>
              <a:gd name="T19" fmla="*/ 2147483646 h 901"/>
              <a:gd name="T20" fmla="*/ 2147483646 w 1108"/>
              <a:gd name="T21" fmla="*/ 2147483646 h 901"/>
              <a:gd name="T22" fmla="*/ 2147483646 w 1108"/>
              <a:gd name="T23" fmla="*/ 2147483646 h 901"/>
              <a:gd name="T24" fmla="*/ 2147483646 w 1108"/>
              <a:gd name="T25" fmla="*/ 2147483646 h 901"/>
              <a:gd name="T26" fmla="*/ 2147483646 w 1108"/>
              <a:gd name="T27" fmla="*/ 2147483646 h 901"/>
              <a:gd name="T28" fmla="*/ 2147483646 w 1108"/>
              <a:gd name="T29" fmla="*/ 2147483646 h 901"/>
              <a:gd name="T30" fmla="*/ 2147483646 w 1108"/>
              <a:gd name="T31" fmla="*/ 2147483646 h 9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8" h="901">
                <a:moveTo>
                  <a:pt x="1074" y="601"/>
                </a:moveTo>
                <a:lnTo>
                  <a:pt x="1108" y="306"/>
                </a:lnTo>
                <a:lnTo>
                  <a:pt x="1075" y="306"/>
                </a:lnTo>
                <a:lnTo>
                  <a:pt x="1072" y="240"/>
                </a:lnTo>
                <a:lnTo>
                  <a:pt x="1065" y="109"/>
                </a:lnTo>
                <a:lnTo>
                  <a:pt x="234" y="82"/>
                </a:lnTo>
                <a:lnTo>
                  <a:pt x="234" y="0"/>
                </a:lnTo>
                <a:lnTo>
                  <a:pt x="129" y="21"/>
                </a:lnTo>
                <a:lnTo>
                  <a:pt x="24" y="24"/>
                </a:lnTo>
                <a:lnTo>
                  <a:pt x="0" y="73"/>
                </a:lnTo>
                <a:lnTo>
                  <a:pt x="4" y="520"/>
                </a:lnTo>
                <a:lnTo>
                  <a:pt x="199" y="634"/>
                </a:lnTo>
                <a:lnTo>
                  <a:pt x="469" y="901"/>
                </a:lnTo>
                <a:lnTo>
                  <a:pt x="642" y="901"/>
                </a:lnTo>
                <a:lnTo>
                  <a:pt x="915" y="603"/>
                </a:lnTo>
                <a:lnTo>
                  <a:pt x="1074" y="6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59" name="Freeform 46"/>
          <p:cNvSpPr>
            <a:spLocks/>
          </p:cNvSpPr>
          <p:nvPr/>
        </p:nvSpPr>
        <p:spPr bwMode="auto">
          <a:xfrm>
            <a:off x="6635750" y="4389164"/>
            <a:ext cx="458788" cy="522288"/>
          </a:xfrm>
          <a:custGeom>
            <a:avLst/>
            <a:gdLst>
              <a:gd name="T0" fmla="*/ 2147483646 w 867"/>
              <a:gd name="T1" fmla="*/ 2147483646 h 987"/>
              <a:gd name="T2" fmla="*/ 2147483646 w 867"/>
              <a:gd name="T3" fmla="*/ 0 h 987"/>
              <a:gd name="T4" fmla="*/ 2147483646 w 867"/>
              <a:gd name="T5" fmla="*/ 2147483646 h 987"/>
              <a:gd name="T6" fmla="*/ 2147483646 w 867"/>
              <a:gd name="T7" fmla="*/ 2147483646 h 987"/>
              <a:gd name="T8" fmla="*/ 2147483646 w 867"/>
              <a:gd name="T9" fmla="*/ 2147483646 h 987"/>
              <a:gd name="T10" fmla="*/ 2147483646 w 867"/>
              <a:gd name="T11" fmla="*/ 2147483646 h 987"/>
              <a:gd name="T12" fmla="*/ 0 w 867"/>
              <a:gd name="T13" fmla="*/ 2147483646 h 987"/>
              <a:gd name="T14" fmla="*/ 0 w 867"/>
              <a:gd name="T15" fmla="*/ 2147483646 h 987"/>
              <a:gd name="T16" fmla="*/ 2147483646 w 867"/>
              <a:gd name="T17" fmla="*/ 2147483646 h 987"/>
              <a:gd name="T18" fmla="*/ 2147483646 w 867"/>
              <a:gd name="T19" fmla="*/ 2147483646 h 987"/>
              <a:gd name="T20" fmla="*/ 2147483646 w 867"/>
              <a:gd name="T21" fmla="*/ 2147483646 h 987"/>
              <a:gd name="T22" fmla="*/ 2147483646 w 867"/>
              <a:gd name="T23" fmla="*/ 2147483646 h 987"/>
              <a:gd name="T24" fmla="*/ 2147483646 w 867"/>
              <a:gd name="T25" fmla="*/ 2147483646 h 987"/>
              <a:gd name="T26" fmla="*/ 2147483646 w 867"/>
              <a:gd name="T27" fmla="*/ 2147483646 h 987"/>
              <a:gd name="T28" fmla="*/ 2147483646 w 867"/>
              <a:gd name="T29" fmla="*/ 2147483646 h 987"/>
              <a:gd name="T30" fmla="*/ 2147483646 w 867"/>
              <a:gd name="T31" fmla="*/ 2147483646 h 987"/>
              <a:gd name="T32" fmla="*/ 2147483646 w 867"/>
              <a:gd name="T33" fmla="*/ 2147483646 h 98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67" h="987">
                <a:moveTo>
                  <a:pt x="866" y="691"/>
                </a:moveTo>
                <a:lnTo>
                  <a:pt x="867" y="0"/>
                </a:lnTo>
                <a:lnTo>
                  <a:pt x="480" y="1"/>
                </a:lnTo>
                <a:lnTo>
                  <a:pt x="320" y="4"/>
                </a:lnTo>
                <a:lnTo>
                  <a:pt x="92" y="6"/>
                </a:lnTo>
                <a:lnTo>
                  <a:pt x="3" y="9"/>
                </a:lnTo>
                <a:lnTo>
                  <a:pt x="0" y="204"/>
                </a:lnTo>
                <a:lnTo>
                  <a:pt x="0" y="306"/>
                </a:lnTo>
                <a:lnTo>
                  <a:pt x="2" y="474"/>
                </a:lnTo>
                <a:lnTo>
                  <a:pt x="14" y="759"/>
                </a:lnTo>
                <a:lnTo>
                  <a:pt x="63" y="865"/>
                </a:lnTo>
                <a:lnTo>
                  <a:pt x="390" y="987"/>
                </a:lnTo>
                <a:lnTo>
                  <a:pt x="534" y="987"/>
                </a:lnTo>
                <a:lnTo>
                  <a:pt x="659" y="985"/>
                </a:lnTo>
                <a:lnTo>
                  <a:pt x="771" y="982"/>
                </a:lnTo>
                <a:lnTo>
                  <a:pt x="771" y="693"/>
                </a:lnTo>
                <a:lnTo>
                  <a:pt x="866" y="69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0" name="Freeform 47"/>
          <p:cNvSpPr>
            <a:spLocks/>
          </p:cNvSpPr>
          <p:nvPr/>
        </p:nvSpPr>
        <p:spPr bwMode="auto">
          <a:xfrm>
            <a:off x="7345363" y="4797152"/>
            <a:ext cx="406400" cy="519112"/>
          </a:xfrm>
          <a:custGeom>
            <a:avLst/>
            <a:gdLst>
              <a:gd name="T0" fmla="*/ 2147483646 w 767"/>
              <a:gd name="T1" fmla="*/ 2147483646 h 980"/>
              <a:gd name="T2" fmla="*/ 2147483646 w 767"/>
              <a:gd name="T3" fmla="*/ 2147483646 h 980"/>
              <a:gd name="T4" fmla="*/ 2147483646 w 767"/>
              <a:gd name="T5" fmla="*/ 2147483646 h 980"/>
              <a:gd name="T6" fmla="*/ 2147483646 w 767"/>
              <a:gd name="T7" fmla="*/ 2147483646 h 980"/>
              <a:gd name="T8" fmla="*/ 2147483646 w 767"/>
              <a:gd name="T9" fmla="*/ 2147483646 h 980"/>
              <a:gd name="T10" fmla="*/ 2147483646 w 767"/>
              <a:gd name="T11" fmla="*/ 2147483646 h 980"/>
              <a:gd name="T12" fmla="*/ 0 w 767"/>
              <a:gd name="T13" fmla="*/ 2147483646 h 980"/>
              <a:gd name="T14" fmla="*/ 2147483646 w 767"/>
              <a:gd name="T15" fmla="*/ 2147483646 h 980"/>
              <a:gd name="T16" fmla="*/ 2147483646 w 767"/>
              <a:gd name="T17" fmla="*/ 2147483646 h 980"/>
              <a:gd name="T18" fmla="*/ 2147483646 w 767"/>
              <a:gd name="T19" fmla="*/ 2147483646 h 980"/>
              <a:gd name="T20" fmla="*/ 2147483646 w 767"/>
              <a:gd name="T21" fmla="*/ 2147483646 h 980"/>
              <a:gd name="T22" fmla="*/ 2147483646 w 767"/>
              <a:gd name="T23" fmla="*/ 0 h 980"/>
              <a:gd name="T24" fmla="*/ 2147483646 w 767"/>
              <a:gd name="T25" fmla="*/ 2147483646 h 980"/>
              <a:gd name="T26" fmla="*/ 2147483646 w 767"/>
              <a:gd name="T27" fmla="*/ 2147483646 h 980"/>
              <a:gd name="T28" fmla="*/ 2147483646 w 767"/>
              <a:gd name="T29" fmla="*/ 2147483646 h 980"/>
              <a:gd name="T30" fmla="*/ 2147483646 w 767"/>
              <a:gd name="T31" fmla="*/ 2147483646 h 9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67" h="980">
                <a:moveTo>
                  <a:pt x="765" y="546"/>
                </a:moveTo>
                <a:lnTo>
                  <a:pt x="762" y="947"/>
                </a:lnTo>
                <a:lnTo>
                  <a:pt x="149" y="954"/>
                </a:lnTo>
                <a:lnTo>
                  <a:pt x="134" y="980"/>
                </a:lnTo>
                <a:lnTo>
                  <a:pt x="6" y="957"/>
                </a:lnTo>
                <a:lnTo>
                  <a:pt x="5" y="827"/>
                </a:lnTo>
                <a:lnTo>
                  <a:pt x="0" y="435"/>
                </a:lnTo>
                <a:lnTo>
                  <a:pt x="5" y="402"/>
                </a:lnTo>
                <a:lnTo>
                  <a:pt x="3" y="201"/>
                </a:lnTo>
                <a:lnTo>
                  <a:pt x="75" y="200"/>
                </a:lnTo>
                <a:lnTo>
                  <a:pt x="95" y="3"/>
                </a:lnTo>
                <a:lnTo>
                  <a:pt x="369" y="0"/>
                </a:lnTo>
                <a:lnTo>
                  <a:pt x="510" y="2"/>
                </a:lnTo>
                <a:lnTo>
                  <a:pt x="767" y="3"/>
                </a:lnTo>
                <a:lnTo>
                  <a:pt x="764" y="393"/>
                </a:lnTo>
                <a:lnTo>
                  <a:pt x="765" y="54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1" name="Freeform 48"/>
          <p:cNvSpPr>
            <a:spLocks/>
          </p:cNvSpPr>
          <p:nvPr/>
        </p:nvSpPr>
        <p:spPr bwMode="auto">
          <a:xfrm>
            <a:off x="6842125" y="4905102"/>
            <a:ext cx="512763" cy="633412"/>
          </a:xfrm>
          <a:custGeom>
            <a:avLst/>
            <a:gdLst>
              <a:gd name="T0" fmla="*/ 2147483646 w 969"/>
              <a:gd name="T1" fmla="*/ 2147483646 h 1198"/>
              <a:gd name="T2" fmla="*/ 2147483646 w 969"/>
              <a:gd name="T3" fmla="*/ 2147483646 h 1198"/>
              <a:gd name="T4" fmla="*/ 2147483646 w 969"/>
              <a:gd name="T5" fmla="*/ 2147483646 h 1198"/>
              <a:gd name="T6" fmla="*/ 2147483646 w 969"/>
              <a:gd name="T7" fmla="*/ 2147483646 h 1198"/>
              <a:gd name="T8" fmla="*/ 2147483646 w 969"/>
              <a:gd name="T9" fmla="*/ 2147483646 h 1198"/>
              <a:gd name="T10" fmla="*/ 2147483646 w 969"/>
              <a:gd name="T11" fmla="*/ 2147483646 h 1198"/>
              <a:gd name="T12" fmla="*/ 2147483646 w 969"/>
              <a:gd name="T13" fmla="*/ 2147483646 h 1198"/>
              <a:gd name="T14" fmla="*/ 2147483646 w 969"/>
              <a:gd name="T15" fmla="*/ 2147483646 h 1198"/>
              <a:gd name="T16" fmla="*/ 2147483646 w 969"/>
              <a:gd name="T17" fmla="*/ 2147483646 h 1198"/>
              <a:gd name="T18" fmla="*/ 2147483646 w 969"/>
              <a:gd name="T19" fmla="*/ 2147483646 h 1198"/>
              <a:gd name="T20" fmla="*/ 2147483646 w 969"/>
              <a:gd name="T21" fmla="*/ 2147483646 h 1198"/>
              <a:gd name="T22" fmla="*/ 2147483646 w 969"/>
              <a:gd name="T23" fmla="*/ 2147483646 h 1198"/>
              <a:gd name="T24" fmla="*/ 2147483646 w 969"/>
              <a:gd name="T25" fmla="*/ 2147483646 h 1198"/>
              <a:gd name="T26" fmla="*/ 2147483646 w 969"/>
              <a:gd name="T27" fmla="*/ 2147483646 h 1198"/>
              <a:gd name="T28" fmla="*/ 0 w 969"/>
              <a:gd name="T29" fmla="*/ 2147483646 h 1198"/>
              <a:gd name="T30" fmla="*/ 0 w 969"/>
              <a:gd name="T31" fmla="*/ 2147483646 h 1198"/>
              <a:gd name="T32" fmla="*/ 2147483646 w 969"/>
              <a:gd name="T33" fmla="*/ 2147483646 h 1198"/>
              <a:gd name="T34" fmla="*/ 2147483646 w 969"/>
              <a:gd name="T35" fmla="*/ 2147483646 h 1198"/>
              <a:gd name="T36" fmla="*/ 2147483646 w 969"/>
              <a:gd name="T37" fmla="*/ 2147483646 h 1198"/>
              <a:gd name="T38" fmla="*/ 2147483646 w 969"/>
              <a:gd name="T39" fmla="*/ 2147483646 h 1198"/>
              <a:gd name="T40" fmla="*/ 2147483646 w 969"/>
              <a:gd name="T41" fmla="*/ 0 h 1198"/>
              <a:gd name="T42" fmla="*/ 2147483646 w 969"/>
              <a:gd name="T43" fmla="*/ 2147483646 h 1198"/>
              <a:gd name="T44" fmla="*/ 2147483646 w 969"/>
              <a:gd name="T45" fmla="*/ 2147483646 h 1198"/>
              <a:gd name="T46" fmla="*/ 2147483646 w 969"/>
              <a:gd name="T47" fmla="*/ 2147483646 h 1198"/>
              <a:gd name="T48" fmla="*/ 2147483646 w 969"/>
              <a:gd name="T49" fmla="*/ 2147483646 h 119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69" h="1198">
                <a:moveTo>
                  <a:pt x="957" y="754"/>
                </a:moveTo>
                <a:lnTo>
                  <a:pt x="962" y="1176"/>
                </a:lnTo>
                <a:lnTo>
                  <a:pt x="969" y="1177"/>
                </a:lnTo>
                <a:lnTo>
                  <a:pt x="968" y="1197"/>
                </a:lnTo>
                <a:lnTo>
                  <a:pt x="849" y="1198"/>
                </a:lnTo>
                <a:lnTo>
                  <a:pt x="615" y="1197"/>
                </a:lnTo>
                <a:lnTo>
                  <a:pt x="590" y="1197"/>
                </a:lnTo>
                <a:lnTo>
                  <a:pt x="317" y="1198"/>
                </a:lnTo>
                <a:lnTo>
                  <a:pt x="260" y="1195"/>
                </a:lnTo>
                <a:lnTo>
                  <a:pt x="26" y="1195"/>
                </a:lnTo>
                <a:lnTo>
                  <a:pt x="26" y="1183"/>
                </a:lnTo>
                <a:lnTo>
                  <a:pt x="3" y="1183"/>
                </a:lnTo>
                <a:lnTo>
                  <a:pt x="2" y="754"/>
                </a:lnTo>
                <a:lnTo>
                  <a:pt x="51" y="207"/>
                </a:lnTo>
                <a:lnTo>
                  <a:pt x="0" y="207"/>
                </a:lnTo>
                <a:lnTo>
                  <a:pt x="0" y="12"/>
                </a:lnTo>
                <a:lnTo>
                  <a:pt x="144" y="12"/>
                </a:lnTo>
                <a:lnTo>
                  <a:pt x="269" y="10"/>
                </a:lnTo>
                <a:lnTo>
                  <a:pt x="381" y="7"/>
                </a:lnTo>
                <a:lnTo>
                  <a:pt x="570" y="174"/>
                </a:lnTo>
                <a:lnTo>
                  <a:pt x="794" y="0"/>
                </a:lnTo>
                <a:lnTo>
                  <a:pt x="956" y="199"/>
                </a:lnTo>
                <a:lnTo>
                  <a:pt x="951" y="232"/>
                </a:lnTo>
                <a:lnTo>
                  <a:pt x="956" y="624"/>
                </a:lnTo>
                <a:lnTo>
                  <a:pt x="957" y="75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2" name="Freeform 49"/>
          <p:cNvSpPr>
            <a:spLocks/>
          </p:cNvSpPr>
          <p:nvPr/>
        </p:nvSpPr>
        <p:spPr bwMode="auto">
          <a:xfrm>
            <a:off x="7043738" y="4285977"/>
            <a:ext cx="352425" cy="723900"/>
          </a:xfrm>
          <a:custGeom>
            <a:avLst/>
            <a:gdLst>
              <a:gd name="T0" fmla="*/ 2147483646 w 665"/>
              <a:gd name="T1" fmla="*/ 2147483646 h 1369"/>
              <a:gd name="T2" fmla="*/ 2147483646 w 665"/>
              <a:gd name="T3" fmla="*/ 2147483646 h 1369"/>
              <a:gd name="T4" fmla="*/ 2147483646 w 665"/>
              <a:gd name="T5" fmla="*/ 2147483646 h 1369"/>
              <a:gd name="T6" fmla="*/ 2147483646 w 665"/>
              <a:gd name="T7" fmla="*/ 2147483646 h 1369"/>
              <a:gd name="T8" fmla="*/ 2147483646 w 665"/>
              <a:gd name="T9" fmla="*/ 2147483646 h 1369"/>
              <a:gd name="T10" fmla="*/ 2147483646 w 665"/>
              <a:gd name="T11" fmla="*/ 2147483646 h 1369"/>
              <a:gd name="T12" fmla="*/ 2147483646 w 665"/>
              <a:gd name="T13" fmla="*/ 0 h 1369"/>
              <a:gd name="T14" fmla="*/ 2147483646 w 665"/>
              <a:gd name="T15" fmla="*/ 2147483646 h 1369"/>
              <a:gd name="T16" fmla="*/ 2147483646 w 665"/>
              <a:gd name="T17" fmla="*/ 2147483646 h 1369"/>
              <a:gd name="T18" fmla="*/ 2147483646 w 665"/>
              <a:gd name="T19" fmla="*/ 2147483646 h 1369"/>
              <a:gd name="T20" fmla="*/ 2147483646 w 665"/>
              <a:gd name="T21" fmla="*/ 2147483646 h 1369"/>
              <a:gd name="T22" fmla="*/ 2147483646 w 665"/>
              <a:gd name="T23" fmla="*/ 2147483646 h 1369"/>
              <a:gd name="T24" fmla="*/ 0 w 665"/>
              <a:gd name="T25" fmla="*/ 2147483646 h 1369"/>
              <a:gd name="T26" fmla="*/ 0 w 665"/>
              <a:gd name="T27" fmla="*/ 2147483646 h 1369"/>
              <a:gd name="T28" fmla="*/ 2147483646 w 665"/>
              <a:gd name="T29" fmla="*/ 2147483646 h 1369"/>
              <a:gd name="T30" fmla="*/ 2147483646 w 665"/>
              <a:gd name="T31" fmla="*/ 2147483646 h 1369"/>
              <a:gd name="T32" fmla="*/ 2147483646 w 665"/>
              <a:gd name="T33" fmla="*/ 2147483646 h 1369"/>
              <a:gd name="T34" fmla="*/ 2147483646 w 665"/>
              <a:gd name="T35" fmla="*/ 2147483646 h 1369"/>
              <a:gd name="T36" fmla="*/ 2147483646 w 665"/>
              <a:gd name="T37" fmla="*/ 2147483646 h 136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65" h="1369">
                <a:moveTo>
                  <a:pt x="645" y="1167"/>
                </a:moveTo>
                <a:lnTo>
                  <a:pt x="665" y="970"/>
                </a:lnTo>
                <a:lnTo>
                  <a:pt x="602" y="973"/>
                </a:lnTo>
                <a:lnTo>
                  <a:pt x="663" y="675"/>
                </a:lnTo>
                <a:lnTo>
                  <a:pt x="579" y="190"/>
                </a:lnTo>
                <a:lnTo>
                  <a:pt x="371" y="193"/>
                </a:lnTo>
                <a:lnTo>
                  <a:pt x="368" y="0"/>
                </a:lnTo>
                <a:lnTo>
                  <a:pt x="176" y="1"/>
                </a:lnTo>
                <a:lnTo>
                  <a:pt x="177" y="196"/>
                </a:lnTo>
                <a:lnTo>
                  <a:pt x="159" y="193"/>
                </a:lnTo>
                <a:lnTo>
                  <a:pt x="96" y="195"/>
                </a:lnTo>
                <a:lnTo>
                  <a:pt x="95" y="886"/>
                </a:lnTo>
                <a:lnTo>
                  <a:pt x="0" y="888"/>
                </a:lnTo>
                <a:lnTo>
                  <a:pt x="0" y="1177"/>
                </a:lnTo>
                <a:lnTo>
                  <a:pt x="189" y="1344"/>
                </a:lnTo>
                <a:lnTo>
                  <a:pt x="413" y="1170"/>
                </a:lnTo>
                <a:lnTo>
                  <a:pt x="575" y="1369"/>
                </a:lnTo>
                <a:lnTo>
                  <a:pt x="573" y="1168"/>
                </a:lnTo>
                <a:lnTo>
                  <a:pt x="645" y="116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3" name="Freeform 50"/>
          <p:cNvSpPr>
            <a:spLocks/>
          </p:cNvSpPr>
          <p:nvPr/>
        </p:nvSpPr>
        <p:spPr bwMode="auto">
          <a:xfrm>
            <a:off x="7748588" y="4795564"/>
            <a:ext cx="374650" cy="504825"/>
          </a:xfrm>
          <a:custGeom>
            <a:avLst/>
            <a:gdLst>
              <a:gd name="T0" fmla="*/ 2147483646 w 708"/>
              <a:gd name="T1" fmla="*/ 2147483646 h 953"/>
              <a:gd name="T2" fmla="*/ 2147483646 w 708"/>
              <a:gd name="T3" fmla="*/ 2147483646 h 953"/>
              <a:gd name="T4" fmla="*/ 2147483646 w 708"/>
              <a:gd name="T5" fmla="*/ 2147483646 h 953"/>
              <a:gd name="T6" fmla="*/ 2147483646 w 708"/>
              <a:gd name="T7" fmla="*/ 2147483646 h 953"/>
              <a:gd name="T8" fmla="*/ 2147483646 w 708"/>
              <a:gd name="T9" fmla="*/ 2147483646 h 953"/>
              <a:gd name="T10" fmla="*/ 2147483646 w 708"/>
              <a:gd name="T11" fmla="*/ 2147483646 h 953"/>
              <a:gd name="T12" fmla="*/ 0 w 708"/>
              <a:gd name="T13" fmla="*/ 2147483646 h 953"/>
              <a:gd name="T14" fmla="*/ 2147483646 w 708"/>
              <a:gd name="T15" fmla="*/ 2147483646 h 953"/>
              <a:gd name="T16" fmla="*/ 2147483646 w 708"/>
              <a:gd name="T17" fmla="*/ 2147483646 h 953"/>
              <a:gd name="T18" fmla="*/ 2147483646 w 708"/>
              <a:gd name="T19" fmla="*/ 2147483646 h 953"/>
              <a:gd name="T20" fmla="*/ 2147483646 w 708"/>
              <a:gd name="T21" fmla="*/ 2147483646 h 953"/>
              <a:gd name="T22" fmla="*/ 2147483646 w 708"/>
              <a:gd name="T23" fmla="*/ 2147483646 h 953"/>
              <a:gd name="T24" fmla="*/ 2147483646 w 708"/>
              <a:gd name="T25" fmla="*/ 2147483646 h 953"/>
              <a:gd name="T26" fmla="*/ 2147483646 w 708"/>
              <a:gd name="T27" fmla="*/ 0 h 953"/>
              <a:gd name="T28" fmla="*/ 2147483646 w 708"/>
              <a:gd name="T29" fmla="*/ 2147483646 h 953"/>
              <a:gd name="T30" fmla="*/ 2147483646 w 708"/>
              <a:gd name="T31" fmla="*/ 2147483646 h 953"/>
              <a:gd name="T32" fmla="*/ 2147483646 w 708"/>
              <a:gd name="T33" fmla="*/ 2147483646 h 95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8" h="953">
                <a:moveTo>
                  <a:pt x="702" y="404"/>
                </a:moveTo>
                <a:lnTo>
                  <a:pt x="704" y="684"/>
                </a:lnTo>
                <a:lnTo>
                  <a:pt x="575" y="830"/>
                </a:lnTo>
                <a:lnTo>
                  <a:pt x="314" y="777"/>
                </a:lnTo>
                <a:lnTo>
                  <a:pt x="152" y="953"/>
                </a:lnTo>
                <a:lnTo>
                  <a:pt x="78" y="951"/>
                </a:lnTo>
                <a:lnTo>
                  <a:pt x="0" y="950"/>
                </a:lnTo>
                <a:lnTo>
                  <a:pt x="3" y="549"/>
                </a:lnTo>
                <a:lnTo>
                  <a:pt x="2" y="396"/>
                </a:lnTo>
                <a:lnTo>
                  <a:pt x="5" y="6"/>
                </a:lnTo>
                <a:lnTo>
                  <a:pt x="78" y="6"/>
                </a:lnTo>
                <a:lnTo>
                  <a:pt x="81" y="6"/>
                </a:lnTo>
                <a:lnTo>
                  <a:pt x="387" y="8"/>
                </a:lnTo>
                <a:lnTo>
                  <a:pt x="611" y="0"/>
                </a:lnTo>
                <a:lnTo>
                  <a:pt x="705" y="3"/>
                </a:lnTo>
                <a:lnTo>
                  <a:pt x="708" y="270"/>
                </a:lnTo>
                <a:lnTo>
                  <a:pt x="702" y="4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4" name="Freeform 51"/>
          <p:cNvSpPr>
            <a:spLocks/>
          </p:cNvSpPr>
          <p:nvPr/>
        </p:nvSpPr>
        <p:spPr bwMode="auto">
          <a:xfrm>
            <a:off x="8120063" y="4627289"/>
            <a:ext cx="371475" cy="539750"/>
          </a:xfrm>
          <a:custGeom>
            <a:avLst/>
            <a:gdLst>
              <a:gd name="T0" fmla="*/ 2147483646 w 701"/>
              <a:gd name="T1" fmla="*/ 2147483646 h 1019"/>
              <a:gd name="T2" fmla="*/ 2147483646 w 701"/>
              <a:gd name="T3" fmla="*/ 2147483646 h 1019"/>
              <a:gd name="T4" fmla="*/ 2147483646 w 701"/>
              <a:gd name="T5" fmla="*/ 2147483646 h 1019"/>
              <a:gd name="T6" fmla="*/ 2147483646 w 701"/>
              <a:gd name="T7" fmla="*/ 2147483646 h 1019"/>
              <a:gd name="T8" fmla="*/ 2147483646 w 701"/>
              <a:gd name="T9" fmla="*/ 2147483646 h 1019"/>
              <a:gd name="T10" fmla="*/ 2147483646 w 701"/>
              <a:gd name="T11" fmla="*/ 2147483646 h 1019"/>
              <a:gd name="T12" fmla="*/ 2147483646 w 701"/>
              <a:gd name="T13" fmla="*/ 2147483646 h 1019"/>
              <a:gd name="T14" fmla="*/ 2147483646 w 701"/>
              <a:gd name="T15" fmla="*/ 2147483646 h 1019"/>
              <a:gd name="T16" fmla="*/ 0 w 701"/>
              <a:gd name="T17" fmla="*/ 2147483646 h 1019"/>
              <a:gd name="T18" fmla="*/ 2147483646 w 701"/>
              <a:gd name="T19" fmla="*/ 2147483646 h 1019"/>
              <a:gd name="T20" fmla="*/ 2147483646 w 701"/>
              <a:gd name="T21" fmla="*/ 2147483646 h 1019"/>
              <a:gd name="T22" fmla="*/ 2147483646 w 701"/>
              <a:gd name="T23" fmla="*/ 2147483646 h 1019"/>
              <a:gd name="T24" fmla="*/ 2147483646 w 701"/>
              <a:gd name="T25" fmla="*/ 2147483646 h 1019"/>
              <a:gd name="T26" fmla="*/ 2147483646 w 701"/>
              <a:gd name="T27" fmla="*/ 0 h 1019"/>
              <a:gd name="T28" fmla="*/ 2147483646 w 701"/>
              <a:gd name="T29" fmla="*/ 2147483646 h 1019"/>
              <a:gd name="T30" fmla="*/ 2147483646 w 701"/>
              <a:gd name="T31" fmla="*/ 2147483646 h 1019"/>
              <a:gd name="T32" fmla="*/ 2147483646 w 701"/>
              <a:gd name="T33" fmla="*/ 2147483646 h 1019"/>
              <a:gd name="T34" fmla="*/ 2147483646 w 701"/>
              <a:gd name="T35" fmla="*/ 2147483646 h 1019"/>
              <a:gd name="T36" fmla="*/ 2147483646 w 701"/>
              <a:gd name="T37" fmla="*/ 2147483646 h 1019"/>
              <a:gd name="T38" fmla="*/ 2147483646 w 701"/>
              <a:gd name="T39" fmla="*/ 2147483646 h 101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1" h="1019">
                <a:moveTo>
                  <a:pt x="660" y="308"/>
                </a:moveTo>
                <a:lnTo>
                  <a:pt x="701" y="551"/>
                </a:lnTo>
                <a:lnTo>
                  <a:pt x="680" y="588"/>
                </a:lnTo>
                <a:lnTo>
                  <a:pt x="624" y="867"/>
                </a:lnTo>
                <a:lnTo>
                  <a:pt x="621" y="1017"/>
                </a:lnTo>
                <a:lnTo>
                  <a:pt x="450" y="1019"/>
                </a:lnTo>
                <a:lnTo>
                  <a:pt x="81" y="1004"/>
                </a:lnTo>
                <a:lnTo>
                  <a:pt x="2" y="1002"/>
                </a:lnTo>
                <a:lnTo>
                  <a:pt x="0" y="722"/>
                </a:lnTo>
                <a:lnTo>
                  <a:pt x="6" y="588"/>
                </a:lnTo>
                <a:lnTo>
                  <a:pt x="3" y="321"/>
                </a:lnTo>
                <a:lnTo>
                  <a:pt x="5" y="126"/>
                </a:lnTo>
                <a:lnTo>
                  <a:pt x="317" y="132"/>
                </a:lnTo>
                <a:lnTo>
                  <a:pt x="548" y="0"/>
                </a:lnTo>
                <a:lnTo>
                  <a:pt x="543" y="9"/>
                </a:lnTo>
                <a:lnTo>
                  <a:pt x="557" y="42"/>
                </a:lnTo>
                <a:lnTo>
                  <a:pt x="558" y="77"/>
                </a:lnTo>
                <a:lnTo>
                  <a:pt x="552" y="155"/>
                </a:lnTo>
                <a:lnTo>
                  <a:pt x="575" y="173"/>
                </a:lnTo>
                <a:lnTo>
                  <a:pt x="660" y="3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5" name="Freeform 52"/>
          <p:cNvSpPr>
            <a:spLocks/>
          </p:cNvSpPr>
          <p:nvPr/>
        </p:nvSpPr>
        <p:spPr bwMode="auto">
          <a:xfrm>
            <a:off x="7829550" y="5157514"/>
            <a:ext cx="708025" cy="377825"/>
          </a:xfrm>
          <a:custGeom>
            <a:avLst/>
            <a:gdLst>
              <a:gd name="T0" fmla="*/ 2147483646 w 1338"/>
              <a:gd name="T1" fmla="*/ 2147483646 h 713"/>
              <a:gd name="T2" fmla="*/ 2147483646 w 1338"/>
              <a:gd name="T3" fmla="*/ 2147483646 h 713"/>
              <a:gd name="T4" fmla="*/ 2147483646 w 1338"/>
              <a:gd name="T5" fmla="*/ 2147483646 h 713"/>
              <a:gd name="T6" fmla="*/ 2147483646 w 1338"/>
              <a:gd name="T7" fmla="*/ 2147483646 h 713"/>
              <a:gd name="T8" fmla="*/ 2147483646 w 1338"/>
              <a:gd name="T9" fmla="*/ 2147483646 h 713"/>
              <a:gd name="T10" fmla="*/ 2147483646 w 1338"/>
              <a:gd name="T11" fmla="*/ 2147483646 h 713"/>
              <a:gd name="T12" fmla="*/ 2147483646 w 1338"/>
              <a:gd name="T13" fmla="*/ 2147483646 h 713"/>
              <a:gd name="T14" fmla="*/ 2147483646 w 1338"/>
              <a:gd name="T15" fmla="*/ 2147483646 h 713"/>
              <a:gd name="T16" fmla="*/ 2147483646 w 1338"/>
              <a:gd name="T17" fmla="*/ 2147483646 h 713"/>
              <a:gd name="T18" fmla="*/ 2147483646 w 1338"/>
              <a:gd name="T19" fmla="*/ 0 h 713"/>
              <a:gd name="T20" fmla="*/ 2147483646 w 1338"/>
              <a:gd name="T21" fmla="*/ 2147483646 h 713"/>
              <a:gd name="T22" fmla="*/ 2147483646 w 1338"/>
              <a:gd name="T23" fmla="*/ 2147483646 h 713"/>
              <a:gd name="T24" fmla="*/ 0 w 1338"/>
              <a:gd name="T25" fmla="*/ 2147483646 h 713"/>
              <a:gd name="T26" fmla="*/ 2147483646 w 1338"/>
              <a:gd name="T27" fmla="*/ 2147483646 h 713"/>
              <a:gd name="T28" fmla="*/ 2147483646 w 1338"/>
              <a:gd name="T29" fmla="*/ 2147483646 h 713"/>
              <a:gd name="T30" fmla="*/ 2147483646 w 1338"/>
              <a:gd name="T31" fmla="*/ 2147483646 h 713"/>
              <a:gd name="T32" fmla="*/ 2147483646 w 1338"/>
              <a:gd name="T33" fmla="*/ 2147483646 h 713"/>
              <a:gd name="T34" fmla="*/ 2147483646 w 1338"/>
              <a:gd name="T35" fmla="*/ 2147483646 h 713"/>
              <a:gd name="T36" fmla="*/ 2147483646 w 1338"/>
              <a:gd name="T37" fmla="*/ 2147483646 h 7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8" h="713">
                <a:moveTo>
                  <a:pt x="1332" y="704"/>
                </a:moveTo>
                <a:lnTo>
                  <a:pt x="1336" y="687"/>
                </a:lnTo>
                <a:lnTo>
                  <a:pt x="1338" y="675"/>
                </a:lnTo>
                <a:lnTo>
                  <a:pt x="1284" y="537"/>
                </a:lnTo>
                <a:lnTo>
                  <a:pt x="1230" y="426"/>
                </a:lnTo>
                <a:lnTo>
                  <a:pt x="1135" y="146"/>
                </a:lnTo>
                <a:lnTo>
                  <a:pt x="1171" y="15"/>
                </a:lnTo>
                <a:lnTo>
                  <a:pt x="1000" y="17"/>
                </a:lnTo>
                <a:lnTo>
                  <a:pt x="631" y="2"/>
                </a:lnTo>
                <a:lnTo>
                  <a:pt x="552" y="0"/>
                </a:lnTo>
                <a:lnTo>
                  <a:pt x="423" y="146"/>
                </a:lnTo>
                <a:lnTo>
                  <a:pt x="162" y="93"/>
                </a:lnTo>
                <a:lnTo>
                  <a:pt x="0" y="269"/>
                </a:lnTo>
                <a:lnTo>
                  <a:pt x="235" y="270"/>
                </a:lnTo>
                <a:lnTo>
                  <a:pt x="423" y="258"/>
                </a:lnTo>
                <a:lnTo>
                  <a:pt x="418" y="713"/>
                </a:lnTo>
                <a:lnTo>
                  <a:pt x="867" y="704"/>
                </a:lnTo>
                <a:lnTo>
                  <a:pt x="1038" y="704"/>
                </a:lnTo>
                <a:lnTo>
                  <a:pt x="1332" y="7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6" name="Freeform 53"/>
          <p:cNvSpPr>
            <a:spLocks/>
          </p:cNvSpPr>
          <p:nvPr/>
        </p:nvSpPr>
        <p:spPr bwMode="auto">
          <a:xfrm>
            <a:off x="7350125" y="4285977"/>
            <a:ext cx="531813" cy="514350"/>
          </a:xfrm>
          <a:custGeom>
            <a:avLst/>
            <a:gdLst>
              <a:gd name="T0" fmla="*/ 2147483646 w 1004"/>
              <a:gd name="T1" fmla="*/ 2147483646 h 972"/>
              <a:gd name="T2" fmla="*/ 2147483646 w 1004"/>
              <a:gd name="T3" fmla="*/ 2147483646 h 972"/>
              <a:gd name="T4" fmla="*/ 2147483646 w 1004"/>
              <a:gd name="T5" fmla="*/ 2147483646 h 972"/>
              <a:gd name="T6" fmla="*/ 2147483646 w 1004"/>
              <a:gd name="T7" fmla="*/ 2147483646 h 972"/>
              <a:gd name="T8" fmla="*/ 2147483646 w 1004"/>
              <a:gd name="T9" fmla="*/ 2147483646 h 972"/>
              <a:gd name="T10" fmla="*/ 2147483646 w 1004"/>
              <a:gd name="T11" fmla="*/ 2147483646 h 972"/>
              <a:gd name="T12" fmla="*/ 2147483646 w 1004"/>
              <a:gd name="T13" fmla="*/ 2147483646 h 972"/>
              <a:gd name="T14" fmla="*/ 2147483646 w 1004"/>
              <a:gd name="T15" fmla="*/ 2147483646 h 972"/>
              <a:gd name="T16" fmla="*/ 2147483646 w 1004"/>
              <a:gd name="T17" fmla="*/ 2147483646 h 972"/>
              <a:gd name="T18" fmla="*/ 0 w 1004"/>
              <a:gd name="T19" fmla="*/ 2147483646 h 972"/>
              <a:gd name="T20" fmla="*/ 2147483646 w 1004"/>
              <a:gd name="T21" fmla="*/ 2147483646 h 972"/>
              <a:gd name="T22" fmla="*/ 2147483646 w 1004"/>
              <a:gd name="T23" fmla="*/ 2147483646 h 972"/>
              <a:gd name="T24" fmla="*/ 2147483646 w 1004"/>
              <a:gd name="T25" fmla="*/ 0 h 972"/>
              <a:gd name="T26" fmla="*/ 2147483646 w 1004"/>
              <a:gd name="T27" fmla="*/ 2147483646 h 972"/>
              <a:gd name="T28" fmla="*/ 2147483646 w 1004"/>
              <a:gd name="T29" fmla="*/ 2147483646 h 972"/>
              <a:gd name="T30" fmla="*/ 2147483646 w 1004"/>
              <a:gd name="T31" fmla="*/ 2147483646 h 972"/>
              <a:gd name="T32" fmla="*/ 2147483646 w 1004"/>
              <a:gd name="T33" fmla="*/ 2147483646 h 972"/>
              <a:gd name="T34" fmla="*/ 2147483646 w 1004"/>
              <a:gd name="T35" fmla="*/ 2147483646 h 97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4" h="972">
                <a:moveTo>
                  <a:pt x="858" y="953"/>
                </a:moveTo>
                <a:lnTo>
                  <a:pt x="834" y="969"/>
                </a:lnTo>
                <a:lnTo>
                  <a:pt x="831" y="969"/>
                </a:lnTo>
                <a:lnTo>
                  <a:pt x="758" y="969"/>
                </a:lnTo>
                <a:lnTo>
                  <a:pt x="501" y="968"/>
                </a:lnTo>
                <a:lnTo>
                  <a:pt x="360" y="966"/>
                </a:lnTo>
                <a:lnTo>
                  <a:pt x="86" y="969"/>
                </a:lnTo>
                <a:lnTo>
                  <a:pt x="23" y="972"/>
                </a:lnTo>
                <a:lnTo>
                  <a:pt x="84" y="674"/>
                </a:lnTo>
                <a:lnTo>
                  <a:pt x="0" y="189"/>
                </a:lnTo>
                <a:lnTo>
                  <a:pt x="317" y="186"/>
                </a:lnTo>
                <a:lnTo>
                  <a:pt x="369" y="186"/>
                </a:lnTo>
                <a:lnTo>
                  <a:pt x="366" y="0"/>
                </a:lnTo>
                <a:lnTo>
                  <a:pt x="561" y="114"/>
                </a:lnTo>
                <a:lnTo>
                  <a:pt x="831" y="381"/>
                </a:lnTo>
                <a:lnTo>
                  <a:pt x="1004" y="381"/>
                </a:lnTo>
                <a:lnTo>
                  <a:pt x="942" y="674"/>
                </a:lnTo>
                <a:lnTo>
                  <a:pt x="858" y="95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7" name="Freeform 54"/>
          <p:cNvSpPr>
            <a:spLocks/>
          </p:cNvSpPr>
          <p:nvPr/>
        </p:nvSpPr>
        <p:spPr bwMode="auto">
          <a:xfrm>
            <a:off x="6961188" y="1266552"/>
            <a:ext cx="522287" cy="593725"/>
          </a:xfrm>
          <a:custGeom>
            <a:avLst/>
            <a:gdLst>
              <a:gd name="T0" fmla="*/ 2147483646 w 986"/>
              <a:gd name="T1" fmla="*/ 2147483646 h 1121"/>
              <a:gd name="T2" fmla="*/ 2147483646 w 986"/>
              <a:gd name="T3" fmla="*/ 2147483646 h 1121"/>
              <a:gd name="T4" fmla="*/ 2147483646 w 986"/>
              <a:gd name="T5" fmla="*/ 2147483646 h 1121"/>
              <a:gd name="T6" fmla="*/ 2147483646 w 986"/>
              <a:gd name="T7" fmla="*/ 2147483646 h 1121"/>
              <a:gd name="T8" fmla="*/ 2147483646 w 986"/>
              <a:gd name="T9" fmla="*/ 2147483646 h 1121"/>
              <a:gd name="T10" fmla="*/ 2147483646 w 986"/>
              <a:gd name="T11" fmla="*/ 0 h 1121"/>
              <a:gd name="T12" fmla="*/ 2147483646 w 986"/>
              <a:gd name="T13" fmla="*/ 2147483646 h 1121"/>
              <a:gd name="T14" fmla="*/ 2147483646 w 986"/>
              <a:gd name="T15" fmla="*/ 2147483646 h 1121"/>
              <a:gd name="T16" fmla="*/ 2147483646 w 986"/>
              <a:gd name="T17" fmla="*/ 2147483646 h 1121"/>
              <a:gd name="T18" fmla="*/ 2147483646 w 986"/>
              <a:gd name="T19" fmla="*/ 2147483646 h 1121"/>
              <a:gd name="T20" fmla="*/ 2147483646 w 986"/>
              <a:gd name="T21" fmla="*/ 2147483646 h 1121"/>
              <a:gd name="T22" fmla="*/ 0 w 986"/>
              <a:gd name="T23" fmla="*/ 2147483646 h 1121"/>
              <a:gd name="T24" fmla="*/ 2147483646 w 986"/>
              <a:gd name="T25" fmla="*/ 2147483646 h 1121"/>
              <a:gd name="T26" fmla="*/ 2147483646 w 986"/>
              <a:gd name="T27" fmla="*/ 2147483646 h 1121"/>
              <a:gd name="T28" fmla="*/ 2147483646 w 986"/>
              <a:gd name="T29" fmla="*/ 2147483646 h 1121"/>
              <a:gd name="T30" fmla="*/ 2147483646 w 986"/>
              <a:gd name="T31" fmla="*/ 2147483646 h 1121"/>
              <a:gd name="T32" fmla="*/ 2147483646 w 986"/>
              <a:gd name="T33" fmla="*/ 2147483646 h 1121"/>
              <a:gd name="T34" fmla="*/ 2147483646 w 986"/>
              <a:gd name="T35" fmla="*/ 2147483646 h 1121"/>
              <a:gd name="T36" fmla="*/ 2147483646 w 986"/>
              <a:gd name="T37" fmla="*/ 2147483646 h 1121"/>
              <a:gd name="T38" fmla="*/ 2147483646 w 986"/>
              <a:gd name="T39" fmla="*/ 2147483646 h 1121"/>
              <a:gd name="T40" fmla="*/ 2147483646 w 986"/>
              <a:gd name="T41" fmla="*/ 2147483646 h 1121"/>
              <a:gd name="T42" fmla="*/ 2147483646 w 986"/>
              <a:gd name="T43" fmla="*/ 2147483646 h 1121"/>
              <a:gd name="T44" fmla="*/ 2147483646 w 986"/>
              <a:gd name="T45" fmla="*/ 2147483646 h 112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86" h="1121">
                <a:moveTo>
                  <a:pt x="888" y="386"/>
                </a:moveTo>
                <a:lnTo>
                  <a:pt x="986" y="276"/>
                </a:lnTo>
                <a:lnTo>
                  <a:pt x="854" y="147"/>
                </a:lnTo>
                <a:lnTo>
                  <a:pt x="821" y="179"/>
                </a:lnTo>
                <a:lnTo>
                  <a:pt x="816" y="2"/>
                </a:lnTo>
                <a:lnTo>
                  <a:pt x="480" y="0"/>
                </a:lnTo>
                <a:lnTo>
                  <a:pt x="363" y="224"/>
                </a:lnTo>
                <a:lnTo>
                  <a:pt x="155" y="263"/>
                </a:lnTo>
                <a:lnTo>
                  <a:pt x="60" y="120"/>
                </a:lnTo>
                <a:lnTo>
                  <a:pt x="42" y="224"/>
                </a:lnTo>
                <a:lnTo>
                  <a:pt x="2" y="512"/>
                </a:lnTo>
                <a:lnTo>
                  <a:pt x="0" y="660"/>
                </a:lnTo>
                <a:lnTo>
                  <a:pt x="197" y="665"/>
                </a:lnTo>
                <a:lnTo>
                  <a:pt x="230" y="728"/>
                </a:lnTo>
                <a:lnTo>
                  <a:pt x="234" y="761"/>
                </a:lnTo>
                <a:lnTo>
                  <a:pt x="260" y="762"/>
                </a:lnTo>
                <a:lnTo>
                  <a:pt x="258" y="783"/>
                </a:lnTo>
                <a:lnTo>
                  <a:pt x="525" y="1121"/>
                </a:lnTo>
                <a:lnTo>
                  <a:pt x="780" y="923"/>
                </a:lnTo>
                <a:lnTo>
                  <a:pt x="896" y="926"/>
                </a:lnTo>
                <a:lnTo>
                  <a:pt x="896" y="893"/>
                </a:lnTo>
                <a:lnTo>
                  <a:pt x="872" y="438"/>
                </a:lnTo>
                <a:lnTo>
                  <a:pt x="888" y="3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8" name="Freeform 55"/>
          <p:cNvSpPr>
            <a:spLocks/>
          </p:cNvSpPr>
          <p:nvPr/>
        </p:nvSpPr>
        <p:spPr bwMode="auto">
          <a:xfrm>
            <a:off x="7394575" y="2014264"/>
            <a:ext cx="614363" cy="488950"/>
          </a:xfrm>
          <a:custGeom>
            <a:avLst/>
            <a:gdLst>
              <a:gd name="T0" fmla="*/ 2147483646 w 1161"/>
              <a:gd name="T1" fmla="*/ 2147483646 h 923"/>
              <a:gd name="T2" fmla="*/ 2147483646 w 1161"/>
              <a:gd name="T3" fmla="*/ 2147483646 h 923"/>
              <a:gd name="T4" fmla="*/ 2147483646 w 1161"/>
              <a:gd name="T5" fmla="*/ 2147483646 h 923"/>
              <a:gd name="T6" fmla="*/ 2147483646 w 1161"/>
              <a:gd name="T7" fmla="*/ 0 h 923"/>
              <a:gd name="T8" fmla="*/ 2147483646 w 1161"/>
              <a:gd name="T9" fmla="*/ 2147483646 h 923"/>
              <a:gd name="T10" fmla="*/ 2147483646 w 1161"/>
              <a:gd name="T11" fmla="*/ 2147483646 h 923"/>
              <a:gd name="T12" fmla="*/ 2147483646 w 1161"/>
              <a:gd name="T13" fmla="*/ 2147483646 h 923"/>
              <a:gd name="T14" fmla="*/ 2147483646 w 1161"/>
              <a:gd name="T15" fmla="*/ 2147483646 h 923"/>
              <a:gd name="T16" fmla="*/ 2147483646 w 1161"/>
              <a:gd name="T17" fmla="*/ 2147483646 h 923"/>
              <a:gd name="T18" fmla="*/ 0 w 1161"/>
              <a:gd name="T19" fmla="*/ 2147483646 h 923"/>
              <a:gd name="T20" fmla="*/ 2147483646 w 1161"/>
              <a:gd name="T21" fmla="*/ 2147483646 h 923"/>
              <a:gd name="T22" fmla="*/ 2147483646 w 1161"/>
              <a:gd name="T23" fmla="*/ 2147483646 h 923"/>
              <a:gd name="T24" fmla="*/ 2147483646 w 1161"/>
              <a:gd name="T25" fmla="*/ 2147483646 h 923"/>
              <a:gd name="T26" fmla="*/ 2147483646 w 1161"/>
              <a:gd name="T27" fmla="*/ 2147483646 h 923"/>
              <a:gd name="T28" fmla="*/ 2147483646 w 1161"/>
              <a:gd name="T29" fmla="*/ 2147483646 h 923"/>
              <a:gd name="T30" fmla="*/ 2147483646 w 1161"/>
              <a:gd name="T31" fmla="*/ 2147483646 h 92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1" h="923">
                <a:moveTo>
                  <a:pt x="1160" y="60"/>
                </a:moveTo>
                <a:lnTo>
                  <a:pt x="1161" y="29"/>
                </a:lnTo>
                <a:lnTo>
                  <a:pt x="983" y="15"/>
                </a:lnTo>
                <a:lnTo>
                  <a:pt x="768" y="0"/>
                </a:lnTo>
                <a:lnTo>
                  <a:pt x="764" y="75"/>
                </a:lnTo>
                <a:lnTo>
                  <a:pt x="500" y="41"/>
                </a:lnTo>
                <a:lnTo>
                  <a:pt x="153" y="282"/>
                </a:lnTo>
                <a:lnTo>
                  <a:pt x="134" y="489"/>
                </a:lnTo>
                <a:lnTo>
                  <a:pt x="41" y="576"/>
                </a:lnTo>
                <a:lnTo>
                  <a:pt x="0" y="648"/>
                </a:lnTo>
                <a:lnTo>
                  <a:pt x="180" y="659"/>
                </a:lnTo>
                <a:lnTo>
                  <a:pt x="285" y="857"/>
                </a:lnTo>
                <a:lnTo>
                  <a:pt x="660" y="923"/>
                </a:lnTo>
                <a:lnTo>
                  <a:pt x="1059" y="275"/>
                </a:lnTo>
                <a:lnTo>
                  <a:pt x="959" y="207"/>
                </a:lnTo>
                <a:lnTo>
                  <a:pt x="1160" y="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69" name="Freeform 56"/>
          <p:cNvSpPr>
            <a:spLocks/>
          </p:cNvSpPr>
          <p:nvPr/>
        </p:nvSpPr>
        <p:spPr bwMode="auto">
          <a:xfrm>
            <a:off x="7697788" y="1358627"/>
            <a:ext cx="441325" cy="687387"/>
          </a:xfrm>
          <a:custGeom>
            <a:avLst/>
            <a:gdLst>
              <a:gd name="T0" fmla="*/ 2147483646 w 835"/>
              <a:gd name="T1" fmla="*/ 2147483646 h 1300"/>
              <a:gd name="T2" fmla="*/ 2147483646 w 835"/>
              <a:gd name="T3" fmla="*/ 2147483646 h 1300"/>
              <a:gd name="T4" fmla="*/ 2147483646 w 835"/>
              <a:gd name="T5" fmla="*/ 2147483646 h 1300"/>
              <a:gd name="T6" fmla="*/ 2147483646 w 835"/>
              <a:gd name="T7" fmla="*/ 2147483646 h 1300"/>
              <a:gd name="T8" fmla="*/ 2147483646 w 835"/>
              <a:gd name="T9" fmla="*/ 2147483646 h 1300"/>
              <a:gd name="T10" fmla="*/ 2147483646 w 835"/>
              <a:gd name="T11" fmla="*/ 2147483646 h 1300"/>
              <a:gd name="T12" fmla="*/ 2147483646 w 835"/>
              <a:gd name="T13" fmla="*/ 2147483646 h 1300"/>
              <a:gd name="T14" fmla="*/ 2147483646 w 835"/>
              <a:gd name="T15" fmla="*/ 2147483646 h 1300"/>
              <a:gd name="T16" fmla="*/ 2147483646 w 835"/>
              <a:gd name="T17" fmla="*/ 2147483646 h 1300"/>
              <a:gd name="T18" fmla="*/ 2147483646 w 835"/>
              <a:gd name="T19" fmla="*/ 2147483646 h 1300"/>
              <a:gd name="T20" fmla="*/ 2147483646 w 835"/>
              <a:gd name="T21" fmla="*/ 2147483646 h 1300"/>
              <a:gd name="T22" fmla="*/ 2147483646 w 835"/>
              <a:gd name="T23" fmla="*/ 2147483646 h 1300"/>
              <a:gd name="T24" fmla="*/ 0 w 835"/>
              <a:gd name="T25" fmla="*/ 2147483646 h 1300"/>
              <a:gd name="T26" fmla="*/ 2147483646 w 835"/>
              <a:gd name="T27" fmla="*/ 2147483646 h 1300"/>
              <a:gd name="T28" fmla="*/ 2147483646 w 835"/>
              <a:gd name="T29" fmla="*/ 2147483646 h 1300"/>
              <a:gd name="T30" fmla="*/ 2147483646 w 835"/>
              <a:gd name="T31" fmla="*/ 0 h 1300"/>
              <a:gd name="T32" fmla="*/ 2147483646 w 835"/>
              <a:gd name="T33" fmla="*/ 2147483646 h 1300"/>
              <a:gd name="T34" fmla="*/ 2147483646 w 835"/>
              <a:gd name="T35" fmla="*/ 2147483646 h 1300"/>
              <a:gd name="T36" fmla="*/ 2147483646 w 835"/>
              <a:gd name="T37" fmla="*/ 2147483646 h 1300"/>
              <a:gd name="T38" fmla="*/ 2147483646 w 835"/>
              <a:gd name="T39" fmla="*/ 2147483646 h 1300"/>
              <a:gd name="T40" fmla="*/ 2147483646 w 835"/>
              <a:gd name="T41" fmla="*/ 2147483646 h 1300"/>
              <a:gd name="T42" fmla="*/ 2147483646 w 835"/>
              <a:gd name="T43" fmla="*/ 2147483646 h 130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35" h="1300">
                <a:moveTo>
                  <a:pt x="793" y="988"/>
                </a:moveTo>
                <a:lnTo>
                  <a:pt x="811" y="1099"/>
                </a:lnTo>
                <a:lnTo>
                  <a:pt x="822" y="1170"/>
                </a:lnTo>
                <a:lnTo>
                  <a:pt x="835" y="1251"/>
                </a:lnTo>
                <a:lnTo>
                  <a:pt x="654" y="1266"/>
                </a:lnTo>
                <a:lnTo>
                  <a:pt x="652" y="1299"/>
                </a:lnTo>
                <a:lnTo>
                  <a:pt x="588" y="1300"/>
                </a:lnTo>
                <a:lnTo>
                  <a:pt x="589" y="1269"/>
                </a:lnTo>
                <a:lnTo>
                  <a:pt x="411" y="1255"/>
                </a:lnTo>
                <a:lnTo>
                  <a:pt x="196" y="1240"/>
                </a:lnTo>
                <a:lnTo>
                  <a:pt x="97" y="889"/>
                </a:lnTo>
                <a:lnTo>
                  <a:pt x="3" y="889"/>
                </a:lnTo>
                <a:lnTo>
                  <a:pt x="0" y="721"/>
                </a:lnTo>
                <a:lnTo>
                  <a:pt x="63" y="591"/>
                </a:lnTo>
                <a:lnTo>
                  <a:pt x="411" y="280"/>
                </a:lnTo>
                <a:lnTo>
                  <a:pt x="621" y="0"/>
                </a:lnTo>
                <a:lnTo>
                  <a:pt x="645" y="132"/>
                </a:lnTo>
                <a:lnTo>
                  <a:pt x="670" y="265"/>
                </a:lnTo>
                <a:lnTo>
                  <a:pt x="717" y="529"/>
                </a:lnTo>
                <a:lnTo>
                  <a:pt x="739" y="661"/>
                </a:lnTo>
                <a:lnTo>
                  <a:pt x="763" y="804"/>
                </a:lnTo>
                <a:lnTo>
                  <a:pt x="793" y="98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0" name="Freeform 57"/>
          <p:cNvSpPr>
            <a:spLocks/>
          </p:cNvSpPr>
          <p:nvPr/>
        </p:nvSpPr>
        <p:spPr bwMode="auto">
          <a:xfrm>
            <a:off x="7688263" y="2020614"/>
            <a:ext cx="544512" cy="569913"/>
          </a:xfrm>
          <a:custGeom>
            <a:avLst/>
            <a:gdLst>
              <a:gd name="T0" fmla="*/ 2147483646 w 1030"/>
              <a:gd name="T1" fmla="*/ 2147483646 h 1077"/>
              <a:gd name="T2" fmla="*/ 2147483646 w 1030"/>
              <a:gd name="T3" fmla="*/ 2147483646 h 1077"/>
              <a:gd name="T4" fmla="*/ 2147483646 w 1030"/>
              <a:gd name="T5" fmla="*/ 2147483646 h 1077"/>
              <a:gd name="T6" fmla="*/ 2147483646 w 1030"/>
              <a:gd name="T7" fmla="*/ 2147483646 h 1077"/>
              <a:gd name="T8" fmla="*/ 2147483646 w 1030"/>
              <a:gd name="T9" fmla="*/ 2147483646 h 1077"/>
              <a:gd name="T10" fmla="*/ 2147483646 w 1030"/>
              <a:gd name="T11" fmla="*/ 2147483646 h 1077"/>
              <a:gd name="T12" fmla="*/ 2147483646 w 1030"/>
              <a:gd name="T13" fmla="*/ 2147483646 h 1077"/>
              <a:gd name="T14" fmla="*/ 2147483646 w 1030"/>
              <a:gd name="T15" fmla="*/ 2147483646 h 1077"/>
              <a:gd name="T16" fmla="*/ 0 w 1030"/>
              <a:gd name="T17" fmla="*/ 2147483646 h 1077"/>
              <a:gd name="T18" fmla="*/ 2147483646 w 1030"/>
              <a:gd name="T19" fmla="*/ 2147483646 h 1077"/>
              <a:gd name="T20" fmla="*/ 2147483646 w 1030"/>
              <a:gd name="T21" fmla="*/ 2147483646 h 1077"/>
              <a:gd name="T22" fmla="*/ 2147483646 w 1030"/>
              <a:gd name="T23" fmla="*/ 2147483646 h 1077"/>
              <a:gd name="T24" fmla="*/ 2147483646 w 1030"/>
              <a:gd name="T25" fmla="*/ 2147483646 h 1077"/>
              <a:gd name="T26" fmla="*/ 2147483646 w 1030"/>
              <a:gd name="T27" fmla="*/ 2147483646 h 1077"/>
              <a:gd name="T28" fmla="*/ 2147483646 w 1030"/>
              <a:gd name="T29" fmla="*/ 2147483646 h 1077"/>
              <a:gd name="T30" fmla="*/ 2147483646 w 1030"/>
              <a:gd name="T31" fmla="*/ 2147483646 h 1077"/>
              <a:gd name="T32" fmla="*/ 2147483646 w 1030"/>
              <a:gd name="T33" fmla="*/ 2147483646 h 1077"/>
              <a:gd name="T34" fmla="*/ 2147483646 w 1030"/>
              <a:gd name="T35" fmla="*/ 0 h 1077"/>
              <a:gd name="T36" fmla="*/ 2147483646 w 1030"/>
              <a:gd name="T37" fmla="*/ 2147483646 h 1077"/>
              <a:gd name="T38" fmla="*/ 2147483646 w 1030"/>
              <a:gd name="T39" fmla="*/ 2147483646 h 1077"/>
              <a:gd name="T40" fmla="*/ 2147483646 w 1030"/>
              <a:gd name="T41" fmla="*/ 2147483646 h 1077"/>
              <a:gd name="T42" fmla="*/ 2147483646 w 1030"/>
              <a:gd name="T43" fmla="*/ 2147483646 h 107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30" h="1077">
                <a:moveTo>
                  <a:pt x="967" y="696"/>
                </a:moveTo>
                <a:lnTo>
                  <a:pt x="978" y="759"/>
                </a:lnTo>
                <a:lnTo>
                  <a:pt x="1024" y="1038"/>
                </a:lnTo>
                <a:lnTo>
                  <a:pt x="1030" y="1077"/>
                </a:lnTo>
                <a:lnTo>
                  <a:pt x="943" y="1036"/>
                </a:lnTo>
                <a:lnTo>
                  <a:pt x="898" y="1054"/>
                </a:lnTo>
                <a:lnTo>
                  <a:pt x="393" y="1047"/>
                </a:lnTo>
                <a:lnTo>
                  <a:pt x="163" y="1041"/>
                </a:lnTo>
                <a:lnTo>
                  <a:pt x="0" y="1041"/>
                </a:lnTo>
                <a:lnTo>
                  <a:pt x="4" y="1038"/>
                </a:lnTo>
                <a:lnTo>
                  <a:pt x="105" y="945"/>
                </a:lnTo>
                <a:lnTo>
                  <a:pt x="106" y="912"/>
                </a:lnTo>
                <a:lnTo>
                  <a:pt x="505" y="264"/>
                </a:lnTo>
                <a:lnTo>
                  <a:pt x="405" y="196"/>
                </a:lnTo>
                <a:lnTo>
                  <a:pt x="606" y="49"/>
                </a:lnTo>
                <a:lnTo>
                  <a:pt x="670" y="48"/>
                </a:lnTo>
                <a:lnTo>
                  <a:pt x="672" y="15"/>
                </a:lnTo>
                <a:lnTo>
                  <a:pt x="853" y="0"/>
                </a:lnTo>
                <a:lnTo>
                  <a:pt x="877" y="139"/>
                </a:lnTo>
                <a:lnTo>
                  <a:pt x="892" y="234"/>
                </a:lnTo>
                <a:lnTo>
                  <a:pt x="898" y="271"/>
                </a:lnTo>
                <a:lnTo>
                  <a:pt x="967" y="6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1" name="Freeform 58"/>
          <p:cNvSpPr>
            <a:spLocks/>
          </p:cNvSpPr>
          <p:nvPr/>
        </p:nvSpPr>
        <p:spPr bwMode="auto">
          <a:xfrm>
            <a:off x="7423150" y="958577"/>
            <a:ext cx="603250" cy="782637"/>
          </a:xfrm>
          <a:custGeom>
            <a:avLst/>
            <a:gdLst>
              <a:gd name="T0" fmla="*/ 2147483646 w 1140"/>
              <a:gd name="T1" fmla="*/ 2147483646 h 1479"/>
              <a:gd name="T2" fmla="*/ 2147483646 w 1140"/>
              <a:gd name="T3" fmla="*/ 2147483646 h 1479"/>
              <a:gd name="T4" fmla="*/ 2147483646 w 1140"/>
              <a:gd name="T5" fmla="*/ 2147483646 h 1479"/>
              <a:gd name="T6" fmla="*/ 2147483646 w 1140"/>
              <a:gd name="T7" fmla="*/ 2147483646 h 1479"/>
              <a:gd name="T8" fmla="*/ 2147483646 w 1140"/>
              <a:gd name="T9" fmla="*/ 2147483646 h 1479"/>
              <a:gd name="T10" fmla="*/ 2147483646 w 1140"/>
              <a:gd name="T11" fmla="*/ 2147483646 h 1479"/>
              <a:gd name="T12" fmla="*/ 2147483646 w 1140"/>
              <a:gd name="T13" fmla="*/ 2147483646 h 1479"/>
              <a:gd name="T14" fmla="*/ 2147483646 w 1140"/>
              <a:gd name="T15" fmla="*/ 2147483646 h 1479"/>
              <a:gd name="T16" fmla="*/ 0 w 1140"/>
              <a:gd name="T17" fmla="*/ 2147483646 h 1479"/>
              <a:gd name="T18" fmla="*/ 2147483646 w 1140"/>
              <a:gd name="T19" fmla="*/ 2147483646 h 1479"/>
              <a:gd name="T20" fmla="*/ 2147483646 w 1140"/>
              <a:gd name="T21" fmla="*/ 2147483646 h 1479"/>
              <a:gd name="T22" fmla="*/ 2147483646 w 1140"/>
              <a:gd name="T23" fmla="*/ 2147483646 h 1479"/>
              <a:gd name="T24" fmla="*/ 2147483646 w 1140"/>
              <a:gd name="T25" fmla="*/ 2147483646 h 1479"/>
              <a:gd name="T26" fmla="*/ 2147483646 w 1140"/>
              <a:gd name="T27" fmla="*/ 2147483646 h 1479"/>
              <a:gd name="T28" fmla="*/ 2147483646 w 1140"/>
              <a:gd name="T29" fmla="*/ 2147483646 h 1479"/>
              <a:gd name="T30" fmla="*/ 2147483646 w 1140"/>
              <a:gd name="T31" fmla="*/ 2147483646 h 1479"/>
              <a:gd name="T32" fmla="*/ 2147483646 w 1140"/>
              <a:gd name="T33" fmla="*/ 0 h 1479"/>
              <a:gd name="T34" fmla="*/ 2147483646 w 1140"/>
              <a:gd name="T35" fmla="*/ 2147483646 h 1479"/>
              <a:gd name="T36" fmla="*/ 2147483646 w 1140"/>
              <a:gd name="T37" fmla="*/ 2147483646 h 1479"/>
              <a:gd name="T38" fmla="*/ 2147483646 w 1140"/>
              <a:gd name="T39" fmla="*/ 2147483646 h 1479"/>
              <a:gd name="T40" fmla="*/ 2147483646 w 1140"/>
              <a:gd name="T41" fmla="*/ 2147483646 h 147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40" h="1479">
                <a:moveTo>
                  <a:pt x="1113" y="607"/>
                </a:moveTo>
                <a:lnTo>
                  <a:pt x="1140" y="756"/>
                </a:lnTo>
                <a:lnTo>
                  <a:pt x="930" y="1036"/>
                </a:lnTo>
                <a:lnTo>
                  <a:pt x="582" y="1347"/>
                </a:lnTo>
                <a:lnTo>
                  <a:pt x="519" y="1477"/>
                </a:lnTo>
                <a:lnTo>
                  <a:pt x="321" y="1479"/>
                </a:lnTo>
                <a:lnTo>
                  <a:pt x="123" y="1479"/>
                </a:lnTo>
                <a:lnTo>
                  <a:pt x="24" y="1476"/>
                </a:lnTo>
                <a:lnTo>
                  <a:pt x="0" y="1021"/>
                </a:lnTo>
                <a:lnTo>
                  <a:pt x="16" y="969"/>
                </a:lnTo>
                <a:lnTo>
                  <a:pt x="114" y="859"/>
                </a:lnTo>
                <a:lnTo>
                  <a:pt x="294" y="807"/>
                </a:lnTo>
                <a:lnTo>
                  <a:pt x="627" y="528"/>
                </a:lnTo>
                <a:lnTo>
                  <a:pt x="801" y="259"/>
                </a:lnTo>
                <a:lnTo>
                  <a:pt x="852" y="247"/>
                </a:lnTo>
                <a:lnTo>
                  <a:pt x="930" y="63"/>
                </a:lnTo>
                <a:lnTo>
                  <a:pt x="1008" y="0"/>
                </a:lnTo>
                <a:lnTo>
                  <a:pt x="1021" y="81"/>
                </a:lnTo>
                <a:lnTo>
                  <a:pt x="1048" y="247"/>
                </a:lnTo>
                <a:lnTo>
                  <a:pt x="1099" y="526"/>
                </a:lnTo>
                <a:lnTo>
                  <a:pt x="1113" y="60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2" name="Freeform 59"/>
          <p:cNvSpPr>
            <a:spLocks/>
          </p:cNvSpPr>
          <p:nvPr/>
        </p:nvSpPr>
        <p:spPr bwMode="auto">
          <a:xfrm>
            <a:off x="7208838" y="1739627"/>
            <a:ext cx="592137" cy="423862"/>
          </a:xfrm>
          <a:custGeom>
            <a:avLst/>
            <a:gdLst>
              <a:gd name="T0" fmla="*/ 2147483646 w 1119"/>
              <a:gd name="T1" fmla="*/ 2147483646 h 802"/>
              <a:gd name="T2" fmla="*/ 2147483646 w 1119"/>
              <a:gd name="T3" fmla="*/ 2147483646 h 802"/>
              <a:gd name="T4" fmla="*/ 2147483646 w 1119"/>
              <a:gd name="T5" fmla="*/ 2147483646 h 802"/>
              <a:gd name="T6" fmla="*/ 2147483646 w 1119"/>
              <a:gd name="T7" fmla="*/ 2147483646 h 802"/>
              <a:gd name="T8" fmla="*/ 2147483646 w 1119"/>
              <a:gd name="T9" fmla="*/ 0 h 802"/>
              <a:gd name="T10" fmla="*/ 2147483646 w 1119"/>
              <a:gd name="T11" fmla="*/ 2147483646 h 802"/>
              <a:gd name="T12" fmla="*/ 2147483646 w 1119"/>
              <a:gd name="T13" fmla="*/ 2147483646 h 802"/>
              <a:gd name="T14" fmla="*/ 2147483646 w 1119"/>
              <a:gd name="T15" fmla="*/ 2147483646 h 802"/>
              <a:gd name="T16" fmla="*/ 2147483646 w 1119"/>
              <a:gd name="T17" fmla="*/ 2147483646 h 802"/>
              <a:gd name="T18" fmla="*/ 2147483646 w 1119"/>
              <a:gd name="T19" fmla="*/ 2147483646 h 802"/>
              <a:gd name="T20" fmla="*/ 0 w 1119"/>
              <a:gd name="T21" fmla="*/ 2147483646 h 802"/>
              <a:gd name="T22" fmla="*/ 2147483646 w 1119"/>
              <a:gd name="T23" fmla="*/ 2147483646 h 802"/>
              <a:gd name="T24" fmla="*/ 2147483646 w 1119"/>
              <a:gd name="T25" fmla="*/ 2147483646 h 802"/>
              <a:gd name="T26" fmla="*/ 2147483646 w 1119"/>
              <a:gd name="T27" fmla="*/ 2147483646 h 802"/>
              <a:gd name="T28" fmla="*/ 2147483646 w 1119"/>
              <a:gd name="T29" fmla="*/ 2147483646 h 802"/>
              <a:gd name="T30" fmla="*/ 2147483646 w 1119"/>
              <a:gd name="T31" fmla="*/ 2147483646 h 802"/>
              <a:gd name="T32" fmla="*/ 2147483646 w 1119"/>
              <a:gd name="T33" fmla="*/ 2147483646 h 802"/>
              <a:gd name="T34" fmla="*/ 2147483646 w 1119"/>
              <a:gd name="T35" fmla="*/ 2147483646 h 802"/>
              <a:gd name="T36" fmla="*/ 2147483646 w 1119"/>
              <a:gd name="T37" fmla="*/ 2147483646 h 8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19" h="802">
                <a:moveTo>
                  <a:pt x="926" y="169"/>
                </a:moveTo>
                <a:lnTo>
                  <a:pt x="923" y="1"/>
                </a:lnTo>
                <a:lnTo>
                  <a:pt x="725" y="3"/>
                </a:lnTo>
                <a:lnTo>
                  <a:pt x="527" y="3"/>
                </a:lnTo>
                <a:lnTo>
                  <a:pt x="428" y="0"/>
                </a:lnTo>
                <a:lnTo>
                  <a:pt x="428" y="33"/>
                </a:lnTo>
                <a:lnTo>
                  <a:pt x="312" y="30"/>
                </a:lnTo>
                <a:lnTo>
                  <a:pt x="57" y="228"/>
                </a:lnTo>
                <a:lnTo>
                  <a:pt x="20" y="288"/>
                </a:lnTo>
                <a:lnTo>
                  <a:pt x="2" y="346"/>
                </a:lnTo>
                <a:lnTo>
                  <a:pt x="0" y="624"/>
                </a:lnTo>
                <a:lnTo>
                  <a:pt x="156" y="522"/>
                </a:lnTo>
                <a:lnTo>
                  <a:pt x="392" y="672"/>
                </a:lnTo>
                <a:lnTo>
                  <a:pt x="504" y="802"/>
                </a:lnTo>
                <a:lnTo>
                  <a:pt x="851" y="561"/>
                </a:lnTo>
                <a:lnTo>
                  <a:pt x="1115" y="595"/>
                </a:lnTo>
                <a:lnTo>
                  <a:pt x="1119" y="520"/>
                </a:lnTo>
                <a:lnTo>
                  <a:pt x="1020" y="169"/>
                </a:lnTo>
                <a:lnTo>
                  <a:pt x="926" y="1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3" name="Freeform 60"/>
          <p:cNvSpPr>
            <a:spLocks/>
          </p:cNvSpPr>
          <p:nvPr/>
        </p:nvSpPr>
        <p:spPr bwMode="auto">
          <a:xfrm>
            <a:off x="7192963" y="803002"/>
            <a:ext cx="763587" cy="609600"/>
          </a:xfrm>
          <a:custGeom>
            <a:avLst/>
            <a:gdLst>
              <a:gd name="T0" fmla="*/ 2147483646 w 1443"/>
              <a:gd name="T1" fmla="*/ 2147483646 h 1152"/>
              <a:gd name="T2" fmla="*/ 2147483646 w 1443"/>
              <a:gd name="T3" fmla="*/ 2147483646 h 1152"/>
              <a:gd name="T4" fmla="*/ 2147483646 w 1443"/>
              <a:gd name="T5" fmla="*/ 2147483646 h 1152"/>
              <a:gd name="T6" fmla="*/ 2147483646 w 1443"/>
              <a:gd name="T7" fmla="*/ 2147483646 h 1152"/>
              <a:gd name="T8" fmla="*/ 2147483646 w 1443"/>
              <a:gd name="T9" fmla="*/ 2147483646 h 1152"/>
              <a:gd name="T10" fmla="*/ 2147483646 w 1443"/>
              <a:gd name="T11" fmla="*/ 2147483646 h 1152"/>
              <a:gd name="T12" fmla="*/ 2147483646 w 1443"/>
              <a:gd name="T13" fmla="*/ 2147483646 h 1152"/>
              <a:gd name="T14" fmla="*/ 2147483646 w 1443"/>
              <a:gd name="T15" fmla="*/ 2147483646 h 1152"/>
              <a:gd name="T16" fmla="*/ 2147483646 w 1443"/>
              <a:gd name="T17" fmla="*/ 2147483646 h 1152"/>
              <a:gd name="T18" fmla="*/ 2147483646 w 1443"/>
              <a:gd name="T19" fmla="*/ 2147483646 h 1152"/>
              <a:gd name="T20" fmla="*/ 2147483646 w 1443"/>
              <a:gd name="T21" fmla="*/ 2147483646 h 1152"/>
              <a:gd name="T22" fmla="*/ 2147483646 w 1443"/>
              <a:gd name="T23" fmla="*/ 2147483646 h 1152"/>
              <a:gd name="T24" fmla="*/ 2147483646 w 1443"/>
              <a:gd name="T25" fmla="*/ 2147483646 h 1152"/>
              <a:gd name="T26" fmla="*/ 2147483646 w 1443"/>
              <a:gd name="T27" fmla="*/ 2147483646 h 1152"/>
              <a:gd name="T28" fmla="*/ 0 w 1443"/>
              <a:gd name="T29" fmla="*/ 2147483646 h 1152"/>
              <a:gd name="T30" fmla="*/ 2147483646 w 1443"/>
              <a:gd name="T31" fmla="*/ 0 h 1152"/>
              <a:gd name="T32" fmla="*/ 2147483646 w 1443"/>
              <a:gd name="T33" fmla="*/ 0 h 1152"/>
              <a:gd name="T34" fmla="*/ 2147483646 w 1443"/>
              <a:gd name="T35" fmla="*/ 2147483646 h 1152"/>
              <a:gd name="T36" fmla="*/ 2147483646 w 1443"/>
              <a:gd name="T37" fmla="*/ 2147483646 h 1152"/>
              <a:gd name="T38" fmla="*/ 2147483646 w 1443"/>
              <a:gd name="T39" fmla="*/ 2147483646 h 1152"/>
              <a:gd name="T40" fmla="*/ 2147483646 w 1443"/>
              <a:gd name="T41" fmla="*/ 2147483646 h 1152"/>
              <a:gd name="T42" fmla="*/ 2147483646 w 1443"/>
              <a:gd name="T43" fmla="*/ 2147483646 h 115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3" h="1152">
                <a:moveTo>
                  <a:pt x="1401" y="14"/>
                </a:moveTo>
                <a:lnTo>
                  <a:pt x="1438" y="260"/>
                </a:lnTo>
                <a:lnTo>
                  <a:pt x="1443" y="293"/>
                </a:lnTo>
                <a:lnTo>
                  <a:pt x="1365" y="356"/>
                </a:lnTo>
                <a:lnTo>
                  <a:pt x="1287" y="540"/>
                </a:lnTo>
                <a:lnTo>
                  <a:pt x="1236" y="552"/>
                </a:lnTo>
                <a:lnTo>
                  <a:pt x="1062" y="821"/>
                </a:lnTo>
                <a:lnTo>
                  <a:pt x="729" y="1100"/>
                </a:lnTo>
                <a:lnTo>
                  <a:pt x="549" y="1152"/>
                </a:lnTo>
                <a:lnTo>
                  <a:pt x="417" y="1023"/>
                </a:lnTo>
                <a:lnTo>
                  <a:pt x="384" y="1055"/>
                </a:lnTo>
                <a:lnTo>
                  <a:pt x="379" y="878"/>
                </a:lnTo>
                <a:lnTo>
                  <a:pt x="43" y="876"/>
                </a:lnTo>
                <a:lnTo>
                  <a:pt x="3" y="819"/>
                </a:lnTo>
                <a:lnTo>
                  <a:pt x="0" y="260"/>
                </a:lnTo>
                <a:lnTo>
                  <a:pt x="73" y="0"/>
                </a:lnTo>
                <a:lnTo>
                  <a:pt x="148" y="0"/>
                </a:lnTo>
                <a:lnTo>
                  <a:pt x="541" y="3"/>
                </a:lnTo>
                <a:lnTo>
                  <a:pt x="897" y="6"/>
                </a:lnTo>
                <a:lnTo>
                  <a:pt x="957" y="6"/>
                </a:lnTo>
                <a:lnTo>
                  <a:pt x="1365" y="14"/>
                </a:lnTo>
                <a:lnTo>
                  <a:pt x="1401" y="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4" name="Freeform 61"/>
          <p:cNvSpPr>
            <a:spLocks/>
          </p:cNvSpPr>
          <p:nvPr/>
        </p:nvSpPr>
        <p:spPr bwMode="auto">
          <a:xfrm>
            <a:off x="6965950" y="2015852"/>
            <a:ext cx="509588" cy="679450"/>
          </a:xfrm>
          <a:custGeom>
            <a:avLst/>
            <a:gdLst>
              <a:gd name="T0" fmla="*/ 2147483646 w 964"/>
              <a:gd name="T1" fmla="*/ 2147483646 h 1285"/>
              <a:gd name="T2" fmla="*/ 2147483646 w 964"/>
              <a:gd name="T3" fmla="*/ 2147483646 h 1285"/>
              <a:gd name="T4" fmla="*/ 2147483646 w 964"/>
              <a:gd name="T5" fmla="*/ 2147483646 h 1285"/>
              <a:gd name="T6" fmla="*/ 2147483646 w 964"/>
              <a:gd name="T7" fmla="*/ 2147483646 h 1285"/>
              <a:gd name="T8" fmla="*/ 2147483646 w 964"/>
              <a:gd name="T9" fmla="*/ 2147483646 h 1285"/>
              <a:gd name="T10" fmla="*/ 2147483646 w 964"/>
              <a:gd name="T11" fmla="*/ 2147483646 h 1285"/>
              <a:gd name="T12" fmla="*/ 2147483646 w 964"/>
              <a:gd name="T13" fmla="*/ 2147483646 h 1285"/>
              <a:gd name="T14" fmla="*/ 2147483646 w 964"/>
              <a:gd name="T15" fmla="*/ 2147483646 h 1285"/>
              <a:gd name="T16" fmla="*/ 2147483646 w 964"/>
              <a:gd name="T17" fmla="*/ 2147483646 h 1285"/>
              <a:gd name="T18" fmla="*/ 2147483646 w 964"/>
              <a:gd name="T19" fmla="*/ 2147483646 h 1285"/>
              <a:gd name="T20" fmla="*/ 0 w 964"/>
              <a:gd name="T21" fmla="*/ 2147483646 h 1285"/>
              <a:gd name="T22" fmla="*/ 2147483646 w 964"/>
              <a:gd name="T23" fmla="*/ 2147483646 h 1285"/>
              <a:gd name="T24" fmla="*/ 2147483646 w 964"/>
              <a:gd name="T25" fmla="*/ 2147483646 h 1285"/>
              <a:gd name="T26" fmla="*/ 2147483646 w 964"/>
              <a:gd name="T27" fmla="*/ 2147483646 h 1285"/>
              <a:gd name="T28" fmla="*/ 2147483646 w 964"/>
              <a:gd name="T29" fmla="*/ 0 h 1285"/>
              <a:gd name="T30" fmla="*/ 2147483646 w 964"/>
              <a:gd name="T31" fmla="*/ 2147483646 h 1285"/>
              <a:gd name="T32" fmla="*/ 2147483646 w 964"/>
              <a:gd name="T33" fmla="*/ 2147483646 h 1285"/>
              <a:gd name="T34" fmla="*/ 2147483646 w 964"/>
              <a:gd name="T35" fmla="*/ 2147483646 h 1285"/>
              <a:gd name="T36" fmla="*/ 2147483646 w 964"/>
              <a:gd name="T37" fmla="*/ 2147483646 h 12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64" h="1285">
                <a:moveTo>
                  <a:pt x="852" y="574"/>
                </a:moveTo>
                <a:lnTo>
                  <a:pt x="811" y="646"/>
                </a:lnTo>
                <a:lnTo>
                  <a:pt x="616" y="1069"/>
                </a:lnTo>
                <a:lnTo>
                  <a:pt x="547" y="1047"/>
                </a:lnTo>
                <a:lnTo>
                  <a:pt x="378" y="1285"/>
                </a:lnTo>
                <a:lnTo>
                  <a:pt x="376" y="1047"/>
                </a:lnTo>
                <a:lnTo>
                  <a:pt x="181" y="990"/>
                </a:lnTo>
                <a:lnTo>
                  <a:pt x="115" y="945"/>
                </a:lnTo>
                <a:lnTo>
                  <a:pt x="51" y="778"/>
                </a:lnTo>
                <a:lnTo>
                  <a:pt x="66" y="454"/>
                </a:lnTo>
                <a:lnTo>
                  <a:pt x="0" y="453"/>
                </a:lnTo>
                <a:lnTo>
                  <a:pt x="1" y="372"/>
                </a:lnTo>
                <a:lnTo>
                  <a:pt x="382" y="234"/>
                </a:lnTo>
                <a:lnTo>
                  <a:pt x="460" y="102"/>
                </a:lnTo>
                <a:lnTo>
                  <a:pt x="616" y="0"/>
                </a:lnTo>
                <a:lnTo>
                  <a:pt x="852" y="150"/>
                </a:lnTo>
                <a:lnTo>
                  <a:pt x="964" y="280"/>
                </a:lnTo>
                <a:lnTo>
                  <a:pt x="945" y="487"/>
                </a:lnTo>
                <a:lnTo>
                  <a:pt x="852" y="57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5" name="Freeform 62"/>
          <p:cNvSpPr>
            <a:spLocks/>
          </p:cNvSpPr>
          <p:nvPr/>
        </p:nvSpPr>
        <p:spPr bwMode="auto">
          <a:xfrm>
            <a:off x="7945438" y="3033439"/>
            <a:ext cx="466725" cy="450850"/>
          </a:xfrm>
          <a:custGeom>
            <a:avLst/>
            <a:gdLst>
              <a:gd name="T0" fmla="*/ 2147483646 w 882"/>
              <a:gd name="T1" fmla="*/ 2147483646 h 852"/>
              <a:gd name="T2" fmla="*/ 2147483646 w 882"/>
              <a:gd name="T3" fmla="*/ 2147483646 h 852"/>
              <a:gd name="T4" fmla="*/ 2147483646 w 882"/>
              <a:gd name="T5" fmla="*/ 2147483646 h 852"/>
              <a:gd name="T6" fmla="*/ 2147483646 w 882"/>
              <a:gd name="T7" fmla="*/ 2147483646 h 852"/>
              <a:gd name="T8" fmla="*/ 0 w 882"/>
              <a:gd name="T9" fmla="*/ 2147483646 h 852"/>
              <a:gd name="T10" fmla="*/ 2147483646 w 882"/>
              <a:gd name="T11" fmla="*/ 2147483646 h 852"/>
              <a:gd name="T12" fmla="*/ 0 w 882"/>
              <a:gd name="T13" fmla="*/ 2147483646 h 852"/>
              <a:gd name="T14" fmla="*/ 0 w 882"/>
              <a:gd name="T15" fmla="*/ 2147483646 h 852"/>
              <a:gd name="T16" fmla="*/ 2147483646 w 882"/>
              <a:gd name="T17" fmla="*/ 0 h 852"/>
              <a:gd name="T18" fmla="*/ 2147483646 w 882"/>
              <a:gd name="T19" fmla="*/ 2147483646 h 852"/>
              <a:gd name="T20" fmla="*/ 2147483646 w 882"/>
              <a:gd name="T21" fmla="*/ 2147483646 h 852"/>
              <a:gd name="T22" fmla="*/ 2147483646 w 882"/>
              <a:gd name="T23" fmla="*/ 2147483646 h 852"/>
              <a:gd name="T24" fmla="*/ 2147483646 w 882"/>
              <a:gd name="T25" fmla="*/ 2147483646 h 852"/>
              <a:gd name="T26" fmla="*/ 2147483646 w 882"/>
              <a:gd name="T27" fmla="*/ 2147483646 h 852"/>
              <a:gd name="T28" fmla="*/ 2147483646 w 882"/>
              <a:gd name="T29" fmla="*/ 2147483646 h 852"/>
              <a:gd name="T30" fmla="*/ 2147483646 w 882"/>
              <a:gd name="T31" fmla="*/ 2147483646 h 8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82" h="852">
                <a:moveTo>
                  <a:pt x="857" y="802"/>
                </a:moveTo>
                <a:lnTo>
                  <a:pt x="863" y="811"/>
                </a:lnTo>
                <a:lnTo>
                  <a:pt x="411" y="847"/>
                </a:lnTo>
                <a:lnTo>
                  <a:pt x="306" y="814"/>
                </a:lnTo>
                <a:lnTo>
                  <a:pt x="0" y="852"/>
                </a:lnTo>
                <a:lnTo>
                  <a:pt x="2" y="721"/>
                </a:lnTo>
                <a:lnTo>
                  <a:pt x="0" y="613"/>
                </a:lnTo>
                <a:lnTo>
                  <a:pt x="0" y="4"/>
                </a:lnTo>
                <a:lnTo>
                  <a:pt x="176" y="0"/>
                </a:lnTo>
                <a:lnTo>
                  <a:pt x="423" y="1"/>
                </a:lnTo>
                <a:lnTo>
                  <a:pt x="680" y="1"/>
                </a:lnTo>
                <a:lnTo>
                  <a:pt x="723" y="264"/>
                </a:lnTo>
                <a:lnTo>
                  <a:pt x="737" y="340"/>
                </a:lnTo>
                <a:lnTo>
                  <a:pt x="770" y="534"/>
                </a:lnTo>
                <a:lnTo>
                  <a:pt x="882" y="741"/>
                </a:lnTo>
                <a:lnTo>
                  <a:pt x="857" y="8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6" name="Freeform 63"/>
          <p:cNvSpPr>
            <a:spLocks/>
          </p:cNvSpPr>
          <p:nvPr/>
        </p:nvSpPr>
        <p:spPr bwMode="auto">
          <a:xfrm>
            <a:off x="7367588" y="2571477"/>
            <a:ext cx="530225" cy="484187"/>
          </a:xfrm>
          <a:custGeom>
            <a:avLst/>
            <a:gdLst>
              <a:gd name="T0" fmla="*/ 2147483646 w 1002"/>
              <a:gd name="T1" fmla="*/ 2147483646 h 915"/>
              <a:gd name="T2" fmla="*/ 2147483646 w 1002"/>
              <a:gd name="T3" fmla="*/ 2147483646 h 915"/>
              <a:gd name="T4" fmla="*/ 2147483646 w 1002"/>
              <a:gd name="T5" fmla="*/ 2147483646 h 915"/>
              <a:gd name="T6" fmla="*/ 2147483646 w 1002"/>
              <a:gd name="T7" fmla="*/ 2147483646 h 915"/>
              <a:gd name="T8" fmla="*/ 2147483646 w 1002"/>
              <a:gd name="T9" fmla="*/ 2147483646 h 915"/>
              <a:gd name="T10" fmla="*/ 2147483646 w 1002"/>
              <a:gd name="T11" fmla="*/ 2147483646 h 915"/>
              <a:gd name="T12" fmla="*/ 2147483646 w 1002"/>
              <a:gd name="T13" fmla="*/ 2147483646 h 915"/>
              <a:gd name="T14" fmla="*/ 2147483646 w 1002"/>
              <a:gd name="T15" fmla="*/ 2147483646 h 915"/>
              <a:gd name="T16" fmla="*/ 2147483646 w 1002"/>
              <a:gd name="T17" fmla="*/ 2147483646 h 915"/>
              <a:gd name="T18" fmla="*/ 0 w 1002"/>
              <a:gd name="T19" fmla="*/ 2147483646 h 915"/>
              <a:gd name="T20" fmla="*/ 2147483646 w 1002"/>
              <a:gd name="T21" fmla="*/ 2147483646 h 915"/>
              <a:gd name="T22" fmla="*/ 2147483646 w 1002"/>
              <a:gd name="T23" fmla="*/ 2147483646 h 915"/>
              <a:gd name="T24" fmla="*/ 2147483646 w 1002"/>
              <a:gd name="T25" fmla="*/ 0 h 915"/>
              <a:gd name="T26" fmla="*/ 2147483646 w 1002"/>
              <a:gd name="T27" fmla="*/ 0 h 915"/>
              <a:gd name="T28" fmla="*/ 2147483646 w 1002"/>
              <a:gd name="T29" fmla="*/ 2147483646 h 91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2" h="915">
                <a:moveTo>
                  <a:pt x="998" y="6"/>
                </a:moveTo>
                <a:lnTo>
                  <a:pt x="986" y="390"/>
                </a:lnTo>
                <a:lnTo>
                  <a:pt x="1002" y="391"/>
                </a:lnTo>
                <a:lnTo>
                  <a:pt x="980" y="877"/>
                </a:lnTo>
                <a:lnTo>
                  <a:pt x="375" y="880"/>
                </a:lnTo>
                <a:lnTo>
                  <a:pt x="375" y="915"/>
                </a:lnTo>
                <a:lnTo>
                  <a:pt x="311" y="912"/>
                </a:lnTo>
                <a:lnTo>
                  <a:pt x="311" y="880"/>
                </a:lnTo>
                <a:lnTo>
                  <a:pt x="104" y="882"/>
                </a:lnTo>
                <a:lnTo>
                  <a:pt x="0" y="882"/>
                </a:lnTo>
                <a:lnTo>
                  <a:pt x="105" y="454"/>
                </a:lnTo>
                <a:lnTo>
                  <a:pt x="363" y="457"/>
                </a:lnTo>
                <a:lnTo>
                  <a:pt x="605" y="0"/>
                </a:lnTo>
                <a:lnTo>
                  <a:pt x="768" y="0"/>
                </a:lnTo>
                <a:lnTo>
                  <a:pt x="998" y="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7" name="Freeform 64"/>
          <p:cNvSpPr>
            <a:spLocks/>
          </p:cNvSpPr>
          <p:nvPr/>
        </p:nvSpPr>
        <p:spPr bwMode="auto">
          <a:xfrm>
            <a:off x="7027863" y="3036614"/>
            <a:ext cx="512762" cy="417513"/>
          </a:xfrm>
          <a:custGeom>
            <a:avLst/>
            <a:gdLst>
              <a:gd name="T0" fmla="*/ 2147483646 w 970"/>
              <a:gd name="T1" fmla="*/ 2147483646 h 789"/>
              <a:gd name="T2" fmla="*/ 2147483646 w 970"/>
              <a:gd name="T3" fmla="*/ 2147483646 h 789"/>
              <a:gd name="T4" fmla="*/ 2147483646 w 970"/>
              <a:gd name="T5" fmla="*/ 2147483646 h 789"/>
              <a:gd name="T6" fmla="*/ 2147483646 w 970"/>
              <a:gd name="T7" fmla="*/ 2147483646 h 789"/>
              <a:gd name="T8" fmla="*/ 2147483646 w 970"/>
              <a:gd name="T9" fmla="*/ 0 h 789"/>
              <a:gd name="T10" fmla="*/ 2147483646 w 970"/>
              <a:gd name="T11" fmla="*/ 2147483646 h 789"/>
              <a:gd name="T12" fmla="*/ 2147483646 w 970"/>
              <a:gd name="T13" fmla="*/ 2147483646 h 789"/>
              <a:gd name="T14" fmla="*/ 2147483646 w 970"/>
              <a:gd name="T15" fmla="*/ 2147483646 h 789"/>
              <a:gd name="T16" fmla="*/ 2147483646 w 970"/>
              <a:gd name="T17" fmla="*/ 2147483646 h 789"/>
              <a:gd name="T18" fmla="*/ 2147483646 w 970"/>
              <a:gd name="T19" fmla="*/ 2147483646 h 789"/>
              <a:gd name="T20" fmla="*/ 2147483646 w 970"/>
              <a:gd name="T21" fmla="*/ 2147483646 h 789"/>
              <a:gd name="T22" fmla="*/ 2147483646 w 970"/>
              <a:gd name="T23" fmla="*/ 2147483646 h 789"/>
              <a:gd name="T24" fmla="*/ 0 w 970"/>
              <a:gd name="T25" fmla="*/ 2147483646 h 789"/>
              <a:gd name="T26" fmla="*/ 2147483646 w 970"/>
              <a:gd name="T27" fmla="*/ 2147483646 h 789"/>
              <a:gd name="T28" fmla="*/ 2147483646 w 970"/>
              <a:gd name="T29" fmla="*/ 2147483646 h 789"/>
              <a:gd name="T30" fmla="*/ 2147483646 w 970"/>
              <a:gd name="T31" fmla="*/ 2147483646 h 789"/>
              <a:gd name="T32" fmla="*/ 2147483646 w 970"/>
              <a:gd name="T33" fmla="*/ 2147483646 h 789"/>
              <a:gd name="T34" fmla="*/ 2147483646 w 970"/>
              <a:gd name="T35" fmla="*/ 2147483646 h 789"/>
              <a:gd name="T36" fmla="*/ 2147483646 w 970"/>
              <a:gd name="T37" fmla="*/ 2147483646 h 78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70" h="789">
                <a:moveTo>
                  <a:pt x="957" y="785"/>
                </a:moveTo>
                <a:lnTo>
                  <a:pt x="970" y="681"/>
                </a:lnTo>
                <a:lnTo>
                  <a:pt x="957" y="621"/>
                </a:lnTo>
                <a:lnTo>
                  <a:pt x="954" y="32"/>
                </a:lnTo>
                <a:lnTo>
                  <a:pt x="954" y="0"/>
                </a:lnTo>
                <a:lnTo>
                  <a:pt x="747" y="2"/>
                </a:lnTo>
                <a:lnTo>
                  <a:pt x="643" y="2"/>
                </a:lnTo>
                <a:lnTo>
                  <a:pt x="606" y="2"/>
                </a:lnTo>
                <a:lnTo>
                  <a:pt x="513" y="3"/>
                </a:lnTo>
                <a:lnTo>
                  <a:pt x="49" y="5"/>
                </a:lnTo>
                <a:lnTo>
                  <a:pt x="40" y="23"/>
                </a:lnTo>
                <a:lnTo>
                  <a:pt x="31" y="24"/>
                </a:lnTo>
                <a:lnTo>
                  <a:pt x="0" y="188"/>
                </a:lnTo>
                <a:lnTo>
                  <a:pt x="31" y="434"/>
                </a:lnTo>
                <a:lnTo>
                  <a:pt x="66" y="516"/>
                </a:lnTo>
                <a:lnTo>
                  <a:pt x="265" y="789"/>
                </a:lnTo>
                <a:lnTo>
                  <a:pt x="337" y="755"/>
                </a:lnTo>
                <a:lnTo>
                  <a:pt x="370" y="788"/>
                </a:lnTo>
                <a:lnTo>
                  <a:pt x="957" y="78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8" name="Freeform 65"/>
          <p:cNvSpPr>
            <a:spLocks/>
          </p:cNvSpPr>
          <p:nvPr/>
        </p:nvSpPr>
        <p:spPr bwMode="auto">
          <a:xfrm>
            <a:off x="7129463" y="3435077"/>
            <a:ext cx="536575" cy="425450"/>
          </a:xfrm>
          <a:custGeom>
            <a:avLst/>
            <a:gdLst>
              <a:gd name="T0" fmla="*/ 2147483646 w 1013"/>
              <a:gd name="T1" fmla="*/ 2147483646 h 803"/>
              <a:gd name="T2" fmla="*/ 2147483646 w 1013"/>
              <a:gd name="T3" fmla="*/ 2147483646 h 803"/>
              <a:gd name="T4" fmla="*/ 2147483646 w 1013"/>
              <a:gd name="T5" fmla="*/ 2147483646 h 803"/>
              <a:gd name="T6" fmla="*/ 2147483646 w 1013"/>
              <a:gd name="T7" fmla="*/ 0 h 803"/>
              <a:gd name="T8" fmla="*/ 2147483646 w 1013"/>
              <a:gd name="T9" fmla="*/ 2147483646 h 803"/>
              <a:gd name="T10" fmla="*/ 2147483646 w 1013"/>
              <a:gd name="T11" fmla="*/ 2147483646 h 803"/>
              <a:gd name="T12" fmla="*/ 2147483646 w 1013"/>
              <a:gd name="T13" fmla="*/ 2147483646 h 803"/>
              <a:gd name="T14" fmla="*/ 2147483646 w 1013"/>
              <a:gd name="T15" fmla="*/ 2147483646 h 803"/>
              <a:gd name="T16" fmla="*/ 2147483646 w 1013"/>
              <a:gd name="T17" fmla="*/ 2147483646 h 803"/>
              <a:gd name="T18" fmla="*/ 0 w 1013"/>
              <a:gd name="T19" fmla="*/ 2147483646 h 803"/>
              <a:gd name="T20" fmla="*/ 0 w 1013"/>
              <a:gd name="T21" fmla="*/ 2147483646 h 803"/>
              <a:gd name="T22" fmla="*/ 0 w 1013"/>
              <a:gd name="T23" fmla="*/ 2147483646 h 803"/>
              <a:gd name="T24" fmla="*/ 2147483646 w 1013"/>
              <a:gd name="T25" fmla="*/ 2147483646 h 803"/>
              <a:gd name="T26" fmla="*/ 2147483646 w 1013"/>
              <a:gd name="T27" fmla="*/ 2147483646 h 803"/>
              <a:gd name="T28" fmla="*/ 2147483646 w 1013"/>
              <a:gd name="T29" fmla="*/ 2147483646 h 803"/>
              <a:gd name="T30" fmla="*/ 2147483646 w 1013"/>
              <a:gd name="T31" fmla="*/ 2147483646 h 803"/>
              <a:gd name="T32" fmla="*/ 2147483646 w 1013"/>
              <a:gd name="T33" fmla="*/ 2147483646 h 803"/>
              <a:gd name="T34" fmla="*/ 2147483646 w 1013"/>
              <a:gd name="T35" fmla="*/ 2147483646 h 803"/>
              <a:gd name="T36" fmla="*/ 2147483646 w 1013"/>
              <a:gd name="T37" fmla="*/ 2147483646 h 803"/>
              <a:gd name="T38" fmla="*/ 2147483646 w 1013"/>
              <a:gd name="T39" fmla="*/ 2147483646 h 803"/>
              <a:gd name="T40" fmla="*/ 2147483646 w 1013"/>
              <a:gd name="T41" fmla="*/ 2147483646 h 803"/>
              <a:gd name="T42" fmla="*/ 2147483646 w 1013"/>
              <a:gd name="T43" fmla="*/ 2147483646 h 803"/>
              <a:gd name="T44" fmla="*/ 2147483646 w 1013"/>
              <a:gd name="T45" fmla="*/ 2147483646 h 803"/>
              <a:gd name="T46" fmla="*/ 2147483646 w 1013"/>
              <a:gd name="T47" fmla="*/ 2147483646 h 803"/>
              <a:gd name="T48" fmla="*/ 2147483646 w 1013"/>
              <a:gd name="T49" fmla="*/ 2147483646 h 80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13" h="803">
                <a:moveTo>
                  <a:pt x="1013" y="638"/>
                </a:moveTo>
                <a:lnTo>
                  <a:pt x="992" y="618"/>
                </a:lnTo>
                <a:lnTo>
                  <a:pt x="999" y="42"/>
                </a:lnTo>
                <a:lnTo>
                  <a:pt x="828" y="0"/>
                </a:lnTo>
                <a:lnTo>
                  <a:pt x="764" y="32"/>
                </a:lnTo>
                <a:lnTo>
                  <a:pt x="177" y="35"/>
                </a:lnTo>
                <a:lnTo>
                  <a:pt x="144" y="2"/>
                </a:lnTo>
                <a:lnTo>
                  <a:pt x="72" y="36"/>
                </a:lnTo>
                <a:lnTo>
                  <a:pt x="72" y="41"/>
                </a:lnTo>
                <a:lnTo>
                  <a:pt x="0" y="41"/>
                </a:lnTo>
                <a:lnTo>
                  <a:pt x="0" y="140"/>
                </a:lnTo>
                <a:lnTo>
                  <a:pt x="0" y="237"/>
                </a:lnTo>
                <a:lnTo>
                  <a:pt x="2" y="603"/>
                </a:lnTo>
                <a:lnTo>
                  <a:pt x="3" y="803"/>
                </a:lnTo>
                <a:lnTo>
                  <a:pt x="282" y="602"/>
                </a:lnTo>
                <a:lnTo>
                  <a:pt x="333" y="614"/>
                </a:lnTo>
                <a:lnTo>
                  <a:pt x="333" y="632"/>
                </a:lnTo>
                <a:lnTo>
                  <a:pt x="362" y="648"/>
                </a:lnTo>
                <a:lnTo>
                  <a:pt x="360" y="674"/>
                </a:lnTo>
                <a:lnTo>
                  <a:pt x="378" y="660"/>
                </a:lnTo>
                <a:lnTo>
                  <a:pt x="401" y="713"/>
                </a:lnTo>
                <a:lnTo>
                  <a:pt x="419" y="699"/>
                </a:lnTo>
                <a:lnTo>
                  <a:pt x="735" y="782"/>
                </a:lnTo>
                <a:lnTo>
                  <a:pt x="1005" y="689"/>
                </a:lnTo>
                <a:lnTo>
                  <a:pt x="1013" y="6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79" name="Freeform 66"/>
          <p:cNvSpPr>
            <a:spLocks/>
          </p:cNvSpPr>
          <p:nvPr/>
        </p:nvSpPr>
        <p:spPr bwMode="auto">
          <a:xfrm>
            <a:off x="7843838" y="3462064"/>
            <a:ext cx="692150" cy="398463"/>
          </a:xfrm>
          <a:custGeom>
            <a:avLst/>
            <a:gdLst>
              <a:gd name="T0" fmla="*/ 2147483646 w 1307"/>
              <a:gd name="T1" fmla="*/ 2147483646 h 753"/>
              <a:gd name="T2" fmla="*/ 2147483646 w 1307"/>
              <a:gd name="T3" fmla="*/ 2147483646 h 753"/>
              <a:gd name="T4" fmla="*/ 2147483646 w 1307"/>
              <a:gd name="T5" fmla="*/ 2147483646 h 753"/>
              <a:gd name="T6" fmla="*/ 2147483646 w 1307"/>
              <a:gd name="T7" fmla="*/ 2147483646 h 753"/>
              <a:gd name="T8" fmla="*/ 2147483646 w 1307"/>
              <a:gd name="T9" fmla="*/ 2147483646 h 753"/>
              <a:gd name="T10" fmla="*/ 2147483646 w 1307"/>
              <a:gd name="T11" fmla="*/ 2147483646 h 753"/>
              <a:gd name="T12" fmla="*/ 2147483646 w 1307"/>
              <a:gd name="T13" fmla="*/ 2147483646 h 753"/>
              <a:gd name="T14" fmla="*/ 0 w 1307"/>
              <a:gd name="T15" fmla="*/ 2147483646 h 753"/>
              <a:gd name="T16" fmla="*/ 2147483646 w 1307"/>
              <a:gd name="T17" fmla="*/ 2147483646 h 753"/>
              <a:gd name="T18" fmla="*/ 2147483646 w 1307"/>
              <a:gd name="T19" fmla="*/ 2147483646 h 753"/>
              <a:gd name="T20" fmla="*/ 2147483646 w 1307"/>
              <a:gd name="T21" fmla="*/ 2147483646 h 753"/>
              <a:gd name="T22" fmla="*/ 2147483646 w 1307"/>
              <a:gd name="T23" fmla="*/ 2147483646 h 753"/>
              <a:gd name="T24" fmla="*/ 2147483646 w 1307"/>
              <a:gd name="T25" fmla="*/ 2147483646 h 753"/>
              <a:gd name="T26" fmla="*/ 2147483646 w 1307"/>
              <a:gd name="T27" fmla="*/ 0 h 753"/>
              <a:gd name="T28" fmla="*/ 2147483646 w 1307"/>
              <a:gd name="T29" fmla="*/ 2147483646 h 753"/>
              <a:gd name="T30" fmla="*/ 2147483646 w 1307"/>
              <a:gd name="T31" fmla="*/ 2147483646 h 753"/>
              <a:gd name="T32" fmla="*/ 2147483646 w 1307"/>
              <a:gd name="T33" fmla="*/ 2147483646 h 75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7" h="753">
                <a:moveTo>
                  <a:pt x="1157" y="309"/>
                </a:moveTo>
                <a:lnTo>
                  <a:pt x="1307" y="530"/>
                </a:lnTo>
                <a:lnTo>
                  <a:pt x="681" y="621"/>
                </a:lnTo>
                <a:lnTo>
                  <a:pt x="687" y="752"/>
                </a:lnTo>
                <a:lnTo>
                  <a:pt x="492" y="753"/>
                </a:lnTo>
                <a:lnTo>
                  <a:pt x="485" y="558"/>
                </a:lnTo>
                <a:lnTo>
                  <a:pt x="389" y="558"/>
                </a:lnTo>
                <a:lnTo>
                  <a:pt x="0" y="338"/>
                </a:lnTo>
                <a:lnTo>
                  <a:pt x="30" y="75"/>
                </a:lnTo>
                <a:lnTo>
                  <a:pt x="161" y="72"/>
                </a:lnTo>
                <a:lnTo>
                  <a:pt x="192" y="41"/>
                </a:lnTo>
                <a:lnTo>
                  <a:pt x="498" y="3"/>
                </a:lnTo>
                <a:lnTo>
                  <a:pt x="603" y="36"/>
                </a:lnTo>
                <a:lnTo>
                  <a:pt x="1055" y="0"/>
                </a:lnTo>
                <a:lnTo>
                  <a:pt x="1074" y="11"/>
                </a:lnTo>
                <a:lnTo>
                  <a:pt x="1124" y="249"/>
                </a:lnTo>
                <a:lnTo>
                  <a:pt x="1157" y="30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0" name="Freeform 67"/>
          <p:cNvSpPr>
            <a:spLocks/>
          </p:cNvSpPr>
          <p:nvPr/>
        </p:nvSpPr>
        <p:spPr bwMode="auto">
          <a:xfrm>
            <a:off x="7518400" y="3641452"/>
            <a:ext cx="587375" cy="427037"/>
          </a:xfrm>
          <a:custGeom>
            <a:avLst/>
            <a:gdLst>
              <a:gd name="T0" fmla="*/ 2147483646 w 1109"/>
              <a:gd name="T1" fmla="*/ 2147483646 h 808"/>
              <a:gd name="T2" fmla="*/ 2147483646 w 1109"/>
              <a:gd name="T3" fmla="*/ 2147483646 h 808"/>
              <a:gd name="T4" fmla="*/ 2147483646 w 1109"/>
              <a:gd name="T5" fmla="*/ 2147483646 h 808"/>
              <a:gd name="T6" fmla="*/ 2147483646 w 1109"/>
              <a:gd name="T7" fmla="*/ 2147483646 h 808"/>
              <a:gd name="T8" fmla="*/ 2147483646 w 1109"/>
              <a:gd name="T9" fmla="*/ 2147483646 h 808"/>
              <a:gd name="T10" fmla="*/ 2147483646 w 1109"/>
              <a:gd name="T11" fmla="*/ 2147483646 h 808"/>
              <a:gd name="T12" fmla="*/ 2147483646 w 1109"/>
              <a:gd name="T13" fmla="*/ 2147483646 h 808"/>
              <a:gd name="T14" fmla="*/ 2147483646 w 1109"/>
              <a:gd name="T15" fmla="*/ 2147483646 h 808"/>
              <a:gd name="T16" fmla="*/ 2147483646 w 1109"/>
              <a:gd name="T17" fmla="*/ 2147483646 h 808"/>
              <a:gd name="T18" fmla="*/ 0 w 1109"/>
              <a:gd name="T19" fmla="*/ 2147483646 h 808"/>
              <a:gd name="T20" fmla="*/ 2147483646 w 1109"/>
              <a:gd name="T21" fmla="*/ 2147483646 h 808"/>
              <a:gd name="T22" fmla="*/ 2147483646 w 1109"/>
              <a:gd name="T23" fmla="*/ 2147483646 h 808"/>
              <a:gd name="T24" fmla="*/ 2147483646 w 1109"/>
              <a:gd name="T25" fmla="*/ 2147483646 h 808"/>
              <a:gd name="T26" fmla="*/ 2147483646 w 1109"/>
              <a:gd name="T27" fmla="*/ 2147483646 h 808"/>
              <a:gd name="T28" fmla="*/ 2147483646 w 1109"/>
              <a:gd name="T29" fmla="*/ 2147483646 h 808"/>
              <a:gd name="T30" fmla="*/ 2147483646 w 1109"/>
              <a:gd name="T31" fmla="*/ 0 h 808"/>
              <a:gd name="T32" fmla="*/ 2147483646 w 1109"/>
              <a:gd name="T33" fmla="*/ 2147483646 h 808"/>
              <a:gd name="T34" fmla="*/ 2147483646 w 1109"/>
              <a:gd name="T35" fmla="*/ 2147483646 h 808"/>
              <a:gd name="T36" fmla="*/ 2147483646 w 1109"/>
              <a:gd name="T37" fmla="*/ 2147483646 h 8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09" h="808">
                <a:moveTo>
                  <a:pt x="1107" y="415"/>
                </a:moveTo>
                <a:lnTo>
                  <a:pt x="1107" y="474"/>
                </a:lnTo>
                <a:lnTo>
                  <a:pt x="1107" y="493"/>
                </a:lnTo>
                <a:lnTo>
                  <a:pt x="1109" y="808"/>
                </a:lnTo>
                <a:lnTo>
                  <a:pt x="278" y="781"/>
                </a:lnTo>
                <a:lnTo>
                  <a:pt x="278" y="699"/>
                </a:lnTo>
                <a:lnTo>
                  <a:pt x="173" y="720"/>
                </a:lnTo>
                <a:lnTo>
                  <a:pt x="42" y="522"/>
                </a:lnTo>
                <a:lnTo>
                  <a:pt x="5" y="399"/>
                </a:lnTo>
                <a:lnTo>
                  <a:pt x="0" y="393"/>
                </a:lnTo>
                <a:lnTo>
                  <a:pt x="270" y="300"/>
                </a:lnTo>
                <a:lnTo>
                  <a:pt x="278" y="249"/>
                </a:lnTo>
                <a:lnTo>
                  <a:pt x="257" y="229"/>
                </a:lnTo>
                <a:lnTo>
                  <a:pt x="425" y="226"/>
                </a:lnTo>
                <a:lnTo>
                  <a:pt x="422" y="33"/>
                </a:lnTo>
                <a:lnTo>
                  <a:pt x="615" y="0"/>
                </a:lnTo>
                <a:lnTo>
                  <a:pt x="1004" y="220"/>
                </a:lnTo>
                <a:lnTo>
                  <a:pt x="1100" y="220"/>
                </a:lnTo>
                <a:lnTo>
                  <a:pt x="1107" y="4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1" name="Freeform 68"/>
          <p:cNvSpPr>
            <a:spLocks/>
          </p:cNvSpPr>
          <p:nvPr/>
        </p:nvSpPr>
        <p:spPr bwMode="auto">
          <a:xfrm>
            <a:off x="7045325" y="3754164"/>
            <a:ext cx="565150" cy="633413"/>
          </a:xfrm>
          <a:custGeom>
            <a:avLst/>
            <a:gdLst>
              <a:gd name="T0" fmla="*/ 2147483646 w 1067"/>
              <a:gd name="T1" fmla="*/ 2147483646 h 1198"/>
              <a:gd name="T2" fmla="*/ 2147483646 w 1067"/>
              <a:gd name="T3" fmla="*/ 2147483646 h 1198"/>
              <a:gd name="T4" fmla="*/ 2147483646 w 1067"/>
              <a:gd name="T5" fmla="*/ 2147483646 h 1198"/>
              <a:gd name="T6" fmla="*/ 2147483646 w 1067"/>
              <a:gd name="T7" fmla="*/ 2147483646 h 1198"/>
              <a:gd name="T8" fmla="*/ 2147483646 w 1067"/>
              <a:gd name="T9" fmla="*/ 2147483646 h 1198"/>
              <a:gd name="T10" fmla="*/ 2147483646 w 1067"/>
              <a:gd name="T11" fmla="*/ 2147483646 h 1198"/>
              <a:gd name="T12" fmla="*/ 2147483646 w 1067"/>
              <a:gd name="T13" fmla="*/ 2147483646 h 1198"/>
              <a:gd name="T14" fmla="*/ 2147483646 w 1067"/>
              <a:gd name="T15" fmla="*/ 2147483646 h 1198"/>
              <a:gd name="T16" fmla="*/ 2147483646 w 1067"/>
              <a:gd name="T17" fmla="*/ 2147483646 h 1198"/>
              <a:gd name="T18" fmla="*/ 2147483646 w 1067"/>
              <a:gd name="T19" fmla="*/ 2147483646 h 1198"/>
              <a:gd name="T20" fmla="*/ 2147483646 w 1067"/>
              <a:gd name="T21" fmla="*/ 2147483646 h 1198"/>
              <a:gd name="T22" fmla="*/ 2147483646 w 1067"/>
              <a:gd name="T23" fmla="*/ 0 h 1198"/>
              <a:gd name="T24" fmla="*/ 2147483646 w 1067"/>
              <a:gd name="T25" fmla="*/ 2147483646 h 1198"/>
              <a:gd name="T26" fmla="*/ 2147483646 w 1067"/>
              <a:gd name="T27" fmla="*/ 2147483646 h 1198"/>
              <a:gd name="T28" fmla="*/ 2147483646 w 1067"/>
              <a:gd name="T29" fmla="*/ 2147483646 h 1198"/>
              <a:gd name="T30" fmla="*/ 0 w 1067"/>
              <a:gd name="T31" fmla="*/ 2147483646 h 1198"/>
              <a:gd name="T32" fmla="*/ 2147483646 w 1067"/>
              <a:gd name="T33" fmla="*/ 2147483646 h 1198"/>
              <a:gd name="T34" fmla="*/ 2147483646 w 1067"/>
              <a:gd name="T35" fmla="*/ 2147483646 h 1198"/>
              <a:gd name="T36" fmla="*/ 2147483646 w 1067"/>
              <a:gd name="T37" fmla="*/ 2147483646 h 1198"/>
              <a:gd name="T38" fmla="*/ 2147483646 w 1067"/>
              <a:gd name="T39" fmla="*/ 2147483646 h 1198"/>
              <a:gd name="T40" fmla="*/ 2147483646 w 1067"/>
              <a:gd name="T41" fmla="*/ 2147483646 h 1198"/>
              <a:gd name="T42" fmla="*/ 2147483646 w 1067"/>
              <a:gd name="T43" fmla="*/ 2147483646 h 1198"/>
              <a:gd name="T44" fmla="*/ 2147483646 w 1067"/>
              <a:gd name="T45" fmla="*/ 2147483646 h 1198"/>
              <a:gd name="T46" fmla="*/ 2147483646 w 1067"/>
              <a:gd name="T47" fmla="*/ 2147483646 h 1198"/>
              <a:gd name="T48" fmla="*/ 2147483646 w 1067"/>
              <a:gd name="T49" fmla="*/ 2147483646 h 1198"/>
              <a:gd name="T50" fmla="*/ 2147483646 w 1067"/>
              <a:gd name="T51" fmla="*/ 2147483646 h 1198"/>
              <a:gd name="T52" fmla="*/ 2147483646 w 1067"/>
              <a:gd name="T53" fmla="*/ 2147483646 h 1198"/>
              <a:gd name="T54" fmla="*/ 2147483646 w 1067"/>
              <a:gd name="T55" fmla="*/ 2147483646 h 119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067" h="1198">
                <a:moveTo>
                  <a:pt x="1067" y="507"/>
                </a:moveTo>
                <a:lnTo>
                  <a:pt x="936" y="309"/>
                </a:lnTo>
                <a:lnTo>
                  <a:pt x="899" y="186"/>
                </a:lnTo>
                <a:lnTo>
                  <a:pt x="894" y="180"/>
                </a:lnTo>
                <a:lnTo>
                  <a:pt x="578" y="97"/>
                </a:lnTo>
                <a:lnTo>
                  <a:pt x="560" y="111"/>
                </a:lnTo>
                <a:lnTo>
                  <a:pt x="537" y="58"/>
                </a:lnTo>
                <a:lnTo>
                  <a:pt x="519" y="72"/>
                </a:lnTo>
                <a:lnTo>
                  <a:pt x="521" y="46"/>
                </a:lnTo>
                <a:lnTo>
                  <a:pt x="492" y="30"/>
                </a:lnTo>
                <a:lnTo>
                  <a:pt x="492" y="12"/>
                </a:lnTo>
                <a:lnTo>
                  <a:pt x="441" y="0"/>
                </a:lnTo>
                <a:lnTo>
                  <a:pt x="162" y="201"/>
                </a:lnTo>
                <a:lnTo>
                  <a:pt x="104" y="226"/>
                </a:lnTo>
                <a:lnTo>
                  <a:pt x="78" y="210"/>
                </a:lnTo>
                <a:lnTo>
                  <a:pt x="0" y="349"/>
                </a:lnTo>
                <a:lnTo>
                  <a:pt x="92" y="528"/>
                </a:lnTo>
                <a:lnTo>
                  <a:pt x="140" y="561"/>
                </a:lnTo>
                <a:lnTo>
                  <a:pt x="173" y="1006"/>
                </a:lnTo>
                <a:lnTo>
                  <a:pt x="365" y="1005"/>
                </a:lnTo>
                <a:lnTo>
                  <a:pt x="368" y="1198"/>
                </a:lnTo>
                <a:lnTo>
                  <a:pt x="576" y="1195"/>
                </a:lnTo>
                <a:lnTo>
                  <a:pt x="893" y="1192"/>
                </a:lnTo>
                <a:lnTo>
                  <a:pt x="945" y="1192"/>
                </a:lnTo>
                <a:lnTo>
                  <a:pt x="942" y="1006"/>
                </a:lnTo>
                <a:lnTo>
                  <a:pt x="938" y="559"/>
                </a:lnTo>
                <a:lnTo>
                  <a:pt x="962" y="510"/>
                </a:lnTo>
                <a:lnTo>
                  <a:pt x="1067" y="50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2" name="Freeform 69"/>
          <p:cNvSpPr>
            <a:spLocks/>
          </p:cNvSpPr>
          <p:nvPr/>
        </p:nvSpPr>
        <p:spPr bwMode="auto">
          <a:xfrm>
            <a:off x="7886700" y="2568302"/>
            <a:ext cx="419100" cy="466725"/>
          </a:xfrm>
          <a:custGeom>
            <a:avLst/>
            <a:gdLst>
              <a:gd name="T0" fmla="*/ 2147483646 w 792"/>
              <a:gd name="T1" fmla="*/ 2147483646 h 882"/>
              <a:gd name="T2" fmla="*/ 2147483646 w 792"/>
              <a:gd name="T3" fmla="*/ 2147483646 h 882"/>
              <a:gd name="T4" fmla="*/ 2147483646 w 792"/>
              <a:gd name="T5" fmla="*/ 2147483646 h 882"/>
              <a:gd name="T6" fmla="*/ 2147483646 w 792"/>
              <a:gd name="T7" fmla="*/ 2147483646 h 882"/>
              <a:gd name="T8" fmla="*/ 2147483646 w 792"/>
              <a:gd name="T9" fmla="*/ 2147483646 h 882"/>
              <a:gd name="T10" fmla="*/ 2147483646 w 792"/>
              <a:gd name="T11" fmla="*/ 2147483646 h 882"/>
              <a:gd name="T12" fmla="*/ 2147483646 w 792"/>
              <a:gd name="T13" fmla="*/ 2147483646 h 882"/>
              <a:gd name="T14" fmla="*/ 0 w 792"/>
              <a:gd name="T15" fmla="*/ 2147483646 h 882"/>
              <a:gd name="T16" fmla="*/ 2147483646 w 792"/>
              <a:gd name="T17" fmla="*/ 2147483646 h 882"/>
              <a:gd name="T18" fmla="*/ 2147483646 w 792"/>
              <a:gd name="T19" fmla="*/ 2147483646 h 882"/>
              <a:gd name="T20" fmla="*/ 2147483646 w 792"/>
              <a:gd name="T21" fmla="*/ 2147483646 h 882"/>
              <a:gd name="T22" fmla="*/ 2147483646 w 792"/>
              <a:gd name="T23" fmla="*/ 2147483646 h 882"/>
              <a:gd name="T24" fmla="*/ 2147483646 w 792"/>
              <a:gd name="T25" fmla="*/ 0 h 882"/>
              <a:gd name="T26" fmla="*/ 2147483646 w 792"/>
              <a:gd name="T27" fmla="*/ 2147483646 h 882"/>
              <a:gd name="T28" fmla="*/ 2147483646 w 792"/>
              <a:gd name="T29" fmla="*/ 2147483646 h 882"/>
              <a:gd name="T30" fmla="*/ 2147483646 w 792"/>
              <a:gd name="T31" fmla="*/ 2147483646 h 882"/>
              <a:gd name="T32" fmla="*/ 2147483646 w 792"/>
              <a:gd name="T33" fmla="*/ 2147483646 h 882"/>
              <a:gd name="T34" fmla="*/ 2147483646 w 792"/>
              <a:gd name="T35" fmla="*/ 2147483646 h 8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92" h="882">
                <a:moveTo>
                  <a:pt x="784" y="831"/>
                </a:moveTo>
                <a:lnTo>
                  <a:pt x="786" y="842"/>
                </a:lnTo>
                <a:lnTo>
                  <a:pt x="792" y="879"/>
                </a:lnTo>
                <a:lnTo>
                  <a:pt x="535" y="879"/>
                </a:lnTo>
                <a:lnTo>
                  <a:pt x="288" y="878"/>
                </a:lnTo>
                <a:lnTo>
                  <a:pt x="112" y="882"/>
                </a:lnTo>
                <a:lnTo>
                  <a:pt x="54" y="882"/>
                </a:lnTo>
                <a:lnTo>
                  <a:pt x="0" y="882"/>
                </a:lnTo>
                <a:lnTo>
                  <a:pt x="22" y="396"/>
                </a:lnTo>
                <a:lnTo>
                  <a:pt x="6" y="395"/>
                </a:lnTo>
                <a:lnTo>
                  <a:pt x="18" y="11"/>
                </a:lnTo>
                <a:lnTo>
                  <a:pt x="523" y="18"/>
                </a:lnTo>
                <a:lnTo>
                  <a:pt x="568" y="0"/>
                </a:lnTo>
                <a:lnTo>
                  <a:pt x="655" y="41"/>
                </a:lnTo>
                <a:lnTo>
                  <a:pt x="676" y="164"/>
                </a:lnTo>
                <a:lnTo>
                  <a:pt x="696" y="282"/>
                </a:lnTo>
                <a:lnTo>
                  <a:pt x="753" y="639"/>
                </a:lnTo>
                <a:lnTo>
                  <a:pt x="784" y="83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3" name="Freeform 70"/>
          <p:cNvSpPr>
            <a:spLocks/>
          </p:cNvSpPr>
          <p:nvPr/>
        </p:nvSpPr>
        <p:spPr bwMode="auto">
          <a:xfrm>
            <a:off x="8104188" y="3743052"/>
            <a:ext cx="527050" cy="530225"/>
          </a:xfrm>
          <a:custGeom>
            <a:avLst/>
            <a:gdLst>
              <a:gd name="T0" fmla="*/ 2147483646 w 995"/>
              <a:gd name="T1" fmla="*/ 2147483646 h 1002"/>
              <a:gd name="T2" fmla="*/ 2147483646 w 995"/>
              <a:gd name="T3" fmla="*/ 2147483646 h 1002"/>
              <a:gd name="T4" fmla="*/ 2147483646 w 995"/>
              <a:gd name="T5" fmla="*/ 2147483646 h 1002"/>
              <a:gd name="T6" fmla="*/ 2147483646 w 995"/>
              <a:gd name="T7" fmla="*/ 2147483646 h 1002"/>
              <a:gd name="T8" fmla="*/ 2147483646 w 995"/>
              <a:gd name="T9" fmla="*/ 2147483646 h 1002"/>
              <a:gd name="T10" fmla="*/ 2147483646 w 995"/>
              <a:gd name="T11" fmla="*/ 2147483646 h 1002"/>
              <a:gd name="T12" fmla="*/ 2147483646 w 995"/>
              <a:gd name="T13" fmla="*/ 2147483646 h 1002"/>
              <a:gd name="T14" fmla="*/ 2147483646 w 995"/>
              <a:gd name="T15" fmla="*/ 2147483646 h 1002"/>
              <a:gd name="T16" fmla="*/ 2147483646 w 995"/>
              <a:gd name="T17" fmla="*/ 2147483646 h 1002"/>
              <a:gd name="T18" fmla="*/ 2147483646 w 995"/>
              <a:gd name="T19" fmla="*/ 2147483646 h 1002"/>
              <a:gd name="T20" fmla="*/ 2147483646 w 995"/>
              <a:gd name="T21" fmla="*/ 2147483646 h 1002"/>
              <a:gd name="T22" fmla="*/ 0 w 995"/>
              <a:gd name="T23" fmla="*/ 2147483646 h 1002"/>
              <a:gd name="T24" fmla="*/ 0 w 995"/>
              <a:gd name="T25" fmla="*/ 2147483646 h 1002"/>
              <a:gd name="T26" fmla="*/ 0 w 995"/>
              <a:gd name="T27" fmla="*/ 2147483646 h 1002"/>
              <a:gd name="T28" fmla="*/ 2147483646 w 995"/>
              <a:gd name="T29" fmla="*/ 2147483646 h 1002"/>
              <a:gd name="T30" fmla="*/ 2147483646 w 995"/>
              <a:gd name="T31" fmla="*/ 2147483646 h 1002"/>
              <a:gd name="T32" fmla="*/ 2147483646 w 995"/>
              <a:gd name="T33" fmla="*/ 0 h 1002"/>
              <a:gd name="T34" fmla="*/ 2147483646 w 995"/>
              <a:gd name="T35" fmla="*/ 2147483646 h 1002"/>
              <a:gd name="T36" fmla="*/ 2147483646 w 995"/>
              <a:gd name="T37" fmla="*/ 2147483646 h 1002"/>
              <a:gd name="T38" fmla="*/ 2147483646 w 995"/>
              <a:gd name="T39" fmla="*/ 2147483646 h 1002"/>
              <a:gd name="T40" fmla="*/ 2147483646 w 995"/>
              <a:gd name="T41" fmla="*/ 2147483646 h 1002"/>
              <a:gd name="T42" fmla="*/ 2147483646 w 995"/>
              <a:gd name="T43" fmla="*/ 2147483646 h 10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95" h="1002">
                <a:moveTo>
                  <a:pt x="995" y="582"/>
                </a:moveTo>
                <a:lnTo>
                  <a:pt x="962" y="624"/>
                </a:lnTo>
                <a:lnTo>
                  <a:pt x="818" y="730"/>
                </a:lnTo>
                <a:lnTo>
                  <a:pt x="705" y="861"/>
                </a:lnTo>
                <a:lnTo>
                  <a:pt x="711" y="1000"/>
                </a:lnTo>
                <a:lnTo>
                  <a:pt x="582" y="1002"/>
                </a:lnTo>
                <a:lnTo>
                  <a:pt x="347" y="841"/>
                </a:lnTo>
                <a:lnTo>
                  <a:pt x="45" y="813"/>
                </a:lnTo>
                <a:lnTo>
                  <a:pt x="12" y="813"/>
                </a:lnTo>
                <a:lnTo>
                  <a:pt x="9" y="747"/>
                </a:lnTo>
                <a:lnTo>
                  <a:pt x="2" y="616"/>
                </a:lnTo>
                <a:lnTo>
                  <a:pt x="0" y="301"/>
                </a:lnTo>
                <a:lnTo>
                  <a:pt x="0" y="282"/>
                </a:lnTo>
                <a:lnTo>
                  <a:pt x="0" y="223"/>
                </a:lnTo>
                <a:lnTo>
                  <a:pt x="195" y="222"/>
                </a:lnTo>
                <a:lnTo>
                  <a:pt x="189" y="91"/>
                </a:lnTo>
                <a:lnTo>
                  <a:pt x="815" y="0"/>
                </a:lnTo>
                <a:lnTo>
                  <a:pt x="818" y="3"/>
                </a:lnTo>
                <a:lnTo>
                  <a:pt x="822" y="21"/>
                </a:lnTo>
                <a:lnTo>
                  <a:pt x="870" y="297"/>
                </a:lnTo>
                <a:lnTo>
                  <a:pt x="818" y="421"/>
                </a:lnTo>
                <a:lnTo>
                  <a:pt x="995" y="5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4" name="Freeform 71"/>
          <p:cNvSpPr>
            <a:spLocks/>
          </p:cNvSpPr>
          <p:nvPr/>
        </p:nvSpPr>
        <p:spPr bwMode="auto">
          <a:xfrm>
            <a:off x="7053263" y="2357164"/>
            <a:ext cx="690562" cy="682625"/>
          </a:xfrm>
          <a:custGeom>
            <a:avLst/>
            <a:gdLst>
              <a:gd name="T0" fmla="*/ 2147483646 w 1305"/>
              <a:gd name="T1" fmla="*/ 2147483646 h 1289"/>
              <a:gd name="T2" fmla="*/ 2147483646 w 1305"/>
              <a:gd name="T3" fmla="*/ 2147483646 h 1289"/>
              <a:gd name="T4" fmla="*/ 2147483646 w 1305"/>
              <a:gd name="T5" fmla="*/ 2147483646 h 1289"/>
              <a:gd name="T6" fmla="*/ 2147483646 w 1305"/>
              <a:gd name="T7" fmla="*/ 2147483646 h 1289"/>
              <a:gd name="T8" fmla="*/ 2147483646 w 1305"/>
              <a:gd name="T9" fmla="*/ 2147483646 h 1289"/>
              <a:gd name="T10" fmla="*/ 2147483646 w 1305"/>
              <a:gd name="T11" fmla="*/ 2147483646 h 1289"/>
              <a:gd name="T12" fmla="*/ 2147483646 w 1305"/>
              <a:gd name="T13" fmla="*/ 0 h 1289"/>
              <a:gd name="T14" fmla="*/ 2147483646 w 1305"/>
              <a:gd name="T15" fmla="*/ 2147483646 h 1289"/>
              <a:gd name="T16" fmla="*/ 2147483646 w 1305"/>
              <a:gd name="T17" fmla="*/ 2147483646 h 1289"/>
              <a:gd name="T18" fmla="*/ 2147483646 w 1305"/>
              <a:gd name="T19" fmla="*/ 2147483646 h 1289"/>
              <a:gd name="T20" fmla="*/ 2147483646 w 1305"/>
              <a:gd name="T21" fmla="*/ 2147483646 h 1289"/>
              <a:gd name="T22" fmla="*/ 2147483646 w 1305"/>
              <a:gd name="T23" fmla="*/ 2147483646 h 1289"/>
              <a:gd name="T24" fmla="*/ 2147483646 w 1305"/>
              <a:gd name="T25" fmla="*/ 2147483646 h 1289"/>
              <a:gd name="T26" fmla="*/ 2147483646 w 1305"/>
              <a:gd name="T27" fmla="*/ 2147483646 h 1289"/>
              <a:gd name="T28" fmla="*/ 0 w 1305"/>
              <a:gd name="T29" fmla="*/ 2147483646 h 1289"/>
              <a:gd name="T30" fmla="*/ 2147483646 w 1305"/>
              <a:gd name="T31" fmla="*/ 2147483646 h 1289"/>
              <a:gd name="T32" fmla="*/ 2147483646 w 1305"/>
              <a:gd name="T33" fmla="*/ 2147483646 h 1289"/>
              <a:gd name="T34" fmla="*/ 2147483646 w 1305"/>
              <a:gd name="T35" fmla="*/ 2147483646 h 1289"/>
              <a:gd name="T36" fmla="*/ 2147483646 w 1305"/>
              <a:gd name="T37" fmla="*/ 2147483646 h 1289"/>
              <a:gd name="T38" fmla="*/ 2147483646 w 1305"/>
              <a:gd name="T39" fmla="*/ 2147483646 h 1289"/>
              <a:gd name="T40" fmla="*/ 2147483646 w 1305"/>
              <a:gd name="T41" fmla="*/ 2147483646 h 128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05" h="1289">
                <a:moveTo>
                  <a:pt x="1199" y="404"/>
                </a:moveTo>
                <a:lnTo>
                  <a:pt x="1203" y="401"/>
                </a:lnTo>
                <a:lnTo>
                  <a:pt x="1304" y="308"/>
                </a:lnTo>
                <a:lnTo>
                  <a:pt x="1305" y="275"/>
                </a:lnTo>
                <a:lnTo>
                  <a:pt x="930" y="209"/>
                </a:lnTo>
                <a:lnTo>
                  <a:pt x="825" y="11"/>
                </a:lnTo>
                <a:lnTo>
                  <a:pt x="645" y="0"/>
                </a:lnTo>
                <a:lnTo>
                  <a:pt x="450" y="423"/>
                </a:lnTo>
                <a:lnTo>
                  <a:pt x="381" y="401"/>
                </a:lnTo>
                <a:lnTo>
                  <a:pt x="212" y="639"/>
                </a:lnTo>
                <a:lnTo>
                  <a:pt x="216" y="662"/>
                </a:lnTo>
                <a:lnTo>
                  <a:pt x="249" y="681"/>
                </a:lnTo>
                <a:lnTo>
                  <a:pt x="216" y="876"/>
                </a:lnTo>
                <a:lnTo>
                  <a:pt x="65" y="975"/>
                </a:lnTo>
                <a:lnTo>
                  <a:pt x="0" y="1289"/>
                </a:lnTo>
                <a:lnTo>
                  <a:pt x="464" y="1287"/>
                </a:lnTo>
                <a:lnTo>
                  <a:pt x="557" y="1286"/>
                </a:lnTo>
                <a:lnTo>
                  <a:pt x="594" y="1286"/>
                </a:lnTo>
                <a:lnTo>
                  <a:pt x="699" y="858"/>
                </a:lnTo>
                <a:lnTo>
                  <a:pt x="957" y="861"/>
                </a:lnTo>
                <a:lnTo>
                  <a:pt x="1199" y="4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5" name="Freeform 72"/>
          <p:cNvSpPr>
            <a:spLocks/>
          </p:cNvSpPr>
          <p:nvPr/>
        </p:nvSpPr>
        <p:spPr bwMode="auto">
          <a:xfrm>
            <a:off x="7532688" y="3035027"/>
            <a:ext cx="414337" cy="727075"/>
          </a:xfrm>
          <a:custGeom>
            <a:avLst/>
            <a:gdLst>
              <a:gd name="T0" fmla="*/ 2147483646 w 783"/>
              <a:gd name="T1" fmla="*/ 2147483646 h 1374"/>
              <a:gd name="T2" fmla="*/ 2147483646 w 783"/>
              <a:gd name="T3" fmla="*/ 2147483646 h 1374"/>
              <a:gd name="T4" fmla="*/ 2147483646 w 783"/>
              <a:gd name="T5" fmla="*/ 2147483646 h 1374"/>
              <a:gd name="T6" fmla="*/ 2147483646 w 783"/>
              <a:gd name="T7" fmla="*/ 2147483646 h 1374"/>
              <a:gd name="T8" fmla="*/ 2147483646 w 783"/>
              <a:gd name="T9" fmla="*/ 2147483646 h 1374"/>
              <a:gd name="T10" fmla="*/ 2147483646 w 783"/>
              <a:gd name="T11" fmla="*/ 2147483646 h 1374"/>
              <a:gd name="T12" fmla="*/ 2147483646 w 783"/>
              <a:gd name="T13" fmla="*/ 2147483646 h 1374"/>
              <a:gd name="T14" fmla="*/ 2147483646 w 783"/>
              <a:gd name="T15" fmla="*/ 2147483646 h 1374"/>
              <a:gd name="T16" fmla="*/ 2147483646 w 783"/>
              <a:gd name="T17" fmla="*/ 2147483646 h 1374"/>
              <a:gd name="T18" fmla="*/ 2147483646 w 783"/>
              <a:gd name="T19" fmla="*/ 2147483646 h 1374"/>
              <a:gd name="T20" fmla="*/ 2147483646 w 783"/>
              <a:gd name="T21" fmla="*/ 2147483646 h 1374"/>
              <a:gd name="T22" fmla="*/ 2147483646 w 783"/>
              <a:gd name="T23" fmla="*/ 2147483646 h 1374"/>
              <a:gd name="T24" fmla="*/ 2147483646 w 783"/>
              <a:gd name="T25" fmla="*/ 2147483646 h 1374"/>
              <a:gd name="T26" fmla="*/ 0 w 783"/>
              <a:gd name="T27" fmla="*/ 2147483646 h 1374"/>
              <a:gd name="T28" fmla="*/ 2147483646 w 783"/>
              <a:gd name="T29" fmla="*/ 2147483646 h 1374"/>
              <a:gd name="T30" fmla="*/ 2147483646 w 783"/>
              <a:gd name="T31" fmla="*/ 2147483646 h 1374"/>
              <a:gd name="T32" fmla="*/ 2147483646 w 783"/>
              <a:gd name="T33" fmla="*/ 0 h 1374"/>
              <a:gd name="T34" fmla="*/ 2147483646 w 783"/>
              <a:gd name="T35" fmla="*/ 0 h 1374"/>
              <a:gd name="T36" fmla="*/ 2147483646 w 783"/>
              <a:gd name="T37" fmla="*/ 0 h 1374"/>
              <a:gd name="T38" fmla="*/ 2147483646 w 783"/>
              <a:gd name="T39" fmla="*/ 2147483646 h 1374"/>
              <a:gd name="T40" fmla="*/ 2147483646 w 783"/>
              <a:gd name="T41" fmla="*/ 2147483646 h 13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3" h="1374">
                <a:moveTo>
                  <a:pt x="783" y="717"/>
                </a:moveTo>
                <a:lnTo>
                  <a:pt x="781" y="848"/>
                </a:lnTo>
                <a:lnTo>
                  <a:pt x="750" y="879"/>
                </a:lnTo>
                <a:lnTo>
                  <a:pt x="619" y="882"/>
                </a:lnTo>
                <a:lnTo>
                  <a:pt x="589" y="1145"/>
                </a:lnTo>
                <a:lnTo>
                  <a:pt x="396" y="1178"/>
                </a:lnTo>
                <a:lnTo>
                  <a:pt x="399" y="1371"/>
                </a:lnTo>
                <a:lnTo>
                  <a:pt x="231" y="1374"/>
                </a:lnTo>
                <a:lnTo>
                  <a:pt x="238" y="798"/>
                </a:lnTo>
                <a:lnTo>
                  <a:pt x="67" y="756"/>
                </a:lnTo>
                <a:lnTo>
                  <a:pt x="3" y="788"/>
                </a:lnTo>
                <a:lnTo>
                  <a:pt x="16" y="684"/>
                </a:lnTo>
                <a:lnTo>
                  <a:pt x="3" y="624"/>
                </a:lnTo>
                <a:lnTo>
                  <a:pt x="0" y="35"/>
                </a:lnTo>
                <a:lnTo>
                  <a:pt x="64" y="38"/>
                </a:lnTo>
                <a:lnTo>
                  <a:pt x="64" y="3"/>
                </a:lnTo>
                <a:lnTo>
                  <a:pt x="669" y="0"/>
                </a:lnTo>
                <a:lnTo>
                  <a:pt x="723" y="0"/>
                </a:lnTo>
                <a:lnTo>
                  <a:pt x="781" y="0"/>
                </a:lnTo>
                <a:lnTo>
                  <a:pt x="781" y="609"/>
                </a:lnTo>
                <a:lnTo>
                  <a:pt x="783" y="7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286" name="Rectangle 73"/>
          <p:cNvSpPr>
            <a:spLocks noChangeArrowheads="1"/>
          </p:cNvSpPr>
          <p:nvPr/>
        </p:nvSpPr>
        <p:spPr bwMode="auto">
          <a:xfrm>
            <a:off x="5218113" y="3617639"/>
            <a:ext cx="3730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Sumter</a:t>
            </a:r>
            <a:endParaRPr lang="en-US" altLang="en-US"/>
          </a:p>
        </p:txBody>
      </p:sp>
      <p:sp>
        <p:nvSpPr>
          <p:cNvPr id="9287" name="Rectangle 74"/>
          <p:cNvSpPr>
            <a:spLocks noChangeArrowheads="1"/>
          </p:cNvSpPr>
          <p:nvPr/>
        </p:nvSpPr>
        <p:spPr bwMode="auto">
          <a:xfrm>
            <a:off x="5111750" y="4209777"/>
            <a:ext cx="4397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Choctaw</a:t>
            </a:r>
            <a:endParaRPr lang="en-US" altLang="en-US"/>
          </a:p>
        </p:txBody>
      </p:sp>
      <p:sp>
        <p:nvSpPr>
          <p:cNvPr id="9288" name="Rectangle 75"/>
          <p:cNvSpPr>
            <a:spLocks noChangeArrowheads="1"/>
          </p:cNvSpPr>
          <p:nvPr/>
        </p:nvSpPr>
        <p:spPr bwMode="auto">
          <a:xfrm>
            <a:off x="5641975" y="4012927"/>
            <a:ext cx="4460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Marengo</a:t>
            </a:r>
            <a:endParaRPr lang="en-US" altLang="en-US"/>
          </a:p>
        </p:txBody>
      </p:sp>
      <p:sp>
        <p:nvSpPr>
          <p:cNvPr id="9289" name="Rectangle 76"/>
          <p:cNvSpPr>
            <a:spLocks noChangeArrowheads="1"/>
          </p:cNvSpPr>
          <p:nvPr/>
        </p:nvSpPr>
        <p:spPr bwMode="auto">
          <a:xfrm>
            <a:off x="8113713" y="5376589"/>
            <a:ext cx="4238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Houston</a:t>
            </a:r>
            <a:endParaRPr lang="en-US" altLang="en-US"/>
          </a:p>
        </p:txBody>
      </p:sp>
      <p:sp>
        <p:nvSpPr>
          <p:cNvPr id="9290" name="Rectangle 77"/>
          <p:cNvSpPr>
            <a:spLocks noChangeArrowheads="1"/>
          </p:cNvSpPr>
          <p:nvPr/>
        </p:nvSpPr>
        <p:spPr bwMode="auto">
          <a:xfrm>
            <a:off x="6310313" y="3920852"/>
            <a:ext cx="327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Dallas</a:t>
            </a:r>
            <a:endParaRPr lang="en-US" altLang="en-US"/>
          </a:p>
        </p:txBody>
      </p:sp>
      <p:sp>
        <p:nvSpPr>
          <p:cNvPr id="9291" name="Rectangle 78"/>
          <p:cNvSpPr>
            <a:spLocks noChangeArrowheads="1"/>
          </p:cNvSpPr>
          <p:nvPr/>
        </p:nvSpPr>
        <p:spPr bwMode="auto">
          <a:xfrm>
            <a:off x="6704013" y="4163739"/>
            <a:ext cx="409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Lowndes</a:t>
            </a:r>
            <a:endParaRPr lang="en-US" altLang="en-US"/>
          </a:p>
        </p:txBody>
      </p:sp>
      <p:sp>
        <p:nvSpPr>
          <p:cNvPr id="9292" name="Rectangle 79"/>
          <p:cNvSpPr>
            <a:spLocks noChangeArrowheads="1"/>
          </p:cNvSpPr>
          <p:nvPr/>
        </p:nvSpPr>
        <p:spPr bwMode="auto">
          <a:xfrm>
            <a:off x="7720013" y="3830364"/>
            <a:ext cx="3508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Macon</a:t>
            </a:r>
            <a:endParaRPr lang="en-US" altLang="en-US"/>
          </a:p>
        </p:txBody>
      </p:sp>
      <p:sp>
        <p:nvSpPr>
          <p:cNvPr id="9293" name="Rectangle 80"/>
          <p:cNvSpPr>
            <a:spLocks noChangeArrowheads="1"/>
          </p:cNvSpPr>
          <p:nvPr/>
        </p:nvSpPr>
        <p:spPr bwMode="auto">
          <a:xfrm>
            <a:off x="5322888" y="2206352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Lamar</a:t>
            </a:r>
            <a:endParaRPr lang="en-US" altLang="en-US"/>
          </a:p>
        </p:txBody>
      </p:sp>
      <p:sp>
        <p:nvSpPr>
          <p:cNvPr id="9294" name="Rectangle 81"/>
          <p:cNvSpPr>
            <a:spLocks noChangeArrowheads="1"/>
          </p:cNvSpPr>
          <p:nvPr/>
        </p:nvSpPr>
        <p:spPr bwMode="auto">
          <a:xfrm>
            <a:off x="5232400" y="5709964"/>
            <a:ext cx="3444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Mobile</a:t>
            </a:r>
            <a:endParaRPr lang="en-US" altLang="en-US"/>
          </a:p>
        </p:txBody>
      </p:sp>
      <p:sp>
        <p:nvSpPr>
          <p:cNvPr id="9295" name="Rectangle 82"/>
          <p:cNvSpPr>
            <a:spLocks noChangeArrowheads="1"/>
          </p:cNvSpPr>
          <p:nvPr/>
        </p:nvSpPr>
        <p:spPr bwMode="auto">
          <a:xfrm>
            <a:off x="5597525" y="4663802"/>
            <a:ext cx="3381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Clarke</a:t>
            </a:r>
            <a:endParaRPr lang="en-US" altLang="en-US"/>
          </a:p>
        </p:txBody>
      </p:sp>
      <p:sp>
        <p:nvSpPr>
          <p:cNvPr id="9296" name="Rectangle 83"/>
          <p:cNvSpPr>
            <a:spLocks noChangeArrowheads="1"/>
          </p:cNvSpPr>
          <p:nvPr/>
        </p:nvSpPr>
        <p:spPr bwMode="auto">
          <a:xfrm>
            <a:off x="6067425" y="4786039"/>
            <a:ext cx="3905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/>
          </a:p>
        </p:txBody>
      </p:sp>
      <p:sp>
        <p:nvSpPr>
          <p:cNvPr id="9297" name="Rectangle 84"/>
          <p:cNvSpPr>
            <a:spLocks noChangeArrowheads="1"/>
          </p:cNvSpPr>
          <p:nvPr/>
        </p:nvSpPr>
        <p:spPr bwMode="auto">
          <a:xfrm>
            <a:off x="6142038" y="4316139"/>
            <a:ext cx="3476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Wilcox</a:t>
            </a:r>
            <a:endParaRPr lang="en-US" altLang="en-US"/>
          </a:p>
        </p:txBody>
      </p:sp>
      <p:sp>
        <p:nvSpPr>
          <p:cNvPr id="9298" name="Rectangle 85"/>
          <p:cNvSpPr>
            <a:spLocks noChangeArrowheads="1"/>
          </p:cNvSpPr>
          <p:nvPr/>
        </p:nvSpPr>
        <p:spPr bwMode="auto">
          <a:xfrm>
            <a:off x="6370638" y="5043214"/>
            <a:ext cx="409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Conecuh</a:t>
            </a:r>
            <a:endParaRPr lang="en-US" altLang="en-US"/>
          </a:p>
        </p:txBody>
      </p:sp>
      <p:sp>
        <p:nvSpPr>
          <p:cNvPr id="9299" name="Rectangle 86"/>
          <p:cNvSpPr>
            <a:spLocks noChangeArrowheads="1"/>
          </p:cNvSpPr>
          <p:nvPr/>
        </p:nvSpPr>
        <p:spPr bwMode="auto">
          <a:xfrm>
            <a:off x="7051675" y="4633639"/>
            <a:ext cx="5016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Crenshaw</a:t>
            </a:r>
            <a:endParaRPr lang="en-US" altLang="en-US"/>
          </a:p>
        </p:txBody>
      </p:sp>
      <p:sp>
        <p:nvSpPr>
          <p:cNvPr id="9300" name="Rectangle 87"/>
          <p:cNvSpPr>
            <a:spLocks noChangeArrowheads="1"/>
          </p:cNvSpPr>
          <p:nvPr/>
        </p:nvSpPr>
        <p:spPr bwMode="auto">
          <a:xfrm>
            <a:off x="6748463" y="4527277"/>
            <a:ext cx="311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Butler</a:t>
            </a:r>
            <a:endParaRPr lang="en-US" altLang="en-US"/>
          </a:p>
        </p:txBody>
      </p:sp>
      <p:sp>
        <p:nvSpPr>
          <p:cNvPr id="9301" name="Rectangle 88"/>
          <p:cNvSpPr>
            <a:spLocks noChangeArrowheads="1"/>
          </p:cNvSpPr>
          <p:nvPr/>
        </p:nvSpPr>
        <p:spPr bwMode="auto">
          <a:xfrm>
            <a:off x="8007350" y="4436789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Barbour</a:t>
            </a:r>
            <a:endParaRPr lang="en-US" altLang="en-US"/>
          </a:p>
        </p:txBody>
      </p:sp>
      <p:sp>
        <p:nvSpPr>
          <p:cNvPr id="9302" name="Rectangle 89"/>
          <p:cNvSpPr>
            <a:spLocks noChangeArrowheads="1"/>
          </p:cNvSpPr>
          <p:nvPr/>
        </p:nvSpPr>
        <p:spPr bwMode="auto">
          <a:xfrm>
            <a:off x="5459413" y="3177902"/>
            <a:ext cx="384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/>
          </a:p>
        </p:txBody>
      </p:sp>
      <p:sp>
        <p:nvSpPr>
          <p:cNvPr id="9303" name="Rectangle 90"/>
          <p:cNvSpPr>
            <a:spLocks noChangeArrowheads="1"/>
          </p:cNvSpPr>
          <p:nvPr/>
        </p:nvSpPr>
        <p:spPr bwMode="auto">
          <a:xfrm>
            <a:off x="5322888" y="2828652"/>
            <a:ext cx="4000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Pickens</a:t>
            </a:r>
            <a:endParaRPr lang="en-US" altLang="en-US"/>
          </a:p>
        </p:txBody>
      </p:sp>
      <p:sp>
        <p:nvSpPr>
          <p:cNvPr id="9304" name="Rectangle 91"/>
          <p:cNvSpPr>
            <a:spLocks noChangeArrowheads="1"/>
          </p:cNvSpPr>
          <p:nvPr/>
        </p:nvSpPr>
        <p:spPr bwMode="auto">
          <a:xfrm>
            <a:off x="5808663" y="2738164"/>
            <a:ext cx="5635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Tuscaloosa</a:t>
            </a:r>
            <a:endParaRPr lang="en-US" altLang="en-US"/>
          </a:p>
        </p:txBody>
      </p:sp>
      <p:sp>
        <p:nvSpPr>
          <p:cNvPr id="9305" name="Rectangle 92"/>
          <p:cNvSpPr>
            <a:spLocks noChangeArrowheads="1"/>
          </p:cNvSpPr>
          <p:nvPr/>
        </p:nvSpPr>
        <p:spPr bwMode="auto">
          <a:xfrm>
            <a:off x="6310313" y="3131864"/>
            <a:ext cx="2047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Bibb</a:t>
            </a:r>
            <a:endParaRPr lang="en-US" altLang="en-US"/>
          </a:p>
        </p:txBody>
      </p:sp>
      <p:sp>
        <p:nvSpPr>
          <p:cNvPr id="9306" name="Rectangle 93"/>
          <p:cNvSpPr>
            <a:spLocks noChangeArrowheads="1"/>
          </p:cNvSpPr>
          <p:nvPr/>
        </p:nvSpPr>
        <p:spPr bwMode="auto">
          <a:xfrm>
            <a:off x="6704013" y="3344589"/>
            <a:ext cx="3603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Chilton</a:t>
            </a:r>
            <a:endParaRPr lang="en-US" altLang="en-US"/>
          </a:p>
        </p:txBody>
      </p:sp>
      <p:sp>
        <p:nvSpPr>
          <p:cNvPr id="9307" name="Rectangle 94"/>
          <p:cNvSpPr>
            <a:spLocks noChangeArrowheads="1"/>
          </p:cNvSpPr>
          <p:nvPr/>
        </p:nvSpPr>
        <p:spPr bwMode="auto">
          <a:xfrm>
            <a:off x="6719888" y="2844527"/>
            <a:ext cx="3524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Shelby</a:t>
            </a:r>
            <a:endParaRPr lang="en-US" altLang="en-US"/>
          </a:p>
        </p:txBody>
      </p:sp>
      <p:sp>
        <p:nvSpPr>
          <p:cNvPr id="9308" name="Rectangle 95"/>
          <p:cNvSpPr>
            <a:spLocks noChangeArrowheads="1"/>
          </p:cNvSpPr>
          <p:nvPr/>
        </p:nvSpPr>
        <p:spPr bwMode="auto">
          <a:xfrm>
            <a:off x="7583488" y="2828652"/>
            <a:ext cx="2460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/>
          </a:p>
        </p:txBody>
      </p:sp>
      <p:sp>
        <p:nvSpPr>
          <p:cNvPr id="9309" name="Rectangle 96"/>
          <p:cNvSpPr>
            <a:spLocks noChangeArrowheads="1"/>
          </p:cNvSpPr>
          <p:nvPr/>
        </p:nvSpPr>
        <p:spPr bwMode="auto">
          <a:xfrm>
            <a:off x="6142038" y="2131739"/>
            <a:ext cx="3651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Walker</a:t>
            </a:r>
            <a:endParaRPr lang="en-US" altLang="en-US"/>
          </a:p>
        </p:txBody>
      </p:sp>
      <p:sp>
        <p:nvSpPr>
          <p:cNvPr id="9310" name="Rectangle 97"/>
          <p:cNvSpPr>
            <a:spLocks noChangeArrowheads="1"/>
          </p:cNvSpPr>
          <p:nvPr/>
        </p:nvSpPr>
        <p:spPr bwMode="auto">
          <a:xfrm>
            <a:off x="6521450" y="1706289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Cullman</a:t>
            </a:r>
            <a:endParaRPr lang="en-US" altLang="en-US"/>
          </a:p>
        </p:txBody>
      </p:sp>
      <p:sp>
        <p:nvSpPr>
          <p:cNvPr id="9311" name="Rectangle 98"/>
          <p:cNvSpPr>
            <a:spLocks noChangeArrowheads="1"/>
          </p:cNvSpPr>
          <p:nvPr/>
        </p:nvSpPr>
        <p:spPr bwMode="auto">
          <a:xfrm>
            <a:off x="6900863" y="1934889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Blount</a:t>
            </a:r>
            <a:endParaRPr lang="en-US" altLang="en-US"/>
          </a:p>
        </p:txBody>
      </p:sp>
      <p:sp>
        <p:nvSpPr>
          <p:cNvPr id="9312" name="Rectangle 99"/>
          <p:cNvSpPr>
            <a:spLocks noChangeArrowheads="1"/>
          </p:cNvSpPr>
          <p:nvPr/>
        </p:nvSpPr>
        <p:spPr bwMode="auto">
          <a:xfrm>
            <a:off x="6567488" y="1403077"/>
            <a:ext cx="3905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Morgan</a:t>
            </a:r>
            <a:endParaRPr lang="en-US" altLang="en-US"/>
          </a:p>
        </p:txBody>
      </p:sp>
      <p:sp>
        <p:nvSpPr>
          <p:cNvPr id="9313" name="Rectangle 100"/>
          <p:cNvSpPr>
            <a:spLocks noChangeArrowheads="1"/>
          </p:cNvSpPr>
          <p:nvPr/>
        </p:nvSpPr>
        <p:spPr bwMode="auto">
          <a:xfrm>
            <a:off x="7764463" y="1676127"/>
            <a:ext cx="4857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Cherokee</a:t>
            </a:r>
            <a:endParaRPr lang="en-US" altLang="en-US"/>
          </a:p>
        </p:txBody>
      </p:sp>
      <p:sp>
        <p:nvSpPr>
          <p:cNvPr id="9314" name="Rectangle 101"/>
          <p:cNvSpPr>
            <a:spLocks noChangeArrowheads="1"/>
          </p:cNvSpPr>
          <p:nvPr/>
        </p:nvSpPr>
        <p:spPr bwMode="auto">
          <a:xfrm>
            <a:off x="7583488" y="1403077"/>
            <a:ext cx="3635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 Kalb</a:t>
            </a:r>
            <a:endParaRPr lang="en-US" altLang="en-US"/>
          </a:p>
        </p:txBody>
      </p:sp>
      <p:sp>
        <p:nvSpPr>
          <p:cNvPr id="9315" name="Rectangle 102"/>
          <p:cNvSpPr>
            <a:spLocks noChangeArrowheads="1"/>
          </p:cNvSpPr>
          <p:nvPr/>
        </p:nvSpPr>
        <p:spPr bwMode="auto">
          <a:xfrm>
            <a:off x="5611813" y="1099864"/>
            <a:ext cx="3730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Colbert</a:t>
            </a:r>
            <a:endParaRPr lang="en-US" altLang="en-US"/>
          </a:p>
        </p:txBody>
      </p:sp>
      <p:sp>
        <p:nvSpPr>
          <p:cNvPr id="9316" name="Rectangle 103"/>
          <p:cNvSpPr>
            <a:spLocks noChangeArrowheads="1"/>
          </p:cNvSpPr>
          <p:nvPr/>
        </p:nvSpPr>
        <p:spPr bwMode="auto">
          <a:xfrm>
            <a:off x="6338888" y="947464"/>
            <a:ext cx="5143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Limestone</a:t>
            </a:r>
            <a:endParaRPr lang="en-US" altLang="en-US"/>
          </a:p>
        </p:txBody>
      </p:sp>
      <p:sp>
        <p:nvSpPr>
          <p:cNvPr id="9317" name="Rectangle 104"/>
          <p:cNvSpPr>
            <a:spLocks noChangeArrowheads="1"/>
          </p:cNvSpPr>
          <p:nvPr/>
        </p:nvSpPr>
        <p:spPr bwMode="auto">
          <a:xfrm>
            <a:off x="6824663" y="1115739"/>
            <a:ext cx="4286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/>
          </a:p>
        </p:txBody>
      </p:sp>
      <p:sp>
        <p:nvSpPr>
          <p:cNvPr id="9318" name="Rectangle 105"/>
          <p:cNvSpPr>
            <a:spLocks noChangeArrowheads="1"/>
          </p:cNvSpPr>
          <p:nvPr/>
        </p:nvSpPr>
        <p:spPr bwMode="auto">
          <a:xfrm>
            <a:off x="7400925" y="979214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9319" name="Rectangle 106"/>
          <p:cNvSpPr>
            <a:spLocks noChangeArrowheads="1"/>
          </p:cNvSpPr>
          <p:nvPr/>
        </p:nvSpPr>
        <p:spPr bwMode="auto">
          <a:xfrm>
            <a:off x="7764463" y="2328589"/>
            <a:ext cx="457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Cleburne</a:t>
            </a:r>
            <a:endParaRPr lang="en-US" altLang="en-US"/>
          </a:p>
        </p:txBody>
      </p:sp>
      <p:sp>
        <p:nvSpPr>
          <p:cNvPr id="9320" name="Rectangle 107"/>
          <p:cNvSpPr>
            <a:spLocks noChangeArrowheads="1"/>
          </p:cNvSpPr>
          <p:nvPr/>
        </p:nvSpPr>
        <p:spPr bwMode="auto">
          <a:xfrm>
            <a:off x="5657850" y="841102"/>
            <a:ext cx="552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Lauderdale</a:t>
            </a:r>
            <a:endParaRPr lang="en-US" altLang="en-US"/>
          </a:p>
        </p:txBody>
      </p:sp>
      <p:sp>
        <p:nvSpPr>
          <p:cNvPr id="9321" name="Rectangle 108"/>
          <p:cNvSpPr>
            <a:spLocks noChangeArrowheads="1"/>
          </p:cNvSpPr>
          <p:nvPr/>
        </p:nvSpPr>
        <p:spPr bwMode="auto">
          <a:xfrm>
            <a:off x="5718175" y="6105252"/>
            <a:ext cx="3984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Baldwin</a:t>
            </a:r>
            <a:endParaRPr lang="en-US" altLang="en-US"/>
          </a:p>
        </p:txBody>
      </p:sp>
      <p:sp>
        <p:nvSpPr>
          <p:cNvPr id="9322" name="Rectangle 109"/>
          <p:cNvSpPr>
            <a:spLocks noChangeArrowheads="1"/>
          </p:cNvSpPr>
          <p:nvPr/>
        </p:nvSpPr>
        <p:spPr bwMode="auto">
          <a:xfrm>
            <a:off x="6719888" y="3677964"/>
            <a:ext cx="3825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Autauga</a:t>
            </a:r>
            <a:endParaRPr lang="en-US" altLang="en-US"/>
          </a:p>
        </p:txBody>
      </p:sp>
      <p:sp>
        <p:nvSpPr>
          <p:cNvPr id="9323" name="Rectangle 110"/>
          <p:cNvSpPr>
            <a:spLocks noChangeArrowheads="1"/>
          </p:cNvSpPr>
          <p:nvPr/>
        </p:nvSpPr>
        <p:spPr bwMode="auto">
          <a:xfrm>
            <a:off x="7689850" y="4193902"/>
            <a:ext cx="3714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Bullock</a:t>
            </a:r>
            <a:endParaRPr lang="en-US" altLang="en-US"/>
          </a:p>
        </p:txBody>
      </p:sp>
      <p:sp>
        <p:nvSpPr>
          <p:cNvPr id="9324" name="Rectangle 111"/>
          <p:cNvSpPr>
            <a:spLocks noChangeArrowheads="1"/>
          </p:cNvSpPr>
          <p:nvPr/>
        </p:nvSpPr>
        <p:spPr bwMode="auto">
          <a:xfrm>
            <a:off x="7537450" y="2206352"/>
            <a:ext cx="4222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/>
          </a:p>
        </p:txBody>
      </p:sp>
      <p:sp>
        <p:nvSpPr>
          <p:cNvPr id="9325" name="Rectangle 112"/>
          <p:cNvSpPr>
            <a:spLocks noChangeArrowheads="1"/>
          </p:cNvSpPr>
          <p:nvPr/>
        </p:nvSpPr>
        <p:spPr bwMode="auto">
          <a:xfrm>
            <a:off x="7962900" y="3208064"/>
            <a:ext cx="5143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Chambers</a:t>
            </a:r>
            <a:endParaRPr lang="en-US" altLang="en-US"/>
          </a:p>
        </p:txBody>
      </p:sp>
      <p:sp>
        <p:nvSpPr>
          <p:cNvPr id="9326" name="Rectangle 113"/>
          <p:cNvSpPr>
            <a:spLocks noChangeArrowheads="1"/>
          </p:cNvSpPr>
          <p:nvPr/>
        </p:nvSpPr>
        <p:spPr bwMode="auto">
          <a:xfrm>
            <a:off x="7416800" y="5013052"/>
            <a:ext cx="3444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Coffee</a:t>
            </a:r>
            <a:endParaRPr lang="en-US" altLang="en-US"/>
          </a:p>
        </p:txBody>
      </p:sp>
      <p:sp>
        <p:nvSpPr>
          <p:cNvPr id="9327" name="Rectangle 114"/>
          <p:cNvSpPr>
            <a:spLocks noChangeArrowheads="1"/>
          </p:cNvSpPr>
          <p:nvPr/>
        </p:nvSpPr>
        <p:spPr bwMode="auto">
          <a:xfrm>
            <a:off x="7158038" y="3192189"/>
            <a:ext cx="2952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Coosa</a:t>
            </a:r>
            <a:endParaRPr lang="en-US" altLang="en-US"/>
          </a:p>
        </p:txBody>
      </p:sp>
      <p:sp>
        <p:nvSpPr>
          <p:cNvPr id="9328" name="Rectangle 115"/>
          <p:cNvSpPr>
            <a:spLocks noChangeArrowheads="1"/>
          </p:cNvSpPr>
          <p:nvPr/>
        </p:nvSpPr>
        <p:spPr bwMode="auto">
          <a:xfrm>
            <a:off x="6900863" y="5179739"/>
            <a:ext cx="5032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Covington</a:t>
            </a:r>
            <a:endParaRPr lang="en-US" altLang="en-US"/>
          </a:p>
        </p:txBody>
      </p:sp>
      <p:sp>
        <p:nvSpPr>
          <p:cNvPr id="9329" name="Rectangle 116"/>
          <p:cNvSpPr>
            <a:spLocks noChangeArrowheads="1"/>
          </p:cNvSpPr>
          <p:nvPr/>
        </p:nvSpPr>
        <p:spPr bwMode="auto">
          <a:xfrm>
            <a:off x="7856538" y="4997177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Dale</a:t>
            </a:r>
            <a:endParaRPr lang="en-US" altLang="en-US"/>
          </a:p>
        </p:txBody>
      </p:sp>
      <p:sp>
        <p:nvSpPr>
          <p:cNvPr id="9330" name="Rectangle 117"/>
          <p:cNvSpPr>
            <a:spLocks noChangeArrowheads="1"/>
          </p:cNvSpPr>
          <p:nvPr/>
        </p:nvSpPr>
        <p:spPr bwMode="auto">
          <a:xfrm>
            <a:off x="7264400" y="3587477"/>
            <a:ext cx="3667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Elmore</a:t>
            </a:r>
            <a:endParaRPr lang="en-US" altLang="en-US"/>
          </a:p>
        </p:txBody>
      </p:sp>
      <p:sp>
        <p:nvSpPr>
          <p:cNvPr id="9331" name="Rectangle 118"/>
          <p:cNvSpPr>
            <a:spLocks noChangeArrowheads="1"/>
          </p:cNvSpPr>
          <p:nvPr/>
        </p:nvSpPr>
        <p:spPr bwMode="auto">
          <a:xfrm>
            <a:off x="6188075" y="5332139"/>
            <a:ext cx="447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Escambia</a:t>
            </a:r>
            <a:endParaRPr lang="en-US" altLang="en-US"/>
          </a:p>
        </p:txBody>
      </p:sp>
      <p:sp>
        <p:nvSpPr>
          <p:cNvPr id="9332" name="Rectangle 119"/>
          <p:cNvSpPr>
            <a:spLocks noChangeArrowheads="1"/>
          </p:cNvSpPr>
          <p:nvPr/>
        </p:nvSpPr>
        <p:spPr bwMode="auto">
          <a:xfrm>
            <a:off x="7356475" y="1888852"/>
            <a:ext cx="3825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Etowah</a:t>
            </a:r>
            <a:endParaRPr lang="en-US" altLang="en-US"/>
          </a:p>
        </p:txBody>
      </p:sp>
      <p:sp>
        <p:nvSpPr>
          <p:cNvPr id="9333" name="Rectangle 120"/>
          <p:cNvSpPr>
            <a:spLocks noChangeArrowheads="1"/>
          </p:cNvSpPr>
          <p:nvPr/>
        </p:nvSpPr>
        <p:spPr bwMode="auto">
          <a:xfrm>
            <a:off x="5718175" y="2252389"/>
            <a:ext cx="3825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Fayette</a:t>
            </a:r>
            <a:endParaRPr lang="en-US" altLang="en-US"/>
          </a:p>
        </p:txBody>
      </p:sp>
      <p:sp>
        <p:nvSpPr>
          <p:cNvPr id="9334" name="Rectangle 121"/>
          <p:cNvSpPr>
            <a:spLocks noChangeArrowheads="1"/>
          </p:cNvSpPr>
          <p:nvPr/>
        </p:nvSpPr>
        <p:spPr bwMode="auto">
          <a:xfrm>
            <a:off x="5535613" y="1387202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9335" name="Rectangle 122"/>
          <p:cNvSpPr>
            <a:spLocks noChangeArrowheads="1"/>
          </p:cNvSpPr>
          <p:nvPr/>
        </p:nvSpPr>
        <p:spPr bwMode="auto">
          <a:xfrm>
            <a:off x="7553325" y="5362302"/>
            <a:ext cx="4016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Geneva</a:t>
            </a:r>
            <a:endParaRPr lang="en-US" altLang="en-US"/>
          </a:p>
        </p:txBody>
      </p:sp>
      <p:sp>
        <p:nvSpPr>
          <p:cNvPr id="9336" name="Rectangle 123"/>
          <p:cNvSpPr>
            <a:spLocks noChangeArrowheads="1"/>
          </p:cNvSpPr>
          <p:nvPr/>
        </p:nvSpPr>
        <p:spPr bwMode="auto">
          <a:xfrm>
            <a:off x="5838825" y="3404914"/>
            <a:ext cx="254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Hale</a:t>
            </a:r>
            <a:endParaRPr lang="en-US" altLang="en-US"/>
          </a:p>
        </p:txBody>
      </p:sp>
      <p:sp>
        <p:nvSpPr>
          <p:cNvPr id="9337" name="Rectangle 124"/>
          <p:cNvSpPr>
            <a:spLocks noChangeArrowheads="1"/>
          </p:cNvSpPr>
          <p:nvPr/>
        </p:nvSpPr>
        <p:spPr bwMode="auto">
          <a:xfrm>
            <a:off x="8189913" y="4846364"/>
            <a:ext cx="3143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Henry</a:t>
            </a:r>
            <a:endParaRPr lang="en-US" altLang="en-US"/>
          </a:p>
        </p:txBody>
      </p:sp>
      <p:sp>
        <p:nvSpPr>
          <p:cNvPr id="9338" name="Rectangle 125"/>
          <p:cNvSpPr>
            <a:spLocks noChangeArrowheads="1"/>
          </p:cNvSpPr>
          <p:nvPr/>
        </p:nvSpPr>
        <p:spPr bwMode="auto">
          <a:xfrm>
            <a:off x="6445250" y="2465114"/>
            <a:ext cx="4635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9339" name="Rectangle 126"/>
          <p:cNvSpPr>
            <a:spLocks noChangeArrowheads="1"/>
          </p:cNvSpPr>
          <p:nvPr/>
        </p:nvSpPr>
        <p:spPr bwMode="auto">
          <a:xfrm>
            <a:off x="6035675" y="1266552"/>
            <a:ext cx="4841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/>
          </a:p>
        </p:txBody>
      </p:sp>
      <p:sp>
        <p:nvSpPr>
          <p:cNvPr id="9340" name="Rectangle 127"/>
          <p:cNvSpPr>
            <a:spLocks noChangeArrowheads="1"/>
          </p:cNvSpPr>
          <p:nvPr/>
        </p:nvSpPr>
        <p:spPr bwMode="auto">
          <a:xfrm>
            <a:off x="8129588" y="3601764"/>
            <a:ext cx="2143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/>
          </a:p>
        </p:txBody>
      </p:sp>
      <p:sp>
        <p:nvSpPr>
          <p:cNvPr id="9341" name="Rectangle 128"/>
          <p:cNvSpPr>
            <a:spLocks noChangeArrowheads="1"/>
          </p:cNvSpPr>
          <p:nvPr/>
        </p:nvSpPr>
        <p:spPr bwMode="auto">
          <a:xfrm>
            <a:off x="5489575" y="1782489"/>
            <a:ext cx="3556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/>
          </a:p>
        </p:txBody>
      </p:sp>
      <p:sp>
        <p:nvSpPr>
          <p:cNvPr id="9342" name="Rectangle 129"/>
          <p:cNvSpPr>
            <a:spLocks noChangeArrowheads="1"/>
          </p:cNvSpPr>
          <p:nvPr/>
        </p:nvSpPr>
        <p:spPr bwMode="auto">
          <a:xfrm>
            <a:off x="7051675" y="1509439"/>
            <a:ext cx="4286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Marshall</a:t>
            </a:r>
            <a:endParaRPr lang="en-US" altLang="en-US"/>
          </a:p>
        </p:txBody>
      </p:sp>
      <p:sp>
        <p:nvSpPr>
          <p:cNvPr id="9343" name="Rectangle 130"/>
          <p:cNvSpPr>
            <a:spLocks noChangeArrowheads="1"/>
          </p:cNvSpPr>
          <p:nvPr/>
        </p:nvSpPr>
        <p:spPr bwMode="auto">
          <a:xfrm>
            <a:off x="7083425" y="4012927"/>
            <a:ext cx="6080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/>
          </a:p>
        </p:txBody>
      </p:sp>
      <p:sp>
        <p:nvSpPr>
          <p:cNvPr id="9344" name="Rectangle 131"/>
          <p:cNvSpPr>
            <a:spLocks noChangeArrowheads="1"/>
          </p:cNvSpPr>
          <p:nvPr/>
        </p:nvSpPr>
        <p:spPr bwMode="auto">
          <a:xfrm>
            <a:off x="6173788" y="3587477"/>
            <a:ext cx="285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/>
          </a:p>
        </p:txBody>
      </p:sp>
      <p:sp>
        <p:nvSpPr>
          <p:cNvPr id="9345" name="Rectangle 132"/>
          <p:cNvSpPr>
            <a:spLocks noChangeArrowheads="1"/>
          </p:cNvSpPr>
          <p:nvPr/>
        </p:nvSpPr>
        <p:spPr bwMode="auto">
          <a:xfrm>
            <a:off x="7537450" y="4497114"/>
            <a:ext cx="2428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/>
          </a:p>
        </p:txBody>
      </p:sp>
      <p:sp>
        <p:nvSpPr>
          <p:cNvPr id="9346" name="Rectangle 133"/>
          <p:cNvSpPr>
            <a:spLocks noChangeArrowheads="1"/>
          </p:cNvSpPr>
          <p:nvPr/>
        </p:nvSpPr>
        <p:spPr bwMode="auto">
          <a:xfrm>
            <a:off x="7902575" y="2752452"/>
            <a:ext cx="4794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Randolph</a:t>
            </a:r>
            <a:endParaRPr lang="en-US" altLang="en-US"/>
          </a:p>
        </p:txBody>
      </p:sp>
      <p:sp>
        <p:nvSpPr>
          <p:cNvPr id="9347" name="Rectangle 134"/>
          <p:cNvSpPr>
            <a:spLocks noChangeArrowheads="1"/>
          </p:cNvSpPr>
          <p:nvPr/>
        </p:nvSpPr>
        <p:spPr bwMode="auto">
          <a:xfrm>
            <a:off x="8220075" y="3951014"/>
            <a:ext cx="3778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Russell</a:t>
            </a:r>
            <a:endParaRPr lang="en-US" altLang="en-US"/>
          </a:p>
        </p:txBody>
      </p:sp>
      <p:sp>
        <p:nvSpPr>
          <p:cNvPr id="9348" name="Rectangle 135"/>
          <p:cNvSpPr>
            <a:spLocks noChangeArrowheads="1"/>
          </p:cNvSpPr>
          <p:nvPr/>
        </p:nvSpPr>
        <p:spPr bwMode="auto">
          <a:xfrm>
            <a:off x="7067550" y="2298427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Clair</a:t>
            </a:r>
            <a:endParaRPr lang="en-US" altLang="en-US"/>
          </a:p>
        </p:txBody>
      </p:sp>
      <p:sp>
        <p:nvSpPr>
          <p:cNvPr id="9349" name="Rectangle 136"/>
          <p:cNvSpPr>
            <a:spLocks noChangeArrowheads="1"/>
          </p:cNvSpPr>
          <p:nvPr/>
        </p:nvSpPr>
        <p:spPr bwMode="auto">
          <a:xfrm>
            <a:off x="7204075" y="2647677"/>
            <a:ext cx="4905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Talladega</a:t>
            </a:r>
            <a:endParaRPr lang="en-US" altLang="en-US"/>
          </a:p>
        </p:txBody>
      </p:sp>
      <p:sp>
        <p:nvSpPr>
          <p:cNvPr id="9350" name="Rectangle 137"/>
          <p:cNvSpPr>
            <a:spLocks noChangeArrowheads="1"/>
          </p:cNvSpPr>
          <p:nvPr/>
        </p:nvSpPr>
        <p:spPr bwMode="auto">
          <a:xfrm>
            <a:off x="7523163" y="3344589"/>
            <a:ext cx="5413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Tallapoosa</a:t>
            </a:r>
            <a:endParaRPr lang="en-US" altLang="en-US"/>
          </a:p>
        </p:txBody>
      </p:sp>
      <p:sp>
        <p:nvSpPr>
          <p:cNvPr id="9351" name="Rectangle 138"/>
          <p:cNvSpPr>
            <a:spLocks noChangeArrowheads="1"/>
          </p:cNvSpPr>
          <p:nvPr/>
        </p:nvSpPr>
        <p:spPr bwMode="auto">
          <a:xfrm>
            <a:off x="5111750" y="4997177"/>
            <a:ext cx="584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9352" name="Rectangle 139"/>
          <p:cNvSpPr>
            <a:spLocks noChangeArrowheads="1"/>
          </p:cNvSpPr>
          <p:nvPr/>
        </p:nvSpPr>
        <p:spPr bwMode="auto">
          <a:xfrm>
            <a:off x="6007100" y="1736452"/>
            <a:ext cx="4159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Winston</a:t>
            </a:r>
            <a:endParaRPr lang="en-US" altLang="en-US"/>
          </a:p>
        </p:txBody>
      </p:sp>
      <p:sp>
        <p:nvSpPr>
          <p:cNvPr id="9353" name="Rectangle 140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" name="Rectangle 1"/>
          <p:cNvSpPr/>
          <p:nvPr/>
        </p:nvSpPr>
        <p:spPr>
          <a:xfrm>
            <a:off x="2524125" y="3264420"/>
            <a:ext cx="1025525" cy="280988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9355" name="Title 3"/>
          <p:cNvSpPr>
            <a:spLocks noGrp="1"/>
          </p:cNvSpPr>
          <p:nvPr>
            <p:ph type="title"/>
          </p:nvPr>
        </p:nvSpPr>
        <p:spPr>
          <a:xfrm>
            <a:off x="450851" y="528638"/>
            <a:ext cx="8083550" cy="147637"/>
          </a:xfrm>
        </p:spPr>
        <p:txBody>
          <a:bodyPr/>
          <a:lstStyle/>
          <a:p>
            <a:pPr eaLnBrk="1" hangingPunct="1"/>
            <a:r>
              <a:rPr lang="en-US" altLang="en-US" smtClean="0"/>
              <a:t>Alabama</a:t>
            </a:r>
          </a:p>
        </p:txBody>
      </p:sp>
      <p:sp>
        <p:nvSpPr>
          <p:cNvPr id="140" name="Rectangle 139"/>
          <p:cNvSpPr/>
          <p:nvPr/>
        </p:nvSpPr>
        <p:spPr>
          <a:xfrm>
            <a:off x="1066800" y="3276326"/>
            <a:ext cx="1025525" cy="280988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7" name="Picture 6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698" y="1288777"/>
            <a:ext cx="4480560" cy="1498446"/>
          </a:xfrm>
          <a:prstGeom prst="rect">
            <a:avLst/>
          </a:prstGeom>
        </p:spPr>
      </p:pic>
      <p:sp>
        <p:nvSpPr>
          <p:cNvPr id="8" name="Footer Placeholder 7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3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29699" name="Freeform 4"/>
          <p:cNvSpPr>
            <a:spLocks/>
          </p:cNvSpPr>
          <p:nvPr/>
        </p:nvSpPr>
        <p:spPr bwMode="auto">
          <a:xfrm>
            <a:off x="5224463" y="2857671"/>
            <a:ext cx="477837" cy="381000"/>
          </a:xfrm>
          <a:custGeom>
            <a:avLst/>
            <a:gdLst>
              <a:gd name="T0" fmla="*/ 2147483646 w 1205"/>
              <a:gd name="T1" fmla="*/ 2147483646 h 960"/>
              <a:gd name="T2" fmla="*/ 2147483646 w 1205"/>
              <a:gd name="T3" fmla="*/ 2147483646 h 960"/>
              <a:gd name="T4" fmla="*/ 2147483646 w 1205"/>
              <a:gd name="T5" fmla="*/ 2147483646 h 960"/>
              <a:gd name="T6" fmla="*/ 2147483646 w 1205"/>
              <a:gd name="T7" fmla="*/ 2147483646 h 960"/>
              <a:gd name="T8" fmla="*/ 2147483646 w 1205"/>
              <a:gd name="T9" fmla="*/ 2147483646 h 960"/>
              <a:gd name="T10" fmla="*/ 2147483646 w 1205"/>
              <a:gd name="T11" fmla="*/ 2147483646 h 960"/>
              <a:gd name="T12" fmla="*/ 2147483646 w 1205"/>
              <a:gd name="T13" fmla="*/ 2147483646 h 960"/>
              <a:gd name="T14" fmla="*/ 2147483646 w 1205"/>
              <a:gd name="T15" fmla="*/ 0 h 960"/>
              <a:gd name="T16" fmla="*/ 0 w 1205"/>
              <a:gd name="T17" fmla="*/ 2147483646 h 960"/>
              <a:gd name="T18" fmla="*/ 2147483646 w 1205"/>
              <a:gd name="T19" fmla="*/ 2147483646 h 960"/>
              <a:gd name="T20" fmla="*/ 2147483646 w 1205"/>
              <a:gd name="T21" fmla="*/ 2147483646 h 960"/>
              <a:gd name="T22" fmla="*/ 2147483646 w 1205"/>
              <a:gd name="T23" fmla="*/ 2147483646 h 96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05" h="960">
                <a:moveTo>
                  <a:pt x="1196" y="954"/>
                </a:moveTo>
                <a:lnTo>
                  <a:pt x="1116" y="806"/>
                </a:lnTo>
                <a:lnTo>
                  <a:pt x="1125" y="164"/>
                </a:lnTo>
                <a:lnTo>
                  <a:pt x="1205" y="162"/>
                </a:lnTo>
                <a:lnTo>
                  <a:pt x="788" y="96"/>
                </a:lnTo>
                <a:lnTo>
                  <a:pt x="275" y="164"/>
                </a:lnTo>
                <a:lnTo>
                  <a:pt x="210" y="3"/>
                </a:lnTo>
                <a:lnTo>
                  <a:pt x="3" y="0"/>
                </a:lnTo>
                <a:lnTo>
                  <a:pt x="0" y="701"/>
                </a:lnTo>
                <a:lnTo>
                  <a:pt x="501" y="698"/>
                </a:lnTo>
                <a:lnTo>
                  <a:pt x="1137" y="960"/>
                </a:lnTo>
                <a:lnTo>
                  <a:pt x="1196" y="95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0" name="Freeform 5"/>
          <p:cNvSpPr>
            <a:spLocks/>
          </p:cNvSpPr>
          <p:nvPr/>
        </p:nvSpPr>
        <p:spPr bwMode="auto">
          <a:xfrm>
            <a:off x="5229225" y="2667171"/>
            <a:ext cx="630238" cy="257175"/>
          </a:xfrm>
          <a:custGeom>
            <a:avLst/>
            <a:gdLst>
              <a:gd name="T0" fmla="*/ 2147483646 w 1590"/>
              <a:gd name="T1" fmla="*/ 2147483646 h 644"/>
              <a:gd name="T2" fmla="*/ 2147483646 w 1590"/>
              <a:gd name="T3" fmla="*/ 2147483646 h 644"/>
              <a:gd name="T4" fmla="*/ 2147483646 w 1590"/>
              <a:gd name="T5" fmla="*/ 2147483646 h 644"/>
              <a:gd name="T6" fmla="*/ 2147483646 w 1590"/>
              <a:gd name="T7" fmla="*/ 2147483646 h 644"/>
              <a:gd name="T8" fmla="*/ 2147483646 w 1590"/>
              <a:gd name="T9" fmla="*/ 2147483646 h 644"/>
              <a:gd name="T10" fmla="*/ 2147483646 w 1590"/>
              <a:gd name="T11" fmla="*/ 2147483646 h 644"/>
              <a:gd name="T12" fmla="*/ 2147483646 w 1590"/>
              <a:gd name="T13" fmla="*/ 2147483646 h 644"/>
              <a:gd name="T14" fmla="*/ 2147483646 w 1590"/>
              <a:gd name="T15" fmla="*/ 2147483646 h 644"/>
              <a:gd name="T16" fmla="*/ 2147483646 w 1590"/>
              <a:gd name="T17" fmla="*/ 2147483646 h 644"/>
              <a:gd name="T18" fmla="*/ 0 w 1590"/>
              <a:gd name="T19" fmla="*/ 0 h 644"/>
              <a:gd name="T20" fmla="*/ 2147483646 w 1590"/>
              <a:gd name="T21" fmla="*/ 2147483646 h 644"/>
              <a:gd name="T22" fmla="*/ 2147483646 w 1590"/>
              <a:gd name="T23" fmla="*/ 2147483646 h 644"/>
              <a:gd name="T24" fmla="*/ 2147483646 w 1590"/>
              <a:gd name="T25" fmla="*/ 2147483646 h 644"/>
              <a:gd name="T26" fmla="*/ 2147483646 w 1590"/>
              <a:gd name="T27" fmla="*/ 2147483646 h 644"/>
              <a:gd name="T28" fmla="*/ 2147483646 w 1590"/>
              <a:gd name="T29" fmla="*/ 2147483646 h 644"/>
              <a:gd name="T30" fmla="*/ 2147483646 w 1590"/>
              <a:gd name="T31" fmla="*/ 2147483646 h 6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90" h="644">
                <a:moveTo>
                  <a:pt x="1446" y="330"/>
                </a:moveTo>
                <a:lnTo>
                  <a:pt x="1448" y="489"/>
                </a:lnTo>
                <a:lnTo>
                  <a:pt x="1590" y="644"/>
                </a:lnTo>
                <a:lnTo>
                  <a:pt x="1193" y="642"/>
                </a:lnTo>
                <a:lnTo>
                  <a:pt x="776" y="576"/>
                </a:lnTo>
                <a:lnTo>
                  <a:pt x="263" y="644"/>
                </a:lnTo>
                <a:lnTo>
                  <a:pt x="198" y="483"/>
                </a:lnTo>
                <a:lnTo>
                  <a:pt x="167" y="404"/>
                </a:lnTo>
                <a:lnTo>
                  <a:pt x="72" y="174"/>
                </a:lnTo>
                <a:lnTo>
                  <a:pt x="0" y="0"/>
                </a:lnTo>
                <a:lnTo>
                  <a:pt x="578" y="3"/>
                </a:lnTo>
                <a:lnTo>
                  <a:pt x="1322" y="5"/>
                </a:lnTo>
                <a:lnTo>
                  <a:pt x="1445" y="9"/>
                </a:lnTo>
                <a:lnTo>
                  <a:pt x="1446" y="47"/>
                </a:lnTo>
                <a:lnTo>
                  <a:pt x="1446" y="174"/>
                </a:lnTo>
                <a:lnTo>
                  <a:pt x="1446" y="33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1" name="Freeform 6"/>
          <p:cNvSpPr>
            <a:spLocks/>
          </p:cNvSpPr>
          <p:nvPr/>
        </p:nvSpPr>
        <p:spPr bwMode="auto">
          <a:xfrm>
            <a:off x="4114800" y="2573508"/>
            <a:ext cx="1192213" cy="563563"/>
          </a:xfrm>
          <a:custGeom>
            <a:avLst/>
            <a:gdLst>
              <a:gd name="T0" fmla="*/ 2147483646 w 3004"/>
              <a:gd name="T1" fmla="*/ 2147483646 h 1418"/>
              <a:gd name="T2" fmla="*/ 2147483646 w 3004"/>
              <a:gd name="T3" fmla="*/ 2147483646 h 1418"/>
              <a:gd name="T4" fmla="*/ 2147483646 w 3004"/>
              <a:gd name="T5" fmla="*/ 2147483646 h 1418"/>
              <a:gd name="T6" fmla="*/ 2147483646 w 3004"/>
              <a:gd name="T7" fmla="*/ 2147483646 h 1418"/>
              <a:gd name="T8" fmla="*/ 2147483646 w 3004"/>
              <a:gd name="T9" fmla="*/ 2147483646 h 1418"/>
              <a:gd name="T10" fmla="*/ 2147483646 w 3004"/>
              <a:gd name="T11" fmla="*/ 0 h 1418"/>
              <a:gd name="T12" fmla="*/ 2147483646 w 3004"/>
              <a:gd name="T13" fmla="*/ 2147483646 h 1418"/>
              <a:gd name="T14" fmla="*/ 2147483646 w 3004"/>
              <a:gd name="T15" fmla="*/ 2147483646 h 1418"/>
              <a:gd name="T16" fmla="*/ 0 w 3004"/>
              <a:gd name="T17" fmla="*/ 2147483646 h 1418"/>
              <a:gd name="T18" fmla="*/ 2147483646 w 3004"/>
              <a:gd name="T19" fmla="*/ 2147483646 h 1418"/>
              <a:gd name="T20" fmla="*/ 2147483646 w 3004"/>
              <a:gd name="T21" fmla="*/ 2147483646 h 1418"/>
              <a:gd name="T22" fmla="*/ 0 w 3004"/>
              <a:gd name="T23" fmla="*/ 2147483646 h 1418"/>
              <a:gd name="T24" fmla="*/ 2147483646 w 3004"/>
              <a:gd name="T25" fmla="*/ 2147483646 h 1418"/>
              <a:gd name="T26" fmla="*/ 2147483646 w 3004"/>
              <a:gd name="T27" fmla="*/ 2147483646 h 1418"/>
              <a:gd name="T28" fmla="*/ 2147483646 w 3004"/>
              <a:gd name="T29" fmla="*/ 2147483646 h 1418"/>
              <a:gd name="T30" fmla="*/ 2147483646 w 3004"/>
              <a:gd name="T31" fmla="*/ 2147483646 h 1418"/>
              <a:gd name="T32" fmla="*/ 2147483646 w 3004"/>
              <a:gd name="T33" fmla="*/ 2147483646 h 1418"/>
              <a:gd name="T34" fmla="*/ 2147483646 w 3004"/>
              <a:gd name="T35" fmla="*/ 2147483646 h 1418"/>
              <a:gd name="T36" fmla="*/ 2147483646 w 3004"/>
              <a:gd name="T37" fmla="*/ 2147483646 h 1418"/>
              <a:gd name="T38" fmla="*/ 2147483646 w 3004"/>
              <a:gd name="T39" fmla="*/ 2147483646 h 1418"/>
              <a:gd name="T40" fmla="*/ 2147483646 w 3004"/>
              <a:gd name="T41" fmla="*/ 2147483646 h 1418"/>
              <a:gd name="T42" fmla="*/ 2147483646 w 3004"/>
              <a:gd name="T43" fmla="*/ 2147483646 h 141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3004" h="1418">
                <a:moveTo>
                  <a:pt x="2878" y="411"/>
                </a:moveTo>
                <a:lnTo>
                  <a:pt x="2806" y="237"/>
                </a:lnTo>
                <a:lnTo>
                  <a:pt x="2784" y="182"/>
                </a:lnTo>
                <a:lnTo>
                  <a:pt x="2742" y="75"/>
                </a:lnTo>
                <a:lnTo>
                  <a:pt x="2641" y="74"/>
                </a:lnTo>
                <a:lnTo>
                  <a:pt x="1992" y="0"/>
                </a:lnTo>
                <a:lnTo>
                  <a:pt x="876" y="77"/>
                </a:lnTo>
                <a:lnTo>
                  <a:pt x="876" y="716"/>
                </a:lnTo>
                <a:lnTo>
                  <a:pt x="0" y="716"/>
                </a:lnTo>
                <a:lnTo>
                  <a:pt x="1" y="1038"/>
                </a:lnTo>
                <a:lnTo>
                  <a:pt x="1" y="1067"/>
                </a:lnTo>
                <a:lnTo>
                  <a:pt x="0" y="1415"/>
                </a:lnTo>
                <a:lnTo>
                  <a:pt x="1053" y="1415"/>
                </a:lnTo>
                <a:lnTo>
                  <a:pt x="1639" y="1415"/>
                </a:lnTo>
                <a:lnTo>
                  <a:pt x="2005" y="1418"/>
                </a:lnTo>
                <a:lnTo>
                  <a:pt x="2269" y="1416"/>
                </a:lnTo>
                <a:lnTo>
                  <a:pt x="2296" y="1413"/>
                </a:lnTo>
                <a:lnTo>
                  <a:pt x="2794" y="1418"/>
                </a:lnTo>
                <a:lnTo>
                  <a:pt x="2797" y="717"/>
                </a:lnTo>
                <a:lnTo>
                  <a:pt x="3004" y="720"/>
                </a:lnTo>
                <a:lnTo>
                  <a:pt x="2973" y="641"/>
                </a:lnTo>
                <a:lnTo>
                  <a:pt x="2878" y="41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2" name="Freeform 7"/>
          <p:cNvSpPr>
            <a:spLocks/>
          </p:cNvSpPr>
          <p:nvPr/>
        </p:nvSpPr>
        <p:spPr bwMode="auto">
          <a:xfrm>
            <a:off x="4114800" y="2095671"/>
            <a:ext cx="1047750" cy="762000"/>
          </a:xfrm>
          <a:custGeom>
            <a:avLst/>
            <a:gdLst>
              <a:gd name="T0" fmla="*/ 2147483646 w 2641"/>
              <a:gd name="T1" fmla="*/ 2147483646 h 1920"/>
              <a:gd name="T2" fmla="*/ 2147483646 w 2641"/>
              <a:gd name="T3" fmla="*/ 2147483646 h 1920"/>
              <a:gd name="T4" fmla="*/ 2147483646 w 2641"/>
              <a:gd name="T5" fmla="*/ 2147483646 h 1920"/>
              <a:gd name="T6" fmla="*/ 2147483646 w 2641"/>
              <a:gd name="T7" fmla="*/ 2147483646 h 1920"/>
              <a:gd name="T8" fmla="*/ 2147483646 w 2641"/>
              <a:gd name="T9" fmla="*/ 2147483646 h 1920"/>
              <a:gd name="T10" fmla="*/ 2147483646 w 2641"/>
              <a:gd name="T11" fmla="*/ 2147483646 h 1920"/>
              <a:gd name="T12" fmla="*/ 2147483646 w 2641"/>
              <a:gd name="T13" fmla="*/ 2147483646 h 1920"/>
              <a:gd name="T14" fmla="*/ 0 w 2641"/>
              <a:gd name="T15" fmla="*/ 2147483646 h 1920"/>
              <a:gd name="T16" fmla="*/ 0 w 2641"/>
              <a:gd name="T17" fmla="*/ 2147483646 h 1920"/>
              <a:gd name="T18" fmla="*/ 2147483646 w 2641"/>
              <a:gd name="T19" fmla="*/ 2147483646 h 1920"/>
              <a:gd name="T20" fmla="*/ 2147483646 w 2641"/>
              <a:gd name="T21" fmla="*/ 2147483646 h 1920"/>
              <a:gd name="T22" fmla="*/ 2147483646 w 2641"/>
              <a:gd name="T23" fmla="*/ 2147483646 h 1920"/>
              <a:gd name="T24" fmla="*/ 2147483646 w 2641"/>
              <a:gd name="T25" fmla="*/ 0 h 1920"/>
              <a:gd name="T26" fmla="*/ 2147483646 w 2641"/>
              <a:gd name="T27" fmla="*/ 2147483646 h 19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641" h="1920">
                <a:moveTo>
                  <a:pt x="2155" y="6"/>
                </a:moveTo>
                <a:lnTo>
                  <a:pt x="2536" y="7"/>
                </a:lnTo>
                <a:lnTo>
                  <a:pt x="2637" y="235"/>
                </a:lnTo>
                <a:lnTo>
                  <a:pt x="2641" y="1278"/>
                </a:lnTo>
                <a:lnTo>
                  <a:pt x="1992" y="1204"/>
                </a:lnTo>
                <a:lnTo>
                  <a:pt x="876" y="1281"/>
                </a:lnTo>
                <a:lnTo>
                  <a:pt x="876" y="1920"/>
                </a:lnTo>
                <a:lnTo>
                  <a:pt x="0" y="1920"/>
                </a:lnTo>
                <a:lnTo>
                  <a:pt x="0" y="925"/>
                </a:lnTo>
                <a:lnTo>
                  <a:pt x="1" y="861"/>
                </a:lnTo>
                <a:lnTo>
                  <a:pt x="1" y="1"/>
                </a:lnTo>
                <a:lnTo>
                  <a:pt x="1207" y="1"/>
                </a:lnTo>
                <a:lnTo>
                  <a:pt x="1339" y="0"/>
                </a:lnTo>
                <a:lnTo>
                  <a:pt x="2155" y="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3" name="Freeform 8"/>
          <p:cNvSpPr>
            <a:spLocks/>
          </p:cNvSpPr>
          <p:nvPr/>
        </p:nvSpPr>
        <p:spPr bwMode="auto">
          <a:xfrm>
            <a:off x="4114800" y="1367008"/>
            <a:ext cx="971550" cy="727075"/>
          </a:xfrm>
          <a:custGeom>
            <a:avLst/>
            <a:gdLst>
              <a:gd name="T0" fmla="*/ 2147483646 w 2466"/>
              <a:gd name="T1" fmla="*/ 2147483646 h 1841"/>
              <a:gd name="T2" fmla="*/ 2147483646 w 2466"/>
              <a:gd name="T3" fmla="*/ 0 h 1841"/>
              <a:gd name="T4" fmla="*/ 2147483646 w 2466"/>
              <a:gd name="T5" fmla="*/ 2147483646 h 1841"/>
              <a:gd name="T6" fmla="*/ 2147483646 w 2466"/>
              <a:gd name="T7" fmla="*/ 2147483646 h 1841"/>
              <a:gd name="T8" fmla="*/ 2147483646 w 2466"/>
              <a:gd name="T9" fmla="*/ 2147483646 h 1841"/>
              <a:gd name="T10" fmla="*/ 2147483646 w 2466"/>
              <a:gd name="T11" fmla="*/ 2147483646 h 1841"/>
              <a:gd name="T12" fmla="*/ 2147483646 w 2466"/>
              <a:gd name="T13" fmla="*/ 2147483646 h 1841"/>
              <a:gd name="T14" fmla="*/ 2147483646 w 2466"/>
              <a:gd name="T15" fmla="*/ 2147483646 h 1841"/>
              <a:gd name="T16" fmla="*/ 2147483646 w 2466"/>
              <a:gd name="T17" fmla="*/ 2147483646 h 1841"/>
              <a:gd name="T18" fmla="*/ 2147483646 w 2466"/>
              <a:gd name="T19" fmla="*/ 2147483646 h 1841"/>
              <a:gd name="T20" fmla="*/ 2147483646 w 2466"/>
              <a:gd name="T21" fmla="*/ 2147483646 h 1841"/>
              <a:gd name="T22" fmla="*/ 0 w 2466"/>
              <a:gd name="T23" fmla="*/ 2147483646 h 1841"/>
              <a:gd name="T24" fmla="*/ 0 w 2466"/>
              <a:gd name="T25" fmla="*/ 2147483646 h 1841"/>
              <a:gd name="T26" fmla="*/ 0 w 2466"/>
              <a:gd name="T27" fmla="*/ 2147483646 h 1841"/>
              <a:gd name="T28" fmla="*/ 0 w 2466"/>
              <a:gd name="T29" fmla="*/ 2147483646 h 1841"/>
              <a:gd name="T30" fmla="*/ 2147483646 w 2466"/>
              <a:gd name="T31" fmla="*/ 2147483646 h 1841"/>
              <a:gd name="T32" fmla="*/ 2147483646 w 2466"/>
              <a:gd name="T33" fmla="*/ 2147483646 h 1841"/>
              <a:gd name="T34" fmla="*/ 2147483646 w 2466"/>
              <a:gd name="T35" fmla="*/ 2147483646 h 1841"/>
              <a:gd name="T36" fmla="*/ 2147483646 w 2466"/>
              <a:gd name="T37" fmla="*/ 2147483646 h 1841"/>
              <a:gd name="T38" fmla="*/ 2147483646 w 2466"/>
              <a:gd name="T39" fmla="*/ 0 h 1841"/>
              <a:gd name="T40" fmla="*/ 2147483646 w 2466"/>
              <a:gd name="T41" fmla="*/ 2147483646 h 18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66" h="1841">
                <a:moveTo>
                  <a:pt x="2375" y="2"/>
                </a:moveTo>
                <a:lnTo>
                  <a:pt x="2423" y="0"/>
                </a:lnTo>
                <a:lnTo>
                  <a:pt x="2466" y="2"/>
                </a:lnTo>
                <a:lnTo>
                  <a:pt x="2345" y="219"/>
                </a:lnTo>
                <a:lnTo>
                  <a:pt x="2166" y="461"/>
                </a:lnTo>
                <a:lnTo>
                  <a:pt x="2157" y="1436"/>
                </a:lnTo>
                <a:lnTo>
                  <a:pt x="2156" y="1598"/>
                </a:lnTo>
                <a:lnTo>
                  <a:pt x="2156" y="1644"/>
                </a:lnTo>
                <a:lnTo>
                  <a:pt x="2154" y="1841"/>
                </a:lnTo>
                <a:lnTo>
                  <a:pt x="1338" y="1835"/>
                </a:lnTo>
                <a:lnTo>
                  <a:pt x="1206" y="1836"/>
                </a:lnTo>
                <a:lnTo>
                  <a:pt x="0" y="1836"/>
                </a:lnTo>
                <a:lnTo>
                  <a:pt x="0" y="921"/>
                </a:lnTo>
                <a:lnTo>
                  <a:pt x="0" y="461"/>
                </a:lnTo>
                <a:lnTo>
                  <a:pt x="0" y="3"/>
                </a:lnTo>
                <a:lnTo>
                  <a:pt x="449" y="5"/>
                </a:lnTo>
                <a:lnTo>
                  <a:pt x="569" y="3"/>
                </a:lnTo>
                <a:lnTo>
                  <a:pt x="1011" y="2"/>
                </a:lnTo>
                <a:lnTo>
                  <a:pt x="1397" y="2"/>
                </a:lnTo>
                <a:lnTo>
                  <a:pt x="2354" y="0"/>
                </a:lnTo>
                <a:lnTo>
                  <a:pt x="2375" y="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4" name="Freeform 9"/>
          <p:cNvSpPr>
            <a:spLocks/>
          </p:cNvSpPr>
          <p:nvPr/>
        </p:nvSpPr>
        <p:spPr bwMode="auto">
          <a:xfrm>
            <a:off x="4970463" y="1936921"/>
            <a:ext cx="831850" cy="733425"/>
          </a:xfrm>
          <a:custGeom>
            <a:avLst/>
            <a:gdLst>
              <a:gd name="T0" fmla="*/ 2147483646 w 2096"/>
              <a:gd name="T1" fmla="*/ 2147483646 h 1849"/>
              <a:gd name="T2" fmla="*/ 2147483646 w 2096"/>
              <a:gd name="T3" fmla="*/ 2147483646 h 1849"/>
              <a:gd name="T4" fmla="*/ 2147483646 w 2096"/>
              <a:gd name="T5" fmla="*/ 2147483646 h 1849"/>
              <a:gd name="T6" fmla="*/ 2147483646 w 2096"/>
              <a:gd name="T7" fmla="*/ 0 h 1849"/>
              <a:gd name="T8" fmla="*/ 2147483646 w 2096"/>
              <a:gd name="T9" fmla="*/ 2147483646 h 1849"/>
              <a:gd name="T10" fmla="*/ 2147483646 w 2096"/>
              <a:gd name="T11" fmla="*/ 2147483646 h 1849"/>
              <a:gd name="T12" fmla="*/ 0 w 2096"/>
              <a:gd name="T13" fmla="*/ 2147483646 h 1849"/>
              <a:gd name="T14" fmla="*/ 2147483646 w 2096"/>
              <a:gd name="T15" fmla="*/ 2147483646 h 1849"/>
              <a:gd name="T16" fmla="*/ 2147483646 w 2096"/>
              <a:gd name="T17" fmla="*/ 2147483646 h 1849"/>
              <a:gd name="T18" fmla="*/ 2147483646 w 2096"/>
              <a:gd name="T19" fmla="*/ 2147483646 h 1849"/>
              <a:gd name="T20" fmla="*/ 2147483646 w 2096"/>
              <a:gd name="T21" fmla="*/ 2147483646 h 1849"/>
              <a:gd name="T22" fmla="*/ 2147483646 w 2096"/>
              <a:gd name="T23" fmla="*/ 2147483646 h 1849"/>
              <a:gd name="T24" fmla="*/ 2147483646 w 2096"/>
              <a:gd name="T25" fmla="*/ 2147483646 h 1849"/>
              <a:gd name="T26" fmla="*/ 2147483646 w 2096"/>
              <a:gd name="T27" fmla="*/ 2147483646 h 1849"/>
              <a:gd name="T28" fmla="*/ 2147483646 w 2096"/>
              <a:gd name="T29" fmla="*/ 2147483646 h 1849"/>
              <a:gd name="T30" fmla="*/ 2147483646 w 2096"/>
              <a:gd name="T31" fmla="*/ 2147483646 h 1849"/>
              <a:gd name="T32" fmla="*/ 2147483646 w 2096"/>
              <a:gd name="T33" fmla="*/ 2147483646 h 1849"/>
              <a:gd name="T34" fmla="*/ 2147483646 w 2096"/>
              <a:gd name="T35" fmla="*/ 2147483646 h 1849"/>
              <a:gd name="T36" fmla="*/ 2147483646 w 2096"/>
              <a:gd name="T37" fmla="*/ 2147483646 h 1849"/>
              <a:gd name="T38" fmla="*/ 2147483646 w 2096"/>
              <a:gd name="T39" fmla="*/ 2147483646 h 1849"/>
              <a:gd name="T40" fmla="*/ 2147483646 w 2096"/>
              <a:gd name="T41" fmla="*/ 2147483646 h 1849"/>
              <a:gd name="T42" fmla="*/ 2147483646 w 2096"/>
              <a:gd name="T43" fmla="*/ 2147483646 h 184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96" h="1849">
                <a:moveTo>
                  <a:pt x="2093" y="466"/>
                </a:moveTo>
                <a:lnTo>
                  <a:pt x="1125" y="406"/>
                </a:lnTo>
                <a:lnTo>
                  <a:pt x="950" y="6"/>
                </a:lnTo>
                <a:lnTo>
                  <a:pt x="3" y="0"/>
                </a:lnTo>
                <a:lnTo>
                  <a:pt x="2" y="162"/>
                </a:lnTo>
                <a:lnTo>
                  <a:pt x="2" y="208"/>
                </a:lnTo>
                <a:lnTo>
                  <a:pt x="0" y="405"/>
                </a:lnTo>
                <a:lnTo>
                  <a:pt x="381" y="406"/>
                </a:lnTo>
                <a:lnTo>
                  <a:pt x="482" y="634"/>
                </a:lnTo>
                <a:lnTo>
                  <a:pt x="486" y="1677"/>
                </a:lnTo>
                <a:lnTo>
                  <a:pt x="587" y="1678"/>
                </a:lnTo>
                <a:lnTo>
                  <a:pt x="629" y="1785"/>
                </a:lnTo>
                <a:lnTo>
                  <a:pt x="651" y="1840"/>
                </a:lnTo>
                <a:lnTo>
                  <a:pt x="1229" y="1843"/>
                </a:lnTo>
                <a:lnTo>
                  <a:pt x="1973" y="1845"/>
                </a:lnTo>
                <a:lnTo>
                  <a:pt x="2096" y="1849"/>
                </a:lnTo>
                <a:lnTo>
                  <a:pt x="2090" y="1480"/>
                </a:lnTo>
                <a:lnTo>
                  <a:pt x="2090" y="1324"/>
                </a:lnTo>
                <a:lnTo>
                  <a:pt x="2091" y="853"/>
                </a:lnTo>
                <a:lnTo>
                  <a:pt x="1898" y="751"/>
                </a:lnTo>
                <a:lnTo>
                  <a:pt x="1883" y="492"/>
                </a:lnTo>
                <a:lnTo>
                  <a:pt x="2093" y="46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5" name="Freeform 10"/>
          <p:cNvSpPr>
            <a:spLocks/>
          </p:cNvSpPr>
          <p:nvPr/>
        </p:nvSpPr>
        <p:spPr bwMode="auto">
          <a:xfrm>
            <a:off x="5783263" y="2203621"/>
            <a:ext cx="17462" cy="11112"/>
          </a:xfrm>
          <a:custGeom>
            <a:avLst/>
            <a:gdLst>
              <a:gd name="T0" fmla="*/ 2147483646 w 43"/>
              <a:gd name="T1" fmla="*/ 0 h 30"/>
              <a:gd name="T2" fmla="*/ 2147483646 w 43"/>
              <a:gd name="T3" fmla="*/ 2147483646 h 30"/>
              <a:gd name="T4" fmla="*/ 2147483646 w 43"/>
              <a:gd name="T5" fmla="*/ 2147483646 h 30"/>
              <a:gd name="T6" fmla="*/ 0 w 43"/>
              <a:gd name="T7" fmla="*/ 0 h 30"/>
              <a:gd name="T8" fmla="*/ 2147483646 w 43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30">
                <a:moveTo>
                  <a:pt x="43" y="0"/>
                </a:moveTo>
                <a:lnTo>
                  <a:pt x="43" y="30"/>
                </a:lnTo>
                <a:lnTo>
                  <a:pt x="42" y="24"/>
                </a:lnTo>
                <a:lnTo>
                  <a:pt x="0" y="0"/>
                </a:lnTo>
                <a:lnTo>
                  <a:pt x="43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6" name="Freeform 11"/>
          <p:cNvSpPr>
            <a:spLocks/>
          </p:cNvSpPr>
          <p:nvPr/>
        </p:nvSpPr>
        <p:spPr bwMode="auto">
          <a:xfrm>
            <a:off x="4113213" y="4451521"/>
            <a:ext cx="506412" cy="1054100"/>
          </a:xfrm>
          <a:custGeom>
            <a:avLst/>
            <a:gdLst>
              <a:gd name="T0" fmla="*/ 2147483646 w 1277"/>
              <a:gd name="T1" fmla="*/ 2147483646 h 2658"/>
              <a:gd name="T2" fmla="*/ 2147483646 w 1277"/>
              <a:gd name="T3" fmla="*/ 2147483646 h 2658"/>
              <a:gd name="T4" fmla="*/ 2147483646 w 1277"/>
              <a:gd name="T5" fmla="*/ 2147483646 h 2658"/>
              <a:gd name="T6" fmla="*/ 2147483646 w 1277"/>
              <a:gd name="T7" fmla="*/ 2147483646 h 2658"/>
              <a:gd name="T8" fmla="*/ 2147483646 w 1277"/>
              <a:gd name="T9" fmla="*/ 2147483646 h 2658"/>
              <a:gd name="T10" fmla="*/ 0 w 1277"/>
              <a:gd name="T11" fmla="*/ 2147483646 h 2658"/>
              <a:gd name="T12" fmla="*/ 0 w 1277"/>
              <a:gd name="T13" fmla="*/ 2147483646 h 2658"/>
              <a:gd name="T14" fmla="*/ 0 w 1277"/>
              <a:gd name="T15" fmla="*/ 2147483646 h 2658"/>
              <a:gd name="T16" fmla="*/ 2147483646 w 1277"/>
              <a:gd name="T17" fmla="*/ 2147483646 h 2658"/>
              <a:gd name="T18" fmla="*/ 2147483646 w 1277"/>
              <a:gd name="T19" fmla="*/ 2147483646 h 2658"/>
              <a:gd name="T20" fmla="*/ 2147483646 w 1277"/>
              <a:gd name="T21" fmla="*/ 2147483646 h 2658"/>
              <a:gd name="T22" fmla="*/ 2147483646 w 1277"/>
              <a:gd name="T23" fmla="*/ 0 h 2658"/>
              <a:gd name="T24" fmla="*/ 2147483646 w 1277"/>
              <a:gd name="T25" fmla="*/ 2147483646 h 2658"/>
              <a:gd name="T26" fmla="*/ 2147483646 w 1277"/>
              <a:gd name="T27" fmla="*/ 2147483646 h 2658"/>
              <a:gd name="T28" fmla="*/ 2147483646 w 1277"/>
              <a:gd name="T29" fmla="*/ 2147483646 h 26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77" h="2658">
                <a:moveTo>
                  <a:pt x="1263" y="1680"/>
                </a:moveTo>
                <a:lnTo>
                  <a:pt x="1263" y="1761"/>
                </a:lnTo>
                <a:lnTo>
                  <a:pt x="1274" y="1759"/>
                </a:lnTo>
                <a:lnTo>
                  <a:pt x="1277" y="1828"/>
                </a:lnTo>
                <a:lnTo>
                  <a:pt x="1275" y="2656"/>
                </a:lnTo>
                <a:lnTo>
                  <a:pt x="0" y="2658"/>
                </a:lnTo>
                <a:lnTo>
                  <a:pt x="0" y="2308"/>
                </a:lnTo>
                <a:lnTo>
                  <a:pt x="0" y="2266"/>
                </a:lnTo>
                <a:lnTo>
                  <a:pt x="3" y="645"/>
                </a:lnTo>
                <a:lnTo>
                  <a:pt x="2" y="510"/>
                </a:lnTo>
                <a:lnTo>
                  <a:pt x="3" y="49"/>
                </a:lnTo>
                <a:lnTo>
                  <a:pt x="3" y="0"/>
                </a:lnTo>
                <a:lnTo>
                  <a:pt x="779" y="510"/>
                </a:lnTo>
                <a:lnTo>
                  <a:pt x="797" y="1680"/>
                </a:lnTo>
                <a:lnTo>
                  <a:pt x="1263" y="16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7" name="Freeform 12"/>
          <p:cNvSpPr>
            <a:spLocks/>
          </p:cNvSpPr>
          <p:nvPr/>
        </p:nvSpPr>
        <p:spPr bwMode="auto">
          <a:xfrm>
            <a:off x="4114800" y="3135483"/>
            <a:ext cx="803275" cy="1006475"/>
          </a:xfrm>
          <a:custGeom>
            <a:avLst/>
            <a:gdLst>
              <a:gd name="T0" fmla="*/ 2147483646 w 2025"/>
              <a:gd name="T1" fmla="*/ 2147483646 h 2535"/>
              <a:gd name="T2" fmla="*/ 2147483646 w 2025"/>
              <a:gd name="T3" fmla="*/ 2147483646 h 2535"/>
              <a:gd name="T4" fmla="*/ 2147483646 w 2025"/>
              <a:gd name="T5" fmla="*/ 2147483646 h 2535"/>
              <a:gd name="T6" fmla="*/ 2147483646 w 2025"/>
              <a:gd name="T7" fmla="*/ 2147483646 h 2535"/>
              <a:gd name="T8" fmla="*/ 2147483646 w 2025"/>
              <a:gd name="T9" fmla="*/ 0 h 2535"/>
              <a:gd name="T10" fmla="*/ 2147483646 w 2025"/>
              <a:gd name="T11" fmla="*/ 0 h 2535"/>
              <a:gd name="T12" fmla="*/ 2147483646 w 2025"/>
              <a:gd name="T13" fmla="*/ 0 h 2535"/>
              <a:gd name="T14" fmla="*/ 2147483646 w 2025"/>
              <a:gd name="T15" fmla="*/ 2147483646 h 2535"/>
              <a:gd name="T16" fmla="*/ 0 w 2025"/>
              <a:gd name="T17" fmla="*/ 2147483646 h 2535"/>
              <a:gd name="T18" fmla="*/ 2147483646 w 2025"/>
              <a:gd name="T19" fmla="*/ 2147483646 h 2535"/>
              <a:gd name="T20" fmla="*/ 2147483646 w 2025"/>
              <a:gd name="T21" fmla="*/ 2147483646 h 2535"/>
              <a:gd name="T22" fmla="*/ 2147483646 w 2025"/>
              <a:gd name="T23" fmla="*/ 2147483646 h 2535"/>
              <a:gd name="T24" fmla="*/ 0 w 2025"/>
              <a:gd name="T25" fmla="*/ 2147483646 h 2535"/>
              <a:gd name="T26" fmla="*/ 2147483646 w 2025"/>
              <a:gd name="T27" fmla="*/ 2147483646 h 2535"/>
              <a:gd name="T28" fmla="*/ 2147483646 w 2025"/>
              <a:gd name="T29" fmla="*/ 2147483646 h 2535"/>
              <a:gd name="T30" fmla="*/ 2147483646 w 2025"/>
              <a:gd name="T31" fmla="*/ 2147483646 h 2535"/>
              <a:gd name="T32" fmla="*/ 2147483646 w 2025"/>
              <a:gd name="T33" fmla="*/ 2147483646 h 2535"/>
              <a:gd name="T34" fmla="*/ 2147483646 w 2025"/>
              <a:gd name="T35" fmla="*/ 2147483646 h 2535"/>
              <a:gd name="T36" fmla="*/ 2147483646 w 2025"/>
              <a:gd name="T37" fmla="*/ 2147483646 h 25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25" h="2535">
                <a:moveTo>
                  <a:pt x="2025" y="2028"/>
                </a:moveTo>
                <a:lnTo>
                  <a:pt x="2021" y="606"/>
                </a:lnTo>
                <a:lnTo>
                  <a:pt x="2007" y="588"/>
                </a:lnTo>
                <a:lnTo>
                  <a:pt x="2007" y="3"/>
                </a:lnTo>
                <a:lnTo>
                  <a:pt x="1641" y="0"/>
                </a:lnTo>
                <a:lnTo>
                  <a:pt x="1055" y="0"/>
                </a:lnTo>
                <a:lnTo>
                  <a:pt x="2" y="0"/>
                </a:lnTo>
                <a:lnTo>
                  <a:pt x="2" y="376"/>
                </a:lnTo>
                <a:lnTo>
                  <a:pt x="0" y="1066"/>
                </a:lnTo>
                <a:lnTo>
                  <a:pt x="2" y="1476"/>
                </a:lnTo>
                <a:lnTo>
                  <a:pt x="3" y="1515"/>
                </a:lnTo>
                <a:lnTo>
                  <a:pt x="2" y="1525"/>
                </a:lnTo>
                <a:lnTo>
                  <a:pt x="0" y="2520"/>
                </a:lnTo>
                <a:lnTo>
                  <a:pt x="641" y="2523"/>
                </a:lnTo>
                <a:lnTo>
                  <a:pt x="906" y="2535"/>
                </a:lnTo>
                <a:lnTo>
                  <a:pt x="1589" y="2535"/>
                </a:lnTo>
                <a:lnTo>
                  <a:pt x="1589" y="2032"/>
                </a:lnTo>
                <a:lnTo>
                  <a:pt x="1973" y="2026"/>
                </a:lnTo>
                <a:lnTo>
                  <a:pt x="2025" y="20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8" name="Freeform 13"/>
          <p:cNvSpPr>
            <a:spLocks/>
          </p:cNvSpPr>
          <p:nvPr/>
        </p:nvSpPr>
        <p:spPr bwMode="auto">
          <a:xfrm>
            <a:off x="5167313" y="4246733"/>
            <a:ext cx="577850" cy="930275"/>
          </a:xfrm>
          <a:custGeom>
            <a:avLst/>
            <a:gdLst>
              <a:gd name="T0" fmla="*/ 2147483646 w 1457"/>
              <a:gd name="T1" fmla="*/ 2147483646 h 2343"/>
              <a:gd name="T2" fmla="*/ 2147483646 w 1457"/>
              <a:gd name="T3" fmla="*/ 0 h 2343"/>
              <a:gd name="T4" fmla="*/ 2147483646 w 1457"/>
              <a:gd name="T5" fmla="*/ 2147483646 h 2343"/>
              <a:gd name="T6" fmla="*/ 2147483646 w 1457"/>
              <a:gd name="T7" fmla="*/ 2147483646 h 2343"/>
              <a:gd name="T8" fmla="*/ 0 w 1457"/>
              <a:gd name="T9" fmla="*/ 2147483646 h 2343"/>
              <a:gd name="T10" fmla="*/ 2147483646 w 1457"/>
              <a:gd name="T11" fmla="*/ 2147483646 h 2343"/>
              <a:gd name="T12" fmla="*/ 2147483646 w 1457"/>
              <a:gd name="T13" fmla="*/ 2147483646 h 2343"/>
              <a:gd name="T14" fmla="*/ 2147483646 w 1457"/>
              <a:gd name="T15" fmla="*/ 2147483646 h 2343"/>
              <a:gd name="T16" fmla="*/ 2147483646 w 1457"/>
              <a:gd name="T17" fmla="*/ 2147483646 h 2343"/>
              <a:gd name="T18" fmla="*/ 2147483646 w 1457"/>
              <a:gd name="T19" fmla="*/ 2147483646 h 2343"/>
              <a:gd name="T20" fmla="*/ 2147483646 w 1457"/>
              <a:gd name="T21" fmla="*/ 2147483646 h 2343"/>
              <a:gd name="T22" fmla="*/ 2147483646 w 1457"/>
              <a:gd name="T23" fmla="*/ 2147483646 h 2343"/>
              <a:gd name="T24" fmla="*/ 2147483646 w 1457"/>
              <a:gd name="T25" fmla="*/ 2147483646 h 2343"/>
              <a:gd name="T26" fmla="*/ 2147483646 w 1457"/>
              <a:gd name="T27" fmla="*/ 2147483646 h 2343"/>
              <a:gd name="T28" fmla="*/ 2147483646 w 1457"/>
              <a:gd name="T29" fmla="*/ 2147483646 h 2343"/>
              <a:gd name="T30" fmla="*/ 2147483646 w 1457"/>
              <a:gd name="T31" fmla="*/ 2147483646 h 2343"/>
              <a:gd name="T32" fmla="*/ 2147483646 w 1457"/>
              <a:gd name="T33" fmla="*/ 2147483646 h 2343"/>
              <a:gd name="T34" fmla="*/ 2147483646 w 1457"/>
              <a:gd name="T35" fmla="*/ 2147483646 h 2343"/>
              <a:gd name="T36" fmla="*/ 2147483646 w 1457"/>
              <a:gd name="T37" fmla="*/ 2147483646 h 2343"/>
              <a:gd name="T38" fmla="*/ 2147483646 w 1457"/>
              <a:gd name="T39" fmla="*/ 2147483646 h 23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57" h="2343">
                <a:moveTo>
                  <a:pt x="1457" y="182"/>
                </a:moveTo>
                <a:lnTo>
                  <a:pt x="1457" y="0"/>
                </a:lnTo>
                <a:lnTo>
                  <a:pt x="626" y="512"/>
                </a:lnTo>
                <a:lnTo>
                  <a:pt x="2" y="509"/>
                </a:lnTo>
                <a:lnTo>
                  <a:pt x="0" y="831"/>
                </a:lnTo>
                <a:lnTo>
                  <a:pt x="2" y="1740"/>
                </a:lnTo>
                <a:lnTo>
                  <a:pt x="5" y="1944"/>
                </a:lnTo>
                <a:lnTo>
                  <a:pt x="5" y="2343"/>
                </a:lnTo>
                <a:lnTo>
                  <a:pt x="1172" y="2342"/>
                </a:lnTo>
                <a:lnTo>
                  <a:pt x="1143" y="2298"/>
                </a:lnTo>
                <a:lnTo>
                  <a:pt x="1098" y="2294"/>
                </a:lnTo>
                <a:lnTo>
                  <a:pt x="993" y="2138"/>
                </a:lnTo>
                <a:lnTo>
                  <a:pt x="1043" y="2091"/>
                </a:lnTo>
                <a:lnTo>
                  <a:pt x="1019" y="2085"/>
                </a:lnTo>
                <a:lnTo>
                  <a:pt x="1034" y="1997"/>
                </a:lnTo>
                <a:lnTo>
                  <a:pt x="1004" y="1988"/>
                </a:lnTo>
                <a:lnTo>
                  <a:pt x="1034" y="1943"/>
                </a:lnTo>
                <a:lnTo>
                  <a:pt x="1401" y="1943"/>
                </a:lnTo>
                <a:lnTo>
                  <a:pt x="1403" y="183"/>
                </a:lnTo>
                <a:lnTo>
                  <a:pt x="1457" y="18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09" name="Freeform 14"/>
          <p:cNvSpPr>
            <a:spLocks/>
          </p:cNvSpPr>
          <p:nvPr/>
        </p:nvSpPr>
        <p:spPr bwMode="auto">
          <a:xfrm>
            <a:off x="4113213" y="4135608"/>
            <a:ext cx="866775" cy="982663"/>
          </a:xfrm>
          <a:custGeom>
            <a:avLst/>
            <a:gdLst>
              <a:gd name="T0" fmla="*/ 2147483646 w 2184"/>
              <a:gd name="T1" fmla="*/ 2147483646 h 2475"/>
              <a:gd name="T2" fmla="*/ 2147483646 w 2184"/>
              <a:gd name="T3" fmla="*/ 2147483646 h 2475"/>
              <a:gd name="T4" fmla="*/ 2147483646 w 2184"/>
              <a:gd name="T5" fmla="*/ 2147483646 h 2475"/>
              <a:gd name="T6" fmla="*/ 2147483646 w 2184"/>
              <a:gd name="T7" fmla="*/ 2147483646 h 2475"/>
              <a:gd name="T8" fmla="*/ 2147483646 w 2184"/>
              <a:gd name="T9" fmla="*/ 2147483646 h 2475"/>
              <a:gd name="T10" fmla="*/ 2147483646 w 2184"/>
              <a:gd name="T11" fmla="*/ 2147483646 h 2475"/>
              <a:gd name="T12" fmla="*/ 2147483646 w 2184"/>
              <a:gd name="T13" fmla="*/ 2147483646 h 2475"/>
              <a:gd name="T14" fmla="*/ 2147483646 w 2184"/>
              <a:gd name="T15" fmla="*/ 2147483646 h 2475"/>
              <a:gd name="T16" fmla="*/ 2147483646 w 2184"/>
              <a:gd name="T17" fmla="*/ 2147483646 h 2475"/>
              <a:gd name="T18" fmla="*/ 0 w 2184"/>
              <a:gd name="T19" fmla="*/ 2147483646 h 2475"/>
              <a:gd name="T20" fmla="*/ 0 w 2184"/>
              <a:gd name="T21" fmla="*/ 2147483646 h 2475"/>
              <a:gd name="T22" fmla="*/ 0 w 2184"/>
              <a:gd name="T23" fmla="*/ 2147483646 h 2475"/>
              <a:gd name="T24" fmla="*/ 0 w 2184"/>
              <a:gd name="T25" fmla="*/ 0 h 2475"/>
              <a:gd name="T26" fmla="*/ 2147483646 w 2184"/>
              <a:gd name="T27" fmla="*/ 2147483646 h 2475"/>
              <a:gd name="T28" fmla="*/ 2147483646 w 2184"/>
              <a:gd name="T29" fmla="*/ 2147483646 h 2475"/>
              <a:gd name="T30" fmla="*/ 2147483646 w 2184"/>
              <a:gd name="T31" fmla="*/ 2147483646 h 24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84" h="2475">
                <a:moveTo>
                  <a:pt x="1589" y="15"/>
                </a:moveTo>
                <a:lnTo>
                  <a:pt x="1793" y="13"/>
                </a:lnTo>
                <a:lnTo>
                  <a:pt x="1812" y="385"/>
                </a:lnTo>
                <a:lnTo>
                  <a:pt x="2184" y="1111"/>
                </a:lnTo>
                <a:lnTo>
                  <a:pt x="1706" y="1113"/>
                </a:lnTo>
                <a:lnTo>
                  <a:pt x="1242" y="1273"/>
                </a:lnTo>
                <a:lnTo>
                  <a:pt x="1260" y="2475"/>
                </a:lnTo>
                <a:lnTo>
                  <a:pt x="794" y="2475"/>
                </a:lnTo>
                <a:lnTo>
                  <a:pt x="776" y="1305"/>
                </a:lnTo>
                <a:lnTo>
                  <a:pt x="0" y="795"/>
                </a:lnTo>
                <a:lnTo>
                  <a:pt x="0" y="385"/>
                </a:lnTo>
                <a:lnTo>
                  <a:pt x="0" y="106"/>
                </a:lnTo>
                <a:lnTo>
                  <a:pt x="0" y="0"/>
                </a:lnTo>
                <a:lnTo>
                  <a:pt x="641" y="3"/>
                </a:lnTo>
                <a:lnTo>
                  <a:pt x="906" y="15"/>
                </a:lnTo>
                <a:lnTo>
                  <a:pt x="1589" y="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0" name="Freeform 15"/>
          <p:cNvSpPr>
            <a:spLocks/>
          </p:cNvSpPr>
          <p:nvPr/>
        </p:nvSpPr>
        <p:spPr bwMode="auto">
          <a:xfrm>
            <a:off x="4606925" y="4575346"/>
            <a:ext cx="561975" cy="600075"/>
          </a:xfrm>
          <a:custGeom>
            <a:avLst/>
            <a:gdLst>
              <a:gd name="T0" fmla="*/ 2147483646 w 1415"/>
              <a:gd name="T1" fmla="*/ 2147483646 h 1512"/>
              <a:gd name="T2" fmla="*/ 2147483646 w 1415"/>
              <a:gd name="T3" fmla="*/ 0 h 1512"/>
              <a:gd name="T4" fmla="*/ 2147483646 w 1415"/>
              <a:gd name="T5" fmla="*/ 0 h 1512"/>
              <a:gd name="T6" fmla="*/ 2147483646 w 1415"/>
              <a:gd name="T7" fmla="*/ 0 h 1512"/>
              <a:gd name="T8" fmla="*/ 2147483646 w 1415"/>
              <a:gd name="T9" fmla="*/ 0 h 1512"/>
              <a:gd name="T10" fmla="*/ 2147483646 w 1415"/>
              <a:gd name="T11" fmla="*/ 2147483646 h 1512"/>
              <a:gd name="T12" fmla="*/ 0 w 1415"/>
              <a:gd name="T13" fmla="*/ 2147483646 h 1512"/>
              <a:gd name="T14" fmla="*/ 2147483646 w 1415"/>
              <a:gd name="T15" fmla="*/ 2147483646 h 1512"/>
              <a:gd name="T16" fmla="*/ 2147483646 w 1415"/>
              <a:gd name="T17" fmla="*/ 2147483646 h 1512"/>
              <a:gd name="T18" fmla="*/ 2147483646 w 1415"/>
              <a:gd name="T19" fmla="*/ 2147483646 h 1512"/>
              <a:gd name="T20" fmla="*/ 2147483646 w 1415"/>
              <a:gd name="T21" fmla="*/ 2147483646 h 1512"/>
              <a:gd name="T22" fmla="*/ 2147483646 w 1415"/>
              <a:gd name="T23" fmla="*/ 2147483646 h 1512"/>
              <a:gd name="T24" fmla="*/ 2147483646 w 1415"/>
              <a:gd name="T25" fmla="*/ 2147483646 h 1512"/>
              <a:gd name="T26" fmla="*/ 2147483646 w 1415"/>
              <a:gd name="T27" fmla="*/ 2147483646 h 151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15" h="1512">
                <a:moveTo>
                  <a:pt x="1412" y="909"/>
                </a:moveTo>
                <a:lnTo>
                  <a:pt x="1410" y="0"/>
                </a:lnTo>
                <a:lnTo>
                  <a:pt x="1296" y="0"/>
                </a:lnTo>
                <a:lnTo>
                  <a:pt x="1106" y="0"/>
                </a:lnTo>
                <a:lnTo>
                  <a:pt x="942" y="0"/>
                </a:lnTo>
                <a:lnTo>
                  <a:pt x="464" y="2"/>
                </a:lnTo>
                <a:lnTo>
                  <a:pt x="0" y="162"/>
                </a:lnTo>
                <a:lnTo>
                  <a:pt x="18" y="1364"/>
                </a:lnTo>
                <a:lnTo>
                  <a:pt x="18" y="1445"/>
                </a:lnTo>
                <a:lnTo>
                  <a:pt x="29" y="1443"/>
                </a:lnTo>
                <a:lnTo>
                  <a:pt x="32" y="1512"/>
                </a:lnTo>
                <a:lnTo>
                  <a:pt x="1415" y="1512"/>
                </a:lnTo>
                <a:lnTo>
                  <a:pt x="1415" y="1113"/>
                </a:lnTo>
                <a:lnTo>
                  <a:pt x="1412" y="90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1" name="Freeform 16"/>
          <p:cNvSpPr>
            <a:spLocks/>
          </p:cNvSpPr>
          <p:nvPr/>
        </p:nvSpPr>
        <p:spPr bwMode="auto">
          <a:xfrm>
            <a:off x="4745038" y="3937171"/>
            <a:ext cx="1000125" cy="638175"/>
          </a:xfrm>
          <a:custGeom>
            <a:avLst/>
            <a:gdLst>
              <a:gd name="T0" fmla="*/ 2147483646 w 2520"/>
              <a:gd name="T1" fmla="*/ 2147483646 h 1609"/>
              <a:gd name="T2" fmla="*/ 2147483646 w 2520"/>
              <a:gd name="T3" fmla="*/ 2147483646 h 1609"/>
              <a:gd name="T4" fmla="*/ 2147483646 w 2520"/>
              <a:gd name="T5" fmla="*/ 2147483646 h 1609"/>
              <a:gd name="T6" fmla="*/ 2147483646 w 2520"/>
              <a:gd name="T7" fmla="*/ 0 h 1609"/>
              <a:gd name="T8" fmla="*/ 2147483646 w 2520"/>
              <a:gd name="T9" fmla="*/ 2147483646 h 1609"/>
              <a:gd name="T10" fmla="*/ 2147483646 w 2520"/>
              <a:gd name="T11" fmla="*/ 2147483646 h 1609"/>
              <a:gd name="T12" fmla="*/ 2147483646 w 2520"/>
              <a:gd name="T13" fmla="*/ 2147483646 h 1609"/>
              <a:gd name="T14" fmla="*/ 2147483646 w 2520"/>
              <a:gd name="T15" fmla="*/ 2147483646 h 1609"/>
              <a:gd name="T16" fmla="*/ 0 w 2520"/>
              <a:gd name="T17" fmla="*/ 2147483646 h 1609"/>
              <a:gd name="T18" fmla="*/ 0 w 2520"/>
              <a:gd name="T19" fmla="*/ 2147483646 h 1609"/>
              <a:gd name="T20" fmla="*/ 2147483646 w 2520"/>
              <a:gd name="T21" fmla="*/ 2147483646 h 1609"/>
              <a:gd name="T22" fmla="*/ 2147483646 w 2520"/>
              <a:gd name="T23" fmla="*/ 2147483646 h 1609"/>
              <a:gd name="T24" fmla="*/ 2147483646 w 2520"/>
              <a:gd name="T25" fmla="*/ 2147483646 h 1609"/>
              <a:gd name="T26" fmla="*/ 2147483646 w 2520"/>
              <a:gd name="T27" fmla="*/ 2147483646 h 1609"/>
              <a:gd name="T28" fmla="*/ 2147483646 w 2520"/>
              <a:gd name="T29" fmla="*/ 2147483646 h 1609"/>
              <a:gd name="T30" fmla="*/ 2147483646 w 2520"/>
              <a:gd name="T31" fmla="*/ 2147483646 h 1609"/>
              <a:gd name="T32" fmla="*/ 2147483646 w 2520"/>
              <a:gd name="T33" fmla="*/ 2147483646 h 1609"/>
              <a:gd name="T34" fmla="*/ 2147483646 w 2520"/>
              <a:gd name="T35" fmla="*/ 2147483646 h 1609"/>
              <a:gd name="T36" fmla="*/ 2147483646 w 2520"/>
              <a:gd name="T37" fmla="*/ 2147483646 h 1609"/>
              <a:gd name="T38" fmla="*/ 2147483646 w 2520"/>
              <a:gd name="T39" fmla="*/ 2147483646 h 1609"/>
              <a:gd name="T40" fmla="*/ 2147483646 w 2520"/>
              <a:gd name="T41" fmla="*/ 2147483646 h 16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20" h="1609">
                <a:moveTo>
                  <a:pt x="2514" y="339"/>
                </a:moveTo>
                <a:lnTo>
                  <a:pt x="2514" y="169"/>
                </a:lnTo>
                <a:lnTo>
                  <a:pt x="2473" y="169"/>
                </a:lnTo>
                <a:lnTo>
                  <a:pt x="2472" y="0"/>
                </a:lnTo>
                <a:lnTo>
                  <a:pt x="2316" y="1"/>
                </a:lnTo>
                <a:lnTo>
                  <a:pt x="2316" y="9"/>
                </a:lnTo>
                <a:lnTo>
                  <a:pt x="436" y="6"/>
                </a:lnTo>
                <a:lnTo>
                  <a:pt x="384" y="4"/>
                </a:lnTo>
                <a:lnTo>
                  <a:pt x="0" y="10"/>
                </a:lnTo>
                <a:lnTo>
                  <a:pt x="0" y="513"/>
                </a:lnTo>
                <a:lnTo>
                  <a:pt x="204" y="511"/>
                </a:lnTo>
                <a:lnTo>
                  <a:pt x="223" y="883"/>
                </a:lnTo>
                <a:lnTo>
                  <a:pt x="595" y="1609"/>
                </a:lnTo>
                <a:lnTo>
                  <a:pt x="759" y="1609"/>
                </a:lnTo>
                <a:lnTo>
                  <a:pt x="949" y="1609"/>
                </a:lnTo>
                <a:lnTo>
                  <a:pt x="1063" y="1609"/>
                </a:lnTo>
                <a:lnTo>
                  <a:pt x="1065" y="1287"/>
                </a:lnTo>
                <a:lnTo>
                  <a:pt x="1689" y="1290"/>
                </a:lnTo>
                <a:lnTo>
                  <a:pt x="2520" y="778"/>
                </a:lnTo>
                <a:lnTo>
                  <a:pt x="2515" y="423"/>
                </a:lnTo>
                <a:lnTo>
                  <a:pt x="2514" y="33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2" name="Freeform 17"/>
          <p:cNvSpPr>
            <a:spLocks/>
          </p:cNvSpPr>
          <p:nvPr/>
        </p:nvSpPr>
        <p:spPr bwMode="auto">
          <a:xfrm>
            <a:off x="4910138" y="3133896"/>
            <a:ext cx="1085850" cy="808037"/>
          </a:xfrm>
          <a:custGeom>
            <a:avLst/>
            <a:gdLst>
              <a:gd name="T0" fmla="*/ 2147483646 w 2733"/>
              <a:gd name="T1" fmla="*/ 2147483646 h 2033"/>
              <a:gd name="T2" fmla="*/ 2147483646 w 2733"/>
              <a:gd name="T3" fmla="*/ 2147483646 h 2033"/>
              <a:gd name="T4" fmla="*/ 2147483646 w 2733"/>
              <a:gd name="T5" fmla="*/ 2147483646 h 2033"/>
              <a:gd name="T6" fmla="*/ 2147483646 w 2733"/>
              <a:gd name="T7" fmla="*/ 2147483646 h 2033"/>
              <a:gd name="T8" fmla="*/ 2147483646 w 2733"/>
              <a:gd name="T9" fmla="*/ 2147483646 h 2033"/>
              <a:gd name="T10" fmla="*/ 2147483646 w 2733"/>
              <a:gd name="T11" fmla="*/ 2147483646 h 2033"/>
              <a:gd name="T12" fmla="*/ 2147483646 w 2733"/>
              <a:gd name="T13" fmla="*/ 2147483646 h 2033"/>
              <a:gd name="T14" fmla="*/ 2147483646 w 2733"/>
              <a:gd name="T15" fmla="*/ 2147483646 h 2033"/>
              <a:gd name="T16" fmla="*/ 2147483646 w 2733"/>
              <a:gd name="T17" fmla="*/ 0 h 2033"/>
              <a:gd name="T18" fmla="*/ 2147483646 w 2733"/>
              <a:gd name="T19" fmla="*/ 2147483646 h 2033"/>
              <a:gd name="T20" fmla="*/ 0 w 2733"/>
              <a:gd name="T21" fmla="*/ 2147483646 h 2033"/>
              <a:gd name="T22" fmla="*/ 0 w 2733"/>
              <a:gd name="T23" fmla="*/ 2147483646 h 2033"/>
              <a:gd name="T24" fmla="*/ 2147483646 w 2733"/>
              <a:gd name="T25" fmla="*/ 2147483646 h 2033"/>
              <a:gd name="T26" fmla="*/ 2147483646 w 2733"/>
              <a:gd name="T27" fmla="*/ 2147483646 h 2033"/>
              <a:gd name="T28" fmla="*/ 2147483646 w 2733"/>
              <a:gd name="T29" fmla="*/ 2147483646 h 2033"/>
              <a:gd name="T30" fmla="*/ 2147483646 w 2733"/>
              <a:gd name="T31" fmla="*/ 2147483646 h 2033"/>
              <a:gd name="T32" fmla="*/ 2147483646 w 2733"/>
              <a:gd name="T33" fmla="*/ 2147483646 h 2033"/>
              <a:gd name="T34" fmla="*/ 2147483646 w 2733"/>
              <a:gd name="T35" fmla="*/ 2147483646 h 2033"/>
              <a:gd name="T36" fmla="*/ 2147483646 w 2733"/>
              <a:gd name="T37" fmla="*/ 2147483646 h 203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733" h="2033">
                <a:moveTo>
                  <a:pt x="2733" y="1388"/>
                </a:moveTo>
                <a:lnTo>
                  <a:pt x="2729" y="590"/>
                </a:lnTo>
                <a:lnTo>
                  <a:pt x="1988" y="590"/>
                </a:lnTo>
                <a:lnTo>
                  <a:pt x="1986" y="336"/>
                </a:lnTo>
                <a:lnTo>
                  <a:pt x="1985" y="258"/>
                </a:lnTo>
                <a:lnTo>
                  <a:pt x="1926" y="264"/>
                </a:lnTo>
                <a:lnTo>
                  <a:pt x="1290" y="2"/>
                </a:lnTo>
                <a:lnTo>
                  <a:pt x="789" y="5"/>
                </a:lnTo>
                <a:lnTo>
                  <a:pt x="291" y="0"/>
                </a:lnTo>
                <a:lnTo>
                  <a:pt x="264" y="3"/>
                </a:lnTo>
                <a:lnTo>
                  <a:pt x="0" y="5"/>
                </a:lnTo>
                <a:lnTo>
                  <a:pt x="0" y="590"/>
                </a:lnTo>
                <a:lnTo>
                  <a:pt x="14" y="608"/>
                </a:lnTo>
                <a:lnTo>
                  <a:pt x="18" y="2030"/>
                </a:lnTo>
                <a:lnTo>
                  <a:pt x="1898" y="2033"/>
                </a:lnTo>
                <a:lnTo>
                  <a:pt x="1898" y="2025"/>
                </a:lnTo>
                <a:lnTo>
                  <a:pt x="2054" y="2024"/>
                </a:lnTo>
                <a:lnTo>
                  <a:pt x="2052" y="1692"/>
                </a:lnTo>
                <a:lnTo>
                  <a:pt x="2733" y="138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3" name="Freeform 18"/>
          <p:cNvSpPr>
            <a:spLocks/>
          </p:cNvSpPr>
          <p:nvPr/>
        </p:nvSpPr>
        <p:spPr bwMode="auto">
          <a:xfrm>
            <a:off x="5718175" y="2122658"/>
            <a:ext cx="128588" cy="153988"/>
          </a:xfrm>
          <a:custGeom>
            <a:avLst/>
            <a:gdLst>
              <a:gd name="T0" fmla="*/ 2147483646 w 324"/>
              <a:gd name="T1" fmla="*/ 2147483646 h 387"/>
              <a:gd name="T2" fmla="*/ 2147483646 w 324"/>
              <a:gd name="T3" fmla="*/ 2147483646 h 387"/>
              <a:gd name="T4" fmla="*/ 2147483646 w 324"/>
              <a:gd name="T5" fmla="*/ 2147483646 h 387"/>
              <a:gd name="T6" fmla="*/ 2147483646 w 324"/>
              <a:gd name="T7" fmla="*/ 0 h 387"/>
              <a:gd name="T8" fmla="*/ 0 w 324"/>
              <a:gd name="T9" fmla="*/ 2147483646 h 387"/>
              <a:gd name="T10" fmla="*/ 2147483646 w 324"/>
              <a:gd name="T11" fmla="*/ 2147483646 h 387"/>
              <a:gd name="T12" fmla="*/ 2147483646 w 324"/>
              <a:gd name="T13" fmla="*/ 2147483646 h 387"/>
              <a:gd name="T14" fmla="*/ 2147483646 w 324"/>
              <a:gd name="T15" fmla="*/ 2147483646 h 387"/>
              <a:gd name="T16" fmla="*/ 2147483646 w 324"/>
              <a:gd name="T17" fmla="*/ 2147483646 h 387"/>
              <a:gd name="T18" fmla="*/ 2147483646 w 324"/>
              <a:gd name="T19" fmla="*/ 2147483646 h 387"/>
              <a:gd name="T20" fmla="*/ 2147483646 w 324"/>
              <a:gd name="T21" fmla="*/ 2147483646 h 387"/>
              <a:gd name="T22" fmla="*/ 2147483646 w 324"/>
              <a:gd name="T23" fmla="*/ 2147483646 h 387"/>
              <a:gd name="T24" fmla="*/ 2147483646 w 324"/>
              <a:gd name="T25" fmla="*/ 2147483646 h 387"/>
              <a:gd name="T26" fmla="*/ 2147483646 w 324"/>
              <a:gd name="T27" fmla="*/ 2147483646 h 387"/>
              <a:gd name="T28" fmla="*/ 2147483646 w 324"/>
              <a:gd name="T29" fmla="*/ 2147483646 h 387"/>
              <a:gd name="T30" fmla="*/ 2147483646 w 324"/>
              <a:gd name="T31" fmla="*/ 2147483646 h 387"/>
              <a:gd name="T32" fmla="*/ 2147483646 w 324"/>
              <a:gd name="T33" fmla="*/ 2147483646 h 387"/>
              <a:gd name="T34" fmla="*/ 2147483646 w 324"/>
              <a:gd name="T35" fmla="*/ 2147483646 h 387"/>
              <a:gd name="T36" fmla="*/ 2147483646 w 324"/>
              <a:gd name="T37" fmla="*/ 2147483646 h 387"/>
              <a:gd name="T38" fmla="*/ 2147483646 w 324"/>
              <a:gd name="T39" fmla="*/ 2147483646 h 387"/>
              <a:gd name="T40" fmla="*/ 2147483646 w 324"/>
              <a:gd name="T41" fmla="*/ 2147483646 h 387"/>
              <a:gd name="T42" fmla="*/ 2147483646 w 324"/>
              <a:gd name="T43" fmla="*/ 2147483646 h 387"/>
              <a:gd name="T44" fmla="*/ 2147483646 w 324"/>
              <a:gd name="T45" fmla="*/ 2147483646 h 387"/>
              <a:gd name="T46" fmla="*/ 2147483646 w 324"/>
              <a:gd name="T47" fmla="*/ 2147483646 h 387"/>
              <a:gd name="T48" fmla="*/ 2147483646 w 324"/>
              <a:gd name="T49" fmla="*/ 2147483646 h 3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24" h="387">
                <a:moveTo>
                  <a:pt x="213" y="66"/>
                </a:moveTo>
                <a:lnTo>
                  <a:pt x="213" y="14"/>
                </a:lnTo>
                <a:lnTo>
                  <a:pt x="208" y="14"/>
                </a:lnTo>
                <a:lnTo>
                  <a:pt x="210" y="0"/>
                </a:lnTo>
                <a:lnTo>
                  <a:pt x="0" y="26"/>
                </a:lnTo>
                <a:lnTo>
                  <a:pt x="15" y="285"/>
                </a:lnTo>
                <a:lnTo>
                  <a:pt x="208" y="387"/>
                </a:lnTo>
                <a:lnTo>
                  <a:pt x="324" y="257"/>
                </a:lnTo>
                <a:lnTo>
                  <a:pt x="280" y="251"/>
                </a:lnTo>
                <a:lnTo>
                  <a:pt x="270" y="254"/>
                </a:lnTo>
                <a:lnTo>
                  <a:pt x="268" y="252"/>
                </a:lnTo>
                <a:lnTo>
                  <a:pt x="262" y="255"/>
                </a:lnTo>
                <a:lnTo>
                  <a:pt x="243" y="254"/>
                </a:lnTo>
                <a:lnTo>
                  <a:pt x="240" y="248"/>
                </a:lnTo>
                <a:lnTo>
                  <a:pt x="220" y="243"/>
                </a:lnTo>
                <a:lnTo>
                  <a:pt x="211" y="236"/>
                </a:lnTo>
                <a:lnTo>
                  <a:pt x="211" y="234"/>
                </a:lnTo>
                <a:lnTo>
                  <a:pt x="210" y="233"/>
                </a:lnTo>
                <a:lnTo>
                  <a:pt x="208" y="234"/>
                </a:lnTo>
                <a:lnTo>
                  <a:pt x="207" y="228"/>
                </a:lnTo>
                <a:lnTo>
                  <a:pt x="165" y="204"/>
                </a:lnTo>
                <a:lnTo>
                  <a:pt x="208" y="204"/>
                </a:lnTo>
                <a:lnTo>
                  <a:pt x="208" y="173"/>
                </a:lnTo>
                <a:lnTo>
                  <a:pt x="208" y="168"/>
                </a:lnTo>
                <a:lnTo>
                  <a:pt x="213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4" name="Freeform 19"/>
          <p:cNvSpPr>
            <a:spLocks/>
          </p:cNvSpPr>
          <p:nvPr/>
        </p:nvSpPr>
        <p:spPr bwMode="auto">
          <a:xfrm>
            <a:off x="4972050" y="1368596"/>
            <a:ext cx="1260475" cy="779462"/>
          </a:xfrm>
          <a:custGeom>
            <a:avLst/>
            <a:gdLst>
              <a:gd name="T0" fmla="*/ 2147483646 w 3177"/>
              <a:gd name="T1" fmla="*/ 2147483646 h 1966"/>
              <a:gd name="T2" fmla="*/ 2147483646 w 3177"/>
              <a:gd name="T3" fmla="*/ 2147483646 h 1966"/>
              <a:gd name="T4" fmla="*/ 2147483646 w 3177"/>
              <a:gd name="T5" fmla="*/ 2147483646 h 1966"/>
              <a:gd name="T6" fmla="*/ 2147483646 w 3177"/>
              <a:gd name="T7" fmla="*/ 2147483646 h 1966"/>
              <a:gd name="T8" fmla="*/ 2147483646 w 3177"/>
              <a:gd name="T9" fmla="*/ 2147483646 h 1966"/>
              <a:gd name="T10" fmla="*/ 2147483646 w 3177"/>
              <a:gd name="T11" fmla="*/ 2147483646 h 1966"/>
              <a:gd name="T12" fmla="*/ 2147483646 w 3177"/>
              <a:gd name="T13" fmla="*/ 2147483646 h 1966"/>
              <a:gd name="T14" fmla="*/ 2147483646 w 3177"/>
              <a:gd name="T15" fmla="*/ 2147483646 h 1966"/>
              <a:gd name="T16" fmla="*/ 2147483646 w 3177"/>
              <a:gd name="T17" fmla="*/ 2147483646 h 1966"/>
              <a:gd name="T18" fmla="*/ 2147483646 w 3177"/>
              <a:gd name="T19" fmla="*/ 2147483646 h 1966"/>
              <a:gd name="T20" fmla="*/ 0 w 3177"/>
              <a:gd name="T21" fmla="*/ 2147483646 h 1966"/>
              <a:gd name="T22" fmla="*/ 2147483646 w 3177"/>
              <a:gd name="T23" fmla="*/ 2147483646 h 1966"/>
              <a:gd name="T24" fmla="*/ 2147483646 w 3177"/>
              <a:gd name="T25" fmla="*/ 2147483646 h 1966"/>
              <a:gd name="T26" fmla="*/ 2147483646 w 3177"/>
              <a:gd name="T27" fmla="*/ 0 h 1966"/>
              <a:gd name="T28" fmla="*/ 2147483646 w 3177"/>
              <a:gd name="T29" fmla="*/ 0 h 1966"/>
              <a:gd name="T30" fmla="*/ 2147483646 w 3177"/>
              <a:gd name="T31" fmla="*/ 2147483646 h 1966"/>
              <a:gd name="T32" fmla="*/ 2147483646 w 3177"/>
              <a:gd name="T33" fmla="*/ 2147483646 h 1966"/>
              <a:gd name="T34" fmla="*/ 2147483646 w 3177"/>
              <a:gd name="T35" fmla="*/ 2147483646 h 1966"/>
              <a:gd name="T36" fmla="*/ 2147483646 w 3177"/>
              <a:gd name="T37" fmla="*/ 2147483646 h 1966"/>
              <a:gd name="T38" fmla="*/ 2147483646 w 3177"/>
              <a:gd name="T39" fmla="*/ 2147483646 h 1966"/>
              <a:gd name="T40" fmla="*/ 2147483646 w 3177"/>
              <a:gd name="T41" fmla="*/ 2147483646 h 1966"/>
              <a:gd name="T42" fmla="*/ 2147483646 w 3177"/>
              <a:gd name="T43" fmla="*/ 2147483646 h 1966"/>
              <a:gd name="T44" fmla="*/ 2147483646 w 3177"/>
              <a:gd name="T45" fmla="*/ 2147483646 h 1966"/>
              <a:gd name="T46" fmla="*/ 2147483646 w 3177"/>
              <a:gd name="T47" fmla="*/ 2147483646 h 1966"/>
              <a:gd name="T48" fmla="*/ 2147483646 w 3177"/>
              <a:gd name="T49" fmla="*/ 2147483646 h 1966"/>
              <a:gd name="T50" fmla="*/ 2147483646 w 3177"/>
              <a:gd name="T51" fmla="*/ 2147483646 h 196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77" h="1966">
                <a:moveTo>
                  <a:pt x="3033" y="1879"/>
                </a:moveTo>
                <a:lnTo>
                  <a:pt x="2894" y="1878"/>
                </a:lnTo>
                <a:lnTo>
                  <a:pt x="2357" y="1836"/>
                </a:lnTo>
                <a:lnTo>
                  <a:pt x="2274" y="1966"/>
                </a:lnTo>
                <a:lnTo>
                  <a:pt x="2093" y="1966"/>
                </a:lnTo>
                <a:lnTo>
                  <a:pt x="2093" y="1914"/>
                </a:lnTo>
                <a:lnTo>
                  <a:pt x="2088" y="1914"/>
                </a:lnTo>
                <a:lnTo>
                  <a:pt x="2090" y="1900"/>
                </a:lnTo>
                <a:lnTo>
                  <a:pt x="1122" y="1840"/>
                </a:lnTo>
                <a:lnTo>
                  <a:pt x="947" y="1440"/>
                </a:lnTo>
                <a:lnTo>
                  <a:pt x="0" y="1434"/>
                </a:lnTo>
                <a:lnTo>
                  <a:pt x="9" y="459"/>
                </a:lnTo>
                <a:lnTo>
                  <a:pt x="188" y="217"/>
                </a:lnTo>
                <a:lnTo>
                  <a:pt x="309" y="0"/>
                </a:lnTo>
                <a:lnTo>
                  <a:pt x="1134" y="0"/>
                </a:lnTo>
                <a:lnTo>
                  <a:pt x="1146" y="15"/>
                </a:lnTo>
                <a:lnTo>
                  <a:pt x="1743" y="10"/>
                </a:lnTo>
                <a:lnTo>
                  <a:pt x="2085" y="10"/>
                </a:lnTo>
                <a:lnTo>
                  <a:pt x="2186" y="9"/>
                </a:lnTo>
                <a:lnTo>
                  <a:pt x="2456" y="7"/>
                </a:lnTo>
                <a:lnTo>
                  <a:pt x="2538" y="1149"/>
                </a:lnTo>
                <a:lnTo>
                  <a:pt x="2378" y="1293"/>
                </a:lnTo>
                <a:lnTo>
                  <a:pt x="2682" y="1416"/>
                </a:lnTo>
                <a:lnTo>
                  <a:pt x="3177" y="1815"/>
                </a:lnTo>
                <a:lnTo>
                  <a:pt x="3176" y="1839"/>
                </a:lnTo>
                <a:lnTo>
                  <a:pt x="3033" y="187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5" name="Freeform 20"/>
          <p:cNvSpPr>
            <a:spLocks/>
          </p:cNvSpPr>
          <p:nvPr/>
        </p:nvSpPr>
        <p:spPr bwMode="auto">
          <a:xfrm>
            <a:off x="5800725" y="2097258"/>
            <a:ext cx="320675" cy="701675"/>
          </a:xfrm>
          <a:custGeom>
            <a:avLst/>
            <a:gdLst>
              <a:gd name="T0" fmla="*/ 2147483646 w 811"/>
              <a:gd name="T1" fmla="*/ 2147483646 h 1768"/>
              <a:gd name="T2" fmla="*/ 2147483646 w 811"/>
              <a:gd name="T3" fmla="*/ 2147483646 h 1768"/>
              <a:gd name="T4" fmla="*/ 2147483646 w 811"/>
              <a:gd name="T5" fmla="*/ 2147483646 h 1768"/>
              <a:gd name="T6" fmla="*/ 2147483646 w 811"/>
              <a:gd name="T7" fmla="*/ 2147483646 h 1768"/>
              <a:gd name="T8" fmla="*/ 2147483646 w 811"/>
              <a:gd name="T9" fmla="*/ 2147483646 h 1768"/>
              <a:gd name="T10" fmla="*/ 2147483646 w 811"/>
              <a:gd name="T11" fmla="*/ 2147483646 h 1768"/>
              <a:gd name="T12" fmla="*/ 2147483646 w 811"/>
              <a:gd name="T13" fmla="*/ 2147483646 h 1768"/>
              <a:gd name="T14" fmla="*/ 2147483646 w 811"/>
              <a:gd name="T15" fmla="*/ 2147483646 h 1768"/>
              <a:gd name="T16" fmla="*/ 2147483646 w 811"/>
              <a:gd name="T17" fmla="*/ 2147483646 h 1768"/>
              <a:gd name="T18" fmla="*/ 2147483646 w 811"/>
              <a:gd name="T19" fmla="*/ 2147483646 h 1768"/>
              <a:gd name="T20" fmla="*/ 0 w 811"/>
              <a:gd name="T21" fmla="*/ 2147483646 h 1768"/>
              <a:gd name="T22" fmla="*/ 0 w 811"/>
              <a:gd name="T23" fmla="*/ 2147483646 h 1768"/>
              <a:gd name="T24" fmla="*/ 2147483646 w 811"/>
              <a:gd name="T25" fmla="*/ 2147483646 h 1768"/>
              <a:gd name="T26" fmla="*/ 2147483646 w 811"/>
              <a:gd name="T27" fmla="*/ 2147483646 h 1768"/>
              <a:gd name="T28" fmla="*/ 2147483646 w 811"/>
              <a:gd name="T29" fmla="*/ 2147483646 h 1768"/>
              <a:gd name="T30" fmla="*/ 2147483646 w 811"/>
              <a:gd name="T31" fmla="*/ 2147483646 h 1768"/>
              <a:gd name="T32" fmla="*/ 2147483646 w 811"/>
              <a:gd name="T33" fmla="*/ 2147483646 h 1768"/>
              <a:gd name="T34" fmla="*/ 2147483646 w 811"/>
              <a:gd name="T35" fmla="*/ 2147483646 h 1768"/>
              <a:gd name="T36" fmla="*/ 2147483646 w 811"/>
              <a:gd name="T37" fmla="*/ 2147483646 h 1768"/>
              <a:gd name="T38" fmla="*/ 2147483646 w 811"/>
              <a:gd name="T39" fmla="*/ 2147483646 h 1768"/>
              <a:gd name="T40" fmla="*/ 2147483646 w 811"/>
              <a:gd name="T41" fmla="*/ 2147483646 h 1768"/>
              <a:gd name="T42" fmla="*/ 2147483646 w 811"/>
              <a:gd name="T43" fmla="*/ 2147483646 h 1768"/>
              <a:gd name="T44" fmla="*/ 2147483646 w 811"/>
              <a:gd name="T45" fmla="*/ 2147483646 h 1768"/>
              <a:gd name="T46" fmla="*/ 2147483646 w 811"/>
              <a:gd name="T47" fmla="*/ 2147483646 h 1768"/>
              <a:gd name="T48" fmla="*/ 2147483646 w 811"/>
              <a:gd name="T49" fmla="*/ 2147483646 h 1768"/>
              <a:gd name="T50" fmla="*/ 2147483646 w 811"/>
              <a:gd name="T51" fmla="*/ 2147483646 h 1768"/>
              <a:gd name="T52" fmla="*/ 2147483646 w 811"/>
              <a:gd name="T53" fmla="*/ 2147483646 h 1768"/>
              <a:gd name="T54" fmla="*/ 2147483646 w 811"/>
              <a:gd name="T55" fmla="*/ 2147483646 h 1768"/>
              <a:gd name="T56" fmla="*/ 2147483646 w 811"/>
              <a:gd name="T57" fmla="*/ 2147483646 h 1768"/>
              <a:gd name="T58" fmla="*/ 2147483646 w 811"/>
              <a:gd name="T59" fmla="*/ 2147483646 h 1768"/>
              <a:gd name="T60" fmla="*/ 2147483646 w 811"/>
              <a:gd name="T61" fmla="*/ 0 h 1768"/>
              <a:gd name="T62" fmla="*/ 2147483646 w 811"/>
              <a:gd name="T63" fmla="*/ 2147483646 h 1768"/>
              <a:gd name="T64" fmla="*/ 2147483646 w 811"/>
              <a:gd name="T65" fmla="*/ 2147483646 h 1768"/>
              <a:gd name="T66" fmla="*/ 2147483646 w 811"/>
              <a:gd name="T67" fmla="*/ 2147483646 h 1768"/>
              <a:gd name="T68" fmla="*/ 2147483646 w 811"/>
              <a:gd name="T69" fmla="*/ 2147483646 h 17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811" h="1768">
                <a:moveTo>
                  <a:pt x="802" y="241"/>
                </a:moveTo>
                <a:lnTo>
                  <a:pt x="808" y="640"/>
                </a:lnTo>
                <a:lnTo>
                  <a:pt x="807" y="1282"/>
                </a:lnTo>
                <a:lnTo>
                  <a:pt x="811" y="1765"/>
                </a:lnTo>
                <a:lnTo>
                  <a:pt x="642" y="1767"/>
                </a:lnTo>
                <a:lnTo>
                  <a:pt x="456" y="1767"/>
                </a:lnTo>
                <a:lnTo>
                  <a:pt x="7" y="1768"/>
                </a:lnTo>
                <a:lnTo>
                  <a:pt x="7" y="1612"/>
                </a:lnTo>
                <a:lnTo>
                  <a:pt x="7" y="1485"/>
                </a:lnTo>
                <a:lnTo>
                  <a:pt x="6" y="1447"/>
                </a:lnTo>
                <a:lnTo>
                  <a:pt x="0" y="1078"/>
                </a:lnTo>
                <a:lnTo>
                  <a:pt x="0" y="922"/>
                </a:lnTo>
                <a:lnTo>
                  <a:pt x="1" y="451"/>
                </a:lnTo>
                <a:lnTo>
                  <a:pt x="117" y="321"/>
                </a:lnTo>
                <a:lnTo>
                  <a:pt x="73" y="315"/>
                </a:lnTo>
                <a:lnTo>
                  <a:pt x="63" y="318"/>
                </a:lnTo>
                <a:lnTo>
                  <a:pt x="61" y="316"/>
                </a:lnTo>
                <a:lnTo>
                  <a:pt x="55" y="319"/>
                </a:lnTo>
                <a:lnTo>
                  <a:pt x="36" y="318"/>
                </a:lnTo>
                <a:lnTo>
                  <a:pt x="33" y="312"/>
                </a:lnTo>
                <a:lnTo>
                  <a:pt x="13" y="307"/>
                </a:lnTo>
                <a:lnTo>
                  <a:pt x="4" y="300"/>
                </a:lnTo>
                <a:lnTo>
                  <a:pt x="4" y="298"/>
                </a:lnTo>
                <a:lnTo>
                  <a:pt x="3" y="297"/>
                </a:lnTo>
                <a:lnTo>
                  <a:pt x="1" y="298"/>
                </a:lnTo>
                <a:lnTo>
                  <a:pt x="1" y="268"/>
                </a:lnTo>
                <a:lnTo>
                  <a:pt x="1" y="237"/>
                </a:lnTo>
                <a:lnTo>
                  <a:pt x="1" y="232"/>
                </a:lnTo>
                <a:lnTo>
                  <a:pt x="6" y="130"/>
                </a:lnTo>
                <a:lnTo>
                  <a:pt x="187" y="130"/>
                </a:lnTo>
                <a:lnTo>
                  <a:pt x="270" y="0"/>
                </a:lnTo>
                <a:lnTo>
                  <a:pt x="807" y="42"/>
                </a:lnTo>
                <a:lnTo>
                  <a:pt x="804" y="204"/>
                </a:lnTo>
                <a:lnTo>
                  <a:pt x="802" y="232"/>
                </a:lnTo>
                <a:lnTo>
                  <a:pt x="802" y="24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6" name="Freeform 21"/>
          <p:cNvSpPr>
            <a:spLocks/>
          </p:cNvSpPr>
          <p:nvPr/>
        </p:nvSpPr>
        <p:spPr bwMode="auto">
          <a:xfrm>
            <a:off x="5915025" y="1371771"/>
            <a:ext cx="503238" cy="717550"/>
          </a:xfrm>
          <a:custGeom>
            <a:avLst/>
            <a:gdLst>
              <a:gd name="T0" fmla="*/ 2147483646 w 1270"/>
              <a:gd name="T1" fmla="*/ 2147483646 h 1808"/>
              <a:gd name="T2" fmla="*/ 2147483646 w 1270"/>
              <a:gd name="T3" fmla="*/ 2147483646 h 1808"/>
              <a:gd name="T4" fmla="*/ 2147483646 w 1270"/>
              <a:gd name="T5" fmla="*/ 2147483646 h 1808"/>
              <a:gd name="T6" fmla="*/ 2147483646 w 1270"/>
              <a:gd name="T7" fmla="*/ 2147483646 h 1808"/>
              <a:gd name="T8" fmla="*/ 2147483646 w 1270"/>
              <a:gd name="T9" fmla="*/ 2147483646 h 1808"/>
              <a:gd name="T10" fmla="*/ 2147483646 w 1270"/>
              <a:gd name="T11" fmla="*/ 2147483646 h 1808"/>
              <a:gd name="T12" fmla="*/ 0 w 1270"/>
              <a:gd name="T13" fmla="*/ 2147483646 h 1808"/>
              <a:gd name="T14" fmla="*/ 2147483646 w 1270"/>
              <a:gd name="T15" fmla="*/ 2147483646 h 1808"/>
              <a:gd name="T16" fmla="*/ 2147483646 w 1270"/>
              <a:gd name="T17" fmla="*/ 0 h 1808"/>
              <a:gd name="T18" fmla="*/ 2147483646 w 1270"/>
              <a:gd name="T19" fmla="*/ 0 h 1808"/>
              <a:gd name="T20" fmla="*/ 2147483646 w 1270"/>
              <a:gd name="T21" fmla="*/ 0 h 1808"/>
              <a:gd name="T22" fmla="*/ 2147483646 w 1270"/>
              <a:gd name="T23" fmla="*/ 0 h 1808"/>
              <a:gd name="T24" fmla="*/ 2147483646 w 1270"/>
              <a:gd name="T25" fmla="*/ 0 h 1808"/>
              <a:gd name="T26" fmla="*/ 2147483646 w 1270"/>
              <a:gd name="T27" fmla="*/ 0 h 1808"/>
              <a:gd name="T28" fmla="*/ 2147483646 w 1270"/>
              <a:gd name="T29" fmla="*/ 0 h 1808"/>
              <a:gd name="T30" fmla="*/ 2147483646 w 1270"/>
              <a:gd name="T31" fmla="*/ 2147483646 h 1808"/>
              <a:gd name="T32" fmla="*/ 2147483646 w 1270"/>
              <a:gd name="T33" fmla="*/ 2147483646 h 18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70" h="1808">
                <a:moveTo>
                  <a:pt x="1050" y="683"/>
                </a:moveTo>
                <a:lnTo>
                  <a:pt x="1051" y="1349"/>
                </a:lnTo>
                <a:lnTo>
                  <a:pt x="960" y="1602"/>
                </a:lnTo>
                <a:lnTo>
                  <a:pt x="846" y="1776"/>
                </a:lnTo>
                <a:lnTo>
                  <a:pt x="799" y="1808"/>
                </a:lnTo>
                <a:lnTo>
                  <a:pt x="304" y="1409"/>
                </a:lnTo>
                <a:lnTo>
                  <a:pt x="0" y="1286"/>
                </a:lnTo>
                <a:lnTo>
                  <a:pt x="160" y="1142"/>
                </a:lnTo>
                <a:lnTo>
                  <a:pt x="78" y="0"/>
                </a:lnTo>
                <a:lnTo>
                  <a:pt x="276" y="0"/>
                </a:lnTo>
                <a:lnTo>
                  <a:pt x="466" y="0"/>
                </a:lnTo>
                <a:lnTo>
                  <a:pt x="514" y="0"/>
                </a:lnTo>
                <a:lnTo>
                  <a:pt x="780" y="0"/>
                </a:lnTo>
                <a:lnTo>
                  <a:pt x="1035" y="0"/>
                </a:lnTo>
                <a:lnTo>
                  <a:pt x="1270" y="0"/>
                </a:lnTo>
                <a:lnTo>
                  <a:pt x="1264" y="452"/>
                </a:lnTo>
                <a:lnTo>
                  <a:pt x="1050" y="68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7" name="Freeform 22"/>
          <p:cNvSpPr>
            <a:spLocks/>
          </p:cNvSpPr>
          <p:nvPr/>
        </p:nvSpPr>
        <p:spPr bwMode="auto">
          <a:xfrm>
            <a:off x="5665788" y="2797346"/>
            <a:ext cx="711200" cy="571500"/>
          </a:xfrm>
          <a:custGeom>
            <a:avLst/>
            <a:gdLst>
              <a:gd name="T0" fmla="*/ 2147483646 w 1790"/>
              <a:gd name="T1" fmla="*/ 2147483646 h 1439"/>
              <a:gd name="T2" fmla="*/ 2147483646 w 1790"/>
              <a:gd name="T3" fmla="*/ 2147483646 h 1439"/>
              <a:gd name="T4" fmla="*/ 2147483646 w 1790"/>
              <a:gd name="T5" fmla="*/ 2147483646 h 1439"/>
              <a:gd name="T6" fmla="*/ 2147483646 w 1790"/>
              <a:gd name="T7" fmla="*/ 2147483646 h 1439"/>
              <a:gd name="T8" fmla="*/ 2147483646 w 1790"/>
              <a:gd name="T9" fmla="*/ 2147483646 h 1439"/>
              <a:gd name="T10" fmla="*/ 2147483646 w 1790"/>
              <a:gd name="T11" fmla="*/ 2147483646 h 1439"/>
              <a:gd name="T12" fmla="*/ 2147483646 w 1790"/>
              <a:gd name="T13" fmla="*/ 2147483646 h 1439"/>
              <a:gd name="T14" fmla="*/ 2147483646 w 1790"/>
              <a:gd name="T15" fmla="*/ 2147483646 h 1439"/>
              <a:gd name="T16" fmla="*/ 0 w 1790"/>
              <a:gd name="T17" fmla="*/ 2147483646 h 1439"/>
              <a:gd name="T18" fmla="*/ 2147483646 w 1790"/>
              <a:gd name="T19" fmla="*/ 2147483646 h 1439"/>
              <a:gd name="T20" fmla="*/ 2147483646 w 1790"/>
              <a:gd name="T21" fmla="*/ 2147483646 h 1439"/>
              <a:gd name="T22" fmla="*/ 2147483646 w 1790"/>
              <a:gd name="T23" fmla="*/ 2147483646 h 1439"/>
              <a:gd name="T24" fmla="*/ 2147483646 w 1790"/>
              <a:gd name="T25" fmla="*/ 2147483646 h 1439"/>
              <a:gd name="T26" fmla="*/ 2147483646 w 1790"/>
              <a:gd name="T27" fmla="*/ 2147483646 h 1439"/>
              <a:gd name="T28" fmla="*/ 2147483646 w 1790"/>
              <a:gd name="T29" fmla="*/ 2147483646 h 1439"/>
              <a:gd name="T30" fmla="*/ 2147483646 w 1790"/>
              <a:gd name="T31" fmla="*/ 2147483646 h 1439"/>
              <a:gd name="T32" fmla="*/ 2147483646 w 1790"/>
              <a:gd name="T33" fmla="*/ 0 h 1439"/>
              <a:gd name="T34" fmla="*/ 2147483646 w 1790"/>
              <a:gd name="T35" fmla="*/ 0 h 1439"/>
              <a:gd name="T36" fmla="*/ 2147483646 w 1790"/>
              <a:gd name="T37" fmla="*/ 0 h 1439"/>
              <a:gd name="T38" fmla="*/ 2147483646 w 1790"/>
              <a:gd name="T39" fmla="*/ 0 h 1439"/>
              <a:gd name="T40" fmla="*/ 2147483646 w 1790"/>
              <a:gd name="T41" fmla="*/ 2147483646 h 1439"/>
              <a:gd name="T42" fmla="*/ 2147483646 w 1790"/>
              <a:gd name="T43" fmla="*/ 2147483646 h 143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90" h="1439">
                <a:moveTo>
                  <a:pt x="1757" y="998"/>
                </a:moveTo>
                <a:lnTo>
                  <a:pt x="1757" y="1278"/>
                </a:lnTo>
                <a:lnTo>
                  <a:pt x="1757" y="1437"/>
                </a:lnTo>
                <a:lnTo>
                  <a:pt x="1092" y="1439"/>
                </a:lnTo>
                <a:lnTo>
                  <a:pt x="824" y="1439"/>
                </a:lnTo>
                <a:lnTo>
                  <a:pt x="83" y="1439"/>
                </a:lnTo>
                <a:lnTo>
                  <a:pt x="81" y="1185"/>
                </a:lnTo>
                <a:lnTo>
                  <a:pt x="80" y="1107"/>
                </a:lnTo>
                <a:lnTo>
                  <a:pt x="0" y="959"/>
                </a:lnTo>
                <a:lnTo>
                  <a:pt x="9" y="317"/>
                </a:lnTo>
                <a:lnTo>
                  <a:pt x="89" y="315"/>
                </a:lnTo>
                <a:lnTo>
                  <a:pt x="486" y="317"/>
                </a:lnTo>
                <a:lnTo>
                  <a:pt x="344" y="162"/>
                </a:lnTo>
                <a:lnTo>
                  <a:pt x="342" y="3"/>
                </a:lnTo>
                <a:lnTo>
                  <a:pt x="791" y="2"/>
                </a:lnTo>
                <a:lnTo>
                  <a:pt x="977" y="2"/>
                </a:lnTo>
                <a:lnTo>
                  <a:pt x="1146" y="0"/>
                </a:lnTo>
                <a:lnTo>
                  <a:pt x="1281" y="0"/>
                </a:lnTo>
                <a:lnTo>
                  <a:pt x="1661" y="0"/>
                </a:lnTo>
                <a:lnTo>
                  <a:pt x="1790" y="0"/>
                </a:lnTo>
                <a:lnTo>
                  <a:pt x="1790" y="767"/>
                </a:lnTo>
                <a:lnTo>
                  <a:pt x="1757" y="99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8" name="Freeform 23"/>
          <p:cNvSpPr>
            <a:spLocks/>
          </p:cNvSpPr>
          <p:nvPr/>
        </p:nvSpPr>
        <p:spPr bwMode="auto">
          <a:xfrm>
            <a:off x="6338888" y="3494258"/>
            <a:ext cx="1111250" cy="1144588"/>
          </a:xfrm>
          <a:custGeom>
            <a:avLst/>
            <a:gdLst>
              <a:gd name="T0" fmla="*/ 2147483646 w 2800"/>
              <a:gd name="T1" fmla="*/ 2147483646 h 2887"/>
              <a:gd name="T2" fmla="*/ 2147483646 w 2800"/>
              <a:gd name="T3" fmla="*/ 2147483646 h 2887"/>
              <a:gd name="T4" fmla="*/ 2147483646 w 2800"/>
              <a:gd name="T5" fmla="*/ 2147483646 h 2887"/>
              <a:gd name="T6" fmla="*/ 2147483646 w 2800"/>
              <a:gd name="T7" fmla="*/ 2147483646 h 2887"/>
              <a:gd name="T8" fmla="*/ 2147483646 w 2800"/>
              <a:gd name="T9" fmla="*/ 2147483646 h 2887"/>
              <a:gd name="T10" fmla="*/ 2147483646 w 2800"/>
              <a:gd name="T11" fmla="*/ 2147483646 h 2887"/>
              <a:gd name="T12" fmla="*/ 2147483646 w 2800"/>
              <a:gd name="T13" fmla="*/ 2147483646 h 2887"/>
              <a:gd name="T14" fmla="*/ 2147483646 w 2800"/>
              <a:gd name="T15" fmla="*/ 2147483646 h 2887"/>
              <a:gd name="T16" fmla="*/ 2147483646 w 2800"/>
              <a:gd name="T17" fmla="*/ 2147483646 h 2887"/>
              <a:gd name="T18" fmla="*/ 2147483646 w 2800"/>
              <a:gd name="T19" fmla="*/ 0 h 2887"/>
              <a:gd name="T20" fmla="*/ 2147483646 w 2800"/>
              <a:gd name="T21" fmla="*/ 2147483646 h 2887"/>
              <a:gd name="T22" fmla="*/ 2147483646 w 2800"/>
              <a:gd name="T23" fmla="*/ 2147483646 h 2887"/>
              <a:gd name="T24" fmla="*/ 2147483646 w 2800"/>
              <a:gd name="T25" fmla="*/ 2147483646 h 2887"/>
              <a:gd name="T26" fmla="*/ 2147483646 w 2800"/>
              <a:gd name="T27" fmla="*/ 2147483646 h 2887"/>
              <a:gd name="T28" fmla="*/ 0 w 2800"/>
              <a:gd name="T29" fmla="*/ 2147483646 h 2887"/>
              <a:gd name="T30" fmla="*/ 2147483646 w 2800"/>
              <a:gd name="T31" fmla="*/ 2147483646 h 2887"/>
              <a:gd name="T32" fmla="*/ 2147483646 w 2800"/>
              <a:gd name="T33" fmla="*/ 2147483646 h 2887"/>
              <a:gd name="T34" fmla="*/ 2147483646 w 2800"/>
              <a:gd name="T35" fmla="*/ 2147483646 h 2887"/>
              <a:gd name="T36" fmla="*/ 2147483646 w 2800"/>
              <a:gd name="T37" fmla="*/ 2147483646 h 28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800" h="2887">
                <a:moveTo>
                  <a:pt x="2337" y="2067"/>
                </a:moveTo>
                <a:lnTo>
                  <a:pt x="2478" y="1275"/>
                </a:lnTo>
                <a:lnTo>
                  <a:pt x="2478" y="954"/>
                </a:lnTo>
                <a:lnTo>
                  <a:pt x="2799" y="954"/>
                </a:lnTo>
                <a:lnTo>
                  <a:pt x="2800" y="793"/>
                </a:lnTo>
                <a:lnTo>
                  <a:pt x="2482" y="795"/>
                </a:lnTo>
                <a:lnTo>
                  <a:pt x="2137" y="10"/>
                </a:lnTo>
                <a:lnTo>
                  <a:pt x="1819" y="10"/>
                </a:lnTo>
                <a:lnTo>
                  <a:pt x="1818" y="171"/>
                </a:lnTo>
                <a:lnTo>
                  <a:pt x="699" y="0"/>
                </a:lnTo>
                <a:lnTo>
                  <a:pt x="681" y="1674"/>
                </a:lnTo>
                <a:lnTo>
                  <a:pt x="537" y="1747"/>
                </a:lnTo>
                <a:lnTo>
                  <a:pt x="57" y="1759"/>
                </a:lnTo>
                <a:lnTo>
                  <a:pt x="3" y="2232"/>
                </a:lnTo>
                <a:lnTo>
                  <a:pt x="0" y="2887"/>
                </a:lnTo>
                <a:lnTo>
                  <a:pt x="763" y="2884"/>
                </a:lnTo>
                <a:lnTo>
                  <a:pt x="777" y="2884"/>
                </a:lnTo>
                <a:lnTo>
                  <a:pt x="778" y="2070"/>
                </a:lnTo>
                <a:lnTo>
                  <a:pt x="2337" y="206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19" name="Freeform 24"/>
          <p:cNvSpPr>
            <a:spLocks/>
          </p:cNvSpPr>
          <p:nvPr/>
        </p:nvSpPr>
        <p:spPr bwMode="auto">
          <a:xfrm>
            <a:off x="6616700" y="2989433"/>
            <a:ext cx="569913" cy="573088"/>
          </a:xfrm>
          <a:custGeom>
            <a:avLst/>
            <a:gdLst>
              <a:gd name="T0" fmla="*/ 2147483646 w 1438"/>
              <a:gd name="T1" fmla="*/ 2147483646 h 1442"/>
              <a:gd name="T2" fmla="*/ 2147483646 w 1438"/>
              <a:gd name="T3" fmla="*/ 2147483646 h 1442"/>
              <a:gd name="T4" fmla="*/ 2147483646 w 1438"/>
              <a:gd name="T5" fmla="*/ 2147483646 h 1442"/>
              <a:gd name="T6" fmla="*/ 2147483646 w 1438"/>
              <a:gd name="T7" fmla="*/ 2147483646 h 1442"/>
              <a:gd name="T8" fmla="*/ 2147483646 w 1438"/>
              <a:gd name="T9" fmla="*/ 2147483646 h 1442"/>
              <a:gd name="T10" fmla="*/ 2147483646 w 1438"/>
              <a:gd name="T11" fmla="*/ 2147483646 h 1442"/>
              <a:gd name="T12" fmla="*/ 2147483646 w 1438"/>
              <a:gd name="T13" fmla="*/ 0 h 1442"/>
              <a:gd name="T14" fmla="*/ 2147483646 w 1438"/>
              <a:gd name="T15" fmla="*/ 2147483646 h 1442"/>
              <a:gd name="T16" fmla="*/ 2147483646 w 1438"/>
              <a:gd name="T17" fmla="*/ 2147483646 h 1442"/>
              <a:gd name="T18" fmla="*/ 2147483646 w 1438"/>
              <a:gd name="T19" fmla="*/ 2147483646 h 1442"/>
              <a:gd name="T20" fmla="*/ 2147483646 w 1438"/>
              <a:gd name="T21" fmla="*/ 2147483646 h 1442"/>
              <a:gd name="T22" fmla="*/ 2147483646 w 1438"/>
              <a:gd name="T23" fmla="*/ 2147483646 h 1442"/>
              <a:gd name="T24" fmla="*/ 0 w 1438"/>
              <a:gd name="T25" fmla="*/ 2147483646 h 1442"/>
              <a:gd name="T26" fmla="*/ 2147483646 w 1438"/>
              <a:gd name="T27" fmla="*/ 2147483646 h 1442"/>
              <a:gd name="T28" fmla="*/ 2147483646 w 1438"/>
              <a:gd name="T29" fmla="*/ 2147483646 h 1442"/>
              <a:gd name="T30" fmla="*/ 2147483646 w 1438"/>
              <a:gd name="T31" fmla="*/ 2147483646 h 144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38" h="1442">
                <a:moveTo>
                  <a:pt x="1438" y="1281"/>
                </a:moveTo>
                <a:lnTo>
                  <a:pt x="1438" y="974"/>
                </a:lnTo>
                <a:lnTo>
                  <a:pt x="1434" y="857"/>
                </a:lnTo>
                <a:lnTo>
                  <a:pt x="1434" y="320"/>
                </a:lnTo>
                <a:lnTo>
                  <a:pt x="1356" y="321"/>
                </a:lnTo>
                <a:lnTo>
                  <a:pt x="1161" y="320"/>
                </a:lnTo>
                <a:lnTo>
                  <a:pt x="1159" y="0"/>
                </a:lnTo>
                <a:lnTo>
                  <a:pt x="681" y="321"/>
                </a:lnTo>
                <a:lnTo>
                  <a:pt x="3" y="324"/>
                </a:lnTo>
                <a:lnTo>
                  <a:pt x="3" y="795"/>
                </a:lnTo>
                <a:lnTo>
                  <a:pt x="1" y="974"/>
                </a:lnTo>
                <a:lnTo>
                  <a:pt x="1" y="1203"/>
                </a:lnTo>
                <a:lnTo>
                  <a:pt x="0" y="1271"/>
                </a:lnTo>
                <a:lnTo>
                  <a:pt x="1119" y="1442"/>
                </a:lnTo>
                <a:lnTo>
                  <a:pt x="1120" y="1281"/>
                </a:lnTo>
                <a:lnTo>
                  <a:pt x="1438" y="12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0" name="Freeform 25"/>
          <p:cNvSpPr>
            <a:spLocks/>
          </p:cNvSpPr>
          <p:nvPr/>
        </p:nvSpPr>
        <p:spPr bwMode="auto">
          <a:xfrm>
            <a:off x="6642100" y="4314996"/>
            <a:ext cx="679450" cy="703262"/>
          </a:xfrm>
          <a:custGeom>
            <a:avLst/>
            <a:gdLst>
              <a:gd name="T0" fmla="*/ 2147483646 w 1713"/>
              <a:gd name="T1" fmla="*/ 2147483646 h 1774"/>
              <a:gd name="T2" fmla="*/ 2147483646 w 1713"/>
              <a:gd name="T3" fmla="*/ 2147483646 h 1774"/>
              <a:gd name="T4" fmla="*/ 2147483646 w 1713"/>
              <a:gd name="T5" fmla="*/ 2147483646 h 1774"/>
              <a:gd name="T6" fmla="*/ 2147483646 w 1713"/>
              <a:gd name="T7" fmla="*/ 2147483646 h 1774"/>
              <a:gd name="T8" fmla="*/ 2147483646 w 1713"/>
              <a:gd name="T9" fmla="*/ 2147483646 h 1774"/>
              <a:gd name="T10" fmla="*/ 2147483646 w 1713"/>
              <a:gd name="T11" fmla="*/ 2147483646 h 1774"/>
              <a:gd name="T12" fmla="*/ 2147483646 w 1713"/>
              <a:gd name="T13" fmla="*/ 2147483646 h 1774"/>
              <a:gd name="T14" fmla="*/ 0 w 1713"/>
              <a:gd name="T15" fmla="*/ 2147483646 h 1774"/>
              <a:gd name="T16" fmla="*/ 0 w 1713"/>
              <a:gd name="T17" fmla="*/ 2147483646 h 1774"/>
              <a:gd name="T18" fmla="*/ 2147483646 w 1713"/>
              <a:gd name="T19" fmla="*/ 2147483646 h 1774"/>
              <a:gd name="T20" fmla="*/ 2147483646 w 1713"/>
              <a:gd name="T21" fmla="*/ 2147483646 h 1774"/>
              <a:gd name="T22" fmla="*/ 2147483646 w 1713"/>
              <a:gd name="T23" fmla="*/ 0 h 1774"/>
              <a:gd name="T24" fmla="*/ 2147483646 w 1713"/>
              <a:gd name="T25" fmla="*/ 2147483646 h 1774"/>
              <a:gd name="T26" fmla="*/ 2147483646 w 1713"/>
              <a:gd name="T27" fmla="*/ 2147483646 h 1774"/>
              <a:gd name="T28" fmla="*/ 2147483646 w 1713"/>
              <a:gd name="T29" fmla="*/ 2147483646 h 1774"/>
              <a:gd name="T30" fmla="*/ 2147483646 w 1713"/>
              <a:gd name="T31" fmla="*/ 2147483646 h 1774"/>
              <a:gd name="T32" fmla="*/ 2147483646 w 1713"/>
              <a:gd name="T33" fmla="*/ 2147483646 h 17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13" h="1774">
                <a:moveTo>
                  <a:pt x="1671" y="1774"/>
                </a:moveTo>
                <a:lnTo>
                  <a:pt x="1323" y="1774"/>
                </a:lnTo>
                <a:lnTo>
                  <a:pt x="1254" y="1774"/>
                </a:lnTo>
                <a:lnTo>
                  <a:pt x="893" y="1774"/>
                </a:lnTo>
                <a:lnTo>
                  <a:pt x="749" y="1774"/>
                </a:lnTo>
                <a:lnTo>
                  <a:pt x="5" y="1774"/>
                </a:lnTo>
                <a:lnTo>
                  <a:pt x="5" y="1309"/>
                </a:lnTo>
                <a:lnTo>
                  <a:pt x="0" y="1309"/>
                </a:lnTo>
                <a:lnTo>
                  <a:pt x="0" y="817"/>
                </a:lnTo>
                <a:lnTo>
                  <a:pt x="14" y="817"/>
                </a:lnTo>
                <a:lnTo>
                  <a:pt x="15" y="3"/>
                </a:lnTo>
                <a:lnTo>
                  <a:pt x="1574" y="0"/>
                </a:lnTo>
                <a:lnTo>
                  <a:pt x="1574" y="394"/>
                </a:lnTo>
                <a:lnTo>
                  <a:pt x="1691" y="814"/>
                </a:lnTo>
                <a:lnTo>
                  <a:pt x="1713" y="1773"/>
                </a:lnTo>
                <a:lnTo>
                  <a:pt x="1692" y="1773"/>
                </a:lnTo>
                <a:lnTo>
                  <a:pt x="1671" y="177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1" name="Freeform 26"/>
          <p:cNvSpPr>
            <a:spLocks/>
          </p:cNvSpPr>
          <p:nvPr/>
        </p:nvSpPr>
        <p:spPr bwMode="auto">
          <a:xfrm>
            <a:off x="7265988" y="3872083"/>
            <a:ext cx="458787" cy="1146175"/>
          </a:xfrm>
          <a:custGeom>
            <a:avLst/>
            <a:gdLst>
              <a:gd name="T0" fmla="*/ 2147483646 w 1156"/>
              <a:gd name="T1" fmla="*/ 2147483646 h 2889"/>
              <a:gd name="T2" fmla="*/ 2147483646 w 1156"/>
              <a:gd name="T3" fmla="*/ 2147483646 h 2889"/>
              <a:gd name="T4" fmla="*/ 2147483646 w 1156"/>
              <a:gd name="T5" fmla="*/ 2147483646 h 2889"/>
              <a:gd name="T6" fmla="*/ 2147483646 w 1156"/>
              <a:gd name="T7" fmla="*/ 2147483646 h 2889"/>
              <a:gd name="T8" fmla="*/ 2147483646 w 1156"/>
              <a:gd name="T9" fmla="*/ 2147483646 h 2889"/>
              <a:gd name="T10" fmla="*/ 2147483646 w 1156"/>
              <a:gd name="T11" fmla="*/ 2147483646 h 2889"/>
              <a:gd name="T12" fmla="*/ 2147483646 w 1156"/>
              <a:gd name="T13" fmla="*/ 2147483646 h 2889"/>
              <a:gd name="T14" fmla="*/ 2147483646 w 1156"/>
              <a:gd name="T15" fmla="*/ 2147483646 h 2889"/>
              <a:gd name="T16" fmla="*/ 2147483646 w 1156"/>
              <a:gd name="T17" fmla="*/ 2147483646 h 2889"/>
              <a:gd name="T18" fmla="*/ 2147483646 w 1156"/>
              <a:gd name="T19" fmla="*/ 2147483646 h 2889"/>
              <a:gd name="T20" fmla="*/ 2147483646 w 1156"/>
              <a:gd name="T21" fmla="*/ 2147483646 h 2889"/>
              <a:gd name="T22" fmla="*/ 2147483646 w 1156"/>
              <a:gd name="T23" fmla="*/ 2147483646 h 2889"/>
              <a:gd name="T24" fmla="*/ 2147483646 w 1156"/>
              <a:gd name="T25" fmla="*/ 2147483646 h 2889"/>
              <a:gd name="T26" fmla="*/ 2147483646 w 1156"/>
              <a:gd name="T27" fmla="*/ 2147483646 h 2889"/>
              <a:gd name="T28" fmla="*/ 2147483646 w 1156"/>
              <a:gd name="T29" fmla="*/ 2147483646 h 2889"/>
              <a:gd name="T30" fmla="*/ 2147483646 w 1156"/>
              <a:gd name="T31" fmla="*/ 2147483646 h 2889"/>
              <a:gd name="T32" fmla="*/ 2147483646 w 1156"/>
              <a:gd name="T33" fmla="*/ 2147483646 h 2889"/>
              <a:gd name="T34" fmla="*/ 2147483646 w 1156"/>
              <a:gd name="T35" fmla="*/ 2147483646 h 2889"/>
              <a:gd name="T36" fmla="*/ 0 w 1156"/>
              <a:gd name="T37" fmla="*/ 2147483646 h 2889"/>
              <a:gd name="T38" fmla="*/ 0 w 1156"/>
              <a:gd name="T39" fmla="*/ 2147483646 h 2889"/>
              <a:gd name="T40" fmla="*/ 2147483646 w 1156"/>
              <a:gd name="T41" fmla="*/ 2147483646 h 2889"/>
              <a:gd name="T42" fmla="*/ 2147483646 w 1156"/>
              <a:gd name="T43" fmla="*/ 2147483646 h 2889"/>
              <a:gd name="T44" fmla="*/ 2147483646 w 1156"/>
              <a:gd name="T45" fmla="*/ 2147483646 h 2889"/>
              <a:gd name="T46" fmla="*/ 2147483646 w 1156"/>
              <a:gd name="T47" fmla="*/ 0 h 2889"/>
              <a:gd name="T48" fmla="*/ 2147483646 w 1156"/>
              <a:gd name="T49" fmla="*/ 2147483646 h 2889"/>
              <a:gd name="T50" fmla="*/ 2147483646 w 1156"/>
              <a:gd name="T51" fmla="*/ 0 h 2889"/>
              <a:gd name="T52" fmla="*/ 2147483646 w 1156"/>
              <a:gd name="T53" fmla="*/ 2147483646 h 2889"/>
              <a:gd name="T54" fmla="*/ 2147483646 w 1156"/>
              <a:gd name="T55" fmla="*/ 2147483646 h 28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56" h="2889">
                <a:moveTo>
                  <a:pt x="1153" y="131"/>
                </a:moveTo>
                <a:lnTo>
                  <a:pt x="1150" y="336"/>
                </a:lnTo>
                <a:lnTo>
                  <a:pt x="1150" y="360"/>
                </a:lnTo>
                <a:lnTo>
                  <a:pt x="1141" y="821"/>
                </a:lnTo>
                <a:lnTo>
                  <a:pt x="1138" y="1125"/>
                </a:lnTo>
                <a:lnTo>
                  <a:pt x="1137" y="1383"/>
                </a:lnTo>
                <a:lnTo>
                  <a:pt x="1138" y="1740"/>
                </a:lnTo>
                <a:lnTo>
                  <a:pt x="1138" y="1928"/>
                </a:lnTo>
                <a:lnTo>
                  <a:pt x="1137" y="2016"/>
                </a:lnTo>
                <a:lnTo>
                  <a:pt x="1138" y="2430"/>
                </a:lnTo>
                <a:lnTo>
                  <a:pt x="1137" y="2730"/>
                </a:lnTo>
                <a:lnTo>
                  <a:pt x="1138" y="2889"/>
                </a:lnTo>
                <a:lnTo>
                  <a:pt x="1045" y="2889"/>
                </a:lnTo>
                <a:lnTo>
                  <a:pt x="739" y="2889"/>
                </a:lnTo>
                <a:lnTo>
                  <a:pt x="681" y="2889"/>
                </a:lnTo>
                <a:lnTo>
                  <a:pt x="286" y="2889"/>
                </a:lnTo>
                <a:lnTo>
                  <a:pt x="139" y="2888"/>
                </a:lnTo>
                <a:lnTo>
                  <a:pt x="117" y="1929"/>
                </a:lnTo>
                <a:lnTo>
                  <a:pt x="0" y="1509"/>
                </a:lnTo>
                <a:lnTo>
                  <a:pt x="0" y="1115"/>
                </a:lnTo>
                <a:lnTo>
                  <a:pt x="141" y="323"/>
                </a:lnTo>
                <a:lnTo>
                  <a:pt x="141" y="2"/>
                </a:lnTo>
                <a:lnTo>
                  <a:pt x="462" y="2"/>
                </a:lnTo>
                <a:lnTo>
                  <a:pt x="690" y="0"/>
                </a:lnTo>
                <a:lnTo>
                  <a:pt x="894" y="2"/>
                </a:lnTo>
                <a:lnTo>
                  <a:pt x="1156" y="0"/>
                </a:lnTo>
                <a:lnTo>
                  <a:pt x="1155" y="74"/>
                </a:lnTo>
                <a:lnTo>
                  <a:pt x="1153" y="13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2" name="Freeform 27"/>
          <p:cNvSpPr>
            <a:spLocks/>
          </p:cNvSpPr>
          <p:nvPr/>
        </p:nvSpPr>
        <p:spPr bwMode="auto">
          <a:xfrm>
            <a:off x="5724525" y="3305346"/>
            <a:ext cx="893763" cy="885825"/>
          </a:xfrm>
          <a:custGeom>
            <a:avLst/>
            <a:gdLst>
              <a:gd name="T0" fmla="*/ 2147483646 w 2249"/>
              <a:gd name="T1" fmla="*/ 2147483646 h 2235"/>
              <a:gd name="T2" fmla="*/ 2147483646 w 2249"/>
              <a:gd name="T3" fmla="*/ 2147483646 h 2235"/>
              <a:gd name="T4" fmla="*/ 2147483646 w 2249"/>
              <a:gd name="T5" fmla="*/ 2147483646 h 2235"/>
              <a:gd name="T6" fmla="*/ 2147483646 w 2249"/>
              <a:gd name="T7" fmla="*/ 0 h 2235"/>
              <a:gd name="T8" fmla="*/ 2147483646 w 2249"/>
              <a:gd name="T9" fmla="*/ 0 h 2235"/>
              <a:gd name="T10" fmla="*/ 2147483646 w 2249"/>
              <a:gd name="T11" fmla="*/ 2147483646 h 2235"/>
              <a:gd name="T12" fmla="*/ 2147483646 w 2249"/>
              <a:gd name="T13" fmla="*/ 0 h 2235"/>
              <a:gd name="T14" fmla="*/ 2147483646 w 2249"/>
              <a:gd name="T15" fmla="*/ 2147483646 h 2235"/>
              <a:gd name="T16" fmla="*/ 2147483646 w 2249"/>
              <a:gd name="T17" fmla="*/ 2147483646 h 2235"/>
              <a:gd name="T18" fmla="*/ 2147483646 w 2249"/>
              <a:gd name="T19" fmla="*/ 2147483646 h 2235"/>
              <a:gd name="T20" fmla="*/ 2147483646 w 2249"/>
              <a:gd name="T21" fmla="*/ 2147483646 h 2235"/>
              <a:gd name="T22" fmla="*/ 0 w 2249"/>
              <a:gd name="T23" fmla="*/ 2147483646 h 2235"/>
              <a:gd name="T24" fmla="*/ 2147483646 w 2249"/>
              <a:gd name="T25" fmla="*/ 2147483646 h 2235"/>
              <a:gd name="T26" fmla="*/ 2147483646 w 2249"/>
              <a:gd name="T27" fmla="*/ 2147483646 h 2235"/>
              <a:gd name="T28" fmla="*/ 2147483646 w 2249"/>
              <a:gd name="T29" fmla="*/ 2147483646 h 2235"/>
              <a:gd name="T30" fmla="*/ 2147483646 w 2249"/>
              <a:gd name="T31" fmla="*/ 2147483646 h 2235"/>
              <a:gd name="T32" fmla="*/ 2147483646 w 2249"/>
              <a:gd name="T33" fmla="*/ 2147483646 h 2235"/>
              <a:gd name="T34" fmla="*/ 2147483646 w 2249"/>
              <a:gd name="T35" fmla="*/ 2147483646 h 2235"/>
              <a:gd name="T36" fmla="*/ 2147483646 w 2249"/>
              <a:gd name="T37" fmla="*/ 2147483646 h 2235"/>
              <a:gd name="T38" fmla="*/ 2147483646 w 2249"/>
              <a:gd name="T39" fmla="*/ 2147483646 h 2235"/>
              <a:gd name="T40" fmla="*/ 2147483646 w 2249"/>
              <a:gd name="T41" fmla="*/ 2147483646 h 22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49" h="2235">
                <a:moveTo>
                  <a:pt x="2246" y="476"/>
                </a:moveTo>
                <a:lnTo>
                  <a:pt x="2247" y="408"/>
                </a:lnTo>
                <a:lnTo>
                  <a:pt x="2247" y="179"/>
                </a:lnTo>
                <a:lnTo>
                  <a:pt x="2249" y="0"/>
                </a:lnTo>
                <a:lnTo>
                  <a:pt x="2084" y="0"/>
                </a:lnTo>
                <a:lnTo>
                  <a:pt x="1704" y="2"/>
                </a:lnTo>
                <a:lnTo>
                  <a:pt x="1610" y="0"/>
                </a:lnTo>
                <a:lnTo>
                  <a:pt x="1610" y="159"/>
                </a:lnTo>
                <a:lnTo>
                  <a:pt x="945" y="161"/>
                </a:lnTo>
                <a:lnTo>
                  <a:pt x="677" y="161"/>
                </a:lnTo>
                <a:lnTo>
                  <a:pt x="681" y="959"/>
                </a:lnTo>
                <a:lnTo>
                  <a:pt x="0" y="1263"/>
                </a:lnTo>
                <a:lnTo>
                  <a:pt x="2" y="1595"/>
                </a:lnTo>
                <a:lnTo>
                  <a:pt x="3" y="1764"/>
                </a:lnTo>
                <a:lnTo>
                  <a:pt x="44" y="1764"/>
                </a:lnTo>
                <a:lnTo>
                  <a:pt x="186" y="1763"/>
                </a:lnTo>
                <a:lnTo>
                  <a:pt x="1604" y="1914"/>
                </a:lnTo>
                <a:lnTo>
                  <a:pt x="1604" y="2235"/>
                </a:lnTo>
                <a:lnTo>
                  <a:pt x="2084" y="2223"/>
                </a:lnTo>
                <a:lnTo>
                  <a:pt x="2228" y="2150"/>
                </a:lnTo>
                <a:lnTo>
                  <a:pt x="2246" y="47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3" name="Freeform 28"/>
          <p:cNvSpPr>
            <a:spLocks/>
          </p:cNvSpPr>
          <p:nvPr/>
        </p:nvSpPr>
        <p:spPr bwMode="auto">
          <a:xfrm>
            <a:off x="5722938" y="4005433"/>
            <a:ext cx="920750" cy="1012825"/>
          </a:xfrm>
          <a:custGeom>
            <a:avLst/>
            <a:gdLst>
              <a:gd name="T0" fmla="*/ 2147483646 w 2321"/>
              <a:gd name="T1" fmla="*/ 2147483646 h 2554"/>
              <a:gd name="T2" fmla="*/ 2147483646 w 2321"/>
              <a:gd name="T3" fmla="*/ 2147483646 h 2554"/>
              <a:gd name="T4" fmla="*/ 2147483646 w 2321"/>
              <a:gd name="T5" fmla="*/ 2147483646 h 2554"/>
              <a:gd name="T6" fmla="*/ 2147483646 w 2321"/>
              <a:gd name="T7" fmla="*/ 2147483646 h 2554"/>
              <a:gd name="T8" fmla="*/ 2147483646 w 2321"/>
              <a:gd name="T9" fmla="*/ 2147483646 h 2554"/>
              <a:gd name="T10" fmla="*/ 2147483646 w 2321"/>
              <a:gd name="T11" fmla="*/ 2147483646 h 2554"/>
              <a:gd name="T12" fmla="*/ 2147483646 w 2321"/>
              <a:gd name="T13" fmla="*/ 2147483646 h 2554"/>
              <a:gd name="T14" fmla="*/ 2147483646 w 2321"/>
              <a:gd name="T15" fmla="*/ 2147483646 h 2554"/>
              <a:gd name="T16" fmla="*/ 2147483646 w 2321"/>
              <a:gd name="T17" fmla="*/ 2147483646 h 2554"/>
              <a:gd name="T18" fmla="*/ 2147483646 w 2321"/>
              <a:gd name="T19" fmla="*/ 2147483646 h 2554"/>
              <a:gd name="T20" fmla="*/ 0 w 2321"/>
              <a:gd name="T21" fmla="*/ 2147483646 h 2554"/>
              <a:gd name="T22" fmla="*/ 2147483646 w 2321"/>
              <a:gd name="T23" fmla="*/ 2147483646 h 2554"/>
              <a:gd name="T24" fmla="*/ 2147483646 w 2321"/>
              <a:gd name="T25" fmla="*/ 2147483646 h 2554"/>
              <a:gd name="T26" fmla="*/ 2147483646 w 2321"/>
              <a:gd name="T27" fmla="*/ 2147483646 h 2554"/>
              <a:gd name="T28" fmla="*/ 2147483646 w 2321"/>
              <a:gd name="T29" fmla="*/ 2147483646 h 2554"/>
              <a:gd name="T30" fmla="*/ 2147483646 w 2321"/>
              <a:gd name="T31" fmla="*/ 2147483646 h 2554"/>
              <a:gd name="T32" fmla="*/ 2147483646 w 2321"/>
              <a:gd name="T33" fmla="*/ 2147483646 h 2554"/>
              <a:gd name="T34" fmla="*/ 2147483646 w 2321"/>
              <a:gd name="T35" fmla="*/ 0 h 2554"/>
              <a:gd name="T36" fmla="*/ 2147483646 w 2321"/>
              <a:gd name="T37" fmla="*/ 2147483646 h 2554"/>
              <a:gd name="T38" fmla="*/ 2147483646 w 2321"/>
              <a:gd name="T39" fmla="*/ 2147483646 h 2554"/>
              <a:gd name="T40" fmla="*/ 2147483646 w 2321"/>
              <a:gd name="T41" fmla="*/ 2147483646 h 2554"/>
              <a:gd name="T42" fmla="*/ 2147483646 w 2321"/>
              <a:gd name="T43" fmla="*/ 2147483646 h 2554"/>
              <a:gd name="T44" fmla="*/ 2147483646 w 2321"/>
              <a:gd name="T45" fmla="*/ 2147483646 h 255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21" h="2554">
                <a:moveTo>
                  <a:pt x="2316" y="1597"/>
                </a:moveTo>
                <a:lnTo>
                  <a:pt x="2316" y="2089"/>
                </a:lnTo>
                <a:lnTo>
                  <a:pt x="2321" y="2089"/>
                </a:lnTo>
                <a:lnTo>
                  <a:pt x="2321" y="2554"/>
                </a:lnTo>
                <a:lnTo>
                  <a:pt x="2214" y="2554"/>
                </a:lnTo>
                <a:lnTo>
                  <a:pt x="1946" y="2554"/>
                </a:lnTo>
                <a:lnTo>
                  <a:pt x="1520" y="2554"/>
                </a:lnTo>
                <a:lnTo>
                  <a:pt x="575" y="2550"/>
                </a:lnTo>
                <a:lnTo>
                  <a:pt x="381" y="2550"/>
                </a:lnTo>
                <a:lnTo>
                  <a:pt x="192" y="2551"/>
                </a:lnTo>
                <a:lnTo>
                  <a:pt x="0" y="2553"/>
                </a:lnTo>
                <a:lnTo>
                  <a:pt x="2" y="793"/>
                </a:lnTo>
                <a:lnTo>
                  <a:pt x="56" y="792"/>
                </a:lnTo>
                <a:lnTo>
                  <a:pt x="56" y="610"/>
                </a:lnTo>
                <a:lnTo>
                  <a:pt x="51" y="255"/>
                </a:lnTo>
                <a:lnTo>
                  <a:pt x="50" y="171"/>
                </a:lnTo>
                <a:lnTo>
                  <a:pt x="50" y="1"/>
                </a:lnTo>
                <a:lnTo>
                  <a:pt x="192" y="0"/>
                </a:lnTo>
                <a:lnTo>
                  <a:pt x="1610" y="151"/>
                </a:lnTo>
                <a:lnTo>
                  <a:pt x="1610" y="472"/>
                </a:lnTo>
                <a:lnTo>
                  <a:pt x="1556" y="945"/>
                </a:lnTo>
                <a:lnTo>
                  <a:pt x="1553" y="1600"/>
                </a:lnTo>
                <a:lnTo>
                  <a:pt x="2316" y="15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4" name="Freeform 29"/>
          <p:cNvSpPr>
            <a:spLocks/>
          </p:cNvSpPr>
          <p:nvPr/>
        </p:nvSpPr>
        <p:spPr bwMode="auto">
          <a:xfrm>
            <a:off x="7186613" y="3116433"/>
            <a:ext cx="544512" cy="755650"/>
          </a:xfrm>
          <a:custGeom>
            <a:avLst/>
            <a:gdLst>
              <a:gd name="T0" fmla="*/ 2147483646 w 1375"/>
              <a:gd name="T1" fmla="*/ 2147483646 h 1905"/>
              <a:gd name="T2" fmla="*/ 2147483646 w 1375"/>
              <a:gd name="T3" fmla="*/ 2147483646 h 1905"/>
              <a:gd name="T4" fmla="*/ 2147483646 w 1375"/>
              <a:gd name="T5" fmla="*/ 2147483646 h 1905"/>
              <a:gd name="T6" fmla="*/ 2147483646 w 1375"/>
              <a:gd name="T7" fmla="*/ 2147483646 h 1905"/>
              <a:gd name="T8" fmla="*/ 2147483646 w 1375"/>
              <a:gd name="T9" fmla="*/ 2147483646 h 1905"/>
              <a:gd name="T10" fmla="*/ 2147483646 w 1375"/>
              <a:gd name="T11" fmla="*/ 2147483646 h 1905"/>
              <a:gd name="T12" fmla="*/ 2147483646 w 1375"/>
              <a:gd name="T13" fmla="*/ 2147483646 h 1905"/>
              <a:gd name="T14" fmla="*/ 2147483646 w 1375"/>
              <a:gd name="T15" fmla="*/ 2147483646 h 1905"/>
              <a:gd name="T16" fmla="*/ 2147483646 w 1375"/>
              <a:gd name="T17" fmla="*/ 2147483646 h 1905"/>
              <a:gd name="T18" fmla="*/ 2147483646 w 1375"/>
              <a:gd name="T19" fmla="*/ 2147483646 h 1905"/>
              <a:gd name="T20" fmla="*/ 2147483646 w 1375"/>
              <a:gd name="T21" fmla="*/ 2147483646 h 1905"/>
              <a:gd name="T22" fmla="*/ 2147483646 w 1375"/>
              <a:gd name="T23" fmla="*/ 2147483646 h 1905"/>
              <a:gd name="T24" fmla="*/ 0 w 1375"/>
              <a:gd name="T25" fmla="*/ 2147483646 h 1905"/>
              <a:gd name="T26" fmla="*/ 0 w 1375"/>
              <a:gd name="T27" fmla="*/ 0 h 1905"/>
              <a:gd name="T28" fmla="*/ 2147483646 w 1375"/>
              <a:gd name="T29" fmla="*/ 2147483646 h 1905"/>
              <a:gd name="T30" fmla="*/ 2147483646 w 1375"/>
              <a:gd name="T31" fmla="*/ 2147483646 h 1905"/>
              <a:gd name="T32" fmla="*/ 2147483646 w 1375"/>
              <a:gd name="T33" fmla="*/ 2147483646 h 1905"/>
              <a:gd name="T34" fmla="*/ 2147483646 w 1375"/>
              <a:gd name="T35" fmla="*/ 2147483646 h 1905"/>
              <a:gd name="T36" fmla="*/ 2147483646 w 1375"/>
              <a:gd name="T37" fmla="*/ 2147483646 h 1905"/>
              <a:gd name="T38" fmla="*/ 2147483646 w 1375"/>
              <a:gd name="T39" fmla="*/ 2147483646 h 1905"/>
              <a:gd name="T40" fmla="*/ 2147483646 w 1375"/>
              <a:gd name="T41" fmla="*/ 2147483646 h 1905"/>
              <a:gd name="T42" fmla="*/ 2147483646 w 1375"/>
              <a:gd name="T43" fmla="*/ 2147483646 h 19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75" h="1905">
                <a:moveTo>
                  <a:pt x="1374" y="1114"/>
                </a:moveTo>
                <a:lnTo>
                  <a:pt x="1368" y="1437"/>
                </a:lnTo>
                <a:lnTo>
                  <a:pt x="1365" y="1651"/>
                </a:lnTo>
                <a:lnTo>
                  <a:pt x="1363" y="1720"/>
                </a:lnTo>
                <a:lnTo>
                  <a:pt x="1360" y="1903"/>
                </a:lnTo>
                <a:lnTo>
                  <a:pt x="1098" y="1905"/>
                </a:lnTo>
                <a:lnTo>
                  <a:pt x="894" y="1903"/>
                </a:lnTo>
                <a:lnTo>
                  <a:pt x="666" y="1905"/>
                </a:lnTo>
                <a:lnTo>
                  <a:pt x="667" y="1744"/>
                </a:lnTo>
                <a:lnTo>
                  <a:pt x="349" y="1746"/>
                </a:lnTo>
                <a:lnTo>
                  <a:pt x="4" y="961"/>
                </a:lnTo>
                <a:lnTo>
                  <a:pt x="4" y="654"/>
                </a:lnTo>
                <a:lnTo>
                  <a:pt x="0" y="537"/>
                </a:lnTo>
                <a:lnTo>
                  <a:pt x="0" y="0"/>
                </a:lnTo>
                <a:lnTo>
                  <a:pt x="165" y="1"/>
                </a:lnTo>
                <a:lnTo>
                  <a:pt x="301" y="1"/>
                </a:lnTo>
                <a:lnTo>
                  <a:pt x="319" y="1"/>
                </a:lnTo>
                <a:lnTo>
                  <a:pt x="316" y="556"/>
                </a:lnTo>
                <a:lnTo>
                  <a:pt x="681" y="556"/>
                </a:lnTo>
                <a:lnTo>
                  <a:pt x="1374" y="558"/>
                </a:lnTo>
                <a:lnTo>
                  <a:pt x="1375" y="654"/>
                </a:lnTo>
                <a:lnTo>
                  <a:pt x="1374" y="111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5" name="Freeform 30"/>
          <p:cNvSpPr>
            <a:spLocks/>
          </p:cNvSpPr>
          <p:nvPr/>
        </p:nvSpPr>
        <p:spPr bwMode="auto">
          <a:xfrm>
            <a:off x="7148513" y="1367008"/>
            <a:ext cx="608012" cy="922338"/>
          </a:xfrm>
          <a:custGeom>
            <a:avLst/>
            <a:gdLst>
              <a:gd name="T0" fmla="*/ 2147483646 w 1530"/>
              <a:gd name="T1" fmla="*/ 2147483646 h 2321"/>
              <a:gd name="T2" fmla="*/ 2147483646 w 1530"/>
              <a:gd name="T3" fmla="*/ 2147483646 h 2321"/>
              <a:gd name="T4" fmla="*/ 2147483646 w 1530"/>
              <a:gd name="T5" fmla="*/ 2147483646 h 2321"/>
              <a:gd name="T6" fmla="*/ 2147483646 w 1530"/>
              <a:gd name="T7" fmla="*/ 2147483646 h 2321"/>
              <a:gd name="T8" fmla="*/ 2147483646 w 1530"/>
              <a:gd name="T9" fmla="*/ 2147483646 h 2321"/>
              <a:gd name="T10" fmla="*/ 2147483646 w 1530"/>
              <a:gd name="T11" fmla="*/ 2147483646 h 2321"/>
              <a:gd name="T12" fmla="*/ 2147483646 w 1530"/>
              <a:gd name="T13" fmla="*/ 2147483646 h 2321"/>
              <a:gd name="T14" fmla="*/ 2147483646 w 1530"/>
              <a:gd name="T15" fmla="*/ 2147483646 h 2321"/>
              <a:gd name="T16" fmla="*/ 2147483646 w 1530"/>
              <a:gd name="T17" fmla="*/ 2147483646 h 2321"/>
              <a:gd name="T18" fmla="*/ 2147483646 w 1530"/>
              <a:gd name="T19" fmla="*/ 2147483646 h 2321"/>
              <a:gd name="T20" fmla="*/ 2147483646 w 1530"/>
              <a:gd name="T21" fmla="*/ 2147483646 h 2321"/>
              <a:gd name="T22" fmla="*/ 2147483646 w 1530"/>
              <a:gd name="T23" fmla="*/ 2147483646 h 2321"/>
              <a:gd name="T24" fmla="*/ 2147483646 w 1530"/>
              <a:gd name="T25" fmla="*/ 2147483646 h 2321"/>
              <a:gd name="T26" fmla="*/ 2147483646 w 1530"/>
              <a:gd name="T27" fmla="*/ 2147483646 h 2321"/>
              <a:gd name="T28" fmla="*/ 0 w 1530"/>
              <a:gd name="T29" fmla="*/ 2147483646 h 2321"/>
              <a:gd name="T30" fmla="*/ 2147483646 w 1530"/>
              <a:gd name="T31" fmla="*/ 2147483646 h 2321"/>
              <a:gd name="T32" fmla="*/ 2147483646 w 1530"/>
              <a:gd name="T33" fmla="*/ 2147483646 h 2321"/>
              <a:gd name="T34" fmla="*/ 2147483646 w 1530"/>
              <a:gd name="T35" fmla="*/ 2147483646 h 2321"/>
              <a:gd name="T36" fmla="*/ 2147483646 w 1530"/>
              <a:gd name="T37" fmla="*/ 2147483646 h 2321"/>
              <a:gd name="T38" fmla="*/ 2147483646 w 1530"/>
              <a:gd name="T39" fmla="*/ 0 h 2321"/>
              <a:gd name="T40" fmla="*/ 2147483646 w 1530"/>
              <a:gd name="T41" fmla="*/ 2147483646 h 2321"/>
              <a:gd name="T42" fmla="*/ 2147483646 w 1530"/>
              <a:gd name="T43" fmla="*/ 2147483646 h 2321"/>
              <a:gd name="T44" fmla="*/ 2147483646 w 1530"/>
              <a:gd name="T45" fmla="*/ 2147483646 h 232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30" h="2321">
                <a:moveTo>
                  <a:pt x="1529" y="518"/>
                </a:moveTo>
                <a:lnTo>
                  <a:pt x="1529" y="920"/>
                </a:lnTo>
                <a:lnTo>
                  <a:pt x="1469" y="920"/>
                </a:lnTo>
                <a:lnTo>
                  <a:pt x="1469" y="921"/>
                </a:lnTo>
                <a:lnTo>
                  <a:pt x="1470" y="1739"/>
                </a:lnTo>
                <a:lnTo>
                  <a:pt x="1469" y="2258"/>
                </a:lnTo>
                <a:lnTo>
                  <a:pt x="1469" y="2300"/>
                </a:lnTo>
                <a:lnTo>
                  <a:pt x="1469" y="2321"/>
                </a:lnTo>
                <a:lnTo>
                  <a:pt x="1341" y="2319"/>
                </a:lnTo>
                <a:lnTo>
                  <a:pt x="1260" y="2319"/>
                </a:lnTo>
                <a:lnTo>
                  <a:pt x="963" y="2319"/>
                </a:lnTo>
                <a:lnTo>
                  <a:pt x="962" y="1682"/>
                </a:lnTo>
                <a:lnTo>
                  <a:pt x="326" y="1683"/>
                </a:lnTo>
                <a:lnTo>
                  <a:pt x="2" y="1440"/>
                </a:lnTo>
                <a:lnTo>
                  <a:pt x="0" y="557"/>
                </a:lnTo>
                <a:lnTo>
                  <a:pt x="3" y="557"/>
                </a:lnTo>
                <a:lnTo>
                  <a:pt x="2" y="8"/>
                </a:lnTo>
                <a:lnTo>
                  <a:pt x="962" y="2"/>
                </a:lnTo>
                <a:lnTo>
                  <a:pt x="1053" y="2"/>
                </a:lnTo>
                <a:lnTo>
                  <a:pt x="1401" y="0"/>
                </a:lnTo>
                <a:lnTo>
                  <a:pt x="1530" y="2"/>
                </a:lnTo>
                <a:lnTo>
                  <a:pt x="1529" y="231"/>
                </a:lnTo>
                <a:lnTo>
                  <a:pt x="1529" y="5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6" name="Freeform 31"/>
          <p:cNvSpPr>
            <a:spLocks/>
          </p:cNvSpPr>
          <p:nvPr/>
        </p:nvSpPr>
        <p:spPr bwMode="auto">
          <a:xfrm>
            <a:off x="7077075" y="2287758"/>
            <a:ext cx="655638" cy="828675"/>
          </a:xfrm>
          <a:custGeom>
            <a:avLst/>
            <a:gdLst>
              <a:gd name="T0" fmla="*/ 2147483646 w 1652"/>
              <a:gd name="T1" fmla="*/ 2147483646 h 2088"/>
              <a:gd name="T2" fmla="*/ 2147483646 w 1652"/>
              <a:gd name="T3" fmla="*/ 2147483646 h 2088"/>
              <a:gd name="T4" fmla="*/ 2147483646 w 1652"/>
              <a:gd name="T5" fmla="*/ 2147483646 h 2088"/>
              <a:gd name="T6" fmla="*/ 2147483646 w 1652"/>
              <a:gd name="T7" fmla="*/ 0 h 2088"/>
              <a:gd name="T8" fmla="*/ 2147483646 w 1652"/>
              <a:gd name="T9" fmla="*/ 0 h 2088"/>
              <a:gd name="T10" fmla="*/ 2147483646 w 1652"/>
              <a:gd name="T11" fmla="*/ 0 h 2088"/>
              <a:gd name="T12" fmla="*/ 2147483646 w 1652"/>
              <a:gd name="T13" fmla="*/ 2147483646 h 2088"/>
              <a:gd name="T14" fmla="*/ 2147483646 w 1652"/>
              <a:gd name="T15" fmla="*/ 2147483646 h 2088"/>
              <a:gd name="T16" fmla="*/ 2147483646 w 1652"/>
              <a:gd name="T17" fmla="*/ 2147483646 h 2088"/>
              <a:gd name="T18" fmla="*/ 2147483646 w 1652"/>
              <a:gd name="T19" fmla="*/ 2147483646 h 2088"/>
              <a:gd name="T20" fmla="*/ 2147483646 w 1652"/>
              <a:gd name="T21" fmla="*/ 2147483646 h 2088"/>
              <a:gd name="T22" fmla="*/ 2147483646 w 1652"/>
              <a:gd name="T23" fmla="*/ 2147483646 h 2088"/>
              <a:gd name="T24" fmla="*/ 2147483646 w 1652"/>
              <a:gd name="T25" fmla="*/ 2147483646 h 2088"/>
              <a:gd name="T26" fmla="*/ 0 w 1652"/>
              <a:gd name="T27" fmla="*/ 2147483646 h 2088"/>
              <a:gd name="T28" fmla="*/ 0 w 1652"/>
              <a:gd name="T29" fmla="*/ 2147483646 h 2088"/>
              <a:gd name="T30" fmla="*/ 2147483646 w 1652"/>
              <a:gd name="T31" fmla="*/ 2147483646 h 2088"/>
              <a:gd name="T32" fmla="*/ 2147483646 w 1652"/>
              <a:gd name="T33" fmla="*/ 2147483646 h 2088"/>
              <a:gd name="T34" fmla="*/ 2147483646 w 1652"/>
              <a:gd name="T35" fmla="*/ 2147483646 h 2088"/>
              <a:gd name="T36" fmla="*/ 2147483646 w 1652"/>
              <a:gd name="T37" fmla="*/ 2147483646 h 2088"/>
              <a:gd name="T38" fmla="*/ 2147483646 w 1652"/>
              <a:gd name="T39" fmla="*/ 2147483646 h 2088"/>
              <a:gd name="T40" fmla="*/ 2147483646 w 1652"/>
              <a:gd name="T41" fmla="*/ 2147483646 h 2088"/>
              <a:gd name="T42" fmla="*/ 2147483646 w 1652"/>
              <a:gd name="T43" fmla="*/ 2147483646 h 2088"/>
              <a:gd name="T44" fmla="*/ 2147483646 w 1652"/>
              <a:gd name="T45" fmla="*/ 2147483646 h 2088"/>
              <a:gd name="T46" fmla="*/ 2147483646 w 1652"/>
              <a:gd name="T47" fmla="*/ 2147483646 h 2088"/>
              <a:gd name="T48" fmla="*/ 2147483646 w 1652"/>
              <a:gd name="T49" fmla="*/ 2147483646 h 2088"/>
              <a:gd name="T50" fmla="*/ 2147483646 w 1652"/>
              <a:gd name="T51" fmla="*/ 2147483646 h 2088"/>
              <a:gd name="T52" fmla="*/ 2147483646 w 1652"/>
              <a:gd name="T53" fmla="*/ 2147483646 h 2088"/>
              <a:gd name="T54" fmla="*/ 2147483646 w 1652"/>
              <a:gd name="T55" fmla="*/ 2147483646 h 2088"/>
              <a:gd name="T56" fmla="*/ 2147483646 w 1652"/>
              <a:gd name="T57" fmla="*/ 2147483646 h 2088"/>
              <a:gd name="T58" fmla="*/ 2147483646 w 1652"/>
              <a:gd name="T59" fmla="*/ 2147483646 h 208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52" h="2088">
                <a:moveTo>
                  <a:pt x="1652" y="216"/>
                </a:moveTo>
                <a:lnTo>
                  <a:pt x="1652" y="212"/>
                </a:lnTo>
                <a:lnTo>
                  <a:pt x="1652" y="2"/>
                </a:lnTo>
                <a:lnTo>
                  <a:pt x="1524" y="0"/>
                </a:lnTo>
                <a:lnTo>
                  <a:pt x="1443" y="0"/>
                </a:lnTo>
                <a:lnTo>
                  <a:pt x="1146" y="0"/>
                </a:lnTo>
                <a:lnTo>
                  <a:pt x="1139" y="629"/>
                </a:lnTo>
                <a:lnTo>
                  <a:pt x="1124" y="644"/>
                </a:lnTo>
                <a:lnTo>
                  <a:pt x="749" y="645"/>
                </a:lnTo>
                <a:lnTo>
                  <a:pt x="747" y="918"/>
                </a:lnTo>
                <a:lnTo>
                  <a:pt x="413" y="875"/>
                </a:lnTo>
                <a:lnTo>
                  <a:pt x="8" y="1100"/>
                </a:lnTo>
                <a:lnTo>
                  <a:pt x="6" y="1445"/>
                </a:lnTo>
                <a:lnTo>
                  <a:pt x="0" y="1445"/>
                </a:lnTo>
                <a:lnTo>
                  <a:pt x="0" y="1767"/>
                </a:lnTo>
                <a:lnTo>
                  <a:pt x="2" y="2087"/>
                </a:lnTo>
                <a:lnTo>
                  <a:pt x="197" y="2088"/>
                </a:lnTo>
                <a:lnTo>
                  <a:pt x="275" y="2087"/>
                </a:lnTo>
                <a:lnTo>
                  <a:pt x="440" y="2088"/>
                </a:lnTo>
                <a:lnTo>
                  <a:pt x="576" y="2088"/>
                </a:lnTo>
                <a:lnTo>
                  <a:pt x="594" y="2088"/>
                </a:lnTo>
                <a:lnTo>
                  <a:pt x="963" y="1929"/>
                </a:lnTo>
                <a:lnTo>
                  <a:pt x="1286" y="1446"/>
                </a:lnTo>
                <a:lnTo>
                  <a:pt x="1649" y="1446"/>
                </a:lnTo>
                <a:lnTo>
                  <a:pt x="1650" y="1361"/>
                </a:lnTo>
                <a:lnTo>
                  <a:pt x="1650" y="1131"/>
                </a:lnTo>
                <a:lnTo>
                  <a:pt x="1650" y="1025"/>
                </a:lnTo>
                <a:lnTo>
                  <a:pt x="1652" y="864"/>
                </a:lnTo>
                <a:lnTo>
                  <a:pt x="1650" y="755"/>
                </a:lnTo>
                <a:lnTo>
                  <a:pt x="1652" y="2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7" name="Freeform 32"/>
          <p:cNvSpPr>
            <a:spLocks/>
          </p:cNvSpPr>
          <p:nvPr/>
        </p:nvSpPr>
        <p:spPr bwMode="auto">
          <a:xfrm>
            <a:off x="6332538" y="1371771"/>
            <a:ext cx="817562" cy="566737"/>
          </a:xfrm>
          <a:custGeom>
            <a:avLst/>
            <a:gdLst>
              <a:gd name="T0" fmla="*/ 2147483646 w 2062"/>
              <a:gd name="T1" fmla="*/ 2147483646 h 1432"/>
              <a:gd name="T2" fmla="*/ 2147483646 w 2062"/>
              <a:gd name="T3" fmla="*/ 2147483646 h 1432"/>
              <a:gd name="T4" fmla="*/ 2147483646 w 2062"/>
              <a:gd name="T5" fmla="*/ 2147483646 h 1432"/>
              <a:gd name="T6" fmla="*/ 2147483646 w 2062"/>
              <a:gd name="T7" fmla="*/ 0 h 1432"/>
              <a:gd name="T8" fmla="*/ 2147483646 w 2062"/>
              <a:gd name="T9" fmla="*/ 2147483646 h 1432"/>
              <a:gd name="T10" fmla="*/ 2147483646 w 2062"/>
              <a:gd name="T11" fmla="*/ 2147483646 h 1432"/>
              <a:gd name="T12" fmla="*/ 2147483646 w 2062"/>
              <a:gd name="T13" fmla="*/ 2147483646 h 1432"/>
              <a:gd name="T14" fmla="*/ 2147483646 w 2062"/>
              <a:gd name="T15" fmla="*/ 2147483646 h 1432"/>
              <a:gd name="T16" fmla="*/ 2147483646 w 2062"/>
              <a:gd name="T17" fmla="*/ 2147483646 h 1432"/>
              <a:gd name="T18" fmla="*/ 0 w 2062"/>
              <a:gd name="T19" fmla="*/ 2147483646 h 1432"/>
              <a:gd name="T20" fmla="*/ 2147483646 w 2062"/>
              <a:gd name="T21" fmla="*/ 2147483646 h 1432"/>
              <a:gd name="T22" fmla="*/ 2147483646 w 2062"/>
              <a:gd name="T23" fmla="*/ 2147483646 h 1432"/>
              <a:gd name="T24" fmla="*/ 2147483646 w 2062"/>
              <a:gd name="T25" fmla="*/ 2147483646 h 1432"/>
              <a:gd name="T26" fmla="*/ 2147483646 w 2062"/>
              <a:gd name="T27" fmla="*/ 2147483646 h 1432"/>
              <a:gd name="T28" fmla="*/ 2147483646 w 2062"/>
              <a:gd name="T29" fmla="*/ 2147483646 h 1432"/>
              <a:gd name="T30" fmla="*/ 2147483646 w 2062"/>
              <a:gd name="T31" fmla="*/ 2147483646 h 1432"/>
              <a:gd name="T32" fmla="*/ 2147483646 w 2062"/>
              <a:gd name="T33" fmla="*/ 2147483646 h 143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062" h="1432">
                <a:moveTo>
                  <a:pt x="2061" y="1432"/>
                </a:moveTo>
                <a:lnTo>
                  <a:pt x="2059" y="549"/>
                </a:lnTo>
                <a:lnTo>
                  <a:pt x="2062" y="549"/>
                </a:lnTo>
                <a:lnTo>
                  <a:pt x="2061" y="0"/>
                </a:lnTo>
                <a:lnTo>
                  <a:pt x="1503" y="6"/>
                </a:lnTo>
                <a:lnTo>
                  <a:pt x="651" y="6"/>
                </a:lnTo>
                <a:lnTo>
                  <a:pt x="321" y="1"/>
                </a:lnTo>
                <a:lnTo>
                  <a:pt x="220" y="1"/>
                </a:lnTo>
                <a:lnTo>
                  <a:pt x="214" y="453"/>
                </a:lnTo>
                <a:lnTo>
                  <a:pt x="0" y="684"/>
                </a:lnTo>
                <a:lnTo>
                  <a:pt x="1" y="1350"/>
                </a:lnTo>
                <a:lnTo>
                  <a:pt x="760" y="1351"/>
                </a:lnTo>
                <a:lnTo>
                  <a:pt x="760" y="1432"/>
                </a:lnTo>
                <a:lnTo>
                  <a:pt x="1411" y="1431"/>
                </a:lnTo>
                <a:lnTo>
                  <a:pt x="1593" y="1431"/>
                </a:lnTo>
                <a:lnTo>
                  <a:pt x="1693" y="1432"/>
                </a:lnTo>
                <a:lnTo>
                  <a:pt x="2061" y="14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8" name="Freeform 33"/>
          <p:cNvSpPr>
            <a:spLocks/>
          </p:cNvSpPr>
          <p:nvPr/>
        </p:nvSpPr>
        <p:spPr bwMode="auto">
          <a:xfrm>
            <a:off x="7310438" y="2860846"/>
            <a:ext cx="420687" cy="476250"/>
          </a:xfrm>
          <a:custGeom>
            <a:avLst/>
            <a:gdLst>
              <a:gd name="T0" fmla="*/ 2147483646 w 1059"/>
              <a:gd name="T1" fmla="*/ 2147483646 h 1199"/>
              <a:gd name="T2" fmla="*/ 2147483646 w 1059"/>
              <a:gd name="T3" fmla="*/ 0 h 1199"/>
              <a:gd name="T4" fmla="*/ 2147483646 w 1059"/>
              <a:gd name="T5" fmla="*/ 0 h 1199"/>
              <a:gd name="T6" fmla="*/ 2147483646 w 1059"/>
              <a:gd name="T7" fmla="*/ 2147483646 h 1199"/>
              <a:gd name="T8" fmla="*/ 2147483646 w 1059"/>
              <a:gd name="T9" fmla="*/ 2147483646 h 1199"/>
              <a:gd name="T10" fmla="*/ 0 w 1059"/>
              <a:gd name="T11" fmla="*/ 2147483646 h 1199"/>
              <a:gd name="T12" fmla="*/ 2147483646 w 1059"/>
              <a:gd name="T13" fmla="*/ 2147483646 h 1199"/>
              <a:gd name="T14" fmla="*/ 2147483646 w 1059"/>
              <a:gd name="T15" fmla="*/ 2147483646 h 1199"/>
              <a:gd name="T16" fmla="*/ 2147483646 w 1059"/>
              <a:gd name="T17" fmla="*/ 2147483646 h 1199"/>
              <a:gd name="T18" fmla="*/ 2147483646 w 1059"/>
              <a:gd name="T19" fmla="*/ 2147483646 h 1199"/>
              <a:gd name="T20" fmla="*/ 2147483646 w 1059"/>
              <a:gd name="T21" fmla="*/ 2147483646 h 1199"/>
              <a:gd name="T22" fmla="*/ 2147483646 w 1059"/>
              <a:gd name="T23" fmla="*/ 2147483646 h 1199"/>
              <a:gd name="T24" fmla="*/ 2147483646 w 1059"/>
              <a:gd name="T25" fmla="*/ 2147483646 h 1199"/>
              <a:gd name="T26" fmla="*/ 2147483646 w 1059"/>
              <a:gd name="T27" fmla="*/ 2147483646 h 119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59" h="1199">
                <a:moveTo>
                  <a:pt x="1059" y="146"/>
                </a:moveTo>
                <a:lnTo>
                  <a:pt x="1058" y="0"/>
                </a:lnTo>
                <a:lnTo>
                  <a:pt x="695" y="0"/>
                </a:lnTo>
                <a:lnTo>
                  <a:pt x="372" y="483"/>
                </a:lnTo>
                <a:lnTo>
                  <a:pt x="3" y="642"/>
                </a:lnTo>
                <a:lnTo>
                  <a:pt x="0" y="1197"/>
                </a:lnTo>
                <a:lnTo>
                  <a:pt x="365" y="1197"/>
                </a:lnTo>
                <a:lnTo>
                  <a:pt x="1058" y="1199"/>
                </a:lnTo>
                <a:lnTo>
                  <a:pt x="1059" y="1179"/>
                </a:lnTo>
                <a:lnTo>
                  <a:pt x="1058" y="971"/>
                </a:lnTo>
                <a:lnTo>
                  <a:pt x="1059" y="834"/>
                </a:lnTo>
                <a:lnTo>
                  <a:pt x="1059" y="380"/>
                </a:lnTo>
                <a:lnTo>
                  <a:pt x="1058" y="167"/>
                </a:lnTo>
                <a:lnTo>
                  <a:pt x="1059" y="14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29" name="Freeform 34"/>
          <p:cNvSpPr>
            <a:spLocks/>
          </p:cNvSpPr>
          <p:nvPr/>
        </p:nvSpPr>
        <p:spPr bwMode="auto">
          <a:xfrm>
            <a:off x="6364288" y="2670346"/>
            <a:ext cx="715962" cy="635000"/>
          </a:xfrm>
          <a:custGeom>
            <a:avLst/>
            <a:gdLst>
              <a:gd name="T0" fmla="*/ 2147483646 w 1803"/>
              <a:gd name="T1" fmla="*/ 2147483646 h 1601"/>
              <a:gd name="T2" fmla="*/ 2147483646 w 1803"/>
              <a:gd name="T3" fmla="*/ 2147483646 h 1601"/>
              <a:gd name="T4" fmla="*/ 2147483646 w 1803"/>
              <a:gd name="T5" fmla="*/ 2147483646 h 1601"/>
              <a:gd name="T6" fmla="*/ 2147483646 w 1803"/>
              <a:gd name="T7" fmla="*/ 0 h 1601"/>
              <a:gd name="T8" fmla="*/ 2147483646 w 1803"/>
              <a:gd name="T9" fmla="*/ 2147483646 h 1601"/>
              <a:gd name="T10" fmla="*/ 2147483646 w 1803"/>
              <a:gd name="T11" fmla="*/ 2147483646 h 1601"/>
              <a:gd name="T12" fmla="*/ 0 w 1803"/>
              <a:gd name="T13" fmla="*/ 2147483646 h 1601"/>
              <a:gd name="T14" fmla="*/ 0 w 1803"/>
              <a:gd name="T15" fmla="*/ 2147483646 h 1601"/>
              <a:gd name="T16" fmla="*/ 2147483646 w 1803"/>
              <a:gd name="T17" fmla="*/ 2147483646 h 1601"/>
              <a:gd name="T18" fmla="*/ 2147483646 w 1803"/>
              <a:gd name="T19" fmla="*/ 2147483646 h 1601"/>
              <a:gd name="T20" fmla="*/ 2147483646 w 1803"/>
              <a:gd name="T21" fmla="*/ 2147483646 h 1601"/>
              <a:gd name="T22" fmla="*/ 2147483646 w 1803"/>
              <a:gd name="T23" fmla="*/ 2147483646 h 1601"/>
              <a:gd name="T24" fmla="*/ 2147483646 w 1803"/>
              <a:gd name="T25" fmla="*/ 2147483646 h 1601"/>
              <a:gd name="T26" fmla="*/ 2147483646 w 1803"/>
              <a:gd name="T27" fmla="*/ 2147483646 h 1601"/>
              <a:gd name="T28" fmla="*/ 2147483646 w 1803"/>
              <a:gd name="T29" fmla="*/ 2147483646 h 1601"/>
              <a:gd name="T30" fmla="*/ 2147483646 w 1803"/>
              <a:gd name="T31" fmla="*/ 2147483646 h 16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3" h="1601">
                <a:moveTo>
                  <a:pt x="1801" y="482"/>
                </a:moveTo>
                <a:lnTo>
                  <a:pt x="1803" y="137"/>
                </a:lnTo>
                <a:lnTo>
                  <a:pt x="1803" y="2"/>
                </a:lnTo>
                <a:lnTo>
                  <a:pt x="33" y="0"/>
                </a:lnTo>
                <a:lnTo>
                  <a:pt x="33" y="321"/>
                </a:lnTo>
                <a:lnTo>
                  <a:pt x="33" y="1088"/>
                </a:lnTo>
                <a:lnTo>
                  <a:pt x="0" y="1319"/>
                </a:lnTo>
                <a:lnTo>
                  <a:pt x="0" y="1599"/>
                </a:lnTo>
                <a:lnTo>
                  <a:pt x="94" y="1601"/>
                </a:lnTo>
                <a:lnTo>
                  <a:pt x="474" y="1599"/>
                </a:lnTo>
                <a:lnTo>
                  <a:pt x="639" y="1599"/>
                </a:lnTo>
                <a:lnTo>
                  <a:pt x="639" y="1128"/>
                </a:lnTo>
                <a:lnTo>
                  <a:pt x="1317" y="1125"/>
                </a:lnTo>
                <a:lnTo>
                  <a:pt x="1795" y="804"/>
                </a:lnTo>
                <a:lnTo>
                  <a:pt x="1795" y="482"/>
                </a:lnTo>
                <a:lnTo>
                  <a:pt x="1801" y="4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0" name="Freeform 35"/>
          <p:cNvSpPr>
            <a:spLocks/>
          </p:cNvSpPr>
          <p:nvPr/>
        </p:nvSpPr>
        <p:spPr bwMode="auto">
          <a:xfrm>
            <a:off x="6891338" y="1938508"/>
            <a:ext cx="639762" cy="604838"/>
          </a:xfrm>
          <a:custGeom>
            <a:avLst/>
            <a:gdLst>
              <a:gd name="T0" fmla="*/ 2147483646 w 1611"/>
              <a:gd name="T1" fmla="*/ 2147483646 h 1525"/>
              <a:gd name="T2" fmla="*/ 2147483646 w 1611"/>
              <a:gd name="T3" fmla="*/ 2147483646 h 1525"/>
              <a:gd name="T4" fmla="*/ 2147483646 w 1611"/>
              <a:gd name="T5" fmla="*/ 2147483646 h 1525"/>
              <a:gd name="T6" fmla="*/ 2147483646 w 1611"/>
              <a:gd name="T7" fmla="*/ 2147483646 h 1525"/>
              <a:gd name="T8" fmla="*/ 2147483646 w 1611"/>
              <a:gd name="T9" fmla="*/ 2147483646 h 1525"/>
              <a:gd name="T10" fmla="*/ 2147483646 w 1611"/>
              <a:gd name="T11" fmla="*/ 0 h 1525"/>
              <a:gd name="T12" fmla="*/ 0 w 1611"/>
              <a:gd name="T13" fmla="*/ 0 h 1525"/>
              <a:gd name="T14" fmla="*/ 2147483646 w 1611"/>
              <a:gd name="T15" fmla="*/ 2147483646 h 1525"/>
              <a:gd name="T16" fmla="*/ 2147483646 w 1611"/>
              <a:gd name="T17" fmla="*/ 2147483646 h 1525"/>
              <a:gd name="T18" fmla="*/ 2147483646 w 1611"/>
              <a:gd name="T19" fmla="*/ 2147483646 h 1525"/>
              <a:gd name="T20" fmla="*/ 2147483646 w 1611"/>
              <a:gd name="T21" fmla="*/ 2147483646 h 1525"/>
              <a:gd name="T22" fmla="*/ 2147483646 w 1611"/>
              <a:gd name="T23" fmla="*/ 2147483646 h 1525"/>
              <a:gd name="T24" fmla="*/ 2147483646 w 1611"/>
              <a:gd name="T25" fmla="*/ 2147483646 h 1525"/>
              <a:gd name="T26" fmla="*/ 2147483646 w 1611"/>
              <a:gd name="T27" fmla="*/ 2147483646 h 1525"/>
              <a:gd name="T28" fmla="*/ 2147483646 w 1611"/>
              <a:gd name="T29" fmla="*/ 2147483646 h 1525"/>
              <a:gd name="T30" fmla="*/ 2147483646 w 1611"/>
              <a:gd name="T31" fmla="*/ 2147483646 h 15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11" h="1525">
                <a:moveTo>
                  <a:pt x="1611" y="880"/>
                </a:moveTo>
                <a:lnTo>
                  <a:pt x="1610" y="243"/>
                </a:lnTo>
                <a:lnTo>
                  <a:pt x="974" y="244"/>
                </a:lnTo>
                <a:lnTo>
                  <a:pt x="650" y="1"/>
                </a:lnTo>
                <a:lnTo>
                  <a:pt x="282" y="1"/>
                </a:lnTo>
                <a:lnTo>
                  <a:pt x="182" y="0"/>
                </a:lnTo>
                <a:lnTo>
                  <a:pt x="0" y="0"/>
                </a:lnTo>
                <a:lnTo>
                  <a:pt x="147" y="402"/>
                </a:lnTo>
                <a:lnTo>
                  <a:pt x="90" y="631"/>
                </a:lnTo>
                <a:lnTo>
                  <a:pt x="102" y="807"/>
                </a:lnTo>
                <a:lnTo>
                  <a:pt x="662" y="786"/>
                </a:lnTo>
                <a:lnTo>
                  <a:pt x="1080" y="1465"/>
                </a:lnTo>
                <a:lnTo>
                  <a:pt x="1214" y="1525"/>
                </a:lnTo>
                <a:lnTo>
                  <a:pt x="1589" y="1524"/>
                </a:lnTo>
                <a:lnTo>
                  <a:pt x="1604" y="1509"/>
                </a:lnTo>
                <a:lnTo>
                  <a:pt x="1611" y="8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1" name="Freeform 36"/>
          <p:cNvSpPr>
            <a:spLocks/>
          </p:cNvSpPr>
          <p:nvPr/>
        </p:nvSpPr>
        <p:spPr bwMode="auto">
          <a:xfrm>
            <a:off x="6118225" y="1906758"/>
            <a:ext cx="831850" cy="358775"/>
          </a:xfrm>
          <a:custGeom>
            <a:avLst/>
            <a:gdLst>
              <a:gd name="T0" fmla="*/ 2147483646 w 2097"/>
              <a:gd name="T1" fmla="*/ 2147483646 h 903"/>
              <a:gd name="T2" fmla="*/ 2147483646 w 2097"/>
              <a:gd name="T3" fmla="*/ 2147483646 h 903"/>
              <a:gd name="T4" fmla="*/ 2147483646 w 2097"/>
              <a:gd name="T5" fmla="*/ 2147483646 h 903"/>
              <a:gd name="T6" fmla="*/ 2147483646 w 2097"/>
              <a:gd name="T7" fmla="*/ 2147483646 h 903"/>
              <a:gd name="T8" fmla="*/ 2147483646 w 2097"/>
              <a:gd name="T9" fmla="*/ 2147483646 h 903"/>
              <a:gd name="T10" fmla="*/ 2147483646 w 2097"/>
              <a:gd name="T11" fmla="*/ 2147483646 h 903"/>
              <a:gd name="T12" fmla="*/ 0 w 2097"/>
              <a:gd name="T13" fmla="*/ 2147483646 h 903"/>
              <a:gd name="T14" fmla="*/ 0 w 2097"/>
              <a:gd name="T15" fmla="*/ 2147483646 h 903"/>
              <a:gd name="T16" fmla="*/ 2147483646 w 2097"/>
              <a:gd name="T17" fmla="*/ 2147483646 h 903"/>
              <a:gd name="T18" fmla="*/ 2147483646 w 2097"/>
              <a:gd name="T19" fmla="*/ 2147483646 h 903"/>
              <a:gd name="T20" fmla="*/ 2147483646 w 2097"/>
              <a:gd name="T21" fmla="*/ 2147483646 h 903"/>
              <a:gd name="T22" fmla="*/ 2147483646 w 2097"/>
              <a:gd name="T23" fmla="*/ 2147483646 h 903"/>
              <a:gd name="T24" fmla="*/ 2147483646 w 2097"/>
              <a:gd name="T25" fmla="*/ 2147483646 h 903"/>
              <a:gd name="T26" fmla="*/ 2147483646 w 2097"/>
              <a:gd name="T27" fmla="*/ 2147483646 h 903"/>
              <a:gd name="T28" fmla="*/ 2147483646 w 2097"/>
              <a:gd name="T29" fmla="*/ 2147483646 h 903"/>
              <a:gd name="T30" fmla="*/ 2147483646 w 2097"/>
              <a:gd name="T31" fmla="*/ 0 h 903"/>
              <a:gd name="T32" fmla="*/ 2147483646 w 2097"/>
              <a:gd name="T33" fmla="*/ 2147483646 h 903"/>
              <a:gd name="T34" fmla="*/ 2147483646 w 2097"/>
              <a:gd name="T35" fmla="*/ 2147483646 h 903"/>
              <a:gd name="T36" fmla="*/ 2147483646 w 2097"/>
              <a:gd name="T37" fmla="*/ 2147483646 h 90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97" h="903">
                <a:moveTo>
                  <a:pt x="1950" y="81"/>
                </a:moveTo>
                <a:lnTo>
                  <a:pt x="2097" y="483"/>
                </a:lnTo>
                <a:lnTo>
                  <a:pt x="2040" y="712"/>
                </a:lnTo>
                <a:lnTo>
                  <a:pt x="2052" y="888"/>
                </a:lnTo>
                <a:lnTo>
                  <a:pt x="1094" y="903"/>
                </a:lnTo>
                <a:lnTo>
                  <a:pt x="566" y="720"/>
                </a:lnTo>
                <a:lnTo>
                  <a:pt x="0" y="721"/>
                </a:lnTo>
                <a:lnTo>
                  <a:pt x="0" y="712"/>
                </a:lnTo>
                <a:lnTo>
                  <a:pt x="2" y="684"/>
                </a:lnTo>
                <a:lnTo>
                  <a:pt x="5" y="522"/>
                </a:lnTo>
                <a:lnTo>
                  <a:pt x="144" y="523"/>
                </a:lnTo>
                <a:lnTo>
                  <a:pt x="287" y="483"/>
                </a:lnTo>
                <a:lnTo>
                  <a:pt x="288" y="459"/>
                </a:lnTo>
                <a:lnTo>
                  <a:pt x="335" y="427"/>
                </a:lnTo>
                <a:lnTo>
                  <a:pt x="449" y="253"/>
                </a:lnTo>
                <a:lnTo>
                  <a:pt x="540" y="0"/>
                </a:lnTo>
                <a:lnTo>
                  <a:pt x="1299" y="1"/>
                </a:lnTo>
                <a:lnTo>
                  <a:pt x="1299" y="82"/>
                </a:lnTo>
                <a:lnTo>
                  <a:pt x="1950" y="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2" name="Freeform 37"/>
          <p:cNvSpPr>
            <a:spLocks/>
          </p:cNvSpPr>
          <p:nvPr/>
        </p:nvSpPr>
        <p:spPr bwMode="auto">
          <a:xfrm>
            <a:off x="6118225" y="2192508"/>
            <a:ext cx="1255713" cy="604838"/>
          </a:xfrm>
          <a:custGeom>
            <a:avLst/>
            <a:gdLst>
              <a:gd name="T0" fmla="*/ 2147483646 w 3164"/>
              <a:gd name="T1" fmla="*/ 2147483646 h 1525"/>
              <a:gd name="T2" fmla="*/ 2147483646 w 3164"/>
              <a:gd name="T3" fmla="*/ 2147483646 h 1525"/>
              <a:gd name="T4" fmla="*/ 2147483646 w 3164"/>
              <a:gd name="T5" fmla="*/ 2147483646 h 1525"/>
              <a:gd name="T6" fmla="*/ 2147483646 w 3164"/>
              <a:gd name="T7" fmla="*/ 0 h 1525"/>
              <a:gd name="T8" fmla="*/ 0 w 3164"/>
              <a:gd name="T9" fmla="*/ 2147483646 h 1525"/>
              <a:gd name="T10" fmla="*/ 2147483646 w 3164"/>
              <a:gd name="T11" fmla="*/ 2147483646 h 1525"/>
              <a:gd name="T12" fmla="*/ 2147483646 w 3164"/>
              <a:gd name="T13" fmla="*/ 2147483646 h 1525"/>
              <a:gd name="T14" fmla="*/ 2147483646 w 3164"/>
              <a:gd name="T15" fmla="*/ 2147483646 h 1525"/>
              <a:gd name="T16" fmla="*/ 2147483646 w 3164"/>
              <a:gd name="T17" fmla="*/ 2147483646 h 1525"/>
              <a:gd name="T18" fmla="*/ 2147483646 w 3164"/>
              <a:gd name="T19" fmla="*/ 2147483646 h 1525"/>
              <a:gd name="T20" fmla="*/ 2147483646 w 3164"/>
              <a:gd name="T21" fmla="*/ 2147483646 h 1525"/>
              <a:gd name="T22" fmla="*/ 2147483646 w 3164"/>
              <a:gd name="T23" fmla="*/ 2147483646 h 1525"/>
              <a:gd name="T24" fmla="*/ 2147483646 w 3164"/>
              <a:gd name="T25" fmla="*/ 2147483646 h 1525"/>
              <a:gd name="T26" fmla="*/ 2147483646 w 3164"/>
              <a:gd name="T27" fmla="*/ 2147483646 h 1525"/>
              <a:gd name="T28" fmla="*/ 2147483646 w 3164"/>
              <a:gd name="T29" fmla="*/ 2147483646 h 1525"/>
              <a:gd name="T30" fmla="*/ 2147483646 w 3164"/>
              <a:gd name="T31" fmla="*/ 2147483646 h 1525"/>
              <a:gd name="T32" fmla="*/ 2147483646 w 3164"/>
              <a:gd name="T33" fmla="*/ 2147483646 h 1525"/>
              <a:gd name="T34" fmla="*/ 2147483646 w 3164"/>
              <a:gd name="T35" fmla="*/ 2147483646 h 1525"/>
              <a:gd name="T36" fmla="*/ 2147483646 w 3164"/>
              <a:gd name="T37" fmla="*/ 2147483646 h 152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164" h="1525">
                <a:moveTo>
                  <a:pt x="2612" y="147"/>
                </a:moveTo>
                <a:lnTo>
                  <a:pt x="2052" y="168"/>
                </a:lnTo>
                <a:lnTo>
                  <a:pt x="1094" y="183"/>
                </a:lnTo>
                <a:lnTo>
                  <a:pt x="566" y="0"/>
                </a:lnTo>
                <a:lnTo>
                  <a:pt x="0" y="1"/>
                </a:lnTo>
                <a:lnTo>
                  <a:pt x="6" y="400"/>
                </a:lnTo>
                <a:lnTo>
                  <a:pt x="5" y="1042"/>
                </a:lnTo>
                <a:lnTo>
                  <a:pt x="9" y="1525"/>
                </a:lnTo>
                <a:lnTo>
                  <a:pt x="144" y="1525"/>
                </a:lnTo>
                <a:lnTo>
                  <a:pt x="524" y="1525"/>
                </a:lnTo>
                <a:lnTo>
                  <a:pt x="653" y="1525"/>
                </a:lnTo>
                <a:lnTo>
                  <a:pt x="653" y="1204"/>
                </a:lnTo>
                <a:lnTo>
                  <a:pt x="2423" y="1206"/>
                </a:lnTo>
                <a:lnTo>
                  <a:pt x="2423" y="1341"/>
                </a:lnTo>
                <a:lnTo>
                  <a:pt x="2828" y="1116"/>
                </a:lnTo>
                <a:lnTo>
                  <a:pt x="3162" y="1159"/>
                </a:lnTo>
                <a:lnTo>
                  <a:pt x="3164" y="886"/>
                </a:lnTo>
                <a:lnTo>
                  <a:pt x="3030" y="826"/>
                </a:lnTo>
                <a:lnTo>
                  <a:pt x="2612" y="14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733" name="Rectangle 38"/>
          <p:cNvSpPr>
            <a:spLocks noChangeArrowheads="1"/>
          </p:cNvSpPr>
          <p:nvPr/>
        </p:nvSpPr>
        <p:spPr bwMode="auto">
          <a:xfrm>
            <a:off x="7118350" y="2124246"/>
            <a:ext cx="2714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Harding</a:t>
            </a:r>
            <a:endParaRPr lang="en-US" altLang="en-US" sz="1800"/>
          </a:p>
        </p:txBody>
      </p:sp>
      <p:sp>
        <p:nvSpPr>
          <p:cNvPr id="29734" name="Rectangle 39"/>
          <p:cNvSpPr>
            <a:spLocks noChangeArrowheads="1"/>
          </p:cNvSpPr>
          <p:nvPr/>
        </p:nvSpPr>
        <p:spPr bwMode="auto">
          <a:xfrm>
            <a:off x="4457700" y="2306808"/>
            <a:ext cx="3000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Mckinley</a:t>
            </a:r>
            <a:endParaRPr lang="en-US" altLang="en-US" sz="1800"/>
          </a:p>
        </p:txBody>
      </p:sp>
      <p:sp>
        <p:nvSpPr>
          <p:cNvPr id="29735" name="Rectangle 40"/>
          <p:cNvSpPr>
            <a:spLocks noChangeArrowheads="1"/>
          </p:cNvSpPr>
          <p:nvPr/>
        </p:nvSpPr>
        <p:spPr bwMode="auto">
          <a:xfrm>
            <a:off x="4410075" y="4343571"/>
            <a:ext cx="1920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 sz="1800"/>
          </a:p>
        </p:txBody>
      </p:sp>
      <p:sp>
        <p:nvSpPr>
          <p:cNvPr id="29736" name="Rectangle 41"/>
          <p:cNvSpPr>
            <a:spLocks noChangeArrowheads="1"/>
          </p:cNvSpPr>
          <p:nvPr/>
        </p:nvSpPr>
        <p:spPr bwMode="auto">
          <a:xfrm>
            <a:off x="4252913" y="5196058"/>
            <a:ext cx="2635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Hidalgo</a:t>
            </a:r>
            <a:endParaRPr lang="en-US" altLang="en-US" sz="1800"/>
          </a:p>
        </p:txBody>
      </p:sp>
      <p:sp>
        <p:nvSpPr>
          <p:cNvPr id="29737" name="Rectangle 42"/>
          <p:cNvSpPr>
            <a:spLocks noChangeArrowheads="1"/>
          </p:cNvSpPr>
          <p:nvPr/>
        </p:nvSpPr>
        <p:spPr bwMode="auto">
          <a:xfrm>
            <a:off x="5957888" y="4513433"/>
            <a:ext cx="1920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Otero</a:t>
            </a:r>
            <a:endParaRPr lang="en-US" altLang="en-US" sz="1800"/>
          </a:p>
        </p:txBody>
      </p:sp>
      <p:sp>
        <p:nvSpPr>
          <p:cNvPr id="29738" name="Rectangle 43"/>
          <p:cNvSpPr>
            <a:spLocks noChangeArrowheads="1"/>
          </p:cNvSpPr>
          <p:nvPr/>
        </p:nvSpPr>
        <p:spPr bwMode="auto">
          <a:xfrm>
            <a:off x="7334250" y="3524421"/>
            <a:ext cx="3444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Roosevelt</a:t>
            </a:r>
            <a:endParaRPr lang="en-US" altLang="en-US" sz="1800"/>
          </a:p>
        </p:txBody>
      </p:sp>
      <p:sp>
        <p:nvSpPr>
          <p:cNvPr id="29739" name="Rectangle 44"/>
          <p:cNvSpPr>
            <a:spLocks noChangeArrowheads="1"/>
          </p:cNvSpPr>
          <p:nvPr/>
        </p:nvSpPr>
        <p:spPr bwMode="auto">
          <a:xfrm>
            <a:off x="6880225" y="3957808"/>
            <a:ext cx="2619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Chaves</a:t>
            </a:r>
            <a:endParaRPr lang="en-US" altLang="en-US" sz="1800"/>
          </a:p>
        </p:txBody>
      </p:sp>
      <p:sp>
        <p:nvSpPr>
          <p:cNvPr id="29740" name="Rectangle 45"/>
          <p:cNvSpPr>
            <a:spLocks noChangeArrowheads="1"/>
          </p:cNvSpPr>
          <p:nvPr/>
        </p:nvSpPr>
        <p:spPr bwMode="auto">
          <a:xfrm>
            <a:off x="6561138" y="2841796"/>
            <a:ext cx="3794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Guadalupe</a:t>
            </a:r>
            <a:endParaRPr lang="en-US" altLang="en-US" sz="1800"/>
          </a:p>
        </p:txBody>
      </p:sp>
      <p:sp>
        <p:nvSpPr>
          <p:cNvPr id="29741" name="Rectangle 46"/>
          <p:cNvSpPr>
            <a:spLocks noChangeArrowheads="1"/>
          </p:cNvSpPr>
          <p:nvPr/>
        </p:nvSpPr>
        <p:spPr bwMode="auto">
          <a:xfrm>
            <a:off x="7448550" y="3125958"/>
            <a:ext cx="1889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Curry</a:t>
            </a:r>
            <a:endParaRPr lang="en-US" altLang="en-US" sz="1800"/>
          </a:p>
        </p:txBody>
      </p:sp>
      <p:sp>
        <p:nvSpPr>
          <p:cNvPr id="29742" name="Rectangle 47"/>
          <p:cNvSpPr>
            <a:spLocks noChangeArrowheads="1"/>
          </p:cNvSpPr>
          <p:nvPr/>
        </p:nvSpPr>
        <p:spPr bwMode="auto">
          <a:xfrm>
            <a:off x="7265988" y="2762421"/>
            <a:ext cx="1857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Quay</a:t>
            </a:r>
            <a:endParaRPr lang="en-US" altLang="en-US" sz="1800"/>
          </a:p>
        </p:txBody>
      </p:sp>
      <p:sp>
        <p:nvSpPr>
          <p:cNvPr id="29743" name="Rectangle 48"/>
          <p:cNvSpPr>
            <a:spLocks noChangeArrowheads="1"/>
          </p:cNvSpPr>
          <p:nvPr/>
        </p:nvSpPr>
        <p:spPr bwMode="auto">
          <a:xfrm>
            <a:off x="5411788" y="2751308"/>
            <a:ext cx="320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Bernalillo</a:t>
            </a:r>
            <a:endParaRPr lang="en-US" altLang="en-US" sz="1800"/>
          </a:p>
        </p:txBody>
      </p:sp>
      <p:sp>
        <p:nvSpPr>
          <p:cNvPr id="29744" name="Rectangle 49"/>
          <p:cNvSpPr>
            <a:spLocks noChangeArrowheads="1"/>
          </p:cNvSpPr>
          <p:nvPr/>
        </p:nvSpPr>
        <p:spPr bwMode="auto">
          <a:xfrm>
            <a:off x="4410075" y="3603796"/>
            <a:ext cx="2333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Catron</a:t>
            </a:r>
            <a:endParaRPr lang="en-US" altLang="en-US" sz="1800"/>
          </a:p>
        </p:txBody>
      </p:sp>
      <p:sp>
        <p:nvSpPr>
          <p:cNvPr id="29745" name="Rectangle 50"/>
          <p:cNvSpPr>
            <a:spLocks noChangeArrowheads="1"/>
          </p:cNvSpPr>
          <p:nvPr/>
        </p:nvSpPr>
        <p:spPr bwMode="auto">
          <a:xfrm>
            <a:off x="4614863" y="2819571"/>
            <a:ext cx="2222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Cibola</a:t>
            </a:r>
            <a:endParaRPr lang="en-US" altLang="en-US" sz="1800"/>
          </a:p>
        </p:txBody>
      </p:sp>
      <p:sp>
        <p:nvSpPr>
          <p:cNvPr id="29746" name="Rectangle 51"/>
          <p:cNvSpPr>
            <a:spLocks noChangeArrowheads="1"/>
          </p:cNvSpPr>
          <p:nvPr/>
        </p:nvSpPr>
        <p:spPr bwMode="auto">
          <a:xfrm>
            <a:off x="6653213" y="1613071"/>
            <a:ext cx="2190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Colfax</a:t>
            </a:r>
            <a:endParaRPr lang="en-US" altLang="en-US" sz="1800"/>
          </a:p>
        </p:txBody>
      </p:sp>
      <p:sp>
        <p:nvSpPr>
          <p:cNvPr id="29747" name="Rectangle 52"/>
          <p:cNvSpPr>
            <a:spLocks noChangeArrowheads="1"/>
          </p:cNvSpPr>
          <p:nvPr/>
        </p:nvSpPr>
        <p:spPr bwMode="auto">
          <a:xfrm>
            <a:off x="6777038" y="3240258"/>
            <a:ext cx="2968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De Baca</a:t>
            </a:r>
            <a:endParaRPr lang="en-US" altLang="en-US" sz="1800"/>
          </a:p>
        </p:txBody>
      </p:sp>
      <p:sp>
        <p:nvSpPr>
          <p:cNvPr id="29748" name="Rectangle 53"/>
          <p:cNvSpPr>
            <a:spLocks noChangeArrowheads="1"/>
          </p:cNvSpPr>
          <p:nvPr/>
        </p:nvSpPr>
        <p:spPr bwMode="auto">
          <a:xfrm>
            <a:off x="5299075" y="4672183"/>
            <a:ext cx="3444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Dona Ana</a:t>
            </a:r>
            <a:endParaRPr lang="en-US" altLang="en-US" sz="1800"/>
          </a:p>
        </p:txBody>
      </p:sp>
      <p:sp>
        <p:nvSpPr>
          <p:cNvPr id="29749" name="Rectangle 54"/>
          <p:cNvSpPr>
            <a:spLocks noChangeArrowheads="1"/>
          </p:cNvSpPr>
          <p:nvPr/>
        </p:nvSpPr>
        <p:spPr bwMode="auto">
          <a:xfrm>
            <a:off x="6913563" y="4627733"/>
            <a:ext cx="1762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Eddy</a:t>
            </a:r>
            <a:endParaRPr lang="en-US" altLang="en-US" sz="1800"/>
          </a:p>
        </p:txBody>
      </p:sp>
      <p:sp>
        <p:nvSpPr>
          <p:cNvPr id="29750" name="Rectangle 55"/>
          <p:cNvSpPr>
            <a:spLocks noChangeArrowheads="1"/>
          </p:cNvSpPr>
          <p:nvPr/>
        </p:nvSpPr>
        <p:spPr bwMode="auto">
          <a:xfrm>
            <a:off x="7459663" y="4411833"/>
            <a:ext cx="1301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Lea</a:t>
            </a:r>
            <a:endParaRPr lang="en-US" altLang="en-US" sz="1800"/>
          </a:p>
        </p:txBody>
      </p:sp>
      <p:sp>
        <p:nvSpPr>
          <p:cNvPr id="29751" name="Rectangle 56"/>
          <p:cNvSpPr>
            <a:spLocks noChangeArrowheads="1"/>
          </p:cNvSpPr>
          <p:nvPr/>
        </p:nvSpPr>
        <p:spPr bwMode="auto">
          <a:xfrm>
            <a:off x="6061075" y="3705396"/>
            <a:ext cx="2460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 sz="1800"/>
          </a:p>
        </p:txBody>
      </p:sp>
      <p:sp>
        <p:nvSpPr>
          <p:cNvPr id="29752" name="Rectangle 57"/>
          <p:cNvSpPr>
            <a:spLocks noChangeArrowheads="1"/>
          </p:cNvSpPr>
          <p:nvPr/>
        </p:nvSpPr>
        <p:spPr bwMode="auto">
          <a:xfrm>
            <a:off x="5605463" y="2159171"/>
            <a:ext cx="4032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Los Alamos</a:t>
            </a:r>
            <a:endParaRPr lang="en-US" altLang="en-US" sz="1800"/>
          </a:p>
        </p:txBody>
      </p:sp>
      <p:sp>
        <p:nvSpPr>
          <p:cNvPr id="29753" name="Rectangle 58"/>
          <p:cNvSpPr>
            <a:spLocks noChangeArrowheads="1"/>
          </p:cNvSpPr>
          <p:nvPr/>
        </p:nvSpPr>
        <p:spPr bwMode="auto">
          <a:xfrm>
            <a:off x="4821238" y="4843633"/>
            <a:ext cx="1730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Luna</a:t>
            </a:r>
            <a:endParaRPr lang="en-US" altLang="en-US" sz="1800"/>
          </a:p>
        </p:txBody>
      </p:sp>
      <p:sp>
        <p:nvSpPr>
          <p:cNvPr id="29754" name="Rectangle 59"/>
          <p:cNvSpPr>
            <a:spLocks noChangeArrowheads="1"/>
          </p:cNvSpPr>
          <p:nvPr/>
        </p:nvSpPr>
        <p:spPr bwMode="auto">
          <a:xfrm>
            <a:off x="6457950" y="2044871"/>
            <a:ext cx="1762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Mora</a:t>
            </a:r>
            <a:endParaRPr lang="en-US" altLang="en-US" sz="1800"/>
          </a:p>
        </p:txBody>
      </p:sp>
      <p:sp>
        <p:nvSpPr>
          <p:cNvPr id="29755" name="Rectangle 60"/>
          <p:cNvSpPr>
            <a:spLocks noChangeArrowheads="1"/>
          </p:cNvSpPr>
          <p:nvPr/>
        </p:nvSpPr>
        <p:spPr bwMode="auto">
          <a:xfrm>
            <a:off x="5446713" y="1714671"/>
            <a:ext cx="3444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Rio Arriba</a:t>
            </a:r>
            <a:endParaRPr lang="en-US" altLang="en-US" sz="1800"/>
          </a:p>
        </p:txBody>
      </p:sp>
      <p:sp>
        <p:nvSpPr>
          <p:cNvPr id="29756" name="Rectangle 61"/>
          <p:cNvSpPr>
            <a:spLocks noChangeArrowheads="1"/>
          </p:cNvSpPr>
          <p:nvPr/>
        </p:nvSpPr>
        <p:spPr bwMode="auto">
          <a:xfrm>
            <a:off x="4457700" y="1692446"/>
            <a:ext cx="3254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San Juan</a:t>
            </a:r>
            <a:endParaRPr lang="en-US" altLang="en-US" sz="1800"/>
          </a:p>
        </p:txBody>
      </p:sp>
      <p:sp>
        <p:nvSpPr>
          <p:cNvPr id="29757" name="Rectangle 62"/>
          <p:cNvSpPr>
            <a:spLocks noChangeArrowheads="1"/>
          </p:cNvSpPr>
          <p:nvPr/>
        </p:nvSpPr>
        <p:spPr bwMode="auto">
          <a:xfrm>
            <a:off x="6583363" y="2454446"/>
            <a:ext cx="3873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San Miguel</a:t>
            </a:r>
            <a:endParaRPr lang="en-US" altLang="en-US" sz="1800"/>
          </a:p>
        </p:txBody>
      </p:sp>
      <p:sp>
        <p:nvSpPr>
          <p:cNvPr id="29758" name="Rectangle 63"/>
          <p:cNvSpPr>
            <a:spLocks noChangeArrowheads="1"/>
          </p:cNvSpPr>
          <p:nvPr/>
        </p:nvSpPr>
        <p:spPr bwMode="auto">
          <a:xfrm>
            <a:off x="5253038" y="2262358"/>
            <a:ext cx="3222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Sandoval</a:t>
            </a:r>
            <a:endParaRPr lang="en-US" altLang="en-US" sz="1800"/>
          </a:p>
        </p:txBody>
      </p:sp>
      <p:sp>
        <p:nvSpPr>
          <p:cNvPr id="29759" name="Rectangle 64"/>
          <p:cNvSpPr>
            <a:spLocks noChangeArrowheads="1"/>
          </p:cNvSpPr>
          <p:nvPr/>
        </p:nvSpPr>
        <p:spPr bwMode="auto">
          <a:xfrm>
            <a:off x="5821363" y="2409996"/>
            <a:ext cx="3127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Santa Fe</a:t>
            </a:r>
            <a:endParaRPr lang="en-US" altLang="en-US" sz="1800"/>
          </a:p>
        </p:txBody>
      </p:sp>
      <p:sp>
        <p:nvSpPr>
          <p:cNvPr id="29760" name="Rectangle 65"/>
          <p:cNvSpPr>
            <a:spLocks noChangeArrowheads="1"/>
          </p:cNvSpPr>
          <p:nvPr/>
        </p:nvSpPr>
        <p:spPr bwMode="auto">
          <a:xfrm>
            <a:off x="5160963" y="4218158"/>
            <a:ext cx="2079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Sierra</a:t>
            </a:r>
            <a:endParaRPr lang="en-US" altLang="en-US" sz="1800"/>
          </a:p>
        </p:txBody>
      </p:sp>
      <p:sp>
        <p:nvSpPr>
          <p:cNvPr id="29761" name="Rectangle 66"/>
          <p:cNvSpPr>
            <a:spLocks noChangeArrowheads="1"/>
          </p:cNvSpPr>
          <p:nvPr/>
        </p:nvSpPr>
        <p:spPr bwMode="auto">
          <a:xfrm>
            <a:off x="5332413" y="3500608"/>
            <a:ext cx="2698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Socorro</a:t>
            </a:r>
            <a:endParaRPr lang="en-US" altLang="en-US" sz="1800"/>
          </a:p>
        </p:txBody>
      </p:sp>
      <p:sp>
        <p:nvSpPr>
          <p:cNvPr id="29762" name="Rectangle 67"/>
          <p:cNvSpPr>
            <a:spLocks noChangeArrowheads="1"/>
          </p:cNvSpPr>
          <p:nvPr/>
        </p:nvSpPr>
        <p:spPr bwMode="auto">
          <a:xfrm>
            <a:off x="6094413" y="1681333"/>
            <a:ext cx="1714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Taos</a:t>
            </a:r>
            <a:endParaRPr lang="en-US" altLang="en-US" sz="1800"/>
          </a:p>
        </p:txBody>
      </p:sp>
      <p:sp>
        <p:nvSpPr>
          <p:cNvPr id="29763" name="Rectangle 68"/>
          <p:cNvSpPr>
            <a:spLocks noChangeArrowheads="1"/>
          </p:cNvSpPr>
          <p:nvPr/>
        </p:nvSpPr>
        <p:spPr bwMode="auto">
          <a:xfrm>
            <a:off x="5891213" y="3046583"/>
            <a:ext cx="3079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Torrance</a:t>
            </a:r>
            <a:endParaRPr lang="en-US" altLang="en-US" sz="1800"/>
          </a:p>
        </p:txBody>
      </p:sp>
      <p:sp>
        <p:nvSpPr>
          <p:cNvPr id="29764" name="Rectangle 69"/>
          <p:cNvSpPr>
            <a:spLocks noChangeArrowheads="1"/>
          </p:cNvSpPr>
          <p:nvPr/>
        </p:nvSpPr>
        <p:spPr bwMode="auto">
          <a:xfrm>
            <a:off x="7369175" y="1784521"/>
            <a:ext cx="2032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1800"/>
          </a:p>
        </p:txBody>
      </p:sp>
      <p:sp>
        <p:nvSpPr>
          <p:cNvPr id="29765" name="Rectangle 70"/>
          <p:cNvSpPr>
            <a:spLocks noChangeArrowheads="1"/>
          </p:cNvSpPr>
          <p:nvPr/>
        </p:nvSpPr>
        <p:spPr bwMode="auto">
          <a:xfrm>
            <a:off x="5332413" y="3013246"/>
            <a:ext cx="2984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Valencia</a:t>
            </a:r>
            <a:endParaRPr lang="en-US" altLang="en-US" sz="1800"/>
          </a:p>
        </p:txBody>
      </p:sp>
      <p:sp>
        <p:nvSpPr>
          <p:cNvPr id="29766" name="Rectangle 71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29769" name="Title 4"/>
          <p:cNvSpPr>
            <a:spLocks noGrp="1"/>
          </p:cNvSpPr>
          <p:nvPr>
            <p:ph type="title"/>
          </p:nvPr>
        </p:nvSpPr>
        <p:spPr>
          <a:xfrm>
            <a:off x="450851" y="528638"/>
            <a:ext cx="8007350" cy="666750"/>
          </a:xfrm>
        </p:spPr>
        <p:txBody>
          <a:bodyPr/>
          <a:lstStyle/>
          <a:p>
            <a:pPr eaLnBrk="1" hangingPunct="1"/>
            <a:r>
              <a:rPr lang="en-US" altLang="en-US" smtClean="0"/>
              <a:t>New Mexico</a:t>
            </a:r>
          </a:p>
        </p:txBody>
      </p:sp>
      <p:sp>
        <p:nvSpPr>
          <p:cNvPr id="74" name="Rectangle 73"/>
          <p:cNvSpPr/>
          <p:nvPr/>
        </p:nvSpPr>
        <p:spPr>
          <a:xfrm>
            <a:off x="1331811" y="2386037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43152" y="2099531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76" name="Rectangle 75"/>
          <p:cNvSpPr/>
          <p:nvPr/>
        </p:nvSpPr>
        <p:spPr>
          <a:xfrm>
            <a:off x="1331811" y="1573243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78" name="Rectangle 77"/>
          <p:cNvSpPr/>
          <p:nvPr/>
        </p:nvSpPr>
        <p:spPr>
          <a:xfrm>
            <a:off x="1323498" y="1203806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1331811" y="2772201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 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370" y="3683505"/>
            <a:ext cx="3840480" cy="445704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5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30723" name="Freeform 6"/>
          <p:cNvSpPr>
            <a:spLocks/>
          </p:cNvSpPr>
          <p:nvPr/>
        </p:nvSpPr>
        <p:spPr bwMode="auto">
          <a:xfrm>
            <a:off x="2715420" y="3670300"/>
            <a:ext cx="517525" cy="508000"/>
          </a:xfrm>
          <a:custGeom>
            <a:avLst/>
            <a:gdLst>
              <a:gd name="T0" fmla="*/ 2147483646 w 1304"/>
              <a:gd name="T1" fmla="*/ 2147483646 h 1279"/>
              <a:gd name="T2" fmla="*/ 2147483646 w 1304"/>
              <a:gd name="T3" fmla="*/ 2147483646 h 1279"/>
              <a:gd name="T4" fmla="*/ 2147483646 w 1304"/>
              <a:gd name="T5" fmla="*/ 2147483646 h 1279"/>
              <a:gd name="T6" fmla="*/ 2147483646 w 1304"/>
              <a:gd name="T7" fmla="*/ 2147483646 h 1279"/>
              <a:gd name="T8" fmla="*/ 2147483646 w 1304"/>
              <a:gd name="T9" fmla="*/ 2147483646 h 1279"/>
              <a:gd name="T10" fmla="*/ 2147483646 w 1304"/>
              <a:gd name="T11" fmla="*/ 2147483646 h 1279"/>
              <a:gd name="T12" fmla="*/ 2147483646 w 1304"/>
              <a:gd name="T13" fmla="*/ 2147483646 h 1279"/>
              <a:gd name="T14" fmla="*/ 0 w 1304"/>
              <a:gd name="T15" fmla="*/ 0 h 1279"/>
              <a:gd name="T16" fmla="*/ 2147483646 w 1304"/>
              <a:gd name="T17" fmla="*/ 2147483646 h 1279"/>
              <a:gd name="T18" fmla="*/ 2147483646 w 1304"/>
              <a:gd name="T19" fmla="*/ 2147483646 h 1279"/>
              <a:gd name="T20" fmla="*/ 0 w 1304"/>
              <a:gd name="T21" fmla="*/ 2147483646 h 1279"/>
              <a:gd name="T22" fmla="*/ 2147483646 w 1304"/>
              <a:gd name="T23" fmla="*/ 2147483646 h 1279"/>
              <a:gd name="T24" fmla="*/ 2147483646 w 1304"/>
              <a:gd name="T25" fmla="*/ 2147483646 h 1279"/>
              <a:gd name="T26" fmla="*/ 2147483646 w 1304"/>
              <a:gd name="T27" fmla="*/ 2147483646 h 1279"/>
              <a:gd name="T28" fmla="*/ 2147483646 w 1304"/>
              <a:gd name="T29" fmla="*/ 2147483646 h 1279"/>
              <a:gd name="T30" fmla="*/ 2147483646 w 1304"/>
              <a:gd name="T31" fmla="*/ 2147483646 h 1279"/>
              <a:gd name="T32" fmla="*/ 2147483646 w 1304"/>
              <a:gd name="T33" fmla="*/ 2147483646 h 1279"/>
              <a:gd name="T34" fmla="*/ 2147483646 w 1304"/>
              <a:gd name="T35" fmla="*/ 2147483646 h 1279"/>
              <a:gd name="T36" fmla="*/ 2147483646 w 1304"/>
              <a:gd name="T37" fmla="*/ 2147483646 h 127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4" h="1279">
                <a:moveTo>
                  <a:pt x="1301" y="522"/>
                </a:moveTo>
                <a:lnTo>
                  <a:pt x="1302" y="40"/>
                </a:lnTo>
                <a:lnTo>
                  <a:pt x="1188" y="42"/>
                </a:lnTo>
                <a:lnTo>
                  <a:pt x="1032" y="45"/>
                </a:lnTo>
                <a:lnTo>
                  <a:pt x="1034" y="4"/>
                </a:lnTo>
                <a:lnTo>
                  <a:pt x="323" y="229"/>
                </a:lnTo>
                <a:lnTo>
                  <a:pt x="107" y="12"/>
                </a:lnTo>
                <a:lnTo>
                  <a:pt x="0" y="0"/>
                </a:lnTo>
                <a:lnTo>
                  <a:pt x="2" y="681"/>
                </a:lnTo>
                <a:lnTo>
                  <a:pt x="3" y="978"/>
                </a:lnTo>
                <a:lnTo>
                  <a:pt x="0" y="1275"/>
                </a:lnTo>
                <a:lnTo>
                  <a:pt x="107" y="1276"/>
                </a:lnTo>
                <a:lnTo>
                  <a:pt x="126" y="1276"/>
                </a:lnTo>
                <a:lnTo>
                  <a:pt x="246" y="1278"/>
                </a:lnTo>
                <a:lnTo>
                  <a:pt x="353" y="1279"/>
                </a:lnTo>
                <a:lnTo>
                  <a:pt x="755" y="1273"/>
                </a:lnTo>
                <a:lnTo>
                  <a:pt x="1302" y="1275"/>
                </a:lnTo>
                <a:lnTo>
                  <a:pt x="1304" y="1273"/>
                </a:lnTo>
                <a:lnTo>
                  <a:pt x="1301" y="52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4" name="Freeform 7"/>
          <p:cNvSpPr>
            <a:spLocks/>
          </p:cNvSpPr>
          <p:nvPr/>
        </p:nvSpPr>
        <p:spPr bwMode="auto">
          <a:xfrm>
            <a:off x="2234408" y="3640138"/>
            <a:ext cx="481012" cy="538162"/>
          </a:xfrm>
          <a:custGeom>
            <a:avLst/>
            <a:gdLst>
              <a:gd name="T0" fmla="*/ 2147483646 w 1216"/>
              <a:gd name="T1" fmla="*/ 2147483646 h 1355"/>
              <a:gd name="T2" fmla="*/ 2147483646 w 1216"/>
              <a:gd name="T3" fmla="*/ 2147483646 h 1355"/>
              <a:gd name="T4" fmla="*/ 2147483646 w 1216"/>
              <a:gd name="T5" fmla="*/ 2147483646 h 1355"/>
              <a:gd name="T6" fmla="*/ 2147483646 w 1216"/>
              <a:gd name="T7" fmla="*/ 2147483646 h 1355"/>
              <a:gd name="T8" fmla="*/ 2147483646 w 1216"/>
              <a:gd name="T9" fmla="*/ 2147483646 h 1355"/>
              <a:gd name="T10" fmla="*/ 2147483646 w 1216"/>
              <a:gd name="T11" fmla="*/ 2147483646 h 1355"/>
              <a:gd name="T12" fmla="*/ 2147483646 w 1216"/>
              <a:gd name="T13" fmla="*/ 2147483646 h 1355"/>
              <a:gd name="T14" fmla="*/ 0 w 1216"/>
              <a:gd name="T15" fmla="*/ 2147483646 h 1355"/>
              <a:gd name="T16" fmla="*/ 2147483646 w 1216"/>
              <a:gd name="T17" fmla="*/ 2147483646 h 1355"/>
              <a:gd name="T18" fmla="*/ 2147483646 w 1216"/>
              <a:gd name="T19" fmla="*/ 2147483646 h 1355"/>
              <a:gd name="T20" fmla="*/ 2147483646 w 1216"/>
              <a:gd name="T21" fmla="*/ 2147483646 h 1355"/>
              <a:gd name="T22" fmla="*/ 2147483646 w 1216"/>
              <a:gd name="T23" fmla="*/ 2147483646 h 1355"/>
              <a:gd name="T24" fmla="*/ 2147483646 w 1216"/>
              <a:gd name="T25" fmla="*/ 2147483646 h 1355"/>
              <a:gd name="T26" fmla="*/ 2147483646 w 1216"/>
              <a:gd name="T27" fmla="*/ 0 h 1355"/>
              <a:gd name="T28" fmla="*/ 2147483646 w 1216"/>
              <a:gd name="T29" fmla="*/ 2147483646 h 1355"/>
              <a:gd name="T30" fmla="*/ 2147483646 w 1216"/>
              <a:gd name="T31" fmla="*/ 2147483646 h 1355"/>
              <a:gd name="T32" fmla="*/ 2147483646 w 1216"/>
              <a:gd name="T33" fmla="*/ 2147483646 h 1355"/>
              <a:gd name="T34" fmla="*/ 2147483646 w 1216"/>
              <a:gd name="T35" fmla="*/ 2147483646 h 13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16" h="1355">
                <a:moveTo>
                  <a:pt x="1216" y="1055"/>
                </a:moveTo>
                <a:lnTo>
                  <a:pt x="1213" y="1352"/>
                </a:lnTo>
                <a:lnTo>
                  <a:pt x="1008" y="1353"/>
                </a:lnTo>
                <a:lnTo>
                  <a:pt x="501" y="1355"/>
                </a:lnTo>
                <a:lnTo>
                  <a:pt x="264" y="1353"/>
                </a:lnTo>
                <a:lnTo>
                  <a:pt x="193" y="1353"/>
                </a:lnTo>
                <a:lnTo>
                  <a:pt x="1" y="1353"/>
                </a:lnTo>
                <a:lnTo>
                  <a:pt x="0" y="713"/>
                </a:lnTo>
                <a:lnTo>
                  <a:pt x="27" y="702"/>
                </a:lnTo>
                <a:lnTo>
                  <a:pt x="240" y="576"/>
                </a:lnTo>
                <a:lnTo>
                  <a:pt x="766" y="167"/>
                </a:lnTo>
                <a:lnTo>
                  <a:pt x="886" y="90"/>
                </a:lnTo>
                <a:lnTo>
                  <a:pt x="1078" y="17"/>
                </a:lnTo>
                <a:lnTo>
                  <a:pt x="1081" y="0"/>
                </a:lnTo>
                <a:lnTo>
                  <a:pt x="1102" y="12"/>
                </a:lnTo>
                <a:lnTo>
                  <a:pt x="1213" y="77"/>
                </a:lnTo>
                <a:lnTo>
                  <a:pt x="1215" y="758"/>
                </a:lnTo>
                <a:lnTo>
                  <a:pt x="1216" y="105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5" name="Freeform 8"/>
          <p:cNvSpPr>
            <a:spLocks/>
          </p:cNvSpPr>
          <p:nvPr/>
        </p:nvSpPr>
        <p:spPr bwMode="auto">
          <a:xfrm>
            <a:off x="2663033" y="3152775"/>
            <a:ext cx="461962" cy="608013"/>
          </a:xfrm>
          <a:custGeom>
            <a:avLst/>
            <a:gdLst>
              <a:gd name="T0" fmla="*/ 2147483646 w 1166"/>
              <a:gd name="T1" fmla="*/ 2147483646 h 1533"/>
              <a:gd name="T2" fmla="*/ 2147483646 w 1166"/>
              <a:gd name="T3" fmla="*/ 0 h 1533"/>
              <a:gd name="T4" fmla="*/ 2147483646 w 1166"/>
              <a:gd name="T5" fmla="*/ 2147483646 h 1533"/>
              <a:gd name="T6" fmla="*/ 2147483646 w 1166"/>
              <a:gd name="T7" fmla="*/ 2147483646 h 1533"/>
              <a:gd name="T8" fmla="*/ 2147483646 w 1166"/>
              <a:gd name="T9" fmla="*/ 2147483646 h 1533"/>
              <a:gd name="T10" fmla="*/ 2147483646 w 1166"/>
              <a:gd name="T11" fmla="*/ 2147483646 h 1533"/>
              <a:gd name="T12" fmla="*/ 2147483646 w 1166"/>
              <a:gd name="T13" fmla="*/ 2147483646 h 1533"/>
              <a:gd name="T14" fmla="*/ 2147483646 w 1166"/>
              <a:gd name="T15" fmla="*/ 2147483646 h 1533"/>
              <a:gd name="T16" fmla="*/ 2147483646 w 1166"/>
              <a:gd name="T17" fmla="*/ 2147483646 h 1533"/>
              <a:gd name="T18" fmla="*/ 2147483646 w 1166"/>
              <a:gd name="T19" fmla="*/ 2147483646 h 1533"/>
              <a:gd name="T20" fmla="*/ 2147483646 w 1166"/>
              <a:gd name="T21" fmla="*/ 2147483646 h 1533"/>
              <a:gd name="T22" fmla="*/ 2147483646 w 1166"/>
              <a:gd name="T23" fmla="*/ 2147483646 h 1533"/>
              <a:gd name="T24" fmla="*/ 2147483646 w 1166"/>
              <a:gd name="T25" fmla="*/ 2147483646 h 1533"/>
              <a:gd name="T26" fmla="*/ 2147483646 w 1166"/>
              <a:gd name="T27" fmla="*/ 2147483646 h 1533"/>
              <a:gd name="T28" fmla="*/ 2147483646 w 1166"/>
              <a:gd name="T29" fmla="*/ 2147483646 h 1533"/>
              <a:gd name="T30" fmla="*/ 2147483646 w 1166"/>
              <a:gd name="T31" fmla="*/ 2147483646 h 1533"/>
              <a:gd name="T32" fmla="*/ 2147483646 w 1166"/>
              <a:gd name="T33" fmla="*/ 2147483646 h 1533"/>
              <a:gd name="T34" fmla="*/ 2147483646 w 1166"/>
              <a:gd name="T35" fmla="*/ 2147483646 h 1533"/>
              <a:gd name="T36" fmla="*/ 2147483646 w 1166"/>
              <a:gd name="T37" fmla="*/ 2147483646 h 1533"/>
              <a:gd name="T38" fmla="*/ 2147483646 w 1166"/>
              <a:gd name="T39" fmla="*/ 2147483646 h 1533"/>
              <a:gd name="T40" fmla="*/ 2147483646 w 1166"/>
              <a:gd name="T41" fmla="*/ 2147483646 h 1533"/>
              <a:gd name="T42" fmla="*/ 2147483646 w 1166"/>
              <a:gd name="T43" fmla="*/ 2147483646 h 1533"/>
              <a:gd name="T44" fmla="*/ 2147483646 w 1166"/>
              <a:gd name="T45" fmla="*/ 2147483646 h 1533"/>
              <a:gd name="T46" fmla="*/ 2147483646 w 1166"/>
              <a:gd name="T47" fmla="*/ 2147483646 h 1533"/>
              <a:gd name="T48" fmla="*/ 2147483646 w 1166"/>
              <a:gd name="T49" fmla="*/ 2147483646 h 1533"/>
              <a:gd name="T50" fmla="*/ 2147483646 w 1166"/>
              <a:gd name="T51" fmla="*/ 2147483646 h 1533"/>
              <a:gd name="T52" fmla="*/ 0 w 1166"/>
              <a:gd name="T53" fmla="*/ 2147483646 h 1533"/>
              <a:gd name="T54" fmla="*/ 2147483646 w 1166"/>
              <a:gd name="T55" fmla="*/ 2147483646 h 1533"/>
              <a:gd name="T56" fmla="*/ 2147483646 w 1166"/>
              <a:gd name="T57" fmla="*/ 2147483646 h 1533"/>
              <a:gd name="T58" fmla="*/ 2147483646 w 1166"/>
              <a:gd name="T59" fmla="*/ 2147483646 h 1533"/>
              <a:gd name="T60" fmla="*/ 2147483646 w 1166"/>
              <a:gd name="T61" fmla="*/ 2147483646 h 1533"/>
              <a:gd name="T62" fmla="*/ 2147483646 w 1166"/>
              <a:gd name="T63" fmla="*/ 2147483646 h 1533"/>
              <a:gd name="T64" fmla="*/ 2147483646 w 1166"/>
              <a:gd name="T65" fmla="*/ 2147483646 h 1533"/>
              <a:gd name="T66" fmla="*/ 2147483646 w 1166"/>
              <a:gd name="T67" fmla="*/ 2147483646 h 1533"/>
              <a:gd name="T68" fmla="*/ 2147483646 w 1166"/>
              <a:gd name="T69" fmla="*/ 2147483646 h 1533"/>
              <a:gd name="T70" fmla="*/ 2147483646 w 1166"/>
              <a:gd name="T71" fmla="*/ 2147483646 h 1533"/>
              <a:gd name="T72" fmla="*/ 2147483646 w 1166"/>
              <a:gd name="T73" fmla="*/ 2147483646 h 15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6" h="1533">
                <a:moveTo>
                  <a:pt x="1166" y="210"/>
                </a:moveTo>
                <a:lnTo>
                  <a:pt x="1164" y="0"/>
                </a:lnTo>
                <a:lnTo>
                  <a:pt x="669" y="45"/>
                </a:lnTo>
                <a:lnTo>
                  <a:pt x="452" y="159"/>
                </a:lnTo>
                <a:lnTo>
                  <a:pt x="204" y="48"/>
                </a:lnTo>
                <a:lnTo>
                  <a:pt x="239" y="77"/>
                </a:lnTo>
                <a:lnTo>
                  <a:pt x="201" y="210"/>
                </a:lnTo>
                <a:lnTo>
                  <a:pt x="201" y="222"/>
                </a:lnTo>
                <a:lnTo>
                  <a:pt x="216" y="245"/>
                </a:lnTo>
                <a:lnTo>
                  <a:pt x="279" y="284"/>
                </a:lnTo>
                <a:lnTo>
                  <a:pt x="303" y="309"/>
                </a:lnTo>
                <a:lnTo>
                  <a:pt x="353" y="314"/>
                </a:lnTo>
                <a:lnTo>
                  <a:pt x="377" y="335"/>
                </a:lnTo>
                <a:lnTo>
                  <a:pt x="393" y="366"/>
                </a:lnTo>
                <a:lnTo>
                  <a:pt x="399" y="390"/>
                </a:lnTo>
                <a:lnTo>
                  <a:pt x="401" y="446"/>
                </a:lnTo>
                <a:lnTo>
                  <a:pt x="410" y="480"/>
                </a:lnTo>
                <a:lnTo>
                  <a:pt x="413" y="801"/>
                </a:lnTo>
                <a:lnTo>
                  <a:pt x="411" y="804"/>
                </a:lnTo>
                <a:lnTo>
                  <a:pt x="239" y="911"/>
                </a:lnTo>
                <a:lnTo>
                  <a:pt x="72" y="1098"/>
                </a:lnTo>
                <a:lnTo>
                  <a:pt x="27" y="1169"/>
                </a:lnTo>
                <a:lnTo>
                  <a:pt x="26" y="1170"/>
                </a:lnTo>
                <a:lnTo>
                  <a:pt x="26" y="1172"/>
                </a:lnTo>
                <a:lnTo>
                  <a:pt x="24" y="1175"/>
                </a:lnTo>
                <a:lnTo>
                  <a:pt x="21" y="1175"/>
                </a:lnTo>
                <a:lnTo>
                  <a:pt x="0" y="1227"/>
                </a:lnTo>
                <a:lnTo>
                  <a:pt x="21" y="1239"/>
                </a:lnTo>
                <a:lnTo>
                  <a:pt x="132" y="1304"/>
                </a:lnTo>
                <a:lnTo>
                  <a:pt x="239" y="1316"/>
                </a:lnTo>
                <a:lnTo>
                  <a:pt x="455" y="1533"/>
                </a:lnTo>
                <a:lnTo>
                  <a:pt x="1166" y="1308"/>
                </a:lnTo>
                <a:lnTo>
                  <a:pt x="1124" y="729"/>
                </a:lnTo>
                <a:lnTo>
                  <a:pt x="1127" y="524"/>
                </a:lnTo>
                <a:lnTo>
                  <a:pt x="1164" y="524"/>
                </a:lnTo>
                <a:lnTo>
                  <a:pt x="1166" y="347"/>
                </a:lnTo>
                <a:lnTo>
                  <a:pt x="1166" y="2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6" name="Freeform 9"/>
          <p:cNvSpPr>
            <a:spLocks/>
          </p:cNvSpPr>
          <p:nvPr/>
        </p:nvSpPr>
        <p:spPr bwMode="auto">
          <a:xfrm>
            <a:off x="3124995" y="3109913"/>
            <a:ext cx="382588" cy="254000"/>
          </a:xfrm>
          <a:custGeom>
            <a:avLst/>
            <a:gdLst>
              <a:gd name="T0" fmla="*/ 2147483646 w 967"/>
              <a:gd name="T1" fmla="*/ 2147483646 h 640"/>
              <a:gd name="T2" fmla="*/ 2147483646 w 967"/>
              <a:gd name="T3" fmla="*/ 0 h 640"/>
              <a:gd name="T4" fmla="*/ 2147483646 w 967"/>
              <a:gd name="T5" fmla="*/ 2147483646 h 640"/>
              <a:gd name="T6" fmla="*/ 2147483646 w 967"/>
              <a:gd name="T7" fmla="*/ 2147483646 h 640"/>
              <a:gd name="T8" fmla="*/ 0 w 967"/>
              <a:gd name="T9" fmla="*/ 2147483646 h 640"/>
              <a:gd name="T10" fmla="*/ 0 w 967"/>
              <a:gd name="T11" fmla="*/ 2147483646 h 640"/>
              <a:gd name="T12" fmla="*/ 0 w 967"/>
              <a:gd name="T13" fmla="*/ 2147483646 h 640"/>
              <a:gd name="T14" fmla="*/ 2147483646 w 967"/>
              <a:gd name="T15" fmla="*/ 2147483646 h 640"/>
              <a:gd name="T16" fmla="*/ 2147483646 w 967"/>
              <a:gd name="T17" fmla="*/ 2147483646 h 640"/>
              <a:gd name="T18" fmla="*/ 2147483646 w 967"/>
              <a:gd name="T19" fmla="*/ 2147483646 h 640"/>
              <a:gd name="T20" fmla="*/ 2147483646 w 967"/>
              <a:gd name="T21" fmla="*/ 2147483646 h 640"/>
              <a:gd name="T22" fmla="*/ 2147483646 w 967"/>
              <a:gd name="T23" fmla="*/ 2147483646 h 640"/>
              <a:gd name="T24" fmla="*/ 2147483646 w 967"/>
              <a:gd name="T25" fmla="*/ 2147483646 h 640"/>
              <a:gd name="T26" fmla="*/ 2147483646 w 967"/>
              <a:gd name="T27" fmla="*/ 2147483646 h 640"/>
              <a:gd name="T28" fmla="*/ 2147483646 w 967"/>
              <a:gd name="T29" fmla="*/ 2147483646 h 640"/>
              <a:gd name="T30" fmla="*/ 2147483646 w 967"/>
              <a:gd name="T31" fmla="*/ 2147483646 h 640"/>
              <a:gd name="T32" fmla="*/ 2147483646 w 967"/>
              <a:gd name="T33" fmla="*/ 2147483646 h 640"/>
              <a:gd name="T34" fmla="*/ 2147483646 w 967"/>
              <a:gd name="T35" fmla="*/ 2147483646 h 640"/>
              <a:gd name="T36" fmla="*/ 2147483646 w 967"/>
              <a:gd name="T37" fmla="*/ 2147483646 h 64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67" h="640">
                <a:moveTo>
                  <a:pt x="967" y="1"/>
                </a:moveTo>
                <a:lnTo>
                  <a:pt x="810" y="0"/>
                </a:lnTo>
                <a:lnTo>
                  <a:pt x="157" y="7"/>
                </a:lnTo>
                <a:lnTo>
                  <a:pt x="93" y="6"/>
                </a:lnTo>
                <a:lnTo>
                  <a:pt x="0" y="12"/>
                </a:lnTo>
                <a:lnTo>
                  <a:pt x="0" y="18"/>
                </a:lnTo>
                <a:lnTo>
                  <a:pt x="0" y="19"/>
                </a:lnTo>
                <a:lnTo>
                  <a:pt x="1" y="106"/>
                </a:lnTo>
                <a:lnTo>
                  <a:pt x="3" y="316"/>
                </a:lnTo>
                <a:lnTo>
                  <a:pt x="3" y="453"/>
                </a:lnTo>
                <a:lnTo>
                  <a:pt x="1" y="630"/>
                </a:lnTo>
                <a:lnTo>
                  <a:pt x="678" y="622"/>
                </a:lnTo>
                <a:lnTo>
                  <a:pt x="813" y="639"/>
                </a:lnTo>
                <a:lnTo>
                  <a:pt x="883" y="640"/>
                </a:lnTo>
                <a:lnTo>
                  <a:pt x="919" y="445"/>
                </a:lnTo>
                <a:lnTo>
                  <a:pt x="958" y="445"/>
                </a:lnTo>
                <a:lnTo>
                  <a:pt x="961" y="345"/>
                </a:lnTo>
                <a:lnTo>
                  <a:pt x="889" y="222"/>
                </a:lnTo>
                <a:lnTo>
                  <a:pt x="967" y="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27" name="Freeform 10"/>
          <p:cNvSpPr>
            <a:spLocks/>
          </p:cNvSpPr>
          <p:nvPr/>
        </p:nvSpPr>
        <p:spPr bwMode="auto">
          <a:xfrm>
            <a:off x="2709070" y="2886075"/>
            <a:ext cx="419100" cy="330200"/>
          </a:xfrm>
          <a:custGeom>
            <a:avLst/>
            <a:gdLst>
              <a:gd name="T0" fmla="*/ 2147483646 w 1056"/>
              <a:gd name="T1" fmla="*/ 2147483646 h 832"/>
              <a:gd name="T2" fmla="*/ 2147483646 w 1056"/>
              <a:gd name="T3" fmla="*/ 2147483646 h 832"/>
              <a:gd name="T4" fmla="*/ 2147483646 w 1056"/>
              <a:gd name="T5" fmla="*/ 0 h 832"/>
              <a:gd name="T6" fmla="*/ 2147483646 w 1056"/>
              <a:gd name="T7" fmla="*/ 2147483646 h 832"/>
              <a:gd name="T8" fmla="*/ 0 w 1056"/>
              <a:gd name="T9" fmla="*/ 2147483646 h 832"/>
              <a:gd name="T10" fmla="*/ 2147483646 w 1056"/>
              <a:gd name="T11" fmla="*/ 2147483646 h 832"/>
              <a:gd name="T12" fmla="*/ 2147483646 w 1056"/>
              <a:gd name="T13" fmla="*/ 2147483646 h 832"/>
              <a:gd name="T14" fmla="*/ 2147483646 w 1056"/>
              <a:gd name="T15" fmla="*/ 2147483646 h 832"/>
              <a:gd name="T16" fmla="*/ 2147483646 w 1056"/>
              <a:gd name="T17" fmla="*/ 2147483646 h 832"/>
              <a:gd name="T18" fmla="*/ 2147483646 w 1056"/>
              <a:gd name="T19" fmla="*/ 2147483646 h 832"/>
              <a:gd name="T20" fmla="*/ 2147483646 w 1056"/>
              <a:gd name="T21" fmla="*/ 2147483646 h 832"/>
              <a:gd name="T22" fmla="*/ 2147483646 w 1056"/>
              <a:gd name="T23" fmla="*/ 2147483646 h 832"/>
              <a:gd name="T24" fmla="*/ 2147483646 w 1056"/>
              <a:gd name="T25" fmla="*/ 2147483646 h 832"/>
              <a:gd name="T26" fmla="*/ 2147483646 w 1056"/>
              <a:gd name="T27" fmla="*/ 2147483646 h 832"/>
              <a:gd name="T28" fmla="*/ 2147483646 w 1056"/>
              <a:gd name="T29" fmla="*/ 2147483646 h 832"/>
              <a:gd name="T30" fmla="*/ 2147483646 w 1056"/>
              <a:gd name="T31" fmla="*/ 2147483646 h 832"/>
              <a:gd name="T32" fmla="*/ 2147483646 w 1056"/>
              <a:gd name="T33" fmla="*/ 2147483646 h 832"/>
              <a:gd name="T34" fmla="*/ 2147483646 w 1056"/>
              <a:gd name="T35" fmla="*/ 2147483646 h 832"/>
              <a:gd name="T36" fmla="*/ 2147483646 w 1056"/>
              <a:gd name="T37" fmla="*/ 2147483646 h 832"/>
              <a:gd name="T38" fmla="*/ 2147483646 w 1056"/>
              <a:gd name="T39" fmla="*/ 2147483646 h 832"/>
              <a:gd name="T40" fmla="*/ 2147483646 w 1056"/>
              <a:gd name="T41" fmla="*/ 2147483646 h 832"/>
              <a:gd name="T42" fmla="*/ 2147483646 w 1056"/>
              <a:gd name="T43" fmla="*/ 2147483646 h 8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6" h="832">
                <a:moveTo>
                  <a:pt x="1051" y="291"/>
                </a:moveTo>
                <a:lnTo>
                  <a:pt x="1047" y="4"/>
                </a:lnTo>
                <a:lnTo>
                  <a:pt x="988" y="0"/>
                </a:lnTo>
                <a:lnTo>
                  <a:pt x="10" y="261"/>
                </a:lnTo>
                <a:lnTo>
                  <a:pt x="0" y="262"/>
                </a:lnTo>
                <a:lnTo>
                  <a:pt x="25" y="280"/>
                </a:lnTo>
                <a:lnTo>
                  <a:pt x="27" y="291"/>
                </a:lnTo>
                <a:lnTo>
                  <a:pt x="15" y="586"/>
                </a:lnTo>
                <a:lnTo>
                  <a:pt x="1" y="598"/>
                </a:lnTo>
                <a:lnTo>
                  <a:pt x="16" y="607"/>
                </a:lnTo>
                <a:lnTo>
                  <a:pt x="12" y="607"/>
                </a:lnTo>
                <a:lnTo>
                  <a:pt x="18" y="613"/>
                </a:lnTo>
                <a:lnTo>
                  <a:pt x="22" y="630"/>
                </a:lnTo>
                <a:lnTo>
                  <a:pt x="88" y="721"/>
                </a:lnTo>
                <a:lnTo>
                  <a:pt x="336" y="832"/>
                </a:lnTo>
                <a:lnTo>
                  <a:pt x="553" y="718"/>
                </a:lnTo>
                <a:lnTo>
                  <a:pt x="1048" y="673"/>
                </a:lnTo>
                <a:lnTo>
                  <a:pt x="1047" y="586"/>
                </a:lnTo>
                <a:lnTo>
                  <a:pt x="1047" y="585"/>
                </a:lnTo>
                <a:lnTo>
                  <a:pt x="1047" y="579"/>
                </a:lnTo>
                <a:lnTo>
                  <a:pt x="1056" y="370"/>
                </a:lnTo>
                <a:lnTo>
                  <a:pt x="1051" y="29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3124995" y="2881313"/>
            <a:ext cx="322263" cy="234950"/>
          </a:xfrm>
          <a:custGeom>
            <a:avLst/>
            <a:gdLst>
              <a:gd name="T0" fmla="*/ 2147483646 w 813"/>
              <a:gd name="T1" fmla="*/ 2147483646 h 587"/>
              <a:gd name="T2" fmla="*/ 2147483646 w 813"/>
              <a:gd name="T3" fmla="*/ 2147483646 h 587"/>
              <a:gd name="T4" fmla="*/ 2147483646 w 813"/>
              <a:gd name="T5" fmla="*/ 2147483646 h 587"/>
              <a:gd name="T6" fmla="*/ 2147483646 w 813"/>
              <a:gd name="T7" fmla="*/ 2147483646 h 587"/>
              <a:gd name="T8" fmla="*/ 2147483646 w 813"/>
              <a:gd name="T9" fmla="*/ 2147483646 h 587"/>
              <a:gd name="T10" fmla="*/ 2147483646 w 813"/>
              <a:gd name="T11" fmla="*/ 2147483646 h 587"/>
              <a:gd name="T12" fmla="*/ 2147483646 w 813"/>
              <a:gd name="T13" fmla="*/ 2147483646 h 587"/>
              <a:gd name="T14" fmla="*/ 2147483646 w 813"/>
              <a:gd name="T15" fmla="*/ 2147483646 h 587"/>
              <a:gd name="T16" fmla="*/ 2147483646 w 813"/>
              <a:gd name="T17" fmla="*/ 0 h 587"/>
              <a:gd name="T18" fmla="*/ 2147483646 w 813"/>
              <a:gd name="T19" fmla="*/ 2147483646 h 587"/>
              <a:gd name="T20" fmla="*/ 2147483646 w 813"/>
              <a:gd name="T21" fmla="*/ 0 h 587"/>
              <a:gd name="T22" fmla="*/ 2147483646 w 813"/>
              <a:gd name="T23" fmla="*/ 2147483646 h 587"/>
              <a:gd name="T24" fmla="*/ 2147483646 w 813"/>
              <a:gd name="T25" fmla="*/ 2147483646 h 587"/>
              <a:gd name="T26" fmla="*/ 2147483646 w 813"/>
              <a:gd name="T27" fmla="*/ 2147483646 h 587"/>
              <a:gd name="T28" fmla="*/ 0 w 813"/>
              <a:gd name="T29" fmla="*/ 2147483646 h 587"/>
              <a:gd name="T30" fmla="*/ 2147483646 w 813"/>
              <a:gd name="T31" fmla="*/ 2147483646 h 587"/>
              <a:gd name="T32" fmla="*/ 2147483646 w 813"/>
              <a:gd name="T33" fmla="*/ 2147483646 h 587"/>
              <a:gd name="T34" fmla="*/ 0 w 813"/>
              <a:gd name="T35" fmla="*/ 2147483646 h 587"/>
              <a:gd name="T36" fmla="*/ 2147483646 w 813"/>
              <a:gd name="T37" fmla="*/ 2147483646 h 587"/>
              <a:gd name="T38" fmla="*/ 2147483646 w 813"/>
              <a:gd name="T39" fmla="*/ 2147483646 h 587"/>
              <a:gd name="T40" fmla="*/ 2147483646 w 813"/>
              <a:gd name="T41" fmla="*/ 2147483646 h 58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13" h="587">
                <a:moveTo>
                  <a:pt x="810" y="575"/>
                </a:moveTo>
                <a:lnTo>
                  <a:pt x="811" y="299"/>
                </a:lnTo>
                <a:lnTo>
                  <a:pt x="813" y="26"/>
                </a:lnTo>
                <a:lnTo>
                  <a:pt x="811" y="26"/>
                </a:lnTo>
                <a:lnTo>
                  <a:pt x="810" y="26"/>
                </a:lnTo>
                <a:lnTo>
                  <a:pt x="810" y="24"/>
                </a:lnTo>
                <a:lnTo>
                  <a:pt x="589" y="2"/>
                </a:lnTo>
                <a:lnTo>
                  <a:pt x="588" y="2"/>
                </a:lnTo>
                <a:lnTo>
                  <a:pt x="585" y="0"/>
                </a:lnTo>
                <a:lnTo>
                  <a:pt x="579" y="2"/>
                </a:lnTo>
                <a:lnTo>
                  <a:pt x="573" y="0"/>
                </a:lnTo>
                <a:lnTo>
                  <a:pt x="570" y="2"/>
                </a:lnTo>
                <a:lnTo>
                  <a:pt x="567" y="2"/>
                </a:lnTo>
                <a:lnTo>
                  <a:pt x="562" y="2"/>
                </a:lnTo>
                <a:lnTo>
                  <a:pt x="0" y="12"/>
                </a:lnTo>
                <a:lnTo>
                  <a:pt x="4" y="299"/>
                </a:lnTo>
                <a:lnTo>
                  <a:pt x="9" y="378"/>
                </a:lnTo>
                <a:lnTo>
                  <a:pt x="0" y="587"/>
                </a:lnTo>
                <a:lnTo>
                  <a:pt x="93" y="581"/>
                </a:lnTo>
                <a:lnTo>
                  <a:pt x="157" y="582"/>
                </a:lnTo>
                <a:lnTo>
                  <a:pt x="810" y="57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sz="1800"/>
          </a:p>
        </p:txBody>
      </p:sp>
      <p:sp>
        <p:nvSpPr>
          <p:cNvPr id="30729" name="Freeform 12"/>
          <p:cNvSpPr>
            <a:spLocks/>
          </p:cNvSpPr>
          <p:nvPr/>
        </p:nvSpPr>
        <p:spPr bwMode="auto">
          <a:xfrm>
            <a:off x="3109120" y="3357563"/>
            <a:ext cx="365125" cy="330200"/>
          </a:xfrm>
          <a:custGeom>
            <a:avLst/>
            <a:gdLst>
              <a:gd name="T0" fmla="*/ 2147483646 w 922"/>
              <a:gd name="T1" fmla="*/ 2147483646 h 833"/>
              <a:gd name="T2" fmla="*/ 2147483646 w 922"/>
              <a:gd name="T3" fmla="*/ 2147483646 h 833"/>
              <a:gd name="T4" fmla="*/ 2147483646 w 922"/>
              <a:gd name="T5" fmla="*/ 2147483646 h 833"/>
              <a:gd name="T6" fmla="*/ 2147483646 w 922"/>
              <a:gd name="T7" fmla="*/ 2147483646 h 833"/>
              <a:gd name="T8" fmla="*/ 2147483646 w 922"/>
              <a:gd name="T9" fmla="*/ 2147483646 h 833"/>
              <a:gd name="T10" fmla="*/ 2147483646 w 922"/>
              <a:gd name="T11" fmla="*/ 2147483646 h 833"/>
              <a:gd name="T12" fmla="*/ 2147483646 w 922"/>
              <a:gd name="T13" fmla="*/ 2147483646 h 833"/>
              <a:gd name="T14" fmla="*/ 2147483646 w 922"/>
              <a:gd name="T15" fmla="*/ 2147483646 h 833"/>
              <a:gd name="T16" fmla="*/ 2147483646 w 922"/>
              <a:gd name="T17" fmla="*/ 2147483646 h 833"/>
              <a:gd name="T18" fmla="*/ 2147483646 w 922"/>
              <a:gd name="T19" fmla="*/ 2147483646 h 833"/>
              <a:gd name="T20" fmla="*/ 0 w 922"/>
              <a:gd name="T21" fmla="*/ 2147483646 h 833"/>
              <a:gd name="T22" fmla="*/ 2147483646 w 922"/>
              <a:gd name="T23" fmla="*/ 2147483646 h 833"/>
              <a:gd name="T24" fmla="*/ 2147483646 w 922"/>
              <a:gd name="T25" fmla="*/ 2147483646 h 833"/>
              <a:gd name="T26" fmla="*/ 2147483646 w 922"/>
              <a:gd name="T27" fmla="*/ 0 h 833"/>
              <a:gd name="T28" fmla="*/ 2147483646 w 922"/>
              <a:gd name="T29" fmla="*/ 2147483646 h 833"/>
              <a:gd name="T30" fmla="*/ 2147483646 w 922"/>
              <a:gd name="T31" fmla="*/ 2147483646 h 83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2" h="833">
                <a:moveTo>
                  <a:pt x="922" y="18"/>
                </a:moveTo>
                <a:lnTo>
                  <a:pt x="919" y="480"/>
                </a:lnTo>
                <a:lnTo>
                  <a:pt x="844" y="611"/>
                </a:lnTo>
                <a:lnTo>
                  <a:pt x="778" y="828"/>
                </a:lnTo>
                <a:lnTo>
                  <a:pt x="628" y="827"/>
                </a:lnTo>
                <a:lnTo>
                  <a:pt x="412" y="827"/>
                </a:lnTo>
                <a:lnTo>
                  <a:pt x="310" y="828"/>
                </a:lnTo>
                <a:lnTo>
                  <a:pt x="196" y="830"/>
                </a:lnTo>
                <a:lnTo>
                  <a:pt x="40" y="833"/>
                </a:lnTo>
                <a:lnTo>
                  <a:pt x="42" y="792"/>
                </a:lnTo>
                <a:lnTo>
                  <a:pt x="0" y="213"/>
                </a:lnTo>
                <a:lnTo>
                  <a:pt x="3" y="8"/>
                </a:lnTo>
                <a:lnTo>
                  <a:pt x="40" y="8"/>
                </a:lnTo>
                <a:lnTo>
                  <a:pt x="717" y="0"/>
                </a:lnTo>
                <a:lnTo>
                  <a:pt x="852" y="17"/>
                </a:lnTo>
                <a:lnTo>
                  <a:pt x="922" y="1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0" name="Freeform 13"/>
          <p:cNvSpPr>
            <a:spLocks/>
          </p:cNvSpPr>
          <p:nvPr/>
        </p:nvSpPr>
        <p:spPr bwMode="auto">
          <a:xfrm>
            <a:off x="4148933" y="3213100"/>
            <a:ext cx="266700" cy="454025"/>
          </a:xfrm>
          <a:custGeom>
            <a:avLst/>
            <a:gdLst>
              <a:gd name="T0" fmla="*/ 2147483646 w 669"/>
              <a:gd name="T1" fmla="*/ 2147483646 h 1143"/>
              <a:gd name="T2" fmla="*/ 2147483646 w 669"/>
              <a:gd name="T3" fmla="*/ 2147483646 h 1143"/>
              <a:gd name="T4" fmla="*/ 2147483646 w 669"/>
              <a:gd name="T5" fmla="*/ 2147483646 h 1143"/>
              <a:gd name="T6" fmla="*/ 2147483646 w 669"/>
              <a:gd name="T7" fmla="*/ 2147483646 h 1143"/>
              <a:gd name="T8" fmla="*/ 2147483646 w 669"/>
              <a:gd name="T9" fmla="*/ 2147483646 h 1143"/>
              <a:gd name="T10" fmla="*/ 2147483646 w 669"/>
              <a:gd name="T11" fmla="*/ 2147483646 h 1143"/>
              <a:gd name="T12" fmla="*/ 0 w 669"/>
              <a:gd name="T13" fmla="*/ 2147483646 h 1143"/>
              <a:gd name="T14" fmla="*/ 2147483646 w 669"/>
              <a:gd name="T15" fmla="*/ 2147483646 h 1143"/>
              <a:gd name="T16" fmla="*/ 2147483646 w 669"/>
              <a:gd name="T17" fmla="*/ 2147483646 h 1143"/>
              <a:gd name="T18" fmla="*/ 2147483646 w 669"/>
              <a:gd name="T19" fmla="*/ 2147483646 h 1143"/>
              <a:gd name="T20" fmla="*/ 2147483646 w 669"/>
              <a:gd name="T21" fmla="*/ 2147483646 h 1143"/>
              <a:gd name="T22" fmla="*/ 2147483646 w 669"/>
              <a:gd name="T23" fmla="*/ 2147483646 h 1143"/>
              <a:gd name="T24" fmla="*/ 2147483646 w 669"/>
              <a:gd name="T25" fmla="*/ 2147483646 h 1143"/>
              <a:gd name="T26" fmla="*/ 2147483646 w 669"/>
              <a:gd name="T27" fmla="*/ 0 h 1143"/>
              <a:gd name="T28" fmla="*/ 2147483646 w 669"/>
              <a:gd name="T29" fmla="*/ 2147483646 h 1143"/>
              <a:gd name="T30" fmla="*/ 2147483646 w 669"/>
              <a:gd name="T31" fmla="*/ 2147483646 h 1143"/>
              <a:gd name="T32" fmla="*/ 2147483646 w 669"/>
              <a:gd name="T33" fmla="*/ 2147483646 h 1143"/>
              <a:gd name="T34" fmla="*/ 2147483646 w 669"/>
              <a:gd name="T35" fmla="*/ 2147483646 h 1143"/>
              <a:gd name="T36" fmla="*/ 2147483646 w 669"/>
              <a:gd name="T37" fmla="*/ 2147483646 h 1143"/>
              <a:gd name="T38" fmla="*/ 2147483646 w 669"/>
              <a:gd name="T39" fmla="*/ 2147483646 h 114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69" h="1143">
                <a:moveTo>
                  <a:pt x="669" y="1122"/>
                </a:moveTo>
                <a:lnTo>
                  <a:pt x="478" y="1130"/>
                </a:lnTo>
                <a:lnTo>
                  <a:pt x="385" y="1133"/>
                </a:lnTo>
                <a:lnTo>
                  <a:pt x="169" y="1142"/>
                </a:lnTo>
                <a:lnTo>
                  <a:pt x="108" y="1143"/>
                </a:lnTo>
                <a:lnTo>
                  <a:pt x="91" y="945"/>
                </a:lnTo>
                <a:lnTo>
                  <a:pt x="0" y="648"/>
                </a:lnTo>
                <a:lnTo>
                  <a:pt x="1" y="614"/>
                </a:lnTo>
                <a:lnTo>
                  <a:pt x="16" y="353"/>
                </a:lnTo>
                <a:lnTo>
                  <a:pt x="15" y="57"/>
                </a:lnTo>
                <a:lnTo>
                  <a:pt x="16" y="26"/>
                </a:lnTo>
                <a:lnTo>
                  <a:pt x="169" y="15"/>
                </a:lnTo>
                <a:lnTo>
                  <a:pt x="301" y="6"/>
                </a:lnTo>
                <a:lnTo>
                  <a:pt x="448" y="0"/>
                </a:lnTo>
                <a:lnTo>
                  <a:pt x="403" y="267"/>
                </a:lnTo>
                <a:lnTo>
                  <a:pt x="432" y="353"/>
                </a:lnTo>
                <a:lnTo>
                  <a:pt x="417" y="714"/>
                </a:lnTo>
                <a:lnTo>
                  <a:pt x="529" y="948"/>
                </a:lnTo>
                <a:lnTo>
                  <a:pt x="601" y="1068"/>
                </a:lnTo>
                <a:lnTo>
                  <a:pt x="669" y="112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1" name="Freeform 14"/>
          <p:cNvSpPr>
            <a:spLocks/>
          </p:cNvSpPr>
          <p:nvPr/>
        </p:nvSpPr>
        <p:spPr bwMode="auto">
          <a:xfrm>
            <a:off x="3231358" y="3686175"/>
            <a:ext cx="403225" cy="492125"/>
          </a:xfrm>
          <a:custGeom>
            <a:avLst/>
            <a:gdLst>
              <a:gd name="T0" fmla="*/ 2147483646 w 1015"/>
              <a:gd name="T1" fmla="*/ 2147483646 h 1239"/>
              <a:gd name="T2" fmla="*/ 2147483646 w 1015"/>
              <a:gd name="T3" fmla="*/ 2147483646 h 1239"/>
              <a:gd name="T4" fmla="*/ 2147483646 w 1015"/>
              <a:gd name="T5" fmla="*/ 2147483646 h 1239"/>
              <a:gd name="T6" fmla="*/ 2147483646 w 1015"/>
              <a:gd name="T7" fmla="*/ 2147483646 h 1239"/>
              <a:gd name="T8" fmla="*/ 2147483646 w 1015"/>
              <a:gd name="T9" fmla="*/ 2147483646 h 1239"/>
              <a:gd name="T10" fmla="*/ 2147483646 w 1015"/>
              <a:gd name="T11" fmla="*/ 2147483646 h 1239"/>
              <a:gd name="T12" fmla="*/ 2147483646 w 1015"/>
              <a:gd name="T13" fmla="*/ 2147483646 h 1239"/>
              <a:gd name="T14" fmla="*/ 2147483646 w 1015"/>
              <a:gd name="T15" fmla="*/ 0 h 1239"/>
              <a:gd name="T16" fmla="*/ 2147483646 w 1015"/>
              <a:gd name="T17" fmla="*/ 0 h 1239"/>
              <a:gd name="T18" fmla="*/ 2147483646 w 1015"/>
              <a:gd name="T19" fmla="*/ 2147483646 h 1239"/>
              <a:gd name="T20" fmla="*/ 0 w 1015"/>
              <a:gd name="T21" fmla="*/ 2147483646 h 1239"/>
              <a:gd name="T22" fmla="*/ 2147483646 w 1015"/>
              <a:gd name="T23" fmla="*/ 2147483646 h 1239"/>
              <a:gd name="T24" fmla="*/ 2147483646 w 1015"/>
              <a:gd name="T25" fmla="*/ 2147483646 h 1239"/>
              <a:gd name="T26" fmla="*/ 2147483646 w 1015"/>
              <a:gd name="T27" fmla="*/ 2147483646 h 1239"/>
              <a:gd name="T28" fmla="*/ 2147483646 w 1015"/>
              <a:gd name="T29" fmla="*/ 2147483646 h 1239"/>
              <a:gd name="T30" fmla="*/ 2147483646 w 1015"/>
              <a:gd name="T31" fmla="*/ 2147483646 h 1239"/>
              <a:gd name="T32" fmla="*/ 2147483646 w 1015"/>
              <a:gd name="T33" fmla="*/ 2147483646 h 1239"/>
              <a:gd name="T34" fmla="*/ 2147483646 w 1015"/>
              <a:gd name="T35" fmla="*/ 2147483646 h 123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15" h="1239">
                <a:moveTo>
                  <a:pt x="969" y="1237"/>
                </a:moveTo>
                <a:lnTo>
                  <a:pt x="1000" y="277"/>
                </a:lnTo>
                <a:lnTo>
                  <a:pt x="1009" y="279"/>
                </a:lnTo>
                <a:lnTo>
                  <a:pt x="1015" y="118"/>
                </a:lnTo>
                <a:lnTo>
                  <a:pt x="811" y="111"/>
                </a:lnTo>
                <a:lnTo>
                  <a:pt x="811" y="9"/>
                </a:lnTo>
                <a:lnTo>
                  <a:pt x="469" y="1"/>
                </a:lnTo>
                <a:lnTo>
                  <a:pt x="319" y="0"/>
                </a:lnTo>
                <a:lnTo>
                  <a:pt x="103" y="0"/>
                </a:lnTo>
                <a:lnTo>
                  <a:pt x="1" y="1"/>
                </a:lnTo>
                <a:lnTo>
                  <a:pt x="0" y="483"/>
                </a:lnTo>
                <a:lnTo>
                  <a:pt x="3" y="1234"/>
                </a:lnTo>
                <a:lnTo>
                  <a:pt x="1" y="1236"/>
                </a:lnTo>
                <a:lnTo>
                  <a:pt x="103" y="1236"/>
                </a:lnTo>
                <a:lnTo>
                  <a:pt x="178" y="1236"/>
                </a:lnTo>
                <a:lnTo>
                  <a:pt x="319" y="1234"/>
                </a:lnTo>
                <a:lnTo>
                  <a:pt x="700" y="1239"/>
                </a:lnTo>
                <a:lnTo>
                  <a:pt x="969" y="12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2" name="Freeform 15"/>
          <p:cNvSpPr>
            <a:spLocks/>
          </p:cNvSpPr>
          <p:nvPr/>
        </p:nvSpPr>
        <p:spPr bwMode="auto">
          <a:xfrm>
            <a:off x="4152108" y="3898900"/>
            <a:ext cx="296862" cy="276225"/>
          </a:xfrm>
          <a:custGeom>
            <a:avLst/>
            <a:gdLst>
              <a:gd name="T0" fmla="*/ 2147483646 w 746"/>
              <a:gd name="T1" fmla="*/ 2147483646 h 696"/>
              <a:gd name="T2" fmla="*/ 2147483646 w 746"/>
              <a:gd name="T3" fmla="*/ 2147483646 h 696"/>
              <a:gd name="T4" fmla="*/ 2147483646 w 746"/>
              <a:gd name="T5" fmla="*/ 2147483646 h 696"/>
              <a:gd name="T6" fmla="*/ 2147483646 w 746"/>
              <a:gd name="T7" fmla="*/ 2147483646 h 696"/>
              <a:gd name="T8" fmla="*/ 2147483646 w 746"/>
              <a:gd name="T9" fmla="*/ 2147483646 h 696"/>
              <a:gd name="T10" fmla="*/ 2147483646 w 746"/>
              <a:gd name="T11" fmla="*/ 2147483646 h 696"/>
              <a:gd name="T12" fmla="*/ 2147483646 w 746"/>
              <a:gd name="T13" fmla="*/ 2147483646 h 696"/>
              <a:gd name="T14" fmla="*/ 2147483646 w 746"/>
              <a:gd name="T15" fmla="*/ 0 h 696"/>
              <a:gd name="T16" fmla="*/ 2147483646 w 746"/>
              <a:gd name="T17" fmla="*/ 2147483646 h 696"/>
              <a:gd name="T18" fmla="*/ 2147483646 w 746"/>
              <a:gd name="T19" fmla="*/ 2147483646 h 696"/>
              <a:gd name="T20" fmla="*/ 0 w 746"/>
              <a:gd name="T21" fmla="*/ 2147483646 h 696"/>
              <a:gd name="T22" fmla="*/ 2147483646 w 746"/>
              <a:gd name="T23" fmla="*/ 2147483646 h 696"/>
              <a:gd name="T24" fmla="*/ 2147483646 w 746"/>
              <a:gd name="T25" fmla="*/ 2147483646 h 696"/>
              <a:gd name="T26" fmla="*/ 2147483646 w 746"/>
              <a:gd name="T27" fmla="*/ 2147483646 h 696"/>
              <a:gd name="T28" fmla="*/ 2147483646 w 746"/>
              <a:gd name="T29" fmla="*/ 2147483646 h 696"/>
              <a:gd name="T30" fmla="*/ 2147483646 w 746"/>
              <a:gd name="T31" fmla="*/ 2147483646 h 69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46" h="696">
                <a:moveTo>
                  <a:pt x="708" y="696"/>
                </a:moveTo>
                <a:lnTo>
                  <a:pt x="699" y="327"/>
                </a:lnTo>
                <a:lnTo>
                  <a:pt x="746" y="327"/>
                </a:lnTo>
                <a:lnTo>
                  <a:pt x="741" y="29"/>
                </a:lnTo>
                <a:lnTo>
                  <a:pt x="675" y="27"/>
                </a:lnTo>
                <a:lnTo>
                  <a:pt x="602" y="27"/>
                </a:lnTo>
                <a:lnTo>
                  <a:pt x="561" y="143"/>
                </a:lnTo>
                <a:lnTo>
                  <a:pt x="404" y="0"/>
                </a:lnTo>
                <a:lnTo>
                  <a:pt x="3" y="38"/>
                </a:lnTo>
                <a:lnTo>
                  <a:pt x="2" y="401"/>
                </a:lnTo>
                <a:lnTo>
                  <a:pt x="0" y="479"/>
                </a:lnTo>
                <a:lnTo>
                  <a:pt x="2" y="695"/>
                </a:lnTo>
                <a:lnTo>
                  <a:pt x="69" y="693"/>
                </a:lnTo>
                <a:lnTo>
                  <a:pt x="159" y="692"/>
                </a:lnTo>
                <a:lnTo>
                  <a:pt x="303" y="692"/>
                </a:lnTo>
                <a:lnTo>
                  <a:pt x="708" y="6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3" name="Freeform 16"/>
          <p:cNvSpPr>
            <a:spLocks/>
          </p:cNvSpPr>
          <p:nvPr/>
        </p:nvSpPr>
        <p:spPr bwMode="auto">
          <a:xfrm>
            <a:off x="3417095" y="3246438"/>
            <a:ext cx="379413" cy="485775"/>
          </a:xfrm>
          <a:custGeom>
            <a:avLst/>
            <a:gdLst>
              <a:gd name="T0" fmla="*/ 2147483646 w 953"/>
              <a:gd name="T1" fmla="*/ 2147483646 h 1224"/>
              <a:gd name="T2" fmla="*/ 2147483646 w 953"/>
              <a:gd name="T3" fmla="*/ 2147483646 h 1224"/>
              <a:gd name="T4" fmla="*/ 2147483646 w 953"/>
              <a:gd name="T5" fmla="*/ 2147483646 h 1224"/>
              <a:gd name="T6" fmla="*/ 2147483646 w 953"/>
              <a:gd name="T7" fmla="*/ 2147483646 h 1224"/>
              <a:gd name="T8" fmla="*/ 2147483646 w 953"/>
              <a:gd name="T9" fmla="*/ 2147483646 h 1224"/>
              <a:gd name="T10" fmla="*/ 2147483646 w 953"/>
              <a:gd name="T11" fmla="*/ 2147483646 h 1224"/>
              <a:gd name="T12" fmla="*/ 2147483646 w 953"/>
              <a:gd name="T13" fmla="*/ 2147483646 h 1224"/>
              <a:gd name="T14" fmla="*/ 0 w 953"/>
              <a:gd name="T15" fmla="*/ 2147483646 h 1224"/>
              <a:gd name="T16" fmla="*/ 2147483646 w 953"/>
              <a:gd name="T17" fmla="*/ 2147483646 h 1224"/>
              <a:gd name="T18" fmla="*/ 2147483646 w 953"/>
              <a:gd name="T19" fmla="*/ 2147483646 h 1224"/>
              <a:gd name="T20" fmla="*/ 2147483646 w 953"/>
              <a:gd name="T21" fmla="*/ 2147483646 h 1224"/>
              <a:gd name="T22" fmla="*/ 2147483646 w 953"/>
              <a:gd name="T23" fmla="*/ 2147483646 h 1224"/>
              <a:gd name="T24" fmla="*/ 2147483646 w 953"/>
              <a:gd name="T25" fmla="*/ 2147483646 h 1224"/>
              <a:gd name="T26" fmla="*/ 2147483646 w 953"/>
              <a:gd name="T27" fmla="*/ 2147483646 h 1224"/>
              <a:gd name="T28" fmla="*/ 2147483646 w 953"/>
              <a:gd name="T29" fmla="*/ 0 h 1224"/>
              <a:gd name="T30" fmla="*/ 2147483646 w 953"/>
              <a:gd name="T31" fmla="*/ 2147483646 h 1224"/>
              <a:gd name="T32" fmla="*/ 2147483646 w 953"/>
              <a:gd name="T33" fmla="*/ 2147483646 h 1224"/>
              <a:gd name="T34" fmla="*/ 2147483646 w 953"/>
              <a:gd name="T35" fmla="*/ 2147483646 h 1224"/>
              <a:gd name="T36" fmla="*/ 2147483646 w 953"/>
              <a:gd name="T37" fmla="*/ 2147483646 h 12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53" h="1224">
                <a:moveTo>
                  <a:pt x="953" y="753"/>
                </a:moveTo>
                <a:lnTo>
                  <a:pt x="948" y="974"/>
                </a:lnTo>
                <a:lnTo>
                  <a:pt x="716" y="966"/>
                </a:lnTo>
                <a:lnTo>
                  <a:pt x="549" y="1074"/>
                </a:lnTo>
                <a:lnTo>
                  <a:pt x="546" y="1224"/>
                </a:lnTo>
                <a:lnTo>
                  <a:pt x="342" y="1217"/>
                </a:lnTo>
                <a:lnTo>
                  <a:pt x="342" y="1115"/>
                </a:lnTo>
                <a:lnTo>
                  <a:pt x="0" y="1107"/>
                </a:lnTo>
                <a:lnTo>
                  <a:pt x="66" y="890"/>
                </a:lnTo>
                <a:lnTo>
                  <a:pt x="141" y="759"/>
                </a:lnTo>
                <a:lnTo>
                  <a:pt x="144" y="297"/>
                </a:lnTo>
                <a:lnTo>
                  <a:pt x="180" y="102"/>
                </a:lnTo>
                <a:lnTo>
                  <a:pt x="219" y="102"/>
                </a:lnTo>
                <a:lnTo>
                  <a:pt x="222" y="2"/>
                </a:lnTo>
                <a:lnTo>
                  <a:pt x="533" y="0"/>
                </a:lnTo>
                <a:lnTo>
                  <a:pt x="483" y="114"/>
                </a:lnTo>
                <a:lnTo>
                  <a:pt x="792" y="105"/>
                </a:lnTo>
                <a:lnTo>
                  <a:pt x="761" y="750"/>
                </a:lnTo>
                <a:lnTo>
                  <a:pt x="953" y="75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4" name="Freeform 17"/>
          <p:cNvSpPr>
            <a:spLocks/>
          </p:cNvSpPr>
          <p:nvPr/>
        </p:nvSpPr>
        <p:spPr bwMode="auto">
          <a:xfrm>
            <a:off x="3445670" y="2892425"/>
            <a:ext cx="430213" cy="398463"/>
          </a:xfrm>
          <a:custGeom>
            <a:avLst/>
            <a:gdLst>
              <a:gd name="T0" fmla="*/ 2147483646 w 1083"/>
              <a:gd name="T1" fmla="*/ 2147483646 h 1006"/>
              <a:gd name="T2" fmla="*/ 2147483646 w 1083"/>
              <a:gd name="T3" fmla="*/ 2147483646 h 1006"/>
              <a:gd name="T4" fmla="*/ 2147483646 w 1083"/>
              <a:gd name="T5" fmla="*/ 2147483646 h 1006"/>
              <a:gd name="T6" fmla="*/ 2147483646 w 1083"/>
              <a:gd name="T7" fmla="*/ 2147483646 h 1006"/>
              <a:gd name="T8" fmla="*/ 2147483646 w 1083"/>
              <a:gd name="T9" fmla="*/ 2147483646 h 1006"/>
              <a:gd name="T10" fmla="*/ 2147483646 w 1083"/>
              <a:gd name="T11" fmla="*/ 0 h 1006"/>
              <a:gd name="T12" fmla="*/ 2147483646 w 1083"/>
              <a:gd name="T13" fmla="*/ 2147483646 h 1006"/>
              <a:gd name="T14" fmla="*/ 0 w 1083"/>
              <a:gd name="T15" fmla="*/ 2147483646 h 1006"/>
              <a:gd name="T16" fmla="*/ 2147483646 w 1083"/>
              <a:gd name="T17" fmla="*/ 2147483646 h 1006"/>
              <a:gd name="T18" fmla="*/ 2147483646 w 1083"/>
              <a:gd name="T19" fmla="*/ 2147483646 h 1006"/>
              <a:gd name="T20" fmla="*/ 2147483646 w 1083"/>
              <a:gd name="T21" fmla="*/ 2147483646 h 1006"/>
              <a:gd name="T22" fmla="*/ 2147483646 w 1083"/>
              <a:gd name="T23" fmla="*/ 2147483646 h 1006"/>
              <a:gd name="T24" fmla="*/ 2147483646 w 1083"/>
              <a:gd name="T25" fmla="*/ 2147483646 h 1006"/>
              <a:gd name="T26" fmla="*/ 2147483646 w 1083"/>
              <a:gd name="T27" fmla="*/ 2147483646 h 1006"/>
              <a:gd name="T28" fmla="*/ 2147483646 w 1083"/>
              <a:gd name="T29" fmla="*/ 2147483646 h 1006"/>
              <a:gd name="T30" fmla="*/ 2147483646 w 1083"/>
              <a:gd name="T31" fmla="*/ 2147483646 h 1006"/>
              <a:gd name="T32" fmla="*/ 2147483646 w 1083"/>
              <a:gd name="T33" fmla="*/ 2147483646 h 1006"/>
              <a:gd name="T34" fmla="*/ 2147483646 w 1083"/>
              <a:gd name="T35" fmla="*/ 2147483646 h 1006"/>
              <a:gd name="T36" fmla="*/ 2147483646 w 1083"/>
              <a:gd name="T37" fmla="*/ 2147483646 h 10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3" h="1006">
                <a:moveTo>
                  <a:pt x="1075" y="273"/>
                </a:moveTo>
                <a:lnTo>
                  <a:pt x="1075" y="211"/>
                </a:lnTo>
                <a:lnTo>
                  <a:pt x="861" y="271"/>
                </a:lnTo>
                <a:lnTo>
                  <a:pt x="793" y="307"/>
                </a:lnTo>
                <a:lnTo>
                  <a:pt x="429" y="72"/>
                </a:lnTo>
                <a:lnTo>
                  <a:pt x="3" y="0"/>
                </a:lnTo>
                <a:lnTo>
                  <a:pt x="1" y="273"/>
                </a:lnTo>
                <a:lnTo>
                  <a:pt x="0" y="549"/>
                </a:lnTo>
                <a:lnTo>
                  <a:pt x="157" y="550"/>
                </a:lnTo>
                <a:lnTo>
                  <a:pt x="79" y="771"/>
                </a:lnTo>
                <a:lnTo>
                  <a:pt x="151" y="894"/>
                </a:lnTo>
                <a:lnTo>
                  <a:pt x="462" y="892"/>
                </a:lnTo>
                <a:lnTo>
                  <a:pt x="412" y="1006"/>
                </a:lnTo>
                <a:lnTo>
                  <a:pt x="721" y="997"/>
                </a:lnTo>
                <a:lnTo>
                  <a:pt x="891" y="1000"/>
                </a:lnTo>
                <a:lnTo>
                  <a:pt x="885" y="783"/>
                </a:lnTo>
                <a:lnTo>
                  <a:pt x="1083" y="783"/>
                </a:lnTo>
                <a:lnTo>
                  <a:pt x="1080" y="568"/>
                </a:lnTo>
                <a:lnTo>
                  <a:pt x="1075" y="27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5" name="Freeform 18"/>
          <p:cNvSpPr>
            <a:spLocks/>
          </p:cNvSpPr>
          <p:nvPr/>
        </p:nvSpPr>
        <p:spPr bwMode="auto">
          <a:xfrm>
            <a:off x="3720308" y="3203575"/>
            <a:ext cx="434975" cy="430213"/>
          </a:xfrm>
          <a:custGeom>
            <a:avLst/>
            <a:gdLst>
              <a:gd name="T0" fmla="*/ 2147483646 w 1099"/>
              <a:gd name="T1" fmla="*/ 2147483646 h 1084"/>
              <a:gd name="T2" fmla="*/ 2147483646 w 1099"/>
              <a:gd name="T3" fmla="*/ 2147483646 h 1084"/>
              <a:gd name="T4" fmla="*/ 2147483646 w 1099"/>
              <a:gd name="T5" fmla="*/ 2147483646 h 1084"/>
              <a:gd name="T6" fmla="*/ 2147483646 w 1099"/>
              <a:gd name="T7" fmla="*/ 2147483646 h 1084"/>
              <a:gd name="T8" fmla="*/ 2147483646 w 1099"/>
              <a:gd name="T9" fmla="*/ 2147483646 h 1084"/>
              <a:gd name="T10" fmla="*/ 2147483646 w 1099"/>
              <a:gd name="T11" fmla="*/ 0 h 1084"/>
              <a:gd name="T12" fmla="*/ 2147483646 w 1099"/>
              <a:gd name="T13" fmla="*/ 0 h 1084"/>
              <a:gd name="T14" fmla="*/ 2147483646 w 1099"/>
              <a:gd name="T15" fmla="*/ 0 h 1084"/>
              <a:gd name="T16" fmla="*/ 2147483646 w 1099"/>
              <a:gd name="T17" fmla="*/ 2147483646 h 1084"/>
              <a:gd name="T18" fmla="*/ 2147483646 w 1099"/>
              <a:gd name="T19" fmla="*/ 2147483646 h 1084"/>
              <a:gd name="T20" fmla="*/ 0 w 1099"/>
              <a:gd name="T21" fmla="*/ 2147483646 h 1084"/>
              <a:gd name="T22" fmla="*/ 2147483646 w 1099"/>
              <a:gd name="T23" fmla="*/ 2147483646 h 1084"/>
              <a:gd name="T24" fmla="*/ 2147483646 w 1099"/>
              <a:gd name="T25" fmla="*/ 2147483646 h 1084"/>
              <a:gd name="T26" fmla="*/ 2147483646 w 1099"/>
              <a:gd name="T27" fmla="*/ 2147483646 h 1084"/>
              <a:gd name="T28" fmla="*/ 2147483646 w 1099"/>
              <a:gd name="T29" fmla="*/ 2147483646 h 1084"/>
              <a:gd name="T30" fmla="*/ 2147483646 w 1099"/>
              <a:gd name="T31" fmla="*/ 2147483646 h 1084"/>
              <a:gd name="T32" fmla="*/ 2147483646 w 1099"/>
              <a:gd name="T33" fmla="*/ 2147483646 h 1084"/>
              <a:gd name="T34" fmla="*/ 2147483646 w 1099"/>
              <a:gd name="T35" fmla="*/ 2147483646 h 1084"/>
              <a:gd name="T36" fmla="*/ 2147483646 w 1099"/>
              <a:gd name="T37" fmla="*/ 2147483646 h 10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9" h="1084">
                <a:moveTo>
                  <a:pt x="1084" y="639"/>
                </a:moveTo>
                <a:lnTo>
                  <a:pt x="1099" y="378"/>
                </a:lnTo>
                <a:lnTo>
                  <a:pt x="1098" y="82"/>
                </a:lnTo>
                <a:lnTo>
                  <a:pt x="1099" y="51"/>
                </a:lnTo>
                <a:lnTo>
                  <a:pt x="820" y="52"/>
                </a:lnTo>
                <a:lnTo>
                  <a:pt x="604" y="0"/>
                </a:lnTo>
                <a:lnTo>
                  <a:pt x="393" y="0"/>
                </a:lnTo>
                <a:lnTo>
                  <a:pt x="195" y="0"/>
                </a:lnTo>
                <a:lnTo>
                  <a:pt x="201" y="217"/>
                </a:lnTo>
                <a:lnTo>
                  <a:pt x="31" y="214"/>
                </a:lnTo>
                <a:lnTo>
                  <a:pt x="0" y="859"/>
                </a:lnTo>
                <a:lnTo>
                  <a:pt x="192" y="862"/>
                </a:lnTo>
                <a:lnTo>
                  <a:pt x="187" y="1083"/>
                </a:lnTo>
                <a:lnTo>
                  <a:pt x="268" y="1084"/>
                </a:lnTo>
                <a:lnTo>
                  <a:pt x="387" y="1084"/>
                </a:lnTo>
                <a:lnTo>
                  <a:pt x="402" y="1084"/>
                </a:lnTo>
                <a:lnTo>
                  <a:pt x="402" y="970"/>
                </a:lnTo>
                <a:lnTo>
                  <a:pt x="495" y="648"/>
                </a:lnTo>
                <a:lnTo>
                  <a:pt x="1084" y="63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6" name="Freeform 19"/>
          <p:cNvSpPr>
            <a:spLocks/>
          </p:cNvSpPr>
          <p:nvPr/>
        </p:nvSpPr>
        <p:spPr bwMode="auto">
          <a:xfrm>
            <a:off x="4056858" y="3662363"/>
            <a:ext cx="334962" cy="293687"/>
          </a:xfrm>
          <a:custGeom>
            <a:avLst/>
            <a:gdLst>
              <a:gd name="T0" fmla="*/ 2147483646 w 845"/>
              <a:gd name="T1" fmla="*/ 2147483646 h 741"/>
              <a:gd name="T2" fmla="*/ 2147483646 w 845"/>
              <a:gd name="T3" fmla="*/ 0 h 741"/>
              <a:gd name="T4" fmla="*/ 2147483646 w 845"/>
              <a:gd name="T5" fmla="*/ 2147483646 h 741"/>
              <a:gd name="T6" fmla="*/ 2147483646 w 845"/>
              <a:gd name="T7" fmla="*/ 2147483646 h 741"/>
              <a:gd name="T8" fmla="*/ 2147483646 w 845"/>
              <a:gd name="T9" fmla="*/ 2147483646 h 741"/>
              <a:gd name="T10" fmla="*/ 2147483646 w 845"/>
              <a:gd name="T11" fmla="*/ 2147483646 h 741"/>
              <a:gd name="T12" fmla="*/ 2147483646 w 845"/>
              <a:gd name="T13" fmla="*/ 2147483646 h 741"/>
              <a:gd name="T14" fmla="*/ 0 w 845"/>
              <a:gd name="T15" fmla="*/ 2147483646 h 741"/>
              <a:gd name="T16" fmla="*/ 2147483646 w 845"/>
              <a:gd name="T17" fmla="*/ 2147483646 h 741"/>
              <a:gd name="T18" fmla="*/ 2147483646 w 845"/>
              <a:gd name="T19" fmla="*/ 2147483646 h 741"/>
              <a:gd name="T20" fmla="*/ 2147483646 w 845"/>
              <a:gd name="T21" fmla="*/ 2147483646 h 741"/>
              <a:gd name="T22" fmla="*/ 2147483646 w 845"/>
              <a:gd name="T23" fmla="*/ 2147483646 h 741"/>
              <a:gd name="T24" fmla="*/ 2147483646 w 845"/>
              <a:gd name="T25" fmla="*/ 2147483646 h 741"/>
              <a:gd name="T26" fmla="*/ 2147483646 w 845"/>
              <a:gd name="T27" fmla="*/ 2147483646 h 741"/>
              <a:gd name="T28" fmla="*/ 2147483646 w 845"/>
              <a:gd name="T29" fmla="*/ 2147483646 h 741"/>
              <a:gd name="T30" fmla="*/ 2147483646 w 845"/>
              <a:gd name="T31" fmla="*/ 2147483646 h 74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45" h="741">
                <a:moveTo>
                  <a:pt x="722" y="411"/>
                </a:moveTo>
                <a:lnTo>
                  <a:pt x="711" y="0"/>
                </a:lnTo>
                <a:lnTo>
                  <a:pt x="618" y="3"/>
                </a:lnTo>
                <a:lnTo>
                  <a:pt x="402" y="12"/>
                </a:lnTo>
                <a:lnTo>
                  <a:pt x="341" y="13"/>
                </a:lnTo>
                <a:lnTo>
                  <a:pt x="353" y="201"/>
                </a:lnTo>
                <a:lnTo>
                  <a:pt x="204" y="147"/>
                </a:lnTo>
                <a:lnTo>
                  <a:pt x="0" y="148"/>
                </a:lnTo>
                <a:lnTo>
                  <a:pt x="14" y="649"/>
                </a:lnTo>
                <a:lnTo>
                  <a:pt x="57" y="643"/>
                </a:lnTo>
                <a:lnTo>
                  <a:pt x="246" y="636"/>
                </a:lnTo>
                <a:lnTo>
                  <a:pt x="647" y="598"/>
                </a:lnTo>
                <a:lnTo>
                  <a:pt x="804" y="741"/>
                </a:lnTo>
                <a:lnTo>
                  <a:pt x="845" y="625"/>
                </a:lnTo>
                <a:lnTo>
                  <a:pt x="720" y="621"/>
                </a:lnTo>
                <a:lnTo>
                  <a:pt x="722" y="41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7" name="Freeform 20"/>
          <p:cNvSpPr>
            <a:spLocks/>
          </p:cNvSpPr>
          <p:nvPr/>
        </p:nvSpPr>
        <p:spPr bwMode="auto">
          <a:xfrm>
            <a:off x="3615533" y="3630613"/>
            <a:ext cx="538162" cy="546100"/>
          </a:xfrm>
          <a:custGeom>
            <a:avLst/>
            <a:gdLst>
              <a:gd name="T0" fmla="*/ 2147483646 w 1357"/>
              <a:gd name="T1" fmla="*/ 2147483646 h 1377"/>
              <a:gd name="T2" fmla="*/ 2147483646 w 1357"/>
              <a:gd name="T3" fmla="*/ 2147483646 h 1377"/>
              <a:gd name="T4" fmla="*/ 2147483646 w 1357"/>
              <a:gd name="T5" fmla="*/ 2147483646 h 1377"/>
              <a:gd name="T6" fmla="*/ 2147483646 w 1357"/>
              <a:gd name="T7" fmla="*/ 2147483646 h 1377"/>
              <a:gd name="T8" fmla="*/ 2147483646 w 1357"/>
              <a:gd name="T9" fmla="*/ 2147483646 h 1377"/>
              <a:gd name="T10" fmla="*/ 2147483646 w 1357"/>
              <a:gd name="T11" fmla="*/ 2147483646 h 1377"/>
              <a:gd name="T12" fmla="*/ 2147483646 w 1357"/>
              <a:gd name="T13" fmla="*/ 2147483646 h 1377"/>
              <a:gd name="T14" fmla="*/ 0 w 1357"/>
              <a:gd name="T15" fmla="*/ 2147483646 h 1377"/>
              <a:gd name="T16" fmla="*/ 2147483646 w 1357"/>
              <a:gd name="T17" fmla="*/ 2147483646 h 1377"/>
              <a:gd name="T18" fmla="*/ 2147483646 w 1357"/>
              <a:gd name="T19" fmla="*/ 2147483646 h 1377"/>
              <a:gd name="T20" fmla="*/ 2147483646 w 1357"/>
              <a:gd name="T21" fmla="*/ 2147483646 h 1377"/>
              <a:gd name="T22" fmla="*/ 2147483646 w 1357"/>
              <a:gd name="T23" fmla="*/ 2147483646 h 1377"/>
              <a:gd name="T24" fmla="*/ 2147483646 w 1357"/>
              <a:gd name="T25" fmla="*/ 0 h 1377"/>
              <a:gd name="T26" fmla="*/ 2147483646 w 1357"/>
              <a:gd name="T27" fmla="*/ 2147483646 h 1377"/>
              <a:gd name="T28" fmla="*/ 2147483646 w 1357"/>
              <a:gd name="T29" fmla="*/ 2147483646 h 1377"/>
              <a:gd name="T30" fmla="*/ 2147483646 w 1357"/>
              <a:gd name="T31" fmla="*/ 2147483646 h 1377"/>
              <a:gd name="T32" fmla="*/ 2147483646 w 1357"/>
              <a:gd name="T33" fmla="*/ 2147483646 h 1377"/>
              <a:gd name="T34" fmla="*/ 2147483646 w 1357"/>
              <a:gd name="T35" fmla="*/ 2147483646 h 1377"/>
              <a:gd name="T36" fmla="*/ 2147483646 w 1357"/>
              <a:gd name="T37" fmla="*/ 2147483646 h 1377"/>
              <a:gd name="T38" fmla="*/ 2147483646 w 1357"/>
              <a:gd name="T39" fmla="*/ 2147483646 h 1377"/>
              <a:gd name="T40" fmla="*/ 2147483646 w 1357"/>
              <a:gd name="T41" fmla="*/ 2147483646 h 1377"/>
              <a:gd name="T42" fmla="*/ 2147483646 w 1357"/>
              <a:gd name="T43" fmla="*/ 2147483646 h 1377"/>
              <a:gd name="T44" fmla="*/ 2147483646 w 1357"/>
              <a:gd name="T45" fmla="*/ 2147483646 h 1377"/>
              <a:gd name="T46" fmla="*/ 2147483646 w 1357"/>
              <a:gd name="T47" fmla="*/ 2147483646 h 1377"/>
              <a:gd name="T48" fmla="*/ 2147483646 w 1357"/>
              <a:gd name="T49" fmla="*/ 2147483646 h 1377"/>
              <a:gd name="T50" fmla="*/ 2147483646 w 1357"/>
              <a:gd name="T51" fmla="*/ 2147483646 h 1377"/>
              <a:gd name="T52" fmla="*/ 2147483646 w 1357"/>
              <a:gd name="T53" fmla="*/ 2147483646 h 137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57" h="1377">
                <a:moveTo>
                  <a:pt x="1354" y="1157"/>
                </a:moveTo>
                <a:lnTo>
                  <a:pt x="1356" y="1373"/>
                </a:lnTo>
                <a:lnTo>
                  <a:pt x="1153" y="1374"/>
                </a:lnTo>
                <a:lnTo>
                  <a:pt x="423" y="1374"/>
                </a:lnTo>
                <a:lnTo>
                  <a:pt x="240" y="1377"/>
                </a:lnTo>
                <a:lnTo>
                  <a:pt x="216" y="1376"/>
                </a:lnTo>
                <a:lnTo>
                  <a:pt x="72" y="1377"/>
                </a:lnTo>
                <a:lnTo>
                  <a:pt x="0" y="1377"/>
                </a:lnTo>
                <a:lnTo>
                  <a:pt x="31" y="417"/>
                </a:lnTo>
                <a:lnTo>
                  <a:pt x="40" y="419"/>
                </a:lnTo>
                <a:lnTo>
                  <a:pt x="46" y="258"/>
                </a:lnTo>
                <a:lnTo>
                  <a:pt x="49" y="108"/>
                </a:lnTo>
                <a:lnTo>
                  <a:pt x="216" y="0"/>
                </a:lnTo>
                <a:lnTo>
                  <a:pt x="448" y="8"/>
                </a:lnTo>
                <a:lnTo>
                  <a:pt x="529" y="9"/>
                </a:lnTo>
                <a:lnTo>
                  <a:pt x="648" y="9"/>
                </a:lnTo>
                <a:lnTo>
                  <a:pt x="663" y="9"/>
                </a:lnTo>
                <a:lnTo>
                  <a:pt x="1048" y="9"/>
                </a:lnTo>
                <a:lnTo>
                  <a:pt x="1038" y="191"/>
                </a:lnTo>
                <a:lnTo>
                  <a:pt x="1075" y="198"/>
                </a:lnTo>
                <a:lnTo>
                  <a:pt x="1098" y="171"/>
                </a:lnTo>
                <a:lnTo>
                  <a:pt x="1111" y="228"/>
                </a:lnTo>
                <a:lnTo>
                  <a:pt x="1125" y="729"/>
                </a:lnTo>
                <a:lnTo>
                  <a:pt x="1168" y="723"/>
                </a:lnTo>
                <a:lnTo>
                  <a:pt x="1357" y="716"/>
                </a:lnTo>
                <a:lnTo>
                  <a:pt x="1356" y="1079"/>
                </a:lnTo>
                <a:lnTo>
                  <a:pt x="1354" y="115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8" name="Freeform 21"/>
          <p:cNvSpPr>
            <a:spLocks/>
          </p:cNvSpPr>
          <p:nvPr/>
        </p:nvSpPr>
        <p:spPr bwMode="auto">
          <a:xfrm>
            <a:off x="3872708" y="2913063"/>
            <a:ext cx="461962" cy="311150"/>
          </a:xfrm>
          <a:custGeom>
            <a:avLst/>
            <a:gdLst>
              <a:gd name="T0" fmla="*/ 2147483646 w 1166"/>
              <a:gd name="T1" fmla="*/ 2147483646 h 784"/>
              <a:gd name="T2" fmla="*/ 2147483646 w 1166"/>
              <a:gd name="T3" fmla="*/ 2147483646 h 784"/>
              <a:gd name="T4" fmla="*/ 2147483646 w 1166"/>
              <a:gd name="T5" fmla="*/ 2147483646 h 784"/>
              <a:gd name="T6" fmla="*/ 2147483646 w 1166"/>
              <a:gd name="T7" fmla="*/ 2147483646 h 784"/>
              <a:gd name="T8" fmla="*/ 2147483646 w 1166"/>
              <a:gd name="T9" fmla="*/ 2147483646 h 784"/>
              <a:gd name="T10" fmla="*/ 2147483646 w 1166"/>
              <a:gd name="T11" fmla="*/ 2147483646 h 784"/>
              <a:gd name="T12" fmla="*/ 2147483646 w 1166"/>
              <a:gd name="T13" fmla="*/ 2147483646 h 784"/>
              <a:gd name="T14" fmla="*/ 2147483646 w 1166"/>
              <a:gd name="T15" fmla="*/ 2147483646 h 784"/>
              <a:gd name="T16" fmla="*/ 2147483646 w 1166"/>
              <a:gd name="T17" fmla="*/ 2147483646 h 784"/>
              <a:gd name="T18" fmla="*/ 0 w 1166"/>
              <a:gd name="T19" fmla="*/ 2147483646 h 784"/>
              <a:gd name="T20" fmla="*/ 0 w 1166"/>
              <a:gd name="T21" fmla="*/ 2147483646 h 784"/>
              <a:gd name="T22" fmla="*/ 2147483646 w 1166"/>
              <a:gd name="T23" fmla="*/ 2147483646 h 784"/>
              <a:gd name="T24" fmla="*/ 2147483646 w 1166"/>
              <a:gd name="T25" fmla="*/ 2147483646 h 784"/>
              <a:gd name="T26" fmla="*/ 2147483646 w 1166"/>
              <a:gd name="T27" fmla="*/ 2147483646 h 784"/>
              <a:gd name="T28" fmla="*/ 2147483646 w 1166"/>
              <a:gd name="T29" fmla="*/ 2147483646 h 784"/>
              <a:gd name="T30" fmla="*/ 2147483646 w 1166"/>
              <a:gd name="T31" fmla="*/ 2147483646 h 784"/>
              <a:gd name="T32" fmla="*/ 2147483646 w 1166"/>
              <a:gd name="T33" fmla="*/ 2147483646 h 784"/>
              <a:gd name="T34" fmla="*/ 2147483646 w 1166"/>
              <a:gd name="T35" fmla="*/ 2147483646 h 784"/>
              <a:gd name="T36" fmla="*/ 2147483646 w 1166"/>
              <a:gd name="T37" fmla="*/ 2147483646 h 784"/>
              <a:gd name="T38" fmla="*/ 2147483646 w 1166"/>
              <a:gd name="T39" fmla="*/ 2147483646 h 784"/>
              <a:gd name="T40" fmla="*/ 2147483646 w 1166"/>
              <a:gd name="T41" fmla="*/ 2147483646 h 784"/>
              <a:gd name="T42" fmla="*/ 2147483646 w 1166"/>
              <a:gd name="T43" fmla="*/ 2147483646 h 784"/>
              <a:gd name="T44" fmla="*/ 2147483646 w 1166"/>
              <a:gd name="T45" fmla="*/ 2147483646 h 784"/>
              <a:gd name="T46" fmla="*/ 2147483646 w 1166"/>
              <a:gd name="T47" fmla="*/ 2147483646 h 784"/>
              <a:gd name="T48" fmla="*/ 2147483646 w 1166"/>
              <a:gd name="T49" fmla="*/ 2147483646 h 784"/>
              <a:gd name="T50" fmla="*/ 2147483646 w 1166"/>
              <a:gd name="T51" fmla="*/ 2147483646 h 784"/>
              <a:gd name="T52" fmla="*/ 2147483646 w 1166"/>
              <a:gd name="T53" fmla="*/ 2147483646 h 784"/>
              <a:gd name="T54" fmla="*/ 2147483646 w 1166"/>
              <a:gd name="T55" fmla="*/ 2147483646 h 784"/>
              <a:gd name="T56" fmla="*/ 2147483646 w 1166"/>
              <a:gd name="T57" fmla="*/ 2147483646 h 784"/>
              <a:gd name="T58" fmla="*/ 2147483646 w 1166"/>
              <a:gd name="T59" fmla="*/ 2147483646 h 784"/>
              <a:gd name="T60" fmla="*/ 2147483646 w 1166"/>
              <a:gd name="T61" fmla="*/ 2147483646 h 784"/>
              <a:gd name="T62" fmla="*/ 2147483646 w 1166"/>
              <a:gd name="T63" fmla="*/ 2147483646 h 784"/>
              <a:gd name="T64" fmla="*/ 2147483646 w 1166"/>
              <a:gd name="T65" fmla="*/ 2147483646 h 784"/>
              <a:gd name="T66" fmla="*/ 2147483646 w 1166"/>
              <a:gd name="T67" fmla="*/ 2147483646 h 784"/>
              <a:gd name="T68" fmla="*/ 2147483646 w 1166"/>
              <a:gd name="T69" fmla="*/ 2147483646 h 784"/>
              <a:gd name="T70" fmla="*/ 2147483646 w 1166"/>
              <a:gd name="T71" fmla="*/ 0 h 784"/>
              <a:gd name="T72" fmla="*/ 2147483646 w 1166"/>
              <a:gd name="T73" fmla="*/ 2147483646 h 784"/>
              <a:gd name="T74" fmla="*/ 2147483646 w 1166"/>
              <a:gd name="T75" fmla="*/ 2147483646 h 78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66" h="784">
                <a:moveTo>
                  <a:pt x="1166" y="624"/>
                </a:moveTo>
                <a:lnTo>
                  <a:pt x="1146" y="757"/>
                </a:lnTo>
                <a:lnTo>
                  <a:pt x="999" y="763"/>
                </a:lnTo>
                <a:lnTo>
                  <a:pt x="867" y="772"/>
                </a:lnTo>
                <a:lnTo>
                  <a:pt x="714" y="783"/>
                </a:lnTo>
                <a:lnTo>
                  <a:pt x="435" y="784"/>
                </a:lnTo>
                <a:lnTo>
                  <a:pt x="219" y="732"/>
                </a:lnTo>
                <a:lnTo>
                  <a:pt x="8" y="732"/>
                </a:lnTo>
                <a:lnTo>
                  <a:pt x="5" y="517"/>
                </a:lnTo>
                <a:lnTo>
                  <a:pt x="0" y="222"/>
                </a:lnTo>
                <a:lnTo>
                  <a:pt x="0" y="160"/>
                </a:lnTo>
                <a:lnTo>
                  <a:pt x="2" y="160"/>
                </a:lnTo>
                <a:lnTo>
                  <a:pt x="219" y="151"/>
                </a:lnTo>
                <a:lnTo>
                  <a:pt x="420" y="138"/>
                </a:lnTo>
                <a:lnTo>
                  <a:pt x="423" y="138"/>
                </a:lnTo>
                <a:lnTo>
                  <a:pt x="425" y="138"/>
                </a:lnTo>
                <a:lnTo>
                  <a:pt x="426" y="138"/>
                </a:lnTo>
                <a:lnTo>
                  <a:pt x="428" y="136"/>
                </a:lnTo>
                <a:lnTo>
                  <a:pt x="431" y="136"/>
                </a:lnTo>
                <a:lnTo>
                  <a:pt x="431" y="135"/>
                </a:lnTo>
                <a:lnTo>
                  <a:pt x="434" y="135"/>
                </a:lnTo>
                <a:lnTo>
                  <a:pt x="435" y="135"/>
                </a:lnTo>
                <a:lnTo>
                  <a:pt x="647" y="171"/>
                </a:lnTo>
                <a:lnTo>
                  <a:pt x="648" y="171"/>
                </a:lnTo>
                <a:lnTo>
                  <a:pt x="651" y="171"/>
                </a:lnTo>
                <a:lnTo>
                  <a:pt x="867" y="118"/>
                </a:lnTo>
                <a:lnTo>
                  <a:pt x="869" y="118"/>
                </a:lnTo>
                <a:lnTo>
                  <a:pt x="872" y="117"/>
                </a:lnTo>
                <a:lnTo>
                  <a:pt x="873" y="117"/>
                </a:lnTo>
                <a:lnTo>
                  <a:pt x="875" y="117"/>
                </a:lnTo>
                <a:lnTo>
                  <a:pt x="1083" y="33"/>
                </a:lnTo>
                <a:lnTo>
                  <a:pt x="1085" y="33"/>
                </a:lnTo>
                <a:lnTo>
                  <a:pt x="1086" y="31"/>
                </a:lnTo>
                <a:lnTo>
                  <a:pt x="1089" y="28"/>
                </a:lnTo>
                <a:lnTo>
                  <a:pt x="1091" y="27"/>
                </a:lnTo>
                <a:lnTo>
                  <a:pt x="1131" y="0"/>
                </a:lnTo>
                <a:lnTo>
                  <a:pt x="1143" y="156"/>
                </a:lnTo>
                <a:lnTo>
                  <a:pt x="1166" y="62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39" name="Freeform 22"/>
          <p:cNvSpPr>
            <a:spLocks/>
          </p:cNvSpPr>
          <p:nvPr/>
        </p:nvSpPr>
        <p:spPr bwMode="auto">
          <a:xfrm>
            <a:off x="3879058" y="3457575"/>
            <a:ext cx="317500" cy="284163"/>
          </a:xfrm>
          <a:custGeom>
            <a:avLst/>
            <a:gdLst>
              <a:gd name="T0" fmla="*/ 2147483646 w 801"/>
              <a:gd name="T1" fmla="*/ 2147483646 h 717"/>
              <a:gd name="T2" fmla="*/ 2147483646 w 801"/>
              <a:gd name="T3" fmla="*/ 2147483646 h 717"/>
              <a:gd name="T4" fmla="*/ 2147483646 w 801"/>
              <a:gd name="T5" fmla="*/ 2147483646 h 717"/>
              <a:gd name="T6" fmla="*/ 2147483646 w 801"/>
              <a:gd name="T7" fmla="*/ 0 h 717"/>
              <a:gd name="T8" fmla="*/ 2147483646 w 801"/>
              <a:gd name="T9" fmla="*/ 2147483646 h 717"/>
              <a:gd name="T10" fmla="*/ 0 w 801"/>
              <a:gd name="T11" fmla="*/ 2147483646 h 717"/>
              <a:gd name="T12" fmla="*/ 0 w 801"/>
              <a:gd name="T13" fmla="*/ 2147483646 h 717"/>
              <a:gd name="T14" fmla="*/ 2147483646 w 801"/>
              <a:gd name="T15" fmla="*/ 2147483646 h 717"/>
              <a:gd name="T16" fmla="*/ 2147483646 w 801"/>
              <a:gd name="T17" fmla="*/ 2147483646 h 717"/>
              <a:gd name="T18" fmla="*/ 2147483646 w 801"/>
              <a:gd name="T19" fmla="*/ 2147483646 h 717"/>
              <a:gd name="T20" fmla="*/ 2147483646 w 801"/>
              <a:gd name="T21" fmla="*/ 2147483646 h 717"/>
              <a:gd name="T22" fmla="*/ 2147483646 w 801"/>
              <a:gd name="T23" fmla="*/ 2147483646 h 717"/>
              <a:gd name="T24" fmla="*/ 2147483646 w 801"/>
              <a:gd name="T25" fmla="*/ 2147483646 h 717"/>
              <a:gd name="T26" fmla="*/ 2147483646 w 801"/>
              <a:gd name="T27" fmla="*/ 2147483646 h 717"/>
              <a:gd name="T28" fmla="*/ 2147483646 w 801"/>
              <a:gd name="T29" fmla="*/ 2147483646 h 7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01" h="717">
                <a:moveTo>
                  <a:pt x="789" y="529"/>
                </a:moveTo>
                <a:lnTo>
                  <a:pt x="772" y="331"/>
                </a:lnTo>
                <a:lnTo>
                  <a:pt x="681" y="34"/>
                </a:lnTo>
                <a:lnTo>
                  <a:pt x="682" y="0"/>
                </a:lnTo>
                <a:lnTo>
                  <a:pt x="93" y="9"/>
                </a:lnTo>
                <a:lnTo>
                  <a:pt x="0" y="331"/>
                </a:lnTo>
                <a:lnTo>
                  <a:pt x="0" y="445"/>
                </a:lnTo>
                <a:lnTo>
                  <a:pt x="385" y="445"/>
                </a:lnTo>
                <a:lnTo>
                  <a:pt x="375" y="627"/>
                </a:lnTo>
                <a:lnTo>
                  <a:pt x="412" y="634"/>
                </a:lnTo>
                <a:lnTo>
                  <a:pt x="435" y="607"/>
                </a:lnTo>
                <a:lnTo>
                  <a:pt x="448" y="664"/>
                </a:lnTo>
                <a:lnTo>
                  <a:pt x="652" y="663"/>
                </a:lnTo>
                <a:lnTo>
                  <a:pt x="801" y="717"/>
                </a:lnTo>
                <a:lnTo>
                  <a:pt x="789" y="52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0" name="Freeform 23"/>
          <p:cNvSpPr>
            <a:spLocks/>
          </p:cNvSpPr>
          <p:nvPr/>
        </p:nvSpPr>
        <p:spPr bwMode="auto">
          <a:xfrm>
            <a:off x="4487070" y="2997200"/>
            <a:ext cx="401638" cy="454025"/>
          </a:xfrm>
          <a:custGeom>
            <a:avLst/>
            <a:gdLst>
              <a:gd name="T0" fmla="*/ 2147483646 w 1010"/>
              <a:gd name="T1" fmla="*/ 2147483646 h 1142"/>
              <a:gd name="T2" fmla="*/ 2147483646 w 1010"/>
              <a:gd name="T3" fmla="*/ 2147483646 h 1142"/>
              <a:gd name="T4" fmla="*/ 2147483646 w 1010"/>
              <a:gd name="T5" fmla="*/ 0 h 1142"/>
              <a:gd name="T6" fmla="*/ 2147483646 w 1010"/>
              <a:gd name="T7" fmla="*/ 2147483646 h 1142"/>
              <a:gd name="T8" fmla="*/ 0 w 1010"/>
              <a:gd name="T9" fmla="*/ 2147483646 h 1142"/>
              <a:gd name="T10" fmla="*/ 2147483646 w 1010"/>
              <a:gd name="T11" fmla="*/ 2147483646 h 1142"/>
              <a:gd name="T12" fmla="*/ 2147483646 w 1010"/>
              <a:gd name="T13" fmla="*/ 2147483646 h 1142"/>
              <a:gd name="T14" fmla="*/ 2147483646 w 1010"/>
              <a:gd name="T15" fmla="*/ 2147483646 h 1142"/>
              <a:gd name="T16" fmla="*/ 2147483646 w 1010"/>
              <a:gd name="T17" fmla="*/ 2147483646 h 1142"/>
              <a:gd name="T18" fmla="*/ 2147483646 w 1010"/>
              <a:gd name="T19" fmla="*/ 2147483646 h 1142"/>
              <a:gd name="T20" fmla="*/ 2147483646 w 1010"/>
              <a:gd name="T21" fmla="*/ 2147483646 h 1142"/>
              <a:gd name="T22" fmla="*/ 2147483646 w 1010"/>
              <a:gd name="T23" fmla="*/ 2147483646 h 1142"/>
              <a:gd name="T24" fmla="*/ 2147483646 w 1010"/>
              <a:gd name="T25" fmla="*/ 2147483646 h 1142"/>
              <a:gd name="T26" fmla="*/ 2147483646 w 1010"/>
              <a:gd name="T27" fmla="*/ 2147483646 h 1142"/>
              <a:gd name="T28" fmla="*/ 2147483646 w 1010"/>
              <a:gd name="T29" fmla="*/ 2147483646 h 114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10" h="1142">
                <a:moveTo>
                  <a:pt x="899" y="308"/>
                </a:moveTo>
                <a:lnTo>
                  <a:pt x="843" y="165"/>
                </a:lnTo>
                <a:lnTo>
                  <a:pt x="519" y="0"/>
                </a:lnTo>
                <a:lnTo>
                  <a:pt x="398" y="66"/>
                </a:lnTo>
                <a:lnTo>
                  <a:pt x="0" y="60"/>
                </a:lnTo>
                <a:lnTo>
                  <a:pt x="6" y="303"/>
                </a:lnTo>
                <a:lnTo>
                  <a:pt x="50" y="965"/>
                </a:lnTo>
                <a:lnTo>
                  <a:pt x="213" y="956"/>
                </a:lnTo>
                <a:lnTo>
                  <a:pt x="354" y="1121"/>
                </a:lnTo>
                <a:lnTo>
                  <a:pt x="356" y="1142"/>
                </a:lnTo>
                <a:lnTo>
                  <a:pt x="692" y="1121"/>
                </a:lnTo>
                <a:lnTo>
                  <a:pt x="692" y="1116"/>
                </a:lnTo>
                <a:lnTo>
                  <a:pt x="1010" y="1095"/>
                </a:lnTo>
                <a:lnTo>
                  <a:pt x="974" y="405"/>
                </a:lnTo>
                <a:lnTo>
                  <a:pt x="899" y="30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1" name="Freeform 24"/>
          <p:cNvSpPr>
            <a:spLocks/>
          </p:cNvSpPr>
          <p:nvPr/>
        </p:nvSpPr>
        <p:spPr bwMode="auto">
          <a:xfrm>
            <a:off x="4309270" y="2843213"/>
            <a:ext cx="325438" cy="750887"/>
          </a:xfrm>
          <a:custGeom>
            <a:avLst/>
            <a:gdLst>
              <a:gd name="T0" fmla="*/ 2147483646 w 821"/>
              <a:gd name="T1" fmla="*/ 2147483646 h 1893"/>
              <a:gd name="T2" fmla="*/ 2147483646 w 821"/>
              <a:gd name="T3" fmla="*/ 2147483646 h 1893"/>
              <a:gd name="T4" fmla="*/ 2147483646 w 821"/>
              <a:gd name="T5" fmla="*/ 2147483646 h 1893"/>
              <a:gd name="T6" fmla="*/ 2147483646 w 821"/>
              <a:gd name="T7" fmla="*/ 2147483646 h 1893"/>
              <a:gd name="T8" fmla="*/ 2147483646 w 821"/>
              <a:gd name="T9" fmla="*/ 2147483646 h 1893"/>
              <a:gd name="T10" fmla="*/ 2147483646 w 821"/>
              <a:gd name="T11" fmla="*/ 2147483646 h 1893"/>
              <a:gd name="T12" fmla="*/ 2147483646 w 821"/>
              <a:gd name="T13" fmla="*/ 2147483646 h 1893"/>
              <a:gd name="T14" fmla="*/ 2147483646 w 821"/>
              <a:gd name="T15" fmla="*/ 2147483646 h 1893"/>
              <a:gd name="T16" fmla="*/ 2147483646 w 821"/>
              <a:gd name="T17" fmla="*/ 2147483646 h 1893"/>
              <a:gd name="T18" fmla="*/ 0 w 821"/>
              <a:gd name="T19" fmla="*/ 2147483646 h 1893"/>
              <a:gd name="T20" fmla="*/ 2147483646 w 821"/>
              <a:gd name="T21" fmla="*/ 2147483646 h 1893"/>
              <a:gd name="T22" fmla="*/ 2147483646 w 821"/>
              <a:gd name="T23" fmla="*/ 2147483646 h 1893"/>
              <a:gd name="T24" fmla="*/ 2147483646 w 821"/>
              <a:gd name="T25" fmla="*/ 2147483646 h 1893"/>
              <a:gd name="T26" fmla="*/ 2147483646 w 821"/>
              <a:gd name="T27" fmla="*/ 2147483646 h 1893"/>
              <a:gd name="T28" fmla="*/ 2147483646 w 821"/>
              <a:gd name="T29" fmla="*/ 2147483646 h 1893"/>
              <a:gd name="T30" fmla="*/ 2147483646 w 821"/>
              <a:gd name="T31" fmla="*/ 2147483646 h 1893"/>
              <a:gd name="T32" fmla="*/ 2147483646 w 821"/>
              <a:gd name="T33" fmla="*/ 2147483646 h 1893"/>
              <a:gd name="T34" fmla="*/ 2147483646 w 821"/>
              <a:gd name="T35" fmla="*/ 2147483646 h 1893"/>
              <a:gd name="T36" fmla="*/ 2147483646 w 821"/>
              <a:gd name="T37" fmla="*/ 0 h 1893"/>
              <a:gd name="T38" fmla="*/ 2147483646 w 821"/>
              <a:gd name="T39" fmla="*/ 2147483646 h 1893"/>
              <a:gd name="T40" fmla="*/ 2147483646 w 821"/>
              <a:gd name="T41" fmla="*/ 2147483646 h 1893"/>
              <a:gd name="T42" fmla="*/ 2147483646 w 821"/>
              <a:gd name="T43" fmla="*/ 2147483646 h 1893"/>
              <a:gd name="T44" fmla="*/ 2147483646 w 821"/>
              <a:gd name="T45" fmla="*/ 2147483646 h 1893"/>
              <a:gd name="T46" fmla="*/ 2147483646 w 821"/>
              <a:gd name="T47" fmla="*/ 2147483646 h 1893"/>
              <a:gd name="T48" fmla="*/ 2147483646 w 821"/>
              <a:gd name="T49" fmla="*/ 2147483646 h 1893"/>
              <a:gd name="T50" fmla="*/ 2147483646 w 821"/>
              <a:gd name="T51" fmla="*/ 2147483646 h 1893"/>
              <a:gd name="T52" fmla="*/ 2147483646 w 821"/>
              <a:gd name="T53" fmla="*/ 2147483646 h 189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21" h="1893">
                <a:moveTo>
                  <a:pt x="806" y="1533"/>
                </a:moveTo>
                <a:lnTo>
                  <a:pt x="807" y="1582"/>
                </a:lnTo>
                <a:lnTo>
                  <a:pt x="821" y="1878"/>
                </a:lnTo>
                <a:lnTo>
                  <a:pt x="821" y="1882"/>
                </a:lnTo>
                <a:lnTo>
                  <a:pt x="488" y="1893"/>
                </a:lnTo>
                <a:lnTo>
                  <a:pt x="486" y="1873"/>
                </a:lnTo>
                <a:lnTo>
                  <a:pt x="126" y="1882"/>
                </a:lnTo>
                <a:lnTo>
                  <a:pt x="14" y="1648"/>
                </a:lnTo>
                <a:lnTo>
                  <a:pt x="29" y="1287"/>
                </a:lnTo>
                <a:lnTo>
                  <a:pt x="0" y="1201"/>
                </a:lnTo>
                <a:lnTo>
                  <a:pt x="45" y="934"/>
                </a:lnTo>
                <a:lnTo>
                  <a:pt x="65" y="801"/>
                </a:lnTo>
                <a:lnTo>
                  <a:pt x="42" y="333"/>
                </a:lnTo>
                <a:lnTo>
                  <a:pt x="30" y="177"/>
                </a:lnTo>
                <a:lnTo>
                  <a:pt x="33" y="177"/>
                </a:lnTo>
                <a:lnTo>
                  <a:pt x="35" y="177"/>
                </a:lnTo>
                <a:lnTo>
                  <a:pt x="134" y="103"/>
                </a:lnTo>
                <a:lnTo>
                  <a:pt x="200" y="13"/>
                </a:lnTo>
                <a:lnTo>
                  <a:pt x="213" y="0"/>
                </a:lnTo>
                <a:lnTo>
                  <a:pt x="233" y="390"/>
                </a:lnTo>
                <a:lnTo>
                  <a:pt x="447" y="382"/>
                </a:lnTo>
                <a:lnTo>
                  <a:pt x="450" y="451"/>
                </a:lnTo>
                <a:lnTo>
                  <a:pt x="456" y="694"/>
                </a:lnTo>
                <a:lnTo>
                  <a:pt x="500" y="1356"/>
                </a:lnTo>
                <a:lnTo>
                  <a:pt x="663" y="1347"/>
                </a:lnTo>
                <a:lnTo>
                  <a:pt x="804" y="1512"/>
                </a:lnTo>
                <a:lnTo>
                  <a:pt x="806" y="15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2" name="Freeform 25"/>
          <p:cNvSpPr>
            <a:spLocks/>
          </p:cNvSpPr>
          <p:nvPr/>
        </p:nvSpPr>
        <p:spPr bwMode="auto">
          <a:xfrm>
            <a:off x="4552158" y="1916113"/>
            <a:ext cx="644525" cy="692150"/>
          </a:xfrm>
          <a:custGeom>
            <a:avLst/>
            <a:gdLst>
              <a:gd name="T0" fmla="*/ 2147483646 w 1623"/>
              <a:gd name="T1" fmla="*/ 0 h 1742"/>
              <a:gd name="T2" fmla="*/ 2147483646 w 1623"/>
              <a:gd name="T3" fmla="*/ 2147483646 h 1742"/>
              <a:gd name="T4" fmla="*/ 2147483646 w 1623"/>
              <a:gd name="T5" fmla="*/ 2147483646 h 1742"/>
              <a:gd name="T6" fmla="*/ 2147483646 w 1623"/>
              <a:gd name="T7" fmla="*/ 2147483646 h 1742"/>
              <a:gd name="T8" fmla="*/ 2147483646 w 1623"/>
              <a:gd name="T9" fmla="*/ 2147483646 h 1742"/>
              <a:gd name="T10" fmla="*/ 2147483646 w 1623"/>
              <a:gd name="T11" fmla="*/ 2147483646 h 1742"/>
              <a:gd name="T12" fmla="*/ 2147483646 w 1623"/>
              <a:gd name="T13" fmla="*/ 2147483646 h 1742"/>
              <a:gd name="T14" fmla="*/ 2147483646 w 1623"/>
              <a:gd name="T15" fmla="*/ 2147483646 h 1742"/>
              <a:gd name="T16" fmla="*/ 2147483646 w 1623"/>
              <a:gd name="T17" fmla="*/ 2147483646 h 1742"/>
              <a:gd name="T18" fmla="*/ 2147483646 w 1623"/>
              <a:gd name="T19" fmla="*/ 2147483646 h 1742"/>
              <a:gd name="T20" fmla="*/ 0 w 1623"/>
              <a:gd name="T21" fmla="*/ 2147483646 h 1742"/>
              <a:gd name="T22" fmla="*/ 2147483646 w 1623"/>
              <a:gd name="T23" fmla="*/ 2147483646 h 1742"/>
              <a:gd name="T24" fmla="*/ 2147483646 w 1623"/>
              <a:gd name="T25" fmla="*/ 2147483646 h 1742"/>
              <a:gd name="T26" fmla="*/ 2147483646 w 1623"/>
              <a:gd name="T27" fmla="*/ 2147483646 h 1742"/>
              <a:gd name="T28" fmla="*/ 2147483646 w 1623"/>
              <a:gd name="T29" fmla="*/ 2147483646 h 1742"/>
              <a:gd name="T30" fmla="*/ 2147483646 w 1623"/>
              <a:gd name="T31" fmla="*/ 2147483646 h 1742"/>
              <a:gd name="T32" fmla="*/ 2147483646 w 1623"/>
              <a:gd name="T33" fmla="*/ 2147483646 h 1742"/>
              <a:gd name="T34" fmla="*/ 2147483646 w 1623"/>
              <a:gd name="T35" fmla="*/ 2147483646 h 1742"/>
              <a:gd name="T36" fmla="*/ 2147483646 w 1623"/>
              <a:gd name="T37" fmla="*/ 2147483646 h 1742"/>
              <a:gd name="T38" fmla="*/ 2147483646 w 1623"/>
              <a:gd name="T39" fmla="*/ 2147483646 h 1742"/>
              <a:gd name="T40" fmla="*/ 2147483646 w 1623"/>
              <a:gd name="T41" fmla="*/ 2147483646 h 1742"/>
              <a:gd name="T42" fmla="*/ 2147483646 w 1623"/>
              <a:gd name="T43" fmla="*/ 2147483646 h 1742"/>
              <a:gd name="T44" fmla="*/ 2147483646 w 1623"/>
              <a:gd name="T45" fmla="*/ 2147483646 h 1742"/>
              <a:gd name="T46" fmla="*/ 2147483646 w 1623"/>
              <a:gd name="T47" fmla="*/ 2147483646 h 1742"/>
              <a:gd name="T48" fmla="*/ 2147483646 w 1623"/>
              <a:gd name="T49" fmla="*/ 2147483646 h 1742"/>
              <a:gd name="T50" fmla="*/ 2147483646 w 1623"/>
              <a:gd name="T51" fmla="*/ 2147483646 h 1742"/>
              <a:gd name="T52" fmla="*/ 2147483646 w 1623"/>
              <a:gd name="T53" fmla="*/ 2147483646 h 1742"/>
              <a:gd name="T54" fmla="*/ 2147483646 w 1623"/>
              <a:gd name="T55" fmla="*/ 2147483646 h 1742"/>
              <a:gd name="T56" fmla="*/ 2147483646 w 1623"/>
              <a:gd name="T57" fmla="*/ 2147483646 h 1742"/>
              <a:gd name="T58" fmla="*/ 2147483646 w 1623"/>
              <a:gd name="T59" fmla="*/ 2147483646 h 1742"/>
              <a:gd name="T60" fmla="*/ 2147483646 w 1623"/>
              <a:gd name="T61" fmla="*/ 2147483646 h 1742"/>
              <a:gd name="T62" fmla="*/ 2147483646 w 1623"/>
              <a:gd name="T63" fmla="*/ 2147483646 h 1742"/>
              <a:gd name="T64" fmla="*/ 2147483646 w 1623"/>
              <a:gd name="T65" fmla="*/ 2147483646 h 17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3" h="1742">
                <a:moveTo>
                  <a:pt x="1013" y="68"/>
                </a:moveTo>
                <a:lnTo>
                  <a:pt x="908" y="0"/>
                </a:lnTo>
                <a:lnTo>
                  <a:pt x="713" y="144"/>
                </a:lnTo>
                <a:lnTo>
                  <a:pt x="708" y="137"/>
                </a:lnTo>
                <a:lnTo>
                  <a:pt x="702" y="135"/>
                </a:lnTo>
                <a:lnTo>
                  <a:pt x="572" y="182"/>
                </a:lnTo>
                <a:lnTo>
                  <a:pt x="471" y="251"/>
                </a:lnTo>
                <a:lnTo>
                  <a:pt x="441" y="257"/>
                </a:lnTo>
                <a:lnTo>
                  <a:pt x="438" y="254"/>
                </a:lnTo>
                <a:lnTo>
                  <a:pt x="384" y="291"/>
                </a:lnTo>
                <a:lnTo>
                  <a:pt x="381" y="363"/>
                </a:lnTo>
                <a:lnTo>
                  <a:pt x="381" y="389"/>
                </a:lnTo>
                <a:lnTo>
                  <a:pt x="333" y="432"/>
                </a:lnTo>
                <a:lnTo>
                  <a:pt x="233" y="473"/>
                </a:lnTo>
                <a:lnTo>
                  <a:pt x="170" y="474"/>
                </a:lnTo>
                <a:lnTo>
                  <a:pt x="123" y="485"/>
                </a:lnTo>
                <a:lnTo>
                  <a:pt x="45" y="660"/>
                </a:lnTo>
                <a:lnTo>
                  <a:pt x="30" y="831"/>
                </a:lnTo>
                <a:lnTo>
                  <a:pt x="21" y="833"/>
                </a:lnTo>
                <a:lnTo>
                  <a:pt x="9" y="845"/>
                </a:lnTo>
                <a:lnTo>
                  <a:pt x="8" y="852"/>
                </a:lnTo>
                <a:lnTo>
                  <a:pt x="0" y="867"/>
                </a:lnTo>
                <a:lnTo>
                  <a:pt x="12" y="878"/>
                </a:lnTo>
                <a:lnTo>
                  <a:pt x="110" y="888"/>
                </a:lnTo>
                <a:lnTo>
                  <a:pt x="138" y="900"/>
                </a:lnTo>
                <a:lnTo>
                  <a:pt x="144" y="914"/>
                </a:lnTo>
                <a:lnTo>
                  <a:pt x="141" y="932"/>
                </a:lnTo>
                <a:lnTo>
                  <a:pt x="144" y="932"/>
                </a:lnTo>
                <a:lnTo>
                  <a:pt x="146" y="935"/>
                </a:lnTo>
                <a:lnTo>
                  <a:pt x="150" y="936"/>
                </a:lnTo>
                <a:lnTo>
                  <a:pt x="165" y="932"/>
                </a:lnTo>
                <a:lnTo>
                  <a:pt x="165" y="930"/>
                </a:lnTo>
                <a:lnTo>
                  <a:pt x="177" y="936"/>
                </a:lnTo>
                <a:lnTo>
                  <a:pt x="179" y="939"/>
                </a:lnTo>
                <a:lnTo>
                  <a:pt x="185" y="941"/>
                </a:lnTo>
                <a:lnTo>
                  <a:pt x="188" y="950"/>
                </a:lnTo>
                <a:lnTo>
                  <a:pt x="189" y="954"/>
                </a:lnTo>
                <a:lnTo>
                  <a:pt x="191" y="954"/>
                </a:lnTo>
                <a:lnTo>
                  <a:pt x="192" y="953"/>
                </a:lnTo>
                <a:lnTo>
                  <a:pt x="200" y="956"/>
                </a:lnTo>
                <a:lnTo>
                  <a:pt x="179" y="1050"/>
                </a:lnTo>
                <a:lnTo>
                  <a:pt x="204" y="1038"/>
                </a:lnTo>
                <a:lnTo>
                  <a:pt x="225" y="1035"/>
                </a:lnTo>
                <a:lnTo>
                  <a:pt x="233" y="1029"/>
                </a:lnTo>
                <a:lnTo>
                  <a:pt x="449" y="1163"/>
                </a:lnTo>
                <a:lnTo>
                  <a:pt x="449" y="1167"/>
                </a:lnTo>
                <a:lnTo>
                  <a:pt x="314" y="1278"/>
                </a:lnTo>
                <a:lnTo>
                  <a:pt x="291" y="1281"/>
                </a:lnTo>
                <a:lnTo>
                  <a:pt x="281" y="1277"/>
                </a:lnTo>
                <a:lnTo>
                  <a:pt x="272" y="1251"/>
                </a:lnTo>
                <a:lnTo>
                  <a:pt x="276" y="1244"/>
                </a:lnTo>
                <a:lnTo>
                  <a:pt x="233" y="1238"/>
                </a:lnTo>
                <a:lnTo>
                  <a:pt x="213" y="1236"/>
                </a:lnTo>
                <a:lnTo>
                  <a:pt x="186" y="1251"/>
                </a:lnTo>
                <a:lnTo>
                  <a:pt x="197" y="1371"/>
                </a:lnTo>
                <a:lnTo>
                  <a:pt x="233" y="1386"/>
                </a:lnTo>
                <a:lnTo>
                  <a:pt x="266" y="1418"/>
                </a:lnTo>
                <a:lnTo>
                  <a:pt x="318" y="1713"/>
                </a:lnTo>
                <a:lnTo>
                  <a:pt x="627" y="1742"/>
                </a:lnTo>
                <a:lnTo>
                  <a:pt x="621" y="1650"/>
                </a:lnTo>
                <a:lnTo>
                  <a:pt x="1055" y="1692"/>
                </a:lnTo>
                <a:lnTo>
                  <a:pt x="942" y="1232"/>
                </a:lnTo>
                <a:lnTo>
                  <a:pt x="1527" y="933"/>
                </a:lnTo>
                <a:lnTo>
                  <a:pt x="1623" y="440"/>
                </a:lnTo>
                <a:lnTo>
                  <a:pt x="1532" y="381"/>
                </a:lnTo>
                <a:lnTo>
                  <a:pt x="1013" y="6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3" name="Freeform 26"/>
          <p:cNvSpPr>
            <a:spLocks/>
          </p:cNvSpPr>
          <p:nvPr/>
        </p:nvSpPr>
        <p:spPr bwMode="auto">
          <a:xfrm>
            <a:off x="4926808" y="2092325"/>
            <a:ext cx="503237" cy="749300"/>
          </a:xfrm>
          <a:custGeom>
            <a:avLst/>
            <a:gdLst>
              <a:gd name="T0" fmla="*/ 2147483646 w 1268"/>
              <a:gd name="T1" fmla="*/ 2147483646 h 1890"/>
              <a:gd name="T2" fmla="*/ 2147483646 w 1268"/>
              <a:gd name="T3" fmla="*/ 2147483646 h 1890"/>
              <a:gd name="T4" fmla="*/ 2147483646 w 1268"/>
              <a:gd name="T5" fmla="*/ 2147483646 h 1890"/>
              <a:gd name="T6" fmla="*/ 2147483646 w 1268"/>
              <a:gd name="T7" fmla="*/ 2147483646 h 1890"/>
              <a:gd name="T8" fmla="*/ 2147483646 w 1268"/>
              <a:gd name="T9" fmla="*/ 2147483646 h 1890"/>
              <a:gd name="T10" fmla="*/ 2147483646 w 1268"/>
              <a:gd name="T11" fmla="*/ 2147483646 h 1890"/>
              <a:gd name="T12" fmla="*/ 2147483646 w 1268"/>
              <a:gd name="T13" fmla="*/ 2147483646 h 1890"/>
              <a:gd name="T14" fmla="*/ 2147483646 w 1268"/>
              <a:gd name="T15" fmla="*/ 2147483646 h 1890"/>
              <a:gd name="T16" fmla="*/ 2147483646 w 1268"/>
              <a:gd name="T17" fmla="*/ 2147483646 h 1890"/>
              <a:gd name="T18" fmla="*/ 2147483646 w 1268"/>
              <a:gd name="T19" fmla="*/ 2147483646 h 1890"/>
              <a:gd name="T20" fmla="*/ 0 w 1268"/>
              <a:gd name="T21" fmla="*/ 2147483646 h 1890"/>
              <a:gd name="T22" fmla="*/ 2147483646 w 1268"/>
              <a:gd name="T23" fmla="*/ 2147483646 h 1890"/>
              <a:gd name="T24" fmla="*/ 2147483646 w 1268"/>
              <a:gd name="T25" fmla="*/ 0 h 1890"/>
              <a:gd name="T26" fmla="*/ 2147483646 w 1268"/>
              <a:gd name="T27" fmla="*/ 2147483646 h 1890"/>
              <a:gd name="T28" fmla="*/ 2147483646 w 1268"/>
              <a:gd name="T29" fmla="*/ 2147483646 h 1890"/>
              <a:gd name="T30" fmla="*/ 2147483646 w 1268"/>
              <a:gd name="T31" fmla="*/ 2147483646 h 18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8" h="1890">
                <a:moveTo>
                  <a:pt x="1160" y="286"/>
                </a:moveTo>
                <a:lnTo>
                  <a:pt x="1182" y="516"/>
                </a:lnTo>
                <a:lnTo>
                  <a:pt x="1235" y="1108"/>
                </a:lnTo>
                <a:lnTo>
                  <a:pt x="1268" y="1425"/>
                </a:lnTo>
                <a:lnTo>
                  <a:pt x="828" y="1699"/>
                </a:lnTo>
                <a:lnTo>
                  <a:pt x="531" y="1890"/>
                </a:lnTo>
                <a:lnTo>
                  <a:pt x="144" y="1770"/>
                </a:lnTo>
                <a:lnTo>
                  <a:pt x="141" y="1699"/>
                </a:lnTo>
                <a:lnTo>
                  <a:pt x="125" y="1404"/>
                </a:lnTo>
                <a:lnTo>
                  <a:pt x="113" y="1252"/>
                </a:lnTo>
                <a:lnTo>
                  <a:pt x="0" y="792"/>
                </a:lnTo>
                <a:lnTo>
                  <a:pt x="585" y="493"/>
                </a:lnTo>
                <a:lnTo>
                  <a:pt x="681" y="0"/>
                </a:lnTo>
                <a:lnTo>
                  <a:pt x="876" y="118"/>
                </a:lnTo>
                <a:lnTo>
                  <a:pt x="936" y="157"/>
                </a:lnTo>
                <a:lnTo>
                  <a:pt x="1160" y="28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4" name="Freeform 27"/>
          <p:cNvSpPr>
            <a:spLocks/>
          </p:cNvSpPr>
          <p:nvPr/>
        </p:nvSpPr>
        <p:spPr bwMode="auto">
          <a:xfrm>
            <a:off x="4822033" y="3063875"/>
            <a:ext cx="512762" cy="431800"/>
          </a:xfrm>
          <a:custGeom>
            <a:avLst/>
            <a:gdLst>
              <a:gd name="T0" fmla="*/ 2147483646 w 1290"/>
              <a:gd name="T1" fmla="*/ 2147483646 h 1089"/>
              <a:gd name="T2" fmla="*/ 2147483646 w 1290"/>
              <a:gd name="T3" fmla="*/ 2147483646 h 1089"/>
              <a:gd name="T4" fmla="*/ 2147483646 w 1290"/>
              <a:gd name="T5" fmla="*/ 2147483646 h 1089"/>
              <a:gd name="T6" fmla="*/ 2147483646 w 1290"/>
              <a:gd name="T7" fmla="*/ 2147483646 h 1089"/>
              <a:gd name="T8" fmla="*/ 2147483646 w 1290"/>
              <a:gd name="T9" fmla="*/ 2147483646 h 1089"/>
              <a:gd name="T10" fmla="*/ 2147483646 w 1290"/>
              <a:gd name="T11" fmla="*/ 2147483646 h 1089"/>
              <a:gd name="T12" fmla="*/ 2147483646 w 1290"/>
              <a:gd name="T13" fmla="*/ 2147483646 h 1089"/>
              <a:gd name="T14" fmla="*/ 2147483646 w 1290"/>
              <a:gd name="T15" fmla="*/ 2147483646 h 1089"/>
              <a:gd name="T16" fmla="*/ 2147483646 w 1290"/>
              <a:gd name="T17" fmla="*/ 2147483646 h 1089"/>
              <a:gd name="T18" fmla="*/ 0 w 1290"/>
              <a:gd name="T19" fmla="*/ 0 h 1089"/>
              <a:gd name="T20" fmla="*/ 2147483646 w 1290"/>
              <a:gd name="T21" fmla="*/ 2147483646 h 1089"/>
              <a:gd name="T22" fmla="*/ 2147483646 w 1290"/>
              <a:gd name="T23" fmla="*/ 2147483646 h 1089"/>
              <a:gd name="T24" fmla="*/ 2147483646 w 1290"/>
              <a:gd name="T25" fmla="*/ 2147483646 h 1089"/>
              <a:gd name="T26" fmla="*/ 2147483646 w 1290"/>
              <a:gd name="T27" fmla="*/ 2147483646 h 1089"/>
              <a:gd name="T28" fmla="*/ 2147483646 w 1290"/>
              <a:gd name="T29" fmla="*/ 2147483646 h 1089"/>
              <a:gd name="T30" fmla="*/ 2147483646 w 1290"/>
              <a:gd name="T31" fmla="*/ 2147483646 h 1089"/>
              <a:gd name="T32" fmla="*/ 2147483646 w 1290"/>
              <a:gd name="T33" fmla="*/ 2147483646 h 1089"/>
              <a:gd name="T34" fmla="*/ 2147483646 w 1290"/>
              <a:gd name="T35" fmla="*/ 2147483646 h 1089"/>
              <a:gd name="T36" fmla="*/ 2147483646 w 1290"/>
              <a:gd name="T37" fmla="*/ 2147483646 h 108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90" h="1089">
                <a:moveTo>
                  <a:pt x="1205" y="1041"/>
                </a:moveTo>
                <a:lnTo>
                  <a:pt x="1286" y="899"/>
                </a:lnTo>
                <a:lnTo>
                  <a:pt x="1290" y="842"/>
                </a:lnTo>
                <a:lnTo>
                  <a:pt x="1289" y="738"/>
                </a:lnTo>
                <a:lnTo>
                  <a:pt x="962" y="759"/>
                </a:lnTo>
                <a:lnTo>
                  <a:pt x="761" y="345"/>
                </a:lnTo>
                <a:lnTo>
                  <a:pt x="188" y="66"/>
                </a:lnTo>
                <a:lnTo>
                  <a:pt x="179" y="65"/>
                </a:lnTo>
                <a:lnTo>
                  <a:pt x="176" y="65"/>
                </a:lnTo>
                <a:lnTo>
                  <a:pt x="0" y="0"/>
                </a:lnTo>
                <a:lnTo>
                  <a:pt x="56" y="143"/>
                </a:lnTo>
                <a:lnTo>
                  <a:pt x="131" y="240"/>
                </a:lnTo>
                <a:lnTo>
                  <a:pt x="167" y="930"/>
                </a:lnTo>
                <a:lnTo>
                  <a:pt x="171" y="984"/>
                </a:lnTo>
                <a:lnTo>
                  <a:pt x="174" y="1026"/>
                </a:lnTo>
                <a:lnTo>
                  <a:pt x="177" y="1089"/>
                </a:lnTo>
                <a:lnTo>
                  <a:pt x="977" y="1038"/>
                </a:lnTo>
                <a:lnTo>
                  <a:pt x="978" y="1056"/>
                </a:lnTo>
                <a:lnTo>
                  <a:pt x="1205" y="10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5" name="Freeform 28"/>
          <p:cNvSpPr>
            <a:spLocks/>
          </p:cNvSpPr>
          <p:nvPr/>
        </p:nvSpPr>
        <p:spPr bwMode="auto">
          <a:xfrm>
            <a:off x="4895058" y="2657475"/>
            <a:ext cx="555625" cy="706438"/>
          </a:xfrm>
          <a:custGeom>
            <a:avLst/>
            <a:gdLst>
              <a:gd name="T0" fmla="*/ 2147483646 w 1401"/>
              <a:gd name="T1" fmla="*/ 2147483646 h 1783"/>
              <a:gd name="T2" fmla="*/ 2147483646 w 1401"/>
              <a:gd name="T3" fmla="*/ 2147483646 h 1783"/>
              <a:gd name="T4" fmla="*/ 2147483646 w 1401"/>
              <a:gd name="T5" fmla="*/ 2147483646 h 1783"/>
              <a:gd name="T6" fmla="*/ 2147483646 w 1401"/>
              <a:gd name="T7" fmla="*/ 2147483646 h 1783"/>
              <a:gd name="T8" fmla="*/ 2147483646 w 1401"/>
              <a:gd name="T9" fmla="*/ 2147483646 h 1783"/>
              <a:gd name="T10" fmla="*/ 2147483646 w 1401"/>
              <a:gd name="T11" fmla="*/ 2147483646 h 1783"/>
              <a:gd name="T12" fmla="*/ 2147483646 w 1401"/>
              <a:gd name="T13" fmla="*/ 2147483646 h 1783"/>
              <a:gd name="T14" fmla="*/ 2147483646 w 1401"/>
              <a:gd name="T15" fmla="*/ 2147483646 h 1783"/>
              <a:gd name="T16" fmla="*/ 0 w 1401"/>
              <a:gd name="T17" fmla="*/ 2147483646 h 1783"/>
              <a:gd name="T18" fmla="*/ 2147483646 w 1401"/>
              <a:gd name="T19" fmla="*/ 2147483646 h 1783"/>
              <a:gd name="T20" fmla="*/ 2147483646 w 1401"/>
              <a:gd name="T21" fmla="*/ 2147483646 h 1783"/>
              <a:gd name="T22" fmla="*/ 2147483646 w 1401"/>
              <a:gd name="T23" fmla="*/ 2147483646 h 1783"/>
              <a:gd name="T24" fmla="*/ 2147483646 w 1401"/>
              <a:gd name="T25" fmla="*/ 2147483646 h 1783"/>
              <a:gd name="T26" fmla="*/ 2147483646 w 1401"/>
              <a:gd name="T27" fmla="*/ 0 h 1783"/>
              <a:gd name="T28" fmla="*/ 2147483646 w 1401"/>
              <a:gd name="T29" fmla="*/ 2147483646 h 1783"/>
              <a:gd name="T30" fmla="*/ 2147483646 w 1401"/>
              <a:gd name="T31" fmla="*/ 2147483646 h 178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01" h="1783">
                <a:moveTo>
                  <a:pt x="1272" y="867"/>
                </a:moveTo>
                <a:lnTo>
                  <a:pt x="1167" y="1743"/>
                </a:lnTo>
                <a:lnTo>
                  <a:pt x="1115" y="1747"/>
                </a:lnTo>
                <a:lnTo>
                  <a:pt x="1112" y="1755"/>
                </a:lnTo>
                <a:lnTo>
                  <a:pt x="1106" y="1762"/>
                </a:lnTo>
                <a:lnTo>
                  <a:pt x="779" y="1783"/>
                </a:lnTo>
                <a:lnTo>
                  <a:pt x="578" y="1369"/>
                </a:lnTo>
                <a:lnTo>
                  <a:pt x="5" y="1090"/>
                </a:lnTo>
                <a:lnTo>
                  <a:pt x="0" y="690"/>
                </a:lnTo>
                <a:lnTo>
                  <a:pt x="125" y="315"/>
                </a:lnTo>
                <a:lnTo>
                  <a:pt x="225" y="345"/>
                </a:lnTo>
                <a:lnTo>
                  <a:pt x="612" y="465"/>
                </a:lnTo>
                <a:lnTo>
                  <a:pt x="909" y="274"/>
                </a:lnTo>
                <a:lnTo>
                  <a:pt x="1349" y="0"/>
                </a:lnTo>
                <a:lnTo>
                  <a:pt x="1401" y="676"/>
                </a:lnTo>
                <a:lnTo>
                  <a:pt x="1272" y="86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6" name="Freeform 29"/>
          <p:cNvSpPr>
            <a:spLocks/>
          </p:cNvSpPr>
          <p:nvPr/>
        </p:nvSpPr>
        <p:spPr bwMode="auto">
          <a:xfrm>
            <a:off x="4393408" y="2571750"/>
            <a:ext cx="590550" cy="517525"/>
          </a:xfrm>
          <a:custGeom>
            <a:avLst/>
            <a:gdLst>
              <a:gd name="T0" fmla="*/ 2147483646 w 1488"/>
              <a:gd name="T1" fmla="*/ 2147483646 h 1305"/>
              <a:gd name="T2" fmla="*/ 2147483646 w 1488"/>
              <a:gd name="T3" fmla="*/ 2147483646 h 1305"/>
              <a:gd name="T4" fmla="*/ 2147483646 w 1488"/>
              <a:gd name="T5" fmla="*/ 2147483646 h 1305"/>
              <a:gd name="T6" fmla="*/ 2147483646 w 1488"/>
              <a:gd name="T7" fmla="*/ 2147483646 h 1305"/>
              <a:gd name="T8" fmla="*/ 2147483646 w 1488"/>
              <a:gd name="T9" fmla="*/ 2147483646 h 1305"/>
              <a:gd name="T10" fmla="*/ 2147483646 w 1488"/>
              <a:gd name="T11" fmla="*/ 2147483646 h 1305"/>
              <a:gd name="T12" fmla="*/ 2147483646 w 1488"/>
              <a:gd name="T13" fmla="*/ 2147483646 h 1305"/>
              <a:gd name="T14" fmla="*/ 2147483646 w 1488"/>
              <a:gd name="T15" fmla="*/ 2147483646 h 1305"/>
              <a:gd name="T16" fmla="*/ 2147483646 w 1488"/>
              <a:gd name="T17" fmla="*/ 2147483646 h 1305"/>
              <a:gd name="T18" fmla="*/ 2147483646 w 1488"/>
              <a:gd name="T19" fmla="*/ 2147483646 h 1305"/>
              <a:gd name="T20" fmla="*/ 2147483646 w 1488"/>
              <a:gd name="T21" fmla="*/ 2147483646 h 1305"/>
              <a:gd name="T22" fmla="*/ 2147483646 w 1488"/>
              <a:gd name="T23" fmla="*/ 2147483646 h 1305"/>
              <a:gd name="T24" fmla="*/ 2147483646 w 1488"/>
              <a:gd name="T25" fmla="*/ 2147483646 h 1305"/>
              <a:gd name="T26" fmla="*/ 2147483646 w 1488"/>
              <a:gd name="T27" fmla="*/ 2147483646 h 1305"/>
              <a:gd name="T28" fmla="*/ 2147483646 w 1488"/>
              <a:gd name="T29" fmla="*/ 2147483646 h 1305"/>
              <a:gd name="T30" fmla="*/ 0 w 1488"/>
              <a:gd name="T31" fmla="*/ 2147483646 h 1305"/>
              <a:gd name="T32" fmla="*/ 2147483646 w 1488"/>
              <a:gd name="T33" fmla="*/ 2147483646 h 1305"/>
              <a:gd name="T34" fmla="*/ 2147483646 w 1488"/>
              <a:gd name="T35" fmla="*/ 2147483646 h 1305"/>
              <a:gd name="T36" fmla="*/ 2147483646 w 1488"/>
              <a:gd name="T37" fmla="*/ 2147483646 h 1305"/>
              <a:gd name="T38" fmla="*/ 2147483646 w 1488"/>
              <a:gd name="T39" fmla="*/ 2147483646 h 1305"/>
              <a:gd name="T40" fmla="*/ 2147483646 w 1488"/>
              <a:gd name="T41" fmla="*/ 2147483646 h 1305"/>
              <a:gd name="T42" fmla="*/ 2147483646 w 1488"/>
              <a:gd name="T43" fmla="*/ 2147483646 h 1305"/>
              <a:gd name="T44" fmla="*/ 2147483646 w 1488"/>
              <a:gd name="T45" fmla="*/ 2147483646 h 1305"/>
              <a:gd name="T46" fmla="*/ 2147483646 w 1488"/>
              <a:gd name="T47" fmla="*/ 2147483646 h 1305"/>
              <a:gd name="T48" fmla="*/ 2147483646 w 1488"/>
              <a:gd name="T49" fmla="*/ 2147483646 h 1305"/>
              <a:gd name="T50" fmla="*/ 2147483646 w 1488"/>
              <a:gd name="T51" fmla="*/ 0 h 1305"/>
              <a:gd name="T52" fmla="*/ 2147483646 w 1488"/>
              <a:gd name="T53" fmla="*/ 2147483646 h 130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88" h="1305">
                <a:moveTo>
                  <a:pt x="1457" y="42"/>
                </a:moveTo>
                <a:lnTo>
                  <a:pt x="1469" y="194"/>
                </a:lnTo>
                <a:lnTo>
                  <a:pt x="1485" y="489"/>
                </a:lnTo>
                <a:lnTo>
                  <a:pt x="1488" y="560"/>
                </a:lnTo>
                <a:lnTo>
                  <a:pt x="1388" y="530"/>
                </a:lnTo>
                <a:lnTo>
                  <a:pt x="1263" y="905"/>
                </a:lnTo>
                <a:lnTo>
                  <a:pt x="1268" y="1305"/>
                </a:lnTo>
                <a:lnTo>
                  <a:pt x="1259" y="1304"/>
                </a:lnTo>
                <a:lnTo>
                  <a:pt x="1256" y="1304"/>
                </a:lnTo>
                <a:lnTo>
                  <a:pt x="1080" y="1239"/>
                </a:lnTo>
                <a:lnTo>
                  <a:pt x="756" y="1074"/>
                </a:lnTo>
                <a:lnTo>
                  <a:pt x="635" y="1140"/>
                </a:lnTo>
                <a:lnTo>
                  <a:pt x="237" y="1134"/>
                </a:lnTo>
                <a:lnTo>
                  <a:pt x="234" y="1065"/>
                </a:lnTo>
                <a:lnTo>
                  <a:pt x="20" y="1073"/>
                </a:lnTo>
                <a:lnTo>
                  <a:pt x="0" y="683"/>
                </a:lnTo>
                <a:lnTo>
                  <a:pt x="198" y="561"/>
                </a:lnTo>
                <a:lnTo>
                  <a:pt x="201" y="560"/>
                </a:lnTo>
                <a:lnTo>
                  <a:pt x="203" y="560"/>
                </a:lnTo>
                <a:lnTo>
                  <a:pt x="275" y="489"/>
                </a:lnTo>
                <a:lnTo>
                  <a:pt x="419" y="431"/>
                </a:lnTo>
                <a:lnTo>
                  <a:pt x="635" y="428"/>
                </a:lnTo>
                <a:lnTo>
                  <a:pt x="725" y="201"/>
                </a:lnTo>
                <a:lnTo>
                  <a:pt x="720" y="63"/>
                </a:lnTo>
                <a:lnTo>
                  <a:pt x="1029" y="92"/>
                </a:lnTo>
                <a:lnTo>
                  <a:pt x="1023" y="0"/>
                </a:lnTo>
                <a:lnTo>
                  <a:pt x="1457" y="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7" name="Freeform 30"/>
          <p:cNvSpPr>
            <a:spLocks/>
          </p:cNvSpPr>
          <p:nvPr/>
        </p:nvSpPr>
        <p:spPr bwMode="auto">
          <a:xfrm>
            <a:off x="5214145" y="3689350"/>
            <a:ext cx="682625" cy="627063"/>
          </a:xfrm>
          <a:custGeom>
            <a:avLst/>
            <a:gdLst>
              <a:gd name="T0" fmla="*/ 2147483646 w 1721"/>
              <a:gd name="T1" fmla="*/ 2147483646 h 1579"/>
              <a:gd name="T2" fmla="*/ 2147483646 w 1721"/>
              <a:gd name="T3" fmla="*/ 2147483646 h 1579"/>
              <a:gd name="T4" fmla="*/ 2147483646 w 1721"/>
              <a:gd name="T5" fmla="*/ 2147483646 h 1579"/>
              <a:gd name="T6" fmla="*/ 2147483646 w 1721"/>
              <a:gd name="T7" fmla="*/ 2147483646 h 1579"/>
              <a:gd name="T8" fmla="*/ 2147483646 w 1721"/>
              <a:gd name="T9" fmla="*/ 0 h 1579"/>
              <a:gd name="T10" fmla="*/ 2147483646 w 1721"/>
              <a:gd name="T11" fmla="*/ 2147483646 h 1579"/>
              <a:gd name="T12" fmla="*/ 2147483646 w 1721"/>
              <a:gd name="T13" fmla="*/ 2147483646 h 1579"/>
              <a:gd name="T14" fmla="*/ 2147483646 w 1721"/>
              <a:gd name="T15" fmla="*/ 2147483646 h 1579"/>
              <a:gd name="T16" fmla="*/ 2147483646 w 1721"/>
              <a:gd name="T17" fmla="*/ 2147483646 h 1579"/>
              <a:gd name="T18" fmla="*/ 2147483646 w 1721"/>
              <a:gd name="T19" fmla="*/ 2147483646 h 1579"/>
              <a:gd name="T20" fmla="*/ 2147483646 w 1721"/>
              <a:gd name="T21" fmla="*/ 2147483646 h 1579"/>
              <a:gd name="T22" fmla="*/ 2147483646 w 1721"/>
              <a:gd name="T23" fmla="*/ 2147483646 h 1579"/>
              <a:gd name="T24" fmla="*/ 2147483646 w 1721"/>
              <a:gd name="T25" fmla="*/ 2147483646 h 1579"/>
              <a:gd name="T26" fmla="*/ 0 w 1721"/>
              <a:gd name="T27" fmla="*/ 2147483646 h 1579"/>
              <a:gd name="T28" fmla="*/ 2147483646 w 1721"/>
              <a:gd name="T29" fmla="*/ 2147483646 h 1579"/>
              <a:gd name="T30" fmla="*/ 2147483646 w 1721"/>
              <a:gd name="T31" fmla="*/ 2147483646 h 1579"/>
              <a:gd name="T32" fmla="*/ 2147483646 w 1721"/>
              <a:gd name="T33" fmla="*/ 2147483646 h 1579"/>
              <a:gd name="T34" fmla="*/ 2147483646 w 1721"/>
              <a:gd name="T35" fmla="*/ 2147483646 h 1579"/>
              <a:gd name="T36" fmla="*/ 2147483646 w 1721"/>
              <a:gd name="T37" fmla="*/ 2147483646 h 1579"/>
              <a:gd name="T38" fmla="*/ 2147483646 w 1721"/>
              <a:gd name="T39" fmla="*/ 2147483646 h 1579"/>
              <a:gd name="T40" fmla="*/ 2147483646 w 1721"/>
              <a:gd name="T41" fmla="*/ 2147483646 h 1579"/>
              <a:gd name="T42" fmla="*/ 2147483646 w 1721"/>
              <a:gd name="T43" fmla="*/ 2147483646 h 1579"/>
              <a:gd name="T44" fmla="*/ 2147483646 w 1721"/>
              <a:gd name="T45" fmla="*/ 2147483646 h 1579"/>
              <a:gd name="T46" fmla="*/ 2147483646 w 1721"/>
              <a:gd name="T47" fmla="*/ 2147483646 h 1579"/>
              <a:gd name="T48" fmla="*/ 2147483646 w 1721"/>
              <a:gd name="T49" fmla="*/ 2147483646 h 1579"/>
              <a:gd name="T50" fmla="*/ 2147483646 w 1721"/>
              <a:gd name="T51" fmla="*/ 2147483646 h 1579"/>
              <a:gd name="T52" fmla="*/ 2147483646 w 1721"/>
              <a:gd name="T53" fmla="*/ 2147483646 h 157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721" h="1579">
                <a:moveTo>
                  <a:pt x="1721" y="399"/>
                </a:moveTo>
                <a:lnTo>
                  <a:pt x="1694" y="385"/>
                </a:lnTo>
                <a:lnTo>
                  <a:pt x="1536" y="300"/>
                </a:lnTo>
                <a:lnTo>
                  <a:pt x="1389" y="220"/>
                </a:lnTo>
                <a:lnTo>
                  <a:pt x="1230" y="0"/>
                </a:lnTo>
                <a:lnTo>
                  <a:pt x="950" y="42"/>
                </a:lnTo>
                <a:lnTo>
                  <a:pt x="731" y="178"/>
                </a:lnTo>
                <a:lnTo>
                  <a:pt x="696" y="210"/>
                </a:lnTo>
                <a:lnTo>
                  <a:pt x="390" y="378"/>
                </a:lnTo>
                <a:lnTo>
                  <a:pt x="12" y="481"/>
                </a:lnTo>
                <a:lnTo>
                  <a:pt x="11" y="567"/>
                </a:lnTo>
                <a:lnTo>
                  <a:pt x="9" y="633"/>
                </a:lnTo>
                <a:lnTo>
                  <a:pt x="6" y="763"/>
                </a:lnTo>
                <a:lnTo>
                  <a:pt x="0" y="1090"/>
                </a:lnTo>
                <a:lnTo>
                  <a:pt x="83" y="1218"/>
                </a:lnTo>
                <a:lnTo>
                  <a:pt x="105" y="1225"/>
                </a:lnTo>
                <a:lnTo>
                  <a:pt x="299" y="1551"/>
                </a:lnTo>
                <a:lnTo>
                  <a:pt x="440" y="1539"/>
                </a:lnTo>
                <a:lnTo>
                  <a:pt x="476" y="1579"/>
                </a:lnTo>
                <a:lnTo>
                  <a:pt x="570" y="1521"/>
                </a:lnTo>
                <a:lnTo>
                  <a:pt x="1050" y="1225"/>
                </a:lnTo>
                <a:lnTo>
                  <a:pt x="1109" y="1186"/>
                </a:lnTo>
                <a:lnTo>
                  <a:pt x="1503" y="939"/>
                </a:lnTo>
                <a:lnTo>
                  <a:pt x="1542" y="879"/>
                </a:lnTo>
                <a:lnTo>
                  <a:pt x="1680" y="825"/>
                </a:lnTo>
                <a:lnTo>
                  <a:pt x="1532" y="748"/>
                </a:lnTo>
                <a:lnTo>
                  <a:pt x="1721" y="39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8" name="Freeform 31"/>
          <p:cNvSpPr>
            <a:spLocks/>
          </p:cNvSpPr>
          <p:nvPr/>
        </p:nvSpPr>
        <p:spPr bwMode="auto">
          <a:xfrm>
            <a:off x="4729958" y="3784600"/>
            <a:ext cx="525462" cy="393700"/>
          </a:xfrm>
          <a:custGeom>
            <a:avLst/>
            <a:gdLst>
              <a:gd name="T0" fmla="*/ 2147483646 w 1326"/>
              <a:gd name="T1" fmla="*/ 2147483646 h 990"/>
              <a:gd name="T2" fmla="*/ 2147483646 w 1326"/>
              <a:gd name="T3" fmla="*/ 2147483646 h 990"/>
              <a:gd name="T4" fmla="*/ 2147483646 w 1326"/>
              <a:gd name="T5" fmla="*/ 2147483646 h 990"/>
              <a:gd name="T6" fmla="*/ 2147483646 w 1326"/>
              <a:gd name="T7" fmla="*/ 2147483646 h 990"/>
              <a:gd name="T8" fmla="*/ 2147483646 w 1326"/>
              <a:gd name="T9" fmla="*/ 2147483646 h 990"/>
              <a:gd name="T10" fmla="*/ 2147483646 w 1326"/>
              <a:gd name="T11" fmla="*/ 2147483646 h 990"/>
              <a:gd name="T12" fmla="*/ 2147483646 w 1326"/>
              <a:gd name="T13" fmla="*/ 2147483646 h 990"/>
              <a:gd name="T14" fmla="*/ 2147483646 w 1326"/>
              <a:gd name="T15" fmla="*/ 2147483646 h 990"/>
              <a:gd name="T16" fmla="*/ 2147483646 w 1326"/>
              <a:gd name="T17" fmla="*/ 2147483646 h 990"/>
              <a:gd name="T18" fmla="*/ 0 w 1326"/>
              <a:gd name="T19" fmla="*/ 2147483646 h 990"/>
              <a:gd name="T20" fmla="*/ 2147483646 w 1326"/>
              <a:gd name="T21" fmla="*/ 2147483646 h 990"/>
              <a:gd name="T22" fmla="*/ 2147483646 w 1326"/>
              <a:gd name="T23" fmla="*/ 2147483646 h 990"/>
              <a:gd name="T24" fmla="*/ 2147483646 w 1326"/>
              <a:gd name="T25" fmla="*/ 0 h 990"/>
              <a:gd name="T26" fmla="*/ 2147483646 w 1326"/>
              <a:gd name="T27" fmla="*/ 2147483646 h 990"/>
              <a:gd name="T28" fmla="*/ 2147483646 w 1326"/>
              <a:gd name="T29" fmla="*/ 2147483646 h 990"/>
              <a:gd name="T30" fmla="*/ 2147483646 w 1326"/>
              <a:gd name="T31" fmla="*/ 2147483646 h 990"/>
              <a:gd name="T32" fmla="*/ 2147483646 w 1326"/>
              <a:gd name="T33" fmla="*/ 2147483646 h 990"/>
              <a:gd name="T34" fmla="*/ 2147483646 w 1326"/>
              <a:gd name="T35" fmla="*/ 2147483646 h 99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26" h="990">
                <a:moveTo>
                  <a:pt x="1304" y="977"/>
                </a:moveTo>
                <a:lnTo>
                  <a:pt x="1326" y="984"/>
                </a:lnTo>
                <a:lnTo>
                  <a:pt x="1304" y="981"/>
                </a:lnTo>
                <a:lnTo>
                  <a:pt x="1116" y="987"/>
                </a:lnTo>
                <a:lnTo>
                  <a:pt x="573" y="990"/>
                </a:lnTo>
                <a:lnTo>
                  <a:pt x="222" y="987"/>
                </a:lnTo>
                <a:lnTo>
                  <a:pt x="38" y="987"/>
                </a:lnTo>
                <a:lnTo>
                  <a:pt x="29" y="719"/>
                </a:lnTo>
                <a:lnTo>
                  <a:pt x="56" y="392"/>
                </a:lnTo>
                <a:lnTo>
                  <a:pt x="0" y="12"/>
                </a:lnTo>
                <a:lnTo>
                  <a:pt x="5" y="12"/>
                </a:lnTo>
                <a:lnTo>
                  <a:pt x="222" y="15"/>
                </a:lnTo>
                <a:lnTo>
                  <a:pt x="456" y="0"/>
                </a:lnTo>
                <a:lnTo>
                  <a:pt x="504" y="405"/>
                </a:lnTo>
                <a:lnTo>
                  <a:pt x="849" y="522"/>
                </a:lnTo>
                <a:lnTo>
                  <a:pt x="1227" y="522"/>
                </a:lnTo>
                <a:lnTo>
                  <a:pt x="1221" y="849"/>
                </a:lnTo>
                <a:lnTo>
                  <a:pt x="1304" y="97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49" name="Freeform 32"/>
          <p:cNvSpPr>
            <a:spLocks/>
          </p:cNvSpPr>
          <p:nvPr/>
        </p:nvSpPr>
        <p:spPr bwMode="auto">
          <a:xfrm>
            <a:off x="4891883" y="3475038"/>
            <a:ext cx="409575" cy="517525"/>
          </a:xfrm>
          <a:custGeom>
            <a:avLst/>
            <a:gdLst>
              <a:gd name="T0" fmla="*/ 2147483646 w 1028"/>
              <a:gd name="T1" fmla="*/ 2147483646 h 1302"/>
              <a:gd name="T2" fmla="*/ 2147483646 w 1028"/>
              <a:gd name="T3" fmla="*/ 2147483646 h 1302"/>
              <a:gd name="T4" fmla="*/ 2147483646 w 1028"/>
              <a:gd name="T5" fmla="*/ 2147483646 h 1302"/>
              <a:gd name="T6" fmla="*/ 2147483646 w 1028"/>
              <a:gd name="T7" fmla="*/ 2147483646 h 1302"/>
              <a:gd name="T8" fmla="*/ 2147483646 w 1028"/>
              <a:gd name="T9" fmla="*/ 2147483646 h 1302"/>
              <a:gd name="T10" fmla="*/ 2147483646 w 1028"/>
              <a:gd name="T11" fmla="*/ 0 h 1302"/>
              <a:gd name="T12" fmla="*/ 0 w 1028"/>
              <a:gd name="T13" fmla="*/ 2147483646 h 1302"/>
              <a:gd name="T14" fmla="*/ 2147483646 w 1028"/>
              <a:gd name="T15" fmla="*/ 2147483646 h 1302"/>
              <a:gd name="T16" fmla="*/ 2147483646 w 1028"/>
              <a:gd name="T17" fmla="*/ 2147483646 h 1302"/>
              <a:gd name="T18" fmla="*/ 2147483646 w 1028"/>
              <a:gd name="T19" fmla="*/ 2147483646 h 1302"/>
              <a:gd name="T20" fmla="*/ 2147483646 w 1028"/>
              <a:gd name="T21" fmla="*/ 2147483646 h 1302"/>
              <a:gd name="T22" fmla="*/ 2147483646 w 1028"/>
              <a:gd name="T23" fmla="*/ 2147483646 h 1302"/>
              <a:gd name="T24" fmla="*/ 2147483646 w 1028"/>
              <a:gd name="T25" fmla="*/ 2147483646 h 1302"/>
              <a:gd name="T26" fmla="*/ 2147483646 w 1028"/>
              <a:gd name="T27" fmla="*/ 2147483646 h 1302"/>
              <a:gd name="T28" fmla="*/ 2147483646 w 1028"/>
              <a:gd name="T29" fmla="*/ 2147483646 h 1302"/>
              <a:gd name="T30" fmla="*/ 2147483646 w 1028"/>
              <a:gd name="T31" fmla="*/ 2147483646 h 13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28" h="1302">
                <a:moveTo>
                  <a:pt x="822" y="1020"/>
                </a:moveTo>
                <a:lnTo>
                  <a:pt x="851" y="581"/>
                </a:lnTo>
                <a:lnTo>
                  <a:pt x="977" y="285"/>
                </a:lnTo>
                <a:lnTo>
                  <a:pt x="1028" y="3"/>
                </a:lnTo>
                <a:lnTo>
                  <a:pt x="801" y="18"/>
                </a:lnTo>
                <a:lnTo>
                  <a:pt x="800" y="0"/>
                </a:lnTo>
                <a:lnTo>
                  <a:pt x="0" y="51"/>
                </a:lnTo>
                <a:lnTo>
                  <a:pt x="15" y="285"/>
                </a:lnTo>
                <a:lnTo>
                  <a:pt x="18" y="320"/>
                </a:lnTo>
                <a:lnTo>
                  <a:pt x="45" y="780"/>
                </a:lnTo>
                <a:lnTo>
                  <a:pt x="93" y="1185"/>
                </a:lnTo>
                <a:lnTo>
                  <a:pt x="438" y="1302"/>
                </a:lnTo>
                <a:lnTo>
                  <a:pt x="816" y="1302"/>
                </a:lnTo>
                <a:lnTo>
                  <a:pt x="819" y="1172"/>
                </a:lnTo>
                <a:lnTo>
                  <a:pt x="821" y="1106"/>
                </a:lnTo>
                <a:lnTo>
                  <a:pt x="822" y="102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0" name="Freeform 33"/>
          <p:cNvSpPr>
            <a:spLocks/>
          </p:cNvSpPr>
          <p:nvPr/>
        </p:nvSpPr>
        <p:spPr bwMode="auto">
          <a:xfrm>
            <a:off x="4628358" y="3432175"/>
            <a:ext cx="282575" cy="360363"/>
          </a:xfrm>
          <a:custGeom>
            <a:avLst/>
            <a:gdLst>
              <a:gd name="T0" fmla="*/ 2147483646 w 709"/>
              <a:gd name="T1" fmla="*/ 2147483646 h 908"/>
              <a:gd name="T2" fmla="*/ 2147483646 w 709"/>
              <a:gd name="T3" fmla="*/ 2147483646 h 908"/>
              <a:gd name="T4" fmla="*/ 2147483646 w 709"/>
              <a:gd name="T5" fmla="*/ 2147483646 h 908"/>
              <a:gd name="T6" fmla="*/ 2147483646 w 709"/>
              <a:gd name="T7" fmla="*/ 2147483646 h 908"/>
              <a:gd name="T8" fmla="*/ 2147483646 w 709"/>
              <a:gd name="T9" fmla="*/ 0 h 908"/>
              <a:gd name="T10" fmla="*/ 2147483646 w 709"/>
              <a:gd name="T11" fmla="*/ 2147483646 h 908"/>
              <a:gd name="T12" fmla="*/ 2147483646 w 709"/>
              <a:gd name="T13" fmla="*/ 2147483646 h 908"/>
              <a:gd name="T14" fmla="*/ 0 w 709"/>
              <a:gd name="T15" fmla="*/ 2147483646 h 908"/>
              <a:gd name="T16" fmla="*/ 2147483646 w 709"/>
              <a:gd name="T17" fmla="*/ 2147483646 h 908"/>
              <a:gd name="T18" fmla="*/ 2147483646 w 709"/>
              <a:gd name="T19" fmla="*/ 2147483646 h 908"/>
              <a:gd name="T20" fmla="*/ 2147483646 w 709"/>
              <a:gd name="T21" fmla="*/ 2147483646 h 908"/>
              <a:gd name="T22" fmla="*/ 2147483646 w 709"/>
              <a:gd name="T23" fmla="*/ 2147483646 h 908"/>
              <a:gd name="T24" fmla="*/ 2147483646 w 709"/>
              <a:gd name="T25" fmla="*/ 2147483646 h 908"/>
              <a:gd name="T26" fmla="*/ 2147483646 w 709"/>
              <a:gd name="T27" fmla="*/ 2147483646 h 908"/>
              <a:gd name="T28" fmla="*/ 2147483646 w 709"/>
              <a:gd name="T29" fmla="*/ 2147483646 h 908"/>
              <a:gd name="T30" fmla="*/ 2147483646 w 709"/>
              <a:gd name="T31" fmla="*/ 2147483646 h 908"/>
              <a:gd name="T32" fmla="*/ 2147483646 w 709"/>
              <a:gd name="T33" fmla="*/ 2147483646 h 908"/>
              <a:gd name="T34" fmla="*/ 2147483646 w 709"/>
              <a:gd name="T35" fmla="*/ 2147483646 h 908"/>
              <a:gd name="T36" fmla="*/ 2147483646 w 709"/>
              <a:gd name="T37" fmla="*/ 2147483646 h 908"/>
              <a:gd name="T38" fmla="*/ 2147483646 w 709"/>
              <a:gd name="T39" fmla="*/ 2147483646 h 908"/>
              <a:gd name="T40" fmla="*/ 2147483646 w 709"/>
              <a:gd name="T41" fmla="*/ 2147483646 h 9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9" h="908">
                <a:moveTo>
                  <a:pt x="679" y="393"/>
                </a:moveTo>
                <a:lnTo>
                  <a:pt x="664" y="159"/>
                </a:lnTo>
                <a:lnTo>
                  <a:pt x="661" y="96"/>
                </a:lnTo>
                <a:lnTo>
                  <a:pt x="658" y="54"/>
                </a:lnTo>
                <a:lnTo>
                  <a:pt x="654" y="0"/>
                </a:lnTo>
                <a:lnTo>
                  <a:pt x="336" y="21"/>
                </a:lnTo>
                <a:lnTo>
                  <a:pt x="336" y="26"/>
                </a:lnTo>
                <a:lnTo>
                  <a:pt x="0" y="47"/>
                </a:lnTo>
                <a:lnTo>
                  <a:pt x="1" y="96"/>
                </a:lnTo>
                <a:lnTo>
                  <a:pt x="15" y="392"/>
                </a:lnTo>
                <a:lnTo>
                  <a:pt x="15" y="396"/>
                </a:lnTo>
                <a:lnTo>
                  <a:pt x="19" y="528"/>
                </a:lnTo>
                <a:lnTo>
                  <a:pt x="27" y="689"/>
                </a:lnTo>
                <a:lnTo>
                  <a:pt x="36" y="908"/>
                </a:lnTo>
                <a:lnTo>
                  <a:pt x="42" y="908"/>
                </a:lnTo>
                <a:lnTo>
                  <a:pt x="253" y="900"/>
                </a:lnTo>
                <a:lnTo>
                  <a:pt x="258" y="900"/>
                </a:lnTo>
                <a:lnTo>
                  <a:pt x="475" y="903"/>
                </a:lnTo>
                <a:lnTo>
                  <a:pt x="709" y="888"/>
                </a:lnTo>
                <a:lnTo>
                  <a:pt x="682" y="428"/>
                </a:lnTo>
                <a:lnTo>
                  <a:pt x="679" y="3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1" name="Freeform 34"/>
          <p:cNvSpPr>
            <a:spLocks/>
          </p:cNvSpPr>
          <p:nvPr/>
        </p:nvSpPr>
        <p:spPr bwMode="auto">
          <a:xfrm>
            <a:off x="5218908" y="3330575"/>
            <a:ext cx="539750" cy="549275"/>
          </a:xfrm>
          <a:custGeom>
            <a:avLst/>
            <a:gdLst>
              <a:gd name="T0" fmla="*/ 2147483646 w 1358"/>
              <a:gd name="T1" fmla="*/ 2147483646 h 1383"/>
              <a:gd name="T2" fmla="*/ 2147483646 w 1358"/>
              <a:gd name="T3" fmla="*/ 2147483646 h 1383"/>
              <a:gd name="T4" fmla="*/ 2147483646 w 1358"/>
              <a:gd name="T5" fmla="*/ 2147483646 h 1383"/>
              <a:gd name="T6" fmla="*/ 2147483646 w 1358"/>
              <a:gd name="T7" fmla="*/ 2147483646 h 1383"/>
              <a:gd name="T8" fmla="*/ 2147483646 w 1358"/>
              <a:gd name="T9" fmla="*/ 2147483646 h 1383"/>
              <a:gd name="T10" fmla="*/ 2147483646 w 1358"/>
              <a:gd name="T11" fmla="*/ 2147483646 h 1383"/>
              <a:gd name="T12" fmla="*/ 2147483646 w 1358"/>
              <a:gd name="T13" fmla="*/ 0 h 1383"/>
              <a:gd name="T14" fmla="*/ 2147483646 w 1358"/>
              <a:gd name="T15" fmla="*/ 2147483646 h 1383"/>
              <a:gd name="T16" fmla="*/ 2147483646 w 1358"/>
              <a:gd name="T17" fmla="*/ 2147483646 h 1383"/>
              <a:gd name="T18" fmla="*/ 2147483646 w 1358"/>
              <a:gd name="T19" fmla="*/ 2147483646 h 1383"/>
              <a:gd name="T20" fmla="*/ 2147483646 w 1358"/>
              <a:gd name="T21" fmla="*/ 2147483646 h 1383"/>
              <a:gd name="T22" fmla="*/ 2147483646 w 1358"/>
              <a:gd name="T23" fmla="*/ 2147483646 h 1383"/>
              <a:gd name="T24" fmla="*/ 2147483646 w 1358"/>
              <a:gd name="T25" fmla="*/ 2147483646 h 1383"/>
              <a:gd name="T26" fmla="*/ 2147483646 w 1358"/>
              <a:gd name="T27" fmla="*/ 2147483646 h 1383"/>
              <a:gd name="T28" fmla="*/ 2147483646 w 1358"/>
              <a:gd name="T29" fmla="*/ 2147483646 h 1383"/>
              <a:gd name="T30" fmla="*/ 2147483646 w 1358"/>
              <a:gd name="T31" fmla="*/ 2147483646 h 1383"/>
              <a:gd name="T32" fmla="*/ 2147483646 w 1358"/>
              <a:gd name="T33" fmla="*/ 2147483646 h 1383"/>
              <a:gd name="T34" fmla="*/ 0 w 1358"/>
              <a:gd name="T35" fmla="*/ 2147483646 h 1383"/>
              <a:gd name="T36" fmla="*/ 2147483646 w 1358"/>
              <a:gd name="T37" fmla="*/ 2147483646 h 1383"/>
              <a:gd name="T38" fmla="*/ 2147483646 w 1358"/>
              <a:gd name="T39" fmla="*/ 2147483646 h 1383"/>
              <a:gd name="T40" fmla="*/ 2147483646 w 1358"/>
              <a:gd name="T41" fmla="*/ 2147483646 h 1383"/>
              <a:gd name="T42" fmla="*/ 2147483646 w 1358"/>
              <a:gd name="T43" fmla="*/ 2147483646 h 1383"/>
              <a:gd name="T44" fmla="*/ 2147483646 w 1358"/>
              <a:gd name="T45" fmla="*/ 2147483646 h 138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58" h="1383">
                <a:moveTo>
                  <a:pt x="1218" y="902"/>
                </a:moveTo>
                <a:lnTo>
                  <a:pt x="1358" y="644"/>
                </a:lnTo>
                <a:lnTo>
                  <a:pt x="1295" y="351"/>
                </a:lnTo>
                <a:lnTo>
                  <a:pt x="1328" y="164"/>
                </a:lnTo>
                <a:lnTo>
                  <a:pt x="1152" y="93"/>
                </a:lnTo>
                <a:lnTo>
                  <a:pt x="1128" y="84"/>
                </a:lnTo>
                <a:lnTo>
                  <a:pt x="929" y="0"/>
                </a:lnTo>
                <a:lnTo>
                  <a:pt x="879" y="174"/>
                </a:lnTo>
                <a:lnTo>
                  <a:pt x="351" y="44"/>
                </a:lnTo>
                <a:lnTo>
                  <a:pt x="299" y="48"/>
                </a:lnTo>
                <a:lnTo>
                  <a:pt x="296" y="56"/>
                </a:lnTo>
                <a:lnTo>
                  <a:pt x="290" y="63"/>
                </a:lnTo>
                <a:lnTo>
                  <a:pt x="291" y="167"/>
                </a:lnTo>
                <a:lnTo>
                  <a:pt x="287" y="224"/>
                </a:lnTo>
                <a:lnTo>
                  <a:pt x="206" y="366"/>
                </a:lnTo>
                <a:lnTo>
                  <a:pt x="155" y="648"/>
                </a:lnTo>
                <a:lnTo>
                  <a:pt x="29" y="944"/>
                </a:lnTo>
                <a:lnTo>
                  <a:pt x="0" y="1383"/>
                </a:lnTo>
                <a:lnTo>
                  <a:pt x="378" y="1280"/>
                </a:lnTo>
                <a:lnTo>
                  <a:pt x="684" y="1112"/>
                </a:lnTo>
                <a:lnTo>
                  <a:pt x="719" y="1080"/>
                </a:lnTo>
                <a:lnTo>
                  <a:pt x="938" y="944"/>
                </a:lnTo>
                <a:lnTo>
                  <a:pt x="1218" y="90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2" name="Freeform 35"/>
          <p:cNvSpPr>
            <a:spLocks/>
          </p:cNvSpPr>
          <p:nvPr/>
        </p:nvSpPr>
        <p:spPr bwMode="auto">
          <a:xfrm>
            <a:off x="5701508" y="3397250"/>
            <a:ext cx="366712" cy="444500"/>
          </a:xfrm>
          <a:custGeom>
            <a:avLst/>
            <a:gdLst>
              <a:gd name="T0" fmla="*/ 2147483646 w 920"/>
              <a:gd name="T1" fmla="*/ 2147483646 h 1123"/>
              <a:gd name="T2" fmla="*/ 2147483646 w 920"/>
              <a:gd name="T3" fmla="*/ 2147483646 h 1123"/>
              <a:gd name="T4" fmla="*/ 2147483646 w 920"/>
              <a:gd name="T5" fmla="*/ 2147483646 h 1123"/>
              <a:gd name="T6" fmla="*/ 2147483646 w 920"/>
              <a:gd name="T7" fmla="*/ 2147483646 h 1123"/>
              <a:gd name="T8" fmla="*/ 2147483646 w 920"/>
              <a:gd name="T9" fmla="*/ 2147483646 h 1123"/>
              <a:gd name="T10" fmla="*/ 2147483646 w 920"/>
              <a:gd name="T11" fmla="*/ 2147483646 h 1123"/>
              <a:gd name="T12" fmla="*/ 2147483646 w 920"/>
              <a:gd name="T13" fmla="*/ 2147483646 h 1123"/>
              <a:gd name="T14" fmla="*/ 2147483646 w 920"/>
              <a:gd name="T15" fmla="*/ 0 h 1123"/>
              <a:gd name="T16" fmla="*/ 2147483646 w 920"/>
              <a:gd name="T17" fmla="*/ 2147483646 h 1123"/>
              <a:gd name="T18" fmla="*/ 2147483646 w 920"/>
              <a:gd name="T19" fmla="*/ 2147483646 h 1123"/>
              <a:gd name="T20" fmla="*/ 0 w 920"/>
              <a:gd name="T21" fmla="*/ 2147483646 h 1123"/>
              <a:gd name="T22" fmla="*/ 2147483646 w 920"/>
              <a:gd name="T23" fmla="*/ 2147483646 h 1123"/>
              <a:gd name="T24" fmla="*/ 2147483646 w 920"/>
              <a:gd name="T25" fmla="*/ 2147483646 h 1123"/>
              <a:gd name="T26" fmla="*/ 2147483646 w 920"/>
              <a:gd name="T27" fmla="*/ 2147483646 h 1123"/>
              <a:gd name="T28" fmla="*/ 2147483646 w 920"/>
              <a:gd name="T29" fmla="*/ 2147483646 h 1123"/>
              <a:gd name="T30" fmla="*/ 2147483646 w 920"/>
              <a:gd name="T31" fmla="*/ 2147483646 h 1123"/>
              <a:gd name="T32" fmla="*/ 2147483646 w 920"/>
              <a:gd name="T33" fmla="*/ 2147483646 h 1123"/>
              <a:gd name="T34" fmla="*/ 2147483646 w 920"/>
              <a:gd name="T35" fmla="*/ 2147483646 h 1123"/>
              <a:gd name="T36" fmla="*/ 2147483646 w 920"/>
              <a:gd name="T37" fmla="*/ 2147483646 h 11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20" h="1123">
                <a:moveTo>
                  <a:pt x="896" y="498"/>
                </a:moveTo>
                <a:lnTo>
                  <a:pt x="920" y="235"/>
                </a:lnTo>
                <a:lnTo>
                  <a:pt x="912" y="277"/>
                </a:lnTo>
                <a:lnTo>
                  <a:pt x="761" y="273"/>
                </a:lnTo>
                <a:lnTo>
                  <a:pt x="774" y="78"/>
                </a:lnTo>
                <a:lnTo>
                  <a:pt x="731" y="108"/>
                </a:lnTo>
                <a:lnTo>
                  <a:pt x="444" y="133"/>
                </a:lnTo>
                <a:lnTo>
                  <a:pt x="110" y="0"/>
                </a:lnTo>
                <a:lnTo>
                  <a:pt x="77" y="187"/>
                </a:lnTo>
                <a:lnTo>
                  <a:pt x="140" y="480"/>
                </a:lnTo>
                <a:lnTo>
                  <a:pt x="0" y="738"/>
                </a:lnTo>
                <a:lnTo>
                  <a:pt x="159" y="958"/>
                </a:lnTo>
                <a:lnTo>
                  <a:pt x="306" y="1038"/>
                </a:lnTo>
                <a:lnTo>
                  <a:pt x="464" y="1123"/>
                </a:lnTo>
                <a:lnTo>
                  <a:pt x="575" y="1078"/>
                </a:lnTo>
                <a:lnTo>
                  <a:pt x="795" y="1065"/>
                </a:lnTo>
                <a:lnTo>
                  <a:pt x="792" y="997"/>
                </a:lnTo>
                <a:lnTo>
                  <a:pt x="825" y="603"/>
                </a:lnTo>
                <a:lnTo>
                  <a:pt x="896" y="4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3" name="Freeform 36"/>
          <p:cNvSpPr>
            <a:spLocks/>
          </p:cNvSpPr>
          <p:nvPr/>
        </p:nvSpPr>
        <p:spPr bwMode="auto">
          <a:xfrm>
            <a:off x="5403058" y="4159250"/>
            <a:ext cx="536575" cy="557213"/>
          </a:xfrm>
          <a:custGeom>
            <a:avLst/>
            <a:gdLst>
              <a:gd name="T0" fmla="*/ 2147483646 w 1350"/>
              <a:gd name="T1" fmla="*/ 2147483646 h 1401"/>
              <a:gd name="T2" fmla="*/ 2147483646 w 1350"/>
              <a:gd name="T3" fmla="*/ 2147483646 h 1401"/>
              <a:gd name="T4" fmla="*/ 2147483646 w 1350"/>
              <a:gd name="T5" fmla="*/ 2147483646 h 1401"/>
              <a:gd name="T6" fmla="*/ 2147483646 w 1350"/>
              <a:gd name="T7" fmla="*/ 2147483646 h 1401"/>
              <a:gd name="T8" fmla="*/ 2147483646 w 1350"/>
              <a:gd name="T9" fmla="*/ 2147483646 h 1401"/>
              <a:gd name="T10" fmla="*/ 2147483646 w 1350"/>
              <a:gd name="T11" fmla="*/ 2147483646 h 1401"/>
              <a:gd name="T12" fmla="*/ 2147483646 w 1350"/>
              <a:gd name="T13" fmla="*/ 2147483646 h 1401"/>
              <a:gd name="T14" fmla="*/ 0 w 1350"/>
              <a:gd name="T15" fmla="*/ 2147483646 h 1401"/>
              <a:gd name="T16" fmla="*/ 2147483646 w 1350"/>
              <a:gd name="T17" fmla="*/ 2147483646 h 1401"/>
              <a:gd name="T18" fmla="*/ 2147483646 w 1350"/>
              <a:gd name="T19" fmla="*/ 2147483646 h 1401"/>
              <a:gd name="T20" fmla="*/ 2147483646 w 1350"/>
              <a:gd name="T21" fmla="*/ 0 h 1401"/>
              <a:gd name="T22" fmla="*/ 2147483646 w 1350"/>
              <a:gd name="T23" fmla="*/ 2147483646 h 1401"/>
              <a:gd name="T24" fmla="*/ 2147483646 w 1350"/>
              <a:gd name="T25" fmla="*/ 2147483646 h 1401"/>
              <a:gd name="T26" fmla="*/ 2147483646 w 1350"/>
              <a:gd name="T27" fmla="*/ 2147483646 h 1401"/>
              <a:gd name="T28" fmla="*/ 2147483646 w 1350"/>
              <a:gd name="T29" fmla="*/ 2147483646 h 1401"/>
              <a:gd name="T30" fmla="*/ 2147483646 w 1350"/>
              <a:gd name="T31" fmla="*/ 2147483646 h 14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50" h="1401">
                <a:moveTo>
                  <a:pt x="684" y="1236"/>
                </a:moveTo>
                <a:lnTo>
                  <a:pt x="679" y="1401"/>
                </a:lnTo>
                <a:lnTo>
                  <a:pt x="472" y="1362"/>
                </a:lnTo>
                <a:lnTo>
                  <a:pt x="255" y="1206"/>
                </a:lnTo>
                <a:lnTo>
                  <a:pt x="135" y="983"/>
                </a:lnTo>
                <a:lnTo>
                  <a:pt x="177" y="927"/>
                </a:lnTo>
                <a:lnTo>
                  <a:pt x="163" y="632"/>
                </a:lnTo>
                <a:lnTo>
                  <a:pt x="0" y="393"/>
                </a:lnTo>
                <a:lnTo>
                  <a:pt x="94" y="335"/>
                </a:lnTo>
                <a:lnTo>
                  <a:pt x="574" y="39"/>
                </a:lnTo>
                <a:lnTo>
                  <a:pt x="633" y="0"/>
                </a:lnTo>
                <a:lnTo>
                  <a:pt x="1201" y="335"/>
                </a:lnTo>
                <a:lnTo>
                  <a:pt x="990" y="642"/>
                </a:lnTo>
                <a:lnTo>
                  <a:pt x="1350" y="1008"/>
                </a:lnTo>
                <a:lnTo>
                  <a:pt x="1120" y="1215"/>
                </a:lnTo>
                <a:lnTo>
                  <a:pt x="684" y="123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4" name="Freeform 37"/>
          <p:cNvSpPr>
            <a:spLocks/>
          </p:cNvSpPr>
          <p:nvPr/>
        </p:nvSpPr>
        <p:spPr bwMode="auto">
          <a:xfrm>
            <a:off x="4429920" y="3789363"/>
            <a:ext cx="322263" cy="388937"/>
          </a:xfrm>
          <a:custGeom>
            <a:avLst/>
            <a:gdLst>
              <a:gd name="T0" fmla="*/ 2147483646 w 809"/>
              <a:gd name="T1" fmla="*/ 2147483646 h 977"/>
              <a:gd name="T2" fmla="*/ 2147483646 w 809"/>
              <a:gd name="T3" fmla="*/ 0 h 977"/>
              <a:gd name="T4" fmla="*/ 2147483646 w 809"/>
              <a:gd name="T5" fmla="*/ 2147483646 h 977"/>
              <a:gd name="T6" fmla="*/ 2147483646 w 809"/>
              <a:gd name="T7" fmla="*/ 2147483646 h 977"/>
              <a:gd name="T8" fmla="*/ 2147483646 w 809"/>
              <a:gd name="T9" fmla="*/ 2147483646 h 977"/>
              <a:gd name="T10" fmla="*/ 2147483646 w 809"/>
              <a:gd name="T11" fmla="*/ 2147483646 h 977"/>
              <a:gd name="T12" fmla="*/ 2147483646 w 809"/>
              <a:gd name="T13" fmla="*/ 2147483646 h 977"/>
              <a:gd name="T14" fmla="*/ 2147483646 w 809"/>
              <a:gd name="T15" fmla="*/ 2147483646 h 977"/>
              <a:gd name="T16" fmla="*/ 2147483646 w 809"/>
              <a:gd name="T17" fmla="*/ 2147483646 h 977"/>
              <a:gd name="T18" fmla="*/ 0 w 809"/>
              <a:gd name="T19" fmla="*/ 2147483646 h 977"/>
              <a:gd name="T20" fmla="*/ 2147483646 w 809"/>
              <a:gd name="T21" fmla="*/ 2147483646 h 977"/>
              <a:gd name="T22" fmla="*/ 2147483646 w 809"/>
              <a:gd name="T23" fmla="*/ 2147483646 h 977"/>
              <a:gd name="T24" fmla="*/ 2147483646 w 809"/>
              <a:gd name="T25" fmla="*/ 2147483646 h 977"/>
              <a:gd name="T26" fmla="*/ 2147483646 w 809"/>
              <a:gd name="T27" fmla="*/ 2147483646 h 977"/>
              <a:gd name="T28" fmla="*/ 2147483646 w 809"/>
              <a:gd name="T29" fmla="*/ 2147483646 h 977"/>
              <a:gd name="T30" fmla="*/ 2147483646 w 809"/>
              <a:gd name="T31" fmla="*/ 2147483646 h 977"/>
              <a:gd name="T32" fmla="*/ 2147483646 w 809"/>
              <a:gd name="T33" fmla="*/ 2147483646 h 977"/>
              <a:gd name="T34" fmla="*/ 2147483646 w 809"/>
              <a:gd name="T35" fmla="*/ 2147483646 h 97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9" h="977">
                <a:moveTo>
                  <a:pt x="809" y="380"/>
                </a:moveTo>
                <a:lnTo>
                  <a:pt x="753" y="0"/>
                </a:lnTo>
                <a:lnTo>
                  <a:pt x="542" y="8"/>
                </a:lnTo>
                <a:lnTo>
                  <a:pt x="536" y="8"/>
                </a:lnTo>
                <a:lnTo>
                  <a:pt x="542" y="270"/>
                </a:lnTo>
                <a:lnTo>
                  <a:pt x="255" y="219"/>
                </a:lnTo>
                <a:lnTo>
                  <a:pt x="254" y="351"/>
                </a:lnTo>
                <a:lnTo>
                  <a:pt x="42" y="305"/>
                </a:lnTo>
                <a:lnTo>
                  <a:pt x="47" y="603"/>
                </a:lnTo>
                <a:lnTo>
                  <a:pt x="0" y="603"/>
                </a:lnTo>
                <a:lnTo>
                  <a:pt x="9" y="972"/>
                </a:lnTo>
                <a:lnTo>
                  <a:pt x="326" y="977"/>
                </a:lnTo>
                <a:lnTo>
                  <a:pt x="542" y="977"/>
                </a:lnTo>
                <a:lnTo>
                  <a:pt x="719" y="975"/>
                </a:lnTo>
                <a:lnTo>
                  <a:pt x="759" y="975"/>
                </a:lnTo>
                <a:lnTo>
                  <a:pt x="791" y="975"/>
                </a:lnTo>
                <a:lnTo>
                  <a:pt x="782" y="707"/>
                </a:lnTo>
                <a:lnTo>
                  <a:pt x="809" y="3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5" name="Freeform 38"/>
          <p:cNvSpPr>
            <a:spLocks/>
          </p:cNvSpPr>
          <p:nvPr/>
        </p:nvSpPr>
        <p:spPr bwMode="auto">
          <a:xfrm>
            <a:off x="4339433" y="3586163"/>
            <a:ext cx="306387" cy="342900"/>
          </a:xfrm>
          <a:custGeom>
            <a:avLst/>
            <a:gdLst>
              <a:gd name="T0" fmla="*/ 2147483646 w 773"/>
              <a:gd name="T1" fmla="*/ 2147483646 h 864"/>
              <a:gd name="T2" fmla="*/ 2147483646 w 773"/>
              <a:gd name="T3" fmla="*/ 2147483646 h 864"/>
              <a:gd name="T4" fmla="*/ 2147483646 w 773"/>
              <a:gd name="T5" fmla="*/ 2147483646 h 864"/>
              <a:gd name="T6" fmla="*/ 2147483646 w 773"/>
              <a:gd name="T7" fmla="*/ 2147483646 h 864"/>
              <a:gd name="T8" fmla="*/ 2147483646 w 773"/>
              <a:gd name="T9" fmla="*/ 2147483646 h 864"/>
              <a:gd name="T10" fmla="*/ 2147483646 w 773"/>
              <a:gd name="T11" fmla="*/ 2147483646 h 864"/>
              <a:gd name="T12" fmla="*/ 2147483646 w 773"/>
              <a:gd name="T13" fmla="*/ 2147483646 h 864"/>
              <a:gd name="T14" fmla="*/ 2147483646 w 773"/>
              <a:gd name="T15" fmla="*/ 2147483646 h 864"/>
              <a:gd name="T16" fmla="*/ 2147483646 w 773"/>
              <a:gd name="T17" fmla="*/ 2147483646 h 864"/>
              <a:gd name="T18" fmla="*/ 2147483646 w 773"/>
              <a:gd name="T19" fmla="*/ 2147483646 h 864"/>
              <a:gd name="T20" fmla="*/ 2147483646 w 773"/>
              <a:gd name="T21" fmla="*/ 2147483646 h 864"/>
              <a:gd name="T22" fmla="*/ 2147483646 w 773"/>
              <a:gd name="T23" fmla="*/ 2147483646 h 864"/>
              <a:gd name="T24" fmla="*/ 0 w 773"/>
              <a:gd name="T25" fmla="*/ 2147483646 h 864"/>
              <a:gd name="T26" fmla="*/ 2147483646 w 773"/>
              <a:gd name="T27" fmla="*/ 2147483646 h 864"/>
              <a:gd name="T28" fmla="*/ 2147483646 w 773"/>
              <a:gd name="T29" fmla="*/ 2147483646 h 864"/>
              <a:gd name="T30" fmla="*/ 2147483646 w 773"/>
              <a:gd name="T31" fmla="*/ 2147483646 h 864"/>
              <a:gd name="T32" fmla="*/ 2147483646 w 773"/>
              <a:gd name="T33" fmla="*/ 0 h 864"/>
              <a:gd name="T34" fmla="*/ 2147483646 w 773"/>
              <a:gd name="T35" fmla="*/ 2147483646 h 864"/>
              <a:gd name="T36" fmla="*/ 2147483646 w 773"/>
              <a:gd name="T37" fmla="*/ 2147483646 h 8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3" h="864">
                <a:moveTo>
                  <a:pt x="746" y="9"/>
                </a:moveTo>
                <a:lnTo>
                  <a:pt x="750" y="141"/>
                </a:lnTo>
                <a:lnTo>
                  <a:pt x="758" y="302"/>
                </a:lnTo>
                <a:lnTo>
                  <a:pt x="767" y="521"/>
                </a:lnTo>
                <a:lnTo>
                  <a:pt x="773" y="783"/>
                </a:lnTo>
                <a:lnTo>
                  <a:pt x="486" y="732"/>
                </a:lnTo>
                <a:lnTo>
                  <a:pt x="485" y="864"/>
                </a:lnTo>
                <a:lnTo>
                  <a:pt x="273" y="818"/>
                </a:lnTo>
                <a:lnTo>
                  <a:pt x="207" y="816"/>
                </a:lnTo>
                <a:lnTo>
                  <a:pt x="134" y="816"/>
                </a:lnTo>
                <a:lnTo>
                  <a:pt x="9" y="812"/>
                </a:lnTo>
                <a:lnTo>
                  <a:pt x="11" y="602"/>
                </a:lnTo>
                <a:lnTo>
                  <a:pt x="0" y="191"/>
                </a:lnTo>
                <a:lnTo>
                  <a:pt x="191" y="183"/>
                </a:lnTo>
                <a:lnTo>
                  <a:pt x="123" y="129"/>
                </a:lnTo>
                <a:lnTo>
                  <a:pt x="51" y="9"/>
                </a:lnTo>
                <a:lnTo>
                  <a:pt x="411" y="0"/>
                </a:lnTo>
                <a:lnTo>
                  <a:pt x="413" y="20"/>
                </a:lnTo>
                <a:lnTo>
                  <a:pt x="746" y="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6" name="Freeform 39"/>
          <p:cNvSpPr>
            <a:spLocks/>
          </p:cNvSpPr>
          <p:nvPr/>
        </p:nvSpPr>
        <p:spPr bwMode="auto">
          <a:xfrm>
            <a:off x="5668170" y="2967038"/>
            <a:ext cx="455613" cy="285750"/>
          </a:xfrm>
          <a:custGeom>
            <a:avLst/>
            <a:gdLst>
              <a:gd name="T0" fmla="*/ 2147483646 w 1146"/>
              <a:gd name="T1" fmla="*/ 2147483646 h 719"/>
              <a:gd name="T2" fmla="*/ 2147483646 w 1146"/>
              <a:gd name="T3" fmla="*/ 2147483646 h 719"/>
              <a:gd name="T4" fmla="*/ 2147483646 w 1146"/>
              <a:gd name="T5" fmla="*/ 2147483646 h 719"/>
              <a:gd name="T6" fmla="*/ 2147483646 w 1146"/>
              <a:gd name="T7" fmla="*/ 2147483646 h 719"/>
              <a:gd name="T8" fmla="*/ 2147483646 w 1146"/>
              <a:gd name="T9" fmla="*/ 2147483646 h 719"/>
              <a:gd name="T10" fmla="*/ 2147483646 w 1146"/>
              <a:gd name="T11" fmla="*/ 2147483646 h 719"/>
              <a:gd name="T12" fmla="*/ 0 w 1146"/>
              <a:gd name="T13" fmla="*/ 2147483646 h 719"/>
              <a:gd name="T14" fmla="*/ 2147483646 w 1146"/>
              <a:gd name="T15" fmla="*/ 2147483646 h 719"/>
              <a:gd name="T16" fmla="*/ 2147483646 w 1146"/>
              <a:gd name="T17" fmla="*/ 2147483646 h 719"/>
              <a:gd name="T18" fmla="*/ 2147483646 w 1146"/>
              <a:gd name="T19" fmla="*/ 0 h 719"/>
              <a:gd name="T20" fmla="*/ 2147483646 w 1146"/>
              <a:gd name="T21" fmla="*/ 2147483646 h 719"/>
              <a:gd name="T22" fmla="*/ 2147483646 w 1146"/>
              <a:gd name="T23" fmla="*/ 2147483646 h 719"/>
              <a:gd name="T24" fmla="*/ 2147483646 w 1146"/>
              <a:gd name="T25" fmla="*/ 2147483646 h 71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46" h="719">
                <a:moveTo>
                  <a:pt x="1074" y="78"/>
                </a:moveTo>
                <a:lnTo>
                  <a:pt x="1074" y="86"/>
                </a:lnTo>
                <a:lnTo>
                  <a:pt x="1100" y="311"/>
                </a:lnTo>
                <a:lnTo>
                  <a:pt x="1146" y="719"/>
                </a:lnTo>
                <a:lnTo>
                  <a:pt x="858" y="716"/>
                </a:lnTo>
                <a:lnTo>
                  <a:pt x="377" y="713"/>
                </a:lnTo>
                <a:lnTo>
                  <a:pt x="0" y="566"/>
                </a:lnTo>
                <a:lnTo>
                  <a:pt x="18" y="390"/>
                </a:lnTo>
                <a:lnTo>
                  <a:pt x="101" y="168"/>
                </a:lnTo>
                <a:lnTo>
                  <a:pt x="80" y="0"/>
                </a:lnTo>
                <a:lnTo>
                  <a:pt x="390" y="138"/>
                </a:lnTo>
                <a:lnTo>
                  <a:pt x="933" y="153"/>
                </a:lnTo>
                <a:lnTo>
                  <a:pt x="1074" y="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7" name="Freeform 40"/>
          <p:cNvSpPr>
            <a:spLocks/>
          </p:cNvSpPr>
          <p:nvPr/>
        </p:nvSpPr>
        <p:spPr bwMode="auto">
          <a:xfrm>
            <a:off x="6171408" y="1346200"/>
            <a:ext cx="473075" cy="546100"/>
          </a:xfrm>
          <a:custGeom>
            <a:avLst/>
            <a:gdLst>
              <a:gd name="T0" fmla="*/ 2147483646 w 1192"/>
              <a:gd name="T1" fmla="*/ 2147483646 h 1376"/>
              <a:gd name="T2" fmla="*/ 2147483646 w 1192"/>
              <a:gd name="T3" fmla="*/ 0 h 1376"/>
              <a:gd name="T4" fmla="*/ 2147483646 w 1192"/>
              <a:gd name="T5" fmla="*/ 0 h 1376"/>
              <a:gd name="T6" fmla="*/ 2147483646 w 1192"/>
              <a:gd name="T7" fmla="*/ 2147483646 h 1376"/>
              <a:gd name="T8" fmla="*/ 2147483646 w 1192"/>
              <a:gd name="T9" fmla="*/ 2147483646 h 1376"/>
              <a:gd name="T10" fmla="*/ 2147483646 w 1192"/>
              <a:gd name="T11" fmla="*/ 2147483646 h 1376"/>
              <a:gd name="T12" fmla="*/ 0 w 1192"/>
              <a:gd name="T13" fmla="*/ 2147483646 h 1376"/>
              <a:gd name="T14" fmla="*/ 2147483646 w 1192"/>
              <a:gd name="T15" fmla="*/ 2147483646 h 1376"/>
              <a:gd name="T16" fmla="*/ 2147483646 w 1192"/>
              <a:gd name="T17" fmla="*/ 2147483646 h 1376"/>
              <a:gd name="T18" fmla="*/ 2147483646 w 1192"/>
              <a:gd name="T19" fmla="*/ 2147483646 h 1376"/>
              <a:gd name="T20" fmla="*/ 2147483646 w 1192"/>
              <a:gd name="T21" fmla="*/ 2147483646 h 1376"/>
              <a:gd name="T22" fmla="*/ 2147483646 w 1192"/>
              <a:gd name="T23" fmla="*/ 2147483646 h 1376"/>
              <a:gd name="T24" fmla="*/ 2147483646 w 1192"/>
              <a:gd name="T25" fmla="*/ 2147483646 h 1376"/>
              <a:gd name="T26" fmla="*/ 2147483646 w 1192"/>
              <a:gd name="T27" fmla="*/ 2147483646 h 1376"/>
              <a:gd name="T28" fmla="*/ 2147483646 w 1192"/>
              <a:gd name="T29" fmla="*/ 2147483646 h 1376"/>
              <a:gd name="T30" fmla="*/ 2147483646 w 1192"/>
              <a:gd name="T31" fmla="*/ 2147483646 h 1376"/>
              <a:gd name="T32" fmla="*/ 2147483646 w 1192"/>
              <a:gd name="T33" fmla="*/ 2147483646 h 1376"/>
              <a:gd name="T34" fmla="*/ 2147483646 w 1192"/>
              <a:gd name="T35" fmla="*/ 2147483646 h 1376"/>
              <a:gd name="T36" fmla="*/ 2147483646 w 1192"/>
              <a:gd name="T37" fmla="*/ 2147483646 h 1376"/>
              <a:gd name="T38" fmla="*/ 2147483646 w 1192"/>
              <a:gd name="T39" fmla="*/ 2147483646 h 137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92" h="1376">
                <a:moveTo>
                  <a:pt x="1183" y="2"/>
                </a:moveTo>
                <a:lnTo>
                  <a:pt x="1183" y="0"/>
                </a:lnTo>
                <a:lnTo>
                  <a:pt x="1129" y="0"/>
                </a:lnTo>
                <a:lnTo>
                  <a:pt x="913" y="6"/>
                </a:lnTo>
                <a:lnTo>
                  <a:pt x="697" y="17"/>
                </a:lnTo>
                <a:lnTo>
                  <a:pt x="48" y="33"/>
                </a:lnTo>
                <a:lnTo>
                  <a:pt x="0" y="35"/>
                </a:lnTo>
                <a:lnTo>
                  <a:pt x="72" y="717"/>
                </a:lnTo>
                <a:lnTo>
                  <a:pt x="106" y="714"/>
                </a:lnTo>
                <a:lnTo>
                  <a:pt x="204" y="1376"/>
                </a:lnTo>
                <a:lnTo>
                  <a:pt x="913" y="1236"/>
                </a:lnTo>
                <a:lnTo>
                  <a:pt x="973" y="1119"/>
                </a:lnTo>
                <a:lnTo>
                  <a:pt x="1192" y="1098"/>
                </a:lnTo>
                <a:lnTo>
                  <a:pt x="1153" y="1061"/>
                </a:lnTo>
                <a:lnTo>
                  <a:pt x="1153" y="1059"/>
                </a:lnTo>
                <a:lnTo>
                  <a:pt x="1152" y="1058"/>
                </a:lnTo>
                <a:lnTo>
                  <a:pt x="1129" y="1029"/>
                </a:lnTo>
                <a:lnTo>
                  <a:pt x="1156" y="617"/>
                </a:lnTo>
                <a:lnTo>
                  <a:pt x="1129" y="354"/>
                </a:lnTo>
                <a:lnTo>
                  <a:pt x="1183" y="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8" name="Freeform 41"/>
          <p:cNvSpPr>
            <a:spLocks/>
          </p:cNvSpPr>
          <p:nvPr/>
        </p:nvSpPr>
        <p:spPr bwMode="auto">
          <a:xfrm>
            <a:off x="5958683" y="1782763"/>
            <a:ext cx="709612" cy="754062"/>
          </a:xfrm>
          <a:custGeom>
            <a:avLst/>
            <a:gdLst>
              <a:gd name="T0" fmla="*/ 2147483646 w 1784"/>
              <a:gd name="T1" fmla="*/ 2147483646 h 1901"/>
              <a:gd name="T2" fmla="*/ 2147483646 w 1784"/>
              <a:gd name="T3" fmla="*/ 2147483646 h 1901"/>
              <a:gd name="T4" fmla="*/ 2147483646 w 1784"/>
              <a:gd name="T5" fmla="*/ 2147483646 h 1901"/>
              <a:gd name="T6" fmla="*/ 2147483646 w 1784"/>
              <a:gd name="T7" fmla="*/ 0 h 1901"/>
              <a:gd name="T8" fmla="*/ 2147483646 w 1784"/>
              <a:gd name="T9" fmla="*/ 2147483646 h 1901"/>
              <a:gd name="T10" fmla="*/ 2147483646 w 1784"/>
              <a:gd name="T11" fmla="*/ 2147483646 h 1901"/>
              <a:gd name="T12" fmla="*/ 2147483646 w 1784"/>
              <a:gd name="T13" fmla="*/ 2147483646 h 1901"/>
              <a:gd name="T14" fmla="*/ 2147483646 w 1784"/>
              <a:gd name="T15" fmla="*/ 2147483646 h 1901"/>
              <a:gd name="T16" fmla="*/ 2147483646 w 1784"/>
              <a:gd name="T17" fmla="*/ 2147483646 h 1901"/>
              <a:gd name="T18" fmla="*/ 2147483646 w 1784"/>
              <a:gd name="T19" fmla="*/ 2147483646 h 1901"/>
              <a:gd name="T20" fmla="*/ 2147483646 w 1784"/>
              <a:gd name="T21" fmla="*/ 2147483646 h 1901"/>
              <a:gd name="T22" fmla="*/ 0 w 1784"/>
              <a:gd name="T23" fmla="*/ 2147483646 h 1901"/>
              <a:gd name="T24" fmla="*/ 2147483646 w 1784"/>
              <a:gd name="T25" fmla="*/ 2147483646 h 1901"/>
              <a:gd name="T26" fmla="*/ 2147483646 w 1784"/>
              <a:gd name="T27" fmla="*/ 2147483646 h 1901"/>
              <a:gd name="T28" fmla="*/ 2147483646 w 1784"/>
              <a:gd name="T29" fmla="*/ 2147483646 h 1901"/>
              <a:gd name="T30" fmla="*/ 2147483646 w 1784"/>
              <a:gd name="T31" fmla="*/ 2147483646 h 1901"/>
              <a:gd name="T32" fmla="*/ 2147483646 w 1784"/>
              <a:gd name="T33" fmla="*/ 2147483646 h 1901"/>
              <a:gd name="T34" fmla="*/ 2147483646 w 1784"/>
              <a:gd name="T35" fmla="*/ 2147483646 h 1901"/>
              <a:gd name="T36" fmla="*/ 2147483646 w 1784"/>
              <a:gd name="T37" fmla="*/ 2147483646 h 1901"/>
              <a:gd name="T38" fmla="*/ 2147483646 w 1784"/>
              <a:gd name="T39" fmla="*/ 2147483646 h 1901"/>
              <a:gd name="T40" fmla="*/ 2147483646 w 1784"/>
              <a:gd name="T41" fmla="*/ 2147483646 h 1901"/>
              <a:gd name="T42" fmla="*/ 2147483646 w 1784"/>
              <a:gd name="T43" fmla="*/ 2147483646 h 1901"/>
              <a:gd name="T44" fmla="*/ 2147483646 w 1784"/>
              <a:gd name="T45" fmla="*/ 2147483646 h 1901"/>
              <a:gd name="T46" fmla="*/ 2147483646 w 1784"/>
              <a:gd name="T47" fmla="*/ 2147483646 h 1901"/>
              <a:gd name="T48" fmla="*/ 2147483646 w 1784"/>
              <a:gd name="T49" fmla="*/ 2147483646 h 1901"/>
              <a:gd name="T50" fmla="*/ 2147483646 w 1784"/>
              <a:gd name="T51" fmla="*/ 2147483646 h 1901"/>
              <a:gd name="T52" fmla="*/ 2147483646 w 1784"/>
              <a:gd name="T53" fmla="*/ 2147483646 h 1901"/>
              <a:gd name="T54" fmla="*/ 2147483646 w 1784"/>
              <a:gd name="T55" fmla="*/ 2147483646 h 1901"/>
              <a:gd name="T56" fmla="*/ 2147483646 w 1784"/>
              <a:gd name="T57" fmla="*/ 2147483646 h 1901"/>
              <a:gd name="T58" fmla="*/ 2147483646 w 1784"/>
              <a:gd name="T59" fmla="*/ 2147483646 h 1901"/>
              <a:gd name="T60" fmla="*/ 2147483646 w 1784"/>
              <a:gd name="T61" fmla="*/ 2147483646 h 1901"/>
              <a:gd name="T62" fmla="*/ 2147483646 w 1784"/>
              <a:gd name="T63" fmla="*/ 2147483646 h 1901"/>
              <a:gd name="T64" fmla="*/ 2147483646 w 1784"/>
              <a:gd name="T65" fmla="*/ 2147483646 h 190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784" h="1901">
                <a:moveTo>
                  <a:pt x="1772" y="669"/>
                </a:moveTo>
                <a:lnTo>
                  <a:pt x="1784" y="111"/>
                </a:lnTo>
                <a:lnTo>
                  <a:pt x="1727" y="2"/>
                </a:lnTo>
                <a:lnTo>
                  <a:pt x="1728" y="0"/>
                </a:lnTo>
                <a:lnTo>
                  <a:pt x="1509" y="21"/>
                </a:lnTo>
                <a:lnTo>
                  <a:pt x="1449" y="138"/>
                </a:lnTo>
                <a:lnTo>
                  <a:pt x="740" y="278"/>
                </a:lnTo>
                <a:lnTo>
                  <a:pt x="339" y="330"/>
                </a:lnTo>
                <a:lnTo>
                  <a:pt x="416" y="944"/>
                </a:lnTo>
                <a:lnTo>
                  <a:pt x="95" y="1010"/>
                </a:lnTo>
                <a:lnTo>
                  <a:pt x="140" y="1367"/>
                </a:lnTo>
                <a:lnTo>
                  <a:pt x="0" y="1473"/>
                </a:lnTo>
                <a:lnTo>
                  <a:pt x="152" y="1664"/>
                </a:lnTo>
                <a:lnTo>
                  <a:pt x="267" y="1713"/>
                </a:lnTo>
                <a:lnTo>
                  <a:pt x="344" y="1713"/>
                </a:lnTo>
                <a:lnTo>
                  <a:pt x="501" y="1782"/>
                </a:lnTo>
                <a:lnTo>
                  <a:pt x="495" y="1799"/>
                </a:lnTo>
                <a:lnTo>
                  <a:pt x="504" y="1815"/>
                </a:lnTo>
                <a:lnTo>
                  <a:pt x="488" y="1850"/>
                </a:lnTo>
                <a:lnTo>
                  <a:pt x="483" y="1901"/>
                </a:lnTo>
                <a:lnTo>
                  <a:pt x="1233" y="1802"/>
                </a:lnTo>
                <a:lnTo>
                  <a:pt x="1449" y="1772"/>
                </a:lnTo>
                <a:lnTo>
                  <a:pt x="1554" y="1760"/>
                </a:lnTo>
                <a:lnTo>
                  <a:pt x="1658" y="1749"/>
                </a:lnTo>
                <a:lnTo>
                  <a:pt x="1592" y="1220"/>
                </a:lnTo>
                <a:lnTo>
                  <a:pt x="1565" y="1118"/>
                </a:lnTo>
                <a:lnTo>
                  <a:pt x="1596" y="983"/>
                </a:lnTo>
                <a:lnTo>
                  <a:pt x="1626" y="947"/>
                </a:lnTo>
                <a:lnTo>
                  <a:pt x="1634" y="840"/>
                </a:lnTo>
                <a:lnTo>
                  <a:pt x="1686" y="804"/>
                </a:lnTo>
                <a:lnTo>
                  <a:pt x="1725" y="737"/>
                </a:lnTo>
                <a:lnTo>
                  <a:pt x="1758" y="708"/>
                </a:lnTo>
                <a:lnTo>
                  <a:pt x="1772" y="66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59" name="Freeform 42"/>
          <p:cNvSpPr>
            <a:spLocks/>
          </p:cNvSpPr>
          <p:nvPr/>
        </p:nvSpPr>
        <p:spPr bwMode="auto">
          <a:xfrm>
            <a:off x="5691983" y="1354138"/>
            <a:ext cx="561975" cy="849312"/>
          </a:xfrm>
          <a:custGeom>
            <a:avLst/>
            <a:gdLst>
              <a:gd name="T0" fmla="*/ 2147483646 w 1413"/>
              <a:gd name="T1" fmla="*/ 2147483646 h 2142"/>
              <a:gd name="T2" fmla="*/ 2147483646 w 1413"/>
              <a:gd name="T3" fmla="*/ 2147483646 h 2142"/>
              <a:gd name="T4" fmla="*/ 2147483646 w 1413"/>
              <a:gd name="T5" fmla="*/ 2147483646 h 2142"/>
              <a:gd name="T6" fmla="*/ 2147483646 w 1413"/>
              <a:gd name="T7" fmla="*/ 0 h 2142"/>
              <a:gd name="T8" fmla="*/ 2147483646 w 1413"/>
              <a:gd name="T9" fmla="*/ 2147483646 h 2142"/>
              <a:gd name="T10" fmla="*/ 0 w 1413"/>
              <a:gd name="T11" fmla="*/ 2147483646 h 2142"/>
              <a:gd name="T12" fmla="*/ 2147483646 w 1413"/>
              <a:gd name="T13" fmla="*/ 2147483646 h 2142"/>
              <a:gd name="T14" fmla="*/ 2147483646 w 1413"/>
              <a:gd name="T15" fmla="*/ 2147483646 h 2142"/>
              <a:gd name="T16" fmla="*/ 2147483646 w 1413"/>
              <a:gd name="T17" fmla="*/ 2147483646 h 2142"/>
              <a:gd name="T18" fmla="*/ 2147483646 w 1413"/>
              <a:gd name="T19" fmla="*/ 2147483646 h 2142"/>
              <a:gd name="T20" fmla="*/ 2147483646 w 1413"/>
              <a:gd name="T21" fmla="*/ 2147483646 h 2142"/>
              <a:gd name="T22" fmla="*/ 2147483646 w 1413"/>
              <a:gd name="T23" fmla="*/ 2147483646 h 2142"/>
              <a:gd name="T24" fmla="*/ 2147483646 w 1413"/>
              <a:gd name="T25" fmla="*/ 2147483646 h 2142"/>
              <a:gd name="T26" fmla="*/ 2147483646 w 1413"/>
              <a:gd name="T27" fmla="*/ 2147483646 h 2142"/>
              <a:gd name="T28" fmla="*/ 2147483646 w 1413"/>
              <a:gd name="T29" fmla="*/ 2147483646 h 2142"/>
              <a:gd name="T30" fmla="*/ 2147483646 w 1413"/>
              <a:gd name="T31" fmla="*/ 2147483646 h 214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13" h="2142">
                <a:moveTo>
                  <a:pt x="1281" y="700"/>
                </a:moveTo>
                <a:lnTo>
                  <a:pt x="1209" y="18"/>
                </a:lnTo>
                <a:lnTo>
                  <a:pt x="112" y="10"/>
                </a:lnTo>
                <a:lnTo>
                  <a:pt x="42" y="0"/>
                </a:lnTo>
                <a:lnTo>
                  <a:pt x="7" y="12"/>
                </a:lnTo>
                <a:lnTo>
                  <a:pt x="0" y="21"/>
                </a:lnTo>
                <a:lnTo>
                  <a:pt x="10" y="120"/>
                </a:lnTo>
                <a:lnTo>
                  <a:pt x="145" y="121"/>
                </a:lnTo>
                <a:lnTo>
                  <a:pt x="330" y="2142"/>
                </a:lnTo>
                <a:lnTo>
                  <a:pt x="391" y="2134"/>
                </a:lnTo>
                <a:lnTo>
                  <a:pt x="768" y="2091"/>
                </a:lnTo>
                <a:lnTo>
                  <a:pt x="1089" y="2025"/>
                </a:lnTo>
                <a:lnTo>
                  <a:pt x="1012" y="1411"/>
                </a:lnTo>
                <a:lnTo>
                  <a:pt x="1413" y="1359"/>
                </a:lnTo>
                <a:lnTo>
                  <a:pt x="1315" y="697"/>
                </a:lnTo>
                <a:lnTo>
                  <a:pt x="1281" y="70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0" name="Freeform 43"/>
          <p:cNvSpPr>
            <a:spLocks/>
          </p:cNvSpPr>
          <p:nvPr/>
        </p:nvSpPr>
        <p:spPr bwMode="auto">
          <a:xfrm>
            <a:off x="5595145" y="2182813"/>
            <a:ext cx="563563" cy="844550"/>
          </a:xfrm>
          <a:custGeom>
            <a:avLst/>
            <a:gdLst>
              <a:gd name="T0" fmla="*/ 2147483646 w 1423"/>
              <a:gd name="T1" fmla="*/ 2147483646 h 2128"/>
              <a:gd name="T2" fmla="*/ 2147483646 w 1423"/>
              <a:gd name="T3" fmla="*/ 2147483646 h 2128"/>
              <a:gd name="T4" fmla="*/ 2147483646 w 1423"/>
              <a:gd name="T5" fmla="*/ 2147483646 h 2128"/>
              <a:gd name="T6" fmla="*/ 2147483646 w 1423"/>
              <a:gd name="T7" fmla="*/ 2147483646 h 2128"/>
              <a:gd name="T8" fmla="*/ 2147483646 w 1423"/>
              <a:gd name="T9" fmla="*/ 2147483646 h 2128"/>
              <a:gd name="T10" fmla="*/ 2147483646 w 1423"/>
              <a:gd name="T11" fmla="*/ 2147483646 h 2128"/>
              <a:gd name="T12" fmla="*/ 2147483646 w 1423"/>
              <a:gd name="T13" fmla="*/ 2147483646 h 2128"/>
              <a:gd name="T14" fmla="*/ 2147483646 w 1423"/>
              <a:gd name="T15" fmla="*/ 2147483646 h 2128"/>
              <a:gd name="T16" fmla="*/ 0 w 1423"/>
              <a:gd name="T17" fmla="*/ 2147483646 h 2128"/>
              <a:gd name="T18" fmla="*/ 2147483646 w 1423"/>
              <a:gd name="T19" fmla="*/ 2147483646 h 2128"/>
              <a:gd name="T20" fmla="*/ 2147483646 w 1423"/>
              <a:gd name="T21" fmla="*/ 2147483646 h 2128"/>
              <a:gd name="T22" fmla="*/ 2147483646 w 1423"/>
              <a:gd name="T23" fmla="*/ 2147483646 h 2128"/>
              <a:gd name="T24" fmla="*/ 2147483646 w 1423"/>
              <a:gd name="T25" fmla="*/ 2147483646 h 2128"/>
              <a:gd name="T26" fmla="*/ 2147483646 w 1423"/>
              <a:gd name="T27" fmla="*/ 2147483646 h 2128"/>
              <a:gd name="T28" fmla="*/ 2147483646 w 1423"/>
              <a:gd name="T29" fmla="*/ 0 h 2128"/>
              <a:gd name="T30" fmla="*/ 2147483646 w 1423"/>
              <a:gd name="T31" fmla="*/ 2147483646 h 2128"/>
              <a:gd name="T32" fmla="*/ 2147483646 w 1423"/>
              <a:gd name="T33" fmla="*/ 2147483646 h 2128"/>
              <a:gd name="T34" fmla="*/ 2147483646 w 1423"/>
              <a:gd name="T35" fmla="*/ 2147483646 h 2128"/>
              <a:gd name="T36" fmla="*/ 2147483646 w 1423"/>
              <a:gd name="T37" fmla="*/ 2147483646 h 2128"/>
              <a:gd name="T38" fmla="*/ 2147483646 w 1423"/>
              <a:gd name="T39" fmla="*/ 2147483646 h 2128"/>
              <a:gd name="T40" fmla="*/ 2147483646 w 1423"/>
              <a:gd name="T41" fmla="*/ 2147483646 h 2128"/>
              <a:gd name="T42" fmla="*/ 2147483646 w 1423"/>
              <a:gd name="T43" fmla="*/ 2147483646 h 2128"/>
              <a:gd name="T44" fmla="*/ 2147483646 w 1423"/>
              <a:gd name="T45" fmla="*/ 2147483646 h 2128"/>
              <a:gd name="T46" fmla="*/ 2147483646 w 1423"/>
              <a:gd name="T47" fmla="*/ 2147483646 h 2128"/>
              <a:gd name="T48" fmla="*/ 2147483646 w 1423"/>
              <a:gd name="T49" fmla="*/ 2147483646 h 212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23" h="2128">
                <a:moveTo>
                  <a:pt x="1402" y="891"/>
                </a:moveTo>
                <a:lnTo>
                  <a:pt x="1131" y="927"/>
                </a:lnTo>
                <a:lnTo>
                  <a:pt x="1192" y="1468"/>
                </a:lnTo>
                <a:lnTo>
                  <a:pt x="1228" y="1791"/>
                </a:lnTo>
                <a:lnTo>
                  <a:pt x="1261" y="2053"/>
                </a:lnTo>
                <a:lnTo>
                  <a:pt x="1120" y="2128"/>
                </a:lnTo>
                <a:lnTo>
                  <a:pt x="577" y="2113"/>
                </a:lnTo>
                <a:lnTo>
                  <a:pt x="267" y="1975"/>
                </a:lnTo>
                <a:lnTo>
                  <a:pt x="0" y="1849"/>
                </a:lnTo>
                <a:lnTo>
                  <a:pt x="160" y="1500"/>
                </a:lnTo>
                <a:lnTo>
                  <a:pt x="25" y="118"/>
                </a:lnTo>
                <a:lnTo>
                  <a:pt x="205" y="97"/>
                </a:lnTo>
                <a:lnTo>
                  <a:pt x="576" y="51"/>
                </a:lnTo>
                <a:lnTo>
                  <a:pt x="637" y="43"/>
                </a:lnTo>
                <a:lnTo>
                  <a:pt x="1014" y="0"/>
                </a:lnTo>
                <a:lnTo>
                  <a:pt x="1059" y="357"/>
                </a:lnTo>
                <a:lnTo>
                  <a:pt x="919" y="463"/>
                </a:lnTo>
                <a:lnTo>
                  <a:pt x="1071" y="654"/>
                </a:lnTo>
                <a:lnTo>
                  <a:pt x="1186" y="703"/>
                </a:lnTo>
                <a:lnTo>
                  <a:pt x="1263" y="703"/>
                </a:lnTo>
                <a:lnTo>
                  <a:pt x="1420" y="772"/>
                </a:lnTo>
                <a:lnTo>
                  <a:pt x="1414" y="789"/>
                </a:lnTo>
                <a:lnTo>
                  <a:pt x="1423" y="805"/>
                </a:lnTo>
                <a:lnTo>
                  <a:pt x="1407" y="840"/>
                </a:lnTo>
                <a:lnTo>
                  <a:pt x="1402" y="89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1" name="Freeform 44"/>
          <p:cNvSpPr>
            <a:spLocks/>
          </p:cNvSpPr>
          <p:nvPr/>
        </p:nvSpPr>
        <p:spPr bwMode="auto">
          <a:xfrm>
            <a:off x="5358608" y="2205038"/>
            <a:ext cx="350837" cy="1195387"/>
          </a:xfrm>
          <a:custGeom>
            <a:avLst/>
            <a:gdLst>
              <a:gd name="T0" fmla="*/ 2147483646 w 884"/>
              <a:gd name="T1" fmla="*/ 2147483646 h 3012"/>
              <a:gd name="T2" fmla="*/ 2147483646 w 884"/>
              <a:gd name="T3" fmla="*/ 2147483646 h 3012"/>
              <a:gd name="T4" fmla="*/ 2147483646 w 884"/>
              <a:gd name="T5" fmla="*/ 2147483646 h 3012"/>
              <a:gd name="T6" fmla="*/ 2147483646 w 884"/>
              <a:gd name="T7" fmla="*/ 2147483646 h 3012"/>
              <a:gd name="T8" fmla="*/ 2147483646 w 884"/>
              <a:gd name="T9" fmla="*/ 2147483646 h 3012"/>
              <a:gd name="T10" fmla="*/ 2147483646 w 884"/>
              <a:gd name="T11" fmla="*/ 2147483646 h 3012"/>
              <a:gd name="T12" fmla="*/ 2147483646 w 884"/>
              <a:gd name="T13" fmla="*/ 2147483646 h 3012"/>
              <a:gd name="T14" fmla="*/ 0 w 884"/>
              <a:gd name="T15" fmla="*/ 2147483646 h 3012"/>
              <a:gd name="T16" fmla="*/ 2147483646 w 884"/>
              <a:gd name="T17" fmla="*/ 2147483646 h 3012"/>
              <a:gd name="T18" fmla="*/ 2147483646 w 884"/>
              <a:gd name="T19" fmla="*/ 2147483646 h 3012"/>
              <a:gd name="T20" fmla="*/ 2147483646 w 884"/>
              <a:gd name="T21" fmla="*/ 2147483646 h 3012"/>
              <a:gd name="T22" fmla="*/ 2147483646 w 884"/>
              <a:gd name="T23" fmla="*/ 2147483646 h 3012"/>
              <a:gd name="T24" fmla="*/ 2147483646 w 884"/>
              <a:gd name="T25" fmla="*/ 2147483646 h 3012"/>
              <a:gd name="T26" fmla="*/ 2147483646 w 884"/>
              <a:gd name="T27" fmla="*/ 0 h 3012"/>
              <a:gd name="T28" fmla="*/ 2147483646 w 884"/>
              <a:gd name="T29" fmla="*/ 2147483646 h 3012"/>
              <a:gd name="T30" fmla="*/ 2147483646 w 884"/>
              <a:gd name="T31" fmla="*/ 2147483646 h 3012"/>
              <a:gd name="T32" fmla="*/ 2147483646 w 884"/>
              <a:gd name="T33" fmla="*/ 2147483646 h 3012"/>
              <a:gd name="T34" fmla="*/ 2147483646 w 884"/>
              <a:gd name="T35" fmla="*/ 2147483646 h 3012"/>
              <a:gd name="T36" fmla="*/ 2147483646 w 884"/>
              <a:gd name="T37" fmla="*/ 2147483646 h 3012"/>
              <a:gd name="T38" fmla="*/ 2147483646 w 884"/>
              <a:gd name="T39" fmla="*/ 2147483646 h 3012"/>
              <a:gd name="T40" fmla="*/ 2147483646 w 884"/>
              <a:gd name="T41" fmla="*/ 2147483646 h 3012"/>
              <a:gd name="T42" fmla="*/ 2147483646 w 884"/>
              <a:gd name="T43" fmla="*/ 2147483646 h 30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84" h="3012">
                <a:moveTo>
                  <a:pt x="801" y="2310"/>
                </a:moveTo>
                <a:lnTo>
                  <a:pt x="783" y="2486"/>
                </a:lnTo>
                <a:lnTo>
                  <a:pt x="801" y="2510"/>
                </a:lnTo>
                <a:lnTo>
                  <a:pt x="818" y="2603"/>
                </a:lnTo>
                <a:lnTo>
                  <a:pt x="777" y="2922"/>
                </a:lnTo>
                <a:lnTo>
                  <a:pt x="578" y="2838"/>
                </a:lnTo>
                <a:lnTo>
                  <a:pt x="528" y="3012"/>
                </a:lnTo>
                <a:lnTo>
                  <a:pt x="0" y="2882"/>
                </a:lnTo>
                <a:lnTo>
                  <a:pt x="105" y="2006"/>
                </a:lnTo>
                <a:lnTo>
                  <a:pt x="234" y="1815"/>
                </a:lnTo>
                <a:lnTo>
                  <a:pt x="182" y="1139"/>
                </a:lnTo>
                <a:lnTo>
                  <a:pt x="149" y="822"/>
                </a:lnTo>
                <a:lnTo>
                  <a:pt x="96" y="230"/>
                </a:lnTo>
                <a:lnTo>
                  <a:pt x="74" y="0"/>
                </a:lnTo>
                <a:lnTo>
                  <a:pt x="260" y="111"/>
                </a:lnTo>
                <a:lnTo>
                  <a:pt x="368" y="96"/>
                </a:lnTo>
                <a:lnTo>
                  <a:pt x="621" y="63"/>
                </a:lnTo>
                <a:lnTo>
                  <a:pt x="756" y="1445"/>
                </a:lnTo>
                <a:lnTo>
                  <a:pt x="596" y="1794"/>
                </a:lnTo>
                <a:lnTo>
                  <a:pt x="863" y="1920"/>
                </a:lnTo>
                <a:lnTo>
                  <a:pt x="884" y="2088"/>
                </a:lnTo>
                <a:lnTo>
                  <a:pt x="801" y="23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2" name="Freeform 45"/>
          <p:cNvSpPr>
            <a:spLocks/>
          </p:cNvSpPr>
          <p:nvPr/>
        </p:nvSpPr>
        <p:spPr bwMode="auto">
          <a:xfrm>
            <a:off x="5666583" y="3192463"/>
            <a:ext cx="466725" cy="257175"/>
          </a:xfrm>
          <a:custGeom>
            <a:avLst/>
            <a:gdLst>
              <a:gd name="T0" fmla="*/ 2147483646 w 1176"/>
              <a:gd name="T1" fmla="*/ 2147483646 h 649"/>
              <a:gd name="T2" fmla="*/ 2147483646 w 1176"/>
              <a:gd name="T3" fmla="*/ 2147483646 h 649"/>
              <a:gd name="T4" fmla="*/ 2147483646 w 1176"/>
              <a:gd name="T5" fmla="*/ 2147483646 h 649"/>
              <a:gd name="T6" fmla="*/ 2147483646 w 1176"/>
              <a:gd name="T7" fmla="*/ 2147483646 h 649"/>
              <a:gd name="T8" fmla="*/ 2147483646 w 1176"/>
              <a:gd name="T9" fmla="*/ 2147483646 h 649"/>
              <a:gd name="T10" fmla="*/ 2147483646 w 1176"/>
              <a:gd name="T11" fmla="*/ 0 h 649"/>
              <a:gd name="T12" fmla="*/ 2147483646 w 1176"/>
              <a:gd name="T13" fmla="*/ 2147483646 h 649"/>
              <a:gd name="T14" fmla="*/ 2147483646 w 1176"/>
              <a:gd name="T15" fmla="*/ 2147483646 h 649"/>
              <a:gd name="T16" fmla="*/ 0 w 1176"/>
              <a:gd name="T17" fmla="*/ 2147483646 h 649"/>
              <a:gd name="T18" fmla="*/ 2147483646 w 1176"/>
              <a:gd name="T19" fmla="*/ 2147483646 h 649"/>
              <a:gd name="T20" fmla="*/ 2147483646 w 1176"/>
              <a:gd name="T21" fmla="*/ 2147483646 h 649"/>
              <a:gd name="T22" fmla="*/ 2147483646 w 1176"/>
              <a:gd name="T23" fmla="*/ 2147483646 h 649"/>
              <a:gd name="T24" fmla="*/ 2147483646 w 1176"/>
              <a:gd name="T25" fmla="*/ 2147483646 h 649"/>
              <a:gd name="T26" fmla="*/ 2147483646 w 1176"/>
              <a:gd name="T27" fmla="*/ 2147483646 h 649"/>
              <a:gd name="T28" fmla="*/ 2147483646 w 1176"/>
              <a:gd name="T29" fmla="*/ 2147483646 h 649"/>
              <a:gd name="T30" fmla="*/ 2147483646 w 1176"/>
              <a:gd name="T31" fmla="*/ 2147483646 h 6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6" h="649">
                <a:moveTo>
                  <a:pt x="1176" y="355"/>
                </a:moveTo>
                <a:lnTo>
                  <a:pt x="1160" y="217"/>
                </a:lnTo>
                <a:lnTo>
                  <a:pt x="1152" y="153"/>
                </a:lnTo>
                <a:lnTo>
                  <a:pt x="864" y="150"/>
                </a:lnTo>
                <a:lnTo>
                  <a:pt x="383" y="147"/>
                </a:lnTo>
                <a:lnTo>
                  <a:pt x="6" y="0"/>
                </a:lnTo>
                <a:lnTo>
                  <a:pt x="24" y="24"/>
                </a:lnTo>
                <a:lnTo>
                  <a:pt x="41" y="117"/>
                </a:lnTo>
                <a:lnTo>
                  <a:pt x="0" y="436"/>
                </a:lnTo>
                <a:lnTo>
                  <a:pt x="24" y="445"/>
                </a:lnTo>
                <a:lnTo>
                  <a:pt x="200" y="516"/>
                </a:lnTo>
                <a:lnTo>
                  <a:pt x="534" y="649"/>
                </a:lnTo>
                <a:lnTo>
                  <a:pt x="821" y="624"/>
                </a:lnTo>
                <a:lnTo>
                  <a:pt x="864" y="594"/>
                </a:lnTo>
                <a:lnTo>
                  <a:pt x="876" y="556"/>
                </a:lnTo>
                <a:lnTo>
                  <a:pt x="1176" y="35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3" name="Freeform 46"/>
          <p:cNvSpPr>
            <a:spLocks/>
          </p:cNvSpPr>
          <p:nvPr/>
        </p:nvSpPr>
        <p:spPr bwMode="auto">
          <a:xfrm>
            <a:off x="6082508" y="2862263"/>
            <a:ext cx="392112" cy="582612"/>
          </a:xfrm>
          <a:custGeom>
            <a:avLst/>
            <a:gdLst>
              <a:gd name="T0" fmla="*/ 2147483646 w 989"/>
              <a:gd name="T1" fmla="*/ 2147483646 h 1466"/>
              <a:gd name="T2" fmla="*/ 2147483646 w 989"/>
              <a:gd name="T3" fmla="*/ 2147483646 h 1466"/>
              <a:gd name="T4" fmla="*/ 2147483646 w 989"/>
              <a:gd name="T5" fmla="*/ 2147483646 h 1466"/>
              <a:gd name="T6" fmla="*/ 2147483646 w 989"/>
              <a:gd name="T7" fmla="*/ 2147483646 h 1466"/>
              <a:gd name="T8" fmla="*/ 2147483646 w 989"/>
              <a:gd name="T9" fmla="*/ 2147483646 h 1466"/>
              <a:gd name="T10" fmla="*/ 2147483646 w 989"/>
              <a:gd name="T11" fmla="*/ 2147483646 h 1466"/>
              <a:gd name="T12" fmla="*/ 2147483646 w 989"/>
              <a:gd name="T13" fmla="*/ 2147483646 h 1466"/>
              <a:gd name="T14" fmla="*/ 2147483646 w 989"/>
              <a:gd name="T15" fmla="*/ 0 h 1466"/>
              <a:gd name="T16" fmla="*/ 0 w 989"/>
              <a:gd name="T17" fmla="*/ 2147483646 h 1466"/>
              <a:gd name="T18" fmla="*/ 2147483646 w 989"/>
              <a:gd name="T19" fmla="*/ 2147483646 h 1466"/>
              <a:gd name="T20" fmla="*/ 2147483646 w 989"/>
              <a:gd name="T21" fmla="*/ 2147483646 h 1466"/>
              <a:gd name="T22" fmla="*/ 2147483646 w 989"/>
              <a:gd name="T23" fmla="*/ 2147483646 h 1466"/>
              <a:gd name="T24" fmla="*/ 2147483646 w 989"/>
              <a:gd name="T25" fmla="*/ 2147483646 h 1466"/>
              <a:gd name="T26" fmla="*/ 2147483646 w 989"/>
              <a:gd name="T27" fmla="*/ 2147483646 h 1466"/>
              <a:gd name="T28" fmla="*/ 2147483646 w 989"/>
              <a:gd name="T29" fmla="*/ 2147483646 h 1466"/>
              <a:gd name="T30" fmla="*/ 2147483646 w 989"/>
              <a:gd name="T31" fmla="*/ 2147483646 h 1466"/>
              <a:gd name="T32" fmla="*/ 2147483646 w 989"/>
              <a:gd name="T33" fmla="*/ 2147483646 h 1466"/>
              <a:gd name="T34" fmla="*/ 2147483646 w 989"/>
              <a:gd name="T35" fmla="*/ 2147483646 h 1466"/>
              <a:gd name="T36" fmla="*/ 2147483646 w 989"/>
              <a:gd name="T37" fmla="*/ 2147483646 h 1466"/>
              <a:gd name="T38" fmla="*/ 2147483646 w 989"/>
              <a:gd name="T39" fmla="*/ 2147483646 h 1466"/>
              <a:gd name="T40" fmla="*/ 2147483646 w 989"/>
              <a:gd name="T41" fmla="*/ 2147483646 h 1466"/>
              <a:gd name="T42" fmla="*/ 2147483646 w 989"/>
              <a:gd name="T43" fmla="*/ 2147483646 h 146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89" h="1466">
                <a:moveTo>
                  <a:pt x="905" y="1082"/>
                </a:moveTo>
                <a:lnTo>
                  <a:pt x="956" y="942"/>
                </a:lnTo>
                <a:lnTo>
                  <a:pt x="989" y="645"/>
                </a:lnTo>
                <a:lnTo>
                  <a:pt x="975" y="218"/>
                </a:lnTo>
                <a:lnTo>
                  <a:pt x="915" y="222"/>
                </a:lnTo>
                <a:lnTo>
                  <a:pt x="707" y="377"/>
                </a:lnTo>
                <a:lnTo>
                  <a:pt x="563" y="351"/>
                </a:lnTo>
                <a:lnTo>
                  <a:pt x="476" y="0"/>
                </a:lnTo>
                <a:lnTo>
                  <a:pt x="0" y="80"/>
                </a:lnTo>
                <a:lnTo>
                  <a:pt x="33" y="342"/>
                </a:lnTo>
                <a:lnTo>
                  <a:pt x="33" y="350"/>
                </a:lnTo>
                <a:lnTo>
                  <a:pt x="59" y="575"/>
                </a:lnTo>
                <a:lnTo>
                  <a:pt x="105" y="983"/>
                </a:lnTo>
                <a:lnTo>
                  <a:pt x="113" y="1047"/>
                </a:lnTo>
                <a:lnTo>
                  <a:pt x="351" y="1185"/>
                </a:lnTo>
                <a:lnTo>
                  <a:pt x="440" y="1152"/>
                </a:lnTo>
                <a:lnTo>
                  <a:pt x="603" y="1466"/>
                </a:lnTo>
                <a:lnTo>
                  <a:pt x="675" y="1449"/>
                </a:lnTo>
                <a:lnTo>
                  <a:pt x="708" y="1409"/>
                </a:lnTo>
                <a:lnTo>
                  <a:pt x="833" y="1455"/>
                </a:lnTo>
                <a:lnTo>
                  <a:pt x="839" y="1238"/>
                </a:lnTo>
                <a:lnTo>
                  <a:pt x="905" y="10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4" name="Freeform 47"/>
          <p:cNvSpPr>
            <a:spLocks/>
          </p:cNvSpPr>
          <p:nvPr/>
        </p:nvSpPr>
        <p:spPr bwMode="auto">
          <a:xfrm>
            <a:off x="4914108" y="1352550"/>
            <a:ext cx="909637" cy="896938"/>
          </a:xfrm>
          <a:custGeom>
            <a:avLst/>
            <a:gdLst>
              <a:gd name="T0" fmla="*/ 2147483646 w 2292"/>
              <a:gd name="T1" fmla="*/ 2147483646 h 2260"/>
              <a:gd name="T2" fmla="*/ 2147483646 w 2292"/>
              <a:gd name="T3" fmla="*/ 2147483646 h 2260"/>
              <a:gd name="T4" fmla="*/ 2147483646 w 2292"/>
              <a:gd name="T5" fmla="*/ 2147483646 h 2260"/>
              <a:gd name="T6" fmla="*/ 2147483646 w 2292"/>
              <a:gd name="T7" fmla="*/ 2147483646 h 2260"/>
              <a:gd name="T8" fmla="*/ 2147483646 w 2292"/>
              <a:gd name="T9" fmla="*/ 2147483646 h 2260"/>
              <a:gd name="T10" fmla="*/ 2147483646 w 2292"/>
              <a:gd name="T11" fmla="*/ 2147483646 h 2260"/>
              <a:gd name="T12" fmla="*/ 2147483646 w 2292"/>
              <a:gd name="T13" fmla="*/ 0 h 2260"/>
              <a:gd name="T14" fmla="*/ 2147483646 w 2292"/>
              <a:gd name="T15" fmla="*/ 2147483646 h 2260"/>
              <a:gd name="T16" fmla="*/ 2147483646 w 2292"/>
              <a:gd name="T17" fmla="*/ 2147483646 h 2260"/>
              <a:gd name="T18" fmla="*/ 2147483646 w 2292"/>
              <a:gd name="T19" fmla="*/ 2147483646 h 2260"/>
              <a:gd name="T20" fmla="*/ 2147483646 w 2292"/>
              <a:gd name="T21" fmla="*/ 2147483646 h 2260"/>
              <a:gd name="T22" fmla="*/ 2147483646 w 2292"/>
              <a:gd name="T23" fmla="*/ 2147483646 h 2260"/>
              <a:gd name="T24" fmla="*/ 2147483646 w 2292"/>
              <a:gd name="T25" fmla="*/ 2147483646 h 2260"/>
              <a:gd name="T26" fmla="*/ 2147483646 w 2292"/>
              <a:gd name="T27" fmla="*/ 2147483646 h 2260"/>
              <a:gd name="T28" fmla="*/ 2147483646 w 2292"/>
              <a:gd name="T29" fmla="*/ 2147483646 h 2260"/>
              <a:gd name="T30" fmla="*/ 2147483646 w 2292"/>
              <a:gd name="T31" fmla="*/ 2147483646 h 2260"/>
              <a:gd name="T32" fmla="*/ 2147483646 w 2292"/>
              <a:gd name="T33" fmla="*/ 2147483646 h 2260"/>
              <a:gd name="T34" fmla="*/ 2147483646 w 2292"/>
              <a:gd name="T35" fmla="*/ 2147483646 h 2260"/>
              <a:gd name="T36" fmla="*/ 2147483646 w 2292"/>
              <a:gd name="T37" fmla="*/ 2147483646 h 2260"/>
              <a:gd name="T38" fmla="*/ 2147483646 w 2292"/>
              <a:gd name="T39" fmla="*/ 2147483646 h 2260"/>
              <a:gd name="T40" fmla="*/ 2147483646 w 2292"/>
              <a:gd name="T41" fmla="*/ 2147483646 h 2260"/>
              <a:gd name="T42" fmla="*/ 2147483646 w 2292"/>
              <a:gd name="T43" fmla="*/ 2147483646 h 2260"/>
              <a:gd name="T44" fmla="*/ 0 w 2292"/>
              <a:gd name="T45" fmla="*/ 2147483646 h 2260"/>
              <a:gd name="T46" fmla="*/ 2147483646 w 2292"/>
              <a:gd name="T47" fmla="*/ 2147483646 h 2260"/>
              <a:gd name="T48" fmla="*/ 2147483646 w 2292"/>
              <a:gd name="T49" fmla="*/ 2147483646 h 2260"/>
              <a:gd name="T50" fmla="*/ 2147483646 w 2292"/>
              <a:gd name="T51" fmla="*/ 2147483646 h 2260"/>
              <a:gd name="T52" fmla="*/ 2147483646 w 2292"/>
              <a:gd name="T53" fmla="*/ 2147483646 h 2260"/>
              <a:gd name="T54" fmla="*/ 2147483646 w 2292"/>
              <a:gd name="T55" fmla="*/ 2147483646 h 2260"/>
              <a:gd name="T56" fmla="*/ 2147483646 w 2292"/>
              <a:gd name="T57" fmla="*/ 2147483646 h 2260"/>
              <a:gd name="T58" fmla="*/ 2147483646 w 2292"/>
              <a:gd name="T59" fmla="*/ 2147483646 h 2260"/>
              <a:gd name="T60" fmla="*/ 2147483646 w 2292"/>
              <a:gd name="T61" fmla="*/ 2147483646 h 2260"/>
              <a:gd name="T62" fmla="*/ 2147483646 w 2292"/>
              <a:gd name="T63" fmla="*/ 2147483646 h 2260"/>
              <a:gd name="T64" fmla="*/ 2147483646 w 2292"/>
              <a:gd name="T65" fmla="*/ 2147483646 h 2260"/>
              <a:gd name="T66" fmla="*/ 2147483646 w 2292"/>
              <a:gd name="T67" fmla="*/ 2147483646 h 2260"/>
              <a:gd name="T68" fmla="*/ 2147483646 w 2292"/>
              <a:gd name="T69" fmla="*/ 2147483646 h 2260"/>
              <a:gd name="T70" fmla="*/ 2147483646 w 2292"/>
              <a:gd name="T71" fmla="*/ 2147483646 h 226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292" h="2260">
                <a:moveTo>
                  <a:pt x="1972" y="123"/>
                </a:moveTo>
                <a:lnTo>
                  <a:pt x="1962" y="24"/>
                </a:lnTo>
                <a:lnTo>
                  <a:pt x="1953" y="33"/>
                </a:lnTo>
                <a:lnTo>
                  <a:pt x="1930" y="33"/>
                </a:lnTo>
                <a:lnTo>
                  <a:pt x="1902" y="22"/>
                </a:lnTo>
                <a:lnTo>
                  <a:pt x="1900" y="12"/>
                </a:lnTo>
                <a:lnTo>
                  <a:pt x="1725" y="0"/>
                </a:lnTo>
                <a:lnTo>
                  <a:pt x="1651" y="52"/>
                </a:lnTo>
                <a:lnTo>
                  <a:pt x="1533" y="51"/>
                </a:lnTo>
                <a:lnTo>
                  <a:pt x="1473" y="112"/>
                </a:lnTo>
                <a:lnTo>
                  <a:pt x="1374" y="175"/>
                </a:lnTo>
                <a:lnTo>
                  <a:pt x="1317" y="186"/>
                </a:lnTo>
                <a:lnTo>
                  <a:pt x="1249" y="211"/>
                </a:lnTo>
                <a:lnTo>
                  <a:pt x="1243" y="261"/>
                </a:lnTo>
                <a:lnTo>
                  <a:pt x="1113" y="297"/>
                </a:lnTo>
                <a:lnTo>
                  <a:pt x="955" y="399"/>
                </a:lnTo>
                <a:lnTo>
                  <a:pt x="966" y="423"/>
                </a:lnTo>
                <a:lnTo>
                  <a:pt x="910" y="469"/>
                </a:lnTo>
                <a:lnTo>
                  <a:pt x="892" y="463"/>
                </a:lnTo>
                <a:lnTo>
                  <a:pt x="160" y="1159"/>
                </a:lnTo>
                <a:lnTo>
                  <a:pt x="90" y="1263"/>
                </a:lnTo>
                <a:lnTo>
                  <a:pt x="67" y="1356"/>
                </a:lnTo>
                <a:lnTo>
                  <a:pt x="0" y="1423"/>
                </a:lnTo>
                <a:lnTo>
                  <a:pt x="105" y="1491"/>
                </a:lnTo>
                <a:lnTo>
                  <a:pt x="624" y="1804"/>
                </a:lnTo>
                <a:lnTo>
                  <a:pt x="715" y="1863"/>
                </a:lnTo>
                <a:lnTo>
                  <a:pt x="910" y="1981"/>
                </a:lnTo>
                <a:lnTo>
                  <a:pt x="970" y="2020"/>
                </a:lnTo>
                <a:lnTo>
                  <a:pt x="1194" y="2149"/>
                </a:lnTo>
                <a:lnTo>
                  <a:pt x="1380" y="2260"/>
                </a:lnTo>
                <a:lnTo>
                  <a:pt x="1488" y="2245"/>
                </a:lnTo>
                <a:lnTo>
                  <a:pt x="1741" y="2212"/>
                </a:lnTo>
                <a:lnTo>
                  <a:pt x="1921" y="2191"/>
                </a:lnTo>
                <a:lnTo>
                  <a:pt x="2292" y="2145"/>
                </a:lnTo>
                <a:lnTo>
                  <a:pt x="2107" y="124"/>
                </a:lnTo>
                <a:lnTo>
                  <a:pt x="1972" y="12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5" name="Freeform 48"/>
          <p:cNvSpPr>
            <a:spLocks/>
          </p:cNvSpPr>
          <p:nvPr/>
        </p:nvSpPr>
        <p:spPr bwMode="auto">
          <a:xfrm>
            <a:off x="6044408" y="2481263"/>
            <a:ext cx="531812" cy="530225"/>
          </a:xfrm>
          <a:custGeom>
            <a:avLst/>
            <a:gdLst>
              <a:gd name="T0" fmla="*/ 2147483646 w 1342"/>
              <a:gd name="T1" fmla="*/ 0 h 1338"/>
              <a:gd name="T2" fmla="*/ 2147483646 w 1342"/>
              <a:gd name="T3" fmla="*/ 2147483646 h 1338"/>
              <a:gd name="T4" fmla="*/ 2147483646 w 1342"/>
              <a:gd name="T5" fmla="*/ 2147483646 h 1338"/>
              <a:gd name="T6" fmla="*/ 2147483646 w 1342"/>
              <a:gd name="T7" fmla="*/ 2147483646 h 1338"/>
              <a:gd name="T8" fmla="*/ 2147483646 w 1342"/>
              <a:gd name="T9" fmla="*/ 2147483646 h 1338"/>
              <a:gd name="T10" fmla="*/ 2147483646 w 1342"/>
              <a:gd name="T11" fmla="*/ 2147483646 h 1338"/>
              <a:gd name="T12" fmla="*/ 2147483646 w 1342"/>
              <a:gd name="T13" fmla="*/ 2147483646 h 1338"/>
              <a:gd name="T14" fmla="*/ 2147483646 w 1342"/>
              <a:gd name="T15" fmla="*/ 2147483646 h 1338"/>
              <a:gd name="T16" fmla="*/ 2147483646 w 1342"/>
              <a:gd name="T17" fmla="*/ 2147483646 h 1338"/>
              <a:gd name="T18" fmla="*/ 2147483646 w 1342"/>
              <a:gd name="T19" fmla="*/ 2147483646 h 1338"/>
              <a:gd name="T20" fmla="*/ 2147483646 w 1342"/>
              <a:gd name="T21" fmla="*/ 2147483646 h 1338"/>
              <a:gd name="T22" fmla="*/ 0 w 1342"/>
              <a:gd name="T23" fmla="*/ 2147483646 h 1338"/>
              <a:gd name="T24" fmla="*/ 2147483646 w 1342"/>
              <a:gd name="T25" fmla="*/ 2147483646 h 1338"/>
              <a:gd name="T26" fmla="*/ 2147483646 w 1342"/>
              <a:gd name="T27" fmla="*/ 2147483646 h 1338"/>
              <a:gd name="T28" fmla="*/ 2147483646 w 1342"/>
              <a:gd name="T29" fmla="*/ 2147483646 h 1338"/>
              <a:gd name="T30" fmla="*/ 2147483646 w 1342"/>
              <a:gd name="T31" fmla="*/ 0 h 13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42" h="1338">
                <a:moveTo>
                  <a:pt x="1342" y="0"/>
                </a:moveTo>
                <a:lnTo>
                  <a:pt x="1236" y="360"/>
                </a:lnTo>
                <a:lnTo>
                  <a:pt x="1168" y="423"/>
                </a:lnTo>
                <a:lnTo>
                  <a:pt x="1000" y="720"/>
                </a:lnTo>
                <a:lnTo>
                  <a:pt x="1072" y="1179"/>
                </a:lnTo>
                <a:lnTo>
                  <a:pt x="1012" y="1183"/>
                </a:lnTo>
                <a:lnTo>
                  <a:pt x="804" y="1338"/>
                </a:lnTo>
                <a:lnTo>
                  <a:pt x="660" y="1312"/>
                </a:lnTo>
                <a:lnTo>
                  <a:pt x="573" y="961"/>
                </a:lnTo>
                <a:lnTo>
                  <a:pt x="97" y="1041"/>
                </a:lnTo>
                <a:lnTo>
                  <a:pt x="61" y="718"/>
                </a:lnTo>
                <a:lnTo>
                  <a:pt x="0" y="177"/>
                </a:lnTo>
                <a:lnTo>
                  <a:pt x="271" y="141"/>
                </a:lnTo>
                <a:lnTo>
                  <a:pt x="1021" y="42"/>
                </a:lnTo>
                <a:lnTo>
                  <a:pt x="1237" y="12"/>
                </a:lnTo>
                <a:lnTo>
                  <a:pt x="1342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6" name="Freeform 49"/>
          <p:cNvSpPr>
            <a:spLocks/>
          </p:cNvSpPr>
          <p:nvPr/>
        </p:nvSpPr>
        <p:spPr bwMode="auto">
          <a:xfrm>
            <a:off x="6439695" y="2476500"/>
            <a:ext cx="263525" cy="815975"/>
          </a:xfrm>
          <a:custGeom>
            <a:avLst/>
            <a:gdLst>
              <a:gd name="T0" fmla="*/ 2147483646 w 662"/>
              <a:gd name="T1" fmla="*/ 2147483646 h 2054"/>
              <a:gd name="T2" fmla="*/ 2147483646 w 662"/>
              <a:gd name="T3" fmla="*/ 2147483646 h 2054"/>
              <a:gd name="T4" fmla="*/ 2147483646 w 662"/>
              <a:gd name="T5" fmla="*/ 2147483646 h 2054"/>
              <a:gd name="T6" fmla="*/ 2147483646 w 662"/>
              <a:gd name="T7" fmla="*/ 2147483646 h 2054"/>
              <a:gd name="T8" fmla="*/ 2147483646 w 662"/>
              <a:gd name="T9" fmla="*/ 2147483646 h 2054"/>
              <a:gd name="T10" fmla="*/ 2147483646 w 662"/>
              <a:gd name="T11" fmla="*/ 2147483646 h 2054"/>
              <a:gd name="T12" fmla="*/ 2147483646 w 662"/>
              <a:gd name="T13" fmla="*/ 0 h 2054"/>
              <a:gd name="T14" fmla="*/ 2147483646 w 662"/>
              <a:gd name="T15" fmla="*/ 2147483646 h 2054"/>
              <a:gd name="T16" fmla="*/ 2147483646 w 662"/>
              <a:gd name="T17" fmla="*/ 2147483646 h 2054"/>
              <a:gd name="T18" fmla="*/ 2147483646 w 662"/>
              <a:gd name="T19" fmla="*/ 2147483646 h 2054"/>
              <a:gd name="T20" fmla="*/ 0 w 662"/>
              <a:gd name="T21" fmla="*/ 2147483646 h 2054"/>
              <a:gd name="T22" fmla="*/ 2147483646 w 662"/>
              <a:gd name="T23" fmla="*/ 2147483646 h 2054"/>
              <a:gd name="T24" fmla="*/ 2147483646 w 662"/>
              <a:gd name="T25" fmla="*/ 2147483646 h 2054"/>
              <a:gd name="T26" fmla="*/ 2147483646 w 662"/>
              <a:gd name="T27" fmla="*/ 2147483646 h 2054"/>
              <a:gd name="T28" fmla="*/ 2147483646 w 662"/>
              <a:gd name="T29" fmla="*/ 2147483646 h 2054"/>
              <a:gd name="T30" fmla="*/ 2147483646 w 662"/>
              <a:gd name="T31" fmla="*/ 2147483646 h 2054"/>
              <a:gd name="T32" fmla="*/ 2147483646 w 662"/>
              <a:gd name="T33" fmla="*/ 2147483646 h 2054"/>
              <a:gd name="T34" fmla="*/ 2147483646 w 662"/>
              <a:gd name="T35" fmla="*/ 2147483646 h 2054"/>
              <a:gd name="T36" fmla="*/ 2147483646 w 662"/>
              <a:gd name="T37" fmla="*/ 2147483646 h 2054"/>
              <a:gd name="T38" fmla="*/ 2147483646 w 662"/>
              <a:gd name="T39" fmla="*/ 2147483646 h 2054"/>
              <a:gd name="T40" fmla="*/ 2147483646 w 662"/>
              <a:gd name="T41" fmla="*/ 2147483646 h 20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62" h="2054">
                <a:moveTo>
                  <a:pt x="662" y="1169"/>
                </a:moveTo>
                <a:lnTo>
                  <a:pt x="578" y="434"/>
                </a:lnTo>
                <a:lnTo>
                  <a:pt x="372" y="440"/>
                </a:lnTo>
                <a:lnTo>
                  <a:pt x="473" y="132"/>
                </a:lnTo>
                <a:lnTo>
                  <a:pt x="458" y="30"/>
                </a:lnTo>
                <a:lnTo>
                  <a:pt x="453" y="26"/>
                </a:lnTo>
                <a:lnTo>
                  <a:pt x="446" y="0"/>
                </a:lnTo>
                <a:lnTo>
                  <a:pt x="342" y="11"/>
                </a:lnTo>
                <a:lnTo>
                  <a:pt x="236" y="371"/>
                </a:lnTo>
                <a:lnTo>
                  <a:pt x="168" y="434"/>
                </a:lnTo>
                <a:lnTo>
                  <a:pt x="0" y="731"/>
                </a:lnTo>
                <a:lnTo>
                  <a:pt x="72" y="1190"/>
                </a:lnTo>
                <a:lnTo>
                  <a:pt x="86" y="1617"/>
                </a:lnTo>
                <a:lnTo>
                  <a:pt x="53" y="1914"/>
                </a:lnTo>
                <a:lnTo>
                  <a:pt x="2" y="2054"/>
                </a:lnTo>
                <a:lnTo>
                  <a:pt x="237" y="2046"/>
                </a:lnTo>
                <a:lnTo>
                  <a:pt x="453" y="2046"/>
                </a:lnTo>
                <a:lnTo>
                  <a:pt x="627" y="2048"/>
                </a:lnTo>
                <a:lnTo>
                  <a:pt x="645" y="1617"/>
                </a:lnTo>
                <a:lnTo>
                  <a:pt x="656" y="1322"/>
                </a:lnTo>
                <a:lnTo>
                  <a:pt x="662" y="116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7" name="Freeform 50"/>
          <p:cNvSpPr>
            <a:spLocks/>
          </p:cNvSpPr>
          <p:nvPr/>
        </p:nvSpPr>
        <p:spPr bwMode="auto">
          <a:xfrm>
            <a:off x="6015833" y="3421063"/>
            <a:ext cx="396875" cy="371475"/>
          </a:xfrm>
          <a:custGeom>
            <a:avLst/>
            <a:gdLst>
              <a:gd name="T0" fmla="*/ 2147483646 w 998"/>
              <a:gd name="T1" fmla="*/ 2147483646 h 934"/>
              <a:gd name="T2" fmla="*/ 2147483646 w 998"/>
              <a:gd name="T3" fmla="*/ 2147483646 h 934"/>
              <a:gd name="T4" fmla="*/ 2147483646 w 998"/>
              <a:gd name="T5" fmla="*/ 0 h 934"/>
              <a:gd name="T6" fmla="*/ 2147483646 w 998"/>
              <a:gd name="T7" fmla="*/ 2147483646 h 934"/>
              <a:gd name="T8" fmla="*/ 2147483646 w 998"/>
              <a:gd name="T9" fmla="*/ 2147483646 h 934"/>
              <a:gd name="T10" fmla="*/ 2147483646 w 998"/>
              <a:gd name="T11" fmla="*/ 2147483646 h 934"/>
              <a:gd name="T12" fmla="*/ 2147483646 w 998"/>
              <a:gd name="T13" fmla="*/ 2147483646 h 934"/>
              <a:gd name="T14" fmla="*/ 2147483646 w 998"/>
              <a:gd name="T15" fmla="*/ 2147483646 h 934"/>
              <a:gd name="T16" fmla="*/ 2147483646 w 998"/>
              <a:gd name="T17" fmla="*/ 2147483646 h 934"/>
              <a:gd name="T18" fmla="*/ 2147483646 w 998"/>
              <a:gd name="T19" fmla="*/ 2147483646 h 934"/>
              <a:gd name="T20" fmla="*/ 0 w 998"/>
              <a:gd name="T21" fmla="*/ 2147483646 h 934"/>
              <a:gd name="T22" fmla="*/ 2147483646 w 998"/>
              <a:gd name="T23" fmla="*/ 2147483646 h 934"/>
              <a:gd name="T24" fmla="*/ 2147483646 w 998"/>
              <a:gd name="T25" fmla="*/ 2147483646 h 934"/>
              <a:gd name="T26" fmla="*/ 2147483646 w 998"/>
              <a:gd name="T27" fmla="*/ 2147483646 h 934"/>
              <a:gd name="T28" fmla="*/ 2147483646 w 998"/>
              <a:gd name="T29" fmla="*/ 2147483646 h 934"/>
              <a:gd name="T30" fmla="*/ 2147483646 w 998"/>
              <a:gd name="T31" fmla="*/ 2147483646 h 934"/>
              <a:gd name="T32" fmla="*/ 2147483646 w 998"/>
              <a:gd name="T33" fmla="*/ 2147483646 h 9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98" h="934">
                <a:moveTo>
                  <a:pt x="980" y="126"/>
                </a:moveTo>
                <a:lnTo>
                  <a:pt x="998" y="46"/>
                </a:lnTo>
                <a:lnTo>
                  <a:pt x="873" y="0"/>
                </a:lnTo>
                <a:lnTo>
                  <a:pt x="840" y="40"/>
                </a:lnTo>
                <a:lnTo>
                  <a:pt x="768" y="57"/>
                </a:lnTo>
                <a:lnTo>
                  <a:pt x="768" y="66"/>
                </a:lnTo>
                <a:lnTo>
                  <a:pt x="224" y="156"/>
                </a:lnTo>
                <a:lnTo>
                  <a:pt x="128" y="172"/>
                </a:lnTo>
                <a:lnTo>
                  <a:pt x="104" y="435"/>
                </a:lnTo>
                <a:lnTo>
                  <a:pt x="33" y="540"/>
                </a:lnTo>
                <a:lnTo>
                  <a:pt x="0" y="934"/>
                </a:lnTo>
                <a:lnTo>
                  <a:pt x="656" y="828"/>
                </a:lnTo>
                <a:lnTo>
                  <a:pt x="755" y="808"/>
                </a:lnTo>
                <a:lnTo>
                  <a:pt x="813" y="802"/>
                </a:lnTo>
                <a:lnTo>
                  <a:pt x="812" y="741"/>
                </a:lnTo>
                <a:lnTo>
                  <a:pt x="872" y="388"/>
                </a:lnTo>
                <a:lnTo>
                  <a:pt x="980" y="12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8" name="Freeform 51"/>
          <p:cNvSpPr>
            <a:spLocks/>
          </p:cNvSpPr>
          <p:nvPr/>
        </p:nvSpPr>
        <p:spPr bwMode="auto">
          <a:xfrm>
            <a:off x="6238083" y="3697288"/>
            <a:ext cx="396875" cy="500062"/>
          </a:xfrm>
          <a:custGeom>
            <a:avLst/>
            <a:gdLst>
              <a:gd name="T0" fmla="*/ 2147483646 w 999"/>
              <a:gd name="T1" fmla="*/ 2147483646 h 1260"/>
              <a:gd name="T2" fmla="*/ 2147483646 w 999"/>
              <a:gd name="T3" fmla="*/ 0 h 1260"/>
              <a:gd name="T4" fmla="*/ 2147483646 w 999"/>
              <a:gd name="T5" fmla="*/ 2147483646 h 1260"/>
              <a:gd name="T6" fmla="*/ 2147483646 w 999"/>
              <a:gd name="T7" fmla="*/ 2147483646 h 1260"/>
              <a:gd name="T8" fmla="*/ 2147483646 w 999"/>
              <a:gd name="T9" fmla="*/ 2147483646 h 1260"/>
              <a:gd name="T10" fmla="*/ 2147483646 w 999"/>
              <a:gd name="T11" fmla="*/ 2147483646 h 1260"/>
              <a:gd name="T12" fmla="*/ 2147483646 w 999"/>
              <a:gd name="T13" fmla="*/ 2147483646 h 1260"/>
              <a:gd name="T14" fmla="*/ 2147483646 w 999"/>
              <a:gd name="T15" fmla="*/ 2147483646 h 1260"/>
              <a:gd name="T16" fmla="*/ 2147483646 w 999"/>
              <a:gd name="T17" fmla="*/ 2147483646 h 1260"/>
              <a:gd name="T18" fmla="*/ 2147483646 w 999"/>
              <a:gd name="T19" fmla="*/ 2147483646 h 1260"/>
              <a:gd name="T20" fmla="*/ 0 w 999"/>
              <a:gd name="T21" fmla="*/ 2147483646 h 1260"/>
              <a:gd name="T22" fmla="*/ 2147483646 w 999"/>
              <a:gd name="T23" fmla="*/ 2147483646 h 1260"/>
              <a:gd name="T24" fmla="*/ 2147483646 w 999"/>
              <a:gd name="T25" fmla="*/ 2147483646 h 1260"/>
              <a:gd name="T26" fmla="*/ 2147483646 w 999"/>
              <a:gd name="T27" fmla="*/ 2147483646 h 1260"/>
              <a:gd name="T28" fmla="*/ 2147483646 w 999"/>
              <a:gd name="T29" fmla="*/ 2147483646 h 1260"/>
              <a:gd name="T30" fmla="*/ 2147483646 w 999"/>
              <a:gd name="T31" fmla="*/ 2147483646 h 126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9" h="1260">
                <a:moveTo>
                  <a:pt x="753" y="912"/>
                </a:moveTo>
                <a:lnTo>
                  <a:pt x="999" y="0"/>
                </a:lnTo>
                <a:lnTo>
                  <a:pt x="744" y="36"/>
                </a:lnTo>
                <a:lnTo>
                  <a:pt x="636" y="54"/>
                </a:lnTo>
                <a:lnTo>
                  <a:pt x="252" y="109"/>
                </a:lnTo>
                <a:lnTo>
                  <a:pt x="197" y="615"/>
                </a:lnTo>
                <a:lnTo>
                  <a:pt x="188" y="622"/>
                </a:lnTo>
                <a:lnTo>
                  <a:pt x="33" y="906"/>
                </a:lnTo>
                <a:lnTo>
                  <a:pt x="26" y="919"/>
                </a:lnTo>
                <a:lnTo>
                  <a:pt x="20" y="936"/>
                </a:lnTo>
                <a:lnTo>
                  <a:pt x="0" y="1021"/>
                </a:lnTo>
                <a:lnTo>
                  <a:pt x="378" y="1194"/>
                </a:lnTo>
                <a:lnTo>
                  <a:pt x="696" y="1260"/>
                </a:lnTo>
                <a:lnTo>
                  <a:pt x="749" y="1090"/>
                </a:lnTo>
                <a:lnTo>
                  <a:pt x="729" y="1003"/>
                </a:lnTo>
                <a:lnTo>
                  <a:pt x="753" y="91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69" name="Freeform 52"/>
          <p:cNvSpPr>
            <a:spLocks/>
          </p:cNvSpPr>
          <p:nvPr/>
        </p:nvSpPr>
        <p:spPr bwMode="auto">
          <a:xfrm>
            <a:off x="6192045" y="4100513"/>
            <a:ext cx="350838" cy="601662"/>
          </a:xfrm>
          <a:custGeom>
            <a:avLst/>
            <a:gdLst>
              <a:gd name="T0" fmla="*/ 2147483646 w 883"/>
              <a:gd name="T1" fmla="*/ 2147483646 h 1515"/>
              <a:gd name="T2" fmla="*/ 2147483646 w 883"/>
              <a:gd name="T3" fmla="*/ 2147483646 h 1515"/>
              <a:gd name="T4" fmla="*/ 2147483646 w 883"/>
              <a:gd name="T5" fmla="*/ 2147483646 h 1515"/>
              <a:gd name="T6" fmla="*/ 2147483646 w 883"/>
              <a:gd name="T7" fmla="*/ 2147483646 h 1515"/>
              <a:gd name="T8" fmla="*/ 2147483646 w 883"/>
              <a:gd name="T9" fmla="*/ 2147483646 h 1515"/>
              <a:gd name="T10" fmla="*/ 2147483646 w 883"/>
              <a:gd name="T11" fmla="*/ 2147483646 h 1515"/>
              <a:gd name="T12" fmla="*/ 2147483646 w 883"/>
              <a:gd name="T13" fmla="*/ 2147483646 h 1515"/>
              <a:gd name="T14" fmla="*/ 2147483646 w 883"/>
              <a:gd name="T15" fmla="*/ 2147483646 h 1515"/>
              <a:gd name="T16" fmla="*/ 2147483646 w 883"/>
              <a:gd name="T17" fmla="*/ 2147483646 h 1515"/>
              <a:gd name="T18" fmla="*/ 2147483646 w 883"/>
              <a:gd name="T19" fmla="*/ 2147483646 h 1515"/>
              <a:gd name="T20" fmla="*/ 2147483646 w 883"/>
              <a:gd name="T21" fmla="*/ 2147483646 h 1515"/>
              <a:gd name="T22" fmla="*/ 0 w 883"/>
              <a:gd name="T23" fmla="*/ 2147483646 h 1515"/>
              <a:gd name="T24" fmla="*/ 0 w 883"/>
              <a:gd name="T25" fmla="*/ 2147483646 h 1515"/>
              <a:gd name="T26" fmla="*/ 2147483646 w 883"/>
              <a:gd name="T27" fmla="*/ 2147483646 h 1515"/>
              <a:gd name="T28" fmla="*/ 2147483646 w 883"/>
              <a:gd name="T29" fmla="*/ 2147483646 h 1515"/>
              <a:gd name="T30" fmla="*/ 2147483646 w 883"/>
              <a:gd name="T31" fmla="*/ 2147483646 h 1515"/>
              <a:gd name="T32" fmla="*/ 2147483646 w 883"/>
              <a:gd name="T33" fmla="*/ 2147483646 h 1515"/>
              <a:gd name="T34" fmla="*/ 2147483646 w 883"/>
              <a:gd name="T35" fmla="*/ 0 h 1515"/>
              <a:gd name="T36" fmla="*/ 2147483646 w 883"/>
              <a:gd name="T37" fmla="*/ 2147483646 h 1515"/>
              <a:gd name="T38" fmla="*/ 2147483646 w 883"/>
              <a:gd name="T39" fmla="*/ 2147483646 h 1515"/>
              <a:gd name="T40" fmla="*/ 2147483646 w 883"/>
              <a:gd name="T41" fmla="*/ 2147483646 h 151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3" h="1515">
                <a:moveTo>
                  <a:pt x="867" y="69"/>
                </a:moveTo>
                <a:lnTo>
                  <a:pt x="883" y="69"/>
                </a:lnTo>
                <a:lnTo>
                  <a:pt x="879" y="186"/>
                </a:lnTo>
                <a:lnTo>
                  <a:pt x="841" y="779"/>
                </a:lnTo>
                <a:lnTo>
                  <a:pt x="831" y="977"/>
                </a:lnTo>
                <a:lnTo>
                  <a:pt x="825" y="1074"/>
                </a:lnTo>
                <a:lnTo>
                  <a:pt x="822" y="1125"/>
                </a:lnTo>
                <a:lnTo>
                  <a:pt x="808" y="1307"/>
                </a:lnTo>
                <a:lnTo>
                  <a:pt x="721" y="1310"/>
                </a:lnTo>
                <a:lnTo>
                  <a:pt x="111" y="1398"/>
                </a:lnTo>
                <a:lnTo>
                  <a:pt x="28" y="1515"/>
                </a:lnTo>
                <a:lnTo>
                  <a:pt x="0" y="1484"/>
                </a:lnTo>
                <a:lnTo>
                  <a:pt x="0" y="1430"/>
                </a:lnTo>
                <a:lnTo>
                  <a:pt x="3" y="1370"/>
                </a:lnTo>
                <a:lnTo>
                  <a:pt x="78" y="1157"/>
                </a:lnTo>
                <a:lnTo>
                  <a:pt x="99" y="779"/>
                </a:lnTo>
                <a:lnTo>
                  <a:pt x="102" y="188"/>
                </a:lnTo>
                <a:lnTo>
                  <a:pt x="118" y="0"/>
                </a:lnTo>
                <a:lnTo>
                  <a:pt x="496" y="173"/>
                </a:lnTo>
                <a:lnTo>
                  <a:pt x="814" y="239"/>
                </a:lnTo>
                <a:lnTo>
                  <a:pt x="867" y="6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0" name="Freeform 53"/>
          <p:cNvSpPr>
            <a:spLocks/>
          </p:cNvSpPr>
          <p:nvPr/>
        </p:nvSpPr>
        <p:spPr bwMode="auto">
          <a:xfrm>
            <a:off x="5822158" y="3740150"/>
            <a:ext cx="517525" cy="344488"/>
          </a:xfrm>
          <a:custGeom>
            <a:avLst/>
            <a:gdLst>
              <a:gd name="T0" fmla="*/ 2147483646 w 1303"/>
              <a:gd name="T1" fmla="*/ 2147483646 h 869"/>
              <a:gd name="T2" fmla="*/ 2147483646 w 1303"/>
              <a:gd name="T3" fmla="*/ 2147483646 h 869"/>
              <a:gd name="T4" fmla="*/ 2147483646 w 1303"/>
              <a:gd name="T5" fmla="*/ 2147483646 h 869"/>
              <a:gd name="T6" fmla="*/ 2147483646 w 1303"/>
              <a:gd name="T7" fmla="*/ 2147483646 h 869"/>
              <a:gd name="T8" fmla="*/ 2147483646 w 1303"/>
              <a:gd name="T9" fmla="*/ 2147483646 h 869"/>
              <a:gd name="T10" fmla="*/ 0 w 1303"/>
              <a:gd name="T11" fmla="*/ 2147483646 h 869"/>
              <a:gd name="T12" fmla="*/ 2147483646 w 1303"/>
              <a:gd name="T13" fmla="*/ 2147483646 h 869"/>
              <a:gd name="T14" fmla="*/ 2147483646 w 1303"/>
              <a:gd name="T15" fmla="*/ 2147483646 h 869"/>
              <a:gd name="T16" fmla="*/ 2147483646 w 1303"/>
              <a:gd name="T17" fmla="*/ 2147483646 h 869"/>
              <a:gd name="T18" fmla="*/ 2147483646 w 1303"/>
              <a:gd name="T19" fmla="*/ 2147483646 h 869"/>
              <a:gd name="T20" fmla="*/ 2147483646 w 1303"/>
              <a:gd name="T21" fmla="*/ 2147483646 h 869"/>
              <a:gd name="T22" fmla="*/ 2147483646 w 1303"/>
              <a:gd name="T23" fmla="*/ 2147483646 h 869"/>
              <a:gd name="T24" fmla="*/ 2147483646 w 1303"/>
              <a:gd name="T25" fmla="*/ 2147483646 h 869"/>
              <a:gd name="T26" fmla="*/ 2147483646 w 1303"/>
              <a:gd name="T27" fmla="*/ 0 h 869"/>
              <a:gd name="T28" fmla="*/ 2147483646 w 1303"/>
              <a:gd name="T29" fmla="*/ 2147483646 h 869"/>
              <a:gd name="T30" fmla="*/ 2147483646 w 1303"/>
              <a:gd name="T31" fmla="*/ 2147483646 h 8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3" h="869">
                <a:moveTo>
                  <a:pt x="1239" y="513"/>
                </a:moveTo>
                <a:lnTo>
                  <a:pt x="1084" y="797"/>
                </a:lnTo>
                <a:lnTo>
                  <a:pt x="925" y="680"/>
                </a:lnTo>
                <a:lnTo>
                  <a:pt x="801" y="869"/>
                </a:lnTo>
                <a:lnTo>
                  <a:pt x="148" y="698"/>
                </a:lnTo>
                <a:lnTo>
                  <a:pt x="0" y="621"/>
                </a:lnTo>
                <a:lnTo>
                  <a:pt x="189" y="272"/>
                </a:lnTo>
                <a:lnTo>
                  <a:pt x="162" y="258"/>
                </a:lnTo>
                <a:lnTo>
                  <a:pt x="273" y="213"/>
                </a:lnTo>
                <a:lnTo>
                  <a:pt x="493" y="200"/>
                </a:lnTo>
                <a:lnTo>
                  <a:pt x="490" y="132"/>
                </a:lnTo>
                <a:lnTo>
                  <a:pt x="1146" y="26"/>
                </a:lnTo>
                <a:lnTo>
                  <a:pt x="1245" y="6"/>
                </a:lnTo>
                <a:lnTo>
                  <a:pt x="1303" y="0"/>
                </a:lnTo>
                <a:lnTo>
                  <a:pt x="1248" y="506"/>
                </a:lnTo>
                <a:lnTo>
                  <a:pt x="1239" y="51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1" name="Freeform 54"/>
          <p:cNvSpPr>
            <a:spLocks/>
          </p:cNvSpPr>
          <p:nvPr/>
        </p:nvSpPr>
        <p:spPr bwMode="auto">
          <a:xfrm>
            <a:off x="6339683" y="3287713"/>
            <a:ext cx="357187" cy="452437"/>
          </a:xfrm>
          <a:custGeom>
            <a:avLst/>
            <a:gdLst>
              <a:gd name="T0" fmla="*/ 2147483646 w 900"/>
              <a:gd name="T1" fmla="*/ 2147483646 h 1137"/>
              <a:gd name="T2" fmla="*/ 2147483646 w 900"/>
              <a:gd name="T3" fmla="*/ 2147483646 h 1137"/>
              <a:gd name="T4" fmla="*/ 2147483646 w 900"/>
              <a:gd name="T5" fmla="*/ 0 h 1137"/>
              <a:gd name="T6" fmla="*/ 2147483646 w 900"/>
              <a:gd name="T7" fmla="*/ 0 h 1137"/>
              <a:gd name="T8" fmla="*/ 2147483646 w 900"/>
              <a:gd name="T9" fmla="*/ 2147483646 h 1137"/>
              <a:gd name="T10" fmla="*/ 2147483646 w 900"/>
              <a:gd name="T11" fmla="*/ 2147483646 h 1137"/>
              <a:gd name="T12" fmla="*/ 2147483646 w 900"/>
              <a:gd name="T13" fmla="*/ 2147483646 h 1137"/>
              <a:gd name="T14" fmla="*/ 2147483646 w 900"/>
              <a:gd name="T15" fmla="*/ 2147483646 h 1137"/>
              <a:gd name="T16" fmla="*/ 2147483646 w 900"/>
              <a:gd name="T17" fmla="*/ 2147483646 h 1137"/>
              <a:gd name="T18" fmla="*/ 0 w 900"/>
              <a:gd name="T19" fmla="*/ 2147483646 h 1137"/>
              <a:gd name="T20" fmla="*/ 2147483646 w 900"/>
              <a:gd name="T21" fmla="*/ 2147483646 h 1137"/>
              <a:gd name="T22" fmla="*/ 2147483646 w 900"/>
              <a:gd name="T23" fmla="*/ 2147483646 h 1137"/>
              <a:gd name="T24" fmla="*/ 2147483646 w 900"/>
              <a:gd name="T25" fmla="*/ 2147483646 h 1137"/>
              <a:gd name="T26" fmla="*/ 2147483646 w 900"/>
              <a:gd name="T27" fmla="*/ 2147483646 h 1137"/>
              <a:gd name="T28" fmla="*/ 2147483646 w 900"/>
              <a:gd name="T29" fmla="*/ 2147483646 h 1137"/>
              <a:gd name="T30" fmla="*/ 2147483646 w 900"/>
              <a:gd name="T31" fmla="*/ 2147483646 h 1137"/>
              <a:gd name="T32" fmla="*/ 2147483646 w 900"/>
              <a:gd name="T33" fmla="*/ 2147483646 h 1137"/>
              <a:gd name="T34" fmla="*/ 2147483646 w 900"/>
              <a:gd name="T35" fmla="*/ 2147483646 h 1137"/>
              <a:gd name="T36" fmla="*/ 2147483646 w 900"/>
              <a:gd name="T37" fmla="*/ 2147483646 h 11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00" h="1137">
                <a:moveTo>
                  <a:pt x="874" y="261"/>
                </a:moveTo>
                <a:lnTo>
                  <a:pt x="883" y="2"/>
                </a:lnTo>
                <a:lnTo>
                  <a:pt x="709" y="0"/>
                </a:lnTo>
                <a:lnTo>
                  <a:pt x="493" y="0"/>
                </a:lnTo>
                <a:lnTo>
                  <a:pt x="258" y="8"/>
                </a:lnTo>
                <a:lnTo>
                  <a:pt x="192" y="164"/>
                </a:lnTo>
                <a:lnTo>
                  <a:pt x="186" y="381"/>
                </a:lnTo>
                <a:lnTo>
                  <a:pt x="168" y="461"/>
                </a:lnTo>
                <a:lnTo>
                  <a:pt x="60" y="723"/>
                </a:lnTo>
                <a:lnTo>
                  <a:pt x="0" y="1076"/>
                </a:lnTo>
                <a:lnTo>
                  <a:pt x="1" y="1137"/>
                </a:lnTo>
                <a:lnTo>
                  <a:pt x="385" y="1082"/>
                </a:lnTo>
                <a:lnTo>
                  <a:pt x="493" y="1064"/>
                </a:lnTo>
                <a:lnTo>
                  <a:pt x="748" y="1028"/>
                </a:lnTo>
                <a:lnTo>
                  <a:pt x="822" y="756"/>
                </a:lnTo>
                <a:lnTo>
                  <a:pt x="856" y="626"/>
                </a:lnTo>
                <a:lnTo>
                  <a:pt x="900" y="470"/>
                </a:lnTo>
                <a:lnTo>
                  <a:pt x="879" y="470"/>
                </a:lnTo>
                <a:lnTo>
                  <a:pt x="874" y="26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2" name="Freeform 55"/>
          <p:cNvSpPr>
            <a:spLocks/>
          </p:cNvSpPr>
          <p:nvPr/>
        </p:nvSpPr>
        <p:spPr bwMode="auto">
          <a:xfrm>
            <a:off x="6004720" y="3278188"/>
            <a:ext cx="315913" cy="228600"/>
          </a:xfrm>
          <a:custGeom>
            <a:avLst/>
            <a:gdLst>
              <a:gd name="T0" fmla="*/ 2147483646 w 799"/>
              <a:gd name="T1" fmla="*/ 2147483646 h 576"/>
              <a:gd name="T2" fmla="*/ 2147483646 w 799"/>
              <a:gd name="T3" fmla="*/ 0 h 576"/>
              <a:gd name="T4" fmla="*/ 2147483646 w 799"/>
              <a:gd name="T5" fmla="*/ 2147483646 h 576"/>
              <a:gd name="T6" fmla="*/ 2147483646 w 799"/>
              <a:gd name="T7" fmla="*/ 2147483646 h 576"/>
              <a:gd name="T8" fmla="*/ 2147483646 w 799"/>
              <a:gd name="T9" fmla="*/ 2147483646 h 576"/>
              <a:gd name="T10" fmla="*/ 2147483646 w 799"/>
              <a:gd name="T11" fmla="*/ 2147483646 h 576"/>
              <a:gd name="T12" fmla="*/ 2147483646 w 799"/>
              <a:gd name="T13" fmla="*/ 2147483646 h 576"/>
              <a:gd name="T14" fmla="*/ 2147483646 w 799"/>
              <a:gd name="T15" fmla="*/ 2147483646 h 576"/>
              <a:gd name="T16" fmla="*/ 2147483646 w 799"/>
              <a:gd name="T17" fmla="*/ 2147483646 h 576"/>
              <a:gd name="T18" fmla="*/ 0 w 799"/>
              <a:gd name="T19" fmla="*/ 2147483646 h 576"/>
              <a:gd name="T20" fmla="*/ 2147483646 w 799"/>
              <a:gd name="T21" fmla="*/ 2147483646 h 576"/>
              <a:gd name="T22" fmla="*/ 2147483646 w 799"/>
              <a:gd name="T23" fmla="*/ 2147483646 h 576"/>
              <a:gd name="T24" fmla="*/ 2147483646 w 799"/>
              <a:gd name="T25" fmla="*/ 2147483646 h 5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99" h="576">
                <a:moveTo>
                  <a:pt x="325" y="138"/>
                </a:moveTo>
                <a:lnTo>
                  <a:pt x="309" y="0"/>
                </a:lnTo>
                <a:lnTo>
                  <a:pt x="547" y="138"/>
                </a:lnTo>
                <a:lnTo>
                  <a:pt x="636" y="105"/>
                </a:lnTo>
                <a:lnTo>
                  <a:pt x="799" y="419"/>
                </a:lnTo>
                <a:lnTo>
                  <a:pt x="799" y="428"/>
                </a:lnTo>
                <a:lnTo>
                  <a:pt x="255" y="518"/>
                </a:lnTo>
                <a:lnTo>
                  <a:pt x="159" y="534"/>
                </a:lnTo>
                <a:lnTo>
                  <a:pt x="151" y="576"/>
                </a:lnTo>
                <a:lnTo>
                  <a:pt x="0" y="572"/>
                </a:lnTo>
                <a:lnTo>
                  <a:pt x="13" y="377"/>
                </a:lnTo>
                <a:lnTo>
                  <a:pt x="25" y="339"/>
                </a:lnTo>
                <a:lnTo>
                  <a:pt x="325" y="13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3" name="Freeform 56"/>
          <p:cNvSpPr>
            <a:spLocks/>
          </p:cNvSpPr>
          <p:nvPr/>
        </p:nvSpPr>
        <p:spPr bwMode="auto">
          <a:xfrm>
            <a:off x="5653883" y="4010025"/>
            <a:ext cx="598487" cy="558800"/>
          </a:xfrm>
          <a:custGeom>
            <a:avLst/>
            <a:gdLst>
              <a:gd name="T0" fmla="*/ 2147483646 w 1507"/>
              <a:gd name="T1" fmla="*/ 2147483646 h 1411"/>
              <a:gd name="T2" fmla="*/ 2147483646 w 1507"/>
              <a:gd name="T3" fmla="*/ 2147483646 h 1411"/>
              <a:gd name="T4" fmla="*/ 2147483646 w 1507"/>
              <a:gd name="T5" fmla="*/ 2147483646 h 1411"/>
              <a:gd name="T6" fmla="*/ 2147483646 w 1507"/>
              <a:gd name="T7" fmla="*/ 2147483646 h 1411"/>
              <a:gd name="T8" fmla="*/ 2147483646 w 1507"/>
              <a:gd name="T9" fmla="*/ 2147483646 h 1411"/>
              <a:gd name="T10" fmla="*/ 2147483646 w 1507"/>
              <a:gd name="T11" fmla="*/ 2147483646 h 1411"/>
              <a:gd name="T12" fmla="*/ 2147483646 w 1507"/>
              <a:gd name="T13" fmla="*/ 2147483646 h 1411"/>
              <a:gd name="T14" fmla="*/ 2147483646 w 1507"/>
              <a:gd name="T15" fmla="*/ 2147483646 h 1411"/>
              <a:gd name="T16" fmla="*/ 2147483646 w 1507"/>
              <a:gd name="T17" fmla="*/ 2147483646 h 1411"/>
              <a:gd name="T18" fmla="*/ 2147483646 w 1507"/>
              <a:gd name="T19" fmla="*/ 2147483646 h 1411"/>
              <a:gd name="T20" fmla="*/ 0 w 1507"/>
              <a:gd name="T21" fmla="*/ 2147483646 h 1411"/>
              <a:gd name="T22" fmla="*/ 2147483646 w 1507"/>
              <a:gd name="T23" fmla="*/ 2147483646 h 1411"/>
              <a:gd name="T24" fmla="*/ 2147483646 w 1507"/>
              <a:gd name="T25" fmla="*/ 2147483646 h 1411"/>
              <a:gd name="T26" fmla="*/ 2147483646 w 1507"/>
              <a:gd name="T27" fmla="*/ 2147483646 h 1411"/>
              <a:gd name="T28" fmla="*/ 2147483646 w 1507"/>
              <a:gd name="T29" fmla="*/ 2147483646 h 1411"/>
              <a:gd name="T30" fmla="*/ 2147483646 w 1507"/>
              <a:gd name="T31" fmla="*/ 0 h 1411"/>
              <a:gd name="T32" fmla="*/ 2147483646 w 1507"/>
              <a:gd name="T33" fmla="*/ 2147483646 h 1411"/>
              <a:gd name="T34" fmla="*/ 2147483646 w 1507"/>
              <a:gd name="T35" fmla="*/ 2147483646 h 1411"/>
              <a:gd name="T36" fmla="*/ 2147483646 w 1507"/>
              <a:gd name="T37" fmla="*/ 2147483646 h 14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07" h="1411">
                <a:moveTo>
                  <a:pt x="1494" y="147"/>
                </a:moveTo>
                <a:lnTo>
                  <a:pt x="1474" y="232"/>
                </a:lnTo>
                <a:lnTo>
                  <a:pt x="1458" y="420"/>
                </a:lnTo>
                <a:lnTo>
                  <a:pt x="1455" y="1011"/>
                </a:lnTo>
                <a:lnTo>
                  <a:pt x="1434" y="1389"/>
                </a:lnTo>
                <a:lnTo>
                  <a:pt x="1260" y="1411"/>
                </a:lnTo>
                <a:lnTo>
                  <a:pt x="919" y="1296"/>
                </a:lnTo>
                <a:lnTo>
                  <a:pt x="717" y="1387"/>
                </a:lnTo>
                <a:lnTo>
                  <a:pt x="357" y="1021"/>
                </a:lnTo>
                <a:lnTo>
                  <a:pt x="568" y="714"/>
                </a:lnTo>
                <a:lnTo>
                  <a:pt x="0" y="379"/>
                </a:lnTo>
                <a:lnTo>
                  <a:pt x="394" y="132"/>
                </a:lnTo>
                <a:lnTo>
                  <a:pt x="433" y="72"/>
                </a:lnTo>
                <a:lnTo>
                  <a:pt x="571" y="18"/>
                </a:lnTo>
                <a:lnTo>
                  <a:pt x="1224" y="189"/>
                </a:lnTo>
                <a:lnTo>
                  <a:pt x="1348" y="0"/>
                </a:lnTo>
                <a:lnTo>
                  <a:pt x="1507" y="117"/>
                </a:lnTo>
                <a:lnTo>
                  <a:pt x="1500" y="130"/>
                </a:lnTo>
                <a:lnTo>
                  <a:pt x="1494" y="14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4" name="Freeform 57"/>
          <p:cNvSpPr>
            <a:spLocks/>
          </p:cNvSpPr>
          <p:nvPr/>
        </p:nvSpPr>
        <p:spPr bwMode="auto">
          <a:xfrm>
            <a:off x="6012658" y="5443538"/>
            <a:ext cx="147637" cy="144462"/>
          </a:xfrm>
          <a:custGeom>
            <a:avLst/>
            <a:gdLst>
              <a:gd name="T0" fmla="*/ 2147483646 w 372"/>
              <a:gd name="T1" fmla="*/ 2147483646 h 367"/>
              <a:gd name="T2" fmla="*/ 2147483646 w 372"/>
              <a:gd name="T3" fmla="*/ 2147483646 h 367"/>
              <a:gd name="T4" fmla="*/ 2147483646 w 372"/>
              <a:gd name="T5" fmla="*/ 2147483646 h 367"/>
              <a:gd name="T6" fmla="*/ 2147483646 w 372"/>
              <a:gd name="T7" fmla="*/ 0 h 367"/>
              <a:gd name="T8" fmla="*/ 2147483646 w 372"/>
              <a:gd name="T9" fmla="*/ 0 h 367"/>
              <a:gd name="T10" fmla="*/ 2147483646 w 372"/>
              <a:gd name="T11" fmla="*/ 2147483646 h 367"/>
              <a:gd name="T12" fmla="*/ 2147483646 w 372"/>
              <a:gd name="T13" fmla="*/ 2147483646 h 367"/>
              <a:gd name="T14" fmla="*/ 2147483646 w 372"/>
              <a:gd name="T15" fmla="*/ 2147483646 h 367"/>
              <a:gd name="T16" fmla="*/ 2147483646 w 372"/>
              <a:gd name="T17" fmla="*/ 2147483646 h 367"/>
              <a:gd name="T18" fmla="*/ 2147483646 w 372"/>
              <a:gd name="T19" fmla="*/ 2147483646 h 367"/>
              <a:gd name="T20" fmla="*/ 2147483646 w 372"/>
              <a:gd name="T21" fmla="*/ 2147483646 h 367"/>
              <a:gd name="T22" fmla="*/ 2147483646 w 372"/>
              <a:gd name="T23" fmla="*/ 2147483646 h 367"/>
              <a:gd name="T24" fmla="*/ 0 w 372"/>
              <a:gd name="T25" fmla="*/ 2147483646 h 367"/>
              <a:gd name="T26" fmla="*/ 2147483646 w 372"/>
              <a:gd name="T27" fmla="*/ 2147483646 h 367"/>
              <a:gd name="T28" fmla="*/ 2147483646 w 372"/>
              <a:gd name="T29" fmla="*/ 2147483646 h 367"/>
              <a:gd name="T30" fmla="*/ 2147483646 w 372"/>
              <a:gd name="T31" fmla="*/ 2147483646 h 367"/>
              <a:gd name="T32" fmla="*/ 2147483646 w 372"/>
              <a:gd name="T33" fmla="*/ 2147483646 h 367"/>
              <a:gd name="T34" fmla="*/ 2147483646 w 372"/>
              <a:gd name="T35" fmla="*/ 2147483646 h 367"/>
              <a:gd name="T36" fmla="*/ 2147483646 w 372"/>
              <a:gd name="T37" fmla="*/ 2147483646 h 367"/>
              <a:gd name="T38" fmla="*/ 2147483646 w 372"/>
              <a:gd name="T39" fmla="*/ 2147483646 h 367"/>
              <a:gd name="T40" fmla="*/ 2147483646 w 372"/>
              <a:gd name="T41" fmla="*/ 2147483646 h 367"/>
              <a:gd name="T42" fmla="*/ 2147483646 w 372"/>
              <a:gd name="T43" fmla="*/ 2147483646 h 367"/>
              <a:gd name="T44" fmla="*/ 2147483646 w 372"/>
              <a:gd name="T45" fmla="*/ 2147483646 h 367"/>
              <a:gd name="T46" fmla="*/ 2147483646 w 372"/>
              <a:gd name="T47" fmla="*/ 2147483646 h 367"/>
              <a:gd name="T48" fmla="*/ 2147483646 w 372"/>
              <a:gd name="T49" fmla="*/ 2147483646 h 367"/>
              <a:gd name="T50" fmla="*/ 2147483646 w 372"/>
              <a:gd name="T51" fmla="*/ 2147483646 h 367"/>
              <a:gd name="T52" fmla="*/ 2147483646 w 372"/>
              <a:gd name="T53" fmla="*/ 2147483646 h 367"/>
              <a:gd name="T54" fmla="*/ 2147483646 w 372"/>
              <a:gd name="T55" fmla="*/ 2147483646 h 367"/>
              <a:gd name="T56" fmla="*/ 2147483646 w 372"/>
              <a:gd name="T57" fmla="*/ 2147483646 h 367"/>
              <a:gd name="T58" fmla="*/ 2147483646 w 372"/>
              <a:gd name="T59" fmla="*/ 2147483646 h 367"/>
              <a:gd name="T60" fmla="*/ 2147483646 w 372"/>
              <a:gd name="T61" fmla="*/ 2147483646 h 3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72" h="367">
                <a:moveTo>
                  <a:pt x="372" y="108"/>
                </a:moveTo>
                <a:lnTo>
                  <a:pt x="353" y="63"/>
                </a:lnTo>
                <a:lnTo>
                  <a:pt x="350" y="57"/>
                </a:lnTo>
                <a:lnTo>
                  <a:pt x="351" y="0"/>
                </a:lnTo>
                <a:lnTo>
                  <a:pt x="297" y="0"/>
                </a:lnTo>
                <a:lnTo>
                  <a:pt x="201" y="22"/>
                </a:lnTo>
                <a:lnTo>
                  <a:pt x="168" y="16"/>
                </a:lnTo>
                <a:lnTo>
                  <a:pt x="98" y="49"/>
                </a:lnTo>
                <a:lnTo>
                  <a:pt x="98" y="76"/>
                </a:lnTo>
                <a:lnTo>
                  <a:pt x="96" y="139"/>
                </a:lnTo>
                <a:lnTo>
                  <a:pt x="15" y="259"/>
                </a:lnTo>
                <a:lnTo>
                  <a:pt x="17" y="315"/>
                </a:lnTo>
                <a:lnTo>
                  <a:pt x="0" y="360"/>
                </a:lnTo>
                <a:lnTo>
                  <a:pt x="12" y="361"/>
                </a:lnTo>
                <a:lnTo>
                  <a:pt x="17" y="367"/>
                </a:lnTo>
                <a:lnTo>
                  <a:pt x="30" y="364"/>
                </a:lnTo>
                <a:lnTo>
                  <a:pt x="35" y="363"/>
                </a:lnTo>
                <a:lnTo>
                  <a:pt x="36" y="363"/>
                </a:lnTo>
                <a:lnTo>
                  <a:pt x="38" y="361"/>
                </a:lnTo>
                <a:lnTo>
                  <a:pt x="39" y="358"/>
                </a:lnTo>
                <a:lnTo>
                  <a:pt x="233" y="261"/>
                </a:lnTo>
                <a:lnTo>
                  <a:pt x="359" y="114"/>
                </a:lnTo>
                <a:lnTo>
                  <a:pt x="360" y="114"/>
                </a:lnTo>
                <a:lnTo>
                  <a:pt x="360" y="112"/>
                </a:lnTo>
                <a:lnTo>
                  <a:pt x="362" y="112"/>
                </a:lnTo>
                <a:lnTo>
                  <a:pt x="365" y="111"/>
                </a:lnTo>
                <a:lnTo>
                  <a:pt x="366" y="111"/>
                </a:lnTo>
                <a:lnTo>
                  <a:pt x="368" y="109"/>
                </a:lnTo>
                <a:lnTo>
                  <a:pt x="369" y="109"/>
                </a:lnTo>
                <a:lnTo>
                  <a:pt x="371" y="108"/>
                </a:lnTo>
                <a:lnTo>
                  <a:pt x="372" y="10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5" name="Freeform 58"/>
          <p:cNvSpPr>
            <a:spLocks/>
          </p:cNvSpPr>
          <p:nvPr/>
        </p:nvSpPr>
        <p:spPr bwMode="auto">
          <a:xfrm>
            <a:off x="5672933" y="4524375"/>
            <a:ext cx="550862" cy="457200"/>
          </a:xfrm>
          <a:custGeom>
            <a:avLst/>
            <a:gdLst>
              <a:gd name="T0" fmla="*/ 2147483646 w 1388"/>
              <a:gd name="T1" fmla="*/ 2147483646 h 1152"/>
              <a:gd name="T2" fmla="*/ 2147483646 w 1388"/>
              <a:gd name="T3" fmla="*/ 2147483646 h 1152"/>
              <a:gd name="T4" fmla="*/ 2147483646 w 1388"/>
              <a:gd name="T5" fmla="*/ 2147483646 h 1152"/>
              <a:gd name="T6" fmla="*/ 2147483646 w 1388"/>
              <a:gd name="T7" fmla="*/ 2147483646 h 1152"/>
              <a:gd name="T8" fmla="*/ 2147483646 w 1388"/>
              <a:gd name="T9" fmla="*/ 2147483646 h 1152"/>
              <a:gd name="T10" fmla="*/ 2147483646 w 1388"/>
              <a:gd name="T11" fmla="*/ 2147483646 h 1152"/>
              <a:gd name="T12" fmla="*/ 2147483646 w 1388"/>
              <a:gd name="T13" fmla="*/ 2147483646 h 1152"/>
              <a:gd name="T14" fmla="*/ 2147483646 w 1388"/>
              <a:gd name="T15" fmla="*/ 2147483646 h 1152"/>
              <a:gd name="T16" fmla="*/ 2147483646 w 1388"/>
              <a:gd name="T17" fmla="*/ 2147483646 h 1152"/>
              <a:gd name="T18" fmla="*/ 2147483646 w 1388"/>
              <a:gd name="T19" fmla="*/ 2147483646 h 1152"/>
              <a:gd name="T20" fmla="*/ 2147483646 w 1388"/>
              <a:gd name="T21" fmla="*/ 2147483646 h 1152"/>
              <a:gd name="T22" fmla="*/ 2147483646 w 1388"/>
              <a:gd name="T23" fmla="*/ 2147483646 h 1152"/>
              <a:gd name="T24" fmla="*/ 2147483646 w 1388"/>
              <a:gd name="T25" fmla="*/ 2147483646 h 1152"/>
              <a:gd name="T26" fmla="*/ 2147483646 w 1388"/>
              <a:gd name="T27" fmla="*/ 2147483646 h 1152"/>
              <a:gd name="T28" fmla="*/ 2147483646 w 1388"/>
              <a:gd name="T29" fmla="*/ 2147483646 h 1152"/>
              <a:gd name="T30" fmla="*/ 0 w 1388"/>
              <a:gd name="T31" fmla="*/ 2147483646 h 1152"/>
              <a:gd name="T32" fmla="*/ 2147483646 w 1388"/>
              <a:gd name="T33" fmla="*/ 2147483646 h 1152"/>
              <a:gd name="T34" fmla="*/ 2147483646 w 1388"/>
              <a:gd name="T35" fmla="*/ 2147483646 h 1152"/>
              <a:gd name="T36" fmla="*/ 2147483646 w 1388"/>
              <a:gd name="T37" fmla="*/ 2147483646 h 1152"/>
              <a:gd name="T38" fmla="*/ 2147483646 w 1388"/>
              <a:gd name="T39" fmla="*/ 0 h 1152"/>
              <a:gd name="T40" fmla="*/ 2147483646 w 1388"/>
              <a:gd name="T41" fmla="*/ 2147483646 h 1152"/>
              <a:gd name="T42" fmla="*/ 2147483646 w 1388"/>
              <a:gd name="T43" fmla="*/ 2147483646 h 1152"/>
              <a:gd name="T44" fmla="*/ 2147483646 w 1388"/>
              <a:gd name="T45" fmla="*/ 2147483646 h 1152"/>
              <a:gd name="T46" fmla="*/ 2147483646 w 1388"/>
              <a:gd name="T47" fmla="*/ 2147483646 h 1152"/>
              <a:gd name="T48" fmla="*/ 2147483646 w 1388"/>
              <a:gd name="T49" fmla="*/ 2147483646 h 1152"/>
              <a:gd name="T50" fmla="*/ 2147483646 w 1388"/>
              <a:gd name="T51" fmla="*/ 2147483646 h 115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88" h="1152">
                <a:moveTo>
                  <a:pt x="1338" y="451"/>
                </a:moveTo>
                <a:lnTo>
                  <a:pt x="1383" y="603"/>
                </a:lnTo>
                <a:lnTo>
                  <a:pt x="1382" y="603"/>
                </a:lnTo>
                <a:lnTo>
                  <a:pt x="1338" y="721"/>
                </a:lnTo>
                <a:lnTo>
                  <a:pt x="1124" y="930"/>
                </a:lnTo>
                <a:lnTo>
                  <a:pt x="1020" y="1033"/>
                </a:lnTo>
                <a:lnTo>
                  <a:pt x="900" y="1152"/>
                </a:lnTo>
                <a:lnTo>
                  <a:pt x="843" y="1117"/>
                </a:lnTo>
                <a:lnTo>
                  <a:pt x="734" y="1051"/>
                </a:lnTo>
                <a:lnTo>
                  <a:pt x="672" y="1011"/>
                </a:lnTo>
                <a:lnTo>
                  <a:pt x="507" y="898"/>
                </a:lnTo>
                <a:lnTo>
                  <a:pt x="356" y="802"/>
                </a:lnTo>
                <a:lnTo>
                  <a:pt x="102" y="645"/>
                </a:lnTo>
                <a:lnTo>
                  <a:pt x="89" y="603"/>
                </a:lnTo>
                <a:lnTo>
                  <a:pt x="9" y="475"/>
                </a:lnTo>
                <a:lnTo>
                  <a:pt x="0" y="484"/>
                </a:lnTo>
                <a:lnTo>
                  <a:pt x="5" y="319"/>
                </a:lnTo>
                <a:lnTo>
                  <a:pt x="441" y="298"/>
                </a:lnTo>
                <a:lnTo>
                  <a:pt x="671" y="91"/>
                </a:lnTo>
                <a:lnTo>
                  <a:pt x="873" y="0"/>
                </a:lnTo>
                <a:lnTo>
                  <a:pt x="1214" y="115"/>
                </a:lnTo>
                <a:lnTo>
                  <a:pt x="1388" y="93"/>
                </a:lnTo>
                <a:lnTo>
                  <a:pt x="1313" y="306"/>
                </a:lnTo>
                <a:lnTo>
                  <a:pt x="1310" y="366"/>
                </a:lnTo>
                <a:lnTo>
                  <a:pt x="1310" y="420"/>
                </a:lnTo>
                <a:lnTo>
                  <a:pt x="1338" y="45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6" name="Freeform 59"/>
          <p:cNvSpPr>
            <a:spLocks/>
          </p:cNvSpPr>
          <p:nvPr/>
        </p:nvSpPr>
        <p:spPr bwMode="auto">
          <a:xfrm>
            <a:off x="6236495" y="5192713"/>
            <a:ext cx="117475" cy="123825"/>
          </a:xfrm>
          <a:custGeom>
            <a:avLst/>
            <a:gdLst>
              <a:gd name="T0" fmla="*/ 2147483646 w 297"/>
              <a:gd name="T1" fmla="*/ 2147483646 h 309"/>
              <a:gd name="T2" fmla="*/ 2147483646 w 297"/>
              <a:gd name="T3" fmla="*/ 2147483646 h 309"/>
              <a:gd name="T4" fmla="*/ 2147483646 w 297"/>
              <a:gd name="T5" fmla="*/ 2147483646 h 309"/>
              <a:gd name="T6" fmla="*/ 2147483646 w 297"/>
              <a:gd name="T7" fmla="*/ 2147483646 h 309"/>
              <a:gd name="T8" fmla="*/ 2147483646 w 297"/>
              <a:gd name="T9" fmla="*/ 2147483646 h 309"/>
              <a:gd name="T10" fmla="*/ 2147483646 w 297"/>
              <a:gd name="T11" fmla="*/ 2147483646 h 309"/>
              <a:gd name="T12" fmla="*/ 2147483646 w 297"/>
              <a:gd name="T13" fmla="*/ 2147483646 h 309"/>
              <a:gd name="T14" fmla="*/ 2147483646 w 297"/>
              <a:gd name="T15" fmla="*/ 2147483646 h 309"/>
              <a:gd name="T16" fmla="*/ 2147483646 w 297"/>
              <a:gd name="T17" fmla="*/ 2147483646 h 309"/>
              <a:gd name="T18" fmla="*/ 2147483646 w 297"/>
              <a:gd name="T19" fmla="*/ 2147483646 h 309"/>
              <a:gd name="T20" fmla="*/ 2147483646 w 297"/>
              <a:gd name="T21" fmla="*/ 2147483646 h 309"/>
              <a:gd name="T22" fmla="*/ 2147483646 w 297"/>
              <a:gd name="T23" fmla="*/ 2147483646 h 309"/>
              <a:gd name="T24" fmla="*/ 2147483646 w 297"/>
              <a:gd name="T25" fmla="*/ 2147483646 h 309"/>
              <a:gd name="T26" fmla="*/ 2147483646 w 297"/>
              <a:gd name="T27" fmla="*/ 2147483646 h 309"/>
              <a:gd name="T28" fmla="*/ 2147483646 w 297"/>
              <a:gd name="T29" fmla="*/ 2147483646 h 309"/>
              <a:gd name="T30" fmla="*/ 2147483646 w 297"/>
              <a:gd name="T31" fmla="*/ 2147483646 h 309"/>
              <a:gd name="T32" fmla="*/ 2147483646 w 297"/>
              <a:gd name="T33" fmla="*/ 2147483646 h 309"/>
              <a:gd name="T34" fmla="*/ 2147483646 w 297"/>
              <a:gd name="T35" fmla="*/ 2147483646 h 309"/>
              <a:gd name="T36" fmla="*/ 0 w 297"/>
              <a:gd name="T37" fmla="*/ 2147483646 h 309"/>
              <a:gd name="T38" fmla="*/ 2147483646 w 297"/>
              <a:gd name="T39" fmla="*/ 2147483646 h 309"/>
              <a:gd name="T40" fmla="*/ 2147483646 w 297"/>
              <a:gd name="T41" fmla="*/ 2147483646 h 309"/>
              <a:gd name="T42" fmla="*/ 2147483646 w 297"/>
              <a:gd name="T43" fmla="*/ 0 h 309"/>
              <a:gd name="T44" fmla="*/ 2147483646 w 297"/>
              <a:gd name="T45" fmla="*/ 2147483646 h 309"/>
              <a:gd name="T46" fmla="*/ 2147483646 w 297"/>
              <a:gd name="T47" fmla="*/ 2147483646 h 309"/>
              <a:gd name="T48" fmla="*/ 2147483646 w 297"/>
              <a:gd name="T49" fmla="*/ 2147483646 h 3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7" h="309">
                <a:moveTo>
                  <a:pt x="292" y="99"/>
                </a:moveTo>
                <a:lnTo>
                  <a:pt x="262" y="112"/>
                </a:lnTo>
                <a:lnTo>
                  <a:pt x="259" y="112"/>
                </a:lnTo>
                <a:lnTo>
                  <a:pt x="258" y="112"/>
                </a:lnTo>
                <a:lnTo>
                  <a:pt x="258" y="114"/>
                </a:lnTo>
                <a:lnTo>
                  <a:pt x="256" y="114"/>
                </a:lnTo>
                <a:lnTo>
                  <a:pt x="256" y="117"/>
                </a:lnTo>
                <a:lnTo>
                  <a:pt x="258" y="136"/>
                </a:lnTo>
                <a:lnTo>
                  <a:pt x="279" y="136"/>
                </a:lnTo>
                <a:lnTo>
                  <a:pt x="280" y="136"/>
                </a:lnTo>
                <a:lnTo>
                  <a:pt x="297" y="178"/>
                </a:lnTo>
                <a:lnTo>
                  <a:pt x="265" y="216"/>
                </a:lnTo>
                <a:lnTo>
                  <a:pt x="267" y="249"/>
                </a:lnTo>
                <a:lnTo>
                  <a:pt x="262" y="267"/>
                </a:lnTo>
                <a:lnTo>
                  <a:pt x="108" y="309"/>
                </a:lnTo>
                <a:lnTo>
                  <a:pt x="37" y="288"/>
                </a:lnTo>
                <a:lnTo>
                  <a:pt x="31" y="285"/>
                </a:lnTo>
                <a:lnTo>
                  <a:pt x="46" y="100"/>
                </a:lnTo>
                <a:lnTo>
                  <a:pt x="0" y="84"/>
                </a:lnTo>
                <a:lnTo>
                  <a:pt x="6" y="69"/>
                </a:lnTo>
                <a:lnTo>
                  <a:pt x="7" y="64"/>
                </a:lnTo>
                <a:lnTo>
                  <a:pt x="27" y="0"/>
                </a:lnTo>
                <a:lnTo>
                  <a:pt x="102" y="30"/>
                </a:lnTo>
                <a:lnTo>
                  <a:pt x="139" y="24"/>
                </a:lnTo>
                <a:lnTo>
                  <a:pt x="292" y="9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7" name="Freeform 60"/>
          <p:cNvSpPr>
            <a:spLocks/>
          </p:cNvSpPr>
          <p:nvPr/>
        </p:nvSpPr>
        <p:spPr bwMode="auto">
          <a:xfrm>
            <a:off x="6152358" y="5364163"/>
            <a:ext cx="152400" cy="157162"/>
          </a:xfrm>
          <a:custGeom>
            <a:avLst/>
            <a:gdLst>
              <a:gd name="T0" fmla="*/ 2147483646 w 385"/>
              <a:gd name="T1" fmla="*/ 2147483646 h 400"/>
              <a:gd name="T2" fmla="*/ 2147483646 w 385"/>
              <a:gd name="T3" fmla="*/ 2147483646 h 400"/>
              <a:gd name="T4" fmla="*/ 2147483646 w 385"/>
              <a:gd name="T5" fmla="*/ 2147483646 h 400"/>
              <a:gd name="T6" fmla="*/ 2147483646 w 385"/>
              <a:gd name="T7" fmla="*/ 2147483646 h 400"/>
              <a:gd name="T8" fmla="*/ 2147483646 w 385"/>
              <a:gd name="T9" fmla="*/ 2147483646 h 400"/>
              <a:gd name="T10" fmla="*/ 0 w 385"/>
              <a:gd name="T11" fmla="*/ 2147483646 h 400"/>
              <a:gd name="T12" fmla="*/ 2147483646 w 385"/>
              <a:gd name="T13" fmla="*/ 2147483646 h 400"/>
              <a:gd name="T14" fmla="*/ 2147483646 w 385"/>
              <a:gd name="T15" fmla="*/ 2147483646 h 400"/>
              <a:gd name="T16" fmla="*/ 2147483646 w 385"/>
              <a:gd name="T17" fmla="*/ 2147483646 h 400"/>
              <a:gd name="T18" fmla="*/ 2147483646 w 385"/>
              <a:gd name="T19" fmla="*/ 2147483646 h 400"/>
              <a:gd name="T20" fmla="*/ 2147483646 w 385"/>
              <a:gd name="T21" fmla="*/ 0 h 400"/>
              <a:gd name="T22" fmla="*/ 2147483646 w 385"/>
              <a:gd name="T23" fmla="*/ 2147483646 h 400"/>
              <a:gd name="T24" fmla="*/ 2147483646 w 385"/>
              <a:gd name="T25" fmla="*/ 2147483646 h 40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85" h="400">
                <a:moveTo>
                  <a:pt x="385" y="306"/>
                </a:moveTo>
                <a:lnTo>
                  <a:pt x="217" y="400"/>
                </a:lnTo>
                <a:lnTo>
                  <a:pt x="99" y="391"/>
                </a:lnTo>
                <a:lnTo>
                  <a:pt x="22" y="309"/>
                </a:lnTo>
                <a:lnTo>
                  <a:pt x="3" y="264"/>
                </a:lnTo>
                <a:lnTo>
                  <a:pt x="0" y="258"/>
                </a:lnTo>
                <a:lnTo>
                  <a:pt x="1" y="201"/>
                </a:lnTo>
                <a:lnTo>
                  <a:pt x="37" y="121"/>
                </a:lnTo>
                <a:lnTo>
                  <a:pt x="64" y="135"/>
                </a:lnTo>
                <a:lnTo>
                  <a:pt x="91" y="112"/>
                </a:lnTo>
                <a:lnTo>
                  <a:pt x="163" y="0"/>
                </a:lnTo>
                <a:lnTo>
                  <a:pt x="325" y="97"/>
                </a:lnTo>
                <a:lnTo>
                  <a:pt x="385" y="30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8" name="Freeform 61"/>
          <p:cNvSpPr>
            <a:spLocks/>
          </p:cNvSpPr>
          <p:nvPr/>
        </p:nvSpPr>
        <p:spPr bwMode="auto">
          <a:xfrm>
            <a:off x="6341270" y="5189538"/>
            <a:ext cx="246063" cy="317500"/>
          </a:xfrm>
          <a:custGeom>
            <a:avLst/>
            <a:gdLst>
              <a:gd name="T0" fmla="*/ 2147483646 w 618"/>
              <a:gd name="T1" fmla="*/ 2147483646 h 797"/>
              <a:gd name="T2" fmla="*/ 2147483646 w 618"/>
              <a:gd name="T3" fmla="*/ 0 h 797"/>
              <a:gd name="T4" fmla="*/ 2147483646 w 618"/>
              <a:gd name="T5" fmla="*/ 2147483646 h 797"/>
              <a:gd name="T6" fmla="*/ 2147483646 w 618"/>
              <a:gd name="T7" fmla="*/ 2147483646 h 797"/>
              <a:gd name="T8" fmla="*/ 2147483646 w 618"/>
              <a:gd name="T9" fmla="*/ 2147483646 h 797"/>
              <a:gd name="T10" fmla="*/ 2147483646 w 618"/>
              <a:gd name="T11" fmla="*/ 2147483646 h 797"/>
              <a:gd name="T12" fmla="*/ 2147483646 w 618"/>
              <a:gd name="T13" fmla="*/ 2147483646 h 797"/>
              <a:gd name="T14" fmla="*/ 2147483646 w 618"/>
              <a:gd name="T15" fmla="*/ 2147483646 h 797"/>
              <a:gd name="T16" fmla="*/ 2147483646 w 618"/>
              <a:gd name="T17" fmla="*/ 2147483646 h 797"/>
              <a:gd name="T18" fmla="*/ 2147483646 w 618"/>
              <a:gd name="T19" fmla="*/ 2147483646 h 797"/>
              <a:gd name="T20" fmla="*/ 2147483646 w 618"/>
              <a:gd name="T21" fmla="*/ 2147483646 h 797"/>
              <a:gd name="T22" fmla="*/ 2147483646 w 618"/>
              <a:gd name="T23" fmla="*/ 2147483646 h 797"/>
              <a:gd name="T24" fmla="*/ 2147483646 w 618"/>
              <a:gd name="T25" fmla="*/ 2147483646 h 797"/>
              <a:gd name="T26" fmla="*/ 0 w 618"/>
              <a:gd name="T27" fmla="*/ 2147483646 h 797"/>
              <a:gd name="T28" fmla="*/ 2147483646 w 618"/>
              <a:gd name="T29" fmla="*/ 2147483646 h 797"/>
              <a:gd name="T30" fmla="*/ 2147483646 w 618"/>
              <a:gd name="T31" fmla="*/ 2147483646 h 797"/>
              <a:gd name="T32" fmla="*/ 2147483646 w 618"/>
              <a:gd name="T33" fmla="*/ 2147483646 h 797"/>
              <a:gd name="T34" fmla="*/ 2147483646 w 618"/>
              <a:gd name="T35" fmla="*/ 2147483646 h 797"/>
              <a:gd name="T36" fmla="*/ 2147483646 w 618"/>
              <a:gd name="T37" fmla="*/ 2147483646 h 797"/>
              <a:gd name="T38" fmla="*/ 2147483646 w 618"/>
              <a:gd name="T39" fmla="*/ 2147483646 h 797"/>
              <a:gd name="T40" fmla="*/ 2147483646 w 618"/>
              <a:gd name="T41" fmla="*/ 2147483646 h 797"/>
              <a:gd name="T42" fmla="*/ 2147483646 w 618"/>
              <a:gd name="T43" fmla="*/ 2147483646 h 797"/>
              <a:gd name="T44" fmla="*/ 2147483646 w 618"/>
              <a:gd name="T45" fmla="*/ 2147483646 h 797"/>
              <a:gd name="T46" fmla="*/ 2147483646 w 618"/>
              <a:gd name="T47" fmla="*/ 2147483646 h 797"/>
              <a:gd name="T48" fmla="*/ 2147483646 w 618"/>
              <a:gd name="T49" fmla="*/ 2147483646 h 797"/>
              <a:gd name="T50" fmla="*/ 2147483646 w 618"/>
              <a:gd name="T51" fmla="*/ 2147483646 h 79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8" h="797">
                <a:moveTo>
                  <a:pt x="531" y="111"/>
                </a:moveTo>
                <a:lnTo>
                  <a:pt x="486" y="0"/>
                </a:lnTo>
                <a:lnTo>
                  <a:pt x="483" y="3"/>
                </a:lnTo>
                <a:lnTo>
                  <a:pt x="465" y="23"/>
                </a:lnTo>
                <a:lnTo>
                  <a:pt x="270" y="53"/>
                </a:lnTo>
                <a:lnTo>
                  <a:pt x="269" y="53"/>
                </a:lnTo>
                <a:lnTo>
                  <a:pt x="216" y="108"/>
                </a:lnTo>
                <a:lnTo>
                  <a:pt x="216" y="110"/>
                </a:lnTo>
                <a:lnTo>
                  <a:pt x="215" y="110"/>
                </a:lnTo>
                <a:lnTo>
                  <a:pt x="215" y="111"/>
                </a:lnTo>
                <a:lnTo>
                  <a:pt x="53" y="191"/>
                </a:lnTo>
                <a:lnTo>
                  <a:pt x="45" y="197"/>
                </a:lnTo>
                <a:lnTo>
                  <a:pt x="32" y="186"/>
                </a:lnTo>
                <a:lnTo>
                  <a:pt x="0" y="224"/>
                </a:lnTo>
                <a:lnTo>
                  <a:pt x="2" y="257"/>
                </a:lnTo>
                <a:lnTo>
                  <a:pt x="140" y="429"/>
                </a:lnTo>
                <a:lnTo>
                  <a:pt x="21" y="698"/>
                </a:lnTo>
                <a:lnTo>
                  <a:pt x="42" y="794"/>
                </a:lnTo>
                <a:lnTo>
                  <a:pt x="45" y="797"/>
                </a:lnTo>
                <a:lnTo>
                  <a:pt x="45" y="795"/>
                </a:lnTo>
                <a:lnTo>
                  <a:pt x="53" y="792"/>
                </a:lnTo>
                <a:lnTo>
                  <a:pt x="270" y="794"/>
                </a:lnTo>
                <a:lnTo>
                  <a:pt x="486" y="771"/>
                </a:lnTo>
                <a:lnTo>
                  <a:pt x="617" y="737"/>
                </a:lnTo>
                <a:lnTo>
                  <a:pt x="618" y="591"/>
                </a:lnTo>
                <a:lnTo>
                  <a:pt x="531" y="11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79" name="Freeform 62"/>
          <p:cNvSpPr>
            <a:spLocks/>
          </p:cNvSpPr>
          <p:nvPr/>
        </p:nvSpPr>
        <p:spPr bwMode="auto">
          <a:xfrm>
            <a:off x="6166645" y="5226050"/>
            <a:ext cx="87313" cy="190500"/>
          </a:xfrm>
          <a:custGeom>
            <a:avLst/>
            <a:gdLst>
              <a:gd name="T0" fmla="*/ 2147483646 w 222"/>
              <a:gd name="T1" fmla="*/ 2147483646 h 480"/>
              <a:gd name="T2" fmla="*/ 2147483646 w 222"/>
              <a:gd name="T3" fmla="*/ 0 h 480"/>
              <a:gd name="T4" fmla="*/ 2147483646 w 222"/>
              <a:gd name="T5" fmla="*/ 2147483646 h 480"/>
              <a:gd name="T6" fmla="*/ 2147483646 w 222"/>
              <a:gd name="T7" fmla="*/ 2147483646 h 480"/>
              <a:gd name="T8" fmla="*/ 2147483646 w 222"/>
              <a:gd name="T9" fmla="*/ 2147483646 h 480"/>
              <a:gd name="T10" fmla="*/ 2147483646 w 222"/>
              <a:gd name="T11" fmla="*/ 2147483646 h 480"/>
              <a:gd name="T12" fmla="*/ 0 w 222"/>
              <a:gd name="T13" fmla="*/ 2147483646 h 480"/>
              <a:gd name="T14" fmla="*/ 2147483646 w 222"/>
              <a:gd name="T15" fmla="*/ 2147483646 h 480"/>
              <a:gd name="T16" fmla="*/ 2147483646 w 222"/>
              <a:gd name="T17" fmla="*/ 2147483646 h 480"/>
              <a:gd name="T18" fmla="*/ 2147483646 w 222"/>
              <a:gd name="T19" fmla="*/ 2147483646 h 480"/>
              <a:gd name="T20" fmla="*/ 2147483646 w 222"/>
              <a:gd name="T21" fmla="*/ 2147483646 h 480"/>
              <a:gd name="T22" fmla="*/ 2147483646 w 222"/>
              <a:gd name="T23" fmla="*/ 2147483646 h 480"/>
              <a:gd name="T24" fmla="*/ 2147483646 w 222"/>
              <a:gd name="T25" fmla="*/ 2147483646 h 480"/>
              <a:gd name="T26" fmla="*/ 2147483646 w 222"/>
              <a:gd name="T27" fmla="*/ 2147483646 h 480"/>
              <a:gd name="T28" fmla="*/ 2147483646 w 222"/>
              <a:gd name="T29" fmla="*/ 2147483646 h 4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22" h="480">
                <a:moveTo>
                  <a:pt x="222" y="16"/>
                </a:moveTo>
                <a:lnTo>
                  <a:pt x="176" y="0"/>
                </a:lnTo>
                <a:lnTo>
                  <a:pt x="168" y="16"/>
                </a:lnTo>
                <a:lnTo>
                  <a:pt x="87" y="199"/>
                </a:lnTo>
                <a:lnTo>
                  <a:pt x="38" y="295"/>
                </a:lnTo>
                <a:lnTo>
                  <a:pt x="21" y="388"/>
                </a:lnTo>
                <a:lnTo>
                  <a:pt x="0" y="466"/>
                </a:lnTo>
                <a:lnTo>
                  <a:pt x="27" y="480"/>
                </a:lnTo>
                <a:lnTo>
                  <a:pt x="54" y="457"/>
                </a:lnTo>
                <a:lnTo>
                  <a:pt x="126" y="345"/>
                </a:lnTo>
                <a:lnTo>
                  <a:pt x="137" y="313"/>
                </a:lnTo>
                <a:lnTo>
                  <a:pt x="150" y="291"/>
                </a:lnTo>
                <a:lnTo>
                  <a:pt x="213" y="204"/>
                </a:lnTo>
                <a:lnTo>
                  <a:pt x="207" y="201"/>
                </a:lnTo>
                <a:lnTo>
                  <a:pt x="222" y="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0" name="Freeform 63"/>
          <p:cNvSpPr>
            <a:spLocks/>
          </p:cNvSpPr>
          <p:nvPr/>
        </p:nvSpPr>
        <p:spPr bwMode="auto">
          <a:xfrm>
            <a:off x="6203158" y="4621213"/>
            <a:ext cx="309562" cy="192087"/>
          </a:xfrm>
          <a:custGeom>
            <a:avLst/>
            <a:gdLst>
              <a:gd name="T0" fmla="*/ 2147483646 w 781"/>
              <a:gd name="T1" fmla="*/ 2147483646 h 486"/>
              <a:gd name="T2" fmla="*/ 2147483646 w 781"/>
              <a:gd name="T3" fmla="*/ 2147483646 h 486"/>
              <a:gd name="T4" fmla="*/ 2147483646 w 781"/>
              <a:gd name="T5" fmla="*/ 2147483646 h 486"/>
              <a:gd name="T6" fmla="*/ 2147483646 w 781"/>
              <a:gd name="T7" fmla="*/ 2147483646 h 486"/>
              <a:gd name="T8" fmla="*/ 0 w 781"/>
              <a:gd name="T9" fmla="*/ 2147483646 h 486"/>
              <a:gd name="T10" fmla="*/ 2147483646 w 781"/>
              <a:gd name="T11" fmla="*/ 2147483646 h 486"/>
              <a:gd name="T12" fmla="*/ 2147483646 w 781"/>
              <a:gd name="T13" fmla="*/ 2147483646 h 486"/>
              <a:gd name="T14" fmla="*/ 2147483646 w 781"/>
              <a:gd name="T15" fmla="*/ 2147483646 h 486"/>
              <a:gd name="T16" fmla="*/ 2147483646 w 781"/>
              <a:gd name="T17" fmla="*/ 2147483646 h 486"/>
              <a:gd name="T18" fmla="*/ 2147483646 w 781"/>
              <a:gd name="T19" fmla="*/ 2147483646 h 486"/>
              <a:gd name="T20" fmla="*/ 2147483646 w 781"/>
              <a:gd name="T21" fmla="*/ 2147483646 h 486"/>
              <a:gd name="T22" fmla="*/ 2147483646 w 781"/>
              <a:gd name="T23" fmla="*/ 0 h 486"/>
              <a:gd name="T24" fmla="*/ 2147483646 w 781"/>
              <a:gd name="T25" fmla="*/ 2147483646 h 486"/>
              <a:gd name="T26" fmla="*/ 2147483646 w 781"/>
              <a:gd name="T27" fmla="*/ 2147483646 h 48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81" h="486">
                <a:moveTo>
                  <a:pt x="766" y="274"/>
                </a:moveTo>
                <a:lnTo>
                  <a:pt x="760" y="379"/>
                </a:lnTo>
                <a:lnTo>
                  <a:pt x="402" y="429"/>
                </a:lnTo>
                <a:lnTo>
                  <a:pt x="186" y="459"/>
                </a:lnTo>
                <a:lnTo>
                  <a:pt x="0" y="486"/>
                </a:lnTo>
                <a:lnTo>
                  <a:pt x="1" y="478"/>
                </a:lnTo>
                <a:lnTo>
                  <a:pt x="45" y="360"/>
                </a:lnTo>
                <a:lnTo>
                  <a:pt x="46" y="360"/>
                </a:lnTo>
                <a:lnTo>
                  <a:pt x="1" y="208"/>
                </a:lnTo>
                <a:lnTo>
                  <a:pt x="84" y="91"/>
                </a:lnTo>
                <a:lnTo>
                  <a:pt x="694" y="3"/>
                </a:lnTo>
                <a:lnTo>
                  <a:pt x="781" y="0"/>
                </a:lnTo>
                <a:lnTo>
                  <a:pt x="769" y="220"/>
                </a:lnTo>
                <a:lnTo>
                  <a:pt x="766" y="27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1" name="Freeform 64"/>
          <p:cNvSpPr>
            <a:spLocks/>
          </p:cNvSpPr>
          <p:nvPr/>
        </p:nvSpPr>
        <p:spPr bwMode="auto">
          <a:xfrm>
            <a:off x="6215858" y="5292725"/>
            <a:ext cx="180975" cy="249238"/>
          </a:xfrm>
          <a:custGeom>
            <a:avLst/>
            <a:gdLst>
              <a:gd name="T0" fmla="*/ 2147483646 w 455"/>
              <a:gd name="T1" fmla="*/ 2147483646 h 631"/>
              <a:gd name="T2" fmla="*/ 2147483646 w 455"/>
              <a:gd name="T3" fmla="*/ 2147483646 h 631"/>
              <a:gd name="T4" fmla="*/ 2147483646 w 455"/>
              <a:gd name="T5" fmla="*/ 2147483646 h 631"/>
              <a:gd name="T6" fmla="*/ 2147483646 w 455"/>
              <a:gd name="T7" fmla="*/ 2147483646 h 631"/>
              <a:gd name="T8" fmla="*/ 2147483646 w 455"/>
              <a:gd name="T9" fmla="*/ 2147483646 h 631"/>
              <a:gd name="T10" fmla="*/ 2147483646 w 455"/>
              <a:gd name="T11" fmla="*/ 2147483646 h 631"/>
              <a:gd name="T12" fmla="*/ 2147483646 w 455"/>
              <a:gd name="T13" fmla="*/ 2147483646 h 631"/>
              <a:gd name="T14" fmla="*/ 2147483646 w 455"/>
              <a:gd name="T15" fmla="*/ 2147483646 h 631"/>
              <a:gd name="T16" fmla="*/ 2147483646 w 455"/>
              <a:gd name="T17" fmla="*/ 2147483646 h 631"/>
              <a:gd name="T18" fmla="*/ 2147483646 w 455"/>
              <a:gd name="T19" fmla="*/ 2147483646 h 631"/>
              <a:gd name="T20" fmla="*/ 2147483646 w 455"/>
              <a:gd name="T21" fmla="*/ 2147483646 h 631"/>
              <a:gd name="T22" fmla="*/ 2147483646 w 455"/>
              <a:gd name="T23" fmla="*/ 2147483646 h 631"/>
              <a:gd name="T24" fmla="*/ 2147483646 w 455"/>
              <a:gd name="T25" fmla="*/ 2147483646 h 631"/>
              <a:gd name="T26" fmla="*/ 2147483646 w 455"/>
              <a:gd name="T27" fmla="*/ 2147483646 h 631"/>
              <a:gd name="T28" fmla="*/ 2147483646 w 455"/>
              <a:gd name="T29" fmla="*/ 2147483646 h 631"/>
              <a:gd name="T30" fmla="*/ 2147483646 w 455"/>
              <a:gd name="T31" fmla="*/ 2147483646 h 631"/>
              <a:gd name="T32" fmla="*/ 0 w 455"/>
              <a:gd name="T33" fmla="*/ 2147483646 h 631"/>
              <a:gd name="T34" fmla="*/ 2147483646 w 455"/>
              <a:gd name="T35" fmla="*/ 2147483646 h 631"/>
              <a:gd name="T36" fmla="*/ 2147483646 w 455"/>
              <a:gd name="T37" fmla="*/ 2147483646 h 631"/>
              <a:gd name="T38" fmla="*/ 2147483646 w 455"/>
              <a:gd name="T39" fmla="*/ 2147483646 h 631"/>
              <a:gd name="T40" fmla="*/ 2147483646 w 455"/>
              <a:gd name="T41" fmla="*/ 2147483646 h 631"/>
              <a:gd name="T42" fmla="*/ 2147483646 w 455"/>
              <a:gd name="T43" fmla="*/ 2147483646 h 631"/>
              <a:gd name="T44" fmla="*/ 2147483646 w 455"/>
              <a:gd name="T45" fmla="*/ 0 h 631"/>
              <a:gd name="T46" fmla="*/ 2147483646 w 455"/>
              <a:gd name="T47" fmla="*/ 2147483646 h 631"/>
              <a:gd name="T48" fmla="*/ 2147483646 w 455"/>
              <a:gd name="T49" fmla="*/ 2147483646 h 63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55" h="631">
                <a:moveTo>
                  <a:pt x="336" y="441"/>
                </a:moveTo>
                <a:lnTo>
                  <a:pt x="357" y="537"/>
                </a:lnTo>
                <a:lnTo>
                  <a:pt x="338" y="525"/>
                </a:lnTo>
                <a:lnTo>
                  <a:pt x="152" y="589"/>
                </a:lnTo>
                <a:lnTo>
                  <a:pt x="150" y="589"/>
                </a:lnTo>
                <a:lnTo>
                  <a:pt x="38" y="631"/>
                </a:lnTo>
                <a:lnTo>
                  <a:pt x="56" y="601"/>
                </a:lnTo>
                <a:lnTo>
                  <a:pt x="57" y="601"/>
                </a:lnTo>
                <a:lnTo>
                  <a:pt x="59" y="600"/>
                </a:lnTo>
                <a:lnTo>
                  <a:pt x="60" y="598"/>
                </a:lnTo>
                <a:lnTo>
                  <a:pt x="62" y="597"/>
                </a:lnTo>
                <a:lnTo>
                  <a:pt x="62" y="595"/>
                </a:lnTo>
                <a:lnTo>
                  <a:pt x="62" y="594"/>
                </a:lnTo>
                <a:lnTo>
                  <a:pt x="54" y="580"/>
                </a:lnTo>
                <a:lnTo>
                  <a:pt x="222" y="486"/>
                </a:lnTo>
                <a:lnTo>
                  <a:pt x="162" y="277"/>
                </a:lnTo>
                <a:lnTo>
                  <a:pt x="0" y="180"/>
                </a:lnTo>
                <a:lnTo>
                  <a:pt x="11" y="148"/>
                </a:lnTo>
                <a:lnTo>
                  <a:pt x="24" y="126"/>
                </a:lnTo>
                <a:lnTo>
                  <a:pt x="87" y="39"/>
                </a:lnTo>
                <a:lnTo>
                  <a:pt x="158" y="60"/>
                </a:lnTo>
                <a:lnTo>
                  <a:pt x="312" y="18"/>
                </a:lnTo>
                <a:lnTo>
                  <a:pt x="317" y="0"/>
                </a:lnTo>
                <a:lnTo>
                  <a:pt x="455" y="172"/>
                </a:lnTo>
                <a:lnTo>
                  <a:pt x="336" y="4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2" name="Freeform 65"/>
          <p:cNvSpPr>
            <a:spLocks/>
          </p:cNvSpPr>
          <p:nvPr/>
        </p:nvSpPr>
        <p:spPr bwMode="auto">
          <a:xfrm>
            <a:off x="6028533" y="4810125"/>
            <a:ext cx="238125" cy="307975"/>
          </a:xfrm>
          <a:custGeom>
            <a:avLst/>
            <a:gdLst>
              <a:gd name="T0" fmla="*/ 2147483646 w 600"/>
              <a:gd name="T1" fmla="*/ 2147483646 h 776"/>
              <a:gd name="T2" fmla="*/ 2147483646 w 600"/>
              <a:gd name="T3" fmla="*/ 2147483646 h 776"/>
              <a:gd name="T4" fmla="*/ 2147483646 w 600"/>
              <a:gd name="T5" fmla="*/ 0 h 776"/>
              <a:gd name="T6" fmla="*/ 2147483646 w 600"/>
              <a:gd name="T7" fmla="*/ 2147483646 h 776"/>
              <a:gd name="T8" fmla="*/ 2147483646 w 600"/>
              <a:gd name="T9" fmla="*/ 2147483646 h 776"/>
              <a:gd name="T10" fmla="*/ 0 w 600"/>
              <a:gd name="T11" fmla="*/ 2147483646 h 776"/>
              <a:gd name="T12" fmla="*/ 2147483646 w 600"/>
              <a:gd name="T13" fmla="*/ 2147483646 h 776"/>
              <a:gd name="T14" fmla="*/ 2147483646 w 600"/>
              <a:gd name="T15" fmla="*/ 2147483646 h 776"/>
              <a:gd name="T16" fmla="*/ 2147483646 w 600"/>
              <a:gd name="T17" fmla="*/ 2147483646 h 776"/>
              <a:gd name="T18" fmla="*/ 2147483646 w 600"/>
              <a:gd name="T19" fmla="*/ 2147483646 h 776"/>
              <a:gd name="T20" fmla="*/ 2147483646 w 600"/>
              <a:gd name="T21" fmla="*/ 2147483646 h 776"/>
              <a:gd name="T22" fmla="*/ 2147483646 w 600"/>
              <a:gd name="T23" fmla="*/ 2147483646 h 776"/>
              <a:gd name="T24" fmla="*/ 2147483646 w 600"/>
              <a:gd name="T25" fmla="*/ 2147483646 h 77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0" h="776">
                <a:moveTo>
                  <a:pt x="455" y="180"/>
                </a:moveTo>
                <a:lnTo>
                  <a:pt x="437" y="8"/>
                </a:lnTo>
                <a:lnTo>
                  <a:pt x="438" y="0"/>
                </a:lnTo>
                <a:lnTo>
                  <a:pt x="224" y="209"/>
                </a:lnTo>
                <a:lnTo>
                  <a:pt x="120" y="312"/>
                </a:lnTo>
                <a:lnTo>
                  <a:pt x="0" y="431"/>
                </a:lnTo>
                <a:lnTo>
                  <a:pt x="20" y="443"/>
                </a:lnTo>
                <a:lnTo>
                  <a:pt x="38" y="452"/>
                </a:lnTo>
                <a:lnTo>
                  <a:pt x="170" y="528"/>
                </a:lnTo>
                <a:lnTo>
                  <a:pt x="575" y="776"/>
                </a:lnTo>
                <a:lnTo>
                  <a:pt x="590" y="776"/>
                </a:lnTo>
                <a:lnTo>
                  <a:pt x="600" y="473"/>
                </a:lnTo>
                <a:lnTo>
                  <a:pt x="455" y="1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3" name="Freeform 66"/>
          <p:cNvSpPr>
            <a:spLocks/>
          </p:cNvSpPr>
          <p:nvPr/>
        </p:nvSpPr>
        <p:spPr bwMode="auto">
          <a:xfrm>
            <a:off x="6533358" y="4964113"/>
            <a:ext cx="1066800" cy="519112"/>
          </a:xfrm>
          <a:custGeom>
            <a:avLst/>
            <a:gdLst>
              <a:gd name="T0" fmla="*/ 2147483646 w 2688"/>
              <a:gd name="T1" fmla="*/ 2147483646 h 1307"/>
              <a:gd name="T2" fmla="*/ 2147483646 w 2688"/>
              <a:gd name="T3" fmla="*/ 2147483646 h 1307"/>
              <a:gd name="T4" fmla="*/ 2147483646 w 2688"/>
              <a:gd name="T5" fmla="*/ 2147483646 h 1307"/>
              <a:gd name="T6" fmla="*/ 2147483646 w 2688"/>
              <a:gd name="T7" fmla="*/ 2147483646 h 1307"/>
              <a:gd name="T8" fmla="*/ 2147483646 w 2688"/>
              <a:gd name="T9" fmla="*/ 2147483646 h 1307"/>
              <a:gd name="T10" fmla="*/ 2147483646 w 2688"/>
              <a:gd name="T11" fmla="*/ 2147483646 h 1307"/>
              <a:gd name="T12" fmla="*/ 2147483646 w 2688"/>
              <a:gd name="T13" fmla="*/ 2147483646 h 1307"/>
              <a:gd name="T14" fmla="*/ 2147483646 w 2688"/>
              <a:gd name="T15" fmla="*/ 2147483646 h 1307"/>
              <a:gd name="T16" fmla="*/ 2147483646 w 2688"/>
              <a:gd name="T17" fmla="*/ 2147483646 h 1307"/>
              <a:gd name="T18" fmla="*/ 2147483646 w 2688"/>
              <a:gd name="T19" fmla="*/ 2147483646 h 1307"/>
              <a:gd name="T20" fmla="*/ 2147483646 w 2688"/>
              <a:gd name="T21" fmla="*/ 2147483646 h 1307"/>
              <a:gd name="T22" fmla="*/ 2147483646 w 2688"/>
              <a:gd name="T23" fmla="*/ 2147483646 h 1307"/>
              <a:gd name="T24" fmla="*/ 2147483646 w 2688"/>
              <a:gd name="T25" fmla="*/ 2147483646 h 1307"/>
              <a:gd name="T26" fmla="*/ 2147483646 w 2688"/>
              <a:gd name="T27" fmla="*/ 2147483646 h 1307"/>
              <a:gd name="T28" fmla="*/ 2147483646 w 2688"/>
              <a:gd name="T29" fmla="*/ 0 h 1307"/>
              <a:gd name="T30" fmla="*/ 2147483646 w 2688"/>
              <a:gd name="T31" fmla="*/ 2147483646 h 1307"/>
              <a:gd name="T32" fmla="*/ 2147483646 w 2688"/>
              <a:gd name="T33" fmla="*/ 2147483646 h 1307"/>
              <a:gd name="T34" fmla="*/ 2147483646 w 2688"/>
              <a:gd name="T35" fmla="*/ 2147483646 h 1307"/>
              <a:gd name="T36" fmla="*/ 2147483646 w 2688"/>
              <a:gd name="T37" fmla="*/ 2147483646 h 1307"/>
              <a:gd name="T38" fmla="*/ 2147483646 w 2688"/>
              <a:gd name="T39" fmla="*/ 2147483646 h 1307"/>
              <a:gd name="T40" fmla="*/ 2147483646 w 2688"/>
              <a:gd name="T41" fmla="*/ 2147483646 h 1307"/>
              <a:gd name="T42" fmla="*/ 2147483646 w 2688"/>
              <a:gd name="T43" fmla="*/ 2147483646 h 1307"/>
              <a:gd name="T44" fmla="*/ 2147483646 w 2688"/>
              <a:gd name="T45" fmla="*/ 2147483646 h 1307"/>
              <a:gd name="T46" fmla="*/ 0 w 2688"/>
              <a:gd name="T47" fmla="*/ 2147483646 h 1307"/>
              <a:gd name="T48" fmla="*/ 2147483646 w 2688"/>
              <a:gd name="T49" fmla="*/ 2147483646 h 1307"/>
              <a:gd name="T50" fmla="*/ 2147483646 w 2688"/>
              <a:gd name="T51" fmla="*/ 2147483646 h 1307"/>
              <a:gd name="T52" fmla="*/ 2147483646 w 2688"/>
              <a:gd name="T53" fmla="*/ 2147483646 h 130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688" h="1307">
                <a:moveTo>
                  <a:pt x="131" y="1307"/>
                </a:moveTo>
                <a:lnTo>
                  <a:pt x="216" y="1275"/>
                </a:lnTo>
                <a:lnTo>
                  <a:pt x="432" y="1274"/>
                </a:lnTo>
                <a:lnTo>
                  <a:pt x="866" y="1130"/>
                </a:lnTo>
                <a:lnTo>
                  <a:pt x="2163" y="566"/>
                </a:lnTo>
                <a:lnTo>
                  <a:pt x="2688" y="309"/>
                </a:lnTo>
                <a:lnTo>
                  <a:pt x="2664" y="222"/>
                </a:lnTo>
                <a:lnTo>
                  <a:pt x="2595" y="288"/>
                </a:lnTo>
                <a:lnTo>
                  <a:pt x="2454" y="383"/>
                </a:lnTo>
                <a:lnTo>
                  <a:pt x="2393" y="383"/>
                </a:lnTo>
                <a:lnTo>
                  <a:pt x="2379" y="356"/>
                </a:lnTo>
                <a:lnTo>
                  <a:pt x="2163" y="279"/>
                </a:lnTo>
                <a:lnTo>
                  <a:pt x="2022" y="86"/>
                </a:lnTo>
                <a:lnTo>
                  <a:pt x="2105" y="86"/>
                </a:lnTo>
                <a:lnTo>
                  <a:pt x="2195" y="0"/>
                </a:lnTo>
                <a:lnTo>
                  <a:pt x="1967" y="86"/>
                </a:lnTo>
                <a:lnTo>
                  <a:pt x="1590" y="383"/>
                </a:lnTo>
                <a:lnTo>
                  <a:pt x="1485" y="428"/>
                </a:lnTo>
                <a:lnTo>
                  <a:pt x="854" y="464"/>
                </a:lnTo>
                <a:lnTo>
                  <a:pt x="650" y="446"/>
                </a:lnTo>
                <a:lnTo>
                  <a:pt x="432" y="593"/>
                </a:lnTo>
                <a:lnTo>
                  <a:pt x="216" y="530"/>
                </a:lnTo>
                <a:lnTo>
                  <a:pt x="204" y="512"/>
                </a:lnTo>
                <a:lnTo>
                  <a:pt x="0" y="570"/>
                </a:lnTo>
                <a:lnTo>
                  <a:pt x="45" y="681"/>
                </a:lnTo>
                <a:lnTo>
                  <a:pt x="132" y="1161"/>
                </a:lnTo>
                <a:lnTo>
                  <a:pt x="131" y="13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4" name="Freeform 67"/>
          <p:cNvSpPr>
            <a:spLocks/>
          </p:cNvSpPr>
          <p:nvPr/>
        </p:nvSpPr>
        <p:spPr bwMode="auto">
          <a:xfrm>
            <a:off x="7474745" y="4999038"/>
            <a:ext cx="36513" cy="41275"/>
          </a:xfrm>
          <a:custGeom>
            <a:avLst/>
            <a:gdLst>
              <a:gd name="T0" fmla="*/ 2147483646 w 92"/>
              <a:gd name="T1" fmla="*/ 2147483646 h 102"/>
              <a:gd name="T2" fmla="*/ 2147483646 w 92"/>
              <a:gd name="T3" fmla="*/ 2147483646 h 102"/>
              <a:gd name="T4" fmla="*/ 2147483646 w 92"/>
              <a:gd name="T5" fmla="*/ 2147483646 h 102"/>
              <a:gd name="T6" fmla="*/ 0 w 92"/>
              <a:gd name="T7" fmla="*/ 0 h 102"/>
              <a:gd name="T8" fmla="*/ 2147483646 w 92"/>
              <a:gd name="T9" fmla="*/ 2147483646 h 102"/>
              <a:gd name="T10" fmla="*/ 2147483646 w 92"/>
              <a:gd name="T11" fmla="*/ 2147483646 h 102"/>
              <a:gd name="T12" fmla="*/ 2147483646 w 92"/>
              <a:gd name="T13" fmla="*/ 2147483646 h 102"/>
              <a:gd name="T14" fmla="*/ 2147483646 w 92"/>
              <a:gd name="T15" fmla="*/ 2147483646 h 102"/>
              <a:gd name="T16" fmla="*/ 2147483646 w 92"/>
              <a:gd name="T17" fmla="*/ 2147483646 h 102"/>
              <a:gd name="T18" fmla="*/ 2147483646 w 92"/>
              <a:gd name="T19" fmla="*/ 2147483646 h 10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2" h="102">
                <a:moveTo>
                  <a:pt x="92" y="66"/>
                </a:moveTo>
                <a:lnTo>
                  <a:pt x="92" y="64"/>
                </a:lnTo>
                <a:lnTo>
                  <a:pt x="90" y="57"/>
                </a:lnTo>
                <a:lnTo>
                  <a:pt x="0" y="0"/>
                </a:lnTo>
                <a:lnTo>
                  <a:pt x="9" y="73"/>
                </a:lnTo>
                <a:lnTo>
                  <a:pt x="77" y="102"/>
                </a:lnTo>
                <a:lnTo>
                  <a:pt x="75" y="82"/>
                </a:lnTo>
                <a:lnTo>
                  <a:pt x="77" y="81"/>
                </a:lnTo>
                <a:lnTo>
                  <a:pt x="77" y="79"/>
                </a:lnTo>
                <a:lnTo>
                  <a:pt x="92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5" name="Freeform 68"/>
          <p:cNvSpPr>
            <a:spLocks/>
          </p:cNvSpPr>
          <p:nvPr/>
        </p:nvSpPr>
        <p:spPr bwMode="auto">
          <a:xfrm>
            <a:off x="7562058" y="4840288"/>
            <a:ext cx="55562" cy="38100"/>
          </a:xfrm>
          <a:custGeom>
            <a:avLst/>
            <a:gdLst>
              <a:gd name="T0" fmla="*/ 0 w 141"/>
              <a:gd name="T1" fmla="*/ 2147483646 h 94"/>
              <a:gd name="T2" fmla="*/ 2147483646 w 141"/>
              <a:gd name="T3" fmla="*/ 2147483646 h 94"/>
              <a:gd name="T4" fmla="*/ 2147483646 w 141"/>
              <a:gd name="T5" fmla="*/ 2147483646 h 94"/>
              <a:gd name="T6" fmla="*/ 2147483646 w 141"/>
              <a:gd name="T7" fmla="*/ 2147483646 h 94"/>
              <a:gd name="T8" fmla="*/ 2147483646 w 141"/>
              <a:gd name="T9" fmla="*/ 2147483646 h 94"/>
              <a:gd name="T10" fmla="*/ 2147483646 w 141"/>
              <a:gd name="T11" fmla="*/ 0 h 94"/>
              <a:gd name="T12" fmla="*/ 2147483646 w 141"/>
              <a:gd name="T13" fmla="*/ 0 h 94"/>
              <a:gd name="T14" fmla="*/ 2147483646 w 141"/>
              <a:gd name="T15" fmla="*/ 0 h 94"/>
              <a:gd name="T16" fmla="*/ 2147483646 w 141"/>
              <a:gd name="T17" fmla="*/ 2147483646 h 94"/>
              <a:gd name="T18" fmla="*/ 2147483646 w 141"/>
              <a:gd name="T19" fmla="*/ 2147483646 h 94"/>
              <a:gd name="T20" fmla="*/ 0 w 141"/>
              <a:gd name="T21" fmla="*/ 214748364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41" h="94">
                <a:moveTo>
                  <a:pt x="0" y="94"/>
                </a:moveTo>
                <a:lnTo>
                  <a:pt x="3" y="93"/>
                </a:lnTo>
                <a:lnTo>
                  <a:pt x="5" y="91"/>
                </a:lnTo>
                <a:lnTo>
                  <a:pt x="6" y="90"/>
                </a:lnTo>
                <a:lnTo>
                  <a:pt x="141" y="1"/>
                </a:lnTo>
                <a:lnTo>
                  <a:pt x="140" y="0"/>
                </a:lnTo>
                <a:lnTo>
                  <a:pt x="138" y="0"/>
                </a:lnTo>
                <a:lnTo>
                  <a:pt x="137" y="0"/>
                </a:lnTo>
                <a:lnTo>
                  <a:pt x="6" y="40"/>
                </a:lnTo>
                <a:lnTo>
                  <a:pt x="6" y="42"/>
                </a:lnTo>
                <a:lnTo>
                  <a:pt x="0" y="9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6" name="Freeform 69"/>
          <p:cNvSpPr>
            <a:spLocks/>
          </p:cNvSpPr>
          <p:nvPr/>
        </p:nvSpPr>
        <p:spPr bwMode="auto">
          <a:xfrm>
            <a:off x="6203158" y="4770438"/>
            <a:ext cx="342900" cy="461962"/>
          </a:xfrm>
          <a:custGeom>
            <a:avLst/>
            <a:gdLst>
              <a:gd name="T0" fmla="*/ 2147483646 w 865"/>
              <a:gd name="T1" fmla="*/ 2147483646 h 1163"/>
              <a:gd name="T2" fmla="*/ 2147483646 w 865"/>
              <a:gd name="T3" fmla="*/ 2147483646 h 1163"/>
              <a:gd name="T4" fmla="*/ 2147483646 w 865"/>
              <a:gd name="T5" fmla="*/ 2147483646 h 1163"/>
              <a:gd name="T6" fmla="*/ 2147483646 w 865"/>
              <a:gd name="T7" fmla="*/ 2147483646 h 1163"/>
              <a:gd name="T8" fmla="*/ 2147483646 w 865"/>
              <a:gd name="T9" fmla="*/ 2147483646 h 1163"/>
              <a:gd name="T10" fmla="*/ 2147483646 w 865"/>
              <a:gd name="T11" fmla="*/ 2147483646 h 1163"/>
              <a:gd name="T12" fmla="*/ 2147483646 w 865"/>
              <a:gd name="T13" fmla="*/ 2147483646 h 1163"/>
              <a:gd name="T14" fmla="*/ 2147483646 w 865"/>
              <a:gd name="T15" fmla="*/ 2147483646 h 1163"/>
              <a:gd name="T16" fmla="*/ 2147483646 w 865"/>
              <a:gd name="T17" fmla="*/ 2147483646 h 1163"/>
              <a:gd name="T18" fmla="*/ 2147483646 w 865"/>
              <a:gd name="T19" fmla="*/ 2147483646 h 1163"/>
              <a:gd name="T20" fmla="*/ 2147483646 w 865"/>
              <a:gd name="T21" fmla="*/ 2147483646 h 1163"/>
              <a:gd name="T22" fmla="*/ 2147483646 w 865"/>
              <a:gd name="T23" fmla="*/ 2147483646 h 1163"/>
              <a:gd name="T24" fmla="*/ 0 w 865"/>
              <a:gd name="T25" fmla="*/ 2147483646 h 1163"/>
              <a:gd name="T26" fmla="*/ 2147483646 w 865"/>
              <a:gd name="T27" fmla="*/ 2147483646 h 1163"/>
              <a:gd name="T28" fmla="*/ 2147483646 w 865"/>
              <a:gd name="T29" fmla="*/ 2147483646 h 1163"/>
              <a:gd name="T30" fmla="*/ 2147483646 w 865"/>
              <a:gd name="T31" fmla="*/ 0 h 1163"/>
              <a:gd name="T32" fmla="*/ 2147483646 w 865"/>
              <a:gd name="T33" fmla="*/ 2147483646 h 1163"/>
              <a:gd name="T34" fmla="*/ 2147483646 w 865"/>
              <a:gd name="T35" fmla="*/ 2147483646 h 11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65" h="1163">
                <a:moveTo>
                  <a:pt x="439" y="630"/>
                </a:moveTo>
                <a:lnTo>
                  <a:pt x="567" y="909"/>
                </a:lnTo>
                <a:lnTo>
                  <a:pt x="402" y="1068"/>
                </a:lnTo>
                <a:lnTo>
                  <a:pt x="376" y="1163"/>
                </a:lnTo>
                <a:lnTo>
                  <a:pt x="223" y="1088"/>
                </a:lnTo>
                <a:lnTo>
                  <a:pt x="186" y="1094"/>
                </a:lnTo>
                <a:lnTo>
                  <a:pt x="111" y="1064"/>
                </a:lnTo>
                <a:lnTo>
                  <a:pt x="142" y="935"/>
                </a:lnTo>
                <a:lnTo>
                  <a:pt x="148" y="912"/>
                </a:lnTo>
                <a:lnTo>
                  <a:pt x="153" y="875"/>
                </a:lnTo>
                <a:lnTo>
                  <a:pt x="163" y="572"/>
                </a:lnTo>
                <a:lnTo>
                  <a:pt x="18" y="279"/>
                </a:lnTo>
                <a:lnTo>
                  <a:pt x="0" y="107"/>
                </a:lnTo>
                <a:lnTo>
                  <a:pt x="186" y="80"/>
                </a:lnTo>
                <a:lnTo>
                  <a:pt x="402" y="50"/>
                </a:lnTo>
                <a:lnTo>
                  <a:pt x="760" y="0"/>
                </a:lnTo>
                <a:lnTo>
                  <a:pt x="865" y="365"/>
                </a:lnTo>
                <a:lnTo>
                  <a:pt x="439" y="63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787" name="Rectangle 70"/>
          <p:cNvSpPr>
            <a:spLocks noChangeArrowheads="1"/>
          </p:cNvSpPr>
          <p:nvPr/>
        </p:nvSpPr>
        <p:spPr bwMode="auto">
          <a:xfrm>
            <a:off x="3953670" y="3521075"/>
            <a:ext cx="1968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Yates</a:t>
            </a:r>
            <a:endParaRPr lang="en-US" altLang="en-US" sz="1800"/>
          </a:p>
        </p:txBody>
      </p:sp>
      <p:sp>
        <p:nvSpPr>
          <p:cNvPr id="30788" name="Rectangle 71"/>
          <p:cNvSpPr>
            <a:spLocks noChangeArrowheads="1"/>
          </p:cNvSpPr>
          <p:nvPr/>
        </p:nvSpPr>
        <p:spPr bwMode="auto">
          <a:xfrm>
            <a:off x="4296570" y="3292475"/>
            <a:ext cx="2667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Cayuga</a:t>
            </a:r>
            <a:endParaRPr lang="en-US" altLang="en-US" sz="1800"/>
          </a:p>
        </p:txBody>
      </p:sp>
      <p:sp>
        <p:nvSpPr>
          <p:cNvPr id="30789" name="Rectangle 72"/>
          <p:cNvSpPr>
            <a:spLocks noChangeArrowheads="1"/>
          </p:cNvSpPr>
          <p:nvPr/>
        </p:nvSpPr>
        <p:spPr bwMode="auto">
          <a:xfrm>
            <a:off x="3829845" y="3325813"/>
            <a:ext cx="2540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Ontario</a:t>
            </a:r>
            <a:endParaRPr lang="en-US" altLang="en-US" sz="1800"/>
          </a:p>
        </p:txBody>
      </p:sp>
      <p:sp>
        <p:nvSpPr>
          <p:cNvPr id="30790" name="Rectangle 73"/>
          <p:cNvSpPr>
            <a:spLocks noChangeArrowheads="1"/>
          </p:cNvSpPr>
          <p:nvPr/>
        </p:nvSpPr>
        <p:spPr bwMode="auto">
          <a:xfrm>
            <a:off x="4342608" y="3690938"/>
            <a:ext cx="3349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Tompkins</a:t>
            </a:r>
            <a:endParaRPr lang="en-US" altLang="en-US" sz="1800"/>
          </a:p>
        </p:txBody>
      </p:sp>
      <p:sp>
        <p:nvSpPr>
          <p:cNvPr id="30791" name="Rectangle 74"/>
          <p:cNvSpPr>
            <a:spLocks noChangeArrowheads="1"/>
          </p:cNvSpPr>
          <p:nvPr/>
        </p:nvSpPr>
        <p:spPr bwMode="auto">
          <a:xfrm>
            <a:off x="4091783" y="3770313"/>
            <a:ext cx="3000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Schuyler</a:t>
            </a:r>
            <a:endParaRPr lang="en-US" altLang="en-US" sz="1800"/>
          </a:p>
        </p:txBody>
      </p:sp>
      <p:sp>
        <p:nvSpPr>
          <p:cNvPr id="30792" name="Rectangle 75"/>
          <p:cNvSpPr>
            <a:spLocks noChangeArrowheads="1"/>
          </p:cNvSpPr>
          <p:nvPr/>
        </p:nvSpPr>
        <p:spPr bwMode="auto">
          <a:xfrm>
            <a:off x="3444083" y="3395663"/>
            <a:ext cx="3492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Livingston</a:t>
            </a:r>
            <a:endParaRPr lang="en-US" altLang="en-US" sz="1800"/>
          </a:p>
        </p:txBody>
      </p:sp>
      <p:sp>
        <p:nvSpPr>
          <p:cNvPr id="30793" name="Rectangle 76"/>
          <p:cNvSpPr>
            <a:spLocks noChangeArrowheads="1"/>
          </p:cNvSpPr>
          <p:nvPr/>
        </p:nvSpPr>
        <p:spPr bwMode="auto">
          <a:xfrm>
            <a:off x="6298408" y="4851400"/>
            <a:ext cx="428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Westchester</a:t>
            </a:r>
            <a:endParaRPr lang="en-US" altLang="en-US" sz="1800"/>
          </a:p>
        </p:txBody>
      </p:sp>
      <p:sp>
        <p:nvSpPr>
          <p:cNvPr id="30794" name="Rectangle 77"/>
          <p:cNvSpPr>
            <a:spLocks noChangeArrowheads="1"/>
          </p:cNvSpPr>
          <p:nvPr/>
        </p:nvSpPr>
        <p:spPr bwMode="auto">
          <a:xfrm>
            <a:off x="5957095" y="4192588"/>
            <a:ext cx="2016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Ulster</a:t>
            </a:r>
            <a:endParaRPr lang="en-US" altLang="en-US" sz="1800"/>
          </a:p>
        </p:txBody>
      </p:sp>
      <p:sp>
        <p:nvSpPr>
          <p:cNvPr id="30795" name="Rectangle 78"/>
          <p:cNvSpPr>
            <a:spLocks noChangeArrowheads="1"/>
          </p:cNvSpPr>
          <p:nvPr/>
        </p:nvSpPr>
        <p:spPr bwMode="auto">
          <a:xfrm>
            <a:off x="5547520" y="4452938"/>
            <a:ext cx="2714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Sullivan</a:t>
            </a:r>
            <a:endParaRPr lang="en-US" altLang="en-US" sz="1800"/>
          </a:p>
        </p:txBody>
      </p:sp>
      <p:sp>
        <p:nvSpPr>
          <p:cNvPr id="30796" name="Rectangle 79"/>
          <p:cNvSpPr>
            <a:spLocks noChangeArrowheads="1"/>
          </p:cNvSpPr>
          <p:nvPr/>
        </p:nvSpPr>
        <p:spPr bwMode="auto">
          <a:xfrm>
            <a:off x="6263483" y="3963988"/>
            <a:ext cx="3286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 sz="1800"/>
          </a:p>
        </p:txBody>
      </p:sp>
      <p:sp>
        <p:nvSpPr>
          <p:cNvPr id="30797" name="Rectangle 80"/>
          <p:cNvSpPr>
            <a:spLocks noChangeArrowheads="1"/>
          </p:cNvSpPr>
          <p:nvPr/>
        </p:nvSpPr>
        <p:spPr bwMode="auto">
          <a:xfrm>
            <a:off x="5730083" y="3668713"/>
            <a:ext cx="349250" cy="920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Schoharie</a:t>
            </a:r>
            <a:endParaRPr lang="en-US" altLang="en-US" sz="1800" dirty="0"/>
          </a:p>
        </p:txBody>
      </p:sp>
      <p:sp>
        <p:nvSpPr>
          <p:cNvPr id="30798" name="Rectangle 81"/>
          <p:cNvSpPr>
            <a:spLocks noChangeArrowheads="1"/>
          </p:cNvSpPr>
          <p:nvPr/>
        </p:nvSpPr>
        <p:spPr bwMode="auto">
          <a:xfrm>
            <a:off x="5718970" y="3259138"/>
            <a:ext cx="428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 sz="1800"/>
          </a:p>
        </p:txBody>
      </p:sp>
      <p:sp>
        <p:nvSpPr>
          <p:cNvPr id="30799" name="Rectangle 82"/>
          <p:cNvSpPr>
            <a:spLocks noChangeArrowheads="1"/>
          </p:cNvSpPr>
          <p:nvPr/>
        </p:nvSpPr>
        <p:spPr bwMode="auto">
          <a:xfrm>
            <a:off x="5228433" y="1870075"/>
            <a:ext cx="4508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St. Lawrence</a:t>
            </a:r>
            <a:endParaRPr lang="en-US" altLang="en-US" sz="1800"/>
          </a:p>
        </p:txBody>
      </p:sp>
      <p:sp>
        <p:nvSpPr>
          <p:cNvPr id="30800" name="Rectangle 83"/>
          <p:cNvSpPr>
            <a:spLocks noChangeArrowheads="1"/>
          </p:cNvSpPr>
          <p:nvPr/>
        </p:nvSpPr>
        <p:spPr bwMode="auto">
          <a:xfrm>
            <a:off x="6161883" y="2654300"/>
            <a:ext cx="252412" cy="920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 sz="1800" dirty="0"/>
          </a:p>
        </p:txBody>
      </p:sp>
      <p:sp>
        <p:nvSpPr>
          <p:cNvPr id="30801" name="Rectangle 84"/>
          <p:cNvSpPr>
            <a:spLocks noChangeArrowheads="1"/>
          </p:cNvSpPr>
          <p:nvPr/>
        </p:nvSpPr>
        <p:spPr bwMode="auto">
          <a:xfrm>
            <a:off x="4501358" y="3121025"/>
            <a:ext cx="3619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Onondaga</a:t>
            </a:r>
            <a:endParaRPr lang="en-US" altLang="en-US" sz="1800"/>
          </a:p>
        </p:txBody>
      </p:sp>
      <p:sp>
        <p:nvSpPr>
          <p:cNvPr id="30802" name="Rectangle 85"/>
          <p:cNvSpPr>
            <a:spLocks noChangeArrowheads="1"/>
          </p:cNvSpPr>
          <p:nvPr/>
        </p:nvSpPr>
        <p:spPr bwMode="auto">
          <a:xfrm>
            <a:off x="4648995" y="3521075"/>
            <a:ext cx="2936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Cortland</a:t>
            </a:r>
            <a:endParaRPr lang="en-US" altLang="en-US" sz="1800"/>
          </a:p>
        </p:txBody>
      </p:sp>
      <p:sp>
        <p:nvSpPr>
          <p:cNvPr id="30803" name="Rectangle 86"/>
          <p:cNvSpPr>
            <a:spLocks noChangeArrowheads="1"/>
          </p:cNvSpPr>
          <p:nvPr/>
        </p:nvSpPr>
        <p:spPr bwMode="auto">
          <a:xfrm>
            <a:off x="4977608" y="3360738"/>
            <a:ext cx="2936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 sz="1800"/>
          </a:p>
        </p:txBody>
      </p:sp>
      <p:sp>
        <p:nvSpPr>
          <p:cNvPr id="30804" name="Rectangle 87"/>
          <p:cNvSpPr>
            <a:spLocks noChangeArrowheads="1"/>
          </p:cNvSpPr>
          <p:nvPr/>
        </p:nvSpPr>
        <p:spPr bwMode="auto">
          <a:xfrm>
            <a:off x="4876008" y="4032250"/>
            <a:ext cx="2714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Broome</a:t>
            </a:r>
            <a:endParaRPr lang="en-US" altLang="en-US" sz="1800"/>
          </a:p>
        </p:txBody>
      </p:sp>
      <p:sp>
        <p:nvSpPr>
          <p:cNvPr id="30805" name="Rectangle 88"/>
          <p:cNvSpPr>
            <a:spLocks noChangeArrowheads="1"/>
          </p:cNvSpPr>
          <p:nvPr/>
        </p:nvSpPr>
        <p:spPr bwMode="auto">
          <a:xfrm>
            <a:off x="2783683" y="3827463"/>
            <a:ext cx="4222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Cattaraugus</a:t>
            </a:r>
            <a:endParaRPr lang="en-US" altLang="en-US" sz="1800"/>
          </a:p>
        </p:txBody>
      </p:sp>
      <p:sp>
        <p:nvSpPr>
          <p:cNvPr id="30806" name="Rectangle 89"/>
          <p:cNvSpPr>
            <a:spLocks noChangeArrowheads="1"/>
          </p:cNvSpPr>
          <p:nvPr/>
        </p:nvSpPr>
        <p:spPr bwMode="auto">
          <a:xfrm>
            <a:off x="3305970" y="3952875"/>
            <a:ext cx="2984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Allegany</a:t>
            </a:r>
            <a:endParaRPr lang="en-US" altLang="en-US" sz="1800"/>
          </a:p>
        </p:txBody>
      </p:sp>
      <p:sp>
        <p:nvSpPr>
          <p:cNvPr id="30807" name="Rectangle 90"/>
          <p:cNvSpPr>
            <a:spLocks noChangeArrowheads="1"/>
          </p:cNvSpPr>
          <p:nvPr/>
        </p:nvSpPr>
        <p:spPr bwMode="auto">
          <a:xfrm>
            <a:off x="2282033" y="3930650"/>
            <a:ext cx="4238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Chautauqua</a:t>
            </a:r>
            <a:endParaRPr lang="en-US" altLang="en-US" sz="1800"/>
          </a:p>
        </p:txBody>
      </p:sp>
      <p:sp>
        <p:nvSpPr>
          <p:cNvPr id="30808" name="Rectangle 91"/>
          <p:cNvSpPr>
            <a:spLocks noChangeArrowheads="1"/>
          </p:cNvSpPr>
          <p:nvPr/>
        </p:nvSpPr>
        <p:spPr bwMode="auto">
          <a:xfrm>
            <a:off x="2896395" y="3417888"/>
            <a:ext cx="1381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Erie</a:t>
            </a:r>
            <a:endParaRPr lang="en-US" altLang="en-US" sz="1800"/>
          </a:p>
        </p:txBody>
      </p:sp>
      <p:sp>
        <p:nvSpPr>
          <p:cNvPr id="30809" name="Rectangle 92"/>
          <p:cNvSpPr>
            <a:spLocks noChangeArrowheads="1"/>
          </p:cNvSpPr>
          <p:nvPr/>
        </p:nvSpPr>
        <p:spPr bwMode="auto">
          <a:xfrm>
            <a:off x="6253958" y="2200275"/>
            <a:ext cx="2095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Essex</a:t>
            </a:r>
            <a:endParaRPr lang="en-US" altLang="en-US" sz="1800"/>
          </a:p>
        </p:txBody>
      </p:sp>
      <p:sp>
        <p:nvSpPr>
          <p:cNvPr id="30810" name="Rectangle 93"/>
          <p:cNvSpPr>
            <a:spLocks noChangeArrowheads="1"/>
          </p:cNvSpPr>
          <p:nvPr/>
        </p:nvSpPr>
        <p:spPr bwMode="auto">
          <a:xfrm>
            <a:off x="6298408" y="5181600"/>
            <a:ext cx="2016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Bronx</a:t>
            </a:r>
            <a:endParaRPr lang="en-US" altLang="en-US" sz="1800" dirty="0"/>
          </a:p>
        </p:txBody>
      </p:sp>
      <p:sp>
        <p:nvSpPr>
          <p:cNvPr id="30811" name="Rectangle 94"/>
          <p:cNvSpPr>
            <a:spLocks noChangeArrowheads="1"/>
          </p:cNvSpPr>
          <p:nvPr/>
        </p:nvSpPr>
        <p:spPr bwMode="auto">
          <a:xfrm>
            <a:off x="5853908" y="5283200"/>
            <a:ext cx="3349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New York</a:t>
            </a:r>
            <a:endParaRPr lang="en-US" altLang="en-US" sz="1800"/>
          </a:p>
        </p:txBody>
      </p:sp>
      <p:sp>
        <p:nvSpPr>
          <p:cNvPr id="30812" name="Rectangle 95"/>
          <p:cNvSpPr>
            <a:spLocks noChangeArrowheads="1"/>
          </p:cNvSpPr>
          <p:nvPr/>
        </p:nvSpPr>
        <p:spPr bwMode="auto">
          <a:xfrm>
            <a:off x="6309520" y="5316538"/>
            <a:ext cx="2698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Queens</a:t>
            </a:r>
            <a:endParaRPr lang="en-US" altLang="en-US" sz="1800"/>
          </a:p>
        </p:txBody>
      </p:sp>
      <p:sp>
        <p:nvSpPr>
          <p:cNvPr id="30813" name="Rectangle 96"/>
          <p:cNvSpPr>
            <a:spLocks noChangeArrowheads="1"/>
          </p:cNvSpPr>
          <p:nvPr/>
        </p:nvSpPr>
        <p:spPr bwMode="auto">
          <a:xfrm>
            <a:off x="6423820" y="5430838"/>
            <a:ext cx="2619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Nassau</a:t>
            </a:r>
            <a:endParaRPr lang="en-US" altLang="en-US" sz="1800"/>
          </a:p>
        </p:txBody>
      </p:sp>
      <p:sp>
        <p:nvSpPr>
          <p:cNvPr id="30814" name="Rectangle 97"/>
          <p:cNvSpPr>
            <a:spLocks noChangeArrowheads="1"/>
          </p:cNvSpPr>
          <p:nvPr/>
        </p:nvSpPr>
        <p:spPr bwMode="auto">
          <a:xfrm>
            <a:off x="6139658" y="5441950"/>
            <a:ext cx="193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Kings</a:t>
            </a:r>
            <a:endParaRPr lang="en-US" altLang="en-US" sz="1800"/>
          </a:p>
        </p:txBody>
      </p:sp>
      <p:sp>
        <p:nvSpPr>
          <p:cNvPr id="30815" name="Rectangle 98"/>
          <p:cNvSpPr>
            <a:spLocks noChangeArrowheads="1"/>
          </p:cNvSpPr>
          <p:nvPr/>
        </p:nvSpPr>
        <p:spPr bwMode="auto">
          <a:xfrm>
            <a:off x="5934870" y="5534025"/>
            <a:ext cx="3492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Richmond</a:t>
            </a:r>
            <a:endParaRPr lang="en-US" altLang="en-US" sz="1800"/>
          </a:p>
        </p:txBody>
      </p:sp>
      <p:sp>
        <p:nvSpPr>
          <p:cNvPr id="30816" name="Rectangle 99"/>
          <p:cNvSpPr>
            <a:spLocks noChangeArrowheads="1"/>
          </p:cNvSpPr>
          <p:nvPr/>
        </p:nvSpPr>
        <p:spPr bwMode="auto">
          <a:xfrm>
            <a:off x="6115845" y="3565525"/>
            <a:ext cx="2381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Albany</a:t>
            </a:r>
            <a:endParaRPr lang="en-US" altLang="en-US" sz="1800"/>
          </a:p>
        </p:txBody>
      </p:sp>
      <p:sp>
        <p:nvSpPr>
          <p:cNvPr id="30817" name="Rectangle 100"/>
          <p:cNvSpPr>
            <a:spLocks noChangeArrowheads="1"/>
          </p:cNvSpPr>
          <p:nvPr/>
        </p:nvSpPr>
        <p:spPr bwMode="auto">
          <a:xfrm>
            <a:off x="4148933" y="3997325"/>
            <a:ext cx="3365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Chemung</a:t>
            </a:r>
            <a:endParaRPr lang="en-US" altLang="en-US" sz="1800"/>
          </a:p>
        </p:txBody>
      </p:sp>
      <p:sp>
        <p:nvSpPr>
          <p:cNvPr id="30818" name="Rectangle 101"/>
          <p:cNvSpPr>
            <a:spLocks noChangeArrowheads="1"/>
          </p:cNvSpPr>
          <p:nvPr/>
        </p:nvSpPr>
        <p:spPr bwMode="auto">
          <a:xfrm>
            <a:off x="4933158" y="3690938"/>
            <a:ext cx="3587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Chenango</a:t>
            </a:r>
            <a:endParaRPr lang="en-US" altLang="en-US" sz="1800"/>
          </a:p>
        </p:txBody>
      </p:sp>
      <p:sp>
        <p:nvSpPr>
          <p:cNvPr id="30819" name="Rectangle 102"/>
          <p:cNvSpPr>
            <a:spLocks noChangeArrowheads="1"/>
          </p:cNvSpPr>
          <p:nvPr/>
        </p:nvSpPr>
        <p:spPr bwMode="auto">
          <a:xfrm>
            <a:off x="6309520" y="1574800"/>
            <a:ext cx="2413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 sz="1800"/>
          </a:p>
        </p:txBody>
      </p:sp>
      <p:sp>
        <p:nvSpPr>
          <p:cNvPr id="30820" name="Rectangle 103"/>
          <p:cNvSpPr>
            <a:spLocks noChangeArrowheads="1"/>
          </p:cNvSpPr>
          <p:nvPr/>
        </p:nvSpPr>
        <p:spPr bwMode="auto">
          <a:xfrm>
            <a:off x="5410995" y="3963988"/>
            <a:ext cx="3286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Delaware</a:t>
            </a:r>
            <a:endParaRPr lang="en-US" altLang="en-US" sz="1800"/>
          </a:p>
        </p:txBody>
      </p:sp>
      <p:sp>
        <p:nvSpPr>
          <p:cNvPr id="30821" name="Rectangle 104"/>
          <p:cNvSpPr>
            <a:spLocks noChangeArrowheads="1"/>
          </p:cNvSpPr>
          <p:nvPr/>
        </p:nvSpPr>
        <p:spPr bwMode="auto">
          <a:xfrm>
            <a:off x="6219033" y="4362450"/>
            <a:ext cx="322262" cy="9207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 err="1">
                <a:solidFill>
                  <a:srgbClr val="000000"/>
                </a:solidFill>
                <a:latin typeface="Arial" panose="020B0604020202020204" pitchFamily="34" charset="0"/>
              </a:rPr>
              <a:t>Dutchess</a:t>
            </a:r>
            <a:endParaRPr lang="en-US" altLang="en-US" sz="1800" dirty="0"/>
          </a:p>
        </p:txBody>
      </p:sp>
      <p:sp>
        <p:nvSpPr>
          <p:cNvPr id="30822" name="Rectangle 105"/>
          <p:cNvSpPr>
            <a:spLocks noChangeArrowheads="1"/>
          </p:cNvSpPr>
          <p:nvPr/>
        </p:nvSpPr>
        <p:spPr bwMode="auto">
          <a:xfrm>
            <a:off x="5853908" y="1735138"/>
            <a:ext cx="2762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1800"/>
          </a:p>
        </p:txBody>
      </p:sp>
      <p:sp>
        <p:nvSpPr>
          <p:cNvPr id="30823" name="Rectangle 106"/>
          <p:cNvSpPr>
            <a:spLocks noChangeArrowheads="1"/>
          </p:cNvSpPr>
          <p:nvPr/>
        </p:nvSpPr>
        <p:spPr bwMode="auto">
          <a:xfrm>
            <a:off x="5809458" y="3063875"/>
            <a:ext cx="2143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Fulton</a:t>
            </a:r>
            <a:endParaRPr lang="en-US" altLang="en-US" sz="1800"/>
          </a:p>
        </p:txBody>
      </p:sp>
      <p:sp>
        <p:nvSpPr>
          <p:cNvPr id="30824" name="Rectangle 107"/>
          <p:cNvSpPr>
            <a:spLocks noChangeArrowheads="1"/>
          </p:cNvSpPr>
          <p:nvPr/>
        </p:nvSpPr>
        <p:spPr bwMode="auto">
          <a:xfrm>
            <a:off x="3171033" y="3201988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Genesee</a:t>
            </a:r>
            <a:endParaRPr lang="en-US" altLang="en-US" sz="1800"/>
          </a:p>
        </p:txBody>
      </p:sp>
      <p:sp>
        <p:nvSpPr>
          <p:cNvPr id="30825" name="Rectangle 108"/>
          <p:cNvSpPr>
            <a:spLocks noChangeArrowheads="1"/>
          </p:cNvSpPr>
          <p:nvPr/>
        </p:nvSpPr>
        <p:spPr bwMode="auto">
          <a:xfrm>
            <a:off x="5979320" y="3873500"/>
            <a:ext cx="2587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 sz="1800"/>
          </a:p>
        </p:txBody>
      </p:sp>
      <p:sp>
        <p:nvSpPr>
          <p:cNvPr id="30826" name="Rectangle 109"/>
          <p:cNvSpPr>
            <a:spLocks noChangeArrowheads="1"/>
          </p:cNvSpPr>
          <p:nvPr/>
        </p:nvSpPr>
        <p:spPr bwMode="auto">
          <a:xfrm>
            <a:off x="5752308" y="2563813"/>
            <a:ext cx="3063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 sz="1800"/>
          </a:p>
        </p:txBody>
      </p:sp>
      <p:sp>
        <p:nvSpPr>
          <p:cNvPr id="30827" name="Rectangle 110"/>
          <p:cNvSpPr>
            <a:spLocks noChangeArrowheads="1"/>
          </p:cNvSpPr>
          <p:nvPr/>
        </p:nvSpPr>
        <p:spPr bwMode="auto">
          <a:xfrm>
            <a:off x="5399883" y="2759075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Herkimer</a:t>
            </a:r>
            <a:endParaRPr lang="en-US" altLang="en-US" sz="1800"/>
          </a:p>
        </p:txBody>
      </p:sp>
      <p:sp>
        <p:nvSpPr>
          <p:cNvPr id="30828" name="Rectangle 111"/>
          <p:cNvSpPr>
            <a:spLocks noChangeArrowheads="1"/>
          </p:cNvSpPr>
          <p:nvPr/>
        </p:nvSpPr>
        <p:spPr bwMode="auto">
          <a:xfrm>
            <a:off x="4728370" y="2222500"/>
            <a:ext cx="3175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1800"/>
          </a:p>
        </p:txBody>
      </p:sp>
      <p:sp>
        <p:nvSpPr>
          <p:cNvPr id="30829" name="Rectangle 112"/>
          <p:cNvSpPr>
            <a:spLocks noChangeArrowheads="1"/>
          </p:cNvSpPr>
          <p:nvPr/>
        </p:nvSpPr>
        <p:spPr bwMode="auto">
          <a:xfrm>
            <a:off x="5091908" y="2427288"/>
            <a:ext cx="1984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Lewis</a:t>
            </a:r>
            <a:endParaRPr lang="en-US" altLang="en-US" sz="1800"/>
          </a:p>
        </p:txBody>
      </p:sp>
      <p:sp>
        <p:nvSpPr>
          <p:cNvPr id="30830" name="Rectangle 113"/>
          <p:cNvSpPr>
            <a:spLocks noChangeArrowheads="1"/>
          </p:cNvSpPr>
          <p:nvPr/>
        </p:nvSpPr>
        <p:spPr bwMode="auto">
          <a:xfrm>
            <a:off x="3545683" y="3054350"/>
            <a:ext cx="2635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1800"/>
          </a:p>
        </p:txBody>
      </p:sp>
      <p:sp>
        <p:nvSpPr>
          <p:cNvPr id="30831" name="Rectangle 114"/>
          <p:cNvSpPr>
            <a:spLocks noChangeArrowheads="1"/>
          </p:cNvSpPr>
          <p:nvPr/>
        </p:nvSpPr>
        <p:spPr bwMode="auto">
          <a:xfrm>
            <a:off x="2794795" y="3008313"/>
            <a:ext cx="2714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Niagara</a:t>
            </a:r>
            <a:endParaRPr lang="en-US" altLang="en-US" sz="1800"/>
          </a:p>
        </p:txBody>
      </p:sp>
      <p:sp>
        <p:nvSpPr>
          <p:cNvPr id="30832" name="Rectangle 115"/>
          <p:cNvSpPr>
            <a:spLocks noChangeArrowheads="1"/>
          </p:cNvSpPr>
          <p:nvPr/>
        </p:nvSpPr>
        <p:spPr bwMode="auto">
          <a:xfrm>
            <a:off x="5069683" y="2973388"/>
            <a:ext cx="2508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Oneida</a:t>
            </a:r>
            <a:endParaRPr lang="en-US" altLang="en-US" sz="1800"/>
          </a:p>
        </p:txBody>
      </p:sp>
      <p:sp>
        <p:nvSpPr>
          <p:cNvPr id="30833" name="Rectangle 116"/>
          <p:cNvSpPr>
            <a:spLocks noChangeArrowheads="1"/>
          </p:cNvSpPr>
          <p:nvPr/>
        </p:nvSpPr>
        <p:spPr bwMode="auto">
          <a:xfrm>
            <a:off x="5831683" y="4714875"/>
            <a:ext cx="2587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 sz="1800"/>
          </a:p>
        </p:txBody>
      </p:sp>
      <p:sp>
        <p:nvSpPr>
          <p:cNvPr id="30834" name="Rectangle 117"/>
          <p:cNvSpPr>
            <a:spLocks noChangeArrowheads="1"/>
          </p:cNvSpPr>
          <p:nvPr/>
        </p:nvSpPr>
        <p:spPr bwMode="auto">
          <a:xfrm>
            <a:off x="3158333" y="2962275"/>
            <a:ext cx="2714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Orleans</a:t>
            </a:r>
            <a:endParaRPr lang="en-US" altLang="en-US" sz="1800"/>
          </a:p>
        </p:txBody>
      </p:sp>
      <p:sp>
        <p:nvSpPr>
          <p:cNvPr id="30835" name="Rectangle 118"/>
          <p:cNvSpPr>
            <a:spLocks noChangeArrowheads="1"/>
          </p:cNvSpPr>
          <p:nvPr/>
        </p:nvSpPr>
        <p:spPr bwMode="auto">
          <a:xfrm>
            <a:off x="4558508" y="2792413"/>
            <a:ext cx="2825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Oswego</a:t>
            </a:r>
            <a:endParaRPr lang="en-US" altLang="en-US" sz="1800"/>
          </a:p>
        </p:txBody>
      </p:sp>
      <p:sp>
        <p:nvSpPr>
          <p:cNvPr id="30836" name="Rectangle 119"/>
          <p:cNvSpPr>
            <a:spLocks noChangeArrowheads="1"/>
          </p:cNvSpPr>
          <p:nvPr/>
        </p:nvSpPr>
        <p:spPr bwMode="auto">
          <a:xfrm>
            <a:off x="5377658" y="3565525"/>
            <a:ext cx="2476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Otsego</a:t>
            </a:r>
            <a:endParaRPr lang="en-US" altLang="en-US" sz="1800"/>
          </a:p>
        </p:txBody>
      </p:sp>
      <p:sp>
        <p:nvSpPr>
          <p:cNvPr id="30837" name="Rectangle 120"/>
          <p:cNvSpPr>
            <a:spLocks noChangeArrowheads="1"/>
          </p:cNvSpPr>
          <p:nvPr/>
        </p:nvSpPr>
        <p:spPr bwMode="auto">
          <a:xfrm>
            <a:off x="6253958" y="4679950"/>
            <a:ext cx="2651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 dirty="0">
                <a:solidFill>
                  <a:srgbClr val="000000"/>
                </a:solidFill>
                <a:latin typeface="Arial" panose="020B0604020202020204" pitchFamily="34" charset="0"/>
              </a:rPr>
              <a:t>Putnam</a:t>
            </a:r>
            <a:endParaRPr lang="en-US" altLang="en-US" sz="1800" dirty="0"/>
          </a:p>
        </p:txBody>
      </p:sp>
      <p:sp>
        <p:nvSpPr>
          <p:cNvPr id="30838" name="Rectangle 121"/>
          <p:cNvSpPr>
            <a:spLocks noChangeArrowheads="1"/>
          </p:cNvSpPr>
          <p:nvPr/>
        </p:nvSpPr>
        <p:spPr bwMode="auto">
          <a:xfrm>
            <a:off x="6342858" y="3475038"/>
            <a:ext cx="3937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Rensselaer</a:t>
            </a:r>
            <a:endParaRPr lang="en-US" altLang="en-US" sz="1800"/>
          </a:p>
        </p:txBody>
      </p:sp>
      <p:sp>
        <p:nvSpPr>
          <p:cNvPr id="30839" name="Rectangle 122"/>
          <p:cNvSpPr>
            <a:spLocks noChangeArrowheads="1"/>
          </p:cNvSpPr>
          <p:nvPr/>
        </p:nvSpPr>
        <p:spPr bwMode="auto">
          <a:xfrm>
            <a:off x="6014245" y="4930775"/>
            <a:ext cx="3238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Rockland</a:t>
            </a:r>
            <a:endParaRPr lang="en-US" altLang="en-US" sz="1800"/>
          </a:p>
        </p:txBody>
      </p:sp>
      <p:sp>
        <p:nvSpPr>
          <p:cNvPr id="30840" name="Rectangle 123"/>
          <p:cNvSpPr>
            <a:spLocks noChangeArrowheads="1"/>
          </p:cNvSpPr>
          <p:nvPr/>
        </p:nvSpPr>
        <p:spPr bwMode="auto">
          <a:xfrm>
            <a:off x="6150770" y="3111500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Saratoga</a:t>
            </a:r>
            <a:endParaRPr lang="en-US" altLang="en-US" sz="1800"/>
          </a:p>
        </p:txBody>
      </p:sp>
      <p:sp>
        <p:nvSpPr>
          <p:cNvPr id="30841" name="Rectangle 124"/>
          <p:cNvSpPr>
            <a:spLocks noChangeArrowheads="1"/>
          </p:cNvSpPr>
          <p:nvPr/>
        </p:nvSpPr>
        <p:spPr bwMode="auto">
          <a:xfrm>
            <a:off x="5968208" y="3349625"/>
            <a:ext cx="447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Schenectady</a:t>
            </a:r>
            <a:endParaRPr lang="en-US" altLang="en-US" sz="1800"/>
          </a:p>
        </p:txBody>
      </p:sp>
      <p:sp>
        <p:nvSpPr>
          <p:cNvPr id="30842" name="Rectangle 125"/>
          <p:cNvSpPr>
            <a:spLocks noChangeArrowheads="1"/>
          </p:cNvSpPr>
          <p:nvPr/>
        </p:nvSpPr>
        <p:spPr bwMode="auto">
          <a:xfrm>
            <a:off x="4171158" y="3395663"/>
            <a:ext cx="2619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Seneca</a:t>
            </a:r>
            <a:endParaRPr lang="en-US" altLang="en-US" sz="1800"/>
          </a:p>
        </p:txBody>
      </p:sp>
      <p:sp>
        <p:nvSpPr>
          <p:cNvPr id="30843" name="Rectangle 126"/>
          <p:cNvSpPr>
            <a:spLocks noChangeArrowheads="1"/>
          </p:cNvSpPr>
          <p:nvPr/>
        </p:nvSpPr>
        <p:spPr bwMode="auto">
          <a:xfrm>
            <a:off x="3761583" y="3860800"/>
            <a:ext cx="2889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Steuben</a:t>
            </a:r>
            <a:endParaRPr lang="en-US" altLang="en-US" sz="1800"/>
          </a:p>
        </p:txBody>
      </p:sp>
      <p:sp>
        <p:nvSpPr>
          <p:cNvPr id="30844" name="Rectangle 127"/>
          <p:cNvSpPr>
            <a:spLocks noChangeArrowheads="1"/>
          </p:cNvSpPr>
          <p:nvPr/>
        </p:nvSpPr>
        <p:spPr bwMode="auto">
          <a:xfrm>
            <a:off x="6969920" y="5192713"/>
            <a:ext cx="2349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Suffolk</a:t>
            </a:r>
            <a:endParaRPr lang="en-US" altLang="en-US" sz="1800"/>
          </a:p>
        </p:txBody>
      </p:sp>
      <p:sp>
        <p:nvSpPr>
          <p:cNvPr id="30845" name="Rectangle 128"/>
          <p:cNvSpPr>
            <a:spLocks noChangeArrowheads="1"/>
          </p:cNvSpPr>
          <p:nvPr/>
        </p:nvSpPr>
        <p:spPr bwMode="auto">
          <a:xfrm>
            <a:off x="4512470" y="3940175"/>
            <a:ext cx="193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Tioga</a:t>
            </a:r>
            <a:endParaRPr lang="en-US" altLang="en-US" sz="1800"/>
          </a:p>
        </p:txBody>
      </p:sp>
      <p:sp>
        <p:nvSpPr>
          <p:cNvPr id="30846" name="Rectangle 129"/>
          <p:cNvSpPr>
            <a:spLocks noChangeArrowheads="1"/>
          </p:cNvSpPr>
          <p:nvPr/>
        </p:nvSpPr>
        <p:spPr bwMode="auto">
          <a:xfrm>
            <a:off x="6388895" y="2836863"/>
            <a:ext cx="4079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1800"/>
          </a:p>
        </p:txBody>
      </p:sp>
      <p:sp>
        <p:nvSpPr>
          <p:cNvPr id="30847" name="Rectangle 130"/>
          <p:cNvSpPr>
            <a:spLocks noChangeArrowheads="1"/>
          </p:cNvSpPr>
          <p:nvPr/>
        </p:nvSpPr>
        <p:spPr bwMode="auto">
          <a:xfrm>
            <a:off x="3999708" y="3030538"/>
            <a:ext cx="2413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 sz="1800"/>
          </a:p>
        </p:txBody>
      </p:sp>
      <p:sp>
        <p:nvSpPr>
          <p:cNvPr id="30848" name="Rectangle 131"/>
          <p:cNvSpPr>
            <a:spLocks noChangeArrowheads="1"/>
          </p:cNvSpPr>
          <p:nvPr/>
        </p:nvSpPr>
        <p:spPr bwMode="auto">
          <a:xfrm>
            <a:off x="3147220" y="3486150"/>
            <a:ext cx="3222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Wyoming</a:t>
            </a:r>
            <a:endParaRPr lang="en-US" altLang="en-US" sz="1800"/>
          </a:p>
        </p:txBody>
      </p:sp>
      <p:sp>
        <p:nvSpPr>
          <p:cNvPr id="30849" name="Rectangle 132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30853" name="Freeform 15"/>
          <p:cNvSpPr>
            <a:spLocks/>
          </p:cNvSpPr>
          <p:nvPr/>
        </p:nvSpPr>
        <p:spPr bwMode="auto">
          <a:xfrm>
            <a:off x="4150520" y="3911600"/>
            <a:ext cx="295275" cy="276225"/>
          </a:xfrm>
          <a:custGeom>
            <a:avLst/>
            <a:gdLst>
              <a:gd name="T0" fmla="*/ 2147483646 w 746"/>
              <a:gd name="T1" fmla="*/ 2147483646 h 696"/>
              <a:gd name="T2" fmla="*/ 2147483646 w 746"/>
              <a:gd name="T3" fmla="*/ 2147483646 h 696"/>
              <a:gd name="T4" fmla="*/ 2147483646 w 746"/>
              <a:gd name="T5" fmla="*/ 2147483646 h 696"/>
              <a:gd name="T6" fmla="*/ 2147483646 w 746"/>
              <a:gd name="T7" fmla="*/ 2147483646 h 696"/>
              <a:gd name="T8" fmla="*/ 2147483646 w 746"/>
              <a:gd name="T9" fmla="*/ 2147483646 h 696"/>
              <a:gd name="T10" fmla="*/ 2147483646 w 746"/>
              <a:gd name="T11" fmla="*/ 2147483646 h 696"/>
              <a:gd name="T12" fmla="*/ 2147483646 w 746"/>
              <a:gd name="T13" fmla="*/ 2147483646 h 696"/>
              <a:gd name="T14" fmla="*/ 2147483646 w 746"/>
              <a:gd name="T15" fmla="*/ 0 h 696"/>
              <a:gd name="T16" fmla="*/ 2147483646 w 746"/>
              <a:gd name="T17" fmla="*/ 2147483646 h 696"/>
              <a:gd name="T18" fmla="*/ 2147483646 w 746"/>
              <a:gd name="T19" fmla="*/ 2147483646 h 696"/>
              <a:gd name="T20" fmla="*/ 0 w 746"/>
              <a:gd name="T21" fmla="*/ 2147483646 h 696"/>
              <a:gd name="T22" fmla="*/ 2147483646 w 746"/>
              <a:gd name="T23" fmla="*/ 2147483646 h 696"/>
              <a:gd name="T24" fmla="*/ 2147483646 w 746"/>
              <a:gd name="T25" fmla="*/ 2147483646 h 696"/>
              <a:gd name="T26" fmla="*/ 2147483646 w 746"/>
              <a:gd name="T27" fmla="*/ 2147483646 h 696"/>
              <a:gd name="T28" fmla="*/ 2147483646 w 746"/>
              <a:gd name="T29" fmla="*/ 2147483646 h 696"/>
              <a:gd name="T30" fmla="*/ 2147483646 w 746"/>
              <a:gd name="T31" fmla="*/ 2147483646 h 69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46" h="696">
                <a:moveTo>
                  <a:pt x="708" y="696"/>
                </a:moveTo>
                <a:lnTo>
                  <a:pt x="699" y="327"/>
                </a:lnTo>
                <a:lnTo>
                  <a:pt x="746" y="327"/>
                </a:lnTo>
                <a:lnTo>
                  <a:pt x="741" y="29"/>
                </a:lnTo>
                <a:lnTo>
                  <a:pt x="675" y="27"/>
                </a:lnTo>
                <a:lnTo>
                  <a:pt x="602" y="27"/>
                </a:lnTo>
                <a:lnTo>
                  <a:pt x="561" y="143"/>
                </a:lnTo>
                <a:lnTo>
                  <a:pt x="404" y="0"/>
                </a:lnTo>
                <a:lnTo>
                  <a:pt x="3" y="38"/>
                </a:lnTo>
                <a:lnTo>
                  <a:pt x="2" y="401"/>
                </a:lnTo>
                <a:lnTo>
                  <a:pt x="0" y="479"/>
                </a:lnTo>
                <a:lnTo>
                  <a:pt x="2" y="695"/>
                </a:lnTo>
                <a:lnTo>
                  <a:pt x="69" y="693"/>
                </a:lnTo>
                <a:lnTo>
                  <a:pt x="159" y="692"/>
                </a:lnTo>
                <a:lnTo>
                  <a:pt x="303" y="692"/>
                </a:lnTo>
                <a:lnTo>
                  <a:pt x="708" y="6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854" name="Freeform 37"/>
          <p:cNvSpPr>
            <a:spLocks/>
          </p:cNvSpPr>
          <p:nvPr/>
        </p:nvSpPr>
        <p:spPr bwMode="auto">
          <a:xfrm>
            <a:off x="4426745" y="3802063"/>
            <a:ext cx="322263" cy="388937"/>
          </a:xfrm>
          <a:custGeom>
            <a:avLst/>
            <a:gdLst>
              <a:gd name="T0" fmla="*/ 2147483646 w 809"/>
              <a:gd name="T1" fmla="*/ 2147483646 h 977"/>
              <a:gd name="T2" fmla="*/ 2147483646 w 809"/>
              <a:gd name="T3" fmla="*/ 0 h 977"/>
              <a:gd name="T4" fmla="*/ 2147483646 w 809"/>
              <a:gd name="T5" fmla="*/ 2147483646 h 977"/>
              <a:gd name="T6" fmla="*/ 2147483646 w 809"/>
              <a:gd name="T7" fmla="*/ 2147483646 h 977"/>
              <a:gd name="T8" fmla="*/ 2147483646 w 809"/>
              <a:gd name="T9" fmla="*/ 2147483646 h 977"/>
              <a:gd name="T10" fmla="*/ 2147483646 w 809"/>
              <a:gd name="T11" fmla="*/ 2147483646 h 977"/>
              <a:gd name="T12" fmla="*/ 2147483646 w 809"/>
              <a:gd name="T13" fmla="*/ 2147483646 h 977"/>
              <a:gd name="T14" fmla="*/ 2147483646 w 809"/>
              <a:gd name="T15" fmla="*/ 2147483646 h 977"/>
              <a:gd name="T16" fmla="*/ 2147483646 w 809"/>
              <a:gd name="T17" fmla="*/ 2147483646 h 977"/>
              <a:gd name="T18" fmla="*/ 0 w 809"/>
              <a:gd name="T19" fmla="*/ 2147483646 h 977"/>
              <a:gd name="T20" fmla="*/ 2147483646 w 809"/>
              <a:gd name="T21" fmla="*/ 2147483646 h 977"/>
              <a:gd name="T22" fmla="*/ 2147483646 w 809"/>
              <a:gd name="T23" fmla="*/ 2147483646 h 977"/>
              <a:gd name="T24" fmla="*/ 2147483646 w 809"/>
              <a:gd name="T25" fmla="*/ 2147483646 h 977"/>
              <a:gd name="T26" fmla="*/ 2147483646 w 809"/>
              <a:gd name="T27" fmla="*/ 2147483646 h 977"/>
              <a:gd name="T28" fmla="*/ 2147483646 w 809"/>
              <a:gd name="T29" fmla="*/ 2147483646 h 977"/>
              <a:gd name="T30" fmla="*/ 2147483646 w 809"/>
              <a:gd name="T31" fmla="*/ 2147483646 h 977"/>
              <a:gd name="T32" fmla="*/ 2147483646 w 809"/>
              <a:gd name="T33" fmla="*/ 2147483646 h 977"/>
              <a:gd name="T34" fmla="*/ 2147483646 w 809"/>
              <a:gd name="T35" fmla="*/ 2147483646 h 97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9" h="977">
                <a:moveTo>
                  <a:pt x="809" y="380"/>
                </a:moveTo>
                <a:lnTo>
                  <a:pt x="753" y="0"/>
                </a:lnTo>
                <a:lnTo>
                  <a:pt x="542" y="8"/>
                </a:lnTo>
                <a:lnTo>
                  <a:pt x="536" y="8"/>
                </a:lnTo>
                <a:lnTo>
                  <a:pt x="542" y="270"/>
                </a:lnTo>
                <a:lnTo>
                  <a:pt x="255" y="219"/>
                </a:lnTo>
                <a:lnTo>
                  <a:pt x="254" y="351"/>
                </a:lnTo>
                <a:lnTo>
                  <a:pt x="42" y="305"/>
                </a:lnTo>
                <a:lnTo>
                  <a:pt x="47" y="603"/>
                </a:lnTo>
                <a:lnTo>
                  <a:pt x="0" y="603"/>
                </a:lnTo>
                <a:lnTo>
                  <a:pt x="9" y="972"/>
                </a:lnTo>
                <a:lnTo>
                  <a:pt x="326" y="977"/>
                </a:lnTo>
                <a:lnTo>
                  <a:pt x="542" y="977"/>
                </a:lnTo>
                <a:lnTo>
                  <a:pt x="719" y="975"/>
                </a:lnTo>
                <a:lnTo>
                  <a:pt x="759" y="975"/>
                </a:lnTo>
                <a:lnTo>
                  <a:pt x="791" y="975"/>
                </a:lnTo>
                <a:lnTo>
                  <a:pt x="782" y="707"/>
                </a:lnTo>
                <a:lnTo>
                  <a:pt x="809" y="3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855" name="Title 6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25475"/>
          </a:xfrm>
        </p:spPr>
        <p:txBody>
          <a:bodyPr/>
          <a:lstStyle/>
          <a:p>
            <a:pPr eaLnBrk="1" hangingPunct="1"/>
            <a:r>
              <a:rPr lang="en-US" altLang="en-US" smtClean="0"/>
              <a:t>New York</a:t>
            </a:r>
          </a:p>
        </p:txBody>
      </p:sp>
      <p:sp>
        <p:nvSpPr>
          <p:cNvPr id="136" name="Rectangle 135"/>
          <p:cNvSpPr/>
          <p:nvPr/>
        </p:nvSpPr>
        <p:spPr>
          <a:xfrm>
            <a:off x="1114268" y="2109787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4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747" name="Freeform 5"/>
          <p:cNvSpPr>
            <a:spLocks/>
          </p:cNvSpPr>
          <p:nvPr/>
        </p:nvSpPr>
        <p:spPr bwMode="auto">
          <a:xfrm>
            <a:off x="344488" y="3317875"/>
            <a:ext cx="587375" cy="354013"/>
          </a:xfrm>
          <a:custGeom>
            <a:avLst/>
            <a:gdLst>
              <a:gd name="T0" fmla="*/ 2147483646 w 1111"/>
              <a:gd name="T1" fmla="*/ 2147483646 h 670"/>
              <a:gd name="T2" fmla="*/ 2147483646 w 1111"/>
              <a:gd name="T3" fmla="*/ 2147483646 h 670"/>
              <a:gd name="T4" fmla="*/ 2147483646 w 1111"/>
              <a:gd name="T5" fmla="*/ 2147483646 h 670"/>
              <a:gd name="T6" fmla="*/ 2147483646 w 1111"/>
              <a:gd name="T7" fmla="*/ 2147483646 h 670"/>
              <a:gd name="T8" fmla="*/ 2147483646 w 1111"/>
              <a:gd name="T9" fmla="*/ 2147483646 h 670"/>
              <a:gd name="T10" fmla="*/ 2147483646 w 1111"/>
              <a:gd name="T11" fmla="*/ 0 h 670"/>
              <a:gd name="T12" fmla="*/ 2147483646 w 1111"/>
              <a:gd name="T13" fmla="*/ 2147483646 h 670"/>
              <a:gd name="T14" fmla="*/ 2147483646 w 1111"/>
              <a:gd name="T15" fmla="*/ 2147483646 h 670"/>
              <a:gd name="T16" fmla="*/ 2147483646 w 1111"/>
              <a:gd name="T17" fmla="*/ 2147483646 h 670"/>
              <a:gd name="T18" fmla="*/ 2147483646 w 1111"/>
              <a:gd name="T19" fmla="*/ 2147483646 h 670"/>
              <a:gd name="T20" fmla="*/ 2147483646 w 1111"/>
              <a:gd name="T21" fmla="*/ 2147483646 h 670"/>
              <a:gd name="T22" fmla="*/ 0 w 1111"/>
              <a:gd name="T23" fmla="*/ 2147483646 h 670"/>
              <a:gd name="T24" fmla="*/ 2147483646 w 1111"/>
              <a:gd name="T25" fmla="*/ 2147483646 h 670"/>
              <a:gd name="T26" fmla="*/ 2147483646 w 1111"/>
              <a:gd name="T27" fmla="*/ 2147483646 h 670"/>
              <a:gd name="T28" fmla="*/ 2147483646 w 1111"/>
              <a:gd name="T29" fmla="*/ 2147483646 h 670"/>
              <a:gd name="T30" fmla="*/ 2147483646 w 1111"/>
              <a:gd name="T31" fmla="*/ 2147483646 h 670"/>
              <a:gd name="T32" fmla="*/ 2147483646 w 1111"/>
              <a:gd name="T33" fmla="*/ 2147483646 h 670"/>
              <a:gd name="T34" fmla="*/ 2147483646 w 1111"/>
              <a:gd name="T35" fmla="*/ 2147483646 h 670"/>
              <a:gd name="T36" fmla="*/ 2147483646 w 1111"/>
              <a:gd name="T37" fmla="*/ 2147483646 h 67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11" h="670">
                <a:moveTo>
                  <a:pt x="1048" y="298"/>
                </a:moveTo>
                <a:lnTo>
                  <a:pt x="1092" y="228"/>
                </a:lnTo>
                <a:lnTo>
                  <a:pt x="1111" y="91"/>
                </a:lnTo>
                <a:lnTo>
                  <a:pt x="846" y="91"/>
                </a:lnTo>
                <a:lnTo>
                  <a:pt x="577" y="129"/>
                </a:lnTo>
                <a:lnTo>
                  <a:pt x="525" y="0"/>
                </a:lnTo>
                <a:lnTo>
                  <a:pt x="412" y="91"/>
                </a:lnTo>
                <a:lnTo>
                  <a:pt x="129" y="90"/>
                </a:lnTo>
                <a:lnTo>
                  <a:pt x="52" y="187"/>
                </a:lnTo>
                <a:lnTo>
                  <a:pt x="31" y="367"/>
                </a:lnTo>
                <a:lnTo>
                  <a:pt x="3" y="642"/>
                </a:lnTo>
                <a:lnTo>
                  <a:pt x="0" y="667"/>
                </a:lnTo>
                <a:lnTo>
                  <a:pt x="129" y="669"/>
                </a:lnTo>
                <a:lnTo>
                  <a:pt x="345" y="669"/>
                </a:lnTo>
                <a:lnTo>
                  <a:pt x="354" y="669"/>
                </a:lnTo>
                <a:lnTo>
                  <a:pt x="568" y="670"/>
                </a:lnTo>
                <a:lnTo>
                  <a:pt x="822" y="367"/>
                </a:lnTo>
                <a:lnTo>
                  <a:pt x="1027" y="288"/>
                </a:lnTo>
                <a:lnTo>
                  <a:pt x="1048" y="2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8" name="Freeform 6"/>
          <p:cNvSpPr>
            <a:spLocks/>
          </p:cNvSpPr>
          <p:nvPr/>
        </p:nvSpPr>
        <p:spPr bwMode="auto">
          <a:xfrm>
            <a:off x="644525" y="3470275"/>
            <a:ext cx="496888" cy="203200"/>
          </a:xfrm>
          <a:custGeom>
            <a:avLst/>
            <a:gdLst>
              <a:gd name="T0" fmla="*/ 2147483646 w 938"/>
              <a:gd name="T1" fmla="*/ 2147483646 h 384"/>
              <a:gd name="T2" fmla="*/ 2147483646 w 938"/>
              <a:gd name="T3" fmla="*/ 2147483646 h 384"/>
              <a:gd name="T4" fmla="*/ 2147483646 w 938"/>
              <a:gd name="T5" fmla="*/ 2147483646 h 384"/>
              <a:gd name="T6" fmla="*/ 2147483646 w 938"/>
              <a:gd name="T7" fmla="*/ 2147483646 h 384"/>
              <a:gd name="T8" fmla="*/ 2147483646 w 938"/>
              <a:gd name="T9" fmla="*/ 2147483646 h 384"/>
              <a:gd name="T10" fmla="*/ 2147483646 w 938"/>
              <a:gd name="T11" fmla="*/ 2147483646 h 384"/>
              <a:gd name="T12" fmla="*/ 2147483646 w 938"/>
              <a:gd name="T13" fmla="*/ 2147483646 h 384"/>
              <a:gd name="T14" fmla="*/ 0 w 938"/>
              <a:gd name="T15" fmla="*/ 2147483646 h 384"/>
              <a:gd name="T16" fmla="*/ 2147483646 w 938"/>
              <a:gd name="T17" fmla="*/ 2147483646 h 384"/>
              <a:gd name="T18" fmla="*/ 2147483646 w 938"/>
              <a:gd name="T19" fmla="*/ 0 h 384"/>
              <a:gd name="T20" fmla="*/ 2147483646 w 938"/>
              <a:gd name="T21" fmla="*/ 2147483646 h 384"/>
              <a:gd name="T22" fmla="*/ 2147483646 w 938"/>
              <a:gd name="T23" fmla="*/ 2147483646 h 384"/>
              <a:gd name="T24" fmla="*/ 2147483646 w 938"/>
              <a:gd name="T25" fmla="*/ 2147483646 h 384"/>
              <a:gd name="T26" fmla="*/ 2147483646 w 938"/>
              <a:gd name="T27" fmla="*/ 2147483646 h 38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38" h="384">
                <a:moveTo>
                  <a:pt x="938" y="369"/>
                </a:moveTo>
                <a:lnTo>
                  <a:pt x="908" y="369"/>
                </a:lnTo>
                <a:lnTo>
                  <a:pt x="819" y="370"/>
                </a:lnTo>
                <a:lnTo>
                  <a:pt x="692" y="372"/>
                </a:lnTo>
                <a:lnTo>
                  <a:pt x="692" y="384"/>
                </a:lnTo>
                <a:lnTo>
                  <a:pt x="123" y="381"/>
                </a:lnTo>
                <a:lnTo>
                  <a:pt x="98" y="381"/>
                </a:lnTo>
                <a:lnTo>
                  <a:pt x="0" y="382"/>
                </a:lnTo>
                <a:lnTo>
                  <a:pt x="254" y="79"/>
                </a:lnTo>
                <a:lnTo>
                  <a:pt x="459" y="0"/>
                </a:lnTo>
                <a:lnTo>
                  <a:pt x="480" y="10"/>
                </a:lnTo>
                <a:lnTo>
                  <a:pt x="629" y="7"/>
                </a:lnTo>
                <a:lnTo>
                  <a:pt x="869" y="354"/>
                </a:lnTo>
                <a:lnTo>
                  <a:pt x="938" y="3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49" name="Freeform 7"/>
          <p:cNvSpPr>
            <a:spLocks/>
          </p:cNvSpPr>
          <p:nvPr/>
        </p:nvSpPr>
        <p:spPr bwMode="auto">
          <a:xfrm>
            <a:off x="622300" y="3117850"/>
            <a:ext cx="412750" cy="268288"/>
          </a:xfrm>
          <a:custGeom>
            <a:avLst/>
            <a:gdLst>
              <a:gd name="T0" fmla="*/ 2147483646 w 780"/>
              <a:gd name="T1" fmla="*/ 2147483646 h 507"/>
              <a:gd name="T2" fmla="*/ 2147483646 w 780"/>
              <a:gd name="T3" fmla="*/ 2147483646 h 507"/>
              <a:gd name="T4" fmla="*/ 2147483646 w 780"/>
              <a:gd name="T5" fmla="*/ 2147483646 h 507"/>
              <a:gd name="T6" fmla="*/ 2147483646 w 780"/>
              <a:gd name="T7" fmla="*/ 2147483646 h 507"/>
              <a:gd name="T8" fmla="*/ 2147483646 w 780"/>
              <a:gd name="T9" fmla="*/ 2147483646 h 507"/>
              <a:gd name="T10" fmla="*/ 2147483646 w 780"/>
              <a:gd name="T11" fmla="*/ 2147483646 h 507"/>
              <a:gd name="T12" fmla="*/ 2147483646 w 780"/>
              <a:gd name="T13" fmla="*/ 2147483646 h 507"/>
              <a:gd name="T14" fmla="*/ 2147483646 w 780"/>
              <a:gd name="T15" fmla="*/ 0 h 507"/>
              <a:gd name="T16" fmla="*/ 2147483646 w 780"/>
              <a:gd name="T17" fmla="*/ 2147483646 h 507"/>
              <a:gd name="T18" fmla="*/ 2147483646 w 780"/>
              <a:gd name="T19" fmla="*/ 2147483646 h 507"/>
              <a:gd name="T20" fmla="*/ 0 w 780"/>
              <a:gd name="T21" fmla="*/ 2147483646 h 507"/>
              <a:gd name="T22" fmla="*/ 2147483646 w 780"/>
              <a:gd name="T23" fmla="*/ 2147483646 h 507"/>
              <a:gd name="T24" fmla="*/ 2147483646 w 780"/>
              <a:gd name="T25" fmla="*/ 2147483646 h 507"/>
              <a:gd name="T26" fmla="*/ 2147483646 w 780"/>
              <a:gd name="T27" fmla="*/ 2147483646 h 50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80" h="507">
                <a:moveTo>
                  <a:pt x="586" y="469"/>
                </a:moveTo>
                <a:lnTo>
                  <a:pt x="627" y="405"/>
                </a:lnTo>
                <a:lnTo>
                  <a:pt x="780" y="195"/>
                </a:lnTo>
                <a:lnTo>
                  <a:pt x="726" y="57"/>
                </a:lnTo>
                <a:lnTo>
                  <a:pt x="502" y="46"/>
                </a:lnTo>
                <a:lnTo>
                  <a:pt x="396" y="43"/>
                </a:lnTo>
                <a:lnTo>
                  <a:pt x="138" y="7"/>
                </a:lnTo>
                <a:lnTo>
                  <a:pt x="123" y="0"/>
                </a:lnTo>
                <a:lnTo>
                  <a:pt x="52" y="85"/>
                </a:lnTo>
                <a:lnTo>
                  <a:pt x="36" y="201"/>
                </a:lnTo>
                <a:lnTo>
                  <a:pt x="0" y="378"/>
                </a:lnTo>
                <a:lnTo>
                  <a:pt x="52" y="507"/>
                </a:lnTo>
                <a:lnTo>
                  <a:pt x="321" y="469"/>
                </a:lnTo>
                <a:lnTo>
                  <a:pt x="586" y="46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0" name="Freeform 8"/>
          <p:cNvSpPr>
            <a:spLocks/>
          </p:cNvSpPr>
          <p:nvPr/>
        </p:nvSpPr>
        <p:spPr bwMode="auto">
          <a:xfrm>
            <a:off x="1268413" y="3055938"/>
            <a:ext cx="407987" cy="600075"/>
          </a:xfrm>
          <a:custGeom>
            <a:avLst/>
            <a:gdLst>
              <a:gd name="T0" fmla="*/ 2147483646 w 770"/>
              <a:gd name="T1" fmla="*/ 2147483646 h 1134"/>
              <a:gd name="T2" fmla="*/ 2147483646 w 770"/>
              <a:gd name="T3" fmla="*/ 2147483646 h 1134"/>
              <a:gd name="T4" fmla="*/ 2147483646 w 770"/>
              <a:gd name="T5" fmla="*/ 2147483646 h 1134"/>
              <a:gd name="T6" fmla="*/ 2147483646 w 770"/>
              <a:gd name="T7" fmla="*/ 2147483646 h 1134"/>
              <a:gd name="T8" fmla="*/ 2147483646 w 770"/>
              <a:gd name="T9" fmla="*/ 2147483646 h 1134"/>
              <a:gd name="T10" fmla="*/ 2147483646 w 770"/>
              <a:gd name="T11" fmla="*/ 2147483646 h 1134"/>
              <a:gd name="T12" fmla="*/ 0 w 770"/>
              <a:gd name="T13" fmla="*/ 2147483646 h 1134"/>
              <a:gd name="T14" fmla="*/ 2147483646 w 770"/>
              <a:gd name="T15" fmla="*/ 0 h 1134"/>
              <a:gd name="T16" fmla="*/ 2147483646 w 770"/>
              <a:gd name="T17" fmla="*/ 2147483646 h 1134"/>
              <a:gd name="T18" fmla="*/ 2147483646 w 770"/>
              <a:gd name="T19" fmla="*/ 2147483646 h 1134"/>
              <a:gd name="T20" fmla="*/ 2147483646 w 770"/>
              <a:gd name="T21" fmla="*/ 2147483646 h 1134"/>
              <a:gd name="T22" fmla="*/ 2147483646 w 770"/>
              <a:gd name="T23" fmla="*/ 2147483646 h 1134"/>
              <a:gd name="T24" fmla="*/ 2147483646 w 770"/>
              <a:gd name="T25" fmla="*/ 2147483646 h 1134"/>
              <a:gd name="T26" fmla="*/ 2147483646 w 770"/>
              <a:gd name="T27" fmla="*/ 2147483646 h 11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0" h="1134">
                <a:moveTo>
                  <a:pt x="627" y="881"/>
                </a:moveTo>
                <a:lnTo>
                  <a:pt x="612" y="1076"/>
                </a:lnTo>
                <a:lnTo>
                  <a:pt x="432" y="1134"/>
                </a:lnTo>
                <a:lnTo>
                  <a:pt x="179" y="626"/>
                </a:lnTo>
                <a:lnTo>
                  <a:pt x="95" y="585"/>
                </a:lnTo>
                <a:lnTo>
                  <a:pt x="15" y="407"/>
                </a:lnTo>
                <a:lnTo>
                  <a:pt x="0" y="252"/>
                </a:lnTo>
                <a:lnTo>
                  <a:pt x="179" y="0"/>
                </a:lnTo>
                <a:lnTo>
                  <a:pt x="293" y="5"/>
                </a:lnTo>
                <a:lnTo>
                  <a:pt x="402" y="114"/>
                </a:lnTo>
                <a:lnTo>
                  <a:pt x="627" y="312"/>
                </a:lnTo>
                <a:lnTo>
                  <a:pt x="770" y="494"/>
                </a:lnTo>
                <a:lnTo>
                  <a:pt x="761" y="585"/>
                </a:lnTo>
                <a:lnTo>
                  <a:pt x="627" y="88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1" name="Freeform 9"/>
          <p:cNvSpPr>
            <a:spLocks/>
          </p:cNvSpPr>
          <p:nvPr/>
        </p:nvSpPr>
        <p:spPr bwMode="auto">
          <a:xfrm>
            <a:off x="898525" y="3271838"/>
            <a:ext cx="598488" cy="393700"/>
          </a:xfrm>
          <a:custGeom>
            <a:avLst/>
            <a:gdLst>
              <a:gd name="T0" fmla="*/ 2147483646 w 1131"/>
              <a:gd name="T1" fmla="*/ 2147483646 h 744"/>
              <a:gd name="T2" fmla="*/ 2147483646 w 1131"/>
              <a:gd name="T3" fmla="*/ 0 h 744"/>
              <a:gd name="T4" fmla="*/ 2147483646 w 1131"/>
              <a:gd name="T5" fmla="*/ 2147483646 h 744"/>
              <a:gd name="T6" fmla="*/ 2147483646 w 1131"/>
              <a:gd name="T7" fmla="*/ 2147483646 h 744"/>
              <a:gd name="T8" fmla="*/ 2147483646 w 1131"/>
              <a:gd name="T9" fmla="*/ 2147483646 h 744"/>
              <a:gd name="T10" fmla="*/ 2147483646 w 1131"/>
              <a:gd name="T11" fmla="*/ 2147483646 h 744"/>
              <a:gd name="T12" fmla="*/ 2147483646 w 1131"/>
              <a:gd name="T13" fmla="*/ 2147483646 h 744"/>
              <a:gd name="T14" fmla="*/ 0 w 1131"/>
              <a:gd name="T15" fmla="*/ 2147483646 h 744"/>
              <a:gd name="T16" fmla="*/ 2147483646 w 1131"/>
              <a:gd name="T17" fmla="*/ 2147483646 h 744"/>
              <a:gd name="T18" fmla="*/ 2147483646 w 1131"/>
              <a:gd name="T19" fmla="*/ 2147483646 h 744"/>
              <a:gd name="T20" fmla="*/ 2147483646 w 1131"/>
              <a:gd name="T21" fmla="*/ 2147483646 h 744"/>
              <a:gd name="T22" fmla="*/ 2147483646 w 1131"/>
              <a:gd name="T23" fmla="*/ 2147483646 h 744"/>
              <a:gd name="T24" fmla="*/ 2147483646 w 1131"/>
              <a:gd name="T25" fmla="*/ 2147483646 h 744"/>
              <a:gd name="T26" fmla="*/ 2147483646 w 1131"/>
              <a:gd name="T27" fmla="*/ 2147483646 h 744"/>
              <a:gd name="T28" fmla="*/ 2147483646 w 1131"/>
              <a:gd name="T29" fmla="*/ 2147483646 h 744"/>
              <a:gd name="T30" fmla="*/ 2147483646 w 1131"/>
              <a:gd name="T31" fmla="*/ 2147483646 h 7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1" h="744">
                <a:moveTo>
                  <a:pt x="794" y="178"/>
                </a:moveTo>
                <a:lnTo>
                  <a:pt x="714" y="0"/>
                </a:lnTo>
                <a:lnTo>
                  <a:pt x="653" y="9"/>
                </a:lnTo>
                <a:lnTo>
                  <a:pt x="428" y="70"/>
                </a:lnTo>
                <a:lnTo>
                  <a:pt x="104" y="114"/>
                </a:lnTo>
                <a:lnTo>
                  <a:pt x="63" y="178"/>
                </a:lnTo>
                <a:lnTo>
                  <a:pt x="44" y="315"/>
                </a:lnTo>
                <a:lnTo>
                  <a:pt x="0" y="385"/>
                </a:lnTo>
                <a:lnTo>
                  <a:pt x="149" y="382"/>
                </a:lnTo>
                <a:lnTo>
                  <a:pt x="389" y="729"/>
                </a:lnTo>
                <a:lnTo>
                  <a:pt x="458" y="744"/>
                </a:lnTo>
                <a:lnTo>
                  <a:pt x="747" y="738"/>
                </a:lnTo>
                <a:lnTo>
                  <a:pt x="1016" y="729"/>
                </a:lnTo>
                <a:lnTo>
                  <a:pt x="1131" y="727"/>
                </a:lnTo>
                <a:lnTo>
                  <a:pt x="878" y="219"/>
                </a:lnTo>
                <a:lnTo>
                  <a:pt x="794" y="17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2" name="Freeform 10"/>
          <p:cNvSpPr>
            <a:spLocks/>
          </p:cNvSpPr>
          <p:nvPr/>
        </p:nvSpPr>
        <p:spPr bwMode="auto">
          <a:xfrm>
            <a:off x="695325" y="2847975"/>
            <a:ext cx="736600" cy="484188"/>
          </a:xfrm>
          <a:custGeom>
            <a:avLst/>
            <a:gdLst>
              <a:gd name="T0" fmla="*/ 2147483646 w 1392"/>
              <a:gd name="T1" fmla="*/ 2147483646 h 915"/>
              <a:gd name="T2" fmla="*/ 2147483646 w 1392"/>
              <a:gd name="T3" fmla="*/ 2147483646 h 915"/>
              <a:gd name="T4" fmla="*/ 2147483646 w 1392"/>
              <a:gd name="T5" fmla="*/ 2147483646 h 915"/>
              <a:gd name="T6" fmla="*/ 2147483646 w 1392"/>
              <a:gd name="T7" fmla="*/ 0 h 915"/>
              <a:gd name="T8" fmla="*/ 2147483646 w 1392"/>
              <a:gd name="T9" fmla="*/ 2147483646 h 915"/>
              <a:gd name="T10" fmla="*/ 2147483646 w 1392"/>
              <a:gd name="T11" fmla="*/ 2147483646 h 915"/>
              <a:gd name="T12" fmla="*/ 2147483646 w 1392"/>
              <a:gd name="T13" fmla="*/ 2147483646 h 915"/>
              <a:gd name="T14" fmla="*/ 2147483646 w 1392"/>
              <a:gd name="T15" fmla="*/ 2147483646 h 915"/>
              <a:gd name="T16" fmla="*/ 2147483646 w 1392"/>
              <a:gd name="T17" fmla="*/ 2147483646 h 915"/>
              <a:gd name="T18" fmla="*/ 2147483646 w 1392"/>
              <a:gd name="T19" fmla="*/ 2147483646 h 915"/>
              <a:gd name="T20" fmla="*/ 2147483646 w 1392"/>
              <a:gd name="T21" fmla="*/ 2147483646 h 915"/>
              <a:gd name="T22" fmla="*/ 0 w 1392"/>
              <a:gd name="T23" fmla="*/ 2147483646 h 915"/>
              <a:gd name="T24" fmla="*/ 2147483646 w 1392"/>
              <a:gd name="T25" fmla="*/ 2147483646 h 915"/>
              <a:gd name="T26" fmla="*/ 2147483646 w 1392"/>
              <a:gd name="T27" fmla="*/ 2147483646 h 915"/>
              <a:gd name="T28" fmla="*/ 2147483646 w 1392"/>
              <a:gd name="T29" fmla="*/ 2147483646 h 915"/>
              <a:gd name="T30" fmla="*/ 2147483646 w 1392"/>
              <a:gd name="T31" fmla="*/ 2147483646 h 915"/>
              <a:gd name="T32" fmla="*/ 2147483646 w 1392"/>
              <a:gd name="T33" fmla="*/ 2147483646 h 915"/>
              <a:gd name="T34" fmla="*/ 2147483646 w 1392"/>
              <a:gd name="T35" fmla="*/ 2147483646 h 915"/>
              <a:gd name="T36" fmla="*/ 2147483646 w 1392"/>
              <a:gd name="T37" fmla="*/ 2147483646 h 915"/>
              <a:gd name="T38" fmla="*/ 2147483646 w 1392"/>
              <a:gd name="T39" fmla="*/ 2147483646 h 915"/>
              <a:gd name="T40" fmla="*/ 2147483646 w 1392"/>
              <a:gd name="T41" fmla="*/ 2147483646 h 915"/>
              <a:gd name="T42" fmla="*/ 2147483646 w 1392"/>
              <a:gd name="T43" fmla="*/ 2147483646 h 915"/>
              <a:gd name="T44" fmla="*/ 2147483646 w 1392"/>
              <a:gd name="T45" fmla="*/ 2147483646 h 91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92" h="915">
                <a:moveTo>
                  <a:pt x="1377" y="399"/>
                </a:moveTo>
                <a:lnTo>
                  <a:pt x="1392" y="156"/>
                </a:lnTo>
                <a:lnTo>
                  <a:pt x="1263" y="1"/>
                </a:lnTo>
                <a:lnTo>
                  <a:pt x="1254" y="0"/>
                </a:lnTo>
                <a:lnTo>
                  <a:pt x="1038" y="127"/>
                </a:lnTo>
                <a:lnTo>
                  <a:pt x="813" y="292"/>
                </a:lnTo>
                <a:lnTo>
                  <a:pt x="588" y="274"/>
                </a:lnTo>
                <a:lnTo>
                  <a:pt x="579" y="280"/>
                </a:lnTo>
                <a:lnTo>
                  <a:pt x="520" y="277"/>
                </a:lnTo>
                <a:lnTo>
                  <a:pt x="364" y="294"/>
                </a:lnTo>
                <a:lnTo>
                  <a:pt x="136" y="388"/>
                </a:lnTo>
                <a:lnTo>
                  <a:pt x="0" y="517"/>
                </a:lnTo>
                <a:lnTo>
                  <a:pt x="258" y="553"/>
                </a:lnTo>
                <a:lnTo>
                  <a:pt x="364" y="556"/>
                </a:lnTo>
                <a:lnTo>
                  <a:pt x="588" y="567"/>
                </a:lnTo>
                <a:lnTo>
                  <a:pt x="642" y="705"/>
                </a:lnTo>
                <a:lnTo>
                  <a:pt x="489" y="915"/>
                </a:lnTo>
                <a:lnTo>
                  <a:pt x="813" y="871"/>
                </a:lnTo>
                <a:lnTo>
                  <a:pt x="1038" y="810"/>
                </a:lnTo>
                <a:lnTo>
                  <a:pt x="1099" y="801"/>
                </a:lnTo>
                <a:lnTo>
                  <a:pt x="1084" y="646"/>
                </a:lnTo>
                <a:lnTo>
                  <a:pt x="1263" y="394"/>
                </a:lnTo>
                <a:lnTo>
                  <a:pt x="1377" y="39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3" name="Freeform 11"/>
          <p:cNvSpPr>
            <a:spLocks/>
          </p:cNvSpPr>
          <p:nvPr/>
        </p:nvSpPr>
        <p:spPr bwMode="auto">
          <a:xfrm>
            <a:off x="1592263" y="3165475"/>
            <a:ext cx="412750" cy="460375"/>
          </a:xfrm>
          <a:custGeom>
            <a:avLst/>
            <a:gdLst>
              <a:gd name="T0" fmla="*/ 2147483646 w 779"/>
              <a:gd name="T1" fmla="*/ 2147483646 h 870"/>
              <a:gd name="T2" fmla="*/ 2147483646 w 779"/>
              <a:gd name="T3" fmla="*/ 2147483646 h 870"/>
              <a:gd name="T4" fmla="*/ 2147483646 w 779"/>
              <a:gd name="T5" fmla="*/ 2147483646 h 870"/>
              <a:gd name="T6" fmla="*/ 2147483646 w 779"/>
              <a:gd name="T7" fmla="*/ 2147483646 h 870"/>
              <a:gd name="T8" fmla="*/ 2147483646 w 779"/>
              <a:gd name="T9" fmla="*/ 2147483646 h 870"/>
              <a:gd name="T10" fmla="*/ 0 w 779"/>
              <a:gd name="T11" fmla="*/ 2147483646 h 870"/>
              <a:gd name="T12" fmla="*/ 2147483646 w 779"/>
              <a:gd name="T13" fmla="*/ 2147483646 h 870"/>
              <a:gd name="T14" fmla="*/ 2147483646 w 779"/>
              <a:gd name="T15" fmla="*/ 2147483646 h 870"/>
              <a:gd name="T16" fmla="*/ 2147483646 w 779"/>
              <a:gd name="T17" fmla="*/ 2147483646 h 870"/>
              <a:gd name="T18" fmla="*/ 2147483646 w 779"/>
              <a:gd name="T19" fmla="*/ 2147483646 h 870"/>
              <a:gd name="T20" fmla="*/ 2147483646 w 779"/>
              <a:gd name="T21" fmla="*/ 2147483646 h 870"/>
              <a:gd name="T22" fmla="*/ 2147483646 w 779"/>
              <a:gd name="T23" fmla="*/ 0 h 870"/>
              <a:gd name="T24" fmla="*/ 2147483646 w 779"/>
              <a:gd name="T25" fmla="*/ 2147483646 h 870"/>
              <a:gd name="T26" fmla="*/ 2147483646 w 779"/>
              <a:gd name="T27" fmla="*/ 2147483646 h 870"/>
              <a:gd name="T28" fmla="*/ 2147483646 w 779"/>
              <a:gd name="T29" fmla="*/ 2147483646 h 870"/>
              <a:gd name="T30" fmla="*/ 2147483646 w 779"/>
              <a:gd name="T31" fmla="*/ 2147483646 h 870"/>
              <a:gd name="T32" fmla="*/ 2147483646 w 779"/>
              <a:gd name="T33" fmla="*/ 2147483646 h 87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79" h="870">
                <a:moveTo>
                  <a:pt x="576" y="655"/>
                </a:moveTo>
                <a:lnTo>
                  <a:pt x="440" y="780"/>
                </a:lnTo>
                <a:lnTo>
                  <a:pt x="240" y="793"/>
                </a:lnTo>
                <a:lnTo>
                  <a:pt x="200" y="807"/>
                </a:lnTo>
                <a:lnTo>
                  <a:pt x="15" y="864"/>
                </a:lnTo>
                <a:lnTo>
                  <a:pt x="0" y="870"/>
                </a:lnTo>
                <a:lnTo>
                  <a:pt x="15" y="675"/>
                </a:lnTo>
                <a:lnTo>
                  <a:pt x="149" y="379"/>
                </a:lnTo>
                <a:lnTo>
                  <a:pt x="158" y="288"/>
                </a:lnTo>
                <a:lnTo>
                  <a:pt x="240" y="238"/>
                </a:lnTo>
                <a:lnTo>
                  <a:pt x="465" y="36"/>
                </a:lnTo>
                <a:lnTo>
                  <a:pt x="473" y="0"/>
                </a:lnTo>
                <a:lnTo>
                  <a:pt x="689" y="250"/>
                </a:lnTo>
                <a:lnTo>
                  <a:pt x="726" y="379"/>
                </a:lnTo>
                <a:lnTo>
                  <a:pt x="779" y="610"/>
                </a:lnTo>
                <a:lnTo>
                  <a:pt x="641" y="655"/>
                </a:lnTo>
                <a:lnTo>
                  <a:pt x="576" y="65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4" name="Freeform 12"/>
          <p:cNvSpPr>
            <a:spLocks/>
          </p:cNvSpPr>
          <p:nvPr/>
        </p:nvSpPr>
        <p:spPr bwMode="auto">
          <a:xfrm>
            <a:off x="1711325" y="2703513"/>
            <a:ext cx="676275" cy="461962"/>
          </a:xfrm>
          <a:custGeom>
            <a:avLst/>
            <a:gdLst>
              <a:gd name="T0" fmla="*/ 2147483646 w 1279"/>
              <a:gd name="T1" fmla="*/ 2147483646 h 872"/>
              <a:gd name="T2" fmla="*/ 2147483646 w 1279"/>
              <a:gd name="T3" fmla="*/ 2147483646 h 872"/>
              <a:gd name="T4" fmla="*/ 2147483646 w 1279"/>
              <a:gd name="T5" fmla="*/ 2147483646 h 872"/>
              <a:gd name="T6" fmla="*/ 2147483646 w 1279"/>
              <a:gd name="T7" fmla="*/ 0 h 872"/>
              <a:gd name="T8" fmla="*/ 2147483646 w 1279"/>
              <a:gd name="T9" fmla="*/ 2147483646 h 872"/>
              <a:gd name="T10" fmla="*/ 2147483646 w 1279"/>
              <a:gd name="T11" fmla="*/ 2147483646 h 872"/>
              <a:gd name="T12" fmla="*/ 2147483646 w 1279"/>
              <a:gd name="T13" fmla="*/ 2147483646 h 872"/>
              <a:gd name="T14" fmla="*/ 0 w 1279"/>
              <a:gd name="T15" fmla="*/ 2147483646 h 872"/>
              <a:gd name="T16" fmla="*/ 2147483646 w 1279"/>
              <a:gd name="T17" fmla="*/ 2147483646 h 872"/>
              <a:gd name="T18" fmla="*/ 2147483646 w 1279"/>
              <a:gd name="T19" fmla="*/ 2147483646 h 872"/>
              <a:gd name="T20" fmla="*/ 2147483646 w 1279"/>
              <a:gd name="T21" fmla="*/ 2147483646 h 872"/>
              <a:gd name="T22" fmla="*/ 2147483646 w 1279"/>
              <a:gd name="T23" fmla="*/ 2147483646 h 872"/>
              <a:gd name="T24" fmla="*/ 2147483646 w 1279"/>
              <a:gd name="T25" fmla="*/ 2147483646 h 872"/>
              <a:gd name="T26" fmla="*/ 2147483646 w 1279"/>
              <a:gd name="T27" fmla="*/ 2147483646 h 872"/>
              <a:gd name="T28" fmla="*/ 2147483646 w 1279"/>
              <a:gd name="T29" fmla="*/ 2147483646 h 872"/>
              <a:gd name="T30" fmla="*/ 2147483646 w 1279"/>
              <a:gd name="T31" fmla="*/ 2147483646 h 872"/>
              <a:gd name="T32" fmla="*/ 2147483646 w 1279"/>
              <a:gd name="T33" fmla="*/ 2147483646 h 872"/>
              <a:gd name="T34" fmla="*/ 2147483646 w 1279"/>
              <a:gd name="T35" fmla="*/ 2147483646 h 872"/>
              <a:gd name="T36" fmla="*/ 2147483646 w 1279"/>
              <a:gd name="T37" fmla="*/ 2147483646 h 8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9" h="872">
                <a:moveTo>
                  <a:pt x="1138" y="572"/>
                </a:moveTo>
                <a:lnTo>
                  <a:pt x="1093" y="252"/>
                </a:lnTo>
                <a:lnTo>
                  <a:pt x="985" y="153"/>
                </a:lnTo>
                <a:lnTo>
                  <a:pt x="913" y="0"/>
                </a:lnTo>
                <a:lnTo>
                  <a:pt x="853" y="3"/>
                </a:lnTo>
                <a:lnTo>
                  <a:pt x="645" y="45"/>
                </a:lnTo>
                <a:lnTo>
                  <a:pt x="241" y="236"/>
                </a:lnTo>
                <a:lnTo>
                  <a:pt x="0" y="311"/>
                </a:lnTo>
                <a:lnTo>
                  <a:pt x="58" y="428"/>
                </a:lnTo>
                <a:lnTo>
                  <a:pt x="133" y="428"/>
                </a:lnTo>
                <a:lnTo>
                  <a:pt x="249" y="872"/>
                </a:lnTo>
                <a:lnTo>
                  <a:pt x="915" y="786"/>
                </a:lnTo>
                <a:lnTo>
                  <a:pt x="990" y="702"/>
                </a:lnTo>
                <a:lnTo>
                  <a:pt x="1110" y="773"/>
                </a:lnTo>
                <a:lnTo>
                  <a:pt x="1137" y="789"/>
                </a:lnTo>
                <a:lnTo>
                  <a:pt x="1179" y="692"/>
                </a:lnTo>
                <a:lnTo>
                  <a:pt x="1279" y="642"/>
                </a:lnTo>
                <a:lnTo>
                  <a:pt x="1191" y="584"/>
                </a:lnTo>
                <a:lnTo>
                  <a:pt x="1138" y="57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5" name="Freeform 13"/>
          <p:cNvSpPr>
            <a:spLocks/>
          </p:cNvSpPr>
          <p:nvPr/>
        </p:nvSpPr>
        <p:spPr bwMode="auto">
          <a:xfrm>
            <a:off x="1357313" y="2736850"/>
            <a:ext cx="485775" cy="581025"/>
          </a:xfrm>
          <a:custGeom>
            <a:avLst/>
            <a:gdLst>
              <a:gd name="T0" fmla="*/ 2147483646 w 917"/>
              <a:gd name="T1" fmla="*/ 2147483646 h 1097"/>
              <a:gd name="T2" fmla="*/ 2147483646 w 917"/>
              <a:gd name="T3" fmla="*/ 2147483646 h 1097"/>
              <a:gd name="T4" fmla="*/ 2147483646 w 917"/>
              <a:gd name="T5" fmla="*/ 2147483646 h 1097"/>
              <a:gd name="T6" fmla="*/ 2147483646 w 917"/>
              <a:gd name="T7" fmla="*/ 2147483646 h 1097"/>
              <a:gd name="T8" fmla="*/ 2147483646 w 917"/>
              <a:gd name="T9" fmla="*/ 2147483646 h 1097"/>
              <a:gd name="T10" fmla="*/ 2147483646 w 917"/>
              <a:gd name="T11" fmla="*/ 2147483646 h 1097"/>
              <a:gd name="T12" fmla="*/ 2147483646 w 917"/>
              <a:gd name="T13" fmla="*/ 2147483646 h 1097"/>
              <a:gd name="T14" fmla="*/ 2147483646 w 917"/>
              <a:gd name="T15" fmla="*/ 2147483646 h 1097"/>
              <a:gd name="T16" fmla="*/ 2147483646 w 917"/>
              <a:gd name="T17" fmla="*/ 2147483646 h 1097"/>
              <a:gd name="T18" fmla="*/ 2147483646 w 917"/>
              <a:gd name="T19" fmla="*/ 2147483646 h 1097"/>
              <a:gd name="T20" fmla="*/ 2147483646 w 917"/>
              <a:gd name="T21" fmla="*/ 2147483646 h 1097"/>
              <a:gd name="T22" fmla="*/ 0 w 917"/>
              <a:gd name="T23" fmla="*/ 2147483646 h 1097"/>
              <a:gd name="T24" fmla="*/ 2147483646 w 917"/>
              <a:gd name="T25" fmla="*/ 2147483646 h 1097"/>
              <a:gd name="T26" fmla="*/ 2147483646 w 917"/>
              <a:gd name="T27" fmla="*/ 2147483646 h 1097"/>
              <a:gd name="T28" fmla="*/ 2147483646 w 917"/>
              <a:gd name="T29" fmla="*/ 0 h 1097"/>
              <a:gd name="T30" fmla="*/ 2147483646 w 917"/>
              <a:gd name="T31" fmla="*/ 2147483646 h 1097"/>
              <a:gd name="T32" fmla="*/ 2147483646 w 917"/>
              <a:gd name="T33" fmla="*/ 2147483646 h 1097"/>
              <a:gd name="T34" fmla="*/ 2147483646 w 917"/>
              <a:gd name="T35" fmla="*/ 2147483646 h 1097"/>
              <a:gd name="T36" fmla="*/ 2147483646 w 917"/>
              <a:gd name="T37" fmla="*/ 2147483646 h 1097"/>
              <a:gd name="T38" fmla="*/ 2147483646 w 917"/>
              <a:gd name="T39" fmla="*/ 2147483646 h 10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17" h="1097">
                <a:moveTo>
                  <a:pt x="801" y="365"/>
                </a:moveTo>
                <a:lnTo>
                  <a:pt x="917" y="809"/>
                </a:lnTo>
                <a:lnTo>
                  <a:pt x="909" y="845"/>
                </a:lnTo>
                <a:lnTo>
                  <a:pt x="684" y="1047"/>
                </a:lnTo>
                <a:lnTo>
                  <a:pt x="602" y="1097"/>
                </a:lnTo>
                <a:lnTo>
                  <a:pt x="459" y="915"/>
                </a:lnTo>
                <a:lnTo>
                  <a:pt x="234" y="717"/>
                </a:lnTo>
                <a:lnTo>
                  <a:pt x="125" y="608"/>
                </a:lnTo>
                <a:lnTo>
                  <a:pt x="140" y="365"/>
                </a:lnTo>
                <a:lnTo>
                  <a:pt x="11" y="210"/>
                </a:lnTo>
                <a:lnTo>
                  <a:pt x="2" y="209"/>
                </a:lnTo>
                <a:lnTo>
                  <a:pt x="0" y="167"/>
                </a:lnTo>
                <a:lnTo>
                  <a:pt x="234" y="51"/>
                </a:lnTo>
                <a:lnTo>
                  <a:pt x="459" y="38"/>
                </a:lnTo>
                <a:lnTo>
                  <a:pt x="528" y="0"/>
                </a:lnTo>
                <a:lnTo>
                  <a:pt x="549" y="111"/>
                </a:lnTo>
                <a:lnTo>
                  <a:pt x="575" y="101"/>
                </a:lnTo>
                <a:lnTo>
                  <a:pt x="668" y="248"/>
                </a:lnTo>
                <a:lnTo>
                  <a:pt x="726" y="365"/>
                </a:lnTo>
                <a:lnTo>
                  <a:pt x="801" y="36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6" name="Freeform 14"/>
          <p:cNvSpPr>
            <a:spLocks/>
          </p:cNvSpPr>
          <p:nvPr/>
        </p:nvSpPr>
        <p:spPr bwMode="auto">
          <a:xfrm>
            <a:off x="1843088" y="3074988"/>
            <a:ext cx="460375" cy="412750"/>
          </a:xfrm>
          <a:custGeom>
            <a:avLst/>
            <a:gdLst>
              <a:gd name="T0" fmla="*/ 2147483646 w 870"/>
              <a:gd name="T1" fmla="*/ 2147483646 h 780"/>
              <a:gd name="T2" fmla="*/ 2147483646 w 870"/>
              <a:gd name="T3" fmla="*/ 2147483646 h 780"/>
              <a:gd name="T4" fmla="*/ 2147483646 w 870"/>
              <a:gd name="T5" fmla="*/ 2147483646 h 780"/>
              <a:gd name="T6" fmla="*/ 2147483646 w 870"/>
              <a:gd name="T7" fmla="*/ 2147483646 h 780"/>
              <a:gd name="T8" fmla="*/ 2147483646 w 870"/>
              <a:gd name="T9" fmla="*/ 2147483646 h 780"/>
              <a:gd name="T10" fmla="*/ 2147483646 w 870"/>
              <a:gd name="T11" fmla="*/ 2147483646 h 780"/>
              <a:gd name="T12" fmla="*/ 2147483646 w 870"/>
              <a:gd name="T13" fmla="*/ 2147483646 h 780"/>
              <a:gd name="T14" fmla="*/ 2147483646 w 870"/>
              <a:gd name="T15" fmla="*/ 2147483646 h 780"/>
              <a:gd name="T16" fmla="*/ 2147483646 w 870"/>
              <a:gd name="T17" fmla="*/ 2147483646 h 780"/>
              <a:gd name="T18" fmla="*/ 0 w 870"/>
              <a:gd name="T19" fmla="*/ 2147483646 h 780"/>
              <a:gd name="T20" fmla="*/ 2147483646 w 870"/>
              <a:gd name="T21" fmla="*/ 2147483646 h 780"/>
              <a:gd name="T22" fmla="*/ 2147483646 w 870"/>
              <a:gd name="T23" fmla="*/ 0 h 780"/>
              <a:gd name="T24" fmla="*/ 2147483646 w 870"/>
              <a:gd name="T25" fmla="*/ 2147483646 h 7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70" h="780">
                <a:moveTo>
                  <a:pt x="861" y="71"/>
                </a:moveTo>
                <a:lnTo>
                  <a:pt x="870" y="236"/>
                </a:lnTo>
                <a:lnTo>
                  <a:pt x="712" y="563"/>
                </a:lnTo>
                <a:lnTo>
                  <a:pt x="694" y="563"/>
                </a:lnTo>
                <a:lnTo>
                  <a:pt x="703" y="680"/>
                </a:lnTo>
                <a:lnTo>
                  <a:pt x="441" y="740"/>
                </a:lnTo>
                <a:lnTo>
                  <a:pt x="306" y="780"/>
                </a:lnTo>
                <a:lnTo>
                  <a:pt x="253" y="549"/>
                </a:lnTo>
                <a:lnTo>
                  <a:pt x="216" y="420"/>
                </a:lnTo>
                <a:lnTo>
                  <a:pt x="0" y="170"/>
                </a:lnTo>
                <a:lnTo>
                  <a:pt x="666" y="84"/>
                </a:lnTo>
                <a:lnTo>
                  <a:pt x="741" y="0"/>
                </a:lnTo>
                <a:lnTo>
                  <a:pt x="861" y="7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7" name="Freeform 15"/>
          <p:cNvSpPr>
            <a:spLocks/>
          </p:cNvSpPr>
          <p:nvPr/>
        </p:nvSpPr>
        <p:spPr bwMode="auto">
          <a:xfrm>
            <a:off x="1636713" y="2424113"/>
            <a:ext cx="525462" cy="444500"/>
          </a:xfrm>
          <a:custGeom>
            <a:avLst/>
            <a:gdLst>
              <a:gd name="T0" fmla="*/ 2147483646 w 993"/>
              <a:gd name="T1" fmla="*/ 2147483646 h 840"/>
              <a:gd name="T2" fmla="*/ 2147483646 w 993"/>
              <a:gd name="T3" fmla="*/ 2147483646 h 840"/>
              <a:gd name="T4" fmla="*/ 2147483646 w 993"/>
              <a:gd name="T5" fmla="*/ 2147483646 h 840"/>
              <a:gd name="T6" fmla="*/ 2147483646 w 993"/>
              <a:gd name="T7" fmla="*/ 2147483646 h 840"/>
              <a:gd name="T8" fmla="*/ 2147483646 w 993"/>
              <a:gd name="T9" fmla="*/ 0 h 840"/>
              <a:gd name="T10" fmla="*/ 2147483646 w 993"/>
              <a:gd name="T11" fmla="*/ 2147483646 h 840"/>
              <a:gd name="T12" fmla="*/ 2147483646 w 993"/>
              <a:gd name="T13" fmla="*/ 2147483646 h 840"/>
              <a:gd name="T14" fmla="*/ 2147483646 w 993"/>
              <a:gd name="T15" fmla="*/ 2147483646 h 840"/>
              <a:gd name="T16" fmla="*/ 2147483646 w 993"/>
              <a:gd name="T17" fmla="*/ 2147483646 h 840"/>
              <a:gd name="T18" fmla="*/ 2147483646 w 993"/>
              <a:gd name="T19" fmla="*/ 2147483646 h 840"/>
              <a:gd name="T20" fmla="*/ 2147483646 w 993"/>
              <a:gd name="T21" fmla="*/ 2147483646 h 840"/>
              <a:gd name="T22" fmla="*/ 2147483646 w 993"/>
              <a:gd name="T23" fmla="*/ 2147483646 h 840"/>
              <a:gd name="T24" fmla="*/ 0 w 993"/>
              <a:gd name="T25" fmla="*/ 2147483646 h 840"/>
              <a:gd name="T26" fmla="*/ 0 w 993"/>
              <a:gd name="T27" fmla="*/ 2147483646 h 840"/>
              <a:gd name="T28" fmla="*/ 2147483646 w 993"/>
              <a:gd name="T29" fmla="*/ 2147483646 h 840"/>
              <a:gd name="T30" fmla="*/ 2147483646 w 993"/>
              <a:gd name="T31" fmla="*/ 2147483646 h 840"/>
              <a:gd name="T32" fmla="*/ 2147483646 w 993"/>
              <a:gd name="T33" fmla="*/ 2147483646 h 840"/>
              <a:gd name="T34" fmla="*/ 2147483646 w 993"/>
              <a:gd name="T35" fmla="*/ 2147483646 h 840"/>
              <a:gd name="T36" fmla="*/ 2147483646 w 993"/>
              <a:gd name="T37" fmla="*/ 2147483646 h 840"/>
              <a:gd name="T38" fmla="*/ 2147483646 w 993"/>
              <a:gd name="T39" fmla="*/ 2147483646 h 840"/>
              <a:gd name="T40" fmla="*/ 2147483646 w 993"/>
              <a:gd name="T41" fmla="*/ 2147483646 h 840"/>
              <a:gd name="T42" fmla="*/ 2147483646 w 993"/>
              <a:gd name="T43" fmla="*/ 2147483646 h 8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93" h="840">
                <a:moveTo>
                  <a:pt x="830" y="208"/>
                </a:moveTo>
                <a:lnTo>
                  <a:pt x="819" y="181"/>
                </a:lnTo>
                <a:lnTo>
                  <a:pt x="623" y="132"/>
                </a:lnTo>
                <a:lnTo>
                  <a:pt x="644" y="45"/>
                </a:lnTo>
                <a:lnTo>
                  <a:pt x="605" y="0"/>
                </a:lnTo>
                <a:lnTo>
                  <a:pt x="333" y="132"/>
                </a:lnTo>
                <a:lnTo>
                  <a:pt x="114" y="253"/>
                </a:lnTo>
                <a:lnTo>
                  <a:pt x="107" y="376"/>
                </a:lnTo>
                <a:lnTo>
                  <a:pt x="104" y="394"/>
                </a:lnTo>
                <a:lnTo>
                  <a:pt x="116" y="393"/>
                </a:lnTo>
                <a:lnTo>
                  <a:pt x="117" y="399"/>
                </a:lnTo>
                <a:lnTo>
                  <a:pt x="14" y="541"/>
                </a:lnTo>
                <a:lnTo>
                  <a:pt x="0" y="571"/>
                </a:lnTo>
                <a:lnTo>
                  <a:pt x="0" y="592"/>
                </a:lnTo>
                <a:lnTo>
                  <a:pt x="21" y="703"/>
                </a:lnTo>
                <a:lnTo>
                  <a:pt x="47" y="693"/>
                </a:lnTo>
                <a:lnTo>
                  <a:pt x="140" y="840"/>
                </a:lnTo>
                <a:lnTo>
                  <a:pt x="381" y="765"/>
                </a:lnTo>
                <a:lnTo>
                  <a:pt x="785" y="574"/>
                </a:lnTo>
                <a:lnTo>
                  <a:pt x="993" y="532"/>
                </a:lnTo>
                <a:lnTo>
                  <a:pt x="953" y="406"/>
                </a:lnTo>
                <a:lnTo>
                  <a:pt x="830" y="20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8" name="Freeform 16"/>
          <p:cNvSpPr>
            <a:spLocks/>
          </p:cNvSpPr>
          <p:nvPr/>
        </p:nvSpPr>
        <p:spPr bwMode="auto">
          <a:xfrm>
            <a:off x="2209800" y="3200400"/>
            <a:ext cx="373063" cy="239713"/>
          </a:xfrm>
          <a:custGeom>
            <a:avLst/>
            <a:gdLst>
              <a:gd name="T0" fmla="*/ 2147483646 w 705"/>
              <a:gd name="T1" fmla="*/ 2147483646 h 453"/>
              <a:gd name="T2" fmla="*/ 2147483646 w 705"/>
              <a:gd name="T3" fmla="*/ 2147483646 h 453"/>
              <a:gd name="T4" fmla="*/ 2147483646 w 705"/>
              <a:gd name="T5" fmla="*/ 2147483646 h 453"/>
              <a:gd name="T6" fmla="*/ 2147483646 w 705"/>
              <a:gd name="T7" fmla="*/ 2147483646 h 453"/>
              <a:gd name="T8" fmla="*/ 2147483646 w 705"/>
              <a:gd name="T9" fmla="*/ 2147483646 h 453"/>
              <a:gd name="T10" fmla="*/ 2147483646 w 705"/>
              <a:gd name="T11" fmla="*/ 2147483646 h 453"/>
              <a:gd name="T12" fmla="*/ 2147483646 w 705"/>
              <a:gd name="T13" fmla="*/ 2147483646 h 453"/>
              <a:gd name="T14" fmla="*/ 2147483646 w 705"/>
              <a:gd name="T15" fmla="*/ 2147483646 h 453"/>
              <a:gd name="T16" fmla="*/ 0 w 705"/>
              <a:gd name="T17" fmla="*/ 2147483646 h 453"/>
              <a:gd name="T18" fmla="*/ 2147483646 w 705"/>
              <a:gd name="T19" fmla="*/ 2147483646 h 453"/>
              <a:gd name="T20" fmla="*/ 2147483646 w 705"/>
              <a:gd name="T21" fmla="*/ 0 h 453"/>
              <a:gd name="T22" fmla="*/ 2147483646 w 705"/>
              <a:gd name="T23" fmla="*/ 2147483646 h 453"/>
              <a:gd name="T24" fmla="*/ 2147483646 w 705"/>
              <a:gd name="T25" fmla="*/ 2147483646 h 4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05" h="453">
                <a:moveTo>
                  <a:pt x="705" y="316"/>
                </a:moveTo>
                <a:lnTo>
                  <a:pt x="699" y="453"/>
                </a:lnTo>
                <a:lnTo>
                  <a:pt x="531" y="447"/>
                </a:lnTo>
                <a:lnTo>
                  <a:pt x="401" y="441"/>
                </a:lnTo>
                <a:lnTo>
                  <a:pt x="258" y="432"/>
                </a:lnTo>
                <a:lnTo>
                  <a:pt x="219" y="430"/>
                </a:lnTo>
                <a:lnTo>
                  <a:pt x="195" y="429"/>
                </a:lnTo>
                <a:lnTo>
                  <a:pt x="9" y="444"/>
                </a:lnTo>
                <a:lnTo>
                  <a:pt x="0" y="327"/>
                </a:lnTo>
                <a:lnTo>
                  <a:pt x="18" y="327"/>
                </a:lnTo>
                <a:lnTo>
                  <a:pt x="176" y="0"/>
                </a:lnTo>
                <a:lnTo>
                  <a:pt x="645" y="247"/>
                </a:lnTo>
                <a:lnTo>
                  <a:pt x="705" y="31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59" name="Freeform 17"/>
          <p:cNvSpPr>
            <a:spLocks/>
          </p:cNvSpPr>
          <p:nvPr/>
        </p:nvSpPr>
        <p:spPr bwMode="auto">
          <a:xfrm>
            <a:off x="2298700" y="2946400"/>
            <a:ext cx="546100" cy="501650"/>
          </a:xfrm>
          <a:custGeom>
            <a:avLst/>
            <a:gdLst>
              <a:gd name="T0" fmla="*/ 2147483646 w 1032"/>
              <a:gd name="T1" fmla="*/ 0 h 948"/>
              <a:gd name="T2" fmla="*/ 2147483646 w 1032"/>
              <a:gd name="T3" fmla="*/ 2147483646 h 948"/>
              <a:gd name="T4" fmla="*/ 2147483646 w 1032"/>
              <a:gd name="T5" fmla="*/ 2147483646 h 948"/>
              <a:gd name="T6" fmla="*/ 2147483646 w 1032"/>
              <a:gd name="T7" fmla="*/ 2147483646 h 948"/>
              <a:gd name="T8" fmla="*/ 2147483646 w 1032"/>
              <a:gd name="T9" fmla="*/ 2147483646 h 948"/>
              <a:gd name="T10" fmla="*/ 2147483646 w 1032"/>
              <a:gd name="T11" fmla="*/ 2147483646 h 948"/>
              <a:gd name="T12" fmla="*/ 2147483646 w 1032"/>
              <a:gd name="T13" fmla="*/ 2147483646 h 948"/>
              <a:gd name="T14" fmla="*/ 2147483646 w 1032"/>
              <a:gd name="T15" fmla="*/ 2147483646 h 948"/>
              <a:gd name="T16" fmla="*/ 2147483646 w 1032"/>
              <a:gd name="T17" fmla="*/ 2147483646 h 948"/>
              <a:gd name="T18" fmla="*/ 0 w 1032"/>
              <a:gd name="T19" fmla="*/ 2147483646 h 948"/>
              <a:gd name="T20" fmla="*/ 2147483646 w 1032"/>
              <a:gd name="T21" fmla="*/ 2147483646 h 948"/>
              <a:gd name="T22" fmla="*/ 2147483646 w 1032"/>
              <a:gd name="T23" fmla="*/ 2147483646 h 948"/>
              <a:gd name="T24" fmla="*/ 2147483646 w 1032"/>
              <a:gd name="T25" fmla="*/ 2147483646 h 948"/>
              <a:gd name="T26" fmla="*/ 2147483646 w 1032"/>
              <a:gd name="T27" fmla="*/ 2147483646 h 948"/>
              <a:gd name="T28" fmla="*/ 2147483646 w 1032"/>
              <a:gd name="T29" fmla="*/ 2147483646 h 948"/>
              <a:gd name="T30" fmla="*/ 2147483646 w 1032"/>
              <a:gd name="T31" fmla="*/ 2147483646 h 948"/>
              <a:gd name="T32" fmla="*/ 2147483646 w 1032"/>
              <a:gd name="T33" fmla="*/ 2147483646 h 948"/>
              <a:gd name="T34" fmla="*/ 2147483646 w 1032"/>
              <a:gd name="T35" fmla="*/ 2147483646 h 948"/>
              <a:gd name="T36" fmla="*/ 2147483646 w 1032"/>
              <a:gd name="T37" fmla="*/ 2147483646 h 948"/>
              <a:gd name="T38" fmla="*/ 2147483646 w 1032"/>
              <a:gd name="T39" fmla="*/ 2147483646 h 948"/>
              <a:gd name="T40" fmla="*/ 2147483646 w 1032"/>
              <a:gd name="T41" fmla="*/ 0 h 94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32" h="948">
                <a:moveTo>
                  <a:pt x="925" y="0"/>
                </a:moveTo>
                <a:lnTo>
                  <a:pt x="793" y="79"/>
                </a:lnTo>
                <a:lnTo>
                  <a:pt x="703" y="153"/>
                </a:lnTo>
                <a:lnTo>
                  <a:pt x="520" y="180"/>
                </a:lnTo>
                <a:lnTo>
                  <a:pt x="472" y="130"/>
                </a:lnTo>
                <a:lnTo>
                  <a:pt x="438" y="162"/>
                </a:lnTo>
                <a:lnTo>
                  <a:pt x="169" y="184"/>
                </a:lnTo>
                <a:lnTo>
                  <a:pt x="69" y="234"/>
                </a:lnTo>
                <a:lnTo>
                  <a:pt x="27" y="331"/>
                </a:lnTo>
                <a:lnTo>
                  <a:pt x="0" y="315"/>
                </a:lnTo>
                <a:lnTo>
                  <a:pt x="9" y="480"/>
                </a:lnTo>
                <a:lnTo>
                  <a:pt x="478" y="727"/>
                </a:lnTo>
                <a:lnTo>
                  <a:pt x="538" y="796"/>
                </a:lnTo>
                <a:lnTo>
                  <a:pt x="532" y="933"/>
                </a:lnTo>
                <a:lnTo>
                  <a:pt x="703" y="940"/>
                </a:lnTo>
                <a:lnTo>
                  <a:pt x="894" y="948"/>
                </a:lnTo>
                <a:lnTo>
                  <a:pt x="907" y="858"/>
                </a:lnTo>
                <a:lnTo>
                  <a:pt x="1011" y="559"/>
                </a:lnTo>
                <a:lnTo>
                  <a:pt x="1032" y="69"/>
                </a:lnTo>
                <a:lnTo>
                  <a:pt x="927" y="3"/>
                </a:lnTo>
                <a:lnTo>
                  <a:pt x="925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0" name="Freeform 18"/>
          <p:cNvSpPr>
            <a:spLocks/>
          </p:cNvSpPr>
          <p:nvPr/>
        </p:nvSpPr>
        <p:spPr bwMode="auto">
          <a:xfrm>
            <a:off x="2070100" y="2409825"/>
            <a:ext cx="354013" cy="427038"/>
          </a:xfrm>
          <a:custGeom>
            <a:avLst/>
            <a:gdLst>
              <a:gd name="T0" fmla="*/ 2147483646 w 669"/>
              <a:gd name="T1" fmla="*/ 2147483646 h 808"/>
              <a:gd name="T2" fmla="*/ 2147483646 w 669"/>
              <a:gd name="T3" fmla="*/ 2147483646 h 808"/>
              <a:gd name="T4" fmla="*/ 2147483646 w 669"/>
              <a:gd name="T5" fmla="*/ 2147483646 h 808"/>
              <a:gd name="T6" fmla="*/ 2147483646 w 669"/>
              <a:gd name="T7" fmla="*/ 0 h 808"/>
              <a:gd name="T8" fmla="*/ 2147483646 w 669"/>
              <a:gd name="T9" fmla="*/ 2147483646 h 808"/>
              <a:gd name="T10" fmla="*/ 2147483646 w 669"/>
              <a:gd name="T11" fmla="*/ 2147483646 h 808"/>
              <a:gd name="T12" fmla="*/ 0 w 669"/>
              <a:gd name="T13" fmla="*/ 2147483646 h 808"/>
              <a:gd name="T14" fmla="*/ 2147483646 w 669"/>
              <a:gd name="T15" fmla="*/ 2147483646 h 808"/>
              <a:gd name="T16" fmla="*/ 2147483646 w 669"/>
              <a:gd name="T17" fmla="*/ 2147483646 h 808"/>
              <a:gd name="T18" fmla="*/ 2147483646 w 669"/>
              <a:gd name="T19" fmla="*/ 2147483646 h 808"/>
              <a:gd name="T20" fmla="*/ 2147483646 w 669"/>
              <a:gd name="T21" fmla="*/ 2147483646 h 808"/>
              <a:gd name="T22" fmla="*/ 2147483646 w 669"/>
              <a:gd name="T23" fmla="*/ 2147483646 h 808"/>
              <a:gd name="T24" fmla="*/ 2147483646 w 669"/>
              <a:gd name="T25" fmla="*/ 2147483646 h 808"/>
              <a:gd name="T26" fmla="*/ 2147483646 w 669"/>
              <a:gd name="T27" fmla="*/ 2147483646 h 808"/>
              <a:gd name="T28" fmla="*/ 2147483646 w 669"/>
              <a:gd name="T29" fmla="*/ 2147483646 h 808"/>
              <a:gd name="T30" fmla="*/ 2147483646 w 669"/>
              <a:gd name="T31" fmla="*/ 2147483646 h 808"/>
              <a:gd name="T32" fmla="*/ 2147483646 w 669"/>
              <a:gd name="T33" fmla="*/ 2147483646 h 808"/>
              <a:gd name="T34" fmla="*/ 2147483646 w 669"/>
              <a:gd name="T35" fmla="*/ 2147483646 h 8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69" h="808">
                <a:moveTo>
                  <a:pt x="669" y="546"/>
                </a:moveTo>
                <a:lnTo>
                  <a:pt x="545" y="156"/>
                </a:lnTo>
                <a:lnTo>
                  <a:pt x="459" y="183"/>
                </a:lnTo>
                <a:lnTo>
                  <a:pt x="161" y="0"/>
                </a:lnTo>
                <a:lnTo>
                  <a:pt x="81" y="142"/>
                </a:lnTo>
                <a:lnTo>
                  <a:pt x="11" y="196"/>
                </a:lnTo>
                <a:lnTo>
                  <a:pt x="0" y="208"/>
                </a:lnTo>
                <a:lnTo>
                  <a:pt x="11" y="235"/>
                </a:lnTo>
                <a:lnTo>
                  <a:pt x="134" y="433"/>
                </a:lnTo>
                <a:lnTo>
                  <a:pt x="174" y="559"/>
                </a:lnTo>
                <a:lnTo>
                  <a:pt x="234" y="556"/>
                </a:lnTo>
                <a:lnTo>
                  <a:pt x="306" y="709"/>
                </a:lnTo>
                <a:lnTo>
                  <a:pt x="414" y="808"/>
                </a:lnTo>
                <a:lnTo>
                  <a:pt x="462" y="804"/>
                </a:lnTo>
                <a:lnTo>
                  <a:pt x="561" y="741"/>
                </a:lnTo>
                <a:lnTo>
                  <a:pt x="623" y="648"/>
                </a:lnTo>
                <a:lnTo>
                  <a:pt x="641" y="580"/>
                </a:lnTo>
                <a:lnTo>
                  <a:pt x="669" y="54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1" name="Freeform 19"/>
          <p:cNvSpPr>
            <a:spLocks/>
          </p:cNvSpPr>
          <p:nvPr/>
        </p:nvSpPr>
        <p:spPr bwMode="auto">
          <a:xfrm>
            <a:off x="2155825" y="2311400"/>
            <a:ext cx="412750" cy="387350"/>
          </a:xfrm>
          <a:custGeom>
            <a:avLst/>
            <a:gdLst>
              <a:gd name="T0" fmla="*/ 2147483646 w 781"/>
              <a:gd name="T1" fmla="*/ 2147483646 h 732"/>
              <a:gd name="T2" fmla="*/ 2147483646 w 781"/>
              <a:gd name="T3" fmla="*/ 2147483646 h 732"/>
              <a:gd name="T4" fmla="*/ 2147483646 w 781"/>
              <a:gd name="T5" fmla="*/ 2147483646 h 732"/>
              <a:gd name="T6" fmla="*/ 2147483646 w 781"/>
              <a:gd name="T7" fmla="*/ 2147483646 h 732"/>
              <a:gd name="T8" fmla="*/ 0 w 781"/>
              <a:gd name="T9" fmla="*/ 2147483646 h 732"/>
              <a:gd name="T10" fmla="*/ 2147483646 w 781"/>
              <a:gd name="T11" fmla="*/ 2147483646 h 732"/>
              <a:gd name="T12" fmla="*/ 2147483646 w 781"/>
              <a:gd name="T13" fmla="*/ 2147483646 h 732"/>
              <a:gd name="T14" fmla="*/ 2147483646 w 781"/>
              <a:gd name="T15" fmla="*/ 0 h 732"/>
              <a:gd name="T16" fmla="*/ 2147483646 w 781"/>
              <a:gd name="T17" fmla="*/ 2147483646 h 732"/>
              <a:gd name="T18" fmla="*/ 2147483646 w 781"/>
              <a:gd name="T19" fmla="*/ 2147483646 h 732"/>
              <a:gd name="T20" fmla="*/ 2147483646 w 781"/>
              <a:gd name="T21" fmla="*/ 2147483646 h 732"/>
              <a:gd name="T22" fmla="*/ 2147483646 w 781"/>
              <a:gd name="T23" fmla="*/ 2147483646 h 732"/>
              <a:gd name="T24" fmla="*/ 2147483646 w 781"/>
              <a:gd name="T25" fmla="*/ 2147483646 h 732"/>
              <a:gd name="T26" fmla="*/ 2147483646 w 781"/>
              <a:gd name="T27" fmla="*/ 2147483646 h 732"/>
              <a:gd name="T28" fmla="*/ 2147483646 w 781"/>
              <a:gd name="T29" fmla="*/ 2147483646 h 732"/>
              <a:gd name="T30" fmla="*/ 2147483646 w 781"/>
              <a:gd name="T31" fmla="*/ 2147483646 h 7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81" h="732">
                <a:moveTo>
                  <a:pt x="696" y="619"/>
                </a:moveTo>
                <a:lnTo>
                  <a:pt x="508" y="732"/>
                </a:lnTo>
                <a:lnTo>
                  <a:pt x="384" y="342"/>
                </a:lnTo>
                <a:lnTo>
                  <a:pt x="298" y="369"/>
                </a:lnTo>
                <a:lnTo>
                  <a:pt x="0" y="186"/>
                </a:lnTo>
                <a:lnTo>
                  <a:pt x="75" y="112"/>
                </a:lnTo>
                <a:lnTo>
                  <a:pt x="298" y="54"/>
                </a:lnTo>
                <a:lnTo>
                  <a:pt x="349" y="0"/>
                </a:lnTo>
                <a:lnTo>
                  <a:pt x="502" y="70"/>
                </a:lnTo>
                <a:lnTo>
                  <a:pt x="523" y="115"/>
                </a:lnTo>
                <a:lnTo>
                  <a:pt x="603" y="118"/>
                </a:lnTo>
                <a:lnTo>
                  <a:pt x="643" y="355"/>
                </a:lnTo>
                <a:lnTo>
                  <a:pt x="748" y="516"/>
                </a:lnTo>
                <a:lnTo>
                  <a:pt x="781" y="540"/>
                </a:lnTo>
                <a:lnTo>
                  <a:pt x="757" y="619"/>
                </a:lnTo>
                <a:lnTo>
                  <a:pt x="696" y="61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2" name="Freeform 20"/>
          <p:cNvSpPr>
            <a:spLocks/>
          </p:cNvSpPr>
          <p:nvPr/>
        </p:nvSpPr>
        <p:spPr bwMode="auto">
          <a:xfrm>
            <a:off x="2474913" y="2160588"/>
            <a:ext cx="314325" cy="436562"/>
          </a:xfrm>
          <a:custGeom>
            <a:avLst/>
            <a:gdLst>
              <a:gd name="T0" fmla="*/ 2147483646 w 594"/>
              <a:gd name="T1" fmla="*/ 2147483646 h 825"/>
              <a:gd name="T2" fmla="*/ 2147483646 w 594"/>
              <a:gd name="T3" fmla="*/ 2147483646 h 825"/>
              <a:gd name="T4" fmla="*/ 2147483646 w 594"/>
              <a:gd name="T5" fmla="*/ 2147483646 h 825"/>
              <a:gd name="T6" fmla="*/ 2147483646 w 594"/>
              <a:gd name="T7" fmla="*/ 2147483646 h 825"/>
              <a:gd name="T8" fmla="*/ 2147483646 w 594"/>
              <a:gd name="T9" fmla="*/ 2147483646 h 825"/>
              <a:gd name="T10" fmla="*/ 2147483646 w 594"/>
              <a:gd name="T11" fmla="*/ 2147483646 h 825"/>
              <a:gd name="T12" fmla="*/ 2147483646 w 594"/>
              <a:gd name="T13" fmla="*/ 0 h 825"/>
              <a:gd name="T14" fmla="*/ 2147483646 w 594"/>
              <a:gd name="T15" fmla="*/ 2147483646 h 825"/>
              <a:gd name="T16" fmla="*/ 2147483646 w 594"/>
              <a:gd name="T17" fmla="*/ 2147483646 h 825"/>
              <a:gd name="T18" fmla="*/ 2147483646 w 594"/>
              <a:gd name="T19" fmla="*/ 2147483646 h 825"/>
              <a:gd name="T20" fmla="*/ 0 w 594"/>
              <a:gd name="T21" fmla="*/ 2147483646 h 825"/>
              <a:gd name="T22" fmla="*/ 2147483646 w 594"/>
              <a:gd name="T23" fmla="*/ 2147483646 h 825"/>
              <a:gd name="T24" fmla="*/ 2147483646 w 594"/>
              <a:gd name="T25" fmla="*/ 2147483646 h 825"/>
              <a:gd name="T26" fmla="*/ 2147483646 w 594"/>
              <a:gd name="T27" fmla="*/ 2147483646 h 825"/>
              <a:gd name="T28" fmla="*/ 2147483646 w 594"/>
              <a:gd name="T29" fmla="*/ 2147483646 h 825"/>
              <a:gd name="T30" fmla="*/ 2147483646 w 594"/>
              <a:gd name="T31" fmla="*/ 2147483646 h 825"/>
              <a:gd name="T32" fmla="*/ 2147483646 w 594"/>
              <a:gd name="T33" fmla="*/ 2147483646 h 825"/>
              <a:gd name="T34" fmla="*/ 2147483646 w 594"/>
              <a:gd name="T35" fmla="*/ 2147483646 h 825"/>
              <a:gd name="T36" fmla="*/ 2147483646 w 594"/>
              <a:gd name="T37" fmla="*/ 2147483646 h 825"/>
              <a:gd name="T38" fmla="*/ 2147483646 w 594"/>
              <a:gd name="T39" fmla="*/ 2147483646 h 82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4" h="825">
                <a:moveTo>
                  <a:pt x="492" y="714"/>
                </a:moveTo>
                <a:lnTo>
                  <a:pt x="594" y="528"/>
                </a:lnTo>
                <a:lnTo>
                  <a:pt x="594" y="471"/>
                </a:lnTo>
                <a:lnTo>
                  <a:pt x="484" y="385"/>
                </a:lnTo>
                <a:lnTo>
                  <a:pt x="402" y="204"/>
                </a:lnTo>
                <a:lnTo>
                  <a:pt x="370" y="210"/>
                </a:lnTo>
                <a:lnTo>
                  <a:pt x="292" y="0"/>
                </a:lnTo>
                <a:lnTo>
                  <a:pt x="265" y="49"/>
                </a:lnTo>
                <a:lnTo>
                  <a:pt x="94" y="355"/>
                </a:lnTo>
                <a:lnTo>
                  <a:pt x="45" y="355"/>
                </a:lnTo>
                <a:lnTo>
                  <a:pt x="0" y="403"/>
                </a:lnTo>
                <a:lnTo>
                  <a:pt x="40" y="640"/>
                </a:lnTo>
                <a:lnTo>
                  <a:pt x="145" y="801"/>
                </a:lnTo>
                <a:lnTo>
                  <a:pt x="178" y="825"/>
                </a:lnTo>
                <a:lnTo>
                  <a:pt x="226" y="786"/>
                </a:lnTo>
                <a:lnTo>
                  <a:pt x="211" y="757"/>
                </a:lnTo>
                <a:lnTo>
                  <a:pt x="247" y="718"/>
                </a:lnTo>
                <a:lnTo>
                  <a:pt x="325" y="630"/>
                </a:lnTo>
                <a:lnTo>
                  <a:pt x="366" y="672"/>
                </a:lnTo>
                <a:lnTo>
                  <a:pt x="492" y="71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3" name="Freeform 21"/>
          <p:cNvSpPr>
            <a:spLocks/>
          </p:cNvSpPr>
          <p:nvPr/>
        </p:nvSpPr>
        <p:spPr bwMode="auto">
          <a:xfrm>
            <a:off x="2605088" y="2493963"/>
            <a:ext cx="550862" cy="506412"/>
          </a:xfrm>
          <a:custGeom>
            <a:avLst/>
            <a:gdLst>
              <a:gd name="T0" fmla="*/ 2147483646 w 1041"/>
              <a:gd name="T1" fmla="*/ 2147483646 h 958"/>
              <a:gd name="T2" fmla="*/ 2147483646 w 1041"/>
              <a:gd name="T3" fmla="*/ 2147483646 h 958"/>
              <a:gd name="T4" fmla="*/ 2147483646 w 1041"/>
              <a:gd name="T5" fmla="*/ 2147483646 h 958"/>
              <a:gd name="T6" fmla="*/ 2147483646 w 1041"/>
              <a:gd name="T7" fmla="*/ 2147483646 h 958"/>
              <a:gd name="T8" fmla="*/ 2147483646 w 1041"/>
              <a:gd name="T9" fmla="*/ 2147483646 h 958"/>
              <a:gd name="T10" fmla="*/ 2147483646 w 1041"/>
              <a:gd name="T11" fmla="*/ 2147483646 h 958"/>
              <a:gd name="T12" fmla="*/ 2147483646 w 1041"/>
              <a:gd name="T13" fmla="*/ 2147483646 h 958"/>
              <a:gd name="T14" fmla="*/ 2147483646 w 1041"/>
              <a:gd name="T15" fmla="*/ 2147483646 h 958"/>
              <a:gd name="T16" fmla="*/ 2147483646 w 1041"/>
              <a:gd name="T17" fmla="*/ 2147483646 h 958"/>
              <a:gd name="T18" fmla="*/ 2147483646 w 1041"/>
              <a:gd name="T19" fmla="*/ 2147483646 h 958"/>
              <a:gd name="T20" fmla="*/ 0 w 1041"/>
              <a:gd name="T21" fmla="*/ 2147483646 h 958"/>
              <a:gd name="T22" fmla="*/ 2147483646 w 1041"/>
              <a:gd name="T23" fmla="*/ 0 h 958"/>
              <a:gd name="T24" fmla="*/ 2147483646 w 1041"/>
              <a:gd name="T25" fmla="*/ 2147483646 h 958"/>
              <a:gd name="T26" fmla="*/ 2147483646 w 1041"/>
              <a:gd name="T27" fmla="*/ 2147483646 h 958"/>
              <a:gd name="T28" fmla="*/ 2147483646 w 1041"/>
              <a:gd name="T29" fmla="*/ 2147483646 h 958"/>
              <a:gd name="T30" fmla="*/ 2147483646 w 1041"/>
              <a:gd name="T31" fmla="*/ 2147483646 h 958"/>
              <a:gd name="T32" fmla="*/ 2147483646 w 1041"/>
              <a:gd name="T33" fmla="*/ 2147483646 h 958"/>
              <a:gd name="T34" fmla="*/ 2147483646 w 1041"/>
              <a:gd name="T35" fmla="*/ 2147483646 h 958"/>
              <a:gd name="T36" fmla="*/ 2147483646 w 1041"/>
              <a:gd name="T37" fmla="*/ 2147483646 h 958"/>
              <a:gd name="T38" fmla="*/ 2147483646 w 1041"/>
              <a:gd name="T39" fmla="*/ 2147483646 h 958"/>
              <a:gd name="T40" fmla="*/ 2147483646 w 1041"/>
              <a:gd name="T41" fmla="*/ 2147483646 h 9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41" h="958">
                <a:moveTo>
                  <a:pt x="797" y="856"/>
                </a:moveTo>
                <a:lnTo>
                  <a:pt x="735" y="945"/>
                </a:lnTo>
                <a:lnTo>
                  <a:pt x="728" y="958"/>
                </a:lnTo>
                <a:lnTo>
                  <a:pt x="572" y="954"/>
                </a:lnTo>
                <a:lnTo>
                  <a:pt x="452" y="924"/>
                </a:lnTo>
                <a:lnTo>
                  <a:pt x="347" y="858"/>
                </a:lnTo>
                <a:lnTo>
                  <a:pt x="345" y="855"/>
                </a:lnTo>
                <a:lnTo>
                  <a:pt x="213" y="934"/>
                </a:lnTo>
                <a:lnTo>
                  <a:pt x="132" y="616"/>
                </a:lnTo>
                <a:lnTo>
                  <a:pt x="60" y="550"/>
                </a:lnTo>
                <a:lnTo>
                  <a:pt x="0" y="88"/>
                </a:lnTo>
                <a:lnTo>
                  <a:pt x="78" y="0"/>
                </a:lnTo>
                <a:lnTo>
                  <a:pt x="119" y="42"/>
                </a:lnTo>
                <a:lnTo>
                  <a:pt x="245" y="84"/>
                </a:lnTo>
                <a:lnTo>
                  <a:pt x="419" y="274"/>
                </a:lnTo>
                <a:lnTo>
                  <a:pt x="615" y="385"/>
                </a:lnTo>
                <a:lnTo>
                  <a:pt x="695" y="489"/>
                </a:lnTo>
                <a:lnTo>
                  <a:pt x="903" y="498"/>
                </a:lnTo>
                <a:lnTo>
                  <a:pt x="1041" y="511"/>
                </a:lnTo>
                <a:lnTo>
                  <a:pt x="939" y="676"/>
                </a:lnTo>
                <a:lnTo>
                  <a:pt x="797" y="85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4" name="Freeform 22"/>
          <p:cNvSpPr>
            <a:spLocks/>
          </p:cNvSpPr>
          <p:nvPr/>
        </p:nvSpPr>
        <p:spPr bwMode="auto">
          <a:xfrm>
            <a:off x="2730500" y="2347913"/>
            <a:ext cx="458788" cy="415925"/>
          </a:xfrm>
          <a:custGeom>
            <a:avLst/>
            <a:gdLst>
              <a:gd name="T0" fmla="*/ 2147483646 w 867"/>
              <a:gd name="T1" fmla="*/ 2147483646 h 786"/>
              <a:gd name="T2" fmla="*/ 2147483646 w 867"/>
              <a:gd name="T3" fmla="*/ 2147483646 h 786"/>
              <a:gd name="T4" fmla="*/ 2147483646 w 867"/>
              <a:gd name="T5" fmla="*/ 2147483646 h 786"/>
              <a:gd name="T6" fmla="*/ 2147483646 w 867"/>
              <a:gd name="T7" fmla="*/ 2147483646 h 786"/>
              <a:gd name="T8" fmla="*/ 2147483646 w 867"/>
              <a:gd name="T9" fmla="*/ 2147483646 h 786"/>
              <a:gd name="T10" fmla="*/ 2147483646 w 867"/>
              <a:gd name="T11" fmla="*/ 2147483646 h 786"/>
              <a:gd name="T12" fmla="*/ 2147483646 w 867"/>
              <a:gd name="T13" fmla="*/ 2147483646 h 786"/>
              <a:gd name="T14" fmla="*/ 2147483646 w 867"/>
              <a:gd name="T15" fmla="*/ 2147483646 h 786"/>
              <a:gd name="T16" fmla="*/ 2147483646 w 867"/>
              <a:gd name="T17" fmla="*/ 2147483646 h 786"/>
              <a:gd name="T18" fmla="*/ 2147483646 w 867"/>
              <a:gd name="T19" fmla="*/ 2147483646 h 786"/>
              <a:gd name="T20" fmla="*/ 0 w 867"/>
              <a:gd name="T21" fmla="*/ 2147483646 h 786"/>
              <a:gd name="T22" fmla="*/ 2147483646 w 867"/>
              <a:gd name="T23" fmla="*/ 2147483646 h 786"/>
              <a:gd name="T24" fmla="*/ 2147483646 w 867"/>
              <a:gd name="T25" fmla="*/ 2147483646 h 786"/>
              <a:gd name="T26" fmla="*/ 2147483646 w 867"/>
              <a:gd name="T27" fmla="*/ 0 h 786"/>
              <a:gd name="T28" fmla="*/ 2147483646 w 867"/>
              <a:gd name="T29" fmla="*/ 2147483646 h 786"/>
              <a:gd name="T30" fmla="*/ 2147483646 w 867"/>
              <a:gd name="T31" fmla="*/ 2147483646 h 786"/>
              <a:gd name="T32" fmla="*/ 2147483646 w 867"/>
              <a:gd name="T33" fmla="*/ 2147483646 h 786"/>
              <a:gd name="T34" fmla="*/ 2147483646 w 867"/>
              <a:gd name="T35" fmla="*/ 2147483646 h 786"/>
              <a:gd name="T36" fmla="*/ 2147483646 w 867"/>
              <a:gd name="T37" fmla="*/ 2147483646 h 7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67" h="786">
                <a:moveTo>
                  <a:pt x="840" y="650"/>
                </a:moveTo>
                <a:lnTo>
                  <a:pt x="858" y="723"/>
                </a:lnTo>
                <a:lnTo>
                  <a:pt x="804" y="786"/>
                </a:lnTo>
                <a:lnTo>
                  <a:pt x="666" y="773"/>
                </a:lnTo>
                <a:lnTo>
                  <a:pt x="458" y="764"/>
                </a:lnTo>
                <a:lnTo>
                  <a:pt x="378" y="660"/>
                </a:lnTo>
                <a:lnTo>
                  <a:pt x="182" y="549"/>
                </a:lnTo>
                <a:lnTo>
                  <a:pt x="8" y="359"/>
                </a:lnTo>
                <a:lnTo>
                  <a:pt x="110" y="173"/>
                </a:lnTo>
                <a:lnTo>
                  <a:pt x="110" y="116"/>
                </a:lnTo>
                <a:lnTo>
                  <a:pt x="0" y="30"/>
                </a:lnTo>
                <a:lnTo>
                  <a:pt x="110" y="18"/>
                </a:lnTo>
                <a:lnTo>
                  <a:pt x="477" y="17"/>
                </a:lnTo>
                <a:lnTo>
                  <a:pt x="503" y="0"/>
                </a:lnTo>
                <a:lnTo>
                  <a:pt x="560" y="56"/>
                </a:lnTo>
                <a:lnTo>
                  <a:pt x="836" y="228"/>
                </a:lnTo>
                <a:lnTo>
                  <a:pt x="867" y="282"/>
                </a:lnTo>
                <a:lnTo>
                  <a:pt x="858" y="540"/>
                </a:lnTo>
                <a:lnTo>
                  <a:pt x="840" y="65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5" name="Freeform 23"/>
          <p:cNvSpPr>
            <a:spLocks/>
          </p:cNvSpPr>
          <p:nvPr/>
        </p:nvSpPr>
        <p:spPr bwMode="auto">
          <a:xfrm>
            <a:off x="2289175" y="2540000"/>
            <a:ext cx="428625" cy="503238"/>
          </a:xfrm>
          <a:custGeom>
            <a:avLst/>
            <a:gdLst>
              <a:gd name="T0" fmla="*/ 2147483646 w 810"/>
              <a:gd name="T1" fmla="*/ 0 h 951"/>
              <a:gd name="T2" fmla="*/ 2147483646 w 810"/>
              <a:gd name="T3" fmla="*/ 2147483646 h 951"/>
              <a:gd name="T4" fmla="*/ 2147483646 w 810"/>
              <a:gd name="T5" fmla="*/ 2147483646 h 951"/>
              <a:gd name="T6" fmla="*/ 2147483646 w 810"/>
              <a:gd name="T7" fmla="*/ 2147483646 h 951"/>
              <a:gd name="T8" fmla="*/ 2147483646 w 810"/>
              <a:gd name="T9" fmla="*/ 2147483646 h 951"/>
              <a:gd name="T10" fmla="*/ 2147483646 w 810"/>
              <a:gd name="T11" fmla="*/ 2147483646 h 951"/>
              <a:gd name="T12" fmla="*/ 2147483646 w 810"/>
              <a:gd name="T13" fmla="*/ 2147483646 h 951"/>
              <a:gd name="T14" fmla="*/ 2147483646 w 810"/>
              <a:gd name="T15" fmla="*/ 2147483646 h 951"/>
              <a:gd name="T16" fmla="*/ 2147483646 w 810"/>
              <a:gd name="T17" fmla="*/ 2147483646 h 951"/>
              <a:gd name="T18" fmla="*/ 2147483646 w 810"/>
              <a:gd name="T19" fmla="*/ 2147483646 h 951"/>
              <a:gd name="T20" fmla="*/ 2147483646 w 810"/>
              <a:gd name="T21" fmla="*/ 2147483646 h 951"/>
              <a:gd name="T22" fmla="*/ 0 w 810"/>
              <a:gd name="T23" fmla="*/ 2147483646 h 951"/>
              <a:gd name="T24" fmla="*/ 2147483646 w 810"/>
              <a:gd name="T25" fmla="*/ 2147483646 h 951"/>
              <a:gd name="T26" fmla="*/ 2147483646 w 810"/>
              <a:gd name="T27" fmla="*/ 2147483646 h 951"/>
              <a:gd name="T28" fmla="*/ 2147483646 w 810"/>
              <a:gd name="T29" fmla="*/ 2147483646 h 951"/>
              <a:gd name="T30" fmla="*/ 2147483646 w 810"/>
              <a:gd name="T31" fmla="*/ 2147483646 h 951"/>
              <a:gd name="T32" fmla="*/ 2147483646 w 810"/>
              <a:gd name="T33" fmla="*/ 2147483646 h 951"/>
              <a:gd name="T34" fmla="*/ 2147483646 w 810"/>
              <a:gd name="T35" fmla="*/ 2147483646 h 951"/>
              <a:gd name="T36" fmla="*/ 2147483646 w 810"/>
              <a:gd name="T37" fmla="*/ 2147483646 h 951"/>
              <a:gd name="T38" fmla="*/ 2147483646 w 810"/>
              <a:gd name="T39" fmla="*/ 2147483646 h 951"/>
              <a:gd name="T40" fmla="*/ 2147483646 w 810"/>
              <a:gd name="T41" fmla="*/ 2147483646 h 951"/>
              <a:gd name="T42" fmla="*/ 2147483646 w 810"/>
              <a:gd name="T43" fmla="*/ 2147483646 h 951"/>
              <a:gd name="T44" fmla="*/ 2147483646 w 810"/>
              <a:gd name="T45" fmla="*/ 0 h 95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10" h="951">
                <a:moveTo>
                  <a:pt x="597" y="0"/>
                </a:moveTo>
                <a:lnTo>
                  <a:pt x="657" y="462"/>
                </a:lnTo>
                <a:lnTo>
                  <a:pt x="729" y="528"/>
                </a:lnTo>
                <a:lnTo>
                  <a:pt x="810" y="846"/>
                </a:lnTo>
                <a:lnTo>
                  <a:pt x="720" y="920"/>
                </a:lnTo>
                <a:lnTo>
                  <a:pt x="537" y="947"/>
                </a:lnTo>
                <a:lnTo>
                  <a:pt x="489" y="897"/>
                </a:lnTo>
                <a:lnTo>
                  <a:pt x="455" y="929"/>
                </a:lnTo>
                <a:lnTo>
                  <a:pt x="186" y="951"/>
                </a:lnTo>
                <a:lnTo>
                  <a:pt x="98" y="893"/>
                </a:lnTo>
                <a:lnTo>
                  <a:pt x="45" y="881"/>
                </a:lnTo>
                <a:lnTo>
                  <a:pt x="0" y="561"/>
                </a:lnTo>
                <a:lnTo>
                  <a:pt x="48" y="557"/>
                </a:lnTo>
                <a:lnTo>
                  <a:pt x="147" y="494"/>
                </a:lnTo>
                <a:lnTo>
                  <a:pt x="209" y="401"/>
                </a:lnTo>
                <a:lnTo>
                  <a:pt x="227" y="333"/>
                </a:lnTo>
                <a:lnTo>
                  <a:pt x="255" y="299"/>
                </a:lnTo>
                <a:lnTo>
                  <a:pt x="443" y="186"/>
                </a:lnTo>
                <a:lnTo>
                  <a:pt x="504" y="186"/>
                </a:lnTo>
                <a:lnTo>
                  <a:pt x="528" y="107"/>
                </a:lnTo>
                <a:lnTo>
                  <a:pt x="576" y="68"/>
                </a:lnTo>
                <a:lnTo>
                  <a:pt x="561" y="39"/>
                </a:lnTo>
                <a:lnTo>
                  <a:pt x="597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6" name="Freeform 24"/>
          <p:cNvSpPr>
            <a:spLocks/>
          </p:cNvSpPr>
          <p:nvPr/>
        </p:nvSpPr>
        <p:spPr bwMode="auto">
          <a:xfrm>
            <a:off x="2628900" y="2038350"/>
            <a:ext cx="439738" cy="325438"/>
          </a:xfrm>
          <a:custGeom>
            <a:avLst/>
            <a:gdLst>
              <a:gd name="T0" fmla="*/ 2147483646 w 830"/>
              <a:gd name="T1" fmla="*/ 2147483646 h 615"/>
              <a:gd name="T2" fmla="*/ 2147483646 w 830"/>
              <a:gd name="T3" fmla="*/ 2147483646 h 615"/>
              <a:gd name="T4" fmla="*/ 2147483646 w 830"/>
              <a:gd name="T5" fmla="*/ 2147483646 h 615"/>
              <a:gd name="T6" fmla="*/ 2147483646 w 830"/>
              <a:gd name="T7" fmla="*/ 2147483646 h 615"/>
              <a:gd name="T8" fmla="*/ 2147483646 w 830"/>
              <a:gd name="T9" fmla="*/ 2147483646 h 615"/>
              <a:gd name="T10" fmla="*/ 2147483646 w 830"/>
              <a:gd name="T11" fmla="*/ 2147483646 h 615"/>
              <a:gd name="T12" fmla="*/ 2147483646 w 830"/>
              <a:gd name="T13" fmla="*/ 2147483646 h 615"/>
              <a:gd name="T14" fmla="*/ 2147483646 w 830"/>
              <a:gd name="T15" fmla="*/ 2147483646 h 615"/>
              <a:gd name="T16" fmla="*/ 2147483646 w 830"/>
              <a:gd name="T17" fmla="*/ 2147483646 h 615"/>
              <a:gd name="T18" fmla="*/ 0 w 830"/>
              <a:gd name="T19" fmla="*/ 2147483646 h 615"/>
              <a:gd name="T20" fmla="*/ 2147483646 w 830"/>
              <a:gd name="T21" fmla="*/ 2147483646 h 615"/>
              <a:gd name="T22" fmla="*/ 2147483646 w 830"/>
              <a:gd name="T23" fmla="*/ 2147483646 h 615"/>
              <a:gd name="T24" fmla="*/ 2147483646 w 830"/>
              <a:gd name="T25" fmla="*/ 0 h 615"/>
              <a:gd name="T26" fmla="*/ 2147483646 w 830"/>
              <a:gd name="T27" fmla="*/ 2147483646 h 615"/>
              <a:gd name="T28" fmla="*/ 2147483646 w 830"/>
              <a:gd name="T29" fmla="*/ 2147483646 h 615"/>
              <a:gd name="T30" fmla="*/ 2147483646 w 830"/>
              <a:gd name="T31" fmla="*/ 2147483646 h 6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30" h="615">
                <a:moveTo>
                  <a:pt x="792" y="332"/>
                </a:moveTo>
                <a:lnTo>
                  <a:pt x="830" y="420"/>
                </a:lnTo>
                <a:lnTo>
                  <a:pt x="752" y="546"/>
                </a:lnTo>
                <a:lnTo>
                  <a:pt x="695" y="585"/>
                </a:lnTo>
                <a:lnTo>
                  <a:pt x="669" y="602"/>
                </a:lnTo>
                <a:lnTo>
                  <a:pt x="302" y="603"/>
                </a:lnTo>
                <a:lnTo>
                  <a:pt x="192" y="615"/>
                </a:lnTo>
                <a:lnTo>
                  <a:pt x="110" y="434"/>
                </a:lnTo>
                <a:lnTo>
                  <a:pt x="78" y="440"/>
                </a:lnTo>
                <a:lnTo>
                  <a:pt x="0" y="230"/>
                </a:lnTo>
                <a:lnTo>
                  <a:pt x="78" y="159"/>
                </a:lnTo>
                <a:lnTo>
                  <a:pt x="302" y="117"/>
                </a:lnTo>
                <a:lnTo>
                  <a:pt x="341" y="0"/>
                </a:lnTo>
                <a:lnTo>
                  <a:pt x="503" y="92"/>
                </a:lnTo>
                <a:lnTo>
                  <a:pt x="657" y="252"/>
                </a:lnTo>
                <a:lnTo>
                  <a:pt x="792" y="33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7" name="Freeform 25"/>
          <p:cNvSpPr>
            <a:spLocks/>
          </p:cNvSpPr>
          <p:nvPr/>
        </p:nvSpPr>
        <p:spPr bwMode="auto">
          <a:xfrm>
            <a:off x="2771775" y="2982913"/>
            <a:ext cx="422275" cy="484187"/>
          </a:xfrm>
          <a:custGeom>
            <a:avLst/>
            <a:gdLst>
              <a:gd name="T0" fmla="*/ 2147483646 w 799"/>
              <a:gd name="T1" fmla="*/ 2147483646 h 916"/>
              <a:gd name="T2" fmla="*/ 2147483646 w 799"/>
              <a:gd name="T3" fmla="*/ 2147483646 h 916"/>
              <a:gd name="T4" fmla="*/ 2147483646 w 799"/>
              <a:gd name="T5" fmla="*/ 2147483646 h 916"/>
              <a:gd name="T6" fmla="*/ 2147483646 w 799"/>
              <a:gd name="T7" fmla="*/ 2147483646 h 916"/>
              <a:gd name="T8" fmla="*/ 2147483646 w 799"/>
              <a:gd name="T9" fmla="*/ 2147483646 h 916"/>
              <a:gd name="T10" fmla="*/ 0 w 799"/>
              <a:gd name="T11" fmla="*/ 2147483646 h 916"/>
              <a:gd name="T12" fmla="*/ 2147483646 w 799"/>
              <a:gd name="T13" fmla="*/ 2147483646 h 916"/>
              <a:gd name="T14" fmla="*/ 2147483646 w 799"/>
              <a:gd name="T15" fmla="*/ 2147483646 h 916"/>
              <a:gd name="T16" fmla="*/ 2147483646 w 799"/>
              <a:gd name="T17" fmla="*/ 0 h 916"/>
              <a:gd name="T18" fmla="*/ 2147483646 w 799"/>
              <a:gd name="T19" fmla="*/ 2147483646 h 916"/>
              <a:gd name="T20" fmla="*/ 2147483646 w 799"/>
              <a:gd name="T21" fmla="*/ 2147483646 h 916"/>
              <a:gd name="T22" fmla="*/ 2147483646 w 799"/>
              <a:gd name="T23" fmla="*/ 2147483646 h 916"/>
              <a:gd name="T24" fmla="*/ 2147483646 w 799"/>
              <a:gd name="T25" fmla="*/ 2147483646 h 916"/>
              <a:gd name="T26" fmla="*/ 2147483646 w 799"/>
              <a:gd name="T27" fmla="*/ 2147483646 h 916"/>
              <a:gd name="T28" fmla="*/ 2147483646 w 799"/>
              <a:gd name="T29" fmla="*/ 2147483646 h 916"/>
              <a:gd name="T30" fmla="*/ 2147483646 w 799"/>
              <a:gd name="T31" fmla="*/ 2147483646 h 9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99" h="916">
                <a:moveTo>
                  <a:pt x="799" y="724"/>
                </a:moveTo>
                <a:lnTo>
                  <a:pt x="790" y="916"/>
                </a:lnTo>
                <a:lnTo>
                  <a:pt x="721" y="912"/>
                </a:lnTo>
                <a:lnTo>
                  <a:pt x="483" y="901"/>
                </a:lnTo>
                <a:lnTo>
                  <a:pt x="33" y="879"/>
                </a:lnTo>
                <a:lnTo>
                  <a:pt x="0" y="879"/>
                </a:lnTo>
                <a:lnTo>
                  <a:pt x="13" y="789"/>
                </a:lnTo>
                <a:lnTo>
                  <a:pt x="117" y="490"/>
                </a:lnTo>
                <a:lnTo>
                  <a:pt x="138" y="0"/>
                </a:lnTo>
                <a:lnTo>
                  <a:pt x="258" y="30"/>
                </a:lnTo>
                <a:lnTo>
                  <a:pt x="414" y="34"/>
                </a:lnTo>
                <a:lnTo>
                  <a:pt x="454" y="48"/>
                </a:lnTo>
                <a:lnTo>
                  <a:pt x="459" y="124"/>
                </a:lnTo>
                <a:lnTo>
                  <a:pt x="562" y="352"/>
                </a:lnTo>
                <a:lnTo>
                  <a:pt x="708" y="526"/>
                </a:lnTo>
                <a:lnTo>
                  <a:pt x="799" y="72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8" name="Freeform 26"/>
          <p:cNvSpPr>
            <a:spLocks/>
          </p:cNvSpPr>
          <p:nvPr/>
        </p:nvSpPr>
        <p:spPr bwMode="auto">
          <a:xfrm>
            <a:off x="3175000" y="2439988"/>
            <a:ext cx="323850" cy="311150"/>
          </a:xfrm>
          <a:custGeom>
            <a:avLst/>
            <a:gdLst>
              <a:gd name="T0" fmla="*/ 2147483646 w 611"/>
              <a:gd name="T1" fmla="*/ 2147483646 h 587"/>
              <a:gd name="T2" fmla="*/ 2147483646 w 611"/>
              <a:gd name="T3" fmla="*/ 2147483646 h 587"/>
              <a:gd name="T4" fmla="*/ 2147483646 w 611"/>
              <a:gd name="T5" fmla="*/ 2147483646 h 587"/>
              <a:gd name="T6" fmla="*/ 2147483646 w 611"/>
              <a:gd name="T7" fmla="*/ 2147483646 h 587"/>
              <a:gd name="T8" fmla="*/ 2147483646 w 611"/>
              <a:gd name="T9" fmla="*/ 2147483646 h 587"/>
              <a:gd name="T10" fmla="*/ 0 w 611"/>
              <a:gd name="T11" fmla="*/ 2147483646 h 587"/>
              <a:gd name="T12" fmla="*/ 2147483646 w 611"/>
              <a:gd name="T13" fmla="*/ 2147483646 h 587"/>
              <a:gd name="T14" fmla="*/ 2147483646 w 611"/>
              <a:gd name="T15" fmla="*/ 2147483646 h 587"/>
              <a:gd name="T16" fmla="*/ 2147483646 w 611"/>
              <a:gd name="T17" fmla="*/ 2147483646 h 587"/>
              <a:gd name="T18" fmla="*/ 2147483646 w 611"/>
              <a:gd name="T19" fmla="*/ 2147483646 h 587"/>
              <a:gd name="T20" fmla="*/ 2147483646 w 611"/>
              <a:gd name="T21" fmla="*/ 0 h 587"/>
              <a:gd name="T22" fmla="*/ 2147483646 w 611"/>
              <a:gd name="T23" fmla="*/ 2147483646 h 587"/>
              <a:gd name="T24" fmla="*/ 2147483646 w 611"/>
              <a:gd name="T25" fmla="*/ 2147483646 h 58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11" h="587">
                <a:moveTo>
                  <a:pt x="546" y="411"/>
                </a:moveTo>
                <a:lnTo>
                  <a:pt x="416" y="587"/>
                </a:lnTo>
                <a:lnTo>
                  <a:pt x="393" y="570"/>
                </a:lnTo>
                <a:lnTo>
                  <a:pt x="168" y="506"/>
                </a:lnTo>
                <a:lnTo>
                  <a:pt x="18" y="549"/>
                </a:lnTo>
                <a:lnTo>
                  <a:pt x="0" y="476"/>
                </a:lnTo>
                <a:lnTo>
                  <a:pt x="18" y="366"/>
                </a:lnTo>
                <a:lnTo>
                  <a:pt x="27" y="108"/>
                </a:lnTo>
                <a:lnTo>
                  <a:pt x="47" y="104"/>
                </a:lnTo>
                <a:lnTo>
                  <a:pt x="168" y="42"/>
                </a:lnTo>
                <a:lnTo>
                  <a:pt x="564" y="0"/>
                </a:lnTo>
                <a:lnTo>
                  <a:pt x="611" y="119"/>
                </a:lnTo>
                <a:lnTo>
                  <a:pt x="546" y="41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69" name="Freeform 27"/>
          <p:cNvSpPr>
            <a:spLocks/>
          </p:cNvSpPr>
          <p:nvPr/>
        </p:nvSpPr>
        <p:spPr bwMode="auto">
          <a:xfrm>
            <a:off x="3165475" y="1824038"/>
            <a:ext cx="430213" cy="249237"/>
          </a:xfrm>
          <a:custGeom>
            <a:avLst/>
            <a:gdLst>
              <a:gd name="T0" fmla="*/ 2147483646 w 812"/>
              <a:gd name="T1" fmla="*/ 2147483646 h 471"/>
              <a:gd name="T2" fmla="*/ 2147483646 w 812"/>
              <a:gd name="T3" fmla="*/ 2147483646 h 471"/>
              <a:gd name="T4" fmla="*/ 2147483646 w 812"/>
              <a:gd name="T5" fmla="*/ 2147483646 h 471"/>
              <a:gd name="T6" fmla="*/ 2147483646 w 812"/>
              <a:gd name="T7" fmla="*/ 2147483646 h 471"/>
              <a:gd name="T8" fmla="*/ 2147483646 w 812"/>
              <a:gd name="T9" fmla="*/ 2147483646 h 471"/>
              <a:gd name="T10" fmla="*/ 2147483646 w 812"/>
              <a:gd name="T11" fmla="*/ 2147483646 h 471"/>
              <a:gd name="T12" fmla="*/ 2147483646 w 812"/>
              <a:gd name="T13" fmla="*/ 2147483646 h 471"/>
              <a:gd name="T14" fmla="*/ 0 w 812"/>
              <a:gd name="T15" fmla="*/ 2147483646 h 471"/>
              <a:gd name="T16" fmla="*/ 2147483646 w 812"/>
              <a:gd name="T17" fmla="*/ 0 h 471"/>
              <a:gd name="T18" fmla="*/ 2147483646 w 812"/>
              <a:gd name="T19" fmla="*/ 2147483646 h 471"/>
              <a:gd name="T20" fmla="*/ 2147483646 w 812"/>
              <a:gd name="T21" fmla="*/ 2147483646 h 471"/>
              <a:gd name="T22" fmla="*/ 2147483646 w 812"/>
              <a:gd name="T23" fmla="*/ 2147483646 h 471"/>
              <a:gd name="T24" fmla="*/ 2147483646 w 812"/>
              <a:gd name="T25" fmla="*/ 2147483646 h 4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12" h="471">
                <a:moveTo>
                  <a:pt x="683" y="267"/>
                </a:moveTo>
                <a:lnTo>
                  <a:pt x="690" y="377"/>
                </a:lnTo>
                <a:lnTo>
                  <a:pt x="585" y="443"/>
                </a:lnTo>
                <a:lnTo>
                  <a:pt x="464" y="296"/>
                </a:lnTo>
                <a:lnTo>
                  <a:pt x="189" y="471"/>
                </a:lnTo>
                <a:lnTo>
                  <a:pt x="186" y="399"/>
                </a:lnTo>
                <a:lnTo>
                  <a:pt x="53" y="165"/>
                </a:lnTo>
                <a:lnTo>
                  <a:pt x="0" y="2"/>
                </a:lnTo>
                <a:lnTo>
                  <a:pt x="83" y="0"/>
                </a:lnTo>
                <a:lnTo>
                  <a:pt x="536" y="18"/>
                </a:lnTo>
                <a:lnTo>
                  <a:pt x="812" y="30"/>
                </a:lnTo>
                <a:lnTo>
                  <a:pt x="765" y="165"/>
                </a:lnTo>
                <a:lnTo>
                  <a:pt x="683" y="26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0" name="Freeform 28"/>
          <p:cNvSpPr>
            <a:spLocks/>
          </p:cNvSpPr>
          <p:nvPr/>
        </p:nvSpPr>
        <p:spPr bwMode="auto">
          <a:xfrm>
            <a:off x="2809875" y="1809750"/>
            <a:ext cx="455613" cy="404813"/>
          </a:xfrm>
          <a:custGeom>
            <a:avLst/>
            <a:gdLst>
              <a:gd name="T0" fmla="*/ 2147483646 w 862"/>
              <a:gd name="T1" fmla="*/ 2147483646 h 765"/>
              <a:gd name="T2" fmla="*/ 2147483646 w 862"/>
              <a:gd name="T3" fmla="*/ 2147483646 h 765"/>
              <a:gd name="T4" fmla="*/ 2147483646 w 862"/>
              <a:gd name="T5" fmla="*/ 2147483646 h 765"/>
              <a:gd name="T6" fmla="*/ 2147483646 w 862"/>
              <a:gd name="T7" fmla="*/ 2147483646 h 765"/>
              <a:gd name="T8" fmla="*/ 2147483646 w 862"/>
              <a:gd name="T9" fmla="*/ 2147483646 h 765"/>
              <a:gd name="T10" fmla="*/ 2147483646 w 862"/>
              <a:gd name="T11" fmla="*/ 0 h 765"/>
              <a:gd name="T12" fmla="*/ 2147483646 w 862"/>
              <a:gd name="T13" fmla="*/ 2147483646 h 765"/>
              <a:gd name="T14" fmla="*/ 0 w 862"/>
              <a:gd name="T15" fmla="*/ 2147483646 h 765"/>
              <a:gd name="T16" fmla="*/ 2147483646 w 862"/>
              <a:gd name="T17" fmla="*/ 2147483646 h 765"/>
              <a:gd name="T18" fmla="*/ 2147483646 w 862"/>
              <a:gd name="T19" fmla="*/ 2147483646 h 765"/>
              <a:gd name="T20" fmla="*/ 2147483646 w 862"/>
              <a:gd name="T21" fmla="*/ 2147483646 h 765"/>
              <a:gd name="T22" fmla="*/ 2147483646 w 862"/>
              <a:gd name="T23" fmla="*/ 2147483646 h 765"/>
              <a:gd name="T24" fmla="*/ 2147483646 w 862"/>
              <a:gd name="T25" fmla="*/ 2147483646 h 765"/>
              <a:gd name="T26" fmla="*/ 2147483646 w 862"/>
              <a:gd name="T27" fmla="*/ 2147483646 h 765"/>
              <a:gd name="T28" fmla="*/ 2147483646 w 862"/>
              <a:gd name="T29" fmla="*/ 2147483646 h 765"/>
              <a:gd name="T30" fmla="*/ 2147483646 w 862"/>
              <a:gd name="T31" fmla="*/ 2147483646 h 7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62" h="765">
                <a:moveTo>
                  <a:pt x="726" y="193"/>
                </a:moveTo>
                <a:lnTo>
                  <a:pt x="673" y="30"/>
                </a:lnTo>
                <a:lnTo>
                  <a:pt x="514" y="25"/>
                </a:lnTo>
                <a:lnTo>
                  <a:pt x="453" y="16"/>
                </a:lnTo>
                <a:lnTo>
                  <a:pt x="186" y="1"/>
                </a:lnTo>
                <a:lnTo>
                  <a:pt x="91" y="0"/>
                </a:lnTo>
                <a:lnTo>
                  <a:pt x="51" y="193"/>
                </a:lnTo>
                <a:lnTo>
                  <a:pt x="0" y="433"/>
                </a:lnTo>
                <a:lnTo>
                  <a:pt x="162" y="525"/>
                </a:lnTo>
                <a:lnTo>
                  <a:pt x="316" y="685"/>
                </a:lnTo>
                <a:lnTo>
                  <a:pt x="451" y="765"/>
                </a:lnTo>
                <a:lnTo>
                  <a:pt x="636" y="678"/>
                </a:lnTo>
                <a:lnTo>
                  <a:pt x="636" y="532"/>
                </a:lnTo>
                <a:lnTo>
                  <a:pt x="862" y="499"/>
                </a:lnTo>
                <a:lnTo>
                  <a:pt x="859" y="427"/>
                </a:lnTo>
                <a:lnTo>
                  <a:pt x="726" y="19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1" name="Freeform 29"/>
          <p:cNvSpPr>
            <a:spLocks/>
          </p:cNvSpPr>
          <p:nvPr/>
        </p:nvSpPr>
        <p:spPr bwMode="auto">
          <a:xfrm>
            <a:off x="2994025" y="2708275"/>
            <a:ext cx="574675" cy="311150"/>
          </a:xfrm>
          <a:custGeom>
            <a:avLst/>
            <a:gdLst>
              <a:gd name="T0" fmla="*/ 2147483646 w 1086"/>
              <a:gd name="T1" fmla="*/ 2147483646 h 589"/>
              <a:gd name="T2" fmla="*/ 2147483646 w 1086"/>
              <a:gd name="T3" fmla="*/ 2147483646 h 589"/>
              <a:gd name="T4" fmla="*/ 2147483646 w 1086"/>
              <a:gd name="T5" fmla="*/ 2147483646 h 589"/>
              <a:gd name="T6" fmla="*/ 2147483646 w 1086"/>
              <a:gd name="T7" fmla="*/ 0 h 589"/>
              <a:gd name="T8" fmla="*/ 2147483646 w 1086"/>
              <a:gd name="T9" fmla="*/ 2147483646 h 589"/>
              <a:gd name="T10" fmla="*/ 2147483646 w 1086"/>
              <a:gd name="T11" fmla="*/ 2147483646 h 589"/>
              <a:gd name="T12" fmla="*/ 2147483646 w 1086"/>
              <a:gd name="T13" fmla="*/ 2147483646 h 589"/>
              <a:gd name="T14" fmla="*/ 2147483646 w 1086"/>
              <a:gd name="T15" fmla="*/ 2147483646 h 589"/>
              <a:gd name="T16" fmla="*/ 0 w 1086"/>
              <a:gd name="T17" fmla="*/ 2147483646 h 589"/>
              <a:gd name="T18" fmla="*/ 2147483646 w 1086"/>
              <a:gd name="T19" fmla="*/ 2147483646 h 589"/>
              <a:gd name="T20" fmla="*/ 2147483646 w 1086"/>
              <a:gd name="T21" fmla="*/ 2147483646 h 589"/>
              <a:gd name="T22" fmla="*/ 2147483646 w 1086"/>
              <a:gd name="T23" fmla="*/ 2147483646 h 589"/>
              <a:gd name="T24" fmla="*/ 2147483646 w 1086"/>
              <a:gd name="T25" fmla="*/ 2147483646 h 589"/>
              <a:gd name="T26" fmla="*/ 2147483646 w 1086"/>
              <a:gd name="T27" fmla="*/ 2147483646 h 5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86" h="589">
                <a:moveTo>
                  <a:pt x="960" y="241"/>
                </a:moveTo>
                <a:lnTo>
                  <a:pt x="758" y="81"/>
                </a:lnTo>
                <a:lnTo>
                  <a:pt x="735" y="64"/>
                </a:lnTo>
                <a:lnTo>
                  <a:pt x="510" y="0"/>
                </a:lnTo>
                <a:lnTo>
                  <a:pt x="360" y="43"/>
                </a:lnTo>
                <a:lnTo>
                  <a:pt x="306" y="106"/>
                </a:lnTo>
                <a:lnTo>
                  <a:pt x="204" y="271"/>
                </a:lnTo>
                <a:lnTo>
                  <a:pt x="62" y="451"/>
                </a:lnTo>
                <a:lnTo>
                  <a:pt x="0" y="540"/>
                </a:lnTo>
                <a:lnTo>
                  <a:pt x="62" y="546"/>
                </a:lnTo>
                <a:lnTo>
                  <a:pt x="420" y="562"/>
                </a:lnTo>
                <a:lnTo>
                  <a:pt x="1032" y="589"/>
                </a:lnTo>
                <a:lnTo>
                  <a:pt x="1086" y="420"/>
                </a:lnTo>
                <a:lnTo>
                  <a:pt x="960" y="24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2" name="Freeform 30"/>
          <p:cNvSpPr>
            <a:spLocks/>
          </p:cNvSpPr>
          <p:nvPr/>
        </p:nvSpPr>
        <p:spPr bwMode="auto">
          <a:xfrm>
            <a:off x="3068638" y="3168650"/>
            <a:ext cx="476250" cy="314325"/>
          </a:xfrm>
          <a:custGeom>
            <a:avLst/>
            <a:gdLst>
              <a:gd name="T0" fmla="*/ 2147483646 w 899"/>
              <a:gd name="T1" fmla="*/ 2147483646 h 594"/>
              <a:gd name="T2" fmla="*/ 2147483646 w 899"/>
              <a:gd name="T3" fmla="*/ 2147483646 h 594"/>
              <a:gd name="T4" fmla="*/ 2147483646 w 899"/>
              <a:gd name="T5" fmla="*/ 2147483646 h 594"/>
              <a:gd name="T6" fmla="*/ 2147483646 w 899"/>
              <a:gd name="T7" fmla="*/ 2147483646 h 594"/>
              <a:gd name="T8" fmla="*/ 2147483646 w 899"/>
              <a:gd name="T9" fmla="*/ 2147483646 h 594"/>
              <a:gd name="T10" fmla="*/ 2147483646 w 899"/>
              <a:gd name="T11" fmla="*/ 2147483646 h 594"/>
              <a:gd name="T12" fmla="*/ 2147483646 w 899"/>
              <a:gd name="T13" fmla="*/ 2147483646 h 594"/>
              <a:gd name="T14" fmla="*/ 2147483646 w 899"/>
              <a:gd name="T15" fmla="*/ 2147483646 h 594"/>
              <a:gd name="T16" fmla="*/ 2147483646 w 899"/>
              <a:gd name="T17" fmla="*/ 2147483646 h 594"/>
              <a:gd name="T18" fmla="*/ 2147483646 w 899"/>
              <a:gd name="T19" fmla="*/ 2147483646 h 594"/>
              <a:gd name="T20" fmla="*/ 2147483646 w 899"/>
              <a:gd name="T21" fmla="*/ 2147483646 h 594"/>
              <a:gd name="T22" fmla="*/ 0 w 899"/>
              <a:gd name="T23" fmla="*/ 0 h 594"/>
              <a:gd name="T24" fmla="*/ 2147483646 w 899"/>
              <a:gd name="T25" fmla="*/ 2147483646 h 594"/>
              <a:gd name="T26" fmla="*/ 2147483646 w 899"/>
              <a:gd name="T27" fmla="*/ 2147483646 h 594"/>
              <a:gd name="T28" fmla="*/ 2147483646 w 899"/>
              <a:gd name="T29" fmla="*/ 2147483646 h 5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9" h="594">
                <a:moveTo>
                  <a:pt x="899" y="42"/>
                </a:moveTo>
                <a:lnTo>
                  <a:pt x="842" y="98"/>
                </a:lnTo>
                <a:lnTo>
                  <a:pt x="897" y="104"/>
                </a:lnTo>
                <a:lnTo>
                  <a:pt x="794" y="437"/>
                </a:lnTo>
                <a:lnTo>
                  <a:pt x="815" y="527"/>
                </a:lnTo>
                <a:lnTo>
                  <a:pt x="761" y="594"/>
                </a:lnTo>
                <a:lnTo>
                  <a:pt x="561" y="581"/>
                </a:lnTo>
                <a:lnTo>
                  <a:pt x="369" y="569"/>
                </a:lnTo>
                <a:lnTo>
                  <a:pt x="228" y="564"/>
                </a:lnTo>
                <a:lnTo>
                  <a:pt x="237" y="372"/>
                </a:lnTo>
                <a:lnTo>
                  <a:pt x="146" y="174"/>
                </a:lnTo>
                <a:lnTo>
                  <a:pt x="0" y="0"/>
                </a:lnTo>
                <a:lnTo>
                  <a:pt x="369" y="15"/>
                </a:lnTo>
                <a:lnTo>
                  <a:pt x="819" y="36"/>
                </a:lnTo>
                <a:lnTo>
                  <a:pt x="899" y="4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3" name="Freeform 31"/>
          <p:cNvSpPr>
            <a:spLocks/>
          </p:cNvSpPr>
          <p:nvPr/>
        </p:nvSpPr>
        <p:spPr bwMode="auto">
          <a:xfrm>
            <a:off x="3395663" y="2425700"/>
            <a:ext cx="398462" cy="641350"/>
          </a:xfrm>
          <a:custGeom>
            <a:avLst/>
            <a:gdLst>
              <a:gd name="T0" fmla="*/ 2147483646 w 754"/>
              <a:gd name="T1" fmla="*/ 2147483646 h 1212"/>
              <a:gd name="T2" fmla="*/ 2147483646 w 754"/>
              <a:gd name="T3" fmla="*/ 2147483646 h 1212"/>
              <a:gd name="T4" fmla="*/ 2147483646 w 754"/>
              <a:gd name="T5" fmla="*/ 2147483646 h 1212"/>
              <a:gd name="T6" fmla="*/ 2147483646 w 754"/>
              <a:gd name="T7" fmla="*/ 2147483646 h 1212"/>
              <a:gd name="T8" fmla="*/ 2147483646 w 754"/>
              <a:gd name="T9" fmla="*/ 2147483646 h 1212"/>
              <a:gd name="T10" fmla="*/ 2147483646 w 754"/>
              <a:gd name="T11" fmla="*/ 2147483646 h 1212"/>
              <a:gd name="T12" fmla="*/ 2147483646 w 754"/>
              <a:gd name="T13" fmla="*/ 2147483646 h 1212"/>
              <a:gd name="T14" fmla="*/ 2147483646 w 754"/>
              <a:gd name="T15" fmla="*/ 2147483646 h 1212"/>
              <a:gd name="T16" fmla="*/ 2147483646 w 754"/>
              <a:gd name="T17" fmla="*/ 2147483646 h 1212"/>
              <a:gd name="T18" fmla="*/ 2147483646 w 754"/>
              <a:gd name="T19" fmla="*/ 2147483646 h 1212"/>
              <a:gd name="T20" fmla="*/ 2147483646 w 754"/>
              <a:gd name="T21" fmla="*/ 2147483646 h 1212"/>
              <a:gd name="T22" fmla="*/ 2147483646 w 754"/>
              <a:gd name="T23" fmla="*/ 2147483646 h 1212"/>
              <a:gd name="T24" fmla="*/ 2147483646 w 754"/>
              <a:gd name="T25" fmla="*/ 2147483646 h 1212"/>
              <a:gd name="T26" fmla="*/ 2147483646 w 754"/>
              <a:gd name="T27" fmla="*/ 2147483646 h 1212"/>
              <a:gd name="T28" fmla="*/ 2147483646 w 754"/>
              <a:gd name="T29" fmla="*/ 2147483646 h 1212"/>
              <a:gd name="T30" fmla="*/ 0 w 754"/>
              <a:gd name="T31" fmla="*/ 2147483646 h 1212"/>
              <a:gd name="T32" fmla="*/ 2147483646 w 754"/>
              <a:gd name="T33" fmla="*/ 2147483646 h 1212"/>
              <a:gd name="T34" fmla="*/ 2147483646 w 754"/>
              <a:gd name="T35" fmla="*/ 2147483646 h 1212"/>
              <a:gd name="T36" fmla="*/ 2147483646 w 754"/>
              <a:gd name="T37" fmla="*/ 2147483646 h 1212"/>
              <a:gd name="T38" fmla="*/ 2147483646 w 754"/>
              <a:gd name="T39" fmla="*/ 2147483646 h 1212"/>
              <a:gd name="T40" fmla="*/ 2147483646 w 754"/>
              <a:gd name="T41" fmla="*/ 0 h 1212"/>
              <a:gd name="T42" fmla="*/ 2147483646 w 754"/>
              <a:gd name="T43" fmla="*/ 2147483646 h 1212"/>
              <a:gd name="T44" fmla="*/ 2147483646 w 754"/>
              <a:gd name="T45" fmla="*/ 2147483646 h 1212"/>
              <a:gd name="T46" fmla="*/ 2147483646 w 754"/>
              <a:gd name="T47" fmla="*/ 2147483646 h 1212"/>
              <a:gd name="T48" fmla="*/ 2147483646 w 754"/>
              <a:gd name="T49" fmla="*/ 2147483646 h 1212"/>
              <a:gd name="T50" fmla="*/ 2147483646 w 754"/>
              <a:gd name="T51" fmla="*/ 2147483646 h 1212"/>
              <a:gd name="T52" fmla="*/ 2147483646 w 754"/>
              <a:gd name="T53" fmla="*/ 2147483646 h 121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754" h="1212">
                <a:moveTo>
                  <a:pt x="729" y="402"/>
                </a:moveTo>
                <a:lnTo>
                  <a:pt x="727" y="452"/>
                </a:lnTo>
                <a:lnTo>
                  <a:pt x="612" y="843"/>
                </a:lnTo>
                <a:lnTo>
                  <a:pt x="634" y="953"/>
                </a:lnTo>
                <a:lnTo>
                  <a:pt x="684" y="1212"/>
                </a:lnTo>
                <a:lnTo>
                  <a:pt x="651" y="1212"/>
                </a:lnTo>
                <a:lnTo>
                  <a:pt x="591" y="1212"/>
                </a:lnTo>
                <a:lnTo>
                  <a:pt x="559" y="1212"/>
                </a:lnTo>
                <a:lnTo>
                  <a:pt x="498" y="1206"/>
                </a:lnTo>
                <a:lnTo>
                  <a:pt x="280" y="1187"/>
                </a:lnTo>
                <a:lnTo>
                  <a:pt x="309" y="1158"/>
                </a:lnTo>
                <a:lnTo>
                  <a:pt x="276" y="1128"/>
                </a:lnTo>
                <a:lnTo>
                  <a:pt x="274" y="1122"/>
                </a:lnTo>
                <a:lnTo>
                  <a:pt x="328" y="953"/>
                </a:lnTo>
                <a:lnTo>
                  <a:pt x="202" y="774"/>
                </a:lnTo>
                <a:lnTo>
                  <a:pt x="0" y="614"/>
                </a:lnTo>
                <a:lnTo>
                  <a:pt x="130" y="438"/>
                </a:lnTo>
                <a:lnTo>
                  <a:pt x="195" y="146"/>
                </a:lnTo>
                <a:lnTo>
                  <a:pt x="148" y="27"/>
                </a:lnTo>
                <a:lnTo>
                  <a:pt x="174" y="20"/>
                </a:lnTo>
                <a:lnTo>
                  <a:pt x="244" y="0"/>
                </a:lnTo>
                <a:lnTo>
                  <a:pt x="414" y="5"/>
                </a:lnTo>
                <a:lnTo>
                  <a:pt x="426" y="6"/>
                </a:lnTo>
                <a:lnTo>
                  <a:pt x="651" y="12"/>
                </a:lnTo>
                <a:lnTo>
                  <a:pt x="754" y="15"/>
                </a:lnTo>
                <a:lnTo>
                  <a:pt x="732" y="329"/>
                </a:lnTo>
                <a:lnTo>
                  <a:pt x="729" y="40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4" name="Freeform 32"/>
          <p:cNvSpPr>
            <a:spLocks/>
          </p:cNvSpPr>
          <p:nvPr/>
        </p:nvSpPr>
        <p:spPr bwMode="auto">
          <a:xfrm>
            <a:off x="2990850" y="2994025"/>
            <a:ext cx="568325" cy="196850"/>
          </a:xfrm>
          <a:custGeom>
            <a:avLst/>
            <a:gdLst>
              <a:gd name="T0" fmla="*/ 2147483646 w 1074"/>
              <a:gd name="T1" fmla="*/ 2147483646 h 373"/>
              <a:gd name="T2" fmla="*/ 2147483646 w 1074"/>
              <a:gd name="T3" fmla="*/ 2147483646 h 373"/>
              <a:gd name="T4" fmla="*/ 2147483646 w 1074"/>
              <a:gd name="T5" fmla="*/ 2147483646 h 373"/>
              <a:gd name="T6" fmla="*/ 2147483646 w 1074"/>
              <a:gd name="T7" fmla="*/ 2147483646 h 373"/>
              <a:gd name="T8" fmla="*/ 2147483646 w 1074"/>
              <a:gd name="T9" fmla="*/ 2147483646 h 373"/>
              <a:gd name="T10" fmla="*/ 2147483646 w 1074"/>
              <a:gd name="T11" fmla="*/ 2147483646 h 373"/>
              <a:gd name="T12" fmla="*/ 2147483646 w 1074"/>
              <a:gd name="T13" fmla="*/ 2147483646 h 373"/>
              <a:gd name="T14" fmla="*/ 2147483646 w 1074"/>
              <a:gd name="T15" fmla="*/ 2147483646 h 373"/>
              <a:gd name="T16" fmla="*/ 2147483646 w 1074"/>
              <a:gd name="T17" fmla="*/ 2147483646 h 373"/>
              <a:gd name="T18" fmla="*/ 0 w 1074"/>
              <a:gd name="T19" fmla="*/ 2147483646 h 373"/>
              <a:gd name="T20" fmla="*/ 2147483646 w 1074"/>
              <a:gd name="T21" fmla="*/ 0 h 373"/>
              <a:gd name="T22" fmla="*/ 2147483646 w 1074"/>
              <a:gd name="T23" fmla="*/ 2147483646 h 373"/>
              <a:gd name="T24" fmla="*/ 2147483646 w 1074"/>
              <a:gd name="T25" fmla="*/ 2147483646 h 373"/>
              <a:gd name="T26" fmla="*/ 2147483646 w 1074"/>
              <a:gd name="T27" fmla="*/ 2147483646 h 373"/>
              <a:gd name="T28" fmla="*/ 2147483646 w 1074"/>
              <a:gd name="T29" fmla="*/ 2147483646 h 373"/>
              <a:gd name="T30" fmla="*/ 2147483646 w 1074"/>
              <a:gd name="T31" fmla="*/ 2147483646 h 373"/>
              <a:gd name="T32" fmla="*/ 2147483646 w 1074"/>
              <a:gd name="T33" fmla="*/ 2147483646 h 3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74" h="373">
                <a:moveTo>
                  <a:pt x="1045" y="114"/>
                </a:moveTo>
                <a:lnTo>
                  <a:pt x="1045" y="118"/>
                </a:lnTo>
                <a:lnTo>
                  <a:pt x="1033" y="154"/>
                </a:lnTo>
                <a:lnTo>
                  <a:pt x="1047" y="373"/>
                </a:lnTo>
                <a:lnTo>
                  <a:pt x="967" y="367"/>
                </a:lnTo>
                <a:lnTo>
                  <a:pt x="517" y="346"/>
                </a:lnTo>
                <a:lnTo>
                  <a:pt x="148" y="331"/>
                </a:lnTo>
                <a:lnTo>
                  <a:pt x="45" y="103"/>
                </a:lnTo>
                <a:lnTo>
                  <a:pt x="40" y="27"/>
                </a:lnTo>
                <a:lnTo>
                  <a:pt x="0" y="13"/>
                </a:lnTo>
                <a:lnTo>
                  <a:pt x="7" y="0"/>
                </a:lnTo>
                <a:lnTo>
                  <a:pt x="69" y="6"/>
                </a:lnTo>
                <a:lnTo>
                  <a:pt x="427" y="22"/>
                </a:lnTo>
                <a:lnTo>
                  <a:pt x="1039" y="49"/>
                </a:lnTo>
                <a:lnTo>
                  <a:pt x="1041" y="55"/>
                </a:lnTo>
                <a:lnTo>
                  <a:pt x="1074" y="85"/>
                </a:lnTo>
                <a:lnTo>
                  <a:pt x="1045" y="11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5" name="Freeform 33"/>
          <p:cNvSpPr>
            <a:spLocks/>
          </p:cNvSpPr>
          <p:nvPr/>
        </p:nvSpPr>
        <p:spPr bwMode="auto">
          <a:xfrm>
            <a:off x="2997200" y="1981200"/>
            <a:ext cx="625475" cy="515938"/>
          </a:xfrm>
          <a:custGeom>
            <a:avLst/>
            <a:gdLst>
              <a:gd name="T0" fmla="*/ 2147483646 w 1182"/>
              <a:gd name="T1" fmla="*/ 2147483646 h 976"/>
              <a:gd name="T2" fmla="*/ 2147483646 w 1182"/>
              <a:gd name="T3" fmla="*/ 2147483646 h 976"/>
              <a:gd name="T4" fmla="*/ 2147483646 w 1182"/>
              <a:gd name="T5" fmla="*/ 2147483646 h 976"/>
              <a:gd name="T6" fmla="*/ 2147483646 w 1182"/>
              <a:gd name="T7" fmla="*/ 2147483646 h 976"/>
              <a:gd name="T8" fmla="*/ 2147483646 w 1182"/>
              <a:gd name="T9" fmla="*/ 2147483646 h 976"/>
              <a:gd name="T10" fmla="*/ 2147483646 w 1182"/>
              <a:gd name="T11" fmla="*/ 2147483646 h 976"/>
              <a:gd name="T12" fmla="*/ 2147483646 w 1182"/>
              <a:gd name="T13" fmla="*/ 2147483646 h 976"/>
              <a:gd name="T14" fmla="*/ 2147483646 w 1182"/>
              <a:gd name="T15" fmla="*/ 2147483646 h 976"/>
              <a:gd name="T16" fmla="*/ 2147483646 w 1182"/>
              <a:gd name="T17" fmla="*/ 2147483646 h 976"/>
              <a:gd name="T18" fmla="*/ 2147483646 w 1182"/>
              <a:gd name="T19" fmla="*/ 2147483646 h 976"/>
              <a:gd name="T20" fmla="*/ 2147483646 w 1182"/>
              <a:gd name="T21" fmla="*/ 2147483646 h 976"/>
              <a:gd name="T22" fmla="*/ 2147483646 w 1182"/>
              <a:gd name="T23" fmla="*/ 2147483646 h 976"/>
              <a:gd name="T24" fmla="*/ 2147483646 w 1182"/>
              <a:gd name="T25" fmla="*/ 2147483646 h 976"/>
              <a:gd name="T26" fmla="*/ 0 w 1182"/>
              <a:gd name="T27" fmla="*/ 2147483646 h 976"/>
              <a:gd name="T28" fmla="*/ 2147483646 w 1182"/>
              <a:gd name="T29" fmla="*/ 2147483646 h 976"/>
              <a:gd name="T30" fmla="*/ 2147483646 w 1182"/>
              <a:gd name="T31" fmla="*/ 2147483646 h 976"/>
              <a:gd name="T32" fmla="*/ 2147483646 w 1182"/>
              <a:gd name="T33" fmla="*/ 2147483646 h 976"/>
              <a:gd name="T34" fmla="*/ 2147483646 w 1182"/>
              <a:gd name="T35" fmla="*/ 2147483646 h 976"/>
              <a:gd name="T36" fmla="*/ 2147483646 w 1182"/>
              <a:gd name="T37" fmla="*/ 2147483646 h 976"/>
              <a:gd name="T38" fmla="*/ 2147483646 w 1182"/>
              <a:gd name="T39" fmla="*/ 2147483646 h 976"/>
              <a:gd name="T40" fmla="*/ 2147483646 w 1182"/>
              <a:gd name="T41" fmla="*/ 0 h 976"/>
              <a:gd name="T42" fmla="*/ 2147483646 w 1182"/>
              <a:gd name="T43" fmla="*/ 2147483646 h 976"/>
              <a:gd name="T44" fmla="*/ 2147483646 w 1182"/>
              <a:gd name="T45" fmla="*/ 2147483646 h 976"/>
              <a:gd name="T46" fmla="*/ 2147483646 w 1182"/>
              <a:gd name="T47" fmla="*/ 2147483646 h 976"/>
              <a:gd name="T48" fmla="*/ 2147483646 w 1182"/>
              <a:gd name="T49" fmla="*/ 2147483646 h 97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82" h="976">
                <a:moveTo>
                  <a:pt x="1179" y="244"/>
                </a:moveTo>
                <a:lnTo>
                  <a:pt x="1182" y="450"/>
                </a:lnTo>
                <a:lnTo>
                  <a:pt x="1179" y="520"/>
                </a:lnTo>
                <a:lnTo>
                  <a:pt x="1170" y="748"/>
                </a:lnTo>
                <a:lnTo>
                  <a:pt x="1167" y="846"/>
                </a:lnTo>
                <a:lnTo>
                  <a:pt x="997" y="841"/>
                </a:lnTo>
                <a:lnTo>
                  <a:pt x="927" y="861"/>
                </a:lnTo>
                <a:lnTo>
                  <a:pt x="901" y="868"/>
                </a:lnTo>
                <a:lnTo>
                  <a:pt x="505" y="910"/>
                </a:lnTo>
                <a:lnTo>
                  <a:pt x="384" y="972"/>
                </a:lnTo>
                <a:lnTo>
                  <a:pt x="364" y="976"/>
                </a:lnTo>
                <a:lnTo>
                  <a:pt x="333" y="922"/>
                </a:lnTo>
                <a:lnTo>
                  <a:pt x="57" y="750"/>
                </a:lnTo>
                <a:lnTo>
                  <a:pt x="0" y="694"/>
                </a:lnTo>
                <a:lnTo>
                  <a:pt x="57" y="655"/>
                </a:lnTo>
                <a:lnTo>
                  <a:pt x="135" y="529"/>
                </a:lnTo>
                <a:lnTo>
                  <a:pt x="97" y="441"/>
                </a:lnTo>
                <a:lnTo>
                  <a:pt x="282" y="354"/>
                </a:lnTo>
                <a:lnTo>
                  <a:pt x="282" y="208"/>
                </a:lnTo>
                <a:lnTo>
                  <a:pt x="508" y="175"/>
                </a:lnTo>
                <a:lnTo>
                  <a:pt x="783" y="0"/>
                </a:lnTo>
                <a:lnTo>
                  <a:pt x="904" y="147"/>
                </a:lnTo>
                <a:lnTo>
                  <a:pt x="1009" y="81"/>
                </a:lnTo>
                <a:lnTo>
                  <a:pt x="1057" y="147"/>
                </a:lnTo>
                <a:lnTo>
                  <a:pt x="1179" y="24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6" name="Freeform 34"/>
          <p:cNvSpPr>
            <a:spLocks/>
          </p:cNvSpPr>
          <p:nvPr/>
        </p:nvSpPr>
        <p:spPr bwMode="auto">
          <a:xfrm>
            <a:off x="3703638" y="3067050"/>
            <a:ext cx="468312" cy="374650"/>
          </a:xfrm>
          <a:custGeom>
            <a:avLst/>
            <a:gdLst>
              <a:gd name="T0" fmla="*/ 2147483646 w 884"/>
              <a:gd name="T1" fmla="*/ 2147483646 h 708"/>
              <a:gd name="T2" fmla="*/ 2147483646 w 884"/>
              <a:gd name="T3" fmla="*/ 2147483646 h 708"/>
              <a:gd name="T4" fmla="*/ 2147483646 w 884"/>
              <a:gd name="T5" fmla="*/ 2147483646 h 708"/>
              <a:gd name="T6" fmla="*/ 2147483646 w 884"/>
              <a:gd name="T7" fmla="*/ 2147483646 h 708"/>
              <a:gd name="T8" fmla="*/ 0 w 884"/>
              <a:gd name="T9" fmla="*/ 2147483646 h 708"/>
              <a:gd name="T10" fmla="*/ 2147483646 w 884"/>
              <a:gd name="T11" fmla="*/ 0 h 708"/>
              <a:gd name="T12" fmla="*/ 2147483646 w 884"/>
              <a:gd name="T13" fmla="*/ 0 h 708"/>
              <a:gd name="T14" fmla="*/ 2147483646 w 884"/>
              <a:gd name="T15" fmla="*/ 0 h 708"/>
              <a:gd name="T16" fmla="*/ 2147483646 w 884"/>
              <a:gd name="T17" fmla="*/ 2147483646 h 708"/>
              <a:gd name="T18" fmla="*/ 2147483646 w 884"/>
              <a:gd name="T19" fmla="*/ 2147483646 h 708"/>
              <a:gd name="T20" fmla="*/ 2147483646 w 884"/>
              <a:gd name="T21" fmla="*/ 2147483646 h 708"/>
              <a:gd name="T22" fmla="*/ 2147483646 w 884"/>
              <a:gd name="T23" fmla="*/ 2147483646 h 708"/>
              <a:gd name="T24" fmla="*/ 2147483646 w 884"/>
              <a:gd name="T25" fmla="*/ 2147483646 h 7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4" h="708">
                <a:moveTo>
                  <a:pt x="518" y="680"/>
                </a:moveTo>
                <a:lnTo>
                  <a:pt x="507" y="708"/>
                </a:lnTo>
                <a:lnTo>
                  <a:pt x="426" y="656"/>
                </a:lnTo>
                <a:lnTo>
                  <a:pt x="218" y="527"/>
                </a:lnTo>
                <a:lnTo>
                  <a:pt x="0" y="23"/>
                </a:lnTo>
                <a:lnTo>
                  <a:pt x="8" y="0"/>
                </a:lnTo>
                <a:lnTo>
                  <a:pt x="68" y="0"/>
                </a:lnTo>
                <a:lnTo>
                  <a:pt x="101" y="0"/>
                </a:lnTo>
                <a:lnTo>
                  <a:pt x="386" y="8"/>
                </a:lnTo>
                <a:lnTo>
                  <a:pt x="659" y="11"/>
                </a:lnTo>
                <a:lnTo>
                  <a:pt x="884" y="9"/>
                </a:lnTo>
                <a:lnTo>
                  <a:pt x="585" y="564"/>
                </a:lnTo>
                <a:lnTo>
                  <a:pt x="518" y="68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7" name="Freeform 35"/>
          <p:cNvSpPr>
            <a:spLocks/>
          </p:cNvSpPr>
          <p:nvPr/>
        </p:nvSpPr>
        <p:spPr bwMode="auto">
          <a:xfrm>
            <a:off x="4148138" y="3429000"/>
            <a:ext cx="427037" cy="454025"/>
          </a:xfrm>
          <a:custGeom>
            <a:avLst/>
            <a:gdLst>
              <a:gd name="T0" fmla="*/ 2147483646 w 808"/>
              <a:gd name="T1" fmla="*/ 2147483646 h 857"/>
              <a:gd name="T2" fmla="*/ 2147483646 w 808"/>
              <a:gd name="T3" fmla="*/ 2147483646 h 857"/>
              <a:gd name="T4" fmla="*/ 2147483646 w 808"/>
              <a:gd name="T5" fmla="*/ 2147483646 h 857"/>
              <a:gd name="T6" fmla="*/ 2147483646 w 808"/>
              <a:gd name="T7" fmla="*/ 2147483646 h 857"/>
              <a:gd name="T8" fmla="*/ 2147483646 w 808"/>
              <a:gd name="T9" fmla="*/ 0 h 857"/>
              <a:gd name="T10" fmla="*/ 2147483646 w 808"/>
              <a:gd name="T11" fmla="*/ 2147483646 h 857"/>
              <a:gd name="T12" fmla="*/ 2147483646 w 808"/>
              <a:gd name="T13" fmla="*/ 2147483646 h 857"/>
              <a:gd name="T14" fmla="*/ 0 w 808"/>
              <a:gd name="T15" fmla="*/ 2147483646 h 857"/>
              <a:gd name="T16" fmla="*/ 2147483646 w 808"/>
              <a:gd name="T17" fmla="*/ 2147483646 h 857"/>
              <a:gd name="T18" fmla="*/ 2147483646 w 808"/>
              <a:gd name="T19" fmla="*/ 2147483646 h 857"/>
              <a:gd name="T20" fmla="*/ 2147483646 w 808"/>
              <a:gd name="T21" fmla="*/ 2147483646 h 857"/>
              <a:gd name="T22" fmla="*/ 2147483646 w 808"/>
              <a:gd name="T23" fmla="*/ 2147483646 h 857"/>
              <a:gd name="T24" fmla="*/ 2147483646 w 808"/>
              <a:gd name="T25" fmla="*/ 2147483646 h 8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08" h="857">
                <a:moveTo>
                  <a:pt x="801" y="462"/>
                </a:moveTo>
                <a:lnTo>
                  <a:pt x="441" y="116"/>
                </a:lnTo>
                <a:lnTo>
                  <a:pt x="352" y="11"/>
                </a:lnTo>
                <a:lnTo>
                  <a:pt x="352" y="47"/>
                </a:lnTo>
                <a:lnTo>
                  <a:pt x="78" y="0"/>
                </a:lnTo>
                <a:lnTo>
                  <a:pt x="37" y="431"/>
                </a:lnTo>
                <a:lnTo>
                  <a:pt x="6" y="783"/>
                </a:lnTo>
                <a:lnTo>
                  <a:pt x="0" y="839"/>
                </a:lnTo>
                <a:lnTo>
                  <a:pt x="99" y="840"/>
                </a:lnTo>
                <a:lnTo>
                  <a:pt x="576" y="852"/>
                </a:lnTo>
                <a:lnTo>
                  <a:pt x="706" y="857"/>
                </a:lnTo>
                <a:lnTo>
                  <a:pt x="808" y="705"/>
                </a:lnTo>
                <a:lnTo>
                  <a:pt x="801" y="46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8" name="Freeform 36"/>
          <p:cNvSpPr>
            <a:spLocks/>
          </p:cNvSpPr>
          <p:nvPr/>
        </p:nvSpPr>
        <p:spPr bwMode="auto">
          <a:xfrm>
            <a:off x="3454400" y="3054350"/>
            <a:ext cx="474663" cy="601663"/>
          </a:xfrm>
          <a:custGeom>
            <a:avLst/>
            <a:gdLst>
              <a:gd name="T0" fmla="*/ 2147483646 w 897"/>
              <a:gd name="T1" fmla="*/ 2147483646 h 1137"/>
              <a:gd name="T2" fmla="*/ 2147483646 w 897"/>
              <a:gd name="T3" fmla="*/ 2147483646 h 1137"/>
              <a:gd name="T4" fmla="*/ 2147483646 w 897"/>
              <a:gd name="T5" fmla="*/ 2147483646 h 1137"/>
              <a:gd name="T6" fmla="*/ 2147483646 w 897"/>
              <a:gd name="T7" fmla="*/ 2147483646 h 1137"/>
              <a:gd name="T8" fmla="*/ 2147483646 w 897"/>
              <a:gd name="T9" fmla="*/ 2147483646 h 1137"/>
              <a:gd name="T10" fmla="*/ 2147483646 w 897"/>
              <a:gd name="T11" fmla="*/ 2147483646 h 1137"/>
              <a:gd name="T12" fmla="*/ 2147483646 w 897"/>
              <a:gd name="T13" fmla="*/ 2147483646 h 1137"/>
              <a:gd name="T14" fmla="*/ 2147483646 w 897"/>
              <a:gd name="T15" fmla="*/ 2147483646 h 1137"/>
              <a:gd name="T16" fmla="*/ 0 w 897"/>
              <a:gd name="T17" fmla="*/ 2147483646 h 1137"/>
              <a:gd name="T18" fmla="*/ 2147483646 w 897"/>
              <a:gd name="T19" fmla="*/ 2147483646 h 1137"/>
              <a:gd name="T20" fmla="*/ 2147483646 w 897"/>
              <a:gd name="T21" fmla="*/ 2147483646 h 1137"/>
              <a:gd name="T22" fmla="*/ 2147483646 w 897"/>
              <a:gd name="T23" fmla="*/ 2147483646 h 1137"/>
              <a:gd name="T24" fmla="*/ 2147483646 w 897"/>
              <a:gd name="T25" fmla="*/ 2147483646 h 1137"/>
              <a:gd name="T26" fmla="*/ 2147483646 w 897"/>
              <a:gd name="T27" fmla="*/ 2147483646 h 1137"/>
              <a:gd name="T28" fmla="*/ 2147483646 w 897"/>
              <a:gd name="T29" fmla="*/ 2147483646 h 1137"/>
              <a:gd name="T30" fmla="*/ 2147483646 w 897"/>
              <a:gd name="T31" fmla="*/ 2147483646 h 1137"/>
              <a:gd name="T32" fmla="*/ 2147483646 w 897"/>
              <a:gd name="T33" fmla="*/ 2147483646 h 1137"/>
              <a:gd name="T34" fmla="*/ 2147483646 w 897"/>
              <a:gd name="T35" fmla="*/ 0 h 1137"/>
              <a:gd name="T36" fmla="*/ 2147483646 w 897"/>
              <a:gd name="T37" fmla="*/ 2147483646 h 1137"/>
              <a:gd name="T38" fmla="*/ 2147483646 w 897"/>
              <a:gd name="T39" fmla="*/ 2147483646 h 1137"/>
              <a:gd name="T40" fmla="*/ 2147483646 w 897"/>
              <a:gd name="T41" fmla="*/ 2147483646 h 1137"/>
              <a:gd name="T42" fmla="*/ 2147483646 w 897"/>
              <a:gd name="T43" fmla="*/ 2147483646 h 1137"/>
              <a:gd name="T44" fmla="*/ 2147483646 w 897"/>
              <a:gd name="T45" fmla="*/ 2147483646 h 1137"/>
              <a:gd name="T46" fmla="*/ 2147483646 w 897"/>
              <a:gd name="T47" fmla="*/ 2147483646 h 113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97" h="1137">
                <a:moveTo>
                  <a:pt x="897" y="681"/>
                </a:moveTo>
                <a:lnTo>
                  <a:pt x="539" y="1032"/>
                </a:lnTo>
                <a:lnTo>
                  <a:pt x="381" y="1129"/>
                </a:lnTo>
                <a:lnTo>
                  <a:pt x="377" y="1137"/>
                </a:lnTo>
                <a:lnTo>
                  <a:pt x="353" y="1102"/>
                </a:lnTo>
                <a:lnTo>
                  <a:pt x="314" y="1048"/>
                </a:lnTo>
                <a:lnTo>
                  <a:pt x="257" y="970"/>
                </a:lnTo>
                <a:lnTo>
                  <a:pt x="90" y="990"/>
                </a:lnTo>
                <a:lnTo>
                  <a:pt x="0" y="837"/>
                </a:lnTo>
                <a:lnTo>
                  <a:pt x="32" y="811"/>
                </a:lnTo>
                <a:lnTo>
                  <a:pt x="86" y="744"/>
                </a:lnTo>
                <a:lnTo>
                  <a:pt x="65" y="654"/>
                </a:lnTo>
                <a:lnTo>
                  <a:pt x="168" y="321"/>
                </a:lnTo>
                <a:lnTo>
                  <a:pt x="113" y="315"/>
                </a:lnTo>
                <a:lnTo>
                  <a:pt x="170" y="259"/>
                </a:lnTo>
                <a:lnTo>
                  <a:pt x="156" y="40"/>
                </a:lnTo>
                <a:lnTo>
                  <a:pt x="168" y="4"/>
                </a:lnTo>
                <a:lnTo>
                  <a:pt x="168" y="0"/>
                </a:lnTo>
                <a:lnTo>
                  <a:pt x="386" y="19"/>
                </a:lnTo>
                <a:lnTo>
                  <a:pt x="447" y="25"/>
                </a:lnTo>
                <a:lnTo>
                  <a:pt x="479" y="25"/>
                </a:lnTo>
                <a:lnTo>
                  <a:pt x="471" y="48"/>
                </a:lnTo>
                <a:lnTo>
                  <a:pt x="689" y="552"/>
                </a:lnTo>
                <a:lnTo>
                  <a:pt x="897" y="68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79" name="Freeform 37"/>
          <p:cNvSpPr>
            <a:spLocks/>
          </p:cNvSpPr>
          <p:nvPr/>
        </p:nvSpPr>
        <p:spPr bwMode="auto">
          <a:xfrm>
            <a:off x="4279900" y="3062288"/>
            <a:ext cx="539750" cy="428625"/>
          </a:xfrm>
          <a:custGeom>
            <a:avLst/>
            <a:gdLst>
              <a:gd name="T0" fmla="*/ 2147483646 w 1020"/>
              <a:gd name="T1" fmla="*/ 2147483646 h 810"/>
              <a:gd name="T2" fmla="*/ 2147483646 w 1020"/>
              <a:gd name="T3" fmla="*/ 0 h 810"/>
              <a:gd name="T4" fmla="*/ 2147483646 w 1020"/>
              <a:gd name="T5" fmla="*/ 2147483646 h 810"/>
              <a:gd name="T6" fmla="*/ 2147483646 w 1020"/>
              <a:gd name="T7" fmla="*/ 2147483646 h 810"/>
              <a:gd name="T8" fmla="*/ 2147483646 w 1020"/>
              <a:gd name="T9" fmla="*/ 2147483646 h 810"/>
              <a:gd name="T10" fmla="*/ 0 w 1020"/>
              <a:gd name="T11" fmla="*/ 2147483646 h 810"/>
              <a:gd name="T12" fmla="*/ 2147483646 w 1020"/>
              <a:gd name="T13" fmla="*/ 2147483646 h 810"/>
              <a:gd name="T14" fmla="*/ 2147483646 w 1020"/>
              <a:gd name="T15" fmla="*/ 2147483646 h 810"/>
              <a:gd name="T16" fmla="*/ 2147483646 w 1020"/>
              <a:gd name="T17" fmla="*/ 2147483646 h 810"/>
              <a:gd name="T18" fmla="*/ 2147483646 w 1020"/>
              <a:gd name="T19" fmla="*/ 2147483646 h 810"/>
              <a:gd name="T20" fmla="*/ 2147483646 w 1020"/>
              <a:gd name="T21" fmla="*/ 2147483646 h 810"/>
              <a:gd name="T22" fmla="*/ 2147483646 w 1020"/>
              <a:gd name="T23" fmla="*/ 2147483646 h 810"/>
              <a:gd name="T24" fmla="*/ 2147483646 w 1020"/>
              <a:gd name="T25" fmla="*/ 2147483646 h 810"/>
              <a:gd name="T26" fmla="*/ 2147483646 w 1020"/>
              <a:gd name="T27" fmla="*/ 2147483646 h 81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20" h="810">
                <a:moveTo>
                  <a:pt x="750" y="78"/>
                </a:moveTo>
                <a:lnTo>
                  <a:pt x="744" y="0"/>
                </a:lnTo>
                <a:lnTo>
                  <a:pt x="552" y="3"/>
                </a:lnTo>
                <a:lnTo>
                  <a:pt x="327" y="10"/>
                </a:lnTo>
                <a:lnTo>
                  <a:pt x="208" y="13"/>
                </a:lnTo>
                <a:lnTo>
                  <a:pt x="0" y="18"/>
                </a:lnTo>
                <a:lnTo>
                  <a:pt x="6" y="34"/>
                </a:lnTo>
                <a:lnTo>
                  <a:pt x="154" y="574"/>
                </a:lnTo>
                <a:lnTo>
                  <a:pt x="192" y="810"/>
                </a:lnTo>
                <a:lnTo>
                  <a:pt x="510" y="769"/>
                </a:lnTo>
                <a:lnTo>
                  <a:pt x="594" y="721"/>
                </a:lnTo>
                <a:lnTo>
                  <a:pt x="1020" y="765"/>
                </a:lnTo>
                <a:lnTo>
                  <a:pt x="888" y="574"/>
                </a:lnTo>
                <a:lnTo>
                  <a:pt x="750" y="7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0" name="Freeform 38"/>
          <p:cNvSpPr>
            <a:spLocks/>
          </p:cNvSpPr>
          <p:nvPr/>
        </p:nvSpPr>
        <p:spPr bwMode="auto">
          <a:xfrm>
            <a:off x="4381500" y="3443288"/>
            <a:ext cx="585788" cy="441325"/>
          </a:xfrm>
          <a:custGeom>
            <a:avLst/>
            <a:gdLst>
              <a:gd name="T0" fmla="*/ 2147483646 w 1107"/>
              <a:gd name="T1" fmla="*/ 2147483646 h 833"/>
              <a:gd name="T2" fmla="*/ 2147483646 w 1107"/>
              <a:gd name="T3" fmla="*/ 2147483646 h 833"/>
              <a:gd name="T4" fmla="*/ 2147483646 w 1107"/>
              <a:gd name="T5" fmla="*/ 2147483646 h 833"/>
              <a:gd name="T6" fmla="*/ 2147483646 w 1107"/>
              <a:gd name="T7" fmla="*/ 2147483646 h 833"/>
              <a:gd name="T8" fmla="*/ 2147483646 w 1107"/>
              <a:gd name="T9" fmla="*/ 2147483646 h 833"/>
              <a:gd name="T10" fmla="*/ 2147483646 w 1107"/>
              <a:gd name="T11" fmla="*/ 2147483646 h 833"/>
              <a:gd name="T12" fmla="*/ 2147483646 w 1107"/>
              <a:gd name="T13" fmla="*/ 2147483646 h 833"/>
              <a:gd name="T14" fmla="*/ 0 w 1107"/>
              <a:gd name="T15" fmla="*/ 2147483646 h 833"/>
              <a:gd name="T16" fmla="*/ 2147483646 w 1107"/>
              <a:gd name="T17" fmla="*/ 2147483646 h 833"/>
              <a:gd name="T18" fmla="*/ 2147483646 w 1107"/>
              <a:gd name="T19" fmla="*/ 0 h 833"/>
              <a:gd name="T20" fmla="*/ 2147483646 w 1107"/>
              <a:gd name="T21" fmla="*/ 2147483646 h 833"/>
              <a:gd name="T22" fmla="*/ 2147483646 w 1107"/>
              <a:gd name="T23" fmla="*/ 2147483646 h 833"/>
              <a:gd name="T24" fmla="*/ 2147483646 w 1107"/>
              <a:gd name="T25" fmla="*/ 2147483646 h 833"/>
              <a:gd name="T26" fmla="*/ 2147483646 w 1107"/>
              <a:gd name="T27" fmla="*/ 2147483646 h 833"/>
              <a:gd name="T28" fmla="*/ 2147483646 w 1107"/>
              <a:gd name="T29" fmla="*/ 2147483646 h 833"/>
              <a:gd name="T30" fmla="*/ 2147483646 w 1107"/>
              <a:gd name="T31" fmla="*/ 2147483646 h 83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7" h="833">
                <a:moveTo>
                  <a:pt x="922" y="600"/>
                </a:moveTo>
                <a:lnTo>
                  <a:pt x="696" y="833"/>
                </a:lnTo>
                <a:lnTo>
                  <a:pt x="585" y="831"/>
                </a:lnTo>
                <a:lnTo>
                  <a:pt x="360" y="831"/>
                </a:lnTo>
                <a:lnTo>
                  <a:pt x="265" y="830"/>
                </a:lnTo>
                <a:lnTo>
                  <a:pt x="367" y="678"/>
                </a:lnTo>
                <a:lnTo>
                  <a:pt x="360" y="435"/>
                </a:lnTo>
                <a:lnTo>
                  <a:pt x="0" y="89"/>
                </a:lnTo>
                <a:lnTo>
                  <a:pt x="318" y="48"/>
                </a:lnTo>
                <a:lnTo>
                  <a:pt x="402" y="0"/>
                </a:lnTo>
                <a:lnTo>
                  <a:pt x="828" y="44"/>
                </a:lnTo>
                <a:lnTo>
                  <a:pt x="891" y="129"/>
                </a:lnTo>
                <a:lnTo>
                  <a:pt x="1033" y="264"/>
                </a:lnTo>
                <a:lnTo>
                  <a:pt x="1107" y="309"/>
                </a:lnTo>
                <a:lnTo>
                  <a:pt x="919" y="410"/>
                </a:lnTo>
                <a:lnTo>
                  <a:pt x="922" y="60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1" name="Freeform 39"/>
          <p:cNvSpPr>
            <a:spLocks/>
          </p:cNvSpPr>
          <p:nvPr/>
        </p:nvSpPr>
        <p:spPr bwMode="auto">
          <a:xfrm>
            <a:off x="3719513" y="2665413"/>
            <a:ext cx="560387" cy="407987"/>
          </a:xfrm>
          <a:custGeom>
            <a:avLst/>
            <a:gdLst>
              <a:gd name="T0" fmla="*/ 2147483646 w 1059"/>
              <a:gd name="T1" fmla="*/ 2147483646 h 771"/>
              <a:gd name="T2" fmla="*/ 2147483646 w 1059"/>
              <a:gd name="T3" fmla="*/ 2147483646 h 771"/>
              <a:gd name="T4" fmla="*/ 2147483646 w 1059"/>
              <a:gd name="T5" fmla="*/ 2147483646 h 771"/>
              <a:gd name="T6" fmla="*/ 2147483646 w 1059"/>
              <a:gd name="T7" fmla="*/ 2147483646 h 771"/>
              <a:gd name="T8" fmla="*/ 2147483646 w 1059"/>
              <a:gd name="T9" fmla="*/ 2147483646 h 771"/>
              <a:gd name="T10" fmla="*/ 2147483646 w 1059"/>
              <a:gd name="T11" fmla="*/ 2147483646 h 771"/>
              <a:gd name="T12" fmla="*/ 2147483646 w 1059"/>
              <a:gd name="T13" fmla="*/ 2147483646 h 771"/>
              <a:gd name="T14" fmla="*/ 2147483646 w 1059"/>
              <a:gd name="T15" fmla="*/ 2147483646 h 771"/>
              <a:gd name="T16" fmla="*/ 2147483646 w 1059"/>
              <a:gd name="T17" fmla="*/ 2147483646 h 771"/>
              <a:gd name="T18" fmla="*/ 2147483646 w 1059"/>
              <a:gd name="T19" fmla="*/ 0 h 771"/>
              <a:gd name="T20" fmla="*/ 0 w 1059"/>
              <a:gd name="T21" fmla="*/ 2147483646 h 771"/>
              <a:gd name="T22" fmla="*/ 2147483646 w 1059"/>
              <a:gd name="T23" fmla="*/ 2147483646 h 771"/>
              <a:gd name="T24" fmla="*/ 2147483646 w 1059"/>
              <a:gd name="T25" fmla="*/ 2147483646 h 771"/>
              <a:gd name="T26" fmla="*/ 2147483646 w 1059"/>
              <a:gd name="T27" fmla="*/ 2147483646 h 771"/>
              <a:gd name="T28" fmla="*/ 2147483646 w 1059"/>
              <a:gd name="T29" fmla="*/ 2147483646 h 771"/>
              <a:gd name="T30" fmla="*/ 2147483646 w 1059"/>
              <a:gd name="T31" fmla="*/ 2147483646 h 7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59" h="771">
                <a:moveTo>
                  <a:pt x="855" y="769"/>
                </a:moveTo>
                <a:lnTo>
                  <a:pt x="894" y="769"/>
                </a:lnTo>
                <a:lnTo>
                  <a:pt x="937" y="768"/>
                </a:lnTo>
                <a:lnTo>
                  <a:pt x="1059" y="768"/>
                </a:lnTo>
                <a:lnTo>
                  <a:pt x="784" y="360"/>
                </a:lnTo>
                <a:lnTo>
                  <a:pt x="789" y="294"/>
                </a:lnTo>
                <a:lnTo>
                  <a:pt x="561" y="241"/>
                </a:lnTo>
                <a:lnTo>
                  <a:pt x="489" y="153"/>
                </a:lnTo>
                <a:lnTo>
                  <a:pt x="264" y="30"/>
                </a:lnTo>
                <a:lnTo>
                  <a:pt x="115" y="0"/>
                </a:lnTo>
                <a:lnTo>
                  <a:pt x="0" y="391"/>
                </a:lnTo>
                <a:lnTo>
                  <a:pt x="22" y="501"/>
                </a:lnTo>
                <a:lnTo>
                  <a:pt x="72" y="760"/>
                </a:lnTo>
                <a:lnTo>
                  <a:pt x="357" y="768"/>
                </a:lnTo>
                <a:lnTo>
                  <a:pt x="630" y="771"/>
                </a:lnTo>
                <a:lnTo>
                  <a:pt x="855" y="76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2" name="Freeform 40"/>
          <p:cNvSpPr>
            <a:spLocks/>
          </p:cNvSpPr>
          <p:nvPr/>
        </p:nvSpPr>
        <p:spPr bwMode="auto">
          <a:xfrm>
            <a:off x="3971925" y="3071813"/>
            <a:ext cx="409575" cy="419100"/>
          </a:xfrm>
          <a:custGeom>
            <a:avLst/>
            <a:gdLst>
              <a:gd name="T0" fmla="*/ 2147483646 w 773"/>
              <a:gd name="T1" fmla="*/ 2147483646 h 792"/>
              <a:gd name="T2" fmla="*/ 2147483646 w 773"/>
              <a:gd name="T3" fmla="*/ 2147483646 h 792"/>
              <a:gd name="T4" fmla="*/ 2147483646 w 773"/>
              <a:gd name="T5" fmla="*/ 2147483646 h 792"/>
              <a:gd name="T6" fmla="*/ 2147483646 w 773"/>
              <a:gd name="T7" fmla="*/ 2147483646 h 792"/>
              <a:gd name="T8" fmla="*/ 0 w 773"/>
              <a:gd name="T9" fmla="*/ 2147483646 h 792"/>
              <a:gd name="T10" fmla="*/ 2147483646 w 773"/>
              <a:gd name="T11" fmla="*/ 2147483646 h 792"/>
              <a:gd name="T12" fmla="*/ 2147483646 w 773"/>
              <a:gd name="T13" fmla="*/ 2147483646 h 792"/>
              <a:gd name="T14" fmla="*/ 2147483646 w 773"/>
              <a:gd name="T15" fmla="*/ 2147483646 h 792"/>
              <a:gd name="T16" fmla="*/ 2147483646 w 773"/>
              <a:gd name="T17" fmla="*/ 2147483646 h 792"/>
              <a:gd name="T18" fmla="*/ 2147483646 w 773"/>
              <a:gd name="T19" fmla="*/ 0 h 792"/>
              <a:gd name="T20" fmla="*/ 2147483646 w 773"/>
              <a:gd name="T21" fmla="*/ 0 h 792"/>
              <a:gd name="T22" fmla="*/ 2147483646 w 773"/>
              <a:gd name="T23" fmla="*/ 2147483646 h 792"/>
              <a:gd name="T24" fmla="*/ 2147483646 w 773"/>
              <a:gd name="T25" fmla="*/ 2147483646 h 792"/>
              <a:gd name="T26" fmla="*/ 2147483646 w 773"/>
              <a:gd name="T27" fmla="*/ 2147483646 h 792"/>
              <a:gd name="T28" fmla="*/ 2147483646 w 773"/>
              <a:gd name="T29" fmla="*/ 2147483646 h 792"/>
              <a:gd name="T30" fmla="*/ 2147483646 w 773"/>
              <a:gd name="T31" fmla="*/ 2147483646 h 79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3" h="792">
                <a:moveTo>
                  <a:pt x="684" y="723"/>
                </a:moveTo>
                <a:lnTo>
                  <a:pt x="410" y="676"/>
                </a:lnTo>
                <a:lnTo>
                  <a:pt x="234" y="714"/>
                </a:lnTo>
                <a:lnTo>
                  <a:pt x="9" y="711"/>
                </a:lnTo>
                <a:lnTo>
                  <a:pt x="0" y="700"/>
                </a:lnTo>
                <a:lnTo>
                  <a:pt x="11" y="672"/>
                </a:lnTo>
                <a:lnTo>
                  <a:pt x="78" y="556"/>
                </a:lnTo>
                <a:lnTo>
                  <a:pt x="377" y="1"/>
                </a:lnTo>
                <a:lnTo>
                  <a:pt x="416" y="1"/>
                </a:lnTo>
                <a:lnTo>
                  <a:pt x="459" y="0"/>
                </a:lnTo>
                <a:lnTo>
                  <a:pt x="581" y="0"/>
                </a:lnTo>
                <a:lnTo>
                  <a:pt x="587" y="16"/>
                </a:lnTo>
                <a:lnTo>
                  <a:pt x="735" y="556"/>
                </a:lnTo>
                <a:lnTo>
                  <a:pt x="773" y="792"/>
                </a:lnTo>
                <a:lnTo>
                  <a:pt x="684" y="687"/>
                </a:lnTo>
                <a:lnTo>
                  <a:pt x="684" y="72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3" name="Freeform 41"/>
          <p:cNvSpPr>
            <a:spLocks/>
          </p:cNvSpPr>
          <p:nvPr/>
        </p:nvSpPr>
        <p:spPr bwMode="auto">
          <a:xfrm>
            <a:off x="3654425" y="3414713"/>
            <a:ext cx="534988" cy="458787"/>
          </a:xfrm>
          <a:custGeom>
            <a:avLst/>
            <a:gdLst>
              <a:gd name="T0" fmla="*/ 2147483646 w 1011"/>
              <a:gd name="T1" fmla="*/ 2147483646 h 868"/>
              <a:gd name="T2" fmla="*/ 2147483646 w 1011"/>
              <a:gd name="T3" fmla="*/ 2147483646 h 868"/>
              <a:gd name="T4" fmla="*/ 2147483646 w 1011"/>
              <a:gd name="T5" fmla="*/ 2147483646 h 868"/>
              <a:gd name="T6" fmla="*/ 2147483646 w 1011"/>
              <a:gd name="T7" fmla="*/ 2147483646 h 868"/>
              <a:gd name="T8" fmla="*/ 2147483646 w 1011"/>
              <a:gd name="T9" fmla="*/ 2147483646 h 868"/>
              <a:gd name="T10" fmla="*/ 2147483646 w 1011"/>
              <a:gd name="T11" fmla="*/ 2147483646 h 868"/>
              <a:gd name="T12" fmla="*/ 2147483646 w 1011"/>
              <a:gd name="T13" fmla="*/ 2147483646 h 868"/>
              <a:gd name="T14" fmla="*/ 0 w 1011"/>
              <a:gd name="T15" fmla="*/ 2147483646 h 868"/>
              <a:gd name="T16" fmla="*/ 2147483646 w 1011"/>
              <a:gd name="T17" fmla="*/ 2147483646 h 868"/>
              <a:gd name="T18" fmla="*/ 2147483646 w 1011"/>
              <a:gd name="T19" fmla="*/ 2147483646 h 868"/>
              <a:gd name="T20" fmla="*/ 2147483646 w 1011"/>
              <a:gd name="T21" fmla="*/ 0 h 868"/>
              <a:gd name="T22" fmla="*/ 2147483646 w 1011"/>
              <a:gd name="T23" fmla="*/ 2147483646 h 868"/>
              <a:gd name="T24" fmla="*/ 2147483646 w 1011"/>
              <a:gd name="T25" fmla="*/ 2147483646 h 868"/>
              <a:gd name="T26" fmla="*/ 2147483646 w 1011"/>
              <a:gd name="T27" fmla="*/ 2147483646 h 868"/>
              <a:gd name="T28" fmla="*/ 2147483646 w 1011"/>
              <a:gd name="T29" fmla="*/ 2147483646 h 868"/>
              <a:gd name="T30" fmla="*/ 2147483646 w 1011"/>
              <a:gd name="T31" fmla="*/ 2147483646 h 868"/>
              <a:gd name="T32" fmla="*/ 2147483646 w 1011"/>
              <a:gd name="T33" fmla="*/ 2147483646 h 86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1" h="868">
                <a:moveTo>
                  <a:pt x="939" y="811"/>
                </a:moveTo>
                <a:lnTo>
                  <a:pt x="933" y="867"/>
                </a:lnTo>
                <a:lnTo>
                  <a:pt x="921" y="868"/>
                </a:lnTo>
                <a:lnTo>
                  <a:pt x="685" y="862"/>
                </a:lnTo>
                <a:lnTo>
                  <a:pt x="501" y="859"/>
                </a:lnTo>
                <a:lnTo>
                  <a:pt x="76" y="855"/>
                </a:lnTo>
                <a:lnTo>
                  <a:pt x="105" y="600"/>
                </a:lnTo>
                <a:lnTo>
                  <a:pt x="0" y="456"/>
                </a:lnTo>
                <a:lnTo>
                  <a:pt x="4" y="448"/>
                </a:lnTo>
                <a:lnTo>
                  <a:pt x="162" y="351"/>
                </a:lnTo>
                <a:lnTo>
                  <a:pt x="520" y="0"/>
                </a:lnTo>
                <a:lnTo>
                  <a:pt x="601" y="52"/>
                </a:lnTo>
                <a:lnTo>
                  <a:pt x="610" y="63"/>
                </a:lnTo>
                <a:lnTo>
                  <a:pt x="835" y="66"/>
                </a:lnTo>
                <a:lnTo>
                  <a:pt x="1011" y="28"/>
                </a:lnTo>
                <a:lnTo>
                  <a:pt x="970" y="459"/>
                </a:lnTo>
                <a:lnTo>
                  <a:pt x="939" y="81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4" name="Freeform 42"/>
          <p:cNvSpPr>
            <a:spLocks/>
          </p:cNvSpPr>
          <p:nvPr/>
        </p:nvSpPr>
        <p:spPr bwMode="auto">
          <a:xfrm>
            <a:off x="4022725" y="1852613"/>
            <a:ext cx="404813" cy="341312"/>
          </a:xfrm>
          <a:custGeom>
            <a:avLst/>
            <a:gdLst>
              <a:gd name="T0" fmla="*/ 2147483646 w 764"/>
              <a:gd name="T1" fmla="*/ 2147483646 h 645"/>
              <a:gd name="T2" fmla="*/ 2147483646 w 764"/>
              <a:gd name="T3" fmla="*/ 2147483646 h 645"/>
              <a:gd name="T4" fmla="*/ 2147483646 w 764"/>
              <a:gd name="T5" fmla="*/ 2147483646 h 645"/>
              <a:gd name="T6" fmla="*/ 2147483646 w 764"/>
              <a:gd name="T7" fmla="*/ 2147483646 h 645"/>
              <a:gd name="T8" fmla="*/ 2147483646 w 764"/>
              <a:gd name="T9" fmla="*/ 2147483646 h 645"/>
              <a:gd name="T10" fmla="*/ 2147483646 w 764"/>
              <a:gd name="T11" fmla="*/ 2147483646 h 645"/>
              <a:gd name="T12" fmla="*/ 2147483646 w 764"/>
              <a:gd name="T13" fmla="*/ 2147483646 h 645"/>
              <a:gd name="T14" fmla="*/ 2147483646 w 764"/>
              <a:gd name="T15" fmla="*/ 0 h 645"/>
              <a:gd name="T16" fmla="*/ 2147483646 w 764"/>
              <a:gd name="T17" fmla="*/ 2147483646 h 645"/>
              <a:gd name="T18" fmla="*/ 2147483646 w 764"/>
              <a:gd name="T19" fmla="*/ 2147483646 h 645"/>
              <a:gd name="T20" fmla="*/ 0 w 764"/>
              <a:gd name="T21" fmla="*/ 2147483646 h 645"/>
              <a:gd name="T22" fmla="*/ 2147483646 w 764"/>
              <a:gd name="T23" fmla="*/ 2147483646 h 645"/>
              <a:gd name="T24" fmla="*/ 2147483646 w 764"/>
              <a:gd name="T25" fmla="*/ 2147483646 h 645"/>
              <a:gd name="T26" fmla="*/ 2147483646 w 764"/>
              <a:gd name="T27" fmla="*/ 2147483646 h 64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64" h="645">
                <a:moveTo>
                  <a:pt x="749" y="645"/>
                </a:moveTo>
                <a:lnTo>
                  <a:pt x="756" y="357"/>
                </a:lnTo>
                <a:lnTo>
                  <a:pt x="761" y="111"/>
                </a:lnTo>
                <a:lnTo>
                  <a:pt x="764" y="18"/>
                </a:lnTo>
                <a:lnTo>
                  <a:pt x="716" y="18"/>
                </a:lnTo>
                <a:lnTo>
                  <a:pt x="588" y="18"/>
                </a:lnTo>
                <a:lnTo>
                  <a:pt x="281" y="15"/>
                </a:lnTo>
                <a:lnTo>
                  <a:pt x="21" y="0"/>
                </a:lnTo>
                <a:lnTo>
                  <a:pt x="9" y="263"/>
                </a:lnTo>
                <a:lnTo>
                  <a:pt x="6" y="386"/>
                </a:lnTo>
                <a:lnTo>
                  <a:pt x="0" y="636"/>
                </a:lnTo>
                <a:lnTo>
                  <a:pt x="353" y="639"/>
                </a:lnTo>
                <a:lnTo>
                  <a:pt x="363" y="641"/>
                </a:lnTo>
                <a:lnTo>
                  <a:pt x="749" y="64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5" name="Freeform 43"/>
          <p:cNvSpPr>
            <a:spLocks/>
          </p:cNvSpPr>
          <p:nvPr/>
        </p:nvSpPr>
        <p:spPr bwMode="auto">
          <a:xfrm>
            <a:off x="3971925" y="2189163"/>
            <a:ext cx="447675" cy="338137"/>
          </a:xfrm>
          <a:custGeom>
            <a:avLst/>
            <a:gdLst>
              <a:gd name="T0" fmla="*/ 2147483646 w 846"/>
              <a:gd name="T1" fmla="*/ 2147483646 h 638"/>
              <a:gd name="T2" fmla="*/ 2147483646 w 846"/>
              <a:gd name="T3" fmla="*/ 2147483646 h 638"/>
              <a:gd name="T4" fmla="*/ 2147483646 w 846"/>
              <a:gd name="T5" fmla="*/ 2147483646 h 638"/>
              <a:gd name="T6" fmla="*/ 2147483646 w 846"/>
              <a:gd name="T7" fmla="*/ 2147483646 h 638"/>
              <a:gd name="T8" fmla="*/ 2147483646 w 846"/>
              <a:gd name="T9" fmla="*/ 2147483646 h 638"/>
              <a:gd name="T10" fmla="*/ 2147483646 w 846"/>
              <a:gd name="T11" fmla="*/ 2147483646 h 638"/>
              <a:gd name="T12" fmla="*/ 2147483646 w 846"/>
              <a:gd name="T13" fmla="*/ 0 h 638"/>
              <a:gd name="T14" fmla="*/ 2147483646 w 846"/>
              <a:gd name="T15" fmla="*/ 2147483646 h 638"/>
              <a:gd name="T16" fmla="*/ 2147483646 w 846"/>
              <a:gd name="T17" fmla="*/ 2147483646 h 638"/>
              <a:gd name="T18" fmla="*/ 2147483646 w 846"/>
              <a:gd name="T19" fmla="*/ 2147483646 h 638"/>
              <a:gd name="T20" fmla="*/ 0 w 846"/>
              <a:gd name="T21" fmla="*/ 2147483646 h 638"/>
              <a:gd name="T22" fmla="*/ 2147483646 w 846"/>
              <a:gd name="T23" fmla="*/ 2147483646 h 638"/>
              <a:gd name="T24" fmla="*/ 2147483646 w 846"/>
              <a:gd name="T25" fmla="*/ 2147483646 h 638"/>
              <a:gd name="T26" fmla="*/ 2147483646 w 846"/>
              <a:gd name="T27" fmla="*/ 2147483646 h 638"/>
              <a:gd name="T28" fmla="*/ 2147483646 w 846"/>
              <a:gd name="T29" fmla="*/ 2147483646 h 638"/>
              <a:gd name="T30" fmla="*/ 2147483646 w 846"/>
              <a:gd name="T31" fmla="*/ 2147483646 h 638"/>
              <a:gd name="T32" fmla="*/ 2147483646 w 846"/>
              <a:gd name="T33" fmla="*/ 2147483646 h 6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46" h="638">
                <a:moveTo>
                  <a:pt x="831" y="551"/>
                </a:moveTo>
                <a:lnTo>
                  <a:pt x="843" y="191"/>
                </a:lnTo>
                <a:lnTo>
                  <a:pt x="841" y="188"/>
                </a:lnTo>
                <a:lnTo>
                  <a:pt x="846" y="9"/>
                </a:lnTo>
                <a:lnTo>
                  <a:pt x="460" y="5"/>
                </a:lnTo>
                <a:lnTo>
                  <a:pt x="450" y="3"/>
                </a:lnTo>
                <a:lnTo>
                  <a:pt x="97" y="0"/>
                </a:lnTo>
                <a:lnTo>
                  <a:pt x="97" y="26"/>
                </a:lnTo>
                <a:lnTo>
                  <a:pt x="96" y="44"/>
                </a:lnTo>
                <a:lnTo>
                  <a:pt x="96" y="300"/>
                </a:lnTo>
                <a:lnTo>
                  <a:pt x="0" y="336"/>
                </a:lnTo>
                <a:lnTo>
                  <a:pt x="18" y="473"/>
                </a:lnTo>
                <a:lnTo>
                  <a:pt x="165" y="575"/>
                </a:lnTo>
                <a:lnTo>
                  <a:pt x="204" y="638"/>
                </a:lnTo>
                <a:lnTo>
                  <a:pt x="525" y="582"/>
                </a:lnTo>
                <a:lnTo>
                  <a:pt x="525" y="516"/>
                </a:lnTo>
                <a:lnTo>
                  <a:pt x="831" y="55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6" name="Freeform 44"/>
          <p:cNvSpPr>
            <a:spLocks/>
          </p:cNvSpPr>
          <p:nvPr/>
        </p:nvSpPr>
        <p:spPr bwMode="auto">
          <a:xfrm>
            <a:off x="3995738" y="2462213"/>
            <a:ext cx="415925" cy="609600"/>
          </a:xfrm>
          <a:custGeom>
            <a:avLst/>
            <a:gdLst>
              <a:gd name="T0" fmla="*/ 2147483646 w 785"/>
              <a:gd name="T1" fmla="*/ 2147483646 h 1151"/>
              <a:gd name="T2" fmla="*/ 2147483646 w 785"/>
              <a:gd name="T3" fmla="*/ 2147483646 h 1151"/>
              <a:gd name="T4" fmla="*/ 2147483646 w 785"/>
              <a:gd name="T5" fmla="*/ 2147483646 h 1151"/>
              <a:gd name="T6" fmla="*/ 2147483646 w 785"/>
              <a:gd name="T7" fmla="*/ 0 h 1151"/>
              <a:gd name="T8" fmla="*/ 2147483646 w 785"/>
              <a:gd name="T9" fmla="*/ 2147483646 h 1151"/>
              <a:gd name="T10" fmla="*/ 2147483646 w 785"/>
              <a:gd name="T11" fmla="*/ 2147483646 h 1151"/>
              <a:gd name="T12" fmla="*/ 2147483646 w 785"/>
              <a:gd name="T13" fmla="*/ 2147483646 h 1151"/>
              <a:gd name="T14" fmla="*/ 0 w 785"/>
              <a:gd name="T15" fmla="*/ 2147483646 h 1151"/>
              <a:gd name="T16" fmla="*/ 2147483646 w 785"/>
              <a:gd name="T17" fmla="*/ 2147483646 h 1151"/>
              <a:gd name="T18" fmla="*/ 2147483646 w 785"/>
              <a:gd name="T19" fmla="*/ 2147483646 h 1151"/>
              <a:gd name="T20" fmla="*/ 2147483646 w 785"/>
              <a:gd name="T21" fmla="*/ 2147483646 h 1151"/>
              <a:gd name="T22" fmla="*/ 2147483646 w 785"/>
              <a:gd name="T23" fmla="*/ 2147483646 h 1151"/>
              <a:gd name="T24" fmla="*/ 2147483646 w 785"/>
              <a:gd name="T25" fmla="*/ 2147483646 h 1151"/>
              <a:gd name="T26" fmla="*/ 2147483646 w 785"/>
              <a:gd name="T27" fmla="*/ 2147483646 h 1151"/>
              <a:gd name="T28" fmla="*/ 2147483646 w 785"/>
              <a:gd name="T29" fmla="*/ 2147483646 h 1151"/>
              <a:gd name="T30" fmla="*/ 2147483646 w 785"/>
              <a:gd name="T31" fmla="*/ 2147483646 h 115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85" h="1151">
                <a:moveTo>
                  <a:pt x="779" y="234"/>
                </a:moveTo>
                <a:lnTo>
                  <a:pt x="785" y="59"/>
                </a:lnTo>
                <a:lnTo>
                  <a:pt x="785" y="35"/>
                </a:lnTo>
                <a:lnTo>
                  <a:pt x="479" y="0"/>
                </a:lnTo>
                <a:lnTo>
                  <a:pt x="479" y="66"/>
                </a:lnTo>
                <a:lnTo>
                  <a:pt x="158" y="122"/>
                </a:lnTo>
                <a:lnTo>
                  <a:pt x="189" y="314"/>
                </a:lnTo>
                <a:lnTo>
                  <a:pt x="0" y="431"/>
                </a:lnTo>
                <a:lnTo>
                  <a:pt x="38" y="624"/>
                </a:lnTo>
                <a:lnTo>
                  <a:pt x="266" y="677"/>
                </a:lnTo>
                <a:lnTo>
                  <a:pt x="261" y="743"/>
                </a:lnTo>
                <a:lnTo>
                  <a:pt x="536" y="1151"/>
                </a:lnTo>
                <a:lnTo>
                  <a:pt x="744" y="1146"/>
                </a:lnTo>
                <a:lnTo>
                  <a:pt x="762" y="609"/>
                </a:lnTo>
                <a:lnTo>
                  <a:pt x="774" y="333"/>
                </a:lnTo>
                <a:lnTo>
                  <a:pt x="779" y="23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7" name="Freeform 45"/>
          <p:cNvSpPr>
            <a:spLocks/>
          </p:cNvSpPr>
          <p:nvPr/>
        </p:nvSpPr>
        <p:spPr bwMode="auto">
          <a:xfrm>
            <a:off x="3779838" y="2433638"/>
            <a:ext cx="315912" cy="358775"/>
          </a:xfrm>
          <a:custGeom>
            <a:avLst/>
            <a:gdLst>
              <a:gd name="T0" fmla="*/ 2147483646 w 597"/>
              <a:gd name="T1" fmla="*/ 2147483646 h 678"/>
              <a:gd name="T2" fmla="*/ 2147483646 w 597"/>
              <a:gd name="T3" fmla="*/ 2147483646 h 678"/>
              <a:gd name="T4" fmla="*/ 2147483646 w 597"/>
              <a:gd name="T5" fmla="*/ 2147483646 h 678"/>
              <a:gd name="T6" fmla="*/ 2147483646 w 597"/>
              <a:gd name="T7" fmla="*/ 2147483646 h 678"/>
              <a:gd name="T8" fmla="*/ 0 w 597"/>
              <a:gd name="T9" fmla="*/ 2147483646 h 678"/>
              <a:gd name="T10" fmla="*/ 2147483646 w 597"/>
              <a:gd name="T11" fmla="*/ 2147483646 h 678"/>
              <a:gd name="T12" fmla="*/ 2147483646 w 597"/>
              <a:gd name="T13" fmla="*/ 2147483646 h 678"/>
              <a:gd name="T14" fmla="*/ 2147483646 w 597"/>
              <a:gd name="T15" fmla="*/ 0 h 678"/>
              <a:gd name="T16" fmla="*/ 2147483646 w 597"/>
              <a:gd name="T17" fmla="*/ 2147483646 h 678"/>
              <a:gd name="T18" fmla="*/ 2147483646 w 597"/>
              <a:gd name="T19" fmla="*/ 2147483646 h 678"/>
              <a:gd name="T20" fmla="*/ 2147483646 w 597"/>
              <a:gd name="T21" fmla="*/ 2147483646 h 678"/>
              <a:gd name="T22" fmla="*/ 2147483646 w 597"/>
              <a:gd name="T23" fmla="*/ 2147483646 h 678"/>
              <a:gd name="T24" fmla="*/ 2147483646 w 597"/>
              <a:gd name="T25" fmla="*/ 2147483646 h 678"/>
              <a:gd name="T26" fmla="*/ 2147483646 w 597"/>
              <a:gd name="T27" fmla="*/ 2147483646 h 678"/>
              <a:gd name="T28" fmla="*/ 2147483646 w 597"/>
              <a:gd name="T29" fmla="*/ 2147483646 h 67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7" h="678">
                <a:moveTo>
                  <a:pt x="408" y="485"/>
                </a:moveTo>
                <a:lnTo>
                  <a:pt x="446" y="678"/>
                </a:lnTo>
                <a:lnTo>
                  <a:pt x="374" y="590"/>
                </a:lnTo>
                <a:lnTo>
                  <a:pt x="149" y="467"/>
                </a:lnTo>
                <a:lnTo>
                  <a:pt x="0" y="437"/>
                </a:lnTo>
                <a:lnTo>
                  <a:pt x="2" y="387"/>
                </a:lnTo>
                <a:lnTo>
                  <a:pt x="5" y="314"/>
                </a:lnTo>
                <a:lnTo>
                  <a:pt x="27" y="0"/>
                </a:lnTo>
                <a:lnTo>
                  <a:pt x="149" y="6"/>
                </a:lnTo>
                <a:lnTo>
                  <a:pt x="374" y="11"/>
                </a:lnTo>
                <a:lnTo>
                  <a:pt x="380" y="11"/>
                </a:lnTo>
                <a:lnTo>
                  <a:pt x="527" y="113"/>
                </a:lnTo>
                <a:lnTo>
                  <a:pt x="566" y="176"/>
                </a:lnTo>
                <a:lnTo>
                  <a:pt x="597" y="368"/>
                </a:lnTo>
                <a:lnTo>
                  <a:pt x="408" y="48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8" name="Freeform 46"/>
          <p:cNvSpPr>
            <a:spLocks/>
          </p:cNvSpPr>
          <p:nvPr/>
        </p:nvSpPr>
        <p:spPr bwMode="auto">
          <a:xfrm>
            <a:off x="4408488" y="2193925"/>
            <a:ext cx="488950" cy="415925"/>
          </a:xfrm>
          <a:custGeom>
            <a:avLst/>
            <a:gdLst>
              <a:gd name="T0" fmla="*/ 2147483646 w 924"/>
              <a:gd name="T1" fmla="*/ 2147483646 h 786"/>
              <a:gd name="T2" fmla="*/ 2147483646 w 924"/>
              <a:gd name="T3" fmla="*/ 2147483646 h 786"/>
              <a:gd name="T4" fmla="*/ 2147483646 w 924"/>
              <a:gd name="T5" fmla="*/ 2147483646 h 786"/>
              <a:gd name="T6" fmla="*/ 2147483646 w 924"/>
              <a:gd name="T7" fmla="*/ 2147483646 h 786"/>
              <a:gd name="T8" fmla="*/ 0 w 924"/>
              <a:gd name="T9" fmla="*/ 2147483646 h 786"/>
              <a:gd name="T10" fmla="*/ 2147483646 w 924"/>
              <a:gd name="T11" fmla="*/ 2147483646 h 786"/>
              <a:gd name="T12" fmla="*/ 2147483646 w 924"/>
              <a:gd name="T13" fmla="*/ 2147483646 h 786"/>
              <a:gd name="T14" fmla="*/ 2147483646 w 924"/>
              <a:gd name="T15" fmla="*/ 2147483646 h 786"/>
              <a:gd name="T16" fmla="*/ 2147483646 w 924"/>
              <a:gd name="T17" fmla="*/ 2147483646 h 786"/>
              <a:gd name="T18" fmla="*/ 2147483646 w 924"/>
              <a:gd name="T19" fmla="*/ 0 h 786"/>
              <a:gd name="T20" fmla="*/ 2147483646 w 924"/>
              <a:gd name="T21" fmla="*/ 2147483646 h 786"/>
              <a:gd name="T22" fmla="*/ 2147483646 w 924"/>
              <a:gd name="T23" fmla="*/ 2147483646 h 786"/>
              <a:gd name="T24" fmla="*/ 2147483646 w 924"/>
              <a:gd name="T25" fmla="*/ 2147483646 h 786"/>
              <a:gd name="T26" fmla="*/ 2147483646 w 924"/>
              <a:gd name="T27" fmla="*/ 2147483646 h 786"/>
              <a:gd name="T28" fmla="*/ 2147483646 w 924"/>
              <a:gd name="T29" fmla="*/ 2147483646 h 78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24" h="786">
                <a:moveTo>
                  <a:pt x="912" y="506"/>
                </a:moveTo>
                <a:lnTo>
                  <a:pt x="907" y="786"/>
                </a:lnTo>
                <a:lnTo>
                  <a:pt x="534" y="768"/>
                </a:lnTo>
                <a:lnTo>
                  <a:pt x="309" y="756"/>
                </a:lnTo>
                <a:lnTo>
                  <a:pt x="0" y="741"/>
                </a:lnTo>
                <a:lnTo>
                  <a:pt x="6" y="566"/>
                </a:lnTo>
                <a:lnTo>
                  <a:pt x="6" y="542"/>
                </a:lnTo>
                <a:lnTo>
                  <a:pt x="18" y="182"/>
                </a:lnTo>
                <a:lnTo>
                  <a:pt x="16" y="179"/>
                </a:lnTo>
                <a:lnTo>
                  <a:pt x="21" y="0"/>
                </a:lnTo>
                <a:lnTo>
                  <a:pt x="279" y="9"/>
                </a:lnTo>
                <a:lnTo>
                  <a:pt x="379" y="17"/>
                </a:lnTo>
                <a:lnTo>
                  <a:pt x="924" y="35"/>
                </a:lnTo>
                <a:lnTo>
                  <a:pt x="912" y="387"/>
                </a:lnTo>
                <a:lnTo>
                  <a:pt x="912" y="50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89" name="Freeform 47"/>
          <p:cNvSpPr>
            <a:spLocks/>
          </p:cNvSpPr>
          <p:nvPr/>
        </p:nvSpPr>
        <p:spPr bwMode="auto">
          <a:xfrm>
            <a:off x="4389438" y="2586038"/>
            <a:ext cx="498475" cy="482600"/>
          </a:xfrm>
          <a:custGeom>
            <a:avLst/>
            <a:gdLst>
              <a:gd name="T0" fmla="*/ 2147483646 w 942"/>
              <a:gd name="T1" fmla="*/ 2147483646 h 912"/>
              <a:gd name="T2" fmla="*/ 2147483646 w 942"/>
              <a:gd name="T3" fmla="*/ 2147483646 h 912"/>
              <a:gd name="T4" fmla="*/ 2147483646 w 942"/>
              <a:gd name="T5" fmla="*/ 2147483646 h 912"/>
              <a:gd name="T6" fmla="*/ 2147483646 w 942"/>
              <a:gd name="T7" fmla="*/ 2147483646 h 912"/>
              <a:gd name="T8" fmla="*/ 2147483646 w 942"/>
              <a:gd name="T9" fmla="*/ 2147483646 h 912"/>
              <a:gd name="T10" fmla="*/ 2147483646 w 942"/>
              <a:gd name="T11" fmla="*/ 0 h 912"/>
              <a:gd name="T12" fmla="*/ 2147483646 w 942"/>
              <a:gd name="T13" fmla="*/ 2147483646 h 912"/>
              <a:gd name="T14" fmla="*/ 2147483646 w 942"/>
              <a:gd name="T15" fmla="*/ 2147483646 h 912"/>
              <a:gd name="T16" fmla="*/ 0 w 942"/>
              <a:gd name="T17" fmla="*/ 2147483646 h 912"/>
              <a:gd name="T18" fmla="*/ 2147483646 w 942"/>
              <a:gd name="T19" fmla="*/ 2147483646 h 912"/>
              <a:gd name="T20" fmla="*/ 2147483646 w 942"/>
              <a:gd name="T21" fmla="*/ 2147483646 h 912"/>
              <a:gd name="T22" fmla="*/ 2147483646 w 942"/>
              <a:gd name="T23" fmla="*/ 2147483646 h 912"/>
              <a:gd name="T24" fmla="*/ 2147483646 w 942"/>
              <a:gd name="T25" fmla="*/ 2147483646 h 912"/>
              <a:gd name="T26" fmla="*/ 2147483646 w 942"/>
              <a:gd name="T27" fmla="*/ 2147483646 h 912"/>
              <a:gd name="T28" fmla="*/ 2147483646 w 942"/>
              <a:gd name="T29" fmla="*/ 2147483646 h 912"/>
              <a:gd name="T30" fmla="*/ 2147483646 w 942"/>
              <a:gd name="T31" fmla="*/ 2147483646 h 912"/>
              <a:gd name="T32" fmla="*/ 2147483646 w 942"/>
              <a:gd name="T33" fmla="*/ 2147483646 h 912"/>
              <a:gd name="T34" fmla="*/ 2147483646 w 942"/>
              <a:gd name="T35" fmla="*/ 2147483646 h 9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2" h="912">
                <a:moveTo>
                  <a:pt x="941" y="170"/>
                </a:moveTo>
                <a:lnTo>
                  <a:pt x="942" y="99"/>
                </a:lnTo>
                <a:lnTo>
                  <a:pt x="942" y="45"/>
                </a:lnTo>
                <a:lnTo>
                  <a:pt x="569" y="27"/>
                </a:lnTo>
                <a:lnTo>
                  <a:pt x="344" y="15"/>
                </a:lnTo>
                <a:lnTo>
                  <a:pt x="35" y="0"/>
                </a:lnTo>
                <a:lnTo>
                  <a:pt x="30" y="99"/>
                </a:lnTo>
                <a:lnTo>
                  <a:pt x="18" y="375"/>
                </a:lnTo>
                <a:lnTo>
                  <a:pt x="0" y="912"/>
                </a:lnTo>
                <a:lnTo>
                  <a:pt x="119" y="909"/>
                </a:lnTo>
                <a:lnTo>
                  <a:pt x="344" y="902"/>
                </a:lnTo>
                <a:lnTo>
                  <a:pt x="536" y="899"/>
                </a:lnTo>
                <a:lnTo>
                  <a:pt x="569" y="899"/>
                </a:lnTo>
                <a:lnTo>
                  <a:pt x="794" y="894"/>
                </a:lnTo>
                <a:lnTo>
                  <a:pt x="917" y="891"/>
                </a:lnTo>
                <a:lnTo>
                  <a:pt x="924" y="650"/>
                </a:lnTo>
                <a:lnTo>
                  <a:pt x="933" y="485"/>
                </a:lnTo>
                <a:lnTo>
                  <a:pt x="941" y="17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0" name="Freeform 48"/>
          <p:cNvSpPr>
            <a:spLocks/>
          </p:cNvSpPr>
          <p:nvPr/>
        </p:nvSpPr>
        <p:spPr bwMode="auto">
          <a:xfrm>
            <a:off x="3527425" y="1839913"/>
            <a:ext cx="506413" cy="379412"/>
          </a:xfrm>
          <a:custGeom>
            <a:avLst/>
            <a:gdLst>
              <a:gd name="T0" fmla="*/ 2147483646 w 958"/>
              <a:gd name="T1" fmla="*/ 2147483646 h 717"/>
              <a:gd name="T2" fmla="*/ 2147483646 w 958"/>
              <a:gd name="T3" fmla="*/ 2147483646 h 717"/>
              <a:gd name="T4" fmla="*/ 2147483646 w 958"/>
              <a:gd name="T5" fmla="*/ 2147483646 h 717"/>
              <a:gd name="T6" fmla="*/ 2147483646 w 958"/>
              <a:gd name="T7" fmla="*/ 2147483646 h 717"/>
              <a:gd name="T8" fmla="*/ 2147483646 w 958"/>
              <a:gd name="T9" fmla="*/ 2147483646 h 717"/>
              <a:gd name="T10" fmla="*/ 2147483646 w 958"/>
              <a:gd name="T11" fmla="*/ 2147483646 h 717"/>
              <a:gd name="T12" fmla="*/ 2147483646 w 958"/>
              <a:gd name="T13" fmla="*/ 2147483646 h 717"/>
              <a:gd name="T14" fmla="*/ 2147483646 w 958"/>
              <a:gd name="T15" fmla="*/ 2147483646 h 717"/>
              <a:gd name="T16" fmla="*/ 2147483646 w 958"/>
              <a:gd name="T17" fmla="*/ 2147483646 h 717"/>
              <a:gd name="T18" fmla="*/ 2147483646 w 958"/>
              <a:gd name="T19" fmla="*/ 2147483646 h 717"/>
              <a:gd name="T20" fmla="*/ 2147483646 w 958"/>
              <a:gd name="T21" fmla="*/ 2147483646 h 717"/>
              <a:gd name="T22" fmla="*/ 2147483646 w 958"/>
              <a:gd name="T23" fmla="*/ 2147483646 h 717"/>
              <a:gd name="T24" fmla="*/ 2147483646 w 958"/>
              <a:gd name="T25" fmla="*/ 2147483646 h 717"/>
              <a:gd name="T26" fmla="*/ 2147483646 w 958"/>
              <a:gd name="T27" fmla="*/ 2147483646 h 717"/>
              <a:gd name="T28" fmla="*/ 0 w 958"/>
              <a:gd name="T29" fmla="*/ 2147483646 h 717"/>
              <a:gd name="T30" fmla="*/ 2147483646 w 958"/>
              <a:gd name="T31" fmla="*/ 2147483646 h 717"/>
              <a:gd name="T32" fmla="*/ 2147483646 w 958"/>
              <a:gd name="T33" fmla="*/ 2147483646 h 717"/>
              <a:gd name="T34" fmla="*/ 2147483646 w 958"/>
              <a:gd name="T35" fmla="*/ 2147483646 h 717"/>
              <a:gd name="T36" fmla="*/ 2147483646 w 958"/>
              <a:gd name="T37" fmla="*/ 2147483646 h 717"/>
              <a:gd name="T38" fmla="*/ 2147483646 w 958"/>
              <a:gd name="T39" fmla="*/ 2147483646 h 717"/>
              <a:gd name="T40" fmla="*/ 2147483646 w 958"/>
              <a:gd name="T41" fmla="*/ 2147483646 h 717"/>
              <a:gd name="T42" fmla="*/ 2147483646 w 958"/>
              <a:gd name="T43" fmla="*/ 2147483646 h 717"/>
              <a:gd name="T44" fmla="*/ 2147483646 w 958"/>
              <a:gd name="T45" fmla="*/ 2147483646 h 717"/>
              <a:gd name="T46" fmla="*/ 2147483646 w 958"/>
              <a:gd name="T47" fmla="*/ 0 h 717"/>
              <a:gd name="T48" fmla="*/ 2147483646 w 958"/>
              <a:gd name="T49" fmla="*/ 2147483646 h 717"/>
              <a:gd name="T50" fmla="*/ 2147483646 w 958"/>
              <a:gd name="T51" fmla="*/ 2147483646 h 717"/>
              <a:gd name="T52" fmla="*/ 2147483646 w 958"/>
              <a:gd name="T53" fmla="*/ 2147483646 h 717"/>
              <a:gd name="T54" fmla="*/ 2147483646 w 958"/>
              <a:gd name="T55" fmla="*/ 2147483646 h 717"/>
              <a:gd name="T56" fmla="*/ 2147483646 w 958"/>
              <a:gd name="T57" fmla="*/ 2147483646 h 717"/>
              <a:gd name="T58" fmla="*/ 2147483646 w 958"/>
              <a:gd name="T59" fmla="*/ 2147483646 h 71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958" h="717">
                <a:moveTo>
                  <a:pt x="943" y="411"/>
                </a:moveTo>
                <a:lnTo>
                  <a:pt x="937" y="661"/>
                </a:lnTo>
                <a:lnTo>
                  <a:pt x="937" y="687"/>
                </a:lnTo>
                <a:lnTo>
                  <a:pt x="936" y="705"/>
                </a:lnTo>
                <a:lnTo>
                  <a:pt x="921" y="682"/>
                </a:lnTo>
                <a:lnTo>
                  <a:pt x="634" y="612"/>
                </a:lnTo>
                <a:lnTo>
                  <a:pt x="627" y="606"/>
                </a:lnTo>
                <a:lnTo>
                  <a:pt x="414" y="639"/>
                </a:lnTo>
                <a:lnTo>
                  <a:pt x="402" y="655"/>
                </a:lnTo>
                <a:lnTo>
                  <a:pt x="321" y="690"/>
                </a:lnTo>
                <a:lnTo>
                  <a:pt x="180" y="717"/>
                </a:lnTo>
                <a:lnTo>
                  <a:pt x="177" y="511"/>
                </a:lnTo>
                <a:lnTo>
                  <a:pt x="55" y="414"/>
                </a:lnTo>
                <a:lnTo>
                  <a:pt x="7" y="348"/>
                </a:lnTo>
                <a:lnTo>
                  <a:pt x="0" y="238"/>
                </a:lnTo>
                <a:lnTo>
                  <a:pt x="82" y="136"/>
                </a:lnTo>
                <a:lnTo>
                  <a:pt x="129" y="1"/>
                </a:lnTo>
                <a:lnTo>
                  <a:pt x="177" y="4"/>
                </a:lnTo>
                <a:lnTo>
                  <a:pt x="189" y="4"/>
                </a:lnTo>
                <a:lnTo>
                  <a:pt x="216" y="6"/>
                </a:lnTo>
                <a:lnTo>
                  <a:pt x="244" y="7"/>
                </a:lnTo>
                <a:lnTo>
                  <a:pt x="273" y="6"/>
                </a:lnTo>
                <a:lnTo>
                  <a:pt x="360" y="4"/>
                </a:lnTo>
                <a:lnTo>
                  <a:pt x="483" y="0"/>
                </a:lnTo>
                <a:lnTo>
                  <a:pt x="649" y="9"/>
                </a:lnTo>
                <a:lnTo>
                  <a:pt x="738" y="13"/>
                </a:lnTo>
                <a:lnTo>
                  <a:pt x="852" y="19"/>
                </a:lnTo>
                <a:lnTo>
                  <a:pt x="958" y="25"/>
                </a:lnTo>
                <a:lnTo>
                  <a:pt x="946" y="288"/>
                </a:lnTo>
                <a:lnTo>
                  <a:pt x="943" y="4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1" name="Freeform 49"/>
          <p:cNvSpPr>
            <a:spLocks/>
          </p:cNvSpPr>
          <p:nvPr/>
        </p:nvSpPr>
        <p:spPr bwMode="auto">
          <a:xfrm>
            <a:off x="3614738" y="2160588"/>
            <a:ext cx="407987" cy="279400"/>
          </a:xfrm>
          <a:custGeom>
            <a:avLst/>
            <a:gdLst>
              <a:gd name="T0" fmla="*/ 2147483646 w 771"/>
              <a:gd name="T1" fmla="*/ 2147483646 h 528"/>
              <a:gd name="T2" fmla="*/ 2147483646 w 771"/>
              <a:gd name="T3" fmla="*/ 2147483646 h 528"/>
              <a:gd name="T4" fmla="*/ 2147483646 w 771"/>
              <a:gd name="T5" fmla="*/ 2147483646 h 528"/>
              <a:gd name="T6" fmla="*/ 2147483646 w 771"/>
              <a:gd name="T7" fmla="*/ 2147483646 h 528"/>
              <a:gd name="T8" fmla="*/ 2147483646 w 771"/>
              <a:gd name="T9" fmla="*/ 0 h 528"/>
              <a:gd name="T10" fmla="*/ 2147483646 w 771"/>
              <a:gd name="T11" fmla="*/ 2147483646 h 528"/>
              <a:gd name="T12" fmla="*/ 2147483646 w 771"/>
              <a:gd name="T13" fmla="*/ 2147483646 h 528"/>
              <a:gd name="T14" fmla="*/ 2147483646 w 771"/>
              <a:gd name="T15" fmla="*/ 2147483646 h 528"/>
              <a:gd name="T16" fmla="*/ 2147483646 w 771"/>
              <a:gd name="T17" fmla="*/ 2147483646 h 528"/>
              <a:gd name="T18" fmla="*/ 2147483646 w 771"/>
              <a:gd name="T19" fmla="*/ 2147483646 h 528"/>
              <a:gd name="T20" fmla="*/ 2147483646 w 771"/>
              <a:gd name="T21" fmla="*/ 2147483646 h 528"/>
              <a:gd name="T22" fmla="*/ 0 w 771"/>
              <a:gd name="T23" fmla="*/ 2147483646 h 528"/>
              <a:gd name="T24" fmla="*/ 2147483646 w 771"/>
              <a:gd name="T25" fmla="*/ 2147483646 h 528"/>
              <a:gd name="T26" fmla="*/ 2147483646 w 771"/>
              <a:gd name="T27" fmla="*/ 2147483646 h 528"/>
              <a:gd name="T28" fmla="*/ 2147483646 w 771"/>
              <a:gd name="T29" fmla="*/ 2147483646 h 528"/>
              <a:gd name="T30" fmla="*/ 2147483646 w 771"/>
              <a:gd name="T31" fmla="*/ 2147483646 h 528"/>
              <a:gd name="T32" fmla="*/ 2147483646 w 771"/>
              <a:gd name="T33" fmla="*/ 2147483646 h 528"/>
              <a:gd name="T34" fmla="*/ 2147483646 w 771"/>
              <a:gd name="T35" fmla="*/ 2147483646 h 528"/>
              <a:gd name="T36" fmla="*/ 2147483646 w 771"/>
              <a:gd name="T37" fmla="*/ 2147483646 h 528"/>
              <a:gd name="T38" fmla="*/ 2147483646 w 771"/>
              <a:gd name="T39" fmla="*/ 2147483646 h 52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71" h="528">
                <a:moveTo>
                  <a:pt x="771" y="355"/>
                </a:moveTo>
                <a:lnTo>
                  <a:pt x="771" y="99"/>
                </a:lnTo>
                <a:lnTo>
                  <a:pt x="756" y="76"/>
                </a:lnTo>
                <a:lnTo>
                  <a:pt x="469" y="6"/>
                </a:lnTo>
                <a:lnTo>
                  <a:pt x="462" y="0"/>
                </a:lnTo>
                <a:lnTo>
                  <a:pt x="249" y="33"/>
                </a:lnTo>
                <a:lnTo>
                  <a:pt x="237" y="49"/>
                </a:lnTo>
                <a:lnTo>
                  <a:pt x="156" y="84"/>
                </a:lnTo>
                <a:lnTo>
                  <a:pt x="15" y="111"/>
                </a:lnTo>
                <a:lnTo>
                  <a:pt x="12" y="181"/>
                </a:lnTo>
                <a:lnTo>
                  <a:pt x="3" y="409"/>
                </a:lnTo>
                <a:lnTo>
                  <a:pt x="0" y="507"/>
                </a:lnTo>
                <a:lnTo>
                  <a:pt x="12" y="508"/>
                </a:lnTo>
                <a:lnTo>
                  <a:pt x="237" y="514"/>
                </a:lnTo>
                <a:lnTo>
                  <a:pt x="340" y="517"/>
                </a:lnTo>
                <a:lnTo>
                  <a:pt x="462" y="523"/>
                </a:lnTo>
                <a:lnTo>
                  <a:pt x="687" y="528"/>
                </a:lnTo>
                <a:lnTo>
                  <a:pt x="693" y="528"/>
                </a:lnTo>
                <a:lnTo>
                  <a:pt x="675" y="391"/>
                </a:lnTo>
                <a:lnTo>
                  <a:pt x="771" y="35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2" name="Freeform 50"/>
          <p:cNvSpPr>
            <a:spLocks/>
          </p:cNvSpPr>
          <p:nvPr/>
        </p:nvSpPr>
        <p:spPr bwMode="auto">
          <a:xfrm>
            <a:off x="4419600" y="1862138"/>
            <a:ext cx="498475" cy="350837"/>
          </a:xfrm>
          <a:custGeom>
            <a:avLst/>
            <a:gdLst>
              <a:gd name="T0" fmla="*/ 2147483646 w 942"/>
              <a:gd name="T1" fmla="*/ 2147483646 h 662"/>
              <a:gd name="T2" fmla="*/ 2147483646 w 942"/>
              <a:gd name="T3" fmla="*/ 2147483646 h 662"/>
              <a:gd name="T4" fmla="*/ 2147483646 w 942"/>
              <a:gd name="T5" fmla="*/ 2147483646 h 662"/>
              <a:gd name="T6" fmla="*/ 2147483646 w 942"/>
              <a:gd name="T7" fmla="*/ 2147483646 h 662"/>
              <a:gd name="T8" fmla="*/ 2147483646 w 942"/>
              <a:gd name="T9" fmla="*/ 2147483646 h 662"/>
              <a:gd name="T10" fmla="*/ 2147483646 w 942"/>
              <a:gd name="T11" fmla="*/ 0 h 662"/>
              <a:gd name="T12" fmla="*/ 2147483646 w 942"/>
              <a:gd name="T13" fmla="*/ 0 h 662"/>
              <a:gd name="T14" fmla="*/ 2147483646 w 942"/>
              <a:gd name="T15" fmla="*/ 0 h 662"/>
              <a:gd name="T16" fmla="*/ 2147483646 w 942"/>
              <a:gd name="T17" fmla="*/ 2147483646 h 662"/>
              <a:gd name="T18" fmla="*/ 2147483646 w 942"/>
              <a:gd name="T19" fmla="*/ 2147483646 h 662"/>
              <a:gd name="T20" fmla="*/ 0 w 942"/>
              <a:gd name="T21" fmla="*/ 2147483646 h 662"/>
              <a:gd name="T22" fmla="*/ 2147483646 w 942"/>
              <a:gd name="T23" fmla="*/ 2147483646 h 662"/>
              <a:gd name="T24" fmla="*/ 2147483646 w 942"/>
              <a:gd name="T25" fmla="*/ 2147483646 h 662"/>
              <a:gd name="T26" fmla="*/ 2147483646 w 942"/>
              <a:gd name="T27" fmla="*/ 2147483646 h 662"/>
              <a:gd name="T28" fmla="*/ 2147483646 w 942"/>
              <a:gd name="T29" fmla="*/ 2147483646 h 662"/>
              <a:gd name="T30" fmla="*/ 2147483646 w 942"/>
              <a:gd name="T31" fmla="*/ 2147483646 h 662"/>
              <a:gd name="T32" fmla="*/ 2147483646 w 942"/>
              <a:gd name="T33" fmla="*/ 2147483646 h 6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42" h="662">
                <a:moveTo>
                  <a:pt x="933" y="93"/>
                </a:moveTo>
                <a:lnTo>
                  <a:pt x="942" y="5"/>
                </a:lnTo>
                <a:lnTo>
                  <a:pt x="847" y="3"/>
                </a:lnTo>
                <a:lnTo>
                  <a:pt x="738" y="2"/>
                </a:lnTo>
                <a:lnTo>
                  <a:pt x="576" y="2"/>
                </a:lnTo>
                <a:lnTo>
                  <a:pt x="288" y="0"/>
                </a:lnTo>
                <a:lnTo>
                  <a:pt x="63" y="0"/>
                </a:lnTo>
                <a:lnTo>
                  <a:pt x="15" y="0"/>
                </a:lnTo>
                <a:lnTo>
                  <a:pt x="12" y="93"/>
                </a:lnTo>
                <a:lnTo>
                  <a:pt x="7" y="339"/>
                </a:lnTo>
                <a:lnTo>
                  <a:pt x="0" y="627"/>
                </a:lnTo>
                <a:lnTo>
                  <a:pt x="258" y="636"/>
                </a:lnTo>
                <a:lnTo>
                  <a:pt x="358" y="644"/>
                </a:lnTo>
                <a:lnTo>
                  <a:pt x="903" y="662"/>
                </a:lnTo>
                <a:lnTo>
                  <a:pt x="904" y="644"/>
                </a:lnTo>
                <a:lnTo>
                  <a:pt x="925" y="186"/>
                </a:lnTo>
                <a:lnTo>
                  <a:pt x="933" y="9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3" name="Freeform 51"/>
          <p:cNvSpPr>
            <a:spLocks/>
          </p:cNvSpPr>
          <p:nvPr/>
        </p:nvSpPr>
        <p:spPr bwMode="auto">
          <a:xfrm>
            <a:off x="4887913" y="2203450"/>
            <a:ext cx="277812" cy="473075"/>
          </a:xfrm>
          <a:custGeom>
            <a:avLst/>
            <a:gdLst>
              <a:gd name="T0" fmla="*/ 2147483646 w 526"/>
              <a:gd name="T1" fmla="*/ 2147483646 h 894"/>
              <a:gd name="T2" fmla="*/ 0 w 526"/>
              <a:gd name="T3" fmla="*/ 2147483646 h 894"/>
              <a:gd name="T4" fmla="*/ 2147483646 w 526"/>
              <a:gd name="T5" fmla="*/ 2147483646 h 894"/>
              <a:gd name="T6" fmla="*/ 2147483646 w 526"/>
              <a:gd name="T7" fmla="*/ 2147483646 h 894"/>
              <a:gd name="T8" fmla="*/ 2147483646 w 526"/>
              <a:gd name="T9" fmla="*/ 2147483646 h 894"/>
              <a:gd name="T10" fmla="*/ 2147483646 w 526"/>
              <a:gd name="T11" fmla="*/ 2147483646 h 894"/>
              <a:gd name="T12" fmla="*/ 2147483646 w 526"/>
              <a:gd name="T13" fmla="*/ 2147483646 h 894"/>
              <a:gd name="T14" fmla="*/ 2147483646 w 526"/>
              <a:gd name="T15" fmla="*/ 0 h 894"/>
              <a:gd name="T16" fmla="*/ 2147483646 w 526"/>
              <a:gd name="T17" fmla="*/ 2147483646 h 894"/>
              <a:gd name="T18" fmla="*/ 2147483646 w 526"/>
              <a:gd name="T19" fmla="*/ 2147483646 h 894"/>
              <a:gd name="T20" fmla="*/ 2147483646 w 526"/>
              <a:gd name="T21" fmla="*/ 2147483646 h 894"/>
              <a:gd name="T22" fmla="*/ 2147483646 w 526"/>
              <a:gd name="T23" fmla="*/ 2147483646 h 894"/>
              <a:gd name="T24" fmla="*/ 2147483646 w 526"/>
              <a:gd name="T25" fmla="*/ 2147483646 h 894"/>
              <a:gd name="T26" fmla="*/ 2147483646 w 526"/>
              <a:gd name="T27" fmla="*/ 2147483646 h 894"/>
              <a:gd name="T28" fmla="*/ 2147483646 w 526"/>
              <a:gd name="T29" fmla="*/ 2147483646 h 894"/>
              <a:gd name="T30" fmla="*/ 2147483646 w 526"/>
              <a:gd name="T31" fmla="*/ 2147483646 h 89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6" h="894">
                <a:moveTo>
                  <a:pt x="526" y="892"/>
                </a:moveTo>
                <a:lnTo>
                  <a:pt x="0" y="894"/>
                </a:lnTo>
                <a:lnTo>
                  <a:pt x="1" y="823"/>
                </a:lnTo>
                <a:lnTo>
                  <a:pt x="1" y="769"/>
                </a:lnTo>
                <a:lnTo>
                  <a:pt x="6" y="489"/>
                </a:lnTo>
                <a:lnTo>
                  <a:pt x="6" y="370"/>
                </a:lnTo>
                <a:lnTo>
                  <a:pt x="18" y="18"/>
                </a:lnTo>
                <a:lnTo>
                  <a:pt x="19" y="0"/>
                </a:lnTo>
                <a:lnTo>
                  <a:pt x="76" y="1"/>
                </a:lnTo>
                <a:lnTo>
                  <a:pt x="301" y="7"/>
                </a:lnTo>
                <a:lnTo>
                  <a:pt x="513" y="13"/>
                </a:lnTo>
                <a:lnTo>
                  <a:pt x="502" y="549"/>
                </a:lnTo>
                <a:lnTo>
                  <a:pt x="501" y="753"/>
                </a:lnTo>
                <a:lnTo>
                  <a:pt x="526" y="822"/>
                </a:lnTo>
                <a:lnTo>
                  <a:pt x="525" y="826"/>
                </a:lnTo>
                <a:lnTo>
                  <a:pt x="526" y="89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4" name="Freeform 52"/>
          <p:cNvSpPr>
            <a:spLocks/>
          </p:cNvSpPr>
          <p:nvPr/>
        </p:nvSpPr>
        <p:spPr bwMode="auto">
          <a:xfrm>
            <a:off x="4897438" y="1863725"/>
            <a:ext cx="374650" cy="347663"/>
          </a:xfrm>
          <a:custGeom>
            <a:avLst/>
            <a:gdLst>
              <a:gd name="T0" fmla="*/ 2147483646 w 708"/>
              <a:gd name="T1" fmla="*/ 2147483646 h 658"/>
              <a:gd name="T2" fmla="*/ 2147483646 w 708"/>
              <a:gd name="T3" fmla="*/ 2147483646 h 658"/>
              <a:gd name="T4" fmla="*/ 2147483646 w 708"/>
              <a:gd name="T5" fmla="*/ 2147483646 h 658"/>
              <a:gd name="T6" fmla="*/ 2147483646 w 708"/>
              <a:gd name="T7" fmla="*/ 0 h 658"/>
              <a:gd name="T8" fmla="*/ 2147483646 w 708"/>
              <a:gd name="T9" fmla="*/ 0 h 658"/>
              <a:gd name="T10" fmla="*/ 2147483646 w 708"/>
              <a:gd name="T11" fmla="*/ 2147483646 h 658"/>
              <a:gd name="T12" fmla="*/ 2147483646 w 708"/>
              <a:gd name="T13" fmla="*/ 2147483646 h 658"/>
              <a:gd name="T14" fmla="*/ 2147483646 w 708"/>
              <a:gd name="T15" fmla="*/ 2147483646 h 658"/>
              <a:gd name="T16" fmla="*/ 2147483646 w 708"/>
              <a:gd name="T17" fmla="*/ 2147483646 h 658"/>
              <a:gd name="T18" fmla="*/ 2147483646 w 708"/>
              <a:gd name="T19" fmla="*/ 2147483646 h 658"/>
              <a:gd name="T20" fmla="*/ 0 w 708"/>
              <a:gd name="T21" fmla="*/ 2147483646 h 658"/>
              <a:gd name="T22" fmla="*/ 2147483646 w 708"/>
              <a:gd name="T23" fmla="*/ 2147483646 h 658"/>
              <a:gd name="T24" fmla="*/ 2147483646 w 708"/>
              <a:gd name="T25" fmla="*/ 2147483646 h 658"/>
              <a:gd name="T26" fmla="*/ 2147483646 w 708"/>
              <a:gd name="T27" fmla="*/ 2147483646 h 658"/>
              <a:gd name="T28" fmla="*/ 2147483646 w 708"/>
              <a:gd name="T29" fmla="*/ 2147483646 h 658"/>
              <a:gd name="T30" fmla="*/ 2147483646 w 708"/>
              <a:gd name="T31" fmla="*/ 2147483646 h 658"/>
              <a:gd name="T32" fmla="*/ 2147483646 w 708"/>
              <a:gd name="T33" fmla="*/ 2147483646 h 6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8" h="658">
                <a:moveTo>
                  <a:pt x="680" y="658"/>
                </a:moveTo>
                <a:lnTo>
                  <a:pt x="698" y="219"/>
                </a:lnTo>
                <a:lnTo>
                  <a:pt x="704" y="91"/>
                </a:lnTo>
                <a:lnTo>
                  <a:pt x="708" y="0"/>
                </a:lnTo>
                <a:lnTo>
                  <a:pt x="563" y="0"/>
                </a:lnTo>
                <a:lnTo>
                  <a:pt x="507" y="1"/>
                </a:lnTo>
                <a:lnTo>
                  <a:pt x="282" y="1"/>
                </a:lnTo>
                <a:lnTo>
                  <a:pt x="38" y="3"/>
                </a:lnTo>
                <a:lnTo>
                  <a:pt x="29" y="91"/>
                </a:lnTo>
                <a:lnTo>
                  <a:pt x="21" y="184"/>
                </a:lnTo>
                <a:lnTo>
                  <a:pt x="0" y="642"/>
                </a:lnTo>
                <a:lnTo>
                  <a:pt x="57" y="643"/>
                </a:lnTo>
                <a:lnTo>
                  <a:pt x="282" y="649"/>
                </a:lnTo>
                <a:lnTo>
                  <a:pt x="494" y="655"/>
                </a:lnTo>
                <a:lnTo>
                  <a:pt x="507" y="657"/>
                </a:lnTo>
                <a:lnTo>
                  <a:pt x="537" y="657"/>
                </a:lnTo>
                <a:lnTo>
                  <a:pt x="680" y="65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5" name="Freeform 53"/>
          <p:cNvSpPr>
            <a:spLocks/>
          </p:cNvSpPr>
          <p:nvPr/>
        </p:nvSpPr>
        <p:spPr bwMode="auto">
          <a:xfrm>
            <a:off x="4875213" y="2638425"/>
            <a:ext cx="617537" cy="419100"/>
          </a:xfrm>
          <a:custGeom>
            <a:avLst/>
            <a:gdLst>
              <a:gd name="T0" fmla="*/ 2147483646 w 1167"/>
              <a:gd name="T1" fmla="*/ 2147483646 h 793"/>
              <a:gd name="T2" fmla="*/ 2147483646 w 1167"/>
              <a:gd name="T3" fmla="*/ 2147483646 h 793"/>
              <a:gd name="T4" fmla="*/ 2147483646 w 1167"/>
              <a:gd name="T5" fmla="*/ 2147483646 h 793"/>
              <a:gd name="T6" fmla="*/ 2147483646 w 1167"/>
              <a:gd name="T7" fmla="*/ 2147483646 h 793"/>
              <a:gd name="T8" fmla="*/ 2147483646 w 1167"/>
              <a:gd name="T9" fmla="*/ 2147483646 h 793"/>
              <a:gd name="T10" fmla="*/ 2147483646 w 1167"/>
              <a:gd name="T11" fmla="*/ 2147483646 h 793"/>
              <a:gd name="T12" fmla="*/ 2147483646 w 1167"/>
              <a:gd name="T13" fmla="*/ 2147483646 h 793"/>
              <a:gd name="T14" fmla="*/ 2147483646 w 1167"/>
              <a:gd name="T15" fmla="*/ 2147483646 h 793"/>
              <a:gd name="T16" fmla="*/ 2147483646 w 1167"/>
              <a:gd name="T17" fmla="*/ 2147483646 h 793"/>
              <a:gd name="T18" fmla="*/ 2147483646 w 1167"/>
              <a:gd name="T19" fmla="*/ 2147483646 h 793"/>
              <a:gd name="T20" fmla="*/ 2147483646 w 1167"/>
              <a:gd name="T21" fmla="*/ 2147483646 h 793"/>
              <a:gd name="T22" fmla="*/ 2147483646 w 1167"/>
              <a:gd name="T23" fmla="*/ 2147483646 h 793"/>
              <a:gd name="T24" fmla="*/ 0 w 1167"/>
              <a:gd name="T25" fmla="*/ 2147483646 h 793"/>
              <a:gd name="T26" fmla="*/ 2147483646 w 1167"/>
              <a:gd name="T27" fmla="*/ 2147483646 h 793"/>
              <a:gd name="T28" fmla="*/ 2147483646 w 1167"/>
              <a:gd name="T29" fmla="*/ 2147483646 h 793"/>
              <a:gd name="T30" fmla="*/ 2147483646 w 1167"/>
              <a:gd name="T31" fmla="*/ 2147483646 h 793"/>
              <a:gd name="T32" fmla="*/ 2147483646 w 1167"/>
              <a:gd name="T33" fmla="*/ 2147483646 h 793"/>
              <a:gd name="T34" fmla="*/ 2147483646 w 1167"/>
              <a:gd name="T35" fmla="*/ 2147483646 h 793"/>
              <a:gd name="T36" fmla="*/ 2147483646 w 1167"/>
              <a:gd name="T37" fmla="*/ 0 h 793"/>
              <a:gd name="T38" fmla="*/ 2147483646 w 1167"/>
              <a:gd name="T39" fmla="*/ 0 h 793"/>
              <a:gd name="T40" fmla="*/ 2147483646 w 1167"/>
              <a:gd name="T41" fmla="*/ 2147483646 h 793"/>
              <a:gd name="T42" fmla="*/ 2147483646 w 1167"/>
              <a:gd name="T43" fmla="*/ 2147483646 h 793"/>
              <a:gd name="T44" fmla="*/ 2147483646 w 1167"/>
              <a:gd name="T45" fmla="*/ 2147483646 h 793"/>
              <a:gd name="T46" fmla="*/ 2147483646 w 1167"/>
              <a:gd name="T47" fmla="*/ 2147483646 h 793"/>
              <a:gd name="T48" fmla="*/ 2147483646 w 1167"/>
              <a:gd name="T49" fmla="*/ 2147483646 h 79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7" h="793">
                <a:moveTo>
                  <a:pt x="1167" y="18"/>
                </a:moveTo>
                <a:lnTo>
                  <a:pt x="1141" y="136"/>
                </a:lnTo>
                <a:lnTo>
                  <a:pt x="1006" y="585"/>
                </a:lnTo>
                <a:lnTo>
                  <a:pt x="1152" y="643"/>
                </a:lnTo>
                <a:lnTo>
                  <a:pt x="1117" y="688"/>
                </a:lnTo>
                <a:lnTo>
                  <a:pt x="1078" y="741"/>
                </a:lnTo>
                <a:lnTo>
                  <a:pt x="1051" y="778"/>
                </a:lnTo>
                <a:lnTo>
                  <a:pt x="793" y="549"/>
                </a:lnTo>
                <a:lnTo>
                  <a:pt x="550" y="718"/>
                </a:lnTo>
                <a:lnTo>
                  <a:pt x="370" y="787"/>
                </a:lnTo>
                <a:lnTo>
                  <a:pt x="226" y="789"/>
                </a:lnTo>
                <a:lnTo>
                  <a:pt x="100" y="792"/>
                </a:lnTo>
                <a:lnTo>
                  <a:pt x="0" y="793"/>
                </a:lnTo>
                <a:lnTo>
                  <a:pt x="7" y="552"/>
                </a:lnTo>
                <a:lnTo>
                  <a:pt x="16" y="387"/>
                </a:lnTo>
                <a:lnTo>
                  <a:pt x="24" y="72"/>
                </a:lnTo>
                <a:lnTo>
                  <a:pt x="550" y="70"/>
                </a:lnTo>
                <a:lnTo>
                  <a:pt x="549" y="4"/>
                </a:lnTo>
                <a:lnTo>
                  <a:pt x="550" y="0"/>
                </a:lnTo>
                <a:lnTo>
                  <a:pt x="573" y="0"/>
                </a:lnTo>
                <a:lnTo>
                  <a:pt x="850" y="33"/>
                </a:lnTo>
                <a:lnTo>
                  <a:pt x="969" y="28"/>
                </a:lnTo>
                <a:lnTo>
                  <a:pt x="999" y="25"/>
                </a:lnTo>
                <a:lnTo>
                  <a:pt x="1120" y="19"/>
                </a:lnTo>
                <a:lnTo>
                  <a:pt x="1167" y="1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6" name="Freeform 54"/>
          <p:cNvSpPr>
            <a:spLocks/>
          </p:cNvSpPr>
          <p:nvPr/>
        </p:nvSpPr>
        <p:spPr bwMode="auto">
          <a:xfrm>
            <a:off x="5070475" y="2928938"/>
            <a:ext cx="360363" cy="371475"/>
          </a:xfrm>
          <a:custGeom>
            <a:avLst/>
            <a:gdLst>
              <a:gd name="T0" fmla="*/ 2147483646 w 681"/>
              <a:gd name="T1" fmla="*/ 2147483646 h 702"/>
              <a:gd name="T2" fmla="*/ 2147483646 w 681"/>
              <a:gd name="T3" fmla="*/ 2147483646 h 702"/>
              <a:gd name="T4" fmla="*/ 2147483646 w 681"/>
              <a:gd name="T5" fmla="*/ 2147483646 h 702"/>
              <a:gd name="T6" fmla="*/ 2147483646 w 681"/>
              <a:gd name="T7" fmla="*/ 2147483646 h 702"/>
              <a:gd name="T8" fmla="*/ 0 w 681"/>
              <a:gd name="T9" fmla="*/ 2147483646 h 702"/>
              <a:gd name="T10" fmla="*/ 2147483646 w 681"/>
              <a:gd name="T11" fmla="*/ 2147483646 h 702"/>
              <a:gd name="T12" fmla="*/ 2147483646 w 681"/>
              <a:gd name="T13" fmla="*/ 0 h 702"/>
              <a:gd name="T14" fmla="*/ 2147483646 w 681"/>
              <a:gd name="T15" fmla="*/ 2147483646 h 702"/>
              <a:gd name="T16" fmla="*/ 2147483646 w 681"/>
              <a:gd name="T17" fmla="*/ 2147483646 h 702"/>
              <a:gd name="T18" fmla="*/ 2147483646 w 681"/>
              <a:gd name="T19" fmla="*/ 2147483646 h 70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1" h="702">
                <a:moveTo>
                  <a:pt x="363" y="624"/>
                </a:moveTo>
                <a:lnTo>
                  <a:pt x="299" y="702"/>
                </a:lnTo>
                <a:lnTo>
                  <a:pt x="150" y="618"/>
                </a:lnTo>
                <a:lnTo>
                  <a:pt x="18" y="393"/>
                </a:lnTo>
                <a:lnTo>
                  <a:pt x="0" y="238"/>
                </a:lnTo>
                <a:lnTo>
                  <a:pt x="180" y="169"/>
                </a:lnTo>
                <a:lnTo>
                  <a:pt x="423" y="0"/>
                </a:lnTo>
                <a:lnTo>
                  <a:pt x="681" y="229"/>
                </a:lnTo>
                <a:lnTo>
                  <a:pt x="645" y="277"/>
                </a:lnTo>
                <a:lnTo>
                  <a:pt x="363" y="62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7" name="Freeform 55"/>
          <p:cNvSpPr>
            <a:spLocks/>
          </p:cNvSpPr>
          <p:nvPr/>
        </p:nvSpPr>
        <p:spPr bwMode="auto">
          <a:xfrm>
            <a:off x="4673600" y="3054350"/>
            <a:ext cx="638175" cy="552450"/>
          </a:xfrm>
          <a:custGeom>
            <a:avLst/>
            <a:gdLst>
              <a:gd name="T0" fmla="*/ 2147483646 w 1207"/>
              <a:gd name="T1" fmla="*/ 2147483646 h 1044"/>
              <a:gd name="T2" fmla="*/ 2147483646 w 1207"/>
              <a:gd name="T3" fmla="*/ 2147483646 h 1044"/>
              <a:gd name="T4" fmla="*/ 2147483646 w 1207"/>
              <a:gd name="T5" fmla="*/ 2147483646 h 1044"/>
              <a:gd name="T6" fmla="*/ 2147483646 w 1207"/>
              <a:gd name="T7" fmla="*/ 2147483646 h 1044"/>
              <a:gd name="T8" fmla="*/ 2147483646 w 1207"/>
              <a:gd name="T9" fmla="*/ 2147483646 h 1044"/>
              <a:gd name="T10" fmla="*/ 2147483646 w 1207"/>
              <a:gd name="T11" fmla="*/ 2147483646 h 1044"/>
              <a:gd name="T12" fmla="*/ 2147483646 w 1207"/>
              <a:gd name="T13" fmla="*/ 2147483646 h 1044"/>
              <a:gd name="T14" fmla="*/ 2147483646 w 1207"/>
              <a:gd name="T15" fmla="*/ 0 h 1044"/>
              <a:gd name="T16" fmla="*/ 2147483646 w 1207"/>
              <a:gd name="T17" fmla="*/ 2147483646 h 1044"/>
              <a:gd name="T18" fmla="*/ 2147483646 w 1207"/>
              <a:gd name="T19" fmla="*/ 2147483646 h 1044"/>
              <a:gd name="T20" fmla="*/ 2147483646 w 1207"/>
              <a:gd name="T21" fmla="*/ 2147483646 h 1044"/>
              <a:gd name="T22" fmla="*/ 2147483646 w 1207"/>
              <a:gd name="T23" fmla="*/ 2147483646 h 1044"/>
              <a:gd name="T24" fmla="*/ 2147483646 w 1207"/>
              <a:gd name="T25" fmla="*/ 2147483646 h 1044"/>
              <a:gd name="T26" fmla="*/ 0 w 1207"/>
              <a:gd name="T27" fmla="*/ 2147483646 h 1044"/>
              <a:gd name="T28" fmla="*/ 2147483646 w 1207"/>
              <a:gd name="T29" fmla="*/ 2147483646 h 1044"/>
              <a:gd name="T30" fmla="*/ 2147483646 w 1207"/>
              <a:gd name="T31" fmla="*/ 2147483646 h 1044"/>
              <a:gd name="T32" fmla="*/ 2147483646 w 1207"/>
              <a:gd name="T33" fmla="*/ 2147483646 h 1044"/>
              <a:gd name="T34" fmla="*/ 2147483646 w 1207"/>
              <a:gd name="T35" fmla="*/ 2147483646 h 1044"/>
              <a:gd name="T36" fmla="*/ 2147483646 w 1207"/>
              <a:gd name="T37" fmla="*/ 2147483646 h 1044"/>
              <a:gd name="T38" fmla="*/ 2147483646 w 1207"/>
              <a:gd name="T39" fmla="*/ 2147483646 h 1044"/>
              <a:gd name="T40" fmla="*/ 2147483646 w 1207"/>
              <a:gd name="T41" fmla="*/ 2147483646 h 1044"/>
              <a:gd name="T42" fmla="*/ 2147483646 w 1207"/>
              <a:gd name="T43" fmla="*/ 2147483646 h 1044"/>
              <a:gd name="T44" fmla="*/ 2147483646 w 1207"/>
              <a:gd name="T45" fmla="*/ 2147483646 h 1044"/>
              <a:gd name="T46" fmla="*/ 2147483646 w 1207"/>
              <a:gd name="T47" fmla="*/ 2147483646 h 1044"/>
              <a:gd name="T48" fmla="*/ 2147483646 w 1207"/>
              <a:gd name="T49" fmla="*/ 2147483646 h 1044"/>
              <a:gd name="T50" fmla="*/ 2147483646 w 1207"/>
              <a:gd name="T51" fmla="*/ 2147483646 h 1044"/>
              <a:gd name="T52" fmla="*/ 2147483646 w 1207"/>
              <a:gd name="T53" fmla="*/ 2147483646 h 10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07" h="1044">
                <a:moveTo>
                  <a:pt x="1204" y="756"/>
                </a:moveTo>
                <a:lnTo>
                  <a:pt x="1207" y="717"/>
                </a:lnTo>
                <a:lnTo>
                  <a:pt x="1156" y="686"/>
                </a:lnTo>
                <a:lnTo>
                  <a:pt x="979" y="549"/>
                </a:lnTo>
                <a:lnTo>
                  <a:pt x="1050" y="464"/>
                </a:lnTo>
                <a:lnTo>
                  <a:pt x="901" y="380"/>
                </a:lnTo>
                <a:lnTo>
                  <a:pt x="769" y="155"/>
                </a:lnTo>
                <a:lnTo>
                  <a:pt x="751" y="0"/>
                </a:lnTo>
                <a:lnTo>
                  <a:pt x="607" y="2"/>
                </a:lnTo>
                <a:lnTo>
                  <a:pt x="481" y="5"/>
                </a:lnTo>
                <a:lnTo>
                  <a:pt x="381" y="6"/>
                </a:lnTo>
                <a:lnTo>
                  <a:pt x="258" y="9"/>
                </a:lnTo>
                <a:lnTo>
                  <a:pt x="33" y="14"/>
                </a:lnTo>
                <a:lnTo>
                  <a:pt x="0" y="14"/>
                </a:lnTo>
                <a:lnTo>
                  <a:pt x="6" y="92"/>
                </a:lnTo>
                <a:lnTo>
                  <a:pt x="144" y="588"/>
                </a:lnTo>
                <a:lnTo>
                  <a:pt x="276" y="779"/>
                </a:lnTo>
                <a:lnTo>
                  <a:pt x="339" y="864"/>
                </a:lnTo>
                <a:lnTo>
                  <a:pt x="481" y="999"/>
                </a:lnTo>
                <a:lnTo>
                  <a:pt x="555" y="1044"/>
                </a:lnTo>
                <a:lnTo>
                  <a:pt x="709" y="864"/>
                </a:lnTo>
                <a:lnTo>
                  <a:pt x="931" y="683"/>
                </a:lnTo>
                <a:lnTo>
                  <a:pt x="1149" y="762"/>
                </a:lnTo>
                <a:lnTo>
                  <a:pt x="1180" y="765"/>
                </a:lnTo>
                <a:lnTo>
                  <a:pt x="1188" y="752"/>
                </a:lnTo>
                <a:lnTo>
                  <a:pt x="1197" y="761"/>
                </a:lnTo>
                <a:lnTo>
                  <a:pt x="1204" y="75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8" name="Freeform 56"/>
          <p:cNvSpPr>
            <a:spLocks/>
          </p:cNvSpPr>
          <p:nvPr/>
        </p:nvSpPr>
        <p:spPr bwMode="auto">
          <a:xfrm>
            <a:off x="5153025" y="2209800"/>
            <a:ext cx="296863" cy="446088"/>
          </a:xfrm>
          <a:custGeom>
            <a:avLst/>
            <a:gdLst>
              <a:gd name="T0" fmla="*/ 2147483646 w 562"/>
              <a:gd name="T1" fmla="*/ 2147483646 h 842"/>
              <a:gd name="T2" fmla="*/ 2147483646 w 562"/>
              <a:gd name="T3" fmla="*/ 2147483646 h 842"/>
              <a:gd name="T4" fmla="*/ 2147483646 w 562"/>
              <a:gd name="T5" fmla="*/ 2147483646 h 842"/>
              <a:gd name="T6" fmla="*/ 2147483646 w 562"/>
              <a:gd name="T7" fmla="*/ 2147483646 h 842"/>
              <a:gd name="T8" fmla="*/ 2147483646 w 562"/>
              <a:gd name="T9" fmla="*/ 2147483646 h 842"/>
              <a:gd name="T10" fmla="*/ 2147483646 w 562"/>
              <a:gd name="T11" fmla="*/ 2147483646 h 842"/>
              <a:gd name="T12" fmla="*/ 2147483646 w 562"/>
              <a:gd name="T13" fmla="*/ 2147483646 h 842"/>
              <a:gd name="T14" fmla="*/ 2147483646 w 562"/>
              <a:gd name="T15" fmla="*/ 2147483646 h 842"/>
              <a:gd name="T16" fmla="*/ 2147483646 w 562"/>
              <a:gd name="T17" fmla="*/ 2147483646 h 842"/>
              <a:gd name="T18" fmla="*/ 2147483646 w 562"/>
              <a:gd name="T19" fmla="*/ 0 h 842"/>
              <a:gd name="T20" fmla="*/ 2147483646 w 562"/>
              <a:gd name="T21" fmla="*/ 2147483646 h 842"/>
              <a:gd name="T22" fmla="*/ 0 w 562"/>
              <a:gd name="T23" fmla="*/ 2147483646 h 842"/>
              <a:gd name="T24" fmla="*/ 2147483646 w 562"/>
              <a:gd name="T25" fmla="*/ 2147483646 h 842"/>
              <a:gd name="T26" fmla="*/ 2147483646 w 562"/>
              <a:gd name="T27" fmla="*/ 2147483646 h 842"/>
              <a:gd name="T28" fmla="*/ 2147483646 w 562"/>
              <a:gd name="T29" fmla="*/ 2147483646 h 842"/>
              <a:gd name="T30" fmla="*/ 2147483646 w 562"/>
              <a:gd name="T31" fmla="*/ 2147483646 h 84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62" h="842">
                <a:moveTo>
                  <a:pt x="444" y="837"/>
                </a:moveTo>
                <a:lnTo>
                  <a:pt x="454" y="770"/>
                </a:lnTo>
                <a:lnTo>
                  <a:pt x="474" y="627"/>
                </a:lnTo>
                <a:lnTo>
                  <a:pt x="562" y="11"/>
                </a:lnTo>
                <a:lnTo>
                  <a:pt x="474" y="8"/>
                </a:lnTo>
                <a:lnTo>
                  <a:pt x="355" y="6"/>
                </a:lnTo>
                <a:lnTo>
                  <a:pt x="198" y="3"/>
                </a:lnTo>
                <a:lnTo>
                  <a:pt x="55" y="2"/>
                </a:lnTo>
                <a:lnTo>
                  <a:pt x="25" y="2"/>
                </a:lnTo>
                <a:lnTo>
                  <a:pt x="12" y="0"/>
                </a:lnTo>
                <a:lnTo>
                  <a:pt x="1" y="536"/>
                </a:lnTo>
                <a:lnTo>
                  <a:pt x="0" y="740"/>
                </a:lnTo>
                <a:lnTo>
                  <a:pt x="25" y="809"/>
                </a:lnTo>
                <a:lnTo>
                  <a:pt x="48" y="809"/>
                </a:lnTo>
                <a:lnTo>
                  <a:pt x="325" y="842"/>
                </a:lnTo>
                <a:lnTo>
                  <a:pt x="444" y="83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99" name="Freeform 57"/>
          <p:cNvSpPr>
            <a:spLocks/>
          </p:cNvSpPr>
          <p:nvPr/>
        </p:nvSpPr>
        <p:spPr bwMode="auto">
          <a:xfrm>
            <a:off x="5387975" y="2216150"/>
            <a:ext cx="254000" cy="436563"/>
          </a:xfrm>
          <a:custGeom>
            <a:avLst/>
            <a:gdLst>
              <a:gd name="T0" fmla="*/ 2147483646 w 481"/>
              <a:gd name="T1" fmla="*/ 2147483646 h 826"/>
              <a:gd name="T2" fmla="*/ 2147483646 w 481"/>
              <a:gd name="T3" fmla="*/ 2147483646 h 826"/>
              <a:gd name="T4" fmla="*/ 2147483646 w 481"/>
              <a:gd name="T5" fmla="*/ 2147483646 h 826"/>
              <a:gd name="T6" fmla="*/ 2147483646 w 481"/>
              <a:gd name="T7" fmla="*/ 2147483646 h 826"/>
              <a:gd name="T8" fmla="*/ 2147483646 w 481"/>
              <a:gd name="T9" fmla="*/ 2147483646 h 826"/>
              <a:gd name="T10" fmla="*/ 2147483646 w 481"/>
              <a:gd name="T11" fmla="*/ 2147483646 h 826"/>
              <a:gd name="T12" fmla="*/ 2147483646 w 481"/>
              <a:gd name="T13" fmla="*/ 2147483646 h 826"/>
              <a:gd name="T14" fmla="*/ 0 w 481"/>
              <a:gd name="T15" fmla="*/ 2147483646 h 826"/>
              <a:gd name="T16" fmla="*/ 2147483646 w 481"/>
              <a:gd name="T17" fmla="*/ 2147483646 h 826"/>
              <a:gd name="T18" fmla="*/ 2147483646 w 481"/>
              <a:gd name="T19" fmla="*/ 2147483646 h 826"/>
              <a:gd name="T20" fmla="*/ 2147483646 w 481"/>
              <a:gd name="T21" fmla="*/ 0 h 826"/>
              <a:gd name="T22" fmla="*/ 2147483646 w 481"/>
              <a:gd name="T23" fmla="*/ 2147483646 h 826"/>
              <a:gd name="T24" fmla="*/ 2147483646 w 481"/>
              <a:gd name="T25" fmla="*/ 2147483646 h 826"/>
              <a:gd name="T26" fmla="*/ 2147483646 w 481"/>
              <a:gd name="T27" fmla="*/ 2147483646 h 826"/>
              <a:gd name="T28" fmla="*/ 2147483646 w 481"/>
              <a:gd name="T29" fmla="*/ 2147483646 h 826"/>
              <a:gd name="T30" fmla="*/ 2147483646 w 481"/>
              <a:gd name="T31" fmla="*/ 2147483646 h 8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1" h="826">
                <a:moveTo>
                  <a:pt x="480" y="369"/>
                </a:moveTo>
                <a:lnTo>
                  <a:pt x="481" y="369"/>
                </a:lnTo>
                <a:lnTo>
                  <a:pt x="480" y="676"/>
                </a:lnTo>
                <a:lnTo>
                  <a:pt x="334" y="816"/>
                </a:lnTo>
                <a:lnTo>
                  <a:pt x="198" y="816"/>
                </a:lnTo>
                <a:lnTo>
                  <a:pt x="151" y="817"/>
                </a:lnTo>
                <a:lnTo>
                  <a:pt x="30" y="823"/>
                </a:lnTo>
                <a:lnTo>
                  <a:pt x="0" y="826"/>
                </a:lnTo>
                <a:lnTo>
                  <a:pt x="10" y="759"/>
                </a:lnTo>
                <a:lnTo>
                  <a:pt x="30" y="616"/>
                </a:lnTo>
                <a:lnTo>
                  <a:pt x="118" y="0"/>
                </a:lnTo>
                <a:lnTo>
                  <a:pt x="255" y="3"/>
                </a:lnTo>
                <a:lnTo>
                  <a:pt x="334" y="4"/>
                </a:lnTo>
                <a:lnTo>
                  <a:pt x="385" y="6"/>
                </a:lnTo>
                <a:lnTo>
                  <a:pt x="382" y="250"/>
                </a:lnTo>
                <a:lnTo>
                  <a:pt x="480" y="36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0" name="Freeform 58"/>
          <p:cNvSpPr>
            <a:spLocks/>
          </p:cNvSpPr>
          <p:nvPr/>
        </p:nvSpPr>
        <p:spPr bwMode="auto">
          <a:xfrm>
            <a:off x="5834063" y="2184400"/>
            <a:ext cx="514350" cy="520700"/>
          </a:xfrm>
          <a:custGeom>
            <a:avLst/>
            <a:gdLst>
              <a:gd name="T0" fmla="*/ 2147483646 w 971"/>
              <a:gd name="T1" fmla="*/ 2147483646 h 985"/>
              <a:gd name="T2" fmla="*/ 2147483646 w 971"/>
              <a:gd name="T3" fmla="*/ 0 h 985"/>
              <a:gd name="T4" fmla="*/ 2147483646 w 971"/>
              <a:gd name="T5" fmla="*/ 2147483646 h 985"/>
              <a:gd name="T6" fmla="*/ 2147483646 w 971"/>
              <a:gd name="T7" fmla="*/ 2147483646 h 985"/>
              <a:gd name="T8" fmla="*/ 2147483646 w 971"/>
              <a:gd name="T9" fmla="*/ 2147483646 h 985"/>
              <a:gd name="T10" fmla="*/ 2147483646 w 971"/>
              <a:gd name="T11" fmla="*/ 2147483646 h 985"/>
              <a:gd name="T12" fmla="*/ 2147483646 w 971"/>
              <a:gd name="T13" fmla="*/ 2147483646 h 985"/>
              <a:gd name="T14" fmla="*/ 0 w 971"/>
              <a:gd name="T15" fmla="*/ 2147483646 h 985"/>
              <a:gd name="T16" fmla="*/ 2147483646 w 971"/>
              <a:gd name="T17" fmla="*/ 2147483646 h 985"/>
              <a:gd name="T18" fmla="*/ 2147483646 w 971"/>
              <a:gd name="T19" fmla="*/ 2147483646 h 985"/>
              <a:gd name="T20" fmla="*/ 2147483646 w 971"/>
              <a:gd name="T21" fmla="*/ 2147483646 h 985"/>
              <a:gd name="T22" fmla="*/ 2147483646 w 971"/>
              <a:gd name="T23" fmla="*/ 2147483646 h 985"/>
              <a:gd name="T24" fmla="*/ 2147483646 w 971"/>
              <a:gd name="T25" fmla="*/ 2147483646 h 985"/>
              <a:gd name="T26" fmla="*/ 2147483646 w 971"/>
              <a:gd name="T27" fmla="*/ 2147483646 h 985"/>
              <a:gd name="T28" fmla="*/ 2147483646 w 971"/>
              <a:gd name="T29" fmla="*/ 2147483646 h 985"/>
              <a:gd name="T30" fmla="*/ 2147483646 w 971"/>
              <a:gd name="T31" fmla="*/ 2147483646 h 98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71" h="985">
                <a:moveTo>
                  <a:pt x="686" y="36"/>
                </a:moveTo>
                <a:lnTo>
                  <a:pt x="431" y="0"/>
                </a:lnTo>
                <a:lnTo>
                  <a:pt x="404" y="36"/>
                </a:lnTo>
                <a:lnTo>
                  <a:pt x="309" y="69"/>
                </a:lnTo>
                <a:lnTo>
                  <a:pt x="90" y="201"/>
                </a:lnTo>
                <a:lnTo>
                  <a:pt x="84" y="214"/>
                </a:lnTo>
                <a:lnTo>
                  <a:pt x="3" y="408"/>
                </a:lnTo>
                <a:lnTo>
                  <a:pt x="0" y="537"/>
                </a:lnTo>
                <a:lnTo>
                  <a:pt x="216" y="640"/>
                </a:lnTo>
                <a:lnTo>
                  <a:pt x="348" y="736"/>
                </a:lnTo>
                <a:lnTo>
                  <a:pt x="525" y="985"/>
                </a:lnTo>
                <a:lnTo>
                  <a:pt x="551" y="928"/>
                </a:lnTo>
                <a:lnTo>
                  <a:pt x="726" y="585"/>
                </a:lnTo>
                <a:lnTo>
                  <a:pt x="971" y="139"/>
                </a:lnTo>
                <a:lnTo>
                  <a:pt x="797" y="126"/>
                </a:lnTo>
                <a:lnTo>
                  <a:pt x="686" y="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1" name="Freeform 59"/>
          <p:cNvSpPr>
            <a:spLocks/>
          </p:cNvSpPr>
          <p:nvPr/>
        </p:nvSpPr>
        <p:spPr bwMode="auto">
          <a:xfrm>
            <a:off x="5589588" y="1862138"/>
            <a:ext cx="330200" cy="606425"/>
          </a:xfrm>
          <a:custGeom>
            <a:avLst/>
            <a:gdLst>
              <a:gd name="T0" fmla="*/ 2147483646 w 623"/>
              <a:gd name="T1" fmla="*/ 2147483646 h 1146"/>
              <a:gd name="T2" fmla="*/ 2147483646 w 623"/>
              <a:gd name="T3" fmla="*/ 2147483646 h 1146"/>
              <a:gd name="T4" fmla="*/ 2147483646 w 623"/>
              <a:gd name="T5" fmla="*/ 2147483646 h 1146"/>
              <a:gd name="T6" fmla="*/ 2147483646 w 623"/>
              <a:gd name="T7" fmla="*/ 2147483646 h 1146"/>
              <a:gd name="T8" fmla="*/ 2147483646 w 623"/>
              <a:gd name="T9" fmla="*/ 2147483646 h 1146"/>
              <a:gd name="T10" fmla="*/ 2147483646 w 623"/>
              <a:gd name="T11" fmla="*/ 2147483646 h 1146"/>
              <a:gd name="T12" fmla="*/ 2147483646 w 623"/>
              <a:gd name="T13" fmla="*/ 2147483646 h 1146"/>
              <a:gd name="T14" fmla="*/ 2147483646 w 623"/>
              <a:gd name="T15" fmla="*/ 2147483646 h 1146"/>
              <a:gd name="T16" fmla="*/ 2147483646 w 623"/>
              <a:gd name="T17" fmla="*/ 0 h 1146"/>
              <a:gd name="T18" fmla="*/ 2147483646 w 623"/>
              <a:gd name="T19" fmla="*/ 2147483646 h 1146"/>
              <a:gd name="T20" fmla="*/ 2147483646 w 623"/>
              <a:gd name="T21" fmla="*/ 2147483646 h 1146"/>
              <a:gd name="T22" fmla="*/ 2147483646 w 623"/>
              <a:gd name="T23" fmla="*/ 2147483646 h 1146"/>
              <a:gd name="T24" fmla="*/ 2147483646 w 623"/>
              <a:gd name="T25" fmla="*/ 2147483646 h 1146"/>
              <a:gd name="T26" fmla="*/ 0 w 623"/>
              <a:gd name="T27" fmla="*/ 2147483646 h 1146"/>
              <a:gd name="T28" fmla="*/ 2147483646 w 623"/>
              <a:gd name="T29" fmla="*/ 2147483646 h 1146"/>
              <a:gd name="T30" fmla="*/ 2147483646 w 623"/>
              <a:gd name="T31" fmla="*/ 2147483646 h 1146"/>
              <a:gd name="T32" fmla="*/ 2147483646 w 623"/>
              <a:gd name="T33" fmla="*/ 2147483646 h 1146"/>
              <a:gd name="T34" fmla="*/ 2147483646 w 623"/>
              <a:gd name="T35" fmla="*/ 2147483646 h 1146"/>
              <a:gd name="T36" fmla="*/ 2147483646 w 623"/>
              <a:gd name="T37" fmla="*/ 2147483646 h 1146"/>
              <a:gd name="T38" fmla="*/ 2147483646 w 623"/>
              <a:gd name="T39" fmla="*/ 2147483646 h 1146"/>
              <a:gd name="T40" fmla="*/ 2147483646 w 623"/>
              <a:gd name="T41" fmla="*/ 2147483646 h 1146"/>
              <a:gd name="T42" fmla="*/ 2147483646 w 623"/>
              <a:gd name="T43" fmla="*/ 2147483646 h 114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3" h="1146">
                <a:moveTo>
                  <a:pt x="552" y="810"/>
                </a:moveTo>
                <a:lnTo>
                  <a:pt x="531" y="792"/>
                </a:lnTo>
                <a:lnTo>
                  <a:pt x="546" y="85"/>
                </a:lnTo>
                <a:lnTo>
                  <a:pt x="623" y="1"/>
                </a:lnTo>
                <a:lnTo>
                  <a:pt x="546" y="4"/>
                </a:lnTo>
                <a:lnTo>
                  <a:pt x="321" y="4"/>
                </a:lnTo>
                <a:lnTo>
                  <a:pt x="125" y="3"/>
                </a:lnTo>
                <a:lnTo>
                  <a:pt x="98" y="3"/>
                </a:lnTo>
                <a:lnTo>
                  <a:pt x="42" y="0"/>
                </a:lnTo>
                <a:lnTo>
                  <a:pt x="14" y="1"/>
                </a:lnTo>
                <a:lnTo>
                  <a:pt x="12" y="30"/>
                </a:lnTo>
                <a:lnTo>
                  <a:pt x="15" y="51"/>
                </a:lnTo>
                <a:lnTo>
                  <a:pt x="3" y="675"/>
                </a:lnTo>
                <a:lnTo>
                  <a:pt x="0" y="919"/>
                </a:lnTo>
                <a:lnTo>
                  <a:pt x="98" y="1038"/>
                </a:lnTo>
                <a:lnTo>
                  <a:pt x="99" y="1038"/>
                </a:lnTo>
                <a:lnTo>
                  <a:pt x="150" y="1027"/>
                </a:lnTo>
                <a:lnTo>
                  <a:pt x="216" y="1030"/>
                </a:lnTo>
                <a:lnTo>
                  <a:pt x="462" y="1146"/>
                </a:lnTo>
                <a:lnTo>
                  <a:pt x="465" y="1017"/>
                </a:lnTo>
                <a:lnTo>
                  <a:pt x="546" y="823"/>
                </a:lnTo>
                <a:lnTo>
                  <a:pt x="552" y="81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2" name="Freeform 60"/>
          <p:cNvSpPr>
            <a:spLocks/>
          </p:cNvSpPr>
          <p:nvPr/>
        </p:nvSpPr>
        <p:spPr bwMode="auto">
          <a:xfrm>
            <a:off x="5191125" y="2978150"/>
            <a:ext cx="649288" cy="455613"/>
          </a:xfrm>
          <a:custGeom>
            <a:avLst/>
            <a:gdLst>
              <a:gd name="T0" fmla="*/ 2147483646 w 1226"/>
              <a:gd name="T1" fmla="*/ 2147483646 h 861"/>
              <a:gd name="T2" fmla="*/ 2147483646 w 1226"/>
              <a:gd name="T3" fmla="*/ 2147483646 h 861"/>
              <a:gd name="T4" fmla="*/ 2147483646 w 1226"/>
              <a:gd name="T5" fmla="*/ 2147483646 h 861"/>
              <a:gd name="T6" fmla="*/ 2147483646 w 1226"/>
              <a:gd name="T7" fmla="*/ 2147483646 h 861"/>
              <a:gd name="T8" fmla="*/ 2147483646 w 1226"/>
              <a:gd name="T9" fmla="*/ 2147483646 h 861"/>
              <a:gd name="T10" fmla="*/ 2147483646 w 1226"/>
              <a:gd name="T11" fmla="*/ 2147483646 h 861"/>
              <a:gd name="T12" fmla="*/ 2147483646 w 1226"/>
              <a:gd name="T13" fmla="*/ 2147483646 h 861"/>
              <a:gd name="T14" fmla="*/ 2147483646 w 1226"/>
              <a:gd name="T15" fmla="*/ 2147483646 h 861"/>
              <a:gd name="T16" fmla="*/ 2147483646 w 1226"/>
              <a:gd name="T17" fmla="*/ 2147483646 h 861"/>
              <a:gd name="T18" fmla="*/ 2147483646 w 1226"/>
              <a:gd name="T19" fmla="*/ 0 h 861"/>
              <a:gd name="T20" fmla="*/ 2147483646 w 1226"/>
              <a:gd name="T21" fmla="*/ 2147483646 h 861"/>
              <a:gd name="T22" fmla="*/ 2147483646 w 1226"/>
              <a:gd name="T23" fmla="*/ 2147483646 h 861"/>
              <a:gd name="T24" fmla="*/ 2147483646 w 1226"/>
              <a:gd name="T25" fmla="*/ 2147483646 h 861"/>
              <a:gd name="T26" fmla="*/ 2147483646 w 1226"/>
              <a:gd name="T27" fmla="*/ 2147483646 h 861"/>
              <a:gd name="T28" fmla="*/ 2147483646 w 1226"/>
              <a:gd name="T29" fmla="*/ 2147483646 h 861"/>
              <a:gd name="T30" fmla="*/ 2147483646 w 1226"/>
              <a:gd name="T31" fmla="*/ 2147483646 h 861"/>
              <a:gd name="T32" fmla="*/ 0 w 1226"/>
              <a:gd name="T33" fmla="*/ 2147483646 h 861"/>
              <a:gd name="T34" fmla="*/ 2147483646 w 1226"/>
              <a:gd name="T35" fmla="*/ 2147483646 h 861"/>
              <a:gd name="T36" fmla="*/ 2147483646 w 1226"/>
              <a:gd name="T37" fmla="*/ 2147483646 h 861"/>
              <a:gd name="T38" fmla="*/ 2147483646 w 1226"/>
              <a:gd name="T39" fmla="*/ 2147483646 h 861"/>
              <a:gd name="T40" fmla="*/ 2147483646 w 1226"/>
              <a:gd name="T41" fmla="*/ 2147483646 h 861"/>
              <a:gd name="T42" fmla="*/ 2147483646 w 1226"/>
              <a:gd name="T43" fmla="*/ 2147483646 h 8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26" h="861">
                <a:moveTo>
                  <a:pt x="1088" y="743"/>
                </a:moveTo>
                <a:lnTo>
                  <a:pt x="1089" y="743"/>
                </a:lnTo>
                <a:lnTo>
                  <a:pt x="1224" y="590"/>
                </a:lnTo>
                <a:lnTo>
                  <a:pt x="1226" y="590"/>
                </a:lnTo>
                <a:lnTo>
                  <a:pt x="1074" y="282"/>
                </a:lnTo>
                <a:lnTo>
                  <a:pt x="959" y="149"/>
                </a:lnTo>
                <a:lnTo>
                  <a:pt x="924" y="141"/>
                </a:lnTo>
                <a:lnTo>
                  <a:pt x="851" y="114"/>
                </a:lnTo>
                <a:lnTo>
                  <a:pt x="626" y="27"/>
                </a:lnTo>
                <a:lnTo>
                  <a:pt x="554" y="0"/>
                </a:lnTo>
                <a:lnTo>
                  <a:pt x="519" y="45"/>
                </a:lnTo>
                <a:lnTo>
                  <a:pt x="480" y="98"/>
                </a:lnTo>
                <a:lnTo>
                  <a:pt x="453" y="135"/>
                </a:lnTo>
                <a:lnTo>
                  <a:pt x="417" y="183"/>
                </a:lnTo>
                <a:lnTo>
                  <a:pt x="135" y="530"/>
                </a:lnTo>
                <a:lnTo>
                  <a:pt x="71" y="608"/>
                </a:lnTo>
                <a:lnTo>
                  <a:pt x="0" y="693"/>
                </a:lnTo>
                <a:lnTo>
                  <a:pt x="177" y="830"/>
                </a:lnTo>
                <a:lnTo>
                  <a:pt x="228" y="861"/>
                </a:lnTo>
                <a:lnTo>
                  <a:pt x="626" y="768"/>
                </a:lnTo>
                <a:lnTo>
                  <a:pt x="851" y="704"/>
                </a:lnTo>
                <a:lnTo>
                  <a:pt x="1088" y="74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3" name="Freeform 61"/>
          <p:cNvSpPr>
            <a:spLocks/>
          </p:cNvSpPr>
          <p:nvPr/>
        </p:nvSpPr>
        <p:spPr bwMode="auto">
          <a:xfrm>
            <a:off x="5680075" y="2705100"/>
            <a:ext cx="614363" cy="657225"/>
          </a:xfrm>
          <a:custGeom>
            <a:avLst/>
            <a:gdLst>
              <a:gd name="T0" fmla="*/ 2147483646 w 1161"/>
              <a:gd name="T1" fmla="*/ 2147483646 h 1241"/>
              <a:gd name="T2" fmla="*/ 2147483646 w 1161"/>
              <a:gd name="T3" fmla="*/ 2147483646 h 1241"/>
              <a:gd name="T4" fmla="*/ 2147483646 w 1161"/>
              <a:gd name="T5" fmla="*/ 2147483646 h 1241"/>
              <a:gd name="T6" fmla="*/ 2147483646 w 1161"/>
              <a:gd name="T7" fmla="*/ 2147483646 h 1241"/>
              <a:gd name="T8" fmla="*/ 2147483646 w 1161"/>
              <a:gd name="T9" fmla="*/ 2147483646 h 1241"/>
              <a:gd name="T10" fmla="*/ 2147483646 w 1161"/>
              <a:gd name="T11" fmla="*/ 2147483646 h 1241"/>
              <a:gd name="T12" fmla="*/ 2147483646 w 1161"/>
              <a:gd name="T13" fmla="*/ 2147483646 h 1241"/>
              <a:gd name="T14" fmla="*/ 2147483646 w 1161"/>
              <a:gd name="T15" fmla="*/ 2147483646 h 1241"/>
              <a:gd name="T16" fmla="*/ 2147483646 w 1161"/>
              <a:gd name="T17" fmla="*/ 2147483646 h 1241"/>
              <a:gd name="T18" fmla="*/ 2147483646 w 1161"/>
              <a:gd name="T19" fmla="*/ 2147483646 h 1241"/>
              <a:gd name="T20" fmla="*/ 2147483646 w 1161"/>
              <a:gd name="T21" fmla="*/ 2147483646 h 1241"/>
              <a:gd name="T22" fmla="*/ 2147483646 w 1161"/>
              <a:gd name="T23" fmla="*/ 2147483646 h 1241"/>
              <a:gd name="T24" fmla="*/ 0 w 1161"/>
              <a:gd name="T25" fmla="*/ 2147483646 h 1241"/>
              <a:gd name="T26" fmla="*/ 2147483646 w 1161"/>
              <a:gd name="T27" fmla="*/ 2147483646 h 1241"/>
              <a:gd name="T28" fmla="*/ 2147483646 w 1161"/>
              <a:gd name="T29" fmla="*/ 2147483646 h 1241"/>
              <a:gd name="T30" fmla="*/ 2147483646 w 1161"/>
              <a:gd name="T31" fmla="*/ 0 h 1241"/>
              <a:gd name="T32" fmla="*/ 2147483646 w 1161"/>
              <a:gd name="T33" fmla="*/ 2147483646 h 1241"/>
              <a:gd name="T34" fmla="*/ 2147483646 w 1161"/>
              <a:gd name="T35" fmla="*/ 2147483646 h 1241"/>
              <a:gd name="T36" fmla="*/ 2147483646 w 1161"/>
              <a:gd name="T37" fmla="*/ 2147483646 h 124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61" h="1241">
                <a:moveTo>
                  <a:pt x="929" y="192"/>
                </a:moveTo>
                <a:lnTo>
                  <a:pt x="981" y="231"/>
                </a:lnTo>
                <a:lnTo>
                  <a:pt x="1053" y="483"/>
                </a:lnTo>
                <a:lnTo>
                  <a:pt x="1161" y="507"/>
                </a:lnTo>
                <a:lnTo>
                  <a:pt x="992" y="974"/>
                </a:lnTo>
                <a:lnTo>
                  <a:pt x="788" y="1092"/>
                </a:lnTo>
                <a:lnTo>
                  <a:pt x="726" y="1170"/>
                </a:lnTo>
                <a:lnTo>
                  <a:pt x="536" y="1241"/>
                </a:lnTo>
                <a:lnTo>
                  <a:pt x="390" y="1221"/>
                </a:lnTo>
                <a:lnTo>
                  <a:pt x="302" y="1106"/>
                </a:lnTo>
                <a:lnTo>
                  <a:pt x="150" y="798"/>
                </a:lnTo>
                <a:lnTo>
                  <a:pt x="35" y="665"/>
                </a:lnTo>
                <a:lnTo>
                  <a:pt x="0" y="657"/>
                </a:lnTo>
                <a:lnTo>
                  <a:pt x="437" y="242"/>
                </a:lnTo>
                <a:lnTo>
                  <a:pt x="447" y="248"/>
                </a:lnTo>
                <a:lnTo>
                  <a:pt x="816" y="0"/>
                </a:lnTo>
                <a:lnTo>
                  <a:pt x="825" y="98"/>
                </a:lnTo>
                <a:lnTo>
                  <a:pt x="884" y="144"/>
                </a:lnTo>
                <a:lnTo>
                  <a:pt x="929" y="19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4" name="Freeform 62"/>
          <p:cNvSpPr>
            <a:spLocks/>
          </p:cNvSpPr>
          <p:nvPr/>
        </p:nvSpPr>
        <p:spPr bwMode="auto">
          <a:xfrm>
            <a:off x="5257800" y="1862138"/>
            <a:ext cx="339725" cy="357187"/>
          </a:xfrm>
          <a:custGeom>
            <a:avLst/>
            <a:gdLst>
              <a:gd name="T0" fmla="*/ 2147483646 w 643"/>
              <a:gd name="T1" fmla="*/ 2147483646 h 674"/>
              <a:gd name="T2" fmla="*/ 2147483646 w 643"/>
              <a:gd name="T3" fmla="*/ 2147483646 h 674"/>
              <a:gd name="T4" fmla="*/ 2147483646 w 643"/>
              <a:gd name="T5" fmla="*/ 2147483646 h 674"/>
              <a:gd name="T6" fmla="*/ 2147483646 w 643"/>
              <a:gd name="T7" fmla="*/ 2147483646 h 674"/>
              <a:gd name="T8" fmla="*/ 2147483646 w 643"/>
              <a:gd name="T9" fmla="*/ 2147483646 h 674"/>
              <a:gd name="T10" fmla="*/ 2147483646 w 643"/>
              <a:gd name="T11" fmla="*/ 2147483646 h 674"/>
              <a:gd name="T12" fmla="*/ 2147483646 w 643"/>
              <a:gd name="T13" fmla="*/ 2147483646 h 674"/>
              <a:gd name="T14" fmla="*/ 0 w 643"/>
              <a:gd name="T15" fmla="*/ 2147483646 h 674"/>
              <a:gd name="T16" fmla="*/ 2147483646 w 643"/>
              <a:gd name="T17" fmla="*/ 2147483646 h 674"/>
              <a:gd name="T18" fmla="*/ 2147483646 w 643"/>
              <a:gd name="T19" fmla="*/ 2147483646 h 674"/>
              <a:gd name="T20" fmla="*/ 2147483646 w 643"/>
              <a:gd name="T21" fmla="*/ 2147483646 h 674"/>
              <a:gd name="T22" fmla="*/ 2147483646 w 643"/>
              <a:gd name="T23" fmla="*/ 0 h 674"/>
              <a:gd name="T24" fmla="*/ 2147483646 w 643"/>
              <a:gd name="T25" fmla="*/ 2147483646 h 674"/>
              <a:gd name="T26" fmla="*/ 2147483646 w 643"/>
              <a:gd name="T27" fmla="*/ 0 h 674"/>
              <a:gd name="T28" fmla="*/ 2147483646 w 643"/>
              <a:gd name="T29" fmla="*/ 2147483646 h 674"/>
              <a:gd name="T30" fmla="*/ 2147483646 w 643"/>
              <a:gd name="T31" fmla="*/ 2147483646 h 6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3" h="674">
                <a:moveTo>
                  <a:pt x="643" y="50"/>
                </a:moveTo>
                <a:lnTo>
                  <a:pt x="631" y="674"/>
                </a:lnTo>
                <a:lnTo>
                  <a:pt x="580" y="672"/>
                </a:lnTo>
                <a:lnTo>
                  <a:pt x="501" y="671"/>
                </a:lnTo>
                <a:lnTo>
                  <a:pt x="364" y="668"/>
                </a:lnTo>
                <a:lnTo>
                  <a:pt x="276" y="665"/>
                </a:lnTo>
                <a:lnTo>
                  <a:pt x="157" y="663"/>
                </a:lnTo>
                <a:lnTo>
                  <a:pt x="0" y="660"/>
                </a:lnTo>
                <a:lnTo>
                  <a:pt x="18" y="221"/>
                </a:lnTo>
                <a:lnTo>
                  <a:pt x="24" y="93"/>
                </a:lnTo>
                <a:lnTo>
                  <a:pt x="28" y="2"/>
                </a:lnTo>
                <a:lnTo>
                  <a:pt x="582" y="0"/>
                </a:lnTo>
                <a:lnTo>
                  <a:pt x="610" y="2"/>
                </a:lnTo>
                <a:lnTo>
                  <a:pt x="642" y="0"/>
                </a:lnTo>
                <a:lnTo>
                  <a:pt x="640" y="29"/>
                </a:lnTo>
                <a:lnTo>
                  <a:pt x="643" y="5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5" name="Freeform 63"/>
          <p:cNvSpPr>
            <a:spLocks/>
          </p:cNvSpPr>
          <p:nvPr/>
        </p:nvSpPr>
        <p:spPr bwMode="auto">
          <a:xfrm>
            <a:off x="5870575" y="1860550"/>
            <a:ext cx="206375" cy="430213"/>
          </a:xfrm>
          <a:custGeom>
            <a:avLst/>
            <a:gdLst>
              <a:gd name="T0" fmla="*/ 2147483646 w 390"/>
              <a:gd name="T1" fmla="*/ 2147483646 h 812"/>
              <a:gd name="T2" fmla="*/ 2147483646 w 390"/>
              <a:gd name="T3" fmla="*/ 2147483646 h 812"/>
              <a:gd name="T4" fmla="*/ 2147483646 w 390"/>
              <a:gd name="T5" fmla="*/ 2147483646 h 812"/>
              <a:gd name="T6" fmla="*/ 2147483646 w 390"/>
              <a:gd name="T7" fmla="*/ 2147483646 h 812"/>
              <a:gd name="T8" fmla="*/ 2147483646 w 390"/>
              <a:gd name="T9" fmla="*/ 2147483646 h 812"/>
              <a:gd name="T10" fmla="*/ 0 w 390"/>
              <a:gd name="T11" fmla="*/ 2147483646 h 812"/>
              <a:gd name="T12" fmla="*/ 2147483646 w 390"/>
              <a:gd name="T13" fmla="*/ 2147483646 h 812"/>
              <a:gd name="T14" fmla="*/ 2147483646 w 390"/>
              <a:gd name="T15" fmla="*/ 2147483646 h 812"/>
              <a:gd name="T16" fmla="*/ 2147483646 w 390"/>
              <a:gd name="T17" fmla="*/ 2147483646 h 812"/>
              <a:gd name="T18" fmla="*/ 2147483646 w 390"/>
              <a:gd name="T19" fmla="*/ 2147483646 h 812"/>
              <a:gd name="T20" fmla="*/ 2147483646 w 390"/>
              <a:gd name="T21" fmla="*/ 0 h 812"/>
              <a:gd name="T22" fmla="*/ 2147483646 w 390"/>
              <a:gd name="T23" fmla="*/ 2147483646 h 812"/>
              <a:gd name="T24" fmla="*/ 2147483646 w 390"/>
              <a:gd name="T25" fmla="*/ 2147483646 h 8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0" h="812">
                <a:moveTo>
                  <a:pt x="363" y="609"/>
                </a:moveTo>
                <a:lnTo>
                  <a:pt x="362" y="611"/>
                </a:lnTo>
                <a:lnTo>
                  <a:pt x="335" y="647"/>
                </a:lnTo>
                <a:lnTo>
                  <a:pt x="240" y="680"/>
                </a:lnTo>
                <a:lnTo>
                  <a:pt x="21" y="812"/>
                </a:lnTo>
                <a:lnTo>
                  <a:pt x="0" y="794"/>
                </a:lnTo>
                <a:lnTo>
                  <a:pt x="15" y="87"/>
                </a:lnTo>
                <a:lnTo>
                  <a:pt x="92" y="3"/>
                </a:lnTo>
                <a:lnTo>
                  <a:pt x="174" y="3"/>
                </a:lnTo>
                <a:lnTo>
                  <a:pt x="240" y="2"/>
                </a:lnTo>
                <a:lnTo>
                  <a:pt x="332" y="0"/>
                </a:lnTo>
                <a:lnTo>
                  <a:pt x="390" y="371"/>
                </a:lnTo>
                <a:lnTo>
                  <a:pt x="363" y="60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6" name="Freeform 64"/>
          <p:cNvSpPr>
            <a:spLocks/>
          </p:cNvSpPr>
          <p:nvPr/>
        </p:nvSpPr>
        <p:spPr bwMode="auto">
          <a:xfrm>
            <a:off x="5407025" y="2405063"/>
            <a:ext cx="704850" cy="647700"/>
          </a:xfrm>
          <a:custGeom>
            <a:avLst/>
            <a:gdLst>
              <a:gd name="T0" fmla="*/ 2147483646 w 1332"/>
              <a:gd name="T1" fmla="*/ 2147483646 h 1224"/>
              <a:gd name="T2" fmla="*/ 2147483646 w 1332"/>
              <a:gd name="T3" fmla="*/ 2147483646 h 1224"/>
              <a:gd name="T4" fmla="*/ 2147483646 w 1332"/>
              <a:gd name="T5" fmla="*/ 2147483646 h 1224"/>
              <a:gd name="T6" fmla="*/ 2147483646 w 1332"/>
              <a:gd name="T7" fmla="*/ 0 h 1224"/>
              <a:gd name="T8" fmla="*/ 2147483646 w 1332"/>
              <a:gd name="T9" fmla="*/ 2147483646 h 1224"/>
              <a:gd name="T10" fmla="*/ 2147483646 w 1332"/>
              <a:gd name="T11" fmla="*/ 2147483646 h 1224"/>
              <a:gd name="T12" fmla="*/ 2147483646 w 1332"/>
              <a:gd name="T13" fmla="*/ 2147483646 h 1224"/>
              <a:gd name="T14" fmla="*/ 2147483646 w 1332"/>
              <a:gd name="T15" fmla="*/ 2147483646 h 1224"/>
              <a:gd name="T16" fmla="*/ 2147483646 w 1332"/>
              <a:gd name="T17" fmla="*/ 2147483646 h 1224"/>
              <a:gd name="T18" fmla="*/ 0 w 1332"/>
              <a:gd name="T19" fmla="*/ 2147483646 h 1224"/>
              <a:gd name="T20" fmla="*/ 2147483646 w 1332"/>
              <a:gd name="T21" fmla="*/ 2147483646 h 1224"/>
              <a:gd name="T22" fmla="*/ 2147483646 w 1332"/>
              <a:gd name="T23" fmla="*/ 2147483646 h 1224"/>
              <a:gd name="T24" fmla="*/ 2147483646 w 1332"/>
              <a:gd name="T25" fmla="*/ 2147483646 h 1224"/>
              <a:gd name="T26" fmla="*/ 2147483646 w 1332"/>
              <a:gd name="T27" fmla="*/ 2147483646 h 1224"/>
              <a:gd name="T28" fmla="*/ 2147483646 w 1332"/>
              <a:gd name="T29" fmla="*/ 2147483646 h 1224"/>
              <a:gd name="T30" fmla="*/ 2147483646 w 1332"/>
              <a:gd name="T31" fmla="*/ 2147483646 h 1224"/>
              <a:gd name="T32" fmla="*/ 2147483646 w 1332"/>
              <a:gd name="T33" fmla="*/ 2147483646 h 1224"/>
              <a:gd name="T34" fmla="*/ 2147483646 w 1332"/>
              <a:gd name="T35" fmla="*/ 2147483646 h 1224"/>
              <a:gd name="T36" fmla="*/ 2147483646 w 1332"/>
              <a:gd name="T37" fmla="*/ 2147483646 h 12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2" h="1224">
                <a:moveTo>
                  <a:pt x="1023" y="222"/>
                </a:moveTo>
                <a:lnTo>
                  <a:pt x="807" y="119"/>
                </a:lnTo>
                <a:lnTo>
                  <a:pt x="561" y="3"/>
                </a:lnTo>
                <a:lnTo>
                  <a:pt x="495" y="0"/>
                </a:lnTo>
                <a:lnTo>
                  <a:pt x="444" y="11"/>
                </a:lnTo>
                <a:lnTo>
                  <a:pt x="443" y="318"/>
                </a:lnTo>
                <a:lnTo>
                  <a:pt x="297" y="458"/>
                </a:lnTo>
                <a:lnTo>
                  <a:pt x="161" y="458"/>
                </a:lnTo>
                <a:lnTo>
                  <a:pt x="135" y="576"/>
                </a:lnTo>
                <a:lnTo>
                  <a:pt x="0" y="1025"/>
                </a:lnTo>
                <a:lnTo>
                  <a:pt x="146" y="1083"/>
                </a:lnTo>
                <a:lnTo>
                  <a:pt x="218" y="1110"/>
                </a:lnTo>
                <a:lnTo>
                  <a:pt x="443" y="1197"/>
                </a:lnTo>
                <a:lnTo>
                  <a:pt x="516" y="1224"/>
                </a:lnTo>
                <a:lnTo>
                  <a:pt x="953" y="809"/>
                </a:lnTo>
                <a:lnTo>
                  <a:pt x="963" y="815"/>
                </a:lnTo>
                <a:lnTo>
                  <a:pt x="1332" y="567"/>
                </a:lnTo>
                <a:lnTo>
                  <a:pt x="1155" y="318"/>
                </a:lnTo>
                <a:lnTo>
                  <a:pt x="1023" y="22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7" name="Freeform 65"/>
          <p:cNvSpPr>
            <a:spLocks/>
          </p:cNvSpPr>
          <p:nvPr/>
        </p:nvSpPr>
        <p:spPr bwMode="auto">
          <a:xfrm>
            <a:off x="4967288" y="3416300"/>
            <a:ext cx="403225" cy="434975"/>
          </a:xfrm>
          <a:custGeom>
            <a:avLst/>
            <a:gdLst>
              <a:gd name="T0" fmla="*/ 2147483646 w 763"/>
              <a:gd name="T1" fmla="*/ 2147483646 h 822"/>
              <a:gd name="T2" fmla="*/ 2147483646 w 763"/>
              <a:gd name="T3" fmla="*/ 2147483646 h 822"/>
              <a:gd name="T4" fmla="*/ 2147483646 w 763"/>
              <a:gd name="T5" fmla="*/ 2147483646 h 822"/>
              <a:gd name="T6" fmla="*/ 2147483646 w 763"/>
              <a:gd name="T7" fmla="*/ 2147483646 h 822"/>
              <a:gd name="T8" fmla="*/ 2147483646 w 763"/>
              <a:gd name="T9" fmla="*/ 2147483646 h 822"/>
              <a:gd name="T10" fmla="*/ 2147483646 w 763"/>
              <a:gd name="T11" fmla="*/ 2147483646 h 822"/>
              <a:gd name="T12" fmla="*/ 2147483646 w 763"/>
              <a:gd name="T13" fmla="*/ 0 h 822"/>
              <a:gd name="T14" fmla="*/ 2147483646 w 763"/>
              <a:gd name="T15" fmla="*/ 2147483646 h 822"/>
              <a:gd name="T16" fmla="*/ 0 w 763"/>
              <a:gd name="T17" fmla="*/ 2147483646 h 822"/>
              <a:gd name="T18" fmla="*/ 2147483646 w 763"/>
              <a:gd name="T19" fmla="*/ 2147483646 h 822"/>
              <a:gd name="T20" fmla="*/ 2147483646 w 763"/>
              <a:gd name="T21" fmla="*/ 2147483646 h 822"/>
              <a:gd name="T22" fmla="*/ 2147483646 w 763"/>
              <a:gd name="T23" fmla="*/ 2147483646 h 822"/>
              <a:gd name="T24" fmla="*/ 2147483646 w 763"/>
              <a:gd name="T25" fmla="*/ 2147483646 h 822"/>
              <a:gd name="T26" fmla="*/ 2147483646 w 763"/>
              <a:gd name="T27" fmla="*/ 2147483646 h 822"/>
              <a:gd name="T28" fmla="*/ 2147483646 w 763"/>
              <a:gd name="T29" fmla="*/ 2147483646 h 822"/>
              <a:gd name="T30" fmla="*/ 2147483646 w 763"/>
              <a:gd name="T31" fmla="*/ 2147483646 h 822"/>
              <a:gd name="T32" fmla="*/ 2147483646 w 763"/>
              <a:gd name="T33" fmla="*/ 2147483646 h 82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63" h="822">
                <a:moveTo>
                  <a:pt x="622" y="180"/>
                </a:moveTo>
                <a:lnTo>
                  <a:pt x="649" y="73"/>
                </a:lnTo>
                <a:lnTo>
                  <a:pt x="642" y="78"/>
                </a:lnTo>
                <a:lnTo>
                  <a:pt x="633" y="69"/>
                </a:lnTo>
                <a:lnTo>
                  <a:pt x="625" y="82"/>
                </a:lnTo>
                <a:lnTo>
                  <a:pt x="594" y="79"/>
                </a:lnTo>
                <a:lnTo>
                  <a:pt x="376" y="0"/>
                </a:lnTo>
                <a:lnTo>
                  <a:pt x="154" y="181"/>
                </a:lnTo>
                <a:lnTo>
                  <a:pt x="0" y="361"/>
                </a:lnTo>
                <a:lnTo>
                  <a:pt x="151" y="519"/>
                </a:lnTo>
                <a:lnTo>
                  <a:pt x="193" y="622"/>
                </a:lnTo>
                <a:lnTo>
                  <a:pt x="196" y="816"/>
                </a:lnTo>
                <a:lnTo>
                  <a:pt x="376" y="817"/>
                </a:lnTo>
                <a:lnTo>
                  <a:pt x="481" y="822"/>
                </a:lnTo>
                <a:lnTo>
                  <a:pt x="763" y="558"/>
                </a:lnTo>
                <a:lnTo>
                  <a:pt x="697" y="424"/>
                </a:lnTo>
                <a:lnTo>
                  <a:pt x="622" y="18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8" name="Freeform 66"/>
          <p:cNvSpPr>
            <a:spLocks/>
          </p:cNvSpPr>
          <p:nvPr/>
        </p:nvSpPr>
        <p:spPr bwMode="auto">
          <a:xfrm>
            <a:off x="5295900" y="3351213"/>
            <a:ext cx="582613" cy="498475"/>
          </a:xfrm>
          <a:custGeom>
            <a:avLst/>
            <a:gdLst>
              <a:gd name="T0" fmla="*/ 2147483646 w 1101"/>
              <a:gd name="T1" fmla="*/ 2147483646 h 942"/>
              <a:gd name="T2" fmla="*/ 2147483646 w 1101"/>
              <a:gd name="T3" fmla="*/ 2147483646 h 942"/>
              <a:gd name="T4" fmla="*/ 2147483646 w 1101"/>
              <a:gd name="T5" fmla="*/ 2147483646 h 942"/>
              <a:gd name="T6" fmla="*/ 2147483646 w 1101"/>
              <a:gd name="T7" fmla="*/ 2147483646 h 942"/>
              <a:gd name="T8" fmla="*/ 2147483646 w 1101"/>
              <a:gd name="T9" fmla="*/ 0 h 942"/>
              <a:gd name="T10" fmla="*/ 2147483646 w 1101"/>
              <a:gd name="T11" fmla="*/ 2147483646 h 942"/>
              <a:gd name="T12" fmla="*/ 2147483646 w 1101"/>
              <a:gd name="T13" fmla="*/ 2147483646 h 942"/>
              <a:gd name="T14" fmla="*/ 2147483646 w 1101"/>
              <a:gd name="T15" fmla="*/ 2147483646 h 942"/>
              <a:gd name="T16" fmla="*/ 0 w 1101"/>
              <a:gd name="T17" fmla="*/ 2147483646 h 942"/>
              <a:gd name="T18" fmla="*/ 2147483646 w 1101"/>
              <a:gd name="T19" fmla="*/ 2147483646 h 942"/>
              <a:gd name="T20" fmla="*/ 2147483646 w 1101"/>
              <a:gd name="T21" fmla="*/ 2147483646 h 942"/>
              <a:gd name="T22" fmla="*/ 2147483646 w 1101"/>
              <a:gd name="T23" fmla="*/ 2147483646 h 942"/>
              <a:gd name="T24" fmla="*/ 2147483646 w 1101"/>
              <a:gd name="T25" fmla="*/ 2147483646 h 942"/>
              <a:gd name="T26" fmla="*/ 2147483646 w 1101"/>
              <a:gd name="T27" fmla="*/ 2147483646 h 942"/>
              <a:gd name="T28" fmla="*/ 2147483646 w 1101"/>
              <a:gd name="T29" fmla="*/ 2147483646 h 942"/>
              <a:gd name="T30" fmla="*/ 2147483646 w 1101"/>
              <a:gd name="T31" fmla="*/ 2147483646 h 942"/>
              <a:gd name="T32" fmla="*/ 2147483646 w 1101"/>
              <a:gd name="T33" fmla="*/ 2147483646 h 9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01" h="942">
                <a:moveTo>
                  <a:pt x="1101" y="886"/>
                </a:moveTo>
                <a:lnTo>
                  <a:pt x="837" y="579"/>
                </a:lnTo>
                <a:lnTo>
                  <a:pt x="818" y="457"/>
                </a:lnTo>
                <a:lnTo>
                  <a:pt x="890" y="39"/>
                </a:lnTo>
                <a:lnTo>
                  <a:pt x="653" y="0"/>
                </a:lnTo>
                <a:lnTo>
                  <a:pt x="428" y="64"/>
                </a:lnTo>
                <a:lnTo>
                  <a:pt x="30" y="157"/>
                </a:lnTo>
                <a:lnTo>
                  <a:pt x="27" y="196"/>
                </a:lnTo>
                <a:lnTo>
                  <a:pt x="0" y="303"/>
                </a:lnTo>
                <a:lnTo>
                  <a:pt x="75" y="547"/>
                </a:lnTo>
                <a:lnTo>
                  <a:pt x="141" y="681"/>
                </a:lnTo>
                <a:lnTo>
                  <a:pt x="207" y="724"/>
                </a:lnTo>
                <a:lnTo>
                  <a:pt x="275" y="763"/>
                </a:lnTo>
                <a:lnTo>
                  <a:pt x="375" y="942"/>
                </a:lnTo>
                <a:lnTo>
                  <a:pt x="485" y="915"/>
                </a:lnTo>
                <a:lnTo>
                  <a:pt x="1074" y="918"/>
                </a:lnTo>
                <a:lnTo>
                  <a:pt x="1101" y="88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09" name="Freeform 67"/>
          <p:cNvSpPr>
            <a:spLocks/>
          </p:cNvSpPr>
          <p:nvPr/>
        </p:nvSpPr>
        <p:spPr bwMode="auto">
          <a:xfrm>
            <a:off x="5494338" y="3819525"/>
            <a:ext cx="622300" cy="569913"/>
          </a:xfrm>
          <a:custGeom>
            <a:avLst/>
            <a:gdLst>
              <a:gd name="T0" fmla="*/ 2147483646 w 1176"/>
              <a:gd name="T1" fmla="*/ 2147483646 h 1076"/>
              <a:gd name="T2" fmla="*/ 2147483646 w 1176"/>
              <a:gd name="T3" fmla="*/ 2147483646 h 1076"/>
              <a:gd name="T4" fmla="*/ 2147483646 w 1176"/>
              <a:gd name="T5" fmla="*/ 2147483646 h 1076"/>
              <a:gd name="T6" fmla="*/ 2147483646 w 1176"/>
              <a:gd name="T7" fmla="*/ 2147483646 h 1076"/>
              <a:gd name="T8" fmla="*/ 2147483646 w 1176"/>
              <a:gd name="T9" fmla="*/ 2147483646 h 1076"/>
              <a:gd name="T10" fmla="*/ 2147483646 w 1176"/>
              <a:gd name="T11" fmla="*/ 2147483646 h 1076"/>
              <a:gd name="T12" fmla="*/ 2147483646 w 1176"/>
              <a:gd name="T13" fmla="*/ 0 h 1076"/>
              <a:gd name="T14" fmla="*/ 2147483646 w 1176"/>
              <a:gd name="T15" fmla="*/ 2147483646 h 1076"/>
              <a:gd name="T16" fmla="*/ 2147483646 w 1176"/>
              <a:gd name="T17" fmla="*/ 2147483646 h 1076"/>
              <a:gd name="T18" fmla="*/ 0 w 1176"/>
              <a:gd name="T19" fmla="*/ 2147483646 h 1076"/>
              <a:gd name="T20" fmla="*/ 2147483646 w 1176"/>
              <a:gd name="T21" fmla="*/ 2147483646 h 1076"/>
              <a:gd name="T22" fmla="*/ 2147483646 w 1176"/>
              <a:gd name="T23" fmla="*/ 2147483646 h 1076"/>
              <a:gd name="T24" fmla="*/ 2147483646 w 1176"/>
              <a:gd name="T25" fmla="*/ 2147483646 h 1076"/>
              <a:gd name="T26" fmla="*/ 2147483646 w 1176"/>
              <a:gd name="T27" fmla="*/ 2147483646 h 1076"/>
              <a:gd name="T28" fmla="*/ 2147483646 w 1176"/>
              <a:gd name="T29" fmla="*/ 2147483646 h 1076"/>
              <a:gd name="T30" fmla="*/ 2147483646 w 1176"/>
              <a:gd name="T31" fmla="*/ 2147483646 h 1076"/>
              <a:gd name="T32" fmla="*/ 2147483646 w 1176"/>
              <a:gd name="T33" fmla="*/ 2147483646 h 1076"/>
              <a:gd name="T34" fmla="*/ 2147483646 w 1176"/>
              <a:gd name="T35" fmla="*/ 2147483646 h 10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76" h="1076">
                <a:moveTo>
                  <a:pt x="1164" y="1013"/>
                </a:moveTo>
                <a:lnTo>
                  <a:pt x="1175" y="1001"/>
                </a:lnTo>
                <a:lnTo>
                  <a:pt x="1176" y="785"/>
                </a:lnTo>
                <a:lnTo>
                  <a:pt x="1167" y="675"/>
                </a:lnTo>
                <a:lnTo>
                  <a:pt x="923" y="242"/>
                </a:lnTo>
                <a:lnTo>
                  <a:pt x="836" y="164"/>
                </a:lnTo>
                <a:lnTo>
                  <a:pt x="726" y="0"/>
                </a:lnTo>
                <a:lnTo>
                  <a:pt x="699" y="32"/>
                </a:lnTo>
                <a:lnTo>
                  <a:pt x="110" y="29"/>
                </a:lnTo>
                <a:lnTo>
                  <a:pt x="0" y="56"/>
                </a:lnTo>
                <a:lnTo>
                  <a:pt x="84" y="242"/>
                </a:lnTo>
                <a:lnTo>
                  <a:pt x="143" y="486"/>
                </a:lnTo>
                <a:lnTo>
                  <a:pt x="60" y="830"/>
                </a:lnTo>
                <a:lnTo>
                  <a:pt x="425" y="858"/>
                </a:lnTo>
                <a:lnTo>
                  <a:pt x="504" y="894"/>
                </a:lnTo>
                <a:lnTo>
                  <a:pt x="579" y="944"/>
                </a:lnTo>
                <a:lnTo>
                  <a:pt x="911" y="1076"/>
                </a:lnTo>
                <a:lnTo>
                  <a:pt x="1164" y="101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0" name="Freeform 68"/>
          <p:cNvSpPr>
            <a:spLocks/>
          </p:cNvSpPr>
          <p:nvPr/>
        </p:nvSpPr>
        <p:spPr bwMode="auto">
          <a:xfrm>
            <a:off x="5735638" y="4405313"/>
            <a:ext cx="679450" cy="585787"/>
          </a:xfrm>
          <a:custGeom>
            <a:avLst/>
            <a:gdLst>
              <a:gd name="T0" fmla="*/ 2147483646 w 1283"/>
              <a:gd name="T1" fmla="*/ 2147483646 h 1108"/>
              <a:gd name="T2" fmla="*/ 2147483646 w 1283"/>
              <a:gd name="T3" fmla="*/ 2147483646 h 1108"/>
              <a:gd name="T4" fmla="*/ 2147483646 w 1283"/>
              <a:gd name="T5" fmla="*/ 2147483646 h 1108"/>
              <a:gd name="T6" fmla="*/ 2147483646 w 1283"/>
              <a:gd name="T7" fmla="*/ 0 h 1108"/>
              <a:gd name="T8" fmla="*/ 2147483646 w 1283"/>
              <a:gd name="T9" fmla="*/ 2147483646 h 1108"/>
              <a:gd name="T10" fmla="*/ 2147483646 w 1283"/>
              <a:gd name="T11" fmla="*/ 2147483646 h 1108"/>
              <a:gd name="T12" fmla="*/ 0 w 1283"/>
              <a:gd name="T13" fmla="*/ 2147483646 h 1108"/>
              <a:gd name="T14" fmla="*/ 2147483646 w 1283"/>
              <a:gd name="T15" fmla="*/ 2147483646 h 1108"/>
              <a:gd name="T16" fmla="*/ 2147483646 w 1283"/>
              <a:gd name="T17" fmla="*/ 2147483646 h 1108"/>
              <a:gd name="T18" fmla="*/ 2147483646 w 1283"/>
              <a:gd name="T19" fmla="*/ 2147483646 h 1108"/>
              <a:gd name="T20" fmla="*/ 2147483646 w 1283"/>
              <a:gd name="T21" fmla="*/ 2147483646 h 1108"/>
              <a:gd name="T22" fmla="*/ 2147483646 w 1283"/>
              <a:gd name="T23" fmla="*/ 2147483646 h 1108"/>
              <a:gd name="T24" fmla="*/ 2147483646 w 1283"/>
              <a:gd name="T25" fmla="*/ 2147483646 h 1108"/>
              <a:gd name="T26" fmla="*/ 2147483646 w 1283"/>
              <a:gd name="T27" fmla="*/ 2147483646 h 1108"/>
              <a:gd name="T28" fmla="*/ 2147483646 w 1283"/>
              <a:gd name="T29" fmla="*/ 2147483646 h 1108"/>
              <a:gd name="T30" fmla="*/ 2147483646 w 1283"/>
              <a:gd name="T31" fmla="*/ 2147483646 h 1108"/>
              <a:gd name="T32" fmla="*/ 2147483646 w 1283"/>
              <a:gd name="T33" fmla="*/ 2147483646 h 1108"/>
              <a:gd name="T34" fmla="*/ 2147483646 w 1283"/>
              <a:gd name="T35" fmla="*/ 2147483646 h 1108"/>
              <a:gd name="T36" fmla="*/ 2147483646 w 1283"/>
              <a:gd name="T37" fmla="*/ 2147483646 h 1108"/>
              <a:gd name="T38" fmla="*/ 2147483646 w 1283"/>
              <a:gd name="T39" fmla="*/ 2147483646 h 1108"/>
              <a:gd name="T40" fmla="*/ 2147483646 w 1283"/>
              <a:gd name="T41" fmla="*/ 2147483646 h 1108"/>
              <a:gd name="T42" fmla="*/ 2147483646 w 1283"/>
              <a:gd name="T43" fmla="*/ 2147483646 h 1108"/>
              <a:gd name="T44" fmla="*/ 2147483646 w 1283"/>
              <a:gd name="T45" fmla="*/ 2147483646 h 1108"/>
              <a:gd name="T46" fmla="*/ 2147483646 w 1283"/>
              <a:gd name="T47" fmla="*/ 2147483646 h 1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83" h="1108">
                <a:moveTo>
                  <a:pt x="1230" y="235"/>
                </a:moveTo>
                <a:lnTo>
                  <a:pt x="1112" y="55"/>
                </a:lnTo>
                <a:lnTo>
                  <a:pt x="881" y="1"/>
                </a:lnTo>
                <a:lnTo>
                  <a:pt x="878" y="0"/>
                </a:lnTo>
                <a:lnTo>
                  <a:pt x="711" y="310"/>
                </a:lnTo>
                <a:lnTo>
                  <a:pt x="270" y="417"/>
                </a:lnTo>
                <a:lnTo>
                  <a:pt x="0" y="907"/>
                </a:lnTo>
                <a:lnTo>
                  <a:pt x="20" y="928"/>
                </a:lnTo>
                <a:lnTo>
                  <a:pt x="146" y="1060"/>
                </a:lnTo>
                <a:lnTo>
                  <a:pt x="192" y="1108"/>
                </a:lnTo>
                <a:lnTo>
                  <a:pt x="263" y="1074"/>
                </a:lnTo>
                <a:lnTo>
                  <a:pt x="264" y="1074"/>
                </a:lnTo>
                <a:lnTo>
                  <a:pt x="266" y="1074"/>
                </a:lnTo>
                <a:lnTo>
                  <a:pt x="267" y="1074"/>
                </a:lnTo>
                <a:lnTo>
                  <a:pt x="269" y="1074"/>
                </a:lnTo>
                <a:lnTo>
                  <a:pt x="270" y="1074"/>
                </a:lnTo>
                <a:lnTo>
                  <a:pt x="495" y="1000"/>
                </a:lnTo>
                <a:lnTo>
                  <a:pt x="720" y="976"/>
                </a:lnTo>
                <a:lnTo>
                  <a:pt x="944" y="982"/>
                </a:lnTo>
                <a:lnTo>
                  <a:pt x="1163" y="1060"/>
                </a:lnTo>
                <a:lnTo>
                  <a:pt x="1245" y="1060"/>
                </a:lnTo>
                <a:lnTo>
                  <a:pt x="1281" y="945"/>
                </a:lnTo>
                <a:lnTo>
                  <a:pt x="1283" y="514"/>
                </a:lnTo>
                <a:lnTo>
                  <a:pt x="1230" y="23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1" name="Freeform 69"/>
          <p:cNvSpPr>
            <a:spLocks/>
          </p:cNvSpPr>
          <p:nvPr/>
        </p:nvSpPr>
        <p:spPr bwMode="auto">
          <a:xfrm>
            <a:off x="5335588" y="4259263"/>
            <a:ext cx="865187" cy="625475"/>
          </a:xfrm>
          <a:custGeom>
            <a:avLst/>
            <a:gdLst>
              <a:gd name="T0" fmla="*/ 2147483646 w 1634"/>
              <a:gd name="T1" fmla="*/ 2147483646 h 1183"/>
              <a:gd name="T2" fmla="*/ 2147483646 w 1634"/>
              <a:gd name="T3" fmla="*/ 2147483646 h 1183"/>
              <a:gd name="T4" fmla="*/ 2147483646 w 1634"/>
              <a:gd name="T5" fmla="*/ 2147483646 h 1183"/>
              <a:gd name="T6" fmla="*/ 2147483646 w 1634"/>
              <a:gd name="T7" fmla="*/ 2147483646 h 1183"/>
              <a:gd name="T8" fmla="*/ 2147483646 w 1634"/>
              <a:gd name="T9" fmla="*/ 2147483646 h 1183"/>
              <a:gd name="T10" fmla="*/ 2147483646 w 1634"/>
              <a:gd name="T11" fmla="*/ 2147483646 h 1183"/>
              <a:gd name="T12" fmla="*/ 2147483646 w 1634"/>
              <a:gd name="T13" fmla="*/ 2147483646 h 1183"/>
              <a:gd name="T14" fmla="*/ 2147483646 w 1634"/>
              <a:gd name="T15" fmla="*/ 2147483646 h 1183"/>
              <a:gd name="T16" fmla="*/ 2147483646 w 1634"/>
              <a:gd name="T17" fmla="*/ 2147483646 h 1183"/>
              <a:gd name="T18" fmla="*/ 0 w 1634"/>
              <a:gd name="T19" fmla="*/ 2147483646 h 1183"/>
              <a:gd name="T20" fmla="*/ 2147483646 w 1634"/>
              <a:gd name="T21" fmla="*/ 2147483646 h 1183"/>
              <a:gd name="T22" fmla="*/ 2147483646 w 1634"/>
              <a:gd name="T23" fmla="*/ 2147483646 h 1183"/>
              <a:gd name="T24" fmla="*/ 2147483646 w 1634"/>
              <a:gd name="T25" fmla="*/ 0 h 1183"/>
              <a:gd name="T26" fmla="*/ 2147483646 w 1634"/>
              <a:gd name="T27" fmla="*/ 2147483646 h 1183"/>
              <a:gd name="T28" fmla="*/ 2147483646 w 1634"/>
              <a:gd name="T29" fmla="*/ 2147483646 h 1183"/>
              <a:gd name="T30" fmla="*/ 2147483646 w 1634"/>
              <a:gd name="T31" fmla="*/ 2147483646 h 1183"/>
              <a:gd name="T32" fmla="*/ 2147483646 w 1634"/>
              <a:gd name="T33" fmla="*/ 2147483646 h 1183"/>
              <a:gd name="T34" fmla="*/ 2147483646 w 1634"/>
              <a:gd name="T35" fmla="*/ 2147483646 h 11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34" h="1183">
                <a:moveTo>
                  <a:pt x="1464" y="183"/>
                </a:moveTo>
                <a:lnTo>
                  <a:pt x="1472" y="202"/>
                </a:lnTo>
                <a:lnTo>
                  <a:pt x="1476" y="198"/>
                </a:lnTo>
                <a:lnTo>
                  <a:pt x="1634" y="276"/>
                </a:lnTo>
                <a:lnTo>
                  <a:pt x="1467" y="586"/>
                </a:lnTo>
                <a:lnTo>
                  <a:pt x="1026" y="693"/>
                </a:lnTo>
                <a:lnTo>
                  <a:pt x="756" y="1183"/>
                </a:lnTo>
                <a:lnTo>
                  <a:pt x="353" y="766"/>
                </a:lnTo>
                <a:lnTo>
                  <a:pt x="105" y="511"/>
                </a:lnTo>
                <a:lnTo>
                  <a:pt x="0" y="403"/>
                </a:lnTo>
                <a:lnTo>
                  <a:pt x="65" y="328"/>
                </a:lnTo>
                <a:lnTo>
                  <a:pt x="128" y="205"/>
                </a:lnTo>
                <a:lnTo>
                  <a:pt x="360" y="0"/>
                </a:lnTo>
                <a:lnTo>
                  <a:pt x="725" y="28"/>
                </a:lnTo>
                <a:lnTo>
                  <a:pt x="804" y="64"/>
                </a:lnTo>
                <a:lnTo>
                  <a:pt x="879" y="114"/>
                </a:lnTo>
                <a:lnTo>
                  <a:pt x="1211" y="246"/>
                </a:lnTo>
                <a:lnTo>
                  <a:pt x="1464" y="18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2" name="Freeform 70"/>
          <p:cNvSpPr>
            <a:spLocks/>
          </p:cNvSpPr>
          <p:nvPr/>
        </p:nvSpPr>
        <p:spPr bwMode="auto">
          <a:xfrm>
            <a:off x="6167438" y="3436938"/>
            <a:ext cx="519112" cy="550862"/>
          </a:xfrm>
          <a:custGeom>
            <a:avLst/>
            <a:gdLst>
              <a:gd name="T0" fmla="*/ 2147483646 w 980"/>
              <a:gd name="T1" fmla="*/ 2147483646 h 1042"/>
              <a:gd name="T2" fmla="*/ 2147483646 w 980"/>
              <a:gd name="T3" fmla="*/ 2147483646 h 1042"/>
              <a:gd name="T4" fmla="*/ 2147483646 w 980"/>
              <a:gd name="T5" fmla="*/ 2147483646 h 1042"/>
              <a:gd name="T6" fmla="*/ 2147483646 w 980"/>
              <a:gd name="T7" fmla="*/ 2147483646 h 1042"/>
              <a:gd name="T8" fmla="*/ 2147483646 w 980"/>
              <a:gd name="T9" fmla="*/ 2147483646 h 1042"/>
              <a:gd name="T10" fmla="*/ 2147483646 w 980"/>
              <a:gd name="T11" fmla="*/ 2147483646 h 1042"/>
              <a:gd name="T12" fmla="*/ 2147483646 w 980"/>
              <a:gd name="T13" fmla="*/ 2147483646 h 1042"/>
              <a:gd name="T14" fmla="*/ 2147483646 w 980"/>
              <a:gd name="T15" fmla="*/ 2147483646 h 1042"/>
              <a:gd name="T16" fmla="*/ 2147483646 w 980"/>
              <a:gd name="T17" fmla="*/ 2147483646 h 1042"/>
              <a:gd name="T18" fmla="*/ 2147483646 w 980"/>
              <a:gd name="T19" fmla="*/ 0 h 1042"/>
              <a:gd name="T20" fmla="*/ 2147483646 w 980"/>
              <a:gd name="T21" fmla="*/ 2147483646 h 1042"/>
              <a:gd name="T22" fmla="*/ 0 w 980"/>
              <a:gd name="T23" fmla="*/ 2147483646 h 1042"/>
              <a:gd name="T24" fmla="*/ 2147483646 w 980"/>
              <a:gd name="T25" fmla="*/ 2147483646 h 1042"/>
              <a:gd name="T26" fmla="*/ 2147483646 w 980"/>
              <a:gd name="T27" fmla="*/ 2147483646 h 1042"/>
              <a:gd name="T28" fmla="*/ 2147483646 w 980"/>
              <a:gd name="T29" fmla="*/ 2147483646 h 1042"/>
              <a:gd name="T30" fmla="*/ 2147483646 w 980"/>
              <a:gd name="T31" fmla="*/ 2147483646 h 1042"/>
              <a:gd name="T32" fmla="*/ 2147483646 w 980"/>
              <a:gd name="T33" fmla="*/ 2147483646 h 1042"/>
              <a:gd name="T34" fmla="*/ 2147483646 w 980"/>
              <a:gd name="T35" fmla="*/ 2147483646 h 10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80" h="1042">
                <a:moveTo>
                  <a:pt x="980" y="585"/>
                </a:moveTo>
                <a:lnTo>
                  <a:pt x="932" y="474"/>
                </a:lnTo>
                <a:lnTo>
                  <a:pt x="851" y="417"/>
                </a:lnTo>
                <a:lnTo>
                  <a:pt x="837" y="399"/>
                </a:lnTo>
                <a:lnTo>
                  <a:pt x="809" y="369"/>
                </a:lnTo>
                <a:lnTo>
                  <a:pt x="767" y="97"/>
                </a:lnTo>
                <a:lnTo>
                  <a:pt x="650" y="25"/>
                </a:lnTo>
                <a:lnTo>
                  <a:pt x="353" y="4"/>
                </a:lnTo>
                <a:lnTo>
                  <a:pt x="128" y="13"/>
                </a:lnTo>
                <a:lnTo>
                  <a:pt x="59" y="0"/>
                </a:lnTo>
                <a:lnTo>
                  <a:pt x="89" y="631"/>
                </a:lnTo>
                <a:lnTo>
                  <a:pt x="0" y="966"/>
                </a:lnTo>
                <a:lnTo>
                  <a:pt x="150" y="1029"/>
                </a:lnTo>
                <a:lnTo>
                  <a:pt x="353" y="1027"/>
                </a:lnTo>
                <a:lnTo>
                  <a:pt x="495" y="1042"/>
                </a:lnTo>
                <a:lnTo>
                  <a:pt x="924" y="1027"/>
                </a:lnTo>
                <a:lnTo>
                  <a:pt x="917" y="1006"/>
                </a:lnTo>
                <a:lnTo>
                  <a:pt x="980" y="58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3" name="Freeform 71"/>
          <p:cNvSpPr>
            <a:spLocks/>
          </p:cNvSpPr>
          <p:nvPr/>
        </p:nvSpPr>
        <p:spPr bwMode="auto">
          <a:xfrm>
            <a:off x="6324600" y="4383088"/>
            <a:ext cx="301625" cy="522287"/>
          </a:xfrm>
          <a:custGeom>
            <a:avLst/>
            <a:gdLst>
              <a:gd name="T0" fmla="*/ 2147483646 w 570"/>
              <a:gd name="T1" fmla="*/ 2147483646 h 986"/>
              <a:gd name="T2" fmla="*/ 2147483646 w 570"/>
              <a:gd name="T3" fmla="*/ 2147483646 h 986"/>
              <a:gd name="T4" fmla="*/ 2147483646 w 570"/>
              <a:gd name="T5" fmla="*/ 2147483646 h 986"/>
              <a:gd name="T6" fmla="*/ 2147483646 w 570"/>
              <a:gd name="T7" fmla="*/ 2147483646 h 986"/>
              <a:gd name="T8" fmla="*/ 2147483646 w 570"/>
              <a:gd name="T9" fmla="*/ 2147483646 h 986"/>
              <a:gd name="T10" fmla="*/ 2147483646 w 570"/>
              <a:gd name="T11" fmla="*/ 2147483646 h 986"/>
              <a:gd name="T12" fmla="*/ 2147483646 w 570"/>
              <a:gd name="T13" fmla="*/ 2147483646 h 986"/>
              <a:gd name="T14" fmla="*/ 2147483646 w 570"/>
              <a:gd name="T15" fmla="*/ 2147483646 h 986"/>
              <a:gd name="T16" fmla="*/ 2147483646 w 570"/>
              <a:gd name="T17" fmla="*/ 2147483646 h 986"/>
              <a:gd name="T18" fmla="*/ 2147483646 w 570"/>
              <a:gd name="T19" fmla="*/ 2147483646 h 986"/>
              <a:gd name="T20" fmla="*/ 2147483646 w 570"/>
              <a:gd name="T21" fmla="*/ 2147483646 h 986"/>
              <a:gd name="T22" fmla="*/ 2147483646 w 570"/>
              <a:gd name="T23" fmla="*/ 0 h 986"/>
              <a:gd name="T24" fmla="*/ 0 w 570"/>
              <a:gd name="T25" fmla="*/ 2147483646 h 986"/>
              <a:gd name="T26" fmla="*/ 2147483646 w 570"/>
              <a:gd name="T27" fmla="*/ 2147483646 h 986"/>
              <a:gd name="T28" fmla="*/ 2147483646 w 570"/>
              <a:gd name="T29" fmla="*/ 2147483646 h 986"/>
              <a:gd name="T30" fmla="*/ 2147483646 w 570"/>
              <a:gd name="T31" fmla="*/ 2147483646 h 9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70" h="986">
                <a:moveTo>
                  <a:pt x="169" y="986"/>
                </a:moveTo>
                <a:lnTo>
                  <a:pt x="169" y="984"/>
                </a:lnTo>
                <a:lnTo>
                  <a:pt x="171" y="984"/>
                </a:lnTo>
                <a:lnTo>
                  <a:pt x="171" y="983"/>
                </a:lnTo>
                <a:lnTo>
                  <a:pt x="171" y="981"/>
                </a:lnTo>
                <a:lnTo>
                  <a:pt x="171" y="980"/>
                </a:lnTo>
                <a:lnTo>
                  <a:pt x="172" y="978"/>
                </a:lnTo>
                <a:lnTo>
                  <a:pt x="172" y="977"/>
                </a:lnTo>
                <a:lnTo>
                  <a:pt x="492" y="272"/>
                </a:lnTo>
                <a:lnTo>
                  <a:pt x="570" y="180"/>
                </a:lnTo>
                <a:lnTo>
                  <a:pt x="396" y="39"/>
                </a:lnTo>
                <a:lnTo>
                  <a:pt x="106" y="0"/>
                </a:lnTo>
                <a:lnTo>
                  <a:pt x="0" y="96"/>
                </a:lnTo>
                <a:lnTo>
                  <a:pt x="118" y="276"/>
                </a:lnTo>
                <a:lnTo>
                  <a:pt x="171" y="555"/>
                </a:lnTo>
                <a:lnTo>
                  <a:pt x="169" y="98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4" name="Freeform 72"/>
          <p:cNvSpPr>
            <a:spLocks/>
          </p:cNvSpPr>
          <p:nvPr/>
        </p:nvSpPr>
        <p:spPr bwMode="auto">
          <a:xfrm>
            <a:off x="6110288" y="3979863"/>
            <a:ext cx="701675" cy="498475"/>
          </a:xfrm>
          <a:custGeom>
            <a:avLst/>
            <a:gdLst>
              <a:gd name="T0" fmla="*/ 2147483646 w 1326"/>
              <a:gd name="T1" fmla="*/ 0 h 942"/>
              <a:gd name="T2" fmla="*/ 2147483646 w 1326"/>
              <a:gd name="T3" fmla="*/ 2147483646 h 942"/>
              <a:gd name="T4" fmla="*/ 2147483646 w 1326"/>
              <a:gd name="T5" fmla="*/ 2147483646 h 942"/>
              <a:gd name="T6" fmla="*/ 2147483646 w 1326"/>
              <a:gd name="T7" fmla="*/ 2147483646 h 942"/>
              <a:gd name="T8" fmla="*/ 2147483646 w 1326"/>
              <a:gd name="T9" fmla="*/ 2147483646 h 942"/>
              <a:gd name="T10" fmla="*/ 2147483646 w 1326"/>
              <a:gd name="T11" fmla="*/ 2147483646 h 942"/>
              <a:gd name="T12" fmla="*/ 2147483646 w 1326"/>
              <a:gd name="T13" fmla="*/ 2147483646 h 942"/>
              <a:gd name="T14" fmla="*/ 2147483646 w 1326"/>
              <a:gd name="T15" fmla="*/ 2147483646 h 942"/>
              <a:gd name="T16" fmla="*/ 2147483646 w 1326"/>
              <a:gd name="T17" fmla="*/ 2147483646 h 942"/>
              <a:gd name="T18" fmla="*/ 2147483646 w 1326"/>
              <a:gd name="T19" fmla="*/ 2147483646 h 942"/>
              <a:gd name="T20" fmla="*/ 2147483646 w 1326"/>
              <a:gd name="T21" fmla="*/ 2147483646 h 942"/>
              <a:gd name="T22" fmla="*/ 2147483646 w 1326"/>
              <a:gd name="T23" fmla="*/ 2147483646 h 942"/>
              <a:gd name="T24" fmla="*/ 0 w 1326"/>
              <a:gd name="T25" fmla="*/ 2147483646 h 942"/>
              <a:gd name="T26" fmla="*/ 2147483646 w 1326"/>
              <a:gd name="T27" fmla="*/ 2147483646 h 942"/>
              <a:gd name="T28" fmla="*/ 2147483646 w 1326"/>
              <a:gd name="T29" fmla="*/ 2147483646 h 942"/>
              <a:gd name="T30" fmla="*/ 2147483646 w 1326"/>
              <a:gd name="T31" fmla="*/ 2147483646 h 942"/>
              <a:gd name="T32" fmla="*/ 2147483646 w 1326"/>
              <a:gd name="T33" fmla="*/ 2147483646 h 942"/>
              <a:gd name="T34" fmla="*/ 2147483646 w 1326"/>
              <a:gd name="T35" fmla="*/ 2147483646 h 942"/>
              <a:gd name="T36" fmla="*/ 2147483646 w 1326"/>
              <a:gd name="T37" fmla="*/ 2147483646 h 942"/>
              <a:gd name="T38" fmla="*/ 2147483646 w 1326"/>
              <a:gd name="T39" fmla="*/ 0 h 942"/>
              <a:gd name="T40" fmla="*/ 2147483646 w 1326"/>
              <a:gd name="T41" fmla="*/ 2147483646 h 942"/>
              <a:gd name="T42" fmla="*/ 2147483646 w 1326"/>
              <a:gd name="T43" fmla="*/ 0 h 9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6" h="942">
                <a:moveTo>
                  <a:pt x="1032" y="0"/>
                </a:moveTo>
                <a:lnTo>
                  <a:pt x="1128" y="269"/>
                </a:lnTo>
                <a:lnTo>
                  <a:pt x="1208" y="492"/>
                </a:lnTo>
                <a:lnTo>
                  <a:pt x="1326" y="620"/>
                </a:lnTo>
                <a:lnTo>
                  <a:pt x="974" y="942"/>
                </a:lnTo>
                <a:lnTo>
                  <a:pt x="800" y="801"/>
                </a:lnTo>
                <a:lnTo>
                  <a:pt x="510" y="762"/>
                </a:lnTo>
                <a:lnTo>
                  <a:pt x="404" y="858"/>
                </a:lnTo>
                <a:lnTo>
                  <a:pt x="173" y="804"/>
                </a:lnTo>
                <a:lnTo>
                  <a:pt x="170" y="803"/>
                </a:lnTo>
                <a:lnTo>
                  <a:pt x="12" y="725"/>
                </a:lnTo>
                <a:lnTo>
                  <a:pt x="8" y="729"/>
                </a:lnTo>
                <a:lnTo>
                  <a:pt x="0" y="710"/>
                </a:lnTo>
                <a:lnTo>
                  <a:pt x="11" y="698"/>
                </a:lnTo>
                <a:lnTo>
                  <a:pt x="12" y="482"/>
                </a:lnTo>
                <a:lnTo>
                  <a:pt x="3" y="372"/>
                </a:lnTo>
                <a:lnTo>
                  <a:pt x="3" y="369"/>
                </a:lnTo>
                <a:lnTo>
                  <a:pt x="12" y="357"/>
                </a:lnTo>
                <a:lnTo>
                  <a:pt x="258" y="2"/>
                </a:lnTo>
                <a:lnTo>
                  <a:pt x="461" y="0"/>
                </a:lnTo>
                <a:lnTo>
                  <a:pt x="603" y="15"/>
                </a:lnTo>
                <a:lnTo>
                  <a:pt x="1032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815" name="Freeform 73"/>
          <p:cNvSpPr>
            <a:spLocks/>
          </p:cNvSpPr>
          <p:nvPr/>
        </p:nvSpPr>
        <p:spPr bwMode="auto">
          <a:xfrm>
            <a:off x="4964113" y="3711575"/>
            <a:ext cx="606425" cy="760413"/>
          </a:xfrm>
          <a:custGeom>
            <a:avLst/>
            <a:gdLst>
              <a:gd name="T0" fmla="*/ 2147483646 w 1145"/>
              <a:gd name="T1" fmla="*/ 2147483646 h 1438"/>
              <a:gd name="T2" fmla="*/ 2147483646 w 1145"/>
              <a:gd name="T3" fmla="*/ 2147483646 h 1438"/>
              <a:gd name="T4" fmla="*/ 2147483646 w 1145"/>
              <a:gd name="T5" fmla="*/ 2147483646 h 1438"/>
              <a:gd name="T6" fmla="*/ 2147483646 w 1145"/>
              <a:gd name="T7" fmla="*/ 2147483646 h 1438"/>
              <a:gd name="T8" fmla="*/ 2147483646 w 1145"/>
              <a:gd name="T9" fmla="*/ 0 h 1438"/>
              <a:gd name="T10" fmla="*/ 2147483646 w 1145"/>
              <a:gd name="T11" fmla="*/ 2147483646 h 1438"/>
              <a:gd name="T12" fmla="*/ 2147483646 w 1145"/>
              <a:gd name="T13" fmla="*/ 2147483646 h 1438"/>
              <a:gd name="T14" fmla="*/ 2147483646 w 1145"/>
              <a:gd name="T15" fmla="*/ 2147483646 h 1438"/>
              <a:gd name="T16" fmla="*/ 2147483646 w 1145"/>
              <a:gd name="T17" fmla="*/ 2147483646 h 1438"/>
              <a:gd name="T18" fmla="*/ 2147483646 w 1145"/>
              <a:gd name="T19" fmla="*/ 2147483646 h 1438"/>
              <a:gd name="T20" fmla="*/ 0 w 1145"/>
              <a:gd name="T21" fmla="*/ 2147483646 h 1438"/>
              <a:gd name="T22" fmla="*/ 2147483646 w 1145"/>
              <a:gd name="T23" fmla="*/ 2147483646 h 1438"/>
              <a:gd name="T24" fmla="*/ 2147483646 w 1145"/>
              <a:gd name="T25" fmla="*/ 2147483646 h 1438"/>
              <a:gd name="T26" fmla="*/ 2147483646 w 1145"/>
              <a:gd name="T27" fmla="*/ 2147483646 h 1438"/>
              <a:gd name="T28" fmla="*/ 2147483646 w 1145"/>
              <a:gd name="T29" fmla="*/ 2147483646 h 1438"/>
              <a:gd name="T30" fmla="*/ 2147483646 w 1145"/>
              <a:gd name="T31" fmla="*/ 2147483646 h 1438"/>
              <a:gd name="T32" fmla="*/ 2147483646 w 1145"/>
              <a:gd name="T33" fmla="*/ 2147483646 h 1438"/>
              <a:gd name="T34" fmla="*/ 2147483646 w 1145"/>
              <a:gd name="T35" fmla="*/ 2147483646 h 1438"/>
              <a:gd name="T36" fmla="*/ 2147483646 w 1145"/>
              <a:gd name="T37" fmla="*/ 2147483646 h 1438"/>
              <a:gd name="T38" fmla="*/ 2147483646 w 1145"/>
              <a:gd name="T39" fmla="*/ 2147483646 h 1438"/>
              <a:gd name="T40" fmla="*/ 2147483646 w 1145"/>
              <a:gd name="T41" fmla="*/ 2147483646 h 1438"/>
              <a:gd name="T42" fmla="*/ 2147483646 w 1145"/>
              <a:gd name="T43" fmla="*/ 2147483646 h 143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45" h="1438">
                <a:moveTo>
                  <a:pt x="1086" y="447"/>
                </a:moveTo>
                <a:lnTo>
                  <a:pt x="1002" y="261"/>
                </a:lnTo>
                <a:lnTo>
                  <a:pt x="902" y="82"/>
                </a:lnTo>
                <a:lnTo>
                  <a:pt x="834" y="43"/>
                </a:lnTo>
                <a:lnTo>
                  <a:pt x="768" y="0"/>
                </a:lnTo>
                <a:lnTo>
                  <a:pt x="486" y="264"/>
                </a:lnTo>
                <a:lnTo>
                  <a:pt x="381" y="259"/>
                </a:lnTo>
                <a:lnTo>
                  <a:pt x="201" y="258"/>
                </a:lnTo>
                <a:lnTo>
                  <a:pt x="222" y="414"/>
                </a:lnTo>
                <a:lnTo>
                  <a:pt x="197" y="447"/>
                </a:lnTo>
                <a:lnTo>
                  <a:pt x="0" y="711"/>
                </a:lnTo>
                <a:lnTo>
                  <a:pt x="6" y="717"/>
                </a:lnTo>
                <a:lnTo>
                  <a:pt x="12" y="721"/>
                </a:lnTo>
                <a:lnTo>
                  <a:pt x="21" y="730"/>
                </a:lnTo>
                <a:lnTo>
                  <a:pt x="224" y="937"/>
                </a:lnTo>
                <a:lnTo>
                  <a:pt x="353" y="1078"/>
                </a:lnTo>
                <a:lnTo>
                  <a:pt x="702" y="1438"/>
                </a:lnTo>
                <a:lnTo>
                  <a:pt x="767" y="1363"/>
                </a:lnTo>
                <a:lnTo>
                  <a:pt x="830" y="1240"/>
                </a:lnTo>
                <a:lnTo>
                  <a:pt x="1062" y="1035"/>
                </a:lnTo>
                <a:lnTo>
                  <a:pt x="1145" y="691"/>
                </a:lnTo>
                <a:lnTo>
                  <a:pt x="1086" y="44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6" name="Freeform 74"/>
          <p:cNvSpPr>
            <a:spLocks/>
          </p:cNvSpPr>
          <p:nvPr/>
        </p:nvSpPr>
        <p:spPr bwMode="auto">
          <a:xfrm>
            <a:off x="5729288" y="3290888"/>
            <a:ext cx="517525" cy="885825"/>
          </a:xfrm>
          <a:custGeom>
            <a:avLst/>
            <a:gdLst>
              <a:gd name="T0" fmla="*/ 2147483646 w 979"/>
              <a:gd name="T1" fmla="*/ 2147483646 h 1675"/>
              <a:gd name="T2" fmla="*/ 2147483646 w 979"/>
              <a:gd name="T3" fmla="*/ 2147483646 h 1675"/>
              <a:gd name="T4" fmla="*/ 2147483646 w 979"/>
              <a:gd name="T5" fmla="*/ 2147483646 h 1675"/>
              <a:gd name="T6" fmla="*/ 2147483646 w 979"/>
              <a:gd name="T7" fmla="*/ 2147483646 h 1675"/>
              <a:gd name="T8" fmla="*/ 2147483646 w 979"/>
              <a:gd name="T9" fmla="*/ 2147483646 h 1675"/>
              <a:gd name="T10" fmla="*/ 2147483646 w 979"/>
              <a:gd name="T11" fmla="*/ 2147483646 h 1675"/>
              <a:gd name="T12" fmla="*/ 2147483646 w 979"/>
              <a:gd name="T13" fmla="*/ 2147483646 h 1675"/>
              <a:gd name="T14" fmla="*/ 2147483646 w 979"/>
              <a:gd name="T15" fmla="*/ 2147483646 h 1675"/>
              <a:gd name="T16" fmla="*/ 2147483646 w 979"/>
              <a:gd name="T17" fmla="*/ 2147483646 h 1675"/>
              <a:gd name="T18" fmla="*/ 0 w 979"/>
              <a:gd name="T19" fmla="*/ 2147483646 h 1675"/>
              <a:gd name="T20" fmla="*/ 2147483646 w 979"/>
              <a:gd name="T21" fmla="*/ 2147483646 h 1675"/>
              <a:gd name="T22" fmla="*/ 2147483646 w 979"/>
              <a:gd name="T23" fmla="*/ 2147483646 h 1675"/>
              <a:gd name="T24" fmla="*/ 2147483646 w 979"/>
              <a:gd name="T25" fmla="*/ 0 h 1675"/>
              <a:gd name="T26" fmla="*/ 2147483646 w 979"/>
              <a:gd name="T27" fmla="*/ 0 h 1675"/>
              <a:gd name="T28" fmla="*/ 2147483646 w 979"/>
              <a:gd name="T29" fmla="*/ 2147483646 h 1675"/>
              <a:gd name="T30" fmla="*/ 2147483646 w 979"/>
              <a:gd name="T31" fmla="*/ 2147483646 h 1675"/>
              <a:gd name="T32" fmla="*/ 2147483646 w 979"/>
              <a:gd name="T33" fmla="*/ 2147483646 h 1675"/>
              <a:gd name="T34" fmla="*/ 2147483646 w 979"/>
              <a:gd name="T35" fmla="*/ 2147483646 h 1675"/>
              <a:gd name="T36" fmla="*/ 2147483646 w 979"/>
              <a:gd name="T37" fmla="*/ 2147483646 h 1675"/>
              <a:gd name="T38" fmla="*/ 2147483646 w 979"/>
              <a:gd name="T39" fmla="*/ 2147483646 h 1675"/>
              <a:gd name="T40" fmla="*/ 2147483646 w 979"/>
              <a:gd name="T41" fmla="*/ 2147483646 h 1675"/>
              <a:gd name="T42" fmla="*/ 2147483646 w 979"/>
              <a:gd name="T43" fmla="*/ 2147483646 h 16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79" h="1675">
                <a:moveTo>
                  <a:pt x="829" y="1242"/>
                </a:moveTo>
                <a:lnTo>
                  <a:pt x="979" y="1305"/>
                </a:lnTo>
                <a:lnTo>
                  <a:pt x="733" y="1660"/>
                </a:lnTo>
                <a:lnTo>
                  <a:pt x="724" y="1672"/>
                </a:lnTo>
                <a:lnTo>
                  <a:pt x="724" y="1675"/>
                </a:lnTo>
                <a:lnTo>
                  <a:pt x="480" y="1242"/>
                </a:lnTo>
                <a:lnTo>
                  <a:pt x="393" y="1164"/>
                </a:lnTo>
                <a:lnTo>
                  <a:pt x="283" y="1000"/>
                </a:lnTo>
                <a:lnTo>
                  <a:pt x="19" y="693"/>
                </a:lnTo>
                <a:lnTo>
                  <a:pt x="0" y="571"/>
                </a:lnTo>
                <a:lnTo>
                  <a:pt x="72" y="153"/>
                </a:lnTo>
                <a:lnTo>
                  <a:pt x="73" y="153"/>
                </a:lnTo>
                <a:lnTo>
                  <a:pt x="208" y="0"/>
                </a:lnTo>
                <a:lnTo>
                  <a:pt x="210" y="0"/>
                </a:lnTo>
                <a:lnTo>
                  <a:pt x="298" y="115"/>
                </a:lnTo>
                <a:lnTo>
                  <a:pt x="444" y="135"/>
                </a:lnTo>
                <a:lnTo>
                  <a:pt x="634" y="64"/>
                </a:lnTo>
                <a:lnTo>
                  <a:pt x="715" y="163"/>
                </a:lnTo>
                <a:lnTo>
                  <a:pt x="739" y="196"/>
                </a:lnTo>
                <a:lnTo>
                  <a:pt x="888" y="276"/>
                </a:lnTo>
                <a:lnTo>
                  <a:pt x="918" y="907"/>
                </a:lnTo>
                <a:lnTo>
                  <a:pt x="829" y="12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7" name="Freeform 75"/>
          <p:cNvSpPr>
            <a:spLocks/>
          </p:cNvSpPr>
          <p:nvPr/>
        </p:nvSpPr>
        <p:spPr bwMode="auto">
          <a:xfrm>
            <a:off x="4749800" y="3606800"/>
            <a:ext cx="331788" cy="481013"/>
          </a:xfrm>
          <a:custGeom>
            <a:avLst/>
            <a:gdLst>
              <a:gd name="T0" fmla="*/ 2147483646 w 628"/>
              <a:gd name="T1" fmla="*/ 2147483646 h 908"/>
              <a:gd name="T2" fmla="*/ 2147483646 w 628"/>
              <a:gd name="T3" fmla="*/ 0 h 908"/>
              <a:gd name="T4" fmla="*/ 2147483646 w 628"/>
              <a:gd name="T5" fmla="*/ 2147483646 h 908"/>
              <a:gd name="T6" fmla="*/ 2147483646 w 628"/>
              <a:gd name="T7" fmla="*/ 2147483646 h 908"/>
              <a:gd name="T8" fmla="*/ 0 w 628"/>
              <a:gd name="T9" fmla="*/ 2147483646 h 908"/>
              <a:gd name="T10" fmla="*/ 2147483646 w 628"/>
              <a:gd name="T11" fmla="*/ 2147483646 h 908"/>
              <a:gd name="T12" fmla="*/ 2147483646 w 628"/>
              <a:gd name="T13" fmla="*/ 2147483646 h 908"/>
              <a:gd name="T14" fmla="*/ 2147483646 w 628"/>
              <a:gd name="T15" fmla="*/ 2147483646 h 908"/>
              <a:gd name="T16" fmla="*/ 2147483646 w 628"/>
              <a:gd name="T17" fmla="*/ 2147483646 h 908"/>
              <a:gd name="T18" fmla="*/ 2147483646 w 628"/>
              <a:gd name="T19" fmla="*/ 2147483646 h 908"/>
              <a:gd name="T20" fmla="*/ 2147483646 w 628"/>
              <a:gd name="T21" fmla="*/ 2147483646 h 908"/>
              <a:gd name="T22" fmla="*/ 2147483646 w 628"/>
              <a:gd name="T23" fmla="*/ 2147483646 h 908"/>
              <a:gd name="T24" fmla="*/ 2147483646 w 628"/>
              <a:gd name="T25" fmla="*/ 2147483646 h 90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8" h="908">
                <a:moveTo>
                  <a:pt x="562" y="158"/>
                </a:moveTo>
                <a:lnTo>
                  <a:pt x="411" y="0"/>
                </a:lnTo>
                <a:lnTo>
                  <a:pt x="223" y="101"/>
                </a:lnTo>
                <a:lnTo>
                  <a:pt x="226" y="291"/>
                </a:lnTo>
                <a:lnTo>
                  <a:pt x="0" y="524"/>
                </a:lnTo>
                <a:lnTo>
                  <a:pt x="22" y="524"/>
                </a:lnTo>
                <a:lnTo>
                  <a:pt x="142" y="644"/>
                </a:lnTo>
                <a:lnTo>
                  <a:pt x="406" y="908"/>
                </a:lnTo>
                <a:lnTo>
                  <a:pt x="603" y="644"/>
                </a:lnTo>
                <a:lnTo>
                  <a:pt x="628" y="611"/>
                </a:lnTo>
                <a:lnTo>
                  <a:pt x="607" y="455"/>
                </a:lnTo>
                <a:lnTo>
                  <a:pt x="604" y="261"/>
                </a:lnTo>
                <a:lnTo>
                  <a:pt x="562" y="15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8" name="Freeform 76"/>
          <p:cNvSpPr>
            <a:spLocks/>
          </p:cNvSpPr>
          <p:nvPr/>
        </p:nvSpPr>
        <p:spPr bwMode="auto">
          <a:xfrm>
            <a:off x="7107238" y="1857375"/>
            <a:ext cx="492125" cy="361950"/>
          </a:xfrm>
          <a:custGeom>
            <a:avLst/>
            <a:gdLst>
              <a:gd name="T0" fmla="*/ 2147483646 w 931"/>
              <a:gd name="T1" fmla="*/ 2147483646 h 684"/>
              <a:gd name="T2" fmla="*/ 2147483646 w 931"/>
              <a:gd name="T3" fmla="*/ 2147483646 h 684"/>
              <a:gd name="T4" fmla="*/ 2147483646 w 931"/>
              <a:gd name="T5" fmla="*/ 2147483646 h 684"/>
              <a:gd name="T6" fmla="*/ 2147483646 w 931"/>
              <a:gd name="T7" fmla="*/ 2147483646 h 684"/>
              <a:gd name="T8" fmla="*/ 2147483646 w 931"/>
              <a:gd name="T9" fmla="*/ 2147483646 h 684"/>
              <a:gd name="T10" fmla="*/ 2147483646 w 931"/>
              <a:gd name="T11" fmla="*/ 2147483646 h 684"/>
              <a:gd name="T12" fmla="*/ 2147483646 w 931"/>
              <a:gd name="T13" fmla="*/ 2147483646 h 684"/>
              <a:gd name="T14" fmla="*/ 2147483646 w 931"/>
              <a:gd name="T15" fmla="*/ 2147483646 h 684"/>
              <a:gd name="T16" fmla="*/ 2147483646 w 931"/>
              <a:gd name="T17" fmla="*/ 2147483646 h 684"/>
              <a:gd name="T18" fmla="*/ 2147483646 w 931"/>
              <a:gd name="T19" fmla="*/ 0 h 684"/>
              <a:gd name="T20" fmla="*/ 2147483646 w 931"/>
              <a:gd name="T21" fmla="*/ 2147483646 h 684"/>
              <a:gd name="T22" fmla="*/ 2147483646 w 931"/>
              <a:gd name="T23" fmla="*/ 2147483646 h 684"/>
              <a:gd name="T24" fmla="*/ 0 w 931"/>
              <a:gd name="T25" fmla="*/ 2147483646 h 684"/>
              <a:gd name="T26" fmla="*/ 2147483646 w 931"/>
              <a:gd name="T27" fmla="*/ 2147483646 h 684"/>
              <a:gd name="T28" fmla="*/ 2147483646 w 931"/>
              <a:gd name="T29" fmla="*/ 2147483646 h 684"/>
              <a:gd name="T30" fmla="*/ 2147483646 w 931"/>
              <a:gd name="T31" fmla="*/ 2147483646 h 684"/>
              <a:gd name="T32" fmla="*/ 2147483646 w 931"/>
              <a:gd name="T33" fmla="*/ 2147483646 h 684"/>
              <a:gd name="T34" fmla="*/ 2147483646 w 931"/>
              <a:gd name="T35" fmla="*/ 2147483646 h 68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31" h="684">
                <a:moveTo>
                  <a:pt x="931" y="605"/>
                </a:moveTo>
                <a:lnTo>
                  <a:pt x="919" y="551"/>
                </a:lnTo>
                <a:lnTo>
                  <a:pt x="882" y="521"/>
                </a:lnTo>
                <a:lnTo>
                  <a:pt x="873" y="507"/>
                </a:lnTo>
                <a:lnTo>
                  <a:pt x="813" y="435"/>
                </a:lnTo>
                <a:lnTo>
                  <a:pt x="514" y="102"/>
                </a:lnTo>
                <a:lnTo>
                  <a:pt x="525" y="6"/>
                </a:lnTo>
                <a:lnTo>
                  <a:pt x="205" y="5"/>
                </a:lnTo>
                <a:lnTo>
                  <a:pt x="150" y="6"/>
                </a:lnTo>
                <a:lnTo>
                  <a:pt x="79" y="0"/>
                </a:lnTo>
                <a:lnTo>
                  <a:pt x="222" y="104"/>
                </a:lnTo>
                <a:lnTo>
                  <a:pt x="150" y="174"/>
                </a:lnTo>
                <a:lnTo>
                  <a:pt x="0" y="660"/>
                </a:lnTo>
                <a:lnTo>
                  <a:pt x="427" y="684"/>
                </a:lnTo>
                <a:lnTo>
                  <a:pt x="525" y="666"/>
                </a:lnTo>
                <a:lnTo>
                  <a:pt x="903" y="666"/>
                </a:lnTo>
                <a:lnTo>
                  <a:pt x="910" y="653"/>
                </a:lnTo>
                <a:lnTo>
                  <a:pt x="931" y="60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19" name="Freeform 77"/>
          <p:cNvSpPr>
            <a:spLocks/>
          </p:cNvSpPr>
          <p:nvPr/>
        </p:nvSpPr>
        <p:spPr bwMode="auto">
          <a:xfrm>
            <a:off x="6992938" y="2206625"/>
            <a:ext cx="685800" cy="503238"/>
          </a:xfrm>
          <a:custGeom>
            <a:avLst/>
            <a:gdLst>
              <a:gd name="T0" fmla="*/ 2147483646 w 1296"/>
              <a:gd name="T1" fmla="*/ 2147483646 h 950"/>
              <a:gd name="T2" fmla="*/ 2147483646 w 1296"/>
              <a:gd name="T3" fmla="*/ 2147483646 h 950"/>
              <a:gd name="T4" fmla="*/ 2147483646 w 1296"/>
              <a:gd name="T5" fmla="*/ 2147483646 h 950"/>
              <a:gd name="T6" fmla="*/ 2147483646 w 1296"/>
              <a:gd name="T7" fmla="*/ 2147483646 h 950"/>
              <a:gd name="T8" fmla="*/ 2147483646 w 1296"/>
              <a:gd name="T9" fmla="*/ 0 h 950"/>
              <a:gd name="T10" fmla="*/ 2147483646 w 1296"/>
              <a:gd name="T11" fmla="*/ 2147483646 h 950"/>
              <a:gd name="T12" fmla="*/ 2147483646 w 1296"/>
              <a:gd name="T13" fmla="*/ 2147483646 h 950"/>
              <a:gd name="T14" fmla="*/ 2147483646 w 1296"/>
              <a:gd name="T15" fmla="*/ 2147483646 h 950"/>
              <a:gd name="T16" fmla="*/ 2147483646 w 1296"/>
              <a:gd name="T17" fmla="*/ 2147483646 h 950"/>
              <a:gd name="T18" fmla="*/ 2147483646 w 1296"/>
              <a:gd name="T19" fmla="*/ 2147483646 h 950"/>
              <a:gd name="T20" fmla="*/ 0 w 1296"/>
              <a:gd name="T21" fmla="*/ 2147483646 h 950"/>
              <a:gd name="T22" fmla="*/ 2147483646 w 1296"/>
              <a:gd name="T23" fmla="*/ 2147483646 h 950"/>
              <a:gd name="T24" fmla="*/ 2147483646 w 1296"/>
              <a:gd name="T25" fmla="*/ 2147483646 h 950"/>
              <a:gd name="T26" fmla="*/ 2147483646 w 1296"/>
              <a:gd name="T27" fmla="*/ 2147483646 h 950"/>
              <a:gd name="T28" fmla="*/ 2147483646 w 1296"/>
              <a:gd name="T29" fmla="*/ 2147483646 h 950"/>
              <a:gd name="T30" fmla="*/ 2147483646 w 1296"/>
              <a:gd name="T31" fmla="*/ 2147483646 h 950"/>
              <a:gd name="T32" fmla="*/ 2147483646 w 1296"/>
              <a:gd name="T33" fmla="*/ 2147483646 h 950"/>
              <a:gd name="T34" fmla="*/ 2147483646 w 1296"/>
              <a:gd name="T35" fmla="*/ 2147483646 h 950"/>
              <a:gd name="T36" fmla="*/ 2147483646 w 1296"/>
              <a:gd name="T37" fmla="*/ 2147483646 h 950"/>
              <a:gd name="T38" fmla="*/ 2147483646 w 1296"/>
              <a:gd name="T39" fmla="*/ 2147483646 h 9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96" h="950">
                <a:moveTo>
                  <a:pt x="1064" y="143"/>
                </a:moveTo>
                <a:lnTo>
                  <a:pt x="1118" y="6"/>
                </a:lnTo>
                <a:lnTo>
                  <a:pt x="740" y="6"/>
                </a:lnTo>
                <a:lnTo>
                  <a:pt x="642" y="24"/>
                </a:lnTo>
                <a:lnTo>
                  <a:pt x="215" y="0"/>
                </a:lnTo>
                <a:lnTo>
                  <a:pt x="179" y="71"/>
                </a:lnTo>
                <a:lnTo>
                  <a:pt x="140" y="60"/>
                </a:lnTo>
                <a:lnTo>
                  <a:pt x="65" y="171"/>
                </a:lnTo>
                <a:lnTo>
                  <a:pt x="132" y="269"/>
                </a:lnTo>
                <a:lnTo>
                  <a:pt x="140" y="326"/>
                </a:lnTo>
                <a:lnTo>
                  <a:pt x="0" y="377"/>
                </a:lnTo>
                <a:lnTo>
                  <a:pt x="590" y="842"/>
                </a:lnTo>
                <a:lnTo>
                  <a:pt x="815" y="950"/>
                </a:lnTo>
                <a:lnTo>
                  <a:pt x="879" y="816"/>
                </a:lnTo>
                <a:lnTo>
                  <a:pt x="1019" y="837"/>
                </a:lnTo>
                <a:lnTo>
                  <a:pt x="1038" y="830"/>
                </a:lnTo>
                <a:lnTo>
                  <a:pt x="1263" y="596"/>
                </a:lnTo>
                <a:lnTo>
                  <a:pt x="1296" y="590"/>
                </a:lnTo>
                <a:lnTo>
                  <a:pt x="1232" y="542"/>
                </a:lnTo>
                <a:lnTo>
                  <a:pt x="1064" y="14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0" name="Freeform 78"/>
          <p:cNvSpPr>
            <a:spLocks/>
          </p:cNvSpPr>
          <p:nvPr/>
        </p:nvSpPr>
        <p:spPr bwMode="auto">
          <a:xfrm>
            <a:off x="6516688" y="2316163"/>
            <a:ext cx="465137" cy="554037"/>
          </a:xfrm>
          <a:custGeom>
            <a:avLst/>
            <a:gdLst>
              <a:gd name="T0" fmla="*/ 2147483646 w 879"/>
              <a:gd name="T1" fmla="*/ 2147483646 h 1048"/>
              <a:gd name="T2" fmla="*/ 2147483646 w 879"/>
              <a:gd name="T3" fmla="*/ 2147483646 h 1048"/>
              <a:gd name="T4" fmla="*/ 2147483646 w 879"/>
              <a:gd name="T5" fmla="*/ 2147483646 h 1048"/>
              <a:gd name="T6" fmla="*/ 2147483646 w 879"/>
              <a:gd name="T7" fmla="*/ 2147483646 h 1048"/>
              <a:gd name="T8" fmla="*/ 2147483646 w 879"/>
              <a:gd name="T9" fmla="*/ 2147483646 h 1048"/>
              <a:gd name="T10" fmla="*/ 2147483646 w 879"/>
              <a:gd name="T11" fmla="*/ 2147483646 h 1048"/>
              <a:gd name="T12" fmla="*/ 2147483646 w 879"/>
              <a:gd name="T13" fmla="*/ 2147483646 h 1048"/>
              <a:gd name="T14" fmla="*/ 2147483646 w 879"/>
              <a:gd name="T15" fmla="*/ 2147483646 h 1048"/>
              <a:gd name="T16" fmla="*/ 0 w 879"/>
              <a:gd name="T17" fmla="*/ 2147483646 h 1048"/>
              <a:gd name="T18" fmla="*/ 2147483646 w 879"/>
              <a:gd name="T19" fmla="*/ 2147483646 h 1048"/>
              <a:gd name="T20" fmla="*/ 2147483646 w 879"/>
              <a:gd name="T21" fmla="*/ 2147483646 h 1048"/>
              <a:gd name="T22" fmla="*/ 2147483646 w 879"/>
              <a:gd name="T23" fmla="*/ 0 h 1048"/>
              <a:gd name="T24" fmla="*/ 2147483646 w 879"/>
              <a:gd name="T25" fmla="*/ 2147483646 h 1048"/>
              <a:gd name="T26" fmla="*/ 2147483646 w 879"/>
              <a:gd name="T27" fmla="*/ 2147483646 h 1048"/>
              <a:gd name="T28" fmla="*/ 2147483646 w 879"/>
              <a:gd name="T29" fmla="*/ 2147483646 h 1048"/>
              <a:gd name="T30" fmla="*/ 2147483646 w 879"/>
              <a:gd name="T31" fmla="*/ 2147483646 h 1048"/>
              <a:gd name="T32" fmla="*/ 2147483646 w 879"/>
              <a:gd name="T33" fmla="*/ 2147483646 h 10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9" h="1048">
                <a:moveTo>
                  <a:pt x="879" y="532"/>
                </a:moveTo>
                <a:lnTo>
                  <a:pt x="858" y="732"/>
                </a:lnTo>
                <a:lnTo>
                  <a:pt x="789" y="702"/>
                </a:lnTo>
                <a:lnTo>
                  <a:pt x="740" y="747"/>
                </a:lnTo>
                <a:lnTo>
                  <a:pt x="695" y="754"/>
                </a:lnTo>
                <a:lnTo>
                  <a:pt x="306" y="1048"/>
                </a:lnTo>
                <a:lnTo>
                  <a:pt x="195" y="930"/>
                </a:lnTo>
                <a:lnTo>
                  <a:pt x="140" y="715"/>
                </a:lnTo>
                <a:lnTo>
                  <a:pt x="0" y="628"/>
                </a:lnTo>
                <a:lnTo>
                  <a:pt x="105" y="315"/>
                </a:lnTo>
                <a:lnTo>
                  <a:pt x="213" y="96"/>
                </a:lnTo>
                <a:lnTo>
                  <a:pt x="236" y="0"/>
                </a:lnTo>
                <a:lnTo>
                  <a:pt x="353" y="61"/>
                </a:lnTo>
                <a:lnTo>
                  <a:pt x="591" y="255"/>
                </a:lnTo>
                <a:lnTo>
                  <a:pt x="765" y="325"/>
                </a:lnTo>
                <a:lnTo>
                  <a:pt x="792" y="445"/>
                </a:lnTo>
                <a:lnTo>
                  <a:pt x="879" y="5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1" name="Freeform 79"/>
          <p:cNvSpPr>
            <a:spLocks/>
          </p:cNvSpPr>
          <p:nvPr/>
        </p:nvSpPr>
        <p:spPr bwMode="auto">
          <a:xfrm>
            <a:off x="6521450" y="2898775"/>
            <a:ext cx="328613" cy="328613"/>
          </a:xfrm>
          <a:custGeom>
            <a:avLst/>
            <a:gdLst>
              <a:gd name="T0" fmla="*/ 2147483646 w 622"/>
              <a:gd name="T1" fmla="*/ 2147483646 h 621"/>
              <a:gd name="T2" fmla="*/ 2147483646 w 622"/>
              <a:gd name="T3" fmla="*/ 0 h 621"/>
              <a:gd name="T4" fmla="*/ 2147483646 w 622"/>
              <a:gd name="T5" fmla="*/ 2147483646 h 621"/>
              <a:gd name="T6" fmla="*/ 2147483646 w 622"/>
              <a:gd name="T7" fmla="*/ 2147483646 h 621"/>
              <a:gd name="T8" fmla="*/ 0 w 622"/>
              <a:gd name="T9" fmla="*/ 2147483646 h 621"/>
              <a:gd name="T10" fmla="*/ 2147483646 w 622"/>
              <a:gd name="T11" fmla="*/ 2147483646 h 621"/>
              <a:gd name="T12" fmla="*/ 2147483646 w 622"/>
              <a:gd name="T13" fmla="*/ 2147483646 h 621"/>
              <a:gd name="T14" fmla="*/ 2147483646 w 622"/>
              <a:gd name="T15" fmla="*/ 2147483646 h 621"/>
              <a:gd name="T16" fmla="*/ 2147483646 w 622"/>
              <a:gd name="T17" fmla="*/ 2147483646 h 621"/>
              <a:gd name="T18" fmla="*/ 2147483646 w 622"/>
              <a:gd name="T19" fmla="*/ 2147483646 h 621"/>
              <a:gd name="T20" fmla="*/ 2147483646 w 622"/>
              <a:gd name="T21" fmla="*/ 2147483646 h 621"/>
              <a:gd name="T22" fmla="*/ 2147483646 w 622"/>
              <a:gd name="T23" fmla="*/ 2147483646 h 62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2" h="621">
                <a:moveTo>
                  <a:pt x="559" y="292"/>
                </a:moveTo>
                <a:lnTo>
                  <a:pt x="226" y="0"/>
                </a:lnTo>
                <a:lnTo>
                  <a:pt x="135" y="76"/>
                </a:lnTo>
                <a:lnTo>
                  <a:pt x="1" y="175"/>
                </a:lnTo>
                <a:lnTo>
                  <a:pt x="0" y="334"/>
                </a:lnTo>
                <a:lnTo>
                  <a:pt x="34" y="621"/>
                </a:lnTo>
                <a:lnTo>
                  <a:pt x="226" y="594"/>
                </a:lnTo>
                <a:lnTo>
                  <a:pt x="231" y="607"/>
                </a:lnTo>
                <a:lnTo>
                  <a:pt x="622" y="496"/>
                </a:lnTo>
                <a:lnTo>
                  <a:pt x="571" y="345"/>
                </a:lnTo>
                <a:lnTo>
                  <a:pt x="565" y="343"/>
                </a:lnTo>
                <a:lnTo>
                  <a:pt x="559" y="2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2" name="Freeform 80"/>
          <p:cNvSpPr>
            <a:spLocks/>
          </p:cNvSpPr>
          <p:nvPr/>
        </p:nvSpPr>
        <p:spPr bwMode="auto">
          <a:xfrm>
            <a:off x="6348413" y="1903413"/>
            <a:ext cx="719137" cy="584200"/>
          </a:xfrm>
          <a:custGeom>
            <a:avLst/>
            <a:gdLst>
              <a:gd name="T0" fmla="*/ 2147483646 w 1359"/>
              <a:gd name="T1" fmla="*/ 2147483646 h 1104"/>
              <a:gd name="T2" fmla="*/ 2147483646 w 1359"/>
              <a:gd name="T3" fmla="*/ 2147483646 h 1104"/>
              <a:gd name="T4" fmla="*/ 2147483646 w 1359"/>
              <a:gd name="T5" fmla="*/ 2147483646 h 1104"/>
              <a:gd name="T6" fmla="*/ 2147483646 w 1359"/>
              <a:gd name="T7" fmla="*/ 2147483646 h 1104"/>
              <a:gd name="T8" fmla="*/ 2147483646 w 1359"/>
              <a:gd name="T9" fmla="*/ 2147483646 h 1104"/>
              <a:gd name="T10" fmla="*/ 2147483646 w 1359"/>
              <a:gd name="T11" fmla="*/ 2147483646 h 1104"/>
              <a:gd name="T12" fmla="*/ 2147483646 w 1359"/>
              <a:gd name="T13" fmla="*/ 2147483646 h 1104"/>
              <a:gd name="T14" fmla="*/ 2147483646 w 1359"/>
              <a:gd name="T15" fmla="*/ 2147483646 h 1104"/>
              <a:gd name="T16" fmla="*/ 2147483646 w 1359"/>
              <a:gd name="T17" fmla="*/ 2147483646 h 1104"/>
              <a:gd name="T18" fmla="*/ 2147483646 w 1359"/>
              <a:gd name="T19" fmla="*/ 2147483646 h 1104"/>
              <a:gd name="T20" fmla="*/ 0 w 1359"/>
              <a:gd name="T21" fmla="*/ 2147483646 h 1104"/>
              <a:gd name="T22" fmla="*/ 2147483646 w 1359"/>
              <a:gd name="T23" fmla="*/ 2147483646 h 1104"/>
              <a:gd name="T24" fmla="*/ 2147483646 w 1359"/>
              <a:gd name="T25" fmla="*/ 2147483646 h 1104"/>
              <a:gd name="T26" fmla="*/ 2147483646 w 1359"/>
              <a:gd name="T27" fmla="*/ 0 h 1104"/>
              <a:gd name="T28" fmla="*/ 2147483646 w 1359"/>
              <a:gd name="T29" fmla="*/ 2147483646 h 1104"/>
              <a:gd name="T30" fmla="*/ 2147483646 w 1359"/>
              <a:gd name="T31" fmla="*/ 2147483646 h 1104"/>
              <a:gd name="T32" fmla="*/ 2147483646 w 1359"/>
              <a:gd name="T33" fmla="*/ 2147483646 h 1104"/>
              <a:gd name="T34" fmla="*/ 2147483646 w 1359"/>
              <a:gd name="T35" fmla="*/ 2147483646 h 1104"/>
              <a:gd name="T36" fmla="*/ 2147483646 w 1359"/>
              <a:gd name="T37" fmla="*/ 2147483646 h 1104"/>
              <a:gd name="T38" fmla="*/ 2147483646 w 1359"/>
              <a:gd name="T39" fmla="*/ 2147483646 h 1104"/>
              <a:gd name="T40" fmla="*/ 2147483646 w 1359"/>
              <a:gd name="T41" fmla="*/ 2147483646 h 1104"/>
              <a:gd name="T42" fmla="*/ 2147483646 w 1359"/>
              <a:gd name="T43" fmla="*/ 2147483646 h 110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59" h="1104">
                <a:moveTo>
                  <a:pt x="1359" y="899"/>
                </a:moveTo>
                <a:lnTo>
                  <a:pt x="1219" y="950"/>
                </a:lnTo>
                <a:lnTo>
                  <a:pt x="1198" y="974"/>
                </a:lnTo>
                <a:lnTo>
                  <a:pt x="1135" y="1046"/>
                </a:lnTo>
                <a:lnTo>
                  <a:pt x="1084" y="1104"/>
                </a:lnTo>
                <a:lnTo>
                  <a:pt x="910" y="1034"/>
                </a:lnTo>
                <a:lnTo>
                  <a:pt x="672" y="840"/>
                </a:lnTo>
                <a:lnTo>
                  <a:pt x="555" y="779"/>
                </a:lnTo>
                <a:lnTo>
                  <a:pt x="462" y="770"/>
                </a:lnTo>
                <a:lnTo>
                  <a:pt x="237" y="795"/>
                </a:lnTo>
                <a:lnTo>
                  <a:pt x="0" y="669"/>
                </a:lnTo>
                <a:lnTo>
                  <a:pt x="111" y="462"/>
                </a:lnTo>
                <a:lnTo>
                  <a:pt x="169" y="273"/>
                </a:lnTo>
                <a:lnTo>
                  <a:pt x="195" y="0"/>
                </a:lnTo>
                <a:lnTo>
                  <a:pt x="339" y="14"/>
                </a:lnTo>
                <a:lnTo>
                  <a:pt x="685" y="137"/>
                </a:lnTo>
                <a:lnTo>
                  <a:pt x="910" y="438"/>
                </a:lnTo>
                <a:lnTo>
                  <a:pt x="1122" y="566"/>
                </a:lnTo>
                <a:lnTo>
                  <a:pt x="1143" y="669"/>
                </a:lnTo>
                <a:lnTo>
                  <a:pt x="1284" y="744"/>
                </a:lnTo>
                <a:lnTo>
                  <a:pt x="1351" y="842"/>
                </a:lnTo>
                <a:lnTo>
                  <a:pt x="1359" y="8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3" name="Freeform 81"/>
          <p:cNvSpPr>
            <a:spLocks/>
          </p:cNvSpPr>
          <p:nvPr/>
        </p:nvSpPr>
        <p:spPr bwMode="auto">
          <a:xfrm>
            <a:off x="6921500" y="2406650"/>
            <a:ext cx="611188" cy="492125"/>
          </a:xfrm>
          <a:custGeom>
            <a:avLst/>
            <a:gdLst>
              <a:gd name="T0" fmla="*/ 2147483646 w 1154"/>
              <a:gd name="T1" fmla="*/ 2147483646 h 930"/>
              <a:gd name="T2" fmla="*/ 2147483646 w 1154"/>
              <a:gd name="T3" fmla="*/ 2147483646 h 930"/>
              <a:gd name="T4" fmla="*/ 2147483646 w 1154"/>
              <a:gd name="T5" fmla="*/ 2147483646 h 930"/>
              <a:gd name="T6" fmla="*/ 2147483646 w 1154"/>
              <a:gd name="T7" fmla="*/ 2147483646 h 930"/>
              <a:gd name="T8" fmla="*/ 2147483646 w 1154"/>
              <a:gd name="T9" fmla="*/ 2147483646 h 930"/>
              <a:gd name="T10" fmla="*/ 2147483646 w 1154"/>
              <a:gd name="T11" fmla="*/ 2147483646 h 930"/>
              <a:gd name="T12" fmla="*/ 2147483646 w 1154"/>
              <a:gd name="T13" fmla="*/ 2147483646 h 930"/>
              <a:gd name="T14" fmla="*/ 2147483646 w 1154"/>
              <a:gd name="T15" fmla="*/ 2147483646 h 930"/>
              <a:gd name="T16" fmla="*/ 2147483646 w 1154"/>
              <a:gd name="T17" fmla="*/ 2147483646 h 930"/>
              <a:gd name="T18" fmla="*/ 2147483646 w 1154"/>
              <a:gd name="T19" fmla="*/ 2147483646 h 930"/>
              <a:gd name="T20" fmla="*/ 2147483646 w 1154"/>
              <a:gd name="T21" fmla="*/ 2147483646 h 930"/>
              <a:gd name="T22" fmla="*/ 2147483646 w 1154"/>
              <a:gd name="T23" fmla="*/ 2147483646 h 930"/>
              <a:gd name="T24" fmla="*/ 0 w 1154"/>
              <a:gd name="T25" fmla="*/ 2147483646 h 930"/>
              <a:gd name="T26" fmla="*/ 2147483646 w 1154"/>
              <a:gd name="T27" fmla="*/ 2147483646 h 930"/>
              <a:gd name="T28" fmla="*/ 2147483646 w 1154"/>
              <a:gd name="T29" fmla="*/ 2147483646 h 930"/>
              <a:gd name="T30" fmla="*/ 2147483646 w 1154"/>
              <a:gd name="T31" fmla="*/ 0 h 930"/>
              <a:gd name="T32" fmla="*/ 2147483646 w 1154"/>
              <a:gd name="T33" fmla="*/ 2147483646 h 930"/>
              <a:gd name="T34" fmla="*/ 2147483646 w 1154"/>
              <a:gd name="T35" fmla="*/ 2147483646 h 930"/>
              <a:gd name="T36" fmla="*/ 2147483646 w 1154"/>
              <a:gd name="T37" fmla="*/ 2147483646 h 930"/>
              <a:gd name="T38" fmla="*/ 2147483646 w 1154"/>
              <a:gd name="T39" fmla="*/ 2147483646 h 93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4" h="930">
                <a:moveTo>
                  <a:pt x="1154" y="460"/>
                </a:moveTo>
                <a:lnTo>
                  <a:pt x="1154" y="465"/>
                </a:lnTo>
                <a:lnTo>
                  <a:pt x="1050" y="715"/>
                </a:lnTo>
                <a:lnTo>
                  <a:pt x="1013" y="819"/>
                </a:lnTo>
                <a:lnTo>
                  <a:pt x="765" y="930"/>
                </a:lnTo>
                <a:lnTo>
                  <a:pt x="428" y="735"/>
                </a:lnTo>
                <a:lnTo>
                  <a:pt x="410" y="753"/>
                </a:lnTo>
                <a:lnTo>
                  <a:pt x="257" y="672"/>
                </a:lnTo>
                <a:lnTo>
                  <a:pt x="264" y="636"/>
                </a:lnTo>
                <a:lnTo>
                  <a:pt x="93" y="561"/>
                </a:lnTo>
                <a:lnTo>
                  <a:pt x="114" y="361"/>
                </a:lnTo>
                <a:lnTo>
                  <a:pt x="27" y="274"/>
                </a:lnTo>
                <a:lnTo>
                  <a:pt x="0" y="154"/>
                </a:lnTo>
                <a:lnTo>
                  <a:pt x="51" y="96"/>
                </a:lnTo>
                <a:lnTo>
                  <a:pt x="114" y="24"/>
                </a:lnTo>
                <a:lnTo>
                  <a:pt x="135" y="0"/>
                </a:lnTo>
                <a:lnTo>
                  <a:pt x="725" y="465"/>
                </a:lnTo>
                <a:lnTo>
                  <a:pt x="950" y="573"/>
                </a:lnTo>
                <a:lnTo>
                  <a:pt x="1014" y="439"/>
                </a:lnTo>
                <a:lnTo>
                  <a:pt x="1154" y="4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4" name="Freeform 82"/>
          <p:cNvSpPr>
            <a:spLocks/>
          </p:cNvSpPr>
          <p:nvPr/>
        </p:nvSpPr>
        <p:spPr bwMode="auto">
          <a:xfrm>
            <a:off x="6111875" y="2257425"/>
            <a:ext cx="530225" cy="549275"/>
          </a:xfrm>
          <a:custGeom>
            <a:avLst/>
            <a:gdLst>
              <a:gd name="T0" fmla="*/ 2147483646 w 1001"/>
              <a:gd name="T1" fmla="*/ 2147483646 h 1038"/>
              <a:gd name="T2" fmla="*/ 2147483646 w 1001"/>
              <a:gd name="T3" fmla="*/ 2147483646 h 1038"/>
              <a:gd name="T4" fmla="*/ 2147483646 w 1001"/>
              <a:gd name="T5" fmla="*/ 2147483646 h 1038"/>
              <a:gd name="T6" fmla="*/ 2147483646 w 1001"/>
              <a:gd name="T7" fmla="*/ 2147483646 h 1038"/>
              <a:gd name="T8" fmla="*/ 2147483646 w 1001"/>
              <a:gd name="T9" fmla="*/ 2147483646 h 1038"/>
              <a:gd name="T10" fmla="*/ 2147483646 w 1001"/>
              <a:gd name="T11" fmla="*/ 2147483646 h 1038"/>
              <a:gd name="T12" fmla="*/ 2147483646 w 1001"/>
              <a:gd name="T13" fmla="*/ 2147483646 h 1038"/>
              <a:gd name="T14" fmla="*/ 0 w 1001"/>
              <a:gd name="T15" fmla="*/ 2147483646 h 1038"/>
              <a:gd name="T16" fmla="*/ 2147483646 w 1001"/>
              <a:gd name="T17" fmla="*/ 2147483646 h 1038"/>
              <a:gd name="T18" fmla="*/ 2147483646 w 1001"/>
              <a:gd name="T19" fmla="*/ 2147483646 h 1038"/>
              <a:gd name="T20" fmla="*/ 2147483646 w 1001"/>
              <a:gd name="T21" fmla="*/ 0 h 1038"/>
              <a:gd name="T22" fmla="*/ 2147483646 w 1001"/>
              <a:gd name="T23" fmla="*/ 2147483646 h 1038"/>
              <a:gd name="T24" fmla="*/ 2147483646 w 1001"/>
              <a:gd name="T25" fmla="*/ 2147483646 h 1038"/>
              <a:gd name="T26" fmla="*/ 2147483646 w 1001"/>
              <a:gd name="T27" fmla="*/ 2147483646 h 1038"/>
              <a:gd name="T28" fmla="*/ 2147483646 w 1001"/>
              <a:gd name="T29" fmla="*/ 2147483646 h 1038"/>
              <a:gd name="T30" fmla="*/ 2147483646 w 1001"/>
              <a:gd name="T31" fmla="*/ 2147483646 h 10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01" h="1038">
                <a:moveTo>
                  <a:pt x="870" y="425"/>
                </a:moveTo>
                <a:lnTo>
                  <a:pt x="765" y="738"/>
                </a:lnTo>
                <a:lnTo>
                  <a:pt x="668" y="785"/>
                </a:lnTo>
                <a:lnTo>
                  <a:pt x="642" y="789"/>
                </a:lnTo>
                <a:lnTo>
                  <a:pt x="113" y="1038"/>
                </a:lnTo>
                <a:lnTo>
                  <a:pt x="68" y="990"/>
                </a:lnTo>
                <a:lnTo>
                  <a:pt x="9" y="944"/>
                </a:lnTo>
                <a:lnTo>
                  <a:pt x="0" y="846"/>
                </a:lnTo>
                <a:lnTo>
                  <a:pt x="26" y="789"/>
                </a:lnTo>
                <a:lnTo>
                  <a:pt x="201" y="446"/>
                </a:lnTo>
                <a:lnTo>
                  <a:pt x="446" y="0"/>
                </a:lnTo>
                <a:lnTo>
                  <a:pt x="683" y="126"/>
                </a:lnTo>
                <a:lnTo>
                  <a:pt x="908" y="101"/>
                </a:lnTo>
                <a:lnTo>
                  <a:pt x="1001" y="110"/>
                </a:lnTo>
                <a:lnTo>
                  <a:pt x="978" y="206"/>
                </a:lnTo>
                <a:lnTo>
                  <a:pt x="870" y="42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5" name="Freeform 83"/>
          <p:cNvSpPr>
            <a:spLocks/>
          </p:cNvSpPr>
          <p:nvPr/>
        </p:nvSpPr>
        <p:spPr bwMode="auto">
          <a:xfrm>
            <a:off x="6450013" y="1857375"/>
            <a:ext cx="774700" cy="439738"/>
          </a:xfrm>
          <a:custGeom>
            <a:avLst/>
            <a:gdLst>
              <a:gd name="T0" fmla="*/ 2147483646 w 1464"/>
              <a:gd name="T1" fmla="*/ 2147483646 h 831"/>
              <a:gd name="T2" fmla="*/ 2147483646 w 1464"/>
              <a:gd name="T3" fmla="*/ 0 h 831"/>
              <a:gd name="T4" fmla="*/ 2147483646 w 1464"/>
              <a:gd name="T5" fmla="*/ 2147483646 h 831"/>
              <a:gd name="T6" fmla="*/ 2147483646 w 1464"/>
              <a:gd name="T7" fmla="*/ 2147483646 h 831"/>
              <a:gd name="T8" fmla="*/ 2147483646 w 1464"/>
              <a:gd name="T9" fmla="*/ 2147483646 h 831"/>
              <a:gd name="T10" fmla="*/ 2147483646 w 1464"/>
              <a:gd name="T11" fmla="*/ 2147483646 h 831"/>
              <a:gd name="T12" fmla="*/ 2147483646 w 1464"/>
              <a:gd name="T13" fmla="*/ 2147483646 h 831"/>
              <a:gd name="T14" fmla="*/ 2147483646 w 1464"/>
              <a:gd name="T15" fmla="*/ 2147483646 h 831"/>
              <a:gd name="T16" fmla="*/ 2147483646 w 1464"/>
              <a:gd name="T17" fmla="*/ 2147483646 h 831"/>
              <a:gd name="T18" fmla="*/ 0 w 1464"/>
              <a:gd name="T19" fmla="*/ 2147483646 h 831"/>
              <a:gd name="T20" fmla="*/ 0 w 1464"/>
              <a:gd name="T21" fmla="*/ 2147483646 h 831"/>
              <a:gd name="T22" fmla="*/ 0 w 1464"/>
              <a:gd name="T23" fmla="*/ 2147483646 h 831"/>
              <a:gd name="T24" fmla="*/ 2147483646 w 1464"/>
              <a:gd name="T25" fmla="*/ 2147483646 h 831"/>
              <a:gd name="T26" fmla="*/ 2147483646 w 1464"/>
              <a:gd name="T27" fmla="*/ 2147483646 h 831"/>
              <a:gd name="T28" fmla="*/ 2147483646 w 1464"/>
              <a:gd name="T29" fmla="*/ 2147483646 h 831"/>
              <a:gd name="T30" fmla="*/ 2147483646 w 1464"/>
              <a:gd name="T31" fmla="*/ 2147483646 h 831"/>
              <a:gd name="T32" fmla="*/ 2147483646 w 1464"/>
              <a:gd name="T33" fmla="*/ 2147483646 h 831"/>
              <a:gd name="T34" fmla="*/ 2147483646 w 1464"/>
              <a:gd name="T35" fmla="*/ 2147483646 h 831"/>
              <a:gd name="T36" fmla="*/ 2147483646 w 1464"/>
              <a:gd name="T37" fmla="*/ 2147483646 h 831"/>
              <a:gd name="T38" fmla="*/ 2147483646 w 1464"/>
              <a:gd name="T39" fmla="*/ 2147483646 h 831"/>
              <a:gd name="T40" fmla="*/ 2147483646 w 1464"/>
              <a:gd name="T41" fmla="*/ 2147483646 h 831"/>
              <a:gd name="T42" fmla="*/ 2147483646 w 1464"/>
              <a:gd name="T43" fmla="*/ 2147483646 h 831"/>
              <a:gd name="T44" fmla="*/ 2147483646 w 1464"/>
              <a:gd name="T45" fmla="*/ 2147483646 h 831"/>
              <a:gd name="T46" fmla="*/ 2147483646 w 1464"/>
              <a:gd name="T47" fmla="*/ 2147483646 h 83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64" h="831">
                <a:moveTo>
                  <a:pt x="1464" y="104"/>
                </a:moveTo>
                <a:lnTo>
                  <a:pt x="1321" y="0"/>
                </a:lnTo>
                <a:lnTo>
                  <a:pt x="1167" y="5"/>
                </a:lnTo>
                <a:lnTo>
                  <a:pt x="1083" y="5"/>
                </a:lnTo>
                <a:lnTo>
                  <a:pt x="631" y="5"/>
                </a:lnTo>
                <a:lnTo>
                  <a:pt x="588" y="2"/>
                </a:lnTo>
                <a:lnTo>
                  <a:pt x="238" y="3"/>
                </a:lnTo>
                <a:lnTo>
                  <a:pt x="174" y="3"/>
                </a:lnTo>
                <a:lnTo>
                  <a:pt x="97" y="3"/>
                </a:lnTo>
                <a:lnTo>
                  <a:pt x="0" y="5"/>
                </a:lnTo>
                <a:lnTo>
                  <a:pt x="0" y="32"/>
                </a:lnTo>
                <a:lnTo>
                  <a:pt x="0" y="33"/>
                </a:lnTo>
                <a:lnTo>
                  <a:pt x="3" y="87"/>
                </a:lnTo>
                <a:lnTo>
                  <a:pt x="147" y="101"/>
                </a:lnTo>
                <a:lnTo>
                  <a:pt x="493" y="224"/>
                </a:lnTo>
                <a:lnTo>
                  <a:pt x="718" y="525"/>
                </a:lnTo>
                <a:lnTo>
                  <a:pt x="930" y="653"/>
                </a:lnTo>
                <a:lnTo>
                  <a:pt x="951" y="756"/>
                </a:lnTo>
                <a:lnTo>
                  <a:pt x="1092" y="831"/>
                </a:lnTo>
                <a:lnTo>
                  <a:pt x="1167" y="720"/>
                </a:lnTo>
                <a:lnTo>
                  <a:pt x="1206" y="731"/>
                </a:lnTo>
                <a:lnTo>
                  <a:pt x="1242" y="660"/>
                </a:lnTo>
                <a:lnTo>
                  <a:pt x="1392" y="174"/>
                </a:lnTo>
                <a:lnTo>
                  <a:pt x="1464" y="1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6" name="Freeform 84"/>
          <p:cNvSpPr>
            <a:spLocks/>
          </p:cNvSpPr>
          <p:nvPr/>
        </p:nvSpPr>
        <p:spPr bwMode="auto">
          <a:xfrm>
            <a:off x="6640513" y="2687638"/>
            <a:ext cx="501650" cy="573087"/>
          </a:xfrm>
          <a:custGeom>
            <a:avLst/>
            <a:gdLst>
              <a:gd name="T0" fmla="*/ 2147483646 w 947"/>
              <a:gd name="T1" fmla="*/ 2147483646 h 1084"/>
              <a:gd name="T2" fmla="*/ 2147483646 w 947"/>
              <a:gd name="T3" fmla="*/ 2147483646 h 1084"/>
              <a:gd name="T4" fmla="*/ 2147483646 w 947"/>
              <a:gd name="T5" fmla="*/ 2147483646 h 1084"/>
              <a:gd name="T6" fmla="*/ 2147483646 w 947"/>
              <a:gd name="T7" fmla="*/ 2147483646 h 1084"/>
              <a:gd name="T8" fmla="*/ 2147483646 w 947"/>
              <a:gd name="T9" fmla="*/ 2147483646 h 1084"/>
              <a:gd name="T10" fmla="*/ 2147483646 w 947"/>
              <a:gd name="T11" fmla="*/ 2147483646 h 1084"/>
              <a:gd name="T12" fmla="*/ 2147483646 w 947"/>
              <a:gd name="T13" fmla="*/ 2147483646 h 1084"/>
              <a:gd name="T14" fmla="*/ 2147483646 w 947"/>
              <a:gd name="T15" fmla="*/ 2147483646 h 1084"/>
              <a:gd name="T16" fmla="*/ 2147483646 w 947"/>
              <a:gd name="T17" fmla="*/ 2147483646 h 1084"/>
              <a:gd name="T18" fmla="*/ 0 w 947"/>
              <a:gd name="T19" fmla="*/ 2147483646 h 1084"/>
              <a:gd name="T20" fmla="*/ 2147483646 w 947"/>
              <a:gd name="T21" fmla="*/ 2147483646 h 1084"/>
              <a:gd name="T22" fmla="*/ 2147483646 w 947"/>
              <a:gd name="T23" fmla="*/ 2147483646 h 1084"/>
              <a:gd name="T24" fmla="*/ 2147483646 w 947"/>
              <a:gd name="T25" fmla="*/ 2147483646 h 1084"/>
              <a:gd name="T26" fmla="*/ 2147483646 w 947"/>
              <a:gd name="T27" fmla="*/ 0 h 1084"/>
              <a:gd name="T28" fmla="*/ 2147483646 w 947"/>
              <a:gd name="T29" fmla="*/ 2147483646 h 1084"/>
              <a:gd name="T30" fmla="*/ 2147483646 w 947"/>
              <a:gd name="T31" fmla="*/ 2147483646 h 1084"/>
              <a:gd name="T32" fmla="*/ 2147483646 w 947"/>
              <a:gd name="T33" fmla="*/ 2147483646 h 1084"/>
              <a:gd name="T34" fmla="*/ 2147483646 w 947"/>
              <a:gd name="T35" fmla="*/ 2147483646 h 1084"/>
              <a:gd name="T36" fmla="*/ 2147483646 w 947"/>
              <a:gd name="T37" fmla="*/ 2147483646 h 1084"/>
              <a:gd name="T38" fmla="*/ 2147483646 w 947"/>
              <a:gd name="T39" fmla="*/ 2147483646 h 10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47" h="1084">
                <a:moveTo>
                  <a:pt x="947" y="735"/>
                </a:moveTo>
                <a:lnTo>
                  <a:pt x="899" y="951"/>
                </a:lnTo>
                <a:lnTo>
                  <a:pt x="807" y="1057"/>
                </a:lnTo>
                <a:lnTo>
                  <a:pt x="806" y="1057"/>
                </a:lnTo>
                <a:lnTo>
                  <a:pt x="557" y="1084"/>
                </a:lnTo>
                <a:lnTo>
                  <a:pt x="396" y="895"/>
                </a:lnTo>
                <a:lnTo>
                  <a:pt x="345" y="744"/>
                </a:lnTo>
                <a:lnTo>
                  <a:pt x="339" y="742"/>
                </a:lnTo>
                <a:lnTo>
                  <a:pt x="333" y="691"/>
                </a:lnTo>
                <a:lnTo>
                  <a:pt x="0" y="399"/>
                </a:lnTo>
                <a:lnTo>
                  <a:pt x="72" y="346"/>
                </a:lnTo>
                <a:lnTo>
                  <a:pt x="461" y="52"/>
                </a:lnTo>
                <a:lnTo>
                  <a:pt x="506" y="45"/>
                </a:lnTo>
                <a:lnTo>
                  <a:pt x="555" y="0"/>
                </a:lnTo>
                <a:lnTo>
                  <a:pt x="624" y="30"/>
                </a:lnTo>
                <a:lnTo>
                  <a:pt x="795" y="105"/>
                </a:lnTo>
                <a:lnTo>
                  <a:pt x="788" y="141"/>
                </a:lnTo>
                <a:lnTo>
                  <a:pt x="941" y="222"/>
                </a:lnTo>
                <a:lnTo>
                  <a:pt x="936" y="720"/>
                </a:lnTo>
                <a:lnTo>
                  <a:pt x="947" y="7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7" name="Freeform 85"/>
          <p:cNvSpPr>
            <a:spLocks/>
          </p:cNvSpPr>
          <p:nvPr/>
        </p:nvSpPr>
        <p:spPr bwMode="auto">
          <a:xfrm>
            <a:off x="6046788" y="1860550"/>
            <a:ext cx="404812" cy="396875"/>
          </a:xfrm>
          <a:custGeom>
            <a:avLst/>
            <a:gdLst>
              <a:gd name="T0" fmla="*/ 2147483646 w 765"/>
              <a:gd name="T1" fmla="*/ 2147483646 h 751"/>
              <a:gd name="T2" fmla="*/ 2147483646 w 765"/>
              <a:gd name="T3" fmla="*/ 2147483646 h 751"/>
              <a:gd name="T4" fmla="*/ 2147483646 w 765"/>
              <a:gd name="T5" fmla="*/ 2147483646 h 751"/>
              <a:gd name="T6" fmla="*/ 2147483646 w 765"/>
              <a:gd name="T7" fmla="*/ 0 h 751"/>
              <a:gd name="T8" fmla="*/ 2147483646 w 765"/>
              <a:gd name="T9" fmla="*/ 0 h 751"/>
              <a:gd name="T10" fmla="*/ 2147483646 w 765"/>
              <a:gd name="T11" fmla="*/ 0 h 751"/>
              <a:gd name="T12" fmla="*/ 2147483646 w 765"/>
              <a:gd name="T13" fmla="*/ 2147483646 h 751"/>
              <a:gd name="T14" fmla="*/ 2147483646 w 765"/>
              <a:gd name="T15" fmla="*/ 2147483646 h 751"/>
              <a:gd name="T16" fmla="*/ 2147483646 w 765"/>
              <a:gd name="T17" fmla="*/ 0 h 751"/>
              <a:gd name="T18" fmla="*/ 0 w 765"/>
              <a:gd name="T19" fmla="*/ 2147483646 h 751"/>
              <a:gd name="T20" fmla="*/ 2147483646 w 765"/>
              <a:gd name="T21" fmla="*/ 2147483646 h 751"/>
              <a:gd name="T22" fmla="*/ 2147483646 w 765"/>
              <a:gd name="T23" fmla="*/ 2147483646 h 751"/>
              <a:gd name="T24" fmla="*/ 2147483646 w 765"/>
              <a:gd name="T25" fmla="*/ 2147483646 h 751"/>
              <a:gd name="T26" fmla="*/ 2147483646 w 765"/>
              <a:gd name="T27" fmla="*/ 2147483646 h 751"/>
              <a:gd name="T28" fmla="*/ 2147483646 w 765"/>
              <a:gd name="T29" fmla="*/ 2147483646 h 751"/>
              <a:gd name="T30" fmla="*/ 2147483646 w 765"/>
              <a:gd name="T31" fmla="*/ 2147483646 h 751"/>
              <a:gd name="T32" fmla="*/ 2147483646 w 765"/>
              <a:gd name="T33" fmla="*/ 2147483646 h 751"/>
              <a:gd name="T34" fmla="*/ 2147483646 w 765"/>
              <a:gd name="T35" fmla="*/ 2147483646 h 751"/>
              <a:gd name="T36" fmla="*/ 2147483646 w 765"/>
              <a:gd name="T37" fmla="*/ 2147483646 h 7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65" h="751">
                <a:moveTo>
                  <a:pt x="765" y="82"/>
                </a:moveTo>
                <a:lnTo>
                  <a:pt x="762" y="28"/>
                </a:lnTo>
                <a:lnTo>
                  <a:pt x="762" y="27"/>
                </a:lnTo>
                <a:lnTo>
                  <a:pt x="762" y="0"/>
                </a:lnTo>
                <a:lnTo>
                  <a:pt x="661" y="0"/>
                </a:lnTo>
                <a:lnTo>
                  <a:pt x="582" y="0"/>
                </a:lnTo>
                <a:lnTo>
                  <a:pt x="498" y="3"/>
                </a:lnTo>
                <a:lnTo>
                  <a:pt x="177" y="1"/>
                </a:lnTo>
                <a:lnTo>
                  <a:pt x="133" y="0"/>
                </a:lnTo>
                <a:lnTo>
                  <a:pt x="0" y="1"/>
                </a:lnTo>
                <a:lnTo>
                  <a:pt x="58" y="372"/>
                </a:lnTo>
                <a:lnTo>
                  <a:pt x="31" y="610"/>
                </a:lnTo>
                <a:lnTo>
                  <a:pt x="30" y="612"/>
                </a:lnTo>
                <a:lnTo>
                  <a:pt x="285" y="648"/>
                </a:lnTo>
                <a:lnTo>
                  <a:pt x="396" y="738"/>
                </a:lnTo>
                <a:lnTo>
                  <a:pt x="570" y="751"/>
                </a:lnTo>
                <a:lnTo>
                  <a:pt x="681" y="544"/>
                </a:lnTo>
                <a:lnTo>
                  <a:pt x="739" y="355"/>
                </a:lnTo>
                <a:lnTo>
                  <a:pt x="765" y="8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8" name="Freeform 86"/>
          <p:cNvSpPr>
            <a:spLocks/>
          </p:cNvSpPr>
          <p:nvPr/>
        </p:nvSpPr>
        <p:spPr bwMode="auto">
          <a:xfrm>
            <a:off x="6064250" y="2965450"/>
            <a:ext cx="474663" cy="484188"/>
          </a:xfrm>
          <a:custGeom>
            <a:avLst/>
            <a:gdLst>
              <a:gd name="T0" fmla="*/ 2147483646 w 897"/>
              <a:gd name="T1" fmla="*/ 2147483646 h 915"/>
              <a:gd name="T2" fmla="*/ 2147483646 w 897"/>
              <a:gd name="T3" fmla="*/ 2147483646 h 915"/>
              <a:gd name="T4" fmla="*/ 2147483646 w 897"/>
              <a:gd name="T5" fmla="*/ 2147483646 h 915"/>
              <a:gd name="T6" fmla="*/ 2147483646 w 897"/>
              <a:gd name="T7" fmla="*/ 2147483646 h 915"/>
              <a:gd name="T8" fmla="*/ 2147483646 w 897"/>
              <a:gd name="T9" fmla="*/ 0 h 915"/>
              <a:gd name="T10" fmla="*/ 2147483646 w 897"/>
              <a:gd name="T11" fmla="*/ 2147483646 h 915"/>
              <a:gd name="T12" fmla="*/ 2147483646 w 897"/>
              <a:gd name="T13" fmla="*/ 2147483646 h 915"/>
              <a:gd name="T14" fmla="*/ 2147483646 w 897"/>
              <a:gd name="T15" fmla="*/ 2147483646 h 915"/>
              <a:gd name="T16" fmla="*/ 0 w 897"/>
              <a:gd name="T17" fmla="*/ 2147483646 h 915"/>
              <a:gd name="T18" fmla="*/ 2147483646 w 897"/>
              <a:gd name="T19" fmla="*/ 2147483646 h 915"/>
              <a:gd name="T20" fmla="*/ 2147483646 w 897"/>
              <a:gd name="T21" fmla="*/ 2147483646 h 915"/>
              <a:gd name="T22" fmla="*/ 2147483646 w 897"/>
              <a:gd name="T23" fmla="*/ 2147483646 h 915"/>
              <a:gd name="T24" fmla="*/ 2147483646 w 897"/>
              <a:gd name="T25" fmla="*/ 2147483646 h 915"/>
              <a:gd name="T26" fmla="*/ 2147483646 w 897"/>
              <a:gd name="T27" fmla="*/ 2147483646 h 915"/>
              <a:gd name="T28" fmla="*/ 2147483646 w 897"/>
              <a:gd name="T29" fmla="*/ 2147483646 h 915"/>
              <a:gd name="T30" fmla="*/ 2147483646 w 897"/>
              <a:gd name="T31" fmla="*/ 2147483646 h 915"/>
              <a:gd name="T32" fmla="*/ 2147483646 w 897"/>
              <a:gd name="T33" fmla="*/ 2147483646 h 915"/>
              <a:gd name="T34" fmla="*/ 2147483646 w 897"/>
              <a:gd name="T35" fmla="*/ 2147483646 h 91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7" h="915">
                <a:moveTo>
                  <a:pt x="897" y="494"/>
                </a:moveTo>
                <a:lnTo>
                  <a:pt x="863" y="207"/>
                </a:lnTo>
                <a:lnTo>
                  <a:pt x="864" y="48"/>
                </a:lnTo>
                <a:lnTo>
                  <a:pt x="864" y="20"/>
                </a:lnTo>
                <a:lnTo>
                  <a:pt x="443" y="0"/>
                </a:lnTo>
                <a:lnTo>
                  <a:pt x="435" y="15"/>
                </a:lnTo>
                <a:lnTo>
                  <a:pt x="266" y="482"/>
                </a:lnTo>
                <a:lnTo>
                  <a:pt x="62" y="600"/>
                </a:lnTo>
                <a:lnTo>
                  <a:pt x="0" y="678"/>
                </a:lnTo>
                <a:lnTo>
                  <a:pt x="81" y="777"/>
                </a:lnTo>
                <a:lnTo>
                  <a:pt x="105" y="810"/>
                </a:lnTo>
                <a:lnTo>
                  <a:pt x="254" y="890"/>
                </a:lnTo>
                <a:lnTo>
                  <a:pt x="323" y="903"/>
                </a:lnTo>
                <a:lnTo>
                  <a:pt x="548" y="894"/>
                </a:lnTo>
                <a:lnTo>
                  <a:pt x="845" y="915"/>
                </a:lnTo>
                <a:lnTo>
                  <a:pt x="863" y="551"/>
                </a:lnTo>
                <a:lnTo>
                  <a:pt x="875" y="521"/>
                </a:lnTo>
                <a:lnTo>
                  <a:pt x="897" y="49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29" name="Freeform 87"/>
          <p:cNvSpPr>
            <a:spLocks/>
          </p:cNvSpPr>
          <p:nvPr/>
        </p:nvSpPr>
        <p:spPr bwMode="auto">
          <a:xfrm>
            <a:off x="6172200" y="2647950"/>
            <a:ext cx="506413" cy="342900"/>
          </a:xfrm>
          <a:custGeom>
            <a:avLst/>
            <a:gdLst>
              <a:gd name="T0" fmla="*/ 2147483646 w 958"/>
              <a:gd name="T1" fmla="*/ 2147483646 h 648"/>
              <a:gd name="T2" fmla="*/ 2147483646 w 958"/>
              <a:gd name="T3" fmla="*/ 2147483646 h 648"/>
              <a:gd name="T4" fmla="*/ 2147483646 w 958"/>
              <a:gd name="T5" fmla="*/ 2147483646 h 648"/>
              <a:gd name="T6" fmla="*/ 2147483646 w 958"/>
              <a:gd name="T7" fmla="*/ 2147483646 h 648"/>
              <a:gd name="T8" fmla="*/ 2147483646 w 958"/>
              <a:gd name="T9" fmla="*/ 2147483646 h 648"/>
              <a:gd name="T10" fmla="*/ 2147483646 w 958"/>
              <a:gd name="T11" fmla="*/ 2147483646 h 648"/>
              <a:gd name="T12" fmla="*/ 2147483646 w 958"/>
              <a:gd name="T13" fmla="*/ 2147483646 h 648"/>
              <a:gd name="T14" fmla="*/ 2147483646 w 958"/>
              <a:gd name="T15" fmla="*/ 2147483646 h 648"/>
              <a:gd name="T16" fmla="*/ 2147483646 w 958"/>
              <a:gd name="T17" fmla="*/ 2147483646 h 648"/>
              <a:gd name="T18" fmla="*/ 0 w 958"/>
              <a:gd name="T19" fmla="*/ 2147483646 h 648"/>
              <a:gd name="T20" fmla="*/ 2147483646 w 958"/>
              <a:gd name="T21" fmla="*/ 2147483646 h 648"/>
              <a:gd name="T22" fmla="*/ 2147483646 w 958"/>
              <a:gd name="T23" fmla="*/ 2147483646 h 648"/>
              <a:gd name="T24" fmla="*/ 2147483646 w 958"/>
              <a:gd name="T25" fmla="*/ 0 h 648"/>
              <a:gd name="T26" fmla="*/ 2147483646 w 958"/>
              <a:gd name="T27" fmla="*/ 2147483646 h 648"/>
              <a:gd name="T28" fmla="*/ 2147483646 w 958"/>
              <a:gd name="T29" fmla="*/ 2147483646 h 648"/>
              <a:gd name="T30" fmla="*/ 2147483646 w 958"/>
              <a:gd name="T31" fmla="*/ 2147483646 h 6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58" h="648">
                <a:moveTo>
                  <a:pt x="958" y="420"/>
                </a:moveTo>
                <a:lnTo>
                  <a:pt x="886" y="473"/>
                </a:lnTo>
                <a:lnTo>
                  <a:pt x="795" y="549"/>
                </a:lnTo>
                <a:lnTo>
                  <a:pt x="661" y="648"/>
                </a:lnTo>
                <a:lnTo>
                  <a:pt x="661" y="620"/>
                </a:lnTo>
                <a:lnTo>
                  <a:pt x="240" y="600"/>
                </a:lnTo>
                <a:lnTo>
                  <a:pt x="232" y="615"/>
                </a:lnTo>
                <a:lnTo>
                  <a:pt x="124" y="591"/>
                </a:lnTo>
                <a:lnTo>
                  <a:pt x="52" y="339"/>
                </a:lnTo>
                <a:lnTo>
                  <a:pt x="0" y="300"/>
                </a:lnTo>
                <a:lnTo>
                  <a:pt x="529" y="51"/>
                </a:lnTo>
                <a:lnTo>
                  <a:pt x="555" y="47"/>
                </a:lnTo>
                <a:lnTo>
                  <a:pt x="652" y="0"/>
                </a:lnTo>
                <a:lnTo>
                  <a:pt x="792" y="87"/>
                </a:lnTo>
                <a:lnTo>
                  <a:pt x="847" y="302"/>
                </a:lnTo>
                <a:lnTo>
                  <a:pt x="958" y="4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0" name="Freeform 88"/>
          <p:cNvSpPr>
            <a:spLocks/>
          </p:cNvSpPr>
          <p:nvPr/>
        </p:nvSpPr>
        <p:spPr bwMode="auto">
          <a:xfrm>
            <a:off x="6653213" y="3670300"/>
            <a:ext cx="544512" cy="638175"/>
          </a:xfrm>
          <a:custGeom>
            <a:avLst/>
            <a:gdLst>
              <a:gd name="T0" fmla="*/ 2147483646 w 1030"/>
              <a:gd name="T1" fmla="*/ 2147483646 h 1205"/>
              <a:gd name="T2" fmla="*/ 2147483646 w 1030"/>
              <a:gd name="T3" fmla="*/ 2147483646 h 1205"/>
              <a:gd name="T4" fmla="*/ 2147483646 w 1030"/>
              <a:gd name="T5" fmla="*/ 2147483646 h 1205"/>
              <a:gd name="T6" fmla="*/ 2147483646 w 1030"/>
              <a:gd name="T7" fmla="*/ 2147483646 h 1205"/>
              <a:gd name="T8" fmla="*/ 2147483646 w 1030"/>
              <a:gd name="T9" fmla="*/ 2147483646 h 1205"/>
              <a:gd name="T10" fmla="*/ 2147483646 w 1030"/>
              <a:gd name="T11" fmla="*/ 2147483646 h 1205"/>
              <a:gd name="T12" fmla="*/ 2147483646 w 1030"/>
              <a:gd name="T13" fmla="*/ 2147483646 h 1205"/>
              <a:gd name="T14" fmla="*/ 2147483646 w 1030"/>
              <a:gd name="T15" fmla="*/ 2147483646 h 1205"/>
              <a:gd name="T16" fmla="*/ 2147483646 w 1030"/>
              <a:gd name="T17" fmla="*/ 2147483646 h 1205"/>
              <a:gd name="T18" fmla="*/ 2147483646 w 1030"/>
              <a:gd name="T19" fmla="*/ 2147483646 h 1205"/>
              <a:gd name="T20" fmla="*/ 2147483646 w 1030"/>
              <a:gd name="T21" fmla="*/ 0 h 1205"/>
              <a:gd name="T22" fmla="*/ 2147483646 w 1030"/>
              <a:gd name="T23" fmla="*/ 2147483646 h 1205"/>
              <a:gd name="T24" fmla="*/ 2147483646 w 1030"/>
              <a:gd name="T25" fmla="*/ 2147483646 h 1205"/>
              <a:gd name="T26" fmla="*/ 0 w 1030"/>
              <a:gd name="T27" fmla="*/ 2147483646 h 1205"/>
              <a:gd name="T28" fmla="*/ 2147483646 w 1030"/>
              <a:gd name="T29" fmla="*/ 2147483646 h 1205"/>
              <a:gd name="T30" fmla="*/ 2147483646 w 1030"/>
              <a:gd name="T31" fmla="*/ 2147483646 h 1205"/>
              <a:gd name="T32" fmla="*/ 2147483646 w 1030"/>
              <a:gd name="T33" fmla="*/ 2147483646 h 1205"/>
              <a:gd name="T34" fmla="*/ 2147483646 w 1030"/>
              <a:gd name="T35" fmla="*/ 2147483646 h 1205"/>
              <a:gd name="T36" fmla="*/ 2147483646 w 1030"/>
              <a:gd name="T37" fmla="*/ 2147483646 h 1205"/>
              <a:gd name="T38" fmla="*/ 2147483646 w 1030"/>
              <a:gd name="T39" fmla="*/ 2147483646 h 1205"/>
              <a:gd name="T40" fmla="*/ 2147483646 w 1030"/>
              <a:gd name="T41" fmla="*/ 2147483646 h 1205"/>
              <a:gd name="T42" fmla="*/ 2147483646 w 1030"/>
              <a:gd name="T43" fmla="*/ 2147483646 h 1205"/>
              <a:gd name="T44" fmla="*/ 2147483646 w 1030"/>
              <a:gd name="T45" fmla="*/ 2147483646 h 1205"/>
              <a:gd name="T46" fmla="*/ 2147483646 w 1030"/>
              <a:gd name="T47" fmla="*/ 2147483646 h 120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0" h="1205">
                <a:moveTo>
                  <a:pt x="946" y="455"/>
                </a:moveTo>
                <a:lnTo>
                  <a:pt x="934" y="449"/>
                </a:lnTo>
                <a:lnTo>
                  <a:pt x="882" y="396"/>
                </a:lnTo>
                <a:lnTo>
                  <a:pt x="909" y="339"/>
                </a:lnTo>
                <a:lnTo>
                  <a:pt x="871" y="338"/>
                </a:lnTo>
                <a:lnTo>
                  <a:pt x="841" y="252"/>
                </a:lnTo>
                <a:lnTo>
                  <a:pt x="754" y="146"/>
                </a:lnTo>
                <a:lnTo>
                  <a:pt x="661" y="123"/>
                </a:lnTo>
                <a:lnTo>
                  <a:pt x="559" y="161"/>
                </a:lnTo>
                <a:lnTo>
                  <a:pt x="334" y="44"/>
                </a:lnTo>
                <a:lnTo>
                  <a:pt x="81" y="0"/>
                </a:lnTo>
                <a:lnTo>
                  <a:pt x="15" y="32"/>
                </a:lnTo>
                <a:lnTo>
                  <a:pt x="63" y="143"/>
                </a:lnTo>
                <a:lnTo>
                  <a:pt x="0" y="564"/>
                </a:lnTo>
                <a:lnTo>
                  <a:pt x="7" y="585"/>
                </a:lnTo>
                <a:lnTo>
                  <a:pt x="103" y="854"/>
                </a:lnTo>
                <a:lnTo>
                  <a:pt x="183" y="1077"/>
                </a:lnTo>
                <a:lnTo>
                  <a:pt x="301" y="1205"/>
                </a:lnTo>
                <a:lnTo>
                  <a:pt x="600" y="1025"/>
                </a:lnTo>
                <a:lnTo>
                  <a:pt x="798" y="882"/>
                </a:lnTo>
                <a:lnTo>
                  <a:pt x="799" y="881"/>
                </a:lnTo>
                <a:lnTo>
                  <a:pt x="1030" y="762"/>
                </a:lnTo>
                <a:lnTo>
                  <a:pt x="1005" y="524"/>
                </a:lnTo>
                <a:lnTo>
                  <a:pt x="946" y="45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1" name="Freeform 89"/>
          <p:cNvSpPr>
            <a:spLocks/>
          </p:cNvSpPr>
          <p:nvPr/>
        </p:nvSpPr>
        <p:spPr bwMode="auto">
          <a:xfrm>
            <a:off x="7116763" y="2795588"/>
            <a:ext cx="663575" cy="587375"/>
          </a:xfrm>
          <a:custGeom>
            <a:avLst/>
            <a:gdLst>
              <a:gd name="T0" fmla="*/ 2147483646 w 1254"/>
              <a:gd name="T1" fmla="*/ 2147483646 h 1111"/>
              <a:gd name="T2" fmla="*/ 2147483646 w 1254"/>
              <a:gd name="T3" fmla="*/ 2147483646 h 1111"/>
              <a:gd name="T4" fmla="*/ 2147483646 w 1254"/>
              <a:gd name="T5" fmla="*/ 2147483646 h 1111"/>
              <a:gd name="T6" fmla="*/ 2147483646 w 1254"/>
              <a:gd name="T7" fmla="*/ 2147483646 h 1111"/>
              <a:gd name="T8" fmla="*/ 2147483646 w 1254"/>
              <a:gd name="T9" fmla="*/ 2147483646 h 1111"/>
              <a:gd name="T10" fmla="*/ 2147483646 w 1254"/>
              <a:gd name="T11" fmla="*/ 2147483646 h 1111"/>
              <a:gd name="T12" fmla="*/ 2147483646 w 1254"/>
              <a:gd name="T13" fmla="*/ 0 h 1111"/>
              <a:gd name="T14" fmla="*/ 2147483646 w 1254"/>
              <a:gd name="T15" fmla="*/ 2147483646 h 1111"/>
              <a:gd name="T16" fmla="*/ 2147483646 w 1254"/>
              <a:gd name="T17" fmla="*/ 2147483646 h 1111"/>
              <a:gd name="T18" fmla="*/ 2147483646 w 1254"/>
              <a:gd name="T19" fmla="*/ 2147483646 h 1111"/>
              <a:gd name="T20" fmla="*/ 0 w 1254"/>
              <a:gd name="T21" fmla="*/ 2147483646 h 1111"/>
              <a:gd name="T22" fmla="*/ 2147483646 w 1254"/>
              <a:gd name="T23" fmla="*/ 2147483646 h 1111"/>
              <a:gd name="T24" fmla="*/ 2147483646 w 1254"/>
              <a:gd name="T25" fmla="*/ 2147483646 h 1111"/>
              <a:gd name="T26" fmla="*/ 2147483646 w 1254"/>
              <a:gd name="T27" fmla="*/ 2147483646 h 1111"/>
              <a:gd name="T28" fmla="*/ 2147483646 w 1254"/>
              <a:gd name="T29" fmla="*/ 2147483646 h 1111"/>
              <a:gd name="T30" fmla="*/ 2147483646 w 1254"/>
              <a:gd name="T31" fmla="*/ 2147483646 h 1111"/>
              <a:gd name="T32" fmla="*/ 2147483646 w 1254"/>
              <a:gd name="T33" fmla="*/ 2147483646 h 1111"/>
              <a:gd name="T34" fmla="*/ 2147483646 w 1254"/>
              <a:gd name="T35" fmla="*/ 2147483646 h 1111"/>
              <a:gd name="T36" fmla="*/ 2147483646 w 1254"/>
              <a:gd name="T37" fmla="*/ 2147483646 h 11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54" h="1111">
                <a:moveTo>
                  <a:pt x="1254" y="487"/>
                </a:moveTo>
                <a:lnTo>
                  <a:pt x="1006" y="78"/>
                </a:lnTo>
                <a:lnTo>
                  <a:pt x="805" y="78"/>
                </a:lnTo>
                <a:lnTo>
                  <a:pt x="661" y="78"/>
                </a:lnTo>
                <a:lnTo>
                  <a:pt x="645" y="84"/>
                </a:lnTo>
                <a:lnTo>
                  <a:pt x="397" y="195"/>
                </a:lnTo>
                <a:lnTo>
                  <a:pt x="60" y="0"/>
                </a:lnTo>
                <a:lnTo>
                  <a:pt x="42" y="18"/>
                </a:lnTo>
                <a:lnTo>
                  <a:pt x="37" y="516"/>
                </a:lnTo>
                <a:lnTo>
                  <a:pt x="48" y="531"/>
                </a:lnTo>
                <a:lnTo>
                  <a:pt x="0" y="747"/>
                </a:lnTo>
                <a:lnTo>
                  <a:pt x="357" y="921"/>
                </a:lnTo>
                <a:lnTo>
                  <a:pt x="430" y="967"/>
                </a:lnTo>
                <a:lnTo>
                  <a:pt x="552" y="1078"/>
                </a:lnTo>
                <a:lnTo>
                  <a:pt x="1017" y="1111"/>
                </a:lnTo>
                <a:lnTo>
                  <a:pt x="1090" y="837"/>
                </a:lnTo>
                <a:lnTo>
                  <a:pt x="1221" y="864"/>
                </a:lnTo>
                <a:lnTo>
                  <a:pt x="1069" y="529"/>
                </a:lnTo>
                <a:lnTo>
                  <a:pt x="1254" y="48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2" name="Freeform 90"/>
          <p:cNvSpPr>
            <a:spLocks/>
          </p:cNvSpPr>
          <p:nvPr/>
        </p:nvSpPr>
        <p:spPr bwMode="auto">
          <a:xfrm>
            <a:off x="6853238" y="3190875"/>
            <a:ext cx="808037" cy="660400"/>
          </a:xfrm>
          <a:custGeom>
            <a:avLst/>
            <a:gdLst>
              <a:gd name="T0" fmla="*/ 2147483646 w 1527"/>
              <a:gd name="T1" fmla="*/ 2147483646 h 1248"/>
              <a:gd name="T2" fmla="*/ 2147483646 w 1527"/>
              <a:gd name="T3" fmla="*/ 2147483646 h 1248"/>
              <a:gd name="T4" fmla="*/ 2147483646 w 1527"/>
              <a:gd name="T5" fmla="*/ 2147483646 h 1248"/>
              <a:gd name="T6" fmla="*/ 2147483646 w 1527"/>
              <a:gd name="T7" fmla="*/ 2147483646 h 1248"/>
              <a:gd name="T8" fmla="*/ 0 w 1527"/>
              <a:gd name="T9" fmla="*/ 2147483646 h 1248"/>
              <a:gd name="T10" fmla="*/ 2147483646 w 1527"/>
              <a:gd name="T11" fmla="*/ 2147483646 h 1248"/>
              <a:gd name="T12" fmla="*/ 2147483646 w 1527"/>
              <a:gd name="T13" fmla="*/ 2147483646 h 1248"/>
              <a:gd name="T14" fmla="*/ 2147483646 w 1527"/>
              <a:gd name="T15" fmla="*/ 2147483646 h 1248"/>
              <a:gd name="T16" fmla="*/ 2147483646 w 1527"/>
              <a:gd name="T17" fmla="*/ 2147483646 h 1248"/>
              <a:gd name="T18" fmla="*/ 2147483646 w 1527"/>
              <a:gd name="T19" fmla="*/ 2147483646 h 1248"/>
              <a:gd name="T20" fmla="*/ 2147483646 w 1527"/>
              <a:gd name="T21" fmla="*/ 0 h 1248"/>
              <a:gd name="T22" fmla="*/ 2147483646 w 1527"/>
              <a:gd name="T23" fmla="*/ 2147483646 h 1248"/>
              <a:gd name="T24" fmla="*/ 2147483646 w 1527"/>
              <a:gd name="T25" fmla="*/ 2147483646 h 1248"/>
              <a:gd name="T26" fmla="*/ 2147483646 w 1527"/>
              <a:gd name="T27" fmla="*/ 2147483646 h 1248"/>
              <a:gd name="T28" fmla="*/ 2147483646 w 1527"/>
              <a:gd name="T29" fmla="*/ 2147483646 h 1248"/>
              <a:gd name="T30" fmla="*/ 2147483646 w 1527"/>
              <a:gd name="T31" fmla="*/ 2147483646 h 1248"/>
              <a:gd name="T32" fmla="*/ 2147483646 w 1527"/>
              <a:gd name="T33" fmla="*/ 2147483646 h 1248"/>
              <a:gd name="T34" fmla="*/ 2147483646 w 1527"/>
              <a:gd name="T35" fmla="*/ 2147483646 h 1248"/>
              <a:gd name="T36" fmla="*/ 2147483646 w 1527"/>
              <a:gd name="T37" fmla="*/ 2147483646 h 1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27" h="1248">
                <a:moveTo>
                  <a:pt x="1292" y="1218"/>
                </a:moveTo>
                <a:lnTo>
                  <a:pt x="767" y="1243"/>
                </a:lnTo>
                <a:lnTo>
                  <a:pt x="656" y="1248"/>
                </a:lnTo>
                <a:lnTo>
                  <a:pt x="629" y="711"/>
                </a:lnTo>
                <a:lnTo>
                  <a:pt x="0" y="385"/>
                </a:lnTo>
                <a:lnTo>
                  <a:pt x="66" y="331"/>
                </a:lnTo>
                <a:lnTo>
                  <a:pt x="140" y="129"/>
                </a:lnTo>
                <a:lnTo>
                  <a:pt x="155" y="133"/>
                </a:lnTo>
                <a:lnTo>
                  <a:pt x="404" y="106"/>
                </a:lnTo>
                <a:lnTo>
                  <a:pt x="405" y="106"/>
                </a:lnTo>
                <a:lnTo>
                  <a:pt x="497" y="0"/>
                </a:lnTo>
                <a:lnTo>
                  <a:pt x="854" y="174"/>
                </a:lnTo>
                <a:lnTo>
                  <a:pt x="927" y="220"/>
                </a:lnTo>
                <a:lnTo>
                  <a:pt x="1049" y="331"/>
                </a:lnTo>
                <a:lnTo>
                  <a:pt x="936" y="607"/>
                </a:lnTo>
                <a:lnTo>
                  <a:pt x="920" y="805"/>
                </a:lnTo>
                <a:lnTo>
                  <a:pt x="1371" y="921"/>
                </a:lnTo>
                <a:lnTo>
                  <a:pt x="1527" y="1116"/>
                </a:lnTo>
                <a:lnTo>
                  <a:pt x="1292" y="121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3" name="Freeform 91"/>
          <p:cNvSpPr>
            <a:spLocks/>
          </p:cNvSpPr>
          <p:nvPr/>
        </p:nvSpPr>
        <p:spPr bwMode="auto">
          <a:xfrm>
            <a:off x="6610350" y="3373438"/>
            <a:ext cx="649288" cy="534987"/>
          </a:xfrm>
          <a:custGeom>
            <a:avLst/>
            <a:gdLst>
              <a:gd name="T0" fmla="*/ 2147483646 w 1226"/>
              <a:gd name="T1" fmla="*/ 2147483646 h 1010"/>
              <a:gd name="T2" fmla="*/ 2147483646 w 1226"/>
              <a:gd name="T3" fmla="*/ 2147483646 h 1010"/>
              <a:gd name="T4" fmla="*/ 2147483646 w 1226"/>
              <a:gd name="T5" fmla="*/ 0 h 1010"/>
              <a:gd name="T6" fmla="*/ 2147483646 w 1226"/>
              <a:gd name="T7" fmla="*/ 2147483646 h 1010"/>
              <a:gd name="T8" fmla="*/ 0 w 1226"/>
              <a:gd name="T9" fmla="*/ 2147483646 h 1010"/>
              <a:gd name="T10" fmla="*/ 2147483646 w 1226"/>
              <a:gd name="T11" fmla="*/ 2147483646 h 1010"/>
              <a:gd name="T12" fmla="*/ 2147483646 w 1226"/>
              <a:gd name="T13" fmla="*/ 2147483646 h 1010"/>
              <a:gd name="T14" fmla="*/ 2147483646 w 1226"/>
              <a:gd name="T15" fmla="*/ 2147483646 h 1010"/>
              <a:gd name="T16" fmla="*/ 2147483646 w 1226"/>
              <a:gd name="T17" fmla="*/ 2147483646 h 1010"/>
              <a:gd name="T18" fmla="*/ 2147483646 w 1226"/>
              <a:gd name="T19" fmla="*/ 2147483646 h 1010"/>
              <a:gd name="T20" fmla="*/ 2147483646 w 1226"/>
              <a:gd name="T21" fmla="*/ 2147483646 h 1010"/>
              <a:gd name="T22" fmla="*/ 2147483646 w 1226"/>
              <a:gd name="T23" fmla="*/ 2147483646 h 1010"/>
              <a:gd name="T24" fmla="*/ 2147483646 w 1226"/>
              <a:gd name="T25" fmla="*/ 2147483646 h 1010"/>
              <a:gd name="T26" fmla="*/ 2147483646 w 1226"/>
              <a:gd name="T27" fmla="*/ 2147483646 h 1010"/>
              <a:gd name="T28" fmla="*/ 2147483646 w 1226"/>
              <a:gd name="T29" fmla="*/ 2147483646 h 1010"/>
              <a:gd name="T30" fmla="*/ 2147483646 w 1226"/>
              <a:gd name="T31" fmla="*/ 2147483646 h 1010"/>
              <a:gd name="T32" fmla="*/ 2147483646 w 1226"/>
              <a:gd name="T33" fmla="*/ 2147483646 h 1010"/>
              <a:gd name="T34" fmla="*/ 2147483646 w 1226"/>
              <a:gd name="T35" fmla="*/ 2147483646 h 1010"/>
              <a:gd name="T36" fmla="*/ 2147483646 w 1226"/>
              <a:gd name="T37" fmla="*/ 2147483646 h 1010"/>
              <a:gd name="T38" fmla="*/ 2147483646 w 1226"/>
              <a:gd name="T39" fmla="*/ 2147483646 h 101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26" h="1010">
                <a:moveTo>
                  <a:pt x="1088" y="365"/>
                </a:moveTo>
                <a:lnTo>
                  <a:pt x="459" y="39"/>
                </a:lnTo>
                <a:lnTo>
                  <a:pt x="368" y="0"/>
                </a:lnTo>
                <a:lnTo>
                  <a:pt x="396" y="162"/>
                </a:lnTo>
                <a:lnTo>
                  <a:pt x="0" y="518"/>
                </a:lnTo>
                <a:lnTo>
                  <a:pt x="14" y="536"/>
                </a:lnTo>
                <a:lnTo>
                  <a:pt x="95" y="593"/>
                </a:lnTo>
                <a:lnTo>
                  <a:pt x="161" y="561"/>
                </a:lnTo>
                <a:lnTo>
                  <a:pt x="414" y="605"/>
                </a:lnTo>
                <a:lnTo>
                  <a:pt x="639" y="722"/>
                </a:lnTo>
                <a:lnTo>
                  <a:pt x="741" y="684"/>
                </a:lnTo>
                <a:lnTo>
                  <a:pt x="834" y="707"/>
                </a:lnTo>
                <a:lnTo>
                  <a:pt x="921" y="813"/>
                </a:lnTo>
                <a:lnTo>
                  <a:pt x="951" y="899"/>
                </a:lnTo>
                <a:lnTo>
                  <a:pt x="989" y="900"/>
                </a:lnTo>
                <a:lnTo>
                  <a:pt x="962" y="957"/>
                </a:lnTo>
                <a:lnTo>
                  <a:pt x="1014" y="1010"/>
                </a:lnTo>
                <a:lnTo>
                  <a:pt x="1226" y="897"/>
                </a:lnTo>
                <a:lnTo>
                  <a:pt x="1115" y="902"/>
                </a:lnTo>
                <a:lnTo>
                  <a:pt x="1088" y="3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4" name="Freeform 92"/>
          <p:cNvSpPr>
            <a:spLocks/>
          </p:cNvSpPr>
          <p:nvPr/>
        </p:nvSpPr>
        <p:spPr bwMode="auto">
          <a:xfrm>
            <a:off x="6511925" y="3160713"/>
            <a:ext cx="423863" cy="487362"/>
          </a:xfrm>
          <a:custGeom>
            <a:avLst/>
            <a:gdLst>
              <a:gd name="T0" fmla="*/ 2147483646 w 801"/>
              <a:gd name="T1" fmla="*/ 2147483646 h 920"/>
              <a:gd name="T2" fmla="*/ 2147483646 w 801"/>
              <a:gd name="T3" fmla="*/ 2147483646 h 920"/>
              <a:gd name="T4" fmla="*/ 2147483646 w 801"/>
              <a:gd name="T5" fmla="*/ 2147483646 h 920"/>
              <a:gd name="T6" fmla="*/ 2147483646 w 801"/>
              <a:gd name="T7" fmla="*/ 2147483646 h 920"/>
              <a:gd name="T8" fmla="*/ 2147483646 w 801"/>
              <a:gd name="T9" fmla="*/ 2147483646 h 920"/>
              <a:gd name="T10" fmla="*/ 2147483646 w 801"/>
              <a:gd name="T11" fmla="*/ 2147483646 h 920"/>
              <a:gd name="T12" fmla="*/ 2147483646 w 801"/>
              <a:gd name="T13" fmla="*/ 2147483646 h 920"/>
              <a:gd name="T14" fmla="*/ 0 w 801"/>
              <a:gd name="T15" fmla="*/ 2147483646 h 920"/>
              <a:gd name="T16" fmla="*/ 2147483646 w 801"/>
              <a:gd name="T17" fmla="*/ 2147483646 h 920"/>
              <a:gd name="T18" fmla="*/ 2147483646 w 801"/>
              <a:gd name="T19" fmla="*/ 2147483646 h 920"/>
              <a:gd name="T20" fmla="*/ 2147483646 w 801"/>
              <a:gd name="T21" fmla="*/ 2147483646 h 920"/>
              <a:gd name="T22" fmla="*/ 2147483646 w 801"/>
              <a:gd name="T23" fmla="*/ 2147483646 h 920"/>
              <a:gd name="T24" fmla="*/ 2147483646 w 801"/>
              <a:gd name="T25" fmla="*/ 2147483646 h 920"/>
              <a:gd name="T26" fmla="*/ 2147483646 w 801"/>
              <a:gd name="T27" fmla="*/ 0 h 920"/>
              <a:gd name="T28" fmla="*/ 2147483646 w 801"/>
              <a:gd name="T29" fmla="*/ 2147483646 h 920"/>
              <a:gd name="T30" fmla="*/ 2147483646 w 801"/>
              <a:gd name="T31" fmla="*/ 2147483646 h 920"/>
              <a:gd name="T32" fmla="*/ 2147483646 w 801"/>
              <a:gd name="T33" fmla="*/ 2147483646 h 92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01" h="920">
                <a:moveTo>
                  <a:pt x="712" y="387"/>
                </a:moveTo>
                <a:lnTo>
                  <a:pt x="646" y="441"/>
                </a:lnTo>
                <a:lnTo>
                  <a:pt x="555" y="402"/>
                </a:lnTo>
                <a:lnTo>
                  <a:pt x="583" y="564"/>
                </a:lnTo>
                <a:lnTo>
                  <a:pt x="187" y="920"/>
                </a:lnTo>
                <a:lnTo>
                  <a:pt x="159" y="890"/>
                </a:lnTo>
                <a:lnTo>
                  <a:pt x="117" y="618"/>
                </a:lnTo>
                <a:lnTo>
                  <a:pt x="0" y="546"/>
                </a:lnTo>
                <a:lnTo>
                  <a:pt x="18" y="182"/>
                </a:lnTo>
                <a:lnTo>
                  <a:pt x="30" y="152"/>
                </a:lnTo>
                <a:lnTo>
                  <a:pt x="52" y="125"/>
                </a:lnTo>
                <a:lnTo>
                  <a:pt x="244" y="98"/>
                </a:lnTo>
                <a:lnTo>
                  <a:pt x="249" y="111"/>
                </a:lnTo>
                <a:lnTo>
                  <a:pt x="640" y="0"/>
                </a:lnTo>
                <a:lnTo>
                  <a:pt x="801" y="189"/>
                </a:lnTo>
                <a:lnTo>
                  <a:pt x="786" y="185"/>
                </a:lnTo>
                <a:lnTo>
                  <a:pt x="712" y="38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5" name="Freeform 93"/>
          <p:cNvSpPr>
            <a:spLocks/>
          </p:cNvSpPr>
          <p:nvPr/>
        </p:nvSpPr>
        <p:spPr bwMode="auto">
          <a:xfrm>
            <a:off x="7740650" y="1852613"/>
            <a:ext cx="625475" cy="590550"/>
          </a:xfrm>
          <a:custGeom>
            <a:avLst/>
            <a:gdLst>
              <a:gd name="T0" fmla="*/ 2147483646 w 1182"/>
              <a:gd name="T1" fmla="*/ 2147483646 h 1115"/>
              <a:gd name="T2" fmla="*/ 2147483646 w 1182"/>
              <a:gd name="T3" fmla="*/ 2147483646 h 1115"/>
              <a:gd name="T4" fmla="*/ 2147483646 w 1182"/>
              <a:gd name="T5" fmla="*/ 2147483646 h 1115"/>
              <a:gd name="T6" fmla="*/ 2147483646 w 1182"/>
              <a:gd name="T7" fmla="*/ 2147483646 h 1115"/>
              <a:gd name="T8" fmla="*/ 2147483646 w 1182"/>
              <a:gd name="T9" fmla="*/ 2147483646 h 1115"/>
              <a:gd name="T10" fmla="*/ 2147483646 w 1182"/>
              <a:gd name="T11" fmla="*/ 0 h 1115"/>
              <a:gd name="T12" fmla="*/ 2147483646 w 1182"/>
              <a:gd name="T13" fmla="*/ 0 h 1115"/>
              <a:gd name="T14" fmla="*/ 2147483646 w 1182"/>
              <a:gd name="T15" fmla="*/ 0 h 1115"/>
              <a:gd name="T16" fmla="*/ 2147483646 w 1182"/>
              <a:gd name="T17" fmla="*/ 0 h 1115"/>
              <a:gd name="T18" fmla="*/ 2147483646 w 1182"/>
              <a:gd name="T19" fmla="*/ 0 h 1115"/>
              <a:gd name="T20" fmla="*/ 0 w 1182"/>
              <a:gd name="T21" fmla="*/ 0 h 1115"/>
              <a:gd name="T22" fmla="*/ 2147483646 w 1182"/>
              <a:gd name="T23" fmla="*/ 2147483646 h 1115"/>
              <a:gd name="T24" fmla="*/ 2147483646 w 1182"/>
              <a:gd name="T25" fmla="*/ 2147483646 h 1115"/>
              <a:gd name="T26" fmla="*/ 2147483646 w 1182"/>
              <a:gd name="T27" fmla="*/ 2147483646 h 1115"/>
              <a:gd name="T28" fmla="*/ 2147483646 w 1182"/>
              <a:gd name="T29" fmla="*/ 2147483646 h 1115"/>
              <a:gd name="T30" fmla="*/ 2147483646 w 1182"/>
              <a:gd name="T31" fmla="*/ 2147483646 h 1115"/>
              <a:gd name="T32" fmla="*/ 2147483646 w 1182"/>
              <a:gd name="T33" fmla="*/ 2147483646 h 1115"/>
              <a:gd name="T34" fmla="*/ 2147483646 w 1182"/>
              <a:gd name="T35" fmla="*/ 2147483646 h 1115"/>
              <a:gd name="T36" fmla="*/ 2147483646 w 1182"/>
              <a:gd name="T37" fmla="*/ 2147483646 h 1115"/>
              <a:gd name="T38" fmla="*/ 2147483646 w 1182"/>
              <a:gd name="T39" fmla="*/ 2147483646 h 1115"/>
              <a:gd name="T40" fmla="*/ 2147483646 w 1182"/>
              <a:gd name="T41" fmla="*/ 2147483646 h 1115"/>
              <a:gd name="T42" fmla="*/ 2147483646 w 1182"/>
              <a:gd name="T43" fmla="*/ 2147483646 h 1115"/>
              <a:gd name="T44" fmla="*/ 2147483646 w 1182"/>
              <a:gd name="T45" fmla="*/ 2147483646 h 1115"/>
              <a:gd name="T46" fmla="*/ 2147483646 w 1182"/>
              <a:gd name="T47" fmla="*/ 2147483646 h 1115"/>
              <a:gd name="T48" fmla="*/ 2147483646 w 1182"/>
              <a:gd name="T49" fmla="*/ 2147483646 h 1115"/>
              <a:gd name="T50" fmla="*/ 2147483646 w 1182"/>
              <a:gd name="T51" fmla="*/ 2147483646 h 111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82" h="1115">
                <a:moveTo>
                  <a:pt x="988" y="1023"/>
                </a:moveTo>
                <a:lnTo>
                  <a:pt x="1182" y="1115"/>
                </a:lnTo>
                <a:lnTo>
                  <a:pt x="1063" y="662"/>
                </a:lnTo>
                <a:lnTo>
                  <a:pt x="975" y="527"/>
                </a:lnTo>
                <a:lnTo>
                  <a:pt x="411" y="2"/>
                </a:lnTo>
                <a:lnTo>
                  <a:pt x="357" y="0"/>
                </a:lnTo>
                <a:lnTo>
                  <a:pt x="300" y="0"/>
                </a:lnTo>
                <a:lnTo>
                  <a:pt x="91" y="0"/>
                </a:lnTo>
                <a:lnTo>
                  <a:pt x="76" y="0"/>
                </a:lnTo>
                <a:lnTo>
                  <a:pt x="12" y="0"/>
                </a:lnTo>
                <a:lnTo>
                  <a:pt x="0" y="0"/>
                </a:lnTo>
                <a:lnTo>
                  <a:pt x="30" y="29"/>
                </a:lnTo>
                <a:lnTo>
                  <a:pt x="57" y="56"/>
                </a:lnTo>
                <a:lnTo>
                  <a:pt x="91" y="89"/>
                </a:lnTo>
                <a:lnTo>
                  <a:pt x="243" y="209"/>
                </a:lnTo>
                <a:lnTo>
                  <a:pt x="277" y="215"/>
                </a:lnTo>
                <a:lnTo>
                  <a:pt x="588" y="458"/>
                </a:lnTo>
                <a:lnTo>
                  <a:pt x="585" y="489"/>
                </a:lnTo>
                <a:lnTo>
                  <a:pt x="630" y="488"/>
                </a:lnTo>
                <a:lnTo>
                  <a:pt x="634" y="519"/>
                </a:lnTo>
                <a:lnTo>
                  <a:pt x="616" y="513"/>
                </a:lnTo>
                <a:lnTo>
                  <a:pt x="610" y="540"/>
                </a:lnTo>
                <a:lnTo>
                  <a:pt x="595" y="540"/>
                </a:lnTo>
                <a:lnTo>
                  <a:pt x="585" y="555"/>
                </a:lnTo>
                <a:lnTo>
                  <a:pt x="702" y="602"/>
                </a:lnTo>
                <a:lnTo>
                  <a:pt x="988" y="102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6" name="Freeform 94"/>
          <p:cNvSpPr>
            <a:spLocks/>
          </p:cNvSpPr>
          <p:nvPr/>
        </p:nvSpPr>
        <p:spPr bwMode="auto">
          <a:xfrm>
            <a:off x="7146925" y="3398838"/>
            <a:ext cx="1095375" cy="693737"/>
          </a:xfrm>
          <a:custGeom>
            <a:avLst/>
            <a:gdLst>
              <a:gd name="T0" fmla="*/ 2147483646 w 2070"/>
              <a:gd name="T1" fmla="*/ 2147483646 h 1312"/>
              <a:gd name="T2" fmla="*/ 2147483646 w 2070"/>
              <a:gd name="T3" fmla="*/ 0 h 1312"/>
              <a:gd name="T4" fmla="*/ 2147483646 w 2070"/>
              <a:gd name="T5" fmla="*/ 2147483646 h 1312"/>
              <a:gd name="T6" fmla="*/ 2147483646 w 2070"/>
              <a:gd name="T7" fmla="*/ 2147483646 h 1312"/>
              <a:gd name="T8" fmla="*/ 2147483646 w 2070"/>
              <a:gd name="T9" fmla="*/ 2147483646 h 1312"/>
              <a:gd name="T10" fmla="*/ 2147483646 w 2070"/>
              <a:gd name="T11" fmla="*/ 2147483646 h 1312"/>
              <a:gd name="T12" fmla="*/ 2147483646 w 2070"/>
              <a:gd name="T13" fmla="*/ 2147483646 h 1312"/>
              <a:gd name="T14" fmla="*/ 2147483646 w 2070"/>
              <a:gd name="T15" fmla="*/ 2147483646 h 1312"/>
              <a:gd name="T16" fmla="*/ 0 w 2070"/>
              <a:gd name="T17" fmla="*/ 2147483646 h 1312"/>
              <a:gd name="T18" fmla="*/ 2147483646 w 2070"/>
              <a:gd name="T19" fmla="*/ 2147483646 h 1312"/>
              <a:gd name="T20" fmla="*/ 2147483646 w 2070"/>
              <a:gd name="T21" fmla="*/ 2147483646 h 1312"/>
              <a:gd name="T22" fmla="*/ 2147483646 w 2070"/>
              <a:gd name="T23" fmla="*/ 2147483646 h 1312"/>
              <a:gd name="T24" fmla="*/ 2147483646 w 2070"/>
              <a:gd name="T25" fmla="*/ 2147483646 h 1312"/>
              <a:gd name="T26" fmla="*/ 2147483646 w 2070"/>
              <a:gd name="T27" fmla="*/ 2147483646 h 1312"/>
              <a:gd name="T28" fmla="*/ 2147483646 w 2070"/>
              <a:gd name="T29" fmla="*/ 2147483646 h 1312"/>
              <a:gd name="T30" fmla="*/ 2147483646 w 2070"/>
              <a:gd name="T31" fmla="*/ 2147483646 h 1312"/>
              <a:gd name="T32" fmla="*/ 2147483646 w 2070"/>
              <a:gd name="T33" fmla="*/ 2147483646 h 1312"/>
              <a:gd name="T34" fmla="*/ 2147483646 w 2070"/>
              <a:gd name="T35" fmla="*/ 2147483646 h 1312"/>
              <a:gd name="T36" fmla="*/ 2147483646 w 2070"/>
              <a:gd name="T37" fmla="*/ 2147483646 h 1312"/>
              <a:gd name="T38" fmla="*/ 2147483646 w 2070"/>
              <a:gd name="T39" fmla="*/ 2147483646 h 1312"/>
              <a:gd name="T40" fmla="*/ 2147483646 w 2070"/>
              <a:gd name="T41" fmla="*/ 2147483646 h 1312"/>
              <a:gd name="T42" fmla="*/ 2147483646 w 2070"/>
              <a:gd name="T43" fmla="*/ 2147483646 h 1312"/>
              <a:gd name="T44" fmla="*/ 2147483646 w 2070"/>
              <a:gd name="T45" fmla="*/ 2147483646 h 1312"/>
              <a:gd name="T46" fmla="*/ 2147483646 w 2070"/>
              <a:gd name="T47" fmla="*/ 2147483646 h 1312"/>
              <a:gd name="T48" fmla="*/ 2147483646 w 2070"/>
              <a:gd name="T49" fmla="*/ 2147483646 h 1312"/>
              <a:gd name="T50" fmla="*/ 2147483646 w 2070"/>
              <a:gd name="T51" fmla="*/ 2147483646 h 1312"/>
              <a:gd name="T52" fmla="*/ 2147483646 w 2070"/>
              <a:gd name="T53" fmla="*/ 2147483646 h 1312"/>
              <a:gd name="T54" fmla="*/ 2147483646 w 2070"/>
              <a:gd name="T55" fmla="*/ 2147483646 h 1312"/>
              <a:gd name="T56" fmla="*/ 2147483646 w 2070"/>
              <a:gd name="T57" fmla="*/ 2147483646 h 1312"/>
              <a:gd name="T58" fmla="*/ 2147483646 w 2070"/>
              <a:gd name="T59" fmla="*/ 2147483646 h 131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070" h="1312">
                <a:moveTo>
                  <a:pt x="1646" y="27"/>
                </a:moveTo>
                <a:lnTo>
                  <a:pt x="1611" y="0"/>
                </a:lnTo>
                <a:lnTo>
                  <a:pt x="1421" y="127"/>
                </a:lnTo>
                <a:lnTo>
                  <a:pt x="972" y="421"/>
                </a:lnTo>
                <a:lnTo>
                  <a:pt x="816" y="528"/>
                </a:lnTo>
                <a:lnTo>
                  <a:pt x="972" y="723"/>
                </a:lnTo>
                <a:lnTo>
                  <a:pt x="737" y="825"/>
                </a:lnTo>
                <a:lnTo>
                  <a:pt x="212" y="850"/>
                </a:lnTo>
                <a:lnTo>
                  <a:pt x="0" y="963"/>
                </a:lnTo>
                <a:lnTo>
                  <a:pt x="12" y="969"/>
                </a:lnTo>
                <a:lnTo>
                  <a:pt x="71" y="1038"/>
                </a:lnTo>
                <a:lnTo>
                  <a:pt x="96" y="1276"/>
                </a:lnTo>
                <a:lnTo>
                  <a:pt x="299" y="1219"/>
                </a:lnTo>
                <a:lnTo>
                  <a:pt x="300" y="1219"/>
                </a:lnTo>
                <a:lnTo>
                  <a:pt x="524" y="1177"/>
                </a:lnTo>
                <a:lnTo>
                  <a:pt x="525" y="1176"/>
                </a:lnTo>
                <a:lnTo>
                  <a:pt x="527" y="1176"/>
                </a:lnTo>
                <a:lnTo>
                  <a:pt x="530" y="1176"/>
                </a:lnTo>
                <a:lnTo>
                  <a:pt x="531" y="1174"/>
                </a:lnTo>
                <a:lnTo>
                  <a:pt x="533" y="1174"/>
                </a:lnTo>
                <a:lnTo>
                  <a:pt x="747" y="1153"/>
                </a:lnTo>
                <a:lnTo>
                  <a:pt x="972" y="1206"/>
                </a:lnTo>
                <a:lnTo>
                  <a:pt x="1130" y="1312"/>
                </a:lnTo>
                <a:lnTo>
                  <a:pt x="1164" y="1312"/>
                </a:lnTo>
                <a:lnTo>
                  <a:pt x="1580" y="763"/>
                </a:lnTo>
                <a:lnTo>
                  <a:pt x="2066" y="354"/>
                </a:lnTo>
                <a:lnTo>
                  <a:pt x="2069" y="352"/>
                </a:lnTo>
                <a:lnTo>
                  <a:pt x="2070" y="352"/>
                </a:lnTo>
                <a:lnTo>
                  <a:pt x="1871" y="190"/>
                </a:lnTo>
                <a:lnTo>
                  <a:pt x="1646" y="2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7" name="Freeform 95"/>
          <p:cNvSpPr>
            <a:spLocks/>
          </p:cNvSpPr>
          <p:nvPr/>
        </p:nvSpPr>
        <p:spPr bwMode="auto">
          <a:xfrm>
            <a:off x="7556500" y="2090738"/>
            <a:ext cx="371475" cy="428625"/>
          </a:xfrm>
          <a:custGeom>
            <a:avLst/>
            <a:gdLst>
              <a:gd name="T0" fmla="*/ 2147483646 w 703"/>
              <a:gd name="T1" fmla="*/ 2147483646 h 809"/>
              <a:gd name="T2" fmla="*/ 2147483646 w 703"/>
              <a:gd name="T3" fmla="*/ 2147483646 h 809"/>
              <a:gd name="T4" fmla="*/ 2147483646 w 703"/>
              <a:gd name="T5" fmla="*/ 2147483646 h 809"/>
              <a:gd name="T6" fmla="*/ 2147483646 w 703"/>
              <a:gd name="T7" fmla="*/ 2147483646 h 809"/>
              <a:gd name="T8" fmla="*/ 2147483646 w 703"/>
              <a:gd name="T9" fmla="*/ 0 h 809"/>
              <a:gd name="T10" fmla="*/ 2147483646 w 703"/>
              <a:gd name="T11" fmla="*/ 2147483646 h 809"/>
              <a:gd name="T12" fmla="*/ 2147483646 w 703"/>
              <a:gd name="T13" fmla="*/ 2147483646 h 809"/>
              <a:gd name="T14" fmla="*/ 2147483646 w 703"/>
              <a:gd name="T15" fmla="*/ 2147483646 h 809"/>
              <a:gd name="T16" fmla="*/ 2147483646 w 703"/>
              <a:gd name="T17" fmla="*/ 2147483646 h 809"/>
              <a:gd name="T18" fmla="*/ 2147483646 w 703"/>
              <a:gd name="T19" fmla="*/ 2147483646 h 809"/>
              <a:gd name="T20" fmla="*/ 2147483646 w 703"/>
              <a:gd name="T21" fmla="*/ 2147483646 h 809"/>
              <a:gd name="T22" fmla="*/ 0 w 703"/>
              <a:gd name="T23" fmla="*/ 2147483646 h 809"/>
              <a:gd name="T24" fmla="*/ 2147483646 w 703"/>
              <a:gd name="T25" fmla="*/ 2147483646 h 809"/>
              <a:gd name="T26" fmla="*/ 2147483646 w 703"/>
              <a:gd name="T27" fmla="*/ 2147483646 h 809"/>
              <a:gd name="T28" fmla="*/ 2147483646 w 703"/>
              <a:gd name="T29" fmla="*/ 2147483646 h 809"/>
              <a:gd name="T30" fmla="*/ 2147483646 w 703"/>
              <a:gd name="T31" fmla="*/ 2147483646 h 809"/>
              <a:gd name="T32" fmla="*/ 2147483646 w 703"/>
              <a:gd name="T33" fmla="*/ 2147483646 h 80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03" h="809">
                <a:moveTo>
                  <a:pt x="601" y="740"/>
                </a:moveTo>
                <a:lnTo>
                  <a:pt x="703" y="714"/>
                </a:lnTo>
                <a:lnTo>
                  <a:pt x="426" y="573"/>
                </a:lnTo>
                <a:lnTo>
                  <a:pt x="273" y="212"/>
                </a:lnTo>
                <a:lnTo>
                  <a:pt x="315" y="0"/>
                </a:lnTo>
                <a:lnTo>
                  <a:pt x="249" y="50"/>
                </a:lnTo>
                <a:lnTo>
                  <a:pt x="174" y="36"/>
                </a:lnTo>
                <a:lnTo>
                  <a:pt x="70" y="110"/>
                </a:lnTo>
                <a:lnTo>
                  <a:pt x="82" y="164"/>
                </a:lnTo>
                <a:lnTo>
                  <a:pt x="61" y="212"/>
                </a:lnTo>
                <a:lnTo>
                  <a:pt x="54" y="225"/>
                </a:lnTo>
                <a:lnTo>
                  <a:pt x="0" y="362"/>
                </a:lnTo>
                <a:lnTo>
                  <a:pt x="168" y="761"/>
                </a:lnTo>
                <a:lnTo>
                  <a:pt x="232" y="809"/>
                </a:lnTo>
                <a:lnTo>
                  <a:pt x="424" y="797"/>
                </a:lnTo>
                <a:lnTo>
                  <a:pt x="522" y="761"/>
                </a:lnTo>
                <a:lnTo>
                  <a:pt x="601" y="74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8" name="Freeform 96"/>
          <p:cNvSpPr>
            <a:spLocks/>
          </p:cNvSpPr>
          <p:nvPr/>
        </p:nvSpPr>
        <p:spPr bwMode="auto">
          <a:xfrm>
            <a:off x="7958138" y="1852613"/>
            <a:ext cx="523875" cy="609600"/>
          </a:xfrm>
          <a:custGeom>
            <a:avLst/>
            <a:gdLst>
              <a:gd name="T0" fmla="*/ 2147483646 w 991"/>
              <a:gd name="T1" fmla="*/ 2147483646 h 1152"/>
              <a:gd name="T2" fmla="*/ 2147483646 w 991"/>
              <a:gd name="T3" fmla="*/ 2147483646 h 1152"/>
              <a:gd name="T4" fmla="*/ 2147483646 w 991"/>
              <a:gd name="T5" fmla="*/ 2147483646 h 1152"/>
              <a:gd name="T6" fmla="*/ 2147483646 w 991"/>
              <a:gd name="T7" fmla="*/ 2147483646 h 1152"/>
              <a:gd name="T8" fmla="*/ 2147483646 w 991"/>
              <a:gd name="T9" fmla="*/ 2147483646 h 1152"/>
              <a:gd name="T10" fmla="*/ 0 w 991"/>
              <a:gd name="T11" fmla="*/ 2147483646 h 1152"/>
              <a:gd name="T12" fmla="*/ 2147483646 w 991"/>
              <a:gd name="T13" fmla="*/ 2147483646 h 1152"/>
              <a:gd name="T14" fmla="*/ 2147483646 w 991"/>
              <a:gd name="T15" fmla="*/ 0 h 1152"/>
              <a:gd name="T16" fmla="*/ 2147483646 w 991"/>
              <a:gd name="T17" fmla="*/ 0 h 1152"/>
              <a:gd name="T18" fmla="*/ 2147483646 w 991"/>
              <a:gd name="T19" fmla="*/ 0 h 1152"/>
              <a:gd name="T20" fmla="*/ 2147483646 w 991"/>
              <a:gd name="T21" fmla="*/ 2147483646 h 1152"/>
              <a:gd name="T22" fmla="*/ 2147483646 w 991"/>
              <a:gd name="T23" fmla="*/ 2147483646 h 1152"/>
              <a:gd name="T24" fmla="*/ 2147483646 w 991"/>
              <a:gd name="T25" fmla="*/ 2147483646 h 1152"/>
              <a:gd name="T26" fmla="*/ 2147483646 w 991"/>
              <a:gd name="T27" fmla="*/ 2147483646 h 1152"/>
              <a:gd name="T28" fmla="*/ 2147483646 w 991"/>
              <a:gd name="T29" fmla="*/ 2147483646 h 1152"/>
              <a:gd name="T30" fmla="*/ 2147483646 w 991"/>
              <a:gd name="T31" fmla="*/ 2147483646 h 1152"/>
              <a:gd name="T32" fmla="*/ 2147483646 w 991"/>
              <a:gd name="T33" fmla="*/ 2147483646 h 1152"/>
              <a:gd name="T34" fmla="*/ 2147483646 w 991"/>
              <a:gd name="T35" fmla="*/ 2147483646 h 1152"/>
              <a:gd name="T36" fmla="*/ 2147483646 w 991"/>
              <a:gd name="T37" fmla="*/ 2147483646 h 1152"/>
              <a:gd name="T38" fmla="*/ 2147483646 w 991"/>
              <a:gd name="T39" fmla="*/ 2147483646 h 1152"/>
              <a:gd name="T40" fmla="*/ 2147483646 w 991"/>
              <a:gd name="T41" fmla="*/ 2147483646 h 1152"/>
              <a:gd name="T42" fmla="*/ 2147483646 w 991"/>
              <a:gd name="T43" fmla="*/ 2147483646 h 1152"/>
              <a:gd name="T44" fmla="*/ 2147483646 w 991"/>
              <a:gd name="T45" fmla="*/ 2147483646 h 1152"/>
              <a:gd name="T46" fmla="*/ 2147483646 w 991"/>
              <a:gd name="T47" fmla="*/ 2147483646 h 1152"/>
              <a:gd name="T48" fmla="*/ 2147483646 w 991"/>
              <a:gd name="T49" fmla="*/ 2147483646 h 1152"/>
              <a:gd name="T50" fmla="*/ 2147483646 w 991"/>
              <a:gd name="T51" fmla="*/ 2147483646 h 1152"/>
              <a:gd name="T52" fmla="*/ 2147483646 w 991"/>
              <a:gd name="T53" fmla="*/ 2147483646 h 1152"/>
              <a:gd name="T54" fmla="*/ 2147483646 w 991"/>
              <a:gd name="T55" fmla="*/ 2147483646 h 1152"/>
              <a:gd name="T56" fmla="*/ 2147483646 w 991"/>
              <a:gd name="T57" fmla="*/ 2147483646 h 1152"/>
              <a:gd name="T58" fmla="*/ 2147483646 w 991"/>
              <a:gd name="T59" fmla="*/ 2147483646 h 1152"/>
              <a:gd name="T60" fmla="*/ 2147483646 w 991"/>
              <a:gd name="T61" fmla="*/ 2147483646 h 1152"/>
              <a:gd name="T62" fmla="*/ 2147483646 w 991"/>
              <a:gd name="T63" fmla="*/ 2147483646 h 1152"/>
              <a:gd name="T64" fmla="*/ 2147483646 w 991"/>
              <a:gd name="T65" fmla="*/ 2147483646 h 1152"/>
              <a:gd name="T66" fmla="*/ 2147483646 w 991"/>
              <a:gd name="T67" fmla="*/ 2147483646 h 1152"/>
              <a:gd name="T68" fmla="*/ 2147483646 w 991"/>
              <a:gd name="T69" fmla="*/ 2147483646 h 1152"/>
              <a:gd name="T70" fmla="*/ 2147483646 w 991"/>
              <a:gd name="T71" fmla="*/ 2147483646 h 1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991" h="1152">
                <a:moveTo>
                  <a:pt x="916" y="1134"/>
                </a:moveTo>
                <a:lnTo>
                  <a:pt x="853" y="1152"/>
                </a:lnTo>
                <a:lnTo>
                  <a:pt x="771" y="1115"/>
                </a:lnTo>
                <a:lnTo>
                  <a:pt x="652" y="662"/>
                </a:lnTo>
                <a:lnTo>
                  <a:pt x="564" y="527"/>
                </a:lnTo>
                <a:lnTo>
                  <a:pt x="0" y="2"/>
                </a:lnTo>
                <a:lnTo>
                  <a:pt x="73" y="2"/>
                </a:lnTo>
                <a:lnTo>
                  <a:pt x="114" y="0"/>
                </a:lnTo>
                <a:lnTo>
                  <a:pt x="343" y="0"/>
                </a:lnTo>
                <a:lnTo>
                  <a:pt x="564" y="0"/>
                </a:lnTo>
                <a:lnTo>
                  <a:pt x="801" y="2"/>
                </a:lnTo>
                <a:lnTo>
                  <a:pt x="819" y="111"/>
                </a:lnTo>
                <a:lnTo>
                  <a:pt x="816" y="113"/>
                </a:lnTo>
                <a:lnTo>
                  <a:pt x="817" y="114"/>
                </a:lnTo>
                <a:lnTo>
                  <a:pt x="817" y="117"/>
                </a:lnTo>
                <a:lnTo>
                  <a:pt x="819" y="120"/>
                </a:lnTo>
                <a:lnTo>
                  <a:pt x="819" y="122"/>
                </a:lnTo>
                <a:lnTo>
                  <a:pt x="819" y="125"/>
                </a:lnTo>
                <a:lnTo>
                  <a:pt x="820" y="126"/>
                </a:lnTo>
                <a:lnTo>
                  <a:pt x="820" y="129"/>
                </a:lnTo>
                <a:lnTo>
                  <a:pt x="820" y="132"/>
                </a:lnTo>
                <a:lnTo>
                  <a:pt x="822" y="134"/>
                </a:lnTo>
                <a:lnTo>
                  <a:pt x="955" y="662"/>
                </a:lnTo>
                <a:lnTo>
                  <a:pt x="957" y="662"/>
                </a:lnTo>
                <a:lnTo>
                  <a:pt x="957" y="663"/>
                </a:lnTo>
                <a:lnTo>
                  <a:pt x="958" y="666"/>
                </a:lnTo>
                <a:lnTo>
                  <a:pt x="958" y="669"/>
                </a:lnTo>
                <a:lnTo>
                  <a:pt x="958" y="671"/>
                </a:lnTo>
                <a:lnTo>
                  <a:pt x="960" y="677"/>
                </a:lnTo>
                <a:lnTo>
                  <a:pt x="961" y="680"/>
                </a:lnTo>
                <a:lnTo>
                  <a:pt x="969" y="702"/>
                </a:lnTo>
                <a:lnTo>
                  <a:pt x="973" y="989"/>
                </a:lnTo>
                <a:lnTo>
                  <a:pt x="991" y="1046"/>
                </a:lnTo>
                <a:lnTo>
                  <a:pt x="987" y="1079"/>
                </a:lnTo>
                <a:lnTo>
                  <a:pt x="979" y="1086"/>
                </a:lnTo>
                <a:lnTo>
                  <a:pt x="916" y="11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39" name="Freeform 97"/>
          <p:cNvSpPr>
            <a:spLocks/>
          </p:cNvSpPr>
          <p:nvPr/>
        </p:nvSpPr>
        <p:spPr bwMode="auto">
          <a:xfrm>
            <a:off x="8229600" y="2224088"/>
            <a:ext cx="533400" cy="1208087"/>
          </a:xfrm>
          <a:custGeom>
            <a:avLst/>
            <a:gdLst>
              <a:gd name="T0" fmla="*/ 2147483646 w 1008"/>
              <a:gd name="T1" fmla="*/ 2147483646 h 2283"/>
              <a:gd name="T2" fmla="*/ 2147483646 w 1008"/>
              <a:gd name="T3" fmla="*/ 2147483646 h 2283"/>
              <a:gd name="T4" fmla="*/ 2147483646 w 1008"/>
              <a:gd name="T5" fmla="*/ 2147483646 h 2283"/>
              <a:gd name="T6" fmla="*/ 2147483646 w 1008"/>
              <a:gd name="T7" fmla="*/ 2147483646 h 2283"/>
              <a:gd name="T8" fmla="*/ 2147483646 w 1008"/>
              <a:gd name="T9" fmla="*/ 2147483646 h 2283"/>
              <a:gd name="T10" fmla="*/ 2147483646 w 1008"/>
              <a:gd name="T11" fmla="*/ 2147483646 h 2283"/>
              <a:gd name="T12" fmla="*/ 2147483646 w 1008"/>
              <a:gd name="T13" fmla="*/ 2147483646 h 2283"/>
              <a:gd name="T14" fmla="*/ 2147483646 w 1008"/>
              <a:gd name="T15" fmla="*/ 2147483646 h 2283"/>
              <a:gd name="T16" fmla="*/ 2147483646 w 1008"/>
              <a:gd name="T17" fmla="*/ 2147483646 h 2283"/>
              <a:gd name="T18" fmla="*/ 2147483646 w 1008"/>
              <a:gd name="T19" fmla="*/ 2147483646 h 2283"/>
              <a:gd name="T20" fmla="*/ 2147483646 w 1008"/>
              <a:gd name="T21" fmla="*/ 2147483646 h 2283"/>
              <a:gd name="T22" fmla="*/ 2147483646 w 1008"/>
              <a:gd name="T23" fmla="*/ 2147483646 h 2283"/>
              <a:gd name="T24" fmla="*/ 2147483646 w 1008"/>
              <a:gd name="T25" fmla="*/ 2147483646 h 2283"/>
              <a:gd name="T26" fmla="*/ 2147483646 w 1008"/>
              <a:gd name="T27" fmla="*/ 2147483646 h 2283"/>
              <a:gd name="T28" fmla="*/ 2147483646 w 1008"/>
              <a:gd name="T29" fmla="*/ 0 h 2283"/>
              <a:gd name="T30" fmla="*/ 2147483646 w 1008"/>
              <a:gd name="T31" fmla="*/ 2147483646 h 2283"/>
              <a:gd name="T32" fmla="*/ 2147483646 w 1008"/>
              <a:gd name="T33" fmla="*/ 2147483646 h 2283"/>
              <a:gd name="T34" fmla="*/ 2147483646 w 1008"/>
              <a:gd name="T35" fmla="*/ 2147483646 h 2283"/>
              <a:gd name="T36" fmla="*/ 2147483646 w 1008"/>
              <a:gd name="T37" fmla="*/ 2147483646 h 2283"/>
              <a:gd name="T38" fmla="*/ 2147483646 w 1008"/>
              <a:gd name="T39" fmla="*/ 2147483646 h 2283"/>
              <a:gd name="T40" fmla="*/ 2147483646 w 1008"/>
              <a:gd name="T41" fmla="*/ 2147483646 h 2283"/>
              <a:gd name="T42" fmla="*/ 2147483646 w 1008"/>
              <a:gd name="T43" fmla="*/ 2147483646 h 2283"/>
              <a:gd name="T44" fmla="*/ 2147483646 w 1008"/>
              <a:gd name="T45" fmla="*/ 2147483646 h 2283"/>
              <a:gd name="T46" fmla="*/ 0 w 1008"/>
              <a:gd name="T47" fmla="*/ 2147483646 h 2283"/>
              <a:gd name="T48" fmla="*/ 0 w 1008"/>
              <a:gd name="T49" fmla="*/ 2147483646 h 2283"/>
              <a:gd name="T50" fmla="*/ 2147483646 w 1008"/>
              <a:gd name="T51" fmla="*/ 2147483646 h 2283"/>
              <a:gd name="T52" fmla="*/ 2147483646 w 1008"/>
              <a:gd name="T53" fmla="*/ 2147483646 h 2283"/>
              <a:gd name="T54" fmla="*/ 2147483646 w 1008"/>
              <a:gd name="T55" fmla="*/ 2147483646 h 22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008" h="2283">
                <a:moveTo>
                  <a:pt x="495" y="2282"/>
                </a:moveTo>
                <a:lnTo>
                  <a:pt x="499" y="2283"/>
                </a:lnTo>
                <a:lnTo>
                  <a:pt x="912" y="2159"/>
                </a:lnTo>
                <a:lnTo>
                  <a:pt x="912" y="2157"/>
                </a:lnTo>
                <a:lnTo>
                  <a:pt x="1008" y="1334"/>
                </a:lnTo>
                <a:lnTo>
                  <a:pt x="937" y="1058"/>
                </a:lnTo>
                <a:lnTo>
                  <a:pt x="937" y="1056"/>
                </a:lnTo>
                <a:lnTo>
                  <a:pt x="936" y="1055"/>
                </a:lnTo>
                <a:lnTo>
                  <a:pt x="934" y="1053"/>
                </a:lnTo>
                <a:lnTo>
                  <a:pt x="934" y="1052"/>
                </a:lnTo>
                <a:lnTo>
                  <a:pt x="930" y="1046"/>
                </a:lnTo>
                <a:lnTo>
                  <a:pt x="930" y="1044"/>
                </a:lnTo>
                <a:lnTo>
                  <a:pt x="928" y="1043"/>
                </a:lnTo>
                <a:lnTo>
                  <a:pt x="928" y="1041"/>
                </a:lnTo>
                <a:lnTo>
                  <a:pt x="456" y="0"/>
                </a:lnTo>
                <a:lnTo>
                  <a:pt x="460" y="287"/>
                </a:lnTo>
                <a:lnTo>
                  <a:pt x="478" y="344"/>
                </a:lnTo>
                <a:lnTo>
                  <a:pt x="474" y="377"/>
                </a:lnTo>
                <a:lnTo>
                  <a:pt x="466" y="384"/>
                </a:lnTo>
                <a:lnTo>
                  <a:pt x="403" y="432"/>
                </a:lnTo>
                <a:lnTo>
                  <a:pt x="340" y="450"/>
                </a:lnTo>
                <a:lnTo>
                  <a:pt x="189" y="503"/>
                </a:lnTo>
                <a:lnTo>
                  <a:pt x="36" y="738"/>
                </a:lnTo>
                <a:lnTo>
                  <a:pt x="0" y="1124"/>
                </a:lnTo>
                <a:lnTo>
                  <a:pt x="0" y="1236"/>
                </a:lnTo>
                <a:lnTo>
                  <a:pt x="51" y="1236"/>
                </a:lnTo>
                <a:lnTo>
                  <a:pt x="271" y="1334"/>
                </a:lnTo>
                <a:lnTo>
                  <a:pt x="495" y="22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0" name="Freeform 98"/>
          <p:cNvSpPr>
            <a:spLocks/>
          </p:cNvSpPr>
          <p:nvPr/>
        </p:nvSpPr>
        <p:spPr bwMode="auto">
          <a:xfrm>
            <a:off x="7378700" y="1851025"/>
            <a:ext cx="446088" cy="298450"/>
          </a:xfrm>
          <a:custGeom>
            <a:avLst/>
            <a:gdLst>
              <a:gd name="T0" fmla="*/ 2147483646 w 842"/>
              <a:gd name="T1" fmla="*/ 2147483646 h 563"/>
              <a:gd name="T2" fmla="*/ 2147483646 w 842"/>
              <a:gd name="T3" fmla="*/ 2147483646 h 563"/>
              <a:gd name="T4" fmla="*/ 2147483646 w 842"/>
              <a:gd name="T5" fmla="*/ 2147483646 h 563"/>
              <a:gd name="T6" fmla="*/ 2147483646 w 842"/>
              <a:gd name="T7" fmla="*/ 2147483646 h 563"/>
              <a:gd name="T8" fmla="*/ 2147483646 w 842"/>
              <a:gd name="T9" fmla="*/ 2147483646 h 563"/>
              <a:gd name="T10" fmla="*/ 2147483646 w 842"/>
              <a:gd name="T11" fmla="*/ 2147483646 h 563"/>
              <a:gd name="T12" fmla="*/ 2147483646 w 842"/>
              <a:gd name="T13" fmla="*/ 2147483646 h 563"/>
              <a:gd name="T14" fmla="*/ 2147483646 w 842"/>
              <a:gd name="T15" fmla="*/ 2147483646 h 563"/>
              <a:gd name="T16" fmla="*/ 2147483646 w 842"/>
              <a:gd name="T17" fmla="*/ 2147483646 h 563"/>
              <a:gd name="T18" fmla="*/ 2147483646 w 842"/>
              <a:gd name="T19" fmla="*/ 2147483646 h 563"/>
              <a:gd name="T20" fmla="*/ 2147483646 w 842"/>
              <a:gd name="T21" fmla="*/ 2147483646 h 563"/>
              <a:gd name="T22" fmla="*/ 0 w 842"/>
              <a:gd name="T23" fmla="*/ 2147483646 h 563"/>
              <a:gd name="T24" fmla="*/ 2147483646 w 842"/>
              <a:gd name="T25" fmla="*/ 2147483646 h 563"/>
              <a:gd name="T26" fmla="*/ 2147483646 w 842"/>
              <a:gd name="T27" fmla="*/ 2147483646 h 563"/>
              <a:gd name="T28" fmla="*/ 2147483646 w 842"/>
              <a:gd name="T29" fmla="*/ 0 h 563"/>
              <a:gd name="T30" fmla="*/ 2147483646 w 842"/>
              <a:gd name="T31" fmla="*/ 2147483646 h 563"/>
              <a:gd name="T32" fmla="*/ 2147483646 w 842"/>
              <a:gd name="T33" fmla="*/ 2147483646 h 563"/>
              <a:gd name="T34" fmla="*/ 2147483646 w 842"/>
              <a:gd name="T35" fmla="*/ 2147483646 h 563"/>
              <a:gd name="T36" fmla="*/ 2147483646 w 842"/>
              <a:gd name="T37" fmla="*/ 2147483646 h 563"/>
              <a:gd name="T38" fmla="*/ 2147483646 w 842"/>
              <a:gd name="T39" fmla="*/ 2147483646 h 563"/>
              <a:gd name="T40" fmla="*/ 2147483646 w 842"/>
              <a:gd name="T41" fmla="*/ 2147483646 h 563"/>
              <a:gd name="T42" fmla="*/ 2147483646 w 842"/>
              <a:gd name="T43" fmla="*/ 2147483646 h 563"/>
              <a:gd name="T44" fmla="*/ 2147483646 w 842"/>
              <a:gd name="T45" fmla="*/ 2147483646 h 56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42" h="563">
                <a:moveTo>
                  <a:pt x="768" y="186"/>
                </a:moveTo>
                <a:lnTo>
                  <a:pt x="842" y="383"/>
                </a:lnTo>
                <a:lnTo>
                  <a:pt x="759" y="414"/>
                </a:lnTo>
                <a:lnTo>
                  <a:pt x="659" y="432"/>
                </a:lnTo>
                <a:lnTo>
                  <a:pt x="650" y="453"/>
                </a:lnTo>
                <a:lnTo>
                  <a:pt x="584" y="503"/>
                </a:lnTo>
                <a:lnTo>
                  <a:pt x="509" y="489"/>
                </a:lnTo>
                <a:lnTo>
                  <a:pt x="405" y="563"/>
                </a:lnTo>
                <a:lnTo>
                  <a:pt x="368" y="533"/>
                </a:lnTo>
                <a:lnTo>
                  <a:pt x="359" y="519"/>
                </a:lnTo>
                <a:lnTo>
                  <a:pt x="299" y="447"/>
                </a:lnTo>
                <a:lnTo>
                  <a:pt x="0" y="114"/>
                </a:lnTo>
                <a:lnTo>
                  <a:pt x="11" y="18"/>
                </a:lnTo>
                <a:lnTo>
                  <a:pt x="9" y="15"/>
                </a:lnTo>
                <a:lnTo>
                  <a:pt x="12" y="0"/>
                </a:lnTo>
                <a:lnTo>
                  <a:pt x="86" y="2"/>
                </a:lnTo>
                <a:lnTo>
                  <a:pt x="309" y="3"/>
                </a:lnTo>
                <a:lnTo>
                  <a:pt x="683" y="3"/>
                </a:lnTo>
                <a:lnTo>
                  <a:pt x="713" y="32"/>
                </a:lnTo>
                <a:lnTo>
                  <a:pt x="740" y="59"/>
                </a:lnTo>
                <a:lnTo>
                  <a:pt x="774" y="92"/>
                </a:lnTo>
                <a:lnTo>
                  <a:pt x="773" y="114"/>
                </a:lnTo>
                <a:lnTo>
                  <a:pt x="768" y="1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1" name="Freeform 99"/>
          <p:cNvSpPr>
            <a:spLocks/>
          </p:cNvSpPr>
          <p:nvPr/>
        </p:nvSpPr>
        <p:spPr bwMode="auto">
          <a:xfrm>
            <a:off x="7648575" y="2836863"/>
            <a:ext cx="842963" cy="747712"/>
          </a:xfrm>
          <a:custGeom>
            <a:avLst/>
            <a:gdLst>
              <a:gd name="T0" fmla="*/ 2147483646 w 1592"/>
              <a:gd name="T1" fmla="*/ 2147483646 h 1414"/>
              <a:gd name="T2" fmla="*/ 2147483646 w 1592"/>
              <a:gd name="T3" fmla="*/ 2147483646 h 1414"/>
              <a:gd name="T4" fmla="*/ 2147483646 w 1592"/>
              <a:gd name="T5" fmla="*/ 2147483646 h 1414"/>
              <a:gd name="T6" fmla="*/ 2147483646 w 1592"/>
              <a:gd name="T7" fmla="*/ 2147483646 h 1414"/>
              <a:gd name="T8" fmla="*/ 2147483646 w 1592"/>
              <a:gd name="T9" fmla="*/ 2147483646 h 1414"/>
              <a:gd name="T10" fmla="*/ 2147483646 w 1592"/>
              <a:gd name="T11" fmla="*/ 2147483646 h 1414"/>
              <a:gd name="T12" fmla="*/ 2147483646 w 1592"/>
              <a:gd name="T13" fmla="*/ 2147483646 h 1414"/>
              <a:gd name="T14" fmla="*/ 2147483646 w 1592"/>
              <a:gd name="T15" fmla="*/ 2147483646 h 1414"/>
              <a:gd name="T16" fmla="*/ 0 w 1592"/>
              <a:gd name="T17" fmla="*/ 0 h 1414"/>
              <a:gd name="T18" fmla="*/ 2147483646 w 1592"/>
              <a:gd name="T19" fmla="*/ 2147483646 h 1414"/>
              <a:gd name="T20" fmla="*/ 2147483646 w 1592"/>
              <a:gd name="T21" fmla="*/ 2147483646 h 1414"/>
              <a:gd name="T22" fmla="*/ 2147483646 w 1592"/>
              <a:gd name="T23" fmla="*/ 2147483646 h 1414"/>
              <a:gd name="T24" fmla="*/ 2147483646 w 1592"/>
              <a:gd name="T25" fmla="*/ 2147483646 h 1414"/>
              <a:gd name="T26" fmla="*/ 2147483646 w 1592"/>
              <a:gd name="T27" fmla="*/ 2147483646 h 1414"/>
              <a:gd name="T28" fmla="*/ 2147483646 w 1592"/>
              <a:gd name="T29" fmla="*/ 2147483646 h 1414"/>
              <a:gd name="T30" fmla="*/ 2147483646 w 1592"/>
              <a:gd name="T31" fmla="*/ 2147483646 h 1414"/>
              <a:gd name="T32" fmla="*/ 2147483646 w 1592"/>
              <a:gd name="T33" fmla="*/ 2147483646 h 1414"/>
              <a:gd name="T34" fmla="*/ 2147483646 w 1592"/>
              <a:gd name="T35" fmla="*/ 2147483646 h 1414"/>
              <a:gd name="T36" fmla="*/ 2147483646 w 1592"/>
              <a:gd name="T37" fmla="*/ 2147483646 h 1414"/>
              <a:gd name="T38" fmla="*/ 2147483646 w 1592"/>
              <a:gd name="T39" fmla="*/ 2147483646 h 1414"/>
              <a:gd name="T40" fmla="*/ 2147483646 w 1592"/>
              <a:gd name="T41" fmla="*/ 2147483646 h 1414"/>
              <a:gd name="T42" fmla="*/ 2147483646 w 1592"/>
              <a:gd name="T43" fmla="*/ 2147483646 h 1414"/>
              <a:gd name="T44" fmla="*/ 2147483646 w 1592"/>
              <a:gd name="T45" fmla="*/ 2147483646 h 1414"/>
              <a:gd name="T46" fmla="*/ 2147483646 w 1592"/>
              <a:gd name="T47" fmla="*/ 2147483646 h 1414"/>
              <a:gd name="T48" fmla="*/ 2147483646 w 1592"/>
              <a:gd name="T49" fmla="*/ 2147483646 h 1414"/>
              <a:gd name="T50" fmla="*/ 2147483646 w 1592"/>
              <a:gd name="T51" fmla="*/ 2147483646 h 1414"/>
              <a:gd name="T52" fmla="*/ 2147483646 w 1592"/>
              <a:gd name="T53" fmla="*/ 2147483646 h 1414"/>
              <a:gd name="T54" fmla="*/ 2147483646 w 1592"/>
              <a:gd name="T55" fmla="*/ 2147483646 h 14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592" h="1414">
                <a:moveTo>
                  <a:pt x="1148" y="79"/>
                </a:moveTo>
                <a:lnTo>
                  <a:pt x="1097" y="79"/>
                </a:lnTo>
                <a:lnTo>
                  <a:pt x="923" y="28"/>
                </a:lnTo>
                <a:lnTo>
                  <a:pt x="618" y="202"/>
                </a:lnTo>
                <a:lnTo>
                  <a:pt x="663" y="33"/>
                </a:lnTo>
                <a:lnTo>
                  <a:pt x="417" y="16"/>
                </a:lnTo>
                <a:lnTo>
                  <a:pt x="249" y="6"/>
                </a:lnTo>
                <a:lnTo>
                  <a:pt x="167" y="1"/>
                </a:lnTo>
                <a:lnTo>
                  <a:pt x="0" y="0"/>
                </a:lnTo>
                <a:lnTo>
                  <a:pt x="248" y="409"/>
                </a:lnTo>
                <a:lnTo>
                  <a:pt x="63" y="451"/>
                </a:lnTo>
                <a:lnTo>
                  <a:pt x="215" y="786"/>
                </a:lnTo>
                <a:lnTo>
                  <a:pt x="249" y="792"/>
                </a:lnTo>
                <a:lnTo>
                  <a:pt x="365" y="840"/>
                </a:lnTo>
                <a:lnTo>
                  <a:pt x="663" y="1062"/>
                </a:lnTo>
                <a:lnTo>
                  <a:pt x="698" y="1089"/>
                </a:lnTo>
                <a:lnTo>
                  <a:pt x="923" y="1252"/>
                </a:lnTo>
                <a:lnTo>
                  <a:pt x="1122" y="1414"/>
                </a:lnTo>
                <a:lnTo>
                  <a:pt x="1124" y="1413"/>
                </a:lnTo>
                <a:lnTo>
                  <a:pt x="1134" y="1407"/>
                </a:lnTo>
                <a:lnTo>
                  <a:pt x="1133" y="1407"/>
                </a:lnTo>
                <a:lnTo>
                  <a:pt x="1148" y="1399"/>
                </a:lnTo>
                <a:lnTo>
                  <a:pt x="1148" y="1398"/>
                </a:lnTo>
                <a:lnTo>
                  <a:pt x="1580" y="1128"/>
                </a:lnTo>
                <a:lnTo>
                  <a:pt x="1580" y="1126"/>
                </a:lnTo>
                <a:lnTo>
                  <a:pt x="1592" y="1125"/>
                </a:lnTo>
                <a:lnTo>
                  <a:pt x="1368" y="177"/>
                </a:lnTo>
                <a:lnTo>
                  <a:pt x="1148" y="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2" name="Freeform 100"/>
          <p:cNvSpPr>
            <a:spLocks/>
          </p:cNvSpPr>
          <p:nvPr/>
        </p:nvSpPr>
        <p:spPr bwMode="auto">
          <a:xfrm>
            <a:off x="7340600" y="3238500"/>
            <a:ext cx="658813" cy="439738"/>
          </a:xfrm>
          <a:custGeom>
            <a:avLst/>
            <a:gdLst>
              <a:gd name="T0" fmla="*/ 2147483646 w 1246"/>
              <a:gd name="T1" fmla="*/ 2147483646 h 831"/>
              <a:gd name="T2" fmla="*/ 2147483646 w 1246"/>
              <a:gd name="T3" fmla="*/ 2147483646 h 831"/>
              <a:gd name="T4" fmla="*/ 2147483646 w 1246"/>
              <a:gd name="T5" fmla="*/ 2147483646 h 831"/>
              <a:gd name="T6" fmla="*/ 2147483646 w 1246"/>
              <a:gd name="T7" fmla="*/ 2147483646 h 831"/>
              <a:gd name="T8" fmla="*/ 2147483646 w 1246"/>
              <a:gd name="T9" fmla="*/ 2147483646 h 831"/>
              <a:gd name="T10" fmla="*/ 2147483646 w 1246"/>
              <a:gd name="T11" fmla="*/ 2147483646 h 831"/>
              <a:gd name="T12" fmla="*/ 2147483646 w 1246"/>
              <a:gd name="T13" fmla="*/ 2147483646 h 831"/>
              <a:gd name="T14" fmla="*/ 0 w 1246"/>
              <a:gd name="T15" fmla="*/ 2147483646 h 831"/>
              <a:gd name="T16" fmla="*/ 2147483646 w 1246"/>
              <a:gd name="T17" fmla="*/ 2147483646 h 831"/>
              <a:gd name="T18" fmla="*/ 2147483646 w 1246"/>
              <a:gd name="T19" fmla="*/ 2147483646 h 831"/>
              <a:gd name="T20" fmla="*/ 2147483646 w 1246"/>
              <a:gd name="T21" fmla="*/ 2147483646 h 831"/>
              <a:gd name="T22" fmla="*/ 2147483646 w 1246"/>
              <a:gd name="T23" fmla="*/ 0 h 831"/>
              <a:gd name="T24" fmla="*/ 2147483646 w 1246"/>
              <a:gd name="T25" fmla="*/ 2147483646 h 8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46" h="831">
                <a:moveTo>
                  <a:pt x="798" y="27"/>
                </a:moveTo>
                <a:lnTo>
                  <a:pt x="832" y="33"/>
                </a:lnTo>
                <a:lnTo>
                  <a:pt x="948" y="81"/>
                </a:lnTo>
                <a:lnTo>
                  <a:pt x="1246" y="303"/>
                </a:lnTo>
                <a:lnTo>
                  <a:pt x="1056" y="430"/>
                </a:lnTo>
                <a:lnTo>
                  <a:pt x="607" y="724"/>
                </a:lnTo>
                <a:lnTo>
                  <a:pt x="451" y="831"/>
                </a:lnTo>
                <a:lnTo>
                  <a:pt x="0" y="715"/>
                </a:lnTo>
                <a:lnTo>
                  <a:pt x="16" y="517"/>
                </a:lnTo>
                <a:lnTo>
                  <a:pt x="129" y="241"/>
                </a:lnTo>
                <a:lnTo>
                  <a:pt x="594" y="274"/>
                </a:lnTo>
                <a:lnTo>
                  <a:pt x="667" y="0"/>
                </a:lnTo>
                <a:lnTo>
                  <a:pt x="798" y="2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3" name="Freeform 101"/>
          <p:cNvSpPr>
            <a:spLocks/>
          </p:cNvSpPr>
          <p:nvPr/>
        </p:nvSpPr>
        <p:spPr bwMode="auto">
          <a:xfrm>
            <a:off x="7785100" y="1900238"/>
            <a:ext cx="477838" cy="515937"/>
          </a:xfrm>
          <a:custGeom>
            <a:avLst/>
            <a:gdLst>
              <a:gd name="T0" fmla="*/ 2147483646 w 903"/>
              <a:gd name="T1" fmla="*/ 2147483646 h 976"/>
              <a:gd name="T2" fmla="*/ 2147483646 w 903"/>
              <a:gd name="T3" fmla="*/ 2147483646 h 976"/>
              <a:gd name="T4" fmla="*/ 2147483646 w 903"/>
              <a:gd name="T5" fmla="*/ 2147483646 h 976"/>
              <a:gd name="T6" fmla="*/ 2147483646 w 903"/>
              <a:gd name="T7" fmla="*/ 2147483646 h 976"/>
              <a:gd name="T8" fmla="*/ 2147483646 w 903"/>
              <a:gd name="T9" fmla="*/ 2147483646 h 976"/>
              <a:gd name="T10" fmla="*/ 2147483646 w 903"/>
              <a:gd name="T11" fmla="*/ 2147483646 h 976"/>
              <a:gd name="T12" fmla="*/ 2147483646 w 903"/>
              <a:gd name="T13" fmla="*/ 2147483646 h 976"/>
              <a:gd name="T14" fmla="*/ 2147483646 w 903"/>
              <a:gd name="T15" fmla="*/ 2147483646 h 976"/>
              <a:gd name="T16" fmla="*/ 2147483646 w 903"/>
              <a:gd name="T17" fmla="*/ 2147483646 h 976"/>
              <a:gd name="T18" fmla="*/ 2147483646 w 903"/>
              <a:gd name="T19" fmla="*/ 2147483646 h 976"/>
              <a:gd name="T20" fmla="*/ 2147483646 w 903"/>
              <a:gd name="T21" fmla="*/ 2147483646 h 976"/>
              <a:gd name="T22" fmla="*/ 2147483646 w 903"/>
              <a:gd name="T23" fmla="*/ 2147483646 h 976"/>
              <a:gd name="T24" fmla="*/ 2147483646 w 903"/>
              <a:gd name="T25" fmla="*/ 2147483646 h 976"/>
              <a:gd name="T26" fmla="*/ 2147483646 w 903"/>
              <a:gd name="T27" fmla="*/ 2147483646 h 976"/>
              <a:gd name="T28" fmla="*/ 2147483646 w 903"/>
              <a:gd name="T29" fmla="*/ 0 h 976"/>
              <a:gd name="T30" fmla="*/ 2147483646 w 903"/>
              <a:gd name="T31" fmla="*/ 2147483646 h 976"/>
              <a:gd name="T32" fmla="*/ 0 w 903"/>
              <a:gd name="T33" fmla="*/ 2147483646 h 976"/>
              <a:gd name="T34" fmla="*/ 2147483646 w 903"/>
              <a:gd name="T35" fmla="*/ 2147483646 h 976"/>
              <a:gd name="T36" fmla="*/ 2147483646 w 903"/>
              <a:gd name="T37" fmla="*/ 2147483646 h 976"/>
              <a:gd name="T38" fmla="*/ 2147483646 w 903"/>
              <a:gd name="T39" fmla="*/ 2147483646 h 976"/>
              <a:gd name="T40" fmla="*/ 2147483646 w 903"/>
              <a:gd name="T41" fmla="*/ 2147483646 h 976"/>
              <a:gd name="T42" fmla="*/ 2147483646 w 903"/>
              <a:gd name="T43" fmla="*/ 2147483646 h 976"/>
              <a:gd name="T44" fmla="*/ 2147483646 w 903"/>
              <a:gd name="T45" fmla="*/ 2147483646 h 976"/>
              <a:gd name="T46" fmla="*/ 2147483646 w 903"/>
              <a:gd name="T47" fmla="*/ 2147483646 h 9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903" h="976">
                <a:moveTo>
                  <a:pt x="669" y="976"/>
                </a:moveTo>
                <a:lnTo>
                  <a:pt x="890" y="927"/>
                </a:lnTo>
                <a:lnTo>
                  <a:pt x="903" y="934"/>
                </a:lnTo>
                <a:lnTo>
                  <a:pt x="617" y="513"/>
                </a:lnTo>
                <a:lnTo>
                  <a:pt x="500" y="466"/>
                </a:lnTo>
                <a:lnTo>
                  <a:pt x="510" y="451"/>
                </a:lnTo>
                <a:lnTo>
                  <a:pt x="525" y="451"/>
                </a:lnTo>
                <a:lnTo>
                  <a:pt x="531" y="424"/>
                </a:lnTo>
                <a:lnTo>
                  <a:pt x="549" y="430"/>
                </a:lnTo>
                <a:lnTo>
                  <a:pt x="545" y="399"/>
                </a:lnTo>
                <a:lnTo>
                  <a:pt x="500" y="400"/>
                </a:lnTo>
                <a:lnTo>
                  <a:pt x="503" y="369"/>
                </a:lnTo>
                <a:lnTo>
                  <a:pt x="192" y="126"/>
                </a:lnTo>
                <a:lnTo>
                  <a:pt x="158" y="120"/>
                </a:lnTo>
                <a:lnTo>
                  <a:pt x="6" y="0"/>
                </a:lnTo>
                <a:lnTo>
                  <a:pt x="5" y="22"/>
                </a:lnTo>
                <a:lnTo>
                  <a:pt x="0" y="94"/>
                </a:lnTo>
                <a:lnTo>
                  <a:pt x="74" y="291"/>
                </a:lnTo>
                <a:lnTo>
                  <a:pt x="210" y="529"/>
                </a:lnTo>
                <a:lnTo>
                  <a:pt x="260" y="573"/>
                </a:lnTo>
                <a:lnTo>
                  <a:pt x="372" y="642"/>
                </a:lnTo>
                <a:lnTo>
                  <a:pt x="417" y="733"/>
                </a:lnTo>
                <a:lnTo>
                  <a:pt x="440" y="745"/>
                </a:lnTo>
                <a:lnTo>
                  <a:pt x="669" y="97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4" name="Freeform 102"/>
          <p:cNvSpPr>
            <a:spLocks/>
          </p:cNvSpPr>
          <p:nvPr/>
        </p:nvSpPr>
        <p:spPr bwMode="auto">
          <a:xfrm>
            <a:off x="7700963" y="2054225"/>
            <a:ext cx="438150" cy="414338"/>
          </a:xfrm>
          <a:custGeom>
            <a:avLst/>
            <a:gdLst>
              <a:gd name="T0" fmla="*/ 2147483646 w 829"/>
              <a:gd name="T1" fmla="*/ 2147483646 h 784"/>
              <a:gd name="T2" fmla="*/ 2147483646 w 829"/>
              <a:gd name="T3" fmla="*/ 2147483646 h 784"/>
              <a:gd name="T4" fmla="*/ 2147483646 w 829"/>
              <a:gd name="T5" fmla="*/ 2147483646 h 784"/>
              <a:gd name="T6" fmla="*/ 2147483646 w 829"/>
              <a:gd name="T7" fmla="*/ 2147483646 h 784"/>
              <a:gd name="T8" fmla="*/ 2147483646 w 829"/>
              <a:gd name="T9" fmla="*/ 2147483646 h 784"/>
              <a:gd name="T10" fmla="*/ 2147483646 w 829"/>
              <a:gd name="T11" fmla="*/ 2147483646 h 784"/>
              <a:gd name="T12" fmla="*/ 2147483646 w 829"/>
              <a:gd name="T13" fmla="*/ 2147483646 h 784"/>
              <a:gd name="T14" fmla="*/ 2147483646 w 829"/>
              <a:gd name="T15" fmla="*/ 2147483646 h 784"/>
              <a:gd name="T16" fmla="*/ 2147483646 w 829"/>
              <a:gd name="T17" fmla="*/ 0 h 784"/>
              <a:gd name="T18" fmla="*/ 2147483646 w 829"/>
              <a:gd name="T19" fmla="*/ 2147483646 h 784"/>
              <a:gd name="T20" fmla="*/ 2147483646 w 829"/>
              <a:gd name="T21" fmla="*/ 2147483646 h 784"/>
              <a:gd name="T22" fmla="*/ 2147483646 w 829"/>
              <a:gd name="T23" fmla="*/ 2147483646 h 784"/>
              <a:gd name="T24" fmla="*/ 0 w 829"/>
              <a:gd name="T25" fmla="*/ 2147483646 h 784"/>
              <a:gd name="T26" fmla="*/ 2147483646 w 829"/>
              <a:gd name="T27" fmla="*/ 2147483646 h 784"/>
              <a:gd name="T28" fmla="*/ 2147483646 w 829"/>
              <a:gd name="T29" fmla="*/ 2147483646 h 7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9" h="784">
                <a:moveTo>
                  <a:pt x="430" y="784"/>
                </a:moveTo>
                <a:lnTo>
                  <a:pt x="600" y="739"/>
                </a:lnTo>
                <a:lnTo>
                  <a:pt x="829" y="685"/>
                </a:lnTo>
                <a:lnTo>
                  <a:pt x="600" y="454"/>
                </a:lnTo>
                <a:lnTo>
                  <a:pt x="577" y="442"/>
                </a:lnTo>
                <a:lnTo>
                  <a:pt x="532" y="351"/>
                </a:lnTo>
                <a:lnTo>
                  <a:pt x="420" y="282"/>
                </a:lnTo>
                <a:lnTo>
                  <a:pt x="370" y="238"/>
                </a:lnTo>
                <a:lnTo>
                  <a:pt x="234" y="0"/>
                </a:lnTo>
                <a:lnTo>
                  <a:pt x="151" y="31"/>
                </a:lnTo>
                <a:lnTo>
                  <a:pt x="51" y="49"/>
                </a:lnTo>
                <a:lnTo>
                  <a:pt x="42" y="70"/>
                </a:lnTo>
                <a:lnTo>
                  <a:pt x="0" y="282"/>
                </a:lnTo>
                <a:lnTo>
                  <a:pt x="153" y="643"/>
                </a:lnTo>
                <a:lnTo>
                  <a:pt x="430" y="7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5" name="Freeform 103"/>
          <p:cNvSpPr>
            <a:spLocks/>
          </p:cNvSpPr>
          <p:nvPr/>
        </p:nvSpPr>
        <p:spPr bwMode="auto">
          <a:xfrm>
            <a:off x="7869238" y="2390775"/>
            <a:ext cx="539750" cy="552450"/>
          </a:xfrm>
          <a:custGeom>
            <a:avLst/>
            <a:gdLst>
              <a:gd name="T0" fmla="*/ 2147483646 w 1020"/>
              <a:gd name="T1" fmla="*/ 2147483646 h 1045"/>
              <a:gd name="T2" fmla="*/ 2147483646 w 1020"/>
              <a:gd name="T3" fmla="*/ 2147483646 h 1045"/>
              <a:gd name="T4" fmla="*/ 2147483646 w 1020"/>
              <a:gd name="T5" fmla="*/ 2147483646 h 1045"/>
              <a:gd name="T6" fmla="*/ 2147483646 w 1020"/>
              <a:gd name="T7" fmla="*/ 0 h 1045"/>
              <a:gd name="T8" fmla="*/ 2147483646 w 1020"/>
              <a:gd name="T9" fmla="*/ 2147483646 h 1045"/>
              <a:gd name="T10" fmla="*/ 2147483646 w 1020"/>
              <a:gd name="T11" fmla="*/ 2147483646 h 1045"/>
              <a:gd name="T12" fmla="*/ 2147483646 w 1020"/>
              <a:gd name="T13" fmla="*/ 2147483646 h 1045"/>
              <a:gd name="T14" fmla="*/ 2147483646 w 1020"/>
              <a:gd name="T15" fmla="*/ 2147483646 h 1045"/>
              <a:gd name="T16" fmla="*/ 2147483646 w 1020"/>
              <a:gd name="T17" fmla="*/ 2147483646 h 1045"/>
              <a:gd name="T18" fmla="*/ 2147483646 w 1020"/>
              <a:gd name="T19" fmla="*/ 2147483646 h 1045"/>
              <a:gd name="T20" fmla="*/ 0 w 1020"/>
              <a:gd name="T21" fmla="*/ 2147483646 h 1045"/>
              <a:gd name="T22" fmla="*/ 2147483646 w 1020"/>
              <a:gd name="T23" fmla="*/ 2147483646 h 1045"/>
              <a:gd name="T24" fmla="*/ 2147483646 w 1020"/>
              <a:gd name="T25" fmla="*/ 2147483646 h 1045"/>
              <a:gd name="T26" fmla="*/ 2147483646 w 1020"/>
              <a:gd name="T27" fmla="*/ 2147483646 h 1045"/>
              <a:gd name="T28" fmla="*/ 2147483646 w 1020"/>
              <a:gd name="T29" fmla="*/ 2147483646 h 1045"/>
              <a:gd name="T30" fmla="*/ 2147483646 w 1020"/>
              <a:gd name="T31" fmla="*/ 2147483646 h 1045"/>
              <a:gd name="T32" fmla="*/ 2147483646 w 1020"/>
              <a:gd name="T33" fmla="*/ 2147483646 h 1045"/>
              <a:gd name="T34" fmla="*/ 2147483646 w 1020"/>
              <a:gd name="T35" fmla="*/ 2147483646 h 1045"/>
              <a:gd name="T36" fmla="*/ 2147483646 w 1020"/>
              <a:gd name="T37" fmla="*/ 2147483646 h 10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20" h="1045">
                <a:moveTo>
                  <a:pt x="1020" y="136"/>
                </a:moveTo>
                <a:lnTo>
                  <a:pt x="938" y="99"/>
                </a:lnTo>
                <a:lnTo>
                  <a:pt x="744" y="7"/>
                </a:lnTo>
                <a:lnTo>
                  <a:pt x="731" y="0"/>
                </a:lnTo>
                <a:lnTo>
                  <a:pt x="510" y="49"/>
                </a:lnTo>
                <a:lnTo>
                  <a:pt x="281" y="103"/>
                </a:lnTo>
                <a:lnTo>
                  <a:pt x="111" y="148"/>
                </a:lnTo>
                <a:lnTo>
                  <a:pt x="9" y="174"/>
                </a:lnTo>
                <a:lnTo>
                  <a:pt x="93" y="501"/>
                </a:lnTo>
                <a:lnTo>
                  <a:pt x="2" y="666"/>
                </a:lnTo>
                <a:lnTo>
                  <a:pt x="0" y="859"/>
                </a:lnTo>
                <a:lnTo>
                  <a:pt x="246" y="876"/>
                </a:lnTo>
                <a:lnTo>
                  <a:pt x="201" y="1045"/>
                </a:lnTo>
                <a:lnTo>
                  <a:pt x="506" y="871"/>
                </a:lnTo>
                <a:lnTo>
                  <a:pt x="680" y="922"/>
                </a:lnTo>
                <a:lnTo>
                  <a:pt x="680" y="810"/>
                </a:lnTo>
                <a:lnTo>
                  <a:pt x="716" y="424"/>
                </a:lnTo>
                <a:lnTo>
                  <a:pt x="869" y="189"/>
                </a:lnTo>
                <a:lnTo>
                  <a:pt x="1020" y="1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6" name="Freeform 104"/>
          <p:cNvSpPr>
            <a:spLocks/>
          </p:cNvSpPr>
          <p:nvPr/>
        </p:nvSpPr>
        <p:spPr bwMode="auto">
          <a:xfrm>
            <a:off x="7458075" y="2482850"/>
            <a:ext cx="460375" cy="361950"/>
          </a:xfrm>
          <a:custGeom>
            <a:avLst/>
            <a:gdLst>
              <a:gd name="T0" fmla="*/ 2147483646 w 871"/>
              <a:gd name="T1" fmla="*/ 2147483646 h 685"/>
              <a:gd name="T2" fmla="*/ 2147483646 w 871"/>
              <a:gd name="T3" fmla="*/ 2147483646 h 685"/>
              <a:gd name="T4" fmla="*/ 2147483646 w 871"/>
              <a:gd name="T5" fmla="*/ 2147483646 h 685"/>
              <a:gd name="T6" fmla="*/ 2147483646 w 871"/>
              <a:gd name="T7" fmla="*/ 0 h 685"/>
              <a:gd name="T8" fmla="*/ 2147483646 w 871"/>
              <a:gd name="T9" fmla="*/ 2147483646 h 685"/>
              <a:gd name="T10" fmla="*/ 2147483646 w 871"/>
              <a:gd name="T11" fmla="*/ 2147483646 h 685"/>
              <a:gd name="T12" fmla="*/ 2147483646 w 871"/>
              <a:gd name="T13" fmla="*/ 2147483646 h 685"/>
              <a:gd name="T14" fmla="*/ 2147483646 w 871"/>
              <a:gd name="T15" fmla="*/ 2147483646 h 685"/>
              <a:gd name="T16" fmla="*/ 2147483646 w 871"/>
              <a:gd name="T17" fmla="*/ 2147483646 h 685"/>
              <a:gd name="T18" fmla="*/ 2147483646 w 871"/>
              <a:gd name="T19" fmla="*/ 2147483646 h 685"/>
              <a:gd name="T20" fmla="*/ 2147483646 w 871"/>
              <a:gd name="T21" fmla="*/ 2147483646 h 685"/>
              <a:gd name="T22" fmla="*/ 2147483646 w 871"/>
              <a:gd name="T23" fmla="*/ 2147483646 h 685"/>
              <a:gd name="T24" fmla="*/ 0 w 871"/>
              <a:gd name="T25" fmla="*/ 2147483646 h 685"/>
              <a:gd name="T26" fmla="*/ 2147483646 w 871"/>
              <a:gd name="T27" fmla="*/ 2147483646 h 685"/>
              <a:gd name="T28" fmla="*/ 2147483646 w 871"/>
              <a:gd name="T29" fmla="*/ 2147483646 h 685"/>
              <a:gd name="T30" fmla="*/ 2147483646 w 871"/>
              <a:gd name="T31" fmla="*/ 2147483646 h 685"/>
              <a:gd name="T32" fmla="*/ 2147483646 w 871"/>
              <a:gd name="T33" fmla="*/ 2147483646 h 685"/>
              <a:gd name="T34" fmla="*/ 2147483646 w 871"/>
              <a:gd name="T35" fmla="*/ 2147483646 h 685"/>
              <a:gd name="T36" fmla="*/ 2147483646 w 871"/>
              <a:gd name="T37" fmla="*/ 2147483646 h 6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1" h="685">
                <a:moveTo>
                  <a:pt x="778" y="685"/>
                </a:moveTo>
                <a:lnTo>
                  <a:pt x="780" y="492"/>
                </a:lnTo>
                <a:lnTo>
                  <a:pt x="871" y="327"/>
                </a:lnTo>
                <a:lnTo>
                  <a:pt x="787" y="0"/>
                </a:lnTo>
                <a:lnTo>
                  <a:pt x="708" y="21"/>
                </a:lnTo>
                <a:lnTo>
                  <a:pt x="610" y="57"/>
                </a:lnTo>
                <a:lnTo>
                  <a:pt x="418" y="69"/>
                </a:lnTo>
                <a:lnTo>
                  <a:pt x="385" y="75"/>
                </a:lnTo>
                <a:lnTo>
                  <a:pt x="160" y="309"/>
                </a:lnTo>
                <a:lnTo>
                  <a:pt x="141" y="316"/>
                </a:lnTo>
                <a:lnTo>
                  <a:pt x="141" y="321"/>
                </a:lnTo>
                <a:lnTo>
                  <a:pt x="37" y="571"/>
                </a:lnTo>
                <a:lnTo>
                  <a:pt x="0" y="675"/>
                </a:lnTo>
                <a:lnTo>
                  <a:pt x="16" y="669"/>
                </a:lnTo>
                <a:lnTo>
                  <a:pt x="160" y="669"/>
                </a:lnTo>
                <a:lnTo>
                  <a:pt x="361" y="669"/>
                </a:lnTo>
                <a:lnTo>
                  <a:pt x="528" y="670"/>
                </a:lnTo>
                <a:lnTo>
                  <a:pt x="610" y="675"/>
                </a:lnTo>
                <a:lnTo>
                  <a:pt x="778" y="68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47" name="Rectangle 105"/>
          <p:cNvSpPr>
            <a:spLocks noChangeArrowheads="1"/>
          </p:cNvSpPr>
          <p:nvPr/>
        </p:nvSpPr>
        <p:spPr bwMode="auto">
          <a:xfrm>
            <a:off x="3130550" y="2571750"/>
            <a:ext cx="460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Alexander</a:t>
            </a:r>
            <a:endParaRPr lang="en-US" altLang="en-US"/>
          </a:p>
        </p:txBody>
      </p:sp>
      <p:sp>
        <p:nvSpPr>
          <p:cNvPr id="31848" name="Rectangle 106"/>
          <p:cNvSpPr>
            <a:spLocks noChangeArrowheads="1"/>
          </p:cNvSpPr>
          <p:nvPr/>
        </p:nvSpPr>
        <p:spPr bwMode="auto">
          <a:xfrm>
            <a:off x="2781300" y="2465388"/>
            <a:ext cx="3841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Caldwell</a:t>
            </a:r>
            <a:endParaRPr lang="en-US" altLang="en-US"/>
          </a:p>
        </p:txBody>
      </p:sp>
      <p:sp>
        <p:nvSpPr>
          <p:cNvPr id="31849" name="Rectangle 107"/>
          <p:cNvSpPr>
            <a:spLocks noChangeArrowheads="1"/>
          </p:cNvSpPr>
          <p:nvPr/>
        </p:nvSpPr>
        <p:spPr bwMode="auto">
          <a:xfrm>
            <a:off x="5921375" y="4740275"/>
            <a:ext cx="4635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Brunswick</a:t>
            </a:r>
            <a:endParaRPr lang="en-US" altLang="en-US"/>
          </a:p>
        </p:txBody>
      </p:sp>
      <p:sp>
        <p:nvSpPr>
          <p:cNvPr id="31850" name="Rectangle 108"/>
          <p:cNvSpPr>
            <a:spLocks noChangeArrowheads="1"/>
          </p:cNvSpPr>
          <p:nvPr/>
        </p:nvSpPr>
        <p:spPr bwMode="auto">
          <a:xfrm>
            <a:off x="7680325" y="3662363"/>
            <a:ext cx="368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Carteret</a:t>
            </a:r>
            <a:endParaRPr lang="en-US" altLang="en-US"/>
          </a:p>
        </p:txBody>
      </p:sp>
      <p:sp>
        <p:nvSpPr>
          <p:cNvPr id="31851" name="Rectangle 109"/>
          <p:cNvSpPr>
            <a:spLocks noChangeArrowheads="1"/>
          </p:cNvSpPr>
          <p:nvPr/>
        </p:nvSpPr>
        <p:spPr bwMode="auto">
          <a:xfrm>
            <a:off x="7029450" y="3328988"/>
            <a:ext cx="3286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Craven</a:t>
            </a:r>
            <a:endParaRPr lang="en-US" altLang="en-US"/>
          </a:p>
        </p:txBody>
      </p:sp>
      <p:sp>
        <p:nvSpPr>
          <p:cNvPr id="31852" name="Rectangle 110"/>
          <p:cNvSpPr>
            <a:spLocks noChangeArrowheads="1"/>
          </p:cNvSpPr>
          <p:nvPr/>
        </p:nvSpPr>
        <p:spPr bwMode="auto">
          <a:xfrm>
            <a:off x="6604000" y="3238500"/>
            <a:ext cx="2841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Lenoir</a:t>
            </a:r>
            <a:endParaRPr lang="en-US" altLang="en-US"/>
          </a:p>
        </p:txBody>
      </p:sp>
      <p:sp>
        <p:nvSpPr>
          <p:cNvPr id="31853" name="Rectangle 111"/>
          <p:cNvSpPr>
            <a:spLocks noChangeArrowheads="1"/>
          </p:cNvSpPr>
          <p:nvPr/>
        </p:nvSpPr>
        <p:spPr bwMode="auto">
          <a:xfrm>
            <a:off x="6194425" y="3252788"/>
            <a:ext cx="3175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/>
          </a:p>
        </p:txBody>
      </p:sp>
      <p:sp>
        <p:nvSpPr>
          <p:cNvPr id="31854" name="Rectangle 112"/>
          <p:cNvSpPr>
            <a:spLocks noChangeArrowheads="1"/>
          </p:cNvSpPr>
          <p:nvPr/>
        </p:nvSpPr>
        <p:spPr bwMode="auto">
          <a:xfrm>
            <a:off x="5905500" y="2312988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31855" name="Rectangle 113"/>
          <p:cNvSpPr>
            <a:spLocks noChangeArrowheads="1"/>
          </p:cNvSpPr>
          <p:nvPr/>
        </p:nvSpPr>
        <p:spPr bwMode="auto">
          <a:xfrm>
            <a:off x="5360988" y="2343150"/>
            <a:ext cx="3619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Durham</a:t>
            </a:r>
            <a:endParaRPr lang="en-US" altLang="en-US"/>
          </a:p>
        </p:txBody>
      </p:sp>
      <p:sp>
        <p:nvSpPr>
          <p:cNvPr id="31856" name="Rectangle 114"/>
          <p:cNvSpPr>
            <a:spLocks noChangeArrowheads="1"/>
          </p:cNvSpPr>
          <p:nvPr/>
        </p:nvSpPr>
        <p:spPr bwMode="auto">
          <a:xfrm>
            <a:off x="6103938" y="2070100"/>
            <a:ext cx="333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/>
          </a:p>
        </p:txBody>
      </p:sp>
      <p:sp>
        <p:nvSpPr>
          <p:cNvPr id="31857" name="Rectangle 115"/>
          <p:cNvSpPr>
            <a:spLocks noChangeArrowheads="1"/>
          </p:cNvSpPr>
          <p:nvPr/>
        </p:nvSpPr>
        <p:spPr bwMode="auto">
          <a:xfrm>
            <a:off x="4829175" y="2312988"/>
            <a:ext cx="4540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Alamance</a:t>
            </a:r>
            <a:endParaRPr lang="en-US" altLang="en-US"/>
          </a:p>
        </p:txBody>
      </p:sp>
      <p:sp>
        <p:nvSpPr>
          <p:cNvPr id="31858" name="Rectangle 116"/>
          <p:cNvSpPr>
            <a:spLocks noChangeArrowheads="1"/>
          </p:cNvSpPr>
          <p:nvPr/>
        </p:nvSpPr>
        <p:spPr bwMode="auto">
          <a:xfrm>
            <a:off x="5148263" y="2449513"/>
            <a:ext cx="3413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/>
          </a:p>
        </p:txBody>
      </p:sp>
      <p:sp>
        <p:nvSpPr>
          <p:cNvPr id="31859" name="Rectangle 117"/>
          <p:cNvSpPr>
            <a:spLocks noChangeArrowheads="1"/>
          </p:cNvSpPr>
          <p:nvPr/>
        </p:nvSpPr>
        <p:spPr bwMode="auto">
          <a:xfrm>
            <a:off x="4070350" y="2297113"/>
            <a:ext cx="3397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Forsyth</a:t>
            </a:r>
            <a:endParaRPr lang="en-US" altLang="en-US"/>
          </a:p>
        </p:txBody>
      </p:sp>
      <p:sp>
        <p:nvSpPr>
          <p:cNvPr id="31860" name="Rectangle 118"/>
          <p:cNvSpPr>
            <a:spLocks noChangeArrowheads="1"/>
          </p:cNvSpPr>
          <p:nvPr/>
        </p:nvSpPr>
        <p:spPr bwMode="auto">
          <a:xfrm>
            <a:off x="4495800" y="2419350"/>
            <a:ext cx="3571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Guilford</a:t>
            </a:r>
            <a:endParaRPr lang="en-US" altLang="en-US"/>
          </a:p>
        </p:txBody>
      </p:sp>
      <p:sp>
        <p:nvSpPr>
          <p:cNvPr id="31861" name="Rectangle 119"/>
          <p:cNvSpPr>
            <a:spLocks noChangeArrowheads="1"/>
          </p:cNvSpPr>
          <p:nvPr/>
        </p:nvSpPr>
        <p:spPr bwMode="auto">
          <a:xfrm>
            <a:off x="3752850" y="3222625"/>
            <a:ext cx="4191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Cabarrus</a:t>
            </a:r>
            <a:endParaRPr lang="en-US" altLang="en-US" dirty="0"/>
          </a:p>
        </p:txBody>
      </p:sp>
      <p:sp>
        <p:nvSpPr>
          <p:cNvPr id="31862" name="Rectangle 120"/>
          <p:cNvSpPr>
            <a:spLocks noChangeArrowheads="1"/>
          </p:cNvSpPr>
          <p:nvPr/>
        </p:nvSpPr>
        <p:spPr bwMode="auto">
          <a:xfrm>
            <a:off x="4056063" y="3148013"/>
            <a:ext cx="2841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Stanly</a:t>
            </a:r>
            <a:endParaRPr lang="en-US" altLang="en-US"/>
          </a:p>
        </p:txBody>
      </p:sp>
      <p:sp>
        <p:nvSpPr>
          <p:cNvPr id="31863" name="Rectangle 121"/>
          <p:cNvSpPr>
            <a:spLocks noChangeArrowheads="1"/>
          </p:cNvSpPr>
          <p:nvPr/>
        </p:nvSpPr>
        <p:spPr bwMode="auto">
          <a:xfrm>
            <a:off x="3417888" y="3375025"/>
            <a:ext cx="584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Mecklenburg</a:t>
            </a:r>
            <a:endParaRPr lang="en-US" altLang="en-US" dirty="0"/>
          </a:p>
        </p:txBody>
      </p:sp>
      <p:sp>
        <p:nvSpPr>
          <p:cNvPr id="31864" name="Rectangle 122"/>
          <p:cNvSpPr>
            <a:spLocks noChangeArrowheads="1"/>
          </p:cNvSpPr>
          <p:nvPr/>
        </p:nvSpPr>
        <p:spPr bwMode="auto">
          <a:xfrm>
            <a:off x="4465638" y="3525838"/>
            <a:ext cx="4587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Richmond</a:t>
            </a:r>
            <a:endParaRPr lang="en-US" altLang="en-US"/>
          </a:p>
        </p:txBody>
      </p:sp>
      <p:sp>
        <p:nvSpPr>
          <p:cNvPr id="31865" name="Rectangle 123"/>
          <p:cNvSpPr>
            <a:spLocks noChangeArrowheads="1"/>
          </p:cNvSpPr>
          <p:nvPr/>
        </p:nvSpPr>
        <p:spPr bwMode="auto">
          <a:xfrm>
            <a:off x="2341563" y="3071813"/>
            <a:ext cx="482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Rutherford</a:t>
            </a:r>
            <a:endParaRPr lang="en-US" altLang="en-US"/>
          </a:p>
        </p:txBody>
      </p:sp>
      <p:sp>
        <p:nvSpPr>
          <p:cNvPr id="31866" name="Rectangle 124"/>
          <p:cNvSpPr>
            <a:spLocks noChangeArrowheads="1"/>
          </p:cNvSpPr>
          <p:nvPr/>
        </p:nvSpPr>
        <p:spPr bwMode="auto">
          <a:xfrm>
            <a:off x="2311400" y="3328988"/>
            <a:ext cx="1984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/>
          </a:p>
        </p:txBody>
      </p:sp>
      <p:sp>
        <p:nvSpPr>
          <p:cNvPr id="31867" name="Rectangle 125"/>
          <p:cNvSpPr>
            <a:spLocks noChangeArrowheads="1"/>
          </p:cNvSpPr>
          <p:nvPr/>
        </p:nvSpPr>
        <p:spPr bwMode="auto">
          <a:xfrm>
            <a:off x="1538288" y="3435350"/>
            <a:ext cx="577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Transylvania</a:t>
            </a:r>
            <a:endParaRPr lang="en-US" altLang="en-US"/>
          </a:p>
        </p:txBody>
      </p:sp>
      <p:sp>
        <p:nvSpPr>
          <p:cNvPr id="31868" name="Rectangle 126"/>
          <p:cNvSpPr>
            <a:spLocks noChangeArrowheads="1"/>
          </p:cNvSpPr>
          <p:nvPr/>
        </p:nvSpPr>
        <p:spPr bwMode="auto">
          <a:xfrm>
            <a:off x="795338" y="3541713"/>
            <a:ext cx="2032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/>
          </a:p>
        </p:txBody>
      </p:sp>
      <p:sp>
        <p:nvSpPr>
          <p:cNvPr id="31869" name="Rectangle 127"/>
          <p:cNvSpPr>
            <a:spLocks noChangeArrowheads="1"/>
          </p:cNvSpPr>
          <p:nvPr/>
        </p:nvSpPr>
        <p:spPr bwMode="auto">
          <a:xfrm>
            <a:off x="431800" y="3405188"/>
            <a:ext cx="4429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Cherokee</a:t>
            </a:r>
            <a:endParaRPr lang="en-US" altLang="en-US"/>
          </a:p>
        </p:txBody>
      </p:sp>
      <p:sp>
        <p:nvSpPr>
          <p:cNvPr id="31870" name="Rectangle 128"/>
          <p:cNvSpPr>
            <a:spLocks noChangeArrowheads="1"/>
          </p:cNvSpPr>
          <p:nvPr/>
        </p:nvSpPr>
        <p:spPr bwMode="auto">
          <a:xfrm>
            <a:off x="992188" y="3009900"/>
            <a:ext cx="2778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Swain</a:t>
            </a:r>
            <a:endParaRPr lang="en-US" altLang="en-US"/>
          </a:p>
        </p:txBody>
      </p:sp>
      <p:sp>
        <p:nvSpPr>
          <p:cNvPr id="31871" name="Rectangle 129"/>
          <p:cNvSpPr>
            <a:spLocks noChangeArrowheads="1"/>
          </p:cNvSpPr>
          <p:nvPr/>
        </p:nvSpPr>
        <p:spPr bwMode="auto">
          <a:xfrm>
            <a:off x="1689100" y="2646363"/>
            <a:ext cx="3857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/>
          </a:p>
        </p:txBody>
      </p:sp>
      <p:sp>
        <p:nvSpPr>
          <p:cNvPr id="31872" name="Rectangle 130"/>
          <p:cNvSpPr>
            <a:spLocks noChangeArrowheads="1"/>
          </p:cNvSpPr>
          <p:nvPr/>
        </p:nvSpPr>
        <p:spPr bwMode="auto">
          <a:xfrm>
            <a:off x="6650038" y="1919288"/>
            <a:ext cx="5905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Northampton</a:t>
            </a:r>
            <a:endParaRPr lang="en-US" altLang="en-US"/>
          </a:p>
        </p:txBody>
      </p:sp>
      <p:sp>
        <p:nvSpPr>
          <p:cNvPr id="31873" name="Rectangle 131"/>
          <p:cNvSpPr>
            <a:spLocks noChangeArrowheads="1"/>
          </p:cNvSpPr>
          <p:nvPr/>
        </p:nvSpPr>
        <p:spPr bwMode="auto">
          <a:xfrm>
            <a:off x="5861050" y="1933575"/>
            <a:ext cx="2905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Vance</a:t>
            </a:r>
            <a:endParaRPr lang="en-US" altLang="en-US"/>
          </a:p>
        </p:txBody>
      </p:sp>
      <p:sp>
        <p:nvSpPr>
          <p:cNvPr id="31874" name="Rectangle 132"/>
          <p:cNvSpPr>
            <a:spLocks noChangeArrowheads="1"/>
          </p:cNvSpPr>
          <p:nvPr/>
        </p:nvSpPr>
        <p:spPr bwMode="auto">
          <a:xfrm>
            <a:off x="7073900" y="2632075"/>
            <a:ext cx="282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Martin</a:t>
            </a:r>
            <a:endParaRPr lang="en-US" altLang="en-US"/>
          </a:p>
        </p:txBody>
      </p:sp>
      <p:sp>
        <p:nvSpPr>
          <p:cNvPr id="31875" name="Rectangle 133"/>
          <p:cNvSpPr>
            <a:spLocks noChangeArrowheads="1"/>
          </p:cNvSpPr>
          <p:nvPr/>
        </p:nvSpPr>
        <p:spPr bwMode="auto">
          <a:xfrm>
            <a:off x="7453313" y="2662238"/>
            <a:ext cx="539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31876" name="Rectangle 134"/>
          <p:cNvSpPr>
            <a:spLocks noChangeArrowheads="1"/>
          </p:cNvSpPr>
          <p:nvPr/>
        </p:nvSpPr>
        <p:spPr bwMode="auto">
          <a:xfrm>
            <a:off x="7620000" y="2389188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Chowan</a:t>
            </a:r>
            <a:endParaRPr lang="en-US" altLang="en-US"/>
          </a:p>
        </p:txBody>
      </p:sp>
      <p:sp>
        <p:nvSpPr>
          <p:cNvPr id="31877" name="Rectangle 135"/>
          <p:cNvSpPr>
            <a:spLocks noChangeArrowheads="1"/>
          </p:cNvSpPr>
          <p:nvPr/>
        </p:nvSpPr>
        <p:spPr bwMode="auto">
          <a:xfrm>
            <a:off x="7953375" y="2509838"/>
            <a:ext cx="2809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Tyrrell</a:t>
            </a:r>
            <a:endParaRPr lang="en-US" altLang="en-US"/>
          </a:p>
        </p:txBody>
      </p:sp>
      <p:sp>
        <p:nvSpPr>
          <p:cNvPr id="31878" name="Rectangle 136"/>
          <p:cNvSpPr>
            <a:spLocks noChangeArrowheads="1"/>
          </p:cNvSpPr>
          <p:nvPr/>
        </p:nvSpPr>
        <p:spPr bwMode="auto">
          <a:xfrm>
            <a:off x="7680325" y="2268538"/>
            <a:ext cx="5445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Perquimans</a:t>
            </a:r>
            <a:endParaRPr lang="en-US" altLang="en-US"/>
          </a:p>
        </p:txBody>
      </p:sp>
      <p:sp>
        <p:nvSpPr>
          <p:cNvPr id="31879" name="Rectangle 137"/>
          <p:cNvSpPr>
            <a:spLocks noChangeArrowheads="1"/>
          </p:cNvSpPr>
          <p:nvPr/>
        </p:nvSpPr>
        <p:spPr bwMode="auto">
          <a:xfrm>
            <a:off x="7786688" y="2146300"/>
            <a:ext cx="5413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Pasquotank</a:t>
            </a:r>
            <a:endParaRPr lang="en-US" altLang="en-US"/>
          </a:p>
        </p:txBody>
      </p:sp>
      <p:sp>
        <p:nvSpPr>
          <p:cNvPr id="31880" name="Rectangle 138"/>
          <p:cNvSpPr>
            <a:spLocks noChangeArrowheads="1"/>
          </p:cNvSpPr>
          <p:nvPr/>
        </p:nvSpPr>
        <p:spPr bwMode="auto">
          <a:xfrm>
            <a:off x="7923213" y="2025650"/>
            <a:ext cx="3857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Camden</a:t>
            </a:r>
            <a:endParaRPr lang="en-US" altLang="en-US"/>
          </a:p>
        </p:txBody>
      </p:sp>
      <p:sp>
        <p:nvSpPr>
          <p:cNvPr id="31881" name="Rectangle 139"/>
          <p:cNvSpPr>
            <a:spLocks noChangeArrowheads="1"/>
          </p:cNvSpPr>
          <p:nvPr/>
        </p:nvSpPr>
        <p:spPr bwMode="auto">
          <a:xfrm>
            <a:off x="7180263" y="2085975"/>
            <a:ext cx="3683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Hertford</a:t>
            </a:r>
            <a:endParaRPr lang="en-US" altLang="en-US"/>
          </a:p>
        </p:txBody>
      </p:sp>
      <p:sp>
        <p:nvSpPr>
          <p:cNvPr id="31882" name="Rectangle 140"/>
          <p:cNvSpPr>
            <a:spLocks noChangeArrowheads="1"/>
          </p:cNvSpPr>
          <p:nvPr/>
        </p:nvSpPr>
        <p:spPr bwMode="auto">
          <a:xfrm>
            <a:off x="8089900" y="1889125"/>
            <a:ext cx="4064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Currituck</a:t>
            </a:r>
            <a:endParaRPr lang="en-US" altLang="en-US"/>
          </a:p>
        </p:txBody>
      </p:sp>
      <p:sp>
        <p:nvSpPr>
          <p:cNvPr id="31883" name="Rectangle 141"/>
          <p:cNvSpPr>
            <a:spLocks noChangeArrowheads="1"/>
          </p:cNvSpPr>
          <p:nvPr/>
        </p:nvSpPr>
        <p:spPr bwMode="auto">
          <a:xfrm>
            <a:off x="7499350" y="1919288"/>
            <a:ext cx="2730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Gates</a:t>
            </a:r>
            <a:endParaRPr lang="en-US" altLang="en-US"/>
          </a:p>
        </p:txBody>
      </p:sp>
      <p:sp>
        <p:nvSpPr>
          <p:cNvPr id="31884" name="Rectangle 142"/>
          <p:cNvSpPr>
            <a:spLocks noChangeArrowheads="1"/>
          </p:cNvSpPr>
          <p:nvPr/>
        </p:nvSpPr>
        <p:spPr bwMode="auto">
          <a:xfrm>
            <a:off x="4919663" y="1903413"/>
            <a:ext cx="355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Caswell</a:t>
            </a:r>
            <a:endParaRPr lang="en-US" altLang="en-US"/>
          </a:p>
        </p:txBody>
      </p:sp>
      <p:sp>
        <p:nvSpPr>
          <p:cNvPr id="31885" name="Rectangle 143"/>
          <p:cNvSpPr>
            <a:spLocks noChangeArrowheads="1"/>
          </p:cNvSpPr>
          <p:nvPr/>
        </p:nvSpPr>
        <p:spPr bwMode="auto">
          <a:xfrm>
            <a:off x="4086225" y="1889125"/>
            <a:ext cx="3127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Stokes</a:t>
            </a:r>
            <a:endParaRPr lang="en-US" altLang="en-US"/>
          </a:p>
        </p:txBody>
      </p:sp>
      <p:sp>
        <p:nvSpPr>
          <p:cNvPr id="31886" name="Rectangle 144"/>
          <p:cNvSpPr>
            <a:spLocks noChangeArrowheads="1"/>
          </p:cNvSpPr>
          <p:nvPr/>
        </p:nvSpPr>
        <p:spPr bwMode="auto">
          <a:xfrm>
            <a:off x="3176588" y="1858963"/>
            <a:ext cx="4492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Alleghany</a:t>
            </a:r>
            <a:endParaRPr lang="en-US" altLang="en-US"/>
          </a:p>
        </p:txBody>
      </p:sp>
      <p:sp>
        <p:nvSpPr>
          <p:cNvPr id="31887" name="Rectangle 145"/>
          <p:cNvSpPr>
            <a:spLocks noChangeArrowheads="1"/>
          </p:cNvSpPr>
          <p:nvPr/>
        </p:nvSpPr>
        <p:spPr bwMode="auto">
          <a:xfrm>
            <a:off x="4238625" y="3602038"/>
            <a:ext cx="2905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Anson</a:t>
            </a:r>
            <a:endParaRPr lang="en-US" altLang="en-US" dirty="0"/>
          </a:p>
        </p:txBody>
      </p:sp>
      <p:sp>
        <p:nvSpPr>
          <p:cNvPr id="31888" name="Rectangle 146"/>
          <p:cNvSpPr>
            <a:spLocks noChangeArrowheads="1"/>
          </p:cNvSpPr>
          <p:nvPr/>
        </p:nvSpPr>
        <p:spPr bwMode="auto">
          <a:xfrm>
            <a:off x="2933700" y="1949450"/>
            <a:ext cx="233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Ashe</a:t>
            </a:r>
            <a:endParaRPr lang="en-US" altLang="en-US"/>
          </a:p>
        </p:txBody>
      </p:sp>
      <p:sp>
        <p:nvSpPr>
          <p:cNvPr id="31889" name="Rectangle 147"/>
          <p:cNvSpPr>
            <a:spLocks noChangeArrowheads="1"/>
          </p:cNvSpPr>
          <p:nvPr/>
        </p:nvSpPr>
        <p:spPr bwMode="auto">
          <a:xfrm>
            <a:off x="2524125" y="2328863"/>
            <a:ext cx="260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Avery</a:t>
            </a:r>
            <a:endParaRPr lang="en-US" altLang="en-US"/>
          </a:p>
        </p:txBody>
      </p:sp>
      <p:sp>
        <p:nvSpPr>
          <p:cNvPr id="31890" name="Rectangle 148"/>
          <p:cNvSpPr>
            <a:spLocks noChangeArrowheads="1"/>
          </p:cNvSpPr>
          <p:nvPr/>
        </p:nvSpPr>
        <p:spPr bwMode="auto">
          <a:xfrm>
            <a:off x="7286625" y="3041650"/>
            <a:ext cx="387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Beaufort</a:t>
            </a:r>
            <a:endParaRPr lang="en-US" altLang="en-US"/>
          </a:p>
        </p:txBody>
      </p:sp>
      <p:sp>
        <p:nvSpPr>
          <p:cNvPr id="31891" name="Rectangle 149"/>
          <p:cNvSpPr>
            <a:spLocks noChangeArrowheads="1"/>
          </p:cNvSpPr>
          <p:nvPr/>
        </p:nvSpPr>
        <p:spPr bwMode="auto">
          <a:xfrm>
            <a:off x="7226300" y="2403475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Bertie</a:t>
            </a:r>
            <a:endParaRPr lang="en-US" altLang="en-US"/>
          </a:p>
        </p:txBody>
      </p:sp>
      <p:sp>
        <p:nvSpPr>
          <p:cNvPr id="31892" name="Rectangle 150"/>
          <p:cNvSpPr>
            <a:spLocks noChangeArrowheads="1"/>
          </p:cNvSpPr>
          <p:nvPr/>
        </p:nvSpPr>
        <p:spPr bwMode="auto">
          <a:xfrm>
            <a:off x="5678488" y="4057650"/>
            <a:ext cx="3190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Bladen</a:t>
            </a:r>
            <a:endParaRPr lang="en-US" altLang="en-US"/>
          </a:p>
        </p:txBody>
      </p:sp>
      <p:sp>
        <p:nvSpPr>
          <p:cNvPr id="31893" name="Rectangle 151"/>
          <p:cNvSpPr>
            <a:spLocks noChangeArrowheads="1"/>
          </p:cNvSpPr>
          <p:nvPr/>
        </p:nvSpPr>
        <p:spPr bwMode="auto">
          <a:xfrm>
            <a:off x="1825625" y="2874963"/>
            <a:ext cx="488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Buncombe</a:t>
            </a:r>
            <a:endParaRPr lang="en-US" altLang="en-US"/>
          </a:p>
        </p:txBody>
      </p:sp>
      <p:sp>
        <p:nvSpPr>
          <p:cNvPr id="31894" name="Rectangle 152"/>
          <p:cNvSpPr>
            <a:spLocks noChangeArrowheads="1"/>
          </p:cNvSpPr>
          <p:nvPr/>
        </p:nvSpPr>
        <p:spPr bwMode="auto">
          <a:xfrm>
            <a:off x="2767013" y="2692400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Burke</a:t>
            </a:r>
            <a:endParaRPr lang="en-US" altLang="en-US"/>
          </a:p>
        </p:txBody>
      </p:sp>
      <p:sp>
        <p:nvSpPr>
          <p:cNvPr id="31895" name="Rectangle 153"/>
          <p:cNvSpPr>
            <a:spLocks noChangeArrowheads="1"/>
          </p:cNvSpPr>
          <p:nvPr/>
        </p:nvSpPr>
        <p:spPr bwMode="auto">
          <a:xfrm>
            <a:off x="3106738" y="2824163"/>
            <a:ext cx="417512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Catawba</a:t>
            </a:r>
            <a:endParaRPr lang="en-US" altLang="en-US"/>
          </a:p>
        </p:txBody>
      </p:sp>
      <p:sp>
        <p:nvSpPr>
          <p:cNvPr id="31896" name="Rectangle 154"/>
          <p:cNvSpPr>
            <a:spLocks noChangeArrowheads="1"/>
          </p:cNvSpPr>
          <p:nvPr/>
        </p:nvSpPr>
        <p:spPr bwMode="auto">
          <a:xfrm>
            <a:off x="4995863" y="2798763"/>
            <a:ext cx="4143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Chatham</a:t>
            </a:r>
            <a:endParaRPr lang="en-US" altLang="en-US"/>
          </a:p>
        </p:txBody>
      </p:sp>
      <p:sp>
        <p:nvSpPr>
          <p:cNvPr id="31897" name="Rectangle 155"/>
          <p:cNvSpPr>
            <a:spLocks noChangeArrowheads="1"/>
          </p:cNvSpPr>
          <p:nvPr/>
        </p:nvSpPr>
        <p:spPr bwMode="auto">
          <a:xfrm>
            <a:off x="2781300" y="3162300"/>
            <a:ext cx="4540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Cleveland</a:t>
            </a:r>
            <a:endParaRPr lang="en-US" altLang="en-US"/>
          </a:p>
        </p:txBody>
      </p:sp>
      <p:sp>
        <p:nvSpPr>
          <p:cNvPr id="31898" name="Rectangle 156"/>
          <p:cNvSpPr>
            <a:spLocks noChangeArrowheads="1"/>
          </p:cNvSpPr>
          <p:nvPr/>
        </p:nvSpPr>
        <p:spPr bwMode="auto">
          <a:xfrm>
            <a:off x="5572125" y="4527550"/>
            <a:ext cx="4587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Columbus</a:t>
            </a:r>
            <a:endParaRPr lang="en-US" altLang="en-US"/>
          </a:p>
        </p:txBody>
      </p:sp>
      <p:sp>
        <p:nvSpPr>
          <p:cNvPr id="31899" name="Rectangle 157"/>
          <p:cNvSpPr>
            <a:spLocks noChangeArrowheads="1"/>
          </p:cNvSpPr>
          <p:nvPr/>
        </p:nvSpPr>
        <p:spPr bwMode="auto">
          <a:xfrm>
            <a:off x="5345113" y="3541713"/>
            <a:ext cx="555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Cumberland</a:t>
            </a:r>
            <a:endParaRPr lang="en-US" altLang="en-US"/>
          </a:p>
        </p:txBody>
      </p:sp>
      <p:sp>
        <p:nvSpPr>
          <p:cNvPr id="31900" name="Rectangle 158"/>
          <p:cNvSpPr>
            <a:spLocks noChangeArrowheads="1"/>
          </p:cNvSpPr>
          <p:nvPr/>
        </p:nvSpPr>
        <p:spPr bwMode="auto">
          <a:xfrm>
            <a:off x="8408988" y="2768600"/>
            <a:ext cx="2206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Dare</a:t>
            </a:r>
            <a:endParaRPr lang="en-US" altLang="en-US"/>
          </a:p>
        </p:txBody>
      </p:sp>
      <p:sp>
        <p:nvSpPr>
          <p:cNvPr id="31901" name="Rectangle 159"/>
          <p:cNvSpPr>
            <a:spLocks noChangeArrowheads="1"/>
          </p:cNvSpPr>
          <p:nvPr/>
        </p:nvSpPr>
        <p:spPr bwMode="auto">
          <a:xfrm>
            <a:off x="4010025" y="2706688"/>
            <a:ext cx="425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Davidson</a:t>
            </a:r>
            <a:endParaRPr lang="en-US" altLang="en-US"/>
          </a:p>
        </p:txBody>
      </p:sp>
      <p:sp>
        <p:nvSpPr>
          <p:cNvPr id="31902" name="Rectangle 160"/>
          <p:cNvSpPr>
            <a:spLocks noChangeArrowheads="1"/>
          </p:cNvSpPr>
          <p:nvPr/>
        </p:nvSpPr>
        <p:spPr bwMode="auto">
          <a:xfrm>
            <a:off x="3829050" y="2555875"/>
            <a:ext cx="2603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Davie</a:t>
            </a:r>
            <a:endParaRPr lang="en-US" altLang="en-US"/>
          </a:p>
        </p:txBody>
      </p:sp>
      <p:sp>
        <p:nvSpPr>
          <p:cNvPr id="31903" name="Rectangle 161"/>
          <p:cNvSpPr>
            <a:spLocks noChangeArrowheads="1"/>
          </p:cNvSpPr>
          <p:nvPr/>
        </p:nvSpPr>
        <p:spPr bwMode="auto">
          <a:xfrm>
            <a:off x="6300788" y="3662363"/>
            <a:ext cx="288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Duplin</a:t>
            </a:r>
            <a:endParaRPr lang="en-US" altLang="en-US"/>
          </a:p>
        </p:txBody>
      </p:sp>
      <p:sp>
        <p:nvSpPr>
          <p:cNvPr id="31904" name="Rectangle 162"/>
          <p:cNvSpPr>
            <a:spLocks noChangeArrowheads="1"/>
          </p:cNvSpPr>
          <p:nvPr/>
        </p:nvSpPr>
        <p:spPr bwMode="auto">
          <a:xfrm>
            <a:off x="6511925" y="2540000"/>
            <a:ext cx="5461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Edgecombe</a:t>
            </a:r>
            <a:endParaRPr lang="en-US" altLang="en-US"/>
          </a:p>
        </p:txBody>
      </p:sp>
      <p:sp>
        <p:nvSpPr>
          <p:cNvPr id="31905" name="Rectangle 163"/>
          <p:cNvSpPr>
            <a:spLocks noChangeArrowheads="1"/>
          </p:cNvSpPr>
          <p:nvPr/>
        </p:nvSpPr>
        <p:spPr bwMode="auto">
          <a:xfrm>
            <a:off x="3160713" y="3268663"/>
            <a:ext cx="3302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Gaston</a:t>
            </a:r>
            <a:endParaRPr lang="en-US" altLang="en-US"/>
          </a:p>
        </p:txBody>
      </p:sp>
      <p:sp>
        <p:nvSpPr>
          <p:cNvPr id="31906" name="Rectangle 164"/>
          <p:cNvSpPr>
            <a:spLocks noChangeArrowheads="1"/>
          </p:cNvSpPr>
          <p:nvPr/>
        </p:nvSpPr>
        <p:spPr bwMode="auto">
          <a:xfrm>
            <a:off x="658813" y="3192463"/>
            <a:ext cx="368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Graham</a:t>
            </a:r>
            <a:endParaRPr lang="en-US" altLang="en-US"/>
          </a:p>
        </p:txBody>
      </p:sp>
      <p:sp>
        <p:nvSpPr>
          <p:cNvPr id="31907" name="Rectangle 165"/>
          <p:cNvSpPr>
            <a:spLocks noChangeArrowheads="1"/>
          </p:cNvSpPr>
          <p:nvPr/>
        </p:nvSpPr>
        <p:spPr bwMode="auto">
          <a:xfrm>
            <a:off x="5588000" y="2100263"/>
            <a:ext cx="4016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Granville</a:t>
            </a:r>
            <a:endParaRPr lang="en-US" altLang="en-US"/>
          </a:p>
        </p:txBody>
      </p:sp>
      <p:sp>
        <p:nvSpPr>
          <p:cNvPr id="31908" name="Rectangle 166"/>
          <p:cNvSpPr>
            <a:spLocks noChangeArrowheads="1"/>
          </p:cNvSpPr>
          <p:nvPr/>
        </p:nvSpPr>
        <p:spPr bwMode="auto">
          <a:xfrm>
            <a:off x="6543675" y="3009900"/>
            <a:ext cx="3413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/>
          </a:p>
        </p:txBody>
      </p:sp>
      <p:sp>
        <p:nvSpPr>
          <p:cNvPr id="31909" name="Rectangle 167"/>
          <p:cNvSpPr>
            <a:spLocks noChangeArrowheads="1"/>
          </p:cNvSpPr>
          <p:nvPr/>
        </p:nvSpPr>
        <p:spPr bwMode="auto">
          <a:xfrm>
            <a:off x="6573838" y="2130425"/>
            <a:ext cx="311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Halifax</a:t>
            </a:r>
            <a:endParaRPr lang="en-US" altLang="en-US"/>
          </a:p>
        </p:txBody>
      </p:sp>
      <p:sp>
        <p:nvSpPr>
          <p:cNvPr id="31910" name="Rectangle 168"/>
          <p:cNvSpPr>
            <a:spLocks noChangeArrowheads="1"/>
          </p:cNvSpPr>
          <p:nvPr/>
        </p:nvSpPr>
        <p:spPr bwMode="auto">
          <a:xfrm>
            <a:off x="5375275" y="3148013"/>
            <a:ext cx="3349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Harnett</a:t>
            </a:r>
            <a:endParaRPr lang="en-US" altLang="en-US"/>
          </a:p>
        </p:txBody>
      </p:sp>
      <p:sp>
        <p:nvSpPr>
          <p:cNvPr id="31911" name="Rectangle 169"/>
          <p:cNvSpPr>
            <a:spLocks noChangeArrowheads="1"/>
          </p:cNvSpPr>
          <p:nvPr/>
        </p:nvSpPr>
        <p:spPr bwMode="auto">
          <a:xfrm>
            <a:off x="1416050" y="2965450"/>
            <a:ext cx="4254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Haywood</a:t>
            </a:r>
            <a:endParaRPr lang="en-US" altLang="en-US"/>
          </a:p>
        </p:txBody>
      </p:sp>
      <p:sp>
        <p:nvSpPr>
          <p:cNvPr id="31912" name="Rectangle 170"/>
          <p:cNvSpPr>
            <a:spLocks noChangeArrowheads="1"/>
          </p:cNvSpPr>
          <p:nvPr/>
        </p:nvSpPr>
        <p:spPr bwMode="auto">
          <a:xfrm>
            <a:off x="1841500" y="3222625"/>
            <a:ext cx="5000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Henderson</a:t>
            </a:r>
            <a:endParaRPr lang="en-US" altLang="en-US"/>
          </a:p>
        </p:txBody>
      </p:sp>
      <p:sp>
        <p:nvSpPr>
          <p:cNvPr id="31913" name="Rectangle 171"/>
          <p:cNvSpPr>
            <a:spLocks noChangeArrowheads="1"/>
          </p:cNvSpPr>
          <p:nvPr/>
        </p:nvSpPr>
        <p:spPr bwMode="auto">
          <a:xfrm>
            <a:off x="5072063" y="3571875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Hoke</a:t>
            </a:r>
            <a:endParaRPr lang="en-US" altLang="en-US"/>
          </a:p>
        </p:txBody>
      </p:sp>
      <p:sp>
        <p:nvSpPr>
          <p:cNvPr id="31914" name="Rectangle 172"/>
          <p:cNvSpPr>
            <a:spLocks noChangeArrowheads="1"/>
          </p:cNvSpPr>
          <p:nvPr/>
        </p:nvSpPr>
        <p:spPr bwMode="auto">
          <a:xfrm>
            <a:off x="7983538" y="3162300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Hyde</a:t>
            </a:r>
            <a:endParaRPr lang="en-US" altLang="en-US"/>
          </a:p>
        </p:txBody>
      </p:sp>
      <p:sp>
        <p:nvSpPr>
          <p:cNvPr id="31915" name="Rectangle 173"/>
          <p:cNvSpPr>
            <a:spLocks noChangeArrowheads="1"/>
          </p:cNvSpPr>
          <p:nvPr/>
        </p:nvSpPr>
        <p:spPr bwMode="auto">
          <a:xfrm>
            <a:off x="3479800" y="2692400"/>
            <a:ext cx="2778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Iredell</a:t>
            </a:r>
            <a:endParaRPr lang="en-US" altLang="en-US"/>
          </a:p>
        </p:txBody>
      </p:sp>
      <p:sp>
        <p:nvSpPr>
          <p:cNvPr id="31916" name="Rectangle 174"/>
          <p:cNvSpPr>
            <a:spLocks noChangeArrowheads="1"/>
          </p:cNvSpPr>
          <p:nvPr/>
        </p:nvSpPr>
        <p:spPr bwMode="auto">
          <a:xfrm>
            <a:off x="1295400" y="3298825"/>
            <a:ext cx="3746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31917" name="Rectangle 175"/>
          <p:cNvSpPr>
            <a:spLocks noChangeArrowheads="1"/>
          </p:cNvSpPr>
          <p:nvPr/>
        </p:nvSpPr>
        <p:spPr bwMode="auto">
          <a:xfrm>
            <a:off x="5815013" y="2981325"/>
            <a:ext cx="415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Johnston</a:t>
            </a:r>
            <a:endParaRPr lang="en-US" altLang="en-US"/>
          </a:p>
        </p:txBody>
      </p:sp>
      <p:sp>
        <p:nvSpPr>
          <p:cNvPr id="31918" name="Rectangle 176"/>
          <p:cNvSpPr>
            <a:spLocks noChangeArrowheads="1"/>
          </p:cNvSpPr>
          <p:nvPr/>
        </p:nvSpPr>
        <p:spPr bwMode="auto">
          <a:xfrm>
            <a:off x="6831013" y="3587750"/>
            <a:ext cx="2730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Jones</a:t>
            </a:r>
            <a:endParaRPr lang="en-US" altLang="en-US"/>
          </a:p>
        </p:txBody>
      </p:sp>
      <p:sp>
        <p:nvSpPr>
          <p:cNvPr id="31919" name="Rectangle 177"/>
          <p:cNvSpPr>
            <a:spLocks noChangeArrowheads="1"/>
          </p:cNvSpPr>
          <p:nvPr/>
        </p:nvSpPr>
        <p:spPr bwMode="auto">
          <a:xfrm>
            <a:off x="5192713" y="3055938"/>
            <a:ext cx="171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/>
          </a:p>
        </p:txBody>
      </p:sp>
      <p:sp>
        <p:nvSpPr>
          <p:cNvPr id="31920" name="Rectangle 178"/>
          <p:cNvSpPr>
            <a:spLocks noChangeArrowheads="1"/>
          </p:cNvSpPr>
          <p:nvPr/>
        </p:nvSpPr>
        <p:spPr bwMode="auto">
          <a:xfrm>
            <a:off x="3130550" y="3041650"/>
            <a:ext cx="323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31921" name="Rectangle 179"/>
          <p:cNvSpPr>
            <a:spLocks noChangeArrowheads="1"/>
          </p:cNvSpPr>
          <p:nvPr/>
        </p:nvSpPr>
        <p:spPr bwMode="auto">
          <a:xfrm>
            <a:off x="1052513" y="3419475"/>
            <a:ext cx="3063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Macon</a:t>
            </a:r>
            <a:endParaRPr lang="en-US" altLang="en-US"/>
          </a:p>
        </p:txBody>
      </p:sp>
      <p:sp>
        <p:nvSpPr>
          <p:cNvPr id="31922" name="Rectangle 180"/>
          <p:cNvSpPr>
            <a:spLocks noChangeArrowheads="1"/>
          </p:cNvSpPr>
          <p:nvPr/>
        </p:nvSpPr>
        <p:spPr bwMode="auto">
          <a:xfrm>
            <a:off x="2311400" y="2738438"/>
            <a:ext cx="4238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Mcdowell</a:t>
            </a:r>
            <a:endParaRPr lang="en-US" altLang="en-US"/>
          </a:p>
        </p:txBody>
      </p:sp>
      <p:sp>
        <p:nvSpPr>
          <p:cNvPr id="31923" name="Rectangle 181"/>
          <p:cNvSpPr>
            <a:spLocks noChangeArrowheads="1"/>
          </p:cNvSpPr>
          <p:nvPr/>
        </p:nvSpPr>
        <p:spPr bwMode="auto">
          <a:xfrm>
            <a:off x="2266950" y="2449513"/>
            <a:ext cx="3444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Mitchell</a:t>
            </a:r>
            <a:endParaRPr lang="en-US" altLang="en-US"/>
          </a:p>
        </p:txBody>
      </p:sp>
      <p:sp>
        <p:nvSpPr>
          <p:cNvPr id="31924" name="Rectangle 182"/>
          <p:cNvSpPr>
            <a:spLocks noChangeArrowheads="1"/>
          </p:cNvSpPr>
          <p:nvPr/>
        </p:nvSpPr>
        <p:spPr bwMode="auto">
          <a:xfrm>
            <a:off x="4298950" y="3222625"/>
            <a:ext cx="5667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/>
          </a:p>
        </p:txBody>
      </p:sp>
      <p:sp>
        <p:nvSpPr>
          <p:cNvPr id="31925" name="Rectangle 183"/>
          <p:cNvSpPr>
            <a:spLocks noChangeArrowheads="1"/>
          </p:cNvSpPr>
          <p:nvPr/>
        </p:nvSpPr>
        <p:spPr bwMode="auto">
          <a:xfrm>
            <a:off x="4875213" y="3268663"/>
            <a:ext cx="2889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Moore</a:t>
            </a:r>
            <a:endParaRPr lang="en-US" altLang="en-US"/>
          </a:p>
        </p:txBody>
      </p:sp>
      <p:sp>
        <p:nvSpPr>
          <p:cNvPr id="31926" name="Rectangle 184"/>
          <p:cNvSpPr>
            <a:spLocks noChangeArrowheads="1"/>
          </p:cNvSpPr>
          <p:nvPr/>
        </p:nvSpPr>
        <p:spPr bwMode="auto">
          <a:xfrm>
            <a:off x="6284913" y="2479675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Nash</a:t>
            </a:r>
            <a:endParaRPr lang="en-US" altLang="en-US"/>
          </a:p>
        </p:txBody>
      </p:sp>
      <p:sp>
        <p:nvSpPr>
          <p:cNvPr id="31927" name="Rectangle 185"/>
          <p:cNvSpPr>
            <a:spLocks noChangeArrowheads="1"/>
          </p:cNvSpPr>
          <p:nvPr/>
        </p:nvSpPr>
        <p:spPr bwMode="auto">
          <a:xfrm>
            <a:off x="6194425" y="4587875"/>
            <a:ext cx="6175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New Hanover</a:t>
            </a:r>
            <a:endParaRPr lang="en-US" altLang="en-US"/>
          </a:p>
        </p:txBody>
      </p:sp>
      <p:sp>
        <p:nvSpPr>
          <p:cNvPr id="31928" name="Rectangle 186"/>
          <p:cNvSpPr>
            <a:spLocks noChangeArrowheads="1"/>
          </p:cNvSpPr>
          <p:nvPr/>
        </p:nvSpPr>
        <p:spPr bwMode="auto">
          <a:xfrm>
            <a:off x="6786563" y="3935413"/>
            <a:ext cx="3397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Onslow</a:t>
            </a:r>
            <a:endParaRPr lang="en-US" altLang="en-US"/>
          </a:p>
        </p:txBody>
      </p:sp>
      <p:sp>
        <p:nvSpPr>
          <p:cNvPr id="31929" name="Rectangle 187"/>
          <p:cNvSpPr>
            <a:spLocks noChangeArrowheads="1"/>
          </p:cNvSpPr>
          <p:nvPr/>
        </p:nvSpPr>
        <p:spPr bwMode="auto">
          <a:xfrm>
            <a:off x="7513638" y="3405188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Pamlico</a:t>
            </a:r>
            <a:endParaRPr lang="en-US" altLang="en-US"/>
          </a:p>
        </p:txBody>
      </p:sp>
      <p:sp>
        <p:nvSpPr>
          <p:cNvPr id="31930" name="Rectangle 188"/>
          <p:cNvSpPr>
            <a:spLocks noChangeArrowheads="1"/>
          </p:cNvSpPr>
          <p:nvPr/>
        </p:nvSpPr>
        <p:spPr bwMode="auto">
          <a:xfrm>
            <a:off x="6315075" y="4178300"/>
            <a:ext cx="3302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Pender</a:t>
            </a:r>
            <a:endParaRPr lang="en-US" altLang="en-US"/>
          </a:p>
        </p:txBody>
      </p:sp>
      <p:sp>
        <p:nvSpPr>
          <p:cNvPr id="31931" name="Rectangle 189"/>
          <p:cNvSpPr>
            <a:spLocks noChangeArrowheads="1"/>
          </p:cNvSpPr>
          <p:nvPr/>
        </p:nvSpPr>
        <p:spPr bwMode="auto">
          <a:xfrm>
            <a:off x="5284788" y="1979613"/>
            <a:ext cx="3238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Person</a:t>
            </a:r>
            <a:endParaRPr lang="en-US" altLang="en-US"/>
          </a:p>
        </p:txBody>
      </p:sp>
      <p:sp>
        <p:nvSpPr>
          <p:cNvPr id="31932" name="Rectangle 190"/>
          <p:cNvSpPr>
            <a:spLocks noChangeArrowheads="1"/>
          </p:cNvSpPr>
          <p:nvPr/>
        </p:nvSpPr>
        <p:spPr bwMode="auto">
          <a:xfrm>
            <a:off x="6846888" y="2919413"/>
            <a:ext cx="1476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Pitt</a:t>
            </a:r>
            <a:endParaRPr lang="en-US" altLang="en-US"/>
          </a:p>
        </p:txBody>
      </p:sp>
      <p:sp>
        <p:nvSpPr>
          <p:cNvPr id="31933" name="Rectangle 191"/>
          <p:cNvSpPr>
            <a:spLocks noChangeArrowheads="1"/>
          </p:cNvSpPr>
          <p:nvPr/>
        </p:nvSpPr>
        <p:spPr bwMode="auto">
          <a:xfrm>
            <a:off x="4435475" y="2768600"/>
            <a:ext cx="438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Randolph</a:t>
            </a:r>
            <a:endParaRPr lang="en-US" altLang="en-US"/>
          </a:p>
        </p:txBody>
      </p:sp>
      <p:sp>
        <p:nvSpPr>
          <p:cNvPr id="31934" name="Rectangle 192"/>
          <p:cNvSpPr>
            <a:spLocks noChangeArrowheads="1"/>
          </p:cNvSpPr>
          <p:nvPr/>
        </p:nvSpPr>
        <p:spPr bwMode="auto">
          <a:xfrm>
            <a:off x="5086350" y="4043363"/>
            <a:ext cx="409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Robeson</a:t>
            </a:r>
            <a:endParaRPr lang="en-US" altLang="en-US"/>
          </a:p>
        </p:txBody>
      </p:sp>
      <p:sp>
        <p:nvSpPr>
          <p:cNvPr id="31935" name="Rectangle 193"/>
          <p:cNvSpPr>
            <a:spLocks noChangeArrowheads="1"/>
          </p:cNvSpPr>
          <p:nvPr/>
        </p:nvSpPr>
        <p:spPr bwMode="auto">
          <a:xfrm>
            <a:off x="4405313" y="1979613"/>
            <a:ext cx="5667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Rockingham</a:t>
            </a:r>
            <a:endParaRPr lang="en-US" altLang="en-US"/>
          </a:p>
        </p:txBody>
      </p:sp>
      <p:sp>
        <p:nvSpPr>
          <p:cNvPr id="31936" name="Rectangle 194"/>
          <p:cNvSpPr>
            <a:spLocks noChangeArrowheads="1"/>
          </p:cNvSpPr>
          <p:nvPr/>
        </p:nvSpPr>
        <p:spPr bwMode="auto">
          <a:xfrm>
            <a:off x="3859213" y="2813050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Rowan</a:t>
            </a:r>
            <a:endParaRPr lang="en-US" altLang="en-US"/>
          </a:p>
        </p:txBody>
      </p:sp>
      <p:sp>
        <p:nvSpPr>
          <p:cNvPr id="31937" name="Rectangle 195"/>
          <p:cNvSpPr>
            <a:spLocks noChangeArrowheads="1"/>
          </p:cNvSpPr>
          <p:nvPr/>
        </p:nvSpPr>
        <p:spPr bwMode="auto">
          <a:xfrm>
            <a:off x="5799138" y="3678238"/>
            <a:ext cx="4318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Sampson</a:t>
            </a:r>
            <a:endParaRPr lang="en-US" altLang="en-US"/>
          </a:p>
        </p:txBody>
      </p:sp>
      <p:sp>
        <p:nvSpPr>
          <p:cNvPr id="31938" name="Rectangle 196"/>
          <p:cNvSpPr>
            <a:spLocks noChangeArrowheads="1"/>
          </p:cNvSpPr>
          <p:nvPr/>
        </p:nvSpPr>
        <p:spPr bwMode="auto">
          <a:xfrm>
            <a:off x="4738688" y="3800475"/>
            <a:ext cx="3984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Scotland</a:t>
            </a:r>
            <a:endParaRPr lang="en-US" altLang="en-US"/>
          </a:p>
        </p:txBody>
      </p:sp>
      <p:sp>
        <p:nvSpPr>
          <p:cNvPr id="31939" name="Rectangle 197"/>
          <p:cNvSpPr>
            <a:spLocks noChangeArrowheads="1"/>
          </p:cNvSpPr>
          <p:nvPr/>
        </p:nvSpPr>
        <p:spPr bwMode="auto">
          <a:xfrm>
            <a:off x="3676650" y="1965325"/>
            <a:ext cx="2428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Surry</a:t>
            </a:r>
            <a:endParaRPr lang="en-US" altLang="en-US"/>
          </a:p>
        </p:txBody>
      </p:sp>
      <p:sp>
        <p:nvSpPr>
          <p:cNvPr id="31940" name="Rectangle 198"/>
          <p:cNvSpPr>
            <a:spLocks noChangeArrowheads="1"/>
          </p:cNvSpPr>
          <p:nvPr/>
        </p:nvSpPr>
        <p:spPr bwMode="auto">
          <a:xfrm>
            <a:off x="3813175" y="3587750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/>
          </a:p>
        </p:txBody>
      </p:sp>
      <p:sp>
        <p:nvSpPr>
          <p:cNvPr id="31941" name="Rectangle 199"/>
          <p:cNvSpPr>
            <a:spLocks noChangeArrowheads="1"/>
          </p:cNvSpPr>
          <p:nvPr/>
        </p:nvSpPr>
        <p:spPr bwMode="auto">
          <a:xfrm>
            <a:off x="5648325" y="2678113"/>
            <a:ext cx="260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Wake</a:t>
            </a:r>
            <a:endParaRPr lang="en-US" altLang="en-US"/>
          </a:p>
        </p:txBody>
      </p:sp>
      <p:sp>
        <p:nvSpPr>
          <p:cNvPr id="31942" name="Rectangle 200"/>
          <p:cNvSpPr>
            <a:spLocks noChangeArrowheads="1"/>
          </p:cNvSpPr>
          <p:nvPr/>
        </p:nvSpPr>
        <p:spPr bwMode="auto">
          <a:xfrm>
            <a:off x="2660650" y="2146300"/>
            <a:ext cx="409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Watauga</a:t>
            </a:r>
            <a:endParaRPr lang="en-US" altLang="en-US"/>
          </a:p>
        </p:txBody>
      </p:sp>
      <p:sp>
        <p:nvSpPr>
          <p:cNvPr id="31943" name="Rectangle 201"/>
          <p:cNvSpPr>
            <a:spLocks noChangeArrowheads="1"/>
          </p:cNvSpPr>
          <p:nvPr/>
        </p:nvSpPr>
        <p:spPr bwMode="auto">
          <a:xfrm>
            <a:off x="3176588" y="2176463"/>
            <a:ext cx="298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Wilkes</a:t>
            </a:r>
            <a:endParaRPr lang="en-US" altLang="en-US"/>
          </a:p>
        </p:txBody>
      </p:sp>
      <p:sp>
        <p:nvSpPr>
          <p:cNvPr id="31944" name="Rectangle 202"/>
          <p:cNvSpPr>
            <a:spLocks noChangeArrowheads="1"/>
          </p:cNvSpPr>
          <p:nvPr/>
        </p:nvSpPr>
        <p:spPr bwMode="auto">
          <a:xfrm>
            <a:off x="6300788" y="2768600"/>
            <a:ext cx="3048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Wilson</a:t>
            </a:r>
            <a:endParaRPr lang="en-US" altLang="en-US"/>
          </a:p>
        </p:txBody>
      </p:sp>
      <p:sp>
        <p:nvSpPr>
          <p:cNvPr id="31945" name="Rectangle 203"/>
          <p:cNvSpPr>
            <a:spLocks noChangeArrowheads="1"/>
          </p:cNvSpPr>
          <p:nvPr/>
        </p:nvSpPr>
        <p:spPr bwMode="auto">
          <a:xfrm>
            <a:off x="3676650" y="2236788"/>
            <a:ext cx="3127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Yadkin</a:t>
            </a:r>
            <a:endParaRPr lang="en-US" altLang="en-US"/>
          </a:p>
        </p:txBody>
      </p:sp>
      <p:sp>
        <p:nvSpPr>
          <p:cNvPr id="31946" name="Rectangle 205"/>
          <p:cNvSpPr>
            <a:spLocks noChangeArrowheads="1"/>
          </p:cNvSpPr>
          <p:nvPr/>
        </p:nvSpPr>
        <p:spPr bwMode="auto">
          <a:xfrm>
            <a:off x="2098675" y="2571750"/>
            <a:ext cx="3413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Yancey</a:t>
            </a:r>
            <a:endParaRPr lang="en-US" altLang="en-US"/>
          </a:p>
        </p:txBody>
      </p:sp>
      <p:sp>
        <p:nvSpPr>
          <p:cNvPr id="31947" name="Rectangle 206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1950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32555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North Carolina</a:t>
            </a:r>
          </a:p>
        </p:txBody>
      </p:sp>
      <p:sp>
        <p:nvSpPr>
          <p:cNvPr id="208" name="Rectangle 207"/>
          <p:cNvSpPr/>
          <p:nvPr/>
        </p:nvSpPr>
        <p:spPr>
          <a:xfrm>
            <a:off x="1221956" y="5095901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HMO-DSNP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533297" y="4809395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211" name="Rectangle 210"/>
          <p:cNvSpPr/>
          <p:nvPr/>
        </p:nvSpPr>
        <p:spPr>
          <a:xfrm>
            <a:off x="1221956" y="4328779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2400" y="381000"/>
            <a:ext cx="8234363" cy="614362"/>
          </a:xfrm>
        </p:spPr>
        <p:txBody>
          <a:bodyPr/>
          <a:lstStyle/>
          <a:p>
            <a:r>
              <a:rPr lang="en-US" dirty="0" smtClean="0"/>
              <a:t>North Carolina: New County Expansion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847" y="1219200"/>
            <a:ext cx="4206240" cy="2844609"/>
          </a:xfrm>
          <a:prstGeom prst="rect">
            <a:avLst/>
          </a:prstGeom>
        </p:spPr>
      </p:pic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3583" y="1219200"/>
            <a:ext cx="4480560" cy="27269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873223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185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771" name="Freeform 186"/>
          <p:cNvSpPr>
            <a:spLocks/>
          </p:cNvSpPr>
          <p:nvPr/>
        </p:nvSpPr>
        <p:spPr bwMode="auto">
          <a:xfrm>
            <a:off x="3760788" y="4850155"/>
            <a:ext cx="406400" cy="812800"/>
          </a:xfrm>
          <a:custGeom>
            <a:avLst/>
            <a:gdLst>
              <a:gd name="T0" fmla="*/ 2147483646 w 767"/>
              <a:gd name="T1" fmla="*/ 2147483646 h 1536"/>
              <a:gd name="T2" fmla="*/ 2147483646 w 767"/>
              <a:gd name="T3" fmla="*/ 2147483646 h 1536"/>
              <a:gd name="T4" fmla="*/ 2147483646 w 767"/>
              <a:gd name="T5" fmla="*/ 2147483646 h 1536"/>
              <a:gd name="T6" fmla="*/ 2147483646 w 767"/>
              <a:gd name="T7" fmla="*/ 2147483646 h 1536"/>
              <a:gd name="T8" fmla="*/ 2147483646 w 767"/>
              <a:gd name="T9" fmla="*/ 2147483646 h 1536"/>
              <a:gd name="T10" fmla="*/ 2147483646 w 767"/>
              <a:gd name="T11" fmla="*/ 2147483646 h 1536"/>
              <a:gd name="T12" fmla="*/ 2147483646 w 767"/>
              <a:gd name="T13" fmla="*/ 2147483646 h 1536"/>
              <a:gd name="T14" fmla="*/ 2147483646 w 767"/>
              <a:gd name="T15" fmla="*/ 2147483646 h 1536"/>
              <a:gd name="T16" fmla="*/ 2147483646 w 767"/>
              <a:gd name="T17" fmla="*/ 2147483646 h 1536"/>
              <a:gd name="T18" fmla="*/ 2147483646 w 767"/>
              <a:gd name="T19" fmla="*/ 2147483646 h 1536"/>
              <a:gd name="T20" fmla="*/ 2147483646 w 767"/>
              <a:gd name="T21" fmla="*/ 2147483646 h 1536"/>
              <a:gd name="T22" fmla="*/ 2147483646 w 767"/>
              <a:gd name="T23" fmla="*/ 2147483646 h 1536"/>
              <a:gd name="T24" fmla="*/ 2147483646 w 767"/>
              <a:gd name="T25" fmla="*/ 2147483646 h 1536"/>
              <a:gd name="T26" fmla="*/ 2147483646 w 767"/>
              <a:gd name="T27" fmla="*/ 2147483646 h 1536"/>
              <a:gd name="T28" fmla="*/ 0 w 767"/>
              <a:gd name="T29" fmla="*/ 2147483646 h 1536"/>
              <a:gd name="T30" fmla="*/ 2147483646 w 767"/>
              <a:gd name="T31" fmla="*/ 2147483646 h 1536"/>
              <a:gd name="T32" fmla="*/ 2147483646 w 767"/>
              <a:gd name="T33" fmla="*/ 2147483646 h 1536"/>
              <a:gd name="T34" fmla="*/ 2147483646 w 767"/>
              <a:gd name="T35" fmla="*/ 0 h 1536"/>
              <a:gd name="T36" fmla="*/ 2147483646 w 767"/>
              <a:gd name="T37" fmla="*/ 2147483646 h 1536"/>
              <a:gd name="T38" fmla="*/ 2147483646 w 767"/>
              <a:gd name="T39" fmla="*/ 2147483646 h 1536"/>
              <a:gd name="T40" fmla="*/ 2147483646 w 767"/>
              <a:gd name="T41" fmla="*/ 2147483646 h 1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67" h="1536">
                <a:moveTo>
                  <a:pt x="734" y="48"/>
                </a:moveTo>
                <a:lnTo>
                  <a:pt x="743" y="48"/>
                </a:lnTo>
                <a:lnTo>
                  <a:pt x="752" y="50"/>
                </a:lnTo>
                <a:lnTo>
                  <a:pt x="767" y="51"/>
                </a:lnTo>
                <a:lnTo>
                  <a:pt x="752" y="303"/>
                </a:lnTo>
                <a:lnTo>
                  <a:pt x="702" y="767"/>
                </a:lnTo>
                <a:lnTo>
                  <a:pt x="636" y="1464"/>
                </a:lnTo>
                <a:lnTo>
                  <a:pt x="627" y="1536"/>
                </a:lnTo>
                <a:lnTo>
                  <a:pt x="458" y="1491"/>
                </a:lnTo>
                <a:lnTo>
                  <a:pt x="210" y="1367"/>
                </a:lnTo>
                <a:lnTo>
                  <a:pt x="210" y="1365"/>
                </a:lnTo>
                <a:lnTo>
                  <a:pt x="206" y="1218"/>
                </a:lnTo>
                <a:lnTo>
                  <a:pt x="147" y="1071"/>
                </a:lnTo>
                <a:lnTo>
                  <a:pt x="96" y="1007"/>
                </a:lnTo>
                <a:lnTo>
                  <a:pt x="0" y="767"/>
                </a:lnTo>
                <a:lnTo>
                  <a:pt x="71" y="63"/>
                </a:lnTo>
                <a:lnTo>
                  <a:pt x="138" y="9"/>
                </a:lnTo>
                <a:lnTo>
                  <a:pt x="141" y="0"/>
                </a:lnTo>
                <a:lnTo>
                  <a:pt x="336" y="15"/>
                </a:lnTo>
                <a:lnTo>
                  <a:pt x="375" y="20"/>
                </a:lnTo>
                <a:lnTo>
                  <a:pt x="734" y="4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88" name="Freeform 187"/>
          <p:cNvSpPr>
            <a:spLocks/>
          </p:cNvSpPr>
          <p:nvPr/>
        </p:nvSpPr>
        <p:spPr bwMode="auto">
          <a:xfrm>
            <a:off x="4092575" y="4877142"/>
            <a:ext cx="471488" cy="1000125"/>
          </a:xfrm>
          <a:custGeom>
            <a:avLst/>
            <a:gdLst>
              <a:gd name="T0" fmla="*/ 2147483646 w 891"/>
              <a:gd name="T1" fmla="*/ 2147483646 h 1890"/>
              <a:gd name="T2" fmla="*/ 2147483646 w 891"/>
              <a:gd name="T3" fmla="*/ 2147483646 h 1890"/>
              <a:gd name="T4" fmla="*/ 2147483646 w 891"/>
              <a:gd name="T5" fmla="*/ 2147483646 h 1890"/>
              <a:gd name="T6" fmla="*/ 2147483646 w 891"/>
              <a:gd name="T7" fmla="*/ 2147483646 h 1890"/>
              <a:gd name="T8" fmla="*/ 2147483646 w 891"/>
              <a:gd name="T9" fmla="*/ 2147483646 h 1890"/>
              <a:gd name="T10" fmla="*/ 2147483646 w 891"/>
              <a:gd name="T11" fmla="*/ 2147483646 h 1890"/>
              <a:gd name="T12" fmla="*/ 2147483646 w 891"/>
              <a:gd name="T13" fmla="*/ 0 h 1890"/>
              <a:gd name="T14" fmla="*/ 2147483646 w 891"/>
              <a:gd name="T15" fmla="*/ 2147483646 h 1890"/>
              <a:gd name="T16" fmla="*/ 2147483646 w 891"/>
              <a:gd name="T17" fmla="*/ 2147483646 h 1890"/>
              <a:gd name="T18" fmla="*/ 2147483646 w 891"/>
              <a:gd name="T19" fmla="*/ 2147483646 h 1890"/>
              <a:gd name="T20" fmla="*/ 0 w 891"/>
              <a:gd name="T21" fmla="*/ 2147483646 h 1890"/>
              <a:gd name="T22" fmla="*/ 2147483646 w 891"/>
              <a:gd name="T23" fmla="*/ 2147483646 h 1890"/>
              <a:gd name="T24" fmla="*/ 2147483646 w 891"/>
              <a:gd name="T25" fmla="*/ 2147483646 h 1890"/>
              <a:gd name="T26" fmla="*/ 2147483646 w 891"/>
              <a:gd name="T27" fmla="*/ 2147483646 h 1890"/>
              <a:gd name="T28" fmla="*/ 2147483646 w 891"/>
              <a:gd name="T29" fmla="*/ 2147483646 h 1890"/>
              <a:gd name="T30" fmla="*/ 2147483646 w 891"/>
              <a:gd name="T31" fmla="*/ 2147483646 h 1890"/>
              <a:gd name="T32" fmla="*/ 2147483646 w 891"/>
              <a:gd name="T33" fmla="*/ 2147483646 h 1890"/>
              <a:gd name="T34" fmla="*/ 2147483646 w 891"/>
              <a:gd name="T35" fmla="*/ 2147483646 h 1890"/>
              <a:gd name="T36" fmla="*/ 2147483646 w 891"/>
              <a:gd name="T37" fmla="*/ 2147483646 h 1890"/>
              <a:gd name="T38" fmla="*/ 2147483646 w 891"/>
              <a:gd name="T39" fmla="*/ 2147483646 h 1890"/>
              <a:gd name="T40" fmla="*/ 2147483646 w 891"/>
              <a:gd name="T41" fmla="*/ 2147483646 h 189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1" h="1890">
                <a:moveTo>
                  <a:pt x="891" y="719"/>
                </a:moveTo>
                <a:lnTo>
                  <a:pt x="626" y="720"/>
                </a:lnTo>
                <a:lnTo>
                  <a:pt x="425" y="717"/>
                </a:lnTo>
                <a:lnTo>
                  <a:pt x="438" y="21"/>
                </a:lnTo>
                <a:lnTo>
                  <a:pt x="417" y="20"/>
                </a:lnTo>
                <a:lnTo>
                  <a:pt x="308" y="11"/>
                </a:lnTo>
                <a:lnTo>
                  <a:pt x="140" y="0"/>
                </a:lnTo>
                <a:lnTo>
                  <a:pt x="125" y="252"/>
                </a:lnTo>
                <a:lnTo>
                  <a:pt x="75" y="716"/>
                </a:lnTo>
                <a:lnTo>
                  <a:pt x="9" y="1413"/>
                </a:lnTo>
                <a:lnTo>
                  <a:pt x="0" y="1485"/>
                </a:lnTo>
                <a:lnTo>
                  <a:pt x="125" y="1455"/>
                </a:lnTo>
                <a:lnTo>
                  <a:pt x="129" y="1454"/>
                </a:lnTo>
                <a:lnTo>
                  <a:pt x="350" y="1496"/>
                </a:lnTo>
                <a:lnTo>
                  <a:pt x="474" y="1551"/>
                </a:lnTo>
                <a:lnTo>
                  <a:pt x="711" y="1860"/>
                </a:lnTo>
                <a:lnTo>
                  <a:pt x="806" y="1889"/>
                </a:lnTo>
                <a:lnTo>
                  <a:pt x="816" y="1890"/>
                </a:lnTo>
                <a:lnTo>
                  <a:pt x="824" y="1730"/>
                </a:lnTo>
                <a:lnTo>
                  <a:pt x="858" y="1220"/>
                </a:lnTo>
                <a:lnTo>
                  <a:pt x="891" y="71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773" name="Freeform 188"/>
          <p:cNvSpPr>
            <a:spLocks/>
          </p:cNvSpPr>
          <p:nvPr/>
        </p:nvSpPr>
        <p:spPr bwMode="auto">
          <a:xfrm>
            <a:off x="3140075" y="4331042"/>
            <a:ext cx="600075" cy="484188"/>
          </a:xfrm>
          <a:custGeom>
            <a:avLst/>
            <a:gdLst>
              <a:gd name="T0" fmla="*/ 2147483646 w 1134"/>
              <a:gd name="T1" fmla="*/ 2147483646 h 915"/>
              <a:gd name="T2" fmla="*/ 2147483646 w 1134"/>
              <a:gd name="T3" fmla="*/ 2147483646 h 915"/>
              <a:gd name="T4" fmla="*/ 2147483646 w 1134"/>
              <a:gd name="T5" fmla="*/ 2147483646 h 915"/>
              <a:gd name="T6" fmla="*/ 2147483646 w 1134"/>
              <a:gd name="T7" fmla="*/ 0 h 915"/>
              <a:gd name="T8" fmla="*/ 2147483646 w 1134"/>
              <a:gd name="T9" fmla="*/ 0 h 915"/>
              <a:gd name="T10" fmla="*/ 2147483646 w 1134"/>
              <a:gd name="T11" fmla="*/ 0 h 915"/>
              <a:gd name="T12" fmla="*/ 2147483646 w 1134"/>
              <a:gd name="T13" fmla="*/ 2147483646 h 915"/>
              <a:gd name="T14" fmla="*/ 2147483646 w 1134"/>
              <a:gd name="T15" fmla="*/ 2147483646 h 915"/>
              <a:gd name="T16" fmla="*/ 2147483646 w 1134"/>
              <a:gd name="T17" fmla="*/ 2147483646 h 915"/>
              <a:gd name="T18" fmla="*/ 2147483646 w 1134"/>
              <a:gd name="T19" fmla="*/ 2147483646 h 915"/>
              <a:gd name="T20" fmla="*/ 2147483646 w 1134"/>
              <a:gd name="T21" fmla="*/ 2147483646 h 915"/>
              <a:gd name="T22" fmla="*/ 2147483646 w 1134"/>
              <a:gd name="T23" fmla="*/ 2147483646 h 915"/>
              <a:gd name="T24" fmla="*/ 0 w 1134"/>
              <a:gd name="T25" fmla="*/ 2147483646 h 915"/>
              <a:gd name="T26" fmla="*/ 2147483646 w 1134"/>
              <a:gd name="T27" fmla="*/ 2147483646 h 915"/>
              <a:gd name="T28" fmla="*/ 2147483646 w 1134"/>
              <a:gd name="T29" fmla="*/ 2147483646 h 915"/>
              <a:gd name="T30" fmla="*/ 2147483646 w 1134"/>
              <a:gd name="T31" fmla="*/ 2147483646 h 9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4" h="915">
                <a:moveTo>
                  <a:pt x="1095" y="915"/>
                </a:moveTo>
                <a:lnTo>
                  <a:pt x="1134" y="276"/>
                </a:lnTo>
                <a:lnTo>
                  <a:pt x="1068" y="72"/>
                </a:lnTo>
                <a:lnTo>
                  <a:pt x="1066" y="0"/>
                </a:lnTo>
                <a:lnTo>
                  <a:pt x="1044" y="0"/>
                </a:lnTo>
                <a:lnTo>
                  <a:pt x="799" y="0"/>
                </a:lnTo>
                <a:lnTo>
                  <a:pt x="801" y="66"/>
                </a:lnTo>
                <a:lnTo>
                  <a:pt x="523" y="69"/>
                </a:lnTo>
                <a:lnTo>
                  <a:pt x="10" y="69"/>
                </a:lnTo>
                <a:lnTo>
                  <a:pt x="10" y="205"/>
                </a:lnTo>
                <a:lnTo>
                  <a:pt x="9" y="276"/>
                </a:lnTo>
                <a:lnTo>
                  <a:pt x="7" y="390"/>
                </a:lnTo>
                <a:lnTo>
                  <a:pt x="0" y="876"/>
                </a:lnTo>
                <a:lnTo>
                  <a:pt x="417" y="876"/>
                </a:lnTo>
                <a:lnTo>
                  <a:pt x="442" y="855"/>
                </a:lnTo>
                <a:lnTo>
                  <a:pt x="1095" y="91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4" name="Freeform 189"/>
          <p:cNvSpPr>
            <a:spLocks/>
          </p:cNvSpPr>
          <p:nvPr/>
        </p:nvSpPr>
        <p:spPr bwMode="auto">
          <a:xfrm>
            <a:off x="4016375" y="3905592"/>
            <a:ext cx="579438" cy="488950"/>
          </a:xfrm>
          <a:custGeom>
            <a:avLst/>
            <a:gdLst>
              <a:gd name="T0" fmla="*/ 2147483646 w 1095"/>
              <a:gd name="T1" fmla="*/ 2147483646 h 925"/>
              <a:gd name="T2" fmla="*/ 2147483646 w 1095"/>
              <a:gd name="T3" fmla="*/ 2147483646 h 925"/>
              <a:gd name="T4" fmla="*/ 2147483646 w 1095"/>
              <a:gd name="T5" fmla="*/ 2147483646 h 925"/>
              <a:gd name="T6" fmla="*/ 2147483646 w 1095"/>
              <a:gd name="T7" fmla="*/ 2147483646 h 925"/>
              <a:gd name="T8" fmla="*/ 2147483646 w 1095"/>
              <a:gd name="T9" fmla="*/ 2147483646 h 925"/>
              <a:gd name="T10" fmla="*/ 2147483646 w 1095"/>
              <a:gd name="T11" fmla="*/ 2147483646 h 925"/>
              <a:gd name="T12" fmla="*/ 2147483646 w 1095"/>
              <a:gd name="T13" fmla="*/ 0 h 925"/>
              <a:gd name="T14" fmla="*/ 2147483646 w 1095"/>
              <a:gd name="T15" fmla="*/ 2147483646 h 925"/>
              <a:gd name="T16" fmla="*/ 2147483646 w 1095"/>
              <a:gd name="T17" fmla="*/ 2147483646 h 925"/>
              <a:gd name="T18" fmla="*/ 0 w 1095"/>
              <a:gd name="T19" fmla="*/ 2147483646 h 925"/>
              <a:gd name="T20" fmla="*/ 2147483646 w 1095"/>
              <a:gd name="T21" fmla="*/ 2147483646 h 925"/>
              <a:gd name="T22" fmla="*/ 2147483646 w 1095"/>
              <a:gd name="T23" fmla="*/ 2147483646 h 925"/>
              <a:gd name="T24" fmla="*/ 2147483646 w 1095"/>
              <a:gd name="T25" fmla="*/ 2147483646 h 925"/>
              <a:gd name="T26" fmla="*/ 2147483646 w 1095"/>
              <a:gd name="T27" fmla="*/ 2147483646 h 925"/>
              <a:gd name="T28" fmla="*/ 2147483646 w 1095"/>
              <a:gd name="T29" fmla="*/ 2147483646 h 925"/>
              <a:gd name="T30" fmla="*/ 2147483646 w 1095"/>
              <a:gd name="T31" fmla="*/ 2147483646 h 925"/>
              <a:gd name="T32" fmla="*/ 2147483646 w 1095"/>
              <a:gd name="T33" fmla="*/ 2147483646 h 925"/>
              <a:gd name="T34" fmla="*/ 2147483646 w 1095"/>
              <a:gd name="T35" fmla="*/ 2147483646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95" h="925">
                <a:moveTo>
                  <a:pt x="1082" y="412"/>
                </a:moveTo>
                <a:lnTo>
                  <a:pt x="1092" y="288"/>
                </a:lnTo>
                <a:lnTo>
                  <a:pt x="1094" y="249"/>
                </a:lnTo>
                <a:lnTo>
                  <a:pt x="1095" y="240"/>
                </a:lnTo>
                <a:lnTo>
                  <a:pt x="669" y="165"/>
                </a:lnTo>
                <a:lnTo>
                  <a:pt x="674" y="87"/>
                </a:lnTo>
                <a:lnTo>
                  <a:pt x="141" y="0"/>
                </a:lnTo>
                <a:lnTo>
                  <a:pt x="138" y="43"/>
                </a:lnTo>
                <a:lnTo>
                  <a:pt x="48" y="37"/>
                </a:lnTo>
                <a:lnTo>
                  <a:pt x="0" y="840"/>
                </a:lnTo>
                <a:lnTo>
                  <a:pt x="269" y="861"/>
                </a:lnTo>
                <a:lnTo>
                  <a:pt x="323" y="867"/>
                </a:lnTo>
                <a:lnTo>
                  <a:pt x="450" y="876"/>
                </a:lnTo>
                <a:lnTo>
                  <a:pt x="561" y="886"/>
                </a:lnTo>
                <a:lnTo>
                  <a:pt x="1043" y="925"/>
                </a:lnTo>
                <a:lnTo>
                  <a:pt x="1049" y="859"/>
                </a:lnTo>
                <a:lnTo>
                  <a:pt x="1058" y="733"/>
                </a:lnTo>
                <a:lnTo>
                  <a:pt x="1082" y="41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5" name="Freeform 190"/>
          <p:cNvSpPr>
            <a:spLocks/>
          </p:cNvSpPr>
          <p:nvPr/>
        </p:nvSpPr>
        <p:spPr bwMode="auto">
          <a:xfrm>
            <a:off x="3138488" y="4783480"/>
            <a:ext cx="696912" cy="473075"/>
          </a:xfrm>
          <a:custGeom>
            <a:avLst/>
            <a:gdLst>
              <a:gd name="T0" fmla="*/ 2147483646 w 1317"/>
              <a:gd name="T1" fmla="*/ 2147483646 h 894"/>
              <a:gd name="T2" fmla="*/ 2147483646 w 1317"/>
              <a:gd name="T3" fmla="*/ 2147483646 h 894"/>
              <a:gd name="T4" fmla="*/ 2147483646 w 1317"/>
              <a:gd name="T5" fmla="*/ 2147483646 h 894"/>
              <a:gd name="T6" fmla="*/ 2147483646 w 1317"/>
              <a:gd name="T7" fmla="*/ 2147483646 h 894"/>
              <a:gd name="T8" fmla="*/ 2147483646 w 1317"/>
              <a:gd name="T9" fmla="*/ 2147483646 h 894"/>
              <a:gd name="T10" fmla="*/ 2147483646 w 1317"/>
              <a:gd name="T11" fmla="*/ 2147483646 h 894"/>
              <a:gd name="T12" fmla="*/ 2147483646 w 1317"/>
              <a:gd name="T13" fmla="*/ 2147483646 h 894"/>
              <a:gd name="T14" fmla="*/ 2147483646 w 1317"/>
              <a:gd name="T15" fmla="*/ 0 h 894"/>
              <a:gd name="T16" fmla="*/ 2147483646 w 1317"/>
              <a:gd name="T17" fmla="*/ 2147483646 h 894"/>
              <a:gd name="T18" fmla="*/ 2147483646 w 1317"/>
              <a:gd name="T19" fmla="*/ 2147483646 h 894"/>
              <a:gd name="T20" fmla="*/ 0 w 1317"/>
              <a:gd name="T21" fmla="*/ 2147483646 h 894"/>
              <a:gd name="T22" fmla="*/ 0 w 1317"/>
              <a:gd name="T23" fmla="*/ 2147483646 h 894"/>
              <a:gd name="T24" fmla="*/ 2147483646 w 1317"/>
              <a:gd name="T25" fmla="*/ 2147483646 h 894"/>
              <a:gd name="T26" fmla="*/ 2147483646 w 1317"/>
              <a:gd name="T27" fmla="*/ 2147483646 h 894"/>
              <a:gd name="T28" fmla="*/ 2147483646 w 1317"/>
              <a:gd name="T29" fmla="*/ 2147483646 h 894"/>
              <a:gd name="T30" fmla="*/ 2147483646 w 1317"/>
              <a:gd name="T31" fmla="*/ 2147483646 h 894"/>
              <a:gd name="T32" fmla="*/ 2147483646 w 1317"/>
              <a:gd name="T33" fmla="*/ 2147483646 h 894"/>
              <a:gd name="T34" fmla="*/ 2147483646 w 1317"/>
              <a:gd name="T35" fmla="*/ 2147483646 h 894"/>
              <a:gd name="T36" fmla="*/ 2147483646 w 1317"/>
              <a:gd name="T37" fmla="*/ 2147483646 h 894"/>
              <a:gd name="T38" fmla="*/ 2147483646 w 1317"/>
              <a:gd name="T39" fmla="*/ 2147483646 h 894"/>
              <a:gd name="T40" fmla="*/ 2147483646 w 1317"/>
              <a:gd name="T41" fmla="*/ 2147483646 h 894"/>
              <a:gd name="T42" fmla="*/ 2147483646 w 1317"/>
              <a:gd name="T43" fmla="*/ 2147483646 h 89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17" h="894">
                <a:moveTo>
                  <a:pt x="1176" y="894"/>
                </a:moveTo>
                <a:lnTo>
                  <a:pt x="1247" y="190"/>
                </a:lnTo>
                <a:lnTo>
                  <a:pt x="1314" y="136"/>
                </a:lnTo>
                <a:lnTo>
                  <a:pt x="1317" y="127"/>
                </a:lnTo>
                <a:lnTo>
                  <a:pt x="1311" y="73"/>
                </a:lnTo>
                <a:lnTo>
                  <a:pt x="1187" y="58"/>
                </a:lnTo>
                <a:lnTo>
                  <a:pt x="1097" y="60"/>
                </a:lnTo>
                <a:lnTo>
                  <a:pt x="444" y="0"/>
                </a:lnTo>
                <a:lnTo>
                  <a:pt x="419" y="21"/>
                </a:lnTo>
                <a:lnTo>
                  <a:pt x="2" y="21"/>
                </a:lnTo>
                <a:lnTo>
                  <a:pt x="0" y="418"/>
                </a:lnTo>
                <a:lnTo>
                  <a:pt x="0" y="576"/>
                </a:lnTo>
                <a:lnTo>
                  <a:pt x="2" y="636"/>
                </a:lnTo>
                <a:lnTo>
                  <a:pt x="99" y="574"/>
                </a:lnTo>
                <a:lnTo>
                  <a:pt x="167" y="505"/>
                </a:lnTo>
                <a:lnTo>
                  <a:pt x="462" y="732"/>
                </a:lnTo>
                <a:lnTo>
                  <a:pt x="464" y="732"/>
                </a:lnTo>
                <a:lnTo>
                  <a:pt x="467" y="732"/>
                </a:lnTo>
                <a:lnTo>
                  <a:pt x="738" y="667"/>
                </a:lnTo>
                <a:lnTo>
                  <a:pt x="777" y="627"/>
                </a:lnTo>
                <a:lnTo>
                  <a:pt x="1046" y="826"/>
                </a:lnTo>
                <a:lnTo>
                  <a:pt x="1176" y="89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6" name="Freeform 191"/>
          <p:cNvSpPr>
            <a:spLocks/>
          </p:cNvSpPr>
          <p:nvPr/>
        </p:nvSpPr>
        <p:spPr bwMode="auto">
          <a:xfrm>
            <a:off x="3554413" y="3788117"/>
            <a:ext cx="541337" cy="561975"/>
          </a:xfrm>
          <a:custGeom>
            <a:avLst/>
            <a:gdLst>
              <a:gd name="T0" fmla="*/ 2147483646 w 1022"/>
              <a:gd name="T1" fmla="*/ 2147483646 h 1062"/>
              <a:gd name="T2" fmla="*/ 2147483646 w 1022"/>
              <a:gd name="T3" fmla="*/ 2147483646 h 1062"/>
              <a:gd name="T4" fmla="*/ 2147483646 w 1022"/>
              <a:gd name="T5" fmla="*/ 2147483646 h 1062"/>
              <a:gd name="T6" fmla="*/ 2147483646 w 1022"/>
              <a:gd name="T7" fmla="*/ 2147483646 h 1062"/>
              <a:gd name="T8" fmla="*/ 2147483646 w 1022"/>
              <a:gd name="T9" fmla="*/ 2147483646 h 1062"/>
              <a:gd name="T10" fmla="*/ 2147483646 w 1022"/>
              <a:gd name="T11" fmla="*/ 2147483646 h 1062"/>
              <a:gd name="T12" fmla="*/ 2147483646 w 1022"/>
              <a:gd name="T13" fmla="*/ 2147483646 h 1062"/>
              <a:gd name="T14" fmla="*/ 2147483646 w 1022"/>
              <a:gd name="T15" fmla="*/ 2147483646 h 1062"/>
              <a:gd name="T16" fmla="*/ 2147483646 w 1022"/>
              <a:gd name="T17" fmla="*/ 2147483646 h 1062"/>
              <a:gd name="T18" fmla="*/ 2147483646 w 1022"/>
              <a:gd name="T19" fmla="*/ 2147483646 h 1062"/>
              <a:gd name="T20" fmla="*/ 2147483646 w 1022"/>
              <a:gd name="T21" fmla="*/ 2147483646 h 1062"/>
              <a:gd name="T22" fmla="*/ 2147483646 w 1022"/>
              <a:gd name="T23" fmla="*/ 2147483646 h 1062"/>
              <a:gd name="T24" fmla="*/ 0 w 1022"/>
              <a:gd name="T25" fmla="*/ 2147483646 h 1062"/>
              <a:gd name="T26" fmla="*/ 2147483646 w 1022"/>
              <a:gd name="T27" fmla="*/ 2147483646 h 1062"/>
              <a:gd name="T28" fmla="*/ 2147483646 w 1022"/>
              <a:gd name="T29" fmla="*/ 2147483646 h 1062"/>
              <a:gd name="T30" fmla="*/ 2147483646 w 1022"/>
              <a:gd name="T31" fmla="*/ 0 h 1062"/>
              <a:gd name="T32" fmla="*/ 2147483646 w 1022"/>
              <a:gd name="T33" fmla="*/ 2147483646 h 1062"/>
              <a:gd name="T34" fmla="*/ 2147483646 w 1022"/>
              <a:gd name="T35" fmla="*/ 2147483646 h 1062"/>
              <a:gd name="T36" fmla="*/ 2147483646 w 1022"/>
              <a:gd name="T37" fmla="*/ 2147483646 h 1062"/>
              <a:gd name="T38" fmla="*/ 2147483646 w 1022"/>
              <a:gd name="T39" fmla="*/ 2147483646 h 10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22" h="1062">
                <a:moveTo>
                  <a:pt x="1016" y="193"/>
                </a:moveTo>
                <a:lnTo>
                  <a:pt x="1014" y="222"/>
                </a:lnTo>
                <a:lnTo>
                  <a:pt x="1011" y="265"/>
                </a:lnTo>
                <a:lnTo>
                  <a:pt x="921" y="259"/>
                </a:lnTo>
                <a:lnTo>
                  <a:pt x="873" y="1062"/>
                </a:lnTo>
                <a:lnTo>
                  <a:pt x="467" y="1026"/>
                </a:lnTo>
                <a:lnTo>
                  <a:pt x="398" y="1024"/>
                </a:lnTo>
                <a:lnTo>
                  <a:pt x="282" y="1026"/>
                </a:lnTo>
                <a:lnTo>
                  <a:pt x="260" y="1026"/>
                </a:lnTo>
                <a:lnTo>
                  <a:pt x="15" y="1026"/>
                </a:lnTo>
                <a:lnTo>
                  <a:pt x="14" y="804"/>
                </a:lnTo>
                <a:lnTo>
                  <a:pt x="11" y="754"/>
                </a:lnTo>
                <a:lnTo>
                  <a:pt x="0" y="13"/>
                </a:lnTo>
                <a:lnTo>
                  <a:pt x="65" y="12"/>
                </a:lnTo>
                <a:lnTo>
                  <a:pt x="140" y="10"/>
                </a:lnTo>
                <a:lnTo>
                  <a:pt x="704" y="0"/>
                </a:lnTo>
                <a:lnTo>
                  <a:pt x="848" y="120"/>
                </a:lnTo>
                <a:lnTo>
                  <a:pt x="1022" y="133"/>
                </a:lnTo>
                <a:lnTo>
                  <a:pt x="1017" y="174"/>
                </a:lnTo>
                <a:lnTo>
                  <a:pt x="1016" y="19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7" name="Freeform 192"/>
          <p:cNvSpPr>
            <a:spLocks/>
          </p:cNvSpPr>
          <p:nvPr/>
        </p:nvSpPr>
        <p:spPr bwMode="auto">
          <a:xfrm>
            <a:off x="3144838" y="3794467"/>
            <a:ext cx="419100" cy="573088"/>
          </a:xfrm>
          <a:custGeom>
            <a:avLst/>
            <a:gdLst>
              <a:gd name="T0" fmla="*/ 2147483646 w 791"/>
              <a:gd name="T1" fmla="*/ 2147483646 h 1082"/>
              <a:gd name="T2" fmla="*/ 2147483646 w 791"/>
              <a:gd name="T3" fmla="*/ 2147483646 h 1082"/>
              <a:gd name="T4" fmla="*/ 2147483646 w 791"/>
              <a:gd name="T5" fmla="*/ 2147483646 h 1082"/>
              <a:gd name="T6" fmla="*/ 2147483646 w 791"/>
              <a:gd name="T7" fmla="*/ 2147483646 h 1082"/>
              <a:gd name="T8" fmla="*/ 2147483646 w 791"/>
              <a:gd name="T9" fmla="*/ 0 h 1082"/>
              <a:gd name="T10" fmla="*/ 2147483646 w 791"/>
              <a:gd name="T11" fmla="*/ 2147483646 h 1082"/>
              <a:gd name="T12" fmla="*/ 2147483646 w 791"/>
              <a:gd name="T13" fmla="*/ 2147483646 h 1082"/>
              <a:gd name="T14" fmla="*/ 2147483646 w 791"/>
              <a:gd name="T15" fmla="*/ 2147483646 h 1082"/>
              <a:gd name="T16" fmla="*/ 2147483646 w 791"/>
              <a:gd name="T17" fmla="*/ 2147483646 h 1082"/>
              <a:gd name="T18" fmla="*/ 2147483646 w 791"/>
              <a:gd name="T19" fmla="*/ 2147483646 h 1082"/>
              <a:gd name="T20" fmla="*/ 2147483646 w 791"/>
              <a:gd name="T21" fmla="*/ 2147483646 h 1082"/>
              <a:gd name="T22" fmla="*/ 0 w 791"/>
              <a:gd name="T23" fmla="*/ 2147483646 h 1082"/>
              <a:gd name="T24" fmla="*/ 0 w 791"/>
              <a:gd name="T25" fmla="*/ 2147483646 h 1082"/>
              <a:gd name="T26" fmla="*/ 0 w 791"/>
              <a:gd name="T27" fmla="*/ 2147483646 h 1082"/>
              <a:gd name="T28" fmla="*/ 2147483646 w 791"/>
              <a:gd name="T29" fmla="*/ 2147483646 h 1082"/>
              <a:gd name="T30" fmla="*/ 2147483646 w 791"/>
              <a:gd name="T31" fmla="*/ 2147483646 h 10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91" h="1082">
                <a:moveTo>
                  <a:pt x="791" y="1079"/>
                </a:moveTo>
                <a:lnTo>
                  <a:pt x="789" y="1013"/>
                </a:lnTo>
                <a:lnTo>
                  <a:pt x="788" y="791"/>
                </a:lnTo>
                <a:lnTo>
                  <a:pt x="785" y="741"/>
                </a:lnTo>
                <a:lnTo>
                  <a:pt x="774" y="0"/>
                </a:lnTo>
                <a:lnTo>
                  <a:pt x="597" y="5"/>
                </a:lnTo>
                <a:lnTo>
                  <a:pt x="153" y="6"/>
                </a:lnTo>
                <a:lnTo>
                  <a:pt x="5" y="5"/>
                </a:lnTo>
                <a:lnTo>
                  <a:pt x="5" y="134"/>
                </a:lnTo>
                <a:lnTo>
                  <a:pt x="3" y="296"/>
                </a:lnTo>
                <a:lnTo>
                  <a:pt x="2" y="593"/>
                </a:lnTo>
                <a:lnTo>
                  <a:pt x="0" y="954"/>
                </a:lnTo>
                <a:lnTo>
                  <a:pt x="0" y="998"/>
                </a:lnTo>
                <a:lnTo>
                  <a:pt x="0" y="1082"/>
                </a:lnTo>
                <a:lnTo>
                  <a:pt x="513" y="1082"/>
                </a:lnTo>
                <a:lnTo>
                  <a:pt x="791" y="107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78" name="Freeform 193"/>
          <p:cNvSpPr>
            <a:spLocks/>
          </p:cNvSpPr>
          <p:nvPr/>
        </p:nvSpPr>
        <p:spPr bwMode="auto">
          <a:xfrm>
            <a:off x="3703638" y="4329455"/>
            <a:ext cx="484187" cy="546100"/>
          </a:xfrm>
          <a:custGeom>
            <a:avLst/>
            <a:gdLst>
              <a:gd name="T0" fmla="*/ 2147483646 w 914"/>
              <a:gd name="T1" fmla="*/ 2147483646 h 1032"/>
              <a:gd name="T2" fmla="*/ 2147483646 w 914"/>
              <a:gd name="T3" fmla="*/ 2147483646 h 1032"/>
              <a:gd name="T4" fmla="*/ 2147483646 w 914"/>
              <a:gd name="T5" fmla="*/ 2147483646 h 1032"/>
              <a:gd name="T6" fmla="*/ 2147483646 w 914"/>
              <a:gd name="T7" fmla="*/ 2147483646 h 1032"/>
              <a:gd name="T8" fmla="*/ 2147483646 w 914"/>
              <a:gd name="T9" fmla="*/ 2147483646 h 1032"/>
              <a:gd name="T10" fmla="*/ 2147483646 w 914"/>
              <a:gd name="T11" fmla="*/ 2147483646 h 1032"/>
              <a:gd name="T12" fmla="*/ 2147483646 w 914"/>
              <a:gd name="T13" fmla="*/ 2147483646 h 1032"/>
              <a:gd name="T14" fmla="*/ 2147483646 w 914"/>
              <a:gd name="T15" fmla="*/ 0 h 1032"/>
              <a:gd name="T16" fmla="*/ 0 w 914"/>
              <a:gd name="T17" fmla="*/ 2147483646 h 1032"/>
              <a:gd name="T18" fmla="*/ 2147483646 w 914"/>
              <a:gd name="T19" fmla="*/ 2147483646 h 1032"/>
              <a:gd name="T20" fmla="*/ 2147483646 w 914"/>
              <a:gd name="T21" fmla="*/ 2147483646 h 1032"/>
              <a:gd name="T22" fmla="*/ 2147483646 w 914"/>
              <a:gd name="T23" fmla="*/ 2147483646 h 1032"/>
              <a:gd name="T24" fmla="*/ 2147483646 w 914"/>
              <a:gd name="T25" fmla="*/ 2147483646 h 1032"/>
              <a:gd name="T26" fmla="*/ 2147483646 w 914"/>
              <a:gd name="T27" fmla="*/ 2147483646 h 1032"/>
              <a:gd name="T28" fmla="*/ 2147483646 w 914"/>
              <a:gd name="T29" fmla="*/ 2147483646 h 1032"/>
              <a:gd name="T30" fmla="*/ 2147483646 w 914"/>
              <a:gd name="T31" fmla="*/ 2147483646 h 1032"/>
              <a:gd name="T32" fmla="*/ 2147483646 w 914"/>
              <a:gd name="T33" fmla="*/ 2147483646 h 1032"/>
              <a:gd name="T34" fmla="*/ 2147483646 w 914"/>
              <a:gd name="T35" fmla="*/ 2147483646 h 10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4" h="1032">
                <a:moveTo>
                  <a:pt x="842" y="1032"/>
                </a:moveTo>
                <a:lnTo>
                  <a:pt x="887" y="440"/>
                </a:lnTo>
                <a:lnTo>
                  <a:pt x="893" y="342"/>
                </a:lnTo>
                <a:lnTo>
                  <a:pt x="914" y="65"/>
                </a:lnTo>
                <a:lnTo>
                  <a:pt x="860" y="59"/>
                </a:lnTo>
                <a:lnTo>
                  <a:pt x="591" y="38"/>
                </a:lnTo>
                <a:lnTo>
                  <a:pt x="185" y="2"/>
                </a:lnTo>
                <a:lnTo>
                  <a:pt x="116" y="0"/>
                </a:lnTo>
                <a:lnTo>
                  <a:pt x="0" y="2"/>
                </a:lnTo>
                <a:lnTo>
                  <a:pt x="2" y="74"/>
                </a:lnTo>
                <a:lnTo>
                  <a:pt x="68" y="278"/>
                </a:lnTo>
                <a:lnTo>
                  <a:pt x="29" y="917"/>
                </a:lnTo>
                <a:lnTo>
                  <a:pt x="119" y="915"/>
                </a:lnTo>
                <a:lnTo>
                  <a:pt x="243" y="930"/>
                </a:lnTo>
                <a:lnTo>
                  <a:pt x="249" y="984"/>
                </a:lnTo>
                <a:lnTo>
                  <a:pt x="444" y="999"/>
                </a:lnTo>
                <a:lnTo>
                  <a:pt x="483" y="1004"/>
                </a:lnTo>
                <a:lnTo>
                  <a:pt x="842" y="103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5" name="Freeform 194"/>
          <p:cNvSpPr>
            <a:spLocks/>
          </p:cNvSpPr>
          <p:nvPr/>
        </p:nvSpPr>
        <p:spPr bwMode="auto">
          <a:xfrm>
            <a:off x="3159125" y="1337017"/>
            <a:ext cx="717550" cy="427038"/>
          </a:xfrm>
          <a:custGeom>
            <a:avLst/>
            <a:gdLst>
              <a:gd name="T0" fmla="*/ 2147483646 w 1356"/>
              <a:gd name="T1" fmla="*/ 0 h 808"/>
              <a:gd name="T2" fmla="*/ 2147483646 w 1356"/>
              <a:gd name="T3" fmla="*/ 2147483646 h 808"/>
              <a:gd name="T4" fmla="*/ 2147483646 w 1356"/>
              <a:gd name="T5" fmla="*/ 2147483646 h 808"/>
              <a:gd name="T6" fmla="*/ 2147483646 w 1356"/>
              <a:gd name="T7" fmla="*/ 2147483646 h 808"/>
              <a:gd name="T8" fmla="*/ 0 w 1356"/>
              <a:gd name="T9" fmla="*/ 2147483646 h 808"/>
              <a:gd name="T10" fmla="*/ 2147483646 w 1356"/>
              <a:gd name="T11" fmla="*/ 2147483646 h 808"/>
              <a:gd name="T12" fmla="*/ 2147483646 w 1356"/>
              <a:gd name="T13" fmla="*/ 2147483646 h 808"/>
              <a:gd name="T14" fmla="*/ 2147483646 w 1356"/>
              <a:gd name="T15" fmla="*/ 2147483646 h 808"/>
              <a:gd name="T16" fmla="*/ 2147483646 w 1356"/>
              <a:gd name="T17" fmla="*/ 2147483646 h 808"/>
              <a:gd name="T18" fmla="*/ 2147483646 w 1356"/>
              <a:gd name="T19" fmla="*/ 2147483646 h 808"/>
              <a:gd name="T20" fmla="*/ 2147483646 w 1356"/>
              <a:gd name="T21" fmla="*/ 2147483646 h 808"/>
              <a:gd name="T22" fmla="*/ 2147483646 w 1356"/>
              <a:gd name="T23" fmla="*/ 2147483646 h 808"/>
              <a:gd name="T24" fmla="*/ 2147483646 w 1356"/>
              <a:gd name="T25" fmla="*/ 2147483646 h 808"/>
              <a:gd name="T26" fmla="*/ 2147483646 w 1356"/>
              <a:gd name="T27" fmla="*/ 2147483646 h 808"/>
              <a:gd name="T28" fmla="*/ 2147483646 w 1356"/>
              <a:gd name="T29" fmla="*/ 2147483646 h 808"/>
              <a:gd name="T30" fmla="*/ 2147483646 w 1356"/>
              <a:gd name="T31" fmla="*/ 0 h 8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56" h="808">
                <a:moveTo>
                  <a:pt x="1353" y="0"/>
                </a:moveTo>
                <a:lnTo>
                  <a:pt x="1087" y="1"/>
                </a:lnTo>
                <a:lnTo>
                  <a:pt x="351" y="4"/>
                </a:lnTo>
                <a:lnTo>
                  <a:pt x="231" y="6"/>
                </a:lnTo>
                <a:lnTo>
                  <a:pt x="0" y="6"/>
                </a:lnTo>
                <a:lnTo>
                  <a:pt x="1" y="162"/>
                </a:lnTo>
                <a:lnTo>
                  <a:pt x="1" y="210"/>
                </a:lnTo>
                <a:lnTo>
                  <a:pt x="1" y="483"/>
                </a:lnTo>
                <a:lnTo>
                  <a:pt x="1" y="540"/>
                </a:lnTo>
                <a:lnTo>
                  <a:pt x="816" y="537"/>
                </a:lnTo>
                <a:lnTo>
                  <a:pt x="814" y="673"/>
                </a:lnTo>
                <a:lnTo>
                  <a:pt x="1087" y="808"/>
                </a:lnTo>
                <a:lnTo>
                  <a:pt x="1302" y="807"/>
                </a:lnTo>
                <a:lnTo>
                  <a:pt x="1353" y="807"/>
                </a:lnTo>
                <a:lnTo>
                  <a:pt x="1356" y="534"/>
                </a:lnTo>
                <a:lnTo>
                  <a:pt x="1353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780" name="Freeform 195"/>
          <p:cNvSpPr>
            <a:spLocks/>
          </p:cNvSpPr>
          <p:nvPr/>
        </p:nvSpPr>
        <p:spPr bwMode="auto">
          <a:xfrm>
            <a:off x="3662363" y="860767"/>
            <a:ext cx="647700" cy="381000"/>
          </a:xfrm>
          <a:custGeom>
            <a:avLst/>
            <a:gdLst>
              <a:gd name="T0" fmla="*/ 2147483646 w 1225"/>
              <a:gd name="T1" fmla="*/ 0 h 721"/>
              <a:gd name="T2" fmla="*/ 2147483646 w 1225"/>
              <a:gd name="T3" fmla="*/ 2147483646 h 721"/>
              <a:gd name="T4" fmla="*/ 2147483646 w 1225"/>
              <a:gd name="T5" fmla="*/ 2147483646 h 721"/>
              <a:gd name="T6" fmla="*/ 2147483646 w 1225"/>
              <a:gd name="T7" fmla="*/ 2147483646 h 721"/>
              <a:gd name="T8" fmla="*/ 2147483646 w 1225"/>
              <a:gd name="T9" fmla="*/ 2147483646 h 721"/>
              <a:gd name="T10" fmla="*/ 2147483646 w 1225"/>
              <a:gd name="T11" fmla="*/ 2147483646 h 721"/>
              <a:gd name="T12" fmla="*/ 2147483646 w 1225"/>
              <a:gd name="T13" fmla="*/ 2147483646 h 721"/>
              <a:gd name="T14" fmla="*/ 2147483646 w 1225"/>
              <a:gd name="T15" fmla="*/ 2147483646 h 721"/>
              <a:gd name="T16" fmla="*/ 2147483646 w 1225"/>
              <a:gd name="T17" fmla="*/ 2147483646 h 721"/>
              <a:gd name="T18" fmla="*/ 0 w 1225"/>
              <a:gd name="T19" fmla="*/ 2147483646 h 721"/>
              <a:gd name="T20" fmla="*/ 2147483646 w 1225"/>
              <a:gd name="T21" fmla="*/ 2147483646 h 721"/>
              <a:gd name="T22" fmla="*/ 2147483646 w 1225"/>
              <a:gd name="T23" fmla="*/ 2147483646 h 721"/>
              <a:gd name="T24" fmla="*/ 2147483646 w 1225"/>
              <a:gd name="T25" fmla="*/ 2147483646 h 721"/>
              <a:gd name="T26" fmla="*/ 2147483646 w 1225"/>
              <a:gd name="T27" fmla="*/ 2147483646 h 721"/>
              <a:gd name="T28" fmla="*/ 2147483646 w 1225"/>
              <a:gd name="T29" fmla="*/ 2147483646 h 721"/>
              <a:gd name="T30" fmla="*/ 2147483646 w 1225"/>
              <a:gd name="T31" fmla="*/ 0 h 7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25" h="721">
                <a:moveTo>
                  <a:pt x="1218" y="0"/>
                </a:moveTo>
                <a:lnTo>
                  <a:pt x="1225" y="316"/>
                </a:lnTo>
                <a:lnTo>
                  <a:pt x="1215" y="316"/>
                </a:lnTo>
                <a:lnTo>
                  <a:pt x="1213" y="715"/>
                </a:lnTo>
                <a:lnTo>
                  <a:pt x="841" y="718"/>
                </a:lnTo>
                <a:lnTo>
                  <a:pt x="757" y="720"/>
                </a:lnTo>
                <a:lnTo>
                  <a:pt x="136" y="721"/>
                </a:lnTo>
                <a:lnTo>
                  <a:pt x="135" y="634"/>
                </a:lnTo>
                <a:lnTo>
                  <a:pt x="43" y="634"/>
                </a:lnTo>
                <a:lnTo>
                  <a:pt x="0" y="45"/>
                </a:lnTo>
                <a:lnTo>
                  <a:pt x="46" y="43"/>
                </a:lnTo>
                <a:lnTo>
                  <a:pt x="57" y="43"/>
                </a:lnTo>
                <a:lnTo>
                  <a:pt x="91" y="42"/>
                </a:lnTo>
                <a:lnTo>
                  <a:pt x="486" y="28"/>
                </a:lnTo>
                <a:lnTo>
                  <a:pt x="895" y="10"/>
                </a:lnTo>
                <a:lnTo>
                  <a:pt x="1218" y="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97" name="Freeform 196"/>
          <p:cNvSpPr>
            <a:spLocks/>
          </p:cNvSpPr>
          <p:nvPr/>
        </p:nvSpPr>
        <p:spPr bwMode="auto">
          <a:xfrm>
            <a:off x="4306888" y="1759292"/>
            <a:ext cx="571500" cy="571500"/>
          </a:xfrm>
          <a:custGeom>
            <a:avLst/>
            <a:gdLst>
              <a:gd name="T0" fmla="*/ 2147483646 w 1081"/>
              <a:gd name="T1" fmla="*/ 2147483646 h 1079"/>
              <a:gd name="T2" fmla="*/ 2147483646 w 1081"/>
              <a:gd name="T3" fmla="*/ 2147483646 h 1079"/>
              <a:gd name="T4" fmla="*/ 2147483646 w 1081"/>
              <a:gd name="T5" fmla="*/ 2147483646 h 1079"/>
              <a:gd name="T6" fmla="*/ 2147483646 w 1081"/>
              <a:gd name="T7" fmla="*/ 2147483646 h 1079"/>
              <a:gd name="T8" fmla="*/ 2147483646 w 1081"/>
              <a:gd name="T9" fmla="*/ 2147483646 h 1079"/>
              <a:gd name="T10" fmla="*/ 2147483646 w 1081"/>
              <a:gd name="T11" fmla="*/ 2147483646 h 1079"/>
              <a:gd name="T12" fmla="*/ 2147483646 w 1081"/>
              <a:gd name="T13" fmla="*/ 2147483646 h 1079"/>
              <a:gd name="T14" fmla="*/ 2147483646 w 1081"/>
              <a:gd name="T15" fmla="*/ 2147483646 h 1079"/>
              <a:gd name="T16" fmla="*/ 2147483646 w 1081"/>
              <a:gd name="T17" fmla="*/ 2147483646 h 1079"/>
              <a:gd name="T18" fmla="*/ 2147483646 w 1081"/>
              <a:gd name="T19" fmla="*/ 2147483646 h 1079"/>
              <a:gd name="T20" fmla="*/ 2147483646 w 1081"/>
              <a:gd name="T21" fmla="*/ 2147483646 h 1079"/>
              <a:gd name="T22" fmla="*/ 0 w 1081"/>
              <a:gd name="T23" fmla="*/ 2147483646 h 1079"/>
              <a:gd name="T24" fmla="*/ 0 w 1081"/>
              <a:gd name="T25" fmla="*/ 2147483646 h 1079"/>
              <a:gd name="T26" fmla="*/ 2147483646 w 1081"/>
              <a:gd name="T27" fmla="*/ 0 h 1079"/>
              <a:gd name="T28" fmla="*/ 2147483646 w 1081"/>
              <a:gd name="T29" fmla="*/ 2147483646 h 1079"/>
              <a:gd name="T30" fmla="*/ 2147483646 w 1081"/>
              <a:gd name="T31" fmla="*/ 2147483646 h 1079"/>
              <a:gd name="T32" fmla="*/ 2147483646 w 1081"/>
              <a:gd name="T33" fmla="*/ 2147483646 h 1079"/>
              <a:gd name="T34" fmla="*/ 2147483646 w 1081"/>
              <a:gd name="T35" fmla="*/ 2147483646 h 1079"/>
              <a:gd name="T36" fmla="*/ 2147483646 w 1081"/>
              <a:gd name="T37" fmla="*/ 2147483646 h 107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1" h="1079">
                <a:moveTo>
                  <a:pt x="1081" y="543"/>
                </a:moveTo>
                <a:lnTo>
                  <a:pt x="949" y="810"/>
                </a:lnTo>
                <a:lnTo>
                  <a:pt x="859" y="810"/>
                </a:lnTo>
                <a:lnTo>
                  <a:pt x="858" y="1079"/>
                </a:lnTo>
                <a:lnTo>
                  <a:pt x="673" y="1074"/>
                </a:lnTo>
                <a:lnTo>
                  <a:pt x="358" y="1074"/>
                </a:lnTo>
                <a:lnTo>
                  <a:pt x="3" y="1073"/>
                </a:lnTo>
                <a:lnTo>
                  <a:pt x="3" y="960"/>
                </a:lnTo>
                <a:lnTo>
                  <a:pt x="3" y="902"/>
                </a:lnTo>
                <a:lnTo>
                  <a:pt x="1" y="762"/>
                </a:lnTo>
                <a:lnTo>
                  <a:pt x="1" y="518"/>
                </a:lnTo>
                <a:lnTo>
                  <a:pt x="0" y="132"/>
                </a:lnTo>
                <a:lnTo>
                  <a:pt x="0" y="2"/>
                </a:lnTo>
                <a:lnTo>
                  <a:pt x="451" y="0"/>
                </a:lnTo>
                <a:lnTo>
                  <a:pt x="895" y="6"/>
                </a:lnTo>
                <a:lnTo>
                  <a:pt x="1080" y="5"/>
                </a:lnTo>
                <a:lnTo>
                  <a:pt x="1078" y="20"/>
                </a:lnTo>
                <a:lnTo>
                  <a:pt x="1081" y="315"/>
                </a:lnTo>
                <a:lnTo>
                  <a:pt x="1081" y="54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782" name="Freeform 197"/>
          <p:cNvSpPr>
            <a:spLocks/>
          </p:cNvSpPr>
          <p:nvPr/>
        </p:nvSpPr>
        <p:spPr bwMode="auto">
          <a:xfrm>
            <a:off x="3733800" y="1238592"/>
            <a:ext cx="573088" cy="525463"/>
          </a:xfrm>
          <a:custGeom>
            <a:avLst/>
            <a:gdLst>
              <a:gd name="T0" fmla="*/ 2147483646 w 1083"/>
              <a:gd name="T1" fmla="*/ 2147483646 h 992"/>
              <a:gd name="T2" fmla="*/ 2147483646 w 1083"/>
              <a:gd name="T3" fmla="*/ 2147483646 h 992"/>
              <a:gd name="T4" fmla="*/ 2147483646 w 1083"/>
              <a:gd name="T5" fmla="*/ 2147483646 h 992"/>
              <a:gd name="T6" fmla="*/ 2147483646 w 1083"/>
              <a:gd name="T7" fmla="*/ 2147483646 h 992"/>
              <a:gd name="T8" fmla="*/ 2147483646 w 1083"/>
              <a:gd name="T9" fmla="*/ 2147483646 h 992"/>
              <a:gd name="T10" fmla="*/ 2147483646 w 1083"/>
              <a:gd name="T11" fmla="*/ 2147483646 h 992"/>
              <a:gd name="T12" fmla="*/ 2147483646 w 1083"/>
              <a:gd name="T13" fmla="*/ 0 h 992"/>
              <a:gd name="T14" fmla="*/ 2147483646 w 1083"/>
              <a:gd name="T15" fmla="*/ 2147483646 h 992"/>
              <a:gd name="T16" fmla="*/ 2147483646 w 1083"/>
              <a:gd name="T17" fmla="*/ 2147483646 h 992"/>
              <a:gd name="T18" fmla="*/ 2147483646 w 1083"/>
              <a:gd name="T19" fmla="*/ 2147483646 h 992"/>
              <a:gd name="T20" fmla="*/ 0 w 1083"/>
              <a:gd name="T21" fmla="*/ 2147483646 h 992"/>
              <a:gd name="T22" fmla="*/ 2147483646 w 1083"/>
              <a:gd name="T23" fmla="*/ 2147483646 h 992"/>
              <a:gd name="T24" fmla="*/ 2147483646 w 1083"/>
              <a:gd name="T25" fmla="*/ 2147483646 h 992"/>
              <a:gd name="T26" fmla="*/ 2147483646 w 1083"/>
              <a:gd name="T27" fmla="*/ 2147483646 h 992"/>
              <a:gd name="T28" fmla="*/ 2147483646 w 1083"/>
              <a:gd name="T29" fmla="*/ 2147483646 h 992"/>
              <a:gd name="T30" fmla="*/ 2147483646 w 1083"/>
              <a:gd name="T31" fmla="*/ 2147483646 h 992"/>
              <a:gd name="T32" fmla="*/ 2147483646 w 1083"/>
              <a:gd name="T33" fmla="*/ 2147483646 h 992"/>
              <a:gd name="T34" fmla="*/ 2147483646 w 1083"/>
              <a:gd name="T35" fmla="*/ 2147483646 h 9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83" h="992">
                <a:moveTo>
                  <a:pt x="1083" y="986"/>
                </a:moveTo>
                <a:lnTo>
                  <a:pt x="1077" y="492"/>
                </a:lnTo>
                <a:lnTo>
                  <a:pt x="1077" y="246"/>
                </a:lnTo>
                <a:lnTo>
                  <a:pt x="1077" y="225"/>
                </a:lnTo>
                <a:lnTo>
                  <a:pt x="1077" y="153"/>
                </a:lnTo>
                <a:lnTo>
                  <a:pt x="1078" y="14"/>
                </a:lnTo>
                <a:lnTo>
                  <a:pt x="1078" y="0"/>
                </a:lnTo>
                <a:lnTo>
                  <a:pt x="706" y="3"/>
                </a:lnTo>
                <a:lnTo>
                  <a:pt x="622" y="5"/>
                </a:lnTo>
                <a:lnTo>
                  <a:pt x="1" y="6"/>
                </a:lnTo>
                <a:lnTo>
                  <a:pt x="0" y="96"/>
                </a:lnTo>
                <a:lnTo>
                  <a:pt x="1" y="186"/>
                </a:lnTo>
                <a:lnTo>
                  <a:pt x="267" y="185"/>
                </a:lnTo>
                <a:lnTo>
                  <a:pt x="270" y="719"/>
                </a:lnTo>
                <a:lnTo>
                  <a:pt x="267" y="992"/>
                </a:lnTo>
                <a:lnTo>
                  <a:pt x="471" y="990"/>
                </a:lnTo>
                <a:lnTo>
                  <a:pt x="804" y="987"/>
                </a:lnTo>
                <a:lnTo>
                  <a:pt x="1083" y="98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3" name="Freeform 198"/>
          <p:cNvSpPr>
            <a:spLocks/>
          </p:cNvSpPr>
          <p:nvPr/>
        </p:nvSpPr>
        <p:spPr bwMode="auto">
          <a:xfrm>
            <a:off x="4303713" y="840130"/>
            <a:ext cx="892175" cy="517525"/>
          </a:xfrm>
          <a:custGeom>
            <a:avLst/>
            <a:gdLst>
              <a:gd name="T0" fmla="*/ 2147483646 w 1687"/>
              <a:gd name="T1" fmla="*/ 2147483646 h 979"/>
              <a:gd name="T2" fmla="*/ 2147483646 w 1687"/>
              <a:gd name="T3" fmla="*/ 2147483646 h 979"/>
              <a:gd name="T4" fmla="*/ 2147483646 w 1687"/>
              <a:gd name="T5" fmla="*/ 2147483646 h 979"/>
              <a:gd name="T6" fmla="*/ 2147483646 w 1687"/>
              <a:gd name="T7" fmla="*/ 2147483646 h 979"/>
              <a:gd name="T8" fmla="*/ 2147483646 w 1687"/>
              <a:gd name="T9" fmla="*/ 2147483646 h 979"/>
              <a:gd name="T10" fmla="*/ 2147483646 w 1687"/>
              <a:gd name="T11" fmla="*/ 2147483646 h 979"/>
              <a:gd name="T12" fmla="*/ 2147483646 w 1687"/>
              <a:gd name="T13" fmla="*/ 2147483646 h 979"/>
              <a:gd name="T14" fmla="*/ 2147483646 w 1687"/>
              <a:gd name="T15" fmla="*/ 2147483646 h 979"/>
              <a:gd name="T16" fmla="*/ 2147483646 w 1687"/>
              <a:gd name="T17" fmla="*/ 2147483646 h 979"/>
              <a:gd name="T18" fmla="*/ 2147483646 w 1687"/>
              <a:gd name="T19" fmla="*/ 2147483646 h 979"/>
              <a:gd name="T20" fmla="*/ 2147483646 w 1687"/>
              <a:gd name="T21" fmla="*/ 2147483646 h 979"/>
              <a:gd name="T22" fmla="*/ 2147483646 w 1687"/>
              <a:gd name="T23" fmla="*/ 2147483646 h 979"/>
              <a:gd name="T24" fmla="*/ 2147483646 w 1687"/>
              <a:gd name="T25" fmla="*/ 2147483646 h 979"/>
              <a:gd name="T26" fmla="*/ 2147483646 w 1687"/>
              <a:gd name="T27" fmla="*/ 2147483646 h 979"/>
              <a:gd name="T28" fmla="*/ 2147483646 w 1687"/>
              <a:gd name="T29" fmla="*/ 2147483646 h 979"/>
              <a:gd name="T30" fmla="*/ 2147483646 w 1687"/>
              <a:gd name="T31" fmla="*/ 0 h 979"/>
              <a:gd name="T32" fmla="*/ 2147483646 w 1687"/>
              <a:gd name="T33" fmla="*/ 2147483646 h 979"/>
              <a:gd name="T34" fmla="*/ 2147483646 w 1687"/>
              <a:gd name="T35" fmla="*/ 2147483646 h 979"/>
              <a:gd name="T36" fmla="*/ 2147483646 w 1687"/>
              <a:gd name="T37" fmla="*/ 2147483646 h 979"/>
              <a:gd name="T38" fmla="*/ 2147483646 w 1687"/>
              <a:gd name="T39" fmla="*/ 2147483646 h 979"/>
              <a:gd name="T40" fmla="*/ 2147483646 w 1687"/>
              <a:gd name="T41" fmla="*/ 2147483646 h 979"/>
              <a:gd name="T42" fmla="*/ 2147483646 w 1687"/>
              <a:gd name="T43" fmla="*/ 2147483646 h 979"/>
              <a:gd name="T44" fmla="*/ 2147483646 w 1687"/>
              <a:gd name="T45" fmla="*/ 2147483646 h 979"/>
              <a:gd name="T46" fmla="*/ 2147483646 w 1687"/>
              <a:gd name="T47" fmla="*/ 2147483646 h 979"/>
              <a:gd name="T48" fmla="*/ 2147483646 w 1687"/>
              <a:gd name="T49" fmla="*/ 2147483646 h 979"/>
              <a:gd name="T50" fmla="*/ 2147483646 w 1687"/>
              <a:gd name="T51" fmla="*/ 2147483646 h 979"/>
              <a:gd name="T52" fmla="*/ 0 w 1687"/>
              <a:gd name="T53" fmla="*/ 2147483646 h 979"/>
              <a:gd name="T54" fmla="*/ 0 w 1687"/>
              <a:gd name="T55" fmla="*/ 2147483646 h 979"/>
              <a:gd name="T56" fmla="*/ 2147483646 w 1687"/>
              <a:gd name="T57" fmla="*/ 2147483646 h 979"/>
              <a:gd name="T58" fmla="*/ 2147483646 w 1687"/>
              <a:gd name="T59" fmla="*/ 2147483646 h 979"/>
              <a:gd name="T60" fmla="*/ 2147483646 w 1687"/>
              <a:gd name="T61" fmla="*/ 2147483646 h 9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687" h="979">
                <a:moveTo>
                  <a:pt x="1098" y="351"/>
                </a:moveTo>
                <a:lnTo>
                  <a:pt x="1194" y="348"/>
                </a:lnTo>
                <a:lnTo>
                  <a:pt x="1488" y="337"/>
                </a:lnTo>
                <a:lnTo>
                  <a:pt x="1687" y="337"/>
                </a:lnTo>
                <a:lnTo>
                  <a:pt x="1686" y="337"/>
                </a:lnTo>
                <a:lnTo>
                  <a:pt x="1671" y="331"/>
                </a:lnTo>
                <a:lnTo>
                  <a:pt x="1671" y="333"/>
                </a:lnTo>
                <a:lnTo>
                  <a:pt x="1488" y="234"/>
                </a:lnTo>
                <a:lnTo>
                  <a:pt x="1488" y="232"/>
                </a:lnTo>
                <a:lnTo>
                  <a:pt x="1486" y="232"/>
                </a:lnTo>
                <a:lnTo>
                  <a:pt x="1485" y="231"/>
                </a:lnTo>
                <a:lnTo>
                  <a:pt x="1483" y="231"/>
                </a:lnTo>
                <a:lnTo>
                  <a:pt x="1194" y="142"/>
                </a:lnTo>
                <a:lnTo>
                  <a:pt x="1189" y="141"/>
                </a:lnTo>
                <a:lnTo>
                  <a:pt x="1185" y="139"/>
                </a:lnTo>
                <a:lnTo>
                  <a:pt x="1009" y="0"/>
                </a:lnTo>
                <a:lnTo>
                  <a:pt x="760" y="10"/>
                </a:lnTo>
                <a:lnTo>
                  <a:pt x="670" y="12"/>
                </a:lnTo>
                <a:lnTo>
                  <a:pt x="282" y="28"/>
                </a:lnTo>
                <a:lnTo>
                  <a:pt x="238" y="30"/>
                </a:lnTo>
                <a:lnTo>
                  <a:pt x="102" y="34"/>
                </a:lnTo>
                <a:lnTo>
                  <a:pt x="6" y="39"/>
                </a:lnTo>
                <a:lnTo>
                  <a:pt x="13" y="355"/>
                </a:lnTo>
                <a:lnTo>
                  <a:pt x="3" y="355"/>
                </a:lnTo>
                <a:lnTo>
                  <a:pt x="1" y="754"/>
                </a:lnTo>
                <a:lnTo>
                  <a:pt x="1" y="768"/>
                </a:lnTo>
                <a:lnTo>
                  <a:pt x="0" y="907"/>
                </a:lnTo>
                <a:lnTo>
                  <a:pt x="0" y="979"/>
                </a:lnTo>
                <a:lnTo>
                  <a:pt x="313" y="826"/>
                </a:lnTo>
                <a:lnTo>
                  <a:pt x="607" y="501"/>
                </a:lnTo>
                <a:lnTo>
                  <a:pt x="1098" y="35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0" name="Freeform 199"/>
          <p:cNvSpPr>
            <a:spLocks/>
          </p:cNvSpPr>
          <p:nvPr/>
        </p:nvSpPr>
        <p:spPr bwMode="auto">
          <a:xfrm>
            <a:off x="3159125" y="1621180"/>
            <a:ext cx="574675" cy="430212"/>
          </a:xfrm>
          <a:custGeom>
            <a:avLst/>
            <a:gdLst>
              <a:gd name="T0" fmla="*/ 2147483646 w 1086"/>
              <a:gd name="T1" fmla="*/ 2147483646 h 813"/>
              <a:gd name="T2" fmla="*/ 2147483646 w 1086"/>
              <a:gd name="T3" fmla="*/ 2147483646 h 813"/>
              <a:gd name="T4" fmla="*/ 2147483646 w 1086"/>
              <a:gd name="T5" fmla="*/ 2147483646 h 813"/>
              <a:gd name="T6" fmla="*/ 2147483646 w 1086"/>
              <a:gd name="T7" fmla="*/ 2147483646 h 813"/>
              <a:gd name="T8" fmla="*/ 2147483646 w 1086"/>
              <a:gd name="T9" fmla="*/ 2147483646 h 813"/>
              <a:gd name="T10" fmla="*/ 2147483646 w 1086"/>
              <a:gd name="T11" fmla="*/ 2147483646 h 813"/>
              <a:gd name="T12" fmla="*/ 0 w 1086"/>
              <a:gd name="T13" fmla="*/ 2147483646 h 813"/>
              <a:gd name="T14" fmla="*/ 0 w 1086"/>
              <a:gd name="T15" fmla="*/ 2147483646 h 813"/>
              <a:gd name="T16" fmla="*/ 2147483646 w 1086"/>
              <a:gd name="T17" fmla="*/ 0 h 813"/>
              <a:gd name="T18" fmla="*/ 2147483646 w 1086"/>
              <a:gd name="T19" fmla="*/ 2147483646 h 813"/>
              <a:gd name="T20" fmla="*/ 2147483646 w 1086"/>
              <a:gd name="T21" fmla="*/ 2147483646 h 813"/>
              <a:gd name="T22" fmla="*/ 2147483646 w 1086"/>
              <a:gd name="T23" fmla="*/ 2147483646 h 813"/>
              <a:gd name="T24" fmla="*/ 2147483646 w 1086"/>
              <a:gd name="T25" fmla="*/ 2147483646 h 81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6" h="813">
                <a:moveTo>
                  <a:pt x="1085" y="808"/>
                </a:moveTo>
                <a:lnTo>
                  <a:pt x="951" y="811"/>
                </a:lnTo>
                <a:lnTo>
                  <a:pt x="714" y="810"/>
                </a:lnTo>
                <a:lnTo>
                  <a:pt x="591" y="811"/>
                </a:lnTo>
                <a:lnTo>
                  <a:pt x="2" y="813"/>
                </a:lnTo>
                <a:lnTo>
                  <a:pt x="2" y="780"/>
                </a:lnTo>
                <a:lnTo>
                  <a:pt x="0" y="394"/>
                </a:lnTo>
                <a:lnTo>
                  <a:pt x="0" y="3"/>
                </a:lnTo>
                <a:lnTo>
                  <a:pt x="815" y="0"/>
                </a:lnTo>
                <a:lnTo>
                  <a:pt x="813" y="136"/>
                </a:lnTo>
                <a:lnTo>
                  <a:pt x="1086" y="271"/>
                </a:lnTo>
                <a:lnTo>
                  <a:pt x="1085" y="780"/>
                </a:lnTo>
                <a:lnTo>
                  <a:pt x="1085" y="80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01" name="Freeform 200"/>
          <p:cNvSpPr>
            <a:spLocks/>
          </p:cNvSpPr>
          <p:nvPr/>
        </p:nvSpPr>
        <p:spPr bwMode="auto">
          <a:xfrm>
            <a:off x="3662363" y="1760880"/>
            <a:ext cx="644525" cy="501650"/>
          </a:xfrm>
          <a:custGeom>
            <a:avLst/>
            <a:gdLst>
              <a:gd name="T0" fmla="*/ 2147483646 w 1218"/>
              <a:gd name="T1" fmla="*/ 0 h 949"/>
              <a:gd name="T2" fmla="*/ 2147483646 w 1218"/>
              <a:gd name="T3" fmla="*/ 2147483646 h 949"/>
              <a:gd name="T4" fmla="*/ 2147483646 w 1218"/>
              <a:gd name="T5" fmla="*/ 2147483646 h 949"/>
              <a:gd name="T6" fmla="*/ 2147483646 w 1218"/>
              <a:gd name="T7" fmla="*/ 2147483646 h 949"/>
              <a:gd name="T8" fmla="*/ 2147483646 w 1218"/>
              <a:gd name="T9" fmla="*/ 2147483646 h 949"/>
              <a:gd name="T10" fmla="*/ 2147483646 w 1218"/>
              <a:gd name="T11" fmla="*/ 2147483646 h 949"/>
              <a:gd name="T12" fmla="*/ 2147483646 w 1218"/>
              <a:gd name="T13" fmla="*/ 2147483646 h 949"/>
              <a:gd name="T14" fmla="*/ 2147483646 w 1218"/>
              <a:gd name="T15" fmla="*/ 2147483646 h 949"/>
              <a:gd name="T16" fmla="*/ 2147483646 w 1218"/>
              <a:gd name="T17" fmla="*/ 2147483646 h 949"/>
              <a:gd name="T18" fmla="*/ 0 w 1218"/>
              <a:gd name="T19" fmla="*/ 2147483646 h 949"/>
              <a:gd name="T20" fmla="*/ 2147483646 w 1218"/>
              <a:gd name="T21" fmla="*/ 2147483646 h 949"/>
              <a:gd name="T22" fmla="*/ 2147483646 w 1218"/>
              <a:gd name="T23" fmla="*/ 2147483646 h 949"/>
              <a:gd name="T24" fmla="*/ 2147483646 w 1218"/>
              <a:gd name="T25" fmla="*/ 2147483646 h 949"/>
              <a:gd name="T26" fmla="*/ 2147483646 w 1218"/>
              <a:gd name="T27" fmla="*/ 2147483646 h 949"/>
              <a:gd name="T28" fmla="*/ 2147483646 w 1218"/>
              <a:gd name="T29" fmla="*/ 2147483646 h 949"/>
              <a:gd name="T30" fmla="*/ 2147483646 w 1218"/>
              <a:gd name="T31" fmla="*/ 2147483646 h 949"/>
              <a:gd name="T32" fmla="*/ 2147483646 w 1218"/>
              <a:gd name="T33" fmla="*/ 2147483646 h 949"/>
              <a:gd name="T34" fmla="*/ 2147483646 w 1218"/>
              <a:gd name="T35" fmla="*/ 0 h 94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18" h="949">
                <a:moveTo>
                  <a:pt x="1217" y="0"/>
                </a:moveTo>
                <a:lnTo>
                  <a:pt x="1217" y="130"/>
                </a:lnTo>
                <a:lnTo>
                  <a:pt x="1218" y="516"/>
                </a:lnTo>
                <a:lnTo>
                  <a:pt x="1218" y="760"/>
                </a:lnTo>
                <a:lnTo>
                  <a:pt x="680" y="810"/>
                </a:lnTo>
                <a:lnTo>
                  <a:pt x="680" y="943"/>
                </a:lnTo>
                <a:lnTo>
                  <a:pt x="137" y="949"/>
                </a:lnTo>
                <a:lnTo>
                  <a:pt x="135" y="813"/>
                </a:lnTo>
                <a:lnTo>
                  <a:pt x="2" y="814"/>
                </a:lnTo>
                <a:lnTo>
                  <a:pt x="0" y="547"/>
                </a:lnTo>
                <a:lnTo>
                  <a:pt x="134" y="544"/>
                </a:lnTo>
                <a:lnTo>
                  <a:pt x="134" y="516"/>
                </a:lnTo>
                <a:lnTo>
                  <a:pt x="135" y="7"/>
                </a:lnTo>
                <a:lnTo>
                  <a:pt x="350" y="6"/>
                </a:lnTo>
                <a:lnTo>
                  <a:pt x="401" y="6"/>
                </a:lnTo>
                <a:lnTo>
                  <a:pt x="605" y="4"/>
                </a:lnTo>
                <a:lnTo>
                  <a:pt x="938" y="1"/>
                </a:lnTo>
                <a:lnTo>
                  <a:pt x="1217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02" name="Freeform 201"/>
          <p:cNvSpPr>
            <a:spLocks/>
          </p:cNvSpPr>
          <p:nvPr/>
        </p:nvSpPr>
        <p:spPr bwMode="auto">
          <a:xfrm>
            <a:off x="3155950" y="884580"/>
            <a:ext cx="577850" cy="455612"/>
          </a:xfrm>
          <a:custGeom>
            <a:avLst/>
            <a:gdLst>
              <a:gd name="T0" fmla="*/ 2147483646 w 1092"/>
              <a:gd name="T1" fmla="*/ 2147483646 h 861"/>
              <a:gd name="T2" fmla="*/ 2147483646 w 1092"/>
              <a:gd name="T3" fmla="*/ 2147483646 h 861"/>
              <a:gd name="T4" fmla="*/ 2147483646 w 1092"/>
              <a:gd name="T5" fmla="*/ 2147483646 h 861"/>
              <a:gd name="T6" fmla="*/ 2147483646 w 1092"/>
              <a:gd name="T7" fmla="*/ 2147483646 h 861"/>
              <a:gd name="T8" fmla="*/ 2147483646 w 1092"/>
              <a:gd name="T9" fmla="*/ 2147483646 h 861"/>
              <a:gd name="T10" fmla="*/ 2147483646 w 1092"/>
              <a:gd name="T11" fmla="*/ 2147483646 h 861"/>
              <a:gd name="T12" fmla="*/ 2147483646 w 1092"/>
              <a:gd name="T13" fmla="*/ 2147483646 h 861"/>
              <a:gd name="T14" fmla="*/ 2147483646 w 1092"/>
              <a:gd name="T15" fmla="*/ 2147483646 h 861"/>
              <a:gd name="T16" fmla="*/ 2147483646 w 1092"/>
              <a:gd name="T17" fmla="*/ 2147483646 h 861"/>
              <a:gd name="T18" fmla="*/ 0 w 1092"/>
              <a:gd name="T19" fmla="*/ 2147483646 h 861"/>
              <a:gd name="T20" fmla="*/ 0 w 1092"/>
              <a:gd name="T21" fmla="*/ 2147483646 h 861"/>
              <a:gd name="T22" fmla="*/ 2147483646 w 1092"/>
              <a:gd name="T23" fmla="*/ 2147483646 h 861"/>
              <a:gd name="T24" fmla="*/ 2147483646 w 1092"/>
              <a:gd name="T25" fmla="*/ 2147483646 h 861"/>
              <a:gd name="T26" fmla="*/ 2147483646 w 1092"/>
              <a:gd name="T27" fmla="*/ 0 h 861"/>
              <a:gd name="T28" fmla="*/ 2147483646 w 1092"/>
              <a:gd name="T29" fmla="*/ 2147483646 h 861"/>
              <a:gd name="T30" fmla="*/ 2147483646 w 1092"/>
              <a:gd name="T31" fmla="*/ 2147483646 h 861"/>
              <a:gd name="T32" fmla="*/ 2147483646 w 1092"/>
              <a:gd name="T33" fmla="*/ 2147483646 h 86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92" h="861">
                <a:moveTo>
                  <a:pt x="1092" y="676"/>
                </a:moveTo>
                <a:lnTo>
                  <a:pt x="1091" y="766"/>
                </a:lnTo>
                <a:lnTo>
                  <a:pt x="1092" y="856"/>
                </a:lnTo>
                <a:lnTo>
                  <a:pt x="356" y="859"/>
                </a:lnTo>
                <a:lnTo>
                  <a:pt x="236" y="861"/>
                </a:lnTo>
                <a:lnTo>
                  <a:pt x="5" y="861"/>
                </a:lnTo>
                <a:lnTo>
                  <a:pt x="5" y="633"/>
                </a:lnTo>
                <a:lnTo>
                  <a:pt x="5" y="540"/>
                </a:lnTo>
                <a:lnTo>
                  <a:pt x="2" y="247"/>
                </a:lnTo>
                <a:lnTo>
                  <a:pt x="0" y="111"/>
                </a:lnTo>
                <a:lnTo>
                  <a:pt x="0" y="30"/>
                </a:lnTo>
                <a:lnTo>
                  <a:pt x="132" y="22"/>
                </a:lnTo>
                <a:lnTo>
                  <a:pt x="776" y="6"/>
                </a:lnTo>
                <a:lnTo>
                  <a:pt x="956" y="0"/>
                </a:lnTo>
                <a:lnTo>
                  <a:pt x="999" y="589"/>
                </a:lnTo>
                <a:lnTo>
                  <a:pt x="1091" y="589"/>
                </a:lnTo>
                <a:lnTo>
                  <a:pt x="1092" y="67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787" name="Freeform 202"/>
          <p:cNvSpPr>
            <a:spLocks/>
          </p:cNvSpPr>
          <p:nvPr/>
        </p:nvSpPr>
        <p:spPr bwMode="auto">
          <a:xfrm>
            <a:off x="4303713" y="1025867"/>
            <a:ext cx="582612" cy="736600"/>
          </a:xfrm>
          <a:custGeom>
            <a:avLst/>
            <a:gdLst>
              <a:gd name="T0" fmla="*/ 2147483646 w 1101"/>
              <a:gd name="T1" fmla="*/ 0 h 1393"/>
              <a:gd name="T2" fmla="*/ 2147483646 w 1101"/>
              <a:gd name="T3" fmla="*/ 2147483646 h 1393"/>
              <a:gd name="T4" fmla="*/ 2147483646 w 1101"/>
              <a:gd name="T5" fmla="*/ 2147483646 h 1393"/>
              <a:gd name="T6" fmla="*/ 2147483646 w 1101"/>
              <a:gd name="T7" fmla="*/ 2147483646 h 1393"/>
              <a:gd name="T8" fmla="*/ 2147483646 w 1101"/>
              <a:gd name="T9" fmla="*/ 2147483646 h 1393"/>
              <a:gd name="T10" fmla="*/ 2147483646 w 1101"/>
              <a:gd name="T11" fmla="*/ 2147483646 h 1393"/>
              <a:gd name="T12" fmla="*/ 2147483646 w 1101"/>
              <a:gd name="T13" fmla="*/ 2147483646 h 1393"/>
              <a:gd name="T14" fmla="*/ 2147483646 w 1101"/>
              <a:gd name="T15" fmla="*/ 2147483646 h 1393"/>
              <a:gd name="T16" fmla="*/ 2147483646 w 1101"/>
              <a:gd name="T17" fmla="*/ 2147483646 h 1393"/>
              <a:gd name="T18" fmla="*/ 2147483646 w 1101"/>
              <a:gd name="T19" fmla="*/ 2147483646 h 1393"/>
              <a:gd name="T20" fmla="*/ 2147483646 w 1101"/>
              <a:gd name="T21" fmla="*/ 2147483646 h 1393"/>
              <a:gd name="T22" fmla="*/ 0 w 1101"/>
              <a:gd name="T23" fmla="*/ 2147483646 h 1393"/>
              <a:gd name="T24" fmla="*/ 0 w 1101"/>
              <a:gd name="T25" fmla="*/ 2147483646 h 1393"/>
              <a:gd name="T26" fmla="*/ 0 w 1101"/>
              <a:gd name="T27" fmla="*/ 2147483646 h 1393"/>
              <a:gd name="T28" fmla="*/ 2147483646 w 1101"/>
              <a:gd name="T29" fmla="*/ 2147483646 h 1393"/>
              <a:gd name="T30" fmla="*/ 2147483646 w 1101"/>
              <a:gd name="T31" fmla="*/ 2147483646 h 1393"/>
              <a:gd name="T32" fmla="*/ 2147483646 w 1101"/>
              <a:gd name="T33" fmla="*/ 0 h 139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01" h="1393">
                <a:moveTo>
                  <a:pt x="1098" y="0"/>
                </a:moveTo>
                <a:lnTo>
                  <a:pt x="1101" y="364"/>
                </a:lnTo>
                <a:lnTo>
                  <a:pt x="1096" y="750"/>
                </a:lnTo>
                <a:lnTo>
                  <a:pt x="1090" y="1054"/>
                </a:lnTo>
                <a:lnTo>
                  <a:pt x="1089" y="1123"/>
                </a:lnTo>
                <a:lnTo>
                  <a:pt x="1087" y="1135"/>
                </a:lnTo>
                <a:lnTo>
                  <a:pt x="1087" y="1176"/>
                </a:lnTo>
                <a:lnTo>
                  <a:pt x="1086" y="1392"/>
                </a:lnTo>
                <a:lnTo>
                  <a:pt x="901" y="1393"/>
                </a:lnTo>
                <a:lnTo>
                  <a:pt x="457" y="1387"/>
                </a:lnTo>
                <a:lnTo>
                  <a:pt x="6" y="1389"/>
                </a:lnTo>
                <a:lnTo>
                  <a:pt x="0" y="895"/>
                </a:lnTo>
                <a:lnTo>
                  <a:pt x="0" y="649"/>
                </a:lnTo>
                <a:lnTo>
                  <a:pt x="0" y="628"/>
                </a:lnTo>
                <a:lnTo>
                  <a:pt x="313" y="475"/>
                </a:lnTo>
                <a:lnTo>
                  <a:pt x="607" y="150"/>
                </a:lnTo>
                <a:lnTo>
                  <a:pt x="1098" y="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88" name="Freeform 203"/>
          <p:cNvSpPr>
            <a:spLocks/>
          </p:cNvSpPr>
          <p:nvPr/>
        </p:nvSpPr>
        <p:spPr bwMode="auto">
          <a:xfrm>
            <a:off x="3614738" y="3337267"/>
            <a:ext cx="515937" cy="520700"/>
          </a:xfrm>
          <a:custGeom>
            <a:avLst/>
            <a:gdLst>
              <a:gd name="T0" fmla="*/ 2147483646 w 974"/>
              <a:gd name="T1" fmla="*/ 2147483646 h 985"/>
              <a:gd name="T2" fmla="*/ 2147483646 w 974"/>
              <a:gd name="T3" fmla="*/ 2147483646 h 985"/>
              <a:gd name="T4" fmla="*/ 2147483646 w 974"/>
              <a:gd name="T5" fmla="*/ 2147483646 h 985"/>
              <a:gd name="T6" fmla="*/ 2147483646 w 974"/>
              <a:gd name="T7" fmla="*/ 2147483646 h 985"/>
              <a:gd name="T8" fmla="*/ 2147483646 w 974"/>
              <a:gd name="T9" fmla="*/ 2147483646 h 985"/>
              <a:gd name="T10" fmla="*/ 2147483646 w 974"/>
              <a:gd name="T11" fmla="*/ 2147483646 h 985"/>
              <a:gd name="T12" fmla="*/ 2147483646 w 974"/>
              <a:gd name="T13" fmla="*/ 2147483646 h 985"/>
              <a:gd name="T14" fmla="*/ 2147483646 w 974"/>
              <a:gd name="T15" fmla="*/ 2147483646 h 985"/>
              <a:gd name="T16" fmla="*/ 2147483646 w 974"/>
              <a:gd name="T17" fmla="*/ 2147483646 h 985"/>
              <a:gd name="T18" fmla="*/ 0 w 974"/>
              <a:gd name="T19" fmla="*/ 2147483646 h 985"/>
              <a:gd name="T20" fmla="*/ 2147483646 w 974"/>
              <a:gd name="T21" fmla="*/ 2147483646 h 985"/>
              <a:gd name="T22" fmla="*/ 2147483646 w 974"/>
              <a:gd name="T23" fmla="*/ 0 h 985"/>
              <a:gd name="T24" fmla="*/ 2147483646 w 974"/>
              <a:gd name="T25" fmla="*/ 2147483646 h 985"/>
              <a:gd name="T26" fmla="*/ 2147483646 w 974"/>
              <a:gd name="T27" fmla="*/ 2147483646 h 985"/>
              <a:gd name="T28" fmla="*/ 2147483646 w 974"/>
              <a:gd name="T29" fmla="*/ 2147483646 h 985"/>
              <a:gd name="T30" fmla="*/ 2147483646 w 974"/>
              <a:gd name="T31" fmla="*/ 2147483646 h 98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74" h="985">
                <a:moveTo>
                  <a:pt x="966" y="145"/>
                </a:moveTo>
                <a:lnTo>
                  <a:pt x="942" y="492"/>
                </a:lnTo>
                <a:lnTo>
                  <a:pt x="936" y="571"/>
                </a:lnTo>
                <a:lnTo>
                  <a:pt x="933" y="615"/>
                </a:lnTo>
                <a:lnTo>
                  <a:pt x="908" y="985"/>
                </a:lnTo>
                <a:lnTo>
                  <a:pt x="734" y="972"/>
                </a:lnTo>
                <a:lnTo>
                  <a:pt x="590" y="852"/>
                </a:lnTo>
                <a:lnTo>
                  <a:pt x="26" y="862"/>
                </a:lnTo>
                <a:lnTo>
                  <a:pt x="11" y="58"/>
                </a:lnTo>
                <a:lnTo>
                  <a:pt x="0" y="58"/>
                </a:lnTo>
                <a:lnTo>
                  <a:pt x="11" y="9"/>
                </a:lnTo>
                <a:lnTo>
                  <a:pt x="513" y="0"/>
                </a:lnTo>
                <a:lnTo>
                  <a:pt x="513" y="4"/>
                </a:lnTo>
                <a:lnTo>
                  <a:pt x="974" y="48"/>
                </a:lnTo>
                <a:lnTo>
                  <a:pt x="969" y="130"/>
                </a:lnTo>
                <a:lnTo>
                  <a:pt x="966" y="14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05" name="Freeform 204"/>
          <p:cNvSpPr>
            <a:spLocks/>
          </p:cNvSpPr>
          <p:nvPr/>
        </p:nvSpPr>
        <p:spPr bwMode="auto">
          <a:xfrm>
            <a:off x="4306888" y="2327617"/>
            <a:ext cx="579437" cy="514350"/>
          </a:xfrm>
          <a:custGeom>
            <a:avLst/>
            <a:gdLst>
              <a:gd name="T0" fmla="*/ 2147483646 w 1095"/>
              <a:gd name="T1" fmla="*/ 2147483646 h 972"/>
              <a:gd name="T2" fmla="*/ 2147483646 w 1095"/>
              <a:gd name="T3" fmla="*/ 2147483646 h 972"/>
              <a:gd name="T4" fmla="*/ 2147483646 w 1095"/>
              <a:gd name="T5" fmla="*/ 2147483646 h 972"/>
              <a:gd name="T6" fmla="*/ 2147483646 w 1095"/>
              <a:gd name="T7" fmla="*/ 2147483646 h 972"/>
              <a:gd name="T8" fmla="*/ 2147483646 w 1095"/>
              <a:gd name="T9" fmla="*/ 2147483646 h 972"/>
              <a:gd name="T10" fmla="*/ 2147483646 w 1095"/>
              <a:gd name="T11" fmla="*/ 2147483646 h 972"/>
              <a:gd name="T12" fmla="*/ 2147483646 w 1095"/>
              <a:gd name="T13" fmla="*/ 2147483646 h 972"/>
              <a:gd name="T14" fmla="*/ 2147483646 w 1095"/>
              <a:gd name="T15" fmla="*/ 2147483646 h 972"/>
              <a:gd name="T16" fmla="*/ 2147483646 w 1095"/>
              <a:gd name="T17" fmla="*/ 2147483646 h 972"/>
              <a:gd name="T18" fmla="*/ 2147483646 w 1095"/>
              <a:gd name="T19" fmla="*/ 2147483646 h 972"/>
              <a:gd name="T20" fmla="*/ 2147483646 w 1095"/>
              <a:gd name="T21" fmla="*/ 2147483646 h 972"/>
              <a:gd name="T22" fmla="*/ 2147483646 w 1095"/>
              <a:gd name="T23" fmla="*/ 2147483646 h 972"/>
              <a:gd name="T24" fmla="*/ 0 w 1095"/>
              <a:gd name="T25" fmla="*/ 2147483646 h 972"/>
              <a:gd name="T26" fmla="*/ 2147483646 w 1095"/>
              <a:gd name="T27" fmla="*/ 0 h 972"/>
              <a:gd name="T28" fmla="*/ 2147483646 w 1095"/>
              <a:gd name="T29" fmla="*/ 2147483646 h 972"/>
              <a:gd name="T30" fmla="*/ 2147483646 w 1095"/>
              <a:gd name="T31" fmla="*/ 2147483646 h 972"/>
              <a:gd name="T32" fmla="*/ 2147483646 w 1095"/>
              <a:gd name="T33" fmla="*/ 2147483646 h 972"/>
              <a:gd name="T34" fmla="*/ 2147483646 w 1095"/>
              <a:gd name="T35" fmla="*/ 2147483646 h 972"/>
              <a:gd name="T36" fmla="*/ 2147483646 w 1095"/>
              <a:gd name="T37" fmla="*/ 2147483646 h 972"/>
              <a:gd name="T38" fmla="*/ 2147483646 w 1095"/>
              <a:gd name="T39" fmla="*/ 2147483646 h 9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95" h="972">
                <a:moveTo>
                  <a:pt x="1083" y="409"/>
                </a:moveTo>
                <a:lnTo>
                  <a:pt x="1083" y="520"/>
                </a:lnTo>
                <a:lnTo>
                  <a:pt x="1081" y="598"/>
                </a:lnTo>
                <a:lnTo>
                  <a:pt x="1095" y="967"/>
                </a:lnTo>
                <a:lnTo>
                  <a:pt x="894" y="970"/>
                </a:lnTo>
                <a:lnTo>
                  <a:pt x="847" y="972"/>
                </a:lnTo>
                <a:lnTo>
                  <a:pt x="847" y="955"/>
                </a:lnTo>
                <a:lnTo>
                  <a:pt x="3" y="886"/>
                </a:lnTo>
                <a:lnTo>
                  <a:pt x="3" y="865"/>
                </a:lnTo>
                <a:lnTo>
                  <a:pt x="1" y="598"/>
                </a:lnTo>
                <a:lnTo>
                  <a:pt x="1" y="538"/>
                </a:lnTo>
                <a:lnTo>
                  <a:pt x="1" y="214"/>
                </a:lnTo>
                <a:lnTo>
                  <a:pt x="0" y="79"/>
                </a:lnTo>
                <a:lnTo>
                  <a:pt x="3" y="0"/>
                </a:lnTo>
                <a:lnTo>
                  <a:pt x="358" y="1"/>
                </a:lnTo>
                <a:lnTo>
                  <a:pt x="673" y="1"/>
                </a:lnTo>
                <a:lnTo>
                  <a:pt x="858" y="6"/>
                </a:lnTo>
                <a:lnTo>
                  <a:pt x="904" y="4"/>
                </a:lnTo>
                <a:lnTo>
                  <a:pt x="903" y="214"/>
                </a:lnTo>
                <a:lnTo>
                  <a:pt x="1083" y="40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06" name="Freeform 205"/>
          <p:cNvSpPr>
            <a:spLocks/>
          </p:cNvSpPr>
          <p:nvPr/>
        </p:nvSpPr>
        <p:spPr bwMode="auto">
          <a:xfrm>
            <a:off x="3663950" y="2162517"/>
            <a:ext cx="644525" cy="449263"/>
          </a:xfrm>
          <a:custGeom>
            <a:avLst/>
            <a:gdLst>
              <a:gd name="T0" fmla="*/ 2147483646 w 1217"/>
              <a:gd name="T1" fmla="*/ 2147483646 h 849"/>
              <a:gd name="T2" fmla="*/ 2147483646 w 1217"/>
              <a:gd name="T3" fmla="*/ 0 h 849"/>
              <a:gd name="T4" fmla="*/ 2147483646 w 1217"/>
              <a:gd name="T5" fmla="*/ 2147483646 h 849"/>
              <a:gd name="T6" fmla="*/ 2147483646 w 1217"/>
              <a:gd name="T7" fmla="*/ 2147483646 h 849"/>
              <a:gd name="T8" fmla="*/ 2147483646 w 1217"/>
              <a:gd name="T9" fmla="*/ 2147483646 h 849"/>
              <a:gd name="T10" fmla="*/ 2147483646 w 1217"/>
              <a:gd name="T11" fmla="*/ 2147483646 h 849"/>
              <a:gd name="T12" fmla="*/ 0 w 1217"/>
              <a:gd name="T13" fmla="*/ 2147483646 h 849"/>
              <a:gd name="T14" fmla="*/ 0 w 1217"/>
              <a:gd name="T15" fmla="*/ 2147483646 h 849"/>
              <a:gd name="T16" fmla="*/ 2147483646 w 1217"/>
              <a:gd name="T17" fmla="*/ 2147483646 h 849"/>
              <a:gd name="T18" fmla="*/ 2147483646 w 1217"/>
              <a:gd name="T19" fmla="*/ 2147483646 h 849"/>
              <a:gd name="T20" fmla="*/ 2147483646 w 1217"/>
              <a:gd name="T21" fmla="*/ 2147483646 h 849"/>
              <a:gd name="T22" fmla="*/ 2147483646 w 1217"/>
              <a:gd name="T23" fmla="*/ 2147483646 h 849"/>
              <a:gd name="T24" fmla="*/ 2147483646 w 1217"/>
              <a:gd name="T25" fmla="*/ 2147483646 h 849"/>
              <a:gd name="T26" fmla="*/ 2147483646 w 1217"/>
              <a:gd name="T27" fmla="*/ 2147483646 h 849"/>
              <a:gd name="T28" fmla="*/ 2147483646 w 1217"/>
              <a:gd name="T29" fmla="*/ 2147483646 h 849"/>
              <a:gd name="T30" fmla="*/ 2147483646 w 1217"/>
              <a:gd name="T31" fmla="*/ 2147483646 h 8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17" h="849">
                <a:moveTo>
                  <a:pt x="1217" y="140"/>
                </a:moveTo>
                <a:lnTo>
                  <a:pt x="1215" y="0"/>
                </a:lnTo>
                <a:lnTo>
                  <a:pt x="677" y="50"/>
                </a:lnTo>
                <a:lnTo>
                  <a:pt x="677" y="183"/>
                </a:lnTo>
                <a:lnTo>
                  <a:pt x="134" y="189"/>
                </a:lnTo>
                <a:lnTo>
                  <a:pt x="135" y="321"/>
                </a:lnTo>
                <a:lnTo>
                  <a:pt x="0" y="323"/>
                </a:lnTo>
                <a:lnTo>
                  <a:pt x="0" y="725"/>
                </a:lnTo>
                <a:lnTo>
                  <a:pt x="411" y="722"/>
                </a:lnTo>
                <a:lnTo>
                  <a:pt x="411" y="812"/>
                </a:lnTo>
                <a:lnTo>
                  <a:pt x="1215" y="849"/>
                </a:lnTo>
                <a:lnTo>
                  <a:pt x="1215" y="525"/>
                </a:lnTo>
                <a:lnTo>
                  <a:pt x="1214" y="390"/>
                </a:lnTo>
                <a:lnTo>
                  <a:pt x="1217" y="311"/>
                </a:lnTo>
                <a:lnTo>
                  <a:pt x="1217" y="198"/>
                </a:lnTo>
                <a:lnTo>
                  <a:pt x="1217" y="14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07" name="Freeform 206"/>
          <p:cNvSpPr>
            <a:spLocks/>
          </p:cNvSpPr>
          <p:nvPr/>
        </p:nvSpPr>
        <p:spPr bwMode="auto">
          <a:xfrm>
            <a:off x="3590925" y="2545105"/>
            <a:ext cx="717550" cy="539750"/>
          </a:xfrm>
          <a:custGeom>
            <a:avLst/>
            <a:gdLst>
              <a:gd name="T0" fmla="*/ 2147483646 w 1355"/>
              <a:gd name="T1" fmla="*/ 2147483646 h 1020"/>
              <a:gd name="T2" fmla="*/ 2147483646 w 1355"/>
              <a:gd name="T3" fmla="*/ 2147483646 h 1020"/>
              <a:gd name="T4" fmla="*/ 2147483646 w 1355"/>
              <a:gd name="T5" fmla="*/ 2147483646 h 1020"/>
              <a:gd name="T6" fmla="*/ 2147483646 w 1355"/>
              <a:gd name="T7" fmla="*/ 2147483646 h 1020"/>
              <a:gd name="T8" fmla="*/ 2147483646 w 1355"/>
              <a:gd name="T9" fmla="*/ 2147483646 h 1020"/>
              <a:gd name="T10" fmla="*/ 2147483646 w 1355"/>
              <a:gd name="T11" fmla="*/ 2147483646 h 1020"/>
              <a:gd name="T12" fmla="*/ 2147483646 w 1355"/>
              <a:gd name="T13" fmla="*/ 2147483646 h 1020"/>
              <a:gd name="T14" fmla="*/ 2147483646 w 1355"/>
              <a:gd name="T15" fmla="*/ 2147483646 h 1020"/>
              <a:gd name="T16" fmla="*/ 2147483646 w 1355"/>
              <a:gd name="T17" fmla="*/ 2147483646 h 1020"/>
              <a:gd name="T18" fmla="*/ 2147483646 w 1355"/>
              <a:gd name="T19" fmla="*/ 2147483646 h 1020"/>
              <a:gd name="T20" fmla="*/ 2147483646 w 1355"/>
              <a:gd name="T21" fmla="*/ 2147483646 h 1020"/>
              <a:gd name="T22" fmla="*/ 0 w 1355"/>
              <a:gd name="T23" fmla="*/ 2147483646 h 1020"/>
              <a:gd name="T24" fmla="*/ 2147483646 w 1355"/>
              <a:gd name="T25" fmla="*/ 2147483646 h 1020"/>
              <a:gd name="T26" fmla="*/ 2147483646 w 1355"/>
              <a:gd name="T27" fmla="*/ 2147483646 h 1020"/>
              <a:gd name="T28" fmla="*/ 2147483646 w 1355"/>
              <a:gd name="T29" fmla="*/ 2147483646 h 1020"/>
              <a:gd name="T30" fmla="*/ 2147483646 w 1355"/>
              <a:gd name="T31" fmla="*/ 0 h 1020"/>
              <a:gd name="T32" fmla="*/ 2147483646 w 1355"/>
              <a:gd name="T33" fmla="*/ 2147483646 h 1020"/>
              <a:gd name="T34" fmla="*/ 2147483646 w 1355"/>
              <a:gd name="T35" fmla="*/ 2147483646 h 10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55" h="1020">
                <a:moveTo>
                  <a:pt x="1353" y="127"/>
                </a:moveTo>
                <a:lnTo>
                  <a:pt x="1353" y="187"/>
                </a:lnTo>
                <a:lnTo>
                  <a:pt x="1355" y="454"/>
                </a:lnTo>
                <a:lnTo>
                  <a:pt x="1086" y="465"/>
                </a:lnTo>
                <a:lnTo>
                  <a:pt x="1088" y="625"/>
                </a:lnTo>
                <a:lnTo>
                  <a:pt x="1065" y="625"/>
                </a:lnTo>
                <a:lnTo>
                  <a:pt x="276" y="631"/>
                </a:lnTo>
                <a:lnTo>
                  <a:pt x="276" y="946"/>
                </a:lnTo>
                <a:lnTo>
                  <a:pt x="51" y="1020"/>
                </a:lnTo>
                <a:lnTo>
                  <a:pt x="2" y="1008"/>
                </a:lnTo>
                <a:lnTo>
                  <a:pt x="3" y="573"/>
                </a:lnTo>
                <a:lnTo>
                  <a:pt x="0" y="4"/>
                </a:lnTo>
                <a:lnTo>
                  <a:pt x="108" y="3"/>
                </a:lnTo>
                <a:lnTo>
                  <a:pt x="125" y="4"/>
                </a:lnTo>
                <a:lnTo>
                  <a:pt x="138" y="3"/>
                </a:lnTo>
                <a:lnTo>
                  <a:pt x="549" y="0"/>
                </a:lnTo>
                <a:lnTo>
                  <a:pt x="549" y="90"/>
                </a:lnTo>
                <a:lnTo>
                  <a:pt x="1353" y="12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08" name="Freeform 207"/>
          <p:cNvSpPr>
            <a:spLocks/>
          </p:cNvSpPr>
          <p:nvPr/>
        </p:nvSpPr>
        <p:spPr bwMode="auto">
          <a:xfrm>
            <a:off x="4113213" y="3216617"/>
            <a:ext cx="673100" cy="428625"/>
          </a:xfrm>
          <a:custGeom>
            <a:avLst/>
            <a:gdLst>
              <a:gd name="T0" fmla="*/ 2147483646 w 1272"/>
              <a:gd name="T1" fmla="*/ 2147483646 h 810"/>
              <a:gd name="T2" fmla="*/ 2147483646 w 1272"/>
              <a:gd name="T3" fmla="*/ 2147483646 h 810"/>
              <a:gd name="T4" fmla="*/ 2147483646 w 1272"/>
              <a:gd name="T5" fmla="*/ 2147483646 h 810"/>
              <a:gd name="T6" fmla="*/ 2147483646 w 1272"/>
              <a:gd name="T7" fmla="*/ 2147483646 h 810"/>
              <a:gd name="T8" fmla="*/ 2147483646 w 1272"/>
              <a:gd name="T9" fmla="*/ 2147483646 h 810"/>
              <a:gd name="T10" fmla="*/ 2147483646 w 1272"/>
              <a:gd name="T11" fmla="*/ 2147483646 h 810"/>
              <a:gd name="T12" fmla="*/ 2147483646 w 1272"/>
              <a:gd name="T13" fmla="*/ 2147483646 h 810"/>
              <a:gd name="T14" fmla="*/ 2147483646 w 1272"/>
              <a:gd name="T15" fmla="*/ 2147483646 h 810"/>
              <a:gd name="T16" fmla="*/ 2147483646 w 1272"/>
              <a:gd name="T17" fmla="*/ 2147483646 h 810"/>
              <a:gd name="T18" fmla="*/ 2147483646 w 1272"/>
              <a:gd name="T19" fmla="*/ 0 h 810"/>
              <a:gd name="T20" fmla="*/ 2147483646 w 1272"/>
              <a:gd name="T21" fmla="*/ 2147483646 h 810"/>
              <a:gd name="T22" fmla="*/ 2147483646 w 1272"/>
              <a:gd name="T23" fmla="*/ 2147483646 h 810"/>
              <a:gd name="T24" fmla="*/ 2147483646 w 1272"/>
              <a:gd name="T25" fmla="*/ 2147483646 h 810"/>
              <a:gd name="T26" fmla="*/ 2147483646 w 1272"/>
              <a:gd name="T27" fmla="*/ 2147483646 h 810"/>
              <a:gd name="T28" fmla="*/ 2147483646 w 1272"/>
              <a:gd name="T29" fmla="*/ 2147483646 h 810"/>
              <a:gd name="T30" fmla="*/ 0 w 1272"/>
              <a:gd name="T31" fmla="*/ 2147483646 h 810"/>
              <a:gd name="T32" fmla="*/ 2147483646 w 1272"/>
              <a:gd name="T33" fmla="*/ 2147483646 h 810"/>
              <a:gd name="T34" fmla="*/ 2147483646 w 1272"/>
              <a:gd name="T35" fmla="*/ 2147483646 h 810"/>
              <a:gd name="T36" fmla="*/ 2147483646 w 1272"/>
              <a:gd name="T37" fmla="*/ 2147483646 h 81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2" h="810">
                <a:moveTo>
                  <a:pt x="1223" y="810"/>
                </a:moveTo>
                <a:lnTo>
                  <a:pt x="1232" y="704"/>
                </a:lnTo>
                <a:lnTo>
                  <a:pt x="1244" y="576"/>
                </a:lnTo>
                <a:lnTo>
                  <a:pt x="1250" y="498"/>
                </a:lnTo>
                <a:lnTo>
                  <a:pt x="1268" y="231"/>
                </a:lnTo>
                <a:lnTo>
                  <a:pt x="1272" y="149"/>
                </a:lnTo>
                <a:lnTo>
                  <a:pt x="1139" y="135"/>
                </a:lnTo>
                <a:lnTo>
                  <a:pt x="588" y="87"/>
                </a:lnTo>
                <a:lnTo>
                  <a:pt x="593" y="42"/>
                </a:lnTo>
                <a:lnTo>
                  <a:pt x="51" y="0"/>
                </a:lnTo>
                <a:lnTo>
                  <a:pt x="44" y="98"/>
                </a:lnTo>
                <a:lnTo>
                  <a:pt x="42" y="125"/>
                </a:lnTo>
                <a:lnTo>
                  <a:pt x="32" y="275"/>
                </a:lnTo>
                <a:lnTo>
                  <a:pt x="27" y="357"/>
                </a:lnTo>
                <a:lnTo>
                  <a:pt x="24" y="372"/>
                </a:lnTo>
                <a:lnTo>
                  <a:pt x="0" y="719"/>
                </a:lnTo>
                <a:lnTo>
                  <a:pt x="534" y="758"/>
                </a:lnTo>
                <a:lnTo>
                  <a:pt x="899" y="788"/>
                </a:lnTo>
                <a:lnTo>
                  <a:pt x="1223" y="81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09" name="Freeform 208"/>
          <p:cNvSpPr>
            <a:spLocks/>
          </p:cNvSpPr>
          <p:nvPr/>
        </p:nvSpPr>
        <p:spPr bwMode="auto">
          <a:xfrm>
            <a:off x="3148013" y="3086442"/>
            <a:ext cx="481012" cy="711200"/>
          </a:xfrm>
          <a:custGeom>
            <a:avLst/>
            <a:gdLst>
              <a:gd name="T0" fmla="*/ 2147483646 w 909"/>
              <a:gd name="T1" fmla="*/ 0 h 1345"/>
              <a:gd name="T2" fmla="*/ 2147483646 w 909"/>
              <a:gd name="T3" fmla="*/ 2147483646 h 1345"/>
              <a:gd name="T4" fmla="*/ 2147483646 w 909"/>
              <a:gd name="T5" fmla="*/ 2147483646 h 1345"/>
              <a:gd name="T6" fmla="*/ 2147483646 w 909"/>
              <a:gd name="T7" fmla="*/ 2147483646 h 1345"/>
              <a:gd name="T8" fmla="*/ 2147483646 w 909"/>
              <a:gd name="T9" fmla="*/ 2147483646 h 1345"/>
              <a:gd name="T10" fmla="*/ 2147483646 w 909"/>
              <a:gd name="T11" fmla="*/ 2147483646 h 1345"/>
              <a:gd name="T12" fmla="*/ 2147483646 w 909"/>
              <a:gd name="T13" fmla="*/ 2147483646 h 1345"/>
              <a:gd name="T14" fmla="*/ 2147483646 w 909"/>
              <a:gd name="T15" fmla="*/ 2147483646 h 1345"/>
              <a:gd name="T16" fmla="*/ 2147483646 w 909"/>
              <a:gd name="T17" fmla="*/ 2147483646 h 1345"/>
              <a:gd name="T18" fmla="*/ 2147483646 w 909"/>
              <a:gd name="T19" fmla="*/ 2147483646 h 1345"/>
              <a:gd name="T20" fmla="*/ 2147483646 w 909"/>
              <a:gd name="T21" fmla="*/ 2147483646 h 1345"/>
              <a:gd name="T22" fmla="*/ 0 w 909"/>
              <a:gd name="T23" fmla="*/ 2147483646 h 1345"/>
              <a:gd name="T24" fmla="*/ 2147483646 w 909"/>
              <a:gd name="T25" fmla="*/ 2147483646 h 1345"/>
              <a:gd name="T26" fmla="*/ 2147483646 w 909"/>
              <a:gd name="T27" fmla="*/ 2147483646 h 1345"/>
              <a:gd name="T28" fmla="*/ 2147483646 w 909"/>
              <a:gd name="T29" fmla="*/ 2147483646 h 1345"/>
              <a:gd name="T30" fmla="*/ 2147483646 w 909"/>
              <a:gd name="T31" fmla="*/ 2147483646 h 1345"/>
              <a:gd name="T32" fmla="*/ 2147483646 w 909"/>
              <a:gd name="T33" fmla="*/ 2147483646 h 1345"/>
              <a:gd name="T34" fmla="*/ 2147483646 w 909"/>
              <a:gd name="T35" fmla="*/ 2147483646 h 1345"/>
              <a:gd name="T36" fmla="*/ 2147483646 w 909"/>
              <a:gd name="T37" fmla="*/ 2147483646 h 1345"/>
              <a:gd name="T38" fmla="*/ 2147483646 w 909"/>
              <a:gd name="T39" fmla="*/ 2147483646 h 1345"/>
              <a:gd name="T40" fmla="*/ 2147483646 w 909"/>
              <a:gd name="T41" fmla="*/ 0 h 13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9" h="1345">
                <a:moveTo>
                  <a:pt x="889" y="0"/>
                </a:moveTo>
                <a:lnTo>
                  <a:pt x="891" y="319"/>
                </a:lnTo>
                <a:lnTo>
                  <a:pt x="891" y="393"/>
                </a:lnTo>
                <a:lnTo>
                  <a:pt x="894" y="483"/>
                </a:lnTo>
                <a:lnTo>
                  <a:pt x="883" y="532"/>
                </a:lnTo>
                <a:lnTo>
                  <a:pt x="894" y="532"/>
                </a:lnTo>
                <a:lnTo>
                  <a:pt x="909" y="1336"/>
                </a:lnTo>
                <a:lnTo>
                  <a:pt x="834" y="1338"/>
                </a:lnTo>
                <a:lnTo>
                  <a:pt x="769" y="1339"/>
                </a:lnTo>
                <a:lnTo>
                  <a:pt x="592" y="1344"/>
                </a:lnTo>
                <a:lnTo>
                  <a:pt x="148" y="1345"/>
                </a:lnTo>
                <a:lnTo>
                  <a:pt x="0" y="1344"/>
                </a:lnTo>
                <a:lnTo>
                  <a:pt x="6" y="1089"/>
                </a:lnTo>
                <a:lnTo>
                  <a:pt x="6" y="1074"/>
                </a:lnTo>
                <a:lnTo>
                  <a:pt x="12" y="705"/>
                </a:lnTo>
                <a:lnTo>
                  <a:pt x="19" y="319"/>
                </a:lnTo>
                <a:lnTo>
                  <a:pt x="22" y="135"/>
                </a:lnTo>
                <a:lnTo>
                  <a:pt x="22" y="3"/>
                </a:lnTo>
                <a:lnTo>
                  <a:pt x="501" y="6"/>
                </a:lnTo>
                <a:lnTo>
                  <a:pt x="501" y="1"/>
                </a:lnTo>
                <a:lnTo>
                  <a:pt x="889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0" name="Freeform 209"/>
          <p:cNvSpPr>
            <a:spLocks/>
          </p:cNvSpPr>
          <p:nvPr/>
        </p:nvSpPr>
        <p:spPr bwMode="auto">
          <a:xfrm>
            <a:off x="4140200" y="2784817"/>
            <a:ext cx="614363" cy="503238"/>
          </a:xfrm>
          <a:custGeom>
            <a:avLst/>
            <a:gdLst>
              <a:gd name="T0" fmla="*/ 2147483646 w 1161"/>
              <a:gd name="T1" fmla="*/ 2147483646 h 951"/>
              <a:gd name="T2" fmla="*/ 2147483646 w 1161"/>
              <a:gd name="T3" fmla="*/ 2147483646 h 951"/>
              <a:gd name="T4" fmla="*/ 2147483646 w 1161"/>
              <a:gd name="T5" fmla="*/ 2147483646 h 951"/>
              <a:gd name="T6" fmla="*/ 2147483646 w 1161"/>
              <a:gd name="T7" fmla="*/ 2147483646 h 951"/>
              <a:gd name="T8" fmla="*/ 2147483646 w 1161"/>
              <a:gd name="T9" fmla="*/ 2147483646 h 951"/>
              <a:gd name="T10" fmla="*/ 2147483646 w 1161"/>
              <a:gd name="T11" fmla="*/ 2147483646 h 951"/>
              <a:gd name="T12" fmla="*/ 2147483646 w 1161"/>
              <a:gd name="T13" fmla="*/ 0 h 951"/>
              <a:gd name="T14" fmla="*/ 2147483646 w 1161"/>
              <a:gd name="T15" fmla="*/ 2147483646 h 951"/>
              <a:gd name="T16" fmla="*/ 2147483646 w 1161"/>
              <a:gd name="T17" fmla="*/ 2147483646 h 951"/>
              <a:gd name="T18" fmla="*/ 2147483646 w 1161"/>
              <a:gd name="T19" fmla="*/ 2147483646 h 951"/>
              <a:gd name="T20" fmla="*/ 2147483646 w 1161"/>
              <a:gd name="T21" fmla="*/ 2147483646 h 951"/>
              <a:gd name="T22" fmla="*/ 2147483646 w 1161"/>
              <a:gd name="T23" fmla="*/ 2147483646 h 951"/>
              <a:gd name="T24" fmla="*/ 0 w 1161"/>
              <a:gd name="T25" fmla="*/ 2147483646 h 951"/>
              <a:gd name="T26" fmla="*/ 2147483646 w 1161"/>
              <a:gd name="T27" fmla="*/ 2147483646 h 951"/>
              <a:gd name="T28" fmla="*/ 2147483646 w 1161"/>
              <a:gd name="T29" fmla="*/ 2147483646 h 951"/>
              <a:gd name="T30" fmla="*/ 2147483646 w 1161"/>
              <a:gd name="T31" fmla="*/ 2147483646 h 95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1" h="951">
                <a:moveTo>
                  <a:pt x="1088" y="951"/>
                </a:moveTo>
                <a:lnTo>
                  <a:pt x="1122" y="542"/>
                </a:lnTo>
                <a:lnTo>
                  <a:pt x="1154" y="167"/>
                </a:lnTo>
                <a:lnTo>
                  <a:pt x="1161" y="107"/>
                </a:lnTo>
                <a:lnTo>
                  <a:pt x="1161" y="90"/>
                </a:lnTo>
                <a:lnTo>
                  <a:pt x="317" y="21"/>
                </a:lnTo>
                <a:lnTo>
                  <a:pt x="317" y="0"/>
                </a:lnTo>
                <a:lnTo>
                  <a:pt x="48" y="11"/>
                </a:lnTo>
                <a:lnTo>
                  <a:pt x="50" y="171"/>
                </a:lnTo>
                <a:lnTo>
                  <a:pt x="27" y="171"/>
                </a:lnTo>
                <a:lnTo>
                  <a:pt x="26" y="695"/>
                </a:lnTo>
                <a:lnTo>
                  <a:pt x="23" y="693"/>
                </a:lnTo>
                <a:lnTo>
                  <a:pt x="0" y="816"/>
                </a:lnTo>
                <a:lnTo>
                  <a:pt x="542" y="858"/>
                </a:lnTo>
                <a:lnTo>
                  <a:pt x="537" y="903"/>
                </a:lnTo>
                <a:lnTo>
                  <a:pt x="1088" y="95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1" name="Freeform 210"/>
          <p:cNvSpPr>
            <a:spLocks/>
          </p:cNvSpPr>
          <p:nvPr/>
        </p:nvSpPr>
        <p:spPr bwMode="auto">
          <a:xfrm>
            <a:off x="3159125" y="2476842"/>
            <a:ext cx="463550" cy="612775"/>
          </a:xfrm>
          <a:custGeom>
            <a:avLst/>
            <a:gdLst>
              <a:gd name="T0" fmla="*/ 2147483646 w 876"/>
              <a:gd name="T1" fmla="*/ 2147483646 h 1158"/>
              <a:gd name="T2" fmla="*/ 2147483646 w 876"/>
              <a:gd name="T3" fmla="*/ 2147483646 h 1158"/>
              <a:gd name="T4" fmla="*/ 2147483646 w 876"/>
              <a:gd name="T5" fmla="*/ 2147483646 h 1158"/>
              <a:gd name="T6" fmla="*/ 2147483646 w 876"/>
              <a:gd name="T7" fmla="*/ 2147483646 h 1158"/>
              <a:gd name="T8" fmla="*/ 2147483646 w 876"/>
              <a:gd name="T9" fmla="*/ 2147483646 h 1158"/>
              <a:gd name="T10" fmla="*/ 2147483646 w 876"/>
              <a:gd name="T11" fmla="*/ 2147483646 h 1158"/>
              <a:gd name="T12" fmla="*/ 2147483646 w 876"/>
              <a:gd name="T13" fmla="*/ 0 h 1158"/>
              <a:gd name="T14" fmla="*/ 2147483646 w 876"/>
              <a:gd name="T15" fmla="*/ 2147483646 h 1158"/>
              <a:gd name="T16" fmla="*/ 2147483646 w 876"/>
              <a:gd name="T17" fmla="*/ 0 h 1158"/>
              <a:gd name="T18" fmla="*/ 2147483646 w 876"/>
              <a:gd name="T19" fmla="*/ 2147483646 h 1158"/>
              <a:gd name="T20" fmla="*/ 2147483646 w 876"/>
              <a:gd name="T21" fmla="*/ 2147483646 h 1158"/>
              <a:gd name="T22" fmla="*/ 2147483646 w 876"/>
              <a:gd name="T23" fmla="*/ 2147483646 h 1158"/>
              <a:gd name="T24" fmla="*/ 0 w 876"/>
              <a:gd name="T25" fmla="*/ 2147483646 h 1158"/>
              <a:gd name="T26" fmla="*/ 2147483646 w 876"/>
              <a:gd name="T27" fmla="*/ 2147483646 h 1158"/>
              <a:gd name="T28" fmla="*/ 2147483646 w 876"/>
              <a:gd name="T29" fmla="*/ 2147483646 h 1158"/>
              <a:gd name="T30" fmla="*/ 2147483646 w 876"/>
              <a:gd name="T31" fmla="*/ 2147483646 h 1158"/>
              <a:gd name="T32" fmla="*/ 2147483646 w 876"/>
              <a:gd name="T33" fmla="*/ 2147483646 h 1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6" h="1158">
                <a:moveTo>
                  <a:pt x="868" y="1152"/>
                </a:moveTo>
                <a:lnTo>
                  <a:pt x="876" y="1150"/>
                </a:lnTo>
                <a:lnTo>
                  <a:pt x="868" y="1149"/>
                </a:lnTo>
                <a:lnTo>
                  <a:pt x="819" y="1137"/>
                </a:lnTo>
                <a:lnTo>
                  <a:pt x="820" y="702"/>
                </a:lnTo>
                <a:lnTo>
                  <a:pt x="817" y="133"/>
                </a:lnTo>
                <a:lnTo>
                  <a:pt x="816" y="0"/>
                </a:lnTo>
                <a:lnTo>
                  <a:pt x="373" y="1"/>
                </a:lnTo>
                <a:lnTo>
                  <a:pt x="6" y="0"/>
                </a:lnTo>
                <a:lnTo>
                  <a:pt x="4" y="316"/>
                </a:lnTo>
                <a:lnTo>
                  <a:pt x="4" y="480"/>
                </a:lnTo>
                <a:lnTo>
                  <a:pt x="3" y="702"/>
                </a:lnTo>
                <a:lnTo>
                  <a:pt x="0" y="975"/>
                </a:lnTo>
                <a:lnTo>
                  <a:pt x="1" y="1155"/>
                </a:lnTo>
                <a:lnTo>
                  <a:pt x="480" y="1158"/>
                </a:lnTo>
                <a:lnTo>
                  <a:pt x="480" y="1153"/>
                </a:lnTo>
                <a:lnTo>
                  <a:pt x="868" y="115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2" name="Freeform 211"/>
          <p:cNvSpPr>
            <a:spLocks/>
          </p:cNvSpPr>
          <p:nvPr/>
        </p:nvSpPr>
        <p:spPr bwMode="auto">
          <a:xfrm>
            <a:off x="3617913" y="2875305"/>
            <a:ext cx="536575" cy="487362"/>
          </a:xfrm>
          <a:custGeom>
            <a:avLst/>
            <a:gdLst>
              <a:gd name="T0" fmla="*/ 2147483646 w 1014"/>
              <a:gd name="T1" fmla="*/ 2147483646 h 920"/>
              <a:gd name="T2" fmla="*/ 2147483646 w 1014"/>
              <a:gd name="T3" fmla="*/ 2147483646 h 920"/>
              <a:gd name="T4" fmla="*/ 2147483646 w 1014"/>
              <a:gd name="T5" fmla="*/ 2147483646 h 920"/>
              <a:gd name="T6" fmla="*/ 2147483646 w 1014"/>
              <a:gd name="T7" fmla="*/ 0 h 920"/>
              <a:gd name="T8" fmla="*/ 2147483646 w 1014"/>
              <a:gd name="T9" fmla="*/ 2147483646 h 920"/>
              <a:gd name="T10" fmla="*/ 2147483646 w 1014"/>
              <a:gd name="T11" fmla="*/ 2147483646 h 920"/>
              <a:gd name="T12" fmla="*/ 0 w 1014"/>
              <a:gd name="T13" fmla="*/ 2147483646 h 920"/>
              <a:gd name="T14" fmla="*/ 2147483646 w 1014"/>
              <a:gd name="T15" fmla="*/ 2147483646 h 920"/>
              <a:gd name="T16" fmla="*/ 0 w 1014"/>
              <a:gd name="T17" fmla="*/ 2147483646 h 920"/>
              <a:gd name="T18" fmla="*/ 2147483646 w 1014"/>
              <a:gd name="T19" fmla="*/ 2147483646 h 920"/>
              <a:gd name="T20" fmla="*/ 2147483646 w 1014"/>
              <a:gd name="T21" fmla="*/ 2147483646 h 920"/>
              <a:gd name="T22" fmla="*/ 2147483646 w 1014"/>
              <a:gd name="T23" fmla="*/ 2147483646 h 920"/>
              <a:gd name="T24" fmla="*/ 2147483646 w 1014"/>
              <a:gd name="T25" fmla="*/ 2147483646 h 920"/>
              <a:gd name="T26" fmla="*/ 2147483646 w 1014"/>
              <a:gd name="T27" fmla="*/ 2147483646 h 920"/>
              <a:gd name="T28" fmla="*/ 2147483646 w 1014"/>
              <a:gd name="T29" fmla="*/ 2147483646 h 920"/>
              <a:gd name="T30" fmla="*/ 2147483646 w 1014"/>
              <a:gd name="T31" fmla="*/ 2147483646 h 920"/>
              <a:gd name="T32" fmla="*/ 2147483646 w 1014"/>
              <a:gd name="T33" fmla="*/ 2147483646 h 920"/>
              <a:gd name="T34" fmla="*/ 2147483646 w 1014"/>
              <a:gd name="T35" fmla="*/ 2147483646 h 9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14" h="920">
                <a:moveTo>
                  <a:pt x="987" y="645"/>
                </a:moveTo>
                <a:lnTo>
                  <a:pt x="1010" y="522"/>
                </a:lnTo>
                <a:lnTo>
                  <a:pt x="1013" y="524"/>
                </a:lnTo>
                <a:lnTo>
                  <a:pt x="1014" y="0"/>
                </a:lnTo>
                <a:lnTo>
                  <a:pt x="225" y="6"/>
                </a:lnTo>
                <a:lnTo>
                  <a:pt x="225" y="321"/>
                </a:lnTo>
                <a:lnTo>
                  <a:pt x="0" y="395"/>
                </a:lnTo>
                <a:lnTo>
                  <a:pt x="8" y="396"/>
                </a:lnTo>
                <a:lnTo>
                  <a:pt x="0" y="398"/>
                </a:lnTo>
                <a:lnTo>
                  <a:pt x="2" y="717"/>
                </a:lnTo>
                <a:lnTo>
                  <a:pt x="2" y="791"/>
                </a:lnTo>
                <a:lnTo>
                  <a:pt x="5" y="881"/>
                </a:lnTo>
                <a:lnTo>
                  <a:pt x="507" y="872"/>
                </a:lnTo>
                <a:lnTo>
                  <a:pt x="507" y="876"/>
                </a:lnTo>
                <a:lnTo>
                  <a:pt x="968" y="920"/>
                </a:lnTo>
                <a:lnTo>
                  <a:pt x="978" y="770"/>
                </a:lnTo>
                <a:lnTo>
                  <a:pt x="980" y="743"/>
                </a:lnTo>
                <a:lnTo>
                  <a:pt x="987" y="64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797" name="Freeform 212"/>
          <p:cNvSpPr>
            <a:spLocks/>
          </p:cNvSpPr>
          <p:nvPr/>
        </p:nvSpPr>
        <p:spPr bwMode="auto">
          <a:xfrm>
            <a:off x="4716463" y="2837205"/>
            <a:ext cx="473075" cy="650875"/>
          </a:xfrm>
          <a:custGeom>
            <a:avLst/>
            <a:gdLst>
              <a:gd name="T0" fmla="*/ 2147483646 w 895"/>
              <a:gd name="T1" fmla="*/ 2147483646 h 1230"/>
              <a:gd name="T2" fmla="*/ 2147483646 w 895"/>
              <a:gd name="T3" fmla="*/ 2147483646 h 1230"/>
              <a:gd name="T4" fmla="*/ 2147483646 w 895"/>
              <a:gd name="T5" fmla="*/ 2147483646 h 1230"/>
              <a:gd name="T6" fmla="*/ 2147483646 w 895"/>
              <a:gd name="T7" fmla="*/ 2147483646 h 1230"/>
              <a:gd name="T8" fmla="*/ 2147483646 w 895"/>
              <a:gd name="T9" fmla="*/ 2147483646 h 1230"/>
              <a:gd name="T10" fmla="*/ 2147483646 w 895"/>
              <a:gd name="T11" fmla="*/ 2147483646 h 1230"/>
              <a:gd name="T12" fmla="*/ 2147483646 w 895"/>
              <a:gd name="T13" fmla="*/ 2147483646 h 1230"/>
              <a:gd name="T14" fmla="*/ 2147483646 w 895"/>
              <a:gd name="T15" fmla="*/ 2147483646 h 1230"/>
              <a:gd name="T16" fmla="*/ 2147483646 w 895"/>
              <a:gd name="T17" fmla="*/ 0 h 1230"/>
              <a:gd name="T18" fmla="*/ 2147483646 w 895"/>
              <a:gd name="T19" fmla="*/ 2147483646 h 1230"/>
              <a:gd name="T20" fmla="*/ 2147483646 w 895"/>
              <a:gd name="T21" fmla="*/ 2147483646 h 1230"/>
              <a:gd name="T22" fmla="*/ 2147483646 w 895"/>
              <a:gd name="T23" fmla="*/ 2147483646 h 1230"/>
              <a:gd name="T24" fmla="*/ 2147483646 w 895"/>
              <a:gd name="T25" fmla="*/ 2147483646 h 1230"/>
              <a:gd name="T26" fmla="*/ 2147483646 w 895"/>
              <a:gd name="T27" fmla="*/ 2147483646 h 1230"/>
              <a:gd name="T28" fmla="*/ 0 w 895"/>
              <a:gd name="T29" fmla="*/ 2147483646 h 1230"/>
              <a:gd name="T30" fmla="*/ 2147483646 w 895"/>
              <a:gd name="T31" fmla="*/ 2147483646 h 1230"/>
              <a:gd name="T32" fmla="*/ 2147483646 w 895"/>
              <a:gd name="T33" fmla="*/ 2147483646 h 1230"/>
              <a:gd name="T34" fmla="*/ 2147483646 w 895"/>
              <a:gd name="T35" fmla="*/ 2147483646 h 1230"/>
              <a:gd name="T36" fmla="*/ 2147483646 w 895"/>
              <a:gd name="T37" fmla="*/ 2147483646 h 1230"/>
              <a:gd name="T38" fmla="*/ 2147483646 w 895"/>
              <a:gd name="T39" fmla="*/ 2147483646 h 1230"/>
              <a:gd name="T40" fmla="*/ 2147483646 w 895"/>
              <a:gd name="T41" fmla="*/ 2147483646 h 12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95" h="1230">
                <a:moveTo>
                  <a:pt x="808" y="1228"/>
                </a:moveTo>
                <a:lnTo>
                  <a:pt x="894" y="1230"/>
                </a:lnTo>
                <a:lnTo>
                  <a:pt x="894" y="1176"/>
                </a:lnTo>
                <a:lnTo>
                  <a:pt x="895" y="1119"/>
                </a:lnTo>
                <a:lnTo>
                  <a:pt x="889" y="807"/>
                </a:lnTo>
                <a:lnTo>
                  <a:pt x="711" y="807"/>
                </a:lnTo>
                <a:lnTo>
                  <a:pt x="711" y="193"/>
                </a:lnTo>
                <a:lnTo>
                  <a:pt x="712" y="70"/>
                </a:lnTo>
                <a:lnTo>
                  <a:pt x="711" y="0"/>
                </a:lnTo>
                <a:lnTo>
                  <a:pt x="321" y="4"/>
                </a:lnTo>
                <a:lnTo>
                  <a:pt x="120" y="7"/>
                </a:lnTo>
                <a:lnTo>
                  <a:pt x="73" y="9"/>
                </a:lnTo>
                <a:lnTo>
                  <a:pt x="66" y="69"/>
                </a:lnTo>
                <a:lnTo>
                  <a:pt x="34" y="444"/>
                </a:lnTo>
                <a:lnTo>
                  <a:pt x="0" y="853"/>
                </a:lnTo>
                <a:lnTo>
                  <a:pt x="133" y="867"/>
                </a:lnTo>
                <a:lnTo>
                  <a:pt x="129" y="949"/>
                </a:lnTo>
                <a:lnTo>
                  <a:pt x="111" y="1216"/>
                </a:lnTo>
                <a:lnTo>
                  <a:pt x="376" y="1219"/>
                </a:lnTo>
                <a:lnTo>
                  <a:pt x="661" y="1224"/>
                </a:lnTo>
                <a:lnTo>
                  <a:pt x="808" y="122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14" name="Freeform 213"/>
          <p:cNvSpPr>
            <a:spLocks/>
          </p:cNvSpPr>
          <p:nvPr/>
        </p:nvSpPr>
        <p:spPr bwMode="auto">
          <a:xfrm>
            <a:off x="3160713" y="2049805"/>
            <a:ext cx="574675" cy="496887"/>
          </a:xfrm>
          <a:custGeom>
            <a:avLst/>
            <a:gdLst>
              <a:gd name="T0" fmla="*/ 2147483646 w 1087"/>
              <a:gd name="T1" fmla="*/ 2147483646 h 940"/>
              <a:gd name="T2" fmla="*/ 2147483646 w 1087"/>
              <a:gd name="T3" fmla="*/ 2147483646 h 940"/>
              <a:gd name="T4" fmla="*/ 2147483646 w 1087"/>
              <a:gd name="T5" fmla="*/ 2147483646 h 940"/>
              <a:gd name="T6" fmla="*/ 2147483646 w 1087"/>
              <a:gd name="T7" fmla="*/ 2147483646 h 940"/>
              <a:gd name="T8" fmla="*/ 2147483646 w 1087"/>
              <a:gd name="T9" fmla="*/ 2147483646 h 940"/>
              <a:gd name="T10" fmla="*/ 2147483646 w 1087"/>
              <a:gd name="T11" fmla="*/ 0 h 940"/>
              <a:gd name="T12" fmla="*/ 2147483646 w 1087"/>
              <a:gd name="T13" fmla="*/ 2147483646 h 940"/>
              <a:gd name="T14" fmla="*/ 0 w 1087"/>
              <a:gd name="T15" fmla="*/ 2147483646 h 940"/>
              <a:gd name="T16" fmla="*/ 0 w 1087"/>
              <a:gd name="T17" fmla="*/ 2147483646 h 940"/>
              <a:gd name="T18" fmla="*/ 2147483646 w 1087"/>
              <a:gd name="T19" fmla="*/ 2147483646 h 940"/>
              <a:gd name="T20" fmla="*/ 2147483646 w 1087"/>
              <a:gd name="T21" fmla="*/ 2147483646 h 940"/>
              <a:gd name="T22" fmla="*/ 2147483646 w 1087"/>
              <a:gd name="T23" fmla="*/ 2147483646 h 940"/>
              <a:gd name="T24" fmla="*/ 2147483646 w 1087"/>
              <a:gd name="T25" fmla="*/ 2147483646 h 940"/>
              <a:gd name="T26" fmla="*/ 2147483646 w 1087"/>
              <a:gd name="T27" fmla="*/ 2147483646 h 940"/>
              <a:gd name="T28" fmla="*/ 2147483646 w 1087"/>
              <a:gd name="T29" fmla="*/ 2147483646 h 940"/>
              <a:gd name="T30" fmla="*/ 2147483646 w 1087"/>
              <a:gd name="T31" fmla="*/ 2147483646 h 940"/>
              <a:gd name="T32" fmla="*/ 2147483646 w 1087"/>
              <a:gd name="T33" fmla="*/ 2147483646 h 940"/>
              <a:gd name="T34" fmla="*/ 2147483646 w 1087"/>
              <a:gd name="T35" fmla="*/ 2147483646 h 940"/>
              <a:gd name="T36" fmla="*/ 2147483646 w 1087"/>
              <a:gd name="T37" fmla="*/ 2147483646 h 940"/>
              <a:gd name="T38" fmla="*/ 2147483646 w 1087"/>
              <a:gd name="T39" fmla="*/ 2147483646 h 94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87" h="940">
                <a:moveTo>
                  <a:pt x="1087" y="535"/>
                </a:moveTo>
                <a:lnTo>
                  <a:pt x="1086" y="403"/>
                </a:lnTo>
                <a:lnTo>
                  <a:pt x="1084" y="267"/>
                </a:lnTo>
                <a:lnTo>
                  <a:pt x="951" y="268"/>
                </a:lnTo>
                <a:lnTo>
                  <a:pt x="949" y="1"/>
                </a:lnTo>
                <a:lnTo>
                  <a:pt x="712" y="0"/>
                </a:lnTo>
                <a:lnTo>
                  <a:pt x="589" y="1"/>
                </a:lnTo>
                <a:lnTo>
                  <a:pt x="0" y="3"/>
                </a:lnTo>
                <a:lnTo>
                  <a:pt x="0" y="208"/>
                </a:lnTo>
                <a:lnTo>
                  <a:pt x="1" y="354"/>
                </a:lnTo>
                <a:lnTo>
                  <a:pt x="1" y="739"/>
                </a:lnTo>
                <a:lnTo>
                  <a:pt x="3" y="807"/>
                </a:lnTo>
                <a:lnTo>
                  <a:pt x="370" y="808"/>
                </a:lnTo>
                <a:lnTo>
                  <a:pt x="813" y="807"/>
                </a:lnTo>
                <a:lnTo>
                  <a:pt x="814" y="940"/>
                </a:lnTo>
                <a:lnTo>
                  <a:pt x="922" y="939"/>
                </a:lnTo>
                <a:lnTo>
                  <a:pt x="939" y="940"/>
                </a:lnTo>
                <a:lnTo>
                  <a:pt x="952" y="939"/>
                </a:lnTo>
                <a:lnTo>
                  <a:pt x="952" y="537"/>
                </a:lnTo>
                <a:lnTo>
                  <a:pt x="1087" y="53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5" name="Freeform 214"/>
          <p:cNvSpPr>
            <a:spLocks/>
          </p:cNvSpPr>
          <p:nvPr/>
        </p:nvSpPr>
        <p:spPr bwMode="auto">
          <a:xfrm>
            <a:off x="4760913" y="2045042"/>
            <a:ext cx="501650" cy="498475"/>
          </a:xfrm>
          <a:custGeom>
            <a:avLst/>
            <a:gdLst>
              <a:gd name="T0" fmla="*/ 2147483646 w 949"/>
              <a:gd name="T1" fmla="*/ 2147483646 h 943"/>
              <a:gd name="T2" fmla="*/ 2147483646 w 949"/>
              <a:gd name="T3" fmla="*/ 0 h 943"/>
              <a:gd name="T4" fmla="*/ 2147483646 w 949"/>
              <a:gd name="T5" fmla="*/ 0 h 943"/>
              <a:gd name="T6" fmla="*/ 2147483646 w 949"/>
              <a:gd name="T7" fmla="*/ 2147483646 h 943"/>
              <a:gd name="T8" fmla="*/ 2147483646 w 949"/>
              <a:gd name="T9" fmla="*/ 2147483646 h 943"/>
              <a:gd name="T10" fmla="*/ 2147483646 w 949"/>
              <a:gd name="T11" fmla="*/ 2147483646 h 943"/>
              <a:gd name="T12" fmla="*/ 2147483646 w 949"/>
              <a:gd name="T13" fmla="*/ 2147483646 h 943"/>
              <a:gd name="T14" fmla="*/ 0 w 949"/>
              <a:gd name="T15" fmla="*/ 2147483646 h 943"/>
              <a:gd name="T16" fmla="*/ 2147483646 w 949"/>
              <a:gd name="T17" fmla="*/ 2147483646 h 943"/>
              <a:gd name="T18" fmla="*/ 2147483646 w 949"/>
              <a:gd name="T19" fmla="*/ 2147483646 h 943"/>
              <a:gd name="T20" fmla="*/ 2147483646 w 949"/>
              <a:gd name="T21" fmla="*/ 2147483646 h 943"/>
              <a:gd name="T22" fmla="*/ 2147483646 w 949"/>
              <a:gd name="T23" fmla="*/ 2147483646 h 943"/>
              <a:gd name="T24" fmla="*/ 2147483646 w 949"/>
              <a:gd name="T25" fmla="*/ 2147483646 h 943"/>
              <a:gd name="T26" fmla="*/ 2147483646 w 949"/>
              <a:gd name="T27" fmla="*/ 2147483646 h 943"/>
              <a:gd name="T28" fmla="*/ 2147483646 w 949"/>
              <a:gd name="T29" fmla="*/ 2147483646 h 943"/>
              <a:gd name="T30" fmla="*/ 2147483646 w 949"/>
              <a:gd name="T31" fmla="*/ 2147483646 h 9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49" h="943">
                <a:moveTo>
                  <a:pt x="948" y="582"/>
                </a:moveTo>
                <a:lnTo>
                  <a:pt x="946" y="0"/>
                </a:lnTo>
                <a:lnTo>
                  <a:pt x="811" y="0"/>
                </a:lnTo>
                <a:lnTo>
                  <a:pt x="495" y="1"/>
                </a:lnTo>
                <a:lnTo>
                  <a:pt x="223" y="4"/>
                </a:lnTo>
                <a:lnTo>
                  <a:pt x="91" y="271"/>
                </a:lnTo>
                <a:lnTo>
                  <a:pt x="1" y="271"/>
                </a:lnTo>
                <a:lnTo>
                  <a:pt x="0" y="540"/>
                </a:lnTo>
                <a:lnTo>
                  <a:pt x="46" y="538"/>
                </a:lnTo>
                <a:lnTo>
                  <a:pt x="45" y="748"/>
                </a:lnTo>
                <a:lnTo>
                  <a:pt x="225" y="943"/>
                </a:lnTo>
                <a:lnTo>
                  <a:pt x="495" y="942"/>
                </a:lnTo>
                <a:lnTo>
                  <a:pt x="496" y="897"/>
                </a:lnTo>
                <a:lnTo>
                  <a:pt x="949" y="894"/>
                </a:lnTo>
                <a:lnTo>
                  <a:pt x="949" y="676"/>
                </a:lnTo>
                <a:lnTo>
                  <a:pt x="948" y="58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6" name="Freeform 215"/>
          <p:cNvSpPr>
            <a:spLocks/>
          </p:cNvSpPr>
          <p:nvPr/>
        </p:nvSpPr>
        <p:spPr bwMode="auto">
          <a:xfrm>
            <a:off x="4922838" y="4969217"/>
            <a:ext cx="744537" cy="406400"/>
          </a:xfrm>
          <a:custGeom>
            <a:avLst/>
            <a:gdLst>
              <a:gd name="T0" fmla="*/ 2147483646 w 1408"/>
              <a:gd name="T1" fmla="*/ 2147483646 h 769"/>
              <a:gd name="T2" fmla="*/ 2147483646 w 1408"/>
              <a:gd name="T3" fmla="*/ 2147483646 h 769"/>
              <a:gd name="T4" fmla="*/ 2147483646 w 1408"/>
              <a:gd name="T5" fmla="*/ 2147483646 h 769"/>
              <a:gd name="T6" fmla="*/ 2147483646 w 1408"/>
              <a:gd name="T7" fmla="*/ 2147483646 h 769"/>
              <a:gd name="T8" fmla="*/ 2147483646 w 1408"/>
              <a:gd name="T9" fmla="*/ 2147483646 h 769"/>
              <a:gd name="T10" fmla="*/ 2147483646 w 1408"/>
              <a:gd name="T11" fmla="*/ 2147483646 h 769"/>
              <a:gd name="T12" fmla="*/ 2147483646 w 1408"/>
              <a:gd name="T13" fmla="*/ 2147483646 h 769"/>
              <a:gd name="T14" fmla="*/ 0 w 1408"/>
              <a:gd name="T15" fmla="*/ 2147483646 h 769"/>
              <a:gd name="T16" fmla="*/ 0 w 1408"/>
              <a:gd name="T17" fmla="*/ 2147483646 h 769"/>
              <a:gd name="T18" fmla="*/ 2147483646 w 1408"/>
              <a:gd name="T19" fmla="*/ 2147483646 h 769"/>
              <a:gd name="T20" fmla="*/ 2147483646 w 1408"/>
              <a:gd name="T21" fmla="*/ 0 h 769"/>
              <a:gd name="T22" fmla="*/ 2147483646 w 1408"/>
              <a:gd name="T23" fmla="*/ 2147483646 h 769"/>
              <a:gd name="T24" fmla="*/ 2147483646 w 1408"/>
              <a:gd name="T25" fmla="*/ 2147483646 h 769"/>
              <a:gd name="T26" fmla="*/ 2147483646 w 1408"/>
              <a:gd name="T27" fmla="*/ 2147483646 h 769"/>
              <a:gd name="T28" fmla="*/ 2147483646 w 1408"/>
              <a:gd name="T29" fmla="*/ 2147483646 h 769"/>
              <a:gd name="T30" fmla="*/ 2147483646 w 1408"/>
              <a:gd name="T31" fmla="*/ 2147483646 h 7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08" h="769">
                <a:moveTo>
                  <a:pt x="1369" y="609"/>
                </a:moveTo>
                <a:lnTo>
                  <a:pt x="1357" y="769"/>
                </a:lnTo>
                <a:lnTo>
                  <a:pt x="409" y="733"/>
                </a:lnTo>
                <a:lnTo>
                  <a:pt x="357" y="609"/>
                </a:lnTo>
                <a:lnTo>
                  <a:pt x="268" y="561"/>
                </a:lnTo>
                <a:lnTo>
                  <a:pt x="24" y="441"/>
                </a:lnTo>
                <a:lnTo>
                  <a:pt x="15" y="441"/>
                </a:lnTo>
                <a:lnTo>
                  <a:pt x="0" y="439"/>
                </a:lnTo>
                <a:lnTo>
                  <a:pt x="0" y="432"/>
                </a:lnTo>
                <a:lnTo>
                  <a:pt x="15" y="355"/>
                </a:lnTo>
                <a:lnTo>
                  <a:pt x="75" y="0"/>
                </a:lnTo>
                <a:lnTo>
                  <a:pt x="318" y="13"/>
                </a:lnTo>
                <a:lnTo>
                  <a:pt x="726" y="43"/>
                </a:lnTo>
                <a:lnTo>
                  <a:pt x="1408" y="90"/>
                </a:lnTo>
                <a:lnTo>
                  <a:pt x="1375" y="496"/>
                </a:lnTo>
                <a:lnTo>
                  <a:pt x="1369" y="60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7" name="Freeform 216"/>
          <p:cNvSpPr>
            <a:spLocks/>
          </p:cNvSpPr>
          <p:nvPr/>
        </p:nvSpPr>
        <p:spPr bwMode="auto">
          <a:xfrm>
            <a:off x="4524375" y="5200992"/>
            <a:ext cx="544513" cy="744538"/>
          </a:xfrm>
          <a:custGeom>
            <a:avLst/>
            <a:gdLst>
              <a:gd name="T0" fmla="*/ 2147483646 w 1028"/>
              <a:gd name="T1" fmla="*/ 2147483646 h 1407"/>
              <a:gd name="T2" fmla="*/ 2147483646 w 1028"/>
              <a:gd name="T3" fmla="*/ 2147483646 h 1407"/>
              <a:gd name="T4" fmla="*/ 2147483646 w 1028"/>
              <a:gd name="T5" fmla="*/ 2147483646 h 1407"/>
              <a:gd name="T6" fmla="*/ 2147483646 w 1028"/>
              <a:gd name="T7" fmla="*/ 2147483646 h 1407"/>
              <a:gd name="T8" fmla="*/ 2147483646 w 1028"/>
              <a:gd name="T9" fmla="*/ 2147483646 h 1407"/>
              <a:gd name="T10" fmla="*/ 2147483646 w 1028"/>
              <a:gd name="T11" fmla="*/ 2147483646 h 1407"/>
              <a:gd name="T12" fmla="*/ 2147483646 w 1028"/>
              <a:gd name="T13" fmla="*/ 0 h 1407"/>
              <a:gd name="T14" fmla="*/ 2147483646 w 1028"/>
              <a:gd name="T15" fmla="*/ 2147483646 h 1407"/>
              <a:gd name="T16" fmla="*/ 2147483646 w 1028"/>
              <a:gd name="T17" fmla="*/ 2147483646 h 1407"/>
              <a:gd name="T18" fmla="*/ 2147483646 w 1028"/>
              <a:gd name="T19" fmla="*/ 2147483646 h 1407"/>
              <a:gd name="T20" fmla="*/ 2147483646 w 1028"/>
              <a:gd name="T21" fmla="*/ 2147483646 h 1407"/>
              <a:gd name="T22" fmla="*/ 2147483646 w 1028"/>
              <a:gd name="T23" fmla="*/ 2147483646 h 1407"/>
              <a:gd name="T24" fmla="*/ 0 w 1028"/>
              <a:gd name="T25" fmla="*/ 2147483646 h 1407"/>
              <a:gd name="T26" fmla="*/ 2147483646 w 1028"/>
              <a:gd name="T27" fmla="*/ 2147483646 h 1407"/>
              <a:gd name="T28" fmla="*/ 2147483646 w 1028"/>
              <a:gd name="T29" fmla="*/ 2147483646 h 1407"/>
              <a:gd name="T30" fmla="*/ 2147483646 w 1028"/>
              <a:gd name="T31" fmla="*/ 2147483646 h 1407"/>
              <a:gd name="T32" fmla="*/ 2147483646 w 1028"/>
              <a:gd name="T33" fmla="*/ 2147483646 h 1407"/>
              <a:gd name="T34" fmla="*/ 2147483646 w 1028"/>
              <a:gd name="T35" fmla="*/ 2147483646 h 1407"/>
              <a:gd name="T36" fmla="*/ 2147483646 w 1028"/>
              <a:gd name="T37" fmla="*/ 2147483646 h 1407"/>
              <a:gd name="T38" fmla="*/ 2147483646 w 1028"/>
              <a:gd name="T39" fmla="*/ 2147483646 h 1407"/>
              <a:gd name="T40" fmla="*/ 2147483646 w 1028"/>
              <a:gd name="T41" fmla="*/ 2147483646 h 1407"/>
              <a:gd name="T42" fmla="*/ 2147483646 w 1028"/>
              <a:gd name="T43" fmla="*/ 2147483646 h 1407"/>
              <a:gd name="T44" fmla="*/ 2147483646 w 1028"/>
              <a:gd name="T45" fmla="*/ 2147483646 h 1407"/>
              <a:gd name="T46" fmla="*/ 2147483646 w 1028"/>
              <a:gd name="T47" fmla="*/ 2147483646 h 1407"/>
              <a:gd name="T48" fmla="*/ 2147483646 w 1028"/>
              <a:gd name="T49" fmla="*/ 2147483646 h 140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28" h="1407">
                <a:moveTo>
                  <a:pt x="1028" y="1346"/>
                </a:moveTo>
                <a:lnTo>
                  <a:pt x="1028" y="809"/>
                </a:lnTo>
                <a:lnTo>
                  <a:pt x="1026" y="576"/>
                </a:lnTo>
                <a:lnTo>
                  <a:pt x="1020" y="122"/>
                </a:lnTo>
                <a:lnTo>
                  <a:pt x="776" y="2"/>
                </a:lnTo>
                <a:lnTo>
                  <a:pt x="767" y="2"/>
                </a:lnTo>
                <a:lnTo>
                  <a:pt x="752" y="0"/>
                </a:lnTo>
                <a:lnTo>
                  <a:pt x="543" y="41"/>
                </a:lnTo>
                <a:lnTo>
                  <a:pt x="216" y="113"/>
                </a:lnTo>
                <a:lnTo>
                  <a:pt x="75" y="107"/>
                </a:lnTo>
                <a:lnTo>
                  <a:pt x="42" y="608"/>
                </a:lnTo>
                <a:lnTo>
                  <a:pt x="8" y="1118"/>
                </a:lnTo>
                <a:lnTo>
                  <a:pt x="0" y="1278"/>
                </a:lnTo>
                <a:lnTo>
                  <a:pt x="15" y="1289"/>
                </a:lnTo>
                <a:lnTo>
                  <a:pt x="41" y="1301"/>
                </a:lnTo>
                <a:lnTo>
                  <a:pt x="143" y="1289"/>
                </a:lnTo>
                <a:lnTo>
                  <a:pt x="189" y="1157"/>
                </a:lnTo>
                <a:lnTo>
                  <a:pt x="419" y="1085"/>
                </a:lnTo>
                <a:lnTo>
                  <a:pt x="458" y="1089"/>
                </a:lnTo>
                <a:lnTo>
                  <a:pt x="492" y="1107"/>
                </a:lnTo>
                <a:lnTo>
                  <a:pt x="779" y="1215"/>
                </a:lnTo>
                <a:lnTo>
                  <a:pt x="903" y="1325"/>
                </a:lnTo>
                <a:lnTo>
                  <a:pt x="977" y="1407"/>
                </a:lnTo>
                <a:lnTo>
                  <a:pt x="1026" y="1355"/>
                </a:lnTo>
                <a:lnTo>
                  <a:pt x="1028" y="134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8" name="Freeform 217"/>
          <p:cNvSpPr>
            <a:spLocks/>
          </p:cNvSpPr>
          <p:nvPr/>
        </p:nvSpPr>
        <p:spPr bwMode="auto">
          <a:xfrm>
            <a:off x="4090988" y="3597617"/>
            <a:ext cx="674687" cy="442913"/>
          </a:xfrm>
          <a:custGeom>
            <a:avLst/>
            <a:gdLst>
              <a:gd name="T0" fmla="*/ 2147483646 w 1274"/>
              <a:gd name="T1" fmla="*/ 2147483646 h 838"/>
              <a:gd name="T2" fmla="*/ 2147483646 w 1274"/>
              <a:gd name="T3" fmla="*/ 2147483646 h 838"/>
              <a:gd name="T4" fmla="*/ 2147483646 w 1274"/>
              <a:gd name="T5" fmla="*/ 2147483646 h 838"/>
              <a:gd name="T6" fmla="*/ 2147483646 w 1274"/>
              <a:gd name="T7" fmla="*/ 2147483646 h 838"/>
              <a:gd name="T8" fmla="*/ 2147483646 w 1274"/>
              <a:gd name="T9" fmla="*/ 2147483646 h 838"/>
              <a:gd name="T10" fmla="*/ 2147483646 w 1274"/>
              <a:gd name="T11" fmla="*/ 2147483646 h 838"/>
              <a:gd name="T12" fmla="*/ 0 w 1274"/>
              <a:gd name="T13" fmla="*/ 2147483646 h 838"/>
              <a:gd name="T14" fmla="*/ 2147483646 w 1274"/>
              <a:gd name="T15" fmla="*/ 2147483646 h 838"/>
              <a:gd name="T16" fmla="*/ 2147483646 w 1274"/>
              <a:gd name="T17" fmla="*/ 2147483646 h 838"/>
              <a:gd name="T18" fmla="*/ 2147483646 w 1274"/>
              <a:gd name="T19" fmla="*/ 2147483646 h 838"/>
              <a:gd name="T20" fmla="*/ 2147483646 w 1274"/>
              <a:gd name="T21" fmla="*/ 2147483646 h 838"/>
              <a:gd name="T22" fmla="*/ 2147483646 w 1274"/>
              <a:gd name="T23" fmla="*/ 2147483646 h 838"/>
              <a:gd name="T24" fmla="*/ 2147483646 w 1274"/>
              <a:gd name="T25" fmla="*/ 0 h 838"/>
              <a:gd name="T26" fmla="*/ 2147483646 w 1274"/>
              <a:gd name="T27" fmla="*/ 2147483646 h 838"/>
              <a:gd name="T28" fmla="*/ 2147483646 w 1274"/>
              <a:gd name="T29" fmla="*/ 2147483646 h 838"/>
              <a:gd name="T30" fmla="*/ 2147483646 w 1274"/>
              <a:gd name="T31" fmla="*/ 2147483646 h 8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74" h="838">
                <a:moveTo>
                  <a:pt x="1265" y="91"/>
                </a:moveTo>
                <a:lnTo>
                  <a:pt x="1274" y="93"/>
                </a:lnTo>
                <a:lnTo>
                  <a:pt x="1094" y="838"/>
                </a:lnTo>
                <a:lnTo>
                  <a:pt x="954" y="822"/>
                </a:lnTo>
                <a:lnTo>
                  <a:pt x="528" y="747"/>
                </a:lnTo>
                <a:lnTo>
                  <a:pt x="533" y="669"/>
                </a:lnTo>
                <a:lnTo>
                  <a:pt x="0" y="582"/>
                </a:lnTo>
                <a:lnTo>
                  <a:pt x="2" y="553"/>
                </a:lnTo>
                <a:lnTo>
                  <a:pt x="3" y="534"/>
                </a:lnTo>
                <a:lnTo>
                  <a:pt x="8" y="493"/>
                </a:lnTo>
                <a:lnTo>
                  <a:pt x="33" y="123"/>
                </a:lnTo>
                <a:lnTo>
                  <a:pt x="36" y="79"/>
                </a:lnTo>
                <a:lnTo>
                  <a:pt x="42" y="0"/>
                </a:lnTo>
                <a:lnTo>
                  <a:pt x="576" y="39"/>
                </a:lnTo>
                <a:lnTo>
                  <a:pt x="941" y="69"/>
                </a:lnTo>
                <a:lnTo>
                  <a:pt x="1265" y="9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19" name="Freeform 218"/>
          <p:cNvSpPr>
            <a:spLocks/>
          </p:cNvSpPr>
          <p:nvPr/>
        </p:nvSpPr>
        <p:spPr bwMode="auto">
          <a:xfrm>
            <a:off x="4149725" y="4364380"/>
            <a:ext cx="534988" cy="523875"/>
          </a:xfrm>
          <a:custGeom>
            <a:avLst/>
            <a:gdLst>
              <a:gd name="T0" fmla="*/ 2147483646 w 1012"/>
              <a:gd name="T1" fmla="*/ 2147483646 h 991"/>
              <a:gd name="T2" fmla="*/ 2147483646 w 1012"/>
              <a:gd name="T3" fmla="*/ 2147483646 h 991"/>
              <a:gd name="T4" fmla="*/ 2147483646 w 1012"/>
              <a:gd name="T5" fmla="*/ 2147483646 h 991"/>
              <a:gd name="T6" fmla="*/ 2147483646 w 1012"/>
              <a:gd name="T7" fmla="*/ 2147483646 h 991"/>
              <a:gd name="T8" fmla="*/ 2147483646 w 1012"/>
              <a:gd name="T9" fmla="*/ 2147483646 h 991"/>
              <a:gd name="T10" fmla="*/ 2147483646 w 1012"/>
              <a:gd name="T11" fmla="*/ 2147483646 h 991"/>
              <a:gd name="T12" fmla="*/ 2147483646 w 1012"/>
              <a:gd name="T13" fmla="*/ 2147483646 h 991"/>
              <a:gd name="T14" fmla="*/ 2147483646 w 1012"/>
              <a:gd name="T15" fmla="*/ 2147483646 h 991"/>
              <a:gd name="T16" fmla="*/ 2147483646 w 1012"/>
              <a:gd name="T17" fmla="*/ 2147483646 h 991"/>
              <a:gd name="T18" fmla="*/ 2147483646 w 1012"/>
              <a:gd name="T19" fmla="*/ 2147483646 h 991"/>
              <a:gd name="T20" fmla="*/ 0 w 1012"/>
              <a:gd name="T21" fmla="*/ 2147483646 h 991"/>
              <a:gd name="T22" fmla="*/ 2147483646 w 1012"/>
              <a:gd name="T23" fmla="*/ 2147483646 h 991"/>
              <a:gd name="T24" fmla="*/ 2147483646 w 1012"/>
              <a:gd name="T25" fmla="*/ 2147483646 h 991"/>
              <a:gd name="T26" fmla="*/ 2147483646 w 1012"/>
              <a:gd name="T27" fmla="*/ 0 h 991"/>
              <a:gd name="T28" fmla="*/ 2147483646 w 1012"/>
              <a:gd name="T29" fmla="*/ 2147483646 h 991"/>
              <a:gd name="T30" fmla="*/ 2147483646 w 1012"/>
              <a:gd name="T31" fmla="*/ 2147483646 h 991"/>
              <a:gd name="T32" fmla="*/ 2147483646 w 1012"/>
              <a:gd name="T33" fmla="*/ 2147483646 h 991"/>
              <a:gd name="T34" fmla="*/ 2147483646 w 1012"/>
              <a:gd name="T35" fmla="*/ 2147483646 h 991"/>
              <a:gd name="T36" fmla="*/ 2147483646 w 1012"/>
              <a:gd name="T37" fmla="*/ 2147483646 h 9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12" h="991">
                <a:moveTo>
                  <a:pt x="1002" y="213"/>
                </a:moveTo>
                <a:lnTo>
                  <a:pt x="978" y="586"/>
                </a:lnTo>
                <a:lnTo>
                  <a:pt x="523" y="943"/>
                </a:lnTo>
                <a:lnTo>
                  <a:pt x="505" y="982"/>
                </a:lnTo>
                <a:lnTo>
                  <a:pt x="331" y="991"/>
                </a:lnTo>
                <a:lnTo>
                  <a:pt x="310" y="990"/>
                </a:lnTo>
                <a:lnTo>
                  <a:pt x="201" y="981"/>
                </a:lnTo>
                <a:lnTo>
                  <a:pt x="33" y="970"/>
                </a:lnTo>
                <a:lnTo>
                  <a:pt x="18" y="969"/>
                </a:lnTo>
                <a:lnTo>
                  <a:pt x="9" y="967"/>
                </a:lnTo>
                <a:lnTo>
                  <a:pt x="0" y="967"/>
                </a:lnTo>
                <a:lnTo>
                  <a:pt x="45" y="375"/>
                </a:lnTo>
                <a:lnTo>
                  <a:pt x="51" y="277"/>
                </a:lnTo>
                <a:lnTo>
                  <a:pt x="72" y="0"/>
                </a:lnTo>
                <a:lnTo>
                  <a:pt x="199" y="9"/>
                </a:lnTo>
                <a:lnTo>
                  <a:pt x="310" y="19"/>
                </a:lnTo>
                <a:lnTo>
                  <a:pt x="792" y="58"/>
                </a:lnTo>
                <a:lnTo>
                  <a:pt x="1012" y="76"/>
                </a:lnTo>
                <a:lnTo>
                  <a:pt x="1002" y="21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0" name="Freeform 219"/>
          <p:cNvSpPr>
            <a:spLocks/>
          </p:cNvSpPr>
          <p:nvPr/>
        </p:nvSpPr>
        <p:spPr bwMode="auto">
          <a:xfrm>
            <a:off x="4568825" y="4123080"/>
            <a:ext cx="519113" cy="554037"/>
          </a:xfrm>
          <a:custGeom>
            <a:avLst/>
            <a:gdLst>
              <a:gd name="T0" fmla="*/ 2147483646 w 981"/>
              <a:gd name="T1" fmla="*/ 2147483646 h 1046"/>
              <a:gd name="T2" fmla="*/ 2147483646 w 981"/>
              <a:gd name="T3" fmla="*/ 2147483646 h 1046"/>
              <a:gd name="T4" fmla="*/ 2147483646 w 981"/>
              <a:gd name="T5" fmla="*/ 2147483646 h 1046"/>
              <a:gd name="T6" fmla="*/ 2147483646 w 981"/>
              <a:gd name="T7" fmla="*/ 2147483646 h 1046"/>
              <a:gd name="T8" fmla="*/ 2147483646 w 981"/>
              <a:gd name="T9" fmla="*/ 2147483646 h 1046"/>
              <a:gd name="T10" fmla="*/ 2147483646 w 981"/>
              <a:gd name="T11" fmla="*/ 2147483646 h 1046"/>
              <a:gd name="T12" fmla="*/ 2147483646 w 981"/>
              <a:gd name="T13" fmla="*/ 2147483646 h 1046"/>
              <a:gd name="T14" fmla="*/ 2147483646 w 981"/>
              <a:gd name="T15" fmla="*/ 2147483646 h 1046"/>
              <a:gd name="T16" fmla="*/ 2147483646 w 981"/>
              <a:gd name="T17" fmla="*/ 2147483646 h 1046"/>
              <a:gd name="T18" fmla="*/ 2147483646 w 981"/>
              <a:gd name="T19" fmla="*/ 2147483646 h 1046"/>
              <a:gd name="T20" fmla="*/ 0 w 981"/>
              <a:gd name="T21" fmla="*/ 2147483646 h 1046"/>
              <a:gd name="T22" fmla="*/ 2147483646 w 981"/>
              <a:gd name="T23" fmla="*/ 2147483646 h 1046"/>
              <a:gd name="T24" fmla="*/ 2147483646 w 981"/>
              <a:gd name="T25" fmla="*/ 2147483646 h 1046"/>
              <a:gd name="T26" fmla="*/ 2147483646 w 981"/>
              <a:gd name="T27" fmla="*/ 0 h 1046"/>
              <a:gd name="T28" fmla="*/ 2147483646 w 981"/>
              <a:gd name="T29" fmla="*/ 2147483646 h 1046"/>
              <a:gd name="T30" fmla="*/ 2147483646 w 981"/>
              <a:gd name="T31" fmla="*/ 2147483646 h 1046"/>
              <a:gd name="T32" fmla="*/ 2147483646 w 981"/>
              <a:gd name="T33" fmla="*/ 2147483646 h 1046"/>
              <a:gd name="T34" fmla="*/ 2147483646 w 981"/>
              <a:gd name="T35" fmla="*/ 2147483646 h 1046"/>
              <a:gd name="T36" fmla="*/ 2147483646 w 981"/>
              <a:gd name="T37" fmla="*/ 2147483646 h 10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81" h="1046">
                <a:moveTo>
                  <a:pt x="963" y="377"/>
                </a:moveTo>
                <a:lnTo>
                  <a:pt x="948" y="618"/>
                </a:lnTo>
                <a:lnTo>
                  <a:pt x="882" y="728"/>
                </a:lnTo>
                <a:lnTo>
                  <a:pt x="699" y="1046"/>
                </a:lnTo>
                <a:lnTo>
                  <a:pt x="693" y="1046"/>
                </a:lnTo>
                <a:lnTo>
                  <a:pt x="555" y="1044"/>
                </a:lnTo>
                <a:lnTo>
                  <a:pt x="361" y="1044"/>
                </a:lnTo>
                <a:lnTo>
                  <a:pt x="186" y="1041"/>
                </a:lnTo>
                <a:lnTo>
                  <a:pt x="210" y="668"/>
                </a:lnTo>
                <a:lnTo>
                  <a:pt x="220" y="531"/>
                </a:lnTo>
                <a:lnTo>
                  <a:pt x="0" y="513"/>
                </a:lnTo>
                <a:lnTo>
                  <a:pt x="6" y="447"/>
                </a:lnTo>
                <a:lnTo>
                  <a:pt x="15" y="321"/>
                </a:lnTo>
                <a:lnTo>
                  <a:pt x="39" y="0"/>
                </a:lnTo>
                <a:lnTo>
                  <a:pt x="508" y="36"/>
                </a:lnTo>
                <a:lnTo>
                  <a:pt x="693" y="50"/>
                </a:lnTo>
                <a:lnTo>
                  <a:pt x="981" y="66"/>
                </a:lnTo>
                <a:lnTo>
                  <a:pt x="969" y="284"/>
                </a:lnTo>
                <a:lnTo>
                  <a:pt x="963" y="37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1" name="Freeform 220"/>
          <p:cNvSpPr>
            <a:spLocks/>
          </p:cNvSpPr>
          <p:nvPr/>
        </p:nvSpPr>
        <p:spPr bwMode="auto">
          <a:xfrm>
            <a:off x="4318000" y="4673942"/>
            <a:ext cx="652463" cy="587375"/>
          </a:xfrm>
          <a:custGeom>
            <a:avLst/>
            <a:gdLst>
              <a:gd name="T0" fmla="*/ 2147483646 w 1234"/>
              <a:gd name="T1" fmla="*/ 2147483646 h 1109"/>
              <a:gd name="T2" fmla="*/ 2147483646 w 1234"/>
              <a:gd name="T3" fmla="*/ 2147483646 h 1109"/>
              <a:gd name="T4" fmla="*/ 2147483646 w 1234"/>
              <a:gd name="T5" fmla="*/ 2147483646 h 1109"/>
              <a:gd name="T6" fmla="*/ 2147483646 w 1234"/>
              <a:gd name="T7" fmla="*/ 2147483646 h 1109"/>
              <a:gd name="T8" fmla="*/ 2147483646 w 1234"/>
              <a:gd name="T9" fmla="*/ 2147483646 h 1109"/>
              <a:gd name="T10" fmla="*/ 2147483646 w 1234"/>
              <a:gd name="T11" fmla="*/ 2147483646 h 1109"/>
              <a:gd name="T12" fmla="*/ 2147483646 w 1234"/>
              <a:gd name="T13" fmla="*/ 2147483646 h 1109"/>
              <a:gd name="T14" fmla="*/ 2147483646 w 1234"/>
              <a:gd name="T15" fmla="*/ 2147483646 h 1109"/>
              <a:gd name="T16" fmla="*/ 2147483646 w 1234"/>
              <a:gd name="T17" fmla="*/ 2147483646 h 1109"/>
              <a:gd name="T18" fmla="*/ 2147483646 w 1234"/>
              <a:gd name="T19" fmla="*/ 2147483646 h 1109"/>
              <a:gd name="T20" fmla="*/ 2147483646 w 1234"/>
              <a:gd name="T21" fmla="*/ 2147483646 h 1109"/>
              <a:gd name="T22" fmla="*/ 0 w 1234"/>
              <a:gd name="T23" fmla="*/ 2147483646 h 1109"/>
              <a:gd name="T24" fmla="*/ 2147483646 w 1234"/>
              <a:gd name="T25" fmla="*/ 2147483646 h 1109"/>
              <a:gd name="T26" fmla="*/ 2147483646 w 1234"/>
              <a:gd name="T27" fmla="*/ 2147483646 h 1109"/>
              <a:gd name="T28" fmla="*/ 2147483646 w 1234"/>
              <a:gd name="T29" fmla="*/ 2147483646 h 1109"/>
              <a:gd name="T30" fmla="*/ 2147483646 w 1234"/>
              <a:gd name="T31" fmla="*/ 0 h 1109"/>
              <a:gd name="T32" fmla="*/ 2147483646 w 1234"/>
              <a:gd name="T33" fmla="*/ 2147483646 h 1109"/>
              <a:gd name="T34" fmla="*/ 2147483646 w 1234"/>
              <a:gd name="T35" fmla="*/ 2147483646 h 1109"/>
              <a:gd name="T36" fmla="*/ 2147483646 w 1234"/>
              <a:gd name="T37" fmla="*/ 2147483646 h 1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34" h="1109">
                <a:moveTo>
                  <a:pt x="1167" y="5"/>
                </a:moveTo>
                <a:lnTo>
                  <a:pt x="1167" y="401"/>
                </a:lnTo>
                <a:lnTo>
                  <a:pt x="1234" y="389"/>
                </a:lnTo>
                <a:lnTo>
                  <a:pt x="1218" y="557"/>
                </a:lnTo>
                <a:lnTo>
                  <a:pt x="1158" y="912"/>
                </a:lnTo>
                <a:lnTo>
                  <a:pt x="1143" y="989"/>
                </a:lnTo>
                <a:lnTo>
                  <a:pt x="1143" y="996"/>
                </a:lnTo>
                <a:lnTo>
                  <a:pt x="934" y="1037"/>
                </a:lnTo>
                <a:lnTo>
                  <a:pt x="607" y="1109"/>
                </a:lnTo>
                <a:lnTo>
                  <a:pt x="466" y="1103"/>
                </a:lnTo>
                <a:lnTo>
                  <a:pt x="201" y="1104"/>
                </a:lnTo>
                <a:lnTo>
                  <a:pt x="0" y="1101"/>
                </a:lnTo>
                <a:lnTo>
                  <a:pt x="13" y="405"/>
                </a:lnTo>
                <a:lnTo>
                  <a:pt x="187" y="396"/>
                </a:lnTo>
                <a:lnTo>
                  <a:pt x="205" y="357"/>
                </a:lnTo>
                <a:lnTo>
                  <a:pt x="660" y="0"/>
                </a:lnTo>
                <a:lnTo>
                  <a:pt x="835" y="3"/>
                </a:lnTo>
                <a:lnTo>
                  <a:pt x="1029" y="3"/>
                </a:lnTo>
                <a:lnTo>
                  <a:pt x="1167" y="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2" name="Freeform 221"/>
          <p:cNvSpPr>
            <a:spLocks/>
          </p:cNvSpPr>
          <p:nvPr/>
        </p:nvSpPr>
        <p:spPr bwMode="auto">
          <a:xfrm>
            <a:off x="4589463" y="3480142"/>
            <a:ext cx="554037" cy="677863"/>
          </a:xfrm>
          <a:custGeom>
            <a:avLst/>
            <a:gdLst>
              <a:gd name="T0" fmla="*/ 2147483646 w 1048"/>
              <a:gd name="T1" fmla="*/ 2147483646 h 1281"/>
              <a:gd name="T2" fmla="*/ 2147483646 w 1048"/>
              <a:gd name="T3" fmla="*/ 2147483646 h 1281"/>
              <a:gd name="T4" fmla="*/ 2147483646 w 1048"/>
              <a:gd name="T5" fmla="*/ 2147483646 h 1281"/>
              <a:gd name="T6" fmla="*/ 2147483646 w 1048"/>
              <a:gd name="T7" fmla="*/ 2147483646 h 1281"/>
              <a:gd name="T8" fmla="*/ 2147483646 w 1048"/>
              <a:gd name="T9" fmla="*/ 2147483646 h 1281"/>
              <a:gd name="T10" fmla="*/ 2147483646 w 1048"/>
              <a:gd name="T11" fmla="*/ 2147483646 h 1281"/>
              <a:gd name="T12" fmla="*/ 2147483646 w 1048"/>
              <a:gd name="T13" fmla="*/ 2147483646 h 1281"/>
              <a:gd name="T14" fmla="*/ 0 w 1048"/>
              <a:gd name="T15" fmla="*/ 2147483646 h 1281"/>
              <a:gd name="T16" fmla="*/ 2147483646 w 1048"/>
              <a:gd name="T17" fmla="*/ 2147483646 h 1281"/>
              <a:gd name="T18" fmla="*/ 2147483646 w 1048"/>
              <a:gd name="T19" fmla="*/ 2147483646 h 1281"/>
              <a:gd name="T20" fmla="*/ 2147483646 w 1048"/>
              <a:gd name="T21" fmla="*/ 2147483646 h 1281"/>
              <a:gd name="T22" fmla="*/ 2147483646 w 1048"/>
              <a:gd name="T23" fmla="*/ 2147483646 h 1281"/>
              <a:gd name="T24" fmla="*/ 2147483646 w 1048"/>
              <a:gd name="T25" fmla="*/ 2147483646 h 1281"/>
              <a:gd name="T26" fmla="*/ 2147483646 w 1048"/>
              <a:gd name="T27" fmla="*/ 2147483646 h 1281"/>
              <a:gd name="T28" fmla="*/ 2147483646 w 1048"/>
              <a:gd name="T29" fmla="*/ 2147483646 h 1281"/>
              <a:gd name="T30" fmla="*/ 2147483646 w 1048"/>
              <a:gd name="T31" fmla="*/ 2147483646 h 1281"/>
              <a:gd name="T32" fmla="*/ 2147483646 w 1048"/>
              <a:gd name="T33" fmla="*/ 0 h 1281"/>
              <a:gd name="T34" fmla="*/ 2147483646 w 1048"/>
              <a:gd name="T35" fmla="*/ 2147483646 h 1281"/>
              <a:gd name="T36" fmla="*/ 2147483646 w 1048"/>
              <a:gd name="T37" fmla="*/ 2147483646 h 1281"/>
              <a:gd name="T38" fmla="*/ 2147483646 w 1048"/>
              <a:gd name="T39" fmla="*/ 2147483646 h 1281"/>
              <a:gd name="T40" fmla="*/ 2147483646 w 1048"/>
              <a:gd name="T41" fmla="*/ 2147483646 h 1281"/>
              <a:gd name="T42" fmla="*/ 2147483646 w 1048"/>
              <a:gd name="T43" fmla="*/ 2147483646 h 1281"/>
              <a:gd name="T44" fmla="*/ 2147483646 w 1048"/>
              <a:gd name="T45" fmla="*/ 2147483646 h 1281"/>
              <a:gd name="T46" fmla="*/ 2147483646 w 1048"/>
              <a:gd name="T47" fmla="*/ 2147483646 h 1281"/>
              <a:gd name="T48" fmla="*/ 2147483646 w 1048"/>
              <a:gd name="T49" fmla="*/ 2147483646 h 1281"/>
              <a:gd name="T50" fmla="*/ 2147483646 w 1048"/>
              <a:gd name="T51" fmla="*/ 2147483646 h 1281"/>
              <a:gd name="T52" fmla="*/ 2147483646 w 1048"/>
              <a:gd name="T53" fmla="*/ 2147483646 h 128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48" h="1281">
                <a:moveTo>
                  <a:pt x="943" y="597"/>
                </a:moveTo>
                <a:lnTo>
                  <a:pt x="963" y="921"/>
                </a:lnTo>
                <a:lnTo>
                  <a:pt x="957" y="1014"/>
                </a:lnTo>
                <a:lnTo>
                  <a:pt x="948" y="1178"/>
                </a:lnTo>
                <a:lnTo>
                  <a:pt x="942" y="1281"/>
                </a:lnTo>
                <a:lnTo>
                  <a:pt x="654" y="1265"/>
                </a:lnTo>
                <a:lnTo>
                  <a:pt x="469" y="1251"/>
                </a:lnTo>
                <a:lnTo>
                  <a:pt x="0" y="1215"/>
                </a:lnTo>
                <a:lnTo>
                  <a:pt x="10" y="1091"/>
                </a:lnTo>
                <a:lnTo>
                  <a:pt x="12" y="1052"/>
                </a:lnTo>
                <a:lnTo>
                  <a:pt x="13" y="1043"/>
                </a:lnTo>
                <a:lnTo>
                  <a:pt x="153" y="1059"/>
                </a:lnTo>
                <a:lnTo>
                  <a:pt x="333" y="314"/>
                </a:lnTo>
                <a:lnTo>
                  <a:pt x="324" y="312"/>
                </a:lnTo>
                <a:lnTo>
                  <a:pt x="333" y="206"/>
                </a:lnTo>
                <a:lnTo>
                  <a:pt x="345" y="78"/>
                </a:lnTo>
                <a:lnTo>
                  <a:pt x="351" y="0"/>
                </a:lnTo>
                <a:lnTo>
                  <a:pt x="616" y="3"/>
                </a:lnTo>
                <a:lnTo>
                  <a:pt x="901" y="8"/>
                </a:lnTo>
                <a:lnTo>
                  <a:pt x="1048" y="12"/>
                </a:lnTo>
                <a:lnTo>
                  <a:pt x="1036" y="195"/>
                </a:lnTo>
                <a:lnTo>
                  <a:pt x="948" y="194"/>
                </a:lnTo>
                <a:lnTo>
                  <a:pt x="930" y="345"/>
                </a:lnTo>
                <a:lnTo>
                  <a:pt x="957" y="384"/>
                </a:lnTo>
                <a:lnTo>
                  <a:pt x="946" y="399"/>
                </a:lnTo>
                <a:lnTo>
                  <a:pt x="996" y="525"/>
                </a:lnTo>
                <a:lnTo>
                  <a:pt x="943" y="59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3" name="Freeform 222"/>
          <p:cNvSpPr>
            <a:spLocks/>
          </p:cNvSpPr>
          <p:nvPr/>
        </p:nvSpPr>
        <p:spPr bwMode="auto">
          <a:xfrm>
            <a:off x="4935538" y="4450105"/>
            <a:ext cx="787400" cy="568325"/>
          </a:xfrm>
          <a:custGeom>
            <a:avLst/>
            <a:gdLst>
              <a:gd name="T0" fmla="*/ 2147483646 w 1489"/>
              <a:gd name="T1" fmla="*/ 2147483646 h 1073"/>
              <a:gd name="T2" fmla="*/ 2147483646 w 1489"/>
              <a:gd name="T3" fmla="*/ 2147483646 h 1073"/>
              <a:gd name="T4" fmla="*/ 2147483646 w 1489"/>
              <a:gd name="T5" fmla="*/ 2147483646 h 1073"/>
              <a:gd name="T6" fmla="*/ 2147483646 w 1489"/>
              <a:gd name="T7" fmla="*/ 2147483646 h 1073"/>
              <a:gd name="T8" fmla="*/ 2147483646 w 1489"/>
              <a:gd name="T9" fmla="*/ 2147483646 h 1073"/>
              <a:gd name="T10" fmla="*/ 2147483646 w 1489"/>
              <a:gd name="T11" fmla="*/ 2147483646 h 1073"/>
              <a:gd name="T12" fmla="*/ 2147483646 w 1489"/>
              <a:gd name="T13" fmla="*/ 2147483646 h 1073"/>
              <a:gd name="T14" fmla="*/ 2147483646 w 1489"/>
              <a:gd name="T15" fmla="*/ 2147483646 h 1073"/>
              <a:gd name="T16" fmla="*/ 2147483646 w 1489"/>
              <a:gd name="T17" fmla="*/ 2147483646 h 1073"/>
              <a:gd name="T18" fmla="*/ 2147483646 w 1489"/>
              <a:gd name="T19" fmla="*/ 2147483646 h 1073"/>
              <a:gd name="T20" fmla="*/ 2147483646 w 1489"/>
              <a:gd name="T21" fmla="*/ 2147483646 h 1073"/>
              <a:gd name="T22" fmla="*/ 0 w 1489"/>
              <a:gd name="T23" fmla="*/ 2147483646 h 1073"/>
              <a:gd name="T24" fmla="*/ 0 w 1489"/>
              <a:gd name="T25" fmla="*/ 2147483646 h 1073"/>
              <a:gd name="T26" fmla="*/ 2147483646 w 1489"/>
              <a:gd name="T27" fmla="*/ 2147483646 h 1073"/>
              <a:gd name="T28" fmla="*/ 2147483646 w 1489"/>
              <a:gd name="T29" fmla="*/ 2147483646 h 1073"/>
              <a:gd name="T30" fmla="*/ 2147483646 w 1489"/>
              <a:gd name="T31" fmla="*/ 0 h 1073"/>
              <a:gd name="T32" fmla="*/ 2147483646 w 1489"/>
              <a:gd name="T33" fmla="*/ 2147483646 h 1073"/>
              <a:gd name="T34" fmla="*/ 2147483646 w 1489"/>
              <a:gd name="T35" fmla="*/ 2147483646 h 1073"/>
              <a:gd name="T36" fmla="*/ 2147483646 w 1489"/>
              <a:gd name="T37" fmla="*/ 2147483646 h 1073"/>
              <a:gd name="T38" fmla="*/ 2147483646 w 1489"/>
              <a:gd name="T39" fmla="*/ 2147483646 h 1073"/>
              <a:gd name="T40" fmla="*/ 2147483646 w 1489"/>
              <a:gd name="T41" fmla="*/ 2147483646 h 107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9" h="1073">
                <a:moveTo>
                  <a:pt x="1473" y="435"/>
                </a:moveTo>
                <a:lnTo>
                  <a:pt x="1471" y="456"/>
                </a:lnTo>
                <a:lnTo>
                  <a:pt x="1468" y="495"/>
                </a:lnTo>
                <a:lnTo>
                  <a:pt x="1447" y="819"/>
                </a:lnTo>
                <a:lnTo>
                  <a:pt x="1438" y="948"/>
                </a:lnTo>
                <a:lnTo>
                  <a:pt x="1429" y="1073"/>
                </a:lnTo>
                <a:lnTo>
                  <a:pt x="1384" y="1070"/>
                </a:lnTo>
                <a:lnTo>
                  <a:pt x="702" y="1023"/>
                </a:lnTo>
                <a:lnTo>
                  <a:pt x="294" y="993"/>
                </a:lnTo>
                <a:lnTo>
                  <a:pt x="51" y="980"/>
                </a:lnTo>
                <a:lnTo>
                  <a:pt x="67" y="812"/>
                </a:lnTo>
                <a:lnTo>
                  <a:pt x="0" y="824"/>
                </a:lnTo>
                <a:lnTo>
                  <a:pt x="0" y="428"/>
                </a:lnTo>
                <a:lnTo>
                  <a:pt x="6" y="428"/>
                </a:lnTo>
                <a:lnTo>
                  <a:pt x="189" y="110"/>
                </a:lnTo>
                <a:lnTo>
                  <a:pt x="255" y="0"/>
                </a:lnTo>
                <a:lnTo>
                  <a:pt x="880" y="30"/>
                </a:lnTo>
                <a:lnTo>
                  <a:pt x="1174" y="128"/>
                </a:lnTo>
                <a:lnTo>
                  <a:pt x="1489" y="149"/>
                </a:lnTo>
                <a:lnTo>
                  <a:pt x="1479" y="332"/>
                </a:lnTo>
                <a:lnTo>
                  <a:pt x="1473" y="43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4" name="Freeform 223"/>
          <p:cNvSpPr>
            <a:spLocks/>
          </p:cNvSpPr>
          <p:nvPr/>
        </p:nvSpPr>
        <p:spPr bwMode="auto">
          <a:xfrm>
            <a:off x="5064125" y="5266080"/>
            <a:ext cx="771525" cy="723900"/>
          </a:xfrm>
          <a:custGeom>
            <a:avLst/>
            <a:gdLst>
              <a:gd name="T0" fmla="*/ 2147483646 w 1458"/>
              <a:gd name="T1" fmla="*/ 2147483646 h 1369"/>
              <a:gd name="T2" fmla="*/ 2147483646 w 1458"/>
              <a:gd name="T3" fmla="*/ 2147483646 h 1369"/>
              <a:gd name="T4" fmla="*/ 2147483646 w 1458"/>
              <a:gd name="T5" fmla="*/ 2147483646 h 1369"/>
              <a:gd name="T6" fmla="*/ 2147483646 w 1458"/>
              <a:gd name="T7" fmla="*/ 2147483646 h 1369"/>
              <a:gd name="T8" fmla="*/ 0 w 1458"/>
              <a:gd name="T9" fmla="*/ 0 h 1369"/>
              <a:gd name="T10" fmla="*/ 2147483646 w 1458"/>
              <a:gd name="T11" fmla="*/ 2147483646 h 1369"/>
              <a:gd name="T12" fmla="*/ 2147483646 w 1458"/>
              <a:gd name="T13" fmla="*/ 2147483646 h 1369"/>
              <a:gd name="T14" fmla="*/ 2147483646 w 1458"/>
              <a:gd name="T15" fmla="*/ 2147483646 h 1369"/>
              <a:gd name="T16" fmla="*/ 2147483646 w 1458"/>
              <a:gd name="T17" fmla="*/ 2147483646 h 1369"/>
              <a:gd name="T18" fmla="*/ 2147483646 w 1458"/>
              <a:gd name="T19" fmla="*/ 2147483646 h 1369"/>
              <a:gd name="T20" fmla="*/ 2147483646 w 1458"/>
              <a:gd name="T21" fmla="*/ 2147483646 h 1369"/>
              <a:gd name="T22" fmla="*/ 2147483646 w 1458"/>
              <a:gd name="T23" fmla="*/ 2147483646 h 1369"/>
              <a:gd name="T24" fmla="*/ 2147483646 w 1458"/>
              <a:gd name="T25" fmla="*/ 2147483646 h 1369"/>
              <a:gd name="T26" fmla="*/ 2147483646 w 1458"/>
              <a:gd name="T27" fmla="*/ 2147483646 h 1369"/>
              <a:gd name="T28" fmla="*/ 2147483646 w 1458"/>
              <a:gd name="T29" fmla="*/ 2147483646 h 1369"/>
              <a:gd name="T30" fmla="*/ 2147483646 w 1458"/>
              <a:gd name="T31" fmla="*/ 2147483646 h 1369"/>
              <a:gd name="T32" fmla="*/ 2147483646 w 1458"/>
              <a:gd name="T33" fmla="*/ 2147483646 h 1369"/>
              <a:gd name="T34" fmla="*/ 2147483646 w 1458"/>
              <a:gd name="T35" fmla="*/ 2147483646 h 1369"/>
              <a:gd name="T36" fmla="*/ 2147483646 w 1458"/>
              <a:gd name="T37" fmla="*/ 2147483646 h 1369"/>
              <a:gd name="T38" fmla="*/ 2147483646 w 1458"/>
              <a:gd name="T39" fmla="*/ 2147483646 h 1369"/>
              <a:gd name="T40" fmla="*/ 2147483646 w 1458"/>
              <a:gd name="T41" fmla="*/ 2147483646 h 1369"/>
              <a:gd name="T42" fmla="*/ 2147483646 w 1458"/>
              <a:gd name="T43" fmla="*/ 2147483646 h 1369"/>
              <a:gd name="T44" fmla="*/ 2147483646 w 1458"/>
              <a:gd name="T45" fmla="*/ 2147483646 h 136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58" h="1369">
                <a:moveTo>
                  <a:pt x="1215" y="216"/>
                </a:moveTo>
                <a:lnTo>
                  <a:pt x="1089" y="208"/>
                </a:lnTo>
                <a:lnTo>
                  <a:pt x="141" y="172"/>
                </a:lnTo>
                <a:lnTo>
                  <a:pt x="89" y="48"/>
                </a:lnTo>
                <a:lnTo>
                  <a:pt x="0" y="0"/>
                </a:lnTo>
                <a:lnTo>
                  <a:pt x="6" y="454"/>
                </a:lnTo>
                <a:lnTo>
                  <a:pt x="8" y="687"/>
                </a:lnTo>
                <a:lnTo>
                  <a:pt x="8" y="1224"/>
                </a:lnTo>
                <a:lnTo>
                  <a:pt x="81" y="1192"/>
                </a:lnTo>
                <a:lnTo>
                  <a:pt x="123" y="1212"/>
                </a:lnTo>
                <a:lnTo>
                  <a:pt x="302" y="1203"/>
                </a:lnTo>
                <a:lnTo>
                  <a:pt x="360" y="1077"/>
                </a:lnTo>
                <a:lnTo>
                  <a:pt x="564" y="894"/>
                </a:lnTo>
                <a:lnTo>
                  <a:pt x="816" y="817"/>
                </a:lnTo>
                <a:lnTo>
                  <a:pt x="923" y="817"/>
                </a:lnTo>
                <a:lnTo>
                  <a:pt x="960" y="1071"/>
                </a:lnTo>
                <a:lnTo>
                  <a:pt x="975" y="1203"/>
                </a:lnTo>
                <a:lnTo>
                  <a:pt x="1068" y="1369"/>
                </a:lnTo>
                <a:lnTo>
                  <a:pt x="1245" y="1288"/>
                </a:lnTo>
                <a:lnTo>
                  <a:pt x="1326" y="1041"/>
                </a:lnTo>
                <a:lnTo>
                  <a:pt x="1458" y="513"/>
                </a:lnTo>
                <a:lnTo>
                  <a:pt x="1199" y="495"/>
                </a:lnTo>
                <a:lnTo>
                  <a:pt x="1215" y="21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5" name="Freeform 224"/>
          <p:cNvSpPr>
            <a:spLocks/>
          </p:cNvSpPr>
          <p:nvPr/>
        </p:nvSpPr>
        <p:spPr bwMode="auto">
          <a:xfrm>
            <a:off x="5260975" y="2038692"/>
            <a:ext cx="482600" cy="479425"/>
          </a:xfrm>
          <a:custGeom>
            <a:avLst/>
            <a:gdLst>
              <a:gd name="T0" fmla="*/ 2147483646 w 912"/>
              <a:gd name="T1" fmla="*/ 2147483646 h 906"/>
              <a:gd name="T2" fmla="*/ 2147483646 w 912"/>
              <a:gd name="T3" fmla="*/ 2147483646 h 906"/>
              <a:gd name="T4" fmla="*/ 2147483646 w 912"/>
              <a:gd name="T5" fmla="*/ 2147483646 h 906"/>
              <a:gd name="T6" fmla="*/ 2147483646 w 912"/>
              <a:gd name="T7" fmla="*/ 2147483646 h 906"/>
              <a:gd name="T8" fmla="*/ 2147483646 w 912"/>
              <a:gd name="T9" fmla="*/ 2147483646 h 906"/>
              <a:gd name="T10" fmla="*/ 2147483646 w 912"/>
              <a:gd name="T11" fmla="*/ 2147483646 h 906"/>
              <a:gd name="T12" fmla="*/ 2147483646 w 912"/>
              <a:gd name="T13" fmla="*/ 2147483646 h 906"/>
              <a:gd name="T14" fmla="*/ 2147483646 w 912"/>
              <a:gd name="T15" fmla="*/ 0 h 906"/>
              <a:gd name="T16" fmla="*/ 2147483646 w 912"/>
              <a:gd name="T17" fmla="*/ 2147483646 h 906"/>
              <a:gd name="T18" fmla="*/ 0 w 912"/>
              <a:gd name="T19" fmla="*/ 2147483646 h 906"/>
              <a:gd name="T20" fmla="*/ 2147483646 w 912"/>
              <a:gd name="T21" fmla="*/ 2147483646 h 906"/>
              <a:gd name="T22" fmla="*/ 2147483646 w 912"/>
              <a:gd name="T23" fmla="*/ 2147483646 h 906"/>
              <a:gd name="T24" fmla="*/ 2147483646 w 912"/>
              <a:gd name="T25" fmla="*/ 2147483646 h 906"/>
              <a:gd name="T26" fmla="*/ 2147483646 w 912"/>
              <a:gd name="T27" fmla="*/ 2147483646 h 906"/>
              <a:gd name="T28" fmla="*/ 2147483646 w 912"/>
              <a:gd name="T29" fmla="*/ 2147483646 h 906"/>
              <a:gd name="T30" fmla="*/ 2147483646 w 912"/>
              <a:gd name="T31" fmla="*/ 2147483646 h 906"/>
              <a:gd name="T32" fmla="*/ 2147483646 w 912"/>
              <a:gd name="T33" fmla="*/ 2147483646 h 906"/>
              <a:gd name="T34" fmla="*/ 2147483646 w 912"/>
              <a:gd name="T35" fmla="*/ 2147483646 h 906"/>
              <a:gd name="T36" fmla="*/ 2147483646 w 912"/>
              <a:gd name="T37" fmla="*/ 2147483646 h 9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12" h="906">
                <a:moveTo>
                  <a:pt x="906" y="880"/>
                </a:moveTo>
                <a:lnTo>
                  <a:pt x="911" y="375"/>
                </a:lnTo>
                <a:lnTo>
                  <a:pt x="912" y="249"/>
                </a:lnTo>
                <a:lnTo>
                  <a:pt x="911" y="4"/>
                </a:lnTo>
                <a:lnTo>
                  <a:pt x="837" y="4"/>
                </a:lnTo>
                <a:lnTo>
                  <a:pt x="743" y="3"/>
                </a:lnTo>
                <a:lnTo>
                  <a:pt x="665" y="1"/>
                </a:lnTo>
                <a:lnTo>
                  <a:pt x="609" y="0"/>
                </a:lnTo>
                <a:lnTo>
                  <a:pt x="609" y="10"/>
                </a:lnTo>
                <a:lnTo>
                  <a:pt x="0" y="12"/>
                </a:lnTo>
                <a:lnTo>
                  <a:pt x="2" y="594"/>
                </a:lnTo>
                <a:lnTo>
                  <a:pt x="3" y="688"/>
                </a:lnTo>
                <a:lnTo>
                  <a:pt x="3" y="906"/>
                </a:lnTo>
                <a:lnTo>
                  <a:pt x="363" y="904"/>
                </a:lnTo>
                <a:lnTo>
                  <a:pt x="455" y="901"/>
                </a:lnTo>
                <a:lnTo>
                  <a:pt x="597" y="898"/>
                </a:lnTo>
                <a:lnTo>
                  <a:pt x="599" y="877"/>
                </a:lnTo>
                <a:lnTo>
                  <a:pt x="852" y="879"/>
                </a:lnTo>
                <a:lnTo>
                  <a:pt x="906" y="88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6" name="Freeform 225"/>
          <p:cNvSpPr>
            <a:spLocks/>
          </p:cNvSpPr>
          <p:nvPr/>
        </p:nvSpPr>
        <p:spPr bwMode="auto">
          <a:xfrm>
            <a:off x="5459413" y="1235417"/>
            <a:ext cx="758825" cy="336550"/>
          </a:xfrm>
          <a:custGeom>
            <a:avLst/>
            <a:gdLst>
              <a:gd name="T0" fmla="*/ 2147483646 w 1434"/>
              <a:gd name="T1" fmla="*/ 2147483646 h 636"/>
              <a:gd name="T2" fmla="*/ 2147483646 w 1434"/>
              <a:gd name="T3" fmla="*/ 2147483646 h 636"/>
              <a:gd name="T4" fmla="*/ 2147483646 w 1434"/>
              <a:gd name="T5" fmla="*/ 2147483646 h 636"/>
              <a:gd name="T6" fmla="*/ 2147483646 w 1434"/>
              <a:gd name="T7" fmla="*/ 2147483646 h 636"/>
              <a:gd name="T8" fmla="*/ 2147483646 w 1434"/>
              <a:gd name="T9" fmla="*/ 2147483646 h 636"/>
              <a:gd name="T10" fmla="*/ 2147483646 w 1434"/>
              <a:gd name="T11" fmla="*/ 2147483646 h 636"/>
              <a:gd name="T12" fmla="*/ 2147483646 w 1434"/>
              <a:gd name="T13" fmla="*/ 2147483646 h 636"/>
              <a:gd name="T14" fmla="*/ 2147483646 w 1434"/>
              <a:gd name="T15" fmla="*/ 2147483646 h 636"/>
              <a:gd name="T16" fmla="*/ 2147483646 w 1434"/>
              <a:gd name="T17" fmla="*/ 2147483646 h 636"/>
              <a:gd name="T18" fmla="*/ 2147483646 w 1434"/>
              <a:gd name="T19" fmla="*/ 2147483646 h 636"/>
              <a:gd name="T20" fmla="*/ 2147483646 w 1434"/>
              <a:gd name="T21" fmla="*/ 2147483646 h 636"/>
              <a:gd name="T22" fmla="*/ 2147483646 w 1434"/>
              <a:gd name="T23" fmla="*/ 2147483646 h 636"/>
              <a:gd name="T24" fmla="*/ 2147483646 w 1434"/>
              <a:gd name="T25" fmla="*/ 0 h 636"/>
              <a:gd name="T26" fmla="*/ 2147483646 w 1434"/>
              <a:gd name="T27" fmla="*/ 2147483646 h 636"/>
              <a:gd name="T28" fmla="*/ 2147483646 w 1434"/>
              <a:gd name="T29" fmla="*/ 2147483646 h 636"/>
              <a:gd name="T30" fmla="*/ 0 w 1434"/>
              <a:gd name="T31" fmla="*/ 2147483646 h 636"/>
              <a:gd name="T32" fmla="*/ 2147483646 w 1434"/>
              <a:gd name="T33" fmla="*/ 2147483646 h 636"/>
              <a:gd name="T34" fmla="*/ 2147483646 w 1434"/>
              <a:gd name="T35" fmla="*/ 2147483646 h 636"/>
              <a:gd name="T36" fmla="*/ 2147483646 w 1434"/>
              <a:gd name="T37" fmla="*/ 2147483646 h 636"/>
              <a:gd name="T38" fmla="*/ 2147483646 w 1434"/>
              <a:gd name="T39" fmla="*/ 2147483646 h 636"/>
              <a:gd name="T40" fmla="*/ 2147483646 w 1434"/>
              <a:gd name="T41" fmla="*/ 2147483646 h 636"/>
              <a:gd name="T42" fmla="*/ 2147483646 w 1434"/>
              <a:gd name="T43" fmla="*/ 2147483646 h 636"/>
              <a:gd name="T44" fmla="*/ 2147483646 w 1434"/>
              <a:gd name="T45" fmla="*/ 2147483646 h 636"/>
              <a:gd name="T46" fmla="*/ 2147483646 w 1434"/>
              <a:gd name="T47" fmla="*/ 2147483646 h 6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34" h="636">
                <a:moveTo>
                  <a:pt x="1419" y="223"/>
                </a:moveTo>
                <a:lnTo>
                  <a:pt x="1421" y="189"/>
                </a:lnTo>
                <a:lnTo>
                  <a:pt x="1419" y="190"/>
                </a:lnTo>
                <a:lnTo>
                  <a:pt x="1358" y="213"/>
                </a:lnTo>
                <a:lnTo>
                  <a:pt x="1355" y="213"/>
                </a:lnTo>
                <a:lnTo>
                  <a:pt x="1353" y="214"/>
                </a:lnTo>
                <a:lnTo>
                  <a:pt x="1350" y="216"/>
                </a:lnTo>
                <a:lnTo>
                  <a:pt x="1064" y="334"/>
                </a:lnTo>
                <a:lnTo>
                  <a:pt x="771" y="166"/>
                </a:lnTo>
                <a:lnTo>
                  <a:pt x="611" y="4"/>
                </a:lnTo>
                <a:lnTo>
                  <a:pt x="609" y="4"/>
                </a:lnTo>
                <a:lnTo>
                  <a:pt x="608" y="6"/>
                </a:lnTo>
                <a:lnTo>
                  <a:pt x="593" y="0"/>
                </a:lnTo>
                <a:lnTo>
                  <a:pt x="477" y="40"/>
                </a:lnTo>
                <a:lnTo>
                  <a:pt x="314" y="16"/>
                </a:lnTo>
                <a:lnTo>
                  <a:pt x="0" y="99"/>
                </a:lnTo>
                <a:lnTo>
                  <a:pt x="183" y="184"/>
                </a:lnTo>
                <a:lnTo>
                  <a:pt x="248" y="184"/>
                </a:lnTo>
                <a:lnTo>
                  <a:pt x="261" y="616"/>
                </a:lnTo>
                <a:lnTo>
                  <a:pt x="771" y="627"/>
                </a:lnTo>
                <a:lnTo>
                  <a:pt x="1206" y="636"/>
                </a:lnTo>
                <a:lnTo>
                  <a:pt x="1434" y="634"/>
                </a:lnTo>
                <a:lnTo>
                  <a:pt x="1425" y="354"/>
                </a:lnTo>
                <a:lnTo>
                  <a:pt x="1419" y="22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27" name="Freeform 226"/>
          <p:cNvSpPr>
            <a:spLocks/>
          </p:cNvSpPr>
          <p:nvPr/>
        </p:nvSpPr>
        <p:spPr bwMode="auto">
          <a:xfrm>
            <a:off x="5597525" y="1560855"/>
            <a:ext cx="628650" cy="484187"/>
          </a:xfrm>
          <a:custGeom>
            <a:avLst/>
            <a:gdLst>
              <a:gd name="T0" fmla="*/ 2147483646 w 1187"/>
              <a:gd name="T1" fmla="*/ 2147483646 h 914"/>
              <a:gd name="T2" fmla="*/ 2147483646 w 1187"/>
              <a:gd name="T3" fmla="*/ 2147483646 h 914"/>
              <a:gd name="T4" fmla="*/ 2147483646 w 1187"/>
              <a:gd name="T5" fmla="*/ 2147483646 h 914"/>
              <a:gd name="T6" fmla="*/ 2147483646 w 1187"/>
              <a:gd name="T7" fmla="*/ 2147483646 h 914"/>
              <a:gd name="T8" fmla="*/ 2147483646 w 1187"/>
              <a:gd name="T9" fmla="*/ 2147483646 h 914"/>
              <a:gd name="T10" fmla="*/ 2147483646 w 1187"/>
              <a:gd name="T11" fmla="*/ 2147483646 h 914"/>
              <a:gd name="T12" fmla="*/ 2147483646 w 1187"/>
              <a:gd name="T13" fmla="*/ 2147483646 h 914"/>
              <a:gd name="T14" fmla="*/ 2147483646 w 1187"/>
              <a:gd name="T15" fmla="*/ 2147483646 h 914"/>
              <a:gd name="T16" fmla="*/ 2147483646 w 1187"/>
              <a:gd name="T17" fmla="*/ 2147483646 h 914"/>
              <a:gd name="T18" fmla="*/ 2147483646 w 1187"/>
              <a:gd name="T19" fmla="*/ 2147483646 h 914"/>
              <a:gd name="T20" fmla="*/ 2147483646 w 1187"/>
              <a:gd name="T21" fmla="*/ 2147483646 h 914"/>
              <a:gd name="T22" fmla="*/ 2147483646 w 1187"/>
              <a:gd name="T23" fmla="*/ 2147483646 h 914"/>
              <a:gd name="T24" fmla="*/ 2147483646 w 1187"/>
              <a:gd name="T25" fmla="*/ 2147483646 h 914"/>
              <a:gd name="T26" fmla="*/ 2147483646 w 1187"/>
              <a:gd name="T27" fmla="*/ 2147483646 h 914"/>
              <a:gd name="T28" fmla="*/ 2147483646 w 1187"/>
              <a:gd name="T29" fmla="*/ 2147483646 h 914"/>
              <a:gd name="T30" fmla="*/ 2147483646 w 1187"/>
              <a:gd name="T31" fmla="*/ 2147483646 h 914"/>
              <a:gd name="T32" fmla="*/ 2147483646 w 1187"/>
              <a:gd name="T33" fmla="*/ 2147483646 h 914"/>
              <a:gd name="T34" fmla="*/ 2147483646 w 1187"/>
              <a:gd name="T35" fmla="*/ 2147483646 h 914"/>
              <a:gd name="T36" fmla="*/ 0 w 1187"/>
              <a:gd name="T37" fmla="*/ 0 h 914"/>
              <a:gd name="T38" fmla="*/ 2147483646 w 1187"/>
              <a:gd name="T39" fmla="*/ 2147483646 h 914"/>
              <a:gd name="T40" fmla="*/ 2147483646 w 1187"/>
              <a:gd name="T41" fmla="*/ 2147483646 h 914"/>
              <a:gd name="T42" fmla="*/ 2147483646 w 1187"/>
              <a:gd name="T43" fmla="*/ 2147483646 h 9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87" h="914">
                <a:moveTo>
                  <a:pt x="1173" y="18"/>
                </a:moveTo>
                <a:lnTo>
                  <a:pt x="1179" y="234"/>
                </a:lnTo>
                <a:lnTo>
                  <a:pt x="1182" y="507"/>
                </a:lnTo>
                <a:lnTo>
                  <a:pt x="1187" y="690"/>
                </a:lnTo>
                <a:lnTo>
                  <a:pt x="1097" y="690"/>
                </a:lnTo>
                <a:lnTo>
                  <a:pt x="951" y="692"/>
                </a:lnTo>
                <a:lnTo>
                  <a:pt x="960" y="914"/>
                </a:lnTo>
                <a:lnTo>
                  <a:pt x="803" y="914"/>
                </a:lnTo>
                <a:lnTo>
                  <a:pt x="704" y="909"/>
                </a:lnTo>
                <a:lnTo>
                  <a:pt x="275" y="906"/>
                </a:lnTo>
                <a:lnTo>
                  <a:pt x="201" y="906"/>
                </a:lnTo>
                <a:lnTo>
                  <a:pt x="107" y="905"/>
                </a:lnTo>
                <a:lnTo>
                  <a:pt x="29" y="903"/>
                </a:lnTo>
                <a:lnTo>
                  <a:pt x="12" y="363"/>
                </a:lnTo>
                <a:lnTo>
                  <a:pt x="5" y="123"/>
                </a:lnTo>
                <a:lnTo>
                  <a:pt x="5" y="107"/>
                </a:lnTo>
                <a:lnTo>
                  <a:pt x="3" y="77"/>
                </a:lnTo>
                <a:lnTo>
                  <a:pt x="2" y="20"/>
                </a:lnTo>
                <a:lnTo>
                  <a:pt x="0" y="0"/>
                </a:lnTo>
                <a:lnTo>
                  <a:pt x="510" y="11"/>
                </a:lnTo>
                <a:lnTo>
                  <a:pt x="945" y="20"/>
                </a:lnTo>
                <a:lnTo>
                  <a:pt x="1173" y="1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12" name="Freeform 227"/>
          <p:cNvSpPr>
            <a:spLocks/>
          </p:cNvSpPr>
          <p:nvPr/>
        </p:nvSpPr>
        <p:spPr bwMode="auto">
          <a:xfrm>
            <a:off x="4878388" y="2513355"/>
            <a:ext cx="698500" cy="442912"/>
          </a:xfrm>
          <a:custGeom>
            <a:avLst/>
            <a:gdLst>
              <a:gd name="T0" fmla="*/ 2147483646 w 1320"/>
              <a:gd name="T1" fmla="*/ 2147483646 h 836"/>
              <a:gd name="T2" fmla="*/ 2147483646 w 1320"/>
              <a:gd name="T3" fmla="*/ 2147483646 h 836"/>
              <a:gd name="T4" fmla="*/ 2147483646 w 1320"/>
              <a:gd name="T5" fmla="*/ 2147483646 h 836"/>
              <a:gd name="T6" fmla="*/ 2147483646 w 1320"/>
              <a:gd name="T7" fmla="*/ 2147483646 h 836"/>
              <a:gd name="T8" fmla="*/ 2147483646 w 1320"/>
              <a:gd name="T9" fmla="*/ 2147483646 h 836"/>
              <a:gd name="T10" fmla="*/ 2147483646 w 1320"/>
              <a:gd name="T11" fmla="*/ 2147483646 h 836"/>
              <a:gd name="T12" fmla="*/ 0 w 1320"/>
              <a:gd name="T13" fmla="*/ 2147483646 h 836"/>
              <a:gd name="T14" fmla="*/ 2147483646 w 1320"/>
              <a:gd name="T15" fmla="*/ 2147483646 h 836"/>
              <a:gd name="T16" fmla="*/ 2147483646 w 1320"/>
              <a:gd name="T17" fmla="*/ 2147483646 h 836"/>
              <a:gd name="T18" fmla="*/ 2147483646 w 1320"/>
              <a:gd name="T19" fmla="*/ 2147483646 h 836"/>
              <a:gd name="T20" fmla="*/ 2147483646 w 1320"/>
              <a:gd name="T21" fmla="*/ 2147483646 h 836"/>
              <a:gd name="T22" fmla="*/ 2147483646 w 1320"/>
              <a:gd name="T23" fmla="*/ 2147483646 h 836"/>
              <a:gd name="T24" fmla="*/ 2147483646 w 1320"/>
              <a:gd name="T25" fmla="*/ 2147483646 h 836"/>
              <a:gd name="T26" fmla="*/ 2147483646 w 1320"/>
              <a:gd name="T27" fmla="*/ 2147483646 h 836"/>
              <a:gd name="T28" fmla="*/ 2147483646 w 1320"/>
              <a:gd name="T29" fmla="*/ 2147483646 h 836"/>
              <a:gd name="T30" fmla="*/ 2147483646 w 1320"/>
              <a:gd name="T31" fmla="*/ 2147483646 h 836"/>
              <a:gd name="T32" fmla="*/ 2147483646 w 1320"/>
              <a:gd name="T33" fmla="*/ 0 h 836"/>
              <a:gd name="T34" fmla="*/ 2147483646 w 1320"/>
              <a:gd name="T35" fmla="*/ 2147483646 h 836"/>
              <a:gd name="T36" fmla="*/ 2147483646 w 1320"/>
              <a:gd name="T37" fmla="*/ 2147483646 h 8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0" h="836">
                <a:moveTo>
                  <a:pt x="1086" y="6"/>
                </a:moveTo>
                <a:lnTo>
                  <a:pt x="726" y="8"/>
                </a:lnTo>
                <a:lnTo>
                  <a:pt x="273" y="11"/>
                </a:lnTo>
                <a:lnTo>
                  <a:pt x="272" y="56"/>
                </a:lnTo>
                <a:lnTo>
                  <a:pt x="2" y="57"/>
                </a:lnTo>
                <a:lnTo>
                  <a:pt x="2" y="168"/>
                </a:lnTo>
                <a:lnTo>
                  <a:pt x="0" y="246"/>
                </a:lnTo>
                <a:lnTo>
                  <a:pt x="14" y="615"/>
                </a:lnTo>
                <a:lnTo>
                  <a:pt x="404" y="611"/>
                </a:lnTo>
                <a:lnTo>
                  <a:pt x="405" y="681"/>
                </a:lnTo>
                <a:lnTo>
                  <a:pt x="404" y="804"/>
                </a:lnTo>
                <a:lnTo>
                  <a:pt x="695" y="825"/>
                </a:lnTo>
                <a:lnTo>
                  <a:pt x="734" y="825"/>
                </a:lnTo>
                <a:lnTo>
                  <a:pt x="938" y="836"/>
                </a:lnTo>
                <a:lnTo>
                  <a:pt x="1086" y="185"/>
                </a:lnTo>
                <a:lnTo>
                  <a:pt x="1316" y="182"/>
                </a:lnTo>
                <a:lnTo>
                  <a:pt x="1320" y="0"/>
                </a:lnTo>
                <a:lnTo>
                  <a:pt x="1178" y="3"/>
                </a:lnTo>
                <a:lnTo>
                  <a:pt x="1086" y="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29" name="Freeform 228"/>
          <p:cNvSpPr>
            <a:spLocks/>
          </p:cNvSpPr>
          <p:nvPr/>
        </p:nvSpPr>
        <p:spPr bwMode="auto">
          <a:xfrm>
            <a:off x="5375275" y="2502242"/>
            <a:ext cx="493713" cy="598488"/>
          </a:xfrm>
          <a:custGeom>
            <a:avLst/>
            <a:gdLst>
              <a:gd name="T0" fmla="*/ 2147483646 w 934"/>
              <a:gd name="T1" fmla="*/ 2147483646 h 1130"/>
              <a:gd name="T2" fmla="*/ 2147483646 w 934"/>
              <a:gd name="T3" fmla="*/ 2147483646 h 1130"/>
              <a:gd name="T4" fmla="*/ 2147483646 w 934"/>
              <a:gd name="T5" fmla="*/ 2147483646 h 1130"/>
              <a:gd name="T6" fmla="*/ 2147483646 w 934"/>
              <a:gd name="T7" fmla="*/ 2147483646 h 1130"/>
              <a:gd name="T8" fmla="*/ 2147483646 w 934"/>
              <a:gd name="T9" fmla="*/ 2147483646 h 1130"/>
              <a:gd name="T10" fmla="*/ 2147483646 w 934"/>
              <a:gd name="T11" fmla="*/ 2147483646 h 1130"/>
              <a:gd name="T12" fmla="*/ 2147483646 w 934"/>
              <a:gd name="T13" fmla="*/ 2147483646 h 1130"/>
              <a:gd name="T14" fmla="*/ 2147483646 w 934"/>
              <a:gd name="T15" fmla="*/ 2147483646 h 1130"/>
              <a:gd name="T16" fmla="*/ 2147483646 w 934"/>
              <a:gd name="T17" fmla="*/ 2147483646 h 1130"/>
              <a:gd name="T18" fmla="*/ 0 w 934"/>
              <a:gd name="T19" fmla="*/ 2147483646 h 1130"/>
              <a:gd name="T20" fmla="*/ 2147483646 w 934"/>
              <a:gd name="T21" fmla="*/ 2147483646 h 1130"/>
              <a:gd name="T22" fmla="*/ 2147483646 w 934"/>
              <a:gd name="T23" fmla="*/ 2147483646 h 1130"/>
              <a:gd name="T24" fmla="*/ 2147483646 w 934"/>
              <a:gd name="T25" fmla="*/ 2147483646 h 1130"/>
              <a:gd name="T26" fmla="*/ 2147483646 w 934"/>
              <a:gd name="T27" fmla="*/ 0 h 1130"/>
              <a:gd name="T28" fmla="*/ 2147483646 w 934"/>
              <a:gd name="T29" fmla="*/ 2147483646 h 1130"/>
              <a:gd name="T30" fmla="*/ 2147483646 w 934"/>
              <a:gd name="T31" fmla="*/ 2147483646 h 11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34" h="1130">
                <a:moveTo>
                  <a:pt x="691" y="3"/>
                </a:moveTo>
                <a:lnTo>
                  <a:pt x="925" y="8"/>
                </a:lnTo>
                <a:lnTo>
                  <a:pt x="885" y="231"/>
                </a:lnTo>
                <a:lnTo>
                  <a:pt x="934" y="498"/>
                </a:lnTo>
                <a:lnTo>
                  <a:pt x="888" y="498"/>
                </a:lnTo>
                <a:lnTo>
                  <a:pt x="880" y="1130"/>
                </a:lnTo>
                <a:lnTo>
                  <a:pt x="649" y="1116"/>
                </a:lnTo>
                <a:lnTo>
                  <a:pt x="214" y="1089"/>
                </a:lnTo>
                <a:lnTo>
                  <a:pt x="226" y="915"/>
                </a:lnTo>
                <a:lnTo>
                  <a:pt x="0" y="857"/>
                </a:lnTo>
                <a:lnTo>
                  <a:pt x="148" y="206"/>
                </a:lnTo>
                <a:lnTo>
                  <a:pt x="378" y="203"/>
                </a:lnTo>
                <a:lnTo>
                  <a:pt x="382" y="21"/>
                </a:lnTo>
                <a:lnTo>
                  <a:pt x="384" y="0"/>
                </a:lnTo>
                <a:lnTo>
                  <a:pt x="637" y="2"/>
                </a:lnTo>
                <a:lnTo>
                  <a:pt x="691" y="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14" name="Freeform 229"/>
          <p:cNvSpPr>
            <a:spLocks/>
          </p:cNvSpPr>
          <p:nvPr/>
        </p:nvSpPr>
        <p:spPr bwMode="auto">
          <a:xfrm>
            <a:off x="4884738" y="1017930"/>
            <a:ext cx="889000" cy="269875"/>
          </a:xfrm>
          <a:custGeom>
            <a:avLst/>
            <a:gdLst>
              <a:gd name="T0" fmla="*/ 2147483646 w 1680"/>
              <a:gd name="T1" fmla="*/ 2147483646 h 510"/>
              <a:gd name="T2" fmla="*/ 2147483646 w 1680"/>
              <a:gd name="T3" fmla="*/ 2147483646 h 510"/>
              <a:gd name="T4" fmla="*/ 2147483646 w 1680"/>
              <a:gd name="T5" fmla="*/ 2147483646 h 510"/>
              <a:gd name="T6" fmla="*/ 2147483646 w 1680"/>
              <a:gd name="T7" fmla="*/ 2147483646 h 510"/>
              <a:gd name="T8" fmla="*/ 2147483646 w 1680"/>
              <a:gd name="T9" fmla="*/ 2147483646 h 510"/>
              <a:gd name="T10" fmla="*/ 0 w 1680"/>
              <a:gd name="T11" fmla="*/ 2147483646 h 510"/>
              <a:gd name="T12" fmla="*/ 2147483646 w 1680"/>
              <a:gd name="T13" fmla="*/ 2147483646 h 510"/>
              <a:gd name="T14" fmla="*/ 2147483646 w 1680"/>
              <a:gd name="T15" fmla="*/ 0 h 510"/>
              <a:gd name="T16" fmla="*/ 2147483646 w 1680"/>
              <a:gd name="T17" fmla="*/ 0 h 510"/>
              <a:gd name="T18" fmla="*/ 2147483646 w 1680"/>
              <a:gd name="T19" fmla="*/ 2147483646 h 510"/>
              <a:gd name="T20" fmla="*/ 2147483646 w 1680"/>
              <a:gd name="T21" fmla="*/ 2147483646 h 510"/>
              <a:gd name="T22" fmla="*/ 2147483646 w 1680"/>
              <a:gd name="T23" fmla="*/ 2147483646 h 510"/>
              <a:gd name="T24" fmla="*/ 2147483646 w 1680"/>
              <a:gd name="T25" fmla="*/ 2147483646 h 510"/>
              <a:gd name="T26" fmla="*/ 2147483646 w 1680"/>
              <a:gd name="T27" fmla="*/ 2147483646 h 510"/>
              <a:gd name="T28" fmla="*/ 2147483646 w 1680"/>
              <a:gd name="T29" fmla="*/ 2147483646 h 510"/>
              <a:gd name="T30" fmla="*/ 2147483646 w 1680"/>
              <a:gd name="T31" fmla="*/ 2147483646 h 510"/>
              <a:gd name="T32" fmla="*/ 2147483646 w 1680"/>
              <a:gd name="T33" fmla="*/ 2147483646 h 510"/>
              <a:gd name="T34" fmla="*/ 2147483646 w 1680"/>
              <a:gd name="T35" fmla="*/ 2147483646 h 510"/>
              <a:gd name="T36" fmla="*/ 2147483646 w 1680"/>
              <a:gd name="T37" fmla="*/ 2147483646 h 510"/>
              <a:gd name="T38" fmla="*/ 2147483646 w 1680"/>
              <a:gd name="T39" fmla="*/ 2147483646 h 510"/>
              <a:gd name="T40" fmla="*/ 2147483646 w 1680"/>
              <a:gd name="T41" fmla="*/ 2147483646 h 510"/>
              <a:gd name="T42" fmla="*/ 2147483646 w 1680"/>
              <a:gd name="T43" fmla="*/ 2147483646 h 510"/>
              <a:gd name="T44" fmla="*/ 2147483646 w 1680"/>
              <a:gd name="T45" fmla="*/ 2147483646 h 510"/>
              <a:gd name="T46" fmla="*/ 2147483646 w 1680"/>
              <a:gd name="T47" fmla="*/ 2147483646 h 510"/>
              <a:gd name="T48" fmla="*/ 2147483646 w 1680"/>
              <a:gd name="T49" fmla="*/ 2147483646 h 510"/>
              <a:gd name="T50" fmla="*/ 2147483646 w 1680"/>
              <a:gd name="T51" fmla="*/ 2147483646 h 510"/>
              <a:gd name="T52" fmla="*/ 2147483646 w 1680"/>
              <a:gd name="T53" fmla="*/ 2147483646 h 510"/>
              <a:gd name="T54" fmla="*/ 2147483646 w 1680"/>
              <a:gd name="T55" fmla="*/ 2147483646 h 510"/>
              <a:gd name="T56" fmla="*/ 2147483646 w 1680"/>
              <a:gd name="T57" fmla="*/ 2147483646 h 510"/>
              <a:gd name="T58" fmla="*/ 2147483646 w 1680"/>
              <a:gd name="T59" fmla="*/ 2147483646 h 510"/>
              <a:gd name="T60" fmla="*/ 2147483646 w 1680"/>
              <a:gd name="T61" fmla="*/ 2147483646 h 510"/>
              <a:gd name="T62" fmla="*/ 2147483646 w 1680"/>
              <a:gd name="T63" fmla="*/ 2147483646 h 510"/>
              <a:gd name="T64" fmla="*/ 2147483646 w 1680"/>
              <a:gd name="T65" fmla="*/ 2147483646 h 510"/>
              <a:gd name="T66" fmla="*/ 2147483646 w 1680"/>
              <a:gd name="T67" fmla="*/ 2147483646 h 510"/>
              <a:gd name="T68" fmla="*/ 2147483646 w 1680"/>
              <a:gd name="T69" fmla="*/ 2147483646 h 510"/>
              <a:gd name="T70" fmla="*/ 2147483646 w 1680"/>
              <a:gd name="T71" fmla="*/ 2147483646 h 510"/>
              <a:gd name="T72" fmla="*/ 2147483646 w 1680"/>
              <a:gd name="T73" fmla="*/ 2147483646 h 510"/>
              <a:gd name="T74" fmla="*/ 2147483646 w 1680"/>
              <a:gd name="T75" fmla="*/ 2147483646 h 510"/>
              <a:gd name="T76" fmla="*/ 2147483646 w 1680"/>
              <a:gd name="T77" fmla="*/ 2147483646 h 510"/>
              <a:gd name="T78" fmla="*/ 2147483646 w 1680"/>
              <a:gd name="T79" fmla="*/ 2147483646 h 510"/>
              <a:gd name="T80" fmla="*/ 2147483646 w 1680"/>
              <a:gd name="T81" fmla="*/ 2147483646 h 510"/>
              <a:gd name="T82" fmla="*/ 2147483646 w 1680"/>
              <a:gd name="T83" fmla="*/ 2147483646 h 510"/>
              <a:gd name="T84" fmla="*/ 2147483646 w 1680"/>
              <a:gd name="T85" fmla="*/ 2147483646 h 510"/>
              <a:gd name="T86" fmla="*/ 2147483646 w 1680"/>
              <a:gd name="T87" fmla="*/ 2147483646 h 510"/>
              <a:gd name="T88" fmla="*/ 2147483646 w 1680"/>
              <a:gd name="T89" fmla="*/ 2147483646 h 510"/>
              <a:gd name="T90" fmla="*/ 2147483646 w 1680"/>
              <a:gd name="T91" fmla="*/ 2147483646 h 510"/>
              <a:gd name="T92" fmla="*/ 2147483646 w 1680"/>
              <a:gd name="T93" fmla="*/ 2147483646 h 510"/>
              <a:gd name="T94" fmla="*/ 2147483646 w 1680"/>
              <a:gd name="T95" fmla="*/ 2147483646 h 510"/>
              <a:gd name="T96" fmla="*/ 2147483646 w 1680"/>
              <a:gd name="T97" fmla="*/ 2147483646 h 510"/>
              <a:gd name="T98" fmla="*/ 2147483646 w 1680"/>
              <a:gd name="T99" fmla="*/ 2147483646 h 510"/>
              <a:gd name="T100" fmla="*/ 2147483646 w 1680"/>
              <a:gd name="T101" fmla="*/ 2147483646 h 510"/>
              <a:gd name="T102" fmla="*/ 2147483646 w 1680"/>
              <a:gd name="T103" fmla="*/ 2147483646 h 510"/>
              <a:gd name="T104" fmla="*/ 2147483646 w 1680"/>
              <a:gd name="T105" fmla="*/ 2147483646 h 510"/>
              <a:gd name="T106" fmla="*/ 2147483646 w 1680"/>
              <a:gd name="T107" fmla="*/ 2147483646 h 51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80" h="510">
                <a:moveTo>
                  <a:pt x="1401" y="426"/>
                </a:moveTo>
                <a:lnTo>
                  <a:pt x="1087" y="509"/>
                </a:lnTo>
                <a:lnTo>
                  <a:pt x="181" y="510"/>
                </a:lnTo>
                <a:lnTo>
                  <a:pt x="180" y="377"/>
                </a:lnTo>
                <a:lnTo>
                  <a:pt x="3" y="378"/>
                </a:lnTo>
                <a:lnTo>
                  <a:pt x="0" y="14"/>
                </a:lnTo>
                <a:lnTo>
                  <a:pt x="96" y="11"/>
                </a:lnTo>
                <a:lnTo>
                  <a:pt x="390" y="0"/>
                </a:lnTo>
                <a:lnTo>
                  <a:pt x="589" y="0"/>
                </a:lnTo>
                <a:lnTo>
                  <a:pt x="684" y="24"/>
                </a:lnTo>
                <a:lnTo>
                  <a:pt x="975" y="260"/>
                </a:lnTo>
                <a:lnTo>
                  <a:pt x="976" y="260"/>
                </a:lnTo>
                <a:lnTo>
                  <a:pt x="1269" y="291"/>
                </a:lnTo>
                <a:lnTo>
                  <a:pt x="1270" y="290"/>
                </a:lnTo>
                <a:lnTo>
                  <a:pt x="1564" y="237"/>
                </a:lnTo>
                <a:lnTo>
                  <a:pt x="1654" y="293"/>
                </a:lnTo>
                <a:lnTo>
                  <a:pt x="1644" y="312"/>
                </a:lnTo>
                <a:lnTo>
                  <a:pt x="1642" y="312"/>
                </a:lnTo>
                <a:lnTo>
                  <a:pt x="1641" y="314"/>
                </a:lnTo>
                <a:lnTo>
                  <a:pt x="1638" y="315"/>
                </a:lnTo>
                <a:lnTo>
                  <a:pt x="1636" y="317"/>
                </a:lnTo>
                <a:lnTo>
                  <a:pt x="1635" y="320"/>
                </a:lnTo>
                <a:lnTo>
                  <a:pt x="1633" y="321"/>
                </a:lnTo>
                <a:lnTo>
                  <a:pt x="1632" y="324"/>
                </a:lnTo>
                <a:lnTo>
                  <a:pt x="1630" y="326"/>
                </a:lnTo>
                <a:lnTo>
                  <a:pt x="1630" y="327"/>
                </a:lnTo>
                <a:lnTo>
                  <a:pt x="1630" y="330"/>
                </a:lnTo>
                <a:lnTo>
                  <a:pt x="1632" y="333"/>
                </a:lnTo>
                <a:lnTo>
                  <a:pt x="1632" y="335"/>
                </a:lnTo>
                <a:lnTo>
                  <a:pt x="1632" y="336"/>
                </a:lnTo>
                <a:lnTo>
                  <a:pt x="1633" y="339"/>
                </a:lnTo>
                <a:lnTo>
                  <a:pt x="1633" y="342"/>
                </a:lnTo>
                <a:lnTo>
                  <a:pt x="1635" y="345"/>
                </a:lnTo>
                <a:lnTo>
                  <a:pt x="1635" y="347"/>
                </a:lnTo>
                <a:lnTo>
                  <a:pt x="1636" y="350"/>
                </a:lnTo>
                <a:lnTo>
                  <a:pt x="1638" y="351"/>
                </a:lnTo>
                <a:lnTo>
                  <a:pt x="1639" y="354"/>
                </a:lnTo>
                <a:lnTo>
                  <a:pt x="1639" y="356"/>
                </a:lnTo>
                <a:lnTo>
                  <a:pt x="1641" y="357"/>
                </a:lnTo>
                <a:lnTo>
                  <a:pt x="1642" y="360"/>
                </a:lnTo>
                <a:lnTo>
                  <a:pt x="1642" y="362"/>
                </a:lnTo>
                <a:lnTo>
                  <a:pt x="1644" y="363"/>
                </a:lnTo>
                <a:lnTo>
                  <a:pt x="1645" y="366"/>
                </a:lnTo>
                <a:lnTo>
                  <a:pt x="1647" y="369"/>
                </a:lnTo>
                <a:lnTo>
                  <a:pt x="1647" y="371"/>
                </a:lnTo>
                <a:lnTo>
                  <a:pt x="1648" y="372"/>
                </a:lnTo>
                <a:lnTo>
                  <a:pt x="1650" y="375"/>
                </a:lnTo>
                <a:lnTo>
                  <a:pt x="1651" y="377"/>
                </a:lnTo>
                <a:lnTo>
                  <a:pt x="1651" y="378"/>
                </a:lnTo>
                <a:lnTo>
                  <a:pt x="1653" y="380"/>
                </a:lnTo>
                <a:lnTo>
                  <a:pt x="1654" y="380"/>
                </a:lnTo>
                <a:lnTo>
                  <a:pt x="1680" y="410"/>
                </a:lnTo>
                <a:lnTo>
                  <a:pt x="1564" y="450"/>
                </a:lnTo>
                <a:lnTo>
                  <a:pt x="1401" y="42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1" name="Freeform 230"/>
          <p:cNvSpPr>
            <a:spLocks/>
          </p:cNvSpPr>
          <p:nvPr/>
        </p:nvSpPr>
        <p:spPr bwMode="auto">
          <a:xfrm>
            <a:off x="5740400" y="2040280"/>
            <a:ext cx="484188" cy="725487"/>
          </a:xfrm>
          <a:custGeom>
            <a:avLst/>
            <a:gdLst>
              <a:gd name="T0" fmla="*/ 2147483646 w 915"/>
              <a:gd name="T1" fmla="*/ 2147483646 h 1371"/>
              <a:gd name="T2" fmla="*/ 2147483646 w 915"/>
              <a:gd name="T3" fmla="*/ 2147483646 h 1371"/>
              <a:gd name="T4" fmla="*/ 2147483646 w 915"/>
              <a:gd name="T5" fmla="*/ 2147483646 h 1371"/>
              <a:gd name="T6" fmla="*/ 2147483646 w 915"/>
              <a:gd name="T7" fmla="*/ 2147483646 h 1371"/>
              <a:gd name="T8" fmla="*/ 2147483646 w 915"/>
              <a:gd name="T9" fmla="*/ 0 h 1371"/>
              <a:gd name="T10" fmla="*/ 2147483646 w 915"/>
              <a:gd name="T11" fmla="*/ 2147483646 h 1371"/>
              <a:gd name="T12" fmla="*/ 2147483646 w 915"/>
              <a:gd name="T13" fmla="*/ 2147483646 h 1371"/>
              <a:gd name="T14" fmla="*/ 0 w 915"/>
              <a:gd name="T15" fmla="*/ 2147483646 h 1371"/>
              <a:gd name="T16" fmla="*/ 2147483646 w 915"/>
              <a:gd name="T17" fmla="*/ 2147483646 h 1371"/>
              <a:gd name="T18" fmla="*/ 2147483646 w 915"/>
              <a:gd name="T19" fmla="*/ 2147483646 h 1371"/>
              <a:gd name="T20" fmla="*/ 2147483646 w 915"/>
              <a:gd name="T21" fmla="*/ 2147483646 h 1371"/>
              <a:gd name="T22" fmla="*/ 2147483646 w 915"/>
              <a:gd name="T23" fmla="*/ 2147483646 h 1371"/>
              <a:gd name="T24" fmla="*/ 2147483646 w 915"/>
              <a:gd name="T25" fmla="*/ 2147483646 h 1371"/>
              <a:gd name="T26" fmla="*/ 2147483646 w 915"/>
              <a:gd name="T27" fmla="*/ 2147483646 h 1371"/>
              <a:gd name="T28" fmla="*/ 2147483646 w 915"/>
              <a:gd name="T29" fmla="*/ 2147483646 h 1371"/>
              <a:gd name="T30" fmla="*/ 2147483646 w 915"/>
              <a:gd name="T31" fmla="*/ 2147483646 h 13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15" h="1371">
                <a:moveTo>
                  <a:pt x="819" y="827"/>
                </a:moveTo>
                <a:lnTo>
                  <a:pt x="690" y="8"/>
                </a:lnTo>
                <a:lnTo>
                  <a:pt x="533" y="8"/>
                </a:lnTo>
                <a:lnTo>
                  <a:pt x="434" y="3"/>
                </a:lnTo>
                <a:lnTo>
                  <a:pt x="5" y="0"/>
                </a:lnTo>
                <a:lnTo>
                  <a:pt x="6" y="245"/>
                </a:lnTo>
                <a:lnTo>
                  <a:pt x="5" y="371"/>
                </a:lnTo>
                <a:lnTo>
                  <a:pt x="0" y="876"/>
                </a:lnTo>
                <a:lnTo>
                  <a:pt x="234" y="881"/>
                </a:lnTo>
                <a:lnTo>
                  <a:pt x="194" y="1104"/>
                </a:lnTo>
                <a:lnTo>
                  <a:pt x="243" y="1371"/>
                </a:lnTo>
                <a:lnTo>
                  <a:pt x="533" y="1370"/>
                </a:lnTo>
                <a:lnTo>
                  <a:pt x="827" y="1370"/>
                </a:lnTo>
                <a:lnTo>
                  <a:pt x="915" y="1358"/>
                </a:lnTo>
                <a:lnTo>
                  <a:pt x="911" y="827"/>
                </a:lnTo>
                <a:lnTo>
                  <a:pt x="819" y="82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32" name="Freeform 231"/>
          <p:cNvSpPr>
            <a:spLocks/>
          </p:cNvSpPr>
          <p:nvPr/>
        </p:nvSpPr>
        <p:spPr bwMode="auto">
          <a:xfrm>
            <a:off x="4879975" y="1217955"/>
            <a:ext cx="720725" cy="403225"/>
          </a:xfrm>
          <a:custGeom>
            <a:avLst/>
            <a:gdLst>
              <a:gd name="T0" fmla="*/ 2147483646 w 1362"/>
              <a:gd name="T1" fmla="*/ 2147483646 h 762"/>
              <a:gd name="T2" fmla="*/ 2147483646 w 1362"/>
              <a:gd name="T3" fmla="*/ 2147483646 h 762"/>
              <a:gd name="T4" fmla="*/ 2147483646 w 1362"/>
              <a:gd name="T5" fmla="*/ 2147483646 h 762"/>
              <a:gd name="T6" fmla="*/ 2147483646 w 1362"/>
              <a:gd name="T7" fmla="*/ 2147483646 h 762"/>
              <a:gd name="T8" fmla="*/ 2147483646 w 1362"/>
              <a:gd name="T9" fmla="*/ 2147483646 h 762"/>
              <a:gd name="T10" fmla="*/ 2147483646 w 1362"/>
              <a:gd name="T11" fmla="*/ 2147483646 h 762"/>
              <a:gd name="T12" fmla="*/ 0 w 1362"/>
              <a:gd name="T13" fmla="*/ 2147483646 h 762"/>
              <a:gd name="T14" fmla="*/ 2147483646 w 1362"/>
              <a:gd name="T15" fmla="*/ 2147483646 h 762"/>
              <a:gd name="T16" fmla="*/ 2147483646 w 1362"/>
              <a:gd name="T17" fmla="*/ 2147483646 h 762"/>
              <a:gd name="T18" fmla="*/ 2147483646 w 1362"/>
              <a:gd name="T19" fmla="*/ 2147483646 h 762"/>
              <a:gd name="T20" fmla="*/ 2147483646 w 1362"/>
              <a:gd name="T21" fmla="*/ 0 h 762"/>
              <a:gd name="T22" fmla="*/ 2147483646 w 1362"/>
              <a:gd name="T23" fmla="*/ 2147483646 h 762"/>
              <a:gd name="T24" fmla="*/ 2147483646 w 1362"/>
              <a:gd name="T25" fmla="*/ 2147483646 h 762"/>
              <a:gd name="T26" fmla="*/ 2147483646 w 1362"/>
              <a:gd name="T27" fmla="*/ 2147483646 h 762"/>
              <a:gd name="T28" fmla="*/ 2147483646 w 1362"/>
              <a:gd name="T29" fmla="*/ 2147483646 h 762"/>
              <a:gd name="T30" fmla="*/ 2147483646 w 1362"/>
              <a:gd name="T31" fmla="*/ 2147483646 h 7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62" h="762">
                <a:moveTo>
                  <a:pt x="1357" y="649"/>
                </a:moveTo>
                <a:lnTo>
                  <a:pt x="1359" y="669"/>
                </a:lnTo>
                <a:lnTo>
                  <a:pt x="1360" y="726"/>
                </a:lnTo>
                <a:lnTo>
                  <a:pt x="1362" y="756"/>
                </a:lnTo>
                <a:lnTo>
                  <a:pt x="753" y="751"/>
                </a:lnTo>
                <a:lnTo>
                  <a:pt x="462" y="762"/>
                </a:lnTo>
                <a:lnTo>
                  <a:pt x="0" y="760"/>
                </a:lnTo>
                <a:lnTo>
                  <a:pt x="1" y="691"/>
                </a:lnTo>
                <a:lnTo>
                  <a:pt x="7" y="387"/>
                </a:lnTo>
                <a:lnTo>
                  <a:pt x="12" y="1"/>
                </a:lnTo>
                <a:lnTo>
                  <a:pt x="189" y="0"/>
                </a:lnTo>
                <a:lnTo>
                  <a:pt x="190" y="133"/>
                </a:lnTo>
                <a:lnTo>
                  <a:pt x="1096" y="132"/>
                </a:lnTo>
                <a:lnTo>
                  <a:pt x="1279" y="217"/>
                </a:lnTo>
                <a:lnTo>
                  <a:pt x="1344" y="217"/>
                </a:lnTo>
                <a:lnTo>
                  <a:pt x="1357" y="64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33" name="Freeform 232"/>
          <p:cNvSpPr>
            <a:spLocks/>
          </p:cNvSpPr>
          <p:nvPr/>
        </p:nvSpPr>
        <p:spPr bwMode="auto">
          <a:xfrm>
            <a:off x="4876800" y="1614830"/>
            <a:ext cx="736600" cy="431800"/>
          </a:xfrm>
          <a:custGeom>
            <a:avLst/>
            <a:gdLst>
              <a:gd name="T0" fmla="*/ 2147483646 w 1391"/>
              <a:gd name="T1" fmla="*/ 2147483646 h 816"/>
              <a:gd name="T2" fmla="*/ 2147483646 w 1391"/>
              <a:gd name="T3" fmla="*/ 2147483646 h 816"/>
              <a:gd name="T4" fmla="*/ 2147483646 w 1391"/>
              <a:gd name="T5" fmla="*/ 0 h 816"/>
              <a:gd name="T6" fmla="*/ 2147483646 w 1391"/>
              <a:gd name="T7" fmla="*/ 2147483646 h 816"/>
              <a:gd name="T8" fmla="*/ 2147483646 w 1391"/>
              <a:gd name="T9" fmla="*/ 2147483646 h 816"/>
              <a:gd name="T10" fmla="*/ 2147483646 w 1391"/>
              <a:gd name="T11" fmla="*/ 2147483646 h 816"/>
              <a:gd name="T12" fmla="*/ 2147483646 w 1391"/>
              <a:gd name="T13" fmla="*/ 2147483646 h 816"/>
              <a:gd name="T14" fmla="*/ 2147483646 w 1391"/>
              <a:gd name="T15" fmla="*/ 2147483646 h 816"/>
              <a:gd name="T16" fmla="*/ 0 w 1391"/>
              <a:gd name="T17" fmla="*/ 2147483646 h 816"/>
              <a:gd name="T18" fmla="*/ 2147483646 w 1391"/>
              <a:gd name="T19" fmla="*/ 2147483646 h 816"/>
              <a:gd name="T20" fmla="*/ 2147483646 w 1391"/>
              <a:gd name="T21" fmla="*/ 2147483646 h 816"/>
              <a:gd name="T22" fmla="*/ 2147483646 w 1391"/>
              <a:gd name="T23" fmla="*/ 2147483646 h 816"/>
              <a:gd name="T24" fmla="*/ 2147483646 w 1391"/>
              <a:gd name="T25" fmla="*/ 2147483646 h 816"/>
              <a:gd name="T26" fmla="*/ 2147483646 w 1391"/>
              <a:gd name="T27" fmla="*/ 2147483646 h 816"/>
              <a:gd name="T28" fmla="*/ 2147483646 w 1391"/>
              <a:gd name="T29" fmla="*/ 2147483646 h 816"/>
              <a:gd name="T30" fmla="*/ 2147483646 w 1391"/>
              <a:gd name="T31" fmla="*/ 2147483646 h 816"/>
              <a:gd name="T32" fmla="*/ 2147483646 w 1391"/>
              <a:gd name="T33" fmla="*/ 2147483646 h 816"/>
              <a:gd name="T34" fmla="*/ 2147483646 w 1391"/>
              <a:gd name="T35" fmla="*/ 2147483646 h 816"/>
              <a:gd name="T36" fmla="*/ 2147483646 w 1391"/>
              <a:gd name="T37" fmla="*/ 2147483646 h 8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91" h="816">
                <a:moveTo>
                  <a:pt x="1367" y="21"/>
                </a:moveTo>
                <a:lnTo>
                  <a:pt x="1367" y="5"/>
                </a:lnTo>
                <a:lnTo>
                  <a:pt x="758" y="0"/>
                </a:lnTo>
                <a:lnTo>
                  <a:pt x="467" y="11"/>
                </a:lnTo>
                <a:lnTo>
                  <a:pt x="5" y="9"/>
                </a:lnTo>
                <a:lnTo>
                  <a:pt x="3" y="21"/>
                </a:lnTo>
                <a:lnTo>
                  <a:pt x="3" y="62"/>
                </a:lnTo>
                <a:lnTo>
                  <a:pt x="2" y="278"/>
                </a:lnTo>
                <a:lnTo>
                  <a:pt x="0" y="293"/>
                </a:lnTo>
                <a:lnTo>
                  <a:pt x="3" y="588"/>
                </a:lnTo>
                <a:lnTo>
                  <a:pt x="3" y="816"/>
                </a:lnTo>
                <a:lnTo>
                  <a:pt x="275" y="813"/>
                </a:lnTo>
                <a:lnTo>
                  <a:pt x="591" y="812"/>
                </a:lnTo>
                <a:lnTo>
                  <a:pt x="726" y="812"/>
                </a:lnTo>
                <a:lnTo>
                  <a:pt x="1335" y="810"/>
                </a:lnTo>
                <a:lnTo>
                  <a:pt x="1335" y="800"/>
                </a:lnTo>
                <a:lnTo>
                  <a:pt x="1391" y="801"/>
                </a:lnTo>
                <a:lnTo>
                  <a:pt x="1374" y="261"/>
                </a:lnTo>
                <a:lnTo>
                  <a:pt x="1367" y="2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34" name="Freeform 233"/>
          <p:cNvSpPr>
            <a:spLocks/>
          </p:cNvSpPr>
          <p:nvPr/>
        </p:nvSpPr>
        <p:spPr bwMode="auto">
          <a:xfrm>
            <a:off x="5070475" y="3967505"/>
            <a:ext cx="665163" cy="561975"/>
          </a:xfrm>
          <a:custGeom>
            <a:avLst/>
            <a:gdLst>
              <a:gd name="T0" fmla="*/ 2147483646 w 1257"/>
              <a:gd name="T1" fmla="*/ 2147483646 h 1061"/>
              <a:gd name="T2" fmla="*/ 2147483646 w 1257"/>
              <a:gd name="T3" fmla="*/ 2147483646 h 1061"/>
              <a:gd name="T4" fmla="*/ 2147483646 w 1257"/>
              <a:gd name="T5" fmla="*/ 2147483646 h 1061"/>
              <a:gd name="T6" fmla="*/ 2147483646 w 1257"/>
              <a:gd name="T7" fmla="*/ 2147483646 h 1061"/>
              <a:gd name="T8" fmla="*/ 0 w 1257"/>
              <a:gd name="T9" fmla="*/ 2147483646 h 1061"/>
              <a:gd name="T10" fmla="*/ 2147483646 w 1257"/>
              <a:gd name="T11" fmla="*/ 2147483646 h 1061"/>
              <a:gd name="T12" fmla="*/ 2147483646 w 1257"/>
              <a:gd name="T13" fmla="*/ 2147483646 h 1061"/>
              <a:gd name="T14" fmla="*/ 2147483646 w 1257"/>
              <a:gd name="T15" fmla="*/ 2147483646 h 1061"/>
              <a:gd name="T16" fmla="*/ 2147483646 w 1257"/>
              <a:gd name="T17" fmla="*/ 2147483646 h 1061"/>
              <a:gd name="T18" fmla="*/ 2147483646 w 1257"/>
              <a:gd name="T19" fmla="*/ 2147483646 h 1061"/>
              <a:gd name="T20" fmla="*/ 2147483646 w 1257"/>
              <a:gd name="T21" fmla="*/ 0 h 1061"/>
              <a:gd name="T22" fmla="*/ 2147483646 w 1257"/>
              <a:gd name="T23" fmla="*/ 2147483646 h 1061"/>
              <a:gd name="T24" fmla="*/ 2147483646 w 1257"/>
              <a:gd name="T25" fmla="*/ 2147483646 h 1061"/>
              <a:gd name="T26" fmla="*/ 2147483646 w 1257"/>
              <a:gd name="T27" fmla="*/ 2147483646 h 1061"/>
              <a:gd name="T28" fmla="*/ 2147483646 w 1257"/>
              <a:gd name="T29" fmla="*/ 2147483646 h 1061"/>
              <a:gd name="T30" fmla="*/ 2147483646 w 1257"/>
              <a:gd name="T31" fmla="*/ 2147483646 h 1061"/>
              <a:gd name="T32" fmla="*/ 2147483646 w 1257"/>
              <a:gd name="T33" fmla="*/ 2147483646 h 1061"/>
              <a:gd name="T34" fmla="*/ 2147483646 w 1257"/>
              <a:gd name="T35" fmla="*/ 2147483646 h 1061"/>
              <a:gd name="T36" fmla="*/ 2147483646 w 1257"/>
              <a:gd name="T37" fmla="*/ 2147483646 h 10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57" h="1061">
                <a:moveTo>
                  <a:pt x="1242" y="962"/>
                </a:moveTo>
                <a:lnTo>
                  <a:pt x="1234" y="1061"/>
                </a:lnTo>
                <a:lnTo>
                  <a:pt x="919" y="1040"/>
                </a:lnTo>
                <a:lnTo>
                  <a:pt x="625" y="942"/>
                </a:lnTo>
                <a:lnTo>
                  <a:pt x="0" y="912"/>
                </a:lnTo>
                <a:lnTo>
                  <a:pt x="15" y="671"/>
                </a:lnTo>
                <a:lnTo>
                  <a:pt x="21" y="578"/>
                </a:lnTo>
                <a:lnTo>
                  <a:pt x="33" y="360"/>
                </a:lnTo>
                <a:lnTo>
                  <a:pt x="39" y="257"/>
                </a:lnTo>
                <a:lnTo>
                  <a:pt x="48" y="93"/>
                </a:lnTo>
                <a:lnTo>
                  <a:pt x="54" y="0"/>
                </a:lnTo>
                <a:lnTo>
                  <a:pt x="217" y="11"/>
                </a:lnTo>
                <a:lnTo>
                  <a:pt x="625" y="27"/>
                </a:lnTo>
                <a:lnTo>
                  <a:pt x="1038" y="54"/>
                </a:lnTo>
                <a:lnTo>
                  <a:pt x="1024" y="234"/>
                </a:lnTo>
                <a:lnTo>
                  <a:pt x="994" y="773"/>
                </a:lnTo>
                <a:lnTo>
                  <a:pt x="1257" y="794"/>
                </a:lnTo>
                <a:lnTo>
                  <a:pt x="1246" y="920"/>
                </a:lnTo>
                <a:lnTo>
                  <a:pt x="1242" y="96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19" name="Freeform 234"/>
          <p:cNvSpPr>
            <a:spLocks/>
          </p:cNvSpPr>
          <p:nvPr/>
        </p:nvSpPr>
        <p:spPr bwMode="auto">
          <a:xfrm>
            <a:off x="5092700" y="2938805"/>
            <a:ext cx="625475" cy="519112"/>
          </a:xfrm>
          <a:custGeom>
            <a:avLst/>
            <a:gdLst>
              <a:gd name="T0" fmla="*/ 2147483646 w 1183"/>
              <a:gd name="T1" fmla="*/ 2147483646 h 980"/>
              <a:gd name="T2" fmla="*/ 2147483646 w 1183"/>
              <a:gd name="T3" fmla="*/ 2147483646 h 980"/>
              <a:gd name="T4" fmla="*/ 2147483646 w 1183"/>
              <a:gd name="T5" fmla="*/ 2147483646 h 980"/>
              <a:gd name="T6" fmla="*/ 2147483646 w 1183"/>
              <a:gd name="T7" fmla="*/ 2147483646 h 980"/>
              <a:gd name="T8" fmla="*/ 2147483646 w 1183"/>
              <a:gd name="T9" fmla="*/ 2147483646 h 980"/>
              <a:gd name="T10" fmla="*/ 2147483646 w 1183"/>
              <a:gd name="T11" fmla="*/ 2147483646 h 980"/>
              <a:gd name="T12" fmla="*/ 2147483646 w 1183"/>
              <a:gd name="T13" fmla="*/ 2147483646 h 980"/>
              <a:gd name="T14" fmla="*/ 2147483646 w 1183"/>
              <a:gd name="T15" fmla="*/ 2147483646 h 980"/>
              <a:gd name="T16" fmla="*/ 0 w 1183"/>
              <a:gd name="T17" fmla="*/ 0 h 980"/>
              <a:gd name="T18" fmla="*/ 0 w 1183"/>
              <a:gd name="T19" fmla="*/ 2147483646 h 980"/>
              <a:gd name="T20" fmla="*/ 2147483646 w 1183"/>
              <a:gd name="T21" fmla="*/ 2147483646 h 980"/>
              <a:gd name="T22" fmla="*/ 2147483646 w 1183"/>
              <a:gd name="T23" fmla="*/ 2147483646 h 980"/>
              <a:gd name="T24" fmla="*/ 2147483646 w 1183"/>
              <a:gd name="T25" fmla="*/ 2147483646 h 980"/>
              <a:gd name="T26" fmla="*/ 2147483646 w 1183"/>
              <a:gd name="T27" fmla="*/ 2147483646 h 980"/>
              <a:gd name="T28" fmla="*/ 2147483646 w 1183"/>
              <a:gd name="T29" fmla="*/ 2147483646 h 980"/>
              <a:gd name="T30" fmla="*/ 2147483646 w 1183"/>
              <a:gd name="T31" fmla="*/ 2147483646 h 980"/>
              <a:gd name="T32" fmla="*/ 2147483646 w 1183"/>
              <a:gd name="T33" fmla="*/ 2147483646 h 9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3" h="980">
                <a:moveTo>
                  <a:pt x="1170" y="515"/>
                </a:moveTo>
                <a:lnTo>
                  <a:pt x="1171" y="479"/>
                </a:lnTo>
                <a:lnTo>
                  <a:pt x="1183" y="291"/>
                </a:lnTo>
                <a:lnTo>
                  <a:pt x="748" y="264"/>
                </a:lnTo>
                <a:lnTo>
                  <a:pt x="760" y="90"/>
                </a:lnTo>
                <a:lnTo>
                  <a:pt x="534" y="32"/>
                </a:lnTo>
                <a:lnTo>
                  <a:pt x="330" y="21"/>
                </a:lnTo>
                <a:lnTo>
                  <a:pt x="291" y="21"/>
                </a:lnTo>
                <a:lnTo>
                  <a:pt x="0" y="0"/>
                </a:lnTo>
                <a:lnTo>
                  <a:pt x="0" y="614"/>
                </a:lnTo>
                <a:lnTo>
                  <a:pt x="178" y="614"/>
                </a:lnTo>
                <a:lnTo>
                  <a:pt x="184" y="926"/>
                </a:lnTo>
                <a:lnTo>
                  <a:pt x="291" y="935"/>
                </a:lnTo>
                <a:lnTo>
                  <a:pt x="511" y="944"/>
                </a:lnTo>
                <a:lnTo>
                  <a:pt x="1143" y="980"/>
                </a:lnTo>
                <a:lnTo>
                  <a:pt x="1164" y="597"/>
                </a:lnTo>
                <a:lnTo>
                  <a:pt x="1170" y="51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20" name="Freeform 235"/>
          <p:cNvSpPr>
            <a:spLocks/>
          </p:cNvSpPr>
          <p:nvPr/>
        </p:nvSpPr>
        <p:spPr bwMode="auto">
          <a:xfrm>
            <a:off x="5595938" y="3757955"/>
            <a:ext cx="582612" cy="630237"/>
          </a:xfrm>
          <a:custGeom>
            <a:avLst/>
            <a:gdLst>
              <a:gd name="T0" fmla="*/ 2147483646 w 1100"/>
              <a:gd name="T1" fmla="*/ 2147483646 h 1191"/>
              <a:gd name="T2" fmla="*/ 2147483646 w 1100"/>
              <a:gd name="T3" fmla="*/ 2147483646 h 1191"/>
              <a:gd name="T4" fmla="*/ 2147483646 w 1100"/>
              <a:gd name="T5" fmla="*/ 2147483646 h 1191"/>
              <a:gd name="T6" fmla="*/ 2147483646 w 1100"/>
              <a:gd name="T7" fmla="*/ 2147483646 h 1191"/>
              <a:gd name="T8" fmla="*/ 2147483646 w 1100"/>
              <a:gd name="T9" fmla="*/ 2147483646 h 1191"/>
              <a:gd name="T10" fmla="*/ 2147483646 w 1100"/>
              <a:gd name="T11" fmla="*/ 2147483646 h 1191"/>
              <a:gd name="T12" fmla="*/ 2147483646 w 1100"/>
              <a:gd name="T13" fmla="*/ 2147483646 h 1191"/>
              <a:gd name="T14" fmla="*/ 0 w 1100"/>
              <a:gd name="T15" fmla="*/ 2147483646 h 1191"/>
              <a:gd name="T16" fmla="*/ 2147483646 w 1100"/>
              <a:gd name="T17" fmla="*/ 2147483646 h 1191"/>
              <a:gd name="T18" fmla="*/ 2147483646 w 1100"/>
              <a:gd name="T19" fmla="*/ 2147483646 h 1191"/>
              <a:gd name="T20" fmla="*/ 2147483646 w 1100"/>
              <a:gd name="T21" fmla="*/ 2147483646 h 1191"/>
              <a:gd name="T22" fmla="*/ 2147483646 w 1100"/>
              <a:gd name="T23" fmla="*/ 0 h 1191"/>
              <a:gd name="T24" fmla="*/ 2147483646 w 1100"/>
              <a:gd name="T25" fmla="*/ 2147483646 h 1191"/>
              <a:gd name="T26" fmla="*/ 2147483646 w 1100"/>
              <a:gd name="T27" fmla="*/ 2147483646 h 1191"/>
              <a:gd name="T28" fmla="*/ 2147483646 w 1100"/>
              <a:gd name="T29" fmla="*/ 2147483646 h 1191"/>
              <a:gd name="T30" fmla="*/ 2147483646 w 1100"/>
              <a:gd name="T31" fmla="*/ 2147483646 h 11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00" h="1191">
                <a:moveTo>
                  <a:pt x="893" y="51"/>
                </a:moveTo>
                <a:lnTo>
                  <a:pt x="870" y="321"/>
                </a:lnTo>
                <a:lnTo>
                  <a:pt x="1050" y="334"/>
                </a:lnTo>
                <a:lnTo>
                  <a:pt x="1100" y="892"/>
                </a:lnTo>
                <a:lnTo>
                  <a:pt x="830" y="861"/>
                </a:lnTo>
                <a:lnTo>
                  <a:pt x="815" y="1042"/>
                </a:lnTo>
                <a:lnTo>
                  <a:pt x="263" y="1191"/>
                </a:lnTo>
                <a:lnTo>
                  <a:pt x="0" y="1170"/>
                </a:lnTo>
                <a:lnTo>
                  <a:pt x="30" y="631"/>
                </a:lnTo>
                <a:lnTo>
                  <a:pt x="44" y="451"/>
                </a:lnTo>
                <a:lnTo>
                  <a:pt x="71" y="91"/>
                </a:lnTo>
                <a:lnTo>
                  <a:pt x="77" y="0"/>
                </a:lnTo>
                <a:lnTo>
                  <a:pt x="143" y="6"/>
                </a:lnTo>
                <a:lnTo>
                  <a:pt x="219" y="10"/>
                </a:lnTo>
                <a:lnTo>
                  <a:pt x="513" y="30"/>
                </a:lnTo>
                <a:lnTo>
                  <a:pt x="893" y="5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21" name="Freeform 236"/>
          <p:cNvSpPr>
            <a:spLocks/>
          </p:cNvSpPr>
          <p:nvPr/>
        </p:nvSpPr>
        <p:spPr bwMode="auto">
          <a:xfrm>
            <a:off x="5081588" y="3429342"/>
            <a:ext cx="615950" cy="566738"/>
          </a:xfrm>
          <a:custGeom>
            <a:avLst/>
            <a:gdLst>
              <a:gd name="T0" fmla="*/ 2147483646 w 1164"/>
              <a:gd name="T1" fmla="*/ 2147483646 h 1072"/>
              <a:gd name="T2" fmla="*/ 2147483646 w 1164"/>
              <a:gd name="T3" fmla="*/ 2147483646 h 1072"/>
              <a:gd name="T4" fmla="*/ 2147483646 w 1164"/>
              <a:gd name="T5" fmla="*/ 2147483646 h 1072"/>
              <a:gd name="T6" fmla="*/ 2147483646 w 1164"/>
              <a:gd name="T7" fmla="*/ 2147483646 h 1072"/>
              <a:gd name="T8" fmla="*/ 2147483646 w 1164"/>
              <a:gd name="T9" fmla="*/ 2147483646 h 1072"/>
              <a:gd name="T10" fmla="*/ 2147483646 w 1164"/>
              <a:gd name="T11" fmla="*/ 2147483646 h 1072"/>
              <a:gd name="T12" fmla="*/ 2147483646 w 1164"/>
              <a:gd name="T13" fmla="*/ 0 h 1072"/>
              <a:gd name="T14" fmla="*/ 2147483646 w 1164"/>
              <a:gd name="T15" fmla="*/ 2147483646 h 1072"/>
              <a:gd name="T16" fmla="*/ 2147483646 w 1164"/>
              <a:gd name="T17" fmla="*/ 2147483646 h 1072"/>
              <a:gd name="T18" fmla="*/ 2147483646 w 1164"/>
              <a:gd name="T19" fmla="*/ 2147483646 h 1072"/>
              <a:gd name="T20" fmla="*/ 2147483646 w 1164"/>
              <a:gd name="T21" fmla="*/ 2147483646 h 1072"/>
              <a:gd name="T22" fmla="*/ 2147483646 w 1164"/>
              <a:gd name="T23" fmla="*/ 2147483646 h 1072"/>
              <a:gd name="T24" fmla="*/ 0 w 1164"/>
              <a:gd name="T25" fmla="*/ 2147483646 h 1072"/>
              <a:gd name="T26" fmla="*/ 2147483646 w 1164"/>
              <a:gd name="T27" fmla="*/ 2147483646 h 1072"/>
              <a:gd name="T28" fmla="*/ 2147483646 w 1164"/>
              <a:gd name="T29" fmla="*/ 2147483646 h 1072"/>
              <a:gd name="T30" fmla="*/ 2147483646 w 1164"/>
              <a:gd name="T31" fmla="*/ 2147483646 h 1072"/>
              <a:gd name="T32" fmla="*/ 2147483646 w 1164"/>
              <a:gd name="T33" fmla="*/ 2147483646 h 1072"/>
              <a:gd name="T34" fmla="*/ 2147483646 w 1164"/>
              <a:gd name="T35" fmla="*/ 2147483646 h 1072"/>
              <a:gd name="T36" fmla="*/ 2147483646 w 1164"/>
              <a:gd name="T37" fmla="*/ 2147483646 h 1072"/>
              <a:gd name="T38" fmla="*/ 2147483646 w 1164"/>
              <a:gd name="T39" fmla="*/ 2147483646 h 1072"/>
              <a:gd name="T40" fmla="*/ 2147483646 w 1164"/>
              <a:gd name="T41" fmla="*/ 2147483646 h 1072"/>
              <a:gd name="T42" fmla="*/ 2147483646 w 1164"/>
              <a:gd name="T43" fmla="*/ 2147483646 h 1072"/>
              <a:gd name="T44" fmla="*/ 2147483646 w 1164"/>
              <a:gd name="T45" fmla="*/ 2147483646 h 1072"/>
              <a:gd name="T46" fmla="*/ 2147483646 w 1164"/>
              <a:gd name="T47" fmla="*/ 2147483646 h 107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4" h="1072">
                <a:moveTo>
                  <a:pt x="1116" y="627"/>
                </a:moveTo>
                <a:lnTo>
                  <a:pt x="1123" y="514"/>
                </a:lnTo>
                <a:lnTo>
                  <a:pt x="1137" y="514"/>
                </a:lnTo>
                <a:lnTo>
                  <a:pt x="1164" y="54"/>
                </a:lnTo>
                <a:lnTo>
                  <a:pt x="532" y="18"/>
                </a:lnTo>
                <a:lnTo>
                  <a:pt x="312" y="9"/>
                </a:lnTo>
                <a:lnTo>
                  <a:pt x="205" y="0"/>
                </a:lnTo>
                <a:lnTo>
                  <a:pt x="204" y="57"/>
                </a:lnTo>
                <a:lnTo>
                  <a:pt x="204" y="111"/>
                </a:lnTo>
                <a:lnTo>
                  <a:pt x="118" y="109"/>
                </a:lnTo>
                <a:lnTo>
                  <a:pt x="106" y="292"/>
                </a:lnTo>
                <a:lnTo>
                  <a:pt x="18" y="291"/>
                </a:lnTo>
                <a:lnTo>
                  <a:pt x="0" y="442"/>
                </a:lnTo>
                <a:lnTo>
                  <a:pt x="27" y="481"/>
                </a:lnTo>
                <a:lnTo>
                  <a:pt x="16" y="496"/>
                </a:lnTo>
                <a:lnTo>
                  <a:pt x="66" y="622"/>
                </a:lnTo>
                <a:lnTo>
                  <a:pt x="13" y="694"/>
                </a:lnTo>
                <a:lnTo>
                  <a:pt x="33" y="1018"/>
                </a:lnTo>
                <a:lnTo>
                  <a:pt x="196" y="1029"/>
                </a:lnTo>
                <a:lnTo>
                  <a:pt x="604" y="1045"/>
                </a:lnTo>
                <a:lnTo>
                  <a:pt x="1017" y="1072"/>
                </a:lnTo>
                <a:lnTo>
                  <a:pt x="1044" y="712"/>
                </a:lnTo>
                <a:lnTo>
                  <a:pt x="1050" y="621"/>
                </a:lnTo>
                <a:lnTo>
                  <a:pt x="1116" y="62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38" name="Freeform 237"/>
          <p:cNvSpPr>
            <a:spLocks/>
          </p:cNvSpPr>
          <p:nvPr/>
        </p:nvSpPr>
        <p:spPr bwMode="auto">
          <a:xfrm>
            <a:off x="5713413" y="4213567"/>
            <a:ext cx="733425" cy="477838"/>
          </a:xfrm>
          <a:custGeom>
            <a:avLst/>
            <a:gdLst>
              <a:gd name="T0" fmla="*/ 2147483646 w 1385"/>
              <a:gd name="T1" fmla="*/ 2147483646 h 904"/>
              <a:gd name="T2" fmla="*/ 2147483646 w 1385"/>
              <a:gd name="T3" fmla="*/ 2147483646 h 904"/>
              <a:gd name="T4" fmla="*/ 2147483646 w 1385"/>
              <a:gd name="T5" fmla="*/ 2147483646 h 904"/>
              <a:gd name="T6" fmla="*/ 2147483646 w 1385"/>
              <a:gd name="T7" fmla="*/ 2147483646 h 904"/>
              <a:gd name="T8" fmla="*/ 0 w 1385"/>
              <a:gd name="T9" fmla="*/ 2147483646 h 904"/>
              <a:gd name="T10" fmla="*/ 2147483646 w 1385"/>
              <a:gd name="T11" fmla="*/ 2147483646 h 904"/>
              <a:gd name="T12" fmla="*/ 2147483646 w 1385"/>
              <a:gd name="T13" fmla="*/ 2147483646 h 904"/>
              <a:gd name="T14" fmla="*/ 2147483646 w 1385"/>
              <a:gd name="T15" fmla="*/ 2147483646 h 904"/>
              <a:gd name="T16" fmla="*/ 2147483646 w 1385"/>
              <a:gd name="T17" fmla="*/ 2147483646 h 904"/>
              <a:gd name="T18" fmla="*/ 2147483646 w 1385"/>
              <a:gd name="T19" fmla="*/ 2147483646 h 904"/>
              <a:gd name="T20" fmla="*/ 2147483646 w 1385"/>
              <a:gd name="T21" fmla="*/ 2147483646 h 904"/>
              <a:gd name="T22" fmla="*/ 2147483646 w 1385"/>
              <a:gd name="T23" fmla="*/ 2147483646 h 904"/>
              <a:gd name="T24" fmla="*/ 2147483646 w 1385"/>
              <a:gd name="T25" fmla="*/ 0 h 904"/>
              <a:gd name="T26" fmla="*/ 2147483646 w 1385"/>
              <a:gd name="T27" fmla="*/ 2147483646 h 904"/>
              <a:gd name="T28" fmla="*/ 2147483646 w 1385"/>
              <a:gd name="T29" fmla="*/ 2147483646 h 904"/>
              <a:gd name="T30" fmla="*/ 2147483646 w 1385"/>
              <a:gd name="T31" fmla="*/ 2147483646 h 904"/>
              <a:gd name="T32" fmla="*/ 2147483646 w 1385"/>
              <a:gd name="T33" fmla="*/ 2147483646 h 904"/>
              <a:gd name="T34" fmla="*/ 2147483646 w 1385"/>
              <a:gd name="T35" fmla="*/ 2147483646 h 904"/>
              <a:gd name="T36" fmla="*/ 2147483646 w 1385"/>
              <a:gd name="T37" fmla="*/ 2147483646 h 90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85" h="904">
                <a:moveTo>
                  <a:pt x="1100" y="582"/>
                </a:moveTo>
                <a:lnTo>
                  <a:pt x="1079" y="855"/>
                </a:lnTo>
                <a:lnTo>
                  <a:pt x="551" y="819"/>
                </a:lnTo>
                <a:lnTo>
                  <a:pt x="543" y="900"/>
                </a:lnTo>
                <a:lnTo>
                  <a:pt x="0" y="904"/>
                </a:lnTo>
                <a:lnTo>
                  <a:pt x="2" y="883"/>
                </a:lnTo>
                <a:lnTo>
                  <a:pt x="8" y="780"/>
                </a:lnTo>
                <a:lnTo>
                  <a:pt x="18" y="597"/>
                </a:lnTo>
                <a:lnTo>
                  <a:pt x="26" y="498"/>
                </a:lnTo>
                <a:lnTo>
                  <a:pt x="30" y="456"/>
                </a:lnTo>
                <a:lnTo>
                  <a:pt x="41" y="330"/>
                </a:lnTo>
                <a:lnTo>
                  <a:pt x="593" y="181"/>
                </a:lnTo>
                <a:lnTo>
                  <a:pt x="608" y="0"/>
                </a:lnTo>
                <a:lnTo>
                  <a:pt x="878" y="31"/>
                </a:lnTo>
                <a:lnTo>
                  <a:pt x="866" y="199"/>
                </a:lnTo>
                <a:lnTo>
                  <a:pt x="1143" y="219"/>
                </a:lnTo>
                <a:lnTo>
                  <a:pt x="1385" y="325"/>
                </a:lnTo>
                <a:lnTo>
                  <a:pt x="1365" y="603"/>
                </a:lnTo>
                <a:lnTo>
                  <a:pt x="1100" y="58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39" name="Freeform 238"/>
          <p:cNvSpPr>
            <a:spLocks/>
          </p:cNvSpPr>
          <p:nvPr/>
        </p:nvSpPr>
        <p:spPr bwMode="auto">
          <a:xfrm>
            <a:off x="5711825" y="2729255"/>
            <a:ext cx="709613" cy="542925"/>
          </a:xfrm>
          <a:custGeom>
            <a:avLst/>
            <a:gdLst>
              <a:gd name="T0" fmla="*/ 2147483646 w 1341"/>
              <a:gd name="T1" fmla="*/ 2147483646 h 1027"/>
              <a:gd name="T2" fmla="*/ 2147483646 w 1341"/>
              <a:gd name="T3" fmla="*/ 2147483646 h 1027"/>
              <a:gd name="T4" fmla="*/ 2147483646 w 1341"/>
              <a:gd name="T5" fmla="*/ 0 h 1027"/>
              <a:gd name="T6" fmla="*/ 2147483646 w 1341"/>
              <a:gd name="T7" fmla="*/ 2147483646 h 1027"/>
              <a:gd name="T8" fmla="*/ 2147483646 w 1341"/>
              <a:gd name="T9" fmla="*/ 2147483646 h 1027"/>
              <a:gd name="T10" fmla="*/ 2147483646 w 1341"/>
              <a:gd name="T11" fmla="*/ 2147483646 h 1027"/>
              <a:gd name="T12" fmla="*/ 2147483646 w 1341"/>
              <a:gd name="T13" fmla="*/ 2147483646 h 1027"/>
              <a:gd name="T14" fmla="*/ 2147483646 w 1341"/>
              <a:gd name="T15" fmla="*/ 2147483646 h 1027"/>
              <a:gd name="T16" fmla="*/ 2147483646 w 1341"/>
              <a:gd name="T17" fmla="*/ 2147483646 h 1027"/>
              <a:gd name="T18" fmla="*/ 2147483646 w 1341"/>
              <a:gd name="T19" fmla="*/ 2147483646 h 1027"/>
              <a:gd name="T20" fmla="*/ 2147483646 w 1341"/>
              <a:gd name="T21" fmla="*/ 2147483646 h 1027"/>
              <a:gd name="T22" fmla="*/ 2147483646 w 1341"/>
              <a:gd name="T23" fmla="*/ 2147483646 h 1027"/>
              <a:gd name="T24" fmla="*/ 2147483646 w 1341"/>
              <a:gd name="T25" fmla="*/ 2147483646 h 1027"/>
              <a:gd name="T26" fmla="*/ 2147483646 w 1341"/>
              <a:gd name="T27" fmla="*/ 2147483646 h 1027"/>
              <a:gd name="T28" fmla="*/ 0 w 1341"/>
              <a:gd name="T29" fmla="*/ 2147483646 h 1027"/>
              <a:gd name="T30" fmla="*/ 2147483646 w 1341"/>
              <a:gd name="T31" fmla="*/ 2147483646 h 1027"/>
              <a:gd name="T32" fmla="*/ 2147483646 w 1341"/>
              <a:gd name="T33" fmla="*/ 2147483646 h 1027"/>
              <a:gd name="T34" fmla="*/ 2147483646 w 1341"/>
              <a:gd name="T35" fmla="*/ 2147483646 h 1027"/>
              <a:gd name="T36" fmla="*/ 2147483646 w 1341"/>
              <a:gd name="T37" fmla="*/ 2147483646 h 1027"/>
              <a:gd name="T38" fmla="*/ 2147483646 w 1341"/>
              <a:gd name="T39" fmla="*/ 2147483646 h 1027"/>
              <a:gd name="T40" fmla="*/ 2147483646 w 1341"/>
              <a:gd name="T41" fmla="*/ 2147483646 h 10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41" h="1027">
                <a:moveTo>
                  <a:pt x="1330" y="360"/>
                </a:moveTo>
                <a:lnTo>
                  <a:pt x="1338" y="133"/>
                </a:lnTo>
                <a:lnTo>
                  <a:pt x="1341" y="0"/>
                </a:lnTo>
                <a:lnTo>
                  <a:pt x="1245" y="15"/>
                </a:lnTo>
                <a:lnTo>
                  <a:pt x="1176" y="27"/>
                </a:lnTo>
                <a:lnTo>
                  <a:pt x="1063" y="43"/>
                </a:lnTo>
                <a:lnTo>
                  <a:pt x="970" y="57"/>
                </a:lnTo>
                <a:lnTo>
                  <a:pt x="882" y="69"/>
                </a:lnTo>
                <a:lnTo>
                  <a:pt x="588" y="69"/>
                </a:lnTo>
                <a:lnTo>
                  <a:pt x="298" y="70"/>
                </a:lnTo>
                <a:lnTo>
                  <a:pt x="252" y="70"/>
                </a:lnTo>
                <a:lnTo>
                  <a:pt x="244" y="702"/>
                </a:lnTo>
                <a:lnTo>
                  <a:pt x="13" y="688"/>
                </a:lnTo>
                <a:lnTo>
                  <a:pt x="1" y="876"/>
                </a:lnTo>
                <a:lnTo>
                  <a:pt x="0" y="912"/>
                </a:lnTo>
                <a:lnTo>
                  <a:pt x="645" y="949"/>
                </a:lnTo>
                <a:lnTo>
                  <a:pt x="640" y="1008"/>
                </a:lnTo>
                <a:lnTo>
                  <a:pt x="1302" y="1027"/>
                </a:lnTo>
                <a:lnTo>
                  <a:pt x="1303" y="994"/>
                </a:lnTo>
                <a:lnTo>
                  <a:pt x="1306" y="916"/>
                </a:lnTo>
                <a:lnTo>
                  <a:pt x="1330" y="36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24" name="Freeform 239"/>
          <p:cNvSpPr>
            <a:spLocks/>
          </p:cNvSpPr>
          <p:nvPr/>
        </p:nvSpPr>
        <p:spPr bwMode="auto">
          <a:xfrm>
            <a:off x="5672138" y="3211855"/>
            <a:ext cx="744537" cy="592137"/>
          </a:xfrm>
          <a:custGeom>
            <a:avLst/>
            <a:gdLst>
              <a:gd name="T0" fmla="*/ 2147483646 w 1408"/>
              <a:gd name="T1" fmla="*/ 2147483646 h 1119"/>
              <a:gd name="T2" fmla="*/ 2147483646 w 1408"/>
              <a:gd name="T3" fmla="*/ 2147483646 h 1119"/>
              <a:gd name="T4" fmla="*/ 2147483646 w 1408"/>
              <a:gd name="T5" fmla="*/ 2147483646 h 1119"/>
              <a:gd name="T6" fmla="*/ 2147483646 w 1408"/>
              <a:gd name="T7" fmla="*/ 2147483646 h 1119"/>
              <a:gd name="T8" fmla="*/ 2147483646 w 1408"/>
              <a:gd name="T9" fmla="*/ 2147483646 h 1119"/>
              <a:gd name="T10" fmla="*/ 2147483646 w 1408"/>
              <a:gd name="T11" fmla="*/ 2147483646 h 1119"/>
              <a:gd name="T12" fmla="*/ 2147483646 w 1408"/>
              <a:gd name="T13" fmla="*/ 0 h 1119"/>
              <a:gd name="T14" fmla="*/ 2147483646 w 1408"/>
              <a:gd name="T15" fmla="*/ 2147483646 h 1119"/>
              <a:gd name="T16" fmla="*/ 2147483646 w 1408"/>
              <a:gd name="T17" fmla="*/ 2147483646 h 1119"/>
              <a:gd name="T18" fmla="*/ 2147483646 w 1408"/>
              <a:gd name="T19" fmla="*/ 2147483646 h 1119"/>
              <a:gd name="T20" fmla="*/ 2147483646 w 1408"/>
              <a:gd name="T21" fmla="*/ 2147483646 h 1119"/>
              <a:gd name="T22" fmla="*/ 0 w 1408"/>
              <a:gd name="T23" fmla="*/ 2147483646 h 1119"/>
              <a:gd name="T24" fmla="*/ 2147483646 w 1408"/>
              <a:gd name="T25" fmla="*/ 2147483646 h 1119"/>
              <a:gd name="T26" fmla="*/ 2147483646 w 1408"/>
              <a:gd name="T27" fmla="*/ 2147483646 h 1119"/>
              <a:gd name="T28" fmla="*/ 2147483646 w 1408"/>
              <a:gd name="T29" fmla="*/ 2147483646 h 1119"/>
              <a:gd name="T30" fmla="*/ 2147483646 w 1408"/>
              <a:gd name="T31" fmla="*/ 2147483646 h 1119"/>
              <a:gd name="T32" fmla="*/ 2147483646 w 1408"/>
              <a:gd name="T33" fmla="*/ 2147483646 h 1119"/>
              <a:gd name="T34" fmla="*/ 2147483646 w 1408"/>
              <a:gd name="T35" fmla="*/ 2147483646 h 1119"/>
              <a:gd name="T36" fmla="*/ 2147483646 w 1408"/>
              <a:gd name="T37" fmla="*/ 2147483646 h 1119"/>
              <a:gd name="T38" fmla="*/ 2147483646 w 1408"/>
              <a:gd name="T39" fmla="*/ 2147483646 h 1119"/>
              <a:gd name="T40" fmla="*/ 2147483646 w 1408"/>
              <a:gd name="T41" fmla="*/ 2147483646 h 111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08" h="1119">
                <a:moveTo>
                  <a:pt x="1398" y="339"/>
                </a:moveTo>
                <a:lnTo>
                  <a:pt x="1402" y="231"/>
                </a:lnTo>
                <a:lnTo>
                  <a:pt x="1408" y="117"/>
                </a:lnTo>
                <a:lnTo>
                  <a:pt x="1377" y="115"/>
                </a:lnTo>
                <a:lnTo>
                  <a:pt x="715" y="96"/>
                </a:lnTo>
                <a:lnTo>
                  <a:pt x="720" y="37"/>
                </a:lnTo>
                <a:lnTo>
                  <a:pt x="75" y="0"/>
                </a:lnTo>
                <a:lnTo>
                  <a:pt x="69" y="82"/>
                </a:lnTo>
                <a:lnTo>
                  <a:pt x="48" y="465"/>
                </a:lnTo>
                <a:lnTo>
                  <a:pt x="21" y="925"/>
                </a:lnTo>
                <a:lnTo>
                  <a:pt x="7" y="925"/>
                </a:lnTo>
                <a:lnTo>
                  <a:pt x="0" y="1038"/>
                </a:lnTo>
                <a:lnTo>
                  <a:pt x="76" y="1042"/>
                </a:lnTo>
                <a:lnTo>
                  <a:pt x="370" y="1062"/>
                </a:lnTo>
                <a:lnTo>
                  <a:pt x="750" y="1083"/>
                </a:lnTo>
                <a:lnTo>
                  <a:pt x="753" y="1059"/>
                </a:lnTo>
                <a:lnTo>
                  <a:pt x="838" y="1089"/>
                </a:lnTo>
                <a:lnTo>
                  <a:pt x="1288" y="1119"/>
                </a:lnTo>
                <a:lnTo>
                  <a:pt x="1293" y="1002"/>
                </a:lnTo>
                <a:lnTo>
                  <a:pt x="1371" y="1006"/>
                </a:lnTo>
                <a:lnTo>
                  <a:pt x="1398" y="33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41" name="Freeform 240"/>
          <p:cNvSpPr>
            <a:spLocks/>
          </p:cNvSpPr>
          <p:nvPr/>
        </p:nvSpPr>
        <p:spPr bwMode="auto">
          <a:xfrm>
            <a:off x="5695950" y="4646955"/>
            <a:ext cx="625475" cy="598487"/>
          </a:xfrm>
          <a:custGeom>
            <a:avLst/>
            <a:gdLst>
              <a:gd name="T0" fmla="*/ 2147483646 w 1181"/>
              <a:gd name="T1" fmla="*/ 2147483646 h 1132"/>
              <a:gd name="T2" fmla="*/ 2147483646 w 1181"/>
              <a:gd name="T3" fmla="*/ 2147483646 h 1132"/>
              <a:gd name="T4" fmla="*/ 2147483646 w 1181"/>
              <a:gd name="T5" fmla="*/ 2147483646 h 1132"/>
              <a:gd name="T6" fmla="*/ 2147483646 w 1181"/>
              <a:gd name="T7" fmla="*/ 2147483646 h 1132"/>
              <a:gd name="T8" fmla="*/ 2147483646 w 1181"/>
              <a:gd name="T9" fmla="*/ 2147483646 h 1132"/>
              <a:gd name="T10" fmla="*/ 2147483646 w 1181"/>
              <a:gd name="T11" fmla="*/ 2147483646 h 1132"/>
              <a:gd name="T12" fmla="*/ 2147483646 w 1181"/>
              <a:gd name="T13" fmla="*/ 2147483646 h 1132"/>
              <a:gd name="T14" fmla="*/ 2147483646 w 1181"/>
              <a:gd name="T15" fmla="*/ 2147483646 h 1132"/>
              <a:gd name="T16" fmla="*/ 2147483646 w 1181"/>
              <a:gd name="T17" fmla="*/ 2147483646 h 1132"/>
              <a:gd name="T18" fmla="*/ 2147483646 w 1181"/>
              <a:gd name="T19" fmla="*/ 2147483646 h 1132"/>
              <a:gd name="T20" fmla="*/ 0 w 1181"/>
              <a:gd name="T21" fmla="*/ 2147483646 h 1132"/>
              <a:gd name="T22" fmla="*/ 2147483646 w 1181"/>
              <a:gd name="T23" fmla="*/ 2147483646 h 1132"/>
              <a:gd name="T24" fmla="*/ 2147483646 w 1181"/>
              <a:gd name="T25" fmla="*/ 2147483646 h 1132"/>
              <a:gd name="T26" fmla="*/ 2147483646 w 1181"/>
              <a:gd name="T27" fmla="*/ 2147483646 h 1132"/>
              <a:gd name="T28" fmla="*/ 2147483646 w 1181"/>
              <a:gd name="T29" fmla="*/ 2147483646 h 1132"/>
              <a:gd name="T30" fmla="*/ 2147483646 w 1181"/>
              <a:gd name="T31" fmla="*/ 0 h 1132"/>
              <a:gd name="T32" fmla="*/ 2147483646 w 1181"/>
              <a:gd name="T33" fmla="*/ 2147483646 h 1132"/>
              <a:gd name="T34" fmla="*/ 2147483646 w 1181"/>
              <a:gd name="T35" fmla="*/ 2147483646 h 1132"/>
              <a:gd name="T36" fmla="*/ 2147483646 w 1181"/>
              <a:gd name="T37" fmla="*/ 2147483646 h 11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81" h="1132">
                <a:moveTo>
                  <a:pt x="1181" y="316"/>
                </a:moveTo>
                <a:lnTo>
                  <a:pt x="1160" y="591"/>
                </a:lnTo>
                <a:lnTo>
                  <a:pt x="1116" y="588"/>
                </a:lnTo>
                <a:lnTo>
                  <a:pt x="1071" y="586"/>
                </a:lnTo>
                <a:lnTo>
                  <a:pt x="1034" y="1132"/>
                </a:lnTo>
                <a:lnTo>
                  <a:pt x="911" y="1122"/>
                </a:lnTo>
                <a:lnTo>
                  <a:pt x="815" y="1114"/>
                </a:lnTo>
                <a:lnTo>
                  <a:pt x="770" y="1110"/>
                </a:lnTo>
                <a:lnTo>
                  <a:pt x="794" y="793"/>
                </a:lnTo>
                <a:lnTo>
                  <a:pt x="531" y="661"/>
                </a:lnTo>
                <a:lnTo>
                  <a:pt x="0" y="577"/>
                </a:lnTo>
                <a:lnTo>
                  <a:pt x="9" y="448"/>
                </a:lnTo>
                <a:lnTo>
                  <a:pt x="30" y="124"/>
                </a:lnTo>
                <a:lnTo>
                  <a:pt x="33" y="85"/>
                </a:lnTo>
                <a:lnTo>
                  <a:pt x="576" y="81"/>
                </a:lnTo>
                <a:lnTo>
                  <a:pt x="584" y="0"/>
                </a:lnTo>
                <a:lnTo>
                  <a:pt x="1112" y="36"/>
                </a:lnTo>
                <a:lnTo>
                  <a:pt x="1091" y="310"/>
                </a:lnTo>
                <a:lnTo>
                  <a:pt x="1181" y="31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2" name="Freeform 241"/>
          <p:cNvSpPr>
            <a:spLocks/>
          </p:cNvSpPr>
          <p:nvPr/>
        </p:nvSpPr>
        <p:spPr bwMode="auto">
          <a:xfrm>
            <a:off x="6273800" y="4385017"/>
            <a:ext cx="715963" cy="612775"/>
          </a:xfrm>
          <a:custGeom>
            <a:avLst/>
            <a:gdLst>
              <a:gd name="T0" fmla="*/ 2147483646 w 1354"/>
              <a:gd name="T1" fmla="*/ 2147483646 h 1158"/>
              <a:gd name="T2" fmla="*/ 2147483646 w 1354"/>
              <a:gd name="T3" fmla="*/ 2147483646 h 1158"/>
              <a:gd name="T4" fmla="*/ 2147483646 w 1354"/>
              <a:gd name="T5" fmla="*/ 2147483646 h 1158"/>
              <a:gd name="T6" fmla="*/ 2147483646 w 1354"/>
              <a:gd name="T7" fmla="*/ 2147483646 h 1158"/>
              <a:gd name="T8" fmla="*/ 2147483646 w 1354"/>
              <a:gd name="T9" fmla="*/ 2147483646 h 1158"/>
              <a:gd name="T10" fmla="*/ 2147483646 w 1354"/>
              <a:gd name="T11" fmla="*/ 2147483646 h 1158"/>
              <a:gd name="T12" fmla="*/ 2147483646 w 1354"/>
              <a:gd name="T13" fmla="*/ 2147483646 h 1158"/>
              <a:gd name="T14" fmla="*/ 2147483646 w 1354"/>
              <a:gd name="T15" fmla="*/ 2147483646 h 1158"/>
              <a:gd name="T16" fmla="*/ 2147483646 w 1354"/>
              <a:gd name="T17" fmla="*/ 2147483646 h 1158"/>
              <a:gd name="T18" fmla="*/ 0 w 1354"/>
              <a:gd name="T19" fmla="*/ 2147483646 h 1158"/>
              <a:gd name="T20" fmla="*/ 2147483646 w 1354"/>
              <a:gd name="T21" fmla="*/ 2147483646 h 1158"/>
              <a:gd name="T22" fmla="*/ 2147483646 w 1354"/>
              <a:gd name="T23" fmla="*/ 2147483646 h 1158"/>
              <a:gd name="T24" fmla="*/ 2147483646 w 1354"/>
              <a:gd name="T25" fmla="*/ 2147483646 h 1158"/>
              <a:gd name="T26" fmla="*/ 2147483646 w 1354"/>
              <a:gd name="T27" fmla="*/ 0 h 1158"/>
              <a:gd name="T28" fmla="*/ 2147483646 w 1354"/>
              <a:gd name="T29" fmla="*/ 2147483646 h 1158"/>
              <a:gd name="T30" fmla="*/ 2147483646 w 1354"/>
              <a:gd name="T31" fmla="*/ 2147483646 h 1158"/>
              <a:gd name="T32" fmla="*/ 2147483646 w 1354"/>
              <a:gd name="T33" fmla="*/ 2147483646 h 1158"/>
              <a:gd name="T34" fmla="*/ 2147483646 w 1354"/>
              <a:gd name="T35" fmla="*/ 2147483646 h 1158"/>
              <a:gd name="T36" fmla="*/ 2147483646 w 1354"/>
              <a:gd name="T37" fmla="*/ 2147483646 h 1158"/>
              <a:gd name="T38" fmla="*/ 2147483646 w 1354"/>
              <a:gd name="T39" fmla="*/ 2147483646 h 1158"/>
              <a:gd name="T40" fmla="*/ 2147483646 w 1354"/>
              <a:gd name="T41" fmla="*/ 2147483646 h 1158"/>
              <a:gd name="T42" fmla="*/ 2147483646 w 1354"/>
              <a:gd name="T43" fmla="*/ 2147483646 h 11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54" h="1158">
                <a:moveTo>
                  <a:pt x="1354" y="882"/>
                </a:moveTo>
                <a:lnTo>
                  <a:pt x="1345" y="1047"/>
                </a:lnTo>
                <a:lnTo>
                  <a:pt x="1344" y="1049"/>
                </a:lnTo>
                <a:lnTo>
                  <a:pt x="1288" y="1137"/>
                </a:lnTo>
                <a:lnTo>
                  <a:pt x="1273" y="1158"/>
                </a:lnTo>
                <a:lnTo>
                  <a:pt x="700" y="1127"/>
                </a:lnTo>
                <a:lnTo>
                  <a:pt x="514" y="1116"/>
                </a:lnTo>
                <a:lnTo>
                  <a:pt x="69" y="1085"/>
                </a:lnTo>
                <a:lnTo>
                  <a:pt x="90" y="810"/>
                </a:lnTo>
                <a:lnTo>
                  <a:pt x="0" y="804"/>
                </a:lnTo>
                <a:lnTo>
                  <a:pt x="21" y="530"/>
                </a:lnTo>
                <a:lnTo>
                  <a:pt x="42" y="257"/>
                </a:lnTo>
                <a:lnTo>
                  <a:pt x="307" y="278"/>
                </a:lnTo>
                <a:lnTo>
                  <a:pt x="327" y="0"/>
                </a:lnTo>
                <a:lnTo>
                  <a:pt x="466" y="8"/>
                </a:lnTo>
                <a:lnTo>
                  <a:pt x="531" y="14"/>
                </a:lnTo>
                <a:lnTo>
                  <a:pt x="589" y="17"/>
                </a:lnTo>
                <a:lnTo>
                  <a:pt x="568" y="296"/>
                </a:lnTo>
                <a:lnTo>
                  <a:pt x="840" y="314"/>
                </a:lnTo>
                <a:lnTo>
                  <a:pt x="1065" y="327"/>
                </a:lnTo>
                <a:lnTo>
                  <a:pt x="1128" y="875"/>
                </a:lnTo>
                <a:lnTo>
                  <a:pt x="1354" y="88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3" name="Freeform 242"/>
          <p:cNvSpPr>
            <a:spLocks/>
          </p:cNvSpPr>
          <p:nvPr/>
        </p:nvSpPr>
        <p:spPr bwMode="auto">
          <a:xfrm>
            <a:off x="5919788" y="5234330"/>
            <a:ext cx="606425" cy="736600"/>
          </a:xfrm>
          <a:custGeom>
            <a:avLst/>
            <a:gdLst>
              <a:gd name="T0" fmla="*/ 2147483646 w 1145"/>
              <a:gd name="T1" fmla="*/ 2147483646 h 1392"/>
              <a:gd name="T2" fmla="*/ 2147483646 w 1145"/>
              <a:gd name="T3" fmla="*/ 2147483646 h 1392"/>
              <a:gd name="T4" fmla="*/ 2147483646 w 1145"/>
              <a:gd name="T5" fmla="*/ 2147483646 h 1392"/>
              <a:gd name="T6" fmla="*/ 2147483646 w 1145"/>
              <a:gd name="T7" fmla="*/ 2147483646 h 1392"/>
              <a:gd name="T8" fmla="*/ 2147483646 w 1145"/>
              <a:gd name="T9" fmla="*/ 2147483646 h 1392"/>
              <a:gd name="T10" fmla="*/ 2147483646 w 1145"/>
              <a:gd name="T11" fmla="*/ 2147483646 h 1392"/>
              <a:gd name="T12" fmla="*/ 2147483646 w 1145"/>
              <a:gd name="T13" fmla="*/ 2147483646 h 1392"/>
              <a:gd name="T14" fmla="*/ 2147483646 w 1145"/>
              <a:gd name="T15" fmla="*/ 2147483646 h 1392"/>
              <a:gd name="T16" fmla="*/ 2147483646 w 1145"/>
              <a:gd name="T17" fmla="*/ 2147483646 h 1392"/>
              <a:gd name="T18" fmla="*/ 2147483646 w 1145"/>
              <a:gd name="T19" fmla="*/ 0 h 1392"/>
              <a:gd name="T20" fmla="*/ 2147483646 w 1145"/>
              <a:gd name="T21" fmla="*/ 2147483646 h 1392"/>
              <a:gd name="T22" fmla="*/ 2147483646 w 1145"/>
              <a:gd name="T23" fmla="*/ 2147483646 h 1392"/>
              <a:gd name="T24" fmla="*/ 2147483646 w 1145"/>
              <a:gd name="T25" fmla="*/ 2147483646 h 1392"/>
              <a:gd name="T26" fmla="*/ 0 w 1145"/>
              <a:gd name="T27" fmla="*/ 2147483646 h 1392"/>
              <a:gd name="T28" fmla="*/ 2147483646 w 1145"/>
              <a:gd name="T29" fmla="*/ 2147483646 h 1392"/>
              <a:gd name="T30" fmla="*/ 2147483646 w 1145"/>
              <a:gd name="T31" fmla="*/ 2147483646 h 1392"/>
              <a:gd name="T32" fmla="*/ 2147483646 w 1145"/>
              <a:gd name="T33" fmla="*/ 2147483646 h 1392"/>
              <a:gd name="T34" fmla="*/ 2147483646 w 1145"/>
              <a:gd name="T35" fmla="*/ 2147483646 h 1392"/>
              <a:gd name="T36" fmla="*/ 2147483646 w 1145"/>
              <a:gd name="T37" fmla="*/ 2147483646 h 13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45" h="1392">
                <a:moveTo>
                  <a:pt x="854" y="1365"/>
                </a:moveTo>
                <a:lnTo>
                  <a:pt x="965" y="1263"/>
                </a:lnTo>
                <a:lnTo>
                  <a:pt x="911" y="877"/>
                </a:lnTo>
                <a:lnTo>
                  <a:pt x="1136" y="237"/>
                </a:lnTo>
                <a:lnTo>
                  <a:pt x="1145" y="100"/>
                </a:lnTo>
                <a:lnTo>
                  <a:pt x="608" y="66"/>
                </a:lnTo>
                <a:lnTo>
                  <a:pt x="611" y="22"/>
                </a:lnTo>
                <a:lnTo>
                  <a:pt x="488" y="12"/>
                </a:lnTo>
                <a:lnTo>
                  <a:pt x="392" y="4"/>
                </a:lnTo>
                <a:lnTo>
                  <a:pt x="347" y="0"/>
                </a:lnTo>
                <a:lnTo>
                  <a:pt x="299" y="586"/>
                </a:lnTo>
                <a:lnTo>
                  <a:pt x="20" y="559"/>
                </a:lnTo>
                <a:lnTo>
                  <a:pt x="17" y="586"/>
                </a:lnTo>
                <a:lnTo>
                  <a:pt x="0" y="789"/>
                </a:lnTo>
                <a:lnTo>
                  <a:pt x="233" y="810"/>
                </a:lnTo>
                <a:lnTo>
                  <a:pt x="693" y="1392"/>
                </a:lnTo>
                <a:lnTo>
                  <a:pt x="771" y="1344"/>
                </a:lnTo>
                <a:lnTo>
                  <a:pt x="782" y="1344"/>
                </a:lnTo>
                <a:lnTo>
                  <a:pt x="854" y="136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4" name="Freeform 243"/>
          <p:cNvSpPr>
            <a:spLocks/>
          </p:cNvSpPr>
          <p:nvPr/>
        </p:nvSpPr>
        <p:spPr bwMode="auto">
          <a:xfrm>
            <a:off x="5640388" y="4951755"/>
            <a:ext cx="476250" cy="592137"/>
          </a:xfrm>
          <a:custGeom>
            <a:avLst/>
            <a:gdLst>
              <a:gd name="T0" fmla="*/ 2147483646 w 899"/>
              <a:gd name="T1" fmla="*/ 2147483646 h 1119"/>
              <a:gd name="T2" fmla="*/ 2147483646 w 899"/>
              <a:gd name="T3" fmla="*/ 0 h 1119"/>
              <a:gd name="T4" fmla="*/ 2147483646 w 899"/>
              <a:gd name="T5" fmla="*/ 2147483646 h 1119"/>
              <a:gd name="T6" fmla="*/ 2147483646 w 899"/>
              <a:gd name="T7" fmla="*/ 2147483646 h 1119"/>
              <a:gd name="T8" fmla="*/ 2147483646 w 899"/>
              <a:gd name="T9" fmla="*/ 2147483646 h 1119"/>
              <a:gd name="T10" fmla="*/ 2147483646 w 899"/>
              <a:gd name="T11" fmla="*/ 2147483646 h 1119"/>
              <a:gd name="T12" fmla="*/ 0 w 899"/>
              <a:gd name="T13" fmla="*/ 2147483646 h 1119"/>
              <a:gd name="T14" fmla="*/ 2147483646 w 899"/>
              <a:gd name="T15" fmla="*/ 2147483646 h 1119"/>
              <a:gd name="T16" fmla="*/ 2147483646 w 899"/>
              <a:gd name="T17" fmla="*/ 2147483646 h 1119"/>
              <a:gd name="T18" fmla="*/ 2147483646 w 899"/>
              <a:gd name="T19" fmla="*/ 2147483646 h 1119"/>
              <a:gd name="T20" fmla="*/ 2147483646 w 899"/>
              <a:gd name="T21" fmla="*/ 2147483646 h 1119"/>
              <a:gd name="T22" fmla="*/ 2147483646 w 899"/>
              <a:gd name="T23" fmla="*/ 2147483646 h 1119"/>
              <a:gd name="T24" fmla="*/ 2147483646 w 899"/>
              <a:gd name="T25" fmla="*/ 2147483646 h 1119"/>
              <a:gd name="T26" fmla="*/ 2147483646 w 899"/>
              <a:gd name="T27" fmla="*/ 2147483646 h 1119"/>
              <a:gd name="T28" fmla="*/ 2147483646 w 899"/>
              <a:gd name="T29" fmla="*/ 2147483646 h 1119"/>
              <a:gd name="T30" fmla="*/ 2147483646 w 899"/>
              <a:gd name="T31" fmla="*/ 2147483646 h 1119"/>
              <a:gd name="T32" fmla="*/ 2147483646 w 899"/>
              <a:gd name="T33" fmla="*/ 2147483646 h 1119"/>
              <a:gd name="T34" fmla="*/ 2147483646 w 899"/>
              <a:gd name="T35" fmla="*/ 2147483646 h 1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99" h="1119">
                <a:moveTo>
                  <a:pt x="636" y="84"/>
                </a:moveTo>
                <a:lnTo>
                  <a:pt x="105" y="0"/>
                </a:lnTo>
                <a:lnTo>
                  <a:pt x="96" y="125"/>
                </a:lnTo>
                <a:lnTo>
                  <a:pt x="51" y="122"/>
                </a:lnTo>
                <a:lnTo>
                  <a:pt x="18" y="528"/>
                </a:lnTo>
                <a:lnTo>
                  <a:pt x="12" y="641"/>
                </a:lnTo>
                <a:lnTo>
                  <a:pt x="0" y="801"/>
                </a:lnTo>
                <a:lnTo>
                  <a:pt x="126" y="809"/>
                </a:lnTo>
                <a:lnTo>
                  <a:pt x="110" y="1088"/>
                </a:lnTo>
                <a:lnTo>
                  <a:pt x="369" y="1106"/>
                </a:lnTo>
                <a:lnTo>
                  <a:pt x="408" y="1109"/>
                </a:lnTo>
                <a:lnTo>
                  <a:pt x="423" y="1110"/>
                </a:lnTo>
                <a:lnTo>
                  <a:pt x="545" y="1119"/>
                </a:lnTo>
                <a:lnTo>
                  <a:pt x="548" y="1092"/>
                </a:lnTo>
                <a:lnTo>
                  <a:pt x="827" y="1119"/>
                </a:lnTo>
                <a:lnTo>
                  <a:pt x="875" y="533"/>
                </a:lnTo>
                <a:lnTo>
                  <a:pt x="899" y="216"/>
                </a:lnTo>
                <a:lnTo>
                  <a:pt x="636" y="8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5" name="Freeform 244"/>
          <p:cNvSpPr>
            <a:spLocks/>
          </p:cNvSpPr>
          <p:nvPr/>
        </p:nvSpPr>
        <p:spPr bwMode="auto">
          <a:xfrm>
            <a:off x="5629275" y="5537542"/>
            <a:ext cx="657225" cy="709613"/>
          </a:xfrm>
          <a:custGeom>
            <a:avLst/>
            <a:gdLst>
              <a:gd name="T0" fmla="*/ 2147483646 w 1242"/>
              <a:gd name="T1" fmla="*/ 2147483646 h 1341"/>
              <a:gd name="T2" fmla="*/ 2147483646 w 1242"/>
              <a:gd name="T3" fmla="*/ 2147483646 h 1341"/>
              <a:gd name="T4" fmla="*/ 2147483646 w 1242"/>
              <a:gd name="T5" fmla="*/ 2147483646 h 1341"/>
              <a:gd name="T6" fmla="*/ 2147483646 w 1242"/>
              <a:gd name="T7" fmla="*/ 2147483646 h 1341"/>
              <a:gd name="T8" fmla="*/ 2147483646 w 1242"/>
              <a:gd name="T9" fmla="*/ 2147483646 h 1341"/>
              <a:gd name="T10" fmla="*/ 2147483646 w 1242"/>
              <a:gd name="T11" fmla="*/ 2147483646 h 1341"/>
              <a:gd name="T12" fmla="*/ 2147483646 w 1242"/>
              <a:gd name="T13" fmla="*/ 0 h 1341"/>
              <a:gd name="T14" fmla="*/ 2147483646 w 1242"/>
              <a:gd name="T15" fmla="*/ 2147483646 h 1341"/>
              <a:gd name="T16" fmla="*/ 2147483646 w 1242"/>
              <a:gd name="T17" fmla="*/ 2147483646 h 1341"/>
              <a:gd name="T18" fmla="*/ 0 w 1242"/>
              <a:gd name="T19" fmla="*/ 2147483646 h 1341"/>
              <a:gd name="T20" fmla="*/ 2147483646 w 1242"/>
              <a:gd name="T21" fmla="*/ 2147483646 h 1341"/>
              <a:gd name="T22" fmla="*/ 2147483646 w 1242"/>
              <a:gd name="T23" fmla="*/ 2147483646 h 1341"/>
              <a:gd name="T24" fmla="*/ 2147483646 w 1242"/>
              <a:gd name="T25" fmla="*/ 2147483646 h 1341"/>
              <a:gd name="T26" fmla="*/ 2147483646 w 1242"/>
              <a:gd name="T27" fmla="*/ 2147483646 h 1341"/>
              <a:gd name="T28" fmla="*/ 2147483646 w 1242"/>
              <a:gd name="T29" fmla="*/ 2147483646 h 1341"/>
              <a:gd name="T30" fmla="*/ 2147483646 w 1242"/>
              <a:gd name="T31" fmla="*/ 2147483646 h 1341"/>
              <a:gd name="T32" fmla="*/ 2147483646 w 1242"/>
              <a:gd name="T33" fmla="*/ 2147483646 h 1341"/>
              <a:gd name="T34" fmla="*/ 2147483646 w 1242"/>
              <a:gd name="T35" fmla="*/ 2147483646 h 13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2" h="1341">
                <a:moveTo>
                  <a:pt x="1242" y="819"/>
                </a:moveTo>
                <a:lnTo>
                  <a:pt x="782" y="237"/>
                </a:lnTo>
                <a:lnTo>
                  <a:pt x="549" y="216"/>
                </a:lnTo>
                <a:lnTo>
                  <a:pt x="566" y="13"/>
                </a:lnTo>
                <a:lnTo>
                  <a:pt x="444" y="4"/>
                </a:lnTo>
                <a:lnTo>
                  <a:pt x="429" y="3"/>
                </a:lnTo>
                <a:lnTo>
                  <a:pt x="390" y="0"/>
                </a:lnTo>
                <a:lnTo>
                  <a:pt x="258" y="528"/>
                </a:lnTo>
                <a:lnTo>
                  <a:pt x="177" y="775"/>
                </a:lnTo>
                <a:lnTo>
                  <a:pt x="0" y="856"/>
                </a:lnTo>
                <a:lnTo>
                  <a:pt x="158" y="891"/>
                </a:lnTo>
                <a:lnTo>
                  <a:pt x="354" y="1056"/>
                </a:lnTo>
                <a:lnTo>
                  <a:pt x="450" y="1137"/>
                </a:lnTo>
                <a:lnTo>
                  <a:pt x="524" y="1315"/>
                </a:lnTo>
                <a:lnTo>
                  <a:pt x="743" y="1341"/>
                </a:lnTo>
                <a:lnTo>
                  <a:pt x="1037" y="1270"/>
                </a:lnTo>
                <a:lnTo>
                  <a:pt x="1205" y="1074"/>
                </a:lnTo>
                <a:lnTo>
                  <a:pt x="1242" y="81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6" name="Freeform 245"/>
          <p:cNvSpPr>
            <a:spLocks/>
          </p:cNvSpPr>
          <p:nvPr/>
        </p:nvSpPr>
        <p:spPr bwMode="auto">
          <a:xfrm>
            <a:off x="6242050" y="4956517"/>
            <a:ext cx="720725" cy="533400"/>
          </a:xfrm>
          <a:custGeom>
            <a:avLst/>
            <a:gdLst>
              <a:gd name="T0" fmla="*/ 2147483646 w 1362"/>
              <a:gd name="T1" fmla="*/ 2147483646 h 1007"/>
              <a:gd name="T2" fmla="*/ 2147483646 w 1362"/>
              <a:gd name="T3" fmla="*/ 2147483646 h 1007"/>
              <a:gd name="T4" fmla="*/ 2147483646 w 1362"/>
              <a:gd name="T5" fmla="*/ 2147483646 h 1007"/>
              <a:gd name="T6" fmla="*/ 2147483646 w 1362"/>
              <a:gd name="T7" fmla="*/ 2147483646 h 1007"/>
              <a:gd name="T8" fmla="*/ 2147483646 w 1362"/>
              <a:gd name="T9" fmla="*/ 2147483646 h 1007"/>
              <a:gd name="T10" fmla="*/ 2147483646 w 1362"/>
              <a:gd name="T11" fmla="*/ 2147483646 h 1007"/>
              <a:gd name="T12" fmla="*/ 2147483646 w 1362"/>
              <a:gd name="T13" fmla="*/ 2147483646 h 1007"/>
              <a:gd name="T14" fmla="*/ 2147483646 w 1362"/>
              <a:gd name="T15" fmla="*/ 2147483646 h 1007"/>
              <a:gd name="T16" fmla="*/ 2147483646 w 1362"/>
              <a:gd name="T17" fmla="*/ 0 h 1007"/>
              <a:gd name="T18" fmla="*/ 2147483646 w 1362"/>
              <a:gd name="T19" fmla="*/ 2147483646 h 1007"/>
              <a:gd name="T20" fmla="*/ 0 w 1362"/>
              <a:gd name="T21" fmla="*/ 2147483646 h 1007"/>
              <a:gd name="T22" fmla="*/ 2147483646 w 1362"/>
              <a:gd name="T23" fmla="*/ 2147483646 h 1007"/>
              <a:gd name="T24" fmla="*/ 2147483646 w 1362"/>
              <a:gd name="T25" fmla="*/ 2147483646 h 1007"/>
              <a:gd name="T26" fmla="*/ 2147483646 w 1362"/>
              <a:gd name="T27" fmla="*/ 2147483646 h 1007"/>
              <a:gd name="T28" fmla="*/ 2147483646 w 1362"/>
              <a:gd name="T29" fmla="*/ 2147483646 h 1007"/>
              <a:gd name="T30" fmla="*/ 2147483646 w 1362"/>
              <a:gd name="T31" fmla="*/ 2147483646 h 1007"/>
              <a:gd name="T32" fmla="*/ 2147483646 w 1362"/>
              <a:gd name="T33" fmla="*/ 2147483646 h 1007"/>
              <a:gd name="T34" fmla="*/ 2147483646 w 1362"/>
              <a:gd name="T35" fmla="*/ 2147483646 h 1007"/>
              <a:gd name="T36" fmla="*/ 2147483646 w 1362"/>
              <a:gd name="T37" fmla="*/ 2147483646 h 100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62" h="1007">
                <a:moveTo>
                  <a:pt x="1354" y="339"/>
                </a:moveTo>
                <a:lnTo>
                  <a:pt x="1362" y="248"/>
                </a:lnTo>
                <a:lnTo>
                  <a:pt x="1348" y="138"/>
                </a:lnTo>
                <a:lnTo>
                  <a:pt x="1333" y="78"/>
                </a:lnTo>
                <a:lnTo>
                  <a:pt x="760" y="47"/>
                </a:lnTo>
                <a:lnTo>
                  <a:pt x="574" y="36"/>
                </a:lnTo>
                <a:lnTo>
                  <a:pt x="129" y="5"/>
                </a:lnTo>
                <a:lnTo>
                  <a:pt x="85" y="2"/>
                </a:lnTo>
                <a:lnTo>
                  <a:pt x="40" y="0"/>
                </a:lnTo>
                <a:lnTo>
                  <a:pt x="3" y="546"/>
                </a:lnTo>
                <a:lnTo>
                  <a:pt x="0" y="590"/>
                </a:lnTo>
                <a:lnTo>
                  <a:pt x="537" y="624"/>
                </a:lnTo>
                <a:lnTo>
                  <a:pt x="528" y="761"/>
                </a:lnTo>
                <a:lnTo>
                  <a:pt x="648" y="632"/>
                </a:lnTo>
                <a:lnTo>
                  <a:pt x="760" y="551"/>
                </a:lnTo>
                <a:lnTo>
                  <a:pt x="975" y="1007"/>
                </a:lnTo>
                <a:lnTo>
                  <a:pt x="1054" y="996"/>
                </a:lnTo>
                <a:lnTo>
                  <a:pt x="1222" y="816"/>
                </a:lnTo>
                <a:lnTo>
                  <a:pt x="1354" y="33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7" name="Freeform 246"/>
          <p:cNvSpPr>
            <a:spLocks/>
          </p:cNvSpPr>
          <p:nvPr/>
        </p:nvSpPr>
        <p:spPr bwMode="auto">
          <a:xfrm>
            <a:off x="6543675" y="4035767"/>
            <a:ext cx="614363" cy="522288"/>
          </a:xfrm>
          <a:custGeom>
            <a:avLst/>
            <a:gdLst>
              <a:gd name="T0" fmla="*/ 2147483646 w 1161"/>
              <a:gd name="T1" fmla="*/ 2147483646 h 988"/>
              <a:gd name="T2" fmla="*/ 2147483646 w 1161"/>
              <a:gd name="T3" fmla="*/ 2147483646 h 988"/>
              <a:gd name="T4" fmla="*/ 2147483646 w 1161"/>
              <a:gd name="T5" fmla="*/ 2147483646 h 988"/>
              <a:gd name="T6" fmla="*/ 2147483646 w 1161"/>
              <a:gd name="T7" fmla="*/ 2147483646 h 988"/>
              <a:gd name="T8" fmla="*/ 2147483646 w 1161"/>
              <a:gd name="T9" fmla="*/ 2147483646 h 988"/>
              <a:gd name="T10" fmla="*/ 2147483646 w 1161"/>
              <a:gd name="T11" fmla="*/ 2147483646 h 988"/>
              <a:gd name="T12" fmla="*/ 2147483646 w 1161"/>
              <a:gd name="T13" fmla="*/ 2147483646 h 988"/>
              <a:gd name="T14" fmla="*/ 2147483646 w 1161"/>
              <a:gd name="T15" fmla="*/ 2147483646 h 988"/>
              <a:gd name="T16" fmla="*/ 2147483646 w 1161"/>
              <a:gd name="T17" fmla="*/ 2147483646 h 988"/>
              <a:gd name="T18" fmla="*/ 2147483646 w 1161"/>
              <a:gd name="T19" fmla="*/ 2147483646 h 988"/>
              <a:gd name="T20" fmla="*/ 0 w 1161"/>
              <a:gd name="T21" fmla="*/ 2147483646 h 988"/>
              <a:gd name="T22" fmla="*/ 2147483646 w 1161"/>
              <a:gd name="T23" fmla="*/ 0 h 988"/>
              <a:gd name="T24" fmla="*/ 2147483646 w 1161"/>
              <a:gd name="T25" fmla="*/ 2147483646 h 988"/>
              <a:gd name="T26" fmla="*/ 2147483646 w 1161"/>
              <a:gd name="T27" fmla="*/ 2147483646 h 988"/>
              <a:gd name="T28" fmla="*/ 2147483646 w 1161"/>
              <a:gd name="T29" fmla="*/ 2147483646 h 988"/>
              <a:gd name="T30" fmla="*/ 2147483646 w 1161"/>
              <a:gd name="T31" fmla="*/ 2147483646 h 988"/>
              <a:gd name="T32" fmla="*/ 2147483646 w 1161"/>
              <a:gd name="T33" fmla="*/ 2147483646 h 9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61" h="988">
                <a:moveTo>
                  <a:pt x="1161" y="330"/>
                </a:moveTo>
                <a:lnTo>
                  <a:pt x="1157" y="567"/>
                </a:lnTo>
                <a:lnTo>
                  <a:pt x="858" y="577"/>
                </a:lnTo>
                <a:lnTo>
                  <a:pt x="875" y="892"/>
                </a:lnTo>
                <a:lnTo>
                  <a:pt x="605" y="852"/>
                </a:lnTo>
                <a:lnTo>
                  <a:pt x="554" y="988"/>
                </a:lnTo>
                <a:lnTo>
                  <a:pt x="329" y="975"/>
                </a:lnTo>
                <a:lnTo>
                  <a:pt x="57" y="957"/>
                </a:lnTo>
                <a:lnTo>
                  <a:pt x="78" y="678"/>
                </a:lnTo>
                <a:lnTo>
                  <a:pt x="132" y="142"/>
                </a:lnTo>
                <a:lnTo>
                  <a:pt x="0" y="133"/>
                </a:lnTo>
                <a:lnTo>
                  <a:pt x="9" y="0"/>
                </a:lnTo>
                <a:lnTo>
                  <a:pt x="189" y="9"/>
                </a:lnTo>
                <a:lnTo>
                  <a:pt x="272" y="16"/>
                </a:lnTo>
                <a:lnTo>
                  <a:pt x="900" y="46"/>
                </a:lnTo>
                <a:lnTo>
                  <a:pt x="1035" y="55"/>
                </a:lnTo>
                <a:lnTo>
                  <a:pt x="1161" y="33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8" name="Freeform 247"/>
          <p:cNvSpPr>
            <a:spLocks/>
          </p:cNvSpPr>
          <p:nvPr/>
        </p:nvSpPr>
        <p:spPr bwMode="auto">
          <a:xfrm>
            <a:off x="6353175" y="3391242"/>
            <a:ext cx="674688" cy="668338"/>
          </a:xfrm>
          <a:custGeom>
            <a:avLst/>
            <a:gdLst>
              <a:gd name="T0" fmla="*/ 2147483646 w 1275"/>
              <a:gd name="T1" fmla="*/ 2147483646 h 1264"/>
              <a:gd name="T2" fmla="*/ 2147483646 w 1275"/>
              <a:gd name="T3" fmla="*/ 2147483646 h 1264"/>
              <a:gd name="T4" fmla="*/ 2147483646 w 1275"/>
              <a:gd name="T5" fmla="*/ 2147483646 h 1264"/>
              <a:gd name="T6" fmla="*/ 2147483646 w 1275"/>
              <a:gd name="T7" fmla="*/ 2147483646 h 1264"/>
              <a:gd name="T8" fmla="*/ 2147483646 w 1275"/>
              <a:gd name="T9" fmla="*/ 2147483646 h 1264"/>
              <a:gd name="T10" fmla="*/ 2147483646 w 1275"/>
              <a:gd name="T11" fmla="*/ 2147483646 h 1264"/>
              <a:gd name="T12" fmla="*/ 2147483646 w 1275"/>
              <a:gd name="T13" fmla="*/ 2147483646 h 1264"/>
              <a:gd name="T14" fmla="*/ 2147483646 w 1275"/>
              <a:gd name="T15" fmla="*/ 2147483646 h 1264"/>
              <a:gd name="T16" fmla="*/ 0 w 1275"/>
              <a:gd name="T17" fmla="*/ 2147483646 h 1264"/>
              <a:gd name="T18" fmla="*/ 2147483646 w 1275"/>
              <a:gd name="T19" fmla="*/ 2147483646 h 1264"/>
              <a:gd name="T20" fmla="*/ 2147483646 w 1275"/>
              <a:gd name="T21" fmla="*/ 2147483646 h 1264"/>
              <a:gd name="T22" fmla="*/ 2147483646 w 1275"/>
              <a:gd name="T23" fmla="*/ 0 h 1264"/>
              <a:gd name="T24" fmla="*/ 2147483646 w 1275"/>
              <a:gd name="T25" fmla="*/ 2147483646 h 1264"/>
              <a:gd name="T26" fmla="*/ 2147483646 w 1275"/>
              <a:gd name="T27" fmla="*/ 2147483646 h 1264"/>
              <a:gd name="T28" fmla="*/ 2147483646 w 1275"/>
              <a:gd name="T29" fmla="*/ 2147483646 h 1264"/>
              <a:gd name="T30" fmla="*/ 2147483646 w 1275"/>
              <a:gd name="T31" fmla="*/ 2147483646 h 1264"/>
              <a:gd name="T32" fmla="*/ 2147483646 w 1275"/>
              <a:gd name="T33" fmla="*/ 2147483646 h 12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75" h="1264">
                <a:moveTo>
                  <a:pt x="1275" y="726"/>
                </a:moveTo>
                <a:lnTo>
                  <a:pt x="1268" y="997"/>
                </a:lnTo>
                <a:lnTo>
                  <a:pt x="1260" y="1264"/>
                </a:lnTo>
                <a:lnTo>
                  <a:pt x="632" y="1234"/>
                </a:lnTo>
                <a:lnTo>
                  <a:pt x="549" y="1227"/>
                </a:lnTo>
                <a:lnTo>
                  <a:pt x="369" y="1218"/>
                </a:lnTo>
                <a:lnTo>
                  <a:pt x="150" y="1065"/>
                </a:lnTo>
                <a:lnTo>
                  <a:pt x="168" y="792"/>
                </a:lnTo>
                <a:lnTo>
                  <a:pt x="0" y="780"/>
                </a:lnTo>
                <a:lnTo>
                  <a:pt x="5" y="663"/>
                </a:lnTo>
                <a:lnTo>
                  <a:pt x="83" y="667"/>
                </a:lnTo>
                <a:lnTo>
                  <a:pt x="110" y="0"/>
                </a:lnTo>
                <a:lnTo>
                  <a:pt x="330" y="12"/>
                </a:lnTo>
                <a:lnTo>
                  <a:pt x="549" y="18"/>
                </a:lnTo>
                <a:lnTo>
                  <a:pt x="1215" y="43"/>
                </a:lnTo>
                <a:lnTo>
                  <a:pt x="1187" y="723"/>
                </a:lnTo>
                <a:lnTo>
                  <a:pt x="1275" y="72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49" name="Freeform 248"/>
          <p:cNvSpPr>
            <a:spLocks/>
          </p:cNvSpPr>
          <p:nvPr/>
        </p:nvSpPr>
        <p:spPr bwMode="auto">
          <a:xfrm>
            <a:off x="6056313" y="3772242"/>
            <a:ext cx="557212" cy="622300"/>
          </a:xfrm>
          <a:custGeom>
            <a:avLst/>
            <a:gdLst>
              <a:gd name="T0" fmla="*/ 2147483646 w 1053"/>
              <a:gd name="T1" fmla="*/ 2147483646 h 1176"/>
              <a:gd name="T2" fmla="*/ 2147483646 w 1053"/>
              <a:gd name="T3" fmla="*/ 2147483646 h 1176"/>
              <a:gd name="T4" fmla="*/ 2147483646 w 1053"/>
              <a:gd name="T5" fmla="*/ 2147483646 h 1176"/>
              <a:gd name="T6" fmla="*/ 2147483646 w 1053"/>
              <a:gd name="T7" fmla="*/ 2147483646 h 1176"/>
              <a:gd name="T8" fmla="*/ 2147483646 w 1053"/>
              <a:gd name="T9" fmla="*/ 2147483646 h 1176"/>
              <a:gd name="T10" fmla="*/ 2147483646 w 1053"/>
              <a:gd name="T11" fmla="*/ 2147483646 h 1176"/>
              <a:gd name="T12" fmla="*/ 2147483646 w 1053"/>
              <a:gd name="T13" fmla="*/ 2147483646 h 1176"/>
              <a:gd name="T14" fmla="*/ 2147483646 w 1053"/>
              <a:gd name="T15" fmla="*/ 2147483646 h 1176"/>
              <a:gd name="T16" fmla="*/ 2147483646 w 1053"/>
              <a:gd name="T17" fmla="*/ 0 h 1176"/>
              <a:gd name="T18" fmla="*/ 2147483646 w 1053"/>
              <a:gd name="T19" fmla="*/ 2147483646 h 1176"/>
              <a:gd name="T20" fmla="*/ 0 w 1053"/>
              <a:gd name="T21" fmla="*/ 2147483646 h 1176"/>
              <a:gd name="T22" fmla="*/ 2147483646 w 1053"/>
              <a:gd name="T23" fmla="*/ 2147483646 h 1176"/>
              <a:gd name="T24" fmla="*/ 2147483646 w 1053"/>
              <a:gd name="T25" fmla="*/ 2147483646 h 1176"/>
              <a:gd name="T26" fmla="*/ 2147483646 w 1053"/>
              <a:gd name="T27" fmla="*/ 2147483646 h 1176"/>
              <a:gd name="T28" fmla="*/ 2147483646 w 1053"/>
              <a:gd name="T29" fmla="*/ 2147483646 h 1176"/>
              <a:gd name="T30" fmla="*/ 2147483646 w 1053"/>
              <a:gd name="T31" fmla="*/ 2147483646 h 1176"/>
              <a:gd name="T32" fmla="*/ 2147483646 w 1053"/>
              <a:gd name="T33" fmla="*/ 2147483646 h 1176"/>
              <a:gd name="T34" fmla="*/ 2147483646 w 1053"/>
              <a:gd name="T35" fmla="*/ 2147483646 h 1176"/>
              <a:gd name="T36" fmla="*/ 2147483646 w 1053"/>
              <a:gd name="T37" fmla="*/ 2147483646 h 11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53" h="1176">
                <a:moveTo>
                  <a:pt x="999" y="1176"/>
                </a:moveTo>
                <a:lnTo>
                  <a:pt x="1053" y="640"/>
                </a:lnTo>
                <a:lnTo>
                  <a:pt x="921" y="631"/>
                </a:lnTo>
                <a:lnTo>
                  <a:pt x="930" y="498"/>
                </a:lnTo>
                <a:lnTo>
                  <a:pt x="711" y="345"/>
                </a:lnTo>
                <a:lnTo>
                  <a:pt x="729" y="72"/>
                </a:lnTo>
                <a:lnTo>
                  <a:pt x="561" y="60"/>
                </a:lnTo>
                <a:lnTo>
                  <a:pt x="111" y="30"/>
                </a:lnTo>
                <a:lnTo>
                  <a:pt x="26" y="0"/>
                </a:lnTo>
                <a:lnTo>
                  <a:pt x="23" y="24"/>
                </a:lnTo>
                <a:lnTo>
                  <a:pt x="0" y="294"/>
                </a:lnTo>
                <a:lnTo>
                  <a:pt x="180" y="307"/>
                </a:lnTo>
                <a:lnTo>
                  <a:pt x="230" y="865"/>
                </a:lnTo>
                <a:lnTo>
                  <a:pt x="218" y="1033"/>
                </a:lnTo>
                <a:lnTo>
                  <a:pt x="495" y="1053"/>
                </a:lnTo>
                <a:lnTo>
                  <a:pt x="737" y="1159"/>
                </a:lnTo>
                <a:lnTo>
                  <a:pt x="876" y="1167"/>
                </a:lnTo>
                <a:lnTo>
                  <a:pt x="941" y="1173"/>
                </a:lnTo>
                <a:lnTo>
                  <a:pt x="999" y="117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50" name="Freeform 249"/>
          <p:cNvSpPr>
            <a:spLocks/>
          </p:cNvSpPr>
          <p:nvPr/>
        </p:nvSpPr>
        <p:spPr bwMode="auto">
          <a:xfrm>
            <a:off x="6369050" y="2573680"/>
            <a:ext cx="711200" cy="365125"/>
          </a:xfrm>
          <a:custGeom>
            <a:avLst/>
            <a:gdLst>
              <a:gd name="T0" fmla="*/ 2147483646 w 1344"/>
              <a:gd name="T1" fmla="*/ 2147483646 h 691"/>
              <a:gd name="T2" fmla="*/ 2147483646 w 1344"/>
              <a:gd name="T3" fmla="*/ 2147483646 h 691"/>
              <a:gd name="T4" fmla="*/ 2147483646 w 1344"/>
              <a:gd name="T5" fmla="*/ 2147483646 h 691"/>
              <a:gd name="T6" fmla="*/ 2147483646 w 1344"/>
              <a:gd name="T7" fmla="*/ 2147483646 h 691"/>
              <a:gd name="T8" fmla="*/ 2147483646 w 1344"/>
              <a:gd name="T9" fmla="*/ 0 h 691"/>
              <a:gd name="T10" fmla="*/ 0 w 1344"/>
              <a:gd name="T11" fmla="*/ 2147483646 h 691"/>
              <a:gd name="T12" fmla="*/ 0 w 1344"/>
              <a:gd name="T13" fmla="*/ 2147483646 h 691"/>
              <a:gd name="T14" fmla="*/ 2147483646 w 1344"/>
              <a:gd name="T15" fmla="*/ 2147483646 h 691"/>
              <a:gd name="T16" fmla="*/ 2147483646 w 1344"/>
              <a:gd name="T17" fmla="*/ 2147483646 h 691"/>
              <a:gd name="T18" fmla="*/ 2147483646 w 1344"/>
              <a:gd name="T19" fmla="*/ 2147483646 h 691"/>
              <a:gd name="T20" fmla="*/ 2147483646 w 1344"/>
              <a:gd name="T21" fmla="*/ 2147483646 h 691"/>
              <a:gd name="T22" fmla="*/ 2147483646 w 1344"/>
              <a:gd name="T23" fmla="*/ 2147483646 h 691"/>
              <a:gd name="T24" fmla="*/ 2147483646 w 1344"/>
              <a:gd name="T25" fmla="*/ 2147483646 h 691"/>
              <a:gd name="T26" fmla="*/ 2147483646 w 1344"/>
              <a:gd name="T27" fmla="*/ 2147483646 h 691"/>
              <a:gd name="T28" fmla="*/ 2147483646 w 1344"/>
              <a:gd name="T29" fmla="*/ 2147483646 h 691"/>
              <a:gd name="T30" fmla="*/ 2147483646 w 1344"/>
              <a:gd name="T31" fmla="*/ 2147483646 h 691"/>
              <a:gd name="T32" fmla="*/ 2147483646 w 1344"/>
              <a:gd name="T33" fmla="*/ 2147483646 h 6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4" h="691">
                <a:moveTo>
                  <a:pt x="1344" y="105"/>
                </a:moveTo>
                <a:lnTo>
                  <a:pt x="1344" y="3"/>
                </a:lnTo>
                <a:lnTo>
                  <a:pt x="981" y="1"/>
                </a:lnTo>
                <a:lnTo>
                  <a:pt x="813" y="4"/>
                </a:lnTo>
                <a:lnTo>
                  <a:pt x="224" y="0"/>
                </a:lnTo>
                <a:lnTo>
                  <a:pt x="0" y="4"/>
                </a:lnTo>
                <a:lnTo>
                  <a:pt x="0" y="133"/>
                </a:lnTo>
                <a:lnTo>
                  <a:pt x="2" y="309"/>
                </a:lnTo>
                <a:lnTo>
                  <a:pt x="98" y="294"/>
                </a:lnTo>
                <a:lnTo>
                  <a:pt x="95" y="427"/>
                </a:lnTo>
                <a:lnTo>
                  <a:pt x="87" y="654"/>
                </a:lnTo>
                <a:lnTo>
                  <a:pt x="317" y="664"/>
                </a:lnTo>
                <a:lnTo>
                  <a:pt x="317" y="660"/>
                </a:lnTo>
                <a:lnTo>
                  <a:pt x="1203" y="688"/>
                </a:lnTo>
                <a:lnTo>
                  <a:pt x="1296" y="691"/>
                </a:lnTo>
                <a:lnTo>
                  <a:pt x="1299" y="112"/>
                </a:lnTo>
                <a:lnTo>
                  <a:pt x="1344" y="10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51" name="Freeform 250"/>
          <p:cNvSpPr>
            <a:spLocks/>
          </p:cNvSpPr>
          <p:nvPr/>
        </p:nvSpPr>
        <p:spPr bwMode="auto">
          <a:xfrm>
            <a:off x="6100763" y="1925980"/>
            <a:ext cx="387350" cy="833437"/>
          </a:xfrm>
          <a:custGeom>
            <a:avLst/>
            <a:gdLst>
              <a:gd name="T0" fmla="*/ 2147483646 w 732"/>
              <a:gd name="T1" fmla="*/ 2147483646 h 1574"/>
              <a:gd name="T2" fmla="*/ 2147483646 w 732"/>
              <a:gd name="T3" fmla="*/ 2147483646 h 1574"/>
              <a:gd name="T4" fmla="*/ 2147483646 w 732"/>
              <a:gd name="T5" fmla="*/ 2147483646 h 1574"/>
              <a:gd name="T6" fmla="*/ 2147483646 w 732"/>
              <a:gd name="T7" fmla="*/ 2147483646 h 1574"/>
              <a:gd name="T8" fmla="*/ 2147483646 w 732"/>
              <a:gd name="T9" fmla="*/ 2147483646 h 1574"/>
              <a:gd name="T10" fmla="*/ 2147483646 w 732"/>
              <a:gd name="T11" fmla="*/ 2147483646 h 1574"/>
              <a:gd name="T12" fmla="*/ 2147483646 w 732"/>
              <a:gd name="T13" fmla="*/ 2147483646 h 1574"/>
              <a:gd name="T14" fmla="*/ 2147483646 w 732"/>
              <a:gd name="T15" fmla="*/ 2147483646 h 1574"/>
              <a:gd name="T16" fmla="*/ 2147483646 w 732"/>
              <a:gd name="T17" fmla="*/ 2147483646 h 1574"/>
              <a:gd name="T18" fmla="*/ 2147483646 w 732"/>
              <a:gd name="T19" fmla="*/ 2147483646 h 1574"/>
              <a:gd name="T20" fmla="*/ 2147483646 w 732"/>
              <a:gd name="T21" fmla="*/ 2147483646 h 1574"/>
              <a:gd name="T22" fmla="*/ 2147483646 w 732"/>
              <a:gd name="T23" fmla="*/ 2147483646 h 1574"/>
              <a:gd name="T24" fmla="*/ 2147483646 w 732"/>
              <a:gd name="T25" fmla="*/ 2147483646 h 1574"/>
              <a:gd name="T26" fmla="*/ 0 w 732"/>
              <a:gd name="T27" fmla="*/ 2147483646 h 1574"/>
              <a:gd name="T28" fmla="*/ 2147483646 w 732"/>
              <a:gd name="T29" fmla="*/ 0 h 1574"/>
              <a:gd name="T30" fmla="*/ 2147483646 w 732"/>
              <a:gd name="T31" fmla="*/ 0 h 1574"/>
              <a:gd name="T32" fmla="*/ 2147483646 w 732"/>
              <a:gd name="T33" fmla="*/ 2147483646 h 1574"/>
              <a:gd name="T34" fmla="*/ 2147483646 w 732"/>
              <a:gd name="T35" fmla="*/ 2147483646 h 1574"/>
              <a:gd name="T36" fmla="*/ 2147483646 w 732"/>
              <a:gd name="T37" fmla="*/ 2147483646 h 1574"/>
              <a:gd name="T38" fmla="*/ 2147483646 w 732"/>
              <a:gd name="T39" fmla="*/ 2147483646 h 1574"/>
              <a:gd name="T40" fmla="*/ 2147483646 w 732"/>
              <a:gd name="T41" fmla="*/ 2147483646 h 1574"/>
              <a:gd name="T42" fmla="*/ 2147483646 w 732"/>
              <a:gd name="T43" fmla="*/ 2147483646 h 15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2" h="1574">
                <a:moveTo>
                  <a:pt x="722" y="228"/>
                </a:moveTo>
                <a:lnTo>
                  <a:pt x="732" y="579"/>
                </a:lnTo>
                <a:lnTo>
                  <a:pt x="726" y="776"/>
                </a:lnTo>
                <a:lnTo>
                  <a:pt x="731" y="1223"/>
                </a:lnTo>
                <a:lnTo>
                  <a:pt x="507" y="1227"/>
                </a:lnTo>
                <a:lnTo>
                  <a:pt x="507" y="1356"/>
                </a:lnTo>
                <a:lnTo>
                  <a:pt x="509" y="1532"/>
                </a:lnTo>
                <a:lnTo>
                  <a:pt x="440" y="1544"/>
                </a:lnTo>
                <a:lnTo>
                  <a:pt x="327" y="1560"/>
                </a:lnTo>
                <a:lnTo>
                  <a:pt x="234" y="1574"/>
                </a:lnTo>
                <a:lnTo>
                  <a:pt x="230" y="1043"/>
                </a:lnTo>
                <a:lnTo>
                  <a:pt x="138" y="1043"/>
                </a:lnTo>
                <a:lnTo>
                  <a:pt x="9" y="224"/>
                </a:lnTo>
                <a:lnTo>
                  <a:pt x="0" y="2"/>
                </a:lnTo>
                <a:lnTo>
                  <a:pt x="146" y="0"/>
                </a:lnTo>
                <a:lnTo>
                  <a:pt x="236" y="0"/>
                </a:lnTo>
                <a:lnTo>
                  <a:pt x="440" y="5"/>
                </a:lnTo>
                <a:lnTo>
                  <a:pt x="509" y="6"/>
                </a:lnTo>
                <a:lnTo>
                  <a:pt x="624" y="8"/>
                </a:lnTo>
                <a:lnTo>
                  <a:pt x="618" y="227"/>
                </a:lnTo>
                <a:lnTo>
                  <a:pt x="716" y="227"/>
                </a:lnTo>
                <a:lnTo>
                  <a:pt x="722" y="22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52" name="Freeform 251"/>
          <p:cNvSpPr>
            <a:spLocks/>
          </p:cNvSpPr>
          <p:nvPr/>
        </p:nvSpPr>
        <p:spPr bwMode="auto">
          <a:xfrm>
            <a:off x="6400800" y="2919755"/>
            <a:ext cx="720725" cy="495300"/>
          </a:xfrm>
          <a:custGeom>
            <a:avLst/>
            <a:gdLst>
              <a:gd name="T0" fmla="*/ 2147483646 w 1362"/>
              <a:gd name="T1" fmla="*/ 2147483646 h 936"/>
              <a:gd name="T2" fmla="*/ 2147483646 w 1362"/>
              <a:gd name="T3" fmla="*/ 2147483646 h 936"/>
              <a:gd name="T4" fmla="*/ 2147483646 w 1362"/>
              <a:gd name="T5" fmla="*/ 2147483646 h 936"/>
              <a:gd name="T6" fmla="*/ 2147483646 w 1362"/>
              <a:gd name="T7" fmla="*/ 2147483646 h 936"/>
              <a:gd name="T8" fmla="*/ 2147483646 w 1362"/>
              <a:gd name="T9" fmla="*/ 2147483646 h 936"/>
              <a:gd name="T10" fmla="*/ 2147483646 w 1362"/>
              <a:gd name="T11" fmla="*/ 2147483646 h 936"/>
              <a:gd name="T12" fmla="*/ 2147483646 w 1362"/>
              <a:gd name="T13" fmla="*/ 0 h 936"/>
              <a:gd name="T14" fmla="*/ 2147483646 w 1362"/>
              <a:gd name="T15" fmla="*/ 2147483646 h 936"/>
              <a:gd name="T16" fmla="*/ 2147483646 w 1362"/>
              <a:gd name="T17" fmla="*/ 2147483646 h 936"/>
              <a:gd name="T18" fmla="*/ 0 w 1362"/>
              <a:gd name="T19" fmla="*/ 2147483646 h 936"/>
              <a:gd name="T20" fmla="*/ 2147483646 w 1362"/>
              <a:gd name="T21" fmla="*/ 2147483646 h 936"/>
              <a:gd name="T22" fmla="*/ 2147483646 w 1362"/>
              <a:gd name="T23" fmla="*/ 2147483646 h 936"/>
              <a:gd name="T24" fmla="*/ 2147483646 w 1362"/>
              <a:gd name="T25" fmla="*/ 2147483646 h 936"/>
              <a:gd name="T26" fmla="*/ 2147483646 w 1362"/>
              <a:gd name="T27" fmla="*/ 2147483646 h 936"/>
              <a:gd name="T28" fmla="*/ 2147483646 w 1362"/>
              <a:gd name="T29" fmla="*/ 2147483646 h 936"/>
              <a:gd name="T30" fmla="*/ 2147483646 w 1362"/>
              <a:gd name="T31" fmla="*/ 2147483646 h 936"/>
              <a:gd name="T32" fmla="*/ 2147483646 w 1362"/>
              <a:gd name="T33" fmla="*/ 2147483646 h 936"/>
              <a:gd name="T34" fmla="*/ 2147483646 w 1362"/>
              <a:gd name="T35" fmla="*/ 2147483646 h 936"/>
              <a:gd name="T36" fmla="*/ 2147483646 w 1362"/>
              <a:gd name="T37" fmla="*/ 2147483646 h 9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62" h="936">
                <a:moveTo>
                  <a:pt x="1345" y="723"/>
                </a:moveTo>
                <a:lnTo>
                  <a:pt x="1362" y="271"/>
                </a:lnTo>
                <a:lnTo>
                  <a:pt x="1135" y="262"/>
                </a:lnTo>
                <a:lnTo>
                  <a:pt x="1144" y="34"/>
                </a:lnTo>
                <a:lnTo>
                  <a:pt x="258" y="6"/>
                </a:lnTo>
                <a:lnTo>
                  <a:pt x="258" y="10"/>
                </a:lnTo>
                <a:lnTo>
                  <a:pt x="28" y="0"/>
                </a:lnTo>
                <a:lnTo>
                  <a:pt x="4" y="556"/>
                </a:lnTo>
                <a:lnTo>
                  <a:pt x="1" y="634"/>
                </a:lnTo>
                <a:lnTo>
                  <a:pt x="0" y="667"/>
                </a:lnTo>
                <a:lnTo>
                  <a:pt x="31" y="669"/>
                </a:lnTo>
                <a:lnTo>
                  <a:pt x="25" y="783"/>
                </a:lnTo>
                <a:lnTo>
                  <a:pt x="21" y="891"/>
                </a:lnTo>
                <a:lnTo>
                  <a:pt x="241" y="903"/>
                </a:lnTo>
                <a:lnTo>
                  <a:pt x="460" y="909"/>
                </a:lnTo>
                <a:lnTo>
                  <a:pt x="1126" y="934"/>
                </a:lnTo>
                <a:lnTo>
                  <a:pt x="1234" y="936"/>
                </a:lnTo>
                <a:lnTo>
                  <a:pt x="1242" y="718"/>
                </a:lnTo>
                <a:lnTo>
                  <a:pt x="1345" y="72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37" name="Freeform 252"/>
          <p:cNvSpPr>
            <a:spLocks/>
          </p:cNvSpPr>
          <p:nvPr/>
        </p:nvSpPr>
        <p:spPr bwMode="auto">
          <a:xfrm>
            <a:off x="6680200" y="1005230"/>
            <a:ext cx="741363" cy="581025"/>
          </a:xfrm>
          <a:custGeom>
            <a:avLst/>
            <a:gdLst>
              <a:gd name="T0" fmla="*/ 2147483646 w 1402"/>
              <a:gd name="T1" fmla="*/ 2147483646 h 1098"/>
              <a:gd name="T2" fmla="*/ 2147483646 w 1402"/>
              <a:gd name="T3" fmla="*/ 2147483646 h 1098"/>
              <a:gd name="T4" fmla="*/ 2147483646 w 1402"/>
              <a:gd name="T5" fmla="*/ 2147483646 h 1098"/>
              <a:gd name="T6" fmla="*/ 2147483646 w 1402"/>
              <a:gd name="T7" fmla="*/ 2147483646 h 1098"/>
              <a:gd name="T8" fmla="*/ 2147483646 w 1402"/>
              <a:gd name="T9" fmla="*/ 2147483646 h 1098"/>
              <a:gd name="T10" fmla="*/ 2147483646 w 1402"/>
              <a:gd name="T11" fmla="*/ 2147483646 h 1098"/>
              <a:gd name="T12" fmla="*/ 2147483646 w 1402"/>
              <a:gd name="T13" fmla="*/ 2147483646 h 1098"/>
              <a:gd name="T14" fmla="*/ 2147483646 w 1402"/>
              <a:gd name="T15" fmla="*/ 2147483646 h 1098"/>
              <a:gd name="T16" fmla="*/ 2147483646 w 1402"/>
              <a:gd name="T17" fmla="*/ 2147483646 h 1098"/>
              <a:gd name="T18" fmla="*/ 2147483646 w 1402"/>
              <a:gd name="T19" fmla="*/ 2147483646 h 1098"/>
              <a:gd name="T20" fmla="*/ 2147483646 w 1402"/>
              <a:gd name="T21" fmla="*/ 2147483646 h 1098"/>
              <a:gd name="T22" fmla="*/ 2147483646 w 1402"/>
              <a:gd name="T23" fmla="*/ 2147483646 h 1098"/>
              <a:gd name="T24" fmla="*/ 2147483646 w 1402"/>
              <a:gd name="T25" fmla="*/ 2147483646 h 1098"/>
              <a:gd name="T26" fmla="*/ 2147483646 w 1402"/>
              <a:gd name="T27" fmla="*/ 2147483646 h 1098"/>
              <a:gd name="T28" fmla="*/ 2147483646 w 1402"/>
              <a:gd name="T29" fmla="*/ 2147483646 h 1098"/>
              <a:gd name="T30" fmla="*/ 2147483646 w 1402"/>
              <a:gd name="T31" fmla="*/ 2147483646 h 1098"/>
              <a:gd name="T32" fmla="*/ 2147483646 w 1402"/>
              <a:gd name="T33" fmla="*/ 2147483646 h 1098"/>
              <a:gd name="T34" fmla="*/ 2147483646 w 1402"/>
              <a:gd name="T35" fmla="*/ 2147483646 h 1098"/>
              <a:gd name="T36" fmla="*/ 2147483646 w 1402"/>
              <a:gd name="T37" fmla="*/ 2147483646 h 1098"/>
              <a:gd name="T38" fmla="*/ 2147483646 w 1402"/>
              <a:gd name="T39" fmla="*/ 2147483646 h 1098"/>
              <a:gd name="T40" fmla="*/ 2147483646 w 1402"/>
              <a:gd name="T41" fmla="*/ 2147483646 h 1098"/>
              <a:gd name="T42" fmla="*/ 2147483646 w 1402"/>
              <a:gd name="T43" fmla="*/ 2147483646 h 1098"/>
              <a:gd name="T44" fmla="*/ 2147483646 w 1402"/>
              <a:gd name="T45" fmla="*/ 2147483646 h 1098"/>
              <a:gd name="T46" fmla="*/ 2147483646 w 1402"/>
              <a:gd name="T47" fmla="*/ 2147483646 h 1098"/>
              <a:gd name="T48" fmla="*/ 2147483646 w 1402"/>
              <a:gd name="T49" fmla="*/ 2147483646 h 1098"/>
              <a:gd name="T50" fmla="*/ 2147483646 w 1402"/>
              <a:gd name="T51" fmla="*/ 2147483646 h 1098"/>
              <a:gd name="T52" fmla="*/ 2147483646 w 1402"/>
              <a:gd name="T53" fmla="*/ 2147483646 h 1098"/>
              <a:gd name="T54" fmla="*/ 2147483646 w 1402"/>
              <a:gd name="T55" fmla="*/ 2147483646 h 1098"/>
              <a:gd name="T56" fmla="*/ 2147483646 w 1402"/>
              <a:gd name="T57" fmla="*/ 2147483646 h 1098"/>
              <a:gd name="T58" fmla="*/ 2147483646 w 1402"/>
              <a:gd name="T59" fmla="*/ 2147483646 h 1098"/>
              <a:gd name="T60" fmla="*/ 2147483646 w 1402"/>
              <a:gd name="T61" fmla="*/ 2147483646 h 1098"/>
              <a:gd name="T62" fmla="*/ 2147483646 w 1402"/>
              <a:gd name="T63" fmla="*/ 2147483646 h 10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02" h="1098">
                <a:moveTo>
                  <a:pt x="1402" y="637"/>
                </a:moveTo>
                <a:lnTo>
                  <a:pt x="1363" y="190"/>
                </a:lnTo>
                <a:lnTo>
                  <a:pt x="1264" y="190"/>
                </a:lnTo>
                <a:lnTo>
                  <a:pt x="1134" y="19"/>
                </a:lnTo>
                <a:lnTo>
                  <a:pt x="1134" y="0"/>
                </a:lnTo>
                <a:lnTo>
                  <a:pt x="1131" y="1"/>
                </a:lnTo>
                <a:lnTo>
                  <a:pt x="1129" y="3"/>
                </a:lnTo>
                <a:lnTo>
                  <a:pt x="1128" y="3"/>
                </a:lnTo>
                <a:lnTo>
                  <a:pt x="1126" y="6"/>
                </a:lnTo>
                <a:lnTo>
                  <a:pt x="1125" y="7"/>
                </a:lnTo>
                <a:lnTo>
                  <a:pt x="1123" y="9"/>
                </a:lnTo>
                <a:lnTo>
                  <a:pt x="1122" y="10"/>
                </a:lnTo>
                <a:lnTo>
                  <a:pt x="1107" y="19"/>
                </a:lnTo>
                <a:lnTo>
                  <a:pt x="1105" y="19"/>
                </a:lnTo>
                <a:lnTo>
                  <a:pt x="1104" y="21"/>
                </a:lnTo>
                <a:lnTo>
                  <a:pt x="1102" y="22"/>
                </a:lnTo>
                <a:lnTo>
                  <a:pt x="1101" y="24"/>
                </a:lnTo>
                <a:lnTo>
                  <a:pt x="1098" y="25"/>
                </a:lnTo>
                <a:lnTo>
                  <a:pt x="1095" y="27"/>
                </a:lnTo>
                <a:lnTo>
                  <a:pt x="1093" y="28"/>
                </a:lnTo>
                <a:lnTo>
                  <a:pt x="1092" y="28"/>
                </a:lnTo>
                <a:lnTo>
                  <a:pt x="814" y="265"/>
                </a:lnTo>
                <a:lnTo>
                  <a:pt x="753" y="271"/>
                </a:lnTo>
                <a:lnTo>
                  <a:pt x="612" y="376"/>
                </a:lnTo>
                <a:lnTo>
                  <a:pt x="601" y="373"/>
                </a:lnTo>
                <a:lnTo>
                  <a:pt x="595" y="378"/>
                </a:lnTo>
                <a:lnTo>
                  <a:pt x="597" y="388"/>
                </a:lnTo>
                <a:lnTo>
                  <a:pt x="573" y="405"/>
                </a:lnTo>
                <a:lnTo>
                  <a:pt x="573" y="408"/>
                </a:lnTo>
                <a:lnTo>
                  <a:pt x="573" y="414"/>
                </a:lnTo>
                <a:lnTo>
                  <a:pt x="574" y="415"/>
                </a:lnTo>
                <a:lnTo>
                  <a:pt x="573" y="417"/>
                </a:lnTo>
                <a:lnTo>
                  <a:pt x="571" y="417"/>
                </a:lnTo>
                <a:lnTo>
                  <a:pt x="570" y="417"/>
                </a:lnTo>
                <a:lnTo>
                  <a:pt x="568" y="417"/>
                </a:lnTo>
                <a:lnTo>
                  <a:pt x="520" y="441"/>
                </a:lnTo>
                <a:lnTo>
                  <a:pt x="226" y="456"/>
                </a:lnTo>
                <a:lnTo>
                  <a:pt x="24" y="402"/>
                </a:lnTo>
                <a:lnTo>
                  <a:pt x="22" y="402"/>
                </a:lnTo>
                <a:lnTo>
                  <a:pt x="21" y="402"/>
                </a:lnTo>
                <a:lnTo>
                  <a:pt x="19" y="400"/>
                </a:lnTo>
                <a:lnTo>
                  <a:pt x="19" y="399"/>
                </a:lnTo>
                <a:lnTo>
                  <a:pt x="19" y="397"/>
                </a:lnTo>
                <a:lnTo>
                  <a:pt x="18" y="397"/>
                </a:lnTo>
                <a:lnTo>
                  <a:pt x="15" y="397"/>
                </a:lnTo>
                <a:lnTo>
                  <a:pt x="13" y="396"/>
                </a:lnTo>
                <a:lnTo>
                  <a:pt x="13" y="394"/>
                </a:lnTo>
                <a:lnTo>
                  <a:pt x="12" y="394"/>
                </a:lnTo>
                <a:lnTo>
                  <a:pt x="9" y="393"/>
                </a:lnTo>
                <a:lnTo>
                  <a:pt x="9" y="391"/>
                </a:lnTo>
                <a:lnTo>
                  <a:pt x="9" y="390"/>
                </a:lnTo>
                <a:lnTo>
                  <a:pt x="7" y="388"/>
                </a:lnTo>
                <a:lnTo>
                  <a:pt x="6" y="388"/>
                </a:lnTo>
                <a:lnTo>
                  <a:pt x="6" y="390"/>
                </a:lnTo>
                <a:lnTo>
                  <a:pt x="0" y="862"/>
                </a:lnTo>
                <a:lnTo>
                  <a:pt x="222" y="865"/>
                </a:lnTo>
                <a:lnTo>
                  <a:pt x="220" y="1098"/>
                </a:lnTo>
                <a:lnTo>
                  <a:pt x="295" y="1096"/>
                </a:lnTo>
                <a:lnTo>
                  <a:pt x="451" y="1093"/>
                </a:lnTo>
                <a:lnTo>
                  <a:pt x="672" y="1090"/>
                </a:lnTo>
                <a:lnTo>
                  <a:pt x="954" y="1089"/>
                </a:lnTo>
                <a:lnTo>
                  <a:pt x="1107" y="867"/>
                </a:lnTo>
                <a:lnTo>
                  <a:pt x="1362" y="873"/>
                </a:lnTo>
                <a:lnTo>
                  <a:pt x="1362" y="637"/>
                </a:lnTo>
                <a:lnTo>
                  <a:pt x="1402" y="63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38" name="Freeform 253"/>
          <p:cNvSpPr>
            <a:spLocks/>
          </p:cNvSpPr>
          <p:nvPr/>
        </p:nvSpPr>
        <p:spPr bwMode="auto">
          <a:xfrm>
            <a:off x="6210300" y="1195730"/>
            <a:ext cx="587375" cy="735012"/>
          </a:xfrm>
          <a:custGeom>
            <a:avLst/>
            <a:gdLst>
              <a:gd name="T0" fmla="*/ 2147483646 w 1109"/>
              <a:gd name="T1" fmla="*/ 2147483646 h 1388"/>
              <a:gd name="T2" fmla="*/ 2147483646 w 1109"/>
              <a:gd name="T3" fmla="*/ 2147483646 h 1388"/>
              <a:gd name="T4" fmla="*/ 2147483646 w 1109"/>
              <a:gd name="T5" fmla="*/ 2147483646 h 1388"/>
              <a:gd name="T6" fmla="*/ 2147483646 w 1109"/>
              <a:gd name="T7" fmla="*/ 2147483646 h 1388"/>
              <a:gd name="T8" fmla="*/ 2147483646 w 1109"/>
              <a:gd name="T9" fmla="*/ 2147483646 h 1388"/>
              <a:gd name="T10" fmla="*/ 2147483646 w 1109"/>
              <a:gd name="T11" fmla="*/ 2147483646 h 1388"/>
              <a:gd name="T12" fmla="*/ 2147483646 w 1109"/>
              <a:gd name="T13" fmla="*/ 2147483646 h 1388"/>
              <a:gd name="T14" fmla="*/ 2147483646 w 1109"/>
              <a:gd name="T15" fmla="*/ 2147483646 h 1388"/>
              <a:gd name="T16" fmla="*/ 2147483646 w 1109"/>
              <a:gd name="T17" fmla="*/ 2147483646 h 1388"/>
              <a:gd name="T18" fmla="*/ 2147483646 w 1109"/>
              <a:gd name="T19" fmla="*/ 2147483646 h 1388"/>
              <a:gd name="T20" fmla="*/ 2147483646 w 1109"/>
              <a:gd name="T21" fmla="*/ 2147483646 h 1388"/>
              <a:gd name="T22" fmla="*/ 2147483646 w 1109"/>
              <a:gd name="T23" fmla="*/ 2147483646 h 1388"/>
              <a:gd name="T24" fmla="*/ 0 w 1109"/>
              <a:gd name="T25" fmla="*/ 2147483646 h 1388"/>
              <a:gd name="T26" fmla="*/ 2147483646 w 1109"/>
              <a:gd name="T27" fmla="*/ 2147483646 h 1388"/>
              <a:gd name="T28" fmla="*/ 2147483646 w 1109"/>
              <a:gd name="T29" fmla="*/ 2147483646 h 1388"/>
              <a:gd name="T30" fmla="*/ 2147483646 w 1109"/>
              <a:gd name="T31" fmla="*/ 2147483646 h 1388"/>
              <a:gd name="T32" fmla="*/ 2147483646 w 1109"/>
              <a:gd name="T33" fmla="*/ 2147483646 h 1388"/>
              <a:gd name="T34" fmla="*/ 2147483646 w 1109"/>
              <a:gd name="T35" fmla="*/ 2147483646 h 1388"/>
              <a:gd name="T36" fmla="*/ 2147483646 w 1109"/>
              <a:gd name="T37" fmla="*/ 2147483646 h 1388"/>
              <a:gd name="T38" fmla="*/ 2147483646 w 1109"/>
              <a:gd name="T39" fmla="*/ 2147483646 h 1388"/>
              <a:gd name="T40" fmla="*/ 2147483646 w 1109"/>
              <a:gd name="T41" fmla="*/ 2147483646 h 1388"/>
              <a:gd name="T42" fmla="*/ 2147483646 w 1109"/>
              <a:gd name="T43" fmla="*/ 2147483646 h 1388"/>
              <a:gd name="T44" fmla="*/ 2147483646 w 1109"/>
              <a:gd name="T45" fmla="*/ 2147483646 h 1388"/>
              <a:gd name="T46" fmla="*/ 2147483646 w 1109"/>
              <a:gd name="T47" fmla="*/ 2147483646 h 1388"/>
              <a:gd name="T48" fmla="*/ 2147483646 w 1109"/>
              <a:gd name="T49" fmla="*/ 2147483646 h 1388"/>
              <a:gd name="T50" fmla="*/ 2147483646 w 1109"/>
              <a:gd name="T51" fmla="*/ 2147483646 h 1388"/>
              <a:gd name="T52" fmla="*/ 2147483646 w 1109"/>
              <a:gd name="T53" fmla="*/ 2147483646 h 1388"/>
              <a:gd name="T54" fmla="*/ 2147483646 w 1109"/>
              <a:gd name="T55" fmla="*/ 2147483646 h 1388"/>
              <a:gd name="T56" fmla="*/ 2147483646 w 1109"/>
              <a:gd name="T57" fmla="*/ 2147483646 h 1388"/>
              <a:gd name="T58" fmla="*/ 2147483646 w 1109"/>
              <a:gd name="T59" fmla="*/ 2147483646 h 1388"/>
              <a:gd name="T60" fmla="*/ 2147483646 w 1109"/>
              <a:gd name="T61" fmla="*/ 2147483646 h 1388"/>
              <a:gd name="T62" fmla="*/ 2147483646 w 1109"/>
              <a:gd name="T63" fmla="*/ 2147483646 h 1388"/>
              <a:gd name="T64" fmla="*/ 2147483646 w 1109"/>
              <a:gd name="T65" fmla="*/ 0 h 1388"/>
              <a:gd name="T66" fmla="*/ 2147483646 w 1109"/>
              <a:gd name="T67" fmla="*/ 0 h 1388"/>
              <a:gd name="T68" fmla="*/ 2147483646 w 1109"/>
              <a:gd name="T69" fmla="*/ 2147483646 h 1388"/>
              <a:gd name="T70" fmla="*/ 2147483646 w 1109"/>
              <a:gd name="T71" fmla="*/ 2147483646 h 1388"/>
              <a:gd name="T72" fmla="*/ 2147483646 w 1109"/>
              <a:gd name="T73" fmla="*/ 2147483646 h 13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9" h="1388">
                <a:moveTo>
                  <a:pt x="1109" y="504"/>
                </a:moveTo>
                <a:lnTo>
                  <a:pt x="1107" y="737"/>
                </a:lnTo>
                <a:lnTo>
                  <a:pt x="881" y="968"/>
                </a:lnTo>
                <a:lnTo>
                  <a:pt x="420" y="1160"/>
                </a:lnTo>
                <a:lnTo>
                  <a:pt x="417" y="1388"/>
                </a:lnTo>
                <a:lnTo>
                  <a:pt x="302" y="1386"/>
                </a:lnTo>
                <a:lnTo>
                  <a:pt x="233" y="1385"/>
                </a:lnTo>
                <a:lnTo>
                  <a:pt x="29" y="1380"/>
                </a:lnTo>
                <a:lnTo>
                  <a:pt x="24" y="1197"/>
                </a:lnTo>
                <a:lnTo>
                  <a:pt x="21" y="924"/>
                </a:lnTo>
                <a:lnTo>
                  <a:pt x="15" y="708"/>
                </a:lnTo>
                <a:lnTo>
                  <a:pt x="6" y="428"/>
                </a:lnTo>
                <a:lnTo>
                  <a:pt x="0" y="297"/>
                </a:lnTo>
                <a:lnTo>
                  <a:pt x="2" y="263"/>
                </a:lnTo>
                <a:lnTo>
                  <a:pt x="230" y="236"/>
                </a:lnTo>
                <a:lnTo>
                  <a:pt x="233" y="236"/>
                </a:lnTo>
                <a:lnTo>
                  <a:pt x="497" y="95"/>
                </a:lnTo>
                <a:lnTo>
                  <a:pt x="500" y="95"/>
                </a:lnTo>
                <a:lnTo>
                  <a:pt x="501" y="93"/>
                </a:lnTo>
                <a:lnTo>
                  <a:pt x="504" y="92"/>
                </a:lnTo>
                <a:lnTo>
                  <a:pt x="506" y="92"/>
                </a:lnTo>
                <a:lnTo>
                  <a:pt x="507" y="90"/>
                </a:lnTo>
                <a:lnTo>
                  <a:pt x="510" y="90"/>
                </a:lnTo>
                <a:lnTo>
                  <a:pt x="512" y="89"/>
                </a:lnTo>
                <a:lnTo>
                  <a:pt x="513" y="89"/>
                </a:lnTo>
                <a:lnTo>
                  <a:pt x="515" y="89"/>
                </a:lnTo>
                <a:lnTo>
                  <a:pt x="516" y="87"/>
                </a:lnTo>
                <a:lnTo>
                  <a:pt x="519" y="87"/>
                </a:lnTo>
                <a:lnTo>
                  <a:pt x="521" y="86"/>
                </a:lnTo>
                <a:lnTo>
                  <a:pt x="524" y="84"/>
                </a:lnTo>
                <a:lnTo>
                  <a:pt x="525" y="84"/>
                </a:lnTo>
                <a:lnTo>
                  <a:pt x="527" y="84"/>
                </a:lnTo>
                <a:lnTo>
                  <a:pt x="816" y="0"/>
                </a:lnTo>
                <a:lnTo>
                  <a:pt x="819" y="0"/>
                </a:lnTo>
                <a:lnTo>
                  <a:pt x="893" y="29"/>
                </a:lnTo>
                <a:lnTo>
                  <a:pt x="887" y="501"/>
                </a:lnTo>
                <a:lnTo>
                  <a:pt x="1109" y="50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39" name="Freeform 254"/>
          <p:cNvSpPr>
            <a:spLocks/>
          </p:cNvSpPr>
          <p:nvPr/>
        </p:nvSpPr>
        <p:spPr bwMode="auto">
          <a:xfrm>
            <a:off x="6427788" y="1581492"/>
            <a:ext cx="608012" cy="471488"/>
          </a:xfrm>
          <a:custGeom>
            <a:avLst/>
            <a:gdLst>
              <a:gd name="T0" fmla="*/ 2147483646 w 1148"/>
              <a:gd name="T1" fmla="*/ 2147483646 h 890"/>
              <a:gd name="T2" fmla="*/ 2147483646 w 1148"/>
              <a:gd name="T3" fmla="*/ 2147483646 h 890"/>
              <a:gd name="T4" fmla="*/ 2147483646 w 1148"/>
              <a:gd name="T5" fmla="*/ 2147483646 h 890"/>
              <a:gd name="T6" fmla="*/ 2147483646 w 1148"/>
              <a:gd name="T7" fmla="*/ 2147483646 h 890"/>
              <a:gd name="T8" fmla="*/ 2147483646 w 1148"/>
              <a:gd name="T9" fmla="*/ 2147483646 h 890"/>
              <a:gd name="T10" fmla="*/ 2147483646 w 1148"/>
              <a:gd name="T11" fmla="*/ 2147483646 h 890"/>
              <a:gd name="T12" fmla="*/ 0 w 1148"/>
              <a:gd name="T13" fmla="*/ 2147483646 h 890"/>
              <a:gd name="T14" fmla="*/ 2147483646 w 1148"/>
              <a:gd name="T15" fmla="*/ 2147483646 h 890"/>
              <a:gd name="T16" fmla="*/ 2147483646 w 1148"/>
              <a:gd name="T17" fmla="*/ 2147483646 h 890"/>
              <a:gd name="T18" fmla="*/ 2147483646 w 1148"/>
              <a:gd name="T19" fmla="*/ 2147483646 h 890"/>
              <a:gd name="T20" fmla="*/ 2147483646 w 1148"/>
              <a:gd name="T21" fmla="*/ 2147483646 h 890"/>
              <a:gd name="T22" fmla="*/ 2147483646 w 1148"/>
              <a:gd name="T23" fmla="*/ 2147483646 h 890"/>
              <a:gd name="T24" fmla="*/ 2147483646 w 1148"/>
              <a:gd name="T25" fmla="*/ 2147483646 h 890"/>
              <a:gd name="T26" fmla="*/ 2147483646 w 1148"/>
              <a:gd name="T27" fmla="*/ 0 h 890"/>
              <a:gd name="T28" fmla="*/ 2147483646 w 1148"/>
              <a:gd name="T29" fmla="*/ 2147483646 h 890"/>
              <a:gd name="T30" fmla="*/ 2147483646 w 1148"/>
              <a:gd name="T31" fmla="*/ 2147483646 h 8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48" h="890">
                <a:moveTo>
                  <a:pt x="1145" y="245"/>
                </a:moveTo>
                <a:lnTo>
                  <a:pt x="1140" y="890"/>
                </a:lnTo>
                <a:lnTo>
                  <a:pt x="888" y="890"/>
                </a:lnTo>
                <a:lnTo>
                  <a:pt x="408" y="885"/>
                </a:lnTo>
                <a:lnTo>
                  <a:pt x="104" y="879"/>
                </a:lnTo>
                <a:lnTo>
                  <a:pt x="98" y="878"/>
                </a:lnTo>
                <a:lnTo>
                  <a:pt x="0" y="878"/>
                </a:lnTo>
                <a:lnTo>
                  <a:pt x="6" y="659"/>
                </a:lnTo>
                <a:lnTo>
                  <a:pt x="9" y="431"/>
                </a:lnTo>
                <a:lnTo>
                  <a:pt x="470" y="239"/>
                </a:lnTo>
                <a:lnTo>
                  <a:pt x="696" y="8"/>
                </a:lnTo>
                <a:lnTo>
                  <a:pt x="771" y="6"/>
                </a:lnTo>
                <a:lnTo>
                  <a:pt x="927" y="3"/>
                </a:lnTo>
                <a:lnTo>
                  <a:pt x="1148" y="0"/>
                </a:lnTo>
                <a:lnTo>
                  <a:pt x="1148" y="84"/>
                </a:lnTo>
                <a:lnTo>
                  <a:pt x="1145" y="24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40" name="Freeform 255"/>
          <p:cNvSpPr>
            <a:spLocks/>
          </p:cNvSpPr>
          <p:nvPr/>
        </p:nvSpPr>
        <p:spPr bwMode="auto">
          <a:xfrm>
            <a:off x="7031038" y="1464017"/>
            <a:ext cx="369887" cy="722313"/>
          </a:xfrm>
          <a:custGeom>
            <a:avLst/>
            <a:gdLst>
              <a:gd name="T0" fmla="*/ 2147483646 w 698"/>
              <a:gd name="T1" fmla="*/ 2147483646 h 1365"/>
              <a:gd name="T2" fmla="*/ 2147483646 w 698"/>
              <a:gd name="T3" fmla="*/ 2147483646 h 1365"/>
              <a:gd name="T4" fmla="*/ 2147483646 w 698"/>
              <a:gd name="T5" fmla="*/ 2147483646 h 1365"/>
              <a:gd name="T6" fmla="*/ 2147483646 w 698"/>
              <a:gd name="T7" fmla="*/ 2147483646 h 1365"/>
              <a:gd name="T8" fmla="*/ 2147483646 w 698"/>
              <a:gd name="T9" fmla="*/ 2147483646 h 1365"/>
              <a:gd name="T10" fmla="*/ 2147483646 w 698"/>
              <a:gd name="T11" fmla="*/ 2147483646 h 1365"/>
              <a:gd name="T12" fmla="*/ 2147483646 w 698"/>
              <a:gd name="T13" fmla="*/ 2147483646 h 1365"/>
              <a:gd name="T14" fmla="*/ 0 w 698"/>
              <a:gd name="T15" fmla="*/ 2147483646 h 1365"/>
              <a:gd name="T16" fmla="*/ 2147483646 w 698"/>
              <a:gd name="T17" fmla="*/ 2147483646 h 1365"/>
              <a:gd name="T18" fmla="*/ 2147483646 w 698"/>
              <a:gd name="T19" fmla="*/ 2147483646 h 1365"/>
              <a:gd name="T20" fmla="*/ 2147483646 w 698"/>
              <a:gd name="T21" fmla="*/ 2147483646 h 1365"/>
              <a:gd name="T22" fmla="*/ 2147483646 w 698"/>
              <a:gd name="T23" fmla="*/ 2147483646 h 1365"/>
              <a:gd name="T24" fmla="*/ 2147483646 w 698"/>
              <a:gd name="T25" fmla="*/ 0 h 1365"/>
              <a:gd name="T26" fmla="*/ 2147483646 w 698"/>
              <a:gd name="T27" fmla="*/ 2147483646 h 1365"/>
              <a:gd name="T28" fmla="*/ 2147483646 w 698"/>
              <a:gd name="T29" fmla="*/ 2147483646 h 1365"/>
              <a:gd name="T30" fmla="*/ 2147483646 w 698"/>
              <a:gd name="T31" fmla="*/ 2147483646 h 13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98" h="1365">
                <a:moveTo>
                  <a:pt x="692" y="919"/>
                </a:moveTo>
                <a:lnTo>
                  <a:pt x="693" y="1113"/>
                </a:lnTo>
                <a:lnTo>
                  <a:pt x="639" y="1113"/>
                </a:lnTo>
                <a:lnTo>
                  <a:pt x="630" y="1365"/>
                </a:lnTo>
                <a:lnTo>
                  <a:pt x="96" y="1341"/>
                </a:lnTo>
                <a:lnTo>
                  <a:pt x="96" y="1206"/>
                </a:lnTo>
                <a:lnTo>
                  <a:pt x="96" y="1113"/>
                </a:lnTo>
                <a:lnTo>
                  <a:pt x="0" y="1113"/>
                </a:lnTo>
                <a:lnTo>
                  <a:pt x="5" y="468"/>
                </a:lnTo>
                <a:lnTo>
                  <a:pt x="8" y="307"/>
                </a:lnTo>
                <a:lnTo>
                  <a:pt x="8" y="223"/>
                </a:lnTo>
                <a:lnTo>
                  <a:pt x="290" y="222"/>
                </a:lnTo>
                <a:lnTo>
                  <a:pt x="443" y="0"/>
                </a:lnTo>
                <a:lnTo>
                  <a:pt x="698" y="6"/>
                </a:lnTo>
                <a:lnTo>
                  <a:pt x="695" y="817"/>
                </a:lnTo>
                <a:lnTo>
                  <a:pt x="692" y="91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57" name="Freeform 256"/>
          <p:cNvSpPr>
            <a:spLocks/>
          </p:cNvSpPr>
          <p:nvPr/>
        </p:nvSpPr>
        <p:spPr bwMode="auto">
          <a:xfrm>
            <a:off x="6483350" y="2046630"/>
            <a:ext cx="598488" cy="528637"/>
          </a:xfrm>
          <a:custGeom>
            <a:avLst/>
            <a:gdLst>
              <a:gd name="T0" fmla="*/ 2147483646 w 1132"/>
              <a:gd name="T1" fmla="*/ 2147483646 h 999"/>
              <a:gd name="T2" fmla="*/ 2147483646 w 1132"/>
              <a:gd name="T3" fmla="*/ 2147483646 h 999"/>
              <a:gd name="T4" fmla="*/ 2147483646 w 1132"/>
              <a:gd name="T5" fmla="*/ 2147483646 h 999"/>
              <a:gd name="T6" fmla="*/ 2147483646 w 1132"/>
              <a:gd name="T7" fmla="*/ 2147483646 h 999"/>
              <a:gd name="T8" fmla="*/ 2147483646 w 1132"/>
              <a:gd name="T9" fmla="*/ 2147483646 h 999"/>
              <a:gd name="T10" fmla="*/ 2147483646 w 1132"/>
              <a:gd name="T11" fmla="*/ 2147483646 h 999"/>
              <a:gd name="T12" fmla="*/ 2147483646 w 1132"/>
              <a:gd name="T13" fmla="*/ 2147483646 h 999"/>
              <a:gd name="T14" fmla="*/ 2147483646 w 1132"/>
              <a:gd name="T15" fmla="*/ 2147483646 h 999"/>
              <a:gd name="T16" fmla="*/ 2147483646 w 1132"/>
              <a:gd name="T17" fmla="*/ 2147483646 h 999"/>
              <a:gd name="T18" fmla="*/ 0 w 1132"/>
              <a:gd name="T19" fmla="*/ 0 h 999"/>
              <a:gd name="T20" fmla="*/ 2147483646 w 1132"/>
              <a:gd name="T21" fmla="*/ 2147483646 h 999"/>
              <a:gd name="T22" fmla="*/ 2147483646 w 1132"/>
              <a:gd name="T23" fmla="*/ 2147483646 h 999"/>
              <a:gd name="T24" fmla="*/ 2147483646 w 1132"/>
              <a:gd name="T25" fmla="*/ 2147483646 h 999"/>
              <a:gd name="T26" fmla="*/ 2147483646 w 1132"/>
              <a:gd name="T27" fmla="*/ 2147483646 h 999"/>
              <a:gd name="T28" fmla="*/ 2147483646 w 1132"/>
              <a:gd name="T29" fmla="*/ 2147483646 h 999"/>
              <a:gd name="T30" fmla="*/ 2147483646 w 1132"/>
              <a:gd name="T31" fmla="*/ 2147483646 h 99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2" h="999">
                <a:moveTo>
                  <a:pt x="1129" y="998"/>
                </a:moveTo>
                <a:lnTo>
                  <a:pt x="1132" y="465"/>
                </a:lnTo>
                <a:lnTo>
                  <a:pt x="1132" y="321"/>
                </a:lnTo>
                <a:lnTo>
                  <a:pt x="1132" y="239"/>
                </a:lnTo>
                <a:lnTo>
                  <a:pt x="1132" y="104"/>
                </a:lnTo>
                <a:lnTo>
                  <a:pt x="1132" y="11"/>
                </a:lnTo>
                <a:lnTo>
                  <a:pt x="1036" y="11"/>
                </a:lnTo>
                <a:lnTo>
                  <a:pt x="784" y="11"/>
                </a:lnTo>
                <a:lnTo>
                  <a:pt x="304" y="6"/>
                </a:lnTo>
                <a:lnTo>
                  <a:pt x="0" y="0"/>
                </a:lnTo>
                <a:lnTo>
                  <a:pt x="10" y="351"/>
                </a:lnTo>
                <a:lnTo>
                  <a:pt x="4" y="548"/>
                </a:lnTo>
                <a:lnTo>
                  <a:pt x="9" y="995"/>
                </a:lnTo>
                <a:lnTo>
                  <a:pt x="598" y="999"/>
                </a:lnTo>
                <a:lnTo>
                  <a:pt x="766" y="996"/>
                </a:lnTo>
                <a:lnTo>
                  <a:pt x="1129" y="99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58" name="Freeform 257"/>
          <p:cNvSpPr>
            <a:spLocks/>
          </p:cNvSpPr>
          <p:nvPr/>
        </p:nvSpPr>
        <p:spPr bwMode="auto">
          <a:xfrm>
            <a:off x="7593013" y="3383305"/>
            <a:ext cx="663575" cy="523875"/>
          </a:xfrm>
          <a:custGeom>
            <a:avLst/>
            <a:gdLst>
              <a:gd name="T0" fmla="*/ 2147483646 w 1255"/>
              <a:gd name="T1" fmla="*/ 2147483646 h 989"/>
              <a:gd name="T2" fmla="*/ 2147483646 w 1255"/>
              <a:gd name="T3" fmla="*/ 2147483646 h 989"/>
              <a:gd name="T4" fmla="*/ 2147483646 w 1255"/>
              <a:gd name="T5" fmla="*/ 2147483646 h 989"/>
              <a:gd name="T6" fmla="*/ 2147483646 w 1255"/>
              <a:gd name="T7" fmla="*/ 2147483646 h 989"/>
              <a:gd name="T8" fmla="*/ 2147483646 w 1255"/>
              <a:gd name="T9" fmla="*/ 2147483646 h 989"/>
              <a:gd name="T10" fmla="*/ 2147483646 w 1255"/>
              <a:gd name="T11" fmla="*/ 2147483646 h 989"/>
              <a:gd name="T12" fmla="*/ 2147483646 w 1255"/>
              <a:gd name="T13" fmla="*/ 2147483646 h 989"/>
              <a:gd name="T14" fmla="*/ 2147483646 w 1255"/>
              <a:gd name="T15" fmla="*/ 0 h 989"/>
              <a:gd name="T16" fmla="*/ 2147483646 w 1255"/>
              <a:gd name="T17" fmla="*/ 2147483646 h 989"/>
              <a:gd name="T18" fmla="*/ 2147483646 w 1255"/>
              <a:gd name="T19" fmla="*/ 2147483646 h 989"/>
              <a:gd name="T20" fmla="*/ 2147483646 w 1255"/>
              <a:gd name="T21" fmla="*/ 2147483646 h 989"/>
              <a:gd name="T22" fmla="*/ 2147483646 w 1255"/>
              <a:gd name="T23" fmla="*/ 2147483646 h 989"/>
              <a:gd name="T24" fmla="*/ 0 w 1255"/>
              <a:gd name="T25" fmla="*/ 2147483646 h 989"/>
              <a:gd name="T26" fmla="*/ 0 w 1255"/>
              <a:gd name="T27" fmla="*/ 2147483646 h 989"/>
              <a:gd name="T28" fmla="*/ 2147483646 w 1255"/>
              <a:gd name="T29" fmla="*/ 2147483646 h 989"/>
              <a:gd name="T30" fmla="*/ 2147483646 w 1255"/>
              <a:gd name="T31" fmla="*/ 2147483646 h 989"/>
              <a:gd name="T32" fmla="*/ 2147483646 w 1255"/>
              <a:gd name="T33" fmla="*/ 2147483646 h 989"/>
              <a:gd name="T34" fmla="*/ 2147483646 w 1255"/>
              <a:gd name="T35" fmla="*/ 2147483646 h 989"/>
              <a:gd name="T36" fmla="*/ 2147483646 w 1255"/>
              <a:gd name="T37" fmla="*/ 2147483646 h 989"/>
              <a:gd name="T38" fmla="*/ 2147483646 w 1255"/>
              <a:gd name="T39" fmla="*/ 2147483646 h 989"/>
              <a:gd name="T40" fmla="*/ 2147483646 w 1255"/>
              <a:gd name="T41" fmla="*/ 2147483646 h 98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55" h="989">
                <a:moveTo>
                  <a:pt x="1186" y="425"/>
                </a:moveTo>
                <a:lnTo>
                  <a:pt x="1237" y="143"/>
                </a:lnTo>
                <a:lnTo>
                  <a:pt x="1255" y="44"/>
                </a:lnTo>
                <a:lnTo>
                  <a:pt x="1105" y="36"/>
                </a:lnTo>
                <a:lnTo>
                  <a:pt x="1105" y="51"/>
                </a:lnTo>
                <a:lnTo>
                  <a:pt x="831" y="36"/>
                </a:lnTo>
                <a:lnTo>
                  <a:pt x="292" y="11"/>
                </a:lnTo>
                <a:lnTo>
                  <a:pt x="292" y="0"/>
                </a:lnTo>
                <a:lnTo>
                  <a:pt x="25" y="3"/>
                </a:lnTo>
                <a:lnTo>
                  <a:pt x="24" y="72"/>
                </a:lnTo>
                <a:lnTo>
                  <a:pt x="18" y="215"/>
                </a:lnTo>
                <a:lnTo>
                  <a:pt x="7" y="677"/>
                </a:lnTo>
                <a:lnTo>
                  <a:pt x="0" y="911"/>
                </a:lnTo>
                <a:lnTo>
                  <a:pt x="0" y="933"/>
                </a:lnTo>
                <a:lnTo>
                  <a:pt x="516" y="957"/>
                </a:lnTo>
                <a:lnTo>
                  <a:pt x="516" y="963"/>
                </a:lnTo>
                <a:lnTo>
                  <a:pt x="976" y="989"/>
                </a:lnTo>
                <a:lnTo>
                  <a:pt x="1047" y="911"/>
                </a:lnTo>
                <a:lnTo>
                  <a:pt x="1030" y="776"/>
                </a:lnTo>
                <a:lnTo>
                  <a:pt x="1158" y="626"/>
                </a:lnTo>
                <a:lnTo>
                  <a:pt x="1186" y="42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59" name="Freeform 258"/>
          <p:cNvSpPr>
            <a:spLocks/>
          </p:cNvSpPr>
          <p:nvPr/>
        </p:nvSpPr>
        <p:spPr bwMode="auto">
          <a:xfrm>
            <a:off x="6981825" y="3299167"/>
            <a:ext cx="623888" cy="625475"/>
          </a:xfrm>
          <a:custGeom>
            <a:avLst/>
            <a:gdLst>
              <a:gd name="T0" fmla="*/ 2147483646 w 1180"/>
              <a:gd name="T1" fmla="*/ 2147483646 h 1181"/>
              <a:gd name="T2" fmla="*/ 2147483646 w 1180"/>
              <a:gd name="T3" fmla="*/ 2147483646 h 1181"/>
              <a:gd name="T4" fmla="*/ 2147483646 w 1180"/>
              <a:gd name="T5" fmla="*/ 2147483646 h 1181"/>
              <a:gd name="T6" fmla="*/ 2147483646 w 1180"/>
              <a:gd name="T7" fmla="*/ 2147483646 h 1181"/>
              <a:gd name="T8" fmla="*/ 2147483646 w 1180"/>
              <a:gd name="T9" fmla="*/ 2147483646 h 1181"/>
              <a:gd name="T10" fmla="*/ 2147483646 w 1180"/>
              <a:gd name="T11" fmla="*/ 2147483646 h 1181"/>
              <a:gd name="T12" fmla="*/ 0 w 1180"/>
              <a:gd name="T13" fmla="*/ 2147483646 h 1181"/>
              <a:gd name="T14" fmla="*/ 2147483646 w 1180"/>
              <a:gd name="T15" fmla="*/ 2147483646 h 1181"/>
              <a:gd name="T16" fmla="*/ 2147483646 w 1180"/>
              <a:gd name="T17" fmla="*/ 2147483646 h 1181"/>
              <a:gd name="T18" fmla="*/ 2147483646 w 1180"/>
              <a:gd name="T19" fmla="*/ 0 h 1181"/>
              <a:gd name="T20" fmla="*/ 2147483646 w 1180"/>
              <a:gd name="T21" fmla="*/ 2147483646 h 1181"/>
              <a:gd name="T22" fmla="*/ 2147483646 w 1180"/>
              <a:gd name="T23" fmla="*/ 2147483646 h 1181"/>
              <a:gd name="T24" fmla="*/ 2147483646 w 1180"/>
              <a:gd name="T25" fmla="*/ 2147483646 h 1181"/>
              <a:gd name="T26" fmla="*/ 2147483646 w 1180"/>
              <a:gd name="T27" fmla="*/ 2147483646 h 1181"/>
              <a:gd name="T28" fmla="*/ 2147483646 w 1180"/>
              <a:gd name="T29" fmla="*/ 2147483646 h 1181"/>
              <a:gd name="T30" fmla="*/ 2147483646 w 1180"/>
              <a:gd name="T31" fmla="*/ 2147483646 h 1181"/>
              <a:gd name="T32" fmla="*/ 2147483646 w 1180"/>
              <a:gd name="T33" fmla="*/ 2147483646 h 1181"/>
              <a:gd name="T34" fmla="*/ 2147483646 w 1180"/>
              <a:gd name="T35" fmla="*/ 2147483646 h 1181"/>
              <a:gd name="T36" fmla="*/ 2147483646 w 1180"/>
              <a:gd name="T37" fmla="*/ 2147483646 h 118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80" h="1181">
                <a:moveTo>
                  <a:pt x="1173" y="374"/>
                </a:moveTo>
                <a:lnTo>
                  <a:pt x="1162" y="836"/>
                </a:lnTo>
                <a:lnTo>
                  <a:pt x="352" y="1001"/>
                </a:lnTo>
                <a:lnTo>
                  <a:pt x="348" y="1181"/>
                </a:lnTo>
                <a:lnTo>
                  <a:pt x="81" y="1170"/>
                </a:lnTo>
                <a:lnTo>
                  <a:pt x="88" y="899"/>
                </a:lnTo>
                <a:lnTo>
                  <a:pt x="0" y="896"/>
                </a:lnTo>
                <a:lnTo>
                  <a:pt x="28" y="216"/>
                </a:lnTo>
                <a:lnTo>
                  <a:pt x="136" y="218"/>
                </a:lnTo>
                <a:lnTo>
                  <a:pt x="144" y="0"/>
                </a:lnTo>
                <a:lnTo>
                  <a:pt x="247" y="5"/>
                </a:lnTo>
                <a:lnTo>
                  <a:pt x="537" y="14"/>
                </a:lnTo>
                <a:lnTo>
                  <a:pt x="625" y="17"/>
                </a:lnTo>
                <a:lnTo>
                  <a:pt x="916" y="27"/>
                </a:lnTo>
                <a:lnTo>
                  <a:pt x="913" y="156"/>
                </a:lnTo>
                <a:lnTo>
                  <a:pt x="1059" y="159"/>
                </a:lnTo>
                <a:lnTo>
                  <a:pt x="1180" y="162"/>
                </a:lnTo>
                <a:lnTo>
                  <a:pt x="1179" y="231"/>
                </a:lnTo>
                <a:lnTo>
                  <a:pt x="1173" y="37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60" name="Freeform 259"/>
          <p:cNvSpPr>
            <a:spLocks/>
          </p:cNvSpPr>
          <p:nvPr/>
        </p:nvSpPr>
        <p:spPr bwMode="auto">
          <a:xfrm>
            <a:off x="7497763" y="3875430"/>
            <a:ext cx="611187" cy="536575"/>
          </a:xfrm>
          <a:custGeom>
            <a:avLst/>
            <a:gdLst>
              <a:gd name="T0" fmla="*/ 2147483646 w 1156"/>
              <a:gd name="T1" fmla="*/ 2147483646 h 1014"/>
              <a:gd name="T2" fmla="*/ 2147483646 w 1156"/>
              <a:gd name="T3" fmla="*/ 2147483646 h 1014"/>
              <a:gd name="T4" fmla="*/ 2147483646 w 1156"/>
              <a:gd name="T5" fmla="*/ 2147483646 h 1014"/>
              <a:gd name="T6" fmla="*/ 2147483646 w 1156"/>
              <a:gd name="T7" fmla="*/ 2147483646 h 1014"/>
              <a:gd name="T8" fmla="*/ 2147483646 w 1156"/>
              <a:gd name="T9" fmla="*/ 2147483646 h 1014"/>
              <a:gd name="T10" fmla="*/ 2147483646 w 1156"/>
              <a:gd name="T11" fmla="*/ 2147483646 h 1014"/>
              <a:gd name="T12" fmla="*/ 0 w 1156"/>
              <a:gd name="T13" fmla="*/ 0 h 1014"/>
              <a:gd name="T14" fmla="*/ 2147483646 w 1156"/>
              <a:gd name="T15" fmla="*/ 2147483646 h 1014"/>
              <a:gd name="T16" fmla="*/ 2147483646 w 1156"/>
              <a:gd name="T17" fmla="*/ 2147483646 h 1014"/>
              <a:gd name="T18" fmla="*/ 2147483646 w 1156"/>
              <a:gd name="T19" fmla="*/ 2147483646 h 1014"/>
              <a:gd name="T20" fmla="*/ 2147483646 w 1156"/>
              <a:gd name="T21" fmla="*/ 2147483646 h 1014"/>
              <a:gd name="T22" fmla="*/ 2147483646 w 1156"/>
              <a:gd name="T23" fmla="*/ 2147483646 h 1014"/>
              <a:gd name="T24" fmla="*/ 2147483646 w 1156"/>
              <a:gd name="T25" fmla="*/ 2147483646 h 1014"/>
              <a:gd name="T26" fmla="*/ 2147483646 w 1156"/>
              <a:gd name="T27" fmla="*/ 2147483646 h 1014"/>
              <a:gd name="T28" fmla="*/ 2147483646 w 1156"/>
              <a:gd name="T29" fmla="*/ 2147483646 h 1014"/>
              <a:gd name="T30" fmla="*/ 2147483646 w 1156"/>
              <a:gd name="T31" fmla="*/ 2147483646 h 1014"/>
              <a:gd name="T32" fmla="*/ 2147483646 w 1156"/>
              <a:gd name="T33" fmla="*/ 2147483646 h 1014"/>
              <a:gd name="T34" fmla="*/ 2147483646 w 1156"/>
              <a:gd name="T35" fmla="*/ 2147483646 h 10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56" h="1014">
                <a:moveTo>
                  <a:pt x="1128" y="457"/>
                </a:moveTo>
                <a:lnTo>
                  <a:pt x="1060" y="367"/>
                </a:lnTo>
                <a:lnTo>
                  <a:pt x="1156" y="60"/>
                </a:lnTo>
                <a:lnTo>
                  <a:pt x="696" y="34"/>
                </a:lnTo>
                <a:lnTo>
                  <a:pt x="696" y="28"/>
                </a:lnTo>
                <a:lnTo>
                  <a:pt x="180" y="4"/>
                </a:lnTo>
                <a:lnTo>
                  <a:pt x="0" y="0"/>
                </a:lnTo>
                <a:lnTo>
                  <a:pt x="76" y="499"/>
                </a:lnTo>
                <a:lnTo>
                  <a:pt x="70" y="811"/>
                </a:lnTo>
                <a:lnTo>
                  <a:pt x="112" y="900"/>
                </a:lnTo>
                <a:lnTo>
                  <a:pt x="649" y="915"/>
                </a:lnTo>
                <a:lnTo>
                  <a:pt x="645" y="1014"/>
                </a:lnTo>
                <a:lnTo>
                  <a:pt x="736" y="930"/>
                </a:lnTo>
                <a:lnTo>
                  <a:pt x="868" y="808"/>
                </a:lnTo>
                <a:lnTo>
                  <a:pt x="868" y="807"/>
                </a:lnTo>
                <a:lnTo>
                  <a:pt x="1024" y="753"/>
                </a:lnTo>
                <a:lnTo>
                  <a:pt x="1027" y="747"/>
                </a:lnTo>
                <a:lnTo>
                  <a:pt x="1128" y="45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61" name="Freeform 260"/>
          <p:cNvSpPr>
            <a:spLocks/>
          </p:cNvSpPr>
          <p:nvPr/>
        </p:nvSpPr>
        <p:spPr bwMode="auto">
          <a:xfrm>
            <a:off x="7019925" y="3742080"/>
            <a:ext cx="576263" cy="598487"/>
          </a:xfrm>
          <a:custGeom>
            <a:avLst/>
            <a:gdLst>
              <a:gd name="T0" fmla="*/ 2147483646 w 1089"/>
              <a:gd name="T1" fmla="*/ 2147483646 h 1132"/>
              <a:gd name="T2" fmla="*/ 2147483646 w 1089"/>
              <a:gd name="T3" fmla="*/ 2147483646 h 1132"/>
              <a:gd name="T4" fmla="*/ 2147483646 w 1089"/>
              <a:gd name="T5" fmla="*/ 0 h 1132"/>
              <a:gd name="T6" fmla="*/ 2147483646 w 1089"/>
              <a:gd name="T7" fmla="*/ 2147483646 h 1132"/>
              <a:gd name="T8" fmla="*/ 2147483646 w 1089"/>
              <a:gd name="T9" fmla="*/ 2147483646 h 1132"/>
              <a:gd name="T10" fmla="*/ 2147483646 w 1089"/>
              <a:gd name="T11" fmla="*/ 2147483646 h 1132"/>
              <a:gd name="T12" fmla="*/ 0 w 1089"/>
              <a:gd name="T13" fmla="*/ 2147483646 h 1132"/>
              <a:gd name="T14" fmla="*/ 2147483646 w 1089"/>
              <a:gd name="T15" fmla="*/ 2147483646 h 1132"/>
              <a:gd name="T16" fmla="*/ 2147483646 w 1089"/>
              <a:gd name="T17" fmla="*/ 2147483646 h 1132"/>
              <a:gd name="T18" fmla="*/ 2147483646 w 1089"/>
              <a:gd name="T19" fmla="*/ 2147483646 h 1132"/>
              <a:gd name="T20" fmla="*/ 2147483646 w 1089"/>
              <a:gd name="T21" fmla="*/ 2147483646 h 1132"/>
              <a:gd name="T22" fmla="*/ 2147483646 w 1089"/>
              <a:gd name="T23" fmla="*/ 2147483646 h 1132"/>
              <a:gd name="T24" fmla="*/ 2147483646 w 1089"/>
              <a:gd name="T25" fmla="*/ 2147483646 h 1132"/>
              <a:gd name="T26" fmla="*/ 2147483646 w 1089"/>
              <a:gd name="T27" fmla="*/ 2147483646 h 1132"/>
              <a:gd name="T28" fmla="*/ 2147483646 w 1089"/>
              <a:gd name="T29" fmla="*/ 2147483646 h 1132"/>
              <a:gd name="T30" fmla="*/ 2147483646 w 1089"/>
              <a:gd name="T31" fmla="*/ 2147483646 h 11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9" h="1132">
                <a:moveTo>
                  <a:pt x="1082" y="256"/>
                </a:moveTo>
                <a:lnTo>
                  <a:pt x="1082" y="234"/>
                </a:lnTo>
                <a:lnTo>
                  <a:pt x="1089" y="0"/>
                </a:lnTo>
                <a:lnTo>
                  <a:pt x="279" y="165"/>
                </a:lnTo>
                <a:lnTo>
                  <a:pt x="275" y="345"/>
                </a:lnTo>
                <a:lnTo>
                  <a:pt x="8" y="334"/>
                </a:lnTo>
                <a:lnTo>
                  <a:pt x="0" y="601"/>
                </a:lnTo>
                <a:lnTo>
                  <a:pt x="135" y="610"/>
                </a:lnTo>
                <a:lnTo>
                  <a:pt x="261" y="885"/>
                </a:lnTo>
                <a:lnTo>
                  <a:pt x="257" y="1122"/>
                </a:lnTo>
                <a:lnTo>
                  <a:pt x="527" y="1132"/>
                </a:lnTo>
                <a:lnTo>
                  <a:pt x="576" y="942"/>
                </a:lnTo>
                <a:lnTo>
                  <a:pt x="972" y="1063"/>
                </a:lnTo>
                <a:lnTo>
                  <a:pt x="978" y="751"/>
                </a:lnTo>
                <a:lnTo>
                  <a:pt x="902" y="252"/>
                </a:lnTo>
                <a:lnTo>
                  <a:pt x="1082" y="25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62" name="Freeform 261"/>
          <p:cNvSpPr>
            <a:spLocks/>
          </p:cNvSpPr>
          <p:nvPr/>
        </p:nvSpPr>
        <p:spPr bwMode="auto">
          <a:xfrm>
            <a:off x="6837363" y="4240555"/>
            <a:ext cx="1003300" cy="698500"/>
          </a:xfrm>
          <a:custGeom>
            <a:avLst/>
            <a:gdLst>
              <a:gd name="T0" fmla="*/ 2147483646 w 1897"/>
              <a:gd name="T1" fmla="*/ 2147483646 h 1321"/>
              <a:gd name="T2" fmla="*/ 2147483646 w 1897"/>
              <a:gd name="T3" fmla="*/ 2147483646 h 1321"/>
              <a:gd name="T4" fmla="*/ 2147483646 w 1897"/>
              <a:gd name="T5" fmla="*/ 2147483646 h 1321"/>
              <a:gd name="T6" fmla="*/ 2147483646 w 1897"/>
              <a:gd name="T7" fmla="*/ 2147483646 h 1321"/>
              <a:gd name="T8" fmla="*/ 2147483646 w 1897"/>
              <a:gd name="T9" fmla="*/ 2147483646 h 1321"/>
              <a:gd name="T10" fmla="*/ 2147483646 w 1897"/>
              <a:gd name="T11" fmla="*/ 2147483646 h 1321"/>
              <a:gd name="T12" fmla="*/ 2147483646 w 1897"/>
              <a:gd name="T13" fmla="*/ 2147483646 h 1321"/>
              <a:gd name="T14" fmla="*/ 2147483646 w 1897"/>
              <a:gd name="T15" fmla="*/ 0 h 1321"/>
              <a:gd name="T16" fmla="*/ 2147483646 w 1897"/>
              <a:gd name="T17" fmla="*/ 2147483646 h 1321"/>
              <a:gd name="T18" fmla="*/ 2147483646 w 1897"/>
              <a:gd name="T19" fmla="*/ 2147483646 h 1321"/>
              <a:gd name="T20" fmla="*/ 2147483646 w 1897"/>
              <a:gd name="T21" fmla="*/ 2147483646 h 1321"/>
              <a:gd name="T22" fmla="*/ 2147483646 w 1897"/>
              <a:gd name="T23" fmla="*/ 2147483646 h 1321"/>
              <a:gd name="T24" fmla="*/ 2147483646 w 1897"/>
              <a:gd name="T25" fmla="*/ 2147483646 h 1321"/>
              <a:gd name="T26" fmla="*/ 0 w 1897"/>
              <a:gd name="T27" fmla="*/ 2147483646 h 1321"/>
              <a:gd name="T28" fmla="*/ 2147483646 w 1897"/>
              <a:gd name="T29" fmla="*/ 2147483646 h 1321"/>
              <a:gd name="T30" fmla="*/ 2147483646 w 1897"/>
              <a:gd name="T31" fmla="*/ 2147483646 h 1321"/>
              <a:gd name="T32" fmla="*/ 2147483646 w 1897"/>
              <a:gd name="T33" fmla="*/ 2147483646 h 1321"/>
              <a:gd name="T34" fmla="*/ 2147483646 w 1897"/>
              <a:gd name="T35" fmla="*/ 2147483646 h 1321"/>
              <a:gd name="T36" fmla="*/ 2147483646 w 1897"/>
              <a:gd name="T37" fmla="*/ 2147483646 h 1321"/>
              <a:gd name="T38" fmla="*/ 2147483646 w 1897"/>
              <a:gd name="T39" fmla="*/ 2147483646 h 1321"/>
              <a:gd name="T40" fmla="*/ 2147483646 w 1897"/>
              <a:gd name="T41" fmla="*/ 2147483646 h 1321"/>
              <a:gd name="T42" fmla="*/ 2147483646 w 1897"/>
              <a:gd name="T43" fmla="*/ 2147483646 h 1321"/>
              <a:gd name="T44" fmla="*/ 2147483646 w 1897"/>
              <a:gd name="T45" fmla="*/ 2147483646 h 1321"/>
              <a:gd name="T46" fmla="*/ 2147483646 w 1897"/>
              <a:gd name="T47" fmla="*/ 2147483646 h 1321"/>
              <a:gd name="T48" fmla="*/ 2147483646 w 1897"/>
              <a:gd name="T49" fmla="*/ 2147483646 h 132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97" h="1321">
                <a:moveTo>
                  <a:pt x="1699" y="577"/>
                </a:moveTo>
                <a:lnTo>
                  <a:pt x="1774" y="451"/>
                </a:lnTo>
                <a:lnTo>
                  <a:pt x="1779" y="447"/>
                </a:lnTo>
                <a:lnTo>
                  <a:pt x="1893" y="324"/>
                </a:lnTo>
                <a:lnTo>
                  <a:pt x="1897" y="225"/>
                </a:lnTo>
                <a:lnTo>
                  <a:pt x="1360" y="210"/>
                </a:lnTo>
                <a:lnTo>
                  <a:pt x="1318" y="121"/>
                </a:lnTo>
                <a:lnTo>
                  <a:pt x="922" y="0"/>
                </a:lnTo>
                <a:lnTo>
                  <a:pt x="873" y="190"/>
                </a:lnTo>
                <a:lnTo>
                  <a:pt x="603" y="180"/>
                </a:lnTo>
                <a:lnTo>
                  <a:pt x="304" y="190"/>
                </a:lnTo>
                <a:lnTo>
                  <a:pt x="321" y="505"/>
                </a:lnTo>
                <a:lnTo>
                  <a:pt x="51" y="465"/>
                </a:lnTo>
                <a:lnTo>
                  <a:pt x="0" y="601"/>
                </a:lnTo>
                <a:lnTo>
                  <a:pt x="63" y="1149"/>
                </a:lnTo>
                <a:lnTo>
                  <a:pt x="289" y="1156"/>
                </a:lnTo>
                <a:lnTo>
                  <a:pt x="280" y="1321"/>
                </a:lnTo>
                <a:lnTo>
                  <a:pt x="345" y="1303"/>
                </a:lnTo>
                <a:lnTo>
                  <a:pt x="348" y="1216"/>
                </a:lnTo>
                <a:lnTo>
                  <a:pt x="646" y="1159"/>
                </a:lnTo>
                <a:lnTo>
                  <a:pt x="810" y="832"/>
                </a:lnTo>
                <a:lnTo>
                  <a:pt x="1111" y="931"/>
                </a:lnTo>
                <a:lnTo>
                  <a:pt x="1290" y="832"/>
                </a:lnTo>
                <a:lnTo>
                  <a:pt x="1398" y="786"/>
                </a:lnTo>
                <a:lnTo>
                  <a:pt x="1699" y="57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47" name="Freeform 262"/>
          <p:cNvSpPr>
            <a:spLocks/>
          </p:cNvSpPr>
          <p:nvPr/>
        </p:nvSpPr>
        <p:spPr bwMode="auto">
          <a:xfrm>
            <a:off x="7778750" y="1814855"/>
            <a:ext cx="706438" cy="381000"/>
          </a:xfrm>
          <a:custGeom>
            <a:avLst/>
            <a:gdLst>
              <a:gd name="T0" fmla="*/ 2147483646 w 1335"/>
              <a:gd name="T1" fmla="*/ 2147483646 h 721"/>
              <a:gd name="T2" fmla="*/ 2147483646 w 1335"/>
              <a:gd name="T3" fmla="*/ 2147483646 h 721"/>
              <a:gd name="T4" fmla="*/ 2147483646 w 1335"/>
              <a:gd name="T5" fmla="*/ 2147483646 h 721"/>
              <a:gd name="T6" fmla="*/ 2147483646 w 1335"/>
              <a:gd name="T7" fmla="*/ 2147483646 h 721"/>
              <a:gd name="T8" fmla="*/ 2147483646 w 1335"/>
              <a:gd name="T9" fmla="*/ 2147483646 h 721"/>
              <a:gd name="T10" fmla="*/ 2147483646 w 1335"/>
              <a:gd name="T11" fmla="*/ 2147483646 h 721"/>
              <a:gd name="T12" fmla="*/ 0 w 1335"/>
              <a:gd name="T13" fmla="*/ 2147483646 h 721"/>
              <a:gd name="T14" fmla="*/ 2147483646 w 1335"/>
              <a:gd name="T15" fmla="*/ 2147483646 h 721"/>
              <a:gd name="T16" fmla="*/ 2147483646 w 1335"/>
              <a:gd name="T17" fmla="*/ 2147483646 h 721"/>
              <a:gd name="T18" fmla="*/ 2147483646 w 1335"/>
              <a:gd name="T19" fmla="*/ 2147483646 h 721"/>
              <a:gd name="T20" fmla="*/ 2147483646 w 1335"/>
              <a:gd name="T21" fmla="*/ 2147483646 h 721"/>
              <a:gd name="T22" fmla="*/ 2147483646 w 1335"/>
              <a:gd name="T23" fmla="*/ 0 h 721"/>
              <a:gd name="T24" fmla="*/ 2147483646 w 1335"/>
              <a:gd name="T25" fmla="*/ 2147483646 h 721"/>
              <a:gd name="T26" fmla="*/ 2147483646 w 1335"/>
              <a:gd name="T27" fmla="*/ 2147483646 h 721"/>
              <a:gd name="T28" fmla="*/ 2147483646 w 1335"/>
              <a:gd name="T29" fmla="*/ 2147483646 h 721"/>
              <a:gd name="T30" fmla="*/ 2147483646 w 1335"/>
              <a:gd name="T31" fmla="*/ 2147483646 h 7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35" h="721">
                <a:moveTo>
                  <a:pt x="1334" y="31"/>
                </a:moveTo>
                <a:lnTo>
                  <a:pt x="1334" y="414"/>
                </a:lnTo>
                <a:lnTo>
                  <a:pt x="1335" y="495"/>
                </a:lnTo>
                <a:lnTo>
                  <a:pt x="1335" y="721"/>
                </a:lnTo>
                <a:lnTo>
                  <a:pt x="447" y="628"/>
                </a:lnTo>
                <a:lnTo>
                  <a:pt x="449" y="718"/>
                </a:lnTo>
                <a:lnTo>
                  <a:pt x="0" y="717"/>
                </a:lnTo>
                <a:lnTo>
                  <a:pt x="2" y="451"/>
                </a:lnTo>
                <a:lnTo>
                  <a:pt x="200" y="451"/>
                </a:lnTo>
                <a:lnTo>
                  <a:pt x="198" y="28"/>
                </a:lnTo>
                <a:lnTo>
                  <a:pt x="200" y="1"/>
                </a:lnTo>
                <a:lnTo>
                  <a:pt x="498" y="0"/>
                </a:lnTo>
                <a:lnTo>
                  <a:pt x="792" y="1"/>
                </a:lnTo>
                <a:lnTo>
                  <a:pt x="1334" y="4"/>
                </a:lnTo>
                <a:lnTo>
                  <a:pt x="1334" y="28"/>
                </a:lnTo>
                <a:lnTo>
                  <a:pt x="1334" y="3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4" name="Freeform 263"/>
          <p:cNvSpPr>
            <a:spLocks/>
          </p:cNvSpPr>
          <p:nvPr/>
        </p:nvSpPr>
        <p:spPr bwMode="auto">
          <a:xfrm>
            <a:off x="7883525" y="441667"/>
            <a:ext cx="601663" cy="777875"/>
          </a:xfrm>
          <a:custGeom>
            <a:avLst/>
            <a:gdLst>
              <a:gd name="T0" fmla="*/ 2147483646 w 1137"/>
              <a:gd name="T1" fmla="*/ 2147483646 h 1471"/>
              <a:gd name="T2" fmla="*/ 2147483646 w 1137"/>
              <a:gd name="T3" fmla="*/ 2147483646 h 1471"/>
              <a:gd name="T4" fmla="*/ 0 w 1137"/>
              <a:gd name="T5" fmla="*/ 2147483646 h 1471"/>
              <a:gd name="T6" fmla="*/ 2147483646 w 1137"/>
              <a:gd name="T7" fmla="*/ 2147483646 h 1471"/>
              <a:gd name="T8" fmla="*/ 2147483646 w 1137"/>
              <a:gd name="T9" fmla="*/ 2147483646 h 1471"/>
              <a:gd name="T10" fmla="*/ 0 w 1137"/>
              <a:gd name="T11" fmla="*/ 2147483646 h 1471"/>
              <a:gd name="T12" fmla="*/ 0 w 1137"/>
              <a:gd name="T13" fmla="*/ 2147483646 h 1471"/>
              <a:gd name="T14" fmla="*/ 0 w 1137"/>
              <a:gd name="T15" fmla="*/ 2147483646 h 1471"/>
              <a:gd name="T16" fmla="*/ 2147483646 w 1137"/>
              <a:gd name="T17" fmla="*/ 2147483646 h 1471"/>
              <a:gd name="T18" fmla="*/ 2147483646 w 1137"/>
              <a:gd name="T19" fmla="*/ 2147483646 h 1471"/>
              <a:gd name="T20" fmla="*/ 2147483646 w 1137"/>
              <a:gd name="T21" fmla="*/ 2147483646 h 1471"/>
              <a:gd name="T22" fmla="*/ 2147483646 w 1137"/>
              <a:gd name="T23" fmla="*/ 2147483646 h 1471"/>
              <a:gd name="T24" fmla="*/ 2147483646 w 1137"/>
              <a:gd name="T25" fmla="*/ 2147483646 h 1471"/>
              <a:gd name="T26" fmla="*/ 2147483646 w 1137"/>
              <a:gd name="T27" fmla="*/ 2147483646 h 1471"/>
              <a:gd name="T28" fmla="*/ 2147483646 w 1137"/>
              <a:gd name="T29" fmla="*/ 2147483646 h 1471"/>
              <a:gd name="T30" fmla="*/ 2147483646 w 1137"/>
              <a:gd name="T31" fmla="*/ 2147483646 h 1471"/>
              <a:gd name="T32" fmla="*/ 2147483646 w 1137"/>
              <a:gd name="T33" fmla="*/ 2147483646 h 1471"/>
              <a:gd name="T34" fmla="*/ 2147483646 w 1137"/>
              <a:gd name="T35" fmla="*/ 2147483646 h 1471"/>
              <a:gd name="T36" fmla="*/ 2147483646 w 1137"/>
              <a:gd name="T37" fmla="*/ 2147483646 h 1471"/>
              <a:gd name="T38" fmla="*/ 2147483646 w 1137"/>
              <a:gd name="T39" fmla="*/ 2147483646 h 1471"/>
              <a:gd name="T40" fmla="*/ 2147483646 w 1137"/>
              <a:gd name="T41" fmla="*/ 0 h 1471"/>
              <a:gd name="T42" fmla="*/ 2147483646 w 1137"/>
              <a:gd name="T43" fmla="*/ 2147483646 h 1471"/>
              <a:gd name="T44" fmla="*/ 2147483646 w 1137"/>
              <a:gd name="T45" fmla="*/ 2147483646 h 1471"/>
              <a:gd name="T46" fmla="*/ 2147483646 w 1137"/>
              <a:gd name="T47" fmla="*/ 2147483646 h 1471"/>
              <a:gd name="T48" fmla="*/ 2147483646 w 1137"/>
              <a:gd name="T49" fmla="*/ 2147483646 h 147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37" h="1471">
                <a:moveTo>
                  <a:pt x="1137" y="1084"/>
                </a:moveTo>
                <a:lnTo>
                  <a:pt x="1137" y="1471"/>
                </a:lnTo>
                <a:lnTo>
                  <a:pt x="0" y="1470"/>
                </a:lnTo>
                <a:lnTo>
                  <a:pt x="1" y="1134"/>
                </a:lnTo>
                <a:lnTo>
                  <a:pt x="1" y="921"/>
                </a:lnTo>
                <a:lnTo>
                  <a:pt x="0" y="807"/>
                </a:lnTo>
                <a:lnTo>
                  <a:pt x="0" y="771"/>
                </a:lnTo>
                <a:lnTo>
                  <a:pt x="0" y="727"/>
                </a:lnTo>
                <a:lnTo>
                  <a:pt x="1" y="382"/>
                </a:lnTo>
                <a:lnTo>
                  <a:pt x="1" y="381"/>
                </a:lnTo>
                <a:lnTo>
                  <a:pt x="7" y="381"/>
                </a:lnTo>
                <a:lnTo>
                  <a:pt x="9" y="381"/>
                </a:lnTo>
                <a:lnTo>
                  <a:pt x="10" y="381"/>
                </a:lnTo>
                <a:lnTo>
                  <a:pt x="12" y="381"/>
                </a:lnTo>
                <a:lnTo>
                  <a:pt x="13" y="381"/>
                </a:lnTo>
                <a:lnTo>
                  <a:pt x="16" y="379"/>
                </a:lnTo>
                <a:lnTo>
                  <a:pt x="16" y="381"/>
                </a:lnTo>
                <a:lnTo>
                  <a:pt x="18" y="381"/>
                </a:lnTo>
                <a:lnTo>
                  <a:pt x="21" y="379"/>
                </a:lnTo>
                <a:lnTo>
                  <a:pt x="22" y="379"/>
                </a:lnTo>
                <a:lnTo>
                  <a:pt x="1137" y="0"/>
                </a:lnTo>
                <a:lnTo>
                  <a:pt x="1135" y="315"/>
                </a:lnTo>
                <a:lnTo>
                  <a:pt x="1135" y="393"/>
                </a:lnTo>
                <a:lnTo>
                  <a:pt x="1137" y="808"/>
                </a:lnTo>
                <a:lnTo>
                  <a:pt x="1137" y="10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65" name="Freeform 264"/>
          <p:cNvSpPr>
            <a:spLocks/>
          </p:cNvSpPr>
          <p:nvPr/>
        </p:nvSpPr>
        <p:spPr bwMode="auto">
          <a:xfrm>
            <a:off x="7486650" y="2476842"/>
            <a:ext cx="571500" cy="493713"/>
          </a:xfrm>
          <a:custGeom>
            <a:avLst/>
            <a:gdLst>
              <a:gd name="T0" fmla="*/ 2147483646 w 1080"/>
              <a:gd name="T1" fmla="*/ 2147483646 h 932"/>
              <a:gd name="T2" fmla="*/ 2147483646 w 1080"/>
              <a:gd name="T3" fmla="*/ 2147483646 h 932"/>
              <a:gd name="T4" fmla="*/ 2147483646 w 1080"/>
              <a:gd name="T5" fmla="*/ 2147483646 h 932"/>
              <a:gd name="T6" fmla="*/ 2147483646 w 1080"/>
              <a:gd name="T7" fmla="*/ 2147483646 h 932"/>
              <a:gd name="T8" fmla="*/ 2147483646 w 1080"/>
              <a:gd name="T9" fmla="*/ 2147483646 h 932"/>
              <a:gd name="T10" fmla="*/ 2147483646 w 1080"/>
              <a:gd name="T11" fmla="*/ 2147483646 h 932"/>
              <a:gd name="T12" fmla="*/ 2147483646 w 1080"/>
              <a:gd name="T13" fmla="*/ 2147483646 h 932"/>
              <a:gd name="T14" fmla="*/ 2147483646 w 1080"/>
              <a:gd name="T15" fmla="*/ 2147483646 h 932"/>
              <a:gd name="T16" fmla="*/ 2147483646 w 1080"/>
              <a:gd name="T17" fmla="*/ 2147483646 h 932"/>
              <a:gd name="T18" fmla="*/ 0 w 1080"/>
              <a:gd name="T19" fmla="*/ 2147483646 h 932"/>
              <a:gd name="T20" fmla="*/ 2147483646 w 1080"/>
              <a:gd name="T21" fmla="*/ 2147483646 h 932"/>
              <a:gd name="T22" fmla="*/ 2147483646 w 1080"/>
              <a:gd name="T23" fmla="*/ 2147483646 h 932"/>
              <a:gd name="T24" fmla="*/ 2147483646 w 1080"/>
              <a:gd name="T25" fmla="*/ 2147483646 h 932"/>
              <a:gd name="T26" fmla="*/ 2147483646 w 1080"/>
              <a:gd name="T27" fmla="*/ 0 h 932"/>
              <a:gd name="T28" fmla="*/ 2147483646 w 1080"/>
              <a:gd name="T29" fmla="*/ 2147483646 h 932"/>
              <a:gd name="T30" fmla="*/ 2147483646 w 1080"/>
              <a:gd name="T31" fmla="*/ 2147483646 h 9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80" h="932">
                <a:moveTo>
                  <a:pt x="950" y="260"/>
                </a:moveTo>
                <a:lnTo>
                  <a:pt x="1080" y="396"/>
                </a:lnTo>
                <a:lnTo>
                  <a:pt x="1077" y="531"/>
                </a:lnTo>
                <a:lnTo>
                  <a:pt x="942" y="527"/>
                </a:lnTo>
                <a:lnTo>
                  <a:pt x="893" y="932"/>
                </a:lnTo>
                <a:lnTo>
                  <a:pt x="258" y="906"/>
                </a:lnTo>
                <a:lnTo>
                  <a:pt x="258" y="912"/>
                </a:lnTo>
                <a:lnTo>
                  <a:pt x="122" y="906"/>
                </a:lnTo>
                <a:lnTo>
                  <a:pt x="134" y="500"/>
                </a:lnTo>
                <a:lnTo>
                  <a:pt x="0" y="495"/>
                </a:lnTo>
                <a:lnTo>
                  <a:pt x="11" y="233"/>
                </a:lnTo>
                <a:lnTo>
                  <a:pt x="189" y="237"/>
                </a:lnTo>
                <a:lnTo>
                  <a:pt x="198" y="12"/>
                </a:lnTo>
                <a:lnTo>
                  <a:pt x="551" y="0"/>
                </a:lnTo>
                <a:lnTo>
                  <a:pt x="950" y="2"/>
                </a:lnTo>
                <a:lnTo>
                  <a:pt x="950" y="26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50" name="Freeform 265"/>
          <p:cNvSpPr>
            <a:spLocks/>
          </p:cNvSpPr>
          <p:nvPr/>
        </p:nvSpPr>
        <p:spPr bwMode="auto">
          <a:xfrm>
            <a:off x="7778750" y="2146642"/>
            <a:ext cx="706438" cy="566738"/>
          </a:xfrm>
          <a:custGeom>
            <a:avLst/>
            <a:gdLst>
              <a:gd name="T0" fmla="*/ 2147483646 w 1336"/>
              <a:gd name="T1" fmla="*/ 2147483646 h 1071"/>
              <a:gd name="T2" fmla="*/ 2147483646 w 1336"/>
              <a:gd name="T3" fmla="*/ 2147483646 h 1071"/>
              <a:gd name="T4" fmla="*/ 2147483646 w 1336"/>
              <a:gd name="T5" fmla="*/ 2147483646 h 1071"/>
              <a:gd name="T6" fmla="*/ 2147483646 w 1336"/>
              <a:gd name="T7" fmla="*/ 2147483646 h 1071"/>
              <a:gd name="T8" fmla="*/ 2147483646 w 1336"/>
              <a:gd name="T9" fmla="*/ 0 h 1071"/>
              <a:gd name="T10" fmla="*/ 2147483646 w 1336"/>
              <a:gd name="T11" fmla="*/ 2147483646 h 1071"/>
              <a:gd name="T12" fmla="*/ 2147483646 w 1336"/>
              <a:gd name="T13" fmla="*/ 2147483646 h 1071"/>
              <a:gd name="T14" fmla="*/ 0 w 1336"/>
              <a:gd name="T15" fmla="*/ 2147483646 h 1071"/>
              <a:gd name="T16" fmla="*/ 2147483646 w 1336"/>
              <a:gd name="T17" fmla="*/ 2147483646 h 1071"/>
              <a:gd name="T18" fmla="*/ 0 w 1336"/>
              <a:gd name="T19" fmla="*/ 2147483646 h 1071"/>
              <a:gd name="T20" fmla="*/ 2147483646 w 1336"/>
              <a:gd name="T21" fmla="*/ 2147483646 h 1071"/>
              <a:gd name="T22" fmla="*/ 2147483646 w 1336"/>
              <a:gd name="T23" fmla="*/ 2147483646 h 1071"/>
              <a:gd name="T24" fmla="*/ 2147483646 w 1336"/>
              <a:gd name="T25" fmla="*/ 2147483646 h 1071"/>
              <a:gd name="T26" fmla="*/ 2147483646 w 1336"/>
              <a:gd name="T27" fmla="*/ 2147483646 h 1071"/>
              <a:gd name="T28" fmla="*/ 2147483646 w 1336"/>
              <a:gd name="T29" fmla="*/ 2147483646 h 1071"/>
              <a:gd name="T30" fmla="*/ 2147483646 w 1336"/>
              <a:gd name="T31" fmla="*/ 2147483646 h 1071"/>
              <a:gd name="T32" fmla="*/ 2147483646 w 1336"/>
              <a:gd name="T33" fmla="*/ 2147483646 h 1071"/>
              <a:gd name="T34" fmla="*/ 2147483646 w 1336"/>
              <a:gd name="T35" fmla="*/ 2147483646 h 1071"/>
              <a:gd name="T36" fmla="*/ 2147483646 w 1336"/>
              <a:gd name="T37" fmla="*/ 2147483646 h 1071"/>
              <a:gd name="T38" fmla="*/ 2147483646 w 1336"/>
              <a:gd name="T39" fmla="*/ 2147483646 h 1071"/>
              <a:gd name="T40" fmla="*/ 2147483646 w 1336"/>
              <a:gd name="T41" fmla="*/ 2147483646 h 107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6" h="1071">
                <a:moveTo>
                  <a:pt x="1335" y="425"/>
                </a:moveTo>
                <a:lnTo>
                  <a:pt x="1335" y="243"/>
                </a:lnTo>
                <a:lnTo>
                  <a:pt x="1335" y="170"/>
                </a:lnTo>
                <a:lnTo>
                  <a:pt x="1336" y="93"/>
                </a:lnTo>
                <a:lnTo>
                  <a:pt x="448" y="0"/>
                </a:lnTo>
                <a:lnTo>
                  <a:pt x="450" y="90"/>
                </a:lnTo>
                <a:lnTo>
                  <a:pt x="1" y="89"/>
                </a:lnTo>
                <a:lnTo>
                  <a:pt x="0" y="225"/>
                </a:lnTo>
                <a:lnTo>
                  <a:pt x="1" y="447"/>
                </a:lnTo>
                <a:lnTo>
                  <a:pt x="0" y="624"/>
                </a:lnTo>
                <a:lnTo>
                  <a:pt x="399" y="626"/>
                </a:lnTo>
                <a:lnTo>
                  <a:pt x="399" y="884"/>
                </a:lnTo>
                <a:lnTo>
                  <a:pt x="529" y="1020"/>
                </a:lnTo>
                <a:lnTo>
                  <a:pt x="799" y="1026"/>
                </a:lnTo>
                <a:lnTo>
                  <a:pt x="799" y="1068"/>
                </a:lnTo>
                <a:lnTo>
                  <a:pt x="985" y="1071"/>
                </a:lnTo>
                <a:lnTo>
                  <a:pt x="1087" y="954"/>
                </a:lnTo>
                <a:lnTo>
                  <a:pt x="1243" y="939"/>
                </a:lnTo>
                <a:lnTo>
                  <a:pt x="1335" y="897"/>
                </a:lnTo>
                <a:lnTo>
                  <a:pt x="1335" y="629"/>
                </a:lnTo>
                <a:lnTo>
                  <a:pt x="1335" y="42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51" name="Freeform 266"/>
          <p:cNvSpPr>
            <a:spLocks/>
          </p:cNvSpPr>
          <p:nvPr/>
        </p:nvSpPr>
        <p:spPr bwMode="auto">
          <a:xfrm>
            <a:off x="7400925" y="868705"/>
            <a:ext cx="482600" cy="598487"/>
          </a:xfrm>
          <a:custGeom>
            <a:avLst/>
            <a:gdLst>
              <a:gd name="T0" fmla="*/ 2147483646 w 913"/>
              <a:gd name="T1" fmla="*/ 2147483646 h 1132"/>
              <a:gd name="T2" fmla="*/ 2147483646 w 913"/>
              <a:gd name="T3" fmla="*/ 2147483646 h 1132"/>
              <a:gd name="T4" fmla="*/ 2147483646 w 913"/>
              <a:gd name="T5" fmla="*/ 2147483646 h 1132"/>
              <a:gd name="T6" fmla="*/ 2147483646 w 913"/>
              <a:gd name="T7" fmla="*/ 2147483646 h 1132"/>
              <a:gd name="T8" fmla="*/ 2147483646 w 913"/>
              <a:gd name="T9" fmla="*/ 2147483646 h 1132"/>
              <a:gd name="T10" fmla="*/ 2147483646 w 913"/>
              <a:gd name="T11" fmla="*/ 2147483646 h 1132"/>
              <a:gd name="T12" fmla="*/ 2147483646 w 913"/>
              <a:gd name="T13" fmla="*/ 2147483646 h 1132"/>
              <a:gd name="T14" fmla="*/ 0 w 913"/>
              <a:gd name="T15" fmla="*/ 2147483646 h 1132"/>
              <a:gd name="T16" fmla="*/ 0 w 913"/>
              <a:gd name="T17" fmla="*/ 2147483646 h 1132"/>
              <a:gd name="T18" fmla="*/ 2147483646 w 913"/>
              <a:gd name="T19" fmla="*/ 2147483646 h 1132"/>
              <a:gd name="T20" fmla="*/ 2147483646 w 913"/>
              <a:gd name="T21" fmla="*/ 2147483646 h 1132"/>
              <a:gd name="T22" fmla="*/ 2147483646 w 913"/>
              <a:gd name="T23" fmla="*/ 2147483646 h 1132"/>
              <a:gd name="T24" fmla="*/ 2147483646 w 913"/>
              <a:gd name="T25" fmla="*/ 2147483646 h 1132"/>
              <a:gd name="T26" fmla="*/ 2147483646 w 913"/>
              <a:gd name="T27" fmla="*/ 0 h 1132"/>
              <a:gd name="T28" fmla="*/ 2147483646 w 913"/>
              <a:gd name="T29" fmla="*/ 2147483646 h 1132"/>
              <a:gd name="T30" fmla="*/ 2147483646 w 913"/>
              <a:gd name="T31" fmla="*/ 2147483646 h 113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13" h="1132">
                <a:moveTo>
                  <a:pt x="913" y="327"/>
                </a:moveTo>
                <a:lnTo>
                  <a:pt x="912" y="663"/>
                </a:lnTo>
                <a:lnTo>
                  <a:pt x="912" y="891"/>
                </a:lnTo>
                <a:lnTo>
                  <a:pt x="910" y="1095"/>
                </a:lnTo>
                <a:lnTo>
                  <a:pt x="910" y="1131"/>
                </a:lnTo>
                <a:lnTo>
                  <a:pt x="625" y="1132"/>
                </a:lnTo>
                <a:lnTo>
                  <a:pt x="219" y="1132"/>
                </a:lnTo>
                <a:lnTo>
                  <a:pt x="0" y="1131"/>
                </a:lnTo>
                <a:lnTo>
                  <a:pt x="0" y="895"/>
                </a:lnTo>
                <a:lnTo>
                  <a:pt x="40" y="895"/>
                </a:lnTo>
                <a:lnTo>
                  <a:pt x="1" y="448"/>
                </a:lnTo>
                <a:lnTo>
                  <a:pt x="681" y="228"/>
                </a:lnTo>
                <a:lnTo>
                  <a:pt x="678" y="3"/>
                </a:lnTo>
                <a:lnTo>
                  <a:pt x="912" y="0"/>
                </a:lnTo>
                <a:lnTo>
                  <a:pt x="913" y="114"/>
                </a:lnTo>
                <a:lnTo>
                  <a:pt x="913" y="32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68" name="Freeform 267"/>
          <p:cNvSpPr>
            <a:spLocks/>
          </p:cNvSpPr>
          <p:nvPr/>
        </p:nvSpPr>
        <p:spPr bwMode="auto">
          <a:xfrm>
            <a:off x="7464425" y="2956267"/>
            <a:ext cx="590550" cy="446088"/>
          </a:xfrm>
          <a:custGeom>
            <a:avLst/>
            <a:gdLst>
              <a:gd name="T0" fmla="*/ 2147483646 w 1115"/>
              <a:gd name="T1" fmla="*/ 2147483646 h 843"/>
              <a:gd name="T2" fmla="*/ 2147483646 w 1115"/>
              <a:gd name="T3" fmla="*/ 2147483646 h 843"/>
              <a:gd name="T4" fmla="*/ 2147483646 w 1115"/>
              <a:gd name="T5" fmla="*/ 2147483646 h 843"/>
              <a:gd name="T6" fmla="*/ 2147483646 w 1115"/>
              <a:gd name="T7" fmla="*/ 2147483646 h 843"/>
              <a:gd name="T8" fmla="*/ 2147483646 w 1115"/>
              <a:gd name="T9" fmla="*/ 0 h 843"/>
              <a:gd name="T10" fmla="*/ 2147483646 w 1115"/>
              <a:gd name="T11" fmla="*/ 2147483646 h 843"/>
              <a:gd name="T12" fmla="*/ 2147483646 w 1115"/>
              <a:gd name="T13" fmla="*/ 0 h 843"/>
              <a:gd name="T14" fmla="*/ 2147483646 w 1115"/>
              <a:gd name="T15" fmla="*/ 2147483646 h 843"/>
              <a:gd name="T16" fmla="*/ 2147483646 w 1115"/>
              <a:gd name="T17" fmla="*/ 2147483646 h 843"/>
              <a:gd name="T18" fmla="*/ 2147483646 w 1115"/>
              <a:gd name="T19" fmla="*/ 2147483646 h 843"/>
              <a:gd name="T20" fmla="*/ 0 w 1115"/>
              <a:gd name="T21" fmla="*/ 2147483646 h 843"/>
              <a:gd name="T22" fmla="*/ 2147483646 w 1115"/>
              <a:gd name="T23" fmla="*/ 2147483646 h 843"/>
              <a:gd name="T24" fmla="*/ 2147483646 w 1115"/>
              <a:gd name="T25" fmla="*/ 2147483646 h 843"/>
              <a:gd name="T26" fmla="*/ 2147483646 w 1115"/>
              <a:gd name="T27" fmla="*/ 2147483646 h 843"/>
              <a:gd name="T28" fmla="*/ 2147483646 w 1115"/>
              <a:gd name="T29" fmla="*/ 2147483646 h 843"/>
              <a:gd name="T30" fmla="*/ 2147483646 w 1115"/>
              <a:gd name="T31" fmla="*/ 2147483646 h 8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15" h="843">
                <a:moveTo>
                  <a:pt x="1073" y="843"/>
                </a:moveTo>
                <a:lnTo>
                  <a:pt x="1100" y="165"/>
                </a:lnTo>
                <a:lnTo>
                  <a:pt x="1115" y="32"/>
                </a:lnTo>
                <a:lnTo>
                  <a:pt x="935" y="26"/>
                </a:lnTo>
                <a:lnTo>
                  <a:pt x="300" y="0"/>
                </a:lnTo>
                <a:lnTo>
                  <a:pt x="300" y="6"/>
                </a:lnTo>
                <a:lnTo>
                  <a:pt x="164" y="0"/>
                </a:lnTo>
                <a:lnTo>
                  <a:pt x="152" y="401"/>
                </a:lnTo>
                <a:lnTo>
                  <a:pt x="14" y="396"/>
                </a:lnTo>
                <a:lnTo>
                  <a:pt x="3" y="675"/>
                </a:lnTo>
                <a:lnTo>
                  <a:pt x="0" y="804"/>
                </a:lnTo>
                <a:lnTo>
                  <a:pt x="146" y="807"/>
                </a:lnTo>
                <a:lnTo>
                  <a:pt x="267" y="810"/>
                </a:lnTo>
                <a:lnTo>
                  <a:pt x="534" y="807"/>
                </a:lnTo>
                <a:lnTo>
                  <a:pt x="534" y="818"/>
                </a:lnTo>
                <a:lnTo>
                  <a:pt x="1073" y="84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6469" name="Freeform 268"/>
          <p:cNvSpPr>
            <a:spLocks/>
          </p:cNvSpPr>
          <p:nvPr/>
        </p:nvSpPr>
        <p:spPr bwMode="auto">
          <a:xfrm>
            <a:off x="7959725" y="2686392"/>
            <a:ext cx="412750" cy="723900"/>
          </a:xfrm>
          <a:custGeom>
            <a:avLst/>
            <a:gdLst>
              <a:gd name="T0" fmla="*/ 2147483646 w 780"/>
              <a:gd name="T1" fmla="*/ 2147483646 h 1368"/>
              <a:gd name="T2" fmla="*/ 2147483646 w 780"/>
              <a:gd name="T3" fmla="*/ 2147483646 h 1368"/>
              <a:gd name="T4" fmla="*/ 2147483646 w 780"/>
              <a:gd name="T5" fmla="*/ 2147483646 h 1368"/>
              <a:gd name="T6" fmla="*/ 2147483646 w 780"/>
              <a:gd name="T7" fmla="*/ 2147483646 h 1368"/>
              <a:gd name="T8" fmla="*/ 2147483646 w 780"/>
              <a:gd name="T9" fmla="*/ 2147483646 h 1368"/>
              <a:gd name="T10" fmla="*/ 2147483646 w 780"/>
              <a:gd name="T11" fmla="*/ 2147483646 h 1368"/>
              <a:gd name="T12" fmla="*/ 2147483646 w 780"/>
              <a:gd name="T13" fmla="*/ 2147483646 h 1368"/>
              <a:gd name="T14" fmla="*/ 2147483646 w 780"/>
              <a:gd name="T15" fmla="*/ 2147483646 h 1368"/>
              <a:gd name="T16" fmla="*/ 0 w 780"/>
              <a:gd name="T17" fmla="*/ 2147483646 h 1368"/>
              <a:gd name="T18" fmla="*/ 2147483646 w 780"/>
              <a:gd name="T19" fmla="*/ 2147483646 h 1368"/>
              <a:gd name="T20" fmla="*/ 2147483646 w 780"/>
              <a:gd name="T21" fmla="*/ 2147483646 h 1368"/>
              <a:gd name="T22" fmla="*/ 2147483646 w 780"/>
              <a:gd name="T23" fmla="*/ 0 h 1368"/>
              <a:gd name="T24" fmla="*/ 2147483646 w 780"/>
              <a:gd name="T25" fmla="*/ 2147483646 h 1368"/>
              <a:gd name="T26" fmla="*/ 2147483646 w 780"/>
              <a:gd name="T27" fmla="*/ 2147483646 h 1368"/>
              <a:gd name="T28" fmla="*/ 2147483646 w 780"/>
              <a:gd name="T29" fmla="*/ 2147483646 h 1368"/>
              <a:gd name="T30" fmla="*/ 2147483646 w 780"/>
              <a:gd name="T31" fmla="*/ 2147483646 h 1368"/>
              <a:gd name="T32" fmla="*/ 2147483646 w 780"/>
              <a:gd name="T33" fmla="*/ 2147483646 h 1368"/>
              <a:gd name="T34" fmla="*/ 2147483646 w 780"/>
              <a:gd name="T35" fmla="*/ 2147483646 h 1368"/>
              <a:gd name="T36" fmla="*/ 2147483646 w 780"/>
              <a:gd name="T37" fmla="*/ 2147483646 h 1368"/>
              <a:gd name="T38" fmla="*/ 2147483646 w 780"/>
              <a:gd name="T39" fmla="*/ 2147483646 h 13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80" h="1368">
                <a:moveTo>
                  <a:pt x="745" y="1040"/>
                </a:moveTo>
                <a:lnTo>
                  <a:pt x="615" y="1277"/>
                </a:lnTo>
                <a:lnTo>
                  <a:pt x="562" y="1361"/>
                </a:lnTo>
                <a:lnTo>
                  <a:pt x="412" y="1353"/>
                </a:lnTo>
                <a:lnTo>
                  <a:pt x="412" y="1368"/>
                </a:lnTo>
                <a:lnTo>
                  <a:pt x="138" y="1353"/>
                </a:lnTo>
                <a:lnTo>
                  <a:pt x="165" y="675"/>
                </a:lnTo>
                <a:lnTo>
                  <a:pt x="180" y="542"/>
                </a:lnTo>
                <a:lnTo>
                  <a:pt x="0" y="536"/>
                </a:lnTo>
                <a:lnTo>
                  <a:pt x="49" y="131"/>
                </a:lnTo>
                <a:lnTo>
                  <a:pt x="184" y="135"/>
                </a:lnTo>
                <a:lnTo>
                  <a:pt x="187" y="0"/>
                </a:lnTo>
                <a:lnTo>
                  <a:pt x="457" y="6"/>
                </a:lnTo>
                <a:lnTo>
                  <a:pt x="457" y="48"/>
                </a:lnTo>
                <a:lnTo>
                  <a:pt x="643" y="51"/>
                </a:lnTo>
                <a:lnTo>
                  <a:pt x="769" y="305"/>
                </a:lnTo>
                <a:lnTo>
                  <a:pt x="745" y="618"/>
                </a:lnTo>
                <a:lnTo>
                  <a:pt x="726" y="629"/>
                </a:lnTo>
                <a:lnTo>
                  <a:pt x="780" y="689"/>
                </a:lnTo>
                <a:lnTo>
                  <a:pt x="745" y="104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54" name="Freeform 269"/>
          <p:cNvSpPr>
            <a:spLocks/>
          </p:cNvSpPr>
          <p:nvPr/>
        </p:nvSpPr>
        <p:spPr bwMode="auto">
          <a:xfrm>
            <a:off x="7280275" y="643280"/>
            <a:ext cx="603250" cy="461962"/>
          </a:xfrm>
          <a:custGeom>
            <a:avLst/>
            <a:gdLst>
              <a:gd name="T0" fmla="*/ 2147483646 w 1141"/>
              <a:gd name="T1" fmla="*/ 2147483646 h 873"/>
              <a:gd name="T2" fmla="*/ 2147483646 w 1141"/>
              <a:gd name="T3" fmla="*/ 2147483646 h 873"/>
              <a:gd name="T4" fmla="*/ 2147483646 w 1141"/>
              <a:gd name="T5" fmla="*/ 2147483646 h 873"/>
              <a:gd name="T6" fmla="*/ 2147483646 w 1141"/>
              <a:gd name="T7" fmla="*/ 2147483646 h 873"/>
              <a:gd name="T8" fmla="*/ 2147483646 w 1141"/>
              <a:gd name="T9" fmla="*/ 2147483646 h 873"/>
              <a:gd name="T10" fmla="*/ 2147483646 w 1141"/>
              <a:gd name="T11" fmla="*/ 2147483646 h 873"/>
              <a:gd name="T12" fmla="*/ 0 w 1141"/>
              <a:gd name="T13" fmla="*/ 2147483646 h 873"/>
              <a:gd name="T14" fmla="*/ 0 w 1141"/>
              <a:gd name="T15" fmla="*/ 2147483646 h 873"/>
              <a:gd name="T16" fmla="*/ 2147483646 w 1141"/>
              <a:gd name="T17" fmla="*/ 2147483646 h 873"/>
              <a:gd name="T18" fmla="*/ 2147483646 w 1141"/>
              <a:gd name="T19" fmla="*/ 2147483646 h 873"/>
              <a:gd name="T20" fmla="*/ 2147483646 w 1141"/>
              <a:gd name="T21" fmla="*/ 2147483646 h 873"/>
              <a:gd name="T22" fmla="*/ 2147483646 w 1141"/>
              <a:gd name="T23" fmla="*/ 2147483646 h 873"/>
              <a:gd name="T24" fmla="*/ 2147483646 w 1141"/>
              <a:gd name="T25" fmla="*/ 2147483646 h 873"/>
              <a:gd name="T26" fmla="*/ 2147483646 w 1141"/>
              <a:gd name="T27" fmla="*/ 2147483646 h 873"/>
              <a:gd name="T28" fmla="*/ 2147483646 w 1141"/>
              <a:gd name="T29" fmla="*/ 2147483646 h 873"/>
              <a:gd name="T30" fmla="*/ 2147483646 w 1141"/>
              <a:gd name="T31" fmla="*/ 0 h 873"/>
              <a:gd name="T32" fmla="*/ 2147483646 w 1141"/>
              <a:gd name="T33" fmla="*/ 2147483646 h 873"/>
              <a:gd name="T34" fmla="*/ 2147483646 w 1141"/>
              <a:gd name="T35" fmla="*/ 2147483646 h 87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41" h="873">
                <a:moveTo>
                  <a:pt x="1140" y="389"/>
                </a:moveTo>
                <a:lnTo>
                  <a:pt x="1140" y="425"/>
                </a:lnTo>
                <a:lnTo>
                  <a:pt x="906" y="428"/>
                </a:lnTo>
                <a:lnTo>
                  <a:pt x="909" y="653"/>
                </a:lnTo>
                <a:lnTo>
                  <a:pt x="229" y="873"/>
                </a:lnTo>
                <a:lnTo>
                  <a:pt x="130" y="873"/>
                </a:lnTo>
                <a:lnTo>
                  <a:pt x="0" y="702"/>
                </a:lnTo>
                <a:lnTo>
                  <a:pt x="0" y="683"/>
                </a:lnTo>
                <a:lnTo>
                  <a:pt x="202" y="476"/>
                </a:lnTo>
                <a:lnTo>
                  <a:pt x="267" y="426"/>
                </a:lnTo>
                <a:lnTo>
                  <a:pt x="853" y="125"/>
                </a:lnTo>
                <a:lnTo>
                  <a:pt x="1101" y="23"/>
                </a:lnTo>
                <a:lnTo>
                  <a:pt x="1102" y="23"/>
                </a:lnTo>
                <a:lnTo>
                  <a:pt x="1107" y="23"/>
                </a:lnTo>
                <a:lnTo>
                  <a:pt x="1117" y="18"/>
                </a:lnTo>
                <a:lnTo>
                  <a:pt x="1141" y="0"/>
                </a:lnTo>
                <a:lnTo>
                  <a:pt x="1140" y="345"/>
                </a:lnTo>
                <a:lnTo>
                  <a:pt x="1140" y="38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71" name="Freeform 270"/>
          <p:cNvSpPr>
            <a:spLocks/>
          </p:cNvSpPr>
          <p:nvPr/>
        </p:nvSpPr>
        <p:spPr bwMode="auto">
          <a:xfrm>
            <a:off x="7400925" y="1471955"/>
            <a:ext cx="487363" cy="585787"/>
          </a:xfrm>
          <a:custGeom>
            <a:avLst/>
            <a:gdLst>
              <a:gd name="T0" fmla="*/ 2147483646 w 921"/>
              <a:gd name="T1" fmla="*/ 2147483646 h 1108"/>
              <a:gd name="T2" fmla="*/ 2147483646 w 921"/>
              <a:gd name="T3" fmla="*/ 2147483646 h 1108"/>
              <a:gd name="T4" fmla="*/ 2147483646 w 921"/>
              <a:gd name="T5" fmla="*/ 2147483646 h 1108"/>
              <a:gd name="T6" fmla="*/ 2147483646 w 921"/>
              <a:gd name="T7" fmla="*/ 2147483646 h 1108"/>
              <a:gd name="T8" fmla="*/ 2147483646 w 921"/>
              <a:gd name="T9" fmla="*/ 2147483646 h 1108"/>
              <a:gd name="T10" fmla="*/ 0 w 921"/>
              <a:gd name="T11" fmla="*/ 2147483646 h 1108"/>
              <a:gd name="T12" fmla="*/ 2147483646 w 921"/>
              <a:gd name="T13" fmla="*/ 2147483646 h 1108"/>
              <a:gd name="T14" fmla="*/ 2147483646 w 921"/>
              <a:gd name="T15" fmla="*/ 0 h 1108"/>
              <a:gd name="T16" fmla="*/ 2147483646 w 921"/>
              <a:gd name="T17" fmla="*/ 2147483646 h 1108"/>
              <a:gd name="T18" fmla="*/ 2147483646 w 921"/>
              <a:gd name="T19" fmla="*/ 2147483646 h 1108"/>
              <a:gd name="T20" fmla="*/ 2147483646 w 921"/>
              <a:gd name="T21" fmla="*/ 0 h 1108"/>
              <a:gd name="T22" fmla="*/ 2147483646 w 921"/>
              <a:gd name="T23" fmla="*/ 2147483646 h 1108"/>
              <a:gd name="T24" fmla="*/ 2147483646 w 921"/>
              <a:gd name="T25" fmla="*/ 2147483646 h 1108"/>
              <a:gd name="T26" fmla="*/ 2147483646 w 921"/>
              <a:gd name="T27" fmla="*/ 2147483646 h 1108"/>
              <a:gd name="T28" fmla="*/ 2147483646 w 921"/>
              <a:gd name="T29" fmla="*/ 2147483646 h 1108"/>
              <a:gd name="T30" fmla="*/ 2147483646 w 921"/>
              <a:gd name="T31" fmla="*/ 2147483646 h 110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1" h="1108">
                <a:moveTo>
                  <a:pt x="921" y="1108"/>
                </a:moveTo>
                <a:lnTo>
                  <a:pt x="723" y="1108"/>
                </a:lnTo>
                <a:lnTo>
                  <a:pt x="339" y="1107"/>
                </a:lnTo>
                <a:lnTo>
                  <a:pt x="162" y="1105"/>
                </a:lnTo>
                <a:lnTo>
                  <a:pt x="1" y="1107"/>
                </a:lnTo>
                <a:lnTo>
                  <a:pt x="0" y="913"/>
                </a:lnTo>
                <a:lnTo>
                  <a:pt x="3" y="811"/>
                </a:lnTo>
                <a:lnTo>
                  <a:pt x="6" y="0"/>
                </a:lnTo>
                <a:lnTo>
                  <a:pt x="225" y="1"/>
                </a:lnTo>
                <a:lnTo>
                  <a:pt x="631" y="1"/>
                </a:lnTo>
                <a:lnTo>
                  <a:pt x="916" y="0"/>
                </a:lnTo>
                <a:lnTo>
                  <a:pt x="918" y="168"/>
                </a:lnTo>
                <a:lnTo>
                  <a:pt x="919" y="301"/>
                </a:lnTo>
                <a:lnTo>
                  <a:pt x="921" y="658"/>
                </a:lnTo>
                <a:lnTo>
                  <a:pt x="919" y="685"/>
                </a:lnTo>
                <a:lnTo>
                  <a:pt x="921" y="110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56" name="Freeform 271"/>
          <p:cNvSpPr>
            <a:spLocks/>
          </p:cNvSpPr>
          <p:nvPr/>
        </p:nvSpPr>
        <p:spPr bwMode="auto">
          <a:xfrm>
            <a:off x="7080250" y="2051392"/>
            <a:ext cx="700088" cy="577850"/>
          </a:xfrm>
          <a:custGeom>
            <a:avLst/>
            <a:gdLst>
              <a:gd name="T0" fmla="*/ 2147483646 w 1322"/>
              <a:gd name="T1" fmla="*/ 2147483646 h 1091"/>
              <a:gd name="T2" fmla="*/ 2147483646 w 1322"/>
              <a:gd name="T3" fmla="*/ 2147483646 h 1091"/>
              <a:gd name="T4" fmla="*/ 2147483646 w 1322"/>
              <a:gd name="T5" fmla="*/ 2147483646 h 1091"/>
              <a:gd name="T6" fmla="*/ 2147483646 w 1322"/>
              <a:gd name="T7" fmla="*/ 0 h 1091"/>
              <a:gd name="T8" fmla="*/ 2147483646 w 1322"/>
              <a:gd name="T9" fmla="*/ 2147483646 h 1091"/>
              <a:gd name="T10" fmla="*/ 2147483646 w 1322"/>
              <a:gd name="T11" fmla="*/ 2147483646 h 1091"/>
              <a:gd name="T12" fmla="*/ 2147483646 w 1322"/>
              <a:gd name="T13" fmla="*/ 2147483646 h 1091"/>
              <a:gd name="T14" fmla="*/ 2147483646 w 1322"/>
              <a:gd name="T15" fmla="*/ 2147483646 h 1091"/>
              <a:gd name="T16" fmla="*/ 2147483646 w 1322"/>
              <a:gd name="T17" fmla="*/ 2147483646 h 1091"/>
              <a:gd name="T18" fmla="*/ 2147483646 w 1322"/>
              <a:gd name="T19" fmla="*/ 2147483646 h 1091"/>
              <a:gd name="T20" fmla="*/ 0 w 1322"/>
              <a:gd name="T21" fmla="*/ 2147483646 h 1091"/>
              <a:gd name="T22" fmla="*/ 0 w 1322"/>
              <a:gd name="T23" fmla="*/ 2147483646 h 1091"/>
              <a:gd name="T24" fmla="*/ 2147483646 w 1322"/>
              <a:gd name="T25" fmla="*/ 2147483646 h 1091"/>
              <a:gd name="T26" fmla="*/ 2147483646 w 1322"/>
              <a:gd name="T27" fmla="*/ 2147483646 h 1091"/>
              <a:gd name="T28" fmla="*/ 2147483646 w 1322"/>
              <a:gd name="T29" fmla="*/ 2147483646 h 1091"/>
              <a:gd name="T30" fmla="*/ 2147483646 w 1322"/>
              <a:gd name="T31" fmla="*/ 2147483646 h 1091"/>
              <a:gd name="T32" fmla="*/ 2147483646 w 1322"/>
              <a:gd name="T33" fmla="*/ 2147483646 h 1091"/>
              <a:gd name="T34" fmla="*/ 2147483646 w 1322"/>
              <a:gd name="T35" fmla="*/ 2147483646 h 1091"/>
              <a:gd name="T36" fmla="*/ 2147483646 w 1322"/>
              <a:gd name="T37" fmla="*/ 2147483646 h 1091"/>
              <a:gd name="T38" fmla="*/ 2147483646 w 1322"/>
              <a:gd name="T39" fmla="*/ 2147483646 h 1091"/>
              <a:gd name="T40" fmla="*/ 2147483646 w 1322"/>
              <a:gd name="T41" fmla="*/ 2147483646 h 109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22" h="1091">
                <a:moveTo>
                  <a:pt x="1320" y="269"/>
                </a:moveTo>
                <a:lnTo>
                  <a:pt x="1322" y="3"/>
                </a:lnTo>
                <a:lnTo>
                  <a:pt x="938" y="2"/>
                </a:lnTo>
                <a:lnTo>
                  <a:pt x="761" y="0"/>
                </a:lnTo>
                <a:lnTo>
                  <a:pt x="600" y="2"/>
                </a:lnTo>
                <a:lnTo>
                  <a:pt x="546" y="2"/>
                </a:lnTo>
                <a:lnTo>
                  <a:pt x="537" y="254"/>
                </a:lnTo>
                <a:lnTo>
                  <a:pt x="3" y="230"/>
                </a:lnTo>
                <a:lnTo>
                  <a:pt x="3" y="312"/>
                </a:lnTo>
                <a:lnTo>
                  <a:pt x="3" y="456"/>
                </a:lnTo>
                <a:lnTo>
                  <a:pt x="0" y="989"/>
                </a:lnTo>
                <a:lnTo>
                  <a:pt x="0" y="1091"/>
                </a:lnTo>
                <a:lnTo>
                  <a:pt x="350" y="1038"/>
                </a:lnTo>
                <a:lnTo>
                  <a:pt x="644" y="1035"/>
                </a:lnTo>
                <a:lnTo>
                  <a:pt x="779" y="1037"/>
                </a:lnTo>
                <a:lnTo>
                  <a:pt x="957" y="1041"/>
                </a:lnTo>
                <a:lnTo>
                  <a:pt x="966" y="816"/>
                </a:lnTo>
                <a:lnTo>
                  <a:pt x="1319" y="804"/>
                </a:lnTo>
                <a:lnTo>
                  <a:pt x="1320" y="627"/>
                </a:lnTo>
                <a:lnTo>
                  <a:pt x="1319" y="405"/>
                </a:lnTo>
                <a:lnTo>
                  <a:pt x="1320" y="26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857" name="Freeform 272"/>
          <p:cNvSpPr>
            <a:spLocks/>
          </p:cNvSpPr>
          <p:nvPr/>
        </p:nvSpPr>
        <p:spPr bwMode="auto">
          <a:xfrm>
            <a:off x="7881938" y="1219542"/>
            <a:ext cx="603250" cy="596900"/>
          </a:xfrm>
          <a:custGeom>
            <a:avLst/>
            <a:gdLst>
              <a:gd name="T0" fmla="*/ 2147483646 w 1140"/>
              <a:gd name="T1" fmla="*/ 2147483646 h 1129"/>
              <a:gd name="T2" fmla="*/ 2147483646 w 1140"/>
              <a:gd name="T3" fmla="*/ 2147483646 h 1129"/>
              <a:gd name="T4" fmla="*/ 2147483646 w 1140"/>
              <a:gd name="T5" fmla="*/ 2147483646 h 1129"/>
              <a:gd name="T6" fmla="*/ 2147483646 w 1140"/>
              <a:gd name="T7" fmla="*/ 2147483646 h 1129"/>
              <a:gd name="T8" fmla="*/ 2147483646 w 1140"/>
              <a:gd name="T9" fmla="*/ 2147483646 h 1129"/>
              <a:gd name="T10" fmla="*/ 2147483646 w 1140"/>
              <a:gd name="T11" fmla="*/ 0 h 1129"/>
              <a:gd name="T12" fmla="*/ 2147483646 w 1140"/>
              <a:gd name="T13" fmla="*/ 2147483646 h 1129"/>
              <a:gd name="T14" fmla="*/ 0 w 1140"/>
              <a:gd name="T15" fmla="*/ 2147483646 h 1129"/>
              <a:gd name="T16" fmla="*/ 0 w 1140"/>
              <a:gd name="T17" fmla="*/ 2147483646 h 1129"/>
              <a:gd name="T18" fmla="*/ 2147483646 w 1140"/>
              <a:gd name="T19" fmla="*/ 2147483646 h 1129"/>
              <a:gd name="T20" fmla="*/ 2147483646 w 1140"/>
              <a:gd name="T21" fmla="*/ 2147483646 h 1129"/>
              <a:gd name="T22" fmla="*/ 2147483646 w 1140"/>
              <a:gd name="T23" fmla="*/ 2147483646 h 1129"/>
              <a:gd name="T24" fmla="*/ 2147483646 w 1140"/>
              <a:gd name="T25" fmla="*/ 2147483646 h 1129"/>
              <a:gd name="T26" fmla="*/ 2147483646 w 1140"/>
              <a:gd name="T27" fmla="*/ 2147483646 h 1129"/>
              <a:gd name="T28" fmla="*/ 2147483646 w 1140"/>
              <a:gd name="T29" fmla="*/ 2147483646 h 11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40" h="1129">
                <a:moveTo>
                  <a:pt x="1139" y="1129"/>
                </a:moveTo>
                <a:lnTo>
                  <a:pt x="1140" y="646"/>
                </a:lnTo>
                <a:lnTo>
                  <a:pt x="1139" y="384"/>
                </a:lnTo>
                <a:lnTo>
                  <a:pt x="1139" y="34"/>
                </a:lnTo>
                <a:lnTo>
                  <a:pt x="1139" y="1"/>
                </a:lnTo>
                <a:lnTo>
                  <a:pt x="2" y="0"/>
                </a:lnTo>
                <a:lnTo>
                  <a:pt x="2" y="228"/>
                </a:lnTo>
                <a:lnTo>
                  <a:pt x="0" y="432"/>
                </a:lnTo>
                <a:lnTo>
                  <a:pt x="0" y="468"/>
                </a:lnTo>
                <a:lnTo>
                  <a:pt x="2" y="636"/>
                </a:lnTo>
                <a:lnTo>
                  <a:pt x="3" y="769"/>
                </a:lnTo>
                <a:lnTo>
                  <a:pt x="5" y="1126"/>
                </a:lnTo>
                <a:lnTo>
                  <a:pt x="303" y="1125"/>
                </a:lnTo>
                <a:lnTo>
                  <a:pt x="597" y="1126"/>
                </a:lnTo>
                <a:lnTo>
                  <a:pt x="1139" y="112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74" name="Freeform 273"/>
          <p:cNvSpPr>
            <a:spLocks/>
          </p:cNvSpPr>
          <p:nvPr/>
        </p:nvSpPr>
        <p:spPr bwMode="auto">
          <a:xfrm>
            <a:off x="7000875" y="2599080"/>
            <a:ext cx="557213" cy="714375"/>
          </a:xfrm>
          <a:custGeom>
            <a:avLst/>
            <a:gdLst>
              <a:gd name="T0" fmla="*/ 2147483646 w 1052"/>
              <a:gd name="T1" fmla="*/ 2147483646 h 1350"/>
              <a:gd name="T2" fmla="*/ 2147483646 w 1052"/>
              <a:gd name="T3" fmla="*/ 2147483646 h 1350"/>
              <a:gd name="T4" fmla="*/ 2147483646 w 1052"/>
              <a:gd name="T5" fmla="*/ 2147483646 h 1350"/>
              <a:gd name="T6" fmla="*/ 2147483646 w 1052"/>
              <a:gd name="T7" fmla="*/ 2147483646 h 1350"/>
              <a:gd name="T8" fmla="*/ 2147483646 w 1052"/>
              <a:gd name="T9" fmla="*/ 2147483646 h 1350"/>
              <a:gd name="T10" fmla="*/ 2147483646 w 1052"/>
              <a:gd name="T11" fmla="*/ 2147483646 h 1350"/>
              <a:gd name="T12" fmla="*/ 2147483646 w 1052"/>
              <a:gd name="T13" fmla="*/ 2147483646 h 1350"/>
              <a:gd name="T14" fmla="*/ 2147483646 w 1052"/>
              <a:gd name="T15" fmla="*/ 2147483646 h 1350"/>
              <a:gd name="T16" fmla="*/ 2147483646 w 1052"/>
              <a:gd name="T17" fmla="*/ 2147483646 h 1350"/>
              <a:gd name="T18" fmla="*/ 0 w 1052"/>
              <a:gd name="T19" fmla="*/ 2147483646 h 1350"/>
              <a:gd name="T20" fmla="*/ 2147483646 w 1052"/>
              <a:gd name="T21" fmla="*/ 2147483646 h 1350"/>
              <a:gd name="T22" fmla="*/ 2147483646 w 1052"/>
              <a:gd name="T23" fmla="*/ 2147483646 h 1350"/>
              <a:gd name="T24" fmla="*/ 2147483646 w 1052"/>
              <a:gd name="T25" fmla="*/ 2147483646 h 1350"/>
              <a:gd name="T26" fmla="*/ 2147483646 w 1052"/>
              <a:gd name="T27" fmla="*/ 2147483646 h 1350"/>
              <a:gd name="T28" fmla="*/ 2147483646 w 1052"/>
              <a:gd name="T29" fmla="*/ 2147483646 h 1350"/>
              <a:gd name="T30" fmla="*/ 2147483646 w 1052"/>
              <a:gd name="T31" fmla="*/ 0 h 1350"/>
              <a:gd name="T32" fmla="*/ 2147483646 w 1052"/>
              <a:gd name="T33" fmla="*/ 2147483646 h 1350"/>
              <a:gd name="T34" fmla="*/ 2147483646 w 1052"/>
              <a:gd name="T35" fmla="*/ 2147483646 h 1350"/>
              <a:gd name="T36" fmla="*/ 2147483646 w 1052"/>
              <a:gd name="T37" fmla="*/ 2147483646 h 13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52" h="1350">
                <a:moveTo>
                  <a:pt x="1052" y="269"/>
                </a:moveTo>
                <a:lnTo>
                  <a:pt x="1040" y="675"/>
                </a:lnTo>
                <a:lnTo>
                  <a:pt x="1028" y="1076"/>
                </a:lnTo>
                <a:lnTo>
                  <a:pt x="890" y="1071"/>
                </a:lnTo>
                <a:lnTo>
                  <a:pt x="879" y="1350"/>
                </a:lnTo>
                <a:lnTo>
                  <a:pt x="588" y="1340"/>
                </a:lnTo>
                <a:lnTo>
                  <a:pt x="500" y="1337"/>
                </a:lnTo>
                <a:lnTo>
                  <a:pt x="210" y="1328"/>
                </a:lnTo>
                <a:lnTo>
                  <a:pt x="227" y="876"/>
                </a:lnTo>
                <a:lnTo>
                  <a:pt x="0" y="867"/>
                </a:lnTo>
                <a:lnTo>
                  <a:pt x="9" y="639"/>
                </a:lnTo>
                <a:lnTo>
                  <a:pt x="102" y="642"/>
                </a:lnTo>
                <a:lnTo>
                  <a:pt x="105" y="63"/>
                </a:lnTo>
                <a:lnTo>
                  <a:pt x="150" y="56"/>
                </a:lnTo>
                <a:lnTo>
                  <a:pt x="500" y="3"/>
                </a:lnTo>
                <a:lnTo>
                  <a:pt x="794" y="0"/>
                </a:lnTo>
                <a:lnTo>
                  <a:pt x="929" y="2"/>
                </a:lnTo>
                <a:lnTo>
                  <a:pt x="918" y="264"/>
                </a:lnTo>
                <a:lnTo>
                  <a:pt x="1052" y="26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32859" name="Rectangle 274"/>
          <p:cNvSpPr>
            <a:spLocks noChangeArrowheads="1"/>
          </p:cNvSpPr>
          <p:nvPr/>
        </p:nvSpPr>
        <p:spPr bwMode="auto">
          <a:xfrm>
            <a:off x="6416675" y="4680292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Athens</a:t>
            </a:r>
            <a:endParaRPr lang="en-US" altLang="en-US"/>
          </a:p>
        </p:txBody>
      </p:sp>
      <p:sp>
        <p:nvSpPr>
          <p:cNvPr id="32860" name="Rectangle 275"/>
          <p:cNvSpPr>
            <a:spLocks noChangeArrowheads="1"/>
          </p:cNvSpPr>
          <p:nvPr/>
        </p:nvSpPr>
        <p:spPr bwMode="auto">
          <a:xfrm>
            <a:off x="5886450" y="4816817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Vinton</a:t>
            </a:r>
            <a:endParaRPr lang="en-US" altLang="en-US"/>
          </a:p>
        </p:txBody>
      </p:sp>
      <p:sp>
        <p:nvSpPr>
          <p:cNvPr id="32861" name="Rectangle 276"/>
          <p:cNvSpPr>
            <a:spLocks noChangeArrowheads="1"/>
          </p:cNvSpPr>
          <p:nvPr/>
        </p:nvSpPr>
        <p:spPr bwMode="auto">
          <a:xfrm>
            <a:off x="3778250" y="2678455"/>
            <a:ext cx="4333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Auglaize</a:t>
            </a:r>
            <a:endParaRPr lang="en-US" altLang="en-US"/>
          </a:p>
        </p:txBody>
      </p:sp>
      <p:sp>
        <p:nvSpPr>
          <p:cNvPr id="32862" name="Rectangle 277"/>
          <p:cNvSpPr>
            <a:spLocks noChangeArrowheads="1"/>
          </p:cNvSpPr>
          <p:nvPr/>
        </p:nvSpPr>
        <p:spPr bwMode="auto">
          <a:xfrm>
            <a:off x="4748213" y="3846855"/>
            <a:ext cx="4286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/>
          </a:p>
        </p:txBody>
      </p:sp>
      <p:sp>
        <p:nvSpPr>
          <p:cNvPr id="32863" name="Rectangle 278"/>
          <p:cNvSpPr>
            <a:spLocks noChangeArrowheads="1"/>
          </p:cNvSpPr>
          <p:nvPr/>
        </p:nvSpPr>
        <p:spPr bwMode="auto">
          <a:xfrm>
            <a:off x="6280150" y="4104030"/>
            <a:ext cx="285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/>
          </a:p>
        </p:txBody>
      </p:sp>
      <p:sp>
        <p:nvSpPr>
          <p:cNvPr id="32864" name="Rectangle 279"/>
          <p:cNvSpPr>
            <a:spLocks noChangeArrowheads="1"/>
          </p:cNvSpPr>
          <p:nvPr/>
        </p:nvSpPr>
        <p:spPr bwMode="auto">
          <a:xfrm>
            <a:off x="5476875" y="2784817"/>
            <a:ext cx="384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Morrow</a:t>
            </a:r>
            <a:endParaRPr lang="en-US" altLang="en-US"/>
          </a:p>
        </p:txBody>
      </p:sp>
      <p:sp>
        <p:nvSpPr>
          <p:cNvPr id="32865" name="Rectangle 280"/>
          <p:cNvSpPr>
            <a:spLocks noChangeArrowheads="1"/>
          </p:cNvSpPr>
          <p:nvPr/>
        </p:nvSpPr>
        <p:spPr bwMode="auto">
          <a:xfrm>
            <a:off x="4960938" y="1100480"/>
            <a:ext cx="3667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Ottawa</a:t>
            </a:r>
            <a:endParaRPr lang="en-US" altLang="en-US"/>
          </a:p>
        </p:txBody>
      </p:sp>
      <p:sp>
        <p:nvSpPr>
          <p:cNvPr id="32866" name="Rectangle 281"/>
          <p:cNvSpPr>
            <a:spLocks noChangeArrowheads="1"/>
          </p:cNvSpPr>
          <p:nvPr/>
        </p:nvSpPr>
        <p:spPr bwMode="auto">
          <a:xfrm>
            <a:off x="4429125" y="933792"/>
            <a:ext cx="3159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Lucas</a:t>
            </a:r>
            <a:endParaRPr lang="en-US" altLang="en-US"/>
          </a:p>
        </p:txBody>
      </p:sp>
      <p:sp>
        <p:nvSpPr>
          <p:cNvPr id="32867" name="Rectangle 282"/>
          <p:cNvSpPr>
            <a:spLocks noChangeArrowheads="1"/>
          </p:cNvSpPr>
          <p:nvPr/>
        </p:nvSpPr>
        <p:spPr bwMode="auto">
          <a:xfrm>
            <a:off x="4854575" y="2268880"/>
            <a:ext cx="4476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Wyandot</a:t>
            </a:r>
            <a:endParaRPr lang="en-US" altLang="en-US"/>
          </a:p>
        </p:txBody>
      </p:sp>
      <p:sp>
        <p:nvSpPr>
          <p:cNvPr id="32868" name="Rectangle 283"/>
          <p:cNvSpPr>
            <a:spLocks noChangeArrowheads="1"/>
          </p:cNvSpPr>
          <p:nvPr/>
        </p:nvSpPr>
        <p:spPr bwMode="auto">
          <a:xfrm>
            <a:off x="5324475" y="2146642"/>
            <a:ext cx="457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/>
          </a:p>
        </p:txBody>
      </p:sp>
      <p:sp>
        <p:nvSpPr>
          <p:cNvPr id="32869" name="Rectangle 284"/>
          <p:cNvSpPr>
            <a:spLocks noChangeArrowheads="1"/>
          </p:cNvSpPr>
          <p:nvPr/>
        </p:nvSpPr>
        <p:spPr bwMode="auto">
          <a:xfrm>
            <a:off x="6159500" y="2100605"/>
            <a:ext cx="4111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Ashland</a:t>
            </a:r>
            <a:endParaRPr lang="en-US" altLang="en-US"/>
          </a:p>
        </p:txBody>
      </p:sp>
      <p:sp>
        <p:nvSpPr>
          <p:cNvPr id="32870" name="Rectangle 285"/>
          <p:cNvSpPr>
            <a:spLocks noChangeArrowheads="1"/>
          </p:cNvSpPr>
          <p:nvPr/>
        </p:nvSpPr>
        <p:spPr bwMode="auto">
          <a:xfrm>
            <a:off x="6583363" y="1843430"/>
            <a:ext cx="3778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Medina</a:t>
            </a:r>
            <a:endParaRPr lang="en-US" altLang="en-US"/>
          </a:p>
        </p:txBody>
      </p:sp>
      <p:sp>
        <p:nvSpPr>
          <p:cNvPr id="32871" name="Rectangle 286"/>
          <p:cNvSpPr>
            <a:spLocks noChangeArrowheads="1"/>
          </p:cNvSpPr>
          <p:nvPr/>
        </p:nvSpPr>
        <p:spPr bwMode="auto">
          <a:xfrm>
            <a:off x="6340475" y="1510055"/>
            <a:ext cx="327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Lorain</a:t>
            </a:r>
            <a:endParaRPr lang="en-US" altLang="en-US"/>
          </a:p>
        </p:txBody>
      </p:sp>
      <p:sp>
        <p:nvSpPr>
          <p:cNvPr id="32872" name="Rectangle 287"/>
          <p:cNvSpPr>
            <a:spLocks noChangeArrowheads="1"/>
          </p:cNvSpPr>
          <p:nvPr/>
        </p:nvSpPr>
        <p:spPr bwMode="auto">
          <a:xfrm>
            <a:off x="6856413" y="1267167"/>
            <a:ext cx="5048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Cuyahoga</a:t>
            </a:r>
            <a:endParaRPr lang="en-US" altLang="en-US"/>
          </a:p>
        </p:txBody>
      </p:sp>
      <p:sp>
        <p:nvSpPr>
          <p:cNvPr id="32873" name="Rectangle 288"/>
          <p:cNvSpPr>
            <a:spLocks noChangeArrowheads="1"/>
          </p:cNvSpPr>
          <p:nvPr/>
        </p:nvSpPr>
        <p:spPr bwMode="auto">
          <a:xfrm>
            <a:off x="7493000" y="1146517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Geauga</a:t>
            </a:r>
            <a:endParaRPr lang="en-US" altLang="en-US"/>
          </a:p>
        </p:txBody>
      </p:sp>
      <p:sp>
        <p:nvSpPr>
          <p:cNvPr id="32874" name="Rectangle 289"/>
          <p:cNvSpPr>
            <a:spLocks noChangeArrowheads="1"/>
          </p:cNvSpPr>
          <p:nvPr/>
        </p:nvSpPr>
        <p:spPr bwMode="auto">
          <a:xfrm>
            <a:off x="7493000" y="873467"/>
            <a:ext cx="2651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/>
          </a:p>
        </p:txBody>
      </p:sp>
      <p:sp>
        <p:nvSpPr>
          <p:cNvPr id="32875" name="Rectangle 290"/>
          <p:cNvSpPr>
            <a:spLocks noChangeArrowheads="1"/>
          </p:cNvSpPr>
          <p:nvPr/>
        </p:nvSpPr>
        <p:spPr bwMode="auto">
          <a:xfrm>
            <a:off x="8024813" y="1949792"/>
            <a:ext cx="4905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Mahoning</a:t>
            </a:r>
            <a:endParaRPr lang="en-US" altLang="en-US"/>
          </a:p>
        </p:txBody>
      </p:sp>
      <p:sp>
        <p:nvSpPr>
          <p:cNvPr id="32876" name="Rectangle 291"/>
          <p:cNvSpPr>
            <a:spLocks noChangeArrowheads="1"/>
          </p:cNvSpPr>
          <p:nvPr/>
        </p:nvSpPr>
        <p:spPr bwMode="auto">
          <a:xfrm>
            <a:off x="7888288" y="2299042"/>
            <a:ext cx="585787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Columbiana</a:t>
            </a:r>
            <a:endParaRPr lang="en-US" altLang="en-US" dirty="0"/>
          </a:p>
        </p:txBody>
      </p:sp>
      <p:sp>
        <p:nvSpPr>
          <p:cNvPr id="32877" name="Rectangle 292"/>
          <p:cNvSpPr>
            <a:spLocks noChangeArrowheads="1"/>
          </p:cNvSpPr>
          <p:nvPr/>
        </p:nvSpPr>
        <p:spPr bwMode="auto">
          <a:xfrm>
            <a:off x="6492875" y="5104155"/>
            <a:ext cx="3159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Meigs</a:t>
            </a:r>
            <a:endParaRPr lang="en-US" altLang="en-US"/>
          </a:p>
        </p:txBody>
      </p:sp>
      <p:sp>
        <p:nvSpPr>
          <p:cNvPr id="32878" name="Rectangle 293"/>
          <p:cNvSpPr>
            <a:spLocks noChangeArrowheads="1"/>
          </p:cNvSpPr>
          <p:nvPr/>
        </p:nvSpPr>
        <p:spPr bwMode="auto">
          <a:xfrm>
            <a:off x="4202113" y="5393080"/>
            <a:ext cx="3317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/>
          </a:p>
        </p:txBody>
      </p:sp>
      <p:sp>
        <p:nvSpPr>
          <p:cNvPr id="32879" name="Rectangle 294"/>
          <p:cNvSpPr>
            <a:spLocks noChangeArrowheads="1"/>
          </p:cNvSpPr>
          <p:nvPr/>
        </p:nvSpPr>
        <p:spPr bwMode="auto">
          <a:xfrm>
            <a:off x="3565525" y="3907180"/>
            <a:ext cx="6080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/>
          </a:p>
        </p:txBody>
      </p:sp>
      <p:sp>
        <p:nvSpPr>
          <p:cNvPr id="32880" name="Rectangle 295"/>
          <p:cNvSpPr>
            <a:spLocks noChangeArrowheads="1"/>
          </p:cNvSpPr>
          <p:nvPr/>
        </p:nvSpPr>
        <p:spPr bwMode="auto">
          <a:xfrm>
            <a:off x="3246438" y="2206967"/>
            <a:ext cx="4730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Van Wert</a:t>
            </a:r>
            <a:endParaRPr lang="en-US" altLang="en-US"/>
          </a:p>
        </p:txBody>
      </p:sp>
      <p:sp>
        <p:nvSpPr>
          <p:cNvPr id="32881" name="Rectangle 296"/>
          <p:cNvSpPr>
            <a:spLocks noChangeArrowheads="1"/>
          </p:cNvSpPr>
          <p:nvPr/>
        </p:nvSpPr>
        <p:spPr bwMode="auto">
          <a:xfrm>
            <a:off x="3975100" y="1449730"/>
            <a:ext cx="3143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Henry</a:t>
            </a:r>
            <a:endParaRPr lang="en-US" altLang="en-US"/>
          </a:p>
        </p:txBody>
      </p:sp>
      <p:sp>
        <p:nvSpPr>
          <p:cNvPr id="32882" name="Rectangle 297"/>
          <p:cNvSpPr>
            <a:spLocks noChangeArrowheads="1"/>
          </p:cNvSpPr>
          <p:nvPr/>
        </p:nvSpPr>
        <p:spPr bwMode="auto">
          <a:xfrm>
            <a:off x="3322638" y="1419567"/>
            <a:ext cx="4460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Defiance</a:t>
            </a:r>
            <a:endParaRPr lang="en-US" altLang="en-US"/>
          </a:p>
        </p:txBody>
      </p:sp>
      <p:sp>
        <p:nvSpPr>
          <p:cNvPr id="32883" name="Rectangle 298"/>
          <p:cNvSpPr>
            <a:spLocks noChangeArrowheads="1"/>
          </p:cNvSpPr>
          <p:nvPr/>
        </p:nvSpPr>
        <p:spPr bwMode="auto">
          <a:xfrm>
            <a:off x="5794375" y="5923305"/>
            <a:ext cx="4841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/>
          </a:p>
        </p:txBody>
      </p:sp>
      <p:sp>
        <p:nvSpPr>
          <p:cNvPr id="32884" name="Rectangle 299"/>
          <p:cNvSpPr>
            <a:spLocks noChangeArrowheads="1"/>
          </p:cNvSpPr>
          <p:nvPr/>
        </p:nvSpPr>
        <p:spPr bwMode="auto">
          <a:xfrm>
            <a:off x="4657725" y="5529605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/>
          </a:p>
        </p:txBody>
      </p:sp>
      <p:sp>
        <p:nvSpPr>
          <p:cNvPr id="32885" name="Rectangle 300"/>
          <p:cNvSpPr>
            <a:spLocks noChangeArrowheads="1"/>
          </p:cNvSpPr>
          <p:nvPr/>
        </p:nvSpPr>
        <p:spPr bwMode="auto">
          <a:xfrm>
            <a:off x="3883025" y="2329205"/>
            <a:ext cx="2698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Allen</a:t>
            </a:r>
            <a:endParaRPr lang="en-US" altLang="en-US"/>
          </a:p>
        </p:txBody>
      </p:sp>
      <p:sp>
        <p:nvSpPr>
          <p:cNvPr id="32886" name="Rectangle 301"/>
          <p:cNvSpPr>
            <a:spLocks noChangeArrowheads="1"/>
          </p:cNvSpPr>
          <p:nvPr/>
        </p:nvSpPr>
        <p:spPr bwMode="auto">
          <a:xfrm>
            <a:off x="7978775" y="767105"/>
            <a:ext cx="4968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Ashtabula</a:t>
            </a:r>
            <a:endParaRPr lang="en-US" altLang="en-US"/>
          </a:p>
        </p:txBody>
      </p:sp>
      <p:sp>
        <p:nvSpPr>
          <p:cNvPr id="32887" name="Rectangle 302"/>
          <p:cNvSpPr>
            <a:spLocks noChangeArrowheads="1"/>
          </p:cNvSpPr>
          <p:nvPr/>
        </p:nvSpPr>
        <p:spPr bwMode="auto">
          <a:xfrm>
            <a:off x="7766050" y="3588092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Belmont</a:t>
            </a:r>
            <a:endParaRPr lang="en-US" altLang="en-US"/>
          </a:p>
        </p:txBody>
      </p:sp>
      <p:sp>
        <p:nvSpPr>
          <p:cNvPr id="32888" name="Rectangle 303"/>
          <p:cNvSpPr>
            <a:spLocks noChangeArrowheads="1"/>
          </p:cNvSpPr>
          <p:nvPr/>
        </p:nvSpPr>
        <p:spPr bwMode="auto">
          <a:xfrm>
            <a:off x="3322638" y="4527892"/>
            <a:ext cx="311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Butler</a:t>
            </a:r>
            <a:endParaRPr lang="en-US" altLang="en-US"/>
          </a:p>
        </p:txBody>
      </p:sp>
      <p:sp>
        <p:nvSpPr>
          <p:cNvPr id="32889" name="Rectangle 304"/>
          <p:cNvSpPr>
            <a:spLocks noChangeArrowheads="1"/>
          </p:cNvSpPr>
          <p:nvPr/>
        </p:nvSpPr>
        <p:spPr bwMode="auto">
          <a:xfrm>
            <a:off x="7645400" y="2662580"/>
            <a:ext cx="3444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Carroll</a:t>
            </a:r>
            <a:endParaRPr lang="en-US" altLang="en-US"/>
          </a:p>
        </p:txBody>
      </p:sp>
      <p:sp>
        <p:nvSpPr>
          <p:cNvPr id="32890" name="Rectangle 305"/>
          <p:cNvSpPr>
            <a:spLocks noChangeArrowheads="1"/>
          </p:cNvSpPr>
          <p:nvPr/>
        </p:nvSpPr>
        <p:spPr bwMode="auto">
          <a:xfrm>
            <a:off x="4217988" y="3375367"/>
            <a:ext cx="5635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Champaign</a:t>
            </a:r>
            <a:endParaRPr lang="en-US" altLang="en-US"/>
          </a:p>
        </p:txBody>
      </p:sp>
      <p:sp>
        <p:nvSpPr>
          <p:cNvPr id="32891" name="Rectangle 306"/>
          <p:cNvSpPr>
            <a:spLocks noChangeArrowheads="1"/>
          </p:cNvSpPr>
          <p:nvPr/>
        </p:nvSpPr>
        <p:spPr bwMode="auto">
          <a:xfrm>
            <a:off x="4324350" y="3769067"/>
            <a:ext cx="282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/>
          </a:p>
        </p:txBody>
      </p:sp>
      <p:sp>
        <p:nvSpPr>
          <p:cNvPr id="32892" name="Rectangle 307"/>
          <p:cNvSpPr>
            <a:spLocks noChangeArrowheads="1"/>
          </p:cNvSpPr>
          <p:nvPr/>
        </p:nvSpPr>
        <p:spPr bwMode="auto">
          <a:xfrm>
            <a:off x="3778250" y="5210517"/>
            <a:ext cx="457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Clermont</a:t>
            </a:r>
            <a:endParaRPr lang="en-US" altLang="en-US"/>
          </a:p>
        </p:txBody>
      </p:sp>
      <p:sp>
        <p:nvSpPr>
          <p:cNvPr id="32893" name="Rectangle 308"/>
          <p:cNvSpPr>
            <a:spLocks noChangeArrowheads="1"/>
          </p:cNvSpPr>
          <p:nvPr/>
        </p:nvSpPr>
        <p:spPr bwMode="auto">
          <a:xfrm>
            <a:off x="4278313" y="4573930"/>
            <a:ext cx="3603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/>
          </a:p>
        </p:txBody>
      </p:sp>
      <p:sp>
        <p:nvSpPr>
          <p:cNvPr id="32894" name="Rectangle 309"/>
          <p:cNvSpPr>
            <a:spLocks noChangeArrowheads="1"/>
          </p:cNvSpPr>
          <p:nvPr/>
        </p:nvSpPr>
        <p:spPr bwMode="auto">
          <a:xfrm>
            <a:off x="6538913" y="3118192"/>
            <a:ext cx="530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Coshocton</a:t>
            </a:r>
            <a:endParaRPr lang="en-US" altLang="en-US"/>
          </a:p>
        </p:txBody>
      </p:sp>
      <p:sp>
        <p:nvSpPr>
          <p:cNvPr id="32895" name="Rectangle 310"/>
          <p:cNvSpPr>
            <a:spLocks noChangeArrowheads="1"/>
          </p:cNvSpPr>
          <p:nvPr/>
        </p:nvSpPr>
        <p:spPr bwMode="auto">
          <a:xfrm>
            <a:off x="3262313" y="3391242"/>
            <a:ext cx="3159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Darke</a:t>
            </a:r>
            <a:endParaRPr lang="en-US" altLang="en-US"/>
          </a:p>
        </p:txBody>
      </p:sp>
      <p:sp>
        <p:nvSpPr>
          <p:cNvPr id="32896" name="Rectangle 311"/>
          <p:cNvSpPr>
            <a:spLocks noChangeArrowheads="1"/>
          </p:cNvSpPr>
          <p:nvPr/>
        </p:nvSpPr>
        <p:spPr bwMode="auto">
          <a:xfrm>
            <a:off x="5218113" y="3148355"/>
            <a:ext cx="4730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Delaware</a:t>
            </a:r>
            <a:endParaRPr lang="en-US" altLang="en-US"/>
          </a:p>
        </p:txBody>
      </p:sp>
      <p:sp>
        <p:nvSpPr>
          <p:cNvPr id="32897" name="Rectangle 312"/>
          <p:cNvSpPr>
            <a:spLocks noChangeArrowheads="1"/>
          </p:cNvSpPr>
          <p:nvPr/>
        </p:nvSpPr>
        <p:spPr bwMode="auto">
          <a:xfrm>
            <a:off x="5764213" y="1343367"/>
            <a:ext cx="2254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Erie</a:t>
            </a:r>
            <a:endParaRPr lang="en-US" altLang="en-US"/>
          </a:p>
        </p:txBody>
      </p:sp>
      <p:sp>
        <p:nvSpPr>
          <p:cNvPr id="32898" name="Rectangle 313"/>
          <p:cNvSpPr>
            <a:spLocks noChangeArrowheads="1"/>
          </p:cNvSpPr>
          <p:nvPr/>
        </p:nvSpPr>
        <p:spPr bwMode="auto">
          <a:xfrm>
            <a:off x="5734050" y="4027830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Fairfield</a:t>
            </a:r>
            <a:endParaRPr lang="en-US" altLang="en-US"/>
          </a:p>
        </p:txBody>
      </p:sp>
      <p:sp>
        <p:nvSpPr>
          <p:cNvPr id="32899" name="Rectangle 314"/>
          <p:cNvSpPr>
            <a:spLocks noChangeArrowheads="1"/>
          </p:cNvSpPr>
          <p:nvPr/>
        </p:nvSpPr>
        <p:spPr bwMode="auto">
          <a:xfrm>
            <a:off x="4687888" y="4346917"/>
            <a:ext cx="3825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Fayette</a:t>
            </a:r>
            <a:endParaRPr lang="en-US" altLang="en-US"/>
          </a:p>
        </p:txBody>
      </p:sp>
      <p:sp>
        <p:nvSpPr>
          <p:cNvPr id="32900" name="Rectangle 315"/>
          <p:cNvSpPr>
            <a:spLocks noChangeArrowheads="1"/>
          </p:cNvSpPr>
          <p:nvPr/>
        </p:nvSpPr>
        <p:spPr bwMode="auto">
          <a:xfrm>
            <a:off x="5233988" y="3664292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32901" name="Rectangle 316"/>
          <p:cNvSpPr>
            <a:spLocks noChangeArrowheads="1"/>
          </p:cNvSpPr>
          <p:nvPr/>
        </p:nvSpPr>
        <p:spPr bwMode="auto">
          <a:xfrm>
            <a:off x="3854450" y="994117"/>
            <a:ext cx="327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Fulton</a:t>
            </a:r>
            <a:endParaRPr lang="en-US" altLang="en-US"/>
          </a:p>
        </p:txBody>
      </p:sp>
      <p:sp>
        <p:nvSpPr>
          <p:cNvPr id="32902" name="Rectangle 317"/>
          <p:cNvSpPr>
            <a:spLocks noChangeArrowheads="1"/>
          </p:cNvSpPr>
          <p:nvPr/>
        </p:nvSpPr>
        <p:spPr bwMode="auto">
          <a:xfrm>
            <a:off x="6113463" y="5559767"/>
            <a:ext cx="3048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Gallia</a:t>
            </a:r>
            <a:endParaRPr lang="en-US" altLang="en-US"/>
          </a:p>
        </p:txBody>
      </p:sp>
      <p:sp>
        <p:nvSpPr>
          <p:cNvPr id="32903" name="Rectangle 318"/>
          <p:cNvSpPr>
            <a:spLocks noChangeArrowheads="1"/>
          </p:cNvSpPr>
          <p:nvPr/>
        </p:nvSpPr>
        <p:spPr bwMode="auto">
          <a:xfrm>
            <a:off x="4157663" y="4104030"/>
            <a:ext cx="384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/>
          </a:p>
        </p:txBody>
      </p:sp>
      <p:sp>
        <p:nvSpPr>
          <p:cNvPr id="32904" name="Rectangle 319"/>
          <p:cNvSpPr>
            <a:spLocks noChangeArrowheads="1"/>
          </p:cNvSpPr>
          <p:nvPr/>
        </p:nvSpPr>
        <p:spPr bwMode="auto">
          <a:xfrm>
            <a:off x="7099300" y="3557930"/>
            <a:ext cx="4841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Guernsey</a:t>
            </a:r>
            <a:endParaRPr lang="en-US" altLang="en-US"/>
          </a:p>
        </p:txBody>
      </p:sp>
      <p:sp>
        <p:nvSpPr>
          <p:cNvPr id="32905" name="Rectangle 320"/>
          <p:cNvSpPr>
            <a:spLocks noChangeArrowheads="1"/>
          </p:cNvSpPr>
          <p:nvPr/>
        </p:nvSpPr>
        <p:spPr bwMode="auto">
          <a:xfrm>
            <a:off x="3308350" y="4967630"/>
            <a:ext cx="4460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/>
          </a:p>
        </p:txBody>
      </p:sp>
      <p:sp>
        <p:nvSpPr>
          <p:cNvPr id="32906" name="Rectangle 321"/>
          <p:cNvSpPr>
            <a:spLocks noChangeArrowheads="1"/>
          </p:cNvSpPr>
          <p:nvPr/>
        </p:nvSpPr>
        <p:spPr bwMode="auto">
          <a:xfrm>
            <a:off x="4414838" y="1979955"/>
            <a:ext cx="4397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Hancock</a:t>
            </a:r>
            <a:endParaRPr lang="en-US" altLang="en-US"/>
          </a:p>
        </p:txBody>
      </p:sp>
      <p:sp>
        <p:nvSpPr>
          <p:cNvPr id="32907" name="Rectangle 322"/>
          <p:cNvSpPr>
            <a:spLocks noChangeArrowheads="1"/>
          </p:cNvSpPr>
          <p:nvPr/>
        </p:nvSpPr>
        <p:spPr bwMode="auto">
          <a:xfrm>
            <a:off x="4460875" y="2526055"/>
            <a:ext cx="3444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Hardin</a:t>
            </a:r>
            <a:endParaRPr lang="en-US" altLang="en-US"/>
          </a:p>
        </p:txBody>
      </p:sp>
      <p:sp>
        <p:nvSpPr>
          <p:cNvPr id="32908" name="Rectangle 323"/>
          <p:cNvSpPr>
            <a:spLocks noChangeArrowheads="1"/>
          </p:cNvSpPr>
          <p:nvPr/>
        </p:nvSpPr>
        <p:spPr bwMode="auto">
          <a:xfrm>
            <a:off x="7585075" y="3118192"/>
            <a:ext cx="4286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Harrison</a:t>
            </a:r>
            <a:endParaRPr lang="en-US" altLang="en-US"/>
          </a:p>
        </p:txBody>
      </p:sp>
      <p:sp>
        <p:nvSpPr>
          <p:cNvPr id="32909" name="Rectangle 324"/>
          <p:cNvSpPr>
            <a:spLocks noChangeArrowheads="1"/>
          </p:cNvSpPr>
          <p:nvPr/>
        </p:nvSpPr>
        <p:spPr bwMode="auto">
          <a:xfrm>
            <a:off x="4460875" y="4923180"/>
            <a:ext cx="4445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Highland</a:t>
            </a:r>
            <a:endParaRPr lang="en-US" altLang="en-US"/>
          </a:p>
        </p:txBody>
      </p:sp>
      <p:sp>
        <p:nvSpPr>
          <p:cNvPr id="32910" name="Rectangle 325"/>
          <p:cNvSpPr>
            <a:spLocks noChangeArrowheads="1"/>
          </p:cNvSpPr>
          <p:nvPr/>
        </p:nvSpPr>
        <p:spPr bwMode="auto">
          <a:xfrm>
            <a:off x="5916613" y="4407242"/>
            <a:ext cx="4111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Hocking</a:t>
            </a:r>
            <a:endParaRPr lang="en-US" altLang="en-US"/>
          </a:p>
        </p:txBody>
      </p:sp>
      <p:sp>
        <p:nvSpPr>
          <p:cNvPr id="32911" name="Rectangle 326"/>
          <p:cNvSpPr>
            <a:spLocks noChangeArrowheads="1"/>
          </p:cNvSpPr>
          <p:nvPr/>
        </p:nvSpPr>
        <p:spPr bwMode="auto">
          <a:xfrm>
            <a:off x="6567488" y="2692742"/>
            <a:ext cx="3889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Holmes</a:t>
            </a:r>
            <a:endParaRPr lang="en-US" altLang="en-US"/>
          </a:p>
        </p:txBody>
      </p:sp>
      <p:sp>
        <p:nvSpPr>
          <p:cNvPr id="32912" name="Rectangle 327"/>
          <p:cNvSpPr>
            <a:spLocks noChangeArrowheads="1"/>
          </p:cNvSpPr>
          <p:nvPr/>
        </p:nvSpPr>
        <p:spPr bwMode="auto">
          <a:xfrm>
            <a:off x="5794375" y="1737067"/>
            <a:ext cx="3222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Huron</a:t>
            </a:r>
            <a:endParaRPr lang="en-US" altLang="en-US"/>
          </a:p>
        </p:txBody>
      </p:sp>
      <p:sp>
        <p:nvSpPr>
          <p:cNvPr id="32913" name="Rectangle 328"/>
          <p:cNvSpPr>
            <a:spLocks noChangeArrowheads="1"/>
          </p:cNvSpPr>
          <p:nvPr/>
        </p:nvSpPr>
        <p:spPr bwMode="auto">
          <a:xfrm>
            <a:off x="5719763" y="5196230"/>
            <a:ext cx="4175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32914" name="Rectangle 329"/>
          <p:cNvSpPr>
            <a:spLocks noChangeArrowheads="1"/>
          </p:cNvSpPr>
          <p:nvPr/>
        </p:nvSpPr>
        <p:spPr bwMode="auto">
          <a:xfrm>
            <a:off x="7978775" y="2995955"/>
            <a:ext cx="4635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32915" name="Rectangle 330"/>
          <p:cNvSpPr>
            <a:spLocks noChangeArrowheads="1"/>
          </p:cNvSpPr>
          <p:nvPr/>
        </p:nvSpPr>
        <p:spPr bwMode="auto">
          <a:xfrm>
            <a:off x="5961063" y="2951505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/>
          </a:p>
        </p:txBody>
      </p:sp>
      <p:sp>
        <p:nvSpPr>
          <p:cNvPr id="32916" name="Rectangle 331"/>
          <p:cNvSpPr>
            <a:spLocks noChangeArrowheads="1"/>
          </p:cNvSpPr>
          <p:nvPr/>
        </p:nvSpPr>
        <p:spPr bwMode="auto">
          <a:xfrm>
            <a:off x="5900738" y="3451567"/>
            <a:ext cx="3603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Licking</a:t>
            </a:r>
            <a:endParaRPr lang="en-US" altLang="en-US"/>
          </a:p>
        </p:txBody>
      </p:sp>
      <p:sp>
        <p:nvSpPr>
          <p:cNvPr id="32917" name="Rectangle 332"/>
          <p:cNvSpPr>
            <a:spLocks noChangeArrowheads="1"/>
          </p:cNvSpPr>
          <p:nvPr/>
        </p:nvSpPr>
        <p:spPr bwMode="auto">
          <a:xfrm>
            <a:off x="4324350" y="2981667"/>
            <a:ext cx="327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Logan</a:t>
            </a:r>
            <a:endParaRPr lang="en-US" altLang="en-US"/>
          </a:p>
        </p:txBody>
      </p:sp>
      <p:sp>
        <p:nvSpPr>
          <p:cNvPr id="32918" name="Rectangle 333"/>
          <p:cNvSpPr>
            <a:spLocks noChangeArrowheads="1"/>
          </p:cNvSpPr>
          <p:nvPr/>
        </p:nvSpPr>
        <p:spPr bwMode="auto">
          <a:xfrm>
            <a:off x="5097463" y="2678455"/>
            <a:ext cx="3556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 dirty="0"/>
          </a:p>
        </p:txBody>
      </p:sp>
      <p:sp>
        <p:nvSpPr>
          <p:cNvPr id="32919" name="Rectangle 334"/>
          <p:cNvSpPr>
            <a:spLocks noChangeArrowheads="1"/>
          </p:cNvSpPr>
          <p:nvPr/>
        </p:nvSpPr>
        <p:spPr bwMode="auto">
          <a:xfrm>
            <a:off x="3246438" y="2722905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Mercer</a:t>
            </a:r>
            <a:endParaRPr lang="en-US" altLang="en-US"/>
          </a:p>
        </p:txBody>
      </p:sp>
      <p:sp>
        <p:nvSpPr>
          <p:cNvPr id="32920" name="Rectangle 335"/>
          <p:cNvSpPr>
            <a:spLocks noChangeArrowheads="1"/>
          </p:cNvSpPr>
          <p:nvPr/>
        </p:nvSpPr>
        <p:spPr bwMode="auto">
          <a:xfrm>
            <a:off x="3748088" y="3542055"/>
            <a:ext cx="3159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Miami</a:t>
            </a:r>
            <a:endParaRPr lang="en-US" altLang="en-US"/>
          </a:p>
        </p:txBody>
      </p:sp>
      <p:sp>
        <p:nvSpPr>
          <p:cNvPr id="16537" name="Rectangle 336"/>
          <p:cNvSpPr>
            <a:spLocks noChangeArrowheads="1"/>
          </p:cNvSpPr>
          <p:nvPr/>
        </p:nvSpPr>
        <p:spPr bwMode="auto">
          <a:xfrm>
            <a:off x="7661275" y="4088155"/>
            <a:ext cx="39052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800" dirty="0" smtClean="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2400" dirty="0" smtClean="0"/>
          </a:p>
        </p:txBody>
      </p:sp>
      <p:sp>
        <p:nvSpPr>
          <p:cNvPr id="39066" name="Rectangle 337"/>
          <p:cNvSpPr>
            <a:spLocks noChangeArrowheads="1"/>
          </p:cNvSpPr>
          <p:nvPr/>
        </p:nvSpPr>
        <p:spPr bwMode="auto">
          <a:xfrm>
            <a:off x="6705600" y="4240555"/>
            <a:ext cx="39052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defRPr/>
            </a:pPr>
            <a:r>
              <a:rPr lang="en-US" altLang="en-US" sz="800" dirty="0" smtClean="0">
                <a:solidFill>
                  <a:srgbClr val="000000"/>
                </a:solidFill>
                <a:latin typeface="Arial" panose="020B0604020202020204" pitchFamily="34" charset="0"/>
              </a:rPr>
              <a:t>Morgan</a:t>
            </a:r>
            <a:endParaRPr lang="en-US" altLang="en-US" dirty="0" smtClean="0"/>
          </a:p>
        </p:txBody>
      </p:sp>
      <p:sp>
        <p:nvSpPr>
          <p:cNvPr id="32923" name="Rectangle 338"/>
          <p:cNvSpPr>
            <a:spLocks noChangeArrowheads="1"/>
          </p:cNvSpPr>
          <p:nvPr/>
        </p:nvSpPr>
        <p:spPr bwMode="auto">
          <a:xfrm>
            <a:off x="6462713" y="3678580"/>
            <a:ext cx="5651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Muskingum</a:t>
            </a:r>
            <a:endParaRPr lang="en-US" altLang="en-US"/>
          </a:p>
        </p:txBody>
      </p:sp>
      <p:sp>
        <p:nvSpPr>
          <p:cNvPr id="32924" name="Rectangle 339"/>
          <p:cNvSpPr>
            <a:spLocks noChangeArrowheads="1"/>
          </p:cNvSpPr>
          <p:nvPr/>
        </p:nvSpPr>
        <p:spPr bwMode="auto">
          <a:xfrm>
            <a:off x="7205663" y="3981792"/>
            <a:ext cx="3095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Noble</a:t>
            </a:r>
            <a:endParaRPr lang="en-US" altLang="en-US"/>
          </a:p>
        </p:txBody>
      </p:sp>
      <p:sp>
        <p:nvSpPr>
          <p:cNvPr id="32925" name="Rectangle 340"/>
          <p:cNvSpPr>
            <a:spLocks noChangeArrowheads="1"/>
          </p:cNvSpPr>
          <p:nvPr/>
        </p:nvSpPr>
        <p:spPr bwMode="auto">
          <a:xfrm>
            <a:off x="3262313" y="1783105"/>
            <a:ext cx="4397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Paulding</a:t>
            </a:r>
            <a:endParaRPr lang="en-US" altLang="en-US"/>
          </a:p>
        </p:txBody>
      </p:sp>
      <p:sp>
        <p:nvSpPr>
          <p:cNvPr id="32926" name="Rectangle 341"/>
          <p:cNvSpPr>
            <a:spLocks noChangeArrowheads="1"/>
          </p:cNvSpPr>
          <p:nvPr/>
        </p:nvSpPr>
        <p:spPr bwMode="auto">
          <a:xfrm>
            <a:off x="5218113" y="4194517"/>
            <a:ext cx="4699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Pickaway</a:t>
            </a:r>
            <a:endParaRPr lang="en-US" altLang="en-US"/>
          </a:p>
        </p:txBody>
      </p:sp>
      <p:sp>
        <p:nvSpPr>
          <p:cNvPr id="32927" name="Rectangle 342"/>
          <p:cNvSpPr>
            <a:spLocks noChangeArrowheads="1"/>
          </p:cNvSpPr>
          <p:nvPr/>
        </p:nvSpPr>
        <p:spPr bwMode="auto">
          <a:xfrm>
            <a:off x="5218113" y="5120030"/>
            <a:ext cx="2428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/>
          </a:p>
        </p:txBody>
      </p:sp>
      <p:sp>
        <p:nvSpPr>
          <p:cNvPr id="32928" name="Rectangle 343"/>
          <p:cNvSpPr>
            <a:spLocks noChangeArrowheads="1"/>
          </p:cNvSpPr>
          <p:nvPr/>
        </p:nvSpPr>
        <p:spPr bwMode="auto">
          <a:xfrm>
            <a:off x="7493000" y="1706905"/>
            <a:ext cx="4016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Portage</a:t>
            </a:r>
            <a:endParaRPr lang="en-US" altLang="en-US"/>
          </a:p>
        </p:txBody>
      </p:sp>
      <p:sp>
        <p:nvSpPr>
          <p:cNvPr id="32929" name="Rectangle 344"/>
          <p:cNvSpPr>
            <a:spLocks noChangeArrowheads="1"/>
          </p:cNvSpPr>
          <p:nvPr/>
        </p:nvSpPr>
        <p:spPr bwMode="auto">
          <a:xfrm>
            <a:off x="3216275" y="4027830"/>
            <a:ext cx="3381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Preble</a:t>
            </a:r>
            <a:endParaRPr lang="en-US" altLang="en-US"/>
          </a:p>
        </p:txBody>
      </p:sp>
      <p:sp>
        <p:nvSpPr>
          <p:cNvPr id="32930" name="Rectangle 345"/>
          <p:cNvSpPr>
            <a:spLocks noChangeArrowheads="1"/>
          </p:cNvSpPr>
          <p:nvPr/>
        </p:nvSpPr>
        <p:spPr bwMode="auto">
          <a:xfrm>
            <a:off x="3822700" y="1949792"/>
            <a:ext cx="3952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Putnam</a:t>
            </a:r>
            <a:endParaRPr lang="en-US" altLang="en-US"/>
          </a:p>
        </p:txBody>
      </p:sp>
      <p:sp>
        <p:nvSpPr>
          <p:cNvPr id="32931" name="Rectangle 346"/>
          <p:cNvSpPr>
            <a:spLocks noChangeArrowheads="1"/>
          </p:cNvSpPr>
          <p:nvPr/>
        </p:nvSpPr>
        <p:spPr bwMode="auto">
          <a:xfrm>
            <a:off x="5810250" y="2343492"/>
            <a:ext cx="4397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Richland</a:t>
            </a:r>
            <a:endParaRPr lang="en-US" altLang="en-US"/>
          </a:p>
        </p:txBody>
      </p:sp>
      <p:sp>
        <p:nvSpPr>
          <p:cNvPr id="32932" name="Rectangle 347"/>
          <p:cNvSpPr>
            <a:spLocks noChangeArrowheads="1"/>
          </p:cNvSpPr>
          <p:nvPr/>
        </p:nvSpPr>
        <p:spPr bwMode="auto">
          <a:xfrm>
            <a:off x="5233988" y="4680292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Ross</a:t>
            </a:r>
            <a:endParaRPr lang="en-US" altLang="en-US"/>
          </a:p>
        </p:txBody>
      </p:sp>
      <p:sp>
        <p:nvSpPr>
          <p:cNvPr id="32933" name="Rectangle 348"/>
          <p:cNvSpPr>
            <a:spLocks noChangeArrowheads="1"/>
          </p:cNvSpPr>
          <p:nvPr/>
        </p:nvSpPr>
        <p:spPr bwMode="auto">
          <a:xfrm>
            <a:off x="5037138" y="1359242"/>
            <a:ext cx="488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Sandusky</a:t>
            </a:r>
            <a:endParaRPr lang="en-US" altLang="en-US"/>
          </a:p>
        </p:txBody>
      </p:sp>
      <p:sp>
        <p:nvSpPr>
          <p:cNvPr id="32934" name="Rectangle 349"/>
          <p:cNvSpPr>
            <a:spLocks noChangeArrowheads="1"/>
          </p:cNvSpPr>
          <p:nvPr/>
        </p:nvSpPr>
        <p:spPr bwMode="auto">
          <a:xfrm>
            <a:off x="5324475" y="5575642"/>
            <a:ext cx="327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Scioto</a:t>
            </a:r>
            <a:endParaRPr lang="en-US" altLang="en-US"/>
          </a:p>
        </p:txBody>
      </p:sp>
      <p:sp>
        <p:nvSpPr>
          <p:cNvPr id="32935" name="Rectangle 350"/>
          <p:cNvSpPr>
            <a:spLocks noChangeArrowheads="1"/>
          </p:cNvSpPr>
          <p:nvPr/>
        </p:nvSpPr>
        <p:spPr bwMode="auto">
          <a:xfrm>
            <a:off x="5097463" y="1768817"/>
            <a:ext cx="3889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Seneca</a:t>
            </a:r>
            <a:endParaRPr lang="en-US" altLang="en-US"/>
          </a:p>
        </p:txBody>
      </p:sp>
      <p:sp>
        <p:nvSpPr>
          <p:cNvPr id="32936" name="Rectangle 351"/>
          <p:cNvSpPr>
            <a:spLocks noChangeArrowheads="1"/>
          </p:cNvSpPr>
          <p:nvPr/>
        </p:nvSpPr>
        <p:spPr bwMode="auto">
          <a:xfrm>
            <a:off x="3748088" y="3056280"/>
            <a:ext cx="3524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Shelby</a:t>
            </a:r>
            <a:endParaRPr lang="en-US" altLang="en-US"/>
          </a:p>
        </p:txBody>
      </p:sp>
      <p:sp>
        <p:nvSpPr>
          <p:cNvPr id="32937" name="Rectangle 352"/>
          <p:cNvSpPr>
            <a:spLocks noChangeArrowheads="1"/>
          </p:cNvSpPr>
          <p:nvPr/>
        </p:nvSpPr>
        <p:spPr bwMode="auto">
          <a:xfrm>
            <a:off x="7342188" y="2283167"/>
            <a:ext cx="282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Stark</a:t>
            </a:r>
            <a:endParaRPr lang="en-US" altLang="en-US"/>
          </a:p>
        </p:txBody>
      </p:sp>
      <p:sp>
        <p:nvSpPr>
          <p:cNvPr id="32938" name="Rectangle 353"/>
          <p:cNvSpPr>
            <a:spLocks noChangeArrowheads="1"/>
          </p:cNvSpPr>
          <p:nvPr/>
        </p:nvSpPr>
        <p:spPr bwMode="auto">
          <a:xfrm>
            <a:off x="7069138" y="1768817"/>
            <a:ext cx="3905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Summit</a:t>
            </a:r>
            <a:endParaRPr lang="en-US" altLang="en-US"/>
          </a:p>
        </p:txBody>
      </p:sp>
      <p:sp>
        <p:nvSpPr>
          <p:cNvPr id="32939" name="Rectangle 354"/>
          <p:cNvSpPr>
            <a:spLocks noChangeArrowheads="1"/>
          </p:cNvSpPr>
          <p:nvPr/>
        </p:nvSpPr>
        <p:spPr bwMode="auto">
          <a:xfrm>
            <a:off x="8008938" y="1464017"/>
            <a:ext cx="4397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Trumbull</a:t>
            </a:r>
            <a:endParaRPr lang="en-US" altLang="en-US"/>
          </a:p>
        </p:txBody>
      </p:sp>
      <p:sp>
        <p:nvSpPr>
          <p:cNvPr id="32940" name="Rectangle 355"/>
          <p:cNvSpPr>
            <a:spLocks noChangeArrowheads="1"/>
          </p:cNvSpPr>
          <p:nvPr/>
        </p:nvSpPr>
        <p:spPr bwMode="auto">
          <a:xfrm>
            <a:off x="7038975" y="2905467"/>
            <a:ext cx="5921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Tuscarawas</a:t>
            </a:r>
            <a:endParaRPr lang="en-US" altLang="en-US"/>
          </a:p>
        </p:txBody>
      </p:sp>
      <p:sp>
        <p:nvSpPr>
          <p:cNvPr id="32941" name="Rectangle 356"/>
          <p:cNvSpPr>
            <a:spLocks noChangeArrowheads="1"/>
          </p:cNvSpPr>
          <p:nvPr/>
        </p:nvSpPr>
        <p:spPr bwMode="auto">
          <a:xfrm>
            <a:off x="4838700" y="3102317"/>
            <a:ext cx="3095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/>
          </a:p>
        </p:txBody>
      </p:sp>
      <p:sp>
        <p:nvSpPr>
          <p:cNvPr id="32942" name="Rectangle 357"/>
          <p:cNvSpPr>
            <a:spLocks noChangeArrowheads="1"/>
          </p:cNvSpPr>
          <p:nvPr/>
        </p:nvSpPr>
        <p:spPr bwMode="auto">
          <a:xfrm>
            <a:off x="3792538" y="4559642"/>
            <a:ext cx="3825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/>
          </a:p>
        </p:txBody>
      </p:sp>
      <p:sp>
        <p:nvSpPr>
          <p:cNvPr id="32943" name="Rectangle 358"/>
          <p:cNvSpPr>
            <a:spLocks noChangeArrowheads="1"/>
          </p:cNvSpPr>
          <p:nvPr/>
        </p:nvSpPr>
        <p:spPr bwMode="auto">
          <a:xfrm>
            <a:off x="7099300" y="4543767"/>
            <a:ext cx="584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32944" name="Rectangle 359"/>
          <p:cNvSpPr>
            <a:spLocks noChangeArrowheads="1"/>
          </p:cNvSpPr>
          <p:nvPr/>
        </p:nvSpPr>
        <p:spPr bwMode="auto">
          <a:xfrm>
            <a:off x="6645275" y="2253005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/>
          </a:p>
        </p:txBody>
      </p:sp>
      <p:sp>
        <p:nvSpPr>
          <p:cNvPr id="32945" name="Rectangle 360"/>
          <p:cNvSpPr>
            <a:spLocks noChangeArrowheads="1"/>
          </p:cNvSpPr>
          <p:nvPr/>
        </p:nvSpPr>
        <p:spPr bwMode="auto">
          <a:xfrm>
            <a:off x="3262313" y="1056030"/>
            <a:ext cx="425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Williams</a:t>
            </a:r>
            <a:endParaRPr lang="en-US" altLang="en-US"/>
          </a:p>
        </p:txBody>
      </p:sp>
      <p:sp>
        <p:nvSpPr>
          <p:cNvPr id="32946" name="Rectangle 361"/>
          <p:cNvSpPr>
            <a:spLocks noChangeArrowheads="1"/>
          </p:cNvSpPr>
          <p:nvPr/>
        </p:nvSpPr>
        <p:spPr bwMode="auto">
          <a:xfrm>
            <a:off x="4475163" y="1327492"/>
            <a:ext cx="3143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Wood</a:t>
            </a:r>
            <a:endParaRPr lang="en-US" altLang="en-US"/>
          </a:p>
        </p:txBody>
      </p:sp>
      <p:sp>
        <p:nvSpPr>
          <p:cNvPr id="32947" name="Rectangle 362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2952" name="Title 1"/>
          <p:cNvSpPr>
            <a:spLocks noGrp="1"/>
          </p:cNvSpPr>
          <p:nvPr>
            <p:ph type="title"/>
          </p:nvPr>
        </p:nvSpPr>
        <p:spPr>
          <a:xfrm>
            <a:off x="381000" y="528638"/>
            <a:ext cx="1889125" cy="533400"/>
          </a:xfrm>
        </p:spPr>
        <p:txBody>
          <a:bodyPr/>
          <a:lstStyle/>
          <a:p>
            <a:pPr eaLnBrk="1" hangingPunct="1"/>
            <a:r>
              <a:rPr lang="en-US" altLang="en-US" smtClean="0"/>
              <a:t>Ohio</a:t>
            </a:r>
          </a:p>
        </p:txBody>
      </p:sp>
      <p:sp>
        <p:nvSpPr>
          <p:cNvPr id="185" name="Rectangle 184"/>
          <p:cNvSpPr/>
          <p:nvPr/>
        </p:nvSpPr>
        <p:spPr>
          <a:xfrm>
            <a:off x="1233820" y="3004229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545161" y="2717723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1233820" y="2191435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88" name="Rectangle 187"/>
          <p:cNvSpPr/>
          <p:nvPr/>
        </p:nvSpPr>
        <p:spPr>
          <a:xfrm>
            <a:off x="1225507" y="1821998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89" name="Rectangle 188"/>
          <p:cNvSpPr/>
          <p:nvPr/>
        </p:nvSpPr>
        <p:spPr>
          <a:xfrm>
            <a:off x="1233820" y="3390393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14362"/>
          </a:xfrm>
        </p:spPr>
        <p:txBody>
          <a:bodyPr/>
          <a:lstStyle/>
          <a:p>
            <a:r>
              <a:rPr lang="en-US" dirty="0" smtClean="0"/>
              <a:t>Ohio: New County Expansion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6" name="Picture 5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268" y="1371600"/>
            <a:ext cx="3905795" cy="2867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81959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14362"/>
          </a:xfrm>
        </p:spPr>
        <p:txBody>
          <a:bodyPr/>
          <a:lstStyle/>
          <a:p>
            <a:r>
              <a:rPr lang="en-US" dirty="0" smtClean="0"/>
              <a:t>Oklahoma: *New Expansion State*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sp>
        <p:nvSpPr>
          <p:cNvPr id="4" name="Freeform 4"/>
          <p:cNvSpPr>
            <a:spLocks/>
          </p:cNvSpPr>
          <p:nvPr/>
        </p:nvSpPr>
        <p:spPr bwMode="auto">
          <a:xfrm>
            <a:off x="1347788" y="1541463"/>
            <a:ext cx="1049337" cy="590550"/>
          </a:xfrm>
          <a:custGeom>
            <a:avLst/>
            <a:gdLst>
              <a:gd name="T0" fmla="*/ 2147483646 w 1983"/>
              <a:gd name="T1" fmla="*/ 2147483646 h 1116"/>
              <a:gd name="T2" fmla="*/ 2147483646 w 1983"/>
              <a:gd name="T3" fmla="*/ 2147483646 h 1116"/>
              <a:gd name="T4" fmla="*/ 2147483646 w 1983"/>
              <a:gd name="T5" fmla="*/ 2147483646 h 1116"/>
              <a:gd name="T6" fmla="*/ 2147483646 w 1983"/>
              <a:gd name="T7" fmla="*/ 2147483646 h 1116"/>
              <a:gd name="T8" fmla="*/ 2147483646 w 1983"/>
              <a:gd name="T9" fmla="*/ 2147483646 h 1116"/>
              <a:gd name="T10" fmla="*/ 2147483646 w 1983"/>
              <a:gd name="T11" fmla="*/ 2147483646 h 1116"/>
              <a:gd name="T12" fmla="*/ 2147483646 w 1983"/>
              <a:gd name="T13" fmla="*/ 2147483646 h 1116"/>
              <a:gd name="T14" fmla="*/ 2147483646 w 1983"/>
              <a:gd name="T15" fmla="*/ 2147483646 h 1116"/>
              <a:gd name="T16" fmla="*/ 2147483646 w 1983"/>
              <a:gd name="T17" fmla="*/ 2147483646 h 1116"/>
              <a:gd name="T18" fmla="*/ 0 w 1983"/>
              <a:gd name="T19" fmla="*/ 2147483646 h 1116"/>
              <a:gd name="T20" fmla="*/ 2147483646 w 1983"/>
              <a:gd name="T21" fmla="*/ 2147483646 h 1116"/>
              <a:gd name="T22" fmla="*/ 2147483646 w 1983"/>
              <a:gd name="T23" fmla="*/ 2147483646 h 1116"/>
              <a:gd name="T24" fmla="*/ 2147483646 w 1983"/>
              <a:gd name="T25" fmla="*/ 2147483646 h 1116"/>
              <a:gd name="T26" fmla="*/ 2147483646 w 1983"/>
              <a:gd name="T27" fmla="*/ 2147483646 h 1116"/>
              <a:gd name="T28" fmla="*/ 2147483646 w 1983"/>
              <a:gd name="T29" fmla="*/ 2147483646 h 1116"/>
              <a:gd name="T30" fmla="*/ 2147483646 w 1983"/>
              <a:gd name="T31" fmla="*/ 2147483646 h 1116"/>
              <a:gd name="T32" fmla="*/ 2147483646 w 1983"/>
              <a:gd name="T33" fmla="*/ 2147483646 h 1116"/>
              <a:gd name="T34" fmla="*/ 2147483646 w 1983"/>
              <a:gd name="T35" fmla="*/ 2147483646 h 1116"/>
              <a:gd name="T36" fmla="*/ 2147483646 w 1983"/>
              <a:gd name="T37" fmla="*/ 0 h 1116"/>
              <a:gd name="T38" fmla="*/ 2147483646 w 1983"/>
              <a:gd name="T39" fmla="*/ 0 h 1116"/>
              <a:gd name="T40" fmla="*/ 2147483646 w 1983"/>
              <a:gd name="T41" fmla="*/ 0 h 1116"/>
              <a:gd name="T42" fmla="*/ 2147483646 w 1983"/>
              <a:gd name="T43" fmla="*/ 2147483646 h 1116"/>
              <a:gd name="T44" fmla="*/ 2147483646 w 1983"/>
              <a:gd name="T45" fmla="*/ 2147483646 h 1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83" h="1116">
                <a:moveTo>
                  <a:pt x="1967" y="334"/>
                </a:moveTo>
                <a:lnTo>
                  <a:pt x="1967" y="1116"/>
                </a:lnTo>
                <a:lnTo>
                  <a:pt x="1883" y="1116"/>
                </a:lnTo>
                <a:lnTo>
                  <a:pt x="1728" y="1116"/>
                </a:lnTo>
                <a:lnTo>
                  <a:pt x="1427" y="1116"/>
                </a:lnTo>
                <a:lnTo>
                  <a:pt x="1199" y="1116"/>
                </a:lnTo>
                <a:lnTo>
                  <a:pt x="746" y="1116"/>
                </a:lnTo>
                <a:lnTo>
                  <a:pt x="323" y="1116"/>
                </a:lnTo>
                <a:lnTo>
                  <a:pt x="242" y="1114"/>
                </a:lnTo>
                <a:lnTo>
                  <a:pt x="0" y="1114"/>
                </a:lnTo>
                <a:lnTo>
                  <a:pt x="2" y="555"/>
                </a:lnTo>
                <a:lnTo>
                  <a:pt x="6" y="276"/>
                </a:lnTo>
                <a:lnTo>
                  <a:pt x="8" y="10"/>
                </a:lnTo>
                <a:lnTo>
                  <a:pt x="408" y="9"/>
                </a:lnTo>
                <a:lnTo>
                  <a:pt x="515" y="9"/>
                </a:lnTo>
                <a:lnTo>
                  <a:pt x="870" y="6"/>
                </a:lnTo>
                <a:lnTo>
                  <a:pt x="1199" y="4"/>
                </a:lnTo>
                <a:lnTo>
                  <a:pt x="1655" y="1"/>
                </a:lnTo>
                <a:lnTo>
                  <a:pt x="1761" y="0"/>
                </a:lnTo>
                <a:lnTo>
                  <a:pt x="1883" y="0"/>
                </a:lnTo>
                <a:lnTo>
                  <a:pt x="1983" y="0"/>
                </a:lnTo>
                <a:lnTo>
                  <a:pt x="1983" y="334"/>
                </a:lnTo>
                <a:lnTo>
                  <a:pt x="1967" y="3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11163" y="1538288"/>
            <a:ext cx="941387" cy="592137"/>
          </a:xfrm>
          <a:custGeom>
            <a:avLst/>
            <a:gdLst>
              <a:gd name="T0" fmla="*/ 2147483646 w 1778"/>
              <a:gd name="T1" fmla="*/ 2147483646 h 1119"/>
              <a:gd name="T2" fmla="*/ 2147483646 w 1778"/>
              <a:gd name="T3" fmla="*/ 2147483646 h 1119"/>
              <a:gd name="T4" fmla="*/ 2147483646 w 1778"/>
              <a:gd name="T5" fmla="*/ 2147483646 h 1119"/>
              <a:gd name="T6" fmla="*/ 2147483646 w 1778"/>
              <a:gd name="T7" fmla="*/ 2147483646 h 1119"/>
              <a:gd name="T8" fmla="*/ 2147483646 w 1778"/>
              <a:gd name="T9" fmla="*/ 2147483646 h 1119"/>
              <a:gd name="T10" fmla="*/ 2147483646 w 1778"/>
              <a:gd name="T11" fmla="*/ 2147483646 h 1119"/>
              <a:gd name="T12" fmla="*/ 2147483646 w 1778"/>
              <a:gd name="T13" fmla="*/ 0 h 1119"/>
              <a:gd name="T14" fmla="*/ 2147483646 w 1778"/>
              <a:gd name="T15" fmla="*/ 0 h 1119"/>
              <a:gd name="T16" fmla="*/ 0 w 1778"/>
              <a:gd name="T17" fmla="*/ 2147483646 h 1119"/>
              <a:gd name="T18" fmla="*/ 2147483646 w 1778"/>
              <a:gd name="T19" fmla="*/ 2147483646 h 1119"/>
              <a:gd name="T20" fmla="*/ 0 w 1778"/>
              <a:gd name="T21" fmla="*/ 2147483646 h 1119"/>
              <a:gd name="T22" fmla="*/ 2147483646 w 1778"/>
              <a:gd name="T23" fmla="*/ 2147483646 h 1119"/>
              <a:gd name="T24" fmla="*/ 2147483646 w 1778"/>
              <a:gd name="T25" fmla="*/ 2147483646 h 1119"/>
              <a:gd name="T26" fmla="*/ 2147483646 w 1778"/>
              <a:gd name="T27" fmla="*/ 2147483646 h 1119"/>
              <a:gd name="T28" fmla="*/ 2147483646 w 1778"/>
              <a:gd name="T29" fmla="*/ 2147483646 h 1119"/>
              <a:gd name="T30" fmla="*/ 2147483646 w 1778"/>
              <a:gd name="T31" fmla="*/ 2147483646 h 1119"/>
              <a:gd name="T32" fmla="*/ 2147483646 w 1778"/>
              <a:gd name="T33" fmla="*/ 2147483646 h 11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8" h="1119">
                <a:moveTo>
                  <a:pt x="1770" y="1119"/>
                </a:moveTo>
                <a:lnTo>
                  <a:pt x="1772" y="560"/>
                </a:lnTo>
                <a:lnTo>
                  <a:pt x="1776" y="281"/>
                </a:lnTo>
                <a:lnTo>
                  <a:pt x="1778" y="15"/>
                </a:lnTo>
                <a:lnTo>
                  <a:pt x="1752" y="15"/>
                </a:lnTo>
                <a:lnTo>
                  <a:pt x="687" y="12"/>
                </a:lnTo>
                <a:lnTo>
                  <a:pt x="443" y="0"/>
                </a:lnTo>
                <a:lnTo>
                  <a:pt x="2" y="0"/>
                </a:lnTo>
                <a:lnTo>
                  <a:pt x="0" y="281"/>
                </a:lnTo>
                <a:lnTo>
                  <a:pt x="2" y="629"/>
                </a:lnTo>
                <a:lnTo>
                  <a:pt x="0" y="1119"/>
                </a:lnTo>
                <a:lnTo>
                  <a:pt x="699" y="1118"/>
                </a:lnTo>
                <a:lnTo>
                  <a:pt x="1143" y="1119"/>
                </a:lnTo>
                <a:lnTo>
                  <a:pt x="1532" y="1119"/>
                </a:lnTo>
                <a:lnTo>
                  <a:pt x="1601" y="1119"/>
                </a:lnTo>
                <a:lnTo>
                  <a:pt x="1628" y="1119"/>
                </a:lnTo>
                <a:lnTo>
                  <a:pt x="1770" y="11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2389188" y="1536700"/>
            <a:ext cx="919162" cy="595313"/>
          </a:xfrm>
          <a:custGeom>
            <a:avLst/>
            <a:gdLst>
              <a:gd name="T0" fmla="*/ 2147483646 w 1737"/>
              <a:gd name="T1" fmla="*/ 2147483646 h 1125"/>
              <a:gd name="T2" fmla="*/ 2147483646 w 1737"/>
              <a:gd name="T3" fmla="*/ 2147483646 h 1125"/>
              <a:gd name="T4" fmla="*/ 2147483646 w 1737"/>
              <a:gd name="T5" fmla="*/ 2147483646 h 1125"/>
              <a:gd name="T6" fmla="*/ 2147483646 w 1737"/>
              <a:gd name="T7" fmla="*/ 2147483646 h 1125"/>
              <a:gd name="T8" fmla="*/ 2147483646 w 1737"/>
              <a:gd name="T9" fmla="*/ 2147483646 h 1125"/>
              <a:gd name="T10" fmla="*/ 2147483646 w 1737"/>
              <a:gd name="T11" fmla="*/ 2147483646 h 1125"/>
              <a:gd name="T12" fmla="*/ 2147483646 w 1737"/>
              <a:gd name="T13" fmla="*/ 2147483646 h 1125"/>
              <a:gd name="T14" fmla="*/ 2147483646 w 1737"/>
              <a:gd name="T15" fmla="*/ 2147483646 h 1125"/>
              <a:gd name="T16" fmla="*/ 0 w 1737"/>
              <a:gd name="T17" fmla="*/ 2147483646 h 1125"/>
              <a:gd name="T18" fmla="*/ 0 w 1737"/>
              <a:gd name="T19" fmla="*/ 2147483646 h 1125"/>
              <a:gd name="T20" fmla="*/ 2147483646 w 1737"/>
              <a:gd name="T21" fmla="*/ 2147483646 h 1125"/>
              <a:gd name="T22" fmla="*/ 2147483646 w 1737"/>
              <a:gd name="T23" fmla="*/ 2147483646 h 1125"/>
              <a:gd name="T24" fmla="*/ 2147483646 w 1737"/>
              <a:gd name="T25" fmla="*/ 2147483646 h 1125"/>
              <a:gd name="T26" fmla="*/ 2147483646 w 1737"/>
              <a:gd name="T27" fmla="*/ 2147483646 h 1125"/>
              <a:gd name="T28" fmla="*/ 2147483646 w 1737"/>
              <a:gd name="T29" fmla="*/ 0 h 1125"/>
              <a:gd name="T30" fmla="*/ 2147483646 w 1737"/>
              <a:gd name="T31" fmla="*/ 0 h 1125"/>
              <a:gd name="T32" fmla="*/ 2147483646 w 1737"/>
              <a:gd name="T33" fmla="*/ 0 h 1125"/>
              <a:gd name="T34" fmla="*/ 2147483646 w 1737"/>
              <a:gd name="T35" fmla="*/ 2147483646 h 1125"/>
              <a:gd name="T36" fmla="*/ 2147483646 w 1737"/>
              <a:gd name="T37" fmla="*/ 2147483646 h 1125"/>
              <a:gd name="T38" fmla="*/ 2147483646 w 1737"/>
              <a:gd name="T39" fmla="*/ 2147483646 h 1125"/>
              <a:gd name="T40" fmla="*/ 2147483646 w 1737"/>
              <a:gd name="T41" fmla="*/ 2147483646 h 112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37" h="1125">
                <a:moveTo>
                  <a:pt x="1735" y="915"/>
                </a:moveTo>
                <a:lnTo>
                  <a:pt x="1734" y="1123"/>
                </a:lnTo>
                <a:lnTo>
                  <a:pt x="1735" y="1125"/>
                </a:lnTo>
                <a:lnTo>
                  <a:pt x="1080" y="1125"/>
                </a:lnTo>
                <a:lnTo>
                  <a:pt x="1056" y="1123"/>
                </a:lnTo>
                <a:lnTo>
                  <a:pt x="744" y="1125"/>
                </a:lnTo>
                <a:lnTo>
                  <a:pt x="600" y="1123"/>
                </a:lnTo>
                <a:lnTo>
                  <a:pt x="144" y="1123"/>
                </a:lnTo>
                <a:lnTo>
                  <a:pt x="0" y="1125"/>
                </a:lnTo>
                <a:lnTo>
                  <a:pt x="0" y="343"/>
                </a:lnTo>
                <a:lnTo>
                  <a:pt x="16" y="343"/>
                </a:lnTo>
                <a:lnTo>
                  <a:pt x="16" y="9"/>
                </a:lnTo>
                <a:lnTo>
                  <a:pt x="586" y="4"/>
                </a:lnTo>
                <a:lnTo>
                  <a:pt x="711" y="3"/>
                </a:lnTo>
                <a:lnTo>
                  <a:pt x="1512" y="0"/>
                </a:lnTo>
                <a:lnTo>
                  <a:pt x="1578" y="0"/>
                </a:lnTo>
                <a:lnTo>
                  <a:pt x="1663" y="0"/>
                </a:lnTo>
                <a:lnTo>
                  <a:pt x="1737" y="1"/>
                </a:lnTo>
                <a:lnTo>
                  <a:pt x="1735" y="6"/>
                </a:lnTo>
                <a:lnTo>
                  <a:pt x="1734" y="382"/>
                </a:lnTo>
                <a:lnTo>
                  <a:pt x="1735" y="9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3911600" y="2944813"/>
            <a:ext cx="728663" cy="412750"/>
          </a:xfrm>
          <a:custGeom>
            <a:avLst/>
            <a:gdLst>
              <a:gd name="T0" fmla="*/ 2147483646 w 1376"/>
              <a:gd name="T1" fmla="*/ 2147483646 h 780"/>
              <a:gd name="T2" fmla="*/ 2147483646 w 1376"/>
              <a:gd name="T3" fmla="*/ 2147483646 h 780"/>
              <a:gd name="T4" fmla="*/ 2147483646 w 1376"/>
              <a:gd name="T5" fmla="*/ 2147483646 h 780"/>
              <a:gd name="T6" fmla="*/ 2147483646 w 1376"/>
              <a:gd name="T7" fmla="*/ 2147483646 h 780"/>
              <a:gd name="T8" fmla="*/ 2147483646 w 1376"/>
              <a:gd name="T9" fmla="*/ 2147483646 h 780"/>
              <a:gd name="T10" fmla="*/ 2147483646 w 1376"/>
              <a:gd name="T11" fmla="*/ 2147483646 h 780"/>
              <a:gd name="T12" fmla="*/ 2147483646 w 1376"/>
              <a:gd name="T13" fmla="*/ 0 h 780"/>
              <a:gd name="T14" fmla="*/ 2147483646 w 1376"/>
              <a:gd name="T15" fmla="*/ 0 h 780"/>
              <a:gd name="T16" fmla="*/ 2147483646 w 1376"/>
              <a:gd name="T17" fmla="*/ 2147483646 h 780"/>
              <a:gd name="T18" fmla="*/ 2147483646 w 1376"/>
              <a:gd name="T19" fmla="*/ 2147483646 h 780"/>
              <a:gd name="T20" fmla="*/ 0 w 1376"/>
              <a:gd name="T21" fmla="*/ 2147483646 h 780"/>
              <a:gd name="T22" fmla="*/ 2147483646 w 1376"/>
              <a:gd name="T23" fmla="*/ 2147483646 h 780"/>
              <a:gd name="T24" fmla="*/ 2147483646 w 1376"/>
              <a:gd name="T25" fmla="*/ 2147483646 h 780"/>
              <a:gd name="T26" fmla="*/ 2147483646 w 1376"/>
              <a:gd name="T27" fmla="*/ 2147483646 h 780"/>
              <a:gd name="T28" fmla="*/ 2147483646 w 1376"/>
              <a:gd name="T29" fmla="*/ 2147483646 h 780"/>
              <a:gd name="T30" fmla="*/ 2147483646 w 1376"/>
              <a:gd name="T31" fmla="*/ 2147483646 h 780"/>
              <a:gd name="T32" fmla="*/ 2147483646 w 1376"/>
              <a:gd name="T33" fmla="*/ 2147483646 h 780"/>
              <a:gd name="T34" fmla="*/ 2147483646 w 1376"/>
              <a:gd name="T35" fmla="*/ 2147483646 h 78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76" h="780">
                <a:moveTo>
                  <a:pt x="1374" y="780"/>
                </a:moveTo>
                <a:lnTo>
                  <a:pt x="1376" y="747"/>
                </a:lnTo>
                <a:lnTo>
                  <a:pt x="1376" y="701"/>
                </a:lnTo>
                <a:lnTo>
                  <a:pt x="1376" y="585"/>
                </a:lnTo>
                <a:lnTo>
                  <a:pt x="1359" y="585"/>
                </a:lnTo>
                <a:lnTo>
                  <a:pt x="1358" y="261"/>
                </a:lnTo>
                <a:lnTo>
                  <a:pt x="1361" y="0"/>
                </a:lnTo>
                <a:lnTo>
                  <a:pt x="923" y="0"/>
                </a:lnTo>
                <a:lnTo>
                  <a:pt x="765" y="2"/>
                </a:lnTo>
                <a:lnTo>
                  <a:pt x="2" y="2"/>
                </a:lnTo>
                <a:lnTo>
                  <a:pt x="0" y="585"/>
                </a:lnTo>
                <a:lnTo>
                  <a:pt x="24" y="585"/>
                </a:lnTo>
                <a:lnTo>
                  <a:pt x="24" y="681"/>
                </a:lnTo>
                <a:lnTo>
                  <a:pt x="23" y="701"/>
                </a:lnTo>
                <a:lnTo>
                  <a:pt x="23" y="779"/>
                </a:lnTo>
                <a:lnTo>
                  <a:pt x="231" y="777"/>
                </a:lnTo>
                <a:lnTo>
                  <a:pt x="350" y="779"/>
                </a:lnTo>
                <a:lnTo>
                  <a:pt x="1374" y="7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3906838" y="2527300"/>
            <a:ext cx="725487" cy="419100"/>
          </a:xfrm>
          <a:custGeom>
            <a:avLst/>
            <a:gdLst>
              <a:gd name="T0" fmla="*/ 2147483646 w 1370"/>
              <a:gd name="T1" fmla="*/ 2147483646 h 791"/>
              <a:gd name="T2" fmla="*/ 2147483646 w 1370"/>
              <a:gd name="T3" fmla="*/ 0 h 791"/>
              <a:gd name="T4" fmla="*/ 2147483646 w 1370"/>
              <a:gd name="T5" fmla="*/ 2147483646 h 791"/>
              <a:gd name="T6" fmla="*/ 2147483646 w 1370"/>
              <a:gd name="T7" fmla="*/ 2147483646 h 791"/>
              <a:gd name="T8" fmla="*/ 2147483646 w 1370"/>
              <a:gd name="T9" fmla="*/ 2147483646 h 791"/>
              <a:gd name="T10" fmla="*/ 2147483646 w 1370"/>
              <a:gd name="T11" fmla="*/ 2147483646 h 791"/>
              <a:gd name="T12" fmla="*/ 2147483646 w 1370"/>
              <a:gd name="T13" fmla="*/ 2147483646 h 791"/>
              <a:gd name="T14" fmla="*/ 0 w 1370"/>
              <a:gd name="T15" fmla="*/ 2147483646 h 791"/>
              <a:gd name="T16" fmla="*/ 0 w 1370"/>
              <a:gd name="T17" fmla="*/ 2147483646 h 791"/>
              <a:gd name="T18" fmla="*/ 2147483646 w 1370"/>
              <a:gd name="T19" fmla="*/ 2147483646 h 791"/>
              <a:gd name="T20" fmla="*/ 2147483646 w 1370"/>
              <a:gd name="T21" fmla="*/ 2147483646 h 791"/>
              <a:gd name="T22" fmla="*/ 2147483646 w 1370"/>
              <a:gd name="T23" fmla="*/ 2147483646 h 791"/>
              <a:gd name="T24" fmla="*/ 2147483646 w 1370"/>
              <a:gd name="T25" fmla="*/ 2147483646 h 791"/>
              <a:gd name="T26" fmla="*/ 2147483646 w 1370"/>
              <a:gd name="T27" fmla="*/ 2147483646 h 791"/>
              <a:gd name="T28" fmla="*/ 2147483646 w 1370"/>
              <a:gd name="T29" fmla="*/ 2147483646 h 791"/>
              <a:gd name="T30" fmla="*/ 2147483646 w 1370"/>
              <a:gd name="T31" fmla="*/ 2147483646 h 791"/>
              <a:gd name="T32" fmla="*/ 2147483646 w 1370"/>
              <a:gd name="T33" fmla="*/ 2147483646 h 791"/>
              <a:gd name="T34" fmla="*/ 2147483646 w 1370"/>
              <a:gd name="T35" fmla="*/ 2147483646 h 791"/>
              <a:gd name="T36" fmla="*/ 2147483646 w 1370"/>
              <a:gd name="T37" fmla="*/ 2147483646 h 7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70" h="791">
                <a:moveTo>
                  <a:pt x="1362" y="596"/>
                </a:moveTo>
                <a:lnTo>
                  <a:pt x="1359" y="0"/>
                </a:lnTo>
                <a:lnTo>
                  <a:pt x="972" y="9"/>
                </a:lnTo>
                <a:lnTo>
                  <a:pt x="924" y="9"/>
                </a:lnTo>
                <a:lnTo>
                  <a:pt x="777" y="9"/>
                </a:lnTo>
                <a:lnTo>
                  <a:pt x="420" y="5"/>
                </a:lnTo>
                <a:lnTo>
                  <a:pt x="240" y="3"/>
                </a:lnTo>
                <a:lnTo>
                  <a:pt x="0" y="2"/>
                </a:lnTo>
                <a:lnTo>
                  <a:pt x="0" y="242"/>
                </a:lnTo>
                <a:lnTo>
                  <a:pt x="2" y="306"/>
                </a:lnTo>
                <a:lnTo>
                  <a:pt x="2" y="341"/>
                </a:lnTo>
                <a:lnTo>
                  <a:pt x="2" y="594"/>
                </a:lnTo>
                <a:lnTo>
                  <a:pt x="12" y="597"/>
                </a:lnTo>
                <a:lnTo>
                  <a:pt x="11" y="791"/>
                </a:lnTo>
                <a:lnTo>
                  <a:pt x="774" y="791"/>
                </a:lnTo>
                <a:lnTo>
                  <a:pt x="932" y="789"/>
                </a:lnTo>
                <a:lnTo>
                  <a:pt x="1370" y="789"/>
                </a:lnTo>
                <a:lnTo>
                  <a:pt x="1370" y="597"/>
                </a:lnTo>
                <a:lnTo>
                  <a:pt x="1362" y="5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3306763" y="2020888"/>
            <a:ext cx="601662" cy="889000"/>
          </a:xfrm>
          <a:custGeom>
            <a:avLst/>
            <a:gdLst>
              <a:gd name="T0" fmla="*/ 2147483646 w 1137"/>
              <a:gd name="T1" fmla="*/ 2147483646 h 1680"/>
              <a:gd name="T2" fmla="*/ 2147483646 w 1137"/>
              <a:gd name="T3" fmla="*/ 2147483646 h 1680"/>
              <a:gd name="T4" fmla="*/ 2147483646 w 1137"/>
              <a:gd name="T5" fmla="*/ 2147483646 h 1680"/>
              <a:gd name="T6" fmla="*/ 2147483646 w 1137"/>
              <a:gd name="T7" fmla="*/ 2147483646 h 1680"/>
              <a:gd name="T8" fmla="*/ 2147483646 w 1137"/>
              <a:gd name="T9" fmla="*/ 0 h 1680"/>
              <a:gd name="T10" fmla="*/ 2147483646 w 1137"/>
              <a:gd name="T11" fmla="*/ 0 h 1680"/>
              <a:gd name="T12" fmla="*/ 2147483646 w 1137"/>
              <a:gd name="T13" fmla="*/ 0 h 1680"/>
              <a:gd name="T14" fmla="*/ 2147483646 w 1137"/>
              <a:gd name="T15" fmla="*/ 0 h 1680"/>
              <a:gd name="T16" fmla="*/ 0 w 1137"/>
              <a:gd name="T17" fmla="*/ 2147483646 h 1680"/>
              <a:gd name="T18" fmla="*/ 2147483646 w 1137"/>
              <a:gd name="T19" fmla="*/ 2147483646 h 1680"/>
              <a:gd name="T20" fmla="*/ 2147483646 w 1137"/>
              <a:gd name="T21" fmla="*/ 2147483646 h 1680"/>
              <a:gd name="T22" fmla="*/ 2147483646 w 1137"/>
              <a:gd name="T23" fmla="*/ 2147483646 h 1680"/>
              <a:gd name="T24" fmla="*/ 2147483646 w 1137"/>
              <a:gd name="T25" fmla="*/ 2147483646 h 1680"/>
              <a:gd name="T26" fmla="*/ 2147483646 w 1137"/>
              <a:gd name="T27" fmla="*/ 2147483646 h 1680"/>
              <a:gd name="T28" fmla="*/ 2147483646 w 1137"/>
              <a:gd name="T29" fmla="*/ 2147483646 h 1680"/>
              <a:gd name="T30" fmla="*/ 2147483646 w 1137"/>
              <a:gd name="T31" fmla="*/ 2147483646 h 1680"/>
              <a:gd name="T32" fmla="*/ 2147483646 w 1137"/>
              <a:gd name="T33" fmla="*/ 2147483646 h 1680"/>
              <a:gd name="T34" fmla="*/ 2147483646 w 1137"/>
              <a:gd name="T35" fmla="*/ 2147483646 h 1680"/>
              <a:gd name="T36" fmla="*/ 2147483646 w 1137"/>
              <a:gd name="T37" fmla="*/ 2147483646 h 1680"/>
              <a:gd name="T38" fmla="*/ 2147483646 w 1137"/>
              <a:gd name="T39" fmla="*/ 2147483646 h 1680"/>
              <a:gd name="T40" fmla="*/ 2147483646 w 1137"/>
              <a:gd name="T41" fmla="*/ 2147483646 h 1680"/>
              <a:gd name="T42" fmla="*/ 2147483646 w 1137"/>
              <a:gd name="T43" fmla="*/ 2147483646 h 1680"/>
              <a:gd name="T44" fmla="*/ 2147483646 w 1137"/>
              <a:gd name="T45" fmla="*/ 2147483646 h 1680"/>
              <a:gd name="T46" fmla="*/ 2147483646 w 1137"/>
              <a:gd name="T47" fmla="*/ 2147483646 h 1680"/>
              <a:gd name="T48" fmla="*/ 2147483646 w 1137"/>
              <a:gd name="T49" fmla="*/ 2147483646 h 16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37" h="1680">
                <a:moveTo>
                  <a:pt x="1135" y="1200"/>
                </a:moveTo>
                <a:lnTo>
                  <a:pt x="1135" y="960"/>
                </a:lnTo>
                <a:lnTo>
                  <a:pt x="745" y="960"/>
                </a:lnTo>
                <a:lnTo>
                  <a:pt x="727" y="768"/>
                </a:lnTo>
                <a:lnTo>
                  <a:pt x="726" y="0"/>
                </a:lnTo>
                <a:lnTo>
                  <a:pt x="234" y="0"/>
                </a:lnTo>
                <a:lnTo>
                  <a:pt x="6" y="0"/>
                </a:lnTo>
                <a:lnTo>
                  <a:pt x="1" y="0"/>
                </a:lnTo>
                <a:lnTo>
                  <a:pt x="0" y="208"/>
                </a:lnTo>
                <a:lnTo>
                  <a:pt x="1" y="210"/>
                </a:lnTo>
                <a:lnTo>
                  <a:pt x="6" y="210"/>
                </a:lnTo>
                <a:lnTo>
                  <a:pt x="6" y="489"/>
                </a:lnTo>
                <a:lnTo>
                  <a:pt x="7" y="1203"/>
                </a:lnTo>
                <a:lnTo>
                  <a:pt x="6" y="1329"/>
                </a:lnTo>
                <a:lnTo>
                  <a:pt x="7" y="1513"/>
                </a:lnTo>
                <a:lnTo>
                  <a:pt x="7" y="1597"/>
                </a:lnTo>
                <a:lnTo>
                  <a:pt x="295" y="1312"/>
                </a:lnTo>
                <a:lnTo>
                  <a:pt x="388" y="1543"/>
                </a:lnTo>
                <a:lnTo>
                  <a:pt x="691" y="1680"/>
                </a:lnTo>
                <a:lnTo>
                  <a:pt x="819" y="1608"/>
                </a:lnTo>
                <a:lnTo>
                  <a:pt x="919" y="1384"/>
                </a:lnTo>
                <a:lnTo>
                  <a:pt x="988" y="1329"/>
                </a:lnTo>
                <a:lnTo>
                  <a:pt x="1137" y="1299"/>
                </a:lnTo>
                <a:lnTo>
                  <a:pt x="1137" y="1264"/>
                </a:lnTo>
                <a:lnTo>
                  <a:pt x="1135" y="12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3306763" y="1536700"/>
            <a:ext cx="684212" cy="484188"/>
          </a:xfrm>
          <a:custGeom>
            <a:avLst/>
            <a:gdLst>
              <a:gd name="T0" fmla="*/ 2147483646 w 1294"/>
              <a:gd name="T1" fmla="*/ 2147483646 h 914"/>
              <a:gd name="T2" fmla="*/ 2147483646 w 1294"/>
              <a:gd name="T3" fmla="*/ 2147483646 h 914"/>
              <a:gd name="T4" fmla="*/ 2147483646 w 1294"/>
              <a:gd name="T5" fmla="*/ 2147483646 h 914"/>
              <a:gd name="T6" fmla="*/ 2147483646 w 1294"/>
              <a:gd name="T7" fmla="*/ 2147483646 h 914"/>
              <a:gd name="T8" fmla="*/ 2147483646 w 1294"/>
              <a:gd name="T9" fmla="*/ 2147483646 h 914"/>
              <a:gd name="T10" fmla="*/ 2147483646 w 1294"/>
              <a:gd name="T11" fmla="*/ 2147483646 h 914"/>
              <a:gd name="T12" fmla="*/ 2147483646 w 1294"/>
              <a:gd name="T13" fmla="*/ 2147483646 h 914"/>
              <a:gd name="T14" fmla="*/ 2147483646 w 1294"/>
              <a:gd name="T15" fmla="*/ 2147483646 h 914"/>
              <a:gd name="T16" fmla="*/ 0 w 1294"/>
              <a:gd name="T17" fmla="*/ 2147483646 h 914"/>
              <a:gd name="T18" fmla="*/ 2147483646 w 1294"/>
              <a:gd name="T19" fmla="*/ 2147483646 h 914"/>
              <a:gd name="T20" fmla="*/ 2147483646 w 1294"/>
              <a:gd name="T21" fmla="*/ 0 h 914"/>
              <a:gd name="T22" fmla="*/ 2147483646 w 1294"/>
              <a:gd name="T23" fmla="*/ 2147483646 h 914"/>
              <a:gd name="T24" fmla="*/ 2147483646 w 1294"/>
              <a:gd name="T25" fmla="*/ 2147483646 h 914"/>
              <a:gd name="T26" fmla="*/ 2147483646 w 1294"/>
              <a:gd name="T27" fmla="*/ 2147483646 h 914"/>
              <a:gd name="T28" fmla="*/ 2147483646 w 1294"/>
              <a:gd name="T29" fmla="*/ 2147483646 h 914"/>
              <a:gd name="T30" fmla="*/ 2147483646 w 1294"/>
              <a:gd name="T31" fmla="*/ 2147483646 h 914"/>
              <a:gd name="T32" fmla="*/ 2147483646 w 1294"/>
              <a:gd name="T33" fmla="*/ 2147483646 h 914"/>
              <a:gd name="T34" fmla="*/ 2147483646 w 1294"/>
              <a:gd name="T35" fmla="*/ 2147483646 h 9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94" h="914">
                <a:moveTo>
                  <a:pt x="1171" y="284"/>
                </a:moveTo>
                <a:lnTo>
                  <a:pt x="1294" y="438"/>
                </a:lnTo>
                <a:lnTo>
                  <a:pt x="1293" y="909"/>
                </a:lnTo>
                <a:lnTo>
                  <a:pt x="1147" y="912"/>
                </a:lnTo>
                <a:lnTo>
                  <a:pt x="726" y="914"/>
                </a:lnTo>
                <a:lnTo>
                  <a:pt x="234" y="914"/>
                </a:lnTo>
                <a:lnTo>
                  <a:pt x="6" y="914"/>
                </a:lnTo>
                <a:lnTo>
                  <a:pt x="1" y="914"/>
                </a:lnTo>
                <a:lnTo>
                  <a:pt x="0" y="381"/>
                </a:lnTo>
                <a:lnTo>
                  <a:pt x="1" y="5"/>
                </a:lnTo>
                <a:lnTo>
                  <a:pt x="3" y="0"/>
                </a:lnTo>
                <a:lnTo>
                  <a:pt x="6" y="2"/>
                </a:lnTo>
                <a:lnTo>
                  <a:pt x="141" y="5"/>
                </a:lnTo>
                <a:lnTo>
                  <a:pt x="843" y="3"/>
                </a:lnTo>
                <a:lnTo>
                  <a:pt x="919" y="5"/>
                </a:lnTo>
                <a:lnTo>
                  <a:pt x="999" y="5"/>
                </a:lnTo>
                <a:lnTo>
                  <a:pt x="1147" y="270"/>
                </a:lnTo>
                <a:lnTo>
                  <a:pt x="1171" y="2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3309938" y="2708275"/>
            <a:ext cx="614362" cy="700088"/>
          </a:xfrm>
          <a:custGeom>
            <a:avLst/>
            <a:gdLst>
              <a:gd name="T0" fmla="*/ 2147483646 w 1162"/>
              <a:gd name="T1" fmla="*/ 2147483646 h 1324"/>
              <a:gd name="T2" fmla="*/ 2147483646 w 1162"/>
              <a:gd name="T3" fmla="*/ 2147483646 h 1324"/>
              <a:gd name="T4" fmla="*/ 2147483646 w 1162"/>
              <a:gd name="T5" fmla="*/ 2147483646 h 1324"/>
              <a:gd name="T6" fmla="*/ 2147483646 w 1162"/>
              <a:gd name="T7" fmla="*/ 2147483646 h 1324"/>
              <a:gd name="T8" fmla="*/ 2147483646 w 1162"/>
              <a:gd name="T9" fmla="*/ 0 h 1324"/>
              <a:gd name="T10" fmla="*/ 2147483646 w 1162"/>
              <a:gd name="T11" fmla="*/ 2147483646 h 1324"/>
              <a:gd name="T12" fmla="*/ 2147483646 w 1162"/>
              <a:gd name="T13" fmla="*/ 2147483646 h 1324"/>
              <a:gd name="T14" fmla="*/ 2147483646 w 1162"/>
              <a:gd name="T15" fmla="*/ 2147483646 h 1324"/>
              <a:gd name="T16" fmla="*/ 2147483646 w 1162"/>
              <a:gd name="T17" fmla="*/ 2147483646 h 1324"/>
              <a:gd name="T18" fmla="*/ 2147483646 w 1162"/>
              <a:gd name="T19" fmla="*/ 2147483646 h 1324"/>
              <a:gd name="T20" fmla="*/ 2147483646 w 1162"/>
              <a:gd name="T21" fmla="*/ 2147483646 h 1324"/>
              <a:gd name="T22" fmla="*/ 2147483646 w 1162"/>
              <a:gd name="T23" fmla="*/ 2147483646 h 1324"/>
              <a:gd name="T24" fmla="*/ 2147483646 w 1162"/>
              <a:gd name="T25" fmla="*/ 2147483646 h 1324"/>
              <a:gd name="T26" fmla="*/ 0 w 1162"/>
              <a:gd name="T27" fmla="*/ 2147483646 h 1324"/>
              <a:gd name="T28" fmla="*/ 0 w 1162"/>
              <a:gd name="T29" fmla="*/ 2147483646 h 1324"/>
              <a:gd name="T30" fmla="*/ 0 w 1162"/>
              <a:gd name="T31" fmla="*/ 2147483646 h 1324"/>
              <a:gd name="T32" fmla="*/ 2147483646 w 1162"/>
              <a:gd name="T33" fmla="*/ 2147483646 h 1324"/>
              <a:gd name="T34" fmla="*/ 2147483646 w 1162"/>
              <a:gd name="T35" fmla="*/ 2147483646 h 1324"/>
              <a:gd name="T36" fmla="*/ 2147483646 w 1162"/>
              <a:gd name="T37" fmla="*/ 2147483646 h 1324"/>
              <a:gd name="T38" fmla="*/ 2147483646 w 1162"/>
              <a:gd name="T39" fmla="*/ 2147483646 h 1324"/>
              <a:gd name="T40" fmla="*/ 2147483646 w 1162"/>
              <a:gd name="T41" fmla="*/ 2147483646 h 1324"/>
              <a:gd name="T42" fmla="*/ 2147483646 w 1162"/>
              <a:gd name="T43" fmla="*/ 2147483646 h 1324"/>
              <a:gd name="T44" fmla="*/ 2147483646 w 1162"/>
              <a:gd name="T45" fmla="*/ 2147483646 h 13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2" h="1324">
                <a:moveTo>
                  <a:pt x="1138" y="1033"/>
                </a:moveTo>
                <a:lnTo>
                  <a:pt x="1140" y="450"/>
                </a:lnTo>
                <a:lnTo>
                  <a:pt x="1141" y="256"/>
                </a:lnTo>
                <a:lnTo>
                  <a:pt x="1131" y="253"/>
                </a:lnTo>
                <a:lnTo>
                  <a:pt x="1131" y="0"/>
                </a:lnTo>
                <a:lnTo>
                  <a:pt x="982" y="30"/>
                </a:lnTo>
                <a:lnTo>
                  <a:pt x="913" y="85"/>
                </a:lnTo>
                <a:lnTo>
                  <a:pt x="813" y="309"/>
                </a:lnTo>
                <a:lnTo>
                  <a:pt x="685" y="381"/>
                </a:lnTo>
                <a:lnTo>
                  <a:pt x="382" y="244"/>
                </a:lnTo>
                <a:lnTo>
                  <a:pt x="289" y="13"/>
                </a:lnTo>
                <a:lnTo>
                  <a:pt x="1" y="298"/>
                </a:lnTo>
                <a:lnTo>
                  <a:pt x="1" y="415"/>
                </a:lnTo>
                <a:lnTo>
                  <a:pt x="0" y="589"/>
                </a:lnTo>
                <a:lnTo>
                  <a:pt x="0" y="882"/>
                </a:lnTo>
                <a:lnTo>
                  <a:pt x="0" y="1149"/>
                </a:lnTo>
                <a:lnTo>
                  <a:pt x="3" y="1215"/>
                </a:lnTo>
                <a:lnTo>
                  <a:pt x="3" y="1321"/>
                </a:lnTo>
                <a:lnTo>
                  <a:pt x="775" y="1324"/>
                </a:lnTo>
                <a:lnTo>
                  <a:pt x="777" y="1129"/>
                </a:lnTo>
                <a:lnTo>
                  <a:pt x="1162" y="1129"/>
                </a:lnTo>
                <a:lnTo>
                  <a:pt x="1162" y="1033"/>
                </a:lnTo>
                <a:lnTo>
                  <a:pt x="1138" y="10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3835400" y="1538288"/>
            <a:ext cx="890588" cy="719137"/>
          </a:xfrm>
          <a:custGeom>
            <a:avLst/>
            <a:gdLst>
              <a:gd name="T0" fmla="*/ 2147483646 w 1684"/>
              <a:gd name="T1" fmla="*/ 2147483646 h 1359"/>
              <a:gd name="T2" fmla="*/ 2147483646 w 1684"/>
              <a:gd name="T3" fmla="*/ 2147483646 h 1359"/>
              <a:gd name="T4" fmla="*/ 2147483646 w 1684"/>
              <a:gd name="T5" fmla="*/ 2147483646 h 1359"/>
              <a:gd name="T6" fmla="*/ 2147483646 w 1684"/>
              <a:gd name="T7" fmla="*/ 2147483646 h 1359"/>
              <a:gd name="T8" fmla="*/ 2147483646 w 1684"/>
              <a:gd name="T9" fmla="*/ 2147483646 h 1359"/>
              <a:gd name="T10" fmla="*/ 2147483646 w 1684"/>
              <a:gd name="T11" fmla="*/ 2147483646 h 1359"/>
              <a:gd name="T12" fmla="*/ 2147483646 w 1684"/>
              <a:gd name="T13" fmla="*/ 0 h 1359"/>
              <a:gd name="T14" fmla="*/ 0 w 1684"/>
              <a:gd name="T15" fmla="*/ 2147483646 h 1359"/>
              <a:gd name="T16" fmla="*/ 2147483646 w 1684"/>
              <a:gd name="T17" fmla="*/ 2147483646 h 1359"/>
              <a:gd name="T18" fmla="*/ 2147483646 w 1684"/>
              <a:gd name="T19" fmla="*/ 2147483646 h 1359"/>
              <a:gd name="T20" fmla="*/ 2147483646 w 1684"/>
              <a:gd name="T21" fmla="*/ 2147483646 h 1359"/>
              <a:gd name="T22" fmla="*/ 2147483646 w 1684"/>
              <a:gd name="T23" fmla="*/ 2147483646 h 1359"/>
              <a:gd name="T24" fmla="*/ 2147483646 w 1684"/>
              <a:gd name="T25" fmla="*/ 2147483646 h 1359"/>
              <a:gd name="T26" fmla="*/ 2147483646 w 1684"/>
              <a:gd name="T27" fmla="*/ 2147483646 h 1359"/>
              <a:gd name="T28" fmla="*/ 2147483646 w 1684"/>
              <a:gd name="T29" fmla="*/ 2147483646 h 1359"/>
              <a:gd name="T30" fmla="*/ 2147483646 w 1684"/>
              <a:gd name="T31" fmla="*/ 2147483646 h 1359"/>
              <a:gd name="T32" fmla="*/ 2147483646 w 1684"/>
              <a:gd name="T33" fmla="*/ 2147483646 h 1359"/>
              <a:gd name="T34" fmla="*/ 2147483646 w 1684"/>
              <a:gd name="T35" fmla="*/ 2147483646 h 1359"/>
              <a:gd name="T36" fmla="*/ 2147483646 w 1684"/>
              <a:gd name="T37" fmla="*/ 2147483646 h 1359"/>
              <a:gd name="T38" fmla="*/ 2147483646 w 1684"/>
              <a:gd name="T39" fmla="*/ 2147483646 h 135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4" h="1359">
                <a:moveTo>
                  <a:pt x="1671" y="909"/>
                </a:moveTo>
                <a:lnTo>
                  <a:pt x="1663" y="3"/>
                </a:lnTo>
                <a:lnTo>
                  <a:pt x="1288" y="3"/>
                </a:lnTo>
                <a:lnTo>
                  <a:pt x="1170" y="2"/>
                </a:lnTo>
                <a:lnTo>
                  <a:pt x="832" y="2"/>
                </a:lnTo>
                <a:lnTo>
                  <a:pt x="216" y="2"/>
                </a:lnTo>
                <a:lnTo>
                  <a:pt x="148" y="0"/>
                </a:lnTo>
                <a:lnTo>
                  <a:pt x="0" y="2"/>
                </a:lnTo>
                <a:lnTo>
                  <a:pt x="148" y="267"/>
                </a:lnTo>
                <a:lnTo>
                  <a:pt x="172" y="281"/>
                </a:lnTo>
                <a:lnTo>
                  <a:pt x="295" y="435"/>
                </a:lnTo>
                <a:lnTo>
                  <a:pt x="601" y="530"/>
                </a:lnTo>
                <a:lnTo>
                  <a:pt x="888" y="896"/>
                </a:lnTo>
                <a:lnTo>
                  <a:pt x="904" y="1104"/>
                </a:lnTo>
                <a:lnTo>
                  <a:pt x="1147" y="1119"/>
                </a:lnTo>
                <a:lnTo>
                  <a:pt x="1288" y="1245"/>
                </a:lnTo>
                <a:lnTo>
                  <a:pt x="1516" y="1359"/>
                </a:lnTo>
                <a:lnTo>
                  <a:pt x="1684" y="1202"/>
                </a:lnTo>
                <a:lnTo>
                  <a:pt x="1684" y="909"/>
                </a:lnTo>
                <a:lnTo>
                  <a:pt x="1671" y="90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3690938" y="1768475"/>
            <a:ext cx="627062" cy="763588"/>
          </a:xfrm>
          <a:custGeom>
            <a:avLst/>
            <a:gdLst>
              <a:gd name="T0" fmla="*/ 2147483646 w 1186"/>
              <a:gd name="T1" fmla="*/ 2147483646 h 1443"/>
              <a:gd name="T2" fmla="*/ 2147483646 w 1186"/>
              <a:gd name="T3" fmla="*/ 2147483646 h 1443"/>
              <a:gd name="T4" fmla="*/ 2147483646 w 1186"/>
              <a:gd name="T5" fmla="*/ 2147483646 h 1443"/>
              <a:gd name="T6" fmla="*/ 2147483646 w 1186"/>
              <a:gd name="T7" fmla="*/ 2147483646 h 1443"/>
              <a:gd name="T8" fmla="*/ 2147483646 w 1186"/>
              <a:gd name="T9" fmla="*/ 0 h 1443"/>
              <a:gd name="T10" fmla="*/ 2147483646 w 1186"/>
              <a:gd name="T11" fmla="*/ 2147483646 h 1443"/>
              <a:gd name="T12" fmla="*/ 2147483646 w 1186"/>
              <a:gd name="T13" fmla="*/ 2147483646 h 1443"/>
              <a:gd name="T14" fmla="*/ 0 w 1186"/>
              <a:gd name="T15" fmla="*/ 2147483646 h 1443"/>
              <a:gd name="T16" fmla="*/ 2147483646 w 1186"/>
              <a:gd name="T17" fmla="*/ 2147483646 h 1443"/>
              <a:gd name="T18" fmla="*/ 2147483646 w 1186"/>
              <a:gd name="T19" fmla="*/ 2147483646 h 1443"/>
              <a:gd name="T20" fmla="*/ 2147483646 w 1186"/>
              <a:gd name="T21" fmla="*/ 2147483646 h 1443"/>
              <a:gd name="T22" fmla="*/ 2147483646 w 1186"/>
              <a:gd name="T23" fmla="*/ 2147483646 h 1443"/>
              <a:gd name="T24" fmla="*/ 2147483646 w 1186"/>
              <a:gd name="T25" fmla="*/ 2147483646 h 1443"/>
              <a:gd name="T26" fmla="*/ 2147483646 w 1186"/>
              <a:gd name="T27" fmla="*/ 2147483646 h 1443"/>
              <a:gd name="T28" fmla="*/ 2147483646 w 1186"/>
              <a:gd name="T29" fmla="*/ 2147483646 h 1443"/>
              <a:gd name="T30" fmla="*/ 2147483646 w 1186"/>
              <a:gd name="T31" fmla="*/ 2147483646 h 14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86" h="1443">
                <a:moveTo>
                  <a:pt x="1177" y="1251"/>
                </a:moveTo>
                <a:lnTo>
                  <a:pt x="1177" y="669"/>
                </a:lnTo>
                <a:lnTo>
                  <a:pt x="1161" y="461"/>
                </a:lnTo>
                <a:lnTo>
                  <a:pt x="874" y="95"/>
                </a:lnTo>
                <a:lnTo>
                  <a:pt x="568" y="0"/>
                </a:lnTo>
                <a:lnTo>
                  <a:pt x="567" y="471"/>
                </a:lnTo>
                <a:lnTo>
                  <a:pt x="421" y="474"/>
                </a:lnTo>
                <a:lnTo>
                  <a:pt x="0" y="476"/>
                </a:lnTo>
                <a:lnTo>
                  <a:pt x="1" y="1244"/>
                </a:lnTo>
                <a:lnTo>
                  <a:pt x="19" y="1436"/>
                </a:lnTo>
                <a:lnTo>
                  <a:pt x="409" y="1436"/>
                </a:lnTo>
                <a:lnTo>
                  <a:pt x="649" y="1437"/>
                </a:lnTo>
                <a:lnTo>
                  <a:pt x="829" y="1439"/>
                </a:lnTo>
                <a:lnTo>
                  <a:pt x="1186" y="1443"/>
                </a:lnTo>
                <a:lnTo>
                  <a:pt x="1186" y="1251"/>
                </a:lnTo>
                <a:lnTo>
                  <a:pt x="1177" y="12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" name="Freeform 14"/>
          <p:cNvSpPr>
            <a:spLocks/>
          </p:cNvSpPr>
          <p:nvPr/>
        </p:nvSpPr>
        <p:spPr bwMode="auto">
          <a:xfrm>
            <a:off x="3922713" y="3355975"/>
            <a:ext cx="722312" cy="431800"/>
          </a:xfrm>
          <a:custGeom>
            <a:avLst/>
            <a:gdLst>
              <a:gd name="T0" fmla="*/ 2147483646 w 1365"/>
              <a:gd name="T1" fmla="*/ 2147483646 h 815"/>
              <a:gd name="T2" fmla="*/ 2147483646 w 1365"/>
              <a:gd name="T3" fmla="*/ 2147483646 h 815"/>
              <a:gd name="T4" fmla="*/ 2147483646 w 1365"/>
              <a:gd name="T5" fmla="*/ 2147483646 h 815"/>
              <a:gd name="T6" fmla="*/ 2147483646 w 1365"/>
              <a:gd name="T7" fmla="*/ 0 h 815"/>
              <a:gd name="T8" fmla="*/ 2147483646 w 1365"/>
              <a:gd name="T9" fmla="*/ 2147483646 h 815"/>
              <a:gd name="T10" fmla="*/ 0 w 1365"/>
              <a:gd name="T11" fmla="*/ 2147483646 h 815"/>
              <a:gd name="T12" fmla="*/ 2147483646 w 1365"/>
              <a:gd name="T13" fmla="*/ 2147483646 h 815"/>
              <a:gd name="T14" fmla="*/ 2147483646 w 1365"/>
              <a:gd name="T15" fmla="*/ 2147483646 h 815"/>
              <a:gd name="T16" fmla="*/ 2147483646 w 1365"/>
              <a:gd name="T17" fmla="*/ 2147483646 h 815"/>
              <a:gd name="T18" fmla="*/ 2147483646 w 1365"/>
              <a:gd name="T19" fmla="*/ 2147483646 h 815"/>
              <a:gd name="T20" fmla="*/ 2147483646 w 1365"/>
              <a:gd name="T21" fmla="*/ 2147483646 h 815"/>
              <a:gd name="T22" fmla="*/ 2147483646 w 1365"/>
              <a:gd name="T23" fmla="*/ 2147483646 h 815"/>
              <a:gd name="T24" fmla="*/ 2147483646 w 1365"/>
              <a:gd name="T25" fmla="*/ 2147483646 h 8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65" h="815">
                <a:moveTo>
                  <a:pt x="1355" y="585"/>
                </a:moveTo>
                <a:lnTo>
                  <a:pt x="1353" y="3"/>
                </a:lnTo>
                <a:lnTo>
                  <a:pt x="329" y="2"/>
                </a:lnTo>
                <a:lnTo>
                  <a:pt x="210" y="0"/>
                </a:lnTo>
                <a:lnTo>
                  <a:pt x="2" y="2"/>
                </a:lnTo>
                <a:lnTo>
                  <a:pt x="0" y="585"/>
                </a:lnTo>
                <a:lnTo>
                  <a:pt x="9" y="585"/>
                </a:lnTo>
                <a:lnTo>
                  <a:pt x="9" y="782"/>
                </a:lnTo>
                <a:lnTo>
                  <a:pt x="279" y="780"/>
                </a:lnTo>
                <a:lnTo>
                  <a:pt x="1122" y="780"/>
                </a:lnTo>
                <a:lnTo>
                  <a:pt x="1365" y="815"/>
                </a:lnTo>
                <a:lnTo>
                  <a:pt x="1365" y="587"/>
                </a:lnTo>
                <a:lnTo>
                  <a:pt x="1355" y="58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3309938" y="3305175"/>
            <a:ext cx="617537" cy="568325"/>
          </a:xfrm>
          <a:custGeom>
            <a:avLst/>
            <a:gdLst>
              <a:gd name="T0" fmla="*/ 2147483646 w 1168"/>
              <a:gd name="T1" fmla="*/ 2147483646 h 1073"/>
              <a:gd name="T2" fmla="*/ 2147483646 w 1168"/>
              <a:gd name="T3" fmla="*/ 2147483646 h 1073"/>
              <a:gd name="T4" fmla="*/ 2147483646 w 1168"/>
              <a:gd name="T5" fmla="*/ 0 h 1073"/>
              <a:gd name="T6" fmla="*/ 2147483646 w 1168"/>
              <a:gd name="T7" fmla="*/ 0 h 1073"/>
              <a:gd name="T8" fmla="*/ 2147483646 w 1168"/>
              <a:gd name="T9" fmla="*/ 2147483646 h 1073"/>
              <a:gd name="T10" fmla="*/ 2147483646 w 1168"/>
              <a:gd name="T11" fmla="*/ 2147483646 h 1073"/>
              <a:gd name="T12" fmla="*/ 2147483646 w 1168"/>
              <a:gd name="T13" fmla="*/ 2147483646 h 1073"/>
              <a:gd name="T14" fmla="*/ 0 w 1168"/>
              <a:gd name="T15" fmla="*/ 2147483646 h 1073"/>
              <a:gd name="T16" fmla="*/ 0 w 1168"/>
              <a:gd name="T17" fmla="*/ 2147483646 h 1073"/>
              <a:gd name="T18" fmla="*/ 0 w 1168"/>
              <a:gd name="T19" fmla="*/ 2147483646 h 1073"/>
              <a:gd name="T20" fmla="*/ 2147483646 w 1168"/>
              <a:gd name="T21" fmla="*/ 2147483646 h 1073"/>
              <a:gd name="T22" fmla="*/ 2147483646 w 1168"/>
              <a:gd name="T23" fmla="*/ 2147483646 h 1073"/>
              <a:gd name="T24" fmla="*/ 2147483646 w 1168"/>
              <a:gd name="T25" fmla="*/ 2147483646 h 1073"/>
              <a:gd name="T26" fmla="*/ 2147483646 w 1168"/>
              <a:gd name="T27" fmla="*/ 2147483646 h 1073"/>
              <a:gd name="T28" fmla="*/ 2147483646 w 1168"/>
              <a:gd name="T29" fmla="*/ 2147483646 h 1073"/>
              <a:gd name="T30" fmla="*/ 2147483646 w 1168"/>
              <a:gd name="T31" fmla="*/ 2147483646 h 1073"/>
              <a:gd name="T32" fmla="*/ 2147483646 w 1168"/>
              <a:gd name="T33" fmla="*/ 2147483646 h 1073"/>
              <a:gd name="T34" fmla="*/ 2147483646 w 1168"/>
              <a:gd name="T35" fmla="*/ 2147483646 h 1073"/>
              <a:gd name="T36" fmla="*/ 2147483646 w 1168"/>
              <a:gd name="T37" fmla="*/ 2147483646 h 1073"/>
              <a:gd name="T38" fmla="*/ 2147483646 w 1168"/>
              <a:gd name="T39" fmla="*/ 2147483646 h 107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68" h="1073">
                <a:moveTo>
                  <a:pt x="1161" y="98"/>
                </a:moveTo>
                <a:lnTo>
                  <a:pt x="1161" y="20"/>
                </a:lnTo>
                <a:lnTo>
                  <a:pt x="1162" y="0"/>
                </a:lnTo>
                <a:lnTo>
                  <a:pt x="777" y="0"/>
                </a:lnTo>
                <a:lnTo>
                  <a:pt x="775" y="195"/>
                </a:lnTo>
                <a:lnTo>
                  <a:pt x="3" y="192"/>
                </a:lnTo>
                <a:lnTo>
                  <a:pt x="3" y="492"/>
                </a:lnTo>
                <a:lnTo>
                  <a:pt x="0" y="579"/>
                </a:lnTo>
                <a:lnTo>
                  <a:pt x="0" y="729"/>
                </a:lnTo>
                <a:lnTo>
                  <a:pt x="0" y="858"/>
                </a:lnTo>
                <a:lnTo>
                  <a:pt x="1" y="1071"/>
                </a:lnTo>
                <a:lnTo>
                  <a:pt x="7" y="1071"/>
                </a:lnTo>
                <a:lnTo>
                  <a:pt x="205" y="1073"/>
                </a:lnTo>
                <a:lnTo>
                  <a:pt x="397" y="1071"/>
                </a:lnTo>
                <a:lnTo>
                  <a:pt x="397" y="878"/>
                </a:lnTo>
                <a:lnTo>
                  <a:pt x="1090" y="878"/>
                </a:lnTo>
                <a:lnTo>
                  <a:pt x="1168" y="878"/>
                </a:lnTo>
                <a:lnTo>
                  <a:pt x="1168" y="681"/>
                </a:lnTo>
                <a:lnTo>
                  <a:pt x="1159" y="681"/>
                </a:lnTo>
                <a:lnTo>
                  <a:pt x="1161" y="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" name="Freeform 16"/>
          <p:cNvSpPr>
            <a:spLocks/>
          </p:cNvSpPr>
          <p:nvPr/>
        </p:nvSpPr>
        <p:spPr bwMode="auto">
          <a:xfrm>
            <a:off x="3417888" y="3770313"/>
            <a:ext cx="619125" cy="463550"/>
          </a:xfrm>
          <a:custGeom>
            <a:avLst/>
            <a:gdLst>
              <a:gd name="T0" fmla="*/ 2147483646 w 1170"/>
              <a:gd name="T1" fmla="*/ 2147483646 h 877"/>
              <a:gd name="T2" fmla="*/ 2147483646 w 1170"/>
              <a:gd name="T3" fmla="*/ 2147483646 h 877"/>
              <a:gd name="T4" fmla="*/ 2147483646 w 1170"/>
              <a:gd name="T5" fmla="*/ 2147483646 h 877"/>
              <a:gd name="T6" fmla="*/ 2147483646 w 1170"/>
              <a:gd name="T7" fmla="*/ 2147483646 h 877"/>
              <a:gd name="T8" fmla="*/ 2147483646 w 1170"/>
              <a:gd name="T9" fmla="*/ 0 h 877"/>
              <a:gd name="T10" fmla="*/ 2147483646 w 1170"/>
              <a:gd name="T11" fmla="*/ 0 h 877"/>
              <a:gd name="T12" fmla="*/ 2147483646 w 1170"/>
              <a:gd name="T13" fmla="*/ 2147483646 h 877"/>
              <a:gd name="T14" fmla="*/ 0 w 1170"/>
              <a:gd name="T15" fmla="*/ 2147483646 h 877"/>
              <a:gd name="T16" fmla="*/ 0 w 1170"/>
              <a:gd name="T17" fmla="*/ 2147483646 h 877"/>
              <a:gd name="T18" fmla="*/ 2147483646 w 1170"/>
              <a:gd name="T19" fmla="*/ 2147483646 h 877"/>
              <a:gd name="T20" fmla="*/ 2147483646 w 1170"/>
              <a:gd name="T21" fmla="*/ 2147483646 h 877"/>
              <a:gd name="T22" fmla="*/ 2147483646 w 1170"/>
              <a:gd name="T23" fmla="*/ 2147483646 h 877"/>
              <a:gd name="T24" fmla="*/ 2147483646 w 1170"/>
              <a:gd name="T25" fmla="*/ 2147483646 h 8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70" h="877">
                <a:moveTo>
                  <a:pt x="936" y="679"/>
                </a:moveTo>
                <a:lnTo>
                  <a:pt x="1170" y="660"/>
                </a:lnTo>
                <a:lnTo>
                  <a:pt x="1041" y="541"/>
                </a:lnTo>
                <a:lnTo>
                  <a:pt x="1007" y="262"/>
                </a:lnTo>
                <a:lnTo>
                  <a:pt x="885" y="0"/>
                </a:lnTo>
                <a:lnTo>
                  <a:pt x="192" y="0"/>
                </a:lnTo>
                <a:lnTo>
                  <a:pt x="192" y="193"/>
                </a:lnTo>
                <a:lnTo>
                  <a:pt x="0" y="195"/>
                </a:lnTo>
                <a:lnTo>
                  <a:pt x="0" y="387"/>
                </a:lnTo>
                <a:lnTo>
                  <a:pt x="287" y="387"/>
                </a:lnTo>
                <a:lnTo>
                  <a:pt x="405" y="877"/>
                </a:lnTo>
                <a:lnTo>
                  <a:pt x="786" y="876"/>
                </a:lnTo>
                <a:lnTo>
                  <a:pt x="936" y="6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3309938" y="3871913"/>
            <a:ext cx="322262" cy="619125"/>
          </a:xfrm>
          <a:custGeom>
            <a:avLst/>
            <a:gdLst>
              <a:gd name="T0" fmla="*/ 2147483646 w 610"/>
              <a:gd name="T1" fmla="*/ 2147483646 h 1170"/>
              <a:gd name="T2" fmla="*/ 2147483646 w 610"/>
              <a:gd name="T3" fmla="*/ 2147483646 h 1170"/>
              <a:gd name="T4" fmla="*/ 2147483646 w 610"/>
              <a:gd name="T5" fmla="*/ 2147483646 h 1170"/>
              <a:gd name="T6" fmla="*/ 2147483646 w 610"/>
              <a:gd name="T7" fmla="*/ 2147483646 h 1170"/>
              <a:gd name="T8" fmla="*/ 2147483646 w 610"/>
              <a:gd name="T9" fmla="*/ 2147483646 h 1170"/>
              <a:gd name="T10" fmla="*/ 2147483646 w 610"/>
              <a:gd name="T11" fmla="*/ 2147483646 h 1170"/>
              <a:gd name="T12" fmla="*/ 2147483646 w 610"/>
              <a:gd name="T13" fmla="*/ 2147483646 h 1170"/>
              <a:gd name="T14" fmla="*/ 2147483646 w 610"/>
              <a:gd name="T15" fmla="*/ 0 h 1170"/>
              <a:gd name="T16" fmla="*/ 2147483646 w 610"/>
              <a:gd name="T17" fmla="*/ 0 h 1170"/>
              <a:gd name="T18" fmla="*/ 2147483646 w 610"/>
              <a:gd name="T19" fmla="*/ 2147483646 h 1170"/>
              <a:gd name="T20" fmla="*/ 2147483646 w 610"/>
              <a:gd name="T21" fmla="*/ 2147483646 h 1170"/>
              <a:gd name="T22" fmla="*/ 0 w 610"/>
              <a:gd name="T23" fmla="*/ 2147483646 h 1170"/>
              <a:gd name="T24" fmla="*/ 2147483646 w 610"/>
              <a:gd name="T25" fmla="*/ 2147483646 h 1170"/>
              <a:gd name="T26" fmla="*/ 2147483646 w 610"/>
              <a:gd name="T27" fmla="*/ 2147483646 h 1170"/>
              <a:gd name="T28" fmla="*/ 2147483646 w 610"/>
              <a:gd name="T29" fmla="*/ 2147483646 h 1170"/>
              <a:gd name="T30" fmla="*/ 2147483646 w 610"/>
              <a:gd name="T31" fmla="*/ 2147483646 h 11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10" h="1170">
                <a:moveTo>
                  <a:pt x="285" y="1170"/>
                </a:moveTo>
                <a:lnTo>
                  <a:pt x="457" y="1170"/>
                </a:lnTo>
                <a:lnTo>
                  <a:pt x="610" y="908"/>
                </a:lnTo>
                <a:lnTo>
                  <a:pt x="610" y="684"/>
                </a:lnTo>
                <a:lnTo>
                  <a:pt x="492" y="194"/>
                </a:lnTo>
                <a:lnTo>
                  <a:pt x="205" y="194"/>
                </a:lnTo>
                <a:lnTo>
                  <a:pt x="205" y="2"/>
                </a:lnTo>
                <a:lnTo>
                  <a:pt x="7" y="0"/>
                </a:lnTo>
                <a:lnTo>
                  <a:pt x="1" y="0"/>
                </a:lnTo>
                <a:lnTo>
                  <a:pt x="1" y="348"/>
                </a:lnTo>
                <a:lnTo>
                  <a:pt x="1" y="494"/>
                </a:lnTo>
                <a:lnTo>
                  <a:pt x="0" y="632"/>
                </a:lnTo>
                <a:lnTo>
                  <a:pt x="3" y="1059"/>
                </a:lnTo>
                <a:lnTo>
                  <a:pt x="64" y="1035"/>
                </a:lnTo>
                <a:lnTo>
                  <a:pt x="72" y="1029"/>
                </a:lnTo>
                <a:lnTo>
                  <a:pt x="285" y="117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" name="Freeform 18"/>
          <p:cNvSpPr>
            <a:spLocks/>
          </p:cNvSpPr>
          <p:nvPr/>
        </p:nvSpPr>
        <p:spPr bwMode="auto">
          <a:xfrm>
            <a:off x="3460750" y="4119563"/>
            <a:ext cx="733425" cy="576262"/>
          </a:xfrm>
          <a:custGeom>
            <a:avLst/>
            <a:gdLst>
              <a:gd name="T0" fmla="*/ 2147483646 w 1386"/>
              <a:gd name="T1" fmla="*/ 2147483646 h 1090"/>
              <a:gd name="T2" fmla="*/ 2147483646 w 1386"/>
              <a:gd name="T3" fmla="*/ 2147483646 h 1090"/>
              <a:gd name="T4" fmla="*/ 2147483646 w 1386"/>
              <a:gd name="T5" fmla="*/ 2147483646 h 1090"/>
              <a:gd name="T6" fmla="*/ 2147483646 w 1386"/>
              <a:gd name="T7" fmla="*/ 2147483646 h 1090"/>
              <a:gd name="T8" fmla="*/ 2147483646 w 1386"/>
              <a:gd name="T9" fmla="*/ 2147483646 h 1090"/>
              <a:gd name="T10" fmla="*/ 2147483646 w 1386"/>
              <a:gd name="T11" fmla="*/ 2147483646 h 1090"/>
              <a:gd name="T12" fmla="*/ 2147483646 w 1386"/>
              <a:gd name="T13" fmla="*/ 2147483646 h 1090"/>
              <a:gd name="T14" fmla="*/ 2147483646 w 1386"/>
              <a:gd name="T15" fmla="*/ 2147483646 h 1090"/>
              <a:gd name="T16" fmla="*/ 2147483646 w 1386"/>
              <a:gd name="T17" fmla="*/ 2147483646 h 1090"/>
              <a:gd name="T18" fmla="*/ 2147483646 w 1386"/>
              <a:gd name="T19" fmla="*/ 2147483646 h 1090"/>
              <a:gd name="T20" fmla="*/ 0 w 1386"/>
              <a:gd name="T21" fmla="*/ 2147483646 h 1090"/>
              <a:gd name="T22" fmla="*/ 2147483646 w 1386"/>
              <a:gd name="T23" fmla="*/ 2147483646 h 1090"/>
              <a:gd name="T24" fmla="*/ 2147483646 w 1386"/>
              <a:gd name="T25" fmla="*/ 2147483646 h 1090"/>
              <a:gd name="T26" fmla="*/ 2147483646 w 1386"/>
              <a:gd name="T27" fmla="*/ 2147483646 h 1090"/>
              <a:gd name="T28" fmla="*/ 2147483646 w 1386"/>
              <a:gd name="T29" fmla="*/ 2147483646 h 1090"/>
              <a:gd name="T30" fmla="*/ 2147483646 w 1386"/>
              <a:gd name="T31" fmla="*/ 2147483646 h 1090"/>
              <a:gd name="T32" fmla="*/ 2147483646 w 1386"/>
              <a:gd name="T33" fmla="*/ 0 h 1090"/>
              <a:gd name="T34" fmla="*/ 2147483646 w 1386"/>
              <a:gd name="T35" fmla="*/ 2147483646 h 1090"/>
              <a:gd name="T36" fmla="*/ 2147483646 w 1386"/>
              <a:gd name="T37" fmla="*/ 2147483646 h 1090"/>
              <a:gd name="T38" fmla="*/ 2147483646 w 1386"/>
              <a:gd name="T39" fmla="*/ 2147483646 h 109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386" h="1090">
                <a:moveTo>
                  <a:pt x="1351" y="411"/>
                </a:moveTo>
                <a:lnTo>
                  <a:pt x="1386" y="441"/>
                </a:lnTo>
                <a:lnTo>
                  <a:pt x="1155" y="720"/>
                </a:lnTo>
                <a:lnTo>
                  <a:pt x="1155" y="1090"/>
                </a:lnTo>
                <a:lnTo>
                  <a:pt x="1087" y="1038"/>
                </a:lnTo>
                <a:lnTo>
                  <a:pt x="1086" y="1033"/>
                </a:lnTo>
                <a:lnTo>
                  <a:pt x="673" y="958"/>
                </a:lnTo>
                <a:lnTo>
                  <a:pt x="628" y="933"/>
                </a:lnTo>
                <a:lnTo>
                  <a:pt x="178" y="906"/>
                </a:lnTo>
                <a:lnTo>
                  <a:pt x="28" y="724"/>
                </a:lnTo>
                <a:lnTo>
                  <a:pt x="0" y="703"/>
                </a:lnTo>
                <a:lnTo>
                  <a:pt x="172" y="703"/>
                </a:lnTo>
                <a:lnTo>
                  <a:pt x="325" y="441"/>
                </a:lnTo>
                <a:lnTo>
                  <a:pt x="325" y="217"/>
                </a:lnTo>
                <a:lnTo>
                  <a:pt x="706" y="216"/>
                </a:lnTo>
                <a:lnTo>
                  <a:pt x="856" y="19"/>
                </a:lnTo>
                <a:lnTo>
                  <a:pt x="1090" y="0"/>
                </a:lnTo>
                <a:lnTo>
                  <a:pt x="1225" y="157"/>
                </a:lnTo>
                <a:lnTo>
                  <a:pt x="1312" y="268"/>
                </a:lnTo>
                <a:lnTo>
                  <a:pt x="1351" y="4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3886200" y="3768725"/>
            <a:ext cx="758825" cy="619125"/>
          </a:xfrm>
          <a:custGeom>
            <a:avLst/>
            <a:gdLst>
              <a:gd name="T0" fmla="*/ 2147483646 w 1434"/>
              <a:gd name="T1" fmla="*/ 2147483646 h 1170"/>
              <a:gd name="T2" fmla="*/ 2147483646 w 1434"/>
              <a:gd name="T3" fmla="*/ 2147483646 h 1170"/>
              <a:gd name="T4" fmla="*/ 2147483646 w 1434"/>
              <a:gd name="T5" fmla="*/ 0 h 1170"/>
              <a:gd name="T6" fmla="*/ 2147483646 w 1434"/>
              <a:gd name="T7" fmla="*/ 0 h 1170"/>
              <a:gd name="T8" fmla="*/ 2147483646 w 1434"/>
              <a:gd name="T9" fmla="*/ 2147483646 h 1170"/>
              <a:gd name="T10" fmla="*/ 0 w 1434"/>
              <a:gd name="T11" fmla="*/ 2147483646 h 1170"/>
              <a:gd name="T12" fmla="*/ 2147483646 w 1434"/>
              <a:gd name="T13" fmla="*/ 2147483646 h 1170"/>
              <a:gd name="T14" fmla="*/ 2147483646 w 1434"/>
              <a:gd name="T15" fmla="*/ 2147483646 h 1170"/>
              <a:gd name="T16" fmla="*/ 2147483646 w 1434"/>
              <a:gd name="T17" fmla="*/ 2147483646 h 1170"/>
              <a:gd name="T18" fmla="*/ 2147483646 w 1434"/>
              <a:gd name="T19" fmla="*/ 2147483646 h 1170"/>
              <a:gd name="T20" fmla="*/ 2147483646 w 1434"/>
              <a:gd name="T21" fmla="*/ 2147483646 h 1170"/>
              <a:gd name="T22" fmla="*/ 2147483646 w 1434"/>
              <a:gd name="T23" fmla="*/ 2147483646 h 1170"/>
              <a:gd name="T24" fmla="*/ 2147483646 w 1434"/>
              <a:gd name="T25" fmla="*/ 2147483646 h 1170"/>
              <a:gd name="T26" fmla="*/ 2147483646 w 1434"/>
              <a:gd name="T27" fmla="*/ 2147483646 h 1170"/>
              <a:gd name="T28" fmla="*/ 2147483646 w 1434"/>
              <a:gd name="T29" fmla="*/ 2147483646 h 1170"/>
              <a:gd name="T30" fmla="*/ 2147483646 w 1434"/>
              <a:gd name="T31" fmla="*/ 2147483646 h 1170"/>
              <a:gd name="T32" fmla="*/ 2147483646 w 1434"/>
              <a:gd name="T33" fmla="*/ 2147483646 h 1170"/>
              <a:gd name="T34" fmla="*/ 2147483646 w 1434"/>
              <a:gd name="T35" fmla="*/ 2147483646 h 1170"/>
              <a:gd name="T36" fmla="*/ 2147483646 w 1434"/>
              <a:gd name="T37" fmla="*/ 2147483646 h 1170"/>
              <a:gd name="T38" fmla="*/ 2147483646 w 1434"/>
              <a:gd name="T39" fmla="*/ 2147483646 h 11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34" h="1170">
                <a:moveTo>
                  <a:pt x="1428" y="36"/>
                </a:moveTo>
                <a:lnTo>
                  <a:pt x="1434" y="35"/>
                </a:lnTo>
                <a:lnTo>
                  <a:pt x="1191" y="0"/>
                </a:lnTo>
                <a:lnTo>
                  <a:pt x="348" y="0"/>
                </a:lnTo>
                <a:lnTo>
                  <a:pt x="78" y="2"/>
                </a:lnTo>
                <a:lnTo>
                  <a:pt x="0" y="2"/>
                </a:lnTo>
                <a:lnTo>
                  <a:pt x="122" y="264"/>
                </a:lnTo>
                <a:lnTo>
                  <a:pt x="156" y="543"/>
                </a:lnTo>
                <a:lnTo>
                  <a:pt x="285" y="662"/>
                </a:lnTo>
                <a:lnTo>
                  <a:pt x="420" y="819"/>
                </a:lnTo>
                <a:lnTo>
                  <a:pt x="507" y="930"/>
                </a:lnTo>
                <a:lnTo>
                  <a:pt x="546" y="1073"/>
                </a:lnTo>
                <a:lnTo>
                  <a:pt x="734" y="1073"/>
                </a:lnTo>
                <a:lnTo>
                  <a:pt x="734" y="1170"/>
                </a:lnTo>
                <a:lnTo>
                  <a:pt x="1053" y="1170"/>
                </a:lnTo>
                <a:lnTo>
                  <a:pt x="1053" y="875"/>
                </a:lnTo>
                <a:lnTo>
                  <a:pt x="1053" y="587"/>
                </a:lnTo>
                <a:lnTo>
                  <a:pt x="1430" y="587"/>
                </a:lnTo>
                <a:lnTo>
                  <a:pt x="1431" y="263"/>
                </a:lnTo>
                <a:lnTo>
                  <a:pt x="1428" y="3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4071938" y="4337050"/>
            <a:ext cx="581025" cy="614363"/>
          </a:xfrm>
          <a:custGeom>
            <a:avLst/>
            <a:gdLst>
              <a:gd name="T0" fmla="*/ 2147483646 w 1099"/>
              <a:gd name="T1" fmla="*/ 2147483646 h 1162"/>
              <a:gd name="T2" fmla="*/ 2147483646 w 1099"/>
              <a:gd name="T3" fmla="*/ 2147483646 h 1162"/>
              <a:gd name="T4" fmla="*/ 2147483646 w 1099"/>
              <a:gd name="T5" fmla="*/ 2147483646 h 1162"/>
              <a:gd name="T6" fmla="*/ 2147483646 w 1099"/>
              <a:gd name="T7" fmla="*/ 2147483646 h 1162"/>
              <a:gd name="T8" fmla="*/ 2147483646 w 1099"/>
              <a:gd name="T9" fmla="*/ 2147483646 h 1162"/>
              <a:gd name="T10" fmla="*/ 2147483646 w 1099"/>
              <a:gd name="T11" fmla="*/ 2147483646 h 1162"/>
              <a:gd name="T12" fmla="*/ 2147483646 w 1099"/>
              <a:gd name="T13" fmla="*/ 2147483646 h 1162"/>
              <a:gd name="T14" fmla="*/ 2147483646 w 1099"/>
              <a:gd name="T15" fmla="*/ 2147483646 h 1162"/>
              <a:gd name="T16" fmla="*/ 2147483646 w 1099"/>
              <a:gd name="T17" fmla="*/ 2147483646 h 1162"/>
              <a:gd name="T18" fmla="*/ 2147483646 w 1099"/>
              <a:gd name="T19" fmla="*/ 2147483646 h 1162"/>
              <a:gd name="T20" fmla="*/ 2147483646 w 1099"/>
              <a:gd name="T21" fmla="*/ 2147483646 h 1162"/>
              <a:gd name="T22" fmla="*/ 2147483646 w 1099"/>
              <a:gd name="T23" fmla="*/ 2147483646 h 1162"/>
              <a:gd name="T24" fmla="*/ 2147483646 w 1099"/>
              <a:gd name="T25" fmla="*/ 2147483646 h 1162"/>
              <a:gd name="T26" fmla="*/ 2147483646 w 1099"/>
              <a:gd name="T27" fmla="*/ 2147483646 h 1162"/>
              <a:gd name="T28" fmla="*/ 0 w 1099"/>
              <a:gd name="T29" fmla="*/ 2147483646 h 1162"/>
              <a:gd name="T30" fmla="*/ 0 w 1099"/>
              <a:gd name="T31" fmla="*/ 2147483646 h 1162"/>
              <a:gd name="T32" fmla="*/ 2147483646 w 1099"/>
              <a:gd name="T33" fmla="*/ 2147483646 h 1162"/>
              <a:gd name="T34" fmla="*/ 2147483646 w 1099"/>
              <a:gd name="T35" fmla="*/ 0 h 1162"/>
              <a:gd name="T36" fmla="*/ 2147483646 w 1099"/>
              <a:gd name="T37" fmla="*/ 0 h 1162"/>
              <a:gd name="T38" fmla="*/ 2147483646 w 1099"/>
              <a:gd name="T39" fmla="*/ 2147483646 h 1162"/>
              <a:gd name="T40" fmla="*/ 2147483646 w 1099"/>
              <a:gd name="T41" fmla="*/ 2147483646 h 1162"/>
              <a:gd name="T42" fmla="*/ 2147483646 w 1099"/>
              <a:gd name="T43" fmla="*/ 2147483646 h 1162"/>
              <a:gd name="T44" fmla="*/ 2147483646 w 1099"/>
              <a:gd name="T45" fmla="*/ 2147483646 h 1162"/>
              <a:gd name="T46" fmla="*/ 2147483646 w 1099"/>
              <a:gd name="T47" fmla="*/ 2147483646 h 1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99" h="1162">
                <a:moveTo>
                  <a:pt x="1002" y="520"/>
                </a:moveTo>
                <a:lnTo>
                  <a:pt x="1002" y="681"/>
                </a:lnTo>
                <a:lnTo>
                  <a:pt x="1099" y="684"/>
                </a:lnTo>
                <a:lnTo>
                  <a:pt x="1096" y="1093"/>
                </a:lnTo>
                <a:lnTo>
                  <a:pt x="1074" y="1081"/>
                </a:lnTo>
                <a:lnTo>
                  <a:pt x="841" y="1162"/>
                </a:lnTo>
                <a:lnTo>
                  <a:pt x="474" y="1003"/>
                </a:lnTo>
                <a:lnTo>
                  <a:pt x="372" y="967"/>
                </a:lnTo>
                <a:lnTo>
                  <a:pt x="316" y="996"/>
                </a:lnTo>
                <a:lnTo>
                  <a:pt x="280" y="981"/>
                </a:lnTo>
                <a:lnTo>
                  <a:pt x="159" y="1002"/>
                </a:lnTo>
                <a:lnTo>
                  <a:pt x="82" y="957"/>
                </a:lnTo>
                <a:lnTo>
                  <a:pt x="52" y="954"/>
                </a:lnTo>
                <a:lnTo>
                  <a:pt x="24" y="937"/>
                </a:lnTo>
                <a:lnTo>
                  <a:pt x="0" y="679"/>
                </a:lnTo>
                <a:lnTo>
                  <a:pt x="0" y="309"/>
                </a:lnTo>
                <a:lnTo>
                  <a:pt x="231" y="30"/>
                </a:lnTo>
                <a:lnTo>
                  <a:pt x="196" y="0"/>
                </a:lnTo>
                <a:lnTo>
                  <a:pt x="384" y="0"/>
                </a:lnTo>
                <a:lnTo>
                  <a:pt x="384" y="97"/>
                </a:lnTo>
                <a:lnTo>
                  <a:pt x="703" y="97"/>
                </a:lnTo>
                <a:lnTo>
                  <a:pt x="841" y="292"/>
                </a:lnTo>
                <a:lnTo>
                  <a:pt x="1003" y="309"/>
                </a:lnTo>
                <a:lnTo>
                  <a:pt x="1002" y="5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" name="Freeform 21"/>
          <p:cNvSpPr>
            <a:spLocks/>
          </p:cNvSpPr>
          <p:nvPr/>
        </p:nvSpPr>
        <p:spPr bwMode="auto">
          <a:xfrm>
            <a:off x="4714875" y="1539875"/>
            <a:ext cx="425450" cy="635000"/>
          </a:xfrm>
          <a:custGeom>
            <a:avLst/>
            <a:gdLst>
              <a:gd name="T0" fmla="*/ 2147483646 w 804"/>
              <a:gd name="T1" fmla="*/ 2147483646 h 1199"/>
              <a:gd name="T2" fmla="*/ 2147483646 w 804"/>
              <a:gd name="T3" fmla="*/ 2147483646 h 1199"/>
              <a:gd name="T4" fmla="*/ 2147483646 w 804"/>
              <a:gd name="T5" fmla="*/ 2147483646 h 1199"/>
              <a:gd name="T6" fmla="*/ 2147483646 w 804"/>
              <a:gd name="T7" fmla="*/ 2147483646 h 1199"/>
              <a:gd name="T8" fmla="*/ 2147483646 w 804"/>
              <a:gd name="T9" fmla="*/ 2147483646 h 1199"/>
              <a:gd name="T10" fmla="*/ 2147483646 w 804"/>
              <a:gd name="T11" fmla="*/ 2147483646 h 1199"/>
              <a:gd name="T12" fmla="*/ 2147483646 w 804"/>
              <a:gd name="T13" fmla="*/ 2147483646 h 1199"/>
              <a:gd name="T14" fmla="*/ 2147483646 w 804"/>
              <a:gd name="T15" fmla="*/ 2147483646 h 1199"/>
              <a:gd name="T16" fmla="*/ 2147483646 w 804"/>
              <a:gd name="T17" fmla="*/ 2147483646 h 1199"/>
              <a:gd name="T18" fmla="*/ 2147483646 w 804"/>
              <a:gd name="T19" fmla="*/ 2147483646 h 1199"/>
              <a:gd name="T20" fmla="*/ 2147483646 w 804"/>
              <a:gd name="T21" fmla="*/ 0 h 1199"/>
              <a:gd name="T22" fmla="*/ 0 w 804"/>
              <a:gd name="T23" fmla="*/ 0 h 1199"/>
              <a:gd name="T24" fmla="*/ 2147483646 w 804"/>
              <a:gd name="T25" fmla="*/ 2147483646 h 1199"/>
              <a:gd name="T26" fmla="*/ 2147483646 w 804"/>
              <a:gd name="T27" fmla="*/ 2147483646 h 1199"/>
              <a:gd name="T28" fmla="*/ 2147483646 w 804"/>
              <a:gd name="T29" fmla="*/ 2147483646 h 1199"/>
              <a:gd name="T30" fmla="*/ 2147483646 w 804"/>
              <a:gd name="T31" fmla="*/ 2147483646 h 1199"/>
              <a:gd name="T32" fmla="*/ 2147483646 w 804"/>
              <a:gd name="T33" fmla="*/ 2147483646 h 1199"/>
              <a:gd name="T34" fmla="*/ 2147483646 w 804"/>
              <a:gd name="T35" fmla="*/ 2147483646 h 119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4" h="1199">
                <a:moveTo>
                  <a:pt x="803" y="1199"/>
                </a:moveTo>
                <a:lnTo>
                  <a:pt x="803" y="1116"/>
                </a:lnTo>
                <a:lnTo>
                  <a:pt x="804" y="908"/>
                </a:lnTo>
                <a:lnTo>
                  <a:pt x="795" y="908"/>
                </a:lnTo>
                <a:lnTo>
                  <a:pt x="795" y="128"/>
                </a:lnTo>
                <a:lnTo>
                  <a:pt x="791" y="2"/>
                </a:lnTo>
                <a:lnTo>
                  <a:pt x="765" y="2"/>
                </a:lnTo>
                <a:lnTo>
                  <a:pt x="459" y="2"/>
                </a:lnTo>
                <a:lnTo>
                  <a:pt x="360" y="2"/>
                </a:lnTo>
                <a:lnTo>
                  <a:pt x="309" y="2"/>
                </a:lnTo>
                <a:lnTo>
                  <a:pt x="81" y="0"/>
                </a:lnTo>
                <a:lnTo>
                  <a:pt x="0" y="0"/>
                </a:lnTo>
                <a:lnTo>
                  <a:pt x="8" y="906"/>
                </a:lnTo>
                <a:lnTo>
                  <a:pt x="21" y="906"/>
                </a:lnTo>
                <a:lnTo>
                  <a:pt x="21" y="1199"/>
                </a:lnTo>
                <a:lnTo>
                  <a:pt x="537" y="1199"/>
                </a:lnTo>
                <a:lnTo>
                  <a:pt x="672" y="1199"/>
                </a:lnTo>
                <a:lnTo>
                  <a:pt x="803" y="11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" name="Freeform 22"/>
          <p:cNvSpPr>
            <a:spLocks/>
          </p:cNvSpPr>
          <p:nvPr/>
        </p:nvSpPr>
        <p:spPr bwMode="auto">
          <a:xfrm>
            <a:off x="4625975" y="2527300"/>
            <a:ext cx="415925" cy="727075"/>
          </a:xfrm>
          <a:custGeom>
            <a:avLst/>
            <a:gdLst>
              <a:gd name="T0" fmla="*/ 2147483646 w 785"/>
              <a:gd name="T1" fmla="*/ 2147483646 h 1374"/>
              <a:gd name="T2" fmla="*/ 2147483646 w 785"/>
              <a:gd name="T3" fmla="*/ 0 h 1374"/>
              <a:gd name="T4" fmla="*/ 2147483646 w 785"/>
              <a:gd name="T5" fmla="*/ 0 h 1374"/>
              <a:gd name="T6" fmla="*/ 2147483646 w 785"/>
              <a:gd name="T7" fmla="*/ 0 h 1374"/>
              <a:gd name="T8" fmla="*/ 0 w 785"/>
              <a:gd name="T9" fmla="*/ 0 h 1374"/>
              <a:gd name="T10" fmla="*/ 2147483646 w 785"/>
              <a:gd name="T11" fmla="*/ 2147483646 h 1374"/>
              <a:gd name="T12" fmla="*/ 2147483646 w 785"/>
              <a:gd name="T13" fmla="*/ 2147483646 h 1374"/>
              <a:gd name="T14" fmla="*/ 2147483646 w 785"/>
              <a:gd name="T15" fmla="*/ 2147483646 h 1374"/>
              <a:gd name="T16" fmla="*/ 2147483646 w 785"/>
              <a:gd name="T17" fmla="*/ 2147483646 h 1374"/>
              <a:gd name="T18" fmla="*/ 2147483646 w 785"/>
              <a:gd name="T19" fmla="*/ 2147483646 h 1374"/>
              <a:gd name="T20" fmla="*/ 2147483646 w 785"/>
              <a:gd name="T21" fmla="*/ 2147483646 h 1374"/>
              <a:gd name="T22" fmla="*/ 2147483646 w 785"/>
              <a:gd name="T23" fmla="*/ 2147483646 h 1374"/>
              <a:gd name="T24" fmla="*/ 2147483646 w 785"/>
              <a:gd name="T25" fmla="*/ 2147483646 h 1374"/>
              <a:gd name="T26" fmla="*/ 2147483646 w 785"/>
              <a:gd name="T27" fmla="*/ 2147483646 h 1374"/>
              <a:gd name="T28" fmla="*/ 2147483646 w 785"/>
              <a:gd name="T29" fmla="*/ 2147483646 h 1374"/>
              <a:gd name="T30" fmla="*/ 2147483646 w 785"/>
              <a:gd name="T31" fmla="*/ 2147483646 h 1374"/>
              <a:gd name="T32" fmla="*/ 2147483646 w 785"/>
              <a:gd name="T33" fmla="*/ 2147483646 h 1374"/>
              <a:gd name="T34" fmla="*/ 2147483646 w 785"/>
              <a:gd name="T35" fmla="*/ 2147483646 h 1374"/>
              <a:gd name="T36" fmla="*/ 2147483646 w 785"/>
              <a:gd name="T37" fmla="*/ 2147483646 h 13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85" h="1374">
                <a:moveTo>
                  <a:pt x="779" y="597"/>
                </a:moveTo>
                <a:lnTo>
                  <a:pt x="779" y="0"/>
                </a:lnTo>
                <a:lnTo>
                  <a:pt x="477" y="0"/>
                </a:lnTo>
                <a:lnTo>
                  <a:pt x="278" y="0"/>
                </a:lnTo>
                <a:lnTo>
                  <a:pt x="0" y="0"/>
                </a:lnTo>
                <a:lnTo>
                  <a:pt x="3" y="596"/>
                </a:lnTo>
                <a:lnTo>
                  <a:pt x="11" y="597"/>
                </a:lnTo>
                <a:lnTo>
                  <a:pt x="11" y="789"/>
                </a:lnTo>
                <a:lnTo>
                  <a:pt x="8" y="1050"/>
                </a:lnTo>
                <a:lnTo>
                  <a:pt x="9" y="1374"/>
                </a:lnTo>
                <a:lnTo>
                  <a:pt x="26" y="1374"/>
                </a:lnTo>
                <a:lnTo>
                  <a:pt x="266" y="1374"/>
                </a:lnTo>
                <a:lnTo>
                  <a:pt x="344" y="1374"/>
                </a:lnTo>
                <a:lnTo>
                  <a:pt x="591" y="1374"/>
                </a:lnTo>
                <a:lnTo>
                  <a:pt x="591" y="986"/>
                </a:lnTo>
                <a:lnTo>
                  <a:pt x="705" y="986"/>
                </a:lnTo>
                <a:lnTo>
                  <a:pt x="785" y="986"/>
                </a:lnTo>
                <a:lnTo>
                  <a:pt x="785" y="597"/>
                </a:lnTo>
                <a:lnTo>
                  <a:pt x="779" y="5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" name="Freeform 23"/>
          <p:cNvSpPr>
            <a:spLocks/>
          </p:cNvSpPr>
          <p:nvPr/>
        </p:nvSpPr>
        <p:spPr bwMode="auto">
          <a:xfrm>
            <a:off x="4938713" y="3048000"/>
            <a:ext cx="620712" cy="474663"/>
          </a:xfrm>
          <a:custGeom>
            <a:avLst/>
            <a:gdLst>
              <a:gd name="T0" fmla="*/ 2147483646 w 1172"/>
              <a:gd name="T1" fmla="*/ 2147483646 h 898"/>
              <a:gd name="T2" fmla="*/ 2147483646 w 1172"/>
              <a:gd name="T3" fmla="*/ 2147483646 h 898"/>
              <a:gd name="T4" fmla="*/ 2147483646 w 1172"/>
              <a:gd name="T5" fmla="*/ 2147483646 h 898"/>
              <a:gd name="T6" fmla="*/ 2147483646 w 1172"/>
              <a:gd name="T7" fmla="*/ 2147483646 h 898"/>
              <a:gd name="T8" fmla="*/ 2147483646 w 1172"/>
              <a:gd name="T9" fmla="*/ 2147483646 h 898"/>
              <a:gd name="T10" fmla="*/ 2147483646 w 1172"/>
              <a:gd name="T11" fmla="*/ 0 h 898"/>
              <a:gd name="T12" fmla="*/ 2147483646 w 1172"/>
              <a:gd name="T13" fmla="*/ 0 h 898"/>
              <a:gd name="T14" fmla="*/ 2147483646 w 1172"/>
              <a:gd name="T15" fmla="*/ 2147483646 h 898"/>
              <a:gd name="T16" fmla="*/ 2147483646 w 1172"/>
              <a:gd name="T17" fmla="*/ 2147483646 h 898"/>
              <a:gd name="T18" fmla="*/ 2147483646 w 1172"/>
              <a:gd name="T19" fmla="*/ 2147483646 h 898"/>
              <a:gd name="T20" fmla="*/ 0 w 1172"/>
              <a:gd name="T21" fmla="*/ 2147483646 h 898"/>
              <a:gd name="T22" fmla="*/ 0 w 1172"/>
              <a:gd name="T23" fmla="*/ 2147483646 h 898"/>
              <a:gd name="T24" fmla="*/ 2147483646 w 1172"/>
              <a:gd name="T25" fmla="*/ 2147483646 h 898"/>
              <a:gd name="T26" fmla="*/ 2147483646 w 1172"/>
              <a:gd name="T27" fmla="*/ 2147483646 h 898"/>
              <a:gd name="T28" fmla="*/ 2147483646 w 1172"/>
              <a:gd name="T29" fmla="*/ 2147483646 h 898"/>
              <a:gd name="T30" fmla="*/ 2147483646 w 1172"/>
              <a:gd name="T31" fmla="*/ 2147483646 h 898"/>
              <a:gd name="T32" fmla="*/ 2147483646 w 1172"/>
              <a:gd name="T33" fmla="*/ 2147483646 h 898"/>
              <a:gd name="T34" fmla="*/ 2147483646 w 1172"/>
              <a:gd name="T35" fmla="*/ 2147483646 h 898"/>
              <a:gd name="T36" fmla="*/ 2147483646 w 1172"/>
              <a:gd name="T37" fmla="*/ 2147483646 h 898"/>
              <a:gd name="T38" fmla="*/ 2147483646 w 1172"/>
              <a:gd name="T39" fmla="*/ 2147483646 h 898"/>
              <a:gd name="T40" fmla="*/ 2147483646 w 1172"/>
              <a:gd name="T41" fmla="*/ 2147483646 h 898"/>
              <a:gd name="T42" fmla="*/ 2147483646 w 1172"/>
              <a:gd name="T43" fmla="*/ 2147483646 h 898"/>
              <a:gd name="T44" fmla="*/ 2147483646 w 1172"/>
              <a:gd name="T45" fmla="*/ 2147483646 h 898"/>
              <a:gd name="T46" fmla="*/ 2147483646 w 1172"/>
              <a:gd name="T47" fmla="*/ 2147483646 h 898"/>
              <a:gd name="T48" fmla="*/ 2147483646 w 1172"/>
              <a:gd name="T49" fmla="*/ 2147483646 h 89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2" h="898">
                <a:moveTo>
                  <a:pt x="1170" y="873"/>
                </a:moveTo>
                <a:lnTo>
                  <a:pt x="1172" y="786"/>
                </a:lnTo>
                <a:lnTo>
                  <a:pt x="1172" y="781"/>
                </a:lnTo>
                <a:lnTo>
                  <a:pt x="1170" y="393"/>
                </a:lnTo>
                <a:lnTo>
                  <a:pt x="1164" y="393"/>
                </a:lnTo>
                <a:lnTo>
                  <a:pt x="1166" y="0"/>
                </a:lnTo>
                <a:lnTo>
                  <a:pt x="680" y="0"/>
                </a:lnTo>
                <a:lnTo>
                  <a:pt x="570" y="3"/>
                </a:lnTo>
                <a:lnTo>
                  <a:pt x="194" y="3"/>
                </a:lnTo>
                <a:lnTo>
                  <a:pt x="114" y="3"/>
                </a:lnTo>
                <a:lnTo>
                  <a:pt x="0" y="3"/>
                </a:lnTo>
                <a:lnTo>
                  <a:pt x="0" y="391"/>
                </a:lnTo>
                <a:lnTo>
                  <a:pt x="9" y="391"/>
                </a:lnTo>
                <a:lnTo>
                  <a:pt x="12" y="781"/>
                </a:lnTo>
                <a:lnTo>
                  <a:pt x="396" y="780"/>
                </a:lnTo>
                <a:lnTo>
                  <a:pt x="540" y="786"/>
                </a:lnTo>
                <a:lnTo>
                  <a:pt x="570" y="810"/>
                </a:lnTo>
                <a:lnTo>
                  <a:pt x="684" y="784"/>
                </a:lnTo>
                <a:lnTo>
                  <a:pt x="828" y="825"/>
                </a:lnTo>
                <a:lnTo>
                  <a:pt x="852" y="871"/>
                </a:lnTo>
                <a:lnTo>
                  <a:pt x="912" y="879"/>
                </a:lnTo>
                <a:lnTo>
                  <a:pt x="923" y="864"/>
                </a:lnTo>
                <a:lnTo>
                  <a:pt x="1002" y="859"/>
                </a:lnTo>
                <a:lnTo>
                  <a:pt x="1047" y="898"/>
                </a:lnTo>
                <a:lnTo>
                  <a:pt x="1170" y="87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" name="Freeform 24"/>
          <p:cNvSpPr>
            <a:spLocks/>
          </p:cNvSpPr>
          <p:nvPr/>
        </p:nvSpPr>
        <p:spPr bwMode="auto">
          <a:xfrm>
            <a:off x="5038725" y="2527300"/>
            <a:ext cx="517525" cy="522288"/>
          </a:xfrm>
          <a:custGeom>
            <a:avLst/>
            <a:gdLst>
              <a:gd name="T0" fmla="*/ 2147483646 w 978"/>
              <a:gd name="T1" fmla="*/ 2147483646 h 986"/>
              <a:gd name="T2" fmla="*/ 2147483646 w 978"/>
              <a:gd name="T3" fmla="*/ 2147483646 h 986"/>
              <a:gd name="T4" fmla="*/ 2147483646 w 978"/>
              <a:gd name="T5" fmla="*/ 2147483646 h 986"/>
              <a:gd name="T6" fmla="*/ 2147483646 w 978"/>
              <a:gd name="T7" fmla="*/ 2147483646 h 986"/>
              <a:gd name="T8" fmla="*/ 2147483646 w 978"/>
              <a:gd name="T9" fmla="*/ 2147483646 h 986"/>
              <a:gd name="T10" fmla="*/ 2147483646 w 978"/>
              <a:gd name="T11" fmla="*/ 0 h 986"/>
              <a:gd name="T12" fmla="*/ 2147483646 w 978"/>
              <a:gd name="T13" fmla="*/ 0 h 986"/>
              <a:gd name="T14" fmla="*/ 2147483646 w 978"/>
              <a:gd name="T15" fmla="*/ 0 h 986"/>
              <a:gd name="T16" fmla="*/ 0 w 978"/>
              <a:gd name="T17" fmla="*/ 0 h 986"/>
              <a:gd name="T18" fmla="*/ 0 w 978"/>
              <a:gd name="T19" fmla="*/ 2147483646 h 986"/>
              <a:gd name="T20" fmla="*/ 2147483646 w 978"/>
              <a:gd name="T21" fmla="*/ 2147483646 h 986"/>
              <a:gd name="T22" fmla="*/ 2147483646 w 978"/>
              <a:gd name="T23" fmla="*/ 2147483646 h 986"/>
              <a:gd name="T24" fmla="*/ 2147483646 w 978"/>
              <a:gd name="T25" fmla="*/ 2147483646 h 986"/>
              <a:gd name="T26" fmla="*/ 2147483646 w 978"/>
              <a:gd name="T27" fmla="*/ 2147483646 h 986"/>
              <a:gd name="T28" fmla="*/ 2147483646 w 978"/>
              <a:gd name="T29" fmla="*/ 2147483646 h 98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78" h="986">
                <a:moveTo>
                  <a:pt x="978" y="983"/>
                </a:moveTo>
                <a:lnTo>
                  <a:pt x="978" y="650"/>
                </a:lnTo>
                <a:lnTo>
                  <a:pt x="975" y="468"/>
                </a:lnTo>
                <a:lnTo>
                  <a:pt x="975" y="2"/>
                </a:lnTo>
                <a:lnTo>
                  <a:pt x="838" y="2"/>
                </a:lnTo>
                <a:lnTo>
                  <a:pt x="382" y="0"/>
                </a:lnTo>
                <a:lnTo>
                  <a:pt x="195" y="0"/>
                </a:lnTo>
                <a:lnTo>
                  <a:pt x="85" y="0"/>
                </a:lnTo>
                <a:lnTo>
                  <a:pt x="0" y="0"/>
                </a:lnTo>
                <a:lnTo>
                  <a:pt x="0" y="597"/>
                </a:lnTo>
                <a:lnTo>
                  <a:pt x="6" y="597"/>
                </a:lnTo>
                <a:lnTo>
                  <a:pt x="6" y="986"/>
                </a:lnTo>
                <a:lnTo>
                  <a:pt x="382" y="986"/>
                </a:lnTo>
                <a:lnTo>
                  <a:pt x="492" y="983"/>
                </a:lnTo>
                <a:lnTo>
                  <a:pt x="978" y="98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5" name="Freeform 25"/>
          <p:cNvSpPr>
            <a:spLocks/>
          </p:cNvSpPr>
          <p:nvPr/>
        </p:nvSpPr>
        <p:spPr bwMode="auto">
          <a:xfrm>
            <a:off x="4313238" y="2122488"/>
            <a:ext cx="828675" cy="409575"/>
          </a:xfrm>
          <a:custGeom>
            <a:avLst/>
            <a:gdLst>
              <a:gd name="T0" fmla="*/ 2147483646 w 1565"/>
              <a:gd name="T1" fmla="*/ 2147483646 h 774"/>
              <a:gd name="T2" fmla="*/ 2147483646 w 1565"/>
              <a:gd name="T3" fmla="*/ 2147483646 h 774"/>
              <a:gd name="T4" fmla="*/ 2147483646 w 1565"/>
              <a:gd name="T5" fmla="*/ 2147483646 h 774"/>
              <a:gd name="T6" fmla="*/ 2147483646 w 1565"/>
              <a:gd name="T7" fmla="*/ 2147483646 h 774"/>
              <a:gd name="T8" fmla="*/ 2147483646 w 1565"/>
              <a:gd name="T9" fmla="*/ 2147483646 h 774"/>
              <a:gd name="T10" fmla="*/ 2147483646 w 1565"/>
              <a:gd name="T11" fmla="*/ 2147483646 h 774"/>
              <a:gd name="T12" fmla="*/ 2147483646 w 1565"/>
              <a:gd name="T13" fmla="*/ 2147483646 h 774"/>
              <a:gd name="T14" fmla="*/ 2147483646 w 1565"/>
              <a:gd name="T15" fmla="*/ 2147483646 h 774"/>
              <a:gd name="T16" fmla="*/ 2147483646 w 1565"/>
              <a:gd name="T17" fmla="*/ 2147483646 h 774"/>
              <a:gd name="T18" fmla="*/ 2147483646 w 1565"/>
              <a:gd name="T19" fmla="*/ 2147483646 h 774"/>
              <a:gd name="T20" fmla="*/ 2147483646 w 1565"/>
              <a:gd name="T21" fmla="*/ 2147483646 h 774"/>
              <a:gd name="T22" fmla="*/ 2147483646 w 1565"/>
              <a:gd name="T23" fmla="*/ 2147483646 h 774"/>
              <a:gd name="T24" fmla="*/ 2147483646 w 1565"/>
              <a:gd name="T25" fmla="*/ 2147483646 h 774"/>
              <a:gd name="T26" fmla="*/ 0 w 1565"/>
              <a:gd name="T27" fmla="*/ 2147483646 h 774"/>
              <a:gd name="T28" fmla="*/ 0 w 1565"/>
              <a:gd name="T29" fmla="*/ 0 h 774"/>
              <a:gd name="T30" fmla="*/ 2147483646 w 1565"/>
              <a:gd name="T31" fmla="*/ 2147483646 h 774"/>
              <a:gd name="T32" fmla="*/ 2147483646 w 1565"/>
              <a:gd name="T33" fmla="*/ 2147483646 h 774"/>
              <a:gd name="T34" fmla="*/ 2147483646 w 1565"/>
              <a:gd name="T35" fmla="*/ 2147483646 h 774"/>
              <a:gd name="T36" fmla="*/ 2147483646 w 1565"/>
              <a:gd name="T37" fmla="*/ 2147483646 h 774"/>
              <a:gd name="T38" fmla="*/ 2147483646 w 1565"/>
              <a:gd name="T39" fmla="*/ 2147483646 h 774"/>
              <a:gd name="T40" fmla="*/ 2147483646 w 1565"/>
              <a:gd name="T41" fmla="*/ 2147483646 h 774"/>
              <a:gd name="T42" fmla="*/ 2147483646 w 1565"/>
              <a:gd name="T43" fmla="*/ 2147483646 h 77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65" h="774">
                <a:moveTo>
                  <a:pt x="1562" y="98"/>
                </a:moveTo>
                <a:lnTo>
                  <a:pt x="1562" y="585"/>
                </a:lnTo>
                <a:lnTo>
                  <a:pt x="1565" y="585"/>
                </a:lnTo>
                <a:lnTo>
                  <a:pt x="1565" y="765"/>
                </a:lnTo>
                <a:lnTo>
                  <a:pt x="1455" y="765"/>
                </a:lnTo>
                <a:lnTo>
                  <a:pt x="1370" y="765"/>
                </a:lnTo>
                <a:lnTo>
                  <a:pt x="1068" y="765"/>
                </a:lnTo>
                <a:lnTo>
                  <a:pt x="869" y="765"/>
                </a:lnTo>
                <a:lnTo>
                  <a:pt x="591" y="765"/>
                </a:lnTo>
                <a:lnTo>
                  <a:pt x="204" y="774"/>
                </a:lnTo>
                <a:lnTo>
                  <a:pt x="156" y="774"/>
                </a:lnTo>
                <a:lnTo>
                  <a:pt x="9" y="774"/>
                </a:lnTo>
                <a:lnTo>
                  <a:pt x="9" y="582"/>
                </a:lnTo>
                <a:lnTo>
                  <a:pt x="0" y="582"/>
                </a:lnTo>
                <a:lnTo>
                  <a:pt x="0" y="0"/>
                </a:lnTo>
                <a:lnTo>
                  <a:pt x="243" y="15"/>
                </a:lnTo>
                <a:lnTo>
                  <a:pt x="384" y="141"/>
                </a:lnTo>
                <a:lnTo>
                  <a:pt x="612" y="255"/>
                </a:lnTo>
                <a:lnTo>
                  <a:pt x="780" y="98"/>
                </a:lnTo>
                <a:lnTo>
                  <a:pt x="1296" y="98"/>
                </a:lnTo>
                <a:lnTo>
                  <a:pt x="1431" y="98"/>
                </a:lnTo>
                <a:lnTo>
                  <a:pt x="1562" y="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6" name="Freeform 26"/>
          <p:cNvSpPr>
            <a:spLocks/>
          </p:cNvSpPr>
          <p:nvPr/>
        </p:nvSpPr>
        <p:spPr bwMode="auto">
          <a:xfrm>
            <a:off x="5106988" y="4748213"/>
            <a:ext cx="581025" cy="522287"/>
          </a:xfrm>
          <a:custGeom>
            <a:avLst/>
            <a:gdLst>
              <a:gd name="T0" fmla="*/ 2147483646 w 1098"/>
              <a:gd name="T1" fmla="*/ 2147483646 h 987"/>
              <a:gd name="T2" fmla="*/ 2147483646 w 1098"/>
              <a:gd name="T3" fmla="*/ 2147483646 h 987"/>
              <a:gd name="T4" fmla="*/ 2147483646 w 1098"/>
              <a:gd name="T5" fmla="*/ 2147483646 h 987"/>
              <a:gd name="T6" fmla="*/ 2147483646 w 1098"/>
              <a:gd name="T7" fmla="*/ 2147483646 h 987"/>
              <a:gd name="T8" fmla="*/ 2147483646 w 1098"/>
              <a:gd name="T9" fmla="*/ 2147483646 h 987"/>
              <a:gd name="T10" fmla="*/ 2147483646 w 1098"/>
              <a:gd name="T11" fmla="*/ 2147483646 h 987"/>
              <a:gd name="T12" fmla="*/ 2147483646 w 1098"/>
              <a:gd name="T13" fmla="*/ 2147483646 h 987"/>
              <a:gd name="T14" fmla="*/ 2147483646 w 1098"/>
              <a:gd name="T15" fmla="*/ 2147483646 h 987"/>
              <a:gd name="T16" fmla="*/ 2147483646 w 1098"/>
              <a:gd name="T17" fmla="*/ 2147483646 h 987"/>
              <a:gd name="T18" fmla="*/ 0 w 1098"/>
              <a:gd name="T19" fmla="*/ 2147483646 h 987"/>
              <a:gd name="T20" fmla="*/ 0 w 1098"/>
              <a:gd name="T21" fmla="*/ 2147483646 h 987"/>
              <a:gd name="T22" fmla="*/ 0 w 1098"/>
              <a:gd name="T23" fmla="*/ 2147483646 h 987"/>
              <a:gd name="T24" fmla="*/ 2147483646 w 1098"/>
              <a:gd name="T25" fmla="*/ 0 h 987"/>
              <a:gd name="T26" fmla="*/ 2147483646 w 1098"/>
              <a:gd name="T27" fmla="*/ 2147483646 h 987"/>
              <a:gd name="T28" fmla="*/ 2147483646 w 1098"/>
              <a:gd name="T29" fmla="*/ 2147483646 h 987"/>
              <a:gd name="T30" fmla="*/ 2147483646 w 1098"/>
              <a:gd name="T31" fmla="*/ 2147483646 h 987"/>
              <a:gd name="T32" fmla="*/ 2147483646 w 1098"/>
              <a:gd name="T33" fmla="*/ 2147483646 h 987"/>
              <a:gd name="T34" fmla="*/ 2147483646 w 1098"/>
              <a:gd name="T35" fmla="*/ 2147483646 h 987"/>
              <a:gd name="T36" fmla="*/ 2147483646 w 1098"/>
              <a:gd name="T37" fmla="*/ 2147483646 h 987"/>
              <a:gd name="T38" fmla="*/ 2147483646 w 1098"/>
              <a:gd name="T39" fmla="*/ 2147483646 h 9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98" h="987">
                <a:moveTo>
                  <a:pt x="1053" y="687"/>
                </a:moveTo>
                <a:lnTo>
                  <a:pt x="1055" y="881"/>
                </a:lnTo>
                <a:lnTo>
                  <a:pt x="938" y="717"/>
                </a:lnTo>
                <a:lnTo>
                  <a:pt x="480" y="987"/>
                </a:lnTo>
                <a:lnTo>
                  <a:pt x="294" y="897"/>
                </a:lnTo>
                <a:lnTo>
                  <a:pt x="290" y="650"/>
                </a:lnTo>
                <a:lnTo>
                  <a:pt x="120" y="650"/>
                </a:lnTo>
                <a:lnTo>
                  <a:pt x="81" y="344"/>
                </a:lnTo>
                <a:lnTo>
                  <a:pt x="2" y="348"/>
                </a:lnTo>
                <a:lnTo>
                  <a:pt x="0" y="90"/>
                </a:lnTo>
                <a:lnTo>
                  <a:pt x="0" y="48"/>
                </a:lnTo>
                <a:lnTo>
                  <a:pt x="0" y="2"/>
                </a:lnTo>
                <a:lnTo>
                  <a:pt x="105" y="0"/>
                </a:lnTo>
                <a:lnTo>
                  <a:pt x="573" y="3"/>
                </a:lnTo>
                <a:lnTo>
                  <a:pt x="1052" y="3"/>
                </a:lnTo>
                <a:lnTo>
                  <a:pt x="1052" y="165"/>
                </a:lnTo>
                <a:lnTo>
                  <a:pt x="1052" y="371"/>
                </a:lnTo>
                <a:lnTo>
                  <a:pt x="1055" y="491"/>
                </a:lnTo>
                <a:lnTo>
                  <a:pt x="1098" y="687"/>
                </a:lnTo>
                <a:lnTo>
                  <a:pt x="1053" y="68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7" name="Freeform 27"/>
          <p:cNvSpPr>
            <a:spLocks/>
          </p:cNvSpPr>
          <p:nvPr/>
        </p:nvSpPr>
        <p:spPr bwMode="auto">
          <a:xfrm>
            <a:off x="4443413" y="4079875"/>
            <a:ext cx="712787" cy="531813"/>
          </a:xfrm>
          <a:custGeom>
            <a:avLst/>
            <a:gdLst>
              <a:gd name="T0" fmla="*/ 2147483646 w 1346"/>
              <a:gd name="T1" fmla="*/ 2147483646 h 1006"/>
              <a:gd name="T2" fmla="*/ 2147483646 w 1346"/>
              <a:gd name="T3" fmla="*/ 2147483646 h 1006"/>
              <a:gd name="T4" fmla="*/ 2147483646 w 1346"/>
              <a:gd name="T5" fmla="*/ 2147483646 h 1006"/>
              <a:gd name="T6" fmla="*/ 2147483646 w 1346"/>
              <a:gd name="T7" fmla="*/ 2147483646 h 1006"/>
              <a:gd name="T8" fmla="*/ 2147483646 w 1346"/>
              <a:gd name="T9" fmla="*/ 2147483646 h 1006"/>
              <a:gd name="T10" fmla="*/ 2147483646 w 1346"/>
              <a:gd name="T11" fmla="*/ 2147483646 h 1006"/>
              <a:gd name="T12" fmla="*/ 2147483646 w 1346"/>
              <a:gd name="T13" fmla="*/ 2147483646 h 1006"/>
              <a:gd name="T14" fmla="*/ 2147483646 w 1346"/>
              <a:gd name="T15" fmla="*/ 2147483646 h 1006"/>
              <a:gd name="T16" fmla="*/ 2147483646 w 1346"/>
              <a:gd name="T17" fmla="*/ 2147483646 h 1006"/>
              <a:gd name="T18" fmla="*/ 2147483646 w 1346"/>
              <a:gd name="T19" fmla="*/ 2147483646 h 1006"/>
              <a:gd name="T20" fmla="*/ 2147483646 w 1346"/>
              <a:gd name="T21" fmla="*/ 2147483646 h 1006"/>
              <a:gd name="T22" fmla="*/ 2147483646 w 1346"/>
              <a:gd name="T23" fmla="*/ 2147483646 h 1006"/>
              <a:gd name="T24" fmla="*/ 0 w 1346"/>
              <a:gd name="T25" fmla="*/ 2147483646 h 1006"/>
              <a:gd name="T26" fmla="*/ 0 w 1346"/>
              <a:gd name="T27" fmla="*/ 2147483646 h 1006"/>
              <a:gd name="T28" fmla="*/ 0 w 1346"/>
              <a:gd name="T29" fmla="*/ 0 h 1006"/>
              <a:gd name="T30" fmla="*/ 2147483646 w 1346"/>
              <a:gd name="T31" fmla="*/ 0 h 1006"/>
              <a:gd name="T32" fmla="*/ 2147483646 w 1346"/>
              <a:gd name="T33" fmla="*/ 0 h 1006"/>
              <a:gd name="T34" fmla="*/ 2147483646 w 1346"/>
              <a:gd name="T35" fmla="*/ 0 h 1006"/>
              <a:gd name="T36" fmla="*/ 2147483646 w 1346"/>
              <a:gd name="T37" fmla="*/ 2147483646 h 10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6" h="1006">
                <a:moveTo>
                  <a:pt x="1337" y="1"/>
                </a:moveTo>
                <a:lnTo>
                  <a:pt x="1344" y="1"/>
                </a:lnTo>
                <a:lnTo>
                  <a:pt x="1346" y="273"/>
                </a:lnTo>
                <a:lnTo>
                  <a:pt x="1346" y="390"/>
                </a:lnTo>
                <a:lnTo>
                  <a:pt x="1248" y="390"/>
                </a:lnTo>
                <a:lnTo>
                  <a:pt x="1248" y="429"/>
                </a:lnTo>
                <a:lnTo>
                  <a:pt x="1248" y="780"/>
                </a:lnTo>
                <a:lnTo>
                  <a:pt x="1062" y="795"/>
                </a:lnTo>
                <a:lnTo>
                  <a:pt x="1062" y="876"/>
                </a:lnTo>
                <a:lnTo>
                  <a:pt x="299" y="1006"/>
                </a:lnTo>
                <a:lnTo>
                  <a:pt x="300" y="795"/>
                </a:lnTo>
                <a:lnTo>
                  <a:pt x="138" y="778"/>
                </a:lnTo>
                <a:lnTo>
                  <a:pt x="0" y="583"/>
                </a:lnTo>
                <a:lnTo>
                  <a:pt x="0" y="288"/>
                </a:lnTo>
                <a:lnTo>
                  <a:pt x="0" y="0"/>
                </a:lnTo>
                <a:lnTo>
                  <a:pt x="377" y="0"/>
                </a:lnTo>
                <a:lnTo>
                  <a:pt x="594" y="0"/>
                </a:lnTo>
                <a:lnTo>
                  <a:pt x="822" y="0"/>
                </a:lnTo>
                <a:lnTo>
                  <a:pt x="1337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" name="Freeform 28"/>
          <p:cNvSpPr>
            <a:spLocks/>
          </p:cNvSpPr>
          <p:nvPr/>
        </p:nvSpPr>
        <p:spPr bwMode="auto">
          <a:xfrm>
            <a:off x="4638675" y="3254375"/>
            <a:ext cx="514350" cy="825500"/>
          </a:xfrm>
          <a:custGeom>
            <a:avLst/>
            <a:gdLst>
              <a:gd name="T0" fmla="*/ 2147483646 w 972"/>
              <a:gd name="T1" fmla="*/ 2147483646 h 1560"/>
              <a:gd name="T2" fmla="*/ 2147483646 w 972"/>
              <a:gd name="T3" fmla="*/ 2147483646 h 1560"/>
              <a:gd name="T4" fmla="*/ 2147483646 w 972"/>
              <a:gd name="T5" fmla="*/ 2147483646 h 1560"/>
              <a:gd name="T6" fmla="*/ 2147483646 w 972"/>
              <a:gd name="T7" fmla="*/ 2147483646 h 1560"/>
              <a:gd name="T8" fmla="*/ 2147483646 w 972"/>
              <a:gd name="T9" fmla="*/ 2147483646 h 1560"/>
              <a:gd name="T10" fmla="*/ 2147483646 w 972"/>
              <a:gd name="T11" fmla="*/ 0 h 1560"/>
              <a:gd name="T12" fmla="*/ 2147483646 w 972"/>
              <a:gd name="T13" fmla="*/ 0 h 1560"/>
              <a:gd name="T14" fmla="*/ 2147483646 w 972"/>
              <a:gd name="T15" fmla="*/ 0 h 1560"/>
              <a:gd name="T16" fmla="*/ 2147483646 w 972"/>
              <a:gd name="T17" fmla="*/ 0 h 1560"/>
              <a:gd name="T18" fmla="*/ 2147483646 w 972"/>
              <a:gd name="T19" fmla="*/ 0 h 1560"/>
              <a:gd name="T20" fmla="*/ 2147483646 w 972"/>
              <a:gd name="T21" fmla="*/ 2147483646 h 1560"/>
              <a:gd name="T22" fmla="*/ 2147483646 w 972"/>
              <a:gd name="T23" fmla="*/ 2147483646 h 1560"/>
              <a:gd name="T24" fmla="*/ 0 w 972"/>
              <a:gd name="T25" fmla="*/ 2147483646 h 1560"/>
              <a:gd name="T26" fmla="*/ 2147483646 w 972"/>
              <a:gd name="T27" fmla="*/ 2147483646 h 1560"/>
              <a:gd name="T28" fmla="*/ 2147483646 w 972"/>
              <a:gd name="T29" fmla="*/ 2147483646 h 1560"/>
              <a:gd name="T30" fmla="*/ 2147483646 w 972"/>
              <a:gd name="T31" fmla="*/ 2147483646 h 1560"/>
              <a:gd name="T32" fmla="*/ 2147483646 w 972"/>
              <a:gd name="T33" fmla="*/ 2147483646 h 1560"/>
              <a:gd name="T34" fmla="*/ 2147483646 w 972"/>
              <a:gd name="T35" fmla="*/ 2147483646 h 1560"/>
              <a:gd name="T36" fmla="*/ 2147483646 w 972"/>
              <a:gd name="T37" fmla="*/ 2147483646 h 1560"/>
              <a:gd name="T38" fmla="*/ 2147483646 w 972"/>
              <a:gd name="T39" fmla="*/ 2147483646 h 1560"/>
              <a:gd name="T40" fmla="*/ 2147483646 w 972"/>
              <a:gd name="T41" fmla="*/ 2147483646 h 1560"/>
              <a:gd name="T42" fmla="*/ 2147483646 w 972"/>
              <a:gd name="T43" fmla="*/ 2147483646 h 15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72" h="1560">
                <a:moveTo>
                  <a:pt x="968" y="1560"/>
                </a:moveTo>
                <a:lnTo>
                  <a:pt x="969" y="1037"/>
                </a:lnTo>
                <a:lnTo>
                  <a:pt x="972" y="1037"/>
                </a:lnTo>
                <a:lnTo>
                  <a:pt x="963" y="389"/>
                </a:lnTo>
                <a:lnTo>
                  <a:pt x="579" y="390"/>
                </a:lnTo>
                <a:lnTo>
                  <a:pt x="576" y="0"/>
                </a:lnTo>
                <a:lnTo>
                  <a:pt x="567" y="0"/>
                </a:lnTo>
                <a:lnTo>
                  <a:pt x="320" y="0"/>
                </a:lnTo>
                <a:lnTo>
                  <a:pt x="242" y="0"/>
                </a:lnTo>
                <a:lnTo>
                  <a:pt x="2" y="0"/>
                </a:lnTo>
                <a:lnTo>
                  <a:pt x="2" y="116"/>
                </a:lnTo>
                <a:lnTo>
                  <a:pt x="2" y="162"/>
                </a:lnTo>
                <a:lnTo>
                  <a:pt x="0" y="195"/>
                </a:lnTo>
                <a:lnTo>
                  <a:pt x="2" y="777"/>
                </a:lnTo>
                <a:lnTo>
                  <a:pt x="12" y="779"/>
                </a:lnTo>
                <a:lnTo>
                  <a:pt x="12" y="1007"/>
                </a:lnTo>
                <a:lnTo>
                  <a:pt x="6" y="1008"/>
                </a:lnTo>
                <a:lnTo>
                  <a:pt x="9" y="1235"/>
                </a:lnTo>
                <a:lnTo>
                  <a:pt x="8" y="1559"/>
                </a:lnTo>
                <a:lnTo>
                  <a:pt x="225" y="1559"/>
                </a:lnTo>
                <a:lnTo>
                  <a:pt x="453" y="1559"/>
                </a:lnTo>
                <a:lnTo>
                  <a:pt x="968" y="15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9" name="Freeform 29"/>
          <p:cNvSpPr>
            <a:spLocks/>
          </p:cNvSpPr>
          <p:nvPr/>
        </p:nvSpPr>
        <p:spPr bwMode="auto">
          <a:xfrm>
            <a:off x="4602163" y="4492625"/>
            <a:ext cx="506412" cy="515938"/>
          </a:xfrm>
          <a:custGeom>
            <a:avLst/>
            <a:gdLst>
              <a:gd name="T0" fmla="*/ 2147483646 w 957"/>
              <a:gd name="T1" fmla="*/ 2147483646 h 976"/>
              <a:gd name="T2" fmla="*/ 2147483646 w 957"/>
              <a:gd name="T3" fmla="*/ 2147483646 h 976"/>
              <a:gd name="T4" fmla="*/ 2147483646 w 957"/>
              <a:gd name="T5" fmla="*/ 2147483646 h 976"/>
              <a:gd name="T6" fmla="*/ 2147483646 w 957"/>
              <a:gd name="T7" fmla="*/ 2147483646 h 976"/>
              <a:gd name="T8" fmla="*/ 2147483646 w 957"/>
              <a:gd name="T9" fmla="*/ 2147483646 h 976"/>
              <a:gd name="T10" fmla="*/ 2147483646 w 957"/>
              <a:gd name="T11" fmla="*/ 2147483646 h 976"/>
              <a:gd name="T12" fmla="*/ 2147483646 w 957"/>
              <a:gd name="T13" fmla="*/ 2147483646 h 976"/>
              <a:gd name="T14" fmla="*/ 2147483646 w 957"/>
              <a:gd name="T15" fmla="*/ 2147483646 h 976"/>
              <a:gd name="T16" fmla="*/ 2147483646 w 957"/>
              <a:gd name="T17" fmla="*/ 2147483646 h 976"/>
              <a:gd name="T18" fmla="*/ 2147483646 w 957"/>
              <a:gd name="T19" fmla="*/ 2147483646 h 976"/>
              <a:gd name="T20" fmla="*/ 2147483646 w 957"/>
              <a:gd name="T21" fmla="*/ 2147483646 h 976"/>
              <a:gd name="T22" fmla="*/ 0 w 957"/>
              <a:gd name="T23" fmla="*/ 2147483646 h 976"/>
              <a:gd name="T24" fmla="*/ 0 w 957"/>
              <a:gd name="T25" fmla="*/ 2147483646 h 976"/>
              <a:gd name="T26" fmla="*/ 2147483646 w 957"/>
              <a:gd name="T27" fmla="*/ 2147483646 h 976"/>
              <a:gd name="T28" fmla="*/ 2147483646 w 957"/>
              <a:gd name="T29" fmla="*/ 2147483646 h 976"/>
              <a:gd name="T30" fmla="*/ 2147483646 w 957"/>
              <a:gd name="T31" fmla="*/ 0 h 976"/>
              <a:gd name="T32" fmla="*/ 2147483646 w 957"/>
              <a:gd name="T33" fmla="*/ 0 h 976"/>
              <a:gd name="T34" fmla="*/ 2147483646 w 957"/>
              <a:gd name="T35" fmla="*/ 2147483646 h 976"/>
              <a:gd name="T36" fmla="*/ 2147483646 w 957"/>
              <a:gd name="T37" fmla="*/ 2147483646 h 9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57" h="976">
                <a:moveTo>
                  <a:pt x="955" y="486"/>
                </a:moveTo>
                <a:lnTo>
                  <a:pt x="955" y="532"/>
                </a:lnTo>
                <a:lnTo>
                  <a:pt x="955" y="574"/>
                </a:lnTo>
                <a:lnTo>
                  <a:pt x="957" y="832"/>
                </a:lnTo>
                <a:lnTo>
                  <a:pt x="891" y="880"/>
                </a:lnTo>
                <a:lnTo>
                  <a:pt x="765" y="856"/>
                </a:lnTo>
                <a:lnTo>
                  <a:pt x="438" y="976"/>
                </a:lnTo>
                <a:lnTo>
                  <a:pt x="295" y="964"/>
                </a:lnTo>
                <a:lnTo>
                  <a:pt x="189" y="855"/>
                </a:lnTo>
                <a:lnTo>
                  <a:pt x="94" y="799"/>
                </a:lnTo>
                <a:lnTo>
                  <a:pt x="97" y="390"/>
                </a:lnTo>
                <a:lnTo>
                  <a:pt x="0" y="387"/>
                </a:lnTo>
                <a:lnTo>
                  <a:pt x="0" y="226"/>
                </a:lnTo>
                <a:lnTo>
                  <a:pt x="763" y="96"/>
                </a:lnTo>
                <a:lnTo>
                  <a:pt x="763" y="15"/>
                </a:lnTo>
                <a:lnTo>
                  <a:pt x="949" y="0"/>
                </a:lnTo>
                <a:lnTo>
                  <a:pt x="955" y="0"/>
                </a:lnTo>
                <a:lnTo>
                  <a:pt x="954" y="184"/>
                </a:lnTo>
                <a:lnTo>
                  <a:pt x="955" y="4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0" name="Freeform 30"/>
          <p:cNvSpPr>
            <a:spLocks/>
          </p:cNvSpPr>
          <p:nvPr/>
        </p:nvSpPr>
        <p:spPr bwMode="auto">
          <a:xfrm>
            <a:off x="5148263" y="3460750"/>
            <a:ext cx="414337" cy="825500"/>
          </a:xfrm>
          <a:custGeom>
            <a:avLst/>
            <a:gdLst>
              <a:gd name="T0" fmla="*/ 2147483646 w 782"/>
              <a:gd name="T1" fmla="*/ 2147483646 h 1560"/>
              <a:gd name="T2" fmla="*/ 2147483646 w 782"/>
              <a:gd name="T3" fmla="*/ 2147483646 h 1560"/>
              <a:gd name="T4" fmla="*/ 2147483646 w 782"/>
              <a:gd name="T5" fmla="*/ 2147483646 h 1560"/>
              <a:gd name="T6" fmla="*/ 2147483646 w 782"/>
              <a:gd name="T7" fmla="*/ 2147483646 h 1560"/>
              <a:gd name="T8" fmla="*/ 2147483646 w 782"/>
              <a:gd name="T9" fmla="*/ 2147483646 h 1560"/>
              <a:gd name="T10" fmla="*/ 2147483646 w 782"/>
              <a:gd name="T11" fmla="*/ 2147483646 h 1560"/>
              <a:gd name="T12" fmla="*/ 2147483646 w 782"/>
              <a:gd name="T13" fmla="*/ 2147483646 h 1560"/>
              <a:gd name="T14" fmla="*/ 2147483646 w 782"/>
              <a:gd name="T15" fmla="*/ 2147483646 h 1560"/>
              <a:gd name="T16" fmla="*/ 2147483646 w 782"/>
              <a:gd name="T17" fmla="*/ 2147483646 h 1560"/>
              <a:gd name="T18" fmla="*/ 2147483646 w 782"/>
              <a:gd name="T19" fmla="*/ 2147483646 h 1560"/>
              <a:gd name="T20" fmla="*/ 2147483646 w 782"/>
              <a:gd name="T21" fmla="*/ 2147483646 h 1560"/>
              <a:gd name="T22" fmla="*/ 2147483646 w 782"/>
              <a:gd name="T23" fmla="*/ 2147483646 h 1560"/>
              <a:gd name="T24" fmla="*/ 2147483646 w 782"/>
              <a:gd name="T25" fmla="*/ 2147483646 h 1560"/>
              <a:gd name="T26" fmla="*/ 2147483646 w 782"/>
              <a:gd name="T27" fmla="*/ 2147483646 h 1560"/>
              <a:gd name="T28" fmla="*/ 2147483646 w 782"/>
              <a:gd name="T29" fmla="*/ 2147483646 h 1560"/>
              <a:gd name="T30" fmla="*/ 0 w 782"/>
              <a:gd name="T31" fmla="*/ 0 h 1560"/>
              <a:gd name="T32" fmla="*/ 2147483646 w 782"/>
              <a:gd name="T33" fmla="*/ 2147483646 h 1560"/>
              <a:gd name="T34" fmla="*/ 2147483646 w 782"/>
              <a:gd name="T35" fmla="*/ 2147483646 h 1560"/>
              <a:gd name="T36" fmla="*/ 2147483646 w 782"/>
              <a:gd name="T37" fmla="*/ 2147483646 h 1560"/>
              <a:gd name="T38" fmla="*/ 2147483646 w 782"/>
              <a:gd name="T39" fmla="*/ 2147483646 h 1560"/>
              <a:gd name="T40" fmla="*/ 2147483646 w 782"/>
              <a:gd name="T41" fmla="*/ 2147483646 h 1560"/>
              <a:gd name="T42" fmla="*/ 2147483646 w 782"/>
              <a:gd name="T43" fmla="*/ 2147483646 h 1560"/>
              <a:gd name="T44" fmla="*/ 2147483646 w 782"/>
              <a:gd name="T45" fmla="*/ 2147483646 h 1560"/>
              <a:gd name="T46" fmla="*/ 2147483646 w 782"/>
              <a:gd name="T47" fmla="*/ 2147483646 h 1560"/>
              <a:gd name="T48" fmla="*/ 2147483646 w 782"/>
              <a:gd name="T49" fmla="*/ 2147483646 h 15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82" h="1560">
                <a:moveTo>
                  <a:pt x="780" y="1558"/>
                </a:moveTo>
                <a:lnTo>
                  <a:pt x="780" y="1405"/>
                </a:lnTo>
                <a:lnTo>
                  <a:pt x="782" y="1170"/>
                </a:lnTo>
                <a:lnTo>
                  <a:pt x="776" y="1170"/>
                </a:lnTo>
                <a:lnTo>
                  <a:pt x="776" y="100"/>
                </a:lnTo>
                <a:lnTo>
                  <a:pt x="774" y="93"/>
                </a:lnTo>
                <a:lnTo>
                  <a:pt x="651" y="118"/>
                </a:lnTo>
                <a:lnTo>
                  <a:pt x="606" y="79"/>
                </a:lnTo>
                <a:lnTo>
                  <a:pt x="527" y="84"/>
                </a:lnTo>
                <a:lnTo>
                  <a:pt x="516" y="99"/>
                </a:lnTo>
                <a:lnTo>
                  <a:pt x="456" y="91"/>
                </a:lnTo>
                <a:lnTo>
                  <a:pt x="432" y="45"/>
                </a:lnTo>
                <a:lnTo>
                  <a:pt x="288" y="4"/>
                </a:lnTo>
                <a:lnTo>
                  <a:pt x="174" y="30"/>
                </a:lnTo>
                <a:lnTo>
                  <a:pt x="144" y="6"/>
                </a:lnTo>
                <a:lnTo>
                  <a:pt x="0" y="0"/>
                </a:lnTo>
                <a:lnTo>
                  <a:pt x="9" y="648"/>
                </a:lnTo>
                <a:lnTo>
                  <a:pt x="6" y="648"/>
                </a:lnTo>
                <a:lnTo>
                  <a:pt x="5" y="1171"/>
                </a:lnTo>
                <a:lnTo>
                  <a:pt x="12" y="1171"/>
                </a:lnTo>
                <a:lnTo>
                  <a:pt x="14" y="1443"/>
                </a:lnTo>
                <a:lnTo>
                  <a:pt x="14" y="1560"/>
                </a:lnTo>
                <a:lnTo>
                  <a:pt x="174" y="1558"/>
                </a:lnTo>
                <a:lnTo>
                  <a:pt x="458" y="1560"/>
                </a:lnTo>
                <a:lnTo>
                  <a:pt x="780" y="155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" name="Freeform 31"/>
          <p:cNvSpPr>
            <a:spLocks/>
          </p:cNvSpPr>
          <p:nvPr/>
        </p:nvSpPr>
        <p:spPr bwMode="auto">
          <a:xfrm>
            <a:off x="5103813" y="4284663"/>
            <a:ext cx="560387" cy="465137"/>
          </a:xfrm>
          <a:custGeom>
            <a:avLst/>
            <a:gdLst>
              <a:gd name="T0" fmla="*/ 2147483646 w 1058"/>
              <a:gd name="T1" fmla="*/ 2147483646 h 879"/>
              <a:gd name="T2" fmla="*/ 2147483646 w 1058"/>
              <a:gd name="T3" fmla="*/ 2147483646 h 879"/>
              <a:gd name="T4" fmla="*/ 2147483646 w 1058"/>
              <a:gd name="T5" fmla="*/ 2147483646 h 879"/>
              <a:gd name="T6" fmla="*/ 2147483646 w 1058"/>
              <a:gd name="T7" fmla="*/ 2147483646 h 879"/>
              <a:gd name="T8" fmla="*/ 2147483646 w 1058"/>
              <a:gd name="T9" fmla="*/ 0 h 879"/>
              <a:gd name="T10" fmla="*/ 2147483646 w 1058"/>
              <a:gd name="T11" fmla="*/ 2147483646 h 879"/>
              <a:gd name="T12" fmla="*/ 2147483646 w 1058"/>
              <a:gd name="T13" fmla="*/ 0 h 879"/>
              <a:gd name="T14" fmla="*/ 2147483646 w 1058"/>
              <a:gd name="T15" fmla="*/ 2147483646 h 879"/>
              <a:gd name="T16" fmla="*/ 0 w 1058"/>
              <a:gd name="T17" fmla="*/ 2147483646 h 879"/>
              <a:gd name="T18" fmla="*/ 0 w 1058"/>
              <a:gd name="T19" fmla="*/ 2147483646 h 879"/>
              <a:gd name="T20" fmla="*/ 0 w 1058"/>
              <a:gd name="T21" fmla="*/ 2147483646 h 879"/>
              <a:gd name="T22" fmla="*/ 2147483646 w 1058"/>
              <a:gd name="T23" fmla="*/ 2147483646 h 879"/>
              <a:gd name="T24" fmla="*/ 2147483646 w 1058"/>
              <a:gd name="T25" fmla="*/ 2147483646 h 879"/>
              <a:gd name="T26" fmla="*/ 2147483646 w 1058"/>
              <a:gd name="T27" fmla="*/ 2147483646 h 879"/>
              <a:gd name="T28" fmla="*/ 2147483646 w 1058"/>
              <a:gd name="T29" fmla="*/ 2147483646 h 879"/>
              <a:gd name="T30" fmla="*/ 2147483646 w 1058"/>
              <a:gd name="T31" fmla="*/ 2147483646 h 879"/>
              <a:gd name="T32" fmla="*/ 2147483646 w 1058"/>
              <a:gd name="T33" fmla="*/ 2147483646 h 879"/>
              <a:gd name="T34" fmla="*/ 2147483646 w 1058"/>
              <a:gd name="T35" fmla="*/ 2147483646 h 879"/>
              <a:gd name="T36" fmla="*/ 2147483646 w 1058"/>
              <a:gd name="T37" fmla="*/ 2147483646 h 87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58" h="879">
                <a:moveTo>
                  <a:pt x="1058" y="456"/>
                </a:moveTo>
                <a:lnTo>
                  <a:pt x="1058" y="392"/>
                </a:lnTo>
                <a:lnTo>
                  <a:pt x="1056" y="128"/>
                </a:lnTo>
                <a:lnTo>
                  <a:pt x="995" y="2"/>
                </a:lnTo>
                <a:lnTo>
                  <a:pt x="864" y="0"/>
                </a:lnTo>
                <a:lnTo>
                  <a:pt x="542" y="2"/>
                </a:lnTo>
                <a:lnTo>
                  <a:pt x="258" y="0"/>
                </a:lnTo>
                <a:lnTo>
                  <a:pt x="98" y="2"/>
                </a:lnTo>
                <a:lnTo>
                  <a:pt x="0" y="2"/>
                </a:lnTo>
                <a:lnTo>
                  <a:pt x="0" y="41"/>
                </a:lnTo>
                <a:lnTo>
                  <a:pt x="0" y="392"/>
                </a:lnTo>
                <a:lnTo>
                  <a:pt x="6" y="392"/>
                </a:lnTo>
                <a:lnTo>
                  <a:pt x="5" y="576"/>
                </a:lnTo>
                <a:lnTo>
                  <a:pt x="6" y="878"/>
                </a:lnTo>
                <a:lnTo>
                  <a:pt x="111" y="876"/>
                </a:lnTo>
                <a:lnTo>
                  <a:pt x="579" y="879"/>
                </a:lnTo>
                <a:lnTo>
                  <a:pt x="1058" y="879"/>
                </a:lnTo>
                <a:lnTo>
                  <a:pt x="1058" y="522"/>
                </a:lnTo>
                <a:lnTo>
                  <a:pt x="1058" y="45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" name="Freeform 32"/>
          <p:cNvSpPr>
            <a:spLocks/>
          </p:cNvSpPr>
          <p:nvPr/>
        </p:nvSpPr>
        <p:spPr bwMode="auto">
          <a:xfrm>
            <a:off x="5865813" y="2430463"/>
            <a:ext cx="706437" cy="361950"/>
          </a:xfrm>
          <a:custGeom>
            <a:avLst/>
            <a:gdLst>
              <a:gd name="T0" fmla="*/ 2147483646 w 1336"/>
              <a:gd name="T1" fmla="*/ 2147483646 h 684"/>
              <a:gd name="T2" fmla="*/ 2147483646 w 1336"/>
              <a:gd name="T3" fmla="*/ 2147483646 h 684"/>
              <a:gd name="T4" fmla="*/ 2147483646 w 1336"/>
              <a:gd name="T5" fmla="*/ 2147483646 h 684"/>
              <a:gd name="T6" fmla="*/ 2147483646 w 1336"/>
              <a:gd name="T7" fmla="*/ 2147483646 h 684"/>
              <a:gd name="T8" fmla="*/ 2147483646 w 1336"/>
              <a:gd name="T9" fmla="*/ 2147483646 h 684"/>
              <a:gd name="T10" fmla="*/ 2147483646 w 1336"/>
              <a:gd name="T11" fmla="*/ 2147483646 h 684"/>
              <a:gd name="T12" fmla="*/ 0 w 1336"/>
              <a:gd name="T13" fmla="*/ 2147483646 h 684"/>
              <a:gd name="T14" fmla="*/ 0 w 1336"/>
              <a:gd name="T15" fmla="*/ 2147483646 h 684"/>
              <a:gd name="T16" fmla="*/ 2147483646 w 1336"/>
              <a:gd name="T17" fmla="*/ 2147483646 h 684"/>
              <a:gd name="T18" fmla="*/ 2147483646 w 1336"/>
              <a:gd name="T19" fmla="*/ 2147483646 h 684"/>
              <a:gd name="T20" fmla="*/ 2147483646 w 1336"/>
              <a:gd name="T21" fmla="*/ 0 h 684"/>
              <a:gd name="T22" fmla="*/ 2147483646 w 1336"/>
              <a:gd name="T23" fmla="*/ 2147483646 h 684"/>
              <a:gd name="T24" fmla="*/ 2147483646 w 1336"/>
              <a:gd name="T25" fmla="*/ 2147483646 h 684"/>
              <a:gd name="T26" fmla="*/ 2147483646 w 1336"/>
              <a:gd name="T27" fmla="*/ 2147483646 h 684"/>
              <a:gd name="T28" fmla="*/ 2147483646 w 1336"/>
              <a:gd name="T29" fmla="*/ 2147483646 h 684"/>
              <a:gd name="T30" fmla="*/ 2147483646 w 1336"/>
              <a:gd name="T31" fmla="*/ 2147483646 h 6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36" h="684">
                <a:moveTo>
                  <a:pt x="1336" y="617"/>
                </a:moveTo>
                <a:lnTo>
                  <a:pt x="1336" y="684"/>
                </a:lnTo>
                <a:lnTo>
                  <a:pt x="873" y="683"/>
                </a:lnTo>
                <a:lnTo>
                  <a:pt x="841" y="684"/>
                </a:lnTo>
                <a:lnTo>
                  <a:pt x="388" y="683"/>
                </a:lnTo>
                <a:lnTo>
                  <a:pt x="88" y="530"/>
                </a:lnTo>
                <a:lnTo>
                  <a:pt x="0" y="587"/>
                </a:lnTo>
                <a:lnTo>
                  <a:pt x="0" y="197"/>
                </a:lnTo>
                <a:lnTo>
                  <a:pt x="189" y="197"/>
                </a:lnTo>
                <a:lnTo>
                  <a:pt x="388" y="2"/>
                </a:lnTo>
                <a:lnTo>
                  <a:pt x="781" y="0"/>
                </a:lnTo>
                <a:lnTo>
                  <a:pt x="975" y="2"/>
                </a:lnTo>
                <a:lnTo>
                  <a:pt x="975" y="198"/>
                </a:lnTo>
                <a:lnTo>
                  <a:pt x="1336" y="195"/>
                </a:lnTo>
                <a:lnTo>
                  <a:pt x="1335" y="554"/>
                </a:lnTo>
                <a:lnTo>
                  <a:pt x="1336" y="6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" name="Freeform 33"/>
          <p:cNvSpPr>
            <a:spLocks/>
          </p:cNvSpPr>
          <p:nvPr/>
        </p:nvSpPr>
        <p:spPr bwMode="auto">
          <a:xfrm>
            <a:off x="5140325" y="2019300"/>
            <a:ext cx="622300" cy="509588"/>
          </a:xfrm>
          <a:custGeom>
            <a:avLst/>
            <a:gdLst>
              <a:gd name="T0" fmla="*/ 2147483646 w 1176"/>
              <a:gd name="T1" fmla="*/ 2147483646 h 962"/>
              <a:gd name="T2" fmla="*/ 2147483646 w 1176"/>
              <a:gd name="T3" fmla="*/ 2147483646 h 962"/>
              <a:gd name="T4" fmla="*/ 2147483646 w 1176"/>
              <a:gd name="T5" fmla="*/ 2147483646 h 962"/>
              <a:gd name="T6" fmla="*/ 2147483646 w 1176"/>
              <a:gd name="T7" fmla="*/ 2147483646 h 962"/>
              <a:gd name="T8" fmla="*/ 2147483646 w 1176"/>
              <a:gd name="T9" fmla="*/ 2147483646 h 962"/>
              <a:gd name="T10" fmla="*/ 2147483646 w 1176"/>
              <a:gd name="T11" fmla="*/ 2147483646 h 962"/>
              <a:gd name="T12" fmla="*/ 2147483646 w 1176"/>
              <a:gd name="T13" fmla="*/ 0 h 962"/>
              <a:gd name="T14" fmla="*/ 2147483646 w 1176"/>
              <a:gd name="T15" fmla="*/ 2147483646 h 962"/>
              <a:gd name="T16" fmla="*/ 0 w 1176"/>
              <a:gd name="T17" fmla="*/ 2147483646 h 962"/>
              <a:gd name="T18" fmla="*/ 0 w 1176"/>
              <a:gd name="T19" fmla="*/ 2147483646 h 962"/>
              <a:gd name="T20" fmla="*/ 0 w 1176"/>
              <a:gd name="T21" fmla="*/ 2147483646 h 962"/>
              <a:gd name="T22" fmla="*/ 2147483646 w 1176"/>
              <a:gd name="T23" fmla="*/ 2147483646 h 962"/>
              <a:gd name="T24" fmla="*/ 2147483646 w 1176"/>
              <a:gd name="T25" fmla="*/ 2147483646 h 962"/>
              <a:gd name="T26" fmla="*/ 2147483646 w 1176"/>
              <a:gd name="T27" fmla="*/ 2147483646 h 962"/>
              <a:gd name="T28" fmla="*/ 2147483646 w 1176"/>
              <a:gd name="T29" fmla="*/ 2147483646 h 962"/>
              <a:gd name="T30" fmla="*/ 2147483646 w 1176"/>
              <a:gd name="T31" fmla="*/ 2147483646 h 962"/>
              <a:gd name="T32" fmla="*/ 2147483646 w 1176"/>
              <a:gd name="T33" fmla="*/ 2147483646 h 962"/>
              <a:gd name="T34" fmla="*/ 2147483646 w 1176"/>
              <a:gd name="T35" fmla="*/ 2147483646 h 962"/>
              <a:gd name="T36" fmla="*/ 2147483646 w 1176"/>
              <a:gd name="T37" fmla="*/ 2147483646 h 9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76" h="962">
                <a:moveTo>
                  <a:pt x="1176" y="962"/>
                </a:moveTo>
                <a:lnTo>
                  <a:pt x="1174" y="210"/>
                </a:lnTo>
                <a:lnTo>
                  <a:pt x="1174" y="132"/>
                </a:lnTo>
                <a:lnTo>
                  <a:pt x="1174" y="2"/>
                </a:lnTo>
                <a:lnTo>
                  <a:pt x="1171" y="2"/>
                </a:lnTo>
                <a:lnTo>
                  <a:pt x="418" y="2"/>
                </a:lnTo>
                <a:lnTo>
                  <a:pt x="298" y="0"/>
                </a:lnTo>
                <a:lnTo>
                  <a:pt x="1" y="2"/>
                </a:lnTo>
                <a:lnTo>
                  <a:pt x="0" y="210"/>
                </a:lnTo>
                <a:lnTo>
                  <a:pt x="0" y="293"/>
                </a:lnTo>
                <a:lnTo>
                  <a:pt x="0" y="780"/>
                </a:lnTo>
                <a:lnTo>
                  <a:pt x="3" y="780"/>
                </a:lnTo>
                <a:lnTo>
                  <a:pt x="3" y="960"/>
                </a:lnTo>
                <a:lnTo>
                  <a:pt x="190" y="960"/>
                </a:lnTo>
                <a:lnTo>
                  <a:pt x="646" y="962"/>
                </a:lnTo>
                <a:lnTo>
                  <a:pt x="783" y="962"/>
                </a:lnTo>
                <a:lnTo>
                  <a:pt x="1104" y="962"/>
                </a:lnTo>
                <a:lnTo>
                  <a:pt x="1138" y="962"/>
                </a:lnTo>
                <a:lnTo>
                  <a:pt x="1176" y="9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" name="Freeform 34"/>
          <p:cNvSpPr>
            <a:spLocks/>
          </p:cNvSpPr>
          <p:nvPr/>
        </p:nvSpPr>
        <p:spPr bwMode="auto">
          <a:xfrm>
            <a:off x="5133975" y="1539875"/>
            <a:ext cx="627063" cy="481013"/>
          </a:xfrm>
          <a:custGeom>
            <a:avLst/>
            <a:gdLst>
              <a:gd name="T0" fmla="*/ 2147483646 w 1185"/>
              <a:gd name="T1" fmla="*/ 2147483646 h 909"/>
              <a:gd name="T2" fmla="*/ 2147483646 w 1185"/>
              <a:gd name="T3" fmla="*/ 2147483646 h 909"/>
              <a:gd name="T4" fmla="*/ 2147483646 w 1185"/>
              <a:gd name="T5" fmla="*/ 2147483646 h 909"/>
              <a:gd name="T6" fmla="*/ 2147483646 w 1185"/>
              <a:gd name="T7" fmla="*/ 2147483646 h 909"/>
              <a:gd name="T8" fmla="*/ 2147483646 w 1185"/>
              <a:gd name="T9" fmla="*/ 2147483646 h 909"/>
              <a:gd name="T10" fmla="*/ 2147483646 w 1185"/>
              <a:gd name="T11" fmla="*/ 0 h 909"/>
              <a:gd name="T12" fmla="*/ 2147483646 w 1185"/>
              <a:gd name="T13" fmla="*/ 2147483646 h 909"/>
              <a:gd name="T14" fmla="*/ 2147483646 w 1185"/>
              <a:gd name="T15" fmla="*/ 2147483646 h 909"/>
              <a:gd name="T16" fmla="*/ 2147483646 w 1185"/>
              <a:gd name="T17" fmla="*/ 2147483646 h 909"/>
              <a:gd name="T18" fmla="*/ 0 w 1185"/>
              <a:gd name="T19" fmla="*/ 2147483646 h 909"/>
              <a:gd name="T20" fmla="*/ 2147483646 w 1185"/>
              <a:gd name="T21" fmla="*/ 2147483646 h 909"/>
              <a:gd name="T22" fmla="*/ 2147483646 w 1185"/>
              <a:gd name="T23" fmla="*/ 2147483646 h 909"/>
              <a:gd name="T24" fmla="*/ 2147483646 w 1185"/>
              <a:gd name="T25" fmla="*/ 2147483646 h 909"/>
              <a:gd name="T26" fmla="*/ 2147483646 w 1185"/>
              <a:gd name="T27" fmla="*/ 2147483646 h 909"/>
              <a:gd name="T28" fmla="*/ 2147483646 w 1185"/>
              <a:gd name="T29" fmla="*/ 2147483646 h 909"/>
              <a:gd name="T30" fmla="*/ 2147483646 w 1185"/>
              <a:gd name="T31" fmla="*/ 2147483646 h 9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85" h="909">
                <a:moveTo>
                  <a:pt x="1183" y="909"/>
                </a:moveTo>
                <a:lnTo>
                  <a:pt x="1185" y="838"/>
                </a:lnTo>
                <a:lnTo>
                  <a:pt x="1185" y="279"/>
                </a:lnTo>
                <a:lnTo>
                  <a:pt x="1185" y="1"/>
                </a:lnTo>
                <a:lnTo>
                  <a:pt x="1116" y="1"/>
                </a:lnTo>
                <a:lnTo>
                  <a:pt x="771" y="0"/>
                </a:lnTo>
                <a:lnTo>
                  <a:pt x="564" y="1"/>
                </a:lnTo>
                <a:lnTo>
                  <a:pt x="202" y="1"/>
                </a:lnTo>
                <a:lnTo>
                  <a:pt x="118" y="3"/>
                </a:lnTo>
                <a:lnTo>
                  <a:pt x="0" y="3"/>
                </a:lnTo>
                <a:lnTo>
                  <a:pt x="4" y="129"/>
                </a:lnTo>
                <a:lnTo>
                  <a:pt x="4" y="909"/>
                </a:lnTo>
                <a:lnTo>
                  <a:pt x="13" y="909"/>
                </a:lnTo>
                <a:lnTo>
                  <a:pt x="310" y="907"/>
                </a:lnTo>
                <a:lnTo>
                  <a:pt x="430" y="909"/>
                </a:lnTo>
                <a:lnTo>
                  <a:pt x="1183" y="90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" name="Freeform 35"/>
          <p:cNvSpPr>
            <a:spLocks/>
          </p:cNvSpPr>
          <p:nvPr/>
        </p:nvSpPr>
        <p:spPr bwMode="auto">
          <a:xfrm>
            <a:off x="5759450" y="1539875"/>
            <a:ext cx="688975" cy="481013"/>
          </a:xfrm>
          <a:custGeom>
            <a:avLst/>
            <a:gdLst>
              <a:gd name="T0" fmla="*/ 2147483646 w 1301"/>
              <a:gd name="T1" fmla="*/ 2147483646 h 909"/>
              <a:gd name="T2" fmla="*/ 2147483646 w 1301"/>
              <a:gd name="T3" fmla="*/ 2147483646 h 909"/>
              <a:gd name="T4" fmla="*/ 2147483646 w 1301"/>
              <a:gd name="T5" fmla="*/ 2147483646 h 909"/>
              <a:gd name="T6" fmla="*/ 2147483646 w 1301"/>
              <a:gd name="T7" fmla="*/ 2147483646 h 909"/>
              <a:gd name="T8" fmla="*/ 2147483646 w 1301"/>
              <a:gd name="T9" fmla="*/ 2147483646 h 909"/>
              <a:gd name="T10" fmla="*/ 2147483646 w 1301"/>
              <a:gd name="T11" fmla="*/ 2147483646 h 909"/>
              <a:gd name="T12" fmla="*/ 2147483646 w 1301"/>
              <a:gd name="T13" fmla="*/ 2147483646 h 909"/>
              <a:gd name="T14" fmla="*/ 0 w 1301"/>
              <a:gd name="T15" fmla="*/ 2147483646 h 909"/>
              <a:gd name="T16" fmla="*/ 2147483646 w 1301"/>
              <a:gd name="T17" fmla="*/ 2147483646 h 909"/>
              <a:gd name="T18" fmla="*/ 2147483646 w 1301"/>
              <a:gd name="T19" fmla="*/ 2147483646 h 909"/>
              <a:gd name="T20" fmla="*/ 2147483646 w 1301"/>
              <a:gd name="T21" fmla="*/ 2147483646 h 909"/>
              <a:gd name="T22" fmla="*/ 2147483646 w 1301"/>
              <a:gd name="T23" fmla="*/ 2147483646 h 909"/>
              <a:gd name="T24" fmla="*/ 2147483646 w 1301"/>
              <a:gd name="T25" fmla="*/ 2147483646 h 909"/>
              <a:gd name="T26" fmla="*/ 2147483646 w 1301"/>
              <a:gd name="T27" fmla="*/ 2147483646 h 909"/>
              <a:gd name="T28" fmla="*/ 2147483646 w 1301"/>
              <a:gd name="T29" fmla="*/ 0 h 909"/>
              <a:gd name="T30" fmla="*/ 2147483646 w 1301"/>
              <a:gd name="T31" fmla="*/ 0 h 909"/>
              <a:gd name="T32" fmla="*/ 2147483646 w 1301"/>
              <a:gd name="T33" fmla="*/ 2147483646 h 90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1" h="909">
                <a:moveTo>
                  <a:pt x="845" y="1"/>
                </a:moveTo>
                <a:lnTo>
                  <a:pt x="576" y="1"/>
                </a:lnTo>
                <a:lnTo>
                  <a:pt x="270" y="1"/>
                </a:lnTo>
                <a:lnTo>
                  <a:pt x="161" y="1"/>
                </a:lnTo>
                <a:lnTo>
                  <a:pt x="2" y="1"/>
                </a:lnTo>
                <a:lnTo>
                  <a:pt x="2" y="279"/>
                </a:lnTo>
                <a:lnTo>
                  <a:pt x="2" y="838"/>
                </a:lnTo>
                <a:lnTo>
                  <a:pt x="0" y="909"/>
                </a:lnTo>
                <a:lnTo>
                  <a:pt x="3" y="909"/>
                </a:lnTo>
                <a:lnTo>
                  <a:pt x="389" y="907"/>
                </a:lnTo>
                <a:lnTo>
                  <a:pt x="617" y="907"/>
                </a:lnTo>
                <a:lnTo>
                  <a:pt x="741" y="907"/>
                </a:lnTo>
                <a:lnTo>
                  <a:pt x="845" y="693"/>
                </a:lnTo>
                <a:lnTo>
                  <a:pt x="1296" y="486"/>
                </a:lnTo>
                <a:lnTo>
                  <a:pt x="1301" y="0"/>
                </a:lnTo>
                <a:lnTo>
                  <a:pt x="1073" y="0"/>
                </a:lnTo>
                <a:lnTo>
                  <a:pt x="845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" name="Freeform 36"/>
          <p:cNvSpPr>
            <a:spLocks/>
          </p:cNvSpPr>
          <p:nvPr/>
        </p:nvSpPr>
        <p:spPr bwMode="auto">
          <a:xfrm>
            <a:off x="6070600" y="2792413"/>
            <a:ext cx="503238" cy="566737"/>
          </a:xfrm>
          <a:custGeom>
            <a:avLst/>
            <a:gdLst>
              <a:gd name="T0" fmla="*/ 2147483646 w 952"/>
              <a:gd name="T1" fmla="*/ 2147483646 h 1072"/>
              <a:gd name="T2" fmla="*/ 2147483646 w 952"/>
              <a:gd name="T3" fmla="*/ 2147483646 h 1072"/>
              <a:gd name="T4" fmla="*/ 2147483646 w 952"/>
              <a:gd name="T5" fmla="*/ 0 h 1072"/>
              <a:gd name="T6" fmla="*/ 2147483646 w 952"/>
              <a:gd name="T7" fmla="*/ 2147483646 h 1072"/>
              <a:gd name="T8" fmla="*/ 2147483646 w 952"/>
              <a:gd name="T9" fmla="*/ 0 h 1072"/>
              <a:gd name="T10" fmla="*/ 2147483646 w 952"/>
              <a:gd name="T11" fmla="*/ 2147483646 h 1072"/>
              <a:gd name="T12" fmla="*/ 0 w 952"/>
              <a:gd name="T13" fmla="*/ 2147483646 h 1072"/>
              <a:gd name="T14" fmla="*/ 2147483646 w 952"/>
              <a:gd name="T15" fmla="*/ 2147483646 h 1072"/>
              <a:gd name="T16" fmla="*/ 2147483646 w 952"/>
              <a:gd name="T17" fmla="*/ 2147483646 h 1072"/>
              <a:gd name="T18" fmla="*/ 0 w 952"/>
              <a:gd name="T19" fmla="*/ 2147483646 h 1072"/>
              <a:gd name="T20" fmla="*/ 0 w 952"/>
              <a:gd name="T21" fmla="*/ 2147483646 h 1072"/>
              <a:gd name="T22" fmla="*/ 2147483646 w 952"/>
              <a:gd name="T23" fmla="*/ 2147483646 h 1072"/>
              <a:gd name="T24" fmla="*/ 2147483646 w 952"/>
              <a:gd name="T25" fmla="*/ 2147483646 h 1072"/>
              <a:gd name="T26" fmla="*/ 2147483646 w 952"/>
              <a:gd name="T27" fmla="*/ 2147483646 h 1072"/>
              <a:gd name="T28" fmla="*/ 2147483646 w 952"/>
              <a:gd name="T29" fmla="*/ 2147483646 h 1072"/>
              <a:gd name="T30" fmla="*/ 2147483646 w 952"/>
              <a:gd name="T31" fmla="*/ 2147483646 h 1072"/>
              <a:gd name="T32" fmla="*/ 2147483646 w 952"/>
              <a:gd name="T33" fmla="*/ 2147483646 h 1072"/>
              <a:gd name="T34" fmla="*/ 2147483646 w 952"/>
              <a:gd name="T35" fmla="*/ 2147483646 h 1072"/>
              <a:gd name="T36" fmla="*/ 2147483646 w 952"/>
              <a:gd name="T37" fmla="*/ 2147483646 h 10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52" h="1072">
                <a:moveTo>
                  <a:pt x="951" y="58"/>
                </a:moveTo>
                <a:lnTo>
                  <a:pt x="949" y="1"/>
                </a:lnTo>
                <a:lnTo>
                  <a:pt x="486" y="0"/>
                </a:lnTo>
                <a:lnTo>
                  <a:pt x="454" y="1"/>
                </a:lnTo>
                <a:lnTo>
                  <a:pt x="1" y="0"/>
                </a:lnTo>
                <a:lnTo>
                  <a:pt x="1" y="97"/>
                </a:lnTo>
                <a:lnTo>
                  <a:pt x="0" y="97"/>
                </a:lnTo>
                <a:lnTo>
                  <a:pt x="1" y="487"/>
                </a:lnTo>
                <a:lnTo>
                  <a:pt x="3" y="876"/>
                </a:lnTo>
                <a:lnTo>
                  <a:pt x="0" y="877"/>
                </a:lnTo>
                <a:lnTo>
                  <a:pt x="0" y="1071"/>
                </a:lnTo>
                <a:lnTo>
                  <a:pt x="19" y="1071"/>
                </a:lnTo>
                <a:lnTo>
                  <a:pt x="610" y="1072"/>
                </a:lnTo>
                <a:lnTo>
                  <a:pt x="942" y="1072"/>
                </a:lnTo>
                <a:lnTo>
                  <a:pt x="942" y="1069"/>
                </a:lnTo>
                <a:lnTo>
                  <a:pt x="949" y="709"/>
                </a:lnTo>
                <a:lnTo>
                  <a:pt x="951" y="678"/>
                </a:lnTo>
                <a:lnTo>
                  <a:pt x="952" y="379"/>
                </a:lnTo>
                <a:lnTo>
                  <a:pt x="951" y="5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" name="Freeform 37"/>
          <p:cNvSpPr>
            <a:spLocks/>
          </p:cNvSpPr>
          <p:nvPr/>
        </p:nvSpPr>
        <p:spPr bwMode="auto">
          <a:xfrm>
            <a:off x="5554663" y="2528888"/>
            <a:ext cx="515937" cy="520700"/>
          </a:xfrm>
          <a:custGeom>
            <a:avLst/>
            <a:gdLst>
              <a:gd name="T0" fmla="*/ 2147483646 w 976"/>
              <a:gd name="T1" fmla="*/ 2147483646 h 985"/>
              <a:gd name="T2" fmla="*/ 2147483646 w 976"/>
              <a:gd name="T3" fmla="*/ 2147483646 h 985"/>
              <a:gd name="T4" fmla="*/ 2147483646 w 976"/>
              <a:gd name="T5" fmla="*/ 2147483646 h 985"/>
              <a:gd name="T6" fmla="*/ 2147483646 w 976"/>
              <a:gd name="T7" fmla="*/ 2147483646 h 985"/>
              <a:gd name="T8" fmla="*/ 2147483646 w 976"/>
              <a:gd name="T9" fmla="*/ 2147483646 h 985"/>
              <a:gd name="T10" fmla="*/ 2147483646 w 976"/>
              <a:gd name="T11" fmla="*/ 2147483646 h 985"/>
              <a:gd name="T12" fmla="*/ 0 w 976"/>
              <a:gd name="T13" fmla="*/ 2147483646 h 985"/>
              <a:gd name="T14" fmla="*/ 0 w 976"/>
              <a:gd name="T15" fmla="*/ 0 h 985"/>
              <a:gd name="T16" fmla="*/ 2147483646 w 976"/>
              <a:gd name="T17" fmla="*/ 0 h 985"/>
              <a:gd name="T18" fmla="*/ 2147483646 w 976"/>
              <a:gd name="T19" fmla="*/ 0 h 985"/>
              <a:gd name="T20" fmla="*/ 2147483646 w 976"/>
              <a:gd name="T21" fmla="*/ 0 h 985"/>
              <a:gd name="T22" fmla="*/ 2147483646 w 976"/>
              <a:gd name="T23" fmla="*/ 0 h 985"/>
              <a:gd name="T24" fmla="*/ 2147483646 w 976"/>
              <a:gd name="T25" fmla="*/ 2147483646 h 985"/>
              <a:gd name="T26" fmla="*/ 2147483646 w 976"/>
              <a:gd name="T27" fmla="*/ 2147483646 h 985"/>
              <a:gd name="T28" fmla="*/ 2147483646 w 976"/>
              <a:gd name="T29" fmla="*/ 2147483646 h 985"/>
              <a:gd name="T30" fmla="*/ 2147483646 w 976"/>
              <a:gd name="T31" fmla="*/ 2147483646 h 985"/>
              <a:gd name="T32" fmla="*/ 2147483646 w 976"/>
              <a:gd name="T33" fmla="*/ 2147483646 h 985"/>
              <a:gd name="T34" fmla="*/ 2147483646 w 976"/>
              <a:gd name="T35" fmla="*/ 2147483646 h 985"/>
              <a:gd name="T36" fmla="*/ 2147483646 w 976"/>
              <a:gd name="T37" fmla="*/ 2147483646 h 9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76" h="985">
                <a:moveTo>
                  <a:pt x="975" y="595"/>
                </a:moveTo>
                <a:lnTo>
                  <a:pt x="976" y="985"/>
                </a:lnTo>
                <a:lnTo>
                  <a:pt x="645" y="984"/>
                </a:lnTo>
                <a:lnTo>
                  <a:pt x="111" y="982"/>
                </a:lnTo>
                <a:lnTo>
                  <a:pt x="3" y="981"/>
                </a:lnTo>
                <a:lnTo>
                  <a:pt x="3" y="648"/>
                </a:lnTo>
                <a:lnTo>
                  <a:pt x="0" y="466"/>
                </a:lnTo>
                <a:lnTo>
                  <a:pt x="0" y="0"/>
                </a:lnTo>
                <a:lnTo>
                  <a:pt x="321" y="0"/>
                </a:lnTo>
                <a:lnTo>
                  <a:pt x="355" y="0"/>
                </a:lnTo>
                <a:lnTo>
                  <a:pt x="393" y="0"/>
                </a:lnTo>
                <a:lnTo>
                  <a:pt x="568" y="0"/>
                </a:lnTo>
                <a:lnTo>
                  <a:pt x="586" y="1"/>
                </a:lnTo>
                <a:lnTo>
                  <a:pt x="588" y="12"/>
                </a:lnTo>
                <a:lnTo>
                  <a:pt x="588" y="402"/>
                </a:lnTo>
                <a:lnTo>
                  <a:pt x="676" y="345"/>
                </a:lnTo>
                <a:lnTo>
                  <a:pt x="976" y="498"/>
                </a:lnTo>
                <a:lnTo>
                  <a:pt x="976" y="595"/>
                </a:lnTo>
                <a:lnTo>
                  <a:pt x="975" y="59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" name="Freeform 38"/>
          <p:cNvSpPr>
            <a:spLocks/>
          </p:cNvSpPr>
          <p:nvPr/>
        </p:nvSpPr>
        <p:spPr bwMode="auto">
          <a:xfrm>
            <a:off x="5761038" y="2019300"/>
            <a:ext cx="517525" cy="515938"/>
          </a:xfrm>
          <a:custGeom>
            <a:avLst/>
            <a:gdLst>
              <a:gd name="T0" fmla="*/ 2147483646 w 978"/>
              <a:gd name="T1" fmla="*/ 2147483646 h 974"/>
              <a:gd name="T2" fmla="*/ 2147483646 w 978"/>
              <a:gd name="T3" fmla="*/ 2147483646 h 974"/>
              <a:gd name="T4" fmla="*/ 2147483646 w 978"/>
              <a:gd name="T5" fmla="*/ 2147483646 h 974"/>
              <a:gd name="T6" fmla="*/ 2147483646 w 978"/>
              <a:gd name="T7" fmla="*/ 0 h 974"/>
              <a:gd name="T8" fmla="*/ 2147483646 w 978"/>
              <a:gd name="T9" fmla="*/ 0 h 974"/>
              <a:gd name="T10" fmla="*/ 2147483646 w 978"/>
              <a:gd name="T11" fmla="*/ 0 h 974"/>
              <a:gd name="T12" fmla="*/ 0 w 978"/>
              <a:gd name="T13" fmla="*/ 2147483646 h 974"/>
              <a:gd name="T14" fmla="*/ 0 w 978"/>
              <a:gd name="T15" fmla="*/ 2147483646 h 974"/>
              <a:gd name="T16" fmla="*/ 0 w 978"/>
              <a:gd name="T17" fmla="*/ 2147483646 h 974"/>
              <a:gd name="T18" fmla="*/ 2147483646 w 978"/>
              <a:gd name="T19" fmla="*/ 2147483646 h 974"/>
              <a:gd name="T20" fmla="*/ 2147483646 w 978"/>
              <a:gd name="T21" fmla="*/ 2147483646 h 974"/>
              <a:gd name="T22" fmla="*/ 2147483646 w 978"/>
              <a:gd name="T23" fmla="*/ 2147483646 h 974"/>
              <a:gd name="T24" fmla="*/ 2147483646 w 978"/>
              <a:gd name="T25" fmla="*/ 2147483646 h 974"/>
              <a:gd name="T26" fmla="*/ 2147483646 w 978"/>
              <a:gd name="T27" fmla="*/ 2147483646 h 974"/>
              <a:gd name="T28" fmla="*/ 2147483646 w 978"/>
              <a:gd name="T29" fmla="*/ 2147483646 h 974"/>
              <a:gd name="T30" fmla="*/ 2147483646 w 978"/>
              <a:gd name="T31" fmla="*/ 2147483646 h 974"/>
              <a:gd name="T32" fmla="*/ 2147483646 w 978"/>
              <a:gd name="T33" fmla="*/ 2147483646 h 974"/>
              <a:gd name="T34" fmla="*/ 2147483646 w 978"/>
              <a:gd name="T35" fmla="*/ 2147483646 h 974"/>
              <a:gd name="T36" fmla="*/ 2147483646 w 978"/>
              <a:gd name="T37" fmla="*/ 2147483646 h 9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78" h="974">
                <a:moveTo>
                  <a:pt x="825" y="195"/>
                </a:moveTo>
                <a:lnTo>
                  <a:pt x="842" y="152"/>
                </a:lnTo>
                <a:lnTo>
                  <a:pt x="842" y="26"/>
                </a:lnTo>
                <a:lnTo>
                  <a:pt x="738" y="0"/>
                </a:lnTo>
                <a:lnTo>
                  <a:pt x="614" y="0"/>
                </a:lnTo>
                <a:lnTo>
                  <a:pt x="386" y="0"/>
                </a:lnTo>
                <a:lnTo>
                  <a:pt x="0" y="2"/>
                </a:lnTo>
                <a:lnTo>
                  <a:pt x="0" y="132"/>
                </a:lnTo>
                <a:lnTo>
                  <a:pt x="0" y="210"/>
                </a:lnTo>
                <a:lnTo>
                  <a:pt x="2" y="962"/>
                </a:lnTo>
                <a:lnTo>
                  <a:pt x="177" y="962"/>
                </a:lnTo>
                <a:lnTo>
                  <a:pt x="195" y="963"/>
                </a:lnTo>
                <a:lnTo>
                  <a:pt x="197" y="974"/>
                </a:lnTo>
                <a:lnTo>
                  <a:pt x="386" y="974"/>
                </a:lnTo>
                <a:lnTo>
                  <a:pt x="585" y="779"/>
                </a:lnTo>
                <a:lnTo>
                  <a:pt x="978" y="777"/>
                </a:lnTo>
                <a:lnTo>
                  <a:pt x="954" y="584"/>
                </a:lnTo>
                <a:lnTo>
                  <a:pt x="783" y="584"/>
                </a:lnTo>
                <a:lnTo>
                  <a:pt x="825" y="19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" name="Freeform 39"/>
          <p:cNvSpPr>
            <a:spLocks/>
          </p:cNvSpPr>
          <p:nvPr/>
        </p:nvSpPr>
        <p:spPr bwMode="auto">
          <a:xfrm>
            <a:off x="5554663" y="3048000"/>
            <a:ext cx="517525" cy="414338"/>
          </a:xfrm>
          <a:custGeom>
            <a:avLst/>
            <a:gdLst>
              <a:gd name="T0" fmla="*/ 2147483646 w 977"/>
              <a:gd name="T1" fmla="*/ 2147483646 h 783"/>
              <a:gd name="T2" fmla="*/ 2147483646 w 977"/>
              <a:gd name="T3" fmla="*/ 2147483646 h 783"/>
              <a:gd name="T4" fmla="*/ 2147483646 w 977"/>
              <a:gd name="T5" fmla="*/ 2147483646 h 783"/>
              <a:gd name="T6" fmla="*/ 2147483646 w 977"/>
              <a:gd name="T7" fmla="*/ 2147483646 h 783"/>
              <a:gd name="T8" fmla="*/ 2147483646 w 977"/>
              <a:gd name="T9" fmla="*/ 2147483646 h 783"/>
              <a:gd name="T10" fmla="*/ 2147483646 w 977"/>
              <a:gd name="T11" fmla="*/ 2147483646 h 783"/>
              <a:gd name="T12" fmla="*/ 2147483646 w 977"/>
              <a:gd name="T13" fmla="*/ 2147483646 h 783"/>
              <a:gd name="T14" fmla="*/ 0 w 977"/>
              <a:gd name="T15" fmla="*/ 2147483646 h 783"/>
              <a:gd name="T16" fmla="*/ 2147483646 w 977"/>
              <a:gd name="T17" fmla="*/ 0 h 783"/>
              <a:gd name="T18" fmla="*/ 2147483646 w 977"/>
              <a:gd name="T19" fmla="*/ 2147483646 h 783"/>
              <a:gd name="T20" fmla="*/ 2147483646 w 977"/>
              <a:gd name="T21" fmla="*/ 2147483646 h 783"/>
              <a:gd name="T22" fmla="*/ 2147483646 w 977"/>
              <a:gd name="T23" fmla="*/ 2147483646 h 783"/>
              <a:gd name="T24" fmla="*/ 2147483646 w 977"/>
              <a:gd name="T25" fmla="*/ 2147483646 h 783"/>
              <a:gd name="T26" fmla="*/ 2147483646 w 977"/>
              <a:gd name="T27" fmla="*/ 2147483646 h 7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77" h="783">
                <a:moveTo>
                  <a:pt x="974" y="394"/>
                </a:moveTo>
                <a:lnTo>
                  <a:pt x="974" y="588"/>
                </a:lnTo>
                <a:lnTo>
                  <a:pt x="972" y="783"/>
                </a:lnTo>
                <a:lnTo>
                  <a:pt x="776" y="781"/>
                </a:lnTo>
                <a:lnTo>
                  <a:pt x="548" y="781"/>
                </a:lnTo>
                <a:lnTo>
                  <a:pt x="8" y="781"/>
                </a:lnTo>
                <a:lnTo>
                  <a:pt x="6" y="393"/>
                </a:lnTo>
                <a:lnTo>
                  <a:pt x="0" y="393"/>
                </a:lnTo>
                <a:lnTo>
                  <a:pt x="2" y="0"/>
                </a:lnTo>
                <a:lnTo>
                  <a:pt x="110" y="1"/>
                </a:lnTo>
                <a:lnTo>
                  <a:pt x="644" y="3"/>
                </a:lnTo>
                <a:lnTo>
                  <a:pt x="975" y="4"/>
                </a:lnTo>
                <a:lnTo>
                  <a:pt x="977" y="393"/>
                </a:lnTo>
                <a:lnTo>
                  <a:pt x="974" y="39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" name="Freeform 40"/>
          <p:cNvSpPr>
            <a:spLocks/>
          </p:cNvSpPr>
          <p:nvPr/>
        </p:nvSpPr>
        <p:spPr bwMode="auto">
          <a:xfrm>
            <a:off x="5867400" y="4338638"/>
            <a:ext cx="506413" cy="360362"/>
          </a:xfrm>
          <a:custGeom>
            <a:avLst/>
            <a:gdLst>
              <a:gd name="T0" fmla="*/ 2147483646 w 957"/>
              <a:gd name="T1" fmla="*/ 2147483646 h 681"/>
              <a:gd name="T2" fmla="*/ 2147483646 w 957"/>
              <a:gd name="T3" fmla="*/ 2147483646 h 681"/>
              <a:gd name="T4" fmla="*/ 2147483646 w 957"/>
              <a:gd name="T5" fmla="*/ 2147483646 h 681"/>
              <a:gd name="T6" fmla="*/ 2147483646 w 957"/>
              <a:gd name="T7" fmla="*/ 0 h 681"/>
              <a:gd name="T8" fmla="*/ 2147483646 w 957"/>
              <a:gd name="T9" fmla="*/ 0 h 681"/>
              <a:gd name="T10" fmla="*/ 2147483646 w 957"/>
              <a:gd name="T11" fmla="*/ 2147483646 h 681"/>
              <a:gd name="T12" fmla="*/ 0 w 957"/>
              <a:gd name="T13" fmla="*/ 2147483646 h 681"/>
              <a:gd name="T14" fmla="*/ 0 w 957"/>
              <a:gd name="T15" fmla="*/ 2147483646 h 681"/>
              <a:gd name="T16" fmla="*/ 2147483646 w 957"/>
              <a:gd name="T17" fmla="*/ 2147483646 h 681"/>
              <a:gd name="T18" fmla="*/ 2147483646 w 957"/>
              <a:gd name="T19" fmla="*/ 2147483646 h 681"/>
              <a:gd name="T20" fmla="*/ 2147483646 w 957"/>
              <a:gd name="T21" fmla="*/ 2147483646 h 681"/>
              <a:gd name="T22" fmla="*/ 2147483646 w 957"/>
              <a:gd name="T23" fmla="*/ 2147483646 h 681"/>
              <a:gd name="T24" fmla="*/ 2147483646 w 957"/>
              <a:gd name="T25" fmla="*/ 2147483646 h 68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57" h="681">
                <a:moveTo>
                  <a:pt x="957" y="292"/>
                </a:moveTo>
                <a:lnTo>
                  <a:pt x="870" y="97"/>
                </a:lnTo>
                <a:lnTo>
                  <a:pt x="765" y="97"/>
                </a:lnTo>
                <a:lnTo>
                  <a:pt x="766" y="0"/>
                </a:lnTo>
                <a:lnTo>
                  <a:pt x="382" y="0"/>
                </a:lnTo>
                <a:lnTo>
                  <a:pt x="186" y="291"/>
                </a:lnTo>
                <a:lnTo>
                  <a:pt x="0" y="291"/>
                </a:lnTo>
                <a:lnTo>
                  <a:pt x="0" y="531"/>
                </a:lnTo>
                <a:lnTo>
                  <a:pt x="574" y="586"/>
                </a:lnTo>
                <a:lnTo>
                  <a:pt x="765" y="681"/>
                </a:lnTo>
                <a:lnTo>
                  <a:pt x="861" y="586"/>
                </a:lnTo>
                <a:lnTo>
                  <a:pt x="859" y="292"/>
                </a:lnTo>
                <a:lnTo>
                  <a:pt x="957" y="2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" name="Freeform 41"/>
          <p:cNvSpPr>
            <a:spLocks/>
          </p:cNvSpPr>
          <p:nvPr/>
        </p:nvSpPr>
        <p:spPr bwMode="auto">
          <a:xfrm>
            <a:off x="5664200" y="4492625"/>
            <a:ext cx="608013" cy="515938"/>
          </a:xfrm>
          <a:custGeom>
            <a:avLst/>
            <a:gdLst>
              <a:gd name="T0" fmla="*/ 2147483646 w 1149"/>
              <a:gd name="T1" fmla="*/ 2147483646 h 976"/>
              <a:gd name="T2" fmla="*/ 2147483646 w 1149"/>
              <a:gd name="T3" fmla="*/ 2147483646 h 976"/>
              <a:gd name="T4" fmla="*/ 2147483646 w 1149"/>
              <a:gd name="T5" fmla="*/ 2147483646 h 976"/>
              <a:gd name="T6" fmla="*/ 2147483646 w 1149"/>
              <a:gd name="T7" fmla="*/ 2147483646 h 976"/>
              <a:gd name="T8" fmla="*/ 2147483646 w 1149"/>
              <a:gd name="T9" fmla="*/ 2147483646 h 976"/>
              <a:gd name="T10" fmla="*/ 2147483646 w 1149"/>
              <a:gd name="T11" fmla="*/ 2147483646 h 976"/>
              <a:gd name="T12" fmla="*/ 2147483646 w 1149"/>
              <a:gd name="T13" fmla="*/ 0 h 976"/>
              <a:gd name="T14" fmla="*/ 2147483646 w 1149"/>
              <a:gd name="T15" fmla="*/ 0 h 976"/>
              <a:gd name="T16" fmla="*/ 2147483646 w 1149"/>
              <a:gd name="T17" fmla="*/ 0 h 976"/>
              <a:gd name="T18" fmla="*/ 0 w 1149"/>
              <a:gd name="T19" fmla="*/ 0 h 976"/>
              <a:gd name="T20" fmla="*/ 0 w 1149"/>
              <a:gd name="T21" fmla="*/ 2147483646 h 976"/>
              <a:gd name="T22" fmla="*/ 0 w 1149"/>
              <a:gd name="T23" fmla="*/ 2147483646 h 976"/>
              <a:gd name="T24" fmla="*/ 0 w 1149"/>
              <a:gd name="T25" fmla="*/ 2147483646 h 976"/>
              <a:gd name="T26" fmla="*/ 0 w 1149"/>
              <a:gd name="T27" fmla="*/ 2147483646 h 976"/>
              <a:gd name="T28" fmla="*/ 0 w 1149"/>
              <a:gd name="T29" fmla="*/ 2147483646 h 976"/>
              <a:gd name="T30" fmla="*/ 2147483646 w 1149"/>
              <a:gd name="T31" fmla="*/ 2147483646 h 976"/>
              <a:gd name="T32" fmla="*/ 2147483646 w 1149"/>
              <a:gd name="T33" fmla="*/ 2147483646 h 976"/>
              <a:gd name="T34" fmla="*/ 2147483646 w 1149"/>
              <a:gd name="T35" fmla="*/ 2147483646 h 976"/>
              <a:gd name="T36" fmla="*/ 2147483646 w 1149"/>
              <a:gd name="T37" fmla="*/ 2147483646 h 976"/>
              <a:gd name="T38" fmla="*/ 2147483646 w 1149"/>
              <a:gd name="T39" fmla="*/ 2147483646 h 976"/>
              <a:gd name="T40" fmla="*/ 2147483646 w 1149"/>
              <a:gd name="T41" fmla="*/ 2147483646 h 976"/>
              <a:gd name="T42" fmla="*/ 2147483646 w 1149"/>
              <a:gd name="T43" fmla="*/ 2147483646 h 97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49" h="976">
                <a:moveTo>
                  <a:pt x="1147" y="748"/>
                </a:moveTo>
                <a:lnTo>
                  <a:pt x="1147" y="574"/>
                </a:lnTo>
                <a:lnTo>
                  <a:pt x="1147" y="454"/>
                </a:lnTo>
                <a:lnTo>
                  <a:pt x="1149" y="390"/>
                </a:lnTo>
                <a:lnTo>
                  <a:pt x="958" y="295"/>
                </a:lnTo>
                <a:lnTo>
                  <a:pt x="384" y="240"/>
                </a:lnTo>
                <a:lnTo>
                  <a:pt x="384" y="0"/>
                </a:lnTo>
                <a:lnTo>
                  <a:pt x="160" y="0"/>
                </a:lnTo>
                <a:lnTo>
                  <a:pt x="114" y="0"/>
                </a:lnTo>
                <a:lnTo>
                  <a:pt x="0" y="0"/>
                </a:lnTo>
                <a:lnTo>
                  <a:pt x="0" y="64"/>
                </a:lnTo>
                <a:lnTo>
                  <a:pt x="0" y="130"/>
                </a:lnTo>
                <a:lnTo>
                  <a:pt x="0" y="487"/>
                </a:lnTo>
                <a:lnTo>
                  <a:pt x="0" y="649"/>
                </a:lnTo>
                <a:lnTo>
                  <a:pt x="0" y="855"/>
                </a:lnTo>
                <a:lnTo>
                  <a:pt x="3" y="975"/>
                </a:lnTo>
                <a:lnTo>
                  <a:pt x="40" y="975"/>
                </a:lnTo>
                <a:lnTo>
                  <a:pt x="342" y="975"/>
                </a:lnTo>
                <a:lnTo>
                  <a:pt x="1081" y="976"/>
                </a:lnTo>
                <a:lnTo>
                  <a:pt x="1084" y="976"/>
                </a:lnTo>
                <a:lnTo>
                  <a:pt x="1084" y="748"/>
                </a:lnTo>
                <a:lnTo>
                  <a:pt x="1147" y="7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" name="Freeform 42"/>
          <p:cNvSpPr>
            <a:spLocks/>
          </p:cNvSpPr>
          <p:nvPr/>
        </p:nvSpPr>
        <p:spPr bwMode="auto">
          <a:xfrm>
            <a:off x="5557838" y="3460750"/>
            <a:ext cx="512762" cy="530225"/>
          </a:xfrm>
          <a:custGeom>
            <a:avLst/>
            <a:gdLst>
              <a:gd name="T0" fmla="*/ 2147483646 w 968"/>
              <a:gd name="T1" fmla="*/ 2147483646 h 1002"/>
              <a:gd name="T2" fmla="*/ 2147483646 w 968"/>
              <a:gd name="T3" fmla="*/ 2147483646 h 1002"/>
              <a:gd name="T4" fmla="*/ 2147483646 w 968"/>
              <a:gd name="T5" fmla="*/ 2147483646 h 1002"/>
              <a:gd name="T6" fmla="*/ 2147483646 w 968"/>
              <a:gd name="T7" fmla="*/ 2147483646 h 1002"/>
              <a:gd name="T8" fmla="*/ 2147483646 w 968"/>
              <a:gd name="T9" fmla="*/ 2147483646 h 1002"/>
              <a:gd name="T10" fmla="*/ 2147483646 w 968"/>
              <a:gd name="T11" fmla="*/ 2147483646 h 1002"/>
              <a:gd name="T12" fmla="*/ 0 w 968"/>
              <a:gd name="T13" fmla="*/ 2147483646 h 1002"/>
              <a:gd name="T14" fmla="*/ 2147483646 w 968"/>
              <a:gd name="T15" fmla="*/ 2147483646 h 1002"/>
              <a:gd name="T16" fmla="*/ 2147483646 w 968"/>
              <a:gd name="T17" fmla="*/ 0 h 1002"/>
              <a:gd name="T18" fmla="*/ 2147483646 w 968"/>
              <a:gd name="T19" fmla="*/ 0 h 1002"/>
              <a:gd name="T20" fmla="*/ 2147483646 w 968"/>
              <a:gd name="T21" fmla="*/ 0 h 1002"/>
              <a:gd name="T22" fmla="*/ 2147483646 w 968"/>
              <a:gd name="T23" fmla="*/ 2147483646 h 10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68" h="1002">
                <a:moveTo>
                  <a:pt x="966" y="2"/>
                </a:moveTo>
                <a:lnTo>
                  <a:pt x="968" y="285"/>
                </a:lnTo>
                <a:lnTo>
                  <a:pt x="968" y="390"/>
                </a:lnTo>
                <a:lnTo>
                  <a:pt x="966" y="1002"/>
                </a:lnTo>
                <a:lnTo>
                  <a:pt x="591" y="845"/>
                </a:lnTo>
                <a:lnTo>
                  <a:pt x="494" y="564"/>
                </a:lnTo>
                <a:lnTo>
                  <a:pt x="0" y="92"/>
                </a:lnTo>
                <a:lnTo>
                  <a:pt x="2" y="5"/>
                </a:lnTo>
                <a:lnTo>
                  <a:pt x="2" y="0"/>
                </a:lnTo>
                <a:lnTo>
                  <a:pt x="542" y="0"/>
                </a:lnTo>
                <a:lnTo>
                  <a:pt x="770" y="0"/>
                </a:lnTo>
                <a:lnTo>
                  <a:pt x="966" y="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3" name="Freeform 43"/>
          <p:cNvSpPr>
            <a:spLocks/>
          </p:cNvSpPr>
          <p:nvPr/>
        </p:nvSpPr>
        <p:spPr bwMode="auto">
          <a:xfrm>
            <a:off x="5561013" y="4079875"/>
            <a:ext cx="711200" cy="412750"/>
          </a:xfrm>
          <a:custGeom>
            <a:avLst/>
            <a:gdLst>
              <a:gd name="T0" fmla="*/ 2147483646 w 1344"/>
              <a:gd name="T1" fmla="*/ 2147483646 h 780"/>
              <a:gd name="T2" fmla="*/ 2147483646 w 1344"/>
              <a:gd name="T3" fmla="*/ 2147483646 h 780"/>
              <a:gd name="T4" fmla="*/ 2147483646 w 1344"/>
              <a:gd name="T5" fmla="*/ 2147483646 h 780"/>
              <a:gd name="T6" fmla="*/ 2147483646 w 1344"/>
              <a:gd name="T7" fmla="*/ 2147483646 h 780"/>
              <a:gd name="T8" fmla="*/ 2147483646 w 1344"/>
              <a:gd name="T9" fmla="*/ 2147483646 h 780"/>
              <a:gd name="T10" fmla="*/ 2147483646 w 1344"/>
              <a:gd name="T11" fmla="*/ 2147483646 h 780"/>
              <a:gd name="T12" fmla="*/ 2147483646 w 1344"/>
              <a:gd name="T13" fmla="*/ 2147483646 h 780"/>
              <a:gd name="T14" fmla="*/ 2147483646 w 1344"/>
              <a:gd name="T15" fmla="*/ 2147483646 h 780"/>
              <a:gd name="T16" fmla="*/ 2147483646 w 1344"/>
              <a:gd name="T17" fmla="*/ 2147483646 h 780"/>
              <a:gd name="T18" fmla="*/ 2147483646 w 1344"/>
              <a:gd name="T19" fmla="*/ 2147483646 h 780"/>
              <a:gd name="T20" fmla="*/ 2147483646 w 1344"/>
              <a:gd name="T21" fmla="*/ 2147483646 h 780"/>
              <a:gd name="T22" fmla="*/ 2147483646 w 1344"/>
              <a:gd name="T23" fmla="*/ 2147483646 h 780"/>
              <a:gd name="T24" fmla="*/ 0 w 1344"/>
              <a:gd name="T25" fmla="*/ 2147483646 h 780"/>
              <a:gd name="T26" fmla="*/ 0 w 1344"/>
              <a:gd name="T27" fmla="*/ 2147483646 h 780"/>
              <a:gd name="T28" fmla="*/ 2147483646 w 1344"/>
              <a:gd name="T29" fmla="*/ 0 h 780"/>
              <a:gd name="T30" fmla="*/ 2147483646 w 1344"/>
              <a:gd name="T31" fmla="*/ 0 h 780"/>
              <a:gd name="T32" fmla="*/ 2147483646 w 1344"/>
              <a:gd name="T33" fmla="*/ 0 h 780"/>
              <a:gd name="T34" fmla="*/ 2147483646 w 1344"/>
              <a:gd name="T35" fmla="*/ 2147483646 h 78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44" h="780">
                <a:moveTo>
                  <a:pt x="1343" y="1"/>
                </a:moveTo>
                <a:lnTo>
                  <a:pt x="1343" y="178"/>
                </a:lnTo>
                <a:lnTo>
                  <a:pt x="1344" y="402"/>
                </a:lnTo>
                <a:lnTo>
                  <a:pt x="1344" y="489"/>
                </a:lnTo>
                <a:lnTo>
                  <a:pt x="960" y="489"/>
                </a:lnTo>
                <a:lnTo>
                  <a:pt x="764" y="780"/>
                </a:lnTo>
                <a:lnTo>
                  <a:pt x="578" y="780"/>
                </a:lnTo>
                <a:lnTo>
                  <a:pt x="354" y="780"/>
                </a:lnTo>
                <a:lnTo>
                  <a:pt x="308" y="780"/>
                </a:lnTo>
                <a:lnTo>
                  <a:pt x="194" y="780"/>
                </a:lnTo>
                <a:lnTo>
                  <a:pt x="192" y="516"/>
                </a:lnTo>
                <a:lnTo>
                  <a:pt x="131" y="390"/>
                </a:lnTo>
                <a:lnTo>
                  <a:pt x="0" y="388"/>
                </a:lnTo>
                <a:lnTo>
                  <a:pt x="0" y="235"/>
                </a:lnTo>
                <a:lnTo>
                  <a:pt x="2" y="0"/>
                </a:lnTo>
                <a:lnTo>
                  <a:pt x="992" y="0"/>
                </a:lnTo>
                <a:lnTo>
                  <a:pt x="1019" y="0"/>
                </a:lnTo>
                <a:lnTo>
                  <a:pt x="1343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" name="Freeform 44"/>
          <p:cNvSpPr>
            <a:spLocks/>
          </p:cNvSpPr>
          <p:nvPr/>
        </p:nvSpPr>
        <p:spPr bwMode="auto">
          <a:xfrm>
            <a:off x="6270625" y="4492625"/>
            <a:ext cx="509588" cy="465138"/>
          </a:xfrm>
          <a:custGeom>
            <a:avLst/>
            <a:gdLst>
              <a:gd name="T0" fmla="*/ 2147483646 w 962"/>
              <a:gd name="T1" fmla="*/ 2147483646 h 878"/>
              <a:gd name="T2" fmla="*/ 2147483646 w 962"/>
              <a:gd name="T3" fmla="*/ 2147483646 h 878"/>
              <a:gd name="T4" fmla="*/ 2147483646 w 962"/>
              <a:gd name="T5" fmla="*/ 2147483646 h 878"/>
              <a:gd name="T6" fmla="*/ 2147483646 w 962"/>
              <a:gd name="T7" fmla="*/ 2147483646 h 878"/>
              <a:gd name="T8" fmla="*/ 2147483646 w 962"/>
              <a:gd name="T9" fmla="*/ 2147483646 h 878"/>
              <a:gd name="T10" fmla="*/ 2147483646 w 962"/>
              <a:gd name="T11" fmla="*/ 2147483646 h 878"/>
              <a:gd name="T12" fmla="*/ 2147483646 w 962"/>
              <a:gd name="T13" fmla="*/ 2147483646 h 878"/>
              <a:gd name="T14" fmla="*/ 2147483646 w 962"/>
              <a:gd name="T15" fmla="*/ 2147483646 h 878"/>
              <a:gd name="T16" fmla="*/ 2147483646 w 962"/>
              <a:gd name="T17" fmla="*/ 2147483646 h 878"/>
              <a:gd name="T18" fmla="*/ 2147483646 w 962"/>
              <a:gd name="T19" fmla="*/ 0 h 878"/>
              <a:gd name="T20" fmla="*/ 2147483646 w 962"/>
              <a:gd name="T21" fmla="*/ 0 h 878"/>
              <a:gd name="T22" fmla="*/ 2147483646 w 962"/>
              <a:gd name="T23" fmla="*/ 2147483646 h 878"/>
              <a:gd name="T24" fmla="*/ 2147483646 w 962"/>
              <a:gd name="T25" fmla="*/ 2147483646 h 878"/>
              <a:gd name="T26" fmla="*/ 0 w 962"/>
              <a:gd name="T27" fmla="*/ 2147483646 h 878"/>
              <a:gd name="T28" fmla="*/ 0 w 962"/>
              <a:gd name="T29" fmla="*/ 2147483646 h 878"/>
              <a:gd name="T30" fmla="*/ 0 w 962"/>
              <a:gd name="T31" fmla="*/ 2147483646 h 878"/>
              <a:gd name="T32" fmla="*/ 2147483646 w 962"/>
              <a:gd name="T33" fmla="*/ 2147483646 h 878"/>
              <a:gd name="T34" fmla="*/ 2147483646 w 962"/>
              <a:gd name="T35" fmla="*/ 2147483646 h 878"/>
              <a:gd name="T36" fmla="*/ 2147483646 w 962"/>
              <a:gd name="T37" fmla="*/ 2147483646 h 878"/>
              <a:gd name="T38" fmla="*/ 2147483646 w 962"/>
              <a:gd name="T39" fmla="*/ 2147483646 h 878"/>
              <a:gd name="T40" fmla="*/ 2147483646 w 962"/>
              <a:gd name="T41" fmla="*/ 2147483646 h 878"/>
              <a:gd name="T42" fmla="*/ 2147483646 w 962"/>
              <a:gd name="T43" fmla="*/ 2147483646 h 87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62" h="878">
                <a:moveTo>
                  <a:pt x="960" y="782"/>
                </a:moveTo>
                <a:lnTo>
                  <a:pt x="960" y="573"/>
                </a:lnTo>
                <a:lnTo>
                  <a:pt x="960" y="294"/>
                </a:lnTo>
                <a:lnTo>
                  <a:pt x="962" y="197"/>
                </a:lnTo>
                <a:lnTo>
                  <a:pt x="791" y="194"/>
                </a:lnTo>
                <a:lnTo>
                  <a:pt x="765" y="129"/>
                </a:lnTo>
                <a:lnTo>
                  <a:pt x="767" y="2"/>
                </a:lnTo>
                <a:lnTo>
                  <a:pt x="563" y="2"/>
                </a:lnTo>
                <a:lnTo>
                  <a:pt x="335" y="2"/>
                </a:lnTo>
                <a:lnTo>
                  <a:pt x="194" y="0"/>
                </a:lnTo>
                <a:lnTo>
                  <a:pt x="96" y="0"/>
                </a:lnTo>
                <a:lnTo>
                  <a:pt x="98" y="294"/>
                </a:lnTo>
                <a:lnTo>
                  <a:pt x="2" y="389"/>
                </a:lnTo>
                <a:lnTo>
                  <a:pt x="0" y="453"/>
                </a:lnTo>
                <a:lnTo>
                  <a:pt x="0" y="573"/>
                </a:lnTo>
                <a:lnTo>
                  <a:pt x="0" y="747"/>
                </a:lnTo>
                <a:lnTo>
                  <a:pt x="539" y="767"/>
                </a:lnTo>
                <a:lnTo>
                  <a:pt x="632" y="854"/>
                </a:lnTo>
                <a:lnTo>
                  <a:pt x="635" y="878"/>
                </a:lnTo>
                <a:lnTo>
                  <a:pt x="875" y="878"/>
                </a:lnTo>
                <a:lnTo>
                  <a:pt x="875" y="782"/>
                </a:lnTo>
                <a:lnTo>
                  <a:pt x="960" y="7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5" name="Freeform 45"/>
          <p:cNvSpPr>
            <a:spLocks/>
          </p:cNvSpPr>
          <p:nvPr/>
        </p:nvSpPr>
        <p:spPr bwMode="auto">
          <a:xfrm>
            <a:off x="5664200" y="5008563"/>
            <a:ext cx="606425" cy="419100"/>
          </a:xfrm>
          <a:custGeom>
            <a:avLst/>
            <a:gdLst>
              <a:gd name="T0" fmla="*/ 2147483646 w 1145"/>
              <a:gd name="T1" fmla="*/ 2147483646 h 792"/>
              <a:gd name="T2" fmla="*/ 2147483646 w 1145"/>
              <a:gd name="T3" fmla="*/ 2147483646 h 792"/>
              <a:gd name="T4" fmla="*/ 2147483646 w 1145"/>
              <a:gd name="T5" fmla="*/ 2147483646 h 792"/>
              <a:gd name="T6" fmla="*/ 2147483646 w 1145"/>
              <a:gd name="T7" fmla="*/ 2147483646 h 792"/>
              <a:gd name="T8" fmla="*/ 2147483646 w 1145"/>
              <a:gd name="T9" fmla="*/ 2147483646 h 792"/>
              <a:gd name="T10" fmla="*/ 2147483646 w 1145"/>
              <a:gd name="T11" fmla="*/ 0 h 792"/>
              <a:gd name="T12" fmla="*/ 2147483646 w 1145"/>
              <a:gd name="T13" fmla="*/ 0 h 792"/>
              <a:gd name="T14" fmla="*/ 2147483646 w 1145"/>
              <a:gd name="T15" fmla="*/ 0 h 792"/>
              <a:gd name="T16" fmla="*/ 2147483646 w 1145"/>
              <a:gd name="T17" fmla="*/ 2147483646 h 792"/>
              <a:gd name="T18" fmla="*/ 0 w 1145"/>
              <a:gd name="T19" fmla="*/ 2147483646 h 792"/>
              <a:gd name="T20" fmla="*/ 2147483646 w 1145"/>
              <a:gd name="T21" fmla="*/ 2147483646 h 792"/>
              <a:gd name="T22" fmla="*/ 2147483646 w 1145"/>
              <a:gd name="T23" fmla="*/ 2147483646 h 792"/>
              <a:gd name="T24" fmla="*/ 2147483646 w 1145"/>
              <a:gd name="T25" fmla="*/ 2147483646 h 792"/>
              <a:gd name="T26" fmla="*/ 2147483646 w 1145"/>
              <a:gd name="T27" fmla="*/ 2147483646 h 792"/>
              <a:gd name="T28" fmla="*/ 2147483646 w 1145"/>
              <a:gd name="T29" fmla="*/ 2147483646 h 792"/>
              <a:gd name="T30" fmla="*/ 2147483646 w 1145"/>
              <a:gd name="T31" fmla="*/ 2147483646 h 792"/>
              <a:gd name="T32" fmla="*/ 2147483646 w 1145"/>
              <a:gd name="T33" fmla="*/ 2147483646 h 792"/>
              <a:gd name="T34" fmla="*/ 2147483646 w 1145"/>
              <a:gd name="T35" fmla="*/ 2147483646 h 792"/>
              <a:gd name="T36" fmla="*/ 2147483646 w 1145"/>
              <a:gd name="T37" fmla="*/ 2147483646 h 7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45" h="792">
                <a:moveTo>
                  <a:pt x="1125" y="274"/>
                </a:moveTo>
                <a:lnTo>
                  <a:pt x="1145" y="261"/>
                </a:lnTo>
                <a:lnTo>
                  <a:pt x="1143" y="159"/>
                </a:lnTo>
                <a:lnTo>
                  <a:pt x="1080" y="67"/>
                </a:lnTo>
                <a:lnTo>
                  <a:pt x="1080" y="1"/>
                </a:lnTo>
                <a:lnTo>
                  <a:pt x="341" y="0"/>
                </a:lnTo>
                <a:lnTo>
                  <a:pt x="39" y="0"/>
                </a:lnTo>
                <a:lnTo>
                  <a:pt x="2" y="0"/>
                </a:lnTo>
                <a:lnTo>
                  <a:pt x="45" y="196"/>
                </a:lnTo>
                <a:lnTo>
                  <a:pt x="0" y="196"/>
                </a:lnTo>
                <a:lnTo>
                  <a:pt x="2" y="390"/>
                </a:lnTo>
                <a:lnTo>
                  <a:pt x="59" y="363"/>
                </a:lnTo>
                <a:lnTo>
                  <a:pt x="113" y="346"/>
                </a:lnTo>
                <a:lnTo>
                  <a:pt x="141" y="349"/>
                </a:lnTo>
                <a:lnTo>
                  <a:pt x="341" y="567"/>
                </a:lnTo>
                <a:lnTo>
                  <a:pt x="704" y="439"/>
                </a:lnTo>
                <a:lnTo>
                  <a:pt x="677" y="702"/>
                </a:lnTo>
                <a:lnTo>
                  <a:pt x="797" y="792"/>
                </a:lnTo>
                <a:lnTo>
                  <a:pt x="1125" y="27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" name="Freeform 46"/>
          <p:cNvSpPr>
            <a:spLocks/>
          </p:cNvSpPr>
          <p:nvPr/>
        </p:nvSpPr>
        <p:spPr bwMode="auto">
          <a:xfrm>
            <a:off x="6235700" y="4887913"/>
            <a:ext cx="371475" cy="412750"/>
          </a:xfrm>
          <a:custGeom>
            <a:avLst/>
            <a:gdLst>
              <a:gd name="T0" fmla="*/ 2147483646 w 701"/>
              <a:gd name="T1" fmla="*/ 2147483646 h 779"/>
              <a:gd name="T2" fmla="*/ 2147483646 w 701"/>
              <a:gd name="T3" fmla="*/ 2147483646 h 779"/>
              <a:gd name="T4" fmla="*/ 2147483646 w 701"/>
              <a:gd name="T5" fmla="*/ 2147483646 h 779"/>
              <a:gd name="T6" fmla="*/ 2147483646 w 701"/>
              <a:gd name="T7" fmla="*/ 2147483646 h 779"/>
              <a:gd name="T8" fmla="*/ 2147483646 w 701"/>
              <a:gd name="T9" fmla="*/ 2147483646 h 779"/>
              <a:gd name="T10" fmla="*/ 0 w 701"/>
              <a:gd name="T11" fmla="*/ 2147483646 h 779"/>
              <a:gd name="T12" fmla="*/ 0 w 701"/>
              <a:gd name="T13" fmla="*/ 2147483646 h 779"/>
              <a:gd name="T14" fmla="*/ 2147483646 w 701"/>
              <a:gd name="T15" fmla="*/ 2147483646 h 779"/>
              <a:gd name="T16" fmla="*/ 2147483646 w 701"/>
              <a:gd name="T17" fmla="*/ 0 h 779"/>
              <a:gd name="T18" fmla="*/ 2147483646 w 701"/>
              <a:gd name="T19" fmla="*/ 0 h 779"/>
              <a:gd name="T20" fmla="*/ 2147483646 w 701"/>
              <a:gd name="T21" fmla="*/ 2147483646 h 779"/>
              <a:gd name="T22" fmla="*/ 2147483646 w 701"/>
              <a:gd name="T23" fmla="*/ 2147483646 h 779"/>
              <a:gd name="T24" fmla="*/ 2147483646 w 701"/>
              <a:gd name="T25" fmla="*/ 2147483646 h 779"/>
              <a:gd name="T26" fmla="*/ 2147483646 w 701"/>
              <a:gd name="T27" fmla="*/ 2147483646 h 779"/>
              <a:gd name="T28" fmla="*/ 2147483646 w 701"/>
              <a:gd name="T29" fmla="*/ 2147483646 h 779"/>
              <a:gd name="T30" fmla="*/ 2147483646 w 701"/>
              <a:gd name="T31" fmla="*/ 2147483646 h 7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1" h="779">
                <a:moveTo>
                  <a:pt x="696" y="623"/>
                </a:moveTo>
                <a:lnTo>
                  <a:pt x="681" y="621"/>
                </a:lnTo>
                <a:lnTo>
                  <a:pt x="401" y="779"/>
                </a:lnTo>
                <a:lnTo>
                  <a:pt x="65" y="488"/>
                </a:lnTo>
                <a:lnTo>
                  <a:pt x="63" y="386"/>
                </a:lnTo>
                <a:lnTo>
                  <a:pt x="0" y="294"/>
                </a:lnTo>
                <a:lnTo>
                  <a:pt x="0" y="228"/>
                </a:lnTo>
                <a:lnTo>
                  <a:pt x="3" y="228"/>
                </a:lnTo>
                <a:lnTo>
                  <a:pt x="3" y="0"/>
                </a:lnTo>
                <a:lnTo>
                  <a:pt x="66" y="0"/>
                </a:lnTo>
                <a:lnTo>
                  <a:pt x="605" y="20"/>
                </a:lnTo>
                <a:lnTo>
                  <a:pt x="698" y="107"/>
                </a:lnTo>
                <a:lnTo>
                  <a:pt x="701" y="131"/>
                </a:lnTo>
                <a:lnTo>
                  <a:pt x="636" y="384"/>
                </a:lnTo>
                <a:lnTo>
                  <a:pt x="638" y="386"/>
                </a:lnTo>
                <a:lnTo>
                  <a:pt x="696" y="62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7" name="Freeform 47"/>
          <p:cNvSpPr>
            <a:spLocks/>
          </p:cNvSpPr>
          <p:nvPr/>
        </p:nvSpPr>
        <p:spPr bwMode="auto">
          <a:xfrm>
            <a:off x="5557838" y="3509963"/>
            <a:ext cx="715962" cy="569912"/>
          </a:xfrm>
          <a:custGeom>
            <a:avLst/>
            <a:gdLst>
              <a:gd name="T0" fmla="*/ 2147483646 w 1352"/>
              <a:gd name="T1" fmla="*/ 2147483646 h 1078"/>
              <a:gd name="T2" fmla="*/ 2147483646 w 1352"/>
              <a:gd name="T3" fmla="*/ 2147483646 h 1078"/>
              <a:gd name="T4" fmla="*/ 2147483646 w 1352"/>
              <a:gd name="T5" fmla="*/ 2147483646 h 1078"/>
              <a:gd name="T6" fmla="*/ 2147483646 w 1352"/>
              <a:gd name="T7" fmla="*/ 2147483646 h 1078"/>
              <a:gd name="T8" fmla="*/ 2147483646 w 1352"/>
              <a:gd name="T9" fmla="*/ 2147483646 h 1078"/>
              <a:gd name="T10" fmla="*/ 2147483646 w 1352"/>
              <a:gd name="T11" fmla="*/ 2147483646 h 1078"/>
              <a:gd name="T12" fmla="*/ 2147483646 w 1352"/>
              <a:gd name="T13" fmla="*/ 2147483646 h 1078"/>
              <a:gd name="T14" fmla="*/ 2147483646 w 1352"/>
              <a:gd name="T15" fmla="*/ 2147483646 h 1078"/>
              <a:gd name="T16" fmla="*/ 2147483646 w 1352"/>
              <a:gd name="T17" fmla="*/ 2147483646 h 1078"/>
              <a:gd name="T18" fmla="*/ 2147483646 w 1352"/>
              <a:gd name="T19" fmla="*/ 2147483646 h 1078"/>
              <a:gd name="T20" fmla="*/ 2147483646 w 1352"/>
              <a:gd name="T21" fmla="*/ 2147483646 h 1078"/>
              <a:gd name="T22" fmla="*/ 2147483646 w 1352"/>
              <a:gd name="T23" fmla="*/ 2147483646 h 1078"/>
              <a:gd name="T24" fmla="*/ 2147483646 w 1352"/>
              <a:gd name="T25" fmla="*/ 2147483646 h 1078"/>
              <a:gd name="T26" fmla="*/ 2147483646 w 1352"/>
              <a:gd name="T27" fmla="*/ 2147483646 h 1078"/>
              <a:gd name="T28" fmla="*/ 0 w 1352"/>
              <a:gd name="T29" fmla="*/ 0 h 1078"/>
              <a:gd name="T30" fmla="*/ 2147483646 w 1352"/>
              <a:gd name="T31" fmla="*/ 2147483646 h 1078"/>
              <a:gd name="T32" fmla="*/ 2147483646 w 1352"/>
              <a:gd name="T33" fmla="*/ 2147483646 h 1078"/>
              <a:gd name="T34" fmla="*/ 2147483646 w 1352"/>
              <a:gd name="T35" fmla="*/ 2147483646 h 1078"/>
              <a:gd name="T36" fmla="*/ 2147483646 w 1352"/>
              <a:gd name="T37" fmla="*/ 2147483646 h 1078"/>
              <a:gd name="T38" fmla="*/ 2147483646 w 1352"/>
              <a:gd name="T39" fmla="*/ 2147483646 h 1078"/>
              <a:gd name="T40" fmla="*/ 2147483646 w 1352"/>
              <a:gd name="T41" fmla="*/ 2147483646 h 107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52" h="1078">
                <a:moveTo>
                  <a:pt x="1349" y="1078"/>
                </a:moveTo>
                <a:lnTo>
                  <a:pt x="1352" y="1078"/>
                </a:lnTo>
                <a:lnTo>
                  <a:pt x="1352" y="834"/>
                </a:lnTo>
                <a:lnTo>
                  <a:pt x="1311" y="853"/>
                </a:lnTo>
                <a:lnTo>
                  <a:pt x="1269" y="912"/>
                </a:lnTo>
                <a:lnTo>
                  <a:pt x="1235" y="940"/>
                </a:lnTo>
                <a:lnTo>
                  <a:pt x="1187" y="958"/>
                </a:lnTo>
                <a:lnTo>
                  <a:pt x="1170" y="948"/>
                </a:lnTo>
                <a:lnTo>
                  <a:pt x="1091" y="922"/>
                </a:lnTo>
                <a:lnTo>
                  <a:pt x="1068" y="907"/>
                </a:lnTo>
                <a:lnTo>
                  <a:pt x="998" y="901"/>
                </a:lnTo>
                <a:lnTo>
                  <a:pt x="966" y="910"/>
                </a:lnTo>
                <a:lnTo>
                  <a:pt x="591" y="753"/>
                </a:lnTo>
                <a:lnTo>
                  <a:pt x="494" y="472"/>
                </a:lnTo>
                <a:lnTo>
                  <a:pt x="0" y="0"/>
                </a:lnTo>
                <a:lnTo>
                  <a:pt x="2" y="7"/>
                </a:lnTo>
                <a:lnTo>
                  <a:pt x="2" y="1077"/>
                </a:lnTo>
                <a:lnTo>
                  <a:pt x="8" y="1077"/>
                </a:lnTo>
                <a:lnTo>
                  <a:pt x="998" y="1077"/>
                </a:lnTo>
                <a:lnTo>
                  <a:pt x="1025" y="1077"/>
                </a:lnTo>
                <a:lnTo>
                  <a:pt x="1349" y="107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8" name="Freeform 48"/>
          <p:cNvSpPr>
            <a:spLocks/>
          </p:cNvSpPr>
          <p:nvPr/>
        </p:nvSpPr>
        <p:spPr bwMode="auto">
          <a:xfrm>
            <a:off x="6272213" y="3951288"/>
            <a:ext cx="508000" cy="542925"/>
          </a:xfrm>
          <a:custGeom>
            <a:avLst/>
            <a:gdLst>
              <a:gd name="T0" fmla="*/ 2147483646 w 960"/>
              <a:gd name="T1" fmla="*/ 2147483646 h 1026"/>
              <a:gd name="T2" fmla="*/ 2147483646 w 960"/>
              <a:gd name="T3" fmla="*/ 2147483646 h 1026"/>
              <a:gd name="T4" fmla="*/ 2147483646 w 960"/>
              <a:gd name="T5" fmla="*/ 2147483646 h 1026"/>
              <a:gd name="T6" fmla="*/ 2147483646 w 960"/>
              <a:gd name="T7" fmla="*/ 2147483646 h 1026"/>
              <a:gd name="T8" fmla="*/ 2147483646 w 960"/>
              <a:gd name="T9" fmla="*/ 2147483646 h 1026"/>
              <a:gd name="T10" fmla="*/ 2147483646 w 960"/>
              <a:gd name="T11" fmla="*/ 2147483646 h 1026"/>
              <a:gd name="T12" fmla="*/ 2147483646 w 960"/>
              <a:gd name="T13" fmla="*/ 2147483646 h 1026"/>
              <a:gd name="T14" fmla="*/ 2147483646 w 960"/>
              <a:gd name="T15" fmla="*/ 2147483646 h 1026"/>
              <a:gd name="T16" fmla="*/ 2147483646 w 960"/>
              <a:gd name="T17" fmla="*/ 2147483646 h 1026"/>
              <a:gd name="T18" fmla="*/ 2147483646 w 960"/>
              <a:gd name="T19" fmla="*/ 2147483646 h 1026"/>
              <a:gd name="T20" fmla="*/ 0 w 960"/>
              <a:gd name="T21" fmla="*/ 2147483646 h 1026"/>
              <a:gd name="T22" fmla="*/ 2147483646 w 960"/>
              <a:gd name="T23" fmla="*/ 2147483646 h 1026"/>
              <a:gd name="T24" fmla="*/ 2147483646 w 960"/>
              <a:gd name="T25" fmla="*/ 2147483646 h 1026"/>
              <a:gd name="T26" fmla="*/ 0 w 960"/>
              <a:gd name="T27" fmla="*/ 2147483646 h 1026"/>
              <a:gd name="T28" fmla="*/ 0 w 960"/>
              <a:gd name="T29" fmla="*/ 2147483646 h 1026"/>
              <a:gd name="T30" fmla="*/ 2147483646 w 960"/>
              <a:gd name="T31" fmla="*/ 2147483646 h 1026"/>
              <a:gd name="T32" fmla="*/ 2147483646 w 960"/>
              <a:gd name="T33" fmla="*/ 0 h 1026"/>
              <a:gd name="T34" fmla="*/ 2147483646 w 960"/>
              <a:gd name="T35" fmla="*/ 2147483646 h 1026"/>
              <a:gd name="T36" fmla="*/ 2147483646 w 960"/>
              <a:gd name="T37" fmla="*/ 2147483646 h 1026"/>
              <a:gd name="T38" fmla="*/ 2147483646 w 960"/>
              <a:gd name="T39" fmla="*/ 2147483646 h 1026"/>
              <a:gd name="T40" fmla="*/ 2147483646 w 960"/>
              <a:gd name="T41" fmla="*/ 2147483646 h 1026"/>
              <a:gd name="T42" fmla="*/ 2147483646 w 960"/>
              <a:gd name="T43" fmla="*/ 2147483646 h 10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60" h="1026">
                <a:moveTo>
                  <a:pt x="807" y="120"/>
                </a:moveTo>
                <a:lnTo>
                  <a:pt x="960" y="199"/>
                </a:lnTo>
                <a:lnTo>
                  <a:pt x="960" y="439"/>
                </a:lnTo>
                <a:lnTo>
                  <a:pt x="960" y="478"/>
                </a:lnTo>
                <a:lnTo>
                  <a:pt x="768" y="636"/>
                </a:lnTo>
                <a:lnTo>
                  <a:pt x="765" y="1026"/>
                </a:lnTo>
                <a:lnTo>
                  <a:pt x="561" y="1026"/>
                </a:lnTo>
                <a:lnTo>
                  <a:pt x="333" y="1026"/>
                </a:lnTo>
                <a:lnTo>
                  <a:pt x="192" y="1024"/>
                </a:lnTo>
                <a:lnTo>
                  <a:pt x="105" y="829"/>
                </a:lnTo>
                <a:lnTo>
                  <a:pt x="0" y="829"/>
                </a:lnTo>
                <a:lnTo>
                  <a:pt x="1" y="732"/>
                </a:lnTo>
                <a:lnTo>
                  <a:pt x="1" y="645"/>
                </a:lnTo>
                <a:lnTo>
                  <a:pt x="0" y="421"/>
                </a:lnTo>
                <a:lnTo>
                  <a:pt x="0" y="244"/>
                </a:lnTo>
                <a:lnTo>
                  <a:pt x="3" y="244"/>
                </a:lnTo>
                <a:lnTo>
                  <a:pt x="3" y="0"/>
                </a:lnTo>
                <a:lnTo>
                  <a:pt x="105" y="81"/>
                </a:lnTo>
                <a:lnTo>
                  <a:pt x="286" y="142"/>
                </a:lnTo>
                <a:lnTo>
                  <a:pt x="343" y="199"/>
                </a:lnTo>
                <a:lnTo>
                  <a:pt x="766" y="199"/>
                </a:lnTo>
                <a:lnTo>
                  <a:pt x="807" y="1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9" name="Freeform 49"/>
          <p:cNvSpPr>
            <a:spLocks/>
          </p:cNvSpPr>
          <p:nvPr/>
        </p:nvSpPr>
        <p:spPr bwMode="auto">
          <a:xfrm>
            <a:off x="6069013" y="3359150"/>
            <a:ext cx="501650" cy="666750"/>
          </a:xfrm>
          <a:custGeom>
            <a:avLst/>
            <a:gdLst>
              <a:gd name="T0" fmla="*/ 2147483646 w 947"/>
              <a:gd name="T1" fmla="*/ 2147483646 h 1261"/>
              <a:gd name="T2" fmla="*/ 2147483646 w 947"/>
              <a:gd name="T3" fmla="*/ 2147483646 h 1261"/>
              <a:gd name="T4" fmla="*/ 2147483646 w 947"/>
              <a:gd name="T5" fmla="*/ 2147483646 h 1261"/>
              <a:gd name="T6" fmla="*/ 2147483646 w 947"/>
              <a:gd name="T7" fmla="*/ 2147483646 h 1261"/>
              <a:gd name="T8" fmla="*/ 2147483646 w 947"/>
              <a:gd name="T9" fmla="*/ 2147483646 h 1261"/>
              <a:gd name="T10" fmla="*/ 2147483646 w 947"/>
              <a:gd name="T11" fmla="*/ 2147483646 h 1261"/>
              <a:gd name="T12" fmla="*/ 2147483646 w 947"/>
              <a:gd name="T13" fmla="*/ 2147483646 h 1261"/>
              <a:gd name="T14" fmla="*/ 2147483646 w 947"/>
              <a:gd name="T15" fmla="*/ 2147483646 h 1261"/>
              <a:gd name="T16" fmla="*/ 2147483646 w 947"/>
              <a:gd name="T17" fmla="*/ 2147483646 h 1261"/>
              <a:gd name="T18" fmla="*/ 2147483646 w 947"/>
              <a:gd name="T19" fmla="*/ 2147483646 h 1261"/>
              <a:gd name="T20" fmla="*/ 2147483646 w 947"/>
              <a:gd name="T21" fmla="*/ 2147483646 h 1261"/>
              <a:gd name="T22" fmla="*/ 2147483646 w 947"/>
              <a:gd name="T23" fmla="*/ 2147483646 h 1261"/>
              <a:gd name="T24" fmla="*/ 2147483646 w 947"/>
              <a:gd name="T25" fmla="*/ 2147483646 h 1261"/>
              <a:gd name="T26" fmla="*/ 2147483646 w 947"/>
              <a:gd name="T27" fmla="*/ 2147483646 h 1261"/>
              <a:gd name="T28" fmla="*/ 2147483646 w 947"/>
              <a:gd name="T29" fmla="*/ 2147483646 h 1261"/>
              <a:gd name="T30" fmla="*/ 2147483646 w 947"/>
              <a:gd name="T31" fmla="*/ 2147483646 h 1261"/>
              <a:gd name="T32" fmla="*/ 2147483646 w 947"/>
              <a:gd name="T33" fmla="*/ 2147483646 h 1261"/>
              <a:gd name="T34" fmla="*/ 0 w 947"/>
              <a:gd name="T35" fmla="*/ 2147483646 h 1261"/>
              <a:gd name="T36" fmla="*/ 2147483646 w 947"/>
              <a:gd name="T37" fmla="*/ 2147483646 h 1261"/>
              <a:gd name="T38" fmla="*/ 2147483646 w 947"/>
              <a:gd name="T39" fmla="*/ 2147483646 h 1261"/>
              <a:gd name="T40" fmla="*/ 0 w 947"/>
              <a:gd name="T41" fmla="*/ 2147483646 h 1261"/>
              <a:gd name="T42" fmla="*/ 2147483646 w 947"/>
              <a:gd name="T43" fmla="*/ 0 h 1261"/>
              <a:gd name="T44" fmla="*/ 2147483646 w 947"/>
              <a:gd name="T45" fmla="*/ 0 h 1261"/>
              <a:gd name="T46" fmla="*/ 2147483646 w 947"/>
              <a:gd name="T47" fmla="*/ 2147483646 h 1261"/>
              <a:gd name="T48" fmla="*/ 2147483646 w 947"/>
              <a:gd name="T49" fmla="*/ 2147483646 h 126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47" h="1261">
                <a:moveTo>
                  <a:pt x="944" y="1"/>
                </a:moveTo>
                <a:lnTo>
                  <a:pt x="947" y="64"/>
                </a:lnTo>
                <a:lnTo>
                  <a:pt x="947" y="115"/>
                </a:lnTo>
                <a:lnTo>
                  <a:pt x="947" y="141"/>
                </a:lnTo>
                <a:lnTo>
                  <a:pt x="708" y="126"/>
                </a:lnTo>
                <a:lnTo>
                  <a:pt x="668" y="198"/>
                </a:lnTo>
                <a:lnTo>
                  <a:pt x="669" y="1261"/>
                </a:lnTo>
                <a:lnTo>
                  <a:pt x="488" y="1200"/>
                </a:lnTo>
                <a:lnTo>
                  <a:pt x="386" y="1119"/>
                </a:lnTo>
                <a:lnTo>
                  <a:pt x="345" y="1138"/>
                </a:lnTo>
                <a:lnTo>
                  <a:pt x="303" y="1197"/>
                </a:lnTo>
                <a:lnTo>
                  <a:pt x="269" y="1225"/>
                </a:lnTo>
                <a:lnTo>
                  <a:pt x="221" y="1243"/>
                </a:lnTo>
                <a:lnTo>
                  <a:pt x="204" y="1233"/>
                </a:lnTo>
                <a:lnTo>
                  <a:pt x="125" y="1207"/>
                </a:lnTo>
                <a:lnTo>
                  <a:pt x="102" y="1192"/>
                </a:lnTo>
                <a:lnTo>
                  <a:pt x="32" y="1186"/>
                </a:lnTo>
                <a:lnTo>
                  <a:pt x="0" y="1195"/>
                </a:lnTo>
                <a:lnTo>
                  <a:pt x="2" y="583"/>
                </a:lnTo>
                <a:lnTo>
                  <a:pt x="2" y="478"/>
                </a:lnTo>
                <a:lnTo>
                  <a:pt x="0" y="195"/>
                </a:lnTo>
                <a:lnTo>
                  <a:pt x="2" y="0"/>
                </a:lnTo>
                <a:lnTo>
                  <a:pt x="21" y="0"/>
                </a:lnTo>
                <a:lnTo>
                  <a:pt x="612" y="1"/>
                </a:lnTo>
                <a:lnTo>
                  <a:pt x="944" y="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" name="Freeform 50"/>
          <p:cNvSpPr>
            <a:spLocks/>
          </p:cNvSpPr>
          <p:nvPr/>
        </p:nvSpPr>
        <p:spPr bwMode="auto">
          <a:xfrm>
            <a:off x="6423025" y="3354388"/>
            <a:ext cx="323850" cy="701675"/>
          </a:xfrm>
          <a:custGeom>
            <a:avLst/>
            <a:gdLst>
              <a:gd name="T0" fmla="*/ 2147483646 w 612"/>
              <a:gd name="T1" fmla="*/ 2147483646 h 1327"/>
              <a:gd name="T2" fmla="*/ 2147483646 w 612"/>
              <a:gd name="T3" fmla="*/ 0 h 1327"/>
              <a:gd name="T4" fmla="*/ 2147483646 w 612"/>
              <a:gd name="T5" fmla="*/ 2147483646 h 1327"/>
              <a:gd name="T6" fmla="*/ 2147483646 w 612"/>
              <a:gd name="T7" fmla="*/ 2147483646 h 1327"/>
              <a:gd name="T8" fmla="*/ 2147483646 w 612"/>
              <a:gd name="T9" fmla="*/ 2147483646 h 1327"/>
              <a:gd name="T10" fmla="*/ 0 w 612"/>
              <a:gd name="T11" fmla="*/ 2147483646 h 1327"/>
              <a:gd name="T12" fmla="*/ 2147483646 w 612"/>
              <a:gd name="T13" fmla="*/ 2147483646 h 1327"/>
              <a:gd name="T14" fmla="*/ 2147483646 w 612"/>
              <a:gd name="T15" fmla="*/ 2147483646 h 1327"/>
              <a:gd name="T16" fmla="*/ 2147483646 w 612"/>
              <a:gd name="T17" fmla="*/ 2147483646 h 1327"/>
              <a:gd name="T18" fmla="*/ 2147483646 w 612"/>
              <a:gd name="T19" fmla="*/ 2147483646 h 1327"/>
              <a:gd name="T20" fmla="*/ 2147483646 w 612"/>
              <a:gd name="T21" fmla="*/ 2147483646 h 1327"/>
              <a:gd name="T22" fmla="*/ 2147483646 w 612"/>
              <a:gd name="T23" fmla="*/ 2147483646 h 1327"/>
              <a:gd name="T24" fmla="*/ 2147483646 w 612"/>
              <a:gd name="T25" fmla="*/ 2147483646 h 13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12" h="1327">
                <a:moveTo>
                  <a:pt x="612" y="397"/>
                </a:moveTo>
                <a:lnTo>
                  <a:pt x="612" y="0"/>
                </a:lnTo>
                <a:lnTo>
                  <a:pt x="438" y="172"/>
                </a:lnTo>
                <a:lnTo>
                  <a:pt x="279" y="150"/>
                </a:lnTo>
                <a:lnTo>
                  <a:pt x="40" y="135"/>
                </a:lnTo>
                <a:lnTo>
                  <a:pt x="0" y="207"/>
                </a:lnTo>
                <a:lnTo>
                  <a:pt x="1" y="1270"/>
                </a:lnTo>
                <a:lnTo>
                  <a:pt x="58" y="1327"/>
                </a:lnTo>
                <a:lnTo>
                  <a:pt x="481" y="1327"/>
                </a:lnTo>
                <a:lnTo>
                  <a:pt x="522" y="1248"/>
                </a:lnTo>
                <a:lnTo>
                  <a:pt x="522" y="1047"/>
                </a:lnTo>
                <a:lnTo>
                  <a:pt x="612" y="766"/>
                </a:lnTo>
                <a:lnTo>
                  <a:pt x="612" y="3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" name="Freeform 51"/>
          <p:cNvSpPr>
            <a:spLocks/>
          </p:cNvSpPr>
          <p:nvPr/>
        </p:nvSpPr>
        <p:spPr bwMode="auto">
          <a:xfrm>
            <a:off x="6572250" y="2528888"/>
            <a:ext cx="571500" cy="622300"/>
          </a:xfrm>
          <a:custGeom>
            <a:avLst/>
            <a:gdLst>
              <a:gd name="T0" fmla="*/ 2147483646 w 1081"/>
              <a:gd name="T1" fmla="*/ 2147483646 h 1176"/>
              <a:gd name="T2" fmla="*/ 2147483646 w 1081"/>
              <a:gd name="T3" fmla="*/ 2147483646 h 1176"/>
              <a:gd name="T4" fmla="*/ 2147483646 w 1081"/>
              <a:gd name="T5" fmla="*/ 2147483646 h 1176"/>
              <a:gd name="T6" fmla="*/ 2147483646 w 1081"/>
              <a:gd name="T7" fmla="*/ 2147483646 h 1176"/>
              <a:gd name="T8" fmla="*/ 2147483646 w 1081"/>
              <a:gd name="T9" fmla="*/ 2147483646 h 1176"/>
              <a:gd name="T10" fmla="*/ 2147483646 w 1081"/>
              <a:gd name="T11" fmla="*/ 0 h 1176"/>
              <a:gd name="T12" fmla="*/ 2147483646 w 1081"/>
              <a:gd name="T13" fmla="*/ 2147483646 h 1176"/>
              <a:gd name="T14" fmla="*/ 2147483646 w 1081"/>
              <a:gd name="T15" fmla="*/ 2147483646 h 1176"/>
              <a:gd name="T16" fmla="*/ 0 w 1081"/>
              <a:gd name="T17" fmla="*/ 2147483646 h 1176"/>
              <a:gd name="T18" fmla="*/ 2147483646 w 1081"/>
              <a:gd name="T19" fmla="*/ 2147483646 h 1176"/>
              <a:gd name="T20" fmla="*/ 2147483646 w 1081"/>
              <a:gd name="T21" fmla="*/ 2147483646 h 1176"/>
              <a:gd name="T22" fmla="*/ 2147483646 w 1081"/>
              <a:gd name="T23" fmla="*/ 2147483646 h 1176"/>
              <a:gd name="T24" fmla="*/ 2147483646 w 1081"/>
              <a:gd name="T25" fmla="*/ 2147483646 h 1176"/>
              <a:gd name="T26" fmla="*/ 2147483646 w 1081"/>
              <a:gd name="T27" fmla="*/ 2147483646 h 1176"/>
              <a:gd name="T28" fmla="*/ 2147483646 w 1081"/>
              <a:gd name="T29" fmla="*/ 2147483646 h 1176"/>
              <a:gd name="T30" fmla="*/ 2147483646 w 1081"/>
              <a:gd name="T31" fmla="*/ 2147483646 h 1176"/>
              <a:gd name="T32" fmla="*/ 2147483646 w 1081"/>
              <a:gd name="T33" fmla="*/ 2147483646 h 1176"/>
              <a:gd name="T34" fmla="*/ 2147483646 w 1081"/>
              <a:gd name="T35" fmla="*/ 2147483646 h 1176"/>
              <a:gd name="T36" fmla="*/ 2147483646 w 1081"/>
              <a:gd name="T37" fmla="*/ 2147483646 h 11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1" h="1176">
                <a:moveTo>
                  <a:pt x="973" y="687"/>
                </a:moveTo>
                <a:lnTo>
                  <a:pt x="1074" y="687"/>
                </a:lnTo>
                <a:lnTo>
                  <a:pt x="1081" y="200"/>
                </a:lnTo>
                <a:lnTo>
                  <a:pt x="591" y="198"/>
                </a:lnTo>
                <a:lnTo>
                  <a:pt x="591" y="3"/>
                </a:lnTo>
                <a:lnTo>
                  <a:pt x="222" y="0"/>
                </a:lnTo>
                <a:lnTo>
                  <a:pt x="1" y="2"/>
                </a:lnTo>
                <a:lnTo>
                  <a:pt x="1" y="9"/>
                </a:lnTo>
                <a:lnTo>
                  <a:pt x="0" y="368"/>
                </a:lnTo>
                <a:lnTo>
                  <a:pt x="1" y="431"/>
                </a:lnTo>
                <a:lnTo>
                  <a:pt x="1" y="498"/>
                </a:lnTo>
                <a:lnTo>
                  <a:pt x="3" y="555"/>
                </a:lnTo>
                <a:lnTo>
                  <a:pt x="4" y="876"/>
                </a:lnTo>
                <a:lnTo>
                  <a:pt x="3" y="1175"/>
                </a:lnTo>
                <a:lnTo>
                  <a:pt x="267" y="1175"/>
                </a:lnTo>
                <a:lnTo>
                  <a:pt x="559" y="1176"/>
                </a:lnTo>
                <a:lnTo>
                  <a:pt x="783" y="1175"/>
                </a:lnTo>
                <a:lnTo>
                  <a:pt x="784" y="687"/>
                </a:lnTo>
                <a:lnTo>
                  <a:pt x="973" y="68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" name="Freeform 52"/>
          <p:cNvSpPr>
            <a:spLocks/>
          </p:cNvSpPr>
          <p:nvPr/>
        </p:nvSpPr>
        <p:spPr bwMode="auto">
          <a:xfrm>
            <a:off x="6151563" y="1539875"/>
            <a:ext cx="1020762" cy="992188"/>
          </a:xfrm>
          <a:custGeom>
            <a:avLst/>
            <a:gdLst>
              <a:gd name="T0" fmla="*/ 2147483646 w 1928"/>
              <a:gd name="T1" fmla="*/ 2147483646 h 1876"/>
              <a:gd name="T2" fmla="*/ 2147483646 w 1928"/>
              <a:gd name="T3" fmla="*/ 2147483646 h 1876"/>
              <a:gd name="T4" fmla="*/ 2147483646 w 1928"/>
              <a:gd name="T5" fmla="*/ 2147483646 h 1876"/>
              <a:gd name="T6" fmla="*/ 2147483646 w 1928"/>
              <a:gd name="T7" fmla="*/ 2147483646 h 1876"/>
              <a:gd name="T8" fmla="*/ 2147483646 w 1928"/>
              <a:gd name="T9" fmla="*/ 0 h 1876"/>
              <a:gd name="T10" fmla="*/ 2147483646 w 1928"/>
              <a:gd name="T11" fmla="*/ 0 h 1876"/>
              <a:gd name="T12" fmla="*/ 2147483646 w 1928"/>
              <a:gd name="T13" fmla="*/ 2147483646 h 1876"/>
              <a:gd name="T14" fmla="*/ 2147483646 w 1928"/>
              <a:gd name="T15" fmla="*/ 2147483646 h 1876"/>
              <a:gd name="T16" fmla="*/ 2147483646 w 1928"/>
              <a:gd name="T17" fmla="*/ 0 h 1876"/>
              <a:gd name="T18" fmla="*/ 2147483646 w 1928"/>
              <a:gd name="T19" fmla="*/ 2147483646 h 1876"/>
              <a:gd name="T20" fmla="*/ 2147483646 w 1928"/>
              <a:gd name="T21" fmla="*/ 2147483646 h 1876"/>
              <a:gd name="T22" fmla="*/ 0 w 1928"/>
              <a:gd name="T23" fmla="*/ 2147483646 h 1876"/>
              <a:gd name="T24" fmla="*/ 2147483646 w 1928"/>
              <a:gd name="T25" fmla="*/ 2147483646 h 1876"/>
              <a:gd name="T26" fmla="*/ 2147483646 w 1928"/>
              <a:gd name="T27" fmla="*/ 2147483646 h 1876"/>
              <a:gd name="T28" fmla="*/ 2147483646 w 1928"/>
              <a:gd name="T29" fmla="*/ 2147483646 h 1876"/>
              <a:gd name="T30" fmla="*/ 2147483646 w 1928"/>
              <a:gd name="T31" fmla="*/ 2147483646 h 1876"/>
              <a:gd name="T32" fmla="*/ 2147483646 w 1928"/>
              <a:gd name="T33" fmla="*/ 2147483646 h 1876"/>
              <a:gd name="T34" fmla="*/ 2147483646 w 1928"/>
              <a:gd name="T35" fmla="*/ 2147483646 h 1876"/>
              <a:gd name="T36" fmla="*/ 2147483646 w 1928"/>
              <a:gd name="T37" fmla="*/ 2147483646 h 1876"/>
              <a:gd name="T38" fmla="*/ 2147483646 w 1928"/>
              <a:gd name="T39" fmla="*/ 2147483646 h 1876"/>
              <a:gd name="T40" fmla="*/ 2147483646 w 1928"/>
              <a:gd name="T41" fmla="*/ 2147483646 h 1876"/>
              <a:gd name="T42" fmla="*/ 2147483646 w 1928"/>
              <a:gd name="T43" fmla="*/ 2147483646 h 1876"/>
              <a:gd name="T44" fmla="*/ 2147483646 w 1928"/>
              <a:gd name="T45" fmla="*/ 2147483646 h 1876"/>
              <a:gd name="T46" fmla="*/ 2147483646 w 1928"/>
              <a:gd name="T47" fmla="*/ 2147483646 h 1876"/>
              <a:gd name="T48" fmla="*/ 2147483646 w 1928"/>
              <a:gd name="T49" fmla="*/ 2147483646 h 1876"/>
              <a:gd name="T50" fmla="*/ 2147483646 w 1928"/>
              <a:gd name="T51" fmla="*/ 2147483646 h 1876"/>
              <a:gd name="T52" fmla="*/ 2147483646 w 1928"/>
              <a:gd name="T53" fmla="*/ 2147483646 h 1876"/>
              <a:gd name="T54" fmla="*/ 2147483646 w 1928"/>
              <a:gd name="T55" fmla="*/ 2147483646 h 1876"/>
              <a:gd name="T56" fmla="*/ 2147483646 w 1928"/>
              <a:gd name="T57" fmla="*/ 2147483646 h 1876"/>
              <a:gd name="T58" fmla="*/ 2147483646 w 1928"/>
              <a:gd name="T59" fmla="*/ 2147483646 h 1876"/>
              <a:gd name="T60" fmla="*/ 2147483646 w 1928"/>
              <a:gd name="T61" fmla="*/ 2147483646 h 1876"/>
              <a:gd name="T62" fmla="*/ 2147483646 w 1928"/>
              <a:gd name="T63" fmla="*/ 2147483646 h 1876"/>
              <a:gd name="T64" fmla="*/ 2147483646 w 1928"/>
              <a:gd name="T65" fmla="*/ 2147483646 h 1876"/>
              <a:gd name="T66" fmla="*/ 2147483646 w 1928"/>
              <a:gd name="T67" fmla="*/ 2147483646 h 187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928" h="1876">
                <a:moveTo>
                  <a:pt x="1926" y="1288"/>
                </a:moveTo>
                <a:lnTo>
                  <a:pt x="1928" y="558"/>
                </a:lnTo>
                <a:lnTo>
                  <a:pt x="1926" y="378"/>
                </a:lnTo>
                <a:lnTo>
                  <a:pt x="1928" y="1"/>
                </a:lnTo>
                <a:lnTo>
                  <a:pt x="1700" y="0"/>
                </a:lnTo>
                <a:lnTo>
                  <a:pt x="1124" y="0"/>
                </a:lnTo>
                <a:lnTo>
                  <a:pt x="969" y="1"/>
                </a:lnTo>
                <a:lnTo>
                  <a:pt x="788" y="1"/>
                </a:lnTo>
                <a:lnTo>
                  <a:pt x="560" y="0"/>
                </a:lnTo>
                <a:lnTo>
                  <a:pt x="555" y="486"/>
                </a:lnTo>
                <a:lnTo>
                  <a:pt x="104" y="693"/>
                </a:lnTo>
                <a:lnTo>
                  <a:pt x="0" y="907"/>
                </a:lnTo>
                <a:lnTo>
                  <a:pt x="104" y="933"/>
                </a:lnTo>
                <a:lnTo>
                  <a:pt x="104" y="1059"/>
                </a:lnTo>
                <a:lnTo>
                  <a:pt x="87" y="1102"/>
                </a:lnTo>
                <a:lnTo>
                  <a:pt x="104" y="1158"/>
                </a:lnTo>
                <a:lnTo>
                  <a:pt x="332" y="1183"/>
                </a:lnTo>
                <a:lnTo>
                  <a:pt x="560" y="982"/>
                </a:lnTo>
                <a:lnTo>
                  <a:pt x="675" y="1290"/>
                </a:lnTo>
                <a:lnTo>
                  <a:pt x="704" y="1296"/>
                </a:lnTo>
                <a:lnTo>
                  <a:pt x="767" y="1284"/>
                </a:lnTo>
                <a:lnTo>
                  <a:pt x="785" y="1294"/>
                </a:lnTo>
                <a:lnTo>
                  <a:pt x="849" y="1398"/>
                </a:lnTo>
                <a:lnTo>
                  <a:pt x="888" y="1393"/>
                </a:lnTo>
                <a:lnTo>
                  <a:pt x="981" y="1398"/>
                </a:lnTo>
                <a:lnTo>
                  <a:pt x="1016" y="1543"/>
                </a:lnTo>
                <a:lnTo>
                  <a:pt x="1244" y="1659"/>
                </a:lnTo>
                <a:lnTo>
                  <a:pt x="1266" y="1677"/>
                </a:lnTo>
                <a:lnTo>
                  <a:pt x="1472" y="1746"/>
                </a:lnTo>
                <a:lnTo>
                  <a:pt x="1472" y="1815"/>
                </a:lnTo>
                <a:lnTo>
                  <a:pt x="1439" y="1875"/>
                </a:lnTo>
                <a:lnTo>
                  <a:pt x="1634" y="1876"/>
                </a:lnTo>
                <a:lnTo>
                  <a:pt x="1926" y="1876"/>
                </a:lnTo>
                <a:lnTo>
                  <a:pt x="1926" y="128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" name="Freeform 53"/>
          <p:cNvSpPr>
            <a:spLocks/>
          </p:cNvSpPr>
          <p:nvPr/>
        </p:nvSpPr>
        <p:spPr bwMode="auto">
          <a:xfrm>
            <a:off x="6175375" y="2058988"/>
            <a:ext cx="755650" cy="476250"/>
          </a:xfrm>
          <a:custGeom>
            <a:avLst/>
            <a:gdLst>
              <a:gd name="T0" fmla="*/ 2147483646 w 1427"/>
              <a:gd name="T1" fmla="*/ 2147483646 h 900"/>
              <a:gd name="T2" fmla="*/ 2147483646 w 1427"/>
              <a:gd name="T3" fmla="*/ 2147483646 h 900"/>
              <a:gd name="T4" fmla="*/ 2147483646 w 1427"/>
              <a:gd name="T5" fmla="*/ 2147483646 h 900"/>
              <a:gd name="T6" fmla="*/ 2147483646 w 1427"/>
              <a:gd name="T7" fmla="*/ 2147483646 h 900"/>
              <a:gd name="T8" fmla="*/ 2147483646 w 1427"/>
              <a:gd name="T9" fmla="*/ 2147483646 h 900"/>
              <a:gd name="T10" fmla="*/ 2147483646 w 1427"/>
              <a:gd name="T11" fmla="*/ 2147483646 h 900"/>
              <a:gd name="T12" fmla="*/ 2147483646 w 1427"/>
              <a:gd name="T13" fmla="*/ 2147483646 h 900"/>
              <a:gd name="T14" fmla="*/ 2147483646 w 1427"/>
              <a:gd name="T15" fmla="*/ 2147483646 h 900"/>
              <a:gd name="T16" fmla="*/ 2147483646 w 1427"/>
              <a:gd name="T17" fmla="*/ 2147483646 h 900"/>
              <a:gd name="T18" fmla="*/ 2147483646 w 1427"/>
              <a:gd name="T19" fmla="*/ 2147483646 h 900"/>
              <a:gd name="T20" fmla="*/ 2147483646 w 1427"/>
              <a:gd name="T21" fmla="*/ 2147483646 h 900"/>
              <a:gd name="T22" fmla="*/ 2147483646 w 1427"/>
              <a:gd name="T23" fmla="*/ 2147483646 h 900"/>
              <a:gd name="T24" fmla="*/ 2147483646 w 1427"/>
              <a:gd name="T25" fmla="*/ 2147483646 h 900"/>
              <a:gd name="T26" fmla="*/ 2147483646 w 1427"/>
              <a:gd name="T27" fmla="*/ 2147483646 h 900"/>
              <a:gd name="T28" fmla="*/ 2147483646 w 1427"/>
              <a:gd name="T29" fmla="*/ 0 h 900"/>
              <a:gd name="T30" fmla="*/ 2147483646 w 1427"/>
              <a:gd name="T31" fmla="*/ 2147483646 h 900"/>
              <a:gd name="T32" fmla="*/ 2147483646 w 1427"/>
              <a:gd name="T33" fmla="*/ 2147483646 h 900"/>
              <a:gd name="T34" fmla="*/ 2147483646 w 1427"/>
              <a:gd name="T35" fmla="*/ 2147483646 h 900"/>
              <a:gd name="T36" fmla="*/ 0 w 1427"/>
              <a:gd name="T37" fmla="*/ 2147483646 h 900"/>
              <a:gd name="T38" fmla="*/ 2147483646 w 1427"/>
              <a:gd name="T39" fmla="*/ 2147483646 h 900"/>
              <a:gd name="T40" fmla="*/ 2147483646 w 1427"/>
              <a:gd name="T41" fmla="*/ 2147483646 h 900"/>
              <a:gd name="T42" fmla="*/ 2147483646 w 1427"/>
              <a:gd name="T43" fmla="*/ 2147483646 h 900"/>
              <a:gd name="T44" fmla="*/ 2147483646 w 1427"/>
              <a:gd name="T45" fmla="*/ 2147483646 h 900"/>
              <a:gd name="T46" fmla="*/ 2147483646 w 1427"/>
              <a:gd name="T47" fmla="*/ 2147483646 h 900"/>
              <a:gd name="T48" fmla="*/ 2147483646 w 1427"/>
              <a:gd name="T49" fmla="*/ 2147483646 h 900"/>
              <a:gd name="T50" fmla="*/ 2147483646 w 1427"/>
              <a:gd name="T51" fmla="*/ 2147483646 h 900"/>
              <a:gd name="T52" fmla="*/ 2147483646 w 1427"/>
              <a:gd name="T53" fmla="*/ 2147483646 h 90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27" h="900">
                <a:moveTo>
                  <a:pt x="1340" y="891"/>
                </a:moveTo>
                <a:lnTo>
                  <a:pt x="1394" y="893"/>
                </a:lnTo>
                <a:lnTo>
                  <a:pt x="1427" y="833"/>
                </a:lnTo>
                <a:lnTo>
                  <a:pt x="1427" y="764"/>
                </a:lnTo>
                <a:lnTo>
                  <a:pt x="1221" y="695"/>
                </a:lnTo>
                <a:lnTo>
                  <a:pt x="1199" y="677"/>
                </a:lnTo>
                <a:lnTo>
                  <a:pt x="971" y="561"/>
                </a:lnTo>
                <a:lnTo>
                  <a:pt x="936" y="416"/>
                </a:lnTo>
                <a:lnTo>
                  <a:pt x="843" y="411"/>
                </a:lnTo>
                <a:lnTo>
                  <a:pt x="804" y="416"/>
                </a:lnTo>
                <a:lnTo>
                  <a:pt x="740" y="312"/>
                </a:lnTo>
                <a:lnTo>
                  <a:pt x="722" y="302"/>
                </a:lnTo>
                <a:lnTo>
                  <a:pt x="659" y="314"/>
                </a:lnTo>
                <a:lnTo>
                  <a:pt x="630" y="308"/>
                </a:lnTo>
                <a:lnTo>
                  <a:pt x="515" y="0"/>
                </a:lnTo>
                <a:lnTo>
                  <a:pt x="287" y="201"/>
                </a:lnTo>
                <a:lnTo>
                  <a:pt x="59" y="176"/>
                </a:lnTo>
                <a:lnTo>
                  <a:pt x="42" y="120"/>
                </a:lnTo>
                <a:lnTo>
                  <a:pt x="0" y="509"/>
                </a:lnTo>
                <a:lnTo>
                  <a:pt x="171" y="509"/>
                </a:lnTo>
                <a:lnTo>
                  <a:pt x="195" y="702"/>
                </a:lnTo>
                <a:lnTo>
                  <a:pt x="389" y="704"/>
                </a:lnTo>
                <a:lnTo>
                  <a:pt x="389" y="900"/>
                </a:lnTo>
                <a:lnTo>
                  <a:pt x="750" y="897"/>
                </a:lnTo>
                <a:lnTo>
                  <a:pt x="750" y="890"/>
                </a:lnTo>
                <a:lnTo>
                  <a:pt x="971" y="888"/>
                </a:lnTo>
                <a:lnTo>
                  <a:pt x="1340" y="89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Freeform 54"/>
          <p:cNvSpPr>
            <a:spLocks/>
          </p:cNvSpPr>
          <p:nvPr/>
        </p:nvSpPr>
        <p:spPr bwMode="auto">
          <a:xfrm>
            <a:off x="6884988" y="2220913"/>
            <a:ext cx="517525" cy="673100"/>
          </a:xfrm>
          <a:custGeom>
            <a:avLst/>
            <a:gdLst>
              <a:gd name="T0" fmla="*/ 2147483646 w 978"/>
              <a:gd name="T1" fmla="*/ 2147483646 h 1272"/>
              <a:gd name="T2" fmla="*/ 2147483646 w 978"/>
              <a:gd name="T3" fmla="*/ 2147483646 h 1272"/>
              <a:gd name="T4" fmla="*/ 2147483646 w 978"/>
              <a:gd name="T5" fmla="*/ 2147483646 h 1272"/>
              <a:gd name="T6" fmla="*/ 2147483646 w 978"/>
              <a:gd name="T7" fmla="*/ 0 h 1272"/>
              <a:gd name="T8" fmla="*/ 2147483646 w 978"/>
              <a:gd name="T9" fmla="*/ 0 h 1272"/>
              <a:gd name="T10" fmla="*/ 2147483646 w 978"/>
              <a:gd name="T11" fmla="*/ 2147483646 h 1272"/>
              <a:gd name="T12" fmla="*/ 2147483646 w 978"/>
              <a:gd name="T13" fmla="*/ 2147483646 h 1272"/>
              <a:gd name="T14" fmla="*/ 2147483646 w 978"/>
              <a:gd name="T15" fmla="*/ 2147483646 h 1272"/>
              <a:gd name="T16" fmla="*/ 0 w 978"/>
              <a:gd name="T17" fmla="*/ 2147483646 h 1272"/>
              <a:gd name="T18" fmla="*/ 0 w 978"/>
              <a:gd name="T19" fmla="*/ 2147483646 h 1272"/>
              <a:gd name="T20" fmla="*/ 2147483646 w 978"/>
              <a:gd name="T21" fmla="*/ 2147483646 h 1272"/>
              <a:gd name="T22" fmla="*/ 2147483646 w 978"/>
              <a:gd name="T23" fmla="*/ 2147483646 h 1272"/>
              <a:gd name="T24" fmla="*/ 2147483646 w 978"/>
              <a:gd name="T25" fmla="*/ 2147483646 h 1272"/>
              <a:gd name="T26" fmla="*/ 2147483646 w 978"/>
              <a:gd name="T27" fmla="*/ 2147483646 h 1272"/>
              <a:gd name="T28" fmla="*/ 2147483646 w 978"/>
              <a:gd name="T29" fmla="*/ 2147483646 h 1272"/>
              <a:gd name="T30" fmla="*/ 2147483646 w 978"/>
              <a:gd name="T31" fmla="*/ 2147483646 h 1272"/>
              <a:gd name="T32" fmla="*/ 2147483646 w 978"/>
              <a:gd name="T33" fmla="*/ 2147483646 h 1272"/>
              <a:gd name="T34" fmla="*/ 2147483646 w 978"/>
              <a:gd name="T35" fmla="*/ 2147483646 h 1272"/>
              <a:gd name="T36" fmla="*/ 2147483646 w 978"/>
              <a:gd name="T37" fmla="*/ 2147483646 h 1272"/>
              <a:gd name="T38" fmla="*/ 2147483646 w 978"/>
              <a:gd name="T39" fmla="*/ 2147483646 h 12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78" h="1272">
                <a:moveTo>
                  <a:pt x="886" y="237"/>
                </a:moveTo>
                <a:lnTo>
                  <a:pt x="886" y="2"/>
                </a:lnTo>
                <a:lnTo>
                  <a:pt x="829" y="2"/>
                </a:lnTo>
                <a:lnTo>
                  <a:pt x="657" y="0"/>
                </a:lnTo>
                <a:lnTo>
                  <a:pt x="541" y="0"/>
                </a:lnTo>
                <a:lnTo>
                  <a:pt x="541" y="588"/>
                </a:lnTo>
                <a:lnTo>
                  <a:pt x="249" y="588"/>
                </a:lnTo>
                <a:lnTo>
                  <a:pt x="54" y="587"/>
                </a:lnTo>
                <a:lnTo>
                  <a:pt x="0" y="585"/>
                </a:lnTo>
                <a:lnTo>
                  <a:pt x="0" y="780"/>
                </a:lnTo>
                <a:lnTo>
                  <a:pt x="490" y="782"/>
                </a:lnTo>
                <a:lnTo>
                  <a:pt x="483" y="1269"/>
                </a:lnTo>
                <a:lnTo>
                  <a:pt x="543" y="1269"/>
                </a:lnTo>
                <a:lnTo>
                  <a:pt x="811" y="1272"/>
                </a:lnTo>
                <a:lnTo>
                  <a:pt x="871" y="1272"/>
                </a:lnTo>
                <a:lnTo>
                  <a:pt x="873" y="1170"/>
                </a:lnTo>
                <a:lnTo>
                  <a:pt x="978" y="1170"/>
                </a:lnTo>
                <a:lnTo>
                  <a:pt x="978" y="585"/>
                </a:lnTo>
                <a:lnTo>
                  <a:pt x="886" y="389"/>
                </a:lnTo>
                <a:lnTo>
                  <a:pt x="886" y="2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" name="Freeform 55"/>
          <p:cNvSpPr>
            <a:spLocks/>
          </p:cNvSpPr>
          <p:nvPr/>
        </p:nvSpPr>
        <p:spPr bwMode="auto">
          <a:xfrm>
            <a:off x="7170738" y="1539875"/>
            <a:ext cx="207962" cy="682625"/>
          </a:xfrm>
          <a:custGeom>
            <a:avLst/>
            <a:gdLst>
              <a:gd name="T0" fmla="*/ 2147483646 w 392"/>
              <a:gd name="T1" fmla="*/ 2147483646 h 1290"/>
              <a:gd name="T2" fmla="*/ 2147483646 w 392"/>
              <a:gd name="T3" fmla="*/ 0 h 1290"/>
              <a:gd name="T4" fmla="*/ 2147483646 w 392"/>
              <a:gd name="T5" fmla="*/ 0 h 1290"/>
              <a:gd name="T6" fmla="*/ 2147483646 w 392"/>
              <a:gd name="T7" fmla="*/ 0 h 1290"/>
              <a:gd name="T8" fmla="*/ 2147483646 w 392"/>
              <a:gd name="T9" fmla="*/ 0 h 1290"/>
              <a:gd name="T10" fmla="*/ 2147483646 w 392"/>
              <a:gd name="T11" fmla="*/ 2147483646 h 1290"/>
              <a:gd name="T12" fmla="*/ 0 w 392"/>
              <a:gd name="T13" fmla="*/ 2147483646 h 1290"/>
              <a:gd name="T14" fmla="*/ 2147483646 w 392"/>
              <a:gd name="T15" fmla="*/ 2147483646 h 1290"/>
              <a:gd name="T16" fmla="*/ 0 w 392"/>
              <a:gd name="T17" fmla="*/ 2147483646 h 1290"/>
              <a:gd name="T18" fmla="*/ 2147483646 w 392"/>
              <a:gd name="T19" fmla="*/ 2147483646 h 1290"/>
              <a:gd name="T20" fmla="*/ 2147483646 w 392"/>
              <a:gd name="T21" fmla="*/ 2147483646 h 1290"/>
              <a:gd name="T22" fmla="*/ 2147483646 w 392"/>
              <a:gd name="T23" fmla="*/ 2147483646 h 1290"/>
              <a:gd name="T24" fmla="*/ 2147483646 w 392"/>
              <a:gd name="T25" fmla="*/ 2147483646 h 1290"/>
              <a:gd name="T26" fmla="*/ 2147483646 w 392"/>
              <a:gd name="T27" fmla="*/ 2147483646 h 1290"/>
              <a:gd name="T28" fmla="*/ 2147483646 w 392"/>
              <a:gd name="T29" fmla="*/ 2147483646 h 1290"/>
              <a:gd name="T30" fmla="*/ 2147483646 w 392"/>
              <a:gd name="T31" fmla="*/ 2147483646 h 1290"/>
              <a:gd name="T32" fmla="*/ 2147483646 w 392"/>
              <a:gd name="T33" fmla="*/ 2147483646 h 12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2" h="1290">
                <a:moveTo>
                  <a:pt x="392" y="129"/>
                </a:moveTo>
                <a:lnTo>
                  <a:pt x="392" y="0"/>
                </a:lnTo>
                <a:lnTo>
                  <a:pt x="230" y="0"/>
                </a:lnTo>
                <a:lnTo>
                  <a:pt x="68" y="0"/>
                </a:lnTo>
                <a:lnTo>
                  <a:pt x="2" y="0"/>
                </a:lnTo>
                <a:lnTo>
                  <a:pt x="2" y="1"/>
                </a:lnTo>
                <a:lnTo>
                  <a:pt x="0" y="378"/>
                </a:lnTo>
                <a:lnTo>
                  <a:pt x="2" y="558"/>
                </a:lnTo>
                <a:lnTo>
                  <a:pt x="0" y="1288"/>
                </a:lnTo>
                <a:lnTo>
                  <a:pt x="116" y="1288"/>
                </a:lnTo>
                <a:lnTo>
                  <a:pt x="288" y="1290"/>
                </a:lnTo>
                <a:lnTo>
                  <a:pt x="345" y="1290"/>
                </a:lnTo>
                <a:lnTo>
                  <a:pt x="345" y="964"/>
                </a:lnTo>
                <a:lnTo>
                  <a:pt x="345" y="900"/>
                </a:lnTo>
                <a:lnTo>
                  <a:pt x="350" y="900"/>
                </a:lnTo>
                <a:lnTo>
                  <a:pt x="350" y="129"/>
                </a:lnTo>
                <a:lnTo>
                  <a:pt x="392" y="1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6" name="Freeform 56"/>
          <p:cNvSpPr>
            <a:spLocks/>
          </p:cNvSpPr>
          <p:nvPr/>
        </p:nvSpPr>
        <p:spPr bwMode="auto">
          <a:xfrm>
            <a:off x="6778625" y="4286250"/>
            <a:ext cx="711200" cy="620713"/>
          </a:xfrm>
          <a:custGeom>
            <a:avLst/>
            <a:gdLst>
              <a:gd name="T0" fmla="*/ 2147483646 w 1343"/>
              <a:gd name="T1" fmla="*/ 2147483646 h 1173"/>
              <a:gd name="T2" fmla="*/ 2147483646 w 1343"/>
              <a:gd name="T3" fmla="*/ 2147483646 h 1173"/>
              <a:gd name="T4" fmla="*/ 2147483646 w 1343"/>
              <a:gd name="T5" fmla="*/ 2147483646 h 1173"/>
              <a:gd name="T6" fmla="*/ 2147483646 w 1343"/>
              <a:gd name="T7" fmla="*/ 2147483646 h 1173"/>
              <a:gd name="T8" fmla="*/ 2147483646 w 1343"/>
              <a:gd name="T9" fmla="*/ 2147483646 h 1173"/>
              <a:gd name="T10" fmla="*/ 2147483646 w 1343"/>
              <a:gd name="T11" fmla="*/ 2147483646 h 1173"/>
              <a:gd name="T12" fmla="*/ 2147483646 w 1343"/>
              <a:gd name="T13" fmla="*/ 2147483646 h 1173"/>
              <a:gd name="T14" fmla="*/ 2147483646 w 1343"/>
              <a:gd name="T15" fmla="*/ 2147483646 h 1173"/>
              <a:gd name="T16" fmla="*/ 2147483646 w 1343"/>
              <a:gd name="T17" fmla="*/ 2147483646 h 1173"/>
              <a:gd name="T18" fmla="*/ 0 w 1343"/>
              <a:gd name="T19" fmla="*/ 2147483646 h 1173"/>
              <a:gd name="T20" fmla="*/ 0 w 1343"/>
              <a:gd name="T21" fmla="*/ 2147483646 h 1173"/>
              <a:gd name="T22" fmla="*/ 0 w 1343"/>
              <a:gd name="T23" fmla="*/ 2147483646 h 1173"/>
              <a:gd name="T24" fmla="*/ 2147483646 w 1343"/>
              <a:gd name="T25" fmla="*/ 2147483646 h 1173"/>
              <a:gd name="T26" fmla="*/ 2147483646 w 1343"/>
              <a:gd name="T27" fmla="*/ 2147483646 h 1173"/>
              <a:gd name="T28" fmla="*/ 2147483646 w 1343"/>
              <a:gd name="T29" fmla="*/ 2147483646 h 1173"/>
              <a:gd name="T30" fmla="*/ 2147483646 w 1343"/>
              <a:gd name="T31" fmla="*/ 0 h 1173"/>
              <a:gd name="T32" fmla="*/ 2147483646 w 1343"/>
              <a:gd name="T33" fmla="*/ 0 h 1173"/>
              <a:gd name="T34" fmla="*/ 2147483646 w 1343"/>
              <a:gd name="T35" fmla="*/ 2147483646 h 1173"/>
              <a:gd name="T36" fmla="*/ 2147483646 w 1343"/>
              <a:gd name="T37" fmla="*/ 2147483646 h 117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3" h="1173">
                <a:moveTo>
                  <a:pt x="1341" y="194"/>
                </a:moveTo>
                <a:lnTo>
                  <a:pt x="1343" y="389"/>
                </a:lnTo>
                <a:lnTo>
                  <a:pt x="1146" y="389"/>
                </a:lnTo>
                <a:lnTo>
                  <a:pt x="1146" y="1173"/>
                </a:lnTo>
                <a:lnTo>
                  <a:pt x="1079" y="1173"/>
                </a:lnTo>
                <a:lnTo>
                  <a:pt x="1014" y="1173"/>
                </a:lnTo>
                <a:lnTo>
                  <a:pt x="759" y="1173"/>
                </a:lnTo>
                <a:lnTo>
                  <a:pt x="314" y="1172"/>
                </a:lnTo>
                <a:lnTo>
                  <a:pt x="59" y="1172"/>
                </a:lnTo>
                <a:lnTo>
                  <a:pt x="0" y="1172"/>
                </a:lnTo>
                <a:lnTo>
                  <a:pt x="0" y="963"/>
                </a:lnTo>
                <a:lnTo>
                  <a:pt x="0" y="684"/>
                </a:lnTo>
                <a:lnTo>
                  <a:pt x="2" y="587"/>
                </a:lnTo>
                <a:lnTo>
                  <a:pt x="287" y="587"/>
                </a:lnTo>
                <a:lnTo>
                  <a:pt x="576" y="390"/>
                </a:lnTo>
                <a:lnTo>
                  <a:pt x="575" y="0"/>
                </a:lnTo>
                <a:lnTo>
                  <a:pt x="743" y="0"/>
                </a:lnTo>
                <a:lnTo>
                  <a:pt x="971" y="195"/>
                </a:lnTo>
                <a:lnTo>
                  <a:pt x="1341" y="19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7" name="Freeform 57"/>
          <p:cNvSpPr>
            <a:spLocks/>
          </p:cNvSpPr>
          <p:nvPr/>
        </p:nvSpPr>
        <p:spPr bwMode="auto">
          <a:xfrm>
            <a:off x="6572250" y="4906963"/>
            <a:ext cx="831850" cy="511175"/>
          </a:xfrm>
          <a:custGeom>
            <a:avLst/>
            <a:gdLst>
              <a:gd name="T0" fmla="*/ 2147483646 w 1571"/>
              <a:gd name="T1" fmla="*/ 2147483646 h 967"/>
              <a:gd name="T2" fmla="*/ 2147483646 w 1571"/>
              <a:gd name="T3" fmla="*/ 2147483646 h 967"/>
              <a:gd name="T4" fmla="*/ 2147483646 w 1571"/>
              <a:gd name="T5" fmla="*/ 2147483646 h 967"/>
              <a:gd name="T6" fmla="*/ 2147483646 w 1571"/>
              <a:gd name="T7" fmla="*/ 2147483646 h 967"/>
              <a:gd name="T8" fmla="*/ 2147483646 w 1571"/>
              <a:gd name="T9" fmla="*/ 2147483646 h 967"/>
              <a:gd name="T10" fmla="*/ 2147483646 w 1571"/>
              <a:gd name="T11" fmla="*/ 2147483646 h 967"/>
              <a:gd name="T12" fmla="*/ 2147483646 w 1571"/>
              <a:gd name="T13" fmla="*/ 2147483646 h 967"/>
              <a:gd name="T14" fmla="*/ 2147483646 w 1571"/>
              <a:gd name="T15" fmla="*/ 2147483646 h 967"/>
              <a:gd name="T16" fmla="*/ 2147483646 w 1571"/>
              <a:gd name="T17" fmla="*/ 2147483646 h 967"/>
              <a:gd name="T18" fmla="*/ 2147483646 w 1571"/>
              <a:gd name="T19" fmla="*/ 2147483646 h 967"/>
              <a:gd name="T20" fmla="*/ 2147483646 w 1571"/>
              <a:gd name="T21" fmla="*/ 2147483646 h 967"/>
              <a:gd name="T22" fmla="*/ 2147483646 w 1571"/>
              <a:gd name="T23" fmla="*/ 2147483646 h 967"/>
              <a:gd name="T24" fmla="*/ 2147483646 w 1571"/>
              <a:gd name="T25" fmla="*/ 2147483646 h 967"/>
              <a:gd name="T26" fmla="*/ 0 w 1571"/>
              <a:gd name="T27" fmla="*/ 2147483646 h 967"/>
              <a:gd name="T28" fmla="*/ 2147483646 w 1571"/>
              <a:gd name="T29" fmla="*/ 2147483646 h 967"/>
              <a:gd name="T30" fmla="*/ 2147483646 w 1571"/>
              <a:gd name="T31" fmla="*/ 2147483646 h 967"/>
              <a:gd name="T32" fmla="*/ 2147483646 w 1571"/>
              <a:gd name="T33" fmla="*/ 0 h 967"/>
              <a:gd name="T34" fmla="*/ 2147483646 w 1571"/>
              <a:gd name="T35" fmla="*/ 0 h 967"/>
              <a:gd name="T36" fmla="*/ 2147483646 w 1571"/>
              <a:gd name="T37" fmla="*/ 0 h 967"/>
              <a:gd name="T38" fmla="*/ 2147483646 w 1571"/>
              <a:gd name="T39" fmla="*/ 0 h 967"/>
              <a:gd name="T40" fmla="*/ 2147483646 w 1571"/>
              <a:gd name="T41" fmla="*/ 2147483646 h 967"/>
              <a:gd name="T42" fmla="*/ 2147483646 w 1571"/>
              <a:gd name="T43" fmla="*/ 2147483646 h 967"/>
              <a:gd name="T44" fmla="*/ 2147483646 w 1571"/>
              <a:gd name="T45" fmla="*/ 2147483646 h 967"/>
              <a:gd name="T46" fmla="*/ 2147483646 w 1571"/>
              <a:gd name="T47" fmla="*/ 2147483646 h 9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571" h="967">
                <a:moveTo>
                  <a:pt x="1571" y="633"/>
                </a:moveTo>
                <a:lnTo>
                  <a:pt x="1571" y="634"/>
                </a:lnTo>
                <a:lnTo>
                  <a:pt x="1413" y="712"/>
                </a:lnTo>
                <a:lnTo>
                  <a:pt x="1131" y="636"/>
                </a:lnTo>
                <a:lnTo>
                  <a:pt x="674" y="886"/>
                </a:lnTo>
                <a:lnTo>
                  <a:pt x="441" y="967"/>
                </a:lnTo>
                <a:lnTo>
                  <a:pt x="389" y="912"/>
                </a:lnTo>
                <a:lnTo>
                  <a:pt x="366" y="858"/>
                </a:lnTo>
                <a:lnTo>
                  <a:pt x="332" y="843"/>
                </a:lnTo>
                <a:lnTo>
                  <a:pt x="221" y="861"/>
                </a:lnTo>
                <a:lnTo>
                  <a:pt x="17" y="645"/>
                </a:lnTo>
                <a:lnTo>
                  <a:pt x="60" y="588"/>
                </a:lnTo>
                <a:lnTo>
                  <a:pt x="2" y="351"/>
                </a:lnTo>
                <a:lnTo>
                  <a:pt x="0" y="349"/>
                </a:lnTo>
                <a:lnTo>
                  <a:pt x="65" y="96"/>
                </a:lnTo>
                <a:lnTo>
                  <a:pt x="305" y="96"/>
                </a:lnTo>
                <a:lnTo>
                  <a:pt x="305" y="0"/>
                </a:lnTo>
                <a:lnTo>
                  <a:pt x="390" y="0"/>
                </a:lnTo>
                <a:lnTo>
                  <a:pt x="449" y="0"/>
                </a:lnTo>
                <a:lnTo>
                  <a:pt x="704" y="0"/>
                </a:lnTo>
                <a:lnTo>
                  <a:pt x="1149" y="1"/>
                </a:lnTo>
                <a:lnTo>
                  <a:pt x="1247" y="72"/>
                </a:lnTo>
                <a:lnTo>
                  <a:pt x="1247" y="462"/>
                </a:lnTo>
                <a:lnTo>
                  <a:pt x="1571" y="6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" name="Freeform 58"/>
          <p:cNvSpPr>
            <a:spLocks/>
          </p:cNvSpPr>
          <p:nvPr/>
        </p:nvSpPr>
        <p:spPr bwMode="auto">
          <a:xfrm>
            <a:off x="7180263" y="4906963"/>
            <a:ext cx="806450" cy="338137"/>
          </a:xfrm>
          <a:custGeom>
            <a:avLst/>
            <a:gdLst>
              <a:gd name="T0" fmla="*/ 2147483646 w 1524"/>
              <a:gd name="T1" fmla="*/ 2147483646 h 640"/>
              <a:gd name="T2" fmla="*/ 2147483646 w 1524"/>
              <a:gd name="T3" fmla="*/ 2147483646 h 640"/>
              <a:gd name="T4" fmla="*/ 2147483646 w 1524"/>
              <a:gd name="T5" fmla="*/ 2147483646 h 640"/>
              <a:gd name="T6" fmla="*/ 2147483646 w 1524"/>
              <a:gd name="T7" fmla="*/ 2147483646 h 640"/>
              <a:gd name="T8" fmla="*/ 2147483646 w 1524"/>
              <a:gd name="T9" fmla="*/ 2147483646 h 640"/>
              <a:gd name="T10" fmla="*/ 2147483646 w 1524"/>
              <a:gd name="T11" fmla="*/ 2147483646 h 640"/>
              <a:gd name="T12" fmla="*/ 2147483646 w 1524"/>
              <a:gd name="T13" fmla="*/ 2147483646 h 640"/>
              <a:gd name="T14" fmla="*/ 2147483646 w 1524"/>
              <a:gd name="T15" fmla="*/ 2147483646 h 640"/>
              <a:gd name="T16" fmla="*/ 2147483646 w 1524"/>
              <a:gd name="T17" fmla="*/ 2147483646 h 640"/>
              <a:gd name="T18" fmla="*/ 2147483646 w 1524"/>
              <a:gd name="T19" fmla="*/ 2147483646 h 640"/>
              <a:gd name="T20" fmla="*/ 2147483646 w 1524"/>
              <a:gd name="T21" fmla="*/ 2147483646 h 640"/>
              <a:gd name="T22" fmla="*/ 2147483646 w 1524"/>
              <a:gd name="T23" fmla="*/ 2147483646 h 640"/>
              <a:gd name="T24" fmla="*/ 2147483646 w 1524"/>
              <a:gd name="T25" fmla="*/ 2147483646 h 640"/>
              <a:gd name="T26" fmla="*/ 2147483646 w 1524"/>
              <a:gd name="T27" fmla="*/ 2147483646 h 640"/>
              <a:gd name="T28" fmla="*/ 2147483646 w 1524"/>
              <a:gd name="T29" fmla="*/ 2147483646 h 640"/>
              <a:gd name="T30" fmla="*/ 2147483646 w 1524"/>
              <a:gd name="T31" fmla="*/ 2147483646 h 640"/>
              <a:gd name="T32" fmla="*/ 2147483646 w 1524"/>
              <a:gd name="T33" fmla="*/ 2147483646 h 640"/>
              <a:gd name="T34" fmla="*/ 2147483646 w 1524"/>
              <a:gd name="T35" fmla="*/ 2147483646 h 640"/>
              <a:gd name="T36" fmla="*/ 2147483646 w 1524"/>
              <a:gd name="T37" fmla="*/ 2147483646 h 640"/>
              <a:gd name="T38" fmla="*/ 2147483646 w 1524"/>
              <a:gd name="T39" fmla="*/ 2147483646 h 640"/>
              <a:gd name="T40" fmla="*/ 2147483646 w 1524"/>
              <a:gd name="T41" fmla="*/ 2147483646 h 640"/>
              <a:gd name="T42" fmla="*/ 2147483646 w 1524"/>
              <a:gd name="T43" fmla="*/ 2147483646 h 640"/>
              <a:gd name="T44" fmla="*/ 2147483646 w 1524"/>
              <a:gd name="T45" fmla="*/ 2147483646 h 640"/>
              <a:gd name="T46" fmla="*/ 2147483646 w 1524"/>
              <a:gd name="T47" fmla="*/ 2147483646 h 640"/>
              <a:gd name="T48" fmla="*/ 2147483646 w 1524"/>
              <a:gd name="T49" fmla="*/ 2147483646 h 640"/>
              <a:gd name="T50" fmla="*/ 2147483646 w 1524"/>
              <a:gd name="T51" fmla="*/ 2147483646 h 640"/>
              <a:gd name="T52" fmla="*/ 2147483646 w 1524"/>
              <a:gd name="T53" fmla="*/ 2147483646 h 640"/>
              <a:gd name="T54" fmla="*/ 2147483646 w 1524"/>
              <a:gd name="T55" fmla="*/ 2147483646 h 640"/>
              <a:gd name="T56" fmla="*/ 2147483646 w 1524"/>
              <a:gd name="T57" fmla="*/ 2147483646 h 640"/>
              <a:gd name="T58" fmla="*/ 0 w 1524"/>
              <a:gd name="T59" fmla="*/ 2147483646 h 640"/>
              <a:gd name="T60" fmla="*/ 2147483646 w 1524"/>
              <a:gd name="T61" fmla="*/ 2147483646 h 640"/>
              <a:gd name="T62" fmla="*/ 2147483646 w 1524"/>
              <a:gd name="T63" fmla="*/ 2147483646 h 640"/>
              <a:gd name="T64" fmla="*/ 2147483646 w 1524"/>
              <a:gd name="T65" fmla="*/ 2147483646 h 640"/>
              <a:gd name="T66" fmla="*/ 2147483646 w 1524"/>
              <a:gd name="T67" fmla="*/ 2147483646 h 640"/>
              <a:gd name="T68" fmla="*/ 2147483646 w 1524"/>
              <a:gd name="T69" fmla="*/ 0 h 640"/>
              <a:gd name="T70" fmla="*/ 2147483646 w 1524"/>
              <a:gd name="T71" fmla="*/ 0 h 640"/>
              <a:gd name="T72" fmla="*/ 2147483646 w 1524"/>
              <a:gd name="T73" fmla="*/ 2147483646 h 640"/>
              <a:gd name="T74" fmla="*/ 2147483646 w 1524"/>
              <a:gd name="T75" fmla="*/ 2147483646 h 6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24" h="640">
                <a:moveTo>
                  <a:pt x="1524" y="423"/>
                </a:moveTo>
                <a:lnTo>
                  <a:pt x="1524" y="492"/>
                </a:lnTo>
                <a:lnTo>
                  <a:pt x="1353" y="496"/>
                </a:lnTo>
                <a:lnTo>
                  <a:pt x="1344" y="592"/>
                </a:lnTo>
                <a:lnTo>
                  <a:pt x="1302" y="631"/>
                </a:lnTo>
                <a:lnTo>
                  <a:pt x="1244" y="621"/>
                </a:lnTo>
                <a:lnTo>
                  <a:pt x="1193" y="607"/>
                </a:lnTo>
                <a:lnTo>
                  <a:pt x="1191" y="640"/>
                </a:lnTo>
                <a:lnTo>
                  <a:pt x="963" y="634"/>
                </a:lnTo>
                <a:lnTo>
                  <a:pt x="963" y="628"/>
                </a:lnTo>
                <a:lnTo>
                  <a:pt x="890" y="631"/>
                </a:lnTo>
                <a:lnTo>
                  <a:pt x="881" y="592"/>
                </a:lnTo>
                <a:lnTo>
                  <a:pt x="867" y="592"/>
                </a:lnTo>
                <a:lnTo>
                  <a:pt x="845" y="610"/>
                </a:lnTo>
                <a:lnTo>
                  <a:pt x="815" y="619"/>
                </a:lnTo>
                <a:lnTo>
                  <a:pt x="806" y="606"/>
                </a:lnTo>
                <a:lnTo>
                  <a:pt x="860" y="588"/>
                </a:lnTo>
                <a:lnTo>
                  <a:pt x="866" y="564"/>
                </a:lnTo>
                <a:lnTo>
                  <a:pt x="860" y="562"/>
                </a:lnTo>
                <a:lnTo>
                  <a:pt x="849" y="579"/>
                </a:lnTo>
                <a:lnTo>
                  <a:pt x="830" y="591"/>
                </a:lnTo>
                <a:lnTo>
                  <a:pt x="779" y="502"/>
                </a:lnTo>
                <a:lnTo>
                  <a:pt x="708" y="486"/>
                </a:lnTo>
                <a:lnTo>
                  <a:pt x="702" y="537"/>
                </a:lnTo>
                <a:lnTo>
                  <a:pt x="639" y="561"/>
                </a:lnTo>
                <a:lnTo>
                  <a:pt x="440" y="586"/>
                </a:lnTo>
                <a:lnTo>
                  <a:pt x="422" y="633"/>
                </a:lnTo>
                <a:lnTo>
                  <a:pt x="98" y="462"/>
                </a:lnTo>
                <a:lnTo>
                  <a:pt x="98" y="72"/>
                </a:lnTo>
                <a:lnTo>
                  <a:pt x="0" y="1"/>
                </a:lnTo>
                <a:lnTo>
                  <a:pt x="255" y="1"/>
                </a:lnTo>
                <a:lnTo>
                  <a:pt x="320" y="1"/>
                </a:lnTo>
                <a:lnTo>
                  <a:pt x="387" y="1"/>
                </a:lnTo>
                <a:lnTo>
                  <a:pt x="699" y="1"/>
                </a:lnTo>
                <a:lnTo>
                  <a:pt x="774" y="0"/>
                </a:lnTo>
                <a:lnTo>
                  <a:pt x="1524" y="0"/>
                </a:lnTo>
                <a:lnTo>
                  <a:pt x="1524" y="271"/>
                </a:lnTo>
                <a:lnTo>
                  <a:pt x="1524" y="42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9" name="Freeform 59"/>
          <p:cNvSpPr>
            <a:spLocks/>
          </p:cNvSpPr>
          <p:nvPr/>
        </p:nvSpPr>
        <p:spPr bwMode="auto">
          <a:xfrm>
            <a:off x="6675438" y="4183063"/>
            <a:ext cx="407987" cy="414337"/>
          </a:xfrm>
          <a:custGeom>
            <a:avLst/>
            <a:gdLst>
              <a:gd name="T0" fmla="*/ 2147483646 w 771"/>
              <a:gd name="T1" fmla="*/ 0 h 782"/>
              <a:gd name="T2" fmla="*/ 2147483646 w 771"/>
              <a:gd name="T3" fmla="*/ 2147483646 h 782"/>
              <a:gd name="T4" fmla="*/ 2147483646 w 771"/>
              <a:gd name="T5" fmla="*/ 2147483646 h 782"/>
              <a:gd name="T6" fmla="*/ 2147483646 w 771"/>
              <a:gd name="T7" fmla="*/ 2147483646 h 782"/>
              <a:gd name="T8" fmla="*/ 2147483646 w 771"/>
              <a:gd name="T9" fmla="*/ 2147483646 h 782"/>
              <a:gd name="T10" fmla="*/ 2147483646 w 771"/>
              <a:gd name="T11" fmla="*/ 2147483646 h 782"/>
              <a:gd name="T12" fmla="*/ 2147483646 w 771"/>
              <a:gd name="T13" fmla="*/ 2147483646 h 782"/>
              <a:gd name="T14" fmla="*/ 2147483646 w 771"/>
              <a:gd name="T15" fmla="*/ 2147483646 h 782"/>
              <a:gd name="T16" fmla="*/ 0 w 771"/>
              <a:gd name="T17" fmla="*/ 2147483646 h 782"/>
              <a:gd name="T18" fmla="*/ 2147483646 w 771"/>
              <a:gd name="T19" fmla="*/ 2147483646 h 782"/>
              <a:gd name="T20" fmla="*/ 2147483646 w 771"/>
              <a:gd name="T21" fmla="*/ 2147483646 h 782"/>
              <a:gd name="T22" fmla="*/ 2147483646 w 771"/>
              <a:gd name="T23" fmla="*/ 2147483646 h 782"/>
              <a:gd name="T24" fmla="*/ 2147483646 w 771"/>
              <a:gd name="T25" fmla="*/ 0 h 782"/>
              <a:gd name="T26" fmla="*/ 2147483646 w 771"/>
              <a:gd name="T27" fmla="*/ 2147483646 h 782"/>
              <a:gd name="T28" fmla="*/ 2147483646 w 771"/>
              <a:gd name="T29" fmla="*/ 0 h 782"/>
              <a:gd name="T30" fmla="*/ 2147483646 w 771"/>
              <a:gd name="T31" fmla="*/ 0 h 7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1" h="782">
                <a:moveTo>
                  <a:pt x="771" y="0"/>
                </a:moveTo>
                <a:lnTo>
                  <a:pt x="771" y="39"/>
                </a:lnTo>
                <a:lnTo>
                  <a:pt x="770" y="131"/>
                </a:lnTo>
                <a:lnTo>
                  <a:pt x="770" y="195"/>
                </a:lnTo>
                <a:lnTo>
                  <a:pt x="771" y="585"/>
                </a:lnTo>
                <a:lnTo>
                  <a:pt x="482" y="782"/>
                </a:lnTo>
                <a:lnTo>
                  <a:pt x="197" y="782"/>
                </a:lnTo>
                <a:lnTo>
                  <a:pt x="26" y="779"/>
                </a:lnTo>
                <a:lnTo>
                  <a:pt x="0" y="714"/>
                </a:lnTo>
                <a:lnTo>
                  <a:pt x="2" y="587"/>
                </a:lnTo>
                <a:lnTo>
                  <a:pt x="5" y="197"/>
                </a:lnTo>
                <a:lnTo>
                  <a:pt x="197" y="39"/>
                </a:lnTo>
                <a:lnTo>
                  <a:pt x="197" y="0"/>
                </a:lnTo>
                <a:lnTo>
                  <a:pt x="401" y="2"/>
                </a:lnTo>
                <a:lnTo>
                  <a:pt x="710" y="0"/>
                </a:lnTo>
                <a:lnTo>
                  <a:pt x="77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0" name="Freeform 60"/>
          <p:cNvSpPr>
            <a:spLocks/>
          </p:cNvSpPr>
          <p:nvPr/>
        </p:nvSpPr>
        <p:spPr bwMode="auto">
          <a:xfrm>
            <a:off x="7986713" y="4491038"/>
            <a:ext cx="671512" cy="1057275"/>
          </a:xfrm>
          <a:custGeom>
            <a:avLst/>
            <a:gdLst>
              <a:gd name="T0" fmla="*/ 2147483646 w 1268"/>
              <a:gd name="T1" fmla="*/ 0 h 1997"/>
              <a:gd name="T2" fmla="*/ 2147483646 w 1268"/>
              <a:gd name="T3" fmla="*/ 2147483646 h 1997"/>
              <a:gd name="T4" fmla="*/ 2147483646 w 1268"/>
              <a:gd name="T5" fmla="*/ 2147483646 h 1997"/>
              <a:gd name="T6" fmla="*/ 2147483646 w 1268"/>
              <a:gd name="T7" fmla="*/ 2147483646 h 1997"/>
              <a:gd name="T8" fmla="*/ 2147483646 w 1268"/>
              <a:gd name="T9" fmla="*/ 2147483646 h 1997"/>
              <a:gd name="T10" fmla="*/ 2147483646 w 1268"/>
              <a:gd name="T11" fmla="*/ 2147483646 h 1997"/>
              <a:gd name="T12" fmla="*/ 2147483646 w 1268"/>
              <a:gd name="T13" fmla="*/ 2147483646 h 1997"/>
              <a:gd name="T14" fmla="*/ 2147483646 w 1268"/>
              <a:gd name="T15" fmla="*/ 2147483646 h 1997"/>
              <a:gd name="T16" fmla="*/ 2147483646 w 1268"/>
              <a:gd name="T17" fmla="*/ 2147483646 h 1997"/>
              <a:gd name="T18" fmla="*/ 2147483646 w 1268"/>
              <a:gd name="T19" fmla="*/ 2147483646 h 1997"/>
              <a:gd name="T20" fmla="*/ 2147483646 w 1268"/>
              <a:gd name="T21" fmla="*/ 2147483646 h 1997"/>
              <a:gd name="T22" fmla="*/ 2147483646 w 1268"/>
              <a:gd name="T23" fmla="*/ 2147483646 h 1997"/>
              <a:gd name="T24" fmla="*/ 2147483646 w 1268"/>
              <a:gd name="T25" fmla="*/ 2147483646 h 1997"/>
              <a:gd name="T26" fmla="*/ 2147483646 w 1268"/>
              <a:gd name="T27" fmla="*/ 2147483646 h 1997"/>
              <a:gd name="T28" fmla="*/ 2147483646 w 1268"/>
              <a:gd name="T29" fmla="*/ 2147483646 h 1997"/>
              <a:gd name="T30" fmla="*/ 2147483646 w 1268"/>
              <a:gd name="T31" fmla="*/ 2147483646 h 1997"/>
              <a:gd name="T32" fmla="*/ 2147483646 w 1268"/>
              <a:gd name="T33" fmla="*/ 2147483646 h 1997"/>
              <a:gd name="T34" fmla="*/ 2147483646 w 1268"/>
              <a:gd name="T35" fmla="*/ 2147483646 h 1997"/>
              <a:gd name="T36" fmla="*/ 2147483646 w 1268"/>
              <a:gd name="T37" fmla="*/ 2147483646 h 1997"/>
              <a:gd name="T38" fmla="*/ 2147483646 w 1268"/>
              <a:gd name="T39" fmla="*/ 2147483646 h 1997"/>
              <a:gd name="T40" fmla="*/ 2147483646 w 1268"/>
              <a:gd name="T41" fmla="*/ 2147483646 h 1997"/>
              <a:gd name="T42" fmla="*/ 2147483646 w 1268"/>
              <a:gd name="T43" fmla="*/ 2147483646 h 1997"/>
              <a:gd name="T44" fmla="*/ 2147483646 w 1268"/>
              <a:gd name="T45" fmla="*/ 2147483646 h 1997"/>
              <a:gd name="T46" fmla="*/ 2147483646 w 1268"/>
              <a:gd name="T47" fmla="*/ 2147483646 h 1997"/>
              <a:gd name="T48" fmla="*/ 2147483646 w 1268"/>
              <a:gd name="T49" fmla="*/ 2147483646 h 1997"/>
              <a:gd name="T50" fmla="*/ 2147483646 w 1268"/>
              <a:gd name="T51" fmla="*/ 2147483646 h 1997"/>
              <a:gd name="T52" fmla="*/ 2147483646 w 1268"/>
              <a:gd name="T53" fmla="*/ 2147483646 h 1997"/>
              <a:gd name="T54" fmla="*/ 2147483646 w 1268"/>
              <a:gd name="T55" fmla="*/ 2147483646 h 1997"/>
              <a:gd name="T56" fmla="*/ 2147483646 w 1268"/>
              <a:gd name="T57" fmla="*/ 2147483646 h 1997"/>
              <a:gd name="T58" fmla="*/ 0 w 1268"/>
              <a:gd name="T59" fmla="*/ 2147483646 h 1997"/>
              <a:gd name="T60" fmla="*/ 0 w 1268"/>
              <a:gd name="T61" fmla="*/ 2147483646 h 1997"/>
              <a:gd name="T62" fmla="*/ 0 w 1268"/>
              <a:gd name="T63" fmla="*/ 2147483646 h 1997"/>
              <a:gd name="T64" fmla="*/ 0 w 1268"/>
              <a:gd name="T65" fmla="*/ 2147483646 h 1997"/>
              <a:gd name="T66" fmla="*/ 2147483646 w 1268"/>
              <a:gd name="T67" fmla="*/ 2147483646 h 1997"/>
              <a:gd name="T68" fmla="*/ 2147483646 w 1268"/>
              <a:gd name="T69" fmla="*/ 0 h 1997"/>
              <a:gd name="T70" fmla="*/ 2147483646 w 1268"/>
              <a:gd name="T71" fmla="*/ 2147483646 h 1997"/>
              <a:gd name="T72" fmla="*/ 2147483646 w 1268"/>
              <a:gd name="T73" fmla="*/ 2147483646 h 1997"/>
              <a:gd name="T74" fmla="*/ 2147483646 w 1268"/>
              <a:gd name="T75" fmla="*/ 0 h 1997"/>
              <a:gd name="T76" fmla="*/ 2147483646 w 1268"/>
              <a:gd name="T77" fmla="*/ 0 h 19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68" h="1997">
                <a:moveTo>
                  <a:pt x="1268" y="0"/>
                </a:moveTo>
                <a:lnTo>
                  <a:pt x="1266" y="104"/>
                </a:lnTo>
                <a:lnTo>
                  <a:pt x="1254" y="576"/>
                </a:lnTo>
                <a:lnTo>
                  <a:pt x="1253" y="711"/>
                </a:lnTo>
                <a:lnTo>
                  <a:pt x="1248" y="857"/>
                </a:lnTo>
                <a:lnTo>
                  <a:pt x="1239" y="1229"/>
                </a:lnTo>
                <a:lnTo>
                  <a:pt x="1239" y="1269"/>
                </a:lnTo>
                <a:lnTo>
                  <a:pt x="1238" y="1325"/>
                </a:lnTo>
                <a:lnTo>
                  <a:pt x="1236" y="1379"/>
                </a:lnTo>
                <a:lnTo>
                  <a:pt x="1223" y="1947"/>
                </a:lnTo>
                <a:lnTo>
                  <a:pt x="1185" y="1985"/>
                </a:lnTo>
                <a:lnTo>
                  <a:pt x="1166" y="1958"/>
                </a:lnTo>
                <a:lnTo>
                  <a:pt x="1151" y="1997"/>
                </a:lnTo>
                <a:lnTo>
                  <a:pt x="969" y="1848"/>
                </a:lnTo>
                <a:lnTo>
                  <a:pt x="749" y="1802"/>
                </a:lnTo>
                <a:lnTo>
                  <a:pt x="740" y="1799"/>
                </a:lnTo>
                <a:lnTo>
                  <a:pt x="741" y="1782"/>
                </a:lnTo>
                <a:lnTo>
                  <a:pt x="770" y="1767"/>
                </a:lnTo>
                <a:lnTo>
                  <a:pt x="722" y="1779"/>
                </a:lnTo>
                <a:lnTo>
                  <a:pt x="747" y="1752"/>
                </a:lnTo>
                <a:lnTo>
                  <a:pt x="728" y="1695"/>
                </a:lnTo>
                <a:lnTo>
                  <a:pt x="690" y="1695"/>
                </a:lnTo>
                <a:lnTo>
                  <a:pt x="621" y="1692"/>
                </a:lnTo>
                <a:lnTo>
                  <a:pt x="602" y="1656"/>
                </a:lnTo>
                <a:lnTo>
                  <a:pt x="609" y="1734"/>
                </a:lnTo>
                <a:lnTo>
                  <a:pt x="513" y="1695"/>
                </a:lnTo>
                <a:lnTo>
                  <a:pt x="285" y="1445"/>
                </a:lnTo>
                <a:lnTo>
                  <a:pt x="57" y="1343"/>
                </a:lnTo>
                <a:lnTo>
                  <a:pt x="57" y="1281"/>
                </a:lnTo>
                <a:lnTo>
                  <a:pt x="0" y="1277"/>
                </a:lnTo>
                <a:lnTo>
                  <a:pt x="0" y="1208"/>
                </a:lnTo>
                <a:lnTo>
                  <a:pt x="0" y="1056"/>
                </a:lnTo>
                <a:lnTo>
                  <a:pt x="0" y="785"/>
                </a:lnTo>
                <a:lnTo>
                  <a:pt x="200" y="576"/>
                </a:lnTo>
                <a:lnTo>
                  <a:pt x="200" y="0"/>
                </a:lnTo>
                <a:lnTo>
                  <a:pt x="399" y="2"/>
                </a:lnTo>
                <a:lnTo>
                  <a:pt x="458" y="2"/>
                </a:lnTo>
                <a:lnTo>
                  <a:pt x="741" y="0"/>
                </a:lnTo>
                <a:lnTo>
                  <a:pt x="1268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61"/>
          <p:cNvSpPr>
            <a:spLocks/>
          </p:cNvSpPr>
          <p:nvPr/>
        </p:nvSpPr>
        <p:spPr bwMode="auto">
          <a:xfrm>
            <a:off x="7385050" y="4286250"/>
            <a:ext cx="812800" cy="620713"/>
          </a:xfrm>
          <a:custGeom>
            <a:avLst/>
            <a:gdLst>
              <a:gd name="T0" fmla="*/ 2147483646 w 1536"/>
              <a:gd name="T1" fmla="*/ 2147483646 h 1174"/>
              <a:gd name="T2" fmla="*/ 2147483646 w 1536"/>
              <a:gd name="T3" fmla="*/ 2147483646 h 1174"/>
              <a:gd name="T4" fmla="*/ 2147483646 w 1536"/>
              <a:gd name="T5" fmla="*/ 2147483646 h 1174"/>
              <a:gd name="T6" fmla="*/ 2147483646 w 1536"/>
              <a:gd name="T7" fmla="*/ 2147483646 h 1174"/>
              <a:gd name="T8" fmla="*/ 2147483646 w 1536"/>
              <a:gd name="T9" fmla="*/ 2147483646 h 1174"/>
              <a:gd name="T10" fmla="*/ 2147483646 w 1536"/>
              <a:gd name="T11" fmla="*/ 2147483646 h 1174"/>
              <a:gd name="T12" fmla="*/ 2147483646 w 1536"/>
              <a:gd name="T13" fmla="*/ 2147483646 h 1174"/>
              <a:gd name="T14" fmla="*/ 0 w 1536"/>
              <a:gd name="T15" fmla="*/ 2147483646 h 1174"/>
              <a:gd name="T16" fmla="*/ 0 w 1536"/>
              <a:gd name="T17" fmla="*/ 2147483646 h 1174"/>
              <a:gd name="T18" fmla="*/ 2147483646 w 1536"/>
              <a:gd name="T19" fmla="*/ 2147483646 h 1174"/>
              <a:gd name="T20" fmla="*/ 2147483646 w 1536"/>
              <a:gd name="T21" fmla="*/ 2147483646 h 1174"/>
              <a:gd name="T22" fmla="*/ 2147483646 w 1536"/>
              <a:gd name="T23" fmla="*/ 2147483646 h 1174"/>
              <a:gd name="T24" fmla="*/ 2147483646 w 1536"/>
              <a:gd name="T25" fmla="*/ 2147483646 h 1174"/>
              <a:gd name="T26" fmla="*/ 2147483646 w 1536"/>
              <a:gd name="T27" fmla="*/ 0 h 1174"/>
              <a:gd name="T28" fmla="*/ 2147483646 w 1536"/>
              <a:gd name="T29" fmla="*/ 0 h 1174"/>
              <a:gd name="T30" fmla="*/ 2147483646 w 1536"/>
              <a:gd name="T31" fmla="*/ 2147483646 h 1174"/>
              <a:gd name="T32" fmla="*/ 2147483646 w 1536"/>
              <a:gd name="T33" fmla="*/ 0 h 1174"/>
              <a:gd name="T34" fmla="*/ 2147483646 w 1536"/>
              <a:gd name="T35" fmla="*/ 2147483646 h 1174"/>
              <a:gd name="T36" fmla="*/ 2147483646 w 1536"/>
              <a:gd name="T37" fmla="*/ 2147483646 h 11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536" h="1174">
                <a:moveTo>
                  <a:pt x="1536" y="273"/>
                </a:moveTo>
                <a:lnTo>
                  <a:pt x="1536" y="390"/>
                </a:lnTo>
                <a:lnTo>
                  <a:pt x="1337" y="388"/>
                </a:lnTo>
                <a:lnTo>
                  <a:pt x="1337" y="964"/>
                </a:lnTo>
                <a:lnTo>
                  <a:pt x="1137" y="1173"/>
                </a:lnTo>
                <a:lnTo>
                  <a:pt x="387" y="1173"/>
                </a:lnTo>
                <a:lnTo>
                  <a:pt x="312" y="1174"/>
                </a:lnTo>
                <a:lnTo>
                  <a:pt x="0" y="1174"/>
                </a:lnTo>
                <a:lnTo>
                  <a:pt x="0" y="390"/>
                </a:lnTo>
                <a:lnTo>
                  <a:pt x="197" y="390"/>
                </a:lnTo>
                <a:lnTo>
                  <a:pt x="195" y="195"/>
                </a:lnTo>
                <a:lnTo>
                  <a:pt x="351" y="195"/>
                </a:lnTo>
                <a:lnTo>
                  <a:pt x="483" y="126"/>
                </a:lnTo>
                <a:lnTo>
                  <a:pt x="482" y="0"/>
                </a:lnTo>
                <a:lnTo>
                  <a:pt x="879" y="0"/>
                </a:lnTo>
                <a:lnTo>
                  <a:pt x="966" y="1"/>
                </a:lnTo>
                <a:lnTo>
                  <a:pt x="1313" y="0"/>
                </a:lnTo>
                <a:lnTo>
                  <a:pt x="1536" y="1"/>
                </a:lnTo>
                <a:lnTo>
                  <a:pt x="1536" y="2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" name="Freeform 62"/>
          <p:cNvSpPr>
            <a:spLocks/>
          </p:cNvSpPr>
          <p:nvPr/>
        </p:nvSpPr>
        <p:spPr bwMode="auto">
          <a:xfrm>
            <a:off x="6986588" y="2892425"/>
            <a:ext cx="463550" cy="568325"/>
          </a:xfrm>
          <a:custGeom>
            <a:avLst/>
            <a:gdLst>
              <a:gd name="T0" fmla="*/ 2147483646 w 877"/>
              <a:gd name="T1" fmla="*/ 2147483646 h 1074"/>
              <a:gd name="T2" fmla="*/ 2147483646 w 877"/>
              <a:gd name="T3" fmla="*/ 2147483646 h 1074"/>
              <a:gd name="T4" fmla="*/ 2147483646 w 877"/>
              <a:gd name="T5" fmla="*/ 2147483646 h 1074"/>
              <a:gd name="T6" fmla="*/ 2147483646 w 877"/>
              <a:gd name="T7" fmla="*/ 2147483646 h 1074"/>
              <a:gd name="T8" fmla="*/ 2147483646 w 877"/>
              <a:gd name="T9" fmla="*/ 0 h 1074"/>
              <a:gd name="T10" fmla="*/ 2147483646 w 877"/>
              <a:gd name="T11" fmla="*/ 0 h 1074"/>
              <a:gd name="T12" fmla="*/ 2147483646 w 877"/>
              <a:gd name="T13" fmla="*/ 0 h 1074"/>
              <a:gd name="T14" fmla="*/ 2147483646 w 877"/>
              <a:gd name="T15" fmla="*/ 0 h 1074"/>
              <a:gd name="T16" fmla="*/ 0 w 877"/>
              <a:gd name="T17" fmla="*/ 2147483646 h 1074"/>
              <a:gd name="T18" fmla="*/ 2147483646 w 877"/>
              <a:gd name="T19" fmla="*/ 2147483646 h 1074"/>
              <a:gd name="T20" fmla="*/ 2147483646 w 877"/>
              <a:gd name="T21" fmla="*/ 2147483646 h 1074"/>
              <a:gd name="T22" fmla="*/ 2147483646 w 877"/>
              <a:gd name="T23" fmla="*/ 2147483646 h 1074"/>
              <a:gd name="T24" fmla="*/ 2147483646 w 877"/>
              <a:gd name="T25" fmla="*/ 2147483646 h 1074"/>
              <a:gd name="T26" fmla="*/ 2147483646 w 877"/>
              <a:gd name="T27" fmla="*/ 2147483646 h 1074"/>
              <a:gd name="T28" fmla="*/ 2147483646 w 877"/>
              <a:gd name="T29" fmla="*/ 2147483646 h 1074"/>
              <a:gd name="T30" fmla="*/ 2147483646 w 877"/>
              <a:gd name="T31" fmla="*/ 2147483646 h 1074"/>
              <a:gd name="T32" fmla="*/ 2147483646 w 877"/>
              <a:gd name="T33" fmla="*/ 2147483646 h 107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77" h="1074">
                <a:moveTo>
                  <a:pt x="780" y="294"/>
                </a:moveTo>
                <a:lnTo>
                  <a:pt x="778" y="2"/>
                </a:lnTo>
                <a:lnTo>
                  <a:pt x="679" y="3"/>
                </a:lnTo>
                <a:lnTo>
                  <a:pt x="619" y="3"/>
                </a:lnTo>
                <a:lnTo>
                  <a:pt x="351" y="0"/>
                </a:lnTo>
                <a:lnTo>
                  <a:pt x="291" y="0"/>
                </a:lnTo>
                <a:lnTo>
                  <a:pt x="190" y="0"/>
                </a:lnTo>
                <a:lnTo>
                  <a:pt x="1" y="0"/>
                </a:lnTo>
                <a:lnTo>
                  <a:pt x="0" y="488"/>
                </a:lnTo>
                <a:lnTo>
                  <a:pt x="192" y="683"/>
                </a:lnTo>
                <a:lnTo>
                  <a:pt x="192" y="1074"/>
                </a:lnTo>
                <a:lnTo>
                  <a:pt x="385" y="1074"/>
                </a:lnTo>
                <a:lnTo>
                  <a:pt x="675" y="881"/>
                </a:lnTo>
                <a:lnTo>
                  <a:pt x="676" y="684"/>
                </a:lnTo>
                <a:lnTo>
                  <a:pt x="876" y="684"/>
                </a:lnTo>
                <a:lnTo>
                  <a:pt x="877" y="294"/>
                </a:lnTo>
                <a:lnTo>
                  <a:pt x="780" y="29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" name="Freeform 63"/>
          <p:cNvSpPr>
            <a:spLocks/>
          </p:cNvSpPr>
          <p:nvPr/>
        </p:nvSpPr>
        <p:spPr bwMode="auto">
          <a:xfrm>
            <a:off x="8080375" y="3449638"/>
            <a:ext cx="604838" cy="1042987"/>
          </a:xfrm>
          <a:custGeom>
            <a:avLst/>
            <a:gdLst>
              <a:gd name="T0" fmla="*/ 2147483646 w 1143"/>
              <a:gd name="T1" fmla="*/ 2147483646 h 1971"/>
              <a:gd name="T2" fmla="*/ 2147483646 w 1143"/>
              <a:gd name="T3" fmla="*/ 2147483646 h 1971"/>
              <a:gd name="T4" fmla="*/ 2147483646 w 1143"/>
              <a:gd name="T5" fmla="*/ 2147483646 h 1971"/>
              <a:gd name="T6" fmla="*/ 2147483646 w 1143"/>
              <a:gd name="T7" fmla="*/ 0 h 1971"/>
              <a:gd name="T8" fmla="*/ 2147483646 w 1143"/>
              <a:gd name="T9" fmla="*/ 2147483646 h 1971"/>
              <a:gd name="T10" fmla="*/ 2147483646 w 1143"/>
              <a:gd name="T11" fmla="*/ 2147483646 h 1971"/>
              <a:gd name="T12" fmla="*/ 2147483646 w 1143"/>
              <a:gd name="T13" fmla="*/ 2147483646 h 1971"/>
              <a:gd name="T14" fmla="*/ 2147483646 w 1143"/>
              <a:gd name="T15" fmla="*/ 2147483646 h 1971"/>
              <a:gd name="T16" fmla="*/ 2147483646 w 1143"/>
              <a:gd name="T17" fmla="*/ 2147483646 h 1971"/>
              <a:gd name="T18" fmla="*/ 2147483646 w 1143"/>
              <a:gd name="T19" fmla="*/ 2147483646 h 1971"/>
              <a:gd name="T20" fmla="*/ 2147483646 w 1143"/>
              <a:gd name="T21" fmla="*/ 2147483646 h 1971"/>
              <a:gd name="T22" fmla="*/ 2147483646 w 1143"/>
              <a:gd name="T23" fmla="*/ 2147483646 h 1971"/>
              <a:gd name="T24" fmla="*/ 0 w 1143"/>
              <a:gd name="T25" fmla="*/ 2147483646 h 1971"/>
              <a:gd name="T26" fmla="*/ 2147483646 w 1143"/>
              <a:gd name="T27" fmla="*/ 2147483646 h 1971"/>
              <a:gd name="T28" fmla="*/ 2147483646 w 1143"/>
              <a:gd name="T29" fmla="*/ 2147483646 h 1971"/>
              <a:gd name="T30" fmla="*/ 2147483646 w 1143"/>
              <a:gd name="T31" fmla="*/ 2147483646 h 1971"/>
              <a:gd name="T32" fmla="*/ 2147483646 w 1143"/>
              <a:gd name="T33" fmla="*/ 2147483646 h 1971"/>
              <a:gd name="T34" fmla="*/ 2147483646 w 1143"/>
              <a:gd name="T35" fmla="*/ 2147483646 h 1971"/>
              <a:gd name="T36" fmla="*/ 2147483646 w 1143"/>
              <a:gd name="T37" fmla="*/ 2147483646 h 1971"/>
              <a:gd name="T38" fmla="*/ 2147483646 w 1143"/>
              <a:gd name="T39" fmla="*/ 2147483646 h 1971"/>
              <a:gd name="T40" fmla="*/ 2147483646 w 1143"/>
              <a:gd name="T41" fmla="*/ 2147483646 h 1971"/>
              <a:gd name="T42" fmla="*/ 2147483646 w 1143"/>
              <a:gd name="T43" fmla="*/ 2147483646 h 1971"/>
              <a:gd name="T44" fmla="*/ 2147483646 w 1143"/>
              <a:gd name="T45" fmla="*/ 2147483646 h 1971"/>
              <a:gd name="T46" fmla="*/ 2147483646 w 1143"/>
              <a:gd name="T47" fmla="*/ 2147483646 h 1971"/>
              <a:gd name="T48" fmla="*/ 2147483646 w 1143"/>
              <a:gd name="T49" fmla="*/ 2147483646 h 197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3" h="1971">
                <a:moveTo>
                  <a:pt x="1117" y="1015"/>
                </a:moveTo>
                <a:lnTo>
                  <a:pt x="1137" y="307"/>
                </a:lnTo>
                <a:lnTo>
                  <a:pt x="1143" y="27"/>
                </a:lnTo>
                <a:lnTo>
                  <a:pt x="1141" y="0"/>
                </a:lnTo>
                <a:lnTo>
                  <a:pt x="1021" y="184"/>
                </a:lnTo>
                <a:lnTo>
                  <a:pt x="565" y="67"/>
                </a:lnTo>
                <a:lnTo>
                  <a:pt x="448" y="144"/>
                </a:lnTo>
                <a:lnTo>
                  <a:pt x="448" y="414"/>
                </a:lnTo>
                <a:lnTo>
                  <a:pt x="241" y="414"/>
                </a:lnTo>
                <a:lnTo>
                  <a:pt x="241" y="736"/>
                </a:lnTo>
                <a:lnTo>
                  <a:pt x="114" y="1192"/>
                </a:lnTo>
                <a:lnTo>
                  <a:pt x="1" y="1192"/>
                </a:lnTo>
                <a:lnTo>
                  <a:pt x="0" y="1581"/>
                </a:lnTo>
                <a:lnTo>
                  <a:pt x="223" y="1582"/>
                </a:lnTo>
                <a:lnTo>
                  <a:pt x="223" y="1854"/>
                </a:lnTo>
                <a:lnTo>
                  <a:pt x="223" y="1971"/>
                </a:lnTo>
                <a:lnTo>
                  <a:pt x="282" y="1971"/>
                </a:lnTo>
                <a:lnTo>
                  <a:pt x="565" y="1969"/>
                </a:lnTo>
                <a:lnTo>
                  <a:pt x="1092" y="1969"/>
                </a:lnTo>
                <a:lnTo>
                  <a:pt x="1099" y="1665"/>
                </a:lnTo>
                <a:lnTo>
                  <a:pt x="1102" y="1567"/>
                </a:lnTo>
                <a:lnTo>
                  <a:pt x="1105" y="1474"/>
                </a:lnTo>
                <a:lnTo>
                  <a:pt x="1113" y="1147"/>
                </a:lnTo>
                <a:lnTo>
                  <a:pt x="1114" y="1126"/>
                </a:lnTo>
                <a:lnTo>
                  <a:pt x="1117" y="101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" name="Freeform 64"/>
          <p:cNvSpPr>
            <a:spLocks/>
          </p:cNvSpPr>
          <p:nvPr/>
        </p:nvSpPr>
        <p:spPr bwMode="auto">
          <a:xfrm>
            <a:off x="7699375" y="3363913"/>
            <a:ext cx="617538" cy="476250"/>
          </a:xfrm>
          <a:custGeom>
            <a:avLst/>
            <a:gdLst>
              <a:gd name="T0" fmla="*/ 2147483646 w 1168"/>
              <a:gd name="T1" fmla="*/ 2147483646 h 899"/>
              <a:gd name="T2" fmla="*/ 2147483646 w 1168"/>
              <a:gd name="T3" fmla="*/ 2147483646 h 899"/>
              <a:gd name="T4" fmla="*/ 2147483646 w 1168"/>
              <a:gd name="T5" fmla="*/ 2147483646 h 899"/>
              <a:gd name="T6" fmla="*/ 2147483646 w 1168"/>
              <a:gd name="T7" fmla="*/ 2147483646 h 899"/>
              <a:gd name="T8" fmla="*/ 2147483646 w 1168"/>
              <a:gd name="T9" fmla="*/ 0 h 899"/>
              <a:gd name="T10" fmla="*/ 2147483646 w 1168"/>
              <a:gd name="T11" fmla="*/ 2147483646 h 899"/>
              <a:gd name="T12" fmla="*/ 2147483646 w 1168"/>
              <a:gd name="T13" fmla="*/ 2147483646 h 899"/>
              <a:gd name="T14" fmla="*/ 2147483646 w 1168"/>
              <a:gd name="T15" fmla="*/ 2147483646 h 899"/>
              <a:gd name="T16" fmla="*/ 2147483646 w 1168"/>
              <a:gd name="T17" fmla="*/ 2147483646 h 899"/>
              <a:gd name="T18" fmla="*/ 2147483646 w 1168"/>
              <a:gd name="T19" fmla="*/ 2147483646 h 899"/>
              <a:gd name="T20" fmla="*/ 2147483646 w 1168"/>
              <a:gd name="T21" fmla="*/ 2147483646 h 899"/>
              <a:gd name="T22" fmla="*/ 0 w 1168"/>
              <a:gd name="T23" fmla="*/ 2147483646 h 899"/>
              <a:gd name="T24" fmla="*/ 2147483646 w 1168"/>
              <a:gd name="T25" fmla="*/ 2147483646 h 899"/>
              <a:gd name="T26" fmla="*/ 2147483646 w 1168"/>
              <a:gd name="T27" fmla="*/ 2147483646 h 899"/>
              <a:gd name="T28" fmla="*/ 2147483646 w 1168"/>
              <a:gd name="T29" fmla="*/ 2147483646 h 899"/>
              <a:gd name="T30" fmla="*/ 2147483646 w 1168"/>
              <a:gd name="T31" fmla="*/ 2147483646 h 899"/>
              <a:gd name="T32" fmla="*/ 2147483646 w 1168"/>
              <a:gd name="T33" fmla="*/ 2147483646 h 899"/>
              <a:gd name="T34" fmla="*/ 2147483646 w 1168"/>
              <a:gd name="T35" fmla="*/ 2147483646 h 899"/>
              <a:gd name="T36" fmla="*/ 2147483646 w 1168"/>
              <a:gd name="T37" fmla="*/ 2147483646 h 8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68" h="899">
                <a:moveTo>
                  <a:pt x="1168" y="575"/>
                </a:moveTo>
                <a:lnTo>
                  <a:pt x="1168" y="305"/>
                </a:lnTo>
                <a:lnTo>
                  <a:pt x="1023" y="188"/>
                </a:lnTo>
                <a:lnTo>
                  <a:pt x="829" y="108"/>
                </a:lnTo>
                <a:lnTo>
                  <a:pt x="738" y="0"/>
                </a:lnTo>
                <a:lnTo>
                  <a:pt x="555" y="188"/>
                </a:lnTo>
                <a:lnTo>
                  <a:pt x="373" y="438"/>
                </a:lnTo>
                <a:lnTo>
                  <a:pt x="201" y="372"/>
                </a:lnTo>
                <a:lnTo>
                  <a:pt x="123" y="296"/>
                </a:lnTo>
                <a:lnTo>
                  <a:pt x="96" y="297"/>
                </a:lnTo>
                <a:lnTo>
                  <a:pt x="6" y="365"/>
                </a:lnTo>
                <a:lnTo>
                  <a:pt x="0" y="669"/>
                </a:lnTo>
                <a:lnTo>
                  <a:pt x="192" y="669"/>
                </a:lnTo>
                <a:lnTo>
                  <a:pt x="192" y="897"/>
                </a:lnTo>
                <a:lnTo>
                  <a:pt x="364" y="899"/>
                </a:lnTo>
                <a:lnTo>
                  <a:pt x="648" y="899"/>
                </a:lnTo>
                <a:lnTo>
                  <a:pt x="961" y="897"/>
                </a:lnTo>
                <a:lnTo>
                  <a:pt x="961" y="575"/>
                </a:lnTo>
                <a:lnTo>
                  <a:pt x="1168" y="5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5" name="Freeform 65"/>
          <p:cNvSpPr>
            <a:spLocks/>
          </p:cNvSpPr>
          <p:nvPr/>
        </p:nvSpPr>
        <p:spPr bwMode="auto">
          <a:xfrm>
            <a:off x="6699250" y="3563938"/>
            <a:ext cx="490538" cy="620712"/>
          </a:xfrm>
          <a:custGeom>
            <a:avLst/>
            <a:gdLst>
              <a:gd name="T0" fmla="*/ 2147483646 w 928"/>
              <a:gd name="T1" fmla="*/ 0 h 1172"/>
              <a:gd name="T2" fmla="*/ 2147483646 w 928"/>
              <a:gd name="T3" fmla="*/ 2147483646 h 1172"/>
              <a:gd name="T4" fmla="*/ 2147483646 w 928"/>
              <a:gd name="T5" fmla="*/ 2147483646 h 1172"/>
              <a:gd name="T6" fmla="*/ 2147483646 w 928"/>
              <a:gd name="T7" fmla="*/ 2147483646 h 1172"/>
              <a:gd name="T8" fmla="*/ 2147483646 w 928"/>
              <a:gd name="T9" fmla="*/ 2147483646 h 1172"/>
              <a:gd name="T10" fmla="*/ 2147483646 w 928"/>
              <a:gd name="T11" fmla="*/ 2147483646 h 1172"/>
              <a:gd name="T12" fmla="*/ 2147483646 w 928"/>
              <a:gd name="T13" fmla="*/ 2147483646 h 1172"/>
              <a:gd name="T14" fmla="*/ 2147483646 w 928"/>
              <a:gd name="T15" fmla="*/ 2147483646 h 1172"/>
              <a:gd name="T16" fmla="*/ 2147483646 w 928"/>
              <a:gd name="T17" fmla="*/ 2147483646 h 1172"/>
              <a:gd name="T18" fmla="*/ 2147483646 w 928"/>
              <a:gd name="T19" fmla="*/ 2147483646 h 1172"/>
              <a:gd name="T20" fmla="*/ 2147483646 w 928"/>
              <a:gd name="T21" fmla="*/ 2147483646 h 1172"/>
              <a:gd name="T22" fmla="*/ 2147483646 w 928"/>
              <a:gd name="T23" fmla="*/ 2147483646 h 1172"/>
              <a:gd name="T24" fmla="*/ 2147483646 w 928"/>
              <a:gd name="T25" fmla="*/ 2147483646 h 1172"/>
              <a:gd name="T26" fmla="*/ 2147483646 w 928"/>
              <a:gd name="T27" fmla="*/ 2147483646 h 1172"/>
              <a:gd name="T28" fmla="*/ 2147483646 w 928"/>
              <a:gd name="T29" fmla="*/ 2147483646 h 1172"/>
              <a:gd name="T30" fmla="*/ 0 w 928"/>
              <a:gd name="T31" fmla="*/ 2147483646 h 1172"/>
              <a:gd name="T32" fmla="*/ 0 w 928"/>
              <a:gd name="T33" fmla="*/ 2147483646 h 1172"/>
              <a:gd name="T34" fmla="*/ 2147483646 w 928"/>
              <a:gd name="T35" fmla="*/ 2147483646 h 1172"/>
              <a:gd name="T36" fmla="*/ 2147483646 w 928"/>
              <a:gd name="T37" fmla="*/ 0 h 1172"/>
              <a:gd name="T38" fmla="*/ 2147483646 w 928"/>
              <a:gd name="T39" fmla="*/ 0 h 1172"/>
              <a:gd name="T40" fmla="*/ 2147483646 w 928"/>
              <a:gd name="T41" fmla="*/ 2147483646 h 1172"/>
              <a:gd name="T42" fmla="*/ 2147483646 w 928"/>
              <a:gd name="T43" fmla="*/ 0 h 117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28" h="1172">
                <a:moveTo>
                  <a:pt x="928" y="0"/>
                </a:moveTo>
                <a:lnTo>
                  <a:pt x="928" y="90"/>
                </a:lnTo>
                <a:lnTo>
                  <a:pt x="925" y="311"/>
                </a:lnTo>
                <a:lnTo>
                  <a:pt x="894" y="315"/>
                </a:lnTo>
                <a:lnTo>
                  <a:pt x="873" y="329"/>
                </a:lnTo>
                <a:lnTo>
                  <a:pt x="877" y="386"/>
                </a:lnTo>
                <a:lnTo>
                  <a:pt x="846" y="378"/>
                </a:lnTo>
                <a:lnTo>
                  <a:pt x="790" y="435"/>
                </a:lnTo>
                <a:lnTo>
                  <a:pt x="777" y="497"/>
                </a:lnTo>
                <a:lnTo>
                  <a:pt x="733" y="537"/>
                </a:lnTo>
                <a:lnTo>
                  <a:pt x="727" y="1170"/>
                </a:lnTo>
                <a:lnTo>
                  <a:pt x="666" y="1170"/>
                </a:lnTo>
                <a:lnTo>
                  <a:pt x="357" y="1172"/>
                </a:lnTo>
                <a:lnTo>
                  <a:pt x="153" y="1170"/>
                </a:lnTo>
                <a:lnTo>
                  <a:pt x="153" y="930"/>
                </a:lnTo>
                <a:lnTo>
                  <a:pt x="0" y="851"/>
                </a:lnTo>
                <a:lnTo>
                  <a:pt x="0" y="650"/>
                </a:lnTo>
                <a:lnTo>
                  <a:pt x="90" y="369"/>
                </a:lnTo>
                <a:lnTo>
                  <a:pt x="90" y="0"/>
                </a:lnTo>
                <a:lnTo>
                  <a:pt x="666" y="0"/>
                </a:lnTo>
                <a:lnTo>
                  <a:pt x="907" y="2"/>
                </a:lnTo>
                <a:lnTo>
                  <a:pt x="928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6" name="Freeform 66"/>
          <p:cNvSpPr>
            <a:spLocks/>
          </p:cNvSpPr>
          <p:nvPr/>
        </p:nvSpPr>
        <p:spPr bwMode="auto">
          <a:xfrm>
            <a:off x="7640638" y="3838575"/>
            <a:ext cx="566737" cy="447675"/>
          </a:xfrm>
          <a:custGeom>
            <a:avLst/>
            <a:gdLst>
              <a:gd name="T0" fmla="*/ 2147483646 w 1072"/>
              <a:gd name="T1" fmla="*/ 0 h 846"/>
              <a:gd name="T2" fmla="*/ 2147483646 w 1072"/>
              <a:gd name="T3" fmla="*/ 2147483646 h 846"/>
              <a:gd name="T4" fmla="*/ 2147483646 w 1072"/>
              <a:gd name="T5" fmla="*/ 2147483646 h 846"/>
              <a:gd name="T6" fmla="*/ 2147483646 w 1072"/>
              <a:gd name="T7" fmla="*/ 2147483646 h 846"/>
              <a:gd name="T8" fmla="*/ 2147483646 w 1072"/>
              <a:gd name="T9" fmla="*/ 2147483646 h 846"/>
              <a:gd name="T10" fmla="*/ 2147483646 w 1072"/>
              <a:gd name="T11" fmla="*/ 2147483646 h 846"/>
              <a:gd name="T12" fmla="*/ 0 w 1072"/>
              <a:gd name="T13" fmla="*/ 2147483646 h 846"/>
              <a:gd name="T14" fmla="*/ 2147483646 w 1072"/>
              <a:gd name="T15" fmla="*/ 2147483646 h 846"/>
              <a:gd name="T16" fmla="*/ 2147483646 w 1072"/>
              <a:gd name="T17" fmla="*/ 2147483646 h 846"/>
              <a:gd name="T18" fmla="*/ 2147483646 w 1072"/>
              <a:gd name="T19" fmla="*/ 0 h 846"/>
              <a:gd name="T20" fmla="*/ 2147483646 w 1072"/>
              <a:gd name="T21" fmla="*/ 2147483646 h 846"/>
              <a:gd name="T22" fmla="*/ 2147483646 w 1072"/>
              <a:gd name="T23" fmla="*/ 2147483646 h 846"/>
              <a:gd name="T24" fmla="*/ 2147483646 w 1072"/>
              <a:gd name="T25" fmla="*/ 0 h 8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72" h="846">
                <a:moveTo>
                  <a:pt x="1072" y="0"/>
                </a:moveTo>
                <a:lnTo>
                  <a:pt x="945" y="456"/>
                </a:lnTo>
                <a:lnTo>
                  <a:pt x="832" y="456"/>
                </a:lnTo>
                <a:lnTo>
                  <a:pt x="831" y="845"/>
                </a:lnTo>
                <a:lnTo>
                  <a:pt x="484" y="846"/>
                </a:lnTo>
                <a:lnTo>
                  <a:pt x="397" y="845"/>
                </a:lnTo>
                <a:lnTo>
                  <a:pt x="0" y="845"/>
                </a:lnTo>
                <a:lnTo>
                  <a:pt x="13" y="66"/>
                </a:lnTo>
                <a:lnTo>
                  <a:pt x="303" y="53"/>
                </a:lnTo>
                <a:lnTo>
                  <a:pt x="303" y="0"/>
                </a:lnTo>
                <a:lnTo>
                  <a:pt x="475" y="2"/>
                </a:lnTo>
                <a:lnTo>
                  <a:pt x="759" y="2"/>
                </a:lnTo>
                <a:lnTo>
                  <a:pt x="107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7" name="Freeform 67"/>
          <p:cNvSpPr>
            <a:spLocks/>
          </p:cNvSpPr>
          <p:nvPr/>
        </p:nvSpPr>
        <p:spPr bwMode="auto">
          <a:xfrm>
            <a:off x="7188200" y="3254375"/>
            <a:ext cx="617538" cy="474663"/>
          </a:xfrm>
          <a:custGeom>
            <a:avLst/>
            <a:gdLst>
              <a:gd name="T0" fmla="*/ 2147483646 w 1166"/>
              <a:gd name="T1" fmla="*/ 0 h 896"/>
              <a:gd name="T2" fmla="*/ 2147483646 w 1166"/>
              <a:gd name="T3" fmla="*/ 0 h 896"/>
              <a:gd name="T4" fmla="*/ 2147483646 w 1166"/>
              <a:gd name="T5" fmla="*/ 0 h 896"/>
              <a:gd name="T6" fmla="*/ 2147483646 w 1166"/>
              <a:gd name="T7" fmla="*/ 2147483646 h 896"/>
              <a:gd name="T8" fmla="*/ 2147483646 w 1166"/>
              <a:gd name="T9" fmla="*/ 2147483646 h 896"/>
              <a:gd name="T10" fmla="*/ 2147483646 w 1166"/>
              <a:gd name="T11" fmla="*/ 2147483646 h 896"/>
              <a:gd name="T12" fmla="*/ 2147483646 w 1166"/>
              <a:gd name="T13" fmla="*/ 2147483646 h 896"/>
              <a:gd name="T14" fmla="*/ 2147483646 w 1166"/>
              <a:gd name="T15" fmla="*/ 2147483646 h 896"/>
              <a:gd name="T16" fmla="*/ 2147483646 w 1166"/>
              <a:gd name="T17" fmla="*/ 2147483646 h 896"/>
              <a:gd name="T18" fmla="*/ 0 w 1166"/>
              <a:gd name="T19" fmla="*/ 2147483646 h 896"/>
              <a:gd name="T20" fmla="*/ 2147483646 w 1166"/>
              <a:gd name="T21" fmla="*/ 2147483646 h 896"/>
              <a:gd name="T22" fmla="*/ 2147483646 w 1166"/>
              <a:gd name="T23" fmla="*/ 2147483646 h 896"/>
              <a:gd name="T24" fmla="*/ 2147483646 w 1166"/>
              <a:gd name="T25" fmla="*/ 2147483646 h 896"/>
              <a:gd name="T26" fmla="*/ 2147483646 w 1166"/>
              <a:gd name="T27" fmla="*/ 2147483646 h 896"/>
              <a:gd name="T28" fmla="*/ 2147483646 w 1166"/>
              <a:gd name="T29" fmla="*/ 2147483646 h 896"/>
              <a:gd name="T30" fmla="*/ 2147483646 w 1166"/>
              <a:gd name="T31" fmla="*/ 2147483646 h 896"/>
              <a:gd name="T32" fmla="*/ 2147483646 w 1166"/>
              <a:gd name="T33" fmla="*/ 2147483646 h 896"/>
              <a:gd name="T34" fmla="*/ 2147483646 w 1166"/>
              <a:gd name="T35" fmla="*/ 0 h 89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6" h="896">
                <a:moveTo>
                  <a:pt x="1110" y="0"/>
                </a:moveTo>
                <a:lnTo>
                  <a:pt x="494" y="0"/>
                </a:lnTo>
                <a:lnTo>
                  <a:pt x="294" y="0"/>
                </a:lnTo>
                <a:lnTo>
                  <a:pt x="293" y="197"/>
                </a:lnTo>
                <a:lnTo>
                  <a:pt x="3" y="390"/>
                </a:lnTo>
                <a:lnTo>
                  <a:pt x="3" y="474"/>
                </a:lnTo>
                <a:lnTo>
                  <a:pt x="3" y="543"/>
                </a:lnTo>
                <a:lnTo>
                  <a:pt x="3" y="585"/>
                </a:lnTo>
                <a:lnTo>
                  <a:pt x="3" y="675"/>
                </a:lnTo>
                <a:lnTo>
                  <a:pt x="0" y="896"/>
                </a:lnTo>
                <a:lnTo>
                  <a:pt x="425" y="833"/>
                </a:lnTo>
                <a:lnTo>
                  <a:pt x="881" y="561"/>
                </a:lnTo>
                <a:lnTo>
                  <a:pt x="971" y="572"/>
                </a:lnTo>
                <a:lnTo>
                  <a:pt x="1061" y="504"/>
                </a:lnTo>
                <a:lnTo>
                  <a:pt x="1088" y="503"/>
                </a:lnTo>
                <a:lnTo>
                  <a:pt x="1166" y="579"/>
                </a:lnTo>
                <a:lnTo>
                  <a:pt x="1166" y="116"/>
                </a:lnTo>
                <a:lnTo>
                  <a:pt x="111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8" name="Freeform 68"/>
          <p:cNvSpPr>
            <a:spLocks/>
          </p:cNvSpPr>
          <p:nvPr/>
        </p:nvSpPr>
        <p:spPr bwMode="auto">
          <a:xfrm>
            <a:off x="7397750" y="2892425"/>
            <a:ext cx="692150" cy="703263"/>
          </a:xfrm>
          <a:custGeom>
            <a:avLst/>
            <a:gdLst>
              <a:gd name="T0" fmla="*/ 2147483646 w 1307"/>
              <a:gd name="T1" fmla="*/ 2147483646 h 1329"/>
              <a:gd name="T2" fmla="*/ 2147483646 w 1307"/>
              <a:gd name="T3" fmla="*/ 2147483646 h 1329"/>
              <a:gd name="T4" fmla="*/ 2147483646 w 1307"/>
              <a:gd name="T5" fmla="*/ 2147483646 h 1329"/>
              <a:gd name="T6" fmla="*/ 2147483646 w 1307"/>
              <a:gd name="T7" fmla="*/ 2147483646 h 1329"/>
              <a:gd name="T8" fmla="*/ 2147483646 w 1307"/>
              <a:gd name="T9" fmla="*/ 2147483646 h 1329"/>
              <a:gd name="T10" fmla="*/ 2147483646 w 1307"/>
              <a:gd name="T11" fmla="*/ 2147483646 h 1329"/>
              <a:gd name="T12" fmla="*/ 2147483646 w 1307"/>
              <a:gd name="T13" fmla="*/ 2147483646 h 1329"/>
              <a:gd name="T14" fmla="*/ 2147483646 w 1307"/>
              <a:gd name="T15" fmla="*/ 2147483646 h 1329"/>
              <a:gd name="T16" fmla="*/ 2147483646 w 1307"/>
              <a:gd name="T17" fmla="*/ 0 h 1329"/>
              <a:gd name="T18" fmla="*/ 0 w 1307"/>
              <a:gd name="T19" fmla="*/ 2147483646 h 1329"/>
              <a:gd name="T20" fmla="*/ 2147483646 w 1307"/>
              <a:gd name="T21" fmla="*/ 2147483646 h 1329"/>
              <a:gd name="T22" fmla="*/ 2147483646 w 1307"/>
              <a:gd name="T23" fmla="*/ 2147483646 h 1329"/>
              <a:gd name="T24" fmla="*/ 2147483646 w 1307"/>
              <a:gd name="T25" fmla="*/ 2147483646 h 1329"/>
              <a:gd name="T26" fmla="*/ 2147483646 w 1307"/>
              <a:gd name="T27" fmla="*/ 2147483646 h 1329"/>
              <a:gd name="T28" fmla="*/ 2147483646 w 1307"/>
              <a:gd name="T29" fmla="*/ 2147483646 h 1329"/>
              <a:gd name="T30" fmla="*/ 2147483646 w 1307"/>
              <a:gd name="T31" fmla="*/ 2147483646 h 1329"/>
              <a:gd name="T32" fmla="*/ 2147483646 w 1307"/>
              <a:gd name="T33" fmla="*/ 2147483646 h 1329"/>
              <a:gd name="T34" fmla="*/ 2147483646 w 1307"/>
              <a:gd name="T35" fmla="*/ 2147483646 h 1329"/>
              <a:gd name="T36" fmla="*/ 2147483646 w 1307"/>
              <a:gd name="T37" fmla="*/ 2147483646 h 13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7" h="1329">
                <a:moveTo>
                  <a:pt x="1307" y="891"/>
                </a:moveTo>
                <a:lnTo>
                  <a:pt x="1188" y="800"/>
                </a:lnTo>
                <a:lnTo>
                  <a:pt x="1170" y="764"/>
                </a:lnTo>
                <a:lnTo>
                  <a:pt x="1166" y="489"/>
                </a:lnTo>
                <a:lnTo>
                  <a:pt x="1166" y="240"/>
                </a:lnTo>
                <a:lnTo>
                  <a:pt x="975" y="99"/>
                </a:lnTo>
                <a:lnTo>
                  <a:pt x="915" y="98"/>
                </a:lnTo>
                <a:lnTo>
                  <a:pt x="257" y="173"/>
                </a:lnTo>
                <a:lnTo>
                  <a:pt x="207" y="0"/>
                </a:lnTo>
                <a:lnTo>
                  <a:pt x="0" y="2"/>
                </a:lnTo>
                <a:lnTo>
                  <a:pt x="2" y="294"/>
                </a:lnTo>
                <a:lnTo>
                  <a:pt x="99" y="294"/>
                </a:lnTo>
                <a:lnTo>
                  <a:pt x="98" y="684"/>
                </a:lnTo>
                <a:lnTo>
                  <a:pt x="714" y="684"/>
                </a:lnTo>
                <a:lnTo>
                  <a:pt x="770" y="800"/>
                </a:lnTo>
                <a:lnTo>
                  <a:pt x="770" y="1263"/>
                </a:lnTo>
                <a:lnTo>
                  <a:pt x="942" y="1329"/>
                </a:lnTo>
                <a:lnTo>
                  <a:pt x="1124" y="1079"/>
                </a:lnTo>
                <a:lnTo>
                  <a:pt x="1307" y="89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9" name="Freeform 69"/>
          <p:cNvSpPr>
            <a:spLocks/>
          </p:cNvSpPr>
          <p:nvPr/>
        </p:nvSpPr>
        <p:spPr bwMode="auto">
          <a:xfrm>
            <a:off x="6569075" y="3151188"/>
            <a:ext cx="620713" cy="414337"/>
          </a:xfrm>
          <a:custGeom>
            <a:avLst/>
            <a:gdLst>
              <a:gd name="T0" fmla="*/ 2147483646 w 1174"/>
              <a:gd name="T1" fmla="*/ 2147483646 h 783"/>
              <a:gd name="T2" fmla="*/ 2147483646 w 1174"/>
              <a:gd name="T3" fmla="*/ 2147483646 h 783"/>
              <a:gd name="T4" fmla="*/ 2147483646 w 1174"/>
              <a:gd name="T5" fmla="*/ 2147483646 h 783"/>
              <a:gd name="T6" fmla="*/ 2147483646 w 1174"/>
              <a:gd name="T7" fmla="*/ 0 h 783"/>
              <a:gd name="T8" fmla="*/ 2147483646 w 1174"/>
              <a:gd name="T9" fmla="*/ 2147483646 h 783"/>
              <a:gd name="T10" fmla="*/ 2147483646 w 1174"/>
              <a:gd name="T11" fmla="*/ 0 h 783"/>
              <a:gd name="T12" fmla="*/ 2147483646 w 1174"/>
              <a:gd name="T13" fmla="*/ 0 h 783"/>
              <a:gd name="T14" fmla="*/ 2147483646 w 1174"/>
              <a:gd name="T15" fmla="*/ 2147483646 h 783"/>
              <a:gd name="T16" fmla="*/ 0 w 1174"/>
              <a:gd name="T17" fmla="*/ 2147483646 h 783"/>
              <a:gd name="T18" fmla="*/ 0 w 1174"/>
              <a:gd name="T19" fmla="*/ 2147483646 h 783"/>
              <a:gd name="T20" fmla="*/ 2147483646 w 1174"/>
              <a:gd name="T21" fmla="*/ 2147483646 h 783"/>
              <a:gd name="T22" fmla="*/ 2147483646 w 1174"/>
              <a:gd name="T23" fmla="*/ 2147483646 h 783"/>
              <a:gd name="T24" fmla="*/ 2147483646 w 1174"/>
              <a:gd name="T25" fmla="*/ 2147483646 h 783"/>
              <a:gd name="T26" fmla="*/ 2147483646 w 1174"/>
              <a:gd name="T27" fmla="*/ 2147483646 h 783"/>
              <a:gd name="T28" fmla="*/ 2147483646 w 1174"/>
              <a:gd name="T29" fmla="*/ 2147483646 h 783"/>
              <a:gd name="T30" fmla="*/ 2147483646 w 1174"/>
              <a:gd name="T31" fmla="*/ 2147483646 h 783"/>
              <a:gd name="T32" fmla="*/ 2147483646 w 1174"/>
              <a:gd name="T33" fmla="*/ 2147483646 h 783"/>
              <a:gd name="T34" fmla="*/ 2147483646 w 1174"/>
              <a:gd name="T35" fmla="*/ 2147483646 h 783"/>
              <a:gd name="T36" fmla="*/ 2147483646 w 1174"/>
              <a:gd name="T37" fmla="*/ 2147483646 h 783"/>
              <a:gd name="T38" fmla="*/ 2147483646 w 1174"/>
              <a:gd name="T39" fmla="*/ 2147483646 h 783"/>
              <a:gd name="T40" fmla="*/ 2147483646 w 1174"/>
              <a:gd name="T41" fmla="*/ 2147483646 h 783"/>
              <a:gd name="T42" fmla="*/ 2147483646 w 1174"/>
              <a:gd name="T43" fmla="*/ 2147483646 h 78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74" h="783">
                <a:moveTo>
                  <a:pt x="1174" y="586"/>
                </a:moveTo>
                <a:lnTo>
                  <a:pt x="981" y="586"/>
                </a:lnTo>
                <a:lnTo>
                  <a:pt x="981" y="195"/>
                </a:lnTo>
                <a:lnTo>
                  <a:pt x="789" y="0"/>
                </a:lnTo>
                <a:lnTo>
                  <a:pt x="565" y="1"/>
                </a:lnTo>
                <a:lnTo>
                  <a:pt x="273" y="0"/>
                </a:lnTo>
                <a:lnTo>
                  <a:pt x="9" y="0"/>
                </a:lnTo>
                <a:lnTo>
                  <a:pt x="7" y="31"/>
                </a:lnTo>
                <a:lnTo>
                  <a:pt x="0" y="391"/>
                </a:lnTo>
                <a:lnTo>
                  <a:pt x="0" y="394"/>
                </a:lnTo>
                <a:lnTo>
                  <a:pt x="3" y="457"/>
                </a:lnTo>
                <a:lnTo>
                  <a:pt x="3" y="508"/>
                </a:lnTo>
                <a:lnTo>
                  <a:pt x="3" y="534"/>
                </a:lnTo>
                <a:lnTo>
                  <a:pt x="162" y="556"/>
                </a:lnTo>
                <a:lnTo>
                  <a:pt x="336" y="384"/>
                </a:lnTo>
                <a:lnTo>
                  <a:pt x="336" y="781"/>
                </a:lnTo>
                <a:lnTo>
                  <a:pt x="912" y="781"/>
                </a:lnTo>
                <a:lnTo>
                  <a:pt x="1153" y="783"/>
                </a:lnTo>
                <a:lnTo>
                  <a:pt x="1174" y="781"/>
                </a:lnTo>
                <a:lnTo>
                  <a:pt x="1174" y="739"/>
                </a:lnTo>
                <a:lnTo>
                  <a:pt x="1174" y="670"/>
                </a:lnTo>
                <a:lnTo>
                  <a:pt x="1174" y="5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0" name="Freeform 70"/>
          <p:cNvSpPr>
            <a:spLocks/>
          </p:cNvSpPr>
          <p:nvPr/>
        </p:nvSpPr>
        <p:spPr bwMode="auto">
          <a:xfrm>
            <a:off x="7083425" y="3551238"/>
            <a:ext cx="717550" cy="838200"/>
          </a:xfrm>
          <a:custGeom>
            <a:avLst/>
            <a:gdLst>
              <a:gd name="T0" fmla="*/ 2147483646 w 1356"/>
              <a:gd name="T1" fmla="*/ 2147483646 h 1584"/>
              <a:gd name="T2" fmla="*/ 2147483646 w 1356"/>
              <a:gd name="T3" fmla="*/ 2147483646 h 1584"/>
              <a:gd name="T4" fmla="*/ 2147483646 w 1356"/>
              <a:gd name="T5" fmla="*/ 2147483646 h 1584"/>
              <a:gd name="T6" fmla="*/ 2147483646 w 1356"/>
              <a:gd name="T7" fmla="*/ 2147483646 h 1584"/>
              <a:gd name="T8" fmla="*/ 2147483646 w 1356"/>
              <a:gd name="T9" fmla="*/ 2147483646 h 1584"/>
              <a:gd name="T10" fmla="*/ 2147483646 w 1356"/>
              <a:gd name="T11" fmla="*/ 2147483646 h 1584"/>
              <a:gd name="T12" fmla="*/ 2147483646 w 1356"/>
              <a:gd name="T13" fmla="*/ 2147483646 h 1584"/>
              <a:gd name="T14" fmla="*/ 2147483646 w 1356"/>
              <a:gd name="T15" fmla="*/ 2147483646 h 1584"/>
              <a:gd name="T16" fmla="*/ 2147483646 w 1356"/>
              <a:gd name="T17" fmla="*/ 2147483646 h 1584"/>
              <a:gd name="T18" fmla="*/ 0 w 1356"/>
              <a:gd name="T19" fmla="*/ 2147483646 h 1584"/>
              <a:gd name="T20" fmla="*/ 0 w 1356"/>
              <a:gd name="T21" fmla="*/ 2147483646 h 1584"/>
              <a:gd name="T22" fmla="*/ 2147483646 w 1356"/>
              <a:gd name="T23" fmla="*/ 2147483646 h 1584"/>
              <a:gd name="T24" fmla="*/ 2147483646 w 1356"/>
              <a:gd name="T25" fmla="*/ 2147483646 h 1584"/>
              <a:gd name="T26" fmla="*/ 2147483646 w 1356"/>
              <a:gd name="T27" fmla="*/ 2147483646 h 1584"/>
              <a:gd name="T28" fmla="*/ 2147483646 w 1356"/>
              <a:gd name="T29" fmla="*/ 2147483646 h 1584"/>
              <a:gd name="T30" fmla="*/ 2147483646 w 1356"/>
              <a:gd name="T31" fmla="*/ 2147483646 h 1584"/>
              <a:gd name="T32" fmla="*/ 2147483646 w 1356"/>
              <a:gd name="T33" fmla="*/ 2147483646 h 1584"/>
              <a:gd name="T34" fmla="*/ 2147483646 w 1356"/>
              <a:gd name="T35" fmla="*/ 2147483646 h 1584"/>
              <a:gd name="T36" fmla="*/ 2147483646 w 1356"/>
              <a:gd name="T37" fmla="*/ 2147483646 h 1584"/>
              <a:gd name="T38" fmla="*/ 2147483646 w 1356"/>
              <a:gd name="T39" fmla="*/ 2147483646 h 1584"/>
              <a:gd name="T40" fmla="*/ 2147483646 w 1356"/>
              <a:gd name="T41" fmla="*/ 2147483646 h 1584"/>
              <a:gd name="T42" fmla="*/ 2147483646 w 1356"/>
              <a:gd name="T43" fmla="*/ 2147483646 h 1584"/>
              <a:gd name="T44" fmla="*/ 2147483646 w 1356"/>
              <a:gd name="T45" fmla="*/ 0 h 1584"/>
              <a:gd name="T46" fmla="*/ 2147483646 w 1356"/>
              <a:gd name="T47" fmla="*/ 2147483646 h 1584"/>
              <a:gd name="T48" fmla="*/ 2147483646 w 1356"/>
              <a:gd name="T49" fmla="*/ 2147483646 h 1584"/>
              <a:gd name="T50" fmla="*/ 2147483646 w 1356"/>
              <a:gd name="T51" fmla="*/ 2147483646 h 1584"/>
              <a:gd name="T52" fmla="*/ 2147483646 w 1356"/>
              <a:gd name="T53" fmla="*/ 2147483646 h 158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56" h="1584">
                <a:moveTo>
                  <a:pt x="1356" y="543"/>
                </a:moveTo>
                <a:lnTo>
                  <a:pt x="1356" y="596"/>
                </a:lnTo>
                <a:lnTo>
                  <a:pt x="1066" y="609"/>
                </a:lnTo>
                <a:lnTo>
                  <a:pt x="1053" y="1388"/>
                </a:lnTo>
                <a:lnTo>
                  <a:pt x="1054" y="1514"/>
                </a:lnTo>
                <a:lnTo>
                  <a:pt x="922" y="1583"/>
                </a:lnTo>
                <a:lnTo>
                  <a:pt x="766" y="1583"/>
                </a:lnTo>
                <a:lnTo>
                  <a:pt x="396" y="1584"/>
                </a:lnTo>
                <a:lnTo>
                  <a:pt x="168" y="1389"/>
                </a:lnTo>
                <a:lnTo>
                  <a:pt x="0" y="1389"/>
                </a:lnTo>
                <a:lnTo>
                  <a:pt x="0" y="1325"/>
                </a:lnTo>
                <a:lnTo>
                  <a:pt x="1" y="1233"/>
                </a:lnTo>
                <a:lnTo>
                  <a:pt x="1" y="1194"/>
                </a:lnTo>
                <a:lnTo>
                  <a:pt x="7" y="561"/>
                </a:lnTo>
                <a:lnTo>
                  <a:pt x="51" y="521"/>
                </a:lnTo>
                <a:lnTo>
                  <a:pt x="64" y="459"/>
                </a:lnTo>
                <a:lnTo>
                  <a:pt x="120" y="402"/>
                </a:lnTo>
                <a:lnTo>
                  <a:pt x="151" y="410"/>
                </a:lnTo>
                <a:lnTo>
                  <a:pt x="147" y="353"/>
                </a:lnTo>
                <a:lnTo>
                  <a:pt x="168" y="339"/>
                </a:lnTo>
                <a:lnTo>
                  <a:pt x="199" y="335"/>
                </a:lnTo>
                <a:lnTo>
                  <a:pt x="624" y="272"/>
                </a:lnTo>
                <a:lnTo>
                  <a:pt x="1080" y="0"/>
                </a:lnTo>
                <a:lnTo>
                  <a:pt x="1170" y="11"/>
                </a:lnTo>
                <a:lnTo>
                  <a:pt x="1164" y="315"/>
                </a:lnTo>
                <a:lnTo>
                  <a:pt x="1356" y="315"/>
                </a:lnTo>
                <a:lnTo>
                  <a:pt x="1356" y="54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1" name="Freeform 71"/>
          <p:cNvSpPr>
            <a:spLocks/>
          </p:cNvSpPr>
          <p:nvPr/>
        </p:nvSpPr>
        <p:spPr bwMode="auto">
          <a:xfrm>
            <a:off x="8015288" y="3151188"/>
            <a:ext cx="671512" cy="395287"/>
          </a:xfrm>
          <a:custGeom>
            <a:avLst/>
            <a:gdLst>
              <a:gd name="T0" fmla="*/ 2147483646 w 1270"/>
              <a:gd name="T1" fmla="*/ 2147483646 h 747"/>
              <a:gd name="T2" fmla="*/ 2147483646 w 1270"/>
              <a:gd name="T3" fmla="*/ 2147483646 h 747"/>
              <a:gd name="T4" fmla="*/ 2147483646 w 1270"/>
              <a:gd name="T5" fmla="*/ 2147483646 h 747"/>
              <a:gd name="T6" fmla="*/ 2147483646 w 1270"/>
              <a:gd name="T7" fmla="*/ 2147483646 h 747"/>
              <a:gd name="T8" fmla="*/ 2147483646 w 1270"/>
              <a:gd name="T9" fmla="*/ 2147483646 h 747"/>
              <a:gd name="T10" fmla="*/ 2147483646 w 1270"/>
              <a:gd name="T11" fmla="*/ 2147483646 h 747"/>
              <a:gd name="T12" fmla="*/ 2147483646 w 1270"/>
              <a:gd name="T13" fmla="*/ 2147483646 h 747"/>
              <a:gd name="T14" fmla="*/ 2147483646 w 1270"/>
              <a:gd name="T15" fmla="*/ 2147483646 h 747"/>
              <a:gd name="T16" fmla="*/ 2147483646 w 1270"/>
              <a:gd name="T17" fmla="*/ 2147483646 h 747"/>
              <a:gd name="T18" fmla="*/ 2147483646 w 1270"/>
              <a:gd name="T19" fmla="*/ 2147483646 h 747"/>
              <a:gd name="T20" fmla="*/ 2147483646 w 1270"/>
              <a:gd name="T21" fmla="*/ 2147483646 h 747"/>
              <a:gd name="T22" fmla="*/ 2147483646 w 1270"/>
              <a:gd name="T23" fmla="*/ 2147483646 h 747"/>
              <a:gd name="T24" fmla="*/ 0 w 1270"/>
              <a:gd name="T25" fmla="*/ 0 h 747"/>
              <a:gd name="T26" fmla="*/ 2147483646 w 1270"/>
              <a:gd name="T27" fmla="*/ 2147483646 h 747"/>
              <a:gd name="T28" fmla="*/ 2147483646 w 1270"/>
              <a:gd name="T29" fmla="*/ 0 h 747"/>
              <a:gd name="T30" fmla="*/ 2147483646 w 1270"/>
              <a:gd name="T31" fmla="*/ 0 h 747"/>
              <a:gd name="T32" fmla="*/ 2147483646 w 1270"/>
              <a:gd name="T33" fmla="*/ 0 h 747"/>
              <a:gd name="T34" fmla="*/ 2147483646 w 1270"/>
              <a:gd name="T35" fmla="*/ 2147483646 h 747"/>
              <a:gd name="T36" fmla="*/ 2147483646 w 1270"/>
              <a:gd name="T37" fmla="*/ 0 h 747"/>
              <a:gd name="T38" fmla="*/ 2147483646 w 1270"/>
              <a:gd name="T39" fmla="*/ 2147483646 h 747"/>
              <a:gd name="T40" fmla="*/ 2147483646 w 1270"/>
              <a:gd name="T41" fmla="*/ 2147483646 h 747"/>
              <a:gd name="T42" fmla="*/ 2147483646 w 1270"/>
              <a:gd name="T43" fmla="*/ 2147483646 h 7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70" h="747">
                <a:moveTo>
                  <a:pt x="1269" y="537"/>
                </a:moveTo>
                <a:lnTo>
                  <a:pt x="1270" y="548"/>
                </a:lnTo>
                <a:lnTo>
                  <a:pt x="1267" y="551"/>
                </a:lnTo>
                <a:lnTo>
                  <a:pt x="1264" y="563"/>
                </a:lnTo>
                <a:lnTo>
                  <a:pt x="1144" y="747"/>
                </a:lnTo>
                <a:lnTo>
                  <a:pt x="688" y="630"/>
                </a:lnTo>
                <a:lnTo>
                  <a:pt x="571" y="707"/>
                </a:lnTo>
                <a:lnTo>
                  <a:pt x="426" y="590"/>
                </a:lnTo>
                <a:lnTo>
                  <a:pt x="232" y="510"/>
                </a:lnTo>
                <a:lnTo>
                  <a:pt x="141" y="402"/>
                </a:lnTo>
                <a:lnTo>
                  <a:pt x="22" y="311"/>
                </a:lnTo>
                <a:lnTo>
                  <a:pt x="4" y="275"/>
                </a:lnTo>
                <a:lnTo>
                  <a:pt x="0" y="0"/>
                </a:lnTo>
                <a:lnTo>
                  <a:pt x="226" y="2"/>
                </a:lnTo>
                <a:lnTo>
                  <a:pt x="388" y="0"/>
                </a:lnTo>
                <a:lnTo>
                  <a:pt x="585" y="0"/>
                </a:lnTo>
                <a:lnTo>
                  <a:pt x="720" y="0"/>
                </a:lnTo>
                <a:lnTo>
                  <a:pt x="811" y="2"/>
                </a:lnTo>
                <a:lnTo>
                  <a:pt x="1194" y="0"/>
                </a:lnTo>
                <a:lnTo>
                  <a:pt x="1233" y="282"/>
                </a:lnTo>
                <a:lnTo>
                  <a:pt x="1236" y="311"/>
                </a:lnTo>
                <a:lnTo>
                  <a:pt x="1269" y="537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2" name="Freeform 72"/>
          <p:cNvSpPr>
            <a:spLocks/>
          </p:cNvSpPr>
          <p:nvPr/>
        </p:nvSpPr>
        <p:spPr bwMode="auto">
          <a:xfrm>
            <a:off x="7345363" y="2530475"/>
            <a:ext cx="592137" cy="454025"/>
          </a:xfrm>
          <a:custGeom>
            <a:avLst/>
            <a:gdLst>
              <a:gd name="T0" fmla="*/ 2147483646 w 1118"/>
              <a:gd name="T1" fmla="*/ 2147483646 h 857"/>
              <a:gd name="T2" fmla="*/ 2147483646 w 1118"/>
              <a:gd name="T3" fmla="*/ 2147483646 h 857"/>
              <a:gd name="T4" fmla="*/ 2147483646 w 1118"/>
              <a:gd name="T5" fmla="*/ 2147483646 h 857"/>
              <a:gd name="T6" fmla="*/ 2147483646 w 1118"/>
              <a:gd name="T7" fmla="*/ 2147483646 h 857"/>
              <a:gd name="T8" fmla="*/ 2147483646 w 1118"/>
              <a:gd name="T9" fmla="*/ 2147483646 h 857"/>
              <a:gd name="T10" fmla="*/ 0 w 1118"/>
              <a:gd name="T11" fmla="*/ 2147483646 h 857"/>
              <a:gd name="T12" fmla="*/ 2147483646 w 1118"/>
              <a:gd name="T13" fmla="*/ 2147483646 h 857"/>
              <a:gd name="T14" fmla="*/ 2147483646 w 1118"/>
              <a:gd name="T15" fmla="*/ 2147483646 h 857"/>
              <a:gd name="T16" fmla="*/ 2147483646 w 1118"/>
              <a:gd name="T17" fmla="*/ 0 h 857"/>
              <a:gd name="T18" fmla="*/ 2147483646 w 1118"/>
              <a:gd name="T19" fmla="*/ 0 h 857"/>
              <a:gd name="T20" fmla="*/ 2147483646 w 1118"/>
              <a:gd name="T21" fmla="*/ 2147483646 h 857"/>
              <a:gd name="T22" fmla="*/ 2147483646 w 1118"/>
              <a:gd name="T23" fmla="*/ 2147483646 h 857"/>
              <a:gd name="T24" fmla="*/ 2147483646 w 1118"/>
              <a:gd name="T25" fmla="*/ 2147483646 h 857"/>
              <a:gd name="T26" fmla="*/ 2147483646 w 1118"/>
              <a:gd name="T27" fmla="*/ 2147483646 h 857"/>
              <a:gd name="T28" fmla="*/ 2147483646 w 1118"/>
              <a:gd name="T29" fmla="*/ 2147483646 h 857"/>
              <a:gd name="T30" fmla="*/ 2147483646 w 1118"/>
              <a:gd name="T31" fmla="*/ 2147483646 h 857"/>
              <a:gd name="T32" fmla="*/ 2147483646 w 1118"/>
              <a:gd name="T33" fmla="*/ 2147483646 h 85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18" h="857">
                <a:moveTo>
                  <a:pt x="1041" y="731"/>
                </a:moveTo>
                <a:lnTo>
                  <a:pt x="1014" y="782"/>
                </a:lnTo>
                <a:lnTo>
                  <a:pt x="356" y="857"/>
                </a:lnTo>
                <a:lnTo>
                  <a:pt x="306" y="684"/>
                </a:lnTo>
                <a:lnTo>
                  <a:pt x="99" y="686"/>
                </a:lnTo>
                <a:lnTo>
                  <a:pt x="0" y="687"/>
                </a:lnTo>
                <a:lnTo>
                  <a:pt x="2" y="585"/>
                </a:lnTo>
                <a:lnTo>
                  <a:pt x="107" y="585"/>
                </a:lnTo>
                <a:lnTo>
                  <a:pt x="107" y="0"/>
                </a:lnTo>
                <a:lnTo>
                  <a:pt x="356" y="0"/>
                </a:lnTo>
                <a:lnTo>
                  <a:pt x="584" y="195"/>
                </a:lnTo>
                <a:lnTo>
                  <a:pt x="695" y="197"/>
                </a:lnTo>
                <a:lnTo>
                  <a:pt x="756" y="195"/>
                </a:lnTo>
                <a:lnTo>
                  <a:pt x="956" y="197"/>
                </a:lnTo>
                <a:lnTo>
                  <a:pt x="1118" y="197"/>
                </a:lnTo>
                <a:lnTo>
                  <a:pt x="1062" y="392"/>
                </a:lnTo>
                <a:lnTo>
                  <a:pt x="1041" y="731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" name="Freeform 73"/>
          <p:cNvSpPr>
            <a:spLocks/>
          </p:cNvSpPr>
          <p:nvPr/>
        </p:nvSpPr>
        <p:spPr bwMode="auto">
          <a:xfrm>
            <a:off x="8324850" y="2532063"/>
            <a:ext cx="322263" cy="620712"/>
          </a:xfrm>
          <a:custGeom>
            <a:avLst/>
            <a:gdLst>
              <a:gd name="T0" fmla="*/ 2147483646 w 609"/>
              <a:gd name="T1" fmla="*/ 2147483646 h 1173"/>
              <a:gd name="T2" fmla="*/ 2147483646 w 609"/>
              <a:gd name="T3" fmla="*/ 2147483646 h 1173"/>
              <a:gd name="T4" fmla="*/ 2147483646 w 609"/>
              <a:gd name="T5" fmla="*/ 2147483646 h 1173"/>
              <a:gd name="T6" fmla="*/ 2147483646 w 609"/>
              <a:gd name="T7" fmla="*/ 2147483646 h 1173"/>
              <a:gd name="T8" fmla="*/ 2147483646 w 609"/>
              <a:gd name="T9" fmla="*/ 2147483646 h 1173"/>
              <a:gd name="T10" fmla="*/ 2147483646 w 609"/>
              <a:gd name="T11" fmla="*/ 2147483646 h 1173"/>
              <a:gd name="T12" fmla="*/ 2147483646 w 609"/>
              <a:gd name="T13" fmla="*/ 0 h 1173"/>
              <a:gd name="T14" fmla="*/ 2147483646 w 609"/>
              <a:gd name="T15" fmla="*/ 2147483646 h 1173"/>
              <a:gd name="T16" fmla="*/ 2147483646 w 609"/>
              <a:gd name="T17" fmla="*/ 2147483646 h 1173"/>
              <a:gd name="T18" fmla="*/ 2147483646 w 609"/>
              <a:gd name="T19" fmla="*/ 0 h 1173"/>
              <a:gd name="T20" fmla="*/ 2147483646 w 609"/>
              <a:gd name="T21" fmla="*/ 2147483646 h 1173"/>
              <a:gd name="T22" fmla="*/ 0 w 609"/>
              <a:gd name="T23" fmla="*/ 2147483646 h 1173"/>
              <a:gd name="T24" fmla="*/ 0 w 609"/>
              <a:gd name="T25" fmla="*/ 2147483646 h 1173"/>
              <a:gd name="T26" fmla="*/ 2147483646 w 609"/>
              <a:gd name="T27" fmla="*/ 2147483646 h 1173"/>
              <a:gd name="T28" fmla="*/ 2147483646 w 609"/>
              <a:gd name="T29" fmla="*/ 2147483646 h 1173"/>
              <a:gd name="T30" fmla="*/ 2147483646 w 609"/>
              <a:gd name="T31" fmla="*/ 2147483646 h 1173"/>
              <a:gd name="T32" fmla="*/ 2147483646 w 609"/>
              <a:gd name="T33" fmla="*/ 2147483646 h 1173"/>
              <a:gd name="T34" fmla="*/ 2147483646 w 609"/>
              <a:gd name="T35" fmla="*/ 2147483646 h 117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1173">
                <a:moveTo>
                  <a:pt x="588" y="1020"/>
                </a:moveTo>
                <a:lnTo>
                  <a:pt x="573" y="901"/>
                </a:lnTo>
                <a:lnTo>
                  <a:pt x="559" y="808"/>
                </a:lnTo>
                <a:lnTo>
                  <a:pt x="537" y="642"/>
                </a:lnTo>
                <a:lnTo>
                  <a:pt x="463" y="133"/>
                </a:lnTo>
                <a:lnTo>
                  <a:pt x="457" y="82"/>
                </a:lnTo>
                <a:lnTo>
                  <a:pt x="445" y="0"/>
                </a:lnTo>
                <a:lnTo>
                  <a:pt x="276" y="1"/>
                </a:lnTo>
                <a:lnTo>
                  <a:pt x="61" y="1"/>
                </a:lnTo>
                <a:lnTo>
                  <a:pt x="18" y="0"/>
                </a:lnTo>
                <a:lnTo>
                  <a:pt x="18" y="363"/>
                </a:lnTo>
                <a:lnTo>
                  <a:pt x="0" y="642"/>
                </a:lnTo>
                <a:lnTo>
                  <a:pt x="0" y="1171"/>
                </a:lnTo>
                <a:lnTo>
                  <a:pt x="135" y="1171"/>
                </a:lnTo>
                <a:lnTo>
                  <a:pt x="226" y="1173"/>
                </a:lnTo>
                <a:lnTo>
                  <a:pt x="609" y="1171"/>
                </a:lnTo>
                <a:lnTo>
                  <a:pt x="598" y="1089"/>
                </a:lnTo>
                <a:lnTo>
                  <a:pt x="588" y="102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" name="Freeform 74"/>
          <p:cNvSpPr>
            <a:spLocks/>
          </p:cNvSpPr>
          <p:nvPr/>
        </p:nvSpPr>
        <p:spPr bwMode="auto">
          <a:xfrm>
            <a:off x="7881938" y="2532063"/>
            <a:ext cx="452437" cy="620712"/>
          </a:xfrm>
          <a:custGeom>
            <a:avLst/>
            <a:gdLst>
              <a:gd name="T0" fmla="*/ 2147483646 w 854"/>
              <a:gd name="T1" fmla="*/ 2147483646 h 1173"/>
              <a:gd name="T2" fmla="*/ 2147483646 w 854"/>
              <a:gd name="T3" fmla="*/ 0 h 1173"/>
              <a:gd name="T4" fmla="*/ 2147483646 w 854"/>
              <a:gd name="T5" fmla="*/ 0 h 1173"/>
              <a:gd name="T6" fmla="*/ 2147483646 w 854"/>
              <a:gd name="T7" fmla="*/ 2147483646 h 1173"/>
              <a:gd name="T8" fmla="*/ 2147483646 w 854"/>
              <a:gd name="T9" fmla="*/ 0 h 1173"/>
              <a:gd name="T10" fmla="*/ 2147483646 w 854"/>
              <a:gd name="T11" fmla="*/ 0 h 1173"/>
              <a:gd name="T12" fmla="*/ 2147483646 w 854"/>
              <a:gd name="T13" fmla="*/ 2147483646 h 1173"/>
              <a:gd name="T14" fmla="*/ 2147483646 w 854"/>
              <a:gd name="T15" fmla="*/ 2147483646 h 1173"/>
              <a:gd name="T16" fmla="*/ 2147483646 w 854"/>
              <a:gd name="T17" fmla="*/ 2147483646 h 1173"/>
              <a:gd name="T18" fmla="*/ 2147483646 w 854"/>
              <a:gd name="T19" fmla="*/ 2147483646 h 1173"/>
              <a:gd name="T20" fmla="*/ 0 w 854"/>
              <a:gd name="T21" fmla="*/ 2147483646 h 1173"/>
              <a:gd name="T22" fmla="*/ 2147483646 w 854"/>
              <a:gd name="T23" fmla="*/ 2147483646 h 1173"/>
              <a:gd name="T24" fmla="*/ 2147483646 w 854"/>
              <a:gd name="T25" fmla="*/ 2147483646 h 1173"/>
              <a:gd name="T26" fmla="*/ 2147483646 w 854"/>
              <a:gd name="T27" fmla="*/ 2147483646 h 1173"/>
              <a:gd name="T28" fmla="*/ 2147483646 w 854"/>
              <a:gd name="T29" fmla="*/ 2147483646 h 1173"/>
              <a:gd name="T30" fmla="*/ 2147483646 w 854"/>
              <a:gd name="T31" fmla="*/ 2147483646 h 1173"/>
              <a:gd name="T32" fmla="*/ 2147483646 w 854"/>
              <a:gd name="T33" fmla="*/ 2147483646 h 1173"/>
              <a:gd name="T34" fmla="*/ 2147483646 w 854"/>
              <a:gd name="T35" fmla="*/ 2147483646 h 1173"/>
              <a:gd name="T36" fmla="*/ 2147483646 w 854"/>
              <a:gd name="T37" fmla="*/ 2147483646 h 117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54" h="1173">
                <a:moveTo>
                  <a:pt x="854" y="363"/>
                </a:moveTo>
                <a:lnTo>
                  <a:pt x="854" y="0"/>
                </a:lnTo>
                <a:lnTo>
                  <a:pt x="626" y="0"/>
                </a:lnTo>
                <a:lnTo>
                  <a:pt x="581" y="1"/>
                </a:lnTo>
                <a:lnTo>
                  <a:pt x="462" y="0"/>
                </a:lnTo>
                <a:lnTo>
                  <a:pt x="267" y="0"/>
                </a:lnTo>
                <a:lnTo>
                  <a:pt x="255" y="195"/>
                </a:lnTo>
                <a:lnTo>
                  <a:pt x="104" y="195"/>
                </a:lnTo>
                <a:lnTo>
                  <a:pt x="48" y="390"/>
                </a:lnTo>
                <a:lnTo>
                  <a:pt x="27" y="729"/>
                </a:lnTo>
                <a:lnTo>
                  <a:pt x="0" y="780"/>
                </a:lnTo>
                <a:lnTo>
                  <a:pt x="60" y="781"/>
                </a:lnTo>
                <a:lnTo>
                  <a:pt x="251" y="922"/>
                </a:lnTo>
                <a:lnTo>
                  <a:pt x="251" y="1171"/>
                </a:lnTo>
                <a:lnTo>
                  <a:pt x="477" y="1173"/>
                </a:lnTo>
                <a:lnTo>
                  <a:pt x="639" y="1171"/>
                </a:lnTo>
                <a:lnTo>
                  <a:pt x="836" y="1171"/>
                </a:lnTo>
                <a:lnTo>
                  <a:pt x="836" y="642"/>
                </a:lnTo>
                <a:lnTo>
                  <a:pt x="854" y="3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" name="Freeform 75"/>
          <p:cNvSpPr>
            <a:spLocks/>
          </p:cNvSpPr>
          <p:nvPr/>
        </p:nvSpPr>
        <p:spPr bwMode="auto">
          <a:xfrm>
            <a:off x="7721600" y="1539875"/>
            <a:ext cx="417513" cy="579438"/>
          </a:xfrm>
          <a:custGeom>
            <a:avLst/>
            <a:gdLst>
              <a:gd name="T0" fmla="*/ 2147483646 w 789"/>
              <a:gd name="T1" fmla="*/ 2147483646 h 1096"/>
              <a:gd name="T2" fmla="*/ 2147483646 w 789"/>
              <a:gd name="T3" fmla="*/ 0 h 1096"/>
              <a:gd name="T4" fmla="*/ 2147483646 w 789"/>
              <a:gd name="T5" fmla="*/ 0 h 1096"/>
              <a:gd name="T6" fmla="*/ 2147483646 w 789"/>
              <a:gd name="T7" fmla="*/ 0 h 1096"/>
              <a:gd name="T8" fmla="*/ 2147483646 w 789"/>
              <a:gd name="T9" fmla="*/ 0 h 1096"/>
              <a:gd name="T10" fmla="*/ 2147483646 w 789"/>
              <a:gd name="T11" fmla="*/ 0 h 1096"/>
              <a:gd name="T12" fmla="*/ 0 w 789"/>
              <a:gd name="T13" fmla="*/ 2147483646 h 1096"/>
              <a:gd name="T14" fmla="*/ 0 w 789"/>
              <a:gd name="T15" fmla="*/ 2147483646 h 1096"/>
              <a:gd name="T16" fmla="*/ 0 w 789"/>
              <a:gd name="T17" fmla="*/ 2147483646 h 1096"/>
              <a:gd name="T18" fmla="*/ 2147483646 w 789"/>
              <a:gd name="T19" fmla="*/ 2147483646 h 1096"/>
              <a:gd name="T20" fmla="*/ 2147483646 w 789"/>
              <a:gd name="T21" fmla="*/ 2147483646 h 1096"/>
              <a:gd name="T22" fmla="*/ 2147483646 w 789"/>
              <a:gd name="T23" fmla="*/ 2147483646 h 1096"/>
              <a:gd name="T24" fmla="*/ 2147483646 w 789"/>
              <a:gd name="T25" fmla="*/ 2147483646 h 1096"/>
              <a:gd name="T26" fmla="*/ 2147483646 w 789"/>
              <a:gd name="T27" fmla="*/ 2147483646 h 1096"/>
              <a:gd name="T28" fmla="*/ 2147483646 w 789"/>
              <a:gd name="T29" fmla="*/ 2147483646 h 1096"/>
              <a:gd name="T30" fmla="*/ 2147483646 w 789"/>
              <a:gd name="T31" fmla="*/ 2147483646 h 1096"/>
              <a:gd name="T32" fmla="*/ 2147483646 w 789"/>
              <a:gd name="T33" fmla="*/ 2147483646 h 1096"/>
              <a:gd name="T34" fmla="*/ 2147483646 w 789"/>
              <a:gd name="T35" fmla="*/ 2147483646 h 1096"/>
              <a:gd name="T36" fmla="*/ 2147483646 w 789"/>
              <a:gd name="T37" fmla="*/ 2147483646 h 1096"/>
              <a:gd name="T38" fmla="*/ 2147483646 w 789"/>
              <a:gd name="T39" fmla="*/ 2147483646 h 10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89" h="1096">
                <a:moveTo>
                  <a:pt x="787" y="106"/>
                </a:moveTo>
                <a:lnTo>
                  <a:pt x="774" y="0"/>
                </a:lnTo>
                <a:lnTo>
                  <a:pt x="654" y="0"/>
                </a:lnTo>
                <a:lnTo>
                  <a:pt x="331" y="0"/>
                </a:lnTo>
                <a:lnTo>
                  <a:pt x="211" y="0"/>
                </a:lnTo>
                <a:lnTo>
                  <a:pt x="43" y="0"/>
                </a:lnTo>
                <a:lnTo>
                  <a:pt x="0" y="127"/>
                </a:lnTo>
                <a:lnTo>
                  <a:pt x="0" y="279"/>
                </a:lnTo>
                <a:lnTo>
                  <a:pt x="0" y="900"/>
                </a:lnTo>
                <a:lnTo>
                  <a:pt x="103" y="900"/>
                </a:lnTo>
                <a:lnTo>
                  <a:pt x="187" y="900"/>
                </a:lnTo>
                <a:lnTo>
                  <a:pt x="189" y="1095"/>
                </a:lnTo>
                <a:lnTo>
                  <a:pt x="331" y="1095"/>
                </a:lnTo>
                <a:lnTo>
                  <a:pt x="559" y="1095"/>
                </a:lnTo>
                <a:lnTo>
                  <a:pt x="777" y="1096"/>
                </a:lnTo>
                <a:lnTo>
                  <a:pt x="777" y="898"/>
                </a:lnTo>
                <a:lnTo>
                  <a:pt x="789" y="898"/>
                </a:lnTo>
                <a:lnTo>
                  <a:pt x="789" y="736"/>
                </a:lnTo>
                <a:lnTo>
                  <a:pt x="789" y="321"/>
                </a:lnTo>
                <a:lnTo>
                  <a:pt x="787" y="1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" name="Freeform 76"/>
          <p:cNvSpPr>
            <a:spLocks/>
          </p:cNvSpPr>
          <p:nvPr/>
        </p:nvSpPr>
        <p:spPr bwMode="auto">
          <a:xfrm>
            <a:off x="8126413" y="1928813"/>
            <a:ext cx="433387" cy="603250"/>
          </a:xfrm>
          <a:custGeom>
            <a:avLst/>
            <a:gdLst>
              <a:gd name="T0" fmla="*/ 2147483646 w 820"/>
              <a:gd name="T1" fmla="*/ 2147483646 h 1140"/>
              <a:gd name="T2" fmla="*/ 2147483646 w 820"/>
              <a:gd name="T3" fmla="*/ 2147483646 h 1140"/>
              <a:gd name="T4" fmla="*/ 2147483646 w 820"/>
              <a:gd name="T5" fmla="*/ 2147483646 h 1140"/>
              <a:gd name="T6" fmla="*/ 2147483646 w 820"/>
              <a:gd name="T7" fmla="*/ 2147483646 h 1140"/>
              <a:gd name="T8" fmla="*/ 2147483646 w 820"/>
              <a:gd name="T9" fmla="*/ 2147483646 h 1140"/>
              <a:gd name="T10" fmla="*/ 2147483646 w 820"/>
              <a:gd name="T11" fmla="*/ 2147483646 h 1140"/>
              <a:gd name="T12" fmla="*/ 2147483646 w 820"/>
              <a:gd name="T13" fmla="*/ 0 h 1140"/>
              <a:gd name="T14" fmla="*/ 2147483646 w 820"/>
              <a:gd name="T15" fmla="*/ 0 h 1140"/>
              <a:gd name="T16" fmla="*/ 2147483646 w 820"/>
              <a:gd name="T17" fmla="*/ 2147483646 h 1140"/>
              <a:gd name="T18" fmla="*/ 2147483646 w 820"/>
              <a:gd name="T19" fmla="*/ 2147483646 h 1140"/>
              <a:gd name="T20" fmla="*/ 2147483646 w 820"/>
              <a:gd name="T21" fmla="*/ 2147483646 h 1140"/>
              <a:gd name="T22" fmla="*/ 2147483646 w 820"/>
              <a:gd name="T23" fmla="*/ 2147483646 h 1140"/>
              <a:gd name="T24" fmla="*/ 0 w 820"/>
              <a:gd name="T25" fmla="*/ 2147483646 h 1140"/>
              <a:gd name="T26" fmla="*/ 2147483646 w 820"/>
              <a:gd name="T27" fmla="*/ 2147483646 h 1140"/>
              <a:gd name="T28" fmla="*/ 2147483646 w 820"/>
              <a:gd name="T29" fmla="*/ 2147483646 h 1140"/>
              <a:gd name="T30" fmla="*/ 2147483646 w 820"/>
              <a:gd name="T31" fmla="*/ 2147483646 h 1140"/>
              <a:gd name="T32" fmla="*/ 2147483646 w 820"/>
              <a:gd name="T33" fmla="*/ 2147483646 h 1140"/>
              <a:gd name="T34" fmla="*/ 2147483646 w 820"/>
              <a:gd name="T35" fmla="*/ 2147483646 h 1140"/>
              <a:gd name="T36" fmla="*/ 2147483646 w 820"/>
              <a:gd name="T37" fmla="*/ 2147483646 h 1140"/>
              <a:gd name="T38" fmla="*/ 2147483646 w 820"/>
              <a:gd name="T39" fmla="*/ 2147483646 h 1140"/>
              <a:gd name="T40" fmla="*/ 2147483646 w 820"/>
              <a:gd name="T41" fmla="*/ 2147483646 h 1140"/>
              <a:gd name="T42" fmla="*/ 2147483646 w 820"/>
              <a:gd name="T43" fmla="*/ 2147483646 h 11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820" h="1140">
                <a:moveTo>
                  <a:pt x="756" y="662"/>
                </a:moveTo>
                <a:lnTo>
                  <a:pt x="720" y="383"/>
                </a:lnTo>
                <a:lnTo>
                  <a:pt x="717" y="164"/>
                </a:lnTo>
                <a:lnTo>
                  <a:pt x="718" y="56"/>
                </a:lnTo>
                <a:lnTo>
                  <a:pt x="718" y="6"/>
                </a:lnTo>
                <a:lnTo>
                  <a:pt x="478" y="6"/>
                </a:lnTo>
                <a:lnTo>
                  <a:pt x="250" y="0"/>
                </a:lnTo>
                <a:lnTo>
                  <a:pt x="24" y="0"/>
                </a:lnTo>
                <a:lnTo>
                  <a:pt x="24" y="162"/>
                </a:lnTo>
                <a:lnTo>
                  <a:pt x="12" y="162"/>
                </a:lnTo>
                <a:lnTo>
                  <a:pt x="12" y="360"/>
                </a:lnTo>
                <a:lnTo>
                  <a:pt x="12" y="941"/>
                </a:lnTo>
                <a:lnTo>
                  <a:pt x="0" y="942"/>
                </a:lnTo>
                <a:lnTo>
                  <a:pt x="1" y="1139"/>
                </a:lnTo>
                <a:lnTo>
                  <a:pt x="120" y="1140"/>
                </a:lnTo>
                <a:lnTo>
                  <a:pt x="165" y="1139"/>
                </a:lnTo>
                <a:lnTo>
                  <a:pt x="393" y="1139"/>
                </a:lnTo>
                <a:lnTo>
                  <a:pt x="436" y="1140"/>
                </a:lnTo>
                <a:lnTo>
                  <a:pt x="651" y="1140"/>
                </a:lnTo>
                <a:lnTo>
                  <a:pt x="820" y="1139"/>
                </a:lnTo>
                <a:lnTo>
                  <a:pt x="774" y="813"/>
                </a:lnTo>
                <a:lnTo>
                  <a:pt x="756" y="6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" name="Freeform 77"/>
          <p:cNvSpPr>
            <a:spLocks/>
          </p:cNvSpPr>
          <p:nvPr/>
        </p:nvSpPr>
        <p:spPr bwMode="auto">
          <a:xfrm>
            <a:off x="7713663" y="2119313"/>
            <a:ext cx="419100" cy="515937"/>
          </a:xfrm>
          <a:custGeom>
            <a:avLst/>
            <a:gdLst>
              <a:gd name="T0" fmla="*/ 2147483646 w 792"/>
              <a:gd name="T1" fmla="*/ 2147483646 h 975"/>
              <a:gd name="T2" fmla="*/ 2147483646 w 792"/>
              <a:gd name="T3" fmla="*/ 2147483646 h 975"/>
              <a:gd name="T4" fmla="*/ 2147483646 w 792"/>
              <a:gd name="T5" fmla="*/ 2147483646 h 975"/>
              <a:gd name="T6" fmla="*/ 2147483646 w 792"/>
              <a:gd name="T7" fmla="*/ 2147483646 h 975"/>
              <a:gd name="T8" fmla="*/ 2147483646 w 792"/>
              <a:gd name="T9" fmla="*/ 0 h 975"/>
              <a:gd name="T10" fmla="*/ 2147483646 w 792"/>
              <a:gd name="T11" fmla="*/ 0 h 975"/>
              <a:gd name="T12" fmla="*/ 2147483646 w 792"/>
              <a:gd name="T13" fmla="*/ 0 h 975"/>
              <a:gd name="T14" fmla="*/ 2147483646 w 792"/>
              <a:gd name="T15" fmla="*/ 0 h 975"/>
              <a:gd name="T16" fmla="*/ 2147483646 w 792"/>
              <a:gd name="T17" fmla="*/ 2147483646 h 975"/>
              <a:gd name="T18" fmla="*/ 0 w 792"/>
              <a:gd name="T19" fmla="*/ 2147483646 h 975"/>
              <a:gd name="T20" fmla="*/ 2147483646 w 792"/>
              <a:gd name="T21" fmla="*/ 2147483646 h 975"/>
              <a:gd name="T22" fmla="*/ 2147483646 w 792"/>
              <a:gd name="T23" fmla="*/ 2147483646 h 975"/>
              <a:gd name="T24" fmla="*/ 2147483646 w 792"/>
              <a:gd name="T25" fmla="*/ 2147483646 h 975"/>
              <a:gd name="T26" fmla="*/ 2147483646 w 792"/>
              <a:gd name="T27" fmla="*/ 2147483646 h 975"/>
              <a:gd name="T28" fmla="*/ 2147483646 w 792"/>
              <a:gd name="T29" fmla="*/ 2147483646 h 975"/>
              <a:gd name="T30" fmla="*/ 2147483646 w 792"/>
              <a:gd name="T31" fmla="*/ 2147483646 h 9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92" h="975">
                <a:moveTo>
                  <a:pt x="781" y="780"/>
                </a:moveTo>
                <a:lnTo>
                  <a:pt x="780" y="583"/>
                </a:lnTo>
                <a:lnTo>
                  <a:pt x="792" y="582"/>
                </a:lnTo>
                <a:lnTo>
                  <a:pt x="792" y="1"/>
                </a:lnTo>
                <a:lnTo>
                  <a:pt x="574" y="0"/>
                </a:lnTo>
                <a:lnTo>
                  <a:pt x="346" y="0"/>
                </a:lnTo>
                <a:lnTo>
                  <a:pt x="204" y="0"/>
                </a:lnTo>
                <a:lnTo>
                  <a:pt x="7" y="0"/>
                </a:lnTo>
                <a:lnTo>
                  <a:pt x="7" y="582"/>
                </a:lnTo>
                <a:lnTo>
                  <a:pt x="0" y="975"/>
                </a:lnTo>
                <a:lnTo>
                  <a:pt x="61" y="973"/>
                </a:lnTo>
                <a:lnTo>
                  <a:pt x="261" y="975"/>
                </a:lnTo>
                <a:lnTo>
                  <a:pt x="423" y="975"/>
                </a:lnTo>
                <a:lnTo>
                  <a:pt x="574" y="975"/>
                </a:lnTo>
                <a:lnTo>
                  <a:pt x="586" y="780"/>
                </a:lnTo>
                <a:lnTo>
                  <a:pt x="781" y="78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" name="Freeform 78"/>
          <p:cNvSpPr>
            <a:spLocks/>
          </p:cNvSpPr>
          <p:nvPr/>
        </p:nvSpPr>
        <p:spPr bwMode="auto">
          <a:xfrm>
            <a:off x="7356475" y="1539875"/>
            <a:ext cx="387350" cy="476250"/>
          </a:xfrm>
          <a:custGeom>
            <a:avLst/>
            <a:gdLst>
              <a:gd name="T0" fmla="*/ 2147483646 w 733"/>
              <a:gd name="T1" fmla="*/ 2147483646 h 900"/>
              <a:gd name="T2" fmla="*/ 2147483646 w 733"/>
              <a:gd name="T3" fmla="*/ 2147483646 h 900"/>
              <a:gd name="T4" fmla="*/ 2147483646 w 733"/>
              <a:gd name="T5" fmla="*/ 2147483646 h 900"/>
              <a:gd name="T6" fmla="*/ 2147483646 w 733"/>
              <a:gd name="T7" fmla="*/ 2147483646 h 900"/>
              <a:gd name="T8" fmla="*/ 0 w 733"/>
              <a:gd name="T9" fmla="*/ 2147483646 h 900"/>
              <a:gd name="T10" fmla="*/ 0 w 733"/>
              <a:gd name="T11" fmla="*/ 2147483646 h 900"/>
              <a:gd name="T12" fmla="*/ 2147483646 w 733"/>
              <a:gd name="T13" fmla="*/ 2147483646 h 900"/>
              <a:gd name="T14" fmla="*/ 2147483646 w 733"/>
              <a:gd name="T15" fmla="*/ 0 h 900"/>
              <a:gd name="T16" fmla="*/ 2147483646 w 733"/>
              <a:gd name="T17" fmla="*/ 0 h 900"/>
              <a:gd name="T18" fmla="*/ 2147483646 w 733"/>
              <a:gd name="T19" fmla="*/ 0 h 900"/>
              <a:gd name="T20" fmla="*/ 2147483646 w 733"/>
              <a:gd name="T21" fmla="*/ 0 h 900"/>
              <a:gd name="T22" fmla="*/ 2147483646 w 733"/>
              <a:gd name="T23" fmla="*/ 0 h 900"/>
              <a:gd name="T24" fmla="*/ 2147483646 w 733"/>
              <a:gd name="T25" fmla="*/ 0 h 900"/>
              <a:gd name="T26" fmla="*/ 2147483646 w 733"/>
              <a:gd name="T27" fmla="*/ 2147483646 h 900"/>
              <a:gd name="T28" fmla="*/ 2147483646 w 733"/>
              <a:gd name="T29" fmla="*/ 2147483646 h 9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33" h="900">
                <a:moveTo>
                  <a:pt x="690" y="279"/>
                </a:moveTo>
                <a:lnTo>
                  <a:pt x="690" y="900"/>
                </a:lnTo>
                <a:lnTo>
                  <a:pt x="435" y="900"/>
                </a:lnTo>
                <a:lnTo>
                  <a:pt x="349" y="900"/>
                </a:lnTo>
                <a:lnTo>
                  <a:pt x="0" y="900"/>
                </a:lnTo>
                <a:lnTo>
                  <a:pt x="0" y="129"/>
                </a:lnTo>
                <a:lnTo>
                  <a:pt x="42" y="129"/>
                </a:lnTo>
                <a:lnTo>
                  <a:pt x="42" y="0"/>
                </a:lnTo>
                <a:lnTo>
                  <a:pt x="255" y="0"/>
                </a:lnTo>
                <a:lnTo>
                  <a:pt x="336" y="0"/>
                </a:lnTo>
                <a:lnTo>
                  <a:pt x="523" y="0"/>
                </a:lnTo>
                <a:lnTo>
                  <a:pt x="564" y="0"/>
                </a:lnTo>
                <a:lnTo>
                  <a:pt x="733" y="0"/>
                </a:lnTo>
                <a:lnTo>
                  <a:pt x="690" y="127"/>
                </a:lnTo>
                <a:lnTo>
                  <a:pt x="690" y="2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" name="Freeform 79"/>
          <p:cNvSpPr>
            <a:spLocks/>
          </p:cNvSpPr>
          <p:nvPr/>
        </p:nvSpPr>
        <p:spPr bwMode="auto">
          <a:xfrm>
            <a:off x="8131175" y="1539875"/>
            <a:ext cx="376238" cy="392113"/>
          </a:xfrm>
          <a:custGeom>
            <a:avLst/>
            <a:gdLst>
              <a:gd name="T0" fmla="*/ 2147483646 w 711"/>
              <a:gd name="T1" fmla="*/ 2147483646 h 742"/>
              <a:gd name="T2" fmla="*/ 2147483646 w 711"/>
              <a:gd name="T3" fmla="*/ 2147483646 h 742"/>
              <a:gd name="T4" fmla="*/ 2147483646 w 711"/>
              <a:gd name="T5" fmla="*/ 2147483646 h 742"/>
              <a:gd name="T6" fmla="*/ 2147483646 w 711"/>
              <a:gd name="T7" fmla="*/ 2147483646 h 742"/>
              <a:gd name="T8" fmla="*/ 2147483646 w 711"/>
              <a:gd name="T9" fmla="*/ 2147483646 h 742"/>
              <a:gd name="T10" fmla="*/ 2147483646 w 711"/>
              <a:gd name="T11" fmla="*/ 2147483646 h 742"/>
              <a:gd name="T12" fmla="*/ 0 w 711"/>
              <a:gd name="T13" fmla="*/ 0 h 742"/>
              <a:gd name="T14" fmla="*/ 2147483646 w 711"/>
              <a:gd name="T15" fmla="*/ 2147483646 h 742"/>
              <a:gd name="T16" fmla="*/ 2147483646 w 711"/>
              <a:gd name="T17" fmla="*/ 2147483646 h 742"/>
              <a:gd name="T18" fmla="*/ 2147483646 w 711"/>
              <a:gd name="T19" fmla="*/ 2147483646 h 742"/>
              <a:gd name="T20" fmla="*/ 2147483646 w 711"/>
              <a:gd name="T21" fmla="*/ 2147483646 h 742"/>
              <a:gd name="T22" fmla="*/ 2147483646 w 711"/>
              <a:gd name="T23" fmla="*/ 2147483646 h 742"/>
              <a:gd name="T24" fmla="*/ 2147483646 w 711"/>
              <a:gd name="T25" fmla="*/ 2147483646 h 742"/>
              <a:gd name="T26" fmla="*/ 2147483646 w 711"/>
              <a:gd name="T27" fmla="*/ 2147483646 h 742"/>
              <a:gd name="T28" fmla="*/ 2147483646 w 711"/>
              <a:gd name="T29" fmla="*/ 2147483646 h 742"/>
              <a:gd name="T30" fmla="*/ 2147483646 w 711"/>
              <a:gd name="T31" fmla="*/ 2147483646 h 74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1" h="742">
                <a:moveTo>
                  <a:pt x="709" y="522"/>
                </a:moveTo>
                <a:lnTo>
                  <a:pt x="709" y="315"/>
                </a:lnTo>
                <a:lnTo>
                  <a:pt x="711" y="91"/>
                </a:lnTo>
                <a:lnTo>
                  <a:pt x="711" y="1"/>
                </a:lnTo>
                <a:lnTo>
                  <a:pt x="697" y="3"/>
                </a:lnTo>
                <a:lnTo>
                  <a:pt x="469" y="3"/>
                </a:lnTo>
                <a:lnTo>
                  <a:pt x="0" y="0"/>
                </a:lnTo>
                <a:lnTo>
                  <a:pt x="13" y="106"/>
                </a:lnTo>
                <a:lnTo>
                  <a:pt x="15" y="321"/>
                </a:lnTo>
                <a:lnTo>
                  <a:pt x="15" y="736"/>
                </a:lnTo>
                <a:lnTo>
                  <a:pt x="241" y="736"/>
                </a:lnTo>
                <a:lnTo>
                  <a:pt x="469" y="742"/>
                </a:lnTo>
                <a:lnTo>
                  <a:pt x="709" y="742"/>
                </a:lnTo>
                <a:lnTo>
                  <a:pt x="708" y="721"/>
                </a:lnTo>
                <a:lnTo>
                  <a:pt x="708" y="586"/>
                </a:lnTo>
                <a:lnTo>
                  <a:pt x="709" y="52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0" name="Freeform 80"/>
          <p:cNvSpPr>
            <a:spLocks/>
          </p:cNvSpPr>
          <p:nvPr/>
        </p:nvSpPr>
        <p:spPr bwMode="auto">
          <a:xfrm>
            <a:off x="7353300" y="2016125"/>
            <a:ext cx="468313" cy="619125"/>
          </a:xfrm>
          <a:custGeom>
            <a:avLst/>
            <a:gdLst>
              <a:gd name="T0" fmla="*/ 2147483646 w 884"/>
              <a:gd name="T1" fmla="*/ 0 h 1170"/>
              <a:gd name="T2" fmla="*/ 2147483646 w 884"/>
              <a:gd name="T3" fmla="*/ 2147483646 h 1170"/>
              <a:gd name="T4" fmla="*/ 2147483646 w 884"/>
              <a:gd name="T5" fmla="*/ 2147483646 h 1170"/>
              <a:gd name="T6" fmla="*/ 2147483646 w 884"/>
              <a:gd name="T7" fmla="*/ 2147483646 h 1170"/>
              <a:gd name="T8" fmla="*/ 2147483646 w 884"/>
              <a:gd name="T9" fmla="*/ 2147483646 h 1170"/>
              <a:gd name="T10" fmla="*/ 2147483646 w 884"/>
              <a:gd name="T11" fmla="*/ 2147483646 h 1170"/>
              <a:gd name="T12" fmla="*/ 2147483646 w 884"/>
              <a:gd name="T13" fmla="*/ 2147483646 h 1170"/>
              <a:gd name="T14" fmla="*/ 2147483646 w 884"/>
              <a:gd name="T15" fmla="*/ 2147483646 h 1170"/>
              <a:gd name="T16" fmla="*/ 0 w 884"/>
              <a:gd name="T17" fmla="*/ 2147483646 h 1170"/>
              <a:gd name="T18" fmla="*/ 0 w 884"/>
              <a:gd name="T19" fmla="*/ 2147483646 h 1170"/>
              <a:gd name="T20" fmla="*/ 0 w 884"/>
              <a:gd name="T21" fmla="*/ 2147483646 h 1170"/>
              <a:gd name="T22" fmla="*/ 0 w 884"/>
              <a:gd name="T23" fmla="*/ 2147483646 h 1170"/>
              <a:gd name="T24" fmla="*/ 0 w 884"/>
              <a:gd name="T25" fmla="*/ 0 h 1170"/>
              <a:gd name="T26" fmla="*/ 2147483646 w 884"/>
              <a:gd name="T27" fmla="*/ 0 h 1170"/>
              <a:gd name="T28" fmla="*/ 2147483646 w 884"/>
              <a:gd name="T29" fmla="*/ 0 h 1170"/>
              <a:gd name="T30" fmla="*/ 2147483646 w 884"/>
              <a:gd name="T31" fmla="*/ 0 h 1170"/>
              <a:gd name="T32" fmla="*/ 2147483646 w 884"/>
              <a:gd name="T33" fmla="*/ 0 h 1170"/>
              <a:gd name="T34" fmla="*/ 2147483646 w 884"/>
              <a:gd name="T35" fmla="*/ 0 h 1170"/>
              <a:gd name="T36" fmla="*/ 2147483646 w 884"/>
              <a:gd name="T37" fmla="*/ 0 h 117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84" h="1170">
                <a:moveTo>
                  <a:pt x="882" y="0"/>
                </a:moveTo>
                <a:lnTo>
                  <a:pt x="884" y="195"/>
                </a:lnTo>
                <a:lnTo>
                  <a:pt x="687" y="195"/>
                </a:lnTo>
                <a:lnTo>
                  <a:pt x="687" y="777"/>
                </a:lnTo>
                <a:lnTo>
                  <a:pt x="680" y="1170"/>
                </a:lnTo>
                <a:lnTo>
                  <a:pt x="569" y="1168"/>
                </a:lnTo>
                <a:lnTo>
                  <a:pt x="341" y="973"/>
                </a:lnTo>
                <a:lnTo>
                  <a:pt x="92" y="973"/>
                </a:lnTo>
                <a:lnTo>
                  <a:pt x="0" y="777"/>
                </a:lnTo>
                <a:lnTo>
                  <a:pt x="0" y="625"/>
                </a:lnTo>
                <a:lnTo>
                  <a:pt x="0" y="390"/>
                </a:lnTo>
                <a:lnTo>
                  <a:pt x="0" y="64"/>
                </a:lnTo>
                <a:lnTo>
                  <a:pt x="0" y="0"/>
                </a:lnTo>
                <a:lnTo>
                  <a:pt x="5" y="0"/>
                </a:lnTo>
                <a:lnTo>
                  <a:pt x="354" y="0"/>
                </a:lnTo>
                <a:lnTo>
                  <a:pt x="440" y="0"/>
                </a:lnTo>
                <a:lnTo>
                  <a:pt x="695" y="0"/>
                </a:lnTo>
                <a:lnTo>
                  <a:pt x="798" y="0"/>
                </a:lnTo>
                <a:lnTo>
                  <a:pt x="88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5692775" y="2782888"/>
            <a:ext cx="285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Logan</a:t>
            </a:r>
            <a:endParaRPr lang="en-US" altLang="en-US" sz="2400"/>
          </a:p>
        </p:txBody>
      </p:sp>
      <p:sp>
        <p:nvSpPr>
          <p:cNvPr id="82" name="Rectangle 82"/>
          <p:cNvSpPr>
            <a:spLocks noChangeArrowheads="1"/>
          </p:cNvSpPr>
          <p:nvPr/>
        </p:nvSpPr>
        <p:spPr bwMode="auto">
          <a:xfrm>
            <a:off x="5646738" y="3511550"/>
            <a:ext cx="4540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Cleveland</a:t>
            </a:r>
            <a:endParaRPr lang="en-US" altLang="en-US" sz="2400"/>
          </a:p>
        </p:txBody>
      </p:sp>
      <p:sp>
        <p:nvSpPr>
          <p:cNvPr id="83" name="Rectangle 83"/>
          <p:cNvSpPr>
            <a:spLocks noChangeArrowheads="1"/>
          </p:cNvSpPr>
          <p:nvPr/>
        </p:nvSpPr>
        <p:spPr bwMode="auto">
          <a:xfrm>
            <a:off x="6042025" y="3708400"/>
            <a:ext cx="619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Pottawatomie</a:t>
            </a:r>
            <a:endParaRPr lang="en-US" altLang="en-US" sz="2400"/>
          </a:p>
        </p:txBody>
      </p:sp>
      <p:sp>
        <p:nvSpPr>
          <p:cNvPr id="84" name="Rectangle 84"/>
          <p:cNvSpPr>
            <a:spLocks noChangeArrowheads="1"/>
          </p:cNvSpPr>
          <p:nvPr/>
        </p:nvSpPr>
        <p:spPr bwMode="auto">
          <a:xfrm>
            <a:off x="6967538" y="4633913"/>
            <a:ext cx="2619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Atoka</a:t>
            </a:r>
            <a:endParaRPr lang="en-US" altLang="en-US" sz="2400"/>
          </a:p>
        </p:txBody>
      </p:sp>
      <p:sp>
        <p:nvSpPr>
          <p:cNvPr id="85" name="Rectangle 85"/>
          <p:cNvSpPr>
            <a:spLocks noChangeArrowheads="1"/>
          </p:cNvSpPr>
          <p:nvPr/>
        </p:nvSpPr>
        <p:spPr bwMode="auto">
          <a:xfrm>
            <a:off x="7180263" y="3921125"/>
            <a:ext cx="4032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Pittsburg</a:t>
            </a:r>
            <a:endParaRPr lang="en-US" altLang="en-US" sz="2400"/>
          </a:p>
        </p:txBody>
      </p:sp>
      <p:sp>
        <p:nvSpPr>
          <p:cNvPr id="86" name="Rectangle 86"/>
          <p:cNvSpPr>
            <a:spLocks noChangeArrowheads="1"/>
          </p:cNvSpPr>
          <p:nvPr/>
        </p:nvSpPr>
        <p:spPr bwMode="auto">
          <a:xfrm>
            <a:off x="6770688" y="3814763"/>
            <a:ext cx="3524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Hughes</a:t>
            </a:r>
            <a:endParaRPr lang="en-US" altLang="en-US" sz="2400"/>
          </a:p>
        </p:txBody>
      </p:sp>
      <p:sp>
        <p:nvSpPr>
          <p:cNvPr id="87" name="Rectangle 87"/>
          <p:cNvSpPr>
            <a:spLocks noChangeArrowheads="1"/>
          </p:cNvSpPr>
          <p:nvPr/>
        </p:nvSpPr>
        <p:spPr bwMode="auto">
          <a:xfrm>
            <a:off x="6405563" y="3571875"/>
            <a:ext cx="4254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Seminole</a:t>
            </a:r>
            <a:endParaRPr lang="en-US" altLang="en-US" sz="2400"/>
          </a:p>
        </p:txBody>
      </p:sp>
      <p:sp>
        <p:nvSpPr>
          <p:cNvPr id="88" name="Rectangle 88"/>
          <p:cNvSpPr>
            <a:spLocks noChangeArrowheads="1"/>
          </p:cNvSpPr>
          <p:nvPr/>
        </p:nvSpPr>
        <p:spPr bwMode="auto">
          <a:xfrm>
            <a:off x="6618288" y="3238500"/>
            <a:ext cx="4318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Okfuskee</a:t>
            </a:r>
            <a:endParaRPr lang="en-US" altLang="en-US" sz="2400"/>
          </a:p>
        </p:txBody>
      </p:sp>
      <p:sp>
        <p:nvSpPr>
          <p:cNvPr id="89" name="Rectangle 89"/>
          <p:cNvSpPr>
            <a:spLocks noChangeArrowheads="1"/>
          </p:cNvSpPr>
          <p:nvPr/>
        </p:nvSpPr>
        <p:spPr bwMode="auto">
          <a:xfrm>
            <a:off x="7027863" y="3055938"/>
            <a:ext cx="4651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Okmulgee</a:t>
            </a:r>
            <a:endParaRPr lang="en-US" altLang="en-US" sz="2400"/>
          </a:p>
        </p:txBody>
      </p:sp>
      <p:sp>
        <p:nvSpPr>
          <p:cNvPr id="90" name="Rectangle 90"/>
          <p:cNvSpPr>
            <a:spLocks noChangeArrowheads="1"/>
          </p:cNvSpPr>
          <p:nvPr/>
        </p:nvSpPr>
        <p:spPr bwMode="auto">
          <a:xfrm>
            <a:off x="3644900" y="3951288"/>
            <a:ext cx="2603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Greer</a:t>
            </a:r>
            <a:endParaRPr lang="en-US" altLang="en-US" sz="2400"/>
          </a:p>
        </p:txBody>
      </p:sp>
      <p:sp>
        <p:nvSpPr>
          <p:cNvPr id="91" name="Rectangle 91"/>
          <p:cNvSpPr>
            <a:spLocks noChangeArrowheads="1"/>
          </p:cNvSpPr>
          <p:nvPr/>
        </p:nvSpPr>
        <p:spPr bwMode="auto">
          <a:xfrm>
            <a:off x="3387725" y="3071813"/>
            <a:ext cx="5080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Roger Mills</a:t>
            </a:r>
            <a:endParaRPr lang="en-US" altLang="en-US" sz="2400"/>
          </a:p>
        </p:txBody>
      </p:sp>
      <p:sp>
        <p:nvSpPr>
          <p:cNvPr id="92" name="Rectangle 92"/>
          <p:cNvSpPr>
            <a:spLocks noChangeArrowheads="1"/>
          </p:cNvSpPr>
          <p:nvPr/>
        </p:nvSpPr>
        <p:spPr bwMode="auto">
          <a:xfrm>
            <a:off x="3462338" y="2403475"/>
            <a:ext cx="1857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Ellis</a:t>
            </a:r>
            <a:endParaRPr lang="en-US" altLang="en-US" sz="2400"/>
          </a:p>
        </p:txBody>
      </p: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3781425" y="2162175"/>
            <a:ext cx="4873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Woodward</a:t>
            </a:r>
            <a:endParaRPr lang="en-US" altLang="en-US" sz="2400"/>
          </a:p>
        </p:txBody>
      </p:sp>
      <p:sp>
        <p:nvSpPr>
          <p:cNvPr id="94" name="Rectangle 94"/>
          <p:cNvSpPr>
            <a:spLocks noChangeArrowheads="1"/>
          </p:cNvSpPr>
          <p:nvPr/>
        </p:nvSpPr>
        <p:spPr bwMode="auto">
          <a:xfrm>
            <a:off x="4616450" y="2328863"/>
            <a:ext cx="2540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Major</a:t>
            </a:r>
            <a:endParaRPr lang="en-US" altLang="en-US" sz="2400"/>
          </a:p>
        </p:txBody>
      </p:sp>
      <p:sp>
        <p:nvSpPr>
          <p:cNvPr id="95" name="Rectangle 95"/>
          <p:cNvSpPr>
            <a:spLocks noChangeArrowheads="1"/>
          </p:cNvSpPr>
          <p:nvPr/>
        </p:nvSpPr>
        <p:spPr bwMode="auto">
          <a:xfrm>
            <a:off x="5616575" y="3935413"/>
            <a:ext cx="3444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Mcclain</a:t>
            </a:r>
            <a:endParaRPr lang="en-US" altLang="en-US" sz="2400"/>
          </a:p>
        </p:txBody>
      </p:sp>
      <p:sp>
        <p:nvSpPr>
          <p:cNvPr id="96" name="Rectangle 96"/>
          <p:cNvSpPr>
            <a:spLocks noChangeArrowheads="1"/>
          </p:cNvSpPr>
          <p:nvPr/>
        </p:nvSpPr>
        <p:spPr bwMode="auto">
          <a:xfrm>
            <a:off x="5237163" y="4876800"/>
            <a:ext cx="4206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2400"/>
          </a:p>
        </p:txBody>
      </p:sp>
      <p:sp>
        <p:nvSpPr>
          <p:cNvPr id="97" name="Rectangle 97"/>
          <p:cNvSpPr>
            <a:spLocks noChangeArrowheads="1"/>
          </p:cNvSpPr>
          <p:nvPr/>
        </p:nvSpPr>
        <p:spPr bwMode="auto">
          <a:xfrm>
            <a:off x="5843588" y="4770438"/>
            <a:ext cx="282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Carter</a:t>
            </a:r>
            <a:endParaRPr lang="en-US" altLang="en-US" sz="2400"/>
          </a:p>
        </p:txBody>
      </p:sp>
      <p:sp>
        <p:nvSpPr>
          <p:cNvPr id="98" name="Rectangle 98"/>
          <p:cNvSpPr>
            <a:spLocks noChangeArrowheads="1"/>
          </p:cNvSpPr>
          <p:nvPr/>
        </p:nvSpPr>
        <p:spPr bwMode="auto">
          <a:xfrm>
            <a:off x="6026150" y="4467225"/>
            <a:ext cx="3159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Murray</a:t>
            </a:r>
            <a:endParaRPr lang="en-US" altLang="en-US" sz="2400"/>
          </a:p>
        </p:txBody>
      </p:sp>
      <p:sp>
        <p:nvSpPr>
          <p:cNvPr id="99" name="Rectangle 99"/>
          <p:cNvSpPr>
            <a:spLocks noChangeArrowheads="1"/>
          </p:cNvSpPr>
          <p:nvPr/>
        </p:nvSpPr>
        <p:spPr bwMode="auto">
          <a:xfrm>
            <a:off x="5875338" y="5073650"/>
            <a:ext cx="2222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Love</a:t>
            </a:r>
            <a:endParaRPr lang="en-US" altLang="en-US" sz="2400"/>
          </a:p>
        </p:txBody>
      </p:sp>
      <p:sp>
        <p:nvSpPr>
          <p:cNvPr id="100" name="Rectangle 100"/>
          <p:cNvSpPr>
            <a:spLocks noChangeArrowheads="1"/>
          </p:cNvSpPr>
          <p:nvPr/>
        </p:nvSpPr>
        <p:spPr bwMode="auto">
          <a:xfrm>
            <a:off x="8240713" y="4011613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 Flore</a:t>
            </a:r>
            <a:endParaRPr lang="en-US" altLang="en-US" sz="2400"/>
          </a:p>
        </p:txBody>
      </p:sp>
      <p:sp>
        <p:nvSpPr>
          <p:cNvPr id="101" name="Rectangle 101"/>
          <p:cNvSpPr>
            <a:spLocks noChangeArrowheads="1"/>
          </p:cNvSpPr>
          <p:nvPr/>
        </p:nvSpPr>
        <p:spPr bwMode="auto">
          <a:xfrm>
            <a:off x="7877175" y="3617913"/>
            <a:ext cx="3333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Haskell</a:t>
            </a:r>
            <a:endParaRPr lang="en-US" altLang="en-US" sz="2400"/>
          </a:p>
        </p:txBody>
      </p:sp>
      <p:sp>
        <p:nvSpPr>
          <p:cNvPr id="102" name="Rectangle 102"/>
          <p:cNvSpPr>
            <a:spLocks noChangeArrowheads="1"/>
          </p:cNvSpPr>
          <p:nvPr/>
        </p:nvSpPr>
        <p:spPr bwMode="auto">
          <a:xfrm>
            <a:off x="8180388" y="3238500"/>
            <a:ext cx="4619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Sequoyah</a:t>
            </a:r>
            <a:endParaRPr lang="en-US" altLang="en-US" sz="2400"/>
          </a:p>
        </p:txBody>
      </p:sp>
      <p:sp>
        <p:nvSpPr>
          <p:cNvPr id="103" name="Rectangle 103"/>
          <p:cNvSpPr>
            <a:spLocks noChangeArrowheads="1"/>
          </p:cNvSpPr>
          <p:nvPr/>
        </p:nvSpPr>
        <p:spPr bwMode="auto">
          <a:xfrm>
            <a:off x="7543800" y="3055938"/>
            <a:ext cx="4714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Muskogee</a:t>
            </a:r>
            <a:endParaRPr lang="en-US" altLang="en-US" sz="2400"/>
          </a:p>
        </p:txBody>
      </p:sp>
      <p:sp>
        <p:nvSpPr>
          <p:cNvPr id="104" name="Rectangle 104"/>
          <p:cNvSpPr>
            <a:spLocks noChangeArrowheads="1"/>
          </p:cNvSpPr>
          <p:nvPr/>
        </p:nvSpPr>
        <p:spPr bwMode="auto">
          <a:xfrm>
            <a:off x="7921625" y="2813050"/>
            <a:ext cx="4429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Cherokee</a:t>
            </a:r>
            <a:endParaRPr lang="en-US" altLang="en-US" sz="2400"/>
          </a:p>
        </p:txBody>
      </p: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8362950" y="2692400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Adair</a:t>
            </a:r>
            <a:endParaRPr lang="en-US" altLang="en-US" sz="2400"/>
          </a:p>
        </p:txBody>
      </p:sp>
      <p:sp>
        <p:nvSpPr>
          <p:cNvPr id="106" name="Rectangle 106"/>
          <p:cNvSpPr>
            <a:spLocks noChangeArrowheads="1"/>
          </p:cNvSpPr>
          <p:nvPr/>
        </p:nvSpPr>
        <p:spPr bwMode="auto">
          <a:xfrm>
            <a:off x="7497763" y="2706688"/>
            <a:ext cx="4143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Wagoner</a:t>
            </a:r>
            <a:endParaRPr lang="en-US" altLang="en-US" sz="2400"/>
          </a:p>
        </p:txBody>
      </p:sp>
      <p:sp>
        <p:nvSpPr>
          <p:cNvPr id="107" name="Rectangle 107"/>
          <p:cNvSpPr>
            <a:spLocks noChangeArrowheads="1"/>
          </p:cNvSpPr>
          <p:nvPr/>
        </p:nvSpPr>
        <p:spPr bwMode="auto">
          <a:xfrm>
            <a:off x="7194550" y="2525713"/>
            <a:ext cx="2492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Tulsa</a:t>
            </a:r>
            <a:endParaRPr lang="en-US" altLang="en-US" sz="2400"/>
          </a:p>
        </p:txBody>
      </p:sp>
      <p:sp>
        <p:nvSpPr>
          <p:cNvPr id="108" name="Rectangle 108"/>
          <p:cNvSpPr>
            <a:spLocks noChangeArrowheads="1"/>
          </p:cNvSpPr>
          <p:nvPr/>
        </p:nvSpPr>
        <p:spPr bwMode="auto">
          <a:xfrm>
            <a:off x="7421563" y="2192338"/>
            <a:ext cx="3286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Rogers</a:t>
            </a:r>
            <a:endParaRPr lang="en-US" altLang="en-US" sz="2400"/>
          </a:p>
        </p:txBody>
      </p:sp>
      <p:sp>
        <p:nvSpPr>
          <p:cNvPr id="109" name="Rectangle 109"/>
          <p:cNvSpPr>
            <a:spLocks noChangeArrowheads="1"/>
          </p:cNvSpPr>
          <p:nvPr/>
        </p:nvSpPr>
        <p:spPr bwMode="auto">
          <a:xfrm>
            <a:off x="4251325" y="1676400"/>
            <a:ext cx="3175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Woods</a:t>
            </a:r>
            <a:endParaRPr lang="en-US" altLang="en-US" sz="2400"/>
          </a:p>
        </p:txBody>
      </p:sp>
      <p:sp>
        <p:nvSpPr>
          <p:cNvPr id="110" name="Rectangle 110"/>
          <p:cNvSpPr>
            <a:spLocks noChangeArrowheads="1"/>
          </p:cNvSpPr>
          <p:nvPr/>
        </p:nvSpPr>
        <p:spPr bwMode="auto">
          <a:xfrm>
            <a:off x="4813300" y="1797050"/>
            <a:ext cx="28416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Alfalfa</a:t>
            </a:r>
            <a:endParaRPr lang="en-US" altLang="en-US" sz="2400"/>
          </a:p>
        </p:txBody>
      </p:sp>
      <p:sp>
        <p:nvSpPr>
          <p:cNvPr id="111" name="Rectangle 111"/>
          <p:cNvSpPr>
            <a:spLocks noChangeArrowheads="1"/>
          </p:cNvSpPr>
          <p:nvPr/>
        </p:nvSpPr>
        <p:spPr bwMode="auto">
          <a:xfrm>
            <a:off x="2705100" y="1782763"/>
            <a:ext cx="3238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Beaver</a:t>
            </a:r>
            <a:endParaRPr lang="en-US" altLang="en-US" sz="2400"/>
          </a:p>
        </p:txBody>
      </p:sp>
      <p:sp>
        <p:nvSpPr>
          <p:cNvPr id="112" name="Rectangle 112"/>
          <p:cNvSpPr>
            <a:spLocks noChangeArrowheads="1"/>
          </p:cNvSpPr>
          <p:nvPr/>
        </p:nvSpPr>
        <p:spPr bwMode="auto">
          <a:xfrm>
            <a:off x="3433763" y="3541713"/>
            <a:ext cx="4254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Beckham</a:t>
            </a:r>
            <a:endParaRPr lang="en-US" altLang="en-US" sz="2400"/>
          </a:p>
        </p:txBody>
      </p:sp>
      <p:sp>
        <p:nvSpPr>
          <p:cNvPr id="113" name="Rectangle 113"/>
          <p:cNvSpPr>
            <a:spLocks noChangeArrowheads="1"/>
          </p:cNvSpPr>
          <p:nvPr/>
        </p:nvSpPr>
        <p:spPr bwMode="auto">
          <a:xfrm>
            <a:off x="4706938" y="2828925"/>
            <a:ext cx="2841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Blaine</a:t>
            </a:r>
            <a:endParaRPr lang="en-US" altLang="en-US" sz="2400"/>
          </a:p>
        </p:txBody>
      </p:sp>
      <p:sp>
        <p:nvSpPr>
          <p:cNvPr id="114" name="Rectangle 114"/>
          <p:cNvSpPr>
            <a:spLocks noChangeArrowheads="1"/>
          </p:cNvSpPr>
          <p:nvPr/>
        </p:nvSpPr>
        <p:spPr bwMode="auto">
          <a:xfrm>
            <a:off x="6875463" y="5119688"/>
            <a:ext cx="2667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Bryan</a:t>
            </a:r>
            <a:endParaRPr lang="en-US" altLang="en-US" sz="2400"/>
          </a:p>
        </p:txBody>
      </p:sp>
      <p:sp>
        <p:nvSpPr>
          <p:cNvPr id="115" name="Rectangle 115"/>
          <p:cNvSpPr>
            <a:spLocks noChangeArrowheads="1"/>
          </p:cNvSpPr>
          <p:nvPr/>
        </p:nvSpPr>
        <p:spPr bwMode="auto">
          <a:xfrm>
            <a:off x="4767263" y="3617913"/>
            <a:ext cx="301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Caddo</a:t>
            </a:r>
            <a:endParaRPr lang="en-US" altLang="en-US" sz="2400"/>
          </a:p>
        </p:txBody>
      </p:sp>
      <p:sp>
        <p:nvSpPr>
          <p:cNvPr id="116" name="Rectangle 116"/>
          <p:cNvSpPr>
            <a:spLocks noChangeArrowheads="1"/>
          </p:cNvSpPr>
          <p:nvPr/>
        </p:nvSpPr>
        <p:spPr bwMode="auto">
          <a:xfrm>
            <a:off x="5056188" y="3222625"/>
            <a:ext cx="438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Canadian</a:t>
            </a:r>
            <a:endParaRPr lang="en-US" altLang="en-US" sz="2400"/>
          </a:p>
        </p:txBody>
      </p:sp>
      <p:sp>
        <p:nvSpPr>
          <p:cNvPr id="117" name="Rectangle 117"/>
          <p:cNvSpPr>
            <a:spLocks noChangeArrowheads="1"/>
          </p:cNvSpPr>
          <p:nvPr/>
        </p:nvSpPr>
        <p:spPr bwMode="auto">
          <a:xfrm>
            <a:off x="7421563" y="5027613"/>
            <a:ext cx="3968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Choctaw</a:t>
            </a:r>
            <a:endParaRPr lang="en-US" altLang="en-US" sz="2400"/>
          </a:p>
        </p:txBody>
      </p:sp>
      <p:sp>
        <p:nvSpPr>
          <p:cNvPr id="118" name="Rectangle 118"/>
          <p:cNvSpPr>
            <a:spLocks noChangeArrowheads="1"/>
          </p:cNvSpPr>
          <p:nvPr/>
        </p:nvSpPr>
        <p:spPr bwMode="auto">
          <a:xfrm>
            <a:off x="687388" y="1782763"/>
            <a:ext cx="4175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Cimarron</a:t>
            </a:r>
            <a:endParaRPr lang="en-US" altLang="en-US" sz="2400"/>
          </a:p>
        </p:txBody>
      </p:sp>
      <p:sp>
        <p:nvSpPr>
          <p:cNvPr id="119" name="Rectangle 119"/>
          <p:cNvSpPr>
            <a:spLocks noChangeArrowheads="1"/>
          </p:cNvSpPr>
          <p:nvPr/>
        </p:nvSpPr>
        <p:spPr bwMode="auto">
          <a:xfrm>
            <a:off x="6799263" y="4346575"/>
            <a:ext cx="2095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Coal</a:t>
            </a:r>
            <a:endParaRPr lang="en-US" altLang="en-US" sz="2400"/>
          </a:p>
        </p:txBody>
      </p:sp>
      <p:sp>
        <p:nvSpPr>
          <p:cNvPr id="120" name="Rectangle 120"/>
          <p:cNvSpPr>
            <a:spLocks noChangeArrowheads="1"/>
          </p:cNvSpPr>
          <p:nvPr/>
        </p:nvSpPr>
        <p:spPr bwMode="auto">
          <a:xfrm>
            <a:off x="4586288" y="4300538"/>
            <a:ext cx="4937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Comanche</a:t>
            </a:r>
            <a:endParaRPr lang="en-US" altLang="en-US" sz="2400"/>
          </a:p>
        </p:txBody>
      </p:sp>
      <p:sp>
        <p:nvSpPr>
          <p:cNvPr id="121" name="Rectangle 121"/>
          <p:cNvSpPr>
            <a:spLocks noChangeArrowheads="1"/>
          </p:cNvSpPr>
          <p:nvPr/>
        </p:nvSpPr>
        <p:spPr bwMode="auto">
          <a:xfrm>
            <a:off x="4721225" y="4694238"/>
            <a:ext cx="301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Cotton</a:t>
            </a:r>
            <a:endParaRPr lang="en-US" altLang="en-US" sz="2400"/>
          </a:p>
        </p:txBody>
      </p:sp>
      <p:sp>
        <p:nvSpPr>
          <p:cNvPr id="122" name="Rectangle 122"/>
          <p:cNvSpPr>
            <a:spLocks noChangeArrowheads="1"/>
          </p:cNvSpPr>
          <p:nvPr/>
        </p:nvSpPr>
        <p:spPr bwMode="auto">
          <a:xfrm>
            <a:off x="7831138" y="1766888"/>
            <a:ext cx="2428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Craig</a:t>
            </a:r>
            <a:endParaRPr lang="en-US" altLang="en-US" sz="2400"/>
          </a:p>
        </p:txBody>
      </p:sp>
      <p:sp>
        <p:nvSpPr>
          <p:cNvPr id="123" name="Rectangle 123"/>
          <p:cNvSpPr>
            <a:spLocks noChangeArrowheads="1"/>
          </p:cNvSpPr>
          <p:nvPr/>
        </p:nvSpPr>
        <p:spPr bwMode="auto">
          <a:xfrm>
            <a:off x="6754813" y="2782888"/>
            <a:ext cx="27146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Creek</a:t>
            </a:r>
            <a:endParaRPr lang="en-US" altLang="en-US" sz="2400"/>
          </a:p>
        </p:txBody>
      </p:sp>
      <p:sp>
        <p:nvSpPr>
          <p:cNvPr id="124" name="Rectangle 124"/>
          <p:cNvSpPr>
            <a:spLocks noChangeArrowheads="1"/>
          </p:cNvSpPr>
          <p:nvPr/>
        </p:nvSpPr>
        <p:spPr bwMode="auto">
          <a:xfrm>
            <a:off x="4146550" y="3101975"/>
            <a:ext cx="3000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Custer</a:t>
            </a:r>
            <a:endParaRPr lang="en-US" altLang="en-US" sz="2400"/>
          </a:p>
        </p:txBody>
      </p:sp>
      <p:sp>
        <p:nvSpPr>
          <p:cNvPr id="125" name="Rectangle 125"/>
          <p:cNvSpPr>
            <a:spLocks noChangeArrowheads="1"/>
          </p:cNvSpPr>
          <p:nvPr/>
        </p:nvSpPr>
        <p:spPr bwMode="auto">
          <a:xfrm>
            <a:off x="8164513" y="2176463"/>
            <a:ext cx="4302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Delaware</a:t>
            </a:r>
            <a:endParaRPr lang="en-US" altLang="en-US" sz="2400"/>
          </a:p>
        </p:txBody>
      </p:sp>
      <p:sp>
        <p:nvSpPr>
          <p:cNvPr id="126" name="Rectangle 126"/>
          <p:cNvSpPr>
            <a:spLocks noChangeArrowheads="1"/>
          </p:cNvSpPr>
          <p:nvPr/>
        </p:nvSpPr>
        <p:spPr bwMode="auto">
          <a:xfrm>
            <a:off x="4146550" y="2678113"/>
            <a:ext cx="311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Dewey</a:t>
            </a:r>
            <a:endParaRPr lang="en-US" altLang="en-US" sz="2400"/>
          </a:p>
        </p:txBody>
      </p:sp>
      <p:sp>
        <p:nvSpPr>
          <p:cNvPr id="127" name="Rectangle 127"/>
          <p:cNvSpPr>
            <a:spLocks noChangeArrowheads="1"/>
          </p:cNvSpPr>
          <p:nvPr/>
        </p:nvSpPr>
        <p:spPr bwMode="auto">
          <a:xfrm>
            <a:off x="5299075" y="2222500"/>
            <a:ext cx="3571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Garfield</a:t>
            </a:r>
            <a:endParaRPr lang="en-US" altLang="en-US" sz="2400"/>
          </a:p>
        </p:txBody>
      </p:sp>
      <p:sp>
        <p:nvSpPr>
          <p:cNvPr id="128" name="Rectangle 128"/>
          <p:cNvSpPr>
            <a:spLocks noChangeArrowheads="1"/>
          </p:cNvSpPr>
          <p:nvPr/>
        </p:nvSpPr>
        <p:spPr bwMode="auto">
          <a:xfrm>
            <a:off x="5783263" y="4240213"/>
            <a:ext cx="3000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Garvin</a:t>
            </a:r>
            <a:endParaRPr lang="en-US" altLang="en-US" sz="2400"/>
          </a:p>
        </p:txBody>
      </p:sp>
      <p:sp>
        <p:nvSpPr>
          <p:cNvPr id="129" name="Rectangle 129"/>
          <p:cNvSpPr>
            <a:spLocks noChangeArrowheads="1"/>
          </p:cNvSpPr>
          <p:nvPr/>
        </p:nvSpPr>
        <p:spPr bwMode="auto">
          <a:xfrm>
            <a:off x="5237163" y="3814763"/>
            <a:ext cx="2778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Grady</a:t>
            </a:r>
            <a:endParaRPr lang="en-US" altLang="en-US" sz="2400"/>
          </a:p>
        </p:txBody>
      </p:sp>
      <p:sp>
        <p:nvSpPr>
          <p:cNvPr id="130" name="Rectangle 130"/>
          <p:cNvSpPr>
            <a:spLocks noChangeArrowheads="1"/>
          </p:cNvSpPr>
          <p:nvPr/>
        </p:nvSpPr>
        <p:spPr bwMode="auto">
          <a:xfrm>
            <a:off x="5343525" y="1722438"/>
            <a:ext cx="2555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 sz="2400"/>
          </a:p>
        </p:txBody>
      </p:sp>
      <p:sp>
        <p:nvSpPr>
          <p:cNvPr id="131" name="Rectangle 131"/>
          <p:cNvSpPr>
            <a:spLocks noChangeArrowheads="1"/>
          </p:cNvSpPr>
          <p:nvPr/>
        </p:nvSpPr>
        <p:spPr bwMode="auto">
          <a:xfrm>
            <a:off x="3311525" y="4132263"/>
            <a:ext cx="3619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Harmon</a:t>
            </a:r>
            <a:endParaRPr lang="en-US" altLang="en-US" sz="2400"/>
          </a:p>
        </p:txBody>
      </p:sp>
      <p:sp>
        <p:nvSpPr>
          <p:cNvPr id="132" name="Rectangle 132"/>
          <p:cNvSpPr>
            <a:spLocks noChangeArrowheads="1"/>
          </p:cNvSpPr>
          <p:nvPr/>
        </p:nvSpPr>
        <p:spPr bwMode="auto">
          <a:xfrm>
            <a:off x="3508375" y="1722438"/>
            <a:ext cx="311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Harper</a:t>
            </a:r>
            <a:endParaRPr lang="en-US" altLang="en-US" sz="2400"/>
          </a:p>
        </p:txBody>
      </p:sp>
      <p:sp>
        <p:nvSpPr>
          <p:cNvPr id="133" name="Rectangle 133"/>
          <p:cNvSpPr>
            <a:spLocks noChangeArrowheads="1"/>
          </p:cNvSpPr>
          <p:nvPr/>
        </p:nvSpPr>
        <p:spPr bwMode="auto">
          <a:xfrm>
            <a:off x="3660775" y="4360863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 sz="2400"/>
          </a:p>
        </p:txBody>
      </p:sp>
      <p:sp>
        <p:nvSpPr>
          <p:cNvPr id="134" name="Rectangle 134"/>
          <p:cNvSpPr>
            <a:spLocks noChangeArrowheads="1"/>
          </p:cNvSpPr>
          <p:nvPr/>
        </p:nvSpPr>
        <p:spPr bwMode="auto">
          <a:xfrm>
            <a:off x="6345238" y="4679950"/>
            <a:ext cx="4159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Johnston</a:t>
            </a:r>
            <a:endParaRPr lang="en-US" altLang="en-US" sz="2400"/>
          </a:p>
        </p:txBody>
      </p:sp>
      <p:sp>
        <p:nvSpPr>
          <p:cNvPr id="135" name="Rectangle 135"/>
          <p:cNvSpPr>
            <a:spLocks noChangeArrowheads="1"/>
          </p:cNvSpPr>
          <p:nvPr/>
        </p:nvSpPr>
        <p:spPr bwMode="auto">
          <a:xfrm>
            <a:off x="6042025" y="1722438"/>
            <a:ext cx="1762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Kay</a:t>
            </a:r>
            <a:endParaRPr lang="en-US" altLang="en-US" sz="2400"/>
          </a:p>
        </p:txBody>
      </p:sp>
      <p:sp>
        <p:nvSpPr>
          <p:cNvPr id="136" name="Rectangle 136"/>
          <p:cNvSpPr>
            <a:spLocks noChangeArrowheads="1"/>
          </p:cNvSpPr>
          <p:nvPr/>
        </p:nvSpPr>
        <p:spPr bwMode="auto">
          <a:xfrm>
            <a:off x="5102225" y="2738438"/>
            <a:ext cx="4540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Kingfisher</a:t>
            </a:r>
            <a:endParaRPr lang="en-US" altLang="en-US" sz="2400"/>
          </a:p>
        </p:txBody>
      </p:sp>
      <p:sp>
        <p:nvSpPr>
          <p:cNvPr id="137" name="Rectangle 137"/>
          <p:cNvSpPr>
            <a:spLocks noChangeArrowheads="1"/>
          </p:cNvSpPr>
          <p:nvPr/>
        </p:nvSpPr>
        <p:spPr bwMode="auto">
          <a:xfrm>
            <a:off x="4146550" y="4027488"/>
            <a:ext cx="2778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Kiowa</a:t>
            </a:r>
            <a:endParaRPr lang="en-US" altLang="en-US" sz="2400"/>
          </a:p>
        </p:txBody>
      </p:sp>
      <p:sp>
        <p:nvSpPr>
          <p:cNvPr id="138" name="Rectangle 138"/>
          <p:cNvSpPr>
            <a:spLocks noChangeArrowheads="1"/>
          </p:cNvSpPr>
          <p:nvPr/>
        </p:nvSpPr>
        <p:spPr bwMode="auto">
          <a:xfrm>
            <a:off x="7786688" y="4011613"/>
            <a:ext cx="3397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Latimer</a:t>
            </a:r>
            <a:endParaRPr lang="en-US" altLang="en-US" sz="2400"/>
          </a:p>
        </p:txBody>
      </p:sp>
      <p:sp>
        <p:nvSpPr>
          <p:cNvPr id="139" name="Rectangle 139"/>
          <p:cNvSpPr>
            <a:spLocks noChangeArrowheads="1"/>
          </p:cNvSpPr>
          <p:nvPr/>
        </p:nvSpPr>
        <p:spPr bwMode="auto">
          <a:xfrm>
            <a:off x="6178550" y="3025775"/>
            <a:ext cx="323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 sz="2400"/>
          </a:p>
        </p:txBody>
      </p:sp>
      <p:sp>
        <p:nvSpPr>
          <p:cNvPr id="140" name="Rectangle 140"/>
          <p:cNvSpPr>
            <a:spLocks noChangeArrowheads="1"/>
          </p:cNvSpPr>
          <p:nvPr/>
        </p:nvSpPr>
        <p:spPr bwMode="auto">
          <a:xfrm>
            <a:off x="6253163" y="5043488"/>
            <a:ext cx="3841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Marshall</a:t>
            </a:r>
            <a:endParaRPr lang="en-US" altLang="en-US" sz="2400"/>
          </a:p>
        </p:txBody>
      </p:sp>
      <p:sp>
        <p:nvSpPr>
          <p:cNvPr id="141" name="Rectangle 141"/>
          <p:cNvSpPr>
            <a:spLocks noChangeArrowheads="1"/>
          </p:cNvSpPr>
          <p:nvPr/>
        </p:nvSpPr>
        <p:spPr bwMode="auto">
          <a:xfrm>
            <a:off x="7800975" y="2312988"/>
            <a:ext cx="3000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Mayes</a:t>
            </a:r>
            <a:endParaRPr lang="en-US" altLang="en-US" sz="2400"/>
          </a:p>
        </p:txBody>
      </p:sp>
      <p:sp>
        <p:nvSpPr>
          <p:cNvPr id="142" name="Rectangle 142"/>
          <p:cNvSpPr>
            <a:spLocks noChangeArrowheads="1"/>
          </p:cNvSpPr>
          <p:nvPr/>
        </p:nvSpPr>
        <p:spPr bwMode="auto">
          <a:xfrm>
            <a:off x="8134350" y="4967288"/>
            <a:ext cx="4413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Mccurtain</a:t>
            </a:r>
            <a:endParaRPr lang="en-US" altLang="en-US" sz="2400"/>
          </a:p>
        </p:txBody>
      </p:sp>
      <p:sp>
        <p:nvSpPr>
          <p:cNvPr id="143" name="Rectangle 143"/>
          <p:cNvSpPr>
            <a:spLocks noChangeArrowheads="1"/>
          </p:cNvSpPr>
          <p:nvPr/>
        </p:nvSpPr>
        <p:spPr bwMode="auto">
          <a:xfrm>
            <a:off x="7315200" y="3435350"/>
            <a:ext cx="40798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Mcintosh</a:t>
            </a:r>
            <a:endParaRPr lang="en-US" altLang="en-US" sz="2400"/>
          </a:p>
        </p:txBody>
      </p:sp>
      <p:sp>
        <p:nvSpPr>
          <p:cNvPr id="144" name="Rectangle 144"/>
          <p:cNvSpPr>
            <a:spLocks noChangeArrowheads="1"/>
          </p:cNvSpPr>
          <p:nvPr/>
        </p:nvSpPr>
        <p:spPr bwMode="auto">
          <a:xfrm>
            <a:off x="5905500" y="2222500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Noble</a:t>
            </a:r>
            <a:endParaRPr lang="en-US" altLang="en-US" sz="2400"/>
          </a:p>
        </p:txBody>
      </p:sp>
      <p:sp>
        <p:nvSpPr>
          <p:cNvPr id="145" name="Rectangle 145"/>
          <p:cNvSpPr>
            <a:spLocks noChangeArrowheads="1"/>
          </p:cNvSpPr>
          <p:nvPr/>
        </p:nvSpPr>
        <p:spPr bwMode="auto">
          <a:xfrm>
            <a:off x="7407275" y="1722438"/>
            <a:ext cx="3460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Nowata</a:t>
            </a:r>
            <a:endParaRPr lang="en-US" altLang="en-US" sz="2400"/>
          </a:p>
        </p:txBody>
      </p:sp>
      <p:sp>
        <p:nvSpPr>
          <p:cNvPr id="146" name="Rectangle 146"/>
          <p:cNvSpPr>
            <a:spLocks noChangeArrowheads="1"/>
          </p:cNvSpPr>
          <p:nvPr/>
        </p:nvSpPr>
        <p:spPr bwMode="auto">
          <a:xfrm>
            <a:off x="5616575" y="3192463"/>
            <a:ext cx="4651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Oklahoma</a:t>
            </a:r>
            <a:endParaRPr lang="en-US" altLang="en-US" sz="2400"/>
          </a:p>
        </p:txBody>
      </p:sp>
      <p:sp>
        <p:nvSpPr>
          <p:cNvPr id="147" name="Rectangle 147"/>
          <p:cNvSpPr>
            <a:spLocks noChangeArrowheads="1"/>
          </p:cNvSpPr>
          <p:nvPr/>
        </p:nvSpPr>
        <p:spPr bwMode="auto">
          <a:xfrm>
            <a:off x="6542088" y="1979613"/>
            <a:ext cx="3016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Osage</a:t>
            </a:r>
            <a:endParaRPr lang="en-US" altLang="en-US" sz="2400"/>
          </a:p>
        </p:txBody>
      </p:sp>
      <p:sp>
        <p:nvSpPr>
          <p:cNvPr id="148" name="Rectangle 148"/>
          <p:cNvSpPr>
            <a:spLocks noChangeArrowheads="1"/>
          </p:cNvSpPr>
          <p:nvPr/>
        </p:nvSpPr>
        <p:spPr bwMode="auto">
          <a:xfrm>
            <a:off x="8196263" y="1676400"/>
            <a:ext cx="3238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Ottawa</a:t>
            </a:r>
            <a:endParaRPr lang="en-US" altLang="en-US" sz="2400"/>
          </a:p>
        </p:txBody>
      </p:sp>
      <p:sp>
        <p:nvSpPr>
          <p:cNvPr id="149" name="Rectangle 149"/>
          <p:cNvSpPr>
            <a:spLocks noChangeArrowheads="1"/>
          </p:cNvSpPr>
          <p:nvPr/>
        </p:nvSpPr>
        <p:spPr bwMode="auto">
          <a:xfrm>
            <a:off x="6405563" y="2236788"/>
            <a:ext cx="3698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Pawnee</a:t>
            </a:r>
            <a:endParaRPr lang="en-US" altLang="en-US" sz="2400"/>
          </a:p>
        </p:txBody>
      </p:sp>
      <p:sp>
        <p:nvSpPr>
          <p:cNvPr id="150" name="Rectangle 150"/>
          <p:cNvSpPr>
            <a:spLocks noChangeArrowheads="1"/>
          </p:cNvSpPr>
          <p:nvPr/>
        </p:nvSpPr>
        <p:spPr bwMode="auto">
          <a:xfrm>
            <a:off x="6102350" y="2555875"/>
            <a:ext cx="2905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Payne</a:t>
            </a:r>
            <a:endParaRPr lang="en-US" altLang="en-US" sz="2400"/>
          </a:p>
        </p:txBody>
      </p:sp>
      <p:sp>
        <p:nvSpPr>
          <p:cNvPr id="151" name="Rectangle 151"/>
          <p:cNvSpPr>
            <a:spLocks noChangeArrowheads="1"/>
          </p:cNvSpPr>
          <p:nvPr/>
        </p:nvSpPr>
        <p:spPr bwMode="auto">
          <a:xfrm>
            <a:off x="6359525" y="4164013"/>
            <a:ext cx="4048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Pontotoc</a:t>
            </a:r>
            <a:endParaRPr lang="en-US" altLang="en-US" sz="2400"/>
          </a:p>
        </p:txBody>
      </p:sp>
      <p:sp>
        <p:nvSpPr>
          <p:cNvPr id="152" name="Rectangle 152"/>
          <p:cNvSpPr>
            <a:spLocks noChangeArrowheads="1"/>
          </p:cNvSpPr>
          <p:nvPr/>
        </p:nvSpPr>
        <p:spPr bwMode="auto">
          <a:xfrm>
            <a:off x="7543800" y="4543425"/>
            <a:ext cx="574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Pushmataha</a:t>
            </a:r>
            <a:endParaRPr lang="en-US" altLang="en-US" sz="2400"/>
          </a:p>
        </p:txBody>
      </p:sp>
      <p:sp>
        <p:nvSpPr>
          <p:cNvPr id="153" name="Rectangle 153"/>
          <p:cNvSpPr>
            <a:spLocks noChangeArrowheads="1"/>
          </p:cNvSpPr>
          <p:nvPr/>
        </p:nvSpPr>
        <p:spPr bwMode="auto">
          <a:xfrm>
            <a:off x="5192713" y="4467225"/>
            <a:ext cx="43338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Stephens</a:t>
            </a:r>
            <a:endParaRPr lang="en-US" altLang="en-US" sz="2400"/>
          </a:p>
        </p:txBody>
      </p:sp>
      <p:sp>
        <p:nvSpPr>
          <p:cNvPr id="154" name="Rectangle 154"/>
          <p:cNvSpPr>
            <a:spLocks noChangeArrowheads="1"/>
          </p:cNvSpPr>
          <p:nvPr/>
        </p:nvSpPr>
        <p:spPr bwMode="auto">
          <a:xfrm>
            <a:off x="1749425" y="1782763"/>
            <a:ext cx="2778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Texas</a:t>
            </a:r>
            <a:endParaRPr lang="en-US" altLang="en-US" sz="2400"/>
          </a:p>
        </p:txBody>
      </p:sp>
      <p:sp>
        <p:nvSpPr>
          <p:cNvPr id="155" name="Rectangle 155"/>
          <p:cNvSpPr>
            <a:spLocks noChangeArrowheads="1"/>
          </p:cNvSpPr>
          <p:nvPr/>
        </p:nvSpPr>
        <p:spPr bwMode="auto">
          <a:xfrm>
            <a:off x="4221163" y="4587875"/>
            <a:ext cx="3270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Tillman</a:t>
            </a:r>
            <a:endParaRPr lang="en-US" altLang="en-US" sz="2400"/>
          </a:p>
        </p:txBody>
      </p:sp>
      <p:sp>
        <p:nvSpPr>
          <p:cNvPr id="156" name="Rectangle 156"/>
          <p:cNvSpPr>
            <a:spLocks noChangeArrowheads="1"/>
          </p:cNvSpPr>
          <p:nvPr/>
        </p:nvSpPr>
        <p:spPr bwMode="auto">
          <a:xfrm>
            <a:off x="7027863" y="1827213"/>
            <a:ext cx="5397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2400"/>
          </a:p>
        </p:txBody>
      </p:sp>
      <p:sp>
        <p:nvSpPr>
          <p:cNvPr id="157" name="Rectangle 157"/>
          <p:cNvSpPr>
            <a:spLocks noChangeArrowheads="1"/>
          </p:cNvSpPr>
          <p:nvPr/>
        </p:nvSpPr>
        <p:spPr bwMode="auto">
          <a:xfrm>
            <a:off x="4114800" y="3511550"/>
            <a:ext cx="3683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Washita</a:t>
            </a:r>
            <a:endParaRPr lang="en-US" altLang="en-US" sz="2400"/>
          </a:p>
        </p:txBody>
      </p:sp>
    </p:spTree>
    <p:extLst>
      <p:ext uri="{BB962C8B-B14F-4D97-AF65-F5344CB8AC3E}">
        <p14:creationId xmlns:p14="http://schemas.microsoft.com/office/powerpoint/2010/main" val="232312928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Oklahoma: New Expansion State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000" y="1503449"/>
            <a:ext cx="5029200" cy="37667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06218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3795" name="Freeform 4"/>
          <p:cNvSpPr>
            <a:spLocks/>
          </p:cNvSpPr>
          <p:nvPr/>
        </p:nvSpPr>
        <p:spPr bwMode="auto">
          <a:xfrm>
            <a:off x="1814512" y="4187871"/>
            <a:ext cx="644525" cy="1179512"/>
          </a:xfrm>
          <a:custGeom>
            <a:avLst/>
            <a:gdLst>
              <a:gd name="T0" fmla="*/ 2147483646 w 1218"/>
              <a:gd name="T1" fmla="*/ 2147483646 h 2228"/>
              <a:gd name="T2" fmla="*/ 2147483646 w 1218"/>
              <a:gd name="T3" fmla="*/ 0 h 2228"/>
              <a:gd name="T4" fmla="*/ 2147483646 w 1218"/>
              <a:gd name="T5" fmla="*/ 2147483646 h 2228"/>
              <a:gd name="T6" fmla="*/ 2147483646 w 1218"/>
              <a:gd name="T7" fmla="*/ 2147483646 h 2228"/>
              <a:gd name="T8" fmla="*/ 2147483646 w 1218"/>
              <a:gd name="T9" fmla="*/ 2147483646 h 2228"/>
              <a:gd name="T10" fmla="*/ 2147483646 w 1218"/>
              <a:gd name="T11" fmla="*/ 2147483646 h 2228"/>
              <a:gd name="T12" fmla="*/ 2147483646 w 1218"/>
              <a:gd name="T13" fmla="*/ 2147483646 h 2228"/>
              <a:gd name="T14" fmla="*/ 2147483646 w 1218"/>
              <a:gd name="T15" fmla="*/ 2147483646 h 2228"/>
              <a:gd name="T16" fmla="*/ 2147483646 w 1218"/>
              <a:gd name="T17" fmla="*/ 2147483646 h 2228"/>
              <a:gd name="T18" fmla="*/ 2147483646 w 1218"/>
              <a:gd name="T19" fmla="*/ 2147483646 h 2228"/>
              <a:gd name="T20" fmla="*/ 2147483646 w 1218"/>
              <a:gd name="T21" fmla="*/ 2147483646 h 2228"/>
              <a:gd name="T22" fmla="*/ 2147483646 w 1218"/>
              <a:gd name="T23" fmla="*/ 2147483646 h 2228"/>
              <a:gd name="T24" fmla="*/ 2147483646 w 1218"/>
              <a:gd name="T25" fmla="*/ 2147483646 h 2228"/>
              <a:gd name="T26" fmla="*/ 0 w 1218"/>
              <a:gd name="T27" fmla="*/ 2147483646 h 2228"/>
              <a:gd name="T28" fmla="*/ 0 w 1218"/>
              <a:gd name="T29" fmla="*/ 2147483646 h 2228"/>
              <a:gd name="T30" fmla="*/ 0 w 1218"/>
              <a:gd name="T31" fmla="*/ 2147483646 h 2228"/>
              <a:gd name="T32" fmla="*/ 2147483646 w 1218"/>
              <a:gd name="T33" fmla="*/ 2147483646 h 2228"/>
              <a:gd name="T34" fmla="*/ 2147483646 w 1218"/>
              <a:gd name="T35" fmla="*/ 2147483646 h 2228"/>
              <a:gd name="T36" fmla="*/ 2147483646 w 1218"/>
              <a:gd name="T37" fmla="*/ 2147483646 h 2228"/>
              <a:gd name="T38" fmla="*/ 2147483646 w 1218"/>
              <a:gd name="T39" fmla="*/ 2147483646 h 2228"/>
              <a:gd name="T40" fmla="*/ 2147483646 w 1218"/>
              <a:gd name="T41" fmla="*/ 2147483646 h 2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18" h="2228">
                <a:moveTo>
                  <a:pt x="901" y="5"/>
                </a:moveTo>
                <a:lnTo>
                  <a:pt x="447" y="0"/>
                </a:lnTo>
                <a:lnTo>
                  <a:pt x="447" y="2"/>
                </a:lnTo>
                <a:lnTo>
                  <a:pt x="445" y="5"/>
                </a:lnTo>
                <a:lnTo>
                  <a:pt x="445" y="8"/>
                </a:lnTo>
                <a:lnTo>
                  <a:pt x="265" y="561"/>
                </a:lnTo>
                <a:lnTo>
                  <a:pt x="177" y="629"/>
                </a:lnTo>
                <a:lnTo>
                  <a:pt x="85" y="1152"/>
                </a:lnTo>
                <a:lnTo>
                  <a:pt x="61" y="1169"/>
                </a:lnTo>
                <a:lnTo>
                  <a:pt x="57" y="1194"/>
                </a:lnTo>
                <a:lnTo>
                  <a:pt x="78" y="1208"/>
                </a:lnTo>
                <a:lnTo>
                  <a:pt x="3" y="1550"/>
                </a:lnTo>
                <a:lnTo>
                  <a:pt x="1" y="1554"/>
                </a:lnTo>
                <a:lnTo>
                  <a:pt x="0" y="1554"/>
                </a:lnTo>
                <a:lnTo>
                  <a:pt x="0" y="1556"/>
                </a:lnTo>
                <a:lnTo>
                  <a:pt x="0" y="1557"/>
                </a:lnTo>
                <a:lnTo>
                  <a:pt x="394" y="1581"/>
                </a:lnTo>
                <a:lnTo>
                  <a:pt x="598" y="2228"/>
                </a:lnTo>
                <a:lnTo>
                  <a:pt x="1135" y="1947"/>
                </a:lnTo>
                <a:lnTo>
                  <a:pt x="1218" y="425"/>
                </a:lnTo>
                <a:lnTo>
                  <a:pt x="901" y="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6" name="Freeform 5"/>
          <p:cNvSpPr>
            <a:spLocks/>
          </p:cNvSpPr>
          <p:nvPr/>
        </p:nvSpPr>
        <p:spPr bwMode="auto">
          <a:xfrm>
            <a:off x="1711325" y="5008608"/>
            <a:ext cx="784225" cy="1201738"/>
          </a:xfrm>
          <a:custGeom>
            <a:avLst/>
            <a:gdLst>
              <a:gd name="T0" fmla="*/ 2147483646 w 1481"/>
              <a:gd name="T1" fmla="*/ 2147483646 h 2270"/>
              <a:gd name="T2" fmla="*/ 2147483646 w 1481"/>
              <a:gd name="T3" fmla="*/ 2147483646 h 2270"/>
              <a:gd name="T4" fmla="*/ 2147483646 w 1481"/>
              <a:gd name="T5" fmla="*/ 2147483646 h 2270"/>
              <a:gd name="T6" fmla="*/ 2147483646 w 1481"/>
              <a:gd name="T7" fmla="*/ 2147483646 h 2270"/>
              <a:gd name="T8" fmla="*/ 2147483646 w 1481"/>
              <a:gd name="T9" fmla="*/ 2147483646 h 2270"/>
              <a:gd name="T10" fmla="*/ 2147483646 w 1481"/>
              <a:gd name="T11" fmla="*/ 2147483646 h 2270"/>
              <a:gd name="T12" fmla="*/ 2147483646 w 1481"/>
              <a:gd name="T13" fmla="*/ 2147483646 h 2270"/>
              <a:gd name="T14" fmla="*/ 2147483646 w 1481"/>
              <a:gd name="T15" fmla="*/ 2147483646 h 2270"/>
              <a:gd name="T16" fmla="*/ 2147483646 w 1481"/>
              <a:gd name="T17" fmla="*/ 2147483646 h 2270"/>
              <a:gd name="T18" fmla="*/ 2147483646 w 1481"/>
              <a:gd name="T19" fmla="*/ 2147483646 h 2270"/>
              <a:gd name="T20" fmla="*/ 2147483646 w 1481"/>
              <a:gd name="T21" fmla="*/ 2147483646 h 2270"/>
              <a:gd name="T22" fmla="*/ 2147483646 w 1481"/>
              <a:gd name="T23" fmla="*/ 2147483646 h 2270"/>
              <a:gd name="T24" fmla="*/ 2147483646 w 1481"/>
              <a:gd name="T25" fmla="*/ 2147483646 h 2270"/>
              <a:gd name="T26" fmla="*/ 2147483646 w 1481"/>
              <a:gd name="T27" fmla="*/ 2147483646 h 2270"/>
              <a:gd name="T28" fmla="*/ 2147483646 w 1481"/>
              <a:gd name="T29" fmla="*/ 2147483646 h 2270"/>
              <a:gd name="T30" fmla="*/ 2147483646 w 1481"/>
              <a:gd name="T31" fmla="*/ 2147483646 h 2270"/>
              <a:gd name="T32" fmla="*/ 2147483646 w 1481"/>
              <a:gd name="T33" fmla="*/ 2147483646 h 2270"/>
              <a:gd name="T34" fmla="*/ 2147483646 w 1481"/>
              <a:gd name="T35" fmla="*/ 2147483646 h 2270"/>
              <a:gd name="T36" fmla="*/ 2147483646 w 1481"/>
              <a:gd name="T37" fmla="*/ 2147483646 h 2270"/>
              <a:gd name="T38" fmla="*/ 2147483646 w 1481"/>
              <a:gd name="T39" fmla="*/ 2147483646 h 2270"/>
              <a:gd name="T40" fmla="*/ 2147483646 w 1481"/>
              <a:gd name="T41" fmla="*/ 2147483646 h 2270"/>
              <a:gd name="T42" fmla="*/ 2147483646 w 1481"/>
              <a:gd name="T43" fmla="*/ 2147483646 h 2270"/>
              <a:gd name="T44" fmla="*/ 2147483646 w 1481"/>
              <a:gd name="T45" fmla="*/ 2147483646 h 2270"/>
              <a:gd name="T46" fmla="*/ 2147483646 w 1481"/>
              <a:gd name="T47" fmla="*/ 2147483646 h 2270"/>
              <a:gd name="T48" fmla="*/ 2147483646 w 1481"/>
              <a:gd name="T49" fmla="*/ 2147483646 h 2270"/>
              <a:gd name="T50" fmla="*/ 2147483646 w 1481"/>
              <a:gd name="T51" fmla="*/ 2147483646 h 2270"/>
              <a:gd name="T52" fmla="*/ 2147483646 w 1481"/>
              <a:gd name="T53" fmla="*/ 2147483646 h 2270"/>
              <a:gd name="T54" fmla="*/ 2147483646 w 1481"/>
              <a:gd name="T55" fmla="*/ 2147483646 h 2270"/>
              <a:gd name="T56" fmla="*/ 2147483646 w 1481"/>
              <a:gd name="T57" fmla="*/ 2147483646 h 2270"/>
              <a:gd name="T58" fmla="*/ 2147483646 w 1481"/>
              <a:gd name="T59" fmla="*/ 2147483646 h 2270"/>
              <a:gd name="T60" fmla="*/ 2147483646 w 1481"/>
              <a:gd name="T61" fmla="*/ 2147483646 h 2270"/>
              <a:gd name="T62" fmla="*/ 2147483646 w 1481"/>
              <a:gd name="T63" fmla="*/ 2147483646 h 2270"/>
              <a:gd name="T64" fmla="*/ 2147483646 w 1481"/>
              <a:gd name="T65" fmla="*/ 2147483646 h 2270"/>
              <a:gd name="T66" fmla="*/ 2147483646 w 1481"/>
              <a:gd name="T67" fmla="*/ 2147483646 h 2270"/>
              <a:gd name="T68" fmla="*/ 2147483646 w 1481"/>
              <a:gd name="T69" fmla="*/ 2147483646 h 2270"/>
              <a:gd name="T70" fmla="*/ 2147483646 w 1481"/>
              <a:gd name="T71" fmla="*/ 2147483646 h 2270"/>
              <a:gd name="T72" fmla="*/ 2147483646 w 1481"/>
              <a:gd name="T73" fmla="*/ 2147483646 h 2270"/>
              <a:gd name="T74" fmla="*/ 2147483646 w 1481"/>
              <a:gd name="T75" fmla="*/ 2147483646 h 2270"/>
              <a:gd name="T76" fmla="*/ 2147483646 w 1481"/>
              <a:gd name="T77" fmla="*/ 2147483646 h 2270"/>
              <a:gd name="T78" fmla="*/ 2147483646 w 1481"/>
              <a:gd name="T79" fmla="*/ 2147483646 h 2270"/>
              <a:gd name="T80" fmla="*/ 2147483646 w 1481"/>
              <a:gd name="T81" fmla="*/ 2147483646 h 2270"/>
              <a:gd name="T82" fmla="*/ 0 w 1481"/>
              <a:gd name="T83" fmla="*/ 2147483646 h 2270"/>
              <a:gd name="T84" fmla="*/ 2147483646 w 1481"/>
              <a:gd name="T85" fmla="*/ 0 h 2270"/>
              <a:gd name="T86" fmla="*/ 2147483646 w 1481"/>
              <a:gd name="T87" fmla="*/ 2147483646 h 2270"/>
              <a:gd name="T88" fmla="*/ 2147483646 w 1481"/>
              <a:gd name="T89" fmla="*/ 2147483646 h 2270"/>
              <a:gd name="T90" fmla="*/ 2147483646 w 1481"/>
              <a:gd name="T91" fmla="*/ 2147483646 h 22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81" h="2270">
                <a:moveTo>
                  <a:pt x="1317" y="390"/>
                </a:moveTo>
                <a:lnTo>
                  <a:pt x="1319" y="393"/>
                </a:lnTo>
                <a:lnTo>
                  <a:pt x="1421" y="393"/>
                </a:lnTo>
                <a:lnTo>
                  <a:pt x="1481" y="404"/>
                </a:lnTo>
                <a:lnTo>
                  <a:pt x="1452" y="440"/>
                </a:lnTo>
                <a:lnTo>
                  <a:pt x="1421" y="507"/>
                </a:lnTo>
                <a:lnTo>
                  <a:pt x="1181" y="1076"/>
                </a:lnTo>
                <a:lnTo>
                  <a:pt x="1082" y="1076"/>
                </a:lnTo>
                <a:lnTo>
                  <a:pt x="1044" y="1088"/>
                </a:lnTo>
                <a:lnTo>
                  <a:pt x="1019" y="1076"/>
                </a:lnTo>
                <a:lnTo>
                  <a:pt x="996" y="1412"/>
                </a:lnTo>
                <a:lnTo>
                  <a:pt x="1269" y="1518"/>
                </a:lnTo>
                <a:lnTo>
                  <a:pt x="1257" y="1551"/>
                </a:lnTo>
                <a:lnTo>
                  <a:pt x="1274" y="1559"/>
                </a:lnTo>
                <a:lnTo>
                  <a:pt x="1302" y="1634"/>
                </a:lnTo>
                <a:lnTo>
                  <a:pt x="1293" y="2259"/>
                </a:lnTo>
                <a:lnTo>
                  <a:pt x="1305" y="2262"/>
                </a:lnTo>
                <a:lnTo>
                  <a:pt x="1302" y="2270"/>
                </a:lnTo>
                <a:lnTo>
                  <a:pt x="996" y="2268"/>
                </a:lnTo>
                <a:lnTo>
                  <a:pt x="783" y="2265"/>
                </a:lnTo>
                <a:lnTo>
                  <a:pt x="629" y="2262"/>
                </a:lnTo>
                <a:lnTo>
                  <a:pt x="629" y="2259"/>
                </a:lnTo>
                <a:lnTo>
                  <a:pt x="630" y="2246"/>
                </a:lnTo>
                <a:lnTo>
                  <a:pt x="399" y="2042"/>
                </a:lnTo>
                <a:lnTo>
                  <a:pt x="383" y="2024"/>
                </a:lnTo>
                <a:lnTo>
                  <a:pt x="374" y="2001"/>
                </a:lnTo>
                <a:lnTo>
                  <a:pt x="374" y="1977"/>
                </a:lnTo>
                <a:lnTo>
                  <a:pt x="381" y="1928"/>
                </a:lnTo>
                <a:lnTo>
                  <a:pt x="380" y="1923"/>
                </a:lnTo>
                <a:lnTo>
                  <a:pt x="377" y="1899"/>
                </a:lnTo>
                <a:lnTo>
                  <a:pt x="342" y="1787"/>
                </a:lnTo>
                <a:lnTo>
                  <a:pt x="347" y="1739"/>
                </a:lnTo>
                <a:lnTo>
                  <a:pt x="327" y="1704"/>
                </a:lnTo>
                <a:lnTo>
                  <a:pt x="302" y="1712"/>
                </a:lnTo>
                <a:lnTo>
                  <a:pt x="282" y="1664"/>
                </a:lnTo>
                <a:lnTo>
                  <a:pt x="305" y="1622"/>
                </a:lnTo>
                <a:lnTo>
                  <a:pt x="272" y="1262"/>
                </a:lnTo>
                <a:lnTo>
                  <a:pt x="294" y="1049"/>
                </a:lnTo>
                <a:lnTo>
                  <a:pt x="291" y="740"/>
                </a:lnTo>
                <a:lnTo>
                  <a:pt x="129" y="530"/>
                </a:lnTo>
                <a:lnTo>
                  <a:pt x="129" y="531"/>
                </a:lnTo>
                <a:lnTo>
                  <a:pt x="0" y="284"/>
                </a:lnTo>
                <a:lnTo>
                  <a:pt x="182" y="0"/>
                </a:lnTo>
                <a:lnTo>
                  <a:pt x="576" y="24"/>
                </a:lnTo>
                <a:lnTo>
                  <a:pt x="780" y="671"/>
                </a:lnTo>
                <a:lnTo>
                  <a:pt x="1317" y="39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7" name="Freeform 6"/>
          <p:cNvSpPr>
            <a:spLocks/>
          </p:cNvSpPr>
          <p:nvPr/>
        </p:nvSpPr>
        <p:spPr bwMode="auto">
          <a:xfrm>
            <a:off x="2055812" y="3872752"/>
            <a:ext cx="2006600" cy="1455738"/>
          </a:xfrm>
          <a:custGeom>
            <a:avLst/>
            <a:gdLst>
              <a:gd name="T0" fmla="*/ 2147483646 w 3793"/>
              <a:gd name="T1" fmla="*/ 2147483646 h 2750"/>
              <a:gd name="T2" fmla="*/ 2147483646 w 3793"/>
              <a:gd name="T3" fmla="*/ 2147483646 h 2750"/>
              <a:gd name="T4" fmla="*/ 2147483646 w 3793"/>
              <a:gd name="T5" fmla="*/ 2147483646 h 2750"/>
              <a:gd name="T6" fmla="*/ 2147483646 w 3793"/>
              <a:gd name="T7" fmla="*/ 2147483646 h 2750"/>
              <a:gd name="T8" fmla="*/ 2147483646 w 3793"/>
              <a:gd name="T9" fmla="*/ 0 h 2750"/>
              <a:gd name="T10" fmla="*/ 2147483646 w 3793"/>
              <a:gd name="T11" fmla="*/ 2147483646 h 2750"/>
              <a:gd name="T12" fmla="*/ 2147483646 w 3793"/>
              <a:gd name="T13" fmla="*/ 2147483646 h 2750"/>
              <a:gd name="T14" fmla="*/ 2147483646 w 3793"/>
              <a:gd name="T15" fmla="*/ 2147483646 h 2750"/>
              <a:gd name="T16" fmla="*/ 0 w 3793"/>
              <a:gd name="T17" fmla="*/ 2147483646 h 2750"/>
              <a:gd name="T18" fmla="*/ 2147483646 w 3793"/>
              <a:gd name="T19" fmla="*/ 2147483646 h 2750"/>
              <a:gd name="T20" fmla="*/ 2147483646 w 3793"/>
              <a:gd name="T21" fmla="*/ 2147483646 h 2750"/>
              <a:gd name="T22" fmla="*/ 2147483646 w 3793"/>
              <a:gd name="T23" fmla="*/ 2147483646 h 2750"/>
              <a:gd name="T24" fmla="*/ 2147483646 w 3793"/>
              <a:gd name="T25" fmla="*/ 2147483646 h 2750"/>
              <a:gd name="T26" fmla="*/ 2147483646 w 3793"/>
              <a:gd name="T27" fmla="*/ 2147483646 h 2750"/>
              <a:gd name="T28" fmla="*/ 2147483646 w 3793"/>
              <a:gd name="T29" fmla="*/ 2147483646 h 2750"/>
              <a:gd name="T30" fmla="*/ 2147483646 w 3793"/>
              <a:gd name="T31" fmla="*/ 2147483646 h 2750"/>
              <a:gd name="T32" fmla="*/ 2147483646 w 3793"/>
              <a:gd name="T33" fmla="*/ 2147483646 h 2750"/>
              <a:gd name="T34" fmla="*/ 2147483646 w 3793"/>
              <a:gd name="T35" fmla="*/ 2147483646 h 2750"/>
              <a:gd name="T36" fmla="*/ 2147483646 w 3793"/>
              <a:gd name="T37" fmla="*/ 2147483646 h 2750"/>
              <a:gd name="T38" fmla="*/ 2147483646 w 3793"/>
              <a:gd name="T39" fmla="*/ 2147483646 h 2750"/>
              <a:gd name="T40" fmla="*/ 2147483646 w 3793"/>
              <a:gd name="T41" fmla="*/ 2147483646 h 2750"/>
              <a:gd name="T42" fmla="*/ 2147483646 w 3793"/>
              <a:gd name="T43" fmla="*/ 2147483646 h 2750"/>
              <a:gd name="T44" fmla="*/ 2147483646 w 3793"/>
              <a:gd name="T45" fmla="*/ 2147483646 h 27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793" h="2750">
                <a:moveTo>
                  <a:pt x="3793" y="1454"/>
                </a:moveTo>
                <a:lnTo>
                  <a:pt x="3546" y="1002"/>
                </a:lnTo>
                <a:lnTo>
                  <a:pt x="1888" y="767"/>
                </a:lnTo>
                <a:lnTo>
                  <a:pt x="1836" y="200"/>
                </a:lnTo>
                <a:lnTo>
                  <a:pt x="99" y="0"/>
                </a:lnTo>
                <a:lnTo>
                  <a:pt x="97" y="5"/>
                </a:lnTo>
                <a:lnTo>
                  <a:pt x="97" y="9"/>
                </a:lnTo>
                <a:lnTo>
                  <a:pt x="1" y="596"/>
                </a:lnTo>
                <a:lnTo>
                  <a:pt x="0" y="597"/>
                </a:lnTo>
                <a:lnTo>
                  <a:pt x="454" y="602"/>
                </a:lnTo>
                <a:lnTo>
                  <a:pt x="771" y="1022"/>
                </a:lnTo>
                <a:lnTo>
                  <a:pt x="688" y="2544"/>
                </a:lnTo>
                <a:lnTo>
                  <a:pt x="690" y="2547"/>
                </a:lnTo>
                <a:lnTo>
                  <a:pt x="792" y="2547"/>
                </a:lnTo>
                <a:lnTo>
                  <a:pt x="852" y="2558"/>
                </a:lnTo>
                <a:lnTo>
                  <a:pt x="853" y="2661"/>
                </a:lnTo>
                <a:lnTo>
                  <a:pt x="1218" y="2732"/>
                </a:lnTo>
                <a:lnTo>
                  <a:pt x="1680" y="2750"/>
                </a:lnTo>
                <a:lnTo>
                  <a:pt x="2419" y="2567"/>
                </a:lnTo>
                <a:lnTo>
                  <a:pt x="3090" y="2054"/>
                </a:lnTo>
                <a:lnTo>
                  <a:pt x="3292" y="2054"/>
                </a:lnTo>
                <a:lnTo>
                  <a:pt x="3291" y="1886"/>
                </a:lnTo>
                <a:lnTo>
                  <a:pt x="3793" y="145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8" name="Freeform 7"/>
          <p:cNvSpPr>
            <a:spLocks/>
          </p:cNvSpPr>
          <p:nvPr/>
        </p:nvSpPr>
        <p:spPr bwMode="auto">
          <a:xfrm>
            <a:off x="2932112" y="4950665"/>
            <a:ext cx="854075" cy="1244600"/>
          </a:xfrm>
          <a:custGeom>
            <a:avLst/>
            <a:gdLst>
              <a:gd name="T0" fmla="*/ 2147483646 w 1615"/>
              <a:gd name="T1" fmla="*/ 2147483646 h 2352"/>
              <a:gd name="T2" fmla="*/ 2147483646 w 1615"/>
              <a:gd name="T3" fmla="*/ 2147483646 h 2352"/>
              <a:gd name="T4" fmla="*/ 2147483646 w 1615"/>
              <a:gd name="T5" fmla="*/ 2147483646 h 2352"/>
              <a:gd name="T6" fmla="*/ 2147483646 w 1615"/>
              <a:gd name="T7" fmla="*/ 2147483646 h 2352"/>
              <a:gd name="T8" fmla="*/ 2147483646 w 1615"/>
              <a:gd name="T9" fmla="*/ 2147483646 h 2352"/>
              <a:gd name="T10" fmla="*/ 0 w 1615"/>
              <a:gd name="T11" fmla="*/ 2147483646 h 2352"/>
              <a:gd name="T12" fmla="*/ 2147483646 w 1615"/>
              <a:gd name="T13" fmla="*/ 2147483646 h 2352"/>
              <a:gd name="T14" fmla="*/ 2147483646 w 1615"/>
              <a:gd name="T15" fmla="*/ 2147483646 h 2352"/>
              <a:gd name="T16" fmla="*/ 2147483646 w 1615"/>
              <a:gd name="T17" fmla="*/ 2147483646 h 2352"/>
              <a:gd name="T18" fmla="*/ 2147483646 w 1615"/>
              <a:gd name="T19" fmla="*/ 0 h 2352"/>
              <a:gd name="T20" fmla="*/ 2147483646 w 1615"/>
              <a:gd name="T21" fmla="*/ 0 h 2352"/>
              <a:gd name="T22" fmla="*/ 2147483646 w 1615"/>
              <a:gd name="T23" fmla="*/ 2147483646 h 2352"/>
              <a:gd name="T24" fmla="*/ 2147483646 w 1615"/>
              <a:gd name="T25" fmla="*/ 2147483646 h 23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15" h="2352">
                <a:moveTo>
                  <a:pt x="1602" y="2058"/>
                </a:moveTo>
                <a:lnTo>
                  <a:pt x="1602" y="2341"/>
                </a:lnTo>
                <a:lnTo>
                  <a:pt x="316" y="2352"/>
                </a:lnTo>
                <a:lnTo>
                  <a:pt x="145" y="2337"/>
                </a:lnTo>
                <a:lnTo>
                  <a:pt x="1" y="2350"/>
                </a:lnTo>
                <a:lnTo>
                  <a:pt x="0" y="2055"/>
                </a:lnTo>
                <a:lnTo>
                  <a:pt x="6" y="2055"/>
                </a:lnTo>
                <a:lnTo>
                  <a:pt x="3" y="696"/>
                </a:lnTo>
                <a:lnTo>
                  <a:pt x="742" y="513"/>
                </a:lnTo>
                <a:lnTo>
                  <a:pt x="1413" y="0"/>
                </a:lnTo>
                <a:lnTo>
                  <a:pt x="1615" y="0"/>
                </a:lnTo>
                <a:lnTo>
                  <a:pt x="1605" y="2058"/>
                </a:lnTo>
                <a:lnTo>
                  <a:pt x="1602" y="205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799" name="Freeform 8"/>
          <p:cNvSpPr>
            <a:spLocks/>
          </p:cNvSpPr>
          <p:nvPr/>
        </p:nvSpPr>
        <p:spPr bwMode="auto">
          <a:xfrm>
            <a:off x="2238375" y="5217365"/>
            <a:ext cx="696912" cy="987425"/>
          </a:xfrm>
          <a:custGeom>
            <a:avLst/>
            <a:gdLst>
              <a:gd name="T0" fmla="*/ 2147483646 w 1316"/>
              <a:gd name="T1" fmla="*/ 2147483646 h 1867"/>
              <a:gd name="T2" fmla="*/ 2147483646 w 1316"/>
              <a:gd name="T3" fmla="*/ 2147483646 h 1867"/>
              <a:gd name="T4" fmla="*/ 2147483646 w 1316"/>
              <a:gd name="T5" fmla="*/ 2147483646 h 1867"/>
              <a:gd name="T6" fmla="*/ 2147483646 w 1316"/>
              <a:gd name="T7" fmla="*/ 2147483646 h 1867"/>
              <a:gd name="T8" fmla="*/ 2147483646 w 1316"/>
              <a:gd name="T9" fmla="*/ 2147483646 h 1867"/>
              <a:gd name="T10" fmla="*/ 2147483646 w 1316"/>
              <a:gd name="T11" fmla="*/ 2147483646 h 1867"/>
              <a:gd name="T12" fmla="*/ 2147483646 w 1316"/>
              <a:gd name="T13" fmla="*/ 2147483646 h 1867"/>
              <a:gd name="T14" fmla="*/ 2147483646 w 1316"/>
              <a:gd name="T15" fmla="*/ 2147483646 h 1867"/>
              <a:gd name="T16" fmla="*/ 2147483646 w 1316"/>
              <a:gd name="T17" fmla="*/ 2147483646 h 1867"/>
              <a:gd name="T18" fmla="*/ 2147483646 w 1316"/>
              <a:gd name="T19" fmla="*/ 2147483646 h 1867"/>
              <a:gd name="T20" fmla="*/ 2147483646 w 1316"/>
              <a:gd name="T21" fmla="*/ 2147483646 h 1867"/>
              <a:gd name="T22" fmla="*/ 2147483646 w 1316"/>
              <a:gd name="T23" fmla="*/ 2147483646 h 1867"/>
              <a:gd name="T24" fmla="*/ 2147483646 w 1316"/>
              <a:gd name="T25" fmla="*/ 2147483646 h 1867"/>
              <a:gd name="T26" fmla="*/ 2147483646 w 1316"/>
              <a:gd name="T27" fmla="*/ 2147483646 h 1867"/>
              <a:gd name="T28" fmla="*/ 0 w 1316"/>
              <a:gd name="T29" fmla="*/ 2147483646 h 1867"/>
              <a:gd name="T30" fmla="*/ 2147483646 w 1316"/>
              <a:gd name="T31" fmla="*/ 2147483646 h 1867"/>
              <a:gd name="T32" fmla="*/ 2147483646 w 1316"/>
              <a:gd name="T33" fmla="*/ 2147483646 h 1867"/>
              <a:gd name="T34" fmla="*/ 2147483646 w 1316"/>
              <a:gd name="T35" fmla="*/ 2147483646 h 1867"/>
              <a:gd name="T36" fmla="*/ 2147483646 w 1316"/>
              <a:gd name="T37" fmla="*/ 2147483646 h 1867"/>
              <a:gd name="T38" fmla="*/ 2147483646 w 1316"/>
              <a:gd name="T39" fmla="*/ 2147483646 h 1867"/>
              <a:gd name="T40" fmla="*/ 2147483646 w 1316"/>
              <a:gd name="T41" fmla="*/ 2147483646 h 1867"/>
              <a:gd name="T42" fmla="*/ 2147483646 w 1316"/>
              <a:gd name="T43" fmla="*/ 0 h 1867"/>
              <a:gd name="T44" fmla="*/ 2147483646 w 1316"/>
              <a:gd name="T45" fmla="*/ 2147483646 h 1867"/>
              <a:gd name="T46" fmla="*/ 2147483646 w 1316"/>
              <a:gd name="T47" fmla="*/ 2147483646 h 1867"/>
              <a:gd name="T48" fmla="*/ 2147483646 w 1316"/>
              <a:gd name="T49" fmla="*/ 2147483646 h 1867"/>
              <a:gd name="T50" fmla="*/ 2147483646 w 1316"/>
              <a:gd name="T51" fmla="*/ 2147483646 h 1867"/>
              <a:gd name="T52" fmla="*/ 2147483646 w 1316"/>
              <a:gd name="T53" fmla="*/ 2147483646 h 18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16" h="1867">
                <a:moveTo>
                  <a:pt x="1310" y="1551"/>
                </a:moveTo>
                <a:lnTo>
                  <a:pt x="1311" y="1846"/>
                </a:lnTo>
                <a:lnTo>
                  <a:pt x="1112" y="1858"/>
                </a:lnTo>
                <a:lnTo>
                  <a:pt x="963" y="1851"/>
                </a:lnTo>
                <a:lnTo>
                  <a:pt x="822" y="1855"/>
                </a:lnTo>
                <a:lnTo>
                  <a:pt x="642" y="1855"/>
                </a:lnTo>
                <a:lnTo>
                  <a:pt x="587" y="1867"/>
                </a:lnTo>
                <a:lnTo>
                  <a:pt x="306" y="1866"/>
                </a:lnTo>
                <a:lnTo>
                  <a:pt x="309" y="1858"/>
                </a:lnTo>
                <a:lnTo>
                  <a:pt x="297" y="1855"/>
                </a:lnTo>
                <a:lnTo>
                  <a:pt x="306" y="1230"/>
                </a:lnTo>
                <a:lnTo>
                  <a:pt x="278" y="1155"/>
                </a:lnTo>
                <a:lnTo>
                  <a:pt x="261" y="1147"/>
                </a:lnTo>
                <a:lnTo>
                  <a:pt x="273" y="1114"/>
                </a:lnTo>
                <a:lnTo>
                  <a:pt x="0" y="1008"/>
                </a:lnTo>
                <a:lnTo>
                  <a:pt x="23" y="672"/>
                </a:lnTo>
                <a:lnTo>
                  <a:pt x="48" y="684"/>
                </a:lnTo>
                <a:lnTo>
                  <a:pt x="86" y="672"/>
                </a:lnTo>
                <a:lnTo>
                  <a:pt x="185" y="672"/>
                </a:lnTo>
                <a:lnTo>
                  <a:pt x="425" y="103"/>
                </a:lnTo>
                <a:lnTo>
                  <a:pt x="456" y="36"/>
                </a:lnTo>
                <a:lnTo>
                  <a:pt x="485" y="0"/>
                </a:lnTo>
                <a:lnTo>
                  <a:pt x="486" y="103"/>
                </a:lnTo>
                <a:lnTo>
                  <a:pt x="851" y="174"/>
                </a:lnTo>
                <a:lnTo>
                  <a:pt x="1313" y="192"/>
                </a:lnTo>
                <a:lnTo>
                  <a:pt x="1316" y="1551"/>
                </a:lnTo>
                <a:lnTo>
                  <a:pt x="1310" y="155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0" name="Freeform 9"/>
          <p:cNvSpPr>
            <a:spLocks/>
          </p:cNvSpPr>
          <p:nvPr/>
        </p:nvSpPr>
        <p:spPr bwMode="auto">
          <a:xfrm>
            <a:off x="2097087" y="3337765"/>
            <a:ext cx="2124075" cy="1055687"/>
          </a:xfrm>
          <a:custGeom>
            <a:avLst/>
            <a:gdLst>
              <a:gd name="T0" fmla="*/ 2147483646 w 4014"/>
              <a:gd name="T1" fmla="*/ 2147483646 h 1996"/>
              <a:gd name="T2" fmla="*/ 2147483646 w 4014"/>
              <a:gd name="T3" fmla="*/ 2147483646 h 1996"/>
              <a:gd name="T4" fmla="*/ 2147483646 w 4014"/>
              <a:gd name="T5" fmla="*/ 2147483646 h 1996"/>
              <a:gd name="T6" fmla="*/ 2147483646 w 4014"/>
              <a:gd name="T7" fmla="*/ 2147483646 h 1996"/>
              <a:gd name="T8" fmla="*/ 2147483646 w 4014"/>
              <a:gd name="T9" fmla="*/ 2147483646 h 1996"/>
              <a:gd name="T10" fmla="*/ 2147483646 w 4014"/>
              <a:gd name="T11" fmla="*/ 0 h 1996"/>
              <a:gd name="T12" fmla="*/ 2147483646 w 4014"/>
              <a:gd name="T13" fmla="*/ 2147483646 h 1996"/>
              <a:gd name="T14" fmla="*/ 2147483646 w 4014"/>
              <a:gd name="T15" fmla="*/ 2147483646 h 1996"/>
              <a:gd name="T16" fmla="*/ 2147483646 w 4014"/>
              <a:gd name="T17" fmla="*/ 0 h 1996"/>
              <a:gd name="T18" fmla="*/ 2147483646 w 4014"/>
              <a:gd name="T19" fmla="*/ 2147483646 h 1996"/>
              <a:gd name="T20" fmla="*/ 2147483646 w 4014"/>
              <a:gd name="T21" fmla="*/ 2147483646 h 1996"/>
              <a:gd name="T22" fmla="*/ 2147483646 w 4014"/>
              <a:gd name="T23" fmla="*/ 2147483646 h 1996"/>
              <a:gd name="T24" fmla="*/ 2147483646 w 4014"/>
              <a:gd name="T25" fmla="*/ 2147483646 h 1996"/>
              <a:gd name="T26" fmla="*/ 2147483646 w 4014"/>
              <a:gd name="T27" fmla="*/ 2147483646 h 1996"/>
              <a:gd name="T28" fmla="*/ 2147483646 w 4014"/>
              <a:gd name="T29" fmla="*/ 2147483646 h 1996"/>
              <a:gd name="T30" fmla="*/ 2147483646 w 4014"/>
              <a:gd name="T31" fmla="*/ 2147483646 h 1996"/>
              <a:gd name="T32" fmla="*/ 2147483646 w 4014"/>
              <a:gd name="T33" fmla="*/ 2147483646 h 1996"/>
              <a:gd name="T34" fmla="*/ 2147483646 w 4014"/>
              <a:gd name="T35" fmla="*/ 2147483646 h 1996"/>
              <a:gd name="T36" fmla="*/ 2147483646 w 4014"/>
              <a:gd name="T37" fmla="*/ 2147483646 h 1996"/>
              <a:gd name="T38" fmla="*/ 2147483646 w 4014"/>
              <a:gd name="T39" fmla="*/ 2147483646 h 1996"/>
              <a:gd name="T40" fmla="*/ 2147483646 w 4014"/>
              <a:gd name="T41" fmla="*/ 2147483646 h 1996"/>
              <a:gd name="T42" fmla="*/ 2147483646 w 4014"/>
              <a:gd name="T43" fmla="*/ 2147483646 h 1996"/>
              <a:gd name="T44" fmla="*/ 2147483646 w 4014"/>
              <a:gd name="T45" fmla="*/ 2147483646 h 1996"/>
              <a:gd name="T46" fmla="*/ 2147483646 w 4014"/>
              <a:gd name="T47" fmla="*/ 2147483646 h 1996"/>
              <a:gd name="T48" fmla="*/ 2147483646 w 4014"/>
              <a:gd name="T49" fmla="*/ 2147483646 h 1996"/>
              <a:gd name="T50" fmla="*/ 0 w 4014"/>
              <a:gd name="T51" fmla="*/ 2147483646 h 1996"/>
              <a:gd name="T52" fmla="*/ 0 w 4014"/>
              <a:gd name="T53" fmla="*/ 2147483646 h 1996"/>
              <a:gd name="T54" fmla="*/ 0 w 4014"/>
              <a:gd name="T55" fmla="*/ 2147483646 h 1996"/>
              <a:gd name="T56" fmla="*/ 2147483646 w 4014"/>
              <a:gd name="T57" fmla="*/ 2147483646 h 1996"/>
              <a:gd name="T58" fmla="*/ 2147483646 w 4014"/>
              <a:gd name="T59" fmla="*/ 2147483646 h 1996"/>
              <a:gd name="T60" fmla="*/ 2147483646 w 4014"/>
              <a:gd name="T61" fmla="*/ 2147483646 h 1996"/>
              <a:gd name="T62" fmla="*/ 2147483646 w 4014"/>
              <a:gd name="T63" fmla="*/ 2147483646 h 1996"/>
              <a:gd name="T64" fmla="*/ 2147483646 w 4014"/>
              <a:gd name="T65" fmla="*/ 2147483646 h 1996"/>
              <a:gd name="T66" fmla="*/ 2147483646 w 4014"/>
              <a:gd name="T67" fmla="*/ 2147483646 h 1996"/>
              <a:gd name="T68" fmla="*/ 2147483646 w 4014"/>
              <a:gd name="T69" fmla="*/ 2147483646 h 1996"/>
              <a:gd name="T70" fmla="*/ 2147483646 w 4014"/>
              <a:gd name="T71" fmla="*/ 2147483646 h 1996"/>
              <a:gd name="T72" fmla="*/ 2147483646 w 4014"/>
              <a:gd name="T73" fmla="*/ 2147483646 h 1996"/>
              <a:gd name="T74" fmla="*/ 2147483646 w 4014"/>
              <a:gd name="T75" fmla="*/ 2147483646 h 19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014" h="1996">
                <a:moveTo>
                  <a:pt x="3883" y="889"/>
                </a:moveTo>
                <a:lnTo>
                  <a:pt x="4014" y="60"/>
                </a:lnTo>
                <a:lnTo>
                  <a:pt x="2577" y="52"/>
                </a:lnTo>
                <a:lnTo>
                  <a:pt x="2131" y="198"/>
                </a:lnTo>
                <a:lnTo>
                  <a:pt x="1756" y="198"/>
                </a:lnTo>
                <a:lnTo>
                  <a:pt x="1632" y="0"/>
                </a:lnTo>
                <a:lnTo>
                  <a:pt x="961" y="4"/>
                </a:lnTo>
                <a:lnTo>
                  <a:pt x="961" y="18"/>
                </a:lnTo>
                <a:lnTo>
                  <a:pt x="654" y="0"/>
                </a:lnTo>
                <a:lnTo>
                  <a:pt x="373" y="3"/>
                </a:lnTo>
                <a:lnTo>
                  <a:pt x="373" y="16"/>
                </a:lnTo>
                <a:lnTo>
                  <a:pt x="75" y="18"/>
                </a:lnTo>
                <a:lnTo>
                  <a:pt x="75" y="19"/>
                </a:lnTo>
                <a:lnTo>
                  <a:pt x="78" y="79"/>
                </a:lnTo>
                <a:lnTo>
                  <a:pt x="7" y="933"/>
                </a:lnTo>
                <a:lnTo>
                  <a:pt x="7" y="939"/>
                </a:lnTo>
                <a:lnTo>
                  <a:pt x="6" y="946"/>
                </a:lnTo>
                <a:lnTo>
                  <a:pt x="4" y="955"/>
                </a:lnTo>
                <a:lnTo>
                  <a:pt x="3" y="963"/>
                </a:lnTo>
                <a:lnTo>
                  <a:pt x="4" y="969"/>
                </a:lnTo>
                <a:lnTo>
                  <a:pt x="6" y="970"/>
                </a:lnTo>
                <a:lnTo>
                  <a:pt x="6" y="973"/>
                </a:lnTo>
                <a:lnTo>
                  <a:pt x="4" y="976"/>
                </a:lnTo>
                <a:lnTo>
                  <a:pt x="3" y="979"/>
                </a:lnTo>
                <a:lnTo>
                  <a:pt x="1" y="984"/>
                </a:lnTo>
                <a:lnTo>
                  <a:pt x="0" y="987"/>
                </a:lnTo>
                <a:lnTo>
                  <a:pt x="0" y="990"/>
                </a:lnTo>
                <a:lnTo>
                  <a:pt x="0" y="994"/>
                </a:lnTo>
                <a:lnTo>
                  <a:pt x="1737" y="1194"/>
                </a:lnTo>
                <a:lnTo>
                  <a:pt x="1789" y="1761"/>
                </a:lnTo>
                <a:lnTo>
                  <a:pt x="3447" y="1996"/>
                </a:lnTo>
                <a:lnTo>
                  <a:pt x="3432" y="1986"/>
                </a:lnTo>
                <a:lnTo>
                  <a:pt x="3412" y="1980"/>
                </a:lnTo>
                <a:lnTo>
                  <a:pt x="3445" y="1915"/>
                </a:lnTo>
                <a:lnTo>
                  <a:pt x="3447" y="1833"/>
                </a:lnTo>
                <a:lnTo>
                  <a:pt x="3666" y="1584"/>
                </a:lnTo>
                <a:lnTo>
                  <a:pt x="3738" y="967"/>
                </a:lnTo>
                <a:lnTo>
                  <a:pt x="3883" y="88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1" name="Freeform 10"/>
          <p:cNvSpPr>
            <a:spLocks/>
          </p:cNvSpPr>
          <p:nvPr/>
        </p:nvSpPr>
        <p:spPr bwMode="auto">
          <a:xfrm>
            <a:off x="3008312" y="2096340"/>
            <a:ext cx="1270000" cy="739775"/>
          </a:xfrm>
          <a:custGeom>
            <a:avLst/>
            <a:gdLst>
              <a:gd name="T0" fmla="*/ 2147483646 w 2400"/>
              <a:gd name="T1" fmla="*/ 2147483646 h 1397"/>
              <a:gd name="T2" fmla="*/ 2147483646 w 2400"/>
              <a:gd name="T3" fmla="*/ 2147483646 h 1397"/>
              <a:gd name="T4" fmla="*/ 2147483646 w 2400"/>
              <a:gd name="T5" fmla="*/ 2147483646 h 1397"/>
              <a:gd name="T6" fmla="*/ 2147483646 w 2400"/>
              <a:gd name="T7" fmla="*/ 2147483646 h 1397"/>
              <a:gd name="T8" fmla="*/ 2147483646 w 2400"/>
              <a:gd name="T9" fmla="*/ 2147483646 h 1397"/>
              <a:gd name="T10" fmla="*/ 2147483646 w 2400"/>
              <a:gd name="T11" fmla="*/ 2147483646 h 1397"/>
              <a:gd name="T12" fmla="*/ 2147483646 w 2400"/>
              <a:gd name="T13" fmla="*/ 2147483646 h 1397"/>
              <a:gd name="T14" fmla="*/ 2147483646 w 2400"/>
              <a:gd name="T15" fmla="*/ 2147483646 h 1397"/>
              <a:gd name="T16" fmla="*/ 2147483646 w 2400"/>
              <a:gd name="T17" fmla="*/ 2147483646 h 1397"/>
              <a:gd name="T18" fmla="*/ 2147483646 w 2400"/>
              <a:gd name="T19" fmla="*/ 2147483646 h 1397"/>
              <a:gd name="T20" fmla="*/ 2147483646 w 2400"/>
              <a:gd name="T21" fmla="*/ 2147483646 h 1397"/>
              <a:gd name="T22" fmla="*/ 2147483646 w 2400"/>
              <a:gd name="T23" fmla="*/ 2147483646 h 1397"/>
              <a:gd name="T24" fmla="*/ 2147483646 w 2400"/>
              <a:gd name="T25" fmla="*/ 2147483646 h 1397"/>
              <a:gd name="T26" fmla="*/ 2147483646 w 2400"/>
              <a:gd name="T27" fmla="*/ 2147483646 h 1397"/>
              <a:gd name="T28" fmla="*/ 2147483646 w 2400"/>
              <a:gd name="T29" fmla="*/ 2147483646 h 1397"/>
              <a:gd name="T30" fmla="*/ 2147483646 w 2400"/>
              <a:gd name="T31" fmla="*/ 2147483646 h 1397"/>
              <a:gd name="T32" fmla="*/ 2147483646 w 2400"/>
              <a:gd name="T33" fmla="*/ 2147483646 h 1397"/>
              <a:gd name="T34" fmla="*/ 2147483646 w 2400"/>
              <a:gd name="T35" fmla="*/ 2147483646 h 1397"/>
              <a:gd name="T36" fmla="*/ 2147483646 w 2400"/>
              <a:gd name="T37" fmla="*/ 2147483646 h 1397"/>
              <a:gd name="T38" fmla="*/ 2147483646 w 2400"/>
              <a:gd name="T39" fmla="*/ 2147483646 h 1397"/>
              <a:gd name="T40" fmla="*/ 0 w 2400"/>
              <a:gd name="T41" fmla="*/ 2147483646 h 1397"/>
              <a:gd name="T42" fmla="*/ 2147483646 w 2400"/>
              <a:gd name="T43" fmla="*/ 2147483646 h 1397"/>
              <a:gd name="T44" fmla="*/ 2147483646 w 2400"/>
              <a:gd name="T45" fmla="*/ 2147483646 h 1397"/>
              <a:gd name="T46" fmla="*/ 2147483646 w 2400"/>
              <a:gd name="T47" fmla="*/ 2147483646 h 1397"/>
              <a:gd name="T48" fmla="*/ 2147483646 w 2400"/>
              <a:gd name="T49" fmla="*/ 2147483646 h 1397"/>
              <a:gd name="T50" fmla="*/ 2147483646 w 2400"/>
              <a:gd name="T51" fmla="*/ 2147483646 h 1397"/>
              <a:gd name="T52" fmla="*/ 2147483646 w 2400"/>
              <a:gd name="T53" fmla="*/ 0 h 1397"/>
              <a:gd name="T54" fmla="*/ 2147483646 w 2400"/>
              <a:gd name="T55" fmla="*/ 2147483646 h 1397"/>
              <a:gd name="T56" fmla="*/ 2147483646 w 2400"/>
              <a:gd name="T57" fmla="*/ 2147483646 h 1397"/>
              <a:gd name="T58" fmla="*/ 2147483646 w 2400"/>
              <a:gd name="T59" fmla="*/ 2147483646 h 1397"/>
              <a:gd name="T60" fmla="*/ 2147483646 w 2400"/>
              <a:gd name="T61" fmla="*/ 2147483646 h 1397"/>
              <a:gd name="T62" fmla="*/ 2147483646 w 2400"/>
              <a:gd name="T63" fmla="*/ 2147483646 h 1397"/>
              <a:gd name="T64" fmla="*/ 2147483646 w 2400"/>
              <a:gd name="T65" fmla="*/ 2147483646 h 139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400" h="1397">
                <a:moveTo>
                  <a:pt x="2400" y="914"/>
                </a:moveTo>
                <a:lnTo>
                  <a:pt x="2373" y="987"/>
                </a:lnTo>
                <a:lnTo>
                  <a:pt x="2387" y="996"/>
                </a:lnTo>
                <a:lnTo>
                  <a:pt x="2358" y="1062"/>
                </a:lnTo>
                <a:lnTo>
                  <a:pt x="2322" y="1241"/>
                </a:lnTo>
                <a:lnTo>
                  <a:pt x="2306" y="1248"/>
                </a:lnTo>
                <a:lnTo>
                  <a:pt x="2300" y="1397"/>
                </a:lnTo>
                <a:lnTo>
                  <a:pt x="2010" y="1397"/>
                </a:lnTo>
                <a:lnTo>
                  <a:pt x="1994" y="1377"/>
                </a:lnTo>
                <a:lnTo>
                  <a:pt x="1964" y="1383"/>
                </a:lnTo>
                <a:lnTo>
                  <a:pt x="1521" y="1308"/>
                </a:lnTo>
                <a:lnTo>
                  <a:pt x="1467" y="1238"/>
                </a:lnTo>
                <a:lnTo>
                  <a:pt x="1407" y="1218"/>
                </a:lnTo>
                <a:lnTo>
                  <a:pt x="1095" y="1241"/>
                </a:lnTo>
                <a:lnTo>
                  <a:pt x="671" y="1137"/>
                </a:lnTo>
                <a:lnTo>
                  <a:pt x="587" y="1142"/>
                </a:lnTo>
                <a:lnTo>
                  <a:pt x="459" y="1238"/>
                </a:lnTo>
                <a:lnTo>
                  <a:pt x="245" y="1392"/>
                </a:lnTo>
                <a:lnTo>
                  <a:pt x="123" y="1241"/>
                </a:lnTo>
                <a:lnTo>
                  <a:pt x="21" y="1266"/>
                </a:lnTo>
                <a:lnTo>
                  <a:pt x="0" y="945"/>
                </a:lnTo>
                <a:lnTo>
                  <a:pt x="131" y="650"/>
                </a:lnTo>
                <a:lnTo>
                  <a:pt x="131" y="471"/>
                </a:lnTo>
                <a:lnTo>
                  <a:pt x="246" y="378"/>
                </a:lnTo>
                <a:lnTo>
                  <a:pt x="246" y="38"/>
                </a:lnTo>
                <a:lnTo>
                  <a:pt x="474" y="50"/>
                </a:lnTo>
                <a:lnTo>
                  <a:pt x="614" y="0"/>
                </a:lnTo>
                <a:lnTo>
                  <a:pt x="614" y="35"/>
                </a:lnTo>
                <a:lnTo>
                  <a:pt x="617" y="353"/>
                </a:lnTo>
                <a:lnTo>
                  <a:pt x="884" y="581"/>
                </a:lnTo>
                <a:lnTo>
                  <a:pt x="1097" y="842"/>
                </a:lnTo>
                <a:lnTo>
                  <a:pt x="1284" y="909"/>
                </a:lnTo>
                <a:lnTo>
                  <a:pt x="2400" y="91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2" name="Freeform 11"/>
          <p:cNvSpPr>
            <a:spLocks/>
          </p:cNvSpPr>
          <p:nvPr/>
        </p:nvSpPr>
        <p:spPr bwMode="auto">
          <a:xfrm>
            <a:off x="2405062" y="2790077"/>
            <a:ext cx="620713" cy="557213"/>
          </a:xfrm>
          <a:custGeom>
            <a:avLst/>
            <a:gdLst>
              <a:gd name="T0" fmla="*/ 2147483646 w 1173"/>
              <a:gd name="T1" fmla="*/ 2147483646 h 1053"/>
              <a:gd name="T2" fmla="*/ 2147483646 w 1173"/>
              <a:gd name="T3" fmla="*/ 2147483646 h 1053"/>
              <a:gd name="T4" fmla="*/ 2147483646 w 1173"/>
              <a:gd name="T5" fmla="*/ 2147483646 h 1053"/>
              <a:gd name="T6" fmla="*/ 2147483646 w 1173"/>
              <a:gd name="T7" fmla="*/ 2147483646 h 1053"/>
              <a:gd name="T8" fmla="*/ 2147483646 w 1173"/>
              <a:gd name="T9" fmla="*/ 2147483646 h 1053"/>
              <a:gd name="T10" fmla="*/ 2147483646 w 1173"/>
              <a:gd name="T11" fmla="*/ 2147483646 h 1053"/>
              <a:gd name="T12" fmla="*/ 2147483646 w 1173"/>
              <a:gd name="T13" fmla="*/ 2147483646 h 1053"/>
              <a:gd name="T14" fmla="*/ 2147483646 w 1173"/>
              <a:gd name="T15" fmla="*/ 2147483646 h 1053"/>
              <a:gd name="T16" fmla="*/ 2147483646 w 1173"/>
              <a:gd name="T17" fmla="*/ 0 h 1053"/>
              <a:gd name="T18" fmla="*/ 2147483646 w 1173"/>
              <a:gd name="T19" fmla="*/ 0 h 1053"/>
              <a:gd name="T20" fmla="*/ 2147483646 w 1173"/>
              <a:gd name="T21" fmla="*/ 2147483646 h 1053"/>
              <a:gd name="T22" fmla="*/ 0 w 1173"/>
              <a:gd name="T23" fmla="*/ 2147483646 h 1053"/>
              <a:gd name="T24" fmla="*/ 2147483646 w 1173"/>
              <a:gd name="T25" fmla="*/ 2147483646 h 1053"/>
              <a:gd name="T26" fmla="*/ 2147483646 w 1173"/>
              <a:gd name="T27" fmla="*/ 2147483646 h 1053"/>
              <a:gd name="T28" fmla="*/ 2147483646 w 1173"/>
              <a:gd name="T29" fmla="*/ 2147483646 h 1053"/>
              <a:gd name="T30" fmla="*/ 2147483646 w 1173"/>
              <a:gd name="T31" fmla="*/ 2147483646 h 10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3" h="1053">
                <a:moveTo>
                  <a:pt x="1049" y="1035"/>
                </a:moveTo>
                <a:lnTo>
                  <a:pt x="950" y="886"/>
                </a:lnTo>
                <a:lnTo>
                  <a:pt x="1028" y="523"/>
                </a:lnTo>
                <a:lnTo>
                  <a:pt x="956" y="352"/>
                </a:lnTo>
                <a:lnTo>
                  <a:pt x="1173" y="193"/>
                </a:lnTo>
                <a:lnTo>
                  <a:pt x="1173" y="58"/>
                </a:lnTo>
                <a:lnTo>
                  <a:pt x="1136" y="1"/>
                </a:lnTo>
                <a:lnTo>
                  <a:pt x="749" y="3"/>
                </a:lnTo>
                <a:lnTo>
                  <a:pt x="536" y="0"/>
                </a:lnTo>
                <a:lnTo>
                  <a:pt x="363" y="0"/>
                </a:lnTo>
                <a:lnTo>
                  <a:pt x="371" y="682"/>
                </a:lnTo>
                <a:lnTo>
                  <a:pt x="0" y="891"/>
                </a:lnTo>
                <a:lnTo>
                  <a:pt x="71" y="1035"/>
                </a:lnTo>
                <a:lnTo>
                  <a:pt x="378" y="1053"/>
                </a:lnTo>
                <a:lnTo>
                  <a:pt x="378" y="1039"/>
                </a:lnTo>
                <a:lnTo>
                  <a:pt x="1049" y="103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3" name="Freeform 12"/>
          <p:cNvSpPr>
            <a:spLocks/>
          </p:cNvSpPr>
          <p:nvPr/>
        </p:nvSpPr>
        <p:spPr bwMode="auto">
          <a:xfrm>
            <a:off x="3259137" y="1861390"/>
            <a:ext cx="1068388" cy="719137"/>
          </a:xfrm>
          <a:custGeom>
            <a:avLst/>
            <a:gdLst>
              <a:gd name="T0" fmla="*/ 2147483646 w 2019"/>
              <a:gd name="T1" fmla="*/ 2147483646 h 1358"/>
              <a:gd name="T2" fmla="*/ 2147483646 w 2019"/>
              <a:gd name="T3" fmla="*/ 2147483646 h 1358"/>
              <a:gd name="T4" fmla="*/ 2147483646 w 2019"/>
              <a:gd name="T5" fmla="*/ 2147483646 h 1358"/>
              <a:gd name="T6" fmla="*/ 2147483646 w 2019"/>
              <a:gd name="T7" fmla="*/ 2147483646 h 1358"/>
              <a:gd name="T8" fmla="*/ 2147483646 w 2019"/>
              <a:gd name="T9" fmla="*/ 2147483646 h 1358"/>
              <a:gd name="T10" fmla="*/ 2147483646 w 2019"/>
              <a:gd name="T11" fmla="*/ 2147483646 h 1358"/>
              <a:gd name="T12" fmla="*/ 2147483646 w 2019"/>
              <a:gd name="T13" fmla="*/ 2147483646 h 1358"/>
              <a:gd name="T14" fmla="*/ 2147483646 w 2019"/>
              <a:gd name="T15" fmla="*/ 2147483646 h 1358"/>
              <a:gd name="T16" fmla="*/ 2147483646 w 2019"/>
              <a:gd name="T17" fmla="*/ 2147483646 h 1358"/>
              <a:gd name="T18" fmla="*/ 2147483646 w 2019"/>
              <a:gd name="T19" fmla="*/ 2147483646 h 1358"/>
              <a:gd name="T20" fmla="*/ 2147483646 w 2019"/>
              <a:gd name="T21" fmla="*/ 0 h 1358"/>
              <a:gd name="T22" fmla="*/ 2147483646 w 2019"/>
              <a:gd name="T23" fmla="*/ 0 h 1358"/>
              <a:gd name="T24" fmla="*/ 2147483646 w 2019"/>
              <a:gd name="T25" fmla="*/ 2147483646 h 1358"/>
              <a:gd name="T26" fmla="*/ 2147483646 w 2019"/>
              <a:gd name="T27" fmla="*/ 2147483646 h 1358"/>
              <a:gd name="T28" fmla="*/ 2147483646 w 2019"/>
              <a:gd name="T29" fmla="*/ 2147483646 h 1358"/>
              <a:gd name="T30" fmla="*/ 2147483646 w 2019"/>
              <a:gd name="T31" fmla="*/ 2147483646 h 1358"/>
              <a:gd name="T32" fmla="*/ 0 w 2019"/>
              <a:gd name="T33" fmla="*/ 2147483646 h 1358"/>
              <a:gd name="T34" fmla="*/ 0 w 2019"/>
              <a:gd name="T35" fmla="*/ 2147483646 h 1358"/>
              <a:gd name="T36" fmla="*/ 2147483646 w 2019"/>
              <a:gd name="T37" fmla="*/ 2147483646 h 1358"/>
              <a:gd name="T38" fmla="*/ 2147483646 w 2019"/>
              <a:gd name="T39" fmla="*/ 2147483646 h 1358"/>
              <a:gd name="T40" fmla="*/ 2147483646 w 2019"/>
              <a:gd name="T41" fmla="*/ 2147483646 h 1358"/>
              <a:gd name="T42" fmla="*/ 2147483646 w 2019"/>
              <a:gd name="T43" fmla="*/ 2147483646 h 1358"/>
              <a:gd name="T44" fmla="*/ 2147483646 w 2019"/>
              <a:gd name="T45" fmla="*/ 2147483646 h 1358"/>
              <a:gd name="T46" fmla="*/ 2147483646 w 2019"/>
              <a:gd name="T47" fmla="*/ 2147483646 h 1358"/>
              <a:gd name="T48" fmla="*/ 2147483646 w 2019"/>
              <a:gd name="T49" fmla="*/ 2147483646 h 1358"/>
              <a:gd name="T50" fmla="*/ 2147483646 w 2019"/>
              <a:gd name="T51" fmla="*/ 2147483646 h 13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19" h="1358">
                <a:moveTo>
                  <a:pt x="1927" y="1358"/>
                </a:moveTo>
                <a:lnTo>
                  <a:pt x="1963" y="1316"/>
                </a:lnTo>
                <a:lnTo>
                  <a:pt x="1905" y="1292"/>
                </a:lnTo>
                <a:lnTo>
                  <a:pt x="1810" y="1094"/>
                </a:lnTo>
                <a:lnTo>
                  <a:pt x="1899" y="1010"/>
                </a:lnTo>
                <a:lnTo>
                  <a:pt x="1906" y="1014"/>
                </a:lnTo>
                <a:lnTo>
                  <a:pt x="2019" y="501"/>
                </a:lnTo>
                <a:lnTo>
                  <a:pt x="1993" y="482"/>
                </a:lnTo>
                <a:lnTo>
                  <a:pt x="1989" y="206"/>
                </a:lnTo>
                <a:lnTo>
                  <a:pt x="1899" y="147"/>
                </a:lnTo>
                <a:lnTo>
                  <a:pt x="1783" y="0"/>
                </a:lnTo>
                <a:lnTo>
                  <a:pt x="411" y="0"/>
                </a:lnTo>
                <a:lnTo>
                  <a:pt x="373" y="68"/>
                </a:lnTo>
                <a:lnTo>
                  <a:pt x="211" y="66"/>
                </a:lnTo>
                <a:lnTo>
                  <a:pt x="198" y="306"/>
                </a:lnTo>
                <a:lnTo>
                  <a:pt x="37" y="273"/>
                </a:lnTo>
                <a:lnTo>
                  <a:pt x="0" y="342"/>
                </a:lnTo>
                <a:lnTo>
                  <a:pt x="0" y="410"/>
                </a:lnTo>
                <a:lnTo>
                  <a:pt x="1" y="494"/>
                </a:lnTo>
                <a:lnTo>
                  <a:pt x="141" y="444"/>
                </a:lnTo>
                <a:lnTo>
                  <a:pt x="141" y="479"/>
                </a:lnTo>
                <a:lnTo>
                  <a:pt x="144" y="797"/>
                </a:lnTo>
                <a:lnTo>
                  <a:pt x="411" y="1025"/>
                </a:lnTo>
                <a:lnTo>
                  <a:pt x="624" y="1286"/>
                </a:lnTo>
                <a:lnTo>
                  <a:pt x="811" y="1353"/>
                </a:lnTo>
                <a:lnTo>
                  <a:pt x="1927" y="135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4" name="Freeform 13"/>
          <p:cNvSpPr>
            <a:spLocks/>
          </p:cNvSpPr>
          <p:nvPr/>
        </p:nvSpPr>
        <p:spPr bwMode="auto">
          <a:xfrm>
            <a:off x="2217737" y="850152"/>
            <a:ext cx="600075" cy="620713"/>
          </a:xfrm>
          <a:custGeom>
            <a:avLst/>
            <a:gdLst>
              <a:gd name="T0" fmla="*/ 2147483646 w 1133"/>
              <a:gd name="T1" fmla="*/ 2147483646 h 1174"/>
              <a:gd name="T2" fmla="*/ 2147483646 w 1133"/>
              <a:gd name="T3" fmla="*/ 2147483646 h 1174"/>
              <a:gd name="T4" fmla="*/ 2147483646 w 1133"/>
              <a:gd name="T5" fmla="*/ 2147483646 h 1174"/>
              <a:gd name="T6" fmla="*/ 2147483646 w 1133"/>
              <a:gd name="T7" fmla="*/ 2147483646 h 1174"/>
              <a:gd name="T8" fmla="*/ 2147483646 w 1133"/>
              <a:gd name="T9" fmla="*/ 2147483646 h 1174"/>
              <a:gd name="T10" fmla="*/ 2147483646 w 1133"/>
              <a:gd name="T11" fmla="*/ 2147483646 h 1174"/>
              <a:gd name="T12" fmla="*/ 2147483646 w 1133"/>
              <a:gd name="T13" fmla="*/ 2147483646 h 1174"/>
              <a:gd name="T14" fmla="*/ 2147483646 w 1133"/>
              <a:gd name="T15" fmla="*/ 2147483646 h 1174"/>
              <a:gd name="T16" fmla="*/ 2147483646 w 1133"/>
              <a:gd name="T17" fmla="*/ 2147483646 h 1174"/>
              <a:gd name="T18" fmla="*/ 2147483646 w 1133"/>
              <a:gd name="T19" fmla="*/ 2147483646 h 1174"/>
              <a:gd name="T20" fmla="*/ 2147483646 w 1133"/>
              <a:gd name="T21" fmla="*/ 2147483646 h 1174"/>
              <a:gd name="T22" fmla="*/ 0 w 1133"/>
              <a:gd name="T23" fmla="*/ 2147483646 h 1174"/>
              <a:gd name="T24" fmla="*/ 2147483646 w 1133"/>
              <a:gd name="T25" fmla="*/ 2147483646 h 1174"/>
              <a:gd name="T26" fmla="*/ 2147483646 w 1133"/>
              <a:gd name="T27" fmla="*/ 2147483646 h 1174"/>
              <a:gd name="T28" fmla="*/ 2147483646 w 1133"/>
              <a:gd name="T29" fmla="*/ 2147483646 h 1174"/>
              <a:gd name="T30" fmla="*/ 2147483646 w 1133"/>
              <a:gd name="T31" fmla="*/ 2147483646 h 1174"/>
              <a:gd name="T32" fmla="*/ 2147483646 w 1133"/>
              <a:gd name="T33" fmla="*/ 2147483646 h 1174"/>
              <a:gd name="T34" fmla="*/ 2147483646 w 1133"/>
              <a:gd name="T35" fmla="*/ 2147483646 h 1174"/>
              <a:gd name="T36" fmla="*/ 2147483646 w 1133"/>
              <a:gd name="T37" fmla="*/ 2147483646 h 1174"/>
              <a:gd name="T38" fmla="*/ 2147483646 w 1133"/>
              <a:gd name="T39" fmla="*/ 0 h 1174"/>
              <a:gd name="T40" fmla="*/ 2147483646 w 1133"/>
              <a:gd name="T41" fmla="*/ 2147483646 h 1174"/>
              <a:gd name="T42" fmla="*/ 2147483646 w 1133"/>
              <a:gd name="T43" fmla="*/ 2147483646 h 1174"/>
              <a:gd name="T44" fmla="*/ 2147483646 w 1133"/>
              <a:gd name="T45" fmla="*/ 2147483646 h 1174"/>
              <a:gd name="T46" fmla="*/ 2147483646 w 1133"/>
              <a:gd name="T47" fmla="*/ 2147483646 h 117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33" h="1174">
                <a:moveTo>
                  <a:pt x="1133" y="543"/>
                </a:moveTo>
                <a:lnTo>
                  <a:pt x="1128" y="1159"/>
                </a:lnTo>
                <a:lnTo>
                  <a:pt x="518" y="1174"/>
                </a:lnTo>
                <a:lnTo>
                  <a:pt x="518" y="1152"/>
                </a:lnTo>
                <a:lnTo>
                  <a:pt x="86" y="1150"/>
                </a:lnTo>
                <a:lnTo>
                  <a:pt x="104" y="933"/>
                </a:lnTo>
                <a:lnTo>
                  <a:pt x="159" y="637"/>
                </a:lnTo>
                <a:lnTo>
                  <a:pt x="131" y="342"/>
                </a:lnTo>
                <a:lnTo>
                  <a:pt x="90" y="250"/>
                </a:lnTo>
                <a:lnTo>
                  <a:pt x="68" y="196"/>
                </a:lnTo>
                <a:lnTo>
                  <a:pt x="39" y="138"/>
                </a:lnTo>
                <a:lnTo>
                  <a:pt x="0" y="94"/>
                </a:lnTo>
                <a:lnTo>
                  <a:pt x="39" y="76"/>
                </a:lnTo>
                <a:lnTo>
                  <a:pt x="252" y="229"/>
                </a:lnTo>
                <a:lnTo>
                  <a:pt x="464" y="151"/>
                </a:lnTo>
                <a:lnTo>
                  <a:pt x="609" y="57"/>
                </a:lnTo>
                <a:lnTo>
                  <a:pt x="617" y="45"/>
                </a:lnTo>
                <a:lnTo>
                  <a:pt x="620" y="39"/>
                </a:lnTo>
                <a:lnTo>
                  <a:pt x="609" y="16"/>
                </a:lnTo>
                <a:lnTo>
                  <a:pt x="926" y="0"/>
                </a:lnTo>
                <a:lnTo>
                  <a:pt x="981" y="45"/>
                </a:lnTo>
                <a:lnTo>
                  <a:pt x="1124" y="291"/>
                </a:lnTo>
                <a:lnTo>
                  <a:pt x="1119" y="543"/>
                </a:lnTo>
                <a:lnTo>
                  <a:pt x="1133" y="54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5" name="Freeform 14"/>
          <p:cNvSpPr>
            <a:spLocks/>
          </p:cNvSpPr>
          <p:nvPr/>
        </p:nvSpPr>
        <p:spPr bwMode="auto">
          <a:xfrm>
            <a:off x="2809875" y="975565"/>
            <a:ext cx="546100" cy="560387"/>
          </a:xfrm>
          <a:custGeom>
            <a:avLst/>
            <a:gdLst>
              <a:gd name="T0" fmla="*/ 2147483646 w 1031"/>
              <a:gd name="T1" fmla="*/ 2147483646 h 1059"/>
              <a:gd name="T2" fmla="*/ 2147483646 w 1031"/>
              <a:gd name="T3" fmla="*/ 2147483646 h 1059"/>
              <a:gd name="T4" fmla="*/ 2147483646 w 1031"/>
              <a:gd name="T5" fmla="*/ 2147483646 h 1059"/>
              <a:gd name="T6" fmla="*/ 2147483646 w 1031"/>
              <a:gd name="T7" fmla="*/ 2147483646 h 1059"/>
              <a:gd name="T8" fmla="*/ 2147483646 w 1031"/>
              <a:gd name="T9" fmla="*/ 2147483646 h 1059"/>
              <a:gd name="T10" fmla="*/ 2147483646 w 1031"/>
              <a:gd name="T11" fmla="*/ 2147483646 h 1059"/>
              <a:gd name="T12" fmla="*/ 2147483646 w 1031"/>
              <a:gd name="T13" fmla="*/ 0 h 1059"/>
              <a:gd name="T14" fmla="*/ 2147483646 w 1031"/>
              <a:gd name="T15" fmla="*/ 2147483646 h 1059"/>
              <a:gd name="T16" fmla="*/ 2147483646 w 1031"/>
              <a:gd name="T17" fmla="*/ 2147483646 h 1059"/>
              <a:gd name="T18" fmla="*/ 0 w 1031"/>
              <a:gd name="T19" fmla="*/ 2147483646 h 1059"/>
              <a:gd name="T20" fmla="*/ 2147483646 w 1031"/>
              <a:gd name="T21" fmla="*/ 2147483646 h 1059"/>
              <a:gd name="T22" fmla="*/ 2147483646 w 1031"/>
              <a:gd name="T23" fmla="*/ 2147483646 h 1059"/>
              <a:gd name="T24" fmla="*/ 2147483646 w 1031"/>
              <a:gd name="T25" fmla="*/ 2147483646 h 1059"/>
              <a:gd name="T26" fmla="*/ 2147483646 w 1031"/>
              <a:gd name="T27" fmla="*/ 2147483646 h 1059"/>
              <a:gd name="T28" fmla="*/ 2147483646 w 1031"/>
              <a:gd name="T29" fmla="*/ 2147483646 h 1059"/>
              <a:gd name="T30" fmla="*/ 2147483646 w 1031"/>
              <a:gd name="T31" fmla="*/ 2147483646 h 1059"/>
              <a:gd name="T32" fmla="*/ 2147483646 w 1031"/>
              <a:gd name="T33" fmla="*/ 2147483646 h 1059"/>
              <a:gd name="T34" fmla="*/ 2147483646 w 1031"/>
              <a:gd name="T35" fmla="*/ 2147483646 h 10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1" h="1059">
                <a:moveTo>
                  <a:pt x="1028" y="1041"/>
                </a:moveTo>
                <a:lnTo>
                  <a:pt x="1031" y="1028"/>
                </a:lnTo>
                <a:lnTo>
                  <a:pt x="1029" y="992"/>
                </a:lnTo>
                <a:lnTo>
                  <a:pt x="989" y="753"/>
                </a:lnTo>
                <a:lnTo>
                  <a:pt x="939" y="491"/>
                </a:lnTo>
                <a:lnTo>
                  <a:pt x="621" y="87"/>
                </a:lnTo>
                <a:lnTo>
                  <a:pt x="261" y="0"/>
                </a:lnTo>
                <a:lnTo>
                  <a:pt x="195" y="38"/>
                </a:lnTo>
                <a:lnTo>
                  <a:pt x="5" y="53"/>
                </a:lnTo>
                <a:lnTo>
                  <a:pt x="0" y="305"/>
                </a:lnTo>
                <a:lnTo>
                  <a:pt x="14" y="305"/>
                </a:lnTo>
                <a:lnTo>
                  <a:pt x="9" y="921"/>
                </a:lnTo>
                <a:lnTo>
                  <a:pt x="572" y="923"/>
                </a:lnTo>
                <a:lnTo>
                  <a:pt x="570" y="989"/>
                </a:lnTo>
                <a:lnTo>
                  <a:pt x="744" y="1059"/>
                </a:lnTo>
                <a:lnTo>
                  <a:pt x="990" y="1059"/>
                </a:lnTo>
                <a:lnTo>
                  <a:pt x="989" y="1041"/>
                </a:lnTo>
                <a:lnTo>
                  <a:pt x="1028" y="10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6" name="Freeform 15"/>
          <p:cNvSpPr>
            <a:spLocks/>
          </p:cNvSpPr>
          <p:nvPr/>
        </p:nvSpPr>
        <p:spPr bwMode="auto">
          <a:xfrm>
            <a:off x="2136775" y="2383677"/>
            <a:ext cx="465137" cy="963613"/>
          </a:xfrm>
          <a:custGeom>
            <a:avLst/>
            <a:gdLst>
              <a:gd name="T0" fmla="*/ 2147483646 w 879"/>
              <a:gd name="T1" fmla="*/ 2147483646 h 1820"/>
              <a:gd name="T2" fmla="*/ 2147483646 w 879"/>
              <a:gd name="T3" fmla="*/ 2147483646 h 1820"/>
              <a:gd name="T4" fmla="*/ 2147483646 w 879"/>
              <a:gd name="T5" fmla="*/ 2147483646 h 1820"/>
              <a:gd name="T6" fmla="*/ 2147483646 w 879"/>
              <a:gd name="T7" fmla="*/ 2147483646 h 1820"/>
              <a:gd name="T8" fmla="*/ 2147483646 w 879"/>
              <a:gd name="T9" fmla="*/ 0 h 1820"/>
              <a:gd name="T10" fmla="*/ 2147483646 w 879"/>
              <a:gd name="T11" fmla="*/ 0 h 1820"/>
              <a:gd name="T12" fmla="*/ 2147483646 w 879"/>
              <a:gd name="T13" fmla="*/ 0 h 1820"/>
              <a:gd name="T14" fmla="*/ 2147483646 w 879"/>
              <a:gd name="T15" fmla="*/ 2147483646 h 1820"/>
              <a:gd name="T16" fmla="*/ 2147483646 w 879"/>
              <a:gd name="T17" fmla="*/ 2147483646 h 1820"/>
              <a:gd name="T18" fmla="*/ 0 w 879"/>
              <a:gd name="T19" fmla="*/ 2147483646 h 1820"/>
              <a:gd name="T20" fmla="*/ 2147483646 w 879"/>
              <a:gd name="T21" fmla="*/ 2147483646 h 1820"/>
              <a:gd name="T22" fmla="*/ 2147483646 w 879"/>
              <a:gd name="T23" fmla="*/ 2147483646 h 1820"/>
              <a:gd name="T24" fmla="*/ 2147483646 w 879"/>
              <a:gd name="T25" fmla="*/ 2147483646 h 1820"/>
              <a:gd name="T26" fmla="*/ 2147483646 w 879"/>
              <a:gd name="T27" fmla="*/ 2147483646 h 1820"/>
              <a:gd name="T28" fmla="*/ 2147483646 w 879"/>
              <a:gd name="T29" fmla="*/ 2147483646 h 18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79" h="1820">
                <a:moveTo>
                  <a:pt x="879" y="1449"/>
                </a:moveTo>
                <a:lnTo>
                  <a:pt x="871" y="767"/>
                </a:lnTo>
                <a:lnTo>
                  <a:pt x="664" y="725"/>
                </a:lnTo>
                <a:lnTo>
                  <a:pt x="661" y="519"/>
                </a:lnTo>
                <a:lnTo>
                  <a:pt x="663" y="0"/>
                </a:lnTo>
                <a:lnTo>
                  <a:pt x="618" y="0"/>
                </a:lnTo>
                <a:lnTo>
                  <a:pt x="169" y="0"/>
                </a:lnTo>
                <a:lnTo>
                  <a:pt x="177" y="29"/>
                </a:lnTo>
                <a:lnTo>
                  <a:pt x="171" y="44"/>
                </a:lnTo>
                <a:lnTo>
                  <a:pt x="0" y="1820"/>
                </a:lnTo>
                <a:lnTo>
                  <a:pt x="298" y="1818"/>
                </a:lnTo>
                <a:lnTo>
                  <a:pt x="298" y="1805"/>
                </a:lnTo>
                <a:lnTo>
                  <a:pt x="579" y="1802"/>
                </a:lnTo>
                <a:lnTo>
                  <a:pt x="508" y="1658"/>
                </a:lnTo>
                <a:lnTo>
                  <a:pt x="879" y="14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7" name="Freeform 16"/>
          <p:cNvSpPr>
            <a:spLocks/>
          </p:cNvSpPr>
          <p:nvPr/>
        </p:nvSpPr>
        <p:spPr bwMode="auto">
          <a:xfrm>
            <a:off x="2908300" y="2698002"/>
            <a:ext cx="1317625" cy="744538"/>
          </a:xfrm>
          <a:custGeom>
            <a:avLst/>
            <a:gdLst>
              <a:gd name="T0" fmla="*/ 2147483646 w 2490"/>
              <a:gd name="T1" fmla="*/ 2147483646 h 1406"/>
              <a:gd name="T2" fmla="*/ 2147483646 w 2490"/>
              <a:gd name="T3" fmla="*/ 2147483646 h 1406"/>
              <a:gd name="T4" fmla="*/ 2147483646 w 2490"/>
              <a:gd name="T5" fmla="*/ 2147483646 h 1406"/>
              <a:gd name="T6" fmla="*/ 2147483646 w 2490"/>
              <a:gd name="T7" fmla="*/ 2147483646 h 1406"/>
              <a:gd name="T8" fmla="*/ 2147483646 w 2490"/>
              <a:gd name="T9" fmla="*/ 2147483646 h 1406"/>
              <a:gd name="T10" fmla="*/ 2147483646 w 2490"/>
              <a:gd name="T11" fmla="*/ 2147483646 h 1406"/>
              <a:gd name="T12" fmla="*/ 2147483646 w 2490"/>
              <a:gd name="T13" fmla="*/ 2147483646 h 1406"/>
              <a:gd name="T14" fmla="*/ 2147483646 w 2490"/>
              <a:gd name="T15" fmla="*/ 2147483646 h 1406"/>
              <a:gd name="T16" fmla="*/ 2147483646 w 2490"/>
              <a:gd name="T17" fmla="*/ 2147483646 h 1406"/>
              <a:gd name="T18" fmla="*/ 2147483646 w 2490"/>
              <a:gd name="T19" fmla="*/ 2147483646 h 1406"/>
              <a:gd name="T20" fmla="*/ 2147483646 w 2490"/>
              <a:gd name="T21" fmla="*/ 2147483646 h 1406"/>
              <a:gd name="T22" fmla="*/ 2147483646 w 2490"/>
              <a:gd name="T23" fmla="*/ 0 h 1406"/>
              <a:gd name="T24" fmla="*/ 2147483646 w 2490"/>
              <a:gd name="T25" fmla="*/ 2147483646 h 1406"/>
              <a:gd name="T26" fmla="*/ 2147483646 w 2490"/>
              <a:gd name="T27" fmla="*/ 2147483646 h 1406"/>
              <a:gd name="T28" fmla="*/ 2147483646 w 2490"/>
              <a:gd name="T29" fmla="*/ 2147483646 h 1406"/>
              <a:gd name="T30" fmla="*/ 2147483646 w 2490"/>
              <a:gd name="T31" fmla="*/ 2147483646 h 1406"/>
              <a:gd name="T32" fmla="*/ 2147483646 w 2490"/>
              <a:gd name="T33" fmla="*/ 2147483646 h 1406"/>
              <a:gd name="T34" fmla="*/ 2147483646 w 2490"/>
              <a:gd name="T35" fmla="*/ 2147483646 h 1406"/>
              <a:gd name="T36" fmla="*/ 2147483646 w 2490"/>
              <a:gd name="T37" fmla="*/ 2147483646 h 1406"/>
              <a:gd name="T38" fmla="*/ 2147483646 w 2490"/>
              <a:gd name="T39" fmla="*/ 2147483646 h 1406"/>
              <a:gd name="T40" fmla="*/ 2147483646 w 2490"/>
              <a:gd name="T41" fmla="*/ 2147483646 h 1406"/>
              <a:gd name="T42" fmla="*/ 2147483646 w 2490"/>
              <a:gd name="T43" fmla="*/ 2147483646 h 1406"/>
              <a:gd name="T44" fmla="*/ 0 w 2490"/>
              <a:gd name="T45" fmla="*/ 2147483646 h 1406"/>
              <a:gd name="T46" fmla="*/ 2147483646 w 2490"/>
              <a:gd name="T47" fmla="*/ 2147483646 h 1406"/>
              <a:gd name="T48" fmla="*/ 2147483646 w 2490"/>
              <a:gd name="T49" fmla="*/ 2147483646 h 1406"/>
              <a:gd name="T50" fmla="*/ 2147483646 w 2490"/>
              <a:gd name="T51" fmla="*/ 2147483646 h 1406"/>
              <a:gd name="T52" fmla="*/ 2147483646 w 2490"/>
              <a:gd name="T53" fmla="*/ 2147483646 h 1406"/>
              <a:gd name="T54" fmla="*/ 2147483646 w 2490"/>
              <a:gd name="T55" fmla="*/ 2147483646 h 1406"/>
              <a:gd name="T56" fmla="*/ 2147483646 w 2490"/>
              <a:gd name="T57" fmla="*/ 2147483646 h 1406"/>
              <a:gd name="T58" fmla="*/ 2147483646 w 2490"/>
              <a:gd name="T59" fmla="*/ 2147483646 h 1406"/>
              <a:gd name="T60" fmla="*/ 2147483646 w 2490"/>
              <a:gd name="T61" fmla="*/ 2147483646 h 140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90" h="1406">
                <a:moveTo>
                  <a:pt x="2407" y="950"/>
                </a:moveTo>
                <a:lnTo>
                  <a:pt x="2422" y="696"/>
                </a:lnTo>
                <a:lnTo>
                  <a:pt x="2485" y="261"/>
                </a:lnTo>
                <a:lnTo>
                  <a:pt x="2490" y="260"/>
                </a:lnTo>
                <a:lnTo>
                  <a:pt x="2200" y="260"/>
                </a:lnTo>
                <a:lnTo>
                  <a:pt x="2184" y="240"/>
                </a:lnTo>
                <a:lnTo>
                  <a:pt x="2154" y="246"/>
                </a:lnTo>
                <a:lnTo>
                  <a:pt x="1711" y="171"/>
                </a:lnTo>
                <a:lnTo>
                  <a:pt x="1657" y="101"/>
                </a:lnTo>
                <a:lnTo>
                  <a:pt x="1597" y="81"/>
                </a:lnTo>
                <a:lnTo>
                  <a:pt x="1285" y="104"/>
                </a:lnTo>
                <a:lnTo>
                  <a:pt x="861" y="0"/>
                </a:lnTo>
                <a:lnTo>
                  <a:pt x="777" y="5"/>
                </a:lnTo>
                <a:lnTo>
                  <a:pt x="649" y="101"/>
                </a:lnTo>
                <a:lnTo>
                  <a:pt x="435" y="255"/>
                </a:lnTo>
                <a:lnTo>
                  <a:pt x="313" y="104"/>
                </a:lnTo>
                <a:lnTo>
                  <a:pt x="211" y="129"/>
                </a:lnTo>
                <a:lnTo>
                  <a:pt x="186" y="174"/>
                </a:lnTo>
                <a:lnTo>
                  <a:pt x="223" y="231"/>
                </a:lnTo>
                <a:lnTo>
                  <a:pt x="223" y="366"/>
                </a:lnTo>
                <a:lnTo>
                  <a:pt x="6" y="525"/>
                </a:lnTo>
                <a:lnTo>
                  <a:pt x="78" y="696"/>
                </a:lnTo>
                <a:lnTo>
                  <a:pt x="0" y="1059"/>
                </a:lnTo>
                <a:lnTo>
                  <a:pt x="99" y="1208"/>
                </a:lnTo>
                <a:lnTo>
                  <a:pt x="223" y="1406"/>
                </a:lnTo>
                <a:lnTo>
                  <a:pt x="598" y="1406"/>
                </a:lnTo>
                <a:lnTo>
                  <a:pt x="1044" y="1260"/>
                </a:lnTo>
                <a:lnTo>
                  <a:pt x="2481" y="1268"/>
                </a:lnTo>
                <a:lnTo>
                  <a:pt x="2406" y="959"/>
                </a:lnTo>
                <a:lnTo>
                  <a:pt x="2406" y="953"/>
                </a:lnTo>
                <a:lnTo>
                  <a:pt x="2407" y="95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8" name="Freeform 17"/>
          <p:cNvSpPr>
            <a:spLocks/>
          </p:cNvSpPr>
          <p:nvPr/>
        </p:nvSpPr>
        <p:spPr bwMode="auto">
          <a:xfrm>
            <a:off x="3203575" y="1526427"/>
            <a:ext cx="998537" cy="371475"/>
          </a:xfrm>
          <a:custGeom>
            <a:avLst/>
            <a:gdLst>
              <a:gd name="T0" fmla="*/ 2147483646 w 1887"/>
              <a:gd name="T1" fmla="*/ 2147483646 h 701"/>
              <a:gd name="T2" fmla="*/ 2147483646 w 1887"/>
              <a:gd name="T3" fmla="*/ 2147483646 h 701"/>
              <a:gd name="T4" fmla="*/ 2147483646 w 1887"/>
              <a:gd name="T5" fmla="*/ 2147483646 h 701"/>
              <a:gd name="T6" fmla="*/ 2147483646 w 1887"/>
              <a:gd name="T7" fmla="*/ 2147483646 h 701"/>
              <a:gd name="T8" fmla="*/ 2147483646 w 1887"/>
              <a:gd name="T9" fmla="*/ 2147483646 h 701"/>
              <a:gd name="T10" fmla="*/ 2147483646 w 1887"/>
              <a:gd name="T11" fmla="*/ 2147483646 h 701"/>
              <a:gd name="T12" fmla="*/ 2147483646 w 1887"/>
              <a:gd name="T13" fmla="*/ 2147483646 h 701"/>
              <a:gd name="T14" fmla="*/ 2147483646 w 1887"/>
              <a:gd name="T15" fmla="*/ 0 h 701"/>
              <a:gd name="T16" fmla="*/ 2147483646 w 1887"/>
              <a:gd name="T17" fmla="*/ 0 h 701"/>
              <a:gd name="T18" fmla="*/ 2147483646 w 1887"/>
              <a:gd name="T19" fmla="*/ 2147483646 h 701"/>
              <a:gd name="T20" fmla="*/ 0 w 1887"/>
              <a:gd name="T21" fmla="*/ 2147483646 h 701"/>
              <a:gd name="T22" fmla="*/ 2147483646 w 1887"/>
              <a:gd name="T23" fmla="*/ 2147483646 h 701"/>
              <a:gd name="T24" fmla="*/ 2147483646 w 1887"/>
              <a:gd name="T25" fmla="*/ 2147483646 h 701"/>
              <a:gd name="T26" fmla="*/ 2147483646 w 1887"/>
              <a:gd name="T27" fmla="*/ 2147483646 h 701"/>
              <a:gd name="T28" fmla="*/ 2147483646 w 1887"/>
              <a:gd name="T29" fmla="*/ 2147483646 h 701"/>
              <a:gd name="T30" fmla="*/ 2147483646 w 1887"/>
              <a:gd name="T31" fmla="*/ 2147483646 h 701"/>
              <a:gd name="T32" fmla="*/ 2147483646 w 1887"/>
              <a:gd name="T33" fmla="*/ 2147483646 h 701"/>
              <a:gd name="T34" fmla="*/ 2147483646 w 1887"/>
              <a:gd name="T35" fmla="*/ 2147483646 h 701"/>
              <a:gd name="T36" fmla="*/ 2147483646 w 1887"/>
              <a:gd name="T37" fmla="*/ 2147483646 h 70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87" h="701">
                <a:moveTo>
                  <a:pt x="1802" y="506"/>
                </a:moveTo>
                <a:lnTo>
                  <a:pt x="1713" y="188"/>
                </a:lnTo>
                <a:lnTo>
                  <a:pt x="1407" y="345"/>
                </a:lnTo>
                <a:lnTo>
                  <a:pt x="1271" y="359"/>
                </a:lnTo>
                <a:lnTo>
                  <a:pt x="1157" y="426"/>
                </a:lnTo>
                <a:lnTo>
                  <a:pt x="834" y="392"/>
                </a:lnTo>
                <a:lnTo>
                  <a:pt x="281" y="170"/>
                </a:lnTo>
                <a:lnTo>
                  <a:pt x="284" y="0"/>
                </a:lnTo>
                <a:lnTo>
                  <a:pt x="245" y="0"/>
                </a:lnTo>
                <a:lnTo>
                  <a:pt x="246" y="18"/>
                </a:lnTo>
                <a:lnTo>
                  <a:pt x="0" y="18"/>
                </a:lnTo>
                <a:lnTo>
                  <a:pt x="71" y="255"/>
                </a:lnTo>
                <a:lnTo>
                  <a:pt x="279" y="461"/>
                </a:lnTo>
                <a:lnTo>
                  <a:pt x="315" y="699"/>
                </a:lnTo>
                <a:lnTo>
                  <a:pt x="477" y="701"/>
                </a:lnTo>
                <a:lnTo>
                  <a:pt x="515" y="633"/>
                </a:lnTo>
                <a:lnTo>
                  <a:pt x="1887" y="633"/>
                </a:lnTo>
                <a:lnTo>
                  <a:pt x="1820" y="540"/>
                </a:lnTo>
                <a:lnTo>
                  <a:pt x="1802" y="5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09" name="Freeform 18"/>
          <p:cNvSpPr>
            <a:spLocks/>
          </p:cNvSpPr>
          <p:nvPr/>
        </p:nvSpPr>
        <p:spPr bwMode="auto">
          <a:xfrm>
            <a:off x="2486025" y="2343990"/>
            <a:ext cx="592137" cy="447675"/>
          </a:xfrm>
          <a:custGeom>
            <a:avLst/>
            <a:gdLst>
              <a:gd name="T0" fmla="*/ 2147483646 w 1118"/>
              <a:gd name="T1" fmla="*/ 2147483646 h 845"/>
              <a:gd name="T2" fmla="*/ 2147483646 w 1118"/>
              <a:gd name="T3" fmla="*/ 2147483646 h 845"/>
              <a:gd name="T4" fmla="*/ 2147483646 w 1118"/>
              <a:gd name="T5" fmla="*/ 2147483646 h 845"/>
              <a:gd name="T6" fmla="*/ 2147483646 w 1118"/>
              <a:gd name="T7" fmla="*/ 0 h 845"/>
              <a:gd name="T8" fmla="*/ 2147483646 w 1118"/>
              <a:gd name="T9" fmla="*/ 0 h 845"/>
              <a:gd name="T10" fmla="*/ 2147483646 w 1118"/>
              <a:gd name="T11" fmla="*/ 2147483646 h 845"/>
              <a:gd name="T12" fmla="*/ 0 w 1118"/>
              <a:gd name="T13" fmla="*/ 2147483646 h 845"/>
              <a:gd name="T14" fmla="*/ 2147483646 w 1118"/>
              <a:gd name="T15" fmla="*/ 2147483646 h 845"/>
              <a:gd name="T16" fmla="*/ 2147483646 w 1118"/>
              <a:gd name="T17" fmla="*/ 2147483646 h 845"/>
              <a:gd name="T18" fmla="*/ 2147483646 w 1118"/>
              <a:gd name="T19" fmla="*/ 2147483646 h 845"/>
              <a:gd name="T20" fmla="*/ 2147483646 w 1118"/>
              <a:gd name="T21" fmla="*/ 2147483646 h 845"/>
              <a:gd name="T22" fmla="*/ 2147483646 w 1118"/>
              <a:gd name="T23" fmla="*/ 2147483646 h 845"/>
              <a:gd name="T24" fmla="*/ 2147483646 w 1118"/>
              <a:gd name="T25" fmla="*/ 2147483646 h 845"/>
              <a:gd name="T26" fmla="*/ 2147483646 w 1118"/>
              <a:gd name="T27" fmla="*/ 2147483646 h 845"/>
              <a:gd name="T28" fmla="*/ 2147483646 w 1118"/>
              <a:gd name="T29" fmla="*/ 2147483646 h 84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18" h="845">
                <a:moveTo>
                  <a:pt x="1118" y="182"/>
                </a:moveTo>
                <a:lnTo>
                  <a:pt x="1118" y="3"/>
                </a:lnTo>
                <a:lnTo>
                  <a:pt x="714" y="3"/>
                </a:lnTo>
                <a:lnTo>
                  <a:pt x="99" y="0"/>
                </a:lnTo>
                <a:lnTo>
                  <a:pt x="3" y="0"/>
                </a:lnTo>
                <a:lnTo>
                  <a:pt x="2" y="75"/>
                </a:lnTo>
                <a:lnTo>
                  <a:pt x="0" y="594"/>
                </a:lnTo>
                <a:lnTo>
                  <a:pt x="3" y="800"/>
                </a:lnTo>
                <a:lnTo>
                  <a:pt x="210" y="842"/>
                </a:lnTo>
                <a:lnTo>
                  <a:pt x="383" y="842"/>
                </a:lnTo>
                <a:lnTo>
                  <a:pt x="596" y="845"/>
                </a:lnTo>
                <a:lnTo>
                  <a:pt x="983" y="843"/>
                </a:lnTo>
                <a:lnTo>
                  <a:pt x="1008" y="798"/>
                </a:lnTo>
                <a:lnTo>
                  <a:pt x="987" y="477"/>
                </a:lnTo>
                <a:lnTo>
                  <a:pt x="1118" y="1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0" name="Freeform 19"/>
          <p:cNvSpPr>
            <a:spLocks/>
          </p:cNvSpPr>
          <p:nvPr/>
        </p:nvSpPr>
        <p:spPr bwMode="auto">
          <a:xfrm>
            <a:off x="2225675" y="1458165"/>
            <a:ext cx="588962" cy="925512"/>
          </a:xfrm>
          <a:custGeom>
            <a:avLst/>
            <a:gdLst>
              <a:gd name="T0" fmla="*/ 2147483646 w 1113"/>
              <a:gd name="T1" fmla="*/ 2147483646 h 1749"/>
              <a:gd name="T2" fmla="*/ 2147483646 w 1113"/>
              <a:gd name="T3" fmla="*/ 2147483646 h 1749"/>
              <a:gd name="T4" fmla="*/ 2147483646 w 1113"/>
              <a:gd name="T5" fmla="*/ 2147483646 h 1749"/>
              <a:gd name="T6" fmla="*/ 2147483646 w 1113"/>
              <a:gd name="T7" fmla="*/ 2147483646 h 1749"/>
              <a:gd name="T8" fmla="*/ 2147483646 w 1113"/>
              <a:gd name="T9" fmla="*/ 2147483646 h 1749"/>
              <a:gd name="T10" fmla="*/ 2147483646 w 1113"/>
              <a:gd name="T11" fmla="*/ 2147483646 h 1749"/>
              <a:gd name="T12" fmla="*/ 2147483646 w 1113"/>
              <a:gd name="T13" fmla="*/ 2147483646 h 1749"/>
              <a:gd name="T14" fmla="*/ 2147483646 w 1113"/>
              <a:gd name="T15" fmla="*/ 2147483646 h 1749"/>
              <a:gd name="T16" fmla="*/ 2147483646 w 1113"/>
              <a:gd name="T17" fmla="*/ 2147483646 h 1749"/>
              <a:gd name="T18" fmla="*/ 0 w 1113"/>
              <a:gd name="T19" fmla="*/ 2147483646 h 1749"/>
              <a:gd name="T20" fmla="*/ 2147483646 w 1113"/>
              <a:gd name="T21" fmla="*/ 2147483646 h 1749"/>
              <a:gd name="T22" fmla="*/ 2147483646 w 1113"/>
              <a:gd name="T23" fmla="*/ 2147483646 h 1749"/>
              <a:gd name="T24" fmla="*/ 2147483646 w 1113"/>
              <a:gd name="T25" fmla="*/ 2147483646 h 1749"/>
              <a:gd name="T26" fmla="*/ 2147483646 w 1113"/>
              <a:gd name="T27" fmla="*/ 2147483646 h 1749"/>
              <a:gd name="T28" fmla="*/ 2147483646 w 1113"/>
              <a:gd name="T29" fmla="*/ 2147483646 h 1749"/>
              <a:gd name="T30" fmla="*/ 2147483646 w 1113"/>
              <a:gd name="T31" fmla="*/ 2147483646 h 1749"/>
              <a:gd name="T32" fmla="*/ 2147483646 w 1113"/>
              <a:gd name="T33" fmla="*/ 2147483646 h 1749"/>
              <a:gd name="T34" fmla="*/ 2147483646 w 1113"/>
              <a:gd name="T35" fmla="*/ 2147483646 h 1749"/>
              <a:gd name="T36" fmla="*/ 2147483646 w 1113"/>
              <a:gd name="T37" fmla="*/ 2147483646 h 1749"/>
              <a:gd name="T38" fmla="*/ 2147483646 w 1113"/>
              <a:gd name="T39" fmla="*/ 2147483646 h 1749"/>
              <a:gd name="T40" fmla="*/ 2147483646 w 1113"/>
              <a:gd name="T41" fmla="*/ 2147483646 h 1749"/>
              <a:gd name="T42" fmla="*/ 2147483646 w 1113"/>
              <a:gd name="T43" fmla="*/ 2147483646 h 1749"/>
              <a:gd name="T44" fmla="*/ 2147483646 w 1113"/>
              <a:gd name="T45" fmla="*/ 2147483646 h 1749"/>
              <a:gd name="T46" fmla="*/ 2147483646 w 1113"/>
              <a:gd name="T47" fmla="*/ 2147483646 h 1749"/>
              <a:gd name="T48" fmla="*/ 2147483646 w 1113"/>
              <a:gd name="T49" fmla="*/ 0 h 1749"/>
              <a:gd name="T50" fmla="*/ 2147483646 w 1113"/>
              <a:gd name="T51" fmla="*/ 2147483646 h 1749"/>
              <a:gd name="T52" fmla="*/ 2147483646 w 1113"/>
              <a:gd name="T53" fmla="*/ 2147483646 h 1749"/>
              <a:gd name="T54" fmla="*/ 2147483646 w 1113"/>
              <a:gd name="T55" fmla="*/ 2147483646 h 174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13" h="1749">
                <a:moveTo>
                  <a:pt x="1113" y="9"/>
                </a:moveTo>
                <a:lnTo>
                  <a:pt x="1113" y="177"/>
                </a:lnTo>
                <a:lnTo>
                  <a:pt x="902" y="176"/>
                </a:lnTo>
                <a:lnTo>
                  <a:pt x="936" y="831"/>
                </a:lnTo>
                <a:lnTo>
                  <a:pt x="875" y="1343"/>
                </a:lnTo>
                <a:lnTo>
                  <a:pt x="395" y="1343"/>
                </a:lnTo>
                <a:lnTo>
                  <a:pt x="495" y="1674"/>
                </a:lnTo>
                <a:lnTo>
                  <a:pt x="494" y="1749"/>
                </a:lnTo>
                <a:lnTo>
                  <a:pt x="449" y="1749"/>
                </a:lnTo>
                <a:lnTo>
                  <a:pt x="0" y="1749"/>
                </a:lnTo>
                <a:lnTo>
                  <a:pt x="81" y="1263"/>
                </a:lnTo>
                <a:lnTo>
                  <a:pt x="39" y="762"/>
                </a:lnTo>
                <a:lnTo>
                  <a:pt x="41" y="761"/>
                </a:lnTo>
                <a:lnTo>
                  <a:pt x="44" y="759"/>
                </a:lnTo>
                <a:lnTo>
                  <a:pt x="45" y="756"/>
                </a:lnTo>
                <a:lnTo>
                  <a:pt x="45" y="755"/>
                </a:lnTo>
                <a:lnTo>
                  <a:pt x="48" y="755"/>
                </a:lnTo>
                <a:lnTo>
                  <a:pt x="128" y="150"/>
                </a:lnTo>
                <a:lnTo>
                  <a:pt x="104" y="102"/>
                </a:lnTo>
                <a:lnTo>
                  <a:pt x="101" y="99"/>
                </a:lnTo>
                <a:lnTo>
                  <a:pt x="98" y="98"/>
                </a:lnTo>
                <a:lnTo>
                  <a:pt x="96" y="95"/>
                </a:lnTo>
                <a:lnTo>
                  <a:pt x="48" y="35"/>
                </a:lnTo>
                <a:lnTo>
                  <a:pt x="71" y="14"/>
                </a:lnTo>
                <a:lnTo>
                  <a:pt x="71" y="0"/>
                </a:lnTo>
                <a:lnTo>
                  <a:pt x="503" y="2"/>
                </a:lnTo>
                <a:lnTo>
                  <a:pt x="503" y="24"/>
                </a:lnTo>
                <a:lnTo>
                  <a:pt x="1113" y="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1" name="Freeform 20"/>
          <p:cNvSpPr>
            <a:spLocks/>
          </p:cNvSpPr>
          <p:nvPr/>
        </p:nvSpPr>
        <p:spPr bwMode="auto">
          <a:xfrm>
            <a:off x="2703512" y="1462927"/>
            <a:ext cx="666750" cy="579438"/>
          </a:xfrm>
          <a:custGeom>
            <a:avLst/>
            <a:gdLst>
              <a:gd name="T0" fmla="*/ 2147483646 w 1261"/>
              <a:gd name="T1" fmla="*/ 2147483646 h 1095"/>
              <a:gd name="T2" fmla="*/ 2147483646 w 1261"/>
              <a:gd name="T3" fmla="*/ 2147483646 h 1095"/>
              <a:gd name="T4" fmla="*/ 2147483646 w 1261"/>
              <a:gd name="T5" fmla="*/ 2147483646 h 1095"/>
              <a:gd name="T6" fmla="*/ 2147483646 w 1261"/>
              <a:gd name="T7" fmla="*/ 2147483646 h 1095"/>
              <a:gd name="T8" fmla="*/ 2147483646 w 1261"/>
              <a:gd name="T9" fmla="*/ 2147483646 h 1095"/>
              <a:gd name="T10" fmla="*/ 2147483646 w 1261"/>
              <a:gd name="T11" fmla="*/ 2147483646 h 1095"/>
              <a:gd name="T12" fmla="*/ 2147483646 w 1261"/>
              <a:gd name="T13" fmla="*/ 0 h 1095"/>
              <a:gd name="T14" fmla="*/ 2147483646 w 1261"/>
              <a:gd name="T15" fmla="*/ 2147483646 h 1095"/>
              <a:gd name="T16" fmla="*/ 0 w 1261"/>
              <a:gd name="T17" fmla="*/ 2147483646 h 1095"/>
              <a:gd name="T18" fmla="*/ 2147483646 w 1261"/>
              <a:gd name="T19" fmla="*/ 2147483646 h 1095"/>
              <a:gd name="T20" fmla="*/ 2147483646 w 1261"/>
              <a:gd name="T21" fmla="*/ 2147483646 h 1095"/>
              <a:gd name="T22" fmla="*/ 2147483646 w 1261"/>
              <a:gd name="T23" fmla="*/ 2147483646 h 1095"/>
              <a:gd name="T24" fmla="*/ 2147483646 w 1261"/>
              <a:gd name="T25" fmla="*/ 2147483646 h 1095"/>
              <a:gd name="T26" fmla="*/ 2147483646 w 1261"/>
              <a:gd name="T27" fmla="*/ 2147483646 h 1095"/>
              <a:gd name="T28" fmla="*/ 2147483646 w 1261"/>
              <a:gd name="T29" fmla="*/ 2147483646 h 1095"/>
              <a:gd name="T30" fmla="*/ 2147483646 w 1261"/>
              <a:gd name="T31" fmla="*/ 2147483646 h 10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1" h="1095">
                <a:moveTo>
                  <a:pt x="1261" y="819"/>
                </a:moveTo>
                <a:lnTo>
                  <a:pt x="1225" y="581"/>
                </a:lnTo>
                <a:lnTo>
                  <a:pt x="1017" y="375"/>
                </a:lnTo>
                <a:lnTo>
                  <a:pt x="946" y="138"/>
                </a:lnTo>
                <a:lnTo>
                  <a:pt x="772" y="68"/>
                </a:lnTo>
                <a:lnTo>
                  <a:pt x="774" y="2"/>
                </a:lnTo>
                <a:lnTo>
                  <a:pt x="211" y="0"/>
                </a:lnTo>
                <a:lnTo>
                  <a:pt x="211" y="168"/>
                </a:lnTo>
                <a:lnTo>
                  <a:pt x="0" y="167"/>
                </a:lnTo>
                <a:lnTo>
                  <a:pt x="34" y="822"/>
                </a:lnTo>
                <a:lnTo>
                  <a:pt x="595" y="819"/>
                </a:lnTo>
                <a:lnTo>
                  <a:pt x="981" y="1095"/>
                </a:lnTo>
                <a:lnTo>
                  <a:pt x="1050" y="1095"/>
                </a:lnTo>
                <a:lnTo>
                  <a:pt x="1087" y="1026"/>
                </a:lnTo>
                <a:lnTo>
                  <a:pt x="1248" y="1059"/>
                </a:lnTo>
                <a:lnTo>
                  <a:pt x="1261" y="8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2" name="Freeform 21"/>
          <p:cNvSpPr>
            <a:spLocks/>
          </p:cNvSpPr>
          <p:nvPr/>
        </p:nvSpPr>
        <p:spPr bwMode="auto">
          <a:xfrm>
            <a:off x="2435225" y="1896315"/>
            <a:ext cx="823912" cy="449262"/>
          </a:xfrm>
          <a:custGeom>
            <a:avLst/>
            <a:gdLst>
              <a:gd name="T0" fmla="*/ 2147483646 w 1558"/>
              <a:gd name="T1" fmla="*/ 2147483646 h 849"/>
              <a:gd name="T2" fmla="*/ 2147483646 w 1558"/>
              <a:gd name="T3" fmla="*/ 2147483646 h 849"/>
              <a:gd name="T4" fmla="*/ 2147483646 w 1558"/>
              <a:gd name="T5" fmla="*/ 2147483646 h 849"/>
              <a:gd name="T6" fmla="*/ 2147483646 w 1558"/>
              <a:gd name="T7" fmla="*/ 2147483646 h 849"/>
              <a:gd name="T8" fmla="*/ 2147483646 w 1558"/>
              <a:gd name="T9" fmla="*/ 0 h 849"/>
              <a:gd name="T10" fmla="*/ 2147483646 w 1558"/>
              <a:gd name="T11" fmla="*/ 2147483646 h 849"/>
              <a:gd name="T12" fmla="*/ 2147483646 w 1558"/>
              <a:gd name="T13" fmla="*/ 2147483646 h 849"/>
              <a:gd name="T14" fmla="*/ 0 w 1558"/>
              <a:gd name="T15" fmla="*/ 2147483646 h 849"/>
              <a:gd name="T16" fmla="*/ 2147483646 w 1558"/>
              <a:gd name="T17" fmla="*/ 2147483646 h 849"/>
              <a:gd name="T18" fmla="*/ 2147483646 w 1558"/>
              <a:gd name="T19" fmla="*/ 2147483646 h 849"/>
              <a:gd name="T20" fmla="*/ 2147483646 w 1558"/>
              <a:gd name="T21" fmla="*/ 2147483646 h 849"/>
              <a:gd name="T22" fmla="*/ 2147483646 w 1558"/>
              <a:gd name="T23" fmla="*/ 2147483646 h 849"/>
              <a:gd name="T24" fmla="*/ 2147483646 w 1558"/>
              <a:gd name="T25" fmla="*/ 2147483646 h 849"/>
              <a:gd name="T26" fmla="*/ 2147483646 w 1558"/>
              <a:gd name="T27" fmla="*/ 2147483646 h 849"/>
              <a:gd name="T28" fmla="*/ 2147483646 w 1558"/>
              <a:gd name="T29" fmla="*/ 2147483646 h 84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58" h="849">
                <a:moveTo>
                  <a:pt x="1558" y="428"/>
                </a:moveTo>
                <a:lnTo>
                  <a:pt x="1557" y="344"/>
                </a:lnTo>
                <a:lnTo>
                  <a:pt x="1557" y="276"/>
                </a:lnTo>
                <a:lnTo>
                  <a:pt x="1488" y="276"/>
                </a:lnTo>
                <a:lnTo>
                  <a:pt x="1102" y="0"/>
                </a:lnTo>
                <a:lnTo>
                  <a:pt x="541" y="3"/>
                </a:lnTo>
                <a:lnTo>
                  <a:pt x="480" y="515"/>
                </a:lnTo>
                <a:lnTo>
                  <a:pt x="0" y="515"/>
                </a:lnTo>
                <a:lnTo>
                  <a:pt x="100" y="846"/>
                </a:lnTo>
                <a:lnTo>
                  <a:pt x="196" y="846"/>
                </a:lnTo>
                <a:lnTo>
                  <a:pt x="811" y="849"/>
                </a:lnTo>
                <a:lnTo>
                  <a:pt x="1215" y="849"/>
                </a:lnTo>
                <a:lnTo>
                  <a:pt x="1330" y="756"/>
                </a:lnTo>
                <a:lnTo>
                  <a:pt x="1330" y="416"/>
                </a:lnTo>
                <a:lnTo>
                  <a:pt x="1558" y="42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3" name="Freeform 22"/>
          <p:cNvSpPr>
            <a:spLocks/>
          </p:cNvSpPr>
          <p:nvPr/>
        </p:nvSpPr>
        <p:spPr bwMode="auto">
          <a:xfrm>
            <a:off x="3779837" y="4172790"/>
            <a:ext cx="1268413" cy="2033587"/>
          </a:xfrm>
          <a:custGeom>
            <a:avLst/>
            <a:gdLst>
              <a:gd name="T0" fmla="*/ 2147483646 w 2398"/>
              <a:gd name="T1" fmla="*/ 2147483646 h 3843"/>
              <a:gd name="T2" fmla="*/ 2147483646 w 2398"/>
              <a:gd name="T3" fmla="*/ 2147483646 h 3843"/>
              <a:gd name="T4" fmla="*/ 2147483646 w 2398"/>
              <a:gd name="T5" fmla="*/ 2147483646 h 3843"/>
              <a:gd name="T6" fmla="*/ 2147483646 w 2398"/>
              <a:gd name="T7" fmla="*/ 2147483646 h 3843"/>
              <a:gd name="T8" fmla="*/ 2147483646 w 2398"/>
              <a:gd name="T9" fmla="*/ 2147483646 h 3843"/>
              <a:gd name="T10" fmla="*/ 2147483646 w 2398"/>
              <a:gd name="T11" fmla="*/ 2147483646 h 3843"/>
              <a:gd name="T12" fmla="*/ 2147483646 w 2398"/>
              <a:gd name="T13" fmla="*/ 2147483646 h 3843"/>
              <a:gd name="T14" fmla="*/ 0 w 2398"/>
              <a:gd name="T15" fmla="*/ 2147483646 h 3843"/>
              <a:gd name="T16" fmla="*/ 0 w 2398"/>
              <a:gd name="T17" fmla="*/ 2147483646 h 3843"/>
              <a:gd name="T18" fmla="*/ 2147483646 w 2398"/>
              <a:gd name="T19" fmla="*/ 2147483646 h 3843"/>
              <a:gd name="T20" fmla="*/ 2147483646 w 2398"/>
              <a:gd name="T21" fmla="*/ 2147483646 h 3843"/>
              <a:gd name="T22" fmla="*/ 2147483646 w 2398"/>
              <a:gd name="T23" fmla="*/ 2147483646 h 3843"/>
              <a:gd name="T24" fmla="*/ 2147483646 w 2398"/>
              <a:gd name="T25" fmla="*/ 2147483646 h 3843"/>
              <a:gd name="T26" fmla="*/ 2147483646 w 2398"/>
              <a:gd name="T27" fmla="*/ 2147483646 h 3843"/>
              <a:gd name="T28" fmla="*/ 2147483646 w 2398"/>
              <a:gd name="T29" fmla="*/ 2147483646 h 3843"/>
              <a:gd name="T30" fmla="*/ 2147483646 w 2398"/>
              <a:gd name="T31" fmla="*/ 2147483646 h 3843"/>
              <a:gd name="T32" fmla="*/ 2147483646 w 2398"/>
              <a:gd name="T33" fmla="*/ 2147483646 h 3843"/>
              <a:gd name="T34" fmla="*/ 2147483646 w 2398"/>
              <a:gd name="T35" fmla="*/ 2147483646 h 3843"/>
              <a:gd name="T36" fmla="*/ 2147483646 w 2398"/>
              <a:gd name="T37" fmla="*/ 2147483646 h 3843"/>
              <a:gd name="T38" fmla="*/ 2147483646 w 2398"/>
              <a:gd name="T39" fmla="*/ 2147483646 h 3843"/>
              <a:gd name="T40" fmla="*/ 2147483646 w 2398"/>
              <a:gd name="T41" fmla="*/ 0 h 3843"/>
              <a:gd name="T42" fmla="*/ 2147483646 w 2398"/>
              <a:gd name="T43" fmla="*/ 0 h 3843"/>
              <a:gd name="T44" fmla="*/ 2147483646 w 2398"/>
              <a:gd name="T45" fmla="*/ 2147483646 h 3843"/>
              <a:gd name="T46" fmla="*/ 2147483646 w 2398"/>
              <a:gd name="T47" fmla="*/ 2147483646 h 38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398" h="3843">
                <a:moveTo>
                  <a:pt x="2392" y="2066"/>
                </a:moveTo>
                <a:lnTo>
                  <a:pt x="2398" y="3843"/>
                </a:lnTo>
                <a:lnTo>
                  <a:pt x="2071" y="3840"/>
                </a:lnTo>
                <a:lnTo>
                  <a:pt x="1684" y="3833"/>
                </a:lnTo>
                <a:lnTo>
                  <a:pt x="1432" y="3834"/>
                </a:lnTo>
                <a:lnTo>
                  <a:pt x="492" y="3819"/>
                </a:lnTo>
                <a:lnTo>
                  <a:pt x="199" y="3810"/>
                </a:lnTo>
                <a:lnTo>
                  <a:pt x="0" y="3810"/>
                </a:lnTo>
                <a:lnTo>
                  <a:pt x="0" y="3527"/>
                </a:lnTo>
                <a:lnTo>
                  <a:pt x="3" y="3527"/>
                </a:lnTo>
                <a:lnTo>
                  <a:pt x="13" y="1469"/>
                </a:lnTo>
                <a:lnTo>
                  <a:pt x="12" y="1301"/>
                </a:lnTo>
                <a:lnTo>
                  <a:pt x="514" y="869"/>
                </a:lnTo>
                <a:lnTo>
                  <a:pt x="267" y="417"/>
                </a:lnTo>
                <a:lnTo>
                  <a:pt x="252" y="407"/>
                </a:lnTo>
                <a:lnTo>
                  <a:pt x="232" y="401"/>
                </a:lnTo>
                <a:lnTo>
                  <a:pt x="265" y="336"/>
                </a:lnTo>
                <a:lnTo>
                  <a:pt x="267" y="254"/>
                </a:lnTo>
                <a:lnTo>
                  <a:pt x="486" y="5"/>
                </a:lnTo>
                <a:lnTo>
                  <a:pt x="534" y="3"/>
                </a:lnTo>
                <a:lnTo>
                  <a:pt x="1341" y="0"/>
                </a:lnTo>
                <a:lnTo>
                  <a:pt x="1627" y="0"/>
                </a:lnTo>
                <a:lnTo>
                  <a:pt x="1597" y="2060"/>
                </a:lnTo>
                <a:lnTo>
                  <a:pt x="2392" y="20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4" name="Freeform 23"/>
          <p:cNvSpPr>
            <a:spLocks/>
          </p:cNvSpPr>
          <p:nvPr/>
        </p:nvSpPr>
        <p:spPr bwMode="auto">
          <a:xfrm>
            <a:off x="4037012" y="3199652"/>
            <a:ext cx="1897063" cy="981075"/>
          </a:xfrm>
          <a:custGeom>
            <a:avLst/>
            <a:gdLst>
              <a:gd name="T0" fmla="*/ 2147483646 w 3586"/>
              <a:gd name="T1" fmla="*/ 2147483646 h 1854"/>
              <a:gd name="T2" fmla="*/ 2147483646 w 3586"/>
              <a:gd name="T3" fmla="*/ 2147483646 h 1854"/>
              <a:gd name="T4" fmla="*/ 2147483646 w 3586"/>
              <a:gd name="T5" fmla="*/ 2147483646 h 1854"/>
              <a:gd name="T6" fmla="*/ 2147483646 w 3586"/>
              <a:gd name="T7" fmla="*/ 2147483646 h 1854"/>
              <a:gd name="T8" fmla="*/ 2147483646 w 3586"/>
              <a:gd name="T9" fmla="*/ 2147483646 h 1854"/>
              <a:gd name="T10" fmla="*/ 2147483646 w 3586"/>
              <a:gd name="T11" fmla="*/ 2147483646 h 1854"/>
              <a:gd name="T12" fmla="*/ 2147483646 w 3586"/>
              <a:gd name="T13" fmla="*/ 2147483646 h 1854"/>
              <a:gd name="T14" fmla="*/ 2147483646 w 3586"/>
              <a:gd name="T15" fmla="*/ 2147483646 h 1854"/>
              <a:gd name="T16" fmla="*/ 0 w 3586"/>
              <a:gd name="T17" fmla="*/ 2147483646 h 1854"/>
              <a:gd name="T18" fmla="*/ 2147483646 w 3586"/>
              <a:gd name="T19" fmla="*/ 2147483646 h 1854"/>
              <a:gd name="T20" fmla="*/ 2147483646 w 3586"/>
              <a:gd name="T21" fmla="*/ 2147483646 h 1854"/>
              <a:gd name="T22" fmla="*/ 2147483646 w 3586"/>
              <a:gd name="T23" fmla="*/ 2147483646 h 1854"/>
              <a:gd name="T24" fmla="*/ 2147483646 w 3586"/>
              <a:gd name="T25" fmla="*/ 2147483646 h 1854"/>
              <a:gd name="T26" fmla="*/ 2147483646 w 3586"/>
              <a:gd name="T27" fmla="*/ 2147483646 h 1854"/>
              <a:gd name="T28" fmla="*/ 2147483646 w 3586"/>
              <a:gd name="T29" fmla="*/ 2147483646 h 1854"/>
              <a:gd name="T30" fmla="*/ 2147483646 w 3586"/>
              <a:gd name="T31" fmla="*/ 0 h 1854"/>
              <a:gd name="T32" fmla="*/ 2147483646 w 3586"/>
              <a:gd name="T33" fmla="*/ 2147483646 h 1854"/>
              <a:gd name="T34" fmla="*/ 2147483646 w 3586"/>
              <a:gd name="T35" fmla="*/ 2147483646 h 1854"/>
              <a:gd name="T36" fmla="*/ 2147483646 w 3586"/>
              <a:gd name="T37" fmla="*/ 2147483646 h 1854"/>
              <a:gd name="T38" fmla="*/ 2147483646 w 3586"/>
              <a:gd name="T39" fmla="*/ 2147483646 h 1854"/>
              <a:gd name="T40" fmla="*/ 2147483646 w 3586"/>
              <a:gd name="T41" fmla="*/ 2147483646 h 185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586" h="1854">
                <a:moveTo>
                  <a:pt x="3582" y="1646"/>
                </a:moveTo>
                <a:lnTo>
                  <a:pt x="3583" y="1818"/>
                </a:lnTo>
                <a:lnTo>
                  <a:pt x="3586" y="1854"/>
                </a:lnTo>
                <a:lnTo>
                  <a:pt x="2982" y="1853"/>
                </a:lnTo>
                <a:lnTo>
                  <a:pt x="2764" y="1842"/>
                </a:lnTo>
                <a:lnTo>
                  <a:pt x="1141" y="1839"/>
                </a:lnTo>
                <a:lnTo>
                  <a:pt x="855" y="1839"/>
                </a:lnTo>
                <a:lnTo>
                  <a:pt x="48" y="1842"/>
                </a:lnTo>
                <a:lnTo>
                  <a:pt x="0" y="1844"/>
                </a:lnTo>
                <a:lnTo>
                  <a:pt x="72" y="1227"/>
                </a:lnTo>
                <a:lnTo>
                  <a:pt x="217" y="1149"/>
                </a:lnTo>
                <a:lnTo>
                  <a:pt x="348" y="320"/>
                </a:lnTo>
                <a:lnTo>
                  <a:pt x="273" y="11"/>
                </a:lnTo>
                <a:lnTo>
                  <a:pt x="273" y="5"/>
                </a:lnTo>
                <a:lnTo>
                  <a:pt x="274" y="2"/>
                </a:lnTo>
                <a:lnTo>
                  <a:pt x="387" y="0"/>
                </a:lnTo>
                <a:lnTo>
                  <a:pt x="1279" y="2"/>
                </a:lnTo>
                <a:lnTo>
                  <a:pt x="1525" y="6"/>
                </a:lnTo>
                <a:lnTo>
                  <a:pt x="1731" y="1023"/>
                </a:lnTo>
                <a:lnTo>
                  <a:pt x="2764" y="1235"/>
                </a:lnTo>
                <a:lnTo>
                  <a:pt x="3582" y="16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5" name="Freeform 24"/>
          <p:cNvSpPr>
            <a:spLocks/>
          </p:cNvSpPr>
          <p:nvPr/>
        </p:nvSpPr>
        <p:spPr bwMode="auto">
          <a:xfrm>
            <a:off x="4110037" y="1531190"/>
            <a:ext cx="433388" cy="585787"/>
          </a:xfrm>
          <a:custGeom>
            <a:avLst/>
            <a:gdLst>
              <a:gd name="T0" fmla="*/ 2147483646 w 818"/>
              <a:gd name="T1" fmla="*/ 2147483646 h 1106"/>
              <a:gd name="T2" fmla="*/ 2147483646 w 818"/>
              <a:gd name="T3" fmla="*/ 0 h 1106"/>
              <a:gd name="T4" fmla="*/ 2147483646 w 818"/>
              <a:gd name="T5" fmla="*/ 2147483646 h 1106"/>
              <a:gd name="T6" fmla="*/ 2147483646 w 818"/>
              <a:gd name="T7" fmla="*/ 2147483646 h 1106"/>
              <a:gd name="T8" fmla="*/ 0 w 818"/>
              <a:gd name="T9" fmla="*/ 2147483646 h 1106"/>
              <a:gd name="T10" fmla="*/ 2147483646 w 818"/>
              <a:gd name="T11" fmla="*/ 2147483646 h 1106"/>
              <a:gd name="T12" fmla="*/ 2147483646 w 818"/>
              <a:gd name="T13" fmla="*/ 2147483646 h 1106"/>
              <a:gd name="T14" fmla="*/ 2147483646 w 818"/>
              <a:gd name="T15" fmla="*/ 2147483646 h 1106"/>
              <a:gd name="T16" fmla="*/ 2147483646 w 818"/>
              <a:gd name="T17" fmla="*/ 2147483646 h 1106"/>
              <a:gd name="T18" fmla="*/ 2147483646 w 818"/>
              <a:gd name="T19" fmla="*/ 2147483646 h 1106"/>
              <a:gd name="T20" fmla="*/ 2147483646 w 818"/>
              <a:gd name="T21" fmla="*/ 2147483646 h 1106"/>
              <a:gd name="T22" fmla="*/ 2147483646 w 818"/>
              <a:gd name="T23" fmla="*/ 2147483646 h 1106"/>
              <a:gd name="T24" fmla="*/ 2147483646 w 818"/>
              <a:gd name="T25" fmla="*/ 2147483646 h 1106"/>
              <a:gd name="T26" fmla="*/ 2147483646 w 818"/>
              <a:gd name="T27" fmla="*/ 2147483646 h 1106"/>
              <a:gd name="T28" fmla="*/ 2147483646 w 818"/>
              <a:gd name="T29" fmla="*/ 2147483646 h 1106"/>
              <a:gd name="T30" fmla="*/ 2147483646 w 818"/>
              <a:gd name="T31" fmla="*/ 2147483646 h 11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18" h="1106">
                <a:moveTo>
                  <a:pt x="719" y="11"/>
                </a:moveTo>
                <a:lnTo>
                  <a:pt x="677" y="0"/>
                </a:lnTo>
                <a:lnTo>
                  <a:pt x="317" y="74"/>
                </a:lnTo>
                <a:lnTo>
                  <a:pt x="189" y="42"/>
                </a:lnTo>
                <a:lnTo>
                  <a:pt x="0" y="179"/>
                </a:lnTo>
                <a:lnTo>
                  <a:pt x="89" y="497"/>
                </a:lnTo>
                <a:lnTo>
                  <a:pt x="107" y="531"/>
                </a:lnTo>
                <a:lnTo>
                  <a:pt x="174" y="624"/>
                </a:lnTo>
                <a:lnTo>
                  <a:pt x="290" y="771"/>
                </a:lnTo>
                <a:lnTo>
                  <a:pt x="380" y="830"/>
                </a:lnTo>
                <a:lnTo>
                  <a:pt x="384" y="1106"/>
                </a:lnTo>
                <a:lnTo>
                  <a:pt x="716" y="1106"/>
                </a:lnTo>
                <a:lnTo>
                  <a:pt x="750" y="1059"/>
                </a:lnTo>
                <a:lnTo>
                  <a:pt x="818" y="66"/>
                </a:lnTo>
                <a:lnTo>
                  <a:pt x="780" y="56"/>
                </a:lnTo>
                <a:lnTo>
                  <a:pt x="719" y="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6" name="Freeform 25"/>
          <p:cNvSpPr>
            <a:spLocks/>
          </p:cNvSpPr>
          <p:nvPr/>
        </p:nvSpPr>
        <p:spPr bwMode="auto">
          <a:xfrm>
            <a:off x="4181475" y="2658315"/>
            <a:ext cx="1323975" cy="544512"/>
          </a:xfrm>
          <a:custGeom>
            <a:avLst/>
            <a:gdLst>
              <a:gd name="T0" fmla="*/ 2147483646 w 2502"/>
              <a:gd name="T1" fmla="*/ 2147483646 h 1029"/>
              <a:gd name="T2" fmla="*/ 2147483646 w 2502"/>
              <a:gd name="T3" fmla="*/ 2147483646 h 1029"/>
              <a:gd name="T4" fmla="*/ 2147483646 w 2502"/>
              <a:gd name="T5" fmla="*/ 2147483646 h 1029"/>
              <a:gd name="T6" fmla="*/ 2147483646 w 2502"/>
              <a:gd name="T7" fmla="*/ 2147483646 h 1029"/>
              <a:gd name="T8" fmla="*/ 2147483646 w 2502"/>
              <a:gd name="T9" fmla="*/ 2147483646 h 1029"/>
              <a:gd name="T10" fmla="*/ 2147483646 w 2502"/>
              <a:gd name="T11" fmla="*/ 2147483646 h 1029"/>
              <a:gd name="T12" fmla="*/ 2147483646 w 2502"/>
              <a:gd name="T13" fmla="*/ 2147483646 h 1029"/>
              <a:gd name="T14" fmla="*/ 2147483646 w 2502"/>
              <a:gd name="T15" fmla="*/ 2147483646 h 1029"/>
              <a:gd name="T16" fmla="*/ 2147483646 w 2502"/>
              <a:gd name="T17" fmla="*/ 2147483646 h 1029"/>
              <a:gd name="T18" fmla="*/ 0 w 2502"/>
              <a:gd name="T19" fmla="*/ 2147483646 h 1029"/>
              <a:gd name="T20" fmla="*/ 2147483646 w 2502"/>
              <a:gd name="T21" fmla="*/ 2147483646 h 1029"/>
              <a:gd name="T22" fmla="*/ 2147483646 w 2502"/>
              <a:gd name="T23" fmla="*/ 2147483646 h 1029"/>
              <a:gd name="T24" fmla="*/ 2147483646 w 2502"/>
              <a:gd name="T25" fmla="*/ 2147483646 h 1029"/>
              <a:gd name="T26" fmla="*/ 2147483646 w 2502"/>
              <a:gd name="T27" fmla="*/ 2147483646 h 1029"/>
              <a:gd name="T28" fmla="*/ 2147483646 w 2502"/>
              <a:gd name="T29" fmla="*/ 2147483646 h 1029"/>
              <a:gd name="T30" fmla="*/ 2147483646 w 2502"/>
              <a:gd name="T31" fmla="*/ 0 h 1029"/>
              <a:gd name="T32" fmla="*/ 2147483646 w 2502"/>
              <a:gd name="T33" fmla="*/ 0 h 1029"/>
              <a:gd name="T34" fmla="*/ 2147483646 w 2502"/>
              <a:gd name="T35" fmla="*/ 2147483646 h 1029"/>
              <a:gd name="T36" fmla="*/ 2147483646 w 2502"/>
              <a:gd name="T37" fmla="*/ 2147483646 h 10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2" h="1029">
                <a:moveTo>
                  <a:pt x="2502" y="9"/>
                </a:moveTo>
                <a:lnTo>
                  <a:pt x="2487" y="17"/>
                </a:lnTo>
                <a:lnTo>
                  <a:pt x="2481" y="44"/>
                </a:lnTo>
                <a:lnTo>
                  <a:pt x="2478" y="620"/>
                </a:lnTo>
                <a:lnTo>
                  <a:pt x="1727" y="621"/>
                </a:lnTo>
                <a:lnTo>
                  <a:pt x="1727" y="825"/>
                </a:lnTo>
                <a:lnTo>
                  <a:pt x="1251" y="1029"/>
                </a:lnTo>
                <a:lnTo>
                  <a:pt x="1005" y="1025"/>
                </a:lnTo>
                <a:lnTo>
                  <a:pt x="113" y="1023"/>
                </a:lnTo>
                <a:lnTo>
                  <a:pt x="0" y="1025"/>
                </a:lnTo>
                <a:lnTo>
                  <a:pt x="15" y="771"/>
                </a:lnTo>
                <a:lnTo>
                  <a:pt x="78" y="336"/>
                </a:lnTo>
                <a:lnTo>
                  <a:pt x="83" y="335"/>
                </a:lnTo>
                <a:lnTo>
                  <a:pt x="89" y="186"/>
                </a:lnTo>
                <a:lnTo>
                  <a:pt x="105" y="179"/>
                </a:lnTo>
                <a:lnTo>
                  <a:pt x="141" y="0"/>
                </a:lnTo>
                <a:lnTo>
                  <a:pt x="1218" y="0"/>
                </a:lnTo>
                <a:lnTo>
                  <a:pt x="1431" y="5"/>
                </a:lnTo>
                <a:lnTo>
                  <a:pt x="2502" y="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7" name="Freeform 26"/>
          <p:cNvSpPr>
            <a:spLocks/>
          </p:cNvSpPr>
          <p:nvPr/>
        </p:nvSpPr>
        <p:spPr bwMode="auto">
          <a:xfrm>
            <a:off x="4216400" y="1566115"/>
            <a:ext cx="1289050" cy="1096962"/>
          </a:xfrm>
          <a:custGeom>
            <a:avLst/>
            <a:gdLst>
              <a:gd name="T0" fmla="*/ 2147483646 w 2436"/>
              <a:gd name="T1" fmla="*/ 2147483646 h 2073"/>
              <a:gd name="T2" fmla="*/ 2147483646 w 2436"/>
              <a:gd name="T3" fmla="*/ 2147483646 h 2073"/>
              <a:gd name="T4" fmla="*/ 2147483646 w 2436"/>
              <a:gd name="T5" fmla="*/ 2147483646 h 2073"/>
              <a:gd name="T6" fmla="*/ 2147483646 w 2436"/>
              <a:gd name="T7" fmla="*/ 2147483646 h 2073"/>
              <a:gd name="T8" fmla="*/ 2147483646 w 2436"/>
              <a:gd name="T9" fmla="*/ 2147483646 h 2073"/>
              <a:gd name="T10" fmla="*/ 2147483646 w 2436"/>
              <a:gd name="T11" fmla="*/ 2147483646 h 2073"/>
              <a:gd name="T12" fmla="*/ 2147483646 w 2436"/>
              <a:gd name="T13" fmla="*/ 2147483646 h 2073"/>
              <a:gd name="T14" fmla="*/ 2147483646 w 2436"/>
              <a:gd name="T15" fmla="*/ 2147483646 h 2073"/>
              <a:gd name="T16" fmla="*/ 2147483646 w 2436"/>
              <a:gd name="T17" fmla="*/ 2147483646 h 2073"/>
              <a:gd name="T18" fmla="*/ 2147483646 w 2436"/>
              <a:gd name="T19" fmla="*/ 2147483646 h 2073"/>
              <a:gd name="T20" fmla="*/ 2147483646 w 2436"/>
              <a:gd name="T21" fmla="*/ 2147483646 h 2073"/>
              <a:gd name="T22" fmla="*/ 2147483646 w 2436"/>
              <a:gd name="T23" fmla="*/ 2147483646 h 2073"/>
              <a:gd name="T24" fmla="*/ 2147483646 w 2436"/>
              <a:gd name="T25" fmla="*/ 2147483646 h 2073"/>
              <a:gd name="T26" fmla="*/ 2147483646 w 2436"/>
              <a:gd name="T27" fmla="*/ 0 h 2073"/>
              <a:gd name="T28" fmla="*/ 2147483646 w 2436"/>
              <a:gd name="T29" fmla="*/ 2147483646 h 2073"/>
              <a:gd name="T30" fmla="*/ 2147483646 w 2436"/>
              <a:gd name="T31" fmla="*/ 2147483646 h 2073"/>
              <a:gd name="T32" fmla="*/ 2147483646 w 2436"/>
              <a:gd name="T33" fmla="*/ 2147483646 h 2073"/>
              <a:gd name="T34" fmla="*/ 2147483646 w 2436"/>
              <a:gd name="T35" fmla="*/ 2147483646 h 2073"/>
              <a:gd name="T36" fmla="*/ 2147483646 w 2436"/>
              <a:gd name="T37" fmla="*/ 2147483646 h 2073"/>
              <a:gd name="T38" fmla="*/ 2147483646 w 2436"/>
              <a:gd name="T39" fmla="*/ 2147483646 h 2073"/>
              <a:gd name="T40" fmla="*/ 0 w 2436"/>
              <a:gd name="T41" fmla="*/ 2147483646 h 2073"/>
              <a:gd name="T42" fmla="*/ 2147483646 w 2436"/>
              <a:gd name="T43" fmla="*/ 2147483646 h 2073"/>
              <a:gd name="T44" fmla="*/ 2147483646 w 2436"/>
              <a:gd name="T45" fmla="*/ 2147483646 h 2073"/>
              <a:gd name="T46" fmla="*/ 2147483646 w 2436"/>
              <a:gd name="T47" fmla="*/ 2147483646 h 2073"/>
              <a:gd name="T48" fmla="*/ 2147483646 w 2436"/>
              <a:gd name="T49" fmla="*/ 2147483646 h 2073"/>
              <a:gd name="T50" fmla="*/ 2147483646 w 2436"/>
              <a:gd name="T51" fmla="*/ 2147483646 h 2073"/>
              <a:gd name="T52" fmla="*/ 2147483646 w 2436"/>
              <a:gd name="T53" fmla="*/ 2147483646 h 2073"/>
              <a:gd name="T54" fmla="*/ 2147483646 w 2436"/>
              <a:gd name="T55" fmla="*/ 2147483646 h 2073"/>
              <a:gd name="T56" fmla="*/ 2147483646 w 2436"/>
              <a:gd name="T57" fmla="*/ 2147483646 h 2073"/>
              <a:gd name="T58" fmla="*/ 2147483646 w 2436"/>
              <a:gd name="T59" fmla="*/ 2147483646 h 2073"/>
              <a:gd name="T60" fmla="*/ 2147483646 w 2436"/>
              <a:gd name="T61" fmla="*/ 2147483646 h 207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36" h="2073">
                <a:moveTo>
                  <a:pt x="2246" y="1652"/>
                </a:moveTo>
                <a:lnTo>
                  <a:pt x="2226" y="1488"/>
                </a:lnTo>
                <a:lnTo>
                  <a:pt x="2216" y="1460"/>
                </a:lnTo>
                <a:lnTo>
                  <a:pt x="2211" y="1454"/>
                </a:lnTo>
                <a:lnTo>
                  <a:pt x="1827" y="1452"/>
                </a:lnTo>
                <a:lnTo>
                  <a:pt x="1838" y="1341"/>
                </a:lnTo>
                <a:lnTo>
                  <a:pt x="1578" y="1181"/>
                </a:lnTo>
                <a:lnTo>
                  <a:pt x="1365" y="1155"/>
                </a:lnTo>
                <a:lnTo>
                  <a:pt x="1329" y="1059"/>
                </a:lnTo>
                <a:lnTo>
                  <a:pt x="1538" y="785"/>
                </a:lnTo>
                <a:lnTo>
                  <a:pt x="1511" y="132"/>
                </a:lnTo>
                <a:lnTo>
                  <a:pt x="1055" y="215"/>
                </a:lnTo>
                <a:lnTo>
                  <a:pt x="1001" y="62"/>
                </a:lnTo>
                <a:lnTo>
                  <a:pt x="617" y="0"/>
                </a:lnTo>
                <a:lnTo>
                  <a:pt x="549" y="993"/>
                </a:lnTo>
                <a:lnTo>
                  <a:pt x="515" y="1040"/>
                </a:lnTo>
                <a:lnTo>
                  <a:pt x="183" y="1040"/>
                </a:lnTo>
                <a:lnTo>
                  <a:pt x="209" y="1059"/>
                </a:lnTo>
                <a:lnTo>
                  <a:pt x="96" y="1572"/>
                </a:lnTo>
                <a:lnTo>
                  <a:pt x="89" y="1568"/>
                </a:lnTo>
                <a:lnTo>
                  <a:pt x="0" y="1652"/>
                </a:lnTo>
                <a:lnTo>
                  <a:pt x="95" y="1850"/>
                </a:lnTo>
                <a:lnTo>
                  <a:pt x="153" y="1874"/>
                </a:lnTo>
                <a:lnTo>
                  <a:pt x="117" y="1916"/>
                </a:lnTo>
                <a:lnTo>
                  <a:pt x="90" y="1989"/>
                </a:lnTo>
                <a:lnTo>
                  <a:pt x="104" y="1998"/>
                </a:lnTo>
                <a:lnTo>
                  <a:pt x="75" y="2064"/>
                </a:lnTo>
                <a:lnTo>
                  <a:pt x="1152" y="2064"/>
                </a:lnTo>
                <a:lnTo>
                  <a:pt x="1365" y="2069"/>
                </a:lnTo>
                <a:lnTo>
                  <a:pt x="2436" y="2073"/>
                </a:lnTo>
                <a:lnTo>
                  <a:pt x="2246" y="165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8" name="Freeform 27"/>
          <p:cNvSpPr>
            <a:spLocks/>
          </p:cNvSpPr>
          <p:nvPr/>
        </p:nvSpPr>
        <p:spPr bwMode="auto">
          <a:xfrm>
            <a:off x="5394325" y="2353515"/>
            <a:ext cx="758825" cy="954087"/>
          </a:xfrm>
          <a:custGeom>
            <a:avLst/>
            <a:gdLst>
              <a:gd name="T0" fmla="*/ 2147483646 w 1434"/>
              <a:gd name="T1" fmla="*/ 2147483646 h 1803"/>
              <a:gd name="T2" fmla="*/ 2147483646 w 1434"/>
              <a:gd name="T3" fmla="*/ 2147483646 h 1803"/>
              <a:gd name="T4" fmla="*/ 2147483646 w 1434"/>
              <a:gd name="T5" fmla="*/ 2147483646 h 1803"/>
              <a:gd name="T6" fmla="*/ 2147483646 w 1434"/>
              <a:gd name="T7" fmla="*/ 2147483646 h 1803"/>
              <a:gd name="T8" fmla="*/ 2147483646 w 1434"/>
              <a:gd name="T9" fmla="*/ 2147483646 h 1803"/>
              <a:gd name="T10" fmla="*/ 2147483646 w 1434"/>
              <a:gd name="T11" fmla="*/ 2147483646 h 1803"/>
              <a:gd name="T12" fmla="*/ 2147483646 w 1434"/>
              <a:gd name="T13" fmla="*/ 2147483646 h 1803"/>
              <a:gd name="T14" fmla="*/ 2147483646 w 1434"/>
              <a:gd name="T15" fmla="*/ 2147483646 h 1803"/>
              <a:gd name="T16" fmla="*/ 2147483646 w 1434"/>
              <a:gd name="T17" fmla="*/ 2147483646 h 1803"/>
              <a:gd name="T18" fmla="*/ 0 w 1434"/>
              <a:gd name="T19" fmla="*/ 0 h 1803"/>
              <a:gd name="T20" fmla="*/ 2147483646 w 1434"/>
              <a:gd name="T21" fmla="*/ 2147483646 h 1803"/>
              <a:gd name="T22" fmla="*/ 2147483646 w 1434"/>
              <a:gd name="T23" fmla="*/ 2147483646 h 1803"/>
              <a:gd name="T24" fmla="*/ 2147483646 w 1434"/>
              <a:gd name="T25" fmla="*/ 2147483646 h 1803"/>
              <a:gd name="T26" fmla="*/ 2147483646 w 1434"/>
              <a:gd name="T27" fmla="*/ 2147483646 h 1803"/>
              <a:gd name="T28" fmla="*/ 2147483646 w 1434"/>
              <a:gd name="T29" fmla="*/ 2147483646 h 1803"/>
              <a:gd name="T30" fmla="*/ 2147483646 w 1434"/>
              <a:gd name="T31" fmla="*/ 2147483646 h 1803"/>
              <a:gd name="T32" fmla="*/ 2147483646 w 1434"/>
              <a:gd name="T33" fmla="*/ 2147483646 h 1803"/>
              <a:gd name="T34" fmla="*/ 2147483646 w 1434"/>
              <a:gd name="T35" fmla="*/ 2147483646 h 180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34" h="1803">
                <a:moveTo>
                  <a:pt x="1428" y="1803"/>
                </a:moveTo>
                <a:lnTo>
                  <a:pt x="1434" y="582"/>
                </a:lnTo>
                <a:lnTo>
                  <a:pt x="1401" y="582"/>
                </a:lnTo>
                <a:lnTo>
                  <a:pt x="1400" y="176"/>
                </a:lnTo>
                <a:lnTo>
                  <a:pt x="1200" y="174"/>
                </a:lnTo>
                <a:lnTo>
                  <a:pt x="1199" y="164"/>
                </a:lnTo>
                <a:lnTo>
                  <a:pt x="1199" y="2"/>
                </a:lnTo>
                <a:lnTo>
                  <a:pt x="624" y="8"/>
                </a:lnTo>
                <a:lnTo>
                  <a:pt x="618" y="5"/>
                </a:lnTo>
                <a:lnTo>
                  <a:pt x="0" y="0"/>
                </a:lnTo>
                <a:lnTo>
                  <a:pt x="20" y="164"/>
                </a:lnTo>
                <a:lnTo>
                  <a:pt x="210" y="585"/>
                </a:lnTo>
                <a:lnTo>
                  <a:pt x="195" y="593"/>
                </a:lnTo>
                <a:lnTo>
                  <a:pt x="189" y="620"/>
                </a:lnTo>
                <a:lnTo>
                  <a:pt x="186" y="1196"/>
                </a:lnTo>
                <a:lnTo>
                  <a:pt x="183" y="1403"/>
                </a:lnTo>
                <a:lnTo>
                  <a:pt x="806" y="1493"/>
                </a:lnTo>
                <a:lnTo>
                  <a:pt x="1428" y="180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19" name="Freeform 28"/>
          <p:cNvSpPr>
            <a:spLocks/>
          </p:cNvSpPr>
          <p:nvPr/>
        </p:nvSpPr>
        <p:spPr bwMode="auto">
          <a:xfrm>
            <a:off x="5891212" y="3633040"/>
            <a:ext cx="1571625" cy="2576512"/>
          </a:xfrm>
          <a:custGeom>
            <a:avLst/>
            <a:gdLst>
              <a:gd name="T0" fmla="*/ 2147483646 w 2971"/>
              <a:gd name="T1" fmla="*/ 2147483646 h 4868"/>
              <a:gd name="T2" fmla="*/ 2147483646 w 2971"/>
              <a:gd name="T3" fmla="*/ 2147483646 h 4868"/>
              <a:gd name="T4" fmla="*/ 2147483646 w 2971"/>
              <a:gd name="T5" fmla="*/ 2147483646 h 4868"/>
              <a:gd name="T6" fmla="*/ 2147483646 w 2971"/>
              <a:gd name="T7" fmla="*/ 2147483646 h 4868"/>
              <a:gd name="T8" fmla="*/ 2147483646 w 2971"/>
              <a:gd name="T9" fmla="*/ 0 h 4868"/>
              <a:gd name="T10" fmla="*/ 2147483646 w 2971"/>
              <a:gd name="T11" fmla="*/ 2147483646 h 4868"/>
              <a:gd name="T12" fmla="*/ 2147483646 w 2971"/>
              <a:gd name="T13" fmla="*/ 2147483646 h 4868"/>
              <a:gd name="T14" fmla="*/ 2147483646 w 2971"/>
              <a:gd name="T15" fmla="*/ 2147483646 h 4868"/>
              <a:gd name="T16" fmla="*/ 2147483646 w 2971"/>
              <a:gd name="T17" fmla="*/ 2147483646 h 4868"/>
              <a:gd name="T18" fmla="*/ 2147483646 w 2971"/>
              <a:gd name="T19" fmla="*/ 2147483646 h 4868"/>
              <a:gd name="T20" fmla="*/ 2147483646 w 2971"/>
              <a:gd name="T21" fmla="*/ 2147483646 h 4868"/>
              <a:gd name="T22" fmla="*/ 2147483646 w 2971"/>
              <a:gd name="T23" fmla="*/ 2147483646 h 4868"/>
              <a:gd name="T24" fmla="*/ 0 w 2971"/>
              <a:gd name="T25" fmla="*/ 2147483646 h 4868"/>
              <a:gd name="T26" fmla="*/ 2147483646 w 2971"/>
              <a:gd name="T27" fmla="*/ 2147483646 h 4868"/>
              <a:gd name="T28" fmla="*/ 2147483646 w 2971"/>
              <a:gd name="T29" fmla="*/ 2147483646 h 4868"/>
              <a:gd name="T30" fmla="*/ 2147483646 w 2971"/>
              <a:gd name="T31" fmla="*/ 2147483646 h 4868"/>
              <a:gd name="T32" fmla="*/ 2147483646 w 2971"/>
              <a:gd name="T33" fmla="*/ 2147483646 h 4868"/>
              <a:gd name="T34" fmla="*/ 2147483646 w 2971"/>
              <a:gd name="T35" fmla="*/ 2147483646 h 4868"/>
              <a:gd name="T36" fmla="*/ 2147483646 w 2971"/>
              <a:gd name="T37" fmla="*/ 2147483646 h 48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971" h="4868">
                <a:moveTo>
                  <a:pt x="2971" y="4856"/>
                </a:moveTo>
                <a:lnTo>
                  <a:pt x="2920" y="2684"/>
                </a:lnTo>
                <a:lnTo>
                  <a:pt x="2911" y="636"/>
                </a:lnTo>
                <a:lnTo>
                  <a:pt x="2919" y="18"/>
                </a:lnTo>
                <a:lnTo>
                  <a:pt x="1918" y="0"/>
                </a:lnTo>
                <a:lnTo>
                  <a:pt x="1917" y="207"/>
                </a:lnTo>
                <a:lnTo>
                  <a:pt x="487" y="209"/>
                </a:lnTo>
                <a:lnTo>
                  <a:pt x="285" y="209"/>
                </a:lnTo>
                <a:lnTo>
                  <a:pt x="285" y="827"/>
                </a:lnTo>
                <a:lnTo>
                  <a:pt x="78" y="827"/>
                </a:lnTo>
                <a:lnTo>
                  <a:pt x="79" y="999"/>
                </a:lnTo>
                <a:lnTo>
                  <a:pt x="82" y="1035"/>
                </a:lnTo>
                <a:lnTo>
                  <a:pt x="0" y="3081"/>
                </a:lnTo>
                <a:lnTo>
                  <a:pt x="966" y="3075"/>
                </a:lnTo>
                <a:lnTo>
                  <a:pt x="993" y="4862"/>
                </a:lnTo>
                <a:lnTo>
                  <a:pt x="1054" y="4862"/>
                </a:lnTo>
                <a:lnTo>
                  <a:pt x="2121" y="4868"/>
                </a:lnTo>
                <a:lnTo>
                  <a:pt x="2454" y="4859"/>
                </a:lnTo>
                <a:lnTo>
                  <a:pt x="2971" y="485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0" name="Freeform 29"/>
          <p:cNvSpPr>
            <a:spLocks/>
          </p:cNvSpPr>
          <p:nvPr/>
        </p:nvSpPr>
        <p:spPr bwMode="auto">
          <a:xfrm>
            <a:off x="4843462" y="2986927"/>
            <a:ext cx="1306513" cy="1084263"/>
          </a:xfrm>
          <a:custGeom>
            <a:avLst/>
            <a:gdLst>
              <a:gd name="T0" fmla="*/ 2147483646 w 2469"/>
              <a:gd name="T1" fmla="*/ 2147483646 h 2049"/>
              <a:gd name="T2" fmla="*/ 2147483646 w 2469"/>
              <a:gd name="T3" fmla="*/ 2147483646 h 2049"/>
              <a:gd name="T4" fmla="*/ 2147483646 w 2469"/>
              <a:gd name="T5" fmla="*/ 2147483646 h 2049"/>
              <a:gd name="T6" fmla="*/ 2147483646 w 2469"/>
              <a:gd name="T7" fmla="*/ 2147483646 h 2049"/>
              <a:gd name="T8" fmla="*/ 2147483646 w 2469"/>
              <a:gd name="T9" fmla="*/ 2147483646 h 2049"/>
              <a:gd name="T10" fmla="*/ 2147483646 w 2469"/>
              <a:gd name="T11" fmla="*/ 2147483646 h 2049"/>
              <a:gd name="T12" fmla="*/ 2147483646 w 2469"/>
              <a:gd name="T13" fmla="*/ 2147483646 h 2049"/>
              <a:gd name="T14" fmla="*/ 0 w 2469"/>
              <a:gd name="T15" fmla="*/ 2147483646 h 2049"/>
              <a:gd name="T16" fmla="*/ 2147483646 w 2469"/>
              <a:gd name="T17" fmla="*/ 2147483646 h 2049"/>
              <a:gd name="T18" fmla="*/ 2147483646 w 2469"/>
              <a:gd name="T19" fmla="*/ 2147483646 h 2049"/>
              <a:gd name="T20" fmla="*/ 2147483646 w 2469"/>
              <a:gd name="T21" fmla="*/ 0 h 2049"/>
              <a:gd name="T22" fmla="*/ 2147483646 w 2469"/>
              <a:gd name="T23" fmla="*/ 2147483646 h 2049"/>
              <a:gd name="T24" fmla="*/ 2147483646 w 2469"/>
              <a:gd name="T25" fmla="*/ 2147483646 h 2049"/>
              <a:gd name="T26" fmla="*/ 2147483646 w 2469"/>
              <a:gd name="T27" fmla="*/ 2147483646 h 2049"/>
              <a:gd name="T28" fmla="*/ 2147483646 w 2469"/>
              <a:gd name="T29" fmla="*/ 2147483646 h 2049"/>
              <a:gd name="T30" fmla="*/ 2147483646 w 2469"/>
              <a:gd name="T31" fmla="*/ 2147483646 h 2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69" h="2049">
                <a:moveTo>
                  <a:pt x="2469" y="742"/>
                </a:moveTo>
                <a:lnTo>
                  <a:pt x="2466" y="1431"/>
                </a:lnTo>
                <a:lnTo>
                  <a:pt x="2264" y="1431"/>
                </a:lnTo>
                <a:lnTo>
                  <a:pt x="2264" y="2049"/>
                </a:lnTo>
                <a:lnTo>
                  <a:pt x="2057" y="2049"/>
                </a:lnTo>
                <a:lnTo>
                  <a:pt x="1239" y="1638"/>
                </a:lnTo>
                <a:lnTo>
                  <a:pt x="206" y="1426"/>
                </a:lnTo>
                <a:lnTo>
                  <a:pt x="0" y="409"/>
                </a:lnTo>
                <a:lnTo>
                  <a:pt x="476" y="205"/>
                </a:lnTo>
                <a:lnTo>
                  <a:pt x="476" y="1"/>
                </a:lnTo>
                <a:lnTo>
                  <a:pt x="1227" y="0"/>
                </a:lnTo>
                <a:lnTo>
                  <a:pt x="1224" y="207"/>
                </a:lnTo>
                <a:lnTo>
                  <a:pt x="1847" y="297"/>
                </a:lnTo>
                <a:lnTo>
                  <a:pt x="2469" y="607"/>
                </a:lnTo>
                <a:lnTo>
                  <a:pt x="2469" y="712"/>
                </a:lnTo>
                <a:lnTo>
                  <a:pt x="2469" y="7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1" name="Freeform 30"/>
          <p:cNvSpPr>
            <a:spLocks/>
          </p:cNvSpPr>
          <p:nvPr/>
        </p:nvSpPr>
        <p:spPr bwMode="auto">
          <a:xfrm>
            <a:off x="5251450" y="1421652"/>
            <a:ext cx="804862" cy="936625"/>
          </a:xfrm>
          <a:custGeom>
            <a:avLst/>
            <a:gdLst>
              <a:gd name="T0" fmla="*/ 2147483646 w 1520"/>
              <a:gd name="T1" fmla="*/ 0 h 1769"/>
              <a:gd name="T2" fmla="*/ 2147483646 w 1520"/>
              <a:gd name="T3" fmla="*/ 2147483646 h 1769"/>
              <a:gd name="T4" fmla="*/ 2147483646 w 1520"/>
              <a:gd name="T5" fmla="*/ 2147483646 h 1769"/>
              <a:gd name="T6" fmla="*/ 2147483646 w 1520"/>
              <a:gd name="T7" fmla="*/ 2147483646 h 1769"/>
              <a:gd name="T8" fmla="*/ 2147483646 w 1520"/>
              <a:gd name="T9" fmla="*/ 2147483646 h 1769"/>
              <a:gd name="T10" fmla="*/ 2147483646 w 1520"/>
              <a:gd name="T11" fmla="*/ 2147483646 h 1769"/>
              <a:gd name="T12" fmla="*/ 2147483646 w 1520"/>
              <a:gd name="T13" fmla="*/ 2147483646 h 1769"/>
              <a:gd name="T14" fmla="*/ 2147483646 w 1520"/>
              <a:gd name="T15" fmla="*/ 2147483646 h 1769"/>
              <a:gd name="T16" fmla="*/ 2147483646 w 1520"/>
              <a:gd name="T17" fmla="*/ 2147483646 h 1769"/>
              <a:gd name="T18" fmla="*/ 2147483646 w 1520"/>
              <a:gd name="T19" fmla="*/ 2147483646 h 1769"/>
              <a:gd name="T20" fmla="*/ 2147483646 w 1520"/>
              <a:gd name="T21" fmla="*/ 2147483646 h 1769"/>
              <a:gd name="T22" fmla="*/ 0 w 1520"/>
              <a:gd name="T23" fmla="*/ 2147483646 h 1769"/>
              <a:gd name="T24" fmla="*/ 2147483646 w 1520"/>
              <a:gd name="T25" fmla="*/ 2147483646 h 1769"/>
              <a:gd name="T26" fmla="*/ 2147483646 w 1520"/>
              <a:gd name="T27" fmla="*/ 2147483646 h 1769"/>
              <a:gd name="T28" fmla="*/ 2147483646 w 1520"/>
              <a:gd name="T29" fmla="*/ 0 h 17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20" h="1769">
                <a:moveTo>
                  <a:pt x="1112" y="0"/>
                </a:moveTo>
                <a:lnTo>
                  <a:pt x="1311" y="1523"/>
                </a:lnTo>
                <a:lnTo>
                  <a:pt x="1520" y="1526"/>
                </a:lnTo>
                <a:lnTo>
                  <a:pt x="1469" y="1763"/>
                </a:lnTo>
                <a:lnTo>
                  <a:pt x="894" y="1769"/>
                </a:lnTo>
                <a:lnTo>
                  <a:pt x="888" y="1766"/>
                </a:lnTo>
                <a:lnTo>
                  <a:pt x="270" y="1761"/>
                </a:lnTo>
                <a:lnTo>
                  <a:pt x="260" y="1733"/>
                </a:lnTo>
                <a:lnTo>
                  <a:pt x="255" y="1727"/>
                </a:lnTo>
                <a:lnTo>
                  <a:pt x="329" y="1632"/>
                </a:lnTo>
                <a:lnTo>
                  <a:pt x="357" y="440"/>
                </a:lnTo>
                <a:lnTo>
                  <a:pt x="0" y="179"/>
                </a:lnTo>
                <a:lnTo>
                  <a:pt x="291" y="279"/>
                </a:lnTo>
                <a:lnTo>
                  <a:pt x="753" y="204"/>
                </a:lnTo>
                <a:lnTo>
                  <a:pt x="1112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2" name="Freeform 31"/>
          <p:cNvSpPr>
            <a:spLocks/>
          </p:cNvSpPr>
          <p:nvPr/>
        </p:nvSpPr>
        <p:spPr bwMode="auto">
          <a:xfrm>
            <a:off x="6135687" y="2442415"/>
            <a:ext cx="1300163" cy="1301750"/>
          </a:xfrm>
          <a:custGeom>
            <a:avLst/>
            <a:gdLst>
              <a:gd name="T0" fmla="*/ 2147483646 w 2457"/>
              <a:gd name="T1" fmla="*/ 2147483646 h 2460"/>
              <a:gd name="T2" fmla="*/ 2147483646 w 2457"/>
              <a:gd name="T3" fmla="*/ 2147483646 h 2460"/>
              <a:gd name="T4" fmla="*/ 2147483646 w 2457"/>
              <a:gd name="T5" fmla="*/ 2147483646 h 2460"/>
              <a:gd name="T6" fmla="*/ 2147483646 w 2457"/>
              <a:gd name="T7" fmla="*/ 2147483646 h 2460"/>
              <a:gd name="T8" fmla="*/ 2147483646 w 2457"/>
              <a:gd name="T9" fmla="*/ 2147483646 h 2460"/>
              <a:gd name="T10" fmla="*/ 2147483646 w 2457"/>
              <a:gd name="T11" fmla="*/ 2147483646 h 2460"/>
              <a:gd name="T12" fmla="*/ 2147483646 w 2457"/>
              <a:gd name="T13" fmla="*/ 2147483646 h 2460"/>
              <a:gd name="T14" fmla="*/ 2147483646 w 2457"/>
              <a:gd name="T15" fmla="*/ 2147483646 h 2460"/>
              <a:gd name="T16" fmla="*/ 2147483646 w 2457"/>
              <a:gd name="T17" fmla="*/ 2147483646 h 2460"/>
              <a:gd name="T18" fmla="*/ 2147483646 w 2457"/>
              <a:gd name="T19" fmla="*/ 2147483646 h 2460"/>
              <a:gd name="T20" fmla="*/ 2147483646 w 2457"/>
              <a:gd name="T21" fmla="*/ 0 h 2460"/>
              <a:gd name="T22" fmla="*/ 2147483646 w 2457"/>
              <a:gd name="T23" fmla="*/ 2147483646 h 2460"/>
              <a:gd name="T24" fmla="*/ 2147483646 w 2457"/>
              <a:gd name="T25" fmla="*/ 2147483646 h 2460"/>
              <a:gd name="T26" fmla="*/ 2147483646 w 2457"/>
              <a:gd name="T27" fmla="*/ 2147483646 h 2460"/>
              <a:gd name="T28" fmla="*/ 2147483646 w 2457"/>
              <a:gd name="T29" fmla="*/ 2147483646 h 2460"/>
              <a:gd name="T30" fmla="*/ 0 w 2457"/>
              <a:gd name="T31" fmla="*/ 2147483646 h 2460"/>
              <a:gd name="T32" fmla="*/ 2147483646 w 2457"/>
              <a:gd name="T33" fmla="*/ 2147483646 h 2460"/>
              <a:gd name="T34" fmla="*/ 2147483646 w 2457"/>
              <a:gd name="T35" fmla="*/ 2147483646 h 2460"/>
              <a:gd name="T36" fmla="*/ 2147483646 w 2457"/>
              <a:gd name="T37" fmla="*/ 2147483646 h 2460"/>
              <a:gd name="T38" fmla="*/ 2147483646 w 2457"/>
              <a:gd name="T39" fmla="*/ 2147483646 h 2460"/>
              <a:gd name="T40" fmla="*/ 2147483646 w 2457"/>
              <a:gd name="T41" fmla="*/ 2147483646 h 2460"/>
              <a:gd name="T42" fmla="*/ 2147483646 w 2457"/>
              <a:gd name="T43" fmla="*/ 2147483646 h 2460"/>
              <a:gd name="T44" fmla="*/ 2147483646 w 2457"/>
              <a:gd name="T45" fmla="*/ 2147483646 h 2460"/>
              <a:gd name="T46" fmla="*/ 2147483646 w 2457"/>
              <a:gd name="T47" fmla="*/ 2147483646 h 2460"/>
              <a:gd name="T48" fmla="*/ 2147483646 w 2457"/>
              <a:gd name="T49" fmla="*/ 2147483646 h 24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57" h="2460">
                <a:moveTo>
                  <a:pt x="2457" y="2269"/>
                </a:moveTo>
                <a:lnTo>
                  <a:pt x="2446" y="1860"/>
                </a:lnTo>
                <a:lnTo>
                  <a:pt x="2449" y="1771"/>
                </a:lnTo>
                <a:lnTo>
                  <a:pt x="2449" y="1758"/>
                </a:lnTo>
                <a:lnTo>
                  <a:pt x="2205" y="1759"/>
                </a:lnTo>
                <a:lnTo>
                  <a:pt x="1992" y="786"/>
                </a:lnTo>
                <a:lnTo>
                  <a:pt x="2428" y="94"/>
                </a:lnTo>
                <a:lnTo>
                  <a:pt x="2416" y="99"/>
                </a:lnTo>
                <a:lnTo>
                  <a:pt x="2205" y="39"/>
                </a:lnTo>
                <a:lnTo>
                  <a:pt x="1962" y="6"/>
                </a:lnTo>
                <a:lnTo>
                  <a:pt x="1333" y="0"/>
                </a:lnTo>
                <a:lnTo>
                  <a:pt x="1141" y="3"/>
                </a:lnTo>
                <a:lnTo>
                  <a:pt x="867" y="4"/>
                </a:lnTo>
                <a:lnTo>
                  <a:pt x="547" y="7"/>
                </a:lnTo>
                <a:lnTo>
                  <a:pt x="270" y="4"/>
                </a:lnTo>
                <a:lnTo>
                  <a:pt x="0" y="9"/>
                </a:lnTo>
                <a:lnTo>
                  <a:pt x="1" y="415"/>
                </a:lnTo>
                <a:lnTo>
                  <a:pt x="34" y="415"/>
                </a:lnTo>
                <a:lnTo>
                  <a:pt x="28" y="1636"/>
                </a:lnTo>
                <a:lnTo>
                  <a:pt x="28" y="1741"/>
                </a:lnTo>
                <a:lnTo>
                  <a:pt x="28" y="1771"/>
                </a:lnTo>
                <a:lnTo>
                  <a:pt x="25" y="2460"/>
                </a:lnTo>
                <a:lnTo>
                  <a:pt x="1455" y="2458"/>
                </a:lnTo>
                <a:lnTo>
                  <a:pt x="1456" y="2251"/>
                </a:lnTo>
                <a:lnTo>
                  <a:pt x="2457" y="22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3" name="Freeform 32"/>
          <p:cNvSpPr>
            <a:spLocks/>
          </p:cNvSpPr>
          <p:nvPr/>
        </p:nvSpPr>
        <p:spPr bwMode="auto">
          <a:xfrm>
            <a:off x="4624387" y="4172790"/>
            <a:ext cx="1792288" cy="2033587"/>
          </a:xfrm>
          <a:custGeom>
            <a:avLst/>
            <a:gdLst>
              <a:gd name="T0" fmla="*/ 2147483646 w 3386"/>
              <a:gd name="T1" fmla="*/ 2147483646 h 3843"/>
              <a:gd name="T2" fmla="*/ 2147483646 w 3386"/>
              <a:gd name="T3" fmla="*/ 2147483646 h 3843"/>
              <a:gd name="T4" fmla="*/ 2147483646 w 3386"/>
              <a:gd name="T5" fmla="*/ 2147483646 h 3843"/>
              <a:gd name="T6" fmla="*/ 2147483646 w 3386"/>
              <a:gd name="T7" fmla="*/ 2147483646 h 3843"/>
              <a:gd name="T8" fmla="*/ 2147483646 w 3386"/>
              <a:gd name="T9" fmla="*/ 2147483646 h 3843"/>
              <a:gd name="T10" fmla="*/ 2147483646 w 3386"/>
              <a:gd name="T11" fmla="*/ 2147483646 h 3843"/>
              <a:gd name="T12" fmla="*/ 2147483646 w 3386"/>
              <a:gd name="T13" fmla="*/ 2147483646 h 3843"/>
              <a:gd name="T14" fmla="*/ 2147483646 w 3386"/>
              <a:gd name="T15" fmla="*/ 2147483646 h 3843"/>
              <a:gd name="T16" fmla="*/ 2147483646 w 3386"/>
              <a:gd name="T17" fmla="*/ 2147483646 h 3843"/>
              <a:gd name="T18" fmla="*/ 0 w 3386"/>
              <a:gd name="T19" fmla="*/ 2147483646 h 3843"/>
              <a:gd name="T20" fmla="*/ 2147483646 w 3386"/>
              <a:gd name="T21" fmla="*/ 0 h 3843"/>
              <a:gd name="T22" fmla="*/ 2147483646 w 3386"/>
              <a:gd name="T23" fmla="*/ 2147483646 h 3843"/>
              <a:gd name="T24" fmla="*/ 2147483646 w 3386"/>
              <a:gd name="T25" fmla="*/ 2147483646 h 3843"/>
              <a:gd name="T26" fmla="*/ 2147483646 w 3386"/>
              <a:gd name="T27" fmla="*/ 2147483646 h 3843"/>
              <a:gd name="T28" fmla="*/ 2147483646 w 3386"/>
              <a:gd name="T29" fmla="*/ 2147483646 h 3843"/>
              <a:gd name="T30" fmla="*/ 2147483646 w 3386"/>
              <a:gd name="T31" fmla="*/ 2147483646 h 38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386" h="3843">
                <a:moveTo>
                  <a:pt x="3359" y="2055"/>
                </a:moveTo>
                <a:lnTo>
                  <a:pt x="3386" y="3842"/>
                </a:lnTo>
                <a:lnTo>
                  <a:pt x="3146" y="3839"/>
                </a:lnTo>
                <a:lnTo>
                  <a:pt x="2508" y="3834"/>
                </a:lnTo>
                <a:lnTo>
                  <a:pt x="2297" y="3840"/>
                </a:lnTo>
                <a:lnTo>
                  <a:pt x="1946" y="3842"/>
                </a:lnTo>
                <a:lnTo>
                  <a:pt x="1869" y="3843"/>
                </a:lnTo>
                <a:lnTo>
                  <a:pt x="801" y="3843"/>
                </a:lnTo>
                <a:lnTo>
                  <a:pt x="795" y="2066"/>
                </a:lnTo>
                <a:lnTo>
                  <a:pt x="0" y="2060"/>
                </a:lnTo>
                <a:lnTo>
                  <a:pt x="30" y="0"/>
                </a:lnTo>
                <a:lnTo>
                  <a:pt x="1653" y="3"/>
                </a:lnTo>
                <a:lnTo>
                  <a:pt x="1871" y="14"/>
                </a:lnTo>
                <a:lnTo>
                  <a:pt x="2475" y="15"/>
                </a:lnTo>
                <a:lnTo>
                  <a:pt x="2393" y="2061"/>
                </a:lnTo>
                <a:lnTo>
                  <a:pt x="3359" y="205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4" name="Freeform 33"/>
          <p:cNvSpPr>
            <a:spLocks/>
          </p:cNvSpPr>
          <p:nvPr/>
        </p:nvSpPr>
        <p:spPr bwMode="auto">
          <a:xfrm>
            <a:off x="5840412" y="1280365"/>
            <a:ext cx="754063" cy="1166812"/>
          </a:xfrm>
          <a:custGeom>
            <a:avLst/>
            <a:gdLst>
              <a:gd name="T0" fmla="*/ 2147483646 w 1425"/>
              <a:gd name="T1" fmla="*/ 2147483646 h 2205"/>
              <a:gd name="T2" fmla="*/ 2147483646 w 1425"/>
              <a:gd name="T3" fmla="*/ 2147483646 h 2205"/>
              <a:gd name="T4" fmla="*/ 2147483646 w 1425"/>
              <a:gd name="T5" fmla="*/ 2147483646 h 2205"/>
              <a:gd name="T6" fmla="*/ 2147483646 w 1425"/>
              <a:gd name="T7" fmla="*/ 2147483646 h 2205"/>
              <a:gd name="T8" fmla="*/ 2147483646 w 1425"/>
              <a:gd name="T9" fmla="*/ 0 h 2205"/>
              <a:gd name="T10" fmla="*/ 2147483646 w 1425"/>
              <a:gd name="T11" fmla="*/ 2147483646 h 2205"/>
              <a:gd name="T12" fmla="*/ 2147483646 w 1425"/>
              <a:gd name="T13" fmla="*/ 2147483646 h 2205"/>
              <a:gd name="T14" fmla="*/ 2147483646 w 1425"/>
              <a:gd name="T15" fmla="*/ 2147483646 h 2205"/>
              <a:gd name="T16" fmla="*/ 2147483646 w 1425"/>
              <a:gd name="T17" fmla="*/ 2147483646 h 2205"/>
              <a:gd name="T18" fmla="*/ 0 w 1425"/>
              <a:gd name="T19" fmla="*/ 2147483646 h 2205"/>
              <a:gd name="T20" fmla="*/ 2147483646 w 1425"/>
              <a:gd name="T21" fmla="*/ 2147483646 h 2205"/>
              <a:gd name="T22" fmla="*/ 2147483646 w 1425"/>
              <a:gd name="T23" fmla="*/ 2147483646 h 2205"/>
              <a:gd name="T24" fmla="*/ 2147483646 w 1425"/>
              <a:gd name="T25" fmla="*/ 2147483646 h 2205"/>
              <a:gd name="T26" fmla="*/ 2147483646 w 1425"/>
              <a:gd name="T27" fmla="*/ 2147483646 h 2205"/>
              <a:gd name="T28" fmla="*/ 2147483646 w 1425"/>
              <a:gd name="T29" fmla="*/ 2147483646 h 2205"/>
              <a:gd name="T30" fmla="*/ 2147483646 w 1425"/>
              <a:gd name="T31" fmla="*/ 2147483646 h 2205"/>
              <a:gd name="T32" fmla="*/ 2147483646 w 1425"/>
              <a:gd name="T33" fmla="*/ 2147483646 h 2205"/>
              <a:gd name="T34" fmla="*/ 2147483646 w 1425"/>
              <a:gd name="T35" fmla="*/ 2147483646 h 2205"/>
              <a:gd name="T36" fmla="*/ 2147483646 w 1425"/>
              <a:gd name="T37" fmla="*/ 2147483646 h 220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25" h="2205">
                <a:moveTo>
                  <a:pt x="1425" y="2200"/>
                </a:moveTo>
                <a:lnTo>
                  <a:pt x="1273" y="766"/>
                </a:lnTo>
                <a:lnTo>
                  <a:pt x="961" y="765"/>
                </a:lnTo>
                <a:lnTo>
                  <a:pt x="967" y="18"/>
                </a:lnTo>
                <a:lnTo>
                  <a:pt x="730" y="0"/>
                </a:lnTo>
                <a:lnTo>
                  <a:pt x="562" y="163"/>
                </a:lnTo>
                <a:lnTo>
                  <a:pt x="225" y="211"/>
                </a:lnTo>
                <a:lnTo>
                  <a:pt x="157" y="231"/>
                </a:lnTo>
                <a:lnTo>
                  <a:pt x="58" y="240"/>
                </a:lnTo>
                <a:lnTo>
                  <a:pt x="0" y="268"/>
                </a:lnTo>
                <a:lnTo>
                  <a:pt x="199" y="1791"/>
                </a:lnTo>
                <a:lnTo>
                  <a:pt x="408" y="1794"/>
                </a:lnTo>
                <a:lnTo>
                  <a:pt x="357" y="2031"/>
                </a:lnTo>
                <a:lnTo>
                  <a:pt x="357" y="2193"/>
                </a:lnTo>
                <a:lnTo>
                  <a:pt x="358" y="2203"/>
                </a:lnTo>
                <a:lnTo>
                  <a:pt x="558" y="2205"/>
                </a:lnTo>
                <a:lnTo>
                  <a:pt x="828" y="2200"/>
                </a:lnTo>
                <a:lnTo>
                  <a:pt x="1105" y="2203"/>
                </a:lnTo>
                <a:lnTo>
                  <a:pt x="1425" y="22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5" name="Freeform 34"/>
          <p:cNvSpPr>
            <a:spLocks/>
          </p:cNvSpPr>
          <p:nvPr/>
        </p:nvSpPr>
        <p:spPr bwMode="auto">
          <a:xfrm>
            <a:off x="4919662" y="1516902"/>
            <a:ext cx="520700" cy="819150"/>
          </a:xfrm>
          <a:custGeom>
            <a:avLst/>
            <a:gdLst>
              <a:gd name="T0" fmla="*/ 2147483646 w 984"/>
              <a:gd name="T1" fmla="*/ 2147483646 h 1548"/>
              <a:gd name="T2" fmla="*/ 2147483646 w 984"/>
              <a:gd name="T3" fmla="*/ 0 h 1548"/>
              <a:gd name="T4" fmla="*/ 2147483646 w 984"/>
              <a:gd name="T5" fmla="*/ 2147483646 h 1548"/>
              <a:gd name="T6" fmla="*/ 2147483646 w 984"/>
              <a:gd name="T7" fmla="*/ 2147483646 h 1548"/>
              <a:gd name="T8" fmla="*/ 2147483646 w 984"/>
              <a:gd name="T9" fmla="*/ 2147483646 h 1548"/>
              <a:gd name="T10" fmla="*/ 2147483646 w 984"/>
              <a:gd name="T11" fmla="*/ 2147483646 h 1548"/>
              <a:gd name="T12" fmla="*/ 0 w 984"/>
              <a:gd name="T13" fmla="*/ 2147483646 h 1548"/>
              <a:gd name="T14" fmla="*/ 2147483646 w 984"/>
              <a:gd name="T15" fmla="*/ 2147483646 h 1548"/>
              <a:gd name="T16" fmla="*/ 2147483646 w 984"/>
              <a:gd name="T17" fmla="*/ 2147483646 h 1548"/>
              <a:gd name="T18" fmla="*/ 2147483646 w 984"/>
              <a:gd name="T19" fmla="*/ 2147483646 h 1548"/>
              <a:gd name="T20" fmla="*/ 2147483646 w 984"/>
              <a:gd name="T21" fmla="*/ 2147483646 h 1548"/>
              <a:gd name="T22" fmla="*/ 2147483646 w 984"/>
              <a:gd name="T23" fmla="*/ 2147483646 h 1548"/>
              <a:gd name="T24" fmla="*/ 2147483646 w 984"/>
              <a:gd name="T25" fmla="*/ 2147483646 h 1548"/>
              <a:gd name="T26" fmla="*/ 2147483646 w 984"/>
              <a:gd name="T27" fmla="*/ 2147483646 h 154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84" h="1548">
                <a:moveTo>
                  <a:pt x="984" y="261"/>
                </a:moveTo>
                <a:lnTo>
                  <a:pt x="627" y="0"/>
                </a:lnTo>
                <a:lnTo>
                  <a:pt x="567" y="49"/>
                </a:lnTo>
                <a:lnTo>
                  <a:pt x="284" y="154"/>
                </a:lnTo>
                <a:lnTo>
                  <a:pt x="182" y="226"/>
                </a:lnTo>
                <a:lnTo>
                  <a:pt x="209" y="879"/>
                </a:lnTo>
                <a:lnTo>
                  <a:pt x="0" y="1153"/>
                </a:lnTo>
                <a:lnTo>
                  <a:pt x="36" y="1249"/>
                </a:lnTo>
                <a:lnTo>
                  <a:pt x="249" y="1275"/>
                </a:lnTo>
                <a:lnTo>
                  <a:pt x="509" y="1435"/>
                </a:lnTo>
                <a:lnTo>
                  <a:pt x="498" y="1546"/>
                </a:lnTo>
                <a:lnTo>
                  <a:pt x="882" y="1548"/>
                </a:lnTo>
                <a:lnTo>
                  <a:pt x="956" y="1453"/>
                </a:lnTo>
                <a:lnTo>
                  <a:pt x="984" y="2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6" name="Freeform 35"/>
          <p:cNvSpPr>
            <a:spLocks/>
          </p:cNvSpPr>
          <p:nvPr/>
        </p:nvSpPr>
        <p:spPr bwMode="auto">
          <a:xfrm>
            <a:off x="7189787" y="2337640"/>
            <a:ext cx="1546225" cy="1035050"/>
          </a:xfrm>
          <a:custGeom>
            <a:avLst/>
            <a:gdLst>
              <a:gd name="T0" fmla="*/ 2147483646 w 2922"/>
              <a:gd name="T1" fmla="*/ 2147483646 h 1956"/>
              <a:gd name="T2" fmla="*/ 2147483646 w 2922"/>
              <a:gd name="T3" fmla="*/ 2147483646 h 1956"/>
              <a:gd name="T4" fmla="*/ 2147483646 w 2922"/>
              <a:gd name="T5" fmla="*/ 2147483646 h 1956"/>
              <a:gd name="T6" fmla="*/ 2147483646 w 2922"/>
              <a:gd name="T7" fmla="*/ 0 h 1956"/>
              <a:gd name="T8" fmla="*/ 2147483646 w 2922"/>
              <a:gd name="T9" fmla="*/ 0 h 1956"/>
              <a:gd name="T10" fmla="*/ 2147483646 w 2922"/>
              <a:gd name="T11" fmla="*/ 2147483646 h 1956"/>
              <a:gd name="T12" fmla="*/ 2147483646 w 2922"/>
              <a:gd name="T13" fmla="*/ 2147483646 h 1956"/>
              <a:gd name="T14" fmla="*/ 2147483646 w 2922"/>
              <a:gd name="T15" fmla="*/ 2147483646 h 1956"/>
              <a:gd name="T16" fmla="*/ 0 w 2922"/>
              <a:gd name="T17" fmla="*/ 2147483646 h 1956"/>
              <a:gd name="T18" fmla="*/ 2147483646 w 2922"/>
              <a:gd name="T19" fmla="*/ 2147483646 h 1956"/>
              <a:gd name="T20" fmla="*/ 2147483646 w 2922"/>
              <a:gd name="T21" fmla="*/ 2147483646 h 1956"/>
              <a:gd name="T22" fmla="*/ 2147483646 w 2922"/>
              <a:gd name="T23" fmla="*/ 2147483646 h 1956"/>
              <a:gd name="T24" fmla="*/ 2147483646 w 2922"/>
              <a:gd name="T25" fmla="*/ 2147483646 h 1956"/>
              <a:gd name="T26" fmla="*/ 2147483646 w 2922"/>
              <a:gd name="T27" fmla="*/ 2147483646 h 1956"/>
              <a:gd name="T28" fmla="*/ 2147483646 w 2922"/>
              <a:gd name="T29" fmla="*/ 2147483646 h 1956"/>
              <a:gd name="T30" fmla="*/ 2147483646 w 2922"/>
              <a:gd name="T31" fmla="*/ 2147483646 h 1956"/>
              <a:gd name="T32" fmla="*/ 2147483646 w 2922"/>
              <a:gd name="T33" fmla="*/ 2147483646 h 1956"/>
              <a:gd name="T34" fmla="*/ 2147483646 w 2922"/>
              <a:gd name="T35" fmla="*/ 2147483646 h 1956"/>
              <a:gd name="T36" fmla="*/ 2147483646 w 2922"/>
              <a:gd name="T37" fmla="*/ 2147483646 h 19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922" h="1956">
                <a:moveTo>
                  <a:pt x="2922" y="8"/>
                </a:moveTo>
                <a:lnTo>
                  <a:pt x="2920" y="5"/>
                </a:lnTo>
                <a:lnTo>
                  <a:pt x="2551" y="5"/>
                </a:lnTo>
                <a:lnTo>
                  <a:pt x="2127" y="0"/>
                </a:lnTo>
                <a:lnTo>
                  <a:pt x="2101" y="0"/>
                </a:lnTo>
                <a:lnTo>
                  <a:pt x="1594" y="210"/>
                </a:lnTo>
                <a:lnTo>
                  <a:pt x="637" y="87"/>
                </a:lnTo>
                <a:lnTo>
                  <a:pt x="436" y="291"/>
                </a:lnTo>
                <a:lnTo>
                  <a:pt x="0" y="983"/>
                </a:lnTo>
                <a:lnTo>
                  <a:pt x="213" y="1956"/>
                </a:lnTo>
                <a:lnTo>
                  <a:pt x="457" y="1955"/>
                </a:lnTo>
                <a:lnTo>
                  <a:pt x="850" y="1544"/>
                </a:lnTo>
                <a:lnTo>
                  <a:pt x="1548" y="1509"/>
                </a:lnTo>
                <a:lnTo>
                  <a:pt x="2178" y="1847"/>
                </a:lnTo>
                <a:lnTo>
                  <a:pt x="2152" y="1673"/>
                </a:lnTo>
                <a:lnTo>
                  <a:pt x="2499" y="785"/>
                </a:lnTo>
                <a:lnTo>
                  <a:pt x="2724" y="570"/>
                </a:lnTo>
                <a:lnTo>
                  <a:pt x="2812" y="197"/>
                </a:lnTo>
                <a:lnTo>
                  <a:pt x="2922" y="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7" name="Freeform 36"/>
          <p:cNvSpPr>
            <a:spLocks/>
          </p:cNvSpPr>
          <p:nvPr/>
        </p:nvSpPr>
        <p:spPr bwMode="auto">
          <a:xfrm>
            <a:off x="7429500" y="3136152"/>
            <a:ext cx="1203325" cy="3067050"/>
          </a:xfrm>
          <a:custGeom>
            <a:avLst/>
            <a:gdLst>
              <a:gd name="T0" fmla="*/ 2147483646 w 2273"/>
              <a:gd name="T1" fmla="*/ 2147483646 h 5795"/>
              <a:gd name="T2" fmla="*/ 2147483646 w 2273"/>
              <a:gd name="T3" fmla="*/ 2147483646 h 5795"/>
              <a:gd name="T4" fmla="*/ 2147483646 w 2273"/>
              <a:gd name="T5" fmla="*/ 2147483646 h 5795"/>
              <a:gd name="T6" fmla="*/ 2147483646 w 2273"/>
              <a:gd name="T7" fmla="*/ 2147483646 h 5795"/>
              <a:gd name="T8" fmla="*/ 2147483646 w 2273"/>
              <a:gd name="T9" fmla="*/ 2147483646 h 5795"/>
              <a:gd name="T10" fmla="*/ 2147483646 w 2273"/>
              <a:gd name="T11" fmla="*/ 2147483646 h 5795"/>
              <a:gd name="T12" fmla="*/ 2147483646 w 2273"/>
              <a:gd name="T13" fmla="*/ 2147483646 h 5795"/>
              <a:gd name="T14" fmla="*/ 2147483646 w 2273"/>
              <a:gd name="T15" fmla="*/ 0 h 5795"/>
              <a:gd name="T16" fmla="*/ 2147483646 w 2273"/>
              <a:gd name="T17" fmla="*/ 2147483646 h 5795"/>
              <a:gd name="T18" fmla="*/ 2147483646 w 2273"/>
              <a:gd name="T19" fmla="*/ 2147483646 h 5795"/>
              <a:gd name="T20" fmla="*/ 2147483646 w 2273"/>
              <a:gd name="T21" fmla="*/ 2147483646 h 5795"/>
              <a:gd name="T22" fmla="*/ 0 w 2273"/>
              <a:gd name="T23" fmla="*/ 2147483646 h 5795"/>
              <a:gd name="T24" fmla="*/ 2147483646 w 2273"/>
              <a:gd name="T25" fmla="*/ 2147483646 h 5795"/>
              <a:gd name="T26" fmla="*/ 2147483646 w 2273"/>
              <a:gd name="T27" fmla="*/ 2147483646 h 5795"/>
              <a:gd name="T28" fmla="*/ 2147483646 w 2273"/>
              <a:gd name="T29" fmla="*/ 2147483646 h 5795"/>
              <a:gd name="T30" fmla="*/ 2147483646 w 2273"/>
              <a:gd name="T31" fmla="*/ 2147483646 h 5795"/>
              <a:gd name="T32" fmla="*/ 2147483646 w 2273"/>
              <a:gd name="T33" fmla="*/ 2147483646 h 5795"/>
              <a:gd name="T34" fmla="*/ 2147483646 w 2273"/>
              <a:gd name="T35" fmla="*/ 2147483646 h 5795"/>
              <a:gd name="T36" fmla="*/ 2147483646 w 2273"/>
              <a:gd name="T37" fmla="*/ 2147483646 h 5795"/>
              <a:gd name="T38" fmla="*/ 2147483646 w 2273"/>
              <a:gd name="T39" fmla="*/ 2147483646 h 5795"/>
              <a:gd name="T40" fmla="*/ 2147483646 w 2273"/>
              <a:gd name="T41" fmla="*/ 2147483646 h 5795"/>
              <a:gd name="T42" fmla="*/ 2147483646 w 2273"/>
              <a:gd name="T43" fmla="*/ 2147483646 h 5795"/>
              <a:gd name="T44" fmla="*/ 2147483646 w 2273"/>
              <a:gd name="T45" fmla="*/ 2147483646 h 5795"/>
              <a:gd name="T46" fmla="*/ 2147483646 w 2273"/>
              <a:gd name="T47" fmla="*/ 2147483646 h 5795"/>
              <a:gd name="T48" fmla="*/ 2147483646 w 2273"/>
              <a:gd name="T49" fmla="*/ 2147483646 h 579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273" h="5795">
                <a:moveTo>
                  <a:pt x="2126" y="1335"/>
                </a:moveTo>
                <a:lnTo>
                  <a:pt x="2223" y="774"/>
                </a:lnTo>
                <a:lnTo>
                  <a:pt x="2241" y="756"/>
                </a:lnTo>
                <a:lnTo>
                  <a:pt x="2273" y="690"/>
                </a:lnTo>
                <a:lnTo>
                  <a:pt x="2097" y="470"/>
                </a:lnTo>
                <a:lnTo>
                  <a:pt x="1965" y="459"/>
                </a:lnTo>
                <a:lnTo>
                  <a:pt x="1724" y="338"/>
                </a:lnTo>
                <a:lnTo>
                  <a:pt x="1094" y="0"/>
                </a:lnTo>
                <a:lnTo>
                  <a:pt x="396" y="35"/>
                </a:lnTo>
                <a:lnTo>
                  <a:pt x="3" y="446"/>
                </a:lnTo>
                <a:lnTo>
                  <a:pt x="3" y="459"/>
                </a:lnTo>
                <a:lnTo>
                  <a:pt x="0" y="548"/>
                </a:lnTo>
                <a:lnTo>
                  <a:pt x="11" y="957"/>
                </a:lnTo>
                <a:lnTo>
                  <a:pt x="3" y="1575"/>
                </a:lnTo>
                <a:lnTo>
                  <a:pt x="12" y="3623"/>
                </a:lnTo>
                <a:lnTo>
                  <a:pt x="63" y="5795"/>
                </a:lnTo>
                <a:lnTo>
                  <a:pt x="1590" y="5787"/>
                </a:lnTo>
                <a:lnTo>
                  <a:pt x="1671" y="5790"/>
                </a:lnTo>
                <a:lnTo>
                  <a:pt x="2055" y="5781"/>
                </a:lnTo>
                <a:lnTo>
                  <a:pt x="2054" y="3036"/>
                </a:lnTo>
                <a:lnTo>
                  <a:pt x="2054" y="2052"/>
                </a:lnTo>
                <a:lnTo>
                  <a:pt x="2054" y="1808"/>
                </a:lnTo>
                <a:lnTo>
                  <a:pt x="2054" y="1506"/>
                </a:lnTo>
                <a:lnTo>
                  <a:pt x="2097" y="1373"/>
                </a:lnTo>
                <a:lnTo>
                  <a:pt x="2126" y="13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8" name="Freeform 37"/>
          <p:cNvSpPr>
            <a:spLocks/>
          </p:cNvSpPr>
          <p:nvPr/>
        </p:nvSpPr>
        <p:spPr bwMode="auto">
          <a:xfrm>
            <a:off x="6348412" y="1185115"/>
            <a:ext cx="1316038" cy="1260475"/>
          </a:xfrm>
          <a:custGeom>
            <a:avLst/>
            <a:gdLst>
              <a:gd name="T0" fmla="*/ 2147483646 w 2487"/>
              <a:gd name="T1" fmla="*/ 2147483646 h 2381"/>
              <a:gd name="T2" fmla="*/ 2147483646 w 2487"/>
              <a:gd name="T3" fmla="*/ 2147483646 h 2381"/>
              <a:gd name="T4" fmla="*/ 2147483646 w 2487"/>
              <a:gd name="T5" fmla="*/ 2147483646 h 2381"/>
              <a:gd name="T6" fmla="*/ 2147483646 w 2487"/>
              <a:gd name="T7" fmla="*/ 2147483646 h 2381"/>
              <a:gd name="T8" fmla="*/ 2147483646 w 2487"/>
              <a:gd name="T9" fmla="*/ 0 h 2381"/>
              <a:gd name="T10" fmla="*/ 2147483646 w 2487"/>
              <a:gd name="T11" fmla="*/ 2147483646 h 2381"/>
              <a:gd name="T12" fmla="*/ 2147483646 w 2487"/>
              <a:gd name="T13" fmla="*/ 2147483646 h 2381"/>
              <a:gd name="T14" fmla="*/ 2147483646 w 2487"/>
              <a:gd name="T15" fmla="*/ 2147483646 h 2381"/>
              <a:gd name="T16" fmla="*/ 2147483646 w 2487"/>
              <a:gd name="T17" fmla="*/ 2147483646 h 2381"/>
              <a:gd name="T18" fmla="*/ 0 w 2487"/>
              <a:gd name="T19" fmla="*/ 2147483646 h 2381"/>
              <a:gd name="T20" fmla="*/ 2147483646 w 2487"/>
              <a:gd name="T21" fmla="*/ 2147483646 h 2381"/>
              <a:gd name="T22" fmla="*/ 2147483646 w 2487"/>
              <a:gd name="T23" fmla="*/ 2147483646 h 2381"/>
              <a:gd name="T24" fmla="*/ 2147483646 w 2487"/>
              <a:gd name="T25" fmla="*/ 2147483646 h 2381"/>
              <a:gd name="T26" fmla="*/ 2147483646 w 2487"/>
              <a:gd name="T27" fmla="*/ 2147483646 h 2381"/>
              <a:gd name="T28" fmla="*/ 2147483646 w 2487"/>
              <a:gd name="T29" fmla="*/ 2147483646 h 2381"/>
              <a:gd name="T30" fmla="*/ 2147483646 w 2487"/>
              <a:gd name="T31" fmla="*/ 2147483646 h 2381"/>
              <a:gd name="T32" fmla="*/ 2147483646 w 2487"/>
              <a:gd name="T33" fmla="*/ 2147483646 h 2381"/>
              <a:gd name="T34" fmla="*/ 2147483646 w 2487"/>
              <a:gd name="T35" fmla="*/ 2147483646 h 2381"/>
              <a:gd name="T36" fmla="*/ 2147483646 w 2487"/>
              <a:gd name="T37" fmla="*/ 2147483646 h 2381"/>
              <a:gd name="T38" fmla="*/ 2147483646 w 2487"/>
              <a:gd name="T39" fmla="*/ 2147483646 h 238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487" h="2381">
                <a:moveTo>
                  <a:pt x="2480" y="3"/>
                </a:moveTo>
                <a:lnTo>
                  <a:pt x="2478" y="2"/>
                </a:lnTo>
                <a:lnTo>
                  <a:pt x="2447" y="2"/>
                </a:lnTo>
                <a:lnTo>
                  <a:pt x="2013" y="2"/>
                </a:lnTo>
                <a:lnTo>
                  <a:pt x="1110" y="0"/>
                </a:lnTo>
                <a:lnTo>
                  <a:pt x="762" y="3"/>
                </a:lnTo>
                <a:lnTo>
                  <a:pt x="525" y="162"/>
                </a:lnTo>
                <a:lnTo>
                  <a:pt x="303" y="146"/>
                </a:lnTo>
                <a:lnTo>
                  <a:pt x="6" y="197"/>
                </a:lnTo>
                <a:lnTo>
                  <a:pt x="0" y="944"/>
                </a:lnTo>
                <a:lnTo>
                  <a:pt x="312" y="945"/>
                </a:lnTo>
                <a:lnTo>
                  <a:pt x="464" y="2379"/>
                </a:lnTo>
                <a:lnTo>
                  <a:pt x="738" y="2378"/>
                </a:lnTo>
                <a:lnTo>
                  <a:pt x="930" y="2375"/>
                </a:lnTo>
                <a:lnTo>
                  <a:pt x="1559" y="2381"/>
                </a:lnTo>
                <a:lnTo>
                  <a:pt x="1254" y="1553"/>
                </a:lnTo>
                <a:lnTo>
                  <a:pt x="2208" y="1257"/>
                </a:lnTo>
                <a:lnTo>
                  <a:pt x="2487" y="333"/>
                </a:lnTo>
                <a:lnTo>
                  <a:pt x="2480" y="299"/>
                </a:lnTo>
                <a:lnTo>
                  <a:pt x="2480" y="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29" name="Freeform 38"/>
          <p:cNvSpPr>
            <a:spLocks/>
          </p:cNvSpPr>
          <p:nvPr/>
        </p:nvSpPr>
        <p:spPr bwMode="auto">
          <a:xfrm>
            <a:off x="7011987" y="1361327"/>
            <a:ext cx="1289050" cy="1133475"/>
          </a:xfrm>
          <a:custGeom>
            <a:avLst/>
            <a:gdLst>
              <a:gd name="T0" fmla="*/ 2147483646 w 2436"/>
              <a:gd name="T1" fmla="*/ 2147483646 h 2142"/>
              <a:gd name="T2" fmla="*/ 2147483646 w 2436"/>
              <a:gd name="T3" fmla="*/ 0 h 2142"/>
              <a:gd name="T4" fmla="*/ 2147483646 w 2436"/>
              <a:gd name="T5" fmla="*/ 2147483646 h 2142"/>
              <a:gd name="T6" fmla="*/ 2147483646 w 2436"/>
              <a:gd name="T7" fmla="*/ 2147483646 h 2142"/>
              <a:gd name="T8" fmla="*/ 2147483646 w 2436"/>
              <a:gd name="T9" fmla="*/ 2147483646 h 2142"/>
              <a:gd name="T10" fmla="*/ 2147483646 w 2436"/>
              <a:gd name="T11" fmla="*/ 2147483646 h 2142"/>
              <a:gd name="T12" fmla="*/ 2147483646 w 2436"/>
              <a:gd name="T13" fmla="*/ 2147483646 h 2142"/>
              <a:gd name="T14" fmla="*/ 2147483646 w 2436"/>
              <a:gd name="T15" fmla="*/ 2147483646 h 2142"/>
              <a:gd name="T16" fmla="*/ 2147483646 w 2436"/>
              <a:gd name="T17" fmla="*/ 2147483646 h 2142"/>
              <a:gd name="T18" fmla="*/ 2147483646 w 2436"/>
              <a:gd name="T19" fmla="*/ 2147483646 h 2142"/>
              <a:gd name="T20" fmla="*/ 0 w 2436"/>
              <a:gd name="T21" fmla="*/ 2147483646 h 2142"/>
              <a:gd name="T22" fmla="*/ 2147483646 w 2436"/>
              <a:gd name="T23" fmla="*/ 2147483646 h 2142"/>
              <a:gd name="T24" fmla="*/ 2147483646 w 2436"/>
              <a:gd name="T25" fmla="*/ 2147483646 h 21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36" h="2142">
                <a:moveTo>
                  <a:pt x="1233" y="1"/>
                </a:moveTo>
                <a:lnTo>
                  <a:pt x="1611" y="0"/>
                </a:lnTo>
                <a:lnTo>
                  <a:pt x="2003" y="1543"/>
                </a:lnTo>
                <a:lnTo>
                  <a:pt x="2436" y="1846"/>
                </a:lnTo>
                <a:lnTo>
                  <a:pt x="1929" y="2056"/>
                </a:lnTo>
                <a:lnTo>
                  <a:pt x="972" y="1933"/>
                </a:lnTo>
                <a:lnTo>
                  <a:pt x="771" y="2137"/>
                </a:lnTo>
                <a:lnTo>
                  <a:pt x="759" y="2142"/>
                </a:lnTo>
                <a:lnTo>
                  <a:pt x="548" y="2082"/>
                </a:lnTo>
                <a:lnTo>
                  <a:pt x="305" y="2049"/>
                </a:lnTo>
                <a:lnTo>
                  <a:pt x="0" y="1221"/>
                </a:lnTo>
                <a:lnTo>
                  <a:pt x="954" y="925"/>
                </a:lnTo>
                <a:lnTo>
                  <a:pt x="1233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0" name="Freeform 39"/>
          <p:cNvSpPr>
            <a:spLocks/>
          </p:cNvSpPr>
          <p:nvPr/>
        </p:nvSpPr>
        <p:spPr bwMode="auto">
          <a:xfrm>
            <a:off x="7659687" y="1186702"/>
            <a:ext cx="1355725" cy="1154113"/>
          </a:xfrm>
          <a:custGeom>
            <a:avLst/>
            <a:gdLst>
              <a:gd name="T0" fmla="*/ 2147483646 w 2561"/>
              <a:gd name="T1" fmla="*/ 2147483646 h 2181"/>
              <a:gd name="T2" fmla="*/ 2147483646 w 2561"/>
              <a:gd name="T3" fmla="*/ 2147483646 h 2181"/>
              <a:gd name="T4" fmla="*/ 2147483646 w 2561"/>
              <a:gd name="T5" fmla="*/ 2147483646 h 2181"/>
              <a:gd name="T6" fmla="*/ 2147483646 w 2561"/>
              <a:gd name="T7" fmla="*/ 2147483646 h 2181"/>
              <a:gd name="T8" fmla="*/ 2147483646 w 2561"/>
              <a:gd name="T9" fmla="*/ 2147483646 h 2181"/>
              <a:gd name="T10" fmla="*/ 2147483646 w 2561"/>
              <a:gd name="T11" fmla="*/ 2147483646 h 2181"/>
              <a:gd name="T12" fmla="*/ 2147483646 w 2561"/>
              <a:gd name="T13" fmla="*/ 2147483646 h 2181"/>
              <a:gd name="T14" fmla="*/ 2147483646 w 2561"/>
              <a:gd name="T15" fmla="*/ 2147483646 h 2181"/>
              <a:gd name="T16" fmla="*/ 2147483646 w 2561"/>
              <a:gd name="T17" fmla="*/ 2147483646 h 2181"/>
              <a:gd name="T18" fmla="*/ 2147483646 w 2561"/>
              <a:gd name="T19" fmla="*/ 2147483646 h 2181"/>
              <a:gd name="T20" fmla="*/ 2147483646 w 2561"/>
              <a:gd name="T21" fmla="*/ 2147483646 h 2181"/>
              <a:gd name="T22" fmla="*/ 2147483646 w 2561"/>
              <a:gd name="T23" fmla="*/ 2147483646 h 2181"/>
              <a:gd name="T24" fmla="*/ 2147483646 w 2561"/>
              <a:gd name="T25" fmla="*/ 2147483646 h 2181"/>
              <a:gd name="T26" fmla="*/ 0 w 2561"/>
              <a:gd name="T27" fmla="*/ 0 h 2181"/>
              <a:gd name="T28" fmla="*/ 2147483646 w 2561"/>
              <a:gd name="T29" fmla="*/ 2147483646 h 2181"/>
              <a:gd name="T30" fmla="*/ 2147483646 w 2561"/>
              <a:gd name="T31" fmla="*/ 2147483646 h 2181"/>
              <a:gd name="T32" fmla="*/ 2147483646 w 2561"/>
              <a:gd name="T33" fmla="*/ 2147483646 h 2181"/>
              <a:gd name="T34" fmla="*/ 2147483646 w 2561"/>
              <a:gd name="T35" fmla="*/ 2147483646 h 2181"/>
              <a:gd name="T36" fmla="*/ 2147483646 w 2561"/>
              <a:gd name="T37" fmla="*/ 2147483646 h 2181"/>
              <a:gd name="T38" fmla="*/ 2147483646 w 2561"/>
              <a:gd name="T39" fmla="*/ 2147483646 h 2181"/>
              <a:gd name="T40" fmla="*/ 2147483646 w 2561"/>
              <a:gd name="T41" fmla="*/ 2147483646 h 2181"/>
              <a:gd name="T42" fmla="*/ 2147483646 w 2561"/>
              <a:gd name="T43" fmla="*/ 2147483646 h 2181"/>
              <a:gd name="T44" fmla="*/ 2147483646 w 2561"/>
              <a:gd name="T45" fmla="*/ 2147483646 h 2181"/>
              <a:gd name="T46" fmla="*/ 2147483646 w 2561"/>
              <a:gd name="T47" fmla="*/ 2147483646 h 2181"/>
              <a:gd name="T48" fmla="*/ 2147483646 w 2561"/>
              <a:gd name="T49" fmla="*/ 2147483646 h 2181"/>
              <a:gd name="T50" fmla="*/ 2147483646 w 2561"/>
              <a:gd name="T51" fmla="*/ 2147483646 h 2181"/>
              <a:gd name="T52" fmla="*/ 2147483646 w 2561"/>
              <a:gd name="T53" fmla="*/ 2147483646 h 2181"/>
              <a:gd name="T54" fmla="*/ 2147483646 w 2561"/>
              <a:gd name="T55" fmla="*/ 2147483646 h 218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1" h="2181">
                <a:moveTo>
                  <a:pt x="2436" y="594"/>
                </a:moveTo>
                <a:lnTo>
                  <a:pt x="2013" y="342"/>
                </a:lnTo>
                <a:lnTo>
                  <a:pt x="1983" y="297"/>
                </a:lnTo>
                <a:lnTo>
                  <a:pt x="1875" y="108"/>
                </a:lnTo>
                <a:lnTo>
                  <a:pt x="1808" y="12"/>
                </a:lnTo>
                <a:lnTo>
                  <a:pt x="1089" y="4"/>
                </a:lnTo>
                <a:lnTo>
                  <a:pt x="1062" y="9"/>
                </a:lnTo>
                <a:lnTo>
                  <a:pt x="848" y="6"/>
                </a:lnTo>
                <a:lnTo>
                  <a:pt x="828" y="6"/>
                </a:lnTo>
                <a:lnTo>
                  <a:pt x="812" y="6"/>
                </a:lnTo>
                <a:lnTo>
                  <a:pt x="638" y="3"/>
                </a:lnTo>
                <a:lnTo>
                  <a:pt x="599" y="1"/>
                </a:lnTo>
                <a:lnTo>
                  <a:pt x="449" y="1"/>
                </a:lnTo>
                <a:lnTo>
                  <a:pt x="0" y="0"/>
                </a:lnTo>
                <a:lnTo>
                  <a:pt x="2" y="1"/>
                </a:lnTo>
                <a:lnTo>
                  <a:pt x="2" y="297"/>
                </a:lnTo>
                <a:lnTo>
                  <a:pt x="9" y="331"/>
                </a:lnTo>
                <a:lnTo>
                  <a:pt x="387" y="330"/>
                </a:lnTo>
                <a:lnTo>
                  <a:pt x="779" y="1873"/>
                </a:lnTo>
                <a:lnTo>
                  <a:pt x="1212" y="2176"/>
                </a:lnTo>
                <a:lnTo>
                  <a:pt x="1238" y="2176"/>
                </a:lnTo>
                <a:lnTo>
                  <a:pt x="1662" y="2181"/>
                </a:lnTo>
                <a:lnTo>
                  <a:pt x="2031" y="2181"/>
                </a:lnTo>
                <a:lnTo>
                  <a:pt x="2087" y="2079"/>
                </a:lnTo>
                <a:lnTo>
                  <a:pt x="2186" y="1752"/>
                </a:lnTo>
                <a:lnTo>
                  <a:pt x="2196" y="1735"/>
                </a:lnTo>
                <a:lnTo>
                  <a:pt x="2561" y="889"/>
                </a:lnTo>
                <a:lnTo>
                  <a:pt x="2436" y="59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3831" name="Rectangle 40"/>
          <p:cNvSpPr>
            <a:spLocks noChangeArrowheads="1"/>
          </p:cNvSpPr>
          <p:nvPr/>
        </p:nvSpPr>
        <p:spPr bwMode="auto">
          <a:xfrm>
            <a:off x="6607175" y="3042490"/>
            <a:ext cx="2555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/>
          </a:p>
        </p:txBody>
      </p:sp>
      <p:sp>
        <p:nvSpPr>
          <p:cNvPr id="33832" name="Rectangle 41"/>
          <p:cNvSpPr>
            <a:spLocks noChangeArrowheads="1"/>
          </p:cNvSpPr>
          <p:nvPr/>
        </p:nvSpPr>
        <p:spPr bwMode="auto">
          <a:xfrm>
            <a:off x="4999037" y="2070940"/>
            <a:ext cx="4143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Sherman</a:t>
            </a:r>
            <a:endParaRPr lang="en-US" altLang="en-US"/>
          </a:p>
        </p:txBody>
      </p:sp>
      <p:sp>
        <p:nvSpPr>
          <p:cNvPr id="33833" name="Rectangle 42"/>
          <p:cNvSpPr>
            <a:spLocks noChangeArrowheads="1"/>
          </p:cNvSpPr>
          <p:nvPr/>
        </p:nvSpPr>
        <p:spPr bwMode="auto">
          <a:xfrm>
            <a:off x="5514975" y="1707402"/>
            <a:ext cx="3095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Gilliam</a:t>
            </a:r>
            <a:endParaRPr lang="en-US" altLang="en-US"/>
          </a:p>
        </p:txBody>
      </p:sp>
      <p:sp>
        <p:nvSpPr>
          <p:cNvPr id="33834" name="Rectangle 43"/>
          <p:cNvSpPr>
            <a:spLocks noChangeArrowheads="1"/>
          </p:cNvSpPr>
          <p:nvPr/>
        </p:nvSpPr>
        <p:spPr bwMode="auto">
          <a:xfrm>
            <a:off x="4635500" y="2253502"/>
            <a:ext cx="3111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Wasco</a:t>
            </a:r>
            <a:endParaRPr lang="en-US" altLang="en-US"/>
          </a:p>
        </p:txBody>
      </p:sp>
      <p:sp>
        <p:nvSpPr>
          <p:cNvPr id="33835" name="Rectangle 44"/>
          <p:cNvSpPr>
            <a:spLocks noChangeArrowheads="1"/>
          </p:cNvSpPr>
          <p:nvPr/>
        </p:nvSpPr>
        <p:spPr bwMode="auto">
          <a:xfrm>
            <a:off x="2846387" y="4604590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/>
          </a:p>
        </p:txBody>
      </p:sp>
      <p:sp>
        <p:nvSpPr>
          <p:cNvPr id="33836" name="Rectangle 45"/>
          <p:cNvSpPr>
            <a:spLocks noChangeArrowheads="1"/>
          </p:cNvSpPr>
          <p:nvPr/>
        </p:nvSpPr>
        <p:spPr bwMode="auto">
          <a:xfrm>
            <a:off x="2406650" y="5665040"/>
            <a:ext cx="4667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Josephine</a:t>
            </a:r>
            <a:endParaRPr lang="en-US" altLang="en-US"/>
          </a:p>
        </p:txBody>
      </p:sp>
      <p:sp>
        <p:nvSpPr>
          <p:cNvPr id="33837" name="Rectangle 46"/>
          <p:cNvSpPr>
            <a:spLocks noChangeArrowheads="1"/>
          </p:cNvSpPr>
          <p:nvPr/>
        </p:nvSpPr>
        <p:spPr bwMode="auto">
          <a:xfrm>
            <a:off x="1951037" y="5423740"/>
            <a:ext cx="247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Curry</a:t>
            </a:r>
            <a:endParaRPr lang="en-US" altLang="en-US"/>
          </a:p>
        </p:txBody>
      </p:sp>
      <p:sp>
        <p:nvSpPr>
          <p:cNvPr id="33838" name="Rectangle 47"/>
          <p:cNvSpPr>
            <a:spLocks noChangeArrowheads="1"/>
          </p:cNvSpPr>
          <p:nvPr/>
        </p:nvSpPr>
        <p:spPr bwMode="auto">
          <a:xfrm>
            <a:off x="4119562" y="5407865"/>
            <a:ext cx="3746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Klamath</a:t>
            </a:r>
            <a:endParaRPr lang="en-US" altLang="en-US"/>
          </a:p>
        </p:txBody>
      </p:sp>
      <p:sp>
        <p:nvSpPr>
          <p:cNvPr id="33839" name="Rectangle 48"/>
          <p:cNvSpPr>
            <a:spLocks noChangeArrowheads="1"/>
          </p:cNvSpPr>
          <p:nvPr/>
        </p:nvSpPr>
        <p:spPr bwMode="auto">
          <a:xfrm>
            <a:off x="3059112" y="3602877"/>
            <a:ext cx="2286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Lane</a:t>
            </a:r>
            <a:endParaRPr lang="en-US" altLang="en-US"/>
          </a:p>
        </p:txBody>
      </p:sp>
      <p:sp>
        <p:nvSpPr>
          <p:cNvPr id="33840" name="Rectangle 49"/>
          <p:cNvSpPr>
            <a:spLocks noChangeArrowheads="1"/>
          </p:cNvSpPr>
          <p:nvPr/>
        </p:nvSpPr>
        <p:spPr bwMode="auto">
          <a:xfrm>
            <a:off x="2254250" y="2813890"/>
            <a:ext cx="3238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33841" name="Rectangle 50"/>
          <p:cNvSpPr>
            <a:spLocks noChangeArrowheads="1"/>
          </p:cNvSpPr>
          <p:nvPr/>
        </p:nvSpPr>
        <p:spPr bwMode="auto">
          <a:xfrm>
            <a:off x="2633662" y="3012327"/>
            <a:ext cx="325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Benton</a:t>
            </a:r>
            <a:endParaRPr lang="en-US" altLang="en-US"/>
          </a:p>
        </p:txBody>
      </p:sp>
      <p:sp>
        <p:nvSpPr>
          <p:cNvPr id="33842" name="Rectangle 51"/>
          <p:cNvSpPr>
            <a:spLocks noChangeArrowheads="1"/>
          </p:cNvSpPr>
          <p:nvPr/>
        </p:nvSpPr>
        <p:spPr bwMode="auto">
          <a:xfrm>
            <a:off x="4529137" y="2829765"/>
            <a:ext cx="4206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33843" name="Rectangle 52"/>
          <p:cNvSpPr>
            <a:spLocks noChangeArrowheads="1"/>
          </p:cNvSpPr>
          <p:nvPr/>
        </p:nvSpPr>
        <p:spPr bwMode="auto">
          <a:xfrm>
            <a:off x="5637212" y="2769440"/>
            <a:ext cx="3794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Wheeler</a:t>
            </a:r>
            <a:endParaRPr lang="en-US" altLang="en-US"/>
          </a:p>
        </p:txBody>
      </p:sp>
      <p:sp>
        <p:nvSpPr>
          <p:cNvPr id="33844" name="Rectangle 53"/>
          <p:cNvSpPr>
            <a:spLocks noChangeArrowheads="1"/>
          </p:cNvSpPr>
          <p:nvPr/>
        </p:nvSpPr>
        <p:spPr bwMode="auto">
          <a:xfrm>
            <a:off x="8291512" y="1707402"/>
            <a:ext cx="3841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Wallowa</a:t>
            </a:r>
            <a:endParaRPr lang="en-US" altLang="en-US"/>
          </a:p>
        </p:txBody>
      </p:sp>
      <p:sp>
        <p:nvSpPr>
          <p:cNvPr id="33845" name="Rectangle 54"/>
          <p:cNvSpPr>
            <a:spLocks noChangeArrowheads="1"/>
          </p:cNvSpPr>
          <p:nvPr/>
        </p:nvSpPr>
        <p:spPr bwMode="auto">
          <a:xfrm>
            <a:off x="7518400" y="2010615"/>
            <a:ext cx="2667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/>
          </a:p>
        </p:txBody>
      </p:sp>
      <p:sp>
        <p:nvSpPr>
          <p:cNvPr id="33846" name="Rectangle 55"/>
          <p:cNvSpPr>
            <a:spLocks noChangeArrowheads="1"/>
          </p:cNvSpPr>
          <p:nvPr/>
        </p:nvSpPr>
        <p:spPr bwMode="auto">
          <a:xfrm>
            <a:off x="6850062" y="1555002"/>
            <a:ext cx="366713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Umatilla</a:t>
            </a:r>
            <a:endParaRPr lang="en-US" altLang="en-US"/>
          </a:p>
        </p:txBody>
      </p:sp>
      <p:sp>
        <p:nvSpPr>
          <p:cNvPr id="33847" name="Rectangle 56"/>
          <p:cNvSpPr>
            <a:spLocks noChangeArrowheads="1"/>
          </p:cNvSpPr>
          <p:nvPr/>
        </p:nvSpPr>
        <p:spPr bwMode="auto">
          <a:xfrm>
            <a:off x="4149725" y="1874090"/>
            <a:ext cx="50958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Hood River</a:t>
            </a:r>
            <a:endParaRPr lang="en-US" altLang="en-US"/>
          </a:p>
        </p:txBody>
      </p:sp>
      <p:sp>
        <p:nvSpPr>
          <p:cNvPr id="33848" name="Rectangle 57"/>
          <p:cNvSpPr>
            <a:spLocks noChangeArrowheads="1"/>
          </p:cNvSpPr>
          <p:nvPr/>
        </p:nvSpPr>
        <p:spPr bwMode="auto">
          <a:xfrm>
            <a:off x="2284412" y="1858215"/>
            <a:ext cx="4349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Tillamook</a:t>
            </a:r>
            <a:endParaRPr lang="en-US" altLang="en-US"/>
          </a:p>
        </p:txBody>
      </p:sp>
      <p:sp>
        <p:nvSpPr>
          <p:cNvPr id="33849" name="Rectangle 58"/>
          <p:cNvSpPr>
            <a:spLocks noChangeArrowheads="1"/>
          </p:cNvSpPr>
          <p:nvPr/>
        </p:nvSpPr>
        <p:spPr bwMode="auto">
          <a:xfrm>
            <a:off x="2724150" y="2177302"/>
            <a:ext cx="3333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Yamhill</a:t>
            </a:r>
            <a:endParaRPr lang="en-US" altLang="en-US"/>
          </a:p>
        </p:txBody>
      </p:sp>
      <p:sp>
        <p:nvSpPr>
          <p:cNvPr id="33850" name="Rectangle 59"/>
          <p:cNvSpPr>
            <a:spLocks noChangeArrowheads="1"/>
          </p:cNvSpPr>
          <p:nvPr/>
        </p:nvSpPr>
        <p:spPr bwMode="auto">
          <a:xfrm>
            <a:off x="3513137" y="1737565"/>
            <a:ext cx="5048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Multnomah</a:t>
            </a:r>
            <a:endParaRPr lang="en-US" altLang="en-US"/>
          </a:p>
        </p:txBody>
      </p:sp>
      <p:sp>
        <p:nvSpPr>
          <p:cNvPr id="33851" name="Rectangle 60"/>
          <p:cNvSpPr>
            <a:spLocks noChangeArrowheads="1"/>
          </p:cNvSpPr>
          <p:nvPr/>
        </p:nvSpPr>
        <p:spPr bwMode="auto">
          <a:xfrm>
            <a:off x="7850187" y="2799602"/>
            <a:ext cx="2667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Baker</a:t>
            </a:r>
            <a:endParaRPr lang="en-US" altLang="en-US"/>
          </a:p>
        </p:txBody>
      </p:sp>
      <p:sp>
        <p:nvSpPr>
          <p:cNvPr id="33852" name="Rectangle 61"/>
          <p:cNvSpPr>
            <a:spLocks noChangeArrowheads="1"/>
          </p:cNvSpPr>
          <p:nvPr/>
        </p:nvSpPr>
        <p:spPr bwMode="auto">
          <a:xfrm>
            <a:off x="3559175" y="2161427"/>
            <a:ext cx="503237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Clackamas</a:t>
            </a:r>
            <a:endParaRPr lang="en-US" altLang="en-US"/>
          </a:p>
        </p:txBody>
      </p:sp>
      <p:sp>
        <p:nvSpPr>
          <p:cNvPr id="33853" name="Rectangle 62"/>
          <p:cNvSpPr>
            <a:spLocks noChangeArrowheads="1"/>
          </p:cNvSpPr>
          <p:nvPr/>
        </p:nvSpPr>
        <p:spPr bwMode="auto">
          <a:xfrm>
            <a:off x="2360612" y="1100977"/>
            <a:ext cx="3460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Clatsop</a:t>
            </a:r>
            <a:endParaRPr lang="en-US" altLang="en-US"/>
          </a:p>
        </p:txBody>
      </p:sp>
      <p:sp>
        <p:nvSpPr>
          <p:cNvPr id="33854" name="Rectangle 63"/>
          <p:cNvSpPr>
            <a:spLocks noChangeArrowheads="1"/>
          </p:cNvSpPr>
          <p:nvPr/>
        </p:nvSpPr>
        <p:spPr bwMode="auto">
          <a:xfrm>
            <a:off x="2890837" y="1191465"/>
            <a:ext cx="4302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/>
          </a:p>
        </p:txBody>
      </p:sp>
      <p:sp>
        <p:nvSpPr>
          <p:cNvPr id="33855" name="Rectangle 64"/>
          <p:cNvSpPr>
            <a:spLocks noChangeArrowheads="1"/>
          </p:cNvSpPr>
          <p:nvPr/>
        </p:nvSpPr>
        <p:spPr bwMode="auto">
          <a:xfrm>
            <a:off x="2027237" y="4710952"/>
            <a:ext cx="23812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Coos</a:t>
            </a:r>
            <a:endParaRPr lang="en-US" altLang="en-US"/>
          </a:p>
        </p:txBody>
      </p:sp>
      <p:sp>
        <p:nvSpPr>
          <p:cNvPr id="33856" name="Rectangle 65"/>
          <p:cNvSpPr>
            <a:spLocks noChangeArrowheads="1"/>
          </p:cNvSpPr>
          <p:nvPr/>
        </p:nvSpPr>
        <p:spPr bwMode="auto">
          <a:xfrm>
            <a:off x="5378450" y="3466352"/>
            <a:ext cx="2714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Crook</a:t>
            </a:r>
            <a:endParaRPr lang="en-US" altLang="en-US"/>
          </a:p>
        </p:txBody>
      </p:sp>
      <p:sp>
        <p:nvSpPr>
          <p:cNvPr id="33857" name="Rectangle 66"/>
          <p:cNvSpPr>
            <a:spLocks noChangeArrowheads="1"/>
          </p:cNvSpPr>
          <p:nvPr/>
        </p:nvSpPr>
        <p:spPr bwMode="auto">
          <a:xfrm>
            <a:off x="4332287" y="3633040"/>
            <a:ext cx="4826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Deschutes</a:t>
            </a:r>
            <a:endParaRPr lang="en-US" altLang="en-US"/>
          </a:p>
        </p:txBody>
      </p:sp>
      <p:sp>
        <p:nvSpPr>
          <p:cNvPr id="33858" name="Rectangle 67"/>
          <p:cNvSpPr>
            <a:spLocks noChangeArrowheads="1"/>
          </p:cNvSpPr>
          <p:nvPr/>
        </p:nvSpPr>
        <p:spPr bwMode="auto">
          <a:xfrm>
            <a:off x="6530975" y="4877640"/>
            <a:ext cx="328612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Harney</a:t>
            </a:r>
            <a:endParaRPr lang="en-US" altLang="en-US"/>
          </a:p>
        </p:txBody>
      </p:sp>
      <p:sp>
        <p:nvSpPr>
          <p:cNvPr id="33859" name="Rectangle 68"/>
          <p:cNvSpPr>
            <a:spLocks noChangeArrowheads="1"/>
          </p:cNvSpPr>
          <p:nvPr/>
        </p:nvSpPr>
        <p:spPr bwMode="auto">
          <a:xfrm>
            <a:off x="3194050" y="5530102"/>
            <a:ext cx="3746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33860" name="Rectangle 69"/>
          <p:cNvSpPr>
            <a:spLocks noChangeArrowheads="1"/>
          </p:cNvSpPr>
          <p:nvPr/>
        </p:nvSpPr>
        <p:spPr bwMode="auto">
          <a:xfrm>
            <a:off x="5424487" y="5134815"/>
            <a:ext cx="2222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/>
          </a:p>
        </p:txBody>
      </p:sp>
      <p:sp>
        <p:nvSpPr>
          <p:cNvPr id="33861" name="Rectangle 70"/>
          <p:cNvSpPr>
            <a:spLocks noChangeArrowheads="1"/>
          </p:cNvSpPr>
          <p:nvPr/>
        </p:nvSpPr>
        <p:spPr bwMode="auto">
          <a:xfrm>
            <a:off x="3482975" y="3012327"/>
            <a:ext cx="1936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Linn</a:t>
            </a:r>
            <a:endParaRPr lang="en-US" altLang="en-US"/>
          </a:p>
        </p:txBody>
      </p:sp>
      <p:sp>
        <p:nvSpPr>
          <p:cNvPr id="33862" name="Rectangle 71"/>
          <p:cNvSpPr>
            <a:spLocks noChangeArrowheads="1"/>
          </p:cNvSpPr>
          <p:nvPr/>
        </p:nvSpPr>
        <p:spPr bwMode="auto">
          <a:xfrm>
            <a:off x="7881937" y="4618877"/>
            <a:ext cx="36830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Malheur</a:t>
            </a:r>
            <a:endParaRPr lang="en-US" altLang="en-US"/>
          </a:p>
        </p:txBody>
      </p:sp>
      <p:sp>
        <p:nvSpPr>
          <p:cNvPr id="33863" name="Rectangle 72"/>
          <p:cNvSpPr>
            <a:spLocks noChangeArrowheads="1"/>
          </p:cNvSpPr>
          <p:nvPr/>
        </p:nvSpPr>
        <p:spPr bwMode="auto">
          <a:xfrm>
            <a:off x="3149600" y="2404315"/>
            <a:ext cx="31115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/>
          </a:p>
        </p:txBody>
      </p:sp>
      <p:sp>
        <p:nvSpPr>
          <p:cNvPr id="33864" name="Rectangle 73"/>
          <p:cNvSpPr>
            <a:spLocks noChangeArrowheads="1"/>
          </p:cNvSpPr>
          <p:nvPr/>
        </p:nvSpPr>
        <p:spPr bwMode="auto">
          <a:xfrm>
            <a:off x="6061075" y="1797890"/>
            <a:ext cx="338137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Morrow</a:t>
            </a:r>
            <a:endParaRPr lang="en-US" altLang="en-US"/>
          </a:p>
        </p:txBody>
      </p:sp>
      <p:sp>
        <p:nvSpPr>
          <p:cNvPr id="33865" name="Rectangle 74"/>
          <p:cNvSpPr>
            <a:spLocks noChangeArrowheads="1"/>
          </p:cNvSpPr>
          <p:nvPr/>
        </p:nvSpPr>
        <p:spPr bwMode="auto">
          <a:xfrm>
            <a:off x="2693987" y="2510677"/>
            <a:ext cx="1984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/>
          </a:p>
        </p:txBody>
      </p:sp>
      <p:sp>
        <p:nvSpPr>
          <p:cNvPr id="33866" name="Rectangle 75"/>
          <p:cNvSpPr>
            <a:spLocks noChangeArrowheads="1"/>
          </p:cNvSpPr>
          <p:nvPr/>
        </p:nvSpPr>
        <p:spPr bwMode="auto">
          <a:xfrm>
            <a:off x="2784475" y="1691527"/>
            <a:ext cx="5397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33867" name="Rectangle 76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3868" name="Title 1"/>
          <p:cNvSpPr>
            <a:spLocks noGrp="1"/>
          </p:cNvSpPr>
          <p:nvPr>
            <p:ph type="title"/>
          </p:nvPr>
        </p:nvSpPr>
        <p:spPr>
          <a:xfrm>
            <a:off x="457199" y="528637"/>
            <a:ext cx="7194551" cy="438149"/>
          </a:xfrm>
          <a:noFill/>
        </p:spPr>
        <p:txBody>
          <a:bodyPr/>
          <a:lstStyle/>
          <a:p>
            <a:pPr eaLnBrk="1" hangingPunct="1"/>
            <a:r>
              <a:rPr lang="en-US" altLang="en-US" dirty="0" smtClean="0"/>
              <a:t>Oregon</a:t>
            </a:r>
          </a:p>
        </p:txBody>
      </p:sp>
      <p:sp>
        <p:nvSpPr>
          <p:cNvPr id="77" name="Rectangle 76"/>
          <p:cNvSpPr/>
          <p:nvPr/>
        </p:nvSpPr>
        <p:spPr>
          <a:xfrm>
            <a:off x="551974" y="2224926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144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34819" name="Freeform 145"/>
          <p:cNvSpPr>
            <a:spLocks/>
          </p:cNvSpPr>
          <p:nvPr/>
        </p:nvSpPr>
        <p:spPr bwMode="auto">
          <a:xfrm>
            <a:off x="3048000" y="3016249"/>
            <a:ext cx="409575" cy="355600"/>
          </a:xfrm>
          <a:custGeom>
            <a:avLst/>
            <a:gdLst>
              <a:gd name="T0" fmla="*/ 2147483646 w 1033"/>
              <a:gd name="T1" fmla="*/ 2147483646 h 896"/>
              <a:gd name="T2" fmla="*/ 2147483646 w 1033"/>
              <a:gd name="T3" fmla="*/ 2147483646 h 896"/>
              <a:gd name="T4" fmla="*/ 2147483646 w 1033"/>
              <a:gd name="T5" fmla="*/ 2147483646 h 896"/>
              <a:gd name="T6" fmla="*/ 2147483646 w 1033"/>
              <a:gd name="T7" fmla="*/ 0 h 896"/>
              <a:gd name="T8" fmla="*/ 2147483646 w 1033"/>
              <a:gd name="T9" fmla="*/ 2147483646 h 896"/>
              <a:gd name="T10" fmla="*/ 2147483646 w 1033"/>
              <a:gd name="T11" fmla="*/ 2147483646 h 896"/>
              <a:gd name="T12" fmla="*/ 2147483646 w 1033"/>
              <a:gd name="T13" fmla="*/ 2147483646 h 896"/>
              <a:gd name="T14" fmla="*/ 2147483646 w 1033"/>
              <a:gd name="T15" fmla="*/ 2147483646 h 896"/>
              <a:gd name="T16" fmla="*/ 2147483646 w 1033"/>
              <a:gd name="T17" fmla="*/ 2147483646 h 896"/>
              <a:gd name="T18" fmla="*/ 0 w 1033"/>
              <a:gd name="T19" fmla="*/ 2147483646 h 896"/>
              <a:gd name="T20" fmla="*/ 2147483646 w 1033"/>
              <a:gd name="T21" fmla="*/ 2147483646 h 896"/>
              <a:gd name="T22" fmla="*/ 2147483646 w 1033"/>
              <a:gd name="T23" fmla="*/ 2147483646 h 896"/>
              <a:gd name="T24" fmla="*/ 2147483646 w 1033"/>
              <a:gd name="T25" fmla="*/ 2147483646 h 896"/>
              <a:gd name="T26" fmla="*/ 2147483646 w 1033"/>
              <a:gd name="T27" fmla="*/ 2147483646 h 896"/>
              <a:gd name="T28" fmla="*/ 2147483646 w 1033"/>
              <a:gd name="T29" fmla="*/ 2147483646 h 8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33" h="896">
                <a:moveTo>
                  <a:pt x="966" y="285"/>
                </a:moveTo>
                <a:lnTo>
                  <a:pt x="1033" y="189"/>
                </a:lnTo>
                <a:lnTo>
                  <a:pt x="909" y="47"/>
                </a:lnTo>
                <a:lnTo>
                  <a:pt x="639" y="0"/>
                </a:lnTo>
                <a:lnTo>
                  <a:pt x="1" y="12"/>
                </a:lnTo>
                <a:lnTo>
                  <a:pt x="1" y="414"/>
                </a:lnTo>
                <a:lnTo>
                  <a:pt x="1" y="501"/>
                </a:lnTo>
                <a:lnTo>
                  <a:pt x="1" y="738"/>
                </a:lnTo>
                <a:lnTo>
                  <a:pt x="1" y="819"/>
                </a:lnTo>
                <a:lnTo>
                  <a:pt x="0" y="896"/>
                </a:lnTo>
                <a:lnTo>
                  <a:pt x="660" y="890"/>
                </a:lnTo>
                <a:lnTo>
                  <a:pt x="724" y="890"/>
                </a:lnTo>
                <a:lnTo>
                  <a:pt x="882" y="888"/>
                </a:lnTo>
                <a:lnTo>
                  <a:pt x="865" y="414"/>
                </a:lnTo>
                <a:lnTo>
                  <a:pt x="966" y="28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0" name="Freeform 146"/>
          <p:cNvSpPr>
            <a:spLocks/>
          </p:cNvSpPr>
          <p:nvPr/>
        </p:nvSpPr>
        <p:spPr bwMode="auto">
          <a:xfrm>
            <a:off x="3201987" y="3598862"/>
            <a:ext cx="649288" cy="614362"/>
          </a:xfrm>
          <a:custGeom>
            <a:avLst/>
            <a:gdLst>
              <a:gd name="T0" fmla="*/ 2147483646 w 1635"/>
              <a:gd name="T1" fmla="*/ 2147483646 h 1546"/>
              <a:gd name="T2" fmla="*/ 2147483646 w 1635"/>
              <a:gd name="T3" fmla="*/ 2147483646 h 1546"/>
              <a:gd name="T4" fmla="*/ 2147483646 w 1635"/>
              <a:gd name="T5" fmla="*/ 2147483646 h 1546"/>
              <a:gd name="T6" fmla="*/ 2147483646 w 1635"/>
              <a:gd name="T7" fmla="*/ 2147483646 h 1546"/>
              <a:gd name="T8" fmla="*/ 2147483646 w 1635"/>
              <a:gd name="T9" fmla="*/ 2147483646 h 1546"/>
              <a:gd name="T10" fmla="*/ 2147483646 w 1635"/>
              <a:gd name="T11" fmla="*/ 2147483646 h 1546"/>
              <a:gd name="T12" fmla="*/ 0 w 1635"/>
              <a:gd name="T13" fmla="*/ 2147483646 h 1546"/>
              <a:gd name="T14" fmla="*/ 2147483646 w 1635"/>
              <a:gd name="T15" fmla="*/ 2147483646 h 1546"/>
              <a:gd name="T16" fmla="*/ 2147483646 w 1635"/>
              <a:gd name="T17" fmla="*/ 2147483646 h 1546"/>
              <a:gd name="T18" fmla="*/ 2147483646 w 1635"/>
              <a:gd name="T19" fmla="*/ 0 h 1546"/>
              <a:gd name="T20" fmla="*/ 2147483646 w 1635"/>
              <a:gd name="T21" fmla="*/ 2147483646 h 1546"/>
              <a:gd name="T22" fmla="*/ 2147483646 w 1635"/>
              <a:gd name="T23" fmla="*/ 2147483646 h 1546"/>
              <a:gd name="T24" fmla="*/ 2147483646 w 1635"/>
              <a:gd name="T25" fmla="*/ 2147483646 h 154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35" h="1546">
                <a:moveTo>
                  <a:pt x="1635" y="16"/>
                </a:moveTo>
                <a:lnTo>
                  <a:pt x="1488" y="249"/>
                </a:lnTo>
                <a:lnTo>
                  <a:pt x="1612" y="565"/>
                </a:lnTo>
                <a:lnTo>
                  <a:pt x="1200" y="1546"/>
                </a:lnTo>
                <a:lnTo>
                  <a:pt x="1050" y="1399"/>
                </a:lnTo>
                <a:lnTo>
                  <a:pt x="436" y="1108"/>
                </a:lnTo>
                <a:lnTo>
                  <a:pt x="0" y="639"/>
                </a:lnTo>
                <a:lnTo>
                  <a:pt x="273" y="381"/>
                </a:lnTo>
                <a:lnTo>
                  <a:pt x="528" y="160"/>
                </a:lnTo>
                <a:lnTo>
                  <a:pt x="520" y="0"/>
                </a:lnTo>
                <a:lnTo>
                  <a:pt x="1302" y="12"/>
                </a:lnTo>
                <a:lnTo>
                  <a:pt x="1353" y="7"/>
                </a:lnTo>
                <a:lnTo>
                  <a:pt x="1635" y="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1" name="Freeform 147"/>
          <p:cNvSpPr>
            <a:spLocks/>
          </p:cNvSpPr>
          <p:nvPr/>
        </p:nvSpPr>
        <p:spPr bwMode="auto">
          <a:xfrm>
            <a:off x="3851275" y="2960687"/>
            <a:ext cx="466725" cy="823912"/>
          </a:xfrm>
          <a:custGeom>
            <a:avLst/>
            <a:gdLst>
              <a:gd name="T0" fmla="*/ 2147483646 w 1180"/>
              <a:gd name="T1" fmla="*/ 2147483646 h 2075"/>
              <a:gd name="T2" fmla="*/ 2147483646 w 1180"/>
              <a:gd name="T3" fmla="*/ 2147483646 h 2075"/>
              <a:gd name="T4" fmla="*/ 2147483646 w 1180"/>
              <a:gd name="T5" fmla="*/ 2147483646 h 2075"/>
              <a:gd name="T6" fmla="*/ 2147483646 w 1180"/>
              <a:gd name="T7" fmla="*/ 2147483646 h 2075"/>
              <a:gd name="T8" fmla="*/ 2147483646 w 1180"/>
              <a:gd name="T9" fmla="*/ 2147483646 h 2075"/>
              <a:gd name="T10" fmla="*/ 2147483646 w 1180"/>
              <a:gd name="T11" fmla="*/ 2147483646 h 2075"/>
              <a:gd name="T12" fmla="*/ 2147483646 w 1180"/>
              <a:gd name="T13" fmla="*/ 2147483646 h 2075"/>
              <a:gd name="T14" fmla="*/ 2147483646 w 1180"/>
              <a:gd name="T15" fmla="*/ 2147483646 h 2075"/>
              <a:gd name="T16" fmla="*/ 2147483646 w 1180"/>
              <a:gd name="T17" fmla="*/ 2147483646 h 2075"/>
              <a:gd name="T18" fmla="*/ 2147483646 w 1180"/>
              <a:gd name="T19" fmla="*/ 2147483646 h 2075"/>
              <a:gd name="T20" fmla="*/ 2147483646 w 1180"/>
              <a:gd name="T21" fmla="*/ 2147483646 h 2075"/>
              <a:gd name="T22" fmla="*/ 2147483646 w 1180"/>
              <a:gd name="T23" fmla="*/ 2147483646 h 2075"/>
              <a:gd name="T24" fmla="*/ 2147483646 w 1180"/>
              <a:gd name="T25" fmla="*/ 0 h 2075"/>
              <a:gd name="T26" fmla="*/ 2147483646 w 1180"/>
              <a:gd name="T27" fmla="*/ 2147483646 h 2075"/>
              <a:gd name="T28" fmla="*/ 2147483646 w 1180"/>
              <a:gd name="T29" fmla="*/ 2147483646 h 2075"/>
              <a:gd name="T30" fmla="*/ 0 w 1180"/>
              <a:gd name="T31" fmla="*/ 2147483646 h 2075"/>
              <a:gd name="T32" fmla="*/ 2147483646 w 1180"/>
              <a:gd name="T33" fmla="*/ 2147483646 h 2075"/>
              <a:gd name="T34" fmla="*/ 2147483646 w 1180"/>
              <a:gd name="T35" fmla="*/ 2147483646 h 2075"/>
              <a:gd name="T36" fmla="*/ 2147483646 w 1180"/>
              <a:gd name="T37" fmla="*/ 2147483646 h 2075"/>
              <a:gd name="T38" fmla="*/ 2147483646 w 1180"/>
              <a:gd name="T39" fmla="*/ 2147483646 h 2075"/>
              <a:gd name="T40" fmla="*/ 2147483646 w 1180"/>
              <a:gd name="T41" fmla="*/ 2147483646 h 207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0" h="2075">
                <a:moveTo>
                  <a:pt x="1168" y="1163"/>
                </a:moveTo>
                <a:lnTo>
                  <a:pt x="1167" y="840"/>
                </a:lnTo>
                <a:lnTo>
                  <a:pt x="1174" y="681"/>
                </a:lnTo>
                <a:lnTo>
                  <a:pt x="1180" y="395"/>
                </a:lnTo>
                <a:lnTo>
                  <a:pt x="1168" y="389"/>
                </a:lnTo>
                <a:lnTo>
                  <a:pt x="1084" y="446"/>
                </a:lnTo>
                <a:lnTo>
                  <a:pt x="823" y="552"/>
                </a:lnTo>
                <a:lnTo>
                  <a:pt x="778" y="653"/>
                </a:lnTo>
                <a:lnTo>
                  <a:pt x="778" y="605"/>
                </a:lnTo>
                <a:lnTo>
                  <a:pt x="681" y="552"/>
                </a:lnTo>
                <a:lnTo>
                  <a:pt x="472" y="627"/>
                </a:lnTo>
                <a:lnTo>
                  <a:pt x="267" y="552"/>
                </a:lnTo>
                <a:lnTo>
                  <a:pt x="6" y="0"/>
                </a:lnTo>
                <a:lnTo>
                  <a:pt x="7" y="635"/>
                </a:lnTo>
                <a:lnTo>
                  <a:pt x="3" y="957"/>
                </a:lnTo>
                <a:lnTo>
                  <a:pt x="0" y="1623"/>
                </a:lnTo>
                <a:lnTo>
                  <a:pt x="255" y="1767"/>
                </a:lnTo>
                <a:lnTo>
                  <a:pt x="472" y="2066"/>
                </a:lnTo>
                <a:lnTo>
                  <a:pt x="595" y="2075"/>
                </a:lnTo>
                <a:lnTo>
                  <a:pt x="1107" y="1362"/>
                </a:lnTo>
                <a:lnTo>
                  <a:pt x="1168" y="116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2" name="Freeform 148"/>
          <p:cNvSpPr>
            <a:spLocks/>
          </p:cNvSpPr>
          <p:nvPr/>
        </p:nvSpPr>
        <p:spPr bwMode="auto">
          <a:xfrm>
            <a:off x="3048000" y="3368674"/>
            <a:ext cx="363537" cy="484188"/>
          </a:xfrm>
          <a:custGeom>
            <a:avLst/>
            <a:gdLst>
              <a:gd name="T0" fmla="*/ 2147483646 w 915"/>
              <a:gd name="T1" fmla="*/ 2147483646 h 1220"/>
              <a:gd name="T2" fmla="*/ 2147483646 w 915"/>
              <a:gd name="T3" fmla="*/ 2147483646 h 1220"/>
              <a:gd name="T4" fmla="*/ 2147483646 w 915"/>
              <a:gd name="T5" fmla="*/ 2147483646 h 1220"/>
              <a:gd name="T6" fmla="*/ 2147483646 w 915"/>
              <a:gd name="T7" fmla="*/ 2147483646 h 1220"/>
              <a:gd name="T8" fmla="*/ 2147483646 w 915"/>
              <a:gd name="T9" fmla="*/ 0 h 1220"/>
              <a:gd name="T10" fmla="*/ 2147483646 w 915"/>
              <a:gd name="T11" fmla="*/ 2147483646 h 1220"/>
              <a:gd name="T12" fmla="*/ 2147483646 w 915"/>
              <a:gd name="T13" fmla="*/ 2147483646 h 1220"/>
              <a:gd name="T14" fmla="*/ 0 w 915"/>
              <a:gd name="T15" fmla="*/ 2147483646 h 1220"/>
              <a:gd name="T16" fmla="*/ 2147483646 w 915"/>
              <a:gd name="T17" fmla="*/ 2147483646 h 1220"/>
              <a:gd name="T18" fmla="*/ 0 w 915"/>
              <a:gd name="T19" fmla="*/ 2147483646 h 1220"/>
              <a:gd name="T20" fmla="*/ 0 w 915"/>
              <a:gd name="T21" fmla="*/ 2147483646 h 1220"/>
              <a:gd name="T22" fmla="*/ 2147483646 w 915"/>
              <a:gd name="T23" fmla="*/ 2147483646 h 1220"/>
              <a:gd name="T24" fmla="*/ 2147483646 w 915"/>
              <a:gd name="T25" fmla="*/ 2147483646 h 1220"/>
              <a:gd name="T26" fmla="*/ 0 w 915"/>
              <a:gd name="T27" fmla="*/ 2147483646 h 1220"/>
              <a:gd name="T28" fmla="*/ 2147483646 w 915"/>
              <a:gd name="T29" fmla="*/ 2147483646 h 1220"/>
              <a:gd name="T30" fmla="*/ 2147483646 w 915"/>
              <a:gd name="T31" fmla="*/ 2147483646 h 1220"/>
              <a:gd name="T32" fmla="*/ 2147483646 w 915"/>
              <a:gd name="T33" fmla="*/ 2147483646 h 1220"/>
              <a:gd name="T34" fmla="*/ 2147483646 w 915"/>
              <a:gd name="T35" fmla="*/ 2147483646 h 1220"/>
              <a:gd name="T36" fmla="*/ 2147483646 w 915"/>
              <a:gd name="T37" fmla="*/ 2147483646 h 12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15" h="1220">
                <a:moveTo>
                  <a:pt x="915" y="741"/>
                </a:moveTo>
                <a:lnTo>
                  <a:pt x="907" y="581"/>
                </a:lnTo>
                <a:lnTo>
                  <a:pt x="897" y="336"/>
                </a:lnTo>
                <a:lnTo>
                  <a:pt x="891" y="225"/>
                </a:lnTo>
                <a:lnTo>
                  <a:pt x="882" y="0"/>
                </a:lnTo>
                <a:lnTo>
                  <a:pt x="724" y="2"/>
                </a:lnTo>
                <a:lnTo>
                  <a:pt x="660" y="2"/>
                </a:lnTo>
                <a:lnTo>
                  <a:pt x="0" y="8"/>
                </a:lnTo>
                <a:lnTo>
                  <a:pt x="1" y="200"/>
                </a:lnTo>
                <a:lnTo>
                  <a:pt x="0" y="414"/>
                </a:lnTo>
                <a:lnTo>
                  <a:pt x="0" y="698"/>
                </a:lnTo>
                <a:lnTo>
                  <a:pt x="1" y="741"/>
                </a:lnTo>
                <a:lnTo>
                  <a:pt x="1" y="848"/>
                </a:lnTo>
                <a:lnTo>
                  <a:pt x="0" y="1220"/>
                </a:lnTo>
                <a:lnTo>
                  <a:pt x="354" y="1220"/>
                </a:lnTo>
                <a:lnTo>
                  <a:pt x="367" y="1220"/>
                </a:lnTo>
                <a:lnTo>
                  <a:pt x="387" y="1220"/>
                </a:lnTo>
                <a:lnTo>
                  <a:pt x="660" y="962"/>
                </a:lnTo>
                <a:lnTo>
                  <a:pt x="915" y="74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3" name="Freeform 149"/>
          <p:cNvSpPr>
            <a:spLocks/>
          </p:cNvSpPr>
          <p:nvPr/>
        </p:nvSpPr>
        <p:spPr bwMode="auto">
          <a:xfrm>
            <a:off x="3390900" y="2957512"/>
            <a:ext cx="461962" cy="647700"/>
          </a:xfrm>
          <a:custGeom>
            <a:avLst/>
            <a:gdLst>
              <a:gd name="T0" fmla="*/ 2147483646 w 1164"/>
              <a:gd name="T1" fmla="*/ 2147483646 h 1632"/>
              <a:gd name="T2" fmla="*/ 2147483646 w 1164"/>
              <a:gd name="T3" fmla="*/ 2147483646 h 1632"/>
              <a:gd name="T4" fmla="*/ 2147483646 w 1164"/>
              <a:gd name="T5" fmla="*/ 2147483646 h 1632"/>
              <a:gd name="T6" fmla="*/ 2147483646 w 1164"/>
              <a:gd name="T7" fmla="*/ 2147483646 h 1632"/>
              <a:gd name="T8" fmla="*/ 2147483646 w 1164"/>
              <a:gd name="T9" fmla="*/ 2147483646 h 1632"/>
              <a:gd name="T10" fmla="*/ 2147483646 w 1164"/>
              <a:gd name="T11" fmla="*/ 0 h 1632"/>
              <a:gd name="T12" fmla="*/ 2147483646 w 1164"/>
              <a:gd name="T13" fmla="*/ 2147483646 h 1632"/>
              <a:gd name="T14" fmla="*/ 2147483646 w 1164"/>
              <a:gd name="T15" fmla="*/ 2147483646 h 1632"/>
              <a:gd name="T16" fmla="*/ 2147483646 w 1164"/>
              <a:gd name="T17" fmla="*/ 2147483646 h 1632"/>
              <a:gd name="T18" fmla="*/ 2147483646 w 1164"/>
              <a:gd name="T19" fmla="*/ 2147483646 h 1632"/>
              <a:gd name="T20" fmla="*/ 2147483646 w 1164"/>
              <a:gd name="T21" fmla="*/ 2147483646 h 1632"/>
              <a:gd name="T22" fmla="*/ 2147483646 w 1164"/>
              <a:gd name="T23" fmla="*/ 2147483646 h 1632"/>
              <a:gd name="T24" fmla="*/ 0 w 1164"/>
              <a:gd name="T25" fmla="*/ 2147483646 h 1632"/>
              <a:gd name="T26" fmla="*/ 2147483646 w 1164"/>
              <a:gd name="T27" fmla="*/ 2147483646 h 1632"/>
              <a:gd name="T28" fmla="*/ 2147483646 w 1164"/>
              <a:gd name="T29" fmla="*/ 2147483646 h 1632"/>
              <a:gd name="T30" fmla="*/ 2147483646 w 1164"/>
              <a:gd name="T31" fmla="*/ 2147483646 h 1632"/>
              <a:gd name="T32" fmla="*/ 2147483646 w 1164"/>
              <a:gd name="T33" fmla="*/ 2147483646 h 1632"/>
              <a:gd name="T34" fmla="*/ 2147483646 w 1164"/>
              <a:gd name="T35" fmla="*/ 2147483646 h 1632"/>
              <a:gd name="T36" fmla="*/ 2147483646 w 1164"/>
              <a:gd name="T37" fmla="*/ 2147483646 h 1632"/>
              <a:gd name="T38" fmla="*/ 2147483646 w 1164"/>
              <a:gd name="T39" fmla="*/ 2147483646 h 1632"/>
              <a:gd name="T40" fmla="*/ 2147483646 w 1164"/>
              <a:gd name="T41" fmla="*/ 2147483646 h 1632"/>
              <a:gd name="T42" fmla="*/ 2147483646 w 1164"/>
              <a:gd name="T43" fmla="*/ 2147483646 h 16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64" h="1632">
                <a:moveTo>
                  <a:pt x="1164" y="644"/>
                </a:moveTo>
                <a:lnTo>
                  <a:pt x="1163" y="9"/>
                </a:lnTo>
                <a:lnTo>
                  <a:pt x="1161" y="8"/>
                </a:lnTo>
                <a:lnTo>
                  <a:pt x="1160" y="6"/>
                </a:lnTo>
                <a:lnTo>
                  <a:pt x="1151" y="2"/>
                </a:lnTo>
                <a:lnTo>
                  <a:pt x="882" y="0"/>
                </a:lnTo>
                <a:lnTo>
                  <a:pt x="503" y="6"/>
                </a:lnTo>
                <a:lnTo>
                  <a:pt x="408" y="5"/>
                </a:lnTo>
                <a:lnTo>
                  <a:pt x="405" y="5"/>
                </a:lnTo>
                <a:lnTo>
                  <a:pt x="300" y="156"/>
                </a:lnTo>
                <a:lnTo>
                  <a:pt x="168" y="336"/>
                </a:lnTo>
                <a:lnTo>
                  <a:pt x="101" y="432"/>
                </a:lnTo>
                <a:lnTo>
                  <a:pt x="0" y="561"/>
                </a:lnTo>
                <a:lnTo>
                  <a:pt x="17" y="1035"/>
                </a:lnTo>
                <a:lnTo>
                  <a:pt x="26" y="1260"/>
                </a:lnTo>
                <a:lnTo>
                  <a:pt x="32" y="1371"/>
                </a:lnTo>
                <a:lnTo>
                  <a:pt x="42" y="1616"/>
                </a:lnTo>
                <a:lnTo>
                  <a:pt x="824" y="1628"/>
                </a:lnTo>
                <a:lnTo>
                  <a:pt x="875" y="1623"/>
                </a:lnTo>
                <a:lnTo>
                  <a:pt x="1157" y="1632"/>
                </a:lnTo>
                <a:lnTo>
                  <a:pt x="1160" y="966"/>
                </a:lnTo>
                <a:lnTo>
                  <a:pt x="1164" y="64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4" name="Freeform 150"/>
          <p:cNvSpPr>
            <a:spLocks/>
          </p:cNvSpPr>
          <p:nvPr/>
        </p:nvSpPr>
        <p:spPr bwMode="auto">
          <a:xfrm>
            <a:off x="3541712" y="4284662"/>
            <a:ext cx="695325" cy="541337"/>
          </a:xfrm>
          <a:custGeom>
            <a:avLst/>
            <a:gdLst>
              <a:gd name="T0" fmla="*/ 2147483646 w 1753"/>
              <a:gd name="T1" fmla="*/ 2147483646 h 1362"/>
              <a:gd name="T2" fmla="*/ 2147483646 w 1753"/>
              <a:gd name="T3" fmla="*/ 2147483646 h 1362"/>
              <a:gd name="T4" fmla="*/ 2147483646 w 1753"/>
              <a:gd name="T5" fmla="*/ 2147483646 h 1362"/>
              <a:gd name="T6" fmla="*/ 2147483646 w 1753"/>
              <a:gd name="T7" fmla="*/ 0 h 1362"/>
              <a:gd name="T8" fmla="*/ 2147483646 w 1753"/>
              <a:gd name="T9" fmla="*/ 2147483646 h 1362"/>
              <a:gd name="T10" fmla="*/ 2147483646 w 1753"/>
              <a:gd name="T11" fmla="*/ 2147483646 h 1362"/>
              <a:gd name="T12" fmla="*/ 2147483646 w 1753"/>
              <a:gd name="T13" fmla="*/ 2147483646 h 1362"/>
              <a:gd name="T14" fmla="*/ 2147483646 w 1753"/>
              <a:gd name="T15" fmla="*/ 2147483646 h 1362"/>
              <a:gd name="T16" fmla="*/ 2147483646 w 1753"/>
              <a:gd name="T17" fmla="*/ 2147483646 h 1362"/>
              <a:gd name="T18" fmla="*/ 2147483646 w 1753"/>
              <a:gd name="T19" fmla="*/ 2147483646 h 1362"/>
              <a:gd name="T20" fmla="*/ 2147483646 w 1753"/>
              <a:gd name="T21" fmla="*/ 2147483646 h 1362"/>
              <a:gd name="T22" fmla="*/ 0 w 1753"/>
              <a:gd name="T23" fmla="*/ 2147483646 h 1362"/>
              <a:gd name="T24" fmla="*/ 2147483646 w 1753"/>
              <a:gd name="T25" fmla="*/ 2147483646 h 1362"/>
              <a:gd name="T26" fmla="*/ 2147483646 w 1753"/>
              <a:gd name="T27" fmla="*/ 2147483646 h 1362"/>
              <a:gd name="T28" fmla="*/ 2147483646 w 1753"/>
              <a:gd name="T29" fmla="*/ 2147483646 h 1362"/>
              <a:gd name="T30" fmla="*/ 2147483646 w 1753"/>
              <a:gd name="T31" fmla="*/ 2147483646 h 1362"/>
              <a:gd name="T32" fmla="*/ 2147483646 w 1753"/>
              <a:gd name="T33" fmla="*/ 2147483646 h 1362"/>
              <a:gd name="T34" fmla="*/ 2147483646 w 1753"/>
              <a:gd name="T35" fmla="*/ 2147483646 h 1362"/>
              <a:gd name="T36" fmla="*/ 2147483646 w 1753"/>
              <a:gd name="T37" fmla="*/ 2147483646 h 1362"/>
              <a:gd name="T38" fmla="*/ 2147483646 w 1753"/>
              <a:gd name="T39" fmla="*/ 2147483646 h 1362"/>
              <a:gd name="T40" fmla="*/ 2147483646 w 1753"/>
              <a:gd name="T41" fmla="*/ 2147483646 h 1362"/>
              <a:gd name="T42" fmla="*/ 2147483646 w 1753"/>
              <a:gd name="T43" fmla="*/ 2147483646 h 1362"/>
              <a:gd name="T44" fmla="*/ 2147483646 w 1753"/>
              <a:gd name="T45" fmla="*/ 2147483646 h 1362"/>
              <a:gd name="T46" fmla="*/ 2147483646 w 1753"/>
              <a:gd name="T47" fmla="*/ 2147483646 h 1362"/>
              <a:gd name="T48" fmla="*/ 2147483646 w 1753"/>
              <a:gd name="T49" fmla="*/ 2147483646 h 1362"/>
              <a:gd name="T50" fmla="*/ 2147483646 w 1753"/>
              <a:gd name="T51" fmla="*/ 2147483646 h 1362"/>
              <a:gd name="T52" fmla="*/ 2147483646 w 1753"/>
              <a:gd name="T53" fmla="*/ 2147483646 h 1362"/>
              <a:gd name="T54" fmla="*/ 2147483646 w 1753"/>
              <a:gd name="T55" fmla="*/ 2147483646 h 1362"/>
              <a:gd name="T56" fmla="*/ 2147483646 w 1753"/>
              <a:gd name="T57" fmla="*/ 2147483646 h 13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53" h="1362">
                <a:moveTo>
                  <a:pt x="1450" y="930"/>
                </a:moveTo>
                <a:lnTo>
                  <a:pt x="1753" y="326"/>
                </a:lnTo>
                <a:lnTo>
                  <a:pt x="1387" y="62"/>
                </a:lnTo>
                <a:lnTo>
                  <a:pt x="1249" y="0"/>
                </a:lnTo>
                <a:lnTo>
                  <a:pt x="943" y="156"/>
                </a:lnTo>
                <a:lnTo>
                  <a:pt x="666" y="54"/>
                </a:lnTo>
                <a:lnTo>
                  <a:pt x="325" y="47"/>
                </a:lnTo>
                <a:lnTo>
                  <a:pt x="331" y="207"/>
                </a:lnTo>
                <a:lnTo>
                  <a:pt x="265" y="209"/>
                </a:lnTo>
                <a:lnTo>
                  <a:pt x="186" y="456"/>
                </a:lnTo>
                <a:lnTo>
                  <a:pt x="30" y="512"/>
                </a:lnTo>
                <a:lnTo>
                  <a:pt x="0" y="551"/>
                </a:lnTo>
                <a:lnTo>
                  <a:pt x="222" y="861"/>
                </a:lnTo>
                <a:lnTo>
                  <a:pt x="231" y="1362"/>
                </a:lnTo>
                <a:lnTo>
                  <a:pt x="331" y="1362"/>
                </a:lnTo>
                <a:lnTo>
                  <a:pt x="480" y="1362"/>
                </a:lnTo>
                <a:lnTo>
                  <a:pt x="603" y="1362"/>
                </a:lnTo>
                <a:lnTo>
                  <a:pt x="1044" y="1361"/>
                </a:lnTo>
                <a:lnTo>
                  <a:pt x="1129" y="1362"/>
                </a:lnTo>
                <a:lnTo>
                  <a:pt x="1306" y="1361"/>
                </a:lnTo>
                <a:lnTo>
                  <a:pt x="1383" y="1359"/>
                </a:lnTo>
                <a:lnTo>
                  <a:pt x="1455" y="1359"/>
                </a:lnTo>
                <a:lnTo>
                  <a:pt x="1512" y="1359"/>
                </a:lnTo>
                <a:lnTo>
                  <a:pt x="1474" y="1293"/>
                </a:lnTo>
                <a:lnTo>
                  <a:pt x="1507" y="1289"/>
                </a:lnTo>
                <a:lnTo>
                  <a:pt x="1503" y="1266"/>
                </a:lnTo>
                <a:lnTo>
                  <a:pt x="1542" y="1137"/>
                </a:lnTo>
                <a:lnTo>
                  <a:pt x="1578" y="1040"/>
                </a:lnTo>
                <a:lnTo>
                  <a:pt x="1450" y="93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5" name="Freeform 151"/>
          <p:cNvSpPr>
            <a:spLocks/>
          </p:cNvSpPr>
          <p:nvPr/>
        </p:nvSpPr>
        <p:spPr bwMode="auto">
          <a:xfrm>
            <a:off x="3048000" y="4454524"/>
            <a:ext cx="585787" cy="371475"/>
          </a:xfrm>
          <a:custGeom>
            <a:avLst/>
            <a:gdLst>
              <a:gd name="T0" fmla="*/ 2147483646 w 1476"/>
              <a:gd name="T1" fmla="*/ 2147483646 h 936"/>
              <a:gd name="T2" fmla="*/ 2147483646 w 1476"/>
              <a:gd name="T3" fmla="*/ 2147483646 h 936"/>
              <a:gd name="T4" fmla="*/ 2147483646 w 1476"/>
              <a:gd name="T5" fmla="*/ 2147483646 h 936"/>
              <a:gd name="T6" fmla="*/ 2147483646 w 1476"/>
              <a:gd name="T7" fmla="*/ 2147483646 h 936"/>
              <a:gd name="T8" fmla="*/ 2147483646 w 1476"/>
              <a:gd name="T9" fmla="*/ 2147483646 h 936"/>
              <a:gd name="T10" fmla="*/ 2147483646 w 1476"/>
              <a:gd name="T11" fmla="*/ 2147483646 h 936"/>
              <a:gd name="T12" fmla="*/ 2147483646 w 1476"/>
              <a:gd name="T13" fmla="*/ 2147483646 h 936"/>
              <a:gd name="T14" fmla="*/ 0 w 1476"/>
              <a:gd name="T15" fmla="*/ 2147483646 h 936"/>
              <a:gd name="T16" fmla="*/ 2147483646 w 1476"/>
              <a:gd name="T17" fmla="*/ 2147483646 h 936"/>
              <a:gd name="T18" fmla="*/ 0 w 1476"/>
              <a:gd name="T19" fmla="*/ 2147483646 h 936"/>
              <a:gd name="T20" fmla="*/ 2147483646 w 1476"/>
              <a:gd name="T21" fmla="*/ 2147483646 h 936"/>
              <a:gd name="T22" fmla="*/ 2147483646 w 1476"/>
              <a:gd name="T23" fmla="*/ 2147483646 h 936"/>
              <a:gd name="T24" fmla="*/ 2147483646 w 1476"/>
              <a:gd name="T25" fmla="*/ 0 h 936"/>
              <a:gd name="T26" fmla="*/ 2147483646 w 1476"/>
              <a:gd name="T27" fmla="*/ 2147483646 h 936"/>
              <a:gd name="T28" fmla="*/ 2147483646 w 1476"/>
              <a:gd name="T29" fmla="*/ 2147483646 h 936"/>
              <a:gd name="T30" fmla="*/ 2147483646 w 1476"/>
              <a:gd name="T31" fmla="*/ 2147483646 h 9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76" h="936">
                <a:moveTo>
                  <a:pt x="1467" y="435"/>
                </a:moveTo>
                <a:lnTo>
                  <a:pt x="1476" y="936"/>
                </a:lnTo>
                <a:lnTo>
                  <a:pt x="354" y="933"/>
                </a:lnTo>
                <a:lnTo>
                  <a:pt x="322" y="935"/>
                </a:lnTo>
                <a:lnTo>
                  <a:pt x="240" y="935"/>
                </a:lnTo>
                <a:lnTo>
                  <a:pt x="48" y="935"/>
                </a:lnTo>
                <a:lnTo>
                  <a:pt x="1" y="933"/>
                </a:lnTo>
                <a:lnTo>
                  <a:pt x="0" y="884"/>
                </a:lnTo>
                <a:lnTo>
                  <a:pt x="1" y="840"/>
                </a:lnTo>
                <a:lnTo>
                  <a:pt x="0" y="153"/>
                </a:lnTo>
                <a:lnTo>
                  <a:pt x="409" y="30"/>
                </a:lnTo>
                <a:lnTo>
                  <a:pt x="966" y="65"/>
                </a:lnTo>
                <a:lnTo>
                  <a:pt x="1123" y="0"/>
                </a:lnTo>
                <a:lnTo>
                  <a:pt x="1275" y="86"/>
                </a:lnTo>
                <a:lnTo>
                  <a:pt x="1245" y="125"/>
                </a:lnTo>
                <a:lnTo>
                  <a:pt x="1467" y="43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6" name="Freeform 152"/>
          <p:cNvSpPr>
            <a:spLocks/>
          </p:cNvSpPr>
          <p:nvPr/>
        </p:nvSpPr>
        <p:spPr bwMode="auto">
          <a:xfrm>
            <a:off x="4081462" y="3294062"/>
            <a:ext cx="636588" cy="698500"/>
          </a:xfrm>
          <a:custGeom>
            <a:avLst/>
            <a:gdLst>
              <a:gd name="T0" fmla="*/ 2147483646 w 1605"/>
              <a:gd name="T1" fmla="*/ 2147483646 h 1758"/>
              <a:gd name="T2" fmla="*/ 2147483646 w 1605"/>
              <a:gd name="T3" fmla="*/ 2147483646 h 1758"/>
              <a:gd name="T4" fmla="*/ 2147483646 w 1605"/>
              <a:gd name="T5" fmla="*/ 2147483646 h 1758"/>
              <a:gd name="T6" fmla="*/ 2147483646 w 1605"/>
              <a:gd name="T7" fmla="*/ 2147483646 h 1758"/>
              <a:gd name="T8" fmla="*/ 2147483646 w 1605"/>
              <a:gd name="T9" fmla="*/ 2147483646 h 1758"/>
              <a:gd name="T10" fmla="*/ 2147483646 w 1605"/>
              <a:gd name="T11" fmla="*/ 2147483646 h 1758"/>
              <a:gd name="T12" fmla="*/ 2147483646 w 1605"/>
              <a:gd name="T13" fmla="*/ 0 h 1758"/>
              <a:gd name="T14" fmla="*/ 2147483646 w 1605"/>
              <a:gd name="T15" fmla="*/ 2147483646 h 1758"/>
              <a:gd name="T16" fmla="*/ 2147483646 w 1605"/>
              <a:gd name="T17" fmla="*/ 2147483646 h 1758"/>
              <a:gd name="T18" fmla="*/ 2147483646 w 1605"/>
              <a:gd name="T19" fmla="*/ 2147483646 h 1758"/>
              <a:gd name="T20" fmla="*/ 0 w 1605"/>
              <a:gd name="T21" fmla="*/ 2147483646 h 1758"/>
              <a:gd name="T22" fmla="*/ 2147483646 w 1605"/>
              <a:gd name="T23" fmla="*/ 2147483646 h 1758"/>
              <a:gd name="T24" fmla="*/ 2147483646 w 1605"/>
              <a:gd name="T25" fmla="*/ 2147483646 h 1758"/>
              <a:gd name="T26" fmla="*/ 2147483646 w 1605"/>
              <a:gd name="T27" fmla="*/ 2147483646 h 1758"/>
              <a:gd name="T28" fmla="*/ 2147483646 w 1605"/>
              <a:gd name="T29" fmla="*/ 2147483646 h 1758"/>
              <a:gd name="T30" fmla="*/ 2147483646 w 1605"/>
              <a:gd name="T31" fmla="*/ 2147483646 h 1758"/>
              <a:gd name="T32" fmla="*/ 2147483646 w 1605"/>
              <a:gd name="T33" fmla="*/ 2147483646 h 1758"/>
              <a:gd name="T34" fmla="*/ 2147483646 w 1605"/>
              <a:gd name="T35" fmla="*/ 2147483646 h 1758"/>
              <a:gd name="T36" fmla="*/ 2147483646 w 1605"/>
              <a:gd name="T37" fmla="*/ 2147483646 h 1758"/>
              <a:gd name="T38" fmla="*/ 2147483646 w 1605"/>
              <a:gd name="T39" fmla="*/ 2147483646 h 1758"/>
              <a:gd name="T40" fmla="*/ 2147483646 w 1605"/>
              <a:gd name="T41" fmla="*/ 2147483646 h 17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5" h="1758">
                <a:moveTo>
                  <a:pt x="1597" y="605"/>
                </a:moveTo>
                <a:lnTo>
                  <a:pt x="1593" y="591"/>
                </a:lnTo>
                <a:lnTo>
                  <a:pt x="1587" y="588"/>
                </a:lnTo>
                <a:lnTo>
                  <a:pt x="1590" y="18"/>
                </a:lnTo>
                <a:lnTo>
                  <a:pt x="1419" y="15"/>
                </a:lnTo>
                <a:lnTo>
                  <a:pt x="1245" y="9"/>
                </a:lnTo>
                <a:lnTo>
                  <a:pt x="585" y="0"/>
                </a:lnTo>
                <a:lnTo>
                  <a:pt x="586" y="323"/>
                </a:lnTo>
                <a:lnTo>
                  <a:pt x="525" y="522"/>
                </a:lnTo>
                <a:lnTo>
                  <a:pt x="13" y="1235"/>
                </a:lnTo>
                <a:lnTo>
                  <a:pt x="0" y="1332"/>
                </a:lnTo>
                <a:lnTo>
                  <a:pt x="196" y="1484"/>
                </a:lnTo>
                <a:lnTo>
                  <a:pt x="498" y="1568"/>
                </a:lnTo>
                <a:lnTo>
                  <a:pt x="807" y="1673"/>
                </a:lnTo>
                <a:lnTo>
                  <a:pt x="807" y="1745"/>
                </a:lnTo>
                <a:lnTo>
                  <a:pt x="865" y="1758"/>
                </a:lnTo>
                <a:lnTo>
                  <a:pt x="1113" y="1611"/>
                </a:lnTo>
                <a:lnTo>
                  <a:pt x="1174" y="1670"/>
                </a:lnTo>
                <a:lnTo>
                  <a:pt x="1581" y="618"/>
                </a:lnTo>
                <a:lnTo>
                  <a:pt x="1605" y="629"/>
                </a:lnTo>
                <a:lnTo>
                  <a:pt x="1597" y="60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7" name="Freeform 153"/>
          <p:cNvSpPr>
            <a:spLocks/>
          </p:cNvSpPr>
          <p:nvPr/>
        </p:nvSpPr>
        <p:spPr bwMode="auto">
          <a:xfrm>
            <a:off x="4117975" y="4100512"/>
            <a:ext cx="736600" cy="723900"/>
          </a:xfrm>
          <a:custGeom>
            <a:avLst/>
            <a:gdLst>
              <a:gd name="T0" fmla="*/ 2147483646 w 1857"/>
              <a:gd name="T1" fmla="*/ 2147483646 h 1825"/>
              <a:gd name="T2" fmla="*/ 2147483646 w 1857"/>
              <a:gd name="T3" fmla="*/ 2147483646 h 1825"/>
              <a:gd name="T4" fmla="*/ 2147483646 w 1857"/>
              <a:gd name="T5" fmla="*/ 2147483646 h 1825"/>
              <a:gd name="T6" fmla="*/ 2147483646 w 1857"/>
              <a:gd name="T7" fmla="*/ 2147483646 h 1825"/>
              <a:gd name="T8" fmla="*/ 2147483646 w 1857"/>
              <a:gd name="T9" fmla="*/ 2147483646 h 1825"/>
              <a:gd name="T10" fmla="*/ 2147483646 w 1857"/>
              <a:gd name="T11" fmla="*/ 0 h 1825"/>
              <a:gd name="T12" fmla="*/ 2147483646 w 1857"/>
              <a:gd name="T13" fmla="*/ 0 h 1825"/>
              <a:gd name="T14" fmla="*/ 2147483646 w 1857"/>
              <a:gd name="T15" fmla="*/ 2147483646 h 1825"/>
              <a:gd name="T16" fmla="*/ 2147483646 w 1857"/>
              <a:gd name="T17" fmla="*/ 2147483646 h 1825"/>
              <a:gd name="T18" fmla="*/ 2147483646 w 1857"/>
              <a:gd name="T19" fmla="*/ 2147483646 h 1825"/>
              <a:gd name="T20" fmla="*/ 2147483646 w 1857"/>
              <a:gd name="T21" fmla="*/ 2147483646 h 1825"/>
              <a:gd name="T22" fmla="*/ 2147483646 w 1857"/>
              <a:gd name="T23" fmla="*/ 2147483646 h 1825"/>
              <a:gd name="T24" fmla="*/ 2147483646 w 1857"/>
              <a:gd name="T25" fmla="*/ 2147483646 h 1825"/>
              <a:gd name="T26" fmla="*/ 2147483646 w 1857"/>
              <a:gd name="T27" fmla="*/ 2147483646 h 1825"/>
              <a:gd name="T28" fmla="*/ 2147483646 w 1857"/>
              <a:gd name="T29" fmla="*/ 2147483646 h 1825"/>
              <a:gd name="T30" fmla="*/ 2147483646 w 1857"/>
              <a:gd name="T31" fmla="*/ 2147483646 h 1825"/>
              <a:gd name="T32" fmla="*/ 0 w 1857"/>
              <a:gd name="T33" fmla="*/ 2147483646 h 1825"/>
              <a:gd name="T34" fmla="*/ 2147483646 w 1857"/>
              <a:gd name="T35" fmla="*/ 2147483646 h 1825"/>
              <a:gd name="T36" fmla="*/ 2147483646 w 1857"/>
              <a:gd name="T37" fmla="*/ 2147483646 h 1825"/>
              <a:gd name="T38" fmla="*/ 2147483646 w 1857"/>
              <a:gd name="T39" fmla="*/ 2147483646 h 1825"/>
              <a:gd name="T40" fmla="*/ 2147483646 w 1857"/>
              <a:gd name="T41" fmla="*/ 2147483646 h 1825"/>
              <a:gd name="T42" fmla="*/ 2147483646 w 1857"/>
              <a:gd name="T43" fmla="*/ 2147483646 h 1825"/>
              <a:gd name="T44" fmla="*/ 2147483646 w 1857"/>
              <a:gd name="T45" fmla="*/ 2147483646 h 1825"/>
              <a:gd name="T46" fmla="*/ 2147483646 w 1857"/>
              <a:gd name="T47" fmla="*/ 2147483646 h 1825"/>
              <a:gd name="T48" fmla="*/ 2147483646 w 1857"/>
              <a:gd name="T49" fmla="*/ 2147483646 h 1825"/>
              <a:gd name="T50" fmla="*/ 2147483646 w 1857"/>
              <a:gd name="T51" fmla="*/ 2147483646 h 1825"/>
              <a:gd name="T52" fmla="*/ 2147483646 w 1857"/>
              <a:gd name="T53" fmla="*/ 2147483646 h 1825"/>
              <a:gd name="T54" fmla="*/ 2147483646 w 1857"/>
              <a:gd name="T55" fmla="*/ 2147483646 h 1825"/>
              <a:gd name="T56" fmla="*/ 2147483646 w 1857"/>
              <a:gd name="T57" fmla="*/ 2147483646 h 182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857" h="1825">
                <a:moveTo>
                  <a:pt x="1491" y="1821"/>
                </a:moveTo>
                <a:lnTo>
                  <a:pt x="1616" y="1495"/>
                </a:lnTo>
                <a:lnTo>
                  <a:pt x="1628" y="681"/>
                </a:lnTo>
                <a:lnTo>
                  <a:pt x="1857" y="136"/>
                </a:lnTo>
                <a:lnTo>
                  <a:pt x="1289" y="112"/>
                </a:lnTo>
                <a:lnTo>
                  <a:pt x="1116" y="0"/>
                </a:lnTo>
                <a:lnTo>
                  <a:pt x="884" y="0"/>
                </a:lnTo>
                <a:lnTo>
                  <a:pt x="759" y="232"/>
                </a:lnTo>
                <a:lnTo>
                  <a:pt x="743" y="241"/>
                </a:lnTo>
                <a:lnTo>
                  <a:pt x="740" y="262"/>
                </a:lnTo>
                <a:lnTo>
                  <a:pt x="716" y="273"/>
                </a:lnTo>
                <a:lnTo>
                  <a:pt x="716" y="301"/>
                </a:lnTo>
                <a:lnTo>
                  <a:pt x="599" y="517"/>
                </a:lnTo>
                <a:lnTo>
                  <a:pt x="399" y="634"/>
                </a:lnTo>
                <a:lnTo>
                  <a:pt x="371" y="706"/>
                </a:lnTo>
                <a:lnTo>
                  <a:pt x="303" y="792"/>
                </a:lnTo>
                <a:lnTo>
                  <a:pt x="0" y="1396"/>
                </a:lnTo>
                <a:lnTo>
                  <a:pt x="128" y="1506"/>
                </a:lnTo>
                <a:lnTo>
                  <a:pt x="92" y="1603"/>
                </a:lnTo>
                <a:lnTo>
                  <a:pt x="53" y="1732"/>
                </a:lnTo>
                <a:lnTo>
                  <a:pt x="57" y="1755"/>
                </a:lnTo>
                <a:lnTo>
                  <a:pt x="24" y="1759"/>
                </a:lnTo>
                <a:lnTo>
                  <a:pt x="62" y="1825"/>
                </a:lnTo>
                <a:lnTo>
                  <a:pt x="815" y="1822"/>
                </a:lnTo>
                <a:lnTo>
                  <a:pt x="911" y="1821"/>
                </a:lnTo>
                <a:lnTo>
                  <a:pt x="1232" y="1821"/>
                </a:lnTo>
                <a:lnTo>
                  <a:pt x="1328" y="1821"/>
                </a:lnTo>
                <a:lnTo>
                  <a:pt x="1398" y="1821"/>
                </a:lnTo>
                <a:lnTo>
                  <a:pt x="1491" y="182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8" name="Freeform 154"/>
          <p:cNvSpPr>
            <a:spLocks/>
          </p:cNvSpPr>
          <p:nvPr/>
        </p:nvSpPr>
        <p:spPr bwMode="auto">
          <a:xfrm>
            <a:off x="3048000" y="3852862"/>
            <a:ext cx="630237" cy="661987"/>
          </a:xfrm>
          <a:custGeom>
            <a:avLst/>
            <a:gdLst>
              <a:gd name="T0" fmla="*/ 2147483646 w 1587"/>
              <a:gd name="T1" fmla="*/ 2147483646 h 1669"/>
              <a:gd name="T2" fmla="*/ 2147483646 w 1587"/>
              <a:gd name="T3" fmla="*/ 2147483646 h 1669"/>
              <a:gd name="T4" fmla="*/ 2147483646 w 1587"/>
              <a:gd name="T5" fmla="*/ 2147483646 h 1669"/>
              <a:gd name="T6" fmla="*/ 2147483646 w 1587"/>
              <a:gd name="T7" fmla="*/ 2147483646 h 1669"/>
              <a:gd name="T8" fmla="*/ 2147483646 w 1587"/>
              <a:gd name="T9" fmla="*/ 2147483646 h 1669"/>
              <a:gd name="T10" fmla="*/ 2147483646 w 1587"/>
              <a:gd name="T11" fmla="*/ 2147483646 h 1669"/>
              <a:gd name="T12" fmla="*/ 2147483646 w 1587"/>
              <a:gd name="T13" fmla="*/ 2147483646 h 1669"/>
              <a:gd name="T14" fmla="*/ 2147483646 w 1587"/>
              <a:gd name="T15" fmla="*/ 2147483646 h 1669"/>
              <a:gd name="T16" fmla="*/ 2147483646 w 1587"/>
              <a:gd name="T17" fmla="*/ 2147483646 h 1669"/>
              <a:gd name="T18" fmla="*/ 2147483646 w 1587"/>
              <a:gd name="T19" fmla="*/ 2147483646 h 1669"/>
              <a:gd name="T20" fmla="*/ 2147483646 w 1587"/>
              <a:gd name="T21" fmla="*/ 2147483646 h 1669"/>
              <a:gd name="T22" fmla="*/ 2147483646 w 1587"/>
              <a:gd name="T23" fmla="*/ 2147483646 h 1669"/>
              <a:gd name="T24" fmla="*/ 2147483646 w 1587"/>
              <a:gd name="T25" fmla="*/ 2147483646 h 1669"/>
              <a:gd name="T26" fmla="*/ 0 w 1587"/>
              <a:gd name="T27" fmla="*/ 2147483646 h 1669"/>
              <a:gd name="T28" fmla="*/ 0 w 1587"/>
              <a:gd name="T29" fmla="*/ 2147483646 h 1669"/>
              <a:gd name="T30" fmla="*/ 2147483646 w 1587"/>
              <a:gd name="T31" fmla="*/ 2147483646 h 1669"/>
              <a:gd name="T32" fmla="*/ 2147483646 w 1587"/>
              <a:gd name="T33" fmla="*/ 2147483646 h 1669"/>
              <a:gd name="T34" fmla="*/ 0 w 1587"/>
              <a:gd name="T35" fmla="*/ 2147483646 h 1669"/>
              <a:gd name="T36" fmla="*/ 0 w 1587"/>
              <a:gd name="T37" fmla="*/ 2147483646 h 1669"/>
              <a:gd name="T38" fmla="*/ 0 w 1587"/>
              <a:gd name="T39" fmla="*/ 2147483646 h 1669"/>
              <a:gd name="T40" fmla="*/ 0 w 1587"/>
              <a:gd name="T41" fmla="*/ 2147483646 h 1669"/>
              <a:gd name="T42" fmla="*/ 0 w 1587"/>
              <a:gd name="T43" fmla="*/ 2147483646 h 1669"/>
              <a:gd name="T44" fmla="*/ 2147483646 w 1587"/>
              <a:gd name="T45" fmla="*/ 2147483646 h 1669"/>
              <a:gd name="T46" fmla="*/ 2147483646 w 1587"/>
              <a:gd name="T47" fmla="*/ 2147483646 h 1669"/>
              <a:gd name="T48" fmla="*/ 0 w 1587"/>
              <a:gd name="T49" fmla="*/ 0 h 1669"/>
              <a:gd name="T50" fmla="*/ 2147483646 w 1587"/>
              <a:gd name="T51" fmla="*/ 0 h 1669"/>
              <a:gd name="T52" fmla="*/ 2147483646 w 1587"/>
              <a:gd name="T53" fmla="*/ 0 h 1669"/>
              <a:gd name="T54" fmla="*/ 2147483646 w 1587"/>
              <a:gd name="T55" fmla="*/ 0 h 1669"/>
              <a:gd name="T56" fmla="*/ 2147483646 w 1587"/>
              <a:gd name="T57" fmla="*/ 2147483646 h 1669"/>
              <a:gd name="T58" fmla="*/ 2147483646 w 1587"/>
              <a:gd name="T59" fmla="*/ 2147483646 h 1669"/>
              <a:gd name="T60" fmla="*/ 2147483646 w 1587"/>
              <a:gd name="T61" fmla="*/ 2147483646 h 166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7" h="1669">
                <a:moveTo>
                  <a:pt x="1587" y="907"/>
                </a:moveTo>
                <a:lnTo>
                  <a:pt x="1576" y="1020"/>
                </a:lnTo>
                <a:lnTo>
                  <a:pt x="1512" y="1020"/>
                </a:lnTo>
                <a:lnTo>
                  <a:pt x="1513" y="1068"/>
                </a:lnTo>
                <a:lnTo>
                  <a:pt x="1555" y="1131"/>
                </a:lnTo>
                <a:lnTo>
                  <a:pt x="1570" y="1137"/>
                </a:lnTo>
                <a:lnTo>
                  <a:pt x="1576" y="1297"/>
                </a:lnTo>
                <a:lnTo>
                  <a:pt x="1510" y="1299"/>
                </a:lnTo>
                <a:lnTo>
                  <a:pt x="1431" y="1546"/>
                </a:lnTo>
                <a:lnTo>
                  <a:pt x="1275" y="1602"/>
                </a:lnTo>
                <a:lnTo>
                  <a:pt x="1123" y="1516"/>
                </a:lnTo>
                <a:lnTo>
                  <a:pt x="966" y="1581"/>
                </a:lnTo>
                <a:lnTo>
                  <a:pt x="409" y="1546"/>
                </a:lnTo>
                <a:lnTo>
                  <a:pt x="0" y="1669"/>
                </a:lnTo>
                <a:lnTo>
                  <a:pt x="0" y="1546"/>
                </a:lnTo>
                <a:lnTo>
                  <a:pt x="1" y="1494"/>
                </a:lnTo>
                <a:lnTo>
                  <a:pt x="1" y="1339"/>
                </a:lnTo>
                <a:lnTo>
                  <a:pt x="0" y="1084"/>
                </a:lnTo>
                <a:lnTo>
                  <a:pt x="0" y="1029"/>
                </a:lnTo>
                <a:lnTo>
                  <a:pt x="0" y="798"/>
                </a:lnTo>
                <a:lnTo>
                  <a:pt x="0" y="736"/>
                </a:lnTo>
                <a:lnTo>
                  <a:pt x="0" y="252"/>
                </a:lnTo>
                <a:lnTo>
                  <a:pt x="1" y="157"/>
                </a:lnTo>
                <a:lnTo>
                  <a:pt x="1" y="58"/>
                </a:lnTo>
                <a:lnTo>
                  <a:pt x="0" y="0"/>
                </a:lnTo>
                <a:lnTo>
                  <a:pt x="354" y="0"/>
                </a:lnTo>
                <a:lnTo>
                  <a:pt x="367" y="0"/>
                </a:lnTo>
                <a:lnTo>
                  <a:pt x="387" y="0"/>
                </a:lnTo>
                <a:lnTo>
                  <a:pt x="823" y="469"/>
                </a:lnTo>
                <a:lnTo>
                  <a:pt x="1437" y="760"/>
                </a:lnTo>
                <a:lnTo>
                  <a:pt x="1587" y="90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29" name="Freeform 155"/>
          <p:cNvSpPr>
            <a:spLocks/>
          </p:cNvSpPr>
          <p:nvPr/>
        </p:nvSpPr>
        <p:spPr bwMode="auto">
          <a:xfrm>
            <a:off x="3648075" y="3605212"/>
            <a:ext cx="898525" cy="809625"/>
          </a:xfrm>
          <a:custGeom>
            <a:avLst/>
            <a:gdLst>
              <a:gd name="T0" fmla="*/ 2147483646 w 2266"/>
              <a:gd name="T1" fmla="*/ 2147483646 h 2039"/>
              <a:gd name="T2" fmla="*/ 2147483646 w 2266"/>
              <a:gd name="T3" fmla="*/ 2147483646 h 2039"/>
              <a:gd name="T4" fmla="*/ 2147483646 w 2266"/>
              <a:gd name="T5" fmla="*/ 2147483646 h 2039"/>
              <a:gd name="T6" fmla="*/ 2147483646 w 2266"/>
              <a:gd name="T7" fmla="*/ 2147483646 h 2039"/>
              <a:gd name="T8" fmla="*/ 2147483646 w 2266"/>
              <a:gd name="T9" fmla="*/ 2147483646 h 2039"/>
              <a:gd name="T10" fmla="*/ 2147483646 w 2266"/>
              <a:gd name="T11" fmla="*/ 2147483646 h 2039"/>
              <a:gd name="T12" fmla="*/ 2147483646 w 2266"/>
              <a:gd name="T13" fmla="*/ 2147483646 h 2039"/>
              <a:gd name="T14" fmla="*/ 2147483646 w 2266"/>
              <a:gd name="T15" fmla="*/ 2147483646 h 2039"/>
              <a:gd name="T16" fmla="*/ 2147483646 w 2266"/>
              <a:gd name="T17" fmla="*/ 2147483646 h 2039"/>
              <a:gd name="T18" fmla="*/ 2147483646 w 2266"/>
              <a:gd name="T19" fmla="*/ 2147483646 h 2039"/>
              <a:gd name="T20" fmla="*/ 2147483646 w 2266"/>
              <a:gd name="T21" fmla="*/ 2147483646 h 2039"/>
              <a:gd name="T22" fmla="*/ 2147483646 w 2266"/>
              <a:gd name="T23" fmla="*/ 0 h 2039"/>
              <a:gd name="T24" fmla="*/ 2147483646 w 2266"/>
              <a:gd name="T25" fmla="*/ 2147483646 h 2039"/>
              <a:gd name="T26" fmla="*/ 2147483646 w 2266"/>
              <a:gd name="T27" fmla="*/ 2147483646 h 2039"/>
              <a:gd name="T28" fmla="*/ 2147483646 w 2266"/>
              <a:gd name="T29" fmla="*/ 2147483646 h 2039"/>
              <a:gd name="T30" fmla="*/ 2147483646 w 2266"/>
              <a:gd name="T31" fmla="*/ 2147483646 h 2039"/>
              <a:gd name="T32" fmla="*/ 0 w 2266"/>
              <a:gd name="T33" fmla="*/ 2147483646 h 2039"/>
              <a:gd name="T34" fmla="*/ 2147483646 w 2266"/>
              <a:gd name="T35" fmla="*/ 2147483646 h 2039"/>
              <a:gd name="T36" fmla="*/ 2147483646 w 2266"/>
              <a:gd name="T37" fmla="*/ 2147483646 h 2039"/>
              <a:gd name="T38" fmla="*/ 2147483646 w 2266"/>
              <a:gd name="T39" fmla="*/ 2147483646 h 2039"/>
              <a:gd name="T40" fmla="*/ 2147483646 w 2266"/>
              <a:gd name="T41" fmla="*/ 2147483646 h 2039"/>
              <a:gd name="T42" fmla="*/ 2147483646 w 2266"/>
              <a:gd name="T43" fmla="*/ 2147483646 h 2039"/>
              <a:gd name="T44" fmla="*/ 2147483646 w 2266"/>
              <a:gd name="T45" fmla="*/ 2147483646 h 2039"/>
              <a:gd name="T46" fmla="*/ 2147483646 w 2266"/>
              <a:gd name="T47" fmla="*/ 2147483646 h 2039"/>
              <a:gd name="T48" fmla="*/ 2147483646 w 2266"/>
              <a:gd name="T49" fmla="*/ 2147483646 h 2039"/>
              <a:gd name="T50" fmla="*/ 2147483646 w 2266"/>
              <a:gd name="T51" fmla="*/ 2147483646 h 2039"/>
              <a:gd name="T52" fmla="*/ 2147483646 w 2266"/>
              <a:gd name="T53" fmla="*/ 2147483646 h 2039"/>
              <a:gd name="T54" fmla="*/ 2147483646 w 2266"/>
              <a:gd name="T55" fmla="*/ 2147483646 h 2039"/>
              <a:gd name="T56" fmla="*/ 2147483646 w 2266"/>
              <a:gd name="T57" fmla="*/ 2147483646 h 2039"/>
              <a:gd name="T58" fmla="*/ 2147483646 w 2266"/>
              <a:gd name="T59" fmla="*/ 2147483646 h 2039"/>
              <a:gd name="T60" fmla="*/ 2147483646 w 2266"/>
              <a:gd name="T61" fmla="*/ 2147483646 h 2039"/>
              <a:gd name="T62" fmla="*/ 2147483646 w 2266"/>
              <a:gd name="T63" fmla="*/ 2147483646 h 2039"/>
              <a:gd name="T64" fmla="*/ 2147483646 w 2266"/>
              <a:gd name="T65" fmla="*/ 2147483646 h 2039"/>
              <a:gd name="T66" fmla="*/ 2147483646 w 2266"/>
              <a:gd name="T67" fmla="*/ 2147483646 h 2039"/>
              <a:gd name="T68" fmla="*/ 2147483646 w 2266"/>
              <a:gd name="T69" fmla="*/ 2147483646 h 2039"/>
              <a:gd name="T70" fmla="*/ 2147483646 w 2266"/>
              <a:gd name="T71" fmla="*/ 2147483646 h 2039"/>
              <a:gd name="T72" fmla="*/ 2147483646 w 2266"/>
              <a:gd name="T73" fmla="*/ 2147483646 h 203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266" h="2039">
                <a:moveTo>
                  <a:pt x="2266" y="887"/>
                </a:moveTo>
                <a:lnTo>
                  <a:pt x="2205" y="828"/>
                </a:lnTo>
                <a:lnTo>
                  <a:pt x="1957" y="975"/>
                </a:lnTo>
                <a:lnTo>
                  <a:pt x="1899" y="962"/>
                </a:lnTo>
                <a:lnTo>
                  <a:pt x="1899" y="890"/>
                </a:lnTo>
                <a:lnTo>
                  <a:pt x="1590" y="785"/>
                </a:lnTo>
                <a:lnTo>
                  <a:pt x="1288" y="701"/>
                </a:lnTo>
                <a:lnTo>
                  <a:pt x="1092" y="549"/>
                </a:lnTo>
                <a:lnTo>
                  <a:pt x="1105" y="452"/>
                </a:lnTo>
                <a:lnTo>
                  <a:pt x="982" y="443"/>
                </a:lnTo>
                <a:lnTo>
                  <a:pt x="765" y="144"/>
                </a:lnTo>
                <a:lnTo>
                  <a:pt x="510" y="0"/>
                </a:lnTo>
                <a:lnTo>
                  <a:pt x="363" y="233"/>
                </a:lnTo>
                <a:lnTo>
                  <a:pt x="487" y="549"/>
                </a:lnTo>
                <a:lnTo>
                  <a:pt x="75" y="1530"/>
                </a:lnTo>
                <a:lnTo>
                  <a:pt x="64" y="1643"/>
                </a:lnTo>
                <a:lnTo>
                  <a:pt x="0" y="1643"/>
                </a:lnTo>
                <a:lnTo>
                  <a:pt x="1" y="1691"/>
                </a:lnTo>
                <a:lnTo>
                  <a:pt x="43" y="1754"/>
                </a:lnTo>
                <a:lnTo>
                  <a:pt x="58" y="1760"/>
                </a:lnTo>
                <a:lnTo>
                  <a:pt x="399" y="1767"/>
                </a:lnTo>
                <a:lnTo>
                  <a:pt x="676" y="1869"/>
                </a:lnTo>
                <a:lnTo>
                  <a:pt x="982" y="1713"/>
                </a:lnTo>
                <a:lnTo>
                  <a:pt x="1120" y="1775"/>
                </a:lnTo>
                <a:lnTo>
                  <a:pt x="1486" y="2039"/>
                </a:lnTo>
                <a:lnTo>
                  <a:pt x="1554" y="1953"/>
                </a:lnTo>
                <a:lnTo>
                  <a:pt x="1582" y="1881"/>
                </a:lnTo>
                <a:lnTo>
                  <a:pt x="1782" y="1764"/>
                </a:lnTo>
                <a:lnTo>
                  <a:pt x="1899" y="1548"/>
                </a:lnTo>
                <a:lnTo>
                  <a:pt x="1899" y="1520"/>
                </a:lnTo>
                <a:lnTo>
                  <a:pt x="1923" y="1509"/>
                </a:lnTo>
                <a:lnTo>
                  <a:pt x="1926" y="1488"/>
                </a:lnTo>
                <a:lnTo>
                  <a:pt x="1942" y="1479"/>
                </a:lnTo>
                <a:lnTo>
                  <a:pt x="2067" y="1247"/>
                </a:lnTo>
                <a:lnTo>
                  <a:pt x="2070" y="1236"/>
                </a:lnTo>
                <a:lnTo>
                  <a:pt x="2208" y="1016"/>
                </a:lnTo>
                <a:lnTo>
                  <a:pt x="2266" y="88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0" name="Freeform 156"/>
          <p:cNvSpPr>
            <a:spLocks/>
          </p:cNvSpPr>
          <p:nvPr/>
        </p:nvSpPr>
        <p:spPr bwMode="auto">
          <a:xfrm>
            <a:off x="3048000" y="2085974"/>
            <a:ext cx="881062" cy="477838"/>
          </a:xfrm>
          <a:custGeom>
            <a:avLst/>
            <a:gdLst>
              <a:gd name="T0" fmla="*/ 2147483646 w 2220"/>
              <a:gd name="T1" fmla="*/ 2147483646 h 1203"/>
              <a:gd name="T2" fmla="*/ 2147483646 w 2220"/>
              <a:gd name="T3" fmla="*/ 2147483646 h 1203"/>
              <a:gd name="T4" fmla="*/ 2147483646 w 2220"/>
              <a:gd name="T5" fmla="*/ 2147483646 h 1203"/>
              <a:gd name="T6" fmla="*/ 2147483646 w 2220"/>
              <a:gd name="T7" fmla="*/ 2147483646 h 1203"/>
              <a:gd name="T8" fmla="*/ 2147483646 w 2220"/>
              <a:gd name="T9" fmla="*/ 0 h 1203"/>
              <a:gd name="T10" fmla="*/ 2147483646 w 2220"/>
              <a:gd name="T11" fmla="*/ 2147483646 h 1203"/>
              <a:gd name="T12" fmla="*/ 0 w 2220"/>
              <a:gd name="T13" fmla="*/ 2147483646 h 1203"/>
              <a:gd name="T14" fmla="*/ 0 w 2220"/>
              <a:gd name="T15" fmla="*/ 2147483646 h 1203"/>
              <a:gd name="T16" fmla="*/ 0 w 2220"/>
              <a:gd name="T17" fmla="*/ 2147483646 h 1203"/>
              <a:gd name="T18" fmla="*/ 2147483646 w 2220"/>
              <a:gd name="T19" fmla="*/ 2147483646 h 1203"/>
              <a:gd name="T20" fmla="*/ 0 w 2220"/>
              <a:gd name="T21" fmla="*/ 2147483646 h 1203"/>
              <a:gd name="T22" fmla="*/ 2147483646 w 2220"/>
              <a:gd name="T23" fmla="*/ 2147483646 h 1203"/>
              <a:gd name="T24" fmla="*/ 2147483646 w 2220"/>
              <a:gd name="T25" fmla="*/ 2147483646 h 1203"/>
              <a:gd name="T26" fmla="*/ 2147483646 w 2220"/>
              <a:gd name="T27" fmla="*/ 2147483646 h 1203"/>
              <a:gd name="T28" fmla="*/ 2147483646 w 2220"/>
              <a:gd name="T29" fmla="*/ 2147483646 h 1203"/>
              <a:gd name="T30" fmla="*/ 2147483646 w 2220"/>
              <a:gd name="T31" fmla="*/ 2147483646 h 1203"/>
              <a:gd name="T32" fmla="*/ 2147483646 w 2220"/>
              <a:gd name="T33" fmla="*/ 2147483646 h 12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20" h="1203">
                <a:moveTo>
                  <a:pt x="2217" y="738"/>
                </a:moveTo>
                <a:lnTo>
                  <a:pt x="2217" y="733"/>
                </a:lnTo>
                <a:lnTo>
                  <a:pt x="2218" y="328"/>
                </a:lnTo>
                <a:lnTo>
                  <a:pt x="2220" y="4"/>
                </a:lnTo>
                <a:lnTo>
                  <a:pt x="2052" y="0"/>
                </a:lnTo>
                <a:lnTo>
                  <a:pt x="717" y="7"/>
                </a:lnTo>
                <a:lnTo>
                  <a:pt x="0" y="6"/>
                </a:lnTo>
                <a:lnTo>
                  <a:pt x="0" y="444"/>
                </a:lnTo>
                <a:lnTo>
                  <a:pt x="0" y="733"/>
                </a:lnTo>
                <a:lnTo>
                  <a:pt x="1" y="1141"/>
                </a:lnTo>
                <a:lnTo>
                  <a:pt x="0" y="1174"/>
                </a:lnTo>
                <a:lnTo>
                  <a:pt x="963" y="1203"/>
                </a:lnTo>
                <a:lnTo>
                  <a:pt x="963" y="1183"/>
                </a:lnTo>
                <a:lnTo>
                  <a:pt x="1270" y="1171"/>
                </a:lnTo>
                <a:lnTo>
                  <a:pt x="1638" y="856"/>
                </a:lnTo>
                <a:lnTo>
                  <a:pt x="1689" y="744"/>
                </a:lnTo>
                <a:lnTo>
                  <a:pt x="2217" y="73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1" name="Freeform 157"/>
          <p:cNvSpPr>
            <a:spLocks/>
          </p:cNvSpPr>
          <p:nvPr/>
        </p:nvSpPr>
        <p:spPr bwMode="auto">
          <a:xfrm>
            <a:off x="3848100" y="2620962"/>
            <a:ext cx="474662" cy="600075"/>
          </a:xfrm>
          <a:custGeom>
            <a:avLst/>
            <a:gdLst>
              <a:gd name="T0" fmla="*/ 2147483646 w 1194"/>
              <a:gd name="T1" fmla="*/ 2147483646 h 1512"/>
              <a:gd name="T2" fmla="*/ 2147483646 w 1194"/>
              <a:gd name="T3" fmla="*/ 2147483646 h 1512"/>
              <a:gd name="T4" fmla="*/ 2147483646 w 1194"/>
              <a:gd name="T5" fmla="*/ 2147483646 h 1512"/>
              <a:gd name="T6" fmla="*/ 2147483646 w 1194"/>
              <a:gd name="T7" fmla="*/ 2147483646 h 1512"/>
              <a:gd name="T8" fmla="*/ 2147483646 w 1194"/>
              <a:gd name="T9" fmla="*/ 2147483646 h 1512"/>
              <a:gd name="T10" fmla="*/ 2147483646 w 1194"/>
              <a:gd name="T11" fmla="*/ 2147483646 h 1512"/>
              <a:gd name="T12" fmla="*/ 2147483646 w 1194"/>
              <a:gd name="T13" fmla="*/ 2147483646 h 1512"/>
              <a:gd name="T14" fmla="*/ 2147483646 w 1194"/>
              <a:gd name="T15" fmla="*/ 2147483646 h 1512"/>
              <a:gd name="T16" fmla="*/ 2147483646 w 1194"/>
              <a:gd name="T17" fmla="*/ 2147483646 h 1512"/>
              <a:gd name="T18" fmla="*/ 2147483646 w 1194"/>
              <a:gd name="T19" fmla="*/ 2147483646 h 1512"/>
              <a:gd name="T20" fmla="*/ 2147483646 w 1194"/>
              <a:gd name="T21" fmla="*/ 2147483646 h 1512"/>
              <a:gd name="T22" fmla="*/ 2147483646 w 1194"/>
              <a:gd name="T23" fmla="*/ 2147483646 h 1512"/>
              <a:gd name="T24" fmla="*/ 2147483646 w 1194"/>
              <a:gd name="T25" fmla="*/ 2147483646 h 1512"/>
              <a:gd name="T26" fmla="*/ 2147483646 w 1194"/>
              <a:gd name="T27" fmla="*/ 2147483646 h 1512"/>
              <a:gd name="T28" fmla="*/ 2147483646 w 1194"/>
              <a:gd name="T29" fmla="*/ 2147483646 h 1512"/>
              <a:gd name="T30" fmla="*/ 0 w 1194"/>
              <a:gd name="T31" fmla="*/ 2147483646 h 1512"/>
              <a:gd name="T32" fmla="*/ 2147483646 w 1194"/>
              <a:gd name="T33" fmla="*/ 2147483646 h 1512"/>
              <a:gd name="T34" fmla="*/ 2147483646 w 1194"/>
              <a:gd name="T35" fmla="*/ 2147483646 h 1512"/>
              <a:gd name="T36" fmla="*/ 2147483646 w 1194"/>
              <a:gd name="T37" fmla="*/ 2147483646 h 1512"/>
              <a:gd name="T38" fmla="*/ 2147483646 w 1194"/>
              <a:gd name="T39" fmla="*/ 2147483646 h 1512"/>
              <a:gd name="T40" fmla="*/ 2147483646 w 1194"/>
              <a:gd name="T41" fmla="*/ 0 h 1512"/>
              <a:gd name="T42" fmla="*/ 2147483646 w 1194"/>
              <a:gd name="T43" fmla="*/ 2147483646 h 151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94" h="1512">
                <a:moveTo>
                  <a:pt x="1194" y="16"/>
                </a:moveTo>
                <a:lnTo>
                  <a:pt x="1189" y="337"/>
                </a:lnTo>
                <a:lnTo>
                  <a:pt x="1183" y="1156"/>
                </a:lnTo>
                <a:lnTo>
                  <a:pt x="1176" y="1156"/>
                </a:lnTo>
                <a:lnTo>
                  <a:pt x="1174" y="1248"/>
                </a:lnTo>
                <a:lnTo>
                  <a:pt x="1090" y="1305"/>
                </a:lnTo>
                <a:lnTo>
                  <a:pt x="829" y="1411"/>
                </a:lnTo>
                <a:lnTo>
                  <a:pt x="784" y="1512"/>
                </a:lnTo>
                <a:lnTo>
                  <a:pt x="784" y="1464"/>
                </a:lnTo>
                <a:lnTo>
                  <a:pt x="687" y="1411"/>
                </a:lnTo>
                <a:lnTo>
                  <a:pt x="478" y="1486"/>
                </a:lnTo>
                <a:lnTo>
                  <a:pt x="273" y="1411"/>
                </a:lnTo>
                <a:lnTo>
                  <a:pt x="12" y="859"/>
                </a:lnTo>
                <a:lnTo>
                  <a:pt x="10" y="858"/>
                </a:lnTo>
                <a:lnTo>
                  <a:pt x="9" y="856"/>
                </a:lnTo>
                <a:lnTo>
                  <a:pt x="0" y="852"/>
                </a:lnTo>
                <a:lnTo>
                  <a:pt x="222" y="514"/>
                </a:lnTo>
                <a:lnTo>
                  <a:pt x="223" y="370"/>
                </a:lnTo>
                <a:lnTo>
                  <a:pt x="531" y="325"/>
                </a:lnTo>
                <a:lnTo>
                  <a:pt x="532" y="160"/>
                </a:lnTo>
                <a:lnTo>
                  <a:pt x="723" y="0"/>
                </a:lnTo>
                <a:lnTo>
                  <a:pt x="1194" y="1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2" name="Freeform 158"/>
          <p:cNvSpPr>
            <a:spLocks/>
          </p:cNvSpPr>
          <p:nvPr/>
        </p:nvSpPr>
        <p:spPr bwMode="auto">
          <a:xfrm>
            <a:off x="3048000" y="1547812"/>
            <a:ext cx="882650" cy="541337"/>
          </a:xfrm>
          <a:custGeom>
            <a:avLst/>
            <a:gdLst>
              <a:gd name="T0" fmla="*/ 2147483646 w 2224"/>
              <a:gd name="T1" fmla="*/ 2147483646 h 1362"/>
              <a:gd name="T2" fmla="*/ 2147483646 w 2224"/>
              <a:gd name="T3" fmla="*/ 2147483646 h 1362"/>
              <a:gd name="T4" fmla="*/ 2147483646 w 2224"/>
              <a:gd name="T5" fmla="*/ 2147483646 h 1362"/>
              <a:gd name="T6" fmla="*/ 2147483646 w 2224"/>
              <a:gd name="T7" fmla="*/ 2147483646 h 1362"/>
              <a:gd name="T8" fmla="*/ 2147483646 w 2224"/>
              <a:gd name="T9" fmla="*/ 2147483646 h 1362"/>
              <a:gd name="T10" fmla="*/ 2147483646 w 2224"/>
              <a:gd name="T11" fmla="*/ 2147483646 h 1362"/>
              <a:gd name="T12" fmla="*/ 2147483646 w 2224"/>
              <a:gd name="T13" fmla="*/ 0 h 1362"/>
              <a:gd name="T14" fmla="*/ 2147483646 w 2224"/>
              <a:gd name="T15" fmla="*/ 2147483646 h 1362"/>
              <a:gd name="T16" fmla="*/ 2147483646 w 2224"/>
              <a:gd name="T17" fmla="*/ 2147483646 h 1362"/>
              <a:gd name="T18" fmla="*/ 2147483646 w 2224"/>
              <a:gd name="T19" fmla="*/ 2147483646 h 1362"/>
              <a:gd name="T20" fmla="*/ 2147483646 w 2224"/>
              <a:gd name="T21" fmla="*/ 2147483646 h 1362"/>
              <a:gd name="T22" fmla="*/ 2147483646 w 2224"/>
              <a:gd name="T23" fmla="*/ 2147483646 h 1362"/>
              <a:gd name="T24" fmla="*/ 2147483646 w 2224"/>
              <a:gd name="T25" fmla="*/ 2147483646 h 1362"/>
              <a:gd name="T26" fmla="*/ 2147483646 w 2224"/>
              <a:gd name="T27" fmla="*/ 2147483646 h 1362"/>
              <a:gd name="T28" fmla="*/ 2147483646 w 2224"/>
              <a:gd name="T29" fmla="*/ 2147483646 h 1362"/>
              <a:gd name="T30" fmla="*/ 2147483646 w 2224"/>
              <a:gd name="T31" fmla="*/ 2147483646 h 1362"/>
              <a:gd name="T32" fmla="*/ 2147483646 w 2224"/>
              <a:gd name="T33" fmla="*/ 2147483646 h 1362"/>
              <a:gd name="T34" fmla="*/ 0 w 2224"/>
              <a:gd name="T35" fmla="*/ 2147483646 h 1362"/>
              <a:gd name="T36" fmla="*/ 0 w 2224"/>
              <a:gd name="T37" fmla="*/ 2147483646 h 1362"/>
              <a:gd name="T38" fmla="*/ 0 w 2224"/>
              <a:gd name="T39" fmla="*/ 2147483646 h 1362"/>
              <a:gd name="T40" fmla="*/ 2147483646 w 2224"/>
              <a:gd name="T41" fmla="*/ 2147483646 h 1362"/>
              <a:gd name="T42" fmla="*/ 2147483646 w 2224"/>
              <a:gd name="T43" fmla="*/ 2147483646 h 1362"/>
              <a:gd name="T44" fmla="*/ 2147483646 w 2224"/>
              <a:gd name="T45" fmla="*/ 2147483646 h 13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224" h="1362">
                <a:moveTo>
                  <a:pt x="2220" y="1359"/>
                </a:moveTo>
                <a:lnTo>
                  <a:pt x="2220" y="1278"/>
                </a:lnTo>
                <a:lnTo>
                  <a:pt x="2221" y="1253"/>
                </a:lnTo>
                <a:lnTo>
                  <a:pt x="2224" y="878"/>
                </a:lnTo>
                <a:lnTo>
                  <a:pt x="2127" y="876"/>
                </a:lnTo>
                <a:lnTo>
                  <a:pt x="1854" y="876"/>
                </a:lnTo>
                <a:lnTo>
                  <a:pt x="1852" y="0"/>
                </a:lnTo>
                <a:lnTo>
                  <a:pt x="1270" y="315"/>
                </a:lnTo>
                <a:lnTo>
                  <a:pt x="1270" y="317"/>
                </a:lnTo>
                <a:lnTo>
                  <a:pt x="1269" y="317"/>
                </a:lnTo>
                <a:lnTo>
                  <a:pt x="906" y="473"/>
                </a:lnTo>
                <a:lnTo>
                  <a:pt x="904" y="474"/>
                </a:lnTo>
                <a:lnTo>
                  <a:pt x="352" y="797"/>
                </a:lnTo>
                <a:lnTo>
                  <a:pt x="351" y="798"/>
                </a:lnTo>
                <a:lnTo>
                  <a:pt x="349" y="798"/>
                </a:lnTo>
                <a:lnTo>
                  <a:pt x="346" y="800"/>
                </a:lnTo>
                <a:lnTo>
                  <a:pt x="166" y="875"/>
                </a:lnTo>
                <a:lnTo>
                  <a:pt x="0" y="947"/>
                </a:lnTo>
                <a:lnTo>
                  <a:pt x="0" y="1278"/>
                </a:lnTo>
                <a:lnTo>
                  <a:pt x="0" y="1361"/>
                </a:lnTo>
                <a:lnTo>
                  <a:pt x="717" y="1362"/>
                </a:lnTo>
                <a:lnTo>
                  <a:pt x="2052" y="1355"/>
                </a:lnTo>
                <a:lnTo>
                  <a:pt x="2220" y="135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3" name="Freeform 159"/>
          <p:cNvSpPr>
            <a:spLocks/>
          </p:cNvSpPr>
          <p:nvPr/>
        </p:nvSpPr>
        <p:spPr bwMode="auto">
          <a:xfrm>
            <a:off x="4016375" y="2374899"/>
            <a:ext cx="549275" cy="379413"/>
          </a:xfrm>
          <a:custGeom>
            <a:avLst/>
            <a:gdLst>
              <a:gd name="T0" fmla="*/ 2147483646 w 1383"/>
              <a:gd name="T1" fmla="*/ 2147483646 h 958"/>
              <a:gd name="T2" fmla="*/ 2147483646 w 1383"/>
              <a:gd name="T3" fmla="*/ 2147483646 h 958"/>
              <a:gd name="T4" fmla="*/ 2147483646 w 1383"/>
              <a:gd name="T5" fmla="*/ 2147483646 h 958"/>
              <a:gd name="T6" fmla="*/ 2147483646 w 1383"/>
              <a:gd name="T7" fmla="*/ 2147483646 h 958"/>
              <a:gd name="T8" fmla="*/ 2147483646 w 1383"/>
              <a:gd name="T9" fmla="*/ 2147483646 h 958"/>
              <a:gd name="T10" fmla="*/ 2147483646 w 1383"/>
              <a:gd name="T11" fmla="*/ 2147483646 h 958"/>
              <a:gd name="T12" fmla="*/ 2147483646 w 1383"/>
              <a:gd name="T13" fmla="*/ 2147483646 h 958"/>
              <a:gd name="T14" fmla="*/ 2147483646 w 1383"/>
              <a:gd name="T15" fmla="*/ 2147483646 h 958"/>
              <a:gd name="T16" fmla="*/ 2147483646 w 1383"/>
              <a:gd name="T17" fmla="*/ 2147483646 h 958"/>
              <a:gd name="T18" fmla="*/ 0 w 1383"/>
              <a:gd name="T19" fmla="*/ 2147483646 h 958"/>
              <a:gd name="T20" fmla="*/ 2147483646 w 1383"/>
              <a:gd name="T21" fmla="*/ 2147483646 h 958"/>
              <a:gd name="T22" fmla="*/ 2147483646 w 1383"/>
              <a:gd name="T23" fmla="*/ 0 h 958"/>
              <a:gd name="T24" fmla="*/ 2147483646 w 1383"/>
              <a:gd name="T25" fmla="*/ 2147483646 h 958"/>
              <a:gd name="T26" fmla="*/ 2147483646 w 1383"/>
              <a:gd name="T27" fmla="*/ 2147483646 h 958"/>
              <a:gd name="T28" fmla="*/ 2147483646 w 1383"/>
              <a:gd name="T29" fmla="*/ 2147483646 h 958"/>
              <a:gd name="T30" fmla="*/ 2147483646 w 1383"/>
              <a:gd name="T31" fmla="*/ 2147483646 h 9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83" h="958">
                <a:moveTo>
                  <a:pt x="1121" y="564"/>
                </a:moveTo>
                <a:lnTo>
                  <a:pt x="1043" y="928"/>
                </a:lnTo>
                <a:lnTo>
                  <a:pt x="971" y="958"/>
                </a:lnTo>
                <a:lnTo>
                  <a:pt x="966" y="951"/>
                </a:lnTo>
                <a:lnTo>
                  <a:pt x="765" y="958"/>
                </a:lnTo>
                <a:lnTo>
                  <a:pt x="770" y="637"/>
                </a:lnTo>
                <a:lnTo>
                  <a:pt x="299" y="621"/>
                </a:lnTo>
                <a:lnTo>
                  <a:pt x="108" y="781"/>
                </a:lnTo>
                <a:lnTo>
                  <a:pt x="107" y="607"/>
                </a:lnTo>
                <a:lnTo>
                  <a:pt x="0" y="606"/>
                </a:lnTo>
                <a:lnTo>
                  <a:pt x="24" y="9"/>
                </a:lnTo>
                <a:lnTo>
                  <a:pt x="666" y="0"/>
                </a:lnTo>
                <a:lnTo>
                  <a:pt x="998" y="3"/>
                </a:lnTo>
                <a:lnTo>
                  <a:pt x="1383" y="12"/>
                </a:lnTo>
                <a:lnTo>
                  <a:pt x="1377" y="616"/>
                </a:lnTo>
                <a:lnTo>
                  <a:pt x="1121" y="56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4" name="Freeform 160"/>
          <p:cNvSpPr>
            <a:spLocks/>
          </p:cNvSpPr>
          <p:nvPr/>
        </p:nvSpPr>
        <p:spPr bwMode="auto">
          <a:xfrm>
            <a:off x="4313237" y="2698749"/>
            <a:ext cx="490538" cy="603250"/>
          </a:xfrm>
          <a:custGeom>
            <a:avLst/>
            <a:gdLst>
              <a:gd name="T0" fmla="*/ 2147483646 w 1237"/>
              <a:gd name="T1" fmla="*/ 2147483646 h 1521"/>
              <a:gd name="T2" fmla="*/ 2147483646 w 1237"/>
              <a:gd name="T3" fmla="*/ 2147483646 h 1521"/>
              <a:gd name="T4" fmla="*/ 2147483646 w 1237"/>
              <a:gd name="T5" fmla="*/ 2147483646 h 1521"/>
              <a:gd name="T6" fmla="*/ 2147483646 w 1237"/>
              <a:gd name="T7" fmla="*/ 2147483646 h 1521"/>
              <a:gd name="T8" fmla="*/ 0 w 1237"/>
              <a:gd name="T9" fmla="*/ 2147483646 h 1521"/>
              <a:gd name="T10" fmla="*/ 2147483646 w 1237"/>
              <a:gd name="T11" fmla="*/ 2147483646 h 1521"/>
              <a:gd name="T12" fmla="*/ 2147483646 w 1237"/>
              <a:gd name="T13" fmla="*/ 2147483646 h 1521"/>
              <a:gd name="T14" fmla="*/ 2147483646 w 1237"/>
              <a:gd name="T15" fmla="*/ 2147483646 h 1521"/>
              <a:gd name="T16" fmla="*/ 2147483646 w 1237"/>
              <a:gd name="T17" fmla="*/ 2147483646 h 1521"/>
              <a:gd name="T18" fmla="*/ 2147483646 w 1237"/>
              <a:gd name="T19" fmla="*/ 2147483646 h 1521"/>
              <a:gd name="T20" fmla="*/ 2147483646 w 1237"/>
              <a:gd name="T21" fmla="*/ 2147483646 h 1521"/>
              <a:gd name="T22" fmla="*/ 2147483646 w 1237"/>
              <a:gd name="T23" fmla="*/ 2147483646 h 1521"/>
              <a:gd name="T24" fmla="*/ 2147483646 w 1237"/>
              <a:gd name="T25" fmla="*/ 2147483646 h 1521"/>
              <a:gd name="T26" fmla="*/ 2147483646 w 1237"/>
              <a:gd name="T27" fmla="*/ 2147483646 h 1521"/>
              <a:gd name="T28" fmla="*/ 2147483646 w 1237"/>
              <a:gd name="T29" fmla="*/ 0 h 1521"/>
              <a:gd name="T30" fmla="*/ 2147483646 w 1237"/>
              <a:gd name="T31" fmla="*/ 2147483646 h 1521"/>
              <a:gd name="T32" fmla="*/ 2147483646 w 1237"/>
              <a:gd name="T33" fmla="*/ 2147483646 h 1521"/>
              <a:gd name="T34" fmla="*/ 2147483646 w 1237"/>
              <a:gd name="T35" fmla="*/ 2147483646 h 1521"/>
              <a:gd name="T36" fmla="*/ 2147483646 w 1237"/>
              <a:gd name="T37" fmla="*/ 2147483646 h 15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37" h="1521">
                <a:moveTo>
                  <a:pt x="1005" y="791"/>
                </a:moveTo>
                <a:lnTo>
                  <a:pt x="1005" y="1521"/>
                </a:lnTo>
                <a:lnTo>
                  <a:pt x="834" y="1518"/>
                </a:lnTo>
                <a:lnTo>
                  <a:pt x="660" y="1512"/>
                </a:lnTo>
                <a:lnTo>
                  <a:pt x="0" y="1503"/>
                </a:lnTo>
                <a:lnTo>
                  <a:pt x="7" y="1344"/>
                </a:lnTo>
                <a:lnTo>
                  <a:pt x="13" y="1058"/>
                </a:lnTo>
                <a:lnTo>
                  <a:pt x="1" y="1052"/>
                </a:lnTo>
                <a:lnTo>
                  <a:pt x="3" y="960"/>
                </a:lnTo>
                <a:lnTo>
                  <a:pt x="10" y="960"/>
                </a:lnTo>
                <a:lnTo>
                  <a:pt x="16" y="141"/>
                </a:lnTo>
                <a:lnTo>
                  <a:pt x="217" y="134"/>
                </a:lnTo>
                <a:lnTo>
                  <a:pt x="222" y="141"/>
                </a:lnTo>
                <a:lnTo>
                  <a:pt x="294" y="111"/>
                </a:lnTo>
                <a:lnTo>
                  <a:pt x="603" y="0"/>
                </a:lnTo>
                <a:lnTo>
                  <a:pt x="1162" y="357"/>
                </a:lnTo>
                <a:lnTo>
                  <a:pt x="1237" y="561"/>
                </a:lnTo>
                <a:lnTo>
                  <a:pt x="1099" y="560"/>
                </a:lnTo>
                <a:lnTo>
                  <a:pt x="1005" y="79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5" name="Freeform 161"/>
          <p:cNvSpPr>
            <a:spLocks/>
          </p:cNvSpPr>
          <p:nvPr/>
        </p:nvSpPr>
        <p:spPr bwMode="auto">
          <a:xfrm>
            <a:off x="4565650" y="1893887"/>
            <a:ext cx="730250" cy="512762"/>
          </a:xfrm>
          <a:custGeom>
            <a:avLst/>
            <a:gdLst>
              <a:gd name="T0" fmla="*/ 2147483646 w 1842"/>
              <a:gd name="T1" fmla="*/ 2147483646 h 1290"/>
              <a:gd name="T2" fmla="*/ 2147483646 w 1842"/>
              <a:gd name="T3" fmla="*/ 2147483646 h 1290"/>
              <a:gd name="T4" fmla="*/ 2147483646 w 1842"/>
              <a:gd name="T5" fmla="*/ 2147483646 h 1290"/>
              <a:gd name="T6" fmla="*/ 2147483646 w 1842"/>
              <a:gd name="T7" fmla="*/ 2147483646 h 1290"/>
              <a:gd name="T8" fmla="*/ 2147483646 w 1842"/>
              <a:gd name="T9" fmla="*/ 0 h 1290"/>
              <a:gd name="T10" fmla="*/ 2147483646 w 1842"/>
              <a:gd name="T11" fmla="*/ 2147483646 h 1290"/>
              <a:gd name="T12" fmla="*/ 2147483646 w 1842"/>
              <a:gd name="T13" fmla="*/ 2147483646 h 1290"/>
              <a:gd name="T14" fmla="*/ 2147483646 w 1842"/>
              <a:gd name="T15" fmla="*/ 2147483646 h 1290"/>
              <a:gd name="T16" fmla="*/ 2147483646 w 1842"/>
              <a:gd name="T17" fmla="*/ 2147483646 h 1290"/>
              <a:gd name="T18" fmla="*/ 0 w 1842"/>
              <a:gd name="T19" fmla="*/ 2147483646 h 1290"/>
              <a:gd name="T20" fmla="*/ 2147483646 w 1842"/>
              <a:gd name="T21" fmla="*/ 2147483646 h 1290"/>
              <a:gd name="T22" fmla="*/ 2147483646 w 1842"/>
              <a:gd name="T23" fmla="*/ 2147483646 h 1290"/>
              <a:gd name="T24" fmla="*/ 2147483646 w 1842"/>
              <a:gd name="T25" fmla="*/ 2147483646 h 1290"/>
              <a:gd name="T26" fmla="*/ 2147483646 w 1842"/>
              <a:gd name="T27" fmla="*/ 2147483646 h 1290"/>
              <a:gd name="T28" fmla="*/ 2147483646 w 1842"/>
              <a:gd name="T29" fmla="*/ 2147483646 h 1290"/>
              <a:gd name="T30" fmla="*/ 2147483646 w 1842"/>
              <a:gd name="T31" fmla="*/ 2147483646 h 1290"/>
              <a:gd name="T32" fmla="*/ 2147483646 w 1842"/>
              <a:gd name="T33" fmla="*/ 2147483646 h 1290"/>
              <a:gd name="T34" fmla="*/ 2147483646 w 1842"/>
              <a:gd name="T35" fmla="*/ 2147483646 h 129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42" h="1290">
                <a:moveTo>
                  <a:pt x="1836" y="504"/>
                </a:moveTo>
                <a:lnTo>
                  <a:pt x="1835" y="2"/>
                </a:lnTo>
                <a:lnTo>
                  <a:pt x="1728" y="3"/>
                </a:lnTo>
                <a:lnTo>
                  <a:pt x="1586" y="3"/>
                </a:lnTo>
                <a:lnTo>
                  <a:pt x="812" y="0"/>
                </a:lnTo>
                <a:lnTo>
                  <a:pt x="242" y="9"/>
                </a:lnTo>
                <a:lnTo>
                  <a:pt x="92" y="6"/>
                </a:lnTo>
                <a:lnTo>
                  <a:pt x="86" y="549"/>
                </a:lnTo>
                <a:lnTo>
                  <a:pt x="20" y="551"/>
                </a:lnTo>
                <a:lnTo>
                  <a:pt x="0" y="1220"/>
                </a:lnTo>
                <a:lnTo>
                  <a:pt x="1157" y="1200"/>
                </a:lnTo>
                <a:lnTo>
                  <a:pt x="1158" y="1290"/>
                </a:lnTo>
                <a:lnTo>
                  <a:pt x="1314" y="1289"/>
                </a:lnTo>
                <a:lnTo>
                  <a:pt x="1314" y="1242"/>
                </a:lnTo>
                <a:lnTo>
                  <a:pt x="1730" y="1238"/>
                </a:lnTo>
                <a:lnTo>
                  <a:pt x="1842" y="1238"/>
                </a:lnTo>
                <a:lnTo>
                  <a:pt x="1839" y="810"/>
                </a:lnTo>
                <a:lnTo>
                  <a:pt x="1836" y="50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6" name="Freeform 162"/>
          <p:cNvSpPr>
            <a:spLocks/>
          </p:cNvSpPr>
          <p:nvPr/>
        </p:nvSpPr>
        <p:spPr bwMode="auto">
          <a:xfrm>
            <a:off x="3048000" y="2551112"/>
            <a:ext cx="504825" cy="539750"/>
          </a:xfrm>
          <a:custGeom>
            <a:avLst/>
            <a:gdLst>
              <a:gd name="T0" fmla="*/ 2147483646 w 1273"/>
              <a:gd name="T1" fmla="*/ 0 h 1362"/>
              <a:gd name="T2" fmla="*/ 2147483646 w 1273"/>
              <a:gd name="T3" fmla="*/ 2147483646 h 1362"/>
              <a:gd name="T4" fmla="*/ 2147483646 w 1273"/>
              <a:gd name="T5" fmla="*/ 2147483646 h 1362"/>
              <a:gd name="T6" fmla="*/ 2147483646 w 1273"/>
              <a:gd name="T7" fmla="*/ 2147483646 h 1362"/>
              <a:gd name="T8" fmla="*/ 2147483646 w 1273"/>
              <a:gd name="T9" fmla="*/ 2147483646 h 1362"/>
              <a:gd name="T10" fmla="*/ 2147483646 w 1273"/>
              <a:gd name="T11" fmla="*/ 2147483646 h 1362"/>
              <a:gd name="T12" fmla="*/ 2147483646 w 1273"/>
              <a:gd name="T13" fmla="*/ 2147483646 h 1362"/>
              <a:gd name="T14" fmla="*/ 2147483646 w 1273"/>
              <a:gd name="T15" fmla="*/ 2147483646 h 1362"/>
              <a:gd name="T16" fmla="*/ 2147483646 w 1273"/>
              <a:gd name="T17" fmla="*/ 2147483646 h 1362"/>
              <a:gd name="T18" fmla="*/ 2147483646 w 1273"/>
              <a:gd name="T19" fmla="*/ 2147483646 h 1362"/>
              <a:gd name="T20" fmla="*/ 0 w 1273"/>
              <a:gd name="T21" fmla="*/ 2147483646 h 1362"/>
              <a:gd name="T22" fmla="*/ 2147483646 w 1273"/>
              <a:gd name="T23" fmla="*/ 2147483646 h 1362"/>
              <a:gd name="T24" fmla="*/ 2147483646 w 1273"/>
              <a:gd name="T25" fmla="*/ 2147483646 h 1362"/>
              <a:gd name="T26" fmla="*/ 0 w 1273"/>
              <a:gd name="T27" fmla="*/ 2147483646 h 1362"/>
              <a:gd name="T28" fmla="*/ 0 w 1273"/>
              <a:gd name="T29" fmla="*/ 2147483646 h 1362"/>
              <a:gd name="T30" fmla="*/ 2147483646 w 1273"/>
              <a:gd name="T31" fmla="*/ 2147483646 h 1362"/>
              <a:gd name="T32" fmla="*/ 2147483646 w 1273"/>
              <a:gd name="T33" fmla="*/ 2147483646 h 1362"/>
              <a:gd name="T34" fmla="*/ 2147483646 w 1273"/>
              <a:gd name="T35" fmla="*/ 0 h 13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73" h="1362">
                <a:moveTo>
                  <a:pt x="1270" y="0"/>
                </a:moveTo>
                <a:lnTo>
                  <a:pt x="1270" y="909"/>
                </a:lnTo>
                <a:lnTo>
                  <a:pt x="1273" y="921"/>
                </a:lnTo>
                <a:lnTo>
                  <a:pt x="1273" y="1031"/>
                </a:lnTo>
                <a:lnTo>
                  <a:pt x="1270" y="1031"/>
                </a:lnTo>
                <a:lnTo>
                  <a:pt x="1165" y="1182"/>
                </a:lnTo>
                <a:lnTo>
                  <a:pt x="1033" y="1362"/>
                </a:lnTo>
                <a:lnTo>
                  <a:pt x="909" y="1220"/>
                </a:lnTo>
                <a:lnTo>
                  <a:pt x="639" y="1173"/>
                </a:lnTo>
                <a:lnTo>
                  <a:pt x="1" y="1185"/>
                </a:lnTo>
                <a:lnTo>
                  <a:pt x="0" y="1182"/>
                </a:lnTo>
                <a:lnTo>
                  <a:pt x="1" y="1157"/>
                </a:lnTo>
                <a:lnTo>
                  <a:pt x="1" y="648"/>
                </a:lnTo>
                <a:lnTo>
                  <a:pt x="0" y="372"/>
                </a:lnTo>
                <a:lnTo>
                  <a:pt x="0" y="3"/>
                </a:lnTo>
                <a:lnTo>
                  <a:pt x="963" y="32"/>
                </a:lnTo>
                <a:lnTo>
                  <a:pt x="963" y="12"/>
                </a:lnTo>
                <a:lnTo>
                  <a:pt x="1270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7" name="Freeform 163"/>
          <p:cNvSpPr>
            <a:spLocks/>
          </p:cNvSpPr>
          <p:nvPr/>
        </p:nvSpPr>
        <p:spPr bwMode="auto">
          <a:xfrm>
            <a:off x="3551237" y="2378074"/>
            <a:ext cx="508000" cy="582613"/>
          </a:xfrm>
          <a:custGeom>
            <a:avLst/>
            <a:gdLst>
              <a:gd name="T0" fmla="*/ 2147483646 w 1278"/>
              <a:gd name="T1" fmla="*/ 2147483646 h 1468"/>
              <a:gd name="T2" fmla="*/ 2147483646 w 1278"/>
              <a:gd name="T3" fmla="*/ 0 h 1468"/>
              <a:gd name="T4" fmla="*/ 2147483646 w 1278"/>
              <a:gd name="T5" fmla="*/ 2147483646 h 1468"/>
              <a:gd name="T6" fmla="*/ 2147483646 w 1278"/>
              <a:gd name="T7" fmla="*/ 2147483646 h 1468"/>
              <a:gd name="T8" fmla="*/ 2147483646 w 1278"/>
              <a:gd name="T9" fmla="*/ 2147483646 h 1468"/>
              <a:gd name="T10" fmla="*/ 0 w 1278"/>
              <a:gd name="T11" fmla="*/ 2147483646 h 1468"/>
              <a:gd name="T12" fmla="*/ 0 w 1278"/>
              <a:gd name="T13" fmla="*/ 2147483646 h 1468"/>
              <a:gd name="T14" fmla="*/ 2147483646 w 1278"/>
              <a:gd name="T15" fmla="*/ 2147483646 h 1468"/>
              <a:gd name="T16" fmla="*/ 2147483646 w 1278"/>
              <a:gd name="T17" fmla="*/ 2147483646 h 1468"/>
              <a:gd name="T18" fmla="*/ 2147483646 w 1278"/>
              <a:gd name="T19" fmla="*/ 2147483646 h 1468"/>
              <a:gd name="T20" fmla="*/ 2147483646 w 1278"/>
              <a:gd name="T21" fmla="*/ 2147483646 h 1468"/>
              <a:gd name="T22" fmla="*/ 2147483646 w 1278"/>
              <a:gd name="T23" fmla="*/ 2147483646 h 1468"/>
              <a:gd name="T24" fmla="*/ 2147483646 w 1278"/>
              <a:gd name="T25" fmla="*/ 2147483646 h 1468"/>
              <a:gd name="T26" fmla="*/ 2147483646 w 1278"/>
              <a:gd name="T27" fmla="*/ 2147483646 h 1468"/>
              <a:gd name="T28" fmla="*/ 2147483646 w 1278"/>
              <a:gd name="T29" fmla="*/ 2147483646 h 1468"/>
              <a:gd name="T30" fmla="*/ 2147483646 w 1278"/>
              <a:gd name="T31" fmla="*/ 2147483646 h 1468"/>
              <a:gd name="T32" fmla="*/ 2147483646 w 1278"/>
              <a:gd name="T33" fmla="*/ 2147483646 h 1468"/>
              <a:gd name="T34" fmla="*/ 2147483646 w 1278"/>
              <a:gd name="T35" fmla="*/ 2147483646 h 14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78" h="1468">
                <a:moveTo>
                  <a:pt x="1170" y="597"/>
                </a:moveTo>
                <a:lnTo>
                  <a:pt x="1194" y="0"/>
                </a:lnTo>
                <a:lnTo>
                  <a:pt x="947" y="3"/>
                </a:lnTo>
                <a:lnTo>
                  <a:pt x="419" y="9"/>
                </a:lnTo>
                <a:lnTo>
                  <a:pt x="368" y="121"/>
                </a:lnTo>
                <a:lnTo>
                  <a:pt x="0" y="436"/>
                </a:lnTo>
                <a:lnTo>
                  <a:pt x="0" y="1345"/>
                </a:lnTo>
                <a:lnTo>
                  <a:pt x="3" y="1357"/>
                </a:lnTo>
                <a:lnTo>
                  <a:pt x="3" y="1467"/>
                </a:lnTo>
                <a:lnTo>
                  <a:pt x="98" y="1468"/>
                </a:lnTo>
                <a:lnTo>
                  <a:pt x="477" y="1462"/>
                </a:lnTo>
                <a:lnTo>
                  <a:pt x="746" y="1464"/>
                </a:lnTo>
                <a:lnTo>
                  <a:pt x="968" y="1126"/>
                </a:lnTo>
                <a:lnTo>
                  <a:pt x="969" y="982"/>
                </a:lnTo>
                <a:lnTo>
                  <a:pt x="1277" y="937"/>
                </a:lnTo>
                <a:lnTo>
                  <a:pt x="1278" y="772"/>
                </a:lnTo>
                <a:lnTo>
                  <a:pt x="1277" y="598"/>
                </a:lnTo>
                <a:lnTo>
                  <a:pt x="1170" y="59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8" name="Freeform 164"/>
          <p:cNvSpPr>
            <a:spLocks/>
          </p:cNvSpPr>
          <p:nvPr/>
        </p:nvSpPr>
        <p:spPr bwMode="auto">
          <a:xfrm>
            <a:off x="3927475" y="1895474"/>
            <a:ext cx="674687" cy="484188"/>
          </a:xfrm>
          <a:custGeom>
            <a:avLst/>
            <a:gdLst>
              <a:gd name="T0" fmla="*/ 2147483646 w 1698"/>
              <a:gd name="T1" fmla="*/ 2147483646 h 1217"/>
              <a:gd name="T2" fmla="*/ 2147483646 w 1698"/>
              <a:gd name="T3" fmla="*/ 2147483646 h 1217"/>
              <a:gd name="T4" fmla="*/ 2147483646 w 1698"/>
              <a:gd name="T5" fmla="*/ 2147483646 h 1217"/>
              <a:gd name="T6" fmla="*/ 2147483646 w 1698"/>
              <a:gd name="T7" fmla="*/ 2147483646 h 1217"/>
              <a:gd name="T8" fmla="*/ 2147483646 w 1698"/>
              <a:gd name="T9" fmla="*/ 0 h 1217"/>
              <a:gd name="T10" fmla="*/ 2147483646 w 1698"/>
              <a:gd name="T11" fmla="*/ 0 h 1217"/>
              <a:gd name="T12" fmla="*/ 2147483646 w 1698"/>
              <a:gd name="T13" fmla="*/ 0 h 1217"/>
              <a:gd name="T14" fmla="*/ 2147483646 w 1698"/>
              <a:gd name="T15" fmla="*/ 0 h 1217"/>
              <a:gd name="T16" fmla="*/ 2147483646 w 1698"/>
              <a:gd name="T17" fmla="*/ 2147483646 h 1217"/>
              <a:gd name="T18" fmla="*/ 2147483646 w 1698"/>
              <a:gd name="T19" fmla="*/ 2147483646 h 1217"/>
              <a:gd name="T20" fmla="*/ 2147483646 w 1698"/>
              <a:gd name="T21" fmla="*/ 2147483646 h 1217"/>
              <a:gd name="T22" fmla="*/ 2147483646 w 1698"/>
              <a:gd name="T23" fmla="*/ 2147483646 h 1217"/>
              <a:gd name="T24" fmla="*/ 2147483646 w 1698"/>
              <a:gd name="T25" fmla="*/ 2147483646 h 1217"/>
              <a:gd name="T26" fmla="*/ 2147483646 w 1698"/>
              <a:gd name="T27" fmla="*/ 2147483646 h 1217"/>
              <a:gd name="T28" fmla="*/ 0 w 1698"/>
              <a:gd name="T29" fmla="*/ 2147483646 h 1217"/>
              <a:gd name="T30" fmla="*/ 0 w 1698"/>
              <a:gd name="T31" fmla="*/ 2147483646 h 1217"/>
              <a:gd name="T32" fmla="*/ 2147483646 w 1698"/>
              <a:gd name="T33" fmla="*/ 2147483646 h 1217"/>
              <a:gd name="T34" fmla="*/ 2147483646 w 1698"/>
              <a:gd name="T35" fmla="*/ 2147483646 h 1217"/>
              <a:gd name="T36" fmla="*/ 2147483646 w 1698"/>
              <a:gd name="T37" fmla="*/ 2147483646 h 1217"/>
              <a:gd name="T38" fmla="*/ 2147483646 w 1698"/>
              <a:gd name="T39" fmla="*/ 2147483646 h 12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98" h="1217">
                <a:moveTo>
                  <a:pt x="1606" y="1217"/>
                </a:moveTo>
                <a:lnTo>
                  <a:pt x="1626" y="548"/>
                </a:lnTo>
                <a:lnTo>
                  <a:pt x="1692" y="546"/>
                </a:lnTo>
                <a:lnTo>
                  <a:pt x="1698" y="3"/>
                </a:lnTo>
                <a:lnTo>
                  <a:pt x="1528" y="0"/>
                </a:lnTo>
                <a:lnTo>
                  <a:pt x="1500" y="0"/>
                </a:lnTo>
                <a:lnTo>
                  <a:pt x="1350" y="0"/>
                </a:lnTo>
                <a:lnTo>
                  <a:pt x="1060" y="0"/>
                </a:lnTo>
                <a:lnTo>
                  <a:pt x="343" y="3"/>
                </a:lnTo>
                <a:lnTo>
                  <a:pt x="7" y="2"/>
                </a:lnTo>
                <a:lnTo>
                  <a:pt x="4" y="377"/>
                </a:lnTo>
                <a:lnTo>
                  <a:pt x="3" y="402"/>
                </a:lnTo>
                <a:lnTo>
                  <a:pt x="3" y="483"/>
                </a:lnTo>
                <a:lnTo>
                  <a:pt x="1" y="807"/>
                </a:lnTo>
                <a:lnTo>
                  <a:pt x="0" y="1212"/>
                </a:lnTo>
                <a:lnTo>
                  <a:pt x="0" y="1217"/>
                </a:lnTo>
                <a:lnTo>
                  <a:pt x="247" y="1214"/>
                </a:lnTo>
                <a:lnTo>
                  <a:pt x="889" y="1205"/>
                </a:lnTo>
                <a:lnTo>
                  <a:pt x="1221" y="1208"/>
                </a:lnTo>
                <a:lnTo>
                  <a:pt x="1606" y="121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39" name="Freeform 165"/>
          <p:cNvSpPr>
            <a:spLocks/>
          </p:cNvSpPr>
          <p:nvPr/>
        </p:nvSpPr>
        <p:spPr bwMode="auto">
          <a:xfrm>
            <a:off x="4708525" y="4046537"/>
            <a:ext cx="654050" cy="776287"/>
          </a:xfrm>
          <a:custGeom>
            <a:avLst/>
            <a:gdLst>
              <a:gd name="T0" fmla="*/ 2147483646 w 1647"/>
              <a:gd name="T1" fmla="*/ 2147483646 h 1957"/>
              <a:gd name="T2" fmla="*/ 2147483646 w 1647"/>
              <a:gd name="T3" fmla="*/ 2147483646 h 1957"/>
              <a:gd name="T4" fmla="*/ 2147483646 w 1647"/>
              <a:gd name="T5" fmla="*/ 2147483646 h 1957"/>
              <a:gd name="T6" fmla="*/ 2147483646 w 1647"/>
              <a:gd name="T7" fmla="*/ 2147483646 h 1957"/>
              <a:gd name="T8" fmla="*/ 2147483646 w 1647"/>
              <a:gd name="T9" fmla="*/ 2147483646 h 1957"/>
              <a:gd name="T10" fmla="*/ 2147483646 w 1647"/>
              <a:gd name="T11" fmla="*/ 2147483646 h 1957"/>
              <a:gd name="T12" fmla="*/ 2147483646 w 1647"/>
              <a:gd name="T13" fmla="*/ 2147483646 h 1957"/>
              <a:gd name="T14" fmla="*/ 2147483646 w 1647"/>
              <a:gd name="T15" fmla="*/ 2147483646 h 1957"/>
              <a:gd name="T16" fmla="*/ 2147483646 w 1647"/>
              <a:gd name="T17" fmla="*/ 2147483646 h 1957"/>
              <a:gd name="T18" fmla="*/ 0 w 1647"/>
              <a:gd name="T19" fmla="*/ 2147483646 h 1957"/>
              <a:gd name="T20" fmla="*/ 2147483646 w 1647"/>
              <a:gd name="T21" fmla="*/ 2147483646 h 1957"/>
              <a:gd name="T22" fmla="*/ 2147483646 w 1647"/>
              <a:gd name="T23" fmla="*/ 2147483646 h 1957"/>
              <a:gd name="T24" fmla="*/ 2147483646 w 1647"/>
              <a:gd name="T25" fmla="*/ 2147483646 h 1957"/>
              <a:gd name="T26" fmla="*/ 2147483646 w 1647"/>
              <a:gd name="T27" fmla="*/ 2147483646 h 1957"/>
              <a:gd name="T28" fmla="*/ 2147483646 w 1647"/>
              <a:gd name="T29" fmla="*/ 2147483646 h 1957"/>
              <a:gd name="T30" fmla="*/ 2147483646 w 1647"/>
              <a:gd name="T31" fmla="*/ 0 h 1957"/>
              <a:gd name="T32" fmla="*/ 2147483646 w 1647"/>
              <a:gd name="T33" fmla="*/ 2147483646 h 1957"/>
              <a:gd name="T34" fmla="*/ 2147483646 w 1647"/>
              <a:gd name="T35" fmla="*/ 2147483646 h 1957"/>
              <a:gd name="T36" fmla="*/ 2147483646 w 1647"/>
              <a:gd name="T37" fmla="*/ 2147483646 h 1957"/>
              <a:gd name="T38" fmla="*/ 2147483646 w 1647"/>
              <a:gd name="T39" fmla="*/ 2147483646 h 1957"/>
              <a:gd name="T40" fmla="*/ 2147483646 w 1647"/>
              <a:gd name="T41" fmla="*/ 2147483646 h 195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47" h="1957">
                <a:moveTo>
                  <a:pt x="1347" y="93"/>
                </a:moveTo>
                <a:lnTo>
                  <a:pt x="1380" y="247"/>
                </a:lnTo>
                <a:lnTo>
                  <a:pt x="1400" y="331"/>
                </a:lnTo>
                <a:lnTo>
                  <a:pt x="1647" y="523"/>
                </a:lnTo>
                <a:lnTo>
                  <a:pt x="1515" y="729"/>
                </a:lnTo>
                <a:lnTo>
                  <a:pt x="1247" y="1623"/>
                </a:lnTo>
                <a:lnTo>
                  <a:pt x="1047" y="1957"/>
                </a:lnTo>
                <a:lnTo>
                  <a:pt x="755" y="1956"/>
                </a:lnTo>
                <a:lnTo>
                  <a:pt x="665" y="1957"/>
                </a:lnTo>
                <a:lnTo>
                  <a:pt x="0" y="1956"/>
                </a:lnTo>
                <a:lnTo>
                  <a:pt x="125" y="1630"/>
                </a:lnTo>
                <a:lnTo>
                  <a:pt x="137" y="816"/>
                </a:lnTo>
                <a:lnTo>
                  <a:pt x="366" y="271"/>
                </a:lnTo>
                <a:lnTo>
                  <a:pt x="401" y="219"/>
                </a:lnTo>
                <a:lnTo>
                  <a:pt x="383" y="151"/>
                </a:lnTo>
                <a:lnTo>
                  <a:pt x="459" y="0"/>
                </a:lnTo>
                <a:lnTo>
                  <a:pt x="881" y="268"/>
                </a:lnTo>
                <a:lnTo>
                  <a:pt x="915" y="79"/>
                </a:lnTo>
                <a:lnTo>
                  <a:pt x="1230" y="247"/>
                </a:lnTo>
                <a:lnTo>
                  <a:pt x="1275" y="253"/>
                </a:lnTo>
                <a:lnTo>
                  <a:pt x="1347" y="9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0" name="Freeform 166"/>
          <p:cNvSpPr>
            <a:spLocks/>
          </p:cNvSpPr>
          <p:nvPr/>
        </p:nvSpPr>
        <p:spPr bwMode="auto">
          <a:xfrm>
            <a:off x="4891087" y="3513137"/>
            <a:ext cx="488950" cy="639762"/>
          </a:xfrm>
          <a:custGeom>
            <a:avLst/>
            <a:gdLst>
              <a:gd name="T0" fmla="*/ 2147483646 w 1233"/>
              <a:gd name="T1" fmla="*/ 0 h 1615"/>
              <a:gd name="T2" fmla="*/ 2147483646 w 1233"/>
              <a:gd name="T3" fmla="*/ 2147483646 h 1615"/>
              <a:gd name="T4" fmla="*/ 2147483646 w 1233"/>
              <a:gd name="T5" fmla="*/ 2147483646 h 1615"/>
              <a:gd name="T6" fmla="*/ 2147483646 w 1233"/>
              <a:gd name="T7" fmla="*/ 2147483646 h 1615"/>
              <a:gd name="T8" fmla="*/ 2147483646 w 1233"/>
              <a:gd name="T9" fmla="*/ 2147483646 h 1615"/>
              <a:gd name="T10" fmla="*/ 2147483646 w 1233"/>
              <a:gd name="T11" fmla="*/ 2147483646 h 1615"/>
              <a:gd name="T12" fmla="*/ 0 w 1233"/>
              <a:gd name="T13" fmla="*/ 2147483646 h 1615"/>
              <a:gd name="T14" fmla="*/ 2147483646 w 1233"/>
              <a:gd name="T15" fmla="*/ 2147483646 h 1615"/>
              <a:gd name="T16" fmla="*/ 2147483646 w 1233"/>
              <a:gd name="T17" fmla="*/ 2147483646 h 1615"/>
              <a:gd name="T18" fmla="*/ 2147483646 w 1233"/>
              <a:gd name="T19" fmla="*/ 2147483646 h 1615"/>
              <a:gd name="T20" fmla="*/ 2147483646 w 1233"/>
              <a:gd name="T21" fmla="*/ 2147483646 h 1615"/>
              <a:gd name="T22" fmla="*/ 2147483646 w 1233"/>
              <a:gd name="T23" fmla="*/ 2147483646 h 1615"/>
              <a:gd name="T24" fmla="*/ 2147483646 w 1233"/>
              <a:gd name="T25" fmla="*/ 2147483646 h 1615"/>
              <a:gd name="T26" fmla="*/ 2147483646 w 1233"/>
              <a:gd name="T27" fmla="*/ 2147483646 h 1615"/>
              <a:gd name="T28" fmla="*/ 2147483646 w 1233"/>
              <a:gd name="T29" fmla="*/ 2147483646 h 1615"/>
              <a:gd name="T30" fmla="*/ 2147483646 w 1233"/>
              <a:gd name="T31" fmla="*/ 2147483646 h 1615"/>
              <a:gd name="T32" fmla="*/ 2147483646 w 1233"/>
              <a:gd name="T33" fmla="*/ 2147483646 h 1615"/>
              <a:gd name="T34" fmla="*/ 2147483646 w 1233"/>
              <a:gd name="T35" fmla="*/ 2147483646 h 1615"/>
              <a:gd name="T36" fmla="*/ 2147483646 w 1233"/>
              <a:gd name="T37" fmla="*/ 2147483646 h 1615"/>
              <a:gd name="T38" fmla="*/ 2147483646 w 1233"/>
              <a:gd name="T39" fmla="*/ 0 h 161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33" h="1615">
                <a:moveTo>
                  <a:pt x="1112" y="0"/>
                </a:moveTo>
                <a:lnTo>
                  <a:pt x="630" y="30"/>
                </a:lnTo>
                <a:lnTo>
                  <a:pt x="660" y="57"/>
                </a:lnTo>
                <a:lnTo>
                  <a:pt x="426" y="375"/>
                </a:lnTo>
                <a:lnTo>
                  <a:pt x="195" y="786"/>
                </a:lnTo>
                <a:lnTo>
                  <a:pt x="138" y="1204"/>
                </a:lnTo>
                <a:lnTo>
                  <a:pt x="0" y="1347"/>
                </a:lnTo>
                <a:lnTo>
                  <a:pt x="422" y="1615"/>
                </a:lnTo>
                <a:lnTo>
                  <a:pt x="456" y="1426"/>
                </a:lnTo>
                <a:lnTo>
                  <a:pt x="771" y="1594"/>
                </a:lnTo>
                <a:lnTo>
                  <a:pt x="816" y="1600"/>
                </a:lnTo>
                <a:lnTo>
                  <a:pt x="888" y="1440"/>
                </a:lnTo>
                <a:lnTo>
                  <a:pt x="999" y="1242"/>
                </a:lnTo>
                <a:lnTo>
                  <a:pt x="1143" y="813"/>
                </a:lnTo>
                <a:lnTo>
                  <a:pt x="1145" y="784"/>
                </a:lnTo>
                <a:lnTo>
                  <a:pt x="1098" y="379"/>
                </a:lnTo>
                <a:lnTo>
                  <a:pt x="1212" y="28"/>
                </a:lnTo>
                <a:lnTo>
                  <a:pt x="1233" y="10"/>
                </a:lnTo>
                <a:lnTo>
                  <a:pt x="1212" y="3"/>
                </a:lnTo>
                <a:lnTo>
                  <a:pt x="1112" y="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1" name="Freeform 167"/>
          <p:cNvSpPr>
            <a:spLocks/>
          </p:cNvSpPr>
          <p:nvPr/>
        </p:nvSpPr>
        <p:spPr bwMode="auto">
          <a:xfrm>
            <a:off x="4468812" y="3532187"/>
            <a:ext cx="684213" cy="622300"/>
          </a:xfrm>
          <a:custGeom>
            <a:avLst/>
            <a:gdLst>
              <a:gd name="T0" fmla="*/ 2147483646 w 1726"/>
              <a:gd name="T1" fmla="*/ 2147483646 h 1566"/>
              <a:gd name="T2" fmla="*/ 2147483646 w 1726"/>
              <a:gd name="T3" fmla="*/ 2147483646 h 1566"/>
              <a:gd name="T4" fmla="*/ 2147483646 w 1726"/>
              <a:gd name="T5" fmla="*/ 2147483646 h 1566"/>
              <a:gd name="T6" fmla="*/ 2147483646 w 1726"/>
              <a:gd name="T7" fmla="*/ 2147483646 h 1566"/>
              <a:gd name="T8" fmla="*/ 2147483646 w 1726"/>
              <a:gd name="T9" fmla="*/ 2147483646 h 1566"/>
              <a:gd name="T10" fmla="*/ 2147483646 w 1726"/>
              <a:gd name="T11" fmla="*/ 0 h 1566"/>
              <a:gd name="T12" fmla="*/ 2147483646 w 1726"/>
              <a:gd name="T13" fmla="*/ 2147483646 h 1566"/>
              <a:gd name="T14" fmla="*/ 2147483646 w 1726"/>
              <a:gd name="T15" fmla="*/ 2147483646 h 1566"/>
              <a:gd name="T16" fmla="*/ 2147483646 w 1726"/>
              <a:gd name="T17" fmla="*/ 2147483646 h 1566"/>
              <a:gd name="T18" fmla="*/ 2147483646 w 1726"/>
              <a:gd name="T19" fmla="*/ 2147483646 h 1566"/>
              <a:gd name="T20" fmla="*/ 2147483646 w 1726"/>
              <a:gd name="T21" fmla="*/ 2147483646 h 1566"/>
              <a:gd name="T22" fmla="*/ 2147483646 w 1726"/>
              <a:gd name="T23" fmla="*/ 2147483646 h 1566"/>
              <a:gd name="T24" fmla="*/ 2147483646 w 1726"/>
              <a:gd name="T25" fmla="*/ 2147483646 h 1566"/>
              <a:gd name="T26" fmla="*/ 0 w 1726"/>
              <a:gd name="T27" fmla="*/ 2147483646 h 1566"/>
              <a:gd name="T28" fmla="*/ 2147483646 w 1726"/>
              <a:gd name="T29" fmla="*/ 2147483646 h 1566"/>
              <a:gd name="T30" fmla="*/ 2147483646 w 1726"/>
              <a:gd name="T31" fmla="*/ 2147483646 h 1566"/>
              <a:gd name="T32" fmla="*/ 2147483646 w 1726"/>
              <a:gd name="T33" fmla="*/ 2147483646 h 1566"/>
              <a:gd name="T34" fmla="*/ 2147483646 w 1726"/>
              <a:gd name="T35" fmla="*/ 2147483646 h 1566"/>
              <a:gd name="T36" fmla="*/ 2147483646 w 1726"/>
              <a:gd name="T37" fmla="*/ 2147483646 h 1566"/>
              <a:gd name="T38" fmla="*/ 2147483646 w 1726"/>
              <a:gd name="T39" fmla="*/ 2147483646 h 156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726" h="1566">
                <a:moveTo>
                  <a:pt x="1066" y="1295"/>
                </a:moveTo>
                <a:lnTo>
                  <a:pt x="1204" y="1152"/>
                </a:lnTo>
                <a:lnTo>
                  <a:pt x="1261" y="734"/>
                </a:lnTo>
                <a:lnTo>
                  <a:pt x="1492" y="323"/>
                </a:lnTo>
                <a:lnTo>
                  <a:pt x="1726" y="5"/>
                </a:lnTo>
                <a:lnTo>
                  <a:pt x="1474" y="0"/>
                </a:lnTo>
                <a:lnTo>
                  <a:pt x="901" y="6"/>
                </a:lnTo>
                <a:lnTo>
                  <a:pt x="622" y="5"/>
                </a:lnTo>
                <a:lnTo>
                  <a:pt x="630" y="29"/>
                </a:lnTo>
                <a:lnTo>
                  <a:pt x="606" y="18"/>
                </a:lnTo>
                <a:lnTo>
                  <a:pt x="199" y="1070"/>
                </a:lnTo>
                <a:lnTo>
                  <a:pt x="141" y="1199"/>
                </a:lnTo>
                <a:lnTo>
                  <a:pt x="3" y="1419"/>
                </a:lnTo>
                <a:lnTo>
                  <a:pt x="0" y="1430"/>
                </a:lnTo>
                <a:lnTo>
                  <a:pt x="232" y="1430"/>
                </a:lnTo>
                <a:lnTo>
                  <a:pt x="405" y="1542"/>
                </a:lnTo>
                <a:lnTo>
                  <a:pt x="973" y="1566"/>
                </a:lnTo>
                <a:lnTo>
                  <a:pt x="1008" y="1514"/>
                </a:lnTo>
                <a:lnTo>
                  <a:pt x="990" y="1446"/>
                </a:lnTo>
                <a:lnTo>
                  <a:pt x="1066" y="129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2" name="Freeform 168"/>
          <p:cNvSpPr>
            <a:spLocks/>
          </p:cNvSpPr>
          <p:nvPr/>
        </p:nvSpPr>
        <p:spPr bwMode="auto">
          <a:xfrm>
            <a:off x="5397500" y="4094162"/>
            <a:ext cx="627062" cy="733425"/>
          </a:xfrm>
          <a:custGeom>
            <a:avLst/>
            <a:gdLst>
              <a:gd name="T0" fmla="*/ 2147483646 w 1580"/>
              <a:gd name="T1" fmla="*/ 2147483646 h 1847"/>
              <a:gd name="T2" fmla="*/ 2147483646 w 1580"/>
              <a:gd name="T3" fmla="*/ 2147483646 h 1847"/>
              <a:gd name="T4" fmla="*/ 2147483646 w 1580"/>
              <a:gd name="T5" fmla="*/ 2147483646 h 1847"/>
              <a:gd name="T6" fmla="*/ 2147483646 w 1580"/>
              <a:gd name="T7" fmla="*/ 2147483646 h 1847"/>
              <a:gd name="T8" fmla="*/ 2147483646 w 1580"/>
              <a:gd name="T9" fmla="*/ 2147483646 h 1847"/>
              <a:gd name="T10" fmla="*/ 2147483646 w 1580"/>
              <a:gd name="T11" fmla="*/ 2147483646 h 1847"/>
              <a:gd name="T12" fmla="*/ 2147483646 w 1580"/>
              <a:gd name="T13" fmla="*/ 2147483646 h 1847"/>
              <a:gd name="T14" fmla="*/ 2147483646 w 1580"/>
              <a:gd name="T15" fmla="*/ 0 h 1847"/>
              <a:gd name="T16" fmla="*/ 2147483646 w 1580"/>
              <a:gd name="T17" fmla="*/ 2147483646 h 1847"/>
              <a:gd name="T18" fmla="*/ 2147483646 w 1580"/>
              <a:gd name="T19" fmla="*/ 2147483646 h 1847"/>
              <a:gd name="T20" fmla="*/ 2147483646 w 1580"/>
              <a:gd name="T21" fmla="*/ 2147483646 h 1847"/>
              <a:gd name="T22" fmla="*/ 2147483646 w 1580"/>
              <a:gd name="T23" fmla="*/ 2147483646 h 1847"/>
              <a:gd name="T24" fmla="*/ 2147483646 w 1580"/>
              <a:gd name="T25" fmla="*/ 2147483646 h 1847"/>
              <a:gd name="T26" fmla="*/ 2147483646 w 1580"/>
              <a:gd name="T27" fmla="*/ 2147483646 h 1847"/>
              <a:gd name="T28" fmla="*/ 2147483646 w 1580"/>
              <a:gd name="T29" fmla="*/ 2147483646 h 1847"/>
              <a:gd name="T30" fmla="*/ 2147483646 w 1580"/>
              <a:gd name="T31" fmla="*/ 2147483646 h 1847"/>
              <a:gd name="T32" fmla="*/ 2147483646 w 1580"/>
              <a:gd name="T33" fmla="*/ 2147483646 h 1847"/>
              <a:gd name="T34" fmla="*/ 2147483646 w 1580"/>
              <a:gd name="T35" fmla="*/ 2147483646 h 1847"/>
              <a:gd name="T36" fmla="*/ 2147483646 w 1580"/>
              <a:gd name="T37" fmla="*/ 2147483646 h 1847"/>
              <a:gd name="T38" fmla="*/ 0 w 1580"/>
              <a:gd name="T39" fmla="*/ 2147483646 h 1847"/>
              <a:gd name="T40" fmla="*/ 2147483646 w 1580"/>
              <a:gd name="T41" fmla="*/ 2147483646 h 1847"/>
              <a:gd name="T42" fmla="*/ 2147483646 w 1580"/>
              <a:gd name="T43" fmla="*/ 2147483646 h 1847"/>
              <a:gd name="T44" fmla="*/ 2147483646 w 1580"/>
              <a:gd name="T45" fmla="*/ 2147483646 h 1847"/>
              <a:gd name="T46" fmla="*/ 2147483646 w 1580"/>
              <a:gd name="T47" fmla="*/ 2147483646 h 1847"/>
              <a:gd name="T48" fmla="*/ 2147483646 w 1580"/>
              <a:gd name="T49" fmla="*/ 2147483646 h 1847"/>
              <a:gd name="T50" fmla="*/ 2147483646 w 1580"/>
              <a:gd name="T51" fmla="*/ 2147483646 h 184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80" h="1847">
                <a:moveTo>
                  <a:pt x="1544" y="1265"/>
                </a:moveTo>
                <a:lnTo>
                  <a:pt x="1536" y="1118"/>
                </a:lnTo>
                <a:lnTo>
                  <a:pt x="1580" y="1028"/>
                </a:lnTo>
                <a:lnTo>
                  <a:pt x="1467" y="899"/>
                </a:lnTo>
                <a:lnTo>
                  <a:pt x="1172" y="365"/>
                </a:lnTo>
                <a:lnTo>
                  <a:pt x="1161" y="203"/>
                </a:lnTo>
                <a:lnTo>
                  <a:pt x="1103" y="131"/>
                </a:lnTo>
                <a:lnTo>
                  <a:pt x="1046" y="0"/>
                </a:lnTo>
                <a:lnTo>
                  <a:pt x="977" y="84"/>
                </a:lnTo>
                <a:lnTo>
                  <a:pt x="971" y="86"/>
                </a:lnTo>
                <a:lnTo>
                  <a:pt x="917" y="131"/>
                </a:lnTo>
                <a:lnTo>
                  <a:pt x="800" y="296"/>
                </a:lnTo>
                <a:lnTo>
                  <a:pt x="695" y="510"/>
                </a:lnTo>
                <a:lnTo>
                  <a:pt x="576" y="741"/>
                </a:lnTo>
                <a:lnTo>
                  <a:pt x="566" y="746"/>
                </a:lnTo>
                <a:lnTo>
                  <a:pt x="549" y="761"/>
                </a:lnTo>
                <a:lnTo>
                  <a:pt x="441" y="927"/>
                </a:lnTo>
                <a:lnTo>
                  <a:pt x="296" y="1374"/>
                </a:lnTo>
                <a:lnTo>
                  <a:pt x="74" y="1755"/>
                </a:lnTo>
                <a:lnTo>
                  <a:pt x="0" y="1841"/>
                </a:lnTo>
                <a:lnTo>
                  <a:pt x="243" y="1839"/>
                </a:lnTo>
                <a:lnTo>
                  <a:pt x="1458" y="1847"/>
                </a:lnTo>
                <a:lnTo>
                  <a:pt x="1544" y="1847"/>
                </a:lnTo>
                <a:lnTo>
                  <a:pt x="1566" y="1847"/>
                </a:lnTo>
                <a:lnTo>
                  <a:pt x="1553" y="1433"/>
                </a:lnTo>
                <a:lnTo>
                  <a:pt x="1544" y="126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3" name="Freeform 169"/>
          <p:cNvSpPr>
            <a:spLocks/>
          </p:cNvSpPr>
          <p:nvPr/>
        </p:nvSpPr>
        <p:spPr bwMode="auto">
          <a:xfrm>
            <a:off x="5124450" y="4254499"/>
            <a:ext cx="501650" cy="569913"/>
          </a:xfrm>
          <a:custGeom>
            <a:avLst/>
            <a:gdLst>
              <a:gd name="T0" fmla="*/ 2147483646 w 1263"/>
              <a:gd name="T1" fmla="*/ 2147483646 h 1436"/>
              <a:gd name="T2" fmla="*/ 2147483646 w 1263"/>
              <a:gd name="T3" fmla="*/ 2147483646 h 1436"/>
              <a:gd name="T4" fmla="*/ 2147483646 w 1263"/>
              <a:gd name="T5" fmla="*/ 2147483646 h 1436"/>
              <a:gd name="T6" fmla="*/ 2147483646 w 1263"/>
              <a:gd name="T7" fmla="*/ 2147483646 h 1436"/>
              <a:gd name="T8" fmla="*/ 2147483646 w 1263"/>
              <a:gd name="T9" fmla="*/ 2147483646 h 1436"/>
              <a:gd name="T10" fmla="*/ 2147483646 w 1263"/>
              <a:gd name="T11" fmla="*/ 2147483646 h 1436"/>
              <a:gd name="T12" fmla="*/ 0 w 1263"/>
              <a:gd name="T13" fmla="*/ 2147483646 h 1436"/>
              <a:gd name="T14" fmla="*/ 2147483646 w 1263"/>
              <a:gd name="T15" fmla="*/ 2147483646 h 1436"/>
              <a:gd name="T16" fmla="*/ 2147483646 w 1263"/>
              <a:gd name="T17" fmla="*/ 2147483646 h 1436"/>
              <a:gd name="T18" fmla="*/ 2147483646 w 1263"/>
              <a:gd name="T19" fmla="*/ 0 h 1436"/>
              <a:gd name="T20" fmla="*/ 2147483646 w 1263"/>
              <a:gd name="T21" fmla="*/ 2147483646 h 1436"/>
              <a:gd name="T22" fmla="*/ 2147483646 w 1263"/>
              <a:gd name="T23" fmla="*/ 2147483646 h 1436"/>
              <a:gd name="T24" fmla="*/ 2147483646 w 1263"/>
              <a:gd name="T25" fmla="*/ 2147483646 h 1436"/>
              <a:gd name="T26" fmla="*/ 2147483646 w 1263"/>
              <a:gd name="T27" fmla="*/ 2147483646 h 1436"/>
              <a:gd name="T28" fmla="*/ 2147483646 w 1263"/>
              <a:gd name="T29" fmla="*/ 2147483646 h 1436"/>
              <a:gd name="T30" fmla="*/ 2147483646 w 1263"/>
              <a:gd name="T31" fmla="*/ 2147483646 h 1436"/>
              <a:gd name="T32" fmla="*/ 2147483646 w 1263"/>
              <a:gd name="T33" fmla="*/ 2147483646 h 1436"/>
              <a:gd name="T34" fmla="*/ 2147483646 w 1263"/>
              <a:gd name="T35" fmla="*/ 2147483646 h 14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63" h="1436">
                <a:moveTo>
                  <a:pt x="761" y="1350"/>
                </a:moveTo>
                <a:lnTo>
                  <a:pt x="687" y="1436"/>
                </a:lnTo>
                <a:lnTo>
                  <a:pt x="330" y="1434"/>
                </a:lnTo>
                <a:lnTo>
                  <a:pt x="320" y="1434"/>
                </a:lnTo>
                <a:lnTo>
                  <a:pt x="92" y="1434"/>
                </a:lnTo>
                <a:lnTo>
                  <a:pt x="14" y="1434"/>
                </a:lnTo>
                <a:lnTo>
                  <a:pt x="0" y="1434"/>
                </a:lnTo>
                <a:lnTo>
                  <a:pt x="200" y="1100"/>
                </a:lnTo>
                <a:lnTo>
                  <a:pt x="468" y="206"/>
                </a:lnTo>
                <a:lnTo>
                  <a:pt x="600" y="0"/>
                </a:lnTo>
                <a:lnTo>
                  <a:pt x="738" y="104"/>
                </a:lnTo>
                <a:lnTo>
                  <a:pt x="1113" y="204"/>
                </a:lnTo>
                <a:lnTo>
                  <a:pt x="1263" y="336"/>
                </a:lnTo>
                <a:lnTo>
                  <a:pt x="1253" y="341"/>
                </a:lnTo>
                <a:lnTo>
                  <a:pt x="1236" y="356"/>
                </a:lnTo>
                <a:lnTo>
                  <a:pt x="1128" y="522"/>
                </a:lnTo>
                <a:lnTo>
                  <a:pt x="983" y="969"/>
                </a:lnTo>
                <a:lnTo>
                  <a:pt x="761" y="135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4" name="Freeform 170"/>
          <p:cNvSpPr>
            <a:spLocks/>
          </p:cNvSpPr>
          <p:nvPr/>
        </p:nvSpPr>
        <p:spPr bwMode="auto">
          <a:xfrm>
            <a:off x="5243512" y="3509962"/>
            <a:ext cx="560388" cy="877887"/>
          </a:xfrm>
          <a:custGeom>
            <a:avLst/>
            <a:gdLst>
              <a:gd name="T0" fmla="*/ 2147483646 w 1409"/>
              <a:gd name="T1" fmla="*/ 2147483646 h 2211"/>
              <a:gd name="T2" fmla="*/ 2147483646 w 1409"/>
              <a:gd name="T3" fmla="*/ 2147483646 h 2211"/>
              <a:gd name="T4" fmla="*/ 2147483646 w 1409"/>
              <a:gd name="T5" fmla="*/ 2147483646 h 2211"/>
              <a:gd name="T6" fmla="*/ 2147483646 w 1409"/>
              <a:gd name="T7" fmla="*/ 2147483646 h 2211"/>
              <a:gd name="T8" fmla="*/ 2147483646 w 1409"/>
              <a:gd name="T9" fmla="*/ 2147483646 h 2211"/>
              <a:gd name="T10" fmla="*/ 2147483646 w 1409"/>
              <a:gd name="T11" fmla="*/ 2147483646 h 2211"/>
              <a:gd name="T12" fmla="*/ 2147483646 w 1409"/>
              <a:gd name="T13" fmla="*/ 2147483646 h 2211"/>
              <a:gd name="T14" fmla="*/ 2147483646 w 1409"/>
              <a:gd name="T15" fmla="*/ 2147483646 h 2211"/>
              <a:gd name="T16" fmla="*/ 2147483646 w 1409"/>
              <a:gd name="T17" fmla="*/ 2147483646 h 2211"/>
              <a:gd name="T18" fmla="*/ 2147483646 w 1409"/>
              <a:gd name="T19" fmla="*/ 2147483646 h 2211"/>
              <a:gd name="T20" fmla="*/ 2147483646 w 1409"/>
              <a:gd name="T21" fmla="*/ 2147483646 h 2211"/>
              <a:gd name="T22" fmla="*/ 2147483646 w 1409"/>
              <a:gd name="T23" fmla="*/ 2147483646 h 2211"/>
              <a:gd name="T24" fmla="*/ 2147483646 w 1409"/>
              <a:gd name="T25" fmla="*/ 2147483646 h 2211"/>
              <a:gd name="T26" fmla="*/ 2147483646 w 1409"/>
              <a:gd name="T27" fmla="*/ 2147483646 h 2211"/>
              <a:gd name="T28" fmla="*/ 2147483646 w 1409"/>
              <a:gd name="T29" fmla="*/ 2147483646 h 2211"/>
              <a:gd name="T30" fmla="*/ 2147483646 w 1409"/>
              <a:gd name="T31" fmla="*/ 2147483646 h 2211"/>
              <a:gd name="T32" fmla="*/ 2147483646 w 1409"/>
              <a:gd name="T33" fmla="*/ 2147483646 h 2211"/>
              <a:gd name="T34" fmla="*/ 2147483646 w 1409"/>
              <a:gd name="T35" fmla="*/ 2147483646 h 2211"/>
              <a:gd name="T36" fmla="*/ 0 w 1409"/>
              <a:gd name="T37" fmla="*/ 2147483646 h 2211"/>
              <a:gd name="T38" fmla="*/ 2147483646 w 1409"/>
              <a:gd name="T39" fmla="*/ 2147483646 h 2211"/>
              <a:gd name="T40" fmla="*/ 2147483646 w 1409"/>
              <a:gd name="T41" fmla="*/ 2147483646 h 2211"/>
              <a:gd name="T42" fmla="*/ 2147483646 w 1409"/>
              <a:gd name="T43" fmla="*/ 2147483646 h 2211"/>
              <a:gd name="T44" fmla="*/ 2147483646 w 1409"/>
              <a:gd name="T45" fmla="*/ 2147483646 h 2211"/>
              <a:gd name="T46" fmla="*/ 2147483646 w 1409"/>
              <a:gd name="T47" fmla="*/ 2147483646 h 2211"/>
              <a:gd name="T48" fmla="*/ 2147483646 w 1409"/>
              <a:gd name="T49" fmla="*/ 2147483646 h 2211"/>
              <a:gd name="T50" fmla="*/ 2147483646 w 1409"/>
              <a:gd name="T51" fmla="*/ 2147483646 h 2211"/>
              <a:gd name="T52" fmla="*/ 2147483646 w 1409"/>
              <a:gd name="T53" fmla="*/ 0 h 2211"/>
              <a:gd name="T54" fmla="*/ 2147483646 w 1409"/>
              <a:gd name="T55" fmla="*/ 2147483646 h 221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409" h="2211">
                <a:moveTo>
                  <a:pt x="1409" y="45"/>
                </a:moveTo>
                <a:lnTo>
                  <a:pt x="1407" y="191"/>
                </a:lnTo>
                <a:lnTo>
                  <a:pt x="1017" y="627"/>
                </a:lnTo>
                <a:lnTo>
                  <a:pt x="1080" y="791"/>
                </a:lnTo>
                <a:lnTo>
                  <a:pt x="953" y="1194"/>
                </a:lnTo>
                <a:lnTo>
                  <a:pt x="1238" y="1182"/>
                </a:lnTo>
                <a:lnTo>
                  <a:pt x="1241" y="1194"/>
                </a:lnTo>
                <a:lnTo>
                  <a:pt x="1287" y="1343"/>
                </a:lnTo>
                <a:lnTo>
                  <a:pt x="1358" y="1556"/>
                </a:lnTo>
                <a:lnTo>
                  <a:pt x="1304" y="1601"/>
                </a:lnTo>
                <a:lnTo>
                  <a:pt x="1187" y="1766"/>
                </a:lnTo>
                <a:lnTo>
                  <a:pt x="1082" y="1980"/>
                </a:lnTo>
                <a:lnTo>
                  <a:pt x="963" y="2211"/>
                </a:lnTo>
                <a:lnTo>
                  <a:pt x="813" y="2079"/>
                </a:lnTo>
                <a:lnTo>
                  <a:pt x="438" y="1979"/>
                </a:lnTo>
                <a:lnTo>
                  <a:pt x="300" y="1875"/>
                </a:lnTo>
                <a:lnTo>
                  <a:pt x="53" y="1683"/>
                </a:lnTo>
                <a:lnTo>
                  <a:pt x="33" y="1599"/>
                </a:lnTo>
                <a:lnTo>
                  <a:pt x="0" y="1445"/>
                </a:lnTo>
                <a:lnTo>
                  <a:pt x="111" y="1247"/>
                </a:lnTo>
                <a:lnTo>
                  <a:pt x="255" y="818"/>
                </a:lnTo>
                <a:lnTo>
                  <a:pt x="257" y="789"/>
                </a:lnTo>
                <a:lnTo>
                  <a:pt x="210" y="384"/>
                </a:lnTo>
                <a:lnTo>
                  <a:pt x="324" y="33"/>
                </a:lnTo>
                <a:lnTo>
                  <a:pt x="345" y="15"/>
                </a:lnTo>
                <a:lnTo>
                  <a:pt x="768" y="170"/>
                </a:lnTo>
                <a:lnTo>
                  <a:pt x="1058" y="0"/>
                </a:lnTo>
                <a:lnTo>
                  <a:pt x="1409" y="4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5" name="Freeform 171"/>
          <p:cNvSpPr>
            <a:spLocks/>
          </p:cNvSpPr>
          <p:nvPr/>
        </p:nvSpPr>
        <p:spPr bwMode="auto">
          <a:xfrm>
            <a:off x="5622925" y="3378199"/>
            <a:ext cx="561975" cy="606425"/>
          </a:xfrm>
          <a:custGeom>
            <a:avLst/>
            <a:gdLst>
              <a:gd name="T0" fmla="*/ 2147483646 w 1419"/>
              <a:gd name="T1" fmla="*/ 2147483646 h 1527"/>
              <a:gd name="T2" fmla="*/ 2147483646 w 1419"/>
              <a:gd name="T3" fmla="*/ 2147483646 h 1527"/>
              <a:gd name="T4" fmla="*/ 2147483646 w 1419"/>
              <a:gd name="T5" fmla="*/ 2147483646 h 1527"/>
              <a:gd name="T6" fmla="*/ 2147483646 w 1419"/>
              <a:gd name="T7" fmla="*/ 0 h 1527"/>
              <a:gd name="T8" fmla="*/ 2147483646 w 1419"/>
              <a:gd name="T9" fmla="*/ 2147483646 h 1527"/>
              <a:gd name="T10" fmla="*/ 2147483646 w 1419"/>
              <a:gd name="T11" fmla="*/ 2147483646 h 1527"/>
              <a:gd name="T12" fmla="*/ 2147483646 w 1419"/>
              <a:gd name="T13" fmla="*/ 2147483646 h 1527"/>
              <a:gd name="T14" fmla="*/ 2147483646 w 1419"/>
              <a:gd name="T15" fmla="*/ 2147483646 h 1527"/>
              <a:gd name="T16" fmla="*/ 2147483646 w 1419"/>
              <a:gd name="T17" fmla="*/ 2147483646 h 1527"/>
              <a:gd name="T18" fmla="*/ 2147483646 w 1419"/>
              <a:gd name="T19" fmla="*/ 2147483646 h 1527"/>
              <a:gd name="T20" fmla="*/ 0 w 1419"/>
              <a:gd name="T21" fmla="*/ 2147483646 h 1527"/>
              <a:gd name="T22" fmla="*/ 2147483646 w 1419"/>
              <a:gd name="T23" fmla="*/ 2147483646 h 1527"/>
              <a:gd name="T24" fmla="*/ 2147483646 w 1419"/>
              <a:gd name="T25" fmla="*/ 2147483646 h 1527"/>
              <a:gd name="T26" fmla="*/ 2147483646 w 1419"/>
              <a:gd name="T27" fmla="*/ 2147483646 h 1527"/>
              <a:gd name="T28" fmla="*/ 2147483646 w 1419"/>
              <a:gd name="T29" fmla="*/ 2147483646 h 1527"/>
              <a:gd name="T30" fmla="*/ 2147483646 w 1419"/>
              <a:gd name="T31" fmla="*/ 2147483646 h 1527"/>
              <a:gd name="T32" fmla="*/ 2147483646 w 1419"/>
              <a:gd name="T33" fmla="*/ 2147483646 h 1527"/>
              <a:gd name="T34" fmla="*/ 2147483646 w 1419"/>
              <a:gd name="T35" fmla="*/ 2147483646 h 1527"/>
              <a:gd name="T36" fmla="*/ 2147483646 w 1419"/>
              <a:gd name="T37" fmla="*/ 2147483646 h 1527"/>
              <a:gd name="T38" fmla="*/ 2147483646 w 1419"/>
              <a:gd name="T39" fmla="*/ 2147483646 h 1527"/>
              <a:gd name="T40" fmla="*/ 2147483646 w 1419"/>
              <a:gd name="T41" fmla="*/ 2147483646 h 15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19" h="1527">
                <a:moveTo>
                  <a:pt x="1254" y="312"/>
                </a:moveTo>
                <a:lnTo>
                  <a:pt x="1251" y="128"/>
                </a:lnTo>
                <a:lnTo>
                  <a:pt x="1249" y="8"/>
                </a:lnTo>
                <a:lnTo>
                  <a:pt x="1233" y="0"/>
                </a:lnTo>
                <a:lnTo>
                  <a:pt x="672" y="276"/>
                </a:lnTo>
                <a:lnTo>
                  <a:pt x="526" y="330"/>
                </a:lnTo>
                <a:lnTo>
                  <a:pt x="456" y="378"/>
                </a:lnTo>
                <a:lnTo>
                  <a:pt x="454" y="524"/>
                </a:lnTo>
                <a:lnTo>
                  <a:pt x="64" y="960"/>
                </a:lnTo>
                <a:lnTo>
                  <a:pt x="127" y="1124"/>
                </a:lnTo>
                <a:lnTo>
                  <a:pt x="0" y="1527"/>
                </a:lnTo>
                <a:lnTo>
                  <a:pt x="285" y="1515"/>
                </a:lnTo>
                <a:lnTo>
                  <a:pt x="625" y="1152"/>
                </a:lnTo>
                <a:lnTo>
                  <a:pt x="625" y="1077"/>
                </a:lnTo>
                <a:lnTo>
                  <a:pt x="906" y="858"/>
                </a:lnTo>
                <a:lnTo>
                  <a:pt x="906" y="768"/>
                </a:lnTo>
                <a:lnTo>
                  <a:pt x="940" y="740"/>
                </a:lnTo>
                <a:lnTo>
                  <a:pt x="1207" y="588"/>
                </a:lnTo>
                <a:lnTo>
                  <a:pt x="1419" y="495"/>
                </a:lnTo>
                <a:lnTo>
                  <a:pt x="1257" y="470"/>
                </a:lnTo>
                <a:lnTo>
                  <a:pt x="1254" y="31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6" name="Freeform 172"/>
          <p:cNvSpPr>
            <a:spLocks/>
          </p:cNvSpPr>
          <p:nvPr/>
        </p:nvSpPr>
        <p:spPr bwMode="auto">
          <a:xfrm>
            <a:off x="5297487" y="1889124"/>
            <a:ext cx="590550" cy="676275"/>
          </a:xfrm>
          <a:custGeom>
            <a:avLst/>
            <a:gdLst>
              <a:gd name="T0" fmla="*/ 2147483646 w 1488"/>
              <a:gd name="T1" fmla="*/ 2147483646 h 1703"/>
              <a:gd name="T2" fmla="*/ 2147483646 w 1488"/>
              <a:gd name="T3" fmla="*/ 2147483646 h 1703"/>
              <a:gd name="T4" fmla="*/ 2147483646 w 1488"/>
              <a:gd name="T5" fmla="*/ 2147483646 h 1703"/>
              <a:gd name="T6" fmla="*/ 2147483646 w 1488"/>
              <a:gd name="T7" fmla="*/ 2147483646 h 1703"/>
              <a:gd name="T8" fmla="*/ 2147483646 w 1488"/>
              <a:gd name="T9" fmla="*/ 2147483646 h 1703"/>
              <a:gd name="T10" fmla="*/ 2147483646 w 1488"/>
              <a:gd name="T11" fmla="*/ 2147483646 h 1703"/>
              <a:gd name="T12" fmla="*/ 2147483646 w 1488"/>
              <a:gd name="T13" fmla="*/ 2147483646 h 1703"/>
              <a:gd name="T14" fmla="*/ 2147483646 w 1488"/>
              <a:gd name="T15" fmla="*/ 2147483646 h 1703"/>
              <a:gd name="T16" fmla="*/ 2147483646 w 1488"/>
              <a:gd name="T17" fmla="*/ 2147483646 h 1703"/>
              <a:gd name="T18" fmla="*/ 2147483646 w 1488"/>
              <a:gd name="T19" fmla="*/ 2147483646 h 1703"/>
              <a:gd name="T20" fmla="*/ 2147483646 w 1488"/>
              <a:gd name="T21" fmla="*/ 2147483646 h 1703"/>
              <a:gd name="T22" fmla="*/ 0 w 1488"/>
              <a:gd name="T23" fmla="*/ 2147483646 h 1703"/>
              <a:gd name="T24" fmla="*/ 2147483646 w 1488"/>
              <a:gd name="T25" fmla="*/ 0 h 1703"/>
              <a:gd name="T26" fmla="*/ 2147483646 w 1488"/>
              <a:gd name="T27" fmla="*/ 2147483646 h 1703"/>
              <a:gd name="T28" fmla="*/ 2147483646 w 1488"/>
              <a:gd name="T29" fmla="*/ 2147483646 h 1703"/>
              <a:gd name="T30" fmla="*/ 2147483646 w 1488"/>
              <a:gd name="T31" fmla="*/ 2147483646 h 1703"/>
              <a:gd name="T32" fmla="*/ 2147483646 w 1488"/>
              <a:gd name="T33" fmla="*/ 2147483646 h 1703"/>
              <a:gd name="T34" fmla="*/ 2147483646 w 1488"/>
              <a:gd name="T35" fmla="*/ 2147483646 h 1703"/>
              <a:gd name="T36" fmla="*/ 2147483646 w 1488"/>
              <a:gd name="T37" fmla="*/ 2147483646 h 1703"/>
              <a:gd name="T38" fmla="*/ 2147483646 w 1488"/>
              <a:gd name="T39" fmla="*/ 2147483646 h 1703"/>
              <a:gd name="T40" fmla="*/ 2147483646 w 1488"/>
              <a:gd name="T41" fmla="*/ 2147483646 h 170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8" h="1703">
                <a:moveTo>
                  <a:pt x="1485" y="1484"/>
                </a:moveTo>
                <a:lnTo>
                  <a:pt x="1488" y="1620"/>
                </a:lnTo>
                <a:lnTo>
                  <a:pt x="1488" y="1691"/>
                </a:lnTo>
                <a:lnTo>
                  <a:pt x="1018" y="1694"/>
                </a:lnTo>
                <a:lnTo>
                  <a:pt x="811" y="1698"/>
                </a:lnTo>
                <a:lnTo>
                  <a:pt x="531" y="1703"/>
                </a:lnTo>
                <a:lnTo>
                  <a:pt x="379" y="1700"/>
                </a:lnTo>
                <a:lnTo>
                  <a:pt x="252" y="1539"/>
                </a:lnTo>
                <a:lnTo>
                  <a:pt x="7" y="1238"/>
                </a:lnTo>
                <a:lnTo>
                  <a:pt x="4" y="810"/>
                </a:lnTo>
                <a:lnTo>
                  <a:pt x="1" y="504"/>
                </a:lnTo>
                <a:lnTo>
                  <a:pt x="0" y="2"/>
                </a:lnTo>
                <a:lnTo>
                  <a:pt x="201" y="0"/>
                </a:lnTo>
                <a:lnTo>
                  <a:pt x="738" y="6"/>
                </a:lnTo>
                <a:lnTo>
                  <a:pt x="1117" y="5"/>
                </a:lnTo>
                <a:lnTo>
                  <a:pt x="1219" y="5"/>
                </a:lnTo>
                <a:lnTo>
                  <a:pt x="1423" y="2"/>
                </a:lnTo>
                <a:lnTo>
                  <a:pt x="1458" y="3"/>
                </a:lnTo>
                <a:lnTo>
                  <a:pt x="1465" y="440"/>
                </a:lnTo>
                <a:lnTo>
                  <a:pt x="1468" y="474"/>
                </a:lnTo>
                <a:lnTo>
                  <a:pt x="1485" y="148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7" name="Freeform 173"/>
          <p:cNvSpPr>
            <a:spLocks/>
          </p:cNvSpPr>
          <p:nvPr/>
        </p:nvSpPr>
        <p:spPr bwMode="auto">
          <a:xfrm>
            <a:off x="5086350" y="2386012"/>
            <a:ext cx="419100" cy="515937"/>
          </a:xfrm>
          <a:custGeom>
            <a:avLst/>
            <a:gdLst>
              <a:gd name="T0" fmla="*/ 2147483646 w 1056"/>
              <a:gd name="T1" fmla="*/ 2147483646 h 1300"/>
              <a:gd name="T2" fmla="*/ 2147483646 w 1056"/>
              <a:gd name="T3" fmla="*/ 2147483646 h 1300"/>
              <a:gd name="T4" fmla="*/ 2147483646 w 1056"/>
              <a:gd name="T5" fmla="*/ 2147483646 h 1300"/>
              <a:gd name="T6" fmla="*/ 2147483646 w 1056"/>
              <a:gd name="T7" fmla="*/ 2147483646 h 1300"/>
              <a:gd name="T8" fmla="*/ 2147483646 w 1056"/>
              <a:gd name="T9" fmla="*/ 2147483646 h 1300"/>
              <a:gd name="T10" fmla="*/ 2147483646 w 1056"/>
              <a:gd name="T11" fmla="*/ 2147483646 h 1300"/>
              <a:gd name="T12" fmla="*/ 2147483646 w 1056"/>
              <a:gd name="T13" fmla="*/ 0 h 1300"/>
              <a:gd name="T14" fmla="*/ 2147483646 w 1056"/>
              <a:gd name="T15" fmla="*/ 0 h 1300"/>
              <a:gd name="T16" fmla="*/ 2147483646 w 1056"/>
              <a:gd name="T17" fmla="*/ 2147483646 h 1300"/>
              <a:gd name="T18" fmla="*/ 2147483646 w 1056"/>
              <a:gd name="T19" fmla="*/ 2147483646 h 1300"/>
              <a:gd name="T20" fmla="*/ 0 w 1056"/>
              <a:gd name="T21" fmla="*/ 2147483646 h 1300"/>
              <a:gd name="T22" fmla="*/ 2147483646 w 1056"/>
              <a:gd name="T23" fmla="*/ 2147483646 h 1300"/>
              <a:gd name="T24" fmla="*/ 2147483646 w 1056"/>
              <a:gd name="T25" fmla="*/ 2147483646 h 1300"/>
              <a:gd name="T26" fmla="*/ 2147483646 w 1056"/>
              <a:gd name="T27" fmla="*/ 2147483646 h 1300"/>
              <a:gd name="T28" fmla="*/ 2147483646 w 1056"/>
              <a:gd name="T29" fmla="*/ 2147483646 h 1300"/>
              <a:gd name="T30" fmla="*/ 2147483646 w 1056"/>
              <a:gd name="T31" fmla="*/ 2147483646 h 130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56" h="1300">
                <a:moveTo>
                  <a:pt x="798" y="1300"/>
                </a:moveTo>
                <a:lnTo>
                  <a:pt x="1056" y="813"/>
                </a:lnTo>
                <a:lnTo>
                  <a:pt x="1054" y="600"/>
                </a:lnTo>
                <a:lnTo>
                  <a:pt x="1053" y="465"/>
                </a:lnTo>
                <a:lnTo>
                  <a:pt x="901" y="462"/>
                </a:lnTo>
                <a:lnTo>
                  <a:pt x="774" y="301"/>
                </a:lnTo>
                <a:lnTo>
                  <a:pt x="529" y="0"/>
                </a:lnTo>
                <a:lnTo>
                  <a:pt x="417" y="0"/>
                </a:lnTo>
                <a:lnTo>
                  <a:pt x="1" y="4"/>
                </a:lnTo>
                <a:lnTo>
                  <a:pt x="1" y="51"/>
                </a:lnTo>
                <a:lnTo>
                  <a:pt x="0" y="691"/>
                </a:lnTo>
                <a:lnTo>
                  <a:pt x="406" y="691"/>
                </a:lnTo>
                <a:lnTo>
                  <a:pt x="448" y="1257"/>
                </a:lnTo>
                <a:lnTo>
                  <a:pt x="565" y="1270"/>
                </a:lnTo>
                <a:lnTo>
                  <a:pt x="763" y="1296"/>
                </a:lnTo>
                <a:lnTo>
                  <a:pt x="798" y="130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8" name="Freeform 174"/>
          <p:cNvSpPr>
            <a:spLocks/>
          </p:cNvSpPr>
          <p:nvPr/>
        </p:nvSpPr>
        <p:spPr bwMode="auto">
          <a:xfrm>
            <a:off x="5130800" y="2855912"/>
            <a:ext cx="1193800" cy="722312"/>
          </a:xfrm>
          <a:custGeom>
            <a:avLst/>
            <a:gdLst>
              <a:gd name="T0" fmla="*/ 2147483646 w 3010"/>
              <a:gd name="T1" fmla="*/ 2147483646 h 1820"/>
              <a:gd name="T2" fmla="*/ 2147483646 w 3010"/>
              <a:gd name="T3" fmla="*/ 2147483646 h 1820"/>
              <a:gd name="T4" fmla="*/ 2147483646 w 3010"/>
              <a:gd name="T5" fmla="*/ 2147483646 h 1820"/>
              <a:gd name="T6" fmla="*/ 2147483646 w 3010"/>
              <a:gd name="T7" fmla="*/ 2147483646 h 1820"/>
              <a:gd name="T8" fmla="*/ 2147483646 w 3010"/>
              <a:gd name="T9" fmla="*/ 2147483646 h 1820"/>
              <a:gd name="T10" fmla="*/ 2147483646 w 3010"/>
              <a:gd name="T11" fmla="*/ 2147483646 h 1820"/>
              <a:gd name="T12" fmla="*/ 2147483646 w 3010"/>
              <a:gd name="T13" fmla="*/ 2147483646 h 1820"/>
              <a:gd name="T14" fmla="*/ 2147483646 w 3010"/>
              <a:gd name="T15" fmla="*/ 2147483646 h 1820"/>
              <a:gd name="T16" fmla="*/ 2147483646 w 3010"/>
              <a:gd name="T17" fmla="*/ 2147483646 h 1820"/>
              <a:gd name="T18" fmla="*/ 2147483646 w 3010"/>
              <a:gd name="T19" fmla="*/ 2147483646 h 1820"/>
              <a:gd name="T20" fmla="*/ 2147483646 w 3010"/>
              <a:gd name="T21" fmla="*/ 2147483646 h 1820"/>
              <a:gd name="T22" fmla="*/ 2147483646 w 3010"/>
              <a:gd name="T23" fmla="*/ 2147483646 h 1820"/>
              <a:gd name="T24" fmla="*/ 2147483646 w 3010"/>
              <a:gd name="T25" fmla="*/ 2147483646 h 1820"/>
              <a:gd name="T26" fmla="*/ 2147483646 w 3010"/>
              <a:gd name="T27" fmla="*/ 0 h 1820"/>
              <a:gd name="T28" fmla="*/ 2147483646 w 3010"/>
              <a:gd name="T29" fmla="*/ 2147483646 h 1820"/>
              <a:gd name="T30" fmla="*/ 2147483646 w 3010"/>
              <a:gd name="T31" fmla="*/ 2147483646 h 1820"/>
              <a:gd name="T32" fmla="*/ 2147483646 w 3010"/>
              <a:gd name="T33" fmla="*/ 2147483646 h 1820"/>
              <a:gd name="T34" fmla="*/ 2147483646 w 3010"/>
              <a:gd name="T35" fmla="*/ 2147483646 h 1820"/>
              <a:gd name="T36" fmla="*/ 2147483646 w 3010"/>
              <a:gd name="T37" fmla="*/ 2147483646 h 1820"/>
              <a:gd name="T38" fmla="*/ 2147483646 w 3010"/>
              <a:gd name="T39" fmla="*/ 2147483646 h 1820"/>
              <a:gd name="T40" fmla="*/ 2147483646 w 3010"/>
              <a:gd name="T41" fmla="*/ 2147483646 h 1820"/>
              <a:gd name="T42" fmla="*/ 2147483646 w 3010"/>
              <a:gd name="T43" fmla="*/ 2147483646 h 1820"/>
              <a:gd name="T44" fmla="*/ 2147483646 w 3010"/>
              <a:gd name="T45" fmla="*/ 2147483646 h 1820"/>
              <a:gd name="T46" fmla="*/ 2147483646 w 3010"/>
              <a:gd name="T47" fmla="*/ 2147483646 h 1820"/>
              <a:gd name="T48" fmla="*/ 2147483646 w 3010"/>
              <a:gd name="T49" fmla="*/ 2147483646 h 1820"/>
              <a:gd name="T50" fmla="*/ 2147483646 w 3010"/>
              <a:gd name="T51" fmla="*/ 2147483646 h 1820"/>
              <a:gd name="T52" fmla="*/ 2147483646 w 3010"/>
              <a:gd name="T53" fmla="*/ 2147483646 h 1820"/>
              <a:gd name="T54" fmla="*/ 2147483646 w 3010"/>
              <a:gd name="T55" fmla="*/ 2147483646 h 1820"/>
              <a:gd name="T56" fmla="*/ 2147483646 w 3010"/>
              <a:gd name="T57" fmla="*/ 2147483646 h 1820"/>
              <a:gd name="T58" fmla="*/ 2147483646 w 3010"/>
              <a:gd name="T59" fmla="*/ 2147483646 h 1820"/>
              <a:gd name="T60" fmla="*/ 2147483646 w 3010"/>
              <a:gd name="T61" fmla="*/ 2147483646 h 1820"/>
              <a:gd name="T62" fmla="*/ 2147483646 w 3010"/>
              <a:gd name="T63" fmla="*/ 2147483646 h 1820"/>
              <a:gd name="T64" fmla="*/ 2147483646 w 3010"/>
              <a:gd name="T65" fmla="*/ 2147483646 h 1820"/>
              <a:gd name="T66" fmla="*/ 2147483646 w 3010"/>
              <a:gd name="T67" fmla="*/ 2147483646 h 1820"/>
              <a:gd name="T68" fmla="*/ 2147483646 w 3010"/>
              <a:gd name="T69" fmla="*/ 2147483646 h 1820"/>
              <a:gd name="T70" fmla="*/ 2147483646 w 3010"/>
              <a:gd name="T71" fmla="*/ 2147483646 h 1820"/>
              <a:gd name="T72" fmla="*/ 2147483646 w 3010"/>
              <a:gd name="T73" fmla="*/ 2147483646 h 1820"/>
              <a:gd name="T74" fmla="*/ 2147483646 w 3010"/>
              <a:gd name="T75" fmla="*/ 2147483646 h 1820"/>
              <a:gd name="T76" fmla="*/ 2147483646 w 3010"/>
              <a:gd name="T77" fmla="*/ 2147483646 h 1820"/>
              <a:gd name="T78" fmla="*/ 2147483646 w 3010"/>
              <a:gd name="T79" fmla="*/ 2147483646 h 1820"/>
              <a:gd name="T80" fmla="*/ 0 w 3010"/>
              <a:gd name="T81" fmla="*/ 2147483646 h 1820"/>
              <a:gd name="T82" fmla="*/ 2147483646 w 3010"/>
              <a:gd name="T83" fmla="*/ 2147483646 h 1820"/>
              <a:gd name="T84" fmla="*/ 2147483646 w 3010"/>
              <a:gd name="T85" fmla="*/ 2147483646 h 1820"/>
              <a:gd name="T86" fmla="*/ 2147483646 w 3010"/>
              <a:gd name="T87" fmla="*/ 2147483646 h 1820"/>
              <a:gd name="T88" fmla="*/ 2147483646 w 3010"/>
              <a:gd name="T89" fmla="*/ 2147483646 h 1820"/>
              <a:gd name="T90" fmla="*/ 2147483646 w 3010"/>
              <a:gd name="T91" fmla="*/ 2147483646 h 1820"/>
              <a:gd name="T92" fmla="*/ 2147483646 w 3010"/>
              <a:gd name="T93" fmla="*/ 2147483646 h 1820"/>
              <a:gd name="T94" fmla="*/ 2147483646 w 3010"/>
              <a:gd name="T95" fmla="*/ 2147483646 h 1820"/>
              <a:gd name="T96" fmla="*/ 2147483646 w 3010"/>
              <a:gd name="T97" fmla="*/ 2147483646 h 1820"/>
              <a:gd name="T98" fmla="*/ 2147483646 w 3010"/>
              <a:gd name="T99" fmla="*/ 2147483646 h 1820"/>
              <a:gd name="T100" fmla="*/ 2147483646 w 3010"/>
              <a:gd name="T101" fmla="*/ 2147483646 h 182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3010" h="1820">
                <a:moveTo>
                  <a:pt x="2472" y="1317"/>
                </a:moveTo>
                <a:lnTo>
                  <a:pt x="2680" y="1113"/>
                </a:lnTo>
                <a:lnTo>
                  <a:pt x="2850" y="864"/>
                </a:lnTo>
                <a:lnTo>
                  <a:pt x="3010" y="678"/>
                </a:lnTo>
                <a:lnTo>
                  <a:pt x="2532" y="860"/>
                </a:lnTo>
                <a:lnTo>
                  <a:pt x="2118" y="941"/>
                </a:lnTo>
                <a:lnTo>
                  <a:pt x="1834" y="521"/>
                </a:lnTo>
                <a:lnTo>
                  <a:pt x="1579" y="458"/>
                </a:lnTo>
                <a:lnTo>
                  <a:pt x="1537" y="476"/>
                </a:lnTo>
                <a:lnTo>
                  <a:pt x="1461" y="345"/>
                </a:lnTo>
                <a:lnTo>
                  <a:pt x="1431" y="360"/>
                </a:lnTo>
                <a:lnTo>
                  <a:pt x="1431" y="246"/>
                </a:lnTo>
                <a:lnTo>
                  <a:pt x="1168" y="246"/>
                </a:lnTo>
                <a:lnTo>
                  <a:pt x="1165" y="0"/>
                </a:lnTo>
                <a:lnTo>
                  <a:pt x="1135" y="30"/>
                </a:lnTo>
                <a:lnTo>
                  <a:pt x="1105" y="86"/>
                </a:lnTo>
                <a:lnTo>
                  <a:pt x="1075" y="86"/>
                </a:lnTo>
                <a:lnTo>
                  <a:pt x="1068" y="95"/>
                </a:lnTo>
                <a:lnTo>
                  <a:pt x="1075" y="126"/>
                </a:lnTo>
                <a:lnTo>
                  <a:pt x="1062" y="141"/>
                </a:lnTo>
                <a:lnTo>
                  <a:pt x="1026" y="114"/>
                </a:lnTo>
                <a:lnTo>
                  <a:pt x="988" y="149"/>
                </a:lnTo>
                <a:lnTo>
                  <a:pt x="988" y="252"/>
                </a:lnTo>
                <a:lnTo>
                  <a:pt x="925" y="290"/>
                </a:lnTo>
                <a:lnTo>
                  <a:pt x="912" y="348"/>
                </a:lnTo>
                <a:lnTo>
                  <a:pt x="823" y="323"/>
                </a:lnTo>
                <a:lnTo>
                  <a:pt x="748" y="416"/>
                </a:lnTo>
                <a:lnTo>
                  <a:pt x="700" y="443"/>
                </a:lnTo>
                <a:lnTo>
                  <a:pt x="690" y="446"/>
                </a:lnTo>
                <a:lnTo>
                  <a:pt x="673" y="425"/>
                </a:lnTo>
                <a:lnTo>
                  <a:pt x="645" y="446"/>
                </a:lnTo>
                <a:lnTo>
                  <a:pt x="759" y="819"/>
                </a:lnTo>
                <a:lnTo>
                  <a:pt x="607" y="996"/>
                </a:lnTo>
                <a:lnTo>
                  <a:pt x="588" y="990"/>
                </a:lnTo>
                <a:lnTo>
                  <a:pt x="306" y="1256"/>
                </a:lnTo>
                <a:lnTo>
                  <a:pt x="312" y="1278"/>
                </a:lnTo>
                <a:lnTo>
                  <a:pt x="292" y="1293"/>
                </a:lnTo>
                <a:lnTo>
                  <a:pt x="288" y="1287"/>
                </a:lnTo>
                <a:lnTo>
                  <a:pt x="253" y="1316"/>
                </a:lnTo>
                <a:lnTo>
                  <a:pt x="246" y="1311"/>
                </a:lnTo>
                <a:lnTo>
                  <a:pt x="0" y="1611"/>
                </a:lnTo>
                <a:lnTo>
                  <a:pt x="28" y="1685"/>
                </a:lnTo>
                <a:lnTo>
                  <a:pt x="510" y="1655"/>
                </a:lnTo>
                <a:lnTo>
                  <a:pt x="610" y="1658"/>
                </a:lnTo>
                <a:lnTo>
                  <a:pt x="631" y="1665"/>
                </a:lnTo>
                <a:lnTo>
                  <a:pt x="1054" y="1820"/>
                </a:lnTo>
                <a:lnTo>
                  <a:pt x="1344" y="1650"/>
                </a:lnTo>
                <a:lnTo>
                  <a:pt x="1695" y="1695"/>
                </a:lnTo>
                <a:lnTo>
                  <a:pt x="1765" y="1647"/>
                </a:lnTo>
                <a:lnTo>
                  <a:pt x="1911" y="1593"/>
                </a:lnTo>
                <a:lnTo>
                  <a:pt x="2472" y="1317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49" name="Freeform 175"/>
          <p:cNvSpPr>
            <a:spLocks/>
          </p:cNvSpPr>
          <p:nvPr/>
        </p:nvSpPr>
        <p:spPr bwMode="auto">
          <a:xfrm>
            <a:off x="4711700" y="2854324"/>
            <a:ext cx="744537" cy="681038"/>
          </a:xfrm>
          <a:custGeom>
            <a:avLst/>
            <a:gdLst>
              <a:gd name="T0" fmla="*/ 2147483646 w 1879"/>
              <a:gd name="T1" fmla="*/ 2147483646 h 1716"/>
              <a:gd name="T2" fmla="*/ 2147483646 w 1879"/>
              <a:gd name="T3" fmla="*/ 2147483646 h 1716"/>
              <a:gd name="T4" fmla="*/ 2147483646 w 1879"/>
              <a:gd name="T5" fmla="*/ 2147483646 h 1716"/>
              <a:gd name="T6" fmla="*/ 2147483646 w 1879"/>
              <a:gd name="T7" fmla="*/ 2147483646 h 1716"/>
              <a:gd name="T8" fmla="*/ 2147483646 w 1879"/>
              <a:gd name="T9" fmla="*/ 2147483646 h 1716"/>
              <a:gd name="T10" fmla="*/ 2147483646 w 1879"/>
              <a:gd name="T11" fmla="*/ 2147483646 h 1716"/>
              <a:gd name="T12" fmla="*/ 2147483646 w 1879"/>
              <a:gd name="T13" fmla="*/ 0 h 1716"/>
              <a:gd name="T14" fmla="*/ 2147483646 w 1879"/>
              <a:gd name="T15" fmla="*/ 2147483646 h 1716"/>
              <a:gd name="T16" fmla="*/ 2147483646 w 1879"/>
              <a:gd name="T17" fmla="*/ 2147483646 h 1716"/>
              <a:gd name="T18" fmla="*/ 2147483646 w 1879"/>
              <a:gd name="T19" fmla="*/ 2147483646 h 1716"/>
              <a:gd name="T20" fmla="*/ 2147483646 w 1879"/>
              <a:gd name="T21" fmla="*/ 2147483646 h 1716"/>
              <a:gd name="T22" fmla="*/ 2147483646 w 1879"/>
              <a:gd name="T23" fmla="*/ 2147483646 h 1716"/>
              <a:gd name="T24" fmla="*/ 0 w 1879"/>
              <a:gd name="T25" fmla="*/ 2147483646 h 1716"/>
              <a:gd name="T26" fmla="*/ 2147483646 w 1879"/>
              <a:gd name="T27" fmla="*/ 2147483646 h 1716"/>
              <a:gd name="T28" fmla="*/ 2147483646 w 1879"/>
              <a:gd name="T29" fmla="*/ 2147483646 h 1716"/>
              <a:gd name="T30" fmla="*/ 2147483646 w 1879"/>
              <a:gd name="T31" fmla="*/ 2147483646 h 1716"/>
              <a:gd name="T32" fmla="*/ 2147483646 w 1879"/>
              <a:gd name="T33" fmla="*/ 2147483646 h 1716"/>
              <a:gd name="T34" fmla="*/ 2147483646 w 1879"/>
              <a:gd name="T35" fmla="*/ 2147483646 h 1716"/>
              <a:gd name="T36" fmla="*/ 2147483646 w 1879"/>
              <a:gd name="T37" fmla="*/ 2147483646 h 1716"/>
              <a:gd name="T38" fmla="*/ 2147483646 w 1879"/>
              <a:gd name="T39" fmla="*/ 2147483646 h 1716"/>
              <a:gd name="T40" fmla="*/ 2147483646 w 1879"/>
              <a:gd name="T41" fmla="*/ 2147483646 h 1716"/>
              <a:gd name="T42" fmla="*/ 2147483646 w 1879"/>
              <a:gd name="T43" fmla="*/ 2147483646 h 1716"/>
              <a:gd name="T44" fmla="*/ 2147483646 w 1879"/>
              <a:gd name="T45" fmla="*/ 2147483646 h 1716"/>
              <a:gd name="T46" fmla="*/ 2147483646 w 1879"/>
              <a:gd name="T47" fmla="*/ 2147483646 h 1716"/>
              <a:gd name="T48" fmla="*/ 2147483646 w 1879"/>
              <a:gd name="T49" fmla="*/ 2147483646 h 1716"/>
              <a:gd name="T50" fmla="*/ 2147483646 w 1879"/>
              <a:gd name="T51" fmla="*/ 2147483646 h 1716"/>
              <a:gd name="T52" fmla="*/ 2147483646 w 1879"/>
              <a:gd name="T53" fmla="*/ 2147483646 h 1716"/>
              <a:gd name="T54" fmla="*/ 2147483646 w 1879"/>
              <a:gd name="T55" fmla="*/ 2147483646 h 1716"/>
              <a:gd name="T56" fmla="*/ 2147483646 w 1879"/>
              <a:gd name="T57" fmla="*/ 2147483646 h 1716"/>
              <a:gd name="T58" fmla="*/ 2147483646 w 1879"/>
              <a:gd name="T59" fmla="*/ 2147483646 h 1716"/>
              <a:gd name="T60" fmla="*/ 2147483646 w 1879"/>
              <a:gd name="T61" fmla="*/ 2147483646 h 1716"/>
              <a:gd name="T62" fmla="*/ 2147483646 w 1879"/>
              <a:gd name="T63" fmla="*/ 2147483646 h 1716"/>
              <a:gd name="T64" fmla="*/ 2147483646 w 1879"/>
              <a:gd name="T65" fmla="*/ 2147483646 h 1716"/>
              <a:gd name="T66" fmla="*/ 2147483646 w 1879"/>
              <a:gd name="T67" fmla="*/ 2147483646 h 17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9" h="1716">
                <a:moveTo>
                  <a:pt x="1804" y="419"/>
                </a:moveTo>
                <a:lnTo>
                  <a:pt x="1879" y="326"/>
                </a:lnTo>
                <a:lnTo>
                  <a:pt x="1743" y="120"/>
                </a:lnTo>
                <a:lnTo>
                  <a:pt x="1708" y="116"/>
                </a:lnTo>
                <a:lnTo>
                  <a:pt x="1510" y="90"/>
                </a:lnTo>
                <a:lnTo>
                  <a:pt x="1393" y="77"/>
                </a:lnTo>
                <a:lnTo>
                  <a:pt x="391" y="0"/>
                </a:lnTo>
                <a:lnTo>
                  <a:pt x="387" y="119"/>
                </a:lnTo>
                <a:lnTo>
                  <a:pt x="235" y="168"/>
                </a:lnTo>
                <a:lnTo>
                  <a:pt x="97" y="167"/>
                </a:lnTo>
                <a:lnTo>
                  <a:pt x="3" y="398"/>
                </a:lnTo>
                <a:lnTo>
                  <a:pt x="3" y="1128"/>
                </a:lnTo>
                <a:lnTo>
                  <a:pt x="0" y="1698"/>
                </a:lnTo>
                <a:lnTo>
                  <a:pt x="6" y="1701"/>
                </a:lnTo>
                <a:lnTo>
                  <a:pt x="10" y="1715"/>
                </a:lnTo>
                <a:lnTo>
                  <a:pt x="289" y="1716"/>
                </a:lnTo>
                <a:lnTo>
                  <a:pt x="862" y="1710"/>
                </a:lnTo>
                <a:lnTo>
                  <a:pt x="1114" y="1715"/>
                </a:lnTo>
                <a:lnTo>
                  <a:pt x="1084" y="1688"/>
                </a:lnTo>
                <a:lnTo>
                  <a:pt x="1056" y="1614"/>
                </a:lnTo>
                <a:lnTo>
                  <a:pt x="1302" y="1314"/>
                </a:lnTo>
                <a:lnTo>
                  <a:pt x="1309" y="1319"/>
                </a:lnTo>
                <a:lnTo>
                  <a:pt x="1344" y="1290"/>
                </a:lnTo>
                <a:lnTo>
                  <a:pt x="1348" y="1296"/>
                </a:lnTo>
                <a:lnTo>
                  <a:pt x="1368" y="1281"/>
                </a:lnTo>
                <a:lnTo>
                  <a:pt x="1362" y="1259"/>
                </a:lnTo>
                <a:lnTo>
                  <a:pt x="1644" y="993"/>
                </a:lnTo>
                <a:lnTo>
                  <a:pt x="1663" y="999"/>
                </a:lnTo>
                <a:lnTo>
                  <a:pt x="1815" y="822"/>
                </a:lnTo>
                <a:lnTo>
                  <a:pt x="1701" y="449"/>
                </a:lnTo>
                <a:lnTo>
                  <a:pt x="1729" y="428"/>
                </a:lnTo>
                <a:lnTo>
                  <a:pt x="1746" y="449"/>
                </a:lnTo>
                <a:lnTo>
                  <a:pt x="1756" y="446"/>
                </a:lnTo>
                <a:lnTo>
                  <a:pt x="1804" y="41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0" name="Freeform 176"/>
          <p:cNvSpPr>
            <a:spLocks/>
          </p:cNvSpPr>
          <p:nvPr/>
        </p:nvSpPr>
        <p:spPr bwMode="auto">
          <a:xfrm>
            <a:off x="5403850" y="2565399"/>
            <a:ext cx="920750" cy="663575"/>
          </a:xfrm>
          <a:custGeom>
            <a:avLst/>
            <a:gdLst>
              <a:gd name="T0" fmla="*/ 2147483646 w 2323"/>
              <a:gd name="T1" fmla="*/ 2147483646 h 1671"/>
              <a:gd name="T2" fmla="*/ 2147483646 w 2323"/>
              <a:gd name="T3" fmla="*/ 2147483646 h 1671"/>
              <a:gd name="T4" fmla="*/ 2147483646 w 2323"/>
              <a:gd name="T5" fmla="*/ 2147483646 h 1671"/>
              <a:gd name="T6" fmla="*/ 2147483646 w 2323"/>
              <a:gd name="T7" fmla="*/ 2147483646 h 1671"/>
              <a:gd name="T8" fmla="*/ 2147483646 w 2323"/>
              <a:gd name="T9" fmla="*/ 2147483646 h 1671"/>
              <a:gd name="T10" fmla="*/ 2147483646 w 2323"/>
              <a:gd name="T11" fmla="*/ 2147483646 h 1671"/>
              <a:gd name="T12" fmla="*/ 2147483646 w 2323"/>
              <a:gd name="T13" fmla="*/ 2147483646 h 1671"/>
              <a:gd name="T14" fmla="*/ 2147483646 w 2323"/>
              <a:gd name="T15" fmla="*/ 2147483646 h 1671"/>
              <a:gd name="T16" fmla="*/ 2147483646 w 2323"/>
              <a:gd name="T17" fmla="*/ 2147483646 h 1671"/>
              <a:gd name="T18" fmla="*/ 2147483646 w 2323"/>
              <a:gd name="T19" fmla="*/ 2147483646 h 1671"/>
              <a:gd name="T20" fmla="*/ 2147483646 w 2323"/>
              <a:gd name="T21" fmla="*/ 2147483646 h 1671"/>
              <a:gd name="T22" fmla="*/ 2147483646 w 2323"/>
              <a:gd name="T23" fmla="*/ 2147483646 h 1671"/>
              <a:gd name="T24" fmla="*/ 2147483646 w 2323"/>
              <a:gd name="T25" fmla="*/ 2147483646 h 1671"/>
              <a:gd name="T26" fmla="*/ 2147483646 w 2323"/>
              <a:gd name="T27" fmla="*/ 2147483646 h 1671"/>
              <a:gd name="T28" fmla="*/ 2147483646 w 2323"/>
              <a:gd name="T29" fmla="*/ 2147483646 h 1671"/>
              <a:gd name="T30" fmla="*/ 2147483646 w 2323"/>
              <a:gd name="T31" fmla="*/ 2147483646 h 1671"/>
              <a:gd name="T32" fmla="*/ 2147483646 w 2323"/>
              <a:gd name="T33" fmla="*/ 2147483646 h 1671"/>
              <a:gd name="T34" fmla="*/ 2147483646 w 2323"/>
              <a:gd name="T35" fmla="*/ 2147483646 h 1671"/>
              <a:gd name="T36" fmla="*/ 2147483646 w 2323"/>
              <a:gd name="T37" fmla="*/ 2147483646 h 1671"/>
              <a:gd name="T38" fmla="*/ 2147483646 w 2323"/>
              <a:gd name="T39" fmla="*/ 2147483646 h 1671"/>
              <a:gd name="T40" fmla="*/ 2147483646 w 2323"/>
              <a:gd name="T41" fmla="*/ 2147483646 h 1671"/>
              <a:gd name="T42" fmla="*/ 2147483646 w 2323"/>
              <a:gd name="T43" fmla="*/ 2147483646 h 1671"/>
              <a:gd name="T44" fmla="*/ 2147483646 w 2323"/>
              <a:gd name="T45" fmla="*/ 2147483646 h 1671"/>
              <a:gd name="T46" fmla="*/ 2147483646 w 2323"/>
              <a:gd name="T47" fmla="*/ 2147483646 h 1671"/>
              <a:gd name="T48" fmla="*/ 0 w 2323"/>
              <a:gd name="T49" fmla="*/ 2147483646 h 1671"/>
              <a:gd name="T50" fmla="*/ 2147483646 w 2323"/>
              <a:gd name="T51" fmla="*/ 2147483646 h 1671"/>
              <a:gd name="T52" fmla="*/ 2147483646 w 2323"/>
              <a:gd name="T53" fmla="*/ 2147483646 h 1671"/>
              <a:gd name="T54" fmla="*/ 2147483646 w 2323"/>
              <a:gd name="T55" fmla="*/ 2147483646 h 1671"/>
              <a:gd name="T56" fmla="*/ 2147483646 w 2323"/>
              <a:gd name="T57" fmla="*/ 2147483646 h 1671"/>
              <a:gd name="T58" fmla="*/ 2147483646 w 2323"/>
              <a:gd name="T59" fmla="*/ 2147483646 h 1671"/>
              <a:gd name="T60" fmla="*/ 2147483646 w 2323"/>
              <a:gd name="T61" fmla="*/ 0 h 1671"/>
              <a:gd name="T62" fmla="*/ 2147483646 w 2323"/>
              <a:gd name="T63" fmla="*/ 2147483646 h 1671"/>
              <a:gd name="T64" fmla="*/ 2147483646 w 2323"/>
              <a:gd name="T65" fmla="*/ 2147483646 h 1671"/>
              <a:gd name="T66" fmla="*/ 2147483646 w 2323"/>
              <a:gd name="T67" fmla="*/ 2147483646 h 16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323" h="1671">
                <a:moveTo>
                  <a:pt x="2323" y="1327"/>
                </a:moveTo>
                <a:lnTo>
                  <a:pt x="2323" y="1408"/>
                </a:lnTo>
                <a:lnTo>
                  <a:pt x="1845" y="1590"/>
                </a:lnTo>
                <a:lnTo>
                  <a:pt x="1431" y="1671"/>
                </a:lnTo>
                <a:lnTo>
                  <a:pt x="1147" y="1251"/>
                </a:lnTo>
                <a:lnTo>
                  <a:pt x="892" y="1188"/>
                </a:lnTo>
                <a:lnTo>
                  <a:pt x="850" y="1206"/>
                </a:lnTo>
                <a:lnTo>
                  <a:pt x="774" y="1075"/>
                </a:lnTo>
                <a:lnTo>
                  <a:pt x="744" y="1090"/>
                </a:lnTo>
                <a:lnTo>
                  <a:pt x="744" y="976"/>
                </a:lnTo>
                <a:lnTo>
                  <a:pt x="481" y="976"/>
                </a:lnTo>
                <a:lnTo>
                  <a:pt x="478" y="730"/>
                </a:lnTo>
                <a:lnTo>
                  <a:pt x="448" y="760"/>
                </a:lnTo>
                <a:lnTo>
                  <a:pt x="418" y="816"/>
                </a:lnTo>
                <a:lnTo>
                  <a:pt x="388" y="816"/>
                </a:lnTo>
                <a:lnTo>
                  <a:pt x="381" y="825"/>
                </a:lnTo>
                <a:lnTo>
                  <a:pt x="388" y="856"/>
                </a:lnTo>
                <a:lnTo>
                  <a:pt x="375" y="871"/>
                </a:lnTo>
                <a:lnTo>
                  <a:pt x="339" y="844"/>
                </a:lnTo>
                <a:lnTo>
                  <a:pt x="301" y="879"/>
                </a:lnTo>
                <a:lnTo>
                  <a:pt x="301" y="982"/>
                </a:lnTo>
                <a:lnTo>
                  <a:pt x="238" y="1020"/>
                </a:lnTo>
                <a:lnTo>
                  <a:pt x="225" y="1078"/>
                </a:lnTo>
                <a:lnTo>
                  <a:pt x="136" y="1053"/>
                </a:lnTo>
                <a:lnTo>
                  <a:pt x="0" y="847"/>
                </a:lnTo>
                <a:lnTo>
                  <a:pt x="258" y="360"/>
                </a:lnTo>
                <a:lnTo>
                  <a:pt x="256" y="147"/>
                </a:lnTo>
                <a:lnTo>
                  <a:pt x="255" y="12"/>
                </a:lnTo>
                <a:lnTo>
                  <a:pt x="535" y="7"/>
                </a:lnTo>
                <a:lnTo>
                  <a:pt x="742" y="3"/>
                </a:lnTo>
                <a:lnTo>
                  <a:pt x="1212" y="0"/>
                </a:lnTo>
                <a:lnTo>
                  <a:pt x="1357" y="363"/>
                </a:lnTo>
                <a:lnTo>
                  <a:pt x="2272" y="1327"/>
                </a:lnTo>
                <a:lnTo>
                  <a:pt x="2323" y="132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1" name="Freeform 177"/>
          <p:cNvSpPr>
            <a:spLocks/>
          </p:cNvSpPr>
          <p:nvPr/>
        </p:nvSpPr>
        <p:spPr bwMode="auto">
          <a:xfrm>
            <a:off x="4430712" y="2370137"/>
            <a:ext cx="833438" cy="550862"/>
          </a:xfrm>
          <a:custGeom>
            <a:avLst/>
            <a:gdLst>
              <a:gd name="T0" fmla="*/ 2147483646 w 2101"/>
              <a:gd name="T1" fmla="*/ 2147483646 h 1386"/>
              <a:gd name="T2" fmla="*/ 2147483646 w 2101"/>
              <a:gd name="T3" fmla="*/ 2147483646 h 1386"/>
              <a:gd name="T4" fmla="*/ 2147483646 w 2101"/>
              <a:gd name="T5" fmla="*/ 2147483646 h 1386"/>
              <a:gd name="T6" fmla="*/ 2147483646 w 2101"/>
              <a:gd name="T7" fmla="*/ 0 h 1386"/>
              <a:gd name="T8" fmla="*/ 2147483646 w 2101"/>
              <a:gd name="T9" fmla="*/ 2147483646 h 1386"/>
              <a:gd name="T10" fmla="*/ 2147483646 w 2101"/>
              <a:gd name="T11" fmla="*/ 2147483646 h 1386"/>
              <a:gd name="T12" fmla="*/ 2147483646 w 2101"/>
              <a:gd name="T13" fmla="*/ 2147483646 h 1386"/>
              <a:gd name="T14" fmla="*/ 0 w 2101"/>
              <a:gd name="T15" fmla="*/ 2147483646 h 1386"/>
              <a:gd name="T16" fmla="*/ 2147483646 w 2101"/>
              <a:gd name="T17" fmla="*/ 2147483646 h 1386"/>
              <a:gd name="T18" fmla="*/ 2147483646 w 2101"/>
              <a:gd name="T19" fmla="*/ 2147483646 h 1386"/>
              <a:gd name="T20" fmla="*/ 2147483646 w 2101"/>
              <a:gd name="T21" fmla="*/ 2147483646 h 1386"/>
              <a:gd name="T22" fmla="*/ 2147483646 w 2101"/>
              <a:gd name="T23" fmla="*/ 2147483646 h 1386"/>
              <a:gd name="T24" fmla="*/ 2147483646 w 2101"/>
              <a:gd name="T25" fmla="*/ 2147483646 h 1386"/>
              <a:gd name="T26" fmla="*/ 2147483646 w 2101"/>
              <a:gd name="T27" fmla="*/ 2147483646 h 1386"/>
              <a:gd name="T28" fmla="*/ 2147483646 w 2101"/>
              <a:gd name="T29" fmla="*/ 2147483646 h 1386"/>
              <a:gd name="T30" fmla="*/ 2147483646 w 2101"/>
              <a:gd name="T31" fmla="*/ 2147483646 h 13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101" h="1386">
                <a:moveTo>
                  <a:pt x="1653" y="729"/>
                </a:moveTo>
                <a:lnTo>
                  <a:pt x="1654" y="89"/>
                </a:lnTo>
                <a:lnTo>
                  <a:pt x="1498" y="90"/>
                </a:lnTo>
                <a:lnTo>
                  <a:pt x="1497" y="0"/>
                </a:lnTo>
                <a:lnTo>
                  <a:pt x="340" y="20"/>
                </a:lnTo>
                <a:lnTo>
                  <a:pt x="334" y="624"/>
                </a:lnTo>
                <a:lnTo>
                  <a:pt x="78" y="572"/>
                </a:lnTo>
                <a:lnTo>
                  <a:pt x="0" y="936"/>
                </a:lnTo>
                <a:lnTo>
                  <a:pt x="309" y="825"/>
                </a:lnTo>
                <a:lnTo>
                  <a:pt x="868" y="1182"/>
                </a:lnTo>
                <a:lnTo>
                  <a:pt x="943" y="1386"/>
                </a:lnTo>
                <a:lnTo>
                  <a:pt x="1095" y="1337"/>
                </a:lnTo>
                <a:lnTo>
                  <a:pt x="1099" y="1218"/>
                </a:lnTo>
                <a:lnTo>
                  <a:pt x="2101" y="1295"/>
                </a:lnTo>
                <a:lnTo>
                  <a:pt x="2059" y="729"/>
                </a:lnTo>
                <a:lnTo>
                  <a:pt x="1653" y="72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2" name="Freeform 178"/>
          <p:cNvSpPr>
            <a:spLocks/>
          </p:cNvSpPr>
          <p:nvPr/>
        </p:nvSpPr>
        <p:spPr bwMode="auto">
          <a:xfrm>
            <a:off x="6535737" y="1892299"/>
            <a:ext cx="787400" cy="592138"/>
          </a:xfrm>
          <a:custGeom>
            <a:avLst/>
            <a:gdLst>
              <a:gd name="T0" fmla="*/ 2147483646 w 1985"/>
              <a:gd name="T1" fmla="*/ 2147483646 h 1490"/>
              <a:gd name="T2" fmla="*/ 2147483646 w 1985"/>
              <a:gd name="T3" fmla="*/ 2147483646 h 1490"/>
              <a:gd name="T4" fmla="*/ 2147483646 w 1985"/>
              <a:gd name="T5" fmla="*/ 2147483646 h 1490"/>
              <a:gd name="T6" fmla="*/ 2147483646 w 1985"/>
              <a:gd name="T7" fmla="*/ 2147483646 h 1490"/>
              <a:gd name="T8" fmla="*/ 2147483646 w 1985"/>
              <a:gd name="T9" fmla="*/ 2147483646 h 1490"/>
              <a:gd name="T10" fmla="*/ 2147483646 w 1985"/>
              <a:gd name="T11" fmla="*/ 0 h 1490"/>
              <a:gd name="T12" fmla="*/ 2147483646 w 1985"/>
              <a:gd name="T13" fmla="*/ 0 h 1490"/>
              <a:gd name="T14" fmla="*/ 0 w 1985"/>
              <a:gd name="T15" fmla="*/ 2147483646 h 1490"/>
              <a:gd name="T16" fmla="*/ 2147483646 w 1985"/>
              <a:gd name="T17" fmla="*/ 2147483646 h 1490"/>
              <a:gd name="T18" fmla="*/ 2147483646 w 1985"/>
              <a:gd name="T19" fmla="*/ 2147483646 h 1490"/>
              <a:gd name="T20" fmla="*/ 2147483646 w 1985"/>
              <a:gd name="T21" fmla="*/ 2147483646 h 1490"/>
              <a:gd name="T22" fmla="*/ 2147483646 w 1985"/>
              <a:gd name="T23" fmla="*/ 2147483646 h 1490"/>
              <a:gd name="T24" fmla="*/ 2147483646 w 1985"/>
              <a:gd name="T25" fmla="*/ 2147483646 h 1490"/>
              <a:gd name="T26" fmla="*/ 2147483646 w 1985"/>
              <a:gd name="T27" fmla="*/ 2147483646 h 1490"/>
              <a:gd name="T28" fmla="*/ 2147483646 w 1985"/>
              <a:gd name="T29" fmla="*/ 2147483646 h 1490"/>
              <a:gd name="T30" fmla="*/ 2147483646 w 1985"/>
              <a:gd name="T31" fmla="*/ 2147483646 h 1490"/>
              <a:gd name="T32" fmla="*/ 2147483646 w 1985"/>
              <a:gd name="T33" fmla="*/ 2147483646 h 1490"/>
              <a:gd name="T34" fmla="*/ 2147483646 w 1985"/>
              <a:gd name="T35" fmla="*/ 2147483646 h 1490"/>
              <a:gd name="T36" fmla="*/ 2147483646 w 1985"/>
              <a:gd name="T37" fmla="*/ 2147483646 h 1490"/>
              <a:gd name="T38" fmla="*/ 2147483646 w 1985"/>
              <a:gd name="T39" fmla="*/ 2147483646 h 149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85" h="1490">
                <a:moveTo>
                  <a:pt x="1940" y="411"/>
                </a:moveTo>
                <a:lnTo>
                  <a:pt x="1908" y="11"/>
                </a:lnTo>
                <a:lnTo>
                  <a:pt x="1658" y="12"/>
                </a:lnTo>
                <a:lnTo>
                  <a:pt x="1352" y="12"/>
                </a:lnTo>
                <a:lnTo>
                  <a:pt x="903" y="6"/>
                </a:lnTo>
                <a:lnTo>
                  <a:pt x="332" y="0"/>
                </a:lnTo>
                <a:lnTo>
                  <a:pt x="128" y="0"/>
                </a:lnTo>
                <a:lnTo>
                  <a:pt x="0" y="3"/>
                </a:lnTo>
                <a:lnTo>
                  <a:pt x="68" y="633"/>
                </a:lnTo>
                <a:lnTo>
                  <a:pt x="81" y="833"/>
                </a:lnTo>
                <a:lnTo>
                  <a:pt x="128" y="1313"/>
                </a:lnTo>
                <a:lnTo>
                  <a:pt x="278" y="1335"/>
                </a:lnTo>
                <a:lnTo>
                  <a:pt x="434" y="1358"/>
                </a:lnTo>
                <a:lnTo>
                  <a:pt x="740" y="1388"/>
                </a:lnTo>
                <a:lnTo>
                  <a:pt x="1725" y="1490"/>
                </a:lnTo>
                <a:lnTo>
                  <a:pt x="1770" y="1221"/>
                </a:lnTo>
                <a:lnTo>
                  <a:pt x="1781" y="1151"/>
                </a:lnTo>
                <a:lnTo>
                  <a:pt x="1985" y="1134"/>
                </a:lnTo>
                <a:lnTo>
                  <a:pt x="1968" y="816"/>
                </a:lnTo>
                <a:lnTo>
                  <a:pt x="1940" y="41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3" name="Freeform 179"/>
          <p:cNvSpPr>
            <a:spLocks/>
          </p:cNvSpPr>
          <p:nvPr/>
        </p:nvSpPr>
        <p:spPr bwMode="auto">
          <a:xfrm>
            <a:off x="6813550" y="2782887"/>
            <a:ext cx="419100" cy="685800"/>
          </a:xfrm>
          <a:custGeom>
            <a:avLst/>
            <a:gdLst>
              <a:gd name="T0" fmla="*/ 2147483646 w 1059"/>
              <a:gd name="T1" fmla="*/ 2147483646 h 1727"/>
              <a:gd name="T2" fmla="*/ 2147483646 w 1059"/>
              <a:gd name="T3" fmla="*/ 2147483646 h 1727"/>
              <a:gd name="T4" fmla="*/ 2147483646 w 1059"/>
              <a:gd name="T5" fmla="*/ 2147483646 h 1727"/>
              <a:gd name="T6" fmla="*/ 2147483646 w 1059"/>
              <a:gd name="T7" fmla="*/ 2147483646 h 1727"/>
              <a:gd name="T8" fmla="*/ 2147483646 w 1059"/>
              <a:gd name="T9" fmla="*/ 2147483646 h 1727"/>
              <a:gd name="T10" fmla="*/ 2147483646 w 1059"/>
              <a:gd name="T11" fmla="*/ 2147483646 h 1727"/>
              <a:gd name="T12" fmla="*/ 2147483646 w 1059"/>
              <a:gd name="T13" fmla="*/ 2147483646 h 1727"/>
              <a:gd name="T14" fmla="*/ 2147483646 w 1059"/>
              <a:gd name="T15" fmla="*/ 2147483646 h 1727"/>
              <a:gd name="T16" fmla="*/ 2147483646 w 1059"/>
              <a:gd name="T17" fmla="*/ 2147483646 h 1727"/>
              <a:gd name="T18" fmla="*/ 2147483646 w 1059"/>
              <a:gd name="T19" fmla="*/ 2147483646 h 1727"/>
              <a:gd name="T20" fmla="*/ 0 w 1059"/>
              <a:gd name="T21" fmla="*/ 2147483646 h 1727"/>
              <a:gd name="T22" fmla="*/ 2147483646 w 1059"/>
              <a:gd name="T23" fmla="*/ 2147483646 h 1727"/>
              <a:gd name="T24" fmla="*/ 2147483646 w 1059"/>
              <a:gd name="T25" fmla="*/ 2147483646 h 1727"/>
              <a:gd name="T26" fmla="*/ 2147483646 w 1059"/>
              <a:gd name="T27" fmla="*/ 2147483646 h 1727"/>
              <a:gd name="T28" fmla="*/ 2147483646 w 1059"/>
              <a:gd name="T29" fmla="*/ 2147483646 h 1727"/>
              <a:gd name="T30" fmla="*/ 2147483646 w 1059"/>
              <a:gd name="T31" fmla="*/ 0 h 1727"/>
              <a:gd name="T32" fmla="*/ 2147483646 w 1059"/>
              <a:gd name="T33" fmla="*/ 0 h 1727"/>
              <a:gd name="T34" fmla="*/ 2147483646 w 1059"/>
              <a:gd name="T35" fmla="*/ 2147483646 h 1727"/>
              <a:gd name="T36" fmla="*/ 2147483646 w 1059"/>
              <a:gd name="T37" fmla="*/ 2147483646 h 17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59" h="1727">
                <a:moveTo>
                  <a:pt x="1008" y="552"/>
                </a:moveTo>
                <a:lnTo>
                  <a:pt x="1059" y="1163"/>
                </a:lnTo>
                <a:lnTo>
                  <a:pt x="873" y="1377"/>
                </a:lnTo>
                <a:lnTo>
                  <a:pt x="818" y="1641"/>
                </a:lnTo>
                <a:lnTo>
                  <a:pt x="638" y="1727"/>
                </a:lnTo>
                <a:lnTo>
                  <a:pt x="347" y="1569"/>
                </a:lnTo>
                <a:lnTo>
                  <a:pt x="326" y="1404"/>
                </a:lnTo>
                <a:lnTo>
                  <a:pt x="276" y="1380"/>
                </a:lnTo>
                <a:lnTo>
                  <a:pt x="186" y="999"/>
                </a:lnTo>
                <a:lnTo>
                  <a:pt x="50" y="711"/>
                </a:lnTo>
                <a:lnTo>
                  <a:pt x="0" y="495"/>
                </a:lnTo>
                <a:lnTo>
                  <a:pt x="119" y="489"/>
                </a:lnTo>
                <a:lnTo>
                  <a:pt x="303" y="293"/>
                </a:lnTo>
                <a:lnTo>
                  <a:pt x="474" y="107"/>
                </a:lnTo>
                <a:lnTo>
                  <a:pt x="570" y="2"/>
                </a:lnTo>
                <a:lnTo>
                  <a:pt x="653" y="0"/>
                </a:lnTo>
                <a:lnTo>
                  <a:pt x="809" y="0"/>
                </a:lnTo>
                <a:lnTo>
                  <a:pt x="890" y="573"/>
                </a:lnTo>
                <a:lnTo>
                  <a:pt x="1008" y="55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4" name="Freeform 180"/>
          <p:cNvSpPr>
            <a:spLocks/>
          </p:cNvSpPr>
          <p:nvPr/>
        </p:nvSpPr>
        <p:spPr bwMode="auto">
          <a:xfrm>
            <a:off x="5883275" y="2412999"/>
            <a:ext cx="1117600" cy="679450"/>
          </a:xfrm>
          <a:custGeom>
            <a:avLst/>
            <a:gdLst>
              <a:gd name="T0" fmla="*/ 2147483646 w 2818"/>
              <a:gd name="T1" fmla="*/ 2147483646 h 1711"/>
              <a:gd name="T2" fmla="*/ 2147483646 w 2818"/>
              <a:gd name="T3" fmla="*/ 2147483646 h 1711"/>
              <a:gd name="T4" fmla="*/ 2147483646 w 2818"/>
              <a:gd name="T5" fmla="*/ 2147483646 h 1711"/>
              <a:gd name="T6" fmla="*/ 2147483646 w 2818"/>
              <a:gd name="T7" fmla="*/ 2147483646 h 1711"/>
              <a:gd name="T8" fmla="*/ 2147483646 w 2818"/>
              <a:gd name="T9" fmla="*/ 2147483646 h 1711"/>
              <a:gd name="T10" fmla="*/ 2147483646 w 2818"/>
              <a:gd name="T11" fmla="*/ 2147483646 h 1711"/>
              <a:gd name="T12" fmla="*/ 2147483646 w 2818"/>
              <a:gd name="T13" fmla="*/ 2147483646 h 1711"/>
              <a:gd name="T14" fmla="*/ 2147483646 w 2818"/>
              <a:gd name="T15" fmla="*/ 2147483646 h 1711"/>
              <a:gd name="T16" fmla="*/ 2147483646 w 2818"/>
              <a:gd name="T17" fmla="*/ 2147483646 h 1711"/>
              <a:gd name="T18" fmla="*/ 2147483646 w 2818"/>
              <a:gd name="T19" fmla="*/ 2147483646 h 1711"/>
              <a:gd name="T20" fmla="*/ 2147483646 w 2818"/>
              <a:gd name="T21" fmla="*/ 2147483646 h 1711"/>
              <a:gd name="T22" fmla="*/ 2147483646 w 2818"/>
              <a:gd name="T23" fmla="*/ 2147483646 h 1711"/>
              <a:gd name="T24" fmla="*/ 2147483646 w 2818"/>
              <a:gd name="T25" fmla="*/ 2147483646 h 1711"/>
              <a:gd name="T26" fmla="*/ 2147483646 w 2818"/>
              <a:gd name="T27" fmla="*/ 2147483646 h 1711"/>
              <a:gd name="T28" fmla="*/ 2147483646 w 2818"/>
              <a:gd name="T29" fmla="*/ 2147483646 h 1711"/>
              <a:gd name="T30" fmla="*/ 0 w 2818"/>
              <a:gd name="T31" fmla="*/ 2147483646 h 1711"/>
              <a:gd name="T32" fmla="*/ 2147483646 w 2818"/>
              <a:gd name="T33" fmla="*/ 2147483646 h 1711"/>
              <a:gd name="T34" fmla="*/ 2147483646 w 2818"/>
              <a:gd name="T35" fmla="*/ 2147483646 h 1711"/>
              <a:gd name="T36" fmla="*/ 2147483646 w 2818"/>
              <a:gd name="T37" fmla="*/ 0 h 1711"/>
              <a:gd name="T38" fmla="*/ 2147483646 w 2818"/>
              <a:gd name="T39" fmla="*/ 2147483646 h 1711"/>
              <a:gd name="T40" fmla="*/ 2147483646 w 2818"/>
              <a:gd name="T41" fmla="*/ 2147483646 h 1711"/>
              <a:gd name="T42" fmla="*/ 2147483646 w 2818"/>
              <a:gd name="T43" fmla="*/ 2147483646 h 1711"/>
              <a:gd name="T44" fmla="*/ 2147483646 w 2818"/>
              <a:gd name="T45" fmla="*/ 2147483646 h 1711"/>
              <a:gd name="T46" fmla="*/ 2147483646 w 2818"/>
              <a:gd name="T47" fmla="*/ 2147483646 h 1711"/>
              <a:gd name="T48" fmla="*/ 2147483646 w 2818"/>
              <a:gd name="T49" fmla="*/ 2147483646 h 171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818" h="1711">
                <a:moveTo>
                  <a:pt x="2463" y="1423"/>
                </a:moveTo>
                <a:lnTo>
                  <a:pt x="2344" y="1429"/>
                </a:lnTo>
                <a:lnTo>
                  <a:pt x="2253" y="1435"/>
                </a:lnTo>
                <a:lnTo>
                  <a:pt x="2127" y="1377"/>
                </a:lnTo>
                <a:lnTo>
                  <a:pt x="2121" y="1377"/>
                </a:lnTo>
                <a:lnTo>
                  <a:pt x="1983" y="1363"/>
                </a:lnTo>
                <a:lnTo>
                  <a:pt x="1773" y="1420"/>
                </a:lnTo>
                <a:lnTo>
                  <a:pt x="1722" y="1486"/>
                </a:lnTo>
                <a:lnTo>
                  <a:pt x="1564" y="1452"/>
                </a:lnTo>
                <a:lnTo>
                  <a:pt x="1519" y="1648"/>
                </a:lnTo>
                <a:lnTo>
                  <a:pt x="1114" y="1711"/>
                </a:lnTo>
                <a:lnTo>
                  <a:pt x="1063" y="1711"/>
                </a:lnTo>
                <a:lnTo>
                  <a:pt x="148" y="747"/>
                </a:lnTo>
                <a:lnTo>
                  <a:pt x="3" y="384"/>
                </a:lnTo>
                <a:lnTo>
                  <a:pt x="3" y="313"/>
                </a:lnTo>
                <a:lnTo>
                  <a:pt x="0" y="177"/>
                </a:lnTo>
                <a:lnTo>
                  <a:pt x="1467" y="151"/>
                </a:lnTo>
                <a:lnTo>
                  <a:pt x="1767" y="13"/>
                </a:lnTo>
                <a:lnTo>
                  <a:pt x="1773" y="0"/>
                </a:lnTo>
                <a:lnTo>
                  <a:pt x="1923" y="22"/>
                </a:lnTo>
                <a:lnTo>
                  <a:pt x="2079" y="621"/>
                </a:lnTo>
                <a:lnTo>
                  <a:pt x="2464" y="948"/>
                </a:lnTo>
                <a:lnTo>
                  <a:pt x="2818" y="1041"/>
                </a:lnTo>
                <a:lnTo>
                  <a:pt x="2647" y="1227"/>
                </a:lnTo>
                <a:lnTo>
                  <a:pt x="2463" y="142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5" name="Freeform 181"/>
          <p:cNvSpPr>
            <a:spLocks/>
          </p:cNvSpPr>
          <p:nvPr/>
        </p:nvSpPr>
        <p:spPr bwMode="auto">
          <a:xfrm>
            <a:off x="6673850" y="2960687"/>
            <a:ext cx="249237" cy="371475"/>
          </a:xfrm>
          <a:custGeom>
            <a:avLst/>
            <a:gdLst>
              <a:gd name="T0" fmla="*/ 2147483646 w 627"/>
              <a:gd name="T1" fmla="*/ 2147483646 h 937"/>
              <a:gd name="T2" fmla="*/ 2147483646 w 627"/>
              <a:gd name="T3" fmla="*/ 2147483646 h 937"/>
              <a:gd name="T4" fmla="*/ 0 w 627"/>
              <a:gd name="T5" fmla="*/ 2147483646 h 937"/>
              <a:gd name="T6" fmla="*/ 2147483646 w 627"/>
              <a:gd name="T7" fmla="*/ 0 h 937"/>
              <a:gd name="T8" fmla="*/ 2147483646 w 627"/>
              <a:gd name="T9" fmla="*/ 0 h 937"/>
              <a:gd name="T10" fmla="*/ 2147483646 w 627"/>
              <a:gd name="T11" fmla="*/ 2147483646 h 937"/>
              <a:gd name="T12" fmla="*/ 2147483646 w 627"/>
              <a:gd name="T13" fmla="*/ 2147483646 h 937"/>
              <a:gd name="T14" fmla="*/ 2147483646 w 627"/>
              <a:gd name="T15" fmla="*/ 2147483646 h 937"/>
              <a:gd name="T16" fmla="*/ 2147483646 w 627"/>
              <a:gd name="T17" fmla="*/ 2147483646 h 937"/>
              <a:gd name="T18" fmla="*/ 2147483646 w 627"/>
              <a:gd name="T19" fmla="*/ 2147483646 h 9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27" h="937">
                <a:moveTo>
                  <a:pt x="627" y="937"/>
                </a:moveTo>
                <a:lnTo>
                  <a:pt x="302" y="661"/>
                </a:lnTo>
                <a:lnTo>
                  <a:pt x="0" y="663"/>
                </a:lnTo>
                <a:lnTo>
                  <a:pt x="128" y="0"/>
                </a:lnTo>
                <a:lnTo>
                  <a:pt x="134" y="0"/>
                </a:lnTo>
                <a:lnTo>
                  <a:pt x="260" y="58"/>
                </a:lnTo>
                <a:lnTo>
                  <a:pt x="351" y="52"/>
                </a:lnTo>
                <a:lnTo>
                  <a:pt x="401" y="268"/>
                </a:lnTo>
                <a:lnTo>
                  <a:pt x="537" y="556"/>
                </a:lnTo>
                <a:lnTo>
                  <a:pt x="627" y="9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6" name="Freeform 182"/>
          <p:cNvSpPr>
            <a:spLocks/>
          </p:cNvSpPr>
          <p:nvPr/>
        </p:nvSpPr>
        <p:spPr bwMode="auto">
          <a:xfrm>
            <a:off x="6513512" y="2954337"/>
            <a:ext cx="552450" cy="725487"/>
          </a:xfrm>
          <a:custGeom>
            <a:avLst/>
            <a:gdLst>
              <a:gd name="T0" fmla="*/ 2147483646 w 1391"/>
              <a:gd name="T1" fmla="*/ 2147483646 h 1826"/>
              <a:gd name="T2" fmla="*/ 2147483646 w 1391"/>
              <a:gd name="T3" fmla="*/ 2147483646 h 1826"/>
              <a:gd name="T4" fmla="*/ 2147483646 w 1391"/>
              <a:gd name="T5" fmla="*/ 2147483646 h 1826"/>
              <a:gd name="T6" fmla="*/ 2147483646 w 1391"/>
              <a:gd name="T7" fmla="*/ 2147483646 h 1826"/>
              <a:gd name="T8" fmla="*/ 2147483646 w 1391"/>
              <a:gd name="T9" fmla="*/ 2147483646 h 1826"/>
              <a:gd name="T10" fmla="*/ 2147483646 w 1391"/>
              <a:gd name="T11" fmla="*/ 0 h 1826"/>
              <a:gd name="T12" fmla="*/ 2147483646 w 1391"/>
              <a:gd name="T13" fmla="*/ 2147483646 h 1826"/>
              <a:gd name="T14" fmla="*/ 2147483646 w 1391"/>
              <a:gd name="T15" fmla="*/ 2147483646 h 1826"/>
              <a:gd name="T16" fmla="*/ 2147483646 w 1391"/>
              <a:gd name="T17" fmla="*/ 2147483646 h 1826"/>
              <a:gd name="T18" fmla="*/ 2147483646 w 1391"/>
              <a:gd name="T19" fmla="*/ 2147483646 h 1826"/>
              <a:gd name="T20" fmla="*/ 2147483646 w 1391"/>
              <a:gd name="T21" fmla="*/ 2147483646 h 1826"/>
              <a:gd name="T22" fmla="*/ 2147483646 w 1391"/>
              <a:gd name="T23" fmla="*/ 2147483646 h 1826"/>
              <a:gd name="T24" fmla="*/ 2147483646 w 1391"/>
              <a:gd name="T25" fmla="*/ 2147483646 h 1826"/>
              <a:gd name="T26" fmla="*/ 2147483646 w 1391"/>
              <a:gd name="T27" fmla="*/ 2147483646 h 1826"/>
              <a:gd name="T28" fmla="*/ 2147483646 w 1391"/>
              <a:gd name="T29" fmla="*/ 2147483646 h 1826"/>
              <a:gd name="T30" fmla="*/ 0 w 1391"/>
              <a:gd name="T31" fmla="*/ 2147483646 h 1826"/>
              <a:gd name="T32" fmla="*/ 2147483646 w 1391"/>
              <a:gd name="T33" fmla="*/ 2147483646 h 1826"/>
              <a:gd name="T34" fmla="*/ 2147483646 w 1391"/>
              <a:gd name="T35" fmla="*/ 2147483646 h 1826"/>
              <a:gd name="T36" fmla="*/ 2147483646 w 1391"/>
              <a:gd name="T37" fmla="*/ 2147483646 h 1826"/>
              <a:gd name="T38" fmla="*/ 2147483646 w 1391"/>
              <a:gd name="T39" fmla="*/ 2147483646 h 1826"/>
              <a:gd name="T40" fmla="*/ 2147483646 w 1391"/>
              <a:gd name="T41" fmla="*/ 2147483646 h 1826"/>
              <a:gd name="T42" fmla="*/ 2147483646 w 1391"/>
              <a:gd name="T43" fmla="*/ 2147483646 h 1826"/>
              <a:gd name="T44" fmla="*/ 2147483646 w 1391"/>
              <a:gd name="T45" fmla="*/ 2147483646 h 1826"/>
              <a:gd name="T46" fmla="*/ 2147483646 w 1391"/>
              <a:gd name="T47" fmla="*/ 2147483646 h 182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91" h="1826">
                <a:moveTo>
                  <a:pt x="1079" y="975"/>
                </a:moveTo>
                <a:lnTo>
                  <a:pt x="1029" y="951"/>
                </a:lnTo>
                <a:lnTo>
                  <a:pt x="704" y="675"/>
                </a:lnTo>
                <a:lnTo>
                  <a:pt x="402" y="677"/>
                </a:lnTo>
                <a:lnTo>
                  <a:pt x="530" y="14"/>
                </a:lnTo>
                <a:lnTo>
                  <a:pt x="392" y="0"/>
                </a:lnTo>
                <a:lnTo>
                  <a:pt x="182" y="57"/>
                </a:lnTo>
                <a:lnTo>
                  <a:pt x="131" y="123"/>
                </a:lnTo>
                <a:lnTo>
                  <a:pt x="126" y="150"/>
                </a:lnTo>
                <a:lnTo>
                  <a:pt x="188" y="306"/>
                </a:lnTo>
                <a:lnTo>
                  <a:pt x="182" y="740"/>
                </a:lnTo>
                <a:lnTo>
                  <a:pt x="365" y="954"/>
                </a:lnTo>
                <a:lnTo>
                  <a:pt x="225" y="1380"/>
                </a:lnTo>
                <a:lnTo>
                  <a:pt x="182" y="1566"/>
                </a:lnTo>
                <a:lnTo>
                  <a:pt x="24" y="1742"/>
                </a:lnTo>
                <a:lnTo>
                  <a:pt x="0" y="1776"/>
                </a:lnTo>
                <a:lnTo>
                  <a:pt x="30" y="1826"/>
                </a:lnTo>
                <a:lnTo>
                  <a:pt x="194" y="1809"/>
                </a:lnTo>
                <a:lnTo>
                  <a:pt x="605" y="1679"/>
                </a:lnTo>
                <a:lnTo>
                  <a:pt x="866" y="1548"/>
                </a:lnTo>
                <a:lnTo>
                  <a:pt x="953" y="1511"/>
                </a:lnTo>
                <a:lnTo>
                  <a:pt x="1391" y="1298"/>
                </a:lnTo>
                <a:lnTo>
                  <a:pt x="1100" y="1140"/>
                </a:lnTo>
                <a:lnTo>
                  <a:pt x="1079" y="9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7" name="Freeform 183"/>
          <p:cNvSpPr>
            <a:spLocks/>
          </p:cNvSpPr>
          <p:nvPr/>
        </p:nvSpPr>
        <p:spPr bwMode="auto">
          <a:xfrm>
            <a:off x="6646862" y="2420937"/>
            <a:ext cx="573088" cy="406400"/>
          </a:xfrm>
          <a:custGeom>
            <a:avLst/>
            <a:gdLst>
              <a:gd name="T0" fmla="*/ 2147483646 w 1447"/>
              <a:gd name="T1" fmla="*/ 2147483646 h 1019"/>
              <a:gd name="T2" fmla="*/ 2147483646 w 1447"/>
              <a:gd name="T3" fmla="*/ 2147483646 h 1019"/>
              <a:gd name="T4" fmla="*/ 2147483646 w 1447"/>
              <a:gd name="T5" fmla="*/ 2147483646 h 1019"/>
              <a:gd name="T6" fmla="*/ 2147483646 w 1447"/>
              <a:gd name="T7" fmla="*/ 2147483646 h 1019"/>
              <a:gd name="T8" fmla="*/ 2147483646 w 1447"/>
              <a:gd name="T9" fmla="*/ 2147483646 h 1019"/>
              <a:gd name="T10" fmla="*/ 2147483646 w 1447"/>
              <a:gd name="T11" fmla="*/ 2147483646 h 1019"/>
              <a:gd name="T12" fmla="*/ 2147483646 w 1447"/>
              <a:gd name="T13" fmla="*/ 2147483646 h 1019"/>
              <a:gd name="T14" fmla="*/ 2147483646 w 1447"/>
              <a:gd name="T15" fmla="*/ 2147483646 h 1019"/>
              <a:gd name="T16" fmla="*/ 2147483646 w 1447"/>
              <a:gd name="T17" fmla="*/ 2147483646 h 1019"/>
              <a:gd name="T18" fmla="*/ 2147483646 w 1447"/>
              <a:gd name="T19" fmla="*/ 2147483646 h 1019"/>
              <a:gd name="T20" fmla="*/ 0 w 1447"/>
              <a:gd name="T21" fmla="*/ 0 h 1019"/>
              <a:gd name="T22" fmla="*/ 2147483646 w 1447"/>
              <a:gd name="T23" fmla="*/ 2147483646 h 1019"/>
              <a:gd name="T24" fmla="*/ 2147483646 w 1447"/>
              <a:gd name="T25" fmla="*/ 2147483646 h 1019"/>
              <a:gd name="T26" fmla="*/ 2147483646 w 1447"/>
              <a:gd name="T27" fmla="*/ 2147483646 h 1019"/>
              <a:gd name="T28" fmla="*/ 2147483646 w 1447"/>
              <a:gd name="T29" fmla="*/ 2147483646 h 1019"/>
              <a:gd name="T30" fmla="*/ 2147483646 w 1447"/>
              <a:gd name="T31" fmla="*/ 2147483646 h 10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7" h="1019">
                <a:moveTo>
                  <a:pt x="1387" y="398"/>
                </a:moveTo>
                <a:lnTo>
                  <a:pt x="1299" y="690"/>
                </a:lnTo>
                <a:lnTo>
                  <a:pt x="1296" y="696"/>
                </a:lnTo>
                <a:lnTo>
                  <a:pt x="1263" y="804"/>
                </a:lnTo>
                <a:lnTo>
                  <a:pt x="1230" y="912"/>
                </a:lnTo>
                <a:lnTo>
                  <a:pt x="1074" y="912"/>
                </a:lnTo>
                <a:lnTo>
                  <a:pt x="991" y="914"/>
                </a:lnTo>
                <a:lnTo>
                  <a:pt x="895" y="1019"/>
                </a:lnTo>
                <a:lnTo>
                  <a:pt x="541" y="926"/>
                </a:lnTo>
                <a:lnTo>
                  <a:pt x="156" y="599"/>
                </a:lnTo>
                <a:lnTo>
                  <a:pt x="0" y="0"/>
                </a:lnTo>
                <a:lnTo>
                  <a:pt x="156" y="23"/>
                </a:lnTo>
                <a:lnTo>
                  <a:pt x="462" y="53"/>
                </a:lnTo>
                <a:lnTo>
                  <a:pt x="1447" y="155"/>
                </a:lnTo>
                <a:lnTo>
                  <a:pt x="1429" y="260"/>
                </a:lnTo>
                <a:lnTo>
                  <a:pt x="1387" y="39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8" name="Freeform 184"/>
          <p:cNvSpPr>
            <a:spLocks/>
          </p:cNvSpPr>
          <p:nvPr/>
        </p:nvSpPr>
        <p:spPr bwMode="auto">
          <a:xfrm>
            <a:off x="5872162" y="1893887"/>
            <a:ext cx="714375" cy="590550"/>
          </a:xfrm>
          <a:custGeom>
            <a:avLst/>
            <a:gdLst>
              <a:gd name="T0" fmla="*/ 2147483646 w 1800"/>
              <a:gd name="T1" fmla="*/ 2147483646 h 1487"/>
              <a:gd name="T2" fmla="*/ 2147483646 w 1800"/>
              <a:gd name="T3" fmla="*/ 0 h 1487"/>
              <a:gd name="T4" fmla="*/ 2147483646 w 1800"/>
              <a:gd name="T5" fmla="*/ 0 h 1487"/>
              <a:gd name="T6" fmla="*/ 2147483646 w 1800"/>
              <a:gd name="T7" fmla="*/ 2147483646 h 1487"/>
              <a:gd name="T8" fmla="*/ 2147483646 w 1800"/>
              <a:gd name="T9" fmla="*/ 2147483646 h 1487"/>
              <a:gd name="T10" fmla="*/ 0 w 1800"/>
              <a:gd name="T11" fmla="*/ 2147483646 h 1487"/>
              <a:gd name="T12" fmla="*/ 2147483646 w 1800"/>
              <a:gd name="T13" fmla="*/ 2147483646 h 1487"/>
              <a:gd name="T14" fmla="*/ 2147483646 w 1800"/>
              <a:gd name="T15" fmla="*/ 2147483646 h 1487"/>
              <a:gd name="T16" fmla="*/ 2147483646 w 1800"/>
              <a:gd name="T17" fmla="*/ 2147483646 h 1487"/>
              <a:gd name="T18" fmla="*/ 2147483646 w 1800"/>
              <a:gd name="T19" fmla="*/ 2147483646 h 1487"/>
              <a:gd name="T20" fmla="*/ 2147483646 w 1800"/>
              <a:gd name="T21" fmla="*/ 2147483646 h 1487"/>
              <a:gd name="T22" fmla="*/ 2147483646 w 1800"/>
              <a:gd name="T23" fmla="*/ 2147483646 h 1487"/>
              <a:gd name="T24" fmla="*/ 2147483646 w 1800"/>
              <a:gd name="T25" fmla="*/ 2147483646 h 1487"/>
              <a:gd name="T26" fmla="*/ 2147483646 w 1800"/>
              <a:gd name="T27" fmla="*/ 2147483646 h 14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00" h="1487">
                <a:moveTo>
                  <a:pt x="1740" y="630"/>
                </a:moveTo>
                <a:lnTo>
                  <a:pt x="1672" y="0"/>
                </a:lnTo>
                <a:lnTo>
                  <a:pt x="1578" y="0"/>
                </a:lnTo>
                <a:lnTo>
                  <a:pt x="1290" y="3"/>
                </a:lnTo>
                <a:lnTo>
                  <a:pt x="258" y="3"/>
                </a:lnTo>
                <a:lnTo>
                  <a:pt x="0" y="6"/>
                </a:lnTo>
                <a:lnTo>
                  <a:pt x="7" y="443"/>
                </a:lnTo>
                <a:lnTo>
                  <a:pt x="10" y="477"/>
                </a:lnTo>
                <a:lnTo>
                  <a:pt x="27" y="1487"/>
                </a:lnTo>
                <a:lnTo>
                  <a:pt x="1494" y="1461"/>
                </a:lnTo>
                <a:lnTo>
                  <a:pt x="1794" y="1323"/>
                </a:lnTo>
                <a:lnTo>
                  <a:pt x="1800" y="1310"/>
                </a:lnTo>
                <a:lnTo>
                  <a:pt x="1753" y="830"/>
                </a:lnTo>
                <a:lnTo>
                  <a:pt x="1740" y="63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59" name="Freeform 185"/>
          <p:cNvSpPr>
            <a:spLocks/>
          </p:cNvSpPr>
          <p:nvPr/>
        </p:nvSpPr>
        <p:spPr bwMode="auto">
          <a:xfrm>
            <a:off x="6111875" y="2989262"/>
            <a:ext cx="547687" cy="439737"/>
          </a:xfrm>
          <a:custGeom>
            <a:avLst/>
            <a:gdLst>
              <a:gd name="T0" fmla="*/ 2147483646 w 1380"/>
              <a:gd name="T1" fmla="*/ 2147483646 h 1107"/>
              <a:gd name="T2" fmla="*/ 2147483646 w 1380"/>
              <a:gd name="T3" fmla="*/ 2147483646 h 1107"/>
              <a:gd name="T4" fmla="*/ 2147483646 w 1380"/>
              <a:gd name="T5" fmla="*/ 2147483646 h 1107"/>
              <a:gd name="T6" fmla="*/ 2147483646 w 1380"/>
              <a:gd name="T7" fmla="*/ 2147483646 h 1107"/>
              <a:gd name="T8" fmla="*/ 2147483646 w 1380"/>
              <a:gd name="T9" fmla="*/ 2147483646 h 1107"/>
              <a:gd name="T10" fmla="*/ 2147483646 w 1380"/>
              <a:gd name="T11" fmla="*/ 2147483646 h 1107"/>
              <a:gd name="T12" fmla="*/ 2147483646 w 1380"/>
              <a:gd name="T13" fmla="*/ 2147483646 h 1107"/>
              <a:gd name="T14" fmla="*/ 2147483646 w 1380"/>
              <a:gd name="T15" fmla="*/ 2147483646 h 1107"/>
              <a:gd name="T16" fmla="*/ 0 w 1380"/>
              <a:gd name="T17" fmla="*/ 2147483646 h 1107"/>
              <a:gd name="T18" fmla="*/ 2147483646 w 1380"/>
              <a:gd name="T19" fmla="*/ 2147483646 h 1107"/>
              <a:gd name="T20" fmla="*/ 2147483646 w 1380"/>
              <a:gd name="T21" fmla="*/ 2147483646 h 1107"/>
              <a:gd name="T22" fmla="*/ 2147483646 w 1380"/>
              <a:gd name="T23" fmla="*/ 2147483646 h 1107"/>
              <a:gd name="T24" fmla="*/ 2147483646 w 1380"/>
              <a:gd name="T25" fmla="*/ 2147483646 h 1107"/>
              <a:gd name="T26" fmla="*/ 2147483646 w 1380"/>
              <a:gd name="T27" fmla="*/ 2147483646 h 1107"/>
              <a:gd name="T28" fmla="*/ 2147483646 w 1380"/>
              <a:gd name="T29" fmla="*/ 0 h 1107"/>
              <a:gd name="T30" fmla="*/ 2147483646 w 1380"/>
              <a:gd name="T31" fmla="*/ 2147483646 h 1107"/>
              <a:gd name="T32" fmla="*/ 2147483646 w 1380"/>
              <a:gd name="T33" fmla="*/ 2147483646 h 1107"/>
              <a:gd name="T34" fmla="*/ 2147483646 w 1380"/>
              <a:gd name="T35" fmla="*/ 2147483646 h 1107"/>
              <a:gd name="T36" fmla="*/ 2147483646 w 1380"/>
              <a:gd name="T37" fmla="*/ 2147483646 h 110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80" h="1107">
                <a:moveTo>
                  <a:pt x="1197" y="651"/>
                </a:moveTo>
                <a:lnTo>
                  <a:pt x="1380" y="865"/>
                </a:lnTo>
                <a:lnTo>
                  <a:pt x="1245" y="840"/>
                </a:lnTo>
                <a:lnTo>
                  <a:pt x="1197" y="855"/>
                </a:lnTo>
                <a:lnTo>
                  <a:pt x="1174" y="849"/>
                </a:lnTo>
                <a:lnTo>
                  <a:pt x="585" y="949"/>
                </a:lnTo>
                <a:lnTo>
                  <a:pt x="18" y="1107"/>
                </a:lnTo>
                <a:lnTo>
                  <a:pt x="16" y="987"/>
                </a:lnTo>
                <a:lnTo>
                  <a:pt x="0" y="979"/>
                </a:lnTo>
                <a:lnTo>
                  <a:pt x="208" y="775"/>
                </a:lnTo>
                <a:lnTo>
                  <a:pt x="378" y="526"/>
                </a:lnTo>
                <a:lnTo>
                  <a:pt x="538" y="340"/>
                </a:lnTo>
                <a:lnTo>
                  <a:pt x="538" y="259"/>
                </a:lnTo>
                <a:lnTo>
                  <a:pt x="943" y="196"/>
                </a:lnTo>
                <a:lnTo>
                  <a:pt x="988" y="0"/>
                </a:lnTo>
                <a:lnTo>
                  <a:pt x="1146" y="34"/>
                </a:lnTo>
                <a:lnTo>
                  <a:pt x="1141" y="61"/>
                </a:lnTo>
                <a:lnTo>
                  <a:pt x="1203" y="217"/>
                </a:lnTo>
                <a:lnTo>
                  <a:pt x="1197" y="65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0" name="Freeform 186"/>
          <p:cNvSpPr>
            <a:spLocks/>
          </p:cNvSpPr>
          <p:nvPr/>
        </p:nvSpPr>
        <p:spPr bwMode="auto">
          <a:xfrm>
            <a:off x="6754812" y="3246437"/>
            <a:ext cx="915988" cy="582612"/>
          </a:xfrm>
          <a:custGeom>
            <a:avLst/>
            <a:gdLst>
              <a:gd name="T0" fmla="*/ 2147483646 w 2310"/>
              <a:gd name="T1" fmla="*/ 2147483646 h 1470"/>
              <a:gd name="T2" fmla="*/ 2147483646 w 2310"/>
              <a:gd name="T3" fmla="*/ 2147483646 h 1470"/>
              <a:gd name="T4" fmla="*/ 2147483646 w 2310"/>
              <a:gd name="T5" fmla="*/ 2147483646 h 1470"/>
              <a:gd name="T6" fmla="*/ 2147483646 w 2310"/>
              <a:gd name="T7" fmla="*/ 2147483646 h 1470"/>
              <a:gd name="T8" fmla="*/ 2147483646 w 2310"/>
              <a:gd name="T9" fmla="*/ 0 h 1470"/>
              <a:gd name="T10" fmla="*/ 2147483646 w 2310"/>
              <a:gd name="T11" fmla="*/ 2147483646 h 1470"/>
              <a:gd name="T12" fmla="*/ 2147483646 w 2310"/>
              <a:gd name="T13" fmla="*/ 2147483646 h 1470"/>
              <a:gd name="T14" fmla="*/ 2147483646 w 2310"/>
              <a:gd name="T15" fmla="*/ 2147483646 h 1470"/>
              <a:gd name="T16" fmla="*/ 2147483646 w 2310"/>
              <a:gd name="T17" fmla="*/ 2147483646 h 1470"/>
              <a:gd name="T18" fmla="*/ 2147483646 w 2310"/>
              <a:gd name="T19" fmla="*/ 2147483646 h 1470"/>
              <a:gd name="T20" fmla="*/ 0 w 2310"/>
              <a:gd name="T21" fmla="*/ 2147483646 h 1470"/>
              <a:gd name="T22" fmla="*/ 2147483646 w 2310"/>
              <a:gd name="T23" fmla="*/ 2147483646 h 1470"/>
              <a:gd name="T24" fmla="*/ 2147483646 w 2310"/>
              <a:gd name="T25" fmla="*/ 2147483646 h 1470"/>
              <a:gd name="T26" fmla="*/ 2147483646 w 2310"/>
              <a:gd name="T27" fmla="*/ 2147483646 h 1470"/>
              <a:gd name="T28" fmla="*/ 2147483646 w 2310"/>
              <a:gd name="T29" fmla="*/ 2147483646 h 1470"/>
              <a:gd name="T30" fmla="*/ 2147483646 w 2310"/>
              <a:gd name="T31" fmla="*/ 2147483646 h 1470"/>
              <a:gd name="T32" fmla="*/ 2147483646 w 2310"/>
              <a:gd name="T33" fmla="*/ 2147483646 h 1470"/>
              <a:gd name="T34" fmla="*/ 2147483646 w 2310"/>
              <a:gd name="T35" fmla="*/ 2147483646 h 1470"/>
              <a:gd name="T36" fmla="*/ 2147483646 w 2310"/>
              <a:gd name="T37" fmla="*/ 2147483646 h 1470"/>
              <a:gd name="T38" fmla="*/ 2147483646 w 2310"/>
              <a:gd name="T39" fmla="*/ 2147483646 h 1470"/>
              <a:gd name="T40" fmla="*/ 2147483646 w 2310"/>
              <a:gd name="T41" fmla="*/ 2147483646 h 1470"/>
              <a:gd name="T42" fmla="*/ 2147483646 w 2310"/>
              <a:gd name="T43" fmla="*/ 2147483646 h 1470"/>
              <a:gd name="T44" fmla="*/ 2147483646 w 2310"/>
              <a:gd name="T45" fmla="*/ 2147483646 h 1470"/>
              <a:gd name="T46" fmla="*/ 2147483646 w 2310"/>
              <a:gd name="T47" fmla="*/ 2147483646 h 1470"/>
              <a:gd name="T48" fmla="*/ 2147483646 w 2310"/>
              <a:gd name="T49" fmla="*/ 2147483646 h 1470"/>
              <a:gd name="T50" fmla="*/ 2147483646 w 2310"/>
              <a:gd name="T51" fmla="*/ 2147483646 h 147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310" h="1470">
                <a:moveTo>
                  <a:pt x="1996" y="432"/>
                </a:moveTo>
                <a:lnTo>
                  <a:pt x="1722" y="118"/>
                </a:lnTo>
                <a:lnTo>
                  <a:pt x="1647" y="154"/>
                </a:lnTo>
                <a:lnTo>
                  <a:pt x="1468" y="90"/>
                </a:lnTo>
                <a:lnTo>
                  <a:pt x="1207" y="0"/>
                </a:lnTo>
                <a:lnTo>
                  <a:pt x="1021" y="214"/>
                </a:lnTo>
                <a:lnTo>
                  <a:pt x="966" y="478"/>
                </a:lnTo>
                <a:lnTo>
                  <a:pt x="786" y="564"/>
                </a:lnTo>
                <a:lnTo>
                  <a:pt x="348" y="777"/>
                </a:lnTo>
                <a:lnTo>
                  <a:pt x="261" y="814"/>
                </a:lnTo>
                <a:lnTo>
                  <a:pt x="0" y="945"/>
                </a:lnTo>
                <a:lnTo>
                  <a:pt x="60" y="994"/>
                </a:lnTo>
                <a:lnTo>
                  <a:pt x="189" y="1099"/>
                </a:lnTo>
                <a:lnTo>
                  <a:pt x="408" y="1278"/>
                </a:lnTo>
                <a:lnTo>
                  <a:pt x="495" y="1351"/>
                </a:lnTo>
                <a:lnTo>
                  <a:pt x="624" y="1456"/>
                </a:lnTo>
                <a:lnTo>
                  <a:pt x="640" y="1470"/>
                </a:lnTo>
                <a:lnTo>
                  <a:pt x="1096" y="1401"/>
                </a:lnTo>
                <a:lnTo>
                  <a:pt x="1537" y="1245"/>
                </a:lnTo>
                <a:lnTo>
                  <a:pt x="1717" y="1065"/>
                </a:lnTo>
                <a:lnTo>
                  <a:pt x="1734" y="1005"/>
                </a:lnTo>
                <a:lnTo>
                  <a:pt x="1983" y="883"/>
                </a:lnTo>
                <a:lnTo>
                  <a:pt x="2023" y="861"/>
                </a:lnTo>
                <a:lnTo>
                  <a:pt x="2310" y="694"/>
                </a:lnTo>
                <a:lnTo>
                  <a:pt x="2251" y="646"/>
                </a:lnTo>
                <a:lnTo>
                  <a:pt x="1996" y="43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1" name="Freeform 187"/>
          <p:cNvSpPr>
            <a:spLocks/>
          </p:cNvSpPr>
          <p:nvPr/>
        </p:nvSpPr>
        <p:spPr bwMode="auto">
          <a:xfrm>
            <a:off x="6735762" y="4060824"/>
            <a:ext cx="820738" cy="765175"/>
          </a:xfrm>
          <a:custGeom>
            <a:avLst/>
            <a:gdLst>
              <a:gd name="T0" fmla="*/ 2147483646 w 2071"/>
              <a:gd name="T1" fmla="*/ 2147483646 h 1926"/>
              <a:gd name="T2" fmla="*/ 2147483646 w 2071"/>
              <a:gd name="T3" fmla="*/ 2147483646 h 1926"/>
              <a:gd name="T4" fmla="*/ 2147483646 w 2071"/>
              <a:gd name="T5" fmla="*/ 2147483646 h 1926"/>
              <a:gd name="T6" fmla="*/ 2147483646 w 2071"/>
              <a:gd name="T7" fmla="*/ 2147483646 h 1926"/>
              <a:gd name="T8" fmla="*/ 2147483646 w 2071"/>
              <a:gd name="T9" fmla="*/ 2147483646 h 1926"/>
              <a:gd name="T10" fmla="*/ 2147483646 w 2071"/>
              <a:gd name="T11" fmla="*/ 2147483646 h 1926"/>
              <a:gd name="T12" fmla="*/ 0 w 2071"/>
              <a:gd name="T13" fmla="*/ 2147483646 h 1926"/>
              <a:gd name="T14" fmla="*/ 2147483646 w 2071"/>
              <a:gd name="T15" fmla="*/ 2147483646 h 1926"/>
              <a:gd name="T16" fmla="*/ 2147483646 w 2071"/>
              <a:gd name="T17" fmla="*/ 2147483646 h 1926"/>
              <a:gd name="T18" fmla="*/ 2147483646 w 2071"/>
              <a:gd name="T19" fmla="*/ 2147483646 h 1926"/>
              <a:gd name="T20" fmla="*/ 2147483646 w 2071"/>
              <a:gd name="T21" fmla="*/ 2147483646 h 1926"/>
              <a:gd name="T22" fmla="*/ 2147483646 w 2071"/>
              <a:gd name="T23" fmla="*/ 2147483646 h 1926"/>
              <a:gd name="T24" fmla="*/ 2147483646 w 2071"/>
              <a:gd name="T25" fmla="*/ 2147483646 h 1926"/>
              <a:gd name="T26" fmla="*/ 2147483646 w 2071"/>
              <a:gd name="T27" fmla="*/ 0 h 1926"/>
              <a:gd name="T28" fmla="*/ 2147483646 w 2071"/>
              <a:gd name="T29" fmla="*/ 2147483646 h 1926"/>
              <a:gd name="T30" fmla="*/ 2147483646 w 2071"/>
              <a:gd name="T31" fmla="*/ 2147483646 h 1926"/>
              <a:gd name="T32" fmla="*/ 2147483646 w 2071"/>
              <a:gd name="T33" fmla="*/ 2147483646 h 1926"/>
              <a:gd name="T34" fmla="*/ 2147483646 w 2071"/>
              <a:gd name="T35" fmla="*/ 2147483646 h 1926"/>
              <a:gd name="T36" fmla="*/ 2147483646 w 2071"/>
              <a:gd name="T37" fmla="*/ 2147483646 h 1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71" h="1926">
                <a:moveTo>
                  <a:pt x="1797" y="1426"/>
                </a:moveTo>
                <a:lnTo>
                  <a:pt x="1432" y="1924"/>
                </a:lnTo>
                <a:lnTo>
                  <a:pt x="1195" y="1926"/>
                </a:lnTo>
                <a:lnTo>
                  <a:pt x="1177" y="1926"/>
                </a:lnTo>
                <a:lnTo>
                  <a:pt x="540" y="1020"/>
                </a:lnTo>
                <a:lnTo>
                  <a:pt x="223" y="838"/>
                </a:lnTo>
                <a:lnTo>
                  <a:pt x="0" y="633"/>
                </a:lnTo>
                <a:lnTo>
                  <a:pt x="6" y="616"/>
                </a:lnTo>
                <a:lnTo>
                  <a:pt x="237" y="445"/>
                </a:lnTo>
                <a:lnTo>
                  <a:pt x="372" y="388"/>
                </a:lnTo>
                <a:lnTo>
                  <a:pt x="379" y="385"/>
                </a:lnTo>
                <a:lnTo>
                  <a:pt x="696" y="252"/>
                </a:lnTo>
                <a:lnTo>
                  <a:pt x="1012" y="195"/>
                </a:lnTo>
                <a:lnTo>
                  <a:pt x="1393" y="0"/>
                </a:lnTo>
                <a:lnTo>
                  <a:pt x="1647" y="211"/>
                </a:lnTo>
                <a:lnTo>
                  <a:pt x="1732" y="283"/>
                </a:lnTo>
                <a:lnTo>
                  <a:pt x="2071" y="577"/>
                </a:lnTo>
                <a:lnTo>
                  <a:pt x="1903" y="670"/>
                </a:lnTo>
                <a:lnTo>
                  <a:pt x="1797" y="142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2" name="Freeform 188"/>
          <p:cNvSpPr>
            <a:spLocks/>
          </p:cNvSpPr>
          <p:nvPr/>
        </p:nvSpPr>
        <p:spPr bwMode="auto">
          <a:xfrm>
            <a:off x="6007100" y="4376737"/>
            <a:ext cx="501650" cy="450850"/>
          </a:xfrm>
          <a:custGeom>
            <a:avLst/>
            <a:gdLst>
              <a:gd name="T0" fmla="*/ 2147483646 w 1263"/>
              <a:gd name="T1" fmla="*/ 0 h 1134"/>
              <a:gd name="T2" fmla="*/ 2147483646 w 1263"/>
              <a:gd name="T3" fmla="*/ 2147483646 h 1134"/>
              <a:gd name="T4" fmla="*/ 2147483646 w 1263"/>
              <a:gd name="T5" fmla="*/ 2147483646 h 1134"/>
              <a:gd name="T6" fmla="*/ 2147483646 w 1263"/>
              <a:gd name="T7" fmla="*/ 2147483646 h 1134"/>
              <a:gd name="T8" fmla="*/ 2147483646 w 1263"/>
              <a:gd name="T9" fmla="*/ 2147483646 h 1134"/>
              <a:gd name="T10" fmla="*/ 2147483646 w 1263"/>
              <a:gd name="T11" fmla="*/ 2147483646 h 1134"/>
              <a:gd name="T12" fmla="*/ 2147483646 w 1263"/>
              <a:gd name="T13" fmla="*/ 2147483646 h 1134"/>
              <a:gd name="T14" fmla="*/ 2147483646 w 1263"/>
              <a:gd name="T15" fmla="*/ 2147483646 h 1134"/>
              <a:gd name="T16" fmla="*/ 2147483646 w 1263"/>
              <a:gd name="T17" fmla="*/ 2147483646 h 1134"/>
              <a:gd name="T18" fmla="*/ 2147483646 w 1263"/>
              <a:gd name="T19" fmla="*/ 2147483646 h 1134"/>
              <a:gd name="T20" fmla="*/ 2147483646 w 1263"/>
              <a:gd name="T21" fmla="*/ 2147483646 h 1134"/>
              <a:gd name="T22" fmla="*/ 2147483646 w 1263"/>
              <a:gd name="T23" fmla="*/ 2147483646 h 1134"/>
              <a:gd name="T24" fmla="*/ 0 w 1263"/>
              <a:gd name="T25" fmla="*/ 2147483646 h 1134"/>
              <a:gd name="T26" fmla="*/ 2147483646 w 1263"/>
              <a:gd name="T27" fmla="*/ 2147483646 h 1134"/>
              <a:gd name="T28" fmla="*/ 2147483646 w 1263"/>
              <a:gd name="T29" fmla="*/ 2147483646 h 1134"/>
              <a:gd name="T30" fmla="*/ 2147483646 w 1263"/>
              <a:gd name="T31" fmla="*/ 0 h 11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3" h="1134">
                <a:moveTo>
                  <a:pt x="819" y="0"/>
                </a:moveTo>
                <a:lnTo>
                  <a:pt x="1130" y="225"/>
                </a:lnTo>
                <a:lnTo>
                  <a:pt x="1263" y="692"/>
                </a:lnTo>
                <a:lnTo>
                  <a:pt x="1155" y="1133"/>
                </a:lnTo>
                <a:lnTo>
                  <a:pt x="1154" y="1133"/>
                </a:lnTo>
                <a:lnTo>
                  <a:pt x="1023" y="1133"/>
                </a:lnTo>
                <a:lnTo>
                  <a:pt x="623" y="1133"/>
                </a:lnTo>
                <a:lnTo>
                  <a:pt x="371" y="1133"/>
                </a:lnTo>
                <a:lnTo>
                  <a:pt x="105" y="1134"/>
                </a:lnTo>
                <a:lnTo>
                  <a:pt x="30" y="1133"/>
                </a:lnTo>
                <a:lnTo>
                  <a:pt x="17" y="719"/>
                </a:lnTo>
                <a:lnTo>
                  <a:pt x="8" y="551"/>
                </a:lnTo>
                <a:lnTo>
                  <a:pt x="0" y="404"/>
                </a:lnTo>
                <a:lnTo>
                  <a:pt x="167" y="245"/>
                </a:lnTo>
                <a:lnTo>
                  <a:pt x="695" y="131"/>
                </a:lnTo>
                <a:lnTo>
                  <a:pt x="819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3" name="Freeform 189"/>
          <p:cNvSpPr>
            <a:spLocks/>
          </p:cNvSpPr>
          <p:nvPr/>
        </p:nvSpPr>
        <p:spPr bwMode="auto">
          <a:xfrm>
            <a:off x="5862637" y="4044949"/>
            <a:ext cx="739775" cy="492125"/>
          </a:xfrm>
          <a:custGeom>
            <a:avLst/>
            <a:gdLst>
              <a:gd name="T0" fmla="*/ 2147483646 w 1863"/>
              <a:gd name="T1" fmla="*/ 2147483646 h 1242"/>
              <a:gd name="T2" fmla="*/ 2147483646 w 1863"/>
              <a:gd name="T3" fmla="*/ 0 h 1242"/>
              <a:gd name="T4" fmla="*/ 2147483646 w 1863"/>
              <a:gd name="T5" fmla="*/ 2147483646 h 1242"/>
              <a:gd name="T6" fmla="*/ 2147483646 w 1863"/>
              <a:gd name="T7" fmla="*/ 2147483646 h 1242"/>
              <a:gd name="T8" fmla="*/ 2147483646 w 1863"/>
              <a:gd name="T9" fmla="*/ 2147483646 h 1242"/>
              <a:gd name="T10" fmla="*/ 2147483646 w 1863"/>
              <a:gd name="T11" fmla="*/ 2147483646 h 1242"/>
              <a:gd name="T12" fmla="*/ 2147483646 w 1863"/>
              <a:gd name="T13" fmla="*/ 2147483646 h 1242"/>
              <a:gd name="T14" fmla="*/ 2147483646 w 1863"/>
              <a:gd name="T15" fmla="*/ 2147483646 h 1242"/>
              <a:gd name="T16" fmla="*/ 2147483646 w 1863"/>
              <a:gd name="T17" fmla="*/ 2147483646 h 1242"/>
              <a:gd name="T18" fmla="*/ 2147483646 w 1863"/>
              <a:gd name="T19" fmla="*/ 2147483646 h 1242"/>
              <a:gd name="T20" fmla="*/ 0 w 1863"/>
              <a:gd name="T21" fmla="*/ 2147483646 h 1242"/>
              <a:gd name="T22" fmla="*/ 2147483646 w 1863"/>
              <a:gd name="T23" fmla="*/ 2147483646 h 1242"/>
              <a:gd name="T24" fmla="*/ 2147483646 w 1863"/>
              <a:gd name="T25" fmla="*/ 2147483646 h 1242"/>
              <a:gd name="T26" fmla="*/ 2147483646 w 1863"/>
              <a:gd name="T27" fmla="*/ 2147483646 h 1242"/>
              <a:gd name="T28" fmla="*/ 2147483646 w 1863"/>
              <a:gd name="T29" fmla="*/ 2147483646 h 1242"/>
              <a:gd name="T30" fmla="*/ 2147483646 w 1863"/>
              <a:gd name="T31" fmla="*/ 2147483646 h 1242"/>
              <a:gd name="T32" fmla="*/ 2147483646 w 1863"/>
              <a:gd name="T33" fmla="*/ 2147483646 h 1242"/>
              <a:gd name="T34" fmla="*/ 2147483646 w 1863"/>
              <a:gd name="T35" fmla="*/ 2147483646 h 1242"/>
              <a:gd name="T36" fmla="*/ 2147483646 w 1863"/>
              <a:gd name="T37" fmla="*/ 2147483646 h 1242"/>
              <a:gd name="T38" fmla="*/ 2147483646 w 1863"/>
              <a:gd name="T39" fmla="*/ 2147483646 h 1242"/>
              <a:gd name="T40" fmla="*/ 2147483646 w 1863"/>
              <a:gd name="T41" fmla="*/ 2147483646 h 1242"/>
              <a:gd name="T42" fmla="*/ 2147483646 w 1863"/>
              <a:gd name="T43" fmla="*/ 2147483646 h 1242"/>
              <a:gd name="T44" fmla="*/ 2147483646 w 1863"/>
              <a:gd name="T45" fmla="*/ 2147483646 h 1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63" h="1242">
                <a:moveTo>
                  <a:pt x="1785" y="253"/>
                </a:moveTo>
                <a:lnTo>
                  <a:pt x="1726" y="0"/>
                </a:lnTo>
                <a:lnTo>
                  <a:pt x="1668" y="25"/>
                </a:lnTo>
                <a:lnTo>
                  <a:pt x="1651" y="33"/>
                </a:lnTo>
                <a:lnTo>
                  <a:pt x="1518" y="72"/>
                </a:lnTo>
                <a:lnTo>
                  <a:pt x="601" y="198"/>
                </a:lnTo>
                <a:lnTo>
                  <a:pt x="505" y="237"/>
                </a:lnTo>
                <a:lnTo>
                  <a:pt x="601" y="102"/>
                </a:lnTo>
                <a:lnTo>
                  <a:pt x="601" y="57"/>
                </a:lnTo>
                <a:lnTo>
                  <a:pt x="397" y="204"/>
                </a:lnTo>
                <a:lnTo>
                  <a:pt x="0" y="489"/>
                </a:lnTo>
                <a:lnTo>
                  <a:pt x="295" y="1023"/>
                </a:lnTo>
                <a:lnTo>
                  <a:pt x="408" y="1152"/>
                </a:lnTo>
                <a:lnTo>
                  <a:pt x="364" y="1242"/>
                </a:lnTo>
                <a:lnTo>
                  <a:pt x="531" y="1083"/>
                </a:lnTo>
                <a:lnTo>
                  <a:pt x="1059" y="969"/>
                </a:lnTo>
                <a:lnTo>
                  <a:pt x="1183" y="838"/>
                </a:lnTo>
                <a:lnTo>
                  <a:pt x="1371" y="658"/>
                </a:lnTo>
                <a:lnTo>
                  <a:pt x="1518" y="570"/>
                </a:lnTo>
                <a:lnTo>
                  <a:pt x="1863" y="331"/>
                </a:lnTo>
                <a:lnTo>
                  <a:pt x="1846" y="316"/>
                </a:lnTo>
                <a:lnTo>
                  <a:pt x="1827" y="292"/>
                </a:lnTo>
                <a:lnTo>
                  <a:pt x="1785" y="25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4" name="Freeform 190"/>
          <p:cNvSpPr>
            <a:spLocks/>
          </p:cNvSpPr>
          <p:nvPr/>
        </p:nvSpPr>
        <p:spPr bwMode="auto">
          <a:xfrm>
            <a:off x="6442075" y="3621087"/>
            <a:ext cx="474662" cy="692150"/>
          </a:xfrm>
          <a:custGeom>
            <a:avLst/>
            <a:gdLst>
              <a:gd name="T0" fmla="*/ 2147483646 w 1193"/>
              <a:gd name="T1" fmla="*/ 2147483646 h 1743"/>
              <a:gd name="T2" fmla="*/ 2147483646 w 1193"/>
              <a:gd name="T3" fmla="*/ 2147483646 h 1743"/>
              <a:gd name="T4" fmla="*/ 2147483646 w 1193"/>
              <a:gd name="T5" fmla="*/ 2147483646 h 1743"/>
              <a:gd name="T6" fmla="*/ 2147483646 w 1193"/>
              <a:gd name="T7" fmla="*/ 2147483646 h 1743"/>
              <a:gd name="T8" fmla="*/ 2147483646 w 1193"/>
              <a:gd name="T9" fmla="*/ 0 h 1743"/>
              <a:gd name="T10" fmla="*/ 2147483646 w 1193"/>
              <a:gd name="T11" fmla="*/ 2147483646 h 1743"/>
              <a:gd name="T12" fmla="*/ 2147483646 w 1193"/>
              <a:gd name="T13" fmla="*/ 2147483646 h 1743"/>
              <a:gd name="T14" fmla="*/ 2147483646 w 1193"/>
              <a:gd name="T15" fmla="*/ 2147483646 h 1743"/>
              <a:gd name="T16" fmla="*/ 2147483646 w 1193"/>
              <a:gd name="T17" fmla="*/ 2147483646 h 1743"/>
              <a:gd name="T18" fmla="*/ 2147483646 w 1193"/>
              <a:gd name="T19" fmla="*/ 2147483646 h 1743"/>
              <a:gd name="T20" fmla="*/ 2147483646 w 1193"/>
              <a:gd name="T21" fmla="*/ 2147483646 h 1743"/>
              <a:gd name="T22" fmla="*/ 0 w 1193"/>
              <a:gd name="T23" fmla="*/ 2147483646 h 1743"/>
              <a:gd name="T24" fmla="*/ 2147483646 w 1193"/>
              <a:gd name="T25" fmla="*/ 2147483646 h 1743"/>
              <a:gd name="T26" fmla="*/ 2147483646 w 1193"/>
              <a:gd name="T27" fmla="*/ 2147483646 h 1743"/>
              <a:gd name="T28" fmla="*/ 2147483646 w 1193"/>
              <a:gd name="T29" fmla="*/ 2147483646 h 1743"/>
              <a:gd name="T30" fmla="*/ 2147483646 w 1193"/>
              <a:gd name="T31" fmla="*/ 2147483646 h 1743"/>
              <a:gd name="T32" fmla="*/ 2147483646 w 1193"/>
              <a:gd name="T33" fmla="*/ 2147483646 h 1743"/>
              <a:gd name="T34" fmla="*/ 2147483646 w 1193"/>
              <a:gd name="T35" fmla="*/ 2147483646 h 1743"/>
              <a:gd name="T36" fmla="*/ 2147483646 w 1193"/>
              <a:gd name="T37" fmla="*/ 2147483646 h 1743"/>
              <a:gd name="T38" fmla="*/ 2147483646 w 1193"/>
              <a:gd name="T39" fmla="*/ 2147483646 h 1743"/>
              <a:gd name="T40" fmla="*/ 2147483646 w 1193"/>
              <a:gd name="T41" fmla="*/ 2147483646 h 1743"/>
              <a:gd name="T42" fmla="*/ 2147483646 w 1193"/>
              <a:gd name="T43" fmla="*/ 2147483646 h 1743"/>
              <a:gd name="T44" fmla="*/ 2147483646 w 1193"/>
              <a:gd name="T45" fmla="*/ 2147483646 h 1743"/>
              <a:gd name="T46" fmla="*/ 2147483646 w 1193"/>
              <a:gd name="T47" fmla="*/ 2147483646 h 174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93" h="1743">
                <a:moveTo>
                  <a:pt x="842" y="595"/>
                </a:moveTo>
                <a:lnTo>
                  <a:pt x="1193" y="333"/>
                </a:lnTo>
                <a:lnTo>
                  <a:pt x="974" y="154"/>
                </a:lnTo>
                <a:lnTo>
                  <a:pt x="845" y="49"/>
                </a:lnTo>
                <a:lnTo>
                  <a:pt x="785" y="0"/>
                </a:lnTo>
                <a:lnTo>
                  <a:pt x="374" y="130"/>
                </a:lnTo>
                <a:lnTo>
                  <a:pt x="210" y="147"/>
                </a:lnTo>
                <a:lnTo>
                  <a:pt x="180" y="97"/>
                </a:lnTo>
                <a:lnTo>
                  <a:pt x="126" y="511"/>
                </a:lnTo>
                <a:lnTo>
                  <a:pt x="56" y="735"/>
                </a:lnTo>
                <a:lnTo>
                  <a:pt x="27" y="753"/>
                </a:lnTo>
                <a:lnTo>
                  <a:pt x="0" y="916"/>
                </a:lnTo>
                <a:lnTo>
                  <a:pt x="264" y="1068"/>
                </a:lnTo>
                <a:lnTo>
                  <a:pt x="323" y="1321"/>
                </a:lnTo>
                <a:lnTo>
                  <a:pt x="365" y="1360"/>
                </a:lnTo>
                <a:lnTo>
                  <a:pt x="384" y="1384"/>
                </a:lnTo>
                <a:lnTo>
                  <a:pt x="401" y="1399"/>
                </a:lnTo>
                <a:lnTo>
                  <a:pt x="668" y="1579"/>
                </a:lnTo>
                <a:lnTo>
                  <a:pt x="701" y="1726"/>
                </a:lnTo>
                <a:lnTo>
                  <a:pt x="737" y="1743"/>
                </a:lnTo>
                <a:lnTo>
                  <a:pt x="743" y="1726"/>
                </a:lnTo>
                <a:lnTo>
                  <a:pt x="974" y="1555"/>
                </a:lnTo>
                <a:lnTo>
                  <a:pt x="1109" y="1498"/>
                </a:lnTo>
                <a:lnTo>
                  <a:pt x="842" y="59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5" name="Freeform 191"/>
          <p:cNvSpPr>
            <a:spLocks/>
          </p:cNvSpPr>
          <p:nvPr/>
        </p:nvSpPr>
        <p:spPr bwMode="auto">
          <a:xfrm>
            <a:off x="5735637" y="3573462"/>
            <a:ext cx="787400" cy="554037"/>
          </a:xfrm>
          <a:custGeom>
            <a:avLst/>
            <a:gdLst>
              <a:gd name="T0" fmla="*/ 2147483646 w 1987"/>
              <a:gd name="T1" fmla="*/ 2147483646 h 1394"/>
              <a:gd name="T2" fmla="*/ 2147483646 w 1987"/>
              <a:gd name="T3" fmla="*/ 2147483646 h 1394"/>
              <a:gd name="T4" fmla="*/ 2147483646 w 1987"/>
              <a:gd name="T5" fmla="*/ 2147483646 h 1394"/>
              <a:gd name="T6" fmla="*/ 2147483646 w 1987"/>
              <a:gd name="T7" fmla="*/ 2147483646 h 1394"/>
              <a:gd name="T8" fmla="*/ 2147483646 w 1987"/>
              <a:gd name="T9" fmla="*/ 0 h 1394"/>
              <a:gd name="T10" fmla="*/ 2147483646 w 1987"/>
              <a:gd name="T11" fmla="*/ 2147483646 h 1394"/>
              <a:gd name="T12" fmla="*/ 2147483646 w 1987"/>
              <a:gd name="T13" fmla="*/ 2147483646 h 1394"/>
              <a:gd name="T14" fmla="*/ 2147483646 w 1987"/>
              <a:gd name="T15" fmla="*/ 2147483646 h 1394"/>
              <a:gd name="T16" fmla="*/ 2147483646 w 1987"/>
              <a:gd name="T17" fmla="*/ 2147483646 h 1394"/>
              <a:gd name="T18" fmla="*/ 2147483646 w 1987"/>
              <a:gd name="T19" fmla="*/ 2147483646 h 1394"/>
              <a:gd name="T20" fmla="*/ 2147483646 w 1987"/>
              <a:gd name="T21" fmla="*/ 2147483646 h 1394"/>
              <a:gd name="T22" fmla="*/ 0 w 1987"/>
              <a:gd name="T23" fmla="*/ 2147483646 h 1394"/>
              <a:gd name="T24" fmla="*/ 2147483646 w 1987"/>
              <a:gd name="T25" fmla="*/ 2147483646 h 1394"/>
              <a:gd name="T26" fmla="*/ 2147483646 w 1987"/>
              <a:gd name="T27" fmla="*/ 2147483646 h 1394"/>
              <a:gd name="T28" fmla="*/ 2147483646 w 1987"/>
              <a:gd name="T29" fmla="*/ 2147483646 h 1394"/>
              <a:gd name="T30" fmla="*/ 2147483646 w 1987"/>
              <a:gd name="T31" fmla="*/ 2147483646 h 1394"/>
              <a:gd name="T32" fmla="*/ 2147483646 w 1987"/>
              <a:gd name="T33" fmla="*/ 2147483646 h 1394"/>
              <a:gd name="T34" fmla="*/ 2147483646 w 1987"/>
              <a:gd name="T35" fmla="*/ 2147483646 h 1394"/>
              <a:gd name="T36" fmla="*/ 2147483646 w 1987"/>
              <a:gd name="T37" fmla="*/ 2147483646 h 1394"/>
              <a:gd name="T38" fmla="*/ 2147483646 w 1987"/>
              <a:gd name="T39" fmla="*/ 2147483646 h 1394"/>
              <a:gd name="T40" fmla="*/ 2147483646 w 1987"/>
              <a:gd name="T41" fmla="*/ 2147483646 h 1394"/>
              <a:gd name="T42" fmla="*/ 2147483646 w 1987"/>
              <a:gd name="T43" fmla="*/ 2147483646 h 1394"/>
              <a:gd name="T44" fmla="*/ 2147483646 w 1987"/>
              <a:gd name="T45" fmla="*/ 2147483646 h 1394"/>
              <a:gd name="T46" fmla="*/ 2147483646 w 1987"/>
              <a:gd name="T47" fmla="*/ 2147483646 h 1394"/>
              <a:gd name="T48" fmla="*/ 2147483646 w 1987"/>
              <a:gd name="T49" fmla="*/ 2147483646 h 1394"/>
              <a:gd name="T50" fmla="*/ 2147483646 w 1987"/>
              <a:gd name="T51" fmla="*/ 2147483646 h 1394"/>
              <a:gd name="T52" fmla="*/ 2147483646 w 1987"/>
              <a:gd name="T53" fmla="*/ 2147483646 h 1394"/>
              <a:gd name="T54" fmla="*/ 2147483646 w 1987"/>
              <a:gd name="T55" fmla="*/ 2147483646 h 1394"/>
              <a:gd name="T56" fmla="*/ 2147483646 w 1987"/>
              <a:gd name="T57" fmla="*/ 2147483646 h 139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987" h="1394">
                <a:moveTo>
                  <a:pt x="1963" y="213"/>
                </a:moveTo>
                <a:lnTo>
                  <a:pt x="1987" y="179"/>
                </a:lnTo>
                <a:lnTo>
                  <a:pt x="1839" y="180"/>
                </a:lnTo>
                <a:lnTo>
                  <a:pt x="1533" y="26"/>
                </a:lnTo>
                <a:lnTo>
                  <a:pt x="1134" y="0"/>
                </a:lnTo>
                <a:lnTo>
                  <a:pt x="922" y="93"/>
                </a:lnTo>
                <a:lnTo>
                  <a:pt x="655" y="245"/>
                </a:lnTo>
                <a:lnTo>
                  <a:pt x="621" y="273"/>
                </a:lnTo>
                <a:lnTo>
                  <a:pt x="621" y="363"/>
                </a:lnTo>
                <a:lnTo>
                  <a:pt x="340" y="582"/>
                </a:lnTo>
                <a:lnTo>
                  <a:pt x="340" y="657"/>
                </a:lnTo>
                <a:lnTo>
                  <a:pt x="0" y="1020"/>
                </a:lnTo>
                <a:lnTo>
                  <a:pt x="3" y="1032"/>
                </a:lnTo>
                <a:lnTo>
                  <a:pt x="49" y="1181"/>
                </a:lnTo>
                <a:lnTo>
                  <a:pt x="120" y="1394"/>
                </a:lnTo>
                <a:lnTo>
                  <a:pt x="126" y="1392"/>
                </a:lnTo>
                <a:lnTo>
                  <a:pt x="195" y="1308"/>
                </a:lnTo>
                <a:lnTo>
                  <a:pt x="310" y="1178"/>
                </a:lnTo>
                <a:lnTo>
                  <a:pt x="510" y="1032"/>
                </a:lnTo>
                <a:lnTo>
                  <a:pt x="613" y="885"/>
                </a:lnTo>
                <a:lnTo>
                  <a:pt x="1126" y="569"/>
                </a:lnTo>
                <a:lnTo>
                  <a:pt x="1150" y="564"/>
                </a:lnTo>
                <a:lnTo>
                  <a:pt x="1162" y="554"/>
                </a:lnTo>
                <a:lnTo>
                  <a:pt x="1227" y="524"/>
                </a:lnTo>
                <a:lnTo>
                  <a:pt x="1512" y="336"/>
                </a:lnTo>
                <a:lnTo>
                  <a:pt x="1533" y="333"/>
                </a:lnTo>
                <a:lnTo>
                  <a:pt x="1839" y="266"/>
                </a:lnTo>
                <a:lnTo>
                  <a:pt x="1947" y="213"/>
                </a:lnTo>
                <a:lnTo>
                  <a:pt x="1963" y="21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6" name="Freeform 192"/>
          <p:cNvSpPr>
            <a:spLocks/>
          </p:cNvSpPr>
          <p:nvPr/>
        </p:nvSpPr>
        <p:spPr bwMode="auto">
          <a:xfrm>
            <a:off x="6777037" y="3752849"/>
            <a:ext cx="511175" cy="461963"/>
          </a:xfrm>
          <a:custGeom>
            <a:avLst/>
            <a:gdLst>
              <a:gd name="T0" fmla="*/ 2147483646 w 1288"/>
              <a:gd name="T1" fmla="*/ 2147483646 h 1165"/>
              <a:gd name="T2" fmla="*/ 2147483646 w 1288"/>
              <a:gd name="T3" fmla="*/ 2147483646 h 1165"/>
              <a:gd name="T4" fmla="*/ 2147483646 w 1288"/>
              <a:gd name="T5" fmla="*/ 2147483646 h 1165"/>
              <a:gd name="T6" fmla="*/ 2147483646 w 1288"/>
              <a:gd name="T7" fmla="*/ 2147483646 h 1165"/>
              <a:gd name="T8" fmla="*/ 2147483646 w 1288"/>
              <a:gd name="T9" fmla="*/ 0 h 1165"/>
              <a:gd name="T10" fmla="*/ 0 w 1288"/>
              <a:gd name="T11" fmla="*/ 2147483646 h 1165"/>
              <a:gd name="T12" fmla="*/ 2147483646 w 1288"/>
              <a:gd name="T13" fmla="*/ 2147483646 h 1165"/>
              <a:gd name="T14" fmla="*/ 2147483646 w 1288"/>
              <a:gd name="T15" fmla="*/ 2147483646 h 1165"/>
              <a:gd name="T16" fmla="*/ 2147483646 w 1288"/>
              <a:gd name="T17" fmla="*/ 2147483646 h 1165"/>
              <a:gd name="T18" fmla="*/ 2147483646 w 1288"/>
              <a:gd name="T19" fmla="*/ 2147483646 h 1165"/>
              <a:gd name="T20" fmla="*/ 2147483646 w 1288"/>
              <a:gd name="T21" fmla="*/ 2147483646 h 1165"/>
              <a:gd name="T22" fmla="*/ 2147483646 w 1288"/>
              <a:gd name="T23" fmla="*/ 2147483646 h 1165"/>
              <a:gd name="T24" fmla="*/ 2147483646 w 1288"/>
              <a:gd name="T25" fmla="*/ 2147483646 h 11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8" h="1165">
                <a:moveTo>
                  <a:pt x="1092" y="612"/>
                </a:moveTo>
                <a:lnTo>
                  <a:pt x="583" y="192"/>
                </a:lnTo>
                <a:lnTo>
                  <a:pt x="567" y="178"/>
                </a:lnTo>
                <a:lnTo>
                  <a:pt x="438" y="73"/>
                </a:lnTo>
                <a:lnTo>
                  <a:pt x="351" y="0"/>
                </a:lnTo>
                <a:lnTo>
                  <a:pt x="0" y="262"/>
                </a:lnTo>
                <a:lnTo>
                  <a:pt x="267" y="1165"/>
                </a:lnTo>
                <a:lnTo>
                  <a:pt x="274" y="1162"/>
                </a:lnTo>
                <a:lnTo>
                  <a:pt x="591" y="1029"/>
                </a:lnTo>
                <a:lnTo>
                  <a:pt x="907" y="972"/>
                </a:lnTo>
                <a:lnTo>
                  <a:pt x="1288" y="777"/>
                </a:lnTo>
                <a:lnTo>
                  <a:pt x="1156" y="631"/>
                </a:lnTo>
                <a:lnTo>
                  <a:pt x="1092" y="61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7" name="Freeform 193"/>
          <p:cNvSpPr>
            <a:spLocks/>
          </p:cNvSpPr>
          <p:nvPr/>
        </p:nvSpPr>
        <p:spPr bwMode="auto">
          <a:xfrm>
            <a:off x="5813425" y="3659187"/>
            <a:ext cx="733425" cy="579437"/>
          </a:xfrm>
          <a:custGeom>
            <a:avLst/>
            <a:gdLst>
              <a:gd name="T0" fmla="*/ 2147483646 w 1852"/>
              <a:gd name="T1" fmla="*/ 2147483646 h 1460"/>
              <a:gd name="T2" fmla="*/ 2147483646 w 1852"/>
              <a:gd name="T3" fmla="*/ 2147483646 h 1460"/>
              <a:gd name="T4" fmla="*/ 2147483646 w 1852"/>
              <a:gd name="T5" fmla="*/ 2147483646 h 1460"/>
              <a:gd name="T6" fmla="*/ 2147483646 w 1852"/>
              <a:gd name="T7" fmla="*/ 2147483646 h 1460"/>
              <a:gd name="T8" fmla="*/ 2147483646 w 1852"/>
              <a:gd name="T9" fmla="*/ 2147483646 h 1460"/>
              <a:gd name="T10" fmla="*/ 2147483646 w 1852"/>
              <a:gd name="T11" fmla="*/ 0 h 1460"/>
              <a:gd name="T12" fmla="*/ 2147483646 w 1852"/>
              <a:gd name="T13" fmla="*/ 0 h 1460"/>
              <a:gd name="T14" fmla="*/ 2147483646 w 1852"/>
              <a:gd name="T15" fmla="*/ 2147483646 h 1460"/>
              <a:gd name="T16" fmla="*/ 2147483646 w 1852"/>
              <a:gd name="T17" fmla="*/ 2147483646 h 1460"/>
              <a:gd name="T18" fmla="*/ 2147483646 w 1852"/>
              <a:gd name="T19" fmla="*/ 2147483646 h 1460"/>
              <a:gd name="T20" fmla="*/ 2147483646 w 1852"/>
              <a:gd name="T21" fmla="*/ 2147483646 h 1460"/>
              <a:gd name="T22" fmla="*/ 2147483646 w 1852"/>
              <a:gd name="T23" fmla="*/ 2147483646 h 1460"/>
              <a:gd name="T24" fmla="*/ 2147483646 w 1852"/>
              <a:gd name="T25" fmla="*/ 2147483646 h 1460"/>
              <a:gd name="T26" fmla="*/ 2147483646 w 1852"/>
              <a:gd name="T27" fmla="*/ 2147483646 h 1460"/>
              <a:gd name="T28" fmla="*/ 2147483646 w 1852"/>
              <a:gd name="T29" fmla="*/ 2147483646 h 1460"/>
              <a:gd name="T30" fmla="*/ 2147483646 w 1852"/>
              <a:gd name="T31" fmla="*/ 2147483646 h 1460"/>
              <a:gd name="T32" fmla="*/ 2147483646 w 1852"/>
              <a:gd name="T33" fmla="*/ 2147483646 h 1460"/>
              <a:gd name="T34" fmla="*/ 0 w 1852"/>
              <a:gd name="T35" fmla="*/ 2147483646 h 1460"/>
              <a:gd name="T36" fmla="*/ 2147483646 w 1852"/>
              <a:gd name="T37" fmla="*/ 2147483646 h 1460"/>
              <a:gd name="T38" fmla="*/ 2147483646 w 1852"/>
              <a:gd name="T39" fmla="*/ 2147483646 h 1460"/>
              <a:gd name="T40" fmla="*/ 2147483646 w 1852"/>
              <a:gd name="T41" fmla="*/ 2147483646 h 1460"/>
              <a:gd name="T42" fmla="*/ 2147483646 w 1852"/>
              <a:gd name="T43" fmla="*/ 2147483646 h 1460"/>
              <a:gd name="T44" fmla="*/ 2147483646 w 1852"/>
              <a:gd name="T45" fmla="*/ 2147483646 h 1460"/>
              <a:gd name="T46" fmla="*/ 2147483646 w 1852"/>
              <a:gd name="T47" fmla="*/ 2147483646 h 1460"/>
              <a:gd name="T48" fmla="*/ 2147483646 w 1852"/>
              <a:gd name="T49" fmla="*/ 2147483646 h 1460"/>
              <a:gd name="T50" fmla="*/ 2147483646 w 1852"/>
              <a:gd name="T51" fmla="*/ 2147483646 h 1460"/>
              <a:gd name="T52" fmla="*/ 2147483646 w 1852"/>
              <a:gd name="T53" fmla="*/ 2147483646 h 1460"/>
              <a:gd name="T54" fmla="*/ 2147483646 w 1852"/>
              <a:gd name="T55" fmla="*/ 2147483646 h 1460"/>
              <a:gd name="T56" fmla="*/ 2147483646 w 1852"/>
              <a:gd name="T57" fmla="*/ 2147483646 h 1460"/>
              <a:gd name="T58" fmla="*/ 2147483646 w 1852"/>
              <a:gd name="T59" fmla="*/ 2147483646 h 146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52" h="1460">
                <a:moveTo>
                  <a:pt x="1852" y="971"/>
                </a:moveTo>
                <a:lnTo>
                  <a:pt x="1588" y="819"/>
                </a:lnTo>
                <a:lnTo>
                  <a:pt x="1615" y="656"/>
                </a:lnTo>
                <a:lnTo>
                  <a:pt x="1644" y="638"/>
                </a:lnTo>
                <a:lnTo>
                  <a:pt x="1714" y="414"/>
                </a:lnTo>
                <a:lnTo>
                  <a:pt x="1768" y="0"/>
                </a:lnTo>
                <a:lnTo>
                  <a:pt x="1752" y="0"/>
                </a:lnTo>
                <a:lnTo>
                  <a:pt x="1644" y="53"/>
                </a:lnTo>
                <a:lnTo>
                  <a:pt x="1338" y="120"/>
                </a:lnTo>
                <a:lnTo>
                  <a:pt x="1317" y="123"/>
                </a:lnTo>
                <a:lnTo>
                  <a:pt x="1032" y="311"/>
                </a:lnTo>
                <a:lnTo>
                  <a:pt x="967" y="341"/>
                </a:lnTo>
                <a:lnTo>
                  <a:pt x="955" y="351"/>
                </a:lnTo>
                <a:lnTo>
                  <a:pt x="931" y="356"/>
                </a:lnTo>
                <a:lnTo>
                  <a:pt x="418" y="672"/>
                </a:lnTo>
                <a:lnTo>
                  <a:pt x="315" y="819"/>
                </a:lnTo>
                <a:lnTo>
                  <a:pt x="115" y="965"/>
                </a:lnTo>
                <a:lnTo>
                  <a:pt x="0" y="1095"/>
                </a:lnTo>
                <a:lnTo>
                  <a:pt x="57" y="1226"/>
                </a:lnTo>
                <a:lnTo>
                  <a:pt x="115" y="1298"/>
                </a:lnTo>
                <a:lnTo>
                  <a:pt x="126" y="1460"/>
                </a:lnTo>
                <a:lnTo>
                  <a:pt x="523" y="1175"/>
                </a:lnTo>
                <a:lnTo>
                  <a:pt x="727" y="1028"/>
                </a:lnTo>
                <a:lnTo>
                  <a:pt x="727" y="1073"/>
                </a:lnTo>
                <a:lnTo>
                  <a:pt x="631" y="1208"/>
                </a:lnTo>
                <a:lnTo>
                  <a:pt x="727" y="1169"/>
                </a:lnTo>
                <a:lnTo>
                  <a:pt x="1644" y="1043"/>
                </a:lnTo>
                <a:lnTo>
                  <a:pt x="1777" y="1004"/>
                </a:lnTo>
                <a:lnTo>
                  <a:pt x="1794" y="996"/>
                </a:lnTo>
                <a:lnTo>
                  <a:pt x="1852" y="97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8" name="Freeform 194"/>
          <p:cNvSpPr>
            <a:spLocks/>
          </p:cNvSpPr>
          <p:nvPr/>
        </p:nvSpPr>
        <p:spPr bwMode="auto">
          <a:xfrm>
            <a:off x="6118225" y="3322637"/>
            <a:ext cx="541337" cy="323850"/>
          </a:xfrm>
          <a:custGeom>
            <a:avLst/>
            <a:gdLst>
              <a:gd name="T0" fmla="*/ 2147483646 w 1362"/>
              <a:gd name="T1" fmla="*/ 2147483646 h 814"/>
              <a:gd name="T2" fmla="*/ 2147483646 w 1362"/>
              <a:gd name="T3" fmla="*/ 2147483646 h 814"/>
              <a:gd name="T4" fmla="*/ 2147483646 w 1362"/>
              <a:gd name="T5" fmla="*/ 0 h 814"/>
              <a:gd name="T6" fmla="*/ 2147483646 w 1362"/>
              <a:gd name="T7" fmla="*/ 2147483646 h 814"/>
              <a:gd name="T8" fmla="*/ 2147483646 w 1362"/>
              <a:gd name="T9" fmla="*/ 2147483646 h 814"/>
              <a:gd name="T10" fmla="*/ 2147483646 w 1362"/>
              <a:gd name="T11" fmla="*/ 2147483646 h 814"/>
              <a:gd name="T12" fmla="*/ 0 w 1362"/>
              <a:gd name="T13" fmla="*/ 2147483646 h 814"/>
              <a:gd name="T14" fmla="*/ 2147483646 w 1362"/>
              <a:gd name="T15" fmla="*/ 2147483646 h 814"/>
              <a:gd name="T16" fmla="*/ 2147483646 w 1362"/>
              <a:gd name="T17" fmla="*/ 2147483646 h 814"/>
              <a:gd name="T18" fmla="*/ 2147483646 w 1362"/>
              <a:gd name="T19" fmla="*/ 2147483646 h 814"/>
              <a:gd name="T20" fmla="*/ 2147483646 w 1362"/>
              <a:gd name="T21" fmla="*/ 2147483646 h 814"/>
              <a:gd name="T22" fmla="*/ 2147483646 w 1362"/>
              <a:gd name="T23" fmla="*/ 2147483646 h 814"/>
              <a:gd name="T24" fmla="*/ 2147483646 w 1362"/>
              <a:gd name="T25" fmla="*/ 2147483646 h 814"/>
              <a:gd name="T26" fmla="*/ 2147483646 w 1362"/>
              <a:gd name="T27" fmla="*/ 2147483646 h 814"/>
              <a:gd name="T28" fmla="*/ 2147483646 w 1362"/>
              <a:gd name="T29" fmla="*/ 2147483646 h 81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62" h="814">
                <a:moveTo>
                  <a:pt x="1222" y="451"/>
                </a:moveTo>
                <a:lnTo>
                  <a:pt x="1362" y="25"/>
                </a:lnTo>
                <a:lnTo>
                  <a:pt x="1227" y="0"/>
                </a:lnTo>
                <a:lnTo>
                  <a:pt x="1179" y="15"/>
                </a:lnTo>
                <a:lnTo>
                  <a:pt x="1156" y="9"/>
                </a:lnTo>
                <a:lnTo>
                  <a:pt x="567" y="109"/>
                </a:lnTo>
                <a:lnTo>
                  <a:pt x="0" y="267"/>
                </a:lnTo>
                <a:lnTo>
                  <a:pt x="3" y="451"/>
                </a:lnTo>
                <a:lnTo>
                  <a:pt x="6" y="609"/>
                </a:lnTo>
                <a:lnTo>
                  <a:pt x="168" y="634"/>
                </a:lnTo>
                <a:lnTo>
                  <a:pt x="567" y="660"/>
                </a:lnTo>
                <a:lnTo>
                  <a:pt x="873" y="814"/>
                </a:lnTo>
                <a:lnTo>
                  <a:pt x="1021" y="813"/>
                </a:lnTo>
                <a:lnTo>
                  <a:pt x="1179" y="637"/>
                </a:lnTo>
                <a:lnTo>
                  <a:pt x="1222" y="451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69" name="Freeform 195"/>
          <p:cNvSpPr>
            <a:spLocks/>
          </p:cNvSpPr>
          <p:nvPr/>
        </p:nvSpPr>
        <p:spPr bwMode="auto">
          <a:xfrm>
            <a:off x="6332537" y="4175124"/>
            <a:ext cx="869950" cy="652463"/>
          </a:xfrm>
          <a:custGeom>
            <a:avLst/>
            <a:gdLst>
              <a:gd name="T0" fmla="*/ 2147483646 w 2193"/>
              <a:gd name="T1" fmla="*/ 2147483646 h 1640"/>
              <a:gd name="T2" fmla="*/ 2147483646 w 2193"/>
              <a:gd name="T3" fmla="*/ 2147483646 h 1640"/>
              <a:gd name="T4" fmla="*/ 2147483646 w 2193"/>
              <a:gd name="T5" fmla="*/ 2147483646 h 1640"/>
              <a:gd name="T6" fmla="*/ 2147483646 w 2193"/>
              <a:gd name="T7" fmla="*/ 2147483646 h 1640"/>
              <a:gd name="T8" fmla="*/ 2147483646 w 2193"/>
              <a:gd name="T9" fmla="*/ 2147483646 h 1640"/>
              <a:gd name="T10" fmla="*/ 2147483646 w 2193"/>
              <a:gd name="T11" fmla="*/ 2147483646 h 1640"/>
              <a:gd name="T12" fmla="*/ 2147483646 w 2193"/>
              <a:gd name="T13" fmla="*/ 2147483646 h 1640"/>
              <a:gd name="T14" fmla="*/ 2147483646 w 2193"/>
              <a:gd name="T15" fmla="*/ 2147483646 h 1640"/>
              <a:gd name="T16" fmla="*/ 2147483646 w 2193"/>
              <a:gd name="T17" fmla="*/ 2147483646 h 1640"/>
              <a:gd name="T18" fmla="*/ 2147483646 w 2193"/>
              <a:gd name="T19" fmla="*/ 0 h 1640"/>
              <a:gd name="T20" fmla="*/ 2147483646 w 2193"/>
              <a:gd name="T21" fmla="*/ 2147483646 h 1640"/>
              <a:gd name="T22" fmla="*/ 2147483646 w 2193"/>
              <a:gd name="T23" fmla="*/ 2147483646 h 1640"/>
              <a:gd name="T24" fmla="*/ 0 w 2193"/>
              <a:gd name="T25" fmla="*/ 2147483646 h 1640"/>
              <a:gd name="T26" fmla="*/ 2147483646 w 2193"/>
              <a:gd name="T27" fmla="*/ 2147483646 h 1640"/>
              <a:gd name="T28" fmla="*/ 2147483646 w 2193"/>
              <a:gd name="T29" fmla="*/ 2147483646 h 1640"/>
              <a:gd name="T30" fmla="*/ 2147483646 w 2193"/>
              <a:gd name="T31" fmla="*/ 2147483646 h 1640"/>
              <a:gd name="T32" fmla="*/ 2147483646 w 2193"/>
              <a:gd name="T33" fmla="*/ 2147483646 h 1640"/>
              <a:gd name="T34" fmla="*/ 2147483646 w 2193"/>
              <a:gd name="T35" fmla="*/ 2147483646 h 1640"/>
              <a:gd name="T36" fmla="*/ 2147483646 w 2193"/>
              <a:gd name="T37" fmla="*/ 2147483646 h 1640"/>
              <a:gd name="T38" fmla="*/ 2147483646 w 2193"/>
              <a:gd name="T39" fmla="*/ 2147483646 h 1640"/>
              <a:gd name="T40" fmla="*/ 2147483646 w 2193"/>
              <a:gd name="T41" fmla="*/ 2147483646 h 1640"/>
              <a:gd name="T42" fmla="*/ 2147483646 w 2193"/>
              <a:gd name="T43" fmla="*/ 2147483646 h 164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93" h="1640">
                <a:moveTo>
                  <a:pt x="1388" y="1637"/>
                </a:moveTo>
                <a:lnTo>
                  <a:pt x="1515" y="1635"/>
                </a:lnTo>
                <a:lnTo>
                  <a:pt x="1559" y="1637"/>
                </a:lnTo>
                <a:lnTo>
                  <a:pt x="2193" y="1637"/>
                </a:lnTo>
                <a:lnTo>
                  <a:pt x="1556" y="731"/>
                </a:lnTo>
                <a:lnTo>
                  <a:pt x="1239" y="549"/>
                </a:lnTo>
                <a:lnTo>
                  <a:pt x="1016" y="344"/>
                </a:lnTo>
                <a:lnTo>
                  <a:pt x="980" y="327"/>
                </a:lnTo>
                <a:lnTo>
                  <a:pt x="947" y="180"/>
                </a:lnTo>
                <a:lnTo>
                  <a:pt x="680" y="0"/>
                </a:lnTo>
                <a:lnTo>
                  <a:pt x="335" y="239"/>
                </a:lnTo>
                <a:lnTo>
                  <a:pt x="188" y="327"/>
                </a:lnTo>
                <a:lnTo>
                  <a:pt x="0" y="507"/>
                </a:lnTo>
                <a:lnTo>
                  <a:pt x="311" y="732"/>
                </a:lnTo>
                <a:lnTo>
                  <a:pt x="444" y="1199"/>
                </a:lnTo>
                <a:lnTo>
                  <a:pt x="336" y="1640"/>
                </a:lnTo>
                <a:lnTo>
                  <a:pt x="531" y="1638"/>
                </a:lnTo>
                <a:lnTo>
                  <a:pt x="587" y="1640"/>
                </a:lnTo>
                <a:lnTo>
                  <a:pt x="855" y="1638"/>
                </a:lnTo>
                <a:lnTo>
                  <a:pt x="1002" y="1638"/>
                </a:lnTo>
                <a:lnTo>
                  <a:pt x="1301" y="1637"/>
                </a:lnTo>
                <a:lnTo>
                  <a:pt x="1388" y="16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0" name="Freeform 196"/>
          <p:cNvSpPr>
            <a:spLocks/>
          </p:cNvSpPr>
          <p:nvPr/>
        </p:nvSpPr>
        <p:spPr bwMode="auto">
          <a:xfrm>
            <a:off x="7008812" y="3595687"/>
            <a:ext cx="884238" cy="693737"/>
          </a:xfrm>
          <a:custGeom>
            <a:avLst/>
            <a:gdLst>
              <a:gd name="T0" fmla="*/ 2147483646 w 2228"/>
              <a:gd name="T1" fmla="*/ 2147483646 h 1749"/>
              <a:gd name="T2" fmla="*/ 2147483646 w 2228"/>
              <a:gd name="T3" fmla="*/ 2147483646 h 1749"/>
              <a:gd name="T4" fmla="*/ 2147483646 w 2228"/>
              <a:gd name="T5" fmla="*/ 2147483646 h 1749"/>
              <a:gd name="T6" fmla="*/ 2147483646 w 2228"/>
              <a:gd name="T7" fmla="*/ 2147483646 h 1749"/>
              <a:gd name="T8" fmla="*/ 2147483646 w 2228"/>
              <a:gd name="T9" fmla="*/ 2147483646 h 1749"/>
              <a:gd name="T10" fmla="*/ 2147483646 w 2228"/>
              <a:gd name="T11" fmla="*/ 2147483646 h 1749"/>
              <a:gd name="T12" fmla="*/ 2147483646 w 2228"/>
              <a:gd name="T13" fmla="*/ 2147483646 h 1749"/>
              <a:gd name="T14" fmla="*/ 2147483646 w 2228"/>
              <a:gd name="T15" fmla="*/ 2147483646 h 1749"/>
              <a:gd name="T16" fmla="*/ 2147483646 w 2228"/>
              <a:gd name="T17" fmla="*/ 2147483646 h 1749"/>
              <a:gd name="T18" fmla="*/ 2147483646 w 2228"/>
              <a:gd name="T19" fmla="*/ 2147483646 h 1749"/>
              <a:gd name="T20" fmla="*/ 0 w 2228"/>
              <a:gd name="T21" fmla="*/ 2147483646 h 1749"/>
              <a:gd name="T22" fmla="*/ 2147483646 w 2228"/>
              <a:gd name="T23" fmla="*/ 2147483646 h 1749"/>
              <a:gd name="T24" fmla="*/ 2147483646 w 2228"/>
              <a:gd name="T25" fmla="*/ 2147483646 h 1749"/>
              <a:gd name="T26" fmla="*/ 2147483646 w 2228"/>
              <a:gd name="T27" fmla="*/ 2147483646 h 1749"/>
              <a:gd name="T28" fmla="*/ 2147483646 w 2228"/>
              <a:gd name="T29" fmla="*/ 2147483646 h 1749"/>
              <a:gd name="T30" fmla="*/ 2147483646 w 2228"/>
              <a:gd name="T31" fmla="*/ 0 h 1749"/>
              <a:gd name="T32" fmla="*/ 2147483646 w 2228"/>
              <a:gd name="T33" fmla="*/ 2147483646 h 1749"/>
              <a:gd name="T34" fmla="*/ 2147483646 w 2228"/>
              <a:gd name="T35" fmla="*/ 2147483646 h 1749"/>
              <a:gd name="T36" fmla="*/ 2147483646 w 2228"/>
              <a:gd name="T37" fmla="*/ 2147483646 h 1749"/>
              <a:gd name="T38" fmla="*/ 2147483646 w 2228"/>
              <a:gd name="T39" fmla="*/ 2147483646 h 1749"/>
              <a:gd name="T40" fmla="*/ 2147483646 w 2228"/>
              <a:gd name="T41" fmla="*/ 2147483646 h 17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28" h="1749">
                <a:moveTo>
                  <a:pt x="2021" y="1080"/>
                </a:moveTo>
                <a:lnTo>
                  <a:pt x="1818" y="1410"/>
                </a:lnTo>
                <a:lnTo>
                  <a:pt x="1760" y="1452"/>
                </a:lnTo>
                <a:lnTo>
                  <a:pt x="1689" y="1502"/>
                </a:lnTo>
                <a:lnTo>
                  <a:pt x="1383" y="1749"/>
                </a:lnTo>
                <a:lnTo>
                  <a:pt x="1044" y="1455"/>
                </a:lnTo>
                <a:lnTo>
                  <a:pt x="959" y="1383"/>
                </a:lnTo>
                <a:lnTo>
                  <a:pt x="705" y="1172"/>
                </a:lnTo>
                <a:lnTo>
                  <a:pt x="573" y="1026"/>
                </a:lnTo>
                <a:lnTo>
                  <a:pt x="509" y="1007"/>
                </a:lnTo>
                <a:lnTo>
                  <a:pt x="0" y="587"/>
                </a:lnTo>
                <a:lnTo>
                  <a:pt x="456" y="518"/>
                </a:lnTo>
                <a:lnTo>
                  <a:pt x="897" y="362"/>
                </a:lnTo>
                <a:lnTo>
                  <a:pt x="1077" y="182"/>
                </a:lnTo>
                <a:lnTo>
                  <a:pt x="1094" y="122"/>
                </a:lnTo>
                <a:lnTo>
                  <a:pt x="1343" y="0"/>
                </a:lnTo>
                <a:lnTo>
                  <a:pt x="1527" y="161"/>
                </a:lnTo>
                <a:lnTo>
                  <a:pt x="1832" y="413"/>
                </a:lnTo>
                <a:lnTo>
                  <a:pt x="2228" y="746"/>
                </a:lnTo>
                <a:lnTo>
                  <a:pt x="2154" y="867"/>
                </a:lnTo>
                <a:lnTo>
                  <a:pt x="2021" y="108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1" name="Freeform 197"/>
          <p:cNvSpPr>
            <a:spLocks/>
          </p:cNvSpPr>
          <p:nvPr/>
        </p:nvSpPr>
        <p:spPr bwMode="auto">
          <a:xfrm>
            <a:off x="7937500" y="3684587"/>
            <a:ext cx="738187" cy="719137"/>
          </a:xfrm>
          <a:custGeom>
            <a:avLst/>
            <a:gdLst>
              <a:gd name="T0" fmla="*/ 2147483646 w 1859"/>
              <a:gd name="T1" fmla="*/ 2147483646 h 1815"/>
              <a:gd name="T2" fmla="*/ 2147483646 w 1859"/>
              <a:gd name="T3" fmla="*/ 2147483646 h 1815"/>
              <a:gd name="T4" fmla="*/ 2147483646 w 1859"/>
              <a:gd name="T5" fmla="*/ 2147483646 h 1815"/>
              <a:gd name="T6" fmla="*/ 2147483646 w 1859"/>
              <a:gd name="T7" fmla="*/ 2147483646 h 1815"/>
              <a:gd name="T8" fmla="*/ 2147483646 w 1859"/>
              <a:gd name="T9" fmla="*/ 2147483646 h 1815"/>
              <a:gd name="T10" fmla="*/ 2147483646 w 1859"/>
              <a:gd name="T11" fmla="*/ 2147483646 h 1815"/>
              <a:gd name="T12" fmla="*/ 2147483646 w 1859"/>
              <a:gd name="T13" fmla="*/ 2147483646 h 1815"/>
              <a:gd name="T14" fmla="*/ 0 w 1859"/>
              <a:gd name="T15" fmla="*/ 2147483646 h 1815"/>
              <a:gd name="T16" fmla="*/ 2147483646 w 1859"/>
              <a:gd name="T17" fmla="*/ 2147483646 h 1815"/>
              <a:gd name="T18" fmla="*/ 2147483646 w 1859"/>
              <a:gd name="T19" fmla="*/ 2147483646 h 1815"/>
              <a:gd name="T20" fmla="*/ 2147483646 w 1859"/>
              <a:gd name="T21" fmla="*/ 2147483646 h 1815"/>
              <a:gd name="T22" fmla="*/ 2147483646 w 1859"/>
              <a:gd name="T23" fmla="*/ 2147483646 h 1815"/>
              <a:gd name="T24" fmla="*/ 2147483646 w 1859"/>
              <a:gd name="T25" fmla="*/ 2147483646 h 1815"/>
              <a:gd name="T26" fmla="*/ 2147483646 w 1859"/>
              <a:gd name="T27" fmla="*/ 0 h 1815"/>
              <a:gd name="T28" fmla="*/ 2147483646 w 1859"/>
              <a:gd name="T29" fmla="*/ 2147483646 h 1815"/>
              <a:gd name="T30" fmla="*/ 2147483646 w 1859"/>
              <a:gd name="T31" fmla="*/ 2147483646 h 1815"/>
              <a:gd name="T32" fmla="*/ 2147483646 w 1859"/>
              <a:gd name="T33" fmla="*/ 2147483646 h 1815"/>
              <a:gd name="T34" fmla="*/ 2147483646 w 1859"/>
              <a:gd name="T35" fmla="*/ 2147483646 h 1815"/>
              <a:gd name="T36" fmla="*/ 2147483646 w 1859"/>
              <a:gd name="T37" fmla="*/ 2147483646 h 1815"/>
              <a:gd name="T38" fmla="*/ 2147483646 w 1859"/>
              <a:gd name="T39" fmla="*/ 2147483646 h 1815"/>
              <a:gd name="T40" fmla="*/ 2147483646 w 1859"/>
              <a:gd name="T41" fmla="*/ 2147483646 h 1815"/>
              <a:gd name="T42" fmla="*/ 2147483646 w 1859"/>
              <a:gd name="T43" fmla="*/ 2147483646 h 1815"/>
              <a:gd name="T44" fmla="*/ 2147483646 w 1859"/>
              <a:gd name="T45" fmla="*/ 2147483646 h 1815"/>
              <a:gd name="T46" fmla="*/ 2147483646 w 1859"/>
              <a:gd name="T47" fmla="*/ 2147483646 h 1815"/>
              <a:gd name="T48" fmla="*/ 2147483646 w 1859"/>
              <a:gd name="T49" fmla="*/ 2147483646 h 1815"/>
              <a:gd name="T50" fmla="*/ 2147483646 w 1859"/>
              <a:gd name="T51" fmla="*/ 2147483646 h 181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59" h="1815">
                <a:moveTo>
                  <a:pt x="1490" y="1712"/>
                </a:moveTo>
                <a:lnTo>
                  <a:pt x="1244" y="1815"/>
                </a:lnTo>
                <a:lnTo>
                  <a:pt x="1211" y="1565"/>
                </a:lnTo>
                <a:lnTo>
                  <a:pt x="1184" y="1554"/>
                </a:lnTo>
                <a:lnTo>
                  <a:pt x="1146" y="1526"/>
                </a:lnTo>
                <a:lnTo>
                  <a:pt x="843" y="1287"/>
                </a:lnTo>
                <a:lnTo>
                  <a:pt x="690" y="1161"/>
                </a:lnTo>
                <a:lnTo>
                  <a:pt x="0" y="615"/>
                </a:lnTo>
                <a:lnTo>
                  <a:pt x="147" y="432"/>
                </a:lnTo>
                <a:lnTo>
                  <a:pt x="177" y="395"/>
                </a:lnTo>
                <a:lnTo>
                  <a:pt x="369" y="233"/>
                </a:lnTo>
                <a:lnTo>
                  <a:pt x="414" y="194"/>
                </a:lnTo>
                <a:lnTo>
                  <a:pt x="531" y="101"/>
                </a:lnTo>
                <a:lnTo>
                  <a:pt x="702" y="0"/>
                </a:lnTo>
                <a:lnTo>
                  <a:pt x="705" y="8"/>
                </a:lnTo>
                <a:lnTo>
                  <a:pt x="710" y="14"/>
                </a:lnTo>
                <a:lnTo>
                  <a:pt x="719" y="54"/>
                </a:lnTo>
                <a:lnTo>
                  <a:pt x="878" y="111"/>
                </a:lnTo>
                <a:lnTo>
                  <a:pt x="1298" y="756"/>
                </a:lnTo>
                <a:lnTo>
                  <a:pt x="1320" y="864"/>
                </a:lnTo>
                <a:lnTo>
                  <a:pt x="1490" y="999"/>
                </a:lnTo>
                <a:lnTo>
                  <a:pt x="1569" y="1161"/>
                </a:lnTo>
                <a:lnTo>
                  <a:pt x="1859" y="1494"/>
                </a:lnTo>
                <a:lnTo>
                  <a:pt x="1715" y="1580"/>
                </a:lnTo>
                <a:lnTo>
                  <a:pt x="1655" y="1566"/>
                </a:lnTo>
                <a:lnTo>
                  <a:pt x="1490" y="171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2" name="Freeform 198"/>
          <p:cNvSpPr>
            <a:spLocks/>
          </p:cNvSpPr>
          <p:nvPr/>
        </p:nvSpPr>
        <p:spPr bwMode="auto">
          <a:xfrm>
            <a:off x="7302500" y="4156074"/>
            <a:ext cx="754062" cy="668338"/>
          </a:xfrm>
          <a:custGeom>
            <a:avLst/>
            <a:gdLst>
              <a:gd name="T0" fmla="*/ 2147483646 w 1898"/>
              <a:gd name="T1" fmla="*/ 2147483646 h 1686"/>
              <a:gd name="T2" fmla="*/ 2147483646 w 1898"/>
              <a:gd name="T3" fmla="*/ 2147483646 h 1686"/>
              <a:gd name="T4" fmla="*/ 2147483646 w 1898"/>
              <a:gd name="T5" fmla="*/ 2147483646 h 1686"/>
              <a:gd name="T6" fmla="*/ 2147483646 w 1898"/>
              <a:gd name="T7" fmla="*/ 2147483646 h 1686"/>
              <a:gd name="T8" fmla="*/ 2147483646 w 1898"/>
              <a:gd name="T9" fmla="*/ 2147483646 h 1686"/>
              <a:gd name="T10" fmla="*/ 2147483646 w 1898"/>
              <a:gd name="T11" fmla="*/ 2147483646 h 1686"/>
              <a:gd name="T12" fmla="*/ 2147483646 w 1898"/>
              <a:gd name="T13" fmla="*/ 2147483646 h 1686"/>
              <a:gd name="T14" fmla="*/ 2147483646 w 1898"/>
              <a:gd name="T15" fmla="*/ 2147483646 h 1686"/>
              <a:gd name="T16" fmla="*/ 2147483646 w 1898"/>
              <a:gd name="T17" fmla="*/ 2147483646 h 1686"/>
              <a:gd name="T18" fmla="*/ 2147483646 w 1898"/>
              <a:gd name="T19" fmla="*/ 2147483646 h 1686"/>
              <a:gd name="T20" fmla="*/ 2147483646 w 1898"/>
              <a:gd name="T21" fmla="*/ 2147483646 h 1686"/>
              <a:gd name="T22" fmla="*/ 2147483646 w 1898"/>
              <a:gd name="T23" fmla="*/ 2147483646 h 1686"/>
              <a:gd name="T24" fmla="*/ 0 w 1898"/>
              <a:gd name="T25" fmla="*/ 2147483646 h 1686"/>
              <a:gd name="T26" fmla="*/ 2147483646 w 1898"/>
              <a:gd name="T27" fmla="*/ 2147483646 h 1686"/>
              <a:gd name="T28" fmla="*/ 2147483646 w 1898"/>
              <a:gd name="T29" fmla="*/ 2147483646 h 1686"/>
              <a:gd name="T30" fmla="*/ 2147483646 w 1898"/>
              <a:gd name="T31" fmla="*/ 2147483646 h 1686"/>
              <a:gd name="T32" fmla="*/ 2147483646 w 1898"/>
              <a:gd name="T33" fmla="*/ 2147483646 h 1686"/>
              <a:gd name="T34" fmla="*/ 2147483646 w 1898"/>
              <a:gd name="T35" fmla="*/ 2147483646 h 1686"/>
              <a:gd name="T36" fmla="*/ 2147483646 w 1898"/>
              <a:gd name="T37" fmla="*/ 0 h 1686"/>
              <a:gd name="T38" fmla="*/ 2147483646 w 1898"/>
              <a:gd name="T39" fmla="*/ 2147483646 h 1686"/>
              <a:gd name="T40" fmla="*/ 2147483646 w 1898"/>
              <a:gd name="T41" fmla="*/ 2147483646 h 1686"/>
              <a:gd name="T42" fmla="*/ 2147483646 w 1898"/>
              <a:gd name="T43" fmla="*/ 2147483646 h 1686"/>
              <a:gd name="T44" fmla="*/ 2147483646 w 1898"/>
              <a:gd name="T45" fmla="*/ 2147483646 h 1686"/>
              <a:gd name="T46" fmla="*/ 2147483646 w 1898"/>
              <a:gd name="T47" fmla="*/ 2147483646 h 1686"/>
              <a:gd name="T48" fmla="*/ 2147483646 w 1898"/>
              <a:gd name="T49" fmla="*/ 2147483646 h 1686"/>
              <a:gd name="T50" fmla="*/ 2147483646 w 1898"/>
              <a:gd name="T51" fmla="*/ 2147483646 h 168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98" h="1686">
                <a:moveTo>
                  <a:pt x="1317" y="1188"/>
                </a:moveTo>
                <a:lnTo>
                  <a:pt x="1322" y="1311"/>
                </a:lnTo>
                <a:lnTo>
                  <a:pt x="1298" y="1316"/>
                </a:lnTo>
                <a:lnTo>
                  <a:pt x="1251" y="1326"/>
                </a:lnTo>
                <a:lnTo>
                  <a:pt x="947" y="1556"/>
                </a:lnTo>
                <a:lnTo>
                  <a:pt x="945" y="1556"/>
                </a:lnTo>
                <a:lnTo>
                  <a:pt x="924" y="1593"/>
                </a:lnTo>
                <a:lnTo>
                  <a:pt x="902" y="1640"/>
                </a:lnTo>
                <a:lnTo>
                  <a:pt x="887" y="1685"/>
                </a:lnTo>
                <a:lnTo>
                  <a:pt x="851" y="1685"/>
                </a:lnTo>
                <a:lnTo>
                  <a:pt x="639" y="1685"/>
                </a:lnTo>
                <a:lnTo>
                  <a:pt x="387" y="1686"/>
                </a:lnTo>
                <a:lnTo>
                  <a:pt x="0" y="1686"/>
                </a:lnTo>
                <a:lnTo>
                  <a:pt x="365" y="1188"/>
                </a:lnTo>
                <a:lnTo>
                  <a:pt x="471" y="432"/>
                </a:lnTo>
                <a:lnTo>
                  <a:pt x="639" y="339"/>
                </a:lnTo>
                <a:lnTo>
                  <a:pt x="945" y="92"/>
                </a:lnTo>
                <a:lnTo>
                  <a:pt x="1016" y="42"/>
                </a:lnTo>
                <a:lnTo>
                  <a:pt x="1074" y="0"/>
                </a:lnTo>
                <a:lnTo>
                  <a:pt x="1251" y="35"/>
                </a:lnTo>
                <a:lnTo>
                  <a:pt x="1557" y="363"/>
                </a:lnTo>
                <a:lnTo>
                  <a:pt x="1898" y="572"/>
                </a:lnTo>
                <a:lnTo>
                  <a:pt x="1863" y="591"/>
                </a:lnTo>
                <a:lnTo>
                  <a:pt x="1692" y="783"/>
                </a:lnTo>
                <a:lnTo>
                  <a:pt x="1557" y="927"/>
                </a:lnTo>
                <a:lnTo>
                  <a:pt x="1317" y="118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3" name="Freeform 199"/>
          <p:cNvSpPr>
            <a:spLocks/>
          </p:cNvSpPr>
          <p:nvPr/>
        </p:nvSpPr>
        <p:spPr bwMode="auto">
          <a:xfrm>
            <a:off x="7826375" y="4383087"/>
            <a:ext cx="376237" cy="338137"/>
          </a:xfrm>
          <a:custGeom>
            <a:avLst/>
            <a:gdLst>
              <a:gd name="T0" fmla="*/ 2147483646 w 948"/>
              <a:gd name="T1" fmla="*/ 2147483646 h 853"/>
              <a:gd name="T2" fmla="*/ 2147483646 w 948"/>
              <a:gd name="T3" fmla="*/ 2147483646 h 853"/>
              <a:gd name="T4" fmla="*/ 2147483646 w 948"/>
              <a:gd name="T5" fmla="*/ 2147483646 h 853"/>
              <a:gd name="T6" fmla="*/ 2147483646 w 948"/>
              <a:gd name="T7" fmla="*/ 2147483646 h 853"/>
              <a:gd name="T8" fmla="*/ 2147483646 w 948"/>
              <a:gd name="T9" fmla="*/ 2147483646 h 853"/>
              <a:gd name="T10" fmla="*/ 2147483646 w 948"/>
              <a:gd name="T11" fmla="*/ 2147483646 h 853"/>
              <a:gd name="T12" fmla="*/ 2147483646 w 948"/>
              <a:gd name="T13" fmla="*/ 2147483646 h 853"/>
              <a:gd name="T14" fmla="*/ 2147483646 w 948"/>
              <a:gd name="T15" fmla="*/ 2147483646 h 853"/>
              <a:gd name="T16" fmla="*/ 2147483646 w 948"/>
              <a:gd name="T17" fmla="*/ 0 h 853"/>
              <a:gd name="T18" fmla="*/ 2147483646 w 948"/>
              <a:gd name="T19" fmla="*/ 2147483646 h 853"/>
              <a:gd name="T20" fmla="*/ 2147483646 w 948"/>
              <a:gd name="T21" fmla="*/ 2147483646 h 853"/>
              <a:gd name="T22" fmla="*/ 2147483646 w 948"/>
              <a:gd name="T23" fmla="*/ 2147483646 h 853"/>
              <a:gd name="T24" fmla="*/ 0 w 948"/>
              <a:gd name="T25" fmla="*/ 2147483646 h 853"/>
              <a:gd name="T26" fmla="*/ 2147483646 w 948"/>
              <a:gd name="T27" fmla="*/ 2147483646 h 853"/>
              <a:gd name="T28" fmla="*/ 2147483646 w 948"/>
              <a:gd name="T29" fmla="*/ 2147483646 h 853"/>
              <a:gd name="T30" fmla="*/ 2147483646 w 948"/>
              <a:gd name="T31" fmla="*/ 2147483646 h 853"/>
              <a:gd name="T32" fmla="*/ 2147483646 w 948"/>
              <a:gd name="T33" fmla="*/ 2147483646 h 853"/>
              <a:gd name="T34" fmla="*/ 2147483646 w 948"/>
              <a:gd name="T35" fmla="*/ 2147483646 h 853"/>
              <a:gd name="T36" fmla="*/ 2147483646 w 948"/>
              <a:gd name="T37" fmla="*/ 2147483646 h 853"/>
              <a:gd name="T38" fmla="*/ 2147483646 w 948"/>
              <a:gd name="T39" fmla="*/ 2147483646 h 853"/>
              <a:gd name="T40" fmla="*/ 2147483646 w 948"/>
              <a:gd name="T41" fmla="*/ 2147483646 h 8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48" h="853">
                <a:moveTo>
                  <a:pt x="948" y="648"/>
                </a:moveTo>
                <a:lnTo>
                  <a:pt x="935" y="616"/>
                </a:lnTo>
                <a:lnTo>
                  <a:pt x="851" y="613"/>
                </a:lnTo>
                <a:lnTo>
                  <a:pt x="851" y="327"/>
                </a:lnTo>
                <a:lnTo>
                  <a:pt x="776" y="294"/>
                </a:lnTo>
                <a:lnTo>
                  <a:pt x="786" y="286"/>
                </a:lnTo>
                <a:lnTo>
                  <a:pt x="714" y="172"/>
                </a:lnTo>
                <a:lnTo>
                  <a:pt x="705" y="159"/>
                </a:lnTo>
                <a:lnTo>
                  <a:pt x="581" y="0"/>
                </a:lnTo>
                <a:lnTo>
                  <a:pt x="546" y="19"/>
                </a:lnTo>
                <a:lnTo>
                  <a:pt x="375" y="211"/>
                </a:lnTo>
                <a:lnTo>
                  <a:pt x="240" y="355"/>
                </a:lnTo>
                <a:lnTo>
                  <a:pt x="0" y="616"/>
                </a:lnTo>
                <a:lnTo>
                  <a:pt x="5" y="739"/>
                </a:lnTo>
                <a:lnTo>
                  <a:pt x="45" y="736"/>
                </a:lnTo>
                <a:lnTo>
                  <a:pt x="240" y="751"/>
                </a:lnTo>
                <a:lnTo>
                  <a:pt x="318" y="778"/>
                </a:lnTo>
                <a:lnTo>
                  <a:pt x="447" y="853"/>
                </a:lnTo>
                <a:lnTo>
                  <a:pt x="546" y="778"/>
                </a:lnTo>
                <a:lnTo>
                  <a:pt x="851" y="688"/>
                </a:lnTo>
                <a:lnTo>
                  <a:pt x="948" y="64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4" name="Freeform 200"/>
          <p:cNvSpPr>
            <a:spLocks/>
          </p:cNvSpPr>
          <p:nvPr/>
        </p:nvSpPr>
        <p:spPr bwMode="auto">
          <a:xfrm>
            <a:off x="7542212" y="3454399"/>
            <a:ext cx="541338" cy="473075"/>
          </a:xfrm>
          <a:custGeom>
            <a:avLst/>
            <a:gdLst>
              <a:gd name="T0" fmla="*/ 2147483646 w 1366"/>
              <a:gd name="T1" fmla="*/ 2147483646 h 1194"/>
              <a:gd name="T2" fmla="*/ 2147483646 w 1366"/>
              <a:gd name="T3" fmla="*/ 2147483646 h 1194"/>
              <a:gd name="T4" fmla="*/ 2147483646 w 1366"/>
              <a:gd name="T5" fmla="*/ 2147483646 h 1194"/>
              <a:gd name="T6" fmla="*/ 2147483646 w 1366"/>
              <a:gd name="T7" fmla="*/ 2147483646 h 1194"/>
              <a:gd name="T8" fmla="*/ 2147483646 w 1366"/>
              <a:gd name="T9" fmla="*/ 2147483646 h 1194"/>
              <a:gd name="T10" fmla="*/ 2147483646 w 1366"/>
              <a:gd name="T11" fmla="*/ 2147483646 h 1194"/>
              <a:gd name="T12" fmla="*/ 2147483646 w 1366"/>
              <a:gd name="T13" fmla="*/ 2147483646 h 1194"/>
              <a:gd name="T14" fmla="*/ 0 w 1366"/>
              <a:gd name="T15" fmla="*/ 2147483646 h 1194"/>
              <a:gd name="T16" fmla="*/ 2147483646 w 1366"/>
              <a:gd name="T17" fmla="*/ 2147483646 h 1194"/>
              <a:gd name="T18" fmla="*/ 2147483646 w 1366"/>
              <a:gd name="T19" fmla="*/ 2147483646 h 1194"/>
              <a:gd name="T20" fmla="*/ 2147483646 w 1366"/>
              <a:gd name="T21" fmla="*/ 2147483646 h 1194"/>
              <a:gd name="T22" fmla="*/ 2147483646 w 1366"/>
              <a:gd name="T23" fmla="*/ 2147483646 h 1194"/>
              <a:gd name="T24" fmla="*/ 2147483646 w 1366"/>
              <a:gd name="T25" fmla="*/ 0 h 1194"/>
              <a:gd name="T26" fmla="*/ 2147483646 w 1366"/>
              <a:gd name="T27" fmla="*/ 2147483646 h 1194"/>
              <a:gd name="T28" fmla="*/ 2147483646 w 1366"/>
              <a:gd name="T29" fmla="*/ 2147483646 h 1194"/>
              <a:gd name="T30" fmla="*/ 2147483646 w 1366"/>
              <a:gd name="T31" fmla="*/ 2147483646 h 1194"/>
              <a:gd name="T32" fmla="*/ 2147483646 w 1366"/>
              <a:gd name="T33" fmla="*/ 2147483646 h 1194"/>
              <a:gd name="T34" fmla="*/ 2147483646 w 1366"/>
              <a:gd name="T35" fmla="*/ 2147483646 h 1194"/>
              <a:gd name="T36" fmla="*/ 2147483646 w 1366"/>
              <a:gd name="T37" fmla="*/ 2147483646 h 119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66" h="1194">
                <a:moveTo>
                  <a:pt x="1144" y="1011"/>
                </a:moveTo>
                <a:lnTo>
                  <a:pt x="997" y="1194"/>
                </a:lnTo>
                <a:lnTo>
                  <a:pt x="963" y="1167"/>
                </a:lnTo>
                <a:lnTo>
                  <a:pt x="958" y="1164"/>
                </a:lnTo>
                <a:lnTo>
                  <a:pt x="885" y="1103"/>
                </a:lnTo>
                <a:lnTo>
                  <a:pt x="489" y="770"/>
                </a:lnTo>
                <a:lnTo>
                  <a:pt x="184" y="518"/>
                </a:lnTo>
                <a:lnTo>
                  <a:pt x="0" y="357"/>
                </a:lnTo>
                <a:lnTo>
                  <a:pt x="40" y="335"/>
                </a:lnTo>
                <a:lnTo>
                  <a:pt x="327" y="168"/>
                </a:lnTo>
                <a:lnTo>
                  <a:pt x="385" y="120"/>
                </a:lnTo>
                <a:lnTo>
                  <a:pt x="558" y="29"/>
                </a:lnTo>
                <a:lnTo>
                  <a:pt x="690" y="0"/>
                </a:lnTo>
                <a:lnTo>
                  <a:pt x="708" y="120"/>
                </a:lnTo>
                <a:lnTo>
                  <a:pt x="1239" y="525"/>
                </a:lnTo>
                <a:lnTo>
                  <a:pt x="1264" y="729"/>
                </a:lnTo>
                <a:lnTo>
                  <a:pt x="1366" y="812"/>
                </a:lnTo>
                <a:lnTo>
                  <a:pt x="1174" y="974"/>
                </a:lnTo>
                <a:lnTo>
                  <a:pt x="1144" y="101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5" name="Freeform 201"/>
          <p:cNvSpPr>
            <a:spLocks/>
          </p:cNvSpPr>
          <p:nvPr/>
        </p:nvSpPr>
        <p:spPr bwMode="auto">
          <a:xfrm>
            <a:off x="8042275" y="3675062"/>
            <a:ext cx="3175" cy="0"/>
          </a:xfrm>
          <a:custGeom>
            <a:avLst/>
            <a:gdLst>
              <a:gd name="T0" fmla="*/ 2147483646 w 6"/>
              <a:gd name="T1" fmla="*/ 1073741823 h 2"/>
              <a:gd name="T2" fmla="*/ 2147483646 w 6"/>
              <a:gd name="T3" fmla="*/ 0 h 2"/>
              <a:gd name="T4" fmla="*/ 0 w 6"/>
              <a:gd name="T5" fmla="*/ 1073741823 h 2"/>
              <a:gd name="T6" fmla="*/ 2147483646 w 6"/>
              <a:gd name="T7" fmla="*/ 107374182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2">
                <a:moveTo>
                  <a:pt x="2" y="2"/>
                </a:moveTo>
                <a:lnTo>
                  <a:pt x="6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6" name="Freeform 202"/>
          <p:cNvSpPr>
            <a:spLocks/>
          </p:cNvSpPr>
          <p:nvPr/>
        </p:nvSpPr>
        <p:spPr bwMode="auto">
          <a:xfrm>
            <a:off x="7729537" y="3892549"/>
            <a:ext cx="661988" cy="603250"/>
          </a:xfrm>
          <a:custGeom>
            <a:avLst/>
            <a:gdLst>
              <a:gd name="T0" fmla="*/ 2147483646 w 1668"/>
              <a:gd name="T1" fmla="*/ 2147483646 h 1522"/>
              <a:gd name="T2" fmla="*/ 2147483646 w 1668"/>
              <a:gd name="T3" fmla="*/ 2147483646 h 1522"/>
              <a:gd name="T4" fmla="*/ 2147483646 w 1668"/>
              <a:gd name="T5" fmla="*/ 2147483646 h 1522"/>
              <a:gd name="T6" fmla="*/ 2147483646 w 1668"/>
              <a:gd name="T7" fmla="*/ 2147483646 h 1522"/>
              <a:gd name="T8" fmla="*/ 2147483646 w 1668"/>
              <a:gd name="T9" fmla="*/ 2147483646 h 1522"/>
              <a:gd name="T10" fmla="*/ 2147483646 w 1668"/>
              <a:gd name="T11" fmla="*/ 2147483646 h 1522"/>
              <a:gd name="T12" fmla="*/ 2147483646 w 1668"/>
              <a:gd name="T13" fmla="*/ 2147483646 h 1522"/>
              <a:gd name="T14" fmla="*/ 2147483646 w 1668"/>
              <a:gd name="T15" fmla="*/ 2147483646 h 1522"/>
              <a:gd name="T16" fmla="*/ 2147483646 w 1668"/>
              <a:gd name="T17" fmla="*/ 2147483646 h 1522"/>
              <a:gd name="T18" fmla="*/ 2147483646 w 1668"/>
              <a:gd name="T19" fmla="*/ 2147483646 h 1522"/>
              <a:gd name="T20" fmla="*/ 2147483646 w 1668"/>
              <a:gd name="T21" fmla="*/ 2147483646 h 1522"/>
              <a:gd name="T22" fmla="*/ 2147483646 w 1668"/>
              <a:gd name="T23" fmla="*/ 2147483646 h 1522"/>
              <a:gd name="T24" fmla="*/ 0 w 1668"/>
              <a:gd name="T25" fmla="*/ 2147483646 h 1522"/>
              <a:gd name="T26" fmla="*/ 2147483646 w 1668"/>
              <a:gd name="T27" fmla="*/ 2147483646 h 1522"/>
              <a:gd name="T28" fmla="*/ 2147483646 w 1668"/>
              <a:gd name="T29" fmla="*/ 2147483646 h 1522"/>
              <a:gd name="T30" fmla="*/ 2147483646 w 1668"/>
              <a:gd name="T31" fmla="*/ 0 h 1522"/>
              <a:gd name="T32" fmla="*/ 2147483646 w 1668"/>
              <a:gd name="T33" fmla="*/ 2147483646 h 1522"/>
              <a:gd name="T34" fmla="*/ 2147483646 w 1668"/>
              <a:gd name="T35" fmla="*/ 2147483646 h 1522"/>
              <a:gd name="T36" fmla="*/ 2147483646 w 1668"/>
              <a:gd name="T37" fmla="*/ 2147483646 h 1522"/>
              <a:gd name="T38" fmla="*/ 2147483646 w 1668"/>
              <a:gd name="T39" fmla="*/ 2147483646 h 1522"/>
              <a:gd name="T40" fmla="*/ 2147483646 w 1668"/>
              <a:gd name="T41" fmla="*/ 2147483646 h 1522"/>
              <a:gd name="T42" fmla="*/ 2147483646 w 1668"/>
              <a:gd name="T43" fmla="*/ 2147483646 h 152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68" h="1522">
                <a:moveTo>
                  <a:pt x="1668" y="1002"/>
                </a:moveTo>
                <a:lnTo>
                  <a:pt x="1439" y="1300"/>
                </a:lnTo>
                <a:lnTo>
                  <a:pt x="1158" y="1147"/>
                </a:lnTo>
                <a:lnTo>
                  <a:pt x="1094" y="1312"/>
                </a:lnTo>
                <a:lnTo>
                  <a:pt x="1139" y="1359"/>
                </a:lnTo>
                <a:lnTo>
                  <a:pt x="1200" y="1410"/>
                </a:lnTo>
                <a:lnTo>
                  <a:pt x="1029" y="1522"/>
                </a:lnTo>
                <a:lnTo>
                  <a:pt x="957" y="1408"/>
                </a:lnTo>
                <a:lnTo>
                  <a:pt x="948" y="1395"/>
                </a:lnTo>
                <a:lnTo>
                  <a:pt x="824" y="1236"/>
                </a:lnTo>
                <a:lnTo>
                  <a:pt x="483" y="1027"/>
                </a:lnTo>
                <a:lnTo>
                  <a:pt x="177" y="699"/>
                </a:lnTo>
                <a:lnTo>
                  <a:pt x="0" y="664"/>
                </a:lnTo>
                <a:lnTo>
                  <a:pt x="203" y="334"/>
                </a:lnTo>
                <a:lnTo>
                  <a:pt x="336" y="121"/>
                </a:lnTo>
                <a:lnTo>
                  <a:pt x="410" y="0"/>
                </a:lnTo>
                <a:lnTo>
                  <a:pt x="483" y="61"/>
                </a:lnTo>
                <a:lnTo>
                  <a:pt x="488" y="64"/>
                </a:lnTo>
                <a:lnTo>
                  <a:pt x="522" y="91"/>
                </a:lnTo>
                <a:lnTo>
                  <a:pt x="1212" y="637"/>
                </a:lnTo>
                <a:lnTo>
                  <a:pt x="1365" y="763"/>
                </a:lnTo>
                <a:lnTo>
                  <a:pt x="1668" y="1002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7" name="Freeform 203"/>
          <p:cNvSpPr>
            <a:spLocks/>
          </p:cNvSpPr>
          <p:nvPr/>
        </p:nvSpPr>
        <p:spPr bwMode="auto">
          <a:xfrm>
            <a:off x="8134350" y="4289424"/>
            <a:ext cx="296862" cy="350838"/>
          </a:xfrm>
          <a:custGeom>
            <a:avLst/>
            <a:gdLst>
              <a:gd name="T0" fmla="*/ 2147483646 w 747"/>
              <a:gd name="T1" fmla="*/ 2147483646 h 882"/>
              <a:gd name="T2" fmla="*/ 2147483646 w 747"/>
              <a:gd name="T3" fmla="*/ 0 h 882"/>
              <a:gd name="T4" fmla="*/ 2147483646 w 747"/>
              <a:gd name="T5" fmla="*/ 2147483646 h 882"/>
              <a:gd name="T6" fmla="*/ 2147483646 w 747"/>
              <a:gd name="T7" fmla="*/ 2147483646 h 882"/>
              <a:gd name="T8" fmla="*/ 2147483646 w 747"/>
              <a:gd name="T9" fmla="*/ 2147483646 h 882"/>
              <a:gd name="T10" fmla="*/ 2147483646 w 747"/>
              <a:gd name="T11" fmla="*/ 2147483646 h 882"/>
              <a:gd name="T12" fmla="*/ 2147483646 w 747"/>
              <a:gd name="T13" fmla="*/ 2147483646 h 882"/>
              <a:gd name="T14" fmla="*/ 2147483646 w 747"/>
              <a:gd name="T15" fmla="*/ 2147483646 h 882"/>
              <a:gd name="T16" fmla="*/ 0 w 747"/>
              <a:gd name="T17" fmla="*/ 2147483646 h 882"/>
              <a:gd name="T18" fmla="*/ 2147483646 w 747"/>
              <a:gd name="T19" fmla="*/ 2147483646 h 882"/>
              <a:gd name="T20" fmla="*/ 2147483646 w 747"/>
              <a:gd name="T21" fmla="*/ 2147483646 h 882"/>
              <a:gd name="T22" fmla="*/ 2147483646 w 747"/>
              <a:gd name="T23" fmla="*/ 2147483646 h 882"/>
              <a:gd name="T24" fmla="*/ 2147483646 w 747"/>
              <a:gd name="T25" fmla="*/ 2147483646 h 882"/>
              <a:gd name="T26" fmla="*/ 2147483646 w 747"/>
              <a:gd name="T27" fmla="*/ 2147483646 h 882"/>
              <a:gd name="T28" fmla="*/ 2147483646 w 747"/>
              <a:gd name="T29" fmla="*/ 2147483646 h 882"/>
              <a:gd name="T30" fmla="*/ 2147483646 w 747"/>
              <a:gd name="T31" fmla="*/ 2147483646 h 882"/>
              <a:gd name="T32" fmla="*/ 2147483646 w 747"/>
              <a:gd name="T33" fmla="*/ 2147483646 h 882"/>
              <a:gd name="T34" fmla="*/ 2147483646 w 747"/>
              <a:gd name="T35" fmla="*/ 2147483646 h 882"/>
              <a:gd name="T36" fmla="*/ 2147483646 w 747"/>
              <a:gd name="T37" fmla="*/ 2147483646 h 882"/>
              <a:gd name="T38" fmla="*/ 2147483646 w 747"/>
              <a:gd name="T39" fmla="*/ 2147483646 h 882"/>
              <a:gd name="T40" fmla="*/ 2147483646 w 747"/>
              <a:gd name="T41" fmla="*/ 2147483646 h 882"/>
              <a:gd name="T42" fmla="*/ 2147483646 w 747"/>
              <a:gd name="T43" fmla="*/ 2147483646 h 882"/>
              <a:gd name="T44" fmla="*/ 2147483646 w 747"/>
              <a:gd name="T45" fmla="*/ 2147483646 h 882"/>
              <a:gd name="T46" fmla="*/ 2147483646 w 747"/>
              <a:gd name="T47" fmla="*/ 2147483646 h 882"/>
              <a:gd name="T48" fmla="*/ 2147483646 w 747"/>
              <a:gd name="T49" fmla="*/ 2147483646 h 882"/>
              <a:gd name="T50" fmla="*/ 2147483646 w 747"/>
              <a:gd name="T51" fmla="*/ 2147483646 h 88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47" h="882">
                <a:moveTo>
                  <a:pt x="687" y="28"/>
                </a:moveTo>
                <a:lnTo>
                  <a:pt x="649" y="0"/>
                </a:lnTo>
                <a:lnTo>
                  <a:pt x="420" y="298"/>
                </a:lnTo>
                <a:lnTo>
                  <a:pt x="139" y="145"/>
                </a:lnTo>
                <a:lnTo>
                  <a:pt x="75" y="310"/>
                </a:lnTo>
                <a:lnTo>
                  <a:pt x="120" y="357"/>
                </a:lnTo>
                <a:lnTo>
                  <a:pt x="181" y="408"/>
                </a:lnTo>
                <a:lnTo>
                  <a:pt x="10" y="520"/>
                </a:lnTo>
                <a:lnTo>
                  <a:pt x="0" y="528"/>
                </a:lnTo>
                <a:lnTo>
                  <a:pt x="75" y="561"/>
                </a:lnTo>
                <a:lnTo>
                  <a:pt x="75" y="847"/>
                </a:lnTo>
                <a:lnTo>
                  <a:pt x="159" y="850"/>
                </a:lnTo>
                <a:lnTo>
                  <a:pt x="172" y="882"/>
                </a:lnTo>
                <a:lnTo>
                  <a:pt x="192" y="864"/>
                </a:lnTo>
                <a:lnTo>
                  <a:pt x="202" y="850"/>
                </a:lnTo>
                <a:lnTo>
                  <a:pt x="343" y="808"/>
                </a:lnTo>
                <a:lnTo>
                  <a:pt x="367" y="765"/>
                </a:lnTo>
                <a:lnTo>
                  <a:pt x="372" y="732"/>
                </a:lnTo>
                <a:lnTo>
                  <a:pt x="381" y="567"/>
                </a:lnTo>
                <a:lnTo>
                  <a:pt x="505" y="511"/>
                </a:lnTo>
                <a:lnTo>
                  <a:pt x="541" y="471"/>
                </a:lnTo>
                <a:lnTo>
                  <a:pt x="553" y="445"/>
                </a:lnTo>
                <a:lnTo>
                  <a:pt x="687" y="351"/>
                </a:lnTo>
                <a:lnTo>
                  <a:pt x="747" y="289"/>
                </a:lnTo>
                <a:lnTo>
                  <a:pt x="714" y="39"/>
                </a:lnTo>
                <a:lnTo>
                  <a:pt x="687" y="2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8" name="Freeform 204"/>
          <p:cNvSpPr>
            <a:spLocks/>
          </p:cNvSpPr>
          <p:nvPr/>
        </p:nvSpPr>
        <p:spPr bwMode="auto">
          <a:xfrm>
            <a:off x="8058150" y="2406649"/>
            <a:ext cx="644525" cy="655638"/>
          </a:xfrm>
          <a:custGeom>
            <a:avLst/>
            <a:gdLst>
              <a:gd name="T0" fmla="*/ 2147483646 w 1624"/>
              <a:gd name="T1" fmla="*/ 2147483646 h 1652"/>
              <a:gd name="T2" fmla="*/ 2147483646 w 1624"/>
              <a:gd name="T3" fmla="*/ 2147483646 h 1652"/>
              <a:gd name="T4" fmla="*/ 2147483646 w 1624"/>
              <a:gd name="T5" fmla="*/ 2147483646 h 1652"/>
              <a:gd name="T6" fmla="*/ 2147483646 w 1624"/>
              <a:gd name="T7" fmla="*/ 2147483646 h 1652"/>
              <a:gd name="T8" fmla="*/ 2147483646 w 1624"/>
              <a:gd name="T9" fmla="*/ 2147483646 h 1652"/>
              <a:gd name="T10" fmla="*/ 2147483646 w 1624"/>
              <a:gd name="T11" fmla="*/ 2147483646 h 1652"/>
              <a:gd name="T12" fmla="*/ 2147483646 w 1624"/>
              <a:gd name="T13" fmla="*/ 2147483646 h 1652"/>
              <a:gd name="T14" fmla="*/ 2147483646 w 1624"/>
              <a:gd name="T15" fmla="*/ 2147483646 h 1652"/>
              <a:gd name="T16" fmla="*/ 2147483646 w 1624"/>
              <a:gd name="T17" fmla="*/ 2147483646 h 1652"/>
              <a:gd name="T18" fmla="*/ 2147483646 w 1624"/>
              <a:gd name="T19" fmla="*/ 2147483646 h 1652"/>
              <a:gd name="T20" fmla="*/ 2147483646 w 1624"/>
              <a:gd name="T21" fmla="*/ 2147483646 h 1652"/>
              <a:gd name="T22" fmla="*/ 2147483646 w 1624"/>
              <a:gd name="T23" fmla="*/ 2147483646 h 1652"/>
              <a:gd name="T24" fmla="*/ 2147483646 w 1624"/>
              <a:gd name="T25" fmla="*/ 2147483646 h 1652"/>
              <a:gd name="T26" fmla="*/ 2147483646 w 1624"/>
              <a:gd name="T27" fmla="*/ 2147483646 h 1652"/>
              <a:gd name="T28" fmla="*/ 2147483646 w 1624"/>
              <a:gd name="T29" fmla="*/ 2147483646 h 1652"/>
              <a:gd name="T30" fmla="*/ 2147483646 w 1624"/>
              <a:gd name="T31" fmla="*/ 2147483646 h 1652"/>
              <a:gd name="T32" fmla="*/ 0 w 1624"/>
              <a:gd name="T33" fmla="*/ 2147483646 h 1652"/>
              <a:gd name="T34" fmla="*/ 2147483646 w 1624"/>
              <a:gd name="T35" fmla="*/ 2147483646 h 1652"/>
              <a:gd name="T36" fmla="*/ 2147483646 w 1624"/>
              <a:gd name="T37" fmla="*/ 2147483646 h 1652"/>
              <a:gd name="T38" fmla="*/ 2147483646 w 1624"/>
              <a:gd name="T39" fmla="*/ 2147483646 h 1652"/>
              <a:gd name="T40" fmla="*/ 2147483646 w 1624"/>
              <a:gd name="T41" fmla="*/ 2147483646 h 1652"/>
              <a:gd name="T42" fmla="*/ 2147483646 w 1624"/>
              <a:gd name="T43" fmla="*/ 0 h 1652"/>
              <a:gd name="T44" fmla="*/ 2147483646 w 1624"/>
              <a:gd name="T45" fmla="*/ 2147483646 h 1652"/>
              <a:gd name="T46" fmla="*/ 2147483646 w 1624"/>
              <a:gd name="T47" fmla="*/ 2147483646 h 1652"/>
              <a:gd name="T48" fmla="*/ 2147483646 w 1624"/>
              <a:gd name="T49" fmla="*/ 2147483646 h 16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24" h="1652">
                <a:moveTo>
                  <a:pt x="1479" y="575"/>
                </a:moveTo>
                <a:lnTo>
                  <a:pt x="1491" y="563"/>
                </a:lnTo>
                <a:lnTo>
                  <a:pt x="1603" y="735"/>
                </a:lnTo>
                <a:lnTo>
                  <a:pt x="1624" y="794"/>
                </a:lnTo>
                <a:lnTo>
                  <a:pt x="1558" y="827"/>
                </a:lnTo>
                <a:lnTo>
                  <a:pt x="1479" y="828"/>
                </a:lnTo>
                <a:lnTo>
                  <a:pt x="1231" y="1140"/>
                </a:lnTo>
                <a:lnTo>
                  <a:pt x="1173" y="1349"/>
                </a:lnTo>
                <a:lnTo>
                  <a:pt x="1158" y="1380"/>
                </a:lnTo>
                <a:lnTo>
                  <a:pt x="1123" y="1410"/>
                </a:lnTo>
                <a:lnTo>
                  <a:pt x="1108" y="1449"/>
                </a:lnTo>
                <a:lnTo>
                  <a:pt x="1056" y="1512"/>
                </a:lnTo>
                <a:lnTo>
                  <a:pt x="1008" y="1536"/>
                </a:lnTo>
                <a:lnTo>
                  <a:pt x="898" y="1652"/>
                </a:lnTo>
                <a:lnTo>
                  <a:pt x="493" y="1466"/>
                </a:lnTo>
                <a:lnTo>
                  <a:pt x="565" y="1131"/>
                </a:lnTo>
                <a:lnTo>
                  <a:pt x="0" y="1175"/>
                </a:lnTo>
                <a:lnTo>
                  <a:pt x="48" y="735"/>
                </a:lnTo>
                <a:lnTo>
                  <a:pt x="235" y="735"/>
                </a:lnTo>
                <a:lnTo>
                  <a:pt x="267" y="594"/>
                </a:lnTo>
                <a:lnTo>
                  <a:pt x="465" y="411"/>
                </a:lnTo>
                <a:lnTo>
                  <a:pt x="708" y="0"/>
                </a:lnTo>
                <a:lnTo>
                  <a:pt x="879" y="306"/>
                </a:lnTo>
                <a:lnTo>
                  <a:pt x="1185" y="521"/>
                </a:lnTo>
                <a:lnTo>
                  <a:pt x="1479" y="57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79" name="Freeform 205"/>
          <p:cNvSpPr>
            <a:spLocks/>
          </p:cNvSpPr>
          <p:nvPr/>
        </p:nvSpPr>
        <p:spPr bwMode="auto">
          <a:xfrm>
            <a:off x="7437437" y="3022599"/>
            <a:ext cx="509588" cy="498475"/>
          </a:xfrm>
          <a:custGeom>
            <a:avLst/>
            <a:gdLst>
              <a:gd name="T0" fmla="*/ 2147483646 w 1281"/>
              <a:gd name="T1" fmla="*/ 2147483646 h 1254"/>
              <a:gd name="T2" fmla="*/ 2147483646 w 1281"/>
              <a:gd name="T3" fmla="*/ 2147483646 h 1254"/>
              <a:gd name="T4" fmla="*/ 2147483646 w 1281"/>
              <a:gd name="T5" fmla="*/ 2147483646 h 1254"/>
              <a:gd name="T6" fmla="*/ 2147483646 w 1281"/>
              <a:gd name="T7" fmla="*/ 2147483646 h 1254"/>
              <a:gd name="T8" fmla="*/ 2147483646 w 1281"/>
              <a:gd name="T9" fmla="*/ 2147483646 h 1254"/>
              <a:gd name="T10" fmla="*/ 2147483646 w 1281"/>
              <a:gd name="T11" fmla="*/ 2147483646 h 1254"/>
              <a:gd name="T12" fmla="*/ 2147483646 w 1281"/>
              <a:gd name="T13" fmla="*/ 0 h 1254"/>
              <a:gd name="T14" fmla="*/ 2147483646 w 1281"/>
              <a:gd name="T15" fmla="*/ 2147483646 h 1254"/>
              <a:gd name="T16" fmla="*/ 2147483646 w 1281"/>
              <a:gd name="T17" fmla="*/ 2147483646 h 1254"/>
              <a:gd name="T18" fmla="*/ 0 w 1281"/>
              <a:gd name="T19" fmla="*/ 2147483646 h 1254"/>
              <a:gd name="T20" fmla="*/ 2147483646 w 1281"/>
              <a:gd name="T21" fmla="*/ 2147483646 h 1254"/>
              <a:gd name="T22" fmla="*/ 2147483646 w 1281"/>
              <a:gd name="T23" fmla="*/ 2147483646 h 1254"/>
              <a:gd name="T24" fmla="*/ 2147483646 w 1281"/>
              <a:gd name="T25" fmla="*/ 2147483646 h 1254"/>
              <a:gd name="T26" fmla="*/ 2147483646 w 1281"/>
              <a:gd name="T27" fmla="*/ 2147483646 h 1254"/>
              <a:gd name="T28" fmla="*/ 2147483646 w 1281"/>
              <a:gd name="T29" fmla="*/ 2147483646 h 1254"/>
              <a:gd name="T30" fmla="*/ 2147483646 w 1281"/>
              <a:gd name="T31" fmla="*/ 2147483646 h 12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81" h="1254">
                <a:moveTo>
                  <a:pt x="951" y="1086"/>
                </a:moveTo>
                <a:lnTo>
                  <a:pt x="967" y="1085"/>
                </a:lnTo>
                <a:lnTo>
                  <a:pt x="984" y="1068"/>
                </a:lnTo>
                <a:lnTo>
                  <a:pt x="1281" y="998"/>
                </a:lnTo>
                <a:lnTo>
                  <a:pt x="1080" y="557"/>
                </a:lnTo>
                <a:lnTo>
                  <a:pt x="1237" y="449"/>
                </a:lnTo>
                <a:lnTo>
                  <a:pt x="855" y="0"/>
                </a:lnTo>
                <a:lnTo>
                  <a:pt x="607" y="60"/>
                </a:lnTo>
                <a:lnTo>
                  <a:pt x="607" y="390"/>
                </a:lnTo>
                <a:lnTo>
                  <a:pt x="0" y="678"/>
                </a:lnTo>
                <a:lnTo>
                  <a:pt x="274" y="992"/>
                </a:lnTo>
                <a:lnTo>
                  <a:pt x="529" y="1206"/>
                </a:lnTo>
                <a:lnTo>
                  <a:pt x="588" y="1254"/>
                </a:lnTo>
                <a:lnTo>
                  <a:pt x="646" y="1206"/>
                </a:lnTo>
                <a:lnTo>
                  <a:pt x="819" y="1115"/>
                </a:lnTo>
                <a:lnTo>
                  <a:pt x="951" y="108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80" name="Freeform 206"/>
          <p:cNvSpPr>
            <a:spLocks/>
          </p:cNvSpPr>
          <p:nvPr/>
        </p:nvSpPr>
        <p:spPr bwMode="auto">
          <a:xfrm>
            <a:off x="7596187" y="2355849"/>
            <a:ext cx="376238" cy="617538"/>
          </a:xfrm>
          <a:custGeom>
            <a:avLst/>
            <a:gdLst>
              <a:gd name="T0" fmla="*/ 2147483646 w 949"/>
              <a:gd name="T1" fmla="*/ 2147483646 h 1557"/>
              <a:gd name="T2" fmla="*/ 2147483646 w 949"/>
              <a:gd name="T3" fmla="*/ 2147483646 h 1557"/>
              <a:gd name="T4" fmla="*/ 2147483646 w 949"/>
              <a:gd name="T5" fmla="*/ 2147483646 h 1557"/>
              <a:gd name="T6" fmla="*/ 2147483646 w 949"/>
              <a:gd name="T7" fmla="*/ 2147483646 h 1557"/>
              <a:gd name="T8" fmla="*/ 2147483646 w 949"/>
              <a:gd name="T9" fmla="*/ 2147483646 h 1557"/>
              <a:gd name="T10" fmla="*/ 2147483646 w 949"/>
              <a:gd name="T11" fmla="*/ 2147483646 h 1557"/>
              <a:gd name="T12" fmla="*/ 2147483646 w 949"/>
              <a:gd name="T13" fmla="*/ 2147483646 h 1557"/>
              <a:gd name="T14" fmla="*/ 2147483646 w 949"/>
              <a:gd name="T15" fmla="*/ 2147483646 h 1557"/>
              <a:gd name="T16" fmla="*/ 2147483646 w 949"/>
              <a:gd name="T17" fmla="*/ 2147483646 h 1557"/>
              <a:gd name="T18" fmla="*/ 0 w 949"/>
              <a:gd name="T19" fmla="*/ 2147483646 h 1557"/>
              <a:gd name="T20" fmla="*/ 2147483646 w 949"/>
              <a:gd name="T21" fmla="*/ 2147483646 h 1557"/>
              <a:gd name="T22" fmla="*/ 2147483646 w 949"/>
              <a:gd name="T23" fmla="*/ 2147483646 h 1557"/>
              <a:gd name="T24" fmla="*/ 2147483646 w 949"/>
              <a:gd name="T25" fmla="*/ 0 h 1557"/>
              <a:gd name="T26" fmla="*/ 2147483646 w 949"/>
              <a:gd name="T27" fmla="*/ 2147483646 h 1557"/>
              <a:gd name="T28" fmla="*/ 2147483646 w 949"/>
              <a:gd name="T29" fmla="*/ 2147483646 h 1557"/>
              <a:gd name="T30" fmla="*/ 2147483646 w 949"/>
              <a:gd name="T31" fmla="*/ 2147483646 h 15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49" h="1557">
                <a:moveTo>
                  <a:pt x="912" y="3"/>
                </a:moveTo>
                <a:lnTo>
                  <a:pt x="949" y="865"/>
                </a:lnTo>
                <a:lnTo>
                  <a:pt x="928" y="1255"/>
                </a:lnTo>
                <a:lnTo>
                  <a:pt x="805" y="1329"/>
                </a:lnTo>
                <a:lnTo>
                  <a:pt x="579" y="1534"/>
                </a:lnTo>
                <a:lnTo>
                  <a:pt x="579" y="1536"/>
                </a:lnTo>
                <a:lnTo>
                  <a:pt x="573" y="1557"/>
                </a:lnTo>
                <a:lnTo>
                  <a:pt x="384" y="1224"/>
                </a:lnTo>
                <a:lnTo>
                  <a:pt x="361" y="981"/>
                </a:lnTo>
                <a:lnTo>
                  <a:pt x="0" y="697"/>
                </a:lnTo>
                <a:lnTo>
                  <a:pt x="153" y="442"/>
                </a:lnTo>
                <a:lnTo>
                  <a:pt x="79" y="384"/>
                </a:lnTo>
                <a:lnTo>
                  <a:pt x="279" y="0"/>
                </a:lnTo>
                <a:lnTo>
                  <a:pt x="588" y="1"/>
                </a:lnTo>
                <a:lnTo>
                  <a:pt x="691" y="1"/>
                </a:lnTo>
                <a:lnTo>
                  <a:pt x="912" y="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81" name="Freeform 207"/>
          <p:cNvSpPr>
            <a:spLocks/>
          </p:cNvSpPr>
          <p:nvPr/>
        </p:nvSpPr>
        <p:spPr bwMode="auto">
          <a:xfrm>
            <a:off x="7134225" y="2632074"/>
            <a:ext cx="688975" cy="674688"/>
          </a:xfrm>
          <a:custGeom>
            <a:avLst/>
            <a:gdLst>
              <a:gd name="T0" fmla="*/ 2147483646 w 1737"/>
              <a:gd name="T1" fmla="*/ 2147483646 h 1701"/>
              <a:gd name="T2" fmla="*/ 2147483646 w 1737"/>
              <a:gd name="T3" fmla="*/ 2147483646 h 1701"/>
              <a:gd name="T4" fmla="*/ 2147483646 w 1737"/>
              <a:gd name="T5" fmla="*/ 2147483646 h 1701"/>
              <a:gd name="T6" fmla="*/ 2147483646 w 1737"/>
              <a:gd name="T7" fmla="*/ 2147483646 h 1701"/>
              <a:gd name="T8" fmla="*/ 2147483646 w 1737"/>
              <a:gd name="T9" fmla="*/ 2147483646 h 1701"/>
              <a:gd name="T10" fmla="*/ 2147483646 w 1737"/>
              <a:gd name="T11" fmla="*/ 2147483646 h 1701"/>
              <a:gd name="T12" fmla="*/ 2147483646 w 1737"/>
              <a:gd name="T13" fmla="*/ 0 h 1701"/>
              <a:gd name="T14" fmla="*/ 2147483646 w 1737"/>
              <a:gd name="T15" fmla="*/ 2147483646 h 1701"/>
              <a:gd name="T16" fmla="*/ 2147483646 w 1737"/>
              <a:gd name="T17" fmla="*/ 2147483646 h 1701"/>
              <a:gd name="T18" fmla="*/ 2147483646 w 1737"/>
              <a:gd name="T19" fmla="*/ 2147483646 h 1701"/>
              <a:gd name="T20" fmla="*/ 2147483646 w 1737"/>
              <a:gd name="T21" fmla="*/ 2147483646 h 1701"/>
              <a:gd name="T22" fmla="*/ 2147483646 w 1737"/>
              <a:gd name="T23" fmla="*/ 2147483646 h 1701"/>
              <a:gd name="T24" fmla="*/ 0 w 1737"/>
              <a:gd name="T25" fmla="*/ 2147483646 h 1701"/>
              <a:gd name="T26" fmla="*/ 2147483646 w 1737"/>
              <a:gd name="T27" fmla="*/ 2147483646 h 1701"/>
              <a:gd name="T28" fmla="*/ 2147483646 w 1737"/>
              <a:gd name="T29" fmla="*/ 2147483646 h 1701"/>
              <a:gd name="T30" fmla="*/ 2147483646 w 1737"/>
              <a:gd name="T31" fmla="*/ 2147483646 h 1701"/>
              <a:gd name="T32" fmla="*/ 2147483646 w 1737"/>
              <a:gd name="T33" fmla="*/ 2147483646 h 1701"/>
              <a:gd name="T34" fmla="*/ 2147483646 w 1737"/>
              <a:gd name="T35" fmla="*/ 2147483646 h 1701"/>
              <a:gd name="T36" fmla="*/ 2147483646 w 1737"/>
              <a:gd name="T37" fmla="*/ 2147483646 h 1701"/>
              <a:gd name="T38" fmla="*/ 2147483646 w 1737"/>
              <a:gd name="T39" fmla="*/ 2147483646 h 1701"/>
              <a:gd name="T40" fmla="*/ 2147483646 w 1737"/>
              <a:gd name="T41" fmla="*/ 2147483646 h 1701"/>
              <a:gd name="T42" fmla="*/ 2147483646 w 1737"/>
              <a:gd name="T43" fmla="*/ 2147483646 h 170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37" h="1701">
                <a:moveTo>
                  <a:pt x="1620" y="987"/>
                </a:moveTo>
                <a:lnTo>
                  <a:pt x="1620" y="978"/>
                </a:lnTo>
                <a:lnTo>
                  <a:pt x="1657" y="978"/>
                </a:lnTo>
                <a:lnTo>
                  <a:pt x="1737" y="860"/>
                </a:lnTo>
                <a:lnTo>
                  <a:pt x="1548" y="527"/>
                </a:lnTo>
                <a:lnTo>
                  <a:pt x="1525" y="284"/>
                </a:lnTo>
                <a:lnTo>
                  <a:pt x="1164" y="0"/>
                </a:lnTo>
                <a:lnTo>
                  <a:pt x="1159" y="6"/>
                </a:lnTo>
                <a:lnTo>
                  <a:pt x="738" y="138"/>
                </a:lnTo>
                <a:lnTo>
                  <a:pt x="69" y="162"/>
                </a:lnTo>
                <a:lnTo>
                  <a:pt x="66" y="168"/>
                </a:lnTo>
                <a:lnTo>
                  <a:pt x="33" y="276"/>
                </a:lnTo>
                <a:lnTo>
                  <a:pt x="0" y="384"/>
                </a:lnTo>
                <a:lnTo>
                  <a:pt x="81" y="957"/>
                </a:lnTo>
                <a:lnTo>
                  <a:pt x="199" y="936"/>
                </a:lnTo>
                <a:lnTo>
                  <a:pt x="250" y="1547"/>
                </a:lnTo>
                <a:lnTo>
                  <a:pt x="511" y="1637"/>
                </a:lnTo>
                <a:lnTo>
                  <a:pt x="690" y="1701"/>
                </a:lnTo>
                <a:lnTo>
                  <a:pt x="765" y="1665"/>
                </a:lnTo>
                <a:lnTo>
                  <a:pt x="1372" y="1377"/>
                </a:lnTo>
                <a:lnTo>
                  <a:pt x="1372" y="1047"/>
                </a:lnTo>
                <a:lnTo>
                  <a:pt x="1620" y="98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82" name="Freeform 208"/>
          <p:cNvSpPr>
            <a:spLocks/>
          </p:cNvSpPr>
          <p:nvPr/>
        </p:nvSpPr>
        <p:spPr bwMode="auto">
          <a:xfrm>
            <a:off x="7777162" y="2855912"/>
            <a:ext cx="661988" cy="563562"/>
          </a:xfrm>
          <a:custGeom>
            <a:avLst/>
            <a:gdLst>
              <a:gd name="T0" fmla="*/ 2147483646 w 1668"/>
              <a:gd name="T1" fmla="*/ 2147483646 h 1421"/>
              <a:gd name="T2" fmla="*/ 2147483646 w 1668"/>
              <a:gd name="T3" fmla="*/ 2147483646 h 1421"/>
              <a:gd name="T4" fmla="*/ 2147483646 w 1668"/>
              <a:gd name="T5" fmla="*/ 2147483646 h 1421"/>
              <a:gd name="T6" fmla="*/ 2147483646 w 1668"/>
              <a:gd name="T7" fmla="*/ 2147483646 h 1421"/>
              <a:gd name="T8" fmla="*/ 2147483646 w 1668"/>
              <a:gd name="T9" fmla="*/ 2147483646 h 1421"/>
              <a:gd name="T10" fmla="*/ 2147483646 w 1668"/>
              <a:gd name="T11" fmla="*/ 2147483646 h 1421"/>
              <a:gd name="T12" fmla="*/ 2147483646 w 1668"/>
              <a:gd name="T13" fmla="*/ 2147483646 h 1421"/>
              <a:gd name="T14" fmla="*/ 2147483646 w 1668"/>
              <a:gd name="T15" fmla="*/ 2147483646 h 1421"/>
              <a:gd name="T16" fmla="*/ 2147483646 w 1668"/>
              <a:gd name="T17" fmla="*/ 2147483646 h 1421"/>
              <a:gd name="T18" fmla="*/ 2147483646 w 1668"/>
              <a:gd name="T19" fmla="*/ 2147483646 h 1421"/>
              <a:gd name="T20" fmla="*/ 2147483646 w 1668"/>
              <a:gd name="T21" fmla="*/ 2147483646 h 1421"/>
              <a:gd name="T22" fmla="*/ 2147483646 w 1668"/>
              <a:gd name="T23" fmla="*/ 2147483646 h 1421"/>
              <a:gd name="T24" fmla="*/ 2147483646 w 1668"/>
              <a:gd name="T25" fmla="*/ 2147483646 h 1421"/>
              <a:gd name="T26" fmla="*/ 0 w 1668"/>
              <a:gd name="T27" fmla="*/ 2147483646 h 1421"/>
              <a:gd name="T28" fmla="*/ 0 w 1668"/>
              <a:gd name="T29" fmla="*/ 2147483646 h 1421"/>
              <a:gd name="T30" fmla="*/ 2147483646 w 1668"/>
              <a:gd name="T31" fmla="*/ 2147483646 h 1421"/>
              <a:gd name="T32" fmla="*/ 2147483646 w 1668"/>
              <a:gd name="T33" fmla="*/ 2147483646 h 1421"/>
              <a:gd name="T34" fmla="*/ 2147483646 w 1668"/>
              <a:gd name="T35" fmla="*/ 2147483646 h 1421"/>
              <a:gd name="T36" fmla="*/ 2147483646 w 1668"/>
              <a:gd name="T37" fmla="*/ 2147483646 h 1421"/>
              <a:gd name="T38" fmla="*/ 2147483646 w 1668"/>
              <a:gd name="T39" fmla="*/ 2147483646 h 1421"/>
              <a:gd name="T40" fmla="*/ 2147483646 w 1668"/>
              <a:gd name="T41" fmla="*/ 2147483646 h 1421"/>
              <a:gd name="T42" fmla="*/ 2147483646 w 1668"/>
              <a:gd name="T43" fmla="*/ 2147483646 h 1421"/>
              <a:gd name="T44" fmla="*/ 2147483646 w 1668"/>
              <a:gd name="T45" fmla="*/ 2147483646 h 1421"/>
              <a:gd name="T46" fmla="*/ 2147483646 w 1668"/>
              <a:gd name="T47" fmla="*/ 0 h 1421"/>
              <a:gd name="T48" fmla="*/ 2147483646 w 1668"/>
              <a:gd name="T49" fmla="*/ 2147483646 h 1421"/>
              <a:gd name="T50" fmla="*/ 2147483646 w 1668"/>
              <a:gd name="T51" fmla="*/ 2147483646 h 142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68" h="1421">
                <a:moveTo>
                  <a:pt x="1606" y="521"/>
                </a:moveTo>
                <a:lnTo>
                  <a:pt x="1662" y="509"/>
                </a:lnTo>
                <a:lnTo>
                  <a:pt x="1665" y="510"/>
                </a:lnTo>
                <a:lnTo>
                  <a:pt x="1668" y="513"/>
                </a:lnTo>
                <a:lnTo>
                  <a:pt x="1665" y="536"/>
                </a:lnTo>
                <a:lnTo>
                  <a:pt x="1587" y="581"/>
                </a:lnTo>
                <a:lnTo>
                  <a:pt x="1264" y="854"/>
                </a:lnTo>
                <a:lnTo>
                  <a:pt x="1291" y="923"/>
                </a:lnTo>
                <a:lnTo>
                  <a:pt x="922" y="1224"/>
                </a:lnTo>
                <a:lnTo>
                  <a:pt x="648" y="1368"/>
                </a:lnTo>
                <a:lnTo>
                  <a:pt x="426" y="1421"/>
                </a:lnTo>
                <a:lnTo>
                  <a:pt x="225" y="980"/>
                </a:lnTo>
                <a:lnTo>
                  <a:pt x="382" y="872"/>
                </a:lnTo>
                <a:lnTo>
                  <a:pt x="0" y="423"/>
                </a:lnTo>
                <a:lnTo>
                  <a:pt x="0" y="414"/>
                </a:lnTo>
                <a:lnTo>
                  <a:pt x="37" y="414"/>
                </a:lnTo>
                <a:lnTo>
                  <a:pt x="117" y="296"/>
                </a:lnTo>
                <a:lnTo>
                  <a:pt x="123" y="275"/>
                </a:lnTo>
                <a:lnTo>
                  <a:pt x="123" y="273"/>
                </a:lnTo>
                <a:lnTo>
                  <a:pt x="349" y="68"/>
                </a:lnTo>
                <a:lnTo>
                  <a:pt x="364" y="66"/>
                </a:lnTo>
                <a:lnTo>
                  <a:pt x="670" y="50"/>
                </a:lnTo>
                <a:lnTo>
                  <a:pt x="708" y="44"/>
                </a:lnTo>
                <a:lnTo>
                  <a:pt x="1273" y="0"/>
                </a:lnTo>
                <a:lnTo>
                  <a:pt x="1201" y="335"/>
                </a:lnTo>
                <a:lnTo>
                  <a:pt x="1606" y="52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83" name="Freeform 209"/>
          <p:cNvSpPr>
            <a:spLocks/>
          </p:cNvSpPr>
          <p:nvPr/>
        </p:nvSpPr>
        <p:spPr bwMode="auto">
          <a:xfrm>
            <a:off x="7815262" y="3222624"/>
            <a:ext cx="538163" cy="554038"/>
          </a:xfrm>
          <a:custGeom>
            <a:avLst/>
            <a:gdLst>
              <a:gd name="T0" fmla="*/ 2147483646 w 1356"/>
              <a:gd name="T1" fmla="*/ 0 h 1398"/>
              <a:gd name="T2" fmla="*/ 2147483646 w 1356"/>
              <a:gd name="T3" fmla="*/ 2147483646 h 1398"/>
              <a:gd name="T4" fmla="*/ 2147483646 w 1356"/>
              <a:gd name="T5" fmla="*/ 2147483646 h 1398"/>
              <a:gd name="T6" fmla="*/ 2147483646 w 1356"/>
              <a:gd name="T7" fmla="*/ 2147483646 h 1398"/>
              <a:gd name="T8" fmla="*/ 2147483646 w 1356"/>
              <a:gd name="T9" fmla="*/ 2147483646 h 1398"/>
              <a:gd name="T10" fmla="*/ 2147483646 w 1356"/>
              <a:gd name="T11" fmla="*/ 2147483646 h 1398"/>
              <a:gd name="T12" fmla="*/ 2147483646 w 1356"/>
              <a:gd name="T13" fmla="*/ 2147483646 h 1398"/>
              <a:gd name="T14" fmla="*/ 2147483646 w 1356"/>
              <a:gd name="T15" fmla="*/ 2147483646 h 1398"/>
              <a:gd name="T16" fmla="*/ 2147483646 w 1356"/>
              <a:gd name="T17" fmla="*/ 2147483646 h 1398"/>
              <a:gd name="T18" fmla="*/ 2147483646 w 1356"/>
              <a:gd name="T19" fmla="*/ 2147483646 h 1398"/>
              <a:gd name="T20" fmla="*/ 0 w 1356"/>
              <a:gd name="T21" fmla="*/ 2147483646 h 1398"/>
              <a:gd name="T22" fmla="*/ 2147483646 w 1356"/>
              <a:gd name="T23" fmla="*/ 2147483646 h 1398"/>
              <a:gd name="T24" fmla="*/ 2147483646 w 1356"/>
              <a:gd name="T25" fmla="*/ 2147483646 h 1398"/>
              <a:gd name="T26" fmla="*/ 2147483646 w 1356"/>
              <a:gd name="T27" fmla="*/ 2147483646 h 1398"/>
              <a:gd name="T28" fmla="*/ 2147483646 w 1356"/>
              <a:gd name="T29" fmla="*/ 2147483646 h 1398"/>
              <a:gd name="T30" fmla="*/ 2147483646 w 1356"/>
              <a:gd name="T31" fmla="*/ 2147483646 h 1398"/>
              <a:gd name="T32" fmla="*/ 2147483646 w 1356"/>
              <a:gd name="T33" fmla="*/ 0 h 1398"/>
              <a:gd name="T34" fmla="*/ 2147483646 w 1356"/>
              <a:gd name="T35" fmla="*/ 2147483646 h 1398"/>
              <a:gd name="T36" fmla="*/ 2147483646 w 1356"/>
              <a:gd name="T37" fmla="*/ 2147483646 h 1398"/>
              <a:gd name="T38" fmla="*/ 2147483646 w 1356"/>
              <a:gd name="T39" fmla="*/ 2147483646 h 1398"/>
              <a:gd name="T40" fmla="*/ 2147483646 w 1356"/>
              <a:gd name="T41" fmla="*/ 2147483646 h 1398"/>
              <a:gd name="T42" fmla="*/ 2147483646 w 1356"/>
              <a:gd name="T43" fmla="*/ 0 h 139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56" h="1398">
                <a:moveTo>
                  <a:pt x="1195" y="0"/>
                </a:moveTo>
                <a:lnTo>
                  <a:pt x="1356" y="301"/>
                </a:lnTo>
                <a:lnTo>
                  <a:pt x="1009" y="706"/>
                </a:lnTo>
                <a:lnTo>
                  <a:pt x="1009" y="1165"/>
                </a:lnTo>
                <a:lnTo>
                  <a:pt x="838" y="1266"/>
                </a:lnTo>
                <a:lnTo>
                  <a:pt x="721" y="1359"/>
                </a:lnTo>
                <a:lnTo>
                  <a:pt x="676" y="1398"/>
                </a:lnTo>
                <a:lnTo>
                  <a:pt x="574" y="1315"/>
                </a:lnTo>
                <a:lnTo>
                  <a:pt x="549" y="1111"/>
                </a:lnTo>
                <a:lnTo>
                  <a:pt x="18" y="706"/>
                </a:lnTo>
                <a:lnTo>
                  <a:pt x="0" y="586"/>
                </a:lnTo>
                <a:lnTo>
                  <a:pt x="16" y="585"/>
                </a:lnTo>
                <a:lnTo>
                  <a:pt x="33" y="568"/>
                </a:lnTo>
                <a:lnTo>
                  <a:pt x="330" y="498"/>
                </a:lnTo>
                <a:lnTo>
                  <a:pt x="552" y="445"/>
                </a:lnTo>
                <a:lnTo>
                  <a:pt x="826" y="301"/>
                </a:lnTo>
                <a:lnTo>
                  <a:pt x="1195" y="0"/>
                </a:lnTo>
                <a:lnTo>
                  <a:pt x="576" y="1143"/>
                </a:lnTo>
                <a:lnTo>
                  <a:pt x="580" y="1141"/>
                </a:lnTo>
                <a:lnTo>
                  <a:pt x="574" y="1143"/>
                </a:lnTo>
                <a:lnTo>
                  <a:pt x="576" y="1143"/>
                </a:lnTo>
                <a:lnTo>
                  <a:pt x="1195" y="0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4884" name="Freeform 210"/>
          <p:cNvSpPr>
            <a:spLocks/>
          </p:cNvSpPr>
          <p:nvPr/>
        </p:nvSpPr>
        <p:spPr bwMode="auto">
          <a:xfrm>
            <a:off x="7815262" y="3222624"/>
            <a:ext cx="538163" cy="554038"/>
          </a:xfrm>
          <a:custGeom>
            <a:avLst/>
            <a:gdLst>
              <a:gd name="T0" fmla="*/ 2147483646 w 1356"/>
              <a:gd name="T1" fmla="*/ 0 h 1398"/>
              <a:gd name="T2" fmla="*/ 2147483646 w 1356"/>
              <a:gd name="T3" fmla="*/ 2147483646 h 1398"/>
              <a:gd name="T4" fmla="*/ 2147483646 w 1356"/>
              <a:gd name="T5" fmla="*/ 2147483646 h 1398"/>
              <a:gd name="T6" fmla="*/ 2147483646 w 1356"/>
              <a:gd name="T7" fmla="*/ 2147483646 h 1398"/>
              <a:gd name="T8" fmla="*/ 2147483646 w 1356"/>
              <a:gd name="T9" fmla="*/ 2147483646 h 1398"/>
              <a:gd name="T10" fmla="*/ 2147483646 w 1356"/>
              <a:gd name="T11" fmla="*/ 2147483646 h 1398"/>
              <a:gd name="T12" fmla="*/ 2147483646 w 1356"/>
              <a:gd name="T13" fmla="*/ 2147483646 h 1398"/>
              <a:gd name="T14" fmla="*/ 2147483646 w 1356"/>
              <a:gd name="T15" fmla="*/ 2147483646 h 1398"/>
              <a:gd name="T16" fmla="*/ 2147483646 w 1356"/>
              <a:gd name="T17" fmla="*/ 2147483646 h 1398"/>
              <a:gd name="T18" fmla="*/ 2147483646 w 1356"/>
              <a:gd name="T19" fmla="*/ 2147483646 h 1398"/>
              <a:gd name="T20" fmla="*/ 0 w 1356"/>
              <a:gd name="T21" fmla="*/ 2147483646 h 1398"/>
              <a:gd name="T22" fmla="*/ 2147483646 w 1356"/>
              <a:gd name="T23" fmla="*/ 2147483646 h 1398"/>
              <a:gd name="T24" fmla="*/ 2147483646 w 1356"/>
              <a:gd name="T25" fmla="*/ 2147483646 h 1398"/>
              <a:gd name="T26" fmla="*/ 2147483646 w 1356"/>
              <a:gd name="T27" fmla="*/ 2147483646 h 1398"/>
              <a:gd name="T28" fmla="*/ 2147483646 w 1356"/>
              <a:gd name="T29" fmla="*/ 2147483646 h 1398"/>
              <a:gd name="T30" fmla="*/ 2147483646 w 1356"/>
              <a:gd name="T31" fmla="*/ 2147483646 h 1398"/>
              <a:gd name="T32" fmla="*/ 2147483646 w 1356"/>
              <a:gd name="T33" fmla="*/ 0 h 13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56" h="1398">
                <a:moveTo>
                  <a:pt x="1195" y="0"/>
                </a:moveTo>
                <a:lnTo>
                  <a:pt x="1356" y="301"/>
                </a:lnTo>
                <a:lnTo>
                  <a:pt x="1009" y="706"/>
                </a:lnTo>
                <a:lnTo>
                  <a:pt x="1009" y="1165"/>
                </a:lnTo>
                <a:lnTo>
                  <a:pt x="838" y="1266"/>
                </a:lnTo>
                <a:lnTo>
                  <a:pt x="721" y="1359"/>
                </a:lnTo>
                <a:lnTo>
                  <a:pt x="676" y="1398"/>
                </a:lnTo>
                <a:lnTo>
                  <a:pt x="574" y="1315"/>
                </a:lnTo>
                <a:lnTo>
                  <a:pt x="549" y="1111"/>
                </a:lnTo>
                <a:lnTo>
                  <a:pt x="18" y="706"/>
                </a:lnTo>
                <a:lnTo>
                  <a:pt x="0" y="586"/>
                </a:lnTo>
                <a:lnTo>
                  <a:pt x="16" y="585"/>
                </a:lnTo>
                <a:lnTo>
                  <a:pt x="33" y="568"/>
                </a:lnTo>
                <a:lnTo>
                  <a:pt x="330" y="498"/>
                </a:lnTo>
                <a:lnTo>
                  <a:pt x="552" y="445"/>
                </a:lnTo>
                <a:lnTo>
                  <a:pt x="826" y="301"/>
                </a:lnTo>
                <a:lnTo>
                  <a:pt x="1195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85" name="Freeform 211"/>
          <p:cNvSpPr>
            <a:spLocks/>
          </p:cNvSpPr>
          <p:nvPr/>
        </p:nvSpPr>
        <p:spPr bwMode="auto">
          <a:xfrm>
            <a:off x="8042275" y="3675062"/>
            <a:ext cx="3175" cy="0"/>
          </a:xfrm>
          <a:custGeom>
            <a:avLst/>
            <a:gdLst>
              <a:gd name="T0" fmla="*/ 2147483646 w 6"/>
              <a:gd name="T1" fmla="*/ 1073741823 h 2"/>
              <a:gd name="T2" fmla="*/ 2147483646 w 6"/>
              <a:gd name="T3" fmla="*/ 0 h 2"/>
              <a:gd name="T4" fmla="*/ 0 w 6"/>
              <a:gd name="T5" fmla="*/ 1073741823 h 2"/>
              <a:gd name="T6" fmla="*/ 2147483646 w 6"/>
              <a:gd name="T7" fmla="*/ 1073741823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2">
                <a:moveTo>
                  <a:pt x="2" y="2"/>
                </a:moveTo>
                <a:lnTo>
                  <a:pt x="6" y="0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86" name="Freeform 212"/>
          <p:cNvSpPr>
            <a:spLocks/>
          </p:cNvSpPr>
          <p:nvPr/>
        </p:nvSpPr>
        <p:spPr bwMode="auto">
          <a:xfrm>
            <a:off x="7292975" y="1895474"/>
            <a:ext cx="665162" cy="460375"/>
          </a:xfrm>
          <a:custGeom>
            <a:avLst/>
            <a:gdLst>
              <a:gd name="T0" fmla="*/ 2147483646 w 1676"/>
              <a:gd name="T1" fmla="*/ 0 h 1160"/>
              <a:gd name="T2" fmla="*/ 2147483646 w 1676"/>
              <a:gd name="T3" fmla="*/ 2147483646 h 1160"/>
              <a:gd name="T4" fmla="*/ 2147483646 w 1676"/>
              <a:gd name="T5" fmla="*/ 2147483646 h 1160"/>
              <a:gd name="T6" fmla="*/ 2147483646 w 1676"/>
              <a:gd name="T7" fmla="*/ 2147483646 h 1160"/>
              <a:gd name="T8" fmla="*/ 2147483646 w 1676"/>
              <a:gd name="T9" fmla="*/ 2147483646 h 1160"/>
              <a:gd name="T10" fmla="*/ 2147483646 w 1676"/>
              <a:gd name="T11" fmla="*/ 2147483646 h 1160"/>
              <a:gd name="T12" fmla="*/ 2147483646 w 1676"/>
              <a:gd name="T13" fmla="*/ 2147483646 h 1160"/>
              <a:gd name="T14" fmla="*/ 2147483646 w 1676"/>
              <a:gd name="T15" fmla="*/ 2147483646 h 1160"/>
              <a:gd name="T16" fmla="*/ 2147483646 w 1676"/>
              <a:gd name="T17" fmla="*/ 2147483646 h 1160"/>
              <a:gd name="T18" fmla="*/ 2147483646 w 1676"/>
              <a:gd name="T19" fmla="*/ 2147483646 h 1160"/>
              <a:gd name="T20" fmla="*/ 2147483646 w 1676"/>
              <a:gd name="T21" fmla="*/ 2147483646 h 1160"/>
              <a:gd name="T22" fmla="*/ 2147483646 w 1676"/>
              <a:gd name="T23" fmla="*/ 2147483646 h 1160"/>
              <a:gd name="T24" fmla="*/ 0 w 1676"/>
              <a:gd name="T25" fmla="*/ 2147483646 h 1160"/>
              <a:gd name="T26" fmla="*/ 2147483646 w 1676"/>
              <a:gd name="T27" fmla="*/ 0 h 1160"/>
              <a:gd name="T28" fmla="*/ 2147483646 w 1676"/>
              <a:gd name="T29" fmla="*/ 2147483646 h 1160"/>
              <a:gd name="T30" fmla="*/ 2147483646 w 1676"/>
              <a:gd name="T31" fmla="*/ 0 h 1160"/>
              <a:gd name="T32" fmla="*/ 2147483646 w 1676"/>
              <a:gd name="T33" fmla="*/ 2147483646 h 1160"/>
              <a:gd name="T34" fmla="*/ 2147483646 w 1676"/>
              <a:gd name="T35" fmla="*/ 0 h 116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76" h="1160">
                <a:moveTo>
                  <a:pt x="1625" y="0"/>
                </a:moveTo>
                <a:lnTo>
                  <a:pt x="1641" y="402"/>
                </a:lnTo>
                <a:lnTo>
                  <a:pt x="1646" y="480"/>
                </a:lnTo>
                <a:lnTo>
                  <a:pt x="1676" y="1160"/>
                </a:lnTo>
                <a:lnTo>
                  <a:pt x="1455" y="1158"/>
                </a:lnTo>
                <a:lnTo>
                  <a:pt x="1352" y="1158"/>
                </a:lnTo>
                <a:lnTo>
                  <a:pt x="1043" y="1157"/>
                </a:lnTo>
                <a:lnTo>
                  <a:pt x="666" y="1151"/>
                </a:lnTo>
                <a:lnTo>
                  <a:pt x="78" y="1154"/>
                </a:lnTo>
                <a:lnTo>
                  <a:pt x="77" y="1125"/>
                </a:lnTo>
                <a:lnTo>
                  <a:pt x="60" y="807"/>
                </a:lnTo>
                <a:lnTo>
                  <a:pt x="32" y="402"/>
                </a:lnTo>
                <a:lnTo>
                  <a:pt x="0" y="2"/>
                </a:lnTo>
                <a:lnTo>
                  <a:pt x="54" y="0"/>
                </a:lnTo>
                <a:lnTo>
                  <a:pt x="101" y="2"/>
                </a:lnTo>
                <a:lnTo>
                  <a:pt x="360" y="0"/>
                </a:lnTo>
                <a:lnTo>
                  <a:pt x="857" y="5"/>
                </a:lnTo>
                <a:lnTo>
                  <a:pt x="1625" y="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87" name="Freeform 213"/>
          <p:cNvSpPr>
            <a:spLocks/>
          </p:cNvSpPr>
          <p:nvPr/>
        </p:nvSpPr>
        <p:spPr bwMode="auto">
          <a:xfrm>
            <a:off x="7915275" y="1893887"/>
            <a:ext cx="447675" cy="989012"/>
          </a:xfrm>
          <a:custGeom>
            <a:avLst/>
            <a:gdLst>
              <a:gd name="T0" fmla="*/ 2147483646 w 1128"/>
              <a:gd name="T1" fmla="*/ 2147483646 h 2492"/>
              <a:gd name="T2" fmla="*/ 2147483646 w 1128"/>
              <a:gd name="T3" fmla="*/ 2147483646 h 2492"/>
              <a:gd name="T4" fmla="*/ 2147483646 w 1128"/>
              <a:gd name="T5" fmla="*/ 2147483646 h 2492"/>
              <a:gd name="T6" fmla="*/ 2147483646 w 1128"/>
              <a:gd name="T7" fmla="*/ 2147483646 h 2492"/>
              <a:gd name="T8" fmla="*/ 2147483646 w 1128"/>
              <a:gd name="T9" fmla="*/ 2147483646 h 2492"/>
              <a:gd name="T10" fmla="*/ 2147483646 w 1128"/>
              <a:gd name="T11" fmla="*/ 2147483646 h 2492"/>
              <a:gd name="T12" fmla="*/ 2147483646 w 1128"/>
              <a:gd name="T13" fmla="*/ 2147483646 h 2492"/>
              <a:gd name="T14" fmla="*/ 2147483646 w 1128"/>
              <a:gd name="T15" fmla="*/ 2147483646 h 2492"/>
              <a:gd name="T16" fmla="*/ 2147483646 w 1128"/>
              <a:gd name="T17" fmla="*/ 2147483646 h 2492"/>
              <a:gd name="T18" fmla="*/ 2147483646 w 1128"/>
              <a:gd name="T19" fmla="*/ 2147483646 h 2492"/>
              <a:gd name="T20" fmla="*/ 2147483646 w 1128"/>
              <a:gd name="T21" fmla="*/ 2147483646 h 2492"/>
              <a:gd name="T22" fmla="*/ 0 w 1128"/>
              <a:gd name="T23" fmla="*/ 2147483646 h 2492"/>
              <a:gd name="T24" fmla="*/ 2147483646 w 1128"/>
              <a:gd name="T25" fmla="*/ 2147483646 h 2492"/>
              <a:gd name="T26" fmla="*/ 2147483646 w 1128"/>
              <a:gd name="T27" fmla="*/ 2147483646 h 2492"/>
              <a:gd name="T28" fmla="*/ 2147483646 w 1128"/>
              <a:gd name="T29" fmla="*/ 2147483646 h 2492"/>
              <a:gd name="T30" fmla="*/ 2147483646 w 1128"/>
              <a:gd name="T31" fmla="*/ 2147483646 h 2492"/>
              <a:gd name="T32" fmla="*/ 2147483646 w 1128"/>
              <a:gd name="T33" fmla="*/ 2147483646 h 2492"/>
              <a:gd name="T34" fmla="*/ 2147483646 w 1128"/>
              <a:gd name="T35" fmla="*/ 2147483646 h 2492"/>
              <a:gd name="T36" fmla="*/ 2147483646 w 1128"/>
              <a:gd name="T37" fmla="*/ 0 h 2492"/>
              <a:gd name="T38" fmla="*/ 2147483646 w 1128"/>
              <a:gd name="T39" fmla="*/ 2147483646 h 2492"/>
              <a:gd name="T40" fmla="*/ 2147483646 w 1128"/>
              <a:gd name="T41" fmla="*/ 2147483646 h 2492"/>
              <a:gd name="T42" fmla="*/ 2147483646 w 1128"/>
              <a:gd name="T43" fmla="*/ 2147483646 h 2492"/>
              <a:gd name="T44" fmla="*/ 2147483646 w 1128"/>
              <a:gd name="T45" fmla="*/ 2147483646 h 24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28" h="2492">
                <a:moveTo>
                  <a:pt x="876" y="488"/>
                </a:moveTo>
                <a:lnTo>
                  <a:pt x="1107" y="813"/>
                </a:lnTo>
                <a:lnTo>
                  <a:pt x="1128" y="1218"/>
                </a:lnTo>
                <a:lnTo>
                  <a:pt x="1067" y="1293"/>
                </a:lnTo>
                <a:lnTo>
                  <a:pt x="824" y="1704"/>
                </a:lnTo>
                <a:lnTo>
                  <a:pt x="626" y="1887"/>
                </a:lnTo>
                <a:lnTo>
                  <a:pt x="594" y="2028"/>
                </a:lnTo>
                <a:lnTo>
                  <a:pt x="407" y="2028"/>
                </a:lnTo>
                <a:lnTo>
                  <a:pt x="359" y="2468"/>
                </a:lnTo>
                <a:lnTo>
                  <a:pt x="321" y="2474"/>
                </a:lnTo>
                <a:lnTo>
                  <a:pt x="15" y="2490"/>
                </a:lnTo>
                <a:lnTo>
                  <a:pt x="0" y="2492"/>
                </a:lnTo>
                <a:lnTo>
                  <a:pt x="123" y="2418"/>
                </a:lnTo>
                <a:lnTo>
                  <a:pt x="144" y="2028"/>
                </a:lnTo>
                <a:lnTo>
                  <a:pt x="107" y="1166"/>
                </a:lnTo>
                <a:lnTo>
                  <a:pt x="77" y="486"/>
                </a:lnTo>
                <a:lnTo>
                  <a:pt x="72" y="408"/>
                </a:lnTo>
                <a:lnTo>
                  <a:pt x="56" y="6"/>
                </a:lnTo>
                <a:lnTo>
                  <a:pt x="321" y="0"/>
                </a:lnTo>
                <a:lnTo>
                  <a:pt x="354" y="3"/>
                </a:lnTo>
                <a:lnTo>
                  <a:pt x="626" y="450"/>
                </a:lnTo>
                <a:lnTo>
                  <a:pt x="825" y="434"/>
                </a:lnTo>
                <a:lnTo>
                  <a:pt x="876" y="48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4888" name="Freeform 214"/>
          <p:cNvSpPr>
            <a:spLocks/>
          </p:cNvSpPr>
          <p:nvPr/>
        </p:nvSpPr>
        <p:spPr bwMode="auto">
          <a:xfrm>
            <a:off x="7161212" y="2341562"/>
            <a:ext cx="546100" cy="354012"/>
          </a:xfrm>
          <a:custGeom>
            <a:avLst/>
            <a:gdLst>
              <a:gd name="T0" fmla="*/ 2147483646 w 1374"/>
              <a:gd name="T1" fmla="*/ 2147483646 h 891"/>
              <a:gd name="T2" fmla="*/ 2147483646 w 1374"/>
              <a:gd name="T3" fmla="*/ 2147483646 h 891"/>
              <a:gd name="T4" fmla="*/ 2147483646 w 1374"/>
              <a:gd name="T5" fmla="*/ 2147483646 h 891"/>
              <a:gd name="T6" fmla="*/ 2147483646 w 1374"/>
              <a:gd name="T7" fmla="*/ 2147483646 h 891"/>
              <a:gd name="T8" fmla="*/ 0 w 1374"/>
              <a:gd name="T9" fmla="*/ 2147483646 h 891"/>
              <a:gd name="T10" fmla="*/ 2147483646 w 1374"/>
              <a:gd name="T11" fmla="*/ 2147483646 h 891"/>
              <a:gd name="T12" fmla="*/ 2147483646 w 1374"/>
              <a:gd name="T13" fmla="*/ 2147483646 h 891"/>
              <a:gd name="T14" fmla="*/ 2147483646 w 1374"/>
              <a:gd name="T15" fmla="*/ 2147483646 h 891"/>
              <a:gd name="T16" fmla="*/ 2147483646 w 1374"/>
              <a:gd name="T17" fmla="*/ 2147483646 h 891"/>
              <a:gd name="T18" fmla="*/ 2147483646 w 1374"/>
              <a:gd name="T19" fmla="*/ 2147483646 h 891"/>
              <a:gd name="T20" fmla="*/ 2147483646 w 1374"/>
              <a:gd name="T21" fmla="*/ 0 h 891"/>
              <a:gd name="T22" fmla="*/ 2147483646 w 1374"/>
              <a:gd name="T23" fmla="*/ 2147483646 h 891"/>
              <a:gd name="T24" fmla="*/ 2147483646 w 1374"/>
              <a:gd name="T25" fmla="*/ 2147483646 h 891"/>
              <a:gd name="T26" fmla="*/ 2147483646 w 1374"/>
              <a:gd name="T27" fmla="*/ 2147483646 h 891"/>
              <a:gd name="T28" fmla="*/ 2147483646 w 1374"/>
              <a:gd name="T29" fmla="*/ 2147483646 h 891"/>
              <a:gd name="T30" fmla="*/ 2147483646 w 1374"/>
              <a:gd name="T31" fmla="*/ 2147483646 h 8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74" h="891">
                <a:moveTo>
                  <a:pt x="1248" y="474"/>
                </a:moveTo>
                <a:lnTo>
                  <a:pt x="1095" y="729"/>
                </a:lnTo>
                <a:lnTo>
                  <a:pt x="1090" y="735"/>
                </a:lnTo>
                <a:lnTo>
                  <a:pt x="669" y="867"/>
                </a:lnTo>
                <a:lnTo>
                  <a:pt x="0" y="891"/>
                </a:lnTo>
                <a:lnTo>
                  <a:pt x="88" y="599"/>
                </a:lnTo>
                <a:lnTo>
                  <a:pt x="130" y="461"/>
                </a:lnTo>
                <a:lnTo>
                  <a:pt x="148" y="356"/>
                </a:lnTo>
                <a:lnTo>
                  <a:pt x="193" y="87"/>
                </a:lnTo>
                <a:lnTo>
                  <a:pt x="204" y="17"/>
                </a:lnTo>
                <a:lnTo>
                  <a:pt x="408" y="0"/>
                </a:lnTo>
                <a:lnTo>
                  <a:pt x="409" y="29"/>
                </a:lnTo>
                <a:lnTo>
                  <a:pt x="997" y="26"/>
                </a:lnTo>
                <a:lnTo>
                  <a:pt x="1374" y="32"/>
                </a:lnTo>
                <a:lnTo>
                  <a:pt x="1174" y="416"/>
                </a:lnTo>
                <a:lnTo>
                  <a:pt x="1248" y="47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33" name="Rectangle 215"/>
          <p:cNvSpPr>
            <a:spLocks noChangeArrowheads="1"/>
          </p:cNvSpPr>
          <p:nvPr/>
        </p:nvSpPr>
        <p:spPr bwMode="auto">
          <a:xfrm>
            <a:off x="5054600" y="3860799"/>
            <a:ext cx="17462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Blair</a:t>
            </a:r>
            <a:endParaRPr lang="en-US" altLang="en-US" sz="1800"/>
          </a:p>
        </p:txBody>
      </p:sp>
      <p:sp>
        <p:nvSpPr>
          <p:cNvPr id="41034" name="Rectangle 216"/>
          <p:cNvSpPr>
            <a:spLocks noChangeArrowheads="1"/>
          </p:cNvSpPr>
          <p:nvPr/>
        </p:nvSpPr>
        <p:spPr bwMode="auto">
          <a:xfrm>
            <a:off x="4622800" y="3770312"/>
            <a:ext cx="32702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Cambria</a:t>
            </a:r>
            <a:endParaRPr lang="en-US" altLang="en-US" sz="1800"/>
          </a:p>
        </p:txBody>
      </p:sp>
      <p:sp>
        <p:nvSpPr>
          <p:cNvPr id="41035" name="Rectangle 217"/>
          <p:cNvSpPr>
            <a:spLocks noChangeArrowheads="1"/>
          </p:cNvSpPr>
          <p:nvPr/>
        </p:nvSpPr>
        <p:spPr bwMode="auto">
          <a:xfrm>
            <a:off x="5305425" y="4032249"/>
            <a:ext cx="442912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Huntingdon</a:t>
            </a:r>
            <a:endParaRPr lang="en-US" altLang="en-US" sz="1800"/>
          </a:p>
        </p:txBody>
      </p:sp>
      <p:sp>
        <p:nvSpPr>
          <p:cNvPr id="41036" name="Rectangle 218"/>
          <p:cNvSpPr>
            <a:spLocks noChangeArrowheads="1"/>
          </p:cNvSpPr>
          <p:nvPr/>
        </p:nvSpPr>
        <p:spPr bwMode="auto">
          <a:xfrm>
            <a:off x="3816350" y="4078287"/>
            <a:ext cx="557212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Westmoreland</a:t>
            </a:r>
            <a:endParaRPr lang="en-US" altLang="en-US" sz="1800"/>
          </a:p>
        </p:txBody>
      </p:sp>
      <p:sp>
        <p:nvSpPr>
          <p:cNvPr id="41037" name="Rectangle 219"/>
          <p:cNvSpPr>
            <a:spLocks noChangeArrowheads="1"/>
          </p:cNvSpPr>
          <p:nvPr/>
        </p:nvSpPr>
        <p:spPr bwMode="auto">
          <a:xfrm>
            <a:off x="4860925" y="3144837"/>
            <a:ext cx="36512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Clearfield</a:t>
            </a:r>
            <a:endParaRPr lang="en-US" altLang="en-US" sz="1800"/>
          </a:p>
        </p:txBody>
      </p:sp>
      <p:sp>
        <p:nvSpPr>
          <p:cNvPr id="41038" name="Rectangle 220"/>
          <p:cNvSpPr>
            <a:spLocks noChangeArrowheads="1"/>
          </p:cNvSpPr>
          <p:nvPr/>
        </p:nvSpPr>
        <p:spPr bwMode="auto">
          <a:xfrm>
            <a:off x="5522912" y="3224212"/>
            <a:ext cx="258763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Centre</a:t>
            </a:r>
            <a:endParaRPr lang="en-US" altLang="en-US" sz="1800"/>
          </a:p>
        </p:txBody>
      </p:sp>
      <p:sp>
        <p:nvSpPr>
          <p:cNvPr id="41039" name="Rectangle 221"/>
          <p:cNvSpPr>
            <a:spLocks noChangeArrowheads="1"/>
          </p:cNvSpPr>
          <p:nvPr/>
        </p:nvSpPr>
        <p:spPr bwMode="auto">
          <a:xfrm>
            <a:off x="5942012" y="4214812"/>
            <a:ext cx="471488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Cumberland</a:t>
            </a:r>
            <a:endParaRPr lang="en-US" altLang="en-US" sz="1800"/>
          </a:p>
        </p:txBody>
      </p:sp>
      <p:sp>
        <p:nvSpPr>
          <p:cNvPr id="41040" name="Rectangle 222"/>
          <p:cNvSpPr>
            <a:spLocks noChangeArrowheads="1"/>
          </p:cNvSpPr>
          <p:nvPr/>
        </p:nvSpPr>
        <p:spPr bwMode="auto">
          <a:xfrm>
            <a:off x="6999287" y="4294187"/>
            <a:ext cx="381000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Lancaster</a:t>
            </a:r>
            <a:endParaRPr lang="en-US" altLang="en-US" sz="1800"/>
          </a:p>
        </p:txBody>
      </p:sp>
      <p:sp>
        <p:nvSpPr>
          <p:cNvPr id="41041" name="Rectangle 223"/>
          <p:cNvSpPr>
            <a:spLocks noChangeArrowheads="1"/>
          </p:cNvSpPr>
          <p:nvPr/>
        </p:nvSpPr>
        <p:spPr bwMode="auto">
          <a:xfrm>
            <a:off x="6886575" y="3998912"/>
            <a:ext cx="336550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Lebanon</a:t>
            </a:r>
            <a:endParaRPr lang="en-US" altLang="en-US" sz="1800"/>
          </a:p>
        </p:txBody>
      </p:sp>
      <p:sp>
        <p:nvSpPr>
          <p:cNvPr id="41042" name="Rectangle 224"/>
          <p:cNvSpPr>
            <a:spLocks noChangeArrowheads="1"/>
          </p:cNvSpPr>
          <p:nvPr/>
        </p:nvSpPr>
        <p:spPr bwMode="auto">
          <a:xfrm>
            <a:off x="6567487" y="3713162"/>
            <a:ext cx="322263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Dauphin</a:t>
            </a:r>
            <a:endParaRPr lang="en-US" altLang="en-US" sz="1800"/>
          </a:p>
        </p:txBody>
      </p:sp>
      <p:sp>
        <p:nvSpPr>
          <p:cNvPr id="41043" name="Rectangle 225"/>
          <p:cNvSpPr>
            <a:spLocks noChangeArrowheads="1"/>
          </p:cNvSpPr>
          <p:nvPr/>
        </p:nvSpPr>
        <p:spPr bwMode="auto">
          <a:xfrm>
            <a:off x="7023100" y="3576637"/>
            <a:ext cx="360362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Schuylkill</a:t>
            </a:r>
            <a:endParaRPr lang="en-US" altLang="en-US" sz="1800"/>
          </a:p>
        </p:txBody>
      </p:sp>
      <p:sp>
        <p:nvSpPr>
          <p:cNvPr id="41044" name="Rectangle 226"/>
          <p:cNvSpPr>
            <a:spLocks noChangeArrowheads="1"/>
          </p:cNvSpPr>
          <p:nvPr/>
        </p:nvSpPr>
        <p:spPr bwMode="auto">
          <a:xfrm>
            <a:off x="7569200" y="3281362"/>
            <a:ext cx="28257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Carbon</a:t>
            </a:r>
            <a:endParaRPr lang="en-US" altLang="en-US" sz="1800"/>
          </a:p>
        </p:txBody>
      </p:sp>
      <p:sp>
        <p:nvSpPr>
          <p:cNvPr id="41045" name="Rectangle 227"/>
          <p:cNvSpPr>
            <a:spLocks noChangeArrowheads="1"/>
          </p:cNvSpPr>
          <p:nvPr/>
        </p:nvSpPr>
        <p:spPr bwMode="auto">
          <a:xfrm>
            <a:off x="5122862" y="2565399"/>
            <a:ext cx="355600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Cameron</a:t>
            </a:r>
            <a:endParaRPr lang="en-US" altLang="en-US" sz="1800"/>
          </a:p>
        </p:txBody>
      </p:sp>
      <p:sp>
        <p:nvSpPr>
          <p:cNvPr id="41046" name="Rectangle 228"/>
          <p:cNvSpPr>
            <a:spLocks noChangeArrowheads="1"/>
          </p:cNvSpPr>
          <p:nvPr/>
        </p:nvSpPr>
        <p:spPr bwMode="auto">
          <a:xfrm>
            <a:off x="6578600" y="4430712"/>
            <a:ext cx="179387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York</a:t>
            </a:r>
            <a:endParaRPr lang="en-US" altLang="en-US" sz="1800"/>
          </a:p>
        </p:txBody>
      </p:sp>
      <p:sp>
        <p:nvSpPr>
          <p:cNvPr id="41047" name="Rectangle 229"/>
          <p:cNvSpPr>
            <a:spLocks noChangeArrowheads="1"/>
          </p:cNvSpPr>
          <p:nvPr/>
        </p:nvSpPr>
        <p:spPr bwMode="auto">
          <a:xfrm>
            <a:off x="6137275" y="4613274"/>
            <a:ext cx="268287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 sz="1800"/>
          </a:p>
        </p:txBody>
      </p:sp>
      <p:sp>
        <p:nvSpPr>
          <p:cNvPr id="41048" name="Rectangle 230"/>
          <p:cNvSpPr>
            <a:spLocks noChangeArrowheads="1"/>
          </p:cNvSpPr>
          <p:nvPr/>
        </p:nvSpPr>
        <p:spPr bwMode="auto">
          <a:xfrm>
            <a:off x="5646737" y="4418012"/>
            <a:ext cx="30797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1800"/>
          </a:p>
        </p:txBody>
      </p:sp>
      <p:sp>
        <p:nvSpPr>
          <p:cNvPr id="41049" name="Rectangle 231"/>
          <p:cNvSpPr>
            <a:spLocks noChangeArrowheads="1"/>
          </p:cNvSpPr>
          <p:nvPr/>
        </p:nvSpPr>
        <p:spPr bwMode="auto">
          <a:xfrm>
            <a:off x="6010275" y="3668712"/>
            <a:ext cx="279400" cy="10318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 dirty="0">
                <a:solidFill>
                  <a:srgbClr val="000000"/>
                </a:solidFill>
                <a:latin typeface="Arial" panose="020B0604020202020204" pitchFamily="34" charset="0"/>
              </a:rPr>
              <a:t>Juniata</a:t>
            </a:r>
            <a:endParaRPr lang="en-US" altLang="en-US" sz="1800" dirty="0"/>
          </a:p>
        </p:txBody>
      </p:sp>
      <p:sp>
        <p:nvSpPr>
          <p:cNvPr id="41050" name="Rectangle 232"/>
          <p:cNvSpPr>
            <a:spLocks noChangeArrowheads="1"/>
          </p:cNvSpPr>
          <p:nvPr/>
        </p:nvSpPr>
        <p:spPr bwMode="auto">
          <a:xfrm>
            <a:off x="5851525" y="3532187"/>
            <a:ext cx="22542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Mifflin</a:t>
            </a:r>
            <a:endParaRPr lang="en-US" altLang="en-US" sz="1800"/>
          </a:p>
        </p:txBody>
      </p:sp>
      <p:sp>
        <p:nvSpPr>
          <p:cNvPr id="41051" name="Rectangle 233"/>
          <p:cNvSpPr>
            <a:spLocks noChangeArrowheads="1"/>
          </p:cNvSpPr>
          <p:nvPr/>
        </p:nvSpPr>
        <p:spPr bwMode="auto">
          <a:xfrm>
            <a:off x="6704012" y="3349624"/>
            <a:ext cx="620713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Northumberland</a:t>
            </a:r>
            <a:endParaRPr lang="en-US" altLang="en-US" sz="1800"/>
          </a:p>
        </p:txBody>
      </p:sp>
      <p:sp>
        <p:nvSpPr>
          <p:cNvPr id="41052" name="Rectangle 234"/>
          <p:cNvSpPr>
            <a:spLocks noChangeArrowheads="1"/>
          </p:cNvSpPr>
          <p:nvPr/>
        </p:nvSpPr>
        <p:spPr bwMode="auto">
          <a:xfrm>
            <a:off x="6908800" y="2997199"/>
            <a:ext cx="365125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 sz="1800"/>
          </a:p>
        </p:txBody>
      </p:sp>
      <p:sp>
        <p:nvSpPr>
          <p:cNvPr id="41053" name="Rectangle 235"/>
          <p:cNvSpPr>
            <a:spLocks noChangeArrowheads="1"/>
          </p:cNvSpPr>
          <p:nvPr/>
        </p:nvSpPr>
        <p:spPr bwMode="auto">
          <a:xfrm>
            <a:off x="6738937" y="3133724"/>
            <a:ext cx="317500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Montour</a:t>
            </a:r>
            <a:endParaRPr lang="en-US" altLang="en-US" sz="1800"/>
          </a:p>
        </p:txBody>
      </p:sp>
      <p:sp>
        <p:nvSpPr>
          <p:cNvPr id="41054" name="Rectangle 236"/>
          <p:cNvSpPr>
            <a:spLocks noChangeArrowheads="1"/>
          </p:cNvSpPr>
          <p:nvPr/>
        </p:nvSpPr>
        <p:spPr bwMode="auto">
          <a:xfrm>
            <a:off x="7342187" y="2781299"/>
            <a:ext cx="311150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Luzerne</a:t>
            </a:r>
            <a:endParaRPr lang="en-US" altLang="en-US" sz="1800"/>
          </a:p>
        </p:txBody>
      </p:sp>
      <p:sp>
        <p:nvSpPr>
          <p:cNvPr id="41055" name="Rectangle 237"/>
          <p:cNvSpPr>
            <a:spLocks noChangeArrowheads="1"/>
          </p:cNvSpPr>
          <p:nvPr/>
        </p:nvSpPr>
        <p:spPr bwMode="auto">
          <a:xfrm>
            <a:off x="7694612" y="2565399"/>
            <a:ext cx="485775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Lackawanna</a:t>
            </a:r>
            <a:endParaRPr lang="en-US" altLang="en-US" sz="1800"/>
          </a:p>
        </p:txBody>
      </p:sp>
      <p:sp>
        <p:nvSpPr>
          <p:cNvPr id="41056" name="Rectangle 238"/>
          <p:cNvSpPr>
            <a:spLocks noChangeArrowheads="1"/>
          </p:cNvSpPr>
          <p:nvPr/>
        </p:nvSpPr>
        <p:spPr bwMode="auto">
          <a:xfrm>
            <a:off x="7727950" y="3646487"/>
            <a:ext cx="260350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Lehigh</a:t>
            </a:r>
            <a:endParaRPr lang="en-US" altLang="en-US" sz="1800"/>
          </a:p>
        </p:txBody>
      </p:sp>
      <p:sp>
        <p:nvSpPr>
          <p:cNvPr id="41057" name="Rectangle 239"/>
          <p:cNvSpPr>
            <a:spLocks noChangeArrowheads="1"/>
          </p:cNvSpPr>
          <p:nvPr/>
        </p:nvSpPr>
        <p:spPr bwMode="auto">
          <a:xfrm>
            <a:off x="7899400" y="4567237"/>
            <a:ext cx="36512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Delaware</a:t>
            </a:r>
            <a:endParaRPr lang="en-US" altLang="en-US" sz="1800"/>
          </a:p>
        </p:txBody>
      </p:sp>
      <p:sp>
        <p:nvSpPr>
          <p:cNvPr id="41058" name="Rectangle 240"/>
          <p:cNvSpPr>
            <a:spLocks noChangeArrowheads="1"/>
          </p:cNvSpPr>
          <p:nvPr/>
        </p:nvSpPr>
        <p:spPr bwMode="auto">
          <a:xfrm>
            <a:off x="5270500" y="4556124"/>
            <a:ext cx="241300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Fulton</a:t>
            </a:r>
            <a:endParaRPr lang="en-US" altLang="en-US" sz="1800"/>
          </a:p>
        </p:txBody>
      </p:sp>
      <p:sp>
        <p:nvSpPr>
          <p:cNvPr id="41059" name="Rectangle 241"/>
          <p:cNvSpPr>
            <a:spLocks noChangeArrowheads="1"/>
          </p:cNvSpPr>
          <p:nvPr/>
        </p:nvSpPr>
        <p:spPr bwMode="auto">
          <a:xfrm>
            <a:off x="3349625" y="3803649"/>
            <a:ext cx="379412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Allegheny</a:t>
            </a:r>
            <a:endParaRPr lang="en-US" altLang="en-US" sz="1800"/>
          </a:p>
        </p:txBody>
      </p:sp>
      <p:sp>
        <p:nvSpPr>
          <p:cNvPr id="41060" name="Rectangle 242"/>
          <p:cNvSpPr>
            <a:spLocks noChangeArrowheads="1"/>
          </p:cNvSpPr>
          <p:nvPr/>
        </p:nvSpPr>
        <p:spPr bwMode="auto">
          <a:xfrm>
            <a:off x="3109912" y="4248149"/>
            <a:ext cx="457200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1800"/>
          </a:p>
        </p:txBody>
      </p:sp>
      <p:sp>
        <p:nvSpPr>
          <p:cNvPr id="41061" name="Rectangle 243"/>
          <p:cNvSpPr>
            <a:spLocks noChangeArrowheads="1"/>
          </p:cNvSpPr>
          <p:nvPr/>
        </p:nvSpPr>
        <p:spPr bwMode="auto">
          <a:xfrm>
            <a:off x="3519487" y="3281362"/>
            <a:ext cx="22542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Butler</a:t>
            </a:r>
            <a:endParaRPr lang="en-US" altLang="en-US" sz="1800"/>
          </a:p>
        </p:txBody>
      </p:sp>
      <p:sp>
        <p:nvSpPr>
          <p:cNvPr id="41062" name="Rectangle 244"/>
          <p:cNvSpPr>
            <a:spLocks noChangeArrowheads="1"/>
          </p:cNvSpPr>
          <p:nvPr/>
        </p:nvSpPr>
        <p:spPr bwMode="auto">
          <a:xfrm>
            <a:off x="3098800" y="3087687"/>
            <a:ext cx="376237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 sz="1800"/>
          </a:p>
        </p:txBody>
      </p:sp>
      <p:sp>
        <p:nvSpPr>
          <p:cNvPr id="41063" name="Rectangle 245"/>
          <p:cNvSpPr>
            <a:spLocks noChangeArrowheads="1"/>
          </p:cNvSpPr>
          <p:nvPr/>
        </p:nvSpPr>
        <p:spPr bwMode="auto">
          <a:xfrm>
            <a:off x="3440112" y="1847849"/>
            <a:ext cx="153988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Erie</a:t>
            </a:r>
            <a:endParaRPr lang="en-US" altLang="en-US" sz="1800"/>
          </a:p>
        </p:txBody>
      </p:sp>
      <p:sp>
        <p:nvSpPr>
          <p:cNvPr id="41064" name="Rectangle 246"/>
          <p:cNvSpPr>
            <a:spLocks noChangeArrowheads="1"/>
          </p:cNvSpPr>
          <p:nvPr/>
        </p:nvSpPr>
        <p:spPr bwMode="auto">
          <a:xfrm>
            <a:off x="3884612" y="3327399"/>
            <a:ext cx="398463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Armstrong</a:t>
            </a:r>
            <a:endParaRPr lang="en-US" altLang="en-US" sz="1800"/>
          </a:p>
        </p:txBody>
      </p:sp>
      <p:sp>
        <p:nvSpPr>
          <p:cNvPr id="41065" name="Rectangle 247"/>
          <p:cNvSpPr>
            <a:spLocks noChangeArrowheads="1"/>
          </p:cNvSpPr>
          <p:nvPr/>
        </p:nvSpPr>
        <p:spPr bwMode="auto">
          <a:xfrm>
            <a:off x="3098800" y="3565524"/>
            <a:ext cx="274637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Beaver</a:t>
            </a:r>
            <a:endParaRPr lang="en-US" altLang="en-US" sz="1800"/>
          </a:p>
        </p:txBody>
      </p:sp>
      <p:sp>
        <p:nvSpPr>
          <p:cNvPr id="41066" name="Rectangle 248"/>
          <p:cNvSpPr>
            <a:spLocks noChangeArrowheads="1"/>
          </p:cNvSpPr>
          <p:nvPr/>
        </p:nvSpPr>
        <p:spPr bwMode="auto">
          <a:xfrm>
            <a:off x="4895850" y="4395787"/>
            <a:ext cx="303212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Bedford</a:t>
            </a:r>
            <a:endParaRPr lang="en-US" altLang="en-US" sz="1800"/>
          </a:p>
        </p:txBody>
      </p:sp>
      <p:sp>
        <p:nvSpPr>
          <p:cNvPr id="41067" name="Rectangle 249"/>
          <p:cNvSpPr>
            <a:spLocks noChangeArrowheads="1"/>
          </p:cNvSpPr>
          <p:nvPr/>
        </p:nvSpPr>
        <p:spPr bwMode="auto">
          <a:xfrm>
            <a:off x="7353300" y="3895724"/>
            <a:ext cx="220662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Berks</a:t>
            </a:r>
            <a:endParaRPr lang="en-US" altLang="en-US" sz="1800"/>
          </a:p>
        </p:txBody>
      </p:sp>
      <p:sp>
        <p:nvSpPr>
          <p:cNvPr id="41068" name="Rectangle 250"/>
          <p:cNvSpPr>
            <a:spLocks noChangeArrowheads="1"/>
          </p:cNvSpPr>
          <p:nvPr/>
        </p:nvSpPr>
        <p:spPr bwMode="auto">
          <a:xfrm>
            <a:off x="6784975" y="2143124"/>
            <a:ext cx="331787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Bradford</a:t>
            </a:r>
            <a:endParaRPr lang="en-US" altLang="en-US" sz="1800"/>
          </a:p>
        </p:txBody>
      </p:sp>
      <p:sp>
        <p:nvSpPr>
          <p:cNvPr id="41069" name="Rectangle 251"/>
          <p:cNvSpPr>
            <a:spLocks noChangeArrowheads="1"/>
          </p:cNvSpPr>
          <p:nvPr/>
        </p:nvSpPr>
        <p:spPr bwMode="auto">
          <a:xfrm>
            <a:off x="8205787" y="3998912"/>
            <a:ext cx="234950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Bucks</a:t>
            </a:r>
            <a:endParaRPr lang="en-US" altLang="en-US" sz="1800"/>
          </a:p>
        </p:txBody>
      </p:sp>
      <p:sp>
        <p:nvSpPr>
          <p:cNvPr id="41070" name="Rectangle 252"/>
          <p:cNvSpPr>
            <a:spLocks noChangeArrowheads="1"/>
          </p:cNvSpPr>
          <p:nvPr/>
        </p:nvSpPr>
        <p:spPr bwMode="auto">
          <a:xfrm>
            <a:off x="7546975" y="4441824"/>
            <a:ext cx="30162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Chester</a:t>
            </a:r>
            <a:endParaRPr lang="en-US" altLang="en-US" sz="1800"/>
          </a:p>
        </p:txBody>
      </p:sp>
      <p:sp>
        <p:nvSpPr>
          <p:cNvPr id="41071" name="Rectangle 253"/>
          <p:cNvSpPr>
            <a:spLocks noChangeArrowheads="1"/>
          </p:cNvSpPr>
          <p:nvPr/>
        </p:nvSpPr>
        <p:spPr bwMode="auto">
          <a:xfrm>
            <a:off x="3951287" y="2871787"/>
            <a:ext cx="274638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Clarion</a:t>
            </a:r>
            <a:endParaRPr lang="en-US" altLang="en-US" sz="1800"/>
          </a:p>
        </p:txBody>
      </p:sp>
      <p:sp>
        <p:nvSpPr>
          <p:cNvPr id="41072" name="Rectangle 254"/>
          <p:cNvSpPr>
            <a:spLocks noChangeArrowheads="1"/>
          </p:cNvSpPr>
          <p:nvPr/>
        </p:nvSpPr>
        <p:spPr bwMode="auto">
          <a:xfrm>
            <a:off x="5737225" y="2849562"/>
            <a:ext cx="26987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Clinton</a:t>
            </a:r>
            <a:endParaRPr lang="en-US" altLang="en-US" sz="1800"/>
          </a:p>
        </p:txBody>
      </p:sp>
      <p:sp>
        <p:nvSpPr>
          <p:cNvPr id="41073" name="Rectangle 255"/>
          <p:cNvSpPr>
            <a:spLocks noChangeArrowheads="1"/>
          </p:cNvSpPr>
          <p:nvPr/>
        </p:nvSpPr>
        <p:spPr bwMode="auto">
          <a:xfrm>
            <a:off x="3314700" y="2279649"/>
            <a:ext cx="350837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 sz="1800"/>
          </a:p>
        </p:txBody>
      </p:sp>
      <p:sp>
        <p:nvSpPr>
          <p:cNvPr id="41074" name="Rectangle 256"/>
          <p:cNvSpPr>
            <a:spLocks noChangeArrowheads="1"/>
          </p:cNvSpPr>
          <p:nvPr/>
        </p:nvSpPr>
        <p:spPr bwMode="auto">
          <a:xfrm>
            <a:off x="4794250" y="2598737"/>
            <a:ext cx="119062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Elk</a:t>
            </a:r>
            <a:endParaRPr lang="en-US" altLang="en-US" sz="1800"/>
          </a:p>
        </p:txBody>
      </p:sp>
      <p:sp>
        <p:nvSpPr>
          <p:cNvPr id="41075" name="Rectangle 257"/>
          <p:cNvSpPr>
            <a:spLocks noChangeArrowheads="1"/>
          </p:cNvSpPr>
          <p:nvPr/>
        </p:nvSpPr>
        <p:spPr bwMode="auto">
          <a:xfrm>
            <a:off x="3759200" y="4510087"/>
            <a:ext cx="28892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Fayette</a:t>
            </a:r>
            <a:endParaRPr lang="en-US" altLang="en-US" sz="1800"/>
          </a:p>
        </p:txBody>
      </p:sp>
      <p:sp>
        <p:nvSpPr>
          <p:cNvPr id="41076" name="Rectangle 258"/>
          <p:cNvSpPr>
            <a:spLocks noChangeArrowheads="1"/>
          </p:cNvSpPr>
          <p:nvPr/>
        </p:nvSpPr>
        <p:spPr bwMode="auto">
          <a:xfrm>
            <a:off x="4168775" y="2519362"/>
            <a:ext cx="24447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Forest</a:t>
            </a:r>
            <a:endParaRPr lang="en-US" altLang="en-US" sz="1800"/>
          </a:p>
        </p:txBody>
      </p:sp>
      <p:sp>
        <p:nvSpPr>
          <p:cNvPr id="41077" name="Rectangle 259"/>
          <p:cNvSpPr>
            <a:spLocks noChangeArrowheads="1"/>
          </p:cNvSpPr>
          <p:nvPr/>
        </p:nvSpPr>
        <p:spPr bwMode="auto">
          <a:xfrm>
            <a:off x="3201987" y="4600574"/>
            <a:ext cx="288925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 sz="1800"/>
          </a:p>
        </p:txBody>
      </p:sp>
      <p:sp>
        <p:nvSpPr>
          <p:cNvPr id="41078" name="Rectangle 260"/>
          <p:cNvSpPr>
            <a:spLocks noChangeArrowheads="1"/>
          </p:cNvSpPr>
          <p:nvPr/>
        </p:nvSpPr>
        <p:spPr bwMode="auto">
          <a:xfrm>
            <a:off x="4270375" y="3598862"/>
            <a:ext cx="284162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Indiana</a:t>
            </a:r>
            <a:endParaRPr lang="en-US" altLang="en-US" sz="1800"/>
          </a:p>
        </p:txBody>
      </p:sp>
      <p:sp>
        <p:nvSpPr>
          <p:cNvPr id="41079" name="Rectangle 261"/>
          <p:cNvSpPr>
            <a:spLocks noChangeArrowheads="1"/>
          </p:cNvSpPr>
          <p:nvPr/>
        </p:nvSpPr>
        <p:spPr bwMode="auto">
          <a:xfrm>
            <a:off x="4395787" y="2951162"/>
            <a:ext cx="355600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1800"/>
          </a:p>
        </p:txBody>
      </p:sp>
      <p:sp>
        <p:nvSpPr>
          <p:cNvPr id="41080" name="Rectangle 262"/>
          <p:cNvSpPr>
            <a:spLocks noChangeArrowheads="1"/>
          </p:cNvSpPr>
          <p:nvPr/>
        </p:nvSpPr>
        <p:spPr bwMode="auto">
          <a:xfrm>
            <a:off x="6272212" y="2701924"/>
            <a:ext cx="369888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Lycoming</a:t>
            </a:r>
            <a:endParaRPr lang="en-US" altLang="en-US" sz="1800"/>
          </a:p>
        </p:txBody>
      </p:sp>
      <p:sp>
        <p:nvSpPr>
          <p:cNvPr id="41081" name="Rectangle 263"/>
          <p:cNvSpPr>
            <a:spLocks noChangeArrowheads="1"/>
          </p:cNvSpPr>
          <p:nvPr/>
        </p:nvSpPr>
        <p:spPr bwMode="auto">
          <a:xfrm>
            <a:off x="4794250" y="2098674"/>
            <a:ext cx="301625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Mckean</a:t>
            </a:r>
            <a:endParaRPr lang="en-US" altLang="en-US" sz="1800"/>
          </a:p>
        </p:txBody>
      </p:sp>
      <p:sp>
        <p:nvSpPr>
          <p:cNvPr id="41082" name="Rectangle 264"/>
          <p:cNvSpPr>
            <a:spLocks noChangeArrowheads="1"/>
          </p:cNvSpPr>
          <p:nvPr/>
        </p:nvSpPr>
        <p:spPr bwMode="auto">
          <a:xfrm>
            <a:off x="3178175" y="2770187"/>
            <a:ext cx="268287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Mercer</a:t>
            </a:r>
            <a:endParaRPr lang="en-US" altLang="en-US" sz="1800"/>
          </a:p>
        </p:txBody>
      </p:sp>
      <p:sp>
        <p:nvSpPr>
          <p:cNvPr id="41083" name="Rectangle 265"/>
          <p:cNvSpPr>
            <a:spLocks noChangeArrowheads="1"/>
          </p:cNvSpPr>
          <p:nvPr/>
        </p:nvSpPr>
        <p:spPr bwMode="auto">
          <a:xfrm>
            <a:off x="7978775" y="3087687"/>
            <a:ext cx="293687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1800"/>
          </a:p>
        </p:txBody>
      </p:sp>
      <p:sp>
        <p:nvSpPr>
          <p:cNvPr id="41084" name="Rectangle 266"/>
          <p:cNvSpPr>
            <a:spLocks noChangeArrowheads="1"/>
          </p:cNvSpPr>
          <p:nvPr/>
        </p:nvSpPr>
        <p:spPr bwMode="auto">
          <a:xfrm>
            <a:off x="7831137" y="4146549"/>
            <a:ext cx="481013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 sz="1800"/>
          </a:p>
        </p:txBody>
      </p:sp>
      <p:sp>
        <p:nvSpPr>
          <p:cNvPr id="41085" name="Rectangle 267"/>
          <p:cNvSpPr>
            <a:spLocks noChangeArrowheads="1"/>
          </p:cNvSpPr>
          <p:nvPr/>
        </p:nvSpPr>
        <p:spPr bwMode="auto">
          <a:xfrm>
            <a:off x="7842250" y="3451224"/>
            <a:ext cx="500062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Northampton</a:t>
            </a:r>
            <a:endParaRPr lang="en-US" altLang="en-US" sz="1800"/>
          </a:p>
        </p:txBody>
      </p:sp>
      <p:sp>
        <p:nvSpPr>
          <p:cNvPr id="41086" name="Rectangle 268"/>
          <p:cNvSpPr>
            <a:spLocks noChangeArrowheads="1"/>
          </p:cNvSpPr>
          <p:nvPr/>
        </p:nvSpPr>
        <p:spPr bwMode="auto">
          <a:xfrm>
            <a:off x="6089650" y="3908424"/>
            <a:ext cx="207962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 sz="1800"/>
          </a:p>
        </p:txBody>
      </p:sp>
      <p:sp>
        <p:nvSpPr>
          <p:cNvPr id="41087" name="Rectangle 269"/>
          <p:cNvSpPr>
            <a:spLocks noChangeArrowheads="1"/>
          </p:cNvSpPr>
          <p:nvPr/>
        </p:nvSpPr>
        <p:spPr bwMode="auto">
          <a:xfrm>
            <a:off x="8058150" y="4418012"/>
            <a:ext cx="471487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Philadelphia</a:t>
            </a:r>
            <a:endParaRPr lang="en-US" altLang="en-US" sz="1800"/>
          </a:p>
        </p:txBody>
      </p:sp>
      <p:sp>
        <p:nvSpPr>
          <p:cNvPr id="41088" name="Rectangle 270"/>
          <p:cNvSpPr>
            <a:spLocks noChangeArrowheads="1"/>
          </p:cNvSpPr>
          <p:nvPr/>
        </p:nvSpPr>
        <p:spPr bwMode="auto">
          <a:xfrm>
            <a:off x="8308975" y="2689224"/>
            <a:ext cx="16827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 sz="1800"/>
          </a:p>
        </p:txBody>
      </p:sp>
      <p:sp>
        <p:nvSpPr>
          <p:cNvPr id="41089" name="Rectangle 271"/>
          <p:cNvSpPr>
            <a:spLocks noChangeArrowheads="1"/>
          </p:cNvSpPr>
          <p:nvPr/>
        </p:nvSpPr>
        <p:spPr bwMode="auto">
          <a:xfrm>
            <a:off x="5487987" y="2178049"/>
            <a:ext cx="230188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Potter</a:t>
            </a:r>
            <a:endParaRPr lang="en-US" altLang="en-US" sz="1800"/>
          </a:p>
        </p:txBody>
      </p:sp>
      <p:sp>
        <p:nvSpPr>
          <p:cNvPr id="41090" name="Rectangle 272"/>
          <p:cNvSpPr>
            <a:spLocks noChangeArrowheads="1"/>
          </p:cNvSpPr>
          <p:nvPr/>
        </p:nvSpPr>
        <p:spPr bwMode="auto">
          <a:xfrm>
            <a:off x="6261100" y="3441699"/>
            <a:ext cx="274637" cy="10318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 dirty="0">
                <a:solidFill>
                  <a:srgbClr val="000000"/>
                </a:solidFill>
                <a:latin typeface="Arial" panose="020B0604020202020204" pitchFamily="34" charset="0"/>
              </a:rPr>
              <a:t>Snyder</a:t>
            </a:r>
            <a:endParaRPr lang="en-US" altLang="en-US" sz="1800" dirty="0"/>
          </a:p>
        </p:txBody>
      </p:sp>
      <p:sp>
        <p:nvSpPr>
          <p:cNvPr id="41091" name="Rectangle 273"/>
          <p:cNvSpPr>
            <a:spLocks noChangeArrowheads="1"/>
          </p:cNvSpPr>
          <p:nvPr/>
        </p:nvSpPr>
        <p:spPr bwMode="auto">
          <a:xfrm>
            <a:off x="4303712" y="4418012"/>
            <a:ext cx="37147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Somerset</a:t>
            </a:r>
            <a:endParaRPr lang="en-US" altLang="en-US" sz="1800"/>
          </a:p>
        </p:txBody>
      </p:sp>
      <p:sp>
        <p:nvSpPr>
          <p:cNvPr id="41092" name="Rectangle 274"/>
          <p:cNvSpPr>
            <a:spLocks noChangeArrowheads="1"/>
          </p:cNvSpPr>
          <p:nvPr/>
        </p:nvSpPr>
        <p:spPr bwMode="auto">
          <a:xfrm>
            <a:off x="6796087" y="2576512"/>
            <a:ext cx="303213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Sullivan</a:t>
            </a:r>
            <a:endParaRPr lang="en-US" altLang="en-US" sz="1800"/>
          </a:p>
        </p:txBody>
      </p:sp>
      <p:sp>
        <p:nvSpPr>
          <p:cNvPr id="41093" name="Rectangle 275"/>
          <p:cNvSpPr>
            <a:spLocks noChangeArrowheads="1"/>
          </p:cNvSpPr>
          <p:nvPr/>
        </p:nvSpPr>
        <p:spPr bwMode="auto">
          <a:xfrm>
            <a:off x="7375525" y="2074862"/>
            <a:ext cx="534987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Susquehanna</a:t>
            </a:r>
            <a:endParaRPr lang="en-US" altLang="en-US" sz="1800"/>
          </a:p>
        </p:txBody>
      </p:sp>
      <p:sp>
        <p:nvSpPr>
          <p:cNvPr id="41094" name="Rectangle 276"/>
          <p:cNvSpPr>
            <a:spLocks noChangeArrowheads="1"/>
          </p:cNvSpPr>
          <p:nvPr/>
        </p:nvSpPr>
        <p:spPr bwMode="auto">
          <a:xfrm>
            <a:off x="6137275" y="2143124"/>
            <a:ext cx="215900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Tioga</a:t>
            </a:r>
            <a:endParaRPr lang="en-US" altLang="en-US" sz="1800"/>
          </a:p>
        </p:txBody>
      </p:sp>
      <p:sp>
        <p:nvSpPr>
          <p:cNvPr id="41095" name="Rectangle 277"/>
          <p:cNvSpPr>
            <a:spLocks noChangeArrowheads="1"/>
          </p:cNvSpPr>
          <p:nvPr/>
        </p:nvSpPr>
        <p:spPr bwMode="auto">
          <a:xfrm>
            <a:off x="6284912" y="3167062"/>
            <a:ext cx="225425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1800"/>
          </a:p>
        </p:txBody>
      </p:sp>
      <p:sp>
        <p:nvSpPr>
          <p:cNvPr id="41096" name="Rectangle 278"/>
          <p:cNvSpPr>
            <a:spLocks noChangeArrowheads="1"/>
          </p:cNvSpPr>
          <p:nvPr/>
        </p:nvSpPr>
        <p:spPr bwMode="auto">
          <a:xfrm>
            <a:off x="3644900" y="2622549"/>
            <a:ext cx="346075" cy="10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Venango</a:t>
            </a:r>
            <a:endParaRPr lang="en-US" altLang="en-US" sz="1800"/>
          </a:p>
        </p:txBody>
      </p:sp>
      <p:sp>
        <p:nvSpPr>
          <p:cNvPr id="41097" name="Rectangle 279"/>
          <p:cNvSpPr>
            <a:spLocks noChangeArrowheads="1"/>
          </p:cNvSpPr>
          <p:nvPr/>
        </p:nvSpPr>
        <p:spPr bwMode="auto">
          <a:xfrm>
            <a:off x="4133850" y="2087562"/>
            <a:ext cx="284162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Warren</a:t>
            </a:r>
            <a:endParaRPr lang="en-US" altLang="en-US" sz="1800"/>
          </a:p>
        </p:txBody>
      </p:sp>
      <p:sp>
        <p:nvSpPr>
          <p:cNvPr id="41098" name="Rectangle 280"/>
          <p:cNvSpPr>
            <a:spLocks noChangeArrowheads="1"/>
          </p:cNvSpPr>
          <p:nvPr/>
        </p:nvSpPr>
        <p:spPr bwMode="auto">
          <a:xfrm>
            <a:off x="8023225" y="2336799"/>
            <a:ext cx="269875" cy="10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Wayne</a:t>
            </a:r>
            <a:endParaRPr lang="en-US" altLang="en-US" sz="1800"/>
          </a:p>
        </p:txBody>
      </p:sp>
      <p:sp>
        <p:nvSpPr>
          <p:cNvPr id="41099" name="Rectangle 281"/>
          <p:cNvSpPr>
            <a:spLocks noChangeArrowheads="1"/>
          </p:cNvSpPr>
          <p:nvPr/>
        </p:nvSpPr>
        <p:spPr bwMode="auto">
          <a:xfrm>
            <a:off x="7261225" y="2474912"/>
            <a:ext cx="360362" cy="10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675">
                <a:solidFill>
                  <a:srgbClr val="000000"/>
                </a:solidFill>
                <a:latin typeface="Arial" panose="020B0604020202020204" pitchFamily="34" charset="0"/>
              </a:rPr>
              <a:t>Wyoming</a:t>
            </a:r>
            <a:endParaRPr lang="en-US" altLang="en-US" sz="1800"/>
          </a:p>
        </p:txBody>
      </p:sp>
      <p:sp>
        <p:nvSpPr>
          <p:cNvPr id="34956" name="Rectangle 282"/>
          <p:cNvSpPr>
            <a:spLocks noChangeArrowheads="1"/>
          </p:cNvSpPr>
          <p:nvPr/>
        </p:nvSpPr>
        <p:spPr bwMode="auto">
          <a:xfrm>
            <a:off x="1552575" y="539750"/>
            <a:ext cx="7543800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34959" name="Title 4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46831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Pennsylvania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001885" y="3149593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313226" y="2863087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147" name="Rectangle 146"/>
          <p:cNvSpPr/>
          <p:nvPr/>
        </p:nvSpPr>
        <p:spPr>
          <a:xfrm>
            <a:off x="1001885" y="2336799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48" name="Rectangle 147"/>
          <p:cNvSpPr/>
          <p:nvPr/>
        </p:nvSpPr>
        <p:spPr>
          <a:xfrm>
            <a:off x="1001885" y="3535757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3"/>
          <p:cNvSpPr>
            <a:spLocks noChangeArrowheads="1"/>
          </p:cNvSpPr>
          <p:nvPr/>
        </p:nvSpPr>
        <p:spPr bwMode="auto">
          <a:xfrm>
            <a:off x="1743075" y="1243013"/>
            <a:ext cx="5659438" cy="437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US" altLang="en-US" sz="1350">
              <a:solidFill>
                <a:srgbClr val="000000"/>
              </a:solidFill>
            </a:endParaRPr>
          </a:p>
        </p:txBody>
      </p:sp>
      <p:sp>
        <p:nvSpPr>
          <p:cNvPr id="55299" name="Rectangle 34"/>
          <p:cNvSpPr>
            <a:spLocks noChangeArrowheads="1"/>
          </p:cNvSpPr>
          <p:nvPr/>
        </p:nvSpPr>
        <p:spPr bwMode="auto">
          <a:xfrm>
            <a:off x="1743075" y="1243013"/>
            <a:ext cx="5659438" cy="437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endParaRPr lang="en-US" altLang="en-US" sz="1350">
              <a:solidFill>
                <a:srgbClr val="000000"/>
              </a:solidFill>
            </a:endParaRPr>
          </a:p>
        </p:txBody>
      </p:sp>
      <p:grpSp>
        <p:nvGrpSpPr>
          <p:cNvPr id="55301" name="Group 4"/>
          <p:cNvGrpSpPr>
            <a:grpSpLocks/>
          </p:cNvGrpSpPr>
          <p:nvPr/>
        </p:nvGrpSpPr>
        <p:grpSpPr bwMode="auto">
          <a:xfrm>
            <a:off x="4800599" y="1676399"/>
            <a:ext cx="2926080" cy="3108960"/>
            <a:chOff x="2460625" y="1524000"/>
            <a:chExt cx="3465843" cy="4019550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5302" name="Freeform 4"/>
            <p:cNvSpPr>
              <a:spLocks/>
            </p:cNvSpPr>
            <p:nvPr/>
          </p:nvSpPr>
          <p:spPr bwMode="auto">
            <a:xfrm>
              <a:off x="3292475" y="1524000"/>
              <a:ext cx="1508125" cy="1933575"/>
            </a:xfrm>
            <a:custGeom>
              <a:avLst/>
              <a:gdLst>
                <a:gd name="T0" fmla="*/ 2147483646 w 3801"/>
                <a:gd name="T1" fmla="*/ 0 h 4873"/>
                <a:gd name="T2" fmla="*/ 2147483646 w 3801"/>
                <a:gd name="T3" fmla="*/ 2147483646 h 4873"/>
                <a:gd name="T4" fmla="*/ 2147483646 w 3801"/>
                <a:gd name="T5" fmla="*/ 2147483646 h 4873"/>
                <a:gd name="T6" fmla="*/ 2147483646 w 3801"/>
                <a:gd name="T7" fmla="*/ 2147483646 h 4873"/>
                <a:gd name="T8" fmla="*/ 2147483646 w 3801"/>
                <a:gd name="T9" fmla="*/ 2147483646 h 4873"/>
                <a:gd name="T10" fmla="*/ 2147483646 w 3801"/>
                <a:gd name="T11" fmla="*/ 2147483646 h 4873"/>
                <a:gd name="T12" fmla="*/ 2147483646 w 3801"/>
                <a:gd name="T13" fmla="*/ 2147483646 h 4873"/>
                <a:gd name="T14" fmla="*/ 2147483646 w 3801"/>
                <a:gd name="T15" fmla="*/ 2147483646 h 4873"/>
                <a:gd name="T16" fmla="*/ 2147483646 w 3801"/>
                <a:gd name="T17" fmla="*/ 2147483646 h 4873"/>
                <a:gd name="T18" fmla="*/ 2147483646 w 3801"/>
                <a:gd name="T19" fmla="*/ 2147483646 h 4873"/>
                <a:gd name="T20" fmla="*/ 2147483646 w 3801"/>
                <a:gd name="T21" fmla="*/ 2147483646 h 4873"/>
                <a:gd name="T22" fmla="*/ 2147483646 w 3801"/>
                <a:gd name="T23" fmla="*/ 2147483646 h 4873"/>
                <a:gd name="T24" fmla="*/ 2147483646 w 3801"/>
                <a:gd name="T25" fmla="*/ 2147483646 h 4873"/>
                <a:gd name="T26" fmla="*/ 2147483646 w 3801"/>
                <a:gd name="T27" fmla="*/ 2147483646 h 4873"/>
                <a:gd name="T28" fmla="*/ 2147483646 w 3801"/>
                <a:gd name="T29" fmla="*/ 2147483646 h 4873"/>
                <a:gd name="T30" fmla="*/ 2147483646 w 3801"/>
                <a:gd name="T31" fmla="*/ 2147483646 h 4873"/>
                <a:gd name="T32" fmla="*/ 2147483646 w 3801"/>
                <a:gd name="T33" fmla="*/ 2147483646 h 4873"/>
                <a:gd name="T34" fmla="*/ 2147483646 w 3801"/>
                <a:gd name="T35" fmla="*/ 2147483646 h 4873"/>
                <a:gd name="T36" fmla="*/ 2147483646 w 3801"/>
                <a:gd name="T37" fmla="*/ 2147483646 h 4873"/>
                <a:gd name="T38" fmla="*/ 2147483646 w 3801"/>
                <a:gd name="T39" fmla="*/ 2147483646 h 4873"/>
                <a:gd name="T40" fmla="*/ 2147483646 w 3801"/>
                <a:gd name="T41" fmla="*/ 2147483646 h 4873"/>
                <a:gd name="T42" fmla="*/ 2147483646 w 3801"/>
                <a:gd name="T43" fmla="*/ 2147483646 h 4873"/>
                <a:gd name="T44" fmla="*/ 2147483646 w 3801"/>
                <a:gd name="T45" fmla="*/ 2147483646 h 4873"/>
                <a:gd name="T46" fmla="*/ 2147483646 w 3801"/>
                <a:gd name="T47" fmla="*/ 2147483646 h 4873"/>
                <a:gd name="T48" fmla="*/ 2147483646 w 3801"/>
                <a:gd name="T49" fmla="*/ 2147483646 h 4873"/>
                <a:gd name="T50" fmla="*/ 2147483646 w 3801"/>
                <a:gd name="T51" fmla="*/ 2147483646 h 4873"/>
                <a:gd name="T52" fmla="*/ 2147483646 w 3801"/>
                <a:gd name="T53" fmla="*/ 2147483646 h 4873"/>
                <a:gd name="T54" fmla="*/ 2147483646 w 3801"/>
                <a:gd name="T55" fmla="*/ 2147483646 h 4873"/>
                <a:gd name="T56" fmla="*/ 0 w 3801"/>
                <a:gd name="T57" fmla="*/ 2147483646 h 4873"/>
                <a:gd name="T58" fmla="*/ 2147483646 w 3801"/>
                <a:gd name="T59" fmla="*/ 2147483646 h 4873"/>
                <a:gd name="T60" fmla="*/ 2147483646 w 3801"/>
                <a:gd name="T61" fmla="*/ 2147483646 h 4873"/>
                <a:gd name="T62" fmla="*/ 2147483646 w 3801"/>
                <a:gd name="T63" fmla="*/ 2147483646 h 4873"/>
                <a:gd name="T64" fmla="*/ 2147483646 w 3801"/>
                <a:gd name="T65" fmla="*/ 2147483646 h 4873"/>
                <a:gd name="T66" fmla="*/ 2147483646 w 3801"/>
                <a:gd name="T67" fmla="*/ 2147483646 h 4873"/>
                <a:gd name="T68" fmla="*/ 2147483646 w 3801"/>
                <a:gd name="T69" fmla="*/ 2147483646 h 4873"/>
                <a:gd name="T70" fmla="*/ 2147483646 w 3801"/>
                <a:gd name="T71" fmla="*/ 2147483646 h 4873"/>
                <a:gd name="T72" fmla="*/ 2147483646 w 3801"/>
                <a:gd name="T73" fmla="*/ 2147483646 h 4873"/>
                <a:gd name="T74" fmla="*/ 2147483646 w 3801"/>
                <a:gd name="T75" fmla="*/ 2147483646 h 4873"/>
                <a:gd name="T76" fmla="*/ 2147483646 w 3801"/>
                <a:gd name="T77" fmla="*/ 2147483646 h 4873"/>
                <a:gd name="T78" fmla="*/ 2147483646 w 3801"/>
                <a:gd name="T79" fmla="*/ 2147483646 h 4873"/>
                <a:gd name="T80" fmla="*/ 2147483646 w 3801"/>
                <a:gd name="T81" fmla="*/ 2147483646 h 4873"/>
                <a:gd name="T82" fmla="*/ 2147483646 w 3801"/>
                <a:gd name="T83" fmla="*/ 0 h 48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801" h="4873">
                  <a:moveTo>
                    <a:pt x="3800" y="0"/>
                  </a:moveTo>
                  <a:lnTo>
                    <a:pt x="3801" y="4873"/>
                  </a:lnTo>
                  <a:lnTo>
                    <a:pt x="3674" y="4845"/>
                  </a:lnTo>
                  <a:lnTo>
                    <a:pt x="3422" y="4705"/>
                  </a:lnTo>
                  <a:lnTo>
                    <a:pt x="3405" y="4686"/>
                  </a:lnTo>
                  <a:lnTo>
                    <a:pt x="3272" y="4647"/>
                  </a:lnTo>
                  <a:lnTo>
                    <a:pt x="3224" y="4677"/>
                  </a:lnTo>
                  <a:lnTo>
                    <a:pt x="3066" y="4539"/>
                  </a:lnTo>
                  <a:lnTo>
                    <a:pt x="2883" y="4567"/>
                  </a:lnTo>
                  <a:lnTo>
                    <a:pt x="2808" y="4657"/>
                  </a:lnTo>
                  <a:lnTo>
                    <a:pt x="2850" y="4561"/>
                  </a:lnTo>
                  <a:lnTo>
                    <a:pt x="2622" y="4518"/>
                  </a:lnTo>
                  <a:lnTo>
                    <a:pt x="2624" y="3916"/>
                  </a:lnTo>
                  <a:lnTo>
                    <a:pt x="2292" y="3915"/>
                  </a:lnTo>
                  <a:lnTo>
                    <a:pt x="2292" y="3598"/>
                  </a:lnTo>
                  <a:lnTo>
                    <a:pt x="2247" y="3598"/>
                  </a:lnTo>
                  <a:lnTo>
                    <a:pt x="2247" y="3607"/>
                  </a:lnTo>
                  <a:lnTo>
                    <a:pt x="1476" y="3612"/>
                  </a:lnTo>
                  <a:lnTo>
                    <a:pt x="1473" y="3301"/>
                  </a:lnTo>
                  <a:lnTo>
                    <a:pt x="1415" y="3300"/>
                  </a:lnTo>
                  <a:lnTo>
                    <a:pt x="1320" y="3120"/>
                  </a:lnTo>
                  <a:lnTo>
                    <a:pt x="1289" y="3120"/>
                  </a:lnTo>
                  <a:lnTo>
                    <a:pt x="1172" y="3144"/>
                  </a:lnTo>
                  <a:lnTo>
                    <a:pt x="1119" y="3132"/>
                  </a:lnTo>
                  <a:lnTo>
                    <a:pt x="1047" y="3034"/>
                  </a:lnTo>
                  <a:lnTo>
                    <a:pt x="569" y="2932"/>
                  </a:lnTo>
                  <a:lnTo>
                    <a:pt x="258" y="2674"/>
                  </a:lnTo>
                  <a:lnTo>
                    <a:pt x="8" y="2625"/>
                  </a:lnTo>
                  <a:lnTo>
                    <a:pt x="0" y="1785"/>
                  </a:lnTo>
                  <a:lnTo>
                    <a:pt x="488" y="1359"/>
                  </a:lnTo>
                  <a:lnTo>
                    <a:pt x="525" y="1372"/>
                  </a:lnTo>
                  <a:lnTo>
                    <a:pt x="605" y="1339"/>
                  </a:lnTo>
                  <a:lnTo>
                    <a:pt x="863" y="1204"/>
                  </a:lnTo>
                  <a:lnTo>
                    <a:pt x="1025" y="895"/>
                  </a:lnTo>
                  <a:lnTo>
                    <a:pt x="1070" y="445"/>
                  </a:lnTo>
                  <a:lnTo>
                    <a:pt x="1173" y="3"/>
                  </a:lnTo>
                  <a:lnTo>
                    <a:pt x="2333" y="3"/>
                  </a:lnTo>
                  <a:lnTo>
                    <a:pt x="2699" y="1"/>
                  </a:lnTo>
                  <a:lnTo>
                    <a:pt x="2829" y="3"/>
                  </a:lnTo>
                  <a:lnTo>
                    <a:pt x="3066" y="4"/>
                  </a:lnTo>
                  <a:lnTo>
                    <a:pt x="3434" y="1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4284" name="Freeform 5"/>
            <p:cNvSpPr>
              <a:spLocks/>
            </p:cNvSpPr>
            <p:nvPr/>
          </p:nvSpPr>
          <p:spPr bwMode="auto">
            <a:xfrm>
              <a:off x="2522544" y="3433763"/>
              <a:ext cx="800175" cy="915987"/>
            </a:xfrm>
            <a:custGeom>
              <a:avLst/>
              <a:gdLst>
                <a:gd name="T0" fmla="*/ 564235121 w 2017"/>
                <a:gd name="T1" fmla="*/ 96606294 h 2307"/>
                <a:gd name="T2" fmla="*/ 564235121 w 2017"/>
                <a:gd name="T3" fmla="*/ 159609961 h 2307"/>
                <a:gd name="T4" fmla="*/ 563955331 w 2017"/>
                <a:gd name="T5" fmla="*/ 283377862 h 2307"/>
                <a:gd name="T6" fmla="*/ 563955331 w 2017"/>
                <a:gd name="T7" fmla="*/ 408265480 h 2307"/>
                <a:gd name="T8" fmla="*/ 563955331 w 2017"/>
                <a:gd name="T9" fmla="*/ 469589571 h 2307"/>
                <a:gd name="T10" fmla="*/ 181551166 w 2017"/>
                <a:gd name="T11" fmla="*/ 427026562 h 2307"/>
                <a:gd name="T12" fmla="*/ 179872423 w 2017"/>
                <a:gd name="T13" fmla="*/ 643480159 h 2307"/>
                <a:gd name="T14" fmla="*/ 47276112 w 2017"/>
                <a:gd name="T15" fmla="*/ 646000581 h 2307"/>
                <a:gd name="T16" fmla="*/ 0 w 2017"/>
                <a:gd name="T17" fmla="*/ 609038274 h 2307"/>
                <a:gd name="T18" fmla="*/ 279790 w 2017"/>
                <a:gd name="T19" fmla="*/ 470429359 h 2307"/>
                <a:gd name="T20" fmla="*/ 33009447 w 2017"/>
                <a:gd name="T21" fmla="*/ 441307718 h 2307"/>
                <a:gd name="T22" fmla="*/ 84761147 w 2017"/>
                <a:gd name="T23" fmla="*/ 310819398 h 2307"/>
                <a:gd name="T24" fmla="*/ 84761147 w 2017"/>
                <a:gd name="T25" fmla="*/ 178091115 h 2307"/>
                <a:gd name="T26" fmla="*/ 101825187 w 2017"/>
                <a:gd name="T27" fmla="*/ 161569995 h 2307"/>
                <a:gd name="T28" fmla="*/ 111616264 w 2017"/>
                <a:gd name="T29" fmla="*/ 119287445 h 2307"/>
                <a:gd name="T30" fmla="*/ 185467702 w 2017"/>
                <a:gd name="T31" fmla="*/ 72524438 h 2307"/>
                <a:gd name="T32" fmla="*/ 222672947 w 2017"/>
                <a:gd name="T33" fmla="*/ 34442414 h 2307"/>
                <a:gd name="T34" fmla="*/ 233582656 w 2017"/>
                <a:gd name="T35" fmla="*/ 7840666 h 2307"/>
                <a:gd name="T36" fmla="*/ 290370055 w 2017"/>
                <a:gd name="T37" fmla="*/ 31921992 h 2307"/>
                <a:gd name="T38" fmla="*/ 441709148 w 2017"/>
                <a:gd name="T39" fmla="*/ 46483077 h 2307"/>
                <a:gd name="T40" fmla="*/ 460731192 w 2017"/>
                <a:gd name="T41" fmla="*/ 34442414 h 2307"/>
                <a:gd name="T42" fmla="*/ 494580010 w 2017"/>
                <a:gd name="T43" fmla="*/ 7560736 h 2307"/>
                <a:gd name="T44" fmla="*/ 546611501 w 2017"/>
                <a:gd name="T45" fmla="*/ 12880980 h 2307"/>
                <a:gd name="T46" fmla="*/ 560878166 w 2017"/>
                <a:gd name="T47" fmla="*/ 0 h 2307"/>
                <a:gd name="T48" fmla="*/ 564235121 w 2017"/>
                <a:gd name="T49" fmla="*/ 840317 h 2307"/>
                <a:gd name="T50" fmla="*/ 564235121 w 2017"/>
                <a:gd name="T51" fmla="*/ 73084826 h 2307"/>
                <a:gd name="T52" fmla="*/ 564235121 w 2017"/>
                <a:gd name="T53" fmla="*/ 96606294 h 230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017" h="2307">
                  <a:moveTo>
                    <a:pt x="2017" y="345"/>
                  </a:moveTo>
                  <a:lnTo>
                    <a:pt x="2017" y="570"/>
                  </a:lnTo>
                  <a:lnTo>
                    <a:pt x="2016" y="1012"/>
                  </a:lnTo>
                  <a:lnTo>
                    <a:pt x="2016" y="1458"/>
                  </a:lnTo>
                  <a:lnTo>
                    <a:pt x="2016" y="1677"/>
                  </a:lnTo>
                  <a:lnTo>
                    <a:pt x="649" y="1525"/>
                  </a:lnTo>
                  <a:lnTo>
                    <a:pt x="643" y="2298"/>
                  </a:lnTo>
                  <a:lnTo>
                    <a:pt x="169" y="2307"/>
                  </a:lnTo>
                  <a:lnTo>
                    <a:pt x="0" y="2175"/>
                  </a:lnTo>
                  <a:lnTo>
                    <a:pt x="1" y="1680"/>
                  </a:lnTo>
                  <a:lnTo>
                    <a:pt x="118" y="1576"/>
                  </a:lnTo>
                  <a:lnTo>
                    <a:pt x="303" y="1110"/>
                  </a:lnTo>
                  <a:lnTo>
                    <a:pt x="303" y="636"/>
                  </a:lnTo>
                  <a:lnTo>
                    <a:pt x="364" y="577"/>
                  </a:lnTo>
                  <a:lnTo>
                    <a:pt x="399" y="426"/>
                  </a:lnTo>
                  <a:lnTo>
                    <a:pt x="663" y="259"/>
                  </a:lnTo>
                  <a:lnTo>
                    <a:pt x="796" y="123"/>
                  </a:lnTo>
                  <a:lnTo>
                    <a:pt x="835" y="28"/>
                  </a:lnTo>
                  <a:lnTo>
                    <a:pt x="1038" y="114"/>
                  </a:lnTo>
                  <a:lnTo>
                    <a:pt x="1579" y="166"/>
                  </a:lnTo>
                  <a:lnTo>
                    <a:pt x="1647" y="123"/>
                  </a:lnTo>
                  <a:lnTo>
                    <a:pt x="1768" y="27"/>
                  </a:lnTo>
                  <a:lnTo>
                    <a:pt x="1954" y="46"/>
                  </a:lnTo>
                  <a:lnTo>
                    <a:pt x="2005" y="0"/>
                  </a:lnTo>
                  <a:lnTo>
                    <a:pt x="2017" y="3"/>
                  </a:lnTo>
                  <a:lnTo>
                    <a:pt x="2017" y="261"/>
                  </a:lnTo>
                  <a:lnTo>
                    <a:pt x="2017" y="345"/>
                  </a:lnTo>
                  <a:close/>
                </a:path>
              </a:pathLst>
            </a:custGeom>
            <a:solidFill>
              <a:srgbClr val="0070C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04" name="Freeform 6"/>
            <p:cNvSpPr>
              <a:spLocks/>
            </p:cNvSpPr>
            <p:nvPr/>
          </p:nvSpPr>
          <p:spPr bwMode="auto">
            <a:xfrm>
              <a:off x="3322876" y="3625263"/>
              <a:ext cx="1336250" cy="1089529"/>
            </a:xfrm>
            <a:custGeom>
              <a:avLst/>
              <a:gdLst>
                <a:gd name="T0" fmla="*/ 2147483646 w 3367"/>
                <a:gd name="T1" fmla="*/ 2147483646 h 2746"/>
                <a:gd name="T2" fmla="*/ 2147483646 w 3367"/>
                <a:gd name="T3" fmla="*/ 2147483646 h 2746"/>
                <a:gd name="T4" fmla="*/ 2147483646 w 3367"/>
                <a:gd name="T5" fmla="*/ 0 h 2746"/>
                <a:gd name="T6" fmla="*/ 2147483646 w 3367"/>
                <a:gd name="T7" fmla="*/ 2147483646 h 2746"/>
                <a:gd name="T8" fmla="*/ 2147483646 w 3367"/>
                <a:gd name="T9" fmla="*/ 2147483646 h 2746"/>
                <a:gd name="T10" fmla="*/ 0 w 3367"/>
                <a:gd name="T11" fmla="*/ 2147483646 h 2746"/>
                <a:gd name="T12" fmla="*/ 0 w 3367"/>
                <a:gd name="T13" fmla="*/ 2147483646 h 2746"/>
                <a:gd name="T14" fmla="*/ 0 w 3367"/>
                <a:gd name="T15" fmla="*/ 2147483646 h 2746"/>
                <a:gd name="T16" fmla="*/ 2147483646 w 3367"/>
                <a:gd name="T17" fmla="*/ 2147483646 h 2746"/>
                <a:gd name="T18" fmla="*/ 2147483646 w 3367"/>
                <a:gd name="T19" fmla="*/ 2147483646 h 2746"/>
                <a:gd name="T20" fmla="*/ 2147483646 w 3367"/>
                <a:gd name="T21" fmla="*/ 2147483646 h 2746"/>
                <a:gd name="T22" fmla="*/ 2147483646 w 3367"/>
                <a:gd name="T23" fmla="*/ 2147483646 h 2746"/>
                <a:gd name="T24" fmla="*/ 2147483646 w 3367"/>
                <a:gd name="T25" fmla="*/ 2147483646 h 2746"/>
                <a:gd name="T26" fmla="*/ 2147483646 w 3367"/>
                <a:gd name="T27" fmla="*/ 2147483646 h 2746"/>
                <a:gd name="T28" fmla="*/ 2147483646 w 3367"/>
                <a:gd name="T29" fmla="*/ 2147483646 h 2746"/>
                <a:gd name="T30" fmla="*/ 2147483646 w 3367"/>
                <a:gd name="T31" fmla="*/ 2147483646 h 2746"/>
                <a:gd name="T32" fmla="*/ 2147483646 w 3367"/>
                <a:gd name="T33" fmla="*/ 2147483646 h 2746"/>
                <a:gd name="T34" fmla="*/ 2147483646 w 3367"/>
                <a:gd name="T35" fmla="*/ 2147483646 h 2746"/>
                <a:gd name="T36" fmla="*/ 2147483646 w 3367"/>
                <a:gd name="T37" fmla="*/ 2147483646 h 2746"/>
                <a:gd name="T38" fmla="*/ 2147483646 w 3367"/>
                <a:gd name="T39" fmla="*/ 2147483646 h 2746"/>
                <a:gd name="T40" fmla="*/ 2147483646 w 3367"/>
                <a:gd name="T41" fmla="*/ 2147483646 h 274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367" h="2746">
                  <a:moveTo>
                    <a:pt x="3039" y="753"/>
                  </a:moveTo>
                  <a:lnTo>
                    <a:pt x="2700" y="85"/>
                  </a:lnTo>
                  <a:lnTo>
                    <a:pt x="1717" y="0"/>
                  </a:lnTo>
                  <a:lnTo>
                    <a:pt x="1554" y="294"/>
                  </a:lnTo>
                  <a:lnTo>
                    <a:pt x="1" y="87"/>
                  </a:lnTo>
                  <a:lnTo>
                    <a:pt x="0" y="529"/>
                  </a:lnTo>
                  <a:lnTo>
                    <a:pt x="0" y="975"/>
                  </a:lnTo>
                  <a:lnTo>
                    <a:pt x="0" y="1194"/>
                  </a:lnTo>
                  <a:lnTo>
                    <a:pt x="1" y="1449"/>
                  </a:lnTo>
                  <a:lnTo>
                    <a:pt x="1" y="2332"/>
                  </a:lnTo>
                  <a:lnTo>
                    <a:pt x="1" y="2745"/>
                  </a:lnTo>
                  <a:lnTo>
                    <a:pt x="856" y="2745"/>
                  </a:lnTo>
                  <a:lnTo>
                    <a:pt x="1224" y="2746"/>
                  </a:lnTo>
                  <a:lnTo>
                    <a:pt x="1659" y="2742"/>
                  </a:lnTo>
                  <a:lnTo>
                    <a:pt x="1747" y="1420"/>
                  </a:lnTo>
                  <a:lnTo>
                    <a:pt x="2572" y="1500"/>
                  </a:lnTo>
                  <a:lnTo>
                    <a:pt x="2569" y="1197"/>
                  </a:lnTo>
                  <a:lnTo>
                    <a:pt x="2602" y="1036"/>
                  </a:lnTo>
                  <a:lnTo>
                    <a:pt x="3367" y="1035"/>
                  </a:lnTo>
                  <a:lnTo>
                    <a:pt x="3201" y="658"/>
                  </a:lnTo>
                  <a:lnTo>
                    <a:pt x="3039" y="753"/>
                  </a:lnTo>
                  <a:close/>
                </a:path>
              </a:pathLst>
            </a:custGeom>
            <a:solidFill>
              <a:srgbClr val="0070C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05" name="Freeform 7"/>
            <p:cNvSpPr>
              <a:spLocks/>
            </p:cNvSpPr>
            <p:nvPr/>
          </p:nvSpPr>
          <p:spPr bwMode="auto">
            <a:xfrm>
              <a:off x="2497544" y="1539082"/>
              <a:ext cx="1287422" cy="1959963"/>
            </a:xfrm>
            <a:custGeom>
              <a:avLst/>
              <a:gdLst>
                <a:gd name="T0" fmla="*/ 2147483646 w 3244"/>
                <a:gd name="T1" fmla="*/ 2147483646 h 4939"/>
                <a:gd name="T2" fmla="*/ 2147483646 w 3244"/>
                <a:gd name="T3" fmla="*/ 2147483646 h 4939"/>
                <a:gd name="T4" fmla="*/ 2147483646 w 3244"/>
                <a:gd name="T5" fmla="*/ 2147483646 h 4939"/>
                <a:gd name="T6" fmla="*/ 2147483646 w 3244"/>
                <a:gd name="T7" fmla="*/ 0 h 4939"/>
                <a:gd name="T8" fmla="*/ 2147483646 w 3244"/>
                <a:gd name="T9" fmla="*/ 2147483646 h 4939"/>
                <a:gd name="T10" fmla="*/ 2147483646 w 3244"/>
                <a:gd name="T11" fmla="*/ 2147483646 h 4939"/>
                <a:gd name="T12" fmla="*/ 2147483646 w 3244"/>
                <a:gd name="T13" fmla="*/ 2147483646 h 4939"/>
                <a:gd name="T14" fmla="*/ 2147483646 w 3244"/>
                <a:gd name="T15" fmla="*/ 2147483646 h 4939"/>
                <a:gd name="T16" fmla="*/ 2147483646 w 3244"/>
                <a:gd name="T17" fmla="*/ 2147483646 h 4939"/>
                <a:gd name="T18" fmla="*/ 2147483646 w 3244"/>
                <a:gd name="T19" fmla="*/ 2147483646 h 4939"/>
                <a:gd name="T20" fmla="*/ 2147483646 w 3244"/>
                <a:gd name="T21" fmla="*/ 2147483646 h 4939"/>
                <a:gd name="T22" fmla="*/ 2147483646 w 3244"/>
                <a:gd name="T23" fmla="*/ 2147483646 h 4939"/>
                <a:gd name="T24" fmla="*/ 2147483646 w 3244"/>
                <a:gd name="T25" fmla="*/ 2147483646 h 4939"/>
                <a:gd name="T26" fmla="*/ 2147483646 w 3244"/>
                <a:gd name="T27" fmla="*/ 2147483646 h 4939"/>
                <a:gd name="T28" fmla="*/ 2147483646 w 3244"/>
                <a:gd name="T29" fmla="*/ 2147483646 h 4939"/>
                <a:gd name="T30" fmla="*/ 2147483646 w 3244"/>
                <a:gd name="T31" fmla="*/ 2147483646 h 4939"/>
                <a:gd name="T32" fmla="*/ 2147483646 w 3244"/>
                <a:gd name="T33" fmla="*/ 2147483646 h 4939"/>
                <a:gd name="T34" fmla="*/ 2147483646 w 3244"/>
                <a:gd name="T35" fmla="*/ 2147483646 h 4939"/>
                <a:gd name="T36" fmla="*/ 2147483646 w 3244"/>
                <a:gd name="T37" fmla="*/ 2147483646 h 4939"/>
                <a:gd name="T38" fmla="*/ 2147483646 w 3244"/>
                <a:gd name="T39" fmla="*/ 2147483646 h 4939"/>
                <a:gd name="T40" fmla="*/ 2147483646 w 3244"/>
                <a:gd name="T41" fmla="*/ 2147483646 h 4939"/>
                <a:gd name="T42" fmla="*/ 2147483646 w 3244"/>
                <a:gd name="T43" fmla="*/ 2147483646 h 4939"/>
                <a:gd name="T44" fmla="*/ 2147483646 w 3244"/>
                <a:gd name="T45" fmla="*/ 2147483646 h 4939"/>
                <a:gd name="T46" fmla="*/ 2147483646 w 3244"/>
                <a:gd name="T47" fmla="*/ 2147483646 h 4939"/>
                <a:gd name="T48" fmla="*/ 2147483646 w 3244"/>
                <a:gd name="T49" fmla="*/ 2147483646 h 4939"/>
                <a:gd name="T50" fmla="*/ 2147483646 w 3244"/>
                <a:gd name="T51" fmla="*/ 2147483646 h 4939"/>
                <a:gd name="T52" fmla="*/ 2147483646 w 3244"/>
                <a:gd name="T53" fmla="*/ 2147483646 h 4939"/>
                <a:gd name="T54" fmla="*/ 2147483646 w 3244"/>
                <a:gd name="T55" fmla="*/ 2147483646 h 4939"/>
                <a:gd name="T56" fmla="*/ 2147483646 w 3244"/>
                <a:gd name="T57" fmla="*/ 2147483646 h 4939"/>
                <a:gd name="T58" fmla="*/ 2147483646 w 3244"/>
                <a:gd name="T59" fmla="*/ 2147483646 h 4939"/>
                <a:gd name="T60" fmla="*/ 2147483646 w 3244"/>
                <a:gd name="T61" fmla="*/ 2147483646 h 4939"/>
                <a:gd name="T62" fmla="*/ 2147483646 w 3244"/>
                <a:gd name="T63" fmla="*/ 2147483646 h 4939"/>
                <a:gd name="T64" fmla="*/ 2147483646 w 3244"/>
                <a:gd name="T65" fmla="*/ 2147483646 h 4939"/>
                <a:gd name="T66" fmla="*/ 0 w 3244"/>
                <a:gd name="T67" fmla="*/ 2147483646 h 4939"/>
                <a:gd name="T68" fmla="*/ 2147483646 w 3244"/>
                <a:gd name="T69" fmla="*/ 2147483646 h 4939"/>
                <a:gd name="T70" fmla="*/ 2147483646 w 3244"/>
                <a:gd name="T71" fmla="*/ 2147483646 h 4939"/>
                <a:gd name="T72" fmla="*/ 2147483646 w 3244"/>
                <a:gd name="T73" fmla="*/ 2147483646 h 4939"/>
                <a:gd name="T74" fmla="*/ 2147483646 w 3244"/>
                <a:gd name="T75" fmla="*/ 2147483646 h 4939"/>
                <a:gd name="T76" fmla="*/ 2147483646 w 3244"/>
                <a:gd name="T77" fmla="*/ 2147483646 h 4939"/>
                <a:gd name="T78" fmla="*/ 2147483646 w 3244"/>
                <a:gd name="T79" fmla="*/ 2147483646 h 4939"/>
                <a:gd name="T80" fmla="*/ 2147483646 w 3244"/>
                <a:gd name="T81" fmla="*/ 2147483646 h 4939"/>
                <a:gd name="T82" fmla="*/ 2147483646 w 3244"/>
                <a:gd name="T83" fmla="*/ 2147483646 h 4939"/>
                <a:gd name="T84" fmla="*/ 2147483646 w 3244"/>
                <a:gd name="T85" fmla="*/ 2147483646 h 49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244" h="4939">
                  <a:moveTo>
                    <a:pt x="2718" y="1"/>
                  </a:moveTo>
                  <a:lnTo>
                    <a:pt x="2752" y="1"/>
                  </a:lnTo>
                  <a:lnTo>
                    <a:pt x="2935" y="1"/>
                  </a:lnTo>
                  <a:lnTo>
                    <a:pt x="3244" y="0"/>
                  </a:lnTo>
                  <a:lnTo>
                    <a:pt x="3141" y="442"/>
                  </a:lnTo>
                  <a:lnTo>
                    <a:pt x="3096" y="892"/>
                  </a:lnTo>
                  <a:lnTo>
                    <a:pt x="2934" y="1201"/>
                  </a:lnTo>
                  <a:lnTo>
                    <a:pt x="2676" y="1336"/>
                  </a:lnTo>
                  <a:lnTo>
                    <a:pt x="2596" y="1369"/>
                  </a:lnTo>
                  <a:lnTo>
                    <a:pt x="2559" y="1356"/>
                  </a:lnTo>
                  <a:lnTo>
                    <a:pt x="2071" y="1782"/>
                  </a:lnTo>
                  <a:lnTo>
                    <a:pt x="2079" y="2622"/>
                  </a:lnTo>
                  <a:lnTo>
                    <a:pt x="2082" y="3561"/>
                  </a:lnTo>
                  <a:lnTo>
                    <a:pt x="2079" y="4006"/>
                  </a:lnTo>
                  <a:lnTo>
                    <a:pt x="2080" y="4776"/>
                  </a:lnTo>
                  <a:lnTo>
                    <a:pt x="2068" y="4773"/>
                  </a:lnTo>
                  <a:lnTo>
                    <a:pt x="2017" y="4819"/>
                  </a:lnTo>
                  <a:lnTo>
                    <a:pt x="1831" y="4800"/>
                  </a:lnTo>
                  <a:lnTo>
                    <a:pt x="1710" y="4896"/>
                  </a:lnTo>
                  <a:lnTo>
                    <a:pt x="1642" y="4939"/>
                  </a:lnTo>
                  <a:lnTo>
                    <a:pt x="1101" y="4887"/>
                  </a:lnTo>
                  <a:lnTo>
                    <a:pt x="898" y="4801"/>
                  </a:lnTo>
                  <a:lnTo>
                    <a:pt x="757" y="4674"/>
                  </a:lnTo>
                  <a:lnTo>
                    <a:pt x="736" y="4651"/>
                  </a:lnTo>
                  <a:lnTo>
                    <a:pt x="549" y="4543"/>
                  </a:lnTo>
                  <a:lnTo>
                    <a:pt x="543" y="4452"/>
                  </a:lnTo>
                  <a:lnTo>
                    <a:pt x="456" y="4228"/>
                  </a:lnTo>
                  <a:lnTo>
                    <a:pt x="366" y="4041"/>
                  </a:lnTo>
                  <a:lnTo>
                    <a:pt x="183" y="3808"/>
                  </a:lnTo>
                  <a:lnTo>
                    <a:pt x="172" y="3558"/>
                  </a:lnTo>
                  <a:lnTo>
                    <a:pt x="241" y="3117"/>
                  </a:lnTo>
                  <a:lnTo>
                    <a:pt x="76" y="2227"/>
                  </a:lnTo>
                  <a:lnTo>
                    <a:pt x="123" y="2004"/>
                  </a:lnTo>
                  <a:lnTo>
                    <a:pt x="0" y="1617"/>
                  </a:lnTo>
                  <a:lnTo>
                    <a:pt x="364" y="1525"/>
                  </a:lnTo>
                  <a:lnTo>
                    <a:pt x="366" y="1555"/>
                  </a:lnTo>
                  <a:lnTo>
                    <a:pt x="733" y="1747"/>
                  </a:lnTo>
                  <a:lnTo>
                    <a:pt x="1018" y="1443"/>
                  </a:lnTo>
                  <a:lnTo>
                    <a:pt x="1027" y="282"/>
                  </a:lnTo>
                  <a:lnTo>
                    <a:pt x="1029" y="1"/>
                  </a:lnTo>
                  <a:lnTo>
                    <a:pt x="1504" y="3"/>
                  </a:lnTo>
                  <a:lnTo>
                    <a:pt x="1992" y="3"/>
                  </a:lnTo>
                  <a:lnTo>
                    <a:pt x="2718" y="1"/>
                  </a:lnTo>
                  <a:close/>
                </a:path>
              </a:pathLst>
            </a:custGeom>
            <a:solidFill>
              <a:srgbClr val="66CC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4287" name="Freeform 8"/>
            <p:cNvSpPr>
              <a:spLocks/>
            </p:cNvSpPr>
            <p:nvPr/>
          </p:nvSpPr>
          <p:spPr bwMode="auto">
            <a:xfrm>
              <a:off x="2460625" y="4036069"/>
              <a:ext cx="862094" cy="1004888"/>
            </a:xfrm>
            <a:custGeom>
              <a:avLst/>
              <a:gdLst>
                <a:gd name="T0" fmla="*/ 608197708 w 2172"/>
                <a:gd name="T1" fmla="*/ 361222396 h 2532"/>
                <a:gd name="T2" fmla="*/ 608197708 w 2172"/>
                <a:gd name="T3" fmla="*/ 476869654 h 2532"/>
                <a:gd name="T4" fmla="*/ 607917779 w 2172"/>
                <a:gd name="T5" fmla="*/ 479389546 h 2532"/>
                <a:gd name="T6" fmla="*/ 607917779 w 2172"/>
                <a:gd name="T7" fmla="*/ 603997713 h 2532"/>
                <a:gd name="T8" fmla="*/ 607917779 w 2172"/>
                <a:gd name="T9" fmla="*/ 709003958 h 2532"/>
                <a:gd name="T10" fmla="*/ 60203821 w 2172"/>
                <a:gd name="T11" fmla="*/ 504591108 h 2532"/>
                <a:gd name="T12" fmla="*/ 0 w 2172"/>
                <a:gd name="T13" fmla="*/ 440187292 h 2532"/>
                <a:gd name="T14" fmla="*/ 25761421 w 2172"/>
                <a:gd name="T15" fmla="*/ 399864792 h 2532"/>
                <a:gd name="T16" fmla="*/ 38362467 w 2172"/>
                <a:gd name="T17" fmla="*/ 371023092 h 2532"/>
                <a:gd name="T18" fmla="*/ 38362467 w 2172"/>
                <a:gd name="T19" fmla="*/ 370463233 h 2532"/>
                <a:gd name="T20" fmla="*/ 112566979 w 2172"/>
                <a:gd name="T21" fmla="*/ 355061838 h 2532"/>
                <a:gd name="T22" fmla="*/ 128528233 w 2172"/>
                <a:gd name="T23" fmla="*/ 227654379 h 2532"/>
                <a:gd name="T24" fmla="*/ 90725625 w 2172"/>
                <a:gd name="T25" fmla="*/ 218973400 h 2532"/>
                <a:gd name="T26" fmla="*/ 223453854 w 2172"/>
                <a:gd name="T27" fmla="*/ 216453508 h 2532"/>
                <a:gd name="T28" fmla="*/ 225133958 w 2172"/>
                <a:gd name="T29" fmla="*/ 0 h 2532"/>
                <a:gd name="T30" fmla="*/ 607917779 w 2172"/>
                <a:gd name="T31" fmla="*/ 42562463 h 2532"/>
                <a:gd name="T32" fmla="*/ 608197708 w 2172"/>
                <a:gd name="T33" fmla="*/ 113967154 h 2532"/>
                <a:gd name="T34" fmla="*/ 608197708 w 2172"/>
                <a:gd name="T35" fmla="*/ 361222396 h 25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72" h="2532">
                  <a:moveTo>
                    <a:pt x="2172" y="1290"/>
                  </a:moveTo>
                  <a:lnTo>
                    <a:pt x="2172" y="1703"/>
                  </a:lnTo>
                  <a:lnTo>
                    <a:pt x="2171" y="1712"/>
                  </a:lnTo>
                  <a:lnTo>
                    <a:pt x="2171" y="2157"/>
                  </a:lnTo>
                  <a:lnTo>
                    <a:pt x="2171" y="2532"/>
                  </a:lnTo>
                  <a:lnTo>
                    <a:pt x="215" y="1802"/>
                  </a:lnTo>
                  <a:lnTo>
                    <a:pt x="0" y="1572"/>
                  </a:lnTo>
                  <a:lnTo>
                    <a:pt x="92" y="1428"/>
                  </a:lnTo>
                  <a:lnTo>
                    <a:pt x="137" y="1325"/>
                  </a:lnTo>
                  <a:lnTo>
                    <a:pt x="137" y="1323"/>
                  </a:lnTo>
                  <a:lnTo>
                    <a:pt x="402" y="1268"/>
                  </a:lnTo>
                  <a:lnTo>
                    <a:pt x="459" y="813"/>
                  </a:lnTo>
                  <a:lnTo>
                    <a:pt x="324" y="782"/>
                  </a:lnTo>
                  <a:lnTo>
                    <a:pt x="798" y="773"/>
                  </a:lnTo>
                  <a:lnTo>
                    <a:pt x="804" y="0"/>
                  </a:lnTo>
                  <a:lnTo>
                    <a:pt x="2171" y="152"/>
                  </a:lnTo>
                  <a:lnTo>
                    <a:pt x="2172" y="407"/>
                  </a:lnTo>
                  <a:lnTo>
                    <a:pt x="2172" y="1290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4288" name="Freeform 9"/>
            <p:cNvSpPr>
              <a:spLocks/>
            </p:cNvSpPr>
            <p:nvPr/>
          </p:nvSpPr>
          <p:spPr bwMode="auto">
            <a:xfrm>
              <a:off x="4469002" y="5260975"/>
              <a:ext cx="533450" cy="282575"/>
            </a:xfrm>
            <a:custGeom>
              <a:avLst/>
              <a:gdLst>
                <a:gd name="T0" fmla="*/ 371589218 w 1342"/>
                <a:gd name="T1" fmla="*/ 58688203 h 710"/>
                <a:gd name="T2" fmla="*/ 371868938 w 1342"/>
                <a:gd name="T3" fmla="*/ 198810520 h 710"/>
                <a:gd name="T4" fmla="*/ 120787554 w 1342"/>
                <a:gd name="T5" fmla="*/ 199372226 h 710"/>
                <a:gd name="T6" fmla="*/ 119389479 w 1342"/>
                <a:gd name="T7" fmla="*/ 199372226 h 710"/>
                <a:gd name="T8" fmla="*/ 117711683 w 1342"/>
                <a:gd name="T9" fmla="*/ 198529667 h 710"/>
                <a:gd name="T10" fmla="*/ 11742985 w 1342"/>
                <a:gd name="T11" fmla="*/ 157251169 h 710"/>
                <a:gd name="T12" fmla="*/ 0 w 1342"/>
                <a:gd name="T13" fmla="*/ 152477728 h 710"/>
                <a:gd name="T14" fmla="*/ 83041642 w 1342"/>
                <a:gd name="T15" fmla="*/ 104459818 h 710"/>
                <a:gd name="T16" fmla="*/ 83041642 w 1342"/>
                <a:gd name="T17" fmla="*/ 2527147 h 710"/>
                <a:gd name="T18" fmla="*/ 375224001 w 1342"/>
                <a:gd name="T19" fmla="*/ 0 h 710"/>
                <a:gd name="T20" fmla="*/ 374944281 w 1342"/>
                <a:gd name="T21" fmla="*/ 58688203 h 710"/>
                <a:gd name="T22" fmla="*/ 371589218 w 1342"/>
                <a:gd name="T23" fmla="*/ 58688203 h 7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2" h="710">
                  <a:moveTo>
                    <a:pt x="1329" y="209"/>
                  </a:moveTo>
                  <a:lnTo>
                    <a:pt x="1330" y="708"/>
                  </a:lnTo>
                  <a:lnTo>
                    <a:pt x="432" y="710"/>
                  </a:lnTo>
                  <a:lnTo>
                    <a:pt x="427" y="710"/>
                  </a:lnTo>
                  <a:lnTo>
                    <a:pt x="421" y="707"/>
                  </a:lnTo>
                  <a:lnTo>
                    <a:pt x="42" y="560"/>
                  </a:lnTo>
                  <a:lnTo>
                    <a:pt x="0" y="543"/>
                  </a:lnTo>
                  <a:lnTo>
                    <a:pt x="297" y="372"/>
                  </a:lnTo>
                  <a:lnTo>
                    <a:pt x="297" y="9"/>
                  </a:lnTo>
                  <a:lnTo>
                    <a:pt x="1342" y="0"/>
                  </a:lnTo>
                  <a:lnTo>
                    <a:pt x="1341" y="209"/>
                  </a:lnTo>
                  <a:lnTo>
                    <a:pt x="1329" y="209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08" name="Freeform 10"/>
            <p:cNvSpPr>
              <a:spLocks/>
            </p:cNvSpPr>
            <p:nvPr/>
          </p:nvSpPr>
          <p:spPr bwMode="auto">
            <a:xfrm>
              <a:off x="5265321" y="1540273"/>
              <a:ext cx="557366" cy="2483890"/>
            </a:xfrm>
            <a:custGeom>
              <a:avLst/>
              <a:gdLst>
                <a:gd name="T0" fmla="*/ 2147483646 w 1404"/>
                <a:gd name="T1" fmla="*/ 2147483646 h 6259"/>
                <a:gd name="T2" fmla="*/ 2147483646 w 1404"/>
                <a:gd name="T3" fmla="*/ 2147483646 h 6259"/>
                <a:gd name="T4" fmla="*/ 2147483646 w 1404"/>
                <a:gd name="T5" fmla="*/ 2147483646 h 6259"/>
                <a:gd name="T6" fmla="*/ 2147483646 w 1404"/>
                <a:gd name="T7" fmla="*/ 2147483646 h 6259"/>
                <a:gd name="T8" fmla="*/ 2147483646 w 1404"/>
                <a:gd name="T9" fmla="*/ 2147483646 h 6259"/>
                <a:gd name="T10" fmla="*/ 2147483646 w 1404"/>
                <a:gd name="T11" fmla="*/ 2147483646 h 6259"/>
                <a:gd name="T12" fmla="*/ 2147483646 w 1404"/>
                <a:gd name="T13" fmla="*/ 2147483646 h 6259"/>
                <a:gd name="T14" fmla="*/ 2147483646 w 1404"/>
                <a:gd name="T15" fmla="*/ 2147483646 h 6259"/>
                <a:gd name="T16" fmla="*/ 2147483646 w 1404"/>
                <a:gd name="T17" fmla="*/ 0 h 6259"/>
                <a:gd name="T18" fmla="*/ 2147483646 w 1404"/>
                <a:gd name="T19" fmla="*/ 2147483646 h 6259"/>
                <a:gd name="T20" fmla="*/ 0 w 1404"/>
                <a:gd name="T21" fmla="*/ 2147483646 h 6259"/>
                <a:gd name="T22" fmla="*/ 2147483646 w 1404"/>
                <a:gd name="T23" fmla="*/ 2147483646 h 6259"/>
                <a:gd name="T24" fmla="*/ 2147483646 w 1404"/>
                <a:gd name="T25" fmla="*/ 2147483646 h 6259"/>
                <a:gd name="T26" fmla="*/ 2147483646 w 1404"/>
                <a:gd name="T27" fmla="*/ 2147483646 h 6259"/>
                <a:gd name="T28" fmla="*/ 2147483646 w 1404"/>
                <a:gd name="T29" fmla="*/ 2147483646 h 6259"/>
                <a:gd name="T30" fmla="*/ 2147483646 w 1404"/>
                <a:gd name="T31" fmla="*/ 2147483646 h 6259"/>
                <a:gd name="T32" fmla="*/ 2147483646 w 1404"/>
                <a:gd name="T33" fmla="*/ 2147483646 h 6259"/>
                <a:gd name="T34" fmla="*/ 2147483646 w 1404"/>
                <a:gd name="T35" fmla="*/ 2147483646 h 6259"/>
                <a:gd name="T36" fmla="*/ 2147483646 w 1404"/>
                <a:gd name="T37" fmla="*/ 2147483646 h 6259"/>
                <a:gd name="T38" fmla="*/ 2147483646 w 1404"/>
                <a:gd name="T39" fmla="*/ 2147483646 h 6259"/>
                <a:gd name="T40" fmla="*/ 2147483646 w 1404"/>
                <a:gd name="T41" fmla="*/ 2147483646 h 6259"/>
                <a:gd name="T42" fmla="*/ 2147483646 w 1404"/>
                <a:gd name="T43" fmla="*/ 2147483646 h 6259"/>
                <a:gd name="T44" fmla="*/ 2147483646 w 1404"/>
                <a:gd name="T45" fmla="*/ 2147483646 h 6259"/>
                <a:gd name="T46" fmla="*/ 2147483646 w 1404"/>
                <a:gd name="T47" fmla="*/ 2147483646 h 6259"/>
                <a:gd name="T48" fmla="*/ 2147483646 w 1404"/>
                <a:gd name="T49" fmla="*/ 2147483646 h 6259"/>
                <a:gd name="T50" fmla="*/ 2147483646 w 1404"/>
                <a:gd name="T51" fmla="*/ 2147483646 h 6259"/>
                <a:gd name="T52" fmla="*/ 2147483646 w 1404"/>
                <a:gd name="T53" fmla="*/ 2147483646 h 6259"/>
                <a:gd name="T54" fmla="*/ 2147483646 w 1404"/>
                <a:gd name="T55" fmla="*/ 2147483646 h 625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404" h="6259">
                  <a:moveTo>
                    <a:pt x="1404" y="3943"/>
                  </a:moveTo>
                  <a:lnTo>
                    <a:pt x="1402" y="3630"/>
                  </a:lnTo>
                  <a:lnTo>
                    <a:pt x="1401" y="2668"/>
                  </a:lnTo>
                  <a:lnTo>
                    <a:pt x="1402" y="2605"/>
                  </a:lnTo>
                  <a:lnTo>
                    <a:pt x="1402" y="1774"/>
                  </a:lnTo>
                  <a:lnTo>
                    <a:pt x="1402" y="889"/>
                  </a:lnTo>
                  <a:lnTo>
                    <a:pt x="1402" y="444"/>
                  </a:lnTo>
                  <a:lnTo>
                    <a:pt x="1404" y="1"/>
                  </a:lnTo>
                  <a:lnTo>
                    <a:pt x="735" y="0"/>
                  </a:lnTo>
                  <a:lnTo>
                    <a:pt x="552" y="3"/>
                  </a:lnTo>
                  <a:lnTo>
                    <a:pt x="0" y="1"/>
                  </a:lnTo>
                  <a:lnTo>
                    <a:pt x="1" y="2379"/>
                  </a:lnTo>
                  <a:lnTo>
                    <a:pt x="256" y="2379"/>
                  </a:lnTo>
                  <a:lnTo>
                    <a:pt x="219" y="4197"/>
                  </a:lnTo>
                  <a:lnTo>
                    <a:pt x="199" y="4321"/>
                  </a:lnTo>
                  <a:lnTo>
                    <a:pt x="226" y="4495"/>
                  </a:lnTo>
                  <a:lnTo>
                    <a:pt x="160" y="6108"/>
                  </a:lnTo>
                  <a:lnTo>
                    <a:pt x="367" y="6259"/>
                  </a:lnTo>
                  <a:lnTo>
                    <a:pt x="642" y="6006"/>
                  </a:lnTo>
                  <a:lnTo>
                    <a:pt x="742" y="5956"/>
                  </a:lnTo>
                  <a:lnTo>
                    <a:pt x="937" y="5826"/>
                  </a:lnTo>
                  <a:lnTo>
                    <a:pt x="958" y="5733"/>
                  </a:lnTo>
                  <a:lnTo>
                    <a:pt x="1402" y="5734"/>
                  </a:lnTo>
                  <a:lnTo>
                    <a:pt x="1401" y="5338"/>
                  </a:lnTo>
                  <a:lnTo>
                    <a:pt x="1401" y="4671"/>
                  </a:lnTo>
                  <a:lnTo>
                    <a:pt x="1402" y="4306"/>
                  </a:lnTo>
                  <a:lnTo>
                    <a:pt x="1402" y="3969"/>
                  </a:lnTo>
                  <a:lnTo>
                    <a:pt x="1404" y="3943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4290" name="Freeform 11"/>
            <p:cNvSpPr>
              <a:spLocks/>
            </p:cNvSpPr>
            <p:nvPr/>
          </p:nvSpPr>
          <p:spPr bwMode="auto">
            <a:xfrm>
              <a:off x="4997689" y="4768850"/>
              <a:ext cx="822403" cy="774700"/>
            </a:xfrm>
            <a:custGeom>
              <a:avLst/>
              <a:gdLst>
                <a:gd name="T0" fmla="*/ 579915784 w 2074"/>
                <a:gd name="T1" fmla="*/ 440358612 h 1949"/>
                <a:gd name="T2" fmla="*/ 580195578 w 2074"/>
                <a:gd name="T3" fmla="*/ 560675 h 1949"/>
                <a:gd name="T4" fmla="*/ 553060314 w 2074"/>
                <a:gd name="T5" fmla="*/ 560675 h 1949"/>
                <a:gd name="T6" fmla="*/ 506342109 w 2074"/>
                <a:gd name="T7" fmla="*/ 1401423 h 1949"/>
                <a:gd name="T8" fmla="*/ 445637375 w 2074"/>
                <a:gd name="T9" fmla="*/ 560675 h 1949"/>
                <a:gd name="T10" fmla="*/ 4196382 w 2074"/>
                <a:gd name="T11" fmla="*/ 0 h 1949"/>
                <a:gd name="T12" fmla="*/ 3636794 w 2074"/>
                <a:gd name="T13" fmla="*/ 86333895 h 1949"/>
                <a:gd name="T14" fmla="*/ 5315029 w 2074"/>
                <a:gd name="T15" fmla="*/ 86333895 h 1949"/>
                <a:gd name="T16" fmla="*/ 3636794 w 2074"/>
                <a:gd name="T17" fmla="*/ 347297676 h 1949"/>
                <a:gd name="T18" fmla="*/ 3357000 w 2074"/>
                <a:gd name="T19" fmla="*/ 405881069 h 1949"/>
                <a:gd name="T20" fmla="*/ 0 w 2074"/>
                <a:gd name="T21" fmla="*/ 405881069 h 1949"/>
                <a:gd name="T22" fmla="*/ 279794 w 2074"/>
                <a:gd name="T23" fmla="*/ 545753340 h 1949"/>
                <a:gd name="T24" fmla="*/ 579356196 w 2074"/>
                <a:gd name="T25" fmla="*/ 546314015 h 1949"/>
                <a:gd name="T26" fmla="*/ 579356196 w 2074"/>
                <a:gd name="T27" fmla="*/ 451571054 h 1949"/>
                <a:gd name="T28" fmla="*/ 579915784 w 2074"/>
                <a:gd name="T29" fmla="*/ 440358612 h 19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74" h="1949">
                  <a:moveTo>
                    <a:pt x="2073" y="1571"/>
                  </a:moveTo>
                  <a:lnTo>
                    <a:pt x="2074" y="2"/>
                  </a:lnTo>
                  <a:lnTo>
                    <a:pt x="1977" y="2"/>
                  </a:lnTo>
                  <a:lnTo>
                    <a:pt x="1810" y="5"/>
                  </a:lnTo>
                  <a:lnTo>
                    <a:pt x="1593" y="2"/>
                  </a:lnTo>
                  <a:lnTo>
                    <a:pt x="15" y="0"/>
                  </a:lnTo>
                  <a:lnTo>
                    <a:pt x="13" y="308"/>
                  </a:lnTo>
                  <a:lnTo>
                    <a:pt x="19" y="308"/>
                  </a:lnTo>
                  <a:lnTo>
                    <a:pt x="13" y="1239"/>
                  </a:lnTo>
                  <a:lnTo>
                    <a:pt x="12" y="1448"/>
                  </a:lnTo>
                  <a:lnTo>
                    <a:pt x="0" y="1448"/>
                  </a:lnTo>
                  <a:lnTo>
                    <a:pt x="1" y="1947"/>
                  </a:lnTo>
                  <a:lnTo>
                    <a:pt x="2071" y="1949"/>
                  </a:lnTo>
                  <a:lnTo>
                    <a:pt x="2071" y="1611"/>
                  </a:lnTo>
                  <a:lnTo>
                    <a:pt x="2073" y="1571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10" name="Freeform 12"/>
            <p:cNvSpPr>
              <a:spLocks/>
            </p:cNvSpPr>
            <p:nvPr/>
          </p:nvSpPr>
          <p:spPr bwMode="auto">
            <a:xfrm>
              <a:off x="4268493" y="3320500"/>
              <a:ext cx="996828" cy="1033565"/>
            </a:xfrm>
            <a:custGeom>
              <a:avLst/>
              <a:gdLst>
                <a:gd name="T0" fmla="*/ 2147483646 w 2512"/>
                <a:gd name="T1" fmla="*/ 2147483646 h 2605"/>
                <a:gd name="T2" fmla="*/ 2147483646 w 2512"/>
                <a:gd name="T3" fmla="*/ 2147483646 h 2605"/>
                <a:gd name="T4" fmla="*/ 2147483646 w 2512"/>
                <a:gd name="T5" fmla="*/ 2147483646 h 2605"/>
                <a:gd name="T6" fmla="*/ 2147483646 w 2512"/>
                <a:gd name="T7" fmla="*/ 2147483646 h 2605"/>
                <a:gd name="T8" fmla="*/ 2147483646 w 2512"/>
                <a:gd name="T9" fmla="*/ 2147483646 h 2605"/>
                <a:gd name="T10" fmla="*/ 2147483646 w 2512"/>
                <a:gd name="T11" fmla="*/ 2147483646 h 2605"/>
                <a:gd name="T12" fmla="*/ 2147483646 w 2512"/>
                <a:gd name="T13" fmla="*/ 2147483646 h 2605"/>
                <a:gd name="T14" fmla="*/ 2147483646 w 2512"/>
                <a:gd name="T15" fmla="*/ 2147483646 h 2605"/>
                <a:gd name="T16" fmla="*/ 2147483646 w 2512"/>
                <a:gd name="T17" fmla="*/ 2147483646 h 2605"/>
                <a:gd name="T18" fmla="*/ 2147483646 w 2512"/>
                <a:gd name="T19" fmla="*/ 2147483646 h 2605"/>
                <a:gd name="T20" fmla="*/ 2147483646 w 2512"/>
                <a:gd name="T21" fmla="*/ 2147483646 h 2605"/>
                <a:gd name="T22" fmla="*/ 2147483646 w 2512"/>
                <a:gd name="T23" fmla="*/ 2147483646 h 2605"/>
                <a:gd name="T24" fmla="*/ 2147483646 w 2512"/>
                <a:gd name="T25" fmla="*/ 2147483646 h 2605"/>
                <a:gd name="T26" fmla="*/ 2147483646 w 2512"/>
                <a:gd name="T27" fmla="*/ 0 h 2605"/>
                <a:gd name="T28" fmla="*/ 0 w 2512"/>
                <a:gd name="T29" fmla="*/ 2147483646 h 2605"/>
                <a:gd name="T30" fmla="*/ 2147483646 w 2512"/>
                <a:gd name="T31" fmla="*/ 2147483646 h 2605"/>
                <a:gd name="T32" fmla="*/ 2147483646 w 2512"/>
                <a:gd name="T33" fmla="*/ 2147483646 h 2605"/>
                <a:gd name="T34" fmla="*/ 2147483646 w 2512"/>
                <a:gd name="T35" fmla="*/ 2147483646 h 2605"/>
                <a:gd name="T36" fmla="*/ 2147483646 w 2512"/>
                <a:gd name="T37" fmla="*/ 2147483646 h 2605"/>
                <a:gd name="T38" fmla="*/ 2147483646 w 2512"/>
                <a:gd name="T39" fmla="*/ 2147483646 h 2605"/>
                <a:gd name="T40" fmla="*/ 2147483646 w 2512"/>
                <a:gd name="T41" fmla="*/ 2147483646 h 2605"/>
                <a:gd name="T42" fmla="*/ 2147483646 w 2512"/>
                <a:gd name="T43" fmla="*/ 2147483646 h 2605"/>
                <a:gd name="T44" fmla="*/ 2147483646 w 2512"/>
                <a:gd name="T45" fmla="*/ 2147483646 h 2605"/>
                <a:gd name="T46" fmla="*/ 2147483646 w 2512"/>
                <a:gd name="T47" fmla="*/ 2147483646 h 2605"/>
                <a:gd name="T48" fmla="*/ 2147483646 w 2512"/>
                <a:gd name="T49" fmla="*/ 2147483646 h 2605"/>
                <a:gd name="T50" fmla="*/ 2147483646 w 2512"/>
                <a:gd name="T51" fmla="*/ 2147483646 h 260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512" h="2605">
                  <a:moveTo>
                    <a:pt x="2512" y="1579"/>
                  </a:moveTo>
                  <a:lnTo>
                    <a:pt x="2512" y="826"/>
                  </a:lnTo>
                  <a:lnTo>
                    <a:pt x="1411" y="826"/>
                  </a:lnTo>
                  <a:lnTo>
                    <a:pt x="1411" y="355"/>
                  </a:lnTo>
                  <a:lnTo>
                    <a:pt x="1284" y="327"/>
                  </a:lnTo>
                  <a:lnTo>
                    <a:pt x="1032" y="187"/>
                  </a:lnTo>
                  <a:lnTo>
                    <a:pt x="1015" y="168"/>
                  </a:lnTo>
                  <a:lnTo>
                    <a:pt x="882" y="129"/>
                  </a:lnTo>
                  <a:lnTo>
                    <a:pt x="834" y="159"/>
                  </a:lnTo>
                  <a:lnTo>
                    <a:pt x="676" y="21"/>
                  </a:lnTo>
                  <a:lnTo>
                    <a:pt x="493" y="49"/>
                  </a:lnTo>
                  <a:lnTo>
                    <a:pt x="418" y="139"/>
                  </a:lnTo>
                  <a:lnTo>
                    <a:pt x="460" y="43"/>
                  </a:lnTo>
                  <a:lnTo>
                    <a:pt x="232" y="0"/>
                  </a:lnTo>
                  <a:lnTo>
                    <a:pt x="0" y="558"/>
                  </a:lnTo>
                  <a:lnTo>
                    <a:pt x="343" y="558"/>
                  </a:lnTo>
                  <a:lnTo>
                    <a:pt x="318" y="826"/>
                  </a:lnTo>
                  <a:lnTo>
                    <a:pt x="657" y="1494"/>
                  </a:lnTo>
                  <a:lnTo>
                    <a:pt x="819" y="1399"/>
                  </a:lnTo>
                  <a:lnTo>
                    <a:pt x="985" y="1776"/>
                  </a:lnTo>
                  <a:lnTo>
                    <a:pt x="1348" y="2605"/>
                  </a:lnTo>
                  <a:lnTo>
                    <a:pt x="1594" y="2350"/>
                  </a:lnTo>
                  <a:lnTo>
                    <a:pt x="1854" y="2260"/>
                  </a:lnTo>
                  <a:lnTo>
                    <a:pt x="1863" y="1938"/>
                  </a:lnTo>
                  <a:lnTo>
                    <a:pt x="2512" y="1716"/>
                  </a:lnTo>
                  <a:lnTo>
                    <a:pt x="2512" y="1579"/>
                  </a:lnTo>
                  <a:close/>
                </a:path>
              </a:pathLst>
            </a:custGeom>
            <a:solidFill>
              <a:srgbClr val="0070C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4292" name="Freeform 13"/>
            <p:cNvSpPr>
              <a:spLocks/>
            </p:cNvSpPr>
            <p:nvPr/>
          </p:nvSpPr>
          <p:spPr bwMode="auto">
            <a:xfrm>
              <a:off x="5003416" y="3893241"/>
              <a:ext cx="779536" cy="868362"/>
            </a:xfrm>
            <a:custGeom>
              <a:avLst/>
              <a:gdLst>
                <a:gd name="T0" fmla="*/ 442877849 w 1964"/>
                <a:gd name="T1" fmla="*/ 611836884 h 2186"/>
                <a:gd name="T2" fmla="*/ 560673 w 1964"/>
                <a:gd name="T3" fmla="*/ 611276240 h 2186"/>
                <a:gd name="T4" fmla="*/ 0 w 1964"/>
                <a:gd name="T5" fmla="*/ 574840759 h 2186"/>
                <a:gd name="T6" fmla="*/ 0 w 1964"/>
                <a:gd name="T7" fmla="*/ 568114094 h 2186"/>
                <a:gd name="T8" fmla="*/ 1401417 w 1964"/>
                <a:gd name="T9" fmla="*/ 568114094 h 2186"/>
                <a:gd name="T10" fmla="*/ 1401417 w 1964"/>
                <a:gd name="T11" fmla="*/ 512619906 h 2186"/>
                <a:gd name="T12" fmla="*/ 1401417 w 1964"/>
                <a:gd name="T13" fmla="*/ 228702888 h 2186"/>
                <a:gd name="T14" fmla="*/ 3924178 w 1964"/>
                <a:gd name="T15" fmla="*/ 138455148 h 2186"/>
                <a:gd name="T16" fmla="*/ 185840453 w 1964"/>
                <a:gd name="T17" fmla="*/ 76234296 h 2186"/>
                <a:gd name="T18" fmla="*/ 185840453 w 1964"/>
                <a:gd name="T19" fmla="*/ 37836826 h 2186"/>
                <a:gd name="T20" fmla="*/ 230408362 w 1964"/>
                <a:gd name="T21" fmla="*/ 42601503 h 2186"/>
                <a:gd name="T22" fmla="*/ 288430825 w 1964"/>
                <a:gd name="T23" fmla="*/ 84922948 h 2186"/>
                <a:gd name="T24" fmla="*/ 365514037 w 1964"/>
                <a:gd name="T25" fmla="*/ 14013443 h 2186"/>
                <a:gd name="T26" fmla="*/ 393544488 w 1964"/>
                <a:gd name="T27" fmla="*/ 0 h 2186"/>
                <a:gd name="T28" fmla="*/ 415968743 w 1964"/>
                <a:gd name="T29" fmla="*/ 325397234 h 2186"/>
                <a:gd name="T30" fmla="*/ 495014044 w 1964"/>
                <a:gd name="T31" fmla="*/ 447036251 h 2186"/>
                <a:gd name="T32" fmla="*/ 550513745 w 1964"/>
                <a:gd name="T33" fmla="*/ 611836884 h 2186"/>
                <a:gd name="T34" fmla="*/ 503703145 w 1964"/>
                <a:gd name="T35" fmla="*/ 612677585 h 2186"/>
                <a:gd name="T36" fmla="*/ 442877849 w 1964"/>
                <a:gd name="T37" fmla="*/ 611836884 h 218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964" h="2186">
                  <a:moveTo>
                    <a:pt x="1580" y="2183"/>
                  </a:moveTo>
                  <a:lnTo>
                    <a:pt x="2" y="2181"/>
                  </a:lnTo>
                  <a:lnTo>
                    <a:pt x="0" y="2051"/>
                  </a:lnTo>
                  <a:lnTo>
                    <a:pt x="0" y="2027"/>
                  </a:lnTo>
                  <a:lnTo>
                    <a:pt x="5" y="2027"/>
                  </a:lnTo>
                  <a:lnTo>
                    <a:pt x="5" y="1829"/>
                  </a:lnTo>
                  <a:lnTo>
                    <a:pt x="5" y="816"/>
                  </a:lnTo>
                  <a:lnTo>
                    <a:pt x="14" y="494"/>
                  </a:lnTo>
                  <a:lnTo>
                    <a:pt x="663" y="272"/>
                  </a:lnTo>
                  <a:lnTo>
                    <a:pt x="663" y="135"/>
                  </a:lnTo>
                  <a:lnTo>
                    <a:pt x="822" y="152"/>
                  </a:lnTo>
                  <a:lnTo>
                    <a:pt x="1029" y="303"/>
                  </a:lnTo>
                  <a:lnTo>
                    <a:pt x="1304" y="50"/>
                  </a:lnTo>
                  <a:lnTo>
                    <a:pt x="1404" y="0"/>
                  </a:lnTo>
                  <a:lnTo>
                    <a:pt x="1484" y="1161"/>
                  </a:lnTo>
                  <a:lnTo>
                    <a:pt x="1766" y="1595"/>
                  </a:lnTo>
                  <a:lnTo>
                    <a:pt x="1964" y="2183"/>
                  </a:lnTo>
                  <a:lnTo>
                    <a:pt x="1797" y="2186"/>
                  </a:lnTo>
                  <a:lnTo>
                    <a:pt x="1580" y="2183"/>
                  </a:lnTo>
                  <a:close/>
                </a:path>
              </a:pathLst>
            </a:custGeom>
            <a:solidFill>
              <a:srgbClr val="0070C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4293" name="Freeform 14"/>
            <p:cNvSpPr>
              <a:spLocks/>
            </p:cNvSpPr>
            <p:nvPr/>
          </p:nvSpPr>
          <p:spPr bwMode="auto">
            <a:xfrm>
              <a:off x="5559717" y="3816350"/>
              <a:ext cx="261963" cy="954088"/>
            </a:xfrm>
            <a:custGeom>
              <a:avLst/>
              <a:gdLst>
                <a:gd name="T0" fmla="*/ 184811458 w 660"/>
                <a:gd name="T1" fmla="*/ 279929 h 2406"/>
                <a:gd name="T2" fmla="*/ 184811458 w 660"/>
                <a:gd name="T3" fmla="*/ 10920942 h 2406"/>
                <a:gd name="T4" fmla="*/ 184531529 w 660"/>
                <a:gd name="T5" fmla="*/ 13720762 h 2406"/>
                <a:gd name="T6" fmla="*/ 184531529 w 660"/>
                <a:gd name="T7" fmla="*/ 283377746 h 2406"/>
                <a:gd name="T8" fmla="*/ 184531529 w 660"/>
                <a:gd name="T9" fmla="*/ 312499375 h 2406"/>
                <a:gd name="T10" fmla="*/ 184531529 w 660"/>
                <a:gd name="T11" fmla="*/ 387544204 h 2406"/>
                <a:gd name="T12" fmla="*/ 184531529 w 660"/>
                <a:gd name="T13" fmla="*/ 498431079 h 2406"/>
                <a:gd name="T14" fmla="*/ 183971671 w 660"/>
                <a:gd name="T15" fmla="*/ 512431771 h 2406"/>
                <a:gd name="T16" fmla="*/ 183971671 w 660"/>
                <a:gd name="T17" fmla="*/ 636759479 h 2406"/>
                <a:gd name="T18" fmla="*/ 183971671 w 660"/>
                <a:gd name="T19" fmla="*/ 673721771 h 2406"/>
                <a:gd name="T20" fmla="*/ 156809546 w 660"/>
                <a:gd name="T21" fmla="*/ 673721771 h 2406"/>
                <a:gd name="T22" fmla="*/ 101366108 w 660"/>
                <a:gd name="T23" fmla="*/ 509071562 h 2406"/>
                <a:gd name="T24" fmla="*/ 22401213 w 660"/>
                <a:gd name="T25" fmla="*/ 387544204 h 2406"/>
                <a:gd name="T26" fmla="*/ 0 w 660"/>
                <a:gd name="T27" fmla="*/ 62443783 h 2406"/>
                <a:gd name="T28" fmla="*/ 54603650 w 660"/>
                <a:gd name="T29" fmla="*/ 26041879 h 2406"/>
                <a:gd name="T30" fmla="*/ 60483750 w 660"/>
                <a:gd name="T31" fmla="*/ 0 h 2406"/>
                <a:gd name="T32" fmla="*/ 184811458 w 660"/>
                <a:gd name="T33" fmla="*/ 279929 h 24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0" h="2406">
                  <a:moveTo>
                    <a:pt x="660" y="1"/>
                  </a:moveTo>
                  <a:lnTo>
                    <a:pt x="660" y="39"/>
                  </a:lnTo>
                  <a:lnTo>
                    <a:pt x="659" y="49"/>
                  </a:lnTo>
                  <a:lnTo>
                    <a:pt x="659" y="1012"/>
                  </a:lnTo>
                  <a:lnTo>
                    <a:pt x="659" y="1116"/>
                  </a:lnTo>
                  <a:lnTo>
                    <a:pt x="659" y="1384"/>
                  </a:lnTo>
                  <a:lnTo>
                    <a:pt x="659" y="1780"/>
                  </a:lnTo>
                  <a:lnTo>
                    <a:pt x="657" y="1830"/>
                  </a:lnTo>
                  <a:lnTo>
                    <a:pt x="657" y="2274"/>
                  </a:lnTo>
                  <a:lnTo>
                    <a:pt x="657" y="2406"/>
                  </a:lnTo>
                  <a:lnTo>
                    <a:pt x="560" y="2406"/>
                  </a:lnTo>
                  <a:lnTo>
                    <a:pt x="362" y="1818"/>
                  </a:lnTo>
                  <a:lnTo>
                    <a:pt x="80" y="1384"/>
                  </a:lnTo>
                  <a:lnTo>
                    <a:pt x="0" y="223"/>
                  </a:lnTo>
                  <a:lnTo>
                    <a:pt x="195" y="93"/>
                  </a:lnTo>
                  <a:lnTo>
                    <a:pt x="216" y="0"/>
                  </a:lnTo>
                  <a:lnTo>
                    <a:pt x="660" y="1"/>
                  </a:lnTo>
                  <a:close/>
                </a:path>
              </a:pathLst>
            </a:custGeom>
            <a:solidFill>
              <a:srgbClr val="0070C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13" name="Freeform 15"/>
            <p:cNvSpPr>
              <a:spLocks/>
            </p:cNvSpPr>
            <p:nvPr/>
          </p:nvSpPr>
          <p:spPr bwMode="auto">
            <a:xfrm>
              <a:off x="4800600" y="1536700"/>
              <a:ext cx="565953" cy="2427924"/>
            </a:xfrm>
            <a:custGeom>
              <a:avLst/>
              <a:gdLst>
                <a:gd name="T0" fmla="*/ 2147483646 w 1357"/>
                <a:gd name="T1" fmla="*/ 2147483646 h 6117"/>
                <a:gd name="T2" fmla="*/ 2147483646 w 1357"/>
                <a:gd name="T3" fmla="*/ 2147483646 h 6117"/>
                <a:gd name="T4" fmla="*/ 2147483646 w 1357"/>
                <a:gd name="T5" fmla="*/ 2147483646 h 6117"/>
                <a:gd name="T6" fmla="*/ 2147483646 w 1357"/>
                <a:gd name="T7" fmla="*/ 2147483646 h 6117"/>
                <a:gd name="T8" fmla="*/ 2147483646 w 1357"/>
                <a:gd name="T9" fmla="*/ 2147483646 h 6117"/>
                <a:gd name="T10" fmla="*/ 2147483646 w 1357"/>
                <a:gd name="T11" fmla="*/ 2147483646 h 6117"/>
                <a:gd name="T12" fmla="*/ 0 w 1357"/>
                <a:gd name="T13" fmla="*/ 2147483646 h 6117"/>
                <a:gd name="T14" fmla="*/ 2147483646 w 1357"/>
                <a:gd name="T15" fmla="*/ 0 h 6117"/>
                <a:gd name="T16" fmla="*/ 2147483646 w 1357"/>
                <a:gd name="T17" fmla="*/ 2147483646 h 6117"/>
                <a:gd name="T18" fmla="*/ 2147483646 w 1357"/>
                <a:gd name="T19" fmla="*/ 2147483646 h 6117"/>
                <a:gd name="T20" fmla="*/ 2147483646 w 1357"/>
                <a:gd name="T21" fmla="*/ 2147483646 h 6117"/>
                <a:gd name="T22" fmla="*/ 2147483646 w 1357"/>
                <a:gd name="T23" fmla="*/ 2147483646 h 6117"/>
                <a:gd name="T24" fmla="*/ 2147483646 w 1357"/>
                <a:gd name="T25" fmla="*/ 2147483646 h 6117"/>
                <a:gd name="T26" fmla="*/ 2147483646 w 1357"/>
                <a:gd name="T27" fmla="*/ 2147483646 h 6117"/>
                <a:gd name="T28" fmla="*/ 2147483646 w 1357"/>
                <a:gd name="T29" fmla="*/ 2147483646 h 61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57" h="6117">
                  <a:moveTo>
                    <a:pt x="1327" y="4504"/>
                  </a:moveTo>
                  <a:lnTo>
                    <a:pt x="1261" y="6117"/>
                  </a:lnTo>
                  <a:lnTo>
                    <a:pt x="1102" y="6100"/>
                  </a:lnTo>
                  <a:lnTo>
                    <a:pt x="1102" y="5347"/>
                  </a:lnTo>
                  <a:lnTo>
                    <a:pt x="1" y="5347"/>
                  </a:lnTo>
                  <a:lnTo>
                    <a:pt x="1" y="4876"/>
                  </a:lnTo>
                  <a:lnTo>
                    <a:pt x="0" y="3"/>
                  </a:lnTo>
                  <a:lnTo>
                    <a:pt x="382" y="0"/>
                  </a:lnTo>
                  <a:lnTo>
                    <a:pt x="412" y="12"/>
                  </a:lnTo>
                  <a:lnTo>
                    <a:pt x="1101" y="10"/>
                  </a:lnTo>
                  <a:lnTo>
                    <a:pt x="1102" y="2388"/>
                  </a:lnTo>
                  <a:lnTo>
                    <a:pt x="1357" y="2388"/>
                  </a:lnTo>
                  <a:lnTo>
                    <a:pt x="1320" y="4206"/>
                  </a:lnTo>
                  <a:lnTo>
                    <a:pt x="1300" y="4330"/>
                  </a:lnTo>
                  <a:lnTo>
                    <a:pt x="1327" y="4504"/>
                  </a:lnTo>
                  <a:close/>
                </a:path>
              </a:pathLst>
            </a:custGeom>
            <a:solidFill>
              <a:srgbClr val="E76627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14" name="Freeform 16"/>
            <p:cNvSpPr>
              <a:spLocks/>
            </p:cNvSpPr>
            <p:nvPr/>
          </p:nvSpPr>
          <p:spPr bwMode="auto">
            <a:xfrm>
              <a:off x="3322876" y="4708840"/>
              <a:ext cx="1681627" cy="768029"/>
            </a:xfrm>
            <a:custGeom>
              <a:avLst/>
              <a:gdLst>
                <a:gd name="T0" fmla="*/ 2147483646 w 4237"/>
                <a:gd name="T1" fmla="*/ 2147483646 h 1936"/>
                <a:gd name="T2" fmla="*/ 2147483646 w 4237"/>
                <a:gd name="T3" fmla="*/ 2147483646 h 1936"/>
                <a:gd name="T4" fmla="*/ 2147483646 w 4237"/>
                <a:gd name="T5" fmla="*/ 2147483646 h 1936"/>
                <a:gd name="T6" fmla="*/ 2147483646 w 4237"/>
                <a:gd name="T7" fmla="*/ 2147483646 h 1936"/>
                <a:gd name="T8" fmla="*/ 2147483646 w 4237"/>
                <a:gd name="T9" fmla="*/ 2147483646 h 1936"/>
                <a:gd name="T10" fmla="*/ 2147483646 w 4237"/>
                <a:gd name="T11" fmla="*/ 2147483646 h 1936"/>
                <a:gd name="T12" fmla="*/ 2147483646 w 4237"/>
                <a:gd name="T13" fmla="*/ 2147483646 h 1936"/>
                <a:gd name="T14" fmla="*/ 2147483646 w 4237"/>
                <a:gd name="T15" fmla="*/ 2147483646 h 1936"/>
                <a:gd name="T16" fmla="*/ 2147483646 w 4237"/>
                <a:gd name="T17" fmla="*/ 2147483646 h 1936"/>
                <a:gd name="T18" fmla="*/ 0 w 4237"/>
                <a:gd name="T19" fmla="*/ 2147483646 h 1936"/>
                <a:gd name="T20" fmla="*/ 0 w 4237"/>
                <a:gd name="T21" fmla="*/ 2147483646 h 1936"/>
                <a:gd name="T22" fmla="*/ 0 w 4237"/>
                <a:gd name="T23" fmla="*/ 2147483646 h 1936"/>
                <a:gd name="T24" fmla="*/ 2147483646 w 4237"/>
                <a:gd name="T25" fmla="*/ 2147483646 h 1936"/>
                <a:gd name="T26" fmla="*/ 2147483646 w 4237"/>
                <a:gd name="T27" fmla="*/ 2147483646 h 1936"/>
                <a:gd name="T28" fmla="*/ 2147483646 w 4237"/>
                <a:gd name="T29" fmla="*/ 2147483646 h 1936"/>
                <a:gd name="T30" fmla="*/ 2147483646 w 4237"/>
                <a:gd name="T31" fmla="*/ 2147483646 h 1936"/>
                <a:gd name="T32" fmla="*/ 2147483646 w 4237"/>
                <a:gd name="T33" fmla="*/ 2147483646 h 1936"/>
                <a:gd name="T34" fmla="*/ 2147483646 w 4237"/>
                <a:gd name="T35" fmla="*/ 2147483646 h 1936"/>
                <a:gd name="T36" fmla="*/ 2147483646 w 4237"/>
                <a:gd name="T37" fmla="*/ 0 h 1936"/>
                <a:gd name="T38" fmla="*/ 2147483646 w 4237"/>
                <a:gd name="T39" fmla="*/ 2147483646 h 1936"/>
                <a:gd name="T40" fmla="*/ 2147483646 w 4237"/>
                <a:gd name="T41" fmla="*/ 2147483646 h 1936"/>
                <a:gd name="T42" fmla="*/ 2147483646 w 4237"/>
                <a:gd name="T43" fmla="*/ 2147483646 h 1936"/>
                <a:gd name="T44" fmla="*/ 2147483646 w 4237"/>
                <a:gd name="T45" fmla="*/ 2147483646 h 19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237" h="1936">
                  <a:moveTo>
                    <a:pt x="4237" y="462"/>
                  </a:moveTo>
                  <a:lnTo>
                    <a:pt x="4231" y="1393"/>
                  </a:lnTo>
                  <a:lnTo>
                    <a:pt x="3186" y="1402"/>
                  </a:lnTo>
                  <a:lnTo>
                    <a:pt x="3186" y="1765"/>
                  </a:lnTo>
                  <a:lnTo>
                    <a:pt x="2889" y="1936"/>
                  </a:lnTo>
                  <a:lnTo>
                    <a:pt x="2875" y="1930"/>
                  </a:lnTo>
                  <a:lnTo>
                    <a:pt x="2811" y="1906"/>
                  </a:lnTo>
                  <a:lnTo>
                    <a:pt x="2691" y="1860"/>
                  </a:lnTo>
                  <a:lnTo>
                    <a:pt x="2683" y="1857"/>
                  </a:lnTo>
                  <a:lnTo>
                    <a:pt x="0" y="844"/>
                  </a:lnTo>
                  <a:lnTo>
                    <a:pt x="0" y="469"/>
                  </a:lnTo>
                  <a:lnTo>
                    <a:pt x="0" y="24"/>
                  </a:lnTo>
                  <a:lnTo>
                    <a:pt x="1" y="15"/>
                  </a:lnTo>
                  <a:lnTo>
                    <a:pt x="856" y="15"/>
                  </a:lnTo>
                  <a:lnTo>
                    <a:pt x="1224" y="16"/>
                  </a:lnTo>
                  <a:lnTo>
                    <a:pt x="1659" y="12"/>
                  </a:lnTo>
                  <a:lnTo>
                    <a:pt x="3195" y="21"/>
                  </a:lnTo>
                  <a:lnTo>
                    <a:pt x="3195" y="4"/>
                  </a:lnTo>
                  <a:lnTo>
                    <a:pt x="4231" y="0"/>
                  </a:lnTo>
                  <a:lnTo>
                    <a:pt x="4231" y="24"/>
                  </a:lnTo>
                  <a:lnTo>
                    <a:pt x="4233" y="154"/>
                  </a:lnTo>
                  <a:lnTo>
                    <a:pt x="4231" y="462"/>
                  </a:lnTo>
                  <a:lnTo>
                    <a:pt x="4237" y="462"/>
                  </a:lnTo>
                  <a:close/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3982791" y="4026660"/>
              <a:ext cx="1023030" cy="681105"/>
            </a:xfrm>
            <a:custGeom>
              <a:avLst/>
              <a:gdLst>
                <a:gd name="T0" fmla="*/ 2147483646 w 2577"/>
                <a:gd name="T1" fmla="*/ 2147483646 h 1716"/>
                <a:gd name="T2" fmla="*/ 2147483646 w 2577"/>
                <a:gd name="T3" fmla="*/ 2147483646 h 1716"/>
                <a:gd name="T4" fmla="*/ 2147483646 w 2577"/>
                <a:gd name="T5" fmla="*/ 2147483646 h 1716"/>
                <a:gd name="T6" fmla="*/ 2147483646 w 2577"/>
                <a:gd name="T7" fmla="*/ 2147483646 h 1716"/>
                <a:gd name="T8" fmla="*/ 0 w 2577"/>
                <a:gd name="T9" fmla="*/ 2147483646 h 1716"/>
                <a:gd name="T10" fmla="*/ 2147483646 w 2577"/>
                <a:gd name="T11" fmla="*/ 2147483646 h 1716"/>
                <a:gd name="T12" fmla="*/ 2147483646 w 2577"/>
                <a:gd name="T13" fmla="*/ 2147483646 h 1716"/>
                <a:gd name="T14" fmla="*/ 2147483646 w 2577"/>
                <a:gd name="T15" fmla="*/ 2147483646 h 1716"/>
                <a:gd name="T16" fmla="*/ 2147483646 w 2577"/>
                <a:gd name="T17" fmla="*/ 2147483646 h 1716"/>
                <a:gd name="T18" fmla="*/ 2147483646 w 2577"/>
                <a:gd name="T19" fmla="*/ 0 h 1716"/>
                <a:gd name="T20" fmla="*/ 2147483646 w 2577"/>
                <a:gd name="T21" fmla="*/ 2147483646 h 1716"/>
                <a:gd name="T22" fmla="*/ 2147483646 w 2577"/>
                <a:gd name="T23" fmla="*/ 2147483646 h 1716"/>
                <a:gd name="T24" fmla="*/ 2147483646 w 2577"/>
                <a:gd name="T25" fmla="*/ 2147483646 h 1716"/>
                <a:gd name="T26" fmla="*/ 2147483646 w 2577"/>
                <a:gd name="T27" fmla="*/ 2147483646 h 1716"/>
                <a:gd name="T28" fmla="*/ 2147483646 w 2577"/>
                <a:gd name="T29" fmla="*/ 2147483646 h 17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77" h="1716">
                  <a:moveTo>
                    <a:pt x="2577" y="1695"/>
                  </a:moveTo>
                  <a:lnTo>
                    <a:pt x="2572" y="1695"/>
                  </a:lnTo>
                  <a:lnTo>
                    <a:pt x="1536" y="1699"/>
                  </a:lnTo>
                  <a:lnTo>
                    <a:pt x="1536" y="1716"/>
                  </a:lnTo>
                  <a:lnTo>
                    <a:pt x="0" y="1707"/>
                  </a:lnTo>
                  <a:lnTo>
                    <a:pt x="88" y="385"/>
                  </a:lnTo>
                  <a:lnTo>
                    <a:pt x="913" y="465"/>
                  </a:lnTo>
                  <a:lnTo>
                    <a:pt x="910" y="162"/>
                  </a:lnTo>
                  <a:lnTo>
                    <a:pt x="943" y="1"/>
                  </a:lnTo>
                  <a:lnTo>
                    <a:pt x="1708" y="0"/>
                  </a:lnTo>
                  <a:lnTo>
                    <a:pt x="2071" y="829"/>
                  </a:lnTo>
                  <a:lnTo>
                    <a:pt x="2317" y="574"/>
                  </a:lnTo>
                  <a:lnTo>
                    <a:pt x="2577" y="484"/>
                  </a:lnTo>
                  <a:lnTo>
                    <a:pt x="2577" y="1497"/>
                  </a:lnTo>
                  <a:lnTo>
                    <a:pt x="2577" y="1695"/>
                  </a:lnTo>
                  <a:close/>
                </a:path>
              </a:pathLst>
            </a:custGeom>
            <a:solidFill>
              <a:srgbClr val="0070C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3322876" y="2571635"/>
              <a:ext cx="1081386" cy="1162165"/>
            </a:xfrm>
            <a:custGeom>
              <a:avLst/>
              <a:gdLst>
                <a:gd name="T0" fmla="*/ 2147483646 w 2725"/>
                <a:gd name="T1" fmla="*/ 2147483646 h 2928"/>
                <a:gd name="T2" fmla="*/ 2147483646 w 2725"/>
                <a:gd name="T3" fmla="*/ 2147483646 h 2928"/>
                <a:gd name="T4" fmla="*/ 2147483646 w 2725"/>
                <a:gd name="T5" fmla="*/ 2147483646 h 2928"/>
                <a:gd name="T6" fmla="*/ 2147483646 w 2725"/>
                <a:gd name="T7" fmla="*/ 2147483646 h 2928"/>
                <a:gd name="T8" fmla="*/ 2147483646 w 2725"/>
                <a:gd name="T9" fmla="*/ 2147483646 h 2928"/>
                <a:gd name="T10" fmla="*/ 2147483646 w 2725"/>
                <a:gd name="T11" fmla="*/ 2147483646 h 2928"/>
                <a:gd name="T12" fmla="*/ 2147483646 w 2725"/>
                <a:gd name="T13" fmla="*/ 2147483646 h 2928"/>
                <a:gd name="T14" fmla="*/ 2147483646 w 2725"/>
                <a:gd name="T15" fmla="*/ 2147483646 h 2928"/>
                <a:gd name="T16" fmla="*/ 0 w 2725"/>
                <a:gd name="T17" fmla="*/ 2147483646 h 2928"/>
                <a:gd name="T18" fmla="*/ 2147483646 w 2725"/>
                <a:gd name="T19" fmla="*/ 2147483646 h 2928"/>
                <a:gd name="T20" fmla="*/ 0 w 2725"/>
                <a:gd name="T21" fmla="*/ 0 h 2928"/>
                <a:gd name="T22" fmla="*/ 2147483646 w 2725"/>
                <a:gd name="T23" fmla="*/ 2147483646 h 2928"/>
                <a:gd name="T24" fmla="*/ 2147483646 w 2725"/>
                <a:gd name="T25" fmla="*/ 2147483646 h 2928"/>
                <a:gd name="T26" fmla="*/ 2147483646 w 2725"/>
                <a:gd name="T27" fmla="*/ 2147483646 h 2928"/>
                <a:gd name="T28" fmla="*/ 2147483646 w 2725"/>
                <a:gd name="T29" fmla="*/ 2147483646 h 2928"/>
                <a:gd name="T30" fmla="*/ 2147483646 w 2725"/>
                <a:gd name="T31" fmla="*/ 2147483646 h 2928"/>
                <a:gd name="T32" fmla="*/ 2147483646 w 2725"/>
                <a:gd name="T33" fmla="*/ 2147483646 h 2928"/>
                <a:gd name="T34" fmla="*/ 2147483646 w 2725"/>
                <a:gd name="T35" fmla="*/ 2147483646 h 2928"/>
                <a:gd name="T36" fmla="*/ 2147483646 w 2725"/>
                <a:gd name="T37" fmla="*/ 2147483646 h 2928"/>
                <a:gd name="T38" fmla="*/ 2147483646 w 2725"/>
                <a:gd name="T39" fmla="*/ 2147483646 h 2928"/>
                <a:gd name="T40" fmla="*/ 2147483646 w 2725"/>
                <a:gd name="T41" fmla="*/ 2147483646 h 2928"/>
                <a:gd name="T42" fmla="*/ 2147483646 w 2725"/>
                <a:gd name="T43" fmla="*/ 2147483646 h 2928"/>
                <a:gd name="T44" fmla="*/ 2147483646 w 2725"/>
                <a:gd name="T45" fmla="*/ 2147483646 h 2928"/>
                <a:gd name="T46" fmla="*/ 2147483646 w 2725"/>
                <a:gd name="T47" fmla="*/ 2147483646 h 2928"/>
                <a:gd name="T48" fmla="*/ 2147483646 w 2725"/>
                <a:gd name="T49" fmla="*/ 2147483646 h 2928"/>
                <a:gd name="T50" fmla="*/ 2147483646 w 2725"/>
                <a:gd name="T51" fmla="*/ 2147483646 h 2928"/>
                <a:gd name="T52" fmla="*/ 2147483646 w 2725"/>
                <a:gd name="T53" fmla="*/ 2147483646 h 2928"/>
                <a:gd name="T54" fmla="*/ 2147483646 w 2725"/>
                <a:gd name="T55" fmla="*/ 2147483646 h 2928"/>
                <a:gd name="T56" fmla="*/ 2147483646 w 2725"/>
                <a:gd name="T57" fmla="*/ 2147483646 h 292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2725" h="2928">
                  <a:moveTo>
                    <a:pt x="2725" y="2451"/>
                  </a:moveTo>
                  <a:lnTo>
                    <a:pt x="2700" y="2719"/>
                  </a:lnTo>
                  <a:lnTo>
                    <a:pt x="1717" y="2634"/>
                  </a:lnTo>
                  <a:lnTo>
                    <a:pt x="1554" y="2928"/>
                  </a:lnTo>
                  <a:lnTo>
                    <a:pt x="1" y="2721"/>
                  </a:lnTo>
                  <a:lnTo>
                    <a:pt x="1" y="2496"/>
                  </a:lnTo>
                  <a:lnTo>
                    <a:pt x="1" y="2412"/>
                  </a:lnTo>
                  <a:lnTo>
                    <a:pt x="1" y="2154"/>
                  </a:lnTo>
                  <a:lnTo>
                    <a:pt x="0" y="1384"/>
                  </a:lnTo>
                  <a:lnTo>
                    <a:pt x="3" y="939"/>
                  </a:lnTo>
                  <a:lnTo>
                    <a:pt x="0" y="0"/>
                  </a:lnTo>
                  <a:lnTo>
                    <a:pt x="250" y="49"/>
                  </a:lnTo>
                  <a:lnTo>
                    <a:pt x="561" y="307"/>
                  </a:lnTo>
                  <a:lnTo>
                    <a:pt x="1039" y="409"/>
                  </a:lnTo>
                  <a:lnTo>
                    <a:pt x="1111" y="507"/>
                  </a:lnTo>
                  <a:lnTo>
                    <a:pt x="1164" y="519"/>
                  </a:lnTo>
                  <a:lnTo>
                    <a:pt x="1281" y="495"/>
                  </a:lnTo>
                  <a:lnTo>
                    <a:pt x="1312" y="495"/>
                  </a:lnTo>
                  <a:lnTo>
                    <a:pt x="1407" y="675"/>
                  </a:lnTo>
                  <a:lnTo>
                    <a:pt x="1465" y="676"/>
                  </a:lnTo>
                  <a:lnTo>
                    <a:pt x="1468" y="987"/>
                  </a:lnTo>
                  <a:lnTo>
                    <a:pt x="2239" y="982"/>
                  </a:lnTo>
                  <a:lnTo>
                    <a:pt x="2239" y="973"/>
                  </a:lnTo>
                  <a:lnTo>
                    <a:pt x="2284" y="973"/>
                  </a:lnTo>
                  <a:lnTo>
                    <a:pt x="2284" y="1290"/>
                  </a:lnTo>
                  <a:lnTo>
                    <a:pt x="2616" y="1291"/>
                  </a:lnTo>
                  <a:lnTo>
                    <a:pt x="2614" y="1893"/>
                  </a:lnTo>
                  <a:lnTo>
                    <a:pt x="2382" y="2451"/>
                  </a:lnTo>
                  <a:lnTo>
                    <a:pt x="2725" y="2451"/>
                  </a:lnTo>
                  <a:close/>
                </a:path>
              </a:pathLst>
            </a:custGeom>
            <a:pattFill prst="pct5">
              <a:fgClr>
                <a:schemeClr val="tx1"/>
              </a:fgClr>
              <a:bgClr>
                <a:schemeClr val="bg1"/>
              </a:bgClr>
            </a:patt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1800"/>
            </a:p>
          </p:txBody>
        </p:sp>
        <p:sp>
          <p:nvSpPr>
            <p:cNvPr id="55317" name="Rectangle 19"/>
            <p:cNvSpPr>
              <a:spLocks noChangeArrowheads="1"/>
            </p:cNvSpPr>
            <p:nvPr/>
          </p:nvSpPr>
          <p:spPr bwMode="auto">
            <a:xfrm>
              <a:off x="4612679" y="5426855"/>
              <a:ext cx="35838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450">
                  <a:solidFill>
                    <a:srgbClr val="000000"/>
                  </a:solidFill>
                  <a:latin typeface="Arial" panose="020B0604020202020204" pitchFamily="34" charset="0"/>
                </a:rPr>
                <a:t>Santa Cruz</a:t>
              </a:r>
              <a:endParaRPr lang="en-US" altLang="en-US" sz="1350">
                <a:solidFill>
                  <a:srgbClr val="000000"/>
                </a:solidFill>
              </a:endParaRPr>
            </a:p>
          </p:txBody>
        </p:sp>
        <p:sp>
          <p:nvSpPr>
            <p:cNvPr id="4115" name="Rectangle 20"/>
            <p:cNvSpPr>
              <a:spLocks noChangeArrowheads="1"/>
            </p:cNvSpPr>
            <p:nvPr/>
          </p:nvSpPr>
          <p:spPr bwMode="auto">
            <a:xfrm>
              <a:off x="3668826" y="3992564"/>
              <a:ext cx="370329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Maricopa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16" name="Rectangle 21"/>
            <p:cNvSpPr>
              <a:spLocks noChangeArrowheads="1"/>
            </p:cNvSpPr>
            <p:nvPr/>
          </p:nvSpPr>
          <p:spPr bwMode="auto">
            <a:xfrm>
              <a:off x="5451757" y="2684462"/>
              <a:ext cx="304626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Apache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17" name="Rectangle 22"/>
            <p:cNvSpPr>
              <a:spLocks noChangeArrowheads="1"/>
            </p:cNvSpPr>
            <p:nvPr/>
          </p:nvSpPr>
          <p:spPr bwMode="auto">
            <a:xfrm>
              <a:off x="4999278" y="2763838"/>
              <a:ext cx="280734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Navajo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18" name="Rectangle 23"/>
            <p:cNvSpPr>
              <a:spLocks noChangeArrowheads="1"/>
            </p:cNvSpPr>
            <p:nvPr/>
          </p:nvSpPr>
          <p:spPr bwMode="auto">
            <a:xfrm>
              <a:off x="4134007" y="2365375"/>
              <a:ext cx="380284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Coconino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19" name="Rectangle 24"/>
            <p:cNvSpPr>
              <a:spLocks noChangeArrowheads="1"/>
            </p:cNvSpPr>
            <p:nvPr/>
          </p:nvSpPr>
          <p:spPr bwMode="auto">
            <a:xfrm>
              <a:off x="2849600" y="2479675"/>
              <a:ext cx="320554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Mohave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0" name="Rectangle 25"/>
            <p:cNvSpPr>
              <a:spLocks noChangeArrowheads="1"/>
            </p:cNvSpPr>
            <p:nvPr/>
          </p:nvSpPr>
          <p:spPr bwMode="auto">
            <a:xfrm>
              <a:off x="5283466" y="5119687"/>
              <a:ext cx="326526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Cochise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1" name="Rectangle 26"/>
            <p:cNvSpPr>
              <a:spLocks noChangeArrowheads="1"/>
            </p:cNvSpPr>
            <p:nvPr/>
          </p:nvSpPr>
          <p:spPr bwMode="auto">
            <a:xfrm>
              <a:off x="4715088" y="3811588"/>
              <a:ext cx="159281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Gila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2" name="Rectangle 27"/>
            <p:cNvSpPr>
              <a:spLocks noChangeArrowheads="1"/>
            </p:cNvSpPr>
            <p:nvPr/>
          </p:nvSpPr>
          <p:spPr bwMode="auto">
            <a:xfrm>
              <a:off x="5142166" y="4300538"/>
              <a:ext cx="324536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Graham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3" name="Rectangle 28"/>
            <p:cNvSpPr>
              <a:spLocks noChangeArrowheads="1"/>
            </p:cNvSpPr>
            <p:nvPr/>
          </p:nvSpPr>
          <p:spPr bwMode="auto">
            <a:xfrm>
              <a:off x="5558130" y="4254500"/>
              <a:ext cx="368338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Greenlee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4" name="Rectangle 29"/>
            <p:cNvSpPr>
              <a:spLocks noChangeArrowheads="1"/>
            </p:cNvSpPr>
            <p:nvPr/>
          </p:nvSpPr>
          <p:spPr bwMode="auto">
            <a:xfrm>
              <a:off x="2814671" y="3856038"/>
              <a:ext cx="242903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La</a:t>
              </a:r>
              <a:r>
                <a:rPr lang="en-US" altLang="en-US" sz="450" dirty="0">
                  <a:solidFill>
                    <a:srgbClr val="000000"/>
                  </a:solidFill>
                  <a:latin typeface="Arial" panose="020B0604020202020204" pitchFamily="34" charset="0"/>
                </a:rPr>
                <a:t> Paz</a:t>
              </a:r>
              <a:endParaRPr lang="en-US" altLang="en-US" sz="1350" dirty="0">
                <a:solidFill>
                  <a:srgbClr val="000000"/>
                </a:solidFill>
              </a:endParaRPr>
            </a:p>
          </p:txBody>
        </p:sp>
        <p:sp>
          <p:nvSpPr>
            <p:cNvPr id="4125" name="Rectangle 30"/>
            <p:cNvSpPr>
              <a:spLocks noChangeArrowheads="1"/>
            </p:cNvSpPr>
            <p:nvPr/>
          </p:nvSpPr>
          <p:spPr bwMode="auto">
            <a:xfrm>
              <a:off x="4089554" y="5062538"/>
              <a:ext cx="205075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Pima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6" name="Rectangle 31"/>
            <p:cNvSpPr>
              <a:spLocks noChangeArrowheads="1"/>
            </p:cNvSpPr>
            <p:nvPr/>
          </p:nvSpPr>
          <p:spPr bwMode="auto">
            <a:xfrm>
              <a:off x="4418198" y="4333876"/>
              <a:ext cx="199101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Pinal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4127" name="Rectangle 32"/>
            <p:cNvSpPr>
              <a:spLocks noChangeArrowheads="1"/>
            </p:cNvSpPr>
            <p:nvPr/>
          </p:nvSpPr>
          <p:spPr bwMode="auto">
            <a:xfrm>
              <a:off x="3748209" y="3116262"/>
              <a:ext cx="324536" cy="115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defRPr/>
              </a:pPr>
              <a:r>
                <a:rPr lang="en-US" altLang="en-US" sz="563" dirty="0">
                  <a:solidFill>
                    <a:srgbClr val="000000"/>
                  </a:solidFill>
                  <a:latin typeface="Arial" panose="020B0604020202020204" pitchFamily="34" charset="0"/>
                </a:rPr>
                <a:t>Yavapai</a:t>
              </a:r>
              <a:endParaRPr lang="en-US" altLang="en-US" sz="563" dirty="0">
                <a:solidFill>
                  <a:srgbClr val="000000"/>
                </a:solidFill>
              </a:endParaRPr>
            </a:p>
          </p:txBody>
        </p:sp>
        <p:sp>
          <p:nvSpPr>
            <p:cNvPr id="55331" name="Rectangle 33"/>
            <p:cNvSpPr>
              <a:spLocks noChangeArrowheads="1"/>
            </p:cNvSpPr>
            <p:nvPr/>
          </p:nvSpPr>
          <p:spPr bwMode="auto">
            <a:xfrm>
              <a:off x="2802428" y="4505222"/>
              <a:ext cx="187155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450">
                  <a:solidFill>
                    <a:srgbClr val="000000"/>
                  </a:solidFill>
                  <a:latin typeface="Arial" panose="020B0604020202020204" pitchFamily="34" charset="0"/>
                </a:rPr>
                <a:t>Yuma</a:t>
              </a:r>
              <a:endParaRPr lang="en-US" altLang="en-US" sz="1350">
                <a:solidFill>
                  <a:srgbClr val="000000"/>
                </a:solidFill>
              </a:endParaRPr>
            </a:p>
          </p:txBody>
        </p:sp>
      </p:grpSp>
      <p:sp>
        <p:nvSpPr>
          <p:cNvPr id="10248" name="Title 8"/>
          <p:cNvSpPr>
            <a:spLocks noGrp="1"/>
          </p:cNvSpPr>
          <p:nvPr>
            <p:ph type="title"/>
          </p:nvPr>
        </p:nvSpPr>
        <p:spPr>
          <a:xfrm>
            <a:off x="381001" y="503348"/>
            <a:ext cx="7772400" cy="58291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Arizona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039084" y="2269363"/>
            <a:ext cx="1170715" cy="366001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HMO, HMO-DSNP, CSNP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043241" y="2724701"/>
            <a:ext cx="1166558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HMO- 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039085" y="3145937"/>
            <a:ext cx="1170714" cy="365760"/>
          </a:xfrm>
          <a:prstGeom prst="rect">
            <a:avLst/>
          </a:prstGeom>
          <a:solidFill>
            <a:srgbClr val="FF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CSNP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013865" y="1445294"/>
            <a:ext cx="1097280" cy="280987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44" name="Rectangle 43"/>
          <p:cNvSpPr/>
          <p:nvPr/>
        </p:nvSpPr>
        <p:spPr>
          <a:xfrm>
            <a:off x="1039085" y="3682414"/>
            <a:ext cx="1170714" cy="339856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CSNP &amp; HMO-DSNP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72685" y="1965283"/>
            <a:ext cx="2971799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5843" name="Freeform 4"/>
          <p:cNvSpPr>
            <a:spLocks/>
          </p:cNvSpPr>
          <p:nvPr/>
        </p:nvSpPr>
        <p:spPr bwMode="auto">
          <a:xfrm>
            <a:off x="5364163" y="2994025"/>
            <a:ext cx="835025" cy="917575"/>
          </a:xfrm>
          <a:custGeom>
            <a:avLst/>
            <a:gdLst>
              <a:gd name="T0" fmla="*/ 2147483646 w 1578"/>
              <a:gd name="T1" fmla="*/ 2147483646 h 1733"/>
              <a:gd name="T2" fmla="*/ 2147483646 w 1578"/>
              <a:gd name="T3" fmla="*/ 0 h 1733"/>
              <a:gd name="T4" fmla="*/ 2147483646 w 1578"/>
              <a:gd name="T5" fmla="*/ 2147483646 h 1733"/>
              <a:gd name="T6" fmla="*/ 2147483646 w 1578"/>
              <a:gd name="T7" fmla="*/ 2147483646 h 1733"/>
              <a:gd name="T8" fmla="*/ 0 w 1578"/>
              <a:gd name="T9" fmla="*/ 2147483646 h 1733"/>
              <a:gd name="T10" fmla="*/ 0 w 1578"/>
              <a:gd name="T11" fmla="*/ 2147483646 h 1733"/>
              <a:gd name="T12" fmla="*/ 2147483646 w 1578"/>
              <a:gd name="T13" fmla="*/ 2147483646 h 1733"/>
              <a:gd name="T14" fmla="*/ 2147483646 w 1578"/>
              <a:gd name="T15" fmla="*/ 2147483646 h 1733"/>
              <a:gd name="T16" fmla="*/ 2147483646 w 1578"/>
              <a:gd name="T17" fmla="*/ 2147483646 h 1733"/>
              <a:gd name="T18" fmla="*/ 2147483646 w 1578"/>
              <a:gd name="T19" fmla="*/ 2147483646 h 1733"/>
              <a:gd name="T20" fmla="*/ 2147483646 w 1578"/>
              <a:gd name="T21" fmla="*/ 2147483646 h 1733"/>
              <a:gd name="T22" fmla="*/ 2147483646 w 1578"/>
              <a:gd name="T23" fmla="*/ 2147483646 h 1733"/>
              <a:gd name="T24" fmla="*/ 2147483646 w 1578"/>
              <a:gd name="T25" fmla="*/ 2147483646 h 173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78" h="1733">
                <a:moveTo>
                  <a:pt x="1032" y="332"/>
                </a:moveTo>
                <a:lnTo>
                  <a:pt x="450" y="0"/>
                </a:lnTo>
                <a:lnTo>
                  <a:pt x="78" y="342"/>
                </a:lnTo>
                <a:lnTo>
                  <a:pt x="81" y="359"/>
                </a:lnTo>
                <a:lnTo>
                  <a:pt x="0" y="533"/>
                </a:lnTo>
                <a:lnTo>
                  <a:pt x="0" y="536"/>
                </a:lnTo>
                <a:lnTo>
                  <a:pt x="3" y="542"/>
                </a:lnTo>
                <a:lnTo>
                  <a:pt x="368" y="1376"/>
                </a:lnTo>
                <a:lnTo>
                  <a:pt x="393" y="1452"/>
                </a:lnTo>
                <a:lnTo>
                  <a:pt x="1149" y="1733"/>
                </a:lnTo>
                <a:lnTo>
                  <a:pt x="1578" y="1191"/>
                </a:lnTo>
                <a:lnTo>
                  <a:pt x="1149" y="513"/>
                </a:lnTo>
                <a:lnTo>
                  <a:pt x="1032" y="3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4" name="Freeform 5"/>
          <p:cNvSpPr>
            <a:spLocks/>
          </p:cNvSpPr>
          <p:nvPr/>
        </p:nvSpPr>
        <p:spPr bwMode="auto">
          <a:xfrm>
            <a:off x="3048000" y="3057525"/>
            <a:ext cx="2511425" cy="1236663"/>
          </a:xfrm>
          <a:custGeom>
            <a:avLst/>
            <a:gdLst>
              <a:gd name="T0" fmla="*/ 2147483646 w 4746"/>
              <a:gd name="T1" fmla="*/ 2147483646 h 2336"/>
              <a:gd name="T2" fmla="*/ 2147483646 w 4746"/>
              <a:gd name="T3" fmla="*/ 2147483646 h 2336"/>
              <a:gd name="T4" fmla="*/ 2147483646 w 4746"/>
              <a:gd name="T5" fmla="*/ 0 h 2336"/>
              <a:gd name="T6" fmla="*/ 2147483646 w 4746"/>
              <a:gd name="T7" fmla="*/ 2147483646 h 2336"/>
              <a:gd name="T8" fmla="*/ 0 w 4746"/>
              <a:gd name="T9" fmla="*/ 2147483646 h 2336"/>
              <a:gd name="T10" fmla="*/ 2147483646 w 4746"/>
              <a:gd name="T11" fmla="*/ 2147483646 h 2336"/>
              <a:gd name="T12" fmla="*/ 2147483646 w 4746"/>
              <a:gd name="T13" fmla="*/ 2147483646 h 2336"/>
              <a:gd name="T14" fmla="*/ 2147483646 w 4746"/>
              <a:gd name="T15" fmla="*/ 2147483646 h 2336"/>
              <a:gd name="T16" fmla="*/ 2147483646 w 4746"/>
              <a:gd name="T17" fmla="*/ 2147483646 h 2336"/>
              <a:gd name="T18" fmla="*/ 2147483646 w 4746"/>
              <a:gd name="T19" fmla="*/ 2147483646 h 2336"/>
              <a:gd name="T20" fmla="*/ 2147483646 w 4746"/>
              <a:gd name="T21" fmla="*/ 2147483646 h 2336"/>
              <a:gd name="T22" fmla="*/ 2147483646 w 4746"/>
              <a:gd name="T23" fmla="*/ 2147483646 h 2336"/>
              <a:gd name="T24" fmla="*/ 2147483646 w 4746"/>
              <a:gd name="T25" fmla="*/ 2147483646 h 2336"/>
              <a:gd name="T26" fmla="*/ 2147483646 w 4746"/>
              <a:gd name="T27" fmla="*/ 2147483646 h 2336"/>
              <a:gd name="T28" fmla="*/ 2147483646 w 4746"/>
              <a:gd name="T29" fmla="*/ 2147483646 h 2336"/>
              <a:gd name="T30" fmla="*/ 2147483646 w 4746"/>
              <a:gd name="T31" fmla="*/ 2147483646 h 2336"/>
              <a:gd name="T32" fmla="*/ 2147483646 w 4746"/>
              <a:gd name="T33" fmla="*/ 2147483646 h 2336"/>
              <a:gd name="T34" fmla="*/ 2147483646 w 4746"/>
              <a:gd name="T35" fmla="*/ 2147483646 h 23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46" h="2336">
                <a:moveTo>
                  <a:pt x="4378" y="416"/>
                </a:moveTo>
                <a:lnTo>
                  <a:pt x="4378" y="413"/>
                </a:lnTo>
                <a:lnTo>
                  <a:pt x="3912" y="0"/>
                </a:lnTo>
                <a:lnTo>
                  <a:pt x="3396" y="482"/>
                </a:lnTo>
                <a:lnTo>
                  <a:pt x="0" y="588"/>
                </a:lnTo>
                <a:lnTo>
                  <a:pt x="19" y="1362"/>
                </a:lnTo>
                <a:lnTo>
                  <a:pt x="25" y="1526"/>
                </a:lnTo>
                <a:lnTo>
                  <a:pt x="21" y="1746"/>
                </a:lnTo>
                <a:lnTo>
                  <a:pt x="15" y="1949"/>
                </a:lnTo>
                <a:lnTo>
                  <a:pt x="4" y="2336"/>
                </a:lnTo>
                <a:lnTo>
                  <a:pt x="2968" y="2256"/>
                </a:lnTo>
                <a:lnTo>
                  <a:pt x="3186" y="1922"/>
                </a:lnTo>
                <a:lnTo>
                  <a:pt x="4185" y="1598"/>
                </a:lnTo>
                <a:lnTo>
                  <a:pt x="4248" y="1437"/>
                </a:lnTo>
                <a:lnTo>
                  <a:pt x="4623" y="1203"/>
                </a:lnTo>
                <a:lnTo>
                  <a:pt x="4746" y="1256"/>
                </a:lnTo>
                <a:lnTo>
                  <a:pt x="4381" y="422"/>
                </a:lnTo>
                <a:lnTo>
                  <a:pt x="4378" y="4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5" name="Freeform 6"/>
          <p:cNvSpPr>
            <a:spLocks/>
          </p:cNvSpPr>
          <p:nvPr/>
        </p:nvSpPr>
        <p:spPr bwMode="auto">
          <a:xfrm>
            <a:off x="5084763" y="3624263"/>
            <a:ext cx="1585912" cy="1739900"/>
          </a:xfrm>
          <a:custGeom>
            <a:avLst/>
            <a:gdLst>
              <a:gd name="T0" fmla="*/ 2147483646 w 2996"/>
              <a:gd name="T1" fmla="*/ 2147483646 h 3288"/>
              <a:gd name="T2" fmla="*/ 2147483646 w 2996"/>
              <a:gd name="T3" fmla="*/ 0 h 3288"/>
              <a:gd name="T4" fmla="*/ 2147483646 w 2996"/>
              <a:gd name="T5" fmla="*/ 2147483646 h 3288"/>
              <a:gd name="T6" fmla="*/ 2147483646 w 2996"/>
              <a:gd name="T7" fmla="*/ 2147483646 h 3288"/>
              <a:gd name="T8" fmla="*/ 2147483646 w 2996"/>
              <a:gd name="T9" fmla="*/ 2147483646 h 3288"/>
              <a:gd name="T10" fmla="*/ 2147483646 w 2996"/>
              <a:gd name="T11" fmla="*/ 2147483646 h 3288"/>
              <a:gd name="T12" fmla="*/ 2147483646 w 2996"/>
              <a:gd name="T13" fmla="*/ 2147483646 h 3288"/>
              <a:gd name="T14" fmla="*/ 2147483646 w 2996"/>
              <a:gd name="T15" fmla="*/ 2147483646 h 3288"/>
              <a:gd name="T16" fmla="*/ 2147483646 w 2996"/>
              <a:gd name="T17" fmla="*/ 2147483646 h 3288"/>
              <a:gd name="T18" fmla="*/ 0 w 2996"/>
              <a:gd name="T19" fmla="*/ 2147483646 h 3288"/>
              <a:gd name="T20" fmla="*/ 2147483646 w 2996"/>
              <a:gd name="T21" fmla="*/ 2147483646 h 3288"/>
              <a:gd name="T22" fmla="*/ 2147483646 w 2996"/>
              <a:gd name="T23" fmla="*/ 2147483646 h 3288"/>
              <a:gd name="T24" fmla="*/ 2147483646 w 2996"/>
              <a:gd name="T25" fmla="*/ 2147483646 h 3288"/>
              <a:gd name="T26" fmla="*/ 2147483646 w 2996"/>
              <a:gd name="T27" fmla="*/ 2147483646 h 3288"/>
              <a:gd name="T28" fmla="*/ 2147483646 w 2996"/>
              <a:gd name="T29" fmla="*/ 2147483646 h 3288"/>
              <a:gd name="T30" fmla="*/ 2147483646 w 2996"/>
              <a:gd name="T31" fmla="*/ 2147483646 h 3288"/>
              <a:gd name="T32" fmla="*/ 2147483646 w 2996"/>
              <a:gd name="T33" fmla="*/ 2147483646 h 3288"/>
              <a:gd name="T34" fmla="*/ 2147483646 w 2996"/>
              <a:gd name="T35" fmla="*/ 2147483646 h 3288"/>
              <a:gd name="T36" fmla="*/ 2147483646 w 2996"/>
              <a:gd name="T37" fmla="*/ 2147483646 h 3288"/>
              <a:gd name="T38" fmla="*/ 2147483646 w 2996"/>
              <a:gd name="T39" fmla="*/ 2147483646 h 3288"/>
              <a:gd name="T40" fmla="*/ 2147483646 w 2996"/>
              <a:gd name="T41" fmla="*/ 2147483646 h 3288"/>
              <a:gd name="T42" fmla="*/ 2147483646 w 2996"/>
              <a:gd name="T43" fmla="*/ 2147483646 h 3288"/>
              <a:gd name="T44" fmla="*/ 2147483646 w 2996"/>
              <a:gd name="T45" fmla="*/ 2147483646 h 3288"/>
              <a:gd name="T46" fmla="*/ 2147483646 w 2996"/>
              <a:gd name="T47" fmla="*/ 2147483646 h 3288"/>
              <a:gd name="T48" fmla="*/ 2147483646 w 2996"/>
              <a:gd name="T49" fmla="*/ 2147483646 h 3288"/>
              <a:gd name="T50" fmla="*/ 2147483646 w 2996"/>
              <a:gd name="T51" fmla="*/ 2147483646 h 3288"/>
              <a:gd name="T52" fmla="*/ 2147483646 w 2996"/>
              <a:gd name="T53" fmla="*/ 2147483646 h 3288"/>
              <a:gd name="T54" fmla="*/ 2147483646 w 2996"/>
              <a:gd name="T55" fmla="*/ 2147483646 h 3288"/>
              <a:gd name="T56" fmla="*/ 2147483646 w 2996"/>
              <a:gd name="T57" fmla="*/ 2147483646 h 3288"/>
              <a:gd name="T58" fmla="*/ 2147483646 w 2996"/>
              <a:gd name="T59" fmla="*/ 2147483646 h 3288"/>
              <a:gd name="T60" fmla="*/ 2147483646 w 2996"/>
              <a:gd name="T61" fmla="*/ 2147483646 h 32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996" h="3288">
                <a:moveTo>
                  <a:pt x="2873" y="395"/>
                </a:moveTo>
                <a:lnTo>
                  <a:pt x="2106" y="0"/>
                </a:lnTo>
                <a:lnTo>
                  <a:pt x="1677" y="542"/>
                </a:lnTo>
                <a:lnTo>
                  <a:pt x="921" y="261"/>
                </a:lnTo>
                <a:lnTo>
                  <a:pt x="896" y="185"/>
                </a:lnTo>
                <a:lnTo>
                  <a:pt x="773" y="132"/>
                </a:lnTo>
                <a:lnTo>
                  <a:pt x="398" y="366"/>
                </a:lnTo>
                <a:lnTo>
                  <a:pt x="335" y="527"/>
                </a:lnTo>
                <a:lnTo>
                  <a:pt x="285" y="879"/>
                </a:lnTo>
                <a:lnTo>
                  <a:pt x="0" y="2592"/>
                </a:lnTo>
                <a:lnTo>
                  <a:pt x="50" y="2964"/>
                </a:lnTo>
                <a:lnTo>
                  <a:pt x="239" y="3068"/>
                </a:lnTo>
                <a:lnTo>
                  <a:pt x="549" y="3176"/>
                </a:lnTo>
                <a:lnTo>
                  <a:pt x="593" y="3288"/>
                </a:lnTo>
                <a:lnTo>
                  <a:pt x="1076" y="3254"/>
                </a:lnTo>
                <a:lnTo>
                  <a:pt x="1079" y="3255"/>
                </a:lnTo>
                <a:lnTo>
                  <a:pt x="1079" y="3254"/>
                </a:lnTo>
                <a:lnTo>
                  <a:pt x="1077" y="3252"/>
                </a:lnTo>
                <a:lnTo>
                  <a:pt x="1079" y="3246"/>
                </a:lnTo>
                <a:lnTo>
                  <a:pt x="1082" y="3239"/>
                </a:lnTo>
                <a:lnTo>
                  <a:pt x="1677" y="2807"/>
                </a:lnTo>
                <a:lnTo>
                  <a:pt x="1755" y="2601"/>
                </a:lnTo>
                <a:lnTo>
                  <a:pt x="1757" y="2600"/>
                </a:lnTo>
                <a:lnTo>
                  <a:pt x="1776" y="2499"/>
                </a:lnTo>
                <a:lnTo>
                  <a:pt x="2120" y="2589"/>
                </a:lnTo>
                <a:lnTo>
                  <a:pt x="2306" y="3155"/>
                </a:lnTo>
                <a:lnTo>
                  <a:pt x="2487" y="3131"/>
                </a:lnTo>
                <a:lnTo>
                  <a:pt x="2955" y="2633"/>
                </a:lnTo>
                <a:lnTo>
                  <a:pt x="2996" y="2631"/>
                </a:lnTo>
                <a:lnTo>
                  <a:pt x="2883" y="1308"/>
                </a:lnTo>
                <a:lnTo>
                  <a:pt x="2873" y="39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6" name="Freeform 7"/>
          <p:cNvSpPr>
            <a:spLocks/>
          </p:cNvSpPr>
          <p:nvPr/>
        </p:nvSpPr>
        <p:spPr bwMode="auto">
          <a:xfrm>
            <a:off x="2995613" y="1236663"/>
            <a:ext cx="2606675" cy="2132012"/>
          </a:xfrm>
          <a:custGeom>
            <a:avLst/>
            <a:gdLst>
              <a:gd name="T0" fmla="*/ 2147483646 w 4926"/>
              <a:gd name="T1" fmla="*/ 2147483646 h 4029"/>
              <a:gd name="T2" fmla="*/ 2147483646 w 4926"/>
              <a:gd name="T3" fmla="*/ 2147483646 h 4029"/>
              <a:gd name="T4" fmla="*/ 2147483646 w 4926"/>
              <a:gd name="T5" fmla="*/ 2147483646 h 4029"/>
              <a:gd name="T6" fmla="*/ 2147483646 w 4926"/>
              <a:gd name="T7" fmla="*/ 2147483646 h 4029"/>
              <a:gd name="T8" fmla="*/ 2147483646 w 4926"/>
              <a:gd name="T9" fmla="*/ 2147483646 h 4029"/>
              <a:gd name="T10" fmla="*/ 2147483646 w 4926"/>
              <a:gd name="T11" fmla="*/ 2147483646 h 4029"/>
              <a:gd name="T12" fmla="*/ 2147483646 w 4926"/>
              <a:gd name="T13" fmla="*/ 2147483646 h 4029"/>
              <a:gd name="T14" fmla="*/ 2147483646 w 4926"/>
              <a:gd name="T15" fmla="*/ 2147483646 h 4029"/>
              <a:gd name="T16" fmla="*/ 2147483646 w 4926"/>
              <a:gd name="T17" fmla="*/ 2147483646 h 4029"/>
              <a:gd name="T18" fmla="*/ 2147483646 w 4926"/>
              <a:gd name="T19" fmla="*/ 2147483646 h 4029"/>
              <a:gd name="T20" fmla="*/ 0 w 4926"/>
              <a:gd name="T21" fmla="*/ 2147483646 h 4029"/>
              <a:gd name="T22" fmla="*/ 2147483646 w 4926"/>
              <a:gd name="T23" fmla="*/ 2147483646 h 4029"/>
              <a:gd name="T24" fmla="*/ 2147483646 w 4926"/>
              <a:gd name="T25" fmla="*/ 2147483646 h 4029"/>
              <a:gd name="T26" fmla="*/ 2147483646 w 4926"/>
              <a:gd name="T27" fmla="*/ 2147483646 h 4029"/>
              <a:gd name="T28" fmla="*/ 2147483646 w 4926"/>
              <a:gd name="T29" fmla="*/ 2147483646 h 4029"/>
              <a:gd name="T30" fmla="*/ 2147483646 w 4926"/>
              <a:gd name="T31" fmla="*/ 0 h 4029"/>
              <a:gd name="T32" fmla="*/ 2147483646 w 4926"/>
              <a:gd name="T33" fmla="*/ 2147483646 h 4029"/>
              <a:gd name="T34" fmla="*/ 2147483646 w 4926"/>
              <a:gd name="T35" fmla="*/ 2147483646 h 4029"/>
              <a:gd name="T36" fmla="*/ 2147483646 w 4926"/>
              <a:gd name="T37" fmla="*/ 2147483646 h 402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26" h="4029">
                <a:moveTo>
                  <a:pt x="4710" y="1646"/>
                </a:moveTo>
                <a:lnTo>
                  <a:pt x="4926" y="3321"/>
                </a:lnTo>
                <a:lnTo>
                  <a:pt x="4554" y="3663"/>
                </a:lnTo>
                <a:lnTo>
                  <a:pt x="4557" y="3680"/>
                </a:lnTo>
                <a:lnTo>
                  <a:pt x="4476" y="3854"/>
                </a:lnTo>
                <a:lnTo>
                  <a:pt x="4010" y="3441"/>
                </a:lnTo>
                <a:lnTo>
                  <a:pt x="3494" y="3923"/>
                </a:lnTo>
                <a:lnTo>
                  <a:pt x="98" y="4029"/>
                </a:lnTo>
                <a:lnTo>
                  <a:pt x="89" y="3678"/>
                </a:lnTo>
                <a:lnTo>
                  <a:pt x="14" y="1218"/>
                </a:lnTo>
                <a:lnTo>
                  <a:pt x="0" y="149"/>
                </a:lnTo>
                <a:lnTo>
                  <a:pt x="423" y="125"/>
                </a:lnTo>
                <a:lnTo>
                  <a:pt x="2694" y="56"/>
                </a:lnTo>
                <a:lnTo>
                  <a:pt x="3080" y="23"/>
                </a:lnTo>
                <a:lnTo>
                  <a:pt x="3647" y="11"/>
                </a:lnTo>
                <a:lnTo>
                  <a:pt x="4277" y="0"/>
                </a:lnTo>
                <a:lnTo>
                  <a:pt x="4277" y="462"/>
                </a:lnTo>
                <a:lnTo>
                  <a:pt x="4275" y="1716"/>
                </a:lnTo>
                <a:lnTo>
                  <a:pt x="4710" y="16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7" name="Freeform 8"/>
          <p:cNvSpPr>
            <a:spLocks/>
          </p:cNvSpPr>
          <p:nvPr/>
        </p:nvSpPr>
        <p:spPr bwMode="auto">
          <a:xfrm>
            <a:off x="2474913" y="3903663"/>
            <a:ext cx="2787650" cy="2497137"/>
          </a:xfrm>
          <a:custGeom>
            <a:avLst/>
            <a:gdLst>
              <a:gd name="T0" fmla="*/ 2147483646 w 5268"/>
              <a:gd name="T1" fmla="*/ 0 h 4720"/>
              <a:gd name="T2" fmla="*/ 2147483646 w 5268"/>
              <a:gd name="T3" fmla="*/ 2147483646 h 4720"/>
              <a:gd name="T4" fmla="*/ 2147483646 w 5268"/>
              <a:gd name="T5" fmla="*/ 2147483646 h 4720"/>
              <a:gd name="T6" fmla="*/ 2147483646 w 5268"/>
              <a:gd name="T7" fmla="*/ 2147483646 h 4720"/>
              <a:gd name="T8" fmla="*/ 2147483646 w 5268"/>
              <a:gd name="T9" fmla="*/ 2147483646 h 4720"/>
              <a:gd name="T10" fmla="*/ 2147483646 w 5268"/>
              <a:gd name="T11" fmla="*/ 2147483646 h 4720"/>
              <a:gd name="T12" fmla="*/ 2147483646 w 5268"/>
              <a:gd name="T13" fmla="*/ 2147483646 h 4720"/>
              <a:gd name="T14" fmla="*/ 2147483646 w 5268"/>
              <a:gd name="T15" fmla="*/ 2147483646 h 4720"/>
              <a:gd name="T16" fmla="*/ 2147483646 w 5268"/>
              <a:gd name="T17" fmla="*/ 2147483646 h 4720"/>
              <a:gd name="T18" fmla="*/ 2147483646 w 5268"/>
              <a:gd name="T19" fmla="*/ 2147483646 h 4720"/>
              <a:gd name="T20" fmla="*/ 2147483646 w 5268"/>
              <a:gd name="T21" fmla="*/ 2147483646 h 4720"/>
              <a:gd name="T22" fmla="*/ 2147483646 w 5268"/>
              <a:gd name="T23" fmla="*/ 2147483646 h 4720"/>
              <a:gd name="T24" fmla="*/ 2147483646 w 5268"/>
              <a:gd name="T25" fmla="*/ 2147483646 h 4720"/>
              <a:gd name="T26" fmla="*/ 2147483646 w 5268"/>
              <a:gd name="T27" fmla="*/ 2147483646 h 4720"/>
              <a:gd name="T28" fmla="*/ 2147483646 w 5268"/>
              <a:gd name="T29" fmla="*/ 2147483646 h 4720"/>
              <a:gd name="T30" fmla="*/ 2147483646 w 5268"/>
              <a:gd name="T31" fmla="*/ 2147483646 h 4720"/>
              <a:gd name="T32" fmla="*/ 2147483646 w 5268"/>
              <a:gd name="T33" fmla="*/ 2147483646 h 4720"/>
              <a:gd name="T34" fmla="*/ 2147483646 w 5268"/>
              <a:gd name="T35" fmla="*/ 2147483646 h 4720"/>
              <a:gd name="T36" fmla="*/ 2147483646 w 5268"/>
              <a:gd name="T37" fmla="*/ 2147483646 h 4720"/>
              <a:gd name="T38" fmla="*/ 2147483646 w 5268"/>
              <a:gd name="T39" fmla="*/ 2147483646 h 4720"/>
              <a:gd name="T40" fmla="*/ 2147483646 w 5268"/>
              <a:gd name="T41" fmla="*/ 2147483646 h 4720"/>
              <a:gd name="T42" fmla="*/ 2147483646 w 5268"/>
              <a:gd name="T43" fmla="*/ 2147483646 h 4720"/>
              <a:gd name="T44" fmla="*/ 2147483646 w 5268"/>
              <a:gd name="T45" fmla="*/ 2147483646 h 4720"/>
              <a:gd name="T46" fmla="*/ 2147483646 w 5268"/>
              <a:gd name="T47" fmla="*/ 2147483646 h 4720"/>
              <a:gd name="T48" fmla="*/ 0 w 5268"/>
              <a:gd name="T49" fmla="*/ 2147483646 h 4720"/>
              <a:gd name="T50" fmla="*/ 2147483646 w 5268"/>
              <a:gd name="T51" fmla="*/ 2147483646 h 4720"/>
              <a:gd name="T52" fmla="*/ 2147483646 w 5268"/>
              <a:gd name="T53" fmla="*/ 2147483646 h 4720"/>
              <a:gd name="T54" fmla="*/ 2147483646 w 5268"/>
              <a:gd name="T55" fmla="*/ 2147483646 h 4720"/>
              <a:gd name="T56" fmla="*/ 2147483646 w 5268"/>
              <a:gd name="T57" fmla="*/ 2147483646 h 4720"/>
              <a:gd name="T58" fmla="*/ 2147483646 w 5268"/>
              <a:gd name="T59" fmla="*/ 2147483646 h 4720"/>
              <a:gd name="T60" fmla="*/ 2147483646 w 5268"/>
              <a:gd name="T61" fmla="*/ 0 h 472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268" h="4720">
                <a:moveTo>
                  <a:pt x="5268" y="0"/>
                </a:moveTo>
                <a:lnTo>
                  <a:pt x="5218" y="352"/>
                </a:lnTo>
                <a:lnTo>
                  <a:pt x="4933" y="2065"/>
                </a:lnTo>
                <a:lnTo>
                  <a:pt x="4983" y="2437"/>
                </a:lnTo>
                <a:lnTo>
                  <a:pt x="4881" y="2440"/>
                </a:lnTo>
                <a:lnTo>
                  <a:pt x="4881" y="2442"/>
                </a:lnTo>
                <a:lnTo>
                  <a:pt x="4602" y="2886"/>
                </a:lnTo>
                <a:lnTo>
                  <a:pt x="4600" y="2886"/>
                </a:lnTo>
                <a:lnTo>
                  <a:pt x="4599" y="2887"/>
                </a:lnTo>
                <a:lnTo>
                  <a:pt x="4120" y="3897"/>
                </a:lnTo>
                <a:lnTo>
                  <a:pt x="4051" y="3810"/>
                </a:lnTo>
                <a:lnTo>
                  <a:pt x="3942" y="3772"/>
                </a:lnTo>
                <a:lnTo>
                  <a:pt x="2772" y="3969"/>
                </a:lnTo>
                <a:lnTo>
                  <a:pt x="1525" y="4420"/>
                </a:lnTo>
                <a:lnTo>
                  <a:pt x="1510" y="4426"/>
                </a:lnTo>
                <a:lnTo>
                  <a:pt x="1494" y="4434"/>
                </a:lnTo>
                <a:lnTo>
                  <a:pt x="1489" y="4435"/>
                </a:lnTo>
                <a:lnTo>
                  <a:pt x="1488" y="4437"/>
                </a:lnTo>
                <a:lnTo>
                  <a:pt x="1482" y="4440"/>
                </a:lnTo>
                <a:lnTo>
                  <a:pt x="1479" y="4443"/>
                </a:lnTo>
                <a:lnTo>
                  <a:pt x="214" y="4672"/>
                </a:lnTo>
                <a:lnTo>
                  <a:pt x="97" y="4720"/>
                </a:lnTo>
                <a:lnTo>
                  <a:pt x="118" y="4561"/>
                </a:lnTo>
                <a:lnTo>
                  <a:pt x="6" y="4410"/>
                </a:lnTo>
                <a:lnTo>
                  <a:pt x="0" y="4404"/>
                </a:lnTo>
                <a:lnTo>
                  <a:pt x="214" y="4491"/>
                </a:lnTo>
                <a:lnTo>
                  <a:pt x="999" y="3204"/>
                </a:lnTo>
                <a:lnTo>
                  <a:pt x="1087" y="738"/>
                </a:lnTo>
                <a:lnTo>
                  <a:pt x="4051" y="658"/>
                </a:lnTo>
                <a:lnTo>
                  <a:pt x="4269" y="324"/>
                </a:lnTo>
                <a:lnTo>
                  <a:pt x="5268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5848" name="Rectangle 10"/>
          <p:cNvSpPr>
            <a:spLocks noChangeArrowheads="1"/>
          </p:cNvSpPr>
          <p:nvPr/>
        </p:nvSpPr>
        <p:spPr bwMode="auto">
          <a:xfrm>
            <a:off x="5656263" y="3392488"/>
            <a:ext cx="2825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Bristol</a:t>
            </a:r>
            <a:endParaRPr lang="en-US" altLang="en-US"/>
          </a:p>
        </p:txBody>
      </p:sp>
      <p:sp>
        <p:nvSpPr>
          <p:cNvPr id="35849" name="Rectangle 11"/>
          <p:cNvSpPr>
            <a:spLocks noChangeArrowheads="1"/>
          </p:cNvSpPr>
          <p:nvPr/>
        </p:nvSpPr>
        <p:spPr bwMode="auto">
          <a:xfrm>
            <a:off x="4216400" y="3619500"/>
            <a:ext cx="2111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Kent</a:t>
            </a:r>
            <a:endParaRPr lang="en-US" altLang="en-US"/>
          </a:p>
        </p:txBody>
      </p:sp>
      <p:sp>
        <p:nvSpPr>
          <p:cNvPr id="35850" name="Rectangle 12"/>
          <p:cNvSpPr>
            <a:spLocks noChangeArrowheads="1"/>
          </p:cNvSpPr>
          <p:nvPr/>
        </p:nvSpPr>
        <p:spPr bwMode="auto">
          <a:xfrm>
            <a:off x="5716588" y="4438650"/>
            <a:ext cx="3794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Newport</a:t>
            </a:r>
            <a:endParaRPr lang="en-US" altLang="en-US"/>
          </a:p>
        </p:txBody>
      </p:sp>
      <p:sp>
        <p:nvSpPr>
          <p:cNvPr id="35851" name="Rectangle 13"/>
          <p:cNvSpPr>
            <a:spLocks noChangeArrowheads="1"/>
          </p:cNvSpPr>
          <p:nvPr/>
        </p:nvSpPr>
        <p:spPr bwMode="auto">
          <a:xfrm>
            <a:off x="4064000" y="2238375"/>
            <a:ext cx="5111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Providence</a:t>
            </a:r>
            <a:endParaRPr lang="en-US" altLang="en-US"/>
          </a:p>
        </p:txBody>
      </p:sp>
      <p:sp>
        <p:nvSpPr>
          <p:cNvPr id="35852" name="Rectangle 14"/>
          <p:cNvSpPr>
            <a:spLocks noChangeArrowheads="1"/>
          </p:cNvSpPr>
          <p:nvPr/>
        </p:nvSpPr>
        <p:spPr bwMode="auto">
          <a:xfrm>
            <a:off x="3609975" y="5105400"/>
            <a:ext cx="539750" cy="122238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35853" name="Rectangle 15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" name="Rectangle 16"/>
          <p:cNvSpPr/>
          <p:nvPr/>
        </p:nvSpPr>
        <p:spPr>
          <a:xfrm>
            <a:off x="785813" y="2917031"/>
            <a:ext cx="1025525" cy="280988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3585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Rhode Island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3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36867" name="Freeform 4"/>
          <p:cNvSpPr>
            <a:spLocks/>
          </p:cNvSpPr>
          <p:nvPr/>
        </p:nvSpPr>
        <p:spPr bwMode="auto">
          <a:xfrm>
            <a:off x="3681412" y="2577407"/>
            <a:ext cx="530225" cy="604838"/>
          </a:xfrm>
          <a:custGeom>
            <a:avLst/>
            <a:gdLst>
              <a:gd name="T0" fmla="*/ 2147483646 w 1335"/>
              <a:gd name="T1" fmla="*/ 2147483646 h 1525"/>
              <a:gd name="T2" fmla="*/ 2147483646 w 1335"/>
              <a:gd name="T3" fmla="*/ 2147483646 h 1525"/>
              <a:gd name="T4" fmla="*/ 2147483646 w 1335"/>
              <a:gd name="T5" fmla="*/ 2147483646 h 1525"/>
              <a:gd name="T6" fmla="*/ 2147483646 w 1335"/>
              <a:gd name="T7" fmla="*/ 2147483646 h 1525"/>
              <a:gd name="T8" fmla="*/ 2147483646 w 1335"/>
              <a:gd name="T9" fmla="*/ 2147483646 h 1525"/>
              <a:gd name="T10" fmla="*/ 2147483646 w 1335"/>
              <a:gd name="T11" fmla="*/ 2147483646 h 1525"/>
              <a:gd name="T12" fmla="*/ 2147483646 w 1335"/>
              <a:gd name="T13" fmla="*/ 2147483646 h 1525"/>
              <a:gd name="T14" fmla="*/ 0 w 1335"/>
              <a:gd name="T15" fmla="*/ 2147483646 h 1525"/>
              <a:gd name="T16" fmla="*/ 2147483646 w 1335"/>
              <a:gd name="T17" fmla="*/ 2147483646 h 1525"/>
              <a:gd name="T18" fmla="*/ 2147483646 w 1335"/>
              <a:gd name="T19" fmla="*/ 2147483646 h 1525"/>
              <a:gd name="T20" fmla="*/ 2147483646 w 1335"/>
              <a:gd name="T21" fmla="*/ 0 h 1525"/>
              <a:gd name="T22" fmla="*/ 2147483646 w 1335"/>
              <a:gd name="T23" fmla="*/ 2147483646 h 1525"/>
              <a:gd name="T24" fmla="*/ 2147483646 w 1335"/>
              <a:gd name="T25" fmla="*/ 2147483646 h 1525"/>
              <a:gd name="T26" fmla="*/ 2147483646 w 1335"/>
              <a:gd name="T27" fmla="*/ 2147483646 h 1525"/>
              <a:gd name="T28" fmla="*/ 2147483646 w 1335"/>
              <a:gd name="T29" fmla="*/ 2147483646 h 15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35" h="1525">
                <a:moveTo>
                  <a:pt x="1331" y="858"/>
                </a:moveTo>
                <a:lnTo>
                  <a:pt x="1118" y="1363"/>
                </a:lnTo>
                <a:lnTo>
                  <a:pt x="989" y="1383"/>
                </a:lnTo>
                <a:lnTo>
                  <a:pt x="569" y="1336"/>
                </a:lnTo>
                <a:lnTo>
                  <a:pt x="395" y="1525"/>
                </a:lnTo>
                <a:lnTo>
                  <a:pt x="314" y="1375"/>
                </a:lnTo>
                <a:lnTo>
                  <a:pt x="188" y="1165"/>
                </a:lnTo>
                <a:lnTo>
                  <a:pt x="0" y="892"/>
                </a:lnTo>
                <a:lnTo>
                  <a:pt x="698" y="354"/>
                </a:lnTo>
                <a:lnTo>
                  <a:pt x="989" y="129"/>
                </a:lnTo>
                <a:lnTo>
                  <a:pt x="1152" y="0"/>
                </a:lnTo>
                <a:lnTo>
                  <a:pt x="1325" y="231"/>
                </a:lnTo>
                <a:lnTo>
                  <a:pt x="1335" y="240"/>
                </a:lnTo>
                <a:lnTo>
                  <a:pt x="1098" y="459"/>
                </a:lnTo>
                <a:lnTo>
                  <a:pt x="1331" y="85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8" name="Freeform 5"/>
          <p:cNvSpPr>
            <a:spLocks/>
          </p:cNvSpPr>
          <p:nvPr/>
        </p:nvSpPr>
        <p:spPr bwMode="auto">
          <a:xfrm>
            <a:off x="3413125" y="2147195"/>
            <a:ext cx="725487" cy="784225"/>
          </a:xfrm>
          <a:custGeom>
            <a:avLst/>
            <a:gdLst>
              <a:gd name="T0" fmla="*/ 2147483646 w 1828"/>
              <a:gd name="T1" fmla="*/ 2147483646 h 1978"/>
              <a:gd name="T2" fmla="*/ 2147483646 w 1828"/>
              <a:gd name="T3" fmla="*/ 2147483646 h 1978"/>
              <a:gd name="T4" fmla="*/ 2147483646 w 1828"/>
              <a:gd name="T5" fmla="*/ 2147483646 h 1978"/>
              <a:gd name="T6" fmla="*/ 2147483646 w 1828"/>
              <a:gd name="T7" fmla="*/ 0 h 1978"/>
              <a:gd name="T8" fmla="*/ 2147483646 w 1828"/>
              <a:gd name="T9" fmla="*/ 2147483646 h 1978"/>
              <a:gd name="T10" fmla="*/ 2147483646 w 1828"/>
              <a:gd name="T11" fmla="*/ 2147483646 h 1978"/>
              <a:gd name="T12" fmla="*/ 2147483646 w 1828"/>
              <a:gd name="T13" fmla="*/ 2147483646 h 1978"/>
              <a:gd name="T14" fmla="*/ 2147483646 w 1828"/>
              <a:gd name="T15" fmla="*/ 2147483646 h 1978"/>
              <a:gd name="T16" fmla="*/ 2147483646 w 1828"/>
              <a:gd name="T17" fmla="*/ 2147483646 h 1978"/>
              <a:gd name="T18" fmla="*/ 0 w 1828"/>
              <a:gd name="T19" fmla="*/ 2147483646 h 1978"/>
              <a:gd name="T20" fmla="*/ 2147483646 w 1828"/>
              <a:gd name="T21" fmla="*/ 2147483646 h 1978"/>
              <a:gd name="T22" fmla="*/ 2147483646 w 1828"/>
              <a:gd name="T23" fmla="*/ 2147483646 h 1978"/>
              <a:gd name="T24" fmla="*/ 2147483646 w 1828"/>
              <a:gd name="T25" fmla="*/ 2147483646 h 1978"/>
              <a:gd name="T26" fmla="*/ 2147483646 w 1828"/>
              <a:gd name="T27" fmla="*/ 2147483646 h 1978"/>
              <a:gd name="T28" fmla="*/ 2147483646 w 1828"/>
              <a:gd name="T29" fmla="*/ 2147483646 h 1978"/>
              <a:gd name="T30" fmla="*/ 2147483646 w 1828"/>
              <a:gd name="T31" fmla="*/ 2147483646 h 1978"/>
              <a:gd name="T32" fmla="*/ 2147483646 w 1828"/>
              <a:gd name="T33" fmla="*/ 2147483646 h 1978"/>
              <a:gd name="T34" fmla="*/ 2147483646 w 1828"/>
              <a:gd name="T35" fmla="*/ 2147483646 h 1978"/>
              <a:gd name="T36" fmla="*/ 2147483646 w 1828"/>
              <a:gd name="T37" fmla="*/ 2147483646 h 197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28" h="1978">
                <a:moveTo>
                  <a:pt x="1828" y="1086"/>
                </a:moveTo>
                <a:lnTo>
                  <a:pt x="1747" y="1033"/>
                </a:lnTo>
                <a:lnTo>
                  <a:pt x="1423" y="241"/>
                </a:lnTo>
                <a:lnTo>
                  <a:pt x="1362" y="0"/>
                </a:lnTo>
                <a:lnTo>
                  <a:pt x="976" y="223"/>
                </a:lnTo>
                <a:lnTo>
                  <a:pt x="553" y="472"/>
                </a:lnTo>
                <a:lnTo>
                  <a:pt x="528" y="501"/>
                </a:lnTo>
                <a:lnTo>
                  <a:pt x="375" y="678"/>
                </a:lnTo>
                <a:lnTo>
                  <a:pt x="57" y="1033"/>
                </a:lnTo>
                <a:lnTo>
                  <a:pt x="0" y="1101"/>
                </a:lnTo>
                <a:lnTo>
                  <a:pt x="316" y="1153"/>
                </a:lnTo>
                <a:lnTo>
                  <a:pt x="423" y="1440"/>
                </a:lnTo>
                <a:lnTo>
                  <a:pt x="588" y="1717"/>
                </a:lnTo>
                <a:lnTo>
                  <a:pt x="652" y="1779"/>
                </a:lnTo>
                <a:lnTo>
                  <a:pt x="672" y="1845"/>
                </a:lnTo>
                <a:lnTo>
                  <a:pt x="676" y="1978"/>
                </a:lnTo>
                <a:lnTo>
                  <a:pt x="1374" y="1440"/>
                </a:lnTo>
                <a:lnTo>
                  <a:pt x="1665" y="1215"/>
                </a:lnTo>
                <a:lnTo>
                  <a:pt x="1828" y="108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69" name="Freeform 6"/>
          <p:cNvSpPr>
            <a:spLocks/>
          </p:cNvSpPr>
          <p:nvPr/>
        </p:nvSpPr>
        <p:spPr bwMode="auto">
          <a:xfrm>
            <a:off x="3657600" y="1658245"/>
            <a:ext cx="661987" cy="919162"/>
          </a:xfrm>
          <a:custGeom>
            <a:avLst/>
            <a:gdLst>
              <a:gd name="T0" fmla="*/ 2147483646 w 1668"/>
              <a:gd name="T1" fmla="*/ 2147483646 h 2318"/>
              <a:gd name="T2" fmla="*/ 2147483646 w 1668"/>
              <a:gd name="T3" fmla="*/ 2147483646 h 2318"/>
              <a:gd name="T4" fmla="*/ 2147483646 w 1668"/>
              <a:gd name="T5" fmla="*/ 2147483646 h 2318"/>
              <a:gd name="T6" fmla="*/ 2147483646 w 1668"/>
              <a:gd name="T7" fmla="*/ 0 h 2318"/>
              <a:gd name="T8" fmla="*/ 2147483646 w 1668"/>
              <a:gd name="T9" fmla="*/ 2147483646 h 2318"/>
              <a:gd name="T10" fmla="*/ 2147483646 w 1668"/>
              <a:gd name="T11" fmla="*/ 2147483646 h 2318"/>
              <a:gd name="T12" fmla="*/ 2147483646 w 1668"/>
              <a:gd name="T13" fmla="*/ 2147483646 h 2318"/>
              <a:gd name="T14" fmla="*/ 2147483646 w 1668"/>
              <a:gd name="T15" fmla="*/ 2147483646 h 2318"/>
              <a:gd name="T16" fmla="*/ 2147483646 w 1668"/>
              <a:gd name="T17" fmla="*/ 2147483646 h 2318"/>
              <a:gd name="T18" fmla="*/ 0 w 1668"/>
              <a:gd name="T19" fmla="*/ 2147483646 h 2318"/>
              <a:gd name="T20" fmla="*/ 2147483646 w 1668"/>
              <a:gd name="T21" fmla="*/ 2147483646 h 2318"/>
              <a:gd name="T22" fmla="*/ 2147483646 w 1668"/>
              <a:gd name="T23" fmla="*/ 2147483646 h 2318"/>
              <a:gd name="T24" fmla="*/ 2147483646 w 1668"/>
              <a:gd name="T25" fmla="*/ 2147483646 h 2318"/>
              <a:gd name="T26" fmla="*/ 2147483646 w 1668"/>
              <a:gd name="T27" fmla="*/ 2147483646 h 2318"/>
              <a:gd name="T28" fmla="*/ 2147483646 w 1668"/>
              <a:gd name="T29" fmla="*/ 2147483646 h 2318"/>
              <a:gd name="T30" fmla="*/ 2147483646 w 1668"/>
              <a:gd name="T31" fmla="*/ 2147483646 h 2318"/>
              <a:gd name="T32" fmla="*/ 2147483646 w 1668"/>
              <a:gd name="T33" fmla="*/ 2147483646 h 2318"/>
              <a:gd name="T34" fmla="*/ 2147483646 w 1668"/>
              <a:gd name="T35" fmla="*/ 2147483646 h 2318"/>
              <a:gd name="T36" fmla="*/ 2147483646 w 1668"/>
              <a:gd name="T37" fmla="*/ 2147483646 h 2318"/>
              <a:gd name="T38" fmla="*/ 2147483646 w 1668"/>
              <a:gd name="T39" fmla="*/ 2147483646 h 2318"/>
              <a:gd name="T40" fmla="*/ 2147483646 w 1668"/>
              <a:gd name="T41" fmla="*/ 2147483646 h 2318"/>
              <a:gd name="T42" fmla="*/ 2147483646 w 1668"/>
              <a:gd name="T43" fmla="*/ 2147483646 h 2318"/>
              <a:gd name="T44" fmla="*/ 2147483646 w 1668"/>
              <a:gd name="T45" fmla="*/ 2147483646 h 23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68" h="2318">
                <a:moveTo>
                  <a:pt x="1468" y="644"/>
                </a:moveTo>
                <a:lnTo>
                  <a:pt x="1480" y="8"/>
                </a:lnTo>
                <a:lnTo>
                  <a:pt x="1420" y="3"/>
                </a:lnTo>
                <a:lnTo>
                  <a:pt x="1386" y="0"/>
                </a:lnTo>
                <a:lnTo>
                  <a:pt x="1107" y="24"/>
                </a:lnTo>
                <a:lnTo>
                  <a:pt x="712" y="113"/>
                </a:lnTo>
                <a:lnTo>
                  <a:pt x="510" y="171"/>
                </a:lnTo>
                <a:lnTo>
                  <a:pt x="301" y="237"/>
                </a:lnTo>
                <a:lnTo>
                  <a:pt x="205" y="237"/>
                </a:lnTo>
                <a:lnTo>
                  <a:pt x="0" y="423"/>
                </a:lnTo>
                <a:lnTo>
                  <a:pt x="376" y="431"/>
                </a:lnTo>
                <a:lnTo>
                  <a:pt x="603" y="644"/>
                </a:lnTo>
                <a:lnTo>
                  <a:pt x="747" y="1232"/>
                </a:lnTo>
                <a:lnTo>
                  <a:pt x="808" y="1473"/>
                </a:lnTo>
                <a:lnTo>
                  <a:pt x="1132" y="2265"/>
                </a:lnTo>
                <a:lnTo>
                  <a:pt x="1213" y="2318"/>
                </a:lnTo>
                <a:lnTo>
                  <a:pt x="1429" y="2144"/>
                </a:lnTo>
                <a:lnTo>
                  <a:pt x="1428" y="1985"/>
                </a:lnTo>
                <a:lnTo>
                  <a:pt x="1668" y="1340"/>
                </a:lnTo>
                <a:lnTo>
                  <a:pt x="1657" y="1344"/>
                </a:lnTo>
                <a:lnTo>
                  <a:pt x="1647" y="1332"/>
                </a:lnTo>
                <a:lnTo>
                  <a:pt x="1602" y="1286"/>
                </a:lnTo>
                <a:lnTo>
                  <a:pt x="1468" y="64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0" name="Freeform 7"/>
          <p:cNvSpPr>
            <a:spLocks/>
          </p:cNvSpPr>
          <p:nvPr/>
        </p:nvSpPr>
        <p:spPr bwMode="auto">
          <a:xfrm>
            <a:off x="4116387" y="2672657"/>
            <a:ext cx="496888" cy="588963"/>
          </a:xfrm>
          <a:custGeom>
            <a:avLst/>
            <a:gdLst>
              <a:gd name="T0" fmla="*/ 2147483646 w 1250"/>
              <a:gd name="T1" fmla="*/ 2147483646 h 1482"/>
              <a:gd name="T2" fmla="*/ 2147483646 w 1250"/>
              <a:gd name="T3" fmla="*/ 2147483646 h 1482"/>
              <a:gd name="T4" fmla="*/ 2147483646 w 1250"/>
              <a:gd name="T5" fmla="*/ 2147483646 h 1482"/>
              <a:gd name="T6" fmla="*/ 2147483646 w 1250"/>
              <a:gd name="T7" fmla="*/ 2147483646 h 1482"/>
              <a:gd name="T8" fmla="*/ 2147483646 w 1250"/>
              <a:gd name="T9" fmla="*/ 2147483646 h 1482"/>
              <a:gd name="T10" fmla="*/ 2147483646 w 1250"/>
              <a:gd name="T11" fmla="*/ 2147483646 h 1482"/>
              <a:gd name="T12" fmla="*/ 2147483646 w 1250"/>
              <a:gd name="T13" fmla="*/ 2147483646 h 1482"/>
              <a:gd name="T14" fmla="*/ 2147483646 w 1250"/>
              <a:gd name="T15" fmla="*/ 2147483646 h 1482"/>
              <a:gd name="T16" fmla="*/ 2147483646 w 1250"/>
              <a:gd name="T17" fmla="*/ 2147483646 h 1482"/>
              <a:gd name="T18" fmla="*/ 2147483646 w 1250"/>
              <a:gd name="T19" fmla="*/ 2147483646 h 1482"/>
              <a:gd name="T20" fmla="*/ 2147483646 w 1250"/>
              <a:gd name="T21" fmla="*/ 2147483646 h 1482"/>
              <a:gd name="T22" fmla="*/ 0 w 1250"/>
              <a:gd name="T23" fmla="*/ 2147483646 h 1482"/>
              <a:gd name="T24" fmla="*/ 2147483646 w 1250"/>
              <a:gd name="T25" fmla="*/ 0 h 1482"/>
              <a:gd name="T26" fmla="*/ 2147483646 w 1250"/>
              <a:gd name="T27" fmla="*/ 2147483646 h 1482"/>
              <a:gd name="T28" fmla="*/ 2147483646 w 1250"/>
              <a:gd name="T29" fmla="*/ 2147483646 h 1482"/>
              <a:gd name="T30" fmla="*/ 2147483646 w 1250"/>
              <a:gd name="T31" fmla="*/ 2147483646 h 14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50" h="1482">
                <a:moveTo>
                  <a:pt x="1049" y="672"/>
                </a:moveTo>
                <a:lnTo>
                  <a:pt x="1238" y="889"/>
                </a:lnTo>
                <a:lnTo>
                  <a:pt x="1250" y="891"/>
                </a:lnTo>
                <a:lnTo>
                  <a:pt x="1238" y="918"/>
                </a:lnTo>
                <a:lnTo>
                  <a:pt x="899" y="1399"/>
                </a:lnTo>
                <a:lnTo>
                  <a:pt x="876" y="1455"/>
                </a:lnTo>
                <a:lnTo>
                  <a:pt x="774" y="1482"/>
                </a:lnTo>
                <a:lnTo>
                  <a:pt x="227" y="1284"/>
                </a:lnTo>
                <a:lnTo>
                  <a:pt x="77" y="1423"/>
                </a:lnTo>
                <a:lnTo>
                  <a:pt x="20" y="1123"/>
                </a:lnTo>
                <a:lnTo>
                  <a:pt x="233" y="618"/>
                </a:lnTo>
                <a:lnTo>
                  <a:pt x="0" y="219"/>
                </a:lnTo>
                <a:lnTo>
                  <a:pt x="237" y="0"/>
                </a:lnTo>
                <a:lnTo>
                  <a:pt x="564" y="327"/>
                </a:lnTo>
                <a:lnTo>
                  <a:pt x="902" y="546"/>
                </a:lnTo>
                <a:lnTo>
                  <a:pt x="1049" y="67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1" name="Freeform 8"/>
          <p:cNvSpPr>
            <a:spLocks/>
          </p:cNvSpPr>
          <p:nvPr/>
        </p:nvSpPr>
        <p:spPr bwMode="auto">
          <a:xfrm>
            <a:off x="3027362" y="1840807"/>
            <a:ext cx="595313" cy="750888"/>
          </a:xfrm>
          <a:custGeom>
            <a:avLst/>
            <a:gdLst>
              <a:gd name="T0" fmla="*/ 2147483646 w 1500"/>
              <a:gd name="T1" fmla="*/ 2147483646 h 1893"/>
              <a:gd name="T2" fmla="*/ 2147483646 w 1500"/>
              <a:gd name="T3" fmla="*/ 2147483646 h 1893"/>
              <a:gd name="T4" fmla="*/ 2147483646 w 1500"/>
              <a:gd name="T5" fmla="*/ 2147483646 h 1893"/>
              <a:gd name="T6" fmla="*/ 2147483646 w 1500"/>
              <a:gd name="T7" fmla="*/ 0 h 1893"/>
              <a:gd name="T8" fmla="*/ 2147483646 w 1500"/>
              <a:gd name="T9" fmla="*/ 2147483646 h 1893"/>
              <a:gd name="T10" fmla="*/ 2147483646 w 1500"/>
              <a:gd name="T11" fmla="*/ 2147483646 h 1893"/>
              <a:gd name="T12" fmla="*/ 2147483646 w 1500"/>
              <a:gd name="T13" fmla="*/ 2147483646 h 1893"/>
              <a:gd name="T14" fmla="*/ 2147483646 w 1500"/>
              <a:gd name="T15" fmla="*/ 2147483646 h 1893"/>
              <a:gd name="T16" fmla="*/ 2147483646 w 1500"/>
              <a:gd name="T17" fmla="*/ 2147483646 h 1893"/>
              <a:gd name="T18" fmla="*/ 0 w 1500"/>
              <a:gd name="T19" fmla="*/ 2147483646 h 1893"/>
              <a:gd name="T20" fmla="*/ 2147483646 w 1500"/>
              <a:gd name="T21" fmla="*/ 2147483646 h 1893"/>
              <a:gd name="T22" fmla="*/ 2147483646 w 1500"/>
              <a:gd name="T23" fmla="*/ 2147483646 h 1893"/>
              <a:gd name="T24" fmla="*/ 2147483646 w 1500"/>
              <a:gd name="T25" fmla="*/ 2147483646 h 1893"/>
              <a:gd name="T26" fmla="*/ 2147483646 w 1500"/>
              <a:gd name="T27" fmla="*/ 2147483646 h 1893"/>
              <a:gd name="T28" fmla="*/ 2147483646 w 1500"/>
              <a:gd name="T29" fmla="*/ 2147483646 h 1893"/>
              <a:gd name="T30" fmla="*/ 2147483646 w 1500"/>
              <a:gd name="T31" fmla="*/ 2147483646 h 1893"/>
              <a:gd name="T32" fmla="*/ 2147483646 w 1500"/>
              <a:gd name="T33" fmla="*/ 2147483646 h 1893"/>
              <a:gd name="T34" fmla="*/ 2147483646 w 1500"/>
              <a:gd name="T35" fmla="*/ 2147483646 h 1893"/>
              <a:gd name="T36" fmla="*/ 2147483646 w 1500"/>
              <a:gd name="T37" fmla="*/ 2147483646 h 1893"/>
              <a:gd name="T38" fmla="*/ 2147483646 w 1500"/>
              <a:gd name="T39" fmla="*/ 2147483646 h 1893"/>
              <a:gd name="T40" fmla="*/ 2147483646 w 1500"/>
              <a:gd name="T41" fmla="*/ 2147483646 h 1893"/>
              <a:gd name="T42" fmla="*/ 2147483646 w 1500"/>
              <a:gd name="T43" fmla="*/ 2147483646 h 1893"/>
              <a:gd name="T44" fmla="*/ 2147483646 w 1500"/>
              <a:gd name="T45" fmla="*/ 2147483646 h 1893"/>
              <a:gd name="T46" fmla="*/ 2147483646 w 1500"/>
              <a:gd name="T47" fmla="*/ 2147483646 h 1893"/>
              <a:gd name="T48" fmla="*/ 2147483646 w 1500"/>
              <a:gd name="T49" fmla="*/ 2147483646 h 189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00" h="1893">
                <a:moveTo>
                  <a:pt x="1500" y="1271"/>
                </a:moveTo>
                <a:lnTo>
                  <a:pt x="1234" y="993"/>
                </a:lnTo>
                <a:lnTo>
                  <a:pt x="1126" y="182"/>
                </a:lnTo>
                <a:lnTo>
                  <a:pt x="1227" y="0"/>
                </a:lnTo>
                <a:lnTo>
                  <a:pt x="951" y="84"/>
                </a:lnTo>
                <a:lnTo>
                  <a:pt x="927" y="92"/>
                </a:lnTo>
                <a:lnTo>
                  <a:pt x="658" y="179"/>
                </a:lnTo>
                <a:lnTo>
                  <a:pt x="613" y="387"/>
                </a:lnTo>
                <a:lnTo>
                  <a:pt x="267" y="648"/>
                </a:lnTo>
                <a:lnTo>
                  <a:pt x="0" y="1103"/>
                </a:lnTo>
                <a:lnTo>
                  <a:pt x="1" y="1106"/>
                </a:lnTo>
                <a:lnTo>
                  <a:pt x="37" y="1197"/>
                </a:lnTo>
                <a:lnTo>
                  <a:pt x="298" y="1398"/>
                </a:lnTo>
                <a:lnTo>
                  <a:pt x="613" y="1605"/>
                </a:lnTo>
                <a:lnTo>
                  <a:pt x="672" y="1685"/>
                </a:lnTo>
                <a:lnTo>
                  <a:pt x="807" y="1803"/>
                </a:lnTo>
                <a:lnTo>
                  <a:pt x="805" y="1818"/>
                </a:lnTo>
                <a:lnTo>
                  <a:pt x="810" y="1824"/>
                </a:lnTo>
                <a:lnTo>
                  <a:pt x="858" y="1859"/>
                </a:lnTo>
                <a:lnTo>
                  <a:pt x="961" y="1893"/>
                </a:lnTo>
                <a:lnTo>
                  <a:pt x="966" y="1878"/>
                </a:lnTo>
                <a:lnTo>
                  <a:pt x="972" y="1871"/>
                </a:lnTo>
                <a:lnTo>
                  <a:pt x="1029" y="1803"/>
                </a:lnTo>
                <a:lnTo>
                  <a:pt x="1347" y="1448"/>
                </a:lnTo>
                <a:lnTo>
                  <a:pt x="1500" y="127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2" name="Freeform 9"/>
          <p:cNvSpPr>
            <a:spLocks/>
          </p:cNvSpPr>
          <p:nvPr/>
        </p:nvSpPr>
        <p:spPr bwMode="auto">
          <a:xfrm>
            <a:off x="3473450" y="1824932"/>
            <a:ext cx="481012" cy="520700"/>
          </a:xfrm>
          <a:custGeom>
            <a:avLst/>
            <a:gdLst>
              <a:gd name="T0" fmla="*/ 2147483646 w 1208"/>
              <a:gd name="T1" fmla="*/ 2147483646 h 1310"/>
              <a:gd name="T2" fmla="*/ 2147483646 w 1208"/>
              <a:gd name="T3" fmla="*/ 0 h 1310"/>
              <a:gd name="T4" fmla="*/ 2147483646 w 1208"/>
              <a:gd name="T5" fmla="*/ 2147483646 h 1310"/>
              <a:gd name="T6" fmla="*/ 2147483646 w 1208"/>
              <a:gd name="T7" fmla="*/ 2147483646 h 1310"/>
              <a:gd name="T8" fmla="*/ 0 w 1208"/>
              <a:gd name="T9" fmla="*/ 2147483646 h 1310"/>
              <a:gd name="T10" fmla="*/ 2147483646 w 1208"/>
              <a:gd name="T11" fmla="*/ 2147483646 h 1310"/>
              <a:gd name="T12" fmla="*/ 2147483646 w 1208"/>
              <a:gd name="T13" fmla="*/ 2147483646 h 1310"/>
              <a:gd name="T14" fmla="*/ 2147483646 w 1208"/>
              <a:gd name="T15" fmla="*/ 2147483646 h 1310"/>
              <a:gd name="T16" fmla="*/ 2147483646 w 1208"/>
              <a:gd name="T17" fmla="*/ 2147483646 h 1310"/>
              <a:gd name="T18" fmla="*/ 2147483646 w 1208"/>
              <a:gd name="T19" fmla="*/ 2147483646 h 1310"/>
              <a:gd name="T20" fmla="*/ 2147483646 w 1208"/>
              <a:gd name="T21" fmla="*/ 2147483646 h 1310"/>
              <a:gd name="T22" fmla="*/ 2147483646 w 1208"/>
              <a:gd name="T23" fmla="*/ 2147483646 h 131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208" h="1310">
                <a:moveTo>
                  <a:pt x="837" y="8"/>
                </a:moveTo>
                <a:lnTo>
                  <a:pt x="461" y="0"/>
                </a:lnTo>
                <a:lnTo>
                  <a:pt x="162" y="20"/>
                </a:lnTo>
                <a:lnTo>
                  <a:pt x="101" y="39"/>
                </a:lnTo>
                <a:lnTo>
                  <a:pt x="0" y="221"/>
                </a:lnTo>
                <a:lnTo>
                  <a:pt x="108" y="1032"/>
                </a:lnTo>
                <a:lnTo>
                  <a:pt x="374" y="1310"/>
                </a:lnTo>
                <a:lnTo>
                  <a:pt x="399" y="1281"/>
                </a:lnTo>
                <a:lnTo>
                  <a:pt x="822" y="1032"/>
                </a:lnTo>
                <a:lnTo>
                  <a:pt x="1208" y="809"/>
                </a:lnTo>
                <a:lnTo>
                  <a:pt x="1064" y="221"/>
                </a:lnTo>
                <a:lnTo>
                  <a:pt x="837" y="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3" name="Freeform 10"/>
          <p:cNvSpPr>
            <a:spLocks/>
          </p:cNvSpPr>
          <p:nvPr/>
        </p:nvSpPr>
        <p:spPr bwMode="auto">
          <a:xfrm>
            <a:off x="4933950" y="2947295"/>
            <a:ext cx="671512" cy="701675"/>
          </a:xfrm>
          <a:custGeom>
            <a:avLst/>
            <a:gdLst>
              <a:gd name="T0" fmla="*/ 2147483646 w 1692"/>
              <a:gd name="T1" fmla="*/ 2147483646 h 1768"/>
              <a:gd name="T2" fmla="*/ 2147483646 w 1692"/>
              <a:gd name="T3" fmla="*/ 2147483646 h 1768"/>
              <a:gd name="T4" fmla="*/ 2147483646 w 1692"/>
              <a:gd name="T5" fmla="*/ 2147483646 h 1768"/>
              <a:gd name="T6" fmla="*/ 2147483646 w 1692"/>
              <a:gd name="T7" fmla="*/ 2147483646 h 1768"/>
              <a:gd name="T8" fmla="*/ 2147483646 w 1692"/>
              <a:gd name="T9" fmla="*/ 2147483646 h 1768"/>
              <a:gd name="T10" fmla="*/ 2147483646 w 1692"/>
              <a:gd name="T11" fmla="*/ 2147483646 h 1768"/>
              <a:gd name="T12" fmla="*/ 2147483646 w 1692"/>
              <a:gd name="T13" fmla="*/ 2147483646 h 1768"/>
              <a:gd name="T14" fmla="*/ 0 w 1692"/>
              <a:gd name="T15" fmla="*/ 2147483646 h 1768"/>
              <a:gd name="T16" fmla="*/ 0 w 1692"/>
              <a:gd name="T17" fmla="*/ 2147483646 h 1768"/>
              <a:gd name="T18" fmla="*/ 2147483646 w 1692"/>
              <a:gd name="T19" fmla="*/ 2147483646 h 1768"/>
              <a:gd name="T20" fmla="*/ 2147483646 w 1692"/>
              <a:gd name="T21" fmla="*/ 2147483646 h 1768"/>
              <a:gd name="T22" fmla="*/ 2147483646 w 1692"/>
              <a:gd name="T23" fmla="*/ 2147483646 h 1768"/>
              <a:gd name="T24" fmla="*/ 2147483646 w 1692"/>
              <a:gd name="T25" fmla="*/ 2147483646 h 1768"/>
              <a:gd name="T26" fmla="*/ 2147483646 w 1692"/>
              <a:gd name="T27" fmla="*/ 0 h 1768"/>
              <a:gd name="T28" fmla="*/ 2147483646 w 1692"/>
              <a:gd name="T29" fmla="*/ 2147483646 h 1768"/>
              <a:gd name="T30" fmla="*/ 2147483646 w 1692"/>
              <a:gd name="T31" fmla="*/ 2147483646 h 1768"/>
              <a:gd name="T32" fmla="*/ 2147483646 w 1692"/>
              <a:gd name="T33" fmla="*/ 2147483646 h 1768"/>
              <a:gd name="T34" fmla="*/ 2147483646 w 1692"/>
              <a:gd name="T35" fmla="*/ 2147483646 h 1768"/>
              <a:gd name="T36" fmla="*/ 2147483646 w 1692"/>
              <a:gd name="T37" fmla="*/ 2147483646 h 17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92" h="1768">
                <a:moveTo>
                  <a:pt x="1692" y="1452"/>
                </a:moveTo>
                <a:lnTo>
                  <a:pt x="1428" y="1593"/>
                </a:lnTo>
                <a:lnTo>
                  <a:pt x="1314" y="1626"/>
                </a:lnTo>
                <a:lnTo>
                  <a:pt x="1238" y="1672"/>
                </a:lnTo>
                <a:lnTo>
                  <a:pt x="1035" y="1768"/>
                </a:lnTo>
                <a:lnTo>
                  <a:pt x="393" y="1458"/>
                </a:lnTo>
                <a:lnTo>
                  <a:pt x="192" y="1263"/>
                </a:lnTo>
                <a:lnTo>
                  <a:pt x="0" y="1035"/>
                </a:lnTo>
                <a:lnTo>
                  <a:pt x="0" y="1029"/>
                </a:lnTo>
                <a:lnTo>
                  <a:pt x="15" y="1002"/>
                </a:lnTo>
                <a:lnTo>
                  <a:pt x="269" y="393"/>
                </a:lnTo>
                <a:lnTo>
                  <a:pt x="452" y="64"/>
                </a:lnTo>
                <a:lnTo>
                  <a:pt x="530" y="60"/>
                </a:lnTo>
                <a:lnTo>
                  <a:pt x="626" y="0"/>
                </a:lnTo>
                <a:lnTo>
                  <a:pt x="804" y="316"/>
                </a:lnTo>
                <a:lnTo>
                  <a:pt x="1382" y="640"/>
                </a:lnTo>
                <a:lnTo>
                  <a:pt x="1508" y="1030"/>
                </a:lnTo>
                <a:lnTo>
                  <a:pt x="1383" y="1459"/>
                </a:lnTo>
                <a:lnTo>
                  <a:pt x="1692" y="145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4" name="Freeform 11"/>
          <p:cNvSpPr>
            <a:spLocks/>
          </p:cNvSpPr>
          <p:nvPr/>
        </p:nvSpPr>
        <p:spPr bwMode="auto">
          <a:xfrm>
            <a:off x="4448175" y="3356870"/>
            <a:ext cx="895350" cy="876300"/>
          </a:xfrm>
          <a:custGeom>
            <a:avLst/>
            <a:gdLst>
              <a:gd name="T0" fmla="*/ 2147483646 w 2256"/>
              <a:gd name="T1" fmla="*/ 2147483646 h 2208"/>
              <a:gd name="T2" fmla="*/ 2147483646 w 2256"/>
              <a:gd name="T3" fmla="*/ 2147483646 h 2208"/>
              <a:gd name="T4" fmla="*/ 2147483646 w 2256"/>
              <a:gd name="T5" fmla="*/ 2147483646 h 2208"/>
              <a:gd name="T6" fmla="*/ 2147483646 w 2256"/>
              <a:gd name="T7" fmla="*/ 2147483646 h 2208"/>
              <a:gd name="T8" fmla="*/ 2147483646 w 2256"/>
              <a:gd name="T9" fmla="*/ 2147483646 h 2208"/>
              <a:gd name="T10" fmla="*/ 2147483646 w 2256"/>
              <a:gd name="T11" fmla="*/ 2147483646 h 2208"/>
              <a:gd name="T12" fmla="*/ 2147483646 w 2256"/>
              <a:gd name="T13" fmla="*/ 0 h 2208"/>
              <a:gd name="T14" fmla="*/ 2147483646 w 2256"/>
              <a:gd name="T15" fmla="*/ 2147483646 h 2208"/>
              <a:gd name="T16" fmla="*/ 2147483646 w 2256"/>
              <a:gd name="T17" fmla="*/ 2147483646 h 2208"/>
              <a:gd name="T18" fmla="*/ 2147483646 w 2256"/>
              <a:gd name="T19" fmla="*/ 2147483646 h 2208"/>
              <a:gd name="T20" fmla="*/ 2147483646 w 2256"/>
              <a:gd name="T21" fmla="*/ 2147483646 h 2208"/>
              <a:gd name="T22" fmla="*/ 2147483646 w 2256"/>
              <a:gd name="T23" fmla="*/ 2147483646 h 2208"/>
              <a:gd name="T24" fmla="*/ 0 w 2256"/>
              <a:gd name="T25" fmla="*/ 2147483646 h 2208"/>
              <a:gd name="T26" fmla="*/ 2147483646 w 2256"/>
              <a:gd name="T27" fmla="*/ 2147483646 h 2208"/>
              <a:gd name="T28" fmla="*/ 2147483646 w 2256"/>
              <a:gd name="T29" fmla="*/ 2147483646 h 2208"/>
              <a:gd name="T30" fmla="*/ 2147483646 w 2256"/>
              <a:gd name="T31" fmla="*/ 2147483646 h 2208"/>
              <a:gd name="T32" fmla="*/ 2147483646 w 2256"/>
              <a:gd name="T33" fmla="*/ 2147483646 h 2208"/>
              <a:gd name="T34" fmla="*/ 2147483646 w 2256"/>
              <a:gd name="T35" fmla="*/ 2147483646 h 2208"/>
              <a:gd name="T36" fmla="*/ 2147483646 w 2256"/>
              <a:gd name="T37" fmla="*/ 2147483646 h 2208"/>
              <a:gd name="T38" fmla="*/ 2147483646 w 2256"/>
              <a:gd name="T39" fmla="*/ 2147483646 h 220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256" h="2208">
                <a:moveTo>
                  <a:pt x="1755" y="1258"/>
                </a:moveTo>
                <a:lnTo>
                  <a:pt x="1788" y="1228"/>
                </a:lnTo>
                <a:lnTo>
                  <a:pt x="2160" y="834"/>
                </a:lnTo>
                <a:lnTo>
                  <a:pt x="2256" y="733"/>
                </a:lnTo>
                <a:lnTo>
                  <a:pt x="1614" y="423"/>
                </a:lnTo>
                <a:lnTo>
                  <a:pt x="1413" y="228"/>
                </a:lnTo>
                <a:lnTo>
                  <a:pt x="1221" y="0"/>
                </a:lnTo>
                <a:lnTo>
                  <a:pt x="1208" y="12"/>
                </a:lnTo>
                <a:lnTo>
                  <a:pt x="1100" y="103"/>
                </a:lnTo>
                <a:lnTo>
                  <a:pt x="995" y="204"/>
                </a:lnTo>
                <a:lnTo>
                  <a:pt x="738" y="433"/>
                </a:lnTo>
                <a:lnTo>
                  <a:pt x="309" y="823"/>
                </a:lnTo>
                <a:lnTo>
                  <a:pt x="0" y="1096"/>
                </a:lnTo>
                <a:lnTo>
                  <a:pt x="267" y="1633"/>
                </a:lnTo>
                <a:lnTo>
                  <a:pt x="411" y="1839"/>
                </a:lnTo>
                <a:lnTo>
                  <a:pt x="462" y="2047"/>
                </a:lnTo>
                <a:lnTo>
                  <a:pt x="719" y="2208"/>
                </a:lnTo>
                <a:lnTo>
                  <a:pt x="1341" y="1633"/>
                </a:lnTo>
                <a:lnTo>
                  <a:pt x="1413" y="1572"/>
                </a:lnTo>
                <a:lnTo>
                  <a:pt x="1755" y="125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5" name="Freeform 12"/>
          <p:cNvSpPr>
            <a:spLocks/>
          </p:cNvSpPr>
          <p:nvPr/>
        </p:nvSpPr>
        <p:spPr bwMode="auto">
          <a:xfrm>
            <a:off x="4887912" y="4285557"/>
            <a:ext cx="573088" cy="531813"/>
          </a:xfrm>
          <a:custGeom>
            <a:avLst/>
            <a:gdLst>
              <a:gd name="T0" fmla="*/ 2147483646 w 1443"/>
              <a:gd name="T1" fmla="*/ 2147483646 h 1341"/>
              <a:gd name="T2" fmla="*/ 2147483646 w 1443"/>
              <a:gd name="T3" fmla="*/ 2147483646 h 1341"/>
              <a:gd name="T4" fmla="*/ 2147483646 w 1443"/>
              <a:gd name="T5" fmla="*/ 2147483646 h 1341"/>
              <a:gd name="T6" fmla="*/ 2147483646 w 1443"/>
              <a:gd name="T7" fmla="*/ 0 h 1341"/>
              <a:gd name="T8" fmla="*/ 0 w 1443"/>
              <a:gd name="T9" fmla="*/ 2147483646 h 1341"/>
              <a:gd name="T10" fmla="*/ 2147483646 w 1443"/>
              <a:gd name="T11" fmla="*/ 2147483646 h 1341"/>
              <a:gd name="T12" fmla="*/ 2147483646 w 1443"/>
              <a:gd name="T13" fmla="*/ 2147483646 h 1341"/>
              <a:gd name="T14" fmla="*/ 2147483646 w 1443"/>
              <a:gd name="T15" fmla="*/ 2147483646 h 1341"/>
              <a:gd name="T16" fmla="*/ 2147483646 w 1443"/>
              <a:gd name="T17" fmla="*/ 2147483646 h 1341"/>
              <a:gd name="T18" fmla="*/ 2147483646 w 1443"/>
              <a:gd name="T19" fmla="*/ 2147483646 h 1341"/>
              <a:gd name="T20" fmla="*/ 2147483646 w 1443"/>
              <a:gd name="T21" fmla="*/ 2147483646 h 1341"/>
              <a:gd name="T22" fmla="*/ 2147483646 w 1443"/>
              <a:gd name="T23" fmla="*/ 2147483646 h 1341"/>
              <a:gd name="T24" fmla="*/ 2147483646 w 1443"/>
              <a:gd name="T25" fmla="*/ 2147483646 h 1341"/>
              <a:gd name="T26" fmla="*/ 2147483646 w 1443"/>
              <a:gd name="T27" fmla="*/ 2147483646 h 13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3" h="1341">
                <a:moveTo>
                  <a:pt x="1134" y="125"/>
                </a:moveTo>
                <a:lnTo>
                  <a:pt x="1132" y="123"/>
                </a:lnTo>
                <a:lnTo>
                  <a:pt x="645" y="153"/>
                </a:lnTo>
                <a:lnTo>
                  <a:pt x="193" y="0"/>
                </a:lnTo>
                <a:lnTo>
                  <a:pt x="0" y="204"/>
                </a:lnTo>
                <a:lnTo>
                  <a:pt x="193" y="365"/>
                </a:lnTo>
                <a:lnTo>
                  <a:pt x="327" y="483"/>
                </a:lnTo>
                <a:lnTo>
                  <a:pt x="307" y="729"/>
                </a:lnTo>
                <a:lnTo>
                  <a:pt x="562" y="1341"/>
                </a:lnTo>
                <a:lnTo>
                  <a:pt x="957" y="825"/>
                </a:lnTo>
                <a:lnTo>
                  <a:pt x="1021" y="689"/>
                </a:lnTo>
                <a:lnTo>
                  <a:pt x="1443" y="423"/>
                </a:lnTo>
                <a:lnTo>
                  <a:pt x="1135" y="128"/>
                </a:lnTo>
                <a:lnTo>
                  <a:pt x="1134" y="12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6" name="Freeform 13"/>
          <p:cNvSpPr>
            <a:spLocks/>
          </p:cNvSpPr>
          <p:nvPr/>
        </p:nvSpPr>
        <p:spPr bwMode="auto">
          <a:xfrm>
            <a:off x="4735512" y="3856932"/>
            <a:ext cx="601663" cy="509588"/>
          </a:xfrm>
          <a:custGeom>
            <a:avLst/>
            <a:gdLst>
              <a:gd name="T0" fmla="*/ 2147483646 w 1519"/>
              <a:gd name="T1" fmla="*/ 2147483646 h 1284"/>
              <a:gd name="T2" fmla="*/ 2147483646 w 1519"/>
              <a:gd name="T3" fmla="*/ 2147483646 h 1284"/>
              <a:gd name="T4" fmla="*/ 2147483646 w 1519"/>
              <a:gd name="T5" fmla="*/ 2147483646 h 1284"/>
              <a:gd name="T6" fmla="*/ 2147483646 w 1519"/>
              <a:gd name="T7" fmla="*/ 2147483646 h 1284"/>
              <a:gd name="T8" fmla="*/ 2147483646 w 1519"/>
              <a:gd name="T9" fmla="*/ 0 h 1284"/>
              <a:gd name="T10" fmla="*/ 2147483646 w 1519"/>
              <a:gd name="T11" fmla="*/ 2147483646 h 1284"/>
              <a:gd name="T12" fmla="*/ 2147483646 w 1519"/>
              <a:gd name="T13" fmla="*/ 2147483646 h 1284"/>
              <a:gd name="T14" fmla="*/ 0 w 1519"/>
              <a:gd name="T15" fmla="*/ 2147483646 h 1284"/>
              <a:gd name="T16" fmla="*/ 2147483646 w 1519"/>
              <a:gd name="T17" fmla="*/ 2147483646 h 1284"/>
              <a:gd name="T18" fmla="*/ 2147483646 w 1519"/>
              <a:gd name="T19" fmla="*/ 2147483646 h 1284"/>
              <a:gd name="T20" fmla="*/ 2147483646 w 1519"/>
              <a:gd name="T21" fmla="*/ 2147483646 h 1284"/>
              <a:gd name="T22" fmla="*/ 2147483646 w 1519"/>
              <a:gd name="T23" fmla="*/ 2147483646 h 1284"/>
              <a:gd name="T24" fmla="*/ 2147483646 w 1519"/>
              <a:gd name="T25" fmla="*/ 2147483646 h 1284"/>
              <a:gd name="T26" fmla="*/ 2147483646 w 1519"/>
              <a:gd name="T27" fmla="*/ 2147483646 h 1284"/>
              <a:gd name="T28" fmla="*/ 2147483646 w 1519"/>
              <a:gd name="T29" fmla="*/ 2147483646 h 1284"/>
              <a:gd name="T30" fmla="*/ 2147483646 w 1519"/>
              <a:gd name="T31" fmla="*/ 2147483646 h 12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19" h="1284">
                <a:moveTo>
                  <a:pt x="1464" y="293"/>
                </a:moveTo>
                <a:lnTo>
                  <a:pt x="1452" y="171"/>
                </a:lnTo>
                <a:lnTo>
                  <a:pt x="1447" y="170"/>
                </a:lnTo>
                <a:lnTo>
                  <a:pt x="1368" y="149"/>
                </a:lnTo>
                <a:lnTo>
                  <a:pt x="1036" y="0"/>
                </a:lnTo>
                <a:lnTo>
                  <a:pt x="694" y="314"/>
                </a:lnTo>
                <a:lnTo>
                  <a:pt x="622" y="375"/>
                </a:lnTo>
                <a:lnTo>
                  <a:pt x="0" y="950"/>
                </a:lnTo>
                <a:lnTo>
                  <a:pt x="19" y="1116"/>
                </a:lnTo>
                <a:lnTo>
                  <a:pt x="102" y="1187"/>
                </a:lnTo>
                <a:lnTo>
                  <a:pt x="387" y="1284"/>
                </a:lnTo>
                <a:lnTo>
                  <a:pt x="580" y="1080"/>
                </a:lnTo>
                <a:lnTo>
                  <a:pt x="1032" y="1233"/>
                </a:lnTo>
                <a:lnTo>
                  <a:pt x="1519" y="1203"/>
                </a:lnTo>
                <a:lnTo>
                  <a:pt x="1441" y="839"/>
                </a:lnTo>
                <a:lnTo>
                  <a:pt x="1464" y="2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7" name="Freeform 14"/>
          <p:cNvSpPr>
            <a:spLocks/>
          </p:cNvSpPr>
          <p:nvPr/>
        </p:nvSpPr>
        <p:spPr bwMode="auto">
          <a:xfrm>
            <a:off x="4294187" y="3233045"/>
            <a:ext cx="550863" cy="558800"/>
          </a:xfrm>
          <a:custGeom>
            <a:avLst/>
            <a:gdLst>
              <a:gd name="T0" fmla="*/ 2147483646 w 1385"/>
              <a:gd name="T1" fmla="*/ 0 h 1410"/>
              <a:gd name="T2" fmla="*/ 2147483646 w 1385"/>
              <a:gd name="T3" fmla="*/ 2147483646 h 1410"/>
              <a:gd name="T4" fmla="*/ 2147483646 w 1385"/>
              <a:gd name="T5" fmla="*/ 2147483646 h 1410"/>
              <a:gd name="T6" fmla="*/ 2147483646 w 1385"/>
              <a:gd name="T7" fmla="*/ 2147483646 h 1410"/>
              <a:gd name="T8" fmla="*/ 0 w 1385"/>
              <a:gd name="T9" fmla="*/ 2147483646 h 1410"/>
              <a:gd name="T10" fmla="*/ 2147483646 w 1385"/>
              <a:gd name="T11" fmla="*/ 2147483646 h 1410"/>
              <a:gd name="T12" fmla="*/ 2147483646 w 1385"/>
              <a:gd name="T13" fmla="*/ 2147483646 h 1410"/>
              <a:gd name="T14" fmla="*/ 2147483646 w 1385"/>
              <a:gd name="T15" fmla="*/ 2147483646 h 1410"/>
              <a:gd name="T16" fmla="*/ 2147483646 w 1385"/>
              <a:gd name="T17" fmla="*/ 2147483646 h 1410"/>
              <a:gd name="T18" fmla="*/ 2147483646 w 1385"/>
              <a:gd name="T19" fmla="*/ 2147483646 h 1410"/>
              <a:gd name="T20" fmla="*/ 2147483646 w 1385"/>
              <a:gd name="T21" fmla="*/ 2147483646 h 1410"/>
              <a:gd name="T22" fmla="*/ 2147483646 w 1385"/>
              <a:gd name="T23" fmla="*/ 2147483646 h 1410"/>
              <a:gd name="T24" fmla="*/ 2147483646 w 1385"/>
              <a:gd name="T25" fmla="*/ 2147483646 h 1410"/>
              <a:gd name="T26" fmla="*/ 2147483646 w 1385"/>
              <a:gd name="T27" fmla="*/ 2147483646 h 1410"/>
              <a:gd name="T28" fmla="*/ 2147483646 w 1385"/>
              <a:gd name="T29" fmla="*/ 0 h 141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5" h="1410">
                <a:moveTo>
                  <a:pt x="740" y="0"/>
                </a:moveTo>
                <a:lnTo>
                  <a:pt x="429" y="44"/>
                </a:lnTo>
                <a:lnTo>
                  <a:pt x="327" y="71"/>
                </a:lnTo>
                <a:lnTo>
                  <a:pt x="35" y="149"/>
                </a:lnTo>
                <a:lnTo>
                  <a:pt x="0" y="731"/>
                </a:lnTo>
                <a:lnTo>
                  <a:pt x="143" y="1229"/>
                </a:lnTo>
                <a:lnTo>
                  <a:pt x="360" y="1382"/>
                </a:lnTo>
                <a:lnTo>
                  <a:pt x="366" y="1392"/>
                </a:lnTo>
                <a:lnTo>
                  <a:pt x="377" y="1397"/>
                </a:lnTo>
                <a:lnTo>
                  <a:pt x="390" y="1410"/>
                </a:lnTo>
                <a:lnTo>
                  <a:pt x="699" y="1137"/>
                </a:lnTo>
                <a:lnTo>
                  <a:pt x="1128" y="747"/>
                </a:lnTo>
                <a:lnTo>
                  <a:pt x="1385" y="518"/>
                </a:lnTo>
                <a:lnTo>
                  <a:pt x="804" y="270"/>
                </a:lnTo>
                <a:lnTo>
                  <a:pt x="740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8" name="Freeform 15"/>
          <p:cNvSpPr>
            <a:spLocks/>
          </p:cNvSpPr>
          <p:nvPr/>
        </p:nvSpPr>
        <p:spPr bwMode="auto">
          <a:xfrm>
            <a:off x="3838575" y="3107632"/>
            <a:ext cx="585787" cy="620713"/>
          </a:xfrm>
          <a:custGeom>
            <a:avLst/>
            <a:gdLst>
              <a:gd name="T0" fmla="*/ 2147483646 w 1477"/>
              <a:gd name="T1" fmla="*/ 2147483646 h 1562"/>
              <a:gd name="T2" fmla="*/ 2147483646 w 1477"/>
              <a:gd name="T3" fmla="*/ 2147483646 h 1562"/>
              <a:gd name="T4" fmla="*/ 2147483646 w 1477"/>
              <a:gd name="T5" fmla="*/ 2147483646 h 1562"/>
              <a:gd name="T6" fmla="*/ 2147483646 w 1477"/>
              <a:gd name="T7" fmla="*/ 2147483646 h 1562"/>
              <a:gd name="T8" fmla="*/ 2147483646 w 1477"/>
              <a:gd name="T9" fmla="*/ 2147483646 h 1562"/>
              <a:gd name="T10" fmla="*/ 2147483646 w 1477"/>
              <a:gd name="T11" fmla="*/ 2147483646 h 1562"/>
              <a:gd name="T12" fmla="*/ 2147483646 w 1477"/>
              <a:gd name="T13" fmla="*/ 2147483646 h 1562"/>
              <a:gd name="T14" fmla="*/ 2147483646 w 1477"/>
              <a:gd name="T15" fmla="*/ 2147483646 h 1562"/>
              <a:gd name="T16" fmla="*/ 2147483646 w 1477"/>
              <a:gd name="T17" fmla="*/ 2147483646 h 1562"/>
              <a:gd name="T18" fmla="*/ 2147483646 w 1477"/>
              <a:gd name="T19" fmla="*/ 2147483646 h 1562"/>
              <a:gd name="T20" fmla="*/ 0 w 1477"/>
              <a:gd name="T21" fmla="*/ 2147483646 h 1562"/>
              <a:gd name="T22" fmla="*/ 2147483646 w 1477"/>
              <a:gd name="T23" fmla="*/ 0 h 1562"/>
              <a:gd name="T24" fmla="*/ 2147483646 w 1477"/>
              <a:gd name="T25" fmla="*/ 2147483646 h 1562"/>
              <a:gd name="T26" fmla="*/ 2147483646 w 1477"/>
              <a:gd name="T27" fmla="*/ 2147483646 h 1562"/>
              <a:gd name="T28" fmla="*/ 2147483646 w 1477"/>
              <a:gd name="T29" fmla="*/ 2147483646 h 1562"/>
              <a:gd name="T30" fmla="*/ 2147483646 w 1477"/>
              <a:gd name="T31" fmla="*/ 2147483646 h 1562"/>
              <a:gd name="T32" fmla="*/ 2147483646 w 1477"/>
              <a:gd name="T33" fmla="*/ 2147483646 h 1562"/>
              <a:gd name="T34" fmla="*/ 2147483646 w 1477"/>
              <a:gd name="T35" fmla="*/ 2147483646 h 1562"/>
              <a:gd name="T36" fmla="*/ 2147483646 w 1477"/>
              <a:gd name="T37" fmla="*/ 2147483646 h 15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77" h="1562">
                <a:moveTo>
                  <a:pt x="1150" y="1046"/>
                </a:moveTo>
                <a:lnTo>
                  <a:pt x="1293" y="1544"/>
                </a:lnTo>
                <a:lnTo>
                  <a:pt x="1267" y="1562"/>
                </a:lnTo>
                <a:lnTo>
                  <a:pt x="1090" y="1452"/>
                </a:lnTo>
                <a:lnTo>
                  <a:pt x="1015" y="1254"/>
                </a:lnTo>
                <a:lnTo>
                  <a:pt x="930" y="1031"/>
                </a:lnTo>
                <a:lnTo>
                  <a:pt x="594" y="732"/>
                </a:lnTo>
                <a:lnTo>
                  <a:pt x="82" y="378"/>
                </a:lnTo>
                <a:lnTo>
                  <a:pt x="16" y="234"/>
                </a:lnTo>
                <a:lnTo>
                  <a:pt x="9" y="209"/>
                </a:lnTo>
                <a:lnTo>
                  <a:pt x="0" y="189"/>
                </a:lnTo>
                <a:lnTo>
                  <a:pt x="174" y="0"/>
                </a:lnTo>
                <a:lnTo>
                  <a:pt x="594" y="47"/>
                </a:lnTo>
                <a:lnTo>
                  <a:pt x="723" y="27"/>
                </a:lnTo>
                <a:lnTo>
                  <a:pt x="780" y="327"/>
                </a:lnTo>
                <a:lnTo>
                  <a:pt x="930" y="188"/>
                </a:lnTo>
                <a:lnTo>
                  <a:pt x="1477" y="386"/>
                </a:lnTo>
                <a:lnTo>
                  <a:pt x="1185" y="464"/>
                </a:lnTo>
                <a:lnTo>
                  <a:pt x="1150" y="10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79" name="Freeform 16"/>
          <p:cNvSpPr>
            <a:spLocks/>
          </p:cNvSpPr>
          <p:nvPr/>
        </p:nvSpPr>
        <p:spPr bwMode="auto">
          <a:xfrm>
            <a:off x="4464050" y="2972695"/>
            <a:ext cx="576262" cy="466725"/>
          </a:xfrm>
          <a:custGeom>
            <a:avLst/>
            <a:gdLst>
              <a:gd name="T0" fmla="*/ 2147483646 w 1451"/>
              <a:gd name="T1" fmla="*/ 2147483646 h 1173"/>
              <a:gd name="T2" fmla="*/ 2147483646 w 1451"/>
              <a:gd name="T3" fmla="*/ 2147483646 h 1173"/>
              <a:gd name="T4" fmla="*/ 2147483646 w 1451"/>
              <a:gd name="T5" fmla="*/ 0 h 1173"/>
              <a:gd name="T6" fmla="*/ 2147483646 w 1451"/>
              <a:gd name="T7" fmla="*/ 2147483646 h 1173"/>
              <a:gd name="T8" fmla="*/ 2147483646 w 1451"/>
              <a:gd name="T9" fmla="*/ 2147483646 h 1173"/>
              <a:gd name="T10" fmla="*/ 2147483646 w 1451"/>
              <a:gd name="T11" fmla="*/ 2147483646 h 1173"/>
              <a:gd name="T12" fmla="*/ 2147483646 w 1451"/>
              <a:gd name="T13" fmla="*/ 2147483646 h 1173"/>
              <a:gd name="T14" fmla="*/ 0 w 1451"/>
              <a:gd name="T15" fmla="*/ 2147483646 h 1173"/>
              <a:gd name="T16" fmla="*/ 2147483646 w 1451"/>
              <a:gd name="T17" fmla="*/ 2147483646 h 1173"/>
              <a:gd name="T18" fmla="*/ 2147483646 w 1451"/>
              <a:gd name="T19" fmla="*/ 2147483646 h 1173"/>
              <a:gd name="T20" fmla="*/ 2147483646 w 1451"/>
              <a:gd name="T21" fmla="*/ 2147483646 h 1173"/>
              <a:gd name="T22" fmla="*/ 2147483646 w 1451"/>
              <a:gd name="T23" fmla="*/ 2147483646 h 1173"/>
              <a:gd name="T24" fmla="*/ 2147483646 w 1451"/>
              <a:gd name="T25" fmla="*/ 2147483646 h 1173"/>
              <a:gd name="T26" fmla="*/ 2147483646 w 1451"/>
              <a:gd name="T27" fmla="*/ 2147483646 h 1173"/>
              <a:gd name="T28" fmla="*/ 2147483646 w 1451"/>
              <a:gd name="T29" fmla="*/ 2147483646 h 1173"/>
              <a:gd name="T30" fmla="*/ 2147483646 w 1451"/>
              <a:gd name="T31" fmla="*/ 2147483646 h 1173"/>
              <a:gd name="T32" fmla="*/ 2147483646 w 1451"/>
              <a:gd name="T33" fmla="*/ 2147483646 h 11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1" h="1173">
                <a:moveTo>
                  <a:pt x="1451" y="327"/>
                </a:moveTo>
                <a:lnTo>
                  <a:pt x="1037" y="157"/>
                </a:lnTo>
                <a:lnTo>
                  <a:pt x="701" y="0"/>
                </a:lnTo>
                <a:lnTo>
                  <a:pt x="356" y="28"/>
                </a:lnTo>
                <a:lnTo>
                  <a:pt x="374" y="135"/>
                </a:lnTo>
                <a:lnTo>
                  <a:pt x="362" y="162"/>
                </a:lnTo>
                <a:lnTo>
                  <a:pt x="23" y="643"/>
                </a:lnTo>
                <a:lnTo>
                  <a:pt x="0" y="699"/>
                </a:lnTo>
                <a:lnTo>
                  <a:pt x="311" y="655"/>
                </a:lnTo>
                <a:lnTo>
                  <a:pt x="375" y="925"/>
                </a:lnTo>
                <a:lnTo>
                  <a:pt x="956" y="1173"/>
                </a:lnTo>
                <a:lnTo>
                  <a:pt x="1061" y="1072"/>
                </a:lnTo>
                <a:lnTo>
                  <a:pt x="1169" y="981"/>
                </a:lnTo>
                <a:lnTo>
                  <a:pt x="1182" y="969"/>
                </a:lnTo>
                <a:lnTo>
                  <a:pt x="1182" y="963"/>
                </a:lnTo>
                <a:lnTo>
                  <a:pt x="1197" y="936"/>
                </a:lnTo>
                <a:lnTo>
                  <a:pt x="1451" y="32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0" name="Freeform 17"/>
          <p:cNvSpPr>
            <a:spLocks/>
          </p:cNvSpPr>
          <p:nvPr/>
        </p:nvSpPr>
        <p:spPr bwMode="auto">
          <a:xfrm>
            <a:off x="4630737" y="2024957"/>
            <a:ext cx="466725" cy="560388"/>
          </a:xfrm>
          <a:custGeom>
            <a:avLst/>
            <a:gdLst>
              <a:gd name="T0" fmla="*/ 2147483646 w 1177"/>
              <a:gd name="T1" fmla="*/ 2147483646 h 1412"/>
              <a:gd name="T2" fmla="*/ 2147483646 w 1177"/>
              <a:gd name="T3" fmla="*/ 2147483646 h 1412"/>
              <a:gd name="T4" fmla="*/ 2147483646 w 1177"/>
              <a:gd name="T5" fmla="*/ 2147483646 h 1412"/>
              <a:gd name="T6" fmla="*/ 2147483646 w 1177"/>
              <a:gd name="T7" fmla="*/ 2147483646 h 1412"/>
              <a:gd name="T8" fmla="*/ 2147483646 w 1177"/>
              <a:gd name="T9" fmla="*/ 2147483646 h 1412"/>
              <a:gd name="T10" fmla="*/ 2147483646 w 1177"/>
              <a:gd name="T11" fmla="*/ 2147483646 h 1412"/>
              <a:gd name="T12" fmla="*/ 2147483646 w 1177"/>
              <a:gd name="T13" fmla="*/ 2147483646 h 1412"/>
              <a:gd name="T14" fmla="*/ 2147483646 w 1177"/>
              <a:gd name="T15" fmla="*/ 2147483646 h 1412"/>
              <a:gd name="T16" fmla="*/ 2147483646 w 1177"/>
              <a:gd name="T17" fmla="*/ 2147483646 h 1412"/>
              <a:gd name="T18" fmla="*/ 0 w 1177"/>
              <a:gd name="T19" fmla="*/ 2147483646 h 1412"/>
              <a:gd name="T20" fmla="*/ 2147483646 w 1177"/>
              <a:gd name="T21" fmla="*/ 2147483646 h 1412"/>
              <a:gd name="T22" fmla="*/ 2147483646 w 1177"/>
              <a:gd name="T23" fmla="*/ 2147483646 h 1412"/>
              <a:gd name="T24" fmla="*/ 2147483646 w 1177"/>
              <a:gd name="T25" fmla="*/ 0 h 1412"/>
              <a:gd name="T26" fmla="*/ 2147483646 w 1177"/>
              <a:gd name="T27" fmla="*/ 2147483646 h 1412"/>
              <a:gd name="T28" fmla="*/ 2147483646 w 1177"/>
              <a:gd name="T29" fmla="*/ 2147483646 h 1412"/>
              <a:gd name="T30" fmla="*/ 2147483646 w 1177"/>
              <a:gd name="T31" fmla="*/ 2147483646 h 1412"/>
              <a:gd name="T32" fmla="*/ 2147483646 w 1177"/>
              <a:gd name="T33" fmla="*/ 2147483646 h 1412"/>
              <a:gd name="T34" fmla="*/ 2147483646 w 1177"/>
              <a:gd name="T35" fmla="*/ 2147483646 h 1412"/>
              <a:gd name="T36" fmla="*/ 2147483646 w 1177"/>
              <a:gd name="T37" fmla="*/ 2147483646 h 1412"/>
              <a:gd name="T38" fmla="*/ 2147483646 w 1177"/>
              <a:gd name="T39" fmla="*/ 2147483646 h 1412"/>
              <a:gd name="T40" fmla="*/ 2147483646 w 1177"/>
              <a:gd name="T41" fmla="*/ 2147483646 h 14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7" h="1412">
                <a:moveTo>
                  <a:pt x="1162" y="1107"/>
                </a:moveTo>
                <a:lnTo>
                  <a:pt x="1167" y="1338"/>
                </a:lnTo>
                <a:lnTo>
                  <a:pt x="1165" y="1340"/>
                </a:lnTo>
                <a:lnTo>
                  <a:pt x="1161" y="1358"/>
                </a:lnTo>
                <a:lnTo>
                  <a:pt x="955" y="1412"/>
                </a:lnTo>
                <a:lnTo>
                  <a:pt x="709" y="1338"/>
                </a:lnTo>
                <a:lnTo>
                  <a:pt x="568" y="1230"/>
                </a:lnTo>
                <a:lnTo>
                  <a:pt x="280" y="1119"/>
                </a:lnTo>
                <a:lnTo>
                  <a:pt x="279" y="1121"/>
                </a:lnTo>
                <a:lnTo>
                  <a:pt x="0" y="1032"/>
                </a:lnTo>
                <a:lnTo>
                  <a:pt x="78" y="765"/>
                </a:lnTo>
                <a:lnTo>
                  <a:pt x="190" y="240"/>
                </a:lnTo>
                <a:lnTo>
                  <a:pt x="384" y="0"/>
                </a:lnTo>
                <a:lnTo>
                  <a:pt x="618" y="126"/>
                </a:lnTo>
                <a:lnTo>
                  <a:pt x="912" y="116"/>
                </a:lnTo>
                <a:lnTo>
                  <a:pt x="1069" y="239"/>
                </a:lnTo>
                <a:lnTo>
                  <a:pt x="1069" y="240"/>
                </a:lnTo>
                <a:lnTo>
                  <a:pt x="1012" y="296"/>
                </a:lnTo>
                <a:lnTo>
                  <a:pt x="1026" y="528"/>
                </a:lnTo>
                <a:lnTo>
                  <a:pt x="1177" y="933"/>
                </a:lnTo>
                <a:lnTo>
                  <a:pt x="1162" y="11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1" name="Freeform 18"/>
          <p:cNvSpPr>
            <a:spLocks/>
          </p:cNvSpPr>
          <p:nvPr/>
        </p:nvSpPr>
        <p:spPr bwMode="auto">
          <a:xfrm>
            <a:off x="4610100" y="1677295"/>
            <a:ext cx="542925" cy="442912"/>
          </a:xfrm>
          <a:custGeom>
            <a:avLst/>
            <a:gdLst>
              <a:gd name="T0" fmla="*/ 2147483646 w 1368"/>
              <a:gd name="T1" fmla="*/ 2147483646 h 1118"/>
              <a:gd name="T2" fmla="*/ 2147483646 w 1368"/>
              <a:gd name="T3" fmla="*/ 2147483646 h 1118"/>
              <a:gd name="T4" fmla="*/ 2147483646 w 1368"/>
              <a:gd name="T5" fmla="*/ 2147483646 h 1118"/>
              <a:gd name="T6" fmla="*/ 2147483646 w 1368"/>
              <a:gd name="T7" fmla="*/ 2147483646 h 1118"/>
              <a:gd name="T8" fmla="*/ 2147483646 w 1368"/>
              <a:gd name="T9" fmla="*/ 2147483646 h 1118"/>
              <a:gd name="T10" fmla="*/ 2147483646 w 1368"/>
              <a:gd name="T11" fmla="*/ 2147483646 h 1118"/>
              <a:gd name="T12" fmla="*/ 2147483646 w 1368"/>
              <a:gd name="T13" fmla="*/ 2147483646 h 1118"/>
              <a:gd name="T14" fmla="*/ 0 w 1368"/>
              <a:gd name="T15" fmla="*/ 0 h 1118"/>
              <a:gd name="T16" fmla="*/ 2147483646 w 1368"/>
              <a:gd name="T17" fmla="*/ 2147483646 h 1118"/>
              <a:gd name="T18" fmla="*/ 2147483646 w 1368"/>
              <a:gd name="T19" fmla="*/ 2147483646 h 1118"/>
              <a:gd name="T20" fmla="*/ 2147483646 w 1368"/>
              <a:gd name="T21" fmla="*/ 2147483646 h 1118"/>
              <a:gd name="T22" fmla="*/ 2147483646 w 1368"/>
              <a:gd name="T23" fmla="*/ 2147483646 h 1118"/>
              <a:gd name="T24" fmla="*/ 2147483646 w 1368"/>
              <a:gd name="T25" fmla="*/ 2147483646 h 1118"/>
              <a:gd name="T26" fmla="*/ 2147483646 w 1368"/>
              <a:gd name="T27" fmla="*/ 2147483646 h 11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368" h="1118">
                <a:moveTo>
                  <a:pt x="1123" y="1118"/>
                </a:moveTo>
                <a:lnTo>
                  <a:pt x="1050" y="596"/>
                </a:lnTo>
                <a:lnTo>
                  <a:pt x="1252" y="446"/>
                </a:lnTo>
                <a:lnTo>
                  <a:pt x="1368" y="60"/>
                </a:lnTo>
                <a:lnTo>
                  <a:pt x="1009" y="44"/>
                </a:lnTo>
                <a:lnTo>
                  <a:pt x="334" y="12"/>
                </a:lnTo>
                <a:lnTo>
                  <a:pt x="285" y="11"/>
                </a:lnTo>
                <a:lnTo>
                  <a:pt x="0" y="0"/>
                </a:lnTo>
                <a:lnTo>
                  <a:pt x="216" y="479"/>
                </a:lnTo>
                <a:lnTo>
                  <a:pt x="324" y="819"/>
                </a:lnTo>
                <a:lnTo>
                  <a:pt x="438" y="879"/>
                </a:lnTo>
                <a:lnTo>
                  <a:pt x="672" y="1005"/>
                </a:lnTo>
                <a:lnTo>
                  <a:pt x="966" y="995"/>
                </a:lnTo>
                <a:lnTo>
                  <a:pt x="1123" y="111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2" name="Freeform 19"/>
          <p:cNvSpPr>
            <a:spLocks/>
          </p:cNvSpPr>
          <p:nvPr/>
        </p:nvSpPr>
        <p:spPr bwMode="auto">
          <a:xfrm>
            <a:off x="5032375" y="2142432"/>
            <a:ext cx="646112" cy="358775"/>
          </a:xfrm>
          <a:custGeom>
            <a:avLst/>
            <a:gdLst>
              <a:gd name="T0" fmla="*/ 2147483646 w 1629"/>
              <a:gd name="T1" fmla="*/ 2147483646 h 906"/>
              <a:gd name="T2" fmla="*/ 2147483646 w 1629"/>
              <a:gd name="T3" fmla="*/ 2147483646 h 906"/>
              <a:gd name="T4" fmla="*/ 2147483646 w 1629"/>
              <a:gd name="T5" fmla="*/ 2147483646 h 906"/>
              <a:gd name="T6" fmla="*/ 2147483646 w 1629"/>
              <a:gd name="T7" fmla="*/ 0 h 906"/>
              <a:gd name="T8" fmla="*/ 0 w 1629"/>
              <a:gd name="T9" fmla="*/ 2147483646 h 906"/>
              <a:gd name="T10" fmla="*/ 2147483646 w 1629"/>
              <a:gd name="T11" fmla="*/ 2147483646 h 906"/>
              <a:gd name="T12" fmla="*/ 2147483646 w 1629"/>
              <a:gd name="T13" fmla="*/ 2147483646 h 906"/>
              <a:gd name="T14" fmla="*/ 2147483646 w 1629"/>
              <a:gd name="T15" fmla="*/ 2147483646 h 906"/>
              <a:gd name="T16" fmla="*/ 2147483646 w 1629"/>
              <a:gd name="T17" fmla="*/ 2147483646 h 906"/>
              <a:gd name="T18" fmla="*/ 2147483646 w 1629"/>
              <a:gd name="T19" fmla="*/ 2147483646 h 906"/>
              <a:gd name="T20" fmla="*/ 2147483646 w 1629"/>
              <a:gd name="T21" fmla="*/ 2147483646 h 906"/>
              <a:gd name="T22" fmla="*/ 2147483646 w 1629"/>
              <a:gd name="T23" fmla="*/ 2147483646 h 906"/>
              <a:gd name="T24" fmla="*/ 2147483646 w 1629"/>
              <a:gd name="T25" fmla="*/ 2147483646 h 90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29" h="906">
                <a:moveTo>
                  <a:pt x="1629" y="164"/>
                </a:moveTo>
                <a:lnTo>
                  <a:pt x="1565" y="5"/>
                </a:lnTo>
                <a:lnTo>
                  <a:pt x="617" y="2"/>
                </a:lnTo>
                <a:lnTo>
                  <a:pt x="369" y="0"/>
                </a:lnTo>
                <a:lnTo>
                  <a:pt x="0" y="2"/>
                </a:lnTo>
                <a:lnTo>
                  <a:pt x="14" y="234"/>
                </a:lnTo>
                <a:lnTo>
                  <a:pt x="165" y="639"/>
                </a:lnTo>
                <a:lnTo>
                  <a:pt x="150" y="813"/>
                </a:lnTo>
                <a:lnTo>
                  <a:pt x="156" y="809"/>
                </a:lnTo>
                <a:lnTo>
                  <a:pt x="1292" y="888"/>
                </a:lnTo>
                <a:lnTo>
                  <a:pt x="1622" y="906"/>
                </a:lnTo>
                <a:lnTo>
                  <a:pt x="1583" y="639"/>
                </a:lnTo>
                <a:lnTo>
                  <a:pt x="1629" y="16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3" name="Freeform 20"/>
          <p:cNvSpPr>
            <a:spLocks/>
          </p:cNvSpPr>
          <p:nvPr/>
        </p:nvSpPr>
        <p:spPr bwMode="auto">
          <a:xfrm>
            <a:off x="5092700" y="2463107"/>
            <a:ext cx="696912" cy="476250"/>
          </a:xfrm>
          <a:custGeom>
            <a:avLst/>
            <a:gdLst>
              <a:gd name="T0" fmla="*/ 2147483646 w 1759"/>
              <a:gd name="T1" fmla="*/ 2147483646 h 1200"/>
              <a:gd name="T2" fmla="*/ 2147483646 w 1759"/>
              <a:gd name="T3" fmla="*/ 2147483646 h 1200"/>
              <a:gd name="T4" fmla="*/ 2147483646 w 1759"/>
              <a:gd name="T5" fmla="*/ 2147483646 h 1200"/>
              <a:gd name="T6" fmla="*/ 2147483646 w 1759"/>
              <a:gd name="T7" fmla="*/ 2147483646 h 1200"/>
              <a:gd name="T8" fmla="*/ 2147483646 w 1759"/>
              <a:gd name="T9" fmla="*/ 2147483646 h 1200"/>
              <a:gd name="T10" fmla="*/ 2147483646 w 1759"/>
              <a:gd name="T11" fmla="*/ 2147483646 h 1200"/>
              <a:gd name="T12" fmla="*/ 2147483646 w 1759"/>
              <a:gd name="T13" fmla="*/ 2147483646 h 1200"/>
              <a:gd name="T14" fmla="*/ 2147483646 w 1759"/>
              <a:gd name="T15" fmla="*/ 2147483646 h 1200"/>
              <a:gd name="T16" fmla="*/ 0 w 1759"/>
              <a:gd name="T17" fmla="*/ 2147483646 h 1200"/>
              <a:gd name="T18" fmla="*/ 2147483646 w 1759"/>
              <a:gd name="T19" fmla="*/ 2147483646 h 1200"/>
              <a:gd name="T20" fmla="*/ 2147483646 w 1759"/>
              <a:gd name="T21" fmla="*/ 2147483646 h 1200"/>
              <a:gd name="T22" fmla="*/ 2147483646 w 1759"/>
              <a:gd name="T23" fmla="*/ 2147483646 h 1200"/>
              <a:gd name="T24" fmla="*/ 2147483646 w 1759"/>
              <a:gd name="T25" fmla="*/ 0 h 1200"/>
              <a:gd name="T26" fmla="*/ 2147483646 w 1759"/>
              <a:gd name="T27" fmla="*/ 2147483646 h 1200"/>
              <a:gd name="T28" fmla="*/ 2147483646 w 1759"/>
              <a:gd name="T29" fmla="*/ 2147483646 h 1200"/>
              <a:gd name="T30" fmla="*/ 2147483646 w 1759"/>
              <a:gd name="T31" fmla="*/ 2147483646 h 1200"/>
              <a:gd name="T32" fmla="*/ 2147483646 w 1759"/>
              <a:gd name="T33" fmla="*/ 2147483646 h 1200"/>
              <a:gd name="T34" fmla="*/ 2147483646 w 1759"/>
              <a:gd name="T35" fmla="*/ 2147483646 h 1200"/>
              <a:gd name="T36" fmla="*/ 2147483646 w 1759"/>
              <a:gd name="T37" fmla="*/ 2147483646 h 120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59" h="1200">
                <a:moveTo>
                  <a:pt x="1759" y="642"/>
                </a:moveTo>
                <a:lnTo>
                  <a:pt x="1612" y="987"/>
                </a:lnTo>
                <a:lnTo>
                  <a:pt x="1246" y="1041"/>
                </a:lnTo>
                <a:lnTo>
                  <a:pt x="805" y="1158"/>
                </a:lnTo>
                <a:lnTo>
                  <a:pt x="468" y="1200"/>
                </a:lnTo>
                <a:lnTo>
                  <a:pt x="288" y="1081"/>
                </a:lnTo>
                <a:lnTo>
                  <a:pt x="265" y="1045"/>
                </a:lnTo>
                <a:lnTo>
                  <a:pt x="105" y="642"/>
                </a:lnTo>
                <a:lnTo>
                  <a:pt x="0" y="255"/>
                </a:lnTo>
                <a:lnTo>
                  <a:pt x="4" y="237"/>
                </a:lnTo>
                <a:lnTo>
                  <a:pt x="6" y="235"/>
                </a:lnTo>
                <a:lnTo>
                  <a:pt x="1" y="4"/>
                </a:lnTo>
                <a:lnTo>
                  <a:pt x="7" y="0"/>
                </a:lnTo>
                <a:lnTo>
                  <a:pt x="1143" y="79"/>
                </a:lnTo>
                <a:lnTo>
                  <a:pt x="1473" y="97"/>
                </a:lnTo>
                <a:lnTo>
                  <a:pt x="1462" y="235"/>
                </a:lnTo>
                <a:lnTo>
                  <a:pt x="1471" y="375"/>
                </a:lnTo>
                <a:lnTo>
                  <a:pt x="1480" y="388"/>
                </a:lnTo>
                <a:lnTo>
                  <a:pt x="1759" y="6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4" name="Freeform 21"/>
          <p:cNvSpPr>
            <a:spLocks/>
          </p:cNvSpPr>
          <p:nvPr/>
        </p:nvSpPr>
        <p:spPr bwMode="auto">
          <a:xfrm>
            <a:off x="4138612" y="2190057"/>
            <a:ext cx="717550" cy="749300"/>
          </a:xfrm>
          <a:custGeom>
            <a:avLst/>
            <a:gdLst>
              <a:gd name="T0" fmla="*/ 2147483646 w 1809"/>
              <a:gd name="T1" fmla="*/ 2147483646 h 1890"/>
              <a:gd name="T2" fmla="*/ 2147483646 w 1809"/>
              <a:gd name="T3" fmla="*/ 2147483646 h 1890"/>
              <a:gd name="T4" fmla="*/ 2147483646 w 1809"/>
              <a:gd name="T5" fmla="*/ 2147483646 h 1890"/>
              <a:gd name="T6" fmla="*/ 2147483646 w 1809"/>
              <a:gd name="T7" fmla="*/ 2147483646 h 1890"/>
              <a:gd name="T8" fmla="*/ 2147483646 w 1809"/>
              <a:gd name="T9" fmla="*/ 2147483646 h 1890"/>
              <a:gd name="T10" fmla="*/ 2147483646 w 1809"/>
              <a:gd name="T11" fmla="*/ 2147483646 h 1890"/>
              <a:gd name="T12" fmla="*/ 2147483646 w 1809"/>
              <a:gd name="T13" fmla="*/ 2147483646 h 1890"/>
              <a:gd name="T14" fmla="*/ 2147483646 w 1809"/>
              <a:gd name="T15" fmla="*/ 2147483646 h 1890"/>
              <a:gd name="T16" fmla="*/ 2147483646 w 1809"/>
              <a:gd name="T17" fmla="*/ 2147483646 h 1890"/>
              <a:gd name="T18" fmla="*/ 2147483646 w 1809"/>
              <a:gd name="T19" fmla="*/ 2147483646 h 1890"/>
              <a:gd name="T20" fmla="*/ 2147483646 w 1809"/>
              <a:gd name="T21" fmla="*/ 2147483646 h 1890"/>
              <a:gd name="T22" fmla="*/ 0 w 1809"/>
              <a:gd name="T23" fmla="*/ 2147483646 h 1890"/>
              <a:gd name="T24" fmla="*/ 2147483646 w 1809"/>
              <a:gd name="T25" fmla="*/ 2147483646 h 1890"/>
              <a:gd name="T26" fmla="*/ 2147483646 w 1809"/>
              <a:gd name="T27" fmla="*/ 2147483646 h 1890"/>
              <a:gd name="T28" fmla="*/ 2147483646 w 1809"/>
              <a:gd name="T29" fmla="*/ 0 h 1890"/>
              <a:gd name="T30" fmla="*/ 2147483646 w 1809"/>
              <a:gd name="T31" fmla="*/ 2147483646 h 1890"/>
              <a:gd name="T32" fmla="*/ 2147483646 w 1809"/>
              <a:gd name="T33" fmla="*/ 2147483646 h 1890"/>
              <a:gd name="T34" fmla="*/ 2147483646 w 1809"/>
              <a:gd name="T35" fmla="*/ 2147483646 h 189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09" h="1890">
                <a:moveTo>
                  <a:pt x="1241" y="619"/>
                </a:moveTo>
                <a:lnTo>
                  <a:pt x="1520" y="708"/>
                </a:lnTo>
                <a:lnTo>
                  <a:pt x="1521" y="706"/>
                </a:lnTo>
                <a:lnTo>
                  <a:pt x="1809" y="817"/>
                </a:lnTo>
                <a:lnTo>
                  <a:pt x="1440" y="1332"/>
                </a:lnTo>
                <a:lnTo>
                  <a:pt x="1185" y="1536"/>
                </a:lnTo>
                <a:lnTo>
                  <a:pt x="995" y="1890"/>
                </a:lnTo>
                <a:lnTo>
                  <a:pt x="848" y="1764"/>
                </a:lnTo>
                <a:lnTo>
                  <a:pt x="510" y="1545"/>
                </a:lnTo>
                <a:lnTo>
                  <a:pt x="183" y="1218"/>
                </a:lnTo>
                <a:lnTo>
                  <a:pt x="173" y="1209"/>
                </a:lnTo>
                <a:lnTo>
                  <a:pt x="0" y="978"/>
                </a:lnTo>
                <a:lnTo>
                  <a:pt x="216" y="804"/>
                </a:lnTo>
                <a:lnTo>
                  <a:pt x="215" y="645"/>
                </a:lnTo>
                <a:lnTo>
                  <a:pt x="455" y="0"/>
                </a:lnTo>
                <a:lnTo>
                  <a:pt x="848" y="402"/>
                </a:lnTo>
                <a:lnTo>
                  <a:pt x="1185" y="627"/>
                </a:lnTo>
                <a:lnTo>
                  <a:pt x="1241" y="6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5" name="Freeform 22"/>
          <p:cNvSpPr>
            <a:spLocks/>
          </p:cNvSpPr>
          <p:nvPr/>
        </p:nvSpPr>
        <p:spPr bwMode="auto">
          <a:xfrm>
            <a:off x="4533900" y="2513907"/>
            <a:ext cx="673100" cy="588963"/>
          </a:xfrm>
          <a:custGeom>
            <a:avLst/>
            <a:gdLst>
              <a:gd name="T0" fmla="*/ 2147483646 w 1695"/>
              <a:gd name="T1" fmla="*/ 2147483646 h 1484"/>
              <a:gd name="T2" fmla="*/ 2147483646 w 1695"/>
              <a:gd name="T3" fmla="*/ 2147483646 h 1484"/>
              <a:gd name="T4" fmla="*/ 2147483646 w 1695"/>
              <a:gd name="T5" fmla="*/ 2147483646 h 1484"/>
              <a:gd name="T6" fmla="*/ 2147483646 w 1695"/>
              <a:gd name="T7" fmla="*/ 2147483646 h 1484"/>
              <a:gd name="T8" fmla="*/ 2147483646 w 1695"/>
              <a:gd name="T9" fmla="*/ 2147483646 h 1484"/>
              <a:gd name="T10" fmla="*/ 2147483646 w 1695"/>
              <a:gd name="T11" fmla="*/ 2147483646 h 1484"/>
              <a:gd name="T12" fmla="*/ 2147483646 w 1695"/>
              <a:gd name="T13" fmla="*/ 2147483646 h 1484"/>
              <a:gd name="T14" fmla="*/ 2147483646 w 1695"/>
              <a:gd name="T15" fmla="*/ 2147483646 h 1484"/>
              <a:gd name="T16" fmla="*/ 2147483646 w 1695"/>
              <a:gd name="T17" fmla="*/ 2147483646 h 1484"/>
              <a:gd name="T18" fmla="*/ 2147483646 w 1695"/>
              <a:gd name="T19" fmla="*/ 2147483646 h 1484"/>
              <a:gd name="T20" fmla="*/ 2147483646 w 1695"/>
              <a:gd name="T21" fmla="*/ 2147483646 h 1484"/>
              <a:gd name="T22" fmla="*/ 2147483646 w 1695"/>
              <a:gd name="T23" fmla="*/ 2147483646 h 1484"/>
              <a:gd name="T24" fmla="*/ 0 w 1695"/>
              <a:gd name="T25" fmla="*/ 2147483646 h 1484"/>
              <a:gd name="T26" fmla="*/ 2147483646 w 1695"/>
              <a:gd name="T27" fmla="*/ 2147483646 h 1484"/>
              <a:gd name="T28" fmla="*/ 2147483646 w 1695"/>
              <a:gd name="T29" fmla="*/ 2147483646 h 1484"/>
              <a:gd name="T30" fmla="*/ 2147483646 w 1695"/>
              <a:gd name="T31" fmla="*/ 0 h 1484"/>
              <a:gd name="T32" fmla="*/ 2147483646 w 1695"/>
              <a:gd name="T33" fmla="*/ 2147483646 h 1484"/>
              <a:gd name="T34" fmla="*/ 2147483646 w 1695"/>
              <a:gd name="T35" fmla="*/ 2147483646 h 1484"/>
              <a:gd name="T36" fmla="*/ 2147483646 w 1695"/>
              <a:gd name="T37" fmla="*/ 2147483646 h 1484"/>
              <a:gd name="T38" fmla="*/ 2147483646 w 1695"/>
              <a:gd name="T39" fmla="*/ 2147483646 h 1484"/>
              <a:gd name="T40" fmla="*/ 2147483646 w 1695"/>
              <a:gd name="T41" fmla="*/ 2147483646 h 1484"/>
              <a:gd name="T42" fmla="*/ 2147483646 w 1695"/>
              <a:gd name="T43" fmla="*/ 2147483646 h 148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95" h="1484">
                <a:moveTo>
                  <a:pt x="1695" y="954"/>
                </a:moveTo>
                <a:lnTo>
                  <a:pt x="1632" y="1043"/>
                </a:lnTo>
                <a:lnTo>
                  <a:pt x="1618" y="1067"/>
                </a:lnTo>
                <a:lnTo>
                  <a:pt x="1635" y="1091"/>
                </a:lnTo>
                <a:lnTo>
                  <a:pt x="1539" y="1151"/>
                </a:lnTo>
                <a:lnTo>
                  <a:pt x="1461" y="1155"/>
                </a:lnTo>
                <a:lnTo>
                  <a:pt x="1278" y="1484"/>
                </a:lnTo>
                <a:lnTo>
                  <a:pt x="864" y="1314"/>
                </a:lnTo>
                <a:lnTo>
                  <a:pt x="528" y="1157"/>
                </a:lnTo>
                <a:lnTo>
                  <a:pt x="183" y="1185"/>
                </a:lnTo>
                <a:lnTo>
                  <a:pt x="201" y="1292"/>
                </a:lnTo>
                <a:lnTo>
                  <a:pt x="189" y="1290"/>
                </a:lnTo>
                <a:lnTo>
                  <a:pt x="0" y="1073"/>
                </a:lnTo>
                <a:lnTo>
                  <a:pt x="190" y="719"/>
                </a:lnTo>
                <a:lnTo>
                  <a:pt x="445" y="515"/>
                </a:lnTo>
                <a:lnTo>
                  <a:pt x="814" y="0"/>
                </a:lnTo>
                <a:lnTo>
                  <a:pt x="955" y="108"/>
                </a:lnTo>
                <a:lnTo>
                  <a:pt x="1201" y="182"/>
                </a:lnTo>
                <a:lnTo>
                  <a:pt x="1407" y="128"/>
                </a:lnTo>
                <a:lnTo>
                  <a:pt x="1512" y="515"/>
                </a:lnTo>
                <a:lnTo>
                  <a:pt x="1672" y="918"/>
                </a:lnTo>
                <a:lnTo>
                  <a:pt x="1695" y="95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6" name="Freeform 23"/>
          <p:cNvSpPr>
            <a:spLocks/>
          </p:cNvSpPr>
          <p:nvPr/>
        </p:nvSpPr>
        <p:spPr bwMode="auto">
          <a:xfrm>
            <a:off x="4238625" y="1661420"/>
            <a:ext cx="544512" cy="777875"/>
          </a:xfrm>
          <a:custGeom>
            <a:avLst/>
            <a:gdLst>
              <a:gd name="T0" fmla="*/ 2147483646 w 1370"/>
              <a:gd name="T1" fmla="*/ 2147483646 h 1959"/>
              <a:gd name="T2" fmla="*/ 2147483646 w 1370"/>
              <a:gd name="T3" fmla="*/ 2147483646 h 1959"/>
              <a:gd name="T4" fmla="*/ 2147483646 w 1370"/>
              <a:gd name="T5" fmla="*/ 2147483646 h 1959"/>
              <a:gd name="T6" fmla="*/ 2147483646 w 1370"/>
              <a:gd name="T7" fmla="*/ 2147483646 h 1959"/>
              <a:gd name="T8" fmla="*/ 2147483646 w 1370"/>
              <a:gd name="T9" fmla="*/ 2147483646 h 1959"/>
              <a:gd name="T10" fmla="*/ 2147483646 w 1370"/>
              <a:gd name="T11" fmla="*/ 0 h 1959"/>
              <a:gd name="T12" fmla="*/ 0 w 1370"/>
              <a:gd name="T13" fmla="*/ 2147483646 h 1959"/>
              <a:gd name="T14" fmla="*/ 2147483646 w 1370"/>
              <a:gd name="T15" fmla="*/ 2147483646 h 1959"/>
              <a:gd name="T16" fmla="*/ 2147483646 w 1370"/>
              <a:gd name="T17" fmla="*/ 2147483646 h 1959"/>
              <a:gd name="T18" fmla="*/ 2147483646 w 1370"/>
              <a:gd name="T19" fmla="*/ 2147483646 h 1959"/>
              <a:gd name="T20" fmla="*/ 2147483646 w 1370"/>
              <a:gd name="T21" fmla="*/ 2147483646 h 1959"/>
              <a:gd name="T22" fmla="*/ 2147483646 w 1370"/>
              <a:gd name="T23" fmla="*/ 2147483646 h 1959"/>
              <a:gd name="T24" fmla="*/ 2147483646 w 1370"/>
              <a:gd name="T25" fmla="*/ 2147483646 h 1959"/>
              <a:gd name="T26" fmla="*/ 2147483646 w 1370"/>
              <a:gd name="T27" fmla="*/ 2147483646 h 1959"/>
              <a:gd name="T28" fmla="*/ 2147483646 w 1370"/>
              <a:gd name="T29" fmla="*/ 2147483646 h 1959"/>
              <a:gd name="T30" fmla="*/ 2147483646 w 1370"/>
              <a:gd name="T31" fmla="*/ 2147483646 h 1959"/>
              <a:gd name="T32" fmla="*/ 2147483646 w 1370"/>
              <a:gd name="T33" fmla="*/ 2147483646 h 1959"/>
              <a:gd name="T34" fmla="*/ 2147483646 w 1370"/>
              <a:gd name="T35" fmla="*/ 2147483646 h 1959"/>
              <a:gd name="T36" fmla="*/ 2147483646 w 1370"/>
              <a:gd name="T37" fmla="*/ 2147483646 h 195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70" h="1959">
                <a:moveTo>
                  <a:pt x="1148" y="519"/>
                </a:moveTo>
                <a:lnTo>
                  <a:pt x="932" y="40"/>
                </a:lnTo>
                <a:lnTo>
                  <a:pt x="675" y="28"/>
                </a:lnTo>
                <a:lnTo>
                  <a:pt x="422" y="19"/>
                </a:lnTo>
                <a:lnTo>
                  <a:pt x="227" y="12"/>
                </a:lnTo>
                <a:lnTo>
                  <a:pt x="12" y="0"/>
                </a:lnTo>
                <a:lnTo>
                  <a:pt x="0" y="636"/>
                </a:lnTo>
                <a:lnTo>
                  <a:pt x="134" y="1278"/>
                </a:lnTo>
                <a:lnTo>
                  <a:pt x="179" y="1324"/>
                </a:lnTo>
                <a:lnTo>
                  <a:pt x="189" y="1336"/>
                </a:lnTo>
                <a:lnTo>
                  <a:pt x="200" y="1332"/>
                </a:lnTo>
                <a:lnTo>
                  <a:pt x="593" y="1734"/>
                </a:lnTo>
                <a:lnTo>
                  <a:pt x="930" y="1959"/>
                </a:lnTo>
                <a:lnTo>
                  <a:pt x="986" y="1951"/>
                </a:lnTo>
                <a:lnTo>
                  <a:pt x="1064" y="1684"/>
                </a:lnTo>
                <a:lnTo>
                  <a:pt x="1176" y="1159"/>
                </a:lnTo>
                <a:lnTo>
                  <a:pt x="1370" y="919"/>
                </a:lnTo>
                <a:lnTo>
                  <a:pt x="1256" y="859"/>
                </a:lnTo>
                <a:lnTo>
                  <a:pt x="1148" y="51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31" name="Freeform 24"/>
          <p:cNvSpPr>
            <a:spLocks/>
          </p:cNvSpPr>
          <p:nvPr/>
        </p:nvSpPr>
        <p:spPr bwMode="auto">
          <a:xfrm>
            <a:off x="5026025" y="1699520"/>
            <a:ext cx="652462" cy="444500"/>
          </a:xfrm>
          <a:custGeom>
            <a:avLst/>
            <a:gdLst>
              <a:gd name="T0" fmla="*/ 2147483646 w 1645"/>
              <a:gd name="T1" fmla="*/ 2147483646 h 1118"/>
              <a:gd name="T2" fmla="*/ 2147483646 w 1645"/>
              <a:gd name="T3" fmla="*/ 2147483646 h 1118"/>
              <a:gd name="T4" fmla="*/ 2147483646 w 1645"/>
              <a:gd name="T5" fmla="*/ 2147483646 h 1118"/>
              <a:gd name="T6" fmla="*/ 2147483646 w 1645"/>
              <a:gd name="T7" fmla="*/ 2147483646 h 1118"/>
              <a:gd name="T8" fmla="*/ 2147483646 w 1645"/>
              <a:gd name="T9" fmla="*/ 2147483646 h 1118"/>
              <a:gd name="T10" fmla="*/ 2147483646 w 1645"/>
              <a:gd name="T11" fmla="*/ 2147483646 h 1118"/>
              <a:gd name="T12" fmla="*/ 2147483646 w 1645"/>
              <a:gd name="T13" fmla="*/ 2147483646 h 1118"/>
              <a:gd name="T14" fmla="*/ 2147483646 w 1645"/>
              <a:gd name="T15" fmla="*/ 2147483646 h 1118"/>
              <a:gd name="T16" fmla="*/ 2147483646 w 1645"/>
              <a:gd name="T17" fmla="*/ 0 h 1118"/>
              <a:gd name="T18" fmla="*/ 2147483646 w 1645"/>
              <a:gd name="T19" fmla="*/ 2147483646 h 1118"/>
              <a:gd name="T20" fmla="*/ 0 w 1645"/>
              <a:gd name="T21" fmla="*/ 2147483646 h 1118"/>
              <a:gd name="T22" fmla="*/ 2147483646 w 1645"/>
              <a:gd name="T23" fmla="*/ 2147483646 h 1118"/>
              <a:gd name="T24" fmla="*/ 2147483646 w 1645"/>
              <a:gd name="T25" fmla="*/ 2147483646 h 1118"/>
              <a:gd name="T26" fmla="*/ 2147483646 w 1645"/>
              <a:gd name="T27" fmla="*/ 2147483646 h 1118"/>
              <a:gd name="T28" fmla="*/ 2147483646 w 1645"/>
              <a:gd name="T29" fmla="*/ 2147483646 h 1118"/>
              <a:gd name="T30" fmla="*/ 2147483646 w 1645"/>
              <a:gd name="T31" fmla="*/ 2147483646 h 1118"/>
              <a:gd name="T32" fmla="*/ 2147483646 w 1645"/>
              <a:gd name="T33" fmla="*/ 2147483646 h 1118"/>
              <a:gd name="T34" fmla="*/ 2147483646 w 1645"/>
              <a:gd name="T35" fmla="*/ 2147483646 h 1118"/>
              <a:gd name="T36" fmla="*/ 2147483646 w 1645"/>
              <a:gd name="T37" fmla="*/ 2147483646 h 1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5" h="1118">
                <a:moveTo>
                  <a:pt x="1645" y="648"/>
                </a:moveTo>
                <a:lnTo>
                  <a:pt x="1558" y="287"/>
                </a:lnTo>
                <a:lnTo>
                  <a:pt x="1308" y="314"/>
                </a:lnTo>
                <a:lnTo>
                  <a:pt x="1173" y="89"/>
                </a:lnTo>
                <a:lnTo>
                  <a:pt x="1221" y="51"/>
                </a:lnTo>
                <a:lnTo>
                  <a:pt x="921" y="30"/>
                </a:lnTo>
                <a:lnTo>
                  <a:pt x="633" y="14"/>
                </a:lnTo>
                <a:lnTo>
                  <a:pt x="421" y="6"/>
                </a:lnTo>
                <a:lnTo>
                  <a:pt x="318" y="0"/>
                </a:lnTo>
                <a:lnTo>
                  <a:pt x="202" y="386"/>
                </a:lnTo>
                <a:lnTo>
                  <a:pt x="0" y="536"/>
                </a:lnTo>
                <a:lnTo>
                  <a:pt x="73" y="1058"/>
                </a:lnTo>
                <a:lnTo>
                  <a:pt x="73" y="1059"/>
                </a:lnTo>
                <a:lnTo>
                  <a:pt x="16" y="1115"/>
                </a:lnTo>
                <a:lnTo>
                  <a:pt x="385" y="1113"/>
                </a:lnTo>
                <a:lnTo>
                  <a:pt x="633" y="1115"/>
                </a:lnTo>
                <a:lnTo>
                  <a:pt x="1581" y="1118"/>
                </a:lnTo>
                <a:lnTo>
                  <a:pt x="1645" y="1061"/>
                </a:lnTo>
                <a:lnTo>
                  <a:pt x="1645" y="648"/>
                </a:lnTo>
                <a:close/>
              </a:path>
            </a:pathLst>
          </a:custGeom>
          <a:solidFill>
            <a:schemeClr val="accent4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sz="1800"/>
          </a:p>
        </p:txBody>
      </p:sp>
      <p:sp>
        <p:nvSpPr>
          <p:cNvPr id="36888" name="Freeform 25"/>
          <p:cNvSpPr>
            <a:spLocks/>
          </p:cNvSpPr>
          <p:nvPr/>
        </p:nvSpPr>
        <p:spPr bwMode="auto">
          <a:xfrm>
            <a:off x="6015037" y="2147195"/>
            <a:ext cx="825500" cy="582612"/>
          </a:xfrm>
          <a:custGeom>
            <a:avLst/>
            <a:gdLst>
              <a:gd name="T0" fmla="*/ 2147483646 w 2079"/>
              <a:gd name="T1" fmla="*/ 2147483646 h 1467"/>
              <a:gd name="T2" fmla="*/ 2147483646 w 2079"/>
              <a:gd name="T3" fmla="*/ 2147483646 h 1467"/>
              <a:gd name="T4" fmla="*/ 2147483646 w 2079"/>
              <a:gd name="T5" fmla="*/ 2147483646 h 1467"/>
              <a:gd name="T6" fmla="*/ 2147483646 w 2079"/>
              <a:gd name="T7" fmla="*/ 2147483646 h 1467"/>
              <a:gd name="T8" fmla="*/ 2147483646 w 2079"/>
              <a:gd name="T9" fmla="*/ 2147483646 h 1467"/>
              <a:gd name="T10" fmla="*/ 2147483646 w 2079"/>
              <a:gd name="T11" fmla="*/ 2147483646 h 1467"/>
              <a:gd name="T12" fmla="*/ 2147483646 w 2079"/>
              <a:gd name="T13" fmla="*/ 2147483646 h 1467"/>
              <a:gd name="T14" fmla="*/ 2147483646 w 2079"/>
              <a:gd name="T15" fmla="*/ 2147483646 h 1467"/>
              <a:gd name="T16" fmla="*/ 2147483646 w 2079"/>
              <a:gd name="T17" fmla="*/ 2147483646 h 1467"/>
              <a:gd name="T18" fmla="*/ 0 w 2079"/>
              <a:gd name="T19" fmla="*/ 0 h 1467"/>
              <a:gd name="T20" fmla="*/ 2147483646 w 2079"/>
              <a:gd name="T21" fmla="*/ 2147483646 h 1467"/>
              <a:gd name="T22" fmla="*/ 2147483646 w 2079"/>
              <a:gd name="T23" fmla="*/ 2147483646 h 1467"/>
              <a:gd name="T24" fmla="*/ 2147483646 w 2079"/>
              <a:gd name="T25" fmla="*/ 2147483646 h 1467"/>
              <a:gd name="T26" fmla="*/ 2147483646 w 2079"/>
              <a:gd name="T27" fmla="*/ 2147483646 h 1467"/>
              <a:gd name="T28" fmla="*/ 2147483646 w 2079"/>
              <a:gd name="T29" fmla="*/ 2147483646 h 1467"/>
              <a:gd name="T30" fmla="*/ 2147483646 w 2079"/>
              <a:gd name="T31" fmla="*/ 2147483646 h 1467"/>
              <a:gd name="T32" fmla="*/ 2147483646 w 2079"/>
              <a:gd name="T33" fmla="*/ 2147483646 h 1467"/>
              <a:gd name="T34" fmla="*/ 2147483646 w 2079"/>
              <a:gd name="T35" fmla="*/ 2147483646 h 1467"/>
              <a:gd name="T36" fmla="*/ 2147483646 w 2079"/>
              <a:gd name="T37" fmla="*/ 2147483646 h 14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79" h="1467">
                <a:moveTo>
                  <a:pt x="1972" y="926"/>
                </a:moveTo>
                <a:lnTo>
                  <a:pt x="2079" y="624"/>
                </a:lnTo>
                <a:lnTo>
                  <a:pt x="1851" y="360"/>
                </a:lnTo>
                <a:lnTo>
                  <a:pt x="1708" y="36"/>
                </a:lnTo>
                <a:lnTo>
                  <a:pt x="1515" y="30"/>
                </a:lnTo>
                <a:lnTo>
                  <a:pt x="798" y="14"/>
                </a:lnTo>
                <a:lnTo>
                  <a:pt x="649" y="11"/>
                </a:lnTo>
                <a:lnTo>
                  <a:pt x="630" y="11"/>
                </a:lnTo>
                <a:lnTo>
                  <a:pt x="276" y="5"/>
                </a:lnTo>
                <a:lnTo>
                  <a:pt x="0" y="0"/>
                </a:lnTo>
                <a:lnTo>
                  <a:pt x="400" y="624"/>
                </a:lnTo>
                <a:lnTo>
                  <a:pt x="382" y="641"/>
                </a:lnTo>
                <a:lnTo>
                  <a:pt x="411" y="657"/>
                </a:lnTo>
                <a:lnTo>
                  <a:pt x="498" y="824"/>
                </a:lnTo>
                <a:lnTo>
                  <a:pt x="628" y="1029"/>
                </a:lnTo>
                <a:lnTo>
                  <a:pt x="741" y="1467"/>
                </a:lnTo>
                <a:lnTo>
                  <a:pt x="1542" y="1029"/>
                </a:lnTo>
                <a:lnTo>
                  <a:pt x="1848" y="1029"/>
                </a:lnTo>
                <a:lnTo>
                  <a:pt x="1972" y="92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89" name="Freeform 26"/>
          <p:cNvSpPr>
            <a:spLocks/>
          </p:cNvSpPr>
          <p:nvPr/>
        </p:nvSpPr>
        <p:spPr bwMode="auto">
          <a:xfrm>
            <a:off x="5483225" y="3355282"/>
            <a:ext cx="604837" cy="533400"/>
          </a:xfrm>
          <a:custGeom>
            <a:avLst/>
            <a:gdLst>
              <a:gd name="T0" fmla="*/ 2147483646 w 1523"/>
              <a:gd name="T1" fmla="*/ 2147483646 h 1344"/>
              <a:gd name="T2" fmla="*/ 2147483646 w 1523"/>
              <a:gd name="T3" fmla="*/ 2147483646 h 1344"/>
              <a:gd name="T4" fmla="*/ 2147483646 w 1523"/>
              <a:gd name="T5" fmla="*/ 2147483646 h 1344"/>
              <a:gd name="T6" fmla="*/ 2147483646 w 1523"/>
              <a:gd name="T7" fmla="*/ 2147483646 h 1344"/>
              <a:gd name="T8" fmla="*/ 2147483646 w 1523"/>
              <a:gd name="T9" fmla="*/ 2147483646 h 1344"/>
              <a:gd name="T10" fmla="*/ 2147483646 w 1523"/>
              <a:gd name="T11" fmla="*/ 2147483646 h 1344"/>
              <a:gd name="T12" fmla="*/ 2147483646 w 1523"/>
              <a:gd name="T13" fmla="*/ 2147483646 h 1344"/>
              <a:gd name="T14" fmla="*/ 2147483646 w 1523"/>
              <a:gd name="T15" fmla="*/ 2147483646 h 1344"/>
              <a:gd name="T16" fmla="*/ 0 w 1523"/>
              <a:gd name="T17" fmla="*/ 2147483646 h 1344"/>
              <a:gd name="T18" fmla="*/ 2147483646 w 1523"/>
              <a:gd name="T19" fmla="*/ 0 h 1344"/>
              <a:gd name="T20" fmla="*/ 2147483646 w 1523"/>
              <a:gd name="T21" fmla="*/ 2147483646 h 1344"/>
              <a:gd name="T22" fmla="*/ 2147483646 w 1523"/>
              <a:gd name="T23" fmla="*/ 2147483646 h 1344"/>
              <a:gd name="T24" fmla="*/ 2147483646 w 1523"/>
              <a:gd name="T25" fmla="*/ 2147483646 h 1344"/>
              <a:gd name="T26" fmla="*/ 2147483646 w 1523"/>
              <a:gd name="T27" fmla="*/ 2147483646 h 1344"/>
              <a:gd name="T28" fmla="*/ 2147483646 w 1523"/>
              <a:gd name="T29" fmla="*/ 2147483646 h 134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23" h="1344">
                <a:moveTo>
                  <a:pt x="1413" y="768"/>
                </a:moveTo>
                <a:lnTo>
                  <a:pt x="1506" y="1032"/>
                </a:lnTo>
                <a:lnTo>
                  <a:pt x="1523" y="1047"/>
                </a:lnTo>
                <a:lnTo>
                  <a:pt x="1170" y="1238"/>
                </a:lnTo>
                <a:lnTo>
                  <a:pt x="1190" y="1344"/>
                </a:lnTo>
                <a:lnTo>
                  <a:pt x="321" y="869"/>
                </a:lnTo>
                <a:lnTo>
                  <a:pt x="45" y="563"/>
                </a:lnTo>
                <a:lnTo>
                  <a:pt x="309" y="422"/>
                </a:lnTo>
                <a:lnTo>
                  <a:pt x="0" y="429"/>
                </a:lnTo>
                <a:lnTo>
                  <a:pt x="125" y="0"/>
                </a:lnTo>
                <a:lnTo>
                  <a:pt x="158" y="65"/>
                </a:lnTo>
                <a:lnTo>
                  <a:pt x="831" y="347"/>
                </a:lnTo>
                <a:lnTo>
                  <a:pt x="1182" y="446"/>
                </a:lnTo>
                <a:lnTo>
                  <a:pt x="1179" y="447"/>
                </a:lnTo>
                <a:lnTo>
                  <a:pt x="1413" y="76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0" name="Freeform 27"/>
          <p:cNvSpPr>
            <a:spLocks/>
          </p:cNvSpPr>
          <p:nvPr/>
        </p:nvSpPr>
        <p:spPr bwMode="auto">
          <a:xfrm>
            <a:off x="6043612" y="3271145"/>
            <a:ext cx="706438" cy="652462"/>
          </a:xfrm>
          <a:custGeom>
            <a:avLst/>
            <a:gdLst>
              <a:gd name="T0" fmla="*/ 2147483646 w 1778"/>
              <a:gd name="T1" fmla="*/ 2147483646 h 1644"/>
              <a:gd name="T2" fmla="*/ 2147483646 w 1778"/>
              <a:gd name="T3" fmla="*/ 0 h 1644"/>
              <a:gd name="T4" fmla="*/ 2147483646 w 1778"/>
              <a:gd name="T5" fmla="*/ 2147483646 h 1644"/>
              <a:gd name="T6" fmla="*/ 2147483646 w 1778"/>
              <a:gd name="T7" fmla="*/ 2147483646 h 1644"/>
              <a:gd name="T8" fmla="*/ 0 w 1778"/>
              <a:gd name="T9" fmla="*/ 2147483646 h 1644"/>
              <a:gd name="T10" fmla="*/ 2147483646 w 1778"/>
              <a:gd name="T11" fmla="*/ 2147483646 h 1644"/>
              <a:gd name="T12" fmla="*/ 2147483646 w 1778"/>
              <a:gd name="T13" fmla="*/ 2147483646 h 1644"/>
              <a:gd name="T14" fmla="*/ 2147483646 w 1778"/>
              <a:gd name="T15" fmla="*/ 2147483646 h 1644"/>
              <a:gd name="T16" fmla="*/ 2147483646 w 1778"/>
              <a:gd name="T17" fmla="*/ 2147483646 h 1644"/>
              <a:gd name="T18" fmla="*/ 2147483646 w 1778"/>
              <a:gd name="T19" fmla="*/ 2147483646 h 1644"/>
              <a:gd name="T20" fmla="*/ 2147483646 w 1778"/>
              <a:gd name="T21" fmla="*/ 2147483646 h 1644"/>
              <a:gd name="T22" fmla="*/ 2147483646 w 1778"/>
              <a:gd name="T23" fmla="*/ 2147483646 h 1644"/>
              <a:gd name="T24" fmla="*/ 2147483646 w 1778"/>
              <a:gd name="T25" fmla="*/ 2147483646 h 1644"/>
              <a:gd name="T26" fmla="*/ 2147483646 w 1778"/>
              <a:gd name="T27" fmla="*/ 2147483646 h 1644"/>
              <a:gd name="T28" fmla="*/ 2147483646 w 1778"/>
              <a:gd name="T29" fmla="*/ 2147483646 h 1644"/>
              <a:gd name="T30" fmla="*/ 2147483646 w 1778"/>
              <a:gd name="T31" fmla="*/ 2147483646 h 1644"/>
              <a:gd name="T32" fmla="*/ 2147483646 w 1778"/>
              <a:gd name="T33" fmla="*/ 2147483646 h 1644"/>
              <a:gd name="T34" fmla="*/ 2147483646 w 1778"/>
              <a:gd name="T35" fmla="*/ 2147483646 h 16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778" h="1644">
                <a:moveTo>
                  <a:pt x="1583" y="190"/>
                </a:moveTo>
                <a:lnTo>
                  <a:pt x="1512" y="0"/>
                </a:lnTo>
                <a:lnTo>
                  <a:pt x="698" y="519"/>
                </a:lnTo>
                <a:lnTo>
                  <a:pt x="374" y="582"/>
                </a:lnTo>
                <a:lnTo>
                  <a:pt x="0" y="982"/>
                </a:lnTo>
                <a:lnTo>
                  <a:pt x="93" y="1246"/>
                </a:lnTo>
                <a:lnTo>
                  <a:pt x="110" y="1261"/>
                </a:lnTo>
                <a:lnTo>
                  <a:pt x="429" y="1644"/>
                </a:lnTo>
                <a:lnTo>
                  <a:pt x="792" y="1594"/>
                </a:lnTo>
                <a:lnTo>
                  <a:pt x="843" y="1630"/>
                </a:lnTo>
                <a:lnTo>
                  <a:pt x="1100" y="1447"/>
                </a:lnTo>
                <a:lnTo>
                  <a:pt x="1107" y="1440"/>
                </a:lnTo>
                <a:lnTo>
                  <a:pt x="1160" y="1453"/>
                </a:lnTo>
                <a:lnTo>
                  <a:pt x="1509" y="726"/>
                </a:lnTo>
                <a:lnTo>
                  <a:pt x="1457" y="579"/>
                </a:lnTo>
                <a:lnTo>
                  <a:pt x="1778" y="198"/>
                </a:lnTo>
                <a:lnTo>
                  <a:pt x="1713" y="186"/>
                </a:lnTo>
                <a:lnTo>
                  <a:pt x="1583" y="19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1" name="Freeform 28"/>
          <p:cNvSpPr>
            <a:spLocks/>
          </p:cNvSpPr>
          <p:nvPr/>
        </p:nvSpPr>
        <p:spPr bwMode="auto">
          <a:xfrm>
            <a:off x="6307137" y="2515495"/>
            <a:ext cx="674688" cy="576262"/>
          </a:xfrm>
          <a:custGeom>
            <a:avLst/>
            <a:gdLst>
              <a:gd name="T0" fmla="*/ 2147483646 w 1701"/>
              <a:gd name="T1" fmla="*/ 2147483646 h 1449"/>
              <a:gd name="T2" fmla="*/ 2147483646 w 1701"/>
              <a:gd name="T3" fmla="*/ 2147483646 h 1449"/>
              <a:gd name="T4" fmla="*/ 2147483646 w 1701"/>
              <a:gd name="T5" fmla="*/ 2147483646 h 1449"/>
              <a:gd name="T6" fmla="*/ 2147483646 w 1701"/>
              <a:gd name="T7" fmla="*/ 0 h 1449"/>
              <a:gd name="T8" fmla="*/ 2147483646 w 1701"/>
              <a:gd name="T9" fmla="*/ 2147483646 h 1449"/>
              <a:gd name="T10" fmla="*/ 2147483646 w 1701"/>
              <a:gd name="T11" fmla="*/ 2147483646 h 1449"/>
              <a:gd name="T12" fmla="*/ 2147483646 w 1701"/>
              <a:gd name="T13" fmla="*/ 2147483646 h 1449"/>
              <a:gd name="T14" fmla="*/ 0 w 1701"/>
              <a:gd name="T15" fmla="*/ 2147483646 h 1449"/>
              <a:gd name="T16" fmla="*/ 2147483646 w 1701"/>
              <a:gd name="T17" fmla="*/ 2147483646 h 1449"/>
              <a:gd name="T18" fmla="*/ 2147483646 w 1701"/>
              <a:gd name="T19" fmla="*/ 2147483646 h 1449"/>
              <a:gd name="T20" fmla="*/ 2147483646 w 1701"/>
              <a:gd name="T21" fmla="*/ 2147483646 h 1449"/>
              <a:gd name="T22" fmla="*/ 2147483646 w 1701"/>
              <a:gd name="T23" fmla="*/ 2147483646 h 1449"/>
              <a:gd name="T24" fmla="*/ 2147483646 w 1701"/>
              <a:gd name="T25" fmla="*/ 2147483646 h 1449"/>
              <a:gd name="T26" fmla="*/ 2147483646 w 1701"/>
              <a:gd name="T27" fmla="*/ 2147483646 h 14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01" h="1449">
                <a:moveTo>
                  <a:pt x="1701" y="736"/>
                </a:moveTo>
                <a:lnTo>
                  <a:pt x="1443" y="91"/>
                </a:lnTo>
                <a:lnTo>
                  <a:pt x="1260" y="103"/>
                </a:lnTo>
                <a:lnTo>
                  <a:pt x="1237" y="0"/>
                </a:lnTo>
                <a:lnTo>
                  <a:pt x="1113" y="103"/>
                </a:lnTo>
                <a:lnTo>
                  <a:pt x="807" y="103"/>
                </a:lnTo>
                <a:lnTo>
                  <a:pt x="6" y="541"/>
                </a:lnTo>
                <a:lnTo>
                  <a:pt x="0" y="546"/>
                </a:lnTo>
                <a:lnTo>
                  <a:pt x="435" y="901"/>
                </a:lnTo>
                <a:lnTo>
                  <a:pt x="430" y="1318"/>
                </a:lnTo>
                <a:lnTo>
                  <a:pt x="583" y="1449"/>
                </a:lnTo>
                <a:lnTo>
                  <a:pt x="1290" y="915"/>
                </a:lnTo>
                <a:lnTo>
                  <a:pt x="1453" y="898"/>
                </a:lnTo>
                <a:lnTo>
                  <a:pt x="1701" y="73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2" name="Freeform 29"/>
          <p:cNvSpPr>
            <a:spLocks/>
          </p:cNvSpPr>
          <p:nvPr/>
        </p:nvSpPr>
        <p:spPr bwMode="auto">
          <a:xfrm>
            <a:off x="6883400" y="2885382"/>
            <a:ext cx="1587" cy="1588"/>
          </a:xfrm>
          <a:custGeom>
            <a:avLst/>
            <a:gdLst>
              <a:gd name="T0" fmla="*/ 0 w 1587"/>
              <a:gd name="T1" fmla="*/ 0 h 2"/>
              <a:gd name="T2" fmla="*/ 0 w 1587"/>
              <a:gd name="T3" fmla="*/ 2147483646 h 2"/>
              <a:gd name="T4" fmla="*/ 0 w 1587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3" name="Freeform 30"/>
          <p:cNvSpPr>
            <a:spLocks/>
          </p:cNvSpPr>
          <p:nvPr/>
        </p:nvSpPr>
        <p:spPr bwMode="auto">
          <a:xfrm>
            <a:off x="5675312" y="2409132"/>
            <a:ext cx="633413" cy="698500"/>
          </a:xfrm>
          <a:custGeom>
            <a:avLst/>
            <a:gdLst>
              <a:gd name="T0" fmla="*/ 2147483646 w 1595"/>
              <a:gd name="T1" fmla="*/ 2147483646 h 1760"/>
              <a:gd name="T2" fmla="*/ 2147483646 w 1595"/>
              <a:gd name="T3" fmla="*/ 2147483646 h 1760"/>
              <a:gd name="T4" fmla="*/ 2147483646 w 1595"/>
              <a:gd name="T5" fmla="*/ 2147483646 h 1760"/>
              <a:gd name="T6" fmla="*/ 2147483646 w 1595"/>
              <a:gd name="T7" fmla="*/ 2147483646 h 1760"/>
              <a:gd name="T8" fmla="*/ 2147483646 w 1595"/>
              <a:gd name="T9" fmla="*/ 0 h 1760"/>
              <a:gd name="T10" fmla="*/ 2147483646 w 1595"/>
              <a:gd name="T11" fmla="*/ 2147483646 h 1760"/>
              <a:gd name="T12" fmla="*/ 2147483646 w 1595"/>
              <a:gd name="T13" fmla="*/ 2147483646 h 1760"/>
              <a:gd name="T14" fmla="*/ 2147483646 w 1595"/>
              <a:gd name="T15" fmla="*/ 2147483646 h 1760"/>
              <a:gd name="T16" fmla="*/ 2147483646 w 1595"/>
              <a:gd name="T17" fmla="*/ 2147483646 h 1760"/>
              <a:gd name="T18" fmla="*/ 2147483646 w 1595"/>
              <a:gd name="T19" fmla="*/ 2147483646 h 1760"/>
              <a:gd name="T20" fmla="*/ 2147483646 w 1595"/>
              <a:gd name="T21" fmla="*/ 2147483646 h 1760"/>
              <a:gd name="T22" fmla="*/ 2147483646 w 1595"/>
              <a:gd name="T23" fmla="*/ 2147483646 h 1760"/>
              <a:gd name="T24" fmla="*/ 0 w 1595"/>
              <a:gd name="T25" fmla="*/ 2147483646 h 1760"/>
              <a:gd name="T26" fmla="*/ 2147483646 w 1595"/>
              <a:gd name="T27" fmla="*/ 2147483646 h 1760"/>
              <a:gd name="T28" fmla="*/ 2147483646 w 1595"/>
              <a:gd name="T29" fmla="*/ 2147483646 h 1760"/>
              <a:gd name="T30" fmla="*/ 2147483646 w 1595"/>
              <a:gd name="T31" fmla="*/ 2147483646 h 1760"/>
              <a:gd name="T32" fmla="*/ 2147483646 w 1595"/>
              <a:gd name="T33" fmla="*/ 2147483646 h 1760"/>
              <a:gd name="T34" fmla="*/ 2147483646 w 1595"/>
              <a:gd name="T35" fmla="*/ 2147483646 h 1760"/>
              <a:gd name="T36" fmla="*/ 2147483646 w 1595"/>
              <a:gd name="T37" fmla="*/ 2147483646 h 1760"/>
              <a:gd name="T38" fmla="*/ 2147483646 w 1595"/>
              <a:gd name="T39" fmla="*/ 2147483646 h 1760"/>
              <a:gd name="T40" fmla="*/ 2147483646 w 1595"/>
              <a:gd name="T41" fmla="*/ 2147483646 h 1760"/>
              <a:gd name="T42" fmla="*/ 2147483646 w 1595"/>
              <a:gd name="T43" fmla="*/ 2147483646 h 1760"/>
              <a:gd name="T44" fmla="*/ 2147483646 w 1595"/>
              <a:gd name="T45" fmla="*/ 2147483646 h 1760"/>
              <a:gd name="T46" fmla="*/ 2147483646 w 1595"/>
              <a:gd name="T47" fmla="*/ 2147483646 h 1760"/>
              <a:gd name="T48" fmla="*/ 2147483646 w 1595"/>
              <a:gd name="T49" fmla="*/ 2147483646 h 1760"/>
              <a:gd name="T50" fmla="*/ 2147483646 w 1595"/>
              <a:gd name="T51" fmla="*/ 2147483646 h 17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95" h="1760">
                <a:moveTo>
                  <a:pt x="1589" y="815"/>
                </a:moveTo>
                <a:lnTo>
                  <a:pt x="1595" y="810"/>
                </a:lnTo>
                <a:lnTo>
                  <a:pt x="1482" y="372"/>
                </a:lnTo>
                <a:lnTo>
                  <a:pt x="1352" y="167"/>
                </a:lnTo>
                <a:lnTo>
                  <a:pt x="1265" y="0"/>
                </a:lnTo>
                <a:lnTo>
                  <a:pt x="882" y="177"/>
                </a:lnTo>
                <a:lnTo>
                  <a:pt x="887" y="396"/>
                </a:lnTo>
                <a:lnTo>
                  <a:pt x="761" y="365"/>
                </a:lnTo>
                <a:lnTo>
                  <a:pt x="582" y="464"/>
                </a:lnTo>
                <a:lnTo>
                  <a:pt x="453" y="372"/>
                </a:lnTo>
                <a:lnTo>
                  <a:pt x="372" y="438"/>
                </a:lnTo>
                <a:lnTo>
                  <a:pt x="345" y="257"/>
                </a:lnTo>
                <a:lnTo>
                  <a:pt x="0" y="512"/>
                </a:lnTo>
                <a:lnTo>
                  <a:pt x="9" y="525"/>
                </a:lnTo>
                <a:lnTo>
                  <a:pt x="288" y="779"/>
                </a:lnTo>
                <a:lnTo>
                  <a:pt x="141" y="1124"/>
                </a:lnTo>
                <a:lnTo>
                  <a:pt x="74" y="1280"/>
                </a:lnTo>
                <a:lnTo>
                  <a:pt x="434" y="1760"/>
                </a:lnTo>
                <a:lnTo>
                  <a:pt x="660" y="1709"/>
                </a:lnTo>
                <a:lnTo>
                  <a:pt x="683" y="1706"/>
                </a:lnTo>
                <a:lnTo>
                  <a:pt x="705" y="1641"/>
                </a:lnTo>
                <a:lnTo>
                  <a:pt x="806" y="1673"/>
                </a:lnTo>
                <a:lnTo>
                  <a:pt x="1074" y="1449"/>
                </a:lnTo>
                <a:lnTo>
                  <a:pt x="1400" y="968"/>
                </a:lnTo>
                <a:lnTo>
                  <a:pt x="1388" y="894"/>
                </a:lnTo>
                <a:lnTo>
                  <a:pt x="1589" y="81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38" name="Freeform 31"/>
          <p:cNvSpPr>
            <a:spLocks/>
          </p:cNvSpPr>
          <p:nvPr/>
        </p:nvSpPr>
        <p:spPr bwMode="auto">
          <a:xfrm>
            <a:off x="5645150" y="1815407"/>
            <a:ext cx="533400" cy="796925"/>
          </a:xfrm>
          <a:custGeom>
            <a:avLst/>
            <a:gdLst>
              <a:gd name="T0" fmla="*/ 2147483646 w 1343"/>
              <a:gd name="T1" fmla="*/ 2147483646 h 2010"/>
              <a:gd name="T2" fmla="*/ 2147483646 w 1343"/>
              <a:gd name="T3" fmla="*/ 2147483646 h 2010"/>
              <a:gd name="T4" fmla="*/ 2147483646 w 1343"/>
              <a:gd name="T5" fmla="*/ 2147483646 h 2010"/>
              <a:gd name="T6" fmla="*/ 2147483646 w 1343"/>
              <a:gd name="T7" fmla="*/ 2147483646 h 2010"/>
              <a:gd name="T8" fmla="*/ 2147483646 w 1343"/>
              <a:gd name="T9" fmla="*/ 2147483646 h 2010"/>
              <a:gd name="T10" fmla="*/ 2147483646 w 1343"/>
              <a:gd name="T11" fmla="*/ 2147483646 h 2010"/>
              <a:gd name="T12" fmla="*/ 2147483646 w 1343"/>
              <a:gd name="T13" fmla="*/ 2147483646 h 2010"/>
              <a:gd name="T14" fmla="*/ 2147483646 w 1343"/>
              <a:gd name="T15" fmla="*/ 2147483646 h 2010"/>
              <a:gd name="T16" fmla="*/ 2147483646 w 1343"/>
              <a:gd name="T17" fmla="*/ 2147483646 h 2010"/>
              <a:gd name="T18" fmla="*/ 2147483646 w 1343"/>
              <a:gd name="T19" fmla="*/ 2147483646 h 2010"/>
              <a:gd name="T20" fmla="*/ 2147483646 w 1343"/>
              <a:gd name="T21" fmla="*/ 2147483646 h 2010"/>
              <a:gd name="T22" fmla="*/ 2147483646 w 1343"/>
              <a:gd name="T23" fmla="*/ 2147483646 h 2010"/>
              <a:gd name="T24" fmla="*/ 2147483646 w 1343"/>
              <a:gd name="T25" fmla="*/ 2147483646 h 2010"/>
              <a:gd name="T26" fmla="*/ 2147483646 w 1343"/>
              <a:gd name="T27" fmla="*/ 2147483646 h 2010"/>
              <a:gd name="T28" fmla="*/ 2147483646 w 1343"/>
              <a:gd name="T29" fmla="*/ 2147483646 h 2010"/>
              <a:gd name="T30" fmla="*/ 2147483646 w 1343"/>
              <a:gd name="T31" fmla="*/ 2147483646 h 2010"/>
              <a:gd name="T32" fmla="*/ 0 w 1343"/>
              <a:gd name="T33" fmla="*/ 0 h 2010"/>
              <a:gd name="T34" fmla="*/ 2147483646 w 1343"/>
              <a:gd name="T35" fmla="*/ 2147483646 h 2010"/>
              <a:gd name="T36" fmla="*/ 2147483646 w 1343"/>
              <a:gd name="T37" fmla="*/ 2147483646 h 2010"/>
              <a:gd name="T38" fmla="*/ 2147483646 w 1343"/>
              <a:gd name="T39" fmla="*/ 2147483646 h 2010"/>
              <a:gd name="T40" fmla="*/ 2147483646 w 1343"/>
              <a:gd name="T41" fmla="*/ 2147483646 h 2010"/>
              <a:gd name="T42" fmla="*/ 2147483646 w 1343"/>
              <a:gd name="T43" fmla="*/ 2147483646 h 2010"/>
              <a:gd name="T44" fmla="*/ 2147483646 w 1343"/>
              <a:gd name="T45" fmla="*/ 2147483646 h 2010"/>
              <a:gd name="T46" fmla="*/ 2147483646 w 1343"/>
              <a:gd name="T47" fmla="*/ 2147483646 h 2010"/>
              <a:gd name="T48" fmla="*/ 2147483646 w 1343"/>
              <a:gd name="T49" fmla="*/ 2147483646 h 2010"/>
              <a:gd name="T50" fmla="*/ 2147483646 w 1343"/>
              <a:gd name="T51" fmla="*/ 2147483646 h 201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3" h="2010">
                <a:moveTo>
                  <a:pt x="1343" y="1498"/>
                </a:moveTo>
                <a:lnTo>
                  <a:pt x="960" y="1675"/>
                </a:lnTo>
                <a:lnTo>
                  <a:pt x="965" y="1894"/>
                </a:lnTo>
                <a:lnTo>
                  <a:pt x="839" y="1863"/>
                </a:lnTo>
                <a:lnTo>
                  <a:pt x="660" y="1962"/>
                </a:lnTo>
                <a:lnTo>
                  <a:pt x="531" y="1870"/>
                </a:lnTo>
                <a:lnTo>
                  <a:pt x="450" y="1936"/>
                </a:lnTo>
                <a:lnTo>
                  <a:pt x="423" y="1755"/>
                </a:lnTo>
                <a:lnTo>
                  <a:pt x="78" y="2010"/>
                </a:lnTo>
                <a:lnTo>
                  <a:pt x="69" y="1870"/>
                </a:lnTo>
                <a:lnTo>
                  <a:pt x="80" y="1732"/>
                </a:lnTo>
                <a:lnTo>
                  <a:pt x="41" y="1465"/>
                </a:lnTo>
                <a:lnTo>
                  <a:pt x="87" y="990"/>
                </a:lnTo>
                <a:lnTo>
                  <a:pt x="23" y="831"/>
                </a:lnTo>
                <a:lnTo>
                  <a:pt x="87" y="774"/>
                </a:lnTo>
                <a:lnTo>
                  <a:pt x="87" y="361"/>
                </a:lnTo>
                <a:lnTo>
                  <a:pt x="0" y="0"/>
                </a:lnTo>
                <a:lnTo>
                  <a:pt x="87" y="112"/>
                </a:lnTo>
                <a:lnTo>
                  <a:pt x="146" y="195"/>
                </a:lnTo>
                <a:lnTo>
                  <a:pt x="180" y="244"/>
                </a:lnTo>
                <a:lnTo>
                  <a:pt x="338" y="457"/>
                </a:lnTo>
                <a:lnTo>
                  <a:pt x="296" y="834"/>
                </a:lnTo>
                <a:lnTo>
                  <a:pt x="932" y="841"/>
                </a:lnTo>
                <a:lnTo>
                  <a:pt x="1332" y="1465"/>
                </a:lnTo>
                <a:lnTo>
                  <a:pt x="1314" y="1482"/>
                </a:lnTo>
                <a:lnTo>
                  <a:pt x="1343" y="1498"/>
                </a:lnTo>
                <a:close/>
              </a:path>
            </a:pathLst>
          </a:custGeom>
          <a:solidFill>
            <a:schemeClr val="accent4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sz="1800"/>
          </a:p>
        </p:txBody>
      </p:sp>
      <p:sp>
        <p:nvSpPr>
          <p:cNvPr id="36895" name="Freeform 32"/>
          <p:cNvSpPr>
            <a:spLocks/>
          </p:cNvSpPr>
          <p:nvPr/>
        </p:nvSpPr>
        <p:spPr bwMode="auto">
          <a:xfrm>
            <a:off x="6102350" y="2732982"/>
            <a:ext cx="512762" cy="477838"/>
          </a:xfrm>
          <a:custGeom>
            <a:avLst/>
            <a:gdLst>
              <a:gd name="T0" fmla="*/ 2147483646 w 1292"/>
              <a:gd name="T1" fmla="*/ 2147483646 h 1206"/>
              <a:gd name="T2" fmla="*/ 2147483646 w 1292"/>
              <a:gd name="T3" fmla="*/ 2147483646 h 1206"/>
              <a:gd name="T4" fmla="*/ 2147483646 w 1292"/>
              <a:gd name="T5" fmla="*/ 2147483646 h 1206"/>
              <a:gd name="T6" fmla="*/ 2147483646 w 1292"/>
              <a:gd name="T7" fmla="*/ 2147483646 h 1206"/>
              <a:gd name="T8" fmla="*/ 0 w 1292"/>
              <a:gd name="T9" fmla="*/ 2147483646 h 1206"/>
              <a:gd name="T10" fmla="*/ 2147483646 w 1292"/>
              <a:gd name="T11" fmla="*/ 2147483646 h 1206"/>
              <a:gd name="T12" fmla="*/ 2147483646 w 1292"/>
              <a:gd name="T13" fmla="*/ 2147483646 h 1206"/>
              <a:gd name="T14" fmla="*/ 2147483646 w 1292"/>
              <a:gd name="T15" fmla="*/ 0 h 1206"/>
              <a:gd name="T16" fmla="*/ 2147483646 w 1292"/>
              <a:gd name="T17" fmla="*/ 2147483646 h 1206"/>
              <a:gd name="T18" fmla="*/ 2147483646 w 1292"/>
              <a:gd name="T19" fmla="*/ 2147483646 h 1206"/>
              <a:gd name="T20" fmla="*/ 2147483646 w 1292"/>
              <a:gd name="T21" fmla="*/ 2147483646 h 120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92" h="1206">
                <a:moveTo>
                  <a:pt x="1098" y="903"/>
                </a:moveTo>
                <a:lnTo>
                  <a:pt x="1292" y="1026"/>
                </a:lnTo>
                <a:lnTo>
                  <a:pt x="1221" y="1152"/>
                </a:lnTo>
                <a:lnTo>
                  <a:pt x="620" y="1206"/>
                </a:lnTo>
                <a:lnTo>
                  <a:pt x="0" y="634"/>
                </a:lnTo>
                <a:lnTo>
                  <a:pt x="326" y="153"/>
                </a:lnTo>
                <a:lnTo>
                  <a:pt x="314" y="79"/>
                </a:lnTo>
                <a:lnTo>
                  <a:pt x="515" y="0"/>
                </a:lnTo>
                <a:lnTo>
                  <a:pt x="950" y="355"/>
                </a:lnTo>
                <a:lnTo>
                  <a:pt x="945" y="772"/>
                </a:lnTo>
                <a:lnTo>
                  <a:pt x="1098" y="90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6" name="Freeform 33"/>
          <p:cNvSpPr>
            <a:spLocks/>
          </p:cNvSpPr>
          <p:nvPr/>
        </p:nvSpPr>
        <p:spPr bwMode="auto">
          <a:xfrm>
            <a:off x="5175250" y="2855220"/>
            <a:ext cx="777875" cy="677862"/>
          </a:xfrm>
          <a:custGeom>
            <a:avLst/>
            <a:gdLst>
              <a:gd name="T0" fmla="*/ 2147483646 w 1959"/>
              <a:gd name="T1" fmla="*/ 2147483646 h 1707"/>
              <a:gd name="T2" fmla="*/ 2147483646 w 1959"/>
              <a:gd name="T3" fmla="*/ 2147483646 h 1707"/>
              <a:gd name="T4" fmla="*/ 2147483646 w 1959"/>
              <a:gd name="T5" fmla="*/ 2147483646 h 1707"/>
              <a:gd name="T6" fmla="*/ 2147483646 w 1959"/>
              <a:gd name="T7" fmla="*/ 2147483646 h 1707"/>
              <a:gd name="T8" fmla="*/ 2147483646 w 1959"/>
              <a:gd name="T9" fmla="*/ 2147483646 h 1707"/>
              <a:gd name="T10" fmla="*/ 2147483646 w 1959"/>
              <a:gd name="T11" fmla="*/ 2147483646 h 1707"/>
              <a:gd name="T12" fmla="*/ 2147483646 w 1959"/>
              <a:gd name="T13" fmla="*/ 2147483646 h 1707"/>
              <a:gd name="T14" fmla="*/ 2147483646 w 1959"/>
              <a:gd name="T15" fmla="*/ 2147483646 h 1707"/>
              <a:gd name="T16" fmla="*/ 2147483646 w 1959"/>
              <a:gd name="T17" fmla="*/ 2147483646 h 1707"/>
              <a:gd name="T18" fmla="*/ 2147483646 w 1959"/>
              <a:gd name="T19" fmla="*/ 2147483646 h 1707"/>
              <a:gd name="T20" fmla="*/ 2147483646 w 1959"/>
              <a:gd name="T21" fmla="*/ 2147483646 h 1707"/>
              <a:gd name="T22" fmla="*/ 2147483646 w 1959"/>
              <a:gd name="T23" fmla="*/ 2147483646 h 1707"/>
              <a:gd name="T24" fmla="*/ 2147483646 w 1959"/>
              <a:gd name="T25" fmla="*/ 2147483646 h 1707"/>
              <a:gd name="T26" fmla="*/ 0 w 1959"/>
              <a:gd name="T27" fmla="*/ 2147483646 h 1707"/>
              <a:gd name="T28" fmla="*/ 2147483646 w 1959"/>
              <a:gd name="T29" fmla="*/ 2147483646 h 1707"/>
              <a:gd name="T30" fmla="*/ 2147483646 w 1959"/>
              <a:gd name="T31" fmla="*/ 2147483646 h 1707"/>
              <a:gd name="T32" fmla="*/ 2147483646 w 1959"/>
              <a:gd name="T33" fmla="*/ 2147483646 h 1707"/>
              <a:gd name="T34" fmla="*/ 2147483646 w 1959"/>
              <a:gd name="T35" fmla="*/ 2147483646 h 1707"/>
              <a:gd name="T36" fmla="*/ 2147483646 w 1959"/>
              <a:gd name="T37" fmla="*/ 2147483646 h 1707"/>
              <a:gd name="T38" fmla="*/ 2147483646 w 1959"/>
              <a:gd name="T39" fmla="*/ 0 h 1707"/>
              <a:gd name="T40" fmla="*/ 2147483646 w 1959"/>
              <a:gd name="T41" fmla="*/ 2147483646 h 1707"/>
              <a:gd name="T42" fmla="*/ 2147483646 w 1959"/>
              <a:gd name="T43" fmla="*/ 2147483646 h 1707"/>
              <a:gd name="T44" fmla="*/ 2147483646 w 1959"/>
              <a:gd name="T45" fmla="*/ 2147483646 h 1707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59" h="1707">
                <a:moveTo>
                  <a:pt x="1920" y="585"/>
                </a:moveTo>
                <a:lnTo>
                  <a:pt x="1959" y="609"/>
                </a:lnTo>
                <a:lnTo>
                  <a:pt x="1926" y="648"/>
                </a:lnTo>
                <a:lnTo>
                  <a:pt x="1943" y="826"/>
                </a:lnTo>
                <a:lnTo>
                  <a:pt x="1902" y="871"/>
                </a:lnTo>
                <a:lnTo>
                  <a:pt x="1943" y="976"/>
                </a:lnTo>
                <a:lnTo>
                  <a:pt x="1956" y="1707"/>
                </a:lnTo>
                <a:lnTo>
                  <a:pt x="1605" y="1608"/>
                </a:lnTo>
                <a:lnTo>
                  <a:pt x="932" y="1326"/>
                </a:lnTo>
                <a:lnTo>
                  <a:pt x="899" y="1261"/>
                </a:lnTo>
                <a:lnTo>
                  <a:pt x="773" y="871"/>
                </a:lnTo>
                <a:lnTo>
                  <a:pt x="195" y="547"/>
                </a:lnTo>
                <a:lnTo>
                  <a:pt x="17" y="231"/>
                </a:lnTo>
                <a:lnTo>
                  <a:pt x="0" y="207"/>
                </a:lnTo>
                <a:lnTo>
                  <a:pt x="14" y="183"/>
                </a:lnTo>
                <a:lnTo>
                  <a:pt x="77" y="94"/>
                </a:lnTo>
                <a:lnTo>
                  <a:pt x="257" y="213"/>
                </a:lnTo>
                <a:lnTo>
                  <a:pt x="594" y="171"/>
                </a:lnTo>
                <a:lnTo>
                  <a:pt x="1035" y="54"/>
                </a:lnTo>
                <a:lnTo>
                  <a:pt x="1401" y="0"/>
                </a:lnTo>
                <a:lnTo>
                  <a:pt x="1334" y="156"/>
                </a:lnTo>
                <a:lnTo>
                  <a:pt x="1694" y="636"/>
                </a:lnTo>
                <a:lnTo>
                  <a:pt x="1920" y="58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41" name="Freeform 34"/>
          <p:cNvSpPr>
            <a:spLocks/>
          </p:cNvSpPr>
          <p:nvPr/>
        </p:nvSpPr>
        <p:spPr bwMode="auto">
          <a:xfrm>
            <a:off x="5930900" y="2983807"/>
            <a:ext cx="800100" cy="676275"/>
          </a:xfrm>
          <a:custGeom>
            <a:avLst/>
            <a:gdLst>
              <a:gd name="T0" fmla="*/ 2147483646 w 2016"/>
              <a:gd name="T1" fmla="*/ 2147483646 h 1704"/>
              <a:gd name="T2" fmla="*/ 2147483646 w 2016"/>
              <a:gd name="T3" fmla="*/ 2147483646 h 1704"/>
              <a:gd name="T4" fmla="*/ 2147483646 w 2016"/>
              <a:gd name="T5" fmla="*/ 2147483646 h 1704"/>
              <a:gd name="T6" fmla="*/ 2147483646 w 2016"/>
              <a:gd name="T7" fmla="*/ 2147483646 h 1704"/>
              <a:gd name="T8" fmla="*/ 2147483646 w 2016"/>
              <a:gd name="T9" fmla="*/ 0 h 1704"/>
              <a:gd name="T10" fmla="*/ 2147483646 w 2016"/>
              <a:gd name="T11" fmla="*/ 2147483646 h 1704"/>
              <a:gd name="T12" fmla="*/ 2147483646 w 2016"/>
              <a:gd name="T13" fmla="*/ 2147483646 h 1704"/>
              <a:gd name="T14" fmla="*/ 2147483646 w 2016"/>
              <a:gd name="T15" fmla="*/ 2147483646 h 1704"/>
              <a:gd name="T16" fmla="*/ 2147483646 w 2016"/>
              <a:gd name="T17" fmla="*/ 2147483646 h 1704"/>
              <a:gd name="T18" fmla="*/ 2147483646 w 2016"/>
              <a:gd name="T19" fmla="*/ 2147483646 h 1704"/>
              <a:gd name="T20" fmla="*/ 2147483646 w 2016"/>
              <a:gd name="T21" fmla="*/ 2147483646 h 1704"/>
              <a:gd name="T22" fmla="*/ 2147483646 w 2016"/>
              <a:gd name="T23" fmla="*/ 2147483646 h 1704"/>
              <a:gd name="T24" fmla="*/ 0 w 2016"/>
              <a:gd name="T25" fmla="*/ 2147483646 h 1704"/>
              <a:gd name="T26" fmla="*/ 2147483646 w 2016"/>
              <a:gd name="T27" fmla="*/ 2147483646 h 1704"/>
              <a:gd name="T28" fmla="*/ 2147483646 w 2016"/>
              <a:gd name="T29" fmla="*/ 2147483646 h 1704"/>
              <a:gd name="T30" fmla="*/ 2147483646 w 2016"/>
              <a:gd name="T31" fmla="*/ 2147483646 h 1704"/>
              <a:gd name="T32" fmla="*/ 2147483646 w 2016"/>
              <a:gd name="T33" fmla="*/ 2147483646 h 1704"/>
              <a:gd name="T34" fmla="*/ 2147483646 w 2016"/>
              <a:gd name="T35" fmla="*/ 2147483646 h 1704"/>
              <a:gd name="T36" fmla="*/ 2147483646 w 2016"/>
              <a:gd name="T37" fmla="*/ 2147483646 h 1704"/>
              <a:gd name="T38" fmla="*/ 2147483646 w 2016"/>
              <a:gd name="T39" fmla="*/ 2147483646 h 1704"/>
              <a:gd name="T40" fmla="*/ 2147483646 w 2016"/>
              <a:gd name="T41" fmla="*/ 2147483646 h 1704"/>
              <a:gd name="T42" fmla="*/ 2147483646 w 2016"/>
              <a:gd name="T43" fmla="*/ 2147483646 h 170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16" h="1704">
                <a:moveTo>
                  <a:pt x="1982" y="560"/>
                </a:moveTo>
                <a:lnTo>
                  <a:pt x="1724" y="392"/>
                </a:lnTo>
                <a:lnTo>
                  <a:pt x="1653" y="518"/>
                </a:lnTo>
                <a:lnTo>
                  <a:pt x="1052" y="572"/>
                </a:lnTo>
                <a:lnTo>
                  <a:pt x="432" y="0"/>
                </a:lnTo>
                <a:lnTo>
                  <a:pt x="164" y="224"/>
                </a:lnTo>
                <a:lnTo>
                  <a:pt x="63" y="192"/>
                </a:lnTo>
                <a:lnTo>
                  <a:pt x="41" y="257"/>
                </a:lnTo>
                <a:lnTo>
                  <a:pt x="18" y="260"/>
                </a:lnTo>
                <a:lnTo>
                  <a:pt x="57" y="284"/>
                </a:lnTo>
                <a:lnTo>
                  <a:pt x="24" y="323"/>
                </a:lnTo>
                <a:lnTo>
                  <a:pt x="41" y="501"/>
                </a:lnTo>
                <a:lnTo>
                  <a:pt x="0" y="546"/>
                </a:lnTo>
                <a:lnTo>
                  <a:pt x="41" y="651"/>
                </a:lnTo>
                <a:lnTo>
                  <a:pt x="54" y="1382"/>
                </a:lnTo>
                <a:lnTo>
                  <a:pt x="51" y="1383"/>
                </a:lnTo>
                <a:lnTo>
                  <a:pt x="285" y="1704"/>
                </a:lnTo>
                <a:lnTo>
                  <a:pt x="659" y="1304"/>
                </a:lnTo>
                <a:lnTo>
                  <a:pt x="983" y="1241"/>
                </a:lnTo>
                <a:lnTo>
                  <a:pt x="1797" y="722"/>
                </a:lnTo>
                <a:lnTo>
                  <a:pt x="2016" y="587"/>
                </a:lnTo>
                <a:lnTo>
                  <a:pt x="1982" y="560"/>
                </a:lnTo>
                <a:close/>
              </a:path>
            </a:pathLst>
          </a:custGeom>
          <a:solidFill>
            <a:schemeClr val="accent4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sz="1800"/>
          </a:p>
        </p:txBody>
      </p:sp>
      <p:sp>
        <p:nvSpPr>
          <p:cNvPr id="36898" name="Freeform 35"/>
          <p:cNvSpPr>
            <a:spLocks/>
          </p:cNvSpPr>
          <p:nvPr/>
        </p:nvSpPr>
        <p:spPr bwMode="auto">
          <a:xfrm>
            <a:off x="5307012" y="3925195"/>
            <a:ext cx="454025" cy="528637"/>
          </a:xfrm>
          <a:custGeom>
            <a:avLst/>
            <a:gdLst>
              <a:gd name="T0" fmla="*/ 2147483646 w 1146"/>
              <a:gd name="T1" fmla="*/ 2147483646 h 1332"/>
              <a:gd name="T2" fmla="*/ 2147483646 w 1146"/>
              <a:gd name="T3" fmla="*/ 2147483646 h 1332"/>
              <a:gd name="T4" fmla="*/ 2147483646 w 1146"/>
              <a:gd name="T5" fmla="*/ 2147483646 h 1332"/>
              <a:gd name="T6" fmla="*/ 2147483646 w 1146"/>
              <a:gd name="T7" fmla="*/ 0 h 1332"/>
              <a:gd name="T8" fmla="*/ 2147483646 w 1146"/>
              <a:gd name="T9" fmla="*/ 2147483646 h 1332"/>
              <a:gd name="T10" fmla="*/ 0 w 1146"/>
              <a:gd name="T11" fmla="*/ 2147483646 h 1332"/>
              <a:gd name="T12" fmla="*/ 2147483646 w 1146"/>
              <a:gd name="T13" fmla="*/ 2147483646 h 1332"/>
              <a:gd name="T14" fmla="*/ 2147483646 w 1146"/>
              <a:gd name="T15" fmla="*/ 2147483646 h 1332"/>
              <a:gd name="T16" fmla="*/ 2147483646 w 1146"/>
              <a:gd name="T17" fmla="*/ 2147483646 h 1332"/>
              <a:gd name="T18" fmla="*/ 2147483646 w 1146"/>
              <a:gd name="T19" fmla="*/ 2147483646 h 1332"/>
              <a:gd name="T20" fmla="*/ 2147483646 w 1146"/>
              <a:gd name="T21" fmla="*/ 2147483646 h 1332"/>
              <a:gd name="T22" fmla="*/ 2147483646 w 1146"/>
              <a:gd name="T23" fmla="*/ 2147483646 h 1332"/>
              <a:gd name="T24" fmla="*/ 2147483646 w 1146"/>
              <a:gd name="T25" fmla="*/ 2147483646 h 13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46" h="1332">
                <a:moveTo>
                  <a:pt x="1146" y="849"/>
                </a:moveTo>
                <a:lnTo>
                  <a:pt x="971" y="611"/>
                </a:lnTo>
                <a:lnTo>
                  <a:pt x="594" y="348"/>
                </a:lnTo>
                <a:lnTo>
                  <a:pt x="11" y="0"/>
                </a:lnTo>
                <a:lnTo>
                  <a:pt x="23" y="122"/>
                </a:lnTo>
                <a:lnTo>
                  <a:pt x="0" y="668"/>
                </a:lnTo>
                <a:lnTo>
                  <a:pt x="78" y="1032"/>
                </a:lnTo>
                <a:lnTo>
                  <a:pt x="80" y="1034"/>
                </a:lnTo>
                <a:lnTo>
                  <a:pt x="81" y="1037"/>
                </a:lnTo>
                <a:lnTo>
                  <a:pt x="389" y="1332"/>
                </a:lnTo>
                <a:lnTo>
                  <a:pt x="780" y="1083"/>
                </a:lnTo>
                <a:lnTo>
                  <a:pt x="941" y="1103"/>
                </a:lnTo>
                <a:lnTo>
                  <a:pt x="1146" y="84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899" name="Freeform 36"/>
          <p:cNvSpPr>
            <a:spLocks/>
          </p:cNvSpPr>
          <p:nvPr/>
        </p:nvSpPr>
        <p:spPr bwMode="auto">
          <a:xfrm>
            <a:off x="5538787" y="4868170"/>
            <a:ext cx="617538" cy="804862"/>
          </a:xfrm>
          <a:custGeom>
            <a:avLst/>
            <a:gdLst>
              <a:gd name="T0" fmla="*/ 2147483646 w 1557"/>
              <a:gd name="T1" fmla="*/ 2147483646 h 2028"/>
              <a:gd name="T2" fmla="*/ 2147483646 w 1557"/>
              <a:gd name="T3" fmla="*/ 0 h 2028"/>
              <a:gd name="T4" fmla="*/ 2147483646 w 1557"/>
              <a:gd name="T5" fmla="*/ 2147483646 h 2028"/>
              <a:gd name="T6" fmla="*/ 2147483646 w 1557"/>
              <a:gd name="T7" fmla="*/ 2147483646 h 2028"/>
              <a:gd name="T8" fmla="*/ 2147483646 w 1557"/>
              <a:gd name="T9" fmla="*/ 2147483646 h 2028"/>
              <a:gd name="T10" fmla="*/ 2147483646 w 1557"/>
              <a:gd name="T11" fmla="*/ 2147483646 h 2028"/>
              <a:gd name="T12" fmla="*/ 0 w 1557"/>
              <a:gd name="T13" fmla="*/ 2147483646 h 2028"/>
              <a:gd name="T14" fmla="*/ 2147483646 w 1557"/>
              <a:gd name="T15" fmla="*/ 2147483646 h 2028"/>
              <a:gd name="T16" fmla="*/ 2147483646 w 1557"/>
              <a:gd name="T17" fmla="*/ 2147483646 h 2028"/>
              <a:gd name="T18" fmla="*/ 2147483646 w 1557"/>
              <a:gd name="T19" fmla="*/ 2147483646 h 2028"/>
              <a:gd name="T20" fmla="*/ 2147483646 w 1557"/>
              <a:gd name="T21" fmla="*/ 2147483646 h 2028"/>
              <a:gd name="T22" fmla="*/ 2147483646 w 1557"/>
              <a:gd name="T23" fmla="*/ 2147483646 h 2028"/>
              <a:gd name="T24" fmla="*/ 2147483646 w 1557"/>
              <a:gd name="T25" fmla="*/ 2147483646 h 2028"/>
              <a:gd name="T26" fmla="*/ 2147483646 w 1557"/>
              <a:gd name="T27" fmla="*/ 2147483646 h 2028"/>
              <a:gd name="T28" fmla="*/ 2147483646 w 1557"/>
              <a:gd name="T29" fmla="*/ 2147483646 h 2028"/>
              <a:gd name="T30" fmla="*/ 2147483646 w 1557"/>
              <a:gd name="T31" fmla="*/ 2147483646 h 2028"/>
              <a:gd name="T32" fmla="*/ 2147483646 w 1557"/>
              <a:gd name="T33" fmla="*/ 2147483646 h 2028"/>
              <a:gd name="T34" fmla="*/ 2147483646 w 1557"/>
              <a:gd name="T35" fmla="*/ 2147483646 h 2028"/>
              <a:gd name="T36" fmla="*/ 2147483646 w 1557"/>
              <a:gd name="T37" fmla="*/ 2147483646 h 2028"/>
              <a:gd name="T38" fmla="*/ 2147483646 w 1557"/>
              <a:gd name="T39" fmla="*/ 2147483646 h 2028"/>
              <a:gd name="T40" fmla="*/ 2147483646 w 1557"/>
              <a:gd name="T41" fmla="*/ 2147483646 h 2028"/>
              <a:gd name="T42" fmla="*/ 2147483646 w 1557"/>
              <a:gd name="T43" fmla="*/ 2147483646 h 2028"/>
              <a:gd name="T44" fmla="*/ 2147483646 w 1557"/>
              <a:gd name="T45" fmla="*/ 2147483646 h 2028"/>
              <a:gd name="T46" fmla="*/ 2147483646 w 1557"/>
              <a:gd name="T47" fmla="*/ 2147483646 h 2028"/>
              <a:gd name="T48" fmla="*/ 2147483646 w 1557"/>
              <a:gd name="T49" fmla="*/ 2147483646 h 2028"/>
              <a:gd name="T50" fmla="*/ 2147483646 w 1557"/>
              <a:gd name="T51" fmla="*/ 2147483646 h 2028"/>
              <a:gd name="T52" fmla="*/ 2147483646 w 1557"/>
              <a:gd name="T53" fmla="*/ 2147483646 h 2028"/>
              <a:gd name="T54" fmla="*/ 2147483646 w 1557"/>
              <a:gd name="T55" fmla="*/ 2147483646 h 2028"/>
              <a:gd name="T56" fmla="*/ 2147483646 w 1557"/>
              <a:gd name="T57" fmla="*/ 2147483646 h 2028"/>
              <a:gd name="T58" fmla="*/ 2147483646 w 1557"/>
              <a:gd name="T59" fmla="*/ 2147483646 h 2028"/>
              <a:gd name="T60" fmla="*/ 2147483646 w 1557"/>
              <a:gd name="T61" fmla="*/ 2147483646 h 2028"/>
              <a:gd name="T62" fmla="*/ 2147483646 w 1557"/>
              <a:gd name="T63" fmla="*/ 2147483646 h 2028"/>
              <a:gd name="T64" fmla="*/ 2147483646 w 1557"/>
              <a:gd name="T65" fmla="*/ 2147483646 h 2028"/>
              <a:gd name="T66" fmla="*/ 2147483646 w 1557"/>
              <a:gd name="T67" fmla="*/ 2147483646 h 20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557" h="2028">
                <a:moveTo>
                  <a:pt x="504" y="23"/>
                </a:moveTo>
                <a:lnTo>
                  <a:pt x="484" y="0"/>
                </a:lnTo>
                <a:lnTo>
                  <a:pt x="466" y="5"/>
                </a:lnTo>
                <a:lnTo>
                  <a:pt x="462" y="9"/>
                </a:lnTo>
                <a:lnTo>
                  <a:pt x="370" y="147"/>
                </a:lnTo>
                <a:lnTo>
                  <a:pt x="354" y="1128"/>
                </a:lnTo>
                <a:lnTo>
                  <a:pt x="0" y="1295"/>
                </a:lnTo>
                <a:lnTo>
                  <a:pt x="18" y="1620"/>
                </a:lnTo>
                <a:lnTo>
                  <a:pt x="343" y="2028"/>
                </a:lnTo>
                <a:lnTo>
                  <a:pt x="354" y="2028"/>
                </a:lnTo>
                <a:lnTo>
                  <a:pt x="355" y="2027"/>
                </a:lnTo>
                <a:lnTo>
                  <a:pt x="484" y="1929"/>
                </a:lnTo>
                <a:lnTo>
                  <a:pt x="691" y="1832"/>
                </a:lnTo>
                <a:lnTo>
                  <a:pt x="909" y="1575"/>
                </a:lnTo>
                <a:lnTo>
                  <a:pt x="832" y="1476"/>
                </a:lnTo>
                <a:lnTo>
                  <a:pt x="691" y="1418"/>
                </a:lnTo>
                <a:lnTo>
                  <a:pt x="691" y="1295"/>
                </a:lnTo>
                <a:lnTo>
                  <a:pt x="691" y="1230"/>
                </a:lnTo>
                <a:lnTo>
                  <a:pt x="577" y="1077"/>
                </a:lnTo>
                <a:lnTo>
                  <a:pt x="579" y="1074"/>
                </a:lnTo>
                <a:lnTo>
                  <a:pt x="579" y="1073"/>
                </a:lnTo>
                <a:lnTo>
                  <a:pt x="579" y="1071"/>
                </a:lnTo>
                <a:lnTo>
                  <a:pt x="648" y="1071"/>
                </a:lnTo>
                <a:lnTo>
                  <a:pt x="691" y="1121"/>
                </a:lnTo>
                <a:lnTo>
                  <a:pt x="1030" y="1449"/>
                </a:lnTo>
                <a:lnTo>
                  <a:pt x="1366" y="1298"/>
                </a:lnTo>
                <a:lnTo>
                  <a:pt x="1543" y="1071"/>
                </a:lnTo>
                <a:lnTo>
                  <a:pt x="1557" y="1013"/>
                </a:lnTo>
                <a:lnTo>
                  <a:pt x="1366" y="725"/>
                </a:lnTo>
                <a:lnTo>
                  <a:pt x="1294" y="666"/>
                </a:lnTo>
                <a:lnTo>
                  <a:pt x="1321" y="620"/>
                </a:lnTo>
                <a:lnTo>
                  <a:pt x="1338" y="624"/>
                </a:lnTo>
                <a:lnTo>
                  <a:pt x="691" y="99"/>
                </a:lnTo>
                <a:lnTo>
                  <a:pt x="504" y="2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0" name="Freeform 37"/>
          <p:cNvSpPr>
            <a:spLocks/>
          </p:cNvSpPr>
          <p:nvPr/>
        </p:nvSpPr>
        <p:spPr bwMode="auto">
          <a:xfrm>
            <a:off x="6223000" y="3833120"/>
            <a:ext cx="984250" cy="809625"/>
          </a:xfrm>
          <a:custGeom>
            <a:avLst/>
            <a:gdLst>
              <a:gd name="T0" fmla="*/ 2147483646 w 2474"/>
              <a:gd name="T1" fmla="*/ 2147483646 h 2055"/>
              <a:gd name="T2" fmla="*/ 2147483646 w 2474"/>
              <a:gd name="T3" fmla="*/ 2147483646 h 2055"/>
              <a:gd name="T4" fmla="*/ 2147483646 w 2474"/>
              <a:gd name="T5" fmla="*/ 2147483646 h 2055"/>
              <a:gd name="T6" fmla="*/ 2147483646 w 2474"/>
              <a:gd name="T7" fmla="*/ 2147483646 h 2055"/>
              <a:gd name="T8" fmla="*/ 2147483646 w 2474"/>
              <a:gd name="T9" fmla="*/ 2147483646 h 2055"/>
              <a:gd name="T10" fmla="*/ 2147483646 w 2474"/>
              <a:gd name="T11" fmla="*/ 2147483646 h 2055"/>
              <a:gd name="T12" fmla="*/ 2147483646 w 2474"/>
              <a:gd name="T13" fmla="*/ 2147483646 h 2055"/>
              <a:gd name="T14" fmla="*/ 2147483646 w 2474"/>
              <a:gd name="T15" fmla="*/ 0 h 2055"/>
              <a:gd name="T16" fmla="*/ 2147483646 w 2474"/>
              <a:gd name="T17" fmla="*/ 2147483646 h 2055"/>
              <a:gd name="T18" fmla="*/ 2147483646 w 2474"/>
              <a:gd name="T19" fmla="*/ 2147483646 h 2055"/>
              <a:gd name="T20" fmla="*/ 2147483646 w 2474"/>
              <a:gd name="T21" fmla="*/ 2147483646 h 2055"/>
              <a:gd name="T22" fmla="*/ 2147483646 w 2474"/>
              <a:gd name="T23" fmla="*/ 2147483646 h 2055"/>
              <a:gd name="T24" fmla="*/ 2147483646 w 2474"/>
              <a:gd name="T25" fmla="*/ 2147483646 h 2055"/>
              <a:gd name="T26" fmla="*/ 2147483646 w 2474"/>
              <a:gd name="T27" fmla="*/ 2147483646 h 2055"/>
              <a:gd name="T28" fmla="*/ 0 w 2474"/>
              <a:gd name="T29" fmla="*/ 2147483646 h 2055"/>
              <a:gd name="T30" fmla="*/ 2147483646 w 2474"/>
              <a:gd name="T31" fmla="*/ 2147483646 h 2055"/>
              <a:gd name="T32" fmla="*/ 2147483646 w 2474"/>
              <a:gd name="T33" fmla="*/ 2147483646 h 2055"/>
              <a:gd name="T34" fmla="*/ 2147483646 w 2474"/>
              <a:gd name="T35" fmla="*/ 2147483646 h 2055"/>
              <a:gd name="T36" fmla="*/ 2147483646 w 2474"/>
              <a:gd name="T37" fmla="*/ 2147483646 h 2055"/>
              <a:gd name="T38" fmla="*/ 2147483646 w 2474"/>
              <a:gd name="T39" fmla="*/ 2147483646 h 2055"/>
              <a:gd name="T40" fmla="*/ 2147483646 w 2474"/>
              <a:gd name="T41" fmla="*/ 2147483646 h 2055"/>
              <a:gd name="T42" fmla="*/ 2147483646 w 2474"/>
              <a:gd name="T43" fmla="*/ 2147483646 h 2055"/>
              <a:gd name="T44" fmla="*/ 2147483646 w 2474"/>
              <a:gd name="T45" fmla="*/ 2147483646 h 20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474" h="2055">
                <a:moveTo>
                  <a:pt x="1991" y="707"/>
                </a:moveTo>
                <a:lnTo>
                  <a:pt x="1853" y="662"/>
                </a:lnTo>
                <a:lnTo>
                  <a:pt x="1641" y="582"/>
                </a:lnTo>
                <a:lnTo>
                  <a:pt x="1058" y="24"/>
                </a:lnTo>
                <a:lnTo>
                  <a:pt x="989" y="27"/>
                </a:lnTo>
                <a:lnTo>
                  <a:pt x="983" y="45"/>
                </a:lnTo>
                <a:lnTo>
                  <a:pt x="969" y="38"/>
                </a:lnTo>
                <a:lnTo>
                  <a:pt x="786" y="0"/>
                </a:lnTo>
                <a:lnTo>
                  <a:pt x="701" y="33"/>
                </a:lnTo>
                <a:lnTo>
                  <a:pt x="648" y="20"/>
                </a:lnTo>
                <a:lnTo>
                  <a:pt x="641" y="27"/>
                </a:lnTo>
                <a:lnTo>
                  <a:pt x="384" y="210"/>
                </a:lnTo>
                <a:lnTo>
                  <a:pt x="302" y="609"/>
                </a:lnTo>
                <a:lnTo>
                  <a:pt x="303" y="638"/>
                </a:lnTo>
                <a:lnTo>
                  <a:pt x="0" y="809"/>
                </a:lnTo>
                <a:lnTo>
                  <a:pt x="38" y="887"/>
                </a:lnTo>
                <a:lnTo>
                  <a:pt x="308" y="1332"/>
                </a:lnTo>
                <a:lnTo>
                  <a:pt x="573" y="1575"/>
                </a:lnTo>
                <a:lnTo>
                  <a:pt x="1079" y="2055"/>
                </a:lnTo>
                <a:lnTo>
                  <a:pt x="1374" y="2055"/>
                </a:lnTo>
                <a:lnTo>
                  <a:pt x="2474" y="956"/>
                </a:lnTo>
                <a:lnTo>
                  <a:pt x="2234" y="839"/>
                </a:lnTo>
                <a:lnTo>
                  <a:pt x="1991" y="7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1" name="Freeform 38"/>
          <p:cNvSpPr>
            <a:spLocks/>
          </p:cNvSpPr>
          <p:nvPr/>
        </p:nvSpPr>
        <p:spPr bwMode="auto">
          <a:xfrm>
            <a:off x="6135687" y="4214120"/>
            <a:ext cx="1260475" cy="925512"/>
          </a:xfrm>
          <a:custGeom>
            <a:avLst/>
            <a:gdLst>
              <a:gd name="T0" fmla="*/ 2147483646 w 3176"/>
              <a:gd name="T1" fmla="*/ 0 h 2334"/>
              <a:gd name="T2" fmla="*/ 2147483646 w 3176"/>
              <a:gd name="T3" fmla="*/ 2147483646 h 2334"/>
              <a:gd name="T4" fmla="*/ 2147483646 w 3176"/>
              <a:gd name="T5" fmla="*/ 2147483646 h 2334"/>
              <a:gd name="T6" fmla="*/ 2147483646 w 3176"/>
              <a:gd name="T7" fmla="*/ 2147483646 h 2334"/>
              <a:gd name="T8" fmla="*/ 2147483646 w 3176"/>
              <a:gd name="T9" fmla="*/ 2147483646 h 2334"/>
              <a:gd name="T10" fmla="*/ 2147483646 w 3176"/>
              <a:gd name="T11" fmla="*/ 2147483646 h 2334"/>
              <a:gd name="T12" fmla="*/ 2147483646 w 3176"/>
              <a:gd name="T13" fmla="*/ 2147483646 h 2334"/>
              <a:gd name="T14" fmla="*/ 2147483646 w 3176"/>
              <a:gd name="T15" fmla="*/ 2147483646 h 2334"/>
              <a:gd name="T16" fmla="*/ 2147483646 w 3176"/>
              <a:gd name="T17" fmla="*/ 2147483646 h 2334"/>
              <a:gd name="T18" fmla="*/ 2147483646 w 3176"/>
              <a:gd name="T19" fmla="*/ 2147483646 h 2334"/>
              <a:gd name="T20" fmla="*/ 2147483646 w 3176"/>
              <a:gd name="T21" fmla="*/ 2147483646 h 2334"/>
              <a:gd name="T22" fmla="*/ 2147483646 w 3176"/>
              <a:gd name="T23" fmla="*/ 2147483646 h 2334"/>
              <a:gd name="T24" fmla="*/ 2147483646 w 3176"/>
              <a:gd name="T25" fmla="*/ 2147483646 h 2334"/>
              <a:gd name="T26" fmla="*/ 2147483646 w 3176"/>
              <a:gd name="T27" fmla="*/ 2147483646 h 2334"/>
              <a:gd name="T28" fmla="*/ 2147483646 w 3176"/>
              <a:gd name="T29" fmla="*/ 2147483646 h 2334"/>
              <a:gd name="T30" fmla="*/ 2147483646 w 3176"/>
              <a:gd name="T31" fmla="*/ 2147483646 h 2334"/>
              <a:gd name="T32" fmla="*/ 2147483646 w 3176"/>
              <a:gd name="T33" fmla="*/ 2147483646 h 2334"/>
              <a:gd name="T34" fmla="*/ 2147483646 w 3176"/>
              <a:gd name="T35" fmla="*/ 2147483646 h 2334"/>
              <a:gd name="T36" fmla="*/ 2147483646 w 3176"/>
              <a:gd name="T37" fmla="*/ 2147483646 h 2334"/>
              <a:gd name="T38" fmla="*/ 2147483646 w 3176"/>
              <a:gd name="T39" fmla="*/ 2147483646 h 2334"/>
              <a:gd name="T40" fmla="*/ 2147483646 w 3176"/>
              <a:gd name="T41" fmla="*/ 2147483646 h 2334"/>
              <a:gd name="T42" fmla="*/ 2147483646 w 3176"/>
              <a:gd name="T43" fmla="*/ 2147483646 h 2334"/>
              <a:gd name="T44" fmla="*/ 2147483646 w 3176"/>
              <a:gd name="T45" fmla="*/ 2147483646 h 2334"/>
              <a:gd name="T46" fmla="*/ 2147483646 w 3176"/>
              <a:gd name="T47" fmla="*/ 2147483646 h 2334"/>
              <a:gd name="T48" fmla="*/ 2147483646 w 3176"/>
              <a:gd name="T49" fmla="*/ 2147483646 h 2334"/>
              <a:gd name="T50" fmla="*/ 2147483646 w 3176"/>
              <a:gd name="T51" fmla="*/ 2147483646 h 2334"/>
              <a:gd name="T52" fmla="*/ 2147483646 w 3176"/>
              <a:gd name="T53" fmla="*/ 2147483646 h 2334"/>
              <a:gd name="T54" fmla="*/ 2147483646 w 3176"/>
              <a:gd name="T55" fmla="*/ 2147483646 h 2334"/>
              <a:gd name="T56" fmla="*/ 2147483646 w 3176"/>
              <a:gd name="T57" fmla="*/ 2147483646 h 2334"/>
              <a:gd name="T58" fmla="*/ 2147483646 w 3176"/>
              <a:gd name="T59" fmla="*/ 2147483646 h 2334"/>
              <a:gd name="T60" fmla="*/ 2147483646 w 3176"/>
              <a:gd name="T61" fmla="*/ 2147483646 h 2334"/>
              <a:gd name="T62" fmla="*/ 2147483646 w 3176"/>
              <a:gd name="T63" fmla="*/ 2147483646 h 2334"/>
              <a:gd name="T64" fmla="*/ 2147483646 w 3176"/>
              <a:gd name="T65" fmla="*/ 2147483646 h 2334"/>
              <a:gd name="T66" fmla="*/ 2147483646 w 3176"/>
              <a:gd name="T67" fmla="*/ 2147483646 h 2334"/>
              <a:gd name="T68" fmla="*/ 2147483646 w 3176"/>
              <a:gd name="T69" fmla="*/ 2147483646 h 2334"/>
              <a:gd name="T70" fmla="*/ 2147483646 w 3176"/>
              <a:gd name="T71" fmla="*/ 2147483646 h 2334"/>
              <a:gd name="T72" fmla="*/ 2147483646 w 3176"/>
              <a:gd name="T73" fmla="*/ 2147483646 h 2334"/>
              <a:gd name="T74" fmla="*/ 2147483646 w 3176"/>
              <a:gd name="T75" fmla="*/ 2147483646 h 2334"/>
              <a:gd name="T76" fmla="*/ 2147483646 w 3176"/>
              <a:gd name="T77" fmla="*/ 2147483646 h 2334"/>
              <a:gd name="T78" fmla="*/ 2147483646 w 3176"/>
              <a:gd name="T79" fmla="*/ 2147483646 h 2334"/>
              <a:gd name="T80" fmla="*/ 2147483646 w 3176"/>
              <a:gd name="T81" fmla="*/ 2147483646 h 2334"/>
              <a:gd name="T82" fmla="*/ 2147483646 w 3176"/>
              <a:gd name="T83" fmla="*/ 2147483646 h 2334"/>
              <a:gd name="T84" fmla="*/ 2147483646 w 3176"/>
              <a:gd name="T85" fmla="*/ 2147483646 h 2334"/>
              <a:gd name="T86" fmla="*/ 2147483646 w 3176"/>
              <a:gd name="T87" fmla="*/ 2147483646 h 2334"/>
              <a:gd name="T88" fmla="*/ 2147483646 w 3176"/>
              <a:gd name="T89" fmla="*/ 2147483646 h 2334"/>
              <a:gd name="T90" fmla="*/ 0 w 3176"/>
              <a:gd name="T91" fmla="*/ 2147483646 h 2334"/>
              <a:gd name="T92" fmla="*/ 2147483646 w 3176"/>
              <a:gd name="T93" fmla="*/ 2147483646 h 2334"/>
              <a:gd name="T94" fmla="*/ 2147483646 w 3176"/>
              <a:gd name="T95" fmla="*/ 2147483646 h 2334"/>
              <a:gd name="T96" fmla="*/ 2147483646 w 3176"/>
              <a:gd name="T97" fmla="*/ 2147483646 h 2334"/>
              <a:gd name="T98" fmla="*/ 2147483646 w 3176"/>
              <a:gd name="T99" fmla="*/ 2147483646 h 2334"/>
              <a:gd name="T100" fmla="*/ 2147483646 w 3176"/>
              <a:gd name="T101" fmla="*/ 2147483646 h 2334"/>
              <a:gd name="T102" fmla="*/ 2147483646 w 3176"/>
              <a:gd name="T103" fmla="*/ 2147483646 h 2334"/>
              <a:gd name="T104" fmla="*/ 2147483646 w 3176"/>
              <a:gd name="T105" fmla="*/ 2147483646 h 2334"/>
              <a:gd name="T106" fmla="*/ 2147483646 w 3176"/>
              <a:gd name="T107" fmla="*/ 2147483646 h 2334"/>
              <a:gd name="T108" fmla="*/ 2147483646 w 3176"/>
              <a:gd name="T109" fmla="*/ 2147483646 h 2334"/>
              <a:gd name="T110" fmla="*/ 2147483646 w 3176"/>
              <a:gd name="T111" fmla="*/ 2147483646 h 2334"/>
              <a:gd name="T112" fmla="*/ 2147483646 w 3176"/>
              <a:gd name="T113" fmla="*/ 0 h 233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3176" h="2334">
                <a:moveTo>
                  <a:pt x="2702" y="0"/>
                </a:moveTo>
                <a:lnTo>
                  <a:pt x="2895" y="151"/>
                </a:lnTo>
                <a:lnTo>
                  <a:pt x="3176" y="288"/>
                </a:lnTo>
                <a:lnTo>
                  <a:pt x="3164" y="307"/>
                </a:lnTo>
                <a:lnTo>
                  <a:pt x="3056" y="384"/>
                </a:lnTo>
                <a:lnTo>
                  <a:pt x="3054" y="385"/>
                </a:lnTo>
                <a:lnTo>
                  <a:pt x="3053" y="385"/>
                </a:lnTo>
                <a:lnTo>
                  <a:pt x="2895" y="676"/>
                </a:lnTo>
                <a:lnTo>
                  <a:pt x="2895" y="678"/>
                </a:lnTo>
                <a:lnTo>
                  <a:pt x="2889" y="679"/>
                </a:lnTo>
                <a:lnTo>
                  <a:pt x="2580" y="696"/>
                </a:lnTo>
                <a:lnTo>
                  <a:pt x="2558" y="651"/>
                </a:lnTo>
                <a:lnTo>
                  <a:pt x="2343" y="673"/>
                </a:lnTo>
                <a:lnTo>
                  <a:pt x="2339" y="687"/>
                </a:lnTo>
                <a:lnTo>
                  <a:pt x="2333" y="691"/>
                </a:lnTo>
                <a:lnTo>
                  <a:pt x="2334" y="694"/>
                </a:lnTo>
                <a:lnTo>
                  <a:pt x="2369" y="924"/>
                </a:lnTo>
                <a:lnTo>
                  <a:pt x="2369" y="925"/>
                </a:lnTo>
                <a:lnTo>
                  <a:pt x="2369" y="927"/>
                </a:lnTo>
                <a:lnTo>
                  <a:pt x="2369" y="928"/>
                </a:lnTo>
                <a:lnTo>
                  <a:pt x="2369" y="931"/>
                </a:lnTo>
                <a:lnTo>
                  <a:pt x="1928" y="1338"/>
                </a:lnTo>
                <a:lnTo>
                  <a:pt x="1614" y="1494"/>
                </a:lnTo>
                <a:lnTo>
                  <a:pt x="1551" y="1506"/>
                </a:lnTo>
                <a:lnTo>
                  <a:pt x="1557" y="1530"/>
                </a:lnTo>
                <a:lnTo>
                  <a:pt x="1559" y="1531"/>
                </a:lnTo>
                <a:lnTo>
                  <a:pt x="1562" y="1534"/>
                </a:lnTo>
                <a:lnTo>
                  <a:pt x="1254" y="1911"/>
                </a:lnTo>
                <a:lnTo>
                  <a:pt x="1241" y="1927"/>
                </a:lnTo>
                <a:lnTo>
                  <a:pt x="1008" y="1983"/>
                </a:lnTo>
                <a:lnTo>
                  <a:pt x="1007" y="1984"/>
                </a:lnTo>
                <a:lnTo>
                  <a:pt x="1005" y="1984"/>
                </a:lnTo>
                <a:lnTo>
                  <a:pt x="1004" y="1984"/>
                </a:lnTo>
                <a:lnTo>
                  <a:pt x="1002" y="1984"/>
                </a:lnTo>
                <a:lnTo>
                  <a:pt x="1002" y="1986"/>
                </a:lnTo>
                <a:lnTo>
                  <a:pt x="842" y="2049"/>
                </a:lnTo>
                <a:lnTo>
                  <a:pt x="536" y="2220"/>
                </a:lnTo>
                <a:lnTo>
                  <a:pt x="527" y="2226"/>
                </a:lnTo>
                <a:lnTo>
                  <a:pt x="524" y="2226"/>
                </a:lnTo>
                <a:lnTo>
                  <a:pt x="411" y="2307"/>
                </a:lnTo>
                <a:lnTo>
                  <a:pt x="351" y="2310"/>
                </a:lnTo>
                <a:lnTo>
                  <a:pt x="353" y="2317"/>
                </a:lnTo>
                <a:lnTo>
                  <a:pt x="278" y="2334"/>
                </a:lnTo>
                <a:lnTo>
                  <a:pt x="257" y="2334"/>
                </a:lnTo>
                <a:lnTo>
                  <a:pt x="111" y="2124"/>
                </a:lnTo>
                <a:lnTo>
                  <a:pt x="0" y="1506"/>
                </a:lnTo>
                <a:lnTo>
                  <a:pt x="134" y="1249"/>
                </a:lnTo>
                <a:lnTo>
                  <a:pt x="129" y="1155"/>
                </a:lnTo>
                <a:lnTo>
                  <a:pt x="813" y="1291"/>
                </a:lnTo>
                <a:lnTo>
                  <a:pt x="873" y="1014"/>
                </a:lnTo>
                <a:lnTo>
                  <a:pt x="950" y="1066"/>
                </a:lnTo>
                <a:lnTo>
                  <a:pt x="843" y="697"/>
                </a:lnTo>
                <a:lnTo>
                  <a:pt x="815" y="747"/>
                </a:lnTo>
                <a:lnTo>
                  <a:pt x="801" y="619"/>
                </a:lnTo>
                <a:lnTo>
                  <a:pt x="1307" y="1099"/>
                </a:lnTo>
                <a:lnTo>
                  <a:pt x="1602" y="1099"/>
                </a:lnTo>
                <a:lnTo>
                  <a:pt x="2702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2" name="Freeform 39"/>
          <p:cNvSpPr>
            <a:spLocks/>
          </p:cNvSpPr>
          <p:nvPr/>
        </p:nvSpPr>
        <p:spPr bwMode="auto">
          <a:xfrm>
            <a:off x="5461000" y="4256982"/>
            <a:ext cx="776287" cy="908050"/>
          </a:xfrm>
          <a:custGeom>
            <a:avLst/>
            <a:gdLst>
              <a:gd name="T0" fmla="*/ 2147483646 w 1956"/>
              <a:gd name="T1" fmla="*/ 2147483646 h 2290"/>
              <a:gd name="T2" fmla="*/ 2147483646 w 1956"/>
              <a:gd name="T3" fmla="*/ 2147483646 h 2290"/>
              <a:gd name="T4" fmla="*/ 2147483646 w 1956"/>
              <a:gd name="T5" fmla="*/ 2147483646 h 2290"/>
              <a:gd name="T6" fmla="*/ 2147483646 w 1956"/>
              <a:gd name="T7" fmla="*/ 2147483646 h 2290"/>
              <a:gd name="T8" fmla="*/ 2147483646 w 1956"/>
              <a:gd name="T9" fmla="*/ 2147483646 h 2290"/>
              <a:gd name="T10" fmla="*/ 2147483646 w 1956"/>
              <a:gd name="T11" fmla="*/ 2147483646 h 2290"/>
              <a:gd name="T12" fmla="*/ 2147483646 w 1956"/>
              <a:gd name="T13" fmla="*/ 2147483646 h 2290"/>
              <a:gd name="T14" fmla="*/ 2147483646 w 1956"/>
              <a:gd name="T15" fmla="*/ 2147483646 h 2290"/>
              <a:gd name="T16" fmla="*/ 2147483646 w 1956"/>
              <a:gd name="T17" fmla="*/ 2147483646 h 2290"/>
              <a:gd name="T18" fmla="*/ 2147483646 w 1956"/>
              <a:gd name="T19" fmla="*/ 2147483646 h 2290"/>
              <a:gd name="T20" fmla="*/ 2147483646 w 1956"/>
              <a:gd name="T21" fmla="*/ 2147483646 h 2290"/>
              <a:gd name="T22" fmla="*/ 2147483646 w 1956"/>
              <a:gd name="T23" fmla="*/ 2147483646 h 2290"/>
              <a:gd name="T24" fmla="*/ 2147483646 w 1956"/>
              <a:gd name="T25" fmla="*/ 2147483646 h 2290"/>
              <a:gd name="T26" fmla="*/ 2147483646 w 1956"/>
              <a:gd name="T27" fmla="*/ 2147483646 h 2290"/>
              <a:gd name="T28" fmla="*/ 2147483646 w 1956"/>
              <a:gd name="T29" fmla="*/ 2147483646 h 2290"/>
              <a:gd name="T30" fmla="*/ 2147483646 w 1956"/>
              <a:gd name="T31" fmla="*/ 2147483646 h 2290"/>
              <a:gd name="T32" fmla="*/ 2147483646 w 1956"/>
              <a:gd name="T33" fmla="*/ 2147483646 h 2290"/>
              <a:gd name="T34" fmla="*/ 2147483646 w 1956"/>
              <a:gd name="T35" fmla="*/ 2147483646 h 2290"/>
              <a:gd name="T36" fmla="*/ 0 w 1956"/>
              <a:gd name="T37" fmla="*/ 2147483646 h 2290"/>
              <a:gd name="T38" fmla="*/ 2147483646 w 1956"/>
              <a:gd name="T39" fmla="*/ 2147483646 h 2290"/>
              <a:gd name="T40" fmla="*/ 2147483646 w 1956"/>
              <a:gd name="T41" fmla="*/ 2147483646 h 2290"/>
              <a:gd name="T42" fmla="*/ 2147483646 w 1956"/>
              <a:gd name="T43" fmla="*/ 2147483646 h 2290"/>
              <a:gd name="T44" fmla="*/ 2147483646 w 1956"/>
              <a:gd name="T45" fmla="*/ 2147483646 h 2290"/>
              <a:gd name="T46" fmla="*/ 2147483646 w 1956"/>
              <a:gd name="T47" fmla="*/ 2147483646 h 2290"/>
              <a:gd name="T48" fmla="*/ 2147483646 w 1956"/>
              <a:gd name="T49" fmla="*/ 0 h 2290"/>
              <a:gd name="T50" fmla="*/ 2147483646 w 1956"/>
              <a:gd name="T51" fmla="*/ 2147483646 h 2290"/>
              <a:gd name="T52" fmla="*/ 2147483646 w 1956"/>
              <a:gd name="T53" fmla="*/ 2147483646 h 2290"/>
              <a:gd name="T54" fmla="*/ 2147483646 w 1956"/>
              <a:gd name="T55" fmla="*/ 2147483646 h 2290"/>
              <a:gd name="T56" fmla="*/ 2147483646 w 1956"/>
              <a:gd name="T57" fmla="*/ 2147483646 h 2290"/>
              <a:gd name="T58" fmla="*/ 2147483646 w 1956"/>
              <a:gd name="T59" fmla="*/ 2147483646 h 2290"/>
              <a:gd name="T60" fmla="*/ 2147483646 w 1956"/>
              <a:gd name="T61" fmla="*/ 2147483646 h 2290"/>
              <a:gd name="T62" fmla="*/ 2147483646 w 1956"/>
              <a:gd name="T63" fmla="*/ 2147483646 h 229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956" h="2290">
                <a:moveTo>
                  <a:pt x="1810" y="2016"/>
                </a:moveTo>
                <a:lnTo>
                  <a:pt x="1956" y="2226"/>
                </a:lnTo>
                <a:lnTo>
                  <a:pt x="1897" y="2248"/>
                </a:lnTo>
                <a:lnTo>
                  <a:pt x="1896" y="2248"/>
                </a:lnTo>
                <a:lnTo>
                  <a:pt x="1855" y="2290"/>
                </a:lnTo>
                <a:lnTo>
                  <a:pt x="1749" y="2209"/>
                </a:lnTo>
                <a:lnTo>
                  <a:pt x="1674" y="2209"/>
                </a:lnTo>
                <a:lnTo>
                  <a:pt x="1591" y="2209"/>
                </a:lnTo>
                <a:lnTo>
                  <a:pt x="1561" y="2185"/>
                </a:lnTo>
                <a:lnTo>
                  <a:pt x="1552" y="2175"/>
                </a:lnTo>
                <a:lnTo>
                  <a:pt x="1552" y="2173"/>
                </a:lnTo>
                <a:lnTo>
                  <a:pt x="1543" y="2170"/>
                </a:lnTo>
                <a:lnTo>
                  <a:pt x="1533" y="2167"/>
                </a:lnTo>
                <a:lnTo>
                  <a:pt x="886" y="1642"/>
                </a:lnTo>
                <a:lnTo>
                  <a:pt x="699" y="1566"/>
                </a:lnTo>
                <a:lnTo>
                  <a:pt x="679" y="1543"/>
                </a:lnTo>
                <a:lnTo>
                  <a:pt x="604" y="1401"/>
                </a:lnTo>
                <a:lnTo>
                  <a:pt x="553" y="1279"/>
                </a:lnTo>
                <a:lnTo>
                  <a:pt x="0" y="496"/>
                </a:lnTo>
                <a:lnTo>
                  <a:pt x="391" y="247"/>
                </a:lnTo>
                <a:lnTo>
                  <a:pt x="552" y="267"/>
                </a:lnTo>
                <a:lnTo>
                  <a:pt x="757" y="13"/>
                </a:lnTo>
                <a:lnTo>
                  <a:pt x="759" y="13"/>
                </a:lnTo>
                <a:lnTo>
                  <a:pt x="763" y="10"/>
                </a:lnTo>
                <a:lnTo>
                  <a:pt x="777" y="0"/>
                </a:lnTo>
                <a:lnTo>
                  <a:pt x="889" y="24"/>
                </a:lnTo>
                <a:lnTo>
                  <a:pt x="1575" y="387"/>
                </a:lnTo>
                <a:lnTo>
                  <a:pt x="1816" y="588"/>
                </a:lnTo>
                <a:lnTo>
                  <a:pt x="1828" y="1047"/>
                </a:lnTo>
                <a:lnTo>
                  <a:pt x="1833" y="1141"/>
                </a:lnTo>
                <a:lnTo>
                  <a:pt x="1699" y="1398"/>
                </a:lnTo>
                <a:lnTo>
                  <a:pt x="1810" y="20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3" name="Freeform 40"/>
          <p:cNvSpPr>
            <a:spLocks/>
          </p:cNvSpPr>
          <p:nvPr/>
        </p:nvSpPr>
        <p:spPr bwMode="auto">
          <a:xfrm>
            <a:off x="6245225" y="5128520"/>
            <a:ext cx="52387" cy="34925"/>
          </a:xfrm>
          <a:custGeom>
            <a:avLst/>
            <a:gdLst>
              <a:gd name="T0" fmla="*/ 2147483646 w 133"/>
              <a:gd name="T1" fmla="*/ 2147483646 h 84"/>
              <a:gd name="T2" fmla="*/ 0 w 133"/>
              <a:gd name="T3" fmla="*/ 2147483646 h 84"/>
              <a:gd name="T4" fmla="*/ 0 w 133"/>
              <a:gd name="T5" fmla="*/ 2147483646 h 84"/>
              <a:gd name="T6" fmla="*/ 0 w 133"/>
              <a:gd name="T7" fmla="*/ 2147483646 h 84"/>
              <a:gd name="T8" fmla="*/ 2147483646 w 133"/>
              <a:gd name="T9" fmla="*/ 2147483646 h 84"/>
              <a:gd name="T10" fmla="*/ 2147483646 w 133"/>
              <a:gd name="T11" fmla="*/ 2147483646 h 84"/>
              <a:gd name="T12" fmla="*/ 2147483646 w 133"/>
              <a:gd name="T13" fmla="*/ 2147483646 h 84"/>
              <a:gd name="T14" fmla="*/ 2147483646 w 133"/>
              <a:gd name="T15" fmla="*/ 2147483646 h 84"/>
              <a:gd name="T16" fmla="*/ 2147483646 w 133"/>
              <a:gd name="T17" fmla="*/ 2147483646 h 84"/>
              <a:gd name="T18" fmla="*/ 2147483646 w 133"/>
              <a:gd name="T19" fmla="*/ 2147483646 h 84"/>
              <a:gd name="T20" fmla="*/ 2147483646 w 133"/>
              <a:gd name="T21" fmla="*/ 2147483646 h 84"/>
              <a:gd name="T22" fmla="*/ 2147483646 w 133"/>
              <a:gd name="T23" fmla="*/ 2147483646 h 84"/>
              <a:gd name="T24" fmla="*/ 2147483646 w 133"/>
              <a:gd name="T25" fmla="*/ 0 h 84"/>
              <a:gd name="T26" fmla="*/ 2147483646 w 133"/>
              <a:gd name="T27" fmla="*/ 2147483646 h 84"/>
              <a:gd name="T28" fmla="*/ 2147483646 w 133"/>
              <a:gd name="T29" fmla="*/ 2147483646 h 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3" h="84">
                <a:moveTo>
                  <a:pt x="75" y="10"/>
                </a:moveTo>
                <a:lnTo>
                  <a:pt x="0" y="27"/>
                </a:lnTo>
                <a:lnTo>
                  <a:pt x="0" y="30"/>
                </a:lnTo>
                <a:lnTo>
                  <a:pt x="0" y="31"/>
                </a:lnTo>
                <a:lnTo>
                  <a:pt x="1" y="34"/>
                </a:lnTo>
                <a:lnTo>
                  <a:pt x="3" y="39"/>
                </a:lnTo>
                <a:lnTo>
                  <a:pt x="4" y="42"/>
                </a:lnTo>
                <a:lnTo>
                  <a:pt x="6" y="46"/>
                </a:lnTo>
                <a:lnTo>
                  <a:pt x="28" y="84"/>
                </a:lnTo>
                <a:lnTo>
                  <a:pt x="121" y="10"/>
                </a:lnTo>
                <a:lnTo>
                  <a:pt x="121" y="9"/>
                </a:lnTo>
                <a:lnTo>
                  <a:pt x="123" y="7"/>
                </a:lnTo>
                <a:lnTo>
                  <a:pt x="133" y="0"/>
                </a:lnTo>
                <a:lnTo>
                  <a:pt x="73" y="3"/>
                </a:lnTo>
                <a:lnTo>
                  <a:pt x="75" y="1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4" name="Freeform 41"/>
          <p:cNvSpPr>
            <a:spLocks/>
          </p:cNvSpPr>
          <p:nvPr/>
        </p:nvSpPr>
        <p:spPr bwMode="auto">
          <a:xfrm>
            <a:off x="5768975" y="4058545"/>
            <a:ext cx="742950" cy="666750"/>
          </a:xfrm>
          <a:custGeom>
            <a:avLst/>
            <a:gdLst>
              <a:gd name="T0" fmla="*/ 2147483646 w 1872"/>
              <a:gd name="T1" fmla="*/ 2147483646 h 1683"/>
              <a:gd name="T2" fmla="*/ 2147483646 w 1872"/>
              <a:gd name="T3" fmla="*/ 2147483646 h 1683"/>
              <a:gd name="T4" fmla="*/ 2147483646 w 1872"/>
              <a:gd name="T5" fmla="*/ 2147483646 h 1683"/>
              <a:gd name="T6" fmla="*/ 2147483646 w 1872"/>
              <a:gd name="T7" fmla="*/ 2147483646 h 1683"/>
              <a:gd name="T8" fmla="*/ 2147483646 w 1872"/>
              <a:gd name="T9" fmla="*/ 2147483646 h 1683"/>
              <a:gd name="T10" fmla="*/ 0 w 1872"/>
              <a:gd name="T11" fmla="*/ 2147483646 h 1683"/>
              <a:gd name="T12" fmla="*/ 2147483646 w 1872"/>
              <a:gd name="T13" fmla="*/ 0 h 1683"/>
              <a:gd name="T14" fmla="*/ 2147483646 w 1872"/>
              <a:gd name="T15" fmla="*/ 2147483646 h 1683"/>
              <a:gd name="T16" fmla="*/ 2147483646 w 1872"/>
              <a:gd name="T17" fmla="*/ 2147483646 h 1683"/>
              <a:gd name="T18" fmla="*/ 2147483646 w 1872"/>
              <a:gd name="T19" fmla="*/ 2147483646 h 1683"/>
              <a:gd name="T20" fmla="*/ 2147483646 w 1872"/>
              <a:gd name="T21" fmla="*/ 2147483646 h 1683"/>
              <a:gd name="T22" fmla="*/ 2147483646 w 1872"/>
              <a:gd name="T23" fmla="*/ 2147483646 h 1683"/>
              <a:gd name="T24" fmla="*/ 2147483646 w 1872"/>
              <a:gd name="T25" fmla="*/ 2147483646 h 1683"/>
              <a:gd name="T26" fmla="*/ 2147483646 w 1872"/>
              <a:gd name="T27" fmla="*/ 2147483646 h 1683"/>
              <a:gd name="T28" fmla="*/ 2147483646 w 1872"/>
              <a:gd name="T29" fmla="*/ 2147483646 h 1683"/>
              <a:gd name="T30" fmla="*/ 2147483646 w 1872"/>
              <a:gd name="T31" fmla="*/ 2147483646 h 1683"/>
              <a:gd name="T32" fmla="*/ 2147483646 w 1872"/>
              <a:gd name="T33" fmla="*/ 2147483646 h 168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72" h="1683">
                <a:moveTo>
                  <a:pt x="1735" y="1683"/>
                </a:moveTo>
                <a:lnTo>
                  <a:pt x="1051" y="1547"/>
                </a:lnTo>
                <a:lnTo>
                  <a:pt x="1039" y="1088"/>
                </a:lnTo>
                <a:lnTo>
                  <a:pt x="798" y="887"/>
                </a:lnTo>
                <a:lnTo>
                  <a:pt x="112" y="524"/>
                </a:lnTo>
                <a:lnTo>
                  <a:pt x="0" y="500"/>
                </a:lnTo>
                <a:lnTo>
                  <a:pt x="781" y="0"/>
                </a:lnTo>
                <a:lnTo>
                  <a:pt x="805" y="57"/>
                </a:lnTo>
                <a:lnTo>
                  <a:pt x="1150" y="245"/>
                </a:lnTo>
                <a:lnTo>
                  <a:pt x="1188" y="323"/>
                </a:lnTo>
                <a:lnTo>
                  <a:pt x="1458" y="768"/>
                </a:lnTo>
                <a:lnTo>
                  <a:pt x="1723" y="1011"/>
                </a:lnTo>
                <a:lnTo>
                  <a:pt x="1737" y="1139"/>
                </a:lnTo>
                <a:lnTo>
                  <a:pt x="1765" y="1089"/>
                </a:lnTo>
                <a:lnTo>
                  <a:pt x="1872" y="1458"/>
                </a:lnTo>
                <a:lnTo>
                  <a:pt x="1795" y="1406"/>
                </a:lnTo>
                <a:lnTo>
                  <a:pt x="1735" y="168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5" name="Freeform 42"/>
          <p:cNvSpPr>
            <a:spLocks/>
          </p:cNvSpPr>
          <p:nvPr/>
        </p:nvSpPr>
        <p:spPr bwMode="auto">
          <a:xfrm>
            <a:off x="5102225" y="4453832"/>
            <a:ext cx="628650" cy="606425"/>
          </a:xfrm>
          <a:custGeom>
            <a:avLst/>
            <a:gdLst>
              <a:gd name="T0" fmla="*/ 2147483646 w 1582"/>
              <a:gd name="T1" fmla="*/ 2147483646 h 1530"/>
              <a:gd name="T2" fmla="*/ 2147483646 w 1582"/>
              <a:gd name="T3" fmla="*/ 2147483646 h 1530"/>
              <a:gd name="T4" fmla="*/ 2147483646 w 1582"/>
              <a:gd name="T5" fmla="*/ 2147483646 h 1530"/>
              <a:gd name="T6" fmla="*/ 2147483646 w 1582"/>
              <a:gd name="T7" fmla="*/ 2147483646 h 1530"/>
              <a:gd name="T8" fmla="*/ 2147483646 w 1582"/>
              <a:gd name="T9" fmla="*/ 2147483646 h 1530"/>
              <a:gd name="T10" fmla="*/ 2147483646 w 1582"/>
              <a:gd name="T11" fmla="*/ 2147483646 h 1530"/>
              <a:gd name="T12" fmla="*/ 2147483646 w 1582"/>
              <a:gd name="T13" fmla="*/ 2147483646 h 1530"/>
              <a:gd name="T14" fmla="*/ 2147483646 w 1582"/>
              <a:gd name="T15" fmla="*/ 2147483646 h 1530"/>
              <a:gd name="T16" fmla="*/ 0 w 1582"/>
              <a:gd name="T17" fmla="*/ 2147483646 h 1530"/>
              <a:gd name="T18" fmla="*/ 2147483646 w 1582"/>
              <a:gd name="T19" fmla="*/ 2147483646 h 1530"/>
              <a:gd name="T20" fmla="*/ 2147483646 w 1582"/>
              <a:gd name="T21" fmla="*/ 2147483646 h 1530"/>
              <a:gd name="T22" fmla="*/ 2147483646 w 1582"/>
              <a:gd name="T23" fmla="*/ 2147483646 h 1530"/>
              <a:gd name="T24" fmla="*/ 2147483646 w 1582"/>
              <a:gd name="T25" fmla="*/ 0 h 1530"/>
              <a:gd name="T26" fmla="*/ 2147483646 w 1582"/>
              <a:gd name="T27" fmla="*/ 2147483646 h 1530"/>
              <a:gd name="T28" fmla="*/ 2147483646 w 1582"/>
              <a:gd name="T29" fmla="*/ 2147483646 h 1530"/>
              <a:gd name="T30" fmla="*/ 2147483646 w 1582"/>
              <a:gd name="T31" fmla="*/ 2147483646 h 1530"/>
              <a:gd name="T32" fmla="*/ 2147483646 w 1582"/>
              <a:gd name="T33" fmla="*/ 2147483646 h 1530"/>
              <a:gd name="T34" fmla="*/ 2147483646 w 1582"/>
              <a:gd name="T35" fmla="*/ 2147483646 h 15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2" h="1530">
                <a:moveTo>
                  <a:pt x="1560" y="1056"/>
                </a:moveTo>
                <a:lnTo>
                  <a:pt x="1468" y="1194"/>
                </a:lnTo>
                <a:lnTo>
                  <a:pt x="1075" y="894"/>
                </a:lnTo>
                <a:lnTo>
                  <a:pt x="517" y="1373"/>
                </a:lnTo>
                <a:lnTo>
                  <a:pt x="357" y="1530"/>
                </a:lnTo>
                <a:lnTo>
                  <a:pt x="105" y="1416"/>
                </a:lnTo>
                <a:lnTo>
                  <a:pt x="105" y="1419"/>
                </a:lnTo>
                <a:lnTo>
                  <a:pt x="66" y="1403"/>
                </a:lnTo>
                <a:lnTo>
                  <a:pt x="0" y="1307"/>
                </a:lnTo>
                <a:lnTo>
                  <a:pt x="22" y="918"/>
                </a:lnTo>
                <a:lnTo>
                  <a:pt x="417" y="402"/>
                </a:lnTo>
                <a:lnTo>
                  <a:pt x="481" y="266"/>
                </a:lnTo>
                <a:lnTo>
                  <a:pt x="903" y="0"/>
                </a:lnTo>
                <a:lnTo>
                  <a:pt x="1456" y="783"/>
                </a:lnTo>
                <a:lnTo>
                  <a:pt x="1507" y="905"/>
                </a:lnTo>
                <a:lnTo>
                  <a:pt x="1582" y="1047"/>
                </a:lnTo>
                <a:lnTo>
                  <a:pt x="1564" y="1052"/>
                </a:lnTo>
                <a:lnTo>
                  <a:pt x="1560" y="105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6" name="Freeform 43"/>
          <p:cNvSpPr>
            <a:spLocks/>
          </p:cNvSpPr>
          <p:nvPr/>
        </p:nvSpPr>
        <p:spPr bwMode="auto">
          <a:xfrm>
            <a:off x="5245100" y="4807845"/>
            <a:ext cx="439737" cy="908050"/>
          </a:xfrm>
          <a:custGeom>
            <a:avLst/>
            <a:gdLst>
              <a:gd name="T0" fmla="*/ 2147483646 w 1111"/>
              <a:gd name="T1" fmla="*/ 2147483646 h 2285"/>
              <a:gd name="T2" fmla="*/ 2147483646 w 1111"/>
              <a:gd name="T3" fmla="*/ 2147483646 h 2285"/>
              <a:gd name="T4" fmla="*/ 2147483646 w 1111"/>
              <a:gd name="T5" fmla="*/ 2147483646 h 2285"/>
              <a:gd name="T6" fmla="*/ 2147483646 w 1111"/>
              <a:gd name="T7" fmla="*/ 2147483646 h 2285"/>
              <a:gd name="T8" fmla="*/ 2147483646 w 1111"/>
              <a:gd name="T9" fmla="*/ 2147483646 h 2285"/>
              <a:gd name="T10" fmla="*/ 2147483646 w 1111"/>
              <a:gd name="T11" fmla="*/ 2147483646 h 2285"/>
              <a:gd name="T12" fmla="*/ 2147483646 w 1111"/>
              <a:gd name="T13" fmla="*/ 2147483646 h 2285"/>
              <a:gd name="T14" fmla="*/ 2147483646 w 1111"/>
              <a:gd name="T15" fmla="*/ 2147483646 h 2285"/>
              <a:gd name="T16" fmla="*/ 0 w 1111"/>
              <a:gd name="T17" fmla="*/ 2147483646 h 2285"/>
              <a:gd name="T18" fmla="*/ 2147483646 w 1111"/>
              <a:gd name="T19" fmla="*/ 2147483646 h 2285"/>
              <a:gd name="T20" fmla="*/ 2147483646 w 1111"/>
              <a:gd name="T21" fmla="*/ 0 h 2285"/>
              <a:gd name="T22" fmla="*/ 2147483646 w 1111"/>
              <a:gd name="T23" fmla="*/ 2147483646 h 2285"/>
              <a:gd name="T24" fmla="*/ 2147483646 w 1111"/>
              <a:gd name="T25" fmla="*/ 2147483646 h 2285"/>
              <a:gd name="T26" fmla="*/ 2147483646 w 1111"/>
              <a:gd name="T27" fmla="*/ 2147483646 h 2285"/>
              <a:gd name="T28" fmla="*/ 2147483646 w 1111"/>
              <a:gd name="T29" fmla="*/ 2147483646 h 2285"/>
              <a:gd name="T30" fmla="*/ 2147483646 w 1111"/>
              <a:gd name="T31" fmla="*/ 2147483646 h 228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11" h="2285">
                <a:moveTo>
                  <a:pt x="1084" y="2181"/>
                </a:moveTo>
                <a:lnTo>
                  <a:pt x="1075" y="2184"/>
                </a:lnTo>
                <a:lnTo>
                  <a:pt x="1041" y="2285"/>
                </a:lnTo>
                <a:lnTo>
                  <a:pt x="759" y="2121"/>
                </a:lnTo>
                <a:lnTo>
                  <a:pt x="445" y="2045"/>
                </a:lnTo>
                <a:lnTo>
                  <a:pt x="369" y="1707"/>
                </a:lnTo>
                <a:lnTo>
                  <a:pt x="357" y="1632"/>
                </a:lnTo>
                <a:lnTo>
                  <a:pt x="421" y="1439"/>
                </a:lnTo>
                <a:lnTo>
                  <a:pt x="0" y="636"/>
                </a:lnTo>
                <a:lnTo>
                  <a:pt x="160" y="479"/>
                </a:lnTo>
                <a:lnTo>
                  <a:pt x="718" y="0"/>
                </a:lnTo>
                <a:lnTo>
                  <a:pt x="1111" y="300"/>
                </a:lnTo>
                <a:lnTo>
                  <a:pt x="1095" y="1281"/>
                </a:lnTo>
                <a:lnTo>
                  <a:pt x="741" y="1448"/>
                </a:lnTo>
                <a:lnTo>
                  <a:pt x="759" y="1773"/>
                </a:lnTo>
                <a:lnTo>
                  <a:pt x="1084" y="218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7" name="Freeform 44"/>
          <p:cNvSpPr>
            <a:spLocks/>
          </p:cNvSpPr>
          <p:nvPr/>
        </p:nvSpPr>
        <p:spPr bwMode="auto">
          <a:xfrm>
            <a:off x="5145087" y="3579120"/>
            <a:ext cx="1233488" cy="682625"/>
          </a:xfrm>
          <a:custGeom>
            <a:avLst/>
            <a:gdLst>
              <a:gd name="T0" fmla="*/ 2147483646 w 3105"/>
              <a:gd name="T1" fmla="*/ 2147483646 h 1720"/>
              <a:gd name="T2" fmla="*/ 2147483646 w 3105"/>
              <a:gd name="T3" fmla="*/ 2147483646 h 1720"/>
              <a:gd name="T4" fmla="*/ 2147483646 w 3105"/>
              <a:gd name="T5" fmla="*/ 2147483646 h 1720"/>
              <a:gd name="T6" fmla="*/ 2147483646 w 3105"/>
              <a:gd name="T7" fmla="*/ 2147483646 h 1720"/>
              <a:gd name="T8" fmla="*/ 2147483646 w 3105"/>
              <a:gd name="T9" fmla="*/ 2147483646 h 1720"/>
              <a:gd name="T10" fmla="*/ 2147483646 w 3105"/>
              <a:gd name="T11" fmla="*/ 2147483646 h 1720"/>
              <a:gd name="T12" fmla="*/ 2147483646 w 3105"/>
              <a:gd name="T13" fmla="*/ 2147483646 h 1720"/>
              <a:gd name="T14" fmla="*/ 2147483646 w 3105"/>
              <a:gd name="T15" fmla="*/ 2147483646 h 1720"/>
              <a:gd name="T16" fmla="*/ 2147483646 w 3105"/>
              <a:gd name="T17" fmla="*/ 2147483646 h 1720"/>
              <a:gd name="T18" fmla="*/ 2147483646 w 3105"/>
              <a:gd name="T19" fmla="*/ 2147483646 h 1720"/>
              <a:gd name="T20" fmla="*/ 2147483646 w 3105"/>
              <a:gd name="T21" fmla="*/ 2147483646 h 1720"/>
              <a:gd name="T22" fmla="*/ 2147483646 w 3105"/>
              <a:gd name="T23" fmla="*/ 2147483646 h 1720"/>
              <a:gd name="T24" fmla="*/ 2147483646 w 3105"/>
              <a:gd name="T25" fmla="*/ 2147483646 h 1720"/>
              <a:gd name="T26" fmla="*/ 0 w 3105"/>
              <a:gd name="T27" fmla="*/ 2147483646 h 1720"/>
              <a:gd name="T28" fmla="*/ 2147483646 w 3105"/>
              <a:gd name="T29" fmla="*/ 2147483646 h 1720"/>
              <a:gd name="T30" fmla="*/ 2147483646 w 3105"/>
              <a:gd name="T31" fmla="*/ 2147483646 h 1720"/>
              <a:gd name="T32" fmla="*/ 2147483646 w 3105"/>
              <a:gd name="T33" fmla="*/ 2147483646 h 1720"/>
              <a:gd name="T34" fmla="*/ 2147483646 w 3105"/>
              <a:gd name="T35" fmla="*/ 2147483646 h 1720"/>
              <a:gd name="T36" fmla="*/ 2147483646 w 3105"/>
              <a:gd name="T37" fmla="*/ 2147483646 h 1720"/>
              <a:gd name="T38" fmla="*/ 2147483646 w 3105"/>
              <a:gd name="T39" fmla="*/ 0 h 1720"/>
              <a:gd name="T40" fmla="*/ 2147483646 w 3105"/>
              <a:gd name="T41" fmla="*/ 2147483646 h 1720"/>
              <a:gd name="T42" fmla="*/ 2147483646 w 3105"/>
              <a:gd name="T43" fmla="*/ 2147483646 h 1720"/>
              <a:gd name="T44" fmla="*/ 2147483646 w 3105"/>
              <a:gd name="T45" fmla="*/ 2147483646 h 1720"/>
              <a:gd name="T46" fmla="*/ 2147483646 w 3105"/>
              <a:gd name="T47" fmla="*/ 2147483646 h 1720"/>
              <a:gd name="T48" fmla="*/ 2147483646 w 3105"/>
              <a:gd name="T49" fmla="*/ 2147483646 h 1720"/>
              <a:gd name="T50" fmla="*/ 2147483646 w 3105"/>
              <a:gd name="T51" fmla="*/ 2147483646 h 1720"/>
              <a:gd name="T52" fmla="*/ 2147483646 w 3105"/>
              <a:gd name="T53" fmla="*/ 2147483646 h 1720"/>
              <a:gd name="T54" fmla="*/ 2147483646 w 3105"/>
              <a:gd name="T55" fmla="*/ 2147483646 h 1720"/>
              <a:gd name="T56" fmla="*/ 2147483646 w 3105"/>
              <a:gd name="T57" fmla="*/ 2147483646 h 172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05" h="1720">
                <a:moveTo>
                  <a:pt x="3024" y="1281"/>
                </a:moveTo>
                <a:lnTo>
                  <a:pt x="2721" y="1452"/>
                </a:lnTo>
                <a:lnTo>
                  <a:pt x="2376" y="1264"/>
                </a:lnTo>
                <a:lnTo>
                  <a:pt x="2352" y="1207"/>
                </a:lnTo>
                <a:lnTo>
                  <a:pt x="1571" y="1707"/>
                </a:lnTo>
                <a:lnTo>
                  <a:pt x="1557" y="1717"/>
                </a:lnTo>
                <a:lnTo>
                  <a:pt x="1553" y="1720"/>
                </a:lnTo>
                <a:lnTo>
                  <a:pt x="1551" y="1720"/>
                </a:lnTo>
                <a:lnTo>
                  <a:pt x="1376" y="1482"/>
                </a:lnTo>
                <a:lnTo>
                  <a:pt x="999" y="1219"/>
                </a:lnTo>
                <a:lnTo>
                  <a:pt x="416" y="871"/>
                </a:lnTo>
                <a:lnTo>
                  <a:pt x="411" y="870"/>
                </a:lnTo>
                <a:lnTo>
                  <a:pt x="332" y="849"/>
                </a:lnTo>
                <a:lnTo>
                  <a:pt x="0" y="700"/>
                </a:lnTo>
                <a:lnTo>
                  <a:pt x="33" y="670"/>
                </a:lnTo>
                <a:lnTo>
                  <a:pt x="405" y="276"/>
                </a:lnTo>
                <a:lnTo>
                  <a:pt x="501" y="175"/>
                </a:lnTo>
                <a:lnTo>
                  <a:pt x="704" y="79"/>
                </a:lnTo>
                <a:lnTo>
                  <a:pt x="780" y="33"/>
                </a:lnTo>
                <a:lnTo>
                  <a:pt x="894" y="0"/>
                </a:lnTo>
                <a:lnTo>
                  <a:pt x="1170" y="306"/>
                </a:lnTo>
                <a:lnTo>
                  <a:pt x="2039" y="781"/>
                </a:lnTo>
                <a:lnTo>
                  <a:pt x="2019" y="675"/>
                </a:lnTo>
                <a:lnTo>
                  <a:pt x="2372" y="484"/>
                </a:lnTo>
                <a:lnTo>
                  <a:pt x="2691" y="867"/>
                </a:lnTo>
                <a:lnTo>
                  <a:pt x="3054" y="817"/>
                </a:lnTo>
                <a:lnTo>
                  <a:pt x="3105" y="853"/>
                </a:lnTo>
                <a:lnTo>
                  <a:pt x="3023" y="1252"/>
                </a:lnTo>
                <a:lnTo>
                  <a:pt x="3024" y="128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8" name="Freeform 45"/>
          <p:cNvSpPr>
            <a:spLocks/>
          </p:cNvSpPr>
          <p:nvPr/>
        </p:nvSpPr>
        <p:spPr bwMode="auto">
          <a:xfrm>
            <a:off x="6692900" y="2163070"/>
            <a:ext cx="511175" cy="654050"/>
          </a:xfrm>
          <a:custGeom>
            <a:avLst/>
            <a:gdLst>
              <a:gd name="T0" fmla="*/ 2147483646 w 1289"/>
              <a:gd name="T1" fmla="*/ 2147483646 h 1650"/>
              <a:gd name="T2" fmla="*/ 2147483646 w 1289"/>
              <a:gd name="T3" fmla="*/ 2147483646 h 1650"/>
              <a:gd name="T4" fmla="*/ 2147483646 w 1289"/>
              <a:gd name="T5" fmla="*/ 2147483646 h 1650"/>
              <a:gd name="T6" fmla="*/ 2147483646 w 1289"/>
              <a:gd name="T7" fmla="*/ 2147483646 h 1650"/>
              <a:gd name="T8" fmla="*/ 2147483646 w 1289"/>
              <a:gd name="T9" fmla="*/ 2147483646 h 1650"/>
              <a:gd name="T10" fmla="*/ 2147483646 w 1289"/>
              <a:gd name="T11" fmla="*/ 2147483646 h 1650"/>
              <a:gd name="T12" fmla="*/ 2147483646 w 1289"/>
              <a:gd name="T13" fmla="*/ 2147483646 h 1650"/>
              <a:gd name="T14" fmla="*/ 2147483646 w 1289"/>
              <a:gd name="T15" fmla="*/ 2147483646 h 1650"/>
              <a:gd name="T16" fmla="*/ 2147483646 w 1289"/>
              <a:gd name="T17" fmla="*/ 2147483646 h 1650"/>
              <a:gd name="T18" fmla="*/ 2147483646 w 1289"/>
              <a:gd name="T19" fmla="*/ 2147483646 h 1650"/>
              <a:gd name="T20" fmla="*/ 2147483646 w 1289"/>
              <a:gd name="T21" fmla="*/ 2147483646 h 1650"/>
              <a:gd name="T22" fmla="*/ 2147483646 w 1289"/>
              <a:gd name="T23" fmla="*/ 2147483646 h 1650"/>
              <a:gd name="T24" fmla="*/ 2147483646 w 1289"/>
              <a:gd name="T25" fmla="*/ 2147483646 h 1650"/>
              <a:gd name="T26" fmla="*/ 2147483646 w 1289"/>
              <a:gd name="T27" fmla="*/ 2147483646 h 1650"/>
              <a:gd name="T28" fmla="*/ 2147483646 w 1289"/>
              <a:gd name="T29" fmla="*/ 2147483646 h 1650"/>
              <a:gd name="T30" fmla="*/ 0 w 1289"/>
              <a:gd name="T31" fmla="*/ 0 h 1650"/>
              <a:gd name="T32" fmla="*/ 2147483646 w 1289"/>
              <a:gd name="T33" fmla="*/ 2147483646 h 1650"/>
              <a:gd name="T34" fmla="*/ 2147483646 w 1289"/>
              <a:gd name="T35" fmla="*/ 2147483646 h 1650"/>
              <a:gd name="T36" fmla="*/ 2147483646 w 1289"/>
              <a:gd name="T37" fmla="*/ 2147483646 h 1650"/>
              <a:gd name="T38" fmla="*/ 2147483646 w 1289"/>
              <a:gd name="T39" fmla="*/ 2147483646 h 1650"/>
              <a:gd name="T40" fmla="*/ 2147483646 w 1289"/>
              <a:gd name="T41" fmla="*/ 2147483646 h 1650"/>
              <a:gd name="T42" fmla="*/ 2147483646 w 1289"/>
              <a:gd name="T43" fmla="*/ 2147483646 h 165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9" h="1650">
                <a:moveTo>
                  <a:pt x="1257" y="572"/>
                </a:moveTo>
                <a:lnTo>
                  <a:pt x="1268" y="579"/>
                </a:lnTo>
                <a:lnTo>
                  <a:pt x="1275" y="588"/>
                </a:lnTo>
                <a:lnTo>
                  <a:pt x="1289" y="602"/>
                </a:lnTo>
                <a:lnTo>
                  <a:pt x="818" y="1599"/>
                </a:lnTo>
                <a:lnTo>
                  <a:pt x="810" y="1617"/>
                </a:lnTo>
                <a:lnTo>
                  <a:pt x="795" y="1650"/>
                </a:lnTo>
                <a:lnTo>
                  <a:pt x="732" y="1629"/>
                </a:lnTo>
                <a:lnTo>
                  <a:pt x="731" y="1629"/>
                </a:lnTo>
                <a:lnTo>
                  <a:pt x="728" y="1626"/>
                </a:lnTo>
                <a:lnTo>
                  <a:pt x="470" y="981"/>
                </a:lnTo>
                <a:lnTo>
                  <a:pt x="287" y="993"/>
                </a:lnTo>
                <a:lnTo>
                  <a:pt x="264" y="890"/>
                </a:lnTo>
                <a:lnTo>
                  <a:pt x="371" y="588"/>
                </a:lnTo>
                <a:lnTo>
                  <a:pt x="143" y="324"/>
                </a:lnTo>
                <a:lnTo>
                  <a:pt x="0" y="0"/>
                </a:lnTo>
                <a:lnTo>
                  <a:pt x="143" y="3"/>
                </a:lnTo>
                <a:lnTo>
                  <a:pt x="480" y="2"/>
                </a:lnTo>
                <a:lnTo>
                  <a:pt x="648" y="5"/>
                </a:lnTo>
                <a:lnTo>
                  <a:pt x="681" y="5"/>
                </a:lnTo>
                <a:lnTo>
                  <a:pt x="861" y="183"/>
                </a:lnTo>
                <a:lnTo>
                  <a:pt x="1257" y="57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09" name="Freeform 46"/>
          <p:cNvSpPr>
            <a:spLocks/>
          </p:cNvSpPr>
          <p:nvPr/>
        </p:nvSpPr>
        <p:spPr bwMode="auto">
          <a:xfrm>
            <a:off x="6961187" y="3475932"/>
            <a:ext cx="722313" cy="858838"/>
          </a:xfrm>
          <a:custGeom>
            <a:avLst/>
            <a:gdLst>
              <a:gd name="T0" fmla="*/ 2147483646 w 1819"/>
              <a:gd name="T1" fmla="*/ 2147483646 h 2167"/>
              <a:gd name="T2" fmla="*/ 2147483646 w 1819"/>
              <a:gd name="T3" fmla="*/ 2147483646 h 2167"/>
              <a:gd name="T4" fmla="*/ 2147483646 w 1819"/>
              <a:gd name="T5" fmla="*/ 2147483646 h 2167"/>
              <a:gd name="T6" fmla="*/ 2147483646 w 1819"/>
              <a:gd name="T7" fmla="*/ 2147483646 h 2167"/>
              <a:gd name="T8" fmla="*/ 2147483646 w 1819"/>
              <a:gd name="T9" fmla="*/ 2147483646 h 2167"/>
              <a:gd name="T10" fmla="*/ 2147483646 w 1819"/>
              <a:gd name="T11" fmla="*/ 0 h 2167"/>
              <a:gd name="T12" fmla="*/ 2147483646 w 1819"/>
              <a:gd name="T13" fmla="*/ 2147483646 h 2167"/>
              <a:gd name="T14" fmla="*/ 2147483646 w 1819"/>
              <a:gd name="T15" fmla="*/ 2147483646 h 2167"/>
              <a:gd name="T16" fmla="*/ 2147483646 w 1819"/>
              <a:gd name="T17" fmla="*/ 2147483646 h 2167"/>
              <a:gd name="T18" fmla="*/ 2147483646 w 1819"/>
              <a:gd name="T19" fmla="*/ 2147483646 h 2167"/>
              <a:gd name="T20" fmla="*/ 2147483646 w 1819"/>
              <a:gd name="T21" fmla="*/ 2147483646 h 2167"/>
              <a:gd name="T22" fmla="*/ 0 w 1819"/>
              <a:gd name="T23" fmla="*/ 2147483646 h 2167"/>
              <a:gd name="T24" fmla="*/ 2147483646 w 1819"/>
              <a:gd name="T25" fmla="*/ 2147483646 h 2167"/>
              <a:gd name="T26" fmla="*/ 2147483646 w 1819"/>
              <a:gd name="T27" fmla="*/ 2147483646 h 2167"/>
              <a:gd name="T28" fmla="*/ 2147483646 w 1819"/>
              <a:gd name="T29" fmla="*/ 2147483646 h 2167"/>
              <a:gd name="T30" fmla="*/ 2147483646 w 1819"/>
              <a:gd name="T31" fmla="*/ 2147483646 h 2167"/>
              <a:gd name="T32" fmla="*/ 2147483646 w 1819"/>
              <a:gd name="T33" fmla="*/ 2147483646 h 2167"/>
              <a:gd name="T34" fmla="*/ 2147483646 w 1819"/>
              <a:gd name="T35" fmla="*/ 2147483646 h 2167"/>
              <a:gd name="T36" fmla="*/ 2147483646 w 1819"/>
              <a:gd name="T37" fmla="*/ 2147483646 h 2167"/>
              <a:gd name="T38" fmla="*/ 2147483646 w 1819"/>
              <a:gd name="T39" fmla="*/ 2147483646 h 2167"/>
              <a:gd name="T40" fmla="*/ 2147483646 w 1819"/>
              <a:gd name="T41" fmla="*/ 2147483646 h 2167"/>
              <a:gd name="T42" fmla="*/ 2147483646 w 1819"/>
              <a:gd name="T43" fmla="*/ 2147483646 h 2167"/>
              <a:gd name="T44" fmla="*/ 2147483646 w 1819"/>
              <a:gd name="T45" fmla="*/ 2147483646 h 2167"/>
              <a:gd name="T46" fmla="*/ 2147483646 w 1819"/>
              <a:gd name="T47" fmla="*/ 2147483646 h 2167"/>
              <a:gd name="T48" fmla="*/ 2147483646 w 1819"/>
              <a:gd name="T49" fmla="*/ 2147483646 h 2167"/>
              <a:gd name="T50" fmla="*/ 2147483646 w 1819"/>
              <a:gd name="T51" fmla="*/ 2147483646 h 2167"/>
              <a:gd name="T52" fmla="*/ 2147483646 w 1819"/>
              <a:gd name="T53" fmla="*/ 2147483646 h 216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19" h="2167">
                <a:moveTo>
                  <a:pt x="1494" y="442"/>
                </a:moveTo>
                <a:lnTo>
                  <a:pt x="1309" y="264"/>
                </a:lnTo>
                <a:lnTo>
                  <a:pt x="1152" y="291"/>
                </a:lnTo>
                <a:lnTo>
                  <a:pt x="1168" y="264"/>
                </a:lnTo>
                <a:lnTo>
                  <a:pt x="1152" y="271"/>
                </a:lnTo>
                <a:lnTo>
                  <a:pt x="957" y="0"/>
                </a:lnTo>
                <a:lnTo>
                  <a:pt x="814" y="202"/>
                </a:lnTo>
                <a:lnTo>
                  <a:pt x="768" y="243"/>
                </a:lnTo>
                <a:lnTo>
                  <a:pt x="595" y="742"/>
                </a:lnTo>
                <a:lnTo>
                  <a:pt x="523" y="810"/>
                </a:lnTo>
                <a:lnTo>
                  <a:pt x="373" y="942"/>
                </a:lnTo>
                <a:lnTo>
                  <a:pt x="0" y="1566"/>
                </a:lnTo>
                <a:lnTo>
                  <a:pt x="138" y="1611"/>
                </a:lnTo>
                <a:lnTo>
                  <a:pt x="381" y="1743"/>
                </a:lnTo>
                <a:lnTo>
                  <a:pt x="621" y="1860"/>
                </a:lnTo>
                <a:lnTo>
                  <a:pt x="814" y="2011"/>
                </a:lnTo>
                <a:lnTo>
                  <a:pt x="1095" y="2148"/>
                </a:lnTo>
                <a:lnTo>
                  <a:pt x="1083" y="2167"/>
                </a:lnTo>
                <a:lnTo>
                  <a:pt x="1149" y="2157"/>
                </a:lnTo>
                <a:lnTo>
                  <a:pt x="1150" y="2157"/>
                </a:lnTo>
                <a:lnTo>
                  <a:pt x="1338" y="1768"/>
                </a:lnTo>
                <a:lnTo>
                  <a:pt x="1420" y="1368"/>
                </a:lnTo>
                <a:lnTo>
                  <a:pt x="1647" y="931"/>
                </a:lnTo>
                <a:lnTo>
                  <a:pt x="1645" y="931"/>
                </a:lnTo>
                <a:lnTo>
                  <a:pt x="1819" y="697"/>
                </a:lnTo>
                <a:lnTo>
                  <a:pt x="1480" y="526"/>
                </a:lnTo>
                <a:lnTo>
                  <a:pt x="1494" y="4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0" name="Freeform 47"/>
          <p:cNvSpPr>
            <a:spLocks/>
          </p:cNvSpPr>
          <p:nvPr/>
        </p:nvSpPr>
        <p:spPr bwMode="auto">
          <a:xfrm>
            <a:off x="7007225" y="2401195"/>
            <a:ext cx="601662" cy="504825"/>
          </a:xfrm>
          <a:custGeom>
            <a:avLst/>
            <a:gdLst>
              <a:gd name="T0" fmla="*/ 2147483646 w 1515"/>
              <a:gd name="T1" fmla="*/ 2147483646 h 1270"/>
              <a:gd name="T2" fmla="*/ 2147483646 w 1515"/>
              <a:gd name="T3" fmla="*/ 2147483646 h 1270"/>
              <a:gd name="T4" fmla="*/ 2147483646 w 1515"/>
              <a:gd name="T5" fmla="*/ 2147483646 h 1270"/>
              <a:gd name="T6" fmla="*/ 2147483646 w 1515"/>
              <a:gd name="T7" fmla="*/ 2147483646 h 1270"/>
              <a:gd name="T8" fmla="*/ 2147483646 w 1515"/>
              <a:gd name="T9" fmla="*/ 0 h 1270"/>
              <a:gd name="T10" fmla="*/ 2147483646 w 1515"/>
              <a:gd name="T11" fmla="*/ 2147483646 h 1270"/>
              <a:gd name="T12" fmla="*/ 2147483646 w 1515"/>
              <a:gd name="T13" fmla="*/ 2147483646 h 1270"/>
              <a:gd name="T14" fmla="*/ 0 w 1515"/>
              <a:gd name="T15" fmla="*/ 2147483646 h 1270"/>
              <a:gd name="T16" fmla="*/ 2147483646 w 1515"/>
              <a:gd name="T17" fmla="*/ 2147483646 h 1270"/>
              <a:gd name="T18" fmla="*/ 2147483646 w 1515"/>
              <a:gd name="T19" fmla="*/ 2147483646 h 1270"/>
              <a:gd name="T20" fmla="*/ 2147483646 w 1515"/>
              <a:gd name="T21" fmla="*/ 2147483646 h 1270"/>
              <a:gd name="T22" fmla="*/ 2147483646 w 1515"/>
              <a:gd name="T23" fmla="*/ 2147483646 h 1270"/>
              <a:gd name="T24" fmla="*/ 2147483646 w 1515"/>
              <a:gd name="T25" fmla="*/ 2147483646 h 1270"/>
              <a:gd name="T26" fmla="*/ 2147483646 w 1515"/>
              <a:gd name="T27" fmla="*/ 2147483646 h 1270"/>
              <a:gd name="T28" fmla="*/ 2147483646 w 1515"/>
              <a:gd name="T29" fmla="*/ 2147483646 h 1270"/>
              <a:gd name="T30" fmla="*/ 2147483646 w 1515"/>
              <a:gd name="T31" fmla="*/ 2147483646 h 12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15" h="1270">
                <a:moveTo>
                  <a:pt x="1361" y="1194"/>
                </a:moveTo>
                <a:lnTo>
                  <a:pt x="1515" y="1044"/>
                </a:lnTo>
                <a:lnTo>
                  <a:pt x="992" y="511"/>
                </a:lnTo>
                <a:lnTo>
                  <a:pt x="798" y="304"/>
                </a:lnTo>
                <a:lnTo>
                  <a:pt x="494" y="0"/>
                </a:lnTo>
                <a:lnTo>
                  <a:pt x="23" y="997"/>
                </a:lnTo>
                <a:lnTo>
                  <a:pt x="15" y="1015"/>
                </a:lnTo>
                <a:lnTo>
                  <a:pt x="0" y="1048"/>
                </a:lnTo>
                <a:lnTo>
                  <a:pt x="23" y="1039"/>
                </a:lnTo>
                <a:lnTo>
                  <a:pt x="204" y="1203"/>
                </a:lnTo>
                <a:lnTo>
                  <a:pt x="236" y="1270"/>
                </a:lnTo>
                <a:lnTo>
                  <a:pt x="411" y="1081"/>
                </a:lnTo>
                <a:lnTo>
                  <a:pt x="683" y="1039"/>
                </a:lnTo>
                <a:lnTo>
                  <a:pt x="1128" y="1183"/>
                </a:lnTo>
                <a:lnTo>
                  <a:pt x="1239" y="1081"/>
                </a:lnTo>
                <a:lnTo>
                  <a:pt x="1361" y="119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1" name="Freeform 48"/>
          <p:cNvSpPr>
            <a:spLocks/>
          </p:cNvSpPr>
          <p:nvPr/>
        </p:nvSpPr>
        <p:spPr bwMode="auto">
          <a:xfrm>
            <a:off x="6537325" y="2807595"/>
            <a:ext cx="800100" cy="682625"/>
          </a:xfrm>
          <a:custGeom>
            <a:avLst/>
            <a:gdLst>
              <a:gd name="T0" fmla="*/ 2147483646 w 2016"/>
              <a:gd name="T1" fmla="*/ 2147483646 h 1718"/>
              <a:gd name="T2" fmla="*/ 2147483646 w 2016"/>
              <a:gd name="T3" fmla="*/ 2147483646 h 1718"/>
              <a:gd name="T4" fmla="*/ 2147483646 w 2016"/>
              <a:gd name="T5" fmla="*/ 2147483646 h 1718"/>
              <a:gd name="T6" fmla="*/ 2147483646 w 2016"/>
              <a:gd name="T7" fmla="*/ 2147483646 h 1718"/>
              <a:gd name="T8" fmla="*/ 2147483646 w 2016"/>
              <a:gd name="T9" fmla="*/ 2147483646 h 1718"/>
              <a:gd name="T10" fmla="*/ 2147483646 w 2016"/>
              <a:gd name="T11" fmla="*/ 2147483646 h 1718"/>
              <a:gd name="T12" fmla="*/ 2147483646 w 2016"/>
              <a:gd name="T13" fmla="*/ 2147483646 h 1718"/>
              <a:gd name="T14" fmla="*/ 2147483646 w 2016"/>
              <a:gd name="T15" fmla="*/ 2147483646 h 1718"/>
              <a:gd name="T16" fmla="*/ 2147483646 w 2016"/>
              <a:gd name="T17" fmla="*/ 2147483646 h 1718"/>
              <a:gd name="T18" fmla="*/ 2147483646 w 2016"/>
              <a:gd name="T19" fmla="*/ 2147483646 h 1718"/>
              <a:gd name="T20" fmla="*/ 2147483646 w 2016"/>
              <a:gd name="T21" fmla="*/ 2147483646 h 1718"/>
              <a:gd name="T22" fmla="*/ 2147483646 w 2016"/>
              <a:gd name="T23" fmla="*/ 2147483646 h 1718"/>
              <a:gd name="T24" fmla="*/ 2147483646 w 2016"/>
              <a:gd name="T25" fmla="*/ 2147483646 h 1718"/>
              <a:gd name="T26" fmla="*/ 0 w 2016"/>
              <a:gd name="T27" fmla="*/ 2147483646 h 1718"/>
              <a:gd name="T28" fmla="*/ 2147483646 w 2016"/>
              <a:gd name="T29" fmla="*/ 2147483646 h 1718"/>
              <a:gd name="T30" fmla="*/ 2147483646 w 2016"/>
              <a:gd name="T31" fmla="*/ 2147483646 h 1718"/>
              <a:gd name="T32" fmla="*/ 2147483646 w 2016"/>
              <a:gd name="T33" fmla="*/ 0 h 1718"/>
              <a:gd name="T34" fmla="*/ 2147483646 w 2016"/>
              <a:gd name="T35" fmla="*/ 2147483646 h 1718"/>
              <a:gd name="T36" fmla="*/ 2147483646 w 2016"/>
              <a:gd name="T37" fmla="*/ 2147483646 h 1718"/>
              <a:gd name="T38" fmla="*/ 2147483646 w 2016"/>
              <a:gd name="T39" fmla="*/ 2147483646 h 1718"/>
              <a:gd name="T40" fmla="*/ 2147483646 w 2016"/>
              <a:gd name="T41" fmla="*/ 2147483646 h 1718"/>
              <a:gd name="T42" fmla="*/ 2147483646 w 2016"/>
              <a:gd name="T43" fmla="*/ 2147483646 h 1718"/>
              <a:gd name="T44" fmla="*/ 2147483646 w 2016"/>
              <a:gd name="T45" fmla="*/ 2147483646 h 17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6" h="1718">
                <a:moveTo>
                  <a:pt x="1421" y="246"/>
                </a:moveTo>
                <a:lnTo>
                  <a:pt x="1514" y="990"/>
                </a:lnTo>
                <a:lnTo>
                  <a:pt x="1545" y="1085"/>
                </a:lnTo>
                <a:lnTo>
                  <a:pt x="2016" y="1644"/>
                </a:lnTo>
                <a:lnTo>
                  <a:pt x="1545" y="1718"/>
                </a:lnTo>
                <a:lnTo>
                  <a:pt x="743" y="1524"/>
                </a:lnTo>
                <a:lnTo>
                  <a:pt x="533" y="1364"/>
                </a:lnTo>
                <a:lnTo>
                  <a:pt x="468" y="1352"/>
                </a:lnTo>
                <a:lnTo>
                  <a:pt x="338" y="1356"/>
                </a:lnTo>
                <a:lnTo>
                  <a:pt x="267" y="1166"/>
                </a:lnTo>
                <a:lnTo>
                  <a:pt x="486" y="1031"/>
                </a:lnTo>
                <a:lnTo>
                  <a:pt x="452" y="1004"/>
                </a:lnTo>
                <a:lnTo>
                  <a:pt x="194" y="836"/>
                </a:lnTo>
                <a:lnTo>
                  <a:pt x="0" y="713"/>
                </a:lnTo>
                <a:lnTo>
                  <a:pt x="707" y="179"/>
                </a:lnTo>
                <a:lnTo>
                  <a:pt x="870" y="162"/>
                </a:lnTo>
                <a:lnTo>
                  <a:pt x="1118" y="0"/>
                </a:lnTo>
                <a:lnTo>
                  <a:pt x="1121" y="3"/>
                </a:lnTo>
                <a:lnTo>
                  <a:pt x="1122" y="3"/>
                </a:lnTo>
                <a:lnTo>
                  <a:pt x="1185" y="24"/>
                </a:lnTo>
                <a:lnTo>
                  <a:pt x="1208" y="15"/>
                </a:lnTo>
                <a:lnTo>
                  <a:pt x="1389" y="179"/>
                </a:lnTo>
                <a:lnTo>
                  <a:pt x="1421" y="246"/>
                </a:lnTo>
                <a:close/>
              </a:path>
            </a:pathLst>
          </a:custGeom>
          <a:solidFill>
            <a:srgbClr val="66CCFF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6912" name="Freeform 49"/>
          <p:cNvSpPr>
            <a:spLocks/>
          </p:cNvSpPr>
          <p:nvPr/>
        </p:nvSpPr>
        <p:spPr bwMode="auto">
          <a:xfrm>
            <a:off x="6537325" y="2807595"/>
            <a:ext cx="800100" cy="682625"/>
          </a:xfrm>
          <a:custGeom>
            <a:avLst/>
            <a:gdLst>
              <a:gd name="T0" fmla="*/ 2147483646 w 2016"/>
              <a:gd name="T1" fmla="*/ 2147483646 h 1718"/>
              <a:gd name="T2" fmla="*/ 2147483646 w 2016"/>
              <a:gd name="T3" fmla="*/ 2147483646 h 1718"/>
              <a:gd name="T4" fmla="*/ 2147483646 w 2016"/>
              <a:gd name="T5" fmla="*/ 2147483646 h 1718"/>
              <a:gd name="T6" fmla="*/ 2147483646 w 2016"/>
              <a:gd name="T7" fmla="*/ 2147483646 h 1718"/>
              <a:gd name="T8" fmla="*/ 2147483646 w 2016"/>
              <a:gd name="T9" fmla="*/ 2147483646 h 1718"/>
              <a:gd name="T10" fmla="*/ 2147483646 w 2016"/>
              <a:gd name="T11" fmla="*/ 2147483646 h 1718"/>
              <a:gd name="T12" fmla="*/ 2147483646 w 2016"/>
              <a:gd name="T13" fmla="*/ 2147483646 h 1718"/>
              <a:gd name="T14" fmla="*/ 2147483646 w 2016"/>
              <a:gd name="T15" fmla="*/ 2147483646 h 1718"/>
              <a:gd name="T16" fmla="*/ 2147483646 w 2016"/>
              <a:gd name="T17" fmla="*/ 2147483646 h 1718"/>
              <a:gd name="T18" fmla="*/ 2147483646 w 2016"/>
              <a:gd name="T19" fmla="*/ 2147483646 h 1718"/>
              <a:gd name="T20" fmla="*/ 2147483646 w 2016"/>
              <a:gd name="T21" fmla="*/ 2147483646 h 1718"/>
              <a:gd name="T22" fmla="*/ 2147483646 w 2016"/>
              <a:gd name="T23" fmla="*/ 2147483646 h 1718"/>
              <a:gd name="T24" fmla="*/ 2147483646 w 2016"/>
              <a:gd name="T25" fmla="*/ 2147483646 h 1718"/>
              <a:gd name="T26" fmla="*/ 0 w 2016"/>
              <a:gd name="T27" fmla="*/ 2147483646 h 1718"/>
              <a:gd name="T28" fmla="*/ 2147483646 w 2016"/>
              <a:gd name="T29" fmla="*/ 2147483646 h 1718"/>
              <a:gd name="T30" fmla="*/ 2147483646 w 2016"/>
              <a:gd name="T31" fmla="*/ 2147483646 h 1718"/>
              <a:gd name="T32" fmla="*/ 2147483646 w 2016"/>
              <a:gd name="T33" fmla="*/ 0 h 1718"/>
              <a:gd name="T34" fmla="*/ 2147483646 w 2016"/>
              <a:gd name="T35" fmla="*/ 2147483646 h 1718"/>
              <a:gd name="T36" fmla="*/ 2147483646 w 2016"/>
              <a:gd name="T37" fmla="*/ 2147483646 h 1718"/>
              <a:gd name="T38" fmla="*/ 2147483646 w 2016"/>
              <a:gd name="T39" fmla="*/ 2147483646 h 1718"/>
              <a:gd name="T40" fmla="*/ 2147483646 w 2016"/>
              <a:gd name="T41" fmla="*/ 2147483646 h 1718"/>
              <a:gd name="T42" fmla="*/ 2147483646 w 2016"/>
              <a:gd name="T43" fmla="*/ 2147483646 h 1718"/>
              <a:gd name="T44" fmla="*/ 2147483646 w 2016"/>
              <a:gd name="T45" fmla="*/ 2147483646 h 171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6" h="1718">
                <a:moveTo>
                  <a:pt x="1421" y="246"/>
                </a:moveTo>
                <a:lnTo>
                  <a:pt x="1514" y="990"/>
                </a:lnTo>
                <a:lnTo>
                  <a:pt x="1545" y="1085"/>
                </a:lnTo>
                <a:lnTo>
                  <a:pt x="2016" y="1644"/>
                </a:lnTo>
                <a:lnTo>
                  <a:pt x="1545" y="1718"/>
                </a:lnTo>
                <a:lnTo>
                  <a:pt x="743" y="1524"/>
                </a:lnTo>
                <a:lnTo>
                  <a:pt x="533" y="1364"/>
                </a:lnTo>
                <a:lnTo>
                  <a:pt x="468" y="1352"/>
                </a:lnTo>
                <a:lnTo>
                  <a:pt x="338" y="1356"/>
                </a:lnTo>
                <a:lnTo>
                  <a:pt x="267" y="1166"/>
                </a:lnTo>
                <a:lnTo>
                  <a:pt x="486" y="1031"/>
                </a:lnTo>
                <a:lnTo>
                  <a:pt x="452" y="1004"/>
                </a:lnTo>
                <a:lnTo>
                  <a:pt x="194" y="836"/>
                </a:lnTo>
                <a:lnTo>
                  <a:pt x="0" y="713"/>
                </a:lnTo>
                <a:lnTo>
                  <a:pt x="707" y="179"/>
                </a:lnTo>
                <a:lnTo>
                  <a:pt x="870" y="162"/>
                </a:lnTo>
                <a:lnTo>
                  <a:pt x="1118" y="0"/>
                </a:lnTo>
                <a:lnTo>
                  <a:pt x="1121" y="3"/>
                </a:lnTo>
                <a:lnTo>
                  <a:pt x="1122" y="3"/>
                </a:lnTo>
                <a:lnTo>
                  <a:pt x="1185" y="24"/>
                </a:lnTo>
                <a:lnTo>
                  <a:pt x="1208" y="15"/>
                </a:lnTo>
                <a:lnTo>
                  <a:pt x="1389" y="179"/>
                </a:lnTo>
                <a:lnTo>
                  <a:pt x="1421" y="24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913" name="Freeform 50"/>
          <p:cNvSpPr>
            <a:spLocks/>
          </p:cNvSpPr>
          <p:nvPr/>
        </p:nvSpPr>
        <p:spPr bwMode="auto">
          <a:xfrm>
            <a:off x="6883400" y="2885382"/>
            <a:ext cx="1587" cy="1588"/>
          </a:xfrm>
          <a:custGeom>
            <a:avLst/>
            <a:gdLst>
              <a:gd name="T0" fmla="*/ 0 w 1587"/>
              <a:gd name="T1" fmla="*/ 0 h 2"/>
              <a:gd name="T2" fmla="*/ 0 w 1587"/>
              <a:gd name="T3" fmla="*/ 2147483646 h 2"/>
              <a:gd name="T4" fmla="*/ 0 w 1587"/>
              <a:gd name="T5" fmla="*/ 0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458" name="Freeform 51"/>
          <p:cNvSpPr>
            <a:spLocks/>
          </p:cNvSpPr>
          <p:nvPr/>
        </p:nvSpPr>
        <p:spPr bwMode="auto">
          <a:xfrm>
            <a:off x="7323137" y="2815532"/>
            <a:ext cx="850900" cy="936625"/>
          </a:xfrm>
          <a:custGeom>
            <a:avLst/>
            <a:gdLst>
              <a:gd name="T0" fmla="*/ 2147483646 w 2144"/>
              <a:gd name="T1" fmla="*/ 2147483646 h 2359"/>
              <a:gd name="T2" fmla="*/ 2147483646 w 2144"/>
              <a:gd name="T3" fmla="*/ 2147483646 h 2359"/>
              <a:gd name="T4" fmla="*/ 2147483646 w 2144"/>
              <a:gd name="T5" fmla="*/ 2147483646 h 2359"/>
              <a:gd name="T6" fmla="*/ 2147483646 w 2144"/>
              <a:gd name="T7" fmla="*/ 2147483646 h 2359"/>
              <a:gd name="T8" fmla="*/ 2147483646 w 2144"/>
              <a:gd name="T9" fmla="*/ 2147483646 h 2359"/>
              <a:gd name="T10" fmla="*/ 2147483646 w 2144"/>
              <a:gd name="T11" fmla="*/ 2147483646 h 2359"/>
              <a:gd name="T12" fmla="*/ 2147483646 w 2144"/>
              <a:gd name="T13" fmla="*/ 2147483646 h 2359"/>
              <a:gd name="T14" fmla="*/ 2147483646 w 2144"/>
              <a:gd name="T15" fmla="*/ 2147483646 h 2359"/>
              <a:gd name="T16" fmla="*/ 2147483646 w 2144"/>
              <a:gd name="T17" fmla="*/ 2147483646 h 2359"/>
              <a:gd name="T18" fmla="*/ 2147483646 w 2144"/>
              <a:gd name="T19" fmla="*/ 2147483646 h 2359"/>
              <a:gd name="T20" fmla="*/ 2147483646 w 2144"/>
              <a:gd name="T21" fmla="*/ 2147483646 h 2359"/>
              <a:gd name="T22" fmla="*/ 2147483646 w 2144"/>
              <a:gd name="T23" fmla="*/ 2147483646 h 2359"/>
              <a:gd name="T24" fmla="*/ 2147483646 w 2144"/>
              <a:gd name="T25" fmla="*/ 2147483646 h 2359"/>
              <a:gd name="T26" fmla="*/ 2147483646 w 2144"/>
              <a:gd name="T27" fmla="*/ 2147483646 h 2359"/>
              <a:gd name="T28" fmla="*/ 2147483646 w 2144"/>
              <a:gd name="T29" fmla="*/ 2147483646 h 2359"/>
              <a:gd name="T30" fmla="*/ 2147483646 w 2144"/>
              <a:gd name="T31" fmla="*/ 2147483646 h 2359"/>
              <a:gd name="T32" fmla="*/ 2147483646 w 2144"/>
              <a:gd name="T33" fmla="*/ 2147483646 h 2359"/>
              <a:gd name="T34" fmla="*/ 2147483646 w 2144"/>
              <a:gd name="T35" fmla="*/ 2147483646 h 2359"/>
              <a:gd name="T36" fmla="*/ 2147483646 w 2144"/>
              <a:gd name="T37" fmla="*/ 2147483646 h 2359"/>
              <a:gd name="T38" fmla="*/ 2147483646 w 2144"/>
              <a:gd name="T39" fmla="*/ 2147483646 h 2359"/>
              <a:gd name="T40" fmla="*/ 2147483646 w 2144"/>
              <a:gd name="T41" fmla="*/ 2147483646 h 2359"/>
              <a:gd name="T42" fmla="*/ 2147483646 w 2144"/>
              <a:gd name="T43" fmla="*/ 2147483646 h 2359"/>
              <a:gd name="T44" fmla="*/ 2147483646 w 2144"/>
              <a:gd name="T45" fmla="*/ 2147483646 h 2359"/>
              <a:gd name="T46" fmla="*/ 2147483646 w 2144"/>
              <a:gd name="T47" fmla="*/ 2147483646 h 2359"/>
              <a:gd name="T48" fmla="*/ 2147483646 w 2144"/>
              <a:gd name="T49" fmla="*/ 2147483646 h 2359"/>
              <a:gd name="T50" fmla="*/ 2147483646 w 2144"/>
              <a:gd name="T51" fmla="*/ 2147483646 h 2359"/>
              <a:gd name="T52" fmla="*/ 2147483646 w 2144"/>
              <a:gd name="T53" fmla="*/ 2147483646 h 2359"/>
              <a:gd name="T54" fmla="*/ 2147483646 w 2144"/>
              <a:gd name="T55" fmla="*/ 2147483646 h 2359"/>
              <a:gd name="T56" fmla="*/ 2147483646 w 2144"/>
              <a:gd name="T57" fmla="*/ 2147483646 h 2359"/>
              <a:gd name="T58" fmla="*/ 2147483646 w 2144"/>
              <a:gd name="T59" fmla="*/ 2147483646 h 2359"/>
              <a:gd name="T60" fmla="*/ 2147483646 w 2144"/>
              <a:gd name="T61" fmla="*/ 2147483646 h 2359"/>
              <a:gd name="T62" fmla="*/ 2147483646 w 2144"/>
              <a:gd name="T63" fmla="*/ 2147483646 h 2359"/>
              <a:gd name="T64" fmla="*/ 2147483646 w 2144"/>
              <a:gd name="T65" fmla="*/ 2147483646 h 2359"/>
              <a:gd name="T66" fmla="*/ 2147483646 w 2144"/>
              <a:gd name="T67" fmla="*/ 2147483646 h 2359"/>
              <a:gd name="T68" fmla="*/ 2147483646 w 2144"/>
              <a:gd name="T69" fmla="*/ 2147483646 h 2359"/>
              <a:gd name="T70" fmla="*/ 0 w 2144"/>
              <a:gd name="T71" fmla="*/ 2147483646 h 2359"/>
              <a:gd name="T72" fmla="*/ 2147483646 w 2144"/>
              <a:gd name="T73" fmla="*/ 2147483646 h 2359"/>
              <a:gd name="T74" fmla="*/ 2147483646 w 2144"/>
              <a:gd name="T75" fmla="*/ 2147483646 h 2359"/>
              <a:gd name="T76" fmla="*/ 2147483646 w 2144"/>
              <a:gd name="T77" fmla="*/ 2147483646 h 2359"/>
              <a:gd name="T78" fmla="*/ 2147483646 w 2144"/>
              <a:gd name="T79" fmla="*/ 2147483646 h 2359"/>
              <a:gd name="T80" fmla="*/ 2147483646 w 2144"/>
              <a:gd name="T81" fmla="*/ 2147483646 h 2359"/>
              <a:gd name="T82" fmla="*/ 2147483646 w 2144"/>
              <a:gd name="T83" fmla="*/ 2147483646 h 2359"/>
              <a:gd name="T84" fmla="*/ 2147483646 w 2144"/>
              <a:gd name="T85" fmla="*/ 2147483646 h 2359"/>
              <a:gd name="T86" fmla="*/ 2147483646 w 2144"/>
              <a:gd name="T87" fmla="*/ 2147483646 h 2359"/>
              <a:gd name="T88" fmla="*/ 2147483646 w 2144"/>
              <a:gd name="T89" fmla="*/ 2147483646 h 2359"/>
              <a:gd name="T90" fmla="*/ 2147483646 w 2144"/>
              <a:gd name="T91" fmla="*/ 0 h 2359"/>
              <a:gd name="T92" fmla="*/ 2147483646 w 2144"/>
              <a:gd name="T93" fmla="*/ 2147483646 h 2359"/>
              <a:gd name="T94" fmla="*/ 2147483646 w 2144"/>
              <a:gd name="T95" fmla="*/ 2147483646 h 2359"/>
              <a:gd name="T96" fmla="*/ 2147483646 w 2144"/>
              <a:gd name="T97" fmla="*/ 2147483646 h 2359"/>
              <a:gd name="T98" fmla="*/ 2147483646 w 2144"/>
              <a:gd name="T99" fmla="*/ 2147483646 h 2359"/>
              <a:gd name="T100" fmla="*/ 2147483646 w 2144"/>
              <a:gd name="T101" fmla="*/ 2147483646 h 2359"/>
              <a:gd name="T102" fmla="*/ 2147483646 w 2144"/>
              <a:gd name="T103" fmla="*/ 2147483646 h 235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44" h="2359">
                <a:moveTo>
                  <a:pt x="2144" y="1447"/>
                </a:moveTo>
                <a:lnTo>
                  <a:pt x="1925" y="1513"/>
                </a:lnTo>
                <a:lnTo>
                  <a:pt x="1649" y="1638"/>
                </a:lnTo>
                <a:lnTo>
                  <a:pt x="1646" y="1641"/>
                </a:lnTo>
                <a:lnTo>
                  <a:pt x="1641" y="1642"/>
                </a:lnTo>
                <a:lnTo>
                  <a:pt x="1640" y="1645"/>
                </a:lnTo>
                <a:lnTo>
                  <a:pt x="1637" y="1647"/>
                </a:lnTo>
                <a:lnTo>
                  <a:pt x="1634" y="1648"/>
                </a:lnTo>
                <a:lnTo>
                  <a:pt x="1631" y="1651"/>
                </a:lnTo>
                <a:lnTo>
                  <a:pt x="1626" y="1654"/>
                </a:lnTo>
                <a:lnTo>
                  <a:pt x="1623" y="1656"/>
                </a:lnTo>
                <a:lnTo>
                  <a:pt x="1619" y="1660"/>
                </a:lnTo>
                <a:lnTo>
                  <a:pt x="1614" y="1662"/>
                </a:lnTo>
                <a:lnTo>
                  <a:pt x="1608" y="1666"/>
                </a:lnTo>
                <a:lnTo>
                  <a:pt x="1604" y="1669"/>
                </a:lnTo>
                <a:lnTo>
                  <a:pt x="1598" y="1672"/>
                </a:lnTo>
                <a:lnTo>
                  <a:pt x="1593" y="1675"/>
                </a:lnTo>
                <a:lnTo>
                  <a:pt x="1590" y="1678"/>
                </a:lnTo>
                <a:lnTo>
                  <a:pt x="1587" y="1680"/>
                </a:lnTo>
                <a:lnTo>
                  <a:pt x="1587" y="1678"/>
                </a:lnTo>
                <a:lnTo>
                  <a:pt x="1445" y="1782"/>
                </a:lnTo>
                <a:lnTo>
                  <a:pt x="912" y="2352"/>
                </a:lnTo>
                <a:lnTo>
                  <a:pt x="912" y="2350"/>
                </a:lnTo>
                <a:lnTo>
                  <a:pt x="912" y="2352"/>
                </a:lnTo>
                <a:lnTo>
                  <a:pt x="911" y="2353"/>
                </a:lnTo>
                <a:lnTo>
                  <a:pt x="909" y="2355"/>
                </a:lnTo>
                <a:lnTo>
                  <a:pt x="909" y="2356"/>
                </a:lnTo>
                <a:lnTo>
                  <a:pt x="909" y="2358"/>
                </a:lnTo>
                <a:lnTo>
                  <a:pt x="908" y="2358"/>
                </a:lnTo>
                <a:lnTo>
                  <a:pt x="906" y="2359"/>
                </a:lnTo>
                <a:lnTo>
                  <a:pt x="567" y="2188"/>
                </a:lnTo>
                <a:lnTo>
                  <a:pt x="581" y="2104"/>
                </a:lnTo>
                <a:lnTo>
                  <a:pt x="396" y="1926"/>
                </a:lnTo>
                <a:lnTo>
                  <a:pt x="210" y="1566"/>
                </a:lnTo>
                <a:lnTo>
                  <a:pt x="240" y="1519"/>
                </a:lnTo>
                <a:lnTo>
                  <a:pt x="0" y="1065"/>
                </a:lnTo>
                <a:lnTo>
                  <a:pt x="24" y="978"/>
                </a:lnTo>
                <a:lnTo>
                  <a:pt x="83" y="952"/>
                </a:lnTo>
                <a:lnTo>
                  <a:pt x="93" y="895"/>
                </a:lnTo>
                <a:lnTo>
                  <a:pt x="83" y="885"/>
                </a:lnTo>
                <a:lnTo>
                  <a:pt x="98" y="865"/>
                </a:lnTo>
                <a:lnTo>
                  <a:pt x="239" y="790"/>
                </a:lnTo>
                <a:lnTo>
                  <a:pt x="237" y="681"/>
                </a:lnTo>
                <a:lnTo>
                  <a:pt x="326" y="565"/>
                </a:lnTo>
                <a:lnTo>
                  <a:pt x="566" y="150"/>
                </a:lnTo>
                <a:lnTo>
                  <a:pt x="720" y="0"/>
                </a:lnTo>
                <a:lnTo>
                  <a:pt x="879" y="159"/>
                </a:lnTo>
                <a:lnTo>
                  <a:pt x="1250" y="535"/>
                </a:lnTo>
                <a:lnTo>
                  <a:pt x="1854" y="1152"/>
                </a:lnTo>
                <a:lnTo>
                  <a:pt x="1884" y="1182"/>
                </a:lnTo>
                <a:lnTo>
                  <a:pt x="2075" y="1377"/>
                </a:lnTo>
                <a:lnTo>
                  <a:pt x="2144" y="1447"/>
                </a:lnTo>
                <a:close/>
              </a:path>
            </a:pathLst>
          </a:custGeom>
          <a:solidFill>
            <a:schemeClr val="accent4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 sz="1800"/>
          </a:p>
        </p:txBody>
      </p:sp>
      <p:sp>
        <p:nvSpPr>
          <p:cNvPr id="36915" name="Freeform 52"/>
          <p:cNvSpPr>
            <a:spLocks/>
          </p:cNvSpPr>
          <p:nvPr/>
        </p:nvSpPr>
        <p:spPr bwMode="auto">
          <a:xfrm>
            <a:off x="7102475" y="2813945"/>
            <a:ext cx="446087" cy="777875"/>
          </a:xfrm>
          <a:custGeom>
            <a:avLst/>
            <a:gdLst>
              <a:gd name="T0" fmla="*/ 2147483646 w 1125"/>
              <a:gd name="T1" fmla="*/ 2147483646 h 1958"/>
              <a:gd name="T2" fmla="*/ 2147483646 w 1125"/>
              <a:gd name="T3" fmla="*/ 2147483646 h 1958"/>
              <a:gd name="T4" fmla="*/ 2147483646 w 1125"/>
              <a:gd name="T5" fmla="*/ 2147483646 h 1958"/>
              <a:gd name="T6" fmla="*/ 2147483646 w 1125"/>
              <a:gd name="T7" fmla="*/ 2147483646 h 1958"/>
              <a:gd name="T8" fmla="*/ 2147483646 w 1125"/>
              <a:gd name="T9" fmla="*/ 2147483646 h 1958"/>
              <a:gd name="T10" fmla="*/ 2147483646 w 1125"/>
              <a:gd name="T11" fmla="*/ 2147483646 h 1958"/>
              <a:gd name="T12" fmla="*/ 2147483646 w 1125"/>
              <a:gd name="T13" fmla="*/ 2147483646 h 1958"/>
              <a:gd name="T14" fmla="*/ 2147483646 w 1125"/>
              <a:gd name="T15" fmla="*/ 2147483646 h 1958"/>
              <a:gd name="T16" fmla="*/ 2147483646 w 1125"/>
              <a:gd name="T17" fmla="*/ 2147483646 h 1958"/>
              <a:gd name="T18" fmla="*/ 2147483646 w 1125"/>
              <a:gd name="T19" fmla="*/ 2147483646 h 1958"/>
              <a:gd name="T20" fmla="*/ 2147483646 w 1125"/>
              <a:gd name="T21" fmla="*/ 2147483646 h 1958"/>
              <a:gd name="T22" fmla="*/ 2147483646 w 1125"/>
              <a:gd name="T23" fmla="*/ 2147483646 h 1958"/>
              <a:gd name="T24" fmla="*/ 2147483646 w 1125"/>
              <a:gd name="T25" fmla="*/ 2147483646 h 1958"/>
              <a:gd name="T26" fmla="*/ 2147483646 w 1125"/>
              <a:gd name="T27" fmla="*/ 2147483646 h 1958"/>
              <a:gd name="T28" fmla="*/ 2147483646 w 1125"/>
              <a:gd name="T29" fmla="*/ 2147483646 h 1958"/>
              <a:gd name="T30" fmla="*/ 2147483646 w 1125"/>
              <a:gd name="T31" fmla="*/ 0 h 1958"/>
              <a:gd name="T32" fmla="*/ 2147483646 w 1125"/>
              <a:gd name="T33" fmla="*/ 2147483646 h 1958"/>
              <a:gd name="T34" fmla="*/ 0 w 1125"/>
              <a:gd name="T35" fmla="*/ 2147483646 h 1958"/>
              <a:gd name="T36" fmla="*/ 2147483646 w 1125"/>
              <a:gd name="T37" fmla="*/ 2147483646 h 1958"/>
              <a:gd name="T38" fmla="*/ 2147483646 w 1125"/>
              <a:gd name="T39" fmla="*/ 2147483646 h 1958"/>
              <a:gd name="T40" fmla="*/ 2147483646 w 1125"/>
              <a:gd name="T41" fmla="*/ 2147483646 h 1958"/>
              <a:gd name="T42" fmla="*/ 2147483646 w 1125"/>
              <a:gd name="T43" fmla="*/ 2147483646 h 1958"/>
              <a:gd name="T44" fmla="*/ 2147483646 w 1125"/>
              <a:gd name="T45" fmla="*/ 2147483646 h 1958"/>
              <a:gd name="T46" fmla="*/ 2147483646 w 1125"/>
              <a:gd name="T47" fmla="*/ 2147483646 h 1958"/>
              <a:gd name="T48" fmla="*/ 2147483646 w 1125"/>
              <a:gd name="T49" fmla="*/ 2147483646 h 1958"/>
              <a:gd name="T50" fmla="*/ 2147483646 w 1125"/>
              <a:gd name="T51" fmla="*/ 2147483646 h 1958"/>
              <a:gd name="T52" fmla="*/ 2147483646 w 1125"/>
              <a:gd name="T53" fmla="*/ 2147483646 h 1958"/>
              <a:gd name="T54" fmla="*/ 2147483646 w 1125"/>
              <a:gd name="T55" fmla="*/ 2147483646 h 19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25" h="1958">
                <a:moveTo>
                  <a:pt x="955" y="1931"/>
                </a:moveTo>
                <a:lnTo>
                  <a:pt x="769" y="1571"/>
                </a:lnTo>
                <a:lnTo>
                  <a:pt x="799" y="1524"/>
                </a:lnTo>
                <a:lnTo>
                  <a:pt x="559" y="1070"/>
                </a:lnTo>
                <a:lnTo>
                  <a:pt x="583" y="983"/>
                </a:lnTo>
                <a:lnTo>
                  <a:pt x="642" y="957"/>
                </a:lnTo>
                <a:lnTo>
                  <a:pt x="652" y="900"/>
                </a:lnTo>
                <a:lnTo>
                  <a:pt x="642" y="890"/>
                </a:lnTo>
                <a:lnTo>
                  <a:pt x="657" y="870"/>
                </a:lnTo>
                <a:lnTo>
                  <a:pt x="798" y="795"/>
                </a:lnTo>
                <a:lnTo>
                  <a:pt x="796" y="686"/>
                </a:lnTo>
                <a:lnTo>
                  <a:pt x="885" y="570"/>
                </a:lnTo>
                <a:lnTo>
                  <a:pt x="1125" y="155"/>
                </a:lnTo>
                <a:lnTo>
                  <a:pt x="1003" y="42"/>
                </a:lnTo>
                <a:lnTo>
                  <a:pt x="892" y="144"/>
                </a:lnTo>
                <a:lnTo>
                  <a:pt x="447" y="0"/>
                </a:lnTo>
                <a:lnTo>
                  <a:pt x="175" y="42"/>
                </a:lnTo>
                <a:lnTo>
                  <a:pt x="0" y="231"/>
                </a:lnTo>
                <a:lnTo>
                  <a:pt x="93" y="975"/>
                </a:lnTo>
                <a:lnTo>
                  <a:pt x="124" y="1070"/>
                </a:lnTo>
                <a:lnTo>
                  <a:pt x="595" y="1629"/>
                </a:lnTo>
                <a:lnTo>
                  <a:pt x="595" y="1631"/>
                </a:lnTo>
                <a:lnTo>
                  <a:pt x="595" y="1632"/>
                </a:lnTo>
                <a:lnTo>
                  <a:pt x="603" y="1667"/>
                </a:lnTo>
                <a:lnTo>
                  <a:pt x="798" y="1938"/>
                </a:lnTo>
                <a:lnTo>
                  <a:pt x="814" y="1931"/>
                </a:lnTo>
                <a:lnTo>
                  <a:pt x="798" y="1958"/>
                </a:lnTo>
                <a:lnTo>
                  <a:pt x="955" y="193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6" name="Freeform 53"/>
          <p:cNvSpPr>
            <a:spLocks/>
          </p:cNvSpPr>
          <p:nvPr/>
        </p:nvSpPr>
        <p:spPr bwMode="auto">
          <a:xfrm>
            <a:off x="6503987" y="3348932"/>
            <a:ext cx="836613" cy="747713"/>
          </a:xfrm>
          <a:custGeom>
            <a:avLst/>
            <a:gdLst>
              <a:gd name="T0" fmla="*/ 2147483646 w 2109"/>
              <a:gd name="T1" fmla="*/ 2147483646 h 1884"/>
              <a:gd name="T2" fmla="*/ 2147483646 w 2109"/>
              <a:gd name="T3" fmla="*/ 2147483646 h 1884"/>
              <a:gd name="T4" fmla="*/ 2147483646 w 2109"/>
              <a:gd name="T5" fmla="*/ 2147483646 h 1884"/>
              <a:gd name="T6" fmla="*/ 2147483646 w 2109"/>
              <a:gd name="T7" fmla="*/ 2147483646 h 1884"/>
              <a:gd name="T8" fmla="*/ 2147483646 w 2109"/>
              <a:gd name="T9" fmla="*/ 2147483646 h 1884"/>
              <a:gd name="T10" fmla="*/ 2147483646 w 2109"/>
              <a:gd name="T11" fmla="*/ 2147483646 h 1884"/>
              <a:gd name="T12" fmla="*/ 2147483646 w 2109"/>
              <a:gd name="T13" fmla="*/ 2147483646 h 1884"/>
              <a:gd name="T14" fmla="*/ 2147483646 w 2109"/>
              <a:gd name="T15" fmla="*/ 2147483646 h 1884"/>
              <a:gd name="T16" fmla="*/ 2147483646 w 2109"/>
              <a:gd name="T17" fmla="*/ 2147483646 h 1884"/>
              <a:gd name="T18" fmla="*/ 2147483646 w 2109"/>
              <a:gd name="T19" fmla="*/ 2147483646 h 1884"/>
              <a:gd name="T20" fmla="*/ 2147483646 w 2109"/>
              <a:gd name="T21" fmla="*/ 2147483646 h 1884"/>
              <a:gd name="T22" fmla="*/ 2147483646 w 2109"/>
              <a:gd name="T23" fmla="*/ 2147483646 h 1884"/>
              <a:gd name="T24" fmla="*/ 2147483646 w 2109"/>
              <a:gd name="T25" fmla="*/ 2147483646 h 1884"/>
              <a:gd name="T26" fmla="*/ 2147483646 w 2109"/>
              <a:gd name="T27" fmla="*/ 2147483646 h 1884"/>
              <a:gd name="T28" fmla="*/ 2147483646 w 2109"/>
              <a:gd name="T29" fmla="*/ 2147483646 h 1884"/>
              <a:gd name="T30" fmla="*/ 2147483646 w 2109"/>
              <a:gd name="T31" fmla="*/ 2147483646 h 1884"/>
              <a:gd name="T32" fmla="*/ 0 w 2109"/>
              <a:gd name="T33" fmla="*/ 2147483646 h 1884"/>
              <a:gd name="T34" fmla="*/ 2147483646 w 2109"/>
              <a:gd name="T35" fmla="*/ 2147483646 h 1884"/>
              <a:gd name="T36" fmla="*/ 2147483646 w 2109"/>
              <a:gd name="T37" fmla="*/ 2147483646 h 1884"/>
              <a:gd name="T38" fmla="*/ 2147483646 w 2109"/>
              <a:gd name="T39" fmla="*/ 0 h 1884"/>
              <a:gd name="T40" fmla="*/ 2147483646 w 2109"/>
              <a:gd name="T41" fmla="*/ 2147483646 h 1884"/>
              <a:gd name="T42" fmla="*/ 2147483646 w 2109"/>
              <a:gd name="T43" fmla="*/ 2147483646 h 1884"/>
              <a:gd name="T44" fmla="*/ 2147483646 w 2109"/>
              <a:gd name="T45" fmla="*/ 2147483646 h 188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109" h="1884">
                <a:moveTo>
                  <a:pt x="2101" y="280"/>
                </a:moveTo>
                <a:lnTo>
                  <a:pt x="2101" y="282"/>
                </a:lnTo>
                <a:lnTo>
                  <a:pt x="2101" y="283"/>
                </a:lnTo>
                <a:lnTo>
                  <a:pt x="2109" y="318"/>
                </a:lnTo>
                <a:lnTo>
                  <a:pt x="1966" y="520"/>
                </a:lnTo>
                <a:lnTo>
                  <a:pt x="1920" y="561"/>
                </a:lnTo>
                <a:lnTo>
                  <a:pt x="1747" y="1060"/>
                </a:lnTo>
                <a:lnTo>
                  <a:pt x="1675" y="1128"/>
                </a:lnTo>
                <a:lnTo>
                  <a:pt x="1525" y="1260"/>
                </a:lnTo>
                <a:lnTo>
                  <a:pt x="1152" y="1884"/>
                </a:lnTo>
                <a:lnTo>
                  <a:pt x="940" y="1804"/>
                </a:lnTo>
                <a:lnTo>
                  <a:pt x="357" y="1246"/>
                </a:lnTo>
                <a:lnTo>
                  <a:pt x="288" y="1249"/>
                </a:lnTo>
                <a:lnTo>
                  <a:pt x="282" y="1267"/>
                </a:lnTo>
                <a:lnTo>
                  <a:pt x="268" y="1260"/>
                </a:lnTo>
                <a:lnTo>
                  <a:pt x="85" y="1222"/>
                </a:lnTo>
                <a:lnTo>
                  <a:pt x="0" y="1255"/>
                </a:lnTo>
                <a:lnTo>
                  <a:pt x="349" y="528"/>
                </a:lnTo>
                <a:lnTo>
                  <a:pt x="297" y="381"/>
                </a:lnTo>
                <a:lnTo>
                  <a:pt x="618" y="0"/>
                </a:lnTo>
                <a:lnTo>
                  <a:pt x="828" y="160"/>
                </a:lnTo>
                <a:lnTo>
                  <a:pt x="1630" y="354"/>
                </a:lnTo>
                <a:lnTo>
                  <a:pt x="2101" y="2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6917" name="Rectangle 54"/>
          <p:cNvSpPr>
            <a:spLocks noChangeArrowheads="1"/>
          </p:cNvSpPr>
          <p:nvPr/>
        </p:nvSpPr>
        <p:spPr bwMode="auto">
          <a:xfrm>
            <a:off x="6259512" y="4807845"/>
            <a:ext cx="3746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Charleston</a:t>
            </a:r>
            <a:endParaRPr lang="en-US" altLang="en-US" sz="1800"/>
          </a:p>
        </p:txBody>
      </p:sp>
      <p:sp>
        <p:nvSpPr>
          <p:cNvPr id="36918" name="Rectangle 55"/>
          <p:cNvSpPr>
            <a:spLocks noChangeArrowheads="1"/>
          </p:cNvSpPr>
          <p:nvPr/>
        </p:nvSpPr>
        <p:spPr bwMode="auto">
          <a:xfrm>
            <a:off x="5803900" y="4591945"/>
            <a:ext cx="2857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Colleton</a:t>
            </a:r>
            <a:endParaRPr lang="en-US" altLang="en-US" sz="1800"/>
          </a:p>
        </p:txBody>
      </p:sp>
      <p:sp>
        <p:nvSpPr>
          <p:cNvPr id="36919" name="Rectangle 56"/>
          <p:cNvSpPr>
            <a:spLocks noChangeArrowheads="1"/>
          </p:cNvSpPr>
          <p:nvPr/>
        </p:nvSpPr>
        <p:spPr bwMode="auto">
          <a:xfrm>
            <a:off x="5918200" y="4215707"/>
            <a:ext cx="3778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Dorchester</a:t>
            </a:r>
            <a:endParaRPr lang="en-US" altLang="en-US" sz="1800"/>
          </a:p>
        </p:txBody>
      </p:sp>
      <p:sp>
        <p:nvSpPr>
          <p:cNvPr id="36920" name="Rectangle 57"/>
          <p:cNvSpPr>
            <a:spLocks noChangeArrowheads="1"/>
          </p:cNvSpPr>
          <p:nvPr/>
        </p:nvSpPr>
        <p:spPr bwMode="auto">
          <a:xfrm>
            <a:off x="5281612" y="4693545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Hampton</a:t>
            </a:r>
            <a:endParaRPr lang="en-US" altLang="en-US" sz="1800"/>
          </a:p>
        </p:txBody>
      </p:sp>
      <p:sp>
        <p:nvSpPr>
          <p:cNvPr id="36921" name="Rectangle 58"/>
          <p:cNvSpPr>
            <a:spLocks noChangeArrowheads="1"/>
          </p:cNvSpPr>
          <p:nvPr/>
        </p:nvSpPr>
        <p:spPr bwMode="auto">
          <a:xfrm>
            <a:off x="5759450" y="5160270"/>
            <a:ext cx="2905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Beaufort</a:t>
            </a:r>
            <a:endParaRPr lang="en-US" altLang="en-US" sz="1800"/>
          </a:p>
        </p:txBody>
      </p:sp>
      <p:sp>
        <p:nvSpPr>
          <p:cNvPr id="36922" name="Rectangle 59"/>
          <p:cNvSpPr>
            <a:spLocks noChangeArrowheads="1"/>
          </p:cNvSpPr>
          <p:nvPr/>
        </p:nvSpPr>
        <p:spPr bwMode="auto">
          <a:xfrm>
            <a:off x="5395912" y="5138045"/>
            <a:ext cx="2317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Jasper</a:t>
            </a:r>
            <a:endParaRPr lang="en-US" altLang="en-US" sz="1800"/>
          </a:p>
        </p:txBody>
      </p:sp>
      <p:sp>
        <p:nvSpPr>
          <p:cNvPr id="36923" name="Rectangle 60"/>
          <p:cNvSpPr>
            <a:spLocks noChangeArrowheads="1"/>
          </p:cNvSpPr>
          <p:nvPr/>
        </p:nvSpPr>
        <p:spPr bwMode="auto">
          <a:xfrm>
            <a:off x="5064125" y="4409382"/>
            <a:ext cx="320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Allendale</a:t>
            </a:r>
            <a:endParaRPr lang="en-US" altLang="en-US" sz="1800"/>
          </a:p>
        </p:txBody>
      </p:sp>
      <p:sp>
        <p:nvSpPr>
          <p:cNvPr id="36924" name="Rectangle 61"/>
          <p:cNvSpPr>
            <a:spLocks noChangeArrowheads="1"/>
          </p:cNvSpPr>
          <p:nvPr/>
        </p:nvSpPr>
        <p:spPr bwMode="auto">
          <a:xfrm>
            <a:off x="5395912" y="4193482"/>
            <a:ext cx="3143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Bamberg</a:t>
            </a:r>
            <a:endParaRPr lang="en-US" altLang="en-US" sz="1800"/>
          </a:p>
        </p:txBody>
      </p:sp>
      <p:sp>
        <p:nvSpPr>
          <p:cNvPr id="36925" name="Rectangle 62"/>
          <p:cNvSpPr>
            <a:spLocks noChangeArrowheads="1"/>
          </p:cNvSpPr>
          <p:nvPr/>
        </p:nvSpPr>
        <p:spPr bwMode="auto">
          <a:xfrm>
            <a:off x="4986337" y="4068070"/>
            <a:ext cx="2984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Barnwell</a:t>
            </a:r>
            <a:endParaRPr lang="en-US" altLang="en-US" sz="1800"/>
          </a:p>
        </p:txBody>
      </p:sp>
      <p:sp>
        <p:nvSpPr>
          <p:cNvPr id="36926" name="Rectangle 63"/>
          <p:cNvSpPr>
            <a:spLocks noChangeArrowheads="1"/>
          </p:cNvSpPr>
          <p:nvPr/>
        </p:nvSpPr>
        <p:spPr bwMode="auto">
          <a:xfrm>
            <a:off x="5521325" y="3909320"/>
            <a:ext cx="4127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Orangeburg</a:t>
            </a:r>
            <a:endParaRPr lang="en-US" altLang="en-US" sz="1800"/>
          </a:p>
        </p:txBody>
      </p:sp>
      <p:sp>
        <p:nvSpPr>
          <p:cNvPr id="36927" name="Rectangle 64"/>
          <p:cNvSpPr>
            <a:spLocks noChangeArrowheads="1"/>
          </p:cNvSpPr>
          <p:nvPr/>
        </p:nvSpPr>
        <p:spPr bwMode="auto">
          <a:xfrm>
            <a:off x="6088062" y="3282257"/>
            <a:ext cx="2492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Sumter</a:t>
            </a:r>
            <a:endParaRPr lang="en-US" altLang="en-US" sz="1800"/>
          </a:p>
        </p:txBody>
      </p:sp>
      <p:sp>
        <p:nvSpPr>
          <p:cNvPr id="36928" name="Rectangle 65"/>
          <p:cNvSpPr>
            <a:spLocks noChangeArrowheads="1"/>
          </p:cNvSpPr>
          <p:nvPr/>
        </p:nvSpPr>
        <p:spPr bwMode="auto">
          <a:xfrm>
            <a:off x="7169150" y="2918720"/>
            <a:ext cx="2381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 sz="1800"/>
          </a:p>
        </p:txBody>
      </p:sp>
      <p:sp>
        <p:nvSpPr>
          <p:cNvPr id="36929" name="Rectangle 66"/>
          <p:cNvSpPr>
            <a:spLocks noChangeArrowheads="1"/>
          </p:cNvSpPr>
          <p:nvPr/>
        </p:nvSpPr>
        <p:spPr bwMode="auto">
          <a:xfrm>
            <a:off x="7181850" y="2634557"/>
            <a:ext cx="1952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Dillon</a:t>
            </a:r>
            <a:endParaRPr lang="en-US" altLang="en-US" sz="1800"/>
          </a:p>
        </p:txBody>
      </p:sp>
      <p:sp>
        <p:nvSpPr>
          <p:cNvPr id="36930" name="Rectangle 67"/>
          <p:cNvSpPr>
            <a:spLocks noChangeArrowheads="1"/>
          </p:cNvSpPr>
          <p:nvPr/>
        </p:nvSpPr>
        <p:spPr bwMode="auto">
          <a:xfrm>
            <a:off x="6862762" y="2440882"/>
            <a:ext cx="3063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Marlboro</a:t>
            </a:r>
            <a:endParaRPr lang="en-US" altLang="en-US" sz="1800"/>
          </a:p>
        </p:txBody>
      </p:sp>
      <p:sp>
        <p:nvSpPr>
          <p:cNvPr id="36931" name="Rectangle 68"/>
          <p:cNvSpPr>
            <a:spLocks noChangeArrowheads="1"/>
          </p:cNvSpPr>
          <p:nvPr/>
        </p:nvSpPr>
        <p:spPr bwMode="auto">
          <a:xfrm>
            <a:off x="6270625" y="2315470"/>
            <a:ext cx="41433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Chesterfield</a:t>
            </a:r>
            <a:endParaRPr lang="en-US" altLang="en-US" sz="1800"/>
          </a:p>
        </p:txBody>
      </p:sp>
      <p:sp>
        <p:nvSpPr>
          <p:cNvPr id="36932" name="Rectangle 69"/>
          <p:cNvSpPr>
            <a:spLocks noChangeArrowheads="1"/>
          </p:cNvSpPr>
          <p:nvPr/>
        </p:nvSpPr>
        <p:spPr bwMode="auto">
          <a:xfrm>
            <a:off x="5759450" y="2328170"/>
            <a:ext cx="3397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Lancaster</a:t>
            </a:r>
            <a:endParaRPr lang="en-US" altLang="en-US" sz="1800"/>
          </a:p>
        </p:txBody>
      </p:sp>
      <p:sp>
        <p:nvSpPr>
          <p:cNvPr id="36933" name="Rectangle 70"/>
          <p:cNvSpPr>
            <a:spLocks noChangeArrowheads="1"/>
          </p:cNvSpPr>
          <p:nvPr/>
        </p:nvSpPr>
        <p:spPr bwMode="auto">
          <a:xfrm>
            <a:off x="5429250" y="3021907"/>
            <a:ext cx="30321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Richland</a:t>
            </a:r>
            <a:endParaRPr lang="en-US" altLang="en-US" sz="1800"/>
          </a:p>
        </p:txBody>
      </p:sp>
      <p:sp>
        <p:nvSpPr>
          <p:cNvPr id="36934" name="Rectangle 71"/>
          <p:cNvSpPr>
            <a:spLocks noChangeArrowheads="1"/>
          </p:cNvSpPr>
          <p:nvPr/>
        </p:nvSpPr>
        <p:spPr bwMode="auto">
          <a:xfrm>
            <a:off x="4392612" y="3442595"/>
            <a:ext cx="3238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Edgefield</a:t>
            </a:r>
            <a:endParaRPr lang="en-US" altLang="en-US" sz="1800"/>
          </a:p>
        </p:txBody>
      </p:sp>
      <p:sp>
        <p:nvSpPr>
          <p:cNvPr id="36935" name="Rectangle 72"/>
          <p:cNvSpPr>
            <a:spLocks noChangeArrowheads="1"/>
          </p:cNvSpPr>
          <p:nvPr/>
        </p:nvSpPr>
        <p:spPr bwMode="auto">
          <a:xfrm>
            <a:off x="3984625" y="3272732"/>
            <a:ext cx="3683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Mccormick</a:t>
            </a:r>
            <a:endParaRPr lang="en-US" altLang="en-US" sz="1800"/>
          </a:p>
        </p:txBody>
      </p:sp>
      <p:sp>
        <p:nvSpPr>
          <p:cNvPr id="36936" name="Rectangle 73"/>
          <p:cNvSpPr>
            <a:spLocks noChangeArrowheads="1"/>
          </p:cNvSpPr>
          <p:nvPr/>
        </p:nvSpPr>
        <p:spPr bwMode="auto">
          <a:xfrm>
            <a:off x="4189412" y="2998095"/>
            <a:ext cx="4000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Greenwood</a:t>
            </a:r>
            <a:endParaRPr lang="en-US" altLang="en-US" sz="1800"/>
          </a:p>
        </p:txBody>
      </p:sp>
      <p:sp>
        <p:nvSpPr>
          <p:cNvPr id="36937" name="Rectangle 74"/>
          <p:cNvSpPr>
            <a:spLocks noChangeArrowheads="1"/>
          </p:cNvSpPr>
          <p:nvPr/>
        </p:nvSpPr>
        <p:spPr bwMode="auto">
          <a:xfrm>
            <a:off x="3802062" y="2896495"/>
            <a:ext cx="3159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Abbeville</a:t>
            </a:r>
            <a:endParaRPr lang="en-US" altLang="en-US" sz="1800"/>
          </a:p>
        </p:txBody>
      </p:sp>
      <p:sp>
        <p:nvSpPr>
          <p:cNvPr id="36938" name="Rectangle 75"/>
          <p:cNvSpPr>
            <a:spLocks noChangeArrowheads="1"/>
          </p:cNvSpPr>
          <p:nvPr/>
        </p:nvSpPr>
        <p:spPr bwMode="auto">
          <a:xfrm>
            <a:off x="4735512" y="1748732"/>
            <a:ext cx="3365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Cherokee</a:t>
            </a:r>
            <a:endParaRPr lang="en-US" altLang="en-US" sz="1800"/>
          </a:p>
        </p:txBody>
      </p:sp>
      <p:sp>
        <p:nvSpPr>
          <p:cNvPr id="36939" name="Rectangle 76"/>
          <p:cNvSpPr>
            <a:spLocks noChangeArrowheads="1"/>
          </p:cNvSpPr>
          <p:nvPr/>
        </p:nvSpPr>
        <p:spPr bwMode="auto">
          <a:xfrm>
            <a:off x="3586162" y="1986857"/>
            <a:ext cx="2698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Pickens</a:t>
            </a:r>
            <a:endParaRPr lang="en-US" altLang="en-US" sz="1800"/>
          </a:p>
        </p:txBody>
      </p:sp>
      <p:sp>
        <p:nvSpPr>
          <p:cNvPr id="36940" name="Rectangle 77"/>
          <p:cNvSpPr>
            <a:spLocks noChangeArrowheads="1"/>
          </p:cNvSpPr>
          <p:nvPr/>
        </p:nvSpPr>
        <p:spPr bwMode="auto">
          <a:xfrm>
            <a:off x="3883025" y="1748732"/>
            <a:ext cx="3492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Greenville</a:t>
            </a:r>
            <a:endParaRPr lang="en-US" altLang="en-US" sz="1800"/>
          </a:p>
        </p:txBody>
      </p:sp>
      <p:sp>
        <p:nvSpPr>
          <p:cNvPr id="36941" name="Rectangle 78"/>
          <p:cNvSpPr>
            <a:spLocks noChangeArrowheads="1"/>
          </p:cNvSpPr>
          <p:nvPr/>
        </p:nvSpPr>
        <p:spPr bwMode="auto">
          <a:xfrm>
            <a:off x="4814887" y="3760095"/>
            <a:ext cx="1936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Aiken</a:t>
            </a:r>
            <a:endParaRPr lang="en-US" altLang="en-US" sz="1800"/>
          </a:p>
        </p:txBody>
      </p:sp>
      <p:sp>
        <p:nvSpPr>
          <p:cNvPr id="36942" name="Rectangle 79"/>
          <p:cNvSpPr>
            <a:spLocks noChangeArrowheads="1"/>
          </p:cNvSpPr>
          <p:nvPr/>
        </p:nvSpPr>
        <p:spPr bwMode="auto">
          <a:xfrm>
            <a:off x="3621087" y="2498032"/>
            <a:ext cx="3317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Anderson</a:t>
            </a:r>
            <a:endParaRPr lang="en-US" altLang="en-US" sz="1800"/>
          </a:p>
        </p:txBody>
      </p:sp>
      <p:sp>
        <p:nvSpPr>
          <p:cNvPr id="36943" name="Rectangle 80"/>
          <p:cNvSpPr>
            <a:spLocks noChangeArrowheads="1"/>
          </p:cNvSpPr>
          <p:nvPr/>
        </p:nvSpPr>
        <p:spPr bwMode="auto">
          <a:xfrm>
            <a:off x="6589712" y="4204595"/>
            <a:ext cx="301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Berkeley</a:t>
            </a:r>
            <a:endParaRPr lang="en-US" altLang="en-US" sz="1800"/>
          </a:p>
        </p:txBody>
      </p:sp>
      <p:sp>
        <p:nvSpPr>
          <p:cNvPr id="36944" name="Rectangle 81"/>
          <p:cNvSpPr>
            <a:spLocks noChangeArrowheads="1"/>
          </p:cNvSpPr>
          <p:nvPr/>
        </p:nvSpPr>
        <p:spPr bwMode="auto">
          <a:xfrm>
            <a:off x="5656262" y="3579120"/>
            <a:ext cx="2905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 sz="1800"/>
          </a:p>
        </p:txBody>
      </p:sp>
      <p:sp>
        <p:nvSpPr>
          <p:cNvPr id="36945" name="Rectangle 82"/>
          <p:cNvSpPr>
            <a:spLocks noChangeArrowheads="1"/>
          </p:cNvSpPr>
          <p:nvPr/>
        </p:nvSpPr>
        <p:spPr bwMode="auto">
          <a:xfrm>
            <a:off x="5235575" y="2282132"/>
            <a:ext cx="2714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Chester</a:t>
            </a:r>
            <a:endParaRPr lang="en-US" altLang="en-US" sz="1800"/>
          </a:p>
        </p:txBody>
      </p:sp>
      <p:sp>
        <p:nvSpPr>
          <p:cNvPr id="36946" name="Rectangle 83"/>
          <p:cNvSpPr>
            <a:spLocks noChangeArrowheads="1"/>
          </p:cNvSpPr>
          <p:nvPr/>
        </p:nvSpPr>
        <p:spPr bwMode="auto">
          <a:xfrm>
            <a:off x="6237287" y="3556895"/>
            <a:ext cx="3587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Clarendon</a:t>
            </a:r>
            <a:endParaRPr lang="en-US" altLang="en-US" sz="1800"/>
          </a:p>
        </p:txBody>
      </p:sp>
      <p:sp>
        <p:nvSpPr>
          <p:cNvPr id="36947" name="Rectangle 84"/>
          <p:cNvSpPr>
            <a:spLocks noChangeArrowheads="1"/>
          </p:cNvSpPr>
          <p:nvPr/>
        </p:nvSpPr>
        <p:spPr bwMode="auto">
          <a:xfrm>
            <a:off x="6497637" y="2759970"/>
            <a:ext cx="3540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Darlington</a:t>
            </a:r>
            <a:endParaRPr lang="en-US" altLang="en-US" sz="1800"/>
          </a:p>
        </p:txBody>
      </p:sp>
      <p:sp>
        <p:nvSpPr>
          <p:cNvPr id="36948" name="Rectangle 85"/>
          <p:cNvSpPr>
            <a:spLocks noChangeArrowheads="1"/>
          </p:cNvSpPr>
          <p:nvPr/>
        </p:nvSpPr>
        <p:spPr bwMode="auto">
          <a:xfrm>
            <a:off x="5316537" y="2658370"/>
            <a:ext cx="27463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Fairfield</a:t>
            </a:r>
            <a:endParaRPr lang="en-US" altLang="en-US" sz="1800"/>
          </a:p>
        </p:txBody>
      </p:sp>
      <p:sp>
        <p:nvSpPr>
          <p:cNvPr id="36949" name="Rectangle 86"/>
          <p:cNvSpPr>
            <a:spLocks noChangeArrowheads="1"/>
          </p:cNvSpPr>
          <p:nvPr/>
        </p:nvSpPr>
        <p:spPr bwMode="auto">
          <a:xfrm>
            <a:off x="6805612" y="3112395"/>
            <a:ext cx="301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Florence</a:t>
            </a:r>
            <a:endParaRPr lang="en-US" altLang="en-US" sz="1800"/>
          </a:p>
        </p:txBody>
      </p:sp>
      <p:sp>
        <p:nvSpPr>
          <p:cNvPr id="36950" name="Rectangle 87"/>
          <p:cNvSpPr>
            <a:spLocks noChangeArrowheads="1"/>
          </p:cNvSpPr>
          <p:nvPr/>
        </p:nvSpPr>
        <p:spPr bwMode="auto">
          <a:xfrm>
            <a:off x="7135812" y="3863282"/>
            <a:ext cx="420688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Georgetown</a:t>
            </a:r>
            <a:endParaRPr lang="en-US" altLang="en-US" sz="1800"/>
          </a:p>
        </p:txBody>
      </p:sp>
      <p:sp>
        <p:nvSpPr>
          <p:cNvPr id="36951" name="Rectangle 88"/>
          <p:cNvSpPr>
            <a:spLocks noChangeArrowheads="1"/>
          </p:cNvSpPr>
          <p:nvPr/>
        </p:nvSpPr>
        <p:spPr bwMode="auto">
          <a:xfrm>
            <a:off x="7669212" y="3237807"/>
            <a:ext cx="1889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Horry</a:t>
            </a:r>
            <a:endParaRPr lang="en-US" altLang="en-US" sz="1800"/>
          </a:p>
        </p:txBody>
      </p:sp>
      <p:sp>
        <p:nvSpPr>
          <p:cNvPr id="36952" name="Rectangle 89"/>
          <p:cNvSpPr>
            <a:spLocks noChangeArrowheads="1"/>
          </p:cNvSpPr>
          <p:nvPr/>
        </p:nvSpPr>
        <p:spPr bwMode="auto">
          <a:xfrm>
            <a:off x="5861050" y="2715520"/>
            <a:ext cx="30162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Kershaw</a:t>
            </a:r>
            <a:endParaRPr lang="en-US" altLang="en-US" sz="1800"/>
          </a:p>
        </p:txBody>
      </p:sp>
      <p:sp>
        <p:nvSpPr>
          <p:cNvPr id="36953" name="Rectangle 90"/>
          <p:cNvSpPr>
            <a:spLocks noChangeArrowheads="1"/>
          </p:cNvSpPr>
          <p:nvPr/>
        </p:nvSpPr>
        <p:spPr bwMode="auto">
          <a:xfrm>
            <a:off x="4371975" y="2520257"/>
            <a:ext cx="2794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Laurens</a:t>
            </a:r>
            <a:endParaRPr lang="en-US" altLang="en-US" sz="1800"/>
          </a:p>
        </p:txBody>
      </p:sp>
      <p:sp>
        <p:nvSpPr>
          <p:cNvPr id="36954" name="Rectangle 91"/>
          <p:cNvSpPr>
            <a:spLocks noChangeArrowheads="1"/>
          </p:cNvSpPr>
          <p:nvPr/>
        </p:nvSpPr>
        <p:spPr bwMode="auto">
          <a:xfrm>
            <a:off x="6315075" y="2929832"/>
            <a:ext cx="130175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 sz="1800"/>
          </a:p>
        </p:txBody>
      </p:sp>
      <p:sp>
        <p:nvSpPr>
          <p:cNvPr id="36955" name="Rectangle 92"/>
          <p:cNvSpPr>
            <a:spLocks noChangeArrowheads="1"/>
          </p:cNvSpPr>
          <p:nvPr/>
        </p:nvSpPr>
        <p:spPr bwMode="auto">
          <a:xfrm>
            <a:off x="5121275" y="3260032"/>
            <a:ext cx="3365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Lexington</a:t>
            </a:r>
            <a:endParaRPr lang="en-US" altLang="en-US" sz="1800"/>
          </a:p>
        </p:txBody>
      </p:sp>
      <p:sp>
        <p:nvSpPr>
          <p:cNvPr id="36956" name="Rectangle 93"/>
          <p:cNvSpPr>
            <a:spLocks noChangeArrowheads="1"/>
          </p:cNvSpPr>
          <p:nvPr/>
        </p:nvSpPr>
        <p:spPr bwMode="auto">
          <a:xfrm>
            <a:off x="4724400" y="2771082"/>
            <a:ext cx="331787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Newberry</a:t>
            </a:r>
            <a:endParaRPr lang="en-US" altLang="en-US" sz="1800"/>
          </a:p>
        </p:txBody>
      </p:sp>
      <p:sp>
        <p:nvSpPr>
          <p:cNvPr id="36957" name="Rectangle 94"/>
          <p:cNvSpPr>
            <a:spLocks noChangeArrowheads="1"/>
          </p:cNvSpPr>
          <p:nvPr/>
        </p:nvSpPr>
        <p:spPr bwMode="auto">
          <a:xfrm>
            <a:off x="3198812" y="2167832"/>
            <a:ext cx="27146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Oconee</a:t>
            </a:r>
            <a:endParaRPr lang="en-US" altLang="en-US" sz="1800"/>
          </a:p>
        </p:txBody>
      </p:sp>
      <p:sp>
        <p:nvSpPr>
          <p:cNvPr id="36958" name="Rectangle 95"/>
          <p:cNvSpPr>
            <a:spLocks noChangeArrowheads="1"/>
          </p:cNvSpPr>
          <p:nvPr/>
        </p:nvSpPr>
        <p:spPr bwMode="auto">
          <a:xfrm>
            <a:off x="4645025" y="3169545"/>
            <a:ext cx="2413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Saluda</a:t>
            </a:r>
            <a:endParaRPr lang="en-US" altLang="en-US" sz="1800"/>
          </a:p>
        </p:txBody>
      </p:sp>
      <p:sp>
        <p:nvSpPr>
          <p:cNvPr id="36959" name="Rectangle 96"/>
          <p:cNvSpPr>
            <a:spLocks noChangeArrowheads="1"/>
          </p:cNvSpPr>
          <p:nvPr/>
        </p:nvSpPr>
        <p:spPr bwMode="auto">
          <a:xfrm>
            <a:off x="4314825" y="2009082"/>
            <a:ext cx="42545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Spartanburg</a:t>
            </a:r>
            <a:endParaRPr lang="en-US" altLang="en-US" sz="1800"/>
          </a:p>
        </p:txBody>
      </p:sp>
      <p:sp>
        <p:nvSpPr>
          <p:cNvPr id="36960" name="Rectangle 97"/>
          <p:cNvSpPr>
            <a:spLocks noChangeArrowheads="1"/>
          </p:cNvSpPr>
          <p:nvPr/>
        </p:nvSpPr>
        <p:spPr bwMode="auto">
          <a:xfrm>
            <a:off x="4781550" y="2258320"/>
            <a:ext cx="203200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1800"/>
          </a:p>
        </p:txBody>
      </p:sp>
      <p:sp>
        <p:nvSpPr>
          <p:cNvPr id="36961" name="Rectangle 98"/>
          <p:cNvSpPr>
            <a:spLocks noChangeArrowheads="1"/>
          </p:cNvSpPr>
          <p:nvPr/>
        </p:nvSpPr>
        <p:spPr bwMode="auto">
          <a:xfrm>
            <a:off x="6726237" y="3682307"/>
            <a:ext cx="442913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Williamsburg</a:t>
            </a:r>
            <a:endParaRPr lang="en-US" altLang="en-US" sz="1800"/>
          </a:p>
        </p:txBody>
      </p:sp>
      <p:sp>
        <p:nvSpPr>
          <p:cNvPr id="36962" name="Rectangle 99"/>
          <p:cNvSpPr>
            <a:spLocks noChangeArrowheads="1"/>
          </p:cNvSpPr>
          <p:nvPr/>
        </p:nvSpPr>
        <p:spPr bwMode="auto">
          <a:xfrm>
            <a:off x="5292725" y="1872557"/>
            <a:ext cx="157162" cy="9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600">
                <a:solidFill>
                  <a:srgbClr val="000000"/>
                </a:solidFill>
                <a:latin typeface="Arial" panose="020B0604020202020204" pitchFamily="34" charset="0"/>
              </a:rPr>
              <a:t>York</a:t>
            </a:r>
            <a:endParaRPr lang="en-US" altLang="en-US" sz="1800"/>
          </a:p>
        </p:txBody>
      </p:sp>
      <p:sp>
        <p:nvSpPr>
          <p:cNvPr id="36963" name="Rectangle 100"/>
          <p:cNvSpPr>
            <a:spLocks noChangeArrowheads="1"/>
          </p:cNvSpPr>
          <p:nvPr/>
        </p:nvSpPr>
        <p:spPr bwMode="auto">
          <a:xfrm>
            <a:off x="800100" y="514350"/>
            <a:ext cx="7545388" cy="583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 sz="1800"/>
          </a:p>
        </p:txBody>
      </p:sp>
      <p:sp>
        <p:nvSpPr>
          <p:cNvPr id="36968" name="Title 1"/>
          <p:cNvSpPr>
            <a:spLocks noGrp="1"/>
          </p:cNvSpPr>
          <p:nvPr>
            <p:ph type="title"/>
          </p:nvPr>
        </p:nvSpPr>
        <p:spPr>
          <a:xfrm>
            <a:off x="450850" y="528638"/>
            <a:ext cx="8234363" cy="654050"/>
          </a:xfrm>
          <a:noFill/>
        </p:spPr>
        <p:txBody>
          <a:bodyPr/>
          <a:lstStyle/>
          <a:p>
            <a:pPr eaLnBrk="1" hangingPunct="1"/>
            <a:r>
              <a:rPr lang="en-US" altLang="en-US" smtClean="0"/>
              <a:t>South Carolina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828386" y="3759638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139727" y="3473132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828386" y="2946844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10" name="Rectangle 109"/>
          <p:cNvSpPr/>
          <p:nvPr/>
        </p:nvSpPr>
        <p:spPr>
          <a:xfrm>
            <a:off x="828386" y="4194276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D-SNP 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itle 1"/>
          <p:cNvSpPr>
            <a:spLocks noGrp="1"/>
          </p:cNvSpPr>
          <p:nvPr>
            <p:ph type="title"/>
          </p:nvPr>
        </p:nvSpPr>
        <p:spPr>
          <a:xfrm>
            <a:off x="450851" y="528638"/>
            <a:ext cx="8160692" cy="379691"/>
          </a:xfrm>
        </p:spPr>
        <p:txBody>
          <a:bodyPr/>
          <a:lstStyle/>
          <a:p>
            <a:pPr eaLnBrk="1" hangingPunct="1"/>
            <a:r>
              <a:rPr lang="en-US" altLang="en-US" sz="2800" smtClean="0"/>
              <a:t>Tennessee</a:t>
            </a:r>
          </a:p>
        </p:txBody>
      </p:sp>
      <p:grpSp>
        <p:nvGrpSpPr>
          <p:cNvPr id="196" name="Group 195"/>
          <p:cNvGrpSpPr/>
          <p:nvPr/>
        </p:nvGrpSpPr>
        <p:grpSpPr>
          <a:xfrm>
            <a:off x="304800" y="2025469"/>
            <a:ext cx="8648878" cy="2026651"/>
            <a:chOff x="328613" y="2433638"/>
            <a:chExt cx="8482012" cy="1987550"/>
          </a:xfrm>
          <a:solidFill>
            <a:srgbClr val="0070C0"/>
          </a:solidFill>
        </p:grpSpPr>
        <p:grpSp>
          <p:nvGrpSpPr>
            <p:cNvPr id="197" name="Group 100"/>
            <p:cNvGrpSpPr>
              <a:grpSpLocks/>
            </p:cNvGrpSpPr>
            <p:nvPr/>
          </p:nvGrpSpPr>
          <p:grpSpPr bwMode="auto">
            <a:xfrm>
              <a:off x="328613" y="2433638"/>
              <a:ext cx="8482012" cy="1987550"/>
              <a:chOff x="207" y="1533"/>
              <a:chExt cx="5343" cy="1252"/>
            </a:xfrm>
            <a:grpFill/>
          </p:grpSpPr>
          <p:sp>
            <p:nvSpPr>
              <p:cNvPr id="294" name="Freeform 5"/>
              <p:cNvSpPr>
                <a:spLocks/>
              </p:cNvSpPr>
              <p:nvPr/>
            </p:nvSpPr>
            <p:spPr bwMode="auto">
              <a:xfrm>
                <a:off x="1589" y="1533"/>
                <a:ext cx="296" cy="258"/>
              </a:xfrm>
              <a:custGeom>
                <a:avLst/>
                <a:gdLst>
                  <a:gd name="T0" fmla="*/ 264 w 296"/>
                  <a:gd name="T1" fmla="*/ 30 h 258"/>
                  <a:gd name="T2" fmla="*/ 296 w 296"/>
                  <a:gd name="T3" fmla="*/ 230 h 258"/>
                  <a:gd name="T4" fmla="*/ 230 w 296"/>
                  <a:gd name="T5" fmla="*/ 230 h 258"/>
                  <a:gd name="T6" fmla="*/ 186 w 296"/>
                  <a:gd name="T7" fmla="*/ 252 h 258"/>
                  <a:gd name="T8" fmla="*/ 164 w 296"/>
                  <a:gd name="T9" fmla="*/ 258 h 258"/>
                  <a:gd name="T10" fmla="*/ 154 w 296"/>
                  <a:gd name="T11" fmla="*/ 258 h 258"/>
                  <a:gd name="T12" fmla="*/ 130 w 296"/>
                  <a:gd name="T13" fmla="*/ 258 h 258"/>
                  <a:gd name="T14" fmla="*/ 104 w 296"/>
                  <a:gd name="T15" fmla="*/ 252 h 258"/>
                  <a:gd name="T16" fmla="*/ 90 w 296"/>
                  <a:gd name="T17" fmla="*/ 246 h 258"/>
                  <a:gd name="T18" fmla="*/ 78 w 296"/>
                  <a:gd name="T19" fmla="*/ 240 h 258"/>
                  <a:gd name="T20" fmla="*/ 56 w 296"/>
                  <a:gd name="T21" fmla="*/ 240 h 258"/>
                  <a:gd name="T22" fmla="*/ 50 w 296"/>
                  <a:gd name="T23" fmla="*/ 234 h 258"/>
                  <a:gd name="T24" fmla="*/ 48 w 296"/>
                  <a:gd name="T25" fmla="*/ 234 h 258"/>
                  <a:gd name="T26" fmla="*/ 44 w 296"/>
                  <a:gd name="T27" fmla="*/ 228 h 258"/>
                  <a:gd name="T28" fmla="*/ 40 w 296"/>
                  <a:gd name="T29" fmla="*/ 222 h 258"/>
                  <a:gd name="T30" fmla="*/ 30 w 296"/>
                  <a:gd name="T31" fmla="*/ 208 h 258"/>
                  <a:gd name="T32" fmla="*/ 24 w 296"/>
                  <a:gd name="T33" fmla="*/ 198 h 258"/>
                  <a:gd name="T34" fmla="*/ 20 w 296"/>
                  <a:gd name="T35" fmla="*/ 192 h 258"/>
                  <a:gd name="T36" fmla="*/ 8 w 296"/>
                  <a:gd name="T37" fmla="*/ 176 h 258"/>
                  <a:gd name="T38" fmla="*/ 6 w 296"/>
                  <a:gd name="T39" fmla="*/ 172 h 258"/>
                  <a:gd name="T40" fmla="*/ 6 w 296"/>
                  <a:gd name="T41" fmla="*/ 170 h 258"/>
                  <a:gd name="T42" fmla="*/ 12 w 296"/>
                  <a:gd name="T43" fmla="*/ 156 h 258"/>
                  <a:gd name="T44" fmla="*/ 12 w 296"/>
                  <a:gd name="T45" fmla="*/ 150 h 258"/>
                  <a:gd name="T46" fmla="*/ 8 w 296"/>
                  <a:gd name="T47" fmla="*/ 142 h 258"/>
                  <a:gd name="T48" fmla="*/ 10 w 296"/>
                  <a:gd name="T49" fmla="*/ 138 h 258"/>
                  <a:gd name="T50" fmla="*/ 10 w 296"/>
                  <a:gd name="T51" fmla="*/ 134 h 258"/>
                  <a:gd name="T52" fmla="*/ 12 w 296"/>
                  <a:gd name="T53" fmla="*/ 132 h 258"/>
                  <a:gd name="T54" fmla="*/ 18 w 296"/>
                  <a:gd name="T55" fmla="*/ 128 h 258"/>
                  <a:gd name="T56" fmla="*/ 24 w 296"/>
                  <a:gd name="T57" fmla="*/ 104 h 258"/>
                  <a:gd name="T58" fmla="*/ 18 w 296"/>
                  <a:gd name="T59" fmla="*/ 66 h 258"/>
                  <a:gd name="T60" fmla="*/ 10 w 296"/>
                  <a:gd name="T61" fmla="*/ 38 h 258"/>
                  <a:gd name="T62" fmla="*/ 10 w 296"/>
                  <a:gd name="T63" fmla="*/ 30 h 258"/>
                  <a:gd name="T64" fmla="*/ 4 w 296"/>
                  <a:gd name="T65" fmla="*/ 18 h 258"/>
                  <a:gd name="T66" fmla="*/ 2 w 296"/>
                  <a:gd name="T67" fmla="*/ 10 h 258"/>
                  <a:gd name="T68" fmla="*/ 0 w 296"/>
                  <a:gd name="T69" fmla="*/ 0 h 258"/>
                  <a:gd name="T70" fmla="*/ 136 w 296"/>
                  <a:gd name="T71" fmla="*/ 10 h 258"/>
                  <a:gd name="T72" fmla="*/ 134 w 296"/>
                  <a:gd name="T73" fmla="*/ 32 h 258"/>
                  <a:gd name="T74" fmla="*/ 264 w 296"/>
                  <a:gd name="T75" fmla="*/ 30 h 258"/>
                  <a:gd name="T76" fmla="*/ 264 w 296"/>
                  <a:gd name="T77" fmla="*/ 3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6" h="258">
                    <a:moveTo>
                      <a:pt x="264" y="30"/>
                    </a:moveTo>
                    <a:lnTo>
                      <a:pt x="296" y="230"/>
                    </a:lnTo>
                    <a:lnTo>
                      <a:pt x="230" y="230"/>
                    </a:lnTo>
                    <a:lnTo>
                      <a:pt x="186" y="252"/>
                    </a:lnTo>
                    <a:lnTo>
                      <a:pt x="164" y="258"/>
                    </a:lnTo>
                    <a:lnTo>
                      <a:pt x="154" y="258"/>
                    </a:lnTo>
                    <a:lnTo>
                      <a:pt x="130" y="258"/>
                    </a:lnTo>
                    <a:lnTo>
                      <a:pt x="104" y="252"/>
                    </a:lnTo>
                    <a:lnTo>
                      <a:pt x="90" y="246"/>
                    </a:lnTo>
                    <a:lnTo>
                      <a:pt x="78" y="240"/>
                    </a:lnTo>
                    <a:lnTo>
                      <a:pt x="56" y="240"/>
                    </a:lnTo>
                    <a:lnTo>
                      <a:pt x="50" y="234"/>
                    </a:lnTo>
                    <a:lnTo>
                      <a:pt x="48" y="234"/>
                    </a:lnTo>
                    <a:lnTo>
                      <a:pt x="44" y="228"/>
                    </a:lnTo>
                    <a:lnTo>
                      <a:pt x="40" y="222"/>
                    </a:lnTo>
                    <a:lnTo>
                      <a:pt x="30" y="208"/>
                    </a:lnTo>
                    <a:lnTo>
                      <a:pt x="24" y="198"/>
                    </a:lnTo>
                    <a:lnTo>
                      <a:pt x="20" y="192"/>
                    </a:lnTo>
                    <a:lnTo>
                      <a:pt x="8" y="176"/>
                    </a:lnTo>
                    <a:lnTo>
                      <a:pt x="6" y="172"/>
                    </a:lnTo>
                    <a:lnTo>
                      <a:pt x="6" y="170"/>
                    </a:lnTo>
                    <a:lnTo>
                      <a:pt x="12" y="156"/>
                    </a:lnTo>
                    <a:lnTo>
                      <a:pt x="12" y="150"/>
                    </a:lnTo>
                    <a:lnTo>
                      <a:pt x="8" y="142"/>
                    </a:lnTo>
                    <a:lnTo>
                      <a:pt x="10" y="138"/>
                    </a:lnTo>
                    <a:lnTo>
                      <a:pt x="10" y="134"/>
                    </a:lnTo>
                    <a:lnTo>
                      <a:pt x="12" y="132"/>
                    </a:lnTo>
                    <a:lnTo>
                      <a:pt x="18" y="128"/>
                    </a:lnTo>
                    <a:lnTo>
                      <a:pt x="24" y="104"/>
                    </a:lnTo>
                    <a:lnTo>
                      <a:pt x="18" y="66"/>
                    </a:lnTo>
                    <a:lnTo>
                      <a:pt x="10" y="38"/>
                    </a:lnTo>
                    <a:lnTo>
                      <a:pt x="10" y="30"/>
                    </a:lnTo>
                    <a:lnTo>
                      <a:pt x="4" y="18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36" y="10"/>
                    </a:lnTo>
                    <a:lnTo>
                      <a:pt x="134" y="32"/>
                    </a:lnTo>
                    <a:lnTo>
                      <a:pt x="264" y="30"/>
                    </a:lnTo>
                    <a:lnTo>
                      <a:pt x="264" y="3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6"/>
              <p:cNvSpPr>
                <a:spLocks/>
              </p:cNvSpPr>
              <p:nvPr/>
            </p:nvSpPr>
            <p:spPr bwMode="auto">
              <a:xfrm>
                <a:off x="2163" y="1551"/>
                <a:ext cx="356" cy="224"/>
              </a:xfrm>
              <a:custGeom>
                <a:avLst/>
                <a:gdLst>
                  <a:gd name="T0" fmla="*/ 340 w 356"/>
                  <a:gd name="T1" fmla="*/ 0 h 224"/>
                  <a:gd name="T2" fmla="*/ 348 w 356"/>
                  <a:gd name="T3" fmla="*/ 30 h 224"/>
                  <a:gd name="T4" fmla="*/ 338 w 356"/>
                  <a:gd name="T5" fmla="*/ 46 h 224"/>
                  <a:gd name="T6" fmla="*/ 318 w 356"/>
                  <a:gd name="T7" fmla="*/ 78 h 224"/>
                  <a:gd name="T8" fmla="*/ 308 w 356"/>
                  <a:gd name="T9" fmla="*/ 106 h 224"/>
                  <a:gd name="T10" fmla="*/ 306 w 356"/>
                  <a:gd name="T11" fmla="*/ 122 h 224"/>
                  <a:gd name="T12" fmla="*/ 302 w 356"/>
                  <a:gd name="T13" fmla="*/ 136 h 224"/>
                  <a:gd name="T14" fmla="*/ 284 w 356"/>
                  <a:gd name="T15" fmla="*/ 160 h 224"/>
                  <a:gd name="T16" fmla="*/ 274 w 356"/>
                  <a:gd name="T17" fmla="*/ 172 h 224"/>
                  <a:gd name="T18" fmla="*/ 276 w 356"/>
                  <a:gd name="T19" fmla="*/ 182 h 224"/>
                  <a:gd name="T20" fmla="*/ 272 w 356"/>
                  <a:gd name="T21" fmla="*/ 180 h 224"/>
                  <a:gd name="T22" fmla="*/ 256 w 356"/>
                  <a:gd name="T23" fmla="*/ 174 h 224"/>
                  <a:gd name="T24" fmla="*/ 244 w 356"/>
                  <a:gd name="T25" fmla="*/ 172 h 224"/>
                  <a:gd name="T26" fmla="*/ 226 w 356"/>
                  <a:gd name="T27" fmla="*/ 194 h 224"/>
                  <a:gd name="T28" fmla="*/ 220 w 356"/>
                  <a:gd name="T29" fmla="*/ 200 h 224"/>
                  <a:gd name="T30" fmla="*/ 216 w 356"/>
                  <a:gd name="T31" fmla="*/ 206 h 224"/>
                  <a:gd name="T32" fmla="*/ 220 w 356"/>
                  <a:gd name="T33" fmla="*/ 216 h 224"/>
                  <a:gd name="T34" fmla="*/ 190 w 356"/>
                  <a:gd name="T35" fmla="*/ 222 h 224"/>
                  <a:gd name="T36" fmla="*/ 178 w 356"/>
                  <a:gd name="T37" fmla="*/ 212 h 224"/>
                  <a:gd name="T38" fmla="*/ 164 w 356"/>
                  <a:gd name="T39" fmla="*/ 206 h 224"/>
                  <a:gd name="T40" fmla="*/ 152 w 356"/>
                  <a:gd name="T41" fmla="*/ 196 h 224"/>
                  <a:gd name="T42" fmla="*/ 140 w 356"/>
                  <a:gd name="T43" fmla="*/ 196 h 224"/>
                  <a:gd name="T44" fmla="*/ 134 w 356"/>
                  <a:gd name="T45" fmla="*/ 196 h 224"/>
                  <a:gd name="T46" fmla="*/ 128 w 356"/>
                  <a:gd name="T47" fmla="*/ 196 h 224"/>
                  <a:gd name="T48" fmla="*/ 122 w 356"/>
                  <a:gd name="T49" fmla="*/ 202 h 224"/>
                  <a:gd name="T50" fmla="*/ 108 w 356"/>
                  <a:gd name="T51" fmla="*/ 206 h 224"/>
                  <a:gd name="T52" fmla="*/ 102 w 356"/>
                  <a:gd name="T53" fmla="*/ 210 h 224"/>
                  <a:gd name="T54" fmla="*/ 94 w 356"/>
                  <a:gd name="T55" fmla="*/ 210 h 224"/>
                  <a:gd name="T56" fmla="*/ 82 w 356"/>
                  <a:gd name="T57" fmla="*/ 190 h 224"/>
                  <a:gd name="T58" fmla="*/ 58 w 356"/>
                  <a:gd name="T59" fmla="*/ 180 h 224"/>
                  <a:gd name="T60" fmla="*/ 12 w 356"/>
                  <a:gd name="T61" fmla="*/ 144 h 224"/>
                  <a:gd name="T62" fmla="*/ 14 w 356"/>
                  <a:gd name="T63" fmla="*/ 96 h 224"/>
                  <a:gd name="T64" fmla="*/ 12 w 356"/>
                  <a:gd name="T65" fmla="*/ 82 h 224"/>
                  <a:gd name="T66" fmla="*/ 10 w 356"/>
                  <a:gd name="T67" fmla="*/ 76 h 224"/>
                  <a:gd name="T68" fmla="*/ 4 w 356"/>
                  <a:gd name="T69" fmla="*/ 74 h 224"/>
                  <a:gd name="T70" fmla="*/ 0 w 356"/>
                  <a:gd name="T71" fmla="*/ 70 h 224"/>
                  <a:gd name="T72" fmla="*/ 4 w 356"/>
                  <a:gd name="T73" fmla="*/ 60 h 224"/>
                  <a:gd name="T74" fmla="*/ 12 w 356"/>
                  <a:gd name="T75" fmla="*/ 30 h 224"/>
                  <a:gd name="T76" fmla="*/ 6 w 356"/>
                  <a:gd name="T77" fmla="*/ 24 h 224"/>
                  <a:gd name="T78" fmla="*/ 8 w 356"/>
                  <a:gd name="T79" fmla="*/ 20 h 224"/>
                  <a:gd name="T80" fmla="*/ 14 w 356"/>
                  <a:gd name="T81" fmla="*/ 16 h 224"/>
                  <a:gd name="T82" fmla="*/ 234 w 356"/>
                  <a:gd name="T83" fmla="*/ 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6" h="224">
                    <a:moveTo>
                      <a:pt x="234" y="2"/>
                    </a:moveTo>
                    <a:lnTo>
                      <a:pt x="340" y="0"/>
                    </a:lnTo>
                    <a:lnTo>
                      <a:pt x="356" y="14"/>
                    </a:lnTo>
                    <a:lnTo>
                      <a:pt x="348" y="30"/>
                    </a:lnTo>
                    <a:lnTo>
                      <a:pt x="348" y="32"/>
                    </a:lnTo>
                    <a:lnTo>
                      <a:pt x="338" y="46"/>
                    </a:lnTo>
                    <a:lnTo>
                      <a:pt x="334" y="58"/>
                    </a:lnTo>
                    <a:lnTo>
                      <a:pt x="318" y="78"/>
                    </a:lnTo>
                    <a:lnTo>
                      <a:pt x="312" y="88"/>
                    </a:lnTo>
                    <a:lnTo>
                      <a:pt x="308" y="106"/>
                    </a:lnTo>
                    <a:lnTo>
                      <a:pt x="308" y="118"/>
                    </a:lnTo>
                    <a:lnTo>
                      <a:pt x="306" y="122"/>
                    </a:lnTo>
                    <a:lnTo>
                      <a:pt x="306" y="128"/>
                    </a:lnTo>
                    <a:lnTo>
                      <a:pt x="302" y="136"/>
                    </a:lnTo>
                    <a:lnTo>
                      <a:pt x="288" y="150"/>
                    </a:lnTo>
                    <a:lnTo>
                      <a:pt x="284" y="160"/>
                    </a:lnTo>
                    <a:lnTo>
                      <a:pt x="278" y="166"/>
                    </a:lnTo>
                    <a:lnTo>
                      <a:pt x="274" y="172"/>
                    </a:lnTo>
                    <a:lnTo>
                      <a:pt x="278" y="180"/>
                    </a:lnTo>
                    <a:lnTo>
                      <a:pt x="276" y="182"/>
                    </a:lnTo>
                    <a:lnTo>
                      <a:pt x="272" y="182"/>
                    </a:lnTo>
                    <a:lnTo>
                      <a:pt x="272" y="180"/>
                    </a:lnTo>
                    <a:lnTo>
                      <a:pt x="260" y="176"/>
                    </a:lnTo>
                    <a:lnTo>
                      <a:pt x="256" y="174"/>
                    </a:lnTo>
                    <a:lnTo>
                      <a:pt x="250" y="176"/>
                    </a:lnTo>
                    <a:lnTo>
                      <a:pt x="244" y="172"/>
                    </a:lnTo>
                    <a:lnTo>
                      <a:pt x="232" y="192"/>
                    </a:lnTo>
                    <a:lnTo>
                      <a:pt x="226" y="194"/>
                    </a:lnTo>
                    <a:lnTo>
                      <a:pt x="220" y="196"/>
                    </a:lnTo>
                    <a:lnTo>
                      <a:pt x="220" y="200"/>
                    </a:lnTo>
                    <a:lnTo>
                      <a:pt x="218" y="206"/>
                    </a:lnTo>
                    <a:lnTo>
                      <a:pt x="216" y="206"/>
                    </a:lnTo>
                    <a:lnTo>
                      <a:pt x="216" y="210"/>
                    </a:lnTo>
                    <a:lnTo>
                      <a:pt x="220" y="216"/>
                    </a:lnTo>
                    <a:lnTo>
                      <a:pt x="192" y="224"/>
                    </a:lnTo>
                    <a:lnTo>
                      <a:pt x="190" y="222"/>
                    </a:lnTo>
                    <a:lnTo>
                      <a:pt x="186" y="218"/>
                    </a:lnTo>
                    <a:lnTo>
                      <a:pt x="178" y="212"/>
                    </a:lnTo>
                    <a:lnTo>
                      <a:pt x="172" y="208"/>
                    </a:lnTo>
                    <a:lnTo>
                      <a:pt x="164" y="206"/>
                    </a:lnTo>
                    <a:lnTo>
                      <a:pt x="158" y="202"/>
                    </a:lnTo>
                    <a:lnTo>
                      <a:pt x="152" y="196"/>
                    </a:lnTo>
                    <a:lnTo>
                      <a:pt x="142" y="194"/>
                    </a:lnTo>
                    <a:lnTo>
                      <a:pt x="140" y="196"/>
                    </a:lnTo>
                    <a:lnTo>
                      <a:pt x="138" y="200"/>
                    </a:lnTo>
                    <a:lnTo>
                      <a:pt x="134" y="196"/>
                    </a:lnTo>
                    <a:lnTo>
                      <a:pt x="130" y="198"/>
                    </a:lnTo>
                    <a:lnTo>
                      <a:pt x="128" y="196"/>
                    </a:lnTo>
                    <a:lnTo>
                      <a:pt x="124" y="196"/>
                    </a:lnTo>
                    <a:lnTo>
                      <a:pt x="122" y="202"/>
                    </a:lnTo>
                    <a:lnTo>
                      <a:pt x="108" y="202"/>
                    </a:lnTo>
                    <a:lnTo>
                      <a:pt x="108" y="206"/>
                    </a:lnTo>
                    <a:lnTo>
                      <a:pt x="104" y="206"/>
                    </a:lnTo>
                    <a:lnTo>
                      <a:pt x="102" y="210"/>
                    </a:lnTo>
                    <a:lnTo>
                      <a:pt x="98" y="208"/>
                    </a:lnTo>
                    <a:lnTo>
                      <a:pt x="94" y="210"/>
                    </a:lnTo>
                    <a:lnTo>
                      <a:pt x="88" y="198"/>
                    </a:lnTo>
                    <a:lnTo>
                      <a:pt x="82" y="190"/>
                    </a:lnTo>
                    <a:lnTo>
                      <a:pt x="74" y="186"/>
                    </a:lnTo>
                    <a:lnTo>
                      <a:pt x="58" y="180"/>
                    </a:lnTo>
                    <a:lnTo>
                      <a:pt x="28" y="160"/>
                    </a:lnTo>
                    <a:lnTo>
                      <a:pt x="12" y="144"/>
                    </a:lnTo>
                    <a:lnTo>
                      <a:pt x="10" y="142"/>
                    </a:lnTo>
                    <a:lnTo>
                      <a:pt x="14" y="96"/>
                    </a:lnTo>
                    <a:lnTo>
                      <a:pt x="14" y="88"/>
                    </a:lnTo>
                    <a:lnTo>
                      <a:pt x="12" y="82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6" y="78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0" y="70"/>
                    </a:lnTo>
                    <a:lnTo>
                      <a:pt x="4" y="64"/>
                    </a:lnTo>
                    <a:lnTo>
                      <a:pt x="4" y="60"/>
                    </a:lnTo>
                    <a:lnTo>
                      <a:pt x="6" y="58"/>
                    </a:lnTo>
                    <a:lnTo>
                      <a:pt x="12" y="30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12" y="24"/>
                    </a:lnTo>
                    <a:lnTo>
                      <a:pt x="8" y="20"/>
                    </a:lnTo>
                    <a:lnTo>
                      <a:pt x="10" y="16"/>
                    </a:lnTo>
                    <a:lnTo>
                      <a:pt x="14" y="16"/>
                    </a:lnTo>
                    <a:lnTo>
                      <a:pt x="16" y="8"/>
                    </a:lnTo>
                    <a:lnTo>
                      <a:pt x="234" y="2"/>
                    </a:lnTo>
                    <a:lnTo>
                      <a:pt x="234" y="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7"/>
              <p:cNvSpPr>
                <a:spLocks/>
              </p:cNvSpPr>
              <p:nvPr/>
            </p:nvSpPr>
            <p:spPr bwMode="auto">
              <a:xfrm>
                <a:off x="2407" y="1551"/>
                <a:ext cx="332" cy="301"/>
              </a:xfrm>
              <a:custGeom>
                <a:avLst/>
                <a:gdLst>
                  <a:gd name="T0" fmla="*/ 320 w 332"/>
                  <a:gd name="T1" fmla="*/ 94 h 301"/>
                  <a:gd name="T2" fmla="*/ 328 w 332"/>
                  <a:gd name="T3" fmla="*/ 102 h 301"/>
                  <a:gd name="T4" fmla="*/ 322 w 332"/>
                  <a:gd name="T5" fmla="*/ 112 h 301"/>
                  <a:gd name="T6" fmla="*/ 318 w 332"/>
                  <a:gd name="T7" fmla="*/ 116 h 301"/>
                  <a:gd name="T8" fmla="*/ 312 w 332"/>
                  <a:gd name="T9" fmla="*/ 150 h 301"/>
                  <a:gd name="T10" fmla="*/ 292 w 332"/>
                  <a:gd name="T11" fmla="*/ 218 h 301"/>
                  <a:gd name="T12" fmla="*/ 284 w 332"/>
                  <a:gd name="T13" fmla="*/ 220 h 301"/>
                  <a:gd name="T14" fmla="*/ 286 w 332"/>
                  <a:gd name="T15" fmla="*/ 226 h 301"/>
                  <a:gd name="T16" fmla="*/ 278 w 332"/>
                  <a:gd name="T17" fmla="*/ 236 h 301"/>
                  <a:gd name="T18" fmla="*/ 270 w 332"/>
                  <a:gd name="T19" fmla="*/ 252 h 301"/>
                  <a:gd name="T20" fmla="*/ 252 w 332"/>
                  <a:gd name="T21" fmla="*/ 248 h 301"/>
                  <a:gd name="T22" fmla="*/ 236 w 332"/>
                  <a:gd name="T23" fmla="*/ 254 h 301"/>
                  <a:gd name="T24" fmla="*/ 242 w 332"/>
                  <a:gd name="T25" fmla="*/ 244 h 301"/>
                  <a:gd name="T26" fmla="*/ 246 w 332"/>
                  <a:gd name="T27" fmla="*/ 228 h 301"/>
                  <a:gd name="T28" fmla="*/ 238 w 332"/>
                  <a:gd name="T29" fmla="*/ 220 h 301"/>
                  <a:gd name="T30" fmla="*/ 228 w 332"/>
                  <a:gd name="T31" fmla="*/ 222 h 301"/>
                  <a:gd name="T32" fmla="*/ 222 w 332"/>
                  <a:gd name="T33" fmla="*/ 238 h 301"/>
                  <a:gd name="T34" fmla="*/ 218 w 332"/>
                  <a:gd name="T35" fmla="*/ 256 h 301"/>
                  <a:gd name="T36" fmla="*/ 204 w 332"/>
                  <a:gd name="T37" fmla="*/ 252 h 301"/>
                  <a:gd name="T38" fmla="*/ 202 w 332"/>
                  <a:gd name="T39" fmla="*/ 242 h 301"/>
                  <a:gd name="T40" fmla="*/ 192 w 332"/>
                  <a:gd name="T41" fmla="*/ 232 h 301"/>
                  <a:gd name="T42" fmla="*/ 160 w 332"/>
                  <a:gd name="T43" fmla="*/ 250 h 301"/>
                  <a:gd name="T44" fmla="*/ 144 w 332"/>
                  <a:gd name="T45" fmla="*/ 262 h 301"/>
                  <a:gd name="T46" fmla="*/ 138 w 332"/>
                  <a:gd name="T47" fmla="*/ 276 h 301"/>
                  <a:gd name="T48" fmla="*/ 134 w 332"/>
                  <a:gd name="T49" fmla="*/ 274 h 301"/>
                  <a:gd name="T50" fmla="*/ 128 w 332"/>
                  <a:gd name="T51" fmla="*/ 260 h 301"/>
                  <a:gd name="T52" fmla="*/ 126 w 332"/>
                  <a:gd name="T53" fmla="*/ 248 h 301"/>
                  <a:gd name="T54" fmla="*/ 120 w 332"/>
                  <a:gd name="T55" fmla="*/ 248 h 301"/>
                  <a:gd name="T56" fmla="*/ 112 w 332"/>
                  <a:gd name="T57" fmla="*/ 258 h 301"/>
                  <a:gd name="T58" fmla="*/ 114 w 332"/>
                  <a:gd name="T59" fmla="*/ 272 h 301"/>
                  <a:gd name="T60" fmla="*/ 110 w 332"/>
                  <a:gd name="T61" fmla="*/ 288 h 301"/>
                  <a:gd name="T62" fmla="*/ 82 w 332"/>
                  <a:gd name="T63" fmla="*/ 301 h 301"/>
                  <a:gd name="T64" fmla="*/ 68 w 332"/>
                  <a:gd name="T65" fmla="*/ 294 h 301"/>
                  <a:gd name="T66" fmla="*/ 60 w 332"/>
                  <a:gd name="T67" fmla="*/ 266 h 301"/>
                  <a:gd name="T68" fmla="*/ 50 w 332"/>
                  <a:gd name="T69" fmla="*/ 260 h 301"/>
                  <a:gd name="T70" fmla="*/ 36 w 332"/>
                  <a:gd name="T71" fmla="*/ 246 h 301"/>
                  <a:gd name="T72" fmla="*/ 28 w 332"/>
                  <a:gd name="T73" fmla="*/ 242 h 301"/>
                  <a:gd name="T74" fmla="*/ 20 w 332"/>
                  <a:gd name="T75" fmla="*/ 236 h 301"/>
                  <a:gd name="T76" fmla="*/ 14 w 332"/>
                  <a:gd name="T77" fmla="*/ 226 h 301"/>
                  <a:gd name="T78" fmla="*/ 8 w 332"/>
                  <a:gd name="T79" fmla="*/ 202 h 301"/>
                  <a:gd name="T80" fmla="*/ 2 w 332"/>
                  <a:gd name="T81" fmla="*/ 192 h 301"/>
                  <a:gd name="T82" fmla="*/ 2 w 332"/>
                  <a:gd name="T83" fmla="*/ 180 h 301"/>
                  <a:gd name="T84" fmla="*/ 6 w 332"/>
                  <a:gd name="T85" fmla="*/ 176 h 301"/>
                  <a:gd name="T86" fmla="*/ 16 w 332"/>
                  <a:gd name="T87" fmla="*/ 176 h 301"/>
                  <a:gd name="T88" fmla="*/ 28 w 332"/>
                  <a:gd name="T89" fmla="*/ 182 h 301"/>
                  <a:gd name="T90" fmla="*/ 34 w 332"/>
                  <a:gd name="T91" fmla="*/ 180 h 301"/>
                  <a:gd name="T92" fmla="*/ 34 w 332"/>
                  <a:gd name="T93" fmla="*/ 166 h 301"/>
                  <a:gd name="T94" fmla="*/ 44 w 332"/>
                  <a:gd name="T95" fmla="*/ 150 h 301"/>
                  <a:gd name="T96" fmla="*/ 62 w 332"/>
                  <a:gd name="T97" fmla="*/ 128 h 301"/>
                  <a:gd name="T98" fmla="*/ 64 w 332"/>
                  <a:gd name="T99" fmla="*/ 118 h 301"/>
                  <a:gd name="T100" fmla="*/ 68 w 332"/>
                  <a:gd name="T101" fmla="*/ 88 h 301"/>
                  <a:gd name="T102" fmla="*/ 90 w 332"/>
                  <a:gd name="T103" fmla="*/ 58 h 301"/>
                  <a:gd name="T104" fmla="*/ 104 w 332"/>
                  <a:gd name="T105" fmla="*/ 32 h 301"/>
                  <a:gd name="T106" fmla="*/ 112 w 332"/>
                  <a:gd name="T107" fmla="*/ 14 h 301"/>
                  <a:gd name="T108" fmla="*/ 120 w 332"/>
                  <a:gd name="T109" fmla="*/ 6 h 301"/>
                  <a:gd name="T110" fmla="*/ 124 w 332"/>
                  <a:gd name="T111" fmla="*/ 8 h 301"/>
                  <a:gd name="T112" fmla="*/ 332 w 332"/>
                  <a:gd name="T113" fmla="*/ 1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2" h="301">
                    <a:moveTo>
                      <a:pt x="332" y="10"/>
                    </a:moveTo>
                    <a:lnTo>
                      <a:pt x="320" y="94"/>
                    </a:lnTo>
                    <a:lnTo>
                      <a:pt x="326" y="96"/>
                    </a:lnTo>
                    <a:lnTo>
                      <a:pt x="328" y="102"/>
                    </a:lnTo>
                    <a:lnTo>
                      <a:pt x="326" y="110"/>
                    </a:lnTo>
                    <a:lnTo>
                      <a:pt x="322" y="112"/>
                    </a:lnTo>
                    <a:lnTo>
                      <a:pt x="320" y="116"/>
                    </a:lnTo>
                    <a:lnTo>
                      <a:pt x="318" y="116"/>
                    </a:lnTo>
                    <a:lnTo>
                      <a:pt x="316" y="122"/>
                    </a:lnTo>
                    <a:lnTo>
                      <a:pt x="312" y="150"/>
                    </a:lnTo>
                    <a:lnTo>
                      <a:pt x="294" y="148"/>
                    </a:lnTo>
                    <a:lnTo>
                      <a:pt x="292" y="218"/>
                    </a:lnTo>
                    <a:lnTo>
                      <a:pt x="286" y="216"/>
                    </a:lnTo>
                    <a:lnTo>
                      <a:pt x="284" y="220"/>
                    </a:lnTo>
                    <a:lnTo>
                      <a:pt x="284" y="222"/>
                    </a:lnTo>
                    <a:lnTo>
                      <a:pt x="286" y="226"/>
                    </a:lnTo>
                    <a:lnTo>
                      <a:pt x="282" y="228"/>
                    </a:lnTo>
                    <a:lnTo>
                      <a:pt x="278" y="236"/>
                    </a:lnTo>
                    <a:lnTo>
                      <a:pt x="276" y="252"/>
                    </a:lnTo>
                    <a:lnTo>
                      <a:pt x="270" y="252"/>
                    </a:lnTo>
                    <a:lnTo>
                      <a:pt x="256" y="248"/>
                    </a:lnTo>
                    <a:lnTo>
                      <a:pt x="252" y="248"/>
                    </a:lnTo>
                    <a:lnTo>
                      <a:pt x="238" y="256"/>
                    </a:lnTo>
                    <a:lnTo>
                      <a:pt x="236" y="254"/>
                    </a:lnTo>
                    <a:lnTo>
                      <a:pt x="238" y="250"/>
                    </a:lnTo>
                    <a:lnTo>
                      <a:pt x="242" y="244"/>
                    </a:lnTo>
                    <a:lnTo>
                      <a:pt x="246" y="240"/>
                    </a:lnTo>
                    <a:lnTo>
                      <a:pt x="246" y="228"/>
                    </a:lnTo>
                    <a:lnTo>
                      <a:pt x="244" y="224"/>
                    </a:lnTo>
                    <a:lnTo>
                      <a:pt x="238" y="220"/>
                    </a:lnTo>
                    <a:lnTo>
                      <a:pt x="234" y="220"/>
                    </a:lnTo>
                    <a:lnTo>
                      <a:pt x="228" y="222"/>
                    </a:lnTo>
                    <a:lnTo>
                      <a:pt x="222" y="232"/>
                    </a:lnTo>
                    <a:lnTo>
                      <a:pt x="222" y="238"/>
                    </a:lnTo>
                    <a:lnTo>
                      <a:pt x="220" y="252"/>
                    </a:lnTo>
                    <a:lnTo>
                      <a:pt x="218" y="256"/>
                    </a:lnTo>
                    <a:lnTo>
                      <a:pt x="212" y="256"/>
                    </a:lnTo>
                    <a:lnTo>
                      <a:pt x="204" y="252"/>
                    </a:lnTo>
                    <a:lnTo>
                      <a:pt x="202" y="248"/>
                    </a:lnTo>
                    <a:lnTo>
                      <a:pt x="202" y="242"/>
                    </a:lnTo>
                    <a:lnTo>
                      <a:pt x="198" y="238"/>
                    </a:lnTo>
                    <a:lnTo>
                      <a:pt x="192" y="232"/>
                    </a:lnTo>
                    <a:lnTo>
                      <a:pt x="182" y="236"/>
                    </a:lnTo>
                    <a:lnTo>
                      <a:pt x="160" y="250"/>
                    </a:lnTo>
                    <a:lnTo>
                      <a:pt x="148" y="256"/>
                    </a:lnTo>
                    <a:lnTo>
                      <a:pt x="144" y="262"/>
                    </a:lnTo>
                    <a:lnTo>
                      <a:pt x="140" y="274"/>
                    </a:lnTo>
                    <a:lnTo>
                      <a:pt x="138" y="276"/>
                    </a:lnTo>
                    <a:lnTo>
                      <a:pt x="136" y="276"/>
                    </a:lnTo>
                    <a:lnTo>
                      <a:pt x="134" y="274"/>
                    </a:lnTo>
                    <a:lnTo>
                      <a:pt x="130" y="268"/>
                    </a:lnTo>
                    <a:lnTo>
                      <a:pt x="128" y="260"/>
                    </a:lnTo>
                    <a:lnTo>
                      <a:pt x="128" y="256"/>
                    </a:lnTo>
                    <a:lnTo>
                      <a:pt x="126" y="248"/>
                    </a:lnTo>
                    <a:lnTo>
                      <a:pt x="122" y="246"/>
                    </a:lnTo>
                    <a:lnTo>
                      <a:pt x="120" y="248"/>
                    </a:lnTo>
                    <a:lnTo>
                      <a:pt x="114" y="252"/>
                    </a:lnTo>
                    <a:lnTo>
                      <a:pt x="112" y="258"/>
                    </a:lnTo>
                    <a:lnTo>
                      <a:pt x="112" y="266"/>
                    </a:lnTo>
                    <a:lnTo>
                      <a:pt x="114" y="272"/>
                    </a:lnTo>
                    <a:lnTo>
                      <a:pt x="114" y="278"/>
                    </a:lnTo>
                    <a:lnTo>
                      <a:pt x="110" y="288"/>
                    </a:lnTo>
                    <a:lnTo>
                      <a:pt x="94" y="301"/>
                    </a:lnTo>
                    <a:lnTo>
                      <a:pt x="82" y="301"/>
                    </a:lnTo>
                    <a:lnTo>
                      <a:pt x="76" y="299"/>
                    </a:lnTo>
                    <a:lnTo>
                      <a:pt x="68" y="294"/>
                    </a:lnTo>
                    <a:lnTo>
                      <a:pt x="64" y="284"/>
                    </a:lnTo>
                    <a:lnTo>
                      <a:pt x="60" y="266"/>
                    </a:lnTo>
                    <a:lnTo>
                      <a:pt x="56" y="264"/>
                    </a:lnTo>
                    <a:lnTo>
                      <a:pt x="50" y="260"/>
                    </a:lnTo>
                    <a:lnTo>
                      <a:pt x="44" y="250"/>
                    </a:lnTo>
                    <a:lnTo>
                      <a:pt x="36" y="246"/>
                    </a:lnTo>
                    <a:lnTo>
                      <a:pt x="30" y="242"/>
                    </a:lnTo>
                    <a:lnTo>
                      <a:pt x="28" y="242"/>
                    </a:lnTo>
                    <a:lnTo>
                      <a:pt x="24" y="238"/>
                    </a:lnTo>
                    <a:lnTo>
                      <a:pt x="20" y="236"/>
                    </a:lnTo>
                    <a:lnTo>
                      <a:pt x="16" y="232"/>
                    </a:lnTo>
                    <a:lnTo>
                      <a:pt x="14" y="226"/>
                    </a:lnTo>
                    <a:lnTo>
                      <a:pt x="12" y="208"/>
                    </a:lnTo>
                    <a:lnTo>
                      <a:pt x="8" y="202"/>
                    </a:lnTo>
                    <a:lnTo>
                      <a:pt x="4" y="194"/>
                    </a:lnTo>
                    <a:lnTo>
                      <a:pt x="2" y="192"/>
                    </a:lnTo>
                    <a:lnTo>
                      <a:pt x="0" y="188"/>
                    </a:lnTo>
                    <a:lnTo>
                      <a:pt x="2" y="180"/>
                    </a:lnTo>
                    <a:lnTo>
                      <a:pt x="0" y="172"/>
                    </a:lnTo>
                    <a:lnTo>
                      <a:pt x="6" y="176"/>
                    </a:lnTo>
                    <a:lnTo>
                      <a:pt x="12" y="174"/>
                    </a:lnTo>
                    <a:lnTo>
                      <a:pt x="16" y="176"/>
                    </a:lnTo>
                    <a:lnTo>
                      <a:pt x="28" y="180"/>
                    </a:lnTo>
                    <a:lnTo>
                      <a:pt x="28" y="182"/>
                    </a:lnTo>
                    <a:lnTo>
                      <a:pt x="32" y="182"/>
                    </a:lnTo>
                    <a:lnTo>
                      <a:pt x="34" y="180"/>
                    </a:lnTo>
                    <a:lnTo>
                      <a:pt x="30" y="172"/>
                    </a:lnTo>
                    <a:lnTo>
                      <a:pt x="34" y="166"/>
                    </a:lnTo>
                    <a:lnTo>
                      <a:pt x="40" y="160"/>
                    </a:lnTo>
                    <a:lnTo>
                      <a:pt x="44" y="150"/>
                    </a:lnTo>
                    <a:lnTo>
                      <a:pt x="58" y="136"/>
                    </a:lnTo>
                    <a:lnTo>
                      <a:pt x="62" y="128"/>
                    </a:lnTo>
                    <a:lnTo>
                      <a:pt x="62" y="122"/>
                    </a:lnTo>
                    <a:lnTo>
                      <a:pt x="64" y="118"/>
                    </a:lnTo>
                    <a:lnTo>
                      <a:pt x="64" y="106"/>
                    </a:lnTo>
                    <a:lnTo>
                      <a:pt x="68" y="88"/>
                    </a:lnTo>
                    <a:lnTo>
                      <a:pt x="74" y="78"/>
                    </a:lnTo>
                    <a:lnTo>
                      <a:pt x="90" y="58"/>
                    </a:lnTo>
                    <a:lnTo>
                      <a:pt x="94" y="46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12" y="14"/>
                    </a:lnTo>
                    <a:lnTo>
                      <a:pt x="118" y="10"/>
                    </a:lnTo>
                    <a:lnTo>
                      <a:pt x="120" y="6"/>
                    </a:lnTo>
                    <a:lnTo>
                      <a:pt x="124" y="6"/>
                    </a:lnTo>
                    <a:lnTo>
                      <a:pt x="124" y="8"/>
                    </a:lnTo>
                    <a:lnTo>
                      <a:pt x="146" y="0"/>
                    </a:lnTo>
                    <a:lnTo>
                      <a:pt x="332" y="10"/>
                    </a:lnTo>
                    <a:lnTo>
                      <a:pt x="332" y="1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8"/>
              <p:cNvSpPr>
                <a:spLocks/>
              </p:cNvSpPr>
              <p:nvPr/>
            </p:nvSpPr>
            <p:spPr bwMode="auto">
              <a:xfrm>
                <a:off x="1853" y="1559"/>
                <a:ext cx="326" cy="244"/>
              </a:xfrm>
              <a:custGeom>
                <a:avLst/>
                <a:gdLst>
                  <a:gd name="T0" fmla="*/ 326 w 326"/>
                  <a:gd name="T1" fmla="*/ 0 h 244"/>
                  <a:gd name="T2" fmla="*/ 324 w 326"/>
                  <a:gd name="T3" fmla="*/ 8 h 244"/>
                  <a:gd name="T4" fmla="*/ 320 w 326"/>
                  <a:gd name="T5" fmla="*/ 8 h 244"/>
                  <a:gd name="T6" fmla="*/ 318 w 326"/>
                  <a:gd name="T7" fmla="*/ 12 h 244"/>
                  <a:gd name="T8" fmla="*/ 322 w 326"/>
                  <a:gd name="T9" fmla="*/ 16 h 244"/>
                  <a:gd name="T10" fmla="*/ 316 w 326"/>
                  <a:gd name="T11" fmla="*/ 16 h 244"/>
                  <a:gd name="T12" fmla="*/ 322 w 326"/>
                  <a:gd name="T13" fmla="*/ 22 h 244"/>
                  <a:gd name="T14" fmla="*/ 322 w 326"/>
                  <a:gd name="T15" fmla="*/ 22 h 244"/>
                  <a:gd name="T16" fmla="*/ 316 w 326"/>
                  <a:gd name="T17" fmla="*/ 50 h 244"/>
                  <a:gd name="T18" fmla="*/ 314 w 326"/>
                  <a:gd name="T19" fmla="*/ 52 h 244"/>
                  <a:gd name="T20" fmla="*/ 314 w 326"/>
                  <a:gd name="T21" fmla="*/ 56 h 244"/>
                  <a:gd name="T22" fmla="*/ 310 w 326"/>
                  <a:gd name="T23" fmla="*/ 62 h 244"/>
                  <a:gd name="T24" fmla="*/ 312 w 326"/>
                  <a:gd name="T25" fmla="*/ 64 h 244"/>
                  <a:gd name="T26" fmla="*/ 314 w 326"/>
                  <a:gd name="T27" fmla="*/ 66 h 244"/>
                  <a:gd name="T28" fmla="*/ 316 w 326"/>
                  <a:gd name="T29" fmla="*/ 70 h 244"/>
                  <a:gd name="T30" fmla="*/ 320 w 326"/>
                  <a:gd name="T31" fmla="*/ 68 h 244"/>
                  <a:gd name="T32" fmla="*/ 322 w 326"/>
                  <a:gd name="T33" fmla="*/ 70 h 244"/>
                  <a:gd name="T34" fmla="*/ 322 w 326"/>
                  <a:gd name="T35" fmla="*/ 74 h 244"/>
                  <a:gd name="T36" fmla="*/ 324 w 326"/>
                  <a:gd name="T37" fmla="*/ 80 h 244"/>
                  <a:gd name="T38" fmla="*/ 324 w 326"/>
                  <a:gd name="T39" fmla="*/ 88 h 244"/>
                  <a:gd name="T40" fmla="*/ 320 w 326"/>
                  <a:gd name="T41" fmla="*/ 134 h 244"/>
                  <a:gd name="T42" fmla="*/ 302 w 326"/>
                  <a:gd name="T43" fmla="*/ 146 h 244"/>
                  <a:gd name="T44" fmla="*/ 304 w 326"/>
                  <a:gd name="T45" fmla="*/ 164 h 244"/>
                  <a:gd name="T46" fmla="*/ 294 w 326"/>
                  <a:gd name="T47" fmla="*/ 170 h 244"/>
                  <a:gd name="T48" fmla="*/ 294 w 326"/>
                  <a:gd name="T49" fmla="*/ 158 h 244"/>
                  <a:gd name="T50" fmla="*/ 270 w 326"/>
                  <a:gd name="T51" fmla="*/ 172 h 244"/>
                  <a:gd name="T52" fmla="*/ 262 w 326"/>
                  <a:gd name="T53" fmla="*/ 180 h 244"/>
                  <a:gd name="T54" fmla="*/ 256 w 326"/>
                  <a:gd name="T55" fmla="*/ 184 h 244"/>
                  <a:gd name="T56" fmla="*/ 240 w 326"/>
                  <a:gd name="T57" fmla="*/ 198 h 244"/>
                  <a:gd name="T58" fmla="*/ 234 w 326"/>
                  <a:gd name="T59" fmla="*/ 212 h 244"/>
                  <a:gd name="T60" fmla="*/ 222 w 326"/>
                  <a:gd name="T61" fmla="*/ 212 h 244"/>
                  <a:gd name="T62" fmla="*/ 218 w 326"/>
                  <a:gd name="T63" fmla="*/ 240 h 244"/>
                  <a:gd name="T64" fmla="*/ 210 w 326"/>
                  <a:gd name="T65" fmla="*/ 242 h 244"/>
                  <a:gd name="T66" fmla="*/ 208 w 326"/>
                  <a:gd name="T67" fmla="*/ 238 h 244"/>
                  <a:gd name="T68" fmla="*/ 198 w 326"/>
                  <a:gd name="T69" fmla="*/ 238 h 244"/>
                  <a:gd name="T70" fmla="*/ 198 w 326"/>
                  <a:gd name="T71" fmla="*/ 244 h 244"/>
                  <a:gd name="T72" fmla="*/ 34 w 326"/>
                  <a:gd name="T73" fmla="*/ 222 h 244"/>
                  <a:gd name="T74" fmla="*/ 0 w 326"/>
                  <a:gd name="T75" fmla="*/ 4 h 244"/>
                  <a:gd name="T76" fmla="*/ 326 w 326"/>
                  <a:gd name="T77" fmla="*/ 0 h 244"/>
                  <a:gd name="T78" fmla="*/ 326 w 326"/>
                  <a:gd name="T7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6" h="244">
                    <a:moveTo>
                      <a:pt x="326" y="0"/>
                    </a:moveTo>
                    <a:lnTo>
                      <a:pt x="324" y="8"/>
                    </a:lnTo>
                    <a:lnTo>
                      <a:pt x="320" y="8"/>
                    </a:lnTo>
                    <a:lnTo>
                      <a:pt x="318" y="12"/>
                    </a:lnTo>
                    <a:lnTo>
                      <a:pt x="322" y="16"/>
                    </a:lnTo>
                    <a:lnTo>
                      <a:pt x="316" y="16"/>
                    </a:lnTo>
                    <a:lnTo>
                      <a:pt x="322" y="22"/>
                    </a:lnTo>
                    <a:lnTo>
                      <a:pt x="322" y="22"/>
                    </a:lnTo>
                    <a:lnTo>
                      <a:pt x="316" y="50"/>
                    </a:lnTo>
                    <a:lnTo>
                      <a:pt x="314" y="52"/>
                    </a:lnTo>
                    <a:lnTo>
                      <a:pt x="314" y="56"/>
                    </a:lnTo>
                    <a:lnTo>
                      <a:pt x="310" y="62"/>
                    </a:lnTo>
                    <a:lnTo>
                      <a:pt x="312" y="64"/>
                    </a:lnTo>
                    <a:lnTo>
                      <a:pt x="314" y="66"/>
                    </a:lnTo>
                    <a:lnTo>
                      <a:pt x="316" y="70"/>
                    </a:lnTo>
                    <a:lnTo>
                      <a:pt x="320" y="68"/>
                    </a:lnTo>
                    <a:lnTo>
                      <a:pt x="322" y="70"/>
                    </a:lnTo>
                    <a:lnTo>
                      <a:pt x="322" y="74"/>
                    </a:lnTo>
                    <a:lnTo>
                      <a:pt x="324" y="80"/>
                    </a:lnTo>
                    <a:lnTo>
                      <a:pt x="324" y="88"/>
                    </a:lnTo>
                    <a:lnTo>
                      <a:pt x="320" y="134"/>
                    </a:lnTo>
                    <a:lnTo>
                      <a:pt x="302" y="146"/>
                    </a:lnTo>
                    <a:lnTo>
                      <a:pt x="304" y="164"/>
                    </a:lnTo>
                    <a:lnTo>
                      <a:pt x="294" y="170"/>
                    </a:lnTo>
                    <a:lnTo>
                      <a:pt x="294" y="158"/>
                    </a:lnTo>
                    <a:lnTo>
                      <a:pt x="270" y="172"/>
                    </a:lnTo>
                    <a:lnTo>
                      <a:pt x="262" y="180"/>
                    </a:lnTo>
                    <a:lnTo>
                      <a:pt x="256" y="184"/>
                    </a:lnTo>
                    <a:lnTo>
                      <a:pt x="240" y="198"/>
                    </a:lnTo>
                    <a:lnTo>
                      <a:pt x="234" y="212"/>
                    </a:lnTo>
                    <a:lnTo>
                      <a:pt x="222" y="212"/>
                    </a:lnTo>
                    <a:lnTo>
                      <a:pt x="218" y="240"/>
                    </a:lnTo>
                    <a:lnTo>
                      <a:pt x="210" y="242"/>
                    </a:lnTo>
                    <a:lnTo>
                      <a:pt x="208" y="238"/>
                    </a:lnTo>
                    <a:lnTo>
                      <a:pt x="198" y="238"/>
                    </a:lnTo>
                    <a:lnTo>
                      <a:pt x="198" y="244"/>
                    </a:lnTo>
                    <a:lnTo>
                      <a:pt x="34" y="222"/>
                    </a:lnTo>
                    <a:lnTo>
                      <a:pt x="0" y="4"/>
                    </a:lnTo>
                    <a:lnTo>
                      <a:pt x="326" y="0"/>
                    </a:lnTo>
                    <a:lnTo>
                      <a:pt x="326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9"/>
              <p:cNvSpPr>
                <a:spLocks/>
              </p:cNvSpPr>
              <p:nvPr/>
            </p:nvSpPr>
            <p:spPr bwMode="auto">
              <a:xfrm>
                <a:off x="2723" y="1561"/>
                <a:ext cx="273" cy="170"/>
              </a:xfrm>
              <a:custGeom>
                <a:avLst/>
                <a:gdLst>
                  <a:gd name="T0" fmla="*/ 159 w 273"/>
                  <a:gd name="T1" fmla="*/ 8 h 170"/>
                  <a:gd name="T2" fmla="*/ 273 w 273"/>
                  <a:gd name="T3" fmla="*/ 14 h 170"/>
                  <a:gd name="T4" fmla="*/ 273 w 273"/>
                  <a:gd name="T5" fmla="*/ 18 h 170"/>
                  <a:gd name="T6" fmla="*/ 271 w 273"/>
                  <a:gd name="T7" fmla="*/ 20 h 170"/>
                  <a:gd name="T8" fmla="*/ 269 w 273"/>
                  <a:gd name="T9" fmla="*/ 20 h 170"/>
                  <a:gd name="T10" fmla="*/ 251 w 273"/>
                  <a:gd name="T11" fmla="*/ 170 h 170"/>
                  <a:gd name="T12" fmla="*/ 42 w 273"/>
                  <a:gd name="T13" fmla="*/ 146 h 170"/>
                  <a:gd name="T14" fmla="*/ 36 w 273"/>
                  <a:gd name="T15" fmla="*/ 140 h 170"/>
                  <a:gd name="T16" fmla="*/ 26 w 273"/>
                  <a:gd name="T17" fmla="*/ 116 h 170"/>
                  <a:gd name="T18" fmla="*/ 0 w 273"/>
                  <a:gd name="T19" fmla="*/ 112 h 170"/>
                  <a:gd name="T20" fmla="*/ 2 w 273"/>
                  <a:gd name="T21" fmla="*/ 106 h 170"/>
                  <a:gd name="T22" fmla="*/ 4 w 273"/>
                  <a:gd name="T23" fmla="*/ 106 h 170"/>
                  <a:gd name="T24" fmla="*/ 6 w 273"/>
                  <a:gd name="T25" fmla="*/ 102 h 170"/>
                  <a:gd name="T26" fmla="*/ 10 w 273"/>
                  <a:gd name="T27" fmla="*/ 100 h 170"/>
                  <a:gd name="T28" fmla="*/ 12 w 273"/>
                  <a:gd name="T29" fmla="*/ 92 h 170"/>
                  <a:gd name="T30" fmla="*/ 10 w 273"/>
                  <a:gd name="T31" fmla="*/ 86 h 170"/>
                  <a:gd name="T32" fmla="*/ 4 w 273"/>
                  <a:gd name="T33" fmla="*/ 84 h 170"/>
                  <a:gd name="T34" fmla="*/ 16 w 273"/>
                  <a:gd name="T35" fmla="*/ 0 h 170"/>
                  <a:gd name="T36" fmla="*/ 159 w 273"/>
                  <a:gd name="T37" fmla="*/ 8 h 170"/>
                  <a:gd name="T38" fmla="*/ 159 w 273"/>
                  <a:gd name="T39" fmla="*/ 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3" h="170">
                    <a:moveTo>
                      <a:pt x="159" y="8"/>
                    </a:moveTo>
                    <a:lnTo>
                      <a:pt x="273" y="14"/>
                    </a:lnTo>
                    <a:lnTo>
                      <a:pt x="273" y="18"/>
                    </a:lnTo>
                    <a:lnTo>
                      <a:pt x="271" y="20"/>
                    </a:lnTo>
                    <a:lnTo>
                      <a:pt x="269" y="20"/>
                    </a:lnTo>
                    <a:lnTo>
                      <a:pt x="251" y="170"/>
                    </a:lnTo>
                    <a:lnTo>
                      <a:pt x="42" y="146"/>
                    </a:lnTo>
                    <a:lnTo>
                      <a:pt x="36" y="140"/>
                    </a:lnTo>
                    <a:lnTo>
                      <a:pt x="26" y="116"/>
                    </a:lnTo>
                    <a:lnTo>
                      <a:pt x="0" y="112"/>
                    </a:lnTo>
                    <a:lnTo>
                      <a:pt x="2" y="106"/>
                    </a:lnTo>
                    <a:lnTo>
                      <a:pt x="4" y="106"/>
                    </a:lnTo>
                    <a:lnTo>
                      <a:pt x="6" y="102"/>
                    </a:lnTo>
                    <a:lnTo>
                      <a:pt x="10" y="100"/>
                    </a:lnTo>
                    <a:lnTo>
                      <a:pt x="12" y="92"/>
                    </a:lnTo>
                    <a:lnTo>
                      <a:pt x="10" y="86"/>
                    </a:lnTo>
                    <a:lnTo>
                      <a:pt x="4" y="84"/>
                    </a:lnTo>
                    <a:lnTo>
                      <a:pt x="16" y="0"/>
                    </a:lnTo>
                    <a:lnTo>
                      <a:pt x="159" y="8"/>
                    </a:lnTo>
                    <a:lnTo>
                      <a:pt x="159" y="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10"/>
              <p:cNvSpPr>
                <a:spLocks/>
              </p:cNvSpPr>
              <p:nvPr/>
            </p:nvSpPr>
            <p:spPr bwMode="auto">
              <a:xfrm>
                <a:off x="3306" y="1571"/>
                <a:ext cx="342" cy="160"/>
              </a:xfrm>
              <a:custGeom>
                <a:avLst/>
                <a:gdLst>
                  <a:gd name="T0" fmla="*/ 6 w 342"/>
                  <a:gd name="T1" fmla="*/ 0 h 160"/>
                  <a:gd name="T2" fmla="*/ 310 w 342"/>
                  <a:gd name="T3" fmla="*/ 16 h 160"/>
                  <a:gd name="T4" fmla="*/ 326 w 342"/>
                  <a:gd name="T5" fmla="*/ 46 h 160"/>
                  <a:gd name="T6" fmla="*/ 326 w 342"/>
                  <a:gd name="T7" fmla="*/ 46 h 160"/>
                  <a:gd name="T8" fmla="*/ 342 w 342"/>
                  <a:gd name="T9" fmla="*/ 76 h 160"/>
                  <a:gd name="T10" fmla="*/ 310 w 342"/>
                  <a:gd name="T11" fmla="*/ 76 h 160"/>
                  <a:gd name="T12" fmla="*/ 288 w 342"/>
                  <a:gd name="T13" fmla="*/ 56 h 160"/>
                  <a:gd name="T14" fmla="*/ 262 w 342"/>
                  <a:gd name="T15" fmla="*/ 42 h 160"/>
                  <a:gd name="T16" fmla="*/ 254 w 342"/>
                  <a:gd name="T17" fmla="*/ 40 h 160"/>
                  <a:gd name="T18" fmla="*/ 228 w 342"/>
                  <a:gd name="T19" fmla="*/ 34 h 160"/>
                  <a:gd name="T20" fmla="*/ 212 w 342"/>
                  <a:gd name="T21" fmla="*/ 34 h 160"/>
                  <a:gd name="T22" fmla="*/ 198 w 342"/>
                  <a:gd name="T23" fmla="*/ 34 h 160"/>
                  <a:gd name="T24" fmla="*/ 188 w 342"/>
                  <a:gd name="T25" fmla="*/ 38 h 160"/>
                  <a:gd name="T26" fmla="*/ 184 w 342"/>
                  <a:gd name="T27" fmla="*/ 40 h 160"/>
                  <a:gd name="T28" fmla="*/ 180 w 342"/>
                  <a:gd name="T29" fmla="*/ 44 h 160"/>
                  <a:gd name="T30" fmla="*/ 172 w 342"/>
                  <a:gd name="T31" fmla="*/ 40 h 160"/>
                  <a:gd name="T32" fmla="*/ 170 w 342"/>
                  <a:gd name="T33" fmla="*/ 40 h 160"/>
                  <a:gd name="T34" fmla="*/ 168 w 342"/>
                  <a:gd name="T35" fmla="*/ 42 h 160"/>
                  <a:gd name="T36" fmla="*/ 170 w 342"/>
                  <a:gd name="T37" fmla="*/ 42 h 160"/>
                  <a:gd name="T38" fmla="*/ 168 w 342"/>
                  <a:gd name="T39" fmla="*/ 46 h 160"/>
                  <a:gd name="T40" fmla="*/ 164 w 342"/>
                  <a:gd name="T41" fmla="*/ 50 h 160"/>
                  <a:gd name="T42" fmla="*/ 162 w 342"/>
                  <a:gd name="T43" fmla="*/ 50 h 160"/>
                  <a:gd name="T44" fmla="*/ 158 w 342"/>
                  <a:gd name="T45" fmla="*/ 52 h 160"/>
                  <a:gd name="T46" fmla="*/ 152 w 342"/>
                  <a:gd name="T47" fmla="*/ 54 h 160"/>
                  <a:gd name="T48" fmla="*/ 150 w 342"/>
                  <a:gd name="T49" fmla="*/ 52 h 160"/>
                  <a:gd name="T50" fmla="*/ 146 w 342"/>
                  <a:gd name="T51" fmla="*/ 56 h 160"/>
                  <a:gd name="T52" fmla="*/ 146 w 342"/>
                  <a:gd name="T53" fmla="*/ 58 h 160"/>
                  <a:gd name="T54" fmla="*/ 148 w 342"/>
                  <a:gd name="T55" fmla="*/ 62 h 160"/>
                  <a:gd name="T56" fmla="*/ 150 w 342"/>
                  <a:gd name="T57" fmla="*/ 64 h 160"/>
                  <a:gd name="T58" fmla="*/ 148 w 342"/>
                  <a:gd name="T59" fmla="*/ 70 h 160"/>
                  <a:gd name="T60" fmla="*/ 146 w 342"/>
                  <a:gd name="T61" fmla="*/ 76 h 160"/>
                  <a:gd name="T62" fmla="*/ 136 w 342"/>
                  <a:gd name="T63" fmla="*/ 74 h 160"/>
                  <a:gd name="T64" fmla="*/ 134 w 342"/>
                  <a:gd name="T65" fmla="*/ 76 h 160"/>
                  <a:gd name="T66" fmla="*/ 130 w 342"/>
                  <a:gd name="T67" fmla="*/ 82 h 160"/>
                  <a:gd name="T68" fmla="*/ 122 w 342"/>
                  <a:gd name="T69" fmla="*/ 94 h 160"/>
                  <a:gd name="T70" fmla="*/ 114 w 342"/>
                  <a:gd name="T71" fmla="*/ 160 h 160"/>
                  <a:gd name="T72" fmla="*/ 94 w 342"/>
                  <a:gd name="T73" fmla="*/ 160 h 160"/>
                  <a:gd name="T74" fmla="*/ 88 w 342"/>
                  <a:gd name="T75" fmla="*/ 142 h 160"/>
                  <a:gd name="T76" fmla="*/ 86 w 342"/>
                  <a:gd name="T77" fmla="*/ 126 h 160"/>
                  <a:gd name="T78" fmla="*/ 86 w 342"/>
                  <a:gd name="T79" fmla="*/ 124 h 160"/>
                  <a:gd name="T80" fmla="*/ 54 w 342"/>
                  <a:gd name="T81" fmla="*/ 94 h 160"/>
                  <a:gd name="T82" fmla="*/ 52 w 342"/>
                  <a:gd name="T83" fmla="*/ 92 h 160"/>
                  <a:gd name="T84" fmla="*/ 48 w 342"/>
                  <a:gd name="T85" fmla="*/ 88 h 160"/>
                  <a:gd name="T86" fmla="*/ 40 w 342"/>
                  <a:gd name="T87" fmla="*/ 82 h 160"/>
                  <a:gd name="T88" fmla="*/ 24 w 342"/>
                  <a:gd name="T89" fmla="*/ 76 h 160"/>
                  <a:gd name="T90" fmla="*/ 12 w 342"/>
                  <a:gd name="T91" fmla="*/ 68 h 160"/>
                  <a:gd name="T92" fmla="*/ 0 w 342"/>
                  <a:gd name="T93" fmla="*/ 66 h 160"/>
                  <a:gd name="T94" fmla="*/ 2 w 342"/>
                  <a:gd name="T95" fmla="*/ 64 h 160"/>
                  <a:gd name="T96" fmla="*/ 4 w 342"/>
                  <a:gd name="T97" fmla="*/ 58 h 160"/>
                  <a:gd name="T98" fmla="*/ 6 w 342"/>
                  <a:gd name="T99" fmla="*/ 54 h 160"/>
                  <a:gd name="T100" fmla="*/ 6 w 342"/>
                  <a:gd name="T101" fmla="*/ 52 h 160"/>
                  <a:gd name="T102" fmla="*/ 8 w 342"/>
                  <a:gd name="T103" fmla="*/ 48 h 160"/>
                  <a:gd name="T104" fmla="*/ 8 w 342"/>
                  <a:gd name="T105" fmla="*/ 46 h 160"/>
                  <a:gd name="T106" fmla="*/ 12 w 342"/>
                  <a:gd name="T107" fmla="*/ 40 h 160"/>
                  <a:gd name="T108" fmla="*/ 6 w 342"/>
                  <a:gd name="T109" fmla="*/ 30 h 160"/>
                  <a:gd name="T110" fmla="*/ 6 w 342"/>
                  <a:gd name="T111" fmla="*/ 0 h 160"/>
                  <a:gd name="T112" fmla="*/ 6 w 342"/>
                  <a:gd name="T113" fmla="*/ 0 h 160"/>
                  <a:gd name="T114" fmla="*/ 6 w 342"/>
                  <a:gd name="T115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42" h="160">
                    <a:moveTo>
                      <a:pt x="6" y="0"/>
                    </a:moveTo>
                    <a:lnTo>
                      <a:pt x="310" y="16"/>
                    </a:lnTo>
                    <a:lnTo>
                      <a:pt x="326" y="46"/>
                    </a:lnTo>
                    <a:lnTo>
                      <a:pt x="326" y="46"/>
                    </a:lnTo>
                    <a:lnTo>
                      <a:pt x="342" y="76"/>
                    </a:lnTo>
                    <a:lnTo>
                      <a:pt x="310" y="76"/>
                    </a:lnTo>
                    <a:lnTo>
                      <a:pt x="288" y="56"/>
                    </a:lnTo>
                    <a:lnTo>
                      <a:pt x="262" y="42"/>
                    </a:lnTo>
                    <a:lnTo>
                      <a:pt x="254" y="40"/>
                    </a:lnTo>
                    <a:lnTo>
                      <a:pt x="228" y="34"/>
                    </a:lnTo>
                    <a:lnTo>
                      <a:pt x="212" y="34"/>
                    </a:lnTo>
                    <a:lnTo>
                      <a:pt x="198" y="34"/>
                    </a:lnTo>
                    <a:lnTo>
                      <a:pt x="188" y="38"/>
                    </a:lnTo>
                    <a:lnTo>
                      <a:pt x="184" y="40"/>
                    </a:lnTo>
                    <a:lnTo>
                      <a:pt x="180" y="44"/>
                    </a:lnTo>
                    <a:lnTo>
                      <a:pt x="172" y="40"/>
                    </a:lnTo>
                    <a:lnTo>
                      <a:pt x="170" y="40"/>
                    </a:lnTo>
                    <a:lnTo>
                      <a:pt x="168" y="42"/>
                    </a:lnTo>
                    <a:lnTo>
                      <a:pt x="170" y="42"/>
                    </a:lnTo>
                    <a:lnTo>
                      <a:pt x="168" y="46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58" y="52"/>
                    </a:lnTo>
                    <a:lnTo>
                      <a:pt x="152" y="54"/>
                    </a:lnTo>
                    <a:lnTo>
                      <a:pt x="150" y="52"/>
                    </a:lnTo>
                    <a:lnTo>
                      <a:pt x="146" y="56"/>
                    </a:lnTo>
                    <a:lnTo>
                      <a:pt x="146" y="58"/>
                    </a:lnTo>
                    <a:lnTo>
                      <a:pt x="148" y="62"/>
                    </a:lnTo>
                    <a:lnTo>
                      <a:pt x="150" y="64"/>
                    </a:lnTo>
                    <a:lnTo>
                      <a:pt x="148" y="70"/>
                    </a:lnTo>
                    <a:lnTo>
                      <a:pt x="146" y="76"/>
                    </a:lnTo>
                    <a:lnTo>
                      <a:pt x="136" y="74"/>
                    </a:lnTo>
                    <a:lnTo>
                      <a:pt x="134" y="76"/>
                    </a:lnTo>
                    <a:lnTo>
                      <a:pt x="130" y="82"/>
                    </a:lnTo>
                    <a:lnTo>
                      <a:pt x="122" y="94"/>
                    </a:lnTo>
                    <a:lnTo>
                      <a:pt x="114" y="160"/>
                    </a:lnTo>
                    <a:lnTo>
                      <a:pt x="94" y="160"/>
                    </a:lnTo>
                    <a:lnTo>
                      <a:pt x="88" y="142"/>
                    </a:lnTo>
                    <a:lnTo>
                      <a:pt x="86" y="126"/>
                    </a:lnTo>
                    <a:lnTo>
                      <a:pt x="86" y="124"/>
                    </a:lnTo>
                    <a:lnTo>
                      <a:pt x="54" y="94"/>
                    </a:lnTo>
                    <a:lnTo>
                      <a:pt x="52" y="92"/>
                    </a:lnTo>
                    <a:lnTo>
                      <a:pt x="48" y="88"/>
                    </a:lnTo>
                    <a:lnTo>
                      <a:pt x="40" y="82"/>
                    </a:lnTo>
                    <a:lnTo>
                      <a:pt x="24" y="76"/>
                    </a:lnTo>
                    <a:lnTo>
                      <a:pt x="12" y="68"/>
                    </a:lnTo>
                    <a:lnTo>
                      <a:pt x="0" y="66"/>
                    </a:lnTo>
                    <a:lnTo>
                      <a:pt x="2" y="64"/>
                    </a:lnTo>
                    <a:lnTo>
                      <a:pt x="4" y="58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12" y="40"/>
                    </a:lnTo>
                    <a:lnTo>
                      <a:pt x="6" y="3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11"/>
              <p:cNvSpPr>
                <a:spLocks/>
              </p:cNvSpPr>
              <p:nvPr/>
            </p:nvSpPr>
            <p:spPr bwMode="auto">
              <a:xfrm>
                <a:off x="2982" y="1571"/>
                <a:ext cx="336" cy="166"/>
              </a:xfrm>
              <a:custGeom>
                <a:avLst/>
                <a:gdLst>
                  <a:gd name="T0" fmla="*/ 330 w 336"/>
                  <a:gd name="T1" fmla="*/ 0 h 166"/>
                  <a:gd name="T2" fmla="*/ 330 w 336"/>
                  <a:gd name="T3" fmla="*/ 30 h 166"/>
                  <a:gd name="T4" fmla="*/ 336 w 336"/>
                  <a:gd name="T5" fmla="*/ 40 h 166"/>
                  <a:gd name="T6" fmla="*/ 332 w 336"/>
                  <a:gd name="T7" fmla="*/ 46 h 166"/>
                  <a:gd name="T8" fmla="*/ 332 w 336"/>
                  <a:gd name="T9" fmla="*/ 48 h 166"/>
                  <a:gd name="T10" fmla="*/ 330 w 336"/>
                  <a:gd name="T11" fmla="*/ 52 h 166"/>
                  <a:gd name="T12" fmla="*/ 330 w 336"/>
                  <a:gd name="T13" fmla="*/ 54 h 166"/>
                  <a:gd name="T14" fmla="*/ 328 w 336"/>
                  <a:gd name="T15" fmla="*/ 58 h 166"/>
                  <a:gd name="T16" fmla="*/ 326 w 336"/>
                  <a:gd name="T17" fmla="*/ 64 h 166"/>
                  <a:gd name="T18" fmla="*/ 324 w 336"/>
                  <a:gd name="T19" fmla="*/ 66 h 166"/>
                  <a:gd name="T20" fmla="*/ 320 w 336"/>
                  <a:gd name="T21" fmla="*/ 68 h 166"/>
                  <a:gd name="T22" fmla="*/ 316 w 336"/>
                  <a:gd name="T23" fmla="*/ 74 h 166"/>
                  <a:gd name="T24" fmla="*/ 314 w 336"/>
                  <a:gd name="T25" fmla="*/ 76 h 166"/>
                  <a:gd name="T26" fmla="*/ 306 w 336"/>
                  <a:gd name="T27" fmla="*/ 74 h 166"/>
                  <a:gd name="T28" fmla="*/ 292 w 336"/>
                  <a:gd name="T29" fmla="*/ 74 h 166"/>
                  <a:gd name="T30" fmla="*/ 278 w 336"/>
                  <a:gd name="T31" fmla="*/ 80 h 166"/>
                  <a:gd name="T32" fmla="*/ 262 w 336"/>
                  <a:gd name="T33" fmla="*/ 84 h 166"/>
                  <a:gd name="T34" fmla="*/ 262 w 336"/>
                  <a:gd name="T35" fmla="*/ 90 h 166"/>
                  <a:gd name="T36" fmla="*/ 266 w 336"/>
                  <a:gd name="T37" fmla="*/ 100 h 166"/>
                  <a:gd name="T38" fmla="*/ 260 w 336"/>
                  <a:gd name="T39" fmla="*/ 100 h 166"/>
                  <a:gd name="T40" fmla="*/ 254 w 336"/>
                  <a:gd name="T41" fmla="*/ 98 h 166"/>
                  <a:gd name="T42" fmla="*/ 252 w 336"/>
                  <a:gd name="T43" fmla="*/ 98 h 166"/>
                  <a:gd name="T44" fmla="*/ 250 w 336"/>
                  <a:gd name="T45" fmla="*/ 94 h 166"/>
                  <a:gd name="T46" fmla="*/ 246 w 336"/>
                  <a:gd name="T47" fmla="*/ 92 h 166"/>
                  <a:gd name="T48" fmla="*/ 230 w 336"/>
                  <a:gd name="T49" fmla="*/ 92 h 166"/>
                  <a:gd name="T50" fmla="*/ 226 w 336"/>
                  <a:gd name="T51" fmla="*/ 94 h 166"/>
                  <a:gd name="T52" fmla="*/ 222 w 336"/>
                  <a:gd name="T53" fmla="*/ 100 h 166"/>
                  <a:gd name="T54" fmla="*/ 218 w 336"/>
                  <a:gd name="T55" fmla="*/ 108 h 166"/>
                  <a:gd name="T56" fmla="*/ 210 w 336"/>
                  <a:gd name="T57" fmla="*/ 118 h 166"/>
                  <a:gd name="T58" fmla="*/ 204 w 336"/>
                  <a:gd name="T59" fmla="*/ 128 h 166"/>
                  <a:gd name="T60" fmla="*/ 198 w 336"/>
                  <a:gd name="T61" fmla="*/ 150 h 166"/>
                  <a:gd name="T62" fmla="*/ 194 w 336"/>
                  <a:gd name="T63" fmla="*/ 166 h 166"/>
                  <a:gd name="T64" fmla="*/ 180 w 336"/>
                  <a:gd name="T65" fmla="*/ 148 h 166"/>
                  <a:gd name="T66" fmla="*/ 174 w 336"/>
                  <a:gd name="T67" fmla="*/ 140 h 166"/>
                  <a:gd name="T68" fmla="*/ 166 w 336"/>
                  <a:gd name="T69" fmla="*/ 134 h 166"/>
                  <a:gd name="T70" fmla="*/ 154 w 336"/>
                  <a:gd name="T71" fmla="*/ 124 h 166"/>
                  <a:gd name="T72" fmla="*/ 152 w 336"/>
                  <a:gd name="T73" fmla="*/ 112 h 166"/>
                  <a:gd name="T74" fmla="*/ 152 w 336"/>
                  <a:gd name="T75" fmla="*/ 112 h 166"/>
                  <a:gd name="T76" fmla="*/ 144 w 336"/>
                  <a:gd name="T77" fmla="*/ 116 h 166"/>
                  <a:gd name="T78" fmla="*/ 138 w 336"/>
                  <a:gd name="T79" fmla="*/ 112 h 166"/>
                  <a:gd name="T80" fmla="*/ 122 w 336"/>
                  <a:gd name="T81" fmla="*/ 108 h 166"/>
                  <a:gd name="T82" fmla="*/ 106 w 336"/>
                  <a:gd name="T83" fmla="*/ 100 h 166"/>
                  <a:gd name="T84" fmla="*/ 70 w 336"/>
                  <a:gd name="T85" fmla="*/ 94 h 166"/>
                  <a:gd name="T86" fmla="*/ 68 w 336"/>
                  <a:gd name="T87" fmla="*/ 90 h 166"/>
                  <a:gd name="T88" fmla="*/ 66 w 336"/>
                  <a:gd name="T89" fmla="*/ 82 h 166"/>
                  <a:gd name="T90" fmla="*/ 66 w 336"/>
                  <a:gd name="T91" fmla="*/ 78 h 166"/>
                  <a:gd name="T92" fmla="*/ 46 w 336"/>
                  <a:gd name="T93" fmla="*/ 80 h 166"/>
                  <a:gd name="T94" fmla="*/ 60 w 336"/>
                  <a:gd name="T95" fmla="*/ 96 h 166"/>
                  <a:gd name="T96" fmla="*/ 36 w 336"/>
                  <a:gd name="T97" fmla="*/ 94 h 166"/>
                  <a:gd name="T98" fmla="*/ 24 w 336"/>
                  <a:gd name="T99" fmla="*/ 84 h 166"/>
                  <a:gd name="T100" fmla="*/ 0 w 336"/>
                  <a:gd name="T101" fmla="*/ 94 h 166"/>
                  <a:gd name="T102" fmla="*/ 10 w 336"/>
                  <a:gd name="T103" fmla="*/ 10 h 166"/>
                  <a:gd name="T104" fmla="*/ 12 w 336"/>
                  <a:gd name="T105" fmla="*/ 10 h 166"/>
                  <a:gd name="T106" fmla="*/ 14 w 336"/>
                  <a:gd name="T107" fmla="*/ 8 h 166"/>
                  <a:gd name="T108" fmla="*/ 14 w 336"/>
                  <a:gd name="T109" fmla="*/ 4 h 166"/>
                  <a:gd name="T110" fmla="*/ 188 w 336"/>
                  <a:gd name="T111" fmla="*/ 8 h 166"/>
                  <a:gd name="T112" fmla="*/ 270 w 336"/>
                  <a:gd name="T113" fmla="*/ 2 h 166"/>
                  <a:gd name="T114" fmla="*/ 272 w 336"/>
                  <a:gd name="T115" fmla="*/ 2 h 166"/>
                  <a:gd name="T116" fmla="*/ 330 w 336"/>
                  <a:gd name="T117" fmla="*/ 0 h 166"/>
                  <a:gd name="T118" fmla="*/ 330 w 336"/>
                  <a:gd name="T119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6" h="166">
                    <a:moveTo>
                      <a:pt x="330" y="0"/>
                    </a:moveTo>
                    <a:lnTo>
                      <a:pt x="330" y="30"/>
                    </a:lnTo>
                    <a:lnTo>
                      <a:pt x="336" y="40"/>
                    </a:lnTo>
                    <a:lnTo>
                      <a:pt x="332" y="46"/>
                    </a:lnTo>
                    <a:lnTo>
                      <a:pt x="332" y="48"/>
                    </a:lnTo>
                    <a:lnTo>
                      <a:pt x="330" y="52"/>
                    </a:lnTo>
                    <a:lnTo>
                      <a:pt x="330" y="54"/>
                    </a:lnTo>
                    <a:lnTo>
                      <a:pt x="328" y="58"/>
                    </a:lnTo>
                    <a:lnTo>
                      <a:pt x="326" y="64"/>
                    </a:lnTo>
                    <a:lnTo>
                      <a:pt x="324" y="66"/>
                    </a:lnTo>
                    <a:lnTo>
                      <a:pt x="320" y="68"/>
                    </a:lnTo>
                    <a:lnTo>
                      <a:pt x="316" y="74"/>
                    </a:lnTo>
                    <a:lnTo>
                      <a:pt x="314" y="76"/>
                    </a:lnTo>
                    <a:lnTo>
                      <a:pt x="306" y="74"/>
                    </a:lnTo>
                    <a:lnTo>
                      <a:pt x="292" y="74"/>
                    </a:lnTo>
                    <a:lnTo>
                      <a:pt x="278" y="80"/>
                    </a:lnTo>
                    <a:lnTo>
                      <a:pt x="262" y="84"/>
                    </a:lnTo>
                    <a:lnTo>
                      <a:pt x="262" y="90"/>
                    </a:lnTo>
                    <a:lnTo>
                      <a:pt x="266" y="100"/>
                    </a:lnTo>
                    <a:lnTo>
                      <a:pt x="260" y="100"/>
                    </a:lnTo>
                    <a:lnTo>
                      <a:pt x="254" y="98"/>
                    </a:lnTo>
                    <a:lnTo>
                      <a:pt x="252" y="98"/>
                    </a:lnTo>
                    <a:lnTo>
                      <a:pt x="250" y="94"/>
                    </a:lnTo>
                    <a:lnTo>
                      <a:pt x="246" y="92"/>
                    </a:lnTo>
                    <a:lnTo>
                      <a:pt x="230" y="92"/>
                    </a:lnTo>
                    <a:lnTo>
                      <a:pt x="226" y="94"/>
                    </a:lnTo>
                    <a:lnTo>
                      <a:pt x="222" y="100"/>
                    </a:lnTo>
                    <a:lnTo>
                      <a:pt x="218" y="108"/>
                    </a:lnTo>
                    <a:lnTo>
                      <a:pt x="210" y="118"/>
                    </a:lnTo>
                    <a:lnTo>
                      <a:pt x="204" y="128"/>
                    </a:lnTo>
                    <a:lnTo>
                      <a:pt x="198" y="150"/>
                    </a:lnTo>
                    <a:lnTo>
                      <a:pt x="194" y="166"/>
                    </a:lnTo>
                    <a:lnTo>
                      <a:pt x="180" y="148"/>
                    </a:lnTo>
                    <a:lnTo>
                      <a:pt x="174" y="140"/>
                    </a:lnTo>
                    <a:lnTo>
                      <a:pt x="166" y="134"/>
                    </a:lnTo>
                    <a:lnTo>
                      <a:pt x="154" y="124"/>
                    </a:lnTo>
                    <a:lnTo>
                      <a:pt x="152" y="112"/>
                    </a:lnTo>
                    <a:lnTo>
                      <a:pt x="152" y="112"/>
                    </a:lnTo>
                    <a:lnTo>
                      <a:pt x="144" y="116"/>
                    </a:lnTo>
                    <a:lnTo>
                      <a:pt x="138" y="112"/>
                    </a:lnTo>
                    <a:lnTo>
                      <a:pt x="122" y="108"/>
                    </a:lnTo>
                    <a:lnTo>
                      <a:pt x="106" y="100"/>
                    </a:lnTo>
                    <a:lnTo>
                      <a:pt x="70" y="94"/>
                    </a:lnTo>
                    <a:lnTo>
                      <a:pt x="68" y="90"/>
                    </a:lnTo>
                    <a:lnTo>
                      <a:pt x="66" y="82"/>
                    </a:lnTo>
                    <a:lnTo>
                      <a:pt x="66" y="78"/>
                    </a:lnTo>
                    <a:lnTo>
                      <a:pt x="46" y="80"/>
                    </a:lnTo>
                    <a:lnTo>
                      <a:pt x="60" y="96"/>
                    </a:lnTo>
                    <a:lnTo>
                      <a:pt x="36" y="94"/>
                    </a:lnTo>
                    <a:lnTo>
                      <a:pt x="24" y="84"/>
                    </a:lnTo>
                    <a:lnTo>
                      <a:pt x="0" y="94"/>
                    </a:lnTo>
                    <a:lnTo>
                      <a:pt x="10" y="10"/>
                    </a:lnTo>
                    <a:lnTo>
                      <a:pt x="12" y="10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88" y="8"/>
                    </a:lnTo>
                    <a:lnTo>
                      <a:pt x="270" y="2"/>
                    </a:lnTo>
                    <a:lnTo>
                      <a:pt x="272" y="2"/>
                    </a:lnTo>
                    <a:lnTo>
                      <a:pt x="330" y="0"/>
                    </a:lnTo>
                    <a:lnTo>
                      <a:pt x="330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12"/>
              <p:cNvSpPr>
                <a:spLocks/>
              </p:cNvSpPr>
              <p:nvPr/>
            </p:nvSpPr>
            <p:spPr bwMode="auto">
              <a:xfrm>
                <a:off x="4902" y="1579"/>
                <a:ext cx="538" cy="164"/>
              </a:xfrm>
              <a:custGeom>
                <a:avLst/>
                <a:gdLst>
                  <a:gd name="T0" fmla="*/ 290 w 538"/>
                  <a:gd name="T1" fmla="*/ 14 h 164"/>
                  <a:gd name="T2" fmla="*/ 478 w 538"/>
                  <a:gd name="T3" fmla="*/ 0 h 164"/>
                  <a:gd name="T4" fmla="*/ 536 w 538"/>
                  <a:gd name="T5" fmla="*/ 6 h 164"/>
                  <a:gd name="T6" fmla="*/ 530 w 538"/>
                  <a:gd name="T7" fmla="*/ 6 h 164"/>
                  <a:gd name="T8" fmla="*/ 520 w 538"/>
                  <a:gd name="T9" fmla="*/ 8 h 164"/>
                  <a:gd name="T10" fmla="*/ 514 w 538"/>
                  <a:gd name="T11" fmla="*/ 8 h 164"/>
                  <a:gd name="T12" fmla="*/ 508 w 538"/>
                  <a:gd name="T13" fmla="*/ 18 h 164"/>
                  <a:gd name="T14" fmla="*/ 508 w 538"/>
                  <a:gd name="T15" fmla="*/ 22 h 164"/>
                  <a:gd name="T16" fmla="*/ 494 w 538"/>
                  <a:gd name="T17" fmla="*/ 28 h 164"/>
                  <a:gd name="T18" fmla="*/ 490 w 538"/>
                  <a:gd name="T19" fmla="*/ 28 h 164"/>
                  <a:gd name="T20" fmla="*/ 476 w 538"/>
                  <a:gd name="T21" fmla="*/ 36 h 164"/>
                  <a:gd name="T22" fmla="*/ 474 w 538"/>
                  <a:gd name="T23" fmla="*/ 46 h 164"/>
                  <a:gd name="T24" fmla="*/ 456 w 538"/>
                  <a:gd name="T25" fmla="*/ 62 h 164"/>
                  <a:gd name="T26" fmla="*/ 450 w 538"/>
                  <a:gd name="T27" fmla="*/ 66 h 164"/>
                  <a:gd name="T28" fmla="*/ 448 w 538"/>
                  <a:gd name="T29" fmla="*/ 72 h 164"/>
                  <a:gd name="T30" fmla="*/ 444 w 538"/>
                  <a:gd name="T31" fmla="*/ 80 h 164"/>
                  <a:gd name="T32" fmla="*/ 440 w 538"/>
                  <a:gd name="T33" fmla="*/ 78 h 164"/>
                  <a:gd name="T34" fmla="*/ 430 w 538"/>
                  <a:gd name="T35" fmla="*/ 86 h 164"/>
                  <a:gd name="T36" fmla="*/ 432 w 538"/>
                  <a:gd name="T37" fmla="*/ 92 h 164"/>
                  <a:gd name="T38" fmla="*/ 414 w 538"/>
                  <a:gd name="T39" fmla="*/ 96 h 164"/>
                  <a:gd name="T40" fmla="*/ 408 w 538"/>
                  <a:gd name="T41" fmla="*/ 96 h 164"/>
                  <a:gd name="T42" fmla="*/ 398 w 538"/>
                  <a:gd name="T43" fmla="*/ 106 h 164"/>
                  <a:gd name="T44" fmla="*/ 386 w 538"/>
                  <a:gd name="T45" fmla="*/ 116 h 164"/>
                  <a:gd name="T46" fmla="*/ 382 w 538"/>
                  <a:gd name="T47" fmla="*/ 116 h 164"/>
                  <a:gd name="T48" fmla="*/ 368 w 538"/>
                  <a:gd name="T49" fmla="*/ 118 h 164"/>
                  <a:gd name="T50" fmla="*/ 360 w 538"/>
                  <a:gd name="T51" fmla="*/ 124 h 164"/>
                  <a:gd name="T52" fmla="*/ 316 w 538"/>
                  <a:gd name="T53" fmla="*/ 160 h 164"/>
                  <a:gd name="T54" fmla="*/ 288 w 538"/>
                  <a:gd name="T55" fmla="*/ 150 h 164"/>
                  <a:gd name="T56" fmla="*/ 282 w 538"/>
                  <a:gd name="T57" fmla="*/ 144 h 164"/>
                  <a:gd name="T58" fmla="*/ 276 w 538"/>
                  <a:gd name="T59" fmla="*/ 144 h 164"/>
                  <a:gd name="T60" fmla="*/ 254 w 538"/>
                  <a:gd name="T61" fmla="*/ 164 h 164"/>
                  <a:gd name="T62" fmla="*/ 200 w 538"/>
                  <a:gd name="T63" fmla="*/ 162 h 164"/>
                  <a:gd name="T64" fmla="*/ 192 w 538"/>
                  <a:gd name="T65" fmla="*/ 162 h 164"/>
                  <a:gd name="T66" fmla="*/ 194 w 538"/>
                  <a:gd name="T67" fmla="*/ 152 h 164"/>
                  <a:gd name="T68" fmla="*/ 198 w 538"/>
                  <a:gd name="T69" fmla="*/ 146 h 164"/>
                  <a:gd name="T70" fmla="*/ 194 w 538"/>
                  <a:gd name="T71" fmla="*/ 146 h 164"/>
                  <a:gd name="T72" fmla="*/ 184 w 538"/>
                  <a:gd name="T73" fmla="*/ 144 h 164"/>
                  <a:gd name="T74" fmla="*/ 180 w 538"/>
                  <a:gd name="T75" fmla="*/ 140 h 164"/>
                  <a:gd name="T76" fmla="*/ 178 w 538"/>
                  <a:gd name="T77" fmla="*/ 134 h 164"/>
                  <a:gd name="T78" fmla="*/ 170 w 538"/>
                  <a:gd name="T79" fmla="*/ 128 h 164"/>
                  <a:gd name="T80" fmla="*/ 164 w 538"/>
                  <a:gd name="T81" fmla="*/ 130 h 164"/>
                  <a:gd name="T82" fmla="*/ 162 w 538"/>
                  <a:gd name="T83" fmla="*/ 130 h 164"/>
                  <a:gd name="T84" fmla="*/ 160 w 538"/>
                  <a:gd name="T85" fmla="*/ 126 h 164"/>
                  <a:gd name="T86" fmla="*/ 56 w 538"/>
                  <a:gd name="T87" fmla="*/ 138 h 164"/>
                  <a:gd name="T88" fmla="*/ 10 w 538"/>
                  <a:gd name="T89" fmla="*/ 138 h 164"/>
                  <a:gd name="T90" fmla="*/ 2 w 538"/>
                  <a:gd name="T91" fmla="*/ 116 h 164"/>
                  <a:gd name="T92" fmla="*/ 32 w 538"/>
                  <a:gd name="T93" fmla="*/ 98 h 164"/>
                  <a:gd name="T94" fmla="*/ 44 w 538"/>
                  <a:gd name="T95" fmla="*/ 84 h 164"/>
                  <a:gd name="T96" fmla="*/ 44 w 538"/>
                  <a:gd name="T97" fmla="*/ 76 h 164"/>
                  <a:gd name="T98" fmla="*/ 54 w 538"/>
                  <a:gd name="T99" fmla="*/ 72 h 164"/>
                  <a:gd name="T100" fmla="*/ 54 w 538"/>
                  <a:gd name="T101" fmla="*/ 50 h 164"/>
                  <a:gd name="T102" fmla="*/ 52 w 538"/>
                  <a:gd name="T103" fmla="*/ 40 h 164"/>
                  <a:gd name="T104" fmla="*/ 54 w 538"/>
                  <a:gd name="T105" fmla="*/ 28 h 164"/>
                  <a:gd name="T106" fmla="*/ 60 w 538"/>
                  <a:gd name="T107" fmla="*/ 30 h 164"/>
                  <a:gd name="T108" fmla="*/ 56 w 538"/>
                  <a:gd name="T109" fmla="*/ 16 h 164"/>
                  <a:gd name="T110" fmla="*/ 286 w 538"/>
                  <a:gd name="T111" fmla="*/ 1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38" h="164">
                    <a:moveTo>
                      <a:pt x="286" y="14"/>
                    </a:moveTo>
                    <a:lnTo>
                      <a:pt x="290" y="14"/>
                    </a:lnTo>
                    <a:lnTo>
                      <a:pt x="472" y="16"/>
                    </a:lnTo>
                    <a:lnTo>
                      <a:pt x="478" y="0"/>
                    </a:lnTo>
                    <a:lnTo>
                      <a:pt x="538" y="0"/>
                    </a:lnTo>
                    <a:lnTo>
                      <a:pt x="536" y="6"/>
                    </a:lnTo>
                    <a:lnTo>
                      <a:pt x="534" y="6"/>
                    </a:lnTo>
                    <a:lnTo>
                      <a:pt x="530" y="6"/>
                    </a:lnTo>
                    <a:lnTo>
                      <a:pt x="526" y="10"/>
                    </a:lnTo>
                    <a:lnTo>
                      <a:pt x="520" y="8"/>
                    </a:lnTo>
                    <a:lnTo>
                      <a:pt x="518" y="8"/>
                    </a:lnTo>
                    <a:lnTo>
                      <a:pt x="514" y="8"/>
                    </a:lnTo>
                    <a:lnTo>
                      <a:pt x="510" y="12"/>
                    </a:lnTo>
                    <a:lnTo>
                      <a:pt x="508" y="18"/>
                    </a:lnTo>
                    <a:lnTo>
                      <a:pt x="508" y="18"/>
                    </a:lnTo>
                    <a:lnTo>
                      <a:pt x="508" y="22"/>
                    </a:lnTo>
                    <a:lnTo>
                      <a:pt x="504" y="26"/>
                    </a:lnTo>
                    <a:lnTo>
                      <a:pt x="494" y="28"/>
                    </a:lnTo>
                    <a:lnTo>
                      <a:pt x="490" y="26"/>
                    </a:lnTo>
                    <a:lnTo>
                      <a:pt x="490" y="28"/>
                    </a:lnTo>
                    <a:lnTo>
                      <a:pt x="484" y="30"/>
                    </a:lnTo>
                    <a:lnTo>
                      <a:pt x="476" y="36"/>
                    </a:lnTo>
                    <a:lnTo>
                      <a:pt x="474" y="40"/>
                    </a:lnTo>
                    <a:lnTo>
                      <a:pt x="474" y="46"/>
                    </a:lnTo>
                    <a:lnTo>
                      <a:pt x="462" y="58"/>
                    </a:lnTo>
                    <a:lnTo>
                      <a:pt x="456" y="62"/>
                    </a:lnTo>
                    <a:lnTo>
                      <a:pt x="454" y="62"/>
                    </a:lnTo>
                    <a:lnTo>
                      <a:pt x="450" y="66"/>
                    </a:lnTo>
                    <a:lnTo>
                      <a:pt x="448" y="68"/>
                    </a:lnTo>
                    <a:lnTo>
                      <a:pt x="448" y="72"/>
                    </a:lnTo>
                    <a:lnTo>
                      <a:pt x="448" y="74"/>
                    </a:lnTo>
                    <a:lnTo>
                      <a:pt x="444" y="80"/>
                    </a:lnTo>
                    <a:lnTo>
                      <a:pt x="442" y="80"/>
                    </a:lnTo>
                    <a:lnTo>
                      <a:pt x="440" y="78"/>
                    </a:lnTo>
                    <a:lnTo>
                      <a:pt x="432" y="82"/>
                    </a:lnTo>
                    <a:lnTo>
                      <a:pt x="430" y="86"/>
                    </a:lnTo>
                    <a:lnTo>
                      <a:pt x="432" y="90"/>
                    </a:lnTo>
                    <a:lnTo>
                      <a:pt x="432" y="92"/>
                    </a:lnTo>
                    <a:lnTo>
                      <a:pt x="418" y="92"/>
                    </a:lnTo>
                    <a:lnTo>
                      <a:pt x="414" y="96"/>
                    </a:lnTo>
                    <a:lnTo>
                      <a:pt x="410" y="96"/>
                    </a:lnTo>
                    <a:lnTo>
                      <a:pt x="408" y="96"/>
                    </a:lnTo>
                    <a:lnTo>
                      <a:pt x="400" y="100"/>
                    </a:lnTo>
                    <a:lnTo>
                      <a:pt x="398" y="106"/>
                    </a:lnTo>
                    <a:lnTo>
                      <a:pt x="388" y="114"/>
                    </a:lnTo>
                    <a:lnTo>
                      <a:pt x="386" y="116"/>
                    </a:lnTo>
                    <a:lnTo>
                      <a:pt x="384" y="118"/>
                    </a:lnTo>
                    <a:lnTo>
                      <a:pt x="382" y="116"/>
                    </a:lnTo>
                    <a:lnTo>
                      <a:pt x="376" y="116"/>
                    </a:lnTo>
                    <a:lnTo>
                      <a:pt x="368" y="118"/>
                    </a:lnTo>
                    <a:lnTo>
                      <a:pt x="364" y="122"/>
                    </a:lnTo>
                    <a:lnTo>
                      <a:pt x="360" y="124"/>
                    </a:lnTo>
                    <a:lnTo>
                      <a:pt x="344" y="140"/>
                    </a:lnTo>
                    <a:lnTo>
                      <a:pt x="316" y="160"/>
                    </a:lnTo>
                    <a:lnTo>
                      <a:pt x="308" y="158"/>
                    </a:lnTo>
                    <a:lnTo>
                      <a:pt x="288" y="150"/>
                    </a:lnTo>
                    <a:lnTo>
                      <a:pt x="286" y="146"/>
                    </a:lnTo>
                    <a:lnTo>
                      <a:pt x="282" y="144"/>
                    </a:lnTo>
                    <a:lnTo>
                      <a:pt x="278" y="144"/>
                    </a:lnTo>
                    <a:lnTo>
                      <a:pt x="276" y="144"/>
                    </a:lnTo>
                    <a:lnTo>
                      <a:pt x="274" y="144"/>
                    </a:lnTo>
                    <a:lnTo>
                      <a:pt x="254" y="164"/>
                    </a:lnTo>
                    <a:lnTo>
                      <a:pt x="204" y="158"/>
                    </a:lnTo>
                    <a:lnTo>
                      <a:pt x="200" y="162"/>
                    </a:lnTo>
                    <a:lnTo>
                      <a:pt x="194" y="164"/>
                    </a:lnTo>
                    <a:lnTo>
                      <a:pt x="192" y="162"/>
                    </a:lnTo>
                    <a:lnTo>
                      <a:pt x="196" y="156"/>
                    </a:lnTo>
                    <a:lnTo>
                      <a:pt x="194" y="152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6" y="146"/>
                    </a:lnTo>
                    <a:lnTo>
                      <a:pt x="194" y="146"/>
                    </a:lnTo>
                    <a:lnTo>
                      <a:pt x="188" y="140"/>
                    </a:lnTo>
                    <a:lnTo>
                      <a:pt x="184" y="144"/>
                    </a:lnTo>
                    <a:lnTo>
                      <a:pt x="182" y="144"/>
                    </a:lnTo>
                    <a:lnTo>
                      <a:pt x="180" y="140"/>
                    </a:lnTo>
                    <a:lnTo>
                      <a:pt x="180" y="136"/>
                    </a:lnTo>
                    <a:lnTo>
                      <a:pt x="178" y="134"/>
                    </a:lnTo>
                    <a:lnTo>
                      <a:pt x="172" y="132"/>
                    </a:lnTo>
                    <a:lnTo>
                      <a:pt x="170" y="128"/>
                    </a:lnTo>
                    <a:lnTo>
                      <a:pt x="168" y="128"/>
                    </a:lnTo>
                    <a:lnTo>
                      <a:pt x="164" y="130"/>
                    </a:lnTo>
                    <a:lnTo>
                      <a:pt x="162" y="132"/>
                    </a:lnTo>
                    <a:lnTo>
                      <a:pt x="162" y="130"/>
                    </a:lnTo>
                    <a:lnTo>
                      <a:pt x="162" y="128"/>
                    </a:lnTo>
                    <a:lnTo>
                      <a:pt x="160" y="126"/>
                    </a:lnTo>
                    <a:lnTo>
                      <a:pt x="60" y="142"/>
                    </a:lnTo>
                    <a:lnTo>
                      <a:pt x="56" y="138"/>
                    </a:lnTo>
                    <a:lnTo>
                      <a:pt x="22" y="130"/>
                    </a:lnTo>
                    <a:lnTo>
                      <a:pt x="10" y="138"/>
                    </a:lnTo>
                    <a:lnTo>
                      <a:pt x="0" y="120"/>
                    </a:lnTo>
                    <a:lnTo>
                      <a:pt x="2" y="116"/>
                    </a:lnTo>
                    <a:lnTo>
                      <a:pt x="16" y="106"/>
                    </a:lnTo>
                    <a:lnTo>
                      <a:pt x="32" y="98"/>
                    </a:lnTo>
                    <a:lnTo>
                      <a:pt x="42" y="90"/>
                    </a:lnTo>
                    <a:lnTo>
                      <a:pt x="44" y="84"/>
                    </a:lnTo>
                    <a:lnTo>
                      <a:pt x="40" y="80"/>
                    </a:lnTo>
                    <a:lnTo>
                      <a:pt x="44" y="76"/>
                    </a:lnTo>
                    <a:lnTo>
                      <a:pt x="50" y="74"/>
                    </a:lnTo>
                    <a:lnTo>
                      <a:pt x="54" y="72"/>
                    </a:lnTo>
                    <a:lnTo>
                      <a:pt x="54" y="72"/>
                    </a:lnTo>
                    <a:lnTo>
                      <a:pt x="54" y="50"/>
                    </a:lnTo>
                    <a:lnTo>
                      <a:pt x="52" y="44"/>
                    </a:lnTo>
                    <a:lnTo>
                      <a:pt x="52" y="40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6" y="32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56" y="16"/>
                    </a:lnTo>
                    <a:lnTo>
                      <a:pt x="286" y="14"/>
                    </a:lnTo>
                    <a:lnTo>
                      <a:pt x="286" y="1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13"/>
              <p:cNvSpPr>
                <a:spLocks/>
              </p:cNvSpPr>
              <p:nvPr/>
            </p:nvSpPr>
            <p:spPr bwMode="auto">
              <a:xfrm>
                <a:off x="5298" y="1579"/>
                <a:ext cx="252" cy="262"/>
              </a:xfrm>
              <a:custGeom>
                <a:avLst/>
                <a:gdLst>
                  <a:gd name="T0" fmla="*/ 234 w 252"/>
                  <a:gd name="T1" fmla="*/ 22 h 262"/>
                  <a:gd name="T2" fmla="*/ 234 w 252"/>
                  <a:gd name="T3" fmla="*/ 32 h 262"/>
                  <a:gd name="T4" fmla="*/ 226 w 252"/>
                  <a:gd name="T5" fmla="*/ 38 h 262"/>
                  <a:gd name="T6" fmla="*/ 218 w 252"/>
                  <a:gd name="T7" fmla="*/ 58 h 262"/>
                  <a:gd name="T8" fmla="*/ 216 w 252"/>
                  <a:gd name="T9" fmla="*/ 68 h 262"/>
                  <a:gd name="T10" fmla="*/ 220 w 252"/>
                  <a:gd name="T11" fmla="*/ 86 h 262"/>
                  <a:gd name="T12" fmla="*/ 224 w 252"/>
                  <a:gd name="T13" fmla="*/ 104 h 262"/>
                  <a:gd name="T14" fmla="*/ 220 w 252"/>
                  <a:gd name="T15" fmla="*/ 110 h 262"/>
                  <a:gd name="T16" fmla="*/ 214 w 252"/>
                  <a:gd name="T17" fmla="*/ 114 h 262"/>
                  <a:gd name="T18" fmla="*/ 212 w 252"/>
                  <a:gd name="T19" fmla="*/ 122 h 262"/>
                  <a:gd name="T20" fmla="*/ 212 w 252"/>
                  <a:gd name="T21" fmla="*/ 130 h 262"/>
                  <a:gd name="T22" fmla="*/ 210 w 252"/>
                  <a:gd name="T23" fmla="*/ 134 h 262"/>
                  <a:gd name="T24" fmla="*/ 198 w 252"/>
                  <a:gd name="T25" fmla="*/ 154 h 262"/>
                  <a:gd name="T26" fmla="*/ 198 w 252"/>
                  <a:gd name="T27" fmla="*/ 160 h 262"/>
                  <a:gd name="T28" fmla="*/ 202 w 252"/>
                  <a:gd name="T29" fmla="*/ 168 h 262"/>
                  <a:gd name="T30" fmla="*/ 200 w 252"/>
                  <a:gd name="T31" fmla="*/ 174 h 262"/>
                  <a:gd name="T32" fmla="*/ 206 w 252"/>
                  <a:gd name="T33" fmla="*/ 194 h 262"/>
                  <a:gd name="T34" fmla="*/ 214 w 252"/>
                  <a:gd name="T35" fmla="*/ 202 h 262"/>
                  <a:gd name="T36" fmla="*/ 214 w 252"/>
                  <a:gd name="T37" fmla="*/ 206 h 262"/>
                  <a:gd name="T38" fmla="*/ 206 w 252"/>
                  <a:gd name="T39" fmla="*/ 204 h 262"/>
                  <a:gd name="T40" fmla="*/ 188 w 252"/>
                  <a:gd name="T41" fmla="*/ 206 h 262"/>
                  <a:gd name="T42" fmla="*/ 174 w 252"/>
                  <a:gd name="T43" fmla="*/ 200 h 262"/>
                  <a:gd name="T44" fmla="*/ 166 w 252"/>
                  <a:gd name="T45" fmla="*/ 198 h 262"/>
                  <a:gd name="T46" fmla="*/ 154 w 252"/>
                  <a:gd name="T47" fmla="*/ 196 h 262"/>
                  <a:gd name="T48" fmla="*/ 120 w 252"/>
                  <a:gd name="T49" fmla="*/ 212 h 262"/>
                  <a:gd name="T50" fmla="*/ 106 w 252"/>
                  <a:gd name="T51" fmla="*/ 226 h 262"/>
                  <a:gd name="T52" fmla="*/ 96 w 252"/>
                  <a:gd name="T53" fmla="*/ 232 h 262"/>
                  <a:gd name="T54" fmla="*/ 74 w 252"/>
                  <a:gd name="T55" fmla="*/ 260 h 262"/>
                  <a:gd name="T56" fmla="*/ 54 w 252"/>
                  <a:gd name="T57" fmla="*/ 250 h 262"/>
                  <a:gd name="T58" fmla="*/ 48 w 252"/>
                  <a:gd name="T59" fmla="*/ 242 h 262"/>
                  <a:gd name="T60" fmla="*/ 42 w 252"/>
                  <a:gd name="T61" fmla="*/ 228 h 262"/>
                  <a:gd name="T62" fmla="*/ 36 w 252"/>
                  <a:gd name="T63" fmla="*/ 218 h 262"/>
                  <a:gd name="T64" fmla="*/ 26 w 252"/>
                  <a:gd name="T65" fmla="*/ 208 h 262"/>
                  <a:gd name="T66" fmla="*/ 18 w 252"/>
                  <a:gd name="T67" fmla="*/ 202 h 262"/>
                  <a:gd name="T68" fmla="*/ 10 w 252"/>
                  <a:gd name="T69" fmla="*/ 196 h 262"/>
                  <a:gd name="T70" fmla="*/ 10 w 252"/>
                  <a:gd name="T71" fmla="*/ 192 h 262"/>
                  <a:gd name="T72" fmla="*/ 10 w 252"/>
                  <a:gd name="T73" fmla="*/ 188 h 262"/>
                  <a:gd name="T74" fmla="*/ 14 w 252"/>
                  <a:gd name="T75" fmla="*/ 170 h 262"/>
                  <a:gd name="T76" fmla="*/ 40 w 252"/>
                  <a:gd name="T77" fmla="*/ 136 h 262"/>
                  <a:gd name="T78" fmla="*/ 52 w 252"/>
                  <a:gd name="T79" fmla="*/ 120 h 262"/>
                  <a:gd name="T80" fmla="*/ 56 w 252"/>
                  <a:gd name="T81" fmla="*/ 96 h 262"/>
                  <a:gd name="T82" fmla="*/ 42 w 252"/>
                  <a:gd name="T83" fmla="*/ 86 h 262"/>
                  <a:gd name="T84" fmla="*/ 52 w 252"/>
                  <a:gd name="T85" fmla="*/ 74 h 262"/>
                  <a:gd name="T86" fmla="*/ 54 w 252"/>
                  <a:gd name="T87" fmla="*/ 66 h 262"/>
                  <a:gd name="T88" fmla="*/ 66 w 252"/>
                  <a:gd name="T89" fmla="*/ 58 h 262"/>
                  <a:gd name="T90" fmla="*/ 80 w 252"/>
                  <a:gd name="T91" fmla="*/ 36 h 262"/>
                  <a:gd name="T92" fmla="*/ 94 w 252"/>
                  <a:gd name="T93" fmla="*/ 26 h 262"/>
                  <a:gd name="T94" fmla="*/ 112 w 252"/>
                  <a:gd name="T95" fmla="*/ 22 h 262"/>
                  <a:gd name="T96" fmla="*/ 114 w 252"/>
                  <a:gd name="T97" fmla="*/ 12 h 262"/>
                  <a:gd name="T98" fmla="*/ 124 w 252"/>
                  <a:gd name="T99" fmla="*/ 8 h 262"/>
                  <a:gd name="T100" fmla="*/ 138 w 252"/>
                  <a:gd name="T101" fmla="*/ 6 h 262"/>
                  <a:gd name="T102" fmla="*/ 252 w 252"/>
                  <a:gd name="T103" fmla="*/ 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2" h="262">
                    <a:moveTo>
                      <a:pt x="252" y="2"/>
                    </a:moveTo>
                    <a:lnTo>
                      <a:pt x="236" y="20"/>
                    </a:lnTo>
                    <a:lnTo>
                      <a:pt x="234" y="22"/>
                    </a:lnTo>
                    <a:lnTo>
                      <a:pt x="234" y="24"/>
                    </a:lnTo>
                    <a:lnTo>
                      <a:pt x="234" y="28"/>
                    </a:lnTo>
                    <a:lnTo>
                      <a:pt x="234" y="32"/>
                    </a:lnTo>
                    <a:lnTo>
                      <a:pt x="232" y="34"/>
                    </a:lnTo>
                    <a:lnTo>
                      <a:pt x="228" y="36"/>
                    </a:lnTo>
                    <a:lnTo>
                      <a:pt x="226" y="38"/>
                    </a:lnTo>
                    <a:lnTo>
                      <a:pt x="226" y="44"/>
                    </a:lnTo>
                    <a:lnTo>
                      <a:pt x="222" y="52"/>
                    </a:lnTo>
                    <a:lnTo>
                      <a:pt x="218" y="58"/>
                    </a:lnTo>
                    <a:lnTo>
                      <a:pt x="216" y="60"/>
                    </a:lnTo>
                    <a:lnTo>
                      <a:pt x="216" y="64"/>
                    </a:lnTo>
                    <a:lnTo>
                      <a:pt x="216" y="68"/>
                    </a:lnTo>
                    <a:lnTo>
                      <a:pt x="220" y="74"/>
                    </a:lnTo>
                    <a:lnTo>
                      <a:pt x="220" y="76"/>
                    </a:lnTo>
                    <a:lnTo>
                      <a:pt x="220" y="86"/>
                    </a:lnTo>
                    <a:lnTo>
                      <a:pt x="222" y="92"/>
                    </a:lnTo>
                    <a:lnTo>
                      <a:pt x="222" y="98"/>
                    </a:lnTo>
                    <a:lnTo>
                      <a:pt x="224" y="104"/>
                    </a:lnTo>
                    <a:lnTo>
                      <a:pt x="222" y="108"/>
                    </a:lnTo>
                    <a:lnTo>
                      <a:pt x="222" y="110"/>
                    </a:lnTo>
                    <a:lnTo>
                      <a:pt x="220" y="110"/>
                    </a:lnTo>
                    <a:lnTo>
                      <a:pt x="218" y="112"/>
                    </a:lnTo>
                    <a:lnTo>
                      <a:pt x="216" y="112"/>
                    </a:lnTo>
                    <a:lnTo>
                      <a:pt x="214" y="114"/>
                    </a:lnTo>
                    <a:lnTo>
                      <a:pt x="212" y="116"/>
                    </a:lnTo>
                    <a:lnTo>
                      <a:pt x="212" y="118"/>
                    </a:lnTo>
                    <a:lnTo>
                      <a:pt x="212" y="122"/>
                    </a:lnTo>
                    <a:lnTo>
                      <a:pt x="210" y="126"/>
                    </a:lnTo>
                    <a:lnTo>
                      <a:pt x="212" y="128"/>
                    </a:lnTo>
                    <a:lnTo>
                      <a:pt x="212" y="130"/>
                    </a:lnTo>
                    <a:lnTo>
                      <a:pt x="212" y="130"/>
                    </a:lnTo>
                    <a:lnTo>
                      <a:pt x="210" y="132"/>
                    </a:lnTo>
                    <a:lnTo>
                      <a:pt x="210" y="134"/>
                    </a:lnTo>
                    <a:lnTo>
                      <a:pt x="210" y="138"/>
                    </a:lnTo>
                    <a:lnTo>
                      <a:pt x="206" y="144"/>
                    </a:lnTo>
                    <a:lnTo>
                      <a:pt x="198" y="154"/>
                    </a:lnTo>
                    <a:lnTo>
                      <a:pt x="196" y="154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200" y="164"/>
                    </a:lnTo>
                    <a:lnTo>
                      <a:pt x="202" y="168"/>
                    </a:lnTo>
                    <a:lnTo>
                      <a:pt x="202" y="168"/>
                    </a:lnTo>
                    <a:lnTo>
                      <a:pt x="202" y="170"/>
                    </a:lnTo>
                    <a:lnTo>
                      <a:pt x="202" y="170"/>
                    </a:lnTo>
                    <a:lnTo>
                      <a:pt x="200" y="174"/>
                    </a:lnTo>
                    <a:lnTo>
                      <a:pt x="200" y="176"/>
                    </a:lnTo>
                    <a:lnTo>
                      <a:pt x="202" y="182"/>
                    </a:lnTo>
                    <a:lnTo>
                      <a:pt x="206" y="194"/>
                    </a:lnTo>
                    <a:lnTo>
                      <a:pt x="206" y="196"/>
                    </a:lnTo>
                    <a:lnTo>
                      <a:pt x="208" y="198"/>
                    </a:lnTo>
                    <a:lnTo>
                      <a:pt x="214" y="202"/>
                    </a:lnTo>
                    <a:lnTo>
                      <a:pt x="216" y="204"/>
                    </a:lnTo>
                    <a:lnTo>
                      <a:pt x="216" y="206"/>
                    </a:lnTo>
                    <a:lnTo>
                      <a:pt x="214" y="206"/>
                    </a:lnTo>
                    <a:lnTo>
                      <a:pt x="214" y="206"/>
                    </a:lnTo>
                    <a:lnTo>
                      <a:pt x="210" y="206"/>
                    </a:lnTo>
                    <a:lnTo>
                      <a:pt x="206" y="204"/>
                    </a:lnTo>
                    <a:lnTo>
                      <a:pt x="202" y="204"/>
                    </a:lnTo>
                    <a:lnTo>
                      <a:pt x="192" y="208"/>
                    </a:lnTo>
                    <a:lnTo>
                      <a:pt x="188" y="206"/>
                    </a:lnTo>
                    <a:lnTo>
                      <a:pt x="184" y="206"/>
                    </a:lnTo>
                    <a:lnTo>
                      <a:pt x="178" y="204"/>
                    </a:lnTo>
                    <a:lnTo>
                      <a:pt x="174" y="200"/>
                    </a:lnTo>
                    <a:lnTo>
                      <a:pt x="168" y="200"/>
                    </a:lnTo>
                    <a:lnTo>
                      <a:pt x="168" y="198"/>
                    </a:lnTo>
                    <a:lnTo>
                      <a:pt x="166" y="198"/>
                    </a:lnTo>
                    <a:lnTo>
                      <a:pt x="162" y="190"/>
                    </a:lnTo>
                    <a:lnTo>
                      <a:pt x="162" y="190"/>
                    </a:lnTo>
                    <a:lnTo>
                      <a:pt x="154" y="196"/>
                    </a:lnTo>
                    <a:lnTo>
                      <a:pt x="142" y="198"/>
                    </a:lnTo>
                    <a:lnTo>
                      <a:pt x="134" y="202"/>
                    </a:lnTo>
                    <a:lnTo>
                      <a:pt x="120" y="212"/>
                    </a:lnTo>
                    <a:lnTo>
                      <a:pt x="114" y="222"/>
                    </a:lnTo>
                    <a:lnTo>
                      <a:pt x="108" y="226"/>
                    </a:lnTo>
                    <a:lnTo>
                      <a:pt x="106" y="226"/>
                    </a:lnTo>
                    <a:lnTo>
                      <a:pt x="102" y="228"/>
                    </a:lnTo>
                    <a:lnTo>
                      <a:pt x="100" y="230"/>
                    </a:lnTo>
                    <a:lnTo>
                      <a:pt x="96" y="232"/>
                    </a:lnTo>
                    <a:lnTo>
                      <a:pt x="90" y="236"/>
                    </a:lnTo>
                    <a:lnTo>
                      <a:pt x="76" y="260"/>
                    </a:lnTo>
                    <a:lnTo>
                      <a:pt x="74" y="260"/>
                    </a:lnTo>
                    <a:lnTo>
                      <a:pt x="66" y="262"/>
                    </a:lnTo>
                    <a:lnTo>
                      <a:pt x="64" y="254"/>
                    </a:lnTo>
                    <a:lnTo>
                      <a:pt x="54" y="250"/>
                    </a:lnTo>
                    <a:lnTo>
                      <a:pt x="54" y="246"/>
                    </a:lnTo>
                    <a:lnTo>
                      <a:pt x="50" y="244"/>
                    </a:lnTo>
                    <a:lnTo>
                      <a:pt x="48" y="242"/>
                    </a:lnTo>
                    <a:lnTo>
                      <a:pt x="48" y="234"/>
                    </a:lnTo>
                    <a:lnTo>
                      <a:pt x="44" y="230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2" y="222"/>
                    </a:lnTo>
                    <a:lnTo>
                      <a:pt x="36" y="218"/>
                    </a:lnTo>
                    <a:lnTo>
                      <a:pt x="34" y="212"/>
                    </a:lnTo>
                    <a:lnTo>
                      <a:pt x="34" y="210"/>
                    </a:lnTo>
                    <a:lnTo>
                      <a:pt x="26" y="208"/>
                    </a:lnTo>
                    <a:lnTo>
                      <a:pt x="22" y="206"/>
                    </a:lnTo>
                    <a:lnTo>
                      <a:pt x="20" y="204"/>
                    </a:lnTo>
                    <a:lnTo>
                      <a:pt x="18" y="202"/>
                    </a:lnTo>
                    <a:lnTo>
                      <a:pt x="16" y="200"/>
                    </a:lnTo>
                    <a:lnTo>
                      <a:pt x="12" y="196"/>
                    </a:lnTo>
                    <a:lnTo>
                      <a:pt x="10" y="196"/>
                    </a:lnTo>
                    <a:lnTo>
                      <a:pt x="8" y="194"/>
                    </a:lnTo>
                    <a:lnTo>
                      <a:pt x="10" y="192"/>
                    </a:lnTo>
                    <a:lnTo>
                      <a:pt x="10" y="192"/>
                    </a:lnTo>
                    <a:lnTo>
                      <a:pt x="12" y="192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4" y="186"/>
                    </a:lnTo>
                    <a:lnTo>
                      <a:pt x="0" y="184"/>
                    </a:lnTo>
                    <a:lnTo>
                      <a:pt x="14" y="170"/>
                    </a:lnTo>
                    <a:lnTo>
                      <a:pt x="32" y="146"/>
                    </a:lnTo>
                    <a:lnTo>
                      <a:pt x="34" y="144"/>
                    </a:lnTo>
                    <a:lnTo>
                      <a:pt x="40" y="136"/>
                    </a:lnTo>
                    <a:lnTo>
                      <a:pt x="42" y="132"/>
                    </a:lnTo>
                    <a:lnTo>
                      <a:pt x="44" y="130"/>
                    </a:lnTo>
                    <a:lnTo>
                      <a:pt x="52" y="120"/>
                    </a:lnTo>
                    <a:lnTo>
                      <a:pt x="66" y="106"/>
                    </a:lnTo>
                    <a:lnTo>
                      <a:pt x="58" y="98"/>
                    </a:lnTo>
                    <a:lnTo>
                      <a:pt x="56" y="96"/>
                    </a:lnTo>
                    <a:lnTo>
                      <a:pt x="54" y="94"/>
                    </a:lnTo>
                    <a:lnTo>
                      <a:pt x="46" y="88"/>
                    </a:lnTo>
                    <a:lnTo>
                      <a:pt x="42" y="86"/>
                    </a:lnTo>
                    <a:lnTo>
                      <a:pt x="46" y="80"/>
                    </a:lnTo>
                    <a:lnTo>
                      <a:pt x="48" y="80"/>
                    </a:lnTo>
                    <a:lnTo>
                      <a:pt x="52" y="74"/>
                    </a:lnTo>
                    <a:lnTo>
                      <a:pt x="52" y="72"/>
                    </a:lnTo>
                    <a:lnTo>
                      <a:pt x="52" y="68"/>
                    </a:lnTo>
                    <a:lnTo>
                      <a:pt x="54" y="66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6" y="58"/>
                    </a:lnTo>
                    <a:lnTo>
                      <a:pt x="78" y="46"/>
                    </a:lnTo>
                    <a:lnTo>
                      <a:pt x="78" y="40"/>
                    </a:lnTo>
                    <a:lnTo>
                      <a:pt x="80" y="36"/>
                    </a:lnTo>
                    <a:lnTo>
                      <a:pt x="88" y="30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8" y="28"/>
                    </a:lnTo>
                    <a:lnTo>
                      <a:pt x="108" y="26"/>
                    </a:lnTo>
                    <a:lnTo>
                      <a:pt x="112" y="22"/>
                    </a:lnTo>
                    <a:lnTo>
                      <a:pt x="112" y="18"/>
                    </a:lnTo>
                    <a:lnTo>
                      <a:pt x="112" y="18"/>
                    </a:lnTo>
                    <a:lnTo>
                      <a:pt x="114" y="12"/>
                    </a:lnTo>
                    <a:lnTo>
                      <a:pt x="118" y="8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30" y="10"/>
                    </a:lnTo>
                    <a:lnTo>
                      <a:pt x="134" y="6"/>
                    </a:lnTo>
                    <a:lnTo>
                      <a:pt x="138" y="6"/>
                    </a:lnTo>
                    <a:lnTo>
                      <a:pt x="140" y="6"/>
                    </a:lnTo>
                    <a:lnTo>
                      <a:pt x="142" y="0"/>
                    </a:lnTo>
                    <a:lnTo>
                      <a:pt x="252" y="2"/>
                    </a:lnTo>
                    <a:lnTo>
                      <a:pt x="252" y="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14"/>
              <p:cNvSpPr>
                <a:spLocks/>
              </p:cNvSpPr>
              <p:nvPr/>
            </p:nvSpPr>
            <p:spPr bwMode="auto">
              <a:xfrm>
                <a:off x="3616" y="1587"/>
                <a:ext cx="330" cy="325"/>
              </a:xfrm>
              <a:custGeom>
                <a:avLst/>
                <a:gdLst>
                  <a:gd name="T0" fmla="*/ 322 w 330"/>
                  <a:gd name="T1" fmla="*/ 8 h 325"/>
                  <a:gd name="T2" fmla="*/ 322 w 330"/>
                  <a:gd name="T3" fmla="*/ 26 h 325"/>
                  <a:gd name="T4" fmla="*/ 326 w 330"/>
                  <a:gd name="T5" fmla="*/ 30 h 325"/>
                  <a:gd name="T6" fmla="*/ 330 w 330"/>
                  <a:gd name="T7" fmla="*/ 38 h 325"/>
                  <a:gd name="T8" fmla="*/ 328 w 330"/>
                  <a:gd name="T9" fmla="*/ 44 h 325"/>
                  <a:gd name="T10" fmla="*/ 328 w 330"/>
                  <a:gd name="T11" fmla="*/ 56 h 325"/>
                  <a:gd name="T12" fmla="*/ 324 w 330"/>
                  <a:gd name="T13" fmla="*/ 60 h 325"/>
                  <a:gd name="T14" fmla="*/ 316 w 330"/>
                  <a:gd name="T15" fmla="*/ 70 h 325"/>
                  <a:gd name="T16" fmla="*/ 306 w 330"/>
                  <a:gd name="T17" fmla="*/ 74 h 325"/>
                  <a:gd name="T18" fmla="*/ 290 w 330"/>
                  <a:gd name="T19" fmla="*/ 72 h 325"/>
                  <a:gd name="T20" fmla="*/ 280 w 330"/>
                  <a:gd name="T21" fmla="*/ 70 h 325"/>
                  <a:gd name="T22" fmla="*/ 280 w 330"/>
                  <a:gd name="T23" fmla="*/ 76 h 325"/>
                  <a:gd name="T24" fmla="*/ 274 w 330"/>
                  <a:gd name="T25" fmla="*/ 78 h 325"/>
                  <a:gd name="T26" fmla="*/ 278 w 330"/>
                  <a:gd name="T27" fmla="*/ 82 h 325"/>
                  <a:gd name="T28" fmla="*/ 274 w 330"/>
                  <a:gd name="T29" fmla="*/ 88 h 325"/>
                  <a:gd name="T30" fmla="*/ 274 w 330"/>
                  <a:gd name="T31" fmla="*/ 92 h 325"/>
                  <a:gd name="T32" fmla="*/ 274 w 330"/>
                  <a:gd name="T33" fmla="*/ 98 h 325"/>
                  <a:gd name="T34" fmla="*/ 274 w 330"/>
                  <a:gd name="T35" fmla="*/ 102 h 325"/>
                  <a:gd name="T36" fmla="*/ 266 w 330"/>
                  <a:gd name="T37" fmla="*/ 106 h 325"/>
                  <a:gd name="T38" fmla="*/ 268 w 330"/>
                  <a:gd name="T39" fmla="*/ 112 h 325"/>
                  <a:gd name="T40" fmla="*/ 272 w 330"/>
                  <a:gd name="T41" fmla="*/ 122 h 325"/>
                  <a:gd name="T42" fmla="*/ 272 w 330"/>
                  <a:gd name="T43" fmla="*/ 140 h 325"/>
                  <a:gd name="T44" fmla="*/ 282 w 330"/>
                  <a:gd name="T45" fmla="*/ 150 h 325"/>
                  <a:gd name="T46" fmla="*/ 290 w 330"/>
                  <a:gd name="T47" fmla="*/ 164 h 325"/>
                  <a:gd name="T48" fmla="*/ 278 w 330"/>
                  <a:gd name="T49" fmla="*/ 174 h 325"/>
                  <a:gd name="T50" fmla="*/ 280 w 330"/>
                  <a:gd name="T51" fmla="*/ 238 h 325"/>
                  <a:gd name="T52" fmla="*/ 278 w 330"/>
                  <a:gd name="T53" fmla="*/ 242 h 325"/>
                  <a:gd name="T54" fmla="*/ 268 w 330"/>
                  <a:gd name="T55" fmla="*/ 244 h 325"/>
                  <a:gd name="T56" fmla="*/ 262 w 330"/>
                  <a:gd name="T57" fmla="*/ 246 h 325"/>
                  <a:gd name="T58" fmla="*/ 252 w 330"/>
                  <a:gd name="T59" fmla="*/ 256 h 325"/>
                  <a:gd name="T60" fmla="*/ 252 w 330"/>
                  <a:gd name="T61" fmla="*/ 265 h 325"/>
                  <a:gd name="T62" fmla="*/ 254 w 330"/>
                  <a:gd name="T63" fmla="*/ 275 h 325"/>
                  <a:gd name="T64" fmla="*/ 254 w 330"/>
                  <a:gd name="T65" fmla="*/ 287 h 325"/>
                  <a:gd name="T66" fmla="*/ 246 w 330"/>
                  <a:gd name="T67" fmla="*/ 293 h 325"/>
                  <a:gd name="T68" fmla="*/ 242 w 330"/>
                  <a:gd name="T69" fmla="*/ 301 h 325"/>
                  <a:gd name="T70" fmla="*/ 234 w 330"/>
                  <a:gd name="T71" fmla="*/ 309 h 325"/>
                  <a:gd name="T72" fmla="*/ 236 w 330"/>
                  <a:gd name="T73" fmla="*/ 313 h 325"/>
                  <a:gd name="T74" fmla="*/ 234 w 330"/>
                  <a:gd name="T75" fmla="*/ 317 h 325"/>
                  <a:gd name="T76" fmla="*/ 228 w 330"/>
                  <a:gd name="T77" fmla="*/ 323 h 325"/>
                  <a:gd name="T78" fmla="*/ 222 w 330"/>
                  <a:gd name="T79" fmla="*/ 323 h 325"/>
                  <a:gd name="T80" fmla="*/ 216 w 330"/>
                  <a:gd name="T81" fmla="*/ 325 h 325"/>
                  <a:gd name="T82" fmla="*/ 210 w 330"/>
                  <a:gd name="T83" fmla="*/ 321 h 325"/>
                  <a:gd name="T84" fmla="*/ 200 w 330"/>
                  <a:gd name="T85" fmla="*/ 313 h 325"/>
                  <a:gd name="T86" fmla="*/ 200 w 330"/>
                  <a:gd name="T87" fmla="*/ 307 h 325"/>
                  <a:gd name="T88" fmla="*/ 192 w 330"/>
                  <a:gd name="T89" fmla="*/ 297 h 325"/>
                  <a:gd name="T90" fmla="*/ 142 w 330"/>
                  <a:gd name="T91" fmla="*/ 277 h 325"/>
                  <a:gd name="T92" fmla="*/ 134 w 330"/>
                  <a:gd name="T93" fmla="*/ 279 h 325"/>
                  <a:gd name="T94" fmla="*/ 132 w 330"/>
                  <a:gd name="T95" fmla="*/ 271 h 325"/>
                  <a:gd name="T96" fmla="*/ 132 w 330"/>
                  <a:gd name="T97" fmla="*/ 261 h 325"/>
                  <a:gd name="T98" fmla="*/ 122 w 330"/>
                  <a:gd name="T99" fmla="*/ 250 h 325"/>
                  <a:gd name="T100" fmla="*/ 106 w 330"/>
                  <a:gd name="T101" fmla="*/ 246 h 325"/>
                  <a:gd name="T102" fmla="*/ 58 w 330"/>
                  <a:gd name="T103" fmla="*/ 170 h 325"/>
                  <a:gd name="T104" fmla="*/ 58 w 330"/>
                  <a:gd name="T105" fmla="*/ 164 h 325"/>
                  <a:gd name="T106" fmla="*/ 76 w 330"/>
                  <a:gd name="T107" fmla="*/ 156 h 325"/>
                  <a:gd name="T108" fmla="*/ 62 w 330"/>
                  <a:gd name="T109" fmla="*/ 134 h 325"/>
                  <a:gd name="T110" fmla="*/ 56 w 330"/>
                  <a:gd name="T111" fmla="*/ 126 h 325"/>
                  <a:gd name="T112" fmla="*/ 16 w 330"/>
                  <a:gd name="T113" fmla="*/ 30 h 325"/>
                  <a:gd name="T114" fmla="*/ 0 w 330"/>
                  <a:gd name="T115" fmla="*/ 0 h 325"/>
                  <a:gd name="T116" fmla="*/ 4 w 330"/>
                  <a:gd name="T1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0" h="325">
                    <a:moveTo>
                      <a:pt x="4" y="0"/>
                    </a:moveTo>
                    <a:lnTo>
                      <a:pt x="322" y="8"/>
                    </a:lnTo>
                    <a:lnTo>
                      <a:pt x="322" y="24"/>
                    </a:lnTo>
                    <a:lnTo>
                      <a:pt x="322" y="26"/>
                    </a:lnTo>
                    <a:lnTo>
                      <a:pt x="322" y="28"/>
                    </a:lnTo>
                    <a:lnTo>
                      <a:pt x="326" y="30"/>
                    </a:lnTo>
                    <a:lnTo>
                      <a:pt x="330" y="30"/>
                    </a:lnTo>
                    <a:lnTo>
                      <a:pt x="330" y="38"/>
                    </a:lnTo>
                    <a:lnTo>
                      <a:pt x="330" y="42"/>
                    </a:lnTo>
                    <a:lnTo>
                      <a:pt x="328" y="44"/>
                    </a:lnTo>
                    <a:lnTo>
                      <a:pt x="328" y="52"/>
                    </a:lnTo>
                    <a:lnTo>
                      <a:pt x="328" y="56"/>
                    </a:lnTo>
                    <a:lnTo>
                      <a:pt x="324" y="58"/>
                    </a:lnTo>
                    <a:lnTo>
                      <a:pt x="324" y="60"/>
                    </a:lnTo>
                    <a:lnTo>
                      <a:pt x="324" y="68"/>
                    </a:lnTo>
                    <a:lnTo>
                      <a:pt x="316" y="70"/>
                    </a:lnTo>
                    <a:lnTo>
                      <a:pt x="312" y="74"/>
                    </a:lnTo>
                    <a:lnTo>
                      <a:pt x="306" y="74"/>
                    </a:lnTo>
                    <a:lnTo>
                      <a:pt x="302" y="72"/>
                    </a:lnTo>
                    <a:lnTo>
                      <a:pt x="290" y="72"/>
                    </a:lnTo>
                    <a:lnTo>
                      <a:pt x="282" y="70"/>
                    </a:lnTo>
                    <a:lnTo>
                      <a:pt x="280" y="70"/>
                    </a:lnTo>
                    <a:lnTo>
                      <a:pt x="280" y="74"/>
                    </a:lnTo>
                    <a:lnTo>
                      <a:pt x="280" y="76"/>
                    </a:lnTo>
                    <a:lnTo>
                      <a:pt x="278" y="78"/>
                    </a:lnTo>
                    <a:lnTo>
                      <a:pt x="274" y="78"/>
                    </a:lnTo>
                    <a:lnTo>
                      <a:pt x="276" y="80"/>
                    </a:lnTo>
                    <a:lnTo>
                      <a:pt x="278" y="82"/>
                    </a:lnTo>
                    <a:lnTo>
                      <a:pt x="274" y="86"/>
                    </a:lnTo>
                    <a:lnTo>
                      <a:pt x="274" y="88"/>
                    </a:lnTo>
                    <a:lnTo>
                      <a:pt x="276" y="90"/>
                    </a:lnTo>
                    <a:lnTo>
                      <a:pt x="274" y="92"/>
                    </a:lnTo>
                    <a:lnTo>
                      <a:pt x="276" y="96"/>
                    </a:lnTo>
                    <a:lnTo>
                      <a:pt x="274" y="98"/>
                    </a:lnTo>
                    <a:lnTo>
                      <a:pt x="272" y="100"/>
                    </a:lnTo>
                    <a:lnTo>
                      <a:pt x="274" y="102"/>
                    </a:lnTo>
                    <a:lnTo>
                      <a:pt x="268" y="104"/>
                    </a:lnTo>
                    <a:lnTo>
                      <a:pt x="266" y="106"/>
                    </a:lnTo>
                    <a:lnTo>
                      <a:pt x="266" y="108"/>
                    </a:lnTo>
                    <a:lnTo>
                      <a:pt x="268" y="112"/>
                    </a:lnTo>
                    <a:lnTo>
                      <a:pt x="272" y="120"/>
                    </a:lnTo>
                    <a:lnTo>
                      <a:pt x="272" y="122"/>
                    </a:lnTo>
                    <a:lnTo>
                      <a:pt x="270" y="124"/>
                    </a:lnTo>
                    <a:lnTo>
                      <a:pt x="272" y="140"/>
                    </a:lnTo>
                    <a:lnTo>
                      <a:pt x="274" y="142"/>
                    </a:lnTo>
                    <a:lnTo>
                      <a:pt x="282" y="150"/>
                    </a:lnTo>
                    <a:lnTo>
                      <a:pt x="290" y="160"/>
                    </a:lnTo>
                    <a:lnTo>
                      <a:pt x="290" y="164"/>
                    </a:lnTo>
                    <a:lnTo>
                      <a:pt x="278" y="164"/>
                    </a:lnTo>
                    <a:lnTo>
                      <a:pt x="278" y="174"/>
                    </a:lnTo>
                    <a:lnTo>
                      <a:pt x="278" y="178"/>
                    </a:lnTo>
                    <a:lnTo>
                      <a:pt x="280" y="238"/>
                    </a:lnTo>
                    <a:lnTo>
                      <a:pt x="278" y="240"/>
                    </a:lnTo>
                    <a:lnTo>
                      <a:pt x="278" y="242"/>
                    </a:lnTo>
                    <a:lnTo>
                      <a:pt x="270" y="244"/>
                    </a:lnTo>
                    <a:lnTo>
                      <a:pt x="268" y="244"/>
                    </a:lnTo>
                    <a:lnTo>
                      <a:pt x="264" y="244"/>
                    </a:lnTo>
                    <a:lnTo>
                      <a:pt x="262" y="246"/>
                    </a:lnTo>
                    <a:lnTo>
                      <a:pt x="258" y="250"/>
                    </a:lnTo>
                    <a:lnTo>
                      <a:pt x="252" y="256"/>
                    </a:lnTo>
                    <a:lnTo>
                      <a:pt x="252" y="261"/>
                    </a:lnTo>
                    <a:lnTo>
                      <a:pt x="252" y="265"/>
                    </a:lnTo>
                    <a:lnTo>
                      <a:pt x="252" y="271"/>
                    </a:lnTo>
                    <a:lnTo>
                      <a:pt x="254" y="275"/>
                    </a:lnTo>
                    <a:lnTo>
                      <a:pt x="254" y="281"/>
                    </a:lnTo>
                    <a:lnTo>
                      <a:pt x="254" y="287"/>
                    </a:lnTo>
                    <a:lnTo>
                      <a:pt x="252" y="287"/>
                    </a:lnTo>
                    <a:lnTo>
                      <a:pt x="246" y="293"/>
                    </a:lnTo>
                    <a:lnTo>
                      <a:pt x="242" y="297"/>
                    </a:lnTo>
                    <a:lnTo>
                      <a:pt x="242" y="301"/>
                    </a:lnTo>
                    <a:lnTo>
                      <a:pt x="240" y="305"/>
                    </a:lnTo>
                    <a:lnTo>
                      <a:pt x="234" y="309"/>
                    </a:lnTo>
                    <a:lnTo>
                      <a:pt x="234" y="311"/>
                    </a:lnTo>
                    <a:lnTo>
                      <a:pt x="236" y="313"/>
                    </a:lnTo>
                    <a:lnTo>
                      <a:pt x="236" y="317"/>
                    </a:lnTo>
                    <a:lnTo>
                      <a:pt x="234" y="317"/>
                    </a:lnTo>
                    <a:lnTo>
                      <a:pt x="232" y="317"/>
                    </a:lnTo>
                    <a:lnTo>
                      <a:pt x="228" y="323"/>
                    </a:lnTo>
                    <a:lnTo>
                      <a:pt x="226" y="321"/>
                    </a:lnTo>
                    <a:lnTo>
                      <a:pt x="222" y="323"/>
                    </a:lnTo>
                    <a:lnTo>
                      <a:pt x="220" y="325"/>
                    </a:lnTo>
                    <a:lnTo>
                      <a:pt x="216" y="325"/>
                    </a:lnTo>
                    <a:lnTo>
                      <a:pt x="212" y="325"/>
                    </a:lnTo>
                    <a:lnTo>
                      <a:pt x="210" y="321"/>
                    </a:lnTo>
                    <a:lnTo>
                      <a:pt x="208" y="319"/>
                    </a:lnTo>
                    <a:lnTo>
                      <a:pt x="200" y="313"/>
                    </a:lnTo>
                    <a:lnTo>
                      <a:pt x="200" y="311"/>
                    </a:lnTo>
                    <a:lnTo>
                      <a:pt x="200" y="307"/>
                    </a:lnTo>
                    <a:lnTo>
                      <a:pt x="194" y="305"/>
                    </a:lnTo>
                    <a:lnTo>
                      <a:pt x="192" y="297"/>
                    </a:lnTo>
                    <a:lnTo>
                      <a:pt x="144" y="275"/>
                    </a:lnTo>
                    <a:lnTo>
                      <a:pt x="142" y="277"/>
                    </a:lnTo>
                    <a:lnTo>
                      <a:pt x="136" y="279"/>
                    </a:lnTo>
                    <a:lnTo>
                      <a:pt x="134" y="279"/>
                    </a:lnTo>
                    <a:lnTo>
                      <a:pt x="130" y="277"/>
                    </a:lnTo>
                    <a:lnTo>
                      <a:pt x="132" y="271"/>
                    </a:lnTo>
                    <a:lnTo>
                      <a:pt x="132" y="269"/>
                    </a:lnTo>
                    <a:lnTo>
                      <a:pt x="132" y="261"/>
                    </a:lnTo>
                    <a:lnTo>
                      <a:pt x="130" y="250"/>
                    </a:lnTo>
                    <a:lnTo>
                      <a:pt x="122" y="250"/>
                    </a:lnTo>
                    <a:lnTo>
                      <a:pt x="118" y="242"/>
                    </a:lnTo>
                    <a:lnTo>
                      <a:pt x="106" y="246"/>
                    </a:lnTo>
                    <a:lnTo>
                      <a:pt x="52" y="174"/>
                    </a:lnTo>
                    <a:lnTo>
                      <a:pt x="58" y="170"/>
                    </a:lnTo>
                    <a:lnTo>
                      <a:pt x="58" y="170"/>
                    </a:lnTo>
                    <a:lnTo>
                      <a:pt x="58" y="164"/>
                    </a:lnTo>
                    <a:lnTo>
                      <a:pt x="60" y="160"/>
                    </a:lnTo>
                    <a:lnTo>
                      <a:pt x="76" y="156"/>
                    </a:lnTo>
                    <a:lnTo>
                      <a:pt x="62" y="134"/>
                    </a:lnTo>
                    <a:lnTo>
                      <a:pt x="62" y="134"/>
                    </a:lnTo>
                    <a:lnTo>
                      <a:pt x="58" y="128"/>
                    </a:lnTo>
                    <a:lnTo>
                      <a:pt x="56" y="126"/>
                    </a:lnTo>
                    <a:lnTo>
                      <a:pt x="44" y="82"/>
                    </a:lnTo>
                    <a:lnTo>
                      <a:pt x="16" y="30"/>
                    </a:lnTo>
                    <a:lnTo>
                      <a:pt x="16" y="30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15"/>
              <p:cNvSpPr>
                <a:spLocks/>
              </p:cNvSpPr>
              <p:nvPr/>
            </p:nvSpPr>
            <p:spPr bwMode="auto">
              <a:xfrm>
                <a:off x="4094" y="1589"/>
                <a:ext cx="394" cy="200"/>
              </a:xfrm>
              <a:custGeom>
                <a:avLst/>
                <a:gdLst>
                  <a:gd name="T0" fmla="*/ 376 w 394"/>
                  <a:gd name="T1" fmla="*/ 50 h 200"/>
                  <a:gd name="T2" fmla="*/ 390 w 394"/>
                  <a:gd name="T3" fmla="*/ 88 h 200"/>
                  <a:gd name="T4" fmla="*/ 394 w 394"/>
                  <a:gd name="T5" fmla="*/ 120 h 200"/>
                  <a:gd name="T6" fmla="*/ 390 w 394"/>
                  <a:gd name="T7" fmla="*/ 128 h 200"/>
                  <a:gd name="T8" fmla="*/ 384 w 394"/>
                  <a:gd name="T9" fmla="*/ 140 h 200"/>
                  <a:gd name="T10" fmla="*/ 380 w 394"/>
                  <a:gd name="T11" fmla="*/ 140 h 200"/>
                  <a:gd name="T12" fmla="*/ 372 w 394"/>
                  <a:gd name="T13" fmla="*/ 136 h 200"/>
                  <a:gd name="T14" fmla="*/ 368 w 394"/>
                  <a:gd name="T15" fmla="*/ 140 h 200"/>
                  <a:gd name="T16" fmla="*/ 358 w 394"/>
                  <a:gd name="T17" fmla="*/ 138 h 200"/>
                  <a:gd name="T18" fmla="*/ 352 w 394"/>
                  <a:gd name="T19" fmla="*/ 140 h 200"/>
                  <a:gd name="T20" fmla="*/ 350 w 394"/>
                  <a:gd name="T21" fmla="*/ 150 h 200"/>
                  <a:gd name="T22" fmla="*/ 342 w 394"/>
                  <a:gd name="T23" fmla="*/ 148 h 200"/>
                  <a:gd name="T24" fmla="*/ 344 w 394"/>
                  <a:gd name="T25" fmla="*/ 154 h 200"/>
                  <a:gd name="T26" fmla="*/ 342 w 394"/>
                  <a:gd name="T27" fmla="*/ 160 h 200"/>
                  <a:gd name="T28" fmla="*/ 340 w 394"/>
                  <a:gd name="T29" fmla="*/ 156 h 200"/>
                  <a:gd name="T30" fmla="*/ 344 w 394"/>
                  <a:gd name="T31" fmla="*/ 166 h 200"/>
                  <a:gd name="T32" fmla="*/ 334 w 394"/>
                  <a:gd name="T33" fmla="*/ 172 h 200"/>
                  <a:gd name="T34" fmla="*/ 316 w 394"/>
                  <a:gd name="T35" fmla="*/ 166 h 200"/>
                  <a:gd name="T36" fmla="*/ 318 w 394"/>
                  <a:gd name="T37" fmla="*/ 176 h 200"/>
                  <a:gd name="T38" fmla="*/ 310 w 394"/>
                  <a:gd name="T39" fmla="*/ 172 h 200"/>
                  <a:gd name="T40" fmla="*/ 300 w 394"/>
                  <a:gd name="T41" fmla="*/ 178 h 200"/>
                  <a:gd name="T42" fmla="*/ 302 w 394"/>
                  <a:gd name="T43" fmla="*/ 182 h 200"/>
                  <a:gd name="T44" fmla="*/ 296 w 394"/>
                  <a:gd name="T45" fmla="*/ 174 h 200"/>
                  <a:gd name="T46" fmla="*/ 294 w 394"/>
                  <a:gd name="T47" fmla="*/ 182 h 200"/>
                  <a:gd name="T48" fmla="*/ 288 w 394"/>
                  <a:gd name="T49" fmla="*/ 182 h 200"/>
                  <a:gd name="T50" fmla="*/ 282 w 394"/>
                  <a:gd name="T51" fmla="*/ 174 h 200"/>
                  <a:gd name="T52" fmla="*/ 278 w 394"/>
                  <a:gd name="T53" fmla="*/ 176 h 200"/>
                  <a:gd name="T54" fmla="*/ 272 w 394"/>
                  <a:gd name="T55" fmla="*/ 172 h 200"/>
                  <a:gd name="T56" fmla="*/ 262 w 394"/>
                  <a:gd name="T57" fmla="*/ 174 h 200"/>
                  <a:gd name="T58" fmla="*/ 256 w 394"/>
                  <a:gd name="T59" fmla="*/ 180 h 200"/>
                  <a:gd name="T60" fmla="*/ 236 w 394"/>
                  <a:gd name="T61" fmla="*/ 192 h 200"/>
                  <a:gd name="T62" fmla="*/ 226 w 394"/>
                  <a:gd name="T63" fmla="*/ 196 h 200"/>
                  <a:gd name="T64" fmla="*/ 218 w 394"/>
                  <a:gd name="T65" fmla="*/ 200 h 200"/>
                  <a:gd name="T66" fmla="*/ 214 w 394"/>
                  <a:gd name="T67" fmla="*/ 198 h 200"/>
                  <a:gd name="T68" fmla="*/ 202 w 394"/>
                  <a:gd name="T69" fmla="*/ 182 h 200"/>
                  <a:gd name="T70" fmla="*/ 192 w 394"/>
                  <a:gd name="T71" fmla="*/ 176 h 200"/>
                  <a:gd name="T72" fmla="*/ 182 w 394"/>
                  <a:gd name="T73" fmla="*/ 192 h 200"/>
                  <a:gd name="T74" fmla="*/ 172 w 394"/>
                  <a:gd name="T75" fmla="*/ 190 h 200"/>
                  <a:gd name="T76" fmla="*/ 162 w 394"/>
                  <a:gd name="T77" fmla="*/ 186 h 200"/>
                  <a:gd name="T78" fmla="*/ 162 w 394"/>
                  <a:gd name="T79" fmla="*/ 174 h 200"/>
                  <a:gd name="T80" fmla="*/ 160 w 394"/>
                  <a:gd name="T81" fmla="*/ 164 h 200"/>
                  <a:gd name="T82" fmla="*/ 154 w 394"/>
                  <a:gd name="T83" fmla="*/ 158 h 200"/>
                  <a:gd name="T84" fmla="*/ 142 w 394"/>
                  <a:gd name="T85" fmla="*/ 146 h 200"/>
                  <a:gd name="T86" fmla="*/ 132 w 394"/>
                  <a:gd name="T87" fmla="*/ 138 h 200"/>
                  <a:gd name="T88" fmla="*/ 130 w 394"/>
                  <a:gd name="T89" fmla="*/ 132 h 200"/>
                  <a:gd name="T90" fmla="*/ 126 w 394"/>
                  <a:gd name="T91" fmla="*/ 136 h 200"/>
                  <a:gd name="T92" fmla="*/ 124 w 394"/>
                  <a:gd name="T93" fmla="*/ 134 h 200"/>
                  <a:gd name="T94" fmla="*/ 126 w 394"/>
                  <a:gd name="T95" fmla="*/ 126 h 200"/>
                  <a:gd name="T96" fmla="*/ 114 w 394"/>
                  <a:gd name="T97" fmla="*/ 128 h 200"/>
                  <a:gd name="T98" fmla="*/ 100 w 394"/>
                  <a:gd name="T99" fmla="*/ 128 h 200"/>
                  <a:gd name="T100" fmla="*/ 92 w 394"/>
                  <a:gd name="T101" fmla="*/ 126 h 200"/>
                  <a:gd name="T102" fmla="*/ 82 w 394"/>
                  <a:gd name="T103" fmla="*/ 130 h 200"/>
                  <a:gd name="T104" fmla="*/ 72 w 394"/>
                  <a:gd name="T105" fmla="*/ 128 h 200"/>
                  <a:gd name="T106" fmla="*/ 72 w 394"/>
                  <a:gd name="T107" fmla="*/ 136 h 200"/>
                  <a:gd name="T108" fmla="*/ 68 w 394"/>
                  <a:gd name="T109" fmla="*/ 132 h 200"/>
                  <a:gd name="T110" fmla="*/ 62 w 394"/>
                  <a:gd name="T111" fmla="*/ 130 h 200"/>
                  <a:gd name="T112" fmla="*/ 54 w 394"/>
                  <a:gd name="T113" fmla="*/ 124 h 200"/>
                  <a:gd name="T114" fmla="*/ 48 w 394"/>
                  <a:gd name="T115" fmla="*/ 110 h 200"/>
                  <a:gd name="T116" fmla="*/ 20 w 394"/>
                  <a:gd name="T117" fmla="*/ 44 h 200"/>
                  <a:gd name="T118" fmla="*/ 200 w 394"/>
                  <a:gd name="T119" fmla="*/ 6 h 200"/>
                  <a:gd name="T120" fmla="*/ 332 w 394"/>
                  <a:gd name="T121" fmla="*/ 2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4" h="200">
                    <a:moveTo>
                      <a:pt x="332" y="2"/>
                    </a:moveTo>
                    <a:lnTo>
                      <a:pt x="350" y="14"/>
                    </a:lnTo>
                    <a:lnTo>
                      <a:pt x="376" y="50"/>
                    </a:lnTo>
                    <a:lnTo>
                      <a:pt x="384" y="70"/>
                    </a:lnTo>
                    <a:lnTo>
                      <a:pt x="386" y="76"/>
                    </a:lnTo>
                    <a:lnTo>
                      <a:pt x="390" y="88"/>
                    </a:lnTo>
                    <a:lnTo>
                      <a:pt x="394" y="106"/>
                    </a:lnTo>
                    <a:lnTo>
                      <a:pt x="394" y="114"/>
                    </a:lnTo>
                    <a:lnTo>
                      <a:pt x="394" y="120"/>
                    </a:lnTo>
                    <a:lnTo>
                      <a:pt x="392" y="128"/>
                    </a:lnTo>
                    <a:lnTo>
                      <a:pt x="392" y="126"/>
                    </a:lnTo>
                    <a:lnTo>
                      <a:pt x="390" y="128"/>
                    </a:lnTo>
                    <a:lnTo>
                      <a:pt x="388" y="134"/>
                    </a:lnTo>
                    <a:lnTo>
                      <a:pt x="384" y="136"/>
                    </a:lnTo>
                    <a:lnTo>
                      <a:pt x="384" y="140"/>
                    </a:lnTo>
                    <a:lnTo>
                      <a:pt x="384" y="140"/>
                    </a:lnTo>
                    <a:lnTo>
                      <a:pt x="382" y="140"/>
                    </a:lnTo>
                    <a:lnTo>
                      <a:pt x="380" y="140"/>
                    </a:lnTo>
                    <a:lnTo>
                      <a:pt x="374" y="138"/>
                    </a:lnTo>
                    <a:lnTo>
                      <a:pt x="372" y="138"/>
                    </a:lnTo>
                    <a:lnTo>
                      <a:pt x="372" y="136"/>
                    </a:lnTo>
                    <a:lnTo>
                      <a:pt x="366" y="134"/>
                    </a:lnTo>
                    <a:lnTo>
                      <a:pt x="366" y="136"/>
                    </a:lnTo>
                    <a:lnTo>
                      <a:pt x="368" y="140"/>
                    </a:lnTo>
                    <a:lnTo>
                      <a:pt x="364" y="140"/>
                    </a:lnTo>
                    <a:lnTo>
                      <a:pt x="360" y="136"/>
                    </a:lnTo>
                    <a:lnTo>
                      <a:pt x="358" y="138"/>
                    </a:lnTo>
                    <a:lnTo>
                      <a:pt x="358" y="144"/>
                    </a:lnTo>
                    <a:lnTo>
                      <a:pt x="358" y="144"/>
                    </a:lnTo>
                    <a:lnTo>
                      <a:pt x="352" y="140"/>
                    </a:lnTo>
                    <a:lnTo>
                      <a:pt x="350" y="142"/>
                    </a:lnTo>
                    <a:lnTo>
                      <a:pt x="350" y="144"/>
                    </a:lnTo>
                    <a:lnTo>
                      <a:pt x="350" y="150"/>
                    </a:lnTo>
                    <a:lnTo>
                      <a:pt x="346" y="152"/>
                    </a:lnTo>
                    <a:lnTo>
                      <a:pt x="344" y="152"/>
                    </a:lnTo>
                    <a:lnTo>
                      <a:pt x="342" y="148"/>
                    </a:lnTo>
                    <a:lnTo>
                      <a:pt x="338" y="150"/>
                    </a:lnTo>
                    <a:lnTo>
                      <a:pt x="340" y="152"/>
                    </a:lnTo>
                    <a:lnTo>
                      <a:pt x="344" y="154"/>
                    </a:lnTo>
                    <a:lnTo>
                      <a:pt x="346" y="156"/>
                    </a:lnTo>
                    <a:lnTo>
                      <a:pt x="346" y="160"/>
                    </a:lnTo>
                    <a:lnTo>
                      <a:pt x="342" y="160"/>
                    </a:lnTo>
                    <a:lnTo>
                      <a:pt x="342" y="160"/>
                    </a:lnTo>
                    <a:lnTo>
                      <a:pt x="340" y="156"/>
                    </a:lnTo>
                    <a:lnTo>
                      <a:pt x="340" y="156"/>
                    </a:lnTo>
                    <a:lnTo>
                      <a:pt x="338" y="156"/>
                    </a:lnTo>
                    <a:lnTo>
                      <a:pt x="338" y="158"/>
                    </a:lnTo>
                    <a:lnTo>
                      <a:pt x="344" y="166"/>
                    </a:lnTo>
                    <a:lnTo>
                      <a:pt x="346" y="168"/>
                    </a:lnTo>
                    <a:lnTo>
                      <a:pt x="346" y="170"/>
                    </a:lnTo>
                    <a:lnTo>
                      <a:pt x="334" y="172"/>
                    </a:lnTo>
                    <a:lnTo>
                      <a:pt x="326" y="166"/>
                    </a:lnTo>
                    <a:lnTo>
                      <a:pt x="326" y="164"/>
                    </a:lnTo>
                    <a:lnTo>
                      <a:pt x="316" y="166"/>
                    </a:lnTo>
                    <a:lnTo>
                      <a:pt x="316" y="168"/>
                    </a:lnTo>
                    <a:lnTo>
                      <a:pt x="318" y="172"/>
                    </a:lnTo>
                    <a:lnTo>
                      <a:pt x="318" y="176"/>
                    </a:lnTo>
                    <a:lnTo>
                      <a:pt x="316" y="178"/>
                    </a:lnTo>
                    <a:lnTo>
                      <a:pt x="314" y="178"/>
                    </a:lnTo>
                    <a:lnTo>
                      <a:pt x="310" y="172"/>
                    </a:lnTo>
                    <a:lnTo>
                      <a:pt x="308" y="170"/>
                    </a:lnTo>
                    <a:lnTo>
                      <a:pt x="300" y="176"/>
                    </a:lnTo>
                    <a:lnTo>
                      <a:pt x="300" y="178"/>
                    </a:lnTo>
                    <a:lnTo>
                      <a:pt x="302" y="178"/>
                    </a:lnTo>
                    <a:lnTo>
                      <a:pt x="304" y="178"/>
                    </a:lnTo>
                    <a:lnTo>
                      <a:pt x="302" y="182"/>
                    </a:lnTo>
                    <a:lnTo>
                      <a:pt x="300" y="182"/>
                    </a:lnTo>
                    <a:lnTo>
                      <a:pt x="298" y="176"/>
                    </a:lnTo>
                    <a:lnTo>
                      <a:pt x="296" y="174"/>
                    </a:lnTo>
                    <a:lnTo>
                      <a:pt x="294" y="176"/>
                    </a:lnTo>
                    <a:lnTo>
                      <a:pt x="294" y="178"/>
                    </a:lnTo>
                    <a:lnTo>
                      <a:pt x="294" y="182"/>
                    </a:lnTo>
                    <a:lnTo>
                      <a:pt x="294" y="184"/>
                    </a:lnTo>
                    <a:lnTo>
                      <a:pt x="292" y="186"/>
                    </a:lnTo>
                    <a:lnTo>
                      <a:pt x="288" y="182"/>
                    </a:lnTo>
                    <a:lnTo>
                      <a:pt x="286" y="178"/>
                    </a:lnTo>
                    <a:lnTo>
                      <a:pt x="282" y="174"/>
                    </a:lnTo>
                    <a:lnTo>
                      <a:pt x="282" y="174"/>
                    </a:lnTo>
                    <a:lnTo>
                      <a:pt x="282" y="178"/>
                    </a:lnTo>
                    <a:lnTo>
                      <a:pt x="280" y="178"/>
                    </a:lnTo>
                    <a:lnTo>
                      <a:pt x="278" y="176"/>
                    </a:lnTo>
                    <a:lnTo>
                      <a:pt x="278" y="172"/>
                    </a:lnTo>
                    <a:lnTo>
                      <a:pt x="276" y="170"/>
                    </a:lnTo>
                    <a:lnTo>
                      <a:pt x="272" y="172"/>
                    </a:lnTo>
                    <a:lnTo>
                      <a:pt x="270" y="176"/>
                    </a:lnTo>
                    <a:lnTo>
                      <a:pt x="266" y="178"/>
                    </a:lnTo>
                    <a:lnTo>
                      <a:pt x="262" y="174"/>
                    </a:lnTo>
                    <a:lnTo>
                      <a:pt x="258" y="172"/>
                    </a:lnTo>
                    <a:lnTo>
                      <a:pt x="256" y="176"/>
                    </a:lnTo>
                    <a:lnTo>
                      <a:pt x="256" y="180"/>
                    </a:lnTo>
                    <a:lnTo>
                      <a:pt x="248" y="184"/>
                    </a:lnTo>
                    <a:lnTo>
                      <a:pt x="244" y="190"/>
                    </a:lnTo>
                    <a:lnTo>
                      <a:pt x="236" y="192"/>
                    </a:lnTo>
                    <a:lnTo>
                      <a:pt x="230" y="196"/>
                    </a:lnTo>
                    <a:lnTo>
                      <a:pt x="228" y="198"/>
                    </a:lnTo>
                    <a:lnTo>
                      <a:pt x="226" y="196"/>
                    </a:lnTo>
                    <a:lnTo>
                      <a:pt x="224" y="194"/>
                    </a:lnTo>
                    <a:lnTo>
                      <a:pt x="220" y="196"/>
                    </a:lnTo>
                    <a:lnTo>
                      <a:pt x="218" y="200"/>
                    </a:lnTo>
                    <a:lnTo>
                      <a:pt x="218" y="200"/>
                    </a:lnTo>
                    <a:lnTo>
                      <a:pt x="214" y="200"/>
                    </a:lnTo>
                    <a:lnTo>
                      <a:pt x="214" y="198"/>
                    </a:lnTo>
                    <a:lnTo>
                      <a:pt x="214" y="194"/>
                    </a:lnTo>
                    <a:lnTo>
                      <a:pt x="210" y="192"/>
                    </a:lnTo>
                    <a:lnTo>
                      <a:pt x="202" y="182"/>
                    </a:lnTo>
                    <a:lnTo>
                      <a:pt x="196" y="180"/>
                    </a:lnTo>
                    <a:lnTo>
                      <a:pt x="194" y="176"/>
                    </a:lnTo>
                    <a:lnTo>
                      <a:pt x="192" y="176"/>
                    </a:lnTo>
                    <a:lnTo>
                      <a:pt x="190" y="176"/>
                    </a:lnTo>
                    <a:lnTo>
                      <a:pt x="184" y="190"/>
                    </a:lnTo>
                    <a:lnTo>
                      <a:pt x="182" y="192"/>
                    </a:lnTo>
                    <a:lnTo>
                      <a:pt x="178" y="192"/>
                    </a:lnTo>
                    <a:lnTo>
                      <a:pt x="176" y="192"/>
                    </a:lnTo>
                    <a:lnTo>
                      <a:pt x="172" y="190"/>
                    </a:lnTo>
                    <a:lnTo>
                      <a:pt x="168" y="186"/>
                    </a:lnTo>
                    <a:lnTo>
                      <a:pt x="166" y="186"/>
                    </a:lnTo>
                    <a:lnTo>
                      <a:pt x="162" y="186"/>
                    </a:lnTo>
                    <a:lnTo>
                      <a:pt x="158" y="182"/>
                    </a:lnTo>
                    <a:lnTo>
                      <a:pt x="162" y="178"/>
                    </a:lnTo>
                    <a:lnTo>
                      <a:pt x="162" y="174"/>
                    </a:lnTo>
                    <a:lnTo>
                      <a:pt x="164" y="172"/>
                    </a:lnTo>
                    <a:lnTo>
                      <a:pt x="160" y="168"/>
                    </a:lnTo>
                    <a:lnTo>
                      <a:pt x="160" y="164"/>
                    </a:lnTo>
                    <a:lnTo>
                      <a:pt x="158" y="162"/>
                    </a:lnTo>
                    <a:lnTo>
                      <a:pt x="154" y="162"/>
                    </a:lnTo>
                    <a:lnTo>
                      <a:pt x="154" y="158"/>
                    </a:lnTo>
                    <a:lnTo>
                      <a:pt x="150" y="154"/>
                    </a:lnTo>
                    <a:lnTo>
                      <a:pt x="150" y="150"/>
                    </a:lnTo>
                    <a:lnTo>
                      <a:pt x="142" y="146"/>
                    </a:lnTo>
                    <a:lnTo>
                      <a:pt x="140" y="142"/>
                    </a:lnTo>
                    <a:lnTo>
                      <a:pt x="134" y="142"/>
                    </a:lnTo>
                    <a:lnTo>
                      <a:pt x="132" y="138"/>
                    </a:lnTo>
                    <a:lnTo>
                      <a:pt x="134" y="134"/>
                    </a:lnTo>
                    <a:lnTo>
                      <a:pt x="132" y="132"/>
                    </a:lnTo>
                    <a:lnTo>
                      <a:pt x="130" y="132"/>
                    </a:lnTo>
                    <a:lnTo>
                      <a:pt x="128" y="134"/>
                    </a:lnTo>
                    <a:lnTo>
                      <a:pt x="128" y="136"/>
                    </a:lnTo>
                    <a:lnTo>
                      <a:pt x="126" y="136"/>
                    </a:lnTo>
                    <a:lnTo>
                      <a:pt x="126" y="136"/>
                    </a:lnTo>
                    <a:lnTo>
                      <a:pt x="126" y="136"/>
                    </a:lnTo>
                    <a:lnTo>
                      <a:pt x="124" y="134"/>
                    </a:lnTo>
                    <a:lnTo>
                      <a:pt x="128" y="128"/>
                    </a:lnTo>
                    <a:lnTo>
                      <a:pt x="128" y="126"/>
                    </a:lnTo>
                    <a:lnTo>
                      <a:pt x="126" y="126"/>
                    </a:lnTo>
                    <a:lnTo>
                      <a:pt x="126" y="124"/>
                    </a:lnTo>
                    <a:lnTo>
                      <a:pt x="124" y="124"/>
                    </a:lnTo>
                    <a:lnTo>
                      <a:pt x="114" y="128"/>
                    </a:lnTo>
                    <a:lnTo>
                      <a:pt x="108" y="132"/>
                    </a:lnTo>
                    <a:lnTo>
                      <a:pt x="104" y="128"/>
                    </a:lnTo>
                    <a:lnTo>
                      <a:pt x="100" y="128"/>
                    </a:lnTo>
                    <a:lnTo>
                      <a:pt x="96" y="126"/>
                    </a:lnTo>
                    <a:lnTo>
                      <a:pt x="92" y="126"/>
                    </a:lnTo>
                    <a:lnTo>
                      <a:pt x="92" y="126"/>
                    </a:lnTo>
                    <a:lnTo>
                      <a:pt x="90" y="126"/>
                    </a:lnTo>
                    <a:lnTo>
                      <a:pt x="82" y="128"/>
                    </a:lnTo>
                    <a:lnTo>
                      <a:pt x="82" y="130"/>
                    </a:lnTo>
                    <a:lnTo>
                      <a:pt x="76" y="132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2" y="132"/>
                    </a:lnTo>
                    <a:lnTo>
                      <a:pt x="72" y="134"/>
                    </a:lnTo>
                    <a:lnTo>
                      <a:pt x="72" y="136"/>
                    </a:lnTo>
                    <a:lnTo>
                      <a:pt x="68" y="136"/>
                    </a:lnTo>
                    <a:lnTo>
                      <a:pt x="64" y="136"/>
                    </a:lnTo>
                    <a:lnTo>
                      <a:pt x="68" y="132"/>
                    </a:lnTo>
                    <a:lnTo>
                      <a:pt x="66" y="130"/>
                    </a:lnTo>
                    <a:lnTo>
                      <a:pt x="64" y="128"/>
                    </a:lnTo>
                    <a:lnTo>
                      <a:pt x="62" y="130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4"/>
                    </a:lnTo>
                    <a:lnTo>
                      <a:pt x="50" y="120"/>
                    </a:lnTo>
                    <a:lnTo>
                      <a:pt x="46" y="108"/>
                    </a:lnTo>
                    <a:lnTo>
                      <a:pt x="48" y="110"/>
                    </a:lnTo>
                    <a:lnTo>
                      <a:pt x="48" y="106"/>
                    </a:lnTo>
                    <a:lnTo>
                      <a:pt x="44" y="104"/>
                    </a:lnTo>
                    <a:lnTo>
                      <a:pt x="20" y="44"/>
                    </a:lnTo>
                    <a:lnTo>
                      <a:pt x="0" y="8"/>
                    </a:lnTo>
                    <a:lnTo>
                      <a:pt x="196" y="14"/>
                    </a:lnTo>
                    <a:lnTo>
                      <a:pt x="200" y="6"/>
                    </a:lnTo>
                    <a:lnTo>
                      <a:pt x="208" y="0"/>
                    </a:lnTo>
                    <a:lnTo>
                      <a:pt x="332" y="2"/>
                    </a:lnTo>
                    <a:lnTo>
                      <a:pt x="332" y="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16"/>
              <p:cNvSpPr>
                <a:spLocks/>
              </p:cNvSpPr>
              <p:nvPr/>
            </p:nvSpPr>
            <p:spPr bwMode="auto">
              <a:xfrm>
                <a:off x="4426" y="1591"/>
                <a:ext cx="396" cy="156"/>
              </a:xfrm>
              <a:custGeom>
                <a:avLst/>
                <a:gdLst>
                  <a:gd name="T0" fmla="*/ 356 w 396"/>
                  <a:gd name="T1" fmla="*/ 22 h 156"/>
                  <a:gd name="T2" fmla="*/ 320 w 396"/>
                  <a:gd name="T3" fmla="*/ 42 h 156"/>
                  <a:gd name="T4" fmla="*/ 310 w 396"/>
                  <a:gd name="T5" fmla="*/ 34 h 156"/>
                  <a:gd name="T6" fmla="*/ 302 w 396"/>
                  <a:gd name="T7" fmla="*/ 40 h 156"/>
                  <a:gd name="T8" fmla="*/ 292 w 396"/>
                  <a:gd name="T9" fmla="*/ 30 h 156"/>
                  <a:gd name="T10" fmla="*/ 284 w 396"/>
                  <a:gd name="T11" fmla="*/ 26 h 156"/>
                  <a:gd name="T12" fmla="*/ 274 w 396"/>
                  <a:gd name="T13" fmla="*/ 36 h 156"/>
                  <a:gd name="T14" fmla="*/ 266 w 396"/>
                  <a:gd name="T15" fmla="*/ 36 h 156"/>
                  <a:gd name="T16" fmla="*/ 224 w 396"/>
                  <a:gd name="T17" fmla="*/ 60 h 156"/>
                  <a:gd name="T18" fmla="*/ 214 w 396"/>
                  <a:gd name="T19" fmla="*/ 66 h 156"/>
                  <a:gd name="T20" fmla="*/ 208 w 396"/>
                  <a:gd name="T21" fmla="*/ 76 h 156"/>
                  <a:gd name="T22" fmla="*/ 198 w 396"/>
                  <a:gd name="T23" fmla="*/ 88 h 156"/>
                  <a:gd name="T24" fmla="*/ 188 w 396"/>
                  <a:gd name="T25" fmla="*/ 96 h 156"/>
                  <a:gd name="T26" fmla="*/ 188 w 396"/>
                  <a:gd name="T27" fmla="*/ 104 h 156"/>
                  <a:gd name="T28" fmla="*/ 180 w 396"/>
                  <a:gd name="T29" fmla="*/ 110 h 156"/>
                  <a:gd name="T30" fmla="*/ 168 w 396"/>
                  <a:gd name="T31" fmla="*/ 112 h 156"/>
                  <a:gd name="T32" fmla="*/ 164 w 396"/>
                  <a:gd name="T33" fmla="*/ 116 h 156"/>
                  <a:gd name="T34" fmla="*/ 166 w 396"/>
                  <a:gd name="T35" fmla="*/ 122 h 156"/>
                  <a:gd name="T36" fmla="*/ 172 w 396"/>
                  <a:gd name="T37" fmla="*/ 130 h 156"/>
                  <a:gd name="T38" fmla="*/ 146 w 396"/>
                  <a:gd name="T39" fmla="*/ 142 h 156"/>
                  <a:gd name="T40" fmla="*/ 104 w 396"/>
                  <a:gd name="T41" fmla="*/ 156 h 156"/>
                  <a:gd name="T42" fmla="*/ 96 w 396"/>
                  <a:gd name="T43" fmla="*/ 148 h 156"/>
                  <a:gd name="T44" fmla="*/ 90 w 396"/>
                  <a:gd name="T45" fmla="*/ 142 h 156"/>
                  <a:gd name="T46" fmla="*/ 84 w 396"/>
                  <a:gd name="T47" fmla="*/ 142 h 156"/>
                  <a:gd name="T48" fmla="*/ 80 w 396"/>
                  <a:gd name="T49" fmla="*/ 142 h 156"/>
                  <a:gd name="T50" fmla="*/ 66 w 396"/>
                  <a:gd name="T51" fmla="*/ 138 h 156"/>
                  <a:gd name="T52" fmla="*/ 54 w 396"/>
                  <a:gd name="T53" fmla="*/ 140 h 156"/>
                  <a:gd name="T54" fmla="*/ 50 w 396"/>
                  <a:gd name="T55" fmla="*/ 140 h 156"/>
                  <a:gd name="T56" fmla="*/ 52 w 396"/>
                  <a:gd name="T57" fmla="*/ 138 h 156"/>
                  <a:gd name="T58" fmla="*/ 56 w 396"/>
                  <a:gd name="T59" fmla="*/ 132 h 156"/>
                  <a:gd name="T60" fmla="*/ 60 w 396"/>
                  <a:gd name="T61" fmla="*/ 124 h 156"/>
                  <a:gd name="T62" fmla="*/ 62 w 396"/>
                  <a:gd name="T63" fmla="*/ 118 h 156"/>
                  <a:gd name="T64" fmla="*/ 62 w 396"/>
                  <a:gd name="T65" fmla="*/ 104 h 156"/>
                  <a:gd name="T66" fmla="*/ 54 w 396"/>
                  <a:gd name="T67" fmla="*/ 74 h 156"/>
                  <a:gd name="T68" fmla="*/ 44 w 396"/>
                  <a:gd name="T69" fmla="*/ 48 h 156"/>
                  <a:gd name="T70" fmla="*/ 18 w 396"/>
                  <a:gd name="T71" fmla="*/ 12 h 156"/>
                  <a:gd name="T72" fmla="*/ 122 w 396"/>
                  <a:gd name="T73" fmla="*/ 0 h 156"/>
                  <a:gd name="T74" fmla="*/ 396 w 396"/>
                  <a:gd name="T75" fmla="*/ 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96" h="156">
                    <a:moveTo>
                      <a:pt x="396" y="4"/>
                    </a:moveTo>
                    <a:lnTo>
                      <a:pt x="356" y="22"/>
                    </a:lnTo>
                    <a:lnTo>
                      <a:pt x="344" y="30"/>
                    </a:lnTo>
                    <a:lnTo>
                      <a:pt x="320" y="42"/>
                    </a:lnTo>
                    <a:lnTo>
                      <a:pt x="314" y="32"/>
                    </a:lnTo>
                    <a:lnTo>
                      <a:pt x="310" y="34"/>
                    </a:lnTo>
                    <a:lnTo>
                      <a:pt x="306" y="38"/>
                    </a:lnTo>
                    <a:lnTo>
                      <a:pt x="302" y="40"/>
                    </a:lnTo>
                    <a:lnTo>
                      <a:pt x="296" y="28"/>
                    </a:lnTo>
                    <a:lnTo>
                      <a:pt x="292" y="30"/>
                    </a:lnTo>
                    <a:lnTo>
                      <a:pt x="288" y="26"/>
                    </a:lnTo>
                    <a:lnTo>
                      <a:pt x="284" y="26"/>
                    </a:lnTo>
                    <a:lnTo>
                      <a:pt x="276" y="32"/>
                    </a:lnTo>
                    <a:lnTo>
                      <a:pt x="274" y="36"/>
                    </a:lnTo>
                    <a:lnTo>
                      <a:pt x="270" y="38"/>
                    </a:lnTo>
                    <a:lnTo>
                      <a:pt x="266" y="36"/>
                    </a:lnTo>
                    <a:lnTo>
                      <a:pt x="226" y="58"/>
                    </a:lnTo>
                    <a:lnTo>
                      <a:pt x="224" y="60"/>
                    </a:lnTo>
                    <a:lnTo>
                      <a:pt x="214" y="66"/>
                    </a:lnTo>
                    <a:lnTo>
                      <a:pt x="214" y="66"/>
                    </a:lnTo>
                    <a:lnTo>
                      <a:pt x="212" y="72"/>
                    </a:lnTo>
                    <a:lnTo>
                      <a:pt x="208" y="76"/>
                    </a:lnTo>
                    <a:lnTo>
                      <a:pt x="204" y="78"/>
                    </a:lnTo>
                    <a:lnTo>
                      <a:pt x="198" y="88"/>
                    </a:lnTo>
                    <a:lnTo>
                      <a:pt x="190" y="92"/>
                    </a:lnTo>
                    <a:lnTo>
                      <a:pt x="188" y="96"/>
                    </a:lnTo>
                    <a:lnTo>
                      <a:pt x="190" y="102"/>
                    </a:lnTo>
                    <a:lnTo>
                      <a:pt x="188" y="104"/>
                    </a:lnTo>
                    <a:lnTo>
                      <a:pt x="180" y="106"/>
                    </a:lnTo>
                    <a:lnTo>
                      <a:pt x="180" y="110"/>
                    </a:lnTo>
                    <a:lnTo>
                      <a:pt x="174" y="110"/>
                    </a:lnTo>
                    <a:lnTo>
                      <a:pt x="168" y="112"/>
                    </a:lnTo>
                    <a:lnTo>
                      <a:pt x="166" y="114"/>
                    </a:lnTo>
                    <a:lnTo>
                      <a:pt x="164" y="116"/>
                    </a:lnTo>
                    <a:lnTo>
                      <a:pt x="164" y="120"/>
                    </a:lnTo>
                    <a:lnTo>
                      <a:pt x="166" y="122"/>
                    </a:lnTo>
                    <a:lnTo>
                      <a:pt x="170" y="126"/>
                    </a:lnTo>
                    <a:lnTo>
                      <a:pt x="172" y="130"/>
                    </a:lnTo>
                    <a:lnTo>
                      <a:pt x="154" y="140"/>
                    </a:lnTo>
                    <a:lnTo>
                      <a:pt x="146" y="142"/>
                    </a:lnTo>
                    <a:lnTo>
                      <a:pt x="136" y="146"/>
                    </a:lnTo>
                    <a:lnTo>
                      <a:pt x="104" y="156"/>
                    </a:lnTo>
                    <a:lnTo>
                      <a:pt x="98" y="150"/>
                    </a:lnTo>
                    <a:lnTo>
                      <a:pt x="96" y="148"/>
                    </a:lnTo>
                    <a:lnTo>
                      <a:pt x="94" y="144"/>
                    </a:lnTo>
                    <a:lnTo>
                      <a:pt x="90" y="142"/>
                    </a:lnTo>
                    <a:lnTo>
                      <a:pt x="88" y="142"/>
                    </a:lnTo>
                    <a:lnTo>
                      <a:pt x="84" y="142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74" y="134"/>
                    </a:lnTo>
                    <a:lnTo>
                      <a:pt x="66" y="138"/>
                    </a:lnTo>
                    <a:lnTo>
                      <a:pt x="56" y="140"/>
                    </a:lnTo>
                    <a:lnTo>
                      <a:pt x="54" y="140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8"/>
                    </a:lnTo>
                    <a:lnTo>
                      <a:pt x="52" y="138"/>
                    </a:lnTo>
                    <a:lnTo>
                      <a:pt x="52" y="134"/>
                    </a:lnTo>
                    <a:lnTo>
                      <a:pt x="56" y="132"/>
                    </a:lnTo>
                    <a:lnTo>
                      <a:pt x="58" y="126"/>
                    </a:lnTo>
                    <a:lnTo>
                      <a:pt x="60" y="124"/>
                    </a:lnTo>
                    <a:lnTo>
                      <a:pt x="60" y="126"/>
                    </a:lnTo>
                    <a:lnTo>
                      <a:pt x="62" y="118"/>
                    </a:lnTo>
                    <a:lnTo>
                      <a:pt x="62" y="112"/>
                    </a:lnTo>
                    <a:lnTo>
                      <a:pt x="62" y="104"/>
                    </a:lnTo>
                    <a:lnTo>
                      <a:pt x="58" y="86"/>
                    </a:lnTo>
                    <a:lnTo>
                      <a:pt x="54" y="74"/>
                    </a:lnTo>
                    <a:lnTo>
                      <a:pt x="52" y="68"/>
                    </a:lnTo>
                    <a:lnTo>
                      <a:pt x="44" y="48"/>
                    </a:lnTo>
                    <a:lnTo>
                      <a:pt x="26" y="22"/>
                    </a:lnTo>
                    <a:lnTo>
                      <a:pt x="18" y="12"/>
                    </a:lnTo>
                    <a:lnTo>
                      <a:pt x="0" y="0"/>
                    </a:lnTo>
                    <a:lnTo>
                      <a:pt x="122" y="0"/>
                    </a:lnTo>
                    <a:lnTo>
                      <a:pt x="134" y="4"/>
                    </a:lnTo>
                    <a:lnTo>
                      <a:pt x="396" y="4"/>
                    </a:lnTo>
                    <a:lnTo>
                      <a:pt x="396" y="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17"/>
              <p:cNvSpPr>
                <a:spLocks/>
              </p:cNvSpPr>
              <p:nvPr/>
            </p:nvSpPr>
            <p:spPr bwMode="auto">
              <a:xfrm>
                <a:off x="3868" y="1595"/>
                <a:ext cx="294" cy="307"/>
              </a:xfrm>
              <a:custGeom>
                <a:avLst/>
                <a:gdLst>
                  <a:gd name="T0" fmla="*/ 246 w 294"/>
                  <a:gd name="T1" fmla="*/ 38 h 307"/>
                  <a:gd name="T2" fmla="*/ 274 w 294"/>
                  <a:gd name="T3" fmla="*/ 104 h 307"/>
                  <a:gd name="T4" fmla="*/ 280 w 294"/>
                  <a:gd name="T5" fmla="*/ 118 h 307"/>
                  <a:gd name="T6" fmla="*/ 288 w 294"/>
                  <a:gd name="T7" fmla="*/ 124 h 307"/>
                  <a:gd name="T8" fmla="*/ 294 w 294"/>
                  <a:gd name="T9" fmla="*/ 126 h 307"/>
                  <a:gd name="T10" fmla="*/ 286 w 294"/>
                  <a:gd name="T11" fmla="*/ 134 h 307"/>
                  <a:gd name="T12" fmla="*/ 284 w 294"/>
                  <a:gd name="T13" fmla="*/ 148 h 307"/>
                  <a:gd name="T14" fmla="*/ 274 w 294"/>
                  <a:gd name="T15" fmla="*/ 150 h 307"/>
                  <a:gd name="T16" fmla="*/ 260 w 294"/>
                  <a:gd name="T17" fmla="*/ 144 h 307"/>
                  <a:gd name="T18" fmla="*/ 258 w 294"/>
                  <a:gd name="T19" fmla="*/ 160 h 307"/>
                  <a:gd name="T20" fmla="*/ 262 w 294"/>
                  <a:gd name="T21" fmla="*/ 168 h 307"/>
                  <a:gd name="T22" fmla="*/ 254 w 294"/>
                  <a:gd name="T23" fmla="*/ 174 h 307"/>
                  <a:gd name="T24" fmla="*/ 252 w 294"/>
                  <a:gd name="T25" fmla="*/ 184 h 307"/>
                  <a:gd name="T26" fmla="*/ 250 w 294"/>
                  <a:gd name="T27" fmla="*/ 194 h 307"/>
                  <a:gd name="T28" fmla="*/ 248 w 294"/>
                  <a:gd name="T29" fmla="*/ 214 h 307"/>
                  <a:gd name="T30" fmla="*/ 242 w 294"/>
                  <a:gd name="T31" fmla="*/ 228 h 307"/>
                  <a:gd name="T32" fmla="*/ 234 w 294"/>
                  <a:gd name="T33" fmla="*/ 230 h 307"/>
                  <a:gd name="T34" fmla="*/ 230 w 294"/>
                  <a:gd name="T35" fmla="*/ 240 h 307"/>
                  <a:gd name="T36" fmla="*/ 218 w 294"/>
                  <a:gd name="T37" fmla="*/ 238 h 307"/>
                  <a:gd name="T38" fmla="*/ 216 w 294"/>
                  <a:gd name="T39" fmla="*/ 220 h 307"/>
                  <a:gd name="T40" fmla="*/ 208 w 294"/>
                  <a:gd name="T41" fmla="*/ 218 h 307"/>
                  <a:gd name="T42" fmla="*/ 208 w 294"/>
                  <a:gd name="T43" fmla="*/ 228 h 307"/>
                  <a:gd name="T44" fmla="*/ 206 w 294"/>
                  <a:gd name="T45" fmla="*/ 238 h 307"/>
                  <a:gd name="T46" fmla="*/ 196 w 294"/>
                  <a:gd name="T47" fmla="*/ 253 h 307"/>
                  <a:gd name="T48" fmla="*/ 188 w 294"/>
                  <a:gd name="T49" fmla="*/ 253 h 307"/>
                  <a:gd name="T50" fmla="*/ 186 w 294"/>
                  <a:gd name="T51" fmla="*/ 259 h 307"/>
                  <a:gd name="T52" fmla="*/ 186 w 294"/>
                  <a:gd name="T53" fmla="*/ 271 h 307"/>
                  <a:gd name="T54" fmla="*/ 174 w 294"/>
                  <a:gd name="T55" fmla="*/ 271 h 307"/>
                  <a:gd name="T56" fmla="*/ 168 w 294"/>
                  <a:gd name="T57" fmla="*/ 269 h 307"/>
                  <a:gd name="T58" fmla="*/ 148 w 294"/>
                  <a:gd name="T59" fmla="*/ 265 h 307"/>
                  <a:gd name="T60" fmla="*/ 90 w 294"/>
                  <a:gd name="T61" fmla="*/ 259 h 307"/>
                  <a:gd name="T62" fmla="*/ 92 w 294"/>
                  <a:gd name="T63" fmla="*/ 269 h 307"/>
                  <a:gd name="T64" fmla="*/ 88 w 294"/>
                  <a:gd name="T65" fmla="*/ 281 h 307"/>
                  <a:gd name="T66" fmla="*/ 90 w 294"/>
                  <a:gd name="T67" fmla="*/ 303 h 307"/>
                  <a:gd name="T68" fmla="*/ 74 w 294"/>
                  <a:gd name="T69" fmla="*/ 301 h 307"/>
                  <a:gd name="T70" fmla="*/ 60 w 294"/>
                  <a:gd name="T71" fmla="*/ 289 h 307"/>
                  <a:gd name="T72" fmla="*/ 46 w 294"/>
                  <a:gd name="T73" fmla="*/ 277 h 307"/>
                  <a:gd name="T74" fmla="*/ 32 w 294"/>
                  <a:gd name="T75" fmla="*/ 283 h 307"/>
                  <a:gd name="T76" fmla="*/ 22 w 294"/>
                  <a:gd name="T77" fmla="*/ 281 h 307"/>
                  <a:gd name="T78" fmla="*/ 2 w 294"/>
                  <a:gd name="T79" fmla="*/ 279 h 307"/>
                  <a:gd name="T80" fmla="*/ 0 w 294"/>
                  <a:gd name="T81" fmla="*/ 263 h 307"/>
                  <a:gd name="T82" fmla="*/ 0 w 294"/>
                  <a:gd name="T83" fmla="*/ 248 h 307"/>
                  <a:gd name="T84" fmla="*/ 12 w 294"/>
                  <a:gd name="T85" fmla="*/ 236 h 307"/>
                  <a:gd name="T86" fmla="*/ 26 w 294"/>
                  <a:gd name="T87" fmla="*/ 234 h 307"/>
                  <a:gd name="T88" fmla="*/ 26 w 294"/>
                  <a:gd name="T89" fmla="*/ 170 h 307"/>
                  <a:gd name="T90" fmla="*/ 38 w 294"/>
                  <a:gd name="T91" fmla="*/ 156 h 307"/>
                  <a:gd name="T92" fmla="*/ 22 w 294"/>
                  <a:gd name="T93" fmla="*/ 134 h 307"/>
                  <a:gd name="T94" fmla="*/ 20 w 294"/>
                  <a:gd name="T95" fmla="*/ 114 h 307"/>
                  <a:gd name="T96" fmla="*/ 14 w 294"/>
                  <a:gd name="T97" fmla="*/ 100 h 307"/>
                  <a:gd name="T98" fmla="*/ 22 w 294"/>
                  <a:gd name="T99" fmla="*/ 94 h 307"/>
                  <a:gd name="T100" fmla="*/ 24 w 294"/>
                  <a:gd name="T101" fmla="*/ 88 h 307"/>
                  <a:gd name="T102" fmla="*/ 22 w 294"/>
                  <a:gd name="T103" fmla="*/ 80 h 307"/>
                  <a:gd name="T104" fmla="*/ 24 w 294"/>
                  <a:gd name="T105" fmla="*/ 72 h 307"/>
                  <a:gd name="T106" fmla="*/ 28 w 294"/>
                  <a:gd name="T107" fmla="*/ 68 h 307"/>
                  <a:gd name="T108" fmla="*/ 30 w 294"/>
                  <a:gd name="T109" fmla="*/ 62 h 307"/>
                  <a:gd name="T110" fmla="*/ 54 w 294"/>
                  <a:gd name="T111" fmla="*/ 66 h 307"/>
                  <a:gd name="T112" fmla="*/ 72 w 294"/>
                  <a:gd name="T113" fmla="*/ 60 h 307"/>
                  <a:gd name="T114" fmla="*/ 76 w 294"/>
                  <a:gd name="T115" fmla="*/ 48 h 307"/>
                  <a:gd name="T116" fmla="*/ 78 w 294"/>
                  <a:gd name="T117" fmla="*/ 34 h 307"/>
                  <a:gd name="T118" fmla="*/ 74 w 294"/>
                  <a:gd name="T119" fmla="*/ 22 h 307"/>
                  <a:gd name="T120" fmla="*/ 70 w 294"/>
                  <a:gd name="T121" fmla="*/ 16 h 307"/>
                  <a:gd name="T122" fmla="*/ 90 w 294"/>
                  <a:gd name="T123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4" h="307">
                    <a:moveTo>
                      <a:pt x="90" y="0"/>
                    </a:moveTo>
                    <a:lnTo>
                      <a:pt x="226" y="2"/>
                    </a:lnTo>
                    <a:lnTo>
                      <a:pt x="246" y="38"/>
                    </a:lnTo>
                    <a:lnTo>
                      <a:pt x="270" y="98"/>
                    </a:lnTo>
                    <a:lnTo>
                      <a:pt x="274" y="100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6" y="114"/>
                    </a:lnTo>
                    <a:lnTo>
                      <a:pt x="280" y="118"/>
                    </a:lnTo>
                    <a:lnTo>
                      <a:pt x="280" y="122"/>
                    </a:lnTo>
                    <a:lnTo>
                      <a:pt x="280" y="122"/>
                    </a:lnTo>
                    <a:lnTo>
                      <a:pt x="288" y="124"/>
                    </a:lnTo>
                    <a:lnTo>
                      <a:pt x="290" y="122"/>
                    </a:lnTo>
                    <a:lnTo>
                      <a:pt x="292" y="124"/>
                    </a:lnTo>
                    <a:lnTo>
                      <a:pt x="294" y="126"/>
                    </a:lnTo>
                    <a:lnTo>
                      <a:pt x="290" y="130"/>
                    </a:lnTo>
                    <a:lnTo>
                      <a:pt x="288" y="132"/>
                    </a:lnTo>
                    <a:lnTo>
                      <a:pt x="286" y="134"/>
                    </a:lnTo>
                    <a:lnTo>
                      <a:pt x="292" y="140"/>
                    </a:lnTo>
                    <a:lnTo>
                      <a:pt x="290" y="144"/>
                    </a:lnTo>
                    <a:lnTo>
                      <a:pt x="284" y="148"/>
                    </a:lnTo>
                    <a:lnTo>
                      <a:pt x="280" y="152"/>
                    </a:lnTo>
                    <a:lnTo>
                      <a:pt x="278" y="154"/>
                    </a:lnTo>
                    <a:lnTo>
                      <a:pt x="274" y="150"/>
                    </a:lnTo>
                    <a:lnTo>
                      <a:pt x="266" y="146"/>
                    </a:lnTo>
                    <a:lnTo>
                      <a:pt x="262" y="144"/>
                    </a:lnTo>
                    <a:lnTo>
                      <a:pt x="260" y="144"/>
                    </a:lnTo>
                    <a:lnTo>
                      <a:pt x="258" y="150"/>
                    </a:lnTo>
                    <a:lnTo>
                      <a:pt x="260" y="156"/>
                    </a:lnTo>
                    <a:lnTo>
                      <a:pt x="258" y="160"/>
                    </a:lnTo>
                    <a:lnTo>
                      <a:pt x="260" y="162"/>
                    </a:lnTo>
                    <a:lnTo>
                      <a:pt x="262" y="164"/>
                    </a:lnTo>
                    <a:lnTo>
                      <a:pt x="262" y="168"/>
                    </a:lnTo>
                    <a:lnTo>
                      <a:pt x="260" y="172"/>
                    </a:lnTo>
                    <a:lnTo>
                      <a:pt x="256" y="172"/>
                    </a:lnTo>
                    <a:lnTo>
                      <a:pt x="254" y="174"/>
                    </a:lnTo>
                    <a:lnTo>
                      <a:pt x="252" y="178"/>
                    </a:lnTo>
                    <a:lnTo>
                      <a:pt x="254" y="182"/>
                    </a:lnTo>
                    <a:lnTo>
                      <a:pt x="252" y="184"/>
                    </a:lnTo>
                    <a:lnTo>
                      <a:pt x="250" y="184"/>
                    </a:lnTo>
                    <a:lnTo>
                      <a:pt x="250" y="186"/>
                    </a:lnTo>
                    <a:lnTo>
                      <a:pt x="250" y="194"/>
                    </a:lnTo>
                    <a:lnTo>
                      <a:pt x="250" y="196"/>
                    </a:lnTo>
                    <a:lnTo>
                      <a:pt x="248" y="212"/>
                    </a:lnTo>
                    <a:lnTo>
                      <a:pt x="248" y="214"/>
                    </a:lnTo>
                    <a:lnTo>
                      <a:pt x="246" y="214"/>
                    </a:lnTo>
                    <a:lnTo>
                      <a:pt x="246" y="220"/>
                    </a:lnTo>
                    <a:lnTo>
                      <a:pt x="242" y="228"/>
                    </a:lnTo>
                    <a:lnTo>
                      <a:pt x="240" y="232"/>
                    </a:lnTo>
                    <a:lnTo>
                      <a:pt x="238" y="230"/>
                    </a:lnTo>
                    <a:lnTo>
                      <a:pt x="234" y="230"/>
                    </a:lnTo>
                    <a:lnTo>
                      <a:pt x="232" y="232"/>
                    </a:lnTo>
                    <a:lnTo>
                      <a:pt x="232" y="240"/>
                    </a:lnTo>
                    <a:lnTo>
                      <a:pt x="230" y="240"/>
                    </a:lnTo>
                    <a:lnTo>
                      <a:pt x="224" y="238"/>
                    </a:lnTo>
                    <a:lnTo>
                      <a:pt x="222" y="240"/>
                    </a:lnTo>
                    <a:lnTo>
                      <a:pt x="218" y="238"/>
                    </a:lnTo>
                    <a:lnTo>
                      <a:pt x="216" y="234"/>
                    </a:lnTo>
                    <a:lnTo>
                      <a:pt x="216" y="230"/>
                    </a:lnTo>
                    <a:lnTo>
                      <a:pt x="216" y="220"/>
                    </a:lnTo>
                    <a:lnTo>
                      <a:pt x="212" y="216"/>
                    </a:lnTo>
                    <a:lnTo>
                      <a:pt x="208" y="218"/>
                    </a:lnTo>
                    <a:lnTo>
                      <a:pt x="208" y="218"/>
                    </a:lnTo>
                    <a:lnTo>
                      <a:pt x="212" y="222"/>
                    </a:lnTo>
                    <a:lnTo>
                      <a:pt x="210" y="226"/>
                    </a:lnTo>
                    <a:lnTo>
                      <a:pt x="208" y="228"/>
                    </a:lnTo>
                    <a:lnTo>
                      <a:pt x="206" y="230"/>
                    </a:lnTo>
                    <a:lnTo>
                      <a:pt x="206" y="236"/>
                    </a:lnTo>
                    <a:lnTo>
                      <a:pt x="206" y="238"/>
                    </a:lnTo>
                    <a:lnTo>
                      <a:pt x="196" y="246"/>
                    </a:lnTo>
                    <a:lnTo>
                      <a:pt x="196" y="248"/>
                    </a:lnTo>
                    <a:lnTo>
                      <a:pt x="196" y="253"/>
                    </a:lnTo>
                    <a:lnTo>
                      <a:pt x="194" y="257"/>
                    </a:lnTo>
                    <a:lnTo>
                      <a:pt x="190" y="255"/>
                    </a:lnTo>
                    <a:lnTo>
                      <a:pt x="188" y="253"/>
                    </a:lnTo>
                    <a:lnTo>
                      <a:pt x="186" y="253"/>
                    </a:lnTo>
                    <a:lnTo>
                      <a:pt x="186" y="253"/>
                    </a:lnTo>
                    <a:lnTo>
                      <a:pt x="186" y="259"/>
                    </a:lnTo>
                    <a:lnTo>
                      <a:pt x="188" y="263"/>
                    </a:lnTo>
                    <a:lnTo>
                      <a:pt x="190" y="267"/>
                    </a:lnTo>
                    <a:lnTo>
                      <a:pt x="186" y="271"/>
                    </a:lnTo>
                    <a:lnTo>
                      <a:pt x="178" y="269"/>
                    </a:lnTo>
                    <a:lnTo>
                      <a:pt x="176" y="269"/>
                    </a:lnTo>
                    <a:lnTo>
                      <a:pt x="174" y="271"/>
                    </a:lnTo>
                    <a:lnTo>
                      <a:pt x="174" y="271"/>
                    </a:lnTo>
                    <a:lnTo>
                      <a:pt x="170" y="273"/>
                    </a:lnTo>
                    <a:lnTo>
                      <a:pt x="168" y="269"/>
                    </a:lnTo>
                    <a:lnTo>
                      <a:pt x="168" y="267"/>
                    </a:lnTo>
                    <a:lnTo>
                      <a:pt x="164" y="267"/>
                    </a:lnTo>
                    <a:lnTo>
                      <a:pt x="148" y="265"/>
                    </a:lnTo>
                    <a:lnTo>
                      <a:pt x="138" y="263"/>
                    </a:lnTo>
                    <a:lnTo>
                      <a:pt x="92" y="257"/>
                    </a:lnTo>
                    <a:lnTo>
                      <a:pt x="90" y="259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2" y="269"/>
                    </a:lnTo>
                    <a:lnTo>
                      <a:pt x="90" y="273"/>
                    </a:lnTo>
                    <a:lnTo>
                      <a:pt x="92" y="279"/>
                    </a:lnTo>
                    <a:lnTo>
                      <a:pt x="88" y="281"/>
                    </a:lnTo>
                    <a:lnTo>
                      <a:pt x="88" y="285"/>
                    </a:lnTo>
                    <a:lnTo>
                      <a:pt x="90" y="287"/>
                    </a:lnTo>
                    <a:lnTo>
                      <a:pt x="90" y="303"/>
                    </a:lnTo>
                    <a:lnTo>
                      <a:pt x="84" y="307"/>
                    </a:lnTo>
                    <a:lnTo>
                      <a:pt x="78" y="305"/>
                    </a:lnTo>
                    <a:lnTo>
                      <a:pt x="74" y="301"/>
                    </a:lnTo>
                    <a:lnTo>
                      <a:pt x="72" y="299"/>
                    </a:lnTo>
                    <a:lnTo>
                      <a:pt x="68" y="299"/>
                    </a:lnTo>
                    <a:lnTo>
                      <a:pt x="60" y="289"/>
                    </a:lnTo>
                    <a:lnTo>
                      <a:pt x="56" y="285"/>
                    </a:lnTo>
                    <a:lnTo>
                      <a:pt x="50" y="277"/>
                    </a:lnTo>
                    <a:lnTo>
                      <a:pt x="46" y="277"/>
                    </a:lnTo>
                    <a:lnTo>
                      <a:pt x="40" y="279"/>
                    </a:lnTo>
                    <a:lnTo>
                      <a:pt x="34" y="281"/>
                    </a:lnTo>
                    <a:lnTo>
                      <a:pt x="32" y="283"/>
                    </a:lnTo>
                    <a:lnTo>
                      <a:pt x="32" y="283"/>
                    </a:lnTo>
                    <a:lnTo>
                      <a:pt x="24" y="283"/>
                    </a:lnTo>
                    <a:lnTo>
                      <a:pt x="22" y="281"/>
                    </a:lnTo>
                    <a:lnTo>
                      <a:pt x="18" y="281"/>
                    </a:lnTo>
                    <a:lnTo>
                      <a:pt x="6" y="281"/>
                    </a:lnTo>
                    <a:lnTo>
                      <a:pt x="2" y="279"/>
                    </a:lnTo>
                    <a:lnTo>
                      <a:pt x="2" y="273"/>
                    </a:lnTo>
                    <a:lnTo>
                      <a:pt x="2" y="267"/>
                    </a:lnTo>
                    <a:lnTo>
                      <a:pt x="0" y="263"/>
                    </a:lnTo>
                    <a:lnTo>
                      <a:pt x="0" y="257"/>
                    </a:lnTo>
                    <a:lnTo>
                      <a:pt x="0" y="253"/>
                    </a:lnTo>
                    <a:lnTo>
                      <a:pt x="0" y="248"/>
                    </a:lnTo>
                    <a:lnTo>
                      <a:pt x="6" y="242"/>
                    </a:lnTo>
                    <a:lnTo>
                      <a:pt x="10" y="238"/>
                    </a:lnTo>
                    <a:lnTo>
                      <a:pt x="12" y="236"/>
                    </a:lnTo>
                    <a:lnTo>
                      <a:pt x="16" y="236"/>
                    </a:lnTo>
                    <a:lnTo>
                      <a:pt x="18" y="236"/>
                    </a:lnTo>
                    <a:lnTo>
                      <a:pt x="26" y="234"/>
                    </a:lnTo>
                    <a:lnTo>
                      <a:pt x="26" y="232"/>
                    </a:lnTo>
                    <a:lnTo>
                      <a:pt x="28" y="230"/>
                    </a:lnTo>
                    <a:lnTo>
                      <a:pt x="26" y="170"/>
                    </a:lnTo>
                    <a:lnTo>
                      <a:pt x="26" y="166"/>
                    </a:lnTo>
                    <a:lnTo>
                      <a:pt x="26" y="156"/>
                    </a:lnTo>
                    <a:lnTo>
                      <a:pt x="38" y="156"/>
                    </a:lnTo>
                    <a:lnTo>
                      <a:pt x="38" y="152"/>
                    </a:lnTo>
                    <a:lnTo>
                      <a:pt x="30" y="142"/>
                    </a:lnTo>
                    <a:lnTo>
                      <a:pt x="22" y="134"/>
                    </a:lnTo>
                    <a:lnTo>
                      <a:pt x="20" y="132"/>
                    </a:lnTo>
                    <a:lnTo>
                      <a:pt x="18" y="116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16" y="104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6" y="96"/>
                    </a:lnTo>
                    <a:lnTo>
                      <a:pt x="22" y="94"/>
                    </a:lnTo>
                    <a:lnTo>
                      <a:pt x="20" y="92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2" y="84"/>
                    </a:lnTo>
                    <a:lnTo>
                      <a:pt x="24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6" y="74"/>
                    </a:lnTo>
                    <a:lnTo>
                      <a:pt x="24" y="72"/>
                    </a:lnTo>
                    <a:lnTo>
                      <a:pt x="22" y="70"/>
                    </a:lnTo>
                    <a:lnTo>
                      <a:pt x="26" y="70"/>
                    </a:lnTo>
                    <a:lnTo>
                      <a:pt x="28" y="68"/>
                    </a:lnTo>
                    <a:lnTo>
                      <a:pt x="28" y="66"/>
                    </a:lnTo>
                    <a:lnTo>
                      <a:pt x="28" y="62"/>
                    </a:lnTo>
                    <a:lnTo>
                      <a:pt x="30" y="62"/>
                    </a:lnTo>
                    <a:lnTo>
                      <a:pt x="38" y="64"/>
                    </a:lnTo>
                    <a:lnTo>
                      <a:pt x="50" y="64"/>
                    </a:lnTo>
                    <a:lnTo>
                      <a:pt x="54" y="66"/>
                    </a:lnTo>
                    <a:lnTo>
                      <a:pt x="60" y="66"/>
                    </a:lnTo>
                    <a:lnTo>
                      <a:pt x="64" y="62"/>
                    </a:lnTo>
                    <a:lnTo>
                      <a:pt x="72" y="60"/>
                    </a:lnTo>
                    <a:lnTo>
                      <a:pt x="72" y="52"/>
                    </a:lnTo>
                    <a:lnTo>
                      <a:pt x="72" y="50"/>
                    </a:lnTo>
                    <a:lnTo>
                      <a:pt x="76" y="48"/>
                    </a:lnTo>
                    <a:lnTo>
                      <a:pt x="76" y="44"/>
                    </a:lnTo>
                    <a:lnTo>
                      <a:pt x="76" y="36"/>
                    </a:lnTo>
                    <a:lnTo>
                      <a:pt x="78" y="34"/>
                    </a:lnTo>
                    <a:lnTo>
                      <a:pt x="78" y="30"/>
                    </a:lnTo>
                    <a:lnTo>
                      <a:pt x="78" y="22"/>
                    </a:lnTo>
                    <a:lnTo>
                      <a:pt x="74" y="22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70" y="0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18"/>
              <p:cNvSpPr>
                <a:spLocks/>
              </p:cNvSpPr>
              <p:nvPr/>
            </p:nvSpPr>
            <p:spPr bwMode="auto">
              <a:xfrm>
                <a:off x="4538" y="1595"/>
                <a:ext cx="426" cy="259"/>
              </a:xfrm>
              <a:custGeom>
                <a:avLst/>
                <a:gdLst>
                  <a:gd name="T0" fmla="*/ 424 w 426"/>
                  <a:gd name="T1" fmla="*/ 14 h 259"/>
                  <a:gd name="T2" fmla="*/ 412 w 426"/>
                  <a:gd name="T3" fmla="*/ 12 h 259"/>
                  <a:gd name="T4" fmla="*/ 418 w 426"/>
                  <a:gd name="T5" fmla="*/ 34 h 259"/>
                  <a:gd name="T6" fmla="*/ 414 w 426"/>
                  <a:gd name="T7" fmla="*/ 58 h 259"/>
                  <a:gd name="T8" fmla="*/ 408 w 426"/>
                  <a:gd name="T9" fmla="*/ 68 h 259"/>
                  <a:gd name="T10" fmla="*/ 380 w 426"/>
                  <a:gd name="T11" fmla="*/ 90 h 259"/>
                  <a:gd name="T12" fmla="*/ 374 w 426"/>
                  <a:gd name="T13" fmla="*/ 122 h 259"/>
                  <a:gd name="T14" fmla="*/ 356 w 426"/>
                  <a:gd name="T15" fmla="*/ 142 h 259"/>
                  <a:gd name="T16" fmla="*/ 346 w 426"/>
                  <a:gd name="T17" fmla="*/ 140 h 259"/>
                  <a:gd name="T18" fmla="*/ 328 w 426"/>
                  <a:gd name="T19" fmla="*/ 156 h 259"/>
                  <a:gd name="T20" fmla="*/ 316 w 426"/>
                  <a:gd name="T21" fmla="*/ 154 h 259"/>
                  <a:gd name="T22" fmla="*/ 290 w 426"/>
                  <a:gd name="T23" fmla="*/ 168 h 259"/>
                  <a:gd name="T24" fmla="*/ 276 w 426"/>
                  <a:gd name="T25" fmla="*/ 166 h 259"/>
                  <a:gd name="T26" fmla="*/ 264 w 426"/>
                  <a:gd name="T27" fmla="*/ 172 h 259"/>
                  <a:gd name="T28" fmla="*/ 252 w 426"/>
                  <a:gd name="T29" fmla="*/ 178 h 259"/>
                  <a:gd name="T30" fmla="*/ 236 w 426"/>
                  <a:gd name="T31" fmla="*/ 190 h 259"/>
                  <a:gd name="T32" fmla="*/ 228 w 426"/>
                  <a:gd name="T33" fmla="*/ 194 h 259"/>
                  <a:gd name="T34" fmla="*/ 216 w 426"/>
                  <a:gd name="T35" fmla="*/ 192 h 259"/>
                  <a:gd name="T36" fmla="*/ 198 w 426"/>
                  <a:gd name="T37" fmla="*/ 208 h 259"/>
                  <a:gd name="T38" fmla="*/ 190 w 426"/>
                  <a:gd name="T39" fmla="*/ 218 h 259"/>
                  <a:gd name="T40" fmla="*/ 164 w 426"/>
                  <a:gd name="T41" fmla="*/ 238 h 259"/>
                  <a:gd name="T42" fmla="*/ 154 w 426"/>
                  <a:gd name="T43" fmla="*/ 242 h 259"/>
                  <a:gd name="T44" fmla="*/ 140 w 426"/>
                  <a:gd name="T45" fmla="*/ 255 h 259"/>
                  <a:gd name="T46" fmla="*/ 122 w 426"/>
                  <a:gd name="T47" fmla="*/ 253 h 259"/>
                  <a:gd name="T48" fmla="*/ 116 w 426"/>
                  <a:gd name="T49" fmla="*/ 244 h 259"/>
                  <a:gd name="T50" fmla="*/ 116 w 426"/>
                  <a:gd name="T51" fmla="*/ 240 h 259"/>
                  <a:gd name="T52" fmla="*/ 110 w 426"/>
                  <a:gd name="T53" fmla="*/ 232 h 259"/>
                  <a:gd name="T54" fmla="*/ 102 w 426"/>
                  <a:gd name="T55" fmla="*/ 226 h 259"/>
                  <a:gd name="T56" fmla="*/ 86 w 426"/>
                  <a:gd name="T57" fmla="*/ 202 h 259"/>
                  <a:gd name="T58" fmla="*/ 86 w 426"/>
                  <a:gd name="T59" fmla="*/ 198 h 259"/>
                  <a:gd name="T60" fmla="*/ 84 w 426"/>
                  <a:gd name="T61" fmla="*/ 186 h 259"/>
                  <a:gd name="T62" fmla="*/ 74 w 426"/>
                  <a:gd name="T63" fmla="*/ 186 h 259"/>
                  <a:gd name="T64" fmla="*/ 68 w 426"/>
                  <a:gd name="T65" fmla="*/ 190 h 259"/>
                  <a:gd name="T66" fmla="*/ 70 w 426"/>
                  <a:gd name="T67" fmla="*/ 204 h 259"/>
                  <a:gd name="T68" fmla="*/ 68 w 426"/>
                  <a:gd name="T69" fmla="*/ 210 h 259"/>
                  <a:gd name="T70" fmla="*/ 54 w 426"/>
                  <a:gd name="T71" fmla="*/ 202 h 259"/>
                  <a:gd name="T72" fmla="*/ 58 w 426"/>
                  <a:gd name="T73" fmla="*/ 210 h 259"/>
                  <a:gd name="T74" fmla="*/ 48 w 426"/>
                  <a:gd name="T75" fmla="*/ 218 h 259"/>
                  <a:gd name="T76" fmla="*/ 46 w 426"/>
                  <a:gd name="T77" fmla="*/ 222 h 259"/>
                  <a:gd name="T78" fmla="*/ 32 w 426"/>
                  <a:gd name="T79" fmla="*/ 224 h 259"/>
                  <a:gd name="T80" fmla="*/ 36 w 426"/>
                  <a:gd name="T81" fmla="*/ 230 h 259"/>
                  <a:gd name="T82" fmla="*/ 20 w 426"/>
                  <a:gd name="T83" fmla="*/ 224 h 259"/>
                  <a:gd name="T84" fmla="*/ 10 w 426"/>
                  <a:gd name="T85" fmla="*/ 204 h 259"/>
                  <a:gd name="T86" fmla="*/ 16 w 426"/>
                  <a:gd name="T87" fmla="*/ 190 h 259"/>
                  <a:gd name="T88" fmla="*/ 10 w 426"/>
                  <a:gd name="T89" fmla="*/ 166 h 259"/>
                  <a:gd name="T90" fmla="*/ 4 w 426"/>
                  <a:gd name="T91" fmla="*/ 156 h 259"/>
                  <a:gd name="T92" fmla="*/ 6 w 426"/>
                  <a:gd name="T93" fmla="*/ 148 h 259"/>
                  <a:gd name="T94" fmla="*/ 42 w 426"/>
                  <a:gd name="T95" fmla="*/ 136 h 259"/>
                  <a:gd name="T96" fmla="*/ 54 w 426"/>
                  <a:gd name="T97" fmla="*/ 118 h 259"/>
                  <a:gd name="T98" fmla="*/ 54 w 426"/>
                  <a:gd name="T99" fmla="*/ 110 h 259"/>
                  <a:gd name="T100" fmla="*/ 68 w 426"/>
                  <a:gd name="T101" fmla="*/ 106 h 259"/>
                  <a:gd name="T102" fmla="*/ 78 w 426"/>
                  <a:gd name="T103" fmla="*/ 98 h 259"/>
                  <a:gd name="T104" fmla="*/ 86 w 426"/>
                  <a:gd name="T105" fmla="*/ 84 h 259"/>
                  <a:gd name="T106" fmla="*/ 100 w 426"/>
                  <a:gd name="T107" fmla="*/ 68 h 259"/>
                  <a:gd name="T108" fmla="*/ 112 w 426"/>
                  <a:gd name="T109" fmla="*/ 56 h 259"/>
                  <a:gd name="T110" fmla="*/ 158 w 426"/>
                  <a:gd name="T111" fmla="*/ 34 h 259"/>
                  <a:gd name="T112" fmla="*/ 172 w 426"/>
                  <a:gd name="T113" fmla="*/ 22 h 259"/>
                  <a:gd name="T114" fmla="*/ 184 w 426"/>
                  <a:gd name="T115" fmla="*/ 24 h 259"/>
                  <a:gd name="T116" fmla="*/ 198 w 426"/>
                  <a:gd name="T117" fmla="*/ 30 h 259"/>
                  <a:gd name="T118" fmla="*/ 232 w 426"/>
                  <a:gd name="T119" fmla="*/ 26 h 259"/>
                  <a:gd name="T120" fmla="*/ 420 w 426"/>
                  <a:gd name="T121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26" h="259">
                    <a:moveTo>
                      <a:pt x="420" y="0"/>
                    </a:moveTo>
                    <a:lnTo>
                      <a:pt x="426" y="14"/>
                    </a:lnTo>
                    <a:lnTo>
                      <a:pt x="424" y="14"/>
                    </a:lnTo>
                    <a:lnTo>
                      <a:pt x="420" y="16"/>
                    </a:lnTo>
                    <a:lnTo>
                      <a:pt x="418" y="12"/>
                    </a:lnTo>
                    <a:lnTo>
                      <a:pt x="412" y="12"/>
                    </a:lnTo>
                    <a:lnTo>
                      <a:pt x="416" y="24"/>
                    </a:lnTo>
                    <a:lnTo>
                      <a:pt x="416" y="28"/>
                    </a:lnTo>
                    <a:lnTo>
                      <a:pt x="418" y="34"/>
                    </a:lnTo>
                    <a:lnTo>
                      <a:pt x="418" y="56"/>
                    </a:lnTo>
                    <a:lnTo>
                      <a:pt x="418" y="56"/>
                    </a:lnTo>
                    <a:lnTo>
                      <a:pt x="414" y="58"/>
                    </a:lnTo>
                    <a:lnTo>
                      <a:pt x="408" y="60"/>
                    </a:lnTo>
                    <a:lnTo>
                      <a:pt x="404" y="64"/>
                    </a:lnTo>
                    <a:lnTo>
                      <a:pt x="408" y="68"/>
                    </a:lnTo>
                    <a:lnTo>
                      <a:pt x="406" y="74"/>
                    </a:lnTo>
                    <a:lnTo>
                      <a:pt x="396" y="82"/>
                    </a:lnTo>
                    <a:lnTo>
                      <a:pt x="380" y="90"/>
                    </a:lnTo>
                    <a:lnTo>
                      <a:pt x="366" y="100"/>
                    </a:lnTo>
                    <a:lnTo>
                      <a:pt x="364" y="104"/>
                    </a:lnTo>
                    <a:lnTo>
                      <a:pt x="374" y="122"/>
                    </a:lnTo>
                    <a:lnTo>
                      <a:pt x="378" y="126"/>
                    </a:lnTo>
                    <a:lnTo>
                      <a:pt x="362" y="136"/>
                    </a:lnTo>
                    <a:lnTo>
                      <a:pt x="356" y="142"/>
                    </a:lnTo>
                    <a:lnTo>
                      <a:pt x="354" y="142"/>
                    </a:lnTo>
                    <a:lnTo>
                      <a:pt x="350" y="142"/>
                    </a:lnTo>
                    <a:lnTo>
                      <a:pt x="346" y="140"/>
                    </a:lnTo>
                    <a:lnTo>
                      <a:pt x="346" y="142"/>
                    </a:lnTo>
                    <a:lnTo>
                      <a:pt x="332" y="154"/>
                    </a:lnTo>
                    <a:lnTo>
                      <a:pt x="328" y="156"/>
                    </a:lnTo>
                    <a:lnTo>
                      <a:pt x="322" y="158"/>
                    </a:lnTo>
                    <a:lnTo>
                      <a:pt x="318" y="156"/>
                    </a:lnTo>
                    <a:lnTo>
                      <a:pt x="316" y="154"/>
                    </a:lnTo>
                    <a:lnTo>
                      <a:pt x="304" y="164"/>
                    </a:lnTo>
                    <a:lnTo>
                      <a:pt x="294" y="172"/>
                    </a:lnTo>
                    <a:lnTo>
                      <a:pt x="290" y="168"/>
                    </a:lnTo>
                    <a:lnTo>
                      <a:pt x="284" y="168"/>
                    </a:lnTo>
                    <a:lnTo>
                      <a:pt x="280" y="168"/>
                    </a:lnTo>
                    <a:lnTo>
                      <a:pt x="276" y="166"/>
                    </a:lnTo>
                    <a:lnTo>
                      <a:pt x="270" y="172"/>
                    </a:lnTo>
                    <a:lnTo>
                      <a:pt x="268" y="174"/>
                    </a:lnTo>
                    <a:lnTo>
                      <a:pt x="264" y="172"/>
                    </a:lnTo>
                    <a:lnTo>
                      <a:pt x="262" y="174"/>
                    </a:lnTo>
                    <a:lnTo>
                      <a:pt x="258" y="178"/>
                    </a:lnTo>
                    <a:lnTo>
                      <a:pt x="252" y="178"/>
                    </a:lnTo>
                    <a:lnTo>
                      <a:pt x="252" y="178"/>
                    </a:lnTo>
                    <a:lnTo>
                      <a:pt x="250" y="180"/>
                    </a:lnTo>
                    <a:lnTo>
                      <a:pt x="236" y="190"/>
                    </a:lnTo>
                    <a:lnTo>
                      <a:pt x="236" y="194"/>
                    </a:lnTo>
                    <a:lnTo>
                      <a:pt x="234" y="196"/>
                    </a:lnTo>
                    <a:lnTo>
                      <a:pt x="228" y="194"/>
                    </a:lnTo>
                    <a:lnTo>
                      <a:pt x="226" y="194"/>
                    </a:lnTo>
                    <a:lnTo>
                      <a:pt x="218" y="192"/>
                    </a:lnTo>
                    <a:lnTo>
                      <a:pt x="216" y="192"/>
                    </a:lnTo>
                    <a:lnTo>
                      <a:pt x="210" y="200"/>
                    </a:lnTo>
                    <a:lnTo>
                      <a:pt x="206" y="204"/>
                    </a:lnTo>
                    <a:lnTo>
                      <a:pt x="198" y="208"/>
                    </a:lnTo>
                    <a:lnTo>
                      <a:pt x="198" y="214"/>
                    </a:lnTo>
                    <a:lnTo>
                      <a:pt x="192" y="214"/>
                    </a:lnTo>
                    <a:lnTo>
                      <a:pt x="190" y="218"/>
                    </a:lnTo>
                    <a:lnTo>
                      <a:pt x="188" y="224"/>
                    </a:lnTo>
                    <a:lnTo>
                      <a:pt x="172" y="236"/>
                    </a:lnTo>
                    <a:lnTo>
                      <a:pt x="164" y="238"/>
                    </a:lnTo>
                    <a:lnTo>
                      <a:pt x="162" y="236"/>
                    </a:lnTo>
                    <a:lnTo>
                      <a:pt x="158" y="240"/>
                    </a:lnTo>
                    <a:lnTo>
                      <a:pt x="154" y="242"/>
                    </a:lnTo>
                    <a:lnTo>
                      <a:pt x="154" y="246"/>
                    </a:lnTo>
                    <a:lnTo>
                      <a:pt x="148" y="248"/>
                    </a:lnTo>
                    <a:lnTo>
                      <a:pt x="140" y="255"/>
                    </a:lnTo>
                    <a:lnTo>
                      <a:pt x="136" y="257"/>
                    </a:lnTo>
                    <a:lnTo>
                      <a:pt x="128" y="259"/>
                    </a:lnTo>
                    <a:lnTo>
                      <a:pt x="122" y="253"/>
                    </a:lnTo>
                    <a:lnTo>
                      <a:pt x="120" y="251"/>
                    </a:lnTo>
                    <a:lnTo>
                      <a:pt x="116" y="246"/>
                    </a:lnTo>
                    <a:lnTo>
                      <a:pt x="116" y="244"/>
                    </a:lnTo>
                    <a:lnTo>
                      <a:pt x="116" y="244"/>
                    </a:lnTo>
                    <a:lnTo>
                      <a:pt x="118" y="240"/>
                    </a:lnTo>
                    <a:lnTo>
                      <a:pt x="116" y="240"/>
                    </a:lnTo>
                    <a:lnTo>
                      <a:pt x="116" y="236"/>
                    </a:lnTo>
                    <a:lnTo>
                      <a:pt x="114" y="234"/>
                    </a:lnTo>
                    <a:lnTo>
                      <a:pt x="110" y="232"/>
                    </a:lnTo>
                    <a:lnTo>
                      <a:pt x="108" y="230"/>
                    </a:lnTo>
                    <a:lnTo>
                      <a:pt x="104" y="230"/>
                    </a:lnTo>
                    <a:lnTo>
                      <a:pt x="102" y="226"/>
                    </a:lnTo>
                    <a:lnTo>
                      <a:pt x="96" y="220"/>
                    </a:lnTo>
                    <a:lnTo>
                      <a:pt x="84" y="204"/>
                    </a:lnTo>
                    <a:lnTo>
                      <a:pt x="86" y="202"/>
                    </a:lnTo>
                    <a:lnTo>
                      <a:pt x="88" y="202"/>
                    </a:lnTo>
                    <a:lnTo>
                      <a:pt x="88" y="200"/>
                    </a:lnTo>
                    <a:lnTo>
                      <a:pt x="86" y="198"/>
                    </a:lnTo>
                    <a:lnTo>
                      <a:pt x="84" y="198"/>
                    </a:lnTo>
                    <a:lnTo>
                      <a:pt x="80" y="194"/>
                    </a:lnTo>
                    <a:lnTo>
                      <a:pt x="84" y="186"/>
                    </a:lnTo>
                    <a:lnTo>
                      <a:pt x="78" y="184"/>
                    </a:lnTo>
                    <a:lnTo>
                      <a:pt x="78" y="184"/>
                    </a:lnTo>
                    <a:lnTo>
                      <a:pt x="74" y="186"/>
                    </a:lnTo>
                    <a:lnTo>
                      <a:pt x="72" y="186"/>
                    </a:lnTo>
                    <a:lnTo>
                      <a:pt x="70" y="188"/>
                    </a:lnTo>
                    <a:lnTo>
                      <a:pt x="68" y="190"/>
                    </a:lnTo>
                    <a:lnTo>
                      <a:pt x="66" y="192"/>
                    </a:lnTo>
                    <a:lnTo>
                      <a:pt x="68" y="202"/>
                    </a:lnTo>
                    <a:lnTo>
                      <a:pt x="70" y="204"/>
                    </a:lnTo>
                    <a:lnTo>
                      <a:pt x="70" y="208"/>
                    </a:lnTo>
                    <a:lnTo>
                      <a:pt x="68" y="210"/>
                    </a:lnTo>
                    <a:lnTo>
                      <a:pt x="68" y="210"/>
                    </a:lnTo>
                    <a:lnTo>
                      <a:pt x="64" y="208"/>
                    </a:lnTo>
                    <a:lnTo>
                      <a:pt x="58" y="202"/>
                    </a:lnTo>
                    <a:lnTo>
                      <a:pt x="54" y="202"/>
                    </a:lnTo>
                    <a:lnTo>
                      <a:pt x="54" y="204"/>
                    </a:lnTo>
                    <a:lnTo>
                      <a:pt x="56" y="206"/>
                    </a:lnTo>
                    <a:lnTo>
                      <a:pt x="58" y="210"/>
                    </a:lnTo>
                    <a:lnTo>
                      <a:pt x="56" y="212"/>
                    </a:lnTo>
                    <a:lnTo>
                      <a:pt x="50" y="214"/>
                    </a:lnTo>
                    <a:lnTo>
                      <a:pt x="48" y="218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46" y="222"/>
                    </a:lnTo>
                    <a:lnTo>
                      <a:pt x="36" y="220"/>
                    </a:lnTo>
                    <a:lnTo>
                      <a:pt x="30" y="222"/>
                    </a:lnTo>
                    <a:lnTo>
                      <a:pt x="32" y="224"/>
                    </a:lnTo>
                    <a:lnTo>
                      <a:pt x="34" y="226"/>
                    </a:lnTo>
                    <a:lnTo>
                      <a:pt x="36" y="226"/>
                    </a:lnTo>
                    <a:lnTo>
                      <a:pt x="36" y="230"/>
                    </a:lnTo>
                    <a:lnTo>
                      <a:pt x="32" y="232"/>
                    </a:lnTo>
                    <a:lnTo>
                      <a:pt x="22" y="226"/>
                    </a:lnTo>
                    <a:lnTo>
                      <a:pt x="20" y="224"/>
                    </a:lnTo>
                    <a:lnTo>
                      <a:pt x="12" y="208"/>
                    </a:lnTo>
                    <a:lnTo>
                      <a:pt x="10" y="206"/>
                    </a:lnTo>
                    <a:lnTo>
                      <a:pt x="10" y="204"/>
                    </a:lnTo>
                    <a:lnTo>
                      <a:pt x="10" y="202"/>
                    </a:lnTo>
                    <a:lnTo>
                      <a:pt x="14" y="198"/>
                    </a:lnTo>
                    <a:lnTo>
                      <a:pt x="16" y="190"/>
                    </a:lnTo>
                    <a:lnTo>
                      <a:pt x="16" y="180"/>
                    </a:lnTo>
                    <a:lnTo>
                      <a:pt x="14" y="178"/>
                    </a:lnTo>
                    <a:lnTo>
                      <a:pt x="10" y="166"/>
                    </a:lnTo>
                    <a:lnTo>
                      <a:pt x="4" y="164"/>
                    </a:lnTo>
                    <a:lnTo>
                      <a:pt x="0" y="160"/>
                    </a:lnTo>
                    <a:lnTo>
                      <a:pt x="4" y="156"/>
                    </a:lnTo>
                    <a:lnTo>
                      <a:pt x="8" y="156"/>
                    </a:lnTo>
                    <a:lnTo>
                      <a:pt x="8" y="152"/>
                    </a:lnTo>
                    <a:lnTo>
                      <a:pt x="6" y="148"/>
                    </a:lnTo>
                    <a:lnTo>
                      <a:pt x="24" y="142"/>
                    </a:lnTo>
                    <a:lnTo>
                      <a:pt x="34" y="138"/>
                    </a:lnTo>
                    <a:lnTo>
                      <a:pt x="42" y="136"/>
                    </a:lnTo>
                    <a:lnTo>
                      <a:pt x="60" y="126"/>
                    </a:lnTo>
                    <a:lnTo>
                      <a:pt x="58" y="122"/>
                    </a:lnTo>
                    <a:lnTo>
                      <a:pt x="54" y="118"/>
                    </a:lnTo>
                    <a:lnTo>
                      <a:pt x="52" y="116"/>
                    </a:lnTo>
                    <a:lnTo>
                      <a:pt x="52" y="112"/>
                    </a:lnTo>
                    <a:lnTo>
                      <a:pt x="54" y="110"/>
                    </a:lnTo>
                    <a:lnTo>
                      <a:pt x="56" y="108"/>
                    </a:lnTo>
                    <a:lnTo>
                      <a:pt x="62" y="106"/>
                    </a:lnTo>
                    <a:lnTo>
                      <a:pt x="68" y="106"/>
                    </a:lnTo>
                    <a:lnTo>
                      <a:pt x="68" y="102"/>
                    </a:lnTo>
                    <a:lnTo>
                      <a:pt x="76" y="100"/>
                    </a:lnTo>
                    <a:lnTo>
                      <a:pt x="78" y="98"/>
                    </a:lnTo>
                    <a:lnTo>
                      <a:pt x="76" y="92"/>
                    </a:lnTo>
                    <a:lnTo>
                      <a:pt x="78" y="88"/>
                    </a:lnTo>
                    <a:lnTo>
                      <a:pt x="86" y="84"/>
                    </a:lnTo>
                    <a:lnTo>
                      <a:pt x="92" y="74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2"/>
                    </a:lnTo>
                    <a:lnTo>
                      <a:pt x="102" y="62"/>
                    </a:lnTo>
                    <a:lnTo>
                      <a:pt x="112" y="56"/>
                    </a:lnTo>
                    <a:lnTo>
                      <a:pt x="114" y="54"/>
                    </a:lnTo>
                    <a:lnTo>
                      <a:pt x="154" y="32"/>
                    </a:lnTo>
                    <a:lnTo>
                      <a:pt x="158" y="34"/>
                    </a:lnTo>
                    <a:lnTo>
                      <a:pt x="162" y="32"/>
                    </a:lnTo>
                    <a:lnTo>
                      <a:pt x="164" y="28"/>
                    </a:lnTo>
                    <a:lnTo>
                      <a:pt x="172" y="22"/>
                    </a:lnTo>
                    <a:lnTo>
                      <a:pt x="176" y="22"/>
                    </a:lnTo>
                    <a:lnTo>
                      <a:pt x="180" y="26"/>
                    </a:lnTo>
                    <a:lnTo>
                      <a:pt x="184" y="24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198" y="30"/>
                    </a:lnTo>
                    <a:lnTo>
                      <a:pt x="202" y="28"/>
                    </a:lnTo>
                    <a:lnTo>
                      <a:pt x="208" y="38"/>
                    </a:lnTo>
                    <a:lnTo>
                      <a:pt x="232" y="26"/>
                    </a:lnTo>
                    <a:lnTo>
                      <a:pt x="244" y="18"/>
                    </a:lnTo>
                    <a:lnTo>
                      <a:pt x="284" y="0"/>
                    </a:lnTo>
                    <a:lnTo>
                      <a:pt x="420" y="0"/>
                    </a:lnTo>
                    <a:lnTo>
                      <a:pt x="42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19"/>
              <p:cNvSpPr>
                <a:spLocks/>
              </p:cNvSpPr>
              <p:nvPr/>
            </p:nvSpPr>
            <p:spPr bwMode="auto">
              <a:xfrm>
                <a:off x="3408" y="1605"/>
                <a:ext cx="284" cy="331"/>
              </a:xfrm>
              <a:custGeom>
                <a:avLst/>
                <a:gdLst>
                  <a:gd name="T0" fmla="*/ 20 w 284"/>
                  <a:gd name="T1" fmla="*/ 60 h 331"/>
                  <a:gd name="T2" fmla="*/ 34 w 284"/>
                  <a:gd name="T3" fmla="*/ 40 h 331"/>
                  <a:gd name="T4" fmla="*/ 48 w 284"/>
                  <a:gd name="T5" fmla="*/ 30 h 331"/>
                  <a:gd name="T6" fmla="*/ 44 w 284"/>
                  <a:gd name="T7" fmla="*/ 22 h 331"/>
                  <a:gd name="T8" fmla="*/ 56 w 284"/>
                  <a:gd name="T9" fmla="*/ 18 h 331"/>
                  <a:gd name="T10" fmla="*/ 66 w 284"/>
                  <a:gd name="T11" fmla="*/ 12 h 331"/>
                  <a:gd name="T12" fmla="*/ 68 w 284"/>
                  <a:gd name="T13" fmla="*/ 6 h 331"/>
                  <a:gd name="T14" fmla="*/ 82 w 284"/>
                  <a:gd name="T15" fmla="*/ 6 h 331"/>
                  <a:gd name="T16" fmla="*/ 110 w 284"/>
                  <a:gd name="T17" fmla="*/ 0 h 331"/>
                  <a:gd name="T18" fmla="*/ 160 w 284"/>
                  <a:gd name="T19" fmla="*/ 8 h 331"/>
                  <a:gd name="T20" fmla="*/ 240 w 284"/>
                  <a:gd name="T21" fmla="*/ 42 h 331"/>
                  <a:gd name="T22" fmla="*/ 266 w 284"/>
                  <a:gd name="T23" fmla="*/ 110 h 331"/>
                  <a:gd name="T24" fmla="*/ 284 w 284"/>
                  <a:gd name="T25" fmla="*/ 138 h 331"/>
                  <a:gd name="T26" fmla="*/ 266 w 284"/>
                  <a:gd name="T27" fmla="*/ 152 h 331"/>
                  <a:gd name="T28" fmla="*/ 258 w 284"/>
                  <a:gd name="T29" fmla="*/ 156 h 331"/>
                  <a:gd name="T30" fmla="*/ 246 w 284"/>
                  <a:gd name="T31" fmla="*/ 152 h 331"/>
                  <a:gd name="T32" fmla="*/ 246 w 284"/>
                  <a:gd name="T33" fmla="*/ 156 h 331"/>
                  <a:gd name="T34" fmla="*/ 240 w 284"/>
                  <a:gd name="T35" fmla="*/ 166 h 331"/>
                  <a:gd name="T36" fmla="*/ 238 w 284"/>
                  <a:gd name="T37" fmla="*/ 170 h 331"/>
                  <a:gd name="T38" fmla="*/ 232 w 284"/>
                  <a:gd name="T39" fmla="*/ 170 h 331"/>
                  <a:gd name="T40" fmla="*/ 230 w 284"/>
                  <a:gd name="T41" fmla="*/ 182 h 331"/>
                  <a:gd name="T42" fmla="*/ 226 w 284"/>
                  <a:gd name="T43" fmla="*/ 182 h 331"/>
                  <a:gd name="T44" fmla="*/ 218 w 284"/>
                  <a:gd name="T45" fmla="*/ 182 h 331"/>
                  <a:gd name="T46" fmla="*/ 214 w 284"/>
                  <a:gd name="T47" fmla="*/ 186 h 331"/>
                  <a:gd name="T48" fmla="*/ 206 w 284"/>
                  <a:gd name="T49" fmla="*/ 190 h 331"/>
                  <a:gd name="T50" fmla="*/ 204 w 284"/>
                  <a:gd name="T51" fmla="*/ 206 h 331"/>
                  <a:gd name="T52" fmla="*/ 190 w 284"/>
                  <a:gd name="T53" fmla="*/ 212 h 331"/>
                  <a:gd name="T54" fmla="*/ 172 w 284"/>
                  <a:gd name="T55" fmla="*/ 218 h 331"/>
                  <a:gd name="T56" fmla="*/ 154 w 284"/>
                  <a:gd name="T57" fmla="*/ 216 h 331"/>
                  <a:gd name="T58" fmla="*/ 148 w 284"/>
                  <a:gd name="T59" fmla="*/ 238 h 331"/>
                  <a:gd name="T60" fmla="*/ 142 w 284"/>
                  <a:gd name="T61" fmla="*/ 253 h 331"/>
                  <a:gd name="T62" fmla="*/ 138 w 284"/>
                  <a:gd name="T63" fmla="*/ 265 h 331"/>
                  <a:gd name="T64" fmla="*/ 128 w 284"/>
                  <a:gd name="T65" fmla="*/ 275 h 331"/>
                  <a:gd name="T66" fmla="*/ 132 w 284"/>
                  <a:gd name="T67" fmla="*/ 293 h 331"/>
                  <a:gd name="T68" fmla="*/ 132 w 284"/>
                  <a:gd name="T69" fmla="*/ 313 h 331"/>
                  <a:gd name="T70" fmla="*/ 116 w 284"/>
                  <a:gd name="T71" fmla="*/ 319 h 331"/>
                  <a:gd name="T72" fmla="*/ 102 w 284"/>
                  <a:gd name="T73" fmla="*/ 317 h 331"/>
                  <a:gd name="T74" fmla="*/ 94 w 284"/>
                  <a:gd name="T75" fmla="*/ 311 h 331"/>
                  <a:gd name="T76" fmla="*/ 78 w 284"/>
                  <a:gd name="T77" fmla="*/ 311 h 331"/>
                  <a:gd name="T78" fmla="*/ 70 w 284"/>
                  <a:gd name="T79" fmla="*/ 313 h 331"/>
                  <a:gd name="T80" fmla="*/ 60 w 284"/>
                  <a:gd name="T81" fmla="*/ 307 h 331"/>
                  <a:gd name="T82" fmla="*/ 54 w 284"/>
                  <a:gd name="T83" fmla="*/ 307 h 331"/>
                  <a:gd name="T84" fmla="*/ 46 w 284"/>
                  <a:gd name="T85" fmla="*/ 317 h 331"/>
                  <a:gd name="T86" fmla="*/ 34 w 284"/>
                  <a:gd name="T87" fmla="*/ 321 h 331"/>
                  <a:gd name="T88" fmla="*/ 26 w 284"/>
                  <a:gd name="T89" fmla="*/ 327 h 331"/>
                  <a:gd name="T90" fmla="*/ 24 w 284"/>
                  <a:gd name="T91" fmla="*/ 283 h 331"/>
                  <a:gd name="T92" fmla="*/ 2 w 284"/>
                  <a:gd name="T93" fmla="*/ 126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84" h="331">
                    <a:moveTo>
                      <a:pt x="2" y="126"/>
                    </a:moveTo>
                    <a:lnTo>
                      <a:pt x="12" y="126"/>
                    </a:lnTo>
                    <a:lnTo>
                      <a:pt x="20" y="60"/>
                    </a:lnTo>
                    <a:lnTo>
                      <a:pt x="28" y="48"/>
                    </a:lnTo>
                    <a:lnTo>
                      <a:pt x="32" y="42"/>
                    </a:lnTo>
                    <a:lnTo>
                      <a:pt x="34" y="40"/>
                    </a:lnTo>
                    <a:lnTo>
                      <a:pt x="44" y="42"/>
                    </a:lnTo>
                    <a:lnTo>
                      <a:pt x="46" y="36"/>
                    </a:lnTo>
                    <a:lnTo>
                      <a:pt x="48" y="30"/>
                    </a:lnTo>
                    <a:lnTo>
                      <a:pt x="46" y="28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8" y="18"/>
                    </a:lnTo>
                    <a:lnTo>
                      <a:pt x="50" y="20"/>
                    </a:lnTo>
                    <a:lnTo>
                      <a:pt x="56" y="18"/>
                    </a:lnTo>
                    <a:lnTo>
                      <a:pt x="60" y="16"/>
                    </a:lnTo>
                    <a:lnTo>
                      <a:pt x="62" y="16"/>
                    </a:lnTo>
                    <a:lnTo>
                      <a:pt x="66" y="12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8" y="10"/>
                    </a:lnTo>
                    <a:lnTo>
                      <a:pt x="82" y="6"/>
                    </a:lnTo>
                    <a:lnTo>
                      <a:pt x="86" y="4"/>
                    </a:lnTo>
                    <a:lnTo>
                      <a:pt x="96" y="0"/>
                    </a:lnTo>
                    <a:lnTo>
                      <a:pt x="110" y="0"/>
                    </a:lnTo>
                    <a:lnTo>
                      <a:pt x="126" y="0"/>
                    </a:lnTo>
                    <a:lnTo>
                      <a:pt x="152" y="6"/>
                    </a:lnTo>
                    <a:lnTo>
                      <a:pt x="160" y="8"/>
                    </a:lnTo>
                    <a:lnTo>
                      <a:pt x="186" y="22"/>
                    </a:lnTo>
                    <a:lnTo>
                      <a:pt x="208" y="42"/>
                    </a:lnTo>
                    <a:lnTo>
                      <a:pt x="240" y="42"/>
                    </a:lnTo>
                    <a:lnTo>
                      <a:pt x="252" y="64"/>
                    </a:lnTo>
                    <a:lnTo>
                      <a:pt x="264" y="108"/>
                    </a:lnTo>
                    <a:lnTo>
                      <a:pt x="266" y="110"/>
                    </a:lnTo>
                    <a:lnTo>
                      <a:pt x="270" y="116"/>
                    </a:lnTo>
                    <a:lnTo>
                      <a:pt x="270" y="116"/>
                    </a:lnTo>
                    <a:lnTo>
                      <a:pt x="284" y="138"/>
                    </a:lnTo>
                    <a:lnTo>
                      <a:pt x="268" y="142"/>
                    </a:lnTo>
                    <a:lnTo>
                      <a:pt x="266" y="146"/>
                    </a:lnTo>
                    <a:lnTo>
                      <a:pt x="266" y="152"/>
                    </a:lnTo>
                    <a:lnTo>
                      <a:pt x="266" y="152"/>
                    </a:lnTo>
                    <a:lnTo>
                      <a:pt x="260" y="156"/>
                    </a:lnTo>
                    <a:lnTo>
                      <a:pt x="258" y="156"/>
                    </a:lnTo>
                    <a:lnTo>
                      <a:pt x="256" y="158"/>
                    </a:lnTo>
                    <a:lnTo>
                      <a:pt x="254" y="158"/>
                    </a:lnTo>
                    <a:lnTo>
                      <a:pt x="246" y="152"/>
                    </a:lnTo>
                    <a:lnTo>
                      <a:pt x="244" y="152"/>
                    </a:lnTo>
                    <a:lnTo>
                      <a:pt x="244" y="152"/>
                    </a:lnTo>
                    <a:lnTo>
                      <a:pt x="246" y="156"/>
                    </a:lnTo>
                    <a:lnTo>
                      <a:pt x="242" y="156"/>
                    </a:lnTo>
                    <a:lnTo>
                      <a:pt x="240" y="160"/>
                    </a:lnTo>
                    <a:lnTo>
                      <a:pt x="240" y="166"/>
                    </a:lnTo>
                    <a:lnTo>
                      <a:pt x="244" y="168"/>
                    </a:lnTo>
                    <a:lnTo>
                      <a:pt x="242" y="170"/>
                    </a:lnTo>
                    <a:lnTo>
                      <a:pt x="238" y="170"/>
                    </a:lnTo>
                    <a:lnTo>
                      <a:pt x="234" y="168"/>
                    </a:lnTo>
                    <a:lnTo>
                      <a:pt x="234" y="168"/>
                    </a:lnTo>
                    <a:lnTo>
                      <a:pt x="232" y="170"/>
                    </a:lnTo>
                    <a:lnTo>
                      <a:pt x="234" y="178"/>
                    </a:lnTo>
                    <a:lnTo>
                      <a:pt x="236" y="180"/>
                    </a:lnTo>
                    <a:lnTo>
                      <a:pt x="230" y="182"/>
                    </a:lnTo>
                    <a:lnTo>
                      <a:pt x="230" y="184"/>
                    </a:lnTo>
                    <a:lnTo>
                      <a:pt x="226" y="182"/>
                    </a:lnTo>
                    <a:lnTo>
                      <a:pt x="226" y="182"/>
                    </a:lnTo>
                    <a:lnTo>
                      <a:pt x="224" y="184"/>
                    </a:lnTo>
                    <a:lnTo>
                      <a:pt x="222" y="186"/>
                    </a:lnTo>
                    <a:lnTo>
                      <a:pt x="218" y="182"/>
                    </a:lnTo>
                    <a:lnTo>
                      <a:pt x="214" y="182"/>
                    </a:lnTo>
                    <a:lnTo>
                      <a:pt x="214" y="182"/>
                    </a:lnTo>
                    <a:lnTo>
                      <a:pt x="214" y="186"/>
                    </a:lnTo>
                    <a:lnTo>
                      <a:pt x="212" y="188"/>
                    </a:lnTo>
                    <a:lnTo>
                      <a:pt x="206" y="188"/>
                    </a:lnTo>
                    <a:lnTo>
                      <a:pt x="206" y="190"/>
                    </a:lnTo>
                    <a:lnTo>
                      <a:pt x="208" y="194"/>
                    </a:lnTo>
                    <a:lnTo>
                      <a:pt x="204" y="198"/>
                    </a:lnTo>
                    <a:lnTo>
                      <a:pt x="204" y="206"/>
                    </a:lnTo>
                    <a:lnTo>
                      <a:pt x="202" y="208"/>
                    </a:lnTo>
                    <a:lnTo>
                      <a:pt x="196" y="210"/>
                    </a:lnTo>
                    <a:lnTo>
                      <a:pt x="190" y="212"/>
                    </a:lnTo>
                    <a:lnTo>
                      <a:pt x="188" y="210"/>
                    </a:lnTo>
                    <a:lnTo>
                      <a:pt x="184" y="208"/>
                    </a:lnTo>
                    <a:lnTo>
                      <a:pt x="172" y="218"/>
                    </a:lnTo>
                    <a:lnTo>
                      <a:pt x="164" y="214"/>
                    </a:lnTo>
                    <a:lnTo>
                      <a:pt x="158" y="212"/>
                    </a:lnTo>
                    <a:lnTo>
                      <a:pt x="154" y="216"/>
                    </a:lnTo>
                    <a:lnTo>
                      <a:pt x="150" y="222"/>
                    </a:lnTo>
                    <a:lnTo>
                      <a:pt x="150" y="232"/>
                    </a:lnTo>
                    <a:lnTo>
                      <a:pt x="148" y="238"/>
                    </a:lnTo>
                    <a:lnTo>
                      <a:pt x="146" y="251"/>
                    </a:lnTo>
                    <a:lnTo>
                      <a:pt x="144" y="251"/>
                    </a:lnTo>
                    <a:lnTo>
                      <a:pt x="142" y="253"/>
                    </a:lnTo>
                    <a:lnTo>
                      <a:pt x="142" y="261"/>
                    </a:lnTo>
                    <a:lnTo>
                      <a:pt x="140" y="263"/>
                    </a:lnTo>
                    <a:lnTo>
                      <a:pt x="138" y="265"/>
                    </a:lnTo>
                    <a:lnTo>
                      <a:pt x="134" y="267"/>
                    </a:lnTo>
                    <a:lnTo>
                      <a:pt x="130" y="271"/>
                    </a:lnTo>
                    <a:lnTo>
                      <a:pt x="128" y="275"/>
                    </a:lnTo>
                    <a:lnTo>
                      <a:pt x="132" y="283"/>
                    </a:lnTo>
                    <a:lnTo>
                      <a:pt x="130" y="289"/>
                    </a:lnTo>
                    <a:lnTo>
                      <a:pt x="132" y="293"/>
                    </a:lnTo>
                    <a:lnTo>
                      <a:pt x="136" y="299"/>
                    </a:lnTo>
                    <a:lnTo>
                      <a:pt x="136" y="307"/>
                    </a:lnTo>
                    <a:lnTo>
                      <a:pt x="132" y="313"/>
                    </a:lnTo>
                    <a:lnTo>
                      <a:pt x="126" y="317"/>
                    </a:lnTo>
                    <a:lnTo>
                      <a:pt x="118" y="321"/>
                    </a:lnTo>
                    <a:lnTo>
                      <a:pt x="116" y="319"/>
                    </a:lnTo>
                    <a:lnTo>
                      <a:pt x="112" y="317"/>
                    </a:lnTo>
                    <a:lnTo>
                      <a:pt x="106" y="315"/>
                    </a:lnTo>
                    <a:lnTo>
                      <a:pt x="102" y="317"/>
                    </a:lnTo>
                    <a:lnTo>
                      <a:pt x="100" y="317"/>
                    </a:lnTo>
                    <a:lnTo>
                      <a:pt x="96" y="311"/>
                    </a:lnTo>
                    <a:lnTo>
                      <a:pt x="94" y="311"/>
                    </a:lnTo>
                    <a:lnTo>
                      <a:pt x="86" y="311"/>
                    </a:lnTo>
                    <a:lnTo>
                      <a:pt x="82" y="309"/>
                    </a:lnTo>
                    <a:lnTo>
                      <a:pt x="78" y="311"/>
                    </a:lnTo>
                    <a:lnTo>
                      <a:pt x="76" y="317"/>
                    </a:lnTo>
                    <a:lnTo>
                      <a:pt x="74" y="315"/>
                    </a:lnTo>
                    <a:lnTo>
                      <a:pt x="70" y="313"/>
                    </a:lnTo>
                    <a:lnTo>
                      <a:pt x="68" y="311"/>
                    </a:lnTo>
                    <a:lnTo>
                      <a:pt x="64" y="307"/>
                    </a:lnTo>
                    <a:lnTo>
                      <a:pt x="60" y="307"/>
                    </a:lnTo>
                    <a:lnTo>
                      <a:pt x="56" y="301"/>
                    </a:lnTo>
                    <a:lnTo>
                      <a:pt x="54" y="305"/>
                    </a:lnTo>
                    <a:lnTo>
                      <a:pt x="54" y="307"/>
                    </a:lnTo>
                    <a:lnTo>
                      <a:pt x="52" y="305"/>
                    </a:lnTo>
                    <a:lnTo>
                      <a:pt x="50" y="311"/>
                    </a:lnTo>
                    <a:lnTo>
                      <a:pt x="46" y="317"/>
                    </a:lnTo>
                    <a:lnTo>
                      <a:pt x="44" y="315"/>
                    </a:lnTo>
                    <a:lnTo>
                      <a:pt x="34" y="317"/>
                    </a:lnTo>
                    <a:lnTo>
                      <a:pt x="34" y="321"/>
                    </a:lnTo>
                    <a:lnTo>
                      <a:pt x="34" y="325"/>
                    </a:lnTo>
                    <a:lnTo>
                      <a:pt x="30" y="325"/>
                    </a:lnTo>
                    <a:lnTo>
                      <a:pt x="26" y="327"/>
                    </a:lnTo>
                    <a:lnTo>
                      <a:pt x="24" y="331"/>
                    </a:lnTo>
                    <a:lnTo>
                      <a:pt x="2" y="321"/>
                    </a:lnTo>
                    <a:lnTo>
                      <a:pt x="24" y="283"/>
                    </a:lnTo>
                    <a:lnTo>
                      <a:pt x="0" y="204"/>
                    </a:lnTo>
                    <a:lnTo>
                      <a:pt x="2" y="126"/>
                    </a:lnTo>
                    <a:lnTo>
                      <a:pt x="2" y="126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0"/>
              <p:cNvSpPr>
                <a:spLocks/>
              </p:cNvSpPr>
              <p:nvPr/>
            </p:nvSpPr>
            <p:spPr bwMode="auto">
              <a:xfrm>
                <a:off x="3176" y="1637"/>
                <a:ext cx="256" cy="289"/>
              </a:xfrm>
              <a:custGeom>
                <a:avLst/>
                <a:gdLst>
                  <a:gd name="T0" fmla="*/ 234 w 256"/>
                  <a:gd name="T1" fmla="*/ 94 h 289"/>
                  <a:gd name="T2" fmla="*/ 232 w 256"/>
                  <a:gd name="T3" fmla="*/ 172 h 289"/>
                  <a:gd name="T4" fmla="*/ 256 w 256"/>
                  <a:gd name="T5" fmla="*/ 251 h 289"/>
                  <a:gd name="T6" fmla="*/ 234 w 256"/>
                  <a:gd name="T7" fmla="*/ 289 h 289"/>
                  <a:gd name="T8" fmla="*/ 180 w 256"/>
                  <a:gd name="T9" fmla="*/ 285 h 289"/>
                  <a:gd name="T10" fmla="*/ 124 w 256"/>
                  <a:gd name="T11" fmla="*/ 255 h 289"/>
                  <a:gd name="T12" fmla="*/ 106 w 256"/>
                  <a:gd name="T13" fmla="*/ 249 h 289"/>
                  <a:gd name="T14" fmla="*/ 106 w 256"/>
                  <a:gd name="T15" fmla="*/ 235 h 289"/>
                  <a:gd name="T16" fmla="*/ 82 w 256"/>
                  <a:gd name="T17" fmla="*/ 233 h 289"/>
                  <a:gd name="T18" fmla="*/ 82 w 256"/>
                  <a:gd name="T19" fmla="*/ 231 h 289"/>
                  <a:gd name="T20" fmla="*/ 48 w 256"/>
                  <a:gd name="T21" fmla="*/ 221 h 289"/>
                  <a:gd name="T22" fmla="*/ 48 w 256"/>
                  <a:gd name="T23" fmla="*/ 215 h 289"/>
                  <a:gd name="T24" fmla="*/ 38 w 256"/>
                  <a:gd name="T25" fmla="*/ 213 h 289"/>
                  <a:gd name="T26" fmla="*/ 40 w 256"/>
                  <a:gd name="T27" fmla="*/ 206 h 289"/>
                  <a:gd name="T28" fmla="*/ 30 w 256"/>
                  <a:gd name="T29" fmla="*/ 204 h 289"/>
                  <a:gd name="T30" fmla="*/ 30 w 256"/>
                  <a:gd name="T31" fmla="*/ 192 h 289"/>
                  <a:gd name="T32" fmla="*/ 26 w 256"/>
                  <a:gd name="T33" fmla="*/ 184 h 289"/>
                  <a:gd name="T34" fmla="*/ 22 w 256"/>
                  <a:gd name="T35" fmla="*/ 180 h 289"/>
                  <a:gd name="T36" fmla="*/ 22 w 256"/>
                  <a:gd name="T37" fmla="*/ 172 h 289"/>
                  <a:gd name="T38" fmla="*/ 16 w 256"/>
                  <a:gd name="T39" fmla="*/ 172 h 289"/>
                  <a:gd name="T40" fmla="*/ 2 w 256"/>
                  <a:gd name="T41" fmla="*/ 174 h 289"/>
                  <a:gd name="T42" fmla="*/ 0 w 256"/>
                  <a:gd name="T43" fmla="*/ 100 h 289"/>
                  <a:gd name="T44" fmla="*/ 4 w 256"/>
                  <a:gd name="T45" fmla="*/ 84 h 289"/>
                  <a:gd name="T46" fmla="*/ 10 w 256"/>
                  <a:gd name="T47" fmla="*/ 62 h 289"/>
                  <a:gd name="T48" fmla="*/ 16 w 256"/>
                  <a:gd name="T49" fmla="*/ 52 h 289"/>
                  <a:gd name="T50" fmla="*/ 24 w 256"/>
                  <a:gd name="T51" fmla="*/ 42 h 289"/>
                  <a:gd name="T52" fmla="*/ 28 w 256"/>
                  <a:gd name="T53" fmla="*/ 34 h 289"/>
                  <a:gd name="T54" fmla="*/ 32 w 256"/>
                  <a:gd name="T55" fmla="*/ 28 h 289"/>
                  <a:gd name="T56" fmla="*/ 36 w 256"/>
                  <a:gd name="T57" fmla="*/ 26 h 289"/>
                  <a:gd name="T58" fmla="*/ 52 w 256"/>
                  <a:gd name="T59" fmla="*/ 26 h 289"/>
                  <a:gd name="T60" fmla="*/ 56 w 256"/>
                  <a:gd name="T61" fmla="*/ 28 h 289"/>
                  <a:gd name="T62" fmla="*/ 58 w 256"/>
                  <a:gd name="T63" fmla="*/ 32 h 289"/>
                  <a:gd name="T64" fmla="*/ 60 w 256"/>
                  <a:gd name="T65" fmla="*/ 32 h 289"/>
                  <a:gd name="T66" fmla="*/ 66 w 256"/>
                  <a:gd name="T67" fmla="*/ 34 h 289"/>
                  <a:gd name="T68" fmla="*/ 72 w 256"/>
                  <a:gd name="T69" fmla="*/ 34 h 289"/>
                  <a:gd name="T70" fmla="*/ 68 w 256"/>
                  <a:gd name="T71" fmla="*/ 24 h 289"/>
                  <a:gd name="T72" fmla="*/ 68 w 256"/>
                  <a:gd name="T73" fmla="*/ 18 h 289"/>
                  <a:gd name="T74" fmla="*/ 84 w 256"/>
                  <a:gd name="T75" fmla="*/ 14 h 289"/>
                  <a:gd name="T76" fmla="*/ 98 w 256"/>
                  <a:gd name="T77" fmla="*/ 8 h 289"/>
                  <a:gd name="T78" fmla="*/ 112 w 256"/>
                  <a:gd name="T79" fmla="*/ 8 h 289"/>
                  <a:gd name="T80" fmla="*/ 120 w 256"/>
                  <a:gd name="T81" fmla="*/ 10 h 289"/>
                  <a:gd name="T82" fmla="*/ 122 w 256"/>
                  <a:gd name="T83" fmla="*/ 8 h 289"/>
                  <a:gd name="T84" fmla="*/ 126 w 256"/>
                  <a:gd name="T85" fmla="*/ 2 h 289"/>
                  <a:gd name="T86" fmla="*/ 130 w 256"/>
                  <a:gd name="T87" fmla="*/ 0 h 289"/>
                  <a:gd name="T88" fmla="*/ 142 w 256"/>
                  <a:gd name="T89" fmla="*/ 2 h 289"/>
                  <a:gd name="T90" fmla="*/ 154 w 256"/>
                  <a:gd name="T91" fmla="*/ 10 h 289"/>
                  <a:gd name="T92" fmla="*/ 170 w 256"/>
                  <a:gd name="T93" fmla="*/ 16 h 289"/>
                  <a:gd name="T94" fmla="*/ 178 w 256"/>
                  <a:gd name="T95" fmla="*/ 22 h 289"/>
                  <a:gd name="T96" fmla="*/ 182 w 256"/>
                  <a:gd name="T97" fmla="*/ 26 h 289"/>
                  <a:gd name="T98" fmla="*/ 184 w 256"/>
                  <a:gd name="T99" fmla="*/ 28 h 289"/>
                  <a:gd name="T100" fmla="*/ 216 w 256"/>
                  <a:gd name="T101" fmla="*/ 58 h 289"/>
                  <a:gd name="T102" fmla="*/ 216 w 256"/>
                  <a:gd name="T103" fmla="*/ 60 h 289"/>
                  <a:gd name="T104" fmla="*/ 218 w 256"/>
                  <a:gd name="T105" fmla="*/ 76 h 289"/>
                  <a:gd name="T106" fmla="*/ 224 w 256"/>
                  <a:gd name="T107" fmla="*/ 94 h 289"/>
                  <a:gd name="T108" fmla="*/ 234 w 256"/>
                  <a:gd name="T109" fmla="*/ 94 h 289"/>
                  <a:gd name="T110" fmla="*/ 234 w 256"/>
                  <a:gd name="T111" fmla="*/ 9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6" h="289">
                    <a:moveTo>
                      <a:pt x="234" y="94"/>
                    </a:moveTo>
                    <a:lnTo>
                      <a:pt x="232" y="172"/>
                    </a:lnTo>
                    <a:lnTo>
                      <a:pt x="256" y="251"/>
                    </a:lnTo>
                    <a:lnTo>
                      <a:pt x="234" y="289"/>
                    </a:lnTo>
                    <a:lnTo>
                      <a:pt x="180" y="285"/>
                    </a:lnTo>
                    <a:lnTo>
                      <a:pt x="124" y="255"/>
                    </a:lnTo>
                    <a:lnTo>
                      <a:pt x="106" y="249"/>
                    </a:lnTo>
                    <a:lnTo>
                      <a:pt x="106" y="235"/>
                    </a:lnTo>
                    <a:lnTo>
                      <a:pt x="82" y="233"/>
                    </a:lnTo>
                    <a:lnTo>
                      <a:pt x="82" y="231"/>
                    </a:lnTo>
                    <a:lnTo>
                      <a:pt x="48" y="221"/>
                    </a:lnTo>
                    <a:lnTo>
                      <a:pt x="48" y="215"/>
                    </a:lnTo>
                    <a:lnTo>
                      <a:pt x="38" y="213"/>
                    </a:lnTo>
                    <a:lnTo>
                      <a:pt x="40" y="206"/>
                    </a:lnTo>
                    <a:lnTo>
                      <a:pt x="30" y="204"/>
                    </a:lnTo>
                    <a:lnTo>
                      <a:pt x="30" y="192"/>
                    </a:lnTo>
                    <a:lnTo>
                      <a:pt x="26" y="184"/>
                    </a:lnTo>
                    <a:lnTo>
                      <a:pt x="22" y="180"/>
                    </a:lnTo>
                    <a:lnTo>
                      <a:pt x="22" y="172"/>
                    </a:lnTo>
                    <a:lnTo>
                      <a:pt x="16" y="172"/>
                    </a:lnTo>
                    <a:lnTo>
                      <a:pt x="2" y="174"/>
                    </a:lnTo>
                    <a:lnTo>
                      <a:pt x="0" y="100"/>
                    </a:lnTo>
                    <a:lnTo>
                      <a:pt x="4" y="84"/>
                    </a:lnTo>
                    <a:lnTo>
                      <a:pt x="10" y="62"/>
                    </a:lnTo>
                    <a:lnTo>
                      <a:pt x="16" y="52"/>
                    </a:lnTo>
                    <a:lnTo>
                      <a:pt x="24" y="42"/>
                    </a:lnTo>
                    <a:lnTo>
                      <a:pt x="28" y="34"/>
                    </a:lnTo>
                    <a:lnTo>
                      <a:pt x="32" y="28"/>
                    </a:lnTo>
                    <a:lnTo>
                      <a:pt x="36" y="26"/>
                    </a:lnTo>
                    <a:lnTo>
                      <a:pt x="52" y="26"/>
                    </a:lnTo>
                    <a:lnTo>
                      <a:pt x="56" y="28"/>
                    </a:lnTo>
                    <a:lnTo>
                      <a:pt x="58" y="32"/>
                    </a:lnTo>
                    <a:lnTo>
                      <a:pt x="60" y="32"/>
                    </a:lnTo>
                    <a:lnTo>
                      <a:pt x="66" y="34"/>
                    </a:lnTo>
                    <a:lnTo>
                      <a:pt x="72" y="34"/>
                    </a:lnTo>
                    <a:lnTo>
                      <a:pt x="68" y="24"/>
                    </a:lnTo>
                    <a:lnTo>
                      <a:pt x="68" y="18"/>
                    </a:lnTo>
                    <a:lnTo>
                      <a:pt x="84" y="14"/>
                    </a:lnTo>
                    <a:lnTo>
                      <a:pt x="98" y="8"/>
                    </a:lnTo>
                    <a:lnTo>
                      <a:pt x="112" y="8"/>
                    </a:lnTo>
                    <a:lnTo>
                      <a:pt x="120" y="10"/>
                    </a:lnTo>
                    <a:lnTo>
                      <a:pt x="122" y="8"/>
                    </a:lnTo>
                    <a:lnTo>
                      <a:pt x="126" y="2"/>
                    </a:lnTo>
                    <a:lnTo>
                      <a:pt x="130" y="0"/>
                    </a:lnTo>
                    <a:lnTo>
                      <a:pt x="142" y="2"/>
                    </a:lnTo>
                    <a:lnTo>
                      <a:pt x="154" y="10"/>
                    </a:lnTo>
                    <a:lnTo>
                      <a:pt x="170" y="16"/>
                    </a:lnTo>
                    <a:lnTo>
                      <a:pt x="178" y="22"/>
                    </a:lnTo>
                    <a:lnTo>
                      <a:pt x="182" y="26"/>
                    </a:lnTo>
                    <a:lnTo>
                      <a:pt x="184" y="28"/>
                    </a:lnTo>
                    <a:lnTo>
                      <a:pt x="216" y="58"/>
                    </a:lnTo>
                    <a:lnTo>
                      <a:pt x="216" y="60"/>
                    </a:lnTo>
                    <a:lnTo>
                      <a:pt x="218" y="76"/>
                    </a:lnTo>
                    <a:lnTo>
                      <a:pt x="224" y="94"/>
                    </a:lnTo>
                    <a:lnTo>
                      <a:pt x="234" y="94"/>
                    </a:lnTo>
                    <a:lnTo>
                      <a:pt x="234" y="9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1"/>
              <p:cNvSpPr>
                <a:spLocks/>
              </p:cNvSpPr>
              <p:nvPr/>
            </p:nvSpPr>
            <p:spPr bwMode="auto">
              <a:xfrm>
                <a:off x="2960" y="1649"/>
                <a:ext cx="218" cy="227"/>
              </a:xfrm>
              <a:custGeom>
                <a:avLst/>
                <a:gdLst>
                  <a:gd name="T0" fmla="*/ 22 w 218"/>
                  <a:gd name="T1" fmla="*/ 16 h 227"/>
                  <a:gd name="T2" fmla="*/ 58 w 218"/>
                  <a:gd name="T3" fmla="*/ 16 h 227"/>
                  <a:gd name="T4" fmla="*/ 68 w 218"/>
                  <a:gd name="T5" fmla="*/ 2 h 227"/>
                  <a:gd name="T6" fmla="*/ 88 w 218"/>
                  <a:gd name="T7" fmla="*/ 4 h 227"/>
                  <a:gd name="T8" fmla="*/ 92 w 218"/>
                  <a:gd name="T9" fmla="*/ 16 h 227"/>
                  <a:gd name="T10" fmla="*/ 144 w 218"/>
                  <a:gd name="T11" fmla="*/ 30 h 227"/>
                  <a:gd name="T12" fmla="*/ 166 w 218"/>
                  <a:gd name="T13" fmla="*/ 38 h 227"/>
                  <a:gd name="T14" fmla="*/ 174 w 218"/>
                  <a:gd name="T15" fmla="*/ 34 h 227"/>
                  <a:gd name="T16" fmla="*/ 188 w 218"/>
                  <a:gd name="T17" fmla="*/ 56 h 227"/>
                  <a:gd name="T18" fmla="*/ 202 w 218"/>
                  <a:gd name="T19" fmla="*/ 70 h 227"/>
                  <a:gd name="T20" fmla="*/ 218 w 218"/>
                  <a:gd name="T21" fmla="*/ 178 h 227"/>
                  <a:gd name="T22" fmla="*/ 208 w 218"/>
                  <a:gd name="T23" fmla="*/ 190 h 227"/>
                  <a:gd name="T24" fmla="*/ 196 w 218"/>
                  <a:gd name="T25" fmla="*/ 197 h 227"/>
                  <a:gd name="T26" fmla="*/ 200 w 218"/>
                  <a:gd name="T27" fmla="*/ 203 h 227"/>
                  <a:gd name="T28" fmla="*/ 190 w 218"/>
                  <a:gd name="T29" fmla="*/ 207 h 227"/>
                  <a:gd name="T30" fmla="*/ 184 w 218"/>
                  <a:gd name="T31" fmla="*/ 213 h 227"/>
                  <a:gd name="T32" fmla="*/ 180 w 218"/>
                  <a:gd name="T33" fmla="*/ 215 h 227"/>
                  <a:gd name="T34" fmla="*/ 172 w 218"/>
                  <a:gd name="T35" fmla="*/ 221 h 227"/>
                  <a:gd name="T36" fmla="*/ 166 w 218"/>
                  <a:gd name="T37" fmla="*/ 217 h 227"/>
                  <a:gd name="T38" fmla="*/ 158 w 218"/>
                  <a:gd name="T39" fmla="*/ 215 h 227"/>
                  <a:gd name="T40" fmla="*/ 148 w 218"/>
                  <a:gd name="T41" fmla="*/ 221 h 227"/>
                  <a:gd name="T42" fmla="*/ 142 w 218"/>
                  <a:gd name="T43" fmla="*/ 225 h 227"/>
                  <a:gd name="T44" fmla="*/ 100 w 218"/>
                  <a:gd name="T45" fmla="*/ 221 h 227"/>
                  <a:gd name="T46" fmla="*/ 62 w 218"/>
                  <a:gd name="T47" fmla="*/ 213 h 227"/>
                  <a:gd name="T48" fmla="*/ 50 w 218"/>
                  <a:gd name="T49" fmla="*/ 203 h 227"/>
                  <a:gd name="T50" fmla="*/ 42 w 218"/>
                  <a:gd name="T51" fmla="*/ 199 h 227"/>
                  <a:gd name="T52" fmla="*/ 36 w 218"/>
                  <a:gd name="T53" fmla="*/ 199 h 227"/>
                  <a:gd name="T54" fmla="*/ 38 w 218"/>
                  <a:gd name="T55" fmla="*/ 207 h 227"/>
                  <a:gd name="T56" fmla="*/ 32 w 218"/>
                  <a:gd name="T57" fmla="*/ 199 h 227"/>
                  <a:gd name="T58" fmla="*/ 24 w 218"/>
                  <a:gd name="T59" fmla="*/ 199 h 227"/>
                  <a:gd name="T60" fmla="*/ 18 w 218"/>
                  <a:gd name="T61" fmla="*/ 199 h 227"/>
                  <a:gd name="T62" fmla="*/ 8 w 218"/>
                  <a:gd name="T63" fmla="*/ 186 h 227"/>
                  <a:gd name="T64" fmla="*/ 6 w 218"/>
                  <a:gd name="T65" fmla="*/ 180 h 227"/>
                  <a:gd name="T66" fmla="*/ 6 w 218"/>
                  <a:gd name="T67" fmla="*/ 130 h 227"/>
                  <a:gd name="T68" fmla="*/ 12 w 218"/>
                  <a:gd name="T69" fmla="*/ 124 h 227"/>
                  <a:gd name="T70" fmla="*/ 14 w 218"/>
                  <a:gd name="T71" fmla="*/ 82 h 227"/>
                  <a:gd name="T72" fmla="*/ 14 w 218"/>
                  <a:gd name="T73" fmla="*/ 8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8" h="227">
                    <a:moveTo>
                      <a:pt x="14" y="82"/>
                    </a:moveTo>
                    <a:lnTo>
                      <a:pt x="22" y="16"/>
                    </a:lnTo>
                    <a:lnTo>
                      <a:pt x="46" y="6"/>
                    </a:lnTo>
                    <a:lnTo>
                      <a:pt x="58" y="16"/>
                    </a:lnTo>
                    <a:lnTo>
                      <a:pt x="82" y="18"/>
                    </a:lnTo>
                    <a:lnTo>
                      <a:pt x="68" y="2"/>
                    </a:lnTo>
                    <a:lnTo>
                      <a:pt x="88" y="0"/>
                    </a:lnTo>
                    <a:lnTo>
                      <a:pt x="88" y="4"/>
                    </a:lnTo>
                    <a:lnTo>
                      <a:pt x="90" y="12"/>
                    </a:lnTo>
                    <a:lnTo>
                      <a:pt x="92" y="16"/>
                    </a:lnTo>
                    <a:lnTo>
                      <a:pt x="128" y="22"/>
                    </a:lnTo>
                    <a:lnTo>
                      <a:pt x="144" y="30"/>
                    </a:lnTo>
                    <a:lnTo>
                      <a:pt x="160" y="34"/>
                    </a:lnTo>
                    <a:lnTo>
                      <a:pt x="166" y="38"/>
                    </a:lnTo>
                    <a:lnTo>
                      <a:pt x="174" y="34"/>
                    </a:lnTo>
                    <a:lnTo>
                      <a:pt x="174" y="34"/>
                    </a:lnTo>
                    <a:lnTo>
                      <a:pt x="176" y="46"/>
                    </a:lnTo>
                    <a:lnTo>
                      <a:pt x="188" y="56"/>
                    </a:lnTo>
                    <a:lnTo>
                      <a:pt x="196" y="62"/>
                    </a:lnTo>
                    <a:lnTo>
                      <a:pt x="202" y="70"/>
                    </a:lnTo>
                    <a:lnTo>
                      <a:pt x="216" y="88"/>
                    </a:lnTo>
                    <a:lnTo>
                      <a:pt x="218" y="178"/>
                    </a:lnTo>
                    <a:lnTo>
                      <a:pt x="212" y="178"/>
                    </a:lnTo>
                    <a:lnTo>
                      <a:pt x="208" y="190"/>
                    </a:lnTo>
                    <a:lnTo>
                      <a:pt x="200" y="192"/>
                    </a:lnTo>
                    <a:lnTo>
                      <a:pt x="196" y="197"/>
                    </a:lnTo>
                    <a:lnTo>
                      <a:pt x="198" y="199"/>
                    </a:lnTo>
                    <a:lnTo>
                      <a:pt x="200" y="203"/>
                    </a:lnTo>
                    <a:lnTo>
                      <a:pt x="198" y="207"/>
                    </a:lnTo>
                    <a:lnTo>
                      <a:pt x="190" y="207"/>
                    </a:lnTo>
                    <a:lnTo>
                      <a:pt x="186" y="213"/>
                    </a:lnTo>
                    <a:lnTo>
                      <a:pt x="184" y="213"/>
                    </a:lnTo>
                    <a:lnTo>
                      <a:pt x="182" y="215"/>
                    </a:lnTo>
                    <a:lnTo>
                      <a:pt x="180" y="215"/>
                    </a:lnTo>
                    <a:lnTo>
                      <a:pt x="178" y="219"/>
                    </a:lnTo>
                    <a:lnTo>
                      <a:pt x="172" y="221"/>
                    </a:lnTo>
                    <a:lnTo>
                      <a:pt x="170" y="217"/>
                    </a:lnTo>
                    <a:lnTo>
                      <a:pt x="166" y="217"/>
                    </a:lnTo>
                    <a:lnTo>
                      <a:pt x="166" y="213"/>
                    </a:lnTo>
                    <a:lnTo>
                      <a:pt x="158" y="215"/>
                    </a:lnTo>
                    <a:lnTo>
                      <a:pt x="158" y="217"/>
                    </a:lnTo>
                    <a:lnTo>
                      <a:pt x="148" y="221"/>
                    </a:lnTo>
                    <a:lnTo>
                      <a:pt x="146" y="225"/>
                    </a:lnTo>
                    <a:lnTo>
                      <a:pt x="142" y="225"/>
                    </a:lnTo>
                    <a:lnTo>
                      <a:pt x="140" y="227"/>
                    </a:lnTo>
                    <a:lnTo>
                      <a:pt x="100" y="221"/>
                    </a:lnTo>
                    <a:lnTo>
                      <a:pt x="96" y="219"/>
                    </a:lnTo>
                    <a:lnTo>
                      <a:pt x="62" y="213"/>
                    </a:lnTo>
                    <a:lnTo>
                      <a:pt x="56" y="211"/>
                    </a:lnTo>
                    <a:lnTo>
                      <a:pt x="50" y="203"/>
                    </a:lnTo>
                    <a:lnTo>
                      <a:pt x="44" y="203"/>
                    </a:lnTo>
                    <a:lnTo>
                      <a:pt x="42" y="199"/>
                    </a:lnTo>
                    <a:lnTo>
                      <a:pt x="38" y="199"/>
                    </a:lnTo>
                    <a:lnTo>
                      <a:pt x="36" y="199"/>
                    </a:lnTo>
                    <a:lnTo>
                      <a:pt x="38" y="203"/>
                    </a:lnTo>
                    <a:lnTo>
                      <a:pt x="38" y="207"/>
                    </a:lnTo>
                    <a:lnTo>
                      <a:pt x="34" y="203"/>
                    </a:lnTo>
                    <a:lnTo>
                      <a:pt x="32" y="199"/>
                    </a:lnTo>
                    <a:lnTo>
                      <a:pt x="26" y="199"/>
                    </a:lnTo>
                    <a:lnTo>
                      <a:pt x="24" y="199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4" y="196"/>
                    </a:lnTo>
                    <a:lnTo>
                      <a:pt x="8" y="186"/>
                    </a:lnTo>
                    <a:lnTo>
                      <a:pt x="8" y="182"/>
                    </a:lnTo>
                    <a:lnTo>
                      <a:pt x="6" y="180"/>
                    </a:lnTo>
                    <a:lnTo>
                      <a:pt x="0" y="172"/>
                    </a:lnTo>
                    <a:lnTo>
                      <a:pt x="6" y="130"/>
                    </a:lnTo>
                    <a:lnTo>
                      <a:pt x="10" y="130"/>
                    </a:lnTo>
                    <a:lnTo>
                      <a:pt x="12" y="124"/>
                    </a:lnTo>
                    <a:lnTo>
                      <a:pt x="8" y="122"/>
                    </a:lnTo>
                    <a:lnTo>
                      <a:pt x="14" y="82"/>
                    </a:lnTo>
                    <a:lnTo>
                      <a:pt x="14" y="82"/>
                    </a:lnTo>
                    <a:lnTo>
                      <a:pt x="14" y="8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2"/>
              <p:cNvSpPr>
                <a:spLocks/>
              </p:cNvSpPr>
              <p:nvPr/>
            </p:nvSpPr>
            <p:spPr bwMode="auto">
              <a:xfrm>
                <a:off x="5122" y="1657"/>
                <a:ext cx="252" cy="299"/>
              </a:xfrm>
              <a:custGeom>
                <a:avLst/>
                <a:gdLst>
                  <a:gd name="T0" fmla="*/ 54 w 252"/>
                  <a:gd name="T1" fmla="*/ 66 h 299"/>
                  <a:gd name="T2" fmla="*/ 62 w 252"/>
                  <a:gd name="T3" fmla="*/ 66 h 299"/>
                  <a:gd name="T4" fmla="*/ 88 w 252"/>
                  <a:gd name="T5" fmla="*/ 80 h 299"/>
                  <a:gd name="T6" fmla="*/ 140 w 252"/>
                  <a:gd name="T7" fmla="*/ 46 h 299"/>
                  <a:gd name="T8" fmla="*/ 156 w 252"/>
                  <a:gd name="T9" fmla="*/ 38 h 299"/>
                  <a:gd name="T10" fmla="*/ 166 w 252"/>
                  <a:gd name="T11" fmla="*/ 38 h 299"/>
                  <a:gd name="T12" fmla="*/ 180 w 252"/>
                  <a:gd name="T13" fmla="*/ 22 h 299"/>
                  <a:gd name="T14" fmla="*/ 194 w 252"/>
                  <a:gd name="T15" fmla="*/ 18 h 299"/>
                  <a:gd name="T16" fmla="*/ 212 w 252"/>
                  <a:gd name="T17" fmla="*/ 12 h 299"/>
                  <a:gd name="T18" fmla="*/ 220 w 252"/>
                  <a:gd name="T19" fmla="*/ 0 h 299"/>
                  <a:gd name="T20" fmla="*/ 222 w 252"/>
                  <a:gd name="T21" fmla="*/ 10 h 299"/>
                  <a:gd name="T22" fmla="*/ 234 w 252"/>
                  <a:gd name="T23" fmla="*/ 20 h 299"/>
                  <a:gd name="T24" fmla="*/ 220 w 252"/>
                  <a:gd name="T25" fmla="*/ 52 h 299"/>
                  <a:gd name="T26" fmla="*/ 210 w 252"/>
                  <a:gd name="T27" fmla="*/ 66 h 299"/>
                  <a:gd name="T28" fmla="*/ 176 w 252"/>
                  <a:gd name="T29" fmla="*/ 106 h 299"/>
                  <a:gd name="T30" fmla="*/ 186 w 252"/>
                  <a:gd name="T31" fmla="*/ 112 h 299"/>
                  <a:gd name="T32" fmla="*/ 186 w 252"/>
                  <a:gd name="T33" fmla="*/ 114 h 299"/>
                  <a:gd name="T34" fmla="*/ 188 w 252"/>
                  <a:gd name="T35" fmla="*/ 118 h 299"/>
                  <a:gd name="T36" fmla="*/ 196 w 252"/>
                  <a:gd name="T37" fmla="*/ 126 h 299"/>
                  <a:gd name="T38" fmla="*/ 210 w 252"/>
                  <a:gd name="T39" fmla="*/ 132 h 299"/>
                  <a:gd name="T40" fmla="*/ 218 w 252"/>
                  <a:gd name="T41" fmla="*/ 144 h 299"/>
                  <a:gd name="T42" fmla="*/ 220 w 252"/>
                  <a:gd name="T43" fmla="*/ 152 h 299"/>
                  <a:gd name="T44" fmla="*/ 226 w 252"/>
                  <a:gd name="T45" fmla="*/ 166 h 299"/>
                  <a:gd name="T46" fmla="*/ 240 w 252"/>
                  <a:gd name="T47" fmla="*/ 176 h 299"/>
                  <a:gd name="T48" fmla="*/ 252 w 252"/>
                  <a:gd name="T49" fmla="*/ 182 h 299"/>
                  <a:gd name="T50" fmla="*/ 192 w 252"/>
                  <a:gd name="T51" fmla="*/ 287 h 299"/>
                  <a:gd name="T52" fmla="*/ 186 w 252"/>
                  <a:gd name="T53" fmla="*/ 287 h 299"/>
                  <a:gd name="T54" fmla="*/ 178 w 252"/>
                  <a:gd name="T55" fmla="*/ 287 h 299"/>
                  <a:gd name="T56" fmla="*/ 172 w 252"/>
                  <a:gd name="T57" fmla="*/ 293 h 299"/>
                  <a:gd name="T58" fmla="*/ 162 w 252"/>
                  <a:gd name="T59" fmla="*/ 299 h 299"/>
                  <a:gd name="T60" fmla="*/ 138 w 252"/>
                  <a:gd name="T61" fmla="*/ 299 h 299"/>
                  <a:gd name="T62" fmla="*/ 130 w 252"/>
                  <a:gd name="T63" fmla="*/ 297 h 299"/>
                  <a:gd name="T64" fmla="*/ 122 w 252"/>
                  <a:gd name="T65" fmla="*/ 273 h 299"/>
                  <a:gd name="T66" fmla="*/ 118 w 252"/>
                  <a:gd name="T67" fmla="*/ 267 h 299"/>
                  <a:gd name="T68" fmla="*/ 100 w 252"/>
                  <a:gd name="T69" fmla="*/ 269 h 299"/>
                  <a:gd name="T70" fmla="*/ 90 w 252"/>
                  <a:gd name="T71" fmla="*/ 265 h 299"/>
                  <a:gd name="T72" fmla="*/ 84 w 252"/>
                  <a:gd name="T73" fmla="*/ 261 h 299"/>
                  <a:gd name="T74" fmla="*/ 76 w 252"/>
                  <a:gd name="T75" fmla="*/ 261 h 299"/>
                  <a:gd name="T76" fmla="*/ 74 w 252"/>
                  <a:gd name="T77" fmla="*/ 257 h 299"/>
                  <a:gd name="T78" fmla="*/ 70 w 252"/>
                  <a:gd name="T79" fmla="*/ 245 h 299"/>
                  <a:gd name="T80" fmla="*/ 58 w 252"/>
                  <a:gd name="T81" fmla="*/ 225 h 299"/>
                  <a:gd name="T82" fmla="*/ 50 w 252"/>
                  <a:gd name="T83" fmla="*/ 215 h 299"/>
                  <a:gd name="T84" fmla="*/ 40 w 252"/>
                  <a:gd name="T85" fmla="*/ 197 h 299"/>
                  <a:gd name="T86" fmla="*/ 24 w 252"/>
                  <a:gd name="T87" fmla="*/ 191 h 299"/>
                  <a:gd name="T88" fmla="*/ 14 w 252"/>
                  <a:gd name="T89" fmla="*/ 186 h 299"/>
                  <a:gd name="T90" fmla="*/ 0 w 252"/>
                  <a:gd name="T91" fmla="*/ 182 h 299"/>
                  <a:gd name="T92" fmla="*/ 26 w 252"/>
                  <a:gd name="T93" fmla="*/ 84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2" h="299">
                    <a:moveTo>
                      <a:pt x="26" y="84"/>
                    </a:moveTo>
                    <a:lnTo>
                      <a:pt x="34" y="86"/>
                    </a:lnTo>
                    <a:lnTo>
                      <a:pt x="54" y="66"/>
                    </a:lnTo>
                    <a:lnTo>
                      <a:pt x="56" y="66"/>
                    </a:lnTo>
                    <a:lnTo>
                      <a:pt x="58" y="66"/>
                    </a:lnTo>
                    <a:lnTo>
                      <a:pt x="62" y="66"/>
                    </a:lnTo>
                    <a:lnTo>
                      <a:pt x="66" y="68"/>
                    </a:lnTo>
                    <a:lnTo>
                      <a:pt x="68" y="72"/>
                    </a:lnTo>
                    <a:lnTo>
                      <a:pt x="88" y="80"/>
                    </a:lnTo>
                    <a:lnTo>
                      <a:pt x="96" y="82"/>
                    </a:lnTo>
                    <a:lnTo>
                      <a:pt x="124" y="62"/>
                    </a:lnTo>
                    <a:lnTo>
                      <a:pt x="140" y="46"/>
                    </a:lnTo>
                    <a:lnTo>
                      <a:pt x="144" y="44"/>
                    </a:lnTo>
                    <a:lnTo>
                      <a:pt x="148" y="40"/>
                    </a:lnTo>
                    <a:lnTo>
                      <a:pt x="156" y="38"/>
                    </a:lnTo>
                    <a:lnTo>
                      <a:pt x="162" y="38"/>
                    </a:lnTo>
                    <a:lnTo>
                      <a:pt x="164" y="40"/>
                    </a:lnTo>
                    <a:lnTo>
                      <a:pt x="166" y="38"/>
                    </a:lnTo>
                    <a:lnTo>
                      <a:pt x="168" y="36"/>
                    </a:lnTo>
                    <a:lnTo>
                      <a:pt x="178" y="28"/>
                    </a:lnTo>
                    <a:lnTo>
                      <a:pt x="180" y="22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4" y="18"/>
                    </a:lnTo>
                    <a:lnTo>
                      <a:pt x="198" y="14"/>
                    </a:lnTo>
                    <a:lnTo>
                      <a:pt x="212" y="14"/>
                    </a:lnTo>
                    <a:lnTo>
                      <a:pt x="212" y="12"/>
                    </a:lnTo>
                    <a:lnTo>
                      <a:pt x="210" y="8"/>
                    </a:lnTo>
                    <a:lnTo>
                      <a:pt x="212" y="4"/>
                    </a:lnTo>
                    <a:lnTo>
                      <a:pt x="220" y="0"/>
                    </a:lnTo>
                    <a:lnTo>
                      <a:pt x="222" y="2"/>
                    </a:lnTo>
                    <a:lnTo>
                      <a:pt x="218" y="8"/>
                    </a:lnTo>
                    <a:lnTo>
                      <a:pt x="222" y="10"/>
                    </a:lnTo>
                    <a:lnTo>
                      <a:pt x="230" y="16"/>
                    </a:lnTo>
                    <a:lnTo>
                      <a:pt x="232" y="18"/>
                    </a:lnTo>
                    <a:lnTo>
                      <a:pt x="234" y="20"/>
                    </a:lnTo>
                    <a:lnTo>
                      <a:pt x="242" y="28"/>
                    </a:lnTo>
                    <a:lnTo>
                      <a:pt x="228" y="42"/>
                    </a:lnTo>
                    <a:lnTo>
                      <a:pt x="220" y="52"/>
                    </a:lnTo>
                    <a:lnTo>
                      <a:pt x="218" y="54"/>
                    </a:lnTo>
                    <a:lnTo>
                      <a:pt x="216" y="58"/>
                    </a:lnTo>
                    <a:lnTo>
                      <a:pt x="210" y="66"/>
                    </a:lnTo>
                    <a:lnTo>
                      <a:pt x="208" y="68"/>
                    </a:lnTo>
                    <a:lnTo>
                      <a:pt x="190" y="92"/>
                    </a:lnTo>
                    <a:lnTo>
                      <a:pt x="176" y="106"/>
                    </a:lnTo>
                    <a:lnTo>
                      <a:pt x="180" y="108"/>
                    </a:lnTo>
                    <a:lnTo>
                      <a:pt x="186" y="110"/>
                    </a:lnTo>
                    <a:lnTo>
                      <a:pt x="186" y="112"/>
                    </a:lnTo>
                    <a:lnTo>
                      <a:pt x="188" y="114"/>
                    </a:lnTo>
                    <a:lnTo>
                      <a:pt x="186" y="114"/>
                    </a:lnTo>
                    <a:lnTo>
                      <a:pt x="186" y="114"/>
                    </a:lnTo>
                    <a:lnTo>
                      <a:pt x="184" y="116"/>
                    </a:lnTo>
                    <a:lnTo>
                      <a:pt x="186" y="118"/>
                    </a:lnTo>
                    <a:lnTo>
                      <a:pt x="188" y="118"/>
                    </a:lnTo>
                    <a:lnTo>
                      <a:pt x="192" y="122"/>
                    </a:lnTo>
                    <a:lnTo>
                      <a:pt x="194" y="124"/>
                    </a:lnTo>
                    <a:lnTo>
                      <a:pt x="196" y="126"/>
                    </a:lnTo>
                    <a:lnTo>
                      <a:pt x="198" y="128"/>
                    </a:lnTo>
                    <a:lnTo>
                      <a:pt x="202" y="130"/>
                    </a:lnTo>
                    <a:lnTo>
                      <a:pt x="210" y="132"/>
                    </a:lnTo>
                    <a:lnTo>
                      <a:pt x="210" y="134"/>
                    </a:lnTo>
                    <a:lnTo>
                      <a:pt x="212" y="140"/>
                    </a:lnTo>
                    <a:lnTo>
                      <a:pt x="218" y="144"/>
                    </a:lnTo>
                    <a:lnTo>
                      <a:pt x="218" y="148"/>
                    </a:lnTo>
                    <a:lnTo>
                      <a:pt x="218" y="150"/>
                    </a:lnTo>
                    <a:lnTo>
                      <a:pt x="220" y="152"/>
                    </a:lnTo>
                    <a:lnTo>
                      <a:pt x="224" y="156"/>
                    </a:lnTo>
                    <a:lnTo>
                      <a:pt x="224" y="164"/>
                    </a:lnTo>
                    <a:lnTo>
                      <a:pt x="226" y="166"/>
                    </a:lnTo>
                    <a:lnTo>
                      <a:pt x="230" y="168"/>
                    </a:lnTo>
                    <a:lnTo>
                      <a:pt x="230" y="172"/>
                    </a:lnTo>
                    <a:lnTo>
                      <a:pt x="240" y="176"/>
                    </a:lnTo>
                    <a:lnTo>
                      <a:pt x="242" y="184"/>
                    </a:lnTo>
                    <a:lnTo>
                      <a:pt x="250" y="182"/>
                    </a:lnTo>
                    <a:lnTo>
                      <a:pt x="252" y="182"/>
                    </a:lnTo>
                    <a:lnTo>
                      <a:pt x="198" y="275"/>
                    </a:lnTo>
                    <a:lnTo>
                      <a:pt x="196" y="283"/>
                    </a:lnTo>
                    <a:lnTo>
                      <a:pt x="192" y="287"/>
                    </a:lnTo>
                    <a:lnTo>
                      <a:pt x="190" y="287"/>
                    </a:lnTo>
                    <a:lnTo>
                      <a:pt x="188" y="289"/>
                    </a:lnTo>
                    <a:lnTo>
                      <a:pt x="186" y="287"/>
                    </a:lnTo>
                    <a:lnTo>
                      <a:pt x="180" y="285"/>
                    </a:lnTo>
                    <a:lnTo>
                      <a:pt x="180" y="285"/>
                    </a:lnTo>
                    <a:lnTo>
                      <a:pt x="178" y="287"/>
                    </a:lnTo>
                    <a:lnTo>
                      <a:pt x="176" y="287"/>
                    </a:lnTo>
                    <a:lnTo>
                      <a:pt x="176" y="291"/>
                    </a:lnTo>
                    <a:lnTo>
                      <a:pt x="172" y="293"/>
                    </a:lnTo>
                    <a:lnTo>
                      <a:pt x="168" y="295"/>
                    </a:lnTo>
                    <a:lnTo>
                      <a:pt x="164" y="299"/>
                    </a:lnTo>
                    <a:lnTo>
                      <a:pt x="162" y="299"/>
                    </a:lnTo>
                    <a:lnTo>
                      <a:pt x="160" y="299"/>
                    </a:lnTo>
                    <a:lnTo>
                      <a:pt x="144" y="299"/>
                    </a:lnTo>
                    <a:lnTo>
                      <a:pt x="138" y="299"/>
                    </a:lnTo>
                    <a:lnTo>
                      <a:pt x="136" y="299"/>
                    </a:lnTo>
                    <a:lnTo>
                      <a:pt x="134" y="299"/>
                    </a:lnTo>
                    <a:lnTo>
                      <a:pt x="130" y="297"/>
                    </a:lnTo>
                    <a:lnTo>
                      <a:pt x="128" y="291"/>
                    </a:lnTo>
                    <a:lnTo>
                      <a:pt x="126" y="285"/>
                    </a:lnTo>
                    <a:lnTo>
                      <a:pt x="122" y="273"/>
                    </a:lnTo>
                    <a:lnTo>
                      <a:pt x="120" y="269"/>
                    </a:lnTo>
                    <a:lnTo>
                      <a:pt x="120" y="269"/>
                    </a:lnTo>
                    <a:lnTo>
                      <a:pt x="118" y="267"/>
                    </a:lnTo>
                    <a:lnTo>
                      <a:pt x="112" y="269"/>
                    </a:lnTo>
                    <a:lnTo>
                      <a:pt x="106" y="271"/>
                    </a:lnTo>
                    <a:lnTo>
                      <a:pt x="100" y="269"/>
                    </a:lnTo>
                    <a:lnTo>
                      <a:pt x="96" y="269"/>
                    </a:lnTo>
                    <a:lnTo>
                      <a:pt x="94" y="267"/>
                    </a:lnTo>
                    <a:lnTo>
                      <a:pt x="90" y="265"/>
                    </a:lnTo>
                    <a:lnTo>
                      <a:pt x="88" y="265"/>
                    </a:lnTo>
                    <a:lnTo>
                      <a:pt x="86" y="263"/>
                    </a:lnTo>
                    <a:lnTo>
                      <a:pt x="84" y="261"/>
                    </a:lnTo>
                    <a:lnTo>
                      <a:pt x="80" y="259"/>
                    </a:lnTo>
                    <a:lnTo>
                      <a:pt x="78" y="259"/>
                    </a:lnTo>
                    <a:lnTo>
                      <a:pt x="76" y="261"/>
                    </a:lnTo>
                    <a:lnTo>
                      <a:pt x="76" y="261"/>
                    </a:lnTo>
                    <a:lnTo>
                      <a:pt x="74" y="261"/>
                    </a:lnTo>
                    <a:lnTo>
                      <a:pt x="74" y="257"/>
                    </a:lnTo>
                    <a:lnTo>
                      <a:pt x="72" y="251"/>
                    </a:lnTo>
                    <a:lnTo>
                      <a:pt x="72" y="247"/>
                    </a:lnTo>
                    <a:lnTo>
                      <a:pt x="70" y="245"/>
                    </a:lnTo>
                    <a:lnTo>
                      <a:pt x="70" y="237"/>
                    </a:lnTo>
                    <a:lnTo>
                      <a:pt x="60" y="223"/>
                    </a:lnTo>
                    <a:lnTo>
                      <a:pt x="58" y="225"/>
                    </a:lnTo>
                    <a:lnTo>
                      <a:pt x="48" y="223"/>
                    </a:lnTo>
                    <a:lnTo>
                      <a:pt x="48" y="219"/>
                    </a:lnTo>
                    <a:lnTo>
                      <a:pt x="50" y="215"/>
                    </a:lnTo>
                    <a:lnTo>
                      <a:pt x="52" y="213"/>
                    </a:lnTo>
                    <a:lnTo>
                      <a:pt x="54" y="205"/>
                    </a:lnTo>
                    <a:lnTo>
                      <a:pt x="40" y="197"/>
                    </a:lnTo>
                    <a:lnTo>
                      <a:pt x="36" y="191"/>
                    </a:lnTo>
                    <a:lnTo>
                      <a:pt x="30" y="189"/>
                    </a:lnTo>
                    <a:lnTo>
                      <a:pt x="24" y="191"/>
                    </a:lnTo>
                    <a:lnTo>
                      <a:pt x="22" y="189"/>
                    </a:lnTo>
                    <a:lnTo>
                      <a:pt x="22" y="188"/>
                    </a:lnTo>
                    <a:lnTo>
                      <a:pt x="14" y="186"/>
                    </a:lnTo>
                    <a:lnTo>
                      <a:pt x="2" y="189"/>
                    </a:lnTo>
                    <a:lnTo>
                      <a:pt x="0" y="189"/>
                    </a:lnTo>
                    <a:lnTo>
                      <a:pt x="0" y="182"/>
                    </a:lnTo>
                    <a:lnTo>
                      <a:pt x="26" y="104"/>
                    </a:lnTo>
                    <a:lnTo>
                      <a:pt x="26" y="84"/>
                    </a:lnTo>
                    <a:lnTo>
                      <a:pt x="26" y="84"/>
                    </a:lnTo>
                    <a:lnTo>
                      <a:pt x="26" y="8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3"/>
              <p:cNvSpPr>
                <a:spLocks/>
              </p:cNvSpPr>
              <p:nvPr/>
            </p:nvSpPr>
            <p:spPr bwMode="auto">
              <a:xfrm>
                <a:off x="717" y="1659"/>
                <a:ext cx="414" cy="227"/>
              </a:xfrm>
              <a:custGeom>
                <a:avLst/>
                <a:gdLst>
                  <a:gd name="T0" fmla="*/ 404 w 414"/>
                  <a:gd name="T1" fmla="*/ 2 h 227"/>
                  <a:gd name="T2" fmla="*/ 408 w 414"/>
                  <a:gd name="T3" fmla="*/ 8 h 227"/>
                  <a:gd name="T4" fmla="*/ 414 w 414"/>
                  <a:gd name="T5" fmla="*/ 28 h 227"/>
                  <a:gd name="T6" fmla="*/ 412 w 414"/>
                  <a:gd name="T7" fmla="*/ 70 h 227"/>
                  <a:gd name="T8" fmla="*/ 392 w 414"/>
                  <a:gd name="T9" fmla="*/ 70 h 227"/>
                  <a:gd name="T10" fmla="*/ 386 w 414"/>
                  <a:gd name="T11" fmla="*/ 76 h 227"/>
                  <a:gd name="T12" fmla="*/ 376 w 414"/>
                  <a:gd name="T13" fmla="*/ 82 h 227"/>
                  <a:gd name="T14" fmla="*/ 364 w 414"/>
                  <a:gd name="T15" fmla="*/ 82 h 227"/>
                  <a:gd name="T16" fmla="*/ 346 w 414"/>
                  <a:gd name="T17" fmla="*/ 72 h 227"/>
                  <a:gd name="T18" fmla="*/ 330 w 414"/>
                  <a:gd name="T19" fmla="*/ 70 h 227"/>
                  <a:gd name="T20" fmla="*/ 320 w 414"/>
                  <a:gd name="T21" fmla="*/ 227 h 227"/>
                  <a:gd name="T22" fmla="*/ 0 w 414"/>
                  <a:gd name="T23" fmla="*/ 219 h 227"/>
                  <a:gd name="T24" fmla="*/ 0 w 414"/>
                  <a:gd name="T25" fmla="*/ 215 h 227"/>
                  <a:gd name="T26" fmla="*/ 0 w 414"/>
                  <a:gd name="T27" fmla="*/ 211 h 227"/>
                  <a:gd name="T28" fmla="*/ 8 w 414"/>
                  <a:gd name="T29" fmla="*/ 207 h 227"/>
                  <a:gd name="T30" fmla="*/ 18 w 414"/>
                  <a:gd name="T31" fmla="*/ 207 h 227"/>
                  <a:gd name="T32" fmla="*/ 26 w 414"/>
                  <a:gd name="T33" fmla="*/ 201 h 227"/>
                  <a:gd name="T34" fmla="*/ 36 w 414"/>
                  <a:gd name="T35" fmla="*/ 184 h 227"/>
                  <a:gd name="T36" fmla="*/ 42 w 414"/>
                  <a:gd name="T37" fmla="*/ 162 h 227"/>
                  <a:gd name="T38" fmla="*/ 46 w 414"/>
                  <a:gd name="T39" fmla="*/ 154 h 227"/>
                  <a:gd name="T40" fmla="*/ 46 w 414"/>
                  <a:gd name="T41" fmla="*/ 152 h 227"/>
                  <a:gd name="T42" fmla="*/ 50 w 414"/>
                  <a:gd name="T43" fmla="*/ 142 h 227"/>
                  <a:gd name="T44" fmla="*/ 52 w 414"/>
                  <a:gd name="T45" fmla="*/ 130 h 227"/>
                  <a:gd name="T46" fmla="*/ 52 w 414"/>
                  <a:gd name="T47" fmla="*/ 130 h 227"/>
                  <a:gd name="T48" fmla="*/ 50 w 414"/>
                  <a:gd name="T49" fmla="*/ 120 h 227"/>
                  <a:gd name="T50" fmla="*/ 50 w 414"/>
                  <a:gd name="T51" fmla="*/ 118 h 227"/>
                  <a:gd name="T52" fmla="*/ 50 w 414"/>
                  <a:gd name="T53" fmla="*/ 116 h 227"/>
                  <a:gd name="T54" fmla="*/ 76 w 414"/>
                  <a:gd name="T55" fmla="*/ 72 h 227"/>
                  <a:gd name="T56" fmla="*/ 72 w 414"/>
                  <a:gd name="T57" fmla="*/ 58 h 227"/>
                  <a:gd name="T58" fmla="*/ 72 w 414"/>
                  <a:gd name="T59" fmla="*/ 54 h 227"/>
                  <a:gd name="T60" fmla="*/ 74 w 414"/>
                  <a:gd name="T61" fmla="*/ 44 h 227"/>
                  <a:gd name="T62" fmla="*/ 76 w 414"/>
                  <a:gd name="T63" fmla="*/ 38 h 227"/>
                  <a:gd name="T64" fmla="*/ 90 w 414"/>
                  <a:gd name="T65" fmla="*/ 24 h 227"/>
                  <a:gd name="T66" fmla="*/ 88 w 414"/>
                  <a:gd name="T67" fmla="*/ 16 h 227"/>
                  <a:gd name="T68" fmla="*/ 86 w 414"/>
                  <a:gd name="T69" fmla="*/ 8 h 227"/>
                  <a:gd name="T70" fmla="*/ 84 w 414"/>
                  <a:gd name="T71" fmla="*/ 2 h 227"/>
                  <a:gd name="T72" fmla="*/ 114 w 414"/>
                  <a:gd name="T73" fmla="*/ 0 h 227"/>
                  <a:gd name="T74" fmla="*/ 404 w 414"/>
                  <a:gd name="T75" fmla="*/ 2 h 227"/>
                  <a:gd name="T76" fmla="*/ 404 w 414"/>
                  <a:gd name="T77" fmla="*/ 2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14" h="227">
                    <a:moveTo>
                      <a:pt x="404" y="2"/>
                    </a:moveTo>
                    <a:lnTo>
                      <a:pt x="408" y="8"/>
                    </a:lnTo>
                    <a:lnTo>
                      <a:pt x="414" y="28"/>
                    </a:lnTo>
                    <a:lnTo>
                      <a:pt x="412" y="70"/>
                    </a:lnTo>
                    <a:lnTo>
                      <a:pt x="392" y="70"/>
                    </a:lnTo>
                    <a:lnTo>
                      <a:pt x="386" y="76"/>
                    </a:lnTo>
                    <a:lnTo>
                      <a:pt x="376" y="82"/>
                    </a:lnTo>
                    <a:lnTo>
                      <a:pt x="364" y="82"/>
                    </a:lnTo>
                    <a:lnTo>
                      <a:pt x="346" y="72"/>
                    </a:lnTo>
                    <a:lnTo>
                      <a:pt x="330" y="70"/>
                    </a:lnTo>
                    <a:lnTo>
                      <a:pt x="320" y="227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1"/>
                    </a:lnTo>
                    <a:lnTo>
                      <a:pt x="8" y="207"/>
                    </a:lnTo>
                    <a:lnTo>
                      <a:pt x="18" y="207"/>
                    </a:lnTo>
                    <a:lnTo>
                      <a:pt x="26" y="201"/>
                    </a:lnTo>
                    <a:lnTo>
                      <a:pt x="36" y="184"/>
                    </a:lnTo>
                    <a:lnTo>
                      <a:pt x="42" y="162"/>
                    </a:lnTo>
                    <a:lnTo>
                      <a:pt x="46" y="154"/>
                    </a:lnTo>
                    <a:lnTo>
                      <a:pt x="46" y="152"/>
                    </a:lnTo>
                    <a:lnTo>
                      <a:pt x="50" y="142"/>
                    </a:lnTo>
                    <a:lnTo>
                      <a:pt x="52" y="130"/>
                    </a:lnTo>
                    <a:lnTo>
                      <a:pt x="52" y="130"/>
                    </a:lnTo>
                    <a:lnTo>
                      <a:pt x="50" y="120"/>
                    </a:lnTo>
                    <a:lnTo>
                      <a:pt x="50" y="118"/>
                    </a:lnTo>
                    <a:lnTo>
                      <a:pt x="50" y="116"/>
                    </a:lnTo>
                    <a:lnTo>
                      <a:pt x="76" y="72"/>
                    </a:lnTo>
                    <a:lnTo>
                      <a:pt x="72" y="58"/>
                    </a:lnTo>
                    <a:lnTo>
                      <a:pt x="72" y="54"/>
                    </a:lnTo>
                    <a:lnTo>
                      <a:pt x="74" y="44"/>
                    </a:lnTo>
                    <a:lnTo>
                      <a:pt x="76" y="38"/>
                    </a:lnTo>
                    <a:lnTo>
                      <a:pt x="90" y="24"/>
                    </a:lnTo>
                    <a:lnTo>
                      <a:pt x="88" y="16"/>
                    </a:lnTo>
                    <a:lnTo>
                      <a:pt x="86" y="8"/>
                    </a:lnTo>
                    <a:lnTo>
                      <a:pt x="84" y="2"/>
                    </a:lnTo>
                    <a:lnTo>
                      <a:pt x="114" y="0"/>
                    </a:lnTo>
                    <a:lnTo>
                      <a:pt x="404" y="2"/>
                    </a:lnTo>
                    <a:lnTo>
                      <a:pt x="404" y="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4"/>
              <p:cNvSpPr>
                <a:spLocks/>
              </p:cNvSpPr>
              <p:nvPr/>
            </p:nvSpPr>
            <p:spPr bwMode="auto">
              <a:xfrm>
                <a:off x="1039" y="1661"/>
                <a:ext cx="276" cy="325"/>
              </a:xfrm>
              <a:custGeom>
                <a:avLst/>
                <a:gdLst>
                  <a:gd name="T0" fmla="*/ 90 w 276"/>
                  <a:gd name="T1" fmla="*/ 0 h 325"/>
                  <a:gd name="T2" fmla="*/ 276 w 276"/>
                  <a:gd name="T3" fmla="*/ 2 h 325"/>
                  <a:gd name="T4" fmla="*/ 266 w 276"/>
                  <a:gd name="T5" fmla="*/ 287 h 325"/>
                  <a:gd name="T6" fmla="*/ 190 w 276"/>
                  <a:gd name="T7" fmla="*/ 287 h 325"/>
                  <a:gd name="T8" fmla="*/ 190 w 276"/>
                  <a:gd name="T9" fmla="*/ 325 h 325"/>
                  <a:gd name="T10" fmla="*/ 184 w 276"/>
                  <a:gd name="T11" fmla="*/ 323 h 325"/>
                  <a:gd name="T12" fmla="*/ 174 w 276"/>
                  <a:gd name="T13" fmla="*/ 325 h 325"/>
                  <a:gd name="T14" fmla="*/ 168 w 276"/>
                  <a:gd name="T15" fmla="*/ 323 h 325"/>
                  <a:gd name="T16" fmla="*/ 158 w 276"/>
                  <a:gd name="T17" fmla="*/ 319 h 325"/>
                  <a:gd name="T18" fmla="*/ 150 w 276"/>
                  <a:gd name="T19" fmla="*/ 313 h 325"/>
                  <a:gd name="T20" fmla="*/ 136 w 276"/>
                  <a:gd name="T21" fmla="*/ 305 h 325"/>
                  <a:gd name="T22" fmla="*/ 122 w 276"/>
                  <a:gd name="T23" fmla="*/ 291 h 325"/>
                  <a:gd name="T24" fmla="*/ 78 w 276"/>
                  <a:gd name="T25" fmla="*/ 279 h 325"/>
                  <a:gd name="T26" fmla="*/ 64 w 276"/>
                  <a:gd name="T27" fmla="*/ 269 h 325"/>
                  <a:gd name="T28" fmla="*/ 44 w 276"/>
                  <a:gd name="T29" fmla="*/ 243 h 325"/>
                  <a:gd name="T30" fmla="*/ 30 w 276"/>
                  <a:gd name="T31" fmla="*/ 229 h 325"/>
                  <a:gd name="T32" fmla="*/ 22 w 276"/>
                  <a:gd name="T33" fmla="*/ 227 h 325"/>
                  <a:gd name="T34" fmla="*/ 6 w 276"/>
                  <a:gd name="T35" fmla="*/ 215 h 325"/>
                  <a:gd name="T36" fmla="*/ 0 w 276"/>
                  <a:gd name="T37" fmla="*/ 205 h 325"/>
                  <a:gd name="T38" fmla="*/ 8 w 276"/>
                  <a:gd name="T39" fmla="*/ 68 h 325"/>
                  <a:gd name="T40" fmla="*/ 24 w 276"/>
                  <a:gd name="T41" fmla="*/ 70 h 325"/>
                  <a:gd name="T42" fmla="*/ 42 w 276"/>
                  <a:gd name="T43" fmla="*/ 80 h 325"/>
                  <a:gd name="T44" fmla="*/ 54 w 276"/>
                  <a:gd name="T45" fmla="*/ 80 h 325"/>
                  <a:gd name="T46" fmla="*/ 64 w 276"/>
                  <a:gd name="T47" fmla="*/ 74 h 325"/>
                  <a:gd name="T48" fmla="*/ 70 w 276"/>
                  <a:gd name="T49" fmla="*/ 68 h 325"/>
                  <a:gd name="T50" fmla="*/ 90 w 276"/>
                  <a:gd name="T51" fmla="*/ 68 h 325"/>
                  <a:gd name="T52" fmla="*/ 92 w 276"/>
                  <a:gd name="T53" fmla="*/ 26 h 325"/>
                  <a:gd name="T54" fmla="*/ 86 w 276"/>
                  <a:gd name="T55" fmla="*/ 6 h 325"/>
                  <a:gd name="T56" fmla="*/ 82 w 276"/>
                  <a:gd name="T57" fmla="*/ 0 h 325"/>
                  <a:gd name="T58" fmla="*/ 90 w 276"/>
                  <a:gd name="T59" fmla="*/ 0 h 325"/>
                  <a:gd name="T60" fmla="*/ 90 w 276"/>
                  <a:gd name="T61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76" h="325">
                    <a:moveTo>
                      <a:pt x="90" y="0"/>
                    </a:moveTo>
                    <a:lnTo>
                      <a:pt x="276" y="2"/>
                    </a:lnTo>
                    <a:lnTo>
                      <a:pt x="266" y="287"/>
                    </a:lnTo>
                    <a:lnTo>
                      <a:pt x="190" y="287"/>
                    </a:lnTo>
                    <a:lnTo>
                      <a:pt x="190" y="325"/>
                    </a:lnTo>
                    <a:lnTo>
                      <a:pt x="184" y="323"/>
                    </a:lnTo>
                    <a:lnTo>
                      <a:pt x="174" y="325"/>
                    </a:lnTo>
                    <a:lnTo>
                      <a:pt x="168" y="323"/>
                    </a:lnTo>
                    <a:lnTo>
                      <a:pt x="158" y="319"/>
                    </a:lnTo>
                    <a:lnTo>
                      <a:pt x="150" y="313"/>
                    </a:lnTo>
                    <a:lnTo>
                      <a:pt x="136" y="305"/>
                    </a:lnTo>
                    <a:lnTo>
                      <a:pt x="122" y="291"/>
                    </a:lnTo>
                    <a:lnTo>
                      <a:pt x="78" y="279"/>
                    </a:lnTo>
                    <a:lnTo>
                      <a:pt x="64" y="269"/>
                    </a:lnTo>
                    <a:lnTo>
                      <a:pt x="44" y="243"/>
                    </a:lnTo>
                    <a:lnTo>
                      <a:pt x="30" y="229"/>
                    </a:lnTo>
                    <a:lnTo>
                      <a:pt x="22" y="227"/>
                    </a:lnTo>
                    <a:lnTo>
                      <a:pt x="6" y="215"/>
                    </a:lnTo>
                    <a:lnTo>
                      <a:pt x="0" y="205"/>
                    </a:lnTo>
                    <a:lnTo>
                      <a:pt x="8" y="68"/>
                    </a:lnTo>
                    <a:lnTo>
                      <a:pt x="24" y="70"/>
                    </a:lnTo>
                    <a:lnTo>
                      <a:pt x="42" y="80"/>
                    </a:lnTo>
                    <a:lnTo>
                      <a:pt x="54" y="80"/>
                    </a:lnTo>
                    <a:lnTo>
                      <a:pt x="64" y="74"/>
                    </a:lnTo>
                    <a:lnTo>
                      <a:pt x="70" y="68"/>
                    </a:lnTo>
                    <a:lnTo>
                      <a:pt x="90" y="68"/>
                    </a:lnTo>
                    <a:lnTo>
                      <a:pt x="92" y="26"/>
                    </a:lnTo>
                    <a:lnTo>
                      <a:pt x="86" y="6"/>
                    </a:lnTo>
                    <a:lnTo>
                      <a:pt x="82" y="0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5"/>
              <p:cNvSpPr>
                <a:spLocks/>
              </p:cNvSpPr>
              <p:nvPr/>
            </p:nvSpPr>
            <p:spPr bwMode="auto">
              <a:xfrm>
                <a:off x="583" y="1661"/>
                <a:ext cx="224" cy="237"/>
              </a:xfrm>
              <a:custGeom>
                <a:avLst/>
                <a:gdLst>
                  <a:gd name="T0" fmla="*/ 132 w 224"/>
                  <a:gd name="T1" fmla="*/ 4 h 237"/>
                  <a:gd name="T2" fmla="*/ 128 w 224"/>
                  <a:gd name="T3" fmla="*/ 26 h 237"/>
                  <a:gd name="T4" fmla="*/ 140 w 224"/>
                  <a:gd name="T5" fmla="*/ 36 h 237"/>
                  <a:gd name="T6" fmla="*/ 160 w 224"/>
                  <a:gd name="T7" fmla="*/ 26 h 237"/>
                  <a:gd name="T8" fmla="*/ 174 w 224"/>
                  <a:gd name="T9" fmla="*/ 6 h 237"/>
                  <a:gd name="T10" fmla="*/ 220 w 224"/>
                  <a:gd name="T11" fmla="*/ 6 h 237"/>
                  <a:gd name="T12" fmla="*/ 224 w 224"/>
                  <a:gd name="T13" fmla="*/ 22 h 237"/>
                  <a:gd name="T14" fmla="*/ 208 w 224"/>
                  <a:gd name="T15" fmla="*/ 42 h 237"/>
                  <a:gd name="T16" fmla="*/ 206 w 224"/>
                  <a:gd name="T17" fmla="*/ 56 h 237"/>
                  <a:gd name="T18" fmla="*/ 184 w 224"/>
                  <a:gd name="T19" fmla="*/ 114 h 237"/>
                  <a:gd name="T20" fmla="*/ 184 w 224"/>
                  <a:gd name="T21" fmla="*/ 118 h 237"/>
                  <a:gd name="T22" fmla="*/ 186 w 224"/>
                  <a:gd name="T23" fmla="*/ 128 h 237"/>
                  <a:gd name="T24" fmla="*/ 180 w 224"/>
                  <a:gd name="T25" fmla="*/ 150 h 237"/>
                  <a:gd name="T26" fmla="*/ 176 w 224"/>
                  <a:gd name="T27" fmla="*/ 160 h 237"/>
                  <a:gd name="T28" fmla="*/ 160 w 224"/>
                  <a:gd name="T29" fmla="*/ 199 h 237"/>
                  <a:gd name="T30" fmla="*/ 142 w 224"/>
                  <a:gd name="T31" fmla="*/ 205 h 237"/>
                  <a:gd name="T32" fmla="*/ 134 w 224"/>
                  <a:gd name="T33" fmla="*/ 213 h 237"/>
                  <a:gd name="T34" fmla="*/ 132 w 224"/>
                  <a:gd name="T35" fmla="*/ 233 h 237"/>
                  <a:gd name="T36" fmla="*/ 40 w 224"/>
                  <a:gd name="T37" fmla="*/ 235 h 237"/>
                  <a:gd name="T38" fmla="*/ 2 w 224"/>
                  <a:gd name="T39" fmla="*/ 203 h 237"/>
                  <a:gd name="T40" fmla="*/ 2 w 224"/>
                  <a:gd name="T41" fmla="*/ 191 h 237"/>
                  <a:gd name="T42" fmla="*/ 8 w 224"/>
                  <a:gd name="T43" fmla="*/ 187 h 237"/>
                  <a:gd name="T44" fmla="*/ 44 w 224"/>
                  <a:gd name="T45" fmla="*/ 195 h 237"/>
                  <a:gd name="T46" fmla="*/ 72 w 224"/>
                  <a:gd name="T47" fmla="*/ 191 h 237"/>
                  <a:gd name="T48" fmla="*/ 94 w 224"/>
                  <a:gd name="T49" fmla="*/ 187 h 237"/>
                  <a:gd name="T50" fmla="*/ 100 w 224"/>
                  <a:gd name="T51" fmla="*/ 176 h 237"/>
                  <a:gd name="T52" fmla="*/ 96 w 224"/>
                  <a:gd name="T53" fmla="*/ 168 h 237"/>
                  <a:gd name="T54" fmla="*/ 52 w 224"/>
                  <a:gd name="T55" fmla="*/ 138 h 237"/>
                  <a:gd name="T56" fmla="*/ 52 w 224"/>
                  <a:gd name="T57" fmla="*/ 124 h 237"/>
                  <a:gd name="T58" fmla="*/ 60 w 224"/>
                  <a:gd name="T59" fmla="*/ 118 h 237"/>
                  <a:gd name="T60" fmla="*/ 92 w 224"/>
                  <a:gd name="T61" fmla="*/ 124 h 237"/>
                  <a:gd name="T62" fmla="*/ 108 w 224"/>
                  <a:gd name="T63" fmla="*/ 118 h 237"/>
                  <a:gd name="T64" fmla="*/ 114 w 224"/>
                  <a:gd name="T65" fmla="*/ 96 h 237"/>
                  <a:gd name="T66" fmla="*/ 106 w 224"/>
                  <a:gd name="T67" fmla="*/ 72 h 237"/>
                  <a:gd name="T68" fmla="*/ 94 w 224"/>
                  <a:gd name="T69" fmla="*/ 50 h 237"/>
                  <a:gd name="T70" fmla="*/ 94 w 224"/>
                  <a:gd name="T71" fmla="*/ 44 h 237"/>
                  <a:gd name="T72" fmla="*/ 110 w 224"/>
                  <a:gd name="T73" fmla="*/ 32 h 237"/>
                  <a:gd name="T74" fmla="*/ 112 w 224"/>
                  <a:gd name="T75" fmla="*/ 22 h 237"/>
                  <a:gd name="T76" fmla="*/ 100 w 224"/>
                  <a:gd name="T77" fmla="*/ 4 h 237"/>
                  <a:gd name="T78" fmla="*/ 100 w 224"/>
                  <a:gd name="T79" fmla="*/ 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4" h="237">
                    <a:moveTo>
                      <a:pt x="100" y="4"/>
                    </a:moveTo>
                    <a:lnTo>
                      <a:pt x="132" y="4"/>
                    </a:lnTo>
                    <a:lnTo>
                      <a:pt x="128" y="16"/>
                    </a:lnTo>
                    <a:lnTo>
                      <a:pt x="128" y="26"/>
                    </a:lnTo>
                    <a:lnTo>
                      <a:pt x="134" y="34"/>
                    </a:lnTo>
                    <a:lnTo>
                      <a:pt x="140" y="36"/>
                    </a:lnTo>
                    <a:lnTo>
                      <a:pt x="146" y="36"/>
                    </a:lnTo>
                    <a:lnTo>
                      <a:pt x="160" y="26"/>
                    </a:lnTo>
                    <a:lnTo>
                      <a:pt x="172" y="10"/>
                    </a:lnTo>
                    <a:lnTo>
                      <a:pt x="174" y="6"/>
                    </a:lnTo>
                    <a:lnTo>
                      <a:pt x="218" y="0"/>
                    </a:lnTo>
                    <a:lnTo>
                      <a:pt x="220" y="6"/>
                    </a:lnTo>
                    <a:lnTo>
                      <a:pt x="222" y="14"/>
                    </a:lnTo>
                    <a:lnTo>
                      <a:pt x="224" y="22"/>
                    </a:lnTo>
                    <a:lnTo>
                      <a:pt x="210" y="36"/>
                    </a:lnTo>
                    <a:lnTo>
                      <a:pt x="208" y="42"/>
                    </a:lnTo>
                    <a:lnTo>
                      <a:pt x="206" y="52"/>
                    </a:lnTo>
                    <a:lnTo>
                      <a:pt x="206" y="56"/>
                    </a:lnTo>
                    <a:lnTo>
                      <a:pt x="210" y="70"/>
                    </a:lnTo>
                    <a:lnTo>
                      <a:pt x="184" y="114"/>
                    </a:lnTo>
                    <a:lnTo>
                      <a:pt x="184" y="116"/>
                    </a:lnTo>
                    <a:lnTo>
                      <a:pt x="184" y="118"/>
                    </a:lnTo>
                    <a:lnTo>
                      <a:pt x="186" y="128"/>
                    </a:lnTo>
                    <a:lnTo>
                      <a:pt x="186" y="128"/>
                    </a:lnTo>
                    <a:lnTo>
                      <a:pt x="184" y="140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76" y="160"/>
                    </a:lnTo>
                    <a:lnTo>
                      <a:pt x="170" y="182"/>
                    </a:lnTo>
                    <a:lnTo>
                      <a:pt x="160" y="199"/>
                    </a:lnTo>
                    <a:lnTo>
                      <a:pt x="152" y="205"/>
                    </a:lnTo>
                    <a:lnTo>
                      <a:pt x="142" y="205"/>
                    </a:lnTo>
                    <a:lnTo>
                      <a:pt x="134" y="209"/>
                    </a:lnTo>
                    <a:lnTo>
                      <a:pt x="134" y="213"/>
                    </a:lnTo>
                    <a:lnTo>
                      <a:pt x="134" y="217"/>
                    </a:lnTo>
                    <a:lnTo>
                      <a:pt x="132" y="233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34" y="227"/>
                    </a:lnTo>
                    <a:lnTo>
                      <a:pt x="2" y="203"/>
                    </a:lnTo>
                    <a:lnTo>
                      <a:pt x="0" y="197"/>
                    </a:lnTo>
                    <a:lnTo>
                      <a:pt x="2" y="191"/>
                    </a:lnTo>
                    <a:lnTo>
                      <a:pt x="4" y="187"/>
                    </a:lnTo>
                    <a:lnTo>
                      <a:pt x="8" y="187"/>
                    </a:lnTo>
                    <a:lnTo>
                      <a:pt x="18" y="187"/>
                    </a:lnTo>
                    <a:lnTo>
                      <a:pt x="44" y="195"/>
                    </a:lnTo>
                    <a:lnTo>
                      <a:pt x="58" y="195"/>
                    </a:lnTo>
                    <a:lnTo>
                      <a:pt x="72" y="191"/>
                    </a:lnTo>
                    <a:lnTo>
                      <a:pt x="78" y="189"/>
                    </a:lnTo>
                    <a:lnTo>
                      <a:pt x="94" y="187"/>
                    </a:lnTo>
                    <a:lnTo>
                      <a:pt x="98" y="182"/>
                    </a:lnTo>
                    <a:lnTo>
                      <a:pt x="100" y="176"/>
                    </a:lnTo>
                    <a:lnTo>
                      <a:pt x="100" y="170"/>
                    </a:lnTo>
                    <a:lnTo>
                      <a:pt x="96" y="168"/>
                    </a:lnTo>
                    <a:lnTo>
                      <a:pt x="62" y="150"/>
                    </a:lnTo>
                    <a:lnTo>
                      <a:pt x="52" y="138"/>
                    </a:lnTo>
                    <a:lnTo>
                      <a:pt x="50" y="130"/>
                    </a:lnTo>
                    <a:lnTo>
                      <a:pt x="52" y="124"/>
                    </a:lnTo>
                    <a:lnTo>
                      <a:pt x="54" y="122"/>
                    </a:lnTo>
                    <a:lnTo>
                      <a:pt x="60" y="118"/>
                    </a:lnTo>
                    <a:lnTo>
                      <a:pt x="76" y="120"/>
                    </a:lnTo>
                    <a:lnTo>
                      <a:pt x="92" y="124"/>
                    </a:lnTo>
                    <a:lnTo>
                      <a:pt x="102" y="122"/>
                    </a:lnTo>
                    <a:lnTo>
                      <a:pt x="108" y="118"/>
                    </a:lnTo>
                    <a:lnTo>
                      <a:pt x="114" y="108"/>
                    </a:lnTo>
                    <a:lnTo>
                      <a:pt x="114" y="96"/>
                    </a:lnTo>
                    <a:lnTo>
                      <a:pt x="112" y="86"/>
                    </a:lnTo>
                    <a:lnTo>
                      <a:pt x="106" y="72"/>
                    </a:lnTo>
                    <a:lnTo>
                      <a:pt x="96" y="58"/>
                    </a:lnTo>
                    <a:lnTo>
                      <a:pt x="94" y="50"/>
                    </a:lnTo>
                    <a:lnTo>
                      <a:pt x="94" y="48"/>
                    </a:lnTo>
                    <a:lnTo>
                      <a:pt x="94" y="44"/>
                    </a:lnTo>
                    <a:lnTo>
                      <a:pt x="106" y="36"/>
                    </a:lnTo>
                    <a:lnTo>
                      <a:pt x="110" y="32"/>
                    </a:lnTo>
                    <a:lnTo>
                      <a:pt x="112" y="26"/>
                    </a:lnTo>
                    <a:lnTo>
                      <a:pt x="112" y="22"/>
                    </a:lnTo>
                    <a:lnTo>
                      <a:pt x="110" y="16"/>
                    </a:lnTo>
                    <a:lnTo>
                      <a:pt x="100" y="4"/>
                    </a:lnTo>
                    <a:lnTo>
                      <a:pt x="100" y="4"/>
                    </a:lnTo>
                    <a:lnTo>
                      <a:pt x="100" y="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6"/>
              <p:cNvSpPr>
                <a:spLocks/>
              </p:cNvSpPr>
              <p:nvPr/>
            </p:nvSpPr>
            <p:spPr bwMode="auto">
              <a:xfrm>
                <a:off x="1307" y="1663"/>
                <a:ext cx="332" cy="281"/>
              </a:xfrm>
              <a:custGeom>
                <a:avLst/>
                <a:gdLst>
                  <a:gd name="T0" fmla="*/ 24 w 332"/>
                  <a:gd name="T1" fmla="*/ 0 h 281"/>
                  <a:gd name="T2" fmla="*/ 290 w 332"/>
                  <a:gd name="T3" fmla="*/ 4 h 281"/>
                  <a:gd name="T4" fmla="*/ 292 w 332"/>
                  <a:gd name="T5" fmla="*/ 4 h 281"/>
                  <a:gd name="T6" fmla="*/ 292 w 332"/>
                  <a:gd name="T7" fmla="*/ 8 h 281"/>
                  <a:gd name="T8" fmla="*/ 290 w 332"/>
                  <a:gd name="T9" fmla="*/ 12 h 281"/>
                  <a:gd name="T10" fmla="*/ 294 w 332"/>
                  <a:gd name="T11" fmla="*/ 20 h 281"/>
                  <a:gd name="T12" fmla="*/ 294 w 332"/>
                  <a:gd name="T13" fmla="*/ 26 h 281"/>
                  <a:gd name="T14" fmla="*/ 288 w 332"/>
                  <a:gd name="T15" fmla="*/ 40 h 281"/>
                  <a:gd name="T16" fmla="*/ 288 w 332"/>
                  <a:gd name="T17" fmla="*/ 42 h 281"/>
                  <a:gd name="T18" fmla="*/ 290 w 332"/>
                  <a:gd name="T19" fmla="*/ 46 h 281"/>
                  <a:gd name="T20" fmla="*/ 302 w 332"/>
                  <a:gd name="T21" fmla="*/ 62 h 281"/>
                  <a:gd name="T22" fmla="*/ 306 w 332"/>
                  <a:gd name="T23" fmla="*/ 68 h 281"/>
                  <a:gd name="T24" fmla="*/ 312 w 332"/>
                  <a:gd name="T25" fmla="*/ 78 h 281"/>
                  <a:gd name="T26" fmla="*/ 322 w 332"/>
                  <a:gd name="T27" fmla="*/ 92 h 281"/>
                  <a:gd name="T28" fmla="*/ 326 w 332"/>
                  <a:gd name="T29" fmla="*/ 98 h 281"/>
                  <a:gd name="T30" fmla="*/ 330 w 332"/>
                  <a:gd name="T31" fmla="*/ 104 h 281"/>
                  <a:gd name="T32" fmla="*/ 332 w 332"/>
                  <a:gd name="T33" fmla="*/ 104 h 281"/>
                  <a:gd name="T34" fmla="*/ 330 w 332"/>
                  <a:gd name="T35" fmla="*/ 106 h 281"/>
                  <a:gd name="T36" fmla="*/ 266 w 332"/>
                  <a:gd name="T37" fmla="*/ 104 h 281"/>
                  <a:gd name="T38" fmla="*/ 268 w 332"/>
                  <a:gd name="T39" fmla="*/ 118 h 281"/>
                  <a:gd name="T40" fmla="*/ 264 w 332"/>
                  <a:gd name="T41" fmla="*/ 124 h 281"/>
                  <a:gd name="T42" fmla="*/ 264 w 332"/>
                  <a:gd name="T43" fmla="*/ 134 h 281"/>
                  <a:gd name="T44" fmla="*/ 264 w 332"/>
                  <a:gd name="T45" fmla="*/ 142 h 281"/>
                  <a:gd name="T46" fmla="*/ 268 w 332"/>
                  <a:gd name="T47" fmla="*/ 152 h 281"/>
                  <a:gd name="T48" fmla="*/ 268 w 332"/>
                  <a:gd name="T49" fmla="*/ 164 h 281"/>
                  <a:gd name="T50" fmla="*/ 274 w 332"/>
                  <a:gd name="T51" fmla="*/ 178 h 281"/>
                  <a:gd name="T52" fmla="*/ 272 w 332"/>
                  <a:gd name="T53" fmla="*/ 182 h 281"/>
                  <a:gd name="T54" fmla="*/ 262 w 332"/>
                  <a:gd name="T55" fmla="*/ 187 h 281"/>
                  <a:gd name="T56" fmla="*/ 264 w 332"/>
                  <a:gd name="T57" fmla="*/ 191 h 281"/>
                  <a:gd name="T58" fmla="*/ 264 w 332"/>
                  <a:gd name="T59" fmla="*/ 195 h 281"/>
                  <a:gd name="T60" fmla="*/ 256 w 332"/>
                  <a:gd name="T61" fmla="*/ 205 h 281"/>
                  <a:gd name="T62" fmla="*/ 242 w 332"/>
                  <a:gd name="T63" fmla="*/ 211 h 281"/>
                  <a:gd name="T64" fmla="*/ 240 w 332"/>
                  <a:gd name="T65" fmla="*/ 219 h 281"/>
                  <a:gd name="T66" fmla="*/ 238 w 332"/>
                  <a:gd name="T67" fmla="*/ 223 h 281"/>
                  <a:gd name="T68" fmla="*/ 232 w 332"/>
                  <a:gd name="T69" fmla="*/ 229 h 281"/>
                  <a:gd name="T70" fmla="*/ 226 w 332"/>
                  <a:gd name="T71" fmla="*/ 239 h 281"/>
                  <a:gd name="T72" fmla="*/ 222 w 332"/>
                  <a:gd name="T73" fmla="*/ 241 h 281"/>
                  <a:gd name="T74" fmla="*/ 220 w 332"/>
                  <a:gd name="T75" fmla="*/ 247 h 281"/>
                  <a:gd name="T76" fmla="*/ 218 w 332"/>
                  <a:gd name="T77" fmla="*/ 255 h 281"/>
                  <a:gd name="T78" fmla="*/ 210 w 332"/>
                  <a:gd name="T79" fmla="*/ 265 h 281"/>
                  <a:gd name="T80" fmla="*/ 194 w 332"/>
                  <a:gd name="T81" fmla="*/ 281 h 281"/>
                  <a:gd name="T82" fmla="*/ 196 w 332"/>
                  <a:gd name="T83" fmla="*/ 263 h 281"/>
                  <a:gd name="T84" fmla="*/ 0 w 332"/>
                  <a:gd name="T85" fmla="*/ 259 h 281"/>
                  <a:gd name="T86" fmla="*/ 8 w 332"/>
                  <a:gd name="T87" fmla="*/ 0 h 281"/>
                  <a:gd name="T88" fmla="*/ 24 w 332"/>
                  <a:gd name="T89" fmla="*/ 0 h 281"/>
                  <a:gd name="T90" fmla="*/ 24 w 332"/>
                  <a:gd name="T91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2" h="281">
                    <a:moveTo>
                      <a:pt x="24" y="0"/>
                    </a:moveTo>
                    <a:lnTo>
                      <a:pt x="290" y="4"/>
                    </a:lnTo>
                    <a:lnTo>
                      <a:pt x="292" y="4"/>
                    </a:lnTo>
                    <a:lnTo>
                      <a:pt x="292" y="8"/>
                    </a:lnTo>
                    <a:lnTo>
                      <a:pt x="290" y="12"/>
                    </a:lnTo>
                    <a:lnTo>
                      <a:pt x="294" y="20"/>
                    </a:lnTo>
                    <a:lnTo>
                      <a:pt x="294" y="26"/>
                    </a:lnTo>
                    <a:lnTo>
                      <a:pt x="288" y="40"/>
                    </a:lnTo>
                    <a:lnTo>
                      <a:pt x="288" y="42"/>
                    </a:lnTo>
                    <a:lnTo>
                      <a:pt x="290" y="46"/>
                    </a:lnTo>
                    <a:lnTo>
                      <a:pt x="302" y="62"/>
                    </a:lnTo>
                    <a:lnTo>
                      <a:pt x="306" y="68"/>
                    </a:lnTo>
                    <a:lnTo>
                      <a:pt x="312" y="78"/>
                    </a:lnTo>
                    <a:lnTo>
                      <a:pt x="322" y="92"/>
                    </a:lnTo>
                    <a:lnTo>
                      <a:pt x="326" y="98"/>
                    </a:lnTo>
                    <a:lnTo>
                      <a:pt x="330" y="104"/>
                    </a:lnTo>
                    <a:lnTo>
                      <a:pt x="332" y="104"/>
                    </a:lnTo>
                    <a:lnTo>
                      <a:pt x="330" y="106"/>
                    </a:lnTo>
                    <a:lnTo>
                      <a:pt x="266" y="104"/>
                    </a:lnTo>
                    <a:lnTo>
                      <a:pt x="268" y="118"/>
                    </a:lnTo>
                    <a:lnTo>
                      <a:pt x="264" y="124"/>
                    </a:lnTo>
                    <a:lnTo>
                      <a:pt x="264" y="134"/>
                    </a:lnTo>
                    <a:lnTo>
                      <a:pt x="264" y="142"/>
                    </a:lnTo>
                    <a:lnTo>
                      <a:pt x="268" y="152"/>
                    </a:lnTo>
                    <a:lnTo>
                      <a:pt x="268" y="164"/>
                    </a:lnTo>
                    <a:lnTo>
                      <a:pt x="274" y="178"/>
                    </a:lnTo>
                    <a:lnTo>
                      <a:pt x="272" y="182"/>
                    </a:lnTo>
                    <a:lnTo>
                      <a:pt x="262" y="187"/>
                    </a:lnTo>
                    <a:lnTo>
                      <a:pt x="264" y="191"/>
                    </a:lnTo>
                    <a:lnTo>
                      <a:pt x="264" y="195"/>
                    </a:lnTo>
                    <a:lnTo>
                      <a:pt x="256" y="205"/>
                    </a:lnTo>
                    <a:lnTo>
                      <a:pt x="242" y="211"/>
                    </a:lnTo>
                    <a:lnTo>
                      <a:pt x="240" y="219"/>
                    </a:lnTo>
                    <a:lnTo>
                      <a:pt x="238" y="223"/>
                    </a:lnTo>
                    <a:lnTo>
                      <a:pt x="232" y="229"/>
                    </a:lnTo>
                    <a:lnTo>
                      <a:pt x="226" y="239"/>
                    </a:lnTo>
                    <a:lnTo>
                      <a:pt x="222" y="241"/>
                    </a:lnTo>
                    <a:lnTo>
                      <a:pt x="220" y="247"/>
                    </a:lnTo>
                    <a:lnTo>
                      <a:pt x="218" y="255"/>
                    </a:lnTo>
                    <a:lnTo>
                      <a:pt x="210" y="265"/>
                    </a:lnTo>
                    <a:lnTo>
                      <a:pt x="194" y="281"/>
                    </a:lnTo>
                    <a:lnTo>
                      <a:pt x="196" y="263"/>
                    </a:lnTo>
                    <a:lnTo>
                      <a:pt x="0" y="259"/>
                    </a:lnTo>
                    <a:lnTo>
                      <a:pt x="8" y="0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7"/>
              <p:cNvSpPr>
                <a:spLocks/>
              </p:cNvSpPr>
              <p:nvPr/>
            </p:nvSpPr>
            <p:spPr bwMode="auto">
              <a:xfrm>
                <a:off x="2691" y="1673"/>
                <a:ext cx="191" cy="138"/>
              </a:xfrm>
              <a:custGeom>
                <a:avLst/>
                <a:gdLst>
                  <a:gd name="T0" fmla="*/ 32 w 191"/>
                  <a:gd name="T1" fmla="*/ 0 h 138"/>
                  <a:gd name="T2" fmla="*/ 58 w 191"/>
                  <a:gd name="T3" fmla="*/ 4 h 138"/>
                  <a:gd name="T4" fmla="*/ 68 w 191"/>
                  <a:gd name="T5" fmla="*/ 28 h 138"/>
                  <a:gd name="T6" fmla="*/ 74 w 191"/>
                  <a:gd name="T7" fmla="*/ 34 h 138"/>
                  <a:gd name="T8" fmla="*/ 188 w 191"/>
                  <a:gd name="T9" fmla="*/ 46 h 138"/>
                  <a:gd name="T10" fmla="*/ 188 w 191"/>
                  <a:gd name="T11" fmla="*/ 50 h 138"/>
                  <a:gd name="T12" fmla="*/ 189 w 191"/>
                  <a:gd name="T13" fmla="*/ 50 h 138"/>
                  <a:gd name="T14" fmla="*/ 191 w 191"/>
                  <a:gd name="T15" fmla="*/ 52 h 138"/>
                  <a:gd name="T16" fmla="*/ 189 w 191"/>
                  <a:gd name="T17" fmla="*/ 56 h 138"/>
                  <a:gd name="T18" fmla="*/ 189 w 191"/>
                  <a:gd name="T19" fmla="*/ 58 h 138"/>
                  <a:gd name="T20" fmla="*/ 188 w 191"/>
                  <a:gd name="T21" fmla="*/ 62 h 138"/>
                  <a:gd name="T22" fmla="*/ 188 w 191"/>
                  <a:gd name="T23" fmla="*/ 66 h 138"/>
                  <a:gd name="T24" fmla="*/ 180 w 191"/>
                  <a:gd name="T25" fmla="*/ 66 h 138"/>
                  <a:gd name="T26" fmla="*/ 154 w 191"/>
                  <a:gd name="T27" fmla="*/ 76 h 138"/>
                  <a:gd name="T28" fmla="*/ 142 w 191"/>
                  <a:gd name="T29" fmla="*/ 82 h 138"/>
                  <a:gd name="T30" fmla="*/ 94 w 191"/>
                  <a:gd name="T31" fmla="*/ 134 h 138"/>
                  <a:gd name="T32" fmla="*/ 88 w 191"/>
                  <a:gd name="T33" fmla="*/ 134 h 138"/>
                  <a:gd name="T34" fmla="*/ 68 w 191"/>
                  <a:gd name="T35" fmla="*/ 118 h 138"/>
                  <a:gd name="T36" fmla="*/ 66 w 191"/>
                  <a:gd name="T37" fmla="*/ 116 h 138"/>
                  <a:gd name="T38" fmla="*/ 64 w 191"/>
                  <a:gd name="T39" fmla="*/ 120 h 138"/>
                  <a:gd name="T40" fmla="*/ 62 w 191"/>
                  <a:gd name="T41" fmla="*/ 124 h 138"/>
                  <a:gd name="T42" fmla="*/ 58 w 191"/>
                  <a:gd name="T43" fmla="*/ 122 h 138"/>
                  <a:gd name="T44" fmla="*/ 50 w 191"/>
                  <a:gd name="T45" fmla="*/ 114 h 138"/>
                  <a:gd name="T46" fmla="*/ 48 w 191"/>
                  <a:gd name="T47" fmla="*/ 106 h 138"/>
                  <a:gd name="T48" fmla="*/ 44 w 191"/>
                  <a:gd name="T49" fmla="*/ 104 h 138"/>
                  <a:gd name="T50" fmla="*/ 42 w 191"/>
                  <a:gd name="T51" fmla="*/ 102 h 138"/>
                  <a:gd name="T52" fmla="*/ 32 w 191"/>
                  <a:gd name="T53" fmla="*/ 102 h 138"/>
                  <a:gd name="T54" fmla="*/ 24 w 191"/>
                  <a:gd name="T55" fmla="*/ 114 h 138"/>
                  <a:gd name="T56" fmla="*/ 22 w 191"/>
                  <a:gd name="T57" fmla="*/ 134 h 138"/>
                  <a:gd name="T58" fmla="*/ 18 w 191"/>
                  <a:gd name="T59" fmla="*/ 138 h 138"/>
                  <a:gd name="T60" fmla="*/ 14 w 191"/>
                  <a:gd name="T61" fmla="*/ 138 h 138"/>
                  <a:gd name="T62" fmla="*/ 10 w 191"/>
                  <a:gd name="T63" fmla="*/ 136 h 138"/>
                  <a:gd name="T64" fmla="*/ 8 w 191"/>
                  <a:gd name="T65" fmla="*/ 132 h 138"/>
                  <a:gd name="T66" fmla="*/ 8 w 191"/>
                  <a:gd name="T67" fmla="*/ 126 h 138"/>
                  <a:gd name="T68" fmla="*/ 12 w 191"/>
                  <a:gd name="T69" fmla="*/ 118 h 138"/>
                  <a:gd name="T70" fmla="*/ 12 w 191"/>
                  <a:gd name="T71" fmla="*/ 112 h 138"/>
                  <a:gd name="T72" fmla="*/ 10 w 191"/>
                  <a:gd name="T73" fmla="*/ 106 h 138"/>
                  <a:gd name="T74" fmla="*/ 8 w 191"/>
                  <a:gd name="T75" fmla="*/ 104 h 138"/>
                  <a:gd name="T76" fmla="*/ 4 w 191"/>
                  <a:gd name="T77" fmla="*/ 104 h 138"/>
                  <a:gd name="T78" fmla="*/ 2 w 191"/>
                  <a:gd name="T79" fmla="*/ 104 h 138"/>
                  <a:gd name="T80" fmla="*/ 0 w 191"/>
                  <a:gd name="T81" fmla="*/ 100 h 138"/>
                  <a:gd name="T82" fmla="*/ 0 w 191"/>
                  <a:gd name="T83" fmla="*/ 98 h 138"/>
                  <a:gd name="T84" fmla="*/ 2 w 191"/>
                  <a:gd name="T85" fmla="*/ 94 h 138"/>
                  <a:gd name="T86" fmla="*/ 8 w 191"/>
                  <a:gd name="T87" fmla="*/ 96 h 138"/>
                  <a:gd name="T88" fmla="*/ 10 w 191"/>
                  <a:gd name="T89" fmla="*/ 26 h 138"/>
                  <a:gd name="T90" fmla="*/ 28 w 191"/>
                  <a:gd name="T91" fmla="*/ 28 h 138"/>
                  <a:gd name="T92" fmla="*/ 32 w 191"/>
                  <a:gd name="T93" fmla="*/ 0 h 138"/>
                  <a:gd name="T94" fmla="*/ 32 w 191"/>
                  <a:gd name="T95" fmla="*/ 0 h 138"/>
                  <a:gd name="T96" fmla="*/ 32 w 191"/>
                  <a:gd name="T9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1" h="138">
                    <a:moveTo>
                      <a:pt x="32" y="0"/>
                    </a:moveTo>
                    <a:lnTo>
                      <a:pt x="58" y="4"/>
                    </a:lnTo>
                    <a:lnTo>
                      <a:pt x="68" y="28"/>
                    </a:lnTo>
                    <a:lnTo>
                      <a:pt x="74" y="34"/>
                    </a:lnTo>
                    <a:lnTo>
                      <a:pt x="188" y="46"/>
                    </a:lnTo>
                    <a:lnTo>
                      <a:pt x="188" y="50"/>
                    </a:lnTo>
                    <a:lnTo>
                      <a:pt x="189" y="50"/>
                    </a:lnTo>
                    <a:lnTo>
                      <a:pt x="191" y="52"/>
                    </a:lnTo>
                    <a:lnTo>
                      <a:pt x="189" y="56"/>
                    </a:lnTo>
                    <a:lnTo>
                      <a:pt x="189" y="58"/>
                    </a:lnTo>
                    <a:lnTo>
                      <a:pt x="188" y="62"/>
                    </a:lnTo>
                    <a:lnTo>
                      <a:pt x="188" y="66"/>
                    </a:lnTo>
                    <a:lnTo>
                      <a:pt x="180" y="66"/>
                    </a:lnTo>
                    <a:lnTo>
                      <a:pt x="154" y="76"/>
                    </a:lnTo>
                    <a:lnTo>
                      <a:pt x="142" y="82"/>
                    </a:lnTo>
                    <a:lnTo>
                      <a:pt x="94" y="134"/>
                    </a:lnTo>
                    <a:lnTo>
                      <a:pt x="88" y="134"/>
                    </a:lnTo>
                    <a:lnTo>
                      <a:pt x="68" y="118"/>
                    </a:lnTo>
                    <a:lnTo>
                      <a:pt x="66" y="116"/>
                    </a:lnTo>
                    <a:lnTo>
                      <a:pt x="64" y="120"/>
                    </a:lnTo>
                    <a:lnTo>
                      <a:pt x="62" y="124"/>
                    </a:lnTo>
                    <a:lnTo>
                      <a:pt x="58" y="122"/>
                    </a:lnTo>
                    <a:lnTo>
                      <a:pt x="50" y="114"/>
                    </a:lnTo>
                    <a:lnTo>
                      <a:pt x="48" y="106"/>
                    </a:lnTo>
                    <a:lnTo>
                      <a:pt x="44" y="104"/>
                    </a:lnTo>
                    <a:lnTo>
                      <a:pt x="42" y="102"/>
                    </a:lnTo>
                    <a:lnTo>
                      <a:pt x="32" y="102"/>
                    </a:lnTo>
                    <a:lnTo>
                      <a:pt x="24" y="114"/>
                    </a:lnTo>
                    <a:lnTo>
                      <a:pt x="22" y="134"/>
                    </a:lnTo>
                    <a:lnTo>
                      <a:pt x="18" y="138"/>
                    </a:lnTo>
                    <a:lnTo>
                      <a:pt x="14" y="138"/>
                    </a:lnTo>
                    <a:lnTo>
                      <a:pt x="10" y="136"/>
                    </a:lnTo>
                    <a:lnTo>
                      <a:pt x="8" y="132"/>
                    </a:lnTo>
                    <a:lnTo>
                      <a:pt x="8" y="126"/>
                    </a:lnTo>
                    <a:lnTo>
                      <a:pt x="12" y="118"/>
                    </a:lnTo>
                    <a:lnTo>
                      <a:pt x="12" y="112"/>
                    </a:lnTo>
                    <a:lnTo>
                      <a:pt x="10" y="106"/>
                    </a:lnTo>
                    <a:lnTo>
                      <a:pt x="8" y="10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2" y="94"/>
                    </a:lnTo>
                    <a:lnTo>
                      <a:pt x="8" y="96"/>
                    </a:lnTo>
                    <a:lnTo>
                      <a:pt x="10" y="26"/>
                    </a:lnTo>
                    <a:lnTo>
                      <a:pt x="28" y="2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8"/>
              <p:cNvSpPr>
                <a:spLocks/>
              </p:cNvSpPr>
              <p:nvPr/>
            </p:nvSpPr>
            <p:spPr bwMode="auto">
              <a:xfrm>
                <a:off x="2071" y="1693"/>
                <a:ext cx="234" cy="309"/>
              </a:xfrm>
              <a:custGeom>
                <a:avLst/>
                <a:gdLst>
                  <a:gd name="T0" fmla="*/ 104 w 234"/>
                  <a:gd name="T1" fmla="*/ 2 h 309"/>
                  <a:gd name="T2" fmla="*/ 150 w 234"/>
                  <a:gd name="T3" fmla="*/ 38 h 309"/>
                  <a:gd name="T4" fmla="*/ 174 w 234"/>
                  <a:gd name="T5" fmla="*/ 48 h 309"/>
                  <a:gd name="T6" fmla="*/ 186 w 234"/>
                  <a:gd name="T7" fmla="*/ 68 h 309"/>
                  <a:gd name="T8" fmla="*/ 194 w 234"/>
                  <a:gd name="T9" fmla="*/ 68 h 309"/>
                  <a:gd name="T10" fmla="*/ 200 w 234"/>
                  <a:gd name="T11" fmla="*/ 64 h 309"/>
                  <a:gd name="T12" fmla="*/ 214 w 234"/>
                  <a:gd name="T13" fmla="*/ 60 h 309"/>
                  <a:gd name="T14" fmla="*/ 220 w 234"/>
                  <a:gd name="T15" fmla="*/ 54 h 309"/>
                  <a:gd name="T16" fmla="*/ 226 w 234"/>
                  <a:gd name="T17" fmla="*/ 54 h 309"/>
                  <a:gd name="T18" fmla="*/ 234 w 234"/>
                  <a:gd name="T19" fmla="*/ 66 h 309"/>
                  <a:gd name="T20" fmla="*/ 228 w 234"/>
                  <a:gd name="T21" fmla="*/ 98 h 309"/>
                  <a:gd name="T22" fmla="*/ 208 w 234"/>
                  <a:gd name="T23" fmla="*/ 134 h 309"/>
                  <a:gd name="T24" fmla="*/ 198 w 234"/>
                  <a:gd name="T25" fmla="*/ 148 h 309"/>
                  <a:gd name="T26" fmla="*/ 186 w 234"/>
                  <a:gd name="T27" fmla="*/ 185 h 309"/>
                  <a:gd name="T28" fmla="*/ 180 w 234"/>
                  <a:gd name="T29" fmla="*/ 245 h 309"/>
                  <a:gd name="T30" fmla="*/ 152 w 234"/>
                  <a:gd name="T31" fmla="*/ 305 h 309"/>
                  <a:gd name="T32" fmla="*/ 108 w 234"/>
                  <a:gd name="T33" fmla="*/ 307 h 309"/>
                  <a:gd name="T34" fmla="*/ 68 w 234"/>
                  <a:gd name="T35" fmla="*/ 291 h 309"/>
                  <a:gd name="T36" fmla="*/ 70 w 234"/>
                  <a:gd name="T37" fmla="*/ 285 h 309"/>
                  <a:gd name="T38" fmla="*/ 68 w 234"/>
                  <a:gd name="T39" fmla="*/ 281 h 309"/>
                  <a:gd name="T40" fmla="*/ 72 w 234"/>
                  <a:gd name="T41" fmla="*/ 281 h 309"/>
                  <a:gd name="T42" fmla="*/ 74 w 234"/>
                  <a:gd name="T43" fmla="*/ 225 h 309"/>
                  <a:gd name="T44" fmla="*/ 74 w 234"/>
                  <a:gd name="T45" fmla="*/ 219 h 309"/>
                  <a:gd name="T46" fmla="*/ 84 w 234"/>
                  <a:gd name="T47" fmla="*/ 211 h 309"/>
                  <a:gd name="T48" fmla="*/ 84 w 234"/>
                  <a:gd name="T49" fmla="*/ 203 h 309"/>
                  <a:gd name="T50" fmla="*/ 72 w 234"/>
                  <a:gd name="T51" fmla="*/ 197 h 309"/>
                  <a:gd name="T52" fmla="*/ 68 w 234"/>
                  <a:gd name="T53" fmla="*/ 185 h 309"/>
                  <a:gd name="T54" fmla="*/ 62 w 234"/>
                  <a:gd name="T55" fmla="*/ 183 h 309"/>
                  <a:gd name="T56" fmla="*/ 68 w 234"/>
                  <a:gd name="T57" fmla="*/ 173 h 309"/>
                  <a:gd name="T58" fmla="*/ 74 w 234"/>
                  <a:gd name="T59" fmla="*/ 171 h 309"/>
                  <a:gd name="T60" fmla="*/ 78 w 234"/>
                  <a:gd name="T61" fmla="*/ 167 h 309"/>
                  <a:gd name="T62" fmla="*/ 72 w 234"/>
                  <a:gd name="T63" fmla="*/ 159 h 309"/>
                  <a:gd name="T64" fmla="*/ 64 w 234"/>
                  <a:gd name="T65" fmla="*/ 161 h 309"/>
                  <a:gd name="T66" fmla="*/ 60 w 234"/>
                  <a:gd name="T67" fmla="*/ 159 h 309"/>
                  <a:gd name="T68" fmla="*/ 62 w 234"/>
                  <a:gd name="T69" fmla="*/ 152 h 309"/>
                  <a:gd name="T70" fmla="*/ 82 w 234"/>
                  <a:gd name="T71" fmla="*/ 134 h 309"/>
                  <a:gd name="T72" fmla="*/ 78 w 234"/>
                  <a:gd name="T73" fmla="*/ 126 h 309"/>
                  <a:gd name="T74" fmla="*/ 88 w 234"/>
                  <a:gd name="T75" fmla="*/ 122 h 309"/>
                  <a:gd name="T76" fmla="*/ 84 w 234"/>
                  <a:gd name="T77" fmla="*/ 118 h 309"/>
                  <a:gd name="T78" fmla="*/ 72 w 234"/>
                  <a:gd name="T79" fmla="*/ 112 h 309"/>
                  <a:gd name="T80" fmla="*/ 44 w 234"/>
                  <a:gd name="T81" fmla="*/ 108 h 309"/>
                  <a:gd name="T82" fmla="*/ 36 w 234"/>
                  <a:gd name="T83" fmla="*/ 100 h 309"/>
                  <a:gd name="T84" fmla="*/ 26 w 234"/>
                  <a:gd name="T85" fmla="*/ 104 h 309"/>
                  <a:gd name="T86" fmla="*/ 0 w 234"/>
                  <a:gd name="T87" fmla="*/ 106 h 309"/>
                  <a:gd name="T88" fmla="*/ 16 w 234"/>
                  <a:gd name="T89" fmla="*/ 78 h 309"/>
                  <a:gd name="T90" fmla="*/ 38 w 234"/>
                  <a:gd name="T91" fmla="*/ 50 h 309"/>
                  <a:gd name="T92" fmla="*/ 52 w 234"/>
                  <a:gd name="T93" fmla="*/ 38 h 309"/>
                  <a:gd name="T94" fmla="*/ 76 w 234"/>
                  <a:gd name="T95" fmla="*/ 36 h 309"/>
                  <a:gd name="T96" fmla="*/ 84 w 234"/>
                  <a:gd name="T97" fmla="*/ 12 h 309"/>
                  <a:gd name="T98" fmla="*/ 102 w 234"/>
                  <a:gd name="T9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4" h="309">
                    <a:moveTo>
                      <a:pt x="102" y="0"/>
                    </a:moveTo>
                    <a:lnTo>
                      <a:pt x="104" y="2"/>
                    </a:lnTo>
                    <a:lnTo>
                      <a:pt x="120" y="18"/>
                    </a:lnTo>
                    <a:lnTo>
                      <a:pt x="150" y="38"/>
                    </a:lnTo>
                    <a:lnTo>
                      <a:pt x="166" y="44"/>
                    </a:lnTo>
                    <a:lnTo>
                      <a:pt x="174" y="48"/>
                    </a:lnTo>
                    <a:lnTo>
                      <a:pt x="180" y="56"/>
                    </a:lnTo>
                    <a:lnTo>
                      <a:pt x="186" y="68"/>
                    </a:lnTo>
                    <a:lnTo>
                      <a:pt x="190" y="66"/>
                    </a:lnTo>
                    <a:lnTo>
                      <a:pt x="194" y="68"/>
                    </a:lnTo>
                    <a:lnTo>
                      <a:pt x="196" y="64"/>
                    </a:lnTo>
                    <a:lnTo>
                      <a:pt x="200" y="64"/>
                    </a:lnTo>
                    <a:lnTo>
                      <a:pt x="200" y="60"/>
                    </a:lnTo>
                    <a:lnTo>
                      <a:pt x="214" y="60"/>
                    </a:lnTo>
                    <a:lnTo>
                      <a:pt x="216" y="54"/>
                    </a:lnTo>
                    <a:lnTo>
                      <a:pt x="220" y="54"/>
                    </a:lnTo>
                    <a:lnTo>
                      <a:pt x="222" y="56"/>
                    </a:lnTo>
                    <a:lnTo>
                      <a:pt x="226" y="54"/>
                    </a:lnTo>
                    <a:lnTo>
                      <a:pt x="232" y="58"/>
                    </a:lnTo>
                    <a:lnTo>
                      <a:pt x="234" y="66"/>
                    </a:lnTo>
                    <a:lnTo>
                      <a:pt x="234" y="74"/>
                    </a:lnTo>
                    <a:lnTo>
                      <a:pt x="228" y="98"/>
                    </a:lnTo>
                    <a:lnTo>
                      <a:pt x="214" y="126"/>
                    </a:lnTo>
                    <a:lnTo>
                      <a:pt x="208" y="134"/>
                    </a:lnTo>
                    <a:lnTo>
                      <a:pt x="202" y="140"/>
                    </a:lnTo>
                    <a:lnTo>
                      <a:pt x="198" y="148"/>
                    </a:lnTo>
                    <a:lnTo>
                      <a:pt x="188" y="175"/>
                    </a:lnTo>
                    <a:lnTo>
                      <a:pt x="186" y="185"/>
                    </a:lnTo>
                    <a:lnTo>
                      <a:pt x="188" y="187"/>
                    </a:lnTo>
                    <a:lnTo>
                      <a:pt x="180" y="245"/>
                    </a:lnTo>
                    <a:lnTo>
                      <a:pt x="156" y="271"/>
                    </a:lnTo>
                    <a:lnTo>
                      <a:pt x="152" y="305"/>
                    </a:lnTo>
                    <a:lnTo>
                      <a:pt x="122" y="309"/>
                    </a:lnTo>
                    <a:lnTo>
                      <a:pt x="108" y="307"/>
                    </a:lnTo>
                    <a:lnTo>
                      <a:pt x="66" y="305"/>
                    </a:lnTo>
                    <a:lnTo>
                      <a:pt x="68" y="291"/>
                    </a:lnTo>
                    <a:lnTo>
                      <a:pt x="70" y="289"/>
                    </a:lnTo>
                    <a:lnTo>
                      <a:pt x="70" y="285"/>
                    </a:lnTo>
                    <a:lnTo>
                      <a:pt x="68" y="283"/>
                    </a:lnTo>
                    <a:lnTo>
                      <a:pt x="68" y="281"/>
                    </a:lnTo>
                    <a:lnTo>
                      <a:pt x="70" y="279"/>
                    </a:lnTo>
                    <a:lnTo>
                      <a:pt x="72" y="281"/>
                    </a:lnTo>
                    <a:lnTo>
                      <a:pt x="76" y="227"/>
                    </a:lnTo>
                    <a:lnTo>
                      <a:pt x="74" y="225"/>
                    </a:lnTo>
                    <a:lnTo>
                      <a:pt x="72" y="223"/>
                    </a:lnTo>
                    <a:lnTo>
                      <a:pt x="74" y="219"/>
                    </a:lnTo>
                    <a:lnTo>
                      <a:pt x="76" y="215"/>
                    </a:lnTo>
                    <a:lnTo>
                      <a:pt x="84" y="211"/>
                    </a:lnTo>
                    <a:lnTo>
                      <a:pt x="84" y="209"/>
                    </a:lnTo>
                    <a:lnTo>
                      <a:pt x="84" y="203"/>
                    </a:lnTo>
                    <a:lnTo>
                      <a:pt x="78" y="199"/>
                    </a:lnTo>
                    <a:lnTo>
                      <a:pt x="72" y="197"/>
                    </a:lnTo>
                    <a:lnTo>
                      <a:pt x="72" y="189"/>
                    </a:lnTo>
                    <a:lnTo>
                      <a:pt x="68" y="185"/>
                    </a:lnTo>
                    <a:lnTo>
                      <a:pt x="66" y="185"/>
                    </a:lnTo>
                    <a:lnTo>
                      <a:pt x="62" y="183"/>
                    </a:lnTo>
                    <a:lnTo>
                      <a:pt x="64" y="177"/>
                    </a:lnTo>
                    <a:lnTo>
                      <a:pt x="68" y="173"/>
                    </a:lnTo>
                    <a:lnTo>
                      <a:pt x="70" y="171"/>
                    </a:lnTo>
                    <a:lnTo>
                      <a:pt x="74" y="171"/>
                    </a:lnTo>
                    <a:lnTo>
                      <a:pt x="76" y="169"/>
                    </a:lnTo>
                    <a:lnTo>
                      <a:pt x="78" y="167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70" y="159"/>
                    </a:lnTo>
                    <a:lnTo>
                      <a:pt x="64" y="161"/>
                    </a:lnTo>
                    <a:lnTo>
                      <a:pt x="60" y="161"/>
                    </a:lnTo>
                    <a:lnTo>
                      <a:pt x="60" y="159"/>
                    </a:lnTo>
                    <a:lnTo>
                      <a:pt x="58" y="155"/>
                    </a:lnTo>
                    <a:lnTo>
                      <a:pt x="62" y="152"/>
                    </a:lnTo>
                    <a:lnTo>
                      <a:pt x="82" y="140"/>
                    </a:lnTo>
                    <a:lnTo>
                      <a:pt x="82" y="134"/>
                    </a:lnTo>
                    <a:lnTo>
                      <a:pt x="78" y="134"/>
                    </a:lnTo>
                    <a:lnTo>
                      <a:pt x="78" y="126"/>
                    </a:lnTo>
                    <a:lnTo>
                      <a:pt x="88" y="126"/>
                    </a:lnTo>
                    <a:lnTo>
                      <a:pt x="88" y="122"/>
                    </a:lnTo>
                    <a:lnTo>
                      <a:pt x="86" y="120"/>
                    </a:lnTo>
                    <a:lnTo>
                      <a:pt x="84" y="118"/>
                    </a:lnTo>
                    <a:lnTo>
                      <a:pt x="84" y="116"/>
                    </a:lnTo>
                    <a:lnTo>
                      <a:pt x="72" y="112"/>
                    </a:lnTo>
                    <a:lnTo>
                      <a:pt x="46" y="108"/>
                    </a:lnTo>
                    <a:lnTo>
                      <a:pt x="44" y="108"/>
                    </a:lnTo>
                    <a:lnTo>
                      <a:pt x="38" y="104"/>
                    </a:lnTo>
                    <a:lnTo>
                      <a:pt x="36" y="100"/>
                    </a:lnTo>
                    <a:lnTo>
                      <a:pt x="32" y="104"/>
                    </a:lnTo>
                    <a:lnTo>
                      <a:pt x="26" y="104"/>
                    </a:lnTo>
                    <a:lnTo>
                      <a:pt x="26" y="106"/>
                    </a:lnTo>
                    <a:lnTo>
                      <a:pt x="0" y="106"/>
                    </a:lnTo>
                    <a:lnTo>
                      <a:pt x="4" y="78"/>
                    </a:lnTo>
                    <a:lnTo>
                      <a:pt x="16" y="78"/>
                    </a:lnTo>
                    <a:lnTo>
                      <a:pt x="22" y="64"/>
                    </a:lnTo>
                    <a:lnTo>
                      <a:pt x="38" y="50"/>
                    </a:lnTo>
                    <a:lnTo>
                      <a:pt x="44" y="46"/>
                    </a:lnTo>
                    <a:lnTo>
                      <a:pt x="52" y="38"/>
                    </a:lnTo>
                    <a:lnTo>
                      <a:pt x="76" y="24"/>
                    </a:lnTo>
                    <a:lnTo>
                      <a:pt x="76" y="36"/>
                    </a:lnTo>
                    <a:lnTo>
                      <a:pt x="86" y="30"/>
                    </a:lnTo>
                    <a:lnTo>
                      <a:pt x="84" y="1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102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9"/>
              <p:cNvSpPr>
                <a:spLocks/>
              </p:cNvSpPr>
              <p:nvPr/>
            </p:nvSpPr>
            <p:spPr bwMode="auto">
              <a:xfrm>
                <a:off x="4900" y="1705"/>
                <a:ext cx="248" cy="257"/>
              </a:xfrm>
              <a:custGeom>
                <a:avLst/>
                <a:gdLst>
                  <a:gd name="T0" fmla="*/ 16 w 248"/>
                  <a:gd name="T1" fmla="*/ 16 h 257"/>
                  <a:gd name="T2" fmla="*/ 24 w 248"/>
                  <a:gd name="T3" fmla="*/ 4 h 257"/>
                  <a:gd name="T4" fmla="*/ 62 w 248"/>
                  <a:gd name="T5" fmla="*/ 16 h 257"/>
                  <a:gd name="T6" fmla="*/ 164 w 248"/>
                  <a:gd name="T7" fmla="*/ 2 h 257"/>
                  <a:gd name="T8" fmla="*/ 164 w 248"/>
                  <a:gd name="T9" fmla="*/ 6 h 257"/>
                  <a:gd name="T10" fmla="*/ 170 w 248"/>
                  <a:gd name="T11" fmla="*/ 2 h 257"/>
                  <a:gd name="T12" fmla="*/ 174 w 248"/>
                  <a:gd name="T13" fmla="*/ 6 h 257"/>
                  <a:gd name="T14" fmla="*/ 182 w 248"/>
                  <a:gd name="T15" fmla="*/ 10 h 257"/>
                  <a:gd name="T16" fmla="*/ 184 w 248"/>
                  <a:gd name="T17" fmla="*/ 18 h 257"/>
                  <a:gd name="T18" fmla="*/ 190 w 248"/>
                  <a:gd name="T19" fmla="*/ 14 h 257"/>
                  <a:gd name="T20" fmla="*/ 198 w 248"/>
                  <a:gd name="T21" fmla="*/ 20 h 257"/>
                  <a:gd name="T22" fmla="*/ 200 w 248"/>
                  <a:gd name="T23" fmla="*/ 22 h 257"/>
                  <a:gd name="T24" fmla="*/ 198 w 248"/>
                  <a:gd name="T25" fmla="*/ 30 h 257"/>
                  <a:gd name="T26" fmla="*/ 196 w 248"/>
                  <a:gd name="T27" fmla="*/ 38 h 257"/>
                  <a:gd name="T28" fmla="*/ 206 w 248"/>
                  <a:gd name="T29" fmla="*/ 32 h 257"/>
                  <a:gd name="T30" fmla="*/ 248 w 248"/>
                  <a:gd name="T31" fmla="*/ 56 h 257"/>
                  <a:gd name="T32" fmla="*/ 222 w 248"/>
                  <a:gd name="T33" fmla="*/ 141 h 257"/>
                  <a:gd name="T34" fmla="*/ 220 w 248"/>
                  <a:gd name="T35" fmla="*/ 143 h 257"/>
                  <a:gd name="T36" fmla="*/ 214 w 248"/>
                  <a:gd name="T37" fmla="*/ 149 h 257"/>
                  <a:gd name="T38" fmla="*/ 212 w 248"/>
                  <a:gd name="T39" fmla="*/ 153 h 257"/>
                  <a:gd name="T40" fmla="*/ 204 w 248"/>
                  <a:gd name="T41" fmla="*/ 167 h 257"/>
                  <a:gd name="T42" fmla="*/ 198 w 248"/>
                  <a:gd name="T43" fmla="*/ 179 h 257"/>
                  <a:gd name="T44" fmla="*/ 190 w 248"/>
                  <a:gd name="T45" fmla="*/ 181 h 257"/>
                  <a:gd name="T46" fmla="*/ 180 w 248"/>
                  <a:gd name="T47" fmla="*/ 191 h 257"/>
                  <a:gd name="T48" fmla="*/ 176 w 248"/>
                  <a:gd name="T49" fmla="*/ 199 h 257"/>
                  <a:gd name="T50" fmla="*/ 174 w 248"/>
                  <a:gd name="T51" fmla="*/ 203 h 257"/>
                  <a:gd name="T52" fmla="*/ 174 w 248"/>
                  <a:gd name="T53" fmla="*/ 209 h 257"/>
                  <a:gd name="T54" fmla="*/ 168 w 248"/>
                  <a:gd name="T55" fmla="*/ 209 h 257"/>
                  <a:gd name="T56" fmla="*/ 160 w 248"/>
                  <a:gd name="T57" fmla="*/ 215 h 257"/>
                  <a:gd name="T58" fmla="*/ 108 w 248"/>
                  <a:gd name="T59" fmla="*/ 219 h 257"/>
                  <a:gd name="T60" fmla="*/ 34 w 248"/>
                  <a:gd name="T61" fmla="*/ 217 h 257"/>
                  <a:gd name="T62" fmla="*/ 36 w 248"/>
                  <a:gd name="T63" fmla="*/ 181 h 257"/>
                  <a:gd name="T64" fmla="*/ 34 w 248"/>
                  <a:gd name="T65" fmla="*/ 179 h 257"/>
                  <a:gd name="T66" fmla="*/ 34 w 248"/>
                  <a:gd name="T67" fmla="*/ 175 h 257"/>
                  <a:gd name="T68" fmla="*/ 32 w 248"/>
                  <a:gd name="T69" fmla="*/ 173 h 257"/>
                  <a:gd name="T70" fmla="*/ 42 w 248"/>
                  <a:gd name="T71" fmla="*/ 60 h 257"/>
                  <a:gd name="T72" fmla="*/ 46 w 248"/>
                  <a:gd name="T73" fmla="*/ 20 h 257"/>
                  <a:gd name="T74" fmla="*/ 0 w 248"/>
                  <a:gd name="T75" fmla="*/ 26 h 257"/>
                  <a:gd name="T76" fmla="*/ 0 w 248"/>
                  <a:gd name="T77" fmla="*/ 2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8" h="257">
                    <a:moveTo>
                      <a:pt x="0" y="26"/>
                    </a:moveTo>
                    <a:lnTo>
                      <a:pt x="16" y="16"/>
                    </a:lnTo>
                    <a:lnTo>
                      <a:pt x="12" y="12"/>
                    </a:lnTo>
                    <a:lnTo>
                      <a:pt x="24" y="4"/>
                    </a:lnTo>
                    <a:lnTo>
                      <a:pt x="58" y="12"/>
                    </a:lnTo>
                    <a:lnTo>
                      <a:pt x="62" y="16"/>
                    </a:lnTo>
                    <a:lnTo>
                      <a:pt x="162" y="0"/>
                    </a:lnTo>
                    <a:lnTo>
                      <a:pt x="164" y="2"/>
                    </a:lnTo>
                    <a:lnTo>
                      <a:pt x="164" y="4"/>
                    </a:lnTo>
                    <a:lnTo>
                      <a:pt x="164" y="6"/>
                    </a:lnTo>
                    <a:lnTo>
                      <a:pt x="166" y="4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4" y="6"/>
                    </a:lnTo>
                    <a:lnTo>
                      <a:pt x="180" y="8"/>
                    </a:lnTo>
                    <a:lnTo>
                      <a:pt x="182" y="10"/>
                    </a:lnTo>
                    <a:lnTo>
                      <a:pt x="182" y="14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90" y="14"/>
                    </a:lnTo>
                    <a:lnTo>
                      <a:pt x="196" y="20"/>
                    </a:lnTo>
                    <a:lnTo>
                      <a:pt x="198" y="20"/>
                    </a:lnTo>
                    <a:lnTo>
                      <a:pt x="200" y="20"/>
                    </a:lnTo>
                    <a:lnTo>
                      <a:pt x="200" y="22"/>
                    </a:lnTo>
                    <a:lnTo>
                      <a:pt x="196" y="26"/>
                    </a:lnTo>
                    <a:lnTo>
                      <a:pt x="198" y="30"/>
                    </a:lnTo>
                    <a:lnTo>
                      <a:pt x="194" y="36"/>
                    </a:lnTo>
                    <a:lnTo>
                      <a:pt x="196" y="38"/>
                    </a:lnTo>
                    <a:lnTo>
                      <a:pt x="202" y="36"/>
                    </a:lnTo>
                    <a:lnTo>
                      <a:pt x="206" y="32"/>
                    </a:lnTo>
                    <a:lnTo>
                      <a:pt x="248" y="36"/>
                    </a:lnTo>
                    <a:lnTo>
                      <a:pt x="248" y="56"/>
                    </a:lnTo>
                    <a:lnTo>
                      <a:pt x="222" y="134"/>
                    </a:lnTo>
                    <a:lnTo>
                      <a:pt x="222" y="141"/>
                    </a:lnTo>
                    <a:lnTo>
                      <a:pt x="224" y="141"/>
                    </a:lnTo>
                    <a:lnTo>
                      <a:pt x="220" y="143"/>
                    </a:lnTo>
                    <a:lnTo>
                      <a:pt x="216" y="147"/>
                    </a:lnTo>
                    <a:lnTo>
                      <a:pt x="214" y="149"/>
                    </a:lnTo>
                    <a:lnTo>
                      <a:pt x="212" y="151"/>
                    </a:lnTo>
                    <a:lnTo>
                      <a:pt x="212" y="153"/>
                    </a:lnTo>
                    <a:lnTo>
                      <a:pt x="210" y="161"/>
                    </a:lnTo>
                    <a:lnTo>
                      <a:pt x="204" y="167"/>
                    </a:lnTo>
                    <a:lnTo>
                      <a:pt x="202" y="175"/>
                    </a:lnTo>
                    <a:lnTo>
                      <a:pt x="198" y="179"/>
                    </a:lnTo>
                    <a:lnTo>
                      <a:pt x="194" y="181"/>
                    </a:lnTo>
                    <a:lnTo>
                      <a:pt x="190" y="181"/>
                    </a:lnTo>
                    <a:lnTo>
                      <a:pt x="186" y="187"/>
                    </a:lnTo>
                    <a:lnTo>
                      <a:pt x="180" y="191"/>
                    </a:lnTo>
                    <a:lnTo>
                      <a:pt x="180" y="193"/>
                    </a:lnTo>
                    <a:lnTo>
                      <a:pt x="176" y="199"/>
                    </a:lnTo>
                    <a:lnTo>
                      <a:pt x="176" y="201"/>
                    </a:lnTo>
                    <a:lnTo>
                      <a:pt x="174" y="203"/>
                    </a:lnTo>
                    <a:lnTo>
                      <a:pt x="176" y="205"/>
                    </a:lnTo>
                    <a:lnTo>
                      <a:pt x="174" y="209"/>
                    </a:lnTo>
                    <a:lnTo>
                      <a:pt x="172" y="207"/>
                    </a:lnTo>
                    <a:lnTo>
                      <a:pt x="168" y="209"/>
                    </a:lnTo>
                    <a:lnTo>
                      <a:pt x="166" y="213"/>
                    </a:lnTo>
                    <a:lnTo>
                      <a:pt x="160" y="215"/>
                    </a:lnTo>
                    <a:lnTo>
                      <a:pt x="132" y="211"/>
                    </a:lnTo>
                    <a:lnTo>
                      <a:pt x="108" y="219"/>
                    </a:lnTo>
                    <a:lnTo>
                      <a:pt x="68" y="257"/>
                    </a:lnTo>
                    <a:lnTo>
                      <a:pt x="34" y="217"/>
                    </a:lnTo>
                    <a:lnTo>
                      <a:pt x="36" y="185"/>
                    </a:lnTo>
                    <a:lnTo>
                      <a:pt x="36" y="181"/>
                    </a:lnTo>
                    <a:lnTo>
                      <a:pt x="32" y="181"/>
                    </a:lnTo>
                    <a:lnTo>
                      <a:pt x="34" y="179"/>
                    </a:lnTo>
                    <a:lnTo>
                      <a:pt x="34" y="177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6" y="173"/>
                    </a:lnTo>
                    <a:lnTo>
                      <a:pt x="42" y="60"/>
                    </a:lnTo>
                    <a:lnTo>
                      <a:pt x="44" y="58"/>
                    </a:lnTo>
                    <a:lnTo>
                      <a:pt x="46" y="20"/>
                    </a:lnTo>
                    <a:lnTo>
                      <a:pt x="44" y="20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0" y="2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"/>
              <p:cNvSpPr>
                <a:spLocks/>
              </p:cNvSpPr>
              <p:nvPr/>
            </p:nvSpPr>
            <p:spPr bwMode="auto">
              <a:xfrm>
                <a:off x="4092" y="1713"/>
                <a:ext cx="212" cy="199"/>
              </a:xfrm>
              <a:custGeom>
                <a:avLst/>
                <a:gdLst>
                  <a:gd name="T0" fmla="*/ 204 w 212"/>
                  <a:gd name="T1" fmla="*/ 76 h 199"/>
                  <a:gd name="T2" fmla="*/ 200 w 212"/>
                  <a:gd name="T3" fmla="*/ 102 h 199"/>
                  <a:gd name="T4" fmla="*/ 202 w 212"/>
                  <a:gd name="T5" fmla="*/ 106 h 199"/>
                  <a:gd name="T6" fmla="*/ 190 w 212"/>
                  <a:gd name="T7" fmla="*/ 120 h 199"/>
                  <a:gd name="T8" fmla="*/ 196 w 212"/>
                  <a:gd name="T9" fmla="*/ 147 h 199"/>
                  <a:gd name="T10" fmla="*/ 182 w 212"/>
                  <a:gd name="T11" fmla="*/ 173 h 199"/>
                  <a:gd name="T12" fmla="*/ 184 w 212"/>
                  <a:gd name="T13" fmla="*/ 177 h 199"/>
                  <a:gd name="T14" fmla="*/ 176 w 212"/>
                  <a:gd name="T15" fmla="*/ 183 h 199"/>
                  <a:gd name="T16" fmla="*/ 178 w 212"/>
                  <a:gd name="T17" fmla="*/ 187 h 199"/>
                  <a:gd name="T18" fmla="*/ 184 w 212"/>
                  <a:gd name="T19" fmla="*/ 193 h 199"/>
                  <a:gd name="T20" fmla="*/ 58 w 212"/>
                  <a:gd name="T21" fmla="*/ 195 h 199"/>
                  <a:gd name="T22" fmla="*/ 40 w 212"/>
                  <a:gd name="T23" fmla="*/ 179 h 199"/>
                  <a:gd name="T24" fmla="*/ 22 w 212"/>
                  <a:gd name="T25" fmla="*/ 155 h 199"/>
                  <a:gd name="T26" fmla="*/ 12 w 212"/>
                  <a:gd name="T27" fmla="*/ 139 h 199"/>
                  <a:gd name="T28" fmla="*/ 10 w 212"/>
                  <a:gd name="T29" fmla="*/ 133 h 199"/>
                  <a:gd name="T30" fmla="*/ 8 w 212"/>
                  <a:gd name="T31" fmla="*/ 122 h 199"/>
                  <a:gd name="T32" fmla="*/ 14 w 212"/>
                  <a:gd name="T33" fmla="*/ 112 h 199"/>
                  <a:gd name="T34" fmla="*/ 22 w 212"/>
                  <a:gd name="T35" fmla="*/ 102 h 199"/>
                  <a:gd name="T36" fmla="*/ 24 w 212"/>
                  <a:gd name="T37" fmla="*/ 94 h 199"/>
                  <a:gd name="T38" fmla="*/ 26 w 212"/>
                  <a:gd name="T39" fmla="*/ 68 h 199"/>
                  <a:gd name="T40" fmla="*/ 30 w 212"/>
                  <a:gd name="T41" fmla="*/ 64 h 199"/>
                  <a:gd name="T42" fmla="*/ 32 w 212"/>
                  <a:gd name="T43" fmla="*/ 54 h 199"/>
                  <a:gd name="T44" fmla="*/ 38 w 212"/>
                  <a:gd name="T45" fmla="*/ 46 h 199"/>
                  <a:gd name="T46" fmla="*/ 36 w 212"/>
                  <a:gd name="T47" fmla="*/ 38 h 199"/>
                  <a:gd name="T48" fmla="*/ 38 w 212"/>
                  <a:gd name="T49" fmla="*/ 26 h 199"/>
                  <a:gd name="T50" fmla="*/ 54 w 212"/>
                  <a:gd name="T51" fmla="*/ 36 h 199"/>
                  <a:gd name="T52" fmla="*/ 66 w 212"/>
                  <a:gd name="T53" fmla="*/ 26 h 199"/>
                  <a:gd name="T54" fmla="*/ 64 w 212"/>
                  <a:gd name="T55" fmla="*/ 14 h 199"/>
                  <a:gd name="T56" fmla="*/ 74 w 212"/>
                  <a:gd name="T57" fmla="*/ 12 h 199"/>
                  <a:gd name="T58" fmla="*/ 74 w 212"/>
                  <a:gd name="T59" fmla="*/ 4 h 199"/>
                  <a:gd name="T60" fmla="*/ 84 w 212"/>
                  <a:gd name="T61" fmla="*/ 6 h 199"/>
                  <a:gd name="T62" fmla="*/ 94 w 212"/>
                  <a:gd name="T63" fmla="*/ 2 h 199"/>
                  <a:gd name="T64" fmla="*/ 102 w 212"/>
                  <a:gd name="T65" fmla="*/ 4 h 199"/>
                  <a:gd name="T66" fmla="*/ 116 w 212"/>
                  <a:gd name="T67" fmla="*/ 4 h 199"/>
                  <a:gd name="T68" fmla="*/ 128 w 212"/>
                  <a:gd name="T69" fmla="*/ 2 h 199"/>
                  <a:gd name="T70" fmla="*/ 126 w 212"/>
                  <a:gd name="T71" fmla="*/ 10 h 199"/>
                  <a:gd name="T72" fmla="*/ 128 w 212"/>
                  <a:gd name="T73" fmla="*/ 12 h 199"/>
                  <a:gd name="T74" fmla="*/ 132 w 212"/>
                  <a:gd name="T75" fmla="*/ 8 h 199"/>
                  <a:gd name="T76" fmla="*/ 134 w 212"/>
                  <a:gd name="T77" fmla="*/ 14 h 199"/>
                  <a:gd name="T78" fmla="*/ 144 w 212"/>
                  <a:gd name="T79" fmla="*/ 22 h 199"/>
                  <a:gd name="T80" fmla="*/ 156 w 212"/>
                  <a:gd name="T81" fmla="*/ 34 h 199"/>
                  <a:gd name="T82" fmla="*/ 162 w 212"/>
                  <a:gd name="T83" fmla="*/ 40 h 199"/>
                  <a:gd name="T84" fmla="*/ 164 w 212"/>
                  <a:gd name="T85" fmla="*/ 50 h 199"/>
                  <a:gd name="T86" fmla="*/ 164 w 212"/>
                  <a:gd name="T87" fmla="*/ 62 h 199"/>
                  <a:gd name="T88" fmla="*/ 174 w 212"/>
                  <a:gd name="T89" fmla="*/ 66 h 199"/>
                  <a:gd name="T90" fmla="*/ 184 w 212"/>
                  <a:gd name="T91" fmla="*/ 68 h 199"/>
                  <a:gd name="T92" fmla="*/ 194 w 212"/>
                  <a:gd name="T93" fmla="*/ 52 h 199"/>
                  <a:gd name="T94" fmla="*/ 204 w 212"/>
                  <a:gd name="T95" fmla="*/ 58 h 199"/>
                  <a:gd name="T96" fmla="*/ 212 w 212"/>
                  <a:gd name="T97" fmla="*/ 6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2" h="199">
                    <a:moveTo>
                      <a:pt x="212" y="68"/>
                    </a:moveTo>
                    <a:lnTo>
                      <a:pt x="210" y="72"/>
                    </a:lnTo>
                    <a:lnTo>
                      <a:pt x="204" y="76"/>
                    </a:lnTo>
                    <a:lnTo>
                      <a:pt x="206" y="80"/>
                    </a:lnTo>
                    <a:lnTo>
                      <a:pt x="204" y="92"/>
                    </a:lnTo>
                    <a:lnTo>
                      <a:pt x="200" y="102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0" y="116"/>
                    </a:lnTo>
                    <a:lnTo>
                      <a:pt x="190" y="120"/>
                    </a:lnTo>
                    <a:lnTo>
                      <a:pt x="190" y="135"/>
                    </a:lnTo>
                    <a:lnTo>
                      <a:pt x="196" y="133"/>
                    </a:lnTo>
                    <a:lnTo>
                      <a:pt x="196" y="147"/>
                    </a:lnTo>
                    <a:lnTo>
                      <a:pt x="192" y="167"/>
                    </a:lnTo>
                    <a:lnTo>
                      <a:pt x="192" y="169"/>
                    </a:lnTo>
                    <a:lnTo>
                      <a:pt x="182" y="173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84" y="177"/>
                    </a:lnTo>
                    <a:lnTo>
                      <a:pt x="184" y="179"/>
                    </a:lnTo>
                    <a:lnTo>
                      <a:pt x="180" y="181"/>
                    </a:lnTo>
                    <a:lnTo>
                      <a:pt x="176" y="183"/>
                    </a:lnTo>
                    <a:lnTo>
                      <a:pt x="174" y="185"/>
                    </a:lnTo>
                    <a:lnTo>
                      <a:pt x="176" y="187"/>
                    </a:lnTo>
                    <a:lnTo>
                      <a:pt x="178" y="187"/>
                    </a:lnTo>
                    <a:lnTo>
                      <a:pt x="180" y="191"/>
                    </a:lnTo>
                    <a:lnTo>
                      <a:pt x="184" y="191"/>
                    </a:lnTo>
                    <a:lnTo>
                      <a:pt x="184" y="193"/>
                    </a:lnTo>
                    <a:lnTo>
                      <a:pt x="174" y="197"/>
                    </a:lnTo>
                    <a:lnTo>
                      <a:pt x="172" y="199"/>
                    </a:lnTo>
                    <a:lnTo>
                      <a:pt x="58" y="195"/>
                    </a:lnTo>
                    <a:lnTo>
                      <a:pt x="56" y="195"/>
                    </a:lnTo>
                    <a:lnTo>
                      <a:pt x="40" y="179"/>
                    </a:lnTo>
                    <a:lnTo>
                      <a:pt x="40" y="179"/>
                    </a:lnTo>
                    <a:lnTo>
                      <a:pt x="32" y="171"/>
                    </a:lnTo>
                    <a:lnTo>
                      <a:pt x="26" y="165"/>
                    </a:lnTo>
                    <a:lnTo>
                      <a:pt x="22" y="155"/>
                    </a:lnTo>
                    <a:lnTo>
                      <a:pt x="20" y="153"/>
                    </a:lnTo>
                    <a:lnTo>
                      <a:pt x="16" y="145"/>
                    </a:lnTo>
                    <a:lnTo>
                      <a:pt x="12" y="139"/>
                    </a:lnTo>
                    <a:lnTo>
                      <a:pt x="12" y="137"/>
                    </a:lnTo>
                    <a:lnTo>
                      <a:pt x="10" y="135"/>
                    </a:lnTo>
                    <a:lnTo>
                      <a:pt x="10" y="133"/>
                    </a:lnTo>
                    <a:lnTo>
                      <a:pt x="0" y="120"/>
                    </a:lnTo>
                    <a:lnTo>
                      <a:pt x="6" y="122"/>
                    </a:lnTo>
                    <a:lnTo>
                      <a:pt x="8" y="122"/>
                    </a:lnTo>
                    <a:lnTo>
                      <a:pt x="8" y="114"/>
                    </a:lnTo>
                    <a:lnTo>
                      <a:pt x="10" y="112"/>
                    </a:lnTo>
                    <a:lnTo>
                      <a:pt x="14" y="112"/>
                    </a:lnTo>
                    <a:lnTo>
                      <a:pt x="16" y="114"/>
                    </a:lnTo>
                    <a:lnTo>
                      <a:pt x="18" y="110"/>
                    </a:lnTo>
                    <a:lnTo>
                      <a:pt x="22" y="102"/>
                    </a:lnTo>
                    <a:lnTo>
                      <a:pt x="22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68"/>
                    </a:lnTo>
                    <a:lnTo>
                      <a:pt x="26" y="66"/>
                    </a:lnTo>
                    <a:lnTo>
                      <a:pt x="28" y="66"/>
                    </a:lnTo>
                    <a:lnTo>
                      <a:pt x="30" y="64"/>
                    </a:lnTo>
                    <a:lnTo>
                      <a:pt x="28" y="60"/>
                    </a:lnTo>
                    <a:lnTo>
                      <a:pt x="30" y="56"/>
                    </a:lnTo>
                    <a:lnTo>
                      <a:pt x="32" y="54"/>
                    </a:lnTo>
                    <a:lnTo>
                      <a:pt x="36" y="54"/>
                    </a:lnTo>
                    <a:lnTo>
                      <a:pt x="38" y="50"/>
                    </a:lnTo>
                    <a:lnTo>
                      <a:pt x="38" y="46"/>
                    </a:lnTo>
                    <a:lnTo>
                      <a:pt x="36" y="44"/>
                    </a:lnTo>
                    <a:lnTo>
                      <a:pt x="34" y="42"/>
                    </a:lnTo>
                    <a:lnTo>
                      <a:pt x="36" y="38"/>
                    </a:lnTo>
                    <a:lnTo>
                      <a:pt x="34" y="32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2" y="28"/>
                    </a:lnTo>
                    <a:lnTo>
                      <a:pt x="50" y="32"/>
                    </a:lnTo>
                    <a:lnTo>
                      <a:pt x="54" y="36"/>
                    </a:lnTo>
                    <a:lnTo>
                      <a:pt x="56" y="34"/>
                    </a:lnTo>
                    <a:lnTo>
                      <a:pt x="60" y="30"/>
                    </a:lnTo>
                    <a:lnTo>
                      <a:pt x="66" y="26"/>
                    </a:lnTo>
                    <a:lnTo>
                      <a:pt x="68" y="22"/>
                    </a:lnTo>
                    <a:lnTo>
                      <a:pt x="62" y="16"/>
                    </a:lnTo>
                    <a:lnTo>
                      <a:pt x="64" y="14"/>
                    </a:lnTo>
                    <a:lnTo>
                      <a:pt x="66" y="12"/>
                    </a:lnTo>
                    <a:lnTo>
                      <a:pt x="70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8"/>
                    </a:lnTo>
                    <a:lnTo>
                      <a:pt x="84" y="6"/>
                    </a:lnTo>
                    <a:lnTo>
                      <a:pt x="84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8"/>
                    </a:lnTo>
                    <a:lnTo>
                      <a:pt x="116" y="4"/>
                    </a:lnTo>
                    <a:lnTo>
                      <a:pt x="126" y="0"/>
                    </a:lnTo>
                    <a:lnTo>
                      <a:pt x="128" y="0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0" y="4"/>
                    </a:lnTo>
                    <a:lnTo>
                      <a:pt x="126" y="10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28" y="12"/>
                    </a:lnTo>
                    <a:lnTo>
                      <a:pt x="130" y="12"/>
                    </a:lnTo>
                    <a:lnTo>
                      <a:pt x="130" y="10"/>
                    </a:lnTo>
                    <a:lnTo>
                      <a:pt x="132" y="8"/>
                    </a:lnTo>
                    <a:lnTo>
                      <a:pt x="134" y="8"/>
                    </a:lnTo>
                    <a:lnTo>
                      <a:pt x="136" y="10"/>
                    </a:lnTo>
                    <a:lnTo>
                      <a:pt x="134" y="14"/>
                    </a:lnTo>
                    <a:lnTo>
                      <a:pt x="136" y="18"/>
                    </a:lnTo>
                    <a:lnTo>
                      <a:pt x="142" y="18"/>
                    </a:lnTo>
                    <a:lnTo>
                      <a:pt x="144" y="22"/>
                    </a:lnTo>
                    <a:lnTo>
                      <a:pt x="152" y="26"/>
                    </a:lnTo>
                    <a:lnTo>
                      <a:pt x="152" y="30"/>
                    </a:lnTo>
                    <a:lnTo>
                      <a:pt x="156" y="34"/>
                    </a:lnTo>
                    <a:lnTo>
                      <a:pt x="156" y="38"/>
                    </a:lnTo>
                    <a:lnTo>
                      <a:pt x="160" y="38"/>
                    </a:lnTo>
                    <a:lnTo>
                      <a:pt x="162" y="40"/>
                    </a:lnTo>
                    <a:lnTo>
                      <a:pt x="162" y="44"/>
                    </a:lnTo>
                    <a:lnTo>
                      <a:pt x="166" y="48"/>
                    </a:lnTo>
                    <a:lnTo>
                      <a:pt x="164" y="50"/>
                    </a:lnTo>
                    <a:lnTo>
                      <a:pt x="164" y="54"/>
                    </a:lnTo>
                    <a:lnTo>
                      <a:pt x="160" y="58"/>
                    </a:lnTo>
                    <a:lnTo>
                      <a:pt x="164" y="62"/>
                    </a:lnTo>
                    <a:lnTo>
                      <a:pt x="168" y="62"/>
                    </a:lnTo>
                    <a:lnTo>
                      <a:pt x="170" y="62"/>
                    </a:lnTo>
                    <a:lnTo>
                      <a:pt x="174" y="66"/>
                    </a:lnTo>
                    <a:lnTo>
                      <a:pt x="178" y="68"/>
                    </a:lnTo>
                    <a:lnTo>
                      <a:pt x="180" y="68"/>
                    </a:lnTo>
                    <a:lnTo>
                      <a:pt x="184" y="68"/>
                    </a:lnTo>
                    <a:lnTo>
                      <a:pt x="186" y="66"/>
                    </a:lnTo>
                    <a:lnTo>
                      <a:pt x="192" y="52"/>
                    </a:lnTo>
                    <a:lnTo>
                      <a:pt x="194" y="52"/>
                    </a:lnTo>
                    <a:lnTo>
                      <a:pt x="196" y="52"/>
                    </a:lnTo>
                    <a:lnTo>
                      <a:pt x="198" y="56"/>
                    </a:lnTo>
                    <a:lnTo>
                      <a:pt x="204" y="5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212" y="68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1"/>
              <p:cNvSpPr>
                <a:spLocks/>
              </p:cNvSpPr>
              <p:nvPr/>
            </p:nvSpPr>
            <p:spPr bwMode="auto">
              <a:xfrm>
                <a:off x="2779" y="1719"/>
                <a:ext cx="221" cy="253"/>
              </a:xfrm>
              <a:custGeom>
                <a:avLst/>
                <a:gdLst>
                  <a:gd name="T0" fmla="*/ 189 w 221"/>
                  <a:gd name="T1" fmla="*/ 52 h 253"/>
                  <a:gd name="T2" fmla="*/ 191 w 221"/>
                  <a:gd name="T3" fmla="*/ 60 h 253"/>
                  <a:gd name="T4" fmla="*/ 181 w 221"/>
                  <a:gd name="T5" fmla="*/ 102 h 253"/>
                  <a:gd name="T6" fmla="*/ 189 w 221"/>
                  <a:gd name="T7" fmla="*/ 112 h 253"/>
                  <a:gd name="T8" fmla="*/ 195 w 221"/>
                  <a:gd name="T9" fmla="*/ 126 h 253"/>
                  <a:gd name="T10" fmla="*/ 201 w 221"/>
                  <a:gd name="T11" fmla="*/ 129 h 253"/>
                  <a:gd name="T12" fmla="*/ 207 w 221"/>
                  <a:gd name="T13" fmla="*/ 129 h 253"/>
                  <a:gd name="T14" fmla="*/ 215 w 221"/>
                  <a:gd name="T15" fmla="*/ 133 h 253"/>
                  <a:gd name="T16" fmla="*/ 219 w 221"/>
                  <a:gd name="T17" fmla="*/ 141 h 253"/>
                  <a:gd name="T18" fmla="*/ 219 w 221"/>
                  <a:gd name="T19" fmla="*/ 151 h 253"/>
                  <a:gd name="T20" fmla="*/ 209 w 221"/>
                  <a:gd name="T21" fmla="*/ 159 h 253"/>
                  <a:gd name="T22" fmla="*/ 215 w 221"/>
                  <a:gd name="T23" fmla="*/ 161 h 253"/>
                  <a:gd name="T24" fmla="*/ 213 w 221"/>
                  <a:gd name="T25" fmla="*/ 169 h 253"/>
                  <a:gd name="T26" fmla="*/ 211 w 221"/>
                  <a:gd name="T27" fmla="*/ 177 h 253"/>
                  <a:gd name="T28" fmla="*/ 211 w 221"/>
                  <a:gd name="T29" fmla="*/ 183 h 253"/>
                  <a:gd name="T30" fmla="*/ 213 w 221"/>
                  <a:gd name="T31" fmla="*/ 187 h 253"/>
                  <a:gd name="T32" fmla="*/ 215 w 221"/>
                  <a:gd name="T33" fmla="*/ 181 h 253"/>
                  <a:gd name="T34" fmla="*/ 221 w 221"/>
                  <a:gd name="T35" fmla="*/ 185 h 253"/>
                  <a:gd name="T36" fmla="*/ 207 w 221"/>
                  <a:gd name="T37" fmla="*/ 191 h 253"/>
                  <a:gd name="T38" fmla="*/ 209 w 221"/>
                  <a:gd name="T39" fmla="*/ 211 h 253"/>
                  <a:gd name="T40" fmla="*/ 205 w 221"/>
                  <a:gd name="T41" fmla="*/ 217 h 253"/>
                  <a:gd name="T42" fmla="*/ 193 w 221"/>
                  <a:gd name="T43" fmla="*/ 223 h 253"/>
                  <a:gd name="T44" fmla="*/ 187 w 221"/>
                  <a:gd name="T45" fmla="*/ 223 h 253"/>
                  <a:gd name="T46" fmla="*/ 177 w 221"/>
                  <a:gd name="T47" fmla="*/ 227 h 253"/>
                  <a:gd name="T48" fmla="*/ 173 w 221"/>
                  <a:gd name="T49" fmla="*/ 245 h 253"/>
                  <a:gd name="T50" fmla="*/ 161 w 221"/>
                  <a:gd name="T51" fmla="*/ 243 h 253"/>
                  <a:gd name="T52" fmla="*/ 159 w 221"/>
                  <a:gd name="T53" fmla="*/ 237 h 253"/>
                  <a:gd name="T54" fmla="*/ 151 w 221"/>
                  <a:gd name="T55" fmla="*/ 229 h 253"/>
                  <a:gd name="T56" fmla="*/ 145 w 221"/>
                  <a:gd name="T57" fmla="*/ 229 h 253"/>
                  <a:gd name="T58" fmla="*/ 141 w 221"/>
                  <a:gd name="T59" fmla="*/ 233 h 253"/>
                  <a:gd name="T60" fmla="*/ 143 w 221"/>
                  <a:gd name="T61" fmla="*/ 239 h 253"/>
                  <a:gd name="T62" fmla="*/ 133 w 221"/>
                  <a:gd name="T63" fmla="*/ 233 h 253"/>
                  <a:gd name="T64" fmla="*/ 109 w 221"/>
                  <a:gd name="T65" fmla="*/ 233 h 253"/>
                  <a:gd name="T66" fmla="*/ 98 w 221"/>
                  <a:gd name="T67" fmla="*/ 247 h 253"/>
                  <a:gd name="T68" fmla="*/ 90 w 221"/>
                  <a:gd name="T69" fmla="*/ 247 h 253"/>
                  <a:gd name="T70" fmla="*/ 80 w 221"/>
                  <a:gd name="T71" fmla="*/ 253 h 253"/>
                  <a:gd name="T72" fmla="*/ 52 w 221"/>
                  <a:gd name="T73" fmla="*/ 247 h 253"/>
                  <a:gd name="T74" fmla="*/ 48 w 221"/>
                  <a:gd name="T75" fmla="*/ 231 h 253"/>
                  <a:gd name="T76" fmla="*/ 42 w 221"/>
                  <a:gd name="T77" fmla="*/ 215 h 253"/>
                  <a:gd name="T78" fmla="*/ 12 w 221"/>
                  <a:gd name="T79" fmla="*/ 141 h 253"/>
                  <a:gd name="T80" fmla="*/ 16 w 221"/>
                  <a:gd name="T81" fmla="*/ 135 h 253"/>
                  <a:gd name="T82" fmla="*/ 14 w 221"/>
                  <a:gd name="T83" fmla="*/ 114 h 253"/>
                  <a:gd name="T84" fmla="*/ 0 w 221"/>
                  <a:gd name="T85" fmla="*/ 88 h 253"/>
                  <a:gd name="T86" fmla="*/ 54 w 221"/>
                  <a:gd name="T87" fmla="*/ 36 h 253"/>
                  <a:gd name="T88" fmla="*/ 92 w 221"/>
                  <a:gd name="T89" fmla="*/ 20 h 253"/>
                  <a:gd name="T90" fmla="*/ 100 w 221"/>
                  <a:gd name="T91" fmla="*/ 16 h 253"/>
                  <a:gd name="T92" fmla="*/ 101 w 221"/>
                  <a:gd name="T93" fmla="*/ 10 h 253"/>
                  <a:gd name="T94" fmla="*/ 101 w 221"/>
                  <a:gd name="T95" fmla="*/ 4 h 253"/>
                  <a:gd name="T96" fmla="*/ 100 w 221"/>
                  <a:gd name="T97" fmla="*/ 0 h 253"/>
                  <a:gd name="T98" fmla="*/ 195 w 221"/>
                  <a:gd name="T99" fmla="*/ 1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1" h="253">
                    <a:moveTo>
                      <a:pt x="195" y="12"/>
                    </a:moveTo>
                    <a:lnTo>
                      <a:pt x="189" y="52"/>
                    </a:lnTo>
                    <a:lnTo>
                      <a:pt x="193" y="54"/>
                    </a:lnTo>
                    <a:lnTo>
                      <a:pt x="191" y="60"/>
                    </a:lnTo>
                    <a:lnTo>
                      <a:pt x="187" y="60"/>
                    </a:lnTo>
                    <a:lnTo>
                      <a:pt x="181" y="102"/>
                    </a:lnTo>
                    <a:lnTo>
                      <a:pt x="187" y="110"/>
                    </a:lnTo>
                    <a:lnTo>
                      <a:pt x="189" y="112"/>
                    </a:lnTo>
                    <a:lnTo>
                      <a:pt x="189" y="116"/>
                    </a:lnTo>
                    <a:lnTo>
                      <a:pt x="195" y="126"/>
                    </a:lnTo>
                    <a:lnTo>
                      <a:pt x="199" y="129"/>
                    </a:lnTo>
                    <a:lnTo>
                      <a:pt x="201" y="129"/>
                    </a:lnTo>
                    <a:lnTo>
                      <a:pt x="205" y="129"/>
                    </a:lnTo>
                    <a:lnTo>
                      <a:pt x="207" y="129"/>
                    </a:lnTo>
                    <a:lnTo>
                      <a:pt x="213" y="129"/>
                    </a:lnTo>
                    <a:lnTo>
                      <a:pt x="215" y="133"/>
                    </a:lnTo>
                    <a:lnTo>
                      <a:pt x="219" y="137"/>
                    </a:lnTo>
                    <a:lnTo>
                      <a:pt x="219" y="141"/>
                    </a:lnTo>
                    <a:lnTo>
                      <a:pt x="221" y="145"/>
                    </a:lnTo>
                    <a:lnTo>
                      <a:pt x="219" y="151"/>
                    </a:lnTo>
                    <a:lnTo>
                      <a:pt x="211" y="157"/>
                    </a:lnTo>
                    <a:lnTo>
                      <a:pt x="209" y="159"/>
                    </a:lnTo>
                    <a:lnTo>
                      <a:pt x="211" y="161"/>
                    </a:lnTo>
                    <a:lnTo>
                      <a:pt x="215" y="161"/>
                    </a:lnTo>
                    <a:lnTo>
                      <a:pt x="213" y="165"/>
                    </a:lnTo>
                    <a:lnTo>
                      <a:pt x="213" y="169"/>
                    </a:lnTo>
                    <a:lnTo>
                      <a:pt x="217" y="175"/>
                    </a:lnTo>
                    <a:lnTo>
                      <a:pt x="211" y="177"/>
                    </a:lnTo>
                    <a:lnTo>
                      <a:pt x="209" y="179"/>
                    </a:lnTo>
                    <a:lnTo>
                      <a:pt x="211" y="183"/>
                    </a:lnTo>
                    <a:lnTo>
                      <a:pt x="209" y="187"/>
                    </a:lnTo>
                    <a:lnTo>
                      <a:pt x="213" y="187"/>
                    </a:lnTo>
                    <a:lnTo>
                      <a:pt x="215" y="183"/>
                    </a:lnTo>
                    <a:lnTo>
                      <a:pt x="215" y="181"/>
                    </a:lnTo>
                    <a:lnTo>
                      <a:pt x="219" y="181"/>
                    </a:lnTo>
                    <a:lnTo>
                      <a:pt x="221" y="185"/>
                    </a:lnTo>
                    <a:lnTo>
                      <a:pt x="219" y="189"/>
                    </a:lnTo>
                    <a:lnTo>
                      <a:pt x="207" y="191"/>
                    </a:lnTo>
                    <a:lnTo>
                      <a:pt x="207" y="209"/>
                    </a:lnTo>
                    <a:lnTo>
                      <a:pt x="209" y="211"/>
                    </a:lnTo>
                    <a:lnTo>
                      <a:pt x="209" y="213"/>
                    </a:lnTo>
                    <a:lnTo>
                      <a:pt x="205" y="217"/>
                    </a:lnTo>
                    <a:lnTo>
                      <a:pt x="199" y="223"/>
                    </a:lnTo>
                    <a:lnTo>
                      <a:pt x="193" y="223"/>
                    </a:lnTo>
                    <a:lnTo>
                      <a:pt x="189" y="219"/>
                    </a:lnTo>
                    <a:lnTo>
                      <a:pt x="187" y="223"/>
                    </a:lnTo>
                    <a:lnTo>
                      <a:pt x="185" y="225"/>
                    </a:lnTo>
                    <a:lnTo>
                      <a:pt x="177" y="227"/>
                    </a:lnTo>
                    <a:lnTo>
                      <a:pt x="177" y="231"/>
                    </a:lnTo>
                    <a:lnTo>
                      <a:pt x="173" y="245"/>
                    </a:lnTo>
                    <a:lnTo>
                      <a:pt x="169" y="245"/>
                    </a:lnTo>
                    <a:lnTo>
                      <a:pt x="161" y="243"/>
                    </a:lnTo>
                    <a:lnTo>
                      <a:pt x="159" y="241"/>
                    </a:lnTo>
                    <a:lnTo>
                      <a:pt x="159" y="237"/>
                    </a:lnTo>
                    <a:lnTo>
                      <a:pt x="155" y="237"/>
                    </a:lnTo>
                    <a:lnTo>
                      <a:pt x="151" y="229"/>
                    </a:lnTo>
                    <a:lnTo>
                      <a:pt x="147" y="231"/>
                    </a:lnTo>
                    <a:lnTo>
                      <a:pt x="145" y="229"/>
                    </a:lnTo>
                    <a:lnTo>
                      <a:pt x="139" y="229"/>
                    </a:lnTo>
                    <a:lnTo>
                      <a:pt x="141" y="233"/>
                    </a:lnTo>
                    <a:lnTo>
                      <a:pt x="143" y="237"/>
                    </a:lnTo>
                    <a:lnTo>
                      <a:pt x="143" y="239"/>
                    </a:lnTo>
                    <a:lnTo>
                      <a:pt x="137" y="239"/>
                    </a:lnTo>
                    <a:lnTo>
                      <a:pt x="133" y="233"/>
                    </a:lnTo>
                    <a:lnTo>
                      <a:pt x="125" y="237"/>
                    </a:lnTo>
                    <a:lnTo>
                      <a:pt x="109" y="233"/>
                    </a:lnTo>
                    <a:lnTo>
                      <a:pt x="105" y="243"/>
                    </a:lnTo>
                    <a:lnTo>
                      <a:pt x="98" y="247"/>
                    </a:lnTo>
                    <a:lnTo>
                      <a:pt x="96" y="251"/>
                    </a:lnTo>
                    <a:lnTo>
                      <a:pt x="90" y="247"/>
                    </a:lnTo>
                    <a:lnTo>
                      <a:pt x="82" y="251"/>
                    </a:lnTo>
                    <a:lnTo>
                      <a:pt x="80" y="253"/>
                    </a:lnTo>
                    <a:lnTo>
                      <a:pt x="62" y="247"/>
                    </a:lnTo>
                    <a:lnTo>
                      <a:pt x="52" y="247"/>
                    </a:lnTo>
                    <a:lnTo>
                      <a:pt x="52" y="241"/>
                    </a:lnTo>
                    <a:lnTo>
                      <a:pt x="48" y="231"/>
                    </a:lnTo>
                    <a:lnTo>
                      <a:pt x="48" y="221"/>
                    </a:lnTo>
                    <a:lnTo>
                      <a:pt x="42" y="215"/>
                    </a:lnTo>
                    <a:lnTo>
                      <a:pt x="18" y="141"/>
                    </a:lnTo>
                    <a:lnTo>
                      <a:pt x="12" y="141"/>
                    </a:lnTo>
                    <a:lnTo>
                      <a:pt x="12" y="137"/>
                    </a:lnTo>
                    <a:lnTo>
                      <a:pt x="16" y="135"/>
                    </a:lnTo>
                    <a:lnTo>
                      <a:pt x="10" y="120"/>
                    </a:lnTo>
                    <a:lnTo>
                      <a:pt x="14" y="114"/>
                    </a:lnTo>
                    <a:lnTo>
                      <a:pt x="8" y="112"/>
                    </a:lnTo>
                    <a:lnTo>
                      <a:pt x="0" y="88"/>
                    </a:lnTo>
                    <a:lnTo>
                      <a:pt x="6" y="88"/>
                    </a:lnTo>
                    <a:lnTo>
                      <a:pt x="54" y="36"/>
                    </a:lnTo>
                    <a:lnTo>
                      <a:pt x="66" y="30"/>
                    </a:lnTo>
                    <a:lnTo>
                      <a:pt x="92" y="20"/>
                    </a:lnTo>
                    <a:lnTo>
                      <a:pt x="100" y="20"/>
                    </a:lnTo>
                    <a:lnTo>
                      <a:pt x="100" y="16"/>
                    </a:lnTo>
                    <a:lnTo>
                      <a:pt x="101" y="12"/>
                    </a:lnTo>
                    <a:lnTo>
                      <a:pt x="101" y="10"/>
                    </a:lnTo>
                    <a:lnTo>
                      <a:pt x="103" y="6"/>
                    </a:lnTo>
                    <a:lnTo>
                      <a:pt x="101" y="4"/>
                    </a:lnTo>
                    <a:lnTo>
                      <a:pt x="100" y="4"/>
                    </a:lnTo>
                    <a:lnTo>
                      <a:pt x="100" y="0"/>
                    </a:lnTo>
                    <a:lnTo>
                      <a:pt x="195" y="12"/>
                    </a:lnTo>
                    <a:lnTo>
                      <a:pt x="195" y="12"/>
                    </a:lnTo>
                    <a:lnTo>
                      <a:pt x="195" y="1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2"/>
              <p:cNvSpPr>
                <a:spLocks/>
              </p:cNvSpPr>
              <p:nvPr/>
            </p:nvSpPr>
            <p:spPr bwMode="auto">
              <a:xfrm>
                <a:off x="4264" y="1723"/>
                <a:ext cx="296" cy="251"/>
              </a:xfrm>
              <a:custGeom>
                <a:avLst/>
                <a:gdLst>
                  <a:gd name="T0" fmla="*/ 232 w 296"/>
                  <a:gd name="T1" fmla="*/ 4 h 251"/>
                  <a:gd name="T2" fmla="*/ 252 w 296"/>
                  <a:gd name="T3" fmla="*/ 10 h 251"/>
                  <a:gd name="T4" fmla="*/ 282 w 296"/>
                  <a:gd name="T5" fmla="*/ 24 h 251"/>
                  <a:gd name="T6" fmla="*/ 288 w 296"/>
                  <a:gd name="T7" fmla="*/ 50 h 251"/>
                  <a:gd name="T8" fmla="*/ 284 w 296"/>
                  <a:gd name="T9" fmla="*/ 78 h 251"/>
                  <a:gd name="T10" fmla="*/ 288 w 296"/>
                  <a:gd name="T11" fmla="*/ 102 h 251"/>
                  <a:gd name="T12" fmla="*/ 282 w 296"/>
                  <a:gd name="T13" fmla="*/ 108 h 251"/>
                  <a:gd name="T14" fmla="*/ 278 w 296"/>
                  <a:gd name="T15" fmla="*/ 118 h 251"/>
                  <a:gd name="T16" fmla="*/ 264 w 296"/>
                  <a:gd name="T17" fmla="*/ 112 h 251"/>
                  <a:gd name="T18" fmla="*/ 256 w 296"/>
                  <a:gd name="T19" fmla="*/ 102 h 251"/>
                  <a:gd name="T20" fmla="*/ 246 w 296"/>
                  <a:gd name="T21" fmla="*/ 102 h 251"/>
                  <a:gd name="T22" fmla="*/ 228 w 296"/>
                  <a:gd name="T23" fmla="*/ 106 h 251"/>
                  <a:gd name="T24" fmla="*/ 212 w 296"/>
                  <a:gd name="T25" fmla="*/ 118 h 251"/>
                  <a:gd name="T26" fmla="*/ 196 w 296"/>
                  <a:gd name="T27" fmla="*/ 147 h 251"/>
                  <a:gd name="T28" fmla="*/ 180 w 296"/>
                  <a:gd name="T29" fmla="*/ 147 h 251"/>
                  <a:gd name="T30" fmla="*/ 176 w 296"/>
                  <a:gd name="T31" fmla="*/ 169 h 251"/>
                  <a:gd name="T32" fmla="*/ 154 w 296"/>
                  <a:gd name="T33" fmla="*/ 187 h 251"/>
                  <a:gd name="T34" fmla="*/ 132 w 296"/>
                  <a:gd name="T35" fmla="*/ 179 h 251"/>
                  <a:gd name="T36" fmla="*/ 122 w 296"/>
                  <a:gd name="T37" fmla="*/ 183 h 251"/>
                  <a:gd name="T38" fmla="*/ 108 w 296"/>
                  <a:gd name="T39" fmla="*/ 177 h 251"/>
                  <a:gd name="T40" fmla="*/ 106 w 296"/>
                  <a:gd name="T41" fmla="*/ 185 h 251"/>
                  <a:gd name="T42" fmla="*/ 94 w 296"/>
                  <a:gd name="T43" fmla="*/ 193 h 251"/>
                  <a:gd name="T44" fmla="*/ 86 w 296"/>
                  <a:gd name="T45" fmla="*/ 187 h 251"/>
                  <a:gd name="T46" fmla="*/ 74 w 296"/>
                  <a:gd name="T47" fmla="*/ 207 h 251"/>
                  <a:gd name="T48" fmla="*/ 72 w 296"/>
                  <a:gd name="T49" fmla="*/ 205 h 251"/>
                  <a:gd name="T50" fmla="*/ 58 w 296"/>
                  <a:gd name="T51" fmla="*/ 205 h 251"/>
                  <a:gd name="T52" fmla="*/ 64 w 296"/>
                  <a:gd name="T53" fmla="*/ 237 h 251"/>
                  <a:gd name="T54" fmla="*/ 52 w 296"/>
                  <a:gd name="T55" fmla="*/ 229 h 251"/>
                  <a:gd name="T56" fmla="*/ 40 w 296"/>
                  <a:gd name="T57" fmla="*/ 219 h 251"/>
                  <a:gd name="T58" fmla="*/ 46 w 296"/>
                  <a:gd name="T59" fmla="*/ 247 h 251"/>
                  <a:gd name="T60" fmla="*/ 28 w 296"/>
                  <a:gd name="T61" fmla="*/ 227 h 251"/>
                  <a:gd name="T62" fmla="*/ 20 w 296"/>
                  <a:gd name="T63" fmla="*/ 221 h 251"/>
                  <a:gd name="T64" fmla="*/ 6 w 296"/>
                  <a:gd name="T65" fmla="*/ 205 h 251"/>
                  <a:gd name="T66" fmla="*/ 2 w 296"/>
                  <a:gd name="T67" fmla="*/ 187 h 251"/>
                  <a:gd name="T68" fmla="*/ 2 w 296"/>
                  <a:gd name="T69" fmla="*/ 175 h 251"/>
                  <a:gd name="T70" fmla="*/ 8 w 296"/>
                  <a:gd name="T71" fmla="*/ 165 h 251"/>
                  <a:gd name="T72" fmla="*/ 18 w 296"/>
                  <a:gd name="T73" fmla="*/ 125 h 251"/>
                  <a:gd name="T74" fmla="*/ 30 w 296"/>
                  <a:gd name="T75" fmla="*/ 92 h 251"/>
                  <a:gd name="T76" fmla="*/ 40 w 296"/>
                  <a:gd name="T77" fmla="*/ 58 h 251"/>
                  <a:gd name="T78" fmla="*/ 50 w 296"/>
                  <a:gd name="T79" fmla="*/ 62 h 251"/>
                  <a:gd name="T80" fmla="*/ 74 w 296"/>
                  <a:gd name="T81" fmla="*/ 56 h 251"/>
                  <a:gd name="T82" fmla="*/ 96 w 296"/>
                  <a:gd name="T83" fmla="*/ 44 h 251"/>
                  <a:gd name="T84" fmla="*/ 110 w 296"/>
                  <a:gd name="T85" fmla="*/ 44 h 251"/>
                  <a:gd name="T86" fmla="*/ 122 w 296"/>
                  <a:gd name="T87" fmla="*/ 52 h 251"/>
                  <a:gd name="T88" fmla="*/ 128 w 296"/>
                  <a:gd name="T89" fmla="*/ 42 h 251"/>
                  <a:gd name="T90" fmla="*/ 130 w 296"/>
                  <a:gd name="T91" fmla="*/ 42 h 251"/>
                  <a:gd name="T92" fmla="*/ 148 w 296"/>
                  <a:gd name="T93" fmla="*/ 38 h 251"/>
                  <a:gd name="T94" fmla="*/ 176 w 296"/>
                  <a:gd name="T95" fmla="*/ 36 h 251"/>
                  <a:gd name="T96" fmla="*/ 170 w 296"/>
                  <a:gd name="T97" fmla="*/ 22 h 251"/>
                  <a:gd name="T98" fmla="*/ 170 w 296"/>
                  <a:gd name="T99" fmla="*/ 18 h 251"/>
                  <a:gd name="T100" fmla="*/ 180 w 296"/>
                  <a:gd name="T101" fmla="*/ 10 h 251"/>
                  <a:gd name="T102" fmla="*/ 190 w 296"/>
                  <a:gd name="T103" fmla="*/ 2 h 251"/>
                  <a:gd name="T104" fmla="*/ 202 w 296"/>
                  <a:gd name="T105" fmla="*/ 4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96" h="251">
                    <a:moveTo>
                      <a:pt x="214" y="6"/>
                    </a:moveTo>
                    <a:lnTo>
                      <a:pt x="212" y="8"/>
                    </a:lnTo>
                    <a:lnTo>
                      <a:pt x="212" y="10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32" y="4"/>
                    </a:lnTo>
                    <a:lnTo>
                      <a:pt x="236" y="2"/>
                    </a:lnTo>
                    <a:lnTo>
                      <a:pt x="242" y="10"/>
                    </a:lnTo>
                    <a:lnTo>
                      <a:pt x="244" y="10"/>
                    </a:lnTo>
                    <a:lnTo>
                      <a:pt x="246" y="10"/>
                    </a:lnTo>
                    <a:lnTo>
                      <a:pt x="250" y="10"/>
                    </a:lnTo>
                    <a:lnTo>
                      <a:pt x="252" y="10"/>
                    </a:lnTo>
                    <a:lnTo>
                      <a:pt x="256" y="12"/>
                    </a:lnTo>
                    <a:lnTo>
                      <a:pt x="258" y="16"/>
                    </a:lnTo>
                    <a:lnTo>
                      <a:pt x="260" y="18"/>
                    </a:lnTo>
                    <a:lnTo>
                      <a:pt x="266" y="24"/>
                    </a:lnTo>
                    <a:lnTo>
                      <a:pt x="280" y="20"/>
                    </a:lnTo>
                    <a:lnTo>
                      <a:pt x="282" y="24"/>
                    </a:lnTo>
                    <a:lnTo>
                      <a:pt x="282" y="28"/>
                    </a:lnTo>
                    <a:lnTo>
                      <a:pt x="278" y="28"/>
                    </a:lnTo>
                    <a:lnTo>
                      <a:pt x="274" y="32"/>
                    </a:lnTo>
                    <a:lnTo>
                      <a:pt x="278" y="36"/>
                    </a:lnTo>
                    <a:lnTo>
                      <a:pt x="284" y="38"/>
                    </a:lnTo>
                    <a:lnTo>
                      <a:pt x="288" y="50"/>
                    </a:lnTo>
                    <a:lnTo>
                      <a:pt x="290" y="52"/>
                    </a:lnTo>
                    <a:lnTo>
                      <a:pt x="290" y="62"/>
                    </a:lnTo>
                    <a:lnTo>
                      <a:pt x="288" y="70"/>
                    </a:lnTo>
                    <a:lnTo>
                      <a:pt x="284" y="74"/>
                    </a:lnTo>
                    <a:lnTo>
                      <a:pt x="284" y="76"/>
                    </a:lnTo>
                    <a:lnTo>
                      <a:pt x="284" y="78"/>
                    </a:lnTo>
                    <a:lnTo>
                      <a:pt x="286" y="80"/>
                    </a:lnTo>
                    <a:lnTo>
                      <a:pt x="294" y="96"/>
                    </a:lnTo>
                    <a:lnTo>
                      <a:pt x="296" y="98"/>
                    </a:lnTo>
                    <a:lnTo>
                      <a:pt x="294" y="98"/>
                    </a:lnTo>
                    <a:lnTo>
                      <a:pt x="290" y="98"/>
                    </a:lnTo>
                    <a:lnTo>
                      <a:pt x="288" y="102"/>
                    </a:lnTo>
                    <a:lnTo>
                      <a:pt x="288" y="104"/>
                    </a:lnTo>
                    <a:lnTo>
                      <a:pt x="288" y="104"/>
                    </a:lnTo>
                    <a:lnTo>
                      <a:pt x="288" y="108"/>
                    </a:lnTo>
                    <a:lnTo>
                      <a:pt x="288" y="110"/>
                    </a:lnTo>
                    <a:lnTo>
                      <a:pt x="284" y="110"/>
                    </a:lnTo>
                    <a:lnTo>
                      <a:pt x="282" y="108"/>
                    </a:lnTo>
                    <a:lnTo>
                      <a:pt x="282" y="108"/>
                    </a:lnTo>
                    <a:lnTo>
                      <a:pt x="282" y="106"/>
                    </a:lnTo>
                    <a:lnTo>
                      <a:pt x="280" y="108"/>
                    </a:lnTo>
                    <a:lnTo>
                      <a:pt x="280" y="116"/>
                    </a:lnTo>
                    <a:lnTo>
                      <a:pt x="278" y="118"/>
                    </a:lnTo>
                    <a:lnTo>
                      <a:pt x="278" y="118"/>
                    </a:lnTo>
                    <a:lnTo>
                      <a:pt x="274" y="116"/>
                    </a:lnTo>
                    <a:lnTo>
                      <a:pt x="274" y="108"/>
                    </a:lnTo>
                    <a:lnTo>
                      <a:pt x="270" y="106"/>
                    </a:lnTo>
                    <a:lnTo>
                      <a:pt x="268" y="108"/>
                    </a:lnTo>
                    <a:lnTo>
                      <a:pt x="266" y="110"/>
                    </a:lnTo>
                    <a:lnTo>
                      <a:pt x="264" y="112"/>
                    </a:lnTo>
                    <a:lnTo>
                      <a:pt x="264" y="114"/>
                    </a:lnTo>
                    <a:lnTo>
                      <a:pt x="262" y="114"/>
                    </a:lnTo>
                    <a:lnTo>
                      <a:pt x="260" y="112"/>
                    </a:lnTo>
                    <a:lnTo>
                      <a:pt x="260" y="108"/>
                    </a:lnTo>
                    <a:lnTo>
                      <a:pt x="258" y="108"/>
                    </a:lnTo>
                    <a:lnTo>
                      <a:pt x="256" y="102"/>
                    </a:lnTo>
                    <a:lnTo>
                      <a:pt x="256" y="96"/>
                    </a:lnTo>
                    <a:lnTo>
                      <a:pt x="254" y="94"/>
                    </a:lnTo>
                    <a:lnTo>
                      <a:pt x="250" y="92"/>
                    </a:lnTo>
                    <a:lnTo>
                      <a:pt x="248" y="94"/>
                    </a:lnTo>
                    <a:lnTo>
                      <a:pt x="248" y="94"/>
                    </a:lnTo>
                    <a:lnTo>
                      <a:pt x="246" y="102"/>
                    </a:lnTo>
                    <a:lnTo>
                      <a:pt x="242" y="106"/>
                    </a:lnTo>
                    <a:lnTo>
                      <a:pt x="240" y="106"/>
                    </a:lnTo>
                    <a:lnTo>
                      <a:pt x="236" y="104"/>
                    </a:lnTo>
                    <a:lnTo>
                      <a:pt x="232" y="102"/>
                    </a:lnTo>
                    <a:lnTo>
                      <a:pt x="230" y="104"/>
                    </a:lnTo>
                    <a:lnTo>
                      <a:pt x="228" y="106"/>
                    </a:lnTo>
                    <a:lnTo>
                      <a:pt x="228" y="110"/>
                    </a:lnTo>
                    <a:lnTo>
                      <a:pt x="230" y="112"/>
                    </a:lnTo>
                    <a:lnTo>
                      <a:pt x="230" y="114"/>
                    </a:lnTo>
                    <a:lnTo>
                      <a:pt x="228" y="116"/>
                    </a:lnTo>
                    <a:lnTo>
                      <a:pt x="214" y="116"/>
                    </a:lnTo>
                    <a:lnTo>
                      <a:pt x="212" y="118"/>
                    </a:lnTo>
                    <a:lnTo>
                      <a:pt x="208" y="125"/>
                    </a:lnTo>
                    <a:lnTo>
                      <a:pt x="202" y="125"/>
                    </a:lnTo>
                    <a:lnTo>
                      <a:pt x="198" y="129"/>
                    </a:lnTo>
                    <a:lnTo>
                      <a:pt x="192" y="137"/>
                    </a:lnTo>
                    <a:lnTo>
                      <a:pt x="192" y="141"/>
                    </a:lnTo>
                    <a:lnTo>
                      <a:pt x="196" y="147"/>
                    </a:lnTo>
                    <a:lnTo>
                      <a:pt x="196" y="149"/>
                    </a:lnTo>
                    <a:lnTo>
                      <a:pt x="190" y="155"/>
                    </a:lnTo>
                    <a:lnTo>
                      <a:pt x="186" y="155"/>
                    </a:lnTo>
                    <a:lnTo>
                      <a:pt x="182" y="153"/>
                    </a:lnTo>
                    <a:lnTo>
                      <a:pt x="182" y="147"/>
                    </a:lnTo>
                    <a:lnTo>
                      <a:pt x="180" y="147"/>
                    </a:lnTo>
                    <a:lnTo>
                      <a:pt x="178" y="147"/>
                    </a:lnTo>
                    <a:lnTo>
                      <a:pt x="174" y="149"/>
                    </a:lnTo>
                    <a:lnTo>
                      <a:pt x="174" y="157"/>
                    </a:lnTo>
                    <a:lnTo>
                      <a:pt x="174" y="163"/>
                    </a:lnTo>
                    <a:lnTo>
                      <a:pt x="176" y="167"/>
                    </a:lnTo>
                    <a:lnTo>
                      <a:pt x="176" y="169"/>
                    </a:lnTo>
                    <a:lnTo>
                      <a:pt x="170" y="171"/>
                    </a:lnTo>
                    <a:lnTo>
                      <a:pt x="164" y="171"/>
                    </a:lnTo>
                    <a:lnTo>
                      <a:pt x="164" y="173"/>
                    </a:lnTo>
                    <a:lnTo>
                      <a:pt x="166" y="179"/>
                    </a:lnTo>
                    <a:lnTo>
                      <a:pt x="164" y="181"/>
                    </a:lnTo>
                    <a:lnTo>
                      <a:pt x="154" y="187"/>
                    </a:lnTo>
                    <a:lnTo>
                      <a:pt x="148" y="189"/>
                    </a:lnTo>
                    <a:lnTo>
                      <a:pt x="144" y="187"/>
                    </a:lnTo>
                    <a:lnTo>
                      <a:pt x="140" y="185"/>
                    </a:lnTo>
                    <a:lnTo>
                      <a:pt x="136" y="181"/>
                    </a:lnTo>
                    <a:lnTo>
                      <a:pt x="134" y="179"/>
                    </a:lnTo>
                    <a:lnTo>
                      <a:pt x="132" y="179"/>
                    </a:lnTo>
                    <a:lnTo>
                      <a:pt x="130" y="183"/>
                    </a:lnTo>
                    <a:lnTo>
                      <a:pt x="130" y="187"/>
                    </a:lnTo>
                    <a:lnTo>
                      <a:pt x="128" y="191"/>
                    </a:lnTo>
                    <a:lnTo>
                      <a:pt x="126" y="191"/>
                    </a:lnTo>
                    <a:lnTo>
                      <a:pt x="122" y="187"/>
                    </a:lnTo>
                    <a:lnTo>
                      <a:pt x="122" y="183"/>
                    </a:lnTo>
                    <a:lnTo>
                      <a:pt x="122" y="179"/>
                    </a:lnTo>
                    <a:lnTo>
                      <a:pt x="120" y="177"/>
                    </a:lnTo>
                    <a:lnTo>
                      <a:pt x="116" y="177"/>
                    </a:lnTo>
                    <a:lnTo>
                      <a:pt x="112" y="179"/>
                    </a:lnTo>
                    <a:lnTo>
                      <a:pt x="108" y="179"/>
                    </a:lnTo>
                    <a:lnTo>
                      <a:pt x="108" y="177"/>
                    </a:lnTo>
                    <a:lnTo>
                      <a:pt x="108" y="171"/>
                    </a:lnTo>
                    <a:lnTo>
                      <a:pt x="104" y="169"/>
                    </a:lnTo>
                    <a:lnTo>
                      <a:pt x="102" y="169"/>
                    </a:lnTo>
                    <a:lnTo>
                      <a:pt x="102" y="173"/>
                    </a:lnTo>
                    <a:lnTo>
                      <a:pt x="106" y="181"/>
                    </a:lnTo>
                    <a:lnTo>
                      <a:pt x="106" y="185"/>
                    </a:lnTo>
                    <a:lnTo>
                      <a:pt x="104" y="189"/>
                    </a:lnTo>
                    <a:lnTo>
                      <a:pt x="100" y="189"/>
                    </a:lnTo>
                    <a:lnTo>
                      <a:pt x="96" y="187"/>
                    </a:lnTo>
                    <a:lnTo>
                      <a:pt x="94" y="187"/>
                    </a:lnTo>
                    <a:lnTo>
                      <a:pt x="92" y="189"/>
                    </a:lnTo>
                    <a:lnTo>
                      <a:pt x="94" y="193"/>
                    </a:lnTo>
                    <a:lnTo>
                      <a:pt x="94" y="197"/>
                    </a:lnTo>
                    <a:lnTo>
                      <a:pt x="92" y="197"/>
                    </a:lnTo>
                    <a:lnTo>
                      <a:pt x="88" y="195"/>
                    </a:lnTo>
                    <a:lnTo>
                      <a:pt x="90" y="191"/>
                    </a:lnTo>
                    <a:lnTo>
                      <a:pt x="88" y="187"/>
                    </a:lnTo>
                    <a:lnTo>
                      <a:pt x="86" y="187"/>
                    </a:lnTo>
                    <a:lnTo>
                      <a:pt x="84" y="191"/>
                    </a:lnTo>
                    <a:lnTo>
                      <a:pt x="82" y="199"/>
                    </a:lnTo>
                    <a:lnTo>
                      <a:pt x="82" y="201"/>
                    </a:lnTo>
                    <a:lnTo>
                      <a:pt x="82" y="205"/>
                    </a:lnTo>
                    <a:lnTo>
                      <a:pt x="80" y="209"/>
                    </a:lnTo>
                    <a:lnTo>
                      <a:pt x="74" y="207"/>
                    </a:lnTo>
                    <a:lnTo>
                      <a:pt x="76" y="209"/>
                    </a:lnTo>
                    <a:lnTo>
                      <a:pt x="76" y="211"/>
                    </a:lnTo>
                    <a:lnTo>
                      <a:pt x="78" y="213"/>
                    </a:lnTo>
                    <a:lnTo>
                      <a:pt x="76" y="215"/>
                    </a:lnTo>
                    <a:lnTo>
                      <a:pt x="72" y="209"/>
                    </a:lnTo>
                    <a:lnTo>
                      <a:pt x="72" y="205"/>
                    </a:lnTo>
                    <a:lnTo>
                      <a:pt x="70" y="205"/>
                    </a:lnTo>
                    <a:lnTo>
                      <a:pt x="68" y="205"/>
                    </a:lnTo>
                    <a:lnTo>
                      <a:pt x="68" y="207"/>
                    </a:lnTo>
                    <a:lnTo>
                      <a:pt x="64" y="209"/>
                    </a:lnTo>
                    <a:lnTo>
                      <a:pt x="62" y="203"/>
                    </a:lnTo>
                    <a:lnTo>
                      <a:pt x="58" y="205"/>
                    </a:lnTo>
                    <a:lnTo>
                      <a:pt x="58" y="215"/>
                    </a:lnTo>
                    <a:lnTo>
                      <a:pt x="58" y="217"/>
                    </a:lnTo>
                    <a:lnTo>
                      <a:pt x="64" y="217"/>
                    </a:lnTo>
                    <a:lnTo>
                      <a:pt x="66" y="219"/>
                    </a:lnTo>
                    <a:lnTo>
                      <a:pt x="64" y="233"/>
                    </a:lnTo>
                    <a:lnTo>
                      <a:pt x="64" y="237"/>
                    </a:lnTo>
                    <a:lnTo>
                      <a:pt x="56" y="239"/>
                    </a:lnTo>
                    <a:lnTo>
                      <a:pt x="54" y="239"/>
                    </a:lnTo>
                    <a:lnTo>
                      <a:pt x="50" y="237"/>
                    </a:lnTo>
                    <a:lnTo>
                      <a:pt x="48" y="233"/>
                    </a:lnTo>
                    <a:lnTo>
                      <a:pt x="50" y="231"/>
                    </a:lnTo>
                    <a:lnTo>
                      <a:pt x="52" y="229"/>
                    </a:lnTo>
                    <a:lnTo>
                      <a:pt x="52" y="227"/>
                    </a:lnTo>
                    <a:lnTo>
                      <a:pt x="50" y="223"/>
                    </a:lnTo>
                    <a:lnTo>
                      <a:pt x="48" y="221"/>
                    </a:lnTo>
                    <a:lnTo>
                      <a:pt x="44" y="221"/>
                    </a:lnTo>
                    <a:lnTo>
                      <a:pt x="42" y="221"/>
                    </a:lnTo>
                    <a:lnTo>
                      <a:pt x="40" y="219"/>
                    </a:lnTo>
                    <a:lnTo>
                      <a:pt x="36" y="219"/>
                    </a:lnTo>
                    <a:lnTo>
                      <a:pt x="36" y="223"/>
                    </a:lnTo>
                    <a:lnTo>
                      <a:pt x="38" y="231"/>
                    </a:lnTo>
                    <a:lnTo>
                      <a:pt x="40" y="237"/>
                    </a:lnTo>
                    <a:lnTo>
                      <a:pt x="46" y="245"/>
                    </a:lnTo>
                    <a:lnTo>
                      <a:pt x="46" y="247"/>
                    </a:lnTo>
                    <a:lnTo>
                      <a:pt x="44" y="251"/>
                    </a:lnTo>
                    <a:lnTo>
                      <a:pt x="40" y="251"/>
                    </a:lnTo>
                    <a:lnTo>
                      <a:pt x="42" y="247"/>
                    </a:lnTo>
                    <a:lnTo>
                      <a:pt x="34" y="239"/>
                    </a:lnTo>
                    <a:lnTo>
                      <a:pt x="32" y="235"/>
                    </a:lnTo>
                    <a:lnTo>
                      <a:pt x="28" y="227"/>
                    </a:lnTo>
                    <a:lnTo>
                      <a:pt x="22" y="231"/>
                    </a:lnTo>
                    <a:lnTo>
                      <a:pt x="22" y="227"/>
                    </a:lnTo>
                    <a:lnTo>
                      <a:pt x="24" y="221"/>
                    </a:lnTo>
                    <a:lnTo>
                      <a:pt x="24" y="221"/>
                    </a:lnTo>
                    <a:lnTo>
                      <a:pt x="20" y="219"/>
                    </a:lnTo>
                    <a:lnTo>
                      <a:pt x="20" y="221"/>
                    </a:lnTo>
                    <a:lnTo>
                      <a:pt x="18" y="221"/>
                    </a:lnTo>
                    <a:lnTo>
                      <a:pt x="16" y="219"/>
                    </a:lnTo>
                    <a:lnTo>
                      <a:pt x="16" y="217"/>
                    </a:lnTo>
                    <a:lnTo>
                      <a:pt x="12" y="215"/>
                    </a:lnTo>
                    <a:lnTo>
                      <a:pt x="6" y="209"/>
                    </a:lnTo>
                    <a:lnTo>
                      <a:pt x="6" y="205"/>
                    </a:lnTo>
                    <a:lnTo>
                      <a:pt x="6" y="199"/>
                    </a:lnTo>
                    <a:lnTo>
                      <a:pt x="6" y="197"/>
                    </a:lnTo>
                    <a:lnTo>
                      <a:pt x="4" y="195"/>
                    </a:lnTo>
                    <a:lnTo>
                      <a:pt x="2" y="193"/>
                    </a:lnTo>
                    <a:lnTo>
                      <a:pt x="0" y="189"/>
                    </a:lnTo>
                    <a:lnTo>
                      <a:pt x="2" y="187"/>
                    </a:lnTo>
                    <a:lnTo>
                      <a:pt x="12" y="183"/>
                    </a:lnTo>
                    <a:lnTo>
                      <a:pt x="12" y="181"/>
                    </a:lnTo>
                    <a:lnTo>
                      <a:pt x="8" y="181"/>
                    </a:lnTo>
                    <a:lnTo>
                      <a:pt x="6" y="177"/>
                    </a:lnTo>
                    <a:lnTo>
                      <a:pt x="4" y="177"/>
                    </a:lnTo>
                    <a:lnTo>
                      <a:pt x="2" y="175"/>
                    </a:lnTo>
                    <a:lnTo>
                      <a:pt x="4" y="173"/>
                    </a:lnTo>
                    <a:lnTo>
                      <a:pt x="8" y="171"/>
                    </a:lnTo>
                    <a:lnTo>
                      <a:pt x="12" y="169"/>
                    </a:lnTo>
                    <a:lnTo>
                      <a:pt x="12" y="167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10" y="163"/>
                    </a:lnTo>
                    <a:lnTo>
                      <a:pt x="20" y="159"/>
                    </a:lnTo>
                    <a:lnTo>
                      <a:pt x="20" y="157"/>
                    </a:lnTo>
                    <a:lnTo>
                      <a:pt x="24" y="137"/>
                    </a:lnTo>
                    <a:lnTo>
                      <a:pt x="24" y="123"/>
                    </a:lnTo>
                    <a:lnTo>
                      <a:pt x="18" y="125"/>
                    </a:lnTo>
                    <a:lnTo>
                      <a:pt x="18" y="110"/>
                    </a:lnTo>
                    <a:lnTo>
                      <a:pt x="28" y="106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28" y="92"/>
                    </a:lnTo>
                    <a:lnTo>
                      <a:pt x="32" y="82"/>
                    </a:lnTo>
                    <a:lnTo>
                      <a:pt x="34" y="70"/>
                    </a:lnTo>
                    <a:lnTo>
                      <a:pt x="32" y="66"/>
                    </a:lnTo>
                    <a:lnTo>
                      <a:pt x="38" y="62"/>
                    </a:lnTo>
                    <a:lnTo>
                      <a:pt x="40" y="58"/>
                    </a:lnTo>
                    <a:lnTo>
                      <a:pt x="44" y="60"/>
                    </a:lnTo>
                    <a:lnTo>
                      <a:pt x="44" y="64"/>
                    </a:lnTo>
                    <a:lnTo>
                      <a:pt x="44" y="66"/>
                    </a:lnTo>
                    <a:lnTo>
                      <a:pt x="48" y="66"/>
                    </a:lnTo>
                    <a:lnTo>
                      <a:pt x="48" y="66"/>
                    </a:lnTo>
                    <a:lnTo>
                      <a:pt x="50" y="62"/>
                    </a:lnTo>
                    <a:lnTo>
                      <a:pt x="54" y="60"/>
                    </a:lnTo>
                    <a:lnTo>
                      <a:pt x="56" y="62"/>
                    </a:lnTo>
                    <a:lnTo>
                      <a:pt x="58" y="64"/>
                    </a:lnTo>
                    <a:lnTo>
                      <a:pt x="60" y="62"/>
                    </a:lnTo>
                    <a:lnTo>
                      <a:pt x="66" y="58"/>
                    </a:lnTo>
                    <a:lnTo>
                      <a:pt x="74" y="56"/>
                    </a:lnTo>
                    <a:lnTo>
                      <a:pt x="78" y="50"/>
                    </a:lnTo>
                    <a:lnTo>
                      <a:pt x="86" y="46"/>
                    </a:lnTo>
                    <a:lnTo>
                      <a:pt x="86" y="42"/>
                    </a:lnTo>
                    <a:lnTo>
                      <a:pt x="88" y="38"/>
                    </a:lnTo>
                    <a:lnTo>
                      <a:pt x="92" y="40"/>
                    </a:lnTo>
                    <a:lnTo>
                      <a:pt x="96" y="44"/>
                    </a:lnTo>
                    <a:lnTo>
                      <a:pt x="100" y="42"/>
                    </a:lnTo>
                    <a:lnTo>
                      <a:pt x="102" y="38"/>
                    </a:lnTo>
                    <a:lnTo>
                      <a:pt x="106" y="36"/>
                    </a:lnTo>
                    <a:lnTo>
                      <a:pt x="108" y="38"/>
                    </a:lnTo>
                    <a:lnTo>
                      <a:pt x="108" y="42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2" y="40"/>
                    </a:lnTo>
                    <a:lnTo>
                      <a:pt x="112" y="40"/>
                    </a:lnTo>
                    <a:lnTo>
                      <a:pt x="116" y="44"/>
                    </a:lnTo>
                    <a:lnTo>
                      <a:pt x="118" y="48"/>
                    </a:lnTo>
                    <a:lnTo>
                      <a:pt x="122" y="52"/>
                    </a:lnTo>
                    <a:lnTo>
                      <a:pt x="124" y="50"/>
                    </a:lnTo>
                    <a:lnTo>
                      <a:pt x="124" y="48"/>
                    </a:lnTo>
                    <a:lnTo>
                      <a:pt x="124" y="44"/>
                    </a:lnTo>
                    <a:lnTo>
                      <a:pt x="124" y="42"/>
                    </a:lnTo>
                    <a:lnTo>
                      <a:pt x="126" y="40"/>
                    </a:lnTo>
                    <a:lnTo>
                      <a:pt x="128" y="42"/>
                    </a:lnTo>
                    <a:lnTo>
                      <a:pt x="130" y="48"/>
                    </a:lnTo>
                    <a:lnTo>
                      <a:pt x="132" y="48"/>
                    </a:lnTo>
                    <a:lnTo>
                      <a:pt x="134" y="44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30" y="42"/>
                    </a:lnTo>
                    <a:lnTo>
                      <a:pt x="138" y="36"/>
                    </a:lnTo>
                    <a:lnTo>
                      <a:pt x="140" y="38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8" y="42"/>
                    </a:lnTo>
                    <a:lnTo>
                      <a:pt x="148" y="38"/>
                    </a:lnTo>
                    <a:lnTo>
                      <a:pt x="146" y="34"/>
                    </a:lnTo>
                    <a:lnTo>
                      <a:pt x="146" y="32"/>
                    </a:lnTo>
                    <a:lnTo>
                      <a:pt x="156" y="30"/>
                    </a:lnTo>
                    <a:lnTo>
                      <a:pt x="156" y="32"/>
                    </a:lnTo>
                    <a:lnTo>
                      <a:pt x="164" y="38"/>
                    </a:lnTo>
                    <a:lnTo>
                      <a:pt x="176" y="36"/>
                    </a:lnTo>
                    <a:lnTo>
                      <a:pt x="176" y="34"/>
                    </a:lnTo>
                    <a:lnTo>
                      <a:pt x="174" y="32"/>
                    </a:lnTo>
                    <a:lnTo>
                      <a:pt x="168" y="24"/>
                    </a:lnTo>
                    <a:lnTo>
                      <a:pt x="168" y="22"/>
                    </a:lnTo>
                    <a:lnTo>
                      <a:pt x="170" y="22"/>
                    </a:lnTo>
                    <a:lnTo>
                      <a:pt x="170" y="22"/>
                    </a:lnTo>
                    <a:lnTo>
                      <a:pt x="172" y="26"/>
                    </a:lnTo>
                    <a:lnTo>
                      <a:pt x="172" y="26"/>
                    </a:lnTo>
                    <a:lnTo>
                      <a:pt x="176" y="26"/>
                    </a:lnTo>
                    <a:lnTo>
                      <a:pt x="176" y="22"/>
                    </a:lnTo>
                    <a:lnTo>
                      <a:pt x="174" y="20"/>
                    </a:lnTo>
                    <a:lnTo>
                      <a:pt x="170" y="18"/>
                    </a:lnTo>
                    <a:lnTo>
                      <a:pt x="168" y="16"/>
                    </a:lnTo>
                    <a:lnTo>
                      <a:pt x="172" y="14"/>
                    </a:lnTo>
                    <a:lnTo>
                      <a:pt x="174" y="18"/>
                    </a:lnTo>
                    <a:lnTo>
                      <a:pt x="176" y="18"/>
                    </a:lnTo>
                    <a:lnTo>
                      <a:pt x="180" y="16"/>
                    </a:lnTo>
                    <a:lnTo>
                      <a:pt x="180" y="10"/>
                    </a:lnTo>
                    <a:lnTo>
                      <a:pt x="180" y="8"/>
                    </a:lnTo>
                    <a:lnTo>
                      <a:pt x="182" y="6"/>
                    </a:lnTo>
                    <a:lnTo>
                      <a:pt x="188" y="10"/>
                    </a:lnTo>
                    <a:lnTo>
                      <a:pt x="188" y="10"/>
                    </a:lnTo>
                    <a:lnTo>
                      <a:pt x="188" y="4"/>
                    </a:lnTo>
                    <a:lnTo>
                      <a:pt x="190" y="2"/>
                    </a:lnTo>
                    <a:lnTo>
                      <a:pt x="194" y="6"/>
                    </a:lnTo>
                    <a:lnTo>
                      <a:pt x="198" y="6"/>
                    </a:lnTo>
                    <a:lnTo>
                      <a:pt x="196" y="2"/>
                    </a:lnTo>
                    <a:lnTo>
                      <a:pt x="196" y="0"/>
                    </a:lnTo>
                    <a:lnTo>
                      <a:pt x="202" y="2"/>
                    </a:lnTo>
                    <a:lnTo>
                      <a:pt x="202" y="4"/>
                    </a:lnTo>
                    <a:lnTo>
                      <a:pt x="204" y="4"/>
                    </a:lnTo>
                    <a:lnTo>
                      <a:pt x="210" y="6"/>
                    </a:lnTo>
                    <a:lnTo>
                      <a:pt x="212" y="6"/>
                    </a:lnTo>
                    <a:lnTo>
                      <a:pt x="214" y="6"/>
                    </a:lnTo>
                    <a:lnTo>
                      <a:pt x="214" y="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3"/>
              <p:cNvSpPr>
                <a:spLocks/>
              </p:cNvSpPr>
              <p:nvPr/>
            </p:nvSpPr>
            <p:spPr bwMode="auto">
              <a:xfrm>
                <a:off x="2217" y="1723"/>
                <a:ext cx="332" cy="333"/>
              </a:xfrm>
              <a:custGeom>
                <a:avLst/>
                <a:gdLst>
                  <a:gd name="T0" fmla="*/ 190 w 332"/>
                  <a:gd name="T1" fmla="*/ 16 h 333"/>
                  <a:gd name="T2" fmla="*/ 198 w 332"/>
                  <a:gd name="T3" fmla="*/ 30 h 333"/>
                  <a:gd name="T4" fmla="*/ 206 w 332"/>
                  <a:gd name="T5" fmla="*/ 60 h 333"/>
                  <a:gd name="T6" fmla="*/ 218 w 332"/>
                  <a:gd name="T7" fmla="*/ 70 h 333"/>
                  <a:gd name="T8" fmla="*/ 234 w 332"/>
                  <a:gd name="T9" fmla="*/ 78 h 333"/>
                  <a:gd name="T10" fmla="*/ 250 w 332"/>
                  <a:gd name="T11" fmla="*/ 94 h 333"/>
                  <a:gd name="T12" fmla="*/ 266 w 332"/>
                  <a:gd name="T13" fmla="*/ 127 h 333"/>
                  <a:gd name="T14" fmla="*/ 294 w 332"/>
                  <a:gd name="T15" fmla="*/ 165 h 333"/>
                  <a:gd name="T16" fmla="*/ 306 w 332"/>
                  <a:gd name="T17" fmla="*/ 209 h 333"/>
                  <a:gd name="T18" fmla="*/ 318 w 332"/>
                  <a:gd name="T19" fmla="*/ 209 h 333"/>
                  <a:gd name="T20" fmla="*/ 322 w 332"/>
                  <a:gd name="T21" fmla="*/ 205 h 333"/>
                  <a:gd name="T22" fmla="*/ 326 w 332"/>
                  <a:gd name="T23" fmla="*/ 207 h 333"/>
                  <a:gd name="T24" fmla="*/ 324 w 332"/>
                  <a:gd name="T25" fmla="*/ 219 h 333"/>
                  <a:gd name="T26" fmla="*/ 322 w 332"/>
                  <a:gd name="T27" fmla="*/ 225 h 333"/>
                  <a:gd name="T28" fmla="*/ 332 w 332"/>
                  <a:gd name="T29" fmla="*/ 237 h 333"/>
                  <a:gd name="T30" fmla="*/ 326 w 332"/>
                  <a:gd name="T31" fmla="*/ 267 h 333"/>
                  <a:gd name="T32" fmla="*/ 322 w 332"/>
                  <a:gd name="T33" fmla="*/ 267 h 333"/>
                  <a:gd name="T34" fmla="*/ 318 w 332"/>
                  <a:gd name="T35" fmla="*/ 253 h 333"/>
                  <a:gd name="T36" fmla="*/ 312 w 332"/>
                  <a:gd name="T37" fmla="*/ 251 h 333"/>
                  <a:gd name="T38" fmla="*/ 312 w 332"/>
                  <a:gd name="T39" fmla="*/ 263 h 333"/>
                  <a:gd name="T40" fmla="*/ 304 w 332"/>
                  <a:gd name="T41" fmla="*/ 271 h 333"/>
                  <a:gd name="T42" fmla="*/ 304 w 332"/>
                  <a:gd name="T43" fmla="*/ 281 h 333"/>
                  <a:gd name="T44" fmla="*/ 298 w 332"/>
                  <a:gd name="T45" fmla="*/ 285 h 333"/>
                  <a:gd name="T46" fmla="*/ 286 w 332"/>
                  <a:gd name="T47" fmla="*/ 293 h 333"/>
                  <a:gd name="T48" fmla="*/ 272 w 332"/>
                  <a:gd name="T49" fmla="*/ 313 h 333"/>
                  <a:gd name="T50" fmla="*/ 274 w 332"/>
                  <a:gd name="T51" fmla="*/ 325 h 333"/>
                  <a:gd name="T52" fmla="*/ 250 w 332"/>
                  <a:gd name="T53" fmla="*/ 329 h 333"/>
                  <a:gd name="T54" fmla="*/ 220 w 332"/>
                  <a:gd name="T55" fmla="*/ 313 h 333"/>
                  <a:gd name="T56" fmla="*/ 164 w 332"/>
                  <a:gd name="T57" fmla="*/ 285 h 333"/>
                  <a:gd name="T58" fmla="*/ 40 w 332"/>
                  <a:gd name="T59" fmla="*/ 301 h 333"/>
                  <a:gd name="T60" fmla="*/ 0 w 332"/>
                  <a:gd name="T61" fmla="*/ 277 h 333"/>
                  <a:gd name="T62" fmla="*/ 34 w 332"/>
                  <a:gd name="T63" fmla="*/ 215 h 333"/>
                  <a:gd name="T64" fmla="*/ 42 w 332"/>
                  <a:gd name="T65" fmla="*/ 145 h 333"/>
                  <a:gd name="T66" fmla="*/ 62 w 332"/>
                  <a:gd name="T67" fmla="*/ 104 h 333"/>
                  <a:gd name="T68" fmla="*/ 88 w 332"/>
                  <a:gd name="T69" fmla="*/ 44 h 333"/>
                  <a:gd name="T70" fmla="*/ 84 w 332"/>
                  <a:gd name="T71" fmla="*/ 28 h 333"/>
                  <a:gd name="T72" fmla="*/ 98 w 332"/>
                  <a:gd name="T73" fmla="*/ 24 h 333"/>
                  <a:gd name="T74" fmla="*/ 118 w 332"/>
                  <a:gd name="T75" fmla="*/ 36 h 333"/>
                  <a:gd name="T76" fmla="*/ 136 w 332"/>
                  <a:gd name="T77" fmla="*/ 50 h 333"/>
                  <a:gd name="T78" fmla="*/ 162 w 332"/>
                  <a:gd name="T79" fmla="*/ 38 h 333"/>
                  <a:gd name="T80" fmla="*/ 166 w 332"/>
                  <a:gd name="T81" fmla="*/ 28 h 333"/>
                  <a:gd name="T82" fmla="*/ 178 w 332"/>
                  <a:gd name="T83" fmla="*/ 20 h 333"/>
                  <a:gd name="T84" fmla="*/ 190 w 332"/>
                  <a:gd name="T85" fmla="*/ 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32" h="333">
                    <a:moveTo>
                      <a:pt x="190" y="0"/>
                    </a:moveTo>
                    <a:lnTo>
                      <a:pt x="192" y="8"/>
                    </a:lnTo>
                    <a:lnTo>
                      <a:pt x="190" y="16"/>
                    </a:lnTo>
                    <a:lnTo>
                      <a:pt x="192" y="20"/>
                    </a:lnTo>
                    <a:lnTo>
                      <a:pt x="194" y="22"/>
                    </a:lnTo>
                    <a:lnTo>
                      <a:pt x="198" y="30"/>
                    </a:lnTo>
                    <a:lnTo>
                      <a:pt x="202" y="36"/>
                    </a:lnTo>
                    <a:lnTo>
                      <a:pt x="204" y="54"/>
                    </a:lnTo>
                    <a:lnTo>
                      <a:pt x="206" y="60"/>
                    </a:lnTo>
                    <a:lnTo>
                      <a:pt x="210" y="64"/>
                    </a:lnTo>
                    <a:lnTo>
                      <a:pt x="214" y="66"/>
                    </a:lnTo>
                    <a:lnTo>
                      <a:pt x="218" y="70"/>
                    </a:lnTo>
                    <a:lnTo>
                      <a:pt x="220" y="70"/>
                    </a:lnTo>
                    <a:lnTo>
                      <a:pt x="226" y="74"/>
                    </a:lnTo>
                    <a:lnTo>
                      <a:pt x="234" y="78"/>
                    </a:lnTo>
                    <a:lnTo>
                      <a:pt x="240" y="88"/>
                    </a:lnTo>
                    <a:lnTo>
                      <a:pt x="246" y="92"/>
                    </a:lnTo>
                    <a:lnTo>
                      <a:pt x="250" y="94"/>
                    </a:lnTo>
                    <a:lnTo>
                      <a:pt x="254" y="112"/>
                    </a:lnTo>
                    <a:lnTo>
                      <a:pt x="258" y="122"/>
                    </a:lnTo>
                    <a:lnTo>
                      <a:pt x="266" y="127"/>
                    </a:lnTo>
                    <a:lnTo>
                      <a:pt x="272" y="129"/>
                    </a:lnTo>
                    <a:lnTo>
                      <a:pt x="284" y="129"/>
                    </a:lnTo>
                    <a:lnTo>
                      <a:pt x="294" y="165"/>
                    </a:lnTo>
                    <a:lnTo>
                      <a:pt x="298" y="183"/>
                    </a:lnTo>
                    <a:lnTo>
                      <a:pt x="308" y="203"/>
                    </a:lnTo>
                    <a:lnTo>
                      <a:pt x="306" y="209"/>
                    </a:lnTo>
                    <a:lnTo>
                      <a:pt x="308" y="209"/>
                    </a:lnTo>
                    <a:lnTo>
                      <a:pt x="316" y="207"/>
                    </a:lnTo>
                    <a:lnTo>
                      <a:pt x="318" y="209"/>
                    </a:lnTo>
                    <a:lnTo>
                      <a:pt x="320" y="207"/>
                    </a:lnTo>
                    <a:lnTo>
                      <a:pt x="322" y="207"/>
                    </a:lnTo>
                    <a:lnTo>
                      <a:pt x="322" y="205"/>
                    </a:lnTo>
                    <a:lnTo>
                      <a:pt x="328" y="207"/>
                    </a:lnTo>
                    <a:lnTo>
                      <a:pt x="328" y="209"/>
                    </a:lnTo>
                    <a:lnTo>
                      <a:pt x="326" y="207"/>
                    </a:lnTo>
                    <a:lnTo>
                      <a:pt x="326" y="217"/>
                    </a:lnTo>
                    <a:lnTo>
                      <a:pt x="324" y="217"/>
                    </a:lnTo>
                    <a:lnTo>
                      <a:pt x="324" y="219"/>
                    </a:lnTo>
                    <a:lnTo>
                      <a:pt x="324" y="221"/>
                    </a:lnTo>
                    <a:lnTo>
                      <a:pt x="324" y="225"/>
                    </a:lnTo>
                    <a:lnTo>
                      <a:pt x="322" y="225"/>
                    </a:lnTo>
                    <a:lnTo>
                      <a:pt x="322" y="229"/>
                    </a:lnTo>
                    <a:lnTo>
                      <a:pt x="328" y="231"/>
                    </a:lnTo>
                    <a:lnTo>
                      <a:pt x="332" y="237"/>
                    </a:lnTo>
                    <a:lnTo>
                      <a:pt x="328" y="257"/>
                    </a:lnTo>
                    <a:lnTo>
                      <a:pt x="326" y="261"/>
                    </a:lnTo>
                    <a:lnTo>
                      <a:pt x="326" y="267"/>
                    </a:lnTo>
                    <a:lnTo>
                      <a:pt x="326" y="269"/>
                    </a:lnTo>
                    <a:lnTo>
                      <a:pt x="324" y="269"/>
                    </a:lnTo>
                    <a:lnTo>
                      <a:pt x="322" y="267"/>
                    </a:lnTo>
                    <a:lnTo>
                      <a:pt x="324" y="257"/>
                    </a:lnTo>
                    <a:lnTo>
                      <a:pt x="324" y="253"/>
                    </a:lnTo>
                    <a:lnTo>
                      <a:pt x="318" y="253"/>
                    </a:lnTo>
                    <a:lnTo>
                      <a:pt x="314" y="247"/>
                    </a:lnTo>
                    <a:lnTo>
                      <a:pt x="312" y="249"/>
                    </a:lnTo>
                    <a:lnTo>
                      <a:pt x="312" y="251"/>
                    </a:lnTo>
                    <a:lnTo>
                      <a:pt x="314" y="257"/>
                    </a:lnTo>
                    <a:lnTo>
                      <a:pt x="312" y="261"/>
                    </a:lnTo>
                    <a:lnTo>
                      <a:pt x="312" y="263"/>
                    </a:lnTo>
                    <a:lnTo>
                      <a:pt x="306" y="261"/>
                    </a:lnTo>
                    <a:lnTo>
                      <a:pt x="304" y="263"/>
                    </a:lnTo>
                    <a:lnTo>
                      <a:pt x="304" y="271"/>
                    </a:lnTo>
                    <a:lnTo>
                      <a:pt x="302" y="273"/>
                    </a:lnTo>
                    <a:lnTo>
                      <a:pt x="300" y="275"/>
                    </a:lnTo>
                    <a:lnTo>
                      <a:pt x="304" y="281"/>
                    </a:lnTo>
                    <a:lnTo>
                      <a:pt x="304" y="283"/>
                    </a:lnTo>
                    <a:lnTo>
                      <a:pt x="302" y="285"/>
                    </a:lnTo>
                    <a:lnTo>
                      <a:pt x="298" y="285"/>
                    </a:lnTo>
                    <a:lnTo>
                      <a:pt x="296" y="289"/>
                    </a:lnTo>
                    <a:lnTo>
                      <a:pt x="288" y="291"/>
                    </a:lnTo>
                    <a:lnTo>
                      <a:pt x="286" y="293"/>
                    </a:lnTo>
                    <a:lnTo>
                      <a:pt x="278" y="303"/>
                    </a:lnTo>
                    <a:lnTo>
                      <a:pt x="274" y="303"/>
                    </a:lnTo>
                    <a:lnTo>
                      <a:pt x="272" y="313"/>
                    </a:lnTo>
                    <a:lnTo>
                      <a:pt x="278" y="315"/>
                    </a:lnTo>
                    <a:lnTo>
                      <a:pt x="276" y="325"/>
                    </a:lnTo>
                    <a:lnTo>
                      <a:pt x="274" y="325"/>
                    </a:lnTo>
                    <a:lnTo>
                      <a:pt x="272" y="331"/>
                    </a:lnTo>
                    <a:lnTo>
                      <a:pt x="268" y="333"/>
                    </a:lnTo>
                    <a:lnTo>
                      <a:pt x="250" y="329"/>
                    </a:lnTo>
                    <a:lnTo>
                      <a:pt x="230" y="319"/>
                    </a:lnTo>
                    <a:lnTo>
                      <a:pt x="224" y="315"/>
                    </a:lnTo>
                    <a:lnTo>
                      <a:pt x="220" y="313"/>
                    </a:lnTo>
                    <a:lnTo>
                      <a:pt x="210" y="305"/>
                    </a:lnTo>
                    <a:lnTo>
                      <a:pt x="198" y="303"/>
                    </a:lnTo>
                    <a:lnTo>
                      <a:pt x="164" y="285"/>
                    </a:lnTo>
                    <a:lnTo>
                      <a:pt x="76" y="273"/>
                    </a:lnTo>
                    <a:lnTo>
                      <a:pt x="40" y="301"/>
                    </a:lnTo>
                    <a:lnTo>
                      <a:pt x="40" y="301"/>
                    </a:lnTo>
                    <a:lnTo>
                      <a:pt x="14" y="321"/>
                    </a:lnTo>
                    <a:lnTo>
                      <a:pt x="8" y="321"/>
                    </a:lnTo>
                    <a:lnTo>
                      <a:pt x="0" y="277"/>
                    </a:lnTo>
                    <a:lnTo>
                      <a:pt x="6" y="275"/>
                    </a:lnTo>
                    <a:lnTo>
                      <a:pt x="10" y="241"/>
                    </a:lnTo>
                    <a:lnTo>
                      <a:pt x="34" y="215"/>
                    </a:lnTo>
                    <a:lnTo>
                      <a:pt x="42" y="157"/>
                    </a:lnTo>
                    <a:lnTo>
                      <a:pt x="40" y="155"/>
                    </a:lnTo>
                    <a:lnTo>
                      <a:pt x="42" y="145"/>
                    </a:lnTo>
                    <a:lnTo>
                      <a:pt x="52" y="118"/>
                    </a:lnTo>
                    <a:lnTo>
                      <a:pt x="56" y="110"/>
                    </a:lnTo>
                    <a:lnTo>
                      <a:pt x="62" y="104"/>
                    </a:lnTo>
                    <a:lnTo>
                      <a:pt x="68" y="96"/>
                    </a:lnTo>
                    <a:lnTo>
                      <a:pt x="82" y="68"/>
                    </a:lnTo>
                    <a:lnTo>
                      <a:pt x="88" y="44"/>
                    </a:lnTo>
                    <a:lnTo>
                      <a:pt x="88" y="36"/>
                    </a:lnTo>
                    <a:lnTo>
                      <a:pt x="86" y="28"/>
                    </a:lnTo>
                    <a:lnTo>
                      <a:pt x="84" y="28"/>
                    </a:lnTo>
                    <a:lnTo>
                      <a:pt x="86" y="24"/>
                    </a:lnTo>
                    <a:lnTo>
                      <a:pt x="88" y="22"/>
                    </a:lnTo>
                    <a:lnTo>
                      <a:pt x="98" y="24"/>
                    </a:lnTo>
                    <a:lnTo>
                      <a:pt x="104" y="30"/>
                    </a:lnTo>
                    <a:lnTo>
                      <a:pt x="110" y="34"/>
                    </a:lnTo>
                    <a:lnTo>
                      <a:pt x="118" y="36"/>
                    </a:lnTo>
                    <a:lnTo>
                      <a:pt x="124" y="40"/>
                    </a:lnTo>
                    <a:lnTo>
                      <a:pt x="132" y="46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66" y="44"/>
                    </a:lnTo>
                    <a:lnTo>
                      <a:pt x="162" y="38"/>
                    </a:lnTo>
                    <a:lnTo>
                      <a:pt x="162" y="34"/>
                    </a:lnTo>
                    <a:lnTo>
                      <a:pt x="164" y="34"/>
                    </a:lnTo>
                    <a:lnTo>
                      <a:pt x="166" y="28"/>
                    </a:lnTo>
                    <a:lnTo>
                      <a:pt x="166" y="24"/>
                    </a:lnTo>
                    <a:lnTo>
                      <a:pt x="172" y="22"/>
                    </a:lnTo>
                    <a:lnTo>
                      <a:pt x="178" y="20"/>
                    </a:lnTo>
                    <a:lnTo>
                      <a:pt x="190" y="0"/>
                    </a:lnTo>
                    <a:lnTo>
                      <a:pt x="190" y="0"/>
                    </a:lnTo>
                    <a:lnTo>
                      <a:pt x="19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4"/>
              <p:cNvSpPr>
                <a:spLocks/>
              </p:cNvSpPr>
              <p:nvPr/>
            </p:nvSpPr>
            <p:spPr bwMode="auto">
              <a:xfrm>
                <a:off x="4610" y="1725"/>
                <a:ext cx="368" cy="365"/>
              </a:xfrm>
              <a:custGeom>
                <a:avLst/>
                <a:gdLst>
                  <a:gd name="T0" fmla="*/ 68 w 368"/>
                  <a:gd name="T1" fmla="*/ 125 h 365"/>
                  <a:gd name="T2" fmla="*/ 82 w 368"/>
                  <a:gd name="T3" fmla="*/ 112 h 365"/>
                  <a:gd name="T4" fmla="*/ 92 w 368"/>
                  <a:gd name="T5" fmla="*/ 108 h 365"/>
                  <a:gd name="T6" fmla="*/ 118 w 368"/>
                  <a:gd name="T7" fmla="*/ 88 h 365"/>
                  <a:gd name="T8" fmla="*/ 126 w 368"/>
                  <a:gd name="T9" fmla="*/ 78 h 365"/>
                  <a:gd name="T10" fmla="*/ 144 w 368"/>
                  <a:gd name="T11" fmla="*/ 62 h 365"/>
                  <a:gd name="T12" fmla="*/ 156 w 368"/>
                  <a:gd name="T13" fmla="*/ 64 h 365"/>
                  <a:gd name="T14" fmla="*/ 164 w 368"/>
                  <a:gd name="T15" fmla="*/ 60 h 365"/>
                  <a:gd name="T16" fmla="*/ 180 w 368"/>
                  <a:gd name="T17" fmla="*/ 48 h 365"/>
                  <a:gd name="T18" fmla="*/ 192 w 368"/>
                  <a:gd name="T19" fmla="*/ 42 h 365"/>
                  <a:gd name="T20" fmla="*/ 204 w 368"/>
                  <a:gd name="T21" fmla="*/ 36 h 365"/>
                  <a:gd name="T22" fmla="*/ 218 w 368"/>
                  <a:gd name="T23" fmla="*/ 38 h 365"/>
                  <a:gd name="T24" fmla="*/ 244 w 368"/>
                  <a:gd name="T25" fmla="*/ 24 h 365"/>
                  <a:gd name="T26" fmla="*/ 256 w 368"/>
                  <a:gd name="T27" fmla="*/ 26 h 365"/>
                  <a:gd name="T28" fmla="*/ 274 w 368"/>
                  <a:gd name="T29" fmla="*/ 10 h 365"/>
                  <a:gd name="T30" fmla="*/ 284 w 368"/>
                  <a:gd name="T31" fmla="*/ 12 h 365"/>
                  <a:gd name="T32" fmla="*/ 336 w 368"/>
                  <a:gd name="T33" fmla="*/ 0 h 365"/>
                  <a:gd name="T34" fmla="*/ 326 w 368"/>
                  <a:gd name="T35" fmla="*/ 153 h 365"/>
                  <a:gd name="T36" fmla="*/ 324 w 368"/>
                  <a:gd name="T37" fmla="*/ 155 h 365"/>
                  <a:gd name="T38" fmla="*/ 322 w 368"/>
                  <a:gd name="T39" fmla="*/ 161 h 365"/>
                  <a:gd name="T40" fmla="*/ 324 w 368"/>
                  <a:gd name="T41" fmla="*/ 197 h 365"/>
                  <a:gd name="T42" fmla="*/ 354 w 368"/>
                  <a:gd name="T43" fmla="*/ 283 h 365"/>
                  <a:gd name="T44" fmla="*/ 342 w 368"/>
                  <a:gd name="T45" fmla="*/ 271 h 365"/>
                  <a:gd name="T46" fmla="*/ 332 w 368"/>
                  <a:gd name="T47" fmla="*/ 263 h 365"/>
                  <a:gd name="T48" fmla="*/ 314 w 368"/>
                  <a:gd name="T49" fmla="*/ 271 h 365"/>
                  <a:gd name="T50" fmla="*/ 300 w 368"/>
                  <a:gd name="T51" fmla="*/ 281 h 365"/>
                  <a:gd name="T52" fmla="*/ 272 w 368"/>
                  <a:gd name="T53" fmla="*/ 297 h 365"/>
                  <a:gd name="T54" fmla="*/ 248 w 368"/>
                  <a:gd name="T55" fmla="*/ 311 h 365"/>
                  <a:gd name="T56" fmla="*/ 242 w 368"/>
                  <a:gd name="T57" fmla="*/ 321 h 365"/>
                  <a:gd name="T58" fmla="*/ 244 w 368"/>
                  <a:gd name="T59" fmla="*/ 333 h 365"/>
                  <a:gd name="T60" fmla="*/ 240 w 368"/>
                  <a:gd name="T61" fmla="*/ 343 h 365"/>
                  <a:gd name="T62" fmla="*/ 230 w 368"/>
                  <a:gd name="T63" fmla="*/ 351 h 365"/>
                  <a:gd name="T64" fmla="*/ 230 w 368"/>
                  <a:gd name="T65" fmla="*/ 363 h 365"/>
                  <a:gd name="T66" fmla="*/ 214 w 368"/>
                  <a:gd name="T67" fmla="*/ 359 h 365"/>
                  <a:gd name="T68" fmla="*/ 198 w 368"/>
                  <a:gd name="T69" fmla="*/ 347 h 365"/>
                  <a:gd name="T70" fmla="*/ 186 w 368"/>
                  <a:gd name="T71" fmla="*/ 345 h 365"/>
                  <a:gd name="T72" fmla="*/ 92 w 368"/>
                  <a:gd name="T73" fmla="*/ 269 h 365"/>
                  <a:gd name="T74" fmla="*/ 88 w 368"/>
                  <a:gd name="T75" fmla="*/ 265 h 365"/>
                  <a:gd name="T76" fmla="*/ 66 w 368"/>
                  <a:gd name="T77" fmla="*/ 239 h 365"/>
                  <a:gd name="T78" fmla="*/ 62 w 368"/>
                  <a:gd name="T79" fmla="*/ 241 h 365"/>
                  <a:gd name="T80" fmla="*/ 46 w 368"/>
                  <a:gd name="T81" fmla="*/ 221 h 365"/>
                  <a:gd name="T82" fmla="*/ 38 w 368"/>
                  <a:gd name="T83" fmla="*/ 227 h 365"/>
                  <a:gd name="T84" fmla="*/ 36 w 368"/>
                  <a:gd name="T85" fmla="*/ 219 h 365"/>
                  <a:gd name="T86" fmla="*/ 24 w 368"/>
                  <a:gd name="T87" fmla="*/ 217 h 365"/>
                  <a:gd name="T88" fmla="*/ 4 w 368"/>
                  <a:gd name="T89" fmla="*/ 197 h 365"/>
                  <a:gd name="T90" fmla="*/ 4 w 368"/>
                  <a:gd name="T91" fmla="*/ 177 h 365"/>
                  <a:gd name="T92" fmla="*/ 12 w 368"/>
                  <a:gd name="T93" fmla="*/ 173 h 365"/>
                  <a:gd name="T94" fmla="*/ 20 w 368"/>
                  <a:gd name="T95" fmla="*/ 167 h 365"/>
                  <a:gd name="T96" fmla="*/ 26 w 368"/>
                  <a:gd name="T97" fmla="*/ 157 h 365"/>
                  <a:gd name="T98" fmla="*/ 30 w 368"/>
                  <a:gd name="T99" fmla="*/ 159 h 365"/>
                  <a:gd name="T100" fmla="*/ 42 w 368"/>
                  <a:gd name="T101" fmla="*/ 143 h 365"/>
                  <a:gd name="T102" fmla="*/ 50 w 368"/>
                  <a:gd name="T103" fmla="*/ 133 h 365"/>
                  <a:gd name="T104" fmla="*/ 56 w 368"/>
                  <a:gd name="T105" fmla="*/ 129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68" h="365">
                    <a:moveTo>
                      <a:pt x="56" y="129"/>
                    </a:moveTo>
                    <a:lnTo>
                      <a:pt x="64" y="127"/>
                    </a:lnTo>
                    <a:lnTo>
                      <a:pt x="68" y="125"/>
                    </a:lnTo>
                    <a:lnTo>
                      <a:pt x="76" y="118"/>
                    </a:lnTo>
                    <a:lnTo>
                      <a:pt x="82" y="116"/>
                    </a:lnTo>
                    <a:lnTo>
                      <a:pt x="82" y="112"/>
                    </a:lnTo>
                    <a:lnTo>
                      <a:pt x="86" y="110"/>
                    </a:lnTo>
                    <a:lnTo>
                      <a:pt x="90" y="106"/>
                    </a:lnTo>
                    <a:lnTo>
                      <a:pt x="92" y="108"/>
                    </a:lnTo>
                    <a:lnTo>
                      <a:pt x="100" y="106"/>
                    </a:lnTo>
                    <a:lnTo>
                      <a:pt x="116" y="94"/>
                    </a:lnTo>
                    <a:lnTo>
                      <a:pt x="118" y="88"/>
                    </a:lnTo>
                    <a:lnTo>
                      <a:pt x="120" y="84"/>
                    </a:lnTo>
                    <a:lnTo>
                      <a:pt x="126" y="84"/>
                    </a:lnTo>
                    <a:lnTo>
                      <a:pt x="126" y="78"/>
                    </a:lnTo>
                    <a:lnTo>
                      <a:pt x="134" y="74"/>
                    </a:lnTo>
                    <a:lnTo>
                      <a:pt x="138" y="70"/>
                    </a:lnTo>
                    <a:lnTo>
                      <a:pt x="144" y="62"/>
                    </a:lnTo>
                    <a:lnTo>
                      <a:pt x="146" y="62"/>
                    </a:lnTo>
                    <a:lnTo>
                      <a:pt x="154" y="64"/>
                    </a:lnTo>
                    <a:lnTo>
                      <a:pt x="156" y="64"/>
                    </a:lnTo>
                    <a:lnTo>
                      <a:pt x="162" y="66"/>
                    </a:lnTo>
                    <a:lnTo>
                      <a:pt x="164" y="64"/>
                    </a:lnTo>
                    <a:lnTo>
                      <a:pt x="164" y="60"/>
                    </a:lnTo>
                    <a:lnTo>
                      <a:pt x="178" y="50"/>
                    </a:lnTo>
                    <a:lnTo>
                      <a:pt x="180" y="48"/>
                    </a:lnTo>
                    <a:lnTo>
                      <a:pt x="180" y="48"/>
                    </a:lnTo>
                    <a:lnTo>
                      <a:pt x="186" y="48"/>
                    </a:lnTo>
                    <a:lnTo>
                      <a:pt x="190" y="44"/>
                    </a:lnTo>
                    <a:lnTo>
                      <a:pt x="192" y="42"/>
                    </a:lnTo>
                    <a:lnTo>
                      <a:pt x="196" y="44"/>
                    </a:lnTo>
                    <a:lnTo>
                      <a:pt x="198" y="42"/>
                    </a:lnTo>
                    <a:lnTo>
                      <a:pt x="204" y="36"/>
                    </a:lnTo>
                    <a:lnTo>
                      <a:pt x="208" y="38"/>
                    </a:lnTo>
                    <a:lnTo>
                      <a:pt x="212" y="38"/>
                    </a:lnTo>
                    <a:lnTo>
                      <a:pt x="218" y="38"/>
                    </a:lnTo>
                    <a:lnTo>
                      <a:pt x="222" y="42"/>
                    </a:lnTo>
                    <a:lnTo>
                      <a:pt x="232" y="34"/>
                    </a:lnTo>
                    <a:lnTo>
                      <a:pt x="244" y="24"/>
                    </a:lnTo>
                    <a:lnTo>
                      <a:pt x="246" y="26"/>
                    </a:lnTo>
                    <a:lnTo>
                      <a:pt x="250" y="28"/>
                    </a:lnTo>
                    <a:lnTo>
                      <a:pt x="256" y="26"/>
                    </a:lnTo>
                    <a:lnTo>
                      <a:pt x="260" y="24"/>
                    </a:lnTo>
                    <a:lnTo>
                      <a:pt x="274" y="12"/>
                    </a:lnTo>
                    <a:lnTo>
                      <a:pt x="274" y="10"/>
                    </a:lnTo>
                    <a:lnTo>
                      <a:pt x="278" y="12"/>
                    </a:lnTo>
                    <a:lnTo>
                      <a:pt x="282" y="12"/>
                    </a:lnTo>
                    <a:lnTo>
                      <a:pt x="284" y="12"/>
                    </a:lnTo>
                    <a:lnTo>
                      <a:pt x="290" y="6"/>
                    </a:lnTo>
                    <a:lnTo>
                      <a:pt x="334" y="0"/>
                    </a:lnTo>
                    <a:lnTo>
                      <a:pt x="336" y="0"/>
                    </a:lnTo>
                    <a:lnTo>
                      <a:pt x="334" y="38"/>
                    </a:lnTo>
                    <a:lnTo>
                      <a:pt x="332" y="40"/>
                    </a:lnTo>
                    <a:lnTo>
                      <a:pt x="326" y="153"/>
                    </a:lnTo>
                    <a:lnTo>
                      <a:pt x="322" y="153"/>
                    </a:lnTo>
                    <a:lnTo>
                      <a:pt x="322" y="155"/>
                    </a:lnTo>
                    <a:lnTo>
                      <a:pt x="324" y="155"/>
                    </a:lnTo>
                    <a:lnTo>
                      <a:pt x="324" y="157"/>
                    </a:lnTo>
                    <a:lnTo>
                      <a:pt x="324" y="159"/>
                    </a:lnTo>
                    <a:lnTo>
                      <a:pt x="322" y="161"/>
                    </a:lnTo>
                    <a:lnTo>
                      <a:pt x="326" y="161"/>
                    </a:lnTo>
                    <a:lnTo>
                      <a:pt x="326" y="165"/>
                    </a:lnTo>
                    <a:lnTo>
                      <a:pt x="324" y="197"/>
                    </a:lnTo>
                    <a:lnTo>
                      <a:pt x="358" y="237"/>
                    </a:lnTo>
                    <a:lnTo>
                      <a:pt x="368" y="251"/>
                    </a:lnTo>
                    <a:lnTo>
                      <a:pt x="354" y="283"/>
                    </a:lnTo>
                    <a:lnTo>
                      <a:pt x="348" y="277"/>
                    </a:lnTo>
                    <a:lnTo>
                      <a:pt x="344" y="277"/>
                    </a:lnTo>
                    <a:lnTo>
                      <a:pt x="342" y="271"/>
                    </a:lnTo>
                    <a:lnTo>
                      <a:pt x="338" y="265"/>
                    </a:lnTo>
                    <a:lnTo>
                      <a:pt x="336" y="263"/>
                    </a:lnTo>
                    <a:lnTo>
                      <a:pt x="332" y="263"/>
                    </a:lnTo>
                    <a:lnTo>
                      <a:pt x="330" y="263"/>
                    </a:lnTo>
                    <a:lnTo>
                      <a:pt x="328" y="263"/>
                    </a:lnTo>
                    <a:lnTo>
                      <a:pt x="314" y="271"/>
                    </a:lnTo>
                    <a:lnTo>
                      <a:pt x="312" y="271"/>
                    </a:lnTo>
                    <a:lnTo>
                      <a:pt x="308" y="273"/>
                    </a:lnTo>
                    <a:lnTo>
                      <a:pt x="300" y="281"/>
                    </a:lnTo>
                    <a:lnTo>
                      <a:pt x="286" y="289"/>
                    </a:lnTo>
                    <a:lnTo>
                      <a:pt x="282" y="293"/>
                    </a:lnTo>
                    <a:lnTo>
                      <a:pt x="272" y="297"/>
                    </a:lnTo>
                    <a:lnTo>
                      <a:pt x="258" y="305"/>
                    </a:lnTo>
                    <a:lnTo>
                      <a:pt x="250" y="307"/>
                    </a:lnTo>
                    <a:lnTo>
                      <a:pt x="248" y="311"/>
                    </a:lnTo>
                    <a:lnTo>
                      <a:pt x="244" y="313"/>
                    </a:lnTo>
                    <a:lnTo>
                      <a:pt x="242" y="317"/>
                    </a:lnTo>
                    <a:lnTo>
                      <a:pt x="242" y="321"/>
                    </a:lnTo>
                    <a:lnTo>
                      <a:pt x="242" y="323"/>
                    </a:lnTo>
                    <a:lnTo>
                      <a:pt x="244" y="331"/>
                    </a:lnTo>
                    <a:lnTo>
                      <a:pt x="244" y="333"/>
                    </a:lnTo>
                    <a:lnTo>
                      <a:pt x="242" y="337"/>
                    </a:lnTo>
                    <a:lnTo>
                      <a:pt x="240" y="337"/>
                    </a:lnTo>
                    <a:lnTo>
                      <a:pt x="240" y="343"/>
                    </a:lnTo>
                    <a:lnTo>
                      <a:pt x="238" y="345"/>
                    </a:lnTo>
                    <a:lnTo>
                      <a:pt x="232" y="349"/>
                    </a:lnTo>
                    <a:lnTo>
                      <a:pt x="230" y="351"/>
                    </a:lnTo>
                    <a:lnTo>
                      <a:pt x="230" y="353"/>
                    </a:lnTo>
                    <a:lnTo>
                      <a:pt x="228" y="355"/>
                    </a:lnTo>
                    <a:lnTo>
                      <a:pt x="230" y="363"/>
                    </a:lnTo>
                    <a:lnTo>
                      <a:pt x="218" y="365"/>
                    </a:lnTo>
                    <a:lnTo>
                      <a:pt x="216" y="361"/>
                    </a:lnTo>
                    <a:lnTo>
                      <a:pt x="214" y="359"/>
                    </a:lnTo>
                    <a:lnTo>
                      <a:pt x="208" y="353"/>
                    </a:lnTo>
                    <a:lnTo>
                      <a:pt x="204" y="351"/>
                    </a:lnTo>
                    <a:lnTo>
                      <a:pt x="198" y="347"/>
                    </a:lnTo>
                    <a:lnTo>
                      <a:pt x="194" y="345"/>
                    </a:lnTo>
                    <a:lnTo>
                      <a:pt x="190" y="345"/>
                    </a:lnTo>
                    <a:lnTo>
                      <a:pt x="186" y="345"/>
                    </a:lnTo>
                    <a:lnTo>
                      <a:pt x="174" y="349"/>
                    </a:lnTo>
                    <a:lnTo>
                      <a:pt x="172" y="351"/>
                    </a:lnTo>
                    <a:lnTo>
                      <a:pt x="92" y="269"/>
                    </a:lnTo>
                    <a:lnTo>
                      <a:pt x="92" y="269"/>
                    </a:lnTo>
                    <a:lnTo>
                      <a:pt x="88" y="265"/>
                    </a:lnTo>
                    <a:lnTo>
                      <a:pt x="88" y="265"/>
                    </a:lnTo>
                    <a:lnTo>
                      <a:pt x="74" y="249"/>
                    </a:lnTo>
                    <a:lnTo>
                      <a:pt x="72" y="241"/>
                    </a:lnTo>
                    <a:lnTo>
                      <a:pt x="66" y="239"/>
                    </a:lnTo>
                    <a:lnTo>
                      <a:pt x="66" y="237"/>
                    </a:lnTo>
                    <a:lnTo>
                      <a:pt x="64" y="241"/>
                    </a:lnTo>
                    <a:lnTo>
                      <a:pt x="62" y="241"/>
                    </a:lnTo>
                    <a:lnTo>
                      <a:pt x="56" y="231"/>
                    </a:lnTo>
                    <a:lnTo>
                      <a:pt x="46" y="225"/>
                    </a:lnTo>
                    <a:lnTo>
                      <a:pt x="46" y="221"/>
                    </a:lnTo>
                    <a:lnTo>
                      <a:pt x="42" y="219"/>
                    </a:lnTo>
                    <a:lnTo>
                      <a:pt x="40" y="221"/>
                    </a:lnTo>
                    <a:lnTo>
                      <a:pt x="38" y="227"/>
                    </a:lnTo>
                    <a:lnTo>
                      <a:pt x="34" y="227"/>
                    </a:lnTo>
                    <a:lnTo>
                      <a:pt x="34" y="221"/>
                    </a:lnTo>
                    <a:lnTo>
                      <a:pt x="36" y="219"/>
                    </a:lnTo>
                    <a:lnTo>
                      <a:pt x="32" y="217"/>
                    </a:lnTo>
                    <a:lnTo>
                      <a:pt x="28" y="219"/>
                    </a:lnTo>
                    <a:lnTo>
                      <a:pt x="24" y="217"/>
                    </a:lnTo>
                    <a:lnTo>
                      <a:pt x="20" y="209"/>
                    </a:lnTo>
                    <a:lnTo>
                      <a:pt x="12" y="201"/>
                    </a:lnTo>
                    <a:lnTo>
                      <a:pt x="4" y="197"/>
                    </a:lnTo>
                    <a:lnTo>
                      <a:pt x="0" y="193"/>
                    </a:lnTo>
                    <a:lnTo>
                      <a:pt x="4" y="185"/>
                    </a:lnTo>
                    <a:lnTo>
                      <a:pt x="4" y="177"/>
                    </a:lnTo>
                    <a:lnTo>
                      <a:pt x="4" y="175"/>
                    </a:lnTo>
                    <a:lnTo>
                      <a:pt x="10" y="173"/>
                    </a:lnTo>
                    <a:lnTo>
                      <a:pt x="12" y="173"/>
                    </a:lnTo>
                    <a:lnTo>
                      <a:pt x="14" y="173"/>
                    </a:lnTo>
                    <a:lnTo>
                      <a:pt x="18" y="169"/>
                    </a:lnTo>
                    <a:lnTo>
                      <a:pt x="20" y="167"/>
                    </a:lnTo>
                    <a:lnTo>
                      <a:pt x="24" y="165"/>
                    </a:lnTo>
                    <a:lnTo>
                      <a:pt x="24" y="161"/>
                    </a:lnTo>
                    <a:lnTo>
                      <a:pt x="26" y="157"/>
                    </a:lnTo>
                    <a:lnTo>
                      <a:pt x="26" y="157"/>
                    </a:lnTo>
                    <a:lnTo>
                      <a:pt x="28" y="159"/>
                    </a:lnTo>
                    <a:lnTo>
                      <a:pt x="30" y="159"/>
                    </a:lnTo>
                    <a:lnTo>
                      <a:pt x="34" y="151"/>
                    </a:lnTo>
                    <a:lnTo>
                      <a:pt x="38" y="145"/>
                    </a:lnTo>
                    <a:lnTo>
                      <a:pt x="42" y="143"/>
                    </a:lnTo>
                    <a:lnTo>
                      <a:pt x="48" y="137"/>
                    </a:lnTo>
                    <a:lnTo>
                      <a:pt x="50" y="137"/>
                    </a:lnTo>
                    <a:lnTo>
                      <a:pt x="50" y="133"/>
                    </a:lnTo>
                    <a:lnTo>
                      <a:pt x="54" y="129"/>
                    </a:lnTo>
                    <a:lnTo>
                      <a:pt x="56" y="129"/>
                    </a:lnTo>
                    <a:lnTo>
                      <a:pt x="56" y="129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5"/>
              <p:cNvSpPr>
                <a:spLocks/>
              </p:cNvSpPr>
              <p:nvPr/>
            </p:nvSpPr>
            <p:spPr bwMode="auto">
              <a:xfrm>
                <a:off x="3536" y="1757"/>
                <a:ext cx="352" cy="345"/>
              </a:xfrm>
              <a:custGeom>
                <a:avLst/>
                <a:gdLst>
                  <a:gd name="T0" fmla="*/ 198 w 352"/>
                  <a:gd name="T1" fmla="*/ 72 h 345"/>
                  <a:gd name="T2" fmla="*/ 212 w 352"/>
                  <a:gd name="T3" fmla="*/ 91 h 345"/>
                  <a:gd name="T4" fmla="*/ 210 w 352"/>
                  <a:gd name="T5" fmla="*/ 107 h 345"/>
                  <a:gd name="T6" fmla="*/ 222 w 352"/>
                  <a:gd name="T7" fmla="*/ 107 h 345"/>
                  <a:gd name="T8" fmla="*/ 274 w 352"/>
                  <a:gd name="T9" fmla="*/ 135 h 345"/>
                  <a:gd name="T10" fmla="*/ 280 w 352"/>
                  <a:gd name="T11" fmla="*/ 143 h 345"/>
                  <a:gd name="T12" fmla="*/ 292 w 352"/>
                  <a:gd name="T13" fmla="*/ 155 h 345"/>
                  <a:gd name="T14" fmla="*/ 286 w 352"/>
                  <a:gd name="T15" fmla="*/ 169 h 345"/>
                  <a:gd name="T16" fmla="*/ 292 w 352"/>
                  <a:gd name="T17" fmla="*/ 177 h 345"/>
                  <a:gd name="T18" fmla="*/ 304 w 352"/>
                  <a:gd name="T19" fmla="*/ 197 h 345"/>
                  <a:gd name="T20" fmla="*/ 316 w 352"/>
                  <a:gd name="T21" fmla="*/ 199 h 345"/>
                  <a:gd name="T22" fmla="*/ 322 w 352"/>
                  <a:gd name="T23" fmla="*/ 203 h 345"/>
                  <a:gd name="T24" fmla="*/ 342 w 352"/>
                  <a:gd name="T25" fmla="*/ 225 h 345"/>
                  <a:gd name="T26" fmla="*/ 350 w 352"/>
                  <a:gd name="T27" fmla="*/ 241 h 345"/>
                  <a:gd name="T28" fmla="*/ 318 w 352"/>
                  <a:gd name="T29" fmla="*/ 265 h 345"/>
                  <a:gd name="T30" fmla="*/ 288 w 352"/>
                  <a:gd name="T31" fmla="*/ 287 h 345"/>
                  <a:gd name="T32" fmla="*/ 270 w 352"/>
                  <a:gd name="T33" fmla="*/ 289 h 345"/>
                  <a:gd name="T34" fmla="*/ 244 w 352"/>
                  <a:gd name="T35" fmla="*/ 295 h 345"/>
                  <a:gd name="T36" fmla="*/ 222 w 352"/>
                  <a:gd name="T37" fmla="*/ 307 h 345"/>
                  <a:gd name="T38" fmla="*/ 200 w 352"/>
                  <a:gd name="T39" fmla="*/ 315 h 345"/>
                  <a:gd name="T40" fmla="*/ 190 w 352"/>
                  <a:gd name="T41" fmla="*/ 313 h 345"/>
                  <a:gd name="T42" fmla="*/ 184 w 352"/>
                  <a:gd name="T43" fmla="*/ 323 h 345"/>
                  <a:gd name="T44" fmla="*/ 174 w 352"/>
                  <a:gd name="T45" fmla="*/ 329 h 345"/>
                  <a:gd name="T46" fmla="*/ 162 w 352"/>
                  <a:gd name="T47" fmla="*/ 331 h 345"/>
                  <a:gd name="T48" fmla="*/ 156 w 352"/>
                  <a:gd name="T49" fmla="*/ 337 h 345"/>
                  <a:gd name="T50" fmla="*/ 120 w 352"/>
                  <a:gd name="T51" fmla="*/ 281 h 345"/>
                  <a:gd name="T52" fmla="*/ 76 w 352"/>
                  <a:gd name="T53" fmla="*/ 233 h 345"/>
                  <a:gd name="T54" fmla="*/ 62 w 352"/>
                  <a:gd name="T55" fmla="*/ 211 h 345"/>
                  <a:gd name="T56" fmla="*/ 56 w 352"/>
                  <a:gd name="T57" fmla="*/ 207 h 345"/>
                  <a:gd name="T58" fmla="*/ 54 w 352"/>
                  <a:gd name="T59" fmla="*/ 211 h 345"/>
                  <a:gd name="T60" fmla="*/ 22 w 352"/>
                  <a:gd name="T61" fmla="*/ 173 h 345"/>
                  <a:gd name="T62" fmla="*/ 6 w 352"/>
                  <a:gd name="T63" fmla="*/ 165 h 345"/>
                  <a:gd name="T64" fmla="*/ 8 w 352"/>
                  <a:gd name="T65" fmla="*/ 147 h 345"/>
                  <a:gd name="T66" fmla="*/ 4 w 352"/>
                  <a:gd name="T67" fmla="*/ 131 h 345"/>
                  <a:gd name="T68" fmla="*/ 6 w 352"/>
                  <a:gd name="T69" fmla="*/ 115 h 345"/>
                  <a:gd name="T70" fmla="*/ 14 w 352"/>
                  <a:gd name="T71" fmla="*/ 109 h 345"/>
                  <a:gd name="T72" fmla="*/ 18 w 352"/>
                  <a:gd name="T73" fmla="*/ 99 h 345"/>
                  <a:gd name="T74" fmla="*/ 22 w 352"/>
                  <a:gd name="T75" fmla="*/ 70 h 345"/>
                  <a:gd name="T76" fmla="*/ 36 w 352"/>
                  <a:gd name="T77" fmla="*/ 62 h 345"/>
                  <a:gd name="T78" fmla="*/ 60 w 352"/>
                  <a:gd name="T79" fmla="*/ 58 h 345"/>
                  <a:gd name="T80" fmla="*/ 74 w 352"/>
                  <a:gd name="T81" fmla="*/ 56 h 345"/>
                  <a:gd name="T82" fmla="*/ 80 w 352"/>
                  <a:gd name="T83" fmla="*/ 42 h 345"/>
                  <a:gd name="T84" fmla="*/ 84 w 352"/>
                  <a:gd name="T85" fmla="*/ 36 h 345"/>
                  <a:gd name="T86" fmla="*/ 86 w 352"/>
                  <a:gd name="T87" fmla="*/ 30 h 345"/>
                  <a:gd name="T88" fmla="*/ 96 w 352"/>
                  <a:gd name="T89" fmla="*/ 32 h 345"/>
                  <a:gd name="T90" fmla="*/ 102 w 352"/>
                  <a:gd name="T91" fmla="*/ 32 h 345"/>
                  <a:gd name="T92" fmla="*/ 106 w 352"/>
                  <a:gd name="T93" fmla="*/ 26 h 345"/>
                  <a:gd name="T94" fmla="*/ 106 w 352"/>
                  <a:gd name="T95" fmla="*/ 16 h 345"/>
                  <a:gd name="T96" fmla="*/ 116 w 352"/>
                  <a:gd name="T97" fmla="*/ 16 h 345"/>
                  <a:gd name="T98" fmla="*/ 114 w 352"/>
                  <a:gd name="T99" fmla="*/ 4 h 345"/>
                  <a:gd name="T100" fmla="*/ 116 w 352"/>
                  <a:gd name="T101" fmla="*/ 0 h 345"/>
                  <a:gd name="T102" fmla="*/ 128 w 352"/>
                  <a:gd name="T103" fmla="*/ 6 h 345"/>
                  <a:gd name="T104" fmla="*/ 132 w 352"/>
                  <a:gd name="T105" fmla="*/ 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52" h="345">
                    <a:moveTo>
                      <a:pt x="132" y="4"/>
                    </a:moveTo>
                    <a:lnTo>
                      <a:pt x="186" y="76"/>
                    </a:lnTo>
                    <a:lnTo>
                      <a:pt x="198" y="72"/>
                    </a:lnTo>
                    <a:lnTo>
                      <a:pt x="202" y="80"/>
                    </a:lnTo>
                    <a:lnTo>
                      <a:pt x="210" y="80"/>
                    </a:lnTo>
                    <a:lnTo>
                      <a:pt x="212" y="91"/>
                    </a:lnTo>
                    <a:lnTo>
                      <a:pt x="212" y="99"/>
                    </a:lnTo>
                    <a:lnTo>
                      <a:pt x="212" y="101"/>
                    </a:lnTo>
                    <a:lnTo>
                      <a:pt x="210" y="107"/>
                    </a:lnTo>
                    <a:lnTo>
                      <a:pt x="214" y="109"/>
                    </a:lnTo>
                    <a:lnTo>
                      <a:pt x="216" y="109"/>
                    </a:lnTo>
                    <a:lnTo>
                      <a:pt x="222" y="107"/>
                    </a:lnTo>
                    <a:lnTo>
                      <a:pt x="224" y="105"/>
                    </a:lnTo>
                    <a:lnTo>
                      <a:pt x="272" y="127"/>
                    </a:lnTo>
                    <a:lnTo>
                      <a:pt x="274" y="135"/>
                    </a:lnTo>
                    <a:lnTo>
                      <a:pt x="280" y="137"/>
                    </a:lnTo>
                    <a:lnTo>
                      <a:pt x="280" y="141"/>
                    </a:lnTo>
                    <a:lnTo>
                      <a:pt x="280" y="143"/>
                    </a:lnTo>
                    <a:lnTo>
                      <a:pt x="288" y="149"/>
                    </a:lnTo>
                    <a:lnTo>
                      <a:pt x="290" y="151"/>
                    </a:lnTo>
                    <a:lnTo>
                      <a:pt x="292" y="155"/>
                    </a:lnTo>
                    <a:lnTo>
                      <a:pt x="290" y="161"/>
                    </a:lnTo>
                    <a:lnTo>
                      <a:pt x="290" y="165"/>
                    </a:lnTo>
                    <a:lnTo>
                      <a:pt x="286" y="169"/>
                    </a:lnTo>
                    <a:lnTo>
                      <a:pt x="286" y="173"/>
                    </a:lnTo>
                    <a:lnTo>
                      <a:pt x="288" y="175"/>
                    </a:lnTo>
                    <a:lnTo>
                      <a:pt x="292" y="177"/>
                    </a:lnTo>
                    <a:lnTo>
                      <a:pt x="298" y="179"/>
                    </a:lnTo>
                    <a:lnTo>
                      <a:pt x="300" y="183"/>
                    </a:lnTo>
                    <a:lnTo>
                      <a:pt x="304" y="197"/>
                    </a:lnTo>
                    <a:lnTo>
                      <a:pt x="308" y="199"/>
                    </a:lnTo>
                    <a:lnTo>
                      <a:pt x="312" y="201"/>
                    </a:lnTo>
                    <a:lnTo>
                      <a:pt x="316" y="199"/>
                    </a:lnTo>
                    <a:lnTo>
                      <a:pt x="320" y="201"/>
                    </a:lnTo>
                    <a:lnTo>
                      <a:pt x="322" y="201"/>
                    </a:lnTo>
                    <a:lnTo>
                      <a:pt x="322" y="203"/>
                    </a:lnTo>
                    <a:lnTo>
                      <a:pt x="326" y="205"/>
                    </a:lnTo>
                    <a:lnTo>
                      <a:pt x="330" y="207"/>
                    </a:lnTo>
                    <a:lnTo>
                      <a:pt x="342" y="225"/>
                    </a:lnTo>
                    <a:lnTo>
                      <a:pt x="352" y="239"/>
                    </a:lnTo>
                    <a:lnTo>
                      <a:pt x="352" y="241"/>
                    </a:lnTo>
                    <a:lnTo>
                      <a:pt x="350" y="241"/>
                    </a:lnTo>
                    <a:lnTo>
                      <a:pt x="344" y="245"/>
                    </a:lnTo>
                    <a:lnTo>
                      <a:pt x="326" y="261"/>
                    </a:lnTo>
                    <a:lnTo>
                      <a:pt x="318" y="265"/>
                    </a:lnTo>
                    <a:lnTo>
                      <a:pt x="312" y="271"/>
                    </a:lnTo>
                    <a:lnTo>
                      <a:pt x="306" y="275"/>
                    </a:lnTo>
                    <a:lnTo>
                      <a:pt x="288" y="287"/>
                    </a:lnTo>
                    <a:lnTo>
                      <a:pt x="282" y="289"/>
                    </a:lnTo>
                    <a:lnTo>
                      <a:pt x="276" y="289"/>
                    </a:lnTo>
                    <a:lnTo>
                      <a:pt x="270" y="289"/>
                    </a:lnTo>
                    <a:lnTo>
                      <a:pt x="262" y="289"/>
                    </a:lnTo>
                    <a:lnTo>
                      <a:pt x="258" y="289"/>
                    </a:lnTo>
                    <a:lnTo>
                      <a:pt x="244" y="295"/>
                    </a:lnTo>
                    <a:lnTo>
                      <a:pt x="238" y="297"/>
                    </a:lnTo>
                    <a:lnTo>
                      <a:pt x="222" y="303"/>
                    </a:lnTo>
                    <a:lnTo>
                      <a:pt x="222" y="307"/>
                    </a:lnTo>
                    <a:lnTo>
                      <a:pt x="222" y="313"/>
                    </a:lnTo>
                    <a:lnTo>
                      <a:pt x="208" y="313"/>
                    </a:lnTo>
                    <a:lnTo>
                      <a:pt x="200" y="315"/>
                    </a:lnTo>
                    <a:lnTo>
                      <a:pt x="196" y="315"/>
                    </a:lnTo>
                    <a:lnTo>
                      <a:pt x="192" y="313"/>
                    </a:lnTo>
                    <a:lnTo>
                      <a:pt x="190" y="313"/>
                    </a:lnTo>
                    <a:lnTo>
                      <a:pt x="190" y="317"/>
                    </a:lnTo>
                    <a:lnTo>
                      <a:pt x="188" y="321"/>
                    </a:lnTo>
                    <a:lnTo>
                      <a:pt x="184" y="323"/>
                    </a:lnTo>
                    <a:lnTo>
                      <a:pt x="182" y="325"/>
                    </a:lnTo>
                    <a:lnTo>
                      <a:pt x="178" y="327"/>
                    </a:lnTo>
                    <a:lnTo>
                      <a:pt x="174" y="329"/>
                    </a:lnTo>
                    <a:lnTo>
                      <a:pt x="170" y="329"/>
                    </a:lnTo>
                    <a:lnTo>
                      <a:pt x="166" y="331"/>
                    </a:lnTo>
                    <a:lnTo>
                      <a:pt x="162" y="331"/>
                    </a:lnTo>
                    <a:lnTo>
                      <a:pt x="160" y="331"/>
                    </a:lnTo>
                    <a:lnTo>
                      <a:pt x="158" y="337"/>
                    </a:lnTo>
                    <a:lnTo>
                      <a:pt x="156" y="337"/>
                    </a:lnTo>
                    <a:lnTo>
                      <a:pt x="150" y="339"/>
                    </a:lnTo>
                    <a:lnTo>
                      <a:pt x="144" y="345"/>
                    </a:lnTo>
                    <a:lnTo>
                      <a:pt x="120" y="281"/>
                    </a:lnTo>
                    <a:lnTo>
                      <a:pt x="76" y="235"/>
                    </a:lnTo>
                    <a:lnTo>
                      <a:pt x="76" y="233"/>
                    </a:lnTo>
                    <a:lnTo>
                      <a:pt x="76" y="233"/>
                    </a:lnTo>
                    <a:lnTo>
                      <a:pt x="66" y="209"/>
                    </a:lnTo>
                    <a:lnTo>
                      <a:pt x="64" y="213"/>
                    </a:lnTo>
                    <a:lnTo>
                      <a:pt x="62" y="211"/>
                    </a:lnTo>
                    <a:lnTo>
                      <a:pt x="60" y="207"/>
                    </a:lnTo>
                    <a:lnTo>
                      <a:pt x="58" y="207"/>
                    </a:lnTo>
                    <a:lnTo>
                      <a:pt x="56" y="207"/>
                    </a:lnTo>
                    <a:lnTo>
                      <a:pt x="56" y="207"/>
                    </a:lnTo>
                    <a:lnTo>
                      <a:pt x="54" y="207"/>
                    </a:lnTo>
                    <a:lnTo>
                      <a:pt x="54" y="211"/>
                    </a:lnTo>
                    <a:lnTo>
                      <a:pt x="50" y="215"/>
                    </a:lnTo>
                    <a:lnTo>
                      <a:pt x="26" y="175"/>
                    </a:lnTo>
                    <a:lnTo>
                      <a:pt x="22" y="173"/>
                    </a:lnTo>
                    <a:lnTo>
                      <a:pt x="18" y="169"/>
                    </a:lnTo>
                    <a:lnTo>
                      <a:pt x="10" y="167"/>
                    </a:lnTo>
                    <a:lnTo>
                      <a:pt x="6" y="165"/>
                    </a:lnTo>
                    <a:lnTo>
                      <a:pt x="4" y="161"/>
                    </a:lnTo>
                    <a:lnTo>
                      <a:pt x="8" y="155"/>
                    </a:lnTo>
                    <a:lnTo>
                      <a:pt x="8" y="147"/>
                    </a:lnTo>
                    <a:lnTo>
                      <a:pt x="4" y="141"/>
                    </a:lnTo>
                    <a:lnTo>
                      <a:pt x="2" y="137"/>
                    </a:lnTo>
                    <a:lnTo>
                      <a:pt x="4" y="131"/>
                    </a:lnTo>
                    <a:lnTo>
                      <a:pt x="0" y="123"/>
                    </a:lnTo>
                    <a:lnTo>
                      <a:pt x="2" y="119"/>
                    </a:lnTo>
                    <a:lnTo>
                      <a:pt x="6" y="115"/>
                    </a:lnTo>
                    <a:lnTo>
                      <a:pt x="10" y="113"/>
                    </a:lnTo>
                    <a:lnTo>
                      <a:pt x="12" y="111"/>
                    </a:lnTo>
                    <a:lnTo>
                      <a:pt x="14" y="109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18" y="99"/>
                    </a:lnTo>
                    <a:lnTo>
                      <a:pt x="20" y="86"/>
                    </a:lnTo>
                    <a:lnTo>
                      <a:pt x="22" y="80"/>
                    </a:lnTo>
                    <a:lnTo>
                      <a:pt x="22" y="70"/>
                    </a:lnTo>
                    <a:lnTo>
                      <a:pt x="26" y="64"/>
                    </a:lnTo>
                    <a:lnTo>
                      <a:pt x="30" y="60"/>
                    </a:lnTo>
                    <a:lnTo>
                      <a:pt x="36" y="62"/>
                    </a:lnTo>
                    <a:lnTo>
                      <a:pt x="44" y="66"/>
                    </a:lnTo>
                    <a:lnTo>
                      <a:pt x="56" y="56"/>
                    </a:lnTo>
                    <a:lnTo>
                      <a:pt x="60" y="58"/>
                    </a:lnTo>
                    <a:lnTo>
                      <a:pt x="62" y="60"/>
                    </a:lnTo>
                    <a:lnTo>
                      <a:pt x="68" y="58"/>
                    </a:lnTo>
                    <a:lnTo>
                      <a:pt x="74" y="56"/>
                    </a:lnTo>
                    <a:lnTo>
                      <a:pt x="76" y="54"/>
                    </a:lnTo>
                    <a:lnTo>
                      <a:pt x="76" y="46"/>
                    </a:lnTo>
                    <a:lnTo>
                      <a:pt x="80" y="42"/>
                    </a:lnTo>
                    <a:lnTo>
                      <a:pt x="78" y="38"/>
                    </a:lnTo>
                    <a:lnTo>
                      <a:pt x="78" y="36"/>
                    </a:lnTo>
                    <a:lnTo>
                      <a:pt x="84" y="36"/>
                    </a:lnTo>
                    <a:lnTo>
                      <a:pt x="86" y="34"/>
                    </a:lnTo>
                    <a:lnTo>
                      <a:pt x="86" y="30"/>
                    </a:lnTo>
                    <a:lnTo>
                      <a:pt x="86" y="30"/>
                    </a:lnTo>
                    <a:lnTo>
                      <a:pt x="90" y="30"/>
                    </a:lnTo>
                    <a:lnTo>
                      <a:pt x="94" y="34"/>
                    </a:lnTo>
                    <a:lnTo>
                      <a:pt x="96" y="32"/>
                    </a:lnTo>
                    <a:lnTo>
                      <a:pt x="98" y="30"/>
                    </a:lnTo>
                    <a:lnTo>
                      <a:pt x="98" y="30"/>
                    </a:lnTo>
                    <a:lnTo>
                      <a:pt x="102" y="32"/>
                    </a:lnTo>
                    <a:lnTo>
                      <a:pt x="102" y="30"/>
                    </a:lnTo>
                    <a:lnTo>
                      <a:pt x="108" y="28"/>
                    </a:lnTo>
                    <a:lnTo>
                      <a:pt x="106" y="26"/>
                    </a:lnTo>
                    <a:lnTo>
                      <a:pt x="104" y="18"/>
                    </a:lnTo>
                    <a:lnTo>
                      <a:pt x="106" y="16"/>
                    </a:lnTo>
                    <a:lnTo>
                      <a:pt x="106" y="16"/>
                    </a:lnTo>
                    <a:lnTo>
                      <a:pt x="110" y="18"/>
                    </a:lnTo>
                    <a:lnTo>
                      <a:pt x="114" y="18"/>
                    </a:lnTo>
                    <a:lnTo>
                      <a:pt x="116" y="16"/>
                    </a:lnTo>
                    <a:lnTo>
                      <a:pt x="112" y="14"/>
                    </a:lnTo>
                    <a:lnTo>
                      <a:pt x="112" y="8"/>
                    </a:lnTo>
                    <a:lnTo>
                      <a:pt x="114" y="4"/>
                    </a:lnTo>
                    <a:lnTo>
                      <a:pt x="118" y="4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8" y="0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2" y="4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6"/>
              <p:cNvSpPr>
                <a:spLocks/>
              </p:cNvSpPr>
              <p:nvPr/>
            </p:nvSpPr>
            <p:spPr bwMode="auto">
              <a:xfrm>
                <a:off x="1645" y="1763"/>
                <a:ext cx="286" cy="139"/>
              </a:xfrm>
              <a:custGeom>
                <a:avLst/>
                <a:gdLst>
                  <a:gd name="T0" fmla="*/ 240 w 286"/>
                  <a:gd name="T1" fmla="*/ 0 h 139"/>
                  <a:gd name="T2" fmla="*/ 242 w 286"/>
                  <a:gd name="T3" fmla="*/ 18 h 139"/>
                  <a:gd name="T4" fmla="*/ 286 w 286"/>
                  <a:gd name="T5" fmla="*/ 24 h 139"/>
                  <a:gd name="T6" fmla="*/ 278 w 286"/>
                  <a:gd name="T7" fmla="*/ 85 h 139"/>
                  <a:gd name="T8" fmla="*/ 274 w 286"/>
                  <a:gd name="T9" fmla="*/ 85 h 139"/>
                  <a:gd name="T10" fmla="*/ 272 w 286"/>
                  <a:gd name="T11" fmla="*/ 93 h 139"/>
                  <a:gd name="T12" fmla="*/ 278 w 286"/>
                  <a:gd name="T13" fmla="*/ 93 h 139"/>
                  <a:gd name="T14" fmla="*/ 256 w 286"/>
                  <a:gd name="T15" fmla="*/ 139 h 139"/>
                  <a:gd name="T16" fmla="*/ 252 w 286"/>
                  <a:gd name="T17" fmla="*/ 135 h 139"/>
                  <a:gd name="T18" fmla="*/ 240 w 286"/>
                  <a:gd name="T19" fmla="*/ 133 h 139"/>
                  <a:gd name="T20" fmla="*/ 240 w 286"/>
                  <a:gd name="T21" fmla="*/ 125 h 139"/>
                  <a:gd name="T22" fmla="*/ 196 w 286"/>
                  <a:gd name="T23" fmla="*/ 121 h 139"/>
                  <a:gd name="T24" fmla="*/ 186 w 286"/>
                  <a:gd name="T25" fmla="*/ 113 h 139"/>
                  <a:gd name="T26" fmla="*/ 172 w 286"/>
                  <a:gd name="T27" fmla="*/ 105 h 139"/>
                  <a:gd name="T28" fmla="*/ 150 w 286"/>
                  <a:gd name="T29" fmla="*/ 95 h 139"/>
                  <a:gd name="T30" fmla="*/ 124 w 286"/>
                  <a:gd name="T31" fmla="*/ 91 h 139"/>
                  <a:gd name="T32" fmla="*/ 112 w 286"/>
                  <a:gd name="T33" fmla="*/ 89 h 139"/>
                  <a:gd name="T34" fmla="*/ 86 w 286"/>
                  <a:gd name="T35" fmla="*/ 99 h 139"/>
                  <a:gd name="T36" fmla="*/ 20 w 286"/>
                  <a:gd name="T37" fmla="*/ 91 h 139"/>
                  <a:gd name="T38" fmla="*/ 20 w 286"/>
                  <a:gd name="T39" fmla="*/ 76 h 139"/>
                  <a:gd name="T40" fmla="*/ 20 w 286"/>
                  <a:gd name="T41" fmla="*/ 60 h 139"/>
                  <a:gd name="T42" fmla="*/ 0 w 286"/>
                  <a:gd name="T43" fmla="*/ 10 h 139"/>
                  <a:gd name="T44" fmla="*/ 22 w 286"/>
                  <a:gd name="T45" fmla="*/ 10 h 139"/>
                  <a:gd name="T46" fmla="*/ 34 w 286"/>
                  <a:gd name="T47" fmla="*/ 16 h 139"/>
                  <a:gd name="T48" fmla="*/ 48 w 286"/>
                  <a:gd name="T49" fmla="*/ 22 h 139"/>
                  <a:gd name="T50" fmla="*/ 74 w 286"/>
                  <a:gd name="T51" fmla="*/ 28 h 139"/>
                  <a:gd name="T52" fmla="*/ 98 w 286"/>
                  <a:gd name="T53" fmla="*/ 28 h 139"/>
                  <a:gd name="T54" fmla="*/ 108 w 286"/>
                  <a:gd name="T55" fmla="*/ 28 h 139"/>
                  <a:gd name="T56" fmla="*/ 130 w 286"/>
                  <a:gd name="T57" fmla="*/ 22 h 139"/>
                  <a:gd name="T58" fmla="*/ 174 w 286"/>
                  <a:gd name="T59" fmla="*/ 0 h 139"/>
                  <a:gd name="T60" fmla="*/ 240 w 286"/>
                  <a:gd name="T61" fmla="*/ 0 h 139"/>
                  <a:gd name="T62" fmla="*/ 240 w 286"/>
                  <a:gd name="T63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6" h="139">
                    <a:moveTo>
                      <a:pt x="240" y="0"/>
                    </a:moveTo>
                    <a:lnTo>
                      <a:pt x="242" y="18"/>
                    </a:lnTo>
                    <a:lnTo>
                      <a:pt x="286" y="24"/>
                    </a:lnTo>
                    <a:lnTo>
                      <a:pt x="278" y="85"/>
                    </a:lnTo>
                    <a:lnTo>
                      <a:pt x="274" y="85"/>
                    </a:lnTo>
                    <a:lnTo>
                      <a:pt x="272" y="93"/>
                    </a:lnTo>
                    <a:lnTo>
                      <a:pt x="278" y="93"/>
                    </a:lnTo>
                    <a:lnTo>
                      <a:pt x="256" y="139"/>
                    </a:lnTo>
                    <a:lnTo>
                      <a:pt x="252" y="135"/>
                    </a:lnTo>
                    <a:lnTo>
                      <a:pt x="240" y="133"/>
                    </a:lnTo>
                    <a:lnTo>
                      <a:pt x="240" y="125"/>
                    </a:lnTo>
                    <a:lnTo>
                      <a:pt x="196" y="121"/>
                    </a:lnTo>
                    <a:lnTo>
                      <a:pt x="186" y="113"/>
                    </a:lnTo>
                    <a:lnTo>
                      <a:pt x="172" y="105"/>
                    </a:lnTo>
                    <a:lnTo>
                      <a:pt x="150" y="95"/>
                    </a:lnTo>
                    <a:lnTo>
                      <a:pt x="124" y="91"/>
                    </a:lnTo>
                    <a:lnTo>
                      <a:pt x="112" y="89"/>
                    </a:lnTo>
                    <a:lnTo>
                      <a:pt x="86" y="99"/>
                    </a:lnTo>
                    <a:lnTo>
                      <a:pt x="20" y="91"/>
                    </a:lnTo>
                    <a:lnTo>
                      <a:pt x="20" y="76"/>
                    </a:lnTo>
                    <a:lnTo>
                      <a:pt x="20" y="60"/>
                    </a:lnTo>
                    <a:lnTo>
                      <a:pt x="0" y="10"/>
                    </a:lnTo>
                    <a:lnTo>
                      <a:pt x="22" y="10"/>
                    </a:lnTo>
                    <a:lnTo>
                      <a:pt x="34" y="16"/>
                    </a:lnTo>
                    <a:lnTo>
                      <a:pt x="48" y="22"/>
                    </a:lnTo>
                    <a:lnTo>
                      <a:pt x="74" y="28"/>
                    </a:lnTo>
                    <a:lnTo>
                      <a:pt x="98" y="28"/>
                    </a:lnTo>
                    <a:lnTo>
                      <a:pt x="108" y="28"/>
                    </a:lnTo>
                    <a:lnTo>
                      <a:pt x="130" y="22"/>
                    </a:lnTo>
                    <a:lnTo>
                      <a:pt x="174" y="0"/>
                    </a:lnTo>
                    <a:lnTo>
                      <a:pt x="240" y="0"/>
                    </a:lnTo>
                    <a:lnTo>
                      <a:pt x="240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7"/>
              <p:cNvSpPr>
                <a:spLocks/>
              </p:cNvSpPr>
              <p:nvPr/>
            </p:nvSpPr>
            <p:spPr bwMode="auto">
              <a:xfrm>
                <a:off x="1495" y="1767"/>
                <a:ext cx="190" cy="407"/>
              </a:xfrm>
              <a:custGeom>
                <a:avLst/>
                <a:gdLst>
                  <a:gd name="T0" fmla="*/ 170 w 190"/>
                  <a:gd name="T1" fmla="*/ 56 h 407"/>
                  <a:gd name="T2" fmla="*/ 178 w 190"/>
                  <a:gd name="T3" fmla="*/ 129 h 407"/>
                  <a:gd name="T4" fmla="*/ 190 w 190"/>
                  <a:gd name="T5" fmla="*/ 145 h 407"/>
                  <a:gd name="T6" fmla="*/ 186 w 190"/>
                  <a:gd name="T7" fmla="*/ 177 h 407"/>
                  <a:gd name="T8" fmla="*/ 164 w 190"/>
                  <a:gd name="T9" fmla="*/ 209 h 407"/>
                  <a:gd name="T10" fmla="*/ 138 w 190"/>
                  <a:gd name="T11" fmla="*/ 245 h 407"/>
                  <a:gd name="T12" fmla="*/ 138 w 190"/>
                  <a:gd name="T13" fmla="*/ 263 h 407"/>
                  <a:gd name="T14" fmla="*/ 136 w 190"/>
                  <a:gd name="T15" fmla="*/ 273 h 407"/>
                  <a:gd name="T16" fmla="*/ 124 w 190"/>
                  <a:gd name="T17" fmla="*/ 283 h 407"/>
                  <a:gd name="T18" fmla="*/ 126 w 190"/>
                  <a:gd name="T19" fmla="*/ 303 h 407"/>
                  <a:gd name="T20" fmla="*/ 142 w 190"/>
                  <a:gd name="T21" fmla="*/ 311 h 407"/>
                  <a:gd name="T22" fmla="*/ 158 w 190"/>
                  <a:gd name="T23" fmla="*/ 313 h 407"/>
                  <a:gd name="T24" fmla="*/ 180 w 190"/>
                  <a:gd name="T25" fmla="*/ 311 h 407"/>
                  <a:gd name="T26" fmla="*/ 184 w 190"/>
                  <a:gd name="T27" fmla="*/ 333 h 407"/>
                  <a:gd name="T28" fmla="*/ 172 w 190"/>
                  <a:gd name="T29" fmla="*/ 371 h 407"/>
                  <a:gd name="T30" fmla="*/ 158 w 190"/>
                  <a:gd name="T31" fmla="*/ 391 h 407"/>
                  <a:gd name="T32" fmla="*/ 144 w 190"/>
                  <a:gd name="T33" fmla="*/ 403 h 407"/>
                  <a:gd name="T34" fmla="*/ 130 w 190"/>
                  <a:gd name="T35" fmla="*/ 403 h 407"/>
                  <a:gd name="T36" fmla="*/ 122 w 190"/>
                  <a:gd name="T37" fmla="*/ 407 h 407"/>
                  <a:gd name="T38" fmla="*/ 116 w 190"/>
                  <a:gd name="T39" fmla="*/ 383 h 407"/>
                  <a:gd name="T40" fmla="*/ 104 w 190"/>
                  <a:gd name="T41" fmla="*/ 377 h 407"/>
                  <a:gd name="T42" fmla="*/ 100 w 190"/>
                  <a:gd name="T43" fmla="*/ 381 h 407"/>
                  <a:gd name="T44" fmla="*/ 88 w 190"/>
                  <a:gd name="T45" fmla="*/ 385 h 407"/>
                  <a:gd name="T46" fmla="*/ 2 w 190"/>
                  <a:gd name="T47" fmla="*/ 381 h 407"/>
                  <a:gd name="T48" fmla="*/ 0 w 190"/>
                  <a:gd name="T49" fmla="*/ 361 h 407"/>
                  <a:gd name="T50" fmla="*/ 4 w 190"/>
                  <a:gd name="T51" fmla="*/ 355 h 407"/>
                  <a:gd name="T52" fmla="*/ 22 w 190"/>
                  <a:gd name="T53" fmla="*/ 161 h 407"/>
                  <a:gd name="T54" fmla="*/ 32 w 190"/>
                  <a:gd name="T55" fmla="*/ 143 h 407"/>
                  <a:gd name="T56" fmla="*/ 38 w 190"/>
                  <a:gd name="T57" fmla="*/ 135 h 407"/>
                  <a:gd name="T58" fmla="*/ 50 w 190"/>
                  <a:gd name="T59" fmla="*/ 119 h 407"/>
                  <a:gd name="T60" fmla="*/ 54 w 190"/>
                  <a:gd name="T61" fmla="*/ 107 h 407"/>
                  <a:gd name="T62" fmla="*/ 76 w 190"/>
                  <a:gd name="T63" fmla="*/ 91 h 407"/>
                  <a:gd name="T64" fmla="*/ 74 w 190"/>
                  <a:gd name="T65" fmla="*/ 83 h 407"/>
                  <a:gd name="T66" fmla="*/ 86 w 190"/>
                  <a:gd name="T67" fmla="*/ 74 h 407"/>
                  <a:gd name="T68" fmla="*/ 80 w 190"/>
                  <a:gd name="T69" fmla="*/ 48 h 407"/>
                  <a:gd name="T70" fmla="*/ 76 w 190"/>
                  <a:gd name="T71" fmla="*/ 30 h 407"/>
                  <a:gd name="T72" fmla="*/ 80 w 190"/>
                  <a:gd name="T73" fmla="*/ 14 h 407"/>
                  <a:gd name="T74" fmla="*/ 142 w 190"/>
                  <a:gd name="T75" fmla="*/ 2 h 407"/>
                  <a:gd name="T76" fmla="*/ 150 w 190"/>
                  <a:gd name="T77" fmla="*/ 6 h 407"/>
                  <a:gd name="T78" fmla="*/ 150 w 190"/>
                  <a:gd name="T79" fmla="*/ 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0" h="407">
                    <a:moveTo>
                      <a:pt x="150" y="6"/>
                    </a:moveTo>
                    <a:lnTo>
                      <a:pt x="170" y="56"/>
                    </a:lnTo>
                    <a:lnTo>
                      <a:pt x="168" y="103"/>
                    </a:lnTo>
                    <a:lnTo>
                      <a:pt x="178" y="129"/>
                    </a:lnTo>
                    <a:lnTo>
                      <a:pt x="180" y="133"/>
                    </a:lnTo>
                    <a:lnTo>
                      <a:pt x="190" y="145"/>
                    </a:lnTo>
                    <a:lnTo>
                      <a:pt x="188" y="163"/>
                    </a:lnTo>
                    <a:lnTo>
                      <a:pt x="186" y="177"/>
                    </a:lnTo>
                    <a:lnTo>
                      <a:pt x="176" y="185"/>
                    </a:lnTo>
                    <a:lnTo>
                      <a:pt x="164" y="209"/>
                    </a:lnTo>
                    <a:lnTo>
                      <a:pt x="146" y="231"/>
                    </a:lnTo>
                    <a:lnTo>
                      <a:pt x="138" y="245"/>
                    </a:lnTo>
                    <a:lnTo>
                      <a:pt x="138" y="249"/>
                    </a:lnTo>
                    <a:lnTo>
                      <a:pt x="138" y="263"/>
                    </a:lnTo>
                    <a:lnTo>
                      <a:pt x="138" y="271"/>
                    </a:lnTo>
                    <a:lnTo>
                      <a:pt x="136" y="273"/>
                    </a:lnTo>
                    <a:lnTo>
                      <a:pt x="124" y="281"/>
                    </a:lnTo>
                    <a:lnTo>
                      <a:pt x="124" y="283"/>
                    </a:lnTo>
                    <a:lnTo>
                      <a:pt x="122" y="291"/>
                    </a:lnTo>
                    <a:lnTo>
                      <a:pt x="126" y="303"/>
                    </a:lnTo>
                    <a:lnTo>
                      <a:pt x="130" y="307"/>
                    </a:lnTo>
                    <a:lnTo>
                      <a:pt x="142" y="311"/>
                    </a:lnTo>
                    <a:lnTo>
                      <a:pt x="150" y="313"/>
                    </a:lnTo>
                    <a:lnTo>
                      <a:pt x="158" y="313"/>
                    </a:lnTo>
                    <a:lnTo>
                      <a:pt x="174" y="311"/>
                    </a:lnTo>
                    <a:lnTo>
                      <a:pt x="180" y="311"/>
                    </a:lnTo>
                    <a:lnTo>
                      <a:pt x="184" y="317"/>
                    </a:lnTo>
                    <a:lnTo>
                      <a:pt x="184" y="333"/>
                    </a:lnTo>
                    <a:lnTo>
                      <a:pt x="176" y="365"/>
                    </a:lnTo>
                    <a:lnTo>
                      <a:pt x="172" y="371"/>
                    </a:lnTo>
                    <a:lnTo>
                      <a:pt x="162" y="385"/>
                    </a:lnTo>
                    <a:lnTo>
                      <a:pt x="158" y="391"/>
                    </a:lnTo>
                    <a:lnTo>
                      <a:pt x="156" y="403"/>
                    </a:lnTo>
                    <a:lnTo>
                      <a:pt x="144" y="403"/>
                    </a:lnTo>
                    <a:lnTo>
                      <a:pt x="138" y="407"/>
                    </a:lnTo>
                    <a:lnTo>
                      <a:pt x="130" y="403"/>
                    </a:lnTo>
                    <a:lnTo>
                      <a:pt x="128" y="407"/>
                    </a:lnTo>
                    <a:lnTo>
                      <a:pt x="122" y="407"/>
                    </a:lnTo>
                    <a:lnTo>
                      <a:pt x="122" y="397"/>
                    </a:lnTo>
                    <a:lnTo>
                      <a:pt x="116" y="383"/>
                    </a:lnTo>
                    <a:lnTo>
                      <a:pt x="110" y="381"/>
                    </a:lnTo>
                    <a:lnTo>
                      <a:pt x="104" y="377"/>
                    </a:lnTo>
                    <a:lnTo>
                      <a:pt x="100" y="377"/>
                    </a:lnTo>
                    <a:lnTo>
                      <a:pt x="100" y="381"/>
                    </a:lnTo>
                    <a:lnTo>
                      <a:pt x="92" y="381"/>
                    </a:lnTo>
                    <a:lnTo>
                      <a:pt x="88" y="385"/>
                    </a:lnTo>
                    <a:lnTo>
                      <a:pt x="84" y="383"/>
                    </a:lnTo>
                    <a:lnTo>
                      <a:pt x="2" y="381"/>
                    </a:lnTo>
                    <a:lnTo>
                      <a:pt x="4" y="361"/>
                    </a:lnTo>
                    <a:lnTo>
                      <a:pt x="0" y="361"/>
                    </a:lnTo>
                    <a:lnTo>
                      <a:pt x="0" y="355"/>
                    </a:lnTo>
                    <a:lnTo>
                      <a:pt x="4" y="355"/>
                    </a:lnTo>
                    <a:lnTo>
                      <a:pt x="6" y="177"/>
                    </a:lnTo>
                    <a:lnTo>
                      <a:pt x="22" y="161"/>
                    </a:lnTo>
                    <a:lnTo>
                      <a:pt x="30" y="151"/>
                    </a:lnTo>
                    <a:lnTo>
                      <a:pt x="32" y="143"/>
                    </a:lnTo>
                    <a:lnTo>
                      <a:pt x="34" y="137"/>
                    </a:lnTo>
                    <a:lnTo>
                      <a:pt x="38" y="135"/>
                    </a:lnTo>
                    <a:lnTo>
                      <a:pt x="44" y="125"/>
                    </a:lnTo>
                    <a:lnTo>
                      <a:pt x="50" y="119"/>
                    </a:lnTo>
                    <a:lnTo>
                      <a:pt x="52" y="115"/>
                    </a:lnTo>
                    <a:lnTo>
                      <a:pt x="54" y="107"/>
                    </a:lnTo>
                    <a:lnTo>
                      <a:pt x="68" y="101"/>
                    </a:lnTo>
                    <a:lnTo>
                      <a:pt x="76" y="91"/>
                    </a:lnTo>
                    <a:lnTo>
                      <a:pt x="76" y="87"/>
                    </a:lnTo>
                    <a:lnTo>
                      <a:pt x="74" y="83"/>
                    </a:lnTo>
                    <a:lnTo>
                      <a:pt x="84" y="78"/>
                    </a:lnTo>
                    <a:lnTo>
                      <a:pt x="86" y="74"/>
                    </a:lnTo>
                    <a:lnTo>
                      <a:pt x="80" y="60"/>
                    </a:lnTo>
                    <a:lnTo>
                      <a:pt x="80" y="48"/>
                    </a:lnTo>
                    <a:lnTo>
                      <a:pt x="76" y="38"/>
                    </a:lnTo>
                    <a:lnTo>
                      <a:pt x="76" y="30"/>
                    </a:lnTo>
                    <a:lnTo>
                      <a:pt x="76" y="20"/>
                    </a:lnTo>
                    <a:lnTo>
                      <a:pt x="80" y="14"/>
                    </a:lnTo>
                    <a:lnTo>
                      <a:pt x="78" y="0"/>
                    </a:lnTo>
                    <a:lnTo>
                      <a:pt x="142" y="2"/>
                    </a:lnTo>
                    <a:lnTo>
                      <a:pt x="144" y="0"/>
                    </a:lnTo>
                    <a:lnTo>
                      <a:pt x="150" y="6"/>
                    </a:lnTo>
                    <a:lnTo>
                      <a:pt x="150" y="6"/>
                    </a:lnTo>
                    <a:lnTo>
                      <a:pt x="150" y="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8"/>
              <p:cNvSpPr>
                <a:spLocks/>
              </p:cNvSpPr>
              <p:nvPr/>
            </p:nvSpPr>
            <p:spPr bwMode="auto">
              <a:xfrm>
                <a:off x="2501" y="1771"/>
                <a:ext cx="358" cy="295"/>
              </a:xfrm>
              <a:custGeom>
                <a:avLst/>
                <a:gdLst>
                  <a:gd name="T0" fmla="*/ 198 w 358"/>
                  <a:gd name="T1" fmla="*/ 6 h 295"/>
                  <a:gd name="T2" fmla="*/ 202 w 358"/>
                  <a:gd name="T3" fmla="*/ 20 h 295"/>
                  <a:gd name="T4" fmla="*/ 200 w 358"/>
                  <a:gd name="T5" fmla="*/ 38 h 295"/>
                  <a:gd name="T6" fmla="*/ 212 w 358"/>
                  <a:gd name="T7" fmla="*/ 36 h 295"/>
                  <a:gd name="T8" fmla="*/ 232 w 358"/>
                  <a:gd name="T9" fmla="*/ 4 h 295"/>
                  <a:gd name="T10" fmla="*/ 240 w 358"/>
                  <a:gd name="T11" fmla="*/ 16 h 295"/>
                  <a:gd name="T12" fmla="*/ 254 w 358"/>
                  <a:gd name="T13" fmla="*/ 22 h 295"/>
                  <a:gd name="T14" fmla="*/ 278 w 358"/>
                  <a:gd name="T15" fmla="*/ 36 h 295"/>
                  <a:gd name="T16" fmla="*/ 288 w 358"/>
                  <a:gd name="T17" fmla="*/ 68 h 295"/>
                  <a:gd name="T18" fmla="*/ 290 w 358"/>
                  <a:gd name="T19" fmla="*/ 89 h 295"/>
                  <a:gd name="T20" fmla="*/ 326 w 358"/>
                  <a:gd name="T21" fmla="*/ 169 h 295"/>
                  <a:gd name="T22" fmla="*/ 330 w 358"/>
                  <a:gd name="T23" fmla="*/ 195 h 295"/>
                  <a:gd name="T24" fmla="*/ 330 w 358"/>
                  <a:gd name="T25" fmla="*/ 207 h 295"/>
                  <a:gd name="T26" fmla="*/ 336 w 358"/>
                  <a:gd name="T27" fmla="*/ 219 h 295"/>
                  <a:gd name="T28" fmla="*/ 342 w 358"/>
                  <a:gd name="T29" fmla="*/ 237 h 295"/>
                  <a:gd name="T30" fmla="*/ 346 w 358"/>
                  <a:gd name="T31" fmla="*/ 261 h 295"/>
                  <a:gd name="T32" fmla="*/ 350 w 358"/>
                  <a:gd name="T33" fmla="*/ 267 h 295"/>
                  <a:gd name="T34" fmla="*/ 328 w 358"/>
                  <a:gd name="T35" fmla="*/ 289 h 295"/>
                  <a:gd name="T36" fmla="*/ 310 w 358"/>
                  <a:gd name="T37" fmla="*/ 291 h 295"/>
                  <a:gd name="T38" fmla="*/ 272 w 358"/>
                  <a:gd name="T39" fmla="*/ 291 h 295"/>
                  <a:gd name="T40" fmla="*/ 188 w 358"/>
                  <a:gd name="T41" fmla="*/ 287 h 295"/>
                  <a:gd name="T42" fmla="*/ 138 w 358"/>
                  <a:gd name="T43" fmla="*/ 249 h 295"/>
                  <a:gd name="T44" fmla="*/ 134 w 358"/>
                  <a:gd name="T45" fmla="*/ 243 h 295"/>
                  <a:gd name="T46" fmla="*/ 126 w 358"/>
                  <a:gd name="T47" fmla="*/ 239 h 295"/>
                  <a:gd name="T48" fmla="*/ 86 w 358"/>
                  <a:gd name="T49" fmla="*/ 217 h 295"/>
                  <a:gd name="T50" fmla="*/ 76 w 358"/>
                  <a:gd name="T51" fmla="*/ 211 h 295"/>
                  <a:gd name="T52" fmla="*/ 72 w 358"/>
                  <a:gd name="T53" fmla="*/ 207 h 295"/>
                  <a:gd name="T54" fmla="*/ 38 w 358"/>
                  <a:gd name="T55" fmla="*/ 181 h 295"/>
                  <a:gd name="T56" fmla="*/ 40 w 358"/>
                  <a:gd name="T57" fmla="*/ 173 h 295"/>
                  <a:gd name="T58" fmla="*/ 42 w 358"/>
                  <a:gd name="T59" fmla="*/ 169 h 295"/>
                  <a:gd name="T60" fmla="*/ 44 w 358"/>
                  <a:gd name="T61" fmla="*/ 159 h 295"/>
                  <a:gd name="T62" fmla="*/ 36 w 358"/>
                  <a:gd name="T63" fmla="*/ 159 h 295"/>
                  <a:gd name="T64" fmla="*/ 24 w 358"/>
                  <a:gd name="T65" fmla="*/ 161 h 295"/>
                  <a:gd name="T66" fmla="*/ 14 w 358"/>
                  <a:gd name="T67" fmla="*/ 135 h 295"/>
                  <a:gd name="T68" fmla="*/ 16 w 358"/>
                  <a:gd name="T69" fmla="*/ 68 h 295"/>
                  <a:gd name="T70" fmla="*/ 18 w 358"/>
                  <a:gd name="T71" fmla="*/ 46 h 295"/>
                  <a:gd name="T72" fmla="*/ 26 w 358"/>
                  <a:gd name="T73" fmla="*/ 28 h 295"/>
                  <a:gd name="T74" fmla="*/ 34 w 358"/>
                  <a:gd name="T75" fmla="*/ 36 h 295"/>
                  <a:gd name="T76" fmla="*/ 40 w 358"/>
                  <a:gd name="T77" fmla="*/ 54 h 295"/>
                  <a:gd name="T78" fmla="*/ 46 w 358"/>
                  <a:gd name="T79" fmla="*/ 54 h 295"/>
                  <a:gd name="T80" fmla="*/ 66 w 358"/>
                  <a:gd name="T81" fmla="*/ 30 h 295"/>
                  <a:gd name="T82" fmla="*/ 104 w 358"/>
                  <a:gd name="T83" fmla="*/ 18 h 295"/>
                  <a:gd name="T84" fmla="*/ 110 w 358"/>
                  <a:gd name="T85" fmla="*/ 32 h 295"/>
                  <a:gd name="T86" fmla="*/ 126 w 358"/>
                  <a:gd name="T87" fmla="*/ 32 h 295"/>
                  <a:gd name="T88" fmla="*/ 134 w 358"/>
                  <a:gd name="T89" fmla="*/ 2 h 295"/>
                  <a:gd name="T90" fmla="*/ 150 w 358"/>
                  <a:gd name="T91" fmla="*/ 4 h 295"/>
                  <a:gd name="T92" fmla="*/ 148 w 358"/>
                  <a:gd name="T93" fmla="*/ 24 h 295"/>
                  <a:gd name="T94" fmla="*/ 144 w 358"/>
                  <a:gd name="T95" fmla="*/ 36 h 295"/>
                  <a:gd name="T96" fmla="*/ 176 w 358"/>
                  <a:gd name="T97" fmla="*/ 32 h 295"/>
                  <a:gd name="T98" fmla="*/ 188 w 358"/>
                  <a:gd name="T99" fmla="*/ 8 h 295"/>
                  <a:gd name="T100" fmla="*/ 192 w 358"/>
                  <a:gd name="T101" fmla="*/ 6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58" h="295">
                    <a:moveTo>
                      <a:pt x="192" y="6"/>
                    </a:moveTo>
                    <a:lnTo>
                      <a:pt x="194" y="6"/>
                    </a:lnTo>
                    <a:lnTo>
                      <a:pt x="198" y="6"/>
                    </a:lnTo>
                    <a:lnTo>
                      <a:pt x="200" y="8"/>
                    </a:lnTo>
                    <a:lnTo>
                      <a:pt x="202" y="14"/>
                    </a:lnTo>
                    <a:lnTo>
                      <a:pt x="202" y="20"/>
                    </a:lnTo>
                    <a:lnTo>
                      <a:pt x="198" y="28"/>
                    </a:lnTo>
                    <a:lnTo>
                      <a:pt x="198" y="34"/>
                    </a:lnTo>
                    <a:lnTo>
                      <a:pt x="200" y="38"/>
                    </a:lnTo>
                    <a:lnTo>
                      <a:pt x="204" y="40"/>
                    </a:lnTo>
                    <a:lnTo>
                      <a:pt x="208" y="40"/>
                    </a:lnTo>
                    <a:lnTo>
                      <a:pt x="212" y="36"/>
                    </a:lnTo>
                    <a:lnTo>
                      <a:pt x="214" y="16"/>
                    </a:lnTo>
                    <a:lnTo>
                      <a:pt x="222" y="4"/>
                    </a:lnTo>
                    <a:lnTo>
                      <a:pt x="232" y="4"/>
                    </a:lnTo>
                    <a:lnTo>
                      <a:pt x="234" y="6"/>
                    </a:lnTo>
                    <a:lnTo>
                      <a:pt x="238" y="8"/>
                    </a:lnTo>
                    <a:lnTo>
                      <a:pt x="240" y="16"/>
                    </a:lnTo>
                    <a:lnTo>
                      <a:pt x="248" y="24"/>
                    </a:lnTo>
                    <a:lnTo>
                      <a:pt x="252" y="26"/>
                    </a:lnTo>
                    <a:lnTo>
                      <a:pt x="254" y="22"/>
                    </a:lnTo>
                    <a:lnTo>
                      <a:pt x="256" y="18"/>
                    </a:lnTo>
                    <a:lnTo>
                      <a:pt x="268" y="30"/>
                    </a:lnTo>
                    <a:lnTo>
                      <a:pt x="278" y="36"/>
                    </a:lnTo>
                    <a:lnTo>
                      <a:pt x="286" y="60"/>
                    </a:lnTo>
                    <a:lnTo>
                      <a:pt x="292" y="62"/>
                    </a:lnTo>
                    <a:lnTo>
                      <a:pt x="288" y="68"/>
                    </a:lnTo>
                    <a:lnTo>
                      <a:pt x="294" y="83"/>
                    </a:lnTo>
                    <a:lnTo>
                      <a:pt x="290" y="85"/>
                    </a:lnTo>
                    <a:lnTo>
                      <a:pt x="290" y="89"/>
                    </a:lnTo>
                    <a:lnTo>
                      <a:pt x="296" y="89"/>
                    </a:lnTo>
                    <a:lnTo>
                      <a:pt x="320" y="163"/>
                    </a:lnTo>
                    <a:lnTo>
                      <a:pt x="326" y="169"/>
                    </a:lnTo>
                    <a:lnTo>
                      <a:pt x="326" y="179"/>
                    </a:lnTo>
                    <a:lnTo>
                      <a:pt x="330" y="189"/>
                    </a:lnTo>
                    <a:lnTo>
                      <a:pt x="330" y="195"/>
                    </a:lnTo>
                    <a:lnTo>
                      <a:pt x="332" y="195"/>
                    </a:lnTo>
                    <a:lnTo>
                      <a:pt x="334" y="203"/>
                    </a:lnTo>
                    <a:lnTo>
                      <a:pt x="330" y="207"/>
                    </a:lnTo>
                    <a:lnTo>
                      <a:pt x="334" y="209"/>
                    </a:lnTo>
                    <a:lnTo>
                      <a:pt x="332" y="217"/>
                    </a:lnTo>
                    <a:lnTo>
                      <a:pt x="336" y="219"/>
                    </a:lnTo>
                    <a:lnTo>
                      <a:pt x="336" y="231"/>
                    </a:lnTo>
                    <a:lnTo>
                      <a:pt x="340" y="237"/>
                    </a:lnTo>
                    <a:lnTo>
                      <a:pt x="342" y="237"/>
                    </a:lnTo>
                    <a:lnTo>
                      <a:pt x="342" y="247"/>
                    </a:lnTo>
                    <a:lnTo>
                      <a:pt x="344" y="253"/>
                    </a:lnTo>
                    <a:lnTo>
                      <a:pt x="346" y="261"/>
                    </a:lnTo>
                    <a:lnTo>
                      <a:pt x="348" y="261"/>
                    </a:lnTo>
                    <a:lnTo>
                      <a:pt x="350" y="263"/>
                    </a:lnTo>
                    <a:lnTo>
                      <a:pt x="350" y="267"/>
                    </a:lnTo>
                    <a:lnTo>
                      <a:pt x="358" y="291"/>
                    </a:lnTo>
                    <a:lnTo>
                      <a:pt x="346" y="289"/>
                    </a:lnTo>
                    <a:lnTo>
                      <a:pt x="328" y="289"/>
                    </a:lnTo>
                    <a:lnTo>
                      <a:pt x="316" y="287"/>
                    </a:lnTo>
                    <a:lnTo>
                      <a:pt x="310" y="287"/>
                    </a:lnTo>
                    <a:lnTo>
                      <a:pt x="310" y="291"/>
                    </a:lnTo>
                    <a:lnTo>
                      <a:pt x="306" y="291"/>
                    </a:lnTo>
                    <a:lnTo>
                      <a:pt x="292" y="293"/>
                    </a:lnTo>
                    <a:lnTo>
                      <a:pt x="272" y="291"/>
                    </a:lnTo>
                    <a:lnTo>
                      <a:pt x="272" y="295"/>
                    </a:lnTo>
                    <a:lnTo>
                      <a:pt x="256" y="291"/>
                    </a:lnTo>
                    <a:lnTo>
                      <a:pt x="188" y="287"/>
                    </a:lnTo>
                    <a:lnTo>
                      <a:pt x="188" y="281"/>
                    </a:lnTo>
                    <a:lnTo>
                      <a:pt x="174" y="279"/>
                    </a:lnTo>
                    <a:lnTo>
                      <a:pt x="138" y="249"/>
                    </a:lnTo>
                    <a:lnTo>
                      <a:pt x="134" y="249"/>
                    </a:lnTo>
                    <a:lnTo>
                      <a:pt x="132" y="243"/>
                    </a:lnTo>
                    <a:lnTo>
                      <a:pt x="134" y="243"/>
                    </a:lnTo>
                    <a:lnTo>
                      <a:pt x="136" y="239"/>
                    </a:lnTo>
                    <a:lnTo>
                      <a:pt x="128" y="237"/>
                    </a:lnTo>
                    <a:lnTo>
                      <a:pt x="126" y="239"/>
                    </a:lnTo>
                    <a:lnTo>
                      <a:pt x="110" y="231"/>
                    </a:lnTo>
                    <a:lnTo>
                      <a:pt x="86" y="217"/>
                    </a:lnTo>
                    <a:lnTo>
                      <a:pt x="86" y="217"/>
                    </a:lnTo>
                    <a:lnTo>
                      <a:pt x="80" y="217"/>
                    </a:lnTo>
                    <a:lnTo>
                      <a:pt x="82" y="213"/>
                    </a:lnTo>
                    <a:lnTo>
                      <a:pt x="76" y="211"/>
                    </a:lnTo>
                    <a:lnTo>
                      <a:pt x="76" y="207"/>
                    </a:lnTo>
                    <a:lnTo>
                      <a:pt x="72" y="205"/>
                    </a:lnTo>
                    <a:lnTo>
                      <a:pt x="72" y="207"/>
                    </a:lnTo>
                    <a:lnTo>
                      <a:pt x="48" y="189"/>
                    </a:lnTo>
                    <a:lnTo>
                      <a:pt x="44" y="183"/>
                    </a:lnTo>
                    <a:lnTo>
                      <a:pt x="38" y="181"/>
                    </a:lnTo>
                    <a:lnTo>
                      <a:pt x="38" y="177"/>
                    </a:lnTo>
                    <a:lnTo>
                      <a:pt x="40" y="177"/>
                    </a:lnTo>
                    <a:lnTo>
                      <a:pt x="40" y="173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42" y="169"/>
                    </a:lnTo>
                    <a:lnTo>
                      <a:pt x="42" y="159"/>
                    </a:lnTo>
                    <a:lnTo>
                      <a:pt x="44" y="161"/>
                    </a:lnTo>
                    <a:lnTo>
                      <a:pt x="44" y="159"/>
                    </a:lnTo>
                    <a:lnTo>
                      <a:pt x="38" y="157"/>
                    </a:lnTo>
                    <a:lnTo>
                      <a:pt x="38" y="159"/>
                    </a:lnTo>
                    <a:lnTo>
                      <a:pt x="36" y="159"/>
                    </a:lnTo>
                    <a:lnTo>
                      <a:pt x="34" y="161"/>
                    </a:lnTo>
                    <a:lnTo>
                      <a:pt x="32" y="159"/>
                    </a:lnTo>
                    <a:lnTo>
                      <a:pt x="24" y="161"/>
                    </a:lnTo>
                    <a:lnTo>
                      <a:pt x="22" y="161"/>
                    </a:lnTo>
                    <a:lnTo>
                      <a:pt x="24" y="155"/>
                    </a:lnTo>
                    <a:lnTo>
                      <a:pt x="14" y="135"/>
                    </a:lnTo>
                    <a:lnTo>
                      <a:pt x="10" y="117"/>
                    </a:lnTo>
                    <a:lnTo>
                      <a:pt x="0" y="81"/>
                    </a:lnTo>
                    <a:lnTo>
                      <a:pt x="16" y="68"/>
                    </a:lnTo>
                    <a:lnTo>
                      <a:pt x="20" y="58"/>
                    </a:lnTo>
                    <a:lnTo>
                      <a:pt x="20" y="52"/>
                    </a:lnTo>
                    <a:lnTo>
                      <a:pt x="18" y="46"/>
                    </a:lnTo>
                    <a:lnTo>
                      <a:pt x="18" y="38"/>
                    </a:lnTo>
                    <a:lnTo>
                      <a:pt x="20" y="32"/>
                    </a:lnTo>
                    <a:lnTo>
                      <a:pt x="26" y="28"/>
                    </a:lnTo>
                    <a:lnTo>
                      <a:pt x="28" y="26"/>
                    </a:lnTo>
                    <a:lnTo>
                      <a:pt x="32" y="28"/>
                    </a:lnTo>
                    <a:lnTo>
                      <a:pt x="34" y="36"/>
                    </a:lnTo>
                    <a:lnTo>
                      <a:pt x="34" y="40"/>
                    </a:lnTo>
                    <a:lnTo>
                      <a:pt x="36" y="48"/>
                    </a:lnTo>
                    <a:lnTo>
                      <a:pt x="40" y="54"/>
                    </a:lnTo>
                    <a:lnTo>
                      <a:pt x="42" y="56"/>
                    </a:lnTo>
                    <a:lnTo>
                      <a:pt x="44" y="56"/>
                    </a:lnTo>
                    <a:lnTo>
                      <a:pt x="46" y="54"/>
                    </a:lnTo>
                    <a:lnTo>
                      <a:pt x="50" y="42"/>
                    </a:lnTo>
                    <a:lnTo>
                      <a:pt x="54" y="36"/>
                    </a:lnTo>
                    <a:lnTo>
                      <a:pt x="66" y="30"/>
                    </a:lnTo>
                    <a:lnTo>
                      <a:pt x="88" y="16"/>
                    </a:lnTo>
                    <a:lnTo>
                      <a:pt x="98" y="12"/>
                    </a:lnTo>
                    <a:lnTo>
                      <a:pt x="104" y="18"/>
                    </a:lnTo>
                    <a:lnTo>
                      <a:pt x="108" y="22"/>
                    </a:lnTo>
                    <a:lnTo>
                      <a:pt x="108" y="28"/>
                    </a:lnTo>
                    <a:lnTo>
                      <a:pt x="110" y="32"/>
                    </a:lnTo>
                    <a:lnTo>
                      <a:pt x="118" y="36"/>
                    </a:lnTo>
                    <a:lnTo>
                      <a:pt x="124" y="36"/>
                    </a:lnTo>
                    <a:lnTo>
                      <a:pt x="126" y="32"/>
                    </a:lnTo>
                    <a:lnTo>
                      <a:pt x="128" y="18"/>
                    </a:lnTo>
                    <a:lnTo>
                      <a:pt x="128" y="12"/>
                    </a:lnTo>
                    <a:lnTo>
                      <a:pt x="134" y="2"/>
                    </a:lnTo>
                    <a:lnTo>
                      <a:pt x="140" y="0"/>
                    </a:lnTo>
                    <a:lnTo>
                      <a:pt x="144" y="0"/>
                    </a:lnTo>
                    <a:lnTo>
                      <a:pt x="150" y="4"/>
                    </a:lnTo>
                    <a:lnTo>
                      <a:pt x="152" y="8"/>
                    </a:lnTo>
                    <a:lnTo>
                      <a:pt x="152" y="20"/>
                    </a:lnTo>
                    <a:lnTo>
                      <a:pt x="148" y="24"/>
                    </a:lnTo>
                    <a:lnTo>
                      <a:pt x="144" y="30"/>
                    </a:lnTo>
                    <a:lnTo>
                      <a:pt x="142" y="34"/>
                    </a:lnTo>
                    <a:lnTo>
                      <a:pt x="144" y="36"/>
                    </a:lnTo>
                    <a:lnTo>
                      <a:pt x="158" y="28"/>
                    </a:lnTo>
                    <a:lnTo>
                      <a:pt x="162" y="28"/>
                    </a:lnTo>
                    <a:lnTo>
                      <a:pt x="176" y="32"/>
                    </a:lnTo>
                    <a:lnTo>
                      <a:pt x="182" y="32"/>
                    </a:lnTo>
                    <a:lnTo>
                      <a:pt x="184" y="16"/>
                    </a:lnTo>
                    <a:lnTo>
                      <a:pt x="188" y="8"/>
                    </a:lnTo>
                    <a:lnTo>
                      <a:pt x="192" y="6"/>
                    </a:lnTo>
                    <a:lnTo>
                      <a:pt x="192" y="6"/>
                    </a:lnTo>
                    <a:lnTo>
                      <a:pt x="192" y="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9"/>
              <p:cNvSpPr>
                <a:spLocks/>
              </p:cNvSpPr>
              <p:nvPr/>
            </p:nvSpPr>
            <p:spPr bwMode="auto">
              <a:xfrm>
                <a:off x="4428" y="1779"/>
                <a:ext cx="238" cy="195"/>
              </a:xfrm>
              <a:custGeom>
                <a:avLst/>
                <a:gdLst>
                  <a:gd name="T0" fmla="*/ 232 w 238"/>
                  <a:gd name="T1" fmla="*/ 83 h 195"/>
                  <a:gd name="T2" fmla="*/ 216 w 238"/>
                  <a:gd name="T3" fmla="*/ 97 h 195"/>
                  <a:gd name="T4" fmla="*/ 208 w 238"/>
                  <a:gd name="T5" fmla="*/ 103 h 195"/>
                  <a:gd name="T6" fmla="*/ 200 w 238"/>
                  <a:gd name="T7" fmla="*/ 115 h 195"/>
                  <a:gd name="T8" fmla="*/ 186 w 238"/>
                  <a:gd name="T9" fmla="*/ 121 h 195"/>
                  <a:gd name="T10" fmla="*/ 174 w 238"/>
                  <a:gd name="T11" fmla="*/ 131 h 195"/>
                  <a:gd name="T12" fmla="*/ 180 w 238"/>
                  <a:gd name="T13" fmla="*/ 161 h 195"/>
                  <a:gd name="T14" fmla="*/ 160 w 238"/>
                  <a:gd name="T15" fmla="*/ 151 h 195"/>
                  <a:gd name="T16" fmla="*/ 150 w 238"/>
                  <a:gd name="T17" fmla="*/ 145 h 195"/>
                  <a:gd name="T18" fmla="*/ 150 w 238"/>
                  <a:gd name="T19" fmla="*/ 165 h 195"/>
                  <a:gd name="T20" fmla="*/ 138 w 238"/>
                  <a:gd name="T21" fmla="*/ 163 h 195"/>
                  <a:gd name="T22" fmla="*/ 148 w 238"/>
                  <a:gd name="T23" fmla="*/ 195 h 195"/>
                  <a:gd name="T24" fmla="*/ 132 w 238"/>
                  <a:gd name="T25" fmla="*/ 169 h 195"/>
                  <a:gd name="T26" fmla="*/ 84 w 238"/>
                  <a:gd name="T27" fmla="*/ 147 h 195"/>
                  <a:gd name="T28" fmla="*/ 52 w 238"/>
                  <a:gd name="T29" fmla="*/ 145 h 195"/>
                  <a:gd name="T30" fmla="*/ 50 w 238"/>
                  <a:gd name="T31" fmla="*/ 149 h 195"/>
                  <a:gd name="T32" fmla="*/ 36 w 238"/>
                  <a:gd name="T33" fmla="*/ 141 h 195"/>
                  <a:gd name="T34" fmla="*/ 0 w 238"/>
                  <a:gd name="T35" fmla="*/ 125 h 195"/>
                  <a:gd name="T36" fmla="*/ 6 w 238"/>
                  <a:gd name="T37" fmla="*/ 115 h 195"/>
                  <a:gd name="T38" fmla="*/ 10 w 238"/>
                  <a:gd name="T39" fmla="*/ 101 h 195"/>
                  <a:gd name="T40" fmla="*/ 18 w 238"/>
                  <a:gd name="T41" fmla="*/ 91 h 195"/>
                  <a:gd name="T42" fmla="*/ 32 w 238"/>
                  <a:gd name="T43" fmla="*/ 93 h 195"/>
                  <a:gd name="T44" fmla="*/ 34 w 238"/>
                  <a:gd name="T45" fmla="*/ 73 h 195"/>
                  <a:gd name="T46" fmla="*/ 50 w 238"/>
                  <a:gd name="T47" fmla="*/ 60 h 195"/>
                  <a:gd name="T48" fmla="*/ 64 w 238"/>
                  <a:gd name="T49" fmla="*/ 54 h 195"/>
                  <a:gd name="T50" fmla="*/ 72 w 238"/>
                  <a:gd name="T51" fmla="*/ 48 h 195"/>
                  <a:gd name="T52" fmla="*/ 84 w 238"/>
                  <a:gd name="T53" fmla="*/ 38 h 195"/>
                  <a:gd name="T54" fmla="*/ 92 w 238"/>
                  <a:gd name="T55" fmla="*/ 40 h 195"/>
                  <a:gd name="T56" fmla="*/ 96 w 238"/>
                  <a:gd name="T57" fmla="*/ 56 h 195"/>
                  <a:gd name="T58" fmla="*/ 102 w 238"/>
                  <a:gd name="T59" fmla="*/ 54 h 195"/>
                  <a:gd name="T60" fmla="*/ 110 w 238"/>
                  <a:gd name="T61" fmla="*/ 60 h 195"/>
                  <a:gd name="T62" fmla="*/ 116 w 238"/>
                  <a:gd name="T63" fmla="*/ 52 h 195"/>
                  <a:gd name="T64" fmla="*/ 120 w 238"/>
                  <a:gd name="T65" fmla="*/ 54 h 195"/>
                  <a:gd name="T66" fmla="*/ 124 w 238"/>
                  <a:gd name="T67" fmla="*/ 48 h 195"/>
                  <a:gd name="T68" fmla="*/ 132 w 238"/>
                  <a:gd name="T69" fmla="*/ 42 h 195"/>
                  <a:gd name="T70" fmla="*/ 144 w 238"/>
                  <a:gd name="T71" fmla="*/ 42 h 195"/>
                  <a:gd name="T72" fmla="*/ 156 w 238"/>
                  <a:gd name="T73" fmla="*/ 38 h 195"/>
                  <a:gd name="T74" fmla="*/ 160 w 238"/>
                  <a:gd name="T75" fmla="*/ 30 h 195"/>
                  <a:gd name="T76" fmla="*/ 164 w 238"/>
                  <a:gd name="T77" fmla="*/ 20 h 195"/>
                  <a:gd name="T78" fmla="*/ 178 w 238"/>
                  <a:gd name="T79" fmla="*/ 26 h 195"/>
                  <a:gd name="T80" fmla="*/ 178 w 238"/>
                  <a:gd name="T81" fmla="*/ 18 h 195"/>
                  <a:gd name="T82" fmla="*/ 182 w 238"/>
                  <a:gd name="T83" fmla="*/ 2 h 195"/>
                  <a:gd name="T84" fmla="*/ 194 w 238"/>
                  <a:gd name="T85" fmla="*/ 2 h 195"/>
                  <a:gd name="T86" fmla="*/ 198 w 238"/>
                  <a:gd name="T87" fmla="*/ 16 h 195"/>
                  <a:gd name="T88" fmla="*/ 206 w 238"/>
                  <a:gd name="T89" fmla="*/ 36 h 195"/>
                  <a:gd name="T90" fmla="*/ 220 w 238"/>
                  <a:gd name="T91" fmla="*/ 48 h 195"/>
                  <a:gd name="T92" fmla="*/ 228 w 238"/>
                  <a:gd name="T93" fmla="*/ 56 h 195"/>
                  <a:gd name="T94" fmla="*/ 230 w 238"/>
                  <a:gd name="T95" fmla="*/ 67 h 195"/>
                  <a:gd name="T96" fmla="*/ 238 w 238"/>
                  <a:gd name="T97" fmla="*/ 7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8" h="195">
                    <a:moveTo>
                      <a:pt x="238" y="75"/>
                    </a:moveTo>
                    <a:lnTo>
                      <a:pt x="236" y="75"/>
                    </a:lnTo>
                    <a:lnTo>
                      <a:pt x="232" y="79"/>
                    </a:lnTo>
                    <a:lnTo>
                      <a:pt x="232" y="83"/>
                    </a:lnTo>
                    <a:lnTo>
                      <a:pt x="230" y="83"/>
                    </a:lnTo>
                    <a:lnTo>
                      <a:pt x="224" y="89"/>
                    </a:lnTo>
                    <a:lnTo>
                      <a:pt x="220" y="91"/>
                    </a:lnTo>
                    <a:lnTo>
                      <a:pt x="216" y="97"/>
                    </a:lnTo>
                    <a:lnTo>
                      <a:pt x="212" y="105"/>
                    </a:lnTo>
                    <a:lnTo>
                      <a:pt x="210" y="105"/>
                    </a:lnTo>
                    <a:lnTo>
                      <a:pt x="208" y="103"/>
                    </a:lnTo>
                    <a:lnTo>
                      <a:pt x="208" y="103"/>
                    </a:lnTo>
                    <a:lnTo>
                      <a:pt x="206" y="107"/>
                    </a:lnTo>
                    <a:lnTo>
                      <a:pt x="206" y="111"/>
                    </a:lnTo>
                    <a:lnTo>
                      <a:pt x="202" y="113"/>
                    </a:lnTo>
                    <a:lnTo>
                      <a:pt x="200" y="115"/>
                    </a:lnTo>
                    <a:lnTo>
                      <a:pt x="196" y="119"/>
                    </a:lnTo>
                    <a:lnTo>
                      <a:pt x="194" y="119"/>
                    </a:lnTo>
                    <a:lnTo>
                      <a:pt x="192" y="119"/>
                    </a:lnTo>
                    <a:lnTo>
                      <a:pt x="186" y="121"/>
                    </a:lnTo>
                    <a:lnTo>
                      <a:pt x="184" y="119"/>
                    </a:lnTo>
                    <a:lnTo>
                      <a:pt x="172" y="125"/>
                    </a:lnTo>
                    <a:lnTo>
                      <a:pt x="172" y="129"/>
                    </a:lnTo>
                    <a:lnTo>
                      <a:pt x="174" y="131"/>
                    </a:lnTo>
                    <a:lnTo>
                      <a:pt x="176" y="139"/>
                    </a:lnTo>
                    <a:lnTo>
                      <a:pt x="178" y="151"/>
                    </a:lnTo>
                    <a:lnTo>
                      <a:pt x="180" y="157"/>
                    </a:lnTo>
                    <a:lnTo>
                      <a:pt x="180" y="161"/>
                    </a:lnTo>
                    <a:lnTo>
                      <a:pt x="180" y="163"/>
                    </a:lnTo>
                    <a:lnTo>
                      <a:pt x="174" y="163"/>
                    </a:lnTo>
                    <a:lnTo>
                      <a:pt x="168" y="159"/>
                    </a:lnTo>
                    <a:lnTo>
                      <a:pt x="160" y="151"/>
                    </a:lnTo>
                    <a:lnTo>
                      <a:pt x="158" y="147"/>
                    </a:lnTo>
                    <a:lnTo>
                      <a:pt x="154" y="143"/>
                    </a:lnTo>
                    <a:lnTo>
                      <a:pt x="152" y="143"/>
                    </a:lnTo>
                    <a:lnTo>
                      <a:pt x="150" y="145"/>
                    </a:lnTo>
                    <a:lnTo>
                      <a:pt x="150" y="147"/>
                    </a:lnTo>
                    <a:lnTo>
                      <a:pt x="154" y="155"/>
                    </a:lnTo>
                    <a:lnTo>
                      <a:pt x="152" y="161"/>
                    </a:lnTo>
                    <a:lnTo>
                      <a:pt x="150" y="165"/>
                    </a:lnTo>
                    <a:lnTo>
                      <a:pt x="146" y="165"/>
                    </a:lnTo>
                    <a:lnTo>
                      <a:pt x="140" y="161"/>
                    </a:lnTo>
                    <a:lnTo>
                      <a:pt x="138" y="161"/>
                    </a:lnTo>
                    <a:lnTo>
                      <a:pt x="138" y="163"/>
                    </a:lnTo>
                    <a:lnTo>
                      <a:pt x="136" y="165"/>
                    </a:lnTo>
                    <a:lnTo>
                      <a:pt x="150" y="189"/>
                    </a:lnTo>
                    <a:lnTo>
                      <a:pt x="150" y="193"/>
                    </a:lnTo>
                    <a:lnTo>
                      <a:pt x="148" y="195"/>
                    </a:lnTo>
                    <a:lnTo>
                      <a:pt x="144" y="193"/>
                    </a:lnTo>
                    <a:lnTo>
                      <a:pt x="142" y="187"/>
                    </a:lnTo>
                    <a:lnTo>
                      <a:pt x="140" y="181"/>
                    </a:lnTo>
                    <a:lnTo>
                      <a:pt x="132" y="169"/>
                    </a:lnTo>
                    <a:lnTo>
                      <a:pt x="126" y="163"/>
                    </a:lnTo>
                    <a:lnTo>
                      <a:pt x="118" y="157"/>
                    </a:lnTo>
                    <a:lnTo>
                      <a:pt x="108" y="153"/>
                    </a:lnTo>
                    <a:lnTo>
                      <a:pt x="84" y="147"/>
                    </a:lnTo>
                    <a:lnTo>
                      <a:pt x="82" y="147"/>
                    </a:lnTo>
                    <a:lnTo>
                      <a:pt x="58" y="141"/>
                    </a:lnTo>
                    <a:lnTo>
                      <a:pt x="50" y="141"/>
                    </a:lnTo>
                    <a:lnTo>
                      <a:pt x="52" y="145"/>
                    </a:lnTo>
                    <a:lnTo>
                      <a:pt x="54" y="147"/>
                    </a:lnTo>
                    <a:lnTo>
                      <a:pt x="54" y="147"/>
                    </a:lnTo>
                    <a:lnTo>
                      <a:pt x="52" y="147"/>
                    </a:lnTo>
                    <a:lnTo>
                      <a:pt x="50" y="149"/>
                    </a:lnTo>
                    <a:lnTo>
                      <a:pt x="48" y="147"/>
                    </a:lnTo>
                    <a:lnTo>
                      <a:pt x="48" y="143"/>
                    </a:lnTo>
                    <a:lnTo>
                      <a:pt x="46" y="141"/>
                    </a:lnTo>
                    <a:lnTo>
                      <a:pt x="36" y="141"/>
                    </a:lnTo>
                    <a:lnTo>
                      <a:pt x="6" y="139"/>
                    </a:lnTo>
                    <a:lnTo>
                      <a:pt x="4" y="137"/>
                    </a:lnTo>
                    <a:lnTo>
                      <a:pt x="2" y="129"/>
                    </a:lnTo>
                    <a:lnTo>
                      <a:pt x="0" y="125"/>
                    </a:lnTo>
                    <a:lnTo>
                      <a:pt x="2" y="123"/>
                    </a:lnTo>
                    <a:lnTo>
                      <a:pt x="0" y="117"/>
                    </a:lnTo>
                    <a:lnTo>
                      <a:pt x="0" y="115"/>
                    </a:lnTo>
                    <a:lnTo>
                      <a:pt x="6" y="115"/>
                    </a:lnTo>
                    <a:lnTo>
                      <a:pt x="12" y="113"/>
                    </a:lnTo>
                    <a:lnTo>
                      <a:pt x="12" y="111"/>
                    </a:lnTo>
                    <a:lnTo>
                      <a:pt x="10" y="107"/>
                    </a:lnTo>
                    <a:lnTo>
                      <a:pt x="10" y="101"/>
                    </a:lnTo>
                    <a:lnTo>
                      <a:pt x="10" y="93"/>
                    </a:lnTo>
                    <a:lnTo>
                      <a:pt x="14" y="91"/>
                    </a:lnTo>
                    <a:lnTo>
                      <a:pt x="16" y="91"/>
                    </a:lnTo>
                    <a:lnTo>
                      <a:pt x="18" y="91"/>
                    </a:lnTo>
                    <a:lnTo>
                      <a:pt x="18" y="97"/>
                    </a:lnTo>
                    <a:lnTo>
                      <a:pt x="22" y="99"/>
                    </a:lnTo>
                    <a:lnTo>
                      <a:pt x="26" y="99"/>
                    </a:lnTo>
                    <a:lnTo>
                      <a:pt x="32" y="93"/>
                    </a:lnTo>
                    <a:lnTo>
                      <a:pt x="32" y="91"/>
                    </a:lnTo>
                    <a:lnTo>
                      <a:pt x="28" y="85"/>
                    </a:lnTo>
                    <a:lnTo>
                      <a:pt x="28" y="81"/>
                    </a:lnTo>
                    <a:lnTo>
                      <a:pt x="34" y="73"/>
                    </a:lnTo>
                    <a:lnTo>
                      <a:pt x="38" y="69"/>
                    </a:lnTo>
                    <a:lnTo>
                      <a:pt x="44" y="69"/>
                    </a:lnTo>
                    <a:lnTo>
                      <a:pt x="48" y="62"/>
                    </a:lnTo>
                    <a:lnTo>
                      <a:pt x="50" y="60"/>
                    </a:lnTo>
                    <a:lnTo>
                      <a:pt x="64" y="60"/>
                    </a:lnTo>
                    <a:lnTo>
                      <a:pt x="66" y="58"/>
                    </a:lnTo>
                    <a:lnTo>
                      <a:pt x="66" y="56"/>
                    </a:lnTo>
                    <a:lnTo>
                      <a:pt x="64" y="54"/>
                    </a:lnTo>
                    <a:lnTo>
                      <a:pt x="64" y="50"/>
                    </a:lnTo>
                    <a:lnTo>
                      <a:pt x="66" y="48"/>
                    </a:lnTo>
                    <a:lnTo>
                      <a:pt x="68" y="46"/>
                    </a:lnTo>
                    <a:lnTo>
                      <a:pt x="72" y="48"/>
                    </a:lnTo>
                    <a:lnTo>
                      <a:pt x="76" y="50"/>
                    </a:lnTo>
                    <a:lnTo>
                      <a:pt x="78" y="50"/>
                    </a:lnTo>
                    <a:lnTo>
                      <a:pt x="82" y="46"/>
                    </a:lnTo>
                    <a:lnTo>
                      <a:pt x="84" y="38"/>
                    </a:lnTo>
                    <a:lnTo>
                      <a:pt x="84" y="38"/>
                    </a:lnTo>
                    <a:lnTo>
                      <a:pt x="86" y="36"/>
                    </a:lnTo>
                    <a:lnTo>
                      <a:pt x="90" y="38"/>
                    </a:lnTo>
                    <a:lnTo>
                      <a:pt x="92" y="40"/>
                    </a:lnTo>
                    <a:lnTo>
                      <a:pt x="92" y="46"/>
                    </a:lnTo>
                    <a:lnTo>
                      <a:pt x="94" y="52"/>
                    </a:lnTo>
                    <a:lnTo>
                      <a:pt x="96" y="52"/>
                    </a:lnTo>
                    <a:lnTo>
                      <a:pt x="96" y="56"/>
                    </a:lnTo>
                    <a:lnTo>
                      <a:pt x="98" y="58"/>
                    </a:lnTo>
                    <a:lnTo>
                      <a:pt x="100" y="58"/>
                    </a:lnTo>
                    <a:lnTo>
                      <a:pt x="100" y="56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6" y="50"/>
                    </a:lnTo>
                    <a:lnTo>
                      <a:pt x="110" y="52"/>
                    </a:lnTo>
                    <a:lnTo>
                      <a:pt x="110" y="60"/>
                    </a:lnTo>
                    <a:lnTo>
                      <a:pt x="114" y="62"/>
                    </a:lnTo>
                    <a:lnTo>
                      <a:pt x="114" y="62"/>
                    </a:lnTo>
                    <a:lnTo>
                      <a:pt x="116" y="60"/>
                    </a:lnTo>
                    <a:lnTo>
                      <a:pt x="116" y="52"/>
                    </a:lnTo>
                    <a:lnTo>
                      <a:pt x="118" y="50"/>
                    </a:lnTo>
                    <a:lnTo>
                      <a:pt x="118" y="52"/>
                    </a:lnTo>
                    <a:lnTo>
                      <a:pt x="118" y="52"/>
                    </a:lnTo>
                    <a:lnTo>
                      <a:pt x="120" y="54"/>
                    </a:lnTo>
                    <a:lnTo>
                      <a:pt x="124" y="54"/>
                    </a:lnTo>
                    <a:lnTo>
                      <a:pt x="124" y="52"/>
                    </a:lnTo>
                    <a:lnTo>
                      <a:pt x="124" y="48"/>
                    </a:lnTo>
                    <a:lnTo>
                      <a:pt x="124" y="48"/>
                    </a:lnTo>
                    <a:lnTo>
                      <a:pt x="124" y="46"/>
                    </a:lnTo>
                    <a:lnTo>
                      <a:pt x="126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42" y="48"/>
                    </a:lnTo>
                    <a:lnTo>
                      <a:pt x="146" y="46"/>
                    </a:lnTo>
                    <a:lnTo>
                      <a:pt x="146" y="42"/>
                    </a:lnTo>
                    <a:lnTo>
                      <a:pt x="144" y="42"/>
                    </a:lnTo>
                    <a:lnTo>
                      <a:pt x="142" y="40"/>
                    </a:lnTo>
                    <a:lnTo>
                      <a:pt x="140" y="38"/>
                    </a:lnTo>
                    <a:lnTo>
                      <a:pt x="146" y="36"/>
                    </a:lnTo>
                    <a:lnTo>
                      <a:pt x="156" y="38"/>
                    </a:lnTo>
                    <a:lnTo>
                      <a:pt x="156" y="38"/>
                    </a:lnTo>
                    <a:lnTo>
                      <a:pt x="156" y="38"/>
                    </a:lnTo>
                    <a:lnTo>
                      <a:pt x="158" y="34"/>
                    </a:lnTo>
                    <a:lnTo>
                      <a:pt x="160" y="30"/>
                    </a:lnTo>
                    <a:lnTo>
                      <a:pt x="166" y="28"/>
                    </a:lnTo>
                    <a:lnTo>
                      <a:pt x="168" y="26"/>
                    </a:lnTo>
                    <a:lnTo>
                      <a:pt x="166" y="22"/>
                    </a:lnTo>
                    <a:lnTo>
                      <a:pt x="164" y="20"/>
                    </a:lnTo>
                    <a:lnTo>
                      <a:pt x="164" y="18"/>
                    </a:lnTo>
                    <a:lnTo>
                      <a:pt x="168" y="18"/>
                    </a:lnTo>
                    <a:lnTo>
                      <a:pt x="174" y="24"/>
                    </a:lnTo>
                    <a:lnTo>
                      <a:pt x="178" y="26"/>
                    </a:lnTo>
                    <a:lnTo>
                      <a:pt x="178" y="26"/>
                    </a:lnTo>
                    <a:lnTo>
                      <a:pt x="180" y="24"/>
                    </a:lnTo>
                    <a:lnTo>
                      <a:pt x="180" y="20"/>
                    </a:lnTo>
                    <a:lnTo>
                      <a:pt x="178" y="18"/>
                    </a:lnTo>
                    <a:lnTo>
                      <a:pt x="176" y="8"/>
                    </a:lnTo>
                    <a:lnTo>
                      <a:pt x="178" y="6"/>
                    </a:lnTo>
                    <a:lnTo>
                      <a:pt x="180" y="4"/>
                    </a:lnTo>
                    <a:lnTo>
                      <a:pt x="182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194" y="2"/>
                    </a:lnTo>
                    <a:lnTo>
                      <a:pt x="190" y="10"/>
                    </a:lnTo>
                    <a:lnTo>
                      <a:pt x="194" y="14"/>
                    </a:lnTo>
                    <a:lnTo>
                      <a:pt x="196" y="14"/>
                    </a:lnTo>
                    <a:lnTo>
                      <a:pt x="198" y="16"/>
                    </a:lnTo>
                    <a:lnTo>
                      <a:pt x="198" y="18"/>
                    </a:lnTo>
                    <a:lnTo>
                      <a:pt x="196" y="18"/>
                    </a:lnTo>
                    <a:lnTo>
                      <a:pt x="194" y="20"/>
                    </a:lnTo>
                    <a:lnTo>
                      <a:pt x="206" y="36"/>
                    </a:lnTo>
                    <a:lnTo>
                      <a:pt x="212" y="42"/>
                    </a:lnTo>
                    <a:lnTo>
                      <a:pt x="214" y="46"/>
                    </a:lnTo>
                    <a:lnTo>
                      <a:pt x="218" y="46"/>
                    </a:lnTo>
                    <a:lnTo>
                      <a:pt x="220" y="48"/>
                    </a:lnTo>
                    <a:lnTo>
                      <a:pt x="224" y="50"/>
                    </a:lnTo>
                    <a:lnTo>
                      <a:pt x="226" y="52"/>
                    </a:lnTo>
                    <a:lnTo>
                      <a:pt x="226" y="56"/>
                    </a:lnTo>
                    <a:lnTo>
                      <a:pt x="228" y="56"/>
                    </a:lnTo>
                    <a:lnTo>
                      <a:pt x="226" y="60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30" y="67"/>
                    </a:lnTo>
                    <a:lnTo>
                      <a:pt x="232" y="69"/>
                    </a:lnTo>
                    <a:lnTo>
                      <a:pt x="238" y="75"/>
                    </a:lnTo>
                    <a:lnTo>
                      <a:pt x="238" y="75"/>
                    </a:lnTo>
                    <a:lnTo>
                      <a:pt x="238" y="75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40"/>
              <p:cNvSpPr>
                <a:spLocks/>
              </p:cNvSpPr>
              <p:nvPr/>
            </p:nvSpPr>
            <p:spPr bwMode="auto">
              <a:xfrm>
                <a:off x="1901" y="1787"/>
                <a:ext cx="258" cy="277"/>
              </a:xfrm>
              <a:custGeom>
                <a:avLst/>
                <a:gdLst>
                  <a:gd name="T0" fmla="*/ 150 w 258"/>
                  <a:gd name="T1" fmla="*/ 16 h 277"/>
                  <a:gd name="T2" fmla="*/ 160 w 258"/>
                  <a:gd name="T3" fmla="*/ 10 h 277"/>
                  <a:gd name="T4" fmla="*/ 196 w 258"/>
                  <a:gd name="T5" fmla="*/ 12 h 277"/>
                  <a:gd name="T6" fmla="*/ 202 w 258"/>
                  <a:gd name="T7" fmla="*/ 10 h 277"/>
                  <a:gd name="T8" fmla="*/ 208 w 258"/>
                  <a:gd name="T9" fmla="*/ 10 h 277"/>
                  <a:gd name="T10" fmla="*/ 216 w 258"/>
                  <a:gd name="T11" fmla="*/ 14 h 277"/>
                  <a:gd name="T12" fmla="*/ 254 w 258"/>
                  <a:gd name="T13" fmla="*/ 22 h 277"/>
                  <a:gd name="T14" fmla="*/ 256 w 258"/>
                  <a:gd name="T15" fmla="*/ 26 h 277"/>
                  <a:gd name="T16" fmla="*/ 258 w 258"/>
                  <a:gd name="T17" fmla="*/ 32 h 277"/>
                  <a:gd name="T18" fmla="*/ 248 w 258"/>
                  <a:gd name="T19" fmla="*/ 40 h 277"/>
                  <a:gd name="T20" fmla="*/ 252 w 258"/>
                  <a:gd name="T21" fmla="*/ 46 h 277"/>
                  <a:gd name="T22" fmla="*/ 228 w 258"/>
                  <a:gd name="T23" fmla="*/ 61 h 277"/>
                  <a:gd name="T24" fmla="*/ 230 w 258"/>
                  <a:gd name="T25" fmla="*/ 67 h 277"/>
                  <a:gd name="T26" fmla="*/ 240 w 258"/>
                  <a:gd name="T27" fmla="*/ 65 h 277"/>
                  <a:gd name="T28" fmla="*/ 244 w 258"/>
                  <a:gd name="T29" fmla="*/ 67 h 277"/>
                  <a:gd name="T30" fmla="*/ 246 w 258"/>
                  <a:gd name="T31" fmla="*/ 75 h 277"/>
                  <a:gd name="T32" fmla="*/ 240 w 258"/>
                  <a:gd name="T33" fmla="*/ 77 h 277"/>
                  <a:gd name="T34" fmla="*/ 234 w 258"/>
                  <a:gd name="T35" fmla="*/ 83 h 277"/>
                  <a:gd name="T36" fmla="*/ 236 w 258"/>
                  <a:gd name="T37" fmla="*/ 91 h 277"/>
                  <a:gd name="T38" fmla="*/ 242 w 258"/>
                  <a:gd name="T39" fmla="*/ 95 h 277"/>
                  <a:gd name="T40" fmla="*/ 248 w 258"/>
                  <a:gd name="T41" fmla="*/ 105 h 277"/>
                  <a:gd name="T42" fmla="*/ 254 w 258"/>
                  <a:gd name="T43" fmla="*/ 115 h 277"/>
                  <a:gd name="T44" fmla="*/ 246 w 258"/>
                  <a:gd name="T45" fmla="*/ 121 h 277"/>
                  <a:gd name="T46" fmla="*/ 242 w 258"/>
                  <a:gd name="T47" fmla="*/ 129 h 277"/>
                  <a:gd name="T48" fmla="*/ 246 w 258"/>
                  <a:gd name="T49" fmla="*/ 133 h 277"/>
                  <a:gd name="T50" fmla="*/ 240 w 258"/>
                  <a:gd name="T51" fmla="*/ 185 h 277"/>
                  <a:gd name="T52" fmla="*/ 238 w 258"/>
                  <a:gd name="T53" fmla="*/ 189 h 277"/>
                  <a:gd name="T54" fmla="*/ 240 w 258"/>
                  <a:gd name="T55" fmla="*/ 195 h 277"/>
                  <a:gd name="T56" fmla="*/ 232 w 258"/>
                  <a:gd name="T57" fmla="*/ 239 h 277"/>
                  <a:gd name="T58" fmla="*/ 230 w 258"/>
                  <a:gd name="T59" fmla="*/ 255 h 277"/>
                  <a:gd name="T60" fmla="*/ 224 w 258"/>
                  <a:gd name="T61" fmla="*/ 263 h 277"/>
                  <a:gd name="T62" fmla="*/ 220 w 258"/>
                  <a:gd name="T63" fmla="*/ 267 h 277"/>
                  <a:gd name="T64" fmla="*/ 222 w 258"/>
                  <a:gd name="T65" fmla="*/ 277 h 277"/>
                  <a:gd name="T66" fmla="*/ 162 w 258"/>
                  <a:gd name="T67" fmla="*/ 269 h 277"/>
                  <a:gd name="T68" fmla="*/ 56 w 258"/>
                  <a:gd name="T69" fmla="*/ 261 h 277"/>
                  <a:gd name="T70" fmla="*/ 46 w 258"/>
                  <a:gd name="T71" fmla="*/ 255 h 277"/>
                  <a:gd name="T72" fmla="*/ 14 w 258"/>
                  <a:gd name="T73" fmla="*/ 247 h 277"/>
                  <a:gd name="T74" fmla="*/ 10 w 258"/>
                  <a:gd name="T75" fmla="*/ 235 h 277"/>
                  <a:gd name="T76" fmla="*/ 8 w 258"/>
                  <a:gd name="T77" fmla="*/ 221 h 277"/>
                  <a:gd name="T78" fmla="*/ 10 w 258"/>
                  <a:gd name="T79" fmla="*/ 201 h 277"/>
                  <a:gd name="T80" fmla="*/ 12 w 258"/>
                  <a:gd name="T81" fmla="*/ 169 h 277"/>
                  <a:gd name="T82" fmla="*/ 22 w 258"/>
                  <a:gd name="T83" fmla="*/ 69 h 277"/>
                  <a:gd name="T84" fmla="*/ 18 w 258"/>
                  <a:gd name="T85" fmla="*/ 61 h 277"/>
                  <a:gd name="T86" fmla="*/ 30 w 258"/>
                  <a:gd name="T87" fmla="*/ 0 h 277"/>
                  <a:gd name="T88" fmla="*/ 30 w 258"/>
                  <a:gd name="T8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8" h="277">
                    <a:moveTo>
                      <a:pt x="30" y="0"/>
                    </a:moveTo>
                    <a:lnTo>
                      <a:pt x="150" y="16"/>
                    </a:lnTo>
                    <a:lnTo>
                      <a:pt x="150" y="10"/>
                    </a:lnTo>
                    <a:lnTo>
                      <a:pt x="160" y="10"/>
                    </a:lnTo>
                    <a:lnTo>
                      <a:pt x="162" y="14"/>
                    </a:lnTo>
                    <a:lnTo>
                      <a:pt x="196" y="12"/>
                    </a:lnTo>
                    <a:lnTo>
                      <a:pt x="196" y="10"/>
                    </a:lnTo>
                    <a:lnTo>
                      <a:pt x="202" y="10"/>
                    </a:lnTo>
                    <a:lnTo>
                      <a:pt x="206" y="6"/>
                    </a:lnTo>
                    <a:lnTo>
                      <a:pt x="208" y="10"/>
                    </a:lnTo>
                    <a:lnTo>
                      <a:pt x="214" y="14"/>
                    </a:lnTo>
                    <a:lnTo>
                      <a:pt x="216" y="14"/>
                    </a:lnTo>
                    <a:lnTo>
                      <a:pt x="242" y="18"/>
                    </a:lnTo>
                    <a:lnTo>
                      <a:pt x="254" y="22"/>
                    </a:lnTo>
                    <a:lnTo>
                      <a:pt x="254" y="24"/>
                    </a:lnTo>
                    <a:lnTo>
                      <a:pt x="256" y="26"/>
                    </a:lnTo>
                    <a:lnTo>
                      <a:pt x="258" y="28"/>
                    </a:lnTo>
                    <a:lnTo>
                      <a:pt x="258" y="32"/>
                    </a:lnTo>
                    <a:lnTo>
                      <a:pt x="248" y="32"/>
                    </a:lnTo>
                    <a:lnTo>
                      <a:pt x="248" y="40"/>
                    </a:lnTo>
                    <a:lnTo>
                      <a:pt x="252" y="40"/>
                    </a:lnTo>
                    <a:lnTo>
                      <a:pt x="252" y="46"/>
                    </a:lnTo>
                    <a:lnTo>
                      <a:pt x="232" y="58"/>
                    </a:lnTo>
                    <a:lnTo>
                      <a:pt x="228" y="61"/>
                    </a:lnTo>
                    <a:lnTo>
                      <a:pt x="230" y="65"/>
                    </a:lnTo>
                    <a:lnTo>
                      <a:pt x="230" y="67"/>
                    </a:lnTo>
                    <a:lnTo>
                      <a:pt x="234" y="67"/>
                    </a:lnTo>
                    <a:lnTo>
                      <a:pt x="240" y="65"/>
                    </a:lnTo>
                    <a:lnTo>
                      <a:pt x="242" y="65"/>
                    </a:lnTo>
                    <a:lnTo>
                      <a:pt x="244" y="67"/>
                    </a:lnTo>
                    <a:lnTo>
                      <a:pt x="248" y="73"/>
                    </a:lnTo>
                    <a:lnTo>
                      <a:pt x="246" y="75"/>
                    </a:lnTo>
                    <a:lnTo>
                      <a:pt x="244" y="77"/>
                    </a:lnTo>
                    <a:lnTo>
                      <a:pt x="240" y="77"/>
                    </a:lnTo>
                    <a:lnTo>
                      <a:pt x="238" y="79"/>
                    </a:lnTo>
                    <a:lnTo>
                      <a:pt x="234" y="83"/>
                    </a:lnTo>
                    <a:lnTo>
                      <a:pt x="232" y="89"/>
                    </a:lnTo>
                    <a:lnTo>
                      <a:pt x="236" y="91"/>
                    </a:lnTo>
                    <a:lnTo>
                      <a:pt x="238" y="91"/>
                    </a:lnTo>
                    <a:lnTo>
                      <a:pt x="242" y="95"/>
                    </a:lnTo>
                    <a:lnTo>
                      <a:pt x="242" y="103"/>
                    </a:lnTo>
                    <a:lnTo>
                      <a:pt x="248" y="105"/>
                    </a:lnTo>
                    <a:lnTo>
                      <a:pt x="254" y="109"/>
                    </a:lnTo>
                    <a:lnTo>
                      <a:pt x="254" y="115"/>
                    </a:lnTo>
                    <a:lnTo>
                      <a:pt x="254" y="117"/>
                    </a:lnTo>
                    <a:lnTo>
                      <a:pt x="246" y="121"/>
                    </a:lnTo>
                    <a:lnTo>
                      <a:pt x="244" y="125"/>
                    </a:lnTo>
                    <a:lnTo>
                      <a:pt x="242" y="129"/>
                    </a:lnTo>
                    <a:lnTo>
                      <a:pt x="244" y="131"/>
                    </a:lnTo>
                    <a:lnTo>
                      <a:pt x="246" y="133"/>
                    </a:lnTo>
                    <a:lnTo>
                      <a:pt x="242" y="187"/>
                    </a:lnTo>
                    <a:lnTo>
                      <a:pt x="240" y="185"/>
                    </a:lnTo>
                    <a:lnTo>
                      <a:pt x="238" y="187"/>
                    </a:lnTo>
                    <a:lnTo>
                      <a:pt x="238" y="189"/>
                    </a:lnTo>
                    <a:lnTo>
                      <a:pt x="240" y="191"/>
                    </a:lnTo>
                    <a:lnTo>
                      <a:pt x="240" y="195"/>
                    </a:lnTo>
                    <a:lnTo>
                      <a:pt x="238" y="197"/>
                    </a:lnTo>
                    <a:lnTo>
                      <a:pt x="232" y="239"/>
                    </a:lnTo>
                    <a:lnTo>
                      <a:pt x="228" y="253"/>
                    </a:lnTo>
                    <a:lnTo>
                      <a:pt x="230" y="255"/>
                    </a:lnTo>
                    <a:lnTo>
                      <a:pt x="230" y="263"/>
                    </a:lnTo>
                    <a:lnTo>
                      <a:pt x="224" y="263"/>
                    </a:lnTo>
                    <a:lnTo>
                      <a:pt x="224" y="267"/>
                    </a:lnTo>
                    <a:lnTo>
                      <a:pt x="220" y="267"/>
                    </a:lnTo>
                    <a:lnTo>
                      <a:pt x="218" y="271"/>
                    </a:lnTo>
                    <a:lnTo>
                      <a:pt x="222" y="277"/>
                    </a:lnTo>
                    <a:lnTo>
                      <a:pt x="162" y="271"/>
                    </a:lnTo>
                    <a:lnTo>
                      <a:pt x="162" y="269"/>
                    </a:lnTo>
                    <a:lnTo>
                      <a:pt x="58" y="255"/>
                    </a:lnTo>
                    <a:lnTo>
                      <a:pt x="56" y="261"/>
                    </a:lnTo>
                    <a:lnTo>
                      <a:pt x="46" y="259"/>
                    </a:lnTo>
                    <a:lnTo>
                      <a:pt x="46" y="255"/>
                    </a:lnTo>
                    <a:lnTo>
                      <a:pt x="18" y="251"/>
                    </a:lnTo>
                    <a:lnTo>
                      <a:pt x="14" y="247"/>
                    </a:lnTo>
                    <a:lnTo>
                      <a:pt x="14" y="243"/>
                    </a:lnTo>
                    <a:lnTo>
                      <a:pt x="10" y="235"/>
                    </a:lnTo>
                    <a:lnTo>
                      <a:pt x="12" y="229"/>
                    </a:lnTo>
                    <a:lnTo>
                      <a:pt x="8" y="221"/>
                    </a:lnTo>
                    <a:lnTo>
                      <a:pt x="10" y="207"/>
                    </a:lnTo>
                    <a:lnTo>
                      <a:pt x="10" y="201"/>
                    </a:lnTo>
                    <a:lnTo>
                      <a:pt x="14" y="179"/>
                    </a:lnTo>
                    <a:lnTo>
                      <a:pt x="12" y="169"/>
                    </a:lnTo>
                    <a:lnTo>
                      <a:pt x="0" y="115"/>
                    </a:lnTo>
                    <a:lnTo>
                      <a:pt x="22" y="69"/>
                    </a:lnTo>
                    <a:lnTo>
                      <a:pt x="16" y="69"/>
                    </a:lnTo>
                    <a:lnTo>
                      <a:pt x="18" y="61"/>
                    </a:lnTo>
                    <a:lnTo>
                      <a:pt x="22" y="61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41"/>
              <p:cNvSpPr>
                <a:spLocks/>
              </p:cNvSpPr>
              <p:nvPr/>
            </p:nvSpPr>
            <p:spPr bwMode="auto">
              <a:xfrm>
                <a:off x="2984" y="1809"/>
                <a:ext cx="436" cy="241"/>
              </a:xfrm>
              <a:custGeom>
                <a:avLst/>
                <a:gdLst>
                  <a:gd name="T0" fmla="*/ 214 w 436"/>
                  <a:gd name="T1" fmla="*/ 0 h 241"/>
                  <a:gd name="T2" fmla="*/ 222 w 436"/>
                  <a:gd name="T3" fmla="*/ 20 h 241"/>
                  <a:gd name="T4" fmla="*/ 230 w 436"/>
                  <a:gd name="T5" fmla="*/ 41 h 241"/>
                  <a:gd name="T6" fmla="*/ 274 w 436"/>
                  <a:gd name="T7" fmla="*/ 59 h 241"/>
                  <a:gd name="T8" fmla="*/ 298 w 436"/>
                  <a:gd name="T9" fmla="*/ 77 h 241"/>
                  <a:gd name="T10" fmla="*/ 426 w 436"/>
                  <a:gd name="T11" fmla="*/ 117 h 241"/>
                  <a:gd name="T12" fmla="*/ 424 w 436"/>
                  <a:gd name="T13" fmla="*/ 129 h 241"/>
                  <a:gd name="T14" fmla="*/ 404 w 436"/>
                  <a:gd name="T15" fmla="*/ 151 h 241"/>
                  <a:gd name="T16" fmla="*/ 346 w 436"/>
                  <a:gd name="T17" fmla="*/ 151 h 241"/>
                  <a:gd name="T18" fmla="*/ 350 w 436"/>
                  <a:gd name="T19" fmla="*/ 171 h 241"/>
                  <a:gd name="T20" fmla="*/ 348 w 436"/>
                  <a:gd name="T21" fmla="*/ 183 h 241"/>
                  <a:gd name="T22" fmla="*/ 340 w 436"/>
                  <a:gd name="T23" fmla="*/ 241 h 241"/>
                  <a:gd name="T24" fmla="*/ 308 w 436"/>
                  <a:gd name="T25" fmla="*/ 201 h 241"/>
                  <a:gd name="T26" fmla="*/ 184 w 436"/>
                  <a:gd name="T27" fmla="*/ 163 h 241"/>
                  <a:gd name="T28" fmla="*/ 154 w 436"/>
                  <a:gd name="T29" fmla="*/ 173 h 241"/>
                  <a:gd name="T30" fmla="*/ 146 w 436"/>
                  <a:gd name="T31" fmla="*/ 183 h 241"/>
                  <a:gd name="T32" fmla="*/ 142 w 436"/>
                  <a:gd name="T33" fmla="*/ 179 h 241"/>
                  <a:gd name="T34" fmla="*/ 138 w 436"/>
                  <a:gd name="T35" fmla="*/ 183 h 241"/>
                  <a:gd name="T36" fmla="*/ 136 w 436"/>
                  <a:gd name="T37" fmla="*/ 191 h 241"/>
                  <a:gd name="T38" fmla="*/ 128 w 436"/>
                  <a:gd name="T39" fmla="*/ 191 h 241"/>
                  <a:gd name="T40" fmla="*/ 120 w 436"/>
                  <a:gd name="T41" fmla="*/ 195 h 241"/>
                  <a:gd name="T42" fmla="*/ 106 w 436"/>
                  <a:gd name="T43" fmla="*/ 205 h 241"/>
                  <a:gd name="T44" fmla="*/ 94 w 436"/>
                  <a:gd name="T45" fmla="*/ 211 h 241"/>
                  <a:gd name="T46" fmla="*/ 74 w 436"/>
                  <a:gd name="T47" fmla="*/ 173 h 241"/>
                  <a:gd name="T48" fmla="*/ 28 w 436"/>
                  <a:gd name="T49" fmla="*/ 175 h 241"/>
                  <a:gd name="T50" fmla="*/ 24 w 436"/>
                  <a:gd name="T51" fmla="*/ 169 h 241"/>
                  <a:gd name="T52" fmla="*/ 24 w 436"/>
                  <a:gd name="T53" fmla="*/ 155 h 241"/>
                  <a:gd name="T54" fmla="*/ 20 w 436"/>
                  <a:gd name="T55" fmla="*/ 149 h 241"/>
                  <a:gd name="T56" fmla="*/ 2 w 436"/>
                  <a:gd name="T57" fmla="*/ 131 h 241"/>
                  <a:gd name="T58" fmla="*/ 4 w 436"/>
                  <a:gd name="T59" fmla="*/ 121 h 241"/>
                  <a:gd name="T60" fmla="*/ 14 w 436"/>
                  <a:gd name="T61" fmla="*/ 99 h 241"/>
                  <a:gd name="T62" fmla="*/ 10 w 436"/>
                  <a:gd name="T63" fmla="*/ 91 h 241"/>
                  <a:gd name="T64" fmla="*/ 4 w 436"/>
                  <a:gd name="T65" fmla="*/ 97 h 241"/>
                  <a:gd name="T66" fmla="*/ 6 w 436"/>
                  <a:gd name="T67" fmla="*/ 87 h 241"/>
                  <a:gd name="T68" fmla="*/ 8 w 436"/>
                  <a:gd name="T69" fmla="*/ 75 h 241"/>
                  <a:gd name="T70" fmla="*/ 4 w 436"/>
                  <a:gd name="T71" fmla="*/ 69 h 241"/>
                  <a:gd name="T72" fmla="*/ 16 w 436"/>
                  <a:gd name="T73" fmla="*/ 55 h 241"/>
                  <a:gd name="T74" fmla="*/ 12 w 436"/>
                  <a:gd name="T75" fmla="*/ 39 h 241"/>
                  <a:gd name="T76" fmla="*/ 20 w 436"/>
                  <a:gd name="T77" fmla="*/ 43 h 241"/>
                  <a:gd name="T78" fmla="*/ 38 w 436"/>
                  <a:gd name="T79" fmla="*/ 53 h 241"/>
                  <a:gd name="T80" fmla="*/ 76 w 436"/>
                  <a:gd name="T81" fmla="*/ 61 h 241"/>
                  <a:gd name="T82" fmla="*/ 122 w 436"/>
                  <a:gd name="T83" fmla="*/ 65 h 241"/>
                  <a:gd name="T84" fmla="*/ 134 w 436"/>
                  <a:gd name="T85" fmla="*/ 55 h 241"/>
                  <a:gd name="T86" fmla="*/ 146 w 436"/>
                  <a:gd name="T87" fmla="*/ 57 h 241"/>
                  <a:gd name="T88" fmla="*/ 156 w 436"/>
                  <a:gd name="T89" fmla="*/ 55 h 241"/>
                  <a:gd name="T90" fmla="*/ 162 w 436"/>
                  <a:gd name="T91" fmla="*/ 53 h 241"/>
                  <a:gd name="T92" fmla="*/ 176 w 436"/>
                  <a:gd name="T93" fmla="*/ 43 h 241"/>
                  <a:gd name="T94" fmla="*/ 176 w 436"/>
                  <a:gd name="T95" fmla="*/ 32 h 241"/>
                  <a:gd name="T96" fmla="*/ 194 w 436"/>
                  <a:gd name="T97" fmla="*/ 18 h 241"/>
                  <a:gd name="T98" fmla="*/ 194 w 436"/>
                  <a:gd name="T99" fmla="*/ 2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6" h="241">
                    <a:moveTo>
                      <a:pt x="194" y="2"/>
                    </a:moveTo>
                    <a:lnTo>
                      <a:pt x="208" y="0"/>
                    </a:lnTo>
                    <a:lnTo>
                      <a:pt x="214" y="0"/>
                    </a:lnTo>
                    <a:lnTo>
                      <a:pt x="214" y="8"/>
                    </a:lnTo>
                    <a:lnTo>
                      <a:pt x="218" y="12"/>
                    </a:lnTo>
                    <a:lnTo>
                      <a:pt x="222" y="20"/>
                    </a:lnTo>
                    <a:lnTo>
                      <a:pt x="222" y="32"/>
                    </a:lnTo>
                    <a:lnTo>
                      <a:pt x="232" y="34"/>
                    </a:lnTo>
                    <a:lnTo>
                      <a:pt x="230" y="41"/>
                    </a:lnTo>
                    <a:lnTo>
                      <a:pt x="240" y="43"/>
                    </a:lnTo>
                    <a:lnTo>
                      <a:pt x="240" y="49"/>
                    </a:lnTo>
                    <a:lnTo>
                      <a:pt x="274" y="59"/>
                    </a:lnTo>
                    <a:lnTo>
                      <a:pt x="274" y="61"/>
                    </a:lnTo>
                    <a:lnTo>
                      <a:pt x="298" y="63"/>
                    </a:lnTo>
                    <a:lnTo>
                      <a:pt x="298" y="77"/>
                    </a:lnTo>
                    <a:lnTo>
                      <a:pt x="316" y="83"/>
                    </a:lnTo>
                    <a:lnTo>
                      <a:pt x="372" y="113"/>
                    </a:lnTo>
                    <a:lnTo>
                      <a:pt x="426" y="117"/>
                    </a:lnTo>
                    <a:lnTo>
                      <a:pt x="436" y="123"/>
                    </a:lnTo>
                    <a:lnTo>
                      <a:pt x="428" y="129"/>
                    </a:lnTo>
                    <a:lnTo>
                      <a:pt x="424" y="129"/>
                    </a:lnTo>
                    <a:lnTo>
                      <a:pt x="418" y="127"/>
                    </a:lnTo>
                    <a:lnTo>
                      <a:pt x="418" y="131"/>
                    </a:lnTo>
                    <a:lnTo>
                      <a:pt x="404" y="151"/>
                    </a:lnTo>
                    <a:lnTo>
                      <a:pt x="352" y="147"/>
                    </a:lnTo>
                    <a:lnTo>
                      <a:pt x="352" y="151"/>
                    </a:lnTo>
                    <a:lnTo>
                      <a:pt x="346" y="151"/>
                    </a:lnTo>
                    <a:lnTo>
                      <a:pt x="346" y="163"/>
                    </a:lnTo>
                    <a:lnTo>
                      <a:pt x="348" y="167"/>
                    </a:lnTo>
                    <a:lnTo>
                      <a:pt x="350" y="171"/>
                    </a:lnTo>
                    <a:lnTo>
                      <a:pt x="346" y="175"/>
                    </a:lnTo>
                    <a:lnTo>
                      <a:pt x="346" y="179"/>
                    </a:lnTo>
                    <a:lnTo>
                      <a:pt x="348" y="183"/>
                    </a:lnTo>
                    <a:lnTo>
                      <a:pt x="340" y="227"/>
                    </a:lnTo>
                    <a:lnTo>
                      <a:pt x="342" y="227"/>
                    </a:lnTo>
                    <a:lnTo>
                      <a:pt x="340" y="241"/>
                    </a:lnTo>
                    <a:lnTo>
                      <a:pt x="336" y="241"/>
                    </a:lnTo>
                    <a:lnTo>
                      <a:pt x="308" y="231"/>
                    </a:lnTo>
                    <a:lnTo>
                      <a:pt x="308" y="201"/>
                    </a:lnTo>
                    <a:lnTo>
                      <a:pt x="298" y="201"/>
                    </a:lnTo>
                    <a:lnTo>
                      <a:pt x="270" y="185"/>
                    </a:lnTo>
                    <a:lnTo>
                      <a:pt x="184" y="163"/>
                    </a:lnTo>
                    <a:lnTo>
                      <a:pt x="162" y="167"/>
                    </a:lnTo>
                    <a:lnTo>
                      <a:pt x="156" y="169"/>
                    </a:lnTo>
                    <a:lnTo>
                      <a:pt x="154" y="173"/>
                    </a:lnTo>
                    <a:lnTo>
                      <a:pt x="150" y="185"/>
                    </a:lnTo>
                    <a:lnTo>
                      <a:pt x="148" y="185"/>
                    </a:lnTo>
                    <a:lnTo>
                      <a:pt x="146" y="183"/>
                    </a:lnTo>
                    <a:lnTo>
                      <a:pt x="142" y="181"/>
                    </a:lnTo>
                    <a:lnTo>
                      <a:pt x="144" y="179"/>
                    </a:lnTo>
                    <a:lnTo>
                      <a:pt x="142" y="179"/>
                    </a:lnTo>
                    <a:lnTo>
                      <a:pt x="140" y="179"/>
                    </a:lnTo>
                    <a:lnTo>
                      <a:pt x="138" y="181"/>
                    </a:lnTo>
                    <a:lnTo>
                      <a:pt x="138" y="183"/>
                    </a:lnTo>
                    <a:lnTo>
                      <a:pt x="138" y="187"/>
                    </a:lnTo>
                    <a:lnTo>
                      <a:pt x="138" y="189"/>
                    </a:lnTo>
                    <a:lnTo>
                      <a:pt x="136" y="191"/>
                    </a:lnTo>
                    <a:lnTo>
                      <a:pt x="132" y="191"/>
                    </a:lnTo>
                    <a:lnTo>
                      <a:pt x="130" y="193"/>
                    </a:lnTo>
                    <a:lnTo>
                      <a:pt x="128" y="191"/>
                    </a:lnTo>
                    <a:lnTo>
                      <a:pt x="126" y="193"/>
                    </a:lnTo>
                    <a:lnTo>
                      <a:pt x="122" y="193"/>
                    </a:lnTo>
                    <a:lnTo>
                      <a:pt x="120" y="195"/>
                    </a:lnTo>
                    <a:lnTo>
                      <a:pt x="116" y="197"/>
                    </a:lnTo>
                    <a:lnTo>
                      <a:pt x="114" y="203"/>
                    </a:lnTo>
                    <a:lnTo>
                      <a:pt x="106" y="205"/>
                    </a:lnTo>
                    <a:lnTo>
                      <a:pt x="102" y="207"/>
                    </a:lnTo>
                    <a:lnTo>
                      <a:pt x="102" y="213"/>
                    </a:lnTo>
                    <a:lnTo>
                      <a:pt x="94" y="211"/>
                    </a:lnTo>
                    <a:lnTo>
                      <a:pt x="92" y="209"/>
                    </a:lnTo>
                    <a:lnTo>
                      <a:pt x="86" y="203"/>
                    </a:lnTo>
                    <a:lnTo>
                      <a:pt x="74" y="173"/>
                    </a:lnTo>
                    <a:lnTo>
                      <a:pt x="68" y="173"/>
                    </a:lnTo>
                    <a:lnTo>
                      <a:pt x="52" y="163"/>
                    </a:lnTo>
                    <a:lnTo>
                      <a:pt x="28" y="175"/>
                    </a:lnTo>
                    <a:lnTo>
                      <a:pt x="28" y="173"/>
                    </a:lnTo>
                    <a:lnTo>
                      <a:pt x="26" y="173"/>
                    </a:lnTo>
                    <a:lnTo>
                      <a:pt x="24" y="169"/>
                    </a:lnTo>
                    <a:lnTo>
                      <a:pt x="20" y="165"/>
                    </a:lnTo>
                    <a:lnTo>
                      <a:pt x="24" y="157"/>
                    </a:lnTo>
                    <a:lnTo>
                      <a:pt x="24" y="155"/>
                    </a:lnTo>
                    <a:lnTo>
                      <a:pt x="22" y="153"/>
                    </a:lnTo>
                    <a:lnTo>
                      <a:pt x="20" y="151"/>
                    </a:lnTo>
                    <a:lnTo>
                      <a:pt x="20" y="149"/>
                    </a:lnTo>
                    <a:lnTo>
                      <a:pt x="14" y="145"/>
                    </a:lnTo>
                    <a:lnTo>
                      <a:pt x="8" y="141"/>
                    </a:lnTo>
                    <a:lnTo>
                      <a:pt x="2" y="131"/>
                    </a:lnTo>
                    <a:lnTo>
                      <a:pt x="0" y="127"/>
                    </a:lnTo>
                    <a:lnTo>
                      <a:pt x="4" y="123"/>
                    </a:lnTo>
                    <a:lnTo>
                      <a:pt x="4" y="121"/>
                    </a:lnTo>
                    <a:lnTo>
                      <a:pt x="2" y="119"/>
                    </a:lnTo>
                    <a:lnTo>
                      <a:pt x="2" y="101"/>
                    </a:lnTo>
                    <a:lnTo>
                      <a:pt x="14" y="99"/>
                    </a:lnTo>
                    <a:lnTo>
                      <a:pt x="16" y="95"/>
                    </a:lnTo>
                    <a:lnTo>
                      <a:pt x="14" y="91"/>
                    </a:lnTo>
                    <a:lnTo>
                      <a:pt x="10" y="91"/>
                    </a:lnTo>
                    <a:lnTo>
                      <a:pt x="10" y="93"/>
                    </a:lnTo>
                    <a:lnTo>
                      <a:pt x="8" y="97"/>
                    </a:lnTo>
                    <a:lnTo>
                      <a:pt x="4" y="97"/>
                    </a:lnTo>
                    <a:lnTo>
                      <a:pt x="6" y="93"/>
                    </a:lnTo>
                    <a:lnTo>
                      <a:pt x="4" y="89"/>
                    </a:lnTo>
                    <a:lnTo>
                      <a:pt x="6" y="87"/>
                    </a:lnTo>
                    <a:lnTo>
                      <a:pt x="12" y="85"/>
                    </a:lnTo>
                    <a:lnTo>
                      <a:pt x="8" y="79"/>
                    </a:lnTo>
                    <a:lnTo>
                      <a:pt x="8" y="75"/>
                    </a:lnTo>
                    <a:lnTo>
                      <a:pt x="10" y="71"/>
                    </a:lnTo>
                    <a:lnTo>
                      <a:pt x="6" y="71"/>
                    </a:lnTo>
                    <a:lnTo>
                      <a:pt x="4" y="69"/>
                    </a:lnTo>
                    <a:lnTo>
                      <a:pt x="6" y="67"/>
                    </a:lnTo>
                    <a:lnTo>
                      <a:pt x="14" y="61"/>
                    </a:lnTo>
                    <a:lnTo>
                      <a:pt x="16" y="55"/>
                    </a:lnTo>
                    <a:lnTo>
                      <a:pt x="14" y="51"/>
                    </a:lnTo>
                    <a:lnTo>
                      <a:pt x="14" y="43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8" y="39"/>
                    </a:lnTo>
                    <a:lnTo>
                      <a:pt x="20" y="43"/>
                    </a:lnTo>
                    <a:lnTo>
                      <a:pt x="26" y="43"/>
                    </a:lnTo>
                    <a:lnTo>
                      <a:pt x="32" y="51"/>
                    </a:lnTo>
                    <a:lnTo>
                      <a:pt x="38" y="53"/>
                    </a:lnTo>
                    <a:lnTo>
                      <a:pt x="66" y="59"/>
                    </a:lnTo>
                    <a:lnTo>
                      <a:pt x="72" y="59"/>
                    </a:lnTo>
                    <a:lnTo>
                      <a:pt x="76" y="61"/>
                    </a:lnTo>
                    <a:lnTo>
                      <a:pt x="116" y="67"/>
                    </a:lnTo>
                    <a:lnTo>
                      <a:pt x="118" y="65"/>
                    </a:lnTo>
                    <a:lnTo>
                      <a:pt x="122" y="65"/>
                    </a:lnTo>
                    <a:lnTo>
                      <a:pt x="124" y="61"/>
                    </a:lnTo>
                    <a:lnTo>
                      <a:pt x="134" y="57"/>
                    </a:lnTo>
                    <a:lnTo>
                      <a:pt x="134" y="55"/>
                    </a:lnTo>
                    <a:lnTo>
                      <a:pt x="142" y="53"/>
                    </a:lnTo>
                    <a:lnTo>
                      <a:pt x="142" y="57"/>
                    </a:lnTo>
                    <a:lnTo>
                      <a:pt x="146" y="57"/>
                    </a:lnTo>
                    <a:lnTo>
                      <a:pt x="148" y="61"/>
                    </a:lnTo>
                    <a:lnTo>
                      <a:pt x="154" y="59"/>
                    </a:lnTo>
                    <a:lnTo>
                      <a:pt x="156" y="55"/>
                    </a:lnTo>
                    <a:lnTo>
                      <a:pt x="158" y="55"/>
                    </a:lnTo>
                    <a:lnTo>
                      <a:pt x="160" y="53"/>
                    </a:lnTo>
                    <a:lnTo>
                      <a:pt x="162" y="53"/>
                    </a:lnTo>
                    <a:lnTo>
                      <a:pt x="166" y="47"/>
                    </a:lnTo>
                    <a:lnTo>
                      <a:pt x="174" y="47"/>
                    </a:lnTo>
                    <a:lnTo>
                      <a:pt x="176" y="43"/>
                    </a:lnTo>
                    <a:lnTo>
                      <a:pt x="174" y="39"/>
                    </a:lnTo>
                    <a:lnTo>
                      <a:pt x="172" y="37"/>
                    </a:lnTo>
                    <a:lnTo>
                      <a:pt x="176" y="32"/>
                    </a:lnTo>
                    <a:lnTo>
                      <a:pt x="184" y="30"/>
                    </a:lnTo>
                    <a:lnTo>
                      <a:pt x="188" y="18"/>
                    </a:lnTo>
                    <a:lnTo>
                      <a:pt x="194" y="18"/>
                    </a:lnTo>
                    <a:lnTo>
                      <a:pt x="194" y="2"/>
                    </a:lnTo>
                    <a:lnTo>
                      <a:pt x="194" y="2"/>
                    </a:lnTo>
                    <a:lnTo>
                      <a:pt x="194" y="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42"/>
              <p:cNvSpPr>
                <a:spLocks/>
              </p:cNvSpPr>
              <p:nvPr/>
            </p:nvSpPr>
            <p:spPr bwMode="auto">
              <a:xfrm>
                <a:off x="3822" y="1811"/>
                <a:ext cx="314" cy="289"/>
              </a:xfrm>
              <a:custGeom>
                <a:avLst/>
                <a:gdLst>
                  <a:gd name="T0" fmla="*/ 308 w 314"/>
                  <a:gd name="T1" fmla="*/ 89 h 289"/>
                  <a:gd name="T2" fmla="*/ 290 w 314"/>
                  <a:gd name="T3" fmla="*/ 101 h 289"/>
                  <a:gd name="T4" fmla="*/ 280 w 314"/>
                  <a:gd name="T5" fmla="*/ 115 h 289"/>
                  <a:gd name="T6" fmla="*/ 272 w 314"/>
                  <a:gd name="T7" fmla="*/ 123 h 289"/>
                  <a:gd name="T8" fmla="*/ 260 w 314"/>
                  <a:gd name="T9" fmla="*/ 135 h 289"/>
                  <a:gd name="T10" fmla="*/ 250 w 314"/>
                  <a:gd name="T11" fmla="*/ 145 h 289"/>
                  <a:gd name="T12" fmla="*/ 234 w 314"/>
                  <a:gd name="T13" fmla="*/ 161 h 289"/>
                  <a:gd name="T14" fmla="*/ 220 w 314"/>
                  <a:gd name="T15" fmla="*/ 173 h 289"/>
                  <a:gd name="T16" fmla="*/ 232 w 314"/>
                  <a:gd name="T17" fmla="*/ 203 h 289"/>
                  <a:gd name="T18" fmla="*/ 216 w 314"/>
                  <a:gd name="T19" fmla="*/ 215 h 289"/>
                  <a:gd name="T20" fmla="*/ 192 w 314"/>
                  <a:gd name="T21" fmla="*/ 227 h 289"/>
                  <a:gd name="T22" fmla="*/ 160 w 314"/>
                  <a:gd name="T23" fmla="*/ 227 h 289"/>
                  <a:gd name="T24" fmla="*/ 146 w 314"/>
                  <a:gd name="T25" fmla="*/ 241 h 289"/>
                  <a:gd name="T26" fmla="*/ 146 w 314"/>
                  <a:gd name="T27" fmla="*/ 261 h 289"/>
                  <a:gd name="T28" fmla="*/ 132 w 314"/>
                  <a:gd name="T29" fmla="*/ 257 h 289"/>
                  <a:gd name="T30" fmla="*/ 130 w 314"/>
                  <a:gd name="T31" fmla="*/ 263 h 289"/>
                  <a:gd name="T32" fmla="*/ 124 w 314"/>
                  <a:gd name="T33" fmla="*/ 273 h 289"/>
                  <a:gd name="T34" fmla="*/ 112 w 314"/>
                  <a:gd name="T35" fmla="*/ 267 h 289"/>
                  <a:gd name="T36" fmla="*/ 122 w 314"/>
                  <a:gd name="T37" fmla="*/ 281 h 289"/>
                  <a:gd name="T38" fmla="*/ 80 w 314"/>
                  <a:gd name="T39" fmla="*/ 229 h 289"/>
                  <a:gd name="T40" fmla="*/ 44 w 314"/>
                  <a:gd name="T41" fmla="*/ 153 h 289"/>
                  <a:gd name="T42" fmla="*/ 34 w 314"/>
                  <a:gd name="T43" fmla="*/ 147 h 289"/>
                  <a:gd name="T44" fmla="*/ 18 w 314"/>
                  <a:gd name="T45" fmla="*/ 143 h 289"/>
                  <a:gd name="T46" fmla="*/ 2 w 314"/>
                  <a:gd name="T47" fmla="*/ 121 h 289"/>
                  <a:gd name="T48" fmla="*/ 4 w 314"/>
                  <a:gd name="T49" fmla="*/ 107 h 289"/>
                  <a:gd name="T50" fmla="*/ 16 w 314"/>
                  <a:gd name="T51" fmla="*/ 99 h 289"/>
                  <a:gd name="T52" fmla="*/ 28 w 314"/>
                  <a:gd name="T53" fmla="*/ 93 h 289"/>
                  <a:gd name="T54" fmla="*/ 28 w 314"/>
                  <a:gd name="T55" fmla="*/ 85 h 289"/>
                  <a:gd name="T56" fmla="*/ 40 w 314"/>
                  <a:gd name="T57" fmla="*/ 69 h 289"/>
                  <a:gd name="T58" fmla="*/ 64 w 314"/>
                  <a:gd name="T59" fmla="*/ 65 h 289"/>
                  <a:gd name="T60" fmla="*/ 78 w 314"/>
                  <a:gd name="T61" fmla="*/ 67 h 289"/>
                  <a:gd name="T62" fmla="*/ 96 w 314"/>
                  <a:gd name="T63" fmla="*/ 61 h 289"/>
                  <a:gd name="T64" fmla="*/ 118 w 314"/>
                  <a:gd name="T65" fmla="*/ 83 h 289"/>
                  <a:gd name="T66" fmla="*/ 136 w 314"/>
                  <a:gd name="T67" fmla="*/ 87 h 289"/>
                  <a:gd name="T68" fmla="*/ 138 w 314"/>
                  <a:gd name="T69" fmla="*/ 63 h 289"/>
                  <a:gd name="T70" fmla="*/ 136 w 314"/>
                  <a:gd name="T71" fmla="*/ 45 h 289"/>
                  <a:gd name="T72" fmla="*/ 194 w 314"/>
                  <a:gd name="T73" fmla="*/ 49 h 289"/>
                  <a:gd name="T74" fmla="*/ 216 w 314"/>
                  <a:gd name="T75" fmla="*/ 57 h 289"/>
                  <a:gd name="T76" fmla="*/ 224 w 314"/>
                  <a:gd name="T77" fmla="*/ 53 h 289"/>
                  <a:gd name="T78" fmla="*/ 232 w 314"/>
                  <a:gd name="T79" fmla="*/ 43 h 289"/>
                  <a:gd name="T80" fmla="*/ 236 w 314"/>
                  <a:gd name="T81" fmla="*/ 39 h 289"/>
                  <a:gd name="T82" fmla="*/ 242 w 314"/>
                  <a:gd name="T83" fmla="*/ 30 h 289"/>
                  <a:gd name="T84" fmla="*/ 254 w 314"/>
                  <a:gd name="T85" fmla="*/ 12 h 289"/>
                  <a:gd name="T86" fmla="*/ 254 w 314"/>
                  <a:gd name="T87" fmla="*/ 2 h 289"/>
                  <a:gd name="T88" fmla="*/ 262 w 314"/>
                  <a:gd name="T89" fmla="*/ 18 h 289"/>
                  <a:gd name="T90" fmla="*/ 280 w 314"/>
                  <a:gd name="T91" fmla="*/ 35 h 289"/>
                  <a:gd name="T92" fmla="*/ 286 w 314"/>
                  <a:gd name="T93" fmla="*/ 47 h 289"/>
                  <a:gd name="T94" fmla="*/ 302 w 314"/>
                  <a:gd name="T95" fmla="*/ 73 h 289"/>
                  <a:gd name="T96" fmla="*/ 314 w 314"/>
                  <a:gd name="T97" fmla="*/ 8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14" h="289">
                    <a:moveTo>
                      <a:pt x="314" y="85"/>
                    </a:moveTo>
                    <a:lnTo>
                      <a:pt x="312" y="85"/>
                    </a:lnTo>
                    <a:lnTo>
                      <a:pt x="310" y="89"/>
                    </a:lnTo>
                    <a:lnTo>
                      <a:pt x="308" y="89"/>
                    </a:lnTo>
                    <a:lnTo>
                      <a:pt x="300" y="93"/>
                    </a:lnTo>
                    <a:lnTo>
                      <a:pt x="296" y="99"/>
                    </a:lnTo>
                    <a:lnTo>
                      <a:pt x="292" y="99"/>
                    </a:lnTo>
                    <a:lnTo>
                      <a:pt x="290" y="101"/>
                    </a:lnTo>
                    <a:lnTo>
                      <a:pt x="290" y="105"/>
                    </a:lnTo>
                    <a:lnTo>
                      <a:pt x="284" y="109"/>
                    </a:lnTo>
                    <a:lnTo>
                      <a:pt x="282" y="111"/>
                    </a:lnTo>
                    <a:lnTo>
                      <a:pt x="280" y="115"/>
                    </a:lnTo>
                    <a:lnTo>
                      <a:pt x="278" y="119"/>
                    </a:lnTo>
                    <a:lnTo>
                      <a:pt x="278" y="119"/>
                    </a:lnTo>
                    <a:lnTo>
                      <a:pt x="276" y="121"/>
                    </a:lnTo>
                    <a:lnTo>
                      <a:pt x="272" y="123"/>
                    </a:lnTo>
                    <a:lnTo>
                      <a:pt x="270" y="123"/>
                    </a:lnTo>
                    <a:lnTo>
                      <a:pt x="268" y="127"/>
                    </a:lnTo>
                    <a:lnTo>
                      <a:pt x="266" y="127"/>
                    </a:lnTo>
                    <a:lnTo>
                      <a:pt x="260" y="135"/>
                    </a:lnTo>
                    <a:lnTo>
                      <a:pt x="256" y="139"/>
                    </a:lnTo>
                    <a:lnTo>
                      <a:pt x="252" y="141"/>
                    </a:lnTo>
                    <a:lnTo>
                      <a:pt x="252" y="143"/>
                    </a:lnTo>
                    <a:lnTo>
                      <a:pt x="250" y="145"/>
                    </a:lnTo>
                    <a:lnTo>
                      <a:pt x="246" y="147"/>
                    </a:lnTo>
                    <a:lnTo>
                      <a:pt x="246" y="149"/>
                    </a:lnTo>
                    <a:lnTo>
                      <a:pt x="238" y="153"/>
                    </a:lnTo>
                    <a:lnTo>
                      <a:pt x="234" y="161"/>
                    </a:lnTo>
                    <a:lnTo>
                      <a:pt x="230" y="163"/>
                    </a:lnTo>
                    <a:lnTo>
                      <a:pt x="226" y="167"/>
                    </a:lnTo>
                    <a:lnTo>
                      <a:pt x="222" y="171"/>
                    </a:lnTo>
                    <a:lnTo>
                      <a:pt x="220" y="173"/>
                    </a:lnTo>
                    <a:lnTo>
                      <a:pt x="242" y="197"/>
                    </a:lnTo>
                    <a:lnTo>
                      <a:pt x="238" y="199"/>
                    </a:lnTo>
                    <a:lnTo>
                      <a:pt x="234" y="203"/>
                    </a:lnTo>
                    <a:lnTo>
                      <a:pt x="232" y="203"/>
                    </a:lnTo>
                    <a:lnTo>
                      <a:pt x="230" y="209"/>
                    </a:lnTo>
                    <a:lnTo>
                      <a:pt x="228" y="209"/>
                    </a:lnTo>
                    <a:lnTo>
                      <a:pt x="218" y="213"/>
                    </a:lnTo>
                    <a:lnTo>
                      <a:pt x="216" y="215"/>
                    </a:lnTo>
                    <a:lnTo>
                      <a:pt x="212" y="219"/>
                    </a:lnTo>
                    <a:lnTo>
                      <a:pt x="208" y="221"/>
                    </a:lnTo>
                    <a:lnTo>
                      <a:pt x="204" y="223"/>
                    </a:lnTo>
                    <a:lnTo>
                      <a:pt x="192" y="227"/>
                    </a:lnTo>
                    <a:lnTo>
                      <a:pt x="190" y="229"/>
                    </a:lnTo>
                    <a:lnTo>
                      <a:pt x="186" y="231"/>
                    </a:lnTo>
                    <a:lnTo>
                      <a:pt x="166" y="229"/>
                    </a:lnTo>
                    <a:lnTo>
                      <a:pt x="160" y="227"/>
                    </a:lnTo>
                    <a:lnTo>
                      <a:pt x="158" y="227"/>
                    </a:lnTo>
                    <a:lnTo>
                      <a:pt x="158" y="237"/>
                    </a:lnTo>
                    <a:lnTo>
                      <a:pt x="156" y="239"/>
                    </a:lnTo>
                    <a:lnTo>
                      <a:pt x="146" y="241"/>
                    </a:lnTo>
                    <a:lnTo>
                      <a:pt x="142" y="251"/>
                    </a:lnTo>
                    <a:lnTo>
                      <a:pt x="142" y="253"/>
                    </a:lnTo>
                    <a:lnTo>
                      <a:pt x="146" y="257"/>
                    </a:lnTo>
                    <a:lnTo>
                      <a:pt x="146" y="261"/>
                    </a:lnTo>
                    <a:lnTo>
                      <a:pt x="146" y="263"/>
                    </a:lnTo>
                    <a:lnTo>
                      <a:pt x="142" y="263"/>
                    </a:lnTo>
                    <a:lnTo>
                      <a:pt x="138" y="263"/>
                    </a:lnTo>
                    <a:lnTo>
                      <a:pt x="132" y="257"/>
                    </a:lnTo>
                    <a:lnTo>
                      <a:pt x="128" y="255"/>
                    </a:lnTo>
                    <a:lnTo>
                      <a:pt x="126" y="257"/>
                    </a:lnTo>
                    <a:lnTo>
                      <a:pt x="128" y="259"/>
                    </a:lnTo>
                    <a:lnTo>
                      <a:pt x="130" y="263"/>
                    </a:lnTo>
                    <a:lnTo>
                      <a:pt x="130" y="265"/>
                    </a:lnTo>
                    <a:lnTo>
                      <a:pt x="130" y="273"/>
                    </a:lnTo>
                    <a:lnTo>
                      <a:pt x="128" y="273"/>
                    </a:lnTo>
                    <a:lnTo>
                      <a:pt x="124" y="273"/>
                    </a:lnTo>
                    <a:lnTo>
                      <a:pt x="124" y="271"/>
                    </a:lnTo>
                    <a:lnTo>
                      <a:pt x="122" y="267"/>
                    </a:lnTo>
                    <a:lnTo>
                      <a:pt x="114" y="265"/>
                    </a:lnTo>
                    <a:lnTo>
                      <a:pt x="112" y="267"/>
                    </a:lnTo>
                    <a:lnTo>
                      <a:pt x="112" y="269"/>
                    </a:lnTo>
                    <a:lnTo>
                      <a:pt x="114" y="275"/>
                    </a:lnTo>
                    <a:lnTo>
                      <a:pt x="118" y="275"/>
                    </a:lnTo>
                    <a:lnTo>
                      <a:pt x="122" y="281"/>
                    </a:lnTo>
                    <a:lnTo>
                      <a:pt x="122" y="285"/>
                    </a:lnTo>
                    <a:lnTo>
                      <a:pt x="112" y="287"/>
                    </a:lnTo>
                    <a:lnTo>
                      <a:pt x="110" y="289"/>
                    </a:lnTo>
                    <a:lnTo>
                      <a:pt x="80" y="229"/>
                    </a:lnTo>
                    <a:lnTo>
                      <a:pt x="66" y="187"/>
                    </a:lnTo>
                    <a:lnTo>
                      <a:pt x="66" y="185"/>
                    </a:lnTo>
                    <a:lnTo>
                      <a:pt x="56" y="171"/>
                    </a:lnTo>
                    <a:lnTo>
                      <a:pt x="44" y="153"/>
                    </a:lnTo>
                    <a:lnTo>
                      <a:pt x="40" y="151"/>
                    </a:lnTo>
                    <a:lnTo>
                      <a:pt x="36" y="149"/>
                    </a:lnTo>
                    <a:lnTo>
                      <a:pt x="36" y="147"/>
                    </a:lnTo>
                    <a:lnTo>
                      <a:pt x="34" y="147"/>
                    </a:lnTo>
                    <a:lnTo>
                      <a:pt x="30" y="145"/>
                    </a:lnTo>
                    <a:lnTo>
                      <a:pt x="26" y="147"/>
                    </a:lnTo>
                    <a:lnTo>
                      <a:pt x="22" y="145"/>
                    </a:lnTo>
                    <a:lnTo>
                      <a:pt x="18" y="143"/>
                    </a:lnTo>
                    <a:lnTo>
                      <a:pt x="14" y="129"/>
                    </a:lnTo>
                    <a:lnTo>
                      <a:pt x="12" y="125"/>
                    </a:lnTo>
                    <a:lnTo>
                      <a:pt x="6" y="123"/>
                    </a:lnTo>
                    <a:lnTo>
                      <a:pt x="2" y="121"/>
                    </a:lnTo>
                    <a:lnTo>
                      <a:pt x="0" y="119"/>
                    </a:lnTo>
                    <a:lnTo>
                      <a:pt x="0" y="115"/>
                    </a:lnTo>
                    <a:lnTo>
                      <a:pt x="4" y="111"/>
                    </a:lnTo>
                    <a:lnTo>
                      <a:pt x="4" y="107"/>
                    </a:lnTo>
                    <a:lnTo>
                      <a:pt x="6" y="101"/>
                    </a:lnTo>
                    <a:lnTo>
                      <a:pt x="10" y="101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0" y="97"/>
                    </a:lnTo>
                    <a:lnTo>
                      <a:pt x="22" y="99"/>
                    </a:lnTo>
                    <a:lnTo>
                      <a:pt x="26" y="93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0" y="89"/>
                    </a:lnTo>
                    <a:lnTo>
                      <a:pt x="28" y="87"/>
                    </a:lnTo>
                    <a:lnTo>
                      <a:pt x="28" y="85"/>
                    </a:lnTo>
                    <a:lnTo>
                      <a:pt x="34" y="81"/>
                    </a:lnTo>
                    <a:lnTo>
                      <a:pt x="36" y="77"/>
                    </a:lnTo>
                    <a:lnTo>
                      <a:pt x="36" y="73"/>
                    </a:lnTo>
                    <a:lnTo>
                      <a:pt x="40" y="69"/>
                    </a:lnTo>
                    <a:lnTo>
                      <a:pt x="46" y="63"/>
                    </a:lnTo>
                    <a:lnTo>
                      <a:pt x="48" y="63"/>
                    </a:lnTo>
                    <a:lnTo>
                      <a:pt x="52" y="65"/>
                    </a:lnTo>
                    <a:lnTo>
                      <a:pt x="64" y="65"/>
                    </a:lnTo>
                    <a:lnTo>
                      <a:pt x="68" y="65"/>
                    </a:lnTo>
                    <a:lnTo>
                      <a:pt x="70" y="67"/>
                    </a:lnTo>
                    <a:lnTo>
                      <a:pt x="78" y="67"/>
                    </a:lnTo>
                    <a:lnTo>
                      <a:pt x="78" y="67"/>
                    </a:lnTo>
                    <a:lnTo>
                      <a:pt x="80" y="65"/>
                    </a:lnTo>
                    <a:lnTo>
                      <a:pt x="86" y="63"/>
                    </a:lnTo>
                    <a:lnTo>
                      <a:pt x="92" y="61"/>
                    </a:lnTo>
                    <a:lnTo>
                      <a:pt x="96" y="61"/>
                    </a:lnTo>
                    <a:lnTo>
                      <a:pt x="102" y="69"/>
                    </a:lnTo>
                    <a:lnTo>
                      <a:pt x="106" y="73"/>
                    </a:lnTo>
                    <a:lnTo>
                      <a:pt x="114" y="83"/>
                    </a:lnTo>
                    <a:lnTo>
                      <a:pt x="118" y="83"/>
                    </a:lnTo>
                    <a:lnTo>
                      <a:pt x="120" y="85"/>
                    </a:lnTo>
                    <a:lnTo>
                      <a:pt x="124" y="89"/>
                    </a:lnTo>
                    <a:lnTo>
                      <a:pt x="130" y="91"/>
                    </a:lnTo>
                    <a:lnTo>
                      <a:pt x="136" y="87"/>
                    </a:lnTo>
                    <a:lnTo>
                      <a:pt x="136" y="71"/>
                    </a:lnTo>
                    <a:lnTo>
                      <a:pt x="134" y="69"/>
                    </a:lnTo>
                    <a:lnTo>
                      <a:pt x="134" y="65"/>
                    </a:lnTo>
                    <a:lnTo>
                      <a:pt x="138" y="63"/>
                    </a:lnTo>
                    <a:lnTo>
                      <a:pt x="136" y="57"/>
                    </a:lnTo>
                    <a:lnTo>
                      <a:pt x="138" y="53"/>
                    </a:lnTo>
                    <a:lnTo>
                      <a:pt x="136" y="47"/>
                    </a:lnTo>
                    <a:lnTo>
                      <a:pt x="136" y="45"/>
                    </a:lnTo>
                    <a:lnTo>
                      <a:pt x="136" y="43"/>
                    </a:lnTo>
                    <a:lnTo>
                      <a:pt x="138" y="41"/>
                    </a:lnTo>
                    <a:lnTo>
                      <a:pt x="184" y="47"/>
                    </a:lnTo>
                    <a:lnTo>
                      <a:pt x="194" y="49"/>
                    </a:lnTo>
                    <a:lnTo>
                      <a:pt x="210" y="51"/>
                    </a:lnTo>
                    <a:lnTo>
                      <a:pt x="214" y="51"/>
                    </a:lnTo>
                    <a:lnTo>
                      <a:pt x="214" y="53"/>
                    </a:lnTo>
                    <a:lnTo>
                      <a:pt x="216" y="57"/>
                    </a:lnTo>
                    <a:lnTo>
                      <a:pt x="220" y="55"/>
                    </a:lnTo>
                    <a:lnTo>
                      <a:pt x="220" y="55"/>
                    </a:lnTo>
                    <a:lnTo>
                      <a:pt x="222" y="53"/>
                    </a:lnTo>
                    <a:lnTo>
                      <a:pt x="224" y="53"/>
                    </a:lnTo>
                    <a:lnTo>
                      <a:pt x="232" y="55"/>
                    </a:lnTo>
                    <a:lnTo>
                      <a:pt x="236" y="51"/>
                    </a:lnTo>
                    <a:lnTo>
                      <a:pt x="234" y="47"/>
                    </a:lnTo>
                    <a:lnTo>
                      <a:pt x="232" y="43"/>
                    </a:lnTo>
                    <a:lnTo>
                      <a:pt x="232" y="37"/>
                    </a:lnTo>
                    <a:lnTo>
                      <a:pt x="232" y="37"/>
                    </a:lnTo>
                    <a:lnTo>
                      <a:pt x="234" y="37"/>
                    </a:lnTo>
                    <a:lnTo>
                      <a:pt x="236" y="39"/>
                    </a:lnTo>
                    <a:lnTo>
                      <a:pt x="240" y="41"/>
                    </a:lnTo>
                    <a:lnTo>
                      <a:pt x="242" y="37"/>
                    </a:lnTo>
                    <a:lnTo>
                      <a:pt x="242" y="32"/>
                    </a:lnTo>
                    <a:lnTo>
                      <a:pt x="242" y="30"/>
                    </a:lnTo>
                    <a:lnTo>
                      <a:pt x="252" y="22"/>
                    </a:lnTo>
                    <a:lnTo>
                      <a:pt x="252" y="20"/>
                    </a:lnTo>
                    <a:lnTo>
                      <a:pt x="252" y="14"/>
                    </a:lnTo>
                    <a:lnTo>
                      <a:pt x="254" y="12"/>
                    </a:lnTo>
                    <a:lnTo>
                      <a:pt x="256" y="10"/>
                    </a:lnTo>
                    <a:lnTo>
                      <a:pt x="258" y="6"/>
                    </a:lnTo>
                    <a:lnTo>
                      <a:pt x="254" y="2"/>
                    </a:lnTo>
                    <a:lnTo>
                      <a:pt x="254" y="2"/>
                    </a:lnTo>
                    <a:lnTo>
                      <a:pt x="258" y="0"/>
                    </a:lnTo>
                    <a:lnTo>
                      <a:pt x="262" y="4"/>
                    </a:lnTo>
                    <a:lnTo>
                      <a:pt x="262" y="14"/>
                    </a:lnTo>
                    <a:lnTo>
                      <a:pt x="262" y="18"/>
                    </a:lnTo>
                    <a:lnTo>
                      <a:pt x="264" y="22"/>
                    </a:lnTo>
                    <a:lnTo>
                      <a:pt x="268" y="24"/>
                    </a:lnTo>
                    <a:lnTo>
                      <a:pt x="270" y="22"/>
                    </a:lnTo>
                    <a:lnTo>
                      <a:pt x="280" y="35"/>
                    </a:lnTo>
                    <a:lnTo>
                      <a:pt x="280" y="37"/>
                    </a:lnTo>
                    <a:lnTo>
                      <a:pt x="282" y="39"/>
                    </a:lnTo>
                    <a:lnTo>
                      <a:pt x="282" y="41"/>
                    </a:lnTo>
                    <a:lnTo>
                      <a:pt x="286" y="47"/>
                    </a:lnTo>
                    <a:lnTo>
                      <a:pt x="290" y="55"/>
                    </a:lnTo>
                    <a:lnTo>
                      <a:pt x="292" y="57"/>
                    </a:lnTo>
                    <a:lnTo>
                      <a:pt x="296" y="67"/>
                    </a:lnTo>
                    <a:lnTo>
                      <a:pt x="302" y="73"/>
                    </a:lnTo>
                    <a:lnTo>
                      <a:pt x="310" y="81"/>
                    </a:lnTo>
                    <a:lnTo>
                      <a:pt x="310" y="81"/>
                    </a:lnTo>
                    <a:lnTo>
                      <a:pt x="314" y="85"/>
                    </a:lnTo>
                    <a:lnTo>
                      <a:pt x="314" y="85"/>
                    </a:lnTo>
                    <a:lnTo>
                      <a:pt x="314" y="85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43"/>
              <p:cNvSpPr>
                <a:spLocks/>
              </p:cNvSpPr>
              <p:nvPr/>
            </p:nvSpPr>
            <p:spPr bwMode="auto">
              <a:xfrm>
                <a:off x="4958" y="1843"/>
                <a:ext cx="238" cy="225"/>
              </a:xfrm>
              <a:custGeom>
                <a:avLst/>
                <a:gdLst>
                  <a:gd name="T0" fmla="*/ 232 w 238"/>
                  <a:gd name="T1" fmla="*/ 83 h 225"/>
                  <a:gd name="T2" fmla="*/ 226 w 238"/>
                  <a:gd name="T3" fmla="*/ 87 h 225"/>
                  <a:gd name="T4" fmla="*/ 224 w 238"/>
                  <a:gd name="T5" fmla="*/ 93 h 225"/>
                  <a:gd name="T6" fmla="*/ 216 w 238"/>
                  <a:gd name="T7" fmla="*/ 93 h 225"/>
                  <a:gd name="T8" fmla="*/ 212 w 238"/>
                  <a:gd name="T9" fmla="*/ 97 h 225"/>
                  <a:gd name="T10" fmla="*/ 210 w 238"/>
                  <a:gd name="T11" fmla="*/ 99 h 225"/>
                  <a:gd name="T12" fmla="*/ 204 w 238"/>
                  <a:gd name="T13" fmla="*/ 97 h 225"/>
                  <a:gd name="T14" fmla="*/ 200 w 238"/>
                  <a:gd name="T15" fmla="*/ 93 h 225"/>
                  <a:gd name="T16" fmla="*/ 196 w 238"/>
                  <a:gd name="T17" fmla="*/ 93 h 225"/>
                  <a:gd name="T18" fmla="*/ 188 w 238"/>
                  <a:gd name="T19" fmla="*/ 97 h 225"/>
                  <a:gd name="T20" fmla="*/ 164 w 238"/>
                  <a:gd name="T21" fmla="*/ 105 h 225"/>
                  <a:gd name="T22" fmla="*/ 156 w 238"/>
                  <a:gd name="T23" fmla="*/ 105 h 225"/>
                  <a:gd name="T24" fmla="*/ 152 w 238"/>
                  <a:gd name="T25" fmla="*/ 109 h 225"/>
                  <a:gd name="T26" fmla="*/ 142 w 238"/>
                  <a:gd name="T27" fmla="*/ 113 h 225"/>
                  <a:gd name="T28" fmla="*/ 130 w 238"/>
                  <a:gd name="T29" fmla="*/ 121 h 225"/>
                  <a:gd name="T30" fmla="*/ 88 w 238"/>
                  <a:gd name="T31" fmla="*/ 187 h 225"/>
                  <a:gd name="T32" fmla="*/ 82 w 238"/>
                  <a:gd name="T33" fmla="*/ 191 h 225"/>
                  <a:gd name="T34" fmla="*/ 68 w 238"/>
                  <a:gd name="T35" fmla="*/ 205 h 225"/>
                  <a:gd name="T36" fmla="*/ 58 w 238"/>
                  <a:gd name="T37" fmla="*/ 209 h 225"/>
                  <a:gd name="T38" fmla="*/ 50 w 238"/>
                  <a:gd name="T39" fmla="*/ 213 h 225"/>
                  <a:gd name="T40" fmla="*/ 46 w 238"/>
                  <a:gd name="T41" fmla="*/ 215 h 225"/>
                  <a:gd name="T42" fmla="*/ 38 w 238"/>
                  <a:gd name="T43" fmla="*/ 219 h 225"/>
                  <a:gd name="T44" fmla="*/ 30 w 238"/>
                  <a:gd name="T45" fmla="*/ 225 h 225"/>
                  <a:gd name="T46" fmla="*/ 26 w 238"/>
                  <a:gd name="T47" fmla="*/ 223 h 225"/>
                  <a:gd name="T48" fmla="*/ 20 w 238"/>
                  <a:gd name="T49" fmla="*/ 219 h 225"/>
                  <a:gd name="T50" fmla="*/ 4 w 238"/>
                  <a:gd name="T51" fmla="*/ 215 h 225"/>
                  <a:gd name="T52" fmla="*/ 0 w 238"/>
                  <a:gd name="T53" fmla="*/ 213 h 225"/>
                  <a:gd name="T54" fmla="*/ 4 w 238"/>
                  <a:gd name="T55" fmla="*/ 205 h 225"/>
                  <a:gd name="T56" fmla="*/ 2 w 238"/>
                  <a:gd name="T57" fmla="*/ 201 h 225"/>
                  <a:gd name="T58" fmla="*/ 0 w 238"/>
                  <a:gd name="T59" fmla="*/ 189 h 225"/>
                  <a:gd name="T60" fmla="*/ 2 w 238"/>
                  <a:gd name="T61" fmla="*/ 183 h 225"/>
                  <a:gd name="T62" fmla="*/ 10 w 238"/>
                  <a:gd name="T63" fmla="*/ 169 h 225"/>
                  <a:gd name="T64" fmla="*/ 8 w 238"/>
                  <a:gd name="T65" fmla="*/ 165 h 225"/>
                  <a:gd name="T66" fmla="*/ 20 w 238"/>
                  <a:gd name="T67" fmla="*/ 133 h 225"/>
                  <a:gd name="T68" fmla="*/ 50 w 238"/>
                  <a:gd name="T69" fmla="*/ 81 h 225"/>
                  <a:gd name="T70" fmla="*/ 102 w 238"/>
                  <a:gd name="T71" fmla="*/ 77 h 225"/>
                  <a:gd name="T72" fmla="*/ 110 w 238"/>
                  <a:gd name="T73" fmla="*/ 71 h 225"/>
                  <a:gd name="T74" fmla="*/ 116 w 238"/>
                  <a:gd name="T75" fmla="*/ 71 h 225"/>
                  <a:gd name="T76" fmla="*/ 116 w 238"/>
                  <a:gd name="T77" fmla="*/ 65 h 225"/>
                  <a:gd name="T78" fmla="*/ 118 w 238"/>
                  <a:gd name="T79" fmla="*/ 61 h 225"/>
                  <a:gd name="T80" fmla="*/ 122 w 238"/>
                  <a:gd name="T81" fmla="*/ 53 h 225"/>
                  <a:gd name="T82" fmla="*/ 132 w 238"/>
                  <a:gd name="T83" fmla="*/ 43 h 225"/>
                  <a:gd name="T84" fmla="*/ 140 w 238"/>
                  <a:gd name="T85" fmla="*/ 41 h 225"/>
                  <a:gd name="T86" fmla="*/ 146 w 238"/>
                  <a:gd name="T87" fmla="*/ 29 h 225"/>
                  <a:gd name="T88" fmla="*/ 154 w 238"/>
                  <a:gd name="T89" fmla="*/ 15 h 225"/>
                  <a:gd name="T90" fmla="*/ 156 w 238"/>
                  <a:gd name="T91" fmla="*/ 11 h 225"/>
                  <a:gd name="T92" fmla="*/ 162 w 238"/>
                  <a:gd name="T93" fmla="*/ 5 h 225"/>
                  <a:gd name="T94" fmla="*/ 186 w 238"/>
                  <a:gd name="T95" fmla="*/ 2 h 225"/>
                  <a:gd name="T96" fmla="*/ 188 w 238"/>
                  <a:gd name="T97" fmla="*/ 5 h 225"/>
                  <a:gd name="T98" fmla="*/ 200 w 238"/>
                  <a:gd name="T99" fmla="*/ 5 h 225"/>
                  <a:gd name="T100" fmla="*/ 218 w 238"/>
                  <a:gd name="T101" fmla="*/ 19 h 225"/>
                  <a:gd name="T102" fmla="*/ 214 w 238"/>
                  <a:gd name="T103" fmla="*/ 29 h 225"/>
                  <a:gd name="T104" fmla="*/ 212 w 238"/>
                  <a:gd name="T105" fmla="*/ 37 h 225"/>
                  <a:gd name="T106" fmla="*/ 224 w 238"/>
                  <a:gd name="T107" fmla="*/ 37 h 225"/>
                  <a:gd name="T108" fmla="*/ 234 w 238"/>
                  <a:gd name="T109" fmla="*/ 59 h 225"/>
                  <a:gd name="T110" fmla="*/ 236 w 238"/>
                  <a:gd name="T111" fmla="*/ 65 h 225"/>
                  <a:gd name="T112" fmla="*/ 238 w 238"/>
                  <a:gd name="T113" fmla="*/ 75 h 225"/>
                  <a:gd name="T114" fmla="*/ 238 w 238"/>
                  <a:gd name="T115" fmla="*/ 7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8" h="225">
                    <a:moveTo>
                      <a:pt x="238" y="75"/>
                    </a:moveTo>
                    <a:lnTo>
                      <a:pt x="232" y="83"/>
                    </a:lnTo>
                    <a:lnTo>
                      <a:pt x="228" y="87"/>
                    </a:lnTo>
                    <a:lnTo>
                      <a:pt x="226" y="87"/>
                    </a:lnTo>
                    <a:lnTo>
                      <a:pt x="226" y="91"/>
                    </a:lnTo>
                    <a:lnTo>
                      <a:pt x="224" y="93"/>
                    </a:lnTo>
                    <a:lnTo>
                      <a:pt x="224" y="93"/>
                    </a:lnTo>
                    <a:lnTo>
                      <a:pt x="216" y="93"/>
                    </a:lnTo>
                    <a:lnTo>
                      <a:pt x="214" y="93"/>
                    </a:lnTo>
                    <a:lnTo>
                      <a:pt x="212" y="97"/>
                    </a:lnTo>
                    <a:lnTo>
                      <a:pt x="210" y="97"/>
                    </a:lnTo>
                    <a:lnTo>
                      <a:pt x="210" y="99"/>
                    </a:lnTo>
                    <a:lnTo>
                      <a:pt x="208" y="99"/>
                    </a:lnTo>
                    <a:lnTo>
                      <a:pt x="204" y="97"/>
                    </a:lnTo>
                    <a:lnTo>
                      <a:pt x="202" y="95"/>
                    </a:lnTo>
                    <a:lnTo>
                      <a:pt x="200" y="93"/>
                    </a:lnTo>
                    <a:lnTo>
                      <a:pt x="198" y="93"/>
                    </a:lnTo>
                    <a:lnTo>
                      <a:pt x="196" y="93"/>
                    </a:lnTo>
                    <a:lnTo>
                      <a:pt x="194" y="93"/>
                    </a:lnTo>
                    <a:lnTo>
                      <a:pt x="188" y="97"/>
                    </a:lnTo>
                    <a:lnTo>
                      <a:pt x="170" y="105"/>
                    </a:lnTo>
                    <a:lnTo>
                      <a:pt x="164" y="105"/>
                    </a:lnTo>
                    <a:lnTo>
                      <a:pt x="158" y="105"/>
                    </a:lnTo>
                    <a:lnTo>
                      <a:pt x="156" y="105"/>
                    </a:lnTo>
                    <a:lnTo>
                      <a:pt x="154" y="105"/>
                    </a:lnTo>
                    <a:lnTo>
                      <a:pt x="152" y="109"/>
                    </a:lnTo>
                    <a:lnTo>
                      <a:pt x="150" y="111"/>
                    </a:lnTo>
                    <a:lnTo>
                      <a:pt x="142" y="113"/>
                    </a:lnTo>
                    <a:lnTo>
                      <a:pt x="138" y="117"/>
                    </a:lnTo>
                    <a:lnTo>
                      <a:pt x="130" y="121"/>
                    </a:lnTo>
                    <a:lnTo>
                      <a:pt x="124" y="127"/>
                    </a:lnTo>
                    <a:lnTo>
                      <a:pt x="88" y="187"/>
                    </a:lnTo>
                    <a:lnTo>
                      <a:pt x="86" y="189"/>
                    </a:lnTo>
                    <a:lnTo>
                      <a:pt x="82" y="191"/>
                    </a:lnTo>
                    <a:lnTo>
                      <a:pt x="78" y="193"/>
                    </a:lnTo>
                    <a:lnTo>
                      <a:pt x="68" y="205"/>
                    </a:lnTo>
                    <a:lnTo>
                      <a:pt x="62" y="209"/>
                    </a:lnTo>
                    <a:lnTo>
                      <a:pt x="58" y="209"/>
                    </a:lnTo>
                    <a:lnTo>
                      <a:pt x="52" y="213"/>
                    </a:lnTo>
                    <a:lnTo>
                      <a:pt x="50" y="213"/>
                    </a:lnTo>
                    <a:lnTo>
                      <a:pt x="48" y="213"/>
                    </a:lnTo>
                    <a:lnTo>
                      <a:pt x="46" y="215"/>
                    </a:lnTo>
                    <a:lnTo>
                      <a:pt x="44" y="215"/>
                    </a:lnTo>
                    <a:lnTo>
                      <a:pt x="38" y="219"/>
                    </a:lnTo>
                    <a:lnTo>
                      <a:pt x="34" y="223"/>
                    </a:lnTo>
                    <a:lnTo>
                      <a:pt x="30" y="225"/>
                    </a:lnTo>
                    <a:lnTo>
                      <a:pt x="28" y="225"/>
                    </a:lnTo>
                    <a:lnTo>
                      <a:pt x="26" y="223"/>
                    </a:lnTo>
                    <a:lnTo>
                      <a:pt x="24" y="223"/>
                    </a:lnTo>
                    <a:lnTo>
                      <a:pt x="20" y="219"/>
                    </a:lnTo>
                    <a:lnTo>
                      <a:pt x="18" y="217"/>
                    </a:lnTo>
                    <a:lnTo>
                      <a:pt x="4" y="215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4" y="205"/>
                    </a:lnTo>
                    <a:lnTo>
                      <a:pt x="4" y="203"/>
                    </a:lnTo>
                    <a:lnTo>
                      <a:pt x="2" y="201"/>
                    </a:lnTo>
                    <a:lnTo>
                      <a:pt x="0" y="195"/>
                    </a:lnTo>
                    <a:lnTo>
                      <a:pt x="0" y="189"/>
                    </a:lnTo>
                    <a:lnTo>
                      <a:pt x="0" y="187"/>
                    </a:lnTo>
                    <a:lnTo>
                      <a:pt x="2" y="183"/>
                    </a:lnTo>
                    <a:lnTo>
                      <a:pt x="8" y="169"/>
                    </a:lnTo>
                    <a:lnTo>
                      <a:pt x="10" y="169"/>
                    </a:lnTo>
                    <a:lnTo>
                      <a:pt x="8" y="167"/>
                    </a:lnTo>
                    <a:lnTo>
                      <a:pt x="8" y="165"/>
                    </a:lnTo>
                    <a:lnTo>
                      <a:pt x="6" y="165"/>
                    </a:lnTo>
                    <a:lnTo>
                      <a:pt x="20" y="133"/>
                    </a:lnTo>
                    <a:lnTo>
                      <a:pt x="10" y="119"/>
                    </a:lnTo>
                    <a:lnTo>
                      <a:pt x="50" y="81"/>
                    </a:lnTo>
                    <a:lnTo>
                      <a:pt x="74" y="73"/>
                    </a:lnTo>
                    <a:lnTo>
                      <a:pt x="102" y="77"/>
                    </a:lnTo>
                    <a:lnTo>
                      <a:pt x="108" y="75"/>
                    </a:lnTo>
                    <a:lnTo>
                      <a:pt x="110" y="71"/>
                    </a:lnTo>
                    <a:lnTo>
                      <a:pt x="114" y="69"/>
                    </a:lnTo>
                    <a:lnTo>
                      <a:pt x="116" y="71"/>
                    </a:lnTo>
                    <a:lnTo>
                      <a:pt x="118" y="67"/>
                    </a:lnTo>
                    <a:lnTo>
                      <a:pt x="116" y="65"/>
                    </a:lnTo>
                    <a:lnTo>
                      <a:pt x="118" y="63"/>
                    </a:lnTo>
                    <a:lnTo>
                      <a:pt x="118" y="61"/>
                    </a:lnTo>
                    <a:lnTo>
                      <a:pt x="122" y="55"/>
                    </a:lnTo>
                    <a:lnTo>
                      <a:pt x="122" y="53"/>
                    </a:lnTo>
                    <a:lnTo>
                      <a:pt x="128" y="49"/>
                    </a:lnTo>
                    <a:lnTo>
                      <a:pt x="132" y="43"/>
                    </a:lnTo>
                    <a:lnTo>
                      <a:pt x="136" y="43"/>
                    </a:lnTo>
                    <a:lnTo>
                      <a:pt x="140" y="41"/>
                    </a:lnTo>
                    <a:lnTo>
                      <a:pt x="144" y="37"/>
                    </a:lnTo>
                    <a:lnTo>
                      <a:pt x="146" y="29"/>
                    </a:lnTo>
                    <a:lnTo>
                      <a:pt x="152" y="23"/>
                    </a:lnTo>
                    <a:lnTo>
                      <a:pt x="154" y="15"/>
                    </a:lnTo>
                    <a:lnTo>
                      <a:pt x="154" y="13"/>
                    </a:lnTo>
                    <a:lnTo>
                      <a:pt x="156" y="11"/>
                    </a:lnTo>
                    <a:lnTo>
                      <a:pt x="158" y="9"/>
                    </a:lnTo>
                    <a:lnTo>
                      <a:pt x="162" y="5"/>
                    </a:lnTo>
                    <a:lnTo>
                      <a:pt x="178" y="0"/>
                    </a:lnTo>
                    <a:lnTo>
                      <a:pt x="186" y="2"/>
                    </a:lnTo>
                    <a:lnTo>
                      <a:pt x="186" y="3"/>
                    </a:lnTo>
                    <a:lnTo>
                      <a:pt x="188" y="5"/>
                    </a:lnTo>
                    <a:lnTo>
                      <a:pt x="194" y="3"/>
                    </a:lnTo>
                    <a:lnTo>
                      <a:pt x="200" y="5"/>
                    </a:lnTo>
                    <a:lnTo>
                      <a:pt x="204" y="11"/>
                    </a:lnTo>
                    <a:lnTo>
                      <a:pt x="218" y="19"/>
                    </a:lnTo>
                    <a:lnTo>
                      <a:pt x="216" y="27"/>
                    </a:lnTo>
                    <a:lnTo>
                      <a:pt x="214" y="29"/>
                    </a:lnTo>
                    <a:lnTo>
                      <a:pt x="212" y="33"/>
                    </a:lnTo>
                    <a:lnTo>
                      <a:pt x="212" y="37"/>
                    </a:lnTo>
                    <a:lnTo>
                      <a:pt x="222" y="39"/>
                    </a:lnTo>
                    <a:lnTo>
                      <a:pt x="224" y="37"/>
                    </a:lnTo>
                    <a:lnTo>
                      <a:pt x="234" y="51"/>
                    </a:lnTo>
                    <a:lnTo>
                      <a:pt x="234" y="59"/>
                    </a:lnTo>
                    <a:lnTo>
                      <a:pt x="236" y="61"/>
                    </a:lnTo>
                    <a:lnTo>
                      <a:pt x="236" y="65"/>
                    </a:lnTo>
                    <a:lnTo>
                      <a:pt x="238" y="71"/>
                    </a:lnTo>
                    <a:lnTo>
                      <a:pt x="238" y="75"/>
                    </a:lnTo>
                    <a:lnTo>
                      <a:pt x="238" y="75"/>
                    </a:lnTo>
                    <a:lnTo>
                      <a:pt x="238" y="75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44"/>
              <p:cNvSpPr>
                <a:spLocks/>
              </p:cNvSpPr>
              <p:nvPr/>
            </p:nvSpPr>
            <p:spPr bwMode="auto">
              <a:xfrm>
                <a:off x="1617" y="1852"/>
                <a:ext cx="304" cy="328"/>
              </a:xfrm>
              <a:custGeom>
                <a:avLst/>
                <a:gdLst>
                  <a:gd name="T0" fmla="*/ 296 w 304"/>
                  <a:gd name="T1" fmla="*/ 104 h 328"/>
                  <a:gd name="T2" fmla="*/ 294 w 304"/>
                  <a:gd name="T3" fmla="*/ 136 h 328"/>
                  <a:gd name="T4" fmla="*/ 292 w 304"/>
                  <a:gd name="T5" fmla="*/ 156 h 328"/>
                  <a:gd name="T6" fmla="*/ 294 w 304"/>
                  <a:gd name="T7" fmla="*/ 170 h 328"/>
                  <a:gd name="T8" fmla="*/ 298 w 304"/>
                  <a:gd name="T9" fmla="*/ 182 h 328"/>
                  <a:gd name="T10" fmla="*/ 304 w 304"/>
                  <a:gd name="T11" fmla="*/ 194 h 328"/>
                  <a:gd name="T12" fmla="*/ 286 w 304"/>
                  <a:gd name="T13" fmla="*/ 218 h 328"/>
                  <a:gd name="T14" fmla="*/ 272 w 304"/>
                  <a:gd name="T15" fmla="*/ 218 h 328"/>
                  <a:gd name="T16" fmla="*/ 256 w 304"/>
                  <a:gd name="T17" fmla="*/ 218 h 328"/>
                  <a:gd name="T18" fmla="*/ 248 w 304"/>
                  <a:gd name="T19" fmla="*/ 230 h 328"/>
                  <a:gd name="T20" fmla="*/ 228 w 304"/>
                  <a:gd name="T21" fmla="*/ 240 h 328"/>
                  <a:gd name="T22" fmla="*/ 212 w 304"/>
                  <a:gd name="T23" fmla="*/ 244 h 328"/>
                  <a:gd name="T24" fmla="*/ 202 w 304"/>
                  <a:gd name="T25" fmla="*/ 248 h 328"/>
                  <a:gd name="T26" fmla="*/ 192 w 304"/>
                  <a:gd name="T27" fmla="*/ 302 h 328"/>
                  <a:gd name="T28" fmla="*/ 128 w 304"/>
                  <a:gd name="T29" fmla="*/ 310 h 328"/>
                  <a:gd name="T30" fmla="*/ 116 w 304"/>
                  <a:gd name="T31" fmla="*/ 312 h 328"/>
                  <a:gd name="T32" fmla="*/ 110 w 304"/>
                  <a:gd name="T33" fmla="*/ 326 h 328"/>
                  <a:gd name="T34" fmla="*/ 92 w 304"/>
                  <a:gd name="T35" fmla="*/ 316 h 328"/>
                  <a:gd name="T36" fmla="*/ 76 w 304"/>
                  <a:gd name="T37" fmla="*/ 312 h 328"/>
                  <a:gd name="T38" fmla="*/ 70 w 304"/>
                  <a:gd name="T39" fmla="*/ 306 h 328"/>
                  <a:gd name="T40" fmla="*/ 50 w 304"/>
                  <a:gd name="T41" fmla="*/ 300 h 328"/>
                  <a:gd name="T42" fmla="*/ 50 w 304"/>
                  <a:gd name="T43" fmla="*/ 286 h 328"/>
                  <a:gd name="T44" fmla="*/ 62 w 304"/>
                  <a:gd name="T45" fmla="*/ 248 h 328"/>
                  <a:gd name="T46" fmla="*/ 58 w 304"/>
                  <a:gd name="T47" fmla="*/ 226 h 328"/>
                  <a:gd name="T48" fmla="*/ 36 w 304"/>
                  <a:gd name="T49" fmla="*/ 228 h 328"/>
                  <a:gd name="T50" fmla="*/ 20 w 304"/>
                  <a:gd name="T51" fmla="*/ 226 h 328"/>
                  <a:gd name="T52" fmla="*/ 4 w 304"/>
                  <a:gd name="T53" fmla="*/ 218 h 328"/>
                  <a:gd name="T54" fmla="*/ 2 w 304"/>
                  <a:gd name="T55" fmla="*/ 198 h 328"/>
                  <a:gd name="T56" fmla="*/ 14 w 304"/>
                  <a:gd name="T57" fmla="*/ 188 h 328"/>
                  <a:gd name="T58" fmla="*/ 16 w 304"/>
                  <a:gd name="T59" fmla="*/ 178 h 328"/>
                  <a:gd name="T60" fmla="*/ 16 w 304"/>
                  <a:gd name="T61" fmla="*/ 160 h 328"/>
                  <a:gd name="T62" fmla="*/ 42 w 304"/>
                  <a:gd name="T63" fmla="*/ 124 h 328"/>
                  <a:gd name="T64" fmla="*/ 64 w 304"/>
                  <a:gd name="T65" fmla="*/ 92 h 328"/>
                  <a:gd name="T66" fmla="*/ 68 w 304"/>
                  <a:gd name="T67" fmla="*/ 60 h 328"/>
                  <a:gd name="T68" fmla="*/ 56 w 304"/>
                  <a:gd name="T69" fmla="*/ 44 h 328"/>
                  <a:gd name="T70" fmla="*/ 48 w 304"/>
                  <a:gd name="T71" fmla="*/ 2 h 328"/>
                  <a:gd name="T72" fmla="*/ 140 w 304"/>
                  <a:gd name="T73" fmla="*/ 0 h 328"/>
                  <a:gd name="T74" fmla="*/ 178 w 304"/>
                  <a:gd name="T75" fmla="*/ 6 h 328"/>
                  <a:gd name="T76" fmla="*/ 214 w 304"/>
                  <a:gd name="T77" fmla="*/ 24 h 328"/>
                  <a:gd name="T78" fmla="*/ 268 w 304"/>
                  <a:gd name="T79" fmla="*/ 36 h 328"/>
                  <a:gd name="T80" fmla="*/ 280 w 304"/>
                  <a:gd name="T81" fmla="*/ 46 h 328"/>
                  <a:gd name="T82" fmla="*/ 284 w 304"/>
                  <a:gd name="T83" fmla="*/ 5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4" h="328">
                    <a:moveTo>
                      <a:pt x="284" y="50"/>
                    </a:moveTo>
                    <a:lnTo>
                      <a:pt x="296" y="104"/>
                    </a:lnTo>
                    <a:lnTo>
                      <a:pt x="298" y="114"/>
                    </a:lnTo>
                    <a:lnTo>
                      <a:pt x="294" y="136"/>
                    </a:lnTo>
                    <a:lnTo>
                      <a:pt x="294" y="142"/>
                    </a:lnTo>
                    <a:lnTo>
                      <a:pt x="292" y="156"/>
                    </a:lnTo>
                    <a:lnTo>
                      <a:pt x="296" y="164"/>
                    </a:lnTo>
                    <a:lnTo>
                      <a:pt x="294" y="170"/>
                    </a:lnTo>
                    <a:lnTo>
                      <a:pt x="298" y="178"/>
                    </a:lnTo>
                    <a:lnTo>
                      <a:pt x="298" y="182"/>
                    </a:lnTo>
                    <a:lnTo>
                      <a:pt x="302" y="186"/>
                    </a:lnTo>
                    <a:lnTo>
                      <a:pt x="304" y="194"/>
                    </a:lnTo>
                    <a:lnTo>
                      <a:pt x="304" y="202"/>
                    </a:lnTo>
                    <a:lnTo>
                      <a:pt x="286" y="218"/>
                    </a:lnTo>
                    <a:lnTo>
                      <a:pt x="280" y="220"/>
                    </a:lnTo>
                    <a:lnTo>
                      <a:pt x="272" y="218"/>
                    </a:lnTo>
                    <a:lnTo>
                      <a:pt x="268" y="216"/>
                    </a:lnTo>
                    <a:lnTo>
                      <a:pt x="256" y="218"/>
                    </a:lnTo>
                    <a:lnTo>
                      <a:pt x="256" y="222"/>
                    </a:lnTo>
                    <a:lnTo>
                      <a:pt x="248" y="230"/>
                    </a:lnTo>
                    <a:lnTo>
                      <a:pt x="238" y="236"/>
                    </a:lnTo>
                    <a:lnTo>
                      <a:pt x="228" y="240"/>
                    </a:lnTo>
                    <a:lnTo>
                      <a:pt x="224" y="244"/>
                    </a:lnTo>
                    <a:lnTo>
                      <a:pt x="212" y="244"/>
                    </a:lnTo>
                    <a:lnTo>
                      <a:pt x="208" y="246"/>
                    </a:lnTo>
                    <a:lnTo>
                      <a:pt x="202" y="248"/>
                    </a:lnTo>
                    <a:lnTo>
                      <a:pt x="196" y="252"/>
                    </a:lnTo>
                    <a:lnTo>
                      <a:pt x="192" y="302"/>
                    </a:lnTo>
                    <a:lnTo>
                      <a:pt x="128" y="302"/>
                    </a:lnTo>
                    <a:lnTo>
                      <a:pt x="128" y="310"/>
                    </a:lnTo>
                    <a:lnTo>
                      <a:pt x="126" y="310"/>
                    </a:lnTo>
                    <a:lnTo>
                      <a:pt x="116" y="312"/>
                    </a:lnTo>
                    <a:lnTo>
                      <a:pt x="112" y="316"/>
                    </a:lnTo>
                    <a:lnTo>
                      <a:pt x="110" y="326"/>
                    </a:lnTo>
                    <a:lnTo>
                      <a:pt x="108" y="328"/>
                    </a:lnTo>
                    <a:lnTo>
                      <a:pt x="92" y="316"/>
                    </a:lnTo>
                    <a:lnTo>
                      <a:pt x="86" y="314"/>
                    </a:lnTo>
                    <a:lnTo>
                      <a:pt x="76" y="312"/>
                    </a:lnTo>
                    <a:lnTo>
                      <a:pt x="72" y="308"/>
                    </a:lnTo>
                    <a:lnTo>
                      <a:pt x="70" y="306"/>
                    </a:lnTo>
                    <a:lnTo>
                      <a:pt x="68" y="302"/>
                    </a:lnTo>
                    <a:lnTo>
                      <a:pt x="50" y="300"/>
                    </a:lnTo>
                    <a:lnTo>
                      <a:pt x="40" y="300"/>
                    </a:lnTo>
                    <a:lnTo>
                      <a:pt x="50" y="286"/>
                    </a:lnTo>
                    <a:lnTo>
                      <a:pt x="54" y="280"/>
                    </a:lnTo>
                    <a:lnTo>
                      <a:pt x="62" y="248"/>
                    </a:lnTo>
                    <a:lnTo>
                      <a:pt x="62" y="232"/>
                    </a:lnTo>
                    <a:lnTo>
                      <a:pt x="58" y="226"/>
                    </a:lnTo>
                    <a:lnTo>
                      <a:pt x="52" y="226"/>
                    </a:lnTo>
                    <a:lnTo>
                      <a:pt x="36" y="228"/>
                    </a:lnTo>
                    <a:lnTo>
                      <a:pt x="28" y="228"/>
                    </a:lnTo>
                    <a:lnTo>
                      <a:pt x="20" y="226"/>
                    </a:lnTo>
                    <a:lnTo>
                      <a:pt x="8" y="222"/>
                    </a:lnTo>
                    <a:lnTo>
                      <a:pt x="4" y="218"/>
                    </a:lnTo>
                    <a:lnTo>
                      <a:pt x="0" y="206"/>
                    </a:lnTo>
                    <a:lnTo>
                      <a:pt x="2" y="198"/>
                    </a:lnTo>
                    <a:lnTo>
                      <a:pt x="2" y="196"/>
                    </a:lnTo>
                    <a:lnTo>
                      <a:pt x="14" y="188"/>
                    </a:lnTo>
                    <a:lnTo>
                      <a:pt x="16" y="186"/>
                    </a:lnTo>
                    <a:lnTo>
                      <a:pt x="16" y="178"/>
                    </a:lnTo>
                    <a:lnTo>
                      <a:pt x="16" y="164"/>
                    </a:lnTo>
                    <a:lnTo>
                      <a:pt x="16" y="160"/>
                    </a:lnTo>
                    <a:lnTo>
                      <a:pt x="24" y="146"/>
                    </a:lnTo>
                    <a:lnTo>
                      <a:pt x="42" y="124"/>
                    </a:lnTo>
                    <a:lnTo>
                      <a:pt x="54" y="100"/>
                    </a:lnTo>
                    <a:lnTo>
                      <a:pt x="64" y="92"/>
                    </a:lnTo>
                    <a:lnTo>
                      <a:pt x="66" y="78"/>
                    </a:lnTo>
                    <a:lnTo>
                      <a:pt x="68" y="60"/>
                    </a:lnTo>
                    <a:lnTo>
                      <a:pt x="58" y="48"/>
                    </a:lnTo>
                    <a:lnTo>
                      <a:pt x="56" y="44"/>
                    </a:lnTo>
                    <a:lnTo>
                      <a:pt x="46" y="18"/>
                    </a:lnTo>
                    <a:lnTo>
                      <a:pt x="48" y="2"/>
                    </a:lnTo>
                    <a:lnTo>
                      <a:pt x="114" y="10"/>
                    </a:lnTo>
                    <a:lnTo>
                      <a:pt x="140" y="0"/>
                    </a:lnTo>
                    <a:lnTo>
                      <a:pt x="152" y="2"/>
                    </a:lnTo>
                    <a:lnTo>
                      <a:pt x="178" y="6"/>
                    </a:lnTo>
                    <a:lnTo>
                      <a:pt x="200" y="16"/>
                    </a:lnTo>
                    <a:lnTo>
                      <a:pt x="214" y="24"/>
                    </a:lnTo>
                    <a:lnTo>
                      <a:pt x="224" y="32"/>
                    </a:lnTo>
                    <a:lnTo>
                      <a:pt x="268" y="36"/>
                    </a:lnTo>
                    <a:lnTo>
                      <a:pt x="268" y="44"/>
                    </a:lnTo>
                    <a:lnTo>
                      <a:pt x="280" y="46"/>
                    </a:lnTo>
                    <a:lnTo>
                      <a:pt x="284" y="50"/>
                    </a:lnTo>
                    <a:lnTo>
                      <a:pt x="284" y="50"/>
                    </a:lnTo>
                    <a:lnTo>
                      <a:pt x="284" y="5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45"/>
              <p:cNvSpPr>
                <a:spLocks/>
              </p:cNvSpPr>
              <p:nvPr/>
            </p:nvSpPr>
            <p:spPr bwMode="auto">
              <a:xfrm>
                <a:off x="893" y="1866"/>
                <a:ext cx="314" cy="322"/>
              </a:xfrm>
              <a:custGeom>
                <a:avLst/>
                <a:gdLst>
                  <a:gd name="T0" fmla="*/ 26 w 314"/>
                  <a:gd name="T1" fmla="*/ 16 h 322"/>
                  <a:gd name="T2" fmla="*/ 144 w 314"/>
                  <a:gd name="T3" fmla="*/ 20 h 322"/>
                  <a:gd name="T4" fmla="*/ 146 w 314"/>
                  <a:gd name="T5" fmla="*/ 0 h 322"/>
                  <a:gd name="T6" fmla="*/ 152 w 314"/>
                  <a:gd name="T7" fmla="*/ 10 h 322"/>
                  <a:gd name="T8" fmla="*/ 168 w 314"/>
                  <a:gd name="T9" fmla="*/ 22 h 322"/>
                  <a:gd name="T10" fmla="*/ 176 w 314"/>
                  <a:gd name="T11" fmla="*/ 24 h 322"/>
                  <a:gd name="T12" fmla="*/ 190 w 314"/>
                  <a:gd name="T13" fmla="*/ 38 h 322"/>
                  <a:gd name="T14" fmla="*/ 210 w 314"/>
                  <a:gd name="T15" fmla="*/ 64 h 322"/>
                  <a:gd name="T16" fmla="*/ 224 w 314"/>
                  <a:gd name="T17" fmla="*/ 74 h 322"/>
                  <a:gd name="T18" fmla="*/ 268 w 314"/>
                  <a:gd name="T19" fmla="*/ 86 h 322"/>
                  <a:gd name="T20" fmla="*/ 282 w 314"/>
                  <a:gd name="T21" fmla="*/ 100 h 322"/>
                  <a:gd name="T22" fmla="*/ 296 w 314"/>
                  <a:gd name="T23" fmla="*/ 108 h 322"/>
                  <a:gd name="T24" fmla="*/ 304 w 314"/>
                  <a:gd name="T25" fmla="*/ 114 h 322"/>
                  <a:gd name="T26" fmla="*/ 314 w 314"/>
                  <a:gd name="T27" fmla="*/ 118 h 322"/>
                  <a:gd name="T28" fmla="*/ 302 w 314"/>
                  <a:gd name="T29" fmla="*/ 322 h 322"/>
                  <a:gd name="T30" fmla="*/ 174 w 314"/>
                  <a:gd name="T31" fmla="*/ 318 h 322"/>
                  <a:gd name="T32" fmla="*/ 158 w 314"/>
                  <a:gd name="T33" fmla="*/ 304 h 322"/>
                  <a:gd name="T34" fmla="*/ 148 w 314"/>
                  <a:gd name="T35" fmla="*/ 294 h 322"/>
                  <a:gd name="T36" fmla="*/ 118 w 314"/>
                  <a:gd name="T37" fmla="*/ 292 h 322"/>
                  <a:gd name="T38" fmla="*/ 118 w 314"/>
                  <a:gd name="T39" fmla="*/ 286 h 322"/>
                  <a:gd name="T40" fmla="*/ 110 w 314"/>
                  <a:gd name="T41" fmla="*/ 286 h 322"/>
                  <a:gd name="T42" fmla="*/ 108 w 314"/>
                  <a:gd name="T43" fmla="*/ 274 h 322"/>
                  <a:gd name="T44" fmla="*/ 98 w 314"/>
                  <a:gd name="T45" fmla="*/ 280 h 322"/>
                  <a:gd name="T46" fmla="*/ 92 w 314"/>
                  <a:gd name="T47" fmla="*/ 278 h 322"/>
                  <a:gd name="T48" fmla="*/ 84 w 314"/>
                  <a:gd name="T49" fmla="*/ 280 h 322"/>
                  <a:gd name="T50" fmla="*/ 82 w 314"/>
                  <a:gd name="T51" fmla="*/ 274 h 322"/>
                  <a:gd name="T52" fmla="*/ 70 w 314"/>
                  <a:gd name="T53" fmla="*/ 268 h 322"/>
                  <a:gd name="T54" fmla="*/ 56 w 314"/>
                  <a:gd name="T55" fmla="*/ 268 h 322"/>
                  <a:gd name="T56" fmla="*/ 56 w 314"/>
                  <a:gd name="T57" fmla="*/ 262 h 322"/>
                  <a:gd name="T58" fmla="*/ 50 w 314"/>
                  <a:gd name="T59" fmla="*/ 248 h 322"/>
                  <a:gd name="T60" fmla="*/ 42 w 314"/>
                  <a:gd name="T61" fmla="*/ 242 h 322"/>
                  <a:gd name="T62" fmla="*/ 44 w 314"/>
                  <a:gd name="T63" fmla="*/ 236 h 322"/>
                  <a:gd name="T64" fmla="*/ 40 w 314"/>
                  <a:gd name="T65" fmla="*/ 234 h 322"/>
                  <a:gd name="T66" fmla="*/ 44 w 314"/>
                  <a:gd name="T67" fmla="*/ 224 h 322"/>
                  <a:gd name="T68" fmla="*/ 44 w 314"/>
                  <a:gd name="T69" fmla="*/ 214 h 322"/>
                  <a:gd name="T70" fmla="*/ 40 w 314"/>
                  <a:gd name="T71" fmla="*/ 204 h 322"/>
                  <a:gd name="T72" fmla="*/ 38 w 314"/>
                  <a:gd name="T73" fmla="*/ 194 h 322"/>
                  <a:gd name="T74" fmla="*/ 34 w 314"/>
                  <a:gd name="T75" fmla="*/ 190 h 322"/>
                  <a:gd name="T76" fmla="*/ 30 w 314"/>
                  <a:gd name="T77" fmla="*/ 190 h 322"/>
                  <a:gd name="T78" fmla="*/ 24 w 314"/>
                  <a:gd name="T79" fmla="*/ 186 h 322"/>
                  <a:gd name="T80" fmla="*/ 14 w 314"/>
                  <a:gd name="T81" fmla="*/ 184 h 322"/>
                  <a:gd name="T82" fmla="*/ 10 w 314"/>
                  <a:gd name="T83" fmla="*/ 176 h 322"/>
                  <a:gd name="T84" fmla="*/ 6 w 314"/>
                  <a:gd name="T85" fmla="*/ 170 h 322"/>
                  <a:gd name="T86" fmla="*/ 0 w 314"/>
                  <a:gd name="T87" fmla="*/ 158 h 322"/>
                  <a:gd name="T88" fmla="*/ 6 w 314"/>
                  <a:gd name="T89" fmla="*/ 154 h 322"/>
                  <a:gd name="T90" fmla="*/ 12 w 314"/>
                  <a:gd name="T91" fmla="*/ 152 h 322"/>
                  <a:gd name="T92" fmla="*/ 18 w 314"/>
                  <a:gd name="T93" fmla="*/ 154 h 322"/>
                  <a:gd name="T94" fmla="*/ 24 w 314"/>
                  <a:gd name="T95" fmla="*/ 154 h 322"/>
                  <a:gd name="T96" fmla="*/ 26 w 314"/>
                  <a:gd name="T97" fmla="*/ 16 h 322"/>
                  <a:gd name="T98" fmla="*/ 26 w 314"/>
                  <a:gd name="T99" fmla="*/ 16 h 322"/>
                  <a:gd name="T100" fmla="*/ 26 w 314"/>
                  <a:gd name="T101" fmla="*/ 16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14" h="322">
                    <a:moveTo>
                      <a:pt x="26" y="16"/>
                    </a:moveTo>
                    <a:lnTo>
                      <a:pt x="144" y="20"/>
                    </a:lnTo>
                    <a:lnTo>
                      <a:pt x="146" y="0"/>
                    </a:lnTo>
                    <a:lnTo>
                      <a:pt x="152" y="10"/>
                    </a:lnTo>
                    <a:lnTo>
                      <a:pt x="168" y="22"/>
                    </a:lnTo>
                    <a:lnTo>
                      <a:pt x="176" y="24"/>
                    </a:lnTo>
                    <a:lnTo>
                      <a:pt x="190" y="38"/>
                    </a:lnTo>
                    <a:lnTo>
                      <a:pt x="210" y="64"/>
                    </a:lnTo>
                    <a:lnTo>
                      <a:pt x="224" y="74"/>
                    </a:lnTo>
                    <a:lnTo>
                      <a:pt x="268" y="86"/>
                    </a:lnTo>
                    <a:lnTo>
                      <a:pt x="282" y="100"/>
                    </a:lnTo>
                    <a:lnTo>
                      <a:pt x="296" y="108"/>
                    </a:lnTo>
                    <a:lnTo>
                      <a:pt x="304" y="114"/>
                    </a:lnTo>
                    <a:lnTo>
                      <a:pt x="314" y="118"/>
                    </a:lnTo>
                    <a:lnTo>
                      <a:pt x="302" y="322"/>
                    </a:lnTo>
                    <a:lnTo>
                      <a:pt x="174" y="318"/>
                    </a:lnTo>
                    <a:lnTo>
                      <a:pt x="158" y="304"/>
                    </a:lnTo>
                    <a:lnTo>
                      <a:pt x="148" y="294"/>
                    </a:lnTo>
                    <a:lnTo>
                      <a:pt x="118" y="292"/>
                    </a:lnTo>
                    <a:lnTo>
                      <a:pt x="118" y="286"/>
                    </a:lnTo>
                    <a:lnTo>
                      <a:pt x="110" y="286"/>
                    </a:lnTo>
                    <a:lnTo>
                      <a:pt x="108" y="274"/>
                    </a:lnTo>
                    <a:lnTo>
                      <a:pt x="98" y="280"/>
                    </a:lnTo>
                    <a:lnTo>
                      <a:pt x="92" y="278"/>
                    </a:lnTo>
                    <a:lnTo>
                      <a:pt x="84" y="280"/>
                    </a:lnTo>
                    <a:lnTo>
                      <a:pt x="82" y="274"/>
                    </a:lnTo>
                    <a:lnTo>
                      <a:pt x="70" y="268"/>
                    </a:lnTo>
                    <a:lnTo>
                      <a:pt x="56" y="268"/>
                    </a:lnTo>
                    <a:lnTo>
                      <a:pt x="56" y="262"/>
                    </a:lnTo>
                    <a:lnTo>
                      <a:pt x="50" y="248"/>
                    </a:lnTo>
                    <a:lnTo>
                      <a:pt x="42" y="242"/>
                    </a:lnTo>
                    <a:lnTo>
                      <a:pt x="44" y="236"/>
                    </a:lnTo>
                    <a:lnTo>
                      <a:pt x="40" y="234"/>
                    </a:lnTo>
                    <a:lnTo>
                      <a:pt x="44" y="224"/>
                    </a:lnTo>
                    <a:lnTo>
                      <a:pt x="44" y="214"/>
                    </a:lnTo>
                    <a:lnTo>
                      <a:pt x="40" y="204"/>
                    </a:lnTo>
                    <a:lnTo>
                      <a:pt x="38" y="194"/>
                    </a:lnTo>
                    <a:lnTo>
                      <a:pt x="34" y="190"/>
                    </a:lnTo>
                    <a:lnTo>
                      <a:pt x="30" y="190"/>
                    </a:lnTo>
                    <a:lnTo>
                      <a:pt x="24" y="186"/>
                    </a:lnTo>
                    <a:lnTo>
                      <a:pt x="14" y="184"/>
                    </a:lnTo>
                    <a:lnTo>
                      <a:pt x="10" y="176"/>
                    </a:lnTo>
                    <a:lnTo>
                      <a:pt x="6" y="170"/>
                    </a:lnTo>
                    <a:lnTo>
                      <a:pt x="0" y="158"/>
                    </a:lnTo>
                    <a:lnTo>
                      <a:pt x="6" y="154"/>
                    </a:lnTo>
                    <a:lnTo>
                      <a:pt x="12" y="152"/>
                    </a:lnTo>
                    <a:lnTo>
                      <a:pt x="18" y="154"/>
                    </a:lnTo>
                    <a:lnTo>
                      <a:pt x="24" y="154"/>
                    </a:lnTo>
                    <a:lnTo>
                      <a:pt x="26" y="16"/>
                    </a:lnTo>
                    <a:lnTo>
                      <a:pt x="26" y="16"/>
                    </a:lnTo>
                    <a:lnTo>
                      <a:pt x="26" y="1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46"/>
              <p:cNvSpPr>
                <a:spLocks/>
              </p:cNvSpPr>
              <p:nvPr/>
            </p:nvSpPr>
            <p:spPr bwMode="auto">
              <a:xfrm>
                <a:off x="571" y="1878"/>
                <a:ext cx="348" cy="248"/>
              </a:xfrm>
              <a:custGeom>
                <a:avLst/>
                <a:gdLst>
                  <a:gd name="T0" fmla="*/ 346 w 348"/>
                  <a:gd name="T1" fmla="*/ 142 h 248"/>
                  <a:gd name="T2" fmla="*/ 334 w 348"/>
                  <a:gd name="T3" fmla="*/ 140 h 248"/>
                  <a:gd name="T4" fmla="*/ 322 w 348"/>
                  <a:gd name="T5" fmla="*/ 146 h 248"/>
                  <a:gd name="T6" fmla="*/ 326 w 348"/>
                  <a:gd name="T7" fmla="*/ 164 h 248"/>
                  <a:gd name="T8" fmla="*/ 320 w 348"/>
                  <a:gd name="T9" fmla="*/ 178 h 248"/>
                  <a:gd name="T10" fmla="*/ 300 w 348"/>
                  <a:gd name="T11" fmla="*/ 208 h 248"/>
                  <a:gd name="T12" fmla="*/ 278 w 348"/>
                  <a:gd name="T13" fmla="*/ 226 h 248"/>
                  <a:gd name="T14" fmla="*/ 236 w 348"/>
                  <a:gd name="T15" fmla="*/ 244 h 248"/>
                  <a:gd name="T16" fmla="*/ 232 w 348"/>
                  <a:gd name="T17" fmla="*/ 240 h 248"/>
                  <a:gd name="T18" fmla="*/ 226 w 348"/>
                  <a:gd name="T19" fmla="*/ 228 h 248"/>
                  <a:gd name="T20" fmla="*/ 208 w 348"/>
                  <a:gd name="T21" fmla="*/ 214 h 248"/>
                  <a:gd name="T22" fmla="*/ 198 w 348"/>
                  <a:gd name="T23" fmla="*/ 202 h 248"/>
                  <a:gd name="T24" fmla="*/ 148 w 348"/>
                  <a:gd name="T25" fmla="*/ 194 h 248"/>
                  <a:gd name="T26" fmla="*/ 142 w 348"/>
                  <a:gd name="T27" fmla="*/ 198 h 248"/>
                  <a:gd name="T28" fmla="*/ 136 w 348"/>
                  <a:gd name="T29" fmla="*/ 206 h 248"/>
                  <a:gd name="T30" fmla="*/ 126 w 348"/>
                  <a:gd name="T31" fmla="*/ 208 h 248"/>
                  <a:gd name="T32" fmla="*/ 118 w 348"/>
                  <a:gd name="T33" fmla="*/ 208 h 248"/>
                  <a:gd name="T34" fmla="*/ 106 w 348"/>
                  <a:gd name="T35" fmla="*/ 204 h 248"/>
                  <a:gd name="T36" fmla="*/ 98 w 348"/>
                  <a:gd name="T37" fmla="*/ 206 h 248"/>
                  <a:gd name="T38" fmla="*/ 90 w 348"/>
                  <a:gd name="T39" fmla="*/ 208 h 248"/>
                  <a:gd name="T40" fmla="*/ 82 w 348"/>
                  <a:gd name="T41" fmla="*/ 208 h 248"/>
                  <a:gd name="T42" fmla="*/ 60 w 348"/>
                  <a:gd name="T43" fmla="*/ 214 h 248"/>
                  <a:gd name="T44" fmla="*/ 50 w 348"/>
                  <a:gd name="T45" fmla="*/ 216 h 248"/>
                  <a:gd name="T46" fmla="*/ 46 w 348"/>
                  <a:gd name="T47" fmla="*/ 224 h 248"/>
                  <a:gd name="T48" fmla="*/ 38 w 348"/>
                  <a:gd name="T49" fmla="*/ 210 h 248"/>
                  <a:gd name="T50" fmla="*/ 4 w 348"/>
                  <a:gd name="T51" fmla="*/ 184 h 248"/>
                  <a:gd name="T52" fmla="*/ 0 w 348"/>
                  <a:gd name="T53" fmla="*/ 176 h 248"/>
                  <a:gd name="T54" fmla="*/ 2 w 348"/>
                  <a:gd name="T55" fmla="*/ 154 h 248"/>
                  <a:gd name="T56" fmla="*/ 22 w 348"/>
                  <a:gd name="T57" fmla="*/ 130 h 248"/>
                  <a:gd name="T58" fmla="*/ 24 w 348"/>
                  <a:gd name="T59" fmla="*/ 124 h 248"/>
                  <a:gd name="T60" fmla="*/ 30 w 348"/>
                  <a:gd name="T61" fmla="*/ 90 h 248"/>
                  <a:gd name="T62" fmla="*/ 40 w 348"/>
                  <a:gd name="T63" fmla="*/ 80 h 248"/>
                  <a:gd name="T64" fmla="*/ 80 w 348"/>
                  <a:gd name="T65" fmla="*/ 60 h 248"/>
                  <a:gd name="T66" fmla="*/ 82 w 348"/>
                  <a:gd name="T67" fmla="*/ 46 h 248"/>
                  <a:gd name="T68" fmla="*/ 58 w 348"/>
                  <a:gd name="T69" fmla="*/ 26 h 248"/>
                  <a:gd name="T70" fmla="*/ 144 w 348"/>
                  <a:gd name="T71" fmla="*/ 16 h 248"/>
                  <a:gd name="T72" fmla="*/ 348 w 348"/>
                  <a:gd name="T73" fmla="*/ 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8" h="248">
                    <a:moveTo>
                      <a:pt x="348" y="4"/>
                    </a:moveTo>
                    <a:lnTo>
                      <a:pt x="346" y="142"/>
                    </a:lnTo>
                    <a:lnTo>
                      <a:pt x="340" y="142"/>
                    </a:lnTo>
                    <a:lnTo>
                      <a:pt x="334" y="140"/>
                    </a:lnTo>
                    <a:lnTo>
                      <a:pt x="328" y="142"/>
                    </a:lnTo>
                    <a:lnTo>
                      <a:pt x="322" y="146"/>
                    </a:lnTo>
                    <a:lnTo>
                      <a:pt x="328" y="158"/>
                    </a:lnTo>
                    <a:lnTo>
                      <a:pt x="326" y="164"/>
                    </a:lnTo>
                    <a:lnTo>
                      <a:pt x="324" y="180"/>
                    </a:lnTo>
                    <a:lnTo>
                      <a:pt x="320" y="178"/>
                    </a:lnTo>
                    <a:lnTo>
                      <a:pt x="312" y="194"/>
                    </a:lnTo>
                    <a:lnTo>
                      <a:pt x="300" y="208"/>
                    </a:lnTo>
                    <a:lnTo>
                      <a:pt x="292" y="218"/>
                    </a:lnTo>
                    <a:lnTo>
                      <a:pt x="278" y="226"/>
                    </a:lnTo>
                    <a:lnTo>
                      <a:pt x="272" y="240"/>
                    </a:lnTo>
                    <a:lnTo>
                      <a:pt x="236" y="244"/>
                    </a:lnTo>
                    <a:lnTo>
                      <a:pt x="232" y="248"/>
                    </a:lnTo>
                    <a:lnTo>
                      <a:pt x="232" y="240"/>
                    </a:lnTo>
                    <a:lnTo>
                      <a:pt x="228" y="236"/>
                    </a:lnTo>
                    <a:lnTo>
                      <a:pt x="226" y="228"/>
                    </a:lnTo>
                    <a:lnTo>
                      <a:pt x="218" y="222"/>
                    </a:lnTo>
                    <a:lnTo>
                      <a:pt x="208" y="214"/>
                    </a:lnTo>
                    <a:lnTo>
                      <a:pt x="200" y="202"/>
                    </a:lnTo>
                    <a:lnTo>
                      <a:pt x="198" y="202"/>
                    </a:lnTo>
                    <a:lnTo>
                      <a:pt x="192" y="196"/>
                    </a:lnTo>
                    <a:lnTo>
                      <a:pt x="148" y="194"/>
                    </a:lnTo>
                    <a:lnTo>
                      <a:pt x="142" y="194"/>
                    </a:lnTo>
                    <a:lnTo>
                      <a:pt x="142" y="198"/>
                    </a:lnTo>
                    <a:lnTo>
                      <a:pt x="140" y="204"/>
                    </a:lnTo>
                    <a:lnTo>
                      <a:pt x="136" y="206"/>
                    </a:lnTo>
                    <a:lnTo>
                      <a:pt x="130" y="212"/>
                    </a:lnTo>
                    <a:lnTo>
                      <a:pt x="126" y="208"/>
                    </a:lnTo>
                    <a:lnTo>
                      <a:pt x="122" y="206"/>
                    </a:lnTo>
                    <a:lnTo>
                      <a:pt x="118" y="208"/>
                    </a:lnTo>
                    <a:lnTo>
                      <a:pt x="110" y="206"/>
                    </a:lnTo>
                    <a:lnTo>
                      <a:pt x="106" y="204"/>
                    </a:lnTo>
                    <a:lnTo>
                      <a:pt x="102" y="204"/>
                    </a:lnTo>
                    <a:lnTo>
                      <a:pt x="98" y="206"/>
                    </a:lnTo>
                    <a:lnTo>
                      <a:pt x="94" y="210"/>
                    </a:lnTo>
                    <a:lnTo>
                      <a:pt x="90" y="208"/>
                    </a:lnTo>
                    <a:lnTo>
                      <a:pt x="86" y="212"/>
                    </a:lnTo>
                    <a:lnTo>
                      <a:pt x="82" y="208"/>
                    </a:lnTo>
                    <a:lnTo>
                      <a:pt x="70" y="214"/>
                    </a:lnTo>
                    <a:lnTo>
                      <a:pt x="60" y="214"/>
                    </a:lnTo>
                    <a:lnTo>
                      <a:pt x="52" y="212"/>
                    </a:lnTo>
                    <a:lnTo>
                      <a:pt x="50" y="216"/>
                    </a:lnTo>
                    <a:lnTo>
                      <a:pt x="50" y="224"/>
                    </a:lnTo>
                    <a:lnTo>
                      <a:pt x="46" y="224"/>
                    </a:lnTo>
                    <a:lnTo>
                      <a:pt x="46" y="224"/>
                    </a:lnTo>
                    <a:lnTo>
                      <a:pt x="38" y="210"/>
                    </a:lnTo>
                    <a:lnTo>
                      <a:pt x="20" y="194"/>
                    </a:lnTo>
                    <a:lnTo>
                      <a:pt x="4" y="184"/>
                    </a:lnTo>
                    <a:lnTo>
                      <a:pt x="0" y="180"/>
                    </a:lnTo>
                    <a:lnTo>
                      <a:pt x="0" y="176"/>
                    </a:lnTo>
                    <a:lnTo>
                      <a:pt x="0" y="166"/>
                    </a:lnTo>
                    <a:lnTo>
                      <a:pt x="2" y="154"/>
                    </a:lnTo>
                    <a:lnTo>
                      <a:pt x="8" y="144"/>
                    </a:lnTo>
                    <a:lnTo>
                      <a:pt x="22" y="130"/>
                    </a:lnTo>
                    <a:lnTo>
                      <a:pt x="24" y="128"/>
                    </a:lnTo>
                    <a:lnTo>
                      <a:pt x="24" y="124"/>
                    </a:lnTo>
                    <a:lnTo>
                      <a:pt x="26" y="98"/>
                    </a:lnTo>
                    <a:lnTo>
                      <a:pt x="30" y="90"/>
                    </a:lnTo>
                    <a:lnTo>
                      <a:pt x="36" y="82"/>
                    </a:lnTo>
                    <a:lnTo>
                      <a:pt x="40" y="80"/>
                    </a:lnTo>
                    <a:lnTo>
                      <a:pt x="70" y="68"/>
                    </a:lnTo>
                    <a:lnTo>
                      <a:pt x="80" y="60"/>
                    </a:lnTo>
                    <a:lnTo>
                      <a:pt x="82" y="52"/>
                    </a:lnTo>
                    <a:lnTo>
                      <a:pt x="82" y="46"/>
                    </a:lnTo>
                    <a:lnTo>
                      <a:pt x="76" y="38"/>
                    </a:lnTo>
                    <a:lnTo>
                      <a:pt x="58" y="26"/>
                    </a:lnTo>
                    <a:lnTo>
                      <a:pt x="52" y="20"/>
                    </a:lnTo>
                    <a:lnTo>
                      <a:pt x="144" y="16"/>
                    </a:lnTo>
                    <a:lnTo>
                      <a:pt x="146" y="0"/>
                    </a:lnTo>
                    <a:lnTo>
                      <a:pt x="348" y="4"/>
                    </a:lnTo>
                    <a:lnTo>
                      <a:pt x="348" y="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47"/>
              <p:cNvSpPr>
                <a:spLocks/>
              </p:cNvSpPr>
              <p:nvPr/>
            </p:nvSpPr>
            <p:spPr bwMode="auto">
              <a:xfrm>
                <a:off x="4278" y="1892"/>
                <a:ext cx="294" cy="218"/>
              </a:xfrm>
              <a:custGeom>
                <a:avLst/>
                <a:gdLst>
                  <a:gd name="T0" fmla="*/ 156 w 294"/>
                  <a:gd name="T1" fmla="*/ 26 h 218"/>
                  <a:gd name="T2" fmla="*/ 198 w 294"/>
                  <a:gd name="T3" fmla="*/ 34 h 218"/>
                  <a:gd name="T4" fmla="*/ 204 w 294"/>
                  <a:gd name="T5" fmla="*/ 34 h 218"/>
                  <a:gd name="T6" fmla="*/ 232 w 294"/>
                  <a:gd name="T7" fmla="*/ 34 h 218"/>
                  <a:gd name="T8" fmla="*/ 276 w 294"/>
                  <a:gd name="T9" fmla="*/ 50 h 218"/>
                  <a:gd name="T10" fmla="*/ 294 w 294"/>
                  <a:gd name="T11" fmla="*/ 80 h 218"/>
                  <a:gd name="T12" fmla="*/ 288 w 294"/>
                  <a:gd name="T13" fmla="*/ 96 h 218"/>
                  <a:gd name="T14" fmla="*/ 278 w 294"/>
                  <a:gd name="T15" fmla="*/ 116 h 218"/>
                  <a:gd name="T16" fmla="*/ 278 w 294"/>
                  <a:gd name="T17" fmla="*/ 142 h 218"/>
                  <a:gd name="T18" fmla="*/ 268 w 294"/>
                  <a:gd name="T19" fmla="*/ 136 h 218"/>
                  <a:gd name="T20" fmla="*/ 262 w 294"/>
                  <a:gd name="T21" fmla="*/ 168 h 218"/>
                  <a:gd name="T22" fmla="*/ 242 w 294"/>
                  <a:gd name="T23" fmla="*/ 212 h 218"/>
                  <a:gd name="T24" fmla="*/ 202 w 294"/>
                  <a:gd name="T25" fmla="*/ 204 h 218"/>
                  <a:gd name="T26" fmla="*/ 196 w 294"/>
                  <a:gd name="T27" fmla="*/ 192 h 218"/>
                  <a:gd name="T28" fmla="*/ 182 w 294"/>
                  <a:gd name="T29" fmla="*/ 192 h 218"/>
                  <a:gd name="T30" fmla="*/ 168 w 294"/>
                  <a:gd name="T31" fmla="*/ 194 h 218"/>
                  <a:gd name="T32" fmla="*/ 160 w 294"/>
                  <a:gd name="T33" fmla="*/ 194 h 218"/>
                  <a:gd name="T34" fmla="*/ 154 w 294"/>
                  <a:gd name="T35" fmla="*/ 194 h 218"/>
                  <a:gd name="T36" fmla="*/ 144 w 294"/>
                  <a:gd name="T37" fmla="*/ 194 h 218"/>
                  <a:gd name="T38" fmla="*/ 132 w 294"/>
                  <a:gd name="T39" fmla="*/ 190 h 218"/>
                  <a:gd name="T40" fmla="*/ 126 w 294"/>
                  <a:gd name="T41" fmla="*/ 186 h 218"/>
                  <a:gd name="T42" fmla="*/ 118 w 294"/>
                  <a:gd name="T43" fmla="*/ 172 h 218"/>
                  <a:gd name="T44" fmla="*/ 34 w 294"/>
                  <a:gd name="T45" fmla="*/ 110 h 218"/>
                  <a:gd name="T46" fmla="*/ 24 w 294"/>
                  <a:gd name="T47" fmla="*/ 104 h 218"/>
                  <a:gd name="T48" fmla="*/ 6 w 294"/>
                  <a:gd name="T49" fmla="*/ 88 h 218"/>
                  <a:gd name="T50" fmla="*/ 2 w 294"/>
                  <a:gd name="T51" fmla="*/ 72 h 218"/>
                  <a:gd name="T52" fmla="*/ 22 w 294"/>
                  <a:gd name="T53" fmla="*/ 82 h 218"/>
                  <a:gd name="T54" fmla="*/ 32 w 294"/>
                  <a:gd name="T55" fmla="*/ 76 h 218"/>
                  <a:gd name="T56" fmla="*/ 22 w 294"/>
                  <a:gd name="T57" fmla="*/ 50 h 218"/>
                  <a:gd name="T58" fmla="*/ 34 w 294"/>
                  <a:gd name="T59" fmla="*/ 52 h 218"/>
                  <a:gd name="T60" fmla="*/ 36 w 294"/>
                  <a:gd name="T61" fmla="*/ 62 h 218"/>
                  <a:gd name="T62" fmla="*/ 42 w 294"/>
                  <a:gd name="T63" fmla="*/ 70 h 218"/>
                  <a:gd name="T64" fmla="*/ 50 w 294"/>
                  <a:gd name="T65" fmla="*/ 48 h 218"/>
                  <a:gd name="T66" fmla="*/ 48 w 294"/>
                  <a:gd name="T67" fmla="*/ 34 h 218"/>
                  <a:gd name="T68" fmla="*/ 56 w 294"/>
                  <a:gd name="T69" fmla="*/ 36 h 218"/>
                  <a:gd name="T70" fmla="*/ 64 w 294"/>
                  <a:gd name="T71" fmla="*/ 44 h 218"/>
                  <a:gd name="T72" fmla="*/ 66 w 294"/>
                  <a:gd name="T73" fmla="*/ 40 h 218"/>
                  <a:gd name="T74" fmla="*/ 70 w 294"/>
                  <a:gd name="T75" fmla="*/ 22 h 218"/>
                  <a:gd name="T76" fmla="*/ 74 w 294"/>
                  <a:gd name="T77" fmla="*/ 26 h 218"/>
                  <a:gd name="T78" fmla="*/ 78 w 294"/>
                  <a:gd name="T79" fmla="*/ 20 h 218"/>
                  <a:gd name="T80" fmla="*/ 90 w 294"/>
                  <a:gd name="T81" fmla="*/ 20 h 218"/>
                  <a:gd name="T82" fmla="*/ 88 w 294"/>
                  <a:gd name="T83" fmla="*/ 0 h 218"/>
                  <a:gd name="T84" fmla="*/ 94 w 294"/>
                  <a:gd name="T85" fmla="*/ 10 h 218"/>
                  <a:gd name="T86" fmla="*/ 108 w 294"/>
                  <a:gd name="T87" fmla="*/ 10 h 218"/>
                  <a:gd name="T88" fmla="*/ 114 w 294"/>
                  <a:gd name="T89" fmla="*/ 22 h 218"/>
                  <a:gd name="T90" fmla="*/ 120 w 294"/>
                  <a:gd name="T91" fmla="*/ 10 h 218"/>
                  <a:gd name="T92" fmla="*/ 134 w 294"/>
                  <a:gd name="T93" fmla="*/ 20 h 218"/>
                  <a:gd name="T94" fmla="*/ 150 w 294"/>
                  <a:gd name="T95" fmla="*/ 12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4" h="218">
                    <a:moveTo>
                      <a:pt x="150" y="12"/>
                    </a:moveTo>
                    <a:lnTo>
                      <a:pt x="152" y="16"/>
                    </a:lnTo>
                    <a:lnTo>
                      <a:pt x="154" y="24"/>
                    </a:lnTo>
                    <a:lnTo>
                      <a:pt x="156" y="26"/>
                    </a:lnTo>
                    <a:lnTo>
                      <a:pt x="186" y="28"/>
                    </a:lnTo>
                    <a:lnTo>
                      <a:pt x="196" y="28"/>
                    </a:lnTo>
                    <a:lnTo>
                      <a:pt x="198" y="30"/>
                    </a:lnTo>
                    <a:lnTo>
                      <a:pt x="198" y="34"/>
                    </a:lnTo>
                    <a:lnTo>
                      <a:pt x="200" y="36"/>
                    </a:lnTo>
                    <a:lnTo>
                      <a:pt x="202" y="34"/>
                    </a:lnTo>
                    <a:lnTo>
                      <a:pt x="204" y="34"/>
                    </a:lnTo>
                    <a:lnTo>
                      <a:pt x="204" y="34"/>
                    </a:lnTo>
                    <a:lnTo>
                      <a:pt x="202" y="32"/>
                    </a:lnTo>
                    <a:lnTo>
                      <a:pt x="200" y="28"/>
                    </a:lnTo>
                    <a:lnTo>
                      <a:pt x="208" y="28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58" y="40"/>
                    </a:lnTo>
                    <a:lnTo>
                      <a:pt x="268" y="44"/>
                    </a:lnTo>
                    <a:lnTo>
                      <a:pt x="276" y="50"/>
                    </a:lnTo>
                    <a:lnTo>
                      <a:pt x="282" y="56"/>
                    </a:lnTo>
                    <a:lnTo>
                      <a:pt x="290" y="68"/>
                    </a:lnTo>
                    <a:lnTo>
                      <a:pt x="292" y="74"/>
                    </a:lnTo>
                    <a:lnTo>
                      <a:pt x="294" y="80"/>
                    </a:lnTo>
                    <a:lnTo>
                      <a:pt x="290" y="78"/>
                    </a:lnTo>
                    <a:lnTo>
                      <a:pt x="284" y="78"/>
                    </a:lnTo>
                    <a:lnTo>
                      <a:pt x="282" y="80"/>
                    </a:lnTo>
                    <a:lnTo>
                      <a:pt x="288" y="96"/>
                    </a:lnTo>
                    <a:lnTo>
                      <a:pt x="290" y="100"/>
                    </a:lnTo>
                    <a:lnTo>
                      <a:pt x="288" y="108"/>
                    </a:lnTo>
                    <a:lnTo>
                      <a:pt x="280" y="110"/>
                    </a:lnTo>
                    <a:lnTo>
                      <a:pt x="278" y="116"/>
                    </a:lnTo>
                    <a:lnTo>
                      <a:pt x="280" y="124"/>
                    </a:lnTo>
                    <a:lnTo>
                      <a:pt x="278" y="130"/>
                    </a:lnTo>
                    <a:lnTo>
                      <a:pt x="280" y="138"/>
                    </a:lnTo>
                    <a:lnTo>
                      <a:pt x="278" y="142"/>
                    </a:lnTo>
                    <a:lnTo>
                      <a:pt x="278" y="144"/>
                    </a:lnTo>
                    <a:lnTo>
                      <a:pt x="276" y="144"/>
                    </a:lnTo>
                    <a:lnTo>
                      <a:pt x="272" y="142"/>
                    </a:lnTo>
                    <a:lnTo>
                      <a:pt x="268" y="136"/>
                    </a:lnTo>
                    <a:lnTo>
                      <a:pt x="264" y="164"/>
                    </a:lnTo>
                    <a:lnTo>
                      <a:pt x="262" y="164"/>
                    </a:lnTo>
                    <a:lnTo>
                      <a:pt x="260" y="166"/>
                    </a:lnTo>
                    <a:lnTo>
                      <a:pt x="262" y="168"/>
                    </a:lnTo>
                    <a:lnTo>
                      <a:pt x="264" y="168"/>
                    </a:lnTo>
                    <a:lnTo>
                      <a:pt x="258" y="208"/>
                    </a:lnTo>
                    <a:lnTo>
                      <a:pt x="252" y="218"/>
                    </a:lnTo>
                    <a:lnTo>
                      <a:pt x="242" y="212"/>
                    </a:lnTo>
                    <a:lnTo>
                      <a:pt x="234" y="208"/>
                    </a:lnTo>
                    <a:lnTo>
                      <a:pt x="218" y="202"/>
                    </a:lnTo>
                    <a:lnTo>
                      <a:pt x="212" y="204"/>
                    </a:lnTo>
                    <a:lnTo>
                      <a:pt x="202" y="204"/>
                    </a:lnTo>
                    <a:lnTo>
                      <a:pt x="200" y="204"/>
                    </a:lnTo>
                    <a:lnTo>
                      <a:pt x="198" y="200"/>
                    </a:lnTo>
                    <a:lnTo>
                      <a:pt x="198" y="192"/>
                    </a:lnTo>
                    <a:lnTo>
                      <a:pt x="196" y="192"/>
                    </a:lnTo>
                    <a:lnTo>
                      <a:pt x="194" y="192"/>
                    </a:lnTo>
                    <a:lnTo>
                      <a:pt x="192" y="194"/>
                    </a:lnTo>
                    <a:lnTo>
                      <a:pt x="190" y="194"/>
                    </a:lnTo>
                    <a:lnTo>
                      <a:pt x="182" y="192"/>
                    </a:lnTo>
                    <a:lnTo>
                      <a:pt x="178" y="194"/>
                    </a:lnTo>
                    <a:lnTo>
                      <a:pt x="174" y="196"/>
                    </a:lnTo>
                    <a:lnTo>
                      <a:pt x="168" y="198"/>
                    </a:lnTo>
                    <a:lnTo>
                      <a:pt x="168" y="194"/>
                    </a:lnTo>
                    <a:lnTo>
                      <a:pt x="162" y="198"/>
                    </a:lnTo>
                    <a:lnTo>
                      <a:pt x="162" y="198"/>
                    </a:lnTo>
                    <a:lnTo>
                      <a:pt x="160" y="194"/>
                    </a:lnTo>
                    <a:lnTo>
                      <a:pt x="160" y="194"/>
                    </a:lnTo>
                    <a:lnTo>
                      <a:pt x="158" y="198"/>
                    </a:lnTo>
                    <a:lnTo>
                      <a:pt x="156" y="198"/>
                    </a:lnTo>
                    <a:lnTo>
                      <a:pt x="156" y="194"/>
                    </a:lnTo>
                    <a:lnTo>
                      <a:pt x="154" y="194"/>
                    </a:lnTo>
                    <a:lnTo>
                      <a:pt x="152" y="198"/>
                    </a:lnTo>
                    <a:lnTo>
                      <a:pt x="150" y="200"/>
                    </a:lnTo>
                    <a:lnTo>
                      <a:pt x="148" y="198"/>
                    </a:lnTo>
                    <a:lnTo>
                      <a:pt x="144" y="194"/>
                    </a:lnTo>
                    <a:lnTo>
                      <a:pt x="140" y="196"/>
                    </a:lnTo>
                    <a:lnTo>
                      <a:pt x="138" y="192"/>
                    </a:lnTo>
                    <a:lnTo>
                      <a:pt x="136" y="190"/>
                    </a:lnTo>
                    <a:lnTo>
                      <a:pt x="132" y="190"/>
                    </a:lnTo>
                    <a:lnTo>
                      <a:pt x="130" y="188"/>
                    </a:lnTo>
                    <a:lnTo>
                      <a:pt x="130" y="188"/>
                    </a:lnTo>
                    <a:lnTo>
                      <a:pt x="128" y="188"/>
                    </a:lnTo>
                    <a:lnTo>
                      <a:pt x="126" y="186"/>
                    </a:lnTo>
                    <a:lnTo>
                      <a:pt x="126" y="186"/>
                    </a:lnTo>
                    <a:lnTo>
                      <a:pt x="124" y="182"/>
                    </a:lnTo>
                    <a:lnTo>
                      <a:pt x="120" y="174"/>
                    </a:lnTo>
                    <a:lnTo>
                      <a:pt x="118" y="172"/>
                    </a:lnTo>
                    <a:lnTo>
                      <a:pt x="116" y="168"/>
                    </a:lnTo>
                    <a:lnTo>
                      <a:pt x="64" y="130"/>
                    </a:lnTo>
                    <a:lnTo>
                      <a:pt x="60" y="132"/>
                    </a:lnTo>
                    <a:lnTo>
                      <a:pt x="34" y="110"/>
                    </a:lnTo>
                    <a:lnTo>
                      <a:pt x="34" y="116"/>
                    </a:lnTo>
                    <a:lnTo>
                      <a:pt x="24" y="114"/>
                    </a:lnTo>
                    <a:lnTo>
                      <a:pt x="22" y="108"/>
                    </a:lnTo>
                    <a:lnTo>
                      <a:pt x="24" y="104"/>
                    </a:lnTo>
                    <a:lnTo>
                      <a:pt x="24" y="102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6" y="88"/>
                    </a:lnTo>
                    <a:lnTo>
                      <a:pt x="4" y="82"/>
                    </a:lnTo>
                    <a:lnTo>
                      <a:pt x="0" y="78"/>
                    </a:lnTo>
                    <a:lnTo>
                      <a:pt x="0" y="74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10" y="72"/>
                    </a:lnTo>
                    <a:lnTo>
                      <a:pt x="14" y="74"/>
                    </a:lnTo>
                    <a:lnTo>
                      <a:pt x="22" y="82"/>
                    </a:lnTo>
                    <a:lnTo>
                      <a:pt x="26" y="82"/>
                    </a:lnTo>
                    <a:lnTo>
                      <a:pt x="30" y="82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26" y="68"/>
                    </a:lnTo>
                    <a:lnTo>
                      <a:pt x="24" y="62"/>
                    </a:lnTo>
                    <a:lnTo>
                      <a:pt x="22" y="54"/>
                    </a:lnTo>
                    <a:lnTo>
                      <a:pt x="22" y="50"/>
                    </a:lnTo>
                    <a:lnTo>
                      <a:pt x="26" y="50"/>
                    </a:lnTo>
                    <a:lnTo>
                      <a:pt x="28" y="52"/>
                    </a:lnTo>
                    <a:lnTo>
                      <a:pt x="30" y="52"/>
                    </a:lnTo>
                    <a:lnTo>
                      <a:pt x="34" y="52"/>
                    </a:lnTo>
                    <a:lnTo>
                      <a:pt x="36" y="54"/>
                    </a:lnTo>
                    <a:lnTo>
                      <a:pt x="38" y="58"/>
                    </a:lnTo>
                    <a:lnTo>
                      <a:pt x="38" y="60"/>
                    </a:lnTo>
                    <a:lnTo>
                      <a:pt x="36" y="62"/>
                    </a:lnTo>
                    <a:lnTo>
                      <a:pt x="34" y="64"/>
                    </a:lnTo>
                    <a:lnTo>
                      <a:pt x="36" y="68"/>
                    </a:lnTo>
                    <a:lnTo>
                      <a:pt x="40" y="70"/>
                    </a:lnTo>
                    <a:lnTo>
                      <a:pt x="42" y="70"/>
                    </a:lnTo>
                    <a:lnTo>
                      <a:pt x="50" y="68"/>
                    </a:lnTo>
                    <a:lnTo>
                      <a:pt x="50" y="64"/>
                    </a:lnTo>
                    <a:lnTo>
                      <a:pt x="52" y="50"/>
                    </a:lnTo>
                    <a:lnTo>
                      <a:pt x="50" y="48"/>
                    </a:lnTo>
                    <a:lnTo>
                      <a:pt x="44" y="48"/>
                    </a:lnTo>
                    <a:lnTo>
                      <a:pt x="44" y="46"/>
                    </a:lnTo>
                    <a:lnTo>
                      <a:pt x="44" y="36"/>
                    </a:lnTo>
                    <a:lnTo>
                      <a:pt x="48" y="34"/>
                    </a:lnTo>
                    <a:lnTo>
                      <a:pt x="50" y="40"/>
                    </a:lnTo>
                    <a:lnTo>
                      <a:pt x="54" y="38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58" y="40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2" y="42"/>
                    </a:lnTo>
                    <a:lnTo>
                      <a:pt x="62" y="40"/>
                    </a:lnTo>
                    <a:lnTo>
                      <a:pt x="60" y="38"/>
                    </a:lnTo>
                    <a:lnTo>
                      <a:pt x="66" y="40"/>
                    </a:lnTo>
                    <a:lnTo>
                      <a:pt x="68" y="36"/>
                    </a:lnTo>
                    <a:lnTo>
                      <a:pt x="68" y="32"/>
                    </a:lnTo>
                    <a:lnTo>
                      <a:pt x="68" y="30"/>
                    </a:lnTo>
                    <a:lnTo>
                      <a:pt x="70" y="22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6" y="22"/>
                    </a:lnTo>
                    <a:lnTo>
                      <a:pt x="74" y="26"/>
                    </a:lnTo>
                    <a:lnTo>
                      <a:pt x="78" y="28"/>
                    </a:lnTo>
                    <a:lnTo>
                      <a:pt x="80" y="28"/>
                    </a:lnTo>
                    <a:lnTo>
                      <a:pt x="80" y="24"/>
                    </a:lnTo>
                    <a:lnTo>
                      <a:pt x="78" y="20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6" y="20"/>
                    </a:lnTo>
                    <a:lnTo>
                      <a:pt x="90" y="20"/>
                    </a:lnTo>
                    <a:lnTo>
                      <a:pt x="92" y="16"/>
                    </a:lnTo>
                    <a:lnTo>
                      <a:pt x="92" y="12"/>
                    </a:lnTo>
                    <a:lnTo>
                      <a:pt x="88" y="4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8" y="10"/>
                    </a:lnTo>
                    <a:lnTo>
                      <a:pt x="102" y="8"/>
                    </a:lnTo>
                    <a:lnTo>
                      <a:pt x="106" y="8"/>
                    </a:lnTo>
                    <a:lnTo>
                      <a:pt x="108" y="10"/>
                    </a:lnTo>
                    <a:lnTo>
                      <a:pt x="108" y="14"/>
                    </a:lnTo>
                    <a:lnTo>
                      <a:pt x="108" y="18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6" y="18"/>
                    </a:lnTo>
                    <a:lnTo>
                      <a:pt x="116" y="14"/>
                    </a:lnTo>
                    <a:lnTo>
                      <a:pt x="118" y="10"/>
                    </a:lnTo>
                    <a:lnTo>
                      <a:pt x="120" y="10"/>
                    </a:lnTo>
                    <a:lnTo>
                      <a:pt x="122" y="12"/>
                    </a:lnTo>
                    <a:lnTo>
                      <a:pt x="126" y="16"/>
                    </a:lnTo>
                    <a:lnTo>
                      <a:pt x="130" y="18"/>
                    </a:lnTo>
                    <a:lnTo>
                      <a:pt x="134" y="20"/>
                    </a:lnTo>
                    <a:lnTo>
                      <a:pt x="140" y="18"/>
                    </a:lnTo>
                    <a:lnTo>
                      <a:pt x="150" y="12"/>
                    </a:lnTo>
                    <a:lnTo>
                      <a:pt x="150" y="12"/>
                    </a:lnTo>
                    <a:lnTo>
                      <a:pt x="150" y="1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48"/>
              <p:cNvSpPr>
                <a:spLocks/>
              </p:cNvSpPr>
              <p:nvPr/>
            </p:nvSpPr>
            <p:spPr bwMode="auto">
              <a:xfrm>
                <a:off x="3932" y="1896"/>
                <a:ext cx="382" cy="290"/>
              </a:xfrm>
              <a:custGeom>
                <a:avLst/>
                <a:gdLst>
                  <a:gd name="T0" fmla="*/ 338 w 382"/>
                  <a:gd name="T1" fmla="*/ 24 h 290"/>
                  <a:gd name="T2" fmla="*/ 344 w 382"/>
                  <a:gd name="T3" fmla="*/ 42 h 290"/>
                  <a:gd name="T4" fmla="*/ 352 w 382"/>
                  <a:gd name="T5" fmla="*/ 48 h 290"/>
                  <a:gd name="T6" fmla="*/ 354 w 382"/>
                  <a:gd name="T7" fmla="*/ 54 h 290"/>
                  <a:gd name="T8" fmla="*/ 366 w 382"/>
                  <a:gd name="T9" fmla="*/ 66 h 290"/>
                  <a:gd name="T10" fmla="*/ 360 w 382"/>
                  <a:gd name="T11" fmla="*/ 70 h 290"/>
                  <a:gd name="T12" fmla="*/ 346 w 382"/>
                  <a:gd name="T13" fmla="*/ 70 h 290"/>
                  <a:gd name="T14" fmla="*/ 358 w 382"/>
                  <a:gd name="T15" fmla="*/ 94 h 290"/>
                  <a:gd name="T16" fmla="*/ 368 w 382"/>
                  <a:gd name="T17" fmla="*/ 104 h 290"/>
                  <a:gd name="T18" fmla="*/ 368 w 382"/>
                  <a:gd name="T19" fmla="*/ 116 h 290"/>
                  <a:gd name="T20" fmla="*/ 372 w 382"/>
                  <a:gd name="T21" fmla="*/ 130 h 290"/>
                  <a:gd name="T22" fmla="*/ 382 w 382"/>
                  <a:gd name="T23" fmla="*/ 148 h 290"/>
                  <a:gd name="T24" fmla="*/ 360 w 382"/>
                  <a:gd name="T25" fmla="*/ 174 h 290"/>
                  <a:gd name="T26" fmla="*/ 364 w 382"/>
                  <a:gd name="T27" fmla="*/ 184 h 290"/>
                  <a:gd name="T28" fmla="*/ 354 w 382"/>
                  <a:gd name="T29" fmla="*/ 184 h 290"/>
                  <a:gd name="T30" fmla="*/ 314 w 382"/>
                  <a:gd name="T31" fmla="*/ 202 h 290"/>
                  <a:gd name="T32" fmla="*/ 304 w 382"/>
                  <a:gd name="T33" fmla="*/ 216 h 290"/>
                  <a:gd name="T34" fmla="*/ 236 w 382"/>
                  <a:gd name="T35" fmla="*/ 254 h 290"/>
                  <a:gd name="T36" fmla="*/ 192 w 382"/>
                  <a:gd name="T37" fmla="*/ 232 h 290"/>
                  <a:gd name="T38" fmla="*/ 182 w 382"/>
                  <a:gd name="T39" fmla="*/ 236 h 290"/>
                  <a:gd name="T40" fmla="*/ 170 w 382"/>
                  <a:gd name="T41" fmla="*/ 224 h 290"/>
                  <a:gd name="T42" fmla="*/ 160 w 382"/>
                  <a:gd name="T43" fmla="*/ 230 h 290"/>
                  <a:gd name="T44" fmla="*/ 152 w 382"/>
                  <a:gd name="T45" fmla="*/ 234 h 290"/>
                  <a:gd name="T46" fmla="*/ 164 w 382"/>
                  <a:gd name="T47" fmla="*/ 252 h 290"/>
                  <a:gd name="T48" fmla="*/ 150 w 382"/>
                  <a:gd name="T49" fmla="*/ 248 h 290"/>
                  <a:gd name="T50" fmla="*/ 136 w 382"/>
                  <a:gd name="T51" fmla="*/ 264 h 290"/>
                  <a:gd name="T52" fmla="*/ 126 w 382"/>
                  <a:gd name="T53" fmla="*/ 260 h 290"/>
                  <a:gd name="T54" fmla="*/ 94 w 382"/>
                  <a:gd name="T55" fmla="*/ 262 h 290"/>
                  <a:gd name="T56" fmla="*/ 92 w 382"/>
                  <a:gd name="T57" fmla="*/ 254 h 290"/>
                  <a:gd name="T58" fmla="*/ 78 w 382"/>
                  <a:gd name="T59" fmla="*/ 254 h 290"/>
                  <a:gd name="T60" fmla="*/ 82 w 382"/>
                  <a:gd name="T61" fmla="*/ 280 h 290"/>
                  <a:gd name="T62" fmla="*/ 72 w 382"/>
                  <a:gd name="T63" fmla="*/ 290 h 290"/>
                  <a:gd name="T64" fmla="*/ 66 w 382"/>
                  <a:gd name="T65" fmla="*/ 282 h 290"/>
                  <a:gd name="T66" fmla="*/ 2 w 382"/>
                  <a:gd name="T67" fmla="*/ 202 h 290"/>
                  <a:gd name="T68" fmla="*/ 4 w 382"/>
                  <a:gd name="T69" fmla="*/ 190 h 290"/>
                  <a:gd name="T70" fmla="*/ 12 w 382"/>
                  <a:gd name="T71" fmla="*/ 182 h 290"/>
                  <a:gd name="T72" fmla="*/ 20 w 382"/>
                  <a:gd name="T73" fmla="*/ 188 h 290"/>
                  <a:gd name="T74" fmla="*/ 16 w 382"/>
                  <a:gd name="T75" fmla="*/ 172 h 290"/>
                  <a:gd name="T76" fmla="*/ 32 w 382"/>
                  <a:gd name="T77" fmla="*/ 178 h 290"/>
                  <a:gd name="T78" fmla="*/ 32 w 382"/>
                  <a:gd name="T79" fmla="*/ 168 h 290"/>
                  <a:gd name="T80" fmla="*/ 48 w 382"/>
                  <a:gd name="T81" fmla="*/ 152 h 290"/>
                  <a:gd name="T82" fmla="*/ 76 w 382"/>
                  <a:gd name="T83" fmla="*/ 146 h 290"/>
                  <a:gd name="T84" fmla="*/ 98 w 382"/>
                  <a:gd name="T85" fmla="*/ 136 h 290"/>
                  <a:gd name="T86" fmla="*/ 118 w 382"/>
                  <a:gd name="T87" fmla="*/ 124 h 290"/>
                  <a:gd name="T88" fmla="*/ 128 w 382"/>
                  <a:gd name="T89" fmla="*/ 114 h 290"/>
                  <a:gd name="T90" fmla="*/ 116 w 382"/>
                  <a:gd name="T91" fmla="*/ 82 h 290"/>
                  <a:gd name="T92" fmla="*/ 136 w 382"/>
                  <a:gd name="T93" fmla="*/ 64 h 290"/>
                  <a:gd name="T94" fmla="*/ 142 w 382"/>
                  <a:gd name="T95" fmla="*/ 56 h 290"/>
                  <a:gd name="T96" fmla="*/ 158 w 382"/>
                  <a:gd name="T97" fmla="*/ 42 h 290"/>
                  <a:gd name="T98" fmla="*/ 168 w 382"/>
                  <a:gd name="T99" fmla="*/ 34 h 290"/>
                  <a:gd name="T100" fmla="*/ 174 w 382"/>
                  <a:gd name="T101" fmla="*/ 24 h 290"/>
                  <a:gd name="T102" fmla="*/ 186 w 382"/>
                  <a:gd name="T103" fmla="*/ 14 h 290"/>
                  <a:gd name="T104" fmla="*/ 202 w 382"/>
                  <a:gd name="T105" fmla="*/ 0 h 290"/>
                  <a:gd name="T106" fmla="*/ 332 w 382"/>
                  <a:gd name="T107" fmla="*/ 16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82" h="290">
                    <a:moveTo>
                      <a:pt x="332" y="16"/>
                    </a:moveTo>
                    <a:lnTo>
                      <a:pt x="334" y="20"/>
                    </a:lnTo>
                    <a:lnTo>
                      <a:pt x="336" y="22"/>
                    </a:lnTo>
                    <a:lnTo>
                      <a:pt x="338" y="24"/>
                    </a:lnTo>
                    <a:lnTo>
                      <a:pt x="338" y="26"/>
                    </a:lnTo>
                    <a:lnTo>
                      <a:pt x="338" y="32"/>
                    </a:lnTo>
                    <a:lnTo>
                      <a:pt x="338" y="36"/>
                    </a:lnTo>
                    <a:lnTo>
                      <a:pt x="344" y="42"/>
                    </a:lnTo>
                    <a:lnTo>
                      <a:pt x="348" y="44"/>
                    </a:lnTo>
                    <a:lnTo>
                      <a:pt x="348" y="46"/>
                    </a:lnTo>
                    <a:lnTo>
                      <a:pt x="350" y="48"/>
                    </a:lnTo>
                    <a:lnTo>
                      <a:pt x="352" y="48"/>
                    </a:lnTo>
                    <a:lnTo>
                      <a:pt x="352" y="46"/>
                    </a:lnTo>
                    <a:lnTo>
                      <a:pt x="356" y="48"/>
                    </a:lnTo>
                    <a:lnTo>
                      <a:pt x="356" y="48"/>
                    </a:lnTo>
                    <a:lnTo>
                      <a:pt x="354" y="54"/>
                    </a:lnTo>
                    <a:lnTo>
                      <a:pt x="354" y="58"/>
                    </a:lnTo>
                    <a:lnTo>
                      <a:pt x="360" y="54"/>
                    </a:lnTo>
                    <a:lnTo>
                      <a:pt x="364" y="62"/>
                    </a:lnTo>
                    <a:lnTo>
                      <a:pt x="366" y="66"/>
                    </a:lnTo>
                    <a:lnTo>
                      <a:pt x="374" y="74"/>
                    </a:lnTo>
                    <a:lnTo>
                      <a:pt x="372" y="78"/>
                    </a:lnTo>
                    <a:lnTo>
                      <a:pt x="368" y="78"/>
                    </a:lnTo>
                    <a:lnTo>
                      <a:pt x="360" y="70"/>
                    </a:lnTo>
                    <a:lnTo>
                      <a:pt x="356" y="68"/>
                    </a:lnTo>
                    <a:lnTo>
                      <a:pt x="350" y="68"/>
                    </a:lnTo>
                    <a:lnTo>
                      <a:pt x="348" y="68"/>
                    </a:lnTo>
                    <a:lnTo>
                      <a:pt x="346" y="70"/>
                    </a:lnTo>
                    <a:lnTo>
                      <a:pt x="346" y="74"/>
                    </a:lnTo>
                    <a:lnTo>
                      <a:pt x="350" y="78"/>
                    </a:lnTo>
                    <a:lnTo>
                      <a:pt x="352" y="84"/>
                    </a:lnTo>
                    <a:lnTo>
                      <a:pt x="358" y="94"/>
                    </a:lnTo>
                    <a:lnTo>
                      <a:pt x="362" y="96"/>
                    </a:lnTo>
                    <a:lnTo>
                      <a:pt x="370" y="98"/>
                    </a:lnTo>
                    <a:lnTo>
                      <a:pt x="370" y="100"/>
                    </a:lnTo>
                    <a:lnTo>
                      <a:pt x="368" y="104"/>
                    </a:lnTo>
                    <a:lnTo>
                      <a:pt x="370" y="110"/>
                    </a:lnTo>
                    <a:lnTo>
                      <a:pt x="368" y="112"/>
                    </a:lnTo>
                    <a:lnTo>
                      <a:pt x="368" y="114"/>
                    </a:lnTo>
                    <a:lnTo>
                      <a:pt x="368" y="116"/>
                    </a:lnTo>
                    <a:lnTo>
                      <a:pt x="368" y="118"/>
                    </a:lnTo>
                    <a:lnTo>
                      <a:pt x="370" y="120"/>
                    </a:lnTo>
                    <a:lnTo>
                      <a:pt x="372" y="124"/>
                    </a:lnTo>
                    <a:lnTo>
                      <a:pt x="372" y="130"/>
                    </a:lnTo>
                    <a:lnTo>
                      <a:pt x="376" y="144"/>
                    </a:lnTo>
                    <a:lnTo>
                      <a:pt x="382" y="146"/>
                    </a:lnTo>
                    <a:lnTo>
                      <a:pt x="382" y="148"/>
                    </a:lnTo>
                    <a:lnTo>
                      <a:pt x="382" y="148"/>
                    </a:lnTo>
                    <a:lnTo>
                      <a:pt x="378" y="148"/>
                    </a:lnTo>
                    <a:lnTo>
                      <a:pt x="380" y="158"/>
                    </a:lnTo>
                    <a:lnTo>
                      <a:pt x="368" y="172"/>
                    </a:lnTo>
                    <a:lnTo>
                      <a:pt x="360" y="174"/>
                    </a:lnTo>
                    <a:lnTo>
                      <a:pt x="360" y="178"/>
                    </a:lnTo>
                    <a:lnTo>
                      <a:pt x="362" y="180"/>
                    </a:lnTo>
                    <a:lnTo>
                      <a:pt x="364" y="182"/>
                    </a:lnTo>
                    <a:lnTo>
                      <a:pt x="364" y="184"/>
                    </a:lnTo>
                    <a:lnTo>
                      <a:pt x="360" y="184"/>
                    </a:lnTo>
                    <a:lnTo>
                      <a:pt x="356" y="180"/>
                    </a:lnTo>
                    <a:lnTo>
                      <a:pt x="356" y="180"/>
                    </a:lnTo>
                    <a:lnTo>
                      <a:pt x="354" y="184"/>
                    </a:lnTo>
                    <a:lnTo>
                      <a:pt x="352" y="184"/>
                    </a:lnTo>
                    <a:lnTo>
                      <a:pt x="330" y="198"/>
                    </a:lnTo>
                    <a:lnTo>
                      <a:pt x="328" y="196"/>
                    </a:lnTo>
                    <a:lnTo>
                      <a:pt x="314" y="202"/>
                    </a:lnTo>
                    <a:lnTo>
                      <a:pt x="310" y="206"/>
                    </a:lnTo>
                    <a:lnTo>
                      <a:pt x="306" y="208"/>
                    </a:lnTo>
                    <a:lnTo>
                      <a:pt x="306" y="210"/>
                    </a:lnTo>
                    <a:lnTo>
                      <a:pt x="304" y="216"/>
                    </a:lnTo>
                    <a:lnTo>
                      <a:pt x="276" y="236"/>
                    </a:lnTo>
                    <a:lnTo>
                      <a:pt x="264" y="252"/>
                    </a:lnTo>
                    <a:lnTo>
                      <a:pt x="258" y="256"/>
                    </a:lnTo>
                    <a:lnTo>
                      <a:pt x="236" y="254"/>
                    </a:lnTo>
                    <a:lnTo>
                      <a:pt x="202" y="232"/>
                    </a:lnTo>
                    <a:lnTo>
                      <a:pt x="200" y="230"/>
                    </a:lnTo>
                    <a:lnTo>
                      <a:pt x="198" y="230"/>
                    </a:lnTo>
                    <a:lnTo>
                      <a:pt x="192" y="232"/>
                    </a:lnTo>
                    <a:lnTo>
                      <a:pt x="190" y="234"/>
                    </a:lnTo>
                    <a:lnTo>
                      <a:pt x="188" y="234"/>
                    </a:lnTo>
                    <a:lnTo>
                      <a:pt x="186" y="236"/>
                    </a:lnTo>
                    <a:lnTo>
                      <a:pt x="182" y="236"/>
                    </a:lnTo>
                    <a:lnTo>
                      <a:pt x="178" y="236"/>
                    </a:lnTo>
                    <a:lnTo>
                      <a:pt x="178" y="230"/>
                    </a:lnTo>
                    <a:lnTo>
                      <a:pt x="174" y="226"/>
                    </a:lnTo>
                    <a:lnTo>
                      <a:pt x="170" y="224"/>
                    </a:lnTo>
                    <a:lnTo>
                      <a:pt x="168" y="224"/>
                    </a:lnTo>
                    <a:lnTo>
                      <a:pt x="164" y="230"/>
                    </a:lnTo>
                    <a:lnTo>
                      <a:pt x="162" y="230"/>
                    </a:lnTo>
                    <a:lnTo>
                      <a:pt x="160" y="230"/>
                    </a:lnTo>
                    <a:lnTo>
                      <a:pt x="152" y="228"/>
                    </a:lnTo>
                    <a:lnTo>
                      <a:pt x="150" y="230"/>
                    </a:lnTo>
                    <a:lnTo>
                      <a:pt x="150" y="232"/>
                    </a:lnTo>
                    <a:lnTo>
                      <a:pt x="152" y="234"/>
                    </a:lnTo>
                    <a:lnTo>
                      <a:pt x="156" y="234"/>
                    </a:lnTo>
                    <a:lnTo>
                      <a:pt x="160" y="238"/>
                    </a:lnTo>
                    <a:lnTo>
                      <a:pt x="164" y="246"/>
                    </a:lnTo>
                    <a:lnTo>
                      <a:pt x="164" y="252"/>
                    </a:lnTo>
                    <a:lnTo>
                      <a:pt x="160" y="256"/>
                    </a:lnTo>
                    <a:lnTo>
                      <a:pt x="156" y="256"/>
                    </a:lnTo>
                    <a:lnTo>
                      <a:pt x="154" y="256"/>
                    </a:lnTo>
                    <a:lnTo>
                      <a:pt x="150" y="248"/>
                    </a:lnTo>
                    <a:lnTo>
                      <a:pt x="146" y="246"/>
                    </a:lnTo>
                    <a:lnTo>
                      <a:pt x="140" y="246"/>
                    </a:lnTo>
                    <a:lnTo>
                      <a:pt x="136" y="250"/>
                    </a:lnTo>
                    <a:lnTo>
                      <a:pt x="136" y="264"/>
                    </a:lnTo>
                    <a:lnTo>
                      <a:pt x="132" y="266"/>
                    </a:lnTo>
                    <a:lnTo>
                      <a:pt x="126" y="264"/>
                    </a:lnTo>
                    <a:lnTo>
                      <a:pt x="126" y="262"/>
                    </a:lnTo>
                    <a:lnTo>
                      <a:pt x="126" y="260"/>
                    </a:lnTo>
                    <a:lnTo>
                      <a:pt x="124" y="254"/>
                    </a:lnTo>
                    <a:lnTo>
                      <a:pt x="118" y="248"/>
                    </a:lnTo>
                    <a:lnTo>
                      <a:pt x="102" y="254"/>
                    </a:lnTo>
                    <a:lnTo>
                      <a:pt x="94" y="262"/>
                    </a:lnTo>
                    <a:lnTo>
                      <a:pt x="92" y="260"/>
                    </a:lnTo>
                    <a:lnTo>
                      <a:pt x="92" y="258"/>
                    </a:lnTo>
                    <a:lnTo>
                      <a:pt x="92" y="256"/>
                    </a:lnTo>
                    <a:lnTo>
                      <a:pt x="92" y="254"/>
                    </a:lnTo>
                    <a:lnTo>
                      <a:pt x="90" y="250"/>
                    </a:lnTo>
                    <a:lnTo>
                      <a:pt x="86" y="248"/>
                    </a:lnTo>
                    <a:lnTo>
                      <a:pt x="78" y="250"/>
                    </a:lnTo>
                    <a:lnTo>
                      <a:pt x="78" y="254"/>
                    </a:lnTo>
                    <a:lnTo>
                      <a:pt x="82" y="258"/>
                    </a:lnTo>
                    <a:lnTo>
                      <a:pt x="84" y="262"/>
                    </a:lnTo>
                    <a:lnTo>
                      <a:pt x="80" y="270"/>
                    </a:lnTo>
                    <a:lnTo>
                      <a:pt x="82" y="280"/>
                    </a:lnTo>
                    <a:lnTo>
                      <a:pt x="82" y="282"/>
                    </a:lnTo>
                    <a:lnTo>
                      <a:pt x="82" y="286"/>
                    </a:lnTo>
                    <a:lnTo>
                      <a:pt x="78" y="290"/>
                    </a:lnTo>
                    <a:lnTo>
                      <a:pt x="72" y="290"/>
                    </a:lnTo>
                    <a:lnTo>
                      <a:pt x="70" y="290"/>
                    </a:lnTo>
                    <a:lnTo>
                      <a:pt x="68" y="286"/>
                    </a:lnTo>
                    <a:lnTo>
                      <a:pt x="66" y="282"/>
                    </a:lnTo>
                    <a:lnTo>
                      <a:pt x="66" y="282"/>
                    </a:lnTo>
                    <a:lnTo>
                      <a:pt x="6" y="214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2" y="202"/>
                    </a:lnTo>
                    <a:lnTo>
                      <a:pt x="12" y="200"/>
                    </a:lnTo>
                    <a:lnTo>
                      <a:pt x="12" y="196"/>
                    </a:lnTo>
                    <a:lnTo>
                      <a:pt x="8" y="190"/>
                    </a:lnTo>
                    <a:lnTo>
                      <a:pt x="4" y="190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4" y="180"/>
                    </a:lnTo>
                    <a:lnTo>
                      <a:pt x="12" y="182"/>
                    </a:lnTo>
                    <a:lnTo>
                      <a:pt x="14" y="186"/>
                    </a:lnTo>
                    <a:lnTo>
                      <a:pt x="14" y="188"/>
                    </a:lnTo>
                    <a:lnTo>
                      <a:pt x="18" y="188"/>
                    </a:lnTo>
                    <a:lnTo>
                      <a:pt x="20" y="188"/>
                    </a:lnTo>
                    <a:lnTo>
                      <a:pt x="20" y="180"/>
                    </a:lnTo>
                    <a:lnTo>
                      <a:pt x="20" y="178"/>
                    </a:lnTo>
                    <a:lnTo>
                      <a:pt x="18" y="174"/>
                    </a:lnTo>
                    <a:lnTo>
                      <a:pt x="16" y="172"/>
                    </a:lnTo>
                    <a:lnTo>
                      <a:pt x="18" y="170"/>
                    </a:lnTo>
                    <a:lnTo>
                      <a:pt x="22" y="172"/>
                    </a:lnTo>
                    <a:lnTo>
                      <a:pt x="28" y="178"/>
                    </a:lnTo>
                    <a:lnTo>
                      <a:pt x="32" y="178"/>
                    </a:lnTo>
                    <a:lnTo>
                      <a:pt x="36" y="178"/>
                    </a:lnTo>
                    <a:lnTo>
                      <a:pt x="36" y="176"/>
                    </a:lnTo>
                    <a:lnTo>
                      <a:pt x="36" y="172"/>
                    </a:lnTo>
                    <a:lnTo>
                      <a:pt x="32" y="168"/>
                    </a:lnTo>
                    <a:lnTo>
                      <a:pt x="32" y="166"/>
                    </a:lnTo>
                    <a:lnTo>
                      <a:pt x="36" y="156"/>
                    </a:lnTo>
                    <a:lnTo>
                      <a:pt x="46" y="154"/>
                    </a:lnTo>
                    <a:lnTo>
                      <a:pt x="48" y="152"/>
                    </a:lnTo>
                    <a:lnTo>
                      <a:pt x="48" y="142"/>
                    </a:lnTo>
                    <a:lnTo>
                      <a:pt x="50" y="142"/>
                    </a:lnTo>
                    <a:lnTo>
                      <a:pt x="56" y="144"/>
                    </a:lnTo>
                    <a:lnTo>
                      <a:pt x="76" y="146"/>
                    </a:lnTo>
                    <a:lnTo>
                      <a:pt x="80" y="144"/>
                    </a:lnTo>
                    <a:lnTo>
                      <a:pt x="82" y="142"/>
                    </a:lnTo>
                    <a:lnTo>
                      <a:pt x="94" y="138"/>
                    </a:lnTo>
                    <a:lnTo>
                      <a:pt x="98" y="136"/>
                    </a:lnTo>
                    <a:lnTo>
                      <a:pt x="102" y="134"/>
                    </a:lnTo>
                    <a:lnTo>
                      <a:pt x="106" y="130"/>
                    </a:lnTo>
                    <a:lnTo>
                      <a:pt x="108" y="128"/>
                    </a:lnTo>
                    <a:lnTo>
                      <a:pt x="118" y="124"/>
                    </a:lnTo>
                    <a:lnTo>
                      <a:pt x="120" y="124"/>
                    </a:lnTo>
                    <a:lnTo>
                      <a:pt x="122" y="118"/>
                    </a:lnTo>
                    <a:lnTo>
                      <a:pt x="124" y="118"/>
                    </a:lnTo>
                    <a:lnTo>
                      <a:pt x="128" y="114"/>
                    </a:lnTo>
                    <a:lnTo>
                      <a:pt x="132" y="112"/>
                    </a:lnTo>
                    <a:lnTo>
                      <a:pt x="110" y="88"/>
                    </a:lnTo>
                    <a:lnTo>
                      <a:pt x="112" y="86"/>
                    </a:lnTo>
                    <a:lnTo>
                      <a:pt x="116" y="82"/>
                    </a:lnTo>
                    <a:lnTo>
                      <a:pt x="120" y="78"/>
                    </a:lnTo>
                    <a:lnTo>
                      <a:pt x="124" y="76"/>
                    </a:lnTo>
                    <a:lnTo>
                      <a:pt x="128" y="68"/>
                    </a:lnTo>
                    <a:lnTo>
                      <a:pt x="136" y="64"/>
                    </a:lnTo>
                    <a:lnTo>
                      <a:pt x="136" y="62"/>
                    </a:lnTo>
                    <a:lnTo>
                      <a:pt x="140" y="60"/>
                    </a:lnTo>
                    <a:lnTo>
                      <a:pt x="142" y="58"/>
                    </a:lnTo>
                    <a:lnTo>
                      <a:pt x="142" y="56"/>
                    </a:lnTo>
                    <a:lnTo>
                      <a:pt x="146" y="54"/>
                    </a:lnTo>
                    <a:lnTo>
                      <a:pt x="150" y="50"/>
                    </a:lnTo>
                    <a:lnTo>
                      <a:pt x="156" y="42"/>
                    </a:lnTo>
                    <a:lnTo>
                      <a:pt x="158" y="42"/>
                    </a:lnTo>
                    <a:lnTo>
                      <a:pt x="160" y="38"/>
                    </a:lnTo>
                    <a:lnTo>
                      <a:pt x="162" y="38"/>
                    </a:lnTo>
                    <a:lnTo>
                      <a:pt x="166" y="36"/>
                    </a:lnTo>
                    <a:lnTo>
                      <a:pt x="168" y="34"/>
                    </a:lnTo>
                    <a:lnTo>
                      <a:pt x="168" y="34"/>
                    </a:lnTo>
                    <a:lnTo>
                      <a:pt x="170" y="30"/>
                    </a:lnTo>
                    <a:lnTo>
                      <a:pt x="172" y="26"/>
                    </a:lnTo>
                    <a:lnTo>
                      <a:pt x="174" y="24"/>
                    </a:lnTo>
                    <a:lnTo>
                      <a:pt x="180" y="20"/>
                    </a:lnTo>
                    <a:lnTo>
                      <a:pt x="180" y="16"/>
                    </a:lnTo>
                    <a:lnTo>
                      <a:pt x="182" y="14"/>
                    </a:lnTo>
                    <a:lnTo>
                      <a:pt x="186" y="14"/>
                    </a:lnTo>
                    <a:lnTo>
                      <a:pt x="190" y="8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202" y="0"/>
                    </a:lnTo>
                    <a:lnTo>
                      <a:pt x="204" y="0"/>
                    </a:lnTo>
                    <a:lnTo>
                      <a:pt x="216" y="12"/>
                    </a:lnTo>
                    <a:lnTo>
                      <a:pt x="218" y="12"/>
                    </a:lnTo>
                    <a:lnTo>
                      <a:pt x="332" y="16"/>
                    </a:lnTo>
                    <a:lnTo>
                      <a:pt x="332" y="1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49"/>
              <p:cNvSpPr>
                <a:spLocks/>
              </p:cNvSpPr>
              <p:nvPr/>
            </p:nvSpPr>
            <p:spPr bwMode="auto">
              <a:xfrm>
                <a:off x="4522" y="1898"/>
                <a:ext cx="260" cy="348"/>
              </a:xfrm>
              <a:custGeom>
                <a:avLst/>
                <a:gdLst>
                  <a:gd name="T0" fmla="*/ 88 w 260"/>
                  <a:gd name="T1" fmla="*/ 20 h 348"/>
                  <a:gd name="T2" fmla="*/ 112 w 260"/>
                  <a:gd name="T3" fmla="*/ 44 h 348"/>
                  <a:gd name="T4" fmla="*/ 122 w 260"/>
                  <a:gd name="T5" fmla="*/ 48 h 348"/>
                  <a:gd name="T6" fmla="*/ 130 w 260"/>
                  <a:gd name="T7" fmla="*/ 46 h 348"/>
                  <a:gd name="T8" fmla="*/ 150 w 260"/>
                  <a:gd name="T9" fmla="*/ 68 h 348"/>
                  <a:gd name="T10" fmla="*/ 160 w 260"/>
                  <a:gd name="T11" fmla="*/ 68 h 348"/>
                  <a:gd name="T12" fmla="*/ 180 w 260"/>
                  <a:gd name="T13" fmla="*/ 96 h 348"/>
                  <a:gd name="T14" fmla="*/ 258 w 260"/>
                  <a:gd name="T15" fmla="*/ 184 h 348"/>
                  <a:gd name="T16" fmla="*/ 252 w 260"/>
                  <a:gd name="T17" fmla="*/ 190 h 348"/>
                  <a:gd name="T18" fmla="*/ 246 w 260"/>
                  <a:gd name="T19" fmla="*/ 192 h 348"/>
                  <a:gd name="T20" fmla="*/ 256 w 260"/>
                  <a:gd name="T21" fmla="*/ 216 h 348"/>
                  <a:gd name="T22" fmla="*/ 256 w 260"/>
                  <a:gd name="T23" fmla="*/ 224 h 348"/>
                  <a:gd name="T24" fmla="*/ 258 w 260"/>
                  <a:gd name="T25" fmla="*/ 228 h 348"/>
                  <a:gd name="T26" fmla="*/ 248 w 260"/>
                  <a:gd name="T27" fmla="*/ 232 h 348"/>
                  <a:gd name="T28" fmla="*/ 244 w 260"/>
                  <a:gd name="T29" fmla="*/ 238 h 348"/>
                  <a:gd name="T30" fmla="*/ 240 w 260"/>
                  <a:gd name="T31" fmla="*/ 256 h 348"/>
                  <a:gd name="T32" fmla="*/ 228 w 260"/>
                  <a:gd name="T33" fmla="*/ 268 h 348"/>
                  <a:gd name="T34" fmla="*/ 220 w 260"/>
                  <a:gd name="T35" fmla="*/ 286 h 348"/>
                  <a:gd name="T36" fmla="*/ 204 w 260"/>
                  <a:gd name="T37" fmla="*/ 302 h 348"/>
                  <a:gd name="T38" fmla="*/ 196 w 260"/>
                  <a:gd name="T39" fmla="*/ 304 h 348"/>
                  <a:gd name="T40" fmla="*/ 184 w 260"/>
                  <a:gd name="T41" fmla="*/ 298 h 348"/>
                  <a:gd name="T42" fmla="*/ 162 w 260"/>
                  <a:gd name="T43" fmla="*/ 292 h 348"/>
                  <a:gd name="T44" fmla="*/ 128 w 260"/>
                  <a:gd name="T45" fmla="*/ 304 h 348"/>
                  <a:gd name="T46" fmla="*/ 110 w 260"/>
                  <a:gd name="T47" fmla="*/ 308 h 348"/>
                  <a:gd name="T48" fmla="*/ 94 w 260"/>
                  <a:gd name="T49" fmla="*/ 312 h 348"/>
                  <a:gd name="T50" fmla="*/ 86 w 260"/>
                  <a:gd name="T51" fmla="*/ 324 h 348"/>
                  <a:gd name="T52" fmla="*/ 74 w 260"/>
                  <a:gd name="T53" fmla="*/ 336 h 348"/>
                  <a:gd name="T54" fmla="*/ 66 w 260"/>
                  <a:gd name="T55" fmla="*/ 338 h 348"/>
                  <a:gd name="T56" fmla="*/ 48 w 260"/>
                  <a:gd name="T57" fmla="*/ 338 h 348"/>
                  <a:gd name="T58" fmla="*/ 38 w 260"/>
                  <a:gd name="T59" fmla="*/ 346 h 348"/>
                  <a:gd name="T60" fmla="*/ 24 w 260"/>
                  <a:gd name="T61" fmla="*/ 312 h 348"/>
                  <a:gd name="T62" fmla="*/ 20 w 260"/>
                  <a:gd name="T63" fmla="*/ 300 h 348"/>
                  <a:gd name="T64" fmla="*/ 22 w 260"/>
                  <a:gd name="T65" fmla="*/ 272 h 348"/>
                  <a:gd name="T66" fmla="*/ 34 w 260"/>
                  <a:gd name="T67" fmla="*/ 266 h 348"/>
                  <a:gd name="T68" fmla="*/ 20 w 260"/>
                  <a:gd name="T69" fmla="*/ 254 h 348"/>
                  <a:gd name="T70" fmla="*/ 16 w 260"/>
                  <a:gd name="T71" fmla="*/ 234 h 348"/>
                  <a:gd name="T72" fmla="*/ 0 w 260"/>
                  <a:gd name="T73" fmla="*/ 216 h 348"/>
                  <a:gd name="T74" fmla="*/ 20 w 260"/>
                  <a:gd name="T75" fmla="*/ 162 h 348"/>
                  <a:gd name="T76" fmla="*/ 20 w 260"/>
                  <a:gd name="T77" fmla="*/ 158 h 348"/>
                  <a:gd name="T78" fmla="*/ 34 w 260"/>
                  <a:gd name="T79" fmla="*/ 138 h 348"/>
                  <a:gd name="T80" fmla="*/ 36 w 260"/>
                  <a:gd name="T81" fmla="*/ 118 h 348"/>
                  <a:gd name="T82" fmla="*/ 46 w 260"/>
                  <a:gd name="T83" fmla="*/ 94 h 348"/>
                  <a:gd name="T84" fmla="*/ 46 w 260"/>
                  <a:gd name="T85" fmla="*/ 72 h 348"/>
                  <a:gd name="T86" fmla="*/ 56 w 260"/>
                  <a:gd name="T87" fmla="*/ 70 h 348"/>
                  <a:gd name="T88" fmla="*/ 46 w 260"/>
                  <a:gd name="T89" fmla="*/ 42 h 348"/>
                  <a:gd name="T90" fmla="*/ 60 w 260"/>
                  <a:gd name="T91" fmla="*/ 36 h 348"/>
                  <a:gd name="T92" fmla="*/ 60 w 260"/>
                  <a:gd name="T93" fmla="*/ 24 h 348"/>
                  <a:gd name="T94" fmla="*/ 80 w 260"/>
                  <a:gd name="T95" fmla="*/ 44 h 348"/>
                  <a:gd name="T96" fmla="*/ 84 w 260"/>
                  <a:gd name="T97" fmla="*/ 32 h 348"/>
                  <a:gd name="T98" fmla="*/ 78 w 260"/>
                  <a:gd name="T99" fmla="*/ 6 h 348"/>
                  <a:gd name="T100" fmla="*/ 92 w 260"/>
                  <a:gd name="T101" fmla="*/ 2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0" h="348">
                    <a:moveTo>
                      <a:pt x="92" y="2"/>
                    </a:moveTo>
                    <a:lnTo>
                      <a:pt x="92" y="4"/>
                    </a:lnTo>
                    <a:lnTo>
                      <a:pt x="92" y="12"/>
                    </a:lnTo>
                    <a:lnTo>
                      <a:pt x="88" y="20"/>
                    </a:lnTo>
                    <a:lnTo>
                      <a:pt x="92" y="24"/>
                    </a:lnTo>
                    <a:lnTo>
                      <a:pt x="100" y="28"/>
                    </a:lnTo>
                    <a:lnTo>
                      <a:pt x="108" y="36"/>
                    </a:lnTo>
                    <a:lnTo>
                      <a:pt x="112" y="44"/>
                    </a:lnTo>
                    <a:lnTo>
                      <a:pt x="116" y="46"/>
                    </a:lnTo>
                    <a:lnTo>
                      <a:pt x="120" y="44"/>
                    </a:lnTo>
                    <a:lnTo>
                      <a:pt x="124" y="46"/>
                    </a:lnTo>
                    <a:lnTo>
                      <a:pt x="122" y="48"/>
                    </a:lnTo>
                    <a:lnTo>
                      <a:pt x="122" y="54"/>
                    </a:lnTo>
                    <a:lnTo>
                      <a:pt x="126" y="54"/>
                    </a:lnTo>
                    <a:lnTo>
                      <a:pt x="128" y="48"/>
                    </a:lnTo>
                    <a:lnTo>
                      <a:pt x="130" y="46"/>
                    </a:lnTo>
                    <a:lnTo>
                      <a:pt x="134" y="48"/>
                    </a:lnTo>
                    <a:lnTo>
                      <a:pt x="134" y="52"/>
                    </a:lnTo>
                    <a:lnTo>
                      <a:pt x="144" y="58"/>
                    </a:lnTo>
                    <a:lnTo>
                      <a:pt x="150" y="68"/>
                    </a:lnTo>
                    <a:lnTo>
                      <a:pt x="152" y="68"/>
                    </a:lnTo>
                    <a:lnTo>
                      <a:pt x="154" y="64"/>
                    </a:lnTo>
                    <a:lnTo>
                      <a:pt x="154" y="66"/>
                    </a:lnTo>
                    <a:lnTo>
                      <a:pt x="160" y="68"/>
                    </a:lnTo>
                    <a:lnTo>
                      <a:pt x="162" y="76"/>
                    </a:lnTo>
                    <a:lnTo>
                      <a:pt x="176" y="92"/>
                    </a:lnTo>
                    <a:lnTo>
                      <a:pt x="176" y="92"/>
                    </a:lnTo>
                    <a:lnTo>
                      <a:pt x="180" y="96"/>
                    </a:lnTo>
                    <a:lnTo>
                      <a:pt x="180" y="96"/>
                    </a:lnTo>
                    <a:lnTo>
                      <a:pt x="260" y="178"/>
                    </a:lnTo>
                    <a:lnTo>
                      <a:pt x="258" y="180"/>
                    </a:lnTo>
                    <a:lnTo>
                      <a:pt x="258" y="184"/>
                    </a:lnTo>
                    <a:lnTo>
                      <a:pt x="258" y="188"/>
                    </a:lnTo>
                    <a:lnTo>
                      <a:pt x="258" y="190"/>
                    </a:lnTo>
                    <a:lnTo>
                      <a:pt x="254" y="190"/>
                    </a:lnTo>
                    <a:lnTo>
                      <a:pt x="252" y="190"/>
                    </a:lnTo>
                    <a:lnTo>
                      <a:pt x="246" y="188"/>
                    </a:lnTo>
                    <a:lnTo>
                      <a:pt x="246" y="188"/>
                    </a:lnTo>
                    <a:lnTo>
                      <a:pt x="246" y="190"/>
                    </a:lnTo>
                    <a:lnTo>
                      <a:pt x="246" y="192"/>
                    </a:lnTo>
                    <a:lnTo>
                      <a:pt x="248" y="194"/>
                    </a:lnTo>
                    <a:lnTo>
                      <a:pt x="256" y="212"/>
                    </a:lnTo>
                    <a:lnTo>
                      <a:pt x="256" y="214"/>
                    </a:lnTo>
                    <a:lnTo>
                      <a:pt x="256" y="216"/>
                    </a:lnTo>
                    <a:lnTo>
                      <a:pt x="254" y="220"/>
                    </a:lnTo>
                    <a:lnTo>
                      <a:pt x="254" y="222"/>
                    </a:lnTo>
                    <a:lnTo>
                      <a:pt x="254" y="222"/>
                    </a:lnTo>
                    <a:lnTo>
                      <a:pt x="256" y="224"/>
                    </a:lnTo>
                    <a:lnTo>
                      <a:pt x="258" y="224"/>
                    </a:lnTo>
                    <a:lnTo>
                      <a:pt x="258" y="226"/>
                    </a:lnTo>
                    <a:lnTo>
                      <a:pt x="258" y="228"/>
                    </a:lnTo>
                    <a:lnTo>
                      <a:pt x="258" y="228"/>
                    </a:lnTo>
                    <a:lnTo>
                      <a:pt x="256" y="232"/>
                    </a:lnTo>
                    <a:lnTo>
                      <a:pt x="254" y="232"/>
                    </a:lnTo>
                    <a:lnTo>
                      <a:pt x="252" y="232"/>
                    </a:lnTo>
                    <a:lnTo>
                      <a:pt x="248" y="232"/>
                    </a:lnTo>
                    <a:lnTo>
                      <a:pt x="246" y="234"/>
                    </a:lnTo>
                    <a:lnTo>
                      <a:pt x="244" y="234"/>
                    </a:lnTo>
                    <a:lnTo>
                      <a:pt x="244" y="236"/>
                    </a:lnTo>
                    <a:lnTo>
                      <a:pt x="244" y="238"/>
                    </a:lnTo>
                    <a:lnTo>
                      <a:pt x="246" y="240"/>
                    </a:lnTo>
                    <a:lnTo>
                      <a:pt x="246" y="252"/>
                    </a:lnTo>
                    <a:lnTo>
                      <a:pt x="246" y="254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6" y="260"/>
                    </a:lnTo>
                    <a:lnTo>
                      <a:pt x="234" y="264"/>
                    </a:lnTo>
                    <a:lnTo>
                      <a:pt x="228" y="268"/>
                    </a:lnTo>
                    <a:lnTo>
                      <a:pt x="224" y="274"/>
                    </a:lnTo>
                    <a:lnTo>
                      <a:pt x="222" y="276"/>
                    </a:lnTo>
                    <a:lnTo>
                      <a:pt x="220" y="282"/>
                    </a:lnTo>
                    <a:lnTo>
                      <a:pt x="220" y="286"/>
                    </a:lnTo>
                    <a:lnTo>
                      <a:pt x="218" y="288"/>
                    </a:lnTo>
                    <a:lnTo>
                      <a:pt x="216" y="290"/>
                    </a:lnTo>
                    <a:lnTo>
                      <a:pt x="208" y="296"/>
                    </a:lnTo>
                    <a:lnTo>
                      <a:pt x="204" y="302"/>
                    </a:lnTo>
                    <a:lnTo>
                      <a:pt x="202" y="302"/>
                    </a:lnTo>
                    <a:lnTo>
                      <a:pt x="200" y="304"/>
                    </a:lnTo>
                    <a:lnTo>
                      <a:pt x="198" y="304"/>
                    </a:lnTo>
                    <a:lnTo>
                      <a:pt x="196" y="304"/>
                    </a:lnTo>
                    <a:lnTo>
                      <a:pt x="194" y="302"/>
                    </a:lnTo>
                    <a:lnTo>
                      <a:pt x="190" y="300"/>
                    </a:lnTo>
                    <a:lnTo>
                      <a:pt x="186" y="298"/>
                    </a:lnTo>
                    <a:lnTo>
                      <a:pt x="184" y="298"/>
                    </a:lnTo>
                    <a:lnTo>
                      <a:pt x="182" y="298"/>
                    </a:lnTo>
                    <a:lnTo>
                      <a:pt x="176" y="296"/>
                    </a:lnTo>
                    <a:lnTo>
                      <a:pt x="174" y="294"/>
                    </a:lnTo>
                    <a:lnTo>
                      <a:pt x="162" y="292"/>
                    </a:lnTo>
                    <a:lnTo>
                      <a:pt x="156" y="294"/>
                    </a:lnTo>
                    <a:lnTo>
                      <a:pt x="148" y="292"/>
                    </a:lnTo>
                    <a:lnTo>
                      <a:pt x="144" y="294"/>
                    </a:lnTo>
                    <a:lnTo>
                      <a:pt x="128" y="304"/>
                    </a:lnTo>
                    <a:lnTo>
                      <a:pt x="120" y="308"/>
                    </a:lnTo>
                    <a:lnTo>
                      <a:pt x="116" y="308"/>
                    </a:lnTo>
                    <a:lnTo>
                      <a:pt x="116" y="308"/>
                    </a:lnTo>
                    <a:lnTo>
                      <a:pt x="110" y="308"/>
                    </a:lnTo>
                    <a:lnTo>
                      <a:pt x="108" y="310"/>
                    </a:lnTo>
                    <a:lnTo>
                      <a:pt x="104" y="310"/>
                    </a:lnTo>
                    <a:lnTo>
                      <a:pt x="100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2" y="318"/>
                    </a:lnTo>
                    <a:lnTo>
                      <a:pt x="92" y="320"/>
                    </a:lnTo>
                    <a:lnTo>
                      <a:pt x="86" y="324"/>
                    </a:lnTo>
                    <a:lnTo>
                      <a:pt x="82" y="336"/>
                    </a:lnTo>
                    <a:lnTo>
                      <a:pt x="78" y="334"/>
                    </a:lnTo>
                    <a:lnTo>
                      <a:pt x="76" y="334"/>
                    </a:lnTo>
                    <a:lnTo>
                      <a:pt x="74" y="336"/>
                    </a:lnTo>
                    <a:lnTo>
                      <a:pt x="74" y="336"/>
                    </a:lnTo>
                    <a:lnTo>
                      <a:pt x="70" y="338"/>
                    </a:lnTo>
                    <a:lnTo>
                      <a:pt x="68" y="338"/>
                    </a:lnTo>
                    <a:lnTo>
                      <a:pt x="66" y="338"/>
                    </a:lnTo>
                    <a:lnTo>
                      <a:pt x="64" y="338"/>
                    </a:lnTo>
                    <a:lnTo>
                      <a:pt x="60" y="338"/>
                    </a:lnTo>
                    <a:lnTo>
                      <a:pt x="52" y="336"/>
                    </a:lnTo>
                    <a:lnTo>
                      <a:pt x="48" y="338"/>
                    </a:lnTo>
                    <a:lnTo>
                      <a:pt x="46" y="338"/>
                    </a:lnTo>
                    <a:lnTo>
                      <a:pt x="44" y="342"/>
                    </a:lnTo>
                    <a:lnTo>
                      <a:pt x="40" y="344"/>
                    </a:lnTo>
                    <a:lnTo>
                      <a:pt x="38" y="346"/>
                    </a:lnTo>
                    <a:lnTo>
                      <a:pt x="28" y="348"/>
                    </a:lnTo>
                    <a:lnTo>
                      <a:pt x="24" y="340"/>
                    </a:lnTo>
                    <a:lnTo>
                      <a:pt x="20" y="334"/>
                    </a:lnTo>
                    <a:lnTo>
                      <a:pt x="24" y="312"/>
                    </a:lnTo>
                    <a:lnTo>
                      <a:pt x="24" y="306"/>
                    </a:lnTo>
                    <a:lnTo>
                      <a:pt x="24" y="300"/>
                    </a:lnTo>
                    <a:lnTo>
                      <a:pt x="22" y="300"/>
                    </a:lnTo>
                    <a:lnTo>
                      <a:pt x="20" y="300"/>
                    </a:lnTo>
                    <a:lnTo>
                      <a:pt x="18" y="294"/>
                    </a:lnTo>
                    <a:lnTo>
                      <a:pt x="18" y="288"/>
                    </a:lnTo>
                    <a:lnTo>
                      <a:pt x="22" y="280"/>
                    </a:lnTo>
                    <a:lnTo>
                      <a:pt x="22" y="272"/>
                    </a:lnTo>
                    <a:lnTo>
                      <a:pt x="22" y="268"/>
                    </a:lnTo>
                    <a:lnTo>
                      <a:pt x="30" y="272"/>
                    </a:lnTo>
                    <a:lnTo>
                      <a:pt x="32" y="270"/>
                    </a:lnTo>
                    <a:lnTo>
                      <a:pt x="34" y="266"/>
                    </a:lnTo>
                    <a:lnTo>
                      <a:pt x="32" y="264"/>
                    </a:lnTo>
                    <a:lnTo>
                      <a:pt x="24" y="260"/>
                    </a:lnTo>
                    <a:lnTo>
                      <a:pt x="22" y="256"/>
                    </a:lnTo>
                    <a:lnTo>
                      <a:pt x="20" y="254"/>
                    </a:lnTo>
                    <a:lnTo>
                      <a:pt x="20" y="250"/>
                    </a:lnTo>
                    <a:lnTo>
                      <a:pt x="18" y="244"/>
                    </a:lnTo>
                    <a:lnTo>
                      <a:pt x="16" y="242"/>
                    </a:lnTo>
                    <a:lnTo>
                      <a:pt x="16" y="234"/>
                    </a:lnTo>
                    <a:lnTo>
                      <a:pt x="14" y="234"/>
                    </a:lnTo>
                    <a:lnTo>
                      <a:pt x="6" y="232"/>
                    </a:lnTo>
                    <a:lnTo>
                      <a:pt x="4" y="220"/>
                    </a:lnTo>
                    <a:lnTo>
                      <a:pt x="0" y="216"/>
                    </a:lnTo>
                    <a:lnTo>
                      <a:pt x="6" y="210"/>
                    </a:lnTo>
                    <a:lnTo>
                      <a:pt x="8" y="212"/>
                    </a:lnTo>
                    <a:lnTo>
                      <a:pt x="14" y="202"/>
                    </a:lnTo>
                    <a:lnTo>
                      <a:pt x="20" y="162"/>
                    </a:lnTo>
                    <a:lnTo>
                      <a:pt x="18" y="162"/>
                    </a:lnTo>
                    <a:lnTo>
                      <a:pt x="16" y="160"/>
                    </a:lnTo>
                    <a:lnTo>
                      <a:pt x="18" y="158"/>
                    </a:lnTo>
                    <a:lnTo>
                      <a:pt x="20" y="158"/>
                    </a:lnTo>
                    <a:lnTo>
                      <a:pt x="24" y="130"/>
                    </a:lnTo>
                    <a:lnTo>
                      <a:pt x="28" y="136"/>
                    </a:lnTo>
                    <a:lnTo>
                      <a:pt x="32" y="138"/>
                    </a:lnTo>
                    <a:lnTo>
                      <a:pt x="34" y="138"/>
                    </a:lnTo>
                    <a:lnTo>
                      <a:pt x="34" y="136"/>
                    </a:lnTo>
                    <a:lnTo>
                      <a:pt x="36" y="132"/>
                    </a:lnTo>
                    <a:lnTo>
                      <a:pt x="34" y="124"/>
                    </a:lnTo>
                    <a:lnTo>
                      <a:pt x="36" y="118"/>
                    </a:lnTo>
                    <a:lnTo>
                      <a:pt x="34" y="110"/>
                    </a:lnTo>
                    <a:lnTo>
                      <a:pt x="36" y="104"/>
                    </a:lnTo>
                    <a:lnTo>
                      <a:pt x="44" y="102"/>
                    </a:lnTo>
                    <a:lnTo>
                      <a:pt x="46" y="94"/>
                    </a:lnTo>
                    <a:lnTo>
                      <a:pt x="44" y="90"/>
                    </a:lnTo>
                    <a:lnTo>
                      <a:pt x="38" y="74"/>
                    </a:lnTo>
                    <a:lnTo>
                      <a:pt x="40" y="72"/>
                    </a:lnTo>
                    <a:lnTo>
                      <a:pt x="46" y="72"/>
                    </a:lnTo>
                    <a:lnTo>
                      <a:pt x="50" y="74"/>
                    </a:lnTo>
                    <a:lnTo>
                      <a:pt x="54" y="76"/>
                    </a:lnTo>
                    <a:lnTo>
                      <a:pt x="56" y="74"/>
                    </a:lnTo>
                    <a:lnTo>
                      <a:pt x="56" y="70"/>
                    </a:lnTo>
                    <a:lnTo>
                      <a:pt x="42" y="46"/>
                    </a:lnTo>
                    <a:lnTo>
                      <a:pt x="44" y="44"/>
                    </a:lnTo>
                    <a:lnTo>
                      <a:pt x="44" y="42"/>
                    </a:lnTo>
                    <a:lnTo>
                      <a:pt x="46" y="42"/>
                    </a:lnTo>
                    <a:lnTo>
                      <a:pt x="52" y="46"/>
                    </a:lnTo>
                    <a:lnTo>
                      <a:pt x="56" y="46"/>
                    </a:lnTo>
                    <a:lnTo>
                      <a:pt x="58" y="42"/>
                    </a:lnTo>
                    <a:lnTo>
                      <a:pt x="60" y="36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4" y="28"/>
                    </a:lnTo>
                    <a:lnTo>
                      <a:pt x="66" y="32"/>
                    </a:lnTo>
                    <a:lnTo>
                      <a:pt x="74" y="40"/>
                    </a:lnTo>
                    <a:lnTo>
                      <a:pt x="80" y="44"/>
                    </a:lnTo>
                    <a:lnTo>
                      <a:pt x="86" y="44"/>
                    </a:lnTo>
                    <a:lnTo>
                      <a:pt x="86" y="42"/>
                    </a:lnTo>
                    <a:lnTo>
                      <a:pt x="86" y="38"/>
                    </a:lnTo>
                    <a:lnTo>
                      <a:pt x="84" y="32"/>
                    </a:lnTo>
                    <a:lnTo>
                      <a:pt x="82" y="20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78" y="6"/>
                    </a:lnTo>
                    <a:lnTo>
                      <a:pt x="90" y="0"/>
                    </a:lnTo>
                    <a:lnTo>
                      <a:pt x="92" y="2"/>
                    </a:lnTo>
                    <a:lnTo>
                      <a:pt x="92" y="2"/>
                    </a:lnTo>
                    <a:lnTo>
                      <a:pt x="92" y="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50"/>
              <p:cNvSpPr>
                <a:spLocks/>
              </p:cNvSpPr>
              <p:nvPr/>
            </p:nvSpPr>
            <p:spPr bwMode="auto">
              <a:xfrm>
                <a:off x="3316" y="1906"/>
                <a:ext cx="364" cy="316"/>
              </a:xfrm>
              <a:custGeom>
                <a:avLst/>
                <a:gdLst>
                  <a:gd name="T0" fmla="*/ 116 w 364"/>
                  <a:gd name="T1" fmla="*/ 30 h 316"/>
                  <a:gd name="T2" fmla="*/ 122 w 364"/>
                  <a:gd name="T3" fmla="*/ 24 h 316"/>
                  <a:gd name="T4" fmla="*/ 126 w 364"/>
                  <a:gd name="T5" fmla="*/ 20 h 316"/>
                  <a:gd name="T6" fmla="*/ 136 w 364"/>
                  <a:gd name="T7" fmla="*/ 14 h 316"/>
                  <a:gd name="T8" fmla="*/ 142 w 364"/>
                  <a:gd name="T9" fmla="*/ 10 h 316"/>
                  <a:gd name="T10" fmla="*/ 146 w 364"/>
                  <a:gd name="T11" fmla="*/ 6 h 316"/>
                  <a:gd name="T12" fmla="*/ 148 w 364"/>
                  <a:gd name="T13" fmla="*/ 0 h 316"/>
                  <a:gd name="T14" fmla="*/ 156 w 364"/>
                  <a:gd name="T15" fmla="*/ 6 h 316"/>
                  <a:gd name="T16" fmla="*/ 162 w 364"/>
                  <a:gd name="T17" fmla="*/ 12 h 316"/>
                  <a:gd name="T18" fmla="*/ 168 w 364"/>
                  <a:gd name="T19" fmla="*/ 16 h 316"/>
                  <a:gd name="T20" fmla="*/ 174 w 364"/>
                  <a:gd name="T21" fmla="*/ 8 h 316"/>
                  <a:gd name="T22" fmla="*/ 186 w 364"/>
                  <a:gd name="T23" fmla="*/ 10 h 316"/>
                  <a:gd name="T24" fmla="*/ 192 w 364"/>
                  <a:gd name="T25" fmla="*/ 16 h 316"/>
                  <a:gd name="T26" fmla="*/ 198 w 364"/>
                  <a:gd name="T27" fmla="*/ 14 h 316"/>
                  <a:gd name="T28" fmla="*/ 208 w 364"/>
                  <a:gd name="T29" fmla="*/ 18 h 316"/>
                  <a:gd name="T30" fmla="*/ 218 w 364"/>
                  <a:gd name="T31" fmla="*/ 16 h 316"/>
                  <a:gd name="T32" fmla="*/ 226 w 364"/>
                  <a:gd name="T33" fmla="*/ 16 h 316"/>
                  <a:gd name="T34" fmla="*/ 238 w 364"/>
                  <a:gd name="T35" fmla="*/ 20 h 316"/>
                  <a:gd name="T36" fmla="*/ 246 w 364"/>
                  <a:gd name="T37" fmla="*/ 26 h 316"/>
                  <a:gd name="T38" fmla="*/ 274 w 364"/>
                  <a:gd name="T39" fmla="*/ 62 h 316"/>
                  <a:gd name="T40" fmla="*/ 276 w 364"/>
                  <a:gd name="T41" fmla="*/ 58 h 316"/>
                  <a:gd name="T42" fmla="*/ 278 w 364"/>
                  <a:gd name="T43" fmla="*/ 58 h 316"/>
                  <a:gd name="T44" fmla="*/ 282 w 364"/>
                  <a:gd name="T45" fmla="*/ 62 h 316"/>
                  <a:gd name="T46" fmla="*/ 286 w 364"/>
                  <a:gd name="T47" fmla="*/ 60 h 316"/>
                  <a:gd name="T48" fmla="*/ 296 w 364"/>
                  <a:gd name="T49" fmla="*/ 84 h 316"/>
                  <a:gd name="T50" fmla="*/ 340 w 364"/>
                  <a:gd name="T51" fmla="*/ 132 h 316"/>
                  <a:gd name="T52" fmla="*/ 364 w 364"/>
                  <a:gd name="T53" fmla="*/ 198 h 316"/>
                  <a:gd name="T54" fmla="*/ 354 w 364"/>
                  <a:gd name="T55" fmla="*/ 202 h 316"/>
                  <a:gd name="T56" fmla="*/ 336 w 364"/>
                  <a:gd name="T57" fmla="*/ 228 h 316"/>
                  <a:gd name="T58" fmla="*/ 328 w 364"/>
                  <a:gd name="T59" fmla="*/ 236 h 316"/>
                  <a:gd name="T60" fmla="*/ 316 w 364"/>
                  <a:gd name="T61" fmla="*/ 244 h 316"/>
                  <a:gd name="T62" fmla="*/ 308 w 364"/>
                  <a:gd name="T63" fmla="*/ 254 h 316"/>
                  <a:gd name="T64" fmla="*/ 302 w 364"/>
                  <a:gd name="T65" fmla="*/ 258 h 316"/>
                  <a:gd name="T66" fmla="*/ 240 w 364"/>
                  <a:gd name="T67" fmla="*/ 292 h 316"/>
                  <a:gd name="T68" fmla="*/ 146 w 364"/>
                  <a:gd name="T69" fmla="*/ 316 h 316"/>
                  <a:gd name="T70" fmla="*/ 148 w 364"/>
                  <a:gd name="T71" fmla="*/ 308 h 316"/>
                  <a:gd name="T72" fmla="*/ 142 w 364"/>
                  <a:gd name="T73" fmla="*/ 296 h 316"/>
                  <a:gd name="T74" fmla="*/ 122 w 364"/>
                  <a:gd name="T75" fmla="*/ 306 h 316"/>
                  <a:gd name="T76" fmla="*/ 104 w 364"/>
                  <a:gd name="T77" fmla="*/ 298 h 316"/>
                  <a:gd name="T78" fmla="*/ 10 w 364"/>
                  <a:gd name="T79" fmla="*/ 300 h 316"/>
                  <a:gd name="T80" fmla="*/ 10 w 364"/>
                  <a:gd name="T81" fmla="*/ 286 h 316"/>
                  <a:gd name="T82" fmla="*/ 0 w 364"/>
                  <a:gd name="T83" fmla="*/ 286 h 316"/>
                  <a:gd name="T84" fmla="*/ 6 w 364"/>
                  <a:gd name="T85" fmla="*/ 282 h 316"/>
                  <a:gd name="T86" fmla="*/ 14 w 364"/>
                  <a:gd name="T87" fmla="*/ 276 h 316"/>
                  <a:gd name="T88" fmla="*/ 18 w 364"/>
                  <a:gd name="T89" fmla="*/ 270 h 316"/>
                  <a:gd name="T90" fmla="*/ 24 w 364"/>
                  <a:gd name="T91" fmla="*/ 208 h 316"/>
                  <a:gd name="T92" fmla="*/ 28 w 364"/>
                  <a:gd name="T93" fmla="*/ 202 h 316"/>
                  <a:gd name="T94" fmla="*/ 36 w 364"/>
                  <a:gd name="T95" fmla="*/ 194 h 316"/>
                  <a:gd name="T96" fmla="*/ 16 w 364"/>
                  <a:gd name="T97" fmla="*/ 192 h 316"/>
                  <a:gd name="T98" fmla="*/ 4 w 364"/>
                  <a:gd name="T99" fmla="*/ 144 h 316"/>
                  <a:gd name="T100" fmla="*/ 10 w 364"/>
                  <a:gd name="T101" fmla="*/ 130 h 316"/>
                  <a:gd name="T102" fmla="*/ 16 w 364"/>
                  <a:gd name="T103" fmla="*/ 86 h 316"/>
                  <a:gd name="T104" fmla="*/ 14 w 364"/>
                  <a:gd name="T105" fmla="*/ 78 h 316"/>
                  <a:gd name="T106" fmla="*/ 16 w 364"/>
                  <a:gd name="T107" fmla="*/ 70 h 316"/>
                  <a:gd name="T108" fmla="*/ 14 w 364"/>
                  <a:gd name="T109" fmla="*/ 54 h 316"/>
                  <a:gd name="T110" fmla="*/ 20 w 364"/>
                  <a:gd name="T111" fmla="*/ 50 h 316"/>
                  <a:gd name="T112" fmla="*/ 86 w 364"/>
                  <a:gd name="T113" fmla="*/ 34 h 316"/>
                  <a:gd name="T114" fmla="*/ 92 w 364"/>
                  <a:gd name="T115" fmla="*/ 32 h 316"/>
                  <a:gd name="T116" fmla="*/ 104 w 364"/>
                  <a:gd name="T117" fmla="*/ 26 h 316"/>
                  <a:gd name="T118" fmla="*/ 104 w 364"/>
                  <a:gd name="T119" fmla="*/ 2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4" h="316">
                    <a:moveTo>
                      <a:pt x="104" y="26"/>
                    </a:moveTo>
                    <a:lnTo>
                      <a:pt x="116" y="30"/>
                    </a:lnTo>
                    <a:lnTo>
                      <a:pt x="118" y="26"/>
                    </a:lnTo>
                    <a:lnTo>
                      <a:pt x="122" y="24"/>
                    </a:lnTo>
                    <a:lnTo>
                      <a:pt x="126" y="24"/>
                    </a:lnTo>
                    <a:lnTo>
                      <a:pt x="126" y="20"/>
                    </a:lnTo>
                    <a:lnTo>
                      <a:pt x="126" y="16"/>
                    </a:lnTo>
                    <a:lnTo>
                      <a:pt x="136" y="14"/>
                    </a:lnTo>
                    <a:lnTo>
                      <a:pt x="138" y="16"/>
                    </a:lnTo>
                    <a:lnTo>
                      <a:pt x="142" y="10"/>
                    </a:lnTo>
                    <a:lnTo>
                      <a:pt x="144" y="4"/>
                    </a:lnTo>
                    <a:lnTo>
                      <a:pt x="146" y="6"/>
                    </a:lnTo>
                    <a:lnTo>
                      <a:pt x="146" y="4"/>
                    </a:lnTo>
                    <a:lnTo>
                      <a:pt x="148" y="0"/>
                    </a:lnTo>
                    <a:lnTo>
                      <a:pt x="152" y="6"/>
                    </a:lnTo>
                    <a:lnTo>
                      <a:pt x="156" y="6"/>
                    </a:lnTo>
                    <a:lnTo>
                      <a:pt x="160" y="10"/>
                    </a:lnTo>
                    <a:lnTo>
                      <a:pt x="162" y="12"/>
                    </a:lnTo>
                    <a:lnTo>
                      <a:pt x="166" y="14"/>
                    </a:lnTo>
                    <a:lnTo>
                      <a:pt x="168" y="16"/>
                    </a:lnTo>
                    <a:lnTo>
                      <a:pt x="170" y="10"/>
                    </a:lnTo>
                    <a:lnTo>
                      <a:pt x="174" y="8"/>
                    </a:lnTo>
                    <a:lnTo>
                      <a:pt x="178" y="10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92" y="16"/>
                    </a:lnTo>
                    <a:lnTo>
                      <a:pt x="194" y="16"/>
                    </a:lnTo>
                    <a:lnTo>
                      <a:pt x="198" y="14"/>
                    </a:lnTo>
                    <a:lnTo>
                      <a:pt x="204" y="16"/>
                    </a:lnTo>
                    <a:lnTo>
                      <a:pt x="208" y="18"/>
                    </a:lnTo>
                    <a:lnTo>
                      <a:pt x="210" y="20"/>
                    </a:lnTo>
                    <a:lnTo>
                      <a:pt x="218" y="16"/>
                    </a:lnTo>
                    <a:lnTo>
                      <a:pt x="224" y="12"/>
                    </a:lnTo>
                    <a:lnTo>
                      <a:pt x="226" y="16"/>
                    </a:lnTo>
                    <a:lnTo>
                      <a:pt x="230" y="18"/>
                    </a:lnTo>
                    <a:lnTo>
                      <a:pt x="238" y="20"/>
                    </a:lnTo>
                    <a:lnTo>
                      <a:pt x="242" y="24"/>
                    </a:lnTo>
                    <a:lnTo>
                      <a:pt x="246" y="26"/>
                    </a:lnTo>
                    <a:lnTo>
                      <a:pt x="270" y="66"/>
                    </a:lnTo>
                    <a:lnTo>
                      <a:pt x="274" y="62"/>
                    </a:lnTo>
                    <a:lnTo>
                      <a:pt x="274" y="58"/>
                    </a:lnTo>
                    <a:lnTo>
                      <a:pt x="276" y="58"/>
                    </a:lnTo>
                    <a:lnTo>
                      <a:pt x="276" y="58"/>
                    </a:lnTo>
                    <a:lnTo>
                      <a:pt x="278" y="58"/>
                    </a:lnTo>
                    <a:lnTo>
                      <a:pt x="280" y="58"/>
                    </a:lnTo>
                    <a:lnTo>
                      <a:pt x="282" y="62"/>
                    </a:lnTo>
                    <a:lnTo>
                      <a:pt x="284" y="64"/>
                    </a:lnTo>
                    <a:lnTo>
                      <a:pt x="286" y="60"/>
                    </a:lnTo>
                    <a:lnTo>
                      <a:pt x="296" y="84"/>
                    </a:lnTo>
                    <a:lnTo>
                      <a:pt x="296" y="84"/>
                    </a:lnTo>
                    <a:lnTo>
                      <a:pt x="296" y="86"/>
                    </a:lnTo>
                    <a:lnTo>
                      <a:pt x="340" y="132"/>
                    </a:lnTo>
                    <a:lnTo>
                      <a:pt x="364" y="196"/>
                    </a:lnTo>
                    <a:lnTo>
                      <a:pt x="364" y="198"/>
                    </a:lnTo>
                    <a:lnTo>
                      <a:pt x="360" y="200"/>
                    </a:lnTo>
                    <a:lnTo>
                      <a:pt x="354" y="202"/>
                    </a:lnTo>
                    <a:lnTo>
                      <a:pt x="350" y="206"/>
                    </a:lnTo>
                    <a:lnTo>
                      <a:pt x="336" y="228"/>
                    </a:lnTo>
                    <a:lnTo>
                      <a:pt x="332" y="232"/>
                    </a:lnTo>
                    <a:lnTo>
                      <a:pt x="328" y="236"/>
                    </a:lnTo>
                    <a:lnTo>
                      <a:pt x="322" y="240"/>
                    </a:lnTo>
                    <a:lnTo>
                      <a:pt x="316" y="244"/>
                    </a:lnTo>
                    <a:lnTo>
                      <a:pt x="312" y="250"/>
                    </a:lnTo>
                    <a:lnTo>
                      <a:pt x="308" y="254"/>
                    </a:lnTo>
                    <a:lnTo>
                      <a:pt x="304" y="256"/>
                    </a:lnTo>
                    <a:lnTo>
                      <a:pt x="302" y="258"/>
                    </a:lnTo>
                    <a:lnTo>
                      <a:pt x="292" y="258"/>
                    </a:lnTo>
                    <a:lnTo>
                      <a:pt x="240" y="292"/>
                    </a:lnTo>
                    <a:lnTo>
                      <a:pt x="150" y="316"/>
                    </a:lnTo>
                    <a:lnTo>
                      <a:pt x="146" y="316"/>
                    </a:lnTo>
                    <a:lnTo>
                      <a:pt x="146" y="310"/>
                    </a:lnTo>
                    <a:lnTo>
                      <a:pt x="148" y="308"/>
                    </a:lnTo>
                    <a:lnTo>
                      <a:pt x="146" y="306"/>
                    </a:lnTo>
                    <a:lnTo>
                      <a:pt x="142" y="296"/>
                    </a:lnTo>
                    <a:lnTo>
                      <a:pt x="130" y="300"/>
                    </a:lnTo>
                    <a:lnTo>
                      <a:pt x="122" y="306"/>
                    </a:lnTo>
                    <a:lnTo>
                      <a:pt x="116" y="306"/>
                    </a:lnTo>
                    <a:lnTo>
                      <a:pt x="104" y="298"/>
                    </a:lnTo>
                    <a:lnTo>
                      <a:pt x="100" y="298"/>
                    </a:lnTo>
                    <a:lnTo>
                      <a:pt x="10" y="300"/>
                    </a:lnTo>
                    <a:lnTo>
                      <a:pt x="16" y="288"/>
                    </a:lnTo>
                    <a:lnTo>
                      <a:pt x="10" y="286"/>
                    </a:lnTo>
                    <a:lnTo>
                      <a:pt x="8" y="290"/>
                    </a:lnTo>
                    <a:lnTo>
                      <a:pt x="0" y="286"/>
                    </a:lnTo>
                    <a:lnTo>
                      <a:pt x="2" y="282"/>
                    </a:lnTo>
                    <a:lnTo>
                      <a:pt x="6" y="282"/>
                    </a:lnTo>
                    <a:lnTo>
                      <a:pt x="6" y="276"/>
                    </a:lnTo>
                    <a:lnTo>
                      <a:pt x="14" y="276"/>
                    </a:lnTo>
                    <a:lnTo>
                      <a:pt x="14" y="268"/>
                    </a:lnTo>
                    <a:lnTo>
                      <a:pt x="18" y="270"/>
                    </a:lnTo>
                    <a:lnTo>
                      <a:pt x="26" y="216"/>
                    </a:lnTo>
                    <a:lnTo>
                      <a:pt x="24" y="208"/>
                    </a:lnTo>
                    <a:lnTo>
                      <a:pt x="28" y="208"/>
                    </a:lnTo>
                    <a:lnTo>
                      <a:pt x="28" y="202"/>
                    </a:lnTo>
                    <a:lnTo>
                      <a:pt x="36" y="202"/>
                    </a:lnTo>
                    <a:lnTo>
                      <a:pt x="36" y="194"/>
                    </a:lnTo>
                    <a:lnTo>
                      <a:pt x="34" y="194"/>
                    </a:lnTo>
                    <a:lnTo>
                      <a:pt x="16" y="192"/>
                    </a:lnTo>
                    <a:lnTo>
                      <a:pt x="2" y="152"/>
                    </a:lnTo>
                    <a:lnTo>
                      <a:pt x="4" y="144"/>
                    </a:lnTo>
                    <a:lnTo>
                      <a:pt x="8" y="144"/>
                    </a:lnTo>
                    <a:lnTo>
                      <a:pt x="10" y="130"/>
                    </a:lnTo>
                    <a:lnTo>
                      <a:pt x="8" y="130"/>
                    </a:lnTo>
                    <a:lnTo>
                      <a:pt x="16" y="86"/>
                    </a:lnTo>
                    <a:lnTo>
                      <a:pt x="14" y="82"/>
                    </a:lnTo>
                    <a:lnTo>
                      <a:pt x="14" y="78"/>
                    </a:lnTo>
                    <a:lnTo>
                      <a:pt x="18" y="74"/>
                    </a:lnTo>
                    <a:lnTo>
                      <a:pt x="16" y="70"/>
                    </a:lnTo>
                    <a:lnTo>
                      <a:pt x="14" y="66"/>
                    </a:lnTo>
                    <a:lnTo>
                      <a:pt x="14" y="54"/>
                    </a:lnTo>
                    <a:lnTo>
                      <a:pt x="20" y="54"/>
                    </a:lnTo>
                    <a:lnTo>
                      <a:pt x="20" y="50"/>
                    </a:lnTo>
                    <a:lnTo>
                      <a:pt x="72" y="54"/>
                    </a:lnTo>
                    <a:lnTo>
                      <a:pt x="86" y="34"/>
                    </a:lnTo>
                    <a:lnTo>
                      <a:pt x="86" y="30"/>
                    </a:lnTo>
                    <a:lnTo>
                      <a:pt x="92" y="32"/>
                    </a:lnTo>
                    <a:lnTo>
                      <a:pt x="96" y="32"/>
                    </a:lnTo>
                    <a:lnTo>
                      <a:pt x="104" y="26"/>
                    </a:lnTo>
                    <a:lnTo>
                      <a:pt x="104" y="26"/>
                    </a:lnTo>
                    <a:lnTo>
                      <a:pt x="104" y="2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51"/>
              <p:cNvSpPr>
                <a:spLocks/>
              </p:cNvSpPr>
              <p:nvPr/>
            </p:nvSpPr>
            <p:spPr bwMode="auto">
              <a:xfrm>
                <a:off x="1195" y="1922"/>
                <a:ext cx="328" cy="268"/>
              </a:xfrm>
              <a:custGeom>
                <a:avLst/>
                <a:gdLst>
                  <a:gd name="T0" fmla="*/ 112 w 328"/>
                  <a:gd name="T1" fmla="*/ 0 h 268"/>
                  <a:gd name="T2" fmla="*/ 308 w 328"/>
                  <a:gd name="T3" fmla="*/ 4 h 268"/>
                  <a:gd name="T4" fmla="*/ 304 w 328"/>
                  <a:gd name="T5" fmla="*/ 200 h 268"/>
                  <a:gd name="T6" fmla="*/ 300 w 328"/>
                  <a:gd name="T7" fmla="*/ 200 h 268"/>
                  <a:gd name="T8" fmla="*/ 300 w 328"/>
                  <a:gd name="T9" fmla="*/ 206 h 268"/>
                  <a:gd name="T10" fmla="*/ 304 w 328"/>
                  <a:gd name="T11" fmla="*/ 206 h 268"/>
                  <a:gd name="T12" fmla="*/ 302 w 328"/>
                  <a:gd name="T13" fmla="*/ 226 h 268"/>
                  <a:gd name="T14" fmla="*/ 328 w 328"/>
                  <a:gd name="T15" fmla="*/ 226 h 268"/>
                  <a:gd name="T16" fmla="*/ 328 w 328"/>
                  <a:gd name="T17" fmla="*/ 248 h 268"/>
                  <a:gd name="T18" fmla="*/ 84 w 328"/>
                  <a:gd name="T19" fmla="*/ 244 h 268"/>
                  <a:gd name="T20" fmla="*/ 80 w 328"/>
                  <a:gd name="T21" fmla="*/ 248 h 268"/>
                  <a:gd name="T22" fmla="*/ 76 w 328"/>
                  <a:gd name="T23" fmla="*/ 250 h 268"/>
                  <a:gd name="T24" fmla="*/ 70 w 328"/>
                  <a:gd name="T25" fmla="*/ 258 h 268"/>
                  <a:gd name="T26" fmla="*/ 66 w 328"/>
                  <a:gd name="T27" fmla="*/ 260 h 268"/>
                  <a:gd name="T28" fmla="*/ 66 w 328"/>
                  <a:gd name="T29" fmla="*/ 268 h 268"/>
                  <a:gd name="T30" fmla="*/ 0 w 328"/>
                  <a:gd name="T31" fmla="*/ 266 h 268"/>
                  <a:gd name="T32" fmla="*/ 12 w 328"/>
                  <a:gd name="T33" fmla="*/ 62 h 268"/>
                  <a:gd name="T34" fmla="*/ 18 w 328"/>
                  <a:gd name="T35" fmla="*/ 64 h 268"/>
                  <a:gd name="T36" fmla="*/ 28 w 328"/>
                  <a:gd name="T37" fmla="*/ 62 h 268"/>
                  <a:gd name="T38" fmla="*/ 34 w 328"/>
                  <a:gd name="T39" fmla="*/ 64 h 268"/>
                  <a:gd name="T40" fmla="*/ 34 w 328"/>
                  <a:gd name="T41" fmla="*/ 26 h 268"/>
                  <a:gd name="T42" fmla="*/ 110 w 328"/>
                  <a:gd name="T43" fmla="*/ 26 h 268"/>
                  <a:gd name="T44" fmla="*/ 112 w 328"/>
                  <a:gd name="T45" fmla="*/ 0 h 268"/>
                  <a:gd name="T46" fmla="*/ 112 w 328"/>
                  <a:gd name="T47" fmla="*/ 0 h 268"/>
                  <a:gd name="T48" fmla="*/ 112 w 328"/>
                  <a:gd name="T4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8" h="268">
                    <a:moveTo>
                      <a:pt x="112" y="0"/>
                    </a:moveTo>
                    <a:lnTo>
                      <a:pt x="308" y="4"/>
                    </a:lnTo>
                    <a:lnTo>
                      <a:pt x="304" y="200"/>
                    </a:lnTo>
                    <a:lnTo>
                      <a:pt x="300" y="200"/>
                    </a:lnTo>
                    <a:lnTo>
                      <a:pt x="300" y="206"/>
                    </a:lnTo>
                    <a:lnTo>
                      <a:pt x="304" y="206"/>
                    </a:lnTo>
                    <a:lnTo>
                      <a:pt x="302" y="226"/>
                    </a:lnTo>
                    <a:lnTo>
                      <a:pt x="328" y="226"/>
                    </a:lnTo>
                    <a:lnTo>
                      <a:pt x="328" y="248"/>
                    </a:lnTo>
                    <a:lnTo>
                      <a:pt x="84" y="244"/>
                    </a:lnTo>
                    <a:lnTo>
                      <a:pt x="80" y="248"/>
                    </a:lnTo>
                    <a:lnTo>
                      <a:pt x="76" y="250"/>
                    </a:lnTo>
                    <a:lnTo>
                      <a:pt x="70" y="258"/>
                    </a:lnTo>
                    <a:lnTo>
                      <a:pt x="66" y="260"/>
                    </a:lnTo>
                    <a:lnTo>
                      <a:pt x="66" y="268"/>
                    </a:lnTo>
                    <a:lnTo>
                      <a:pt x="0" y="266"/>
                    </a:lnTo>
                    <a:lnTo>
                      <a:pt x="12" y="62"/>
                    </a:lnTo>
                    <a:lnTo>
                      <a:pt x="18" y="64"/>
                    </a:lnTo>
                    <a:lnTo>
                      <a:pt x="28" y="62"/>
                    </a:lnTo>
                    <a:lnTo>
                      <a:pt x="34" y="64"/>
                    </a:lnTo>
                    <a:lnTo>
                      <a:pt x="34" y="26"/>
                    </a:lnTo>
                    <a:lnTo>
                      <a:pt x="110" y="26"/>
                    </a:lnTo>
                    <a:lnTo>
                      <a:pt x="112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52"/>
              <p:cNvSpPr>
                <a:spLocks/>
              </p:cNvSpPr>
              <p:nvPr/>
            </p:nvSpPr>
            <p:spPr bwMode="auto">
              <a:xfrm>
                <a:off x="2831" y="1936"/>
                <a:ext cx="263" cy="228"/>
              </a:xfrm>
              <a:custGeom>
                <a:avLst/>
                <a:gdLst>
                  <a:gd name="T0" fmla="*/ 28 w 263"/>
                  <a:gd name="T1" fmla="*/ 36 h 228"/>
                  <a:gd name="T2" fmla="*/ 44 w 263"/>
                  <a:gd name="T3" fmla="*/ 34 h 228"/>
                  <a:gd name="T4" fmla="*/ 57 w 263"/>
                  <a:gd name="T5" fmla="*/ 16 h 228"/>
                  <a:gd name="T6" fmla="*/ 85 w 263"/>
                  <a:gd name="T7" fmla="*/ 22 h 228"/>
                  <a:gd name="T8" fmla="*/ 89 w 263"/>
                  <a:gd name="T9" fmla="*/ 16 h 228"/>
                  <a:gd name="T10" fmla="*/ 95 w 263"/>
                  <a:gd name="T11" fmla="*/ 14 h 228"/>
                  <a:gd name="T12" fmla="*/ 107 w 263"/>
                  <a:gd name="T13" fmla="*/ 20 h 228"/>
                  <a:gd name="T14" fmla="*/ 117 w 263"/>
                  <a:gd name="T15" fmla="*/ 28 h 228"/>
                  <a:gd name="T16" fmla="*/ 125 w 263"/>
                  <a:gd name="T17" fmla="*/ 10 h 228"/>
                  <a:gd name="T18" fmla="*/ 137 w 263"/>
                  <a:gd name="T19" fmla="*/ 2 h 228"/>
                  <a:gd name="T20" fmla="*/ 153 w 263"/>
                  <a:gd name="T21" fmla="*/ 0 h 228"/>
                  <a:gd name="T22" fmla="*/ 167 w 263"/>
                  <a:gd name="T23" fmla="*/ 18 h 228"/>
                  <a:gd name="T24" fmla="*/ 175 w 263"/>
                  <a:gd name="T25" fmla="*/ 26 h 228"/>
                  <a:gd name="T26" fmla="*/ 173 w 263"/>
                  <a:gd name="T27" fmla="*/ 38 h 228"/>
                  <a:gd name="T28" fmla="*/ 181 w 263"/>
                  <a:gd name="T29" fmla="*/ 46 h 228"/>
                  <a:gd name="T30" fmla="*/ 221 w 263"/>
                  <a:gd name="T31" fmla="*/ 46 h 228"/>
                  <a:gd name="T32" fmla="*/ 245 w 263"/>
                  <a:gd name="T33" fmla="*/ 82 h 228"/>
                  <a:gd name="T34" fmla="*/ 259 w 263"/>
                  <a:gd name="T35" fmla="*/ 94 h 228"/>
                  <a:gd name="T36" fmla="*/ 259 w 263"/>
                  <a:gd name="T37" fmla="*/ 100 h 228"/>
                  <a:gd name="T38" fmla="*/ 249 w 263"/>
                  <a:gd name="T39" fmla="*/ 114 h 228"/>
                  <a:gd name="T40" fmla="*/ 247 w 263"/>
                  <a:gd name="T41" fmla="*/ 152 h 228"/>
                  <a:gd name="T42" fmla="*/ 247 w 263"/>
                  <a:gd name="T43" fmla="*/ 166 h 228"/>
                  <a:gd name="T44" fmla="*/ 253 w 263"/>
                  <a:gd name="T45" fmla="*/ 172 h 228"/>
                  <a:gd name="T46" fmla="*/ 239 w 263"/>
                  <a:gd name="T47" fmla="*/ 180 h 228"/>
                  <a:gd name="T48" fmla="*/ 255 w 263"/>
                  <a:gd name="T49" fmla="*/ 180 h 228"/>
                  <a:gd name="T50" fmla="*/ 259 w 263"/>
                  <a:gd name="T51" fmla="*/ 186 h 228"/>
                  <a:gd name="T52" fmla="*/ 237 w 263"/>
                  <a:gd name="T53" fmla="*/ 204 h 228"/>
                  <a:gd name="T54" fmla="*/ 245 w 263"/>
                  <a:gd name="T55" fmla="*/ 210 h 228"/>
                  <a:gd name="T56" fmla="*/ 263 w 263"/>
                  <a:gd name="T57" fmla="*/ 208 h 228"/>
                  <a:gd name="T58" fmla="*/ 247 w 263"/>
                  <a:gd name="T59" fmla="*/ 226 h 228"/>
                  <a:gd name="T60" fmla="*/ 235 w 263"/>
                  <a:gd name="T61" fmla="*/ 222 h 228"/>
                  <a:gd name="T62" fmla="*/ 187 w 263"/>
                  <a:gd name="T63" fmla="*/ 210 h 228"/>
                  <a:gd name="T64" fmla="*/ 167 w 263"/>
                  <a:gd name="T65" fmla="*/ 206 h 228"/>
                  <a:gd name="T66" fmla="*/ 133 w 263"/>
                  <a:gd name="T67" fmla="*/ 214 h 228"/>
                  <a:gd name="T68" fmla="*/ 105 w 263"/>
                  <a:gd name="T69" fmla="*/ 212 h 228"/>
                  <a:gd name="T70" fmla="*/ 101 w 263"/>
                  <a:gd name="T71" fmla="*/ 210 h 228"/>
                  <a:gd name="T72" fmla="*/ 101 w 263"/>
                  <a:gd name="T73" fmla="*/ 204 h 228"/>
                  <a:gd name="T74" fmla="*/ 28 w 263"/>
                  <a:gd name="T75" fmla="*/ 126 h 228"/>
                  <a:gd name="T76" fmla="*/ 18 w 263"/>
                  <a:gd name="T77" fmla="*/ 96 h 228"/>
                  <a:gd name="T78" fmla="*/ 12 w 263"/>
                  <a:gd name="T79" fmla="*/ 82 h 228"/>
                  <a:gd name="T80" fmla="*/ 6 w 263"/>
                  <a:gd name="T81" fmla="*/ 66 h 228"/>
                  <a:gd name="T82" fmla="*/ 4 w 263"/>
                  <a:gd name="T83" fmla="*/ 44 h 228"/>
                  <a:gd name="T84" fmla="*/ 2 w 263"/>
                  <a:gd name="T85" fmla="*/ 3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3" h="228">
                    <a:moveTo>
                      <a:pt x="2" y="30"/>
                    </a:moveTo>
                    <a:lnTo>
                      <a:pt x="10" y="30"/>
                    </a:lnTo>
                    <a:lnTo>
                      <a:pt x="28" y="36"/>
                    </a:lnTo>
                    <a:lnTo>
                      <a:pt x="30" y="34"/>
                    </a:lnTo>
                    <a:lnTo>
                      <a:pt x="38" y="30"/>
                    </a:lnTo>
                    <a:lnTo>
                      <a:pt x="44" y="34"/>
                    </a:lnTo>
                    <a:lnTo>
                      <a:pt x="46" y="30"/>
                    </a:lnTo>
                    <a:lnTo>
                      <a:pt x="53" y="26"/>
                    </a:lnTo>
                    <a:lnTo>
                      <a:pt x="57" y="16"/>
                    </a:lnTo>
                    <a:lnTo>
                      <a:pt x="73" y="20"/>
                    </a:lnTo>
                    <a:lnTo>
                      <a:pt x="81" y="16"/>
                    </a:lnTo>
                    <a:lnTo>
                      <a:pt x="85" y="22"/>
                    </a:lnTo>
                    <a:lnTo>
                      <a:pt x="91" y="22"/>
                    </a:lnTo>
                    <a:lnTo>
                      <a:pt x="91" y="20"/>
                    </a:lnTo>
                    <a:lnTo>
                      <a:pt x="89" y="16"/>
                    </a:lnTo>
                    <a:lnTo>
                      <a:pt x="87" y="12"/>
                    </a:lnTo>
                    <a:lnTo>
                      <a:pt x="93" y="12"/>
                    </a:lnTo>
                    <a:lnTo>
                      <a:pt x="95" y="14"/>
                    </a:lnTo>
                    <a:lnTo>
                      <a:pt x="99" y="12"/>
                    </a:lnTo>
                    <a:lnTo>
                      <a:pt x="103" y="20"/>
                    </a:lnTo>
                    <a:lnTo>
                      <a:pt x="107" y="20"/>
                    </a:lnTo>
                    <a:lnTo>
                      <a:pt x="107" y="24"/>
                    </a:lnTo>
                    <a:lnTo>
                      <a:pt x="109" y="26"/>
                    </a:lnTo>
                    <a:lnTo>
                      <a:pt x="117" y="28"/>
                    </a:lnTo>
                    <a:lnTo>
                      <a:pt x="121" y="28"/>
                    </a:lnTo>
                    <a:lnTo>
                      <a:pt x="125" y="14"/>
                    </a:lnTo>
                    <a:lnTo>
                      <a:pt x="125" y="10"/>
                    </a:lnTo>
                    <a:lnTo>
                      <a:pt x="133" y="8"/>
                    </a:lnTo>
                    <a:lnTo>
                      <a:pt x="135" y="6"/>
                    </a:lnTo>
                    <a:lnTo>
                      <a:pt x="137" y="2"/>
                    </a:lnTo>
                    <a:lnTo>
                      <a:pt x="141" y="6"/>
                    </a:lnTo>
                    <a:lnTo>
                      <a:pt x="147" y="6"/>
                    </a:lnTo>
                    <a:lnTo>
                      <a:pt x="153" y="0"/>
                    </a:lnTo>
                    <a:lnTo>
                      <a:pt x="155" y="4"/>
                    </a:lnTo>
                    <a:lnTo>
                      <a:pt x="161" y="14"/>
                    </a:lnTo>
                    <a:lnTo>
                      <a:pt x="167" y="18"/>
                    </a:lnTo>
                    <a:lnTo>
                      <a:pt x="173" y="22"/>
                    </a:lnTo>
                    <a:lnTo>
                      <a:pt x="173" y="24"/>
                    </a:lnTo>
                    <a:lnTo>
                      <a:pt x="175" y="26"/>
                    </a:lnTo>
                    <a:lnTo>
                      <a:pt x="177" y="28"/>
                    </a:lnTo>
                    <a:lnTo>
                      <a:pt x="177" y="30"/>
                    </a:lnTo>
                    <a:lnTo>
                      <a:pt x="173" y="38"/>
                    </a:lnTo>
                    <a:lnTo>
                      <a:pt x="177" y="42"/>
                    </a:lnTo>
                    <a:lnTo>
                      <a:pt x="179" y="46"/>
                    </a:lnTo>
                    <a:lnTo>
                      <a:pt x="181" y="46"/>
                    </a:lnTo>
                    <a:lnTo>
                      <a:pt x="181" y="48"/>
                    </a:lnTo>
                    <a:lnTo>
                      <a:pt x="205" y="36"/>
                    </a:lnTo>
                    <a:lnTo>
                      <a:pt x="221" y="46"/>
                    </a:lnTo>
                    <a:lnTo>
                      <a:pt x="227" y="46"/>
                    </a:lnTo>
                    <a:lnTo>
                      <a:pt x="239" y="76"/>
                    </a:lnTo>
                    <a:lnTo>
                      <a:pt x="245" y="82"/>
                    </a:lnTo>
                    <a:lnTo>
                      <a:pt x="247" y="84"/>
                    </a:lnTo>
                    <a:lnTo>
                      <a:pt x="255" y="86"/>
                    </a:lnTo>
                    <a:lnTo>
                      <a:pt x="259" y="94"/>
                    </a:lnTo>
                    <a:lnTo>
                      <a:pt x="259" y="94"/>
                    </a:lnTo>
                    <a:lnTo>
                      <a:pt x="261" y="98"/>
                    </a:lnTo>
                    <a:lnTo>
                      <a:pt x="259" y="100"/>
                    </a:lnTo>
                    <a:lnTo>
                      <a:pt x="257" y="102"/>
                    </a:lnTo>
                    <a:lnTo>
                      <a:pt x="253" y="108"/>
                    </a:lnTo>
                    <a:lnTo>
                      <a:pt x="249" y="114"/>
                    </a:lnTo>
                    <a:lnTo>
                      <a:pt x="243" y="124"/>
                    </a:lnTo>
                    <a:lnTo>
                      <a:pt x="247" y="136"/>
                    </a:lnTo>
                    <a:lnTo>
                      <a:pt x="247" y="152"/>
                    </a:lnTo>
                    <a:lnTo>
                      <a:pt x="247" y="156"/>
                    </a:lnTo>
                    <a:lnTo>
                      <a:pt x="245" y="160"/>
                    </a:lnTo>
                    <a:lnTo>
                      <a:pt x="247" y="166"/>
                    </a:lnTo>
                    <a:lnTo>
                      <a:pt x="251" y="168"/>
                    </a:lnTo>
                    <a:lnTo>
                      <a:pt x="253" y="170"/>
                    </a:lnTo>
                    <a:lnTo>
                      <a:pt x="253" y="172"/>
                    </a:lnTo>
                    <a:lnTo>
                      <a:pt x="251" y="174"/>
                    </a:lnTo>
                    <a:lnTo>
                      <a:pt x="247" y="178"/>
                    </a:lnTo>
                    <a:lnTo>
                      <a:pt x="239" y="180"/>
                    </a:lnTo>
                    <a:lnTo>
                      <a:pt x="239" y="184"/>
                    </a:lnTo>
                    <a:lnTo>
                      <a:pt x="249" y="182"/>
                    </a:lnTo>
                    <a:lnTo>
                      <a:pt x="255" y="180"/>
                    </a:lnTo>
                    <a:lnTo>
                      <a:pt x="257" y="180"/>
                    </a:lnTo>
                    <a:lnTo>
                      <a:pt x="259" y="182"/>
                    </a:lnTo>
                    <a:lnTo>
                      <a:pt x="259" y="186"/>
                    </a:lnTo>
                    <a:lnTo>
                      <a:pt x="251" y="192"/>
                    </a:lnTo>
                    <a:lnTo>
                      <a:pt x="249" y="196"/>
                    </a:lnTo>
                    <a:lnTo>
                      <a:pt x="237" y="204"/>
                    </a:lnTo>
                    <a:lnTo>
                      <a:pt x="237" y="208"/>
                    </a:lnTo>
                    <a:lnTo>
                      <a:pt x="239" y="210"/>
                    </a:lnTo>
                    <a:lnTo>
                      <a:pt x="245" y="210"/>
                    </a:lnTo>
                    <a:lnTo>
                      <a:pt x="251" y="206"/>
                    </a:lnTo>
                    <a:lnTo>
                      <a:pt x="261" y="206"/>
                    </a:lnTo>
                    <a:lnTo>
                      <a:pt x="263" y="208"/>
                    </a:lnTo>
                    <a:lnTo>
                      <a:pt x="261" y="210"/>
                    </a:lnTo>
                    <a:lnTo>
                      <a:pt x="255" y="218"/>
                    </a:lnTo>
                    <a:lnTo>
                      <a:pt x="247" y="226"/>
                    </a:lnTo>
                    <a:lnTo>
                      <a:pt x="243" y="228"/>
                    </a:lnTo>
                    <a:lnTo>
                      <a:pt x="241" y="226"/>
                    </a:lnTo>
                    <a:lnTo>
                      <a:pt x="235" y="222"/>
                    </a:lnTo>
                    <a:lnTo>
                      <a:pt x="233" y="222"/>
                    </a:lnTo>
                    <a:lnTo>
                      <a:pt x="231" y="222"/>
                    </a:lnTo>
                    <a:lnTo>
                      <a:pt x="187" y="210"/>
                    </a:lnTo>
                    <a:lnTo>
                      <a:pt x="185" y="214"/>
                    </a:lnTo>
                    <a:lnTo>
                      <a:pt x="167" y="210"/>
                    </a:lnTo>
                    <a:lnTo>
                      <a:pt x="167" y="206"/>
                    </a:lnTo>
                    <a:lnTo>
                      <a:pt x="157" y="206"/>
                    </a:lnTo>
                    <a:lnTo>
                      <a:pt x="157" y="208"/>
                    </a:lnTo>
                    <a:lnTo>
                      <a:pt x="133" y="214"/>
                    </a:lnTo>
                    <a:lnTo>
                      <a:pt x="119" y="216"/>
                    </a:lnTo>
                    <a:lnTo>
                      <a:pt x="109" y="218"/>
                    </a:lnTo>
                    <a:lnTo>
                      <a:pt x="105" y="212"/>
                    </a:lnTo>
                    <a:lnTo>
                      <a:pt x="101" y="214"/>
                    </a:lnTo>
                    <a:lnTo>
                      <a:pt x="99" y="212"/>
                    </a:lnTo>
                    <a:lnTo>
                      <a:pt x="101" y="210"/>
                    </a:lnTo>
                    <a:lnTo>
                      <a:pt x="105" y="206"/>
                    </a:lnTo>
                    <a:lnTo>
                      <a:pt x="103" y="200"/>
                    </a:lnTo>
                    <a:lnTo>
                      <a:pt x="101" y="204"/>
                    </a:lnTo>
                    <a:lnTo>
                      <a:pt x="93" y="192"/>
                    </a:lnTo>
                    <a:lnTo>
                      <a:pt x="34" y="128"/>
                    </a:lnTo>
                    <a:lnTo>
                      <a:pt x="28" y="126"/>
                    </a:lnTo>
                    <a:lnTo>
                      <a:pt x="20" y="102"/>
                    </a:lnTo>
                    <a:lnTo>
                      <a:pt x="20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4" y="88"/>
                    </a:lnTo>
                    <a:lnTo>
                      <a:pt x="12" y="82"/>
                    </a:lnTo>
                    <a:lnTo>
                      <a:pt x="12" y="72"/>
                    </a:lnTo>
                    <a:lnTo>
                      <a:pt x="10" y="72"/>
                    </a:lnTo>
                    <a:lnTo>
                      <a:pt x="6" y="66"/>
                    </a:lnTo>
                    <a:lnTo>
                      <a:pt x="6" y="54"/>
                    </a:lnTo>
                    <a:lnTo>
                      <a:pt x="2" y="52"/>
                    </a:lnTo>
                    <a:lnTo>
                      <a:pt x="4" y="44"/>
                    </a:lnTo>
                    <a:lnTo>
                      <a:pt x="0" y="42"/>
                    </a:lnTo>
                    <a:lnTo>
                      <a:pt x="4" y="38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2" y="3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53"/>
              <p:cNvSpPr>
                <a:spLocks/>
              </p:cNvSpPr>
              <p:nvPr/>
            </p:nvSpPr>
            <p:spPr bwMode="auto">
              <a:xfrm>
                <a:off x="2435" y="1960"/>
                <a:ext cx="342" cy="356"/>
              </a:xfrm>
              <a:custGeom>
                <a:avLst/>
                <a:gdLst>
                  <a:gd name="T0" fmla="*/ 138 w 342"/>
                  <a:gd name="T1" fmla="*/ 16 h 356"/>
                  <a:gd name="T2" fmla="*/ 148 w 342"/>
                  <a:gd name="T3" fmla="*/ 24 h 356"/>
                  <a:gd name="T4" fmla="*/ 152 w 342"/>
                  <a:gd name="T5" fmla="*/ 28 h 356"/>
                  <a:gd name="T6" fmla="*/ 194 w 342"/>
                  <a:gd name="T7" fmla="*/ 48 h 356"/>
                  <a:gd name="T8" fmla="*/ 198 w 342"/>
                  <a:gd name="T9" fmla="*/ 54 h 356"/>
                  <a:gd name="T10" fmla="*/ 240 w 342"/>
                  <a:gd name="T11" fmla="*/ 90 h 356"/>
                  <a:gd name="T12" fmla="*/ 322 w 342"/>
                  <a:gd name="T13" fmla="*/ 102 h 356"/>
                  <a:gd name="T14" fmla="*/ 342 w 342"/>
                  <a:gd name="T15" fmla="*/ 142 h 356"/>
                  <a:gd name="T16" fmla="*/ 334 w 342"/>
                  <a:gd name="T17" fmla="*/ 156 h 356"/>
                  <a:gd name="T18" fmla="*/ 328 w 342"/>
                  <a:gd name="T19" fmla="*/ 164 h 356"/>
                  <a:gd name="T20" fmla="*/ 320 w 342"/>
                  <a:gd name="T21" fmla="*/ 216 h 356"/>
                  <a:gd name="T22" fmla="*/ 316 w 342"/>
                  <a:gd name="T23" fmla="*/ 232 h 356"/>
                  <a:gd name="T24" fmla="*/ 320 w 342"/>
                  <a:gd name="T25" fmla="*/ 252 h 356"/>
                  <a:gd name="T26" fmla="*/ 308 w 342"/>
                  <a:gd name="T27" fmla="*/ 276 h 356"/>
                  <a:gd name="T28" fmla="*/ 292 w 342"/>
                  <a:gd name="T29" fmla="*/ 300 h 356"/>
                  <a:gd name="T30" fmla="*/ 282 w 342"/>
                  <a:gd name="T31" fmla="*/ 314 h 356"/>
                  <a:gd name="T32" fmla="*/ 284 w 342"/>
                  <a:gd name="T33" fmla="*/ 328 h 356"/>
                  <a:gd name="T34" fmla="*/ 282 w 342"/>
                  <a:gd name="T35" fmla="*/ 344 h 356"/>
                  <a:gd name="T36" fmla="*/ 260 w 342"/>
                  <a:gd name="T37" fmla="*/ 338 h 356"/>
                  <a:gd name="T38" fmla="*/ 254 w 342"/>
                  <a:gd name="T39" fmla="*/ 338 h 356"/>
                  <a:gd name="T40" fmla="*/ 246 w 342"/>
                  <a:gd name="T41" fmla="*/ 332 h 356"/>
                  <a:gd name="T42" fmla="*/ 240 w 342"/>
                  <a:gd name="T43" fmla="*/ 326 h 356"/>
                  <a:gd name="T44" fmla="*/ 226 w 342"/>
                  <a:gd name="T45" fmla="*/ 326 h 356"/>
                  <a:gd name="T46" fmla="*/ 220 w 342"/>
                  <a:gd name="T47" fmla="*/ 322 h 356"/>
                  <a:gd name="T48" fmla="*/ 214 w 342"/>
                  <a:gd name="T49" fmla="*/ 326 h 356"/>
                  <a:gd name="T50" fmla="*/ 208 w 342"/>
                  <a:gd name="T51" fmla="*/ 332 h 356"/>
                  <a:gd name="T52" fmla="*/ 200 w 342"/>
                  <a:gd name="T53" fmla="*/ 338 h 356"/>
                  <a:gd name="T54" fmla="*/ 202 w 342"/>
                  <a:gd name="T55" fmla="*/ 346 h 356"/>
                  <a:gd name="T56" fmla="*/ 194 w 342"/>
                  <a:gd name="T57" fmla="*/ 350 h 356"/>
                  <a:gd name="T58" fmla="*/ 184 w 342"/>
                  <a:gd name="T59" fmla="*/ 356 h 356"/>
                  <a:gd name="T60" fmla="*/ 178 w 342"/>
                  <a:gd name="T61" fmla="*/ 352 h 356"/>
                  <a:gd name="T62" fmla="*/ 178 w 342"/>
                  <a:gd name="T63" fmla="*/ 340 h 356"/>
                  <a:gd name="T64" fmla="*/ 168 w 342"/>
                  <a:gd name="T65" fmla="*/ 332 h 356"/>
                  <a:gd name="T66" fmla="*/ 158 w 342"/>
                  <a:gd name="T67" fmla="*/ 336 h 356"/>
                  <a:gd name="T68" fmla="*/ 128 w 342"/>
                  <a:gd name="T69" fmla="*/ 328 h 356"/>
                  <a:gd name="T70" fmla="*/ 124 w 342"/>
                  <a:gd name="T71" fmla="*/ 316 h 356"/>
                  <a:gd name="T72" fmla="*/ 110 w 342"/>
                  <a:gd name="T73" fmla="*/ 306 h 356"/>
                  <a:gd name="T74" fmla="*/ 96 w 342"/>
                  <a:gd name="T75" fmla="*/ 298 h 356"/>
                  <a:gd name="T76" fmla="*/ 38 w 342"/>
                  <a:gd name="T77" fmla="*/ 306 h 356"/>
                  <a:gd name="T78" fmla="*/ 24 w 342"/>
                  <a:gd name="T79" fmla="*/ 302 h 356"/>
                  <a:gd name="T80" fmla="*/ 16 w 342"/>
                  <a:gd name="T81" fmla="*/ 292 h 356"/>
                  <a:gd name="T82" fmla="*/ 8 w 342"/>
                  <a:gd name="T83" fmla="*/ 288 h 356"/>
                  <a:gd name="T84" fmla="*/ 2 w 342"/>
                  <a:gd name="T85" fmla="*/ 254 h 356"/>
                  <a:gd name="T86" fmla="*/ 22 w 342"/>
                  <a:gd name="T87" fmla="*/ 250 h 356"/>
                  <a:gd name="T88" fmla="*/ 52 w 342"/>
                  <a:gd name="T89" fmla="*/ 216 h 356"/>
                  <a:gd name="T90" fmla="*/ 50 w 342"/>
                  <a:gd name="T91" fmla="*/ 162 h 356"/>
                  <a:gd name="T92" fmla="*/ 46 w 342"/>
                  <a:gd name="T93" fmla="*/ 144 h 356"/>
                  <a:gd name="T94" fmla="*/ 52 w 342"/>
                  <a:gd name="T95" fmla="*/ 114 h 356"/>
                  <a:gd name="T96" fmla="*/ 46 w 342"/>
                  <a:gd name="T97" fmla="*/ 100 h 356"/>
                  <a:gd name="T98" fmla="*/ 56 w 342"/>
                  <a:gd name="T99" fmla="*/ 88 h 356"/>
                  <a:gd name="T100" fmla="*/ 54 w 342"/>
                  <a:gd name="T101" fmla="*/ 76 h 356"/>
                  <a:gd name="T102" fmla="*/ 68 w 342"/>
                  <a:gd name="T103" fmla="*/ 56 h 356"/>
                  <a:gd name="T104" fmla="*/ 80 w 342"/>
                  <a:gd name="T105" fmla="*/ 48 h 356"/>
                  <a:gd name="T106" fmla="*/ 86 w 342"/>
                  <a:gd name="T107" fmla="*/ 44 h 356"/>
                  <a:gd name="T108" fmla="*/ 86 w 342"/>
                  <a:gd name="T109" fmla="*/ 34 h 356"/>
                  <a:gd name="T110" fmla="*/ 94 w 342"/>
                  <a:gd name="T111" fmla="*/ 26 h 356"/>
                  <a:gd name="T112" fmla="*/ 94 w 342"/>
                  <a:gd name="T113" fmla="*/ 14 h 356"/>
                  <a:gd name="T114" fmla="*/ 100 w 342"/>
                  <a:gd name="T115" fmla="*/ 16 h 356"/>
                  <a:gd name="T116" fmla="*/ 104 w 342"/>
                  <a:gd name="T117" fmla="*/ 30 h 356"/>
                  <a:gd name="T118" fmla="*/ 108 w 342"/>
                  <a:gd name="T119" fmla="*/ 30 h 356"/>
                  <a:gd name="T120" fmla="*/ 114 w 342"/>
                  <a:gd name="T12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2" h="356">
                    <a:moveTo>
                      <a:pt x="114" y="0"/>
                    </a:moveTo>
                    <a:lnTo>
                      <a:pt x="138" y="18"/>
                    </a:lnTo>
                    <a:lnTo>
                      <a:pt x="138" y="16"/>
                    </a:lnTo>
                    <a:lnTo>
                      <a:pt x="142" y="18"/>
                    </a:lnTo>
                    <a:lnTo>
                      <a:pt x="142" y="22"/>
                    </a:lnTo>
                    <a:lnTo>
                      <a:pt x="148" y="24"/>
                    </a:lnTo>
                    <a:lnTo>
                      <a:pt x="146" y="28"/>
                    </a:lnTo>
                    <a:lnTo>
                      <a:pt x="152" y="28"/>
                    </a:lnTo>
                    <a:lnTo>
                      <a:pt x="152" y="28"/>
                    </a:lnTo>
                    <a:lnTo>
                      <a:pt x="176" y="42"/>
                    </a:lnTo>
                    <a:lnTo>
                      <a:pt x="192" y="50"/>
                    </a:lnTo>
                    <a:lnTo>
                      <a:pt x="194" y="48"/>
                    </a:lnTo>
                    <a:lnTo>
                      <a:pt x="202" y="50"/>
                    </a:lnTo>
                    <a:lnTo>
                      <a:pt x="200" y="54"/>
                    </a:lnTo>
                    <a:lnTo>
                      <a:pt x="198" y="54"/>
                    </a:lnTo>
                    <a:lnTo>
                      <a:pt x="200" y="60"/>
                    </a:lnTo>
                    <a:lnTo>
                      <a:pt x="204" y="60"/>
                    </a:lnTo>
                    <a:lnTo>
                      <a:pt x="240" y="90"/>
                    </a:lnTo>
                    <a:lnTo>
                      <a:pt x="254" y="92"/>
                    </a:lnTo>
                    <a:lnTo>
                      <a:pt x="254" y="98"/>
                    </a:lnTo>
                    <a:lnTo>
                      <a:pt x="322" y="102"/>
                    </a:lnTo>
                    <a:lnTo>
                      <a:pt x="338" y="106"/>
                    </a:lnTo>
                    <a:lnTo>
                      <a:pt x="336" y="124"/>
                    </a:lnTo>
                    <a:lnTo>
                      <a:pt x="342" y="142"/>
                    </a:lnTo>
                    <a:lnTo>
                      <a:pt x="338" y="142"/>
                    </a:lnTo>
                    <a:lnTo>
                      <a:pt x="336" y="154"/>
                    </a:lnTo>
                    <a:lnTo>
                      <a:pt x="334" y="156"/>
                    </a:lnTo>
                    <a:lnTo>
                      <a:pt x="334" y="162"/>
                    </a:lnTo>
                    <a:lnTo>
                      <a:pt x="328" y="162"/>
                    </a:lnTo>
                    <a:lnTo>
                      <a:pt x="328" y="164"/>
                    </a:lnTo>
                    <a:lnTo>
                      <a:pt x="326" y="168"/>
                    </a:lnTo>
                    <a:lnTo>
                      <a:pt x="322" y="204"/>
                    </a:lnTo>
                    <a:lnTo>
                      <a:pt x="320" y="216"/>
                    </a:lnTo>
                    <a:lnTo>
                      <a:pt x="316" y="222"/>
                    </a:lnTo>
                    <a:lnTo>
                      <a:pt x="316" y="230"/>
                    </a:lnTo>
                    <a:lnTo>
                      <a:pt x="316" y="232"/>
                    </a:lnTo>
                    <a:lnTo>
                      <a:pt x="316" y="238"/>
                    </a:lnTo>
                    <a:lnTo>
                      <a:pt x="320" y="246"/>
                    </a:lnTo>
                    <a:lnTo>
                      <a:pt x="320" y="252"/>
                    </a:lnTo>
                    <a:lnTo>
                      <a:pt x="316" y="262"/>
                    </a:lnTo>
                    <a:lnTo>
                      <a:pt x="306" y="274"/>
                    </a:lnTo>
                    <a:lnTo>
                      <a:pt x="308" y="276"/>
                    </a:lnTo>
                    <a:lnTo>
                      <a:pt x="302" y="288"/>
                    </a:lnTo>
                    <a:lnTo>
                      <a:pt x="298" y="292"/>
                    </a:lnTo>
                    <a:lnTo>
                      <a:pt x="292" y="300"/>
                    </a:lnTo>
                    <a:lnTo>
                      <a:pt x="286" y="304"/>
                    </a:lnTo>
                    <a:lnTo>
                      <a:pt x="282" y="304"/>
                    </a:lnTo>
                    <a:lnTo>
                      <a:pt x="282" y="314"/>
                    </a:lnTo>
                    <a:lnTo>
                      <a:pt x="284" y="318"/>
                    </a:lnTo>
                    <a:lnTo>
                      <a:pt x="280" y="322"/>
                    </a:lnTo>
                    <a:lnTo>
                      <a:pt x="284" y="328"/>
                    </a:lnTo>
                    <a:lnTo>
                      <a:pt x="282" y="334"/>
                    </a:lnTo>
                    <a:lnTo>
                      <a:pt x="284" y="344"/>
                    </a:lnTo>
                    <a:lnTo>
                      <a:pt x="282" y="344"/>
                    </a:lnTo>
                    <a:lnTo>
                      <a:pt x="274" y="348"/>
                    </a:lnTo>
                    <a:lnTo>
                      <a:pt x="272" y="342"/>
                    </a:lnTo>
                    <a:lnTo>
                      <a:pt x="260" y="338"/>
                    </a:lnTo>
                    <a:lnTo>
                      <a:pt x="258" y="334"/>
                    </a:lnTo>
                    <a:lnTo>
                      <a:pt x="256" y="334"/>
                    </a:lnTo>
                    <a:lnTo>
                      <a:pt x="254" y="338"/>
                    </a:lnTo>
                    <a:lnTo>
                      <a:pt x="250" y="334"/>
                    </a:lnTo>
                    <a:lnTo>
                      <a:pt x="246" y="336"/>
                    </a:lnTo>
                    <a:lnTo>
                      <a:pt x="246" y="332"/>
                    </a:lnTo>
                    <a:lnTo>
                      <a:pt x="246" y="328"/>
                    </a:lnTo>
                    <a:lnTo>
                      <a:pt x="244" y="326"/>
                    </a:lnTo>
                    <a:lnTo>
                      <a:pt x="240" y="326"/>
                    </a:lnTo>
                    <a:lnTo>
                      <a:pt x="236" y="324"/>
                    </a:lnTo>
                    <a:lnTo>
                      <a:pt x="230" y="324"/>
                    </a:lnTo>
                    <a:lnTo>
                      <a:pt x="226" y="326"/>
                    </a:lnTo>
                    <a:lnTo>
                      <a:pt x="224" y="326"/>
                    </a:lnTo>
                    <a:lnTo>
                      <a:pt x="222" y="324"/>
                    </a:lnTo>
                    <a:lnTo>
                      <a:pt x="220" y="322"/>
                    </a:lnTo>
                    <a:lnTo>
                      <a:pt x="218" y="326"/>
                    </a:lnTo>
                    <a:lnTo>
                      <a:pt x="216" y="326"/>
                    </a:lnTo>
                    <a:lnTo>
                      <a:pt x="214" y="326"/>
                    </a:lnTo>
                    <a:lnTo>
                      <a:pt x="214" y="334"/>
                    </a:lnTo>
                    <a:lnTo>
                      <a:pt x="210" y="332"/>
                    </a:lnTo>
                    <a:lnTo>
                      <a:pt x="208" y="332"/>
                    </a:lnTo>
                    <a:lnTo>
                      <a:pt x="204" y="336"/>
                    </a:lnTo>
                    <a:lnTo>
                      <a:pt x="200" y="336"/>
                    </a:lnTo>
                    <a:lnTo>
                      <a:pt x="200" y="338"/>
                    </a:lnTo>
                    <a:lnTo>
                      <a:pt x="202" y="340"/>
                    </a:lnTo>
                    <a:lnTo>
                      <a:pt x="202" y="344"/>
                    </a:lnTo>
                    <a:lnTo>
                      <a:pt x="202" y="346"/>
                    </a:lnTo>
                    <a:lnTo>
                      <a:pt x="202" y="348"/>
                    </a:lnTo>
                    <a:lnTo>
                      <a:pt x="198" y="348"/>
                    </a:lnTo>
                    <a:lnTo>
                      <a:pt x="194" y="350"/>
                    </a:lnTo>
                    <a:lnTo>
                      <a:pt x="192" y="350"/>
                    </a:lnTo>
                    <a:lnTo>
                      <a:pt x="188" y="350"/>
                    </a:lnTo>
                    <a:lnTo>
                      <a:pt x="184" y="356"/>
                    </a:lnTo>
                    <a:lnTo>
                      <a:pt x="184" y="354"/>
                    </a:lnTo>
                    <a:lnTo>
                      <a:pt x="182" y="352"/>
                    </a:lnTo>
                    <a:lnTo>
                      <a:pt x="178" y="352"/>
                    </a:lnTo>
                    <a:lnTo>
                      <a:pt x="176" y="350"/>
                    </a:lnTo>
                    <a:lnTo>
                      <a:pt x="176" y="346"/>
                    </a:lnTo>
                    <a:lnTo>
                      <a:pt x="178" y="340"/>
                    </a:lnTo>
                    <a:lnTo>
                      <a:pt x="174" y="340"/>
                    </a:lnTo>
                    <a:lnTo>
                      <a:pt x="176" y="334"/>
                    </a:lnTo>
                    <a:lnTo>
                      <a:pt x="168" y="332"/>
                    </a:lnTo>
                    <a:lnTo>
                      <a:pt x="164" y="336"/>
                    </a:lnTo>
                    <a:lnTo>
                      <a:pt x="158" y="336"/>
                    </a:lnTo>
                    <a:lnTo>
                      <a:pt x="158" y="336"/>
                    </a:lnTo>
                    <a:lnTo>
                      <a:pt x="142" y="336"/>
                    </a:lnTo>
                    <a:lnTo>
                      <a:pt x="142" y="328"/>
                    </a:lnTo>
                    <a:lnTo>
                      <a:pt x="128" y="328"/>
                    </a:lnTo>
                    <a:lnTo>
                      <a:pt x="128" y="322"/>
                    </a:lnTo>
                    <a:lnTo>
                      <a:pt x="124" y="322"/>
                    </a:lnTo>
                    <a:lnTo>
                      <a:pt x="124" y="316"/>
                    </a:lnTo>
                    <a:lnTo>
                      <a:pt x="120" y="316"/>
                    </a:lnTo>
                    <a:lnTo>
                      <a:pt x="120" y="308"/>
                    </a:lnTo>
                    <a:lnTo>
                      <a:pt x="110" y="306"/>
                    </a:lnTo>
                    <a:lnTo>
                      <a:pt x="106" y="302"/>
                    </a:lnTo>
                    <a:lnTo>
                      <a:pt x="102" y="302"/>
                    </a:lnTo>
                    <a:lnTo>
                      <a:pt x="96" y="298"/>
                    </a:lnTo>
                    <a:lnTo>
                      <a:pt x="48" y="294"/>
                    </a:lnTo>
                    <a:lnTo>
                      <a:pt x="40" y="294"/>
                    </a:lnTo>
                    <a:lnTo>
                      <a:pt x="38" y="306"/>
                    </a:lnTo>
                    <a:lnTo>
                      <a:pt x="34" y="306"/>
                    </a:lnTo>
                    <a:lnTo>
                      <a:pt x="28" y="302"/>
                    </a:lnTo>
                    <a:lnTo>
                      <a:pt x="24" y="302"/>
                    </a:lnTo>
                    <a:lnTo>
                      <a:pt x="24" y="298"/>
                    </a:lnTo>
                    <a:lnTo>
                      <a:pt x="16" y="298"/>
                    </a:lnTo>
                    <a:lnTo>
                      <a:pt x="16" y="292"/>
                    </a:lnTo>
                    <a:lnTo>
                      <a:pt x="12" y="292"/>
                    </a:lnTo>
                    <a:lnTo>
                      <a:pt x="12" y="288"/>
                    </a:lnTo>
                    <a:lnTo>
                      <a:pt x="8" y="288"/>
                    </a:lnTo>
                    <a:lnTo>
                      <a:pt x="10" y="282"/>
                    </a:lnTo>
                    <a:lnTo>
                      <a:pt x="0" y="282"/>
                    </a:lnTo>
                    <a:lnTo>
                      <a:pt x="2" y="254"/>
                    </a:lnTo>
                    <a:lnTo>
                      <a:pt x="10" y="254"/>
                    </a:lnTo>
                    <a:lnTo>
                      <a:pt x="10" y="248"/>
                    </a:lnTo>
                    <a:lnTo>
                      <a:pt x="22" y="250"/>
                    </a:lnTo>
                    <a:lnTo>
                      <a:pt x="26" y="228"/>
                    </a:lnTo>
                    <a:lnTo>
                      <a:pt x="52" y="228"/>
                    </a:lnTo>
                    <a:lnTo>
                      <a:pt x="52" y="216"/>
                    </a:lnTo>
                    <a:lnTo>
                      <a:pt x="48" y="218"/>
                    </a:lnTo>
                    <a:lnTo>
                      <a:pt x="54" y="178"/>
                    </a:lnTo>
                    <a:lnTo>
                      <a:pt x="50" y="162"/>
                    </a:lnTo>
                    <a:lnTo>
                      <a:pt x="54" y="160"/>
                    </a:lnTo>
                    <a:lnTo>
                      <a:pt x="52" y="150"/>
                    </a:lnTo>
                    <a:lnTo>
                      <a:pt x="46" y="144"/>
                    </a:lnTo>
                    <a:lnTo>
                      <a:pt x="44" y="142"/>
                    </a:lnTo>
                    <a:lnTo>
                      <a:pt x="44" y="138"/>
                    </a:lnTo>
                    <a:lnTo>
                      <a:pt x="52" y="114"/>
                    </a:lnTo>
                    <a:lnTo>
                      <a:pt x="48" y="112"/>
                    </a:lnTo>
                    <a:lnTo>
                      <a:pt x="46" y="110"/>
                    </a:lnTo>
                    <a:lnTo>
                      <a:pt x="46" y="100"/>
                    </a:lnTo>
                    <a:lnTo>
                      <a:pt x="50" y="96"/>
                    </a:lnTo>
                    <a:lnTo>
                      <a:pt x="54" y="94"/>
                    </a:lnTo>
                    <a:lnTo>
                      <a:pt x="56" y="88"/>
                    </a:lnTo>
                    <a:lnTo>
                      <a:pt x="58" y="88"/>
                    </a:lnTo>
                    <a:lnTo>
                      <a:pt x="60" y="78"/>
                    </a:lnTo>
                    <a:lnTo>
                      <a:pt x="54" y="76"/>
                    </a:lnTo>
                    <a:lnTo>
                      <a:pt x="56" y="66"/>
                    </a:lnTo>
                    <a:lnTo>
                      <a:pt x="60" y="66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8" y="52"/>
                    </a:lnTo>
                    <a:lnTo>
                      <a:pt x="80" y="48"/>
                    </a:lnTo>
                    <a:lnTo>
                      <a:pt x="84" y="48"/>
                    </a:lnTo>
                    <a:lnTo>
                      <a:pt x="86" y="46"/>
                    </a:lnTo>
                    <a:lnTo>
                      <a:pt x="86" y="44"/>
                    </a:lnTo>
                    <a:lnTo>
                      <a:pt x="82" y="38"/>
                    </a:lnTo>
                    <a:lnTo>
                      <a:pt x="84" y="36"/>
                    </a:lnTo>
                    <a:lnTo>
                      <a:pt x="86" y="34"/>
                    </a:lnTo>
                    <a:lnTo>
                      <a:pt x="86" y="26"/>
                    </a:lnTo>
                    <a:lnTo>
                      <a:pt x="88" y="24"/>
                    </a:lnTo>
                    <a:lnTo>
                      <a:pt x="94" y="26"/>
                    </a:lnTo>
                    <a:lnTo>
                      <a:pt x="94" y="24"/>
                    </a:lnTo>
                    <a:lnTo>
                      <a:pt x="96" y="20"/>
                    </a:lnTo>
                    <a:lnTo>
                      <a:pt x="94" y="14"/>
                    </a:lnTo>
                    <a:lnTo>
                      <a:pt x="94" y="12"/>
                    </a:lnTo>
                    <a:lnTo>
                      <a:pt x="96" y="10"/>
                    </a:lnTo>
                    <a:lnTo>
                      <a:pt x="100" y="16"/>
                    </a:lnTo>
                    <a:lnTo>
                      <a:pt x="106" y="16"/>
                    </a:lnTo>
                    <a:lnTo>
                      <a:pt x="106" y="20"/>
                    </a:lnTo>
                    <a:lnTo>
                      <a:pt x="104" y="30"/>
                    </a:lnTo>
                    <a:lnTo>
                      <a:pt x="106" y="32"/>
                    </a:lnTo>
                    <a:lnTo>
                      <a:pt x="108" y="32"/>
                    </a:lnTo>
                    <a:lnTo>
                      <a:pt x="108" y="30"/>
                    </a:lnTo>
                    <a:lnTo>
                      <a:pt x="108" y="24"/>
                    </a:lnTo>
                    <a:lnTo>
                      <a:pt x="110" y="2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54"/>
              <p:cNvSpPr>
                <a:spLocks/>
              </p:cNvSpPr>
              <p:nvPr/>
            </p:nvSpPr>
            <p:spPr bwMode="auto">
              <a:xfrm>
                <a:off x="3062" y="1972"/>
                <a:ext cx="290" cy="234"/>
              </a:xfrm>
              <a:custGeom>
                <a:avLst/>
                <a:gdLst>
                  <a:gd name="T0" fmla="*/ 28 w 290"/>
                  <a:gd name="T1" fmla="*/ 42 h 234"/>
                  <a:gd name="T2" fmla="*/ 42 w 290"/>
                  <a:gd name="T3" fmla="*/ 32 h 234"/>
                  <a:gd name="T4" fmla="*/ 50 w 290"/>
                  <a:gd name="T5" fmla="*/ 28 h 234"/>
                  <a:gd name="T6" fmla="*/ 58 w 290"/>
                  <a:gd name="T7" fmla="*/ 28 h 234"/>
                  <a:gd name="T8" fmla="*/ 60 w 290"/>
                  <a:gd name="T9" fmla="*/ 20 h 234"/>
                  <a:gd name="T10" fmla="*/ 64 w 290"/>
                  <a:gd name="T11" fmla="*/ 16 h 234"/>
                  <a:gd name="T12" fmla="*/ 68 w 290"/>
                  <a:gd name="T13" fmla="*/ 20 h 234"/>
                  <a:gd name="T14" fmla="*/ 76 w 290"/>
                  <a:gd name="T15" fmla="*/ 10 h 234"/>
                  <a:gd name="T16" fmla="*/ 106 w 290"/>
                  <a:gd name="T17" fmla="*/ 0 h 234"/>
                  <a:gd name="T18" fmla="*/ 230 w 290"/>
                  <a:gd name="T19" fmla="*/ 38 h 234"/>
                  <a:gd name="T20" fmla="*/ 256 w 290"/>
                  <a:gd name="T21" fmla="*/ 86 h 234"/>
                  <a:gd name="T22" fmla="*/ 290 w 290"/>
                  <a:gd name="T23" fmla="*/ 128 h 234"/>
                  <a:gd name="T24" fmla="*/ 282 w 290"/>
                  <a:gd name="T25" fmla="*/ 142 h 234"/>
                  <a:gd name="T26" fmla="*/ 272 w 290"/>
                  <a:gd name="T27" fmla="*/ 204 h 234"/>
                  <a:gd name="T28" fmla="*/ 260 w 290"/>
                  <a:gd name="T29" fmla="*/ 210 h 234"/>
                  <a:gd name="T30" fmla="*/ 254 w 290"/>
                  <a:gd name="T31" fmla="*/ 220 h 234"/>
                  <a:gd name="T32" fmla="*/ 270 w 290"/>
                  <a:gd name="T33" fmla="*/ 222 h 234"/>
                  <a:gd name="T34" fmla="*/ 260 w 290"/>
                  <a:gd name="T35" fmla="*/ 226 h 234"/>
                  <a:gd name="T36" fmla="*/ 250 w 290"/>
                  <a:gd name="T37" fmla="*/ 220 h 234"/>
                  <a:gd name="T38" fmla="*/ 248 w 290"/>
                  <a:gd name="T39" fmla="*/ 206 h 234"/>
                  <a:gd name="T40" fmla="*/ 256 w 290"/>
                  <a:gd name="T41" fmla="*/ 194 h 234"/>
                  <a:gd name="T42" fmla="*/ 136 w 290"/>
                  <a:gd name="T43" fmla="*/ 194 h 234"/>
                  <a:gd name="T44" fmla="*/ 134 w 290"/>
                  <a:gd name="T45" fmla="*/ 200 h 234"/>
                  <a:gd name="T46" fmla="*/ 128 w 290"/>
                  <a:gd name="T47" fmla="*/ 194 h 234"/>
                  <a:gd name="T48" fmla="*/ 112 w 290"/>
                  <a:gd name="T49" fmla="*/ 202 h 234"/>
                  <a:gd name="T50" fmla="*/ 96 w 290"/>
                  <a:gd name="T51" fmla="*/ 204 h 234"/>
                  <a:gd name="T52" fmla="*/ 98 w 290"/>
                  <a:gd name="T53" fmla="*/ 212 h 234"/>
                  <a:gd name="T54" fmla="*/ 98 w 290"/>
                  <a:gd name="T55" fmla="*/ 216 h 234"/>
                  <a:gd name="T56" fmla="*/ 90 w 290"/>
                  <a:gd name="T57" fmla="*/ 210 h 234"/>
                  <a:gd name="T58" fmla="*/ 70 w 290"/>
                  <a:gd name="T59" fmla="*/ 206 h 234"/>
                  <a:gd name="T60" fmla="*/ 58 w 290"/>
                  <a:gd name="T61" fmla="*/ 208 h 234"/>
                  <a:gd name="T62" fmla="*/ 50 w 290"/>
                  <a:gd name="T63" fmla="*/ 208 h 234"/>
                  <a:gd name="T64" fmla="*/ 50 w 290"/>
                  <a:gd name="T65" fmla="*/ 214 h 234"/>
                  <a:gd name="T66" fmla="*/ 44 w 290"/>
                  <a:gd name="T67" fmla="*/ 206 h 234"/>
                  <a:gd name="T68" fmla="*/ 28 w 290"/>
                  <a:gd name="T69" fmla="*/ 200 h 234"/>
                  <a:gd name="T70" fmla="*/ 10 w 290"/>
                  <a:gd name="T71" fmla="*/ 196 h 234"/>
                  <a:gd name="T72" fmla="*/ 0 w 290"/>
                  <a:gd name="T73" fmla="*/ 186 h 234"/>
                  <a:gd name="T74" fmla="*/ 10 w 290"/>
                  <a:gd name="T75" fmla="*/ 190 h 234"/>
                  <a:gd name="T76" fmla="*/ 24 w 290"/>
                  <a:gd name="T77" fmla="*/ 182 h 234"/>
                  <a:gd name="T78" fmla="*/ 30 w 290"/>
                  <a:gd name="T79" fmla="*/ 170 h 234"/>
                  <a:gd name="T80" fmla="*/ 8 w 290"/>
                  <a:gd name="T81" fmla="*/ 174 h 234"/>
                  <a:gd name="T82" fmla="*/ 18 w 290"/>
                  <a:gd name="T83" fmla="*/ 160 h 234"/>
                  <a:gd name="T84" fmla="*/ 28 w 290"/>
                  <a:gd name="T85" fmla="*/ 146 h 234"/>
                  <a:gd name="T86" fmla="*/ 18 w 290"/>
                  <a:gd name="T87" fmla="*/ 146 h 234"/>
                  <a:gd name="T88" fmla="*/ 16 w 290"/>
                  <a:gd name="T89" fmla="*/ 142 h 234"/>
                  <a:gd name="T90" fmla="*/ 22 w 290"/>
                  <a:gd name="T91" fmla="*/ 134 h 234"/>
                  <a:gd name="T92" fmla="*/ 14 w 290"/>
                  <a:gd name="T93" fmla="*/ 124 h 234"/>
                  <a:gd name="T94" fmla="*/ 16 w 290"/>
                  <a:gd name="T95" fmla="*/ 100 h 234"/>
                  <a:gd name="T96" fmla="*/ 22 w 290"/>
                  <a:gd name="T97" fmla="*/ 72 h 234"/>
                  <a:gd name="T98" fmla="*/ 30 w 290"/>
                  <a:gd name="T99" fmla="*/ 62 h 234"/>
                  <a:gd name="T100" fmla="*/ 24 w 290"/>
                  <a:gd name="T101" fmla="*/ 5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90" h="234">
                    <a:moveTo>
                      <a:pt x="24" y="50"/>
                    </a:moveTo>
                    <a:lnTo>
                      <a:pt x="24" y="44"/>
                    </a:lnTo>
                    <a:lnTo>
                      <a:pt x="28" y="42"/>
                    </a:lnTo>
                    <a:lnTo>
                      <a:pt x="36" y="40"/>
                    </a:lnTo>
                    <a:lnTo>
                      <a:pt x="38" y="34"/>
                    </a:lnTo>
                    <a:lnTo>
                      <a:pt x="42" y="32"/>
                    </a:lnTo>
                    <a:lnTo>
                      <a:pt x="44" y="30"/>
                    </a:lnTo>
                    <a:lnTo>
                      <a:pt x="48" y="30"/>
                    </a:lnTo>
                    <a:lnTo>
                      <a:pt x="50" y="28"/>
                    </a:lnTo>
                    <a:lnTo>
                      <a:pt x="52" y="30"/>
                    </a:lnTo>
                    <a:lnTo>
                      <a:pt x="54" y="28"/>
                    </a:lnTo>
                    <a:lnTo>
                      <a:pt x="58" y="28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62" y="16"/>
                    </a:lnTo>
                    <a:lnTo>
                      <a:pt x="64" y="16"/>
                    </a:lnTo>
                    <a:lnTo>
                      <a:pt x="66" y="16"/>
                    </a:lnTo>
                    <a:lnTo>
                      <a:pt x="64" y="18"/>
                    </a:lnTo>
                    <a:lnTo>
                      <a:pt x="68" y="20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6" y="10"/>
                    </a:lnTo>
                    <a:lnTo>
                      <a:pt x="78" y="6"/>
                    </a:lnTo>
                    <a:lnTo>
                      <a:pt x="84" y="4"/>
                    </a:lnTo>
                    <a:lnTo>
                      <a:pt x="106" y="0"/>
                    </a:lnTo>
                    <a:lnTo>
                      <a:pt x="192" y="22"/>
                    </a:lnTo>
                    <a:lnTo>
                      <a:pt x="220" y="38"/>
                    </a:lnTo>
                    <a:lnTo>
                      <a:pt x="230" y="38"/>
                    </a:lnTo>
                    <a:lnTo>
                      <a:pt x="230" y="68"/>
                    </a:lnTo>
                    <a:lnTo>
                      <a:pt x="258" y="78"/>
                    </a:lnTo>
                    <a:lnTo>
                      <a:pt x="256" y="86"/>
                    </a:lnTo>
                    <a:lnTo>
                      <a:pt x="270" y="126"/>
                    </a:lnTo>
                    <a:lnTo>
                      <a:pt x="288" y="128"/>
                    </a:lnTo>
                    <a:lnTo>
                      <a:pt x="290" y="128"/>
                    </a:lnTo>
                    <a:lnTo>
                      <a:pt x="290" y="136"/>
                    </a:lnTo>
                    <a:lnTo>
                      <a:pt x="282" y="136"/>
                    </a:lnTo>
                    <a:lnTo>
                      <a:pt x="282" y="142"/>
                    </a:lnTo>
                    <a:lnTo>
                      <a:pt x="278" y="142"/>
                    </a:lnTo>
                    <a:lnTo>
                      <a:pt x="280" y="150"/>
                    </a:lnTo>
                    <a:lnTo>
                      <a:pt x="272" y="204"/>
                    </a:lnTo>
                    <a:lnTo>
                      <a:pt x="268" y="202"/>
                    </a:lnTo>
                    <a:lnTo>
                      <a:pt x="268" y="210"/>
                    </a:lnTo>
                    <a:lnTo>
                      <a:pt x="260" y="210"/>
                    </a:lnTo>
                    <a:lnTo>
                      <a:pt x="260" y="216"/>
                    </a:lnTo>
                    <a:lnTo>
                      <a:pt x="256" y="216"/>
                    </a:lnTo>
                    <a:lnTo>
                      <a:pt x="254" y="220"/>
                    </a:lnTo>
                    <a:lnTo>
                      <a:pt x="262" y="224"/>
                    </a:lnTo>
                    <a:lnTo>
                      <a:pt x="264" y="220"/>
                    </a:lnTo>
                    <a:lnTo>
                      <a:pt x="270" y="222"/>
                    </a:lnTo>
                    <a:lnTo>
                      <a:pt x="264" y="234"/>
                    </a:lnTo>
                    <a:lnTo>
                      <a:pt x="262" y="230"/>
                    </a:lnTo>
                    <a:lnTo>
                      <a:pt x="260" y="226"/>
                    </a:lnTo>
                    <a:lnTo>
                      <a:pt x="256" y="226"/>
                    </a:lnTo>
                    <a:lnTo>
                      <a:pt x="252" y="224"/>
                    </a:lnTo>
                    <a:lnTo>
                      <a:pt x="250" y="220"/>
                    </a:lnTo>
                    <a:lnTo>
                      <a:pt x="252" y="212"/>
                    </a:lnTo>
                    <a:lnTo>
                      <a:pt x="248" y="210"/>
                    </a:lnTo>
                    <a:lnTo>
                      <a:pt x="248" y="206"/>
                    </a:lnTo>
                    <a:lnTo>
                      <a:pt x="250" y="204"/>
                    </a:lnTo>
                    <a:lnTo>
                      <a:pt x="252" y="200"/>
                    </a:lnTo>
                    <a:lnTo>
                      <a:pt x="256" y="194"/>
                    </a:lnTo>
                    <a:lnTo>
                      <a:pt x="198" y="212"/>
                    </a:lnTo>
                    <a:lnTo>
                      <a:pt x="144" y="194"/>
                    </a:lnTo>
                    <a:lnTo>
                      <a:pt x="136" y="194"/>
                    </a:lnTo>
                    <a:lnTo>
                      <a:pt x="134" y="194"/>
                    </a:lnTo>
                    <a:lnTo>
                      <a:pt x="134" y="198"/>
                    </a:lnTo>
                    <a:lnTo>
                      <a:pt x="134" y="200"/>
                    </a:lnTo>
                    <a:lnTo>
                      <a:pt x="130" y="198"/>
                    </a:lnTo>
                    <a:lnTo>
                      <a:pt x="130" y="194"/>
                    </a:lnTo>
                    <a:lnTo>
                      <a:pt x="128" y="194"/>
                    </a:lnTo>
                    <a:lnTo>
                      <a:pt x="122" y="198"/>
                    </a:lnTo>
                    <a:lnTo>
                      <a:pt x="120" y="198"/>
                    </a:lnTo>
                    <a:lnTo>
                      <a:pt x="112" y="202"/>
                    </a:lnTo>
                    <a:lnTo>
                      <a:pt x="104" y="198"/>
                    </a:lnTo>
                    <a:lnTo>
                      <a:pt x="100" y="198"/>
                    </a:lnTo>
                    <a:lnTo>
                      <a:pt x="96" y="204"/>
                    </a:lnTo>
                    <a:lnTo>
                      <a:pt x="96" y="206"/>
                    </a:lnTo>
                    <a:lnTo>
                      <a:pt x="100" y="208"/>
                    </a:lnTo>
                    <a:lnTo>
                      <a:pt x="98" y="212"/>
                    </a:lnTo>
                    <a:lnTo>
                      <a:pt x="100" y="216"/>
                    </a:lnTo>
                    <a:lnTo>
                      <a:pt x="100" y="216"/>
                    </a:lnTo>
                    <a:lnTo>
                      <a:pt x="98" y="216"/>
                    </a:lnTo>
                    <a:lnTo>
                      <a:pt x="94" y="214"/>
                    </a:lnTo>
                    <a:lnTo>
                      <a:pt x="92" y="210"/>
                    </a:lnTo>
                    <a:lnTo>
                      <a:pt x="90" y="210"/>
                    </a:lnTo>
                    <a:lnTo>
                      <a:pt x="84" y="210"/>
                    </a:lnTo>
                    <a:lnTo>
                      <a:pt x="78" y="212"/>
                    </a:lnTo>
                    <a:lnTo>
                      <a:pt x="70" y="206"/>
                    </a:lnTo>
                    <a:lnTo>
                      <a:pt x="66" y="204"/>
                    </a:lnTo>
                    <a:lnTo>
                      <a:pt x="60" y="204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0" y="204"/>
                    </a:lnTo>
                    <a:lnTo>
                      <a:pt x="50" y="208"/>
                    </a:lnTo>
                    <a:lnTo>
                      <a:pt x="52" y="210"/>
                    </a:lnTo>
                    <a:lnTo>
                      <a:pt x="52" y="214"/>
                    </a:lnTo>
                    <a:lnTo>
                      <a:pt x="50" y="214"/>
                    </a:lnTo>
                    <a:lnTo>
                      <a:pt x="50" y="214"/>
                    </a:lnTo>
                    <a:lnTo>
                      <a:pt x="48" y="212"/>
                    </a:lnTo>
                    <a:lnTo>
                      <a:pt x="44" y="206"/>
                    </a:lnTo>
                    <a:lnTo>
                      <a:pt x="38" y="208"/>
                    </a:lnTo>
                    <a:lnTo>
                      <a:pt x="30" y="204"/>
                    </a:lnTo>
                    <a:lnTo>
                      <a:pt x="28" y="200"/>
                    </a:lnTo>
                    <a:lnTo>
                      <a:pt x="24" y="198"/>
                    </a:lnTo>
                    <a:lnTo>
                      <a:pt x="18" y="198"/>
                    </a:lnTo>
                    <a:lnTo>
                      <a:pt x="10" y="196"/>
                    </a:lnTo>
                    <a:lnTo>
                      <a:pt x="6" y="194"/>
                    </a:lnTo>
                    <a:lnTo>
                      <a:pt x="0" y="190"/>
                    </a:lnTo>
                    <a:lnTo>
                      <a:pt x="0" y="186"/>
                    </a:lnTo>
                    <a:lnTo>
                      <a:pt x="2" y="186"/>
                    </a:lnTo>
                    <a:lnTo>
                      <a:pt x="4" y="186"/>
                    </a:lnTo>
                    <a:lnTo>
                      <a:pt x="10" y="190"/>
                    </a:lnTo>
                    <a:lnTo>
                      <a:pt x="12" y="192"/>
                    </a:lnTo>
                    <a:lnTo>
                      <a:pt x="16" y="190"/>
                    </a:lnTo>
                    <a:lnTo>
                      <a:pt x="24" y="182"/>
                    </a:lnTo>
                    <a:lnTo>
                      <a:pt x="30" y="174"/>
                    </a:lnTo>
                    <a:lnTo>
                      <a:pt x="32" y="172"/>
                    </a:lnTo>
                    <a:lnTo>
                      <a:pt x="30" y="170"/>
                    </a:lnTo>
                    <a:lnTo>
                      <a:pt x="20" y="170"/>
                    </a:lnTo>
                    <a:lnTo>
                      <a:pt x="14" y="174"/>
                    </a:lnTo>
                    <a:lnTo>
                      <a:pt x="8" y="174"/>
                    </a:lnTo>
                    <a:lnTo>
                      <a:pt x="6" y="172"/>
                    </a:lnTo>
                    <a:lnTo>
                      <a:pt x="6" y="168"/>
                    </a:lnTo>
                    <a:lnTo>
                      <a:pt x="18" y="160"/>
                    </a:lnTo>
                    <a:lnTo>
                      <a:pt x="20" y="156"/>
                    </a:lnTo>
                    <a:lnTo>
                      <a:pt x="28" y="150"/>
                    </a:lnTo>
                    <a:lnTo>
                      <a:pt x="28" y="146"/>
                    </a:lnTo>
                    <a:lnTo>
                      <a:pt x="26" y="144"/>
                    </a:lnTo>
                    <a:lnTo>
                      <a:pt x="24" y="144"/>
                    </a:lnTo>
                    <a:lnTo>
                      <a:pt x="18" y="146"/>
                    </a:lnTo>
                    <a:lnTo>
                      <a:pt x="8" y="148"/>
                    </a:lnTo>
                    <a:lnTo>
                      <a:pt x="8" y="144"/>
                    </a:lnTo>
                    <a:lnTo>
                      <a:pt x="16" y="142"/>
                    </a:lnTo>
                    <a:lnTo>
                      <a:pt x="20" y="138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0" y="132"/>
                    </a:lnTo>
                    <a:lnTo>
                      <a:pt x="16" y="130"/>
                    </a:lnTo>
                    <a:lnTo>
                      <a:pt x="14" y="124"/>
                    </a:lnTo>
                    <a:lnTo>
                      <a:pt x="16" y="120"/>
                    </a:lnTo>
                    <a:lnTo>
                      <a:pt x="16" y="116"/>
                    </a:lnTo>
                    <a:lnTo>
                      <a:pt x="16" y="100"/>
                    </a:lnTo>
                    <a:lnTo>
                      <a:pt x="12" y="88"/>
                    </a:lnTo>
                    <a:lnTo>
                      <a:pt x="18" y="78"/>
                    </a:lnTo>
                    <a:lnTo>
                      <a:pt x="22" y="72"/>
                    </a:lnTo>
                    <a:lnTo>
                      <a:pt x="26" y="66"/>
                    </a:lnTo>
                    <a:lnTo>
                      <a:pt x="28" y="64"/>
                    </a:lnTo>
                    <a:lnTo>
                      <a:pt x="30" y="62"/>
                    </a:lnTo>
                    <a:lnTo>
                      <a:pt x="28" y="58"/>
                    </a:lnTo>
                    <a:lnTo>
                      <a:pt x="28" y="58"/>
                    </a:lnTo>
                    <a:lnTo>
                      <a:pt x="24" y="50"/>
                    </a:lnTo>
                    <a:lnTo>
                      <a:pt x="24" y="50"/>
                    </a:lnTo>
                    <a:lnTo>
                      <a:pt x="24" y="5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55"/>
              <p:cNvSpPr>
                <a:spLocks/>
              </p:cNvSpPr>
              <p:nvPr/>
            </p:nvSpPr>
            <p:spPr bwMode="auto">
              <a:xfrm>
                <a:off x="2113" y="1996"/>
                <a:ext cx="372" cy="256"/>
              </a:xfrm>
              <a:custGeom>
                <a:avLst/>
                <a:gdLst>
                  <a:gd name="T0" fmla="*/ 108 w 372"/>
                  <a:gd name="T1" fmla="*/ 48 h 256"/>
                  <a:gd name="T2" fmla="*/ 140 w 372"/>
                  <a:gd name="T3" fmla="*/ 28 h 256"/>
                  <a:gd name="T4" fmla="*/ 176 w 372"/>
                  <a:gd name="T5" fmla="*/ 0 h 256"/>
                  <a:gd name="T6" fmla="*/ 298 w 372"/>
                  <a:gd name="T7" fmla="*/ 30 h 256"/>
                  <a:gd name="T8" fmla="*/ 320 w 372"/>
                  <a:gd name="T9" fmla="*/ 40 h 256"/>
                  <a:gd name="T10" fmla="*/ 330 w 372"/>
                  <a:gd name="T11" fmla="*/ 46 h 256"/>
                  <a:gd name="T12" fmla="*/ 368 w 372"/>
                  <a:gd name="T13" fmla="*/ 60 h 256"/>
                  <a:gd name="T14" fmla="*/ 364 w 372"/>
                  <a:gd name="T15" fmla="*/ 74 h 256"/>
                  <a:gd name="T16" fmla="*/ 370 w 372"/>
                  <a:gd name="T17" fmla="*/ 78 h 256"/>
                  <a:gd name="T18" fmla="*/ 362 w 372"/>
                  <a:gd name="T19" fmla="*/ 106 h 256"/>
                  <a:gd name="T20" fmla="*/ 370 w 372"/>
                  <a:gd name="T21" fmla="*/ 114 h 256"/>
                  <a:gd name="T22" fmla="*/ 368 w 372"/>
                  <a:gd name="T23" fmla="*/ 126 h 256"/>
                  <a:gd name="T24" fmla="*/ 366 w 372"/>
                  <a:gd name="T25" fmla="*/ 182 h 256"/>
                  <a:gd name="T26" fmla="*/ 370 w 372"/>
                  <a:gd name="T27" fmla="*/ 192 h 256"/>
                  <a:gd name="T28" fmla="*/ 340 w 372"/>
                  <a:gd name="T29" fmla="*/ 214 h 256"/>
                  <a:gd name="T30" fmla="*/ 328 w 372"/>
                  <a:gd name="T31" fmla="*/ 218 h 256"/>
                  <a:gd name="T32" fmla="*/ 318 w 372"/>
                  <a:gd name="T33" fmla="*/ 246 h 256"/>
                  <a:gd name="T34" fmla="*/ 326 w 372"/>
                  <a:gd name="T35" fmla="*/ 252 h 256"/>
                  <a:gd name="T36" fmla="*/ 316 w 372"/>
                  <a:gd name="T37" fmla="*/ 254 h 256"/>
                  <a:gd name="T38" fmla="*/ 288 w 372"/>
                  <a:gd name="T39" fmla="*/ 254 h 256"/>
                  <a:gd name="T40" fmla="*/ 276 w 372"/>
                  <a:gd name="T41" fmla="*/ 254 h 256"/>
                  <a:gd name="T42" fmla="*/ 264 w 372"/>
                  <a:gd name="T43" fmla="*/ 256 h 256"/>
                  <a:gd name="T44" fmla="*/ 256 w 372"/>
                  <a:gd name="T45" fmla="*/ 250 h 256"/>
                  <a:gd name="T46" fmla="*/ 248 w 372"/>
                  <a:gd name="T47" fmla="*/ 244 h 256"/>
                  <a:gd name="T48" fmla="*/ 228 w 372"/>
                  <a:gd name="T49" fmla="*/ 240 h 256"/>
                  <a:gd name="T50" fmla="*/ 222 w 372"/>
                  <a:gd name="T51" fmla="*/ 234 h 256"/>
                  <a:gd name="T52" fmla="*/ 176 w 372"/>
                  <a:gd name="T53" fmla="*/ 218 h 256"/>
                  <a:gd name="T54" fmla="*/ 178 w 372"/>
                  <a:gd name="T55" fmla="*/ 202 h 256"/>
                  <a:gd name="T56" fmla="*/ 166 w 372"/>
                  <a:gd name="T57" fmla="*/ 206 h 256"/>
                  <a:gd name="T58" fmla="*/ 164 w 372"/>
                  <a:gd name="T59" fmla="*/ 200 h 256"/>
                  <a:gd name="T60" fmla="*/ 154 w 372"/>
                  <a:gd name="T61" fmla="*/ 208 h 256"/>
                  <a:gd name="T62" fmla="*/ 8 w 372"/>
                  <a:gd name="T63" fmla="*/ 82 h 256"/>
                  <a:gd name="T64" fmla="*/ 6 w 372"/>
                  <a:gd name="T65" fmla="*/ 68 h 256"/>
                  <a:gd name="T66" fmla="*/ 4 w 372"/>
                  <a:gd name="T67" fmla="*/ 58 h 256"/>
                  <a:gd name="T68" fmla="*/ 8 w 372"/>
                  <a:gd name="T69" fmla="*/ 54 h 256"/>
                  <a:gd name="T70" fmla="*/ 14 w 372"/>
                  <a:gd name="T71" fmla="*/ 46 h 256"/>
                  <a:gd name="T72" fmla="*/ 16 w 372"/>
                  <a:gd name="T73" fmla="*/ 30 h 256"/>
                  <a:gd name="T74" fmla="*/ 62 w 372"/>
                  <a:gd name="T75" fmla="*/ 4 h 256"/>
                  <a:gd name="T76" fmla="*/ 100 w 372"/>
                  <a:gd name="T77" fmla="*/ 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2" h="256">
                    <a:moveTo>
                      <a:pt x="100" y="4"/>
                    </a:moveTo>
                    <a:lnTo>
                      <a:pt x="108" y="48"/>
                    </a:lnTo>
                    <a:lnTo>
                      <a:pt x="114" y="48"/>
                    </a:lnTo>
                    <a:lnTo>
                      <a:pt x="140" y="28"/>
                    </a:lnTo>
                    <a:lnTo>
                      <a:pt x="140" y="28"/>
                    </a:lnTo>
                    <a:lnTo>
                      <a:pt x="176" y="0"/>
                    </a:lnTo>
                    <a:lnTo>
                      <a:pt x="264" y="12"/>
                    </a:lnTo>
                    <a:lnTo>
                      <a:pt x="298" y="30"/>
                    </a:lnTo>
                    <a:lnTo>
                      <a:pt x="310" y="32"/>
                    </a:lnTo>
                    <a:lnTo>
                      <a:pt x="320" y="40"/>
                    </a:lnTo>
                    <a:lnTo>
                      <a:pt x="324" y="42"/>
                    </a:lnTo>
                    <a:lnTo>
                      <a:pt x="330" y="46"/>
                    </a:lnTo>
                    <a:lnTo>
                      <a:pt x="350" y="56"/>
                    </a:lnTo>
                    <a:lnTo>
                      <a:pt x="368" y="60"/>
                    </a:lnTo>
                    <a:lnTo>
                      <a:pt x="364" y="64"/>
                    </a:lnTo>
                    <a:lnTo>
                      <a:pt x="364" y="74"/>
                    </a:lnTo>
                    <a:lnTo>
                      <a:pt x="366" y="76"/>
                    </a:lnTo>
                    <a:lnTo>
                      <a:pt x="370" y="78"/>
                    </a:lnTo>
                    <a:lnTo>
                      <a:pt x="362" y="102"/>
                    </a:lnTo>
                    <a:lnTo>
                      <a:pt x="362" y="106"/>
                    </a:lnTo>
                    <a:lnTo>
                      <a:pt x="364" y="108"/>
                    </a:lnTo>
                    <a:lnTo>
                      <a:pt x="370" y="114"/>
                    </a:lnTo>
                    <a:lnTo>
                      <a:pt x="372" y="124"/>
                    </a:lnTo>
                    <a:lnTo>
                      <a:pt x="368" y="126"/>
                    </a:lnTo>
                    <a:lnTo>
                      <a:pt x="372" y="142"/>
                    </a:lnTo>
                    <a:lnTo>
                      <a:pt x="366" y="182"/>
                    </a:lnTo>
                    <a:lnTo>
                      <a:pt x="370" y="180"/>
                    </a:lnTo>
                    <a:lnTo>
                      <a:pt x="370" y="192"/>
                    </a:lnTo>
                    <a:lnTo>
                      <a:pt x="344" y="192"/>
                    </a:lnTo>
                    <a:lnTo>
                      <a:pt x="340" y="214"/>
                    </a:lnTo>
                    <a:lnTo>
                      <a:pt x="328" y="212"/>
                    </a:lnTo>
                    <a:lnTo>
                      <a:pt x="328" y="218"/>
                    </a:lnTo>
                    <a:lnTo>
                      <a:pt x="320" y="218"/>
                    </a:lnTo>
                    <a:lnTo>
                      <a:pt x="318" y="246"/>
                    </a:lnTo>
                    <a:lnTo>
                      <a:pt x="328" y="246"/>
                    </a:lnTo>
                    <a:lnTo>
                      <a:pt x="326" y="252"/>
                    </a:lnTo>
                    <a:lnTo>
                      <a:pt x="322" y="252"/>
                    </a:lnTo>
                    <a:lnTo>
                      <a:pt x="316" y="254"/>
                    </a:lnTo>
                    <a:lnTo>
                      <a:pt x="314" y="254"/>
                    </a:lnTo>
                    <a:lnTo>
                      <a:pt x="288" y="254"/>
                    </a:lnTo>
                    <a:lnTo>
                      <a:pt x="288" y="254"/>
                    </a:lnTo>
                    <a:lnTo>
                      <a:pt x="276" y="254"/>
                    </a:lnTo>
                    <a:lnTo>
                      <a:pt x="276" y="256"/>
                    </a:lnTo>
                    <a:lnTo>
                      <a:pt x="264" y="256"/>
                    </a:lnTo>
                    <a:lnTo>
                      <a:pt x="256" y="254"/>
                    </a:lnTo>
                    <a:lnTo>
                      <a:pt x="256" y="250"/>
                    </a:lnTo>
                    <a:lnTo>
                      <a:pt x="248" y="250"/>
                    </a:lnTo>
                    <a:lnTo>
                      <a:pt x="248" y="244"/>
                    </a:lnTo>
                    <a:lnTo>
                      <a:pt x="240" y="242"/>
                    </a:lnTo>
                    <a:lnTo>
                      <a:pt x="228" y="240"/>
                    </a:lnTo>
                    <a:lnTo>
                      <a:pt x="226" y="238"/>
                    </a:lnTo>
                    <a:lnTo>
                      <a:pt x="222" y="234"/>
                    </a:lnTo>
                    <a:lnTo>
                      <a:pt x="208" y="230"/>
                    </a:lnTo>
                    <a:lnTo>
                      <a:pt x="176" y="218"/>
                    </a:lnTo>
                    <a:lnTo>
                      <a:pt x="172" y="214"/>
                    </a:lnTo>
                    <a:lnTo>
                      <a:pt x="178" y="202"/>
                    </a:lnTo>
                    <a:lnTo>
                      <a:pt x="168" y="200"/>
                    </a:lnTo>
                    <a:lnTo>
                      <a:pt x="166" y="206"/>
                    </a:lnTo>
                    <a:lnTo>
                      <a:pt x="162" y="204"/>
                    </a:lnTo>
                    <a:lnTo>
                      <a:pt x="164" y="200"/>
                    </a:lnTo>
                    <a:lnTo>
                      <a:pt x="156" y="198"/>
                    </a:lnTo>
                    <a:lnTo>
                      <a:pt x="154" y="208"/>
                    </a:lnTo>
                    <a:lnTo>
                      <a:pt x="0" y="148"/>
                    </a:lnTo>
                    <a:lnTo>
                      <a:pt x="8" y="82"/>
                    </a:lnTo>
                    <a:lnTo>
                      <a:pt x="6" y="82"/>
                    </a:lnTo>
                    <a:lnTo>
                      <a:pt x="6" y="68"/>
                    </a:lnTo>
                    <a:lnTo>
                      <a:pt x="2" y="62"/>
                    </a:lnTo>
                    <a:lnTo>
                      <a:pt x="4" y="58"/>
                    </a:lnTo>
                    <a:lnTo>
                      <a:pt x="8" y="58"/>
                    </a:lnTo>
                    <a:lnTo>
                      <a:pt x="8" y="54"/>
                    </a:lnTo>
                    <a:lnTo>
                      <a:pt x="14" y="54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6" y="30"/>
                    </a:lnTo>
                    <a:lnTo>
                      <a:pt x="20" y="2"/>
                    </a:lnTo>
                    <a:lnTo>
                      <a:pt x="62" y="4"/>
                    </a:lnTo>
                    <a:lnTo>
                      <a:pt x="76" y="6"/>
                    </a:lnTo>
                    <a:lnTo>
                      <a:pt x="100" y="4"/>
                    </a:lnTo>
                    <a:lnTo>
                      <a:pt x="100" y="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56"/>
              <p:cNvSpPr>
                <a:spLocks/>
              </p:cNvSpPr>
              <p:nvPr/>
            </p:nvSpPr>
            <p:spPr bwMode="auto">
              <a:xfrm>
                <a:off x="3614" y="1998"/>
                <a:ext cx="324" cy="300"/>
              </a:xfrm>
              <a:custGeom>
                <a:avLst/>
                <a:gdLst>
                  <a:gd name="T0" fmla="*/ 280 w 324"/>
                  <a:gd name="T1" fmla="*/ 18 h 300"/>
                  <a:gd name="T2" fmla="*/ 318 w 324"/>
                  <a:gd name="T3" fmla="*/ 104 h 300"/>
                  <a:gd name="T4" fmla="*/ 314 w 324"/>
                  <a:gd name="T5" fmla="*/ 108 h 300"/>
                  <a:gd name="T6" fmla="*/ 314 w 324"/>
                  <a:gd name="T7" fmla="*/ 124 h 300"/>
                  <a:gd name="T8" fmla="*/ 302 w 324"/>
                  <a:gd name="T9" fmla="*/ 120 h 300"/>
                  <a:gd name="T10" fmla="*/ 284 w 324"/>
                  <a:gd name="T11" fmla="*/ 118 h 300"/>
                  <a:gd name="T12" fmla="*/ 272 w 324"/>
                  <a:gd name="T13" fmla="*/ 160 h 300"/>
                  <a:gd name="T14" fmla="*/ 252 w 324"/>
                  <a:gd name="T15" fmla="*/ 186 h 300"/>
                  <a:gd name="T16" fmla="*/ 250 w 324"/>
                  <a:gd name="T17" fmla="*/ 200 h 300"/>
                  <a:gd name="T18" fmla="*/ 240 w 324"/>
                  <a:gd name="T19" fmla="*/ 204 h 300"/>
                  <a:gd name="T20" fmla="*/ 228 w 324"/>
                  <a:gd name="T21" fmla="*/ 202 h 300"/>
                  <a:gd name="T22" fmla="*/ 224 w 324"/>
                  <a:gd name="T23" fmla="*/ 216 h 300"/>
                  <a:gd name="T24" fmla="*/ 212 w 324"/>
                  <a:gd name="T25" fmla="*/ 218 h 300"/>
                  <a:gd name="T26" fmla="*/ 170 w 324"/>
                  <a:gd name="T27" fmla="*/ 246 h 300"/>
                  <a:gd name="T28" fmla="*/ 164 w 324"/>
                  <a:gd name="T29" fmla="*/ 262 h 300"/>
                  <a:gd name="T30" fmla="*/ 158 w 324"/>
                  <a:gd name="T31" fmla="*/ 264 h 300"/>
                  <a:gd name="T32" fmla="*/ 164 w 324"/>
                  <a:gd name="T33" fmla="*/ 270 h 300"/>
                  <a:gd name="T34" fmla="*/ 158 w 324"/>
                  <a:gd name="T35" fmla="*/ 280 h 300"/>
                  <a:gd name="T36" fmla="*/ 148 w 324"/>
                  <a:gd name="T37" fmla="*/ 284 h 300"/>
                  <a:gd name="T38" fmla="*/ 130 w 324"/>
                  <a:gd name="T39" fmla="*/ 294 h 300"/>
                  <a:gd name="T40" fmla="*/ 104 w 324"/>
                  <a:gd name="T41" fmla="*/ 298 h 300"/>
                  <a:gd name="T42" fmla="*/ 96 w 324"/>
                  <a:gd name="T43" fmla="*/ 284 h 300"/>
                  <a:gd name="T44" fmla="*/ 100 w 324"/>
                  <a:gd name="T45" fmla="*/ 258 h 300"/>
                  <a:gd name="T46" fmla="*/ 92 w 324"/>
                  <a:gd name="T47" fmla="*/ 242 h 300"/>
                  <a:gd name="T48" fmla="*/ 88 w 324"/>
                  <a:gd name="T49" fmla="*/ 246 h 300"/>
                  <a:gd name="T50" fmla="*/ 76 w 324"/>
                  <a:gd name="T51" fmla="*/ 250 h 300"/>
                  <a:gd name="T52" fmla="*/ 72 w 324"/>
                  <a:gd name="T53" fmla="*/ 250 h 300"/>
                  <a:gd name="T54" fmla="*/ 54 w 324"/>
                  <a:gd name="T55" fmla="*/ 244 h 300"/>
                  <a:gd name="T56" fmla="*/ 46 w 324"/>
                  <a:gd name="T57" fmla="*/ 226 h 300"/>
                  <a:gd name="T58" fmla="*/ 36 w 324"/>
                  <a:gd name="T59" fmla="*/ 220 h 300"/>
                  <a:gd name="T60" fmla="*/ 26 w 324"/>
                  <a:gd name="T61" fmla="*/ 218 h 300"/>
                  <a:gd name="T62" fmla="*/ 22 w 324"/>
                  <a:gd name="T63" fmla="*/ 206 h 300"/>
                  <a:gd name="T64" fmla="*/ 30 w 324"/>
                  <a:gd name="T65" fmla="*/ 200 h 300"/>
                  <a:gd name="T66" fmla="*/ 28 w 324"/>
                  <a:gd name="T67" fmla="*/ 190 h 300"/>
                  <a:gd name="T68" fmla="*/ 8 w 324"/>
                  <a:gd name="T69" fmla="*/ 176 h 300"/>
                  <a:gd name="T70" fmla="*/ 0 w 324"/>
                  <a:gd name="T71" fmla="*/ 172 h 300"/>
                  <a:gd name="T72" fmla="*/ 6 w 324"/>
                  <a:gd name="T73" fmla="*/ 164 h 300"/>
                  <a:gd name="T74" fmla="*/ 18 w 324"/>
                  <a:gd name="T75" fmla="*/ 152 h 300"/>
                  <a:gd name="T76" fmla="*/ 34 w 324"/>
                  <a:gd name="T77" fmla="*/ 140 h 300"/>
                  <a:gd name="T78" fmla="*/ 62 w 324"/>
                  <a:gd name="T79" fmla="*/ 108 h 300"/>
                  <a:gd name="T80" fmla="*/ 78 w 324"/>
                  <a:gd name="T81" fmla="*/ 96 h 300"/>
                  <a:gd name="T82" fmla="*/ 84 w 324"/>
                  <a:gd name="T83" fmla="*/ 90 h 300"/>
                  <a:gd name="T84" fmla="*/ 96 w 324"/>
                  <a:gd name="T85" fmla="*/ 88 h 300"/>
                  <a:gd name="T86" fmla="*/ 106 w 324"/>
                  <a:gd name="T87" fmla="*/ 82 h 300"/>
                  <a:gd name="T88" fmla="*/ 112 w 324"/>
                  <a:gd name="T89" fmla="*/ 72 h 300"/>
                  <a:gd name="T90" fmla="*/ 122 w 324"/>
                  <a:gd name="T91" fmla="*/ 74 h 300"/>
                  <a:gd name="T92" fmla="*/ 144 w 324"/>
                  <a:gd name="T93" fmla="*/ 66 h 300"/>
                  <a:gd name="T94" fmla="*/ 166 w 324"/>
                  <a:gd name="T95" fmla="*/ 54 h 300"/>
                  <a:gd name="T96" fmla="*/ 192 w 324"/>
                  <a:gd name="T97" fmla="*/ 48 h 300"/>
                  <a:gd name="T98" fmla="*/ 210 w 324"/>
                  <a:gd name="T99" fmla="*/ 46 h 300"/>
                  <a:gd name="T100" fmla="*/ 240 w 324"/>
                  <a:gd name="T101" fmla="*/ 24 h 300"/>
                  <a:gd name="T102" fmla="*/ 272 w 324"/>
                  <a:gd name="T103" fmla="*/ 0 h 300"/>
                  <a:gd name="T104" fmla="*/ 274 w 324"/>
                  <a:gd name="T105" fmla="*/ 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24" h="300">
                    <a:moveTo>
                      <a:pt x="274" y="0"/>
                    </a:moveTo>
                    <a:lnTo>
                      <a:pt x="280" y="14"/>
                    </a:lnTo>
                    <a:lnTo>
                      <a:pt x="280" y="18"/>
                    </a:lnTo>
                    <a:lnTo>
                      <a:pt x="288" y="42"/>
                    </a:lnTo>
                    <a:lnTo>
                      <a:pt x="318" y="102"/>
                    </a:lnTo>
                    <a:lnTo>
                      <a:pt x="318" y="104"/>
                    </a:lnTo>
                    <a:lnTo>
                      <a:pt x="324" y="112"/>
                    </a:lnTo>
                    <a:lnTo>
                      <a:pt x="320" y="114"/>
                    </a:lnTo>
                    <a:lnTo>
                      <a:pt x="314" y="108"/>
                    </a:lnTo>
                    <a:lnTo>
                      <a:pt x="310" y="108"/>
                    </a:lnTo>
                    <a:lnTo>
                      <a:pt x="310" y="114"/>
                    </a:lnTo>
                    <a:lnTo>
                      <a:pt x="314" y="124"/>
                    </a:lnTo>
                    <a:lnTo>
                      <a:pt x="312" y="126"/>
                    </a:lnTo>
                    <a:lnTo>
                      <a:pt x="310" y="126"/>
                    </a:lnTo>
                    <a:lnTo>
                      <a:pt x="302" y="120"/>
                    </a:lnTo>
                    <a:lnTo>
                      <a:pt x="296" y="118"/>
                    </a:lnTo>
                    <a:lnTo>
                      <a:pt x="286" y="120"/>
                    </a:lnTo>
                    <a:lnTo>
                      <a:pt x="284" y="118"/>
                    </a:lnTo>
                    <a:lnTo>
                      <a:pt x="282" y="116"/>
                    </a:lnTo>
                    <a:lnTo>
                      <a:pt x="274" y="160"/>
                    </a:lnTo>
                    <a:lnTo>
                      <a:pt x="272" y="160"/>
                    </a:lnTo>
                    <a:lnTo>
                      <a:pt x="256" y="168"/>
                    </a:lnTo>
                    <a:lnTo>
                      <a:pt x="250" y="180"/>
                    </a:lnTo>
                    <a:lnTo>
                      <a:pt x="252" y="186"/>
                    </a:lnTo>
                    <a:lnTo>
                      <a:pt x="252" y="190"/>
                    </a:lnTo>
                    <a:lnTo>
                      <a:pt x="246" y="198"/>
                    </a:lnTo>
                    <a:lnTo>
                      <a:pt x="250" y="200"/>
                    </a:lnTo>
                    <a:lnTo>
                      <a:pt x="246" y="208"/>
                    </a:lnTo>
                    <a:lnTo>
                      <a:pt x="244" y="206"/>
                    </a:lnTo>
                    <a:lnTo>
                      <a:pt x="240" y="204"/>
                    </a:lnTo>
                    <a:lnTo>
                      <a:pt x="234" y="200"/>
                    </a:lnTo>
                    <a:lnTo>
                      <a:pt x="232" y="200"/>
                    </a:lnTo>
                    <a:lnTo>
                      <a:pt x="228" y="202"/>
                    </a:lnTo>
                    <a:lnTo>
                      <a:pt x="226" y="204"/>
                    </a:lnTo>
                    <a:lnTo>
                      <a:pt x="224" y="210"/>
                    </a:lnTo>
                    <a:lnTo>
                      <a:pt x="224" y="216"/>
                    </a:lnTo>
                    <a:lnTo>
                      <a:pt x="220" y="220"/>
                    </a:lnTo>
                    <a:lnTo>
                      <a:pt x="216" y="220"/>
                    </a:lnTo>
                    <a:lnTo>
                      <a:pt x="212" y="218"/>
                    </a:lnTo>
                    <a:lnTo>
                      <a:pt x="210" y="214"/>
                    </a:lnTo>
                    <a:lnTo>
                      <a:pt x="180" y="246"/>
                    </a:lnTo>
                    <a:lnTo>
                      <a:pt x="170" y="246"/>
                    </a:lnTo>
                    <a:lnTo>
                      <a:pt x="166" y="250"/>
                    </a:lnTo>
                    <a:lnTo>
                      <a:pt x="164" y="254"/>
                    </a:lnTo>
                    <a:lnTo>
                      <a:pt x="164" y="262"/>
                    </a:lnTo>
                    <a:lnTo>
                      <a:pt x="162" y="262"/>
                    </a:lnTo>
                    <a:lnTo>
                      <a:pt x="162" y="264"/>
                    </a:lnTo>
                    <a:lnTo>
                      <a:pt x="158" y="264"/>
                    </a:lnTo>
                    <a:lnTo>
                      <a:pt x="158" y="268"/>
                    </a:lnTo>
                    <a:lnTo>
                      <a:pt x="158" y="270"/>
                    </a:lnTo>
                    <a:lnTo>
                      <a:pt x="164" y="270"/>
                    </a:lnTo>
                    <a:lnTo>
                      <a:pt x="164" y="276"/>
                    </a:lnTo>
                    <a:lnTo>
                      <a:pt x="158" y="276"/>
                    </a:lnTo>
                    <a:lnTo>
                      <a:pt x="158" y="280"/>
                    </a:lnTo>
                    <a:lnTo>
                      <a:pt x="152" y="280"/>
                    </a:lnTo>
                    <a:lnTo>
                      <a:pt x="152" y="284"/>
                    </a:lnTo>
                    <a:lnTo>
                      <a:pt x="148" y="284"/>
                    </a:lnTo>
                    <a:lnTo>
                      <a:pt x="148" y="288"/>
                    </a:lnTo>
                    <a:lnTo>
                      <a:pt x="130" y="288"/>
                    </a:lnTo>
                    <a:lnTo>
                      <a:pt x="130" y="294"/>
                    </a:lnTo>
                    <a:lnTo>
                      <a:pt x="126" y="294"/>
                    </a:lnTo>
                    <a:lnTo>
                      <a:pt x="124" y="300"/>
                    </a:lnTo>
                    <a:lnTo>
                      <a:pt x="104" y="298"/>
                    </a:lnTo>
                    <a:lnTo>
                      <a:pt x="104" y="288"/>
                    </a:lnTo>
                    <a:lnTo>
                      <a:pt x="96" y="288"/>
                    </a:lnTo>
                    <a:lnTo>
                      <a:pt x="96" y="284"/>
                    </a:lnTo>
                    <a:lnTo>
                      <a:pt x="98" y="266"/>
                    </a:lnTo>
                    <a:lnTo>
                      <a:pt x="102" y="260"/>
                    </a:lnTo>
                    <a:lnTo>
                      <a:pt x="100" y="258"/>
                    </a:lnTo>
                    <a:lnTo>
                      <a:pt x="100" y="254"/>
                    </a:lnTo>
                    <a:lnTo>
                      <a:pt x="98" y="244"/>
                    </a:lnTo>
                    <a:lnTo>
                      <a:pt x="92" y="242"/>
                    </a:lnTo>
                    <a:lnTo>
                      <a:pt x="94" y="240"/>
                    </a:lnTo>
                    <a:lnTo>
                      <a:pt x="88" y="240"/>
                    </a:lnTo>
                    <a:lnTo>
                      <a:pt x="88" y="246"/>
                    </a:lnTo>
                    <a:lnTo>
                      <a:pt x="82" y="246"/>
                    </a:lnTo>
                    <a:lnTo>
                      <a:pt x="82" y="250"/>
                    </a:lnTo>
                    <a:lnTo>
                      <a:pt x="76" y="250"/>
                    </a:lnTo>
                    <a:lnTo>
                      <a:pt x="76" y="256"/>
                    </a:lnTo>
                    <a:lnTo>
                      <a:pt x="70" y="256"/>
                    </a:lnTo>
                    <a:lnTo>
                      <a:pt x="72" y="250"/>
                    </a:lnTo>
                    <a:lnTo>
                      <a:pt x="68" y="250"/>
                    </a:lnTo>
                    <a:lnTo>
                      <a:pt x="68" y="246"/>
                    </a:lnTo>
                    <a:lnTo>
                      <a:pt x="54" y="244"/>
                    </a:lnTo>
                    <a:lnTo>
                      <a:pt x="54" y="228"/>
                    </a:lnTo>
                    <a:lnTo>
                      <a:pt x="52" y="228"/>
                    </a:lnTo>
                    <a:lnTo>
                      <a:pt x="46" y="226"/>
                    </a:lnTo>
                    <a:lnTo>
                      <a:pt x="44" y="224"/>
                    </a:lnTo>
                    <a:lnTo>
                      <a:pt x="40" y="218"/>
                    </a:lnTo>
                    <a:lnTo>
                      <a:pt x="36" y="220"/>
                    </a:lnTo>
                    <a:lnTo>
                      <a:pt x="34" y="220"/>
                    </a:lnTo>
                    <a:lnTo>
                      <a:pt x="30" y="220"/>
                    </a:lnTo>
                    <a:lnTo>
                      <a:pt x="26" y="218"/>
                    </a:lnTo>
                    <a:lnTo>
                      <a:pt x="22" y="216"/>
                    </a:lnTo>
                    <a:lnTo>
                      <a:pt x="20" y="214"/>
                    </a:lnTo>
                    <a:lnTo>
                      <a:pt x="22" y="206"/>
                    </a:lnTo>
                    <a:lnTo>
                      <a:pt x="26" y="202"/>
                    </a:lnTo>
                    <a:lnTo>
                      <a:pt x="28" y="202"/>
                    </a:lnTo>
                    <a:lnTo>
                      <a:pt x="30" y="200"/>
                    </a:lnTo>
                    <a:lnTo>
                      <a:pt x="30" y="194"/>
                    </a:lnTo>
                    <a:lnTo>
                      <a:pt x="30" y="192"/>
                    </a:lnTo>
                    <a:lnTo>
                      <a:pt x="28" y="190"/>
                    </a:lnTo>
                    <a:lnTo>
                      <a:pt x="24" y="188"/>
                    </a:lnTo>
                    <a:lnTo>
                      <a:pt x="16" y="182"/>
                    </a:lnTo>
                    <a:lnTo>
                      <a:pt x="8" y="176"/>
                    </a:lnTo>
                    <a:lnTo>
                      <a:pt x="4" y="174"/>
                    </a:lnTo>
                    <a:lnTo>
                      <a:pt x="2" y="174"/>
                    </a:lnTo>
                    <a:lnTo>
                      <a:pt x="0" y="172"/>
                    </a:lnTo>
                    <a:lnTo>
                      <a:pt x="0" y="172"/>
                    </a:lnTo>
                    <a:lnTo>
                      <a:pt x="2" y="170"/>
                    </a:lnTo>
                    <a:lnTo>
                      <a:pt x="6" y="164"/>
                    </a:lnTo>
                    <a:lnTo>
                      <a:pt x="10" y="162"/>
                    </a:lnTo>
                    <a:lnTo>
                      <a:pt x="14" y="158"/>
                    </a:lnTo>
                    <a:lnTo>
                      <a:pt x="18" y="152"/>
                    </a:lnTo>
                    <a:lnTo>
                      <a:pt x="24" y="148"/>
                    </a:lnTo>
                    <a:lnTo>
                      <a:pt x="30" y="144"/>
                    </a:lnTo>
                    <a:lnTo>
                      <a:pt x="34" y="140"/>
                    </a:lnTo>
                    <a:lnTo>
                      <a:pt x="52" y="114"/>
                    </a:lnTo>
                    <a:lnTo>
                      <a:pt x="56" y="110"/>
                    </a:lnTo>
                    <a:lnTo>
                      <a:pt x="62" y="108"/>
                    </a:lnTo>
                    <a:lnTo>
                      <a:pt x="66" y="106"/>
                    </a:lnTo>
                    <a:lnTo>
                      <a:pt x="72" y="98"/>
                    </a:lnTo>
                    <a:lnTo>
                      <a:pt x="78" y="96"/>
                    </a:lnTo>
                    <a:lnTo>
                      <a:pt x="80" y="96"/>
                    </a:lnTo>
                    <a:lnTo>
                      <a:pt x="82" y="90"/>
                    </a:lnTo>
                    <a:lnTo>
                      <a:pt x="84" y="90"/>
                    </a:lnTo>
                    <a:lnTo>
                      <a:pt x="88" y="90"/>
                    </a:lnTo>
                    <a:lnTo>
                      <a:pt x="92" y="88"/>
                    </a:lnTo>
                    <a:lnTo>
                      <a:pt x="96" y="88"/>
                    </a:lnTo>
                    <a:lnTo>
                      <a:pt x="100" y="86"/>
                    </a:lnTo>
                    <a:lnTo>
                      <a:pt x="104" y="84"/>
                    </a:lnTo>
                    <a:lnTo>
                      <a:pt x="106" y="82"/>
                    </a:lnTo>
                    <a:lnTo>
                      <a:pt x="110" y="80"/>
                    </a:lnTo>
                    <a:lnTo>
                      <a:pt x="112" y="76"/>
                    </a:lnTo>
                    <a:lnTo>
                      <a:pt x="112" y="72"/>
                    </a:lnTo>
                    <a:lnTo>
                      <a:pt x="114" y="72"/>
                    </a:lnTo>
                    <a:lnTo>
                      <a:pt x="118" y="74"/>
                    </a:lnTo>
                    <a:lnTo>
                      <a:pt x="122" y="74"/>
                    </a:lnTo>
                    <a:lnTo>
                      <a:pt x="130" y="72"/>
                    </a:lnTo>
                    <a:lnTo>
                      <a:pt x="144" y="72"/>
                    </a:lnTo>
                    <a:lnTo>
                      <a:pt x="144" y="66"/>
                    </a:lnTo>
                    <a:lnTo>
                      <a:pt x="144" y="62"/>
                    </a:lnTo>
                    <a:lnTo>
                      <a:pt x="160" y="56"/>
                    </a:lnTo>
                    <a:lnTo>
                      <a:pt x="166" y="54"/>
                    </a:lnTo>
                    <a:lnTo>
                      <a:pt x="180" y="48"/>
                    </a:lnTo>
                    <a:lnTo>
                      <a:pt x="184" y="48"/>
                    </a:lnTo>
                    <a:lnTo>
                      <a:pt x="192" y="48"/>
                    </a:lnTo>
                    <a:lnTo>
                      <a:pt x="198" y="48"/>
                    </a:lnTo>
                    <a:lnTo>
                      <a:pt x="204" y="48"/>
                    </a:lnTo>
                    <a:lnTo>
                      <a:pt x="210" y="46"/>
                    </a:lnTo>
                    <a:lnTo>
                      <a:pt x="228" y="34"/>
                    </a:lnTo>
                    <a:lnTo>
                      <a:pt x="234" y="30"/>
                    </a:lnTo>
                    <a:lnTo>
                      <a:pt x="240" y="24"/>
                    </a:lnTo>
                    <a:lnTo>
                      <a:pt x="248" y="20"/>
                    </a:lnTo>
                    <a:lnTo>
                      <a:pt x="266" y="4"/>
                    </a:lnTo>
                    <a:lnTo>
                      <a:pt x="272" y="0"/>
                    </a:lnTo>
                    <a:lnTo>
                      <a:pt x="274" y="0"/>
                    </a:lnTo>
                    <a:lnTo>
                      <a:pt x="274" y="0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57"/>
              <p:cNvSpPr>
                <a:spLocks/>
              </p:cNvSpPr>
              <p:nvPr/>
            </p:nvSpPr>
            <p:spPr bwMode="auto">
              <a:xfrm>
                <a:off x="4226" y="2002"/>
                <a:ext cx="334" cy="356"/>
              </a:xfrm>
              <a:custGeom>
                <a:avLst/>
                <a:gdLst>
                  <a:gd name="T0" fmla="*/ 112 w 334"/>
                  <a:gd name="T1" fmla="*/ 22 h 356"/>
                  <a:gd name="T2" fmla="*/ 172 w 334"/>
                  <a:gd name="T3" fmla="*/ 64 h 356"/>
                  <a:gd name="T4" fmla="*/ 180 w 334"/>
                  <a:gd name="T5" fmla="*/ 78 h 356"/>
                  <a:gd name="T6" fmla="*/ 188 w 334"/>
                  <a:gd name="T7" fmla="*/ 80 h 356"/>
                  <a:gd name="T8" fmla="*/ 200 w 334"/>
                  <a:gd name="T9" fmla="*/ 88 h 356"/>
                  <a:gd name="T10" fmla="*/ 208 w 334"/>
                  <a:gd name="T11" fmla="*/ 84 h 356"/>
                  <a:gd name="T12" fmla="*/ 212 w 334"/>
                  <a:gd name="T13" fmla="*/ 84 h 356"/>
                  <a:gd name="T14" fmla="*/ 220 w 334"/>
                  <a:gd name="T15" fmla="*/ 88 h 356"/>
                  <a:gd name="T16" fmla="*/ 242 w 334"/>
                  <a:gd name="T17" fmla="*/ 84 h 356"/>
                  <a:gd name="T18" fmla="*/ 250 w 334"/>
                  <a:gd name="T19" fmla="*/ 82 h 356"/>
                  <a:gd name="T20" fmla="*/ 264 w 334"/>
                  <a:gd name="T21" fmla="*/ 94 h 356"/>
                  <a:gd name="T22" fmla="*/ 302 w 334"/>
                  <a:gd name="T23" fmla="*/ 106 h 356"/>
                  <a:gd name="T24" fmla="*/ 310 w 334"/>
                  <a:gd name="T25" fmla="*/ 130 h 356"/>
                  <a:gd name="T26" fmla="*/ 316 w 334"/>
                  <a:gd name="T27" fmla="*/ 146 h 356"/>
                  <a:gd name="T28" fmla="*/ 328 w 334"/>
                  <a:gd name="T29" fmla="*/ 160 h 356"/>
                  <a:gd name="T30" fmla="*/ 318 w 334"/>
                  <a:gd name="T31" fmla="*/ 164 h 356"/>
                  <a:gd name="T32" fmla="*/ 314 w 334"/>
                  <a:gd name="T33" fmla="*/ 190 h 356"/>
                  <a:gd name="T34" fmla="*/ 320 w 334"/>
                  <a:gd name="T35" fmla="*/ 202 h 356"/>
                  <a:gd name="T36" fmla="*/ 324 w 334"/>
                  <a:gd name="T37" fmla="*/ 244 h 356"/>
                  <a:gd name="T38" fmla="*/ 332 w 334"/>
                  <a:gd name="T39" fmla="*/ 258 h 356"/>
                  <a:gd name="T40" fmla="*/ 324 w 334"/>
                  <a:gd name="T41" fmla="*/ 264 h 356"/>
                  <a:gd name="T42" fmla="*/ 314 w 334"/>
                  <a:gd name="T43" fmla="*/ 274 h 356"/>
                  <a:gd name="T44" fmla="*/ 306 w 334"/>
                  <a:gd name="T45" fmla="*/ 286 h 356"/>
                  <a:gd name="T46" fmla="*/ 296 w 334"/>
                  <a:gd name="T47" fmla="*/ 284 h 356"/>
                  <a:gd name="T48" fmla="*/ 278 w 334"/>
                  <a:gd name="T49" fmla="*/ 282 h 356"/>
                  <a:gd name="T50" fmla="*/ 270 w 334"/>
                  <a:gd name="T51" fmla="*/ 290 h 356"/>
                  <a:gd name="T52" fmla="*/ 252 w 334"/>
                  <a:gd name="T53" fmla="*/ 304 h 356"/>
                  <a:gd name="T54" fmla="*/ 234 w 334"/>
                  <a:gd name="T55" fmla="*/ 316 h 356"/>
                  <a:gd name="T56" fmla="*/ 216 w 334"/>
                  <a:gd name="T57" fmla="*/ 320 h 356"/>
                  <a:gd name="T58" fmla="*/ 202 w 334"/>
                  <a:gd name="T59" fmla="*/ 334 h 356"/>
                  <a:gd name="T60" fmla="*/ 188 w 334"/>
                  <a:gd name="T61" fmla="*/ 352 h 356"/>
                  <a:gd name="T62" fmla="*/ 172 w 334"/>
                  <a:gd name="T63" fmla="*/ 354 h 356"/>
                  <a:gd name="T64" fmla="*/ 146 w 334"/>
                  <a:gd name="T65" fmla="*/ 354 h 356"/>
                  <a:gd name="T66" fmla="*/ 130 w 334"/>
                  <a:gd name="T67" fmla="*/ 352 h 356"/>
                  <a:gd name="T68" fmla="*/ 120 w 334"/>
                  <a:gd name="T69" fmla="*/ 344 h 356"/>
                  <a:gd name="T70" fmla="*/ 98 w 334"/>
                  <a:gd name="T71" fmla="*/ 350 h 356"/>
                  <a:gd name="T72" fmla="*/ 84 w 334"/>
                  <a:gd name="T73" fmla="*/ 350 h 356"/>
                  <a:gd name="T74" fmla="*/ 74 w 334"/>
                  <a:gd name="T75" fmla="*/ 264 h 356"/>
                  <a:gd name="T76" fmla="*/ 70 w 334"/>
                  <a:gd name="T77" fmla="*/ 250 h 356"/>
                  <a:gd name="T78" fmla="*/ 56 w 334"/>
                  <a:gd name="T79" fmla="*/ 244 h 356"/>
                  <a:gd name="T80" fmla="*/ 48 w 334"/>
                  <a:gd name="T81" fmla="*/ 232 h 356"/>
                  <a:gd name="T82" fmla="*/ 32 w 334"/>
                  <a:gd name="T83" fmla="*/ 186 h 356"/>
                  <a:gd name="T84" fmla="*/ 28 w 334"/>
                  <a:gd name="T85" fmla="*/ 172 h 356"/>
                  <a:gd name="T86" fmla="*/ 10 w 334"/>
                  <a:gd name="T87" fmla="*/ 136 h 356"/>
                  <a:gd name="T88" fmla="*/ 10 w 334"/>
                  <a:gd name="T89" fmla="*/ 110 h 356"/>
                  <a:gd name="T90" fmla="*/ 20 w 334"/>
                  <a:gd name="T91" fmla="*/ 96 h 356"/>
                  <a:gd name="T92" fmla="*/ 60 w 334"/>
                  <a:gd name="T93" fmla="*/ 78 h 356"/>
                  <a:gd name="T94" fmla="*/ 70 w 334"/>
                  <a:gd name="T95" fmla="*/ 78 h 356"/>
                  <a:gd name="T96" fmla="*/ 66 w 334"/>
                  <a:gd name="T97" fmla="*/ 68 h 356"/>
                  <a:gd name="T98" fmla="*/ 88 w 334"/>
                  <a:gd name="T99" fmla="*/ 42 h 356"/>
                  <a:gd name="T100" fmla="*/ 78 w 334"/>
                  <a:gd name="T101" fmla="*/ 24 h 356"/>
                  <a:gd name="T102" fmla="*/ 74 w 334"/>
                  <a:gd name="T103" fmla="*/ 10 h 356"/>
                  <a:gd name="T104" fmla="*/ 76 w 334"/>
                  <a:gd name="T105" fmla="*/ 4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4" h="356">
                    <a:moveTo>
                      <a:pt x="76" y="4"/>
                    </a:moveTo>
                    <a:lnTo>
                      <a:pt x="86" y="6"/>
                    </a:lnTo>
                    <a:lnTo>
                      <a:pt x="86" y="0"/>
                    </a:lnTo>
                    <a:lnTo>
                      <a:pt x="112" y="22"/>
                    </a:lnTo>
                    <a:lnTo>
                      <a:pt x="116" y="20"/>
                    </a:lnTo>
                    <a:lnTo>
                      <a:pt x="168" y="58"/>
                    </a:lnTo>
                    <a:lnTo>
                      <a:pt x="170" y="62"/>
                    </a:lnTo>
                    <a:lnTo>
                      <a:pt x="172" y="64"/>
                    </a:lnTo>
                    <a:lnTo>
                      <a:pt x="176" y="72"/>
                    </a:lnTo>
                    <a:lnTo>
                      <a:pt x="178" y="76"/>
                    </a:lnTo>
                    <a:lnTo>
                      <a:pt x="178" y="76"/>
                    </a:lnTo>
                    <a:lnTo>
                      <a:pt x="180" y="78"/>
                    </a:lnTo>
                    <a:lnTo>
                      <a:pt x="182" y="78"/>
                    </a:lnTo>
                    <a:lnTo>
                      <a:pt x="182" y="78"/>
                    </a:lnTo>
                    <a:lnTo>
                      <a:pt x="184" y="80"/>
                    </a:lnTo>
                    <a:lnTo>
                      <a:pt x="188" y="80"/>
                    </a:lnTo>
                    <a:lnTo>
                      <a:pt x="190" y="82"/>
                    </a:lnTo>
                    <a:lnTo>
                      <a:pt x="192" y="86"/>
                    </a:lnTo>
                    <a:lnTo>
                      <a:pt x="196" y="84"/>
                    </a:lnTo>
                    <a:lnTo>
                      <a:pt x="200" y="88"/>
                    </a:lnTo>
                    <a:lnTo>
                      <a:pt x="202" y="90"/>
                    </a:lnTo>
                    <a:lnTo>
                      <a:pt x="204" y="88"/>
                    </a:lnTo>
                    <a:lnTo>
                      <a:pt x="206" y="84"/>
                    </a:lnTo>
                    <a:lnTo>
                      <a:pt x="208" y="84"/>
                    </a:lnTo>
                    <a:lnTo>
                      <a:pt x="208" y="88"/>
                    </a:lnTo>
                    <a:lnTo>
                      <a:pt x="210" y="88"/>
                    </a:lnTo>
                    <a:lnTo>
                      <a:pt x="212" y="84"/>
                    </a:lnTo>
                    <a:lnTo>
                      <a:pt x="212" y="84"/>
                    </a:lnTo>
                    <a:lnTo>
                      <a:pt x="214" y="88"/>
                    </a:lnTo>
                    <a:lnTo>
                      <a:pt x="214" y="88"/>
                    </a:lnTo>
                    <a:lnTo>
                      <a:pt x="220" y="84"/>
                    </a:lnTo>
                    <a:lnTo>
                      <a:pt x="220" y="88"/>
                    </a:lnTo>
                    <a:lnTo>
                      <a:pt x="226" y="86"/>
                    </a:lnTo>
                    <a:lnTo>
                      <a:pt x="230" y="84"/>
                    </a:lnTo>
                    <a:lnTo>
                      <a:pt x="234" y="82"/>
                    </a:lnTo>
                    <a:lnTo>
                      <a:pt x="242" y="84"/>
                    </a:lnTo>
                    <a:lnTo>
                      <a:pt x="244" y="84"/>
                    </a:lnTo>
                    <a:lnTo>
                      <a:pt x="246" y="82"/>
                    </a:lnTo>
                    <a:lnTo>
                      <a:pt x="248" y="82"/>
                    </a:lnTo>
                    <a:lnTo>
                      <a:pt x="250" y="82"/>
                    </a:lnTo>
                    <a:lnTo>
                      <a:pt x="250" y="90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64" y="94"/>
                    </a:lnTo>
                    <a:lnTo>
                      <a:pt x="270" y="92"/>
                    </a:lnTo>
                    <a:lnTo>
                      <a:pt x="286" y="98"/>
                    </a:lnTo>
                    <a:lnTo>
                      <a:pt x="294" y="102"/>
                    </a:lnTo>
                    <a:lnTo>
                      <a:pt x="302" y="106"/>
                    </a:lnTo>
                    <a:lnTo>
                      <a:pt x="296" y="112"/>
                    </a:lnTo>
                    <a:lnTo>
                      <a:pt x="300" y="116"/>
                    </a:lnTo>
                    <a:lnTo>
                      <a:pt x="302" y="128"/>
                    </a:lnTo>
                    <a:lnTo>
                      <a:pt x="310" y="130"/>
                    </a:lnTo>
                    <a:lnTo>
                      <a:pt x="312" y="130"/>
                    </a:lnTo>
                    <a:lnTo>
                      <a:pt x="312" y="138"/>
                    </a:lnTo>
                    <a:lnTo>
                      <a:pt x="314" y="140"/>
                    </a:lnTo>
                    <a:lnTo>
                      <a:pt x="316" y="146"/>
                    </a:lnTo>
                    <a:lnTo>
                      <a:pt x="316" y="150"/>
                    </a:lnTo>
                    <a:lnTo>
                      <a:pt x="318" y="152"/>
                    </a:lnTo>
                    <a:lnTo>
                      <a:pt x="320" y="156"/>
                    </a:lnTo>
                    <a:lnTo>
                      <a:pt x="328" y="160"/>
                    </a:lnTo>
                    <a:lnTo>
                      <a:pt x="330" y="162"/>
                    </a:lnTo>
                    <a:lnTo>
                      <a:pt x="328" y="166"/>
                    </a:lnTo>
                    <a:lnTo>
                      <a:pt x="326" y="168"/>
                    </a:lnTo>
                    <a:lnTo>
                      <a:pt x="318" y="164"/>
                    </a:lnTo>
                    <a:lnTo>
                      <a:pt x="318" y="168"/>
                    </a:lnTo>
                    <a:lnTo>
                      <a:pt x="318" y="176"/>
                    </a:lnTo>
                    <a:lnTo>
                      <a:pt x="314" y="184"/>
                    </a:lnTo>
                    <a:lnTo>
                      <a:pt x="314" y="190"/>
                    </a:lnTo>
                    <a:lnTo>
                      <a:pt x="316" y="196"/>
                    </a:lnTo>
                    <a:lnTo>
                      <a:pt x="318" y="196"/>
                    </a:lnTo>
                    <a:lnTo>
                      <a:pt x="320" y="196"/>
                    </a:lnTo>
                    <a:lnTo>
                      <a:pt x="320" y="202"/>
                    </a:lnTo>
                    <a:lnTo>
                      <a:pt x="320" y="208"/>
                    </a:lnTo>
                    <a:lnTo>
                      <a:pt x="316" y="230"/>
                    </a:lnTo>
                    <a:lnTo>
                      <a:pt x="320" y="236"/>
                    </a:lnTo>
                    <a:lnTo>
                      <a:pt x="324" y="244"/>
                    </a:lnTo>
                    <a:lnTo>
                      <a:pt x="334" y="242"/>
                    </a:lnTo>
                    <a:lnTo>
                      <a:pt x="334" y="248"/>
                    </a:lnTo>
                    <a:lnTo>
                      <a:pt x="332" y="252"/>
                    </a:lnTo>
                    <a:lnTo>
                      <a:pt x="332" y="258"/>
                    </a:lnTo>
                    <a:lnTo>
                      <a:pt x="330" y="260"/>
                    </a:lnTo>
                    <a:lnTo>
                      <a:pt x="330" y="260"/>
                    </a:lnTo>
                    <a:lnTo>
                      <a:pt x="326" y="262"/>
                    </a:lnTo>
                    <a:lnTo>
                      <a:pt x="324" y="264"/>
                    </a:lnTo>
                    <a:lnTo>
                      <a:pt x="324" y="266"/>
                    </a:lnTo>
                    <a:lnTo>
                      <a:pt x="324" y="268"/>
                    </a:lnTo>
                    <a:lnTo>
                      <a:pt x="320" y="272"/>
                    </a:lnTo>
                    <a:lnTo>
                      <a:pt x="314" y="274"/>
                    </a:lnTo>
                    <a:lnTo>
                      <a:pt x="312" y="274"/>
                    </a:lnTo>
                    <a:lnTo>
                      <a:pt x="312" y="276"/>
                    </a:lnTo>
                    <a:lnTo>
                      <a:pt x="308" y="284"/>
                    </a:lnTo>
                    <a:lnTo>
                      <a:pt x="306" y="286"/>
                    </a:lnTo>
                    <a:lnTo>
                      <a:pt x="304" y="288"/>
                    </a:lnTo>
                    <a:lnTo>
                      <a:pt x="302" y="288"/>
                    </a:lnTo>
                    <a:lnTo>
                      <a:pt x="300" y="288"/>
                    </a:lnTo>
                    <a:lnTo>
                      <a:pt x="296" y="284"/>
                    </a:lnTo>
                    <a:lnTo>
                      <a:pt x="292" y="282"/>
                    </a:lnTo>
                    <a:lnTo>
                      <a:pt x="290" y="280"/>
                    </a:lnTo>
                    <a:lnTo>
                      <a:pt x="286" y="280"/>
                    </a:lnTo>
                    <a:lnTo>
                      <a:pt x="278" y="282"/>
                    </a:lnTo>
                    <a:lnTo>
                      <a:pt x="276" y="284"/>
                    </a:lnTo>
                    <a:lnTo>
                      <a:pt x="274" y="286"/>
                    </a:lnTo>
                    <a:lnTo>
                      <a:pt x="272" y="288"/>
                    </a:lnTo>
                    <a:lnTo>
                      <a:pt x="270" y="290"/>
                    </a:lnTo>
                    <a:lnTo>
                      <a:pt x="268" y="296"/>
                    </a:lnTo>
                    <a:lnTo>
                      <a:pt x="264" y="298"/>
                    </a:lnTo>
                    <a:lnTo>
                      <a:pt x="256" y="302"/>
                    </a:lnTo>
                    <a:lnTo>
                      <a:pt x="252" y="304"/>
                    </a:lnTo>
                    <a:lnTo>
                      <a:pt x="246" y="310"/>
                    </a:lnTo>
                    <a:lnTo>
                      <a:pt x="240" y="312"/>
                    </a:lnTo>
                    <a:lnTo>
                      <a:pt x="236" y="314"/>
                    </a:lnTo>
                    <a:lnTo>
                      <a:pt x="234" y="316"/>
                    </a:lnTo>
                    <a:lnTo>
                      <a:pt x="228" y="320"/>
                    </a:lnTo>
                    <a:lnTo>
                      <a:pt x="224" y="320"/>
                    </a:lnTo>
                    <a:lnTo>
                      <a:pt x="218" y="320"/>
                    </a:lnTo>
                    <a:lnTo>
                      <a:pt x="216" y="320"/>
                    </a:lnTo>
                    <a:lnTo>
                      <a:pt x="214" y="322"/>
                    </a:lnTo>
                    <a:lnTo>
                      <a:pt x="210" y="328"/>
                    </a:lnTo>
                    <a:lnTo>
                      <a:pt x="206" y="330"/>
                    </a:lnTo>
                    <a:lnTo>
                      <a:pt x="202" y="334"/>
                    </a:lnTo>
                    <a:lnTo>
                      <a:pt x="198" y="340"/>
                    </a:lnTo>
                    <a:lnTo>
                      <a:pt x="194" y="346"/>
                    </a:lnTo>
                    <a:lnTo>
                      <a:pt x="190" y="350"/>
                    </a:lnTo>
                    <a:lnTo>
                      <a:pt x="188" y="352"/>
                    </a:lnTo>
                    <a:lnTo>
                      <a:pt x="184" y="356"/>
                    </a:lnTo>
                    <a:lnTo>
                      <a:pt x="180" y="356"/>
                    </a:lnTo>
                    <a:lnTo>
                      <a:pt x="176" y="356"/>
                    </a:lnTo>
                    <a:lnTo>
                      <a:pt x="172" y="354"/>
                    </a:lnTo>
                    <a:lnTo>
                      <a:pt x="168" y="354"/>
                    </a:lnTo>
                    <a:lnTo>
                      <a:pt x="158" y="354"/>
                    </a:lnTo>
                    <a:lnTo>
                      <a:pt x="152" y="354"/>
                    </a:lnTo>
                    <a:lnTo>
                      <a:pt x="146" y="354"/>
                    </a:lnTo>
                    <a:lnTo>
                      <a:pt x="136" y="354"/>
                    </a:lnTo>
                    <a:lnTo>
                      <a:pt x="134" y="354"/>
                    </a:lnTo>
                    <a:lnTo>
                      <a:pt x="132" y="354"/>
                    </a:lnTo>
                    <a:lnTo>
                      <a:pt x="130" y="352"/>
                    </a:lnTo>
                    <a:lnTo>
                      <a:pt x="128" y="350"/>
                    </a:lnTo>
                    <a:lnTo>
                      <a:pt x="124" y="346"/>
                    </a:lnTo>
                    <a:lnTo>
                      <a:pt x="122" y="344"/>
                    </a:lnTo>
                    <a:lnTo>
                      <a:pt x="120" y="344"/>
                    </a:lnTo>
                    <a:lnTo>
                      <a:pt x="116" y="342"/>
                    </a:lnTo>
                    <a:lnTo>
                      <a:pt x="114" y="344"/>
                    </a:lnTo>
                    <a:lnTo>
                      <a:pt x="110" y="348"/>
                    </a:lnTo>
                    <a:lnTo>
                      <a:pt x="98" y="350"/>
                    </a:lnTo>
                    <a:lnTo>
                      <a:pt x="96" y="352"/>
                    </a:lnTo>
                    <a:lnTo>
                      <a:pt x="94" y="352"/>
                    </a:lnTo>
                    <a:lnTo>
                      <a:pt x="90" y="352"/>
                    </a:lnTo>
                    <a:lnTo>
                      <a:pt x="84" y="350"/>
                    </a:lnTo>
                    <a:lnTo>
                      <a:pt x="82" y="350"/>
                    </a:lnTo>
                    <a:lnTo>
                      <a:pt x="82" y="262"/>
                    </a:lnTo>
                    <a:lnTo>
                      <a:pt x="80" y="264"/>
                    </a:lnTo>
                    <a:lnTo>
                      <a:pt x="74" y="264"/>
                    </a:lnTo>
                    <a:lnTo>
                      <a:pt x="72" y="262"/>
                    </a:lnTo>
                    <a:lnTo>
                      <a:pt x="72" y="258"/>
                    </a:lnTo>
                    <a:lnTo>
                      <a:pt x="70" y="254"/>
                    </a:lnTo>
                    <a:lnTo>
                      <a:pt x="70" y="250"/>
                    </a:lnTo>
                    <a:lnTo>
                      <a:pt x="68" y="248"/>
                    </a:lnTo>
                    <a:lnTo>
                      <a:pt x="66" y="246"/>
                    </a:lnTo>
                    <a:lnTo>
                      <a:pt x="62" y="248"/>
                    </a:lnTo>
                    <a:lnTo>
                      <a:pt x="56" y="244"/>
                    </a:lnTo>
                    <a:lnTo>
                      <a:pt x="58" y="242"/>
                    </a:lnTo>
                    <a:lnTo>
                      <a:pt x="58" y="240"/>
                    </a:lnTo>
                    <a:lnTo>
                      <a:pt x="54" y="236"/>
                    </a:lnTo>
                    <a:lnTo>
                      <a:pt x="48" y="232"/>
                    </a:lnTo>
                    <a:lnTo>
                      <a:pt x="48" y="218"/>
                    </a:lnTo>
                    <a:lnTo>
                      <a:pt x="42" y="212"/>
                    </a:lnTo>
                    <a:lnTo>
                      <a:pt x="42" y="208"/>
                    </a:lnTo>
                    <a:lnTo>
                      <a:pt x="32" y="186"/>
                    </a:lnTo>
                    <a:lnTo>
                      <a:pt x="30" y="182"/>
                    </a:lnTo>
                    <a:lnTo>
                      <a:pt x="32" y="174"/>
                    </a:lnTo>
                    <a:lnTo>
                      <a:pt x="30" y="174"/>
                    </a:lnTo>
                    <a:lnTo>
                      <a:pt x="28" y="172"/>
                    </a:lnTo>
                    <a:lnTo>
                      <a:pt x="24" y="166"/>
                    </a:lnTo>
                    <a:lnTo>
                      <a:pt x="14" y="146"/>
                    </a:lnTo>
                    <a:lnTo>
                      <a:pt x="16" y="144"/>
                    </a:lnTo>
                    <a:lnTo>
                      <a:pt x="10" y="136"/>
                    </a:lnTo>
                    <a:lnTo>
                      <a:pt x="8" y="132"/>
                    </a:lnTo>
                    <a:lnTo>
                      <a:pt x="6" y="122"/>
                    </a:lnTo>
                    <a:lnTo>
                      <a:pt x="0" y="116"/>
                    </a:lnTo>
                    <a:lnTo>
                      <a:pt x="10" y="110"/>
                    </a:lnTo>
                    <a:lnTo>
                      <a:pt x="12" y="104"/>
                    </a:lnTo>
                    <a:lnTo>
                      <a:pt x="12" y="102"/>
                    </a:lnTo>
                    <a:lnTo>
                      <a:pt x="16" y="100"/>
                    </a:lnTo>
                    <a:lnTo>
                      <a:pt x="20" y="96"/>
                    </a:lnTo>
                    <a:lnTo>
                      <a:pt x="34" y="90"/>
                    </a:lnTo>
                    <a:lnTo>
                      <a:pt x="36" y="92"/>
                    </a:lnTo>
                    <a:lnTo>
                      <a:pt x="58" y="78"/>
                    </a:lnTo>
                    <a:lnTo>
                      <a:pt x="60" y="78"/>
                    </a:lnTo>
                    <a:lnTo>
                      <a:pt x="62" y="74"/>
                    </a:lnTo>
                    <a:lnTo>
                      <a:pt x="62" y="74"/>
                    </a:lnTo>
                    <a:lnTo>
                      <a:pt x="66" y="78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68" y="74"/>
                    </a:lnTo>
                    <a:lnTo>
                      <a:pt x="66" y="72"/>
                    </a:lnTo>
                    <a:lnTo>
                      <a:pt x="66" y="68"/>
                    </a:lnTo>
                    <a:lnTo>
                      <a:pt x="74" y="66"/>
                    </a:lnTo>
                    <a:lnTo>
                      <a:pt x="86" y="52"/>
                    </a:lnTo>
                    <a:lnTo>
                      <a:pt x="84" y="42"/>
                    </a:lnTo>
                    <a:lnTo>
                      <a:pt x="88" y="42"/>
                    </a:lnTo>
                    <a:lnTo>
                      <a:pt x="88" y="42"/>
                    </a:lnTo>
                    <a:lnTo>
                      <a:pt x="88" y="40"/>
                    </a:lnTo>
                    <a:lnTo>
                      <a:pt x="82" y="38"/>
                    </a:lnTo>
                    <a:lnTo>
                      <a:pt x="78" y="24"/>
                    </a:lnTo>
                    <a:lnTo>
                      <a:pt x="78" y="18"/>
                    </a:lnTo>
                    <a:lnTo>
                      <a:pt x="76" y="14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6" y="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58"/>
              <p:cNvSpPr>
                <a:spLocks/>
              </p:cNvSpPr>
              <p:nvPr/>
            </p:nvSpPr>
            <p:spPr bwMode="auto">
              <a:xfrm>
                <a:off x="795" y="2036"/>
                <a:ext cx="284" cy="240"/>
              </a:xfrm>
              <a:custGeom>
                <a:avLst/>
                <a:gdLst>
                  <a:gd name="T0" fmla="*/ 108 w 284"/>
                  <a:gd name="T1" fmla="*/ 6 h 240"/>
                  <a:gd name="T2" fmla="*/ 122 w 284"/>
                  <a:gd name="T3" fmla="*/ 16 h 240"/>
                  <a:gd name="T4" fmla="*/ 132 w 284"/>
                  <a:gd name="T5" fmla="*/ 20 h 240"/>
                  <a:gd name="T6" fmla="*/ 138 w 284"/>
                  <a:gd name="T7" fmla="*/ 34 h 240"/>
                  <a:gd name="T8" fmla="*/ 142 w 284"/>
                  <a:gd name="T9" fmla="*/ 54 h 240"/>
                  <a:gd name="T10" fmla="*/ 142 w 284"/>
                  <a:gd name="T11" fmla="*/ 66 h 240"/>
                  <a:gd name="T12" fmla="*/ 148 w 284"/>
                  <a:gd name="T13" fmla="*/ 78 h 240"/>
                  <a:gd name="T14" fmla="*/ 154 w 284"/>
                  <a:gd name="T15" fmla="*/ 98 h 240"/>
                  <a:gd name="T16" fmla="*/ 180 w 284"/>
                  <a:gd name="T17" fmla="*/ 104 h 240"/>
                  <a:gd name="T18" fmla="*/ 190 w 284"/>
                  <a:gd name="T19" fmla="*/ 108 h 240"/>
                  <a:gd name="T20" fmla="*/ 206 w 284"/>
                  <a:gd name="T21" fmla="*/ 104 h 240"/>
                  <a:gd name="T22" fmla="*/ 216 w 284"/>
                  <a:gd name="T23" fmla="*/ 116 h 240"/>
                  <a:gd name="T24" fmla="*/ 246 w 284"/>
                  <a:gd name="T25" fmla="*/ 124 h 240"/>
                  <a:gd name="T26" fmla="*/ 272 w 284"/>
                  <a:gd name="T27" fmla="*/ 148 h 240"/>
                  <a:gd name="T28" fmla="*/ 210 w 284"/>
                  <a:gd name="T29" fmla="*/ 240 h 240"/>
                  <a:gd name="T30" fmla="*/ 178 w 284"/>
                  <a:gd name="T31" fmla="*/ 228 h 240"/>
                  <a:gd name="T32" fmla="*/ 156 w 284"/>
                  <a:gd name="T33" fmla="*/ 220 h 240"/>
                  <a:gd name="T34" fmla="*/ 138 w 284"/>
                  <a:gd name="T35" fmla="*/ 212 h 240"/>
                  <a:gd name="T36" fmla="*/ 54 w 284"/>
                  <a:gd name="T37" fmla="*/ 178 h 240"/>
                  <a:gd name="T38" fmla="*/ 46 w 284"/>
                  <a:gd name="T39" fmla="*/ 168 h 240"/>
                  <a:gd name="T40" fmla="*/ 24 w 284"/>
                  <a:gd name="T41" fmla="*/ 162 h 240"/>
                  <a:gd name="T42" fmla="*/ 16 w 284"/>
                  <a:gd name="T43" fmla="*/ 156 h 240"/>
                  <a:gd name="T44" fmla="*/ 0 w 284"/>
                  <a:gd name="T45" fmla="*/ 132 h 240"/>
                  <a:gd name="T46" fmla="*/ 2 w 284"/>
                  <a:gd name="T47" fmla="*/ 116 h 240"/>
                  <a:gd name="T48" fmla="*/ 10 w 284"/>
                  <a:gd name="T49" fmla="*/ 102 h 240"/>
                  <a:gd name="T50" fmla="*/ 8 w 284"/>
                  <a:gd name="T51" fmla="*/ 90 h 240"/>
                  <a:gd name="T52" fmla="*/ 48 w 284"/>
                  <a:gd name="T53" fmla="*/ 82 h 240"/>
                  <a:gd name="T54" fmla="*/ 68 w 284"/>
                  <a:gd name="T55" fmla="*/ 60 h 240"/>
                  <a:gd name="T56" fmla="*/ 88 w 284"/>
                  <a:gd name="T57" fmla="*/ 36 h 240"/>
                  <a:gd name="T58" fmla="*/ 100 w 284"/>
                  <a:gd name="T59" fmla="*/ 22 h 240"/>
                  <a:gd name="T60" fmla="*/ 104 w 284"/>
                  <a:gd name="T61" fmla="*/ 0 h 240"/>
                  <a:gd name="T62" fmla="*/ 104 w 284"/>
                  <a:gd name="T63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4" h="240">
                    <a:moveTo>
                      <a:pt x="104" y="0"/>
                    </a:moveTo>
                    <a:lnTo>
                      <a:pt x="108" y="6"/>
                    </a:lnTo>
                    <a:lnTo>
                      <a:pt x="112" y="14"/>
                    </a:lnTo>
                    <a:lnTo>
                      <a:pt x="122" y="16"/>
                    </a:lnTo>
                    <a:lnTo>
                      <a:pt x="128" y="20"/>
                    </a:lnTo>
                    <a:lnTo>
                      <a:pt x="132" y="20"/>
                    </a:lnTo>
                    <a:lnTo>
                      <a:pt x="136" y="24"/>
                    </a:lnTo>
                    <a:lnTo>
                      <a:pt x="138" y="34"/>
                    </a:lnTo>
                    <a:lnTo>
                      <a:pt x="142" y="44"/>
                    </a:lnTo>
                    <a:lnTo>
                      <a:pt x="142" y="54"/>
                    </a:lnTo>
                    <a:lnTo>
                      <a:pt x="138" y="64"/>
                    </a:lnTo>
                    <a:lnTo>
                      <a:pt x="142" y="66"/>
                    </a:lnTo>
                    <a:lnTo>
                      <a:pt x="140" y="72"/>
                    </a:lnTo>
                    <a:lnTo>
                      <a:pt x="148" y="78"/>
                    </a:lnTo>
                    <a:lnTo>
                      <a:pt x="154" y="92"/>
                    </a:lnTo>
                    <a:lnTo>
                      <a:pt x="154" y="98"/>
                    </a:lnTo>
                    <a:lnTo>
                      <a:pt x="168" y="98"/>
                    </a:lnTo>
                    <a:lnTo>
                      <a:pt x="180" y="104"/>
                    </a:lnTo>
                    <a:lnTo>
                      <a:pt x="182" y="110"/>
                    </a:lnTo>
                    <a:lnTo>
                      <a:pt x="190" y="108"/>
                    </a:lnTo>
                    <a:lnTo>
                      <a:pt x="196" y="110"/>
                    </a:lnTo>
                    <a:lnTo>
                      <a:pt x="206" y="104"/>
                    </a:lnTo>
                    <a:lnTo>
                      <a:pt x="208" y="116"/>
                    </a:lnTo>
                    <a:lnTo>
                      <a:pt x="216" y="116"/>
                    </a:lnTo>
                    <a:lnTo>
                      <a:pt x="216" y="122"/>
                    </a:lnTo>
                    <a:lnTo>
                      <a:pt x="246" y="124"/>
                    </a:lnTo>
                    <a:lnTo>
                      <a:pt x="256" y="134"/>
                    </a:lnTo>
                    <a:lnTo>
                      <a:pt x="272" y="148"/>
                    </a:lnTo>
                    <a:lnTo>
                      <a:pt x="284" y="158"/>
                    </a:lnTo>
                    <a:lnTo>
                      <a:pt x="210" y="240"/>
                    </a:lnTo>
                    <a:lnTo>
                      <a:pt x="182" y="234"/>
                    </a:lnTo>
                    <a:lnTo>
                      <a:pt x="178" y="228"/>
                    </a:lnTo>
                    <a:lnTo>
                      <a:pt x="166" y="224"/>
                    </a:lnTo>
                    <a:lnTo>
                      <a:pt x="156" y="220"/>
                    </a:lnTo>
                    <a:lnTo>
                      <a:pt x="148" y="220"/>
                    </a:lnTo>
                    <a:lnTo>
                      <a:pt x="138" y="212"/>
                    </a:lnTo>
                    <a:lnTo>
                      <a:pt x="94" y="184"/>
                    </a:lnTo>
                    <a:lnTo>
                      <a:pt x="54" y="178"/>
                    </a:lnTo>
                    <a:lnTo>
                      <a:pt x="50" y="172"/>
                    </a:lnTo>
                    <a:lnTo>
                      <a:pt x="46" y="168"/>
                    </a:lnTo>
                    <a:lnTo>
                      <a:pt x="34" y="166"/>
                    </a:lnTo>
                    <a:lnTo>
                      <a:pt x="24" y="162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0" y="150"/>
                    </a:lnTo>
                    <a:lnTo>
                      <a:pt x="0" y="132"/>
                    </a:lnTo>
                    <a:lnTo>
                      <a:pt x="0" y="122"/>
                    </a:lnTo>
                    <a:lnTo>
                      <a:pt x="2" y="116"/>
                    </a:lnTo>
                    <a:lnTo>
                      <a:pt x="4" y="110"/>
                    </a:lnTo>
                    <a:lnTo>
                      <a:pt x="10" y="102"/>
                    </a:lnTo>
                    <a:lnTo>
                      <a:pt x="10" y="94"/>
                    </a:lnTo>
                    <a:lnTo>
                      <a:pt x="8" y="90"/>
                    </a:lnTo>
                    <a:lnTo>
                      <a:pt x="12" y="86"/>
                    </a:lnTo>
                    <a:lnTo>
                      <a:pt x="48" y="82"/>
                    </a:lnTo>
                    <a:lnTo>
                      <a:pt x="54" y="68"/>
                    </a:lnTo>
                    <a:lnTo>
                      <a:pt x="68" y="60"/>
                    </a:lnTo>
                    <a:lnTo>
                      <a:pt x="76" y="50"/>
                    </a:lnTo>
                    <a:lnTo>
                      <a:pt x="88" y="36"/>
                    </a:lnTo>
                    <a:lnTo>
                      <a:pt x="96" y="20"/>
                    </a:lnTo>
                    <a:lnTo>
                      <a:pt x="100" y="22"/>
                    </a:lnTo>
                    <a:lnTo>
                      <a:pt x="102" y="6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59"/>
              <p:cNvSpPr>
                <a:spLocks/>
              </p:cNvSpPr>
              <p:nvPr/>
            </p:nvSpPr>
            <p:spPr bwMode="auto">
              <a:xfrm>
                <a:off x="1791" y="2038"/>
                <a:ext cx="334" cy="286"/>
              </a:xfrm>
              <a:custGeom>
                <a:avLst/>
                <a:gdLst>
                  <a:gd name="T0" fmla="*/ 332 w 334"/>
                  <a:gd name="T1" fmla="*/ 40 h 286"/>
                  <a:gd name="T2" fmla="*/ 314 w 334"/>
                  <a:gd name="T3" fmla="*/ 202 h 286"/>
                  <a:gd name="T4" fmla="*/ 304 w 334"/>
                  <a:gd name="T5" fmla="*/ 208 h 286"/>
                  <a:gd name="T6" fmla="*/ 298 w 334"/>
                  <a:gd name="T7" fmla="*/ 220 h 286"/>
                  <a:gd name="T8" fmla="*/ 284 w 334"/>
                  <a:gd name="T9" fmla="*/ 220 h 286"/>
                  <a:gd name="T10" fmla="*/ 276 w 334"/>
                  <a:gd name="T11" fmla="*/ 226 h 286"/>
                  <a:gd name="T12" fmla="*/ 268 w 334"/>
                  <a:gd name="T13" fmla="*/ 228 h 286"/>
                  <a:gd name="T14" fmla="*/ 262 w 334"/>
                  <a:gd name="T15" fmla="*/ 236 h 286"/>
                  <a:gd name="T16" fmla="*/ 250 w 334"/>
                  <a:gd name="T17" fmla="*/ 250 h 286"/>
                  <a:gd name="T18" fmla="*/ 238 w 334"/>
                  <a:gd name="T19" fmla="*/ 250 h 286"/>
                  <a:gd name="T20" fmla="*/ 230 w 334"/>
                  <a:gd name="T21" fmla="*/ 254 h 286"/>
                  <a:gd name="T22" fmla="*/ 202 w 334"/>
                  <a:gd name="T23" fmla="*/ 274 h 286"/>
                  <a:gd name="T24" fmla="*/ 146 w 334"/>
                  <a:gd name="T25" fmla="*/ 272 h 286"/>
                  <a:gd name="T26" fmla="*/ 116 w 334"/>
                  <a:gd name="T27" fmla="*/ 264 h 286"/>
                  <a:gd name="T28" fmla="*/ 108 w 334"/>
                  <a:gd name="T29" fmla="*/ 254 h 286"/>
                  <a:gd name="T30" fmla="*/ 98 w 334"/>
                  <a:gd name="T31" fmla="*/ 252 h 286"/>
                  <a:gd name="T32" fmla="*/ 86 w 334"/>
                  <a:gd name="T33" fmla="*/ 262 h 286"/>
                  <a:gd name="T34" fmla="*/ 74 w 334"/>
                  <a:gd name="T35" fmla="*/ 268 h 286"/>
                  <a:gd name="T36" fmla="*/ 78 w 334"/>
                  <a:gd name="T37" fmla="*/ 278 h 286"/>
                  <a:gd name="T38" fmla="*/ 66 w 334"/>
                  <a:gd name="T39" fmla="*/ 280 h 286"/>
                  <a:gd name="T40" fmla="*/ 52 w 334"/>
                  <a:gd name="T41" fmla="*/ 286 h 286"/>
                  <a:gd name="T42" fmla="*/ 48 w 334"/>
                  <a:gd name="T43" fmla="*/ 278 h 286"/>
                  <a:gd name="T44" fmla="*/ 34 w 334"/>
                  <a:gd name="T45" fmla="*/ 266 h 286"/>
                  <a:gd name="T46" fmla="*/ 20 w 334"/>
                  <a:gd name="T47" fmla="*/ 258 h 286"/>
                  <a:gd name="T48" fmla="*/ 12 w 334"/>
                  <a:gd name="T49" fmla="*/ 252 h 286"/>
                  <a:gd name="T50" fmla="*/ 4 w 334"/>
                  <a:gd name="T51" fmla="*/ 216 h 286"/>
                  <a:gd name="T52" fmla="*/ 12 w 334"/>
                  <a:gd name="T53" fmla="*/ 214 h 286"/>
                  <a:gd name="T54" fmla="*/ 20 w 334"/>
                  <a:gd name="T55" fmla="*/ 210 h 286"/>
                  <a:gd name="T56" fmla="*/ 12 w 334"/>
                  <a:gd name="T57" fmla="*/ 200 h 286"/>
                  <a:gd name="T58" fmla="*/ 22 w 334"/>
                  <a:gd name="T59" fmla="*/ 66 h 286"/>
                  <a:gd name="T60" fmla="*/ 34 w 334"/>
                  <a:gd name="T61" fmla="*/ 60 h 286"/>
                  <a:gd name="T62" fmla="*/ 50 w 334"/>
                  <a:gd name="T63" fmla="*/ 58 h 286"/>
                  <a:gd name="T64" fmla="*/ 64 w 334"/>
                  <a:gd name="T65" fmla="*/ 50 h 286"/>
                  <a:gd name="T66" fmla="*/ 82 w 334"/>
                  <a:gd name="T67" fmla="*/ 36 h 286"/>
                  <a:gd name="T68" fmla="*/ 94 w 334"/>
                  <a:gd name="T69" fmla="*/ 30 h 286"/>
                  <a:gd name="T70" fmla="*/ 106 w 334"/>
                  <a:gd name="T71" fmla="*/ 34 h 286"/>
                  <a:gd name="T72" fmla="*/ 130 w 334"/>
                  <a:gd name="T73" fmla="*/ 16 h 286"/>
                  <a:gd name="T74" fmla="*/ 128 w 334"/>
                  <a:gd name="T75" fmla="*/ 0 h 286"/>
                  <a:gd name="T76" fmla="*/ 156 w 334"/>
                  <a:gd name="T77" fmla="*/ 8 h 286"/>
                  <a:gd name="T78" fmla="*/ 168 w 334"/>
                  <a:gd name="T79" fmla="*/ 4 h 286"/>
                  <a:gd name="T80" fmla="*/ 272 w 334"/>
                  <a:gd name="T81" fmla="*/ 20 h 286"/>
                  <a:gd name="T82" fmla="*/ 332 w 334"/>
                  <a:gd name="T83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4" h="286">
                    <a:moveTo>
                      <a:pt x="332" y="26"/>
                    </a:moveTo>
                    <a:lnTo>
                      <a:pt x="332" y="40"/>
                    </a:lnTo>
                    <a:lnTo>
                      <a:pt x="334" y="40"/>
                    </a:lnTo>
                    <a:lnTo>
                      <a:pt x="314" y="202"/>
                    </a:lnTo>
                    <a:lnTo>
                      <a:pt x="304" y="204"/>
                    </a:lnTo>
                    <a:lnTo>
                      <a:pt x="304" y="208"/>
                    </a:lnTo>
                    <a:lnTo>
                      <a:pt x="304" y="212"/>
                    </a:lnTo>
                    <a:lnTo>
                      <a:pt x="298" y="220"/>
                    </a:lnTo>
                    <a:lnTo>
                      <a:pt x="294" y="222"/>
                    </a:lnTo>
                    <a:lnTo>
                      <a:pt x="284" y="220"/>
                    </a:lnTo>
                    <a:lnTo>
                      <a:pt x="276" y="222"/>
                    </a:lnTo>
                    <a:lnTo>
                      <a:pt x="276" y="226"/>
                    </a:lnTo>
                    <a:lnTo>
                      <a:pt x="274" y="228"/>
                    </a:lnTo>
                    <a:lnTo>
                      <a:pt x="268" y="228"/>
                    </a:lnTo>
                    <a:lnTo>
                      <a:pt x="268" y="232"/>
                    </a:lnTo>
                    <a:lnTo>
                      <a:pt x="262" y="236"/>
                    </a:lnTo>
                    <a:lnTo>
                      <a:pt x="260" y="248"/>
                    </a:lnTo>
                    <a:lnTo>
                      <a:pt x="250" y="250"/>
                    </a:lnTo>
                    <a:lnTo>
                      <a:pt x="246" y="248"/>
                    </a:lnTo>
                    <a:lnTo>
                      <a:pt x="238" y="250"/>
                    </a:lnTo>
                    <a:lnTo>
                      <a:pt x="236" y="250"/>
                    </a:lnTo>
                    <a:lnTo>
                      <a:pt x="230" y="254"/>
                    </a:lnTo>
                    <a:lnTo>
                      <a:pt x="228" y="254"/>
                    </a:lnTo>
                    <a:lnTo>
                      <a:pt x="202" y="274"/>
                    </a:lnTo>
                    <a:lnTo>
                      <a:pt x="174" y="280"/>
                    </a:lnTo>
                    <a:lnTo>
                      <a:pt x="146" y="272"/>
                    </a:lnTo>
                    <a:lnTo>
                      <a:pt x="120" y="270"/>
                    </a:lnTo>
                    <a:lnTo>
                      <a:pt x="116" y="264"/>
                    </a:lnTo>
                    <a:lnTo>
                      <a:pt x="110" y="258"/>
                    </a:lnTo>
                    <a:lnTo>
                      <a:pt x="108" y="254"/>
                    </a:lnTo>
                    <a:lnTo>
                      <a:pt x="106" y="252"/>
                    </a:lnTo>
                    <a:lnTo>
                      <a:pt x="98" y="252"/>
                    </a:lnTo>
                    <a:lnTo>
                      <a:pt x="90" y="258"/>
                    </a:lnTo>
                    <a:lnTo>
                      <a:pt x="86" y="262"/>
                    </a:lnTo>
                    <a:lnTo>
                      <a:pt x="82" y="266"/>
                    </a:lnTo>
                    <a:lnTo>
                      <a:pt x="74" y="268"/>
                    </a:lnTo>
                    <a:lnTo>
                      <a:pt x="78" y="272"/>
                    </a:lnTo>
                    <a:lnTo>
                      <a:pt x="78" y="278"/>
                    </a:lnTo>
                    <a:lnTo>
                      <a:pt x="68" y="278"/>
                    </a:lnTo>
                    <a:lnTo>
                      <a:pt x="66" y="280"/>
                    </a:lnTo>
                    <a:lnTo>
                      <a:pt x="60" y="284"/>
                    </a:lnTo>
                    <a:lnTo>
                      <a:pt x="52" y="286"/>
                    </a:lnTo>
                    <a:lnTo>
                      <a:pt x="50" y="284"/>
                    </a:lnTo>
                    <a:lnTo>
                      <a:pt x="48" y="278"/>
                    </a:lnTo>
                    <a:lnTo>
                      <a:pt x="36" y="268"/>
                    </a:lnTo>
                    <a:lnTo>
                      <a:pt x="34" y="266"/>
                    </a:lnTo>
                    <a:lnTo>
                      <a:pt x="26" y="264"/>
                    </a:lnTo>
                    <a:lnTo>
                      <a:pt x="20" y="258"/>
                    </a:lnTo>
                    <a:lnTo>
                      <a:pt x="16" y="256"/>
                    </a:lnTo>
                    <a:lnTo>
                      <a:pt x="12" y="252"/>
                    </a:lnTo>
                    <a:lnTo>
                      <a:pt x="0" y="244"/>
                    </a:lnTo>
                    <a:lnTo>
                      <a:pt x="4" y="216"/>
                    </a:lnTo>
                    <a:lnTo>
                      <a:pt x="10" y="216"/>
                    </a:lnTo>
                    <a:lnTo>
                      <a:pt x="12" y="214"/>
                    </a:lnTo>
                    <a:lnTo>
                      <a:pt x="20" y="216"/>
                    </a:lnTo>
                    <a:lnTo>
                      <a:pt x="20" y="210"/>
                    </a:lnTo>
                    <a:lnTo>
                      <a:pt x="18" y="210"/>
                    </a:lnTo>
                    <a:lnTo>
                      <a:pt x="12" y="200"/>
                    </a:lnTo>
                    <a:lnTo>
                      <a:pt x="8" y="198"/>
                    </a:lnTo>
                    <a:lnTo>
                      <a:pt x="22" y="66"/>
                    </a:lnTo>
                    <a:lnTo>
                      <a:pt x="28" y="62"/>
                    </a:lnTo>
                    <a:lnTo>
                      <a:pt x="34" y="60"/>
                    </a:lnTo>
                    <a:lnTo>
                      <a:pt x="38" y="58"/>
                    </a:lnTo>
                    <a:lnTo>
                      <a:pt x="50" y="58"/>
                    </a:lnTo>
                    <a:lnTo>
                      <a:pt x="54" y="54"/>
                    </a:lnTo>
                    <a:lnTo>
                      <a:pt x="64" y="50"/>
                    </a:lnTo>
                    <a:lnTo>
                      <a:pt x="74" y="44"/>
                    </a:lnTo>
                    <a:lnTo>
                      <a:pt x="82" y="36"/>
                    </a:lnTo>
                    <a:lnTo>
                      <a:pt x="82" y="32"/>
                    </a:lnTo>
                    <a:lnTo>
                      <a:pt x="94" y="30"/>
                    </a:lnTo>
                    <a:lnTo>
                      <a:pt x="98" y="32"/>
                    </a:lnTo>
                    <a:lnTo>
                      <a:pt x="106" y="34"/>
                    </a:lnTo>
                    <a:lnTo>
                      <a:pt x="112" y="32"/>
                    </a:lnTo>
                    <a:lnTo>
                      <a:pt x="130" y="16"/>
                    </a:lnTo>
                    <a:lnTo>
                      <a:pt x="130" y="8"/>
                    </a:lnTo>
                    <a:lnTo>
                      <a:pt x="128" y="0"/>
                    </a:lnTo>
                    <a:lnTo>
                      <a:pt x="156" y="4"/>
                    </a:lnTo>
                    <a:lnTo>
                      <a:pt x="156" y="8"/>
                    </a:lnTo>
                    <a:lnTo>
                      <a:pt x="166" y="10"/>
                    </a:lnTo>
                    <a:lnTo>
                      <a:pt x="168" y="4"/>
                    </a:lnTo>
                    <a:lnTo>
                      <a:pt x="272" y="18"/>
                    </a:lnTo>
                    <a:lnTo>
                      <a:pt x="272" y="20"/>
                    </a:lnTo>
                    <a:lnTo>
                      <a:pt x="332" y="26"/>
                    </a:lnTo>
                    <a:lnTo>
                      <a:pt x="332" y="2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60"/>
              <p:cNvSpPr>
                <a:spLocks/>
              </p:cNvSpPr>
              <p:nvPr/>
            </p:nvSpPr>
            <p:spPr bwMode="auto">
              <a:xfrm>
                <a:off x="2733" y="2058"/>
                <a:ext cx="207" cy="240"/>
              </a:xfrm>
              <a:custGeom>
                <a:avLst/>
                <a:gdLst>
                  <a:gd name="T0" fmla="*/ 132 w 207"/>
                  <a:gd name="T1" fmla="*/ 6 h 240"/>
                  <a:gd name="T2" fmla="*/ 199 w 207"/>
                  <a:gd name="T3" fmla="*/ 82 h 240"/>
                  <a:gd name="T4" fmla="*/ 203 w 207"/>
                  <a:gd name="T5" fmla="*/ 84 h 240"/>
                  <a:gd name="T6" fmla="*/ 197 w 207"/>
                  <a:gd name="T7" fmla="*/ 90 h 240"/>
                  <a:gd name="T8" fmla="*/ 203 w 207"/>
                  <a:gd name="T9" fmla="*/ 90 h 240"/>
                  <a:gd name="T10" fmla="*/ 187 w 207"/>
                  <a:gd name="T11" fmla="*/ 106 h 240"/>
                  <a:gd name="T12" fmla="*/ 167 w 207"/>
                  <a:gd name="T13" fmla="*/ 138 h 240"/>
                  <a:gd name="T14" fmla="*/ 155 w 207"/>
                  <a:gd name="T15" fmla="*/ 152 h 240"/>
                  <a:gd name="T16" fmla="*/ 142 w 207"/>
                  <a:gd name="T17" fmla="*/ 176 h 240"/>
                  <a:gd name="T18" fmla="*/ 142 w 207"/>
                  <a:gd name="T19" fmla="*/ 194 h 240"/>
                  <a:gd name="T20" fmla="*/ 140 w 207"/>
                  <a:gd name="T21" fmla="*/ 204 h 240"/>
                  <a:gd name="T22" fmla="*/ 144 w 207"/>
                  <a:gd name="T23" fmla="*/ 222 h 240"/>
                  <a:gd name="T24" fmla="*/ 134 w 207"/>
                  <a:gd name="T25" fmla="*/ 230 h 240"/>
                  <a:gd name="T26" fmla="*/ 120 w 207"/>
                  <a:gd name="T27" fmla="*/ 234 h 240"/>
                  <a:gd name="T28" fmla="*/ 112 w 207"/>
                  <a:gd name="T29" fmla="*/ 232 h 240"/>
                  <a:gd name="T30" fmla="*/ 104 w 207"/>
                  <a:gd name="T31" fmla="*/ 236 h 240"/>
                  <a:gd name="T32" fmla="*/ 82 w 207"/>
                  <a:gd name="T33" fmla="*/ 238 h 240"/>
                  <a:gd name="T34" fmla="*/ 46 w 207"/>
                  <a:gd name="T35" fmla="*/ 226 h 240"/>
                  <a:gd name="T36" fmla="*/ 16 w 207"/>
                  <a:gd name="T37" fmla="*/ 196 h 240"/>
                  <a:gd name="T38" fmla="*/ 6 w 207"/>
                  <a:gd name="T39" fmla="*/ 196 h 240"/>
                  <a:gd name="T40" fmla="*/ 4 w 207"/>
                  <a:gd name="T41" fmla="*/ 190 h 240"/>
                  <a:gd name="T42" fmla="*/ 8 w 207"/>
                  <a:gd name="T43" fmla="*/ 176 h 240"/>
                  <a:gd name="T44" fmla="*/ 22 w 207"/>
                  <a:gd name="T45" fmla="*/ 154 h 240"/>
                  <a:gd name="T46" fmla="*/ 18 w 207"/>
                  <a:gd name="T47" fmla="*/ 140 h 240"/>
                  <a:gd name="T48" fmla="*/ 18 w 207"/>
                  <a:gd name="T49" fmla="*/ 132 h 240"/>
                  <a:gd name="T50" fmla="*/ 22 w 207"/>
                  <a:gd name="T51" fmla="*/ 118 h 240"/>
                  <a:gd name="T52" fmla="*/ 28 w 207"/>
                  <a:gd name="T53" fmla="*/ 70 h 240"/>
                  <a:gd name="T54" fmla="*/ 30 w 207"/>
                  <a:gd name="T55" fmla="*/ 64 h 240"/>
                  <a:gd name="T56" fmla="*/ 36 w 207"/>
                  <a:gd name="T57" fmla="*/ 58 h 240"/>
                  <a:gd name="T58" fmla="*/ 40 w 207"/>
                  <a:gd name="T59" fmla="*/ 44 h 240"/>
                  <a:gd name="T60" fmla="*/ 38 w 207"/>
                  <a:gd name="T61" fmla="*/ 26 h 240"/>
                  <a:gd name="T62" fmla="*/ 60 w 207"/>
                  <a:gd name="T63" fmla="*/ 6 h 240"/>
                  <a:gd name="T64" fmla="*/ 78 w 207"/>
                  <a:gd name="T65" fmla="*/ 4 h 240"/>
                  <a:gd name="T66" fmla="*/ 84 w 207"/>
                  <a:gd name="T67" fmla="*/ 0 h 240"/>
                  <a:gd name="T68" fmla="*/ 114 w 207"/>
                  <a:gd name="T69" fmla="*/ 2 h 240"/>
                  <a:gd name="T70" fmla="*/ 126 w 207"/>
                  <a:gd name="T71" fmla="*/ 4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7" h="240">
                    <a:moveTo>
                      <a:pt x="126" y="4"/>
                    </a:moveTo>
                    <a:lnTo>
                      <a:pt x="132" y="6"/>
                    </a:lnTo>
                    <a:lnTo>
                      <a:pt x="191" y="70"/>
                    </a:lnTo>
                    <a:lnTo>
                      <a:pt x="199" y="82"/>
                    </a:lnTo>
                    <a:lnTo>
                      <a:pt x="201" y="78"/>
                    </a:lnTo>
                    <a:lnTo>
                      <a:pt x="203" y="84"/>
                    </a:lnTo>
                    <a:lnTo>
                      <a:pt x="199" y="88"/>
                    </a:lnTo>
                    <a:lnTo>
                      <a:pt x="197" y="90"/>
                    </a:lnTo>
                    <a:lnTo>
                      <a:pt x="199" y="92"/>
                    </a:lnTo>
                    <a:lnTo>
                      <a:pt x="203" y="90"/>
                    </a:lnTo>
                    <a:lnTo>
                      <a:pt x="207" y="96"/>
                    </a:lnTo>
                    <a:lnTo>
                      <a:pt x="187" y="106"/>
                    </a:lnTo>
                    <a:lnTo>
                      <a:pt x="173" y="124"/>
                    </a:lnTo>
                    <a:lnTo>
                      <a:pt x="167" y="138"/>
                    </a:lnTo>
                    <a:lnTo>
                      <a:pt x="163" y="146"/>
                    </a:lnTo>
                    <a:lnTo>
                      <a:pt x="155" y="152"/>
                    </a:lnTo>
                    <a:lnTo>
                      <a:pt x="144" y="172"/>
                    </a:lnTo>
                    <a:lnTo>
                      <a:pt x="142" y="176"/>
                    </a:lnTo>
                    <a:lnTo>
                      <a:pt x="140" y="194"/>
                    </a:lnTo>
                    <a:lnTo>
                      <a:pt x="142" y="194"/>
                    </a:lnTo>
                    <a:lnTo>
                      <a:pt x="142" y="200"/>
                    </a:lnTo>
                    <a:lnTo>
                      <a:pt x="140" y="204"/>
                    </a:lnTo>
                    <a:lnTo>
                      <a:pt x="140" y="212"/>
                    </a:lnTo>
                    <a:lnTo>
                      <a:pt x="144" y="222"/>
                    </a:lnTo>
                    <a:lnTo>
                      <a:pt x="144" y="230"/>
                    </a:lnTo>
                    <a:lnTo>
                      <a:pt x="134" y="230"/>
                    </a:lnTo>
                    <a:lnTo>
                      <a:pt x="124" y="234"/>
                    </a:lnTo>
                    <a:lnTo>
                      <a:pt x="120" y="234"/>
                    </a:lnTo>
                    <a:lnTo>
                      <a:pt x="118" y="232"/>
                    </a:lnTo>
                    <a:lnTo>
                      <a:pt x="112" y="232"/>
                    </a:lnTo>
                    <a:lnTo>
                      <a:pt x="108" y="236"/>
                    </a:lnTo>
                    <a:lnTo>
                      <a:pt x="104" y="236"/>
                    </a:lnTo>
                    <a:lnTo>
                      <a:pt x="102" y="240"/>
                    </a:lnTo>
                    <a:lnTo>
                      <a:pt x="82" y="238"/>
                    </a:lnTo>
                    <a:lnTo>
                      <a:pt x="62" y="226"/>
                    </a:lnTo>
                    <a:lnTo>
                      <a:pt x="46" y="226"/>
                    </a:lnTo>
                    <a:lnTo>
                      <a:pt x="20" y="206"/>
                    </a:lnTo>
                    <a:lnTo>
                      <a:pt x="16" y="196"/>
                    </a:lnTo>
                    <a:lnTo>
                      <a:pt x="14" y="194"/>
                    </a:lnTo>
                    <a:lnTo>
                      <a:pt x="6" y="196"/>
                    </a:lnTo>
                    <a:lnTo>
                      <a:pt x="0" y="194"/>
                    </a:lnTo>
                    <a:lnTo>
                      <a:pt x="4" y="190"/>
                    </a:lnTo>
                    <a:lnTo>
                      <a:pt x="10" y="178"/>
                    </a:lnTo>
                    <a:lnTo>
                      <a:pt x="8" y="176"/>
                    </a:lnTo>
                    <a:lnTo>
                      <a:pt x="18" y="164"/>
                    </a:lnTo>
                    <a:lnTo>
                      <a:pt x="22" y="154"/>
                    </a:lnTo>
                    <a:lnTo>
                      <a:pt x="22" y="148"/>
                    </a:lnTo>
                    <a:lnTo>
                      <a:pt x="18" y="140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24"/>
                    </a:lnTo>
                    <a:lnTo>
                      <a:pt x="22" y="118"/>
                    </a:lnTo>
                    <a:lnTo>
                      <a:pt x="24" y="106"/>
                    </a:lnTo>
                    <a:lnTo>
                      <a:pt x="28" y="70"/>
                    </a:lnTo>
                    <a:lnTo>
                      <a:pt x="30" y="66"/>
                    </a:lnTo>
                    <a:lnTo>
                      <a:pt x="30" y="64"/>
                    </a:lnTo>
                    <a:lnTo>
                      <a:pt x="36" y="64"/>
                    </a:lnTo>
                    <a:lnTo>
                      <a:pt x="36" y="58"/>
                    </a:lnTo>
                    <a:lnTo>
                      <a:pt x="38" y="56"/>
                    </a:lnTo>
                    <a:lnTo>
                      <a:pt x="40" y="44"/>
                    </a:lnTo>
                    <a:lnTo>
                      <a:pt x="44" y="44"/>
                    </a:lnTo>
                    <a:lnTo>
                      <a:pt x="38" y="26"/>
                    </a:lnTo>
                    <a:lnTo>
                      <a:pt x="40" y="4"/>
                    </a:lnTo>
                    <a:lnTo>
                      <a:pt x="60" y="6"/>
                    </a:lnTo>
                    <a:lnTo>
                      <a:pt x="74" y="4"/>
                    </a:lnTo>
                    <a:lnTo>
                      <a:pt x="78" y="4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6" y="2"/>
                    </a:lnTo>
                    <a:lnTo>
                      <a:pt x="114" y="2"/>
                    </a:lnTo>
                    <a:lnTo>
                      <a:pt x="126" y="4"/>
                    </a:lnTo>
                    <a:lnTo>
                      <a:pt x="126" y="4"/>
                    </a:lnTo>
                    <a:lnTo>
                      <a:pt x="126" y="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61"/>
              <p:cNvSpPr>
                <a:spLocks/>
              </p:cNvSpPr>
              <p:nvPr/>
            </p:nvSpPr>
            <p:spPr bwMode="auto">
              <a:xfrm>
                <a:off x="425" y="2072"/>
                <a:ext cx="380" cy="300"/>
              </a:xfrm>
              <a:custGeom>
                <a:avLst/>
                <a:gdLst>
                  <a:gd name="T0" fmla="*/ 198 w 380"/>
                  <a:gd name="T1" fmla="*/ 18 h 300"/>
                  <a:gd name="T2" fmla="*/ 232 w 380"/>
                  <a:gd name="T3" fmla="*/ 18 h 300"/>
                  <a:gd name="T4" fmla="*/ 248 w 380"/>
                  <a:gd name="T5" fmla="*/ 10 h 300"/>
                  <a:gd name="T6" fmla="*/ 268 w 380"/>
                  <a:gd name="T7" fmla="*/ 12 h 300"/>
                  <a:gd name="T8" fmla="*/ 286 w 380"/>
                  <a:gd name="T9" fmla="*/ 10 h 300"/>
                  <a:gd name="T10" fmla="*/ 338 w 380"/>
                  <a:gd name="T11" fmla="*/ 2 h 300"/>
                  <a:gd name="T12" fmla="*/ 364 w 380"/>
                  <a:gd name="T13" fmla="*/ 28 h 300"/>
                  <a:gd name="T14" fmla="*/ 380 w 380"/>
                  <a:gd name="T15" fmla="*/ 58 h 300"/>
                  <a:gd name="T16" fmla="*/ 370 w 380"/>
                  <a:gd name="T17" fmla="*/ 86 h 300"/>
                  <a:gd name="T18" fmla="*/ 342 w 380"/>
                  <a:gd name="T19" fmla="*/ 100 h 300"/>
                  <a:gd name="T20" fmla="*/ 326 w 380"/>
                  <a:gd name="T21" fmla="*/ 124 h 300"/>
                  <a:gd name="T22" fmla="*/ 328 w 380"/>
                  <a:gd name="T23" fmla="*/ 148 h 300"/>
                  <a:gd name="T24" fmla="*/ 312 w 380"/>
                  <a:gd name="T25" fmla="*/ 198 h 300"/>
                  <a:gd name="T26" fmla="*/ 286 w 380"/>
                  <a:gd name="T27" fmla="*/ 270 h 300"/>
                  <a:gd name="T28" fmla="*/ 268 w 380"/>
                  <a:gd name="T29" fmla="*/ 262 h 300"/>
                  <a:gd name="T30" fmla="*/ 244 w 380"/>
                  <a:gd name="T31" fmla="*/ 248 h 300"/>
                  <a:gd name="T32" fmla="*/ 214 w 380"/>
                  <a:gd name="T33" fmla="*/ 234 h 300"/>
                  <a:gd name="T34" fmla="*/ 188 w 380"/>
                  <a:gd name="T35" fmla="*/ 224 h 300"/>
                  <a:gd name="T36" fmla="*/ 164 w 380"/>
                  <a:gd name="T37" fmla="*/ 230 h 300"/>
                  <a:gd name="T38" fmla="*/ 142 w 380"/>
                  <a:gd name="T39" fmla="*/ 228 h 300"/>
                  <a:gd name="T40" fmla="*/ 134 w 380"/>
                  <a:gd name="T41" fmla="*/ 226 h 300"/>
                  <a:gd name="T42" fmla="*/ 122 w 380"/>
                  <a:gd name="T43" fmla="*/ 226 h 300"/>
                  <a:gd name="T44" fmla="*/ 106 w 380"/>
                  <a:gd name="T45" fmla="*/ 232 h 300"/>
                  <a:gd name="T46" fmla="*/ 94 w 380"/>
                  <a:gd name="T47" fmla="*/ 238 h 300"/>
                  <a:gd name="T48" fmla="*/ 86 w 380"/>
                  <a:gd name="T49" fmla="*/ 246 h 300"/>
                  <a:gd name="T50" fmla="*/ 82 w 380"/>
                  <a:gd name="T51" fmla="*/ 256 h 300"/>
                  <a:gd name="T52" fmla="*/ 70 w 380"/>
                  <a:gd name="T53" fmla="*/ 260 h 300"/>
                  <a:gd name="T54" fmla="*/ 60 w 380"/>
                  <a:gd name="T55" fmla="*/ 268 h 300"/>
                  <a:gd name="T56" fmla="*/ 52 w 380"/>
                  <a:gd name="T57" fmla="*/ 268 h 300"/>
                  <a:gd name="T58" fmla="*/ 48 w 380"/>
                  <a:gd name="T59" fmla="*/ 274 h 300"/>
                  <a:gd name="T60" fmla="*/ 30 w 380"/>
                  <a:gd name="T61" fmla="*/ 300 h 300"/>
                  <a:gd name="T62" fmla="*/ 8 w 380"/>
                  <a:gd name="T63" fmla="*/ 286 h 300"/>
                  <a:gd name="T64" fmla="*/ 4 w 380"/>
                  <a:gd name="T65" fmla="*/ 262 h 300"/>
                  <a:gd name="T66" fmla="*/ 64 w 380"/>
                  <a:gd name="T67" fmla="*/ 230 h 300"/>
                  <a:gd name="T68" fmla="*/ 54 w 380"/>
                  <a:gd name="T69" fmla="*/ 206 h 300"/>
                  <a:gd name="T70" fmla="*/ 28 w 380"/>
                  <a:gd name="T71" fmla="*/ 218 h 300"/>
                  <a:gd name="T72" fmla="*/ 2 w 380"/>
                  <a:gd name="T73" fmla="*/ 188 h 300"/>
                  <a:gd name="T74" fmla="*/ 14 w 380"/>
                  <a:gd name="T75" fmla="*/ 150 h 300"/>
                  <a:gd name="T76" fmla="*/ 32 w 380"/>
                  <a:gd name="T77" fmla="*/ 142 h 300"/>
                  <a:gd name="T78" fmla="*/ 70 w 380"/>
                  <a:gd name="T79" fmla="*/ 144 h 300"/>
                  <a:gd name="T80" fmla="*/ 102 w 380"/>
                  <a:gd name="T81" fmla="*/ 114 h 300"/>
                  <a:gd name="T82" fmla="*/ 120 w 380"/>
                  <a:gd name="T83" fmla="*/ 102 h 300"/>
                  <a:gd name="T84" fmla="*/ 156 w 380"/>
                  <a:gd name="T85" fmla="*/ 96 h 300"/>
                  <a:gd name="T86" fmla="*/ 154 w 380"/>
                  <a:gd name="T87" fmla="*/ 76 h 300"/>
                  <a:gd name="T88" fmla="*/ 116 w 380"/>
                  <a:gd name="T89" fmla="*/ 56 h 300"/>
                  <a:gd name="T90" fmla="*/ 136 w 380"/>
                  <a:gd name="T91" fmla="*/ 32 h 300"/>
                  <a:gd name="T92" fmla="*/ 174 w 380"/>
                  <a:gd name="T93" fmla="*/ 46 h 300"/>
                  <a:gd name="T94" fmla="*/ 194 w 380"/>
                  <a:gd name="T95" fmla="*/ 3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0" h="300">
                    <a:moveTo>
                      <a:pt x="192" y="30"/>
                    </a:moveTo>
                    <a:lnTo>
                      <a:pt x="196" y="30"/>
                    </a:lnTo>
                    <a:lnTo>
                      <a:pt x="196" y="22"/>
                    </a:lnTo>
                    <a:lnTo>
                      <a:pt x="198" y="18"/>
                    </a:lnTo>
                    <a:lnTo>
                      <a:pt x="206" y="20"/>
                    </a:lnTo>
                    <a:lnTo>
                      <a:pt x="216" y="20"/>
                    </a:lnTo>
                    <a:lnTo>
                      <a:pt x="228" y="14"/>
                    </a:lnTo>
                    <a:lnTo>
                      <a:pt x="232" y="18"/>
                    </a:lnTo>
                    <a:lnTo>
                      <a:pt x="236" y="14"/>
                    </a:lnTo>
                    <a:lnTo>
                      <a:pt x="240" y="16"/>
                    </a:lnTo>
                    <a:lnTo>
                      <a:pt x="244" y="12"/>
                    </a:lnTo>
                    <a:lnTo>
                      <a:pt x="248" y="10"/>
                    </a:lnTo>
                    <a:lnTo>
                      <a:pt x="252" y="10"/>
                    </a:lnTo>
                    <a:lnTo>
                      <a:pt x="256" y="12"/>
                    </a:lnTo>
                    <a:lnTo>
                      <a:pt x="264" y="14"/>
                    </a:lnTo>
                    <a:lnTo>
                      <a:pt x="268" y="12"/>
                    </a:lnTo>
                    <a:lnTo>
                      <a:pt x="272" y="14"/>
                    </a:lnTo>
                    <a:lnTo>
                      <a:pt x="276" y="18"/>
                    </a:lnTo>
                    <a:lnTo>
                      <a:pt x="282" y="12"/>
                    </a:lnTo>
                    <a:lnTo>
                      <a:pt x="286" y="10"/>
                    </a:lnTo>
                    <a:lnTo>
                      <a:pt x="288" y="4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38" y="2"/>
                    </a:lnTo>
                    <a:lnTo>
                      <a:pt x="344" y="8"/>
                    </a:lnTo>
                    <a:lnTo>
                      <a:pt x="346" y="8"/>
                    </a:lnTo>
                    <a:lnTo>
                      <a:pt x="354" y="20"/>
                    </a:lnTo>
                    <a:lnTo>
                      <a:pt x="364" y="28"/>
                    </a:lnTo>
                    <a:lnTo>
                      <a:pt x="372" y="34"/>
                    </a:lnTo>
                    <a:lnTo>
                      <a:pt x="374" y="42"/>
                    </a:lnTo>
                    <a:lnTo>
                      <a:pt x="378" y="46"/>
                    </a:lnTo>
                    <a:lnTo>
                      <a:pt x="380" y="58"/>
                    </a:lnTo>
                    <a:lnTo>
                      <a:pt x="380" y="66"/>
                    </a:lnTo>
                    <a:lnTo>
                      <a:pt x="374" y="74"/>
                    </a:lnTo>
                    <a:lnTo>
                      <a:pt x="372" y="80"/>
                    </a:lnTo>
                    <a:lnTo>
                      <a:pt x="370" y="86"/>
                    </a:lnTo>
                    <a:lnTo>
                      <a:pt x="370" y="96"/>
                    </a:lnTo>
                    <a:lnTo>
                      <a:pt x="344" y="96"/>
                    </a:lnTo>
                    <a:lnTo>
                      <a:pt x="342" y="98"/>
                    </a:lnTo>
                    <a:lnTo>
                      <a:pt x="342" y="100"/>
                    </a:lnTo>
                    <a:lnTo>
                      <a:pt x="338" y="108"/>
                    </a:lnTo>
                    <a:lnTo>
                      <a:pt x="332" y="114"/>
                    </a:lnTo>
                    <a:lnTo>
                      <a:pt x="328" y="120"/>
                    </a:lnTo>
                    <a:lnTo>
                      <a:pt x="326" y="124"/>
                    </a:lnTo>
                    <a:lnTo>
                      <a:pt x="326" y="128"/>
                    </a:lnTo>
                    <a:lnTo>
                      <a:pt x="320" y="136"/>
                    </a:lnTo>
                    <a:lnTo>
                      <a:pt x="320" y="148"/>
                    </a:lnTo>
                    <a:lnTo>
                      <a:pt x="328" y="148"/>
                    </a:lnTo>
                    <a:lnTo>
                      <a:pt x="328" y="154"/>
                    </a:lnTo>
                    <a:lnTo>
                      <a:pt x="324" y="154"/>
                    </a:lnTo>
                    <a:lnTo>
                      <a:pt x="324" y="162"/>
                    </a:lnTo>
                    <a:lnTo>
                      <a:pt x="312" y="198"/>
                    </a:lnTo>
                    <a:lnTo>
                      <a:pt x="304" y="196"/>
                    </a:lnTo>
                    <a:lnTo>
                      <a:pt x="302" y="262"/>
                    </a:lnTo>
                    <a:lnTo>
                      <a:pt x="296" y="262"/>
                    </a:lnTo>
                    <a:lnTo>
                      <a:pt x="286" y="270"/>
                    </a:lnTo>
                    <a:lnTo>
                      <a:pt x="278" y="268"/>
                    </a:lnTo>
                    <a:lnTo>
                      <a:pt x="276" y="270"/>
                    </a:lnTo>
                    <a:lnTo>
                      <a:pt x="274" y="266"/>
                    </a:lnTo>
                    <a:lnTo>
                      <a:pt x="268" y="262"/>
                    </a:lnTo>
                    <a:lnTo>
                      <a:pt x="262" y="260"/>
                    </a:lnTo>
                    <a:lnTo>
                      <a:pt x="256" y="256"/>
                    </a:lnTo>
                    <a:lnTo>
                      <a:pt x="248" y="254"/>
                    </a:lnTo>
                    <a:lnTo>
                      <a:pt x="244" y="248"/>
                    </a:lnTo>
                    <a:lnTo>
                      <a:pt x="238" y="248"/>
                    </a:lnTo>
                    <a:lnTo>
                      <a:pt x="232" y="244"/>
                    </a:lnTo>
                    <a:lnTo>
                      <a:pt x="228" y="240"/>
                    </a:lnTo>
                    <a:lnTo>
                      <a:pt x="214" y="234"/>
                    </a:lnTo>
                    <a:lnTo>
                      <a:pt x="206" y="222"/>
                    </a:lnTo>
                    <a:lnTo>
                      <a:pt x="202" y="222"/>
                    </a:lnTo>
                    <a:lnTo>
                      <a:pt x="200" y="224"/>
                    </a:lnTo>
                    <a:lnTo>
                      <a:pt x="188" y="224"/>
                    </a:lnTo>
                    <a:lnTo>
                      <a:pt x="188" y="232"/>
                    </a:lnTo>
                    <a:lnTo>
                      <a:pt x="182" y="234"/>
                    </a:lnTo>
                    <a:lnTo>
                      <a:pt x="178" y="232"/>
                    </a:lnTo>
                    <a:lnTo>
                      <a:pt x="164" y="230"/>
                    </a:lnTo>
                    <a:lnTo>
                      <a:pt x="160" y="228"/>
                    </a:lnTo>
                    <a:lnTo>
                      <a:pt x="150" y="230"/>
                    </a:lnTo>
                    <a:lnTo>
                      <a:pt x="142" y="230"/>
                    </a:lnTo>
                    <a:lnTo>
                      <a:pt x="142" y="228"/>
                    </a:lnTo>
                    <a:lnTo>
                      <a:pt x="140" y="224"/>
                    </a:lnTo>
                    <a:lnTo>
                      <a:pt x="136" y="226"/>
                    </a:lnTo>
                    <a:lnTo>
                      <a:pt x="134" y="230"/>
                    </a:lnTo>
                    <a:lnTo>
                      <a:pt x="134" y="226"/>
                    </a:lnTo>
                    <a:lnTo>
                      <a:pt x="130" y="224"/>
                    </a:lnTo>
                    <a:lnTo>
                      <a:pt x="128" y="224"/>
                    </a:lnTo>
                    <a:lnTo>
                      <a:pt x="124" y="222"/>
                    </a:lnTo>
                    <a:lnTo>
                      <a:pt x="122" y="226"/>
                    </a:lnTo>
                    <a:lnTo>
                      <a:pt x="120" y="226"/>
                    </a:lnTo>
                    <a:lnTo>
                      <a:pt x="116" y="228"/>
                    </a:lnTo>
                    <a:lnTo>
                      <a:pt x="110" y="232"/>
                    </a:lnTo>
                    <a:lnTo>
                      <a:pt x="106" y="232"/>
                    </a:lnTo>
                    <a:lnTo>
                      <a:pt x="100" y="230"/>
                    </a:lnTo>
                    <a:lnTo>
                      <a:pt x="100" y="234"/>
                    </a:lnTo>
                    <a:lnTo>
                      <a:pt x="98" y="234"/>
                    </a:lnTo>
                    <a:lnTo>
                      <a:pt x="94" y="238"/>
                    </a:lnTo>
                    <a:lnTo>
                      <a:pt x="94" y="242"/>
                    </a:lnTo>
                    <a:lnTo>
                      <a:pt x="90" y="242"/>
                    </a:lnTo>
                    <a:lnTo>
                      <a:pt x="88" y="244"/>
                    </a:lnTo>
                    <a:lnTo>
                      <a:pt x="86" y="246"/>
                    </a:lnTo>
                    <a:lnTo>
                      <a:pt x="82" y="248"/>
                    </a:lnTo>
                    <a:lnTo>
                      <a:pt x="82" y="250"/>
                    </a:lnTo>
                    <a:lnTo>
                      <a:pt x="82" y="254"/>
                    </a:lnTo>
                    <a:lnTo>
                      <a:pt x="82" y="256"/>
                    </a:lnTo>
                    <a:lnTo>
                      <a:pt x="78" y="254"/>
                    </a:lnTo>
                    <a:lnTo>
                      <a:pt x="76" y="256"/>
                    </a:lnTo>
                    <a:lnTo>
                      <a:pt x="70" y="256"/>
                    </a:lnTo>
                    <a:lnTo>
                      <a:pt x="70" y="260"/>
                    </a:lnTo>
                    <a:lnTo>
                      <a:pt x="68" y="262"/>
                    </a:lnTo>
                    <a:lnTo>
                      <a:pt x="66" y="264"/>
                    </a:lnTo>
                    <a:lnTo>
                      <a:pt x="62" y="264"/>
                    </a:lnTo>
                    <a:lnTo>
                      <a:pt x="60" y="268"/>
                    </a:lnTo>
                    <a:lnTo>
                      <a:pt x="60" y="270"/>
                    </a:lnTo>
                    <a:lnTo>
                      <a:pt x="56" y="268"/>
                    </a:lnTo>
                    <a:lnTo>
                      <a:pt x="52" y="272"/>
                    </a:lnTo>
                    <a:lnTo>
                      <a:pt x="52" y="268"/>
                    </a:lnTo>
                    <a:lnTo>
                      <a:pt x="46" y="268"/>
                    </a:lnTo>
                    <a:lnTo>
                      <a:pt x="46" y="270"/>
                    </a:lnTo>
                    <a:lnTo>
                      <a:pt x="44" y="270"/>
                    </a:lnTo>
                    <a:lnTo>
                      <a:pt x="48" y="274"/>
                    </a:lnTo>
                    <a:lnTo>
                      <a:pt x="42" y="278"/>
                    </a:lnTo>
                    <a:lnTo>
                      <a:pt x="40" y="284"/>
                    </a:lnTo>
                    <a:lnTo>
                      <a:pt x="38" y="292"/>
                    </a:lnTo>
                    <a:lnTo>
                      <a:pt x="30" y="300"/>
                    </a:lnTo>
                    <a:lnTo>
                      <a:pt x="30" y="298"/>
                    </a:lnTo>
                    <a:lnTo>
                      <a:pt x="28" y="296"/>
                    </a:lnTo>
                    <a:lnTo>
                      <a:pt x="14" y="292"/>
                    </a:lnTo>
                    <a:lnTo>
                      <a:pt x="8" y="286"/>
                    </a:lnTo>
                    <a:lnTo>
                      <a:pt x="4" y="274"/>
                    </a:lnTo>
                    <a:lnTo>
                      <a:pt x="2" y="268"/>
                    </a:lnTo>
                    <a:lnTo>
                      <a:pt x="2" y="264"/>
                    </a:lnTo>
                    <a:lnTo>
                      <a:pt x="4" y="262"/>
                    </a:lnTo>
                    <a:lnTo>
                      <a:pt x="10" y="256"/>
                    </a:lnTo>
                    <a:lnTo>
                      <a:pt x="60" y="234"/>
                    </a:lnTo>
                    <a:lnTo>
                      <a:pt x="60" y="234"/>
                    </a:lnTo>
                    <a:lnTo>
                      <a:pt x="64" y="230"/>
                    </a:lnTo>
                    <a:lnTo>
                      <a:pt x="66" y="220"/>
                    </a:lnTo>
                    <a:lnTo>
                      <a:pt x="62" y="210"/>
                    </a:lnTo>
                    <a:lnTo>
                      <a:pt x="56" y="206"/>
                    </a:lnTo>
                    <a:lnTo>
                      <a:pt x="54" y="206"/>
                    </a:lnTo>
                    <a:lnTo>
                      <a:pt x="54" y="206"/>
                    </a:lnTo>
                    <a:lnTo>
                      <a:pt x="42" y="216"/>
                    </a:lnTo>
                    <a:lnTo>
                      <a:pt x="38" y="218"/>
                    </a:lnTo>
                    <a:lnTo>
                      <a:pt x="28" y="218"/>
                    </a:lnTo>
                    <a:lnTo>
                      <a:pt x="18" y="214"/>
                    </a:lnTo>
                    <a:lnTo>
                      <a:pt x="12" y="206"/>
                    </a:lnTo>
                    <a:lnTo>
                      <a:pt x="2" y="192"/>
                    </a:lnTo>
                    <a:lnTo>
                      <a:pt x="2" y="188"/>
                    </a:lnTo>
                    <a:lnTo>
                      <a:pt x="0" y="166"/>
                    </a:lnTo>
                    <a:lnTo>
                      <a:pt x="2" y="162"/>
                    </a:lnTo>
                    <a:lnTo>
                      <a:pt x="8" y="158"/>
                    </a:lnTo>
                    <a:lnTo>
                      <a:pt x="14" y="150"/>
                    </a:lnTo>
                    <a:lnTo>
                      <a:pt x="20" y="148"/>
                    </a:lnTo>
                    <a:lnTo>
                      <a:pt x="28" y="142"/>
                    </a:lnTo>
                    <a:lnTo>
                      <a:pt x="32" y="142"/>
                    </a:lnTo>
                    <a:lnTo>
                      <a:pt x="32" y="142"/>
                    </a:lnTo>
                    <a:lnTo>
                      <a:pt x="38" y="146"/>
                    </a:lnTo>
                    <a:lnTo>
                      <a:pt x="42" y="146"/>
                    </a:lnTo>
                    <a:lnTo>
                      <a:pt x="54" y="144"/>
                    </a:lnTo>
                    <a:lnTo>
                      <a:pt x="70" y="144"/>
                    </a:lnTo>
                    <a:lnTo>
                      <a:pt x="90" y="136"/>
                    </a:lnTo>
                    <a:lnTo>
                      <a:pt x="96" y="132"/>
                    </a:lnTo>
                    <a:lnTo>
                      <a:pt x="98" y="130"/>
                    </a:lnTo>
                    <a:lnTo>
                      <a:pt x="102" y="114"/>
                    </a:lnTo>
                    <a:lnTo>
                      <a:pt x="104" y="110"/>
                    </a:lnTo>
                    <a:lnTo>
                      <a:pt x="108" y="106"/>
                    </a:lnTo>
                    <a:lnTo>
                      <a:pt x="114" y="104"/>
                    </a:lnTo>
                    <a:lnTo>
                      <a:pt x="120" y="102"/>
                    </a:lnTo>
                    <a:lnTo>
                      <a:pt x="134" y="106"/>
                    </a:lnTo>
                    <a:lnTo>
                      <a:pt x="138" y="106"/>
                    </a:lnTo>
                    <a:lnTo>
                      <a:pt x="150" y="100"/>
                    </a:lnTo>
                    <a:lnTo>
                      <a:pt x="156" y="96"/>
                    </a:lnTo>
                    <a:lnTo>
                      <a:pt x="160" y="94"/>
                    </a:lnTo>
                    <a:lnTo>
                      <a:pt x="160" y="90"/>
                    </a:lnTo>
                    <a:lnTo>
                      <a:pt x="160" y="84"/>
                    </a:lnTo>
                    <a:lnTo>
                      <a:pt x="154" y="76"/>
                    </a:lnTo>
                    <a:lnTo>
                      <a:pt x="144" y="72"/>
                    </a:lnTo>
                    <a:lnTo>
                      <a:pt x="122" y="66"/>
                    </a:lnTo>
                    <a:lnTo>
                      <a:pt x="118" y="64"/>
                    </a:lnTo>
                    <a:lnTo>
                      <a:pt x="116" y="56"/>
                    </a:lnTo>
                    <a:lnTo>
                      <a:pt x="118" y="46"/>
                    </a:lnTo>
                    <a:lnTo>
                      <a:pt x="122" y="40"/>
                    </a:lnTo>
                    <a:lnTo>
                      <a:pt x="128" y="34"/>
                    </a:lnTo>
                    <a:lnTo>
                      <a:pt x="136" y="32"/>
                    </a:lnTo>
                    <a:lnTo>
                      <a:pt x="144" y="32"/>
                    </a:lnTo>
                    <a:lnTo>
                      <a:pt x="150" y="32"/>
                    </a:lnTo>
                    <a:lnTo>
                      <a:pt x="160" y="36"/>
                    </a:lnTo>
                    <a:lnTo>
                      <a:pt x="174" y="46"/>
                    </a:lnTo>
                    <a:lnTo>
                      <a:pt x="182" y="48"/>
                    </a:lnTo>
                    <a:lnTo>
                      <a:pt x="190" y="46"/>
                    </a:lnTo>
                    <a:lnTo>
                      <a:pt x="192" y="42"/>
                    </a:lnTo>
                    <a:lnTo>
                      <a:pt x="194" y="34"/>
                    </a:lnTo>
                    <a:lnTo>
                      <a:pt x="192" y="30"/>
                    </a:lnTo>
                    <a:lnTo>
                      <a:pt x="192" y="30"/>
                    </a:lnTo>
                    <a:lnTo>
                      <a:pt x="192" y="3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62"/>
              <p:cNvSpPr>
                <a:spLocks/>
              </p:cNvSpPr>
              <p:nvPr/>
            </p:nvSpPr>
            <p:spPr bwMode="auto">
              <a:xfrm>
                <a:off x="3738" y="2106"/>
                <a:ext cx="280" cy="216"/>
              </a:xfrm>
              <a:custGeom>
                <a:avLst/>
                <a:gdLst>
                  <a:gd name="T0" fmla="*/ 260 w 280"/>
                  <a:gd name="T1" fmla="*/ 72 h 216"/>
                  <a:gd name="T2" fmla="*/ 254 w 280"/>
                  <a:gd name="T3" fmla="*/ 76 h 216"/>
                  <a:gd name="T4" fmla="*/ 256 w 280"/>
                  <a:gd name="T5" fmla="*/ 86 h 216"/>
                  <a:gd name="T6" fmla="*/ 260 w 280"/>
                  <a:gd name="T7" fmla="*/ 114 h 216"/>
                  <a:gd name="T8" fmla="*/ 256 w 280"/>
                  <a:gd name="T9" fmla="*/ 140 h 216"/>
                  <a:gd name="T10" fmla="*/ 264 w 280"/>
                  <a:gd name="T11" fmla="*/ 154 h 216"/>
                  <a:gd name="T12" fmla="*/ 266 w 280"/>
                  <a:gd name="T13" fmla="*/ 170 h 216"/>
                  <a:gd name="T14" fmla="*/ 280 w 280"/>
                  <a:gd name="T15" fmla="*/ 176 h 216"/>
                  <a:gd name="T16" fmla="*/ 272 w 280"/>
                  <a:gd name="T17" fmla="*/ 194 h 216"/>
                  <a:gd name="T18" fmla="*/ 246 w 280"/>
                  <a:gd name="T19" fmla="*/ 216 h 216"/>
                  <a:gd name="T20" fmla="*/ 220 w 280"/>
                  <a:gd name="T21" fmla="*/ 208 h 216"/>
                  <a:gd name="T22" fmla="*/ 206 w 280"/>
                  <a:gd name="T23" fmla="*/ 212 h 216"/>
                  <a:gd name="T24" fmla="*/ 208 w 280"/>
                  <a:gd name="T25" fmla="*/ 198 h 216"/>
                  <a:gd name="T26" fmla="*/ 202 w 280"/>
                  <a:gd name="T27" fmla="*/ 200 h 216"/>
                  <a:gd name="T28" fmla="*/ 188 w 280"/>
                  <a:gd name="T29" fmla="*/ 198 h 216"/>
                  <a:gd name="T30" fmla="*/ 180 w 280"/>
                  <a:gd name="T31" fmla="*/ 186 h 216"/>
                  <a:gd name="T32" fmla="*/ 176 w 280"/>
                  <a:gd name="T33" fmla="*/ 184 h 216"/>
                  <a:gd name="T34" fmla="*/ 170 w 280"/>
                  <a:gd name="T35" fmla="*/ 180 h 216"/>
                  <a:gd name="T36" fmla="*/ 160 w 280"/>
                  <a:gd name="T37" fmla="*/ 170 h 216"/>
                  <a:gd name="T38" fmla="*/ 142 w 280"/>
                  <a:gd name="T39" fmla="*/ 182 h 216"/>
                  <a:gd name="T40" fmla="*/ 138 w 280"/>
                  <a:gd name="T41" fmla="*/ 184 h 216"/>
                  <a:gd name="T42" fmla="*/ 132 w 280"/>
                  <a:gd name="T43" fmla="*/ 190 h 216"/>
                  <a:gd name="T44" fmla="*/ 132 w 280"/>
                  <a:gd name="T45" fmla="*/ 194 h 216"/>
                  <a:gd name="T46" fmla="*/ 116 w 280"/>
                  <a:gd name="T47" fmla="*/ 194 h 216"/>
                  <a:gd name="T48" fmla="*/ 110 w 280"/>
                  <a:gd name="T49" fmla="*/ 184 h 216"/>
                  <a:gd name="T50" fmla="*/ 108 w 280"/>
                  <a:gd name="T51" fmla="*/ 174 h 216"/>
                  <a:gd name="T52" fmla="*/ 100 w 280"/>
                  <a:gd name="T53" fmla="*/ 176 h 216"/>
                  <a:gd name="T54" fmla="*/ 98 w 280"/>
                  <a:gd name="T55" fmla="*/ 170 h 216"/>
                  <a:gd name="T56" fmla="*/ 80 w 280"/>
                  <a:gd name="T57" fmla="*/ 176 h 216"/>
                  <a:gd name="T58" fmla="*/ 62 w 280"/>
                  <a:gd name="T59" fmla="*/ 184 h 216"/>
                  <a:gd name="T60" fmla="*/ 48 w 280"/>
                  <a:gd name="T61" fmla="*/ 178 h 216"/>
                  <a:gd name="T62" fmla="*/ 46 w 280"/>
                  <a:gd name="T63" fmla="*/ 202 h 216"/>
                  <a:gd name="T64" fmla="*/ 52 w 280"/>
                  <a:gd name="T65" fmla="*/ 206 h 216"/>
                  <a:gd name="T66" fmla="*/ 46 w 280"/>
                  <a:gd name="T67" fmla="*/ 208 h 216"/>
                  <a:gd name="T68" fmla="*/ 36 w 280"/>
                  <a:gd name="T69" fmla="*/ 204 h 216"/>
                  <a:gd name="T70" fmla="*/ 32 w 280"/>
                  <a:gd name="T71" fmla="*/ 198 h 216"/>
                  <a:gd name="T72" fmla="*/ 12 w 280"/>
                  <a:gd name="T73" fmla="*/ 202 h 216"/>
                  <a:gd name="T74" fmla="*/ 6 w 280"/>
                  <a:gd name="T75" fmla="*/ 192 h 216"/>
                  <a:gd name="T76" fmla="*/ 6 w 280"/>
                  <a:gd name="T77" fmla="*/ 186 h 216"/>
                  <a:gd name="T78" fmla="*/ 24 w 280"/>
                  <a:gd name="T79" fmla="*/ 176 h 216"/>
                  <a:gd name="T80" fmla="*/ 34 w 280"/>
                  <a:gd name="T81" fmla="*/ 172 h 216"/>
                  <a:gd name="T82" fmla="*/ 40 w 280"/>
                  <a:gd name="T83" fmla="*/ 162 h 216"/>
                  <a:gd name="T84" fmla="*/ 34 w 280"/>
                  <a:gd name="T85" fmla="*/ 156 h 216"/>
                  <a:gd name="T86" fmla="*/ 40 w 280"/>
                  <a:gd name="T87" fmla="*/ 154 h 216"/>
                  <a:gd name="T88" fmla="*/ 46 w 280"/>
                  <a:gd name="T89" fmla="*/ 138 h 216"/>
                  <a:gd name="T90" fmla="*/ 88 w 280"/>
                  <a:gd name="T91" fmla="*/ 110 h 216"/>
                  <a:gd name="T92" fmla="*/ 100 w 280"/>
                  <a:gd name="T93" fmla="*/ 108 h 216"/>
                  <a:gd name="T94" fmla="*/ 104 w 280"/>
                  <a:gd name="T95" fmla="*/ 94 h 216"/>
                  <a:gd name="T96" fmla="*/ 116 w 280"/>
                  <a:gd name="T97" fmla="*/ 96 h 216"/>
                  <a:gd name="T98" fmla="*/ 126 w 280"/>
                  <a:gd name="T99" fmla="*/ 92 h 216"/>
                  <a:gd name="T100" fmla="*/ 128 w 280"/>
                  <a:gd name="T101" fmla="*/ 78 h 216"/>
                  <a:gd name="T102" fmla="*/ 148 w 280"/>
                  <a:gd name="T103" fmla="*/ 52 h 216"/>
                  <a:gd name="T104" fmla="*/ 160 w 280"/>
                  <a:gd name="T105" fmla="*/ 10 h 216"/>
                  <a:gd name="T106" fmla="*/ 178 w 280"/>
                  <a:gd name="T107" fmla="*/ 12 h 216"/>
                  <a:gd name="T108" fmla="*/ 190 w 280"/>
                  <a:gd name="T109" fmla="*/ 16 h 216"/>
                  <a:gd name="T110" fmla="*/ 190 w 280"/>
                  <a:gd name="T111" fmla="*/ 0 h 216"/>
                  <a:gd name="T112" fmla="*/ 200 w 280"/>
                  <a:gd name="T113" fmla="*/ 4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0" h="216">
                    <a:moveTo>
                      <a:pt x="200" y="4"/>
                    </a:moveTo>
                    <a:lnTo>
                      <a:pt x="260" y="72"/>
                    </a:lnTo>
                    <a:lnTo>
                      <a:pt x="260" y="72"/>
                    </a:lnTo>
                    <a:lnTo>
                      <a:pt x="256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6" y="78"/>
                    </a:lnTo>
                    <a:lnTo>
                      <a:pt x="256" y="80"/>
                    </a:lnTo>
                    <a:lnTo>
                      <a:pt x="256" y="86"/>
                    </a:lnTo>
                    <a:lnTo>
                      <a:pt x="254" y="92"/>
                    </a:lnTo>
                    <a:lnTo>
                      <a:pt x="266" y="110"/>
                    </a:lnTo>
                    <a:lnTo>
                      <a:pt x="260" y="114"/>
                    </a:lnTo>
                    <a:lnTo>
                      <a:pt x="258" y="118"/>
                    </a:lnTo>
                    <a:lnTo>
                      <a:pt x="256" y="126"/>
                    </a:lnTo>
                    <a:lnTo>
                      <a:pt x="256" y="140"/>
                    </a:lnTo>
                    <a:lnTo>
                      <a:pt x="258" y="146"/>
                    </a:lnTo>
                    <a:lnTo>
                      <a:pt x="262" y="150"/>
                    </a:lnTo>
                    <a:lnTo>
                      <a:pt x="264" y="154"/>
                    </a:lnTo>
                    <a:lnTo>
                      <a:pt x="262" y="160"/>
                    </a:lnTo>
                    <a:lnTo>
                      <a:pt x="264" y="164"/>
                    </a:lnTo>
                    <a:lnTo>
                      <a:pt x="266" y="170"/>
                    </a:lnTo>
                    <a:lnTo>
                      <a:pt x="272" y="172"/>
                    </a:lnTo>
                    <a:lnTo>
                      <a:pt x="274" y="172"/>
                    </a:lnTo>
                    <a:lnTo>
                      <a:pt x="280" y="176"/>
                    </a:lnTo>
                    <a:lnTo>
                      <a:pt x="278" y="186"/>
                    </a:lnTo>
                    <a:lnTo>
                      <a:pt x="278" y="188"/>
                    </a:lnTo>
                    <a:lnTo>
                      <a:pt x="272" y="194"/>
                    </a:lnTo>
                    <a:lnTo>
                      <a:pt x="272" y="198"/>
                    </a:lnTo>
                    <a:lnTo>
                      <a:pt x="266" y="206"/>
                    </a:lnTo>
                    <a:lnTo>
                      <a:pt x="246" y="216"/>
                    </a:lnTo>
                    <a:lnTo>
                      <a:pt x="242" y="210"/>
                    </a:lnTo>
                    <a:lnTo>
                      <a:pt x="224" y="212"/>
                    </a:lnTo>
                    <a:lnTo>
                      <a:pt x="220" y="208"/>
                    </a:lnTo>
                    <a:lnTo>
                      <a:pt x="214" y="208"/>
                    </a:lnTo>
                    <a:lnTo>
                      <a:pt x="210" y="212"/>
                    </a:lnTo>
                    <a:lnTo>
                      <a:pt x="206" y="212"/>
                    </a:lnTo>
                    <a:lnTo>
                      <a:pt x="204" y="208"/>
                    </a:lnTo>
                    <a:lnTo>
                      <a:pt x="204" y="204"/>
                    </a:lnTo>
                    <a:lnTo>
                      <a:pt x="208" y="198"/>
                    </a:lnTo>
                    <a:lnTo>
                      <a:pt x="206" y="194"/>
                    </a:lnTo>
                    <a:lnTo>
                      <a:pt x="204" y="196"/>
                    </a:lnTo>
                    <a:lnTo>
                      <a:pt x="202" y="200"/>
                    </a:lnTo>
                    <a:lnTo>
                      <a:pt x="200" y="198"/>
                    </a:lnTo>
                    <a:lnTo>
                      <a:pt x="198" y="198"/>
                    </a:lnTo>
                    <a:lnTo>
                      <a:pt x="188" y="198"/>
                    </a:lnTo>
                    <a:lnTo>
                      <a:pt x="188" y="194"/>
                    </a:lnTo>
                    <a:lnTo>
                      <a:pt x="178" y="192"/>
                    </a:lnTo>
                    <a:lnTo>
                      <a:pt x="180" y="186"/>
                    </a:lnTo>
                    <a:lnTo>
                      <a:pt x="182" y="186"/>
                    </a:lnTo>
                    <a:lnTo>
                      <a:pt x="182" y="184"/>
                    </a:lnTo>
                    <a:lnTo>
                      <a:pt x="176" y="184"/>
                    </a:lnTo>
                    <a:lnTo>
                      <a:pt x="176" y="182"/>
                    </a:lnTo>
                    <a:lnTo>
                      <a:pt x="172" y="182"/>
                    </a:lnTo>
                    <a:lnTo>
                      <a:pt x="170" y="180"/>
                    </a:lnTo>
                    <a:lnTo>
                      <a:pt x="166" y="178"/>
                    </a:lnTo>
                    <a:lnTo>
                      <a:pt x="166" y="170"/>
                    </a:lnTo>
                    <a:lnTo>
                      <a:pt x="160" y="170"/>
                    </a:lnTo>
                    <a:lnTo>
                      <a:pt x="160" y="176"/>
                    </a:lnTo>
                    <a:lnTo>
                      <a:pt x="142" y="176"/>
                    </a:lnTo>
                    <a:lnTo>
                      <a:pt x="142" y="182"/>
                    </a:lnTo>
                    <a:lnTo>
                      <a:pt x="144" y="180"/>
                    </a:lnTo>
                    <a:lnTo>
                      <a:pt x="144" y="184"/>
                    </a:lnTo>
                    <a:lnTo>
                      <a:pt x="138" y="184"/>
                    </a:lnTo>
                    <a:lnTo>
                      <a:pt x="138" y="186"/>
                    </a:lnTo>
                    <a:lnTo>
                      <a:pt x="138" y="188"/>
                    </a:lnTo>
                    <a:lnTo>
                      <a:pt x="132" y="190"/>
                    </a:lnTo>
                    <a:lnTo>
                      <a:pt x="132" y="192"/>
                    </a:lnTo>
                    <a:lnTo>
                      <a:pt x="130" y="192"/>
                    </a:lnTo>
                    <a:lnTo>
                      <a:pt x="132" y="194"/>
                    </a:lnTo>
                    <a:lnTo>
                      <a:pt x="128" y="194"/>
                    </a:lnTo>
                    <a:lnTo>
                      <a:pt x="128" y="194"/>
                    </a:lnTo>
                    <a:lnTo>
                      <a:pt x="116" y="194"/>
                    </a:lnTo>
                    <a:lnTo>
                      <a:pt x="114" y="186"/>
                    </a:lnTo>
                    <a:lnTo>
                      <a:pt x="110" y="186"/>
                    </a:lnTo>
                    <a:lnTo>
                      <a:pt x="110" y="184"/>
                    </a:lnTo>
                    <a:lnTo>
                      <a:pt x="114" y="184"/>
                    </a:lnTo>
                    <a:lnTo>
                      <a:pt x="112" y="176"/>
                    </a:lnTo>
                    <a:lnTo>
                      <a:pt x="108" y="174"/>
                    </a:lnTo>
                    <a:lnTo>
                      <a:pt x="106" y="176"/>
                    </a:lnTo>
                    <a:lnTo>
                      <a:pt x="106" y="178"/>
                    </a:lnTo>
                    <a:lnTo>
                      <a:pt x="100" y="176"/>
                    </a:lnTo>
                    <a:lnTo>
                      <a:pt x="100" y="176"/>
                    </a:lnTo>
                    <a:lnTo>
                      <a:pt x="102" y="170"/>
                    </a:lnTo>
                    <a:lnTo>
                      <a:pt x="98" y="170"/>
                    </a:lnTo>
                    <a:lnTo>
                      <a:pt x="92" y="172"/>
                    </a:lnTo>
                    <a:lnTo>
                      <a:pt x="92" y="176"/>
                    </a:lnTo>
                    <a:lnTo>
                      <a:pt x="80" y="176"/>
                    </a:lnTo>
                    <a:lnTo>
                      <a:pt x="80" y="180"/>
                    </a:lnTo>
                    <a:lnTo>
                      <a:pt x="62" y="182"/>
                    </a:lnTo>
                    <a:lnTo>
                      <a:pt x="62" y="184"/>
                    </a:lnTo>
                    <a:lnTo>
                      <a:pt x="56" y="182"/>
                    </a:lnTo>
                    <a:lnTo>
                      <a:pt x="56" y="178"/>
                    </a:lnTo>
                    <a:lnTo>
                      <a:pt x="48" y="178"/>
                    </a:lnTo>
                    <a:lnTo>
                      <a:pt x="48" y="192"/>
                    </a:lnTo>
                    <a:lnTo>
                      <a:pt x="46" y="192"/>
                    </a:lnTo>
                    <a:lnTo>
                      <a:pt x="46" y="202"/>
                    </a:lnTo>
                    <a:lnTo>
                      <a:pt x="54" y="202"/>
                    </a:lnTo>
                    <a:lnTo>
                      <a:pt x="54" y="204"/>
                    </a:lnTo>
                    <a:lnTo>
                      <a:pt x="52" y="206"/>
                    </a:lnTo>
                    <a:lnTo>
                      <a:pt x="50" y="210"/>
                    </a:lnTo>
                    <a:lnTo>
                      <a:pt x="48" y="210"/>
                    </a:lnTo>
                    <a:lnTo>
                      <a:pt x="46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36" y="204"/>
                    </a:lnTo>
                    <a:lnTo>
                      <a:pt x="36" y="204"/>
                    </a:lnTo>
                    <a:lnTo>
                      <a:pt x="32" y="202"/>
                    </a:lnTo>
                    <a:lnTo>
                      <a:pt x="32" y="198"/>
                    </a:lnTo>
                    <a:lnTo>
                      <a:pt x="18" y="196"/>
                    </a:lnTo>
                    <a:lnTo>
                      <a:pt x="18" y="202"/>
                    </a:lnTo>
                    <a:lnTo>
                      <a:pt x="12" y="202"/>
                    </a:lnTo>
                    <a:lnTo>
                      <a:pt x="12" y="200"/>
                    </a:lnTo>
                    <a:lnTo>
                      <a:pt x="6" y="200"/>
                    </a:lnTo>
                    <a:lnTo>
                      <a:pt x="6" y="192"/>
                    </a:lnTo>
                    <a:lnTo>
                      <a:pt x="0" y="192"/>
                    </a:lnTo>
                    <a:lnTo>
                      <a:pt x="2" y="186"/>
                    </a:lnTo>
                    <a:lnTo>
                      <a:pt x="6" y="186"/>
                    </a:lnTo>
                    <a:lnTo>
                      <a:pt x="6" y="180"/>
                    </a:lnTo>
                    <a:lnTo>
                      <a:pt x="24" y="180"/>
                    </a:lnTo>
                    <a:lnTo>
                      <a:pt x="24" y="176"/>
                    </a:lnTo>
                    <a:lnTo>
                      <a:pt x="28" y="176"/>
                    </a:lnTo>
                    <a:lnTo>
                      <a:pt x="28" y="172"/>
                    </a:lnTo>
                    <a:lnTo>
                      <a:pt x="34" y="172"/>
                    </a:lnTo>
                    <a:lnTo>
                      <a:pt x="34" y="168"/>
                    </a:lnTo>
                    <a:lnTo>
                      <a:pt x="40" y="168"/>
                    </a:lnTo>
                    <a:lnTo>
                      <a:pt x="40" y="162"/>
                    </a:lnTo>
                    <a:lnTo>
                      <a:pt x="34" y="162"/>
                    </a:lnTo>
                    <a:lnTo>
                      <a:pt x="34" y="160"/>
                    </a:lnTo>
                    <a:lnTo>
                      <a:pt x="34" y="156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40" y="154"/>
                    </a:lnTo>
                    <a:lnTo>
                      <a:pt x="40" y="146"/>
                    </a:lnTo>
                    <a:lnTo>
                      <a:pt x="42" y="142"/>
                    </a:lnTo>
                    <a:lnTo>
                      <a:pt x="46" y="138"/>
                    </a:lnTo>
                    <a:lnTo>
                      <a:pt x="56" y="138"/>
                    </a:lnTo>
                    <a:lnTo>
                      <a:pt x="86" y="106"/>
                    </a:lnTo>
                    <a:lnTo>
                      <a:pt x="88" y="110"/>
                    </a:lnTo>
                    <a:lnTo>
                      <a:pt x="92" y="112"/>
                    </a:lnTo>
                    <a:lnTo>
                      <a:pt x="96" y="112"/>
                    </a:lnTo>
                    <a:lnTo>
                      <a:pt x="100" y="108"/>
                    </a:lnTo>
                    <a:lnTo>
                      <a:pt x="100" y="102"/>
                    </a:lnTo>
                    <a:lnTo>
                      <a:pt x="102" y="96"/>
                    </a:lnTo>
                    <a:lnTo>
                      <a:pt x="104" y="94"/>
                    </a:lnTo>
                    <a:lnTo>
                      <a:pt x="108" y="92"/>
                    </a:lnTo>
                    <a:lnTo>
                      <a:pt x="110" y="92"/>
                    </a:lnTo>
                    <a:lnTo>
                      <a:pt x="116" y="96"/>
                    </a:lnTo>
                    <a:lnTo>
                      <a:pt x="120" y="98"/>
                    </a:lnTo>
                    <a:lnTo>
                      <a:pt x="122" y="100"/>
                    </a:lnTo>
                    <a:lnTo>
                      <a:pt x="126" y="92"/>
                    </a:lnTo>
                    <a:lnTo>
                      <a:pt x="122" y="90"/>
                    </a:lnTo>
                    <a:lnTo>
                      <a:pt x="128" y="82"/>
                    </a:lnTo>
                    <a:lnTo>
                      <a:pt x="128" y="78"/>
                    </a:lnTo>
                    <a:lnTo>
                      <a:pt x="126" y="72"/>
                    </a:lnTo>
                    <a:lnTo>
                      <a:pt x="132" y="60"/>
                    </a:lnTo>
                    <a:lnTo>
                      <a:pt x="148" y="52"/>
                    </a:lnTo>
                    <a:lnTo>
                      <a:pt x="150" y="52"/>
                    </a:lnTo>
                    <a:lnTo>
                      <a:pt x="158" y="8"/>
                    </a:lnTo>
                    <a:lnTo>
                      <a:pt x="160" y="10"/>
                    </a:lnTo>
                    <a:lnTo>
                      <a:pt x="162" y="12"/>
                    </a:lnTo>
                    <a:lnTo>
                      <a:pt x="172" y="10"/>
                    </a:lnTo>
                    <a:lnTo>
                      <a:pt x="178" y="12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6"/>
                    </a:lnTo>
                    <a:lnTo>
                      <a:pt x="186" y="6"/>
                    </a:lnTo>
                    <a:lnTo>
                      <a:pt x="186" y="0"/>
                    </a:lnTo>
                    <a:lnTo>
                      <a:pt x="190" y="0"/>
                    </a:lnTo>
                    <a:lnTo>
                      <a:pt x="196" y="6"/>
                    </a:lnTo>
                    <a:lnTo>
                      <a:pt x="200" y="4"/>
                    </a:lnTo>
                    <a:lnTo>
                      <a:pt x="200" y="4"/>
                    </a:lnTo>
                    <a:lnTo>
                      <a:pt x="200" y="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63"/>
              <p:cNvSpPr>
                <a:spLocks/>
              </p:cNvSpPr>
              <p:nvPr/>
            </p:nvSpPr>
            <p:spPr bwMode="auto">
              <a:xfrm>
                <a:off x="3984" y="2118"/>
                <a:ext cx="324" cy="316"/>
              </a:xfrm>
              <a:custGeom>
                <a:avLst/>
                <a:gdLst>
                  <a:gd name="T0" fmla="*/ 252 w 324"/>
                  <a:gd name="T1" fmla="*/ 20 h 316"/>
                  <a:gd name="T2" fmla="*/ 270 w 324"/>
                  <a:gd name="T3" fmla="*/ 56 h 316"/>
                  <a:gd name="T4" fmla="*/ 274 w 324"/>
                  <a:gd name="T5" fmla="*/ 70 h 316"/>
                  <a:gd name="T6" fmla="*/ 290 w 324"/>
                  <a:gd name="T7" fmla="*/ 116 h 316"/>
                  <a:gd name="T8" fmla="*/ 298 w 324"/>
                  <a:gd name="T9" fmla="*/ 128 h 316"/>
                  <a:gd name="T10" fmla="*/ 312 w 324"/>
                  <a:gd name="T11" fmla="*/ 134 h 316"/>
                  <a:gd name="T12" fmla="*/ 316 w 324"/>
                  <a:gd name="T13" fmla="*/ 148 h 316"/>
                  <a:gd name="T14" fmla="*/ 316 w 324"/>
                  <a:gd name="T15" fmla="*/ 234 h 316"/>
                  <a:gd name="T16" fmla="*/ 296 w 324"/>
                  <a:gd name="T17" fmla="*/ 236 h 316"/>
                  <a:gd name="T18" fmla="*/ 276 w 324"/>
                  <a:gd name="T19" fmla="*/ 238 h 316"/>
                  <a:gd name="T20" fmla="*/ 262 w 324"/>
                  <a:gd name="T21" fmla="*/ 238 h 316"/>
                  <a:gd name="T22" fmla="*/ 250 w 324"/>
                  <a:gd name="T23" fmla="*/ 248 h 316"/>
                  <a:gd name="T24" fmla="*/ 228 w 324"/>
                  <a:gd name="T25" fmla="*/ 264 h 316"/>
                  <a:gd name="T26" fmla="*/ 202 w 324"/>
                  <a:gd name="T27" fmla="*/ 270 h 316"/>
                  <a:gd name="T28" fmla="*/ 184 w 324"/>
                  <a:gd name="T29" fmla="*/ 280 h 316"/>
                  <a:gd name="T30" fmla="*/ 178 w 324"/>
                  <a:gd name="T31" fmla="*/ 296 h 316"/>
                  <a:gd name="T32" fmla="*/ 172 w 324"/>
                  <a:gd name="T33" fmla="*/ 300 h 316"/>
                  <a:gd name="T34" fmla="*/ 166 w 324"/>
                  <a:gd name="T35" fmla="*/ 304 h 316"/>
                  <a:gd name="T36" fmla="*/ 150 w 324"/>
                  <a:gd name="T37" fmla="*/ 314 h 316"/>
                  <a:gd name="T38" fmla="*/ 138 w 324"/>
                  <a:gd name="T39" fmla="*/ 306 h 316"/>
                  <a:gd name="T40" fmla="*/ 152 w 324"/>
                  <a:gd name="T41" fmla="*/ 294 h 316"/>
                  <a:gd name="T42" fmla="*/ 134 w 324"/>
                  <a:gd name="T43" fmla="*/ 286 h 316"/>
                  <a:gd name="T44" fmla="*/ 126 w 324"/>
                  <a:gd name="T45" fmla="*/ 296 h 316"/>
                  <a:gd name="T46" fmla="*/ 120 w 324"/>
                  <a:gd name="T47" fmla="*/ 286 h 316"/>
                  <a:gd name="T48" fmla="*/ 110 w 324"/>
                  <a:gd name="T49" fmla="*/ 272 h 316"/>
                  <a:gd name="T50" fmla="*/ 118 w 324"/>
                  <a:gd name="T51" fmla="*/ 256 h 316"/>
                  <a:gd name="T52" fmla="*/ 112 w 324"/>
                  <a:gd name="T53" fmla="*/ 246 h 316"/>
                  <a:gd name="T54" fmla="*/ 90 w 324"/>
                  <a:gd name="T55" fmla="*/ 254 h 316"/>
                  <a:gd name="T56" fmla="*/ 74 w 324"/>
                  <a:gd name="T57" fmla="*/ 252 h 316"/>
                  <a:gd name="T58" fmla="*/ 58 w 324"/>
                  <a:gd name="T59" fmla="*/ 248 h 316"/>
                  <a:gd name="T60" fmla="*/ 54 w 324"/>
                  <a:gd name="T61" fmla="*/ 238 h 316"/>
                  <a:gd name="T62" fmla="*/ 48 w 324"/>
                  <a:gd name="T63" fmla="*/ 228 h 316"/>
                  <a:gd name="T64" fmla="*/ 40 w 324"/>
                  <a:gd name="T65" fmla="*/ 224 h 316"/>
                  <a:gd name="T66" fmla="*/ 30 w 324"/>
                  <a:gd name="T67" fmla="*/ 224 h 316"/>
                  <a:gd name="T68" fmla="*/ 4 w 324"/>
                  <a:gd name="T69" fmla="*/ 212 h 316"/>
                  <a:gd name="T70" fmla="*/ 26 w 324"/>
                  <a:gd name="T71" fmla="*/ 182 h 316"/>
                  <a:gd name="T72" fmla="*/ 28 w 324"/>
                  <a:gd name="T73" fmla="*/ 160 h 316"/>
                  <a:gd name="T74" fmla="*/ 16 w 324"/>
                  <a:gd name="T75" fmla="*/ 148 h 316"/>
                  <a:gd name="T76" fmla="*/ 10 w 324"/>
                  <a:gd name="T77" fmla="*/ 128 h 316"/>
                  <a:gd name="T78" fmla="*/ 20 w 324"/>
                  <a:gd name="T79" fmla="*/ 98 h 316"/>
                  <a:gd name="T80" fmla="*/ 10 w 324"/>
                  <a:gd name="T81" fmla="*/ 66 h 316"/>
                  <a:gd name="T82" fmla="*/ 14 w 324"/>
                  <a:gd name="T83" fmla="*/ 60 h 316"/>
                  <a:gd name="T84" fmla="*/ 26 w 324"/>
                  <a:gd name="T85" fmla="*/ 68 h 316"/>
                  <a:gd name="T86" fmla="*/ 28 w 324"/>
                  <a:gd name="T87" fmla="*/ 48 h 316"/>
                  <a:gd name="T88" fmla="*/ 26 w 324"/>
                  <a:gd name="T89" fmla="*/ 28 h 316"/>
                  <a:gd name="T90" fmla="*/ 40 w 324"/>
                  <a:gd name="T91" fmla="*/ 34 h 316"/>
                  <a:gd name="T92" fmla="*/ 50 w 324"/>
                  <a:gd name="T93" fmla="*/ 32 h 316"/>
                  <a:gd name="T94" fmla="*/ 74 w 324"/>
                  <a:gd name="T95" fmla="*/ 40 h 316"/>
                  <a:gd name="T96" fmla="*/ 84 w 324"/>
                  <a:gd name="T97" fmla="*/ 28 h 316"/>
                  <a:gd name="T98" fmla="*/ 102 w 324"/>
                  <a:gd name="T99" fmla="*/ 34 h 316"/>
                  <a:gd name="T100" fmla="*/ 112 w 324"/>
                  <a:gd name="T101" fmla="*/ 24 h 316"/>
                  <a:gd name="T102" fmla="*/ 98 w 324"/>
                  <a:gd name="T103" fmla="*/ 10 h 316"/>
                  <a:gd name="T104" fmla="*/ 110 w 324"/>
                  <a:gd name="T105" fmla="*/ 8 h 316"/>
                  <a:gd name="T106" fmla="*/ 122 w 324"/>
                  <a:gd name="T107" fmla="*/ 4 h 316"/>
                  <a:gd name="T108" fmla="*/ 134 w 324"/>
                  <a:gd name="T109" fmla="*/ 14 h 316"/>
                  <a:gd name="T110" fmla="*/ 146 w 324"/>
                  <a:gd name="T111" fmla="*/ 8 h 316"/>
                  <a:gd name="T112" fmla="*/ 206 w 324"/>
                  <a:gd name="T113" fmla="*/ 34 h 316"/>
                  <a:gd name="T114" fmla="*/ 242 w 324"/>
                  <a:gd name="T115" fmla="*/ 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4" h="316">
                    <a:moveTo>
                      <a:pt x="242" y="0"/>
                    </a:moveTo>
                    <a:lnTo>
                      <a:pt x="248" y="6"/>
                    </a:lnTo>
                    <a:lnTo>
                      <a:pt x="250" y="16"/>
                    </a:lnTo>
                    <a:lnTo>
                      <a:pt x="252" y="20"/>
                    </a:lnTo>
                    <a:lnTo>
                      <a:pt x="258" y="28"/>
                    </a:lnTo>
                    <a:lnTo>
                      <a:pt x="256" y="30"/>
                    </a:lnTo>
                    <a:lnTo>
                      <a:pt x="266" y="50"/>
                    </a:lnTo>
                    <a:lnTo>
                      <a:pt x="270" y="56"/>
                    </a:lnTo>
                    <a:lnTo>
                      <a:pt x="272" y="58"/>
                    </a:lnTo>
                    <a:lnTo>
                      <a:pt x="274" y="58"/>
                    </a:lnTo>
                    <a:lnTo>
                      <a:pt x="272" y="66"/>
                    </a:lnTo>
                    <a:lnTo>
                      <a:pt x="274" y="70"/>
                    </a:lnTo>
                    <a:lnTo>
                      <a:pt x="284" y="92"/>
                    </a:lnTo>
                    <a:lnTo>
                      <a:pt x="284" y="96"/>
                    </a:lnTo>
                    <a:lnTo>
                      <a:pt x="290" y="102"/>
                    </a:lnTo>
                    <a:lnTo>
                      <a:pt x="290" y="116"/>
                    </a:lnTo>
                    <a:lnTo>
                      <a:pt x="296" y="120"/>
                    </a:lnTo>
                    <a:lnTo>
                      <a:pt x="300" y="124"/>
                    </a:lnTo>
                    <a:lnTo>
                      <a:pt x="300" y="126"/>
                    </a:lnTo>
                    <a:lnTo>
                      <a:pt x="298" y="128"/>
                    </a:lnTo>
                    <a:lnTo>
                      <a:pt x="304" y="132"/>
                    </a:lnTo>
                    <a:lnTo>
                      <a:pt x="308" y="130"/>
                    </a:lnTo>
                    <a:lnTo>
                      <a:pt x="310" y="132"/>
                    </a:lnTo>
                    <a:lnTo>
                      <a:pt x="312" y="134"/>
                    </a:lnTo>
                    <a:lnTo>
                      <a:pt x="312" y="138"/>
                    </a:lnTo>
                    <a:lnTo>
                      <a:pt x="314" y="142"/>
                    </a:lnTo>
                    <a:lnTo>
                      <a:pt x="314" y="146"/>
                    </a:lnTo>
                    <a:lnTo>
                      <a:pt x="316" y="148"/>
                    </a:lnTo>
                    <a:lnTo>
                      <a:pt x="322" y="148"/>
                    </a:lnTo>
                    <a:lnTo>
                      <a:pt x="324" y="146"/>
                    </a:lnTo>
                    <a:lnTo>
                      <a:pt x="324" y="234"/>
                    </a:lnTo>
                    <a:lnTo>
                      <a:pt x="316" y="234"/>
                    </a:lnTo>
                    <a:lnTo>
                      <a:pt x="306" y="234"/>
                    </a:lnTo>
                    <a:lnTo>
                      <a:pt x="304" y="234"/>
                    </a:lnTo>
                    <a:lnTo>
                      <a:pt x="300" y="236"/>
                    </a:lnTo>
                    <a:lnTo>
                      <a:pt x="296" y="236"/>
                    </a:lnTo>
                    <a:lnTo>
                      <a:pt x="290" y="238"/>
                    </a:lnTo>
                    <a:lnTo>
                      <a:pt x="280" y="238"/>
                    </a:lnTo>
                    <a:lnTo>
                      <a:pt x="278" y="238"/>
                    </a:lnTo>
                    <a:lnTo>
                      <a:pt x="276" y="238"/>
                    </a:lnTo>
                    <a:lnTo>
                      <a:pt x="274" y="240"/>
                    </a:lnTo>
                    <a:lnTo>
                      <a:pt x="272" y="240"/>
                    </a:lnTo>
                    <a:lnTo>
                      <a:pt x="268" y="238"/>
                    </a:lnTo>
                    <a:lnTo>
                      <a:pt x="262" y="238"/>
                    </a:lnTo>
                    <a:lnTo>
                      <a:pt x="258" y="240"/>
                    </a:lnTo>
                    <a:lnTo>
                      <a:pt x="256" y="242"/>
                    </a:lnTo>
                    <a:lnTo>
                      <a:pt x="254" y="244"/>
                    </a:lnTo>
                    <a:lnTo>
                      <a:pt x="250" y="248"/>
                    </a:lnTo>
                    <a:lnTo>
                      <a:pt x="238" y="256"/>
                    </a:lnTo>
                    <a:lnTo>
                      <a:pt x="236" y="256"/>
                    </a:lnTo>
                    <a:lnTo>
                      <a:pt x="232" y="262"/>
                    </a:lnTo>
                    <a:lnTo>
                      <a:pt x="228" y="264"/>
                    </a:lnTo>
                    <a:lnTo>
                      <a:pt x="224" y="266"/>
                    </a:lnTo>
                    <a:lnTo>
                      <a:pt x="210" y="270"/>
                    </a:lnTo>
                    <a:lnTo>
                      <a:pt x="208" y="270"/>
                    </a:lnTo>
                    <a:lnTo>
                      <a:pt x="202" y="270"/>
                    </a:lnTo>
                    <a:lnTo>
                      <a:pt x="192" y="272"/>
                    </a:lnTo>
                    <a:lnTo>
                      <a:pt x="190" y="272"/>
                    </a:lnTo>
                    <a:lnTo>
                      <a:pt x="186" y="276"/>
                    </a:lnTo>
                    <a:lnTo>
                      <a:pt x="184" y="280"/>
                    </a:lnTo>
                    <a:lnTo>
                      <a:pt x="178" y="286"/>
                    </a:lnTo>
                    <a:lnTo>
                      <a:pt x="178" y="290"/>
                    </a:lnTo>
                    <a:lnTo>
                      <a:pt x="178" y="292"/>
                    </a:lnTo>
                    <a:lnTo>
                      <a:pt x="178" y="296"/>
                    </a:lnTo>
                    <a:lnTo>
                      <a:pt x="176" y="298"/>
                    </a:lnTo>
                    <a:lnTo>
                      <a:pt x="176" y="298"/>
                    </a:lnTo>
                    <a:lnTo>
                      <a:pt x="174" y="300"/>
                    </a:lnTo>
                    <a:lnTo>
                      <a:pt x="172" y="300"/>
                    </a:lnTo>
                    <a:lnTo>
                      <a:pt x="172" y="302"/>
                    </a:lnTo>
                    <a:lnTo>
                      <a:pt x="170" y="302"/>
                    </a:lnTo>
                    <a:lnTo>
                      <a:pt x="166" y="304"/>
                    </a:lnTo>
                    <a:lnTo>
                      <a:pt x="166" y="304"/>
                    </a:lnTo>
                    <a:lnTo>
                      <a:pt x="164" y="306"/>
                    </a:lnTo>
                    <a:lnTo>
                      <a:pt x="158" y="306"/>
                    </a:lnTo>
                    <a:lnTo>
                      <a:pt x="156" y="308"/>
                    </a:lnTo>
                    <a:lnTo>
                      <a:pt x="150" y="314"/>
                    </a:lnTo>
                    <a:lnTo>
                      <a:pt x="148" y="316"/>
                    </a:lnTo>
                    <a:lnTo>
                      <a:pt x="140" y="314"/>
                    </a:lnTo>
                    <a:lnTo>
                      <a:pt x="136" y="310"/>
                    </a:lnTo>
                    <a:lnTo>
                      <a:pt x="138" y="306"/>
                    </a:lnTo>
                    <a:lnTo>
                      <a:pt x="150" y="302"/>
                    </a:lnTo>
                    <a:lnTo>
                      <a:pt x="154" y="298"/>
                    </a:lnTo>
                    <a:lnTo>
                      <a:pt x="154" y="296"/>
                    </a:lnTo>
                    <a:lnTo>
                      <a:pt x="152" y="294"/>
                    </a:lnTo>
                    <a:lnTo>
                      <a:pt x="146" y="292"/>
                    </a:lnTo>
                    <a:lnTo>
                      <a:pt x="142" y="294"/>
                    </a:lnTo>
                    <a:lnTo>
                      <a:pt x="138" y="290"/>
                    </a:lnTo>
                    <a:lnTo>
                      <a:pt x="134" y="286"/>
                    </a:lnTo>
                    <a:lnTo>
                      <a:pt x="132" y="286"/>
                    </a:lnTo>
                    <a:lnTo>
                      <a:pt x="128" y="288"/>
                    </a:lnTo>
                    <a:lnTo>
                      <a:pt x="128" y="294"/>
                    </a:lnTo>
                    <a:lnTo>
                      <a:pt x="126" y="296"/>
                    </a:lnTo>
                    <a:lnTo>
                      <a:pt x="124" y="296"/>
                    </a:lnTo>
                    <a:lnTo>
                      <a:pt x="122" y="294"/>
                    </a:lnTo>
                    <a:lnTo>
                      <a:pt x="122" y="290"/>
                    </a:lnTo>
                    <a:lnTo>
                      <a:pt x="120" y="286"/>
                    </a:lnTo>
                    <a:lnTo>
                      <a:pt x="112" y="282"/>
                    </a:lnTo>
                    <a:lnTo>
                      <a:pt x="108" y="276"/>
                    </a:lnTo>
                    <a:lnTo>
                      <a:pt x="108" y="274"/>
                    </a:lnTo>
                    <a:lnTo>
                      <a:pt x="110" y="272"/>
                    </a:lnTo>
                    <a:lnTo>
                      <a:pt x="112" y="268"/>
                    </a:lnTo>
                    <a:lnTo>
                      <a:pt x="120" y="266"/>
                    </a:lnTo>
                    <a:lnTo>
                      <a:pt x="120" y="264"/>
                    </a:lnTo>
                    <a:lnTo>
                      <a:pt x="118" y="256"/>
                    </a:lnTo>
                    <a:lnTo>
                      <a:pt x="118" y="252"/>
                    </a:lnTo>
                    <a:lnTo>
                      <a:pt x="118" y="250"/>
                    </a:lnTo>
                    <a:lnTo>
                      <a:pt x="116" y="246"/>
                    </a:lnTo>
                    <a:lnTo>
                      <a:pt x="112" y="246"/>
                    </a:lnTo>
                    <a:lnTo>
                      <a:pt x="110" y="250"/>
                    </a:lnTo>
                    <a:lnTo>
                      <a:pt x="106" y="252"/>
                    </a:lnTo>
                    <a:lnTo>
                      <a:pt x="98" y="252"/>
                    </a:lnTo>
                    <a:lnTo>
                      <a:pt x="90" y="254"/>
                    </a:lnTo>
                    <a:lnTo>
                      <a:pt x="88" y="254"/>
                    </a:lnTo>
                    <a:lnTo>
                      <a:pt x="84" y="252"/>
                    </a:lnTo>
                    <a:lnTo>
                      <a:pt x="78" y="252"/>
                    </a:lnTo>
                    <a:lnTo>
                      <a:pt x="74" y="252"/>
                    </a:lnTo>
                    <a:lnTo>
                      <a:pt x="66" y="256"/>
                    </a:lnTo>
                    <a:lnTo>
                      <a:pt x="64" y="256"/>
                    </a:lnTo>
                    <a:lnTo>
                      <a:pt x="62" y="254"/>
                    </a:lnTo>
                    <a:lnTo>
                      <a:pt x="58" y="248"/>
                    </a:lnTo>
                    <a:lnTo>
                      <a:pt x="58" y="246"/>
                    </a:lnTo>
                    <a:lnTo>
                      <a:pt x="62" y="240"/>
                    </a:lnTo>
                    <a:lnTo>
                      <a:pt x="56" y="236"/>
                    </a:lnTo>
                    <a:lnTo>
                      <a:pt x="54" y="238"/>
                    </a:lnTo>
                    <a:lnTo>
                      <a:pt x="50" y="238"/>
                    </a:lnTo>
                    <a:lnTo>
                      <a:pt x="48" y="234"/>
                    </a:lnTo>
                    <a:lnTo>
                      <a:pt x="48" y="228"/>
                    </a:lnTo>
                    <a:lnTo>
                      <a:pt x="48" y="228"/>
                    </a:lnTo>
                    <a:lnTo>
                      <a:pt x="48" y="224"/>
                    </a:lnTo>
                    <a:lnTo>
                      <a:pt x="48" y="222"/>
                    </a:lnTo>
                    <a:lnTo>
                      <a:pt x="42" y="224"/>
                    </a:lnTo>
                    <a:lnTo>
                      <a:pt x="40" y="224"/>
                    </a:lnTo>
                    <a:lnTo>
                      <a:pt x="36" y="228"/>
                    </a:lnTo>
                    <a:lnTo>
                      <a:pt x="34" y="226"/>
                    </a:lnTo>
                    <a:lnTo>
                      <a:pt x="30" y="226"/>
                    </a:lnTo>
                    <a:lnTo>
                      <a:pt x="30" y="224"/>
                    </a:lnTo>
                    <a:lnTo>
                      <a:pt x="24" y="224"/>
                    </a:lnTo>
                    <a:lnTo>
                      <a:pt x="24" y="218"/>
                    </a:lnTo>
                    <a:lnTo>
                      <a:pt x="10" y="218"/>
                    </a:lnTo>
                    <a:lnTo>
                      <a:pt x="4" y="212"/>
                    </a:lnTo>
                    <a:lnTo>
                      <a:pt x="0" y="204"/>
                    </a:lnTo>
                    <a:lnTo>
                      <a:pt x="20" y="194"/>
                    </a:lnTo>
                    <a:lnTo>
                      <a:pt x="26" y="186"/>
                    </a:lnTo>
                    <a:lnTo>
                      <a:pt x="26" y="182"/>
                    </a:lnTo>
                    <a:lnTo>
                      <a:pt x="32" y="176"/>
                    </a:lnTo>
                    <a:lnTo>
                      <a:pt x="32" y="174"/>
                    </a:lnTo>
                    <a:lnTo>
                      <a:pt x="34" y="164"/>
                    </a:lnTo>
                    <a:lnTo>
                      <a:pt x="28" y="160"/>
                    </a:lnTo>
                    <a:lnTo>
                      <a:pt x="26" y="160"/>
                    </a:lnTo>
                    <a:lnTo>
                      <a:pt x="20" y="158"/>
                    </a:lnTo>
                    <a:lnTo>
                      <a:pt x="18" y="152"/>
                    </a:lnTo>
                    <a:lnTo>
                      <a:pt x="16" y="148"/>
                    </a:lnTo>
                    <a:lnTo>
                      <a:pt x="18" y="142"/>
                    </a:lnTo>
                    <a:lnTo>
                      <a:pt x="16" y="138"/>
                    </a:lnTo>
                    <a:lnTo>
                      <a:pt x="12" y="134"/>
                    </a:lnTo>
                    <a:lnTo>
                      <a:pt x="10" y="128"/>
                    </a:lnTo>
                    <a:lnTo>
                      <a:pt x="10" y="114"/>
                    </a:lnTo>
                    <a:lnTo>
                      <a:pt x="12" y="106"/>
                    </a:lnTo>
                    <a:lnTo>
                      <a:pt x="14" y="102"/>
                    </a:lnTo>
                    <a:lnTo>
                      <a:pt x="20" y="98"/>
                    </a:lnTo>
                    <a:lnTo>
                      <a:pt x="8" y="80"/>
                    </a:lnTo>
                    <a:lnTo>
                      <a:pt x="10" y="74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10" y="60"/>
                    </a:lnTo>
                    <a:lnTo>
                      <a:pt x="14" y="60"/>
                    </a:lnTo>
                    <a:lnTo>
                      <a:pt x="16" y="64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6" y="68"/>
                    </a:lnTo>
                    <a:lnTo>
                      <a:pt x="30" y="64"/>
                    </a:lnTo>
                    <a:lnTo>
                      <a:pt x="30" y="60"/>
                    </a:lnTo>
                    <a:lnTo>
                      <a:pt x="30" y="58"/>
                    </a:lnTo>
                    <a:lnTo>
                      <a:pt x="28" y="48"/>
                    </a:lnTo>
                    <a:lnTo>
                      <a:pt x="32" y="40"/>
                    </a:lnTo>
                    <a:lnTo>
                      <a:pt x="30" y="36"/>
                    </a:lnTo>
                    <a:lnTo>
                      <a:pt x="26" y="32"/>
                    </a:lnTo>
                    <a:lnTo>
                      <a:pt x="26" y="28"/>
                    </a:lnTo>
                    <a:lnTo>
                      <a:pt x="34" y="26"/>
                    </a:lnTo>
                    <a:lnTo>
                      <a:pt x="38" y="28"/>
                    </a:lnTo>
                    <a:lnTo>
                      <a:pt x="40" y="32"/>
                    </a:lnTo>
                    <a:lnTo>
                      <a:pt x="40" y="34"/>
                    </a:lnTo>
                    <a:lnTo>
                      <a:pt x="40" y="36"/>
                    </a:lnTo>
                    <a:lnTo>
                      <a:pt x="40" y="38"/>
                    </a:lnTo>
                    <a:lnTo>
                      <a:pt x="42" y="40"/>
                    </a:lnTo>
                    <a:lnTo>
                      <a:pt x="50" y="32"/>
                    </a:lnTo>
                    <a:lnTo>
                      <a:pt x="66" y="26"/>
                    </a:lnTo>
                    <a:lnTo>
                      <a:pt x="72" y="32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2"/>
                    </a:lnTo>
                    <a:lnTo>
                      <a:pt x="80" y="44"/>
                    </a:lnTo>
                    <a:lnTo>
                      <a:pt x="84" y="42"/>
                    </a:lnTo>
                    <a:lnTo>
                      <a:pt x="84" y="28"/>
                    </a:lnTo>
                    <a:lnTo>
                      <a:pt x="88" y="24"/>
                    </a:lnTo>
                    <a:lnTo>
                      <a:pt x="94" y="24"/>
                    </a:lnTo>
                    <a:lnTo>
                      <a:pt x="98" y="2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8" y="34"/>
                    </a:lnTo>
                    <a:lnTo>
                      <a:pt x="112" y="30"/>
                    </a:lnTo>
                    <a:lnTo>
                      <a:pt x="112" y="24"/>
                    </a:lnTo>
                    <a:lnTo>
                      <a:pt x="108" y="16"/>
                    </a:lnTo>
                    <a:lnTo>
                      <a:pt x="104" y="12"/>
                    </a:lnTo>
                    <a:lnTo>
                      <a:pt x="100" y="12"/>
                    </a:lnTo>
                    <a:lnTo>
                      <a:pt x="98" y="10"/>
                    </a:lnTo>
                    <a:lnTo>
                      <a:pt x="98" y="8"/>
                    </a:lnTo>
                    <a:lnTo>
                      <a:pt x="100" y="6"/>
                    </a:lnTo>
                    <a:lnTo>
                      <a:pt x="108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6" y="2"/>
                    </a:lnTo>
                    <a:lnTo>
                      <a:pt x="118" y="2"/>
                    </a:lnTo>
                    <a:lnTo>
                      <a:pt x="122" y="4"/>
                    </a:lnTo>
                    <a:lnTo>
                      <a:pt x="126" y="8"/>
                    </a:lnTo>
                    <a:lnTo>
                      <a:pt x="126" y="14"/>
                    </a:lnTo>
                    <a:lnTo>
                      <a:pt x="130" y="14"/>
                    </a:lnTo>
                    <a:lnTo>
                      <a:pt x="134" y="14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40" y="10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10"/>
                    </a:lnTo>
                    <a:lnTo>
                      <a:pt x="184" y="32"/>
                    </a:lnTo>
                    <a:lnTo>
                      <a:pt x="206" y="34"/>
                    </a:lnTo>
                    <a:lnTo>
                      <a:pt x="212" y="30"/>
                    </a:lnTo>
                    <a:lnTo>
                      <a:pt x="224" y="14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64"/>
              <p:cNvSpPr>
                <a:spLocks/>
              </p:cNvSpPr>
              <p:nvPr/>
            </p:nvSpPr>
            <p:spPr bwMode="auto">
              <a:xfrm>
                <a:off x="2873" y="2142"/>
                <a:ext cx="265" cy="252"/>
              </a:xfrm>
              <a:custGeom>
                <a:avLst/>
                <a:gdLst>
                  <a:gd name="T0" fmla="*/ 77 w 265"/>
                  <a:gd name="T1" fmla="*/ 10 h 252"/>
                  <a:gd name="T2" fmla="*/ 115 w 265"/>
                  <a:gd name="T3" fmla="*/ 2 h 252"/>
                  <a:gd name="T4" fmla="*/ 125 w 265"/>
                  <a:gd name="T5" fmla="*/ 0 h 252"/>
                  <a:gd name="T6" fmla="*/ 143 w 265"/>
                  <a:gd name="T7" fmla="*/ 8 h 252"/>
                  <a:gd name="T8" fmla="*/ 189 w 265"/>
                  <a:gd name="T9" fmla="*/ 16 h 252"/>
                  <a:gd name="T10" fmla="*/ 195 w 265"/>
                  <a:gd name="T11" fmla="*/ 24 h 252"/>
                  <a:gd name="T12" fmla="*/ 207 w 265"/>
                  <a:gd name="T13" fmla="*/ 28 h 252"/>
                  <a:gd name="T14" fmla="*/ 217 w 265"/>
                  <a:gd name="T15" fmla="*/ 30 h 252"/>
                  <a:gd name="T16" fmla="*/ 227 w 265"/>
                  <a:gd name="T17" fmla="*/ 38 h 252"/>
                  <a:gd name="T18" fmla="*/ 237 w 265"/>
                  <a:gd name="T19" fmla="*/ 42 h 252"/>
                  <a:gd name="T20" fmla="*/ 239 w 265"/>
                  <a:gd name="T21" fmla="*/ 48 h 252"/>
                  <a:gd name="T22" fmla="*/ 235 w 265"/>
                  <a:gd name="T23" fmla="*/ 52 h 252"/>
                  <a:gd name="T24" fmla="*/ 239 w 265"/>
                  <a:gd name="T25" fmla="*/ 54 h 252"/>
                  <a:gd name="T26" fmla="*/ 235 w 265"/>
                  <a:gd name="T27" fmla="*/ 60 h 252"/>
                  <a:gd name="T28" fmla="*/ 239 w 265"/>
                  <a:gd name="T29" fmla="*/ 64 h 252"/>
                  <a:gd name="T30" fmla="*/ 235 w 265"/>
                  <a:gd name="T31" fmla="*/ 68 h 252"/>
                  <a:gd name="T32" fmla="*/ 233 w 265"/>
                  <a:gd name="T33" fmla="*/ 72 h 252"/>
                  <a:gd name="T34" fmla="*/ 241 w 265"/>
                  <a:gd name="T35" fmla="*/ 70 h 252"/>
                  <a:gd name="T36" fmla="*/ 241 w 265"/>
                  <a:gd name="T37" fmla="*/ 80 h 252"/>
                  <a:gd name="T38" fmla="*/ 243 w 265"/>
                  <a:gd name="T39" fmla="*/ 92 h 252"/>
                  <a:gd name="T40" fmla="*/ 239 w 265"/>
                  <a:gd name="T41" fmla="*/ 102 h 252"/>
                  <a:gd name="T42" fmla="*/ 237 w 265"/>
                  <a:gd name="T43" fmla="*/ 106 h 252"/>
                  <a:gd name="T44" fmla="*/ 243 w 265"/>
                  <a:gd name="T45" fmla="*/ 176 h 252"/>
                  <a:gd name="T46" fmla="*/ 145 w 265"/>
                  <a:gd name="T47" fmla="*/ 244 h 252"/>
                  <a:gd name="T48" fmla="*/ 69 w 265"/>
                  <a:gd name="T49" fmla="*/ 244 h 252"/>
                  <a:gd name="T50" fmla="*/ 65 w 265"/>
                  <a:gd name="T51" fmla="*/ 240 h 252"/>
                  <a:gd name="T52" fmla="*/ 65 w 265"/>
                  <a:gd name="T53" fmla="*/ 232 h 252"/>
                  <a:gd name="T54" fmla="*/ 51 w 265"/>
                  <a:gd name="T55" fmla="*/ 232 h 252"/>
                  <a:gd name="T56" fmla="*/ 49 w 265"/>
                  <a:gd name="T57" fmla="*/ 222 h 252"/>
                  <a:gd name="T58" fmla="*/ 43 w 265"/>
                  <a:gd name="T59" fmla="*/ 224 h 252"/>
                  <a:gd name="T60" fmla="*/ 33 w 265"/>
                  <a:gd name="T61" fmla="*/ 216 h 252"/>
                  <a:gd name="T62" fmla="*/ 31 w 265"/>
                  <a:gd name="T63" fmla="*/ 208 h 252"/>
                  <a:gd name="T64" fmla="*/ 27 w 265"/>
                  <a:gd name="T65" fmla="*/ 200 h 252"/>
                  <a:gd name="T66" fmla="*/ 21 w 265"/>
                  <a:gd name="T67" fmla="*/ 192 h 252"/>
                  <a:gd name="T68" fmla="*/ 23 w 265"/>
                  <a:gd name="T69" fmla="*/ 180 h 252"/>
                  <a:gd name="T70" fmla="*/ 19 w 265"/>
                  <a:gd name="T71" fmla="*/ 174 h 252"/>
                  <a:gd name="T72" fmla="*/ 15 w 265"/>
                  <a:gd name="T73" fmla="*/ 168 h 252"/>
                  <a:gd name="T74" fmla="*/ 13 w 265"/>
                  <a:gd name="T75" fmla="*/ 164 h 252"/>
                  <a:gd name="T76" fmla="*/ 2 w 265"/>
                  <a:gd name="T77" fmla="*/ 150 h 252"/>
                  <a:gd name="T78" fmla="*/ 4 w 265"/>
                  <a:gd name="T79" fmla="*/ 146 h 252"/>
                  <a:gd name="T80" fmla="*/ 0 w 265"/>
                  <a:gd name="T81" fmla="*/ 128 h 252"/>
                  <a:gd name="T82" fmla="*/ 2 w 265"/>
                  <a:gd name="T83" fmla="*/ 116 h 252"/>
                  <a:gd name="T84" fmla="*/ 0 w 265"/>
                  <a:gd name="T85" fmla="*/ 110 h 252"/>
                  <a:gd name="T86" fmla="*/ 4 w 265"/>
                  <a:gd name="T87" fmla="*/ 88 h 252"/>
                  <a:gd name="T88" fmla="*/ 23 w 265"/>
                  <a:gd name="T89" fmla="*/ 62 h 252"/>
                  <a:gd name="T90" fmla="*/ 33 w 265"/>
                  <a:gd name="T91" fmla="*/ 40 h 252"/>
                  <a:gd name="T92" fmla="*/ 67 w 265"/>
                  <a:gd name="T93" fmla="*/ 12 h 252"/>
                  <a:gd name="T94" fmla="*/ 67 w 265"/>
                  <a:gd name="T95" fmla="*/ 1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5" h="252">
                    <a:moveTo>
                      <a:pt x="67" y="12"/>
                    </a:moveTo>
                    <a:lnTo>
                      <a:pt x="77" y="10"/>
                    </a:lnTo>
                    <a:lnTo>
                      <a:pt x="91" y="8"/>
                    </a:lnTo>
                    <a:lnTo>
                      <a:pt x="115" y="2"/>
                    </a:lnTo>
                    <a:lnTo>
                      <a:pt x="115" y="0"/>
                    </a:lnTo>
                    <a:lnTo>
                      <a:pt x="125" y="0"/>
                    </a:lnTo>
                    <a:lnTo>
                      <a:pt x="125" y="4"/>
                    </a:lnTo>
                    <a:lnTo>
                      <a:pt x="143" y="8"/>
                    </a:lnTo>
                    <a:lnTo>
                      <a:pt x="145" y="4"/>
                    </a:lnTo>
                    <a:lnTo>
                      <a:pt x="189" y="16"/>
                    </a:lnTo>
                    <a:lnTo>
                      <a:pt x="189" y="20"/>
                    </a:lnTo>
                    <a:lnTo>
                      <a:pt x="195" y="24"/>
                    </a:lnTo>
                    <a:lnTo>
                      <a:pt x="199" y="26"/>
                    </a:lnTo>
                    <a:lnTo>
                      <a:pt x="207" y="28"/>
                    </a:lnTo>
                    <a:lnTo>
                      <a:pt x="213" y="28"/>
                    </a:lnTo>
                    <a:lnTo>
                      <a:pt x="217" y="30"/>
                    </a:lnTo>
                    <a:lnTo>
                      <a:pt x="219" y="34"/>
                    </a:lnTo>
                    <a:lnTo>
                      <a:pt x="227" y="38"/>
                    </a:lnTo>
                    <a:lnTo>
                      <a:pt x="233" y="36"/>
                    </a:lnTo>
                    <a:lnTo>
                      <a:pt x="237" y="42"/>
                    </a:lnTo>
                    <a:lnTo>
                      <a:pt x="239" y="44"/>
                    </a:lnTo>
                    <a:lnTo>
                      <a:pt x="239" y="48"/>
                    </a:lnTo>
                    <a:lnTo>
                      <a:pt x="233" y="50"/>
                    </a:lnTo>
                    <a:lnTo>
                      <a:pt x="235" y="52"/>
                    </a:lnTo>
                    <a:lnTo>
                      <a:pt x="237" y="52"/>
                    </a:lnTo>
                    <a:lnTo>
                      <a:pt x="239" y="54"/>
                    </a:lnTo>
                    <a:lnTo>
                      <a:pt x="233" y="58"/>
                    </a:lnTo>
                    <a:lnTo>
                      <a:pt x="235" y="60"/>
                    </a:lnTo>
                    <a:lnTo>
                      <a:pt x="237" y="62"/>
                    </a:lnTo>
                    <a:lnTo>
                      <a:pt x="239" y="64"/>
                    </a:lnTo>
                    <a:lnTo>
                      <a:pt x="237" y="66"/>
                    </a:lnTo>
                    <a:lnTo>
                      <a:pt x="235" y="68"/>
                    </a:lnTo>
                    <a:lnTo>
                      <a:pt x="231" y="70"/>
                    </a:lnTo>
                    <a:lnTo>
                      <a:pt x="233" y="72"/>
                    </a:lnTo>
                    <a:lnTo>
                      <a:pt x="235" y="70"/>
                    </a:lnTo>
                    <a:lnTo>
                      <a:pt x="241" y="70"/>
                    </a:lnTo>
                    <a:lnTo>
                      <a:pt x="243" y="74"/>
                    </a:lnTo>
                    <a:lnTo>
                      <a:pt x="241" y="80"/>
                    </a:lnTo>
                    <a:lnTo>
                      <a:pt x="245" y="86"/>
                    </a:lnTo>
                    <a:lnTo>
                      <a:pt x="243" y="92"/>
                    </a:lnTo>
                    <a:lnTo>
                      <a:pt x="241" y="94"/>
                    </a:lnTo>
                    <a:lnTo>
                      <a:pt x="239" y="102"/>
                    </a:lnTo>
                    <a:lnTo>
                      <a:pt x="239" y="104"/>
                    </a:lnTo>
                    <a:lnTo>
                      <a:pt x="237" y="106"/>
                    </a:lnTo>
                    <a:lnTo>
                      <a:pt x="237" y="108"/>
                    </a:lnTo>
                    <a:lnTo>
                      <a:pt x="243" y="176"/>
                    </a:lnTo>
                    <a:lnTo>
                      <a:pt x="265" y="238"/>
                    </a:lnTo>
                    <a:lnTo>
                      <a:pt x="145" y="244"/>
                    </a:lnTo>
                    <a:lnTo>
                      <a:pt x="105" y="252"/>
                    </a:lnTo>
                    <a:lnTo>
                      <a:pt x="69" y="244"/>
                    </a:lnTo>
                    <a:lnTo>
                      <a:pt x="67" y="242"/>
                    </a:lnTo>
                    <a:lnTo>
                      <a:pt x="65" y="240"/>
                    </a:lnTo>
                    <a:lnTo>
                      <a:pt x="67" y="236"/>
                    </a:lnTo>
                    <a:lnTo>
                      <a:pt x="65" y="232"/>
                    </a:lnTo>
                    <a:lnTo>
                      <a:pt x="61" y="234"/>
                    </a:lnTo>
                    <a:lnTo>
                      <a:pt x="51" y="232"/>
                    </a:lnTo>
                    <a:lnTo>
                      <a:pt x="53" y="224"/>
                    </a:lnTo>
                    <a:lnTo>
                      <a:pt x="49" y="222"/>
                    </a:lnTo>
                    <a:lnTo>
                      <a:pt x="47" y="222"/>
                    </a:lnTo>
                    <a:lnTo>
                      <a:pt x="43" y="224"/>
                    </a:lnTo>
                    <a:lnTo>
                      <a:pt x="39" y="218"/>
                    </a:lnTo>
                    <a:lnTo>
                      <a:pt x="33" y="216"/>
                    </a:lnTo>
                    <a:lnTo>
                      <a:pt x="31" y="212"/>
                    </a:lnTo>
                    <a:lnTo>
                      <a:pt x="31" y="208"/>
                    </a:lnTo>
                    <a:lnTo>
                      <a:pt x="25" y="208"/>
                    </a:lnTo>
                    <a:lnTo>
                      <a:pt x="27" y="200"/>
                    </a:lnTo>
                    <a:lnTo>
                      <a:pt x="21" y="198"/>
                    </a:lnTo>
                    <a:lnTo>
                      <a:pt x="21" y="192"/>
                    </a:lnTo>
                    <a:lnTo>
                      <a:pt x="23" y="188"/>
                    </a:lnTo>
                    <a:lnTo>
                      <a:pt x="23" y="180"/>
                    </a:lnTo>
                    <a:lnTo>
                      <a:pt x="19" y="180"/>
                    </a:lnTo>
                    <a:lnTo>
                      <a:pt x="19" y="174"/>
                    </a:lnTo>
                    <a:lnTo>
                      <a:pt x="15" y="174"/>
                    </a:lnTo>
                    <a:lnTo>
                      <a:pt x="15" y="168"/>
                    </a:lnTo>
                    <a:lnTo>
                      <a:pt x="11" y="168"/>
                    </a:lnTo>
                    <a:lnTo>
                      <a:pt x="13" y="164"/>
                    </a:lnTo>
                    <a:lnTo>
                      <a:pt x="7" y="150"/>
                    </a:lnTo>
                    <a:lnTo>
                      <a:pt x="2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4" y="138"/>
                    </a:lnTo>
                    <a:lnTo>
                      <a:pt x="0" y="128"/>
                    </a:lnTo>
                    <a:lnTo>
                      <a:pt x="0" y="120"/>
                    </a:lnTo>
                    <a:lnTo>
                      <a:pt x="2" y="116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2" y="92"/>
                    </a:lnTo>
                    <a:lnTo>
                      <a:pt x="4" y="88"/>
                    </a:lnTo>
                    <a:lnTo>
                      <a:pt x="15" y="68"/>
                    </a:lnTo>
                    <a:lnTo>
                      <a:pt x="23" y="62"/>
                    </a:lnTo>
                    <a:lnTo>
                      <a:pt x="27" y="54"/>
                    </a:lnTo>
                    <a:lnTo>
                      <a:pt x="33" y="40"/>
                    </a:lnTo>
                    <a:lnTo>
                      <a:pt x="47" y="22"/>
                    </a:lnTo>
                    <a:lnTo>
                      <a:pt x="67" y="12"/>
                    </a:lnTo>
                    <a:lnTo>
                      <a:pt x="67" y="12"/>
                    </a:lnTo>
                    <a:lnTo>
                      <a:pt x="67" y="1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65"/>
              <p:cNvSpPr>
                <a:spLocks/>
              </p:cNvSpPr>
              <p:nvPr/>
            </p:nvSpPr>
            <p:spPr bwMode="auto">
              <a:xfrm>
                <a:off x="2033" y="2144"/>
                <a:ext cx="348" cy="326"/>
              </a:xfrm>
              <a:custGeom>
                <a:avLst/>
                <a:gdLst>
                  <a:gd name="T0" fmla="*/ 334 w 348"/>
                  <a:gd name="T1" fmla="*/ 114 h 326"/>
                  <a:gd name="T2" fmla="*/ 326 w 348"/>
                  <a:gd name="T3" fmla="*/ 178 h 326"/>
                  <a:gd name="T4" fmla="*/ 322 w 348"/>
                  <a:gd name="T5" fmla="*/ 188 h 326"/>
                  <a:gd name="T6" fmla="*/ 316 w 348"/>
                  <a:gd name="T7" fmla="*/ 198 h 326"/>
                  <a:gd name="T8" fmla="*/ 322 w 348"/>
                  <a:gd name="T9" fmla="*/ 206 h 326"/>
                  <a:gd name="T10" fmla="*/ 320 w 348"/>
                  <a:gd name="T11" fmla="*/ 210 h 326"/>
                  <a:gd name="T12" fmla="*/ 314 w 348"/>
                  <a:gd name="T13" fmla="*/ 216 h 326"/>
                  <a:gd name="T14" fmla="*/ 316 w 348"/>
                  <a:gd name="T15" fmla="*/ 222 h 326"/>
                  <a:gd name="T16" fmla="*/ 310 w 348"/>
                  <a:gd name="T17" fmla="*/ 242 h 326"/>
                  <a:gd name="T18" fmla="*/ 290 w 348"/>
                  <a:gd name="T19" fmla="*/ 260 h 326"/>
                  <a:gd name="T20" fmla="*/ 282 w 348"/>
                  <a:gd name="T21" fmla="*/ 274 h 326"/>
                  <a:gd name="T22" fmla="*/ 266 w 348"/>
                  <a:gd name="T23" fmla="*/ 292 h 326"/>
                  <a:gd name="T24" fmla="*/ 258 w 348"/>
                  <a:gd name="T25" fmla="*/ 294 h 326"/>
                  <a:gd name="T26" fmla="*/ 246 w 348"/>
                  <a:gd name="T27" fmla="*/ 296 h 326"/>
                  <a:gd name="T28" fmla="*/ 230 w 348"/>
                  <a:gd name="T29" fmla="*/ 322 h 326"/>
                  <a:gd name="T30" fmla="*/ 224 w 348"/>
                  <a:gd name="T31" fmla="*/ 326 h 326"/>
                  <a:gd name="T32" fmla="*/ 212 w 348"/>
                  <a:gd name="T33" fmla="*/ 324 h 326"/>
                  <a:gd name="T34" fmla="*/ 198 w 348"/>
                  <a:gd name="T35" fmla="*/ 312 h 326"/>
                  <a:gd name="T36" fmla="*/ 190 w 348"/>
                  <a:gd name="T37" fmla="*/ 312 h 326"/>
                  <a:gd name="T38" fmla="*/ 168 w 348"/>
                  <a:gd name="T39" fmla="*/ 304 h 326"/>
                  <a:gd name="T40" fmla="*/ 152 w 348"/>
                  <a:gd name="T41" fmla="*/ 300 h 326"/>
                  <a:gd name="T42" fmla="*/ 148 w 348"/>
                  <a:gd name="T43" fmla="*/ 296 h 326"/>
                  <a:gd name="T44" fmla="*/ 132 w 348"/>
                  <a:gd name="T45" fmla="*/ 294 h 326"/>
                  <a:gd name="T46" fmla="*/ 118 w 348"/>
                  <a:gd name="T47" fmla="*/ 306 h 326"/>
                  <a:gd name="T48" fmla="*/ 98 w 348"/>
                  <a:gd name="T49" fmla="*/ 312 h 326"/>
                  <a:gd name="T50" fmla="*/ 84 w 348"/>
                  <a:gd name="T51" fmla="*/ 306 h 326"/>
                  <a:gd name="T52" fmla="*/ 76 w 348"/>
                  <a:gd name="T53" fmla="*/ 312 h 326"/>
                  <a:gd name="T54" fmla="*/ 36 w 348"/>
                  <a:gd name="T55" fmla="*/ 302 h 326"/>
                  <a:gd name="T56" fmla="*/ 42 w 348"/>
                  <a:gd name="T57" fmla="*/ 290 h 326"/>
                  <a:gd name="T58" fmla="*/ 48 w 348"/>
                  <a:gd name="T59" fmla="*/ 272 h 326"/>
                  <a:gd name="T60" fmla="*/ 44 w 348"/>
                  <a:gd name="T61" fmla="*/ 268 h 326"/>
                  <a:gd name="T62" fmla="*/ 46 w 348"/>
                  <a:gd name="T63" fmla="*/ 266 h 326"/>
                  <a:gd name="T64" fmla="*/ 42 w 348"/>
                  <a:gd name="T65" fmla="*/ 260 h 326"/>
                  <a:gd name="T66" fmla="*/ 50 w 348"/>
                  <a:gd name="T67" fmla="*/ 260 h 326"/>
                  <a:gd name="T68" fmla="*/ 46 w 348"/>
                  <a:gd name="T69" fmla="*/ 254 h 326"/>
                  <a:gd name="T70" fmla="*/ 40 w 348"/>
                  <a:gd name="T71" fmla="*/ 242 h 326"/>
                  <a:gd name="T72" fmla="*/ 22 w 348"/>
                  <a:gd name="T73" fmla="*/ 224 h 326"/>
                  <a:gd name="T74" fmla="*/ 12 w 348"/>
                  <a:gd name="T75" fmla="*/ 208 h 326"/>
                  <a:gd name="T76" fmla="*/ 8 w 348"/>
                  <a:gd name="T77" fmla="*/ 206 h 326"/>
                  <a:gd name="T78" fmla="*/ 0 w 348"/>
                  <a:gd name="T79" fmla="*/ 198 h 326"/>
                  <a:gd name="T80" fmla="*/ 2 w 348"/>
                  <a:gd name="T81" fmla="*/ 172 h 326"/>
                  <a:gd name="T82" fmla="*/ 10 w 348"/>
                  <a:gd name="T83" fmla="*/ 164 h 326"/>
                  <a:gd name="T84" fmla="*/ 8 w 348"/>
                  <a:gd name="T85" fmla="*/ 144 h 326"/>
                  <a:gd name="T86" fmla="*/ 20 w 348"/>
                  <a:gd name="T87" fmla="*/ 130 h 326"/>
                  <a:gd name="T88" fmla="*/ 26 w 348"/>
                  <a:gd name="T89" fmla="*/ 122 h 326"/>
                  <a:gd name="T90" fmla="*/ 34 w 348"/>
                  <a:gd name="T91" fmla="*/ 120 h 326"/>
                  <a:gd name="T92" fmla="*/ 42 w 348"/>
                  <a:gd name="T93" fmla="*/ 114 h 326"/>
                  <a:gd name="T94" fmla="*/ 56 w 348"/>
                  <a:gd name="T95" fmla="*/ 114 h 326"/>
                  <a:gd name="T96" fmla="*/ 62 w 348"/>
                  <a:gd name="T97" fmla="*/ 102 h 326"/>
                  <a:gd name="T98" fmla="*/ 72 w 348"/>
                  <a:gd name="T99" fmla="*/ 96 h 326"/>
                  <a:gd name="T100" fmla="*/ 238 w 348"/>
                  <a:gd name="T101" fmla="*/ 60 h 326"/>
                  <a:gd name="T102" fmla="*/ 248 w 348"/>
                  <a:gd name="T103" fmla="*/ 52 h 326"/>
                  <a:gd name="T104" fmla="*/ 250 w 348"/>
                  <a:gd name="T105" fmla="*/ 58 h 326"/>
                  <a:gd name="T106" fmla="*/ 262 w 348"/>
                  <a:gd name="T107" fmla="*/ 54 h 326"/>
                  <a:gd name="T108" fmla="*/ 260 w 348"/>
                  <a:gd name="T109" fmla="*/ 70 h 326"/>
                  <a:gd name="T110" fmla="*/ 306 w 348"/>
                  <a:gd name="T111" fmla="*/ 86 h 326"/>
                  <a:gd name="T112" fmla="*/ 312 w 348"/>
                  <a:gd name="T113" fmla="*/ 92 h 326"/>
                  <a:gd name="T114" fmla="*/ 332 w 348"/>
                  <a:gd name="T115" fmla="*/ 96 h 326"/>
                  <a:gd name="T116" fmla="*/ 340 w 348"/>
                  <a:gd name="T117" fmla="*/ 102 h 326"/>
                  <a:gd name="T118" fmla="*/ 348 w 348"/>
                  <a:gd name="T119" fmla="*/ 108 h 326"/>
                  <a:gd name="T120" fmla="*/ 348 w 348"/>
                  <a:gd name="T121" fmla="*/ 108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48" h="326">
                    <a:moveTo>
                      <a:pt x="348" y="108"/>
                    </a:moveTo>
                    <a:lnTo>
                      <a:pt x="334" y="114"/>
                    </a:lnTo>
                    <a:lnTo>
                      <a:pt x="326" y="172"/>
                    </a:lnTo>
                    <a:lnTo>
                      <a:pt x="326" y="178"/>
                    </a:lnTo>
                    <a:lnTo>
                      <a:pt x="326" y="186"/>
                    </a:lnTo>
                    <a:lnTo>
                      <a:pt x="322" y="188"/>
                    </a:lnTo>
                    <a:lnTo>
                      <a:pt x="316" y="192"/>
                    </a:lnTo>
                    <a:lnTo>
                      <a:pt x="316" y="198"/>
                    </a:lnTo>
                    <a:lnTo>
                      <a:pt x="324" y="200"/>
                    </a:lnTo>
                    <a:lnTo>
                      <a:pt x="322" y="206"/>
                    </a:lnTo>
                    <a:lnTo>
                      <a:pt x="318" y="204"/>
                    </a:lnTo>
                    <a:lnTo>
                      <a:pt x="320" y="210"/>
                    </a:lnTo>
                    <a:lnTo>
                      <a:pt x="316" y="210"/>
                    </a:lnTo>
                    <a:lnTo>
                      <a:pt x="314" y="216"/>
                    </a:lnTo>
                    <a:lnTo>
                      <a:pt x="318" y="216"/>
                    </a:lnTo>
                    <a:lnTo>
                      <a:pt x="316" y="222"/>
                    </a:lnTo>
                    <a:lnTo>
                      <a:pt x="316" y="222"/>
                    </a:lnTo>
                    <a:lnTo>
                      <a:pt x="310" y="242"/>
                    </a:lnTo>
                    <a:lnTo>
                      <a:pt x="296" y="258"/>
                    </a:lnTo>
                    <a:lnTo>
                      <a:pt x="290" y="260"/>
                    </a:lnTo>
                    <a:lnTo>
                      <a:pt x="290" y="264"/>
                    </a:lnTo>
                    <a:lnTo>
                      <a:pt x="282" y="274"/>
                    </a:lnTo>
                    <a:lnTo>
                      <a:pt x="264" y="288"/>
                    </a:lnTo>
                    <a:lnTo>
                      <a:pt x="266" y="292"/>
                    </a:lnTo>
                    <a:lnTo>
                      <a:pt x="262" y="294"/>
                    </a:lnTo>
                    <a:lnTo>
                      <a:pt x="258" y="294"/>
                    </a:lnTo>
                    <a:lnTo>
                      <a:pt x="254" y="292"/>
                    </a:lnTo>
                    <a:lnTo>
                      <a:pt x="246" y="296"/>
                    </a:lnTo>
                    <a:lnTo>
                      <a:pt x="242" y="324"/>
                    </a:lnTo>
                    <a:lnTo>
                      <a:pt x="230" y="322"/>
                    </a:lnTo>
                    <a:lnTo>
                      <a:pt x="224" y="320"/>
                    </a:lnTo>
                    <a:lnTo>
                      <a:pt x="224" y="326"/>
                    </a:lnTo>
                    <a:lnTo>
                      <a:pt x="216" y="326"/>
                    </a:lnTo>
                    <a:lnTo>
                      <a:pt x="212" y="324"/>
                    </a:lnTo>
                    <a:lnTo>
                      <a:pt x="206" y="322"/>
                    </a:lnTo>
                    <a:lnTo>
                      <a:pt x="198" y="312"/>
                    </a:lnTo>
                    <a:lnTo>
                      <a:pt x="194" y="310"/>
                    </a:lnTo>
                    <a:lnTo>
                      <a:pt x="190" y="312"/>
                    </a:lnTo>
                    <a:lnTo>
                      <a:pt x="178" y="310"/>
                    </a:lnTo>
                    <a:lnTo>
                      <a:pt x="168" y="304"/>
                    </a:lnTo>
                    <a:lnTo>
                      <a:pt x="164" y="302"/>
                    </a:lnTo>
                    <a:lnTo>
                      <a:pt x="152" y="300"/>
                    </a:lnTo>
                    <a:lnTo>
                      <a:pt x="152" y="296"/>
                    </a:lnTo>
                    <a:lnTo>
                      <a:pt x="148" y="296"/>
                    </a:lnTo>
                    <a:lnTo>
                      <a:pt x="142" y="294"/>
                    </a:lnTo>
                    <a:lnTo>
                      <a:pt x="132" y="294"/>
                    </a:lnTo>
                    <a:lnTo>
                      <a:pt x="122" y="300"/>
                    </a:lnTo>
                    <a:lnTo>
                      <a:pt x="118" y="306"/>
                    </a:lnTo>
                    <a:lnTo>
                      <a:pt x="114" y="306"/>
                    </a:lnTo>
                    <a:lnTo>
                      <a:pt x="98" y="312"/>
                    </a:lnTo>
                    <a:lnTo>
                      <a:pt x="90" y="310"/>
                    </a:lnTo>
                    <a:lnTo>
                      <a:pt x="84" y="306"/>
                    </a:lnTo>
                    <a:lnTo>
                      <a:pt x="78" y="306"/>
                    </a:lnTo>
                    <a:lnTo>
                      <a:pt x="76" y="312"/>
                    </a:lnTo>
                    <a:lnTo>
                      <a:pt x="34" y="304"/>
                    </a:lnTo>
                    <a:lnTo>
                      <a:pt x="36" y="302"/>
                    </a:lnTo>
                    <a:lnTo>
                      <a:pt x="36" y="290"/>
                    </a:lnTo>
                    <a:lnTo>
                      <a:pt x="42" y="290"/>
                    </a:lnTo>
                    <a:lnTo>
                      <a:pt x="44" y="284"/>
                    </a:lnTo>
                    <a:lnTo>
                      <a:pt x="48" y="272"/>
                    </a:lnTo>
                    <a:lnTo>
                      <a:pt x="44" y="272"/>
                    </a:lnTo>
                    <a:lnTo>
                      <a:pt x="44" y="268"/>
                    </a:lnTo>
                    <a:lnTo>
                      <a:pt x="46" y="268"/>
                    </a:lnTo>
                    <a:lnTo>
                      <a:pt x="46" y="266"/>
                    </a:lnTo>
                    <a:lnTo>
                      <a:pt x="42" y="262"/>
                    </a:lnTo>
                    <a:lnTo>
                      <a:pt x="42" y="260"/>
                    </a:lnTo>
                    <a:lnTo>
                      <a:pt x="46" y="260"/>
                    </a:lnTo>
                    <a:lnTo>
                      <a:pt x="50" y="260"/>
                    </a:lnTo>
                    <a:lnTo>
                      <a:pt x="50" y="254"/>
                    </a:lnTo>
                    <a:lnTo>
                      <a:pt x="46" y="254"/>
                    </a:lnTo>
                    <a:lnTo>
                      <a:pt x="42" y="256"/>
                    </a:lnTo>
                    <a:lnTo>
                      <a:pt x="40" y="242"/>
                    </a:lnTo>
                    <a:lnTo>
                      <a:pt x="40" y="224"/>
                    </a:lnTo>
                    <a:lnTo>
                      <a:pt x="22" y="224"/>
                    </a:lnTo>
                    <a:lnTo>
                      <a:pt x="22" y="210"/>
                    </a:lnTo>
                    <a:lnTo>
                      <a:pt x="12" y="208"/>
                    </a:lnTo>
                    <a:lnTo>
                      <a:pt x="12" y="206"/>
                    </a:lnTo>
                    <a:lnTo>
                      <a:pt x="8" y="206"/>
                    </a:lnTo>
                    <a:lnTo>
                      <a:pt x="8" y="198"/>
                    </a:lnTo>
                    <a:lnTo>
                      <a:pt x="0" y="198"/>
                    </a:lnTo>
                    <a:lnTo>
                      <a:pt x="0" y="172"/>
                    </a:lnTo>
                    <a:lnTo>
                      <a:pt x="2" y="172"/>
                    </a:lnTo>
                    <a:lnTo>
                      <a:pt x="6" y="164"/>
                    </a:lnTo>
                    <a:lnTo>
                      <a:pt x="10" y="164"/>
                    </a:lnTo>
                    <a:lnTo>
                      <a:pt x="12" y="146"/>
                    </a:lnTo>
                    <a:lnTo>
                      <a:pt x="8" y="144"/>
                    </a:lnTo>
                    <a:lnTo>
                      <a:pt x="18" y="142"/>
                    </a:lnTo>
                    <a:lnTo>
                      <a:pt x="20" y="130"/>
                    </a:lnTo>
                    <a:lnTo>
                      <a:pt x="26" y="126"/>
                    </a:lnTo>
                    <a:lnTo>
                      <a:pt x="26" y="122"/>
                    </a:lnTo>
                    <a:lnTo>
                      <a:pt x="32" y="122"/>
                    </a:lnTo>
                    <a:lnTo>
                      <a:pt x="34" y="120"/>
                    </a:lnTo>
                    <a:lnTo>
                      <a:pt x="34" y="116"/>
                    </a:lnTo>
                    <a:lnTo>
                      <a:pt x="42" y="114"/>
                    </a:lnTo>
                    <a:lnTo>
                      <a:pt x="52" y="116"/>
                    </a:lnTo>
                    <a:lnTo>
                      <a:pt x="56" y="114"/>
                    </a:lnTo>
                    <a:lnTo>
                      <a:pt x="62" y="106"/>
                    </a:lnTo>
                    <a:lnTo>
                      <a:pt x="62" y="102"/>
                    </a:lnTo>
                    <a:lnTo>
                      <a:pt x="62" y="98"/>
                    </a:lnTo>
                    <a:lnTo>
                      <a:pt x="72" y="96"/>
                    </a:lnTo>
                    <a:lnTo>
                      <a:pt x="84" y="0"/>
                    </a:lnTo>
                    <a:lnTo>
                      <a:pt x="238" y="60"/>
                    </a:lnTo>
                    <a:lnTo>
                      <a:pt x="240" y="50"/>
                    </a:lnTo>
                    <a:lnTo>
                      <a:pt x="248" y="52"/>
                    </a:lnTo>
                    <a:lnTo>
                      <a:pt x="246" y="56"/>
                    </a:lnTo>
                    <a:lnTo>
                      <a:pt x="250" y="58"/>
                    </a:lnTo>
                    <a:lnTo>
                      <a:pt x="252" y="52"/>
                    </a:lnTo>
                    <a:lnTo>
                      <a:pt x="262" y="54"/>
                    </a:lnTo>
                    <a:lnTo>
                      <a:pt x="256" y="66"/>
                    </a:lnTo>
                    <a:lnTo>
                      <a:pt x="260" y="70"/>
                    </a:lnTo>
                    <a:lnTo>
                      <a:pt x="292" y="82"/>
                    </a:lnTo>
                    <a:lnTo>
                      <a:pt x="306" y="86"/>
                    </a:lnTo>
                    <a:lnTo>
                      <a:pt x="310" y="90"/>
                    </a:lnTo>
                    <a:lnTo>
                      <a:pt x="312" y="92"/>
                    </a:lnTo>
                    <a:lnTo>
                      <a:pt x="324" y="94"/>
                    </a:lnTo>
                    <a:lnTo>
                      <a:pt x="332" y="96"/>
                    </a:lnTo>
                    <a:lnTo>
                      <a:pt x="332" y="102"/>
                    </a:lnTo>
                    <a:lnTo>
                      <a:pt x="340" y="102"/>
                    </a:lnTo>
                    <a:lnTo>
                      <a:pt x="340" y="106"/>
                    </a:lnTo>
                    <a:lnTo>
                      <a:pt x="348" y="108"/>
                    </a:lnTo>
                    <a:lnTo>
                      <a:pt x="348" y="108"/>
                    </a:lnTo>
                    <a:lnTo>
                      <a:pt x="348" y="10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66"/>
              <p:cNvSpPr>
                <a:spLocks/>
              </p:cNvSpPr>
              <p:nvPr/>
            </p:nvSpPr>
            <p:spPr bwMode="auto">
              <a:xfrm>
                <a:off x="1483" y="2144"/>
                <a:ext cx="168" cy="345"/>
              </a:xfrm>
              <a:custGeom>
                <a:avLst/>
                <a:gdLst>
                  <a:gd name="T0" fmla="*/ 40 w 168"/>
                  <a:gd name="T1" fmla="*/ 4 h 345"/>
                  <a:gd name="T2" fmla="*/ 100 w 168"/>
                  <a:gd name="T3" fmla="*/ 8 h 345"/>
                  <a:gd name="T4" fmla="*/ 112 w 168"/>
                  <a:gd name="T5" fmla="*/ 4 h 345"/>
                  <a:gd name="T6" fmla="*/ 116 w 168"/>
                  <a:gd name="T7" fmla="*/ 0 h 345"/>
                  <a:gd name="T8" fmla="*/ 128 w 168"/>
                  <a:gd name="T9" fmla="*/ 6 h 345"/>
                  <a:gd name="T10" fmla="*/ 134 w 168"/>
                  <a:gd name="T11" fmla="*/ 30 h 345"/>
                  <a:gd name="T12" fmla="*/ 142 w 168"/>
                  <a:gd name="T13" fmla="*/ 26 h 345"/>
                  <a:gd name="T14" fmla="*/ 156 w 168"/>
                  <a:gd name="T15" fmla="*/ 26 h 345"/>
                  <a:gd name="T16" fmla="*/ 166 w 168"/>
                  <a:gd name="T17" fmla="*/ 42 h 345"/>
                  <a:gd name="T18" fmla="*/ 158 w 168"/>
                  <a:gd name="T19" fmla="*/ 62 h 345"/>
                  <a:gd name="T20" fmla="*/ 142 w 168"/>
                  <a:gd name="T21" fmla="*/ 80 h 345"/>
                  <a:gd name="T22" fmla="*/ 130 w 168"/>
                  <a:gd name="T23" fmla="*/ 92 h 345"/>
                  <a:gd name="T24" fmla="*/ 128 w 168"/>
                  <a:gd name="T25" fmla="*/ 104 h 345"/>
                  <a:gd name="T26" fmla="*/ 132 w 168"/>
                  <a:gd name="T27" fmla="*/ 118 h 345"/>
                  <a:gd name="T28" fmla="*/ 140 w 168"/>
                  <a:gd name="T29" fmla="*/ 130 h 345"/>
                  <a:gd name="T30" fmla="*/ 128 w 168"/>
                  <a:gd name="T31" fmla="*/ 166 h 345"/>
                  <a:gd name="T32" fmla="*/ 134 w 168"/>
                  <a:gd name="T33" fmla="*/ 188 h 345"/>
                  <a:gd name="T34" fmla="*/ 150 w 168"/>
                  <a:gd name="T35" fmla="*/ 220 h 345"/>
                  <a:gd name="T36" fmla="*/ 162 w 168"/>
                  <a:gd name="T37" fmla="*/ 234 h 345"/>
                  <a:gd name="T38" fmla="*/ 166 w 168"/>
                  <a:gd name="T39" fmla="*/ 250 h 345"/>
                  <a:gd name="T40" fmla="*/ 156 w 168"/>
                  <a:gd name="T41" fmla="*/ 272 h 345"/>
                  <a:gd name="T42" fmla="*/ 134 w 168"/>
                  <a:gd name="T43" fmla="*/ 280 h 345"/>
                  <a:gd name="T44" fmla="*/ 126 w 168"/>
                  <a:gd name="T45" fmla="*/ 290 h 345"/>
                  <a:gd name="T46" fmla="*/ 124 w 168"/>
                  <a:gd name="T47" fmla="*/ 300 h 345"/>
                  <a:gd name="T48" fmla="*/ 132 w 168"/>
                  <a:gd name="T49" fmla="*/ 314 h 345"/>
                  <a:gd name="T50" fmla="*/ 140 w 168"/>
                  <a:gd name="T51" fmla="*/ 316 h 345"/>
                  <a:gd name="T52" fmla="*/ 166 w 168"/>
                  <a:gd name="T53" fmla="*/ 328 h 345"/>
                  <a:gd name="T54" fmla="*/ 160 w 168"/>
                  <a:gd name="T55" fmla="*/ 339 h 345"/>
                  <a:gd name="T56" fmla="*/ 140 w 168"/>
                  <a:gd name="T57" fmla="*/ 343 h 345"/>
                  <a:gd name="T58" fmla="*/ 112 w 168"/>
                  <a:gd name="T59" fmla="*/ 322 h 345"/>
                  <a:gd name="T60" fmla="*/ 96 w 168"/>
                  <a:gd name="T61" fmla="*/ 330 h 345"/>
                  <a:gd name="T62" fmla="*/ 76 w 168"/>
                  <a:gd name="T63" fmla="*/ 345 h 345"/>
                  <a:gd name="T64" fmla="*/ 60 w 168"/>
                  <a:gd name="T65" fmla="*/ 343 h 345"/>
                  <a:gd name="T66" fmla="*/ 50 w 168"/>
                  <a:gd name="T67" fmla="*/ 339 h 345"/>
                  <a:gd name="T68" fmla="*/ 28 w 168"/>
                  <a:gd name="T69" fmla="*/ 345 h 345"/>
                  <a:gd name="T70" fmla="*/ 24 w 168"/>
                  <a:gd name="T71" fmla="*/ 337 h 345"/>
                  <a:gd name="T72" fmla="*/ 22 w 168"/>
                  <a:gd name="T73" fmla="*/ 332 h 345"/>
                  <a:gd name="T74" fmla="*/ 14 w 168"/>
                  <a:gd name="T75" fmla="*/ 326 h 345"/>
                  <a:gd name="T76" fmla="*/ 6 w 168"/>
                  <a:gd name="T77" fmla="*/ 320 h 345"/>
                  <a:gd name="T78" fmla="*/ 0 w 168"/>
                  <a:gd name="T79" fmla="*/ 238 h 345"/>
                  <a:gd name="T80" fmla="*/ 12 w 168"/>
                  <a:gd name="T81" fmla="*/ 224 h 345"/>
                  <a:gd name="T82" fmla="*/ 16 w 168"/>
                  <a:gd name="T83" fmla="*/ 220 h 345"/>
                  <a:gd name="T84" fmla="*/ 32 w 168"/>
                  <a:gd name="T85" fmla="*/ 180 h 345"/>
                  <a:gd name="T86" fmla="*/ 28 w 168"/>
                  <a:gd name="T87" fmla="*/ 168 h 345"/>
                  <a:gd name="T88" fmla="*/ 34 w 168"/>
                  <a:gd name="T89" fmla="*/ 162 h 345"/>
                  <a:gd name="T90" fmla="*/ 40 w 168"/>
                  <a:gd name="T91" fmla="*/ 2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8" h="345">
                    <a:moveTo>
                      <a:pt x="40" y="26"/>
                    </a:moveTo>
                    <a:lnTo>
                      <a:pt x="40" y="4"/>
                    </a:lnTo>
                    <a:lnTo>
                      <a:pt x="96" y="6"/>
                    </a:lnTo>
                    <a:lnTo>
                      <a:pt x="100" y="8"/>
                    </a:lnTo>
                    <a:lnTo>
                      <a:pt x="104" y="4"/>
                    </a:lnTo>
                    <a:lnTo>
                      <a:pt x="112" y="4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22" y="4"/>
                    </a:lnTo>
                    <a:lnTo>
                      <a:pt x="128" y="6"/>
                    </a:lnTo>
                    <a:lnTo>
                      <a:pt x="134" y="20"/>
                    </a:lnTo>
                    <a:lnTo>
                      <a:pt x="134" y="30"/>
                    </a:lnTo>
                    <a:lnTo>
                      <a:pt x="140" y="30"/>
                    </a:lnTo>
                    <a:lnTo>
                      <a:pt x="142" y="26"/>
                    </a:lnTo>
                    <a:lnTo>
                      <a:pt x="150" y="30"/>
                    </a:lnTo>
                    <a:lnTo>
                      <a:pt x="156" y="26"/>
                    </a:lnTo>
                    <a:lnTo>
                      <a:pt x="168" y="26"/>
                    </a:lnTo>
                    <a:lnTo>
                      <a:pt x="166" y="42"/>
                    </a:lnTo>
                    <a:lnTo>
                      <a:pt x="162" y="54"/>
                    </a:lnTo>
                    <a:lnTo>
                      <a:pt x="158" y="62"/>
                    </a:lnTo>
                    <a:lnTo>
                      <a:pt x="148" y="76"/>
                    </a:lnTo>
                    <a:lnTo>
                      <a:pt x="142" y="80"/>
                    </a:lnTo>
                    <a:lnTo>
                      <a:pt x="136" y="84"/>
                    </a:lnTo>
                    <a:lnTo>
                      <a:pt x="130" y="92"/>
                    </a:lnTo>
                    <a:lnTo>
                      <a:pt x="128" y="98"/>
                    </a:lnTo>
                    <a:lnTo>
                      <a:pt x="128" y="104"/>
                    </a:lnTo>
                    <a:lnTo>
                      <a:pt x="130" y="106"/>
                    </a:lnTo>
                    <a:lnTo>
                      <a:pt x="132" y="118"/>
                    </a:lnTo>
                    <a:lnTo>
                      <a:pt x="140" y="124"/>
                    </a:lnTo>
                    <a:lnTo>
                      <a:pt x="140" y="130"/>
                    </a:lnTo>
                    <a:lnTo>
                      <a:pt x="138" y="142"/>
                    </a:lnTo>
                    <a:lnTo>
                      <a:pt x="128" y="166"/>
                    </a:lnTo>
                    <a:lnTo>
                      <a:pt x="128" y="174"/>
                    </a:lnTo>
                    <a:lnTo>
                      <a:pt x="134" y="188"/>
                    </a:lnTo>
                    <a:lnTo>
                      <a:pt x="140" y="198"/>
                    </a:lnTo>
                    <a:lnTo>
                      <a:pt x="150" y="220"/>
                    </a:lnTo>
                    <a:lnTo>
                      <a:pt x="156" y="226"/>
                    </a:lnTo>
                    <a:lnTo>
                      <a:pt x="162" y="234"/>
                    </a:lnTo>
                    <a:lnTo>
                      <a:pt x="166" y="244"/>
                    </a:lnTo>
                    <a:lnTo>
                      <a:pt x="166" y="250"/>
                    </a:lnTo>
                    <a:lnTo>
                      <a:pt x="162" y="268"/>
                    </a:lnTo>
                    <a:lnTo>
                      <a:pt x="156" y="272"/>
                    </a:lnTo>
                    <a:lnTo>
                      <a:pt x="152" y="276"/>
                    </a:lnTo>
                    <a:lnTo>
                      <a:pt x="134" y="280"/>
                    </a:lnTo>
                    <a:lnTo>
                      <a:pt x="130" y="286"/>
                    </a:lnTo>
                    <a:lnTo>
                      <a:pt x="126" y="290"/>
                    </a:lnTo>
                    <a:lnTo>
                      <a:pt x="124" y="296"/>
                    </a:lnTo>
                    <a:lnTo>
                      <a:pt x="124" y="300"/>
                    </a:lnTo>
                    <a:lnTo>
                      <a:pt x="128" y="310"/>
                    </a:lnTo>
                    <a:lnTo>
                      <a:pt x="132" y="314"/>
                    </a:lnTo>
                    <a:lnTo>
                      <a:pt x="136" y="316"/>
                    </a:lnTo>
                    <a:lnTo>
                      <a:pt x="140" y="316"/>
                    </a:lnTo>
                    <a:lnTo>
                      <a:pt x="164" y="322"/>
                    </a:lnTo>
                    <a:lnTo>
                      <a:pt x="166" y="328"/>
                    </a:lnTo>
                    <a:lnTo>
                      <a:pt x="166" y="332"/>
                    </a:lnTo>
                    <a:lnTo>
                      <a:pt x="160" y="339"/>
                    </a:lnTo>
                    <a:lnTo>
                      <a:pt x="150" y="341"/>
                    </a:lnTo>
                    <a:lnTo>
                      <a:pt x="140" y="343"/>
                    </a:lnTo>
                    <a:lnTo>
                      <a:pt x="134" y="339"/>
                    </a:lnTo>
                    <a:lnTo>
                      <a:pt x="112" y="322"/>
                    </a:lnTo>
                    <a:lnTo>
                      <a:pt x="110" y="320"/>
                    </a:lnTo>
                    <a:lnTo>
                      <a:pt x="96" y="330"/>
                    </a:lnTo>
                    <a:lnTo>
                      <a:pt x="84" y="341"/>
                    </a:lnTo>
                    <a:lnTo>
                      <a:pt x="76" y="345"/>
                    </a:lnTo>
                    <a:lnTo>
                      <a:pt x="74" y="345"/>
                    </a:lnTo>
                    <a:lnTo>
                      <a:pt x="60" y="343"/>
                    </a:lnTo>
                    <a:lnTo>
                      <a:pt x="52" y="339"/>
                    </a:lnTo>
                    <a:lnTo>
                      <a:pt x="50" y="339"/>
                    </a:lnTo>
                    <a:lnTo>
                      <a:pt x="34" y="345"/>
                    </a:lnTo>
                    <a:lnTo>
                      <a:pt x="28" y="345"/>
                    </a:lnTo>
                    <a:lnTo>
                      <a:pt x="28" y="341"/>
                    </a:lnTo>
                    <a:lnTo>
                      <a:pt x="24" y="337"/>
                    </a:lnTo>
                    <a:lnTo>
                      <a:pt x="22" y="333"/>
                    </a:lnTo>
                    <a:lnTo>
                      <a:pt x="22" y="332"/>
                    </a:lnTo>
                    <a:lnTo>
                      <a:pt x="18" y="328"/>
                    </a:lnTo>
                    <a:lnTo>
                      <a:pt x="14" y="326"/>
                    </a:lnTo>
                    <a:lnTo>
                      <a:pt x="8" y="324"/>
                    </a:lnTo>
                    <a:lnTo>
                      <a:pt x="6" y="320"/>
                    </a:lnTo>
                    <a:lnTo>
                      <a:pt x="0" y="318"/>
                    </a:lnTo>
                    <a:lnTo>
                      <a:pt x="0" y="238"/>
                    </a:lnTo>
                    <a:lnTo>
                      <a:pt x="8" y="226"/>
                    </a:lnTo>
                    <a:lnTo>
                      <a:pt x="12" y="224"/>
                    </a:lnTo>
                    <a:lnTo>
                      <a:pt x="16" y="224"/>
                    </a:lnTo>
                    <a:lnTo>
                      <a:pt x="16" y="220"/>
                    </a:lnTo>
                    <a:lnTo>
                      <a:pt x="10" y="220"/>
                    </a:lnTo>
                    <a:lnTo>
                      <a:pt x="32" y="180"/>
                    </a:lnTo>
                    <a:lnTo>
                      <a:pt x="34" y="168"/>
                    </a:lnTo>
                    <a:lnTo>
                      <a:pt x="28" y="168"/>
                    </a:lnTo>
                    <a:lnTo>
                      <a:pt x="28" y="164"/>
                    </a:lnTo>
                    <a:lnTo>
                      <a:pt x="34" y="162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67"/>
              <p:cNvSpPr>
                <a:spLocks/>
              </p:cNvSpPr>
              <p:nvPr/>
            </p:nvSpPr>
            <p:spPr bwMode="auto">
              <a:xfrm>
                <a:off x="1607" y="2152"/>
                <a:ext cx="242" cy="308"/>
              </a:xfrm>
              <a:custGeom>
                <a:avLst/>
                <a:gdLst>
                  <a:gd name="T0" fmla="*/ 60 w 242"/>
                  <a:gd name="T1" fmla="*/ 0 h 308"/>
                  <a:gd name="T2" fmla="*/ 80 w 242"/>
                  <a:gd name="T3" fmla="*/ 6 h 308"/>
                  <a:gd name="T4" fmla="*/ 86 w 242"/>
                  <a:gd name="T5" fmla="*/ 12 h 308"/>
                  <a:gd name="T6" fmla="*/ 102 w 242"/>
                  <a:gd name="T7" fmla="*/ 16 h 308"/>
                  <a:gd name="T8" fmla="*/ 120 w 242"/>
                  <a:gd name="T9" fmla="*/ 26 h 308"/>
                  <a:gd name="T10" fmla="*/ 126 w 242"/>
                  <a:gd name="T11" fmla="*/ 12 h 308"/>
                  <a:gd name="T12" fmla="*/ 138 w 242"/>
                  <a:gd name="T13" fmla="*/ 10 h 308"/>
                  <a:gd name="T14" fmla="*/ 202 w 242"/>
                  <a:gd name="T15" fmla="*/ 2 h 308"/>
                  <a:gd name="T16" fmla="*/ 196 w 242"/>
                  <a:gd name="T17" fmla="*/ 86 h 308"/>
                  <a:gd name="T18" fmla="*/ 204 w 242"/>
                  <a:gd name="T19" fmla="*/ 96 h 308"/>
                  <a:gd name="T20" fmla="*/ 196 w 242"/>
                  <a:gd name="T21" fmla="*/ 100 h 308"/>
                  <a:gd name="T22" fmla="*/ 188 w 242"/>
                  <a:gd name="T23" fmla="*/ 102 h 308"/>
                  <a:gd name="T24" fmla="*/ 196 w 242"/>
                  <a:gd name="T25" fmla="*/ 138 h 308"/>
                  <a:gd name="T26" fmla="*/ 204 w 242"/>
                  <a:gd name="T27" fmla="*/ 144 h 308"/>
                  <a:gd name="T28" fmla="*/ 218 w 242"/>
                  <a:gd name="T29" fmla="*/ 152 h 308"/>
                  <a:gd name="T30" fmla="*/ 232 w 242"/>
                  <a:gd name="T31" fmla="*/ 164 h 308"/>
                  <a:gd name="T32" fmla="*/ 236 w 242"/>
                  <a:gd name="T33" fmla="*/ 172 h 308"/>
                  <a:gd name="T34" fmla="*/ 240 w 242"/>
                  <a:gd name="T35" fmla="*/ 188 h 308"/>
                  <a:gd name="T36" fmla="*/ 238 w 242"/>
                  <a:gd name="T37" fmla="*/ 206 h 308"/>
                  <a:gd name="T38" fmla="*/ 228 w 242"/>
                  <a:gd name="T39" fmla="*/ 214 h 308"/>
                  <a:gd name="T40" fmla="*/ 220 w 242"/>
                  <a:gd name="T41" fmla="*/ 218 h 308"/>
                  <a:gd name="T42" fmla="*/ 204 w 242"/>
                  <a:gd name="T43" fmla="*/ 248 h 308"/>
                  <a:gd name="T44" fmla="*/ 202 w 242"/>
                  <a:gd name="T45" fmla="*/ 254 h 308"/>
                  <a:gd name="T46" fmla="*/ 190 w 242"/>
                  <a:gd name="T47" fmla="*/ 258 h 308"/>
                  <a:gd name="T48" fmla="*/ 170 w 242"/>
                  <a:gd name="T49" fmla="*/ 260 h 308"/>
                  <a:gd name="T50" fmla="*/ 146 w 242"/>
                  <a:gd name="T51" fmla="*/ 262 h 308"/>
                  <a:gd name="T52" fmla="*/ 140 w 242"/>
                  <a:gd name="T53" fmla="*/ 264 h 308"/>
                  <a:gd name="T54" fmla="*/ 114 w 242"/>
                  <a:gd name="T55" fmla="*/ 278 h 308"/>
                  <a:gd name="T56" fmla="*/ 102 w 242"/>
                  <a:gd name="T57" fmla="*/ 274 h 308"/>
                  <a:gd name="T58" fmla="*/ 88 w 242"/>
                  <a:gd name="T59" fmla="*/ 278 h 308"/>
                  <a:gd name="T60" fmla="*/ 78 w 242"/>
                  <a:gd name="T61" fmla="*/ 278 h 308"/>
                  <a:gd name="T62" fmla="*/ 68 w 242"/>
                  <a:gd name="T63" fmla="*/ 280 h 308"/>
                  <a:gd name="T64" fmla="*/ 56 w 242"/>
                  <a:gd name="T65" fmla="*/ 284 h 308"/>
                  <a:gd name="T66" fmla="*/ 46 w 242"/>
                  <a:gd name="T67" fmla="*/ 284 h 308"/>
                  <a:gd name="T68" fmla="*/ 32 w 242"/>
                  <a:gd name="T69" fmla="*/ 288 h 308"/>
                  <a:gd name="T70" fmla="*/ 20 w 242"/>
                  <a:gd name="T71" fmla="*/ 300 h 308"/>
                  <a:gd name="T72" fmla="*/ 18 w 242"/>
                  <a:gd name="T73" fmla="*/ 304 h 308"/>
                  <a:gd name="T74" fmla="*/ 12 w 242"/>
                  <a:gd name="T75" fmla="*/ 308 h 308"/>
                  <a:gd name="T76" fmla="*/ 4 w 242"/>
                  <a:gd name="T77" fmla="*/ 302 h 308"/>
                  <a:gd name="T78" fmla="*/ 0 w 242"/>
                  <a:gd name="T79" fmla="*/ 288 h 308"/>
                  <a:gd name="T80" fmla="*/ 6 w 242"/>
                  <a:gd name="T81" fmla="*/ 278 h 308"/>
                  <a:gd name="T82" fmla="*/ 28 w 242"/>
                  <a:gd name="T83" fmla="*/ 268 h 308"/>
                  <a:gd name="T84" fmla="*/ 38 w 242"/>
                  <a:gd name="T85" fmla="*/ 260 h 308"/>
                  <a:gd name="T86" fmla="*/ 42 w 242"/>
                  <a:gd name="T87" fmla="*/ 236 h 308"/>
                  <a:gd name="T88" fmla="*/ 32 w 242"/>
                  <a:gd name="T89" fmla="*/ 218 h 308"/>
                  <a:gd name="T90" fmla="*/ 16 w 242"/>
                  <a:gd name="T91" fmla="*/ 190 h 308"/>
                  <a:gd name="T92" fmla="*/ 4 w 242"/>
                  <a:gd name="T93" fmla="*/ 166 h 308"/>
                  <a:gd name="T94" fmla="*/ 14 w 242"/>
                  <a:gd name="T95" fmla="*/ 134 h 308"/>
                  <a:gd name="T96" fmla="*/ 16 w 242"/>
                  <a:gd name="T97" fmla="*/ 116 h 308"/>
                  <a:gd name="T98" fmla="*/ 6 w 242"/>
                  <a:gd name="T99" fmla="*/ 98 h 308"/>
                  <a:gd name="T100" fmla="*/ 4 w 242"/>
                  <a:gd name="T101" fmla="*/ 90 h 308"/>
                  <a:gd name="T102" fmla="*/ 12 w 242"/>
                  <a:gd name="T103" fmla="*/ 76 h 308"/>
                  <a:gd name="T104" fmla="*/ 24 w 242"/>
                  <a:gd name="T105" fmla="*/ 68 h 308"/>
                  <a:gd name="T106" fmla="*/ 38 w 242"/>
                  <a:gd name="T107" fmla="*/ 46 h 308"/>
                  <a:gd name="T108" fmla="*/ 46 w 242"/>
                  <a:gd name="T109" fmla="*/ 6 h 308"/>
                  <a:gd name="T110" fmla="*/ 50 w 242"/>
                  <a:gd name="T111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2" h="308">
                    <a:moveTo>
                      <a:pt x="50" y="0"/>
                    </a:moveTo>
                    <a:lnTo>
                      <a:pt x="60" y="0"/>
                    </a:lnTo>
                    <a:lnTo>
                      <a:pt x="78" y="2"/>
                    </a:lnTo>
                    <a:lnTo>
                      <a:pt x="80" y="6"/>
                    </a:lnTo>
                    <a:lnTo>
                      <a:pt x="82" y="8"/>
                    </a:lnTo>
                    <a:lnTo>
                      <a:pt x="86" y="12"/>
                    </a:lnTo>
                    <a:lnTo>
                      <a:pt x="96" y="14"/>
                    </a:lnTo>
                    <a:lnTo>
                      <a:pt x="102" y="16"/>
                    </a:lnTo>
                    <a:lnTo>
                      <a:pt x="118" y="28"/>
                    </a:lnTo>
                    <a:lnTo>
                      <a:pt x="120" y="26"/>
                    </a:lnTo>
                    <a:lnTo>
                      <a:pt x="122" y="16"/>
                    </a:lnTo>
                    <a:lnTo>
                      <a:pt x="126" y="12"/>
                    </a:lnTo>
                    <a:lnTo>
                      <a:pt x="136" y="10"/>
                    </a:lnTo>
                    <a:lnTo>
                      <a:pt x="138" y="10"/>
                    </a:lnTo>
                    <a:lnTo>
                      <a:pt x="138" y="2"/>
                    </a:lnTo>
                    <a:lnTo>
                      <a:pt x="202" y="2"/>
                    </a:lnTo>
                    <a:lnTo>
                      <a:pt x="192" y="84"/>
                    </a:lnTo>
                    <a:lnTo>
                      <a:pt x="196" y="86"/>
                    </a:lnTo>
                    <a:lnTo>
                      <a:pt x="202" y="96"/>
                    </a:lnTo>
                    <a:lnTo>
                      <a:pt x="204" y="96"/>
                    </a:lnTo>
                    <a:lnTo>
                      <a:pt x="204" y="102"/>
                    </a:lnTo>
                    <a:lnTo>
                      <a:pt x="196" y="100"/>
                    </a:lnTo>
                    <a:lnTo>
                      <a:pt x="194" y="102"/>
                    </a:lnTo>
                    <a:lnTo>
                      <a:pt x="188" y="102"/>
                    </a:lnTo>
                    <a:lnTo>
                      <a:pt x="184" y="130"/>
                    </a:lnTo>
                    <a:lnTo>
                      <a:pt x="196" y="138"/>
                    </a:lnTo>
                    <a:lnTo>
                      <a:pt x="200" y="142"/>
                    </a:lnTo>
                    <a:lnTo>
                      <a:pt x="204" y="144"/>
                    </a:lnTo>
                    <a:lnTo>
                      <a:pt x="210" y="150"/>
                    </a:lnTo>
                    <a:lnTo>
                      <a:pt x="218" y="152"/>
                    </a:lnTo>
                    <a:lnTo>
                      <a:pt x="220" y="154"/>
                    </a:lnTo>
                    <a:lnTo>
                      <a:pt x="232" y="164"/>
                    </a:lnTo>
                    <a:lnTo>
                      <a:pt x="234" y="170"/>
                    </a:lnTo>
                    <a:lnTo>
                      <a:pt x="236" y="172"/>
                    </a:lnTo>
                    <a:lnTo>
                      <a:pt x="242" y="184"/>
                    </a:lnTo>
                    <a:lnTo>
                      <a:pt x="240" y="188"/>
                    </a:lnTo>
                    <a:lnTo>
                      <a:pt x="242" y="194"/>
                    </a:lnTo>
                    <a:lnTo>
                      <a:pt x="238" y="206"/>
                    </a:lnTo>
                    <a:lnTo>
                      <a:pt x="232" y="210"/>
                    </a:lnTo>
                    <a:lnTo>
                      <a:pt x="228" y="214"/>
                    </a:lnTo>
                    <a:lnTo>
                      <a:pt x="218" y="212"/>
                    </a:lnTo>
                    <a:lnTo>
                      <a:pt x="220" y="218"/>
                    </a:lnTo>
                    <a:lnTo>
                      <a:pt x="216" y="248"/>
                    </a:lnTo>
                    <a:lnTo>
                      <a:pt x="204" y="248"/>
                    </a:lnTo>
                    <a:lnTo>
                      <a:pt x="202" y="252"/>
                    </a:lnTo>
                    <a:lnTo>
                      <a:pt x="202" y="254"/>
                    </a:lnTo>
                    <a:lnTo>
                      <a:pt x="198" y="262"/>
                    </a:lnTo>
                    <a:lnTo>
                      <a:pt x="190" y="258"/>
                    </a:lnTo>
                    <a:lnTo>
                      <a:pt x="184" y="256"/>
                    </a:lnTo>
                    <a:lnTo>
                      <a:pt x="170" y="260"/>
                    </a:lnTo>
                    <a:lnTo>
                      <a:pt x="152" y="262"/>
                    </a:lnTo>
                    <a:lnTo>
                      <a:pt x="146" y="262"/>
                    </a:lnTo>
                    <a:lnTo>
                      <a:pt x="144" y="266"/>
                    </a:lnTo>
                    <a:lnTo>
                      <a:pt x="140" y="264"/>
                    </a:lnTo>
                    <a:lnTo>
                      <a:pt x="138" y="270"/>
                    </a:lnTo>
                    <a:lnTo>
                      <a:pt x="114" y="278"/>
                    </a:lnTo>
                    <a:lnTo>
                      <a:pt x="110" y="270"/>
                    </a:lnTo>
                    <a:lnTo>
                      <a:pt x="102" y="274"/>
                    </a:lnTo>
                    <a:lnTo>
                      <a:pt x="96" y="276"/>
                    </a:lnTo>
                    <a:lnTo>
                      <a:pt x="88" y="278"/>
                    </a:lnTo>
                    <a:lnTo>
                      <a:pt x="84" y="280"/>
                    </a:lnTo>
                    <a:lnTo>
                      <a:pt x="78" y="278"/>
                    </a:lnTo>
                    <a:lnTo>
                      <a:pt x="72" y="280"/>
                    </a:lnTo>
                    <a:lnTo>
                      <a:pt x="68" y="280"/>
                    </a:lnTo>
                    <a:lnTo>
                      <a:pt x="64" y="280"/>
                    </a:lnTo>
                    <a:lnTo>
                      <a:pt x="56" y="284"/>
                    </a:lnTo>
                    <a:lnTo>
                      <a:pt x="52" y="284"/>
                    </a:lnTo>
                    <a:lnTo>
                      <a:pt x="46" y="284"/>
                    </a:lnTo>
                    <a:lnTo>
                      <a:pt x="40" y="282"/>
                    </a:lnTo>
                    <a:lnTo>
                      <a:pt x="32" y="288"/>
                    </a:lnTo>
                    <a:lnTo>
                      <a:pt x="30" y="292"/>
                    </a:lnTo>
                    <a:lnTo>
                      <a:pt x="20" y="300"/>
                    </a:lnTo>
                    <a:lnTo>
                      <a:pt x="20" y="302"/>
                    </a:lnTo>
                    <a:lnTo>
                      <a:pt x="18" y="304"/>
                    </a:lnTo>
                    <a:lnTo>
                      <a:pt x="16" y="308"/>
                    </a:lnTo>
                    <a:lnTo>
                      <a:pt x="12" y="308"/>
                    </a:lnTo>
                    <a:lnTo>
                      <a:pt x="8" y="306"/>
                    </a:lnTo>
                    <a:lnTo>
                      <a:pt x="4" y="302"/>
                    </a:lnTo>
                    <a:lnTo>
                      <a:pt x="0" y="292"/>
                    </a:lnTo>
                    <a:lnTo>
                      <a:pt x="0" y="288"/>
                    </a:lnTo>
                    <a:lnTo>
                      <a:pt x="2" y="282"/>
                    </a:lnTo>
                    <a:lnTo>
                      <a:pt x="6" y="278"/>
                    </a:lnTo>
                    <a:lnTo>
                      <a:pt x="10" y="272"/>
                    </a:lnTo>
                    <a:lnTo>
                      <a:pt x="28" y="268"/>
                    </a:lnTo>
                    <a:lnTo>
                      <a:pt x="32" y="264"/>
                    </a:lnTo>
                    <a:lnTo>
                      <a:pt x="38" y="260"/>
                    </a:lnTo>
                    <a:lnTo>
                      <a:pt x="42" y="242"/>
                    </a:lnTo>
                    <a:lnTo>
                      <a:pt x="42" y="236"/>
                    </a:lnTo>
                    <a:lnTo>
                      <a:pt x="38" y="226"/>
                    </a:lnTo>
                    <a:lnTo>
                      <a:pt x="32" y="218"/>
                    </a:lnTo>
                    <a:lnTo>
                      <a:pt x="26" y="212"/>
                    </a:lnTo>
                    <a:lnTo>
                      <a:pt x="16" y="190"/>
                    </a:lnTo>
                    <a:lnTo>
                      <a:pt x="10" y="180"/>
                    </a:lnTo>
                    <a:lnTo>
                      <a:pt x="4" y="166"/>
                    </a:lnTo>
                    <a:lnTo>
                      <a:pt x="4" y="158"/>
                    </a:lnTo>
                    <a:lnTo>
                      <a:pt x="14" y="134"/>
                    </a:lnTo>
                    <a:lnTo>
                      <a:pt x="16" y="122"/>
                    </a:lnTo>
                    <a:lnTo>
                      <a:pt x="16" y="116"/>
                    </a:lnTo>
                    <a:lnTo>
                      <a:pt x="8" y="110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0"/>
                    </a:lnTo>
                    <a:lnTo>
                      <a:pt x="6" y="84"/>
                    </a:lnTo>
                    <a:lnTo>
                      <a:pt x="12" y="76"/>
                    </a:lnTo>
                    <a:lnTo>
                      <a:pt x="18" y="72"/>
                    </a:lnTo>
                    <a:lnTo>
                      <a:pt x="24" y="68"/>
                    </a:lnTo>
                    <a:lnTo>
                      <a:pt x="34" y="54"/>
                    </a:lnTo>
                    <a:lnTo>
                      <a:pt x="38" y="46"/>
                    </a:lnTo>
                    <a:lnTo>
                      <a:pt x="42" y="34"/>
                    </a:lnTo>
                    <a:lnTo>
                      <a:pt x="46" y="6"/>
                    </a:lnTo>
                    <a:lnTo>
                      <a:pt x="50" y="0"/>
                    </a:lnTo>
                    <a:lnTo>
                      <a:pt x="50" y="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68"/>
              <p:cNvSpPr>
                <a:spLocks/>
              </p:cNvSpPr>
              <p:nvPr/>
            </p:nvSpPr>
            <p:spPr bwMode="auto">
              <a:xfrm>
                <a:off x="3392" y="2164"/>
                <a:ext cx="268" cy="306"/>
              </a:xfrm>
              <a:custGeom>
                <a:avLst/>
                <a:gdLst>
                  <a:gd name="T0" fmla="*/ 224 w 268"/>
                  <a:gd name="T1" fmla="*/ 4 h 306"/>
                  <a:gd name="T2" fmla="*/ 222 w 268"/>
                  <a:gd name="T3" fmla="*/ 6 h 306"/>
                  <a:gd name="T4" fmla="*/ 226 w 268"/>
                  <a:gd name="T5" fmla="*/ 8 h 306"/>
                  <a:gd name="T6" fmla="*/ 238 w 268"/>
                  <a:gd name="T7" fmla="*/ 16 h 306"/>
                  <a:gd name="T8" fmla="*/ 250 w 268"/>
                  <a:gd name="T9" fmla="*/ 24 h 306"/>
                  <a:gd name="T10" fmla="*/ 252 w 268"/>
                  <a:gd name="T11" fmla="*/ 28 h 306"/>
                  <a:gd name="T12" fmla="*/ 250 w 268"/>
                  <a:gd name="T13" fmla="*/ 36 h 306"/>
                  <a:gd name="T14" fmla="*/ 244 w 268"/>
                  <a:gd name="T15" fmla="*/ 40 h 306"/>
                  <a:gd name="T16" fmla="*/ 244 w 268"/>
                  <a:gd name="T17" fmla="*/ 50 h 306"/>
                  <a:gd name="T18" fmla="*/ 252 w 268"/>
                  <a:gd name="T19" fmla="*/ 54 h 306"/>
                  <a:gd name="T20" fmla="*/ 258 w 268"/>
                  <a:gd name="T21" fmla="*/ 54 h 306"/>
                  <a:gd name="T22" fmla="*/ 262 w 268"/>
                  <a:gd name="T23" fmla="*/ 54 h 306"/>
                  <a:gd name="T24" fmla="*/ 268 w 268"/>
                  <a:gd name="T25" fmla="*/ 70 h 306"/>
                  <a:gd name="T26" fmla="*/ 264 w 268"/>
                  <a:gd name="T27" fmla="*/ 82 h 306"/>
                  <a:gd name="T28" fmla="*/ 262 w 268"/>
                  <a:gd name="T29" fmla="*/ 98 h 306"/>
                  <a:gd name="T30" fmla="*/ 248 w 268"/>
                  <a:gd name="T31" fmla="*/ 108 h 306"/>
                  <a:gd name="T32" fmla="*/ 246 w 268"/>
                  <a:gd name="T33" fmla="*/ 104 h 306"/>
                  <a:gd name="T34" fmla="*/ 242 w 268"/>
                  <a:gd name="T35" fmla="*/ 92 h 306"/>
                  <a:gd name="T36" fmla="*/ 234 w 268"/>
                  <a:gd name="T37" fmla="*/ 92 h 306"/>
                  <a:gd name="T38" fmla="*/ 228 w 268"/>
                  <a:gd name="T39" fmla="*/ 104 h 306"/>
                  <a:gd name="T40" fmla="*/ 228 w 268"/>
                  <a:gd name="T41" fmla="*/ 114 h 306"/>
                  <a:gd name="T42" fmla="*/ 224 w 268"/>
                  <a:gd name="T43" fmla="*/ 138 h 306"/>
                  <a:gd name="T44" fmla="*/ 226 w 268"/>
                  <a:gd name="T45" fmla="*/ 150 h 306"/>
                  <a:gd name="T46" fmla="*/ 228 w 268"/>
                  <a:gd name="T47" fmla="*/ 162 h 306"/>
                  <a:gd name="T48" fmla="*/ 222 w 268"/>
                  <a:gd name="T49" fmla="*/ 172 h 306"/>
                  <a:gd name="T50" fmla="*/ 208 w 268"/>
                  <a:gd name="T51" fmla="*/ 180 h 306"/>
                  <a:gd name="T52" fmla="*/ 212 w 268"/>
                  <a:gd name="T53" fmla="*/ 188 h 306"/>
                  <a:gd name="T54" fmla="*/ 216 w 268"/>
                  <a:gd name="T55" fmla="*/ 194 h 306"/>
                  <a:gd name="T56" fmla="*/ 216 w 268"/>
                  <a:gd name="T57" fmla="*/ 204 h 306"/>
                  <a:gd name="T58" fmla="*/ 178 w 268"/>
                  <a:gd name="T59" fmla="*/ 200 h 306"/>
                  <a:gd name="T60" fmla="*/ 168 w 268"/>
                  <a:gd name="T61" fmla="*/ 204 h 306"/>
                  <a:gd name="T62" fmla="*/ 164 w 268"/>
                  <a:gd name="T63" fmla="*/ 218 h 306"/>
                  <a:gd name="T64" fmla="*/ 176 w 268"/>
                  <a:gd name="T65" fmla="*/ 230 h 306"/>
                  <a:gd name="T66" fmla="*/ 178 w 268"/>
                  <a:gd name="T67" fmla="*/ 240 h 306"/>
                  <a:gd name="T68" fmla="*/ 168 w 268"/>
                  <a:gd name="T69" fmla="*/ 250 h 306"/>
                  <a:gd name="T70" fmla="*/ 154 w 268"/>
                  <a:gd name="T71" fmla="*/ 254 h 306"/>
                  <a:gd name="T72" fmla="*/ 150 w 268"/>
                  <a:gd name="T73" fmla="*/ 274 h 306"/>
                  <a:gd name="T74" fmla="*/ 144 w 268"/>
                  <a:gd name="T75" fmla="*/ 282 h 306"/>
                  <a:gd name="T76" fmla="*/ 136 w 268"/>
                  <a:gd name="T77" fmla="*/ 286 h 306"/>
                  <a:gd name="T78" fmla="*/ 118 w 268"/>
                  <a:gd name="T79" fmla="*/ 280 h 306"/>
                  <a:gd name="T80" fmla="*/ 110 w 268"/>
                  <a:gd name="T81" fmla="*/ 264 h 306"/>
                  <a:gd name="T82" fmla="*/ 100 w 268"/>
                  <a:gd name="T83" fmla="*/ 266 h 306"/>
                  <a:gd name="T84" fmla="*/ 102 w 268"/>
                  <a:gd name="T85" fmla="*/ 276 h 306"/>
                  <a:gd name="T86" fmla="*/ 102 w 268"/>
                  <a:gd name="T87" fmla="*/ 284 h 306"/>
                  <a:gd name="T88" fmla="*/ 80 w 268"/>
                  <a:gd name="T89" fmla="*/ 306 h 306"/>
                  <a:gd name="T90" fmla="*/ 70 w 268"/>
                  <a:gd name="T91" fmla="*/ 300 h 306"/>
                  <a:gd name="T92" fmla="*/ 46 w 268"/>
                  <a:gd name="T93" fmla="*/ 292 h 306"/>
                  <a:gd name="T94" fmla="*/ 36 w 268"/>
                  <a:gd name="T95" fmla="*/ 288 h 306"/>
                  <a:gd name="T96" fmla="*/ 26 w 268"/>
                  <a:gd name="T97" fmla="*/ 290 h 306"/>
                  <a:gd name="T98" fmla="*/ 22 w 268"/>
                  <a:gd name="T99" fmla="*/ 286 h 306"/>
                  <a:gd name="T100" fmla="*/ 22 w 268"/>
                  <a:gd name="T101" fmla="*/ 274 h 306"/>
                  <a:gd name="T102" fmla="*/ 14 w 268"/>
                  <a:gd name="T103" fmla="*/ 272 h 306"/>
                  <a:gd name="T104" fmla="*/ 18 w 268"/>
                  <a:gd name="T105" fmla="*/ 258 h 306"/>
                  <a:gd name="T106" fmla="*/ 10 w 268"/>
                  <a:gd name="T107" fmla="*/ 248 h 306"/>
                  <a:gd name="T108" fmla="*/ 0 w 268"/>
                  <a:gd name="T109" fmla="*/ 246 h 306"/>
                  <a:gd name="T110" fmla="*/ 12 w 268"/>
                  <a:gd name="T111" fmla="*/ 222 h 306"/>
                  <a:gd name="T112" fmla="*/ 26 w 268"/>
                  <a:gd name="T113" fmla="*/ 216 h 306"/>
                  <a:gd name="T114" fmla="*/ 32 w 268"/>
                  <a:gd name="T115" fmla="*/ 206 h 306"/>
                  <a:gd name="T116" fmla="*/ 24 w 268"/>
                  <a:gd name="T117" fmla="*/ 188 h 306"/>
                  <a:gd name="T118" fmla="*/ 150 w 268"/>
                  <a:gd name="T119" fmla="*/ 38 h 306"/>
                  <a:gd name="T120" fmla="*/ 216 w 268"/>
                  <a:gd name="T121" fmla="*/ 0 h 306"/>
                  <a:gd name="T122" fmla="*/ 226 w 268"/>
                  <a:gd name="T123" fmla="*/ 0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8" h="306">
                    <a:moveTo>
                      <a:pt x="226" y="0"/>
                    </a:moveTo>
                    <a:lnTo>
                      <a:pt x="224" y="4"/>
                    </a:lnTo>
                    <a:lnTo>
                      <a:pt x="222" y="6"/>
                    </a:lnTo>
                    <a:lnTo>
                      <a:pt x="222" y="6"/>
                    </a:lnTo>
                    <a:lnTo>
                      <a:pt x="224" y="8"/>
                    </a:lnTo>
                    <a:lnTo>
                      <a:pt x="226" y="8"/>
                    </a:lnTo>
                    <a:lnTo>
                      <a:pt x="230" y="10"/>
                    </a:lnTo>
                    <a:lnTo>
                      <a:pt x="238" y="16"/>
                    </a:lnTo>
                    <a:lnTo>
                      <a:pt x="246" y="22"/>
                    </a:lnTo>
                    <a:lnTo>
                      <a:pt x="250" y="24"/>
                    </a:lnTo>
                    <a:lnTo>
                      <a:pt x="252" y="26"/>
                    </a:lnTo>
                    <a:lnTo>
                      <a:pt x="252" y="28"/>
                    </a:lnTo>
                    <a:lnTo>
                      <a:pt x="252" y="34"/>
                    </a:lnTo>
                    <a:lnTo>
                      <a:pt x="250" y="36"/>
                    </a:lnTo>
                    <a:lnTo>
                      <a:pt x="248" y="36"/>
                    </a:lnTo>
                    <a:lnTo>
                      <a:pt x="244" y="40"/>
                    </a:lnTo>
                    <a:lnTo>
                      <a:pt x="242" y="48"/>
                    </a:lnTo>
                    <a:lnTo>
                      <a:pt x="244" y="50"/>
                    </a:lnTo>
                    <a:lnTo>
                      <a:pt x="248" y="52"/>
                    </a:lnTo>
                    <a:lnTo>
                      <a:pt x="252" y="54"/>
                    </a:lnTo>
                    <a:lnTo>
                      <a:pt x="256" y="54"/>
                    </a:lnTo>
                    <a:lnTo>
                      <a:pt x="258" y="54"/>
                    </a:lnTo>
                    <a:lnTo>
                      <a:pt x="262" y="52"/>
                    </a:lnTo>
                    <a:lnTo>
                      <a:pt x="262" y="54"/>
                    </a:lnTo>
                    <a:lnTo>
                      <a:pt x="268" y="66"/>
                    </a:lnTo>
                    <a:lnTo>
                      <a:pt x="268" y="70"/>
                    </a:lnTo>
                    <a:lnTo>
                      <a:pt x="268" y="74"/>
                    </a:lnTo>
                    <a:lnTo>
                      <a:pt x="264" y="82"/>
                    </a:lnTo>
                    <a:lnTo>
                      <a:pt x="262" y="86"/>
                    </a:lnTo>
                    <a:lnTo>
                      <a:pt x="262" y="98"/>
                    </a:lnTo>
                    <a:lnTo>
                      <a:pt x="252" y="106"/>
                    </a:lnTo>
                    <a:lnTo>
                      <a:pt x="248" y="108"/>
                    </a:lnTo>
                    <a:lnTo>
                      <a:pt x="246" y="108"/>
                    </a:lnTo>
                    <a:lnTo>
                      <a:pt x="246" y="104"/>
                    </a:lnTo>
                    <a:lnTo>
                      <a:pt x="246" y="96"/>
                    </a:lnTo>
                    <a:lnTo>
                      <a:pt x="242" y="92"/>
                    </a:lnTo>
                    <a:lnTo>
                      <a:pt x="238" y="90"/>
                    </a:lnTo>
                    <a:lnTo>
                      <a:pt x="234" y="92"/>
                    </a:lnTo>
                    <a:lnTo>
                      <a:pt x="234" y="100"/>
                    </a:lnTo>
                    <a:lnTo>
                      <a:pt x="228" y="104"/>
                    </a:lnTo>
                    <a:lnTo>
                      <a:pt x="228" y="108"/>
                    </a:lnTo>
                    <a:lnTo>
                      <a:pt x="228" y="114"/>
                    </a:lnTo>
                    <a:lnTo>
                      <a:pt x="228" y="128"/>
                    </a:lnTo>
                    <a:lnTo>
                      <a:pt x="224" y="138"/>
                    </a:lnTo>
                    <a:lnTo>
                      <a:pt x="224" y="144"/>
                    </a:lnTo>
                    <a:lnTo>
                      <a:pt x="226" y="150"/>
                    </a:lnTo>
                    <a:lnTo>
                      <a:pt x="228" y="158"/>
                    </a:lnTo>
                    <a:lnTo>
                      <a:pt x="228" y="162"/>
                    </a:lnTo>
                    <a:lnTo>
                      <a:pt x="226" y="168"/>
                    </a:lnTo>
                    <a:lnTo>
                      <a:pt x="222" y="172"/>
                    </a:lnTo>
                    <a:lnTo>
                      <a:pt x="212" y="176"/>
                    </a:lnTo>
                    <a:lnTo>
                      <a:pt x="208" y="180"/>
                    </a:lnTo>
                    <a:lnTo>
                      <a:pt x="210" y="186"/>
                    </a:lnTo>
                    <a:lnTo>
                      <a:pt x="212" y="188"/>
                    </a:lnTo>
                    <a:lnTo>
                      <a:pt x="214" y="192"/>
                    </a:lnTo>
                    <a:lnTo>
                      <a:pt x="216" y="194"/>
                    </a:lnTo>
                    <a:lnTo>
                      <a:pt x="218" y="200"/>
                    </a:lnTo>
                    <a:lnTo>
                      <a:pt x="216" y="204"/>
                    </a:lnTo>
                    <a:lnTo>
                      <a:pt x="212" y="206"/>
                    </a:lnTo>
                    <a:lnTo>
                      <a:pt x="178" y="200"/>
                    </a:lnTo>
                    <a:lnTo>
                      <a:pt x="172" y="200"/>
                    </a:lnTo>
                    <a:lnTo>
                      <a:pt x="168" y="204"/>
                    </a:lnTo>
                    <a:lnTo>
                      <a:pt x="166" y="212"/>
                    </a:lnTo>
                    <a:lnTo>
                      <a:pt x="164" y="218"/>
                    </a:lnTo>
                    <a:lnTo>
                      <a:pt x="168" y="222"/>
                    </a:lnTo>
                    <a:lnTo>
                      <a:pt x="176" y="230"/>
                    </a:lnTo>
                    <a:lnTo>
                      <a:pt x="178" y="234"/>
                    </a:lnTo>
                    <a:lnTo>
                      <a:pt x="178" y="240"/>
                    </a:lnTo>
                    <a:lnTo>
                      <a:pt x="172" y="248"/>
                    </a:lnTo>
                    <a:lnTo>
                      <a:pt x="168" y="250"/>
                    </a:lnTo>
                    <a:lnTo>
                      <a:pt x="158" y="252"/>
                    </a:lnTo>
                    <a:lnTo>
                      <a:pt x="154" y="254"/>
                    </a:lnTo>
                    <a:lnTo>
                      <a:pt x="150" y="260"/>
                    </a:lnTo>
                    <a:lnTo>
                      <a:pt x="150" y="274"/>
                    </a:lnTo>
                    <a:lnTo>
                      <a:pt x="148" y="278"/>
                    </a:lnTo>
                    <a:lnTo>
                      <a:pt x="144" y="282"/>
                    </a:lnTo>
                    <a:lnTo>
                      <a:pt x="140" y="286"/>
                    </a:lnTo>
                    <a:lnTo>
                      <a:pt x="136" y="286"/>
                    </a:lnTo>
                    <a:lnTo>
                      <a:pt x="124" y="284"/>
                    </a:lnTo>
                    <a:lnTo>
                      <a:pt x="118" y="280"/>
                    </a:lnTo>
                    <a:lnTo>
                      <a:pt x="114" y="276"/>
                    </a:lnTo>
                    <a:lnTo>
                      <a:pt x="110" y="264"/>
                    </a:lnTo>
                    <a:lnTo>
                      <a:pt x="104" y="262"/>
                    </a:lnTo>
                    <a:lnTo>
                      <a:pt x="100" y="266"/>
                    </a:lnTo>
                    <a:lnTo>
                      <a:pt x="100" y="268"/>
                    </a:lnTo>
                    <a:lnTo>
                      <a:pt x="102" y="276"/>
                    </a:lnTo>
                    <a:lnTo>
                      <a:pt x="102" y="278"/>
                    </a:lnTo>
                    <a:lnTo>
                      <a:pt x="102" y="284"/>
                    </a:lnTo>
                    <a:lnTo>
                      <a:pt x="96" y="292"/>
                    </a:lnTo>
                    <a:lnTo>
                      <a:pt x="80" y="306"/>
                    </a:lnTo>
                    <a:lnTo>
                      <a:pt x="74" y="302"/>
                    </a:lnTo>
                    <a:lnTo>
                      <a:pt x="70" y="300"/>
                    </a:lnTo>
                    <a:lnTo>
                      <a:pt x="50" y="286"/>
                    </a:lnTo>
                    <a:lnTo>
                      <a:pt x="46" y="292"/>
                    </a:lnTo>
                    <a:lnTo>
                      <a:pt x="40" y="292"/>
                    </a:lnTo>
                    <a:lnTo>
                      <a:pt x="36" y="288"/>
                    </a:lnTo>
                    <a:lnTo>
                      <a:pt x="28" y="294"/>
                    </a:lnTo>
                    <a:lnTo>
                      <a:pt x="26" y="290"/>
                    </a:lnTo>
                    <a:lnTo>
                      <a:pt x="24" y="288"/>
                    </a:lnTo>
                    <a:lnTo>
                      <a:pt x="22" y="286"/>
                    </a:lnTo>
                    <a:lnTo>
                      <a:pt x="24" y="276"/>
                    </a:lnTo>
                    <a:lnTo>
                      <a:pt x="22" y="274"/>
                    </a:lnTo>
                    <a:lnTo>
                      <a:pt x="14" y="274"/>
                    </a:lnTo>
                    <a:lnTo>
                      <a:pt x="14" y="272"/>
                    </a:lnTo>
                    <a:lnTo>
                      <a:pt x="6" y="272"/>
                    </a:lnTo>
                    <a:lnTo>
                      <a:pt x="18" y="258"/>
                    </a:lnTo>
                    <a:lnTo>
                      <a:pt x="12" y="256"/>
                    </a:lnTo>
                    <a:lnTo>
                      <a:pt x="10" y="248"/>
                    </a:lnTo>
                    <a:lnTo>
                      <a:pt x="8" y="246"/>
                    </a:lnTo>
                    <a:lnTo>
                      <a:pt x="0" y="246"/>
                    </a:lnTo>
                    <a:lnTo>
                      <a:pt x="4" y="236"/>
                    </a:lnTo>
                    <a:lnTo>
                      <a:pt x="12" y="222"/>
                    </a:lnTo>
                    <a:lnTo>
                      <a:pt x="18" y="226"/>
                    </a:lnTo>
                    <a:lnTo>
                      <a:pt x="26" y="216"/>
                    </a:lnTo>
                    <a:lnTo>
                      <a:pt x="26" y="208"/>
                    </a:lnTo>
                    <a:lnTo>
                      <a:pt x="32" y="206"/>
                    </a:lnTo>
                    <a:lnTo>
                      <a:pt x="22" y="204"/>
                    </a:lnTo>
                    <a:lnTo>
                      <a:pt x="24" y="188"/>
                    </a:lnTo>
                    <a:lnTo>
                      <a:pt x="60" y="154"/>
                    </a:lnTo>
                    <a:lnTo>
                      <a:pt x="150" y="38"/>
                    </a:lnTo>
                    <a:lnTo>
                      <a:pt x="164" y="34"/>
                    </a:lnTo>
                    <a:lnTo>
                      <a:pt x="216" y="0"/>
                    </a:lnTo>
                    <a:lnTo>
                      <a:pt x="226" y="0"/>
                    </a:lnTo>
                    <a:lnTo>
                      <a:pt x="226" y="0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69"/>
              <p:cNvSpPr>
                <a:spLocks/>
              </p:cNvSpPr>
              <p:nvPr/>
            </p:nvSpPr>
            <p:spPr bwMode="auto">
              <a:xfrm>
                <a:off x="3104" y="2166"/>
                <a:ext cx="222" cy="214"/>
              </a:xfrm>
              <a:custGeom>
                <a:avLst/>
                <a:gdLst>
                  <a:gd name="T0" fmla="*/ 222 w 222"/>
                  <a:gd name="T1" fmla="*/ 42 h 214"/>
                  <a:gd name="T2" fmla="*/ 218 w 222"/>
                  <a:gd name="T3" fmla="*/ 44 h 214"/>
                  <a:gd name="T4" fmla="*/ 218 w 222"/>
                  <a:gd name="T5" fmla="*/ 50 h 214"/>
                  <a:gd name="T6" fmla="*/ 214 w 222"/>
                  <a:gd name="T7" fmla="*/ 54 h 214"/>
                  <a:gd name="T8" fmla="*/ 216 w 222"/>
                  <a:gd name="T9" fmla="*/ 58 h 214"/>
                  <a:gd name="T10" fmla="*/ 214 w 222"/>
                  <a:gd name="T11" fmla="*/ 66 h 214"/>
                  <a:gd name="T12" fmla="*/ 216 w 222"/>
                  <a:gd name="T13" fmla="*/ 74 h 214"/>
                  <a:gd name="T14" fmla="*/ 98 w 222"/>
                  <a:gd name="T15" fmla="*/ 196 h 214"/>
                  <a:gd name="T16" fmla="*/ 74 w 222"/>
                  <a:gd name="T17" fmla="*/ 204 h 214"/>
                  <a:gd name="T18" fmla="*/ 50 w 222"/>
                  <a:gd name="T19" fmla="*/ 204 h 214"/>
                  <a:gd name="T20" fmla="*/ 42 w 222"/>
                  <a:gd name="T21" fmla="*/ 212 h 214"/>
                  <a:gd name="T22" fmla="*/ 34 w 222"/>
                  <a:gd name="T23" fmla="*/ 214 h 214"/>
                  <a:gd name="T24" fmla="*/ 6 w 222"/>
                  <a:gd name="T25" fmla="*/ 84 h 214"/>
                  <a:gd name="T26" fmla="*/ 8 w 222"/>
                  <a:gd name="T27" fmla="*/ 80 h 214"/>
                  <a:gd name="T28" fmla="*/ 10 w 222"/>
                  <a:gd name="T29" fmla="*/ 70 h 214"/>
                  <a:gd name="T30" fmla="*/ 14 w 222"/>
                  <a:gd name="T31" fmla="*/ 62 h 214"/>
                  <a:gd name="T32" fmla="*/ 12 w 222"/>
                  <a:gd name="T33" fmla="*/ 50 h 214"/>
                  <a:gd name="T34" fmla="*/ 4 w 222"/>
                  <a:gd name="T35" fmla="*/ 46 h 214"/>
                  <a:gd name="T36" fmla="*/ 0 w 222"/>
                  <a:gd name="T37" fmla="*/ 46 h 214"/>
                  <a:gd name="T38" fmla="*/ 6 w 222"/>
                  <a:gd name="T39" fmla="*/ 42 h 214"/>
                  <a:gd name="T40" fmla="*/ 6 w 222"/>
                  <a:gd name="T41" fmla="*/ 38 h 214"/>
                  <a:gd name="T42" fmla="*/ 2 w 222"/>
                  <a:gd name="T43" fmla="*/ 34 h 214"/>
                  <a:gd name="T44" fmla="*/ 6 w 222"/>
                  <a:gd name="T45" fmla="*/ 28 h 214"/>
                  <a:gd name="T46" fmla="*/ 2 w 222"/>
                  <a:gd name="T47" fmla="*/ 26 h 214"/>
                  <a:gd name="T48" fmla="*/ 8 w 222"/>
                  <a:gd name="T49" fmla="*/ 20 h 214"/>
                  <a:gd name="T50" fmla="*/ 10 w 222"/>
                  <a:gd name="T51" fmla="*/ 20 h 214"/>
                  <a:gd name="T52" fmla="*/ 8 w 222"/>
                  <a:gd name="T53" fmla="*/ 14 h 214"/>
                  <a:gd name="T54" fmla="*/ 14 w 222"/>
                  <a:gd name="T55" fmla="*/ 14 h 214"/>
                  <a:gd name="T56" fmla="*/ 18 w 222"/>
                  <a:gd name="T57" fmla="*/ 10 h 214"/>
                  <a:gd name="T58" fmla="*/ 28 w 222"/>
                  <a:gd name="T59" fmla="*/ 12 h 214"/>
                  <a:gd name="T60" fmla="*/ 42 w 222"/>
                  <a:gd name="T61" fmla="*/ 16 h 214"/>
                  <a:gd name="T62" fmla="*/ 50 w 222"/>
                  <a:gd name="T63" fmla="*/ 16 h 214"/>
                  <a:gd name="T64" fmla="*/ 56 w 222"/>
                  <a:gd name="T65" fmla="*/ 22 h 214"/>
                  <a:gd name="T66" fmla="*/ 58 w 222"/>
                  <a:gd name="T67" fmla="*/ 22 h 214"/>
                  <a:gd name="T68" fmla="*/ 58 w 222"/>
                  <a:gd name="T69" fmla="*/ 14 h 214"/>
                  <a:gd name="T70" fmla="*/ 54 w 222"/>
                  <a:gd name="T71" fmla="*/ 10 h 214"/>
                  <a:gd name="T72" fmla="*/ 62 w 222"/>
                  <a:gd name="T73" fmla="*/ 4 h 214"/>
                  <a:gd name="T74" fmla="*/ 78 w 222"/>
                  <a:gd name="T75" fmla="*/ 4 h 214"/>
                  <a:gd name="T76" fmla="*/ 86 w 222"/>
                  <a:gd name="T77" fmla="*/ 0 h 214"/>
                  <a:gd name="T78" fmla="*/ 88 w 222"/>
                  <a:gd name="T79" fmla="*/ 4 h 214"/>
                  <a:gd name="T80" fmla="*/ 92 w 222"/>
                  <a:gd name="T81" fmla="*/ 4 h 214"/>
                  <a:gd name="T82" fmla="*/ 94 w 222"/>
                  <a:gd name="T83" fmla="*/ 0 h 214"/>
                  <a:gd name="T84" fmla="*/ 156 w 222"/>
                  <a:gd name="T85" fmla="*/ 18 h 214"/>
                  <a:gd name="T86" fmla="*/ 210 w 222"/>
                  <a:gd name="T87" fmla="*/ 6 h 214"/>
                  <a:gd name="T88" fmla="*/ 206 w 222"/>
                  <a:gd name="T89" fmla="*/ 12 h 214"/>
                  <a:gd name="T90" fmla="*/ 210 w 222"/>
                  <a:gd name="T91" fmla="*/ 18 h 214"/>
                  <a:gd name="T92" fmla="*/ 210 w 222"/>
                  <a:gd name="T93" fmla="*/ 30 h 214"/>
                  <a:gd name="T94" fmla="*/ 218 w 222"/>
                  <a:gd name="T95" fmla="*/ 32 h 214"/>
                  <a:gd name="T96" fmla="*/ 222 w 222"/>
                  <a:gd name="T97" fmla="*/ 40 h 214"/>
                  <a:gd name="T98" fmla="*/ 222 w 222"/>
                  <a:gd name="T99" fmla="*/ 4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2" h="214">
                    <a:moveTo>
                      <a:pt x="222" y="40"/>
                    </a:moveTo>
                    <a:lnTo>
                      <a:pt x="222" y="42"/>
                    </a:lnTo>
                    <a:lnTo>
                      <a:pt x="222" y="44"/>
                    </a:lnTo>
                    <a:lnTo>
                      <a:pt x="218" y="44"/>
                    </a:lnTo>
                    <a:lnTo>
                      <a:pt x="218" y="46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14" y="54"/>
                    </a:lnTo>
                    <a:lnTo>
                      <a:pt x="212" y="56"/>
                    </a:lnTo>
                    <a:lnTo>
                      <a:pt x="216" y="58"/>
                    </a:lnTo>
                    <a:lnTo>
                      <a:pt x="212" y="64"/>
                    </a:lnTo>
                    <a:lnTo>
                      <a:pt x="214" y="66"/>
                    </a:lnTo>
                    <a:lnTo>
                      <a:pt x="212" y="70"/>
                    </a:lnTo>
                    <a:lnTo>
                      <a:pt x="216" y="74"/>
                    </a:lnTo>
                    <a:lnTo>
                      <a:pt x="118" y="188"/>
                    </a:lnTo>
                    <a:lnTo>
                      <a:pt x="98" y="196"/>
                    </a:lnTo>
                    <a:lnTo>
                      <a:pt x="96" y="202"/>
                    </a:lnTo>
                    <a:lnTo>
                      <a:pt x="74" y="204"/>
                    </a:lnTo>
                    <a:lnTo>
                      <a:pt x="54" y="206"/>
                    </a:lnTo>
                    <a:lnTo>
                      <a:pt x="50" y="204"/>
                    </a:lnTo>
                    <a:lnTo>
                      <a:pt x="44" y="206"/>
                    </a:lnTo>
                    <a:lnTo>
                      <a:pt x="42" y="212"/>
                    </a:lnTo>
                    <a:lnTo>
                      <a:pt x="36" y="212"/>
                    </a:lnTo>
                    <a:lnTo>
                      <a:pt x="34" y="214"/>
                    </a:lnTo>
                    <a:lnTo>
                      <a:pt x="12" y="152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0" y="70"/>
                    </a:lnTo>
                    <a:lnTo>
                      <a:pt x="12" y="68"/>
                    </a:lnTo>
                    <a:lnTo>
                      <a:pt x="14" y="62"/>
                    </a:lnTo>
                    <a:lnTo>
                      <a:pt x="10" y="56"/>
                    </a:lnTo>
                    <a:lnTo>
                      <a:pt x="12" y="50"/>
                    </a:lnTo>
                    <a:lnTo>
                      <a:pt x="10" y="46"/>
                    </a:lnTo>
                    <a:lnTo>
                      <a:pt x="4" y="46"/>
                    </a:lnTo>
                    <a:lnTo>
                      <a:pt x="2" y="48"/>
                    </a:lnTo>
                    <a:lnTo>
                      <a:pt x="0" y="46"/>
                    </a:lnTo>
                    <a:lnTo>
                      <a:pt x="4" y="44"/>
                    </a:lnTo>
                    <a:lnTo>
                      <a:pt x="6" y="42"/>
                    </a:lnTo>
                    <a:lnTo>
                      <a:pt x="8" y="40"/>
                    </a:lnTo>
                    <a:lnTo>
                      <a:pt x="6" y="38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8" y="30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10" y="16"/>
                    </a:lnTo>
                    <a:lnTo>
                      <a:pt x="8" y="14"/>
                    </a:lnTo>
                    <a:lnTo>
                      <a:pt x="8" y="10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24" y="10"/>
                    </a:lnTo>
                    <a:lnTo>
                      <a:pt x="28" y="12"/>
                    </a:lnTo>
                    <a:lnTo>
                      <a:pt x="36" y="18"/>
                    </a:lnTo>
                    <a:lnTo>
                      <a:pt x="42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2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8" y="22"/>
                    </a:lnTo>
                    <a:lnTo>
                      <a:pt x="56" y="18"/>
                    </a:lnTo>
                    <a:lnTo>
                      <a:pt x="58" y="14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8" y="4"/>
                    </a:lnTo>
                    <a:lnTo>
                      <a:pt x="62" y="4"/>
                    </a:lnTo>
                    <a:lnTo>
                      <a:pt x="70" y="8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88" y="4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102" y="0"/>
                    </a:lnTo>
                    <a:lnTo>
                      <a:pt x="156" y="18"/>
                    </a:lnTo>
                    <a:lnTo>
                      <a:pt x="214" y="0"/>
                    </a:lnTo>
                    <a:lnTo>
                      <a:pt x="210" y="6"/>
                    </a:lnTo>
                    <a:lnTo>
                      <a:pt x="208" y="10"/>
                    </a:lnTo>
                    <a:lnTo>
                      <a:pt x="206" y="12"/>
                    </a:lnTo>
                    <a:lnTo>
                      <a:pt x="206" y="16"/>
                    </a:lnTo>
                    <a:lnTo>
                      <a:pt x="210" y="18"/>
                    </a:lnTo>
                    <a:lnTo>
                      <a:pt x="208" y="26"/>
                    </a:lnTo>
                    <a:lnTo>
                      <a:pt x="210" y="30"/>
                    </a:lnTo>
                    <a:lnTo>
                      <a:pt x="214" y="32"/>
                    </a:lnTo>
                    <a:lnTo>
                      <a:pt x="218" y="32"/>
                    </a:lnTo>
                    <a:lnTo>
                      <a:pt x="220" y="36"/>
                    </a:lnTo>
                    <a:lnTo>
                      <a:pt x="222" y="40"/>
                    </a:lnTo>
                    <a:lnTo>
                      <a:pt x="222" y="40"/>
                    </a:lnTo>
                    <a:lnTo>
                      <a:pt x="222" y="4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70"/>
              <p:cNvSpPr>
                <a:spLocks/>
              </p:cNvSpPr>
              <p:nvPr/>
            </p:nvSpPr>
            <p:spPr bwMode="auto">
              <a:xfrm>
                <a:off x="1253" y="2166"/>
                <a:ext cx="270" cy="300"/>
              </a:xfrm>
              <a:custGeom>
                <a:avLst/>
                <a:gdLst>
                  <a:gd name="T0" fmla="*/ 6 w 270"/>
                  <a:gd name="T1" fmla="*/ 24 h 300"/>
                  <a:gd name="T2" fmla="*/ 8 w 270"/>
                  <a:gd name="T3" fmla="*/ 24 h 300"/>
                  <a:gd name="T4" fmla="*/ 8 w 270"/>
                  <a:gd name="T5" fmla="*/ 16 h 300"/>
                  <a:gd name="T6" fmla="*/ 12 w 270"/>
                  <a:gd name="T7" fmla="*/ 14 h 300"/>
                  <a:gd name="T8" fmla="*/ 18 w 270"/>
                  <a:gd name="T9" fmla="*/ 6 h 300"/>
                  <a:gd name="T10" fmla="*/ 22 w 270"/>
                  <a:gd name="T11" fmla="*/ 4 h 300"/>
                  <a:gd name="T12" fmla="*/ 26 w 270"/>
                  <a:gd name="T13" fmla="*/ 0 h 300"/>
                  <a:gd name="T14" fmla="*/ 270 w 270"/>
                  <a:gd name="T15" fmla="*/ 4 h 300"/>
                  <a:gd name="T16" fmla="*/ 264 w 270"/>
                  <a:gd name="T17" fmla="*/ 140 h 300"/>
                  <a:gd name="T18" fmla="*/ 258 w 270"/>
                  <a:gd name="T19" fmla="*/ 142 h 300"/>
                  <a:gd name="T20" fmla="*/ 258 w 270"/>
                  <a:gd name="T21" fmla="*/ 146 h 300"/>
                  <a:gd name="T22" fmla="*/ 264 w 270"/>
                  <a:gd name="T23" fmla="*/ 146 h 300"/>
                  <a:gd name="T24" fmla="*/ 262 w 270"/>
                  <a:gd name="T25" fmla="*/ 158 h 300"/>
                  <a:gd name="T26" fmla="*/ 240 w 270"/>
                  <a:gd name="T27" fmla="*/ 198 h 300"/>
                  <a:gd name="T28" fmla="*/ 246 w 270"/>
                  <a:gd name="T29" fmla="*/ 198 h 300"/>
                  <a:gd name="T30" fmla="*/ 246 w 270"/>
                  <a:gd name="T31" fmla="*/ 202 h 300"/>
                  <a:gd name="T32" fmla="*/ 242 w 270"/>
                  <a:gd name="T33" fmla="*/ 202 h 300"/>
                  <a:gd name="T34" fmla="*/ 238 w 270"/>
                  <a:gd name="T35" fmla="*/ 204 h 300"/>
                  <a:gd name="T36" fmla="*/ 230 w 270"/>
                  <a:gd name="T37" fmla="*/ 216 h 300"/>
                  <a:gd name="T38" fmla="*/ 230 w 270"/>
                  <a:gd name="T39" fmla="*/ 300 h 300"/>
                  <a:gd name="T40" fmla="*/ 156 w 270"/>
                  <a:gd name="T41" fmla="*/ 298 h 300"/>
                  <a:gd name="T42" fmla="*/ 156 w 270"/>
                  <a:gd name="T43" fmla="*/ 244 h 300"/>
                  <a:gd name="T44" fmla="*/ 148 w 270"/>
                  <a:gd name="T45" fmla="*/ 244 h 300"/>
                  <a:gd name="T46" fmla="*/ 132 w 270"/>
                  <a:gd name="T47" fmla="*/ 250 h 300"/>
                  <a:gd name="T48" fmla="*/ 122 w 270"/>
                  <a:gd name="T49" fmla="*/ 252 h 300"/>
                  <a:gd name="T50" fmla="*/ 122 w 270"/>
                  <a:gd name="T51" fmla="*/ 246 h 300"/>
                  <a:gd name="T52" fmla="*/ 108 w 270"/>
                  <a:gd name="T53" fmla="*/ 246 h 300"/>
                  <a:gd name="T54" fmla="*/ 88 w 270"/>
                  <a:gd name="T55" fmla="*/ 240 h 300"/>
                  <a:gd name="T56" fmla="*/ 68 w 270"/>
                  <a:gd name="T57" fmla="*/ 230 h 300"/>
                  <a:gd name="T58" fmla="*/ 54 w 270"/>
                  <a:gd name="T59" fmla="*/ 216 h 300"/>
                  <a:gd name="T60" fmla="*/ 44 w 270"/>
                  <a:gd name="T61" fmla="*/ 202 h 300"/>
                  <a:gd name="T62" fmla="*/ 30 w 270"/>
                  <a:gd name="T63" fmla="*/ 174 h 300"/>
                  <a:gd name="T64" fmla="*/ 14 w 270"/>
                  <a:gd name="T65" fmla="*/ 172 h 300"/>
                  <a:gd name="T66" fmla="*/ 4 w 270"/>
                  <a:gd name="T67" fmla="*/ 176 h 300"/>
                  <a:gd name="T68" fmla="*/ 0 w 270"/>
                  <a:gd name="T69" fmla="*/ 174 h 300"/>
                  <a:gd name="T70" fmla="*/ 2 w 270"/>
                  <a:gd name="T71" fmla="*/ 144 h 300"/>
                  <a:gd name="T72" fmla="*/ 6 w 270"/>
                  <a:gd name="T73" fmla="*/ 142 h 300"/>
                  <a:gd name="T74" fmla="*/ 6 w 270"/>
                  <a:gd name="T75" fmla="*/ 130 h 300"/>
                  <a:gd name="T76" fmla="*/ 2 w 270"/>
                  <a:gd name="T77" fmla="*/ 128 h 300"/>
                  <a:gd name="T78" fmla="*/ 6 w 270"/>
                  <a:gd name="T79" fmla="*/ 24 h 300"/>
                  <a:gd name="T80" fmla="*/ 6 w 270"/>
                  <a:gd name="T81" fmla="*/ 24 h 300"/>
                  <a:gd name="T82" fmla="*/ 6 w 270"/>
                  <a:gd name="T83" fmla="*/ 2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0" h="300">
                    <a:moveTo>
                      <a:pt x="6" y="24"/>
                    </a:moveTo>
                    <a:lnTo>
                      <a:pt x="8" y="24"/>
                    </a:lnTo>
                    <a:lnTo>
                      <a:pt x="8" y="16"/>
                    </a:lnTo>
                    <a:lnTo>
                      <a:pt x="12" y="14"/>
                    </a:lnTo>
                    <a:lnTo>
                      <a:pt x="18" y="6"/>
                    </a:lnTo>
                    <a:lnTo>
                      <a:pt x="22" y="4"/>
                    </a:lnTo>
                    <a:lnTo>
                      <a:pt x="26" y="0"/>
                    </a:lnTo>
                    <a:lnTo>
                      <a:pt x="270" y="4"/>
                    </a:lnTo>
                    <a:lnTo>
                      <a:pt x="264" y="140"/>
                    </a:lnTo>
                    <a:lnTo>
                      <a:pt x="258" y="142"/>
                    </a:lnTo>
                    <a:lnTo>
                      <a:pt x="258" y="146"/>
                    </a:lnTo>
                    <a:lnTo>
                      <a:pt x="264" y="146"/>
                    </a:lnTo>
                    <a:lnTo>
                      <a:pt x="262" y="158"/>
                    </a:lnTo>
                    <a:lnTo>
                      <a:pt x="240" y="198"/>
                    </a:lnTo>
                    <a:lnTo>
                      <a:pt x="246" y="198"/>
                    </a:lnTo>
                    <a:lnTo>
                      <a:pt x="246" y="202"/>
                    </a:lnTo>
                    <a:lnTo>
                      <a:pt x="242" y="202"/>
                    </a:lnTo>
                    <a:lnTo>
                      <a:pt x="238" y="204"/>
                    </a:lnTo>
                    <a:lnTo>
                      <a:pt x="230" y="216"/>
                    </a:lnTo>
                    <a:lnTo>
                      <a:pt x="230" y="300"/>
                    </a:lnTo>
                    <a:lnTo>
                      <a:pt x="156" y="298"/>
                    </a:lnTo>
                    <a:lnTo>
                      <a:pt x="156" y="244"/>
                    </a:lnTo>
                    <a:lnTo>
                      <a:pt x="148" y="244"/>
                    </a:lnTo>
                    <a:lnTo>
                      <a:pt x="132" y="250"/>
                    </a:lnTo>
                    <a:lnTo>
                      <a:pt x="122" y="252"/>
                    </a:lnTo>
                    <a:lnTo>
                      <a:pt x="122" y="246"/>
                    </a:lnTo>
                    <a:lnTo>
                      <a:pt x="108" y="246"/>
                    </a:lnTo>
                    <a:lnTo>
                      <a:pt x="88" y="240"/>
                    </a:lnTo>
                    <a:lnTo>
                      <a:pt x="68" y="230"/>
                    </a:lnTo>
                    <a:lnTo>
                      <a:pt x="54" y="216"/>
                    </a:lnTo>
                    <a:lnTo>
                      <a:pt x="44" y="202"/>
                    </a:lnTo>
                    <a:lnTo>
                      <a:pt x="30" y="174"/>
                    </a:lnTo>
                    <a:lnTo>
                      <a:pt x="14" y="172"/>
                    </a:lnTo>
                    <a:lnTo>
                      <a:pt x="4" y="176"/>
                    </a:lnTo>
                    <a:lnTo>
                      <a:pt x="0" y="174"/>
                    </a:lnTo>
                    <a:lnTo>
                      <a:pt x="2" y="144"/>
                    </a:lnTo>
                    <a:lnTo>
                      <a:pt x="6" y="142"/>
                    </a:lnTo>
                    <a:lnTo>
                      <a:pt x="6" y="130"/>
                    </a:lnTo>
                    <a:lnTo>
                      <a:pt x="2" y="128"/>
                    </a:lnTo>
                    <a:lnTo>
                      <a:pt x="6" y="24"/>
                    </a:lnTo>
                    <a:lnTo>
                      <a:pt x="6" y="24"/>
                    </a:lnTo>
                    <a:lnTo>
                      <a:pt x="6" y="2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71"/>
              <p:cNvSpPr>
                <a:spLocks/>
              </p:cNvSpPr>
              <p:nvPr/>
            </p:nvSpPr>
            <p:spPr bwMode="auto">
              <a:xfrm>
                <a:off x="701" y="2168"/>
                <a:ext cx="272" cy="311"/>
              </a:xfrm>
              <a:custGeom>
                <a:avLst/>
                <a:gdLst>
                  <a:gd name="T0" fmla="*/ 94 w 272"/>
                  <a:gd name="T1" fmla="*/ 0 h 311"/>
                  <a:gd name="T2" fmla="*/ 104 w 272"/>
                  <a:gd name="T3" fmla="*/ 18 h 311"/>
                  <a:gd name="T4" fmla="*/ 110 w 272"/>
                  <a:gd name="T5" fmla="*/ 24 h 311"/>
                  <a:gd name="T6" fmla="*/ 114 w 272"/>
                  <a:gd name="T7" fmla="*/ 24 h 311"/>
                  <a:gd name="T8" fmla="*/ 118 w 272"/>
                  <a:gd name="T9" fmla="*/ 30 h 311"/>
                  <a:gd name="T10" fmla="*/ 128 w 272"/>
                  <a:gd name="T11" fmla="*/ 34 h 311"/>
                  <a:gd name="T12" fmla="*/ 140 w 272"/>
                  <a:gd name="T13" fmla="*/ 36 h 311"/>
                  <a:gd name="T14" fmla="*/ 144 w 272"/>
                  <a:gd name="T15" fmla="*/ 40 h 311"/>
                  <a:gd name="T16" fmla="*/ 148 w 272"/>
                  <a:gd name="T17" fmla="*/ 46 h 311"/>
                  <a:gd name="T18" fmla="*/ 188 w 272"/>
                  <a:gd name="T19" fmla="*/ 52 h 311"/>
                  <a:gd name="T20" fmla="*/ 232 w 272"/>
                  <a:gd name="T21" fmla="*/ 80 h 311"/>
                  <a:gd name="T22" fmla="*/ 242 w 272"/>
                  <a:gd name="T23" fmla="*/ 88 h 311"/>
                  <a:gd name="T24" fmla="*/ 250 w 272"/>
                  <a:gd name="T25" fmla="*/ 88 h 311"/>
                  <a:gd name="T26" fmla="*/ 260 w 272"/>
                  <a:gd name="T27" fmla="*/ 92 h 311"/>
                  <a:gd name="T28" fmla="*/ 272 w 272"/>
                  <a:gd name="T29" fmla="*/ 96 h 311"/>
                  <a:gd name="T30" fmla="*/ 266 w 272"/>
                  <a:gd name="T31" fmla="*/ 286 h 311"/>
                  <a:gd name="T32" fmla="*/ 202 w 272"/>
                  <a:gd name="T33" fmla="*/ 286 h 311"/>
                  <a:gd name="T34" fmla="*/ 202 w 272"/>
                  <a:gd name="T35" fmla="*/ 311 h 311"/>
                  <a:gd name="T36" fmla="*/ 22 w 272"/>
                  <a:gd name="T37" fmla="*/ 308 h 311"/>
                  <a:gd name="T38" fmla="*/ 26 w 272"/>
                  <a:gd name="T39" fmla="*/ 204 h 311"/>
                  <a:gd name="T40" fmla="*/ 20 w 272"/>
                  <a:gd name="T41" fmla="*/ 202 h 311"/>
                  <a:gd name="T42" fmla="*/ 18 w 272"/>
                  <a:gd name="T43" fmla="*/ 198 h 311"/>
                  <a:gd name="T44" fmla="*/ 20 w 272"/>
                  <a:gd name="T45" fmla="*/ 190 h 311"/>
                  <a:gd name="T46" fmla="*/ 14 w 272"/>
                  <a:gd name="T47" fmla="*/ 184 h 311"/>
                  <a:gd name="T48" fmla="*/ 14 w 272"/>
                  <a:gd name="T49" fmla="*/ 182 h 311"/>
                  <a:gd name="T50" fmla="*/ 8 w 272"/>
                  <a:gd name="T51" fmla="*/ 180 h 311"/>
                  <a:gd name="T52" fmla="*/ 0 w 272"/>
                  <a:gd name="T53" fmla="*/ 174 h 311"/>
                  <a:gd name="T54" fmla="*/ 2 w 272"/>
                  <a:gd name="T55" fmla="*/ 172 h 311"/>
                  <a:gd name="T56" fmla="*/ 10 w 272"/>
                  <a:gd name="T57" fmla="*/ 174 h 311"/>
                  <a:gd name="T58" fmla="*/ 20 w 272"/>
                  <a:gd name="T59" fmla="*/ 166 h 311"/>
                  <a:gd name="T60" fmla="*/ 26 w 272"/>
                  <a:gd name="T61" fmla="*/ 166 h 311"/>
                  <a:gd name="T62" fmla="*/ 28 w 272"/>
                  <a:gd name="T63" fmla="*/ 100 h 311"/>
                  <a:gd name="T64" fmla="*/ 36 w 272"/>
                  <a:gd name="T65" fmla="*/ 102 h 311"/>
                  <a:gd name="T66" fmla="*/ 48 w 272"/>
                  <a:gd name="T67" fmla="*/ 66 h 311"/>
                  <a:gd name="T68" fmla="*/ 48 w 272"/>
                  <a:gd name="T69" fmla="*/ 58 h 311"/>
                  <a:gd name="T70" fmla="*/ 52 w 272"/>
                  <a:gd name="T71" fmla="*/ 58 h 311"/>
                  <a:gd name="T72" fmla="*/ 52 w 272"/>
                  <a:gd name="T73" fmla="*/ 52 h 311"/>
                  <a:gd name="T74" fmla="*/ 44 w 272"/>
                  <a:gd name="T75" fmla="*/ 52 h 311"/>
                  <a:gd name="T76" fmla="*/ 44 w 272"/>
                  <a:gd name="T77" fmla="*/ 40 h 311"/>
                  <a:gd name="T78" fmla="*/ 50 w 272"/>
                  <a:gd name="T79" fmla="*/ 32 h 311"/>
                  <a:gd name="T80" fmla="*/ 50 w 272"/>
                  <a:gd name="T81" fmla="*/ 28 h 311"/>
                  <a:gd name="T82" fmla="*/ 52 w 272"/>
                  <a:gd name="T83" fmla="*/ 24 h 311"/>
                  <a:gd name="T84" fmla="*/ 56 w 272"/>
                  <a:gd name="T85" fmla="*/ 18 h 311"/>
                  <a:gd name="T86" fmla="*/ 62 w 272"/>
                  <a:gd name="T87" fmla="*/ 12 h 311"/>
                  <a:gd name="T88" fmla="*/ 66 w 272"/>
                  <a:gd name="T89" fmla="*/ 4 h 311"/>
                  <a:gd name="T90" fmla="*/ 66 w 272"/>
                  <a:gd name="T91" fmla="*/ 2 h 311"/>
                  <a:gd name="T92" fmla="*/ 68 w 272"/>
                  <a:gd name="T93" fmla="*/ 0 h 311"/>
                  <a:gd name="T94" fmla="*/ 94 w 272"/>
                  <a:gd name="T95" fmla="*/ 0 h 311"/>
                  <a:gd name="T96" fmla="*/ 94 w 272"/>
                  <a:gd name="T9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2" h="311">
                    <a:moveTo>
                      <a:pt x="94" y="0"/>
                    </a:moveTo>
                    <a:lnTo>
                      <a:pt x="104" y="18"/>
                    </a:lnTo>
                    <a:lnTo>
                      <a:pt x="110" y="24"/>
                    </a:lnTo>
                    <a:lnTo>
                      <a:pt x="114" y="24"/>
                    </a:lnTo>
                    <a:lnTo>
                      <a:pt x="118" y="30"/>
                    </a:lnTo>
                    <a:lnTo>
                      <a:pt x="128" y="34"/>
                    </a:lnTo>
                    <a:lnTo>
                      <a:pt x="140" y="36"/>
                    </a:lnTo>
                    <a:lnTo>
                      <a:pt x="144" y="40"/>
                    </a:lnTo>
                    <a:lnTo>
                      <a:pt x="148" y="46"/>
                    </a:lnTo>
                    <a:lnTo>
                      <a:pt x="188" y="52"/>
                    </a:lnTo>
                    <a:lnTo>
                      <a:pt x="232" y="80"/>
                    </a:lnTo>
                    <a:lnTo>
                      <a:pt x="242" y="88"/>
                    </a:lnTo>
                    <a:lnTo>
                      <a:pt x="250" y="88"/>
                    </a:lnTo>
                    <a:lnTo>
                      <a:pt x="260" y="92"/>
                    </a:lnTo>
                    <a:lnTo>
                      <a:pt x="272" y="96"/>
                    </a:lnTo>
                    <a:lnTo>
                      <a:pt x="266" y="286"/>
                    </a:lnTo>
                    <a:lnTo>
                      <a:pt x="202" y="286"/>
                    </a:lnTo>
                    <a:lnTo>
                      <a:pt x="202" y="311"/>
                    </a:lnTo>
                    <a:lnTo>
                      <a:pt x="22" y="308"/>
                    </a:lnTo>
                    <a:lnTo>
                      <a:pt x="26" y="204"/>
                    </a:lnTo>
                    <a:lnTo>
                      <a:pt x="20" y="202"/>
                    </a:lnTo>
                    <a:lnTo>
                      <a:pt x="18" y="198"/>
                    </a:lnTo>
                    <a:lnTo>
                      <a:pt x="20" y="190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8" y="180"/>
                    </a:lnTo>
                    <a:lnTo>
                      <a:pt x="0" y="174"/>
                    </a:lnTo>
                    <a:lnTo>
                      <a:pt x="2" y="172"/>
                    </a:lnTo>
                    <a:lnTo>
                      <a:pt x="10" y="174"/>
                    </a:lnTo>
                    <a:lnTo>
                      <a:pt x="20" y="166"/>
                    </a:lnTo>
                    <a:lnTo>
                      <a:pt x="26" y="166"/>
                    </a:lnTo>
                    <a:lnTo>
                      <a:pt x="28" y="100"/>
                    </a:lnTo>
                    <a:lnTo>
                      <a:pt x="36" y="102"/>
                    </a:lnTo>
                    <a:lnTo>
                      <a:pt x="48" y="66"/>
                    </a:lnTo>
                    <a:lnTo>
                      <a:pt x="48" y="58"/>
                    </a:lnTo>
                    <a:lnTo>
                      <a:pt x="52" y="58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4" y="40"/>
                    </a:lnTo>
                    <a:lnTo>
                      <a:pt x="50" y="32"/>
                    </a:lnTo>
                    <a:lnTo>
                      <a:pt x="50" y="28"/>
                    </a:lnTo>
                    <a:lnTo>
                      <a:pt x="52" y="24"/>
                    </a:lnTo>
                    <a:lnTo>
                      <a:pt x="56" y="18"/>
                    </a:lnTo>
                    <a:lnTo>
                      <a:pt x="62" y="12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94" y="0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72"/>
              <p:cNvSpPr>
                <a:spLocks/>
              </p:cNvSpPr>
              <p:nvPr/>
            </p:nvSpPr>
            <p:spPr bwMode="auto">
              <a:xfrm>
                <a:off x="967" y="2184"/>
                <a:ext cx="292" cy="274"/>
              </a:xfrm>
              <a:custGeom>
                <a:avLst/>
                <a:gdLst>
                  <a:gd name="T0" fmla="*/ 100 w 292"/>
                  <a:gd name="T1" fmla="*/ 0 h 274"/>
                  <a:gd name="T2" fmla="*/ 292 w 292"/>
                  <a:gd name="T3" fmla="*/ 6 h 274"/>
                  <a:gd name="T4" fmla="*/ 288 w 292"/>
                  <a:gd name="T5" fmla="*/ 110 h 274"/>
                  <a:gd name="T6" fmla="*/ 292 w 292"/>
                  <a:gd name="T7" fmla="*/ 112 h 274"/>
                  <a:gd name="T8" fmla="*/ 292 w 292"/>
                  <a:gd name="T9" fmla="*/ 124 h 274"/>
                  <a:gd name="T10" fmla="*/ 288 w 292"/>
                  <a:gd name="T11" fmla="*/ 126 h 274"/>
                  <a:gd name="T12" fmla="*/ 286 w 292"/>
                  <a:gd name="T13" fmla="*/ 176 h 274"/>
                  <a:gd name="T14" fmla="*/ 248 w 292"/>
                  <a:gd name="T15" fmla="*/ 228 h 274"/>
                  <a:gd name="T16" fmla="*/ 164 w 292"/>
                  <a:gd name="T17" fmla="*/ 274 h 274"/>
                  <a:gd name="T18" fmla="*/ 0 w 292"/>
                  <a:gd name="T19" fmla="*/ 270 h 274"/>
                  <a:gd name="T20" fmla="*/ 6 w 292"/>
                  <a:gd name="T21" fmla="*/ 80 h 274"/>
                  <a:gd name="T22" fmla="*/ 10 w 292"/>
                  <a:gd name="T23" fmla="*/ 86 h 274"/>
                  <a:gd name="T24" fmla="*/ 38 w 292"/>
                  <a:gd name="T25" fmla="*/ 92 h 274"/>
                  <a:gd name="T26" fmla="*/ 112 w 292"/>
                  <a:gd name="T27" fmla="*/ 10 h 274"/>
                  <a:gd name="T28" fmla="*/ 100 w 292"/>
                  <a:gd name="T29" fmla="*/ 0 h 274"/>
                  <a:gd name="T30" fmla="*/ 100 w 292"/>
                  <a:gd name="T31" fmla="*/ 0 h 274"/>
                  <a:gd name="T32" fmla="*/ 100 w 292"/>
                  <a:gd name="T3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2" h="274">
                    <a:moveTo>
                      <a:pt x="100" y="0"/>
                    </a:moveTo>
                    <a:lnTo>
                      <a:pt x="292" y="6"/>
                    </a:lnTo>
                    <a:lnTo>
                      <a:pt x="288" y="110"/>
                    </a:lnTo>
                    <a:lnTo>
                      <a:pt x="292" y="112"/>
                    </a:lnTo>
                    <a:lnTo>
                      <a:pt x="292" y="124"/>
                    </a:lnTo>
                    <a:lnTo>
                      <a:pt x="288" y="126"/>
                    </a:lnTo>
                    <a:lnTo>
                      <a:pt x="286" y="176"/>
                    </a:lnTo>
                    <a:lnTo>
                      <a:pt x="248" y="228"/>
                    </a:lnTo>
                    <a:lnTo>
                      <a:pt x="164" y="274"/>
                    </a:lnTo>
                    <a:lnTo>
                      <a:pt x="0" y="270"/>
                    </a:lnTo>
                    <a:lnTo>
                      <a:pt x="6" y="80"/>
                    </a:lnTo>
                    <a:lnTo>
                      <a:pt x="10" y="86"/>
                    </a:lnTo>
                    <a:lnTo>
                      <a:pt x="38" y="92"/>
                    </a:lnTo>
                    <a:lnTo>
                      <a:pt x="112" y="10"/>
                    </a:lnTo>
                    <a:lnTo>
                      <a:pt x="100" y="0"/>
                    </a:lnTo>
                    <a:lnTo>
                      <a:pt x="100" y="0"/>
                    </a:lnTo>
                    <a:lnTo>
                      <a:pt x="100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73"/>
              <p:cNvSpPr>
                <a:spLocks/>
              </p:cNvSpPr>
              <p:nvPr/>
            </p:nvSpPr>
            <p:spPr bwMode="auto">
              <a:xfrm>
                <a:off x="3216" y="2202"/>
                <a:ext cx="326" cy="309"/>
              </a:xfrm>
              <a:custGeom>
                <a:avLst/>
                <a:gdLst>
                  <a:gd name="T0" fmla="*/ 110 w 326"/>
                  <a:gd name="T1" fmla="*/ 4 h 309"/>
                  <a:gd name="T2" fmla="*/ 200 w 326"/>
                  <a:gd name="T3" fmla="*/ 2 h 309"/>
                  <a:gd name="T4" fmla="*/ 204 w 326"/>
                  <a:gd name="T5" fmla="*/ 2 h 309"/>
                  <a:gd name="T6" fmla="*/ 216 w 326"/>
                  <a:gd name="T7" fmla="*/ 10 h 309"/>
                  <a:gd name="T8" fmla="*/ 222 w 326"/>
                  <a:gd name="T9" fmla="*/ 10 h 309"/>
                  <a:gd name="T10" fmla="*/ 230 w 326"/>
                  <a:gd name="T11" fmla="*/ 4 h 309"/>
                  <a:gd name="T12" fmla="*/ 242 w 326"/>
                  <a:gd name="T13" fmla="*/ 0 h 309"/>
                  <a:gd name="T14" fmla="*/ 246 w 326"/>
                  <a:gd name="T15" fmla="*/ 10 h 309"/>
                  <a:gd name="T16" fmla="*/ 248 w 326"/>
                  <a:gd name="T17" fmla="*/ 12 h 309"/>
                  <a:gd name="T18" fmla="*/ 246 w 326"/>
                  <a:gd name="T19" fmla="*/ 14 h 309"/>
                  <a:gd name="T20" fmla="*/ 246 w 326"/>
                  <a:gd name="T21" fmla="*/ 20 h 309"/>
                  <a:gd name="T22" fmla="*/ 250 w 326"/>
                  <a:gd name="T23" fmla="*/ 20 h 309"/>
                  <a:gd name="T24" fmla="*/ 326 w 326"/>
                  <a:gd name="T25" fmla="*/ 0 h 309"/>
                  <a:gd name="T26" fmla="*/ 236 w 326"/>
                  <a:gd name="T27" fmla="*/ 116 h 309"/>
                  <a:gd name="T28" fmla="*/ 200 w 326"/>
                  <a:gd name="T29" fmla="*/ 150 h 309"/>
                  <a:gd name="T30" fmla="*/ 198 w 326"/>
                  <a:gd name="T31" fmla="*/ 166 h 309"/>
                  <a:gd name="T32" fmla="*/ 208 w 326"/>
                  <a:gd name="T33" fmla="*/ 168 h 309"/>
                  <a:gd name="T34" fmla="*/ 202 w 326"/>
                  <a:gd name="T35" fmla="*/ 170 h 309"/>
                  <a:gd name="T36" fmla="*/ 202 w 326"/>
                  <a:gd name="T37" fmla="*/ 178 h 309"/>
                  <a:gd name="T38" fmla="*/ 194 w 326"/>
                  <a:gd name="T39" fmla="*/ 188 h 309"/>
                  <a:gd name="T40" fmla="*/ 188 w 326"/>
                  <a:gd name="T41" fmla="*/ 184 h 309"/>
                  <a:gd name="T42" fmla="*/ 180 w 326"/>
                  <a:gd name="T43" fmla="*/ 198 h 309"/>
                  <a:gd name="T44" fmla="*/ 176 w 326"/>
                  <a:gd name="T45" fmla="*/ 208 h 309"/>
                  <a:gd name="T46" fmla="*/ 184 w 326"/>
                  <a:gd name="T47" fmla="*/ 208 h 309"/>
                  <a:gd name="T48" fmla="*/ 186 w 326"/>
                  <a:gd name="T49" fmla="*/ 210 h 309"/>
                  <a:gd name="T50" fmla="*/ 188 w 326"/>
                  <a:gd name="T51" fmla="*/ 218 h 309"/>
                  <a:gd name="T52" fmla="*/ 194 w 326"/>
                  <a:gd name="T53" fmla="*/ 220 h 309"/>
                  <a:gd name="T54" fmla="*/ 176 w 326"/>
                  <a:gd name="T55" fmla="*/ 242 h 309"/>
                  <a:gd name="T56" fmla="*/ 168 w 326"/>
                  <a:gd name="T57" fmla="*/ 238 h 309"/>
                  <a:gd name="T58" fmla="*/ 162 w 326"/>
                  <a:gd name="T59" fmla="*/ 234 h 309"/>
                  <a:gd name="T60" fmla="*/ 128 w 326"/>
                  <a:gd name="T61" fmla="*/ 309 h 309"/>
                  <a:gd name="T62" fmla="*/ 18 w 326"/>
                  <a:gd name="T63" fmla="*/ 208 h 309"/>
                  <a:gd name="T64" fmla="*/ 16 w 326"/>
                  <a:gd name="T65" fmla="*/ 200 h 309"/>
                  <a:gd name="T66" fmla="*/ 14 w 326"/>
                  <a:gd name="T67" fmla="*/ 196 h 309"/>
                  <a:gd name="T68" fmla="*/ 16 w 326"/>
                  <a:gd name="T69" fmla="*/ 188 h 309"/>
                  <a:gd name="T70" fmla="*/ 6 w 326"/>
                  <a:gd name="T71" fmla="*/ 180 h 309"/>
                  <a:gd name="T72" fmla="*/ 2 w 326"/>
                  <a:gd name="T73" fmla="*/ 180 h 309"/>
                  <a:gd name="T74" fmla="*/ 0 w 326"/>
                  <a:gd name="T75" fmla="*/ 170 h 309"/>
                  <a:gd name="T76" fmla="*/ 6 w 326"/>
                  <a:gd name="T77" fmla="*/ 152 h 309"/>
                  <a:gd name="T78" fmla="*/ 104 w 326"/>
                  <a:gd name="T79" fmla="*/ 38 h 309"/>
                  <a:gd name="T80" fmla="*/ 100 w 326"/>
                  <a:gd name="T81" fmla="*/ 34 h 309"/>
                  <a:gd name="T82" fmla="*/ 102 w 326"/>
                  <a:gd name="T83" fmla="*/ 30 h 309"/>
                  <a:gd name="T84" fmla="*/ 100 w 326"/>
                  <a:gd name="T85" fmla="*/ 28 h 309"/>
                  <a:gd name="T86" fmla="*/ 104 w 326"/>
                  <a:gd name="T87" fmla="*/ 22 h 309"/>
                  <a:gd name="T88" fmla="*/ 100 w 326"/>
                  <a:gd name="T89" fmla="*/ 20 h 309"/>
                  <a:gd name="T90" fmla="*/ 102 w 326"/>
                  <a:gd name="T91" fmla="*/ 18 h 309"/>
                  <a:gd name="T92" fmla="*/ 106 w 326"/>
                  <a:gd name="T93" fmla="*/ 16 h 309"/>
                  <a:gd name="T94" fmla="*/ 106 w 326"/>
                  <a:gd name="T95" fmla="*/ 14 h 309"/>
                  <a:gd name="T96" fmla="*/ 106 w 326"/>
                  <a:gd name="T97" fmla="*/ 10 h 309"/>
                  <a:gd name="T98" fmla="*/ 106 w 326"/>
                  <a:gd name="T99" fmla="*/ 8 h 309"/>
                  <a:gd name="T100" fmla="*/ 110 w 326"/>
                  <a:gd name="T101" fmla="*/ 8 h 309"/>
                  <a:gd name="T102" fmla="*/ 110 w 326"/>
                  <a:gd name="T103" fmla="*/ 6 h 309"/>
                  <a:gd name="T104" fmla="*/ 110 w 326"/>
                  <a:gd name="T105" fmla="*/ 4 h 309"/>
                  <a:gd name="T106" fmla="*/ 110 w 326"/>
                  <a:gd name="T107" fmla="*/ 4 h 309"/>
                  <a:gd name="T108" fmla="*/ 110 w 326"/>
                  <a:gd name="T109" fmla="*/ 4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6" h="309">
                    <a:moveTo>
                      <a:pt x="110" y="4"/>
                    </a:moveTo>
                    <a:lnTo>
                      <a:pt x="200" y="2"/>
                    </a:lnTo>
                    <a:lnTo>
                      <a:pt x="204" y="2"/>
                    </a:lnTo>
                    <a:lnTo>
                      <a:pt x="216" y="10"/>
                    </a:lnTo>
                    <a:lnTo>
                      <a:pt x="222" y="10"/>
                    </a:lnTo>
                    <a:lnTo>
                      <a:pt x="230" y="4"/>
                    </a:lnTo>
                    <a:lnTo>
                      <a:pt x="242" y="0"/>
                    </a:lnTo>
                    <a:lnTo>
                      <a:pt x="246" y="10"/>
                    </a:lnTo>
                    <a:lnTo>
                      <a:pt x="248" y="12"/>
                    </a:lnTo>
                    <a:lnTo>
                      <a:pt x="246" y="14"/>
                    </a:lnTo>
                    <a:lnTo>
                      <a:pt x="246" y="20"/>
                    </a:lnTo>
                    <a:lnTo>
                      <a:pt x="250" y="20"/>
                    </a:lnTo>
                    <a:lnTo>
                      <a:pt x="326" y="0"/>
                    </a:lnTo>
                    <a:lnTo>
                      <a:pt x="236" y="116"/>
                    </a:lnTo>
                    <a:lnTo>
                      <a:pt x="200" y="150"/>
                    </a:lnTo>
                    <a:lnTo>
                      <a:pt x="198" y="166"/>
                    </a:lnTo>
                    <a:lnTo>
                      <a:pt x="208" y="168"/>
                    </a:lnTo>
                    <a:lnTo>
                      <a:pt x="202" y="170"/>
                    </a:lnTo>
                    <a:lnTo>
                      <a:pt x="202" y="178"/>
                    </a:lnTo>
                    <a:lnTo>
                      <a:pt x="194" y="188"/>
                    </a:lnTo>
                    <a:lnTo>
                      <a:pt x="188" y="184"/>
                    </a:lnTo>
                    <a:lnTo>
                      <a:pt x="180" y="198"/>
                    </a:lnTo>
                    <a:lnTo>
                      <a:pt x="176" y="208"/>
                    </a:lnTo>
                    <a:lnTo>
                      <a:pt x="184" y="208"/>
                    </a:lnTo>
                    <a:lnTo>
                      <a:pt x="186" y="210"/>
                    </a:lnTo>
                    <a:lnTo>
                      <a:pt x="188" y="218"/>
                    </a:lnTo>
                    <a:lnTo>
                      <a:pt x="194" y="220"/>
                    </a:lnTo>
                    <a:lnTo>
                      <a:pt x="176" y="242"/>
                    </a:lnTo>
                    <a:lnTo>
                      <a:pt x="168" y="238"/>
                    </a:lnTo>
                    <a:lnTo>
                      <a:pt x="162" y="234"/>
                    </a:lnTo>
                    <a:lnTo>
                      <a:pt x="128" y="309"/>
                    </a:lnTo>
                    <a:lnTo>
                      <a:pt x="18" y="208"/>
                    </a:lnTo>
                    <a:lnTo>
                      <a:pt x="16" y="200"/>
                    </a:lnTo>
                    <a:lnTo>
                      <a:pt x="14" y="196"/>
                    </a:lnTo>
                    <a:lnTo>
                      <a:pt x="16" y="188"/>
                    </a:lnTo>
                    <a:lnTo>
                      <a:pt x="6" y="180"/>
                    </a:lnTo>
                    <a:lnTo>
                      <a:pt x="2" y="180"/>
                    </a:lnTo>
                    <a:lnTo>
                      <a:pt x="0" y="170"/>
                    </a:lnTo>
                    <a:lnTo>
                      <a:pt x="6" y="152"/>
                    </a:lnTo>
                    <a:lnTo>
                      <a:pt x="104" y="38"/>
                    </a:lnTo>
                    <a:lnTo>
                      <a:pt x="100" y="34"/>
                    </a:lnTo>
                    <a:lnTo>
                      <a:pt x="102" y="30"/>
                    </a:lnTo>
                    <a:lnTo>
                      <a:pt x="100" y="28"/>
                    </a:lnTo>
                    <a:lnTo>
                      <a:pt x="104" y="22"/>
                    </a:lnTo>
                    <a:lnTo>
                      <a:pt x="100" y="20"/>
                    </a:lnTo>
                    <a:lnTo>
                      <a:pt x="102" y="18"/>
                    </a:lnTo>
                    <a:lnTo>
                      <a:pt x="106" y="16"/>
                    </a:lnTo>
                    <a:lnTo>
                      <a:pt x="106" y="14"/>
                    </a:lnTo>
                    <a:lnTo>
                      <a:pt x="106" y="10"/>
                    </a:lnTo>
                    <a:lnTo>
                      <a:pt x="106" y="8"/>
                    </a:lnTo>
                    <a:lnTo>
                      <a:pt x="110" y="8"/>
                    </a:lnTo>
                    <a:lnTo>
                      <a:pt x="110" y="6"/>
                    </a:lnTo>
                    <a:lnTo>
                      <a:pt x="110" y="4"/>
                    </a:lnTo>
                    <a:lnTo>
                      <a:pt x="110" y="4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74"/>
              <p:cNvSpPr>
                <a:spLocks/>
              </p:cNvSpPr>
              <p:nvPr/>
            </p:nvSpPr>
            <p:spPr bwMode="auto">
              <a:xfrm>
                <a:off x="3464" y="2216"/>
                <a:ext cx="254" cy="345"/>
              </a:xfrm>
              <a:custGeom>
                <a:avLst/>
                <a:gdLst>
                  <a:gd name="T0" fmla="*/ 236 w 254"/>
                  <a:gd name="T1" fmla="*/ 102 h 345"/>
                  <a:gd name="T2" fmla="*/ 220 w 254"/>
                  <a:gd name="T3" fmla="*/ 122 h 345"/>
                  <a:gd name="T4" fmla="*/ 200 w 254"/>
                  <a:gd name="T5" fmla="*/ 154 h 345"/>
                  <a:gd name="T6" fmla="*/ 186 w 254"/>
                  <a:gd name="T7" fmla="*/ 174 h 345"/>
                  <a:gd name="T8" fmla="*/ 174 w 254"/>
                  <a:gd name="T9" fmla="*/ 180 h 345"/>
                  <a:gd name="T10" fmla="*/ 174 w 254"/>
                  <a:gd name="T11" fmla="*/ 188 h 345"/>
                  <a:gd name="T12" fmla="*/ 168 w 254"/>
                  <a:gd name="T13" fmla="*/ 196 h 345"/>
                  <a:gd name="T14" fmla="*/ 160 w 254"/>
                  <a:gd name="T15" fmla="*/ 202 h 345"/>
                  <a:gd name="T16" fmla="*/ 160 w 254"/>
                  <a:gd name="T17" fmla="*/ 208 h 345"/>
                  <a:gd name="T18" fmla="*/ 152 w 254"/>
                  <a:gd name="T19" fmla="*/ 214 h 345"/>
                  <a:gd name="T20" fmla="*/ 144 w 254"/>
                  <a:gd name="T21" fmla="*/ 220 h 345"/>
                  <a:gd name="T22" fmla="*/ 138 w 254"/>
                  <a:gd name="T23" fmla="*/ 226 h 345"/>
                  <a:gd name="T24" fmla="*/ 140 w 254"/>
                  <a:gd name="T25" fmla="*/ 234 h 345"/>
                  <a:gd name="T26" fmla="*/ 128 w 254"/>
                  <a:gd name="T27" fmla="*/ 246 h 345"/>
                  <a:gd name="T28" fmla="*/ 132 w 254"/>
                  <a:gd name="T29" fmla="*/ 250 h 345"/>
                  <a:gd name="T30" fmla="*/ 124 w 254"/>
                  <a:gd name="T31" fmla="*/ 258 h 345"/>
                  <a:gd name="T32" fmla="*/ 118 w 254"/>
                  <a:gd name="T33" fmla="*/ 265 h 345"/>
                  <a:gd name="T34" fmla="*/ 106 w 254"/>
                  <a:gd name="T35" fmla="*/ 295 h 345"/>
                  <a:gd name="T36" fmla="*/ 94 w 254"/>
                  <a:gd name="T37" fmla="*/ 293 h 345"/>
                  <a:gd name="T38" fmla="*/ 98 w 254"/>
                  <a:gd name="T39" fmla="*/ 299 h 345"/>
                  <a:gd name="T40" fmla="*/ 62 w 254"/>
                  <a:gd name="T41" fmla="*/ 343 h 345"/>
                  <a:gd name="T42" fmla="*/ 52 w 254"/>
                  <a:gd name="T43" fmla="*/ 345 h 345"/>
                  <a:gd name="T44" fmla="*/ 40 w 254"/>
                  <a:gd name="T45" fmla="*/ 327 h 345"/>
                  <a:gd name="T46" fmla="*/ 34 w 254"/>
                  <a:gd name="T47" fmla="*/ 301 h 345"/>
                  <a:gd name="T48" fmla="*/ 24 w 254"/>
                  <a:gd name="T49" fmla="*/ 285 h 345"/>
                  <a:gd name="T50" fmla="*/ 8 w 254"/>
                  <a:gd name="T51" fmla="*/ 281 h 345"/>
                  <a:gd name="T52" fmla="*/ 2 w 254"/>
                  <a:gd name="T53" fmla="*/ 263 h 345"/>
                  <a:gd name="T54" fmla="*/ 30 w 254"/>
                  <a:gd name="T55" fmla="*/ 232 h 345"/>
                  <a:gd name="T56" fmla="*/ 28 w 254"/>
                  <a:gd name="T57" fmla="*/ 216 h 345"/>
                  <a:gd name="T58" fmla="*/ 38 w 254"/>
                  <a:gd name="T59" fmla="*/ 212 h 345"/>
                  <a:gd name="T60" fmla="*/ 52 w 254"/>
                  <a:gd name="T61" fmla="*/ 232 h 345"/>
                  <a:gd name="T62" fmla="*/ 72 w 254"/>
                  <a:gd name="T63" fmla="*/ 230 h 345"/>
                  <a:gd name="T64" fmla="*/ 78 w 254"/>
                  <a:gd name="T65" fmla="*/ 208 h 345"/>
                  <a:gd name="T66" fmla="*/ 96 w 254"/>
                  <a:gd name="T67" fmla="*/ 198 h 345"/>
                  <a:gd name="T68" fmla="*/ 106 w 254"/>
                  <a:gd name="T69" fmla="*/ 182 h 345"/>
                  <a:gd name="T70" fmla="*/ 92 w 254"/>
                  <a:gd name="T71" fmla="*/ 166 h 345"/>
                  <a:gd name="T72" fmla="*/ 100 w 254"/>
                  <a:gd name="T73" fmla="*/ 148 h 345"/>
                  <a:gd name="T74" fmla="*/ 144 w 254"/>
                  <a:gd name="T75" fmla="*/ 152 h 345"/>
                  <a:gd name="T76" fmla="*/ 142 w 254"/>
                  <a:gd name="T77" fmla="*/ 140 h 345"/>
                  <a:gd name="T78" fmla="*/ 136 w 254"/>
                  <a:gd name="T79" fmla="*/ 128 h 345"/>
                  <a:gd name="T80" fmla="*/ 154 w 254"/>
                  <a:gd name="T81" fmla="*/ 116 h 345"/>
                  <a:gd name="T82" fmla="*/ 154 w 254"/>
                  <a:gd name="T83" fmla="*/ 98 h 345"/>
                  <a:gd name="T84" fmla="*/ 156 w 254"/>
                  <a:gd name="T85" fmla="*/ 76 h 345"/>
                  <a:gd name="T86" fmla="*/ 156 w 254"/>
                  <a:gd name="T87" fmla="*/ 52 h 345"/>
                  <a:gd name="T88" fmla="*/ 166 w 254"/>
                  <a:gd name="T89" fmla="*/ 38 h 345"/>
                  <a:gd name="T90" fmla="*/ 174 w 254"/>
                  <a:gd name="T91" fmla="*/ 52 h 345"/>
                  <a:gd name="T92" fmla="*/ 180 w 254"/>
                  <a:gd name="T93" fmla="*/ 54 h 345"/>
                  <a:gd name="T94" fmla="*/ 192 w 254"/>
                  <a:gd name="T95" fmla="*/ 30 h 345"/>
                  <a:gd name="T96" fmla="*/ 196 w 254"/>
                  <a:gd name="T97" fmla="*/ 14 h 345"/>
                  <a:gd name="T98" fmla="*/ 194 w 254"/>
                  <a:gd name="T99" fmla="*/ 6 h 345"/>
                  <a:gd name="T100" fmla="*/ 204 w 254"/>
                  <a:gd name="T101" fmla="*/ 10 h 345"/>
                  <a:gd name="T102" fmla="*/ 218 w 254"/>
                  <a:gd name="T103" fmla="*/ 32 h 345"/>
                  <a:gd name="T104" fmla="*/ 226 w 254"/>
                  <a:gd name="T105" fmla="*/ 38 h 345"/>
                  <a:gd name="T106" fmla="*/ 232 w 254"/>
                  <a:gd name="T107" fmla="*/ 28 h 345"/>
                  <a:gd name="T108" fmla="*/ 244 w 254"/>
                  <a:gd name="T109" fmla="*/ 22 h 345"/>
                  <a:gd name="T110" fmla="*/ 250 w 254"/>
                  <a:gd name="T111" fmla="*/ 36 h 345"/>
                  <a:gd name="T112" fmla="*/ 248 w 254"/>
                  <a:gd name="T113" fmla="*/ 48 h 345"/>
                  <a:gd name="T114" fmla="*/ 254 w 254"/>
                  <a:gd name="T115" fmla="*/ 70 h 345"/>
                  <a:gd name="T116" fmla="*/ 254 w 254"/>
                  <a:gd name="T117" fmla="*/ 8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54" h="345">
                    <a:moveTo>
                      <a:pt x="254" y="80"/>
                    </a:moveTo>
                    <a:lnTo>
                      <a:pt x="248" y="84"/>
                    </a:lnTo>
                    <a:lnTo>
                      <a:pt x="236" y="102"/>
                    </a:lnTo>
                    <a:lnTo>
                      <a:pt x="230" y="116"/>
                    </a:lnTo>
                    <a:lnTo>
                      <a:pt x="224" y="122"/>
                    </a:lnTo>
                    <a:lnTo>
                      <a:pt x="220" y="122"/>
                    </a:lnTo>
                    <a:lnTo>
                      <a:pt x="218" y="124"/>
                    </a:lnTo>
                    <a:lnTo>
                      <a:pt x="214" y="130"/>
                    </a:lnTo>
                    <a:lnTo>
                      <a:pt x="200" y="154"/>
                    </a:lnTo>
                    <a:lnTo>
                      <a:pt x="198" y="162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84" y="174"/>
                    </a:lnTo>
                    <a:lnTo>
                      <a:pt x="180" y="176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2" y="186"/>
                    </a:lnTo>
                    <a:lnTo>
                      <a:pt x="174" y="188"/>
                    </a:lnTo>
                    <a:lnTo>
                      <a:pt x="170" y="190"/>
                    </a:lnTo>
                    <a:lnTo>
                      <a:pt x="168" y="194"/>
                    </a:lnTo>
                    <a:lnTo>
                      <a:pt x="168" y="196"/>
                    </a:lnTo>
                    <a:lnTo>
                      <a:pt x="166" y="198"/>
                    </a:lnTo>
                    <a:lnTo>
                      <a:pt x="162" y="200"/>
                    </a:lnTo>
                    <a:lnTo>
                      <a:pt x="160" y="202"/>
                    </a:lnTo>
                    <a:lnTo>
                      <a:pt x="160" y="204"/>
                    </a:lnTo>
                    <a:lnTo>
                      <a:pt x="160" y="208"/>
                    </a:lnTo>
                    <a:lnTo>
                      <a:pt x="160" y="208"/>
                    </a:lnTo>
                    <a:lnTo>
                      <a:pt x="156" y="214"/>
                    </a:lnTo>
                    <a:lnTo>
                      <a:pt x="154" y="216"/>
                    </a:lnTo>
                    <a:lnTo>
                      <a:pt x="152" y="214"/>
                    </a:lnTo>
                    <a:lnTo>
                      <a:pt x="150" y="214"/>
                    </a:lnTo>
                    <a:lnTo>
                      <a:pt x="146" y="220"/>
                    </a:lnTo>
                    <a:lnTo>
                      <a:pt x="144" y="220"/>
                    </a:lnTo>
                    <a:lnTo>
                      <a:pt x="142" y="222"/>
                    </a:lnTo>
                    <a:lnTo>
                      <a:pt x="142" y="226"/>
                    </a:lnTo>
                    <a:lnTo>
                      <a:pt x="138" y="226"/>
                    </a:lnTo>
                    <a:lnTo>
                      <a:pt x="138" y="228"/>
                    </a:lnTo>
                    <a:lnTo>
                      <a:pt x="142" y="230"/>
                    </a:lnTo>
                    <a:lnTo>
                      <a:pt x="140" y="234"/>
                    </a:lnTo>
                    <a:lnTo>
                      <a:pt x="140" y="236"/>
                    </a:lnTo>
                    <a:lnTo>
                      <a:pt x="134" y="234"/>
                    </a:lnTo>
                    <a:lnTo>
                      <a:pt x="128" y="246"/>
                    </a:lnTo>
                    <a:lnTo>
                      <a:pt x="128" y="248"/>
                    </a:lnTo>
                    <a:lnTo>
                      <a:pt x="130" y="248"/>
                    </a:lnTo>
                    <a:lnTo>
                      <a:pt x="132" y="250"/>
                    </a:lnTo>
                    <a:lnTo>
                      <a:pt x="130" y="252"/>
                    </a:lnTo>
                    <a:lnTo>
                      <a:pt x="128" y="258"/>
                    </a:lnTo>
                    <a:lnTo>
                      <a:pt x="124" y="258"/>
                    </a:lnTo>
                    <a:lnTo>
                      <a:pt x="122" y="260"/>
                    </a:lnTo>
                    <a:lnTo>
                      <a:pt x="120" y="263"/>
                    </a:lnTo>
                    <a:lnTo>
                      <a:pt x="118" y="265"/>
                    </a:lnTo>
                    <a:lnTo>
                      <a:pt x="110" y="283"/>
                    </a:lnTo>
                    <a:lnTo>
                      <a:pt x="106" y="295"/>
                    </a:lnTo>
                    <a:lnTo>
                      <a:pt x="106" y="295"/>
                    </a:lnTo>
                    <a:lnTo>
                      <a:pt x="106" y="299"/>
                    </a:lnTo>
                    <a:lnTo>
                      <a:pt x="96" y="293"/>
                    </a:lnTo>
                    <a:lnTo>
                      <a:pt x="94" y="293"/>
                    </a:lnTo>
                    <a:lnTo>
                      <a:pt x="92" y="297"/>
                    </a:lnTo>
                    <a:lnTo>
                      <a:pt x="96" y="299"/>
                    </a:lnTo>
                    <a:lnTo>
                      <a:pt x="98" y="299"/>
                    </a:lnTo>
                    <a:lnTo>
                      <a:pt x="90" y="315"/>
                    </a:lnTo>
                    <a:lnTo>
                      <a:pt x="64" y="343"/>
                    </a:lnTo>
                    <a:lnTo>
                      <a:pt x="62" y="343"/>
                    </a:lnTo>
                    <a:lnTo>
                      <a:pt x="60" y="339"/>
                    </a:lnTo>
                    <a:lnTo>
                      <a:pt x="56" y="337"/>
                    </a:lnTo>
                    <a:lnTo>
                      <a:pt x="52" y="345"/>
                    </a:lnTo>
                    <a:lnTo>
                      <a:pt x="52" y="343"/>
                    </a:lnTo>
                    <a:lnTo>
                      <a:pt x="44" y="335"/>
                    </a:lnTo>
                    <a:lnTo>
                      <a:pt x="40" y="327"/>
                    </a:lnTo>
                    <a:lnTo>
                      <a:pt x="40" y="327"/>
                    </a:lnTo>
                    <a:lnTo>
                      <a:pt x="40" y="319"/>
                    </a:lnTo>
                    <a:lnTo>
                      <a:pt x="34" y="301"/>
                    </a:lnTo>
                    <a:lnTo>
                      <a:pt x="32" y="291"/>
                    </a:lnTo>
                    <a:lnTo>
                      <a:pt x="30" y="287"/>
                    </a:lnTo>
                    <a:lnTo>
                      <a:pt x="24" y="285"/>
                    </a:lnTo>
                    <a:lnTo>
                      <a:pt x="18" y="275"/>
                    </a:lnTo>
                    <a:lnTo>
                      <a:pt x="14" y="273"/>
                    </a:lnTo>
                    <a:lnTo>
                      <a:pt x="8" y="281"/>
                    </a:lnTo>
                    <a:lnTo>
                      <a:pt x="4" y="279"/>
                    </a:lnTo>
                    <a:lnTo>
                      <a:pt x="0" y="277"/>
                    </a:lnTo>
                    <a:lnTo>
                      <a:pt x="2" y="263"/>
                    </a:lnTo>
                    <a:lnTo>
                      <a:pt x="8" y="254"/>
                    </a:lnTo>
                    <a:lnTo>
                      <a:pt x="24" y="240"/>
                    </a:lnTo>
                    <a:lnTo>
                      <a:pt x="30" y="232"/>
                    </a:lnTo>
                    <a:lnTo>
                      <a:pt x="30" y="226"/>
                    </a:lnTo>
                    <a:lnTo>
                      <a:pt x="30" y="224"/>
                    </a:lnTo>
                    <a:lnTo>
                      <a:pt x="28" y="216"/>
                    </a:lnTo>
                    <a:lnTo>
                      <a:pt x="28" y="214"/>
                    </a:lnTo>
                    <a:lnTo>
                      <a:pt x="32" y="210"/>
                    </a:lnTo>
                    <a:lnTo>
                      <a:pt x="38" y="212"/>
                    </a:lnTo>
                    <a:lnTo>
                      <a:pt x="42" y="224"/>
                    </a:lnTo>
                    <a:lnTo>
                      <a:pt x="46" y="228"/>
                    </a:lnTo>
                    <a:lnTo>
                      <a:pt x="52" y="232"/>
                    </a:lnTo>
                    <a:lnTo>
                      <a:pt x="64" y="234"/>
                    </a:lnTo>
                    <a:lnTo>
                      <a:pt x="68" y="234"/>
                    </a:lnTo>
                    <a:lnTo>
                      <a:pt x="72" y="230"/>
                    </a:lnTo>
                    <a:lnTo>
                      <a:pt x="76" y="226"/>
                    </a:lnTo>
                    <a:lnTo>
                      <a:pt x="78" y="222"/>
                    </a:lnTo>
                    <a:lnTo>
                      <a:pt x="78" y="208"/>
                    </a:lnTo>
                    <a:lnTo>
                      <a:pt x="82" y="202"/>
                    </a:lnTo>
                    <a:lnTo>
                      <a:pt x="86" y="200"/>
                    </a:lnTo>
                    <a:lnTo>
                      <a:pt x="96" y="198"/>
                    </a:lnTo>
                    <a:lnTo>
                      <a:pt x="100" y="196"/>
                    </a:lnTo>
                    <a:lnTo>
                      <a:pt x="106" y="188"/>
                    </a:lnTo>
                    <a:lnTo>
                      <a:pt x="106" y="182"/>
                    </a:lnTo>
                    <a:lnTo>
                      <a:pt x="104" y="178"/>
                    </a:lnTo>
                    <a:lnTo>
                      <a:pt x="96" y="170"/>
                    </a:lnTo>
                    <a:lnTo>
                      <a:pt x="92" y="166"/>
                    </a:lnTo>
                    <a:lnTo>
                      <a:pt x="94" y="160"/>
                    </a:lnTo>
                    <a:lnTo>
                      <a:pt x="96" y="152"/>
                    </a:lnTo>
                    <a:lnTo>
                      <a:pt x="100" y="148"/>
                    </a:lnTo>
                    <a:lnTo>
                      <a:pt x="106" y="148"/>
                    </a:lnTo>
                    <a:lnTo>
                      <a:pt x="140" y="154"/>
                    </a:lnTo>
                    <a:lnTo>
                      <a:pt x="144" y="152"/>
                    </a:lnTo>
                    <a:lnTo>
                      <a:pt x="146" y="148"/>
                    </a:lnTo>
                    <a:lnTo>
                      <a:pt x="144" y="142"/>
                    </a:lnTo>
                    <a:lnTo>
                      <a:pt x="142" y="140"/>
                    </a:lnTo>
                    <a:lnTo>
                      <a:pt x="140" y="136"/>
                    </a:lnTo>
                    <a:lnTo>
                      <a:pt x="138" y="134"/>
                    </a:lnTo>
                    <a:lnTo>
                      <a:pt x="136" y="128"/>
                    </a:lnTo>
                    <a:lnTo>
                      <a:pt x="140" y="124"/>
                    </a:lnTo>
                    <a:lnTo>
                      <a:pt x="150" y="120"/>
                    </a:lnTo>
                    <a:lnTo>
                      <a:pt x="154" y="116"/>
                    </a:lnTo>
                    <a:lnTo>
                      <a:pt x="156" y="110"/>
                    </a:lnTo>
                    <a:lnTo>
                      <a:pt x="156" y="106"/>
                    </a:lnTo>
                    <a:lnTo>
                      <a:pt x="154" y="98"/>
                    </a:lnTo>
                    <a:lnTo>
                      <a:pt x="152" y="92"/>
                    </a:lnTo>
                    <a:lnTo>
                      <a:pt x="152" y="86"/>
                    </a:lnTo>
                    <a:lnTo>
                      <a:pt x="156" y="76"/>
                    </a:lnTo>
                    <a:lnTo>
                      <a:pt x="156" y="62"/>
                    </a:lnTo>
                    <a:lnTo>
                      <a:pt x="156" y="56"/>
                    </a:lnTo>
                    <a:lnTo>
                      <a:pt x="156" y="52"/>
                    </a:lnTo>
                    <a:lnTo>
                      <a:pt x="162" y="48"/>
                    </a:lnTo>
                    <a:lnTo>
                      <a:pt x="162" y="40"/>
                    </a:lnTo>
                    <a:lnTo>
                      <a:pt x="166" y="38"/>
                    </a:lnTo>
                    <a:lnTo>
                      <a:pt x="170" y="40"/>
                    </a:lnTo>
                    <a:lnTo>
                      <a:pt x="174" y="44"/>
                    </a:lnTo>
                    <a:lnTo>
                      <a:pt x="174" y="52"/>
                    </a:lnTo>
                    <a:lnTo>
                      <a:pt x="174" y="56"/>
                    </a:lnTo>
                    <a:lnTo>
                      <a:pt x="176" y="56"/>
                    </a:lnTo>
                    <a:lnTo>
                      <a:pt x="180" y="54"/>
                    </a:lnTo>
                    <a:lnTo>
                      <a:pt x="190" y="46"/>
                    </a:lnTo>
                    <a:lnTo>
                      <a:pt x="190" y="34"/>
                    </a:lnTo>
                    <a:lnTo>
                      <a:pt x="192" y="30"/>
                    </a:lnTo>
                    <a:lnTo>
                      <a:pt x="196" y="22"/>
                    </a:lnTo>
                    <a:lnTo>
                      <a:pt x="196" y="18"/>
                    </a:lnTo>
                    <a:lnTo>
                      <a:pt x="196" y="14"/>
                    </a:lnTo>
                    <a:lnTo>
                      <a:pt x="190" y="2"/>
                    </a:lnTo>
                    <a:lnTo>
                      <a:pt x="190" y="0"/>
                    </a:lnTo>
                    <a:lnTo>
                      <a:pt x="194" y="6"/>
                    </a:lnTo>
                    <a:lnTo>
                      <a:pt x="196" y="8"/>
                    </a:lnTo>
                    <a:lnTo>
                      <a:pt x="202" y="10"/>
                    </a:lnTo>
                    <a:lnTo>
                      <a:pt x="204" y="10"/>
                    </a:lnTo>
                    <a:lnTo>
                      <a:pt x="204" y="26"/>
                    </a:lnTo>
                    <a:lnTo>
                      <a:pt x="218" y="28"/>
                    </a:lnTo>
                    <a:lnTo>
                      <a:pt x="218" y="32"/>
                    </a:lnTo>
                    <a:lnTo>
                      <a:pt x="222" y="32"/>
                    </a:lnTo>
                    <a:lnTo>
                      <a:pt x="220" y="38"/>
                    </a:lnTo>
                    <a:lnTo>
                      <a:pt x="226" y="38"/>
                    </a:lnTo>
                    <a:lnTo>
                      <a:pt x="226" y="32"/>
                    </a:lnTo>
                    <a:lnTo>
                      <a:pt x="232" y="32"/>
                    </a:lnTo>
                    <a:lnTo>
                      <a:pt x="232" y="28"/>
                    </a:lnTo>
                    <a:lnTo>
                      <a:pt x="238" y="28"/>
                    </a:lnTo>
                    <a:lnTo>
                      <a:pt x="238" y="22"/>
                    </a:lnTo>
                    <a:lnTo>
                      <a:pt x="244" y="22"/>
                    </a:lnTo>
                    <a:lnTo>
                      <a:pt x="242" y="24"/>
                    </a:lnTo>
                    <a:lnTo>
                      <a:pt x="248" y="26"/>
                    </a:lnTo>
                    <a:lnTo>
                      <a:pt x="250" y="36"/>
                    </a:lnTo>
                    <a:lnTo>
                      <a:pt x="250" y="40"/>
                    </a:lnTo>
                    <a:lnTo>
                      <a:pt x="252" y="42"/>
                    </a:lnTo>
                    <a:lnTo>
                      <a:pt x="248" y="48"/>
                    </a:lnTo>
                    <a:lnTo>
                      <a:pt x="246" y="66"/>
                    </a:lnTo>
                    <a:lnTo>
                      <a:pt x="246" y="70"/>
                    </a:lnTo>
                    <a:lnTo>
                      <a:pt x="254" y="70"/>
                    </a:lnTo>
                    <a:lnTo>
                      <a:pt x="254" y="80"/>
                    </a:lnTo>
                    <a:lnTo>
                      <a:pt x="254" y="80"/>
                    </a:lnTo>
                    <a:lnTo>
                      <a:pt x="254" y="8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75"/>
              <p:cNvSpPr>
                <a:spLocks/>
              </p:cNvSpPr>
              <p:nvPr/>
            </p:nvSpPr>
            <p:spPr bwMode="auto">
              <a:xfrm>
                <a:off x="2275" y="2248"/>
                <a:ext cx="224" cy="339"/>
              </a:xfrm>
              <a:custGeom>
                <a:avLst/>
                <a:gdLst>
                  <a:gd name="T0" fmla="*/ 172 w 224"/>
                  <a:gd name="T1" fmla="*/ 0 h 339"/>
                  <a:gd name="T2" fmla="*/ 176 w 224"/>
                  <a:gd name="T3" fmla="*/ 4 h 339"/>
                  <a:gd name="T4" fmla="*/ 184 w 224"/>
                  <a:gd name="T5" fmla="*/ 10 h 339"/>
                  <a:gd name="T6" fmla="*/ 188 w 224"/>
                  <a:gd name="T7" fmla="*/ 14 h 339"/>
                  <a:gd name="T8" fmla="*/ 198 w 224"/>
                  <a:gd name="T9" fmla="*/ 18 h 339"/>
                  <a:gd name="T10" fmla="*/ 190 w 224"/>
                  <a:gd name="T11" fmla="*/ 90 h 339"/>
                  <a:gd name="T12" fmla="*/ 188 w 224"/>
                  <a:gd name="T13" fmla="*/ 90 h 339"/>
                  <a:gd name="T14" fmla="*/ 184 w 224"/>
                  <a:gd name="T15" fmla="*/ 94 h 339"/>
                  <a:gd name="T16" fmla="*/ 186 w 224"/>
                  <a:gd name="T17" fmla="*/ 98 h 339"/>
                  <a:gd name="T18" fmla="*/ 192 w 224"/>
                  <a:gd name="T19" fmla="*/ 96 h 339"/>
                  <a:gd name="T20" fmla="*/ 196 w 224"/>
                  <a:gd name="T21" fmla="*/ 94 h 339"/>
                  <a:gd name="T22" fmla="*/ 200 w 224"/>
                  <a:gd name="T23" fmla="*/ 98 h 339"/>
                  <a:gd name="T24" fmla="*/ 198 w 224"/>
                  <a:gd name="T25" fmla="*/ 100 h 339"/>
                  <a:gd name="T26" fmla="*/ 190 w 224"/>
                  <a:gd name="T27" fmla="*/ 102 h 339"/>
                  <a:gd name="T28" fmla="*/ 186 w 224"/>
                  <a:gd name="T29" fmla="*/ 190 h 339"/>
                  <a:gd name="T30" fmla="*/ 200 w 224"/>
                  <a:gd name="T31" fmla="*/ 235 h 339"/>
                  <a:gd name="T32" fmla="*/ 204 w 224"/>
                  <a:gd name="T33" fmla="*/ 237 h 339"/>
                  <a:gd name="T34" fmla="*/ 206 w 224"/>
                  <a:gd name="T35" fmla="*/ 245 h 339"/>
                  <a:gd name="T36" fmla="*/ 212 w 224"/>
                  <a:gd name="T37" fmla="*/ 253 h 339"/>
                  <a:gd name="T38" fmla="*/ 224 w 224"/>
                  <a:gd name="T39" fmla="*/ 257 h 339"/>
                  <a:gd name="T40" fmla="*/ 220 w 224"/>
                  <a:gd name="T41" fmla="*/ 279 h 339"/>
                  <a:gd name="T42" fmla="*/ 196 w 224"/>
                  <a:gd name="T43" fmla="*/ 289 h 339"/>
                  <a:gd name="T44" fmla="*/ 188 w 224"/>
                  <a:gd name="T45" fmla="*/ 295 h 339"/>
                  <a:gd name="T46" fmla="*/ 178 w 224"/>
                  <a:gd name="T47" fmla="*/ 297 h 339"/>
                  <a:gd name="T48" fmla="*/ 174 w 224"/>
                  <a:gd name="T49" fmla="*/ 295 h 339"/>
                  <a:gd name="T50" fmla="*/ 172 w 224"/>
                  <a:gd name="T51" fmla="*/ 301 h 339"/>
                  <a:gd name="T52" fmla="*/ 144 w 224"/>
                  <a:gd name="T53" fmla="*/ 321 h 339"/>
                  <a:gd name="T54" fmla="*/ 138 w 224"/>
                  <a:gd name="T55" fmla="*/ 333 h 339"/>
                  <a:gd name="T56" fmla="*/ 134 w 224"/>
                  <a:gd name="T57" fmla="*/ 339 h 339"/>
                  <a:gd name="T58" fmla="*/ 82 w 224"/>
                  <a:gd name="T59" fmla="*/ 309 h 339"/>
                  <a:gd name="T60" fmla="*/ 80 w 224"/>
                  <a:gd name="T61" fmla="*/ 301 h 339"/>
                  <a:gd name="T62" fmla="*/ 76 w 224"/>
                  <a:gd name="T63" fmla="*/ 297 h 339"/>
                  <a:gd name="T64" fmla="*/ 72 w 224"/>
                  <a:gd name="T65" fmla="*/ 289 h 339"/>
                  <a:gd name="T66" fmla="*/ 64 w 224"/>
                  <a:gd name="T67" fmla="*/ 291 h 339"/>
                  <a:gd name="T68" fmla="*/ 44 w 224"/>
                  <a:gd name="T69" fmla="*/ 297 h 339"/>
                  <a:gd name="T70" fmla="*/ 32 w 224"/>
                  <a:gd name="T71" fmla="*/ 291 h 339"/>
                  <a:gd name="T72" fmla="*/ 28 w 224"/>
                  <a:gd name="T73" fmla="*/ 273 h 339"/>
                  <a:gd name="T74" fmla="*/ 24 w 224"/>
                  <a:gd name="T75" fmla="*/ 263 h 339"/>
                  <a:gd name="T76" fmla="*/ 22 w 224"/>
                  <a:gd name="T77" fmla="*/ 233 h 339"/>
                  <a:gd name="T78" fmla="*/ 22 w 224"/>
                  <a:gd name="T79" fmla="*/ 224 h 339"/>
                  <a:gd name="T80" fmla="*/ 14 w 224"/>
                  <a:gd name="T81" fmla="*/ 222 h 339"/>
                  <a:gd name="T82" fmla="*/ 8 w 224"/>
                  <a:gd name="T83" fmla="*/ 220 h 339"/>
                  <a:gd name="T84" fmla="*/ 0 w 224"/>
                  <a:gd name="T85" fmla="*/ 216 h 339"/>
                  <a:gd name="T86" fmla="*/ 12 w 224"/>
                  <a:gd name="T87" fmla="*/ 188 h 339"/>
                  <a:gd name="T88" fmla="*/ 20 w 224"/>
                  <a:gd name="T89" fmla="*/ 190 h 339"/>
                  <a:gd name="T90" fmla="*/ 22 w 224"/>
                  <a:gd name="T91" fmla="*/ 184 h 339"/>
                  <a:gd name="T92" fmla="*/ 48 w 224"/>
                  <a:gd name="T93" fmla="*/ 160 h 339"/>
                  <a:gd name="T94" fmla="*/ 54 w 224"/>
                  <a:gd name="T95" fmla="*/ 154 h 339"/>
                  <a:gd name="T96" fmla="*/ 74 w 224"/>
                  <a:gd name="T97" fmla="*/ 118 h 339"/>
                  <a:gd name="T98" fmla="*/ 76 w 224"/>
                  <a:gd name="T99" fmla="*/ 112 h 339"/>
                  <a:gd name="T100" fmla="*/ 74 w 224"/>
                  <a:gd name="T101" fmla="*/ 106 h 339"/>
                  <a:gd name="T102" fmla="*/ 76 w 224"/>
                  <a:gd name="T103" fmla="*/ 100 h 339"/>
                  <a:gd name="T104" fmla="*/ 82 w 224"/>
                  <a:gd name="T105" fmla="*/ 96 h 339"/>
                  <a:gd name="T106" fmla="*/ 74 w 224"/>
                  <a:gd name="T107" fmla="*/ 88 h 339"/>
                  <a:gd name="T108" fmla="*/ 84 w 224"/>
                  <a:gd name="T109" fmla="*/ 82 h 339"/>
                  <a:gd name="T110" fmla="*/ 84 w 224"/>
                  <a:gd name="T111" fmla="*/ 68 h 339"/>
                  <a:gd name="T112" fmla="*/ 106 w 224"/>
                  <a:gd name="T113" fmla="*/ 4 h 339"/>
                  <a:gd name="T114" fmla="*/ 118 w 224"/>
                  <a:gd name="T115" fmla="*/ 2 h 339"/>
                  <a:gd name="T116" fmla="*/ 130 w 224"/>
                  <a:gd name="T117" fmla="*/ 2 h 339"/>
                  <a:gd name="T118" fmla="*/ 158 w 224"/>
                  <a:gd name="T119" fmla="*/ 2 h 339"/>
                  <a:gd name="T120" fmla="*/ 168 w 224"/>
                  <a:gd name="T121" fmla="*/ 0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339">
                    <a:moveTo>
                      <a:pt x="168" y="0"/>
                    </a:moveTo>
                    <a:lnTo>
                      <a:pt x="172" y="0"/>
                    </a:lnTo>
                    <a:lnTo>
                      <a:pt x="172" y="4"/>
                    </a:lnTo>
                    <a:lnTo>
                      <a:pt x="176" y="4"/>
                    </a:lnTo>
                    <a:lnTo>
                      <a:pt x="176" y="10"/>
                    </a:lnTo>
                    <a:lnTo>
                      <a:pt x="184" y="10"/>
                    </a:lnTo>
                    <a:lnTo>
                      <a:pt x="184" y="14"/>
                    </a:lnTo>
                    <a:lnTo>
                      <a:pt x="188" y="14"/>
                    </a:lnTo>
                    <a:lnTo>
                      <a:pt x="194" y="18"/>
                    </a:lnTo>
                    <a:lnTo>
                      <a:pt x="198" y="18"/>
                    </a:lnTo>
                    <a:lnTo>
                      <a:pt x="198" y="28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88" y="90"/>
                    </a:lnTo>
                    <a:lnTo>
                      <a:pt x="184" y="90"/>
                    </a:lnTo>
                    <a:lnTo>
                      <a:pt x="184" y="94"/>
                    </a:lnTo>
                    <a:lnTo>
                      <a:pt x="182" y="96"/>
                    </a:lnTo>
                    <a:lnTo>
                      <a:pt x="186" y="98"/>
                    </a:lnTo>
                    <a:lnTo>
                      <a:pt x="190" y="98"/>
                    </a:lnTo>
                    <a:lnTo>
                      <a:pt x="192" y="96"/>
                    </a:lnTo>
                    <a:lnTo>
                      <a:pt x="194" y="94"/>
                    </a:lnTo>
                    <a:lnTo>
                      <a:pt x="196" y="94"/>
                    </a:lnTo>
                    <a:lnTo>
                      <a:pt x="196" y="96"/>
                    </a:lnTo>
                    <a:lnTo>
                      <a:pt x="200" y="98"/>
                    </a:lnTo>
                    <a:lnTo>
                      <a:pt x="198" y="100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0" y="102"/>
                    </a:lnTo>
                    <a:lnTo>
                      <a:pt x="182" y="188"/>
                    </a:lnTo>
                    <a:lnTo>
                      <a:pt x="186" y="190"/>
                    </a:lnTo>
                    <a:lnTo>
                      <a:pt x="186" y="204"/>
                    </a:lnTo>
                    <a:lnTo>
                      <a:pt x="200" y="235"/>
                    </a:lnTo>
                    <a:lnTo>
                      <a:pt x="202" y="237"/>
                    </a:lnTo>
                    <a:lnTo>
                      <a:pt x="204" y="237"/>
                    </a:lnTo>
                    <a:lnTo>
                      <a:pt x="206" y="239"/>
                    </a:lnTo>
                    <a:lnTo>
                      <a:pt x="206" y="245"/>
                    </a:lnTo>
                    <a:lnTo>
                      <a:pt x="210" y="251"/>
                    </a:lnTo>
                    <a:lnTo>
                      <a:pt x="212" y="253"/>
                    </a:lnTo>
                    <a:lnTo>
                      <a:pt x="218" y="253"/>
                    </a:lnTo>
                    <a:lnTo>
                      <a:pt x="224" y="257"/>
                    </a:lnTo>
                    <a:lnTo>
                      <a:pt x="220" y="271"/>
                    </a:lnTo>
                    <a:lnTo>
                      <a:pt x="220" y="279"/>
                    </a:lnTo>
                    <a:lnTo>
                      <a:pt x="222" y="283"/>
                    </a:lnTo>
                    <a:lnTo>
                      <a:pt x="196" y="289"/>
                    </a:lnTo>
                    <a:lnTo>
                      <a:pt x="192" y="295"/>
                    </a:lnTo>
                    <a:lnTo>
                      <a:pt x="188" y="295"/>
                    </a:lnTo>
                    <a:lnTo>
                      <a:pt x="188" y="291"/>
                    </a:lnTo>
                    <a:lnTo>
                      <a:pt x="178" y="297"/>
                    </a:lnTo>
                    <a:lnTo>
                      <a:pt x="176" y="295"/>
                    </a:lnTo>
                    <a:lnTo>
                      <a:pt x="174" y="295"/>
                    </a:lnTo>
                    <a:lnTo>
                      <a:pt x="172" y="297"/>
                    </a:lnTo>
                    <a:lnTo>
                      <a:pt x="172" y="301"/>
                    </a:lnTo>
                    <a:lnTo>
                      <a:pt x="162" y="307"/>
                    </a:lnTo>
                    <a:lnTo>
                      <a:pt x="144" y="321"/>
                    </a:lnTo>
                    <a:lnTo>
                      <a:pt x="140" y="327"/>
                    </a:lnTo>
                    <a:lnTo>
                      <a:pt x="138" y="333"/>
                    </a:lnTo>
                    <a:lnTo>
                      <a:pt x="134" y="333"/>
                    </a:lnTo>
                    <a:lnTo>
                      <a:pt x="134" y="339"/>
                    </a:lnTo>
                    <a:lnTo>
                      <a:pt x="80" y="331"/>
                    </a:lnTo>
                    <a:lnTo>
                      <a:pt x="82" y="309"/>
                    </a:lnTo>
                    <a:lnTo>
                      <a:pt x="78" y="307"/>
                    </a:lnTo>
                    <a:lnTo>
                      <a:pt x="80" y="301"/>
                    </a:lnTo>
                    <a:lnTo>
                      <a:pt x="76" y="299"/>
                    </a:lnTo>
                    <a:lnTo>
                      <a:pt x="76" y="297"/>
                    </a:lnTo>
                    <a:lnTo>
                      <a:pt x="70" y="297"/>
                    </a:lnTo>
                    <a:lnTo>
                      <a:pt x="72" y="289"/>
                    </a:lnTo>
                    <a:lnTo>
                      <a:pt x="68" y="289"/>
                    </a:lnTo>
                    <a:lnTo>
                      <a:pt x="64" y="291"/>
                    </a:lnTo>
                    <a:lnTo>
                      <a:pt x="64" y="299"/>
                    </a:lnTo>
                    <a:lnTo>
                      <a:pt x="44" y="297"/>
                    </a:lnTo>
                    <a:lnTo>
                      <a:pt x="44" y="291"/>
                    </a:lnTo>
                    <a:lnTo>
                      <a:pt x="32" y="291"/>
                    </a:lnTo>
                    <a:lnTo>
                      <a:pt x="34" y="273"/>
                    </a:lnTo>
                    <a:lnTo>
                      <a:pt x="28" y="273"/>
                    </a:lnTo>
                    <a:lnTo>
                      <a:pt x="28" y="265"/>
                    </a:lnTo>
                    <a:lnTo>
                      <a:pt x="24" y="263"/>
                    </a:lnTo>
                    <a:lnTo>
                      <a:pt x="18" y="249"/>
                    </a:lnTo>
                    <a:lnTo>
                      <a:pt x="22" y="233"/>
                    </a:lnTo>
                    <a:lnTo>
                      <a:pt x="18" y="231"/>
                    </a:lnTo>
                    <a:lnTo>
                      <a:pt x="22" y="224"/>
                    </a:lnTo>
                    <a:lnTo>
                      <a:pt x="16" y="220"/>
                    </a:lnTo>
                    <a:lnTo>
                      <a:pt x="14" y="222"/>
                    </a:lnTo>
                    <a:lnTo>
                      <a:pt x="10" y="218"/>
                    </a:lnTo>
                    <a:lnTo>
                      <a:pt x="8" y="220"/>
                    </a:lnTo>
                    <a:lnTo>
                      <a:pt x="2" y="216"/>
                    </a:lnTo>
                    <a:lnTo>
                      <a:pt x="0" y="216"/>
                    </a:lnTo>
                    <a:lnTo>
                      <a:pt x="4" y="192"/>
                    </a:lnTo>
                    <a:lnTo>
                      <a:pt x="12" y="188"/>
                    </a:lnTo>
                    <a:lnTo>
                      <a:pt x="16" y="190"/>
                    </a:lnTo>
                    <a:lnTo>
                      <a:pt x="20" y="190"/>
                    </a:lnTo>
                    <a:lnTo>
                      <a:pt x="24" y="188"/>
                    </a:lnTo>
                    <a:lnTo>
                      <a:pt x="22" y="184"/>
                    </a:lnTo>
                    <a:lnTo>
                      <a:pt x="40" y="170"/>
                    </a:lnTo>
                    <a:lnTo>
                      <a:pt x="48" y="160"/>
                    </a:lnTo>
                    <a:lnTo>
                      <a:pt x="48" y="156"/>
                    </a:lnTo>
                    <a:lnTo>
                      <a:pt x="54" y="154"/>
                    </a:lnTo>
                    <a:lnTo>
                      <a:pt x="68" y="138"/>
                    </a:lnTo>
                    <a:lnTo>
                      <a:pt x="74" y="118"/>
                    </a:lnTo>
                    <a:lnTo>
                      <a:pt x="74" y="118"/>
                    </a:lnTo>
                    <a:lnTo>
                      <a:pt x="76" y="112"/>
                    </a:lnTo>
                    <a:lnTo>
                      <a:pt x="72" y="112"/>
                    </a:lnTo>
                    <a:lnTo>
                      <a:pt x="74" y="106"/>
                    </a:lnTo>
                    <a:lnTo>
                      <a:pt x="78" y="106"/>
                    </a:lnTo>
                    <a:lnTo>
                      <a:pt x="76" y="100"/>
                    </a:lnTo>
                    <a:lnTo>
                      <a:pt x="80" y="102"/>
                    </a:lnTo>
                    <a:lnTo>
                      <a:pt x="82" y="96"/>
                    </a:lnTo>
                    <a:lnTo>
                      <a:pt x="74" y="94"/>
                    </a:lnTo>
                    <a:lnTo>
                      <a:pt x="74" y="88"/>
                    </a:lnTo>
                    <a:lnTo>
                      <a:pt x="80" y="84"/>
                    </a:lnTo>
                    <a:lnTo>
                      <a:pt x="84" y="82"/>
                    </a:lnTo>
                    <a:lnTo>
                      <a:pt x="84" y="74"/>
                    </a:lnTo>
                    <a:lnTo>
                      <a:pt x="84" y="68"/>
                    </a:lnTo>
                    <a:lnTo>
                      <a:pt x="92" y="10"/>
                    </a:lnTo>
                    <a:lnTo>
                      <a:pt x="106" y="4"/>
                    </a:lnTo>
                    <a:lnTo>
                      <a:pt x="118" y="4"/>
                    </a:lnTo>
                    <a:lnTo>
                      <a:pt x="118" y="2"/>
                    </a:lnTo>
                    <a:lnTo>
                      <a:pt x="130" y="2"/>
                    </a:lnTo>
                    <a:lnTo>
                      <a:pt x="130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76"/>
              <p:cNvSpPr>
                <a:spLocks/>
              </p:cNvSpPr>
              <p:nvPr/>
            </p:nvSpPr>
            <p:spPr bwMode="auto">
              <a:xfrm>
                <a:off x="2695" y="2252"/>
                <a:ext cx="251" cy="307"/>
              </a:xfrm>
              <a:custGeom>
                <a:avLst/>
                <a:gdLst>
                  <a:gd name="T0" fmla="*/ 180 w 251"/>
                  <a:gd name="T1" fmla="*/ 40 h 307"/>
                  <a:gd name="T2" fmla="*/ 189 w 251"/>
                  <a:gd name="T3" fmla="*/ 58 h 307"/>
                  <a:gd name="T4" fmla="*/ 197 w 251"/>
                  <a:gd name="T5" fmla="*/ 64 h 307"/>
                  <a:gd name="T6" fmla="*/ 201 w 251"/>
                  <a:gd name="T7" fmla="*/ 78 h 307"/>
                  <a:gd name="T8" fmla="*/ 205 w 251"/>
                  <a:gd name="T9" fmla="*/ 90 h 307"/>
                  <a:gd name="T10" fmla="*/ 209 w 251"/>
                  <a:gd name="T11" fmla="*/ 102 h 307"/>
                  <a:gd name="T12" fmla="*/ 221 w 251"/>
                  <a:gd name="T13" fmla="*/ 114 h 307"/>
                  <a:gd name="T14" fmla="*/ 231 w 251"/>
                  <a:gd name="T15" fmla="*/ 114 h 307"/>
                  <a:gd name="T16" fmla="*/ 243 w 251"/>
                  <a:gd name="T17" fmla="*/ 122 h 307"/>
                  <a:gd name="T18" fmla="*/ 245 w 251"/>
                  <a:gd name="T19" fmla="*/ 132 h 307"/>
                  <a:gd name="T20" fmla="*/ 245 w 251"/>
                  <a:gd name="T21" fmla="*/ 142 h 307"/>
                  <a:gd name="T22" fmla="*/ 245 w 251"/>
                  <a:gd name="T23" fmla="*/ 158 h 307"/>
                  <a:gd name="T24" fmla="*/ 239 w 251"/>
                  <a:gd name="T25" fmla="*/ 196 h 307"/>
                  <a:gd name="T26" fmla="*/ 251 w 251"/>
                  <a:gd name="T27" fmla="*/ 239 h 307"/>
                  <a:gd name="T28" fmla="*/ 245 w 251"/>
                  <a:gd name="T29" fmla="*/ 263 h 307"/>
                  <a:gd name="T30" fmla="*/ 231 w 251"/>
                  <a:gd name="T31" fmla="*/ 281 h 307"/>
                  <a:gd name="T32" fmla="*/ 233 w 251"/>
                  <a:gd name="T33" fmla="*/ 287 h 307"/>
                  <a:gd name="T34" fmla="*/ 227 w 251"/>
                  <a:gd name="T35" fmla="*/ 295 h 307"/>
                  <a:gd name="T36" fmla="*/ 225 w 251"/>
                  <a:gd name="T37" fmla="*/ 307 h 307"/>
                  <a:gd name="T38" fmla="*/ 215 w 251"/>
                  <a:gd name="T39" fmla="*/ 305 h 307"/>
                  <a:gd name="T40" fmla="*/ 207 w 251"/>
                  <a:gd name="T41" fmla="*/ 299 h 307"/>
                  <a:gd name="T42" fmla="*/ 203 w 251"/>
                  <a:gd name="T43" fmla="*/ 297 h 307"/>
                  <a:gd name="T44" fmla="*/ 203 w 251"/>
                  <a:gd name="T45" fmla="*/ 293 h 307"/>
                  <a:gd name="T46" fmla="*/ 197 w 251"/>
                  <a:gd name="T47" fmla="*/ 297 h 307"/>
                  <a:gd name="T48" fmla="*/ 195 w 251"/>
                  <a:gd name="T49" fmla="*/ 289 h 307"/>
                  <a:gd name="T50" fmla="*/ 189 w 251"/>
                  <a:gd name="T51" fmla="*/ 289 h 307"/>
                  <a:gd name="T52" fmla="*/ 185 w 251"/>
                  <a:gd name="T53" fmla="*/ 285 h 307"/>
                  <a:gd name="T54" fmla="*/ 180 w 251"/>
                  <a:gd name="T55" fmla="*/ 285 h 307"/>
                  <a:gd name="T56" fmla="*/ 172 w 251"/>
                  <a:gd name="T57" fmla="*/ 287 h 307"/>
                  <a:gd name="T58" fmla="*/ 76 w 251"/>
                  <a:gd name="T59" fmla="*/ 253 h 307"/>
                  <a:gd name="T60" fmla="*/ 66 w 251"/>
                  <a:gd name="T61" fmla="*/ 257 h 307"/>
                  <a:gd name="T62" fmla="*/ 50 w 251"/>
                  <a:gd name="T63" fmla="*/ 275 h 307"/>
                  <a:gd name="T64" fmla="*/ 42 w 251"/>
                  <a:gd name="T65" fmla="*/ 271 h 307"/>
                  <a:gd name="T66" fmla="*/ 32 w 251"/>
                  <a:gd name="T67" fmla="*/ 263 h 307"/>
                  <a:gd name="T68" fmla="*/ 16 w 251"/>
                  <a:gd name="T69" fmla="*/ 271 h 307"/>
                  <a:gd name="T70" fmla="*/ 8 w 251"/>
                  <a:gd name="T71" fmla="*/ 269 h 307"/>
                  <a:gd name="T72" fmla="*/ 12 w 251"/>
                  <a:gd name="T73" fmla="*/ 257 h 307"/>
                  <a:gd name="T74" fmla="*/ 0 w 251"/>
                  <a:gd name="T75" fmla="*/ 243 h 307"/>
                  <a:gd name="T76" fmla="*/ 0 w 251"/>
                  <a:gd name="T77" fmla="*/ 235 h 307"/>
                  <a:gd name="T78" fmla="*/ 18 w 251"/>
                  <a:gd name="T79" fmla="*/ 216 h 307"/>
                  <a:gd name="T80" fmla="*/ 26 w 251"/>
                  <a:gd name="T81" fmla="*/ 184 h 307"/>
                  <a:gd name="T82" fmla="*/ 22 w 251"/>
                  <a:gd name="T83" fmla="*/ 170 h 307"/>
                  <a:gd name="T84" fmla="*/ 22 w 251"/>
                  <a:gd name="T85" fmla="*/ 138 h 307"/>
                  <a:gd name="T86" fmla="*/ 22 w 251"/>
                  <a:gd name="T87" fmla="*/ 58 h 307"/>
                  <a:gd name="T88" fmla="*/ 22 w 251"/>
                  <a:gd name="T89" fmla="*/ 42 h 307"/>
                  <a:gd name="T90" fmla="*/ 24 w 251"/>
                  <a:gd name="T91" fmla="*/ 26 h 307"/>
                  <a:gd name="T92" fmla="*/ 26 w 251"/>
                  <a:gd name="T93" fmla="*/ 12 h 307"/>
                  <a:gd name="T94" fmla="*/ 44 w 251"/>
                  <a:gd name="T95" fmla="*/ 2 h 307"/>
                  <a:gd name="T96" fmla="*/ 58 w 251"/>
                  <a:gd name="T97" fmla="*/ 12 h 307"/>
                  <a:gd name="T98" fmla="*/ 120 w 251"/>
                  <a:gd name="T99" fmla="*/ 44 h 307"/>
                  <a:gd name="T100" fmla="*/ 146 w 251"/>
                  <a:gd name="T101" fmla="*/ 42 h 307"/>
                  <a:gd name="T102" fmla="*/ 158 w 251"/>
                  <a:gd name="T103" fmla="*/ 40 h 307"/>
                  <a:gd name="T104" fmla="*/ 182 w 251"/>
                  <a:gd name="T105" fmla="*/ 3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51" h="307">
                    <a:moveTo>
                      <a:pt x="182" y="36"/>
                    </a:moveTo>
                    <a:lnTo>
                      <a:pt x="182" y="38"/>
                    </a:lnTo>
                    <a:lnTo>
                      <a:pt x="180" y="40"/>
                    </a:lnTo>
                    <a:lnTo>
                      <a:pt x="185" y="40"/>
                    </a:lnTo>
                    <a:lnTo>
                      <a:pt x="191" y="54"/>
                    </a:lnTo>
                    <a:lnTo>
                      <a:pt x="189" y="58"/>
                    </a:lnTo>
                    <a:lnTo>
                      <a:pt x="193" y="58"/>
                    </a:lnTo>
                    <a:lnTo>
                      <a:pt x="193" y="64"/>
                    </a:lnTo>
                    <a:lnTo>
                      <a:pt x="197" y="64"/>
                    </a:lnTo>
                    <a:lnTo>
                      <a:pt x="197" y="70"/>
                    </a:lnTo>
                    <a:lnTo>
                      <a:pt x="201" y="70"/>
                    </a:lnTo>
                    <a:lnTo>
                      <a:pt x="201" y="78"/>
                    </a:lnTo>
                    <a:lnTo>
                      <a:pt x="199" y="82"/>
                    </a:lnTo>
                    <a:lnTo>
                      <a:pt x="199" y="88"/>
                    </a:lnTo>
                    <a:lnTo>
                      <a:pt x="205" y="90"/>
                    </a:lnTo>
                    <a:lnTo>
                      <a:pt x="203" y="98"/>
                    </a:lnTo>
                    <a:lnTo>
                      <a:pt x="209" y="98"/>
                    </a:lnTo>
                    <a:lnTo>
                      <a:pt x="209" y="102"/>
                    </a:lnTo>
                    <a:lnTo>
                      <a:pt x="211" y="106"/>
                    </a:lnTo>
                    <a:lnTo>
                      <a:pt x="217" y="108"/>
                    </a:lnTo>
                    <a:lnTo>
                      <a:pt x="221" y="114"/>
                    </a:lnTo>
                    <a:lnTo>
                      <a:pt x="225" y="112"/>
                    </a:lnTo>
                    <a:lnTo>
                      <a:pt x="227" y="112"/>
                    </a:lnTo>
                    <a:lnTo>
                      <a:pt x="231" y="114"/>
                    </a:lnTo>
                    <a:lnTo>
                      <a:pt x="229" y="122"/>
                    </a:lnTo>
                    <a:lnTo>
                      <a:pt x="239" y="124"/>
                    </a:lnTo>
                    <a:lnTo>
                      <a:pt x="243" y="122"/>
                    </a:lnTo>
                    <a:lnTo>
                      <a:pt x="245" y="126"/>
                    </a:lnTo>
                    <a:lnTo>
                      <a:pt x="243" y="130"/>
                    </a:lnTo>
                    <a:lnTo>
                      <a:pt x="245" y="132"/>
                    </a:lnTo>
                    <a:lnTo>
                      <a:pt x="247" y="134"/>
                    </a:lnTo>
                    <a:lnTo>
                      <a:pt x="243" y="140"/>
                    </a:lnTo>
                    <a:lnTo>
                      <a:pt x="245" y="142"/>
                    </a:lnTo>
                    <a:lnTo>
                      <a:pt x="243" y="146"/>
                    </a:lnTo>
                    <a:lnTo>
                      <a:pt x="247" y="146"/>
                    </a:lnTo>
                    <a:lnTo>
                      <a:pt x="245" y="158"/>
                    </a:lnTo>
                    <a:lnTo>
                      <a:pt x="243" y="158"/>
                    </a:lnTo>
                    <a:lnTo>
                      <a:pt x="241" y="160"/>
                    </a:lnTo>
                    <a:lnTo>
                      <a:pt x="239" y="196"/>
                    </a:lnTo>
                    <a:lnTo>
                      <a:pt x="243" y="231"/>
                    </a:lnTo>
                    <a:lnTo>
                      <a:pt x="241" y="239"/>
                    </a:lnTo>
                    <a:lnTo>
                      <a:pt x="251" y="239"/>
                    </a:lnTo>
                    <a:lnTo>
                      <a:pt x="249" y="247"/>
                    </a:lnTo>
                    <a:lnTo>
                      <a:pt x="245" y="255"/>
                    </a:lnTo>
                    <a:lnTo>
                      <a:pt x="245" y="263"/>
                    </a:lnTo>
                    <a:lnTo>
                      <a:pt x="231" y="275"/>
                    </a:lnTo>
                    <a:lnTo>
                      <a:pt x="231" y="279"/>
                    </a:lnTo>
                    <a:lnTo>
                      <a:pt x="231" y="281"/>
                    </a:lnTo>
                    <a:lnTo>
                      <a:pt x="229" y="281"/>
                    </a:lnTo>
                    <a:lnTo>
                      <a:pt x="231" y="283"/>
                    </a:lnTo>
                    <a:lnTo>
                      <a:pt x="233" y="287"/>
                    </a:lnTo>
                    <a:lnTo>
                      <a:pt x="231" y="287"/>
                    </a:lnTo>
                    <a:lnTo>
                      <a:pt x="229" y="291"/>
                    </a:lnTo>
                    <a:lnTo>
                      <a:pt x="227" y="295"/>
                    </a:lnTo>
                    <a:lnTo>
                      <a:pt x="227" y="297"/>
                    </a:lnTo>
                    <a:lnTo>
                      <a:pt x="227" y="301"/>
                    </a:lnTo>
                    <a:lnTo>
                      <a:pt x="225" y="307"/>
                    </a:lnTo>
                    <a:lnTo>
                      <a:pt x="221" y="305"/>
                    </a:lnTo>
                    <a:lnTo>
                      <a:pt x="217" y="305"/>
                    </a:lnTo>
                    <a:lnTo>
                      <a:pt x="215" y="305"/>
                    </a:lnTo>
                    <a:lnTo>
                      <a:pt x="213" y="303"/>
                    </a:lnTo>
                    <a:lnTo>
                      <a:pt x="211" y="299"/>
                    </a:lnTo>
                    <a:lnTo>
                      <a:pt x="207" y="299"/>
                    </a:lnTo>
                    <a:lnTo>
                      <a:pt x="205" y="301"/>
                    </a:lnTo>
                    <a:lnTo>
                      <a:pt x="203" y="299"/>
                    </a:lnTo>
                    <a:lnTo>
                      <a:pt x="203" y="297"/>
                    </a:lnTo>
                    <a:lnTo>
                      <a:pt x="207" y="297"/>
                    </a:lnTo>
                    <a:lnTo>
                      <a:pt x="205" y="295"/>
                    </a:lnTo>
                    <a:lnTo>
                      <a:pt x="203" y="293"/>
                    </a:lnTo>
                    <a:lnTo>
                      <a:pt x="199" y="291"/>
                    </a:lnTo>
                    <a:lnTo>
                      <a:pt x="197" y="293"/>
                    </a:lnTo>
                    <a:lnTo>
                      <a:pt x="197" y="297"/>
                    </a:lnTo>
                    <a:lnTo>
                      <a:pt x="197" y="297"/>
                    </a:lnTo>
                    <a:lnTo>
                      <a:pt x="195" y="295"/>
                    </a:lnTo>
                    <a:lnTo>
                      <a:pt x="195" y="289"/>
                    </a:lnTo>
                    <a:lnTo>
                      <a:pt x="195" y="289"/>
                    </a:lnTo>
                    <a:lnTo>
                      <a:pt x="191" y="289"/>
                    </a:lnTo>
                    <a:lnTo>
                      <a:pt x="189" y="289"/>
                    </a:lnTo>
                    <a:lnTo>
                      <a:pt x="185" y="289"/>
                    </a:lnTo>
                    <a:lnTo>
                      <a:pt x="185" y="287"/>
                    </a:lnTo>
                    <a:lnTo>
                      <a:pt x="185" y="285"/>
                    </a:lnTo>
                    <a:lnTo>
                      <a:pt x="185" y="285"/>
                    </a:lnTo>
                    <a:lnTo>
                      <a:pt x="184" y="283"/>
                    </a:lnTo>
                    <a:lnTo>
                      <a:pt x="180" y="285"/>
                    </a:lnTo>
                    <a:lnTo>
                      <a:pt x="178" y="287"/>
                    </a:lnTo>
                    <a:lnTo>
                      <a:pt x="176" y="287"/>
                    </a:lnTo>
                    <a:lnTo>
                      <a:pt x="172" y="287"/>
                    </a:lnTo>
                    <a:lnTo>
                      <a:pt x="170" y="285"/>
                    </a:lnTo>
                    <a:lnTo>
                      <a:pt x="152" y="267"/>
                    </a:lnTo>
                    <a:lnTo>
                      <a:pt x="76" y="253"/>
                    </a:lnTo>
                    <a:lnTo>
                      <a:pt x="74" y="263"/>
                    </a:lnTo>
                    <a:lnTo>
                      <a:pt x="66" y="263"/>
                    </a:lnTo>
                    <a:lnTo>
                      <a:pt x="66" y="257"/>
                    </a:lnTo>
                    <a:lnTo>
                      <a:pt x="52" y="267"/>
                    </a:lnTo>
                    <a:lnTo>
                      <a:pt x="54" y="271"/>
                    </a:lnTo>
                    <a:lnTo>
                      <a:pt x="50" y="275"/>
                    </a:lnTo>
                    <a:lnTo>
                      <a:pt x="48" y="271"/>
                    </a:lnTo>
                    <a:lnTo>
                      <a:pt x="44" y="271"/>
                    </a:lnTo>
                    <a:lnTo>
                      <a:pt x="42" y="271"/>
                    </a:lnTo>
                    <a:lnTo>
                      <a:pt x="42" y="267"/>
                    </a:lnTo>
                    <a:lnTo>
                      <a:pt x="40" y="265"/>
                    </a:lnTo>
                    <a:lnTo>
                      <a:pt x="32" y="263"/>
                    </a:lnTo>
                    <a:lnTo>
                      <a:pt x="32" y="269"/>
                    </a:lnTo>
                    <a:lnTo>
                      <a:pt x="18" y="267"/>
                    </a:lnTo>
                    <a:lnTo>
                      <a:pt x="16" y="271"/>
                    </a:lnTo>
                    <a:lnTo>
                      <a:pt x="12" y="271"/>
                    </a:lnTo>
                    <a:lnTo>
                      <a:pt x="10" y="275"/>
                    </a:lnTo>
                    <a:lnTo>
                      <a:pt x="8" y="269"/>
                    </a:lnTo>
                    <a:lnTo>
                      <a:pt x="20" y="263"/>
                    </a:lnTo>
                    <a:lnTo>
                      <a:pt x="22" y="257"/>
                    </a:lnTo>
                    <a:lnTo>
                      <a:pt x="12" y="257"/>
                    </a:lnTo>
                    <a:lnTo>
                      <a:pt x="10" y="251"/>
                    </a:lnTo>
                    <a:lnTo>
                      <a:pt x="0" y="249"/>
                    </a:lnTo>
                    <a:lnTo>
                      <a:pt x="0" y="243"/>
                    </a:lnTo>
                    <a:lnTo>
                      <a:pt x="14" y="245"/>
                    </a:lnTo>
                    <a:lnTo>
                      <a:pt x="14" y="235"/>
                    </a:lnTo>
                    <a:lnTo>
                      <a:pt x="0" y="235"/>
                    </a:lnTo>
                    <a:lnTo>
                      <a:pt x="12" y="222"/>
                    </a:lnTo>
                    <a:lnTo>
                      <a:pt x="12" y="216"/>
                    </a:lnTo>
                    <a:lnTo>
                      <a:pt x="18" y="216"/>
                    </a:lnTo>
                    <a:lnTo>
                      <a:pt x="20" y="190"/>
                    </a:lnTo>
                    <a:lnTo>
                      <a:pt x="26" y="190"/>
                    </a:lnTo>
                    <a:lnTo>
                      <a:pt x="26" y="184"/>
                    </a:lnTo>
                    <a:lnTo>
                      <a:pt x="22" y="182"/>
                    </a:lnTo>
                    <a:lnTo>
                      <a:pt x="22" y="172"/>
                    </a:lnTo>
                    <a:lnTo>
                      <a:pt x="22" y="170"/>
                    </a:lnTo>
                    <a:lnTo>
                      <a:pt x="22" y="166"/>
                    </a:lnTo>
                    <a:lnTo>
                      <a:pt x="24" y="144"/>
                    </a:lnTo>
                    <a:lnTo>
                      <a:pt x="22" y="138"/>
                    </a:lnTo>
                    <a:lnTo>
                      <a:pt x="22" y="68"/>
                    </a:lnTo>
                    <a:lnTo>
                      <a:pt x="22" y="66"/>
                    </a:lnTo>
                    <a:lnTo>
                      <a:pt x="22" y="58"/>
                    </a:lnTo>
                    <a:lnTo>
                      <a:pt x="22" y="52"/>
                    </a:lnTo>
                    <a:lnTo>
                      <a:pt x="24" y="52"/>
                    </a:lnTo>
                    <a:lnTo>
                      <a:pt x="22" y="42"/>
                    </a:lnTo>
                    <a:lnTo>
                      <a:pt x="24" y="36"/>
                    </a:lnTo>
                    <a:lnTo>
                      <a:pt x="20" y="30"/>
                    </a:lnTo>
                    <a:lnTo>
                      <a:pt x="24" y="26"/>
                    </a:lnTo>
                    <a:lnTo>
                      <a:pt x="22" y="22"/>
                    </a:lnTo>
                    <a:lnTo>
                      <a:pt x="22" y="12"/>
                    </a:lnTo>
                    <a:lnTo>
                      <a:pt x="26" y="12"/>
                    </a:lnTo>
                    <a:lnTo>
                      <a:pt x="32" y="8"/>
                    </a:lnTo>
                    <a:lnTo>
                      <a:pt x="38" y="0"/>
                    </a:lnTo>
                    <a:lnTo>
                      <a:pt x="44" y="2"/>
                    </a:lnTo>
                    <a:lnTo>
                      <a:pt x="52" y="0"/>
                    </a:lnTo>
                    <a:lnTo>
                      <a:pt x="54" y="2"/>
                    </a:lnTo>
                    <a:lnTo>
                      <a:pt x="58" y="12"/>
                    </a:lnTo>
                    <a:lnTo>
                      <a:pt x="84" y="32"/>
                    </a:lnTo>
                    <a:lnTo>
                      <a:pt x="100" y="32"/>
                    </a:lnTo>
                    <a:lnTo>
                      <a:pt x="120" y="44"/>
                    </a:lnTo>
                    <a:lnTo>
                      <a:pt x="140" y="46"/>
                    </a:lnTo>
                    <a:lnTo>
                      <a:pt x="142" y="42"/>
                    </a:lnTo>
                    <a:lnTo>
                      <a:pt x="146" y="42"/>
                    </a:lnTo>
                    <a:lnTo>
                      <a:pt x="150" y="38"/>
                    </a:lnTo>
                    <a:lnTo>
                      <a:pt x="156" y="38"/>
                    </a:lnTo>
                    <a:lnTo>
                      <a:pt x="158" y="40"/>
                    </a:lnTo>
                    <a:lnTo>
                      <a:pt x="162" y="40"/>
                    </a:lnTo>
                    <a:lnTo>
                      <a:pt x="172" y="36"/>
                    </a:lnTo>
                    <a:lnTo>
                      <a:pt x="182" y="36"/>
                    </a:lnTo>
                    <a:lnTo>
                      <a:pt x="182" y="3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77"/>
              <p:cNvSpPr>
                <a:spLocks/>
              </p:cNvSpPr>
              <p:nvPr/>
            </p:nvSpPr>
            <p:spPr bwMode="auto">
              <a:xfrm>
                <a:off x="2457" y="2254"/>
                <a:ext cx="264" cy="281"/>
              </a:xfrm>
              <a:custGeom>
                <a:avLst/>
                <a:gdLst>
                  <a:gd name="T0" fmla="*/ 26 w 264"/>
                  <a:gd name="T1" fmla="*/ 0 h 281"/>
                  <a:gd name="T2" fmla="*/ 84 w 264"/>
                  <a:gd name="T3" fmla="*/ 8 h 281"/>
                  <a:gd name="T4" fmla="*/ 98 w 264"/>
                  <a:gd name="T5" fmla="*/ 22 h 281"/>
                  <a:gd name="T6" fmla="*/ 106 w 264"/>
                  <a:gd name="T7" fmla="*/ 28 h 281"/>
                  <a:gd name="T8" fmla="*/ 120 w 264"/>
                  <a:gd name="T9" fmla="*/ 42 h 281"/>
                  <a:gd name="T10" fmla="*/ 142 w 264"/>
                  <a:gd name="T11" fmla="*/ 42 h 281"/>
                  <a:gd name="T12" fmla="*/ 152 w 264"/>
                  <a:gd name="T13" fmla="*/ 46 h 281"/>
                  <a:gd name="T14" fmla="*/ 154 w 264"/>
                  <a:gd name="T15" fmla="*/ 56 h 281"/>
                  <a:gd name="T16" fmla="*/ 162 w 264"/>
                  <a:gd name="T17" fmla="*/ 60 h 281"/>
                  <a:gd name="T18" fmla="*/ 170 w 264"/>
                  <a:gd name="T19" fmla="*/ 56 h 281"/>
                  <a:gd name="T20" fmla="*/ 180 w 264"/>
                  <a:gd name="T21" fmla="*/ 54 h 281"/>
                  <a:gd name="T22" fmla="*/ 180 w 264"/>
                  <a:gd name="T23" fmla="*/ 46 h 281"/>
                  <a:gd name="T24" fmla="*/ 182 w 264"/>
                  <a:gd name="T25" fmla="*/ 42 h 281"/>
                  <a:gd name="T26" fmla="*/ 192 w 264"/>
                  <a:gd name="T27" fmla="*/ 40 h 281"/>
                  <a:gd name="T28" fmla="*/ 196 w 264"/>
                  <a:gd name="T29" fmla="*/ 32 h 281"/>
                  <a:gd name="T30" fmla="*/ 202 w 264"/>
                  <a:gd name="T31" fmla="*/ 32 h 281"/>
                  <a:gd name="T32" fmla="*/ 214 w 264"/>
                  <a:gd name="T33" fmla="*/ 30 h 281"/>
                  <a:gd name="T34" fmla="*/ 224 w 264"/>
                  <a:gd name="T35" fmla="*/ 34 h 281"/>
                  <a:gd name="T36" fmla="*/ 228 w 264"/>
                  <a:gd name="T37" fmla="*/ 40 h 281"/>
                  <a:gd name="T38" fmla="*/ 236 w 264"/>
                  <a:gd name="T39" fmla="*/ 40 h 281"/>
                  <a:gd name="T40" fmla="*/ 252 w 264"/>
                  <a:gd name="T41" fmla="*/ 54 h 281"/>
                  <a:gd name="T42" fmla="*/ 260 w 264"/>
                  <a:gd name="T43" fmla="*/ 64 h 281"/>
                  <a:gd name="T44" fmla="*/ 262 w 264"/>
                  <a:gd name="T45" fmla="*/ 142 h 281"/>
                  <a:gd name="T46" fmla="*/ 260 w 264"/>
                  <a:gd name="T47" fmla="*/ 170 h 281"/>
                  <a:gd name="T48" fmla="*/ 264 w 264"/>
                  <a:gd name="T49" fmla="*/ 188 h 281"/>
                  <a:gd name="T50" fmla="*/ 244 w 264"/>
                  <a:gd name="T51" fmla="*/ 216 h 281"/>
                  <a:gd name="T52" fmla="*/ 228 w 264"/>
                  <a:gd name="T53" fmla="*/ 229 h 281"/>
                  <a:gd name="T54" fmla="*/ 210 w 264"/>
                  <a:gd name="T55" fmla="*/ 239 h 281"/>
                  <a:gd name="T56" fmla="*/ 200 w 264"/>
                  <a:gd name="T57" fmla="*/ 247 h 281"/>
                  <a:gd name="T58" fmla="*/ 184 w 264"/>
                  <a:gd name="T59" fmla="*/ 263 h 281"/>
                  <a:gd name="T60" fmla="*/ 164 w 264"/>
                  <a:gd name="T61" fmla="*/ 267 h 281"/>
                  <a:gd name="T62" fmla="*/ 146 w 264"/>
                  <a:gd name="T63" fmla="*/ 281 h 281"/>
                  <a:gd name="T64" fmla="*/ 124 w 264"/>
                  <a:gd name="T65" fmla="*/ 271 h 281"/>
                  <a:gd name="T66" fmla="*/ 110 w 264"/>
                  <a:gd name="T67" fmla="*/ 253 h 281"/>
                  <a:gd name="T68" fmla="*/ 94 w 264"/>
                  <a:gd name="T69" fmla="*/ 253 h 281"/>
                  <a:gd name="T70" fmla="*/ 74 w 264"/>
                  <a:gd name="T71" fmla="*/ 251 h 281"/>
                  <a:gd name="T72" fmla="*/ 64 w 264"/>
                  <a:gd name="T73" fmla="*/ 247 h 281"/>
                  <a:gd name="T74" fmla="*/ 42 w 264"/>
                  <a:gd name="T75" fmla="*/ 251 h 281"/>
                  <a:gd name="T76" fmla="*/ 28 w 264"/>
                  <a:gd name="T77" fmla="*/ 245 h 281"/>
                  <a:gd name="T78" fmla="*/ 22 w 264"/>
                  <a:gd name="T79" fmla="*/ 231 h 281"/>
                  <a:gd name="T80" fmla="*/ 4 w 264"/>
                  <a:gd name="T81" fmla="*/ 198 h 281"/>
                  <a:gd name="T82" fmla="*/ 8 w 264"/>
                  <a:gd name="T83" fmla="*/ 96 h 281"/>
                  <a:gd name="T84" fmla="*/ 16 w 264"/>
                  <a:gd name="T85" fmla="*/ 94 h 281"/>
                  <a:gd name="T86" fmla="*/ 14 w 264"/>
                  <a:gd name="T87" fmla="*/ 88 h 281"/>
                  <a:gd name="T88" fmla="*/ 8 w 264"/>
                  <a:gd name="T89" fmla="*/ 92 h 281"/>
                  <a:gd name="T90" fmla="*/ 2 w 264"/>
                  <a:gd name="T91" fmla="*/ 88 h 281"/>
                  <a:gd name="T92" fmla="*/ 8 w 264"/>
                  <a:gd name="T93" fmla="*/ 86 h 281"/>
                  <a:gd name="T94" fmla="*/ 16 w 264"/>
                  <a:gd name="T95" fmla="*/ 12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64" h="281">
                    <a:moveTo>
                      <a:pt x="16" y="12"/>
                    </a:moveTo>
                    <a:lnTo>
                      <a:pt x="18" y="0"/>
                    </a:lnTo>
                    <a:lnTo>
                      <a:pt x="26" y="0"/>
                    </a:lnTo>
                    <a:lnTo>
                      <a:pt x="74" y="4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88" y="12"/>
                    </a:lnTo>
                    <a:lnTo>
                      <a:pt x="98" y="14"/>
                    </a:lnTo>
                    <a:lnTo>
                      <a:pt x="98" y="22"/>
                    </a:lnTo>
                    <a:lnTo>
                      <a:pt x="102" y="22"/>
                    </a:lnTo>
                    <a:lnTo>
                      <a:pt x="102" y="28"/>
                    </a:lnTo>
                    <a:lnTo>
                      <a:pt x="106" y="28"/>
                    </a:lnTo>
                    <a:lnTo>
                      <a:pt x="106" y="34"/>
                    </a:lnTo>
                    <a:lnTo>
                      <a:pt x="120" y="34"/>
                    </a:lnTo>
                    <a:lnTo>
                      <a:pt x="120" y="42"/>
                    </a:lnTo>
                    <a:lnTo>
                      <a:pt x="136" y="42"/>
                    </a:lnTo>
                    <a:lnTo>
                      <a:pt x="136" y="42"/>
                    </a:lnTo>
                    <a:lnTo>
                      <a:pt x="142" y="42"/>
                    </a:lnTo>
                    <a:lnTo>
                      <a:pt x="146" y="38"/>
                    </a:lnTo>
                    <a:lnTo>
                      <a:pt x="154" y="40"/>
                    </a:lnTo>
                    <a:lnTo>
                      <a:pt x="152" y="46"/>
                    </a:lnTo>
                    <a:lnTo>
                      <a:pt x="156" y="46"/>
                    </a:lnTo>
                    <a:lnTo>
                      <a:pt x="154" y="52"/>
                    </a:lnTo>
                    <a:lnTo>
                      <a:pt x="154" y="56"/>
                    </a:lnTo>
                    <a:lnTo>
                      <a:pt x="156" y="58"/>
                    </a:lnTo>
                    <a:lnTo>
                      <a:pt x="160" y="58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6" y="56"/>
                    </a:lnTo>
                    <a:lnTo>
                      <a:pt x="170" y="56"/>
                    </a:lnTo>
                    <a:lnTo>
                      <a:pt x="172" y="56"/>
                    </a:lnTo>
                    <a:lnTo>
                      <a:pt x="176" y="54"/>
                    </a:lnTo>
                    <a:lnTo>
                      <a:pt x="180" y="54"/>
                    </a:lnTo>
                    <a:lnTo>
                      <a:pt x="180" y="52"/>
                    </a:lnTo>
                    <a:lnTo>
                      <a:pt x="180" y="50"/>
                    </a:lnTo>
                    <a:lnTo>
                      <a:pt x="180" y="46"/>
                    </a:lnTo>
                    <a:lnTo>
                      <a:pt x="178" y="44"/>
                    </a:lnTo>
                    <a:lnTo>
                      <a:pt x="178" y="42"/>
                    </a:lnTo>
                    <a:lnTo>
                      <a:pt x="182" y="42"/>
                    </a:lnTo>
                    <a:lnTo>
                      <a:pt x="186" y="38"/>
                    </a:lnTo>
                    <a:lnTo>
                      <a:pt x="188" y="38"/>
                    </a:lnTo>
                    <a:lnTo>
                      <a:pt x="192" y="40"/>
                    </a:lnTo>
                    <a:lnTo>
                      <a:pt x="192" y="32"/>
                    </a:lnTo>
                    <a:lnTo>
                      <a:pt x="194" y="32"/>
                    </a:lnTo>
                    <a:lnTo>
                      <a:pt x="196" y="32"/>
                    </a:lnTo>
                    <a:lnTo>
                      <a:pt x="198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204" y="32"/>
                    </a:lnTo>
                    <a:lnTo>
                      <a:pt x="208" y="30"/>
                    </a:lnTo>
                    <a:lnTo>
                      <a:pt x="214" y="30"/>
                    </a:lnTo>
                    <a:lnTo>
                      <a:pt x="218" y="32"/>
                    </a:lnTo>
                    <a:lnTo>
                      <a:pt x="222" y="32"/>
                    </a:lnTo>
                    <a:lnTo>
                      <a:pt x="224" y="34"/>
                    </a:lnTo>
                    <a:lnTo>
                      <a:pt x="224" y="38"/>
                    </a:lnTo>
                    <a:lnTo>
                      <a:pt x="224" y="42"/>
                    </a:lnTo>
                    <a:lnTo>
                      <a:pt x="228" y="40"/>
                    </a:lnTo>
                    <a:lnTo>
                      <a:pt x="232" y="44"/>
                    </a:lnTo>
                    <a:lnTo>
                      <a:pt x="234" y="40"/>
                    </a:lnTo>
                    <a:lnTo>
                      <a:pt x="236" y="40"/>
                    </a:lnTo>
                    <a:lnTo>
                      <a:pt x="238" y="44"/>
                    </a:lnTo>
                    <a:lnTo>
                      <a:pt x="250" y="48"/>
                    </a:lnTo>
                    <a:lnTo>
                      <a:pt x="252" y="54"/>
                    </a:lnTo>
                    <a:lnTo>
                      <a:pt x="260" y="50"/>
                    </a:lnTo>
                    <a:lnTo>
                      <a:pt x="260" y="56"/>
                    </a:lnTo>
                    <a:lnTo>
                      <a:pt x="260" y="64"/>
                    </a:lnTo>
                    <a:lnTo>
                      <a:pt x="260" y="66"/>
                    </a:lnTo>
                    <a:lnTo>
                      <a:pt x="260" y="136"/>
                    </a:lnTo>
                    <a:lnTo>
                      <a:pt x="262" y="142"/>
                    </a:lnTo>
                    <a:lnTo>
                      <a:pt x="260" y="164"/>
                    </a:lnTo>
                    <a:lnTo>
                      <a:pt x="260" y="168"/>
                    </a:lnTo>
                    <a:lnTo>
                      <a:pt x="260" y="170"/>
                    </a:lnTo>
                    <a:lnTo>
                      <a:pt x="260" y="180"/>
                    </a:lnTo>
                    <a:lnTo>
                      <a:pt x="264" y="182"/>
                    </a:lnTo>
                    <a:lnTo>
                      <a:pt x="264" y="188"/>
                    </a:lnTo>
                    <a:lnTo>
                      <a:pt x="258" y="188"/>
                    </a:lnTo>
                    <a:lnTo>
                      <a:pt x="256" y="214"/>
                    </a:lnTo>
                    <a:lnTo>
                      <a:pt x="244" y="216"/>
                    </a:lnTo>
                    <a:lnTo>
                      <a:pt x="238" y="216"/>
                    </a:lnTo>
                    <a:lnTo>
                      <a:pt x="232" y="220"/>
                    </a:lnTo>
                    <a:lnTo>
                      <a:pt x="228" y="229"/>
                    </a:lnTo>
                    <a:lnTo>
                      <a:pt x="218" y="233"/>
                    </a:lnTo>
                    <a:lnTo>
                      <a:pt x="216" y="237"/>
                    </a:lnTo>
                    <a:lnTo>
                      <a:pt x="210" y="239"/>
                    </a:lnTo>
                    <a:lnTo>
                      <a:pt x="206" y="243"/>
                    </a:lnTo>
                    <a:lnTo>
                      <a:pt x="202" y="245"/>
                    </a:lnTo>
                    <a:lnTo>
                      <a:pt x="200" y="247"/>
                    </a:lnTo>
                    <a:lnTo>
                      <a:pt x="194" y="251"/>
                    </a:lnTo>
                    <a:lnTo>
                      <a:pt x="188" y="251"/>
                    </a:lnTo>
                    <a:lnTo>
                      <a:pt x="184" y="263"/>
                    </a:lnTo>
                    <a:lnTo>
                      <a:pt x="178" y="265"/>
                    </a:lnTo>
                    <a:lnTo>
                      <a:pt x="168" y="265"/>
                    </a:lnTo>
                    <a:lnTo>
                      <a:pt x="164" y="267"/>
                    </a:lnTo>
                    <a:lnTo>
                      <a:pt x="160" y="267"/>
                    </a:lnTo>
                    <a:lnTo>
                      <a:pt x="154" y="279"/>
                    </a:lnTo>
                    <a:lnTo>
                      <a:pt x="146" y="281"/>
                    </a:lnTo>
                    <a:lnTo>
                      <a:pt x="132" y="279"/>
                    </a:lnTo>
                    <a:lnTo>
                      <a:pt x="126" y="275"/>
                    </a:lnTo>
                    <a:lnTo>
                      <a:pt x="124" y="271"/>
                    </a:lnTo>
                    <a:lnTo>
                      <a:pt x="118" y="269"/>
                    </a:lnTo>
                    <a:lnTo>
                      <a:pt x="116" y="263"/>
                    </a:lnTo>
                    <a:lnTo>
                      <a:pt x="110" y="253"/>
                    </a:lnTo>
                    <a:lnTo>
                      <a:pt x="102" y="253"/>
                    </a:lnTo>
                    <a:lnTo>
                      <a:pt x="96" y="251"/>
                    </a:lnTo>
                    <a:lnTo>
                      <a:pt x="94" y="253"/>
                    </a:lnTo>
                    <a:lnTo>
                      <a:pt x="94" y="255"/>
                    </a:lnTo>
                    <a:lnTo>
                      <a:pt x="82" y="257"/>
                    </a:lnTo>
                    <a:lnTo>
                      <a:pt x="74" y="251"/>
                    </a:lnTo>
                    <a:lnTo>
                      <a:pt x="72" y="251"/>
                    </a:lnTo>
                    <a:lnTo>
                      <a:pt x="70" y="251"/>
                    </a:lnTo>
                    <a:lnTo>
                      <a:pt x="64" y="247"/>
                    </a:lnTo>
                    <a:lnTo>
                      <a:pt x="54" y="245"/>
                    </a:lnTo>
                    <a:lnTo>
                      <a:pt x="50" y="245"/>
                    </a:lnTo>
                    <a:lnTo>
                      <a:pt x="42" y="251"/>
                    </a:lnTo>
                    <a:lnTo>
                      <a:pt x="36" y="247"/>
                    </a:lnTo>
                    <a:lnTo>
                      <a:pt x="30" y="247"/>
                    </a:lnTo>
                    <a:lnTo>
                      <a:pt x="28" y="245"/>
                    </a:lnTo>
                    <a:lnTo>
                      <a:pt x="24" y="239"/>
                    </a:lnTo>
                    <a:lnTo>
                      <a:pt x="24" y="233"/>
                    </a:lnTo>
                    <a:lnTo>
                      <a:pt x="22" y="231"/>
                    </a:lnTo>
                    <a:lnTo>
                      <a:pt x="20" y="231"/>
                    </a:lnTo>
                    <a:lnTo>
                      <a:pt x="18" y="229"/>
                    </a:lnTo>
                    <a:lnTo>
                      <a:pt x="4" y="198"/>
                    </a:lnTo>
                    <a:lnTo>
                      <a:pt x="4" y="184"/>
                    </a:lnTo>
                    <a:lnTo>
                      <a:pt x="0" y="182"/>
                    </a:lnTo>
                    <a:lnTo>
                      <a:pt x="8" y="96"/>
                    </a:lnTo>
                    <a:lnTo>
                      <a:pt x="14" y="96"/>
                    </a:lnTo>
                    <a:lnTo>
                      <a:pt x="16" y="94"/>
                    </a:lnTo>
                    <a:lnTo>
                      <a:pt x="16" y="94"/>
                    </a:lnTo>
                    <a:lnTo>
                      <a:pt x="18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2" y="88"/>
                    </a:lnTo>
                    <a:lnTo>
                      <a:pt x="10" y="90"/>
                    </a:lnTo>
                    <a:lnTo>
                      <a:pt x="8" y="92"/>
                    </a:lnTo>
                    <a:lnTo>
                      <a:pt x="4" y="92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2" y="84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16" y="22"/>
                    </a:lnTo>
                    <a:lnTo>
                      <a:pt x="16" y="12"/>
                    </a:lnTo>
                    <a:lnTo>
                      <a:pt x="16" y="12"/>
                    </a:lnTo>
                    <a:lnTo>
                      <a:pt x="16" y="1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78"/>
              <p:cNvSpPr>
                <a:spLocks/>
              </p:cNvSpPr>
              <p:nvPr/>
            </p:nvSpPr>
            <p:spPr bwMode="auto">
              <a:xfrm>
                <a:off x="3768" y="2276"/>
                <a:ext cx="370" cy="345"/>
              </a:xfrm>
              <a:custGeom>
                <a:avLst/>
                <a:gdLst>
                  <a:gd name="T0" fmla="*/ 240 w 370"/>
                  <a:gd name="T1" fmla="*/ 66 h 345"/>
                  <a:gd name="T2" fmla="*/ 256 w 370"/>
                  <a:gd name="T3" fmla="*/ 66 h 345"/>
                  <a:gd name="T4" fmla="*/ 264 w 370"/>
                  <a:gd name="T5" fmla="*/ 70 h 345"/>
                  <a:gd name="T6" fmla="*/ 278 w 370"/>
                  <a:gd name="T7" fmla="*/ 82 h 345"/>
                  <a:gd name="T8" fmla="*/ 282 w 370"/>
                  <a:gd name="T9" fmla="*/ 98 h 345"/>
                  <a:gd name="T10" fmla="*/ 306 w 370"/>
                  <a:gd name="T11" fmla="*/ 96 h 345"/>
                  <a:gd name="T12" fmla="*/ 332 w 370"/>
                  <a:gd name="T13" fmla="*/ 88 h 345"/>
                  <a:gd name="T14" fmla="*/ 336 w 370"/>
                  <a:gd name="T15" fmla="*/ 108 h 345"/>
                  <a:gd name="T16" fmla="*/ 328 w 370"/>
                  <a:gd name="T17" fmla="*/ 124 h 345"/>
                  <a:gd name="T18" fmla="*/ 342 w 370"/>
                  <a:gd name="T19" fmla="*/ 138 h 345"/>
                  <a:gd name="T20" fmla="*/ 354 w 370"/>
                  <a:gd name="T21" fmla="*/ 132 h 345"/>
                  <a:gd name="T22" fmla="*/ 370 w 370"/>
                  <a:gd name="T23" fmla="*/ 140 h 345"/>
                  <a:gd name="T24" fmla="*/ 356 w 370"/>
                  <a:gd name="T25" fmla="*/ 156 h 345"/>
                  <a:gd name="T26" fmla="*/ 350 w 370"/>
                  <a:gd name="T27" fmla="*/ 164 h 345"/>
                  <a:gd name="T28" fmla="*/ 334 w 370"/>
                  <a:gd name="T29" fmla="*/ 178 h 345"/>
                  <a:gd name="T30" fmla="*/ 320 w 370"/>
                  <a:gd name="T31" fmla="*/ 194 h 345"/>
                  <a:gd name="T32" fmla="*/ 326 w 370"/>
                  <a:gd name="T33" fmla="*/ 209 h 345"/>
                  <a:gd name="T34" fmla="*/ 322 w 370"/>
                  <a:gd name="T35" fmla="*/ 229 h 345"/>
                  <a:gd name="T36" fmla="*/ 310 w 370"/>
                  <a:gd name="T37" fmla="*/ 239 h 345"/>
                  <a:gd name="T38" fmla="*/ 310 w 370"/>
                  <a:gd name="T39" fmla="*/ 259 h 345"/>
                  <a:gd name="T40" fmla="*/ 320 w 370"/>
                  <a:gd name="T41" fmla="*/ 273 h 345"/>
                  <a:gd name="T42" fmla="*/ 306 w 370"/>
                  <a:gd name="T43" fmla="*/ 289 h 345"/>
                  <a:gd name="T44" fmla="*/ 282 w 370"/>
                  <a:gd name="T45" fmla="*/ 305 h 345"/>
                  <a:gd name="T46" fmla="*/ 262 w 370"/>
                  <a:gd name="T47" fmla="*/ 309 h 345"/>
                  <a:gd name="T48" fmla="*/ 252 w 370"/>
                  <a:gd name="T49" fmla="*/ 317 h 345"/>
                  <a:gd name="T50" fmla="*/ 226 w 370"/>
                  <a:gd name="T51" fmla="*/ 315 h 345"/>
                  <a:gd name="T52" fmla="*/ 208 w 370"/>
                  <a:gd name="T53" fmla="*/ 313 h 345"/>
                  <a:gd name="T54" fmla="*/ 196 w 370"/>
                  <a:gd name="T55" fmla="*/ 299 h 345"/>
                  <a:gd name="T56" fmla="*/ 174 w 370"/>
                  <a:gd name="T57" fmla="*/ 313 h 345"/>
                  <a:gd name="T58" fmla="*/ 152 w 370"/>
                  <a:gd name="T59" fmla="*/ 345 h 345"/>
                  <a:gd name="T60" fmla="*/ 114 w 370"/>
                  <a:gd name="T61" fmla="*/ 345 h 345"/>
                  <a:gd name="T62" fmla="*/ 68 w 370"/>
                  <a:gd name="T63" fmla="*/ 305 h 345"/>
                  <a:gd name="T64" fmla="*/ 78 w 370"/>
                  <a:gd name="T65" fmla="*/ 253 h 345"/>
                  <a:gd name="T66" fmla="*/ 80 w 370"/>
                  <a:gd name="T67" fmla="*/ 233 h 345"/>
                  <a:gd name="T68" fmla="*/ 72 w 370"/>
                  <a:gd name="T69" fmla="*/ 200 h 345"/>
                  <a:gd name="T70" fmla="*/ 68 w 370"/>
                  <a:gd name="T71" fmla="*/ 194 h 345"/>
                  <a:gd name="T72" fmla="*/ 58 w 370"/>
                  <a:gd name="T73" fmla="*/ 164 h 345"/>
                  <a:gd name="T74" fmla="*/ 56 w 370"/>
                  <a:gd name="T75" fmla="*/ 154 h 345"/>
                  <a:gd name="T76" fmla="*/ 20 w 370"/>
                  <a:gd name="T77" fmla="*/ 60 h 345"/>
                  <a:gd name="T78" fmla="*/ 0 w 370"/>
                  <a:gd name="T79" fmla="*/ 46 h 345"/>
                  <a:gd name="T80" fmla="*/ 6 w 370"/>
                  <a:gd name="T81" fmla="*/ 34 h 345"/>
                  <a:gd name="T82" fmla="*/ 20 w 370"/>
                  <a:gd name="T83" fmla="*/ 40 h 345"/>
                  <a:gd name="T84" fmla="*/ 16 w 370"/>
                  <a:gd name="T85" fmla="*/ 22 h 345"/>
                  <a:gd name="T86" fmla="*/ 32 w 370"/>
                  <a:gd name="T87" fmla="*/ 14 h 345"/>
                  <a:gd name="T88" fmla="*/ 62 w 370"/>
                  <a:gd name="T89" fmla="*/ 2 h 345"/>
                  <a:gd name="T90" fmla="*/ 76 w 370"/>
                  <a:gd name="T91" fmla="*/ 8 h 345"/>
                  <a:gd name="T92" fmla="*/ 80 w 370"/>
                  <a:gd name="T93" fmla="*/ 14 h 345"/>
                  <a:gd name="T94" fmla="*/ 98 w 370"/>
                  <a:gd name="T95" fmla="*/ 24 h 345"/>
                  <a:gd name="T96" fmla="*/ 108 w 370"/>
                  <a:gd name="T97" fmla="*/ 18 h 345"/>
                  <a:gd name="T98" fmla="*/ 112 w 370"/>
                  <a:gd name="T99" fmla="*/ 12 h 345"/>
                  <a:gd name="T100" fmla="*/ 136 w 370"/>
                  <a:gd name="T101" fmla="*/ 8 h 345"/>
                  <a:gd name="T102" fmla="*/ 152 w 370"/>
                  <a:gd name="T103" fmla="*/ 14 h 345"/>
                  <a:gd name="T104" fmla="*/ 158 w 370"/>
                  <a:gd name="T105" fmla="*/ 28 h 345"/>
                  <a:gd name="T106" fmla="*/ 176 w 370"/>
                  <a:gd name="T107" fmla="*/ 24 h 345"/>
                  <a:gd name="T108" fmla="*/ 180 w 370"/>
                  <a:gd name="T109" fmla="*/ 42 h 345"/>
                  <a:gd name="T110" fmla="*/ 216 w 370"/>
                  <a:gd name="T111" fmla="*/ 46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0" h="345">
                    <a:moveTo>
                      <a:pt x="216" y="46"/>
                    </a:moveTo>
                    <a:lnTo>
                      <a:pt x="220" y="54"/>
                    </a:lnTo>
                    <a:lnTo>
                      <a:pt x="226" y="60"/>
                    </a:lnTo>
                    <a:lnTo>
                      <a:pt x="240" y="60"/>
                    </a:lnTo>
                    <a:lnTo>
                      <a:pt x="240" y="66"/>
                    </a:lnTo>
                    <a:lnTo>
                      <a:pt x="246" y="66"/>
                    </a:lnTo>
                    <a:lnTo>
                      <a:pt x="246" y="68"/>
                    </a:lnTo>
                    <a:lnTo>
                      <a:pt x="250" y="68"/>
                    </a:lnTo>
                    <a:lnTo>
                      <a:pt x="252" y="70"/>
                    </a:lnTo>
                    <a:lnTo>
                      <a:pt x="256" y="66"/>
                    </a:lnTo>
                    <a:lnTo>
                      <a:pt x="258" y="66"/>
                    </a:lnTo>
                    <a:lnTo>
                      <a:pt x="264" y="64"/>
                    </a:lnTo>
                    <a:lnTo>
                      <a:pt x="264" y="66"/>
                    </a:lnTo>
                    <a:lnTo>
                      <a:pt x="264" y="70"/>
                    </a:lnTo>
                    <a:lnTo>
                      <a:pt x="264" y="70"/>
                    </a:lnTo>
                    <a:lnTo>
                      <a:pt x="264" y="76"/>
                    </a:lnTo>
                    <a:lnTo>
                      <a:pt x="266" y="80"/>
                    </a:lnTo>
                    <a:lnTo>
                      <a:pt x="270" y="80"/>
                    </a:lnTo>
                    <a:lnTo>
                      <a:pt x="272" y="78"/>
                    </a:lnTo>
                    <a:lnTo>
                      <a:pt x="278" y="82"/>
                    </a:lnTo>
                    <a:lnTo>
                      <a:pt x="274" y="88"/>
                    </a:lnTo>
                    <a:lnTo>
                      <a:pt x="274" y="90"/>
                    </a:lnTo>
                    <a:lnTo>
                      <a:pt x="278" y="96"/>
                    </a:lnTo>
                    <a:lnTo>
                      <a:pt x="280" y="98"/>
                    </a:lnTo>
                    <a:lnTo>
                      <a:pt x="282" y="98"/>
                    </a:lnTo>
                    <a:lnTo>
                      <a:pt x="290" y="94"/>
                    </a:lnTo>
                    <a:lnTo>
                      <a:pt x="294" y="94"/>
                    </a:lnTo>
                    <a:lnTo>
                      <a:pt x="300" y="94"/>
                    </a:lnTo>
                    <a:lnTo>
                      <a:pt x="304" y="96"/>
                    </a:lnTo>
                    <a:lnTo>
                      <a:pt x="306" y="96"/>
                    </a:lnTo>
                    <a:lnTo>
                      <a:pt x="314" y="94"/>
                    </a:lnTo>
                    <a:lnTo>
                      <a:pt x="322" y="94"/>
                    </a:lnTo>
                    <a:lnTo>
                      <a:pt x="326" y="92"/>
                    </a:lnTo>
                    <a:lnTo>
                      <a:pt x="328" y="88"/>
                    </a:lnTo>
                    <a:lnTo>
                      <a:pt x="332" y="88"/>
                    </a:lnTo>
                    <a:lnTo>
                      <a:pt x="334" y="92"/>
                    </a:lnTo>
                    <a:lnTo>
                      <a:pt x="334" y="94"/>
                    </a:lnTo>
                    <a:lnTo>
                      <a:pt x="334" y="98"/>
                    </a:lnTo>
                    <a:lnTo>
                      <a:pt x="336" y="106"/>
                    </a:lnTo>
                    <a:lnTo>
                      <a:pt x="336" y="108"/>
                    </a:lnTo>
                    <a:lnTo>
                      <a:pt x="328" y="110"/>
                    </a:lnTo>
                    <a:lnTo>
                      <a:pt x="326" y="114"/>
                    </a:lnTo>
                    <a:lnTo>
                      <a:pt x="324" y="116"/>
                    </a:lnTo>
                    <a:lnTo>
                      <a:pt x="324" y="118"/>
                    </a:lnTo>
                    <a:lnTo>
                      <a:pt x="328" y="124"/>
                    </a:lnTo>
                    <a:lnTo>
                      <a:pt x="336" y="128"/>
                    </a:lnTo>
                    <a:lnTo>
                      <a:pt x="338" y="132"/>
                    </a:lnTo>
                    <a:lnTo>
                      <a:pt x="338" y="136"/>
                    </a:lnTo>
                    <a:lnTo>
                      <a:pt x="340" y="138"/>
                    </a:lnTo>
                    <a:lnTo>
                      <a:pt x="342" y="138"/>
                    </a:lnTo>
                    <a:lnTo>
                      <a:pt x="344" y="136"/>
                    </a:lnTo>
                    <a:lnTo>
                      <a:pt x="344" y="130"/>
                    </a:lnTo>
                    <a:lnTo>
                      <a:pt x="348" y="128"/>
                    </a:lnTo>
                    <a:lnTo>
                      <a:pt x="350" y="128"/>
                    </a:lnTo>
                    <a:lnTo>
                      <a:pt x="354" y="132"/>
                    </a:lnTo>
                    <a:lnTo>
                      <a:pt x="358" y="136"/>
                    </a:lnTo>
                    <a:lnTo>
                      <a:pt x="362" y="134"/>
                    </a:lnTo>
                    <a:lnTo>
                      <a:pt x="368" y="136"/>
                    </a:lnTo>
                    <a:lnTo>
                      <a:pt x="370" y="138"/>
                    </a:lnTo>
                    <a:lnTo>
                      <a:pt x="370" y="140"/>
                    </a:lnTo>
                    <a:lnTo>
                      <a:pt x="366" y="144"/>
                    </a:lnTo>
                    <a:lnTo>
                      <a:pt x="354" y="148"/>
                    </a:lnTo>
                    <a:lnTo>
                      <a:pt x="352" y="152"/>
                    </a:lnTo>
                    <a:lnTo>
                      <a:pt x="356" y="156"/>
                    </a:lnTo>
                    <a:lnTo>
                      <a:pt x="356" y="156"/>
                    </a:lnTo>
                    <a:lnTo>
                      <a:pt x="354" y="160"/>
                    </a:lnTo>
                    <a:lnTo>
                      <a:pt x="352" y="160"/>
                    </a:lnTo>
                    <a:lnTo>
                      <a:pt x="350" y="162"/>
                    </a:lnTo>
                    <a:lnTo>
                      <a:pt x="350" y="162"/>
                    </a:lnTo>
                    <a:lnTo>
                      <a:pt x="350" y="164"/>
                    </a:lnTo>
                    <a:lnTo>
                      <a:pt x="348" y="164"/>
                    </a:lnTo>
                    <a:lnTo>
                      <a:pt x="346" y="168"/>
                    </a:lnTo>
                    <a:lnTo>
                      <a:pt x="342" y="172"/>
                    </a:lnTo>
                    <a:lnTo>
                      <a:pt x="336" y="176"/>
                    </a:lnTo>
                    <a:lnTo>
                      <a:pt x="334" y="178"/>
                    </a:lnTo>
                    <a:lnTo>
                      <a:pt x="334" y="182"/>
                    </a:lnTo>
                    <a:lnTo>
                      <a:pt x="330" y="186"/>
                    </a:lnTo>
                    <a:lnTo>
                      <a:pt x="324" y="190"/>
                    </a:lnTo>
                    <a:lnTo>
                      <a:pt x="322" y="192"/>
                    </a:lnTo>
                    <a:lnTo>
                      <a:pt x="320" y="194"/>
                    </a:lnTo>
                    <a:lnTo>
                      <a:pt x="320" y="196"/>
                    </a:lnTo>
                    <a:lnTo>
                      <a:pt x="320" y="196"/>
                    </a:lnTo>
                    <a:lnTo>
                      <a:pt x="322" y="198"/>
                    </a:lnTo>
                    <a:lnTo>
                      <a:pt x="322" y="200"/>
                    </a:lnTo>
                    <a:lnTo>
                      <a:pt x="326" y="209"/>
                    </a:lnTo>
                    <a:lnTo>
                      <a:pt x="326" y="217"/>
                    </a:lnTo>
                    <a:lnTo>
                      <a:pt x="326" y="221"/>
                    </a:lnTo>
                    <a:lnTo>
                      <a:pt x="326" y="223"/>
                    </a:lnTo>
                    <a:lnTo>
                      <a:pt x="324" y="227"/>
                    </a:lnTo>
                    <a:lnTo>
                      <a:pt x="322" y="229"/>
                    </a:lnTo>
                    <a:lnTo>
                      <a:pt x="316" y="233"/>
                    </a:lnTo>
                    <a:lnTo>
                      <a:pt x="312" y="237"/>
                    </a:lnTo>
                    <a:lnTo>
                      <a:pt x="312" y="237"/>
                    </a:lnTo>
                    <a:lnTo>
                      <a:pt x="310" y="239"/>
                    </a:lnTo>
                    <a:lnTo>
                      <a:pt x="310" y="239"/>
                    </a:lnTo>
                    <a:lnTo>
                      <a:pt x="312" y="245"/>
                    </a:lnTo>
                    <a:lnTo>
                      <a:pt x="312" y="247"/>
                    </a:lnTo>
                    <a:lnTo>
                      <a:pt x="312" y="253"/>
                    </a:lnTo>
                    <a:lnTo>
                      <a:pt x="312" y="255"/>
                    </a:lnTo>
                    <a:lnTo>
                      <a:pt x="310" y="259"/>
                    </a:lnTo>
                    <a:lnTo>
                      <a:pt x="310" y="261"/>
                    </a:lnTo>
                    <a:lnTo>
                      <a:pt x="312" y="265"/>
                    </a:lnTo>
                    <a:lnTo>
                      <a:pt x="316" y="269"/>
                    </a:lnTo>
                    <a:lnTo>
                      <a:pt x="318" y="271"/>
                    </a:lnTo>
                    <a:lnTo>
                      <a:pt x="320" y="273"/>
                    </a:lnTo>
                    <a:lnTo>
                      <a:pt x="320" y="275"/>
                    </a:lnTo>
                    <a:lnTo>
                      <a:pt x="318" y="277"/>
                    </a:lnTo>
                    <a:lnTo>
                      <a:pt x="316" y="279"/>
                    </a:lnTo>
                    <a:lnTo>
                      <a:pt x="308" y="285"/>
                    </a:lnTo>
                    <a:lnTo>
                      <a:pt x="306" y="289"/>
                    </a:lnTo>
                    <a:lnTo>
                      <a:pt x="304" y="293"/>
                    </a:lnTo>
                    <a:lnTo>
                      <a:pt x="302" y="293"/>
                    </a:lnTo>
                    <a:lnTo>
                      <a:pt x="294" y="297"/>
                    </a:lnTo>
                    <a:lnTo>
                      <a:pt x="286" y="301"/>
                    </a:lnTo>
                    <a:lnTo>
                      <a:pt x="282" y="305"/>
                    </a:lnTo>
                    <a:lnTo>
                      <a:pt x="280" y="307"/>
                    </a:lnTo>
                    <a:lnTo>
                      <a:pt x="278" y="309"/>
                    </a:lnTo>
                    <a:lnTo>
                      <a:pt x="274" y="311"/>
                    </a:lnTo>
                    <a:lnTo>
                      <a:pt x="270" y="311"/>
                    </a:lnTo>
                    <a:lnTo>
                      <a:pt x="262" y="309"/>
                    </a:lnTo>
                    <a:lnTo>
                      <a:pt x="260" y="311"/>
                    </a:lnTo>
                    <a:lnTo>
                      <a:pt x="258" y="313"/>
                    </a:lnTo>
                    <a:lnTo>
                      <a:pt x="254" y="317"/>
                    </a:lnTo>
                    <a:lnTo>
                      <a:pt x="254" y="317"/>
                    </a:lnTo>
                    <a:lnTo>
                      <a:pt x="252" y="317"/>
                    </a:lnTo>
                    <a:lnTo>
                      <a:pt x="250" y="317"/>
                    </a:lnTo>
                    <a:lnTo>
                      <a:pt x="248" y="317"/>
                    </a:lnTo>
                    <a:lnTo>
                      <a:pt x="244" y="313"/>
                    </a:lnTo>
                    <a:lnTo>
                      <a:pt x="240" y="313"/>
                    </a:lnTo>
                    <a:lnTo>
                      <a:pt x="226" y="315"/>
                    </a:lnTo>
                    <a:lnTo>
                      <a:pt x="222" y="317"/>
                    </a:lnTo>
                    <a:lnTo>
                      <a:pt x="220" y="317"/>
                    </a:lnTo>
                    <a:lnTo>
                      <a:pt x="218" y="317"/>
                    </a:lnTo>
                    <a:lnTo>
                      <a:pt x="210" y="315"/>
                    </a:lnTo>
                    <a:lnTo>
                      <a:pt x="208" y="313"/>
                    </a:lnTo>
                    <a:lnTo>
                      <a:pt x="208" y="311"/>
                    </a:lnTo>
                    <a:lnTo>
                      <a:pt x="204" y="303"/>
                    </a:lnTo>
                    <a:lnTo>
                      <a:pt x="204" y="301"/>
                    </a:lnTo>
                    <a:lnTo>
                      <a:pt x="200" y="299"/>
                    </a:lnTo>
                    <a:lnTo>
                      <a:pt x="196" y="299"/>
                    </a:lnTo>
                    <a:lnTo>
                      <a:pt x="192" y="299"/>
                    </a:lnTo>
                    <a:lnTo>
                      <a:pt x="186" y="303"/>
                    </a:lnTo>
                    <a:lnTo>
                      <a:pt x="184" y="307"/>
                    </a:lnTo>
                    <a:lnTo>
                      <a:pt x="182" y="309"/>
                    </a:lnTo>
                    <a:lnTo>
                      <a:pt x="174" y="313"/>
                    </a:lnTo>
                    <a:lnTo>
                      <a:pt x="170" y="317"/>
                    </a:lnTo>
                    <a:lnTo>
                      <a:pt x="158" y="327"/>
                    </a:lnTo>
                    <a:lnTo>
                      <a:pt x="156" y="327"/>
                    </a:lnTo>
                    <a:lnTo>
                      <a:pt x="154" y="331"/>
                    </a:lnTo>
                    <a:lnTo>
                      <a:pt x="152" y="345"/>
                    </a:lnTo>
                    <a:lnTo>
                      <a:pt x="130" y="335"/>
                    </a:lnTo>
                    <a:lnTo>
                      <a:pt x="126" y="343"/>
                    </a:lnTo>
                    <a:lnTo>
                      <a:pt x="122" y="341"/>
                    </a:lnTo>
                    <a:lnTo>
                      <a:pt x="120" y="345"/>
                    </a:lnTo>
                    <a:lnTo>
                      <a:pt x="114" y="345"/>
                    </a:lnTo>
                    <a:lnTo>
                      <a:pt x="120" y="335"/>
                    </a:lnTo>
                    <a:lnTo>
                      <a:pt x="110" y="329"/>
                    </a:lnTo>
                    <a:lnTo>
                      <a:pt x="112" y="325"/>
                    </a:lnTo>
                    <a:lnTo>
                      <a:pt x="68" y="305"/>
                    </a:lnTo>
                    <a:lnTo>
                      <a:pt x="68" y="305"/>
                    </a:lnTo>
                    <a:lnTo>
                      <a:pt x="26" y="285"/>
                    </a:lnTo>
                    <a:lnTo>
                      <a:pt x="38" y="271"/>
                    </a:lnTo>
                    <a:lnTo>
                      <a:pt x="52" y="261"/>
                    </a:lnTo>
                    <a:lnTo>
                      <a:pt x="52" y="261"/>
                    </a:lnTo>
                    <a:lnTo>
                      <a:pt x="78" y="253"/>
                    </a:lnTo>
                    <a:lnTo>
                      <a:pt x="84" y="253"/>
                    </a:lnTo>
                    <a:lnTo>
                      <a:pt x="84" y="243"/>
                    </a:lnTo>
                    <a:lnTo>
                      <a:pt x="80" y="241"/>
                    </a:lnTo>
                    <a:lnTo>
                      <a:pt x="80" y="235"/>
                    </a:lnTo>
                    <a:lnTo>
                      <a:pt x="80" y="233"/>
                    </a:lnTo>
                    <a:lnTo>
                      <a:pt x="80" y="203"/>
                    </a:lnTo>
                    <a:lnTo>
                      <a:pt x="76" y="203"/>
                    </a:lnTo>
                    <a:lnTo>
                      <a:pt x="76" y="200"/>
                    </a:lnTo>
                    <a:lnTo>
                      <a:pt x="74" y="200"/>
                    </a:lnTo>
                    <a:lnTo>
                      <a:pt x="72" y="200"/>
                    </a:lnTo>
                    <a:lnTo>
                      <a:pt x="68" y="200"/>
                    </a:lnTo>
                    <a:lnTo>
                      <a:pt x="68" y="196"/>
                    </a:lnTo>
                    <a:lnTo>
                      <a:pt x="66" y="196"/>
                    </a:lnTo>
                    <a:lnTo>
                      <a:pt x="66" y="194"/>
                    </a:lnTo>
                    <a:lnTo>
                      <a:pt x="68" y="194"/>
                    </a:lnTo>
                    <a:lnTo>
                      <a:pt x="68" y="188"/>
                    </a:lnTo>
                    <a:lnTo>
                      <a:pt x="66" y="186"/>
                    </a:lnTo>
                    <a:lnTo>
                      <a:pt x="64" y="186"/>
                    </a:lnTo>
                    <a:lnTo>
                      <a:pt x="60" y="184"/>
                    </a:lnTo>
                    <a:lnTo>
                      <a:pt x="58" y="164"/>
                    </a:lnTo>
                    <a:lnTo>
                      <a:pt x="60" y="164"/>
                    </a:lnTo>
                    <a:lnTo>
                      <a:pt x="58" y="158"/>
                    </a:lnTo>
                    <a:lnTo>
                      <a:pt x="52" y="158"/>
                    </a:lnTo>
                    <a:lnTo>
                      <a:pt x="52" y="156"/>
                    </a:lnTo>
                    <a:lnTo>
                      <a:pt x="56" y="154"/>
                    </a:lnTo>
                    <a:lnTo>
                      <a:pt x="54" y="144"/>
                    </a:lnTo>
                    <a:lnTo>
                      <a:pt x="48" y="132"/>
                    </a:lnTo>
                    <a:lnTo>
                      <a:pt x="48" y="130"/>
                    </a:lnTo>
                    <a:lnTo>
                      <a:pt x="20" y="68"/>
                    </a:lnTo>
                    <a:lnTo>
                      <a:pt x="20" y="60"/>
                    </a:lnTo>
                    <a:lnTo>
                      <a:pt x="8" y="6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0" y="46"/>
                    </a:lnTo>
                    <a:lnTo>
                      <a:pt x="0" y="40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12" y="34"/>
                    </a:lnTo>
                    <a:lnTo>
                      <a:pt x="12" y="36"/>
                    </a:lnTo>
                    <a:lnTo>
                      <a:pt x="16" y="38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36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16" y="32"/>
                    </a:lnTo>
                    <a:lnTo>
                      <a:pt x="16" y="22"/>
                    </a:lnTo>
                    <a:lnTo>
                      <a:pt x="18" y="22"/>
                    </a:lnTo>
                    <a:lnTo>
                      <a:pt x="18" y="8"/>
                    </a:lnTo>
                    <a:lnTo>
                      <a:pt x="26" y="8"/>
                    </a:lnTo>
                    <a:lnTo>
                      <a:pt x="26" y="12"/>
                    </a:lnTo>
                    <a:lnTo>
                      <a:pt x="32" y="14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0" y="6"/>
                    </a:lnTo>
                    <a:lnTo>
                      <a:pt x="62" y="6"/>
                    </a:lnTo>
                    <a:lnTo>
                      <a:pt x="62" y="2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0" y="6"/>
                    </a:lnTo>
                    <a:lnTo>
                      <a:pt x="70" y="6"/>
                    </a:lnTo>
                    <a:lnTo>
                      <a:pt x="76" y="8"/>
                    </a:lnTo>
                    <a:lnTo>
                      <a:pt x="76" y="6"/>
                    </a:lnTo>
                    <a:lnTo>
                      <a:pt x="78" y="4"/>
                    </a:lnTo>
                    <a:lnTo>
                      <a:pt x="82" y="6"/>
                    </a:lnTo>
                    <a:lnTo>
                      <a:pt x="84" y="14"/>
                    </a:lnTo>
                    <a:lnTo>
                      <a:pt x="80" y="14"/>
                    </a:lnTo>
                    <a:lnTo>
                      <a:pt x="80" y="16"/>
                    </a:lnTo>
                    <a:lnTo>
                      <a:pt x="84" y="16"/>
                    </a:lnTo>
                    <a:lnTo>
                      <a:pt x="86" y="24"/>
                    </a:lnTo>
                    <a:lnTo>
                      <a:pt x="98" y="24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0" y="22"/>
                    </a:lnTo>
                    <a:lnTo>
                      <a:pt x="102" y="22"/>
                    </a:lnTo>
                    <a:lnTo>
                      <a:pt x="102" y="20"/>
                    </a:lnTo>
                    <a:lnTo>
                      <a:pt x="108" y="18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4" y="14"/>
                    </a:lnTo>
                    <a:lnTo>
                      <a:pt x="114" y="10"/>
                    </a:lnTo>
                    <a:lnTo>
                      <a:pt x="112" y="12"/>
                    </a:lnTo>
                    <a:lnTo>
                      <a:pt x="112" y="6"/>
                    </a:lnTo>
                    <a:lnTo>
                      <a:pt x="130" y="6"/>
                    </a:lnTo>
                    <a:lnTo>
                      <a:pt x="130" y="0"/>
                    </a:lnTo>
                    <a:lnTo>
                      <a:pt x="136" y="0"/>
                    </a:lnTo>
                    <a:lnTo>
                      <a:pt x="136" y="8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6" y="12"/>
                    </a:lnTo>
                    <a:lnTo>
                      <a:pt x="146" y="14"/>
                    </a:lnTo>
                    <a:lnTo>
                      <a:pt x="152" y="14"/>
                    </a:lnTo>
                    <a:lnTo>
                      <a:pt x="152" y="16"/>
                    </a:lnTo>
                    <a:lnTo>
                      <a:pt x="150" y="16"/>
                    </a:lnTo>
                    <a:lnTo>
                      <a:pt x="148" y="22"/>
                    </a:lnTo>
                    <a:lnTo>
                      <a:pt x="158" y="24"/>
                    </a:lnTo>
                    <a:lnTo>
                      <a:pt x="158" y="28"/>
                    </a:lnTo>
                    <a:lnTo>
                      <a:pt x="168" y="28"/>
                    </a:lnTo>
                    <a:lnTo>
                      <a:pt x="170" y="28"/>
                    </a:lnTo>
                    <a:lnTo>
                      <a:pt x="172" y="30"/>
                    </a:lnTo>
                    <a:lnTo>
                      <a:pt x="174" y="26"/>
                    </a:lnTo>
                    <a:lnTo>
                      <a:pt x="176" y="24"/>
                    </a:lnTo>
                    <a:lnTo>
                      <a:pt x="178" y="28"/>
                    </a:lnTo>
                    <a:lnTo>
                      <a:pt x="174" y="34"/>
                    </a:lnTo>
                    <a:lnTo>
                      <a:pt x="174" y="38"/>
                    </a:lnTo>
                    <a:lnTo>
                      <a:pt x="176" y="42"/>
                    </a:lnTo>
                    <a:lnTo>
                      <a:pt x="180" y="42"/>
                    </a:lnTo>
                    <a:lnTo>
                      <a:pt x="184" y="38"/>
                    </a:lnTo>
                    <a:lnTo>
                      <a:pt x="190" y="38"/>
                    </a:lnTo>
                    <a:lnTo>
                      <a:pt x="194" y="42"/>
                    </a:lnTo>
                    <a:lnTo>
                      <a:pt x="212" y="40"/>
                    </a:lnTo>
                    <a:lnTo>
                      <a:pt x="216" y="46"/>
                    </a:lnTo>
                    <a:lnTo>
                      <a:pt x="216" y="46"/>
                    </a:lnTo>
                    <a:lnTo>
                      <a:pt x="216" y="4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79"/>
              <p:cNvSpPr>
                <a:spLocks/>
              </p:cNvSpPr>
              <p:nvPr/>
            </p:nvSpPr>
            <p:spPr bwMode="auto">
              <a:xfrm>
                <a:off x="1805" y="2286"/>
                <a:ext cx="278" cy="193"/>
              </a:xfrm>
              <a:custGeom>
                <a:avLst/>
                <a:gdLst>
                  <a:gd name="T0" fmla="*/ 46 w 278"/>
                  <a:gd name="T1" fmla="*/ 36 h 193"/>
                  <a:gd name="T2" fmla="*/ 54 w 278"/>
                  <a:gd name="T3" fmla="*/ 30 h 193"/>
                  <a:gd name="T4" fmla="*/ 64 w 278"/>
                  <a:gd name="T5" fmla="*/ 24 h 193"/>
                  <a:gd name="T6" fmla="*/ 68 w 278"/>
                  <a:gd name="T7" fmla="*/ 18 h 193"/>
                  <a:gd name="T8" fmla="*/ 76 w 278"/>
                  <a:gd name="T9" fmla="*/ 10 h 193"/>
                  <a:gd name="T10" fmla="*/ 92 w 278"/>
                  <a:gd name="T11" fmla="*/ 4 h 193"/>
                  <a:gd name="T12" fmla="*/ 96 w 278"/>
                  <a:gd name="T13" fmla="*/ 10 h 193"/>
                  <a:gd name="T14" fmla="*/ 106 w 278"/>
                  <a:gd name="T15" fmla="*/ 22 h 193"/>
                  <a:gd name="T16" fmla="*/ 160 w 278"/>
                  <a:gd name="T17" fmla="*/ 32 h 193"/>
                  <a:gd name="T18" fmla="*/ 214 w 278"/>
                  <a:gd name="T19" fmla="*/ 6 h 193"/>
                  <a:gd name="T20" fmla="*/ 222 w 278"/>
                  <a:gd name="T21" fmla="*/ 2 h 193"/>
                  <a:gd name="T22" fmla="*/ 232 w 278"/>
                  <a:gd name="T23" fmla="*/ 0 h 193"/>
                  <a:gd name="T24" fmla="*/ 240 w 278"/>
                  <a:gd name="T25" fmla="*/ 4 h 193"/>
                  <a:gd name="T26" fmla="*/ 234 w 278"/>
                  <a:gd name="T27" fmla="*/ 22 h 193"/>
                  <a:gd name="T28" fmla="*/ 228 w 278"/>
                  <a:gd name="T29" fmla="*/ 30 h 193"/>
                  <a:gd name="T30" fmla="*/ 236 w 278"/>
                  <a:gd name="T31" fmla="*/ 56 h 193"/>
                  <a:gd name="T32" fmla="*/ 240 w 278"/>
                  <a:gd name="T33" fmla="*/ 64 h 193"/>
                  <a:gd name="T34" fmla="*/ 250 w 278"/>
                  <a:gd name="T35" fmla="*/ 68 h 193"/>
                  <a:gd name="T36" fmla="*/ 268 w 278"/>
                  <a:gd name="T37" fmla="*/ 82 h 193"/>
                  <a:gd name="T38" fmla="*/ 270 w 278"/>
                  <a:gd name="T39" fmla="*/ 114 h 193"/>
                  <a:gd name="T40" fmla="*/ 278 w 278"/>
                  <a:gd name="T41" fmla="*/ 112 h 193"/>
                  <a:gd name="T42" fmla="*/ 274 w 278"/>
                  <a:gd name="T43" fmla="*/ 118 h 193"/>
                  <a:gd name="T44" fmla="*/ 270 w 278"/>
                  <a:gd name="T45" fmla="*/ 120 h 193"/>
                  <a:gd name="T46" fmla="*/ 274 w 278"/>
                  <a:gd name="T47" fmla="*/ 126 h 193"/>
                  <a:gd name="T48" fmla="*/ 272 w 278"/>
                  <a:gd name="T49" fmla="*/ 130 h 193"/>
                  <a:gd name="T50" fmla="*/ 272 w 278"/>
                  <a:gd name="T51" fmla="*/ 142 h 193"/>
                  <a:gd name="T52" fmla="*/ 264 w 278"/>
                  <a:gd name="T53" fmla="*/ 148 h 193"/>
                  <a:gd name="T54" fmla="*/ 244 w 278"/>
                  <a:gd name="T55" fmla="*/ 156 h 193"/>
                  <a:gd name="T56" fmla="*/ 168 w 278"/>
                  <a:gd name="T57" fmla="*/ 150 h 193"/>
                  <a:gd name="T58" fmla="*/ 160 w 278"/>
                  <a:gd name="T59" fmla="*/ 176 h 193"/>
                  <a:gd name="T60" fmla="*/ 150 w 278"/>
                  <a:gd name="T61" fmla="*/ 176 h 193"/>
                  <a:gd name="T62" fmla="*/ 130 w 278"/>
                  <a:gd name="T63" fmla="*/ 182 h 193"/>
                  <a:gd name="T64" fmla="*/ 126 w 278"/>
                  <a:gd name="T65" fmla="*/ 193 h 193"/>
                  <a:gd name="T66" fmla="*/ 120 w 278"/>
                  <a:gd name="T67" fmla="*/ 193 h 193"/>
                  <a:gd name="T68" fmla="*/ 116 w 278"/>
                  <a:gd name="T69" fmla="*/ 193 h 193"/>
                  <a:gd name="T70" fmla="*/ 90 w 278"/>
                  <a:gd name="T71" fmla="*/ 188 h 193"/>
                  <a:gd name="T72" fmla="*/ 76 w 278"/>
                  <a:gd name="T73" fmla="*/ 184 h 193"/>
                  <a:gd name="T74" fmla="*/ 72 w 278"/>
                  <a:gd name="T75" fmla="*/ 178 h 193"/>
                  <a:gd name="T76" fmla="*/ 70 w 278"/>
                  <a:gd name="T77" fmla="*/ 166 h 193"/>
                  <a:gd name="T78" fmla="*/ 54 w 278"/>
                  <a:gd name="T79" fmla="*/ 160 h 193"/>
                  <a:gd name="T80" fmla="*/ 46 w 278"/>
                  <a:gd name="T81" fmla="*/ 138 h 193"/>
                  <a:gd name="T82" fmla="*/ 14 w 278"/>
                  <a:gd name="T83" fmla="*/ 132 h 193"/>
                  <a:gd name="T84" fmla="*/ 4 w 278"/>
                  <a:gd name="T85" fmla="*/ 120 h 193"/>
                  <a:gd name="T86" fmla="*/ 6 w 278"/>
                  <a:gd name="T87" fmla="*/ 114 h 193"/>
                  <a:gd name="T88" fmla="*/ 22 w 278"/>
                  <a:gd name="T89" fmla="*/ 84 h 193"/>
                  <a:gd name="T90" fmla="*/ 30 w 278"/>
                  <a:gd name="T91" fmla="*/ 80 h 193"/>
                  <a:gd name="T92" fmla="*/ 40 w 278"/>
                  <a:gd name="T93" fmla="*/ 72 h 193"/>
                  <a:gd name="T94" fmla="*/ 42 w 278"/>
                  <a:gd name="T95" fmla="*/ 54 h 193"/>
                  <a:gd name="T96" fmla="*/ 38 w 278"/>
                  <a:gd name="T97" fmla="*/ 38 h 193"/>
                  <a:gd name="T98" fmla="*/ 38 w 278"/>
                  <a:gd name="T99" fmla="*/ 3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8" h="193">
                    <a:moveTo>
                      <a:pt x="38" y="38"/>
                    </a:moveTo>
                    <a:lnTo>
                      <a:pt x="46" y="36"/>
                    </a:lnTo>
                    <a:lnTo>
                      <a:pt x="52" y="32"/>
                    </a:lnTo>
                    <a:lnTo>
                      <a:pt x="54" y="30"/>
                    </a:lnTo>
                    <a:lnTo>
                      <a:pt x="64" y="30"/>
                    </a:lnTo>
                    <a:lnTo>
                      <a:pt x="64" y="24"/>
                    </a:lnTo>
                    <a:lnTo>
                      <a:pt x="60" y="20"/>
                    </a:lnTo>
                    <a:lnTo>
                      <a:pt x="68" y="18"/>
                    </a:lnTo>
                    <a:lnTo>
                      <a:pt x="72" y="14"/>
                    </a:lnTo>
                    <a:lnTo>
                      <a:pt x="76" y="10"/>
                    </a:lnTo>
                    <a:lnTo>
                      <a:pt x="84" y="4"/>
                    </a:lnTo>
                    <a:lnTo>
                      <a:pt x="92" y="4"/>
                    </a:lnTo>
                    <a:lnTo>
                      <a:pt x="94" y="6"/>
                    </a:lnTo>
                    <a:lnTo>
                      <a:pt x="96" y="10"/>
                    </a:lnTo>
                    <a:lnTo>
                      <a:pt x="102" y="16"/>
                    </a:lnTo>
                    <a:lnTo>
                      <a:pt x="106" y="22"/>
                    </a:lnTo>
                    <a:lnTo>
                      <a:pt x="132" y="24"/>
                    </a:lnTo>
                    <a:lnTo>
                      <a:pt x="160" y="32"/>
                    </a:lnTo>
                    <a:lnTo>
                      <a:pt x="188" y="26"/>
                    </a:lnTo>
                    <a:lnTo>
                      <a:pt x="214" y="6"/>
                    </a:lnTo>
                    <a:lnTo>
                      <a:pt x="216" y="6"/>
                    </a:lnTo>
                    <a:lnTo>
                      <a:pt x="222" y="2"/>
                    </a:lnTo>
                    <a:lnTo>
                      <a:pt x="224" y="2"/>
                    </a:lnTo>
                    <a:lnTo>
                      <a:pt x="232" y="0"/>
                    </a:lnTo>
                    <a:lnTo>
                      <a:pt x="236" y="2"/>
                    </a:lnTo>
                    <a:lnTo>
                      <a:pt x="240" y="4"/>
                    </a:lnTo>
                    <a:lnTo>
                      <a:pt x="238" y="22"/>
                    </a:lnTo>
                    <a:lnTo>
                      <a:pt x="234" y="22"/>
                    </a:lnTo>
                    <a:lnTo>
                      <a:pt x="230" y="30"/>
                    </a:lnTo>
                    <a:lnTo>
                      <a:pt x="228" y="30"/>
                    </a:lnTo>
                    <a:lnTo>
                      <a:pt x="228" y="56"/>
                    </a:lnTo>
                    <a:lnTo>
                      <a:pt x="236" y="56"/>
                    </a:lnTo>
                    <a:lnTo>
                      <a:pt x="236" y="64"/>
                    </a:lnTo>
                    <a:lnTo>
                      <a:pt x="240" y="64"/>
                    </a:lnTo>
                    <a:lnTo>
                      <a:pt x="240" y="66"/>
                    </a:lnTo>
                    <a:lnTo>
                      <a:pt x="250" y="68"/>
                    </a:lnTo>
                    <a:lnTo>
                      <a:pt x="250" y="82"/>
                    </a:lnTo>
                    <a:lnTo>
                      <a:pt x="268" y="82"/>
                    </a:lnTo>
                    <a:lnTo>
                      <a:pt x="268" y="100"/>
                    </a:lnTo>
                    <a:lnTo>
                      <a:pt x="270" y="114"/>
                    </a:lnTo>
                    <a:lnTo>
                      <a:pt x="274" y="112"/>
                    </a:lnTo>
                    <a:lnTo>
                      <a:pt x="278" y="112"/>
                    </a:lnTo>
                    <a:lnTo>
                      <a:pt x="278" y="118"/>
                    </a:lnTo>
                    <a:lnTo>
                      <a:pt x="274" y="118"/>
                    </a:lnTo>
                    <a:lnTo>
                      <a:pt x="270" y="118"/>
                    </a:lnTo>
                    <a:lnTo>
                      <a:pt x="270" y="120"/>
                    </a:lnTo>
                    <a:lnTo>
                      <a:pt x="274" y="124"/>
                    </a:lnTo>
                    <a:lnTo>
                      <a:pt x="274" y="126"/>
                    </a:lnTo>
                    <a:lnTo>
                      <a:pt x="272" y="126"/>
                    </a:lnTo>
                    <a:lnTo>
                      <a:pt x="272" y="130"/>
                    </a:lnTo>
                    <a:lnTo>
                      <a:pt x="276" y="130"/>
                    </a:lnTo>
                    <a:lnTo>
                      <a:pt x="272" y="142"/>
                    </a:lnTo>
                    <a:lnTo>
                      <a:pt x="270" y="148"/>
                    </a:lnTo>
                    <a:lnTo>
                      <a:pt x="264" y="148"/>
                    </a:lnTo>
                    <a:lnTo>
                      <a:pt x="264" y="160"/>
                    </a:lnTo>
                    <a:lnTo>
                      <a:pt x="244" y="156"/>
                    </a:lnTo>
                    <a:lnTo>
                      <a:pt x="244" y="150"/>
                    </a:lnTo>
                    <a:lnTo>
                      <a:pt x="168" y="150"/>
                    </a:lnTo>
                    <a:lnTo>
                      <a:pt x="166" y="176"/>
                    </a:lnTo>
                    <a:lnTo>
                      <a:pt x="160" y="176"/>
                    </a:lnTo>
                    <a:lnTo>
                      <a:pt x="160" y="176"/>
                    </a:lnTo>
                    <a:lnTo>
                      <a:pt x="150" y="176"/>
                    </a:lnTo>
                    <a:lnTo>
                      <a:pt x="150" y="182"/>
                    </a:lnTo>
                    <a:lnTo>
                      <a:pt x="130" y="182"/>
                    </a:lnTo>
                    <a:lnTo>
                      <a:pt x="128" y="184"/>
                    </a:lnTo>
                    <a:lnTo>
                      <a:pt x="126" y="193"/>
                    </a:lnTo>
                    <a:lnTo>
                      <a:pt x="122" y="193"/>
                    </a:lnTo>
                    <a:lnTo>
                      <a:pt x="120" y="193"/>
                    </a:lnTo>
                    <a:lnTo>
                      <a:pt x="118" y="193"/>
                    </a:lnTo>
                    <a:lnTo>
                      <a:pt x="116" y="193"/>
                    </a:lnTo>
                    <a:lnTo>
                      <a:pt x="90" y="191"/>
                    </a:lnTo>
                    <a:lnTo>
                      <a:pt x="90" y="188"/>
                    </a:lnTo>
                    <a:lnTo>
                      <a:pt x="80" y="184"/>
                    </a:lnTo>
                    <a:lnTo>
                      <a:pt x="76" y="184"/>
                    </a:lnTo>
                    <a:lnTo>
                      <a:pt x="74" y="178"/>
                    </a:lnTo>
                    <a:lnTo>
                      <a:pt x="72" y="178"/>
                    </a:lnTo>
                    <a:lnTo>
                      <a:pt x="70" y="172"/>
                    </a:lnTo>
                    <a:lnTo>
                      <a:pt x="70" y="166"/>
                    </a:lnTo>
                    <a:lnTo>
                      <a:pt x="54" y="164"/>
                    </a:lnTo>
                    <a:lnTo>
                      <a:pt x="54" y="160"/>
                    </a:lnTo>
                    <a:lnTo>
                      <a:pt x="46" y="160"/>
                    </a:lnTo>
                    <a:lnTo>
                      <a:pt x="46" y="138"/>
                    </a:lnTo>
                    <a:lnTo>
                      <a:pt x="22" y="138"/>
                    </a:lnTo>
                    <a:lnTo>
                      <a:pt x="14" y="132"/>
                    </a:lnTo>
                    <a:lnTo>
                      <a:pt x="0" y="128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6" y="114"/>
                    </a:lnTo>
                    <a:lnTo>
                      <a:pt x="18" y="114"/>
                    </a:lnTo>
                    <a:lnTo>
                      <a:pt x="22" y="84"/>
                    </a:lnTo>
                    <a:lnTo>
                      <a:pt x="20" y="78"/>
                    </a:lnTo>
                    <a:lnTo>
                      <a:pt x="30" y="80"/>
                    </a:lnTo>
                    <a:lnTo>
                      <a:pt x="34" y="76"/>
                    </a:lnTo>
                    <a:lnTo>
                      <a:pt x="40" y="72"/>
                    </a:lnTo>
                    <a:lnTo>
                      <a:pt x="44" y="60"/>
                    </a:lnTo>
                    <a:lnTo>
                      <a:pt x="42" y="54"/>
                    </a:lnTo>
                    <a:lnTo>
                      <a:pt x="44" y="50"/>
                    </a:lnTo>
                    <a:lnTo>
                      <a:pt x="38" y="38"/>
                    </a:lnTo>
                    <a:lnTo>
                      <a:pt x="38" y="38"/>
                    </a:ln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80"/>
              <p:cNvSpPr>
                <a:spLocks/>
              </p:cNvSpPr>
              <p:nvPr/>
            </p:nvSpPr>
            <p:spPr bwMode="auto">
              <a:xfrm>
                <a:off x="369" y="2294"/>
                <a:ext cx="358" cy="203"/>
              </a:xfrm>
              <a:custGeom>
                <a:avLst/>
                <a:gdLst>
                  <a:gd name="T0" fmla="*/ 94 w 358"/>
                  <a:gd name="T1" fmla="*/ 70 h 203"/>
                  <a:gd name="T2" fmla="*/ 98 w 358"/>
                  <a:gd name="T3" fmla="*/ 56 h 203"/>
                  <a:gd name="T4" fmla="*/ 100 w 358"/>
                  <a:gd name="T5" fmla="*/ 48 h 203"/>
                  <a:gd name="T6" fmla="*/ 102 w 358"/>
                  <a:gd name="T7" fmla="*/ 46 h 203"/>
                  <a:gd name="T8" fmla="*/ 108 w 358"/>
                  <a:gd name="T9" fmla="*/ 50 h 203"/>
                  <a:gd name="T10" fmla="*/ 116 w 358"/>
                  <a:gd name="T11" fmla="*/ 48 h 203"/>
                  <a:gd name="T12" fmla="*/ 118 w 358"/>
                  <a:gd name="T13" fmla="*/ 42 h 203"/>
                  <a:gd name="T14" fmla="*/ 124 w 358"/>
                  <a:gd name="T15" fmla="*/ 40 h 203"/>
                  <a:gd name="T16" fmla="*/ 126 w 358"/>
                  <a:gd name="T17" fmla="*/ 34 h 203"/>
                  <a:gd name="T18" fmla="*/ 134 w 358"/>
                  <a:gd name="T19" fmla="*/ 32 h 203"/>
                  <a:gd name="T20" fmla="*/ 138 w 358"/>
                  <a:gd name="T21" fmla="*/ 32 h 203"/>
                  <a:gd name="T22" fmla="*/ 138 w 358"/>
                  <a:gd name="T23" fmla="*/ 26 h 203"/>
                  <a:gd name="T24" fmla="*/ 144 w 358"/>
                  <a:gd name="T25" fmla="*/ 22 h 203"/>
                  <a:gd name="T26" fmla="*/ 150 w 358"/>
                  <a:gd name="T27" fmla="*/ 20 h 203"/>
                  <a:gd name="T28" fmla="*/ 154 w 358"/>
                  <a:gd name="T29" fmla="*/ 12 h 203"/>
                  <a:gd name="T30" fmla="*/ 156 w 358"/>
                  <a:gd name="T31" fmla="*/ 8 h 203"/>
                  <a:gd name="T32" fmla="*/ 166 w 358"/>
                  <a:gd name="T33" fmla="*/ 10 h 203"/>
                  <a:gd name="T34" fmla="*/ 176 w 358"/>
                  <a:gd name="T35" fmla="*/ 4 h 203"/>
                  <a:gd name="T36" fmla="*/ 180 w 358"/>
                  <a:gd name="T37" fmla="*/ 0 h 203"/>
                  <a:gd name="T38" fmla="*/ 186 w 358"/>
                  <a:gd name="T39" fmla="*/ 2 h 203"/>
                  <a:gd name="T40" fmla="*/ 190 w 358"/>
                  <a:gd name="T41" fmla="*/ 8 h 203"/>
                  <a:gd name="T42" fmla="*/ 196 w 358"/>
                  <a:gd name="T43" fmla="*/ 2 h 203"/>
                  <a:gd name="T44" fmla="*/ 198 w 358"/>
                  <a:gd name="T45" fmla="*/ 8 h 203"/>
                  <a:gd name="T46" fmla="*/ 216 w 358"/>
                  <a:gd name="T47" fmla="*/ 6 h 203"/>
                  <a:gd name="T48" fmla="*/ 234 w 358"/>
                  <a:gd name="T49" fmla="*/ 10 h 203"/>
                  <a:gd name="T50" fmla="*/ 244 w 358"/>
                  <a:gd name="T51" fmla="*/ 10 h 203"/>
                  <a:gd name="T52" fmla="*/ 256 w 358"/>
                  <a:gd name="T53" fmla="*/ 2 h 203"/>
                  <a:gd name="T54" fmla="*/ 262 w 358"/>
                  <a:gd name="T55" fmla="*/ 0 h 203"/>
                  <a:gd name="T56" fmla="*/ 284 w 358"/>
                  <a:gd name="T57" fmla="*/ 18 h 203"/>
                  <a:gd name="T58" fmla="*/ 294 w 358"/>
                  <a:gd name="T59" fmla="*/ 26 h 203"/>
                  <a:gd name="T60" fmla="*/ 304 w 358"/>
                  <a:gd name="T61" fmla="*/ 32 h 203"/>
                  <a:gd name="T62" fmla="*/ 318 w 358"/>
                  <a:gd name="T63" fmla="*/ 38 h 203"/>
                  <a:gd name="T64" fmla="*/ 330 w 358"/>
                  <a:gd name="T65" fmla="*/ 44 h 203"/>
                  <a:gd name="T66" fmla="*/ 340 w 358"/>
                  <a:gd name="T67" fmla="*/ 54 h 203"/>
                  <a:gd name="T68" fmla="*/ 346 w 358"/>
                  <a:gd name="T69" fmla="*/ 58 h 203"/>
                  <a:gd name="T70" fmla="*/ 350 w 358"/>
                  <a:gd name="T71" fmla="*/ 72 h 203"/>
                  <a:gd name="T72" fmla="*/ 358 w 358"/>
                  <a:gd name="T73" fmla="*/ 78 h 203"/>
                  <a:gd name="T74" fmla="*/ 308 w 358"/>
                  <a:gd name="T75" fmla="*/ 182 h 203"/>
                  <a:gd name="T76" fmla="*/ 248 w 358"/>
                  <a:gd name="T77" fmla="*/ 203 h 203"/>
                  <a:gd name="T78" fmla="*/ 252 w 358"/>
                  <a:gd name="T79" fmla="*/ 193 h 203"/>
                  <a:gd name="T80" fmla="*/ 214 w 358"/>
                  <a:gd name="T81" fmla="*/ 178 h 203"/>
                  <a:gd name="T82" fmla="*/ 208 w 358"/>
                  <a:gd name="T83" fmla="*/ 182 h 203"/>
                  <a:gd name="T84" fmla="*/ 194 w 358"/>
                  <a:gd name="T85" fmla="*/ 180 h 203"/>
                  <a:gd name="T86" fmla="*/ 168 w 358"/>
                  <a:gd name="T87" fmla="*/ 182 h 203"/>
                  <a:gd name="T88" fmla="*/ 12 w 358"/>
                  <a:gd name="T89" fmla="*/ 187 h 203"/>
                  <a:gd name="T90" fmla="*/ 20 w 358"/>
                  <a:gd name="T91" fmla="*/ 166 h 203"/>
                  <a:gd name="T92" fmla="*/ 28 w 358"/>
                  <a:gd name="T93" fmla="*/ 158 h 203"/>
                  <a:gd name="T94" fmla="*/ 26 w 358"/>
                  <a:gd name="T95" fmla="*/ 134 h 203"/>
                  <a:gd name="T96" fmla="*/ 8 w 358"/>
                  <a:gd name="T97" fmla="*/ 120 h 203"/>
                  <a:gd name="T98" fmla="*/ 2 w 358"/>
                  <a:gd name="T99" fmla="*/ 106 h 203"/>
                  <a:gd name="T100" fmla="*/ 4 w 358"/>
                  <a:gd name="T101" fmla="*/ 80 h 203"/>
                  <a:gd name="T102" fmla="*/ 10 w 358"/>
                  <a:gd name="T103" fmla="*/ 70 h 203"/>
                  <a:gd name="T104" fmla="*/ 38 w 358"/>
                  <a:gd name="T105" fmla="*/ 66 h 203"/>
                  <a:gd name="T106" fmla="*/ 50 w 358"/>
                  <a:gd name="T107" fmla="*/ 76 h 203"/>
                  <a:gd name="T108" fmla="*/ 60 w 358"/>
                  <a:gd name="T109" fmla="*/ 92 h 203"/>
                  <a:gd name="T110" fmla="*/ 78 w 358"/>
                  <a:gd name="T111" fmla="*/ 96 h 203"/>
                  <a:gd name="T112" fmla="*/ 84 w 358"/>
                  <a:gd name="T113" fmla="*/ 82 h 203"/>
                  <a:gd name="T114" fmla="*/ 86 w 358"/>
                  <a:gd name="T115" fmla="*/ 78 h 203"/>
                  <a:gd name="T116" fmla="*/ 86 w 358"/>
                  <a:gd name="T117" fmla="*/ 7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8" h="203">
                    <a:moveTo>
                      <a:pt x="86" y="78"/>
                    </a:moveTo>
                    <a:lnTo>
                      <a:pt x="94" y="70"/>
                    </a:lnTo>
                    <a:lnTo>
                      <a:pt x="96" y="62"/>
                    </a:lnTo>
                    <a:lnTo>
                      <a:pt x="98" y="56"/>
                    </a:lnTo>
                    <a:lnTo>
                      <a:pt x="104" y="52"/>
                    </a:lnTo>
                    <a:lnTo>
                      <a:pt x="100" y="48"/>
                    </a:lnTo>
                    <a:lnTo>
                      <a:pt x="102" y="48"/>
                    </a:lnTo>
                    <a:lnTo>
                      <a:pt x="102" y="46"/>
                    </a:lnTo>
                    <a:lnTo>
                      <a:pt x="108" y="46"/>
                    </a:lnTo>
                    <a:lnTo>
                      <a:pt x="108" y="50"/>
                    </a:lnTo>
                    <a:lnTo>
                      <a:pt x="112" y="46"/>
                    </a:lnTo>
                    <a:lnTo>
                      <a:pt x="116" y="48"/>
                    </a:lnTo>
                    <a:lnTo>
                      <a:pt x="116" y="46"/>
                    </a:lnTo>
                    <a:lnTo>
                      <a:pt x="118" y="42"/>
                    </a:lnTo>
                    <a:lnTo>
                      <a:pt x="122" y="42"/>
                    </a:lnTo>
                    <a:lnTo>
                      <a:pt x="124" y="40"/>
                    </a:lnTo>
                    <a:lnTo>
                      <a:pt x="126" y="38"/>
                    </a:lnTo>
                    <a:lnTo>
                      <a:pt x="126" y="34"/>
                    </a:lnTo>
                    <a:lnTo>
                      <a:pt x="132" y="34"/>
                    </a:lnTo>
                    <a:lnTo>
                      <a:pt x="134" y="32"/>
                    </a:lnTo>
                    <a:lnTo>
                      <a:pt x="138" y="34"/>
                    </a:lnTo>
                    <a:lnTo>
                      <a:pt x="138" y="32"/>
                    </a:lnTo>
                    <a:lnTo>
                      <a:pt x="138" y="28"/>
                    </a:lnTo>
                    <a:lnTo>
                      <a:pt x="138" y="26"/>
                    </a:lnTo>
                    <a:lnTo>
                      <a:pt x="142" y="24"/>
                    </a:lnTo>
                    <a:lnTo>
                      <a:pt x="144" y="22"/>
                    </a:lnTo>
                    <a:lnTo>
                      <a:pt x="146" y="20"/>
                    </a:lnTo>
                    <a:lnTo>
                      <a:pt x="150" y="20"/>
                    </a:lnTo>
                    <a:lnTo>
                      <a:pt x="150" y="16"/>
                    </a:lnTo>
                    <a:lnTo>
                      <a:pt x="154" y="12"/>
                    </a:lnTo>
                    <a:lnTo>
                      <a:pt x="156" y="12"/>
                    </a:lnTo>
                    <a:lnTo>
                      <a:pt x="156" y="8"/>
                    </a:lnTo>
                    <a:lnTo>
                      <a:pt x="162" y="10"/>
                    </a:lnTo>
                    <a:lnTo>
                      <a:pt x="166" y="10"/>
                    </a:lnTo>
                    <a:lnTo>
                      <a:pt x="172" y="6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80" y="0"/>
                    </a:lnTo>
                    <a:lnTo>
                      <a:pt x="184" y="2"/>
                    </a:lnTo>
                    <a:lnTo>
                      <a:pt x="186" y="2"/>
                    </a:lnTo>
                    <a:lnTo>
                      <a:pt x="190" y="4"/>
                    </a:lnTo>
                    <a:lnTo>
                      <a:pt x="190" y="8"/>
                    </a:lnTo>
                    <a:lnTo>
                      <a:pt x="192" y="4"/>
                    </a:lnTo>
                    <a:lnTo>
                      <a:pt x="196" y="2"/>
                    </a:lnTo>
                    <a:lnTo>
                      <a:pt x="198" y="6"/>
                    </a:lnTo>
                    <a:lnTo>
                      <a:pt x="198" y="8"/>
                    </a:lnTo>
                    <a:lnTo>
                      <a:pt x="206" y="8"/>
                    </a:lnTo>
                    <a:lnTo>
                      <a:pt x="216" y="6"/>
                    </a:lnTo>
                    <a:lnTo>
                      <a:pt x="220" y="8"/>
                    </a:lnTo>
                    <a:lnTo>
                      <a:pt x="234" y="10"/>
                    </a:lnTo>
                    <a:lnTo>
                      <a:pt x="238" y="12"/>
                    </a:lnTo>
                    <a:lnTo>
                      <a:pt x="244" y="10"/>
                    </a:lnTo>
                    <a:lnTo>
                      <a:pt x="244" y="2"/>
                    </a:lnTo>
                    <a:lnTo>
                      <a:pt x="256" y="2"/>
                    </a:lnTo>
                    <a:lnTo>
                      <a:pt x="258" y="0"/>
                    </a:lnTo>
                    <a:lnTo>
                      <a:pt x="262" y="0"/>
                    </a:lnTo>
                    <a:lnTo>
                      <a:pt x="270" y="12"/>
                    </a:lnTo>
                    <a:lnTo>
                      <a:pt x="284" y="18"/>
                    </a:lnTo>
                    <a:lnTo>
                      <a:pt x="288" y="22"/>
                    </a:lnTo>
                    <a:lnTo>
                      <a:pt x="294" y="26"/>
                    </a:lnTo>
                    <a:lnTo>
                      <a:pt x="300" y="26"/>
                    </a:lnTo>
                    <a:lnTo>
                      <a:pt x="304" y="32"/>
                    </a:lnTo>
                    <a:lnTo>
                      <a:pt x="312" y="34"/>
                    </a:lnTo>
                    <a:lnTo>
                      <a:pt x="318" y="38"/>
                    </a:lnTo>
                    <a:lnTo>
                      <a:pt x="324" y="40"/>
                    </a:lnTo>
                    <a:lnTo>
                      <a:pt x="330" y="44"/>
                    </a:lnTo>
                    <a:lnTo>
                      <a:pt x="332" y="48"/>
                    </a:lnTo>
                    <a:lnTo>
                      <a:pt x="340" y="54"/>
                    </a:lnTo>
                    <a:lnTo>
                      <a:pt x="346" y="56"/>
                    </a:lnTo>
                    <a:lnTo>
                      <a:pt x="346" y="58"/>
                    </a:lnTo>
                    <a:lnTo>
                      <a:pt x="352" y="64"/>
                    </a:lnTo>
                    <a:lnTo>
                      <a:pt x="350" y="72"/>
                    </a:lnTo>
                    <a:lnTo>
                      <a:pt x="352" y="76"/>
                    </a:lnTo>
                    <a:lnTo>
                      <a:pt x="358" y="78"/>
                    </a:lnTo>
                    <a:lnTo>
                      <a:pt x="354" y="182"/>
                    </a:lnTo>
                    <a:lnTo>
                      <a:pt x="308" y="182"/>
                    </a:lnTo>
                    <a:lnTo>
                      <a:pt x="272" y="191"/>
                    </a:lnTo>
                    <a:lnTo>
                      <a:pt x="248" y="203"/>
                    </a:lnTo>
                    <a:lnTo>
                      <a:pt x="248" y="199"/>
                    </a:lnTo>
                    <a:lnTo>
                      <a:pt x="252" y="193"/>
                    </a:lnTo>
                    <a:lnTo>
                      <a:pt x="214" y="191"/>
                    </a:lnTo>
                    <a:lnTo>
                      <a:pt x="214" y="178"/>
                    </a:lnTo>
                    <a:lnTo>
                      <a:pt x="210" y="178"/>
                    </a:lnTo>
                    <a:lnTo>
                      <a:pt x="208" y="182"/>
                    </a:lnTo>
                    <a:lnTo>
                      <a:pt x="200" y="180"/>
                    </a:lnTo>
                    <a:lnTo>
                      <a:pt x="194" y="180"/>
                    </a:lnTo>
                    <a:lnTo>
                      <a:pt x="196" y="183"/>
                    </a:lnTo>
                    <a:lnTo>
                      <a:pt x="168" y="182"/>
                    </a:lnTo>
                    <a:lnTo>
                      <a:pt x="166" y="189"/>
                    </a:lnTo>
                    <a:lnTo>
                      <a:pt x="12" y="187"/>
                    </a:lnTo>
                    <a:lnTo>
                      <a:pt x="0" y="176"/>
                    </a:lnTo>
                    <a:lnTo>
                      <a:pt x="20" y="166"/>
                    </a:lnTo>
                    <a:lnTo>
                      <a:pt x="26" y="162"/>
                    </a:lnTo>
                    <a:lnTo>
                      <a:pt x="28" y="158"/>
                    </a:lnTo>
                    <a:lnTo>
                      <a:pt x="28" y="144"/>
                    </a:lnTo>
                    <a:lnTo>
                      <a:pt x="26" y="134"/>
                    </a:lnTo>
                    <a:lnTo>
                      <a:pt x="20" y="128"/>
                    </a:lnTo>
                    <a:lnTo>
                      <a:pt x="8" y="120"/>
                    </a:lnTo>
                    <a:lnTo>
                      <a:pt x="4" y="112"/>
                    </a:lnTo>
                    <a:lnTo>
                      <a:pt x="2" y="106"/>
                    </a:lnTo>
                    <a:lnTo>
                      <a:pt x="2" y="94"/>
                    </a:lnTo>
                    <a:lnTo>
                      <a:pt x="4" y="80"/>
                    </a:lnTo>
                    <a:lnTo>
                      <a:pt x="8" y="72"/>
                    </a:lnTo>
                    <a:lnTo>
                      <a:pt x="10" y="70"/>
                    </a:lnTo>
                    <a:lnTo>
                      <a:pt x="30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50" y="76"/>
                    </a:lnTo>
                    <a:lnTo>
                      <a:pt x="54" y="80"/>
                    </a:lnTo>
                    <a:lnTo>
                      <a:pt x="60" y="92"/>
                    </a:lnTo>
                    <a:lnTo>
                      <a:pt x="74" y="98"/>
                    </a:lnTo>
                    <a:lnTo>
                      <a:pt x="78" y="96"/>
                    </a:lnTo>
                    <a:lnTo>
                      <a:pt x="80" y="94"/>
                    </a:lnTo>
                    <a:lnTo>
                      <a:pt x="84" y="82"/>
                    </a:lnTo>
                    <a:lnTo>
                      <a:pt x="86" y="80"/>
                    </a:lnTo>
                    <a:lnTo>
                      <a:pt x="86" y="78"/>
                    </a:lnTo>
                    <a:lnTo>
                      <a:pt x="86" y="78"/>
                    </a:lnTo>
                    <a:lnTo>
                      <a:pt x="86" y="78"/>
                    </a:lnTo>
                    <a:lnTo>
                      <a:pt x="86" y="78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81"/>
              <p:cNvSpPr>
                <a:spLocks/>
              </p:cNvSpPr>
              <p:nvPr/>
            </p:nvSpPr>
            <p:spPr bwMode="auto">
              <a:xfrm>
                <a:off x="3570" y="2296"/>
                <a:ext cx="282" cy="301"/>
              </a:xfrm>
              <a:custGeom>
                <a:avLst/>
                <a:gdLst>
                  <a:gd name="T0" fmla="*/ 174 w 282"/>
                  <a:gd name="T1" fmla="*/ 10 h 301"/>
                  <a:gd name="T2" fmla="*/ 186 w 282"/>
                  <a:gd name="T3" fmla="*/ 12 h 301"/>
                  <a:gd name="T4" fmla="*/ 200 w 282"/>
                  <a:gd name="T5" fmla="*/ 12 h 301"/>
                  <a:gd name="T6" fmla="*/ 206 w 282"/>
                  <a:gd name="T7" fmla="*/ 18 h 301"/>
                  <a:gd name="T8" fmla="*/ 198 w 282"/>
                  <a:gd name="T9" fmla="*/ 20 h 301"/>
                  <a:gd name="T10" fmla="*/ 206 w 282"/>
                  <a:gd name="T11" fmla="*/ 28 h 301"/>
                  <a:gd name="T12" fmla="*/ 218 w 282"/>
                  <a:gd name="T13" fmla="*/ 40 h 301"/>
                  <a:gd name="T14" fmla="*/ 246 w 282"/>
                  <a:gd name="T15" fmla="*/ 112 h 301"/>
                  <a:gd name="T16" fmla="*/ 250 w 282"/>
                  <a:gd name="T17" fmla="*/ 136 h 301"/>
                  <a:gd name="T18" fmla="*/ 258 w 282"/>
                  <a:gd name="T19" fmla="*/ 144 h 301"/>
                  <a:gd name="T20" fmla="*/ 262 w 282"/>
                  <a:gd name="T21" fmla="*/ 166 h 301"/>
                  <a:gd name="T22" fmla="*/ 266 w 282"/>
                  <a:gd name="T23" fmla="*/ 174 h 301"/>
                  <a:gd name="T24" fmla="*/ 266 w 282"/>
                  <a:gd name="T25" fmla="*/ 176 h 301"/>
                  <a:gd name="T26" fmla="*/ 272 w 282"/>
                  <a:gd name="T27" fmla="*/ 180 h 301"/>
                  <a:gd name="T28" fmla="*/ 278 w 282"/>
                  <a:gd name="T29" fmla="*/ 183 h 301"/>
                  <a:gd name="T30" fmla="*/ 278 w 282"/>
                  <a:gd name="T31" fmla="*/ 221 h 301"/>
                  <a:gd name="T32" fmla="*/ 276 w 282"/>
                  <a:gd name="T33" fmla="*/ 233 h 301"/>
                  <a:gd name="T34" fmla="*/ 236 w 282"/>
                  <a:gd name="T35" fmla="*/ 251 h 301"/>
                  <a:gd name="T36" fmla="*/ 212 w 282"/>
                  <a:gd name="T37" fmla="*/ 279 h 301"/>
                  <a:gd name="T38" fmla="*/ 108 w 282"/>
                  <a:gd name="T39" fmla="*/ 289 h 301"/>
                  <a:gd name="T40" fmla="*/ 102 w 282"/>
                  <a:gd name="T41" fmla="*/ 297 h 301"/>
                  <a:gd name="T42" fmla="*/ 94 w 282"/>
                  <a:gd name="T43" fmla="*/ 301 h 301"/>
                  <a:gd name="T44" fmla="*/ 90 w 282"/>
                  <a:gd name="T45" fmla="*/ 295 h 301"/>
                  <a:gd name="T46" fmla="*/ 96 w 282"/>
                  <a:gd name="T47" fmla="*/ 293 h 301"/>
                  <a:gd name="T48" fmla="*/ 100 w 282"/>
                  <a:gd name="T49" fmla="*/ 293 h 301"/>
                  <a:gd name="T50" fmla="*/ 96 w 282"/>
                  <a:gd name="T51" fmla="*/ 287 h 301"/>
                  <a:gd name="T52" fmla="*/ 82 w 282"/>
                  <a:gd name="T53" fmla="*/ 289 h 301"/>
                  <a:gd name="T54" fmla="*/ 74 w 282"/>
                  <a:gd name="T55" fmla="*/ 289 h 301"/>
                  <a:gd name="T56" fmla="*/ 66 w 282"/>
                  <a:gd name="T57" fmla="*/ 279 h 301"/>
                  <a:gd name="T58" fmla="*/ 70 w 282"/>
                  <a:gd name="T59" fmla="*/ 273 h 301"/>
                  <a:gd name="T60" fmla="*/ 82 w 282"/>
                  <a:gd name="T61" fmla="*/ 273 h 301"/>
                  <a:gd name="T62" fmla="*/ 84 w 282"/>
                  <a:gd name="T63" fmla="*/ 269 h 301"/>
                  <a:gd name="T64" fmla="*/ 74 w 282"/>
                  <a:gd name="T65" fmla="*/ 263 h 301"/>
                  <a:gd name="T66" fmla="*/ 66 w 282"/>
                  <a:gd name="T67" fmla="*/ 263 h 301"/>
                  <a:gd name="T68" fmla="*/ 52 w 282"/>
                  <a:gd name="T69" fmla="*/ 249 h 301"/>
                  <a:gd name="T70" fmla="*/ 36 w 282"/>
                  <a:gd name="T71" fmla="*/ 243 h 301"/>
                  <a:gd name="T72" fmla="*/ 32 w 282"/>
                  <a:gd name="T73" fmla="*/ 235 h 301"/>
                  <a:gd name="T74" fmla="*/ 16 w 282"/>
                  <a:gd name="T75" fmla="*/ 231 h 301"/>
                  <a:gd name="T76" fmla="*/ 0 w 282"/>
                  <a:gd name="T77" fmla="*/ 215 h 301"/>
                  <a:gd name="T78" fmla="*/ 12 w 282"/>
                  <a:gd name="T79" fmla="*/ 185 h 301"/>
                  <a:gd name="T80" fmla="*/ 18 w 282"/>
                  <a:gd name="T81" fmla="*/ 178 h 301"/>
                  <a:gd name="T82" fmla="*/ 26 w 282"/>
                  <a:gd name="T83" fmla="*/ 170 h 301"/>
                  <a:gd name="T84" fmla="*/ 22 w 282"/>
                  <a:gd name="T85" fmla="*/ 166 h 301"/>
                  <a:gd name="T86" fmla="*/ 34 w 282"/>
                  <a:gd name="T87" fmla="*/ 154 h 301"/>
                  <a:gd name="T88" fmla="*/ 32 w 282"/>
                  <a:gd name="T89" fmla="*/ 146 h 301"/>
                  <a:gd name="T90" fmla="*/ 38 w 282"/>
                  <a:gd name="T91" fmla="*/ 140 h 301"/>
                  <a:gd name="T92" fmla="*/ 46 w 282"/>
                  <a:gd name="T93" fmla="*/ 134 h 301"/>
                  <a:gd name="T94" fmla="*/ 54 w 282"/>
                  <a:gd name="T95" fmla="*/ 128 h 301"/>
                  <a:gd name="T96" fmla="*/ 54 w 282"/>
                  <a:gd name="T97" fmla="*/ 122 h 301"/>
                  <a:gd name="T98" fmla="*/ 62 w 282"/>
                  <a:gd name="T99" fmla="*/ 116 h 301"/>
                  <a:gd name="T100" fmla="*/ 68 w 282"/>
                  <a:gd name="T101" fmla="*/ 108 h 301"/>
                  <a:gd name="T102" fmla="*/ 68 w 282"/>
                  <a:gd name="T103" fmla="*/ 100 h 301"/>
                  <a:gd name="T104" fmla="*/ 80 w 282"/>
                  <a:gd name="T105" fmla="*/ 94 h 301"/>
                  <a:gd name="T106" fmla="*/ 108 w 282"/>
                  <a:gd name="T107" fmla="*/ 50 h 301"/>
                  <a:gd name="T108" fmla="*/ 118 w 282"/>
                  <a:gd name="T109" fmla="*/ 42 h 301"/>
                  <a:gd name="T110" fmla="*/ 142 w 282"/>
                  <a:gd name="T111" fmla="*/ 4 h 301"/>
                  <a:gd name="T112" fmla="*/ 148 w 282"/>
                  <a:gd name="T113" fmla="*/ 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2" h="301">
                    <a:moveTo>
                      <a:pt x="148" y="0"/>
                    </a:moveTo>
                    <a:lnTo>
                      <a:pt x="174" y="2"/>
                    </a:lnTo>
                    <a:lnTo>
                      <a:pt x="174" y="10"/>
                    </a:lnTo>
                    <a:lnTo>
                      <a:pt x="180" y="10"/>
                    </a:lnTo>
                    <a:lnTo>
                      <a:pt x="180" y="12"/>
                    </a:lnTo>
                    <a:lnTo>
                      <a:pt x="186" y="12"/>
                    </a:lnTo>
                    <a:lnTo>
                      <a:pt x="186" y="6"/>
                    </a:lnTo>
                    <a:lnTo>
                      <a:pt x="200" y="8"/>
                    </a:lnTo>
                    <a:lnTo>
                      <a:pt x="200" y="12"/>
                    </a:lnTo>
                    <a:lnTo>
                      <a:pt x="204" y="14"/>
                    </a:lnTo>
                    <a:lnTo>
                      <a:pt x="204" y="14"/>
                    </a:lnTo>
                    <a:lnTo>
                      <a:pt x="206" y="18"/>
                    </a:lnTo>
                    <a:lnTo>
                      <a:pt x="208" y="18"/>
                    </a:lnTo>
                    <a:lnTo>
                      <a:pt x="208" y="20"/>
                    </a:lnTo>
                    <a:lnTo>
                      <a:pt x="198" y="20"/>
                    </a:lnTo>
                    <a:lnTo>
                      <a:pt x="198" y="26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8" y="28"/>
                    </a:lnTo>
                    <a:lnTo>
                      <a:pt x="206" y="40"/>
                    </a:lnTo>
                    <a:lnTo>
                      <a:pt x="218" y="40"/>
                    </a:lnTo>
                    <a:lnTo>
                      <a:pt x="218" y="48"/>
                    </a:lnTo>
                    <a:lnTo>
                      <a:pt x="246" y="110"/>
                    </a:lnTo>
                    <a:lnTo>
                      <a:pt x="246" y="112"/>
                    </a:lnTo>
                    <a:lnTo>
                      <a:pt x="252" y="124"/>
                    </a:lnTo>
                    <a:lnTo>
                      <a:pt x="254" y="134"/>
                    </a:lnTo>
                    <a:lnTo>
                      <a:pt x="250" y="136"/>
                    </a:lnTo>
                    <a:lnTo>
                      <a:pt x="250" y="138"/>
                    </a:lnTo>
                    <a:lnTo>
                      <a:pt x="256" y="138"/>
                    </a:lnTo>
                    <a:lnTo>
                      <a:pt x="258" y="144"/>
                    </a:lnTo>
                    <a:lnTo>
                      <a:pt x="256" y="144"/>
                    </a:lnTo>
                    <a:lnTo>
                      <a:pt x="258" y="164"/>
                    </a:lnTo>
                    <a:lnTo>
                      <a:pt x="262" y="166"/>
                    </a:lnTo>
                    <a:lnTo>
                      <a:pt x="264" y="166"/>
                    </a:lnTo>
                    <a:lnTo>
                      <a:pt x="266" y="168"/>
                    </a:lnTo>
                    <a:lnTo>
                      <a:pt x="266" y="174"/>
                    </a:lnTo>
                    <a:lnTo>
                      <a:pt x="264" y="174"/>
                    </a:lnTo>
                    <a:lnTo>
                      <a:pt x="264" y="176"/>
                    </a:lnTo>
                    <a:lnTo>
                      <a:pt x="266" y="176"/>
                    </a:lnTo>
                    <a:lnTo>
                      <a:pt x="266" y="180"/>
                    </a:lnTo>
                    <a:lnTo>
                      <a:pt x="270" y="180"/>
                    </a:lnTo>
                    <a:lnTo>
                      <a:pt x="272" y="180"/>
                    </a:lnTo>
                    <a:lnTo>
                      <a:pt x="274" y="180"/>
                    </a:lnTo>
                    <a:lnTo>
                      <a:pt x="274" y="183"/>
                    </a:lnTo>
                    <a:lnTo>
                      <a:pt x="278" y="183"/>
                    </a:lnTo>
                    <a:lnTo>
                      <a:pt x="278" y="213"/>
                    </a:lnTo>
                    <a:lnTo>
                      <a:pt x="278" y="215"/>
                    </a:lnTo>
                    <a:lnTo>
                      <a:pt x="278" y="221"/>
                    </a:lnTo>
                    <a:lnTo>
                      <a:pt x="282" y="223"/>
                    </a:lnTo>
                    <a:lnTo>
                      <a:pt x="282" y="233"/>
                    </a:lnTo>
                    <a:lnTo>
                      <a:pt x="276" y="233"/>
                    </a:lnTo>
                    <a:lnTo>
                      <a:pt x="250" y="241"/>
                    </a:lnTo>
                    <a:lnTo>
                      <a:pt x="250" y="241"/>
                    </a:lnTo>
                    <a:lnTo>
                      <a:pt x="236" y="251"/>
                    </a:lnTo>
                    <a:lnTo>
                      <a:pt x="224" y="265"/>
                    </a:lnTo>
                    <a:lnTo>
                      <a:pt x="212" y="277"/>
                    </a:lnTo>
                    <a:lnTo>
                      <a:pt x="212" y="279"/>
                    </a:lnTo>
                    <a:lnTo>
                      <a:pt x="118" y="279"/>
                    </a:lnTo>
                    <a:lnTo>
                      <a:pt x="114" y="287"/>
                    </a:lnTo>
                    <a:lnTo>
                      <a:pt x="108" y="289"/>
                    </a:lnTo>
                    <a:lnTo>
                      <a:pt x="106" y="295"/>
                    </a:lnTo>
                    <a:lnTo>
                      <a:pt x="102" y="295"/>
                    </a:lnTo>
                    <a:lnTo>
                      <a:pt x="102" y="297"/>
                    </a:lnTo>
                    <a:lnTo>
                      <a:pt x="100" y="297"/>
                    </a:lnTo>
                    <a:lnTo>
                      <a:pt x="98" y="299"/>
                    </a:lnTo>
                    <a:lnTo>
                      <a:pt x="94" y="301"/>
                    </a:lnTo>
                    <a:lnTo>
                      <a:pt x="92" y="299"/>
                    </a:lnTo>
                    <a:lnTo>
                      <a:pt x="88" y="299"/>
                    </a:lnTo>
                    <a:lnTo>
                      <a:pt x="90" y="295"/>
                    </a:lnTo>
                    <a:lnTo>
                      <a:pt x="92" y="293"/>
                    </a:lnTo>
                    <a:lnTo>
                      <a:pt x="94" y="293"/>
                    </a:lnTo>
                    <a:lnTo>
                      <a:pt x="96" y="293"/>
                    </a:lnTo>
                    <a:lnTo>
                      <a:pt x="98" y="293"/>
                    </a:lnTo>
                    <a:lnTo>
                      <a:pt x="100" y="293"/>
                    </a:lnTo>
                    <a:lnTo>
                      <a:pt x="100" y="293"/>
                    </a:lnTo>
                    <a:lnTo>
                      <a:pt x="100" y="291"/>
                    </a:lnTo>
                    <a:lnTo>
                      <a:pt x="98" y="289"/>
                    </a:lnTo>
                    <a:lnTo>
                      <a:pt x="96" y="287"/>
                    </a:lnTo>
                    <a:lnTo>
                      <a:pt x="90" y="285"/>
                    </a:lnTo>
                    <a:lnTo>
                      <a:pt x="88" y="285"/>
                    </a:lnTo>
                    <a:lnTo>
                      <a:pt x="82" y="289"/>
                    </a:lnTo>
                    <a:lnTo>
                      <a:pt x="80" y="289"/>
                    </a:lnTo>
                    <a:lnTo>
                      <a:pt x="78" y="289"/>
                    </a:lnTo>
                    <a:lnTo>
                      <a:pt x="74" y="289"/>
                    </a:lnTo>
                    <a:lnTo>
                      <a:pt x="74" y="287"/>
                    </a:lnTo>
                    <a:lnTo>
                      <a:pt x="70" y="281"/>
                    </a:lnTo>
                    <a:lnTo>
                      <a:pt x="66" y="279"/>
                    </a:lnTo>
                    <a:lnTo>
                      <a:pt x="66" y="275"/>
                    </a:lnTo>
                    <a:lnTo>
                      <a:pt x="68" y="275"/>
                    </a:lnTo>
                    <a:lnTo>
                      <a:pt x="70" y="273"/>
                    </a:lnTo>
                    <a:lnTo>
                      <a:pt x="74" y="273"/>
                    </a:lnTo>
                    <a:lnTo>
                      <a:pt x="78" y="273"/>
                    </a:lnTo>
                    <a:lnTo>
                      <a:pt x="82" y="273"/>
                    </a:lnTo>
                    <a:lnTo>
                      <a:pt x="82" y="273"/>
                    </a:lnTo>
                    <a:lnTo>
                      <a:pt x="84" y="271"/>
                    </a:lnTo>
                    <a:lnTo>
                      <a:pt x="84" y="269"/>
                    </a:lnTo>
                    <a:lnTo>
                      <a:pt x="82" y="263"/>
                    </a:lnTo>
                    <a:lnTo>
                      <a:pt x="78" y="263"/>
                    </a:lnTo>
                    <a:lnTo>
                      <a:pt x="74" y="263"/>
                    </a:lnTo>
                    <a:lnTo>
                      <a:pt x="72" y="265"/>
                    </a:lnTo>
                    <a:lnTo>
                      <a:pt x="70" y="265"/>
                    </a:lnTo>
                    <a:lnTo>
                      <a:pt x="66" y="263"/>
                    </a:lnTo>
                    <a:lnTo>
                      <a:pt x="62" y="261"/>
                    </a:lnTo>
                    <a:lnTo>
                      <a:pt x="58" y="255"/>
                    </a:lnTo>
                    <a:lnTo>
                      <a:pt x="52" y="249"/>
                    </a:lnTo>
                    <a:lnTo>
                      <a:pt x="46" y="245"/>
                    </a:lnTo>
                    <a:lnTo>
                      <a:pt x="38" y="243"/>
                    </a:lnTo>
                    <a:lnTo>
                      <a:pt x="36" y="243"/>
                    </a:lnTo>
                    <a:lnTo>
                      <a:pt x="34" y="243"/>
                    </a:lnTo>
                    <a:lnTo>
                      <a:pt x="34" y="237"/>
                    </a:lnTo>
                    <a:lnTo>
                      <a:pt x="32" y="235"/>
                    </a:lnTo>
                    <a:lnTo>
                      <a:pt x="30" y="235"/>
                    </a:lnTo>
                    <a:lnTo>
                      <a:pt x="28" y="235"/>
                    </a:lnTo>
                    <a:lnTo>
                      <a:pt x="16" y="231"/>
                    </a:lnTo>
                    <a:lnTo>
                      <a:pt x="12" y="225"/>
                    </a:lnTo>
                    <a:lnTo>
                      <a:pt x="0" y="219"/>
                    </a:lnTo>
                    <a:lnTo>
                      <a:pt x="0" y="215"/>
                    </a:lnTo>
                    <a:lnTo>
                      <a:pt x="0" y="215"/>
                    </a:lnTo>
                    <a:lnTo>
                      <a:pt x="4" y="203"/>
                    </a:lnTo>
                    <a:lnTo>
                      <a:pt x="12" y="185"/>
                    </a:lnTo>
                    <a:lnTo>
                      <a:pt x="14" y="183"/>
                    </a:lnTo>
                    <a:lnTo>
                      <a:pt x="16" y="180"/>
                    </a:lnTo>
                    <a:lnTo>
                      <a:pt x="18" y="178"/>
                    </a:lnTo>
                    <a:lnTo>
                      <a:pt x="22" y="178"/>
                    </a:lnTo>
                    <a:lnTo>
                      <a:pt x="24" y="172"/>
                    </a:lnTo>
                    <a:lnTo>
                      <a:pt x="26" y="170"/>
                    </a:lnTo>
                    <a:lnTo>
                      <a:pt x="24" y="168"/>
                    </a:lnTo>
                    <a:lnTo>
                      <a:pt x="22" y="168"/>
                    </a:lnTo>
                    <a:lnTo>
                      <a:pt x="22" y="166"/>
                    </a:lnTo>
                    <a:lnTo>
                      <a:pt x="28" y="154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6" y="150"/>
                    </a:lnTo>
                    <a:lnTo>
                      <a:pt x="32" y="148"/>
                    </a:lnTo>
                    <a:lnTo>
                      <a:pt x="32" y="146"/>
                    </a:lnTo>
                    <a:lnTo>
                      <a:pt x="36" y="146"/>
                    </a:lnTo>
                    <a:lnTo>
                      <a:pt x="36" y="142"/>
                    </a:lnTo>
                    <a:lnTo>
                      <a:pt x="38" y="140"/>
                    </a:lnTo>
                    <a:lnTo>
                      <a:pt x="40" y="140"/>
                    </a:lnTo>
                    <a:lnTo>
                      <a:pt x="44" y="134"/>
                    </a:lnTo>
                    <a:lnTo>
                      <a:pt x="46" y="134"/>
                    </a:lnTo>
                    <a:lnTo>
                      <a:pt x="48" y="136"/>
                    </a:lnTo>
                    <a:lnTo>
                      <a:pt x="50" y="134"/>
                    </a:lnTo>
                    <a:lnTo>
                      <a:pt x="54" y="128"/>
                    </a:lnTo>
                    <a:lnTo>
                      <a:pt x="54" y="128"/>
                    </a:lnTo>
                    <a:lnTo>
                      <a:pt x="54" y="124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60" y="118"/>
                    </a:lnTo>
                    <a:lnTo>
                      <a:pt x="62" y="116"/>
                    </a:lnTo>
                    <a:lnTo>
                      <a:pt x="62" y="114"/>
                    </a:lnTo>
                    <a:lnTo>
                      <a:pt x="64" y="110"/>
                    </a:lnTo>
                    <a:lnTo>
                      <a:pt x="68" y="108"/>
                    </a:lnTo>
                    <a:lnTo>
                      <a:pt x="66" y="106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74" y="96"/>
                    </a:lnTo>
                    <a:lnTo>
                      <a:pt x="78" y="94"/>
                    </a:lnTo>
                    <a:lnTo>
                      <a:pt x="80" y="94"/>
                    </a:lnTo>
                    <a:lnTo>
                      <a:pt x="92" y="82"/>
                    </a:lnTo>
                    <a:lnTo>
                      <a:pt x="94" y="74"/>
                    </a:lnTo>
                    <a:lnTo>
                      <a:pt x="108" y="50"/>
                    </a:lnTo>
                    <a:lnTo>
                      <a:pt x="112" y="44"/>
                    </a:lnTo>
                    <a:lnTo>
                      <a:pt x="114" y="42"/>
                    </a:lnTo>
                    <a:lnTo>
                      <a:pt x="118" y="42"/>
                    </a:lnTo>
                    <a:lnTo>
                      <a:pt x="124" y="36"/>
                    </a:lnTo>
                    <a:lnTo>
                      <a:pt x="130" y="22"/>
                    </a:lnTo>
                    <a:lnTo>
                      <a:pt x="142" y="4"/>
                    </a:lnTo>
                    <a:lnTo>
                      <a:pt x="148" y="0"/>
                    </a:lnTo>
                    <a:lnTo>
                      <a:pt x="148" y="0"/>
                    </a:lnTo>
                    <a:lnTo>
                      <a:pt x="148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82"/>
              <p:cNvSpPr>
                <a:spLocks/>
              </p:cNvSpPr>
              <p:nvPr/>
            </p:nvSpPr>
            <p:spPr bwMode="auto">
              <a:xfrm>
                <a:off x="1113" y="2338"/>
                <a:ext cx="300" cy="253"/>
              </a:xfrm>
              <a:custGeom>
                <a:avLst/>
                <a:gdLst>
                  <a:gd name="T0" fmla="*/ 2 w 300"/>
                  <a:gd name="T1" fmla="*/ 120 h 253"/>
                  <a:gd name="T2" fmla="*/ 18 w 300"/>
                  <a:gd name="T3" fmla="*/ 120 h 253"/>
                  <a:gd name="T4" fmla="*/ 102 w 300"/>
                  <a:gd name="T5" fmla="*/ 74 h 253"/>
                  <a:gd name="T6" fmla="*/ 140 w 300"/>
                  <a:gd name="T7" fmla="*/ 22 h 253"/>
                  <a:gd name="T8" fmla="*/ 140 w 300"/>
                  <a:gd name="T9" fmla="*/ 2 h 253"/>
                  <a:gd name="T10" fmla="*/ 144 w 300"/>
                  <a:gd name="T11" fmla="*/ 4 h 253"/>
                  <a:gd name="T12" fmla="*/ 154 w 300"/>
                  <a:gd name="T13" fmla="*/ 0 h 253"/>
                  <a:gd name="T14" fmla="*/ 170 w 300"/>
                  <a:gd name="T15" fmla="*/ 2 h 253"/>
                  <a:gd name="T16" fmla="*/ 184 w 300"/>
                  <a:gd name="T17" fmla="*/ 30 h 253"/>
                  <a:gd name="T18" fmla="*/ 194 w 300"/>
                  <a:gd name="T19" fmla="*/ 44 h 253"/>
                  <a:gd name="T20" fmla="*/ 208 w 300"/>
                  <a:gd name="T21" fmla="*/ 58 h 253"/>
                  <a:gd name="T22" fmla="*/ 228 w 300"/>
                  <a:gd name="T23" fmla="*/ 68 h 253"/>
                  <a:gd name="T24" fmla="*/ 248 w 300"/>
                  <a:gd name="T25" fmla="*/ 74 h 253"/>
                  <a:gd name="T26" fmla="*/ 262 w 300"/>
                  <a:gd name="T27" fmla="*/ 74 h 253"/>
                  <a:gd name="T28" fmla="*/ 262 w 300"/>
                  <a:gd name="T29" fmla="*/ 80 h 253"/>
                  <a:gd name="T30" fmla="*/ 272 w 300"/>
                  <a:gd name="T31" fmla="*/ 78 h 253"/>
                  <a:gd name="T32" fmla="*/ 288 w 300"/>
                  <a:gd name="T33" fmla="*/ 72 h 253"/>
                  <a:gd name="T34" fmla="*/ 296 w 300"/>
                  <a:gd name="T35" fmla="*/ 72 h 253"/>
                  <a:gd name="T36" fmla="*/ 296 w 300"/>
                  <a:gd name="T37" fmla="*/ 136 h 253"/>
                  <a:gd name="T38" fmla="*/ 300 w 300"/>
                  <a:gd name="T39" fmla="*/ 136 h 253"/>
                  <a:gd name="T40" fmla="*/ 300 w 300"/>
                  <a:gd name="T41" fmla="*/ 143 h 253"/>
                  <a:gd name="T42" fmla="*/ 296 w 300"/>
                  <a:gd name="T43" fmla="*/ 143 h 253"/>
                  <a:gd name="T44" fmla="*/ 296 w 300"/>
                  <a:gd name="T45" fmla="*/ 151 h 253"/>
                  <a:gd name="T46" fmla="*/ 290 w 300"/>
                  <a:gd name="T47" fmla="*/ 151 h 253"/>
                  <a:gd name="T48" fmla="*/ 290 w 300"/>
                  <a:gd name="T49" fmla="*/ 155 h 253"/>
                  <a:gd name="T50" fmla="*/ 196 w 300"/>
                  <a:gd name="T51" fmla="*/ 149 h 253"/>
                  <a:gd name="T52" fmla="*/ 164 w 300"/>
                  <a:gd name="T53" fmla="*/ 153 h 253"/>
                  <a:gd name="T54" fmla="*/ 138 w 300"/>
                  <a:gd name="T55" fmla="*/ 163 h 253"/>
                  <a:gd name="T56" fmla="*/ 106 w 300"/>
                  <a:gd name="T57" fmla="*/ 185 h 253"/>
                  <a:gd name="T58" fmla="*/ 92 w 300"/>
                  <a:gd name="T59" fmla="*/ 203 h 253"/>
                  <a:gd name="T60" fmla="*/ 82 w 300"/>
                  <a:gd name="T61" fmla="*/ 231 h 253"/>
                  <a:gd name="T62" fmla="*/ 84 w 300"/>
                  <a:gd name="T63" fmla="*/ 245 h 253"/>
                  <a:gd name="T64" fmla="*/ 78 w 300"/>
                  <a:gd name="T65" fmla="*/ 245 h 253"/>
                  <a:gd name="T66" fmla="*/ 76 w 300"/>
                  <a:gd name="T67" fmla="*/ 253 h 253"/>
                  <a:gd name="T68" fmla="*/ 36 w 300"/>
                  <a:gd name="T69" fmla="*/ 253 h 253"/>
                  <a:gd name="T70" fmla="*/ 30 w 300"/>
                  <a:gd name="T71" fmla="*/ 201 h 253"/>
                  <a:gd name="T72" fmla="*/ 32 w 300"/>
                  <a:gd name="T73" fmla="*/ 191 h 253"/>
                  <a:gd name="T74" fmla="*/ 28 w 300"/>
                  <a:gd name="T75" fmla="*/ 191 h 253"/>
                  <a:gd name="T76" fmla="*/ 14 w 300"/>
                  <a:gd name="T77" fmla="*/ 169 h 253"/>
                  <a:gd name="T78" fmla="*/ 0 w 300"/>
                  <a:gd name="T79" fmla="*/ 151 h 253"/>
                  <a:gd name="T80" fmla="*/ 2 w 300"/>
                  <a:gd name="T81" fmla="*/ 120 h 253"/>
                  <a:gd name="T82" fmla="*/ 2 w 300"/>
                  <a:gd name="T83" fmla="*/ 120 h 253"/>
                  <a:gd name="T84" fmla="*/ 2 w 300"/>
                  <a:gd name="T85" fmla="*/ 12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0" h="253">
                    <a:moveTo>
                      <a:pt x="2" y="120"/>
                    </a:moveTo>
                    <a:lnTo>
                      <a:pt x="18" y="120"/>
                    </a:lnTo>
                    <a:lnTo>
                      <a:pt x="102" y="74"/>
                    </a:lnTo>
                    <a:lnTo>
                      <a:pt x="140" y="22"/>
                    </a:lnTo>
                    <a:lnTo>
                      <a:pt x="140" y="2"/>
                    </a:lnTo>
                    <a:lnTo>
                      <a:pt x="144" y="4"/>
                    </a:lnTo>
                    <a:lnTo>
                      <a:pt x="154" y="0"/>
                    </a:lnTo>
                    <a:lnTo>
                      <a:pt x="170" y="2"/>
                    </a:lnTo>
                    <a:lnTo>
                      <a:pt x="184" y="30"/>
                    </a:lnTo>
                    <a:lnTo>
                      <a:pt x="194" y="44"/>
                    </a:lnTo>
                    <a:lnTo>
                      <a:pt x="208" y="58"/>
                    </a:lnTo>
                    <a:lnTo>
                      <a:pt x="228" y="68"/>
                    </a:lnTo>
                    <a:lnTo>
                      <a:pt x="248" y="74"/>
                    </a:lnTo>
                    <a:lnTo>
                      <a:pt x="262" y="74"/>
                    </a:lnTo>
                    <a:lnTo>
                      <a:pt x="262" y="80"/>
                    </a:lnTo>
                    <a:lnTo>
                      <a:pt x="272" y="78"/>
                    </a:lnTo>
                    <a:lnTo>
                      <a:pt x="288" y="72"/>
                    </a:lnTo>
                    <a:lnTo>
                      <a:pt x="296" y="72"/>
                    </a:lnTo>
                    <a:lnTo>
                      <a:pt x="296" y="136"/>
                    </a:lnTo>
                    <a:lnTo>
                      <a:pt x="300" y="136"/>
                    </a:lnTo>
                    <a:lnTo>
                      <a:pt x="300" y="143"/>
                    </a:lnTo>
                    <a:lnTo>
                      <a:pt x="296" y="143"/>
                    </a:lnTo>
                    <a:lnTo>
                      <a:pt x="296" y="151"/>
                    </a:lnTo>
                    <a:lnTo>
                      <a:pt x="290" y="151"/>
                    </a:lnTo>
                    <a:lnTo>
                      <a:pt x="290" y="155"/>
                    </a:lnTo>
                    <a:lnTo>
                      <a:pt x="196" y="149"/>
                    </a:lnTo>
                    <a:lnTo>
                      <a:pt x="164" y="153"/>
                    </a:lnTo>
                    <a:lnTo>
                      <a:pt x="138" y="163"/>
                    </a:lnTo>
                    <a:lnTo>
                      <a:pt x="106" y="185"/>
                    </a:lnTo>
                    <a:lnTo>
                      <a:pt x="92" y="203"/>
                    </a:lnTo>
                    <a:lnTo>
                      <a:pt x="82" y="231"/>
                    </a:lnTo>
                    <a:lnTo>
                      <a:pt x="84" y="245"/>
                    </a:lnTo>
                    <a:lnTo>
                      <a:pt x="78" y="245"/>
                    </a:lnTo>
                    <a:lnTo>
                      <a:pt x="76" y="253"/>
                    </a:lnTo>
                    <a:lnTo>
                      <a:pt x="36" y="253"/>
                    </a:lnTo>
                    <a:lnTo>
                      <a:pt x="30" y="201"/>
                    </a:lnTo>
                    <a:lnTo>
                      <a:pt x="32" y="191"/>
                    </a:lnTo>
                    <a:lnTo>
                      <a:pt x="28" y="191"/>
                    </a:lnTo>
                    <a:lnTo>
                      <a:pt x="14" y="169"/>
                    </a:lnTo>
                    <a:lnTo>
                      <a:pt x="0" y="151"/>
                    </a:lnTo>
                    <a:lnTo>
                      <a:pt x="2" y="120"/>
                    </a:lnTo>
                    <a:lnTo>
                      <a:pt x="2" y="120"/>
                    </a:lnTo>
                    <a:lnTo>
                      <a:pt x="2" y="12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83"/>
              <p:cNvSpPr>
                <a:spLocks/>
              </p:cNvSpPr>
              <p:nvPr/>
            </p:nvSpPr>
            <p:spPr bwMode="auto">
              <a:xfrm>
                <a:off x="3112" y="2354"/>
                <a:ext cx="232" cy="311"/>
              </a:xfrm>
              <a:custGeom>
                <a:avLst/>
                <a:gdLst>
                  <a:gd name="T0" fmla="*/ 28 w 232"/>
                  <a:gd name="T1" fmla="*/ 24 h 311"/>
                  <a:gd name="T2" fmla="*/ 36 w 232"/>
                  <a:gd name="T3" fmla="*/ 18 h 311"/>
                  <a:gd name="T4" fmla="*/ 46 w 232"/>
                  <a:gd name="T5" fmla="*/ 18 h 311"/>
                  <a:gd name="T6" fmla="*/ 88 w 232"/>
                  <a:gd name="T7" fmla="*/ 14 h 311"/>
                  <a:gd name="T8" fmla="*/ 110 w 232"/>
                  <a:gd name="T9" fmla="*/ 0 h 311"/>
                  <a:gd name="T10" fmla="*/ 106 w 232"/>
                  <a:gd name="T11" fmla="*/ 28 h 311"/>
                  <a:gd name="T12" fmla="*/ 120 w 232"/>
                  <a:gd name="T13" fmla="*/ 36 h 311"/>
                  <a:gd name="T14" fmla="*/ 120 w 232"/>
                  <a:gd name="T15" fmla="*/ 48 h 311"/>
                  <a:gd name="T16" fmla="*/ 232 w 232"/>
                  <a:gd name="T17" fmla="*/ 157 h 311"/>
                  <a:gd name="T18" fmla="*/ 132 w 232"/>
                  <a:gd name="T19" fmla="*/ 311 h 311"/>
                  <a:gd name="T20" fmla="*/ 128 w 232"/>
                  <a:gd name="T21" fmla="*/ 295 h 311"/>
                  <a:gd name="T22" fmla="*/ 132 w 232"/>
                  <a:gd name="T23" fmla="*/ 285 h 311"/>
                  <a:gd name="T24" fmla="*/ 128 w 232"/>
                  <a:gd name="T25" fmla="*/ 281 h 311"/>
                  <a:gd name="T26" fmla="*/ 130 w 232"/>
                  <a:gd name="T27" fmla="*/ 269 h 311"/>
                  <a:gd name="T28" fmla="*/ 122 w 232"/>
                  <a:gd name="T29" fmla="*/ 253 h 311"/>
                  <a:gd name="T30" fmla="*/ 98 w 232"/>
                  <a:gd name="T31" fmla="*/ 225 h 311"/>
                  <a:gd name="T32" fmla="*/ 90 w 232"/>
                  <a:gd name="T33" fmla="*/ 219 h 311"/>
                  <a:gd name="T34" fmla="*/ 80 w 232"/>
                  <a:gd name="T35" fmla="*/ 219 h 311"/>
                  <a:gd name="T36" fmla="*/ 68 w 232"/>
                  <a:gd name="T37" fmla="*/ 215 h 311"/>
                  <a:gd name="T38" fmla="*/ 60 w 232"/>
                  <a:gd name="T39" fmla="*/ 209 h 311"/>
                  <a:gd name="T40" fmla="*/ 26 w 232"/>
                  <a:gd name="T41" fmla="*/ 183 h 311"/>
                  <a:gd name="T42" fmla="*/ 40 w 232"/>
                  <a:gd name="T43" fmla="*/ 165 h 311"/>
                  <a:gd name="T44" fmla="*/ 46 w 232"/>
                  <a:gd name="T45" fmla="*/ 161 h 311"/>
                  <a:gd name="T46" fmla="*/ 54 w 232"/>
                  <a:gd name="T47" fmla="*/ 157 h 311"/>
                  <a:gd name="T48" fmla="*/ 60 w 232"/>
                  <a:gd name="T49" fmla="*/ 149 h 311"/>
                  <a:gd name="T50" fmla="*/ 66 w 232"/>
                  <a:gd name="T51" fmla="*/ 137 h 311"/>
                  <a:gd name="T52" fmla="*/ 66 w 232"/>
                  <a:gd name="T53" fmla="*/ 133 h 311"/>
                  <a:gd name="T54" fmla="*/ 66 w 232"/>
                  <a:gd name="T55" fmla="*/ 127 h 311"/>
                  <a:gd name="T56" fmla="*/ 54 w 232"/>
                  <a:gd name="T57" fmla="*/ 118 h 311"/>
                  <a:gd name="T58" fmla="*/ 50 w 232"/>
                  <a:gd name="T59" fmla="*/ 108 h 311"/>
                  <a:gd name="T60" fmla="*/ 36 w 232"/>
                  <a:gd name="T61" fmla="*/ 78 h 311"/>
                  <a:gd name="T62" fmla="*/ 34 w 232"/>
                  <a:gd name="T63" fmla="*/ 54 h 311"/>
                  <a:gd name="T64" fmla="*/ 0 w 232"/>
                  <a:gd name="T65" fmla="*/ 26 h 311"/>
                  <a:gd name="T66" fmla="*/ 26 w 232"/>
                  <a:gd name="T67" fmla="*/ 26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2" h="311">
                    <a:moveTo>
                      <a:pt x="26" y="26"/>
                    </a:moveTo>
                    <a:lnTo>
                      <a:pt x="28" y="24"/>
                    </a:lnTo>
                    <a:lnTo>
                      <a:pt x="34" y="24"/>
                    </a:lnTo>
                    <a:lnTo>
                      <a:pt x="36" y="18"/>
                    </a:lnTo>
                    <a:lnTo>
                      <a:pt x="42" y="16"/>
                    </a:lnTo>
                    <a:lnTo>
                      <a:pt x="46" y="18"/>
                    </a:lnTo>
                    <a:lnTo>
                      <a:pt x="66" y="16"/>
                    </a:lnTo>
                    <a:lnTo>
                      <a:pt x="88" y="14"/>
                    </a:lnTo>
                    <a:lnTo>
                      <a:pt x="90" y="8"/>
                    </a:lnTo>
                    <a:lnTo>
                      <a:pt x="110" y="0"/>
                    </a:lnTo>
                    <a:lnTo>
                      <a:pt x="104" y="18"/>
                    </a:lnTo>
                    <a:lnTo>
                      <a:pt x="106" y="28"/>
                    </a:lnTo>
                    <a:lnTo>
                      <a:pt x="110" y="28"/>
                    </a:lnTo>
                    <a:lnTo>
                      <a:pt x="120" y="36"/>
                    </a:lnTo>
                    <a:lnTo>
                      <a:pt x="118" y="44"/>
                    </a:lnTo>
                    <a:lnTo>
                      <a:pt x="120" y="48"/>
                    </a:lnTo>
                    <a:lnTo>
                      <a:pt x="122" y="56"/>
                    </a:lnTo>
                    <a:lnTo>
                      <a:pt x="232" y="157"/>
                    </a:lnTo>
                    <a:lnTo>
                      <a:pt x="216" y="185"/>
                    </a:lnTo>
                    <a:lnTo>
                      <a:pt x="132" y="311"/>
                    </a:lnTo>
                    <a:lnTo>
                      <a:pt x="132" y="301"/>
                    </a:lnTo>
                    <a:lnTo>
                      <a:pt x="128" y="295"/>
                    </a:lnTo>
                    <a:lnTo>
                      <a:pt x="128" y="291"/>
                    </a:lnTo>
                    <a:lnTo>
                      <a:pt x="132" y="285"/>
                    </a:lnTo>
                    <a:lnTo>
                      <a:pt x="130" y="283"/>
                    </a:lnTo>
                    <a:lnTo>
                      <a:pt x="128" y="281"/>
                    </a:lnTo>
                    <a:lnTo>
                      <a:pt x="126" y="275"/>
                    </a:lnTo>
                    <a:lnTo>
                      <a:pt x="130" y="269"/>
                    </a:lnTo>
                    <a:lnTo>
                      <a:pt x="128" y="267"/>
                    </a:lnTo>
                    <a:lnTo>
                      <a:pt x="122" y="253"/>
                    </a:lnTo>
                    <a:lnTo>
                      <a:pt x="102" y="229"/>
                    </a:lnTo>
                    <a:lnTo>
                      <a:pt x="98" y="225"/>
                    </a:lnTo>
                    <a:lnTo>
                      <a:pt x="92" y="221"/>
                    </a:lnTo>
                    <a:lnTo>
                      <a:pt x="90" y="219"/>
                    </a:lnTo>
                    <a:lnTo>
                      <a:pt x="88" y="221"/>
                    </a:lnTo>
                    <a:lnTo>
                      <a:pt x="80" y="219"/>
                    </a:lnTo>
                    <a:lnTo>
                      <a:pt x="76" y="219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60" y="209"/>
                    </a:lnTo>
                    <a:lnTo>
                      <a:pt x="28" y="191"/>
                    </a:lnTo>
                    <a:lnTo>
                      <a:pt x="26" y="183"/>
                    </a:lnTo>
                    <a:lnTo>
                      <a:pt x="36" y="167"/>
                    </a:lnTo>
                    <a:lnTo>
                      <a:pt x="40" y="165"/>
                    </a:lnTo>
                    <a:lnTo>
                      <a:pt x="46" y="165"/>
                    </a:lnTo>
                    <a:lnTo>
                      <a:pt x="46" y="161"/>
                    </a:lnTo>
                    <a:lnTo>
                      <a:pt x="52" y="159"/>
                    </a:lnTo>
                    <a:lnTo>
                      <a:pt x="54" y="157"/>
                    </a:lnTo>
                    <a:lnTo>
                      <a:pt x="58" y="153"/>
                    </a:lnTo>
                    <a:lnTo>
                      <a:pt x="60" y="149"/>
                    </a:lnTo>
                    <a:lnTo>
                      <a:pt x="60" y="147"/>
                    </a:lnTo>
                    <a:lnTo>
                      <a:pt x="66" y="137"/>
                    </a:lnTo>
                    <a:lnTo>
                      <a:pt x="70" y="135"/>
                    </a:lnTo>
                    <a:lnTo>
                      <a:pt x="66" y="133"/>
                    </a:lnTo>
                    <a:lnTo>
                      <a:pt x="66" y="127"/>
                    </a:lnTo>
                    <a:lnTo>
                      <a:pt x="66" y="127"/>
                    </a:lnTo>
                    <a:lnTo>
                      <a:pt x="72" y="120"/>
                    </a:lnTo>
                    <a:lnTo>
                      <a:pt x="54" y="118"/>
                    </a:lnTo>
                    <a:lnTo>
                      <a:pt x="56" y="108"/>
                    </a:lnTo>
                    <a:lnTo>
                      <a:pt x="50" y="108"/>
                    </a:lnTo>
                    <a:lnTo>
                      <a:pt x="40" y="100"/>
                    </a:lnTo>
                    <a:lnTo>
                      <a:pt x="36" y="78"/>
                    </a:lnTo>
                    <a:lnTo>
                      <a:pt x="40" y="60"/>
                    </a:lnTo>
                    <a:lnTo>
                      <a:pt x="34" y="54"/>
                    </a:lnTo>
                    <a:lnTo>
                      <a:pt x="28" y="52"/>
                    </a:lnTo>
                    <a:lnTo>
                      <a:pt x="0" y="26"/>
                    </a:lnTo>
                    <a:lnTo>
                      <a:pt x="26" y="26"/>
                    </a:lnTo>
                    <a:lnTo>
                      <a:pt x="26" y="2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84"/>
              <p:cNvSpPr>
                <a:spLocks/>
              </p:cNvSpPr>
              <p:nvPr/>
            </p:nvSpPr>
            <p:spPr bwMode="auto">
              <a:xfrm>
                <a:off x="2920" y="2380"/>
                <a:ext cx="264" cy="235"/>
              </a:xfrm>
              <a:custGeom>
                <a:avLst/>
                <a:gdLst>
                  <a:gd name="T0" fmla="*/ 220 w 264"/>
                  <a:gd name="T1" fmla="*/ 26 h 235"/>
                  <a:gd name="T2" fmla="*/ 232 w 264"/>
                  <a:gd name="T3" fmla="*/ 34 h 235"/>
                  <a:gd name="T4" fmla="*/ 232 w 264"/>
                  <a:gd name="T5" fmla="*/ 74 h 235"/>
                  <a:gd name="T6" fmla="*/ 248 w 264"/>
                  <a:gd name="T7" fmla="*/ 82 h 235"/>
                  <a:gd name="T8" fmla="*/ 264 w 264"/>
                  <a:gd name="T9" fmla="*/ 94 h 235"/>
                  <a:gd name="T10" fmla="*/ 258 w 264"/>
                  <a:gd name="T11" fmla="*/ 101 h 235"/>
                  <a:gd name="T12" fmla="*/ 262 w 264"/>
                  <a:gd name="T13" fmla="*/ 109 h 235"/>
                  <a:gd name="T14" fmla="*/ 252 w 264"/>
                  <a:gd name="T15" fmla="*/ 121 h 235"/>
                  <a:gd name="T16" fmla="*/ 250 w 264"/>
                  <a:gd name="T17" fmla="*/ 127 h 235"/>
                  <a:gd name="T18" fmla="*/ 244 w 264"/>
                  <a:gd name="T19" fmla="*/ 133 h 235"/>
                  <a:gd name="T20" fmla="*/ 238 w 264"/>
                  <a:gd name="T21" fmla="*/ 139 h 235"/>
                  <a:gd name="T22" fmla="*/ 228 w 264"/>
                  <a:gd name="T23" fmla="*/ 141 h 235"/>
                  <a:gd name="T24" fmla="*/ 166 w 264"/>
                  <a:gd name="T25" fmla="*/ 169 h 235"/>
                  <a:gd name="T26" fmla="*/ 158 w 264"/>
                  <a:gd name="T27" fmla="*/ 167 h 235"/>
                  <a:gd name="T28" fmla="*/ 154 w 264"/>
                  <a:gd name="T29" fmla="*/ 171 h 235"/>
                  <a:gd name="T30" fmla="*/ 148 w 264"/>
                  <a:gd name="T31" fmla="*/ 173 h 235"/>
                  <a:gd name="T32" fmla="*/ 140 w 264"/>
                  <a:gd name="T33" fmla="*/ 179 h 235"/>
                  <a:gd name="T34" fmla="*/ 130 w 264"/>
                  <a:gd name="T35" fmla="*/ 177 h 235"/>
                  <a:gd name="T36" fmla="*/ 126 w 264"/>
                  <a:gd name="T37" fmla="*/ 179 h 235"/>
                  <a:gd name="T38" fmla="*/ 106 w 264"/>
                  <a:gd name="T39" fmla="*/ 235 h 235"/>
                  <a:gd name="T40" fmla="*/ 78 w 264"/>
                  <a:gd name="T41" fmla="*/ 229 h 235"/>
                  <a:gd name="T42" fmla="*/ 44 w 264"/>
                  <a:gd name="T43" fmla="*/ 217 h 235"/>
                  <a:gd name="T44" fmla="*/ 24 w 264"/>
                  <a:gd name="T45" fmla="*/ 227 h 235"/>
                  <a:gd name="T46" fmla="*/ 4 w 264"/>
                  <a:gd name="T47" fmla="*/ 189 h 235"/>
                  <a:gd name="T48" fmla="*/ 2 w 264"/>
                  <a:gd name="T49" fmla="*/ 173 h 235"/>
                  <a:gd name="T50" fmla="*/ 2 w 264"/>
                  <a:gd name="T51" fmla="*/ 167 h 235"/>
                  <a:gd name="T52" fmla="*/ 6 w 264"/>
                  <a:gd name="T53" fmla="*/ 159 h 235"/>
                  <a:gd name="T54" fmla="*/ 6 w 264"/>
                  <a:gd name="T55" fmla="*/ 155 h 235"/>
                  <a:gd name="T56" fmla="*/ 6 w 264"/>
                  <a:gd name="T57" fmla="*/ 153 h 235"/>
                  <a:gd name="T58" fmla="*/ 6 w 264"/>
                  <a:gd name="T59" fmla="*/ 147 h 235"/>
                  <a:gd name="T60" fmla="*/ 20 w 264"/>
                  <a:gd name="T61" fmla="*/ 127 h 235"/>
                  <a:gd name="T62" fmla="*/ 26 w 264"/>
                  <a:gd name="T63" fmla="*/ 111 h 235"/>
                  <a:gd name="T64" fmla="*/ 18 w 264"/>
                  <a:gd name="T65" fmla="*/ 103 h 235"/>
                  <a:gd name="T66" fmla="*/ 16 w 264"/>
                  <a:gd name="T67" fmla="*/ 32 h 235"/>
                  <a:gd name="T68" fmla="*/ 20 w 264"/>
                  <a:gd name="T69" fmla="*/ 30 h 235"/>
                  <a:gd name="T70" fmla="*/ 18 w 264"/>
                  <a:gd name="T71" fmla="*/ 18 h 235"/>
                  <a:gd name="T72" fmla="*/ 18 w 264"/>
                  <a:gd name="T73" fmla="*/ 12 h 235"/>
                  <a:gd name="T74" fmla="*/ 58 w 264"/>
                  <a:gd name="T75" fmla="*/ 14 h 235"/>
                  <a:gd name="T76" fmla="*/ 192 w 264"/>
                  <a:gd name="T77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4" h="235">
                    <a:moveTo>
                      <a:pt x="192" y="0"/>
                    </a:moveTo>
                    <a:lnTo>
                      <a:pt x="220" y="26"/>
                    </a:lnTo>
                    <a:lnTo>
                      <a:pt x="226" y="28"/>
                    </a:lnTo>
                    <a:lnTo>
                      <a:pt x="232" y="34"/>
                    </a:lnTo>
                    <a:lnTo>
                      <a:pt x="228" y="52"/>
                    </a:lnTo>
                    <a:lnTo>
                      <a:pt x="232" y="74"/>
                    </a:lnTo>
                    <a:lnTo>
                      <a:pt x="242" y="82"/>
                    </a:lnTo>
                    <a:lnTo>
                      <a:pt x="248" y="82"/>
                    </a:lnTo>
                    <a:lnTo>
                      <a:pt x="246" y="92"/>
                    </a:lnTo>
                    <a:lnTo>
                      <a:pt x="264" y="94"/>
                    </a:lnTo>
                    <a:lnTo>
                      <a:pt x="258" y="101"/>
                    </a:lnTo>
                    <a:lnTo>
                      <a:pt x="258" y="101"/>
                    </a:lnTo>
                    <a:lnTo>
                      <a:pt x="258" y="107"/>
                    </a:lnTo>
                    <a:lnTo>
                      <a:pt x="262" y="109"/>
                    </a:lnTo>
                    <a:lnTo>
                      <a:pt x="258" y="111"/>
                    </a:lnTo>
                    <a:lnTo>
                      <a:pt x="252" y="121"/>
                    </a:lnTo>
                    <a:lnTo>
                      <a:pt x="252" y="123"/>
                    </a:lnTo>
                    <a:lnTo>
                      <a:pt x="250" y="127"/>
                    </a:lnTo>
                    <a:lnTo>
                      <a:pt x="246" y="131"/>
                    </a:lnTo>
                    <a:lnTo>
                      <a:pt x="244" y="133"/>
                    </a:lnTo>
                    <a:lnTo>
                      <a:pt x="238" y="135"/>
                    </a:lnTo>
                    <a:lnTo>
                      <a:pt x="238" y="139"/>
                    </a:lnTo>
                    <a:lnTo>
                      <a:pt x="232" y="139"/>
                    </a:lnTo>
                    <a:lnTo>
                      <a:pt x="228" y="141"/>
                    </a:lnTo>
                    <a:lnTo>
                      <a:pt x="218" y="157"/>
                    </a:lnTo>
                    <a:lnTo>
                      <a:pt x="166" y="169"/>
                    </a:lnTo>
                    <a:lnTo>
                      <a:pt x="162" y="169"/>
                    </a:lnTo>
                    <a:lnTo>
                      <a:pt x="158" y="167"/>
                    </a:lnTo>
                    <a:lnTo>
                      <a:pt x="156" y="169"/>
                    </a:lnTo>
                    <a:lnTo>
                      <a:pt x="154" y="171"/>
                    </a:lnTo>
                    <a:lnTo>
                      <a:pt x="150" y="171"/>
                    </a:lnTo>
                    <a:lnTo>
                      <a:pt x="148" y="173"/>
                    </a:lnTo>
                    <a:lnTo>
                      <a:pt x="146" y="177"/>
                    </a:lnTo>
                    <a:lnTo>
                      <a:pt x="140" y="179"/>
                    </a:lnTo>
                    <a:lnTo>
                      <a:pt x="134" y="179"/>
                    </a:lnTo>
                    <a:lnTo>
                      <a:pt x="130" y="177"/>
                    </a:lnTo>
                    <a:lnTo>
                      <a:pt x="128" y="177"/>
                    </a:lnTo>
                    <a:lnTo>
                      <a:pt x="126" y="179"/>
                    </a:lnTo>
                    <a:lnTo>
                      <a:pt x="134" y="217"/>
                    </a:lnTo>
                    <a:lnTo>
                      <a:pt x="106" y="235"/>
                    </a:lnTo>
                    <a:lnTo>
                      <a:pt x="86" y="231"/>
                    </a:lnTo>
                    <a:lnTo>
                      <a:pt x="78" y="229"/>
                    </a:lnTo>
                    <a:lnTo>
                      <a:pt x="56" y="213"/>
                    </a:lnTo>
                    <a:lnTo>
                      <a:pt x="44" y="217"/>
                    </a:lnTo>
                    <a:lnTo>
                      <a:pt x="34" y="223"/>
                    </a:lnTo>
                    <a:lnTo>
                      <a:pt x="24" y="227"/>
                    </a:lnTo>
                    <a:lnTo>
                      <a:pt x="14" y="207"/>
                    </a:lnTo>
                    <a:lnTo>
                      <a:pt x="4" y="189"/>
                    </a:lnTo>
                    <a:lnTo>
                      <a:pt x="0" y="179"/>
                    </a:lnTo>
                    <a:lnTo>
                      <a:pt x="2" y="173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4" y="163"/>
                    </a:lnTo>
                    <a:lnTo>
                      <a:pt x="6" y="159"/>
                    </a:lnTo>
                    <a:lnTo>
                      <a:pt x="8" y="159"/>
                    </a:lnTo>
                    <a:lnTo>
                      <a:pt x="6" y="155"/>
                    </a:lnTo>
                    <a:lnTo>
                      <a:pt x="4" y="153"/>
                    </a:lnTo>
                    <a:lnTo>
                      <a:pt x="6" y="153"/>
                    </a:lnTo>
                    <a:lnTo>
                      <a:pt x="6" y="151"/>
                    </a:lnTo>
                    <a:lnTo>
                      <a:pt x="6" y="147"/>
                    </a:lnTo>
                    <a:lnTo>
                      <a:pt x="20" y="135"/>
                    </a:lnTo>
                    <a:lnTo>
                      <a:pt x="20" y="127"/>
                    </a:lnTo>
                    <a:lnTo>
                      <a:pt x="24" y="119"/>
                    </a:lnTo>
                    <a:lnTo>
                      <a:pt x="26" y="111"/>
                    </a:lnTo>
                    <a:lnTo>
                      <a:pt x="16" y="111"/>
                    </a:lnTo>
                    <a:lnTo>
                      <a:pt x="18" y="103"/>
                    </a:lnTo>
                    <a:lnTo>
                      <a:pt x="14" y="68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20" y="30"/>
                    </a:lnTo>
                    <a:lnTo>
                      <a:pt x="22" y="18"/>
                    </a:lnTo>
                    <a:lnTo>
                      <a:pt x="18" y="18"/>
                    </a:lnTo>
                    <a:lnTo>
                      <a:pt x="20" y="14"/>
                    </a:lnTo>
                    <a:lnTo>
                      <a:pt x="18" y="12"/>
                    </a:lnTo>
                    <a:lnTo>
                      <a:pt x="22" y="6"/>
                    </a:lnTo>
                    <a:lnTo>
                      <a:pt x="58" y="14"/>
                    </a:lnTo>
                    <a:lnTo>
                      <a:pt x="98" y="6"/>
                    </a:lnTo>
                    <a:lnTo>
                      <a:pt x="192" y="0"/>
                    </a:lnTo>
                    <a:lnTo>
                      <a:pt x="192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85"/>
              <p:cNvSpPr>
                <a:spLocks/>
              </p:cNvSpPr>
              <p:nvPr/>
            </p:nvSpPr>
            <p:spPr bwMode="auto">
              <a:xfrm>
                <a:off x="1617" y="2408"/>
                <a:ext cx="278" cy="361"/>
              </a:xfrm>
              <a:custGeom>
                <a:avLst/>
                <a:gdLst>
                  <a:gd name="T0" fmla="*/ 8 w 278"/>
                  <a:gd name="T1" fmla="*/ 48 h 361"/>
                  <a:gd name="T2" fmla="*/ 10 w 278"/>
                  <a:gd name="T3" fmla="*/ 44 h 361"/>
                  <a:gd name="T4" fmla="*/ 22 w 278"/>
                  <a:gd name="T5" fmla="*/ 32 h 361"/>
                  <a:gd name="T6" fmla="*/ 36 w 278"/>
                  <a:gd name="T7" fmla="*/ 28 h 361"/>
                  <a:gd name="T8" fmla="*/ 46 w 278"/>
                  <a:gd name="T9" fmla="*/ 28 h 361"/>
                  <a:gd name="T10" fmla="*/ 58 w 278"/>
                  <a:gd name="T11" fmla="*/ 24 h 361"/>
                  <a:gd name="T12" fmla="*/ 68 w 278"/>
                  <a:gd name="T13" fmla="*/ 22 h 361"/>
                  <a:gd name="T14" fmla="*/ 78 w 278"/>
                  <a:gd name="T15" fmla="*/ 22 h 361"/>
                  <a:gd name="T16" fmla="*/ 92 w 278"/>
                  <a:gd name="T17" fmla="*/ 18 h 361"/>
                  <a:gd name="T18" fmla="*/ 104 w 278"/>
                  <a:gd name="T19" fmla="*/ 22 h 361"/>
                  <a:gd name="T20" fmla="*/ 130 w 278"/>
                  <a:gd name="T21" fmla="*/ 8 h 361"/>
                  <a:gd name="T22" fmla="*/ 136 w 278"/>
                  <a:gd name="T23" fmla="*/ 6 h 361"/>
                  <a:gd name="T24" fmla="*/ 160 w 278"/>
                  <a:gd name="T25" fmla="*/ 4 h 361"/>
                  <a:gd name="T26" fmla="*/ 180 w 278"/>
                  <a:gd name="T27" fmla="*/ 2 h 361"/>
                  <a:gd name="T28" fmla="*/ 202 w 278"/>
                  <a:gd name="T29" fmla="*/ 10 h 361"/>
                  <a:gd name="T30" fmla="*/ 234 w 278"/>
                  <a:gd name="T31" fmla="*/ 16 h 361"/>
                  <a:gd name="T32" fmla="*/ 242 w 278"/>
                  <a:gd name="T33" fmla="*/ 38 h 361"/>
                  <a:gd name="T34" fmla="*/ 258 w 278"/>
                  <a:gd name="T35" fmla="*/ 44 h 361"/>
                  <a:gd name="T36" fmla="*/ 260 w 278"/>
                  <a:gd name="T37" fmla="*/ 56 h 361"/>
                  <a:gd name="T38" fmla="*/ 264 w 278"/>
                  <a:gd name="T39" fmla="*/ 62 h 361"/>
                  <a:gd name="T40" fmla="*/ 278 w 278"/>
                  <a:gd name="T41" fmla="*/ 66 h 361"/>
                  <a:gd name="T42" fmla="*/ 278 w 278"/>
                  <a:gd name="T43" fmla="*/ 229 h 361"/>
                  <a:gd name="T44" fmla="*/ 276 w 278"/>
                  <a:gd name="T45" fmla="*/ 245 h 361"/>
                  <a:gd name="T46" fmla="*/ 274 w 278"/>
                  <a:gd name="T47" fmla="*/ 259 h 361"/>
                  <a:gd name="T48" fmla="*/ 270 w 278"/>
                  <a:gd name="T49" fmla="*/ 323 h 361"/>
                  <a:gd name="T50" fmla="*/ 274 w 278"/>
                  <a:gd name="T51" fmla="*/ 339 h 361"/>
                  <a:gd name="T52" fmla="*/ 258 w 278"/>
                  <a:gd name="T53" fmla="*/ 347 h 361"/>
                  <a:gd name="T54" fmla="*/ 254 w 278"/>
                  <a:gd name="T55" fmla="*/ 355 h 361"/>
                  <a:gd name="T56" fmla="*/ 24 w 278"/>
                  <a:gd name="T57" fmla="*/ 359 h 361"/>
                  <a:gd name="T58" fmla="*/ 20 w 278"/>
                  <a:gd name="T59" fmla="*/ 145 h 361"/>
                  <a:gd name="T60" fmla="*/ 12 w 278"/>
                  <a:gd name="T61" fmla="*/ 141 h 361"/>
                  <a:gd name="T62" fmla="*/ 6 w 278"/>
                  <a:gd name="T63" fmla="*/ 141 h 361"/>
                  <a:gd name="T64" fmla="*/ 6 w 278"/>
                  <a:gd name="T65" fmla="*/ 131 h 361"/>
                  <a:gd name="T66" fmla="*/ 6 w 278"/>
                  <a:gd name="T67" fmla="*/ 125 h 361"/>
                  <a:gd name="T68" fmla="*/ 6 w 278"/>
                  <a:gd name="T69" fmla="*/ 121 h 361"/>
                  <a:gd name="T70" fmla="*/ 6 w 278"/>
                  <a:gd name="T71" fmla="*/ 119 h 361"/>
                  <a:gd name="T72" fmla="*/ 12 w 278"/>
                  <a:gd name="T73" fmla="*/ 107 h 361"/>
                  <a:gd name="T74" fmla="*/ 0 w 278"/>
                  <a:gd name="T75" fmla="*/ 93 h 361"/>
                  <a:gd name="T76" fmla="*/ 6 w 278"/>
                  <a:gd name="T77" fmla="*/ 79 h 361"/>
                  <a:gd name="T78" fmla="*/ 26 w 278"/>
                  <a:gd name="T79" fmla="*/ 75 h 361"/>
                  <a:gd name="T80" fmla="*/ 32 w 278"/>
                  <a:gd name="T81" fmla="*/ 64 h 361"/>
                  <a:gd name="T82" fmla="*/ 6 w 278"/>
                  <a:gd name="T83" fmla="*/ 52 h 361"/>
                  <a:gd name="T84" fmla="*/ 6 w 278"/>
                  <a:gd name="T85" fmla="*/ 52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8" h="361">
                    <a:moveTo>
                      <a:pt x="6" y="52"/>
                    </a:moveTo>
                    <a:lnTo>
                      <a:pt x="8" y="48"/>
                    </a:lnTo>
                    <a:lnTo>
                      <a:pt x="10" y="46"/>
                    </a:lnTo>
                    <a:lnTo>
                      <a:pt x="10" y="44"/>
                    </a:lnTo>
                    <a:lnTo>
                      <a:pt x="20" y="36"/>
                    </a:lnTo>
                    <a:lnTo>
                      <a:pt x="22" y="32"/>
                    </a:lnTo>
                    <a:lnTo>
                      <a:pt x="30" y="26"/>
                    </a:lnTo>
                    <a:lnTo>
                      <a:pt x="36" y="28"/>
                    </a:lnTo>
                    <a:lnTo>
                      <a:pt x="42" y="28"/>
                    </a:lnTo>
                    <a:lnTo>
                      <a:pt x="46" y="28"/>
                    </a:lnTo>
                    <a:lnTo>
                      <a:pt x="54" y="24"/>
                    </a:lnTo>
                    <a:lnTo>
                      <a:pt x="58" y="24"/>
                    </a:lnTo>
                    <a:lnTo>
                      <a:pt x="62" y="24"/>
                    </a:lnTo>
                    <a:lnTo>
                      <a:pt x="68" y="22"/>
                    </a:lnTo>
                    <a:lnTo>
                      <a:pt x="74" y="24"/>
                    </a:lnTo>
                    <a:lnTo>
                      <a:pt x="78" y="22"/>
                    </a:lnTo>
                    <a:lnTo>
                      <a:pt x="86" y="20"/>
                    </a:lnTo>
                    <a:lnTo>
                      <a:pt x="92" y="18"/>
                    </a:lnTo>
                    <a:lnTo>
                      <a:pt x="100" y="14"/>
                    </a:lnTo>
                    <a:lnTo>
                      <a:pt x="104" y="22"/>
                    </a:lnTo>
                    <a:lnTo>
                      <a:pt x="128" y="14"/>
                    </a:lnTo>
                    <a:lnTo>
                      <a:pt x="130" y="8"/>
                    </a:lnTo>
                    <a:lnTo>
                      <a:pt x="134" y="10"/>
                    </a:lnTo>
                    <a:lnTo>
                      <a:pt x="136" y="6"/>
                    </a:lnTo>
                    <a:lnTo>
                      <a:pt x="142" y="6"/>
                    </a:lnTo>
                    <a:lnTo>
                      <a:pt x="160" y="4"/>
                    </a:lnTo>
                    <a:lnTo>
                      <a:pt x="174" y="0"/>
                    </a:lnTo>
                    <a:lnTo>
                      <a:pt x="180" y="2"/>
                    </a:lnTo>
                    <a:lnTo>
                      <a:pt x="188" y="6"/>
                    </a:lnTo>
                    <a:lnTo>
                      <a:pt x="202" y="10"/>
                    </a:lnTo>
                    <a:lnTo>
                      <a:pt x="210" y="16"/>
                    </a:lnTo>
                    <a:lnTo>
                      <a:pt x="234" y="16"/>
                    </a:lnTo>
                    <a:lnTo>
                      <a:pt x="234" y="38"/>
                    </a:lnTo>
                    <a:lnTo>
                      <a:pt x="242" y="38"/>
                    </a:lnTo>
                    <a:lnTo>
                      <a:pt x="242" y="42"/>
                    </a:lnTo>
                    <a:lnTo>
                      <a:pt x="258" y="44"/>
                    </a:lnTo>
                    <a:lnTo>
                      <a:pt x="258" y="50"/>
                    </a:lnTo>
                    <a:lnTo>
                      <a:pt x="260" y="56"/>
                    </a:lnTo>
                    <a:lnTo>
                      <a:pt x="262" y="56"/>
                    </a:lnTo>
                    <a:lnTo>
                      <a:pt x="264" y="62"/>
                    </a:lnTo>
                    <a:lnTo>
                      <a:pt x="268" y="62"/>
                    </a:lnTo>
                    <a:lnTo>
                      <a:pt x="278" y="66"/>
                    </a:lnTo>
                    <a:lnTo>
                      <a:pt x="276" y="227"/>
                    </a:lnTo>
                    <a:lnTo>
                      <a:pt x="278" y="229"/>
                    </a:lnTo>
                    <a:lnTo>
                      <a:pt x="278" y="241"/>
                    </a:lnTo>
                    <a:lnTo>
                      <a:pt x="276" y="245"/>
                    </a:lnTo>
                    <a:lnTo>
                      <a:pt x="272" y="251"/>
                    </a:lnTo>
                    <a:lnTo>
                      <a:pt x="274" y="259"/>
                    </a:lnTo>
                    <a:lnTo>
                      <a:pt x="268" y="259"/>
                    </a:lnTo>
                    <a:lnTo>
                      <a:pt x="270" y="323"/>
                    </a:lnTo>
                    <a:lnTo>
                      <a:pt x="274" y="321"/>
                    </a:lnTo>
                    <a:lnTo>
                      <a:pt x="274" y="339"/>
                    </a:lnTo>
                    <a:lnTo>
                      <a:pt x="258" y="339"/>
                    </a:lnTo>
                    <a:lnTo>
                      <a:pt x="258" y="347"/>
                    </a:lnTo>
                    <a:lnTo>
                      <a:pt x="254" y="349"/>
                    </a:lnTo>
                    <a:lnTo>
                      <a:pt x="254" y="355"/>
                    </a:lnTo>
                    <a:lnTo>
                      <a:pt x="256" y="361"/>
                    </a:lnTo>
                    <a:lnTo>
                      <a:pt x="24" y="359"/>
                    </a:lnTo>
                    <a:lnTo>
                      <a:pt x="26" y="149"/>
                    </a:lnTo>
                    <a:lnTo>
                      <a:pt x="20" y="145"/>
                    </a:lnTo>
                    <a:lnTo>
                      <a:pt x="18" y="143"/>
                    </a:lnTo>
                    <a:lnTo>
                      <a:pt x="12" y="141"/>
                    </a:lnTo>
                    <a:lnTo>
                      <a:pt x="10" y="141"/>
                    </a:lnTo>
                    <a:lnTo>
                      <a:pt x="6" y="141"/>
                    </a:lnTo>
                    <a:lnTo>
                      <a:pt x="6" y="139"/>
                    </a:lnTo>
                    <a:lnTo>
                      <a:pt x="6" y="131"/>
                    </a:lnTo>
                    <a:lnTo>
                      <a:pt x="6" y="127"/>
                    </a:lnTo>
                    <a:lnTo>
                      <a:pt x="6" y="125"/>
                    </a:lnTo>
                    <a:lnTo>
                      <a:pt x="8" y="123"/>
                    </a:lnTo>
                    <a:lnTo>
                      <a:pt x="6" y="121"/>
                    </a:lnTo>
                    <a:lnTo>
                      <a:pt x="6" y="121"/>
                    </a:lnTo>
                    <a:lnTo>
                      <a:pt x="6" y="119"/>
                    </a:lnTo>
                    <a:lnTo>
                      <a:pt x="10" y="115"/>
                    </a:lnTo>
                    <a:lnTo>
                      <a:pt x="12" y="107"/>
                    </a:lnTo>
                    <a:lnTo>
                      <a:pt x="6" y="97"/>
                    </a:lnTo>
                    <a:lnTo>
                      <a:pt x="0" y="93"/>
                    </a:lnTo>
                    <a:lnTo>
                      <a:pt x="0" y="75"/>
                    </a:lnTo>
                    <a:lnTo>
                      <a:pt x="6" y="79"/>
                    </a:lnTo>
                    <a:lnTo>
                      <a:pt x="16" y="77"/>
                    </a:lnTo>
                    <a:lnTo>
                      <a:pt x="26" y="75"/>
                    </a:lnTo>
                    <a:lnTo>
                      <a:pt x="32" y="68"/>
                    </a:lnTo>
                    <a:lnTo>
                      <a:pt x="32" y="64"/>
                    </a:lnTo>
                    <a:lnTo>
                      <a:pt x="30" y="58"/>
                    </a:lnTo>
                    <a:lnTo>
                      <a:pt x="6" y="52"/>
                    </a:lnTo>
                    <a:lnTo>
                      <a:pt x="6" y="52"/>
                    </a:lnTo>
                    <a:lnTo>
                      <a:pt x="6" y="5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86"/>
              <p:cNvSpPr>
                <a:spLocks/>
              </p:cNvSpPr>
              <p:nvPr/>
            </p:nvSpPr>
            <p:spPr bwMode="auto">
              <a:xfrm>
                <a:off x="207" y="2418"/>
                <a:ext cx="418" cy="359"/>
              </a:xfrm>
              <a:custGeom>
                <a:avLst/>
                <a:gdLst>
                  <a:gd name="T0" fmla="*/ 112 w 418"/>
                  <a:gd name="T1" fmla="*/ 28 h 359"/>
                  <a:gd name="T2" fmla="*/ 120 w 418"/>
                  <a:gd name="T3" fmla="*/ 8 h 359"/>
                  <a:gd name="T4" fmla="*/ 132 w 418"/>
                  <a:gd name="T5" fmla="*/ 0 h 359"/>
                  <a:gd name="T6" fmla="*/ 146 w 418"/>
                  <a:gd name="T7" fmla="*/ 6 h 359"/>
                  <a:gd name="T8" fmla="*/ 150 w 418"/>
                  <a:gd name="T9" fmla="*/ 16 h 359"/>
                  <a:gd name="T10" fmla="*/ 148 w 418"/>
                  <a:gd name="T11" fmla="*/ 36 h 359"/>
                  <a:gd name="T12" fmla="*/ 148 w 418"/>
                  <a:gd name="T13" fmla="*/ 52 h 359"/>
                  <a:gd name="T14" fmla="*/ 162 w 418"/>
                  <a:gd name="T15" fmla="*/ 52 h 359"/>
                  <a:gd name="T16" fmla="*/ 328 w 418"/>
                  <a:gd name="T17" fmla="*/ 65 h 359"/>
                  <a:gd name="T18" fmla="*/ 358 w 418"/>
                  <a:gd name="T19" fmla="*/ 59 h 359"/>
                  <a:gd name="T20" fmla="*/ 362 w 418"/>
                  <a:gd name="T21" fmla="*/ 56 h 359"/>
                  <a:gd name="T22" fmla="*/ 372 w 418"/>
                  <a:gd name="T23" fmla="*/ 54 h 359"/>
                  <a:gd name="T24" fmla="*/ 376 w 418"/>
                  <a:gd name="T25" fmla="*/ 67 h 359"/>
                  <a:gd name="T26" fmla="*/ 410 w 418"/>
                  <a:gd name="T27" fmla="*/ 75 h 359"/>
                  <a:gd name="T28" fmla="*/ 418 w 418"/>
                  <a:gd name="T29" fmla="*/ 75 h 359"/>
                  <a:gd name="T30" fmla="*/ 416 w 418"/>
                  <a:gd name="T31" fmla="*/ 165 h 359"/>
                  <a:gd name="T32" fmla="*/ 2 w 418"/>
                  <a:gd name="T33" fmla="*/ 357 h 359"/>
                  <a:gd name="T34" fmla="*/ 0 w 418"/>
                  <a:gd name="T35" fmla="*/ 349 h 359"/>
                  <a:gd name="T36" fmla="*/ 8 w 418"/>
                  <a:gd name="T37" fmla="*/ 329 h 359"/>
                  <a:gd name="T38" fmla="*/ 16 w 418"/>
                  <a:gd name="T39" fmla="*/ 327 h 359"/>
                  <a:gd name="T40" fmla="*/ 24 w 418"/>
                  <a:gd name="T41" fmla="*/ 327 h 359"/>
                  <a:gd name="T42" fmla="*/ 48 w 418"/>
                  <a:gd name="T43" fmla="*/ 331 h 359"/>
                  <a:gd name="T44" fmla="*/ 68 w 418"/>
                  <a:gd name="T45" fmla="*/ 327 h 359"/>
                  <a:gd name="T46" fmla="*/ 76 w 418"/>
                  <a:gd name="T47" fmla="*/ 319 h 359"/>
                  <a:gd name="T48" fmla="*/ 80 w 418"/>
                  <a:gd name="T49" fmla="*/ 313 h 359"/>
                  <a:gd name="T50" fmla="*/ 82 w 418"/>
                  <a:gd name="T51" fmla="*/ 303 h 359"/>
                  <a:gd name="T52" fmla="*/ 80 w 418"/>
                  <a:gd name="T53" fmla="*/ 295 h 359"/>
                  <a:gd name="T54" fmla="*/ 78 w 418"/>
                  <a:gd name="T55" fmla="*/ 285 h 359"/>
                  <a:gd name="T56" fmla="*/ 82 w 418"/>
                  <a:gd name="T57" fmla="*/ 269 h 359"/>
                  <a:gd name="T58" fmla="*/ 94 w 418"/>
                  <a:gd name="T59" fmla="*/ 257 h 359"/>
                  <a:gd name="T60" fmla="*/ 104 w 418"/>
                  <a:gd name="T61" fmla="*/ 253 h 359"/>
                  <a:gd name="T62" fmla="*/ 124 w 418"/>
                  <a:gd name="T63" fmla="*/ 265 h 359"/>
                  <a:gd name="T64" fmla="*/ 136 w 418"/>
                  <a:gd name="T65" fmla="*/ 267 h 359"/>
                  <a:gd name="T66" fmla="*/ 150 w 418"/>
                  <a:gd name="T67" fmla="*/ 253 h 359"/>
                  <a:gd name="T68" fmla="*/ 152 w 418"/>
                  <a:gd name="T69" fmla="*/ 243 h 359"/>
                  <a:gd name="T70" fmla="*/ 140 w 418"/>
                  <a:gd name="T71" fmla="*/ 211 h 359"/>
                  <a:gd name="T72" fmla="*/ 130 w 418"/>
                  <a:gd name="T73" fmla="*/ 173 h 359"/>
                  <a:gd name="T74" fmla="*/ 118 w 418"/>
                  <a:gd name="T75" fmla="*/ 165 h 359"/>
                  <a:gd name="T76" fmla="*/ 102 w 418"/>
                  <a:gd name="T77" fmla="*/ 165 h 359"/>
                  <a:gd name="T78" fmla="*/ 92 w 418"/>
                  <a:gd name="T79" fmla="*/ 153 h 359"/>
                  <a:gd name="T80" fmla="*/ 92 w 418"/>
                  <a:gd name="T81" fmla="*/ 137 h 359"/>
                  <a:gd name="T82" fmla="*/ 118 w 418"/>
                  <a:gd name="T83" fmla="*/ 129 h 359"/>
                  <a:gd name="T84" fmla="*/ 126 w 418"/>
                  <a:gd name="T85" fmla="*/ 125 h 359"/>
                  <a:gd name="T86" fmla="*/ 128 w 418"/>
                  <a:gd name="T87" fmla="*/ 117 h 359"/>
                  <a:gd name="T88" fmla="*/ 124 w 418"/>
                  <a:gd name="T89" fmla="*/ 101 h 359"/>
                  <a:gd name="T90" fmla="*/ 132 w 418"/>
                  <a:gd name="T91" fmla="*/ 87 h 359"/>
                  <a:gd name="T92" fmla="*/ 138 w 418"/>
                  <a:gd name="T93" fmla="*/ 79 h 359"/>
                  <a:gd name="T94" fmla="*/ 142 w 418"/>
                  <a:gd name="T95" fmla="*/ 71 h 359"/>
                  <a:gd name="T96" fmla="*/ 124 w 418"/>
                  <a:gd name="T97" fmla="*/ 52 h 359"/>
                  <a:gd name="T98" fmla="*/ 108 w 418"/>
                  <a:gd name="T99" fmla="*/ 50 h 359"/>
                  <a:gd name="T100" fmla="*/ 104 w 418"/>
                  <a:gd name="T101" fmla="*/ 54 h 359"/>
                  <a:gd name="T102" fmla="*/ 102 w 418"/>
                  <a:gd name="T103" fmla="*/ 65 h 359"/>
                  <a:gd name="T104" fmla="*/ 106 w 418"/>
                  <a:gd name="T105" fmla="*/ 77 h 359"/>
                  <a:gd name="T106" fmla="*/ 100 w 418"/>
                  <a:gd name="T107" fmla="*/ 79 h 359"/>
                  <a:gd name="T108" fmla="*/ 84 w 418"/>
                  <a:gd name="T109" fmla="*/ 73 h 359"/>
                  <a:gd name="T110" fmla="*/ 86 w 418"/>
                  <a:gd name="T111" fmla="*/ 46 h 359"/>
                  <a:gd name="T112" fmla="*/ 102 w 418"/>
                  <a:gd name="T113" fmla="*/ 34 h 359"/>
                  <a:gd name="T114" fmla="*/ 104 w 418"/>
                  <a:gd name="T115" fmla="*/ 34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8" h="359">
                    <a:moveTo>
                      <a:pt x="104" y="34"/>
                    </a:moveTo>
                    <a:lnTo>
                      <a:pt x="112" y="28"/>
                    </a:lnTo>
                    <a:lnTo>
                      <a:pt x="116" y="20"/>
                    </a:lnTo>
                    <a:lnTo>
                      <a:pt x="120" y="8"/>
                    </a:lnTo>
                    <a:lnTo>
                      <a:pt x="126" y="2"/>
                    </a:lnTo>
                    <a:lnTo>
                      <a:pt x="132" y="0"/>
                    </a:lnTo>
                    <a:lnTo>
                      <a:pt x="140" y="2"/>
                    </a:lnTo>
                    <a:lnTo>
                      <a:pt x="146" y="6"/>
                    </a:lnTo>
                    <a:lnTo>
                      <a:pt x="148" y="10"/>
                    </a:lnTo>
                    <a:lnTo>
                      <a:pt x="150" y="16"/>
                    </a:lnTo>
                    <a:lnTo>
                      <a:pt x="148" y="28"/>
                    </a:lnTo>
                    <a:lnTo>
                      <a:pt x="148" y="36"/>
                    </a:lnTo>
                    <a:lnTo>
                      <a:pt x="152" y="50"/>
                    </a:lnTo>
                    <a:lnTo>
                      <a:pt x="148" y="52"/>
                    </a:lnTo>
                    <a:lnTo>
                      <a:pt x="154" y="59"/>
                    </a:lnTo>
                    <a:lnTo>
                      <a:pt x="162" y="52"/>
                    </a:lnTo>
                    <a:lnTo>
                      <a:pt x="174" y="63"/>
                    </a:lnTo>
                    <a:lnTo>
                      <a:pt x="328" y="65"/>
                    </a:lnTo>
                    <a:lnTo>
                      <a:pt x="330" y="58"/>
                    </a:lnTo>
                    <a:lnTo>
                      <a:pt x="358" y="59"/>
                    </a:lnTo>
                    <a:lnTo>
                      <a:pt x="356" y="56"/>
                    </a:lnTo>
                    <a:lnTo>
                      <a:pt x="362" y="56"/>
                    </a:lnTo>
                    <a:lnTo>
                      <a:pt x="370" y="58"/>
                    </a:lnTo>
                    <a:lnTo>
                      <a:pt x="372" y="54"/>
                    </a:lnTo>
                    <a:lnTo>
                      <a:pt x="376" y="54"/>
                    </a:lnTo>
                    <a:lnTo>
                      <a:pt x="376" y="67"/>
                    </a:lnTo>
                    <a:lnTo>
                      <a:pt x="414" y="69"/>
                    </a:lnTo>
                    <a:lnTo>
                      <a:pt x="410" y="75"/>
                    </a:lnTo>
                    <a:lnTo>
                      <a:pt x="410" y="79"/>
                    </a:lnTo>
                    <a:lnTo>
                      <a:pt x="418" y="75"/>
                    </a:lnTo>
                    <a:lnTo>
                      <a:pt x="414" y="163"/>
                    </a:lnTo>
                    <a:lnTo>
                      <a:pt x="416" y="165"/>
                    </a:lnTo>
                    <a:lnTo>
                      <a:pt x="412" y="359"/>
                    </a:lnTo>
                    <a:lnTo>
                      <a:pt x="2" y="357"/>
                    </a:lnTo>
                    <a:lnTo>
                      <a:pt x="0" y="355"/>
                    </a:lnTo>
                    <a:lnTo>
                      <a:pt x="0" y="349"/>
                    </a:lnTo>
                    <a:lnTo>
                      <a:pt x="4" y="335"/>
                    </a:lnTo>
                    <a:lnTo>
                      <a:pt x="8" y="329"/>
                    </a:lnTo>
                    <a:lnTo>
                      <a:pt x="12" y="327"/>
                    </a:lnTo>
                    <a:lnTo>
                      <a:pt x="16" y="327"/>
                    </a:lnTo>
                    <a:lnTo>
                      <a:pt x="22" y="327"/>
                    </a:lnTo>
                    <a:lnTo>
                      <a:pt x="24" y="327"/>
                    </a:lnTo>
                    <a:lnTo>
                      <a:pt x="40" y="331"/>
                    </a:lnTo>
                    <a:lnTo>
                      <a:pt x="48" y="331"/>
                    </a:lnTo>
                    <a:lnTo>
                      <a:pt x="62" y="329"/>
                    </a:lnTo>
                    <a:lnTo>
                      <a:pt x="68" y="327"/>
                    </a:lnTo>
                    <a:lnTo>
                      <a:pt x="72" y="323"/>
                    </a:lnTo>
                    <a:lnTo>
                      <a:pt x="76" y="319"/>
                    </a:lnTo>
                    <a:lnTo>
                      <a:pt x="78" y="315"/>
                    </a:lnTo>
                    <a:lnTo>
                      <a:pt x="80" y="313"/>
                    </a:lnTo>
                    <a:lnTo>
                      <a:pt x="80" y="307"/>
                    </a:lnTo>
                    <a:lnTo>
                      <a:pt x="82" y="303"/>
                    </a:lnTo>
                    <a:lnTo>
                      <a:pt x="80" y="299"/>
                    </a:lnTo>
                    <a:lnTo>
                      <a:pt x="80" y="295"/>
                    </a:lnTo>
                    <a:lnTo>
                      <a:pt x="78" y="293"/>
                    </a:lnTo>
                    <a:lnTo>
                      <a:pt x="78" y="285"/>
                    </a:lnTo>
                    <a:lnTo>
                      <a:pt x="80" y="275"/>
                    </a:lnTo>
                    <a:lnTo>
                      <a:pt x="82" y="269"/>
                    </a:lnTo>
                    <a:lnTo>
                      <a:pt x="88" y="263"/>
                    </a:lnTo>
                    <a:lnTo>
                      <a:pt x="94" y="257"/>
                    </a:lnTo>
                    <a:lnTo>
                      <a:pt x="100" y="255"/>
                    </a:lnTo>
                    <a:lnTo>
                      <a:pt x="104" y="253"/>
                    </a:lnTo>
                    <a:lnTo>
                      <a:pt x="112" y="257"/>
                    </a:lnTo>
                    <a:lnTo>
                      <a:pt x="124" y="265"/>
                    </a:lnTo>
                    <a:lnTo>
                      <a:pt x="132" y="267"/>
                    </a:lnTo>
                    <a:lnTo>
                      <a:pt x="136" y="267"/>
                    </a:lnTo>
                    <a:lnTo>
                      <a:pt x="140" y="263"/>
                    </a:lnTo>
                    <a:lnTo>
                      <a:pt x="150" y="253"/>
                    </a:lnTo>
                    <a:lnTo>
                      <a:pt x="150" y="251"/>
                    </a:lnTo>
                    <a:lnTo>
                      <a:pt x="152" y="243"/>
                    </a:lnTo>
                    <a:lnTo>
                      <a:pt x="150" y="235"/>
                    </a:lnTo>
                    <a:lnTo>
                      <a:pt x="140" y="211"/>
                    </a:lnTo>
                    <a:lnTo>
                      <a:pt x="138" y="189"/>
                    </a:lnTo>
                    <a:lnTo>
                      <a:pt x="130" y="173"/>
                    </a:lnTo>
                    <a:lnTo>
                      <a:pt x="128" y="169"/>
                    </a:lnTo>
                    <a:lnTo>
                      <a:pt x="118" y="165"/>
                    </a:lnTo>
                    <a:lnTo>
                      <a:pt x="106" y="165"/>
                    </a:lnTo>
                    <a:lnTo>
                      <a:pt x="102" y="165"/>
                    </a:lnTo>
                    <a:lnTo>
                      <a:pt x="100" y="163"/>
                    </a:lnTo>
                    <a:lnTo>
                      <a:pt x="92" y="153"/>
                    </a:lnTo>
                    <a:lnTo>
                      <a:pt x="90" y="143"/>
                    </a:lnTo>
                    <a:lnTo>
                      <a:pt x="92" y="137"/>
                    </a:lnTo>
                    <a:lnTo>
                      <a:pt x="96" y="133"/>
                    </a:lnTo>
                    <a:lnTo>
                      <a:pt x="118" y="129"/>
                    </a:lnTo>
                    <a:lnTo>
                      <a:pt x="124" y="129"/>
                    </a:lnTo>
                    <a:lnTo>
                      <a:pt x="126" y="125"/>
                    </a:lnTo>
                    <a:lnTo>
                      <a:pt x="128" y="121"/>
                    </a:lnTo>
                    <a:lnTo>
                      <a:pt x="128" y="117"/>
                    </a:lnTo>
                    <a:lnTo>
                      <a:pt x="126" y="107"/>
                    </a:lnTo>
                    <a:lnTo>
                      <a:pt x="124" y="101"/>
                    </a:lnTo>
                    <a:lnTo>
                      <a:pt x="132" y="89"/>
                    </a:lnTo>
                    <a:lnTo>
                      <a:pt x="132" y="87"/>
                    </a:lnTo>
                    <a:lnTo>
                      <a:pt x="136" y="87"/>
                    </a:lnTo>
                    <a:lnTo>
                      <a:pt x="138" y="79"/>
                    </a:lnTo>
                    <a:lnTo>
                      <a:pt x="142" y="73"/>
                    </a:lnTo>
                    <a:lnTo>
                      <a:pt x="142" y="71"/>
                    </a:lnTo>
                    <a:lnTo>
                      <a:pt x="130" y="61"/>
                    </a:lnTo>
                    <a:lnTo>
                      <a:pt x="124" y="52"/>
                    </a:lnTo>
                    <a:lnTo>
                      <a:pt x="114" y="48"/>
                    </a:lnTo>
                    <a:lnTo>
                      <a:pt x="108" y="50"/>
                    </a:lnTo>
                    <a:lnTo>
                      <a:pt x="108" y="50"/>
                    </a:lnTo>
                    <a:lnTo>
                      <a:pt x="104" y="54"/>
                    </a:lnTo>
                    <a:lnTo>
                      <a:pt x="102" y="59"/>
                    </a:lnTo>
                    <a:lnTo>
                      <a:pt x="102" y="65"/>
                    </a:lnTo>
                    <a:lnTo>
                      <a:pt x="108" y="75"/>
                    </a:lnTo>
                    <a:lnTo>
                      <a:pt x="106" y="77"/>
                    </a:lnTo>
                    <a:lnTo>
                      <a:pt x="106" y="77"/>
                    </a:lnTo>
                    <a:lnTo>
                      <a:pt x="100" y="79"/>
                    </a:lnTo>
                    <a:lnTo>
                      <a:pt x="88" y="77"/>
                    </a:lnTo>
                    <a:lnTo>
                      <a:pt x="84" y="73"/>
                    </a:lnTo>
                    <a:lnTo>
                      <a:pt x="82" y="69"/>
                    </a:lnTo>
                    <a:lnTo>
                      <a:pt x="86" y="46"/>
                    </a:lnTo>
                    <a:lnTo>
                      <a:pt x="92" y="42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4"/>
                    </a:lnTo>
                    <a:lnTo>
                      <a:pt x="104" y="3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87"/>
              <p:cNvSpPr>
                <a:spLocks/>
              </p:cNvSpPr>
              <p:nvPr/>
            </p:nvSpPr>
            <p:spPr bwMode="auto">
              <a:xfrm>
                <a:off x="1871" y="2436"/>
                <a:ext cx="256" cy="337"/>
              </a:xfrm>
              <a:custGeom>
                <a:avLst/>
                <a:gdLst>
                  <a:gd name="T0" fmla="*/ 198 w 256"/>
                  <a:gd name="T1" fmla="*/ 10 h 337"/>
                  <a:gd name="T2" fmla="*/ 196 w 256"/>
                  <a:gd name="T3" fmla="*/ 12 h 337"/>
                  <a:gd name="T4" fmla="*/ 238 w 256"/>
                  <a:gd name="T5" fmla="*/ 20 h 337"/>
                  <a:gd name="T6" fmla="*/ 240 w 256"/>
                  <a:gd name="T7" fmla="*/ 14 h 337"/>
                  <a:gd name="T8" fmla="*/ 246 w 256"/>
                  <a:gd name="T9" fmla="*/ 14 h 337"/>
                  <a:gd name="T10" fmla="*/ 252 w 256"/>
                  <a:gd name="T11" fmla="*/ 18 h 337"/>
                  <a:gd name="T12" fmla="*/ 246 w 256"/>
                  <a:gd name="T13" fmla="*/ 53 h 337"/>
                  <a:gd name="T14" fmla="*/ 246 w 256"/>
                  <a:gd name="T15" fmla="*/ 119 h 337"/>
                  <a:gd name="T16" fmla="*/ 236 w 256"/>
                  <a:gd name="T17" fmla="*/ 117 h 337"/>
                  <a:gd name="T18" fmla="*/ 236 w 256"/>
                  <a:gd name="T19" fmla="*/ 125 h 337"/>
                  <a:gd name="T20" fmla="*/ 246 w 256"/>
                  <a:gd name="T21" fmla="*/ 125 h 337"/>
                  <a:gd name="T22" fmla="*/ 244 w 256"/>
                  <a:gd name="T23" fmla="*/ 167 h 337"/>
                  <a:gd name="T24" fmla="*/ 250 w 256"/>
                  <a:gd name="T25" fmla="*/ 167 h 337"/>
                  <a:gd name="T26" fmla="*/ 248 w 256"/>
                  <a:gd name="T27" fmla="*/ 187 h 337"/>
                  <a:gd name="T28" fmla="*/ 244 w 256"/>
                  <a:gd name="T29" fmla="*/ 187 h 337"/>
                  <a:gd name="T30" fmla="*/ 242 w 256"/>
                  <a:gd name="T31" fmla="*/ 213 h 337"/>
                  <a:gd name="T32" fmla="*/ 256 w 256"/>
                  <a:gd name="T33" fmla="*/ 215 h 337"/>
                  <a:gd name="T34" fmla="*/ 256 w 256"/>
                  <a:gd name="T35" fmla="*/ 225 h 337"/>
                  <a:gd name="T36" fmla="*/ 252 w 256"/>
                  <a:gd name="T37" fmla="*/ 225 h 337"/>
                  <a:gd name="T38" fmla="*/ 250 w 256"/>
                  <a:gd name="T39" fmla="*/ 237 h 337"/>
                  <a:gd name="T40" fmla="*/ 256 w 256"/>
                  <a:gd name="T41" fmla="*/ 239 h 337"/>
                  <a:gd name="T42" fmla="*/ 254 w 256"/>
                  <a:gd name="T43" fmla="*/ 247 h 337"/>
                  <a:gd name="T44" fmla="*/ 248 w 256"/>
                  <a:gd name="T45" fmla="*/ 247 h 337"/>
                  <a:gd name="T46" fmla="*/ 246 w 256"/>
                  <a:gd name="T47" fmla="*/ 259 h 337"/>
                  <a:gd name="T48" fmla="*/ 248 w 256"/>
                  <a:gd name="T49" fmla="*/ 261 h 337"/>
                  <a:gd name="T50" fmla="*/ 248 w 256"/>
                  <a:gd name="T51" fmla="*/ 267 h 337"/>
                  <a:gd name="T52" fmla="*/ 244 w 256"/>
                  <a:gd name="T53" fmla="*/ 267 h 337"/>
                  <a:gd name="T54" fmla="*/ 240 w 256"/>
                  <a:gd name="T55" fmla="*/ 299 h 337"/>
                  <a:gd name="T56" fmla="*/ 242 w 256"/>
                  <a:gd name="T57" fmla="*/ 337 h 337"/>
                  <a:gd name="T58" fmla="*/ 2 w 256"/>
                  <a:gd name="T59" fmla="*/ 333 h 337"/>
                  <a:gd name="T60" fmla="*/ 0 w 256"/>
                  <a:gd name="T61" fmla="*/ 327 h 337"/>
                  <a:gd name="T62" fmla="*/ 0 w 256"/>
                  <a:gd name="T63" fmla="*/ 321 h 337"/>
                  <a:gd name="T64" fmla="*/ 4 w 256"/>
                  <a:gd name="T65" fmla="*/ 319 h 337"/>
                  <a:gd name="T66" fmla="*/ 4 w 256"/>
                  <a:gd name="T67" fmla="*/ 311 h 337"/>
                  <a:gd name="T68" fmla="*/ 20 w 256"/>
                  <a:gd name="T69" fmla="*/ 311 h 337"/>
                  <a:gd name="T70" fmla="*/ 20 w 256"/>
                  <a:gd name="T71" fmla="*/ 293 h 337"/>
                  <a:gd name="T72" fmla="*/ 16 w 256"/>
                  <a:gd name="T73" fmla="*/ 295 h 337"/>
                  <a:gd name="T74" fmla="*/ 14 w 256"/>
                  <a:gd name="T75" fmla="*/ 231 h 337"/>
                  <a:gd name="T76" fmla="*/ 20 w 256"/>
                  <a:gd name="T77" fmla="*/ 231 h 337"/>
                  <a:gd name="T78" fmla="*/ 18 w 256"/>
                  <a:gd name="T79" fmla="*/ 223 h 337"/>
                  <a:gd name="T80" fmla="*/ 22 w 256"/>
                  <a:gd name="T81" fmla="*/ 217 h 337"/>
                  <a:gd name="T82" fmla="*/ 24 w 256"/>
                  <a:gd name="T83" fmla="*/ 213 h 337"/>
                  <a:gd name="T84" fmla="*/ 24 w 256"/>
                  <a:gd name="T85" fmla="*/ 201 h 337"/>
                  <a:gd name="T86" fmla="*/ 22 w 256"/>
                  <a:gd name="T87" fmla="*/ 199 h 337"/>
                  <a:gd name="T88" fmla="*/ 24 w 256"/>
                  <a:gd name="T89" fmla="*/ 41 h 337"/>
                  <a:gd name="T90" fmla="*/ 50 w 256"/>
                  <a:gd name="T91" fmla="*/ 43 h 337"/>
                  <a:gd name="T92" fmla="*/ 52 w 256"/>
                  <a:gd name="T93" fmla="*/ 43 h 337"/>
                  <a:gd name="T94" fmla="*/ 54 w 256"/>
                  <a:gd name="T95" fmla="*/ 43 h 337"/>
                  <a:gd name="T96" fmla="*/ 56 w 256"/>
                  <a:gd name="T97" fmla="*/ 43 h 337"/>
                  <a:gd name="T98" fmla="*/ 60 w 256"/>
                  <a:gd name="T99" fmla="*/ 43 h 337"/>
                  <a:gd name="T100" fmla="*/ 62 w 256"/>
                  <a:gd name="T101" fmla="*/ 34 h 337"/>
                  <a:gd name="T102" fmla="*/ 64 w 256"/>
                  <a:gd name="T103" fmla="*/ 32 h 337"/>
                  <a:gd name="T104" fmla="*/ 84 w 256"/>
                  <a:gd name="T105" fmla="*/ 32 h 337"/>
                  <a:gd name="T106" fmla="*/ 84 w 256"/>
                  <a:gd name="T107" fmla="*/ 26 h 337"/>
                  <a:gd name="T108" fmla="*/ 94 w 256"/>
                  <a:gd name="T109" fmla="*/ 26 h 337"/>
                  <a:gd name="T110" fmla="*/ 94 w 256"/>
                  <a:gd name="T111" fmla="*/ 26 h 337"/>
                  <a:gd name="T112" fmla="*/ 100 w 256"/>
                  <a:gd name="T113" fmla="*/ 26 h 337"/>
                  <a:gd name="T114" fmla="*/ 102 w 256"/>
                  <a:gd name="T115" fmla="*/ 0 h 337"/>
                  <a:gd name="T116" fmla="*/ 178 w 256"/>
                  <a:gd name="T117" fmla="*/ 0 h 337"/>
                  <a:gd name="T118" fmla="*/ 178 w 256"/>
                  <a:gd name="T119" fmla="*/ 6 h 337"/>
                  <a:gd name="T120" fmla="*/ 198 w 256"/>
                  <a:gd name="T121" fmla="*/ 10 h 337"/>
                  <a:gd name="T122" fmla="*/ 198 w 256"/>
                  <a:gd name="T123" fmla="*/ 10 h 337"/>
                  <a:gd name="T124" fmla="*/ 198 w 256"/>
                  <a:gd name="T125" fmla="*/ 1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6" h="337">
                    <a:moveTo>
                      <a:pt x="198" y="10"/>
                    </a:moveTo>
                    <a:lnTo>
                      <a:pt x="196" y="12"/>
                    </a:lnTo>
                    <a:lnTo>
                      <a:pt x="238" y="20"/>
                    </a:lnTo>
                    <a:lnTo>
                      <a:pt x="240" y="14"/>
                    </a:lnTo>
                    <a:lnTo>
                      <a:pt x="246" y="14"/>
                    </a:lnTo>
                    <a:lnTo>
                      <a:pt x="252" y="18"/>
                    </a:lnTo>
                    <a:lnTo>
                      <a:pt x="246" y="53"/>
                    </a:lnTo>
                    <a:lnTo>
                      <a:pt x="246" y="119"/>
                    </a:lnTo>
                    <a:lnTo>
                      <a:pt x="236" y="117"/>
                    </a:lnTo>
                    <a:lnTo>
                      <a:pt x="236" y="125"/>
                    </a:lnTo>
                    <a:lnTo>
                      <a:pt x="246" y="125"/>
                    </a:lnTo>
                    <a:lnTo>
                      <a:pt x="244" y="167"/>
                    </a:lnTo>
                    <a:lnTo>
                      <a:pt x="250" y="167"/>
                    </a:lnTo>
                    <a:lnTo>
                      <a:pt x="248" y="187"/>
                    </a:lnTo>
                    <a:lnTo>
                      <a:pt x="244" y="187"/>
                    </a:lnTo>
                    <a:lnTo>
                      <a:pt x="242" y="213"/>
                    </a:lnTo>
                    <a:lnTo>
                      <a:pt x="256" y="215"/>
                    </a:lnTo>
                    <a:lnTo>
                      <a:pt x="256" y="225"/>
                    </a:lnTo>
                    <a:lnTo>
                      <a:pt x="252" y="225"/>
                    </a:lnTo>
                    <a:lnTo>
                      <a:pt x="250" y="237"/>
                    </a:lnTo>
                    <a:lnTo>
                      <a:pt x="256" y="239"/>
                    </a:lnTo>
                    <a:lnTo>
                      <a:pt x="254" y="247"/>
                    </a:lnTo>
                    <a:lnTo>
                      <a:pt x="248" y="247"/>
                    </a:lnTo>
                    <a:lnTo>
                      <a:pt x="246" y="259"/>
                    </a:lnTo>
                    <a:lnTo>
                      <a:pt x="248" y="261"/>
                    </a:lnTo>
                    <a:lnTo>
                      <a:pt x="248" y="267"/>
                    </a:lnTo>
                    <a:lnTo>
                      <a:pt x="244" y="267"/>
                    </a:lnTo>
                    <a:lnTo>
                      <a:pt x="240" y="299"/>
                    </a:lnTo>
                    <a:lnTo>
                      <a:pt x="242" y="337"/>
                    </a:lnTo>
                    <a:lnTo>
                      <a:pt x="2" y="333"/>
                    </a:lnTo>
                    <a:lnTo>
                      <a:pt x="0" y="327"/>
                    </a:lnTo>
                    <a:lnTo>
                      <a:pt x="0" y="321"/>
                    </a:lnTo>
                    <a:lnTo>
                      <a:pt x="4" y="319"/>
                    </a:lnTo>
                    <a:lnTo>
                      <a:pt x="4" y="311"/>
                    </a:lnTo>
                    <a:lnTo>
                      <a:pt x="20" y="311"/>
                    </a:lnTo>
                    <a:lnTo>
                      <a:pt x="20" y="293"/>
                    </a:lnTo>
                    <a:lnTo>
                      <a:pt x="16" y="295"/>
                    </a:lnTo>
                    <a:lnTo>
                      <a:pt x="14" y="231"/>
                    </a:lnTo>
                    <a:lnTo>
                      <a:pt x="20" y="231"/>
                    </a:lnTo>
                    <a:lnTo>
                      <a:pt x="18" y="223"/>
                    </a:lnTo>
                    <a:lnTo>
                      <a:pt x="22" y="217"/>
                    </a:lnTo>
                    <a:lnTo>
                      <a:pt x="24" y="213"/>
                    </a:lnTo>
                    <a:lnTo>
                      <a:pt x="24" y="201"/>
                    </a:lnTo>
                    <a:lnTo>
                      <a:pt x="22" y="199"/>
                    </a:lnTo>
                    <a:lnTo>
                      <a:pt x="24" y="41"/>
                    </a:lnTo>
                    <a:lnTo>
                      <a:pt x="50" y="43"/>
                    </a:lnTo>
                    <a:lnTo>
                      <a:pt x="52" y="43"/>
                    </a:lnTo>
                    <a:lnTo>
                      <a:pt x="54" y="43"/>
                    </a:lnTo>
                    <a:lnTo>
                      <a:pt x="56" y="43"/>
                    </a:lnTo>
                    <a:lnTo>
                      <a:pt x="60" y="43"/>
                    </a:lnTo>
                    <a:lnTo>
                      <a:pt x="62" y="34"/>
                    </a:lnTo>
                    <a:lnTo>
                      <a:pt x="64" y="32"/>
                    </a:lnTo>
                    <a:lnTo>
                      <a:pt x="84" y="32"/>
                    </a:lnTo>
                    <a:lnTo>
                      <a:pt x="84" y="26"/>
                    </a:lnTo>
                    <a:lnTo>
                      <a:pt x="94" y="26"/>
                    </a:lnTo>
                    <a:lnTo>
                      <a:pt x="94" y="26"/>
                    </a:lnTo>
                    <a:lnTo>
                      <a:pt x="100" y="26"/>
                    </a:lnTo>
                    <a:lnTo>
                      <a:pt x="102" y="0"/>
                    </a:lnTo>
                    <a:lnTo>
                      <a:pt x="178" y="0"/>
                    </a:lnTo>
                    <a:lnTo>
                      <a:pt x="178" y="6"/>
                    </a:lnTo>
                    <a:lnTo>
                      <a:pt x="198" y="10"/>
                    </a:lnTo>
                    <a:lnTo>
                      <a:pt x="198" y="10"/>
                    </a:lnTo>
                    <a:lnTo>
                      <a:pt x="198" y="1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88"/>
              <p:cNvSpPr>
                <a:spLocks/>
              </p:cNvSpPr>
              <p:nvPr/>
            </p:nvSpPr>
            <p:spPr bwMode="auto">
              <a:xfrm>
                <a:off x="3190" y="2436"/>
                <a:ext cx="328" cy="349"/>
              </a:xfrm>
              <a:custGeom>
                <a:avLst/>
                <a:gdLst>
                  <a:gd name="T0" fmla="*/ 276 w 328"/>
                  <a:gd name="T1" fmla="*/ 43 h 349"/>
                  <a:gd name="T2" fmla="*/ 278 w 328"/>
                  <a:gd name="T3" fmla="*/ 59 h 349"/>
                  <a:gd name="T4" fmla="*/ 288 w 328"/>
                  <a:gd name="T5" fmla="*/ 53 h 349"/>
                  <a:gd name="T6" fmla="*/ 298 w 328"/>
                  <a:gd name="T7" fmla="*/ 65 h 349"/>
                  <a:gd name="T8" fmla="*/ 306 w 328"/>
                  <a:gd name="T9" fmla="*/ 71 h 349"/>
                  <a:gd name="T10" fmla="*/ 314 w 328"/>
                  <a:gd name="T11" fmla="*/ 99 h 349"/>
                  <a:gd name="T12" fmla="*/ 314 w 328"/>
                  <a:gd name="T13" fmla="*/ 107 h 349"/>
                  <a:gd name="T14" fmla="*/ 326 w 328"/>
                  <a:gd name="T15" fmla="*/ 123 h 349"/>
                  <a:gd name="T16" fmla="*/ 328 w 328"/>
                  <a:gd name="T17" fmla="*/ 129 h 349"/>
                  <a:gd name="T18" fmla="*/ 320 w 328"/>
                  <a:gd name="T19" fmla="*/ 137 h 349"/>
                  <a:gd name="T20" fmla="*/ 316 w 328"/>
                  <a:gd name="T21" fmla="*/ 143 h 349"/>
                  <a:gd name="T22" fmla="*/ 314 w 328"/>
                  <a:gd name="T23" fmla="*/ 145 h 349"/>
                  <a:gd name="T24" fmla="*/ 316 w 328"/>
                  <a:gd name="T25" fmla="*/ 149 h 349"/>
                  <a:gd name="T26" fmla="*/ 310 w 328"/>
                  <a:gd name="T27" fmla="*/ 157 h 349"/>
                  <a:gd name="T28" fmla="*/ 306 w 328"/>
                  <a:gd name="T29" fmla="*/ 173 h 349"/>
                  <a:gd name="T30" fmla="*/ 294 w 328"/>
                  <a:gd name="T31" fmla="*/ 187 h 349"/>
                  <a:gd name="T32" fmla="*/ 286 w 328"/>
                  <a:gd name="T33" fmla="*/ 209 h 349"/>
                  <a:gd name="T34" fmla="*/ 288 w 328"/>
                  <a:gd name="T35" fmla="*/ 213 h 349"/>
                  <a:gd name="T36" fmla="*/ 286 w 328"/>
                  <a:gd name="T37" fmla="*/ 221 h 349"/>
                  <a:gd name="T38" fmla="*/ 284 w 328"/>
                  <a:gd name="T39" fmla="*/ 225 h 349"/>
                  <a:gd name="T40" fmla="*/ 278 w 328"/>
                  <a:gd name="T41" fmla="*/ 227 h 349"/>
                  <a:gd name="T42" fmla="*/ 276 w 328"/>
                  <a:gd name="T43" fmla="*/ 241 h 349"/>
                  <a:gd name="T44" fmla="*/ 278 w 328"/>
                  <a:gd name="T45" fmla="*/ 245 h 349"/>
                  <a:gd name="T46" fmla="*/ 288 w 328"/>
                  <a:gd name="T47" fmla="*/ 273 h 349"/>
                  <a:gd name="T48" fmla="*/ 288 w 328"/>
                  <a:gd name="T49" fmla="*/ 279 h 349"/>
                  <a:gd name="T50" fmla="*/ 292 w 328"/>
                  <a:gd name="T51" fmla="*/ 291 h 349"/>
                  <a:gd name="T52" fmla="*/ 296 w 328"/>
                  <a:gd name="T53" fmla="*/ 293 h 349"/>
                  <a:gd name="T54" fmla="*/ 296 w 328"/>
                  <a:gd name="T55" fmla="*/ 311 h 349"/>
                  <a:gd name="T56" fmla="*/ 312 w 328"/>
                  <a:gd name="T57" fmla="*/ 325 h 349"/>
                  <a:gd name="T58" fmla="*/ 314 w 328"/>
                  <a:gd name="T59" fmla="*/ 325 h 349"/>
                  <a:gd name="T60" fmla="*/ 306 w 328"/>
                  <a:gd name="T61" fmla="*/ 345 h 349"/>
                  <a:gd name="T62" fmla="*/ 4 w 328"/>
                  <a:gd name="T63" fmla="*/ 347 h 349"/>
                  <a:gd name="T64" fmla="*/ 12 w 328"/>
                  <a:gd name="T65" fmla="*/ 341 h 349"/>
                  <a:gd name="T66" fmla="*/ 22 w 328"/>
                  <a:gd name="T67" fmla="*/ 335 h 349"/>
                  <a:gd name="T68" fmla="*/ 30 w 328"/>
                  <a:gd name="T69" fmla="*/ 329 h 349"/>
                  <a:gd name="T70" fmla="*/ 34 w 328"/>
                  <a:gd name="T71" fmla="*/ 323 h 349"/>
                  <a:gd name="T72" fmla="*/ 38 w 328"/>
                  <a:gd name="T73" fmla="*/ 315 h 349"/>
                  <a:gd name="T74" fmla="*/ 48 w 328"/>
                  <a:gd name="T75" fmla="*/ 307 h 349"/>
                  <a:gd name="T76" fmla="*/ 58 w 328"/>
                  <a:gd name="T77" fmla="*/ 303 h 349"/>
                  <a:gd name="T78" fmla="*/ 66 w 328"/>
                  <a:gd name="T79" fmla="*/ 285 h 349"/>
                  <a:gd name="T80" fmla="*/ 68 w 328"/>
                  <a:gd name="T81" fmla="*/ 269 h 349"/>
                  <a:gd name="T82" fmla="*/ 64 w 328"/>
                  <a:gd name="T83" fmla="*/ 265 h 349"/>
                  <a:gd name="T84" fmla="*/ 54 w 328"/>
                  <a:gd name="T85" fmla="*/ 235 h 349"/>
                  <a:gd name="T86" fmla="*/ 138 w 328"/>
                  <a:gd name="T87" fmla="*/ 103 h 349"/>
                  <a:gd name="T88" fmla="*/ 194 w 328"/>
                  <a:gd name="T89" fmla="*/ 4 h 349"/>
                  <a:gd name="T90" fmla="*/ 208 w 328"/>
                  <a:gd name="T91" fmla="*/ 0 h 349"/>
                  <a:gd name="T92" fmla="*/ 216 w 328"/>
                  <a:gd name="T93" fmla="*/ 2 h 349"/>
                  <a:gd name="T94" fmla="*/ 226 w 328"/>
                  <a:gd name="T95" fmla="*/ 4 h 349"/>
                  <a:gd name="T96" fmla="*/ 226 w 328"/>
                  <a:gd name="T97" fmla="*/ 16 h 349"/>
                  <a:gd name="T98" fmla="*/ 230 w 328"/>
                  <a:gd name="T99" fmla="*/ 22 h 349"/>
                  <a:gd name="T100" fmla="*/ 242 w 328"/>
                  <a:gd name="T101" fmla="*/ 20 h 349"/>
                  <a:gd name="T102" fmla="*/ 252 w 328"/>
                  <a:gd name="T103" fmla="*/ 14 h 349"/>
                  <a:gd name="T104" fmla="*/ 276 w 328"/>
                  <a:gd name="T105" fmla="*/ 30 h 349"/>
                  <a:gd name="T106" fmla="*/ 282 w 328"/>
                  <a:gd name="T107" fmla="*/ 34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8" h="349">
                    <a:moveTo>
                      <a:pt x="282" y="34"/>
                    </a:moveTo>
                    <a:lnTo>
                      <a:pt x="276" y="43"/>
                    </a:lnTo>
                    <a:lnTo>
                      <a:pt x="274" y="57"/>
                    </a:lnTo>
                    <a:lnTo>
                      <a:pt x="278" y="59"/>
                    </a:lnTo>
                    <a:lnTo>
                      <a:pt x="282" y="61"/>
                    </a:lnTo>
                    <a:lnTo>
                      <a:pt x="288" y="53"/>
                    </a:lnTo>
                    <a:lnTo>
                      <a:pt x="292" y="55"/>
                    </a:lnTo>
                    <a:lnTo>
                      <a:pt x="298" y="65"/>
                    </a:lnTo>
                    <a:lnTo>
                      <a:pt x="304" y="67"/>
                    </a:lnTo>
                    <a:lnTo>
                      <a:pt x="306" y="71"/>
                    </a:lnTo>
                    <a:lnTo>
                      <a:pt x="308" y="81"/>
                    </a:lnTo>
                    <a:lnTo>
                      <a:pt x="314" y="99"/>
                    </a:lnTo>
                    <a:lnTo>
                      <a:pt x="314" y="107"/>
                    </a:lnTo>
                    <a:lnTo>
                      <a:pt x="314" y="107"/>
                    </a:lnTo>
                    <a:lnTo>
                      <a:pt x="318" y="115"/>
                    </a:lnTo>
                    <a:lnTo>
                      <a:pt x="326" y="123"/>
                    </a:lnTo>
                    <a:lnTo>
                      <a:pt x="326" y="125"/>
                    </a:lnTo>
                    <a:lnTo>
                      <a:pt x="328" y="129"/>
                    </a:lnTo>
                    <a:lnTo>
                      <a:pt x="320" y="135"/>
                    </a:lnTo>
                    <a:lnTo>
                      <a:pt x="320" y="137"/>
                    </a:lnTo>
                    <a:lnTo>
                      <a:pt x="320" y="141"/>
                    </a:lnTo>
                    <a:lnTo>
                      <a:pt x="316" y="143"/>
                    </a:lnTo>
                    <a:lnTo>
                      <a:pt x="314" y="143"/>
                    </a:lnTo>
                    <a:lnTo>
                      <a:pt x="314" y="145"/>
                    </a:lnTo>
                    <a:lnTo>
                      <a:pt x="314" y="145"/>
                    </a:lnTo>
                    <a:lnTo>
                      <a:pt x="316" y="149"/>
                    </a:lnTo>
                    <a:lnTo>
                      <a:pt x="312" y="155"/>
                    </a:lnTo>
                    <a:lnTo>
                      <a:pt x="310" y="157"/>
                    </a:lnTo>
                    <a:lnTo>
                      <a:pt x="308" y="163"/>
                    </a:lnTo>
                    <a:lnTo>
                      <a:pt x="306" y="173"/>
                    </a:lnTo>
                    <a:lnTo>
                      <a:pt x="296" y="187"/>
                    </a:lnTo>
                    <a:lnTo>
                      <a:pt x="294" y="187"/>
                    </a:lnTo>
                    <a:lnTo>
                      <a:pt x="288" y="199"/>
                    </a:lnTo>
                    <a:lnTo>
                      <a:pt x="286" y="209"/>
                    </a:lnTo>
                    <a:lnTo>
                      <a:pt x="290" y="209"/>
                    </a:lnTo>
                    <a:lnTo>
                      <a:pt x="288" y="213"/>
                    </a:lnTo>
                    <a:lnTo>
                      <a:pt x="288" y="217"/>
                    </a:lnTo>
                    <a:lnTo>
                      <a:pt x="286" y="221"/>
                    </a:lnTo>
                    <a:lnTo>
                      <a:pt x="284" y="223"/>
                    </a:lnTo>
                    <a:lnTo>
                      <a:pt x="284" y="225"/>
                    </a:lnTo>
                    <a:lnTo>
                      <a:pt x="282" y="227"/>
                    </a:lnTo>
                    <a:lnTo>
                      <a:pt x="278" y="227"/>
                    </a:lnTo>
                    <a:lnTo>
                      <a:pt x="278" y="231"/>
                    </a:lnTo>
                    <a:lnTo>
                      <a:pt x="276" y="241"/>
                    </a:lnTo>
                    <a:lnTo>
                      <a:pt x="276" y="243"/>
                    </a:lnTo>
                    <a:lnTo>
                      <a:pt x="278" y="245"/>
                    </a:lnTo>
                    <a:lnTo>
                      <a:pt x="286" y="263"/>
                    </a:lnTo>
                    <a:lnTo>
                      <a:pt x="288" y="273"/>
                    </a:lnTo>
                    <a:lnTo>
                      <a:pt x="286" y="277"/>
                    </a:lnTo>
                    <a:lnTo>
                      <a:pt x="288" y="279"/>
                    </a:lnTo>
                    <a:lnTo>
                      <a:pt x="296" y="281"/>
                    </a:lnTo>
                    <a:lnTo>
                      <a:pt x="292" y="291"/>
                    </a:lnTo>
                    <a:lnTo>
                      <a:pt x="294" y="291"/>
                    </a:lnTo>
                    <a:lnTo>
                      <a:pt x="296" y="293"/>
                    </a:lnTo>
                    <a:lnTo>
                      <a:pt x="292" y="303"/>
                    </a:lnTo>
                    <a:lnTo>
                      <a:pt x="296" y="311"/>
                    </a:lnTo>
                    <a:lnTo>
                      <a:pt x="312" y="323"/>
                    </a:lnTo>
                    <a:lnTo>
                      <a:pt x="312" y="325"/>
                    </a:lnTo>
                    <a:lnTo>
                      <a:pt x="314" y="325"/>
                    </a:lnTo>
                    <a:lnTo>
                      <a:pt x="314" y="325"/>
                    </a:lnTo>
                    <a:lnTo>
                      <a:pt x="316" y="327"/>
                    </a:lnTo>
                    <a:lnTo>
                      <a:pt x="306" y="345"/>
                    </a:lnTo>
                    <a:lnTo>
                      <a:pt x="0" y="349"/>
                    </a:lnTo>
                    <a:lnTo>
                      <a:pt x="4" y="347"/>
                    </a:lnTo>
                    <a:lnTo>
                      <a:pt x="6" y="345"/>
                    </a:lnTo>
                    <a:lnTo>
                      <a:pt x="12" y="341"/>
                    </a:lnTo>
                    <a:lnTo>
                      <a:pt x="20" y="337"/>
                    </a:lnTo>
                    <a:lnTo>
                      <a:pt x="22" y="335"/>
                    </a:lnTo>
                    <a:lnTo>
                      <a:pt x="26" y="333"/>
                    </a:lnTo>
                    <a:lnTo>
                      <a:pt x="30" y="329"/>
                    </a:lnTo>
                    <a:lnTo>
                      <a:pt x="34" y="327"/>
                    </a:lnTo>
                    <a:lnTo>
                      <a:pt x="34" y="323"/>
                    </a:lnTo>
                    <a:lnTo>
                      <a:pt x="36" y="317"/>
                    </a:lnTo>
                    <a:lnTo>
                      <a:pt x="38" y="315"/>
                    </a:lnTo>
                    <a:lnTo>
                      <a:pt x="40" y="307"/>
                    </a:lnTo>
                    <a:lnTo>
                      <a:pt x="48" y="307"/>
                    </a:lnTo>
                    <a:lnTo>
                      <a:pt x="52" y="307"/>
                    </a:lnTo>
                    <a:lnTo>
                      <a:pt x="58" y="303"/>
                    </a:lnTo>
                    <a:lnTo>
                      <a:pt x="60" y="297"/>
                    </a:lnTo>
                    <a:lnTo>
                      <a:pt x="66" y="285"/>
                    </a:lnTo>
                    <a:lnTo>
                      <a:pt x="70" y="273"/>
                    </a:lnTo>
                    <a:lnTo>
                      <a:pt x="68" y="269"/>
                    </a:lnTo>
                    <a:lnTo>
                      <a:pt x="66" y="267"/>
                    </a:lnTo>
                    <a:lnTo>
                      <a:pt x="64" y="265"/>
                    </a:lnTo>
                    <a:lnTo>
                      <a:pt x="48" y="257"/>
                    </a:lnTo>
                    <a:lnTo>
                      <a:pt x="54" y="235"/>
                    </a:lnTo>
                    <a:lnTo>
                      <a:pt x="54" y="229"/>
                    </a:lnTo>
                    <a:lnTo>
                      <a:pt x="138" y="103"/>
                    </a:lnTo>
                    <a:lnTo>
                      <a:pt x="188" y="0"/>
                    </a:lnTo>
                    <a:lnTo>
                      <a:pt x="194" y="4"/>
                    </a:lnTo>
                    <a:lnTo>
                      <a:pt x="202" y="8"/>
                    </a:lnTo>
                    <a:lnTo>
                      <a:pt x="208" y="0"/>
                    </a:lnTo>
                    <a:lnTo>
                      <a:pt x="216" y="0"/>
                    </a:lnTo>
                    <a:lnTo>
                      <a:pt x="216" y="2"/>
                    </a:lnTo>
                    <a:lnTo>
                      <a:pt x="224" y="2"/>
                    </a:lnTo>
                    <a:lnTo>
                      <a:pt x="226" y="4"/>
                    </a:lnTo>
                    <a:lnTo>
                      <a:pt x="224" y="14"/>
                    </a:lnTo>
                    <a:lnTo>
                      <a:pt x="226" y="16"/>
                    </a:lnTo>
                    <a:lnTo>
                      <a:pt x="228" y="18"/>
                    </a:lnTo>
                    <a:lnTo>
                      <a:pt x="230" y="22"/>
                    </a:lnTo>
                    <a:lnTo>
                      <a:pt x="238" y="16"/>
                    </a:lnTo>
                    <a:lnTo>
                      <a:pt x="242" y="20"/>
                    </a:lnTo>
                    <a:lnTo>
                      <a:pt x="248" y="20"/>
                    </a:lnTo>
                    <a:lnTo>
                      <a:pt x="252" y="14"/>
                    </a:lnTo>
                    <a:lnTo>
                      <a:pt x="272" y="28"/>
                    </a:lnTo>
                    <a:lnTo>
                      <a:pt x="276" y="30"/>
                    </a:lnTo>
                    <a:lnTo>
                      <a:pt x="282" y="34"/>
                    </a:lnTo>
                    <a:lnTo>
                      <a:pt x="282" y="34"/>
                    </a:lnTo>
                    <a:lnTo>
                      <a:pt x="282" y="34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89"/>
              <p:cNvSpPr>
                <a:spLocks/>
              </p:cNvSpPr>
              <p:nvPr/>
            </p:nvSpPr>
            <p:spPr bwMode="auto">
              <a:xfrm>
                <a:off x="2107" y="2438"/>
                <a:ext cx="250" cy="341"/>
              </a:xfrm>
              <a:custGeom>
                <a:avLst/>
                <a:gdLst>
                  <a:gd name="T0" fmla="*/ 24 w 250"/>
                  <a:gd name="T1" fmla="*/ 18 h 341"/>
                  <a:gd name="T2" fmla="*/ 44 w 250"/>
                  <a:gd name="T3" fmla="*/ 12 h 341"/>
                  <a:gd name="T4" fmla="*/ 58 w 250"/>
                  <a:gd name="T5" fmla="*/ 0 h 341"/>
                  <a:gd name="T6" fmla="*/ 74 w 250"/>
                  <a:gd name="T7" fmla="*/ 2 h 341"/>
                  <a:gd name="T8" fmla="*/ 78 w 250"/>
                  <a:gd name="T9" fmla="*/ 6 h 341"/>
                  <a:gd name="T10" fmla="*/ 94 w 250"/>
                  <a:gd name="T11" fmla="*/ 10 h 341"/>
                  <a:gd name="T12" fmla="*/ 116 w 250"/>
                  <a:gd name="T13" fmla="*/ 18 h 341"/>
                  <a:gd name="T14" fmla="*/ 124 w 250"/>
                  <a:gd name="T15" fmla="*/ 18 h 341"/>
                  <a:gd name="T16" fmla="*/ 138 w 250"/>
                  <a:gd name="T17" fmla="*/ 30 h 341"/>
                  <a:gd name="T18" fmla="*/ 150 w 250"/>
                  <a:gd name="T19" fmla="*/ 32 h 341"/>
                  <a:gd name="T20" fmla="*/ 156 w 250"/>
                  <a:gd name="T21" fmla="*/ 28 h 341"/>
                  <a:gd name="T22" fmla="*/ 168 w 250"/>
                  <a:gd name="T23" fmla="*/ 26 h 341"/>
                  <a:gd name="T24" fmla="*/ 176 w 250"/>
                  <a:gd name="T25" fmla="*/ 30 h 341"/>
                  <a:gd name="T26" fmla="*/ 182 w 250"/>
                  <a:gd name="T27" fmla="*/ 32 h 341"/>
                  <a:gd name="T28" fmla="*/ 190 w 250"/>
                  <a:gd name="T29" fmla="*/ 34 h 341"/>
                  <a:gd name="T30" fmla="*/ 190 w 250"/>
                  <a:gd name="T31" fmla="*/ 43 h 341"/>
                  <a:gd name="T32" fmla="*/ 192 w 250"/>
                  <a:gd name="T33" fmla="*/ 73 h 341"/>
                  <a:gd name="T34" fmla="*/ 196 w 250"/>
                  <a:gd name="T35" fmla="*/ 83 h 341"/>
                  <a:gd name="T36" fmla="*/ 200 w 250"/>
                  <a:gd name="T37" fmla="*/ 101 h 341"/>
                  <a:gd name="T38" fmla="*/ 212 w 250"/>
                  <a:gd name="T39" fmla="*/ 107 h 341"/>
                  <a:gd name="T40" fmla="*/ 232 w 250"/>
                  <a:gd name="T41" fmla="*/ 101 h 341"/>
                  <a:gd name="T42" fmla="*/ 240 w 250"/>
                  <a:gd name="T43" fmla="*/ 99 h 341"/>
                  <a:gd name="T44" fmla="*/ 244 w 250"/>
                  <a:gd name="T45" fmla="*/ 107 h 341"/>
                  <a:gd name="T46" fmla="*/ 248 w 250"/>
                  <a:gd name="T47" fmla="*/ 111 h 341"/>
                  <a:gd name="T48" fmla="*/ 250 w 250"/>
                  <a:gd name="T49" fmla="*/ 119 h 341"/>
                  <a:gd name="T50" fmla="*/ 246 w 250"/>
                  <a:gd name="T51" fmla="*/ 223 h 341"/>
                  <a:gd name="T52" fmla="*/ 246 w 250"/>
                  <a:gd name="T53" fmla="*/ 269 h 341"/>
                  <a:gd name="T54" fmla="*/ 6 w 250"/>
                  <a:gd name="T55" fmla="*/ 335 h 341"/>
                  <a:gd name="T56" fmla="*/ 8 w 250"/>
                  <a:gd name="T57" fmla="*/ 265 h 341"/>
                  <a:gd name="T58" fmla="*/ 12 w 250"/>
                  <a:gd name="T59" fmla="*/ 259 h 341"/>
                  <a:gd name="T60" fmla="*/ 12 w 250"/>
                  <a:gd name="T61" fmla="*/ 245 h 341"/>
                  <a:gd name="T62" fmla="*/ 20 w 250"/>
                  <a:gd name="T63" fmla="*/ 237 h 341"/>
                  <a:gd name="T64" fmla="*/ 16 w 250"/>
                  <a:gd name="T65" fmla="*/ 223 h 341"/>
                  <a:gd name="T66" fmla="*/ 20 w 250"/>
                  <a:gd name="T67" fmla="*/ 213 h 341"/>
                  <a:gd name="T68" fmla="*/ 8 w 250"/>
                  <a:gd name="T69" fmla="*/ 185 h 341"/>
                  <a:gd name="T70" fmla="*/ 14 w 250"/>
                  <a:gd name="T71" fmla="*/ 165 h 341"/>
                  <a:gd name="T72" fmla="*/ 10 w 250"/>
                  <a:gd name="T73" fmla="*/ 123 h 341"/>
                  <a:gd name="T74" fmla="*/ 0 w 250"/>
                  <a:gd name="T75" fmla="*/ 115 h 341"/>
                  <a:gd name="T76" fmla="*/ 10 w 250"/>
                  <a:gd name="T77" fmla="*/ 51 h 341"/>
                  <a:gd name="T78" fmla="*/ 16 w 250"/>
                  <a:gd name="T79" fmla="*/ 16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0" h="341">
                    <a:moveTo>
                      <a:pt x="16" y="16"/>
                    </a:moveTo>
                    <a:lnTo>
                      <a:pt x="24" y="18"/>
                    </a:lnTo>
                    <a:lnTo>
                      <a:pt x="40" y="12"/>
                    </a:lnTo>
                    <a:lnTo>
                      <a:pt x="44" y="12"/>
                    </a:lnTo>
                    <a:lnTo>
                      <a:pt x="48" y="6"/>
                    </a:lnTo>
                    <a:lnTo>
                      <a:pt x="58" y="0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78" y="6"/>
                    </a:lnTo>
                    <a:lnTo>
                      <a:pt x="90" y="8"/>
                    </a:lnTo>
                    <a:lnTo>
                      <a:pt x="94" y="10"/>
                    </a:lnTo>
                    <a:lnTo>
                      <a:pt x="104" y="16"/>
                    </a:lnTo>
                    <a:lnTo>
                      <a:pt x="116" y="18"/>
                    </a:lnTo>
                    <a:lnTo>
                      <a:pt x="120" y="16"/>
                    </a:lnTo>
                    <a:lnTo>
                      <a:pt x="124" y="18"/>
                    </a:lnTo>
                    <a:lnTo>
                      <a:pt x="132" y="28"/>
                    </a:lnTo>
                    <a:lnTo>
                      <a:pt x="138" y="30"/>
                    </a:lnTo>
                    <a:lnTo>
                      <a:pt x="142" y="32"/>
                    </a:lnTo>
                    <a:lnTo>
                      <a:pt x="150" y="32"/>
                    </a:lnTo>
                    <a:lnTo>
                      <a:pt x="150" y="26"/>
                    </a:lnTo>
                    <a:lnTo>
                      <a:pt x="156" y="28"/>
                    </a:lnTo>
                    <a:lnTo>
                      <a:pt x="168" y="30"/>
                    </a:lnTo>
                    <a:lnTo>
                      <a:pt x="168" y="26"/>
                    </a:lnTo>
                    <a:lnTo>
                      <a:pt x="170" y="26"/>
                    </a:lnTo>
                    <a:lnTo>
                      <a:pt x="176" y="30"/>
                    </a:lnTo>
                    <a:lnTo>
                      <a:pt x="178" y="28"/>
                    </a:lnTo>
                    <a:lnTo>
                      <a:pt x="182" y="32"/>
                    </a:lnTo>
                    <a:lnTo>
                      <a:pt x="184" y="30"/>
                    </a:lnTo>
                    <a:lnTo>
                      <a:pt x="190" y="34"/>
                    </a:lnTo>
                    <a:lnTo>
                      <a:pt x="186" y="41"/>
                    </a:lnTo>
                    <a:lnTo>
                      <a:pt x="190" y="43"/>
                    </a:lnTo>
                    <a:lnTo>
                      <a:pt x="186" y="59"/>
                    </a:lnTo>
                    <a:lnTo>
                      <a:pt x="192" y="73"/>
                    </a:lnTo>
                    <a:lnTo>
                      <a:pt x="196" y="75"/>
                    </a:lnTo>
                    <a:lnTo>
                      <a:pt x="196" y="83"/>
                    </a:lnTo>
                    <a:lnTo>
                      <a:pt x="202" y="83"/>
                    </a:lnTo>
                    <a:lnTo>
                      <a:pt x="200" y="101"/>
                    </a:lnTo>
                    <a:lnTo>
                      <a:pt x="212" y="101"/>
                    </a:lnTo>
                    <a:lnTo>
                      <a:pt x="212" y="107"/>
                    </a:lnTo>
                    <a:lnTo>
                      <a:pt x="232" y="109"/>
                    </a:lnTo>
                    <a:lnTo>
                      <a:pt x="232" y="101"/>
                    </a:lnTo>
                    <a:lnTo>
                      <a:pt x="236" y="99"/>
                    </a:lnTo>
                    <a:lnTo>
                      <a:pt x="240" y="99"/>
                    </a:lnTo>
                    <a:lnTo>
                      <a:pt x="238" y="107"/>
                    </a:lnTo>
                    <a:lnTo>
                      <a:pt x="244" y="107"/>
                    </a:lnTo>
                    <a:lnTo>
                      <a:pt x="244" y="109"/>
                    </a:lnTo>
                    <a:lnTo>
                      <a:pt x="248" y="111"/>
                    </a:lnTo>
                    <a:lnTo>
                      <a:pt x="246" y="117"/>
                    </a:lnTo>
                    <a:lnTo>
                      <a:pt x="250" y="119"/>
                    </a:lnTo>
                    <a:lnTo>
                      <a:pt x="248" y="223"/>
                    </a:lnTo>
                    <a:lnTo>
                      <a:pt x="246" y="223"/>
                    </a:lnTo>
                    <a:lnTo>
                      <a:pt x="246" y="267"/>
                    </a:lnTo>
                    <a:lnTo>
                      <a:pt x="246" y="269"/>
                    </a:lnTo>
                    <a:lnTo>
                      <a:pt x="244" y="341"/>
                    </a:lnTo>
                    <a:lnTo>
                      <a:pt x="6" y="335"/>
                    </a:lnTo>
                    <a:lnTo>
                      <a:pt x="4" y="297"/>
                    </a:lnTo>
                    <a:lnTo>
                      <a:pt x="8" y="265"/>
                    </a:lnTo>
                    <a:lnTo>
                      <a:pt x="12" y="265"/>
                    </a:lnTo>
                    <a:lnTo>
                      <a:pt x="12" y="259"/>
                    </a:lnTo>
                    <a:lnTo>
                      <a:pt x="10" y="257"/>
                    </a:lnTo>
                    <a:lnTo>
                      <a:pt x="12" y="245"/>
                    </a:lnTo>
                    <a:lnTo>
                      <a:pt x="18" y="245"/>
                    </a:lnTo>
                    <a:lnTo>
                      <a:pt x="20" y="237"/>
                    </a:lnTo>
                    <a:lnTo>
                      <a:pt x="14" y="235"/>
                    </a:lnTo>
                    <a:lnTo>
                      <a:pt x="16" y="223"/>
                    </a:lnTo>
                    <a:lnTo>
                      <a:pt x="20" y="223"/>
                    </a:lnTo>
                    <a:lnTo>
                      <a:pt x="20" y="213"/>
                    </a:lnTo>
                    <a:lnTo>
                      <a:pt x="6" y="211"/>
                    </a:lnTo>
                    <a:lnTo>
                      <a:pt x="8" y="185"/>
                    </a:lnTo>
                    <a:lnTo>
                      <a:pt x="12" y="185"/>
                    </a:lnTo>
                    <a:lnTo>
                      <a:pt x="14" y="165"/>
                    </a:lnTo>
                    <a:lnTo>
                      <a:pt x="8" y="165"/>
                    </a:lnTo>
                    <a:lnTo>
                      <a:pt x="10" y="123"/>
                    </a:lnTo>
                    <a:lnTo>
                      <a:pt x="0" y="123"/>
                    </a:lnTo>
                    <a:lnTo>
                      <a:pt x="0" y="115"/>
                    </a:lnTo>
                    <a:lnTo>
                      <a:pt x="10" y="117"/>
                    </a:lnTo>
                    <a:lnTo>
                      <a:pt x="10" y="51"/>
                    </a:lnTo>
                    <a:lnTo>
                      <a:pt x="16" y="16"/>
                    </a:lnTo>
                    <a:lnTo>
                      <a:pt x="16" y="16"/>
                    </a:lnTo>
                    <a:lnTo>
                      <a:pt x="16" y="16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90"/>
              <p:cNvSpPr>
                <a:spLocks/>
              </p:cNvSpPr>
              <p:nvPr/>
            </p:nvSpPr>
            <p:spPr bwMode="auto">
              <a:xfrm>
                <a:off x="895" y="2454"/>
                <a:ext cx="254" cy="323"/>
              </a:xfrm>
              <a:custGeom>
                <a:avLst/>
                <a:gdLst>
                  <a:gd name="T0" fmla="*/ 72 w 254"/>
                  <a:gd name="T1" fmla="*/ 0 h 323"/>
                  <a:gd name="T2" fmla="*/ 220 w 254"/>
                  <a:gd name="T3" fmla="*/ 4 h 323"/>
                  <a:gd name="T4" fmla="*/ 218 w 254"/>
                  <a:gd name="T5" fmla="*/ 35 h 323"/>
                  <a:gd name="T6" fmla="*/ 232 w 254"/>
                  <a:gd name="T7" fmla="*/ 53 h 323"/>
                  <a:gd name="T8" fmla="*/ 246 w 254"/>
                  <a:gd name="T9" fmla="*/ 75 h 323"/>
                  <a:gd name="T10" fmla="*/ 250 w 254"/>
                  <a:gd name="T11" fmla="*/ 75 h 323"/>
                  <a:gd name="T12" fmla="*/ 248 w 254"/>
                  <a:gd name="T13" fmla="*/ 85 h 323"/>
                  <a:gd name="T14" fmla="*/ 254 w 254"/>
                  <a:gd name="T15" fmla="*/ 137 h 323"/>
                  <a:gd name="T16" fmla="*/ 252 w 254"/>
                  <a:gd name="T17" fmla="*/ 321 h 323"/>
                  <a:gd name="T18" fmla="*/ 0 w 254"/>
                  <a:gd name="T19" fmla="*/ 323 h 323"/>
                  <a:gd name="T20" fmla="*/ 8 w 254"/>
                  <a:gd name="T21" fmla="*/ 0 h 323"/>
                  <a:gd name="T22" fmla="*/ 72 w 254"/>
                  <a:gd name="T23" fmla="*/ 0 h 323"/>
                  <a:gd name="T24" fmla="*/ 72 w 254"/>
                  <a:gd name="T25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4" h="323">
                    <a:moveTo>
                      <a:pt x="72" y="0"/>
                    </a:moveTo>
                    <a:lnTo>
                      <a:pt x="220" y="4"/>
                    </a:lnTo>
                    <a:lnTo>
                      <a:pt x="218" y="35"/>
                    </a:lnTo>
                    <a:lnTo>
                      <a:pt x="232" y="53"/>
                    </a:lnTo>
                    <a:lnTo>
                      <a:pt x="246" y="75"/>
                    </a:lnTo>
                    <a:lnTo>
                      <a:pt x="250" y="75"/>
                    </a:lnTo>
                    <a:lnTo>
                      <a:pt x="248" y="85"/>
                    </a:lnTo>
                    <a:lnTo>
                      <a:pt x="254" y="137"/>
                    </a:lnTo>
                    <a:lnTo>
                      <a:pt x="252" y="321"/>
                    </a:lnTo>
                    <a:lnTo>
                      <a:pt x="0" y="323"/>
                    </a:lnTo>
                    <a:lnTo>
                      <a:pt x="8" y="0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91"/>
              <p:cNvSpPr>
                <a:spLocks/>
              </p:cNvSpPr>
              <p:nvPr/>
            </p:nvSpPr>
            <p:spPr bwMode="auto">
              <a:xfrm>
                <a:off x="1399" y="2462"/>
                <a:ext cx="244" cy="313"/>
              </a:xfrm>
              <a:custGeom>
                <a:avLst/>
                <a:gdLst>
                  <a:gd name="T0" fmla="*/ 84 w 244"/>
                  <a:gd name="T1" fmla="*/ 0 h 313"/>
                  <a:gd name="T2" fmla="*/ 90 w 244"/>
                  <a:gd name="T3" fmla="*/ 2 h 313"/>
                  <a:gd name="T4" fmla="*/ 92 w 244"/>
                  <a:gd name="T5" fmla="*/ 6 h 313"/>
                  <a:gd name="T6" fmla="*/ 98 w 244"/>
                  <a:gd name="T7" fmla="*/ 8 h 313"/>
                  <a:gd name="T8" fmla="*/ 102 w 244"/>
                  <a:gd name="T9" fmla="*/ 10 h 313"/>
                  <a:gd name="T10" fmla="*/ 106 w 244"/>
                  <a:gd name="T11" fmla="*/ 14 h 313"/>
                  <a:gd name="T12" fmla="*/ 106 w 244"/>
                  <a:gd name="T13" fmla="*/ 15 h 313"/>
                  <a:gd name="T14" fmla="*/ 108 w 244"/>
                  <a:gd name="T15" fmla="*/ 19 h 313"/>
                  <a:gd name="T16" fmla="*/ 112 w 244"/>
                  <a:gd name="T17" fmla="*/ 23 h 313"/>
                  <a:gd name="T18" fmla="*/ 112 w 244"/>
                  <a:gd name="T19" fmla="*/ 27 h 313"/>
                  <a:gd name="T20" fmla="*/ 118 w 244"/>
                  <a:gd name="T21" fmla="*/ 27 h 313"/>
                  <a:gd name="T22" fmla="*/ 134 w 244"/>
                  <a:gd name="T23" fmla="*/ 21 h 313"/>
                  <a:gd name="T24" fmla="*/ 136 w 244"/>
                  <a:gd name="T25" fmla="*/ 21 h 313"/>
                  <a:gd name="T26" fmla="*/ 144 w 244"/>
                  <a:gd name="T27" fmla="*/ 25 h 313"/>
                  <a:gd name="T28" fmla="*/ 158 w 244"/>
                  <a:gd name="T29" fmla="*/ 27 h 313"/>
                  <a:gd name="T30" fmla="*/ 160 w 244"/>
                  <a:gd name="T31" fmla="*/ 27 h 313"/>
                  <a:gd name="T32" fmla="*/ 168 w 244"/>
                  <a:gd name="T33" fmla="*/ 23 h 313"/>
                  <a:gd name="T34" fmla="*/ 180 w 244"/>
                  <a:gd name="T35" fmla="*/ 12 h 313"/>
                  <a:gd name="T36" fmla="*/ 194 w 244"/>
                  <a:gd name="T37" fmla="*/ 2 h 313"/>
                  <a:gd name="T38" fmla="*/ 196 w 244"/>
                  <a:gd name="T39" fmla="*/ 4 h 313"/>
                  <a:gd name="T40" fmla="*/ 218 w 244"/>
                  <a:gd name="T41" fmla="*/ 21 h 313"/>
                  <a:gd name="T42" fmla="*/ 218 w 244"/>
                  <a:gd name="T43" fmla="*/ 39 h 313"/>
                  <a:gd name="T44" fmla="*/ 224 w 244"/>
                  <a:gd name="T45" fmla="*/ 43 h 313"/>
                  <a:gd name="T46" fmla="*/ 230 w 244"/>
                  <a:gd name="T47" fmla="*/ 53 h 313"/>
                  <a:gd name="T48" fmla="*/ 228 w 244"/>
                  <a:gd name="T49" fmla="*/ 61 h 313"/>
                  <a:gd name="T50" fmla="*/ 224 w 244"/>
                  <a:gd name="T51" fmla="*/ 65 h 313"/>
                  <a:gd name="T52" fmla="*/ 224 w 244"/>
                  <a:gd name="T53" fmla="*/ 67 h 313"/>
                  <a:gd name="T54" fmla="*/ 224 w 244"/>
                  <a:gd name="T55" fmla="*/ 67 h 313"/>
                  <a:gd name="T56" fmla="*/ 226 w 244"/>
                  <a:gd name="T57" fmla="*/ 69 h 313"/>
                  <a:gd name="T58" fmla="*/ 224 w 244"/>
                  <a:gd name="T59" fmla="*/ 71 h 313"/>
                  <a:gd name="T60" fmla="*/ 224 w 244"/>
                  <a:gd name="T61" fmla="*/ 73 h 313"/>
                  <a:gd name="T62" fmla="*/ 224 w 244"/>
                  <a:gd name="T63" fmla="*/ 77 h 313"/>
                  <a:gd name="T64" fmla="*/ 224 w 244"/>
                  <a:gd name="T65" fmla="*/ 85 h 313"/>
                  <a:gd name="T66" fmla="*/ 224 w 244"/>
                  <a:gd name="T67" fmla="*/ 87 h 313"/>
                  <a:gd name="T68" fmla="*/ 228 w 244"/>
                  <a:gd name="T69" fmla="*/ 87 h 313"/>
                  <a:gd name="T70" fmla="*/ 230 w 244"/>
                  <a:gd name="T71" fmla="*/ 87 h 313"/>
                  <a:gd name="T72" fmla="*/ 236 w 244"/>
                  <a:gd name="T73" fmla="*/ 89 h 313"/>
                  <a:gd name="T74" fmla="*/ 238 w 244"/>
                  <a:gd name="T75" fmla="*/ 91 h 313"/>
                  <a:gd name="T76" fmla="*/ 244 w 244"/>
                  <a:gd name="T77" fmla="*/ 95 h 313"/>
                  <a:gd name="T78" fmla="*/ 242 w 244"/>
                  <a:gd name="T79" fmla="*/ 305 h 313"/>
                  <a:gd name="T80" fmla="*/ 110 w 244"/>
                  <a:gd name="T81" fmla="*/ 305 h 313"/>
                  <a:gd name="T82" fmla="*/ 108 w 244"/>
                  <a:gd name="T83" fmla="*/ 309 h 313"/>
                  <a:gd name="T84" fmla="*/ 112 w 244"/>
                  <a:gd name="T85" fmla="*/ 313 h 313"/>
                  <a:gd name="T86" fmla="*/ 0 w 244"/>
                  <a:gd name="T87" fmla="*/ 313 h 313"/>
                  <a:gd name="T88" fmla="*/ 6 w 244"/>
                  <a:gd name="T89" fmla="*/ 97 h 313"/>
                  <a:gd name="T90" fmla="*/ 2 w 244"/>
                  <a:gd name="T91" fmla="*/ 95 h 313"/>
                  <a:gd name="T92" fmla="*/ 2 w 244"/>
                  <a:gd name="T93" fmla="*/ 79 h 313"/>
                  <a:gd name="T94" fmla="*/ 8 w 244"/>
                  <a:gd name="T95" fmla="*/ 79 h 313"/>
                  <a:gd name="T96" fmla="*/ 10 w 244"/>
                  <a:gd name="T97" fmla="*/ 19 h 313"/>
                  <a:gd name="T98" fmla="*/ 14 w 244"/>
                  <a:gd name="T99" fmla="*/ 19 h 313"/>
                  <a:gd name="T100" fmla="*/ 14 w 244"/>
                  <a:gd name="T101" fmla="*/ 12 h 313"/>
                  <a:gd name="T102" fmla="*/ 10 w 244"/>
                  <a:gd name="T103" fmla="*/ 12 h 313"/>
                  <a:gd name="T104" fmla="*/ 10 w 244"/>
                  <a:gd name="T105" fmla="*/ 2 h 313"/>
                  <a:gd name="T106" fmla="*/ 84 w 244"/>
                  <a:gd name="T107" fmla="*/ 4 h 313"/>
                  <a:gd name="T108" fmla="*/ 84 w 244"/>
                  <a:gd name="T109" fmla="*/ 0 h 313"/>
                  <a:gd name="T110" fmla="*/ 84 w 244"/>
                  <a:gd name="T111" fmla="*/ 0 h 313"/>
                  <a:gd name="T112" fmla="*/ 84 w 244"/>
                  <a:gd name="T113" fmla="*/ 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44" h="313">
                    <a:moveTo>
                      <a:pt x="84" y="0"/>
                    </a:moveTo>
                    <a:lnTo>
                      <a:pt x="90" y="2"/>
                    </a:lnTo>
                    <a:lnTo>
                      <a:pt x="92" y="6"/>
                    </a:lnTo>
                    <a:lnTo>
                      <a:pt x="98" y="8"/>
                    </a:lnTo>
                    <a:lnTo>
                      <a:pt x="102" y="10"/>
                    </a:lnTo>
                    <a:lnTo>
                      <a:pt x="106" y="14"/>
                    </a:lnTo>
                    <a:lnTo>
                      <a:pt x="106" y="15"/>
                    </a:lnTo>
                    <a:lnTo>
                      <a:pt x="108" y="19"/>
                    </a:lnTo>
                    <a:lnTo>
                      <a:pt x="112" y="23"/>
                    </a:lnTo>
                    <a:lnTo>
                      <a:pt x="112" y="27"/>
                    </a:lnTo>
                    <a:lnTo>
                      <a:pt x="118" y="27"/>
                    </a:lnTo>
                    <a:lnTo>
                      <a:pt x="134" y="21"/>
                    </a:lnTo>
                    <a:lnTo>
                      <a:pt x="136" y="21"/>
                    </a:lnTo>
                    <a:lnTo>
                      <a:pt x="144" y="25"/>
                    </a:lnTo>
                    <a:lnTo>
                      <a:pt x="158" y="27"/>
                    </a:lnTo>
                    <a:lnTo>
                      <a:pt x="160" y="27"/>
                    </a:lnTo>
                    <a:lnTo>
                      <a:pt x="168" y="23"/>
                    </a:lnTo>
                    <a:lnTo>
                      <a:pt x="180" y="12"/>
                    </a:lnTo>
                    <a:lnTo>
                      <a:pt x="194" y="2"/>
                    </a:lnTo>
                    <a:lnTo>
                      <a:pt x="196" y="4"/>
                    </a:lnTo>
                    <a:lnTo>
                      <a:pt x="218" y="21"/>
                    </a:lnTo>
                    <a:lnTo>
                      <a:pt x="218" y="39"/>
                    </a:lnTo>
                    <a:lnTo>
                      <a:pt x="224" y="43"/>
                    </a:lnTo>
                    <a:lnTo>
                      <a:pt x="230" y="53"/>
                    </a:lnTo>
                    <a:lnTo>
                      <a:pt x="228" y="61"/>
                    </a:lnTo>
                    <a:lnTo>
                      <a:pt x="224" y="65"/>
                    </a:lnTo>
                    <a:lnTo>
                      <a:pt x="224" y="67"/>
                    </a:lnTo>
                    <a:lnTo>
                      <a:pt x="224" y="67"/>
                    </a:lnTo>
                    <a:lnTo>
                      <a:pt x="226" y="69"/>
                    </a:lnTo>
                    <a:lnTo>
                      <a:pt x="224" y="71"/>
                    </a:lnTo>
                    <a:lnTo>
                      <a:pt x="224" y="73"/>
                    </a:lnTo>
                    <a:lnTo>
                      <a:pt x="224" y="77"/>
                    </a:lnTo>
                    <a:lnTo>
                      <a:pt x="224" y="85"/>
                    </a:lnTo>
                    <a:lnTo>
                      <a:pt x="224" y="87"/>
                    </a:lnTo>
                    <a:lnTo>
                      <a:pt x="228" y="87"/>
                    </a:lnTo>
                    <a:lnTo>
                      <a:pt x="230" y="87"/>
                    </a:lnTo>
                    <a:lnTo>
                      <a:pt x="236" y="89"/>
                    </a:lnTo>
                    <a:lnTo>
                      <a:pt x="238" y="91"/>
                    </a:lnTo>
                    <a:lnTo>
                      <a:pt x="244" y="95"/>
                    </a:lnTo>
                    <a:lnTo>
                      <a:pt x="242" y="305"/>
                    </a:lnTo>
                    <a:lnTo>
                      <a:pt x="110" y="305"/>
                    </a:lnTo>
                    <a:lnTo>
                      <a:pt x="108" y="309"/>
                    </a:lnTo>
                    <a:lnTo>
                      <a:pt x="112" y="313"/>
                    </a:lnTo>
                    <a:lnTo>
                      <a:pt x="0" y="313"/>
                    </a:lnTo>
                    <a:lnTo>
                      <a:pt x="6" y="97"/>
                    </a:lnTo>
                    <a:lnTo>
                      <a:pt x="2" y="95"/>
                    </a:lnTo>
                    <a:lnTo>
                      <a:pt x="2" y="79"/>
                    </a:lnTo>
                    <a:lnTo>
                      <a:pt x="8" y="79"/>
                    </a:lnTo>
                    <a:lnTo>
                      <a:pt x="10" y="19"/>
                    </a:lnTo>
                    <a:lnTo>
                      <a:pt x="14" y="19"/>
                    </a:lnTo>
                    <a:lnTo>
                      <a:pt x="14" y="12"/>
                    </a:lnTo>
                    <a:lnTo>
                      <a:pt x="10" y="12"/>
                    </a:lnTo>
                    <a:lnTo>
                      <a:pt x="10" y="2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84" y="0"/>
                    </a:lnTo>
                    <a:lnTo>
                      <a:pt x="84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92"/>
              <p:cNvSpPr>
                <a:spLocks/>
              </p:cNvSpPr>
              <p:nvPr/>
            </p:nvSpPr>
            <p:spPr bwMode="auto">
              <a:xfrm>
                <a:off x="2539" y="2468"/>
                <a:ext cx="178" cy="215"/>
              </a:xfrm>
              <a:custGeom>
                <a:avLst/>
                <a:gdLst>
                  <a:gd name="T0" fmla="*/ 168 w 178"/>
                  <a:gd name="T1" fmla="*/ 6 h 215"/>
                  <a:gd name="T2" fmla="*/ 170 w 178"/>
                  <a:gd name="T3" fmla="*/ 19 h 215"/>
                  <a:gd name="T4" fmla="*/ 156 w 178"/>
                  <a:gd name="T5" fmla="*/ 27 h 215"/>
                  <a:gd name="T6" fmla="*/ 166 w 178"/>
                  <a:gd name="T7" fmla="*/ 35 h 215"/>
                  <a:gd name="T8" fmla="*/ 178 w 178"/>
                  <a:gd name="T9" fmla="*/ 41 h 215"/>
                  <a:gd name="T10" fmla="*/ 164 w 178"/>
                  <a:gd name="T11" fmla="*/ 53 h 215"/>
                  <a:gd name="T12" fmla="*/ 172 w 178"/>
                  <a:gd name="T13" fmla="*/ 63 h 215"/>
                  <a:gd name="T14" fmla="*/ 178 w 178"/>
                  <a:gd name="T15" fmla="*/ 73 h 215"/>
                  <a:gd name="T16" fmla="*/ 170 w 178"/>
                  <a:gd name="T17" fmla="*/ 85 h 215"/>
                  <a:gd name="T18" fmla="*/ 162 w 178"/>
                  <a:gd name="T19" fmla="*/ 93 h 215"/>
                  <a:gd name="T20" fmla="*/ 160 w 178"/>
                  <a:gd name="T21" fmla="*/ 95 h 215"/>
                  <a:gd name="T22" fmla="*/ 162 w 178"/>
                  <a:gd name="T23" fmla="*/ 99 h 215"/>
                  <a:gd name="T24" fmla="*/ 156 w 178"/>
                  <a:gd name="T25" fmla="*/ 103 h 215"/>
                  <a:gd name="T26" fmla="*/ 150 w 178"/>
                  <a:gd name="T27" fmla="*/ 111 h 215"/>
                  <a:gd name="T28" fmla="*/ 152 w 178"/>
                  <a:gd name="T29" fmla="*/ 117 h 215"/>
                  <a:gd name="T30" fmla="*/ 154 w 178"/>
                  <a:gd name="T31" fmla="*/ 117 h 215"/>
                  <a:gd name="T32" fmla="*/ 150 w 178"/>
                  <a:gd name="T33" fmla="*/ 127 h 215"/>
                  <a:gd name="T34" fmla="*/ 144 w 178"/>
                  <a:gd name="T35" fmla="*/ 127 h 215"/>
                  <a:gd name="T36" fmla="*/ 140 w 178"/>
                  <a:gd name="T37" fmla="*/ 129 h 215"/>
                  <a:gd name="T38" fmla="*/ 142 w 178"/>
                  <a:gd name="T39" fmla="*/ 133 h 215"/>
                  <a:gd name="T40" fmla="*/ 136 w 178"/>
                  <a:gd name="T41" fmla="*/ 161 h 215"/>
                  <a:gd name="T42" fmla="*/ 138 w 178"/>
                  <a:gd name="T43" fmla="*/ 171 h 215"/>
                  <a:gd name="T44" fmla="*/ 140 w 178"/>
                  <a:gd name="T45" fmla="*/ 177 h 215"/>
                  <a:gd name="T46" fmla="*/ 134 w 178"/>
                  <a:gd name="T47" fmla="*/ 177 h 215"/>
                  <a:gd name="T48" fmla="*/ 130 w 178"/>
                  <a:gd name="T49" fmla="*/ 185 h 215"/>
                  <a:gd name="T50" fmla="*/ 132 w 178"/>
                  <a:gd name="T51" fmla="*/ 195 h 215"/>
                  <a:gd name="T52" fmla="*/ 124 w 178"/>
                  <a:gd name="T53" fmla="*/ 195 h 215"/>
                  <a:gd name="T54" fmla="*/ 130 w 178"/>
                  <a:gd name="T55" fmla="*/ 203 h 215"/>
                  <a:gd name="T56" fmla="*/ 134 w 178"/>
                  <a:gd name="T57" fmla="*/ 211 h 215"/>
                  <a:gd name="T58" fmla="*/ 124 w 178"/>
                  <a:gd name="T59" fmla="*/ 215 h 215"/>
                  <a:gd name="T60" fmla="*/ 120 w 178"/>
                  <a:gd name="T61" fmla="*/ 209 h 215"/>
                  <a:gd name="T62" fmla="*/ 112 w 178"/>
                  <a:gd name="T63" fmla="*/ 205 h 215"/>
                  <a:gd name="T64" fmla="*/ 112 w 178"/>
                  <a:gd name="T65" fmla="*/ 197 h 215"/>
                  <a:gd name="T66" fmla="*/ 108 w 178"/>
                  <a:gd name="T67" fmla="*/ 203 h 215"/>
                  <a:gd name="T68" fmla="*/ 108 w 178"/>
                  <a:gd name="T69" fmla="*/ 209 h 215"/>
                  <a:gd name="T70" fmla="*/ 102 w 178"/>
                  <a:gd name="T71" fmla="*/ 213 h 215"/>
                  <a:gd name="T72" fmla="*/ 100 w 178"/>
                  <a:gd name="T73" fmla="*/ 205 h 215"/>
                  <a:gd name="T74" fmla="*/ 98 w 178"/>
                  <a:gd name="T75" fmla="*/ 167 h 215"/>
                  <a:gd name="T76" fmla="*/ 88 w 178"/>
                  <a:gd name="T77" fmla="*/ 131 h 215"/>
                  <a:gd name="T78" fmla="*/ 78 w 178"/>
                  <a:gd name="T79" fmla="*/ 131 h 215"/>
                  <a:gd name="T80" fmla="*/ 74 w 178"/>
                  <a:gd name="T81" fmla="*/ 135 h 215"/>
                  <a:gd name="T82" fmla="*/ 70 w 178"/>
                  <a:gd name="T83" fmla="*/ 113 h 215"/>
                  <a:gd name="T84" fmla="*/ 62 w 178"/>
                  <a:gd name="T85" fmla="*/ 105 h 215"/>
                  <a:gd name="T86" fmla="*/ 44 w 178"/>
                  <a:gd name="T87" fmla="*/ 89 h 215"/>
                  <a:gd name="T88" fmla="*/ 10 w 178"/>
                  <a:gd name="T89" fmla="*/ 75 h 215"/>
                  <a:gd name="T90" fmla="*/ 0 w 178"/>
                  <a:gd name="T91" fmla="*/ 43 h 215"/>
                  <a:gd name="T92" fmla="*/ 12 w 178"/>
                  <a:gd name="T93" fmla="*/ 39 h 215"/>
                  <a:gd name="T94" fmla="*/ 20 w 178"/>
                  <a:gd name="T95" fmla="*/ 39 h 215"/>
                  <a:gd name="T96" fmla="*/ 34 w 178"/>
                  <a:gd name="T97" fmla="*/ 49 h 215"/>
                  <a:gd name="T98" fmla="*/ 42 w 178"/>
                  <a:gd name="T99" fmla="*/ 57 h 215"/>
                  <a:gd name="T100" fmla="*/ 50 w 178"/>
                  <a:gd name="T101" fmla="*/ 65 h 215"/>
                  <a:gd name="T102" fmla="*/ 72 w 178"/>
                  <a:gd name="T103" fmla="*/ 65 h 215"/>
                  <a:gd name="T104" fmla="*/ 82 w 178"/>
                  <a:gd name="T105" fmla="*/ 53 h 215"/>
                  <a:gd name="T106" fmla="*/ 96 w 178"/>
                  <a:gd name="T107" fmla="*/ 51 h 215"/>
                  <a:gd name="T108" fmla="*/ 106 w 178"/>
                  <a:gd name="T109" fmla="*/ 37 h 215"/>
                  <a:gd name="T110" fmla="*/ 118 w 178"/>
                  <a:gd name="T111" fmla="*/ 33 h 215"/>
                  <a:gd name="T112" fmla="*/ 124 w 178"/>
                  <a:gd name="T113" fmla="*/ 29 h 215"/>
                  <a:gd name="T114" fmla="*/ 134 w 178"/>
                  <a:gd name="T115" fmla="*/ 23 h 215"/>
                  <a:gd name="T116" fmla="*/ 146 w 178"/>
                  <a:gd name="T117" fmla="*/ 15 h 215"/>
                  <a:gd name="T118" fmla="*/ 156 w 178"/>
                  <a:gd name="T119" fmla="*/ 2 h 215"/>
                  <a:gd name="T120" fmla="*/ 168 w 178"/>
                  <a:gd name="T121" fmla="*/ 0 h 215"/>
                  <a:gd name="T122" fmla="*/ 168 w 178"/>
                  <a:gd name="T123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8" h="215">
                    <a:moveTo>
                      <a:pt x="168" y="0"/>
                    </a:moveTo>
                    <a:lnTo>
                      <a:pt x="168" y="6"/>
                    </a:lnTo>
                    <a:lnTo>
                      <a:pt x="156" y="19"/>
                    </a:lnTo>
                    <a:lnTo>
                      <a:pt x="170" y="19"/>
                    </a:lnTo>
                    <a:lnTo>
                      <a:pt x="170" y="29"/>
                    </a:lnTo>
                    <a:lnTo>
                      <a:pt x="156" y="27"/>
                    </a:lnTo>
                    <a:lnTo>
                      <a:pt x="156" y="33"/>
                    </a:lnTo>
                    <a:lnTo>
                      <a:pt x="166" y="35"/>
                    </a:lnTo>
                    <a:lnTo>
                      <a:pt x="168" y="41"/>
                    </a:lnTo>
                    <a:lnTo>
                      <a:pt x="178" y="41"/>
                    </a:lnTo>
                    <a:lnTo>
                      <a:pt x="176" y="47"/>
                    </a:lnTo>
                    <a:lnTo>
                      <a:pt x="164" y="53"/>
                    </a:lnTo>
                    <a:lnTo>
                      <a:pt x="166" y="59"/>
                    </a:lnTo>
                    <a:lnTo>
                      <a:pt x="172" y="63"/>
                    </a:lnTo>
                    <a:lnTo>
                      <a:pt x="178" y="65"/>
                    </a:lnTo>
                    <a:lnTo>
                      <a:pt x="178" y="73"/>
                    </a:lnTo>
                    <a:lnTo>
                      <a:pt x="172" y="71"/>
                    </a:lnTo>
                    <a:lnTo>
                      <a:pt x="170" y="85"/>
                    </a:lnTo>
                    <a:lnTo>
                      <a:pt x="164" y="85"/>
                    </a:lnTo>
                    <a:lnTo>
                      <a:pt x="162" y="93"/>
                    </a:lnTo>
                    <a:lnTo>
                      <a:pt x="160" y="93"/>
                    </a:lnTo>
                    <a:lnTo>
                      <a:pt x="160" y="95"/>
                    </a:lnTo>
                    <a:lnTo>
                      <a:pt x="160" y="99"/>
                    </a:lnTo>
                    <a:lnTo>
                      <a:pt x="162" y="99"/>
                    </a:lnTo>
                    <a:lnTo>
                      <a:pt x="162" y="103"/>
                    </a:lnTo>
                    <a:lnTo>
                      <a:pt x="156" y="103"/>
                    </a:lnTo>
                    <a:lnTo>
                      <a:pt x="154" y="111"/>
                    </a:lnTo>
                    <a:lnTo>
                      <a:pt x="150" y="111"/>
                    </a:lnTo>
                    <a:lnTo>
                      <a:pt x="150" y="115"/>
                    </a:lnTo>
                    <a:lnTo>
                      <a:pt x="152" y="117"/>
                    </a:lnTo>
                    <a:lnTo>
                      <a:pt x="152" y="117"/>
                    </a:lnTo>
                    <a:lnTo>
                      <a:pt x="154" y="117"/>
                    </a:lnTo>
                    <a:lnTo>
                      <a:pt x="156" y="117"/>
                    </a:lnTo>
                    <a:lnTo>
                      <a:pt x="150" y="127"/>
                    </a:lnTo>
                    <a:lnTo>
                      <a:pt x="146" y="127"/>
                    </a:lnTo>
                    <a:lnTo>
                      <a:pt x="144" y="127"/>
                    </a:lnTo>
                    <a:lnTo>
                      <a:pt x="142" y="127"/>
                    </a:lnTo>
                    <a:lnTo>
                      <a:pt x="140" y="129"/>
                    </a:lnTo>
                    <a:lnTo>
                      <a:pt x="140" y="133"/>
                    </a:lnTo>
                    <a:lnTo>
                      <a:pt x="142" y="133"/>
                    </a:lnTo>
                    <a:lnTo>
                      <a:pt x="140" y="159"/>
                    </a:lnTo>
                    <a:lnTo>
                      <a:pt x="136" y="161"/>
                    </a:lnTo>
                    <a:lnTo>
                      <a:pt x="138" y="167"/>
                    </a:lnTo>
                    <a:lnTo>
                      <a:pt x="138" y="171"/>
                    </a:lnTo>
                    <a:lnTo>
                      <a:pt x="140" y="173"/>
                    </a:lnTo>
                    <a:lnTo>
                      <a:pt x="140" y="177"/>
                    </a:lnTo>
                    <a:lnTo>
                      <a:pt x="138" y="179"/>
                    </a:lnTo>
                    <a:lnTo>
                      <a:pt x="134" y="177"/>
                    </a:lnTo>
                    <a:lnTo>
                      <a:pt x="134" y="179"/>
                    </a:lnTo>
                    <a:lnTo>
                      <a:pt x="130" y="185"/>
                    </a:lnTo>
                    <a:lnTo>
                      <a:pt x="130" y="191"/>
                    </a:lnTo>
                    <a:lnTo>
                      <a:pt x="132" y="195"/>
                    </a:lnTo>
                    <a:lnTo>
                      <a:pt x="132" y="197"/>
                    </a:lnTo>
                    <a:lnTo>
                      <a:pt x="124" y="195"/>
                    </a:lnTo>
                    <a:lnTo>
                      <a:pt x="124" y="197"/>
                    </a:lnTo>
                    <a:lnTo>
                      <a:pt x="130" y="203"/>
                    </a:lnTo>
                    <a:lnTo>
                      <a:pt x="136" y="205"/>
                    </a:lnTo>
                    <a:lnTo>
                      <a:pt x="134" y="211"/>
                    </a:lnTo>
                    <a:lnTo>
                      <a:pt x="126" y="215"/>
                    </a:lnTo>
                    <a:lnTo>
                      <a:pt x="124" y="215"/>
                    </a:lnTo>
                    <a:lnTo>
                      <a:pt x="122" y="213"/>
                    </a:lnTo>
                    <a:lnTo>
                      <a:pt x="120" y="209"/>
                    </a:lnTo>
                    <a:lnTo>
                      <a:pt x="116" y="209"/>
                    </a:lnTo>
                    <a:lnTo>
                      <a:pt x="112" y="205"/>
                    </a:lnTo>
                    <a:lnTo>
                      <a:pt x="114" y="199"/>
                    </a:lnTo>
                    <a:lnTo>
                      <a:pt x="112" y="197"/>
                    </a:lnTo>
                    <a:lnTo>
                      <a:pt x="110" y="199"/>
                    </a:lnTo>
                    <a:lnTo>
                      <a:pt x="108" y="203"/>
                    </a:lnTo>
                    <a:lnTo>
                      <a:pt x="108" y="207"/>
                    </a:lnTo>
                    <a:lnTo>
                      <a:pt x="108" y="209"/>
                    </a:lnTo>
                    <a:lnTo>
                      <a:pt x="106" y="215"/>
                    </a:lnTo>
                    <a:lnTo>
                      <a:pt x="102" y="213"/>
                    </a:lnTo>
                    <a:lnTo>
                      <a:pt x="100" y="209"/>
                    </a:lnTo>
                    <a:lnTo>
                      <a:pt x="100" y="205"/>
                    </a:lnTo>
                    <a:lnTo>
                      <a:pt x="100" y="185"/>
                    </a:lnTo>
                    <a:lnTo>
                      <a:pt x="98" y="167"/>
                    </a:lnTo>
                    <a:lnTo>
                      <a:pt x="88" y="135"/>
                    </a:lnTo>
                    <a:lnTo>
                      <a:pt x="88" y="131"/>
                    </a:lnTo>
                    <a:lnTo>
                      <a:pt x="78" y="129"/>
                    </a:lnTo>
                    <a:lnTo>
                      <a:pt x="78" y="131"/>
                    </a:lnTo>
                    <a:lnTo>
                      <a:pt x="76" y="137"/>
                    </a:lnTo>
                    <a:lnTo>
                      <a:pt x="74" y="135"/>
                    </a:lnTo>
                    <a:lnTo>
                      <a:pt x="68" y="131"/>
                    </a:lnTo>
                    <a:lnTo>
                      <a:pt x="70" y="113"/>
                    </a:lnTo>
                    <a:lnTo>
                      <a:pt x="62" y="113"/>
                    </a:lnTo>
                    <a:lnTo>
                      <a:pt x="62" y="105"/>
                    </a:lnTo>
                    <a:lnTo>
                      <a:pt x="56" y="99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10" y="75"/>
                    </a:lnTo>
                    <a:lnTo>
                      <a:pt x="4" y="71"/>
                    </a:lnTo>
                    <a:lnTo>
                      <a:pt x="0" y="43"/>
                    </a:lnTo>
                    <a:lnTo>
                      <a:pt x="12" y="41"/>
                    </a:lnTo>
                    <a:lnTo>
                      <a:pt x="12" y="39"/>
                    </a:lnTo>
                    <a:lnTo>
                      <a:pt x="14" y="37"/>
                    </a:lnTo>
                    <a:lnTo>
                      <a:pt x="20" y="39"/>
                    </a:lnTo>
                    <a:lnTo>
                      <a:pt x="28" y="39"/>
                    </a:lnTo>
                    <a:lnTo>
                      <a:pt x="34" y="49"/>
                    </a:lnTo>
                    <a:lnTo>
                      <a:pt x="36" y="55"/>
                    </a:lnTo>
                    <a:lnTo>
                      <a:pt x="42" y="57"/>
                    </a:lnTo>
                    <a:lnTo>
                      <a:pt x="44" y="61"/>
                    </a:lnTo>
                    <a:lnTo>
                      <a:pt x="50" y="65"/>
                    </a:lnTo>
                    <a:lnTo>
                      <a:pt x="64" y="67"/>
                    </a:lnTo>
                    <a:lnTo>
                      <a:pt x="72" y="65"/>
                    </a:lnTo>
                    <a:lnTo>
                      <a:pt x="78" y="53"/>
                    </a:lnTo>
                    <a:lnTo>
                      <a:pt x="82" y="53"/>
                    </a:lnTo>
                    <a:lnTo>
                      <a:pt x="86" y="51"/>
                    </a:lnTo>
                    <a:lnTo>
                      <a:pt x="96" y="51"/>
                    </a:lnTo>
                    <a:lnTo>
                      <a:pt x="102" y="49"/>
                    </a:lnTo>
                    <a:lnTo>
                      <a:pt x="106" y="37"/>
                    </a:lnTo>
                    <a:lnTo>
                      <a:pt x="112" y="37"/>
                    </a:lnTo>
                    <a:lnTo>
                      <a:pt x="118" y="33"/>
                    </a:lnTo>
                    <a:lnTo>
                      <a:pt x="120" y="31"/>
                    </a:lnTo>
                    <a:lnTo>
                      <a:pt x="124" y="29"/>
                    </a:lnTo>
                    <a:lnTo>
                      <a:pt x="128" y="25"/>
                    </a:lnTo>
                    <a:lnTo>
                      <a:pt x="134" y="23"/>
                    </a:lnTo>
                    <a:lnTo>
                      <a:pt x="136" y="19"/>
                    </a:lnTo>
                    <a:lnTo>
                      <a:pt x="146" y="15"/>
                    </a:lnTo>
                    <a:lnTo>
                      <a:pt x="150" y="6"/>
                    </a:lnTo>
                    <a:lnTo>
                      <a:pt x="156" y="2"/>
                    </a:lnTo>
                    <a:lnTo>
                      <a:pt x="162" y="2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93"/>
              <p:cNvSpPr>
                <a:spLocks/>
              </p:cNvSpPr>
              <p:nvPr/>
            </p:nvSpPr>
            <p:spPr bwMode="auto">
              <a:xfrm>
                <a:off x="619" y="2476"/>
                <a:ext cx="284" cy="301"/>
              </a:xfrm>
              <a:custGeom>
                <a:avLst/>
                <a:gdLst>
                  <a:gd name="T0" fmla="*/ 284 w 284"/>
                  <a:gd name="T1" fmla="*/ 3 h 301"/>
                  <a:gd name="T2" fmla="*/ 276 w 284"/>
                  <a:gd name="T3" fmla="*/ 301 h 301"/>
                  <a:gd name="T4" fmla="*/ 0 w 284"/>
                  <a:gd name="T5" fmla="*/ 301 h 301"/>
                  <a:gd name="T6" fmla="*/ 4 w 284"/>
                  <a:gd name="T7" fmla="*/ 107 h 301"/>
                  <a:gd name="T8" fmla="*/ 2 w 284"/>
                  <a:gd name="T9" fmla="*/ 105 h 301"/>
                  <a:gd name="T10" fmla="*/ 6 w 284"/>
                  <a:gd name="T11" fmla="*/ 17 h 301"/>
                  <a:gd name="T12" fmla="*/ 22 w 284"/>
                  <a:gd name="T13" fmla="*/ 9 h 301"/>
                  <a:gd name="T14" fmla="*/ 58 w 284"/>
                  <a:gd name="T15" fmla="*/ 0 h 301"/>
                  <a:gd name="T16" fmla="*/ 284 w 284"/>
                  <a:gd name="T17" fmla="*/ 3 h 301"/>
                  <a:gd name="T18" fmla="*/ 284 w 284"/>
                  <a:gd name="T19" fmla="*/ 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4" h="301">
                    <a:moveTo>
                      <a:pt x="284" y="3"/>
                    </a:moveTo>
                    <a:lnTo>
                      <a:pt x="276" y="301"/>
                    </a:lnTo>
                    <a:lnTo>
                      <a:pt x="0" y="301"/>
                    </a:lnTo>
                    <a:lnTo>
                      <a:pt x="4" y="107"/>
                    </a:lnTo>
                    <a:lnTo>
                      <a:pt x="2" y="105"/>
                    </a:lnTo>
                    <a:lnTo>
                      <a:pt x="6" y="17"/>
                    </a:lnTo>
                    <a:lnTo>
                      <a:pt x="22" y="9"/>
                    </a:lnTo>
                    <a:lnTo>
                      <a:pt x="58" y="0"/>
                    </a:lnTo>
                    <a:lnTo>
                      <a:pt x="284" y="3"/>
                    </a:lnTo>
                    <a:lnTo>
                      <a:pt x="284" y="3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94"/>
              <p:cNvSpPr>
                <a:spLocks/>
              </p:cNvSpPr>
              <p:nvPr/>
            </p:nvSpPr>
            <p:spPr bwMode="auto">
              <a:xfrm>
                <a:off x="1147" y="2487"/>
                <a:ext cx="262" cy="288"/>
              </a:xfrm>
              <a:custGeom>
                <a:avLst/>
                <a:gdLst>
                  <a:gd name="T0" fmla="*/ 262 w 262"/>
                  <a:gd name="T1" fmla="*/ 2 h 288"/>
                  <a:gd name="T2" fmla="*/ 260 w 262"/>
                  <a:gd name="T3" fmla="*/ 54 h 288"/>
                  <a:gd name="T4" fmla="*/ 254 w 262"/>
                  <a:gd name="T5" fmla="*/ 54 h 288"/>
                  <a:gd name="T6" fmla="*/ 254 w 262"/>
                  <a:gd name="T7" fmla="*/ 70 h 288"/>
                  <a:gd name="T8" fmla="*/ 258 w 262"/>
                  <a:gd name="T9" fmla="*/ 72 h 288"/>
                  <a:gd name="T10" fmla="*/ 252 w 262"/>
                  <a:gd name="T11" fmla="*/ 288 h 288"/>
                  <a:gd name="T12" fmla="*/ 0 w 262"/>
                  <a:gd name="T13" fmla="*/ 288 h 288"/>
                  <a:gd name="T14" fmla="*/ 2 w 262"/>
                  <a:gd name="T15" fmla="*/ 104 h 288"/>
                  <a:gd name="T16" fmla="*/ 42 w 262"/>
                  <a:gd name="T17" fmla="*/ 104 h 288"/>
                  <a:gd name="T18" fmla="*/ 44 w 262"/>
                  <a:gd name="T19" fmla="*/ 96 h 288"/>
                  <a:gd name="T20" fmla="*/ 50 w 262"/>
                  <a:gd name="T21" fmla="*/ 96 h 288"/>
                  <a:gd name="T22" fmla="*/ 48 w 262"/>
                  <a:gd name="T23" fmla="*/ 82 h 288"/>
                  <a:gd name="T24" fmla="*/ 58 w 262"/>
                  <a:gd name="T25" fmla="*/ 54 h 288"/>
                  <a:gd name="T26" fmla="*/ 72 w 262"/>
                  <a:gd name="T27" fmla="*/ 36 h 288"/>
                  <a:gd name="T28" fmla="*/ 104 w 262"/>
                  <a:gd name="T29" fmla="*/ 14 h 288"/>
                  <a:gd name="T30" fmla="*/ 130 w 262"/>
                  <a:gd name="T31" fmla="*/ 4 h 288"/>
                  <a:gd name="T32" fmla="*/ 162 w 262"/>
                  <a:gd name="T33" fmla="*/ 0 h 288"/>
                  <a:gd name="T34" fmla="*/ 256 w 262"/>
                  <a:gd name="T35" fmla="*/ 6 h 288"/>
                  <a:gd name="T36" fmla="*/ 256 w 262"/>
                  <a:gd name="T37" fmla="*/ 2 h 288"/>
                  <a:gd name="T38" fmla="*/ 262 w 262"/>
                  <a:gd name="T39" fmla="*/ 2 h 288"/>
                  <a:gd name="T40" fmla="*/ 262 w 262"/>
                  <a:gd name="T41" fmla="*/ 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2" h="288">
                    <a:moveTo>
                      <a:pt x="262" y="2"/>
                    </a:moveTo>
                    <a:lnTo>
                      <a:pt x="260" y="54"/>
                    </a:lnTo>
                    <a:lnTo>
                      <a:pt x="254" y="54"/>
                    </a:lnTo>
                    <a:lnTo>
                      <a:pt x="254" y="70"/>
                    </a:lnTo>
                    <a:lnTo>
                      <a:pt x="258" y="72"/>
                    </a:lnTo>
                    <a:lnTo>
                      <a:pt x="252" y="288"/>
                    </a:lnTo>
                    <a:lnTo>
                      <a:pt x="0" y="288"/>
                    </a:lnTo>
                    <a:lnTo>
                      <a:pt x="2" y="104"/>
                    </a:lnTo>
                    <a:lnTo>
                      <a:pt x="42" y="104"/>
                    </a:lnTo>
                    <a:lnTo>
                      <a:pt x="44" y="96"/>
                    </a:lnTo>
                    <a:lnTo>
                      <a:pt x="50" y="96"/>
                    </a:lnTo>
                    <a:lnTo>
                      <a:pt x="48" y="82"/>
                    </a:lnTo>
                    <a:lnTo>
                      <a:pt x="58" y="54"/>
                    </a:lnTo>
                    <a:lnTo>
                      <a:pt x="72" y="36"/>
                    </a:lnTo>
                    <a:lnTo>
                      <a:pt x="104" y="14"/>
                    </a:lnTo>
                    <a:lnTo>
                      <a:pt x="130" y="4"/>
                    </a:lnTo>
                    <a:lnTo>
                      <a:pt x="162" y="0"/>
                    </a:lnTo>
                    <a:lnTo>
                      <a:pt x="256" y="6"/>
                    </a:lnTo>
                    <a:lnTo>
                      <a:pt x="256" y="2"/>
                    </a:lnTo>
                    <a:lnTo>
                      <a:pt x="262" y="2"/>
                    </a:lnTo>
                    <a:lnTo>
                      <a:pt x="262" y="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95"/>
              <p:cNvSpPr>
                <a:spLocks/>
              </p:cNvSpPr>
              <p:nvPr/>
            </p:nvSpPr>
            <p:spPr bwMode="auto">
              <a:xfrm>
                <a:off x="2351" y="2499"/>
                <a:ext cx="322" cy="280"/>
              </a:xfrm>
              <a:custGeom>
                <a:avLst/>
                <a:gdLst>
                  <a:gd name="T0" fmla="*/ 192 w 322"/>
                  <a:gd name="T1" fmla="*/ 40 h 280"/>
                  <a:gd name="T2" fmla="*/ 232 w 322"/>
                  <a:gd name="T3" fmla="*/ 58 h 280"/>
                  <a:gd name="T4" fmla="*/ 244 w 322"/>
                  <a:gd name="T5" fmla="*/ 68 h 280"/>
                  <a:gd name="T6" fmla="*/ 250 w 322"/>
                  <a:gd name="T7" fmla="*/ 82 h 280"/>
                  <a:gd name="T8" fmla="*/ 256 w 322"/>
                  <a:gd name="T9" fmla="*/ 100 h 280"/>
                  <a:gd name="T10" fmla="*/ 264 w 322"/>
                  <a:gd name="T11" fmla="*/ 106 h 280"/>
                  <a:gd name="T12" fmla="*/ 266 w 322"/>
                  <a:gd name="T13" fmla="*/ 98 h 280"/>
                  <a:gd name="T14" fmla="*/ 276 w 322"/>
                  <a:gd name="T15" fmla="*/ 104 h 280"/>
                  <a:gd name="T16" fmla="*/ 288 w 322"/>
                  <a:gd name="T17" fmla="*/ 154 h 280"/>
                  <a:gd name="T18" fmla="*/ 288 w 322"/>
                  <a:gd name="T19" fmla="*/ 178 h 280"/>
                  <a:gd name="T20" fmla="*/ 294 w 322"/>
                  <a:gd name="T21" fmla="*/ 184 h 280"/>
                  <a:gd name="T22" fmla="*/ 296 w 322"/>
                  <a:gd name="T23" fmla="*/ 176 h 280"/>
                  <a:gd name="T24" fmla="*/ 298 w 322"/>
                  <a:gd name="T25" fmla="*/ 168 h 280"/>
                  <a:gd name="T26" fmla="*/ 302 w 322"/>
                  <a:gd name="T27" fmla="*/ 168 h 280"/>
                  <a:gd name="T28" fmla="*/ 304 w 322"/>
                  <a:gd name="T29" fmla="*/ 178 h 280"/>
                  <a:gd name="T30" fmla="*/ 310 w 322"/>
                  <a:gd name="T31" fmla="*/ 182 h 280"/>
                  <a:gd name="T32" fmla="*/ 314 w 322"/>
                  <a:gd name="T33" fmla="*/ 184 h 280"/>
                  <a:gd name="T34" fmla="*/ 320 w 322"/>
                  <a:gd name="T35" fmla="*/ 280 h 280"/>
                  <a:gd name="T36" fmla="*/ 2 w 322"/>
                  <a:gd name="T37" fmla="*/ 208 h 280"/>
                  <a:gd name="T38" fmla="*/ 2 w 322"/>
                  <a:gd name="T39" fmla="*/ 162 h 280"/>
                  <a:gd name="T40" fmla="*/ 4 w 322"/>
                  <a:gd name="T41" fmla="*/ 80 h 280"/>
                  <a:gd name="T42" fmla="*/ 58 w 322"/>
                  <a:gd name="T43" fmla="*/ 82 h 280"/>
                  <a:gd name="T44" fmla="*/ 64 w 322"/>
                  <a:gd name="T45" fmla="*/ 76 h 280"/>
                  <a:gd name="T46" fmla="*/ 86 w 322"/>
                  <a:gd name="T47" fmla="*/ 56 h 280"/>
                  <a:gd name="T48" fmla="*/ 96 w 322"/>
                  <a:gd name="T49" fmla="*/ 46 h 280"/>
                  <a:gd name="T50" fmla="*/ 100 w 322"/>
                  <a:gd name="T51" fmla="*/ 44 h 280"/>
                  <a:gd name="T52" fmla="*/ 112 w 322"/>
                  <a:gd name="T53" fmla="*/ 40 h 280"/>
                  <a:gd name="T54" fmla="*/ 116 w 322"/>
                  <a:gd name="T55" fmla="*/ 44 h 280"/>
                  <a:gd name="T56" fmla="*/ 146 w 322"/>
                  <a:gd name="T57" fmla="*/ 32 h 280"/>
                  <a:gd name="T58" fmla="*/ 144 w 322"/>
                  <a:gd name="T59" fmla="*/ 20 h 280"/>
                  <a:gd name="T60" fmla="*/ 156 w 322"/>
                  <a:gd name="T61" fmla="*/ 0 h 280"/>
                  <a:gd name="T62" fmla="*/ 170 w 322"/>
                  <a:gd name="T63" fmla="*/ 2 h 280"/>
                  <a:gd name="T64" fmla="*/ 178 w 322"/>
                  <a:gd name="T65" fmla="*/ 6 h 280"/>
                  <a:gd name="T66" fmla="*/ 188 w 322"/>
                  <a:gd name="T67" fmla="*/ 12 h 280"/>
                  <a:gd name="T68" fmla="*/ 188 w 322"/>
                  <a:gd name="T69" fmla="*/ 12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2" h="280">
                    <a:moveTo>
                      <a:pt x="188" y="12"/>
                    </a:moveTo>
                    <a:lnTo>
                      <a:pt x="192" y="40"/>
                    </a:lnTo>
                    <a:lnTo>
                      <a:pt x="198" y="44"/>
                    </a:lnTo>
                    <a:lnTo>
                      <a:pt x="232" y="58"/>
                    </a:lnTo>
                    <a:lnTo>
                      <a:pt x="232" y="58"/>
                    </a:lnTo>
                    <a:lnTo>
                      <a:pt x="244" y="68"/>
                    </a:lnTo>
                    <a:lnTo>
                      <a:pt x="250" y="74"/>
                    </a:lnTo>
                    <a:lnTo>
                      <a:pt x="250" y="82"/>
                    </a:lnTo>
                    <a:lnTo>
                      <a:pt x="258" y="82"/>
                    </a:lnTo>
                    <a:lnTo>
                      <a:pt x="256" y="100"/>
                    </a:lnTo>
                    <a:lnTo>
                      <a:pt x="262" y="104"/>
                    </a:lnTo>
                    <a:lnTo>
                      <a:pt x="264" y="106"/>
                    </a:lnTo>
                    <a:lnTo>
                      <a:pt x="266" y="100"/>
                    </a:lnTo>
                    <a:lnTo>
                      <a:pt x="266" y="98"/>
                    </a:lnTo>
                    <a:lnTo>
                      <a:pt x="276" y="100"/>
                    </a:lnTo>
                    <a:lnTo>
                      <a:pt x="276" y="104"/>
                    </a:lnTo>
                    <a:lnTo>
                      <a:pt x="286" y="136"/>
                    </a:lnTo>
                    <a:lnTo>
                      <a:pt x="288" y="154"/>
                    </a:lnTo>
                    <a:lnTo>
                      <a:pt x="288" y="174"/>
                    </a:lnTo>
                    <a:lnTo>
                      <a:pt x="288" y="178"/>
                    </a:lnTo>
                    <a:lnTo>
                      <a:pt x="290" y="182"/>
                    </a:lnTo>
                    <a:lnTo>
                      <a:pt x="294" y="184"/>
                    </a:lnTo>
                    <a:lnTo>
                      <a:pt x="296" y="178"/>
                    </a:lnTo>
                    <a:lnTo>
                      <a:pt x="296" y="176"/>
                    </a:lnTo>
                    <a:lnTo>
                      <a:pt x="296" y="172"/>
                    </a:lnTo>
                    <a:lnTo>
                      <a:pt x="298" y="168"/>
                    </a:lnTo>
                    <a:lnTo>
                      <a:pt x="300" y="166"/>
                    </a:lnTo>
                    <a:lnTo>
                      <a:pt x="302" y="168"/>
                    </a:lnTo>
                    <a:lnTo>
                      <a:pt x="300" y="174"/>
                    </a:lnTo>
                    <a:lnTo>
                      <a:pt x="304" y="178"/>
                    </a:lnTo>
                    <a:lnTo>
                      <a:pt x="308" y="178"/>
                    </a:lnTo>
                    <a:lnTo>
                      <a:pt x="310" y="182"/>
                    </a:lnTo>
                    <a:lnTo>
                      <a:pt x="312" y="184"/>
                    </a:lnTo>
                    <a:lnTo>
                      <a:pt x="314" y="184"/>
                    </a:lnTo>
                    <a:lnTo>
                      <a:pt x="322" y="180"/>
                    </a:lnTo>
                    <a:lnTo>
                      <a:pt x="320" y="280"/>
                    </a:lnTo>
                    <a:lnTo>
                      <a:pt x="0" y="280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162"/>
                    </a:lnTo>
                    <a:lnTo>
                      <a:pt x="4" y="162"/>
                    </a:lnTo>
                    <a:lnTo>
                      <a:pt x="4" y="80"/>
                    </a:lnTo>
                    <a:lnTo>
                      <a:pt x="58" y="88"/>
                    </a:lnTo>
                    <a:lnTo>
                      <a:pt x="58" y="82"/>
                    </a:lnTo>
                    <a:lnTo>
                      <a:pt x="62" y="82"/>
                    </a:lnTo>
                    <a:lnTo>
                      <a:pt x="64" y="76"/>
                    </a:lnTo>
                    <a:lnTo>
                      <a:pt x="68" y="70"/>
                    </a:lnTo>
                    <a:lnTo>
                      <a:pt x="86" y="56"/>
                    </a:lnTo>
                    <a:lnTo>
                      <a:pt x="96" y="50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2" y="46"/>
                    </a:lnTo>
                    <a:lnTo>
                      <a:pt x="112" y="40"/>
                    </a:lnTo>
                    <a:lnTo>
                      <a:pt x="112" y="44"/>
                    </a:lnTo>
                    <a:lnTo>
                      <a:pt x="116" y="44"/>
                    </a:lnTo>
                    <a:lnTo>
                      <a:pt x="120" y="38"/>
                    </a:lnTo>
                    <a:lnTo>
                      <a:pt x="146" y="32"/>
                    </a:lnTo>
                    <a:lnTo>
                      <a:pt x="144" y="28"/>
                    </a:lnTo>
                    <a:lnTo>
                      <a:pt x="144" y="20"/>
                    </a:lnTo>
                    <a:lnTo>
                      <a:pt x="148" y="6"/>
                    </a:lnTo>
                    <a:lnTo>
                      <a:pt x="156" y="0"/>
                    </a:lnTo>
                    <a:lnTo>
                      <a:pt x="160" y="0"/>
                    </a:lnTo>
                    <a:lnTo>
                      <a:pt x="170" y="2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8" y="12"/>
                    </a:lnTo>
                    <a:lnTo>
                      <a:pt x="188" y="12"/>
                    </a:lnTo>
                    <a:lnTo>
                      <a:pt x="188" y="1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96"/>
              <p:cNvSpPr>
                <a:spLocks/>
              </p:cNvSpPr>
              <p:nvPr/>
            </p:nvSpPr>
            <p:spPr bwMode="auto">
              <a:xfrm>
                <a:off x="2663" y="2505"/>
                <a:ext cx="281" cy="276"/>
              </a:xfrm>
              <a:custGeom>
                <a:avLst/>
                <a:gdLst>
                  <a:gd name="T0" fmla="*/ 44 w 281"/>
                  <a:gd name="T1" fmla="*/ 18 h 276"/>
                  <a:gd name="T2" fmla="*/ 50 w 281"/>
                  <a:gd name="T3" fmla="*/ 14 h 276"/>
                  <a:gd name="T4" fmla="*/ 64 w 281"/>
                  <a:gd name="T5" fmla="*/ 10 h 276"/>
                  <a:gd name="T6" fmla="*/ 74 w 281"/>
                  <a:gd name="T7" fmla="*/ 14 h 276"/>
                  <a:gd name="T8" fmla="*/ 76 w 281"/>
                  <a:gd name="T9" fmla="*/ 18 h 276"/>
                  <a:gd name="T10" fmla="*/ 82 w 281"/>
                  <a:gd name="T11" fmla="*/ 22 h 276"/>
                  <a:gd name="T12" fmla="*/ 84 w 281"/>
                  <a:gd name="T13" fmla="*/ 14 h 276"/>
                  <a:gd name="T14" fmla="*/ 98 w 281"/>
                  <a:gd name="T15" fmla="*/ 10 h 276"/>
                  <a:gd name="T16" fmla="*/ 108 w 281"/>
                  <a:gd name="T17" fmla="*/ 0 h 276"/>
                  <a:gd name="T18" fmla="*/ 202 w 281"/>
                  <a:gd name="T19" fmla="*/ 32 h 276"/>
                  <a:gd name="T20" fmla="*/ 208 w 281"/>
                  <a:gd name="T21" fmla="*/ 34 h 276"/>
                  <a:gd name="T22" fmla="*/ 212 w 281"/>
                  <a:gd name="T23" fmla="*/ 32 h 276"/>
                  <a:gd name="T24" fmla="*/ 217 w 281"/>
                  <a:gd name="T25" fmla="*/ 32 h 276"/>
                  <a:gd name="T26" fmla="*/ 217 w 281"/>
                  <a:gd name="T27" fmla="*/ 34 h 276"/>
                  <a:gd name="T28" fmla="*/ 221 w 281"/>
                  <a:gd name="T29" fmla="*/ 36 h 276"/>
                  <a:gd name="T30" fmla="*/ 227 w 281"/>
                  <a:gd name="T31" fmla="*/ 36 h 276"/>
                  <a:gd name="T32" fmla="*/ 227 w 281"/>
                  <a:gd name="T33" fmla="*/ 42 h 276"/>
                  <a:gd name="T34" fmla="*/ 229 w 281"/>
                  <a:gd name="T35" fmla="*/ 44 h 276"/>
                  <a:gd name="T36" fmla="*/ 231 w 281"/>
                  <a:gd name="T37" fmla="*/ 38 h 276"/>
                  <a:gd name="T38" fmla="*/ 237 w 281"/>
                  <a:gd name="T39" fmla="*/ 42 h 276"/>
                  <a:gd name="T40" fmla="*/ 235 w 281"/>
                  <a:gd name="T41" fmla="*/ 44 h 276"/>
                  <a:gd name="T42" fmla="*/ 237 w 281"/>
                  <a:gd name="T43" fmla="*/ 48 h 276"/>
                  <a:gd name="T44" fmla="*/ 243 w 281"/>
                  <a:gd name="T45" fmla="*/ 46 h 276"/>
                  <a:gd name="T46" fmla="*/ 247 w 281"/>
                  <a:gd name="T47" fmla="*/ 52 h 276"/>
                  <a:gd name="T48" fmla="*/ 253 w 281"/>
                  <a:gd name="T49" fmla="*/ 52 h 276"/>
                  <a:gd name="T50" fmla="*/ 261 w 281"/>
                  <a:gd name="T51" fmla="*/ 64 h 276"/>
                  <a:gd name="T52" fmla="*/ 281 w 281"/>
                  <a:gd name="T53" fmla="*/ 102 h 276"/>
                  <a:gd name="T54" fmla="*/ 8 w 281"/>
                  <a:gd name="T55" fmla="*/ 274 h 276"/>
                  <a:gd name="T56" fmla="*/ 12 w 281"/>
                  <a:gd name="T57" fmla="*/ 168 h 276"/>
                  <a:gd name="T58" fmla="*/ 0 w 281"/>
                  <a:gd name="T59" fmla="*/ 160 h 276"/>
                  <a:gd name="T60" fmla="*/ 8 w 281"/>
                  <a:gd name="T61" fmla="*/ 160 h 276"/>
                  <a:gd name="T62" fmla="*/ 6 w 281"/>
                  <a:gd name="T63" fmla="*/ 154 h 276"/>
                  <a:gd name="T64" fmla="*/ 10 w 281"/>
                  <a:gd name="T65" fmla="*/ 142 h 276"/>
                  <a:gd name="T66" fmla="*/ 14 w 281"/>
                  <a:gd name="T67" fmla="*/ 142 h 276"/>
                  <a:gd name="T68" fmla="*/ 16 w 281"/>
                  <a:gd name="T69" fmla="*/ 136 h 276"/>
                  <a:gd name="T70" fmla="*/ 14 w 281"/>
                  <a:gd name="T71" fmla="*/ 130 h 276"/>
                  <a:gd name="T72" fmla="*/ 16 w 281"/>
                  <a:gd name="T73" fmla="*/ 122 h 276"/>
                  <a:gd name="T74" fmla="*/ 16 w 281"/>
                  <a:gd name="T75" fmla="*/ 96 h 276"/>
                  <a:gd name="T76" fmla="*/ 18 w 281"/>
                  <a:gd name="T77" fmla="*/ 90 h 276"/>
                  <a:gd name="T78" fmla="*/ 22 w 281"/>
                  <a:gd name="T79" fmla="*/ 90 h 276"/>
                  <a:gd name="T80" fmla="*/ 32 w 281"/>
                  <a:gd name="T81" fmla="*/ 80 h 276"/>
                  <a:gd name="T82" fmla="*/ 28 w 281"/>
                  <a:gd name="T83" fmla="*/ 80 h 276"/>
                  <a:gd name="T84" fmla="*/ 26 w 281"/>
                  <a:gd name="T85" fmla="*/ 78 h 276"/>
                  <a:gd name="T86" fmla="*/ 30 w 281"/>
                  <a:gd name="T87" fmla="*/ 74 h 276"/>
                  <a:gd name="T88" fmla="*/ 38 w 281"/>
                  <a:gd name="T89" fmla="*/ 66 h 276"/>
                  <a:gd name="T90" fmla="*/ 36 w 281"/>
                  <a:gd name="T91" fmla="*/ 62 h 276"/>
                  <a:gd name="T92" fmla="*/ 36 w 281"/>
                  <a:gd name="T93" fmla="*/ 56 h 276"/>
                  <a:gd name="T94" fmla="*/ 40 w 281"/>
                  <a:gd name="T95" fmla="*/ 48 h 276"/>
                  <a:gd name="T96" fmla="*/ 48 w 281"/>
                  <a:gd name="T97" fmla="*/ 34 h 276"/>
                  <a:gd name="T98" fmla="*/ 54 w 281"/>
                  <a:gd name="T99" fmla="*/ 28 h 276"/>
                  <a:gd name="T100" fmla="*/ 42 w 281"/>
                  <a:gd name="T101" fmla="*/ 22 h 276"/>
                  <a:gd name="T102" fmla="*/ 42 w 281"/>
                  <a:gd name="T103" fmla="*/ 22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81" h="276">
                    <a:moveTo>
                      <a:pt x="42" y="22"/>
                    </a:moveTo>
                    <a:lnTo>
                      <a:pt x="44" y="18"/>
                    </a:lnTo>
                    <a:lnTo>
                      <a:pt x="48" y="18"/>
                    </a:lnTo>
                    <a:lnTo>
                      <a:pt x="50" y="14"/>
                    </a:lnTo>
                    <a:lnTo>
                      <a:pt x="64" y="16"/>
                    </a:lnTo>
                    <a:lnTo>
                      <a:pt x="64" y="10"/>
                    </a:lnTo>
                    <a:lnTo>
                      <a:pt x="72" y="12"/>
                    </a:lnTo>
                    <a:lnTo>
                      <a:pt x="74" y="14"/>
                    </a:lnTo>
                    <a:lnTo>
                      <a:pt x="74" y="18"/>
                    </a:lnTo>
                    <a:lnTo>
                      <a:pt x="76" y="18"/>
                    </a:lnTo>
                    <a:lnTo>
                      <a:pt x="80" y="18"/>
                    </a:lnTo>
                    <a:lnTo>
                      <a:pt x="82" y="22"/>
                    </a:lnTo>
                    <a:lnTo>
                      <a:pt x="86" y="18"/>
                    </a:lnTo>
                    <a:lnTo>
                      <a:pt x="84" y="14"/>
                    </a:lnTo>
                    <a:lnTo>
                      <a:pt x="98" y="4"/>
                    </a:lnTo>
                    <a:lnTo>
                      <a:pt x="98" y="10"/>
                    </a:lnTo>
                    <a:lnTo>
                      <a:pt x="106" y="10"/>
                    </a:lnTo>
                    <a:lnTo>
                      <a:pt x="108" y="0"/>
                    </a:lnTo>
                    <a:lnTo>
                      <a:pt x="184" y="14"/>
                    </a:lnTo>
                    <a:lnTo>
                      <a:pt x="202" y="32"/>
                    </a:lnTo>
                    <a:lnTo>
                      <a:pt x="204" y="34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2" y="32"/>
                    </a:lnTo>
                    <a:lnTo>
                      <a:pt x="216" y="30"/>
                    </a:lnTo>
                    <a:lnTo>
                      <a:pt x="217" y="32"/>
                    </a:lnTo>
                    <a:lnTo>
                      <a:pt x="217" y="32"/>
                    </a:lnTo>
                    <a:lnTo>
                      <a:pt x="217" y="34"/>
                    </a:lnTo>
                    <a:lnTo>
                      <a:pt x="217" y="36"/>
                    </a:lnTo>
                    <a:lnTo>
                      <a:pt x="221" y="36"/>
                    </a:lnTo>
                    <a:lnTo>
                      <a:pt x="223" y="36"/>
                    </a:lnTo>
                    <a:lnTo>
                      <a:pt x="227" y="36"/>
                    </a:lnTo>
                    <a:lnTo>
                      <a:pt x="227" y="36"/>
                    </a:lnTo>
                    <a:lnTo>
                      <a:pt x="227" y="42"/>
                    </a:lnTo>
                    <a:lnTo>
                      <a:pt x="229" y="44"/>
                    </a:lnTo>
                    <a:lnTo>
                      <a:pt x="229" y="44"/>
                    </a:lnTo>
                    <a:lnTo>
                      <a:pt x="229" y="40"/>
                    </a:lnTo>
                    <a:lnTo>
                      <a:pt x="231" y="38"/>
                    </a:lnTo>
                    <a:lnTo>
                      <a:pt x="235" y="40"/>
                    </a:lnTo>
                    <a:lnTo>
                      <a:pt x="237" y="42"/>
                    </a:lnTo>
                    <a:lnTo>
                      <a:pt x="239" y="44"/>
                    </a:lnTo>
                    <a:lnTo>
                      <a:pt x="235" y="44"/>
                    </a:lnTo>
                    <a:lnTo>
                      <a:pt x="235" y="46"/>
                    </a:lnTo>
                    <a:lnTo>
                      <a:pt x="237" y="48"/>
                    </a:lnTo>
                    <a:lnTo>
                      <a:pt x="239" y="46"/>
                    </a:lnTo>
                    <a:lnTo>
                      <a:pt x="243" y="46"/>
                    </a:lnTo>
                    <a:lnTo>
                      <a:pt x="245" y="50"/>
                    </a:lnTo>
                    <a:lnTo>
                      <a:pt x="247" y="52"/>
                    </a:lnTo>
                    <a:lnTo>
                      <a:pt x="249" y="52"/>
                    </a:lnTo>
                    <a:lnTo>
                      <a:pt x="253" y="52"/>
                    </a:lnTo>
                    <a:lnTo>
                      <a:pt x="257" y="54"/>
                    </a:lnTo>
                    <a:lnTo>
                      <a:pt x="261" y="64"/>
                    </a:lnTo>
                    <a:lnTo>
                      <a:pt x="271" y="82"/>
                    </a:lnTo>
                    <a:lnTo>
                      <a:pt x="281" y="102"/>
                    </a:lnTo>
                    <a:lnTo>
                      <a:pt x="281" y="276"/>
                    </a:lnTo>
                    <a:lnTo>
                      <a:pt x="8" y="274"/>
                    </a:lnTo>
                    <a:lnTo>
                      <a:pt x="10" y="174"/>
                    </a:lnTo>
                    <a:lnTo>
                      <a:pt x="12" y="168"/>
                    </a:lnTo>
                    <a:lnTo>
                      <a:pt x="6" y="166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8" y="160"/>
                    </a:lnTo>
                    <a:lnTo>
                      <a:pt x="8" y="158"/>
                    </a:lnTo>
                    <a:lnTo>
                      <a:pt x="6" y="154"/>
                    </a:lnTo>
                    <a:lnTo>
                      <a:pt x="6" y="148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4" y="142"/>
                    </a:lnTo>
                    <a:lnTo>
                      <a:pt x="16" y="140"/>
                    </a:lnTo>
                    <a:lnTo>
                      <a:pt x="16" y="136"/>
                    </a:lnTo>
                    <a:lnTo>
                      <a:pt x="14" y="134"/>
                    </a:lnTo>
                    <a:lnTo>
                      <a:pt x="14" y="130"/>
                    </a:lnTo>
                    <a:lnTo>
                      <a:pt x="12" y="124"/>
                    </a:lnTo>
                    <a:lnTo>
                      <a:pt x="16" y="122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2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6" y="90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8" y="80"/>
                    </a:lnTo>
                    <a:lnTo>
                      <a:pt x="28" y="80"/>
                    </a:lnTo>
                    <a:lnTo>
                      <a:pt x="26" y="78"/>
                    </a:lnTo>
                    <a:lnTo>
                      <a:pt x="26" y="74"/>
                    </a:lnTo>
                    <a:lnTo>
                      <a:pt x="30" y="74"/>
                    </a:lnTo>
                    <a:lnTo>
                      <a:pt x="32" y="66"/>
                    </a:lnTo>
                    <a:lnTo>
                      <a:pt x="38" y="66"/>
                    </a:lnTo>
                    <a:lnTo>
                      <a:pt x="38" y="62"/>
                    </a:lnTo>
                    <a:lnTo>
                      <a:pt x="36" y="62"/>
                    </a:lnTo>
                    <a:lnTo>
                      <a:pt x="36" y="58"/>
                    </a:lnTo>
                    <a:lnTo>
                      <a:pt x="36" y="56"/>
                    </a:lnTo>
                    <a:lnTo>
                      <a:pt x="38" y="56"/>
                    </a:lnTo>
                    <a:lnTo>
                      <a:pt x="40" y="48"/>
                    </a:lnTo>
                    <a:lnTo>
                      <a:pt x="46" y="48"/>
                    </a:lnTo>
                    <a:lnTo>
                      <a:pt x="48" y="34"/>
                    </a:lnTo>
                    <a:lnTo>
                      <a:pt x="54" y="36"/>
                    </a:lnTo>
                    <a:lnTo>
                      <a:pt x="54" y="28"/>
                    </a:lnTo>
                    <a:lnTo>
                      <a:pt x="48" y="26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close/>
                  </a:path>
                </a:pathLst>
              </a:custGeom>
              <a:grpFill/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97"/>
              <p:cNvSpPr>
                <a:spLocks/>
              </p:cNvSpPr>
              <p:nvPr/>
            </p:nvSpPr>
            <p:spPr bwMode="auto">
              <a:xfrm>
                <a:off x="3466" y="2509"/>
                <a:ext cx="204" cy="272"/>
              </a:xfrm>
              <a:custGeom>
                <a:avLst/>
                <a:gdLst>
                  <a:gd name="T0" fmla="*/ 120 w 204"/>
                  <a:gd name="T1" fmla="*/ 18 h 272"/>
                  <a:gd name="T2" fmla="*/ 136 w 204"/>
                  <a:gd name="T3" fmla="*/ 22 h 272"/>
                  <a:gd name="T4" fmla="*/ 140 w 204"/>
                  <a:gd name="T5" fmla="*/ 30 h 272"/>
                  <a:gd name="T6" fmla="*/ 156 w 204"/>
                  <a:gd name="T7" fmla="*/ 36 h 272"/>
                  <a:gd name="T8" fmla="*/ 170 w 204"/>
                  <a:gd name="T9" fmla="*/ 50 h 272"/>
                  <a:gd name="T10" fmla="*/ 178 w 204"/>
                  <a:gd name="T11" fmla="*/ 50 h 272"/>
                  <a:gd name="T12" fmla="*/ 188 w 204"/>
                  <a:gd name="T13" fmla="*/ 56 h 272"/>
                  <a:gd name="T14" fmla="*/ 186 w 204"/>
                  <a:gd name="T15" fmla="*/ 60 h 272"/>
                  <a:gd name="T16" fmla="*/ 174 w 204"/>
                  <a:gd name="T17" fmla="*/ 60 h 272"/>
                  <a:gd name="T18" fmla="*/ 170 w 204"/>
                  <a:gd name="T19" fmla="*/ 66 h 272"/>
                  <a:gd name="T20" fmla="*/ 178 w 204"/>
                  <a:gd name="T21" fmla="*/ 76 h 272"/>
                  <a:gd name="T22" fmla="*/ 186 w 204"/>
                  <a:gd name="T23" fmla="*/ 76 h 272"/>
                  <a:gd name="T24" fmla="*/ 200 w 204"/>
                  <a:gd name="T25" fmla="*/ 74 h 272"/>
                  <a:gd name="T26" fmla="*/ 204 w 204"/>
                  <a:gd name="T27" fmla="*/ 80 h 272"/>
                  <a:gd name="T28" fmla="*/ 200 w 204"/>
                  <a:gd name="T29" fmla="*/ 80 h 272"/>
                  <a:gd name="T30" fmla="*/ 194 w 204"/>
                  <a:gd name="T31" fmla="*/ 82 h 272"/>
                  <a:gd name="T32" fmla="*/ 198 w 204"/>
                  <a:gd name="T33" fmla="*/ 88 h 272"/>
                  <a:gd name="T34" fmla="*/ 194 w 204"/>
                  <a:gd name="T35" fmla="*/ 94 h 272"/>
                  <a:gd name="T36" fmla="*/ 200 w 204"/>
                  <a:gd name="T37" fmla="*/ 102 h 272"/>
                  <a:gd name="T38" fmla="*/ 202 w 204"/>
                  <a:gd name="T39" fmla="*/ 114 h 272"/>
                  <a:gd name="T40" fmla="*/ 202 w 204"/>
                  <a:gd name="T41" fmla="*/ 134 h 272"/>
                  <a:gd name="T42" fmla="*/ 172 w 204"/>
                  <a:gd name="T43" fmla="*/ 200 h 272"/>
                  <a:gd name="T44" fmla="*/ 172 w 204"/>
                  <a:gd name="T45" fmla="*/ 222 h 272"/>
                  <a:gd name="T46" fmla="*/ 156 w 204"/>
                  <a:gd name="T47" fmla="*/ 272 h 272"/>
                  <a:gd name="T48" fmla="*/ 38 w 204"/>
                  <a:gd name="T49" fmla="*/ 252 h 272"/>
                  <a:gd name="T50" fmla="*/ 36 w 204"/>
                  <a:gd name="T51" fmla="*/ 250 h 272"/>
                  <a:gd name="T52" fmla="*/ 20 w 204"/>
                  <a:gd name="T53" fmla="*/ 220 h 272"/>
                  <a:gd name="T54" fmla="*/ 20 w 204"/>
                  <a:gd name="T55" fmla="*/ 208 h 272"/>
                  <a:gd name="T56" fmla="*/ 12 w 204"/>
                  <a:gd name="T57" fmla="*/ 200 h 272"/>
                  <a:gd name="T58" fmla="*/ 0 w 204"/>
                  <a:gd name="T59" fmla="*/ 170 h 272"/>
                  <a:gd name="T60" fmla="*/ 2 w 204"/>
                  <a:gd name="T61" fmla="*/ 154 h 272"/>
                  <a:gd name="T62" fmla="*/ 8 w 204"/>
                  <a:gd name="T63" fmla="*/ 150 h 272"/>
                  <a:gd name="T64" fmla="*/ 12 w 204"/>
                  <a:gd name="T65" fmla="*/ 140 h 272"/>
                  <a:gd name="T66" fmla="*/ 12 w 204"/>
                  <a:gd name="T67" fmla="*/ 126 h 272"/>
                  <a:gd name="T68" fmla="*/ 30 w 204"/>
                  <a:gd name="T69" fmla="*/ 100 h 272"/>
                  <a:gd name="T70" fmla="*/ 36 w 204"/>
                  <a:gd name="T71" fmla="*/ 82 h 272"/>
                  <a:gd name="T72" fmla="*/ 38 w 204"/>
                  <a:gd name="T73" fmla="*/ 72 h 272"/>
                  <a:gd name="T74" fmla="*/ 44 w 204"/>
                  <a:gd name="T75" fmla="*/ 68 h 272"/>
                  <a:gd name="T76" fmla="*/ 52 w 204"/>
                  <a:gd name="T77" fmla="*/ 56 h 272"/>
                  <a:gd name="T78" fmla="*/ 58 w 204"/>
                  <a:gd name="T79" fmla="*/ 46 h 272"/>
                  <a:gd name="T80" fmla="*/ 88 w 204"/>
                  <a:gd name="T81" fmla="*/ 22 h 272"/>
                  <a:gd name="T82" fmla="*/ 90 w 204"/>
                  <a:gd name="T83" fmla="*/ 4 h 272"/>
                  <a:gd name="T84" fmla="*/ 104 w 204"/>
                  <a:gd name="T85" fmla="*/ 6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4" h="272">
                    <a:moveTo>
                      <a:pt x="104" y="6"/>
                    </a:moveTo>
                    <a:lnTo>
                      <a:pt x="116" y="12"/>
                    </a:lnTo>
                    <a:lnTo>
                      <a:pt x="120" y="18"/>
                    </a:lnTo>
                    <a:lnTo>
                      <a:pt x="132" y="22"/>
                    </a:lnTo>
                    <a:lnTo>
                      <a:pt x="134" y="22"/>
                    </a:lnTo>
                    <a:lnTo>
                      <a:pt x="136" y="22"/>
                    </a:lnTo>
                    <a:lnTo>
                      <a:pt x="138" y="24"/>
                    </a:lnTo>
                    <a:lnTo>
                      <a:pt x="138" y="30"/>
                    </a:lnTo>
                    <a:lnTo>
                      <a:pt x="140" y="30"/>
                    </a:lnTo>
                    <a:lnTo>
                      <a:pt x="142" y="30"/>
                    </a:lnTo>
                    <a:lnTo>
                      <a:pt x="150" y="32"/>
                    </a:lnTo>
                    <a:lnTo>
                      <a:pt x="156" y="36"/>
                    </a:lnTo>
                    <a:lnTo>
                      <a:pt x="162" y="42"/>
                    </a:lnTo>
                    <a:lnTo>
                      <a:pt x="166" y="48"/>
                    </a:lnTo>
                    <a:lnTo>
                      <a:pt x="170" y="50"/>
                    </a:lnTo>
                    <a:lnTo>
                      <a:pt x="174" y="52"/>
                    </a:lnTo>
                    <a:lnTo>
                      <a:pt x="176" y="52"/>
                    </a:lnTo>
                    <a:lnTo>
                      <a:pt x="178" y="50"/>
                    </a:lnTo>
                    <a:lnTo>
                      <a:pt x="182" y="50"/>
                    </a:lnTo>
                    <a:lnTo>
                      <a:pt x="186" y="50"/>
                    </a:lnTo>
                    <a:lnTo>
                      <a:pt x="188" y="56"/>
                    </a:lnTo>
                    <a:lnTo>
                      <a:pt x="188" y="58"/>
                    </a:lnTo>
                    <a:lnTo>
                      <a:pt x="186" y="60"/>
                    </a:lnTo>
                    <a:lnTo>
                      <a:pt x="186" y="60"/>
                    </a:lnTo>
                    <a:lnTo>
                      <a:pt x="182" y="60"/>
                    </a:lnTo>
                    <a:lnTo>
                      <a:pt x="178" y="60"/>
                    </a:lnTo>
                    <a:lnTo>
                      <a:pt x="174" y="60"/>
                    </a:lnTo>
                    <a:lnTo>
                      <a:pt x="172" y="62"/>
                    </a:lnTo>
                    <a:lnTo>
                      <a:pt x="170" y="62"/>
                    </a:lnTo>
                    <a:lnTo>
                      <a:pt x="170" y="66"/>
                    </a:lnTo>
                    <a:lnTo>
                      <a:pt x="174" y="68"/>
                    </a:lnTo>
                    <a:lnTo>
                      <a:pt x="178" y="74"/>
                    </a:lnTo>
                    <a:lnTo>
                      <a:pt x="178" y="76"/>
                    </a:lnTo>
                    <a:lnTo>
                      <a:pt x="182" y="76"/>
                    </a:lnTo>
                    <a:lnTo>
                      <a:pt x="184" y="76"/>
                    </a:lnTo>
                    <a:lnTo>
                      <a:pt x="186" y="76"/>
                    </a:lnTo>
                    <a:lnTo>
                      <a:pt x="192" y="72"/>
                    </a:lnTo>
                    <a:lnTo>
                      <a:pt x="194" y="72"/>
                    </a:lnTo>
                    <a:lnTo>
                      <a:pt x="200" y="74"/>
                    </a:lnTo>
                    <a:lnTo>
                      <a:pt x="202" y="76"/>
                    </a:lnTo>
                    <a:lnTo>
                      <a:pt x="204" y="78"/>
                    </a:lnTo>
                    <a:lnTo>
                      <a:pt x="204" y="80"/>
                    </a:lnTo>
                    <a:lnTo>
                      <a:pt x="204" y="80"/>
                    </a:lnTo>
                    <a:lnTo>
                      <a:pt x="202" y="80"/>
                    </a:lnTo>
                    <a:lnTo>
                      <a:pt x="200" y="80"/>
                    </a:lnTo>
                    <a:lnTo>
                      <a:pt x="198" y="80"/>
                    </a:lnTo>
                    <a:lnTo>
                      <a:pt x="196" y="80"/>
                    </a:lnTo>
                    <a:lnTo>
                      <a:pt x="194" y="82"/>
                    </a:lnTo>
                    <a:lnTo>
                      <a:pt x="192" y="86"/>
                    </a:lnTo>
                    <a:lnTo>
                      <a:pt x="196" y="86"/>
                    </a:lnTo>
                    <a:lnTo>
                      <a:pt x="198" y="88"/>
                    </a:lnTo>
                    <a:lnTo>
                      <a:pt x="198" y="88"/>
                    </a:lnTo>
                    <a:lnTo>
                      <a:pt x="192" y="94"/>
                    </a:lnTo>
                    <a:lnTo>
                      <a:pt x="194" y="94"/>
                    </a:lnTo>
                    <a:lnTo>
                      <a:pt x="194" y="96"/>
                    </a:lnTo>
                    <a:lnTo>
                      <a:pt x="204" y="96"/>
                    </a:lnTo>
                    <a:lnTo>
                      <a:pt x="200" y="102"/>
                    </a:lnTo>
                    <a:lnTo>
                      <a:pt x="200" y="108"/>
                    </a:lnTo>
                    <a:lnTo>
                      <a:pt x="202" y="110"/>
                    </a:lnTo>
                    <a:lnTo>
                      <a:pt x="202" y="114"/>
                    </a:lnTo>
                    <a:lnTo>
                      <a:pt x="202" y="116"/>
                    </a:lnTo>
                    <a:lnTo>
                      <a:pt x="200" y="128"/>
                    </a:lnTo>
                    <a:lnTo>
                      <a:pt x="202" y="134"/>
                    </a:lnTo>
                    <a:lnTo>
                      <a:pt x="202" y="138"/>
                    </a:lnTo>
                    <a:lnTo>
                      <a:pt x="200" y="144"/>
                    </a:lnTo>
                    <a:lnTo>
                      <a:pt x="172" y="200"/>
                    </a:lnTo>
                    <a:lnTo>
                      <a:pt x="178" y="204"/>
                    </a:lnTo>
                    <a:lnTo>
                      <a:pt x="180" y="204"/>
                    </a:lnTo>
                    <a:lnTo>
                      <a:pt x="172" y="222"/>
                    </a:lnTo>
                    <a:lnTo>
                      <a:pt x="166" y="246"/>
                    </a:lnTo>
                    <a:lnTo>
                      <a:pt x="158" y="264"/>
                    </a:lnTo>
                    <a:lnTo>
                      <a:pt x="156" y="272"/>
                    </a:lnTo>
                    <a:lnTo>
                      <a:pt x="30" y="272"/>
                    </a:lnTo>
                    <a:lnTo>
                      <a:pt x="40" y="254"/>
                    </a:lnTo>
                    <a:lnTo>
                      <a:pt x="38" y="252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6" y="250"/>
                    </a:lnTo>
                    <a:lnTo>
                      <a:pt x="20" y="238"/>
                    </a:lnTo>
                    <a:lnTo>
                      <a:pt x="16" y="230"/>
                    </a:lnTo>
                    <a:lnTo>
                      <a:pt x="20" y="220"/>
                    </a:lnTo>
                    <a:lnTo>
                      <a:pt x="18" y="218"/>
                    </a:lnTo>
                    <a:lnTo>
                      <a:pt x="16" y="218"/>
                    </a:lnTo>
                    <a:lnTo>
                      <a:pt x="20" y="208"/>
                    </a:lnTo>
                    <a:lnTo>
                      <a:pt x="12" y="206"/>
                    </a:lnTo>
                    <a:lnTo>
                      <a:pt x="10" y="204"/>
                    </a:lnTo>
                    <a:lnTo>
                      <a:pt x="12" y="200"/>
                    </a:lnTo>
                    <a:lnTo>
                      <a:pt x="10" y="190"/>
                    </a:lnTo>
                    <a:lnTo>
                      <a:pt x="2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2" y="158"/>
                    </a:lnTo>
                    <a:lnTo>
                      <a:pt x="2" y="154"/>
                    </a:lnTo>
                    <a:lnTo>
                      <a:pt x="6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10" y="148"/>
                    </a:lnTo>
                    <a:lnTo>
                      <a:pt x="12" y="144"/>
                    </a:lnTo>
                    <a:lnTo>
                      <a:pt x="12" y="140"/>
                    </a:lnTo>
                    <a:lnTo>
                      <a:pt x="14" y="136"/>
                    </a:lnTo>
                    <a:lnTo>
                      <a:pt x="10" y="136"/>
                    </a:lnTo>
                    <a:lnTo>
                      <a:pt x="12" y="126"/>
                    </a:lnTo>
                    <a:lnTo>
                      <a:pt x="18" y="114"/>
                    </a:lnTo>
                    <a:lnTo>
                      <a:pt x="20" y="114"/>
                    </a:lnTo>
                    <a:lnTo>
                      <a:pt x="30" y="100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40" y="76"/>
                    </a:lnTo>
                    <a:lnTo>
                      <a:pt x="38" y="72"/>
                    </a:lnTo>
                    <a:lnTo>
                      <a:pt x="38" y="72"/>
                    </a:lnTo>
                    <a:lnTo>
                      <a:pt x="38" y="70"/>
                    </a:lnTo>
                    <a:lnTo>
                      <a:pt x="40" y="70"/>
                    </a:lnTo>
                    <a:lnTo>
                      <a:pt x="44" y="68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52" y="56"/>
                    </a:lnTo>
                    <a:lnTo>
                      <a:pt x="50" y="52"/>
                    </a:lnTo>
                    <a:lnTo>
                      <a:pt x="54" y="44"/>
                    </a:lnTo>
                    <a:lnTo>
                      <a:pt x="58" y="46"/>
                    </a:lnTo>
                    <a:lnTo>
                      <a:pt x="60" y="50"/>
                    </a:lnTo>
                    <a:lnTo>
                      <a:pt x="62" y="50"/>
                    </a:lnTo>
                    <a:lnTo>
                      <a:pt x="88" y="22"/>
                    </a:lnTo>
                    <a:lnTo>
                      <a:pt x="96" y="6"/>
                    </a:lnTo>
                    <a:lnTo>
                      <a:pt x="94" y="6"/>
                    </a:lnTo>
                    <a:lnTo>
                      <a:pt x="90" y="4"/>
                    </a:lnTo>
                    <a:lnTo>
                      <a:pt x="92" y="0"/>
                    </a:lnTo>
                    <a:lnTo>
                      <a:pt x="94" y="0"/>
                    </a:lnTo>
                    <a:lnTo>
                      <a:pt x="104" y="6"/>
                    </a:lnTo>
                    <a:lnTo>
                      <a:pt x="104" y="6"/>
                    </a:lnTo>
                    <a:lnTo>
                      <a:pt x="104" y="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98"/>
              <p:cNvSpPr>
                <a:spLocks/>
              </p:cNvSpPr>
              <p:nvPr/>
            </p:nvSpPr>
            <p:spPr bwMode="auto">
              <a:xfrm>
                <a:off x="2944" y="2537"/>
                <a:ext cx="316" cy="248"/>
              </a:xfrm>
              <a:custGeom>
                <a:avLst/>
                <a:gdLst>
                  <a:gd name="T0" fmla="*/ 10 w 316"/>
                  <a:gd name="T1" fmla="*/ 66 h 248"/>
                  <a:gd name="T2" fmla="*/ 32 w 316"/>
                  <a:gd name="T3" fmla="*/ 56 h 248"/>
                  <a:gd name="T4" fmla="*/ 62 w 316"/>
                  <a:gd name="T5" fmla="*/ 74 h 248"/>
                  <a:gd name="T6" fmla="*/ 110 w 316"/>
                  <a:gd name="T7" fmla="*/ 60 h 248"/>
                  <a:gd name="T8" fmla="*/ 104 w 316"/>
                  <a:gd name="T9" fmla="*/ 20 h 248"/>
                  <a:gd name="T10" fmla="*/ 110 w 316"/>
                  <a:gd name="T11" fmla="*/ 22 h 248"/>
                  <a:gd name="T12" fmla="*/ 122 w 316"/>
                  <a:gd name="T13" fmla="*/ 20 h 248"/>
                  <a:gd name="T14" fmla="*/ 126 w 316"/>
                  <a:gd name="T15" fmla="*/ 14 h 248"/>
                  <a:gd name="T16" fmla="*/ 132 w 316"/>
                  <a:gd name="T17" fmla="*/ 12 h 248"/>
                  <a:gd name="T18" fmla="*/ 138 w 316"/>
                  <a:gd name="T19" fmla="*/ 12 h 248"/>
                  <a:gd name="T20" fmla="*/ 194 w 316"/>
                  <a:gd name="T21" fmla="*/ 0 h 248"/>
                  <a:gd name="T22" fmla="*/ 228 w 316"/>
                  <a:gd name="T23" fmla="*/ 26 h 248"/>
                  <a:gd name="T24" fmla="*/ 236 w 316"/>
                  <a:gd name="T25" fmla="*/ 32 h 248"/>
                  <a:gd name="T26" fmla="*/ 248 w 316"/>
                  <a:gd name="T27" fmla="*/ 36 h 248"/>
                  <a:gd name="T28" fmla="*/ 258 w 316"/>
                  <a:gd name="T29" fmla="*/ 36 h 248"/>
                  <a:gd name="T30" fmla="*/ 266 w 316"/>
                  <a:gd name="T31" fmla="*/ 42 h 248"/>
                  <a:gd name="T32" fmla="*/ 290 w 316"/>
                  <a:gd name="T33" fmla="*/ 70 h 248"/>
                  <a:gd name="T34" fmla="*/ 298 w 316"/>
                  <a:gd name="T35" fmla="*/ 86 h 248"/>
                  <a:gd name="T36" fmla="*/ 296 w 316"/>
                  <a:gd name="T37" fmla="*/ 98 h 248"/>
                  <a:gd name="T38" fmla="*/ 300 w 316"/>
                  <a:gd name="T39" fmla="*/ 102 h 248"/>
                  <a:gd name="T40" fmla="*/ 296 w 316"/>
                  <a:gd name="T41" fmla="*/ 112 h 248"/>
                  <a:gd name="T42" fmla="*/ 300 w 316"/>
                  <a:gd name="T43" fmla="*/ 128 h 248"/>
                  <a:gd name="T44" fmla="*/ 294 w 316"/>
                  <a:gd name="T45" fmla="*/ 156 h 248"/>
                  <a:gd name="T46" fmla="*/ 312 w 316"/>
                  <a:gd name="T47" fmla="*/ 166 h 248"/>
                  <a:gd name="T48" fmla="*/ 316 w 316"/>
                  <a:gd name="T49" fmla="*/ 172 h 248"/>
                  <a:gd name="T50" fmla="*/ 306 w 316"/>
                  <a:gd name="T51" fmla="*/ 196 h 248"/>
                  <a:gd name="T52" fmla="*/ 298 w 316"/>
                  <a:gd name="T53" fmla="*/ 206 h 248"/>
                  <a:gd name="T54" fmla="*/ 286 w 316"/>
                  <a:gd name="T55" fmla="*/ 206 h 248"/>
                  <a:gd name="T56" fmla="*/ 282 w 316"/>
                  <a:gd name="T57" fmla="*/ 216 h 248"/>
                  <a:gd name="T58" fmla="*/ 280 w 316"/>
                  <a:gd name="T59" fmla="*/ 226 h 248"/>
                  <a:gd name="T60" fmla="*/ 272 w 316"/>
                  <a:gd name="T61" fmla="*/ 232 h 248"/>
                  <a:gd name="T62" fmla="*/ 266 w 316"/>
                  <a:gd name="T63" fmla="*/ 236 h 248"/>
                  <a:gd name="T64" fmla="*/ 252 w 316"/>
                  <a:gd name="T65" fmla="*/ 244 h 248"/>
                  <a:gd name="T66" fmla="*/ 246 w 316"/>
                  <a:gd name="T67" fmla="*/ 248 h 248"/>
                  <a:gd name="T68" fmla="*/ 0 w 316"/>
                  <a:gd name="T69" fmla="*/ 70 h 248"/>
                  <a:gd name="T70" fmla="*/ 0 w 316"/>
                  <a:gd name="T71" fmla="*/ 7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16" h="248">
                    <a:moveTo>
                      <a:pt x="0" y="70"/>
                    </a:moveTo>
                    <a:lnTo>
                      <a:pt x="10" y="66"/>
                    </a:lnTo>
                    <a:lnTo>
                      <a:pt x="20" y="60"/>
                    </a:lnTo>
                    <a:lnTo>
                      <a:pt x="32" y="56"/>
                    </a:lnTo>
                    <a:lnTo>
                      <a:pt x="54" y="72"/>
                    </a:lnTo>
                    <a:lnTo>
                      <a:pt x="62" y="74"/>
                    </a:lnTo>
                    <a:lnTo>
                      <a:pt x="82" y="78"/>
                    </a:lnTo>
                    <a:lnTo>
                      <a:pt x="110" y="60"/>
                    </a:lnTo>
                    <a:lnTo>
                      <a:pt x="102" y="22"/>
                    </a:lnTo>
                    <a:lnTo>
                      <a:pt x="104" y="20"/>
                    </a:lnTo>
                    <a:lnTo>
                      <a:pt x="106" y="20"/>
                    </a:lnTo>
                    <a:lnTo>
                      <a:pt x="110" y="22"/>
                    </a:lnTo>
                    <a:lnTo>
                      <a:pt x="116" y="22"/>
                    </a:lnTo>
                    <a:lnTo>
                      <a:pt x="122" y="20"/>
                    </a:lnTo>
                    <a:lnTo>
                      <a:pt x="124" y="16"/>
                    </a:lnTo>
                    <a:lnTo>
                      <a:pt x="126" y="14"/>
                    </a:lnTo>
                    <a:lnTo>
                      <a:pt x="130" y="14"/>
                    </a:lnTo>
                    <a:lnTo>
                      <a:pt x="132" y="12"/>
                    </a:lnTo>
                    <a:lnTo>
                      <a:pt x="134" y="10"/>
                    </a:lnTo>
                    <a:lnTo>
                      <a:pt x="138" y="12"/>
                    </a:lnTo>
                    <a:lnTo>
                      <a:pt x="142" y="12"/>
                    </a:lnTo>
                    <a:lnTo>
                      <a:pt x="194" y="0"/>
                    </a:lnTo>
                    <a:lnTo>
                      <a:pt x="196" y="8"/>
                    </a:lnTo>
                    <a:lnTo>
                      <a:pt x="228" y="26"/>
                    </a:lnTo>
                    <a:lnTo>
                      <a:pt x="234" y="30"/>
                    </a:lnTo>
                    <a:lnTo>
                      <a:pt x="236" y="32"/>
                    </a:lnTo>
                    <a:lnTo>
                      <a:pt x="244" y="36"/>
                    </a:lnTo>
                    <a:lnTo>
                      <a:pt x="248" y="36"/>
                    </a:lnTo>
                    <a:lnTo>
                      <a:pt x="256" y="38"/>
                    </a:lnTo>
                    <a:lnTo>
                      <a:pt x="258" y="36"/>
                    </a:lnTo>
                    <a:lnTo>
                      <a:pt x="260" y="38"/>
                    </a:lnTo>
                    <a:lnTo>
                      <a:pt x="266" y="42"/>
                    </a:lnTo>
                    <a:lnTo>
                      <a:pt x="270" y="46"/>
                    </a:lnTo>
                    <a:lnTo>
                      <a:pt x="290" y="70"/>
                    </a:lnTo>
                    <a:lnTo>
                      <a:pt x="296" y="84"/>
                    </a:lnTo>
                    <a:lnTo>
                      <a:pt x="298" y="86"/>
                    </a:lnTo>
                    <a:lnTo>
                      <a:pt x="294" y="92"/>
                    </a:lnTo>
                    <a:lnTo>
                      <a:pt x="296" y="98"/>
                    </a:lnTo>
                    <a:lnTo>
                      <a:pt x="298" y="100"/>
                    </a:lnTo>
                    <a:lnTo>
                      <a:pt x="300" y="102"/>
                    </a:lnTo>
                    <a:lnTo>
                      <a:pt x="296" y="108"/>
                    </a:lnTo>
                    <a:lnTo>
                      <a:pt x="296" y="112"/>
                    </a:lnTo>
                    <a:lnTo>
                      <a:pt x="300" y="118"/>
                    </a:lnTo>
                    <a:lnTo>
                      <a:pt x="300" y="128"/>
                    </a:lnTo>
                    <a:lnTo>
                      <a:pt x="300" y="134"/>
                    </a:lnTo>
                    <a:lnTo>
                      <a:pt x="294" y="156"/>
                    </a:lnTo>
                    <a:lnTo>
                      <a:pt x="310" y="164"/>
                    </a:lnTo>
                    <a:lnTo>
                      <a:pt x="312" y="166"/>
                    </a:lnTo>
                    <a:lnTo>
                      <a:pt x="314" y="168"/>
                    </a:lnTo>
                    <a:lnTo>
                      <a:pt x="316" y="172"/>
                    </a:lnTo>
                    <a:lnTo>
                      <a:pt x="312" y="184"/>
                    </a:lnTo>
                    <a:lnTo>
                      <a:pt x="306" y="196"/>
                    </a:lnTo>
                    <a:lnTo>
                      <a:pt x="304" y="202"/>
                    </a:lnTo>
                    <a:lnTo>
                      <a:pt x="298" y="206"/>
                    </a:lnTo>
                    <a:lnTo>
                      <a:pt x="294" y="206"/>
                    </a:lnTo>
                    <a:lnTo>
                      <a:pt x="286" y="206"/>
                    </a:lnTo>
                    <a:lnTo>
                      <a:pt x="284" y="214"/>
                    </a:lnTo>
                    <a:lnTo>
                      <a:pt x="282" y="216"/>
                    </a:lnTo>
                    <a:lnTo>
                      <a:pt x="280" y="222"/>
                    </a:lnTo>
                    <a:lnTo>
                      <a:pt x="280" y="226"/>
                    </a:lnTo>
                    <a:lnTo>
                      <a:pt x="276" y="228"/>
                    </a:lnTo>
                    <a:lnTo>
                      <a:pt x="272" y="232"/>
                    </a:lnTo>
                    <a:lnTo>
                      <a:pt x="268" y="234"/>
                    </a:lnTo>
                    <a:lnTo>
                      <a:pt x="266" y="236"/>
                    </a:lnTo>
                    <a:lnTo>
                      <a:pt x="258" y="240"/>
                    </a:lnTo>
                    <a:lnTo>
                      <a:pt x="252" y="244"/>
                    </a:lnTo>
                    <a:lnTo>
                      <a:pt x="250" y="246"/>
                    </a:lnTo>
                    <a:lnTo>
                      <a:pt x="246" y="248"/>
                    </a:lnTo>
                    <a:lnTo>
                      <a:pt x="0" y="24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99"/>
              <p:cNvSpPr>
                <a:spLocks/>
              </p:cNvSpPr>
              <p:nvPr/>
            </p:nvSpPr>
            <p:spPr bwMode="auto">
              <a:xfrm>
                <a:off x="3622" y="2561"/>
                <a:ext cx="298" cy="220"/>
              </a:xfrm>
              <a:custGeom>
                <a:avLst/>
                <a:gdLst>
                  <a:gd name="T0" fmla="*/ 42 w 298"/>
                  <a:gd name="T1" fmla="*/ 36 h 220"/>
                  <a:gd name="T2" fmla="*/ 46 w 298"/>
                  <a:gd name="T3" fmla="*/ 34 h 220"/>
                  <a:gd name="T4" fmla="*/ 48 w 298"/>
                  <a:gd name="T5" fmla="*/ 32 h 220"/>
                  <a:gd name="T6" fmla="*/ 50 w 298"/>
                  <a:gd name="T7" fmla="*/ 32 h 220"/>
                  <a:gd name="T8" fmla="*/ 50 w 298"/>
                  <a:gd name="T9" fmla="*/ 30 h 220"/>
                  <a:gd name="T10" fmla="*/ 54 w 298"/>
                  <a:gd name="T11" fmla="*/ 30 h 220"/>
                  <a:gd name="T12" fmla="*/ 56 w 298"/>
                  <a:gd name="T13" fmla="*/ 24 h 220"/>
                  <a:gd name="T14" fmla="*/ 62 w 298"/>
                  <a:gd name="T15" fmla="*/ 22 h 220"/>
                  <a:gd name="T16" fmla="*/ 66 w 298"/>
                  <a:gd name="T17" fmla="*/ 14 h 220"/>
                  <a:gd name="T18" fmla="*/ 160 w 298"/>
                  <a:gd name="T19" fmla="*/ 14 h 220"/>
                  <a:gd name="T20" fmla="*/ 160 w 298"/>
                  <a:gd name="T21" fmla="*/ 12 h 220"/>
                  <a:gd name="T22" fmla="*/ 172 w 298"/>
                  <a:gd name="T23" fmla="*/ 0 h 220"/>
                  <a:gd name="T24" fmla="*/ 258 w 298"/>
                  <a:gd name="T25" fmla="*/ 40 h 220"/>
                  <a:gd name="T26" fmla="*/ 256 w 298"/>
                  <a:gd name="T27" fmla="*/ 44 h 220"/>
                  <a:gd name="T28" fmla="*/ 266 w 298"/>
                  <a:gd name="T29" fmla="*/ 50 h 220"/>
                  <a:gd name="T30" fmla="*/ 260 w 298"/>
                  <a:gd name="T31" fmla="*/ 60 h 220"/>
                  <a:gd name="T32" fmla="*/ 266 w 298"/>
                  <a:gd name="T33" fmla="*/ 60 h 220"/>
                  <a:gd name="T34" fmla="*/ 268 w 298"/>
                  <a:gd name="T35" fmla="*/ 56 h 220"/>
                  <a:gd name="T36" fmla="*/ 272 w 298"/>
                  <a:gd name="T37" fmla="*/ 58 h 220"/>
                  <a:gd name="T38" fmla="*/ 276 w 298"/>
                  <a:gd name="T39" fmla="*/ 50 h 220"/>
                  <a:gd name="T40" fmla="*/ 298 w 298"/>
                  <a:gd name="T41" fmla="*/ 60 h 220"/>
                  <a:gd name="T42" fmla="*/ 280 w 298"/>
                  <a:gd name="T43" fmla="*/ 220 h 220"/>
                  <a:gd name="T44" fmla="*/ 0 w 298"/>
                  <a:gd name="T45" fmla="*/ 220 h 220"/>
                  <a:gd name="T46" fmla="*/ 2 w 298"/>
                  <a:gd name="T47" fmla="*/ 212 h 220"/>
                  <a:gd name="T48" fmla="*/ 10 w 298"/>
                  <a:gd name="T49" fmla="*/ 194 h 220"/>
                  <a:gd name="T50" fmla="*/ 16 w 298"/>
                  <a:gd name="T51" fmla="*/ 170 h 220"/>
                  <a:gd name="T52" fmla="*/ 24 w 298"/>
                  <a:gd name="T53" fmla="*/ 152 h 220"/>
                  <a:gd name="T54" fmla="*/ 22 w 298"/>
                  <a:gd name="T55" fmla="*/ 152 h 220"/>
                  <a:gd name="T56" fmla="*/ 16 w 298"/>
                  <a:gd name="T57" fmla="*/ 148 h 220"/>
                  <a:gd name="T58" fmla="*/ 44 w 298"/>
                  <a:gd name="T59" fmla="*/ 92 h 220"/>
                  <a:gd name="T60" fmla="*/ 46 w 298"/>
                  <a:gd name="T61" fmla="*/ 86 h 220"/>
                  <a:gd name="T62" fmla="*/ 46 w 298"/>
                  <a:gd name="T63" fmla="*/ 82 h 220"/>
                  <a:gd name="T64" fmla="*/ 44 w 298"/>
                  <a:gd name="T65" fmla="*/ 76 h 220"/>
                  <a:gd name="T66" fmla="*/ 46 w 298"/>
                  <a:gd name="T67" fmla="*/ 64 h 220"/>
                  <a:gd name="T68" fmla="*/ 46 w 298"/>
                  <a:gd name="T69" fmla="*/ 62 h 220"/>
                  <a:gd name="T70" fmla="*/ 46 w 298"/>
                  <a:gd name="T71" fmla="*/ 58 h 220"/>
                  <a:gd name="T72" fmla="*/ 44 w 298"/>
                  <a:gd name="T73" fmla="*/ 56 h 220"/>
                  <a:gd name="T74" fmla="*/ 44 w 298"/>
                  <a:gd name="T75" fmla="*/ 50 h 220"/>
                  <a:gd name="T76" fmla="*/ 48 w 298"/>
                  <a:gd name="T77" fmla="*/ 44 h 220"/>
                  <a:gd name="T78" fmla="*/ 38 w 298"/>
                  <a:gd name="T79" fmla="*/ 44 h 220"/>
                  <a:gd name="T80" fmla="*/ 38 w 298"/>
                  <a:gd name="T81" fmla="*/ 42 h 220"/>
                  <a:gd name="T82" fmla="*/ 36 w 298"/>
                  <a:gd name="T83" fmla="*/ 42 h 220"/>
                  <a:gd name="T84" fmla="*/ 42 w 298"/>
                  <a:gd name="T85" fmla="*/ 36 h 220"/>
                  <a:gd name="T86" fmla="*/ 42 w 298"/>
                  <a:gd name="T87" fmla="*/ 36 h 220"/>
                  <a:gd name="T88" fmla="*/ 42 w 298"/>
                  <a:gd name="T89" fmla="*/ 36 h 220"/>
                  <a:gd name="T90" fmla="*/ 42 w 298"/>
                  <a:gd name="T91" fmla="*/ 36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8" h="220">
                    <a:moveTo>
                      <a:pt x="42" y="36"/>
                    </a:moveTo>
                    <a:lnTo>
                      <a:pt x="46" y="34"/>
                    </a:lnTo>
                    <a:lnTo>
                      <a:pt x="48" y="32"/>
                    </a:lnTo>
                    <a:lnTo>
                      <a:pt x="50" y="32"/>
                    </a:lnTo>
                    <a:lnTo>
                      <a:pt x="50" y="30"/>
                    </a:lnTo>
                    <a:lnTo>
                      <a:pt x="54" y="30"/>
                    </a:lnTo>
                    <a:lnTo>
                      <a:pt x="56" y="24"/>
                    </a:lnTo>
                    <a:lnTo>
                      <a:pt x="62" y="22"/>
                    </a:lnTo>
                    <a:lnTo>
                      <a:pt x="66" y="14"/>
                    </a:lnTo>
                    <a:lnTo>
                      <a:pt x="160" y="14"/>
                    </a:lnTo>
                    <a:lnTo>
                      <a:pt x="160" y="12"/>
                    </a:lnTo>
                    <a:lnTo>
                      <a:pt x="172" y="0"/>
                    </a:lnTo>
                    <a:lnTo>
                      <a:pt x="258" y="40"/>
                    </a:lnTo>
                    <a:lnTo>
                      <a:pt x="256" y="44"/>
                    </a:lnTo>
                    <a:lnTo>
                      <a:pt x="266" y="50"/>
                    </a:lnTo>
                    <a:lnTo>
                      <a:pt x="260" y="60"/>
                    </a:lnTo>
                    <a:lnTo>
                      <a:pt x="266" y="60"/>
                    </a:lnTo>
                    <a:lnTo>
                      <a:pt x="268" y="56"/>
                    </a:lnTo>
                    <a:lnTo>
                      <a:pt x="272" y="58"/>
                    </a:lnTo>
                    <a:lnTo>
                      <a:pt x="276" y="50"/>
                    </a:lnTo>
                    <a:lnTo>
                      <a:pt x="298" y="60"/>
                    </a:lnTo>
                    <a:lnTo>
                      <a:pt x="280" y="220"/>
                    </a:lnTo>
                    <a:lnTo>
                      <a:pt x="0" y="220"/>
                    </a:lnTo>
                    <a:lnTo>
                      <a:pt x="2" y="212"/>
                    </a:lnTo>
                    <a:lnTo>
                      <a:pt x="10" y="194"/>
                    </a:lnTo>
                    <a:lnTo>
                      <a:pt x="16" y="170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16" y="148"/>
                    </a:lnTo>
                    <a:lnTo>
                      <a:pt x="44" y="92"/>
                    </a:lnTo>
                    <a:lnTo>
                      <a:pt x="46" y="86"/>
                    </a:lnTo>
                    <a:lnTo>
                      <a:pt x="46" y="82"/>
                    </a:lnTo>
                    <a:lnTo>
                      <a:pt x="44" y="76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6" y="58"/>
                    </a:lnTo>
                    <a:lnTo>
                      <a:pt x="44" y="56"/>
                    </a:lnTo>
                    <a:lnTo>
                      <a:pt x="44" y="50"/>
                    </a:lnTo>
                    <a:lnTo>
                      <a:pt x="48" y="44"/>
                    </a:lnTo>
                    <a:lnTo>
                      <a:pt x="38" y="44"/>
                    </a:lnTo>
                    <a:lnTo>
                      <a:pt x="38" y="42"/>
                    </a:lnTo>
                    <a:lnTo>
                      <a:pt x="36" y="42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6"/>
                    </a:lnTo>
                    <a:lnTo>
                      <a:pt x="42" y="36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600" b="1" kern="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98" name="Group 293"/>
            <p:cNvGrpSpPr>
              <a:grpSpLocks/>
            </p:cNvGrpSpPr>
            <p:nvPr/>
          </p:nvGrpSpPr>
          <p:grpSpPr bwMode="auto">
            <a:xfrm>
              <a:off x="652463" y="2508249"/>
              <a:ext cx="8010525" cy="1855785"/>
              <a:chOff x="411" y="1580"/>
              <a:chExt cx="5046" cy="1169"/>
            </a:xfrm>
            <a:grpFill/>
          </p:grpSpPr>
          <p:sp>
            <p:nvSpPr>
              <p:cNvPr id="199" name="Rectangle 198"/>
              <p:cNvSpPr>
                <a:spLocks noChangeArrowheads="1"/>
              </p:cNvSpPr>
              <p:nvPr/>
            </p:nvSpPr>
            <p:spPr bwMode="auto">
              <a:xfrm>
                <a:off x="3717" y="2692"/>
                <a:ext cx="100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Polk</a:t>
                </a:r>
              </a:p>
            </p:txBody>
          </p:sp>
          <p:sp>
            <p:nvSpPr>
              <p:cNvPr id="200" name="Rectangle 199"/>
              <p:cNvSpPr>
                <a:spLocks noChangeArrowheads="1"/>
              </p:cNvSpPr>
              <p:nvPr/>
            </p:nvSpPr>
            <p:spPr bwMode="auto">
              <a:xfrm>
                <a:off x="3043" y="2634"/>
                <a:ext cx="155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Marion</a:t>
                </a:r>
              </a:p>
            </p:txBody>
          </p:sp>
          <p:sp>
            <p:nvSpPr>
              <p:cNvPr id="201" name="Rectangle 200"/>
              <p:cNvSpPr>
                <a:spLocks noChangeArrowheads="1"/>
              </p:cNvSpPr>
              <p:nvPr/>
            </p:nvSpPr>
            <p:spPr bwMode="auto">
              <a:xfrm>
                <a:off x="3496" y="2642"/>
                <a:ext cx="175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Bradley</a:t>
                </a:r>
              </a:p>
            </p:txBody>
          </p:sp>
          <p:sp>
            <p:nvSpPr>
              <p:cNvPr id="202" name="Rectangle 201"/>
              <p:cNvSpPr>
                <a:spLocks noChangeArrowheads="1"/>
              </p:cNvSpPr>
              <p:nvPr/>
            </p:nvSpPr>
            <p:spPr bwMode="auto">
              <a:xfrm>
                <a:off x="2735" y="2640"/>
                <a:ext cx="18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Franklin</a:t>
                </a:r>
              </a:p>
            </p:txBody>
          </p:sp>
          <p:sp>
            <p:nvSpPr>
              <p:cNvPr id="203" name="Rectangle 202"/>
              <p:cNvSpPr>
                <a:spLocks noChangeArrowheads="1"/>
              </p:cNvSpPr>
              <p:nvPr/>
            </p:nvSpPr>
            <p:spPr bwMode="auto">
              <a:xfrm>
                <a:off x="2419" y="2672"/>
                <a:ext cx="167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Lincoln</a:t>
                </a:r>
              </a:p>
            </p:txBody>
          </p:sp>
          <p:sp>
            <p:nvSpPr>
              <p:cNvPr id="204" name="Rectangle 203"/>
              <p:cNvSpPr>
                <a:spLocks noChangeArrowheads="1"/>
              </p:cNvSpPr>
              <p:nvPr/>
            </p:nvSpPr>
            <p:spPr bwMode="auto">
              <a:xfrm>
                <a:off x="1197" y="2602"/>
                <a:ext cx="18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McNairy</a:t>
                </a:r>
              </a:p>
            </p:txBody>
          </p:sp>
          <p:sp>
            <p:nvSpPr>
              <p:cNvPr id="205" name="Rectangle 204"/>
              <p:cNvSpPr>
                <a:spLocks noChangeArrowheads="1"/>
              </p:cNvSpPr>
              <p:nvPr/>
            </p:nvSpPr>
            <p:spPr bwMode="auto">
              <a:xfrm>
                <a:off x="682" y="2622"/>
                <a:ext cx="167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Fayette</a:t>
                </a:r>
              </a:p>
            </p:txBody>
          </p:sp>
          <p:sp>
            <p:nvSpPr>
              <p:cNvPr id="206" name="Rectangle 205"/>
              <p:cNvSpPr>
                <a:spLocks noChangeArrowheads="1"/>
              </p:cNvSpPr>
              <p:nvPr/>
            </p:nvSpPr>
            <p:spPr bwMode="auto">
              <a:xfrm>
                <a:off x="2569" y="2522"/>
                <a:ext cx="143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Moore</a:t>
                </a:r>
              </a:p>
            </p:txBody>
          </p:sp>
          <p:sp>
            <p:nvSpPr>
              <p:cNvPr id="207" name="Rectangle 206"/>
              <p:cNvSpPr>
                <a:spLocks noChangeArrowheads="1"/>
              </p:cNvSpPr>
              <p:nvPr/>
            </p:nvSpPr>
            <p:spPr bwMode="auto">
              <a:xfrm>
                <a:off x="1459" y="2603"/>
                <a:ext cx="151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Hardin</a:t>
                </a:r>
              </a:p>
            </p:txBody>
          </p:sp>
          <p:sp>
            <p:nvSpPr>
              <p:cNvPr id="208" name="Rectangle 207"/>
              <p:cNvSpPr>
                <a:spLocks noChangeArrowheads="1"/>
              </p:cNvSpPr>
              <p:nvPr/>
            </p:nvSpPr>
            <p:spPr bwMode="auto">
              <a:xfrm>
                <a:off x="909" y="2614"/>
                <a:ext cx="23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Hardeman</a:t>
                </a:r>
              </a:p>
            </p:txBody>
          </p:sp>
          <p:sp>
            <p:nvSpPr>
              <p:cNvPr id="209" name="Rectangle 208"/>
              <p:cNvSpPr>
                <a:spLocks noChangeArrowheads="1"/>
              </p:cNvSpPr>
              <p:nvPr/>
            </p:nvSpPr>
            <p:spPr bwMode="auto">
              <a:xfrm>
                <a:off x="2175" y="2584"/>
                <a:ext cx="11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Giles</a:t>
                </a:r>
              </a:p>
            </p:txBody>
          </p:sp>
          <p:sp>
            <p:nvSpPr>
              <p:cNvPr id="210" name="Rectangle 209"/>
              <p:cNvSpPr>
                <a:spLocks noChangeArrowheads="1"/>
              </p:cNvSpPr>
              <p:nvPr/>
            </p:nvSpPr>
            <p:spPr bwMode="auto">
              <a:xfrm>
                <a:off x="3276" y="2617"/>
                <a:ext cx="203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Hamilton</a:t>
                </a:r>
              </a:p>
            </p:txBody>
          </p:sp>
          <p:sp>
            <p:nvSpPr>
              <p:cNvPr id="211" name="Rectangle 210"/>
              <p:cNvSpPr>
                <a:spLocks noChangeArrowheads="1"/>
              </p:cNvSpPr>
              <p:nvPr/>
            </p:nvSpPr>
            <p:spPr bwMode="auto">
              <a:xfrm>
                <a:off x="1899" y="2593"/>
                <a:ext cx="220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Lawrence</a:t>
                </a:r>
              </a:p>
            </p:txBody>
          </p:sp>
          <p:sp>
            <p:nvSpPr>
              <p:cNvPr id="212" name="Rectangle 211"/>
              <p:cNvSpPr>
                <a:spLocks noChangeArrowheads="1"/>
              </p:cNvSpPr>
              <p:nvPr/>
            </p:nvSpPr>
            <p:spPr bwMode="auto">
              <a:xfrm>
                <a:off x="411" y="2610"/>
                <a:ext cx="155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Shelby</a:t>
                </a:r>
              </a:p>
            </p:txBody>
          </p:sp>
          <p:sp>
            <p:nvSpPr>
              <p:cNvPr id="213" name="Rectangle 212"/>
              <p:cNvSpPr>
                <a:spLocks noChangeArrowheads="1"/>
              </p:cNvSpPr>
              <p:nvPr/>
            </p:nvSpPr>
            <p:spPr bwMode="auto">
              <a:xfrm>
                <a:off x="1681" y="2562"/>
                <a:ext cx="153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Wayne</a:t>
                </a:r>
              </a:p>
            </p:txBody>
          </p:sp>
          <p:sp>
            <p:nvSpPr>
              <p:cNvPr id="214" name="Rectangle 213"/>
              <p:cNvSpPr>
                <a:spLocks noChangeArrowheads="1"/>
              </p:cNvSpPr>
              <p:nvPr/>
            </p:nvSpPr>
            <p:spPr bwMode="auto">
              <a:xfrm>
                <a:off x="2973" y="2443"/>
                <a:ext cx="168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Grundy</a:t>
                </a:r>
              </a:p>
            </p:txBody>
          </p:sp>
          <p:sp>
            <p:nvSpPr>
              <p:cNvPr id="215" name="Rectangle 214"/>
              <p:cNvSpPr>
                <a:spLocks noChangeArrowheads="1"/>
              </p:cNvSpPr>
              <p:nvPr/>
            </p:nvSpPr>
            <p:spPr bwMode="auto">
              <a:xfrm rot="3059105">
                <a:off x="3106" y="2443"/>
                <a:ext cx="25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Sequatchie</a:t>
                </a:r>
              </a:p>
            </p:txBody>
          </p:sp>
          <p:sp>
            <p:nvSpPr>
              <p:cNvPr id="216" name="Rectangle 215"/>
              <p:cNvSpPr>
                <a:spLocks noChangeArrowheads="1"/>
              </p:cNvSpPr>
              <p:nvPr/>
            </p:nvSpPr>
            <p:spPr bwMode="auto">
              <a:xfrm>
                <a:off x="1201" y="2422"/>
                <a:ext cx="178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Chester</a:t>
                </a:r>
              </a:p>
            </p:txBody>
          </p:sp>
          <p:sp>
            <p:nvSpPr>
              <p:cNvPr id="217" name="Rectangle 216"/>
              <p:cNvSpPr>
                <a:spLocks noChangeArrowheads="1"/>
              </p:cNvSpPr>
              <p:nvPr/>
            </p:nvSpPr>
            <p:spPr bwMode="auto">
              <a:xfrm>
                <a:off x="3627" y="2462"/>
                <a:ext cx="17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McMinn</a:t>
                </a:r>
              </a:p>
            </p:txBody>
          </p:sp>
          <p:sp>
            <p:nvSpPr>
              <p:cNvPr id="218" name="Rectangle 217"/>
              <p:cNvSpPr>
                <a:spLocks noChangeArrowheads="1"/>
              </p:cNvSpPr>
              <p:nvPr/>
            </p:nvSpPr>
            <p:spPr bwMode="auto">
              <a:xfrm>
                <a:off x="504" y="2380"/>
                <a:ext cx="14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Tipton</a:t>
                </a:r>
              </a:p>
            </p:txBody>
          </p:sp>
          <p:sp>
            <p:nvSpPr>
              <p:cNvPr id="219" name="Rectangle 218"/>
              <p:cNvSpPr>
                <a:spLocks noChangeArrowheads="1"/>
              </p:cNvSpPr>
              <p:nvPr/>
            </p:nvSpPr>
            <p:spPr bwMode="auto">
              <a:xfrm>
                <a:off x="1887" y="2352"/>
                <a:ext cx="13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Lewis</a:t>
                </a:r>
              </a:p>
            </p:txBody>
          </p:sp>
          <p:sp>
            <p:nvSpPr>
              <p:cNvPr id="220" name="Rectangle 219"/>
              <p:cNvSpPr>
                <a:spLocks noChangeArrowheads="1"/>
              </p:cNvSpPr>
              <p:nvPr/>
            </p:nvSpPr>
            <p:spPr bwMode="auto">
              <a:xfrm>
                <a:off x="3903" y="2408"/>
                <a:ext cx="17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Monroe</a:t>
                </a:r>
              </a:p>
            </p:txBody>
          </p:sp>
          <p:sp>
            <p:nvSpPr>
              <p:cNvPr id="221" name="Rectangle 220"/>
              <p:cNvSpPr>
                <a:spLocks noChangeArrowheads="1"/>
              </p:cNvSpPr>
              <p:nvPr/>
            </p:nvSpPr>
            <p:spPr bwMode="auto">
              <a:xfrm>
                <a:off x="2509" y="2358"/>
                <a:ext cx="182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Bedford</a:t>
                </a:r>
              </a:p>
            </p:txBody>
          </p:sp>
          <p:sp>
            <p:nvSpPr>
              <p:cNvPr id="222" name="Rectangle 221"/>
              <p:cNvSpPr>
                <a:spLocks noChangeArrowheads="1"/>
              </p:cNvSpPr>
              <p:nvPr/>
            </p:nvSpPr>
            <p:spPr bwMode="auto">
              <a:xfrm>
                <a:off x="2755" y="2408"/>
                <a:ext cx="149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Coffee</a:t>
                </a:r>
              </a:p>
            </p:txBody>
          </p:sp>
          <p:sp>
            <p:nvSpPr>
              <p:cNvPr id="223" name="Rectangle 222"/>
              <p:cNvSpPr>
                <a:spLocks noChangeArrowheads="1"/>
              </p:cNvSpPr>
              <p:nvPr/>
            </p:nvSpPr>
            <p:spPr bwMode="auto">
              <a:xfrm rot="16720897">
                <a:off x="2295" y="2401"/>
                <a:ext cx="193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Marshall</a:t>
                </a:r>
              </a:p>
            </p:txBody>
          </p:sp>
          <p:sp>
            <p:nvSpPr>
              <p:cNvPr id="224" name="Rectangle 223"/>
              <p:cNvSpPr>
                <a:spLocks noChangeArrowheads="1"/>
              </p:cNvSpPr>
              <p:nvPr/>
            </p:nvSpPr>
            <p:spPr bwMode="auto">
              <a:xfrm rot="18197100">
                <a:off x="3514" y="2396"/>
                <a:ext cx="135" cy="57"/>
              </a:xfrm>
              <a:prstGeom prst="rect">
                <a:avLst/>
              </a:pr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 err="1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Meigs</a:t>
                </a:r>
                <a:endParaRPr lang="en-US" altLang="en-US" sz="600" b="1" kern="0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Rectangle 224"/>
              <p:cNvSpPr>
                <a:spLocks noChangeArrowheads="1"/>
              </p:cNvSpPr>
              <p:nvPr/>
            </p:nvSpPr>
            <p:spPr bwMode="auto">
              <a:xfrm>
                <a:off x="3243" y="2322"/>
                <a:ext cx="185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Bledsoe</a:t>
                </a:r>
              </a:p>
            </p:txBody>
          </p:sp>
          <p:sp>
            <p:nvSpPr>
              <p:cNvPr id="226" name="Rectangle 225"/>
              <p:cNvSpPr>
                <a:spLocks noChangeArrowheads="1"/>
              </p:cNvSpPr>
              <p:nvPr/>
            </p:nvSpPr>
            <p:spPr bwMode="auto">
              <a:xfrm>
                <a:off x="1018" y="2300"/>
                <a:ext cx="192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Madison</a:t>
                </a:r>
              </a:p>
            </p:txBody>
          </p:sp>
          <p:sp>
            <p:nvSpPr>
              <p:cNvPr id="227" name="Rectangle 226"/>
              <p:cNvSpPr>
                <a:spLocks noChangeArrowheads="1"/>
              </p:cNvSpPr>
              <p:nvPr/>
            </p:nvSpPr>
            <p:spPr bwMode="auto">
              <a:xfrm>
                <a:off x="741" y="2282"/>
                <a:ext cx="21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Haywood</a:t>
                </a:r>
              </a:p>
            </p:txBody>
          </p:sp>
          <p:sp>
            <p:nvSpPr>
              <p:cNvPr id="228" name="Rectangle 227"/>
              <p:cNvSpPr>
                <a:spLocks noChangeArrowheads="1"/>
              </p:cNvSpPr>
              <p:nvPr/>
            </p:nvSpPr>
            <p:spPr bwMode="auto">
              <a:xfrm>
                <a:off x="1271" y="2270"/>
                <a:ext cx="249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Henderson</a:t>
                </a:r>
              </a:p>
            </p:txBody>
          </p:sp>
          <p:sp>
            <p:nvSpPr>
              <p:cNvPr id="229" name="Rectangle 228"/>
              <p:cNvSpPr>
                <a:spLocks noChangeArrowheads="1"/>
              </p:cNvSpPr>
              <p:nvPr/>
            </p:nvSpPr>
            <p:spPr bwMode="auto">
              <a:xfrm rot="19129710">
                <a:off x="3098" y="2242"/>
                <a:ext cx="238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Van Buren</a:t>
                </a:r>
              </a:p>
            </p:txBody>
          </p:sp>
          <p:sp>
            <p:nvSpPr>
              <p:cNvPr id="230" name="Rectangle 229"/>
              <p:cNvSpPr>
                <a:spLocks noChangeArrowheads="1"/>
              </p:cNvSpPr>
              <p:nvPr/>
            </p:nvSpPr>
            <p:spPr bwMode="auto">
              <a:xfrm>
                <a:off x="3472" y="2297"/>
                <a:ext cx="117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Rhea</a:t>
                </a:r>
              </a:p>
            </p:txBody>
          </p:sp>
          <p:sp>
            <p:nvSpPr>
              <p:cNvPr id="231" name="Rectangle 230"/>
              <p:cNvSpPr>
                <a:spLocks noChangeArrowheads="1"/>
              </p:cNvSpPr>
              <p:nvPr/>
            </p:nvSpPr>
            <p:spPr bwMode="auto">
              <a:xfrm>
                <a:off x="1651" y="2260"/>
                <a:ext cx="123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Perry</a:t>
                </a:r>
              </a:p>
            </p:txBody>
          </p:sp>
          <p:sp>
            <p:nvSpPr>
              <p:cNvPr id="232" name="Rectangle 231"/>
              <p:cNvSpPr>
                <a:spLocks noChangeArrowheads="1"/>
              </p:cNvSpPr>
              <p:nvPr/>
            </p:nvSpPr>
            <p:spPr bwMode="auto">
              <a:xfrm rot="16200000">
                <a:off x="1470" y="2319"/>
                <a:ext cx="178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Decatur</a:t>
                </a:r>
              </a:p>
            </p:txBody>
          </p:sp>
          <p:sp>
            <p:nvSpPr>
              <p:cNvPr id="233" name="Rectangle 232"/>
              <p:cNvSpPr>
                <a:spLocks noChangeArrowheads="1"/>
              </p:cNvSpPr>
              <p:nvPr/>
            </p:nvSpPr>
            <p:spPr bwMode="auto">
              <a:xfrm>
                <a:off x="2153" y="2276"/>
                <a:ext cx="141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Maury</a:t>
                </a:r>
              </a:p>
            </p:txBody>
          </p:sp>
          <p:sp>
            <p:nvSpPr>
              <p:cNvPr id="234" name="Rectangle 233"/>
              <p:cNvSpPr>
                <a:spLocks noChangeArrowheads="1"/>
              </p:cNvSpPr>
              <p:nvPr/>
            </p:nvSpPr>
            <p:spPr bwMode="auto">
              <a:xfrm>
                <a:off x="2935" y="2253"/>
                <a:ext cx="16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Warren</a:t>
                </a:r>
              </a:p>
            </p:txBody>
          </p:sp>
          <p:sp>
            <p:nvSpPr>
              <p:cNvPr id="235" name="Rectangle 234"/>
              <p:cNvSpPr>
                <a:spLocks noChangeArrowheads="1"/>
              </p:cNvSpPr>
              <p:nvPr/>
            </p:nvSpPr>
            <p:spPr bwMode="auto">
              <a:xfrm>
                <a:off x="4091" y="2238"/>
                <a:ext cx="150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Blount</a:t>
                </a:r>
              </a:p>
            </p:txBody>
          </p:sp>
          <p:sp>
            <p:nvSpPr>
              <p:cNvPr id="236" name="Rectangle 235"/>
              <p:cNvSpPr>
                <a:spLocks noChangeArrowheads="1"/>
              </p:cNvSpPr>
              <p:nvPr/>
            </p:nvSpPr>
            <p:spPr bwMode="auto">
              <a:xfrm>
                <a:off x="3835" y="2205"/>
                <a:ext cx="17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Loudon</a:t>
                </a:r>
              </a:p>
            </p:txBody>
          </p:sp>
          <p:sp>
            <p:nvSpPr>
              <p:cNvPr id="237" name="Rectangle 236"/>
              <p:cNvSpPr>
                <a:spLocks noChangeArrowheads="1"/>
              </p:cNvSpPr>
              <p:nvPr/>
            </p:nvSpPr>
            <p:spPr bwMode="auto">
              <a:xfrm>
                <a:off x="488" y="2212"/>
                <a:ext cx="25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Lauderdale</a:t>
                </a:r>
              </a:p>
            </p:txBody>
          </p:sp>
          <p:sp>
            <p:nvSpPr>
              <p:cNvPr id="238" name="Rectangle 237"/>
              <p:cNvSpPr>
                <a:spLocks noChangeArrowheads="1"/>
              </p:cNvSpPr>
              <p:nvPr/>
            </p:nvSpPr>
            <p:spPr bwMode="auto">
              <a:xfrm>
                <a:off x="2749" y="2144"/>
                <a:ext cx="17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Cannon</a:t>
                </a:r>
              </a:p>
            </p:txBody>
          </p:sp>
          <p:sp>
            <p:nvSpPr>
              <p:cNvPr id="239" name="Rectangle 238"/>
              <p:cNvSpPr>
                <a:spLocks noChangeArrowheads="1"/>
              </p:cNvSpPr>
              <p:nvPr/>
            </p:nvSpPr>
            <p:spPr bwMode="auto">
              <a:xfrm>
                <a:off x="1855" y="2164"/>
                <a:ext cx="199" cy="57"/>
              </a:xfrm>
              <a:prstGeom prst="rect">
                <a:avLst/>
              </a:pr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Hickman</a:t>
                </a:r>
              </a:p>
            </p:txBody>
          </p:sp>
          <p:sp>
            <p:nvSpPr>
              <p:cNvPr id="240" name="Rectangle 239"/>
              <p:cNvSpPr>
                <a:spLocks noChangeArrowheads="1"/>
              </p:cNvSpPr>
              <p:nvPr/>
            </p:nvSpPr>
            <p:spPr bwMode="auto">
              <a:xfrm>
                <a:off x="823" y="2140"/>
                <a:ext cx="19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Crockett</a:t>
                </a:r>
              </a:p>
            </p:txBody>
          </p:sp>
          <p:sp>
            <p:nvSpPr>
              <p:cNvPr id="241" name="Rectangle 240"/>
              <p:cNvSpPr>
                <a:spLocks noChangeArrowheads="1"/>
              </p:cNvSpPr>
              <p:nvPr/>
            </p:nvSpPr>
            <p:spPr bwMode="auto">
              <a:xfrm>
                <a:off x="4333" y="2168"/>
                <a:ext cx="14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Sevier</a:t>
                </a:r>
              </a:p>
            </p:txBody>
          </p:sp>
          <p:sp>
            <p:nvSpPr>
              <p:cNvPr id="242" name="Rectangle 241"/>
              <p:cNvSpPr>
                <a:spLocks noChangeArrowheads="1"/>
              </p:cNvSpPr>
              <p:nvPr/>
            </p:nvSpPr>
            <p:spPr bwMode="auto">
              <a:xfrm>
                <a:off x="3685" y="2126"/>
                <a:ext cx="146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Roane</a:t>
                </a:r>
              </a:p>
            </p:txBody>
          </p:sp>
          <p:sp>
            <p:nvSpPr>
              <p:cNvPr id="243" name="Rectangle 242"/>
              <p:cNvSpPr>
                <a:spLocks noChangeArrowheads="1"/>
              </p:cNvSpPr>
              <p:nvPr/>
            </p:nvSpPr>
            <p:spPr bwMode="auto">
              <a:xfrm>
                <a:off x="2179" y="2101"/>
                <a:ext cx="250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Williamson</a:t>
                </a:r>
              </a:p>
            </p:txBody>
          </p:sp>
          <p:sp>
            <p:nvSpPr>
              <p:cNvPr id="244" name="Rectangle 243"/>
              <p:cNvSpPr>
                <a:spLocks noChangeArrowheads="1"/>
              </p:cNvSpPr>
              <p:nvPr/>
            </p:nvSpPr>
            <p:spPr bwMode="auto">
              <a:xfrm>
                <a:off x="3131" y="2069"/>
                <a:ext cx="129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White</a:t>
                </a:r>
              </a:p>
            </p:txBody>
          </p:sp>
          <p:sp>
            <p:nvSpPr>
              <p:cNvPr id="245" name="Rectangle 244"/>
              <p:cNvSpPr>
                <a:spLocks noChangeArrowheads="1"/>
              </p:cNvSpPr>
              <p:nvPr/>
            </p:nvSpPr>
            <p:spPr bwMode="auto">
              <a:xfrm>
                <a:off x="2509" y="2103"/>
                <a:ext cx="24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Rutherford</a:t>
                </a:r>
              </a:p>
            </p:txBody>
          </p:sp>
          <p:sp>
            <p:nvSpPr>
              <p:cNvPr id="246" name="Rectangle 245"/>
              <p:cNvSpPr>
                <a:spLocks noChangeArrowheads="1"/>
              </p:cNvSpPr>
              <p:nvPr/>
            </p:nvSpPr>
            <p:spPr bwMode="auto">
              <a:xfrm>
                <a:off x="2887" y="2015"/>
                <a:ext cx="156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Dekalb</a:t>
                </a:r>
              </a:p>
            </p:txBody>
          </p:sp>
          <p:sp>
            <p:nvSpPr>
              <p:cNvPr id="247" name="Rectangle 246"/>
              <p:cNvSpPr>
                <a:spLocks noChangeArrowheads="1"/>
              </p:cNvSpPr>
              <p:nvPr/>
            </p:nvSpPr>
            <p:spPr bwMode="auto">
              <a:xfrm>
                <a:off x="1259" y="2041"/>
                <a:ext cx="153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Carroll</a:t>
                </a:r>
              </a:p>
            </p:txBody>
          </p:sp>
          <p:sp>
            <p:nvSpPr>
              <p:cNvPr id="248" name="Rectangle 247"/>
              <p:cNvSpPr>
                <a:spLocks noChangeArrowheads="1"/>
              </p:cNvSpPr>
              <p:nvPr/>
            </p:nvSpPr>
            <p:spPr bwMode="auto">
              <a:xfrm>
                <a:off x="3361" y="2057"/>
                <a:ext cx="277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Cumberland</a:t>
                </a:r>
              </a:p>
            </p:txBody>
          </p:sp>
          <p:sp>
            <p:nvSpPr>
              <p:cNvPr id="249" name="Rectangle 248"/>
              <p:cNvSpPr>
                <a:spLocks noChangeArrowheads="1"/>
              </p:cNvSpPr>
              <p:nvPr/>
            </p:nvSpPr>
            <p:spPr bwMode="auto">
              <a:xfrm>
                <a:off x="4591" y="2061"/>
                <a:ext cx="14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Cocke</a:t>
                </a:r>
              </a:p>
            </p:txBody>
          </p:sp>
          <p:sp>
            <p:nvSpPr>
              <p:cNvPr id="250" name="Rectangle 249"/>
              <p:cNvSpPr>
                <a:spLocks noChangeArrowheads="1"/>
              </p:cNvSpPr>
              <p:nvPr/>
            </p:nvSpPr>
            <p:spPr bwMode="auto">
              <a:xfrm>
                <a:off x="4089" y="2013"/>
                <a:ext cx="119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Knox</a:t>
                </a:r>
              </a:p>
            </p:txBody>
          </p:sp>
          <p:sp>
            <p:nvSpPr>
              <p:cNvPr id="251" name="Rectangle 250"/>
              <p:cNvSpPr>
                <a:spLocks noChangeArrowheads="1"/>
              </p:cNvSpPr>
              <p:nvPr/>
            </p:nvSpPr>
            <p:spPr bwMode="auto">
              <a:xfrm>
                <a:off x="4347" y="1969"/>
                <a:ext cx="215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Jefferson</a:t>
                </a:r>
              </a:p>
            </p:txBody>
          </p:sp>
          <p:sp>
            <p:nvSpPr>
              <p:cNvPr id="252" name="Rectangle 251"/>
              <p:cNvSpPr>
                <a:spLocks noChangeArrowheads="1"/>
              </p:cNvSpPr>
              <p:nvPr/>
            </p:nvSpPr>
            <p:spPr bwMode="auto">
              <a:xfrm>
                <a:off x="705" y="1957"/>
                <a:ext cx="107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Dyer</a:t>
                </a:r>
              </a:p>
            </p:txBody>
          </p:sp>
          <p:sp>
            <p:nvSpPr>
              <p:cNvPr id="253" name="Rectangle 252"/>
              <p:cNvSpPr>
                <a:spLocks noChangeArrowheads="1"/>
              </p:cNvSpPr>
              <p:nvPr/>
            </p:nvSpPr>
            <p:spPr bwMode="auto">
              <a:xfrm>
                <a:off x="1003" y="2017"/>
                <a:ext cx="162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Gibson</a:t>
                </a:r>
              </a:p>
            </p:txBody>
          </p:sp>
          <p:sp>
            <p:nvSpPr>
              <p:cNvPr id="254" name="Rectangle 253"/>
              <p:cNvSpPr>
                <a:spLocks noChangeArrowheads="1"/>
              </p:cNvSpPr>
              <p:nvPr/>
            </p:nvSpPr>
            <p:spPr bwMode="auto">
              <a:xfrm>
                <a:off x="1659" y="1987"/>
                <a:ext cx="26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Humphreys</a:t>
                </a:r>
              </a:p>
            </p:txBody>
          </p:sp>
          <p:sp>
            <p:nvSpPr>
              <p:cNvPr id="255" name="Rectangle 254"/>
              <p:cNvSpPr>
                <a:spLocks noChangeArrowheads="1"/>
              </p:cNvSpPr>
              <p:nvPr/>
            </p:nvSpPr>
            <p:spPr bwMode="auto">
              <a:xfrm rot="19743547">
                <a:off x="4989" y="1921"/>
                <a:ext cx="145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Unicoi</a:t>
                </a:r>
              </a:p>
            </p:txBody>
          </p:sp>
          <p:sp>
            <p:nvSpPr>
              <p:cNvPr id="256" name="Rectangle 255"/>
              <p:cNvSpPr>
                <a:spLocks noChangeArrowheads="1"/>
              </p:cNvSpPr>
              <p:nvPr/>
            </p:nvSpPr>
            <p:spPr bwMode="auto">
              <a:xfrm>
                <a:off x="3866" y="1909"/>
                <a:ext cx="22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Anderson</a:t>
                </a:r>
              </a:p>
            </p:txBody>
          </p:sp>
          <p:sp>
            <p:nvSpPr>
              <p:cNvPr id="257" name="Rectangle 256"/>
              <p:cNvSpPr>
                <a:spLocks noChangeArrowheads="1"/>
              </p:cNvSpPr>
              <p:nvPr/>
            </p:nvSpPr>
            <p:spPr bwMode="auto">
              <a:xfrm>
                <a:off x="3083" y="1893"/>
                <a:ext cx="17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Putnam</a:t>
                </a:r>
              </a:p>
            </p:txBody>
          </p:sp>
          <p:sp>
            <p:nvSpPr>
              <p:cNvPr id="258" name="Rectangle 257"/>
              <p:cNvSpPr>
                <a:spLocks noChangeArrowheads="1"/>
              </p:cNvSpPr>
              <p:nvPr/>
            </p:nvSpPr>
            <p:spPr bwMode="auto">
              <a:xfrm>
                <a:off x="1935" y="1903"/>
                <a:ext cx="185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Dickson</a:t>
                </a:r>
              </a:p>
            </p:txBody>
          </p:sp>
          <p:sp>
            <p:nvSpPr>
              <p:cNvPr id="259" name="Rectangle 258"/>
              <p:cNvSpPr>
                <a:spLocks noChangeArrowheads="1"/>
              </p:cNvSpPr>
              <p:nvPr/>
            </p:nvSpPr>
            <p:spPr bwMode="auto">
              <a:xfrm rot="19938631">
                <a:off x="4452" y="1839"/>
                <a:ext cx="20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Hamblen</a:t>
                </a:r>
              </a:p>
            </p:txBody>
          </p:sp>
          <p:sp>
            <p:nvSpPr>
              <p:cNvPr id="260" name="Rectangle 259"/>
              <p:cNvSpPr>
                <a:spLocks noChangeArrowheads="1"/>
              </p:cNvSpPr>
              <p:nvPr/>
            </p:nvSpPr>
            <p:spPr bwMode="auto">
              <a:xfrm>
                <a:off x="2595" y="1883"/>
                <a:ext cx="15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Wilson</a:t>
                </a:r>
              </a:p>
            </p:txBody>
          </p:sp>
          <p:sp>
            <p:nvSpPr>
              <p:cNvPr id="261" name="Rectangle 260"/>
              <p:cNvSpPr>
                <a:spLocks noChangeArrowheads="1"/>
              </p:cNvSpPr>
              <p:nvPr/>
            </p:nvSpPr>
            <p:spPr bwMode="auto">
              <a:xfrm>
                <a:off x="1502" y="1950"/>
                <a:ext cx="163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Benton</a:t>
                </a:r>
              </a:p>
            </p:txBody>
          </p:sp>
          <p:sp>
            <p:nvSpPr>
              <p:cNvPr id="262" name="Rectangle 261"/>
              <p:cNvSpPr>
                <a:spLocks noChangeArrowheads="1"/>
              </p:cNvSpPr>
              <p:nvPr/>
            </p:nvSpPr>
            <p:spPr bwMode="auto">
              <a:xfrm>
                <a:off x="1697" y="1789"/>
                <a:ext cx="192" cy="57"/>
              </a:xfrm>
              <a:prstGeom prst="rect">
                <a:avLst/>
              </a:pr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Houston</a:t>
                </a:r>
              </a:p>
            </p:txBody>
          </p:sp>
          <p:sp>
            <p:nvSpPr>
              <p:cNvPr id="263" name="Rectangle 262"/>
              <p:cNvSpPr>
                <a:spLocks noChangeArrowheads="1"/>
              </p:cNvSpPr>
              <p:nvPr/>
            </p:nvSpPr>
            <p:spPr bwMode="auto">
              <a:xfrm>
                <a:off x="3625" y="1919"/>
                <a:ext cx="17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Morgan</a:t>
                </a:r>
              </a:p>
            </p:txBody>
          </p:sp>
          <p:sp>
            <p:nvSpPr>
              <p:cNvPr id="264" name="Rectangle 263"/>
              <p:cNvSpPr>
                <a:spLocks noChangeArrowheads="1"/>
              </p:cNvSpPr>
              <p:nvPr/>
            </p:nvSpPr>
            <p:spPr bwMode="auto">
              <a:xfrm>
                <a:off x="4717" y="1885"/>
                <a:ext cx="16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Greene</a:t>
                </a:r>
              </a:p>
            </p:txBody>
          </p:sp>
          <p:sp>
            <p:nvSpPr>
              <p:cNvPr id="265" name="Rectangle 264"/>
              <p:cNvSpPr>
                <a:spLocks noChangeArrowheads="1"/>
              </p:cNvSpPr>
              <p:nvPr/>
            </p:nvSpPr>
            <p:spPr bwMode="auto">
              <a:xfrm>
                <a:off x="2285" y="1917"/>
                <a:ext cx="214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Davidson</a:t>
                </a:r>
              </a:p>
            </p:txBody>
          </p:sp>
          <p:sp>
            <p:nvSpPr>
              <p:cNvPr id="266" name="Rectangle 265"/>
              <p:cNvSpPr>
                <a:spLocks noChangeArrowheads="1"/>
              </p:cNvSpPr>
              <p:nvPr/>
            </p:nvSpPr>
            <p:spPr bwMode="auto">
              <a:xfrm rot="20253211">
                <a:off x="4319" y="1785"/>
                <a:ext cx="198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Grainger</a:t>
                </a:r>
              </a:p>
            </p:txBody>
          </p:sp>
          <p:sp>
            <p:nvSpPr>
              <p:cNvPr id="267" name="Rectangle 266"/>
              <p:cNvSpPr>
                <a:spLocks noChangeArrowheads="1"/>
              </p:cNvSpPr>
              <p:nvPr/>
            </p:nvSpPr>
            <p:spPr bwMode="auto">
              <a:xfrm>
                <a:off x="2823" y="1829"/>
                <a:ext cx="13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Smith</a:t>
                </a:r>
              </a:p>
            </p:txBody>
          </p:sp>
          <p:sp>
            <p:nvSpPr>
              <p:cNvPr id="268" name="Rectangle 267"/>
              <p:cNvSpPr>
                <a:spLocks noChangeArrowheads="1"/>
              </p:cNvSpPr>
              <p:nvPr/>
            </p:nvSpPr>
            <p:spPr bwMode="auto">
              <a:xfrm>
                <a:off x="4139" y="1803"/>
                <a:ext cx="13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Union</a:t>
                </a:r>
              </a:p>
            </p:txBody>
          </p:sp>
          <p:sp>
            <p:nvSpPr>
              <p:cNvPr id="269" name="Rectangle 268"/>
              <p:cNvSpPr>
                <a:spLocks noChangeArrowheads="1"/>
              </p:cNvSpPr>
              <p:nvPr/>
            </p:nvSpPr>
            <p:spPr bwMode="auto">
              <a:xfrm rot="18539393">
                <a:off x="4899" y="1799"/>
                <a:ext cx="270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Washington</a:t>
                </a:r>
              </a:p>
            </p:txBody>
          </p:sp>
          <p:sp>
            <p:nvSpPr>
              <p:cNvPr id="270" name="Rectangle 269"/>
              <p:cNvSpPr>
                <a:spLocks noChangeArrowheads="1"/>
              </p:cNvSpPr>
              <p:nvPr/>
            </p:nvSpPr>
            <p:spPr bwMode="auto">
              <a:xfrm rot="16200000">
                <a:off x="2083" y="1830"/>
                <a:ext cx="231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Cheatham</a:t>
                </a:r>
              </a:p>
            </p:txBody>
          </p:sp>
          <p:sp>
            <p:nvSpPr>
              <p:cNvPr id="271" name="Rectangle 270"/>
              <p:cNvSpPr>
                <a:spLocks noChangeArrowheads="1"/>
              </p:cNvSpPr>
              <p:nvPr/>
            </p:nvSpPr>
            <p:spPr bwMode="auto">
              <a:xfrm>
                <a:off x="2667" y="1727"/>
                <a:ext cx="227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Trousdale</a:t>
                </a:r>
              </a:p>
            </p:txBody>
          </p:sp>
          <p:sp>
            <p:nvSpPr>
              <p:cNvPr id="272" name="Rectangle 271"/>
              <p:cNvSpPr>
                <a:spLocks noChangeArrowheads="1"/>
              </p:cNvSpPr>
              <p:nvPr/>
            </p:nvSpPr>
            <p:spPr bwMode="auto">
              <a:xfrm>
                <a:off x="1365" y="1761"/>
                <a:ext cx="13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Henry</a:t>
                </a:r>
              </a:p>
            </p:txBody>
          </p:sp>
          <p:sp>
            <p:nvSpPr>
              <p:cNvPr id="273" name="Rectangle 272"/>
              <p:cNvSpPr>
                <a:spLocks noChangeArrowheads="1"/>
              </p:cNvSpPr>
              <p:nvPr/>
            </p:nvSpPr>
            <p:spPr bwMode="auto">
              <a:xfrm>
                <a:off x="653" y="1771"/>
                <a:ext cx="109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Lake</a:t>
                </a:r>
              </a:p>
            </p:txBody>
          </p:sp>
          <p:sp>
            <p:nvSpPr>
              <p:cNvPr id="274" name="Rectangle 273"/>
              <p:cNvSpPr>
                <a:spLocks noChangeArrowheads="1"/>
              </p:cNvSpPr>
              <p:nvPr/>
            </p:nvSpPr>
            <p:spPr bwMode="auto">
              <a:xfrm>
                <a:off x="1069" y="1799"/>
                <a:ext cx="191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Weakley</a:t>
                </a:r>
              </a:p>
            </p:txBody>
          </p:sp>
          <p:sp>
            <p:nvSpPr>
              <p:cNvPr id="275" name="Rectangle 274"/>
              <p:cNvSpPr>
                <a:spLocks noChangeArrowheads="1"/>
              </p:cNvSpPr>
              <p:nvPr/>
            </p:nvSpPr>
            <p:spPr bwMode="auto">
              <a:xfrm>
                <a:off x="841" y="1751"/>
                <a:ext cx="136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Obion</a:t>
                </a:r>
              </a:p>
            </p:txBody>
          </p:sp>
          <p:sp>
            <p:nvSpPr>
              <p:cNvPr id="276" name="Rectangle 275"/>
              <p:cNvSpPr>
                <a:spLocks noChangeArrowheads="1"/>
              </p:cNvSpPr>
              <p:nvPr/>
            </p:nvSpPr>
            <p:spPr bwMode="auto">
              <a:xfrm>
                <a:off x="5201" y="1825"/>
                <a:ext cx="142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Carter</a:t>
                </a:r>
              </a:p>
            </p:txBody>
          </p:sp>
          <p:sp>
            <p:nvSpPr>
              <p:cNvPr id="277" name="Rectangle 276"/>
              <p:cNvSpPr>
                <a:spLocks noChangeArrowheads="1"/>
              </p:cNvSpPr>
              <p:nvPr/>
            </p:nvSpPr>
            <p:spPr bwMode="auto">
              <a:xfrm>
                <a:off x="2979" y="1749"/>
                <a:ext cx="19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Jackson</a:t>
                </a:r>
              </a:p>
            </p:txBody>
          </p:sp>
          <p:sp>
            <p:nvSpPr>
              <p:cNvPr id="278" name="Rectangle 277"/>
              <p:cNvSpPr>
                <a:spLocks noChangeArrowheads="1"/>
              </p:cNvSpPr>
              <p:nvPr/>
            </p:nvSpPr>
            <p:spPr bwMode="auto">
              <a:xfrm>
                <a:off x="3218" y="1737"/>
                <a:ext cx="18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Overton</a:t>
                </a:r>
              </a:p>
            </p:txBody>
          </p:sp>
          <p:sp>
            <p:nvSpPr>
              <p:cNvPr id="279" name="Rectangle 278"/>
              <p:cNvSpPr>
                <a:spLocks noChangeArrowheads="1"/>
              </p:cNvSpPr>
              <p:nvPr/>
            </p:nvSpPr>
            <p:spPr bwMode="auto">
              <a:xfrm>
                <a:off x="3439" y="1718"/>
                <a:ext cx="199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Fentress</a:t>
                </a:r>
              </a:p>
            </p:txBody>
          </p:sp>
          <p:sp>
            <p:nvSpPr>
              <p:cNvPr id="280" name="Rectangle 279"/>
              <p:cNvSpPr>
                <a:spLocks noChangeArrowheads="1"/>
              </p:cNvSpPr>
              <p:nvPr/>
            </p:nvSpPr>
            <p:spPr bwMode="auto">
              <a:xfrm>
                <a:off x="4643" y="1687"/>
                <a:ext cx="193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Hawkins</a:t>
                </a:r>
              </a:p>
            </p:txBody>
          </p:sp>
          <p:sp>
            <p:nvSpPr>
              <p:cNvPr id="281" name="Rectangle 280"/>
              <p:cNvSpPr>
                <a:spLocks noChangeArrowheads="1"/>
              </p:cNvSpPr>
              <p:nvPr/>
            </p:nvSpPr>
            <p:spPr bwMode="auto">
              <a:xfrm>
                <a:off x="3917" y="1717"/>
                <a:ext cx="214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Campbell</a:t>
                </a:r>
              </a:p>
            </p:txBody>
          </p:sp>
          <p:sp>
            <p:nvSpPr>
              <p:cNvPr id="282" name="Rectangle 281"/>
              <p:cNvSpPr>
                <a:spLocks noChangeArrowheads="1"/>
              </p:cNvSpPr>
              <p:nvPr/>
            </p:nvSpPr>
            <p:spPr bwMode="auto">
              <a:xfrm>
                <a:off x="4485" y="1603"/>
                <a:ext cx="199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Hancock</a:t>
                </a:r>
              </a:p>
            </p:txBody>
          </p:sp>
          <p:sp>
            <p:nvSpPr>
              <p:cNvPr id="283" name="Rectangle 282"/>
              <p:cNvSpPr>
                <a:spLocks noChangeArrowheads="1"/>
              </p:cNvSpPr>
              <p:nvPr/>
            </p:nvSpPr>
            <p:spPr bwMode="auto">
              <a:xfrm>
                <a:off x="4213" y="1634"/>
                <a:ext cx="219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Claiborne</a:t>
                </a:r>
              </a:p>
            </p:txBody>
          </p:sp>
          <p:sp>
            <p:nvSpPr>
              <p:cNvPr id="284" name="Rectangle 283"/>
              <p:cNvSpPr>
                <a:spLocks noChangeArrowheads="1"/>
              </p:cNvSpPr>
              <p:nvPr/>
            </p:nvSpPr>
            <p:spPr bwMode="auto">
              <a:xfrm>
                <a:off x="3721" y="1703"/>
                <a:ext cx="119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Scott</a:t>
                </a:r>
              </a:p>
            </p:txBody>
          </p:sp>
          <p:sp>
            <p:nvSpPr>
              <p:cNvPr id="285" name="Rectangle 284"/>
              <p:cNvSpPr>
                <a:spLocks noChangeArrowheads="1"/>
              </p:cNvSpPr>
              <p:nvPr/>
            </p:nvSpPr>
            <p:spPr bwMode="auto">
              <a:xfrm rot="18571257">
                <a:off x="5330" y="1663"/>
                <a:ext cx="197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Johnson</a:t>
                </a:r>
              </a:p>
            </p:txBody>
          </p:sp>
          <p:sp>
            <p:nvSpPr>
              <p:cNvPr id="286" name="Rectangle 285"/>
              <p:cNvSpPr>
                <a:spLocks noChangeArrowheads="1"/>
              </p:cNvSpPr>
              <p:nvPr/>
            </p:nvSpPr>
            <p:spPr bwMode="auto">
              <a:xfrm>
                <a:off x="5041" y="1633"/>
                <a:ext cx="181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Sullivan</a:t>
                </a:r>
              </a:p>
            </p:txBody>
          </p:sp>
          <p:sp>
            <p:nvSpPr>
              <p:cNvPr id="287" name="Rectangle 286"/>
              <p:cNvSpPr>
                <a:spLocks noChangeArrowheads="1"/>
              </p:cNvSpPr>
              <p:nvPr/>
            </p:nvSpPr>
            <p:spPr bwMode="auto">
              <a:xfrm>
                <a:off x="3101" y="1595"/>
                <a:ext cx="101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Clay</a:t>
                </a:r>
              </a:p>
            </p:txBody>
          </p:sp>
          <p:sp>
            <p:nvSpPr>
              <p:cNvPr id="288" name="Rectangle 287"/>
              <p:cNvSpPr>
                <a:spLocks noChangeArrowheads="1"/>
              </p:cNvSpPr>
              <p:nvPr/>
            </p:nvSpPr>
            <p:spPr bwMode="auto">
              <a:xfrm>
                <a:off x="3330" y="1580"/>
                <a:ext cx="156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Pickett</a:t>
                </a:r>
              </a:p>
            </p:txBody>
          </p:sp>
          <p:sp>
            <p:nvSpPr>
              <p:cNvPr id="289" name="Rectangle 288"/>
              <p:cNvSpPr>
                <a:spLocks noChangeArrowheads="1"/>
              </p:cNvSpPr>
              <p:nvPr/>
            </p:nvSpPr>
            <p:spPr bwMode="auto">
              <a:xfrm>
                <a:off x="2791" y="1609"/>
                <a:ext cx="151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Macon</a:t>
                </a:r>
              </a:p>
            </p:txBody>
          </p:sp>
          <p:sp>
            <p:nvSpPr>
              <p:cNvPr id="290" name="Rectangle 289"/>
              <p:cNvSpPr>
                <a:spLocks noChangeArrowheads="1"/>
              </p:cNvSpPr>
              <p:nvPr/>
            </p:nvSpPr>
            <p:spPr bwMode="auto">
              <a:xfrm>
                <a:off x="1894" y="1647"/>
                <a:ext cx="285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Montgomery</a:t>
                </a:r>
              </a:p>
            </p:txBody>
          </p:sp>
          <p:sp>
            <p:nvSpPr>
              <p:cNvPr id="291" name="Rectangle 290"/>
              <p:cNvSpPr>
                <a:spLocks noChangeArrowheads="1"/>
              </p:cNvSpPr>
              <p:nvPr/>
            </p:nvSpPr>
            <p:spPr bwMode="auto">
              <a:xfrm>
                <a:off x="2510" y="1659"/>
                <a:ext cx="177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Sumner</a:t>
                </a:r>
              </a:p>
            </p:txBody>
          </p:sp>
          <p:sp>
            <p:nvSpPr>
              <p:cNvPr id="292" name="Rectangle 291"/>
              <p:cNvSpPr>
                <a:spLocks noChangeArrowheads="1"/>
              </p:cNvSpPr>
              <p:nvPr/>
            </p:nvSpPr>
            <p:spPr bwMode="auto">
              <a:xfrm>
                <a:off x="2207" y="1613"/>
                <a:ext cx="238" cy="5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Robertson</a:t>
                </a:r>
              </a:p>
            </p:txBody>
          </p:sp>
          <p:sp>
            <p:nvSpPr>
              <p:cNvPr id="293" name="Rectangle 292"/>
              <p:cNvSpPr>
                <a:spLocks noChangeArrowheads="1"/>
              </p:cNvSpPr>
              <p:nvPr/>
            </p:nvSpPr>
            <p:spPr bwMode="auto">
              <a:xfrm>
                <a:off x="1654" y="1651"/>
                <a:ext cx="172" cy="57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457177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en-US" sz="600" b="1" kern="0" dirty="0">
                    <a:solidFill>
                      <a:srgbClr val="FFFFFF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Stewart</a:t>
                </a:r>
              </a:p>
            </p:txBody>
          </p:sp>
        </p:grpSp>
      </p:grpSp>
      <p:sp>
        <p:nvSpPr>
          <p:cNvPr id="391" name="Rectangle 390"/>
          <p:cNvSpPr/>
          <p:nvPr/>
        </p:nvSpPr>
        <p:spPr>
          <a:xfrm>
            <a:off x="1018660" y="5334446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330001" y="5047940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393" name="Rectangle 392"/>
          <p:cNvSpPr/>
          <p:nvPr/>
        </p:nvSpPr>
        <p:spPr>
          <a:xfrm>
            <a:off x="1018660" y="4521652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ChangeArrowheads="1"/>
          </p:cNvSpPr>
          <p:nvPr/>
        </p:nvSpPr>
        <p:spPr bwMode="auto">
          <a:xfrm>
            <a:off x="-457200" y="-6096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8915" name="Freeform 4"/>
          <p:cNvSpPr>
            <a:spLocks/>
          </p:cNvSpPr>
          <p:nvPr/>
        </p:nvSpPr>
        <p:spPr bwMode="auto">
          <a:xfrm>
            <a:off x="3070051" y="3286125"/>
            <a:ext cx="433387" cy="762000"/>
          </a:xfrm>
          <a:custGeom>
            <a:avLst/>
            <a:gdLst>
              <a:gd name="T0" fmla="*/ 2147483646 w 819"/>
              <a:gd name="T1" fmla="*/ 2147483646 h 1440"/>
              <a:gd name="T2" fmla="*/ 2147483646 w 819"/>
              <a:gd name="T3" fmla="*/ 2147483646 h 1440"/>
              <a:gd name="T4" fmla="*/ 2147483646 w 819"/>
              <a:gd name="T5" fmla="*/ 2147483646 h 1440"/>
              <a:gd name="T6" fmla="*/ 2147483646 w 819"/>
              <a:gd name="T7" fmla="*/ 0 h 1440"/>
              <a:gd name="T8" fmla="*/ 2147483646 w 819"/>
              <a:gd name="T9" fmla="*/ 0 h 1440"/>
              <a:gd name="T10" fmla="*/ 2147483646 w 819"/>
              <a:gd name="T11" fmla="*/ 0 h 1440"/>
              <a:gd name="T12" fmla="*/ 2147483646 w 819"/>
              <a:gd name="T13" fmla="*/ 0 h 1440"/>
              <a:gd name="T14" fmla="*/ 0 w 819"/>
              <a:gd name="T15" fmla="*/ 0 h 1440"/>
              <a:gd name="T16" fmla="*/ 2147483646 w 819"/>
              <a:gd name="T17" fmla="*/ 2147483646 h 1440"/>
              <a:gd name="T18" fmla="*/ 2147483646 w 819"/>
              <a:gd name="T19" fmla="*/ 2147483646 h 1440"/>
              <a:gd name="T20" fmla="*/ 2147483646 w 819"/>
              <a:gd name="T21" fmla="*/ 2147483646 h 1440"/>
              <a:gd name="T22" fmla="*/ 2147483646 w 819"/>
              <a:gd name="T23" fmla="*/ 2147483646 h 1440"/>
              <a:gd name="T24" fmla="*/ 2147483646 w 819"/>
              <a:gd name="T25" fmla="*/ 2147483646 h 1440"/>
              <a:gd name="T26" fmla="*/ 2147483646 w 819"/>
              <a:gd name="T27" fmla="*/ 2147483646 h 144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19" h="1440">
                <a:moveTo>
                  <a:pt x="747" y="964"/>
                </a:moveTo>
                <a:lnTo>
                  <a:pt x="756" y="819"/>
                </a:lnTo>
                <a:lnTo>
                  <a:pt x="761" y="792"/>
                </a:lnTo>
                <a:lnTo>
                  <a:pt x="819" y="0"/>
                </a:lnTo>
                <a:lnTo>
                  <a:pt x="600" y="0"/>
                </a:lnTo>
                <a:lnTo>
                  <a:pt x="513" y="0"/>
                </a:lnTo>
                <a:lnTo>
                  <a:pt x="65" y="0"/>
                </a:lnTo>
                <a:lnTo>
                  <a:pt x="0" y="0"/>
                </a:lnTo>
                <a:lnTo>
                  <a:pt x="11" y="1254"/>
                </a:lnTo>
                <a:lnTo>
                  <a:pt x="3" y="1254"/>
                </a:lnTo>
                <a:lnTo>
                  <a:pt x="2" y="1440"/>
                </a:lnTo>
                <a:lnTo>
                  <a:pt x="576" y="1071"/>
                </a:lnTo>
                <a:lnTo>
                  <a:pt x="663" y="1017"/>
                </a:lnTo>
                <a:lnTo>
                  <a:pt x="747" y="9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6" name="Freeform 5"/>
          <p:cNvSpPr>
            <a:spLocks/>
          </p:cNvSpPr>
          <p:nvPr/>
        </p:nvSpPr>
        <p:spPr bwMode="auto">
          <a:xfrm>
            <a:off x="2220738" y="3294063"/>
            <a:ext cx="322263" cy="350837"/>
          </a:xfrm>
          <a:custGeom>
            <a:avLst/>
            <a:gdLst>
              <a:gd name="T0" fmla="*/ 2147483646 w 609"/>
              <a:gd name="T1" fmla="*/ 2147483646 h 663"/>
              <a:gd name="T2" fmla="*/ 2147483646 w 609"/>
              <a:gd name="T3" fmla="*/ 0 h 663"/>
              <a:gd name="T4" fmla="*/ 2147483646 w 609"/>
              <a:gd name="T5" fmla="*/ 0 h 663"/>
              <a:gd name="T6" fmla="*/ 2147483646 w 609"/>
              <a:gd name="T7" fmla="*/ 2147483646 h 663"/>
              <a:gd name="T8" fmla="*/ 2147483646 w 609"/>
              <a:gd name="T9" fmla="*/ 2147483646 h 663"/>
              <a:gd name="T10" fmla="*/ 2147483646 w 609"/>
              <a:gd name="T11" fmla="*/ 2147483646 h 663"/>
              <a:gd name="T12" fmla="*/ 2147483646 w 609"/>
              <a:gd name="T13" fmla="*/ 2147483646 h 663"/>
              <a:gd name="T14" fmla="*/ 2147483646 w 609"/>
              <a:gd name="T15" fmla="*/ 2147483646 h 663"/>
              <a:gd name="T16" fmla="*/ 2147483646 w 609"/>
              <a:gd name="T17" fmla="*/ 2147483646 h 663"/>
              <a:gd name="T18" fmla="*/ 2147483646 w 609"/>
              <a:gd name="T19" fmla="*/ 2147483646 h 663"/>
              <a:gd name="T20" fmla="*/ 0 w 609"/>
              <a:gd name="T21" fmla="*/ 2147483646 h 663"/>
              <a:gd name="T22" fmla="*/ 2147483646 w 609"/>
              <a:gd name="T23" fmla="*/ 2147483646 h 663"/>
              <a:gd name="T24" fmla="*/ 2147483646 w 609"/>
              <a:gd name="T25" fmla="*/ 2147483646 h 663"/>
              <a:gd name="T26" fmla="*/ 2147483646 w 609"/>
              <a:gd name="T27" fmla="*/ 2147483646 h 663"/>
              <a:gd name="T28" fmla="*/ 2147483646 w 609"/>
              <a:gd name="T29" fmla="*/ 2147483646 h 663"/>
              <a:gd name="T30" fmla="*/ 2147483646 w 609"/>
              <a:gd name="T31" fmla="*/ 2147483646 h 663"/>
              <a:gd name="T32" fmla="*/ 2147483646 w 609"/>
              <a:gd name="T33" fmla="*/ 2147483646 h 663"/>
              <a:gd name="T34" fmla="*/ 2147483646 w 609"/>
              <a:gd name="T35" fmla="*/ 2147483646 h 663"/>
              <a:gd name="T36" fmla="*/ 2147483646 w 609"/>
              <a:gd name="T37" fmla="*/ 2147483646 h 663"/>
              <a:gd name="T38" fmla="*/ 2147483646 w 609"/>
              <a:gd name="T39" fmla="*/ 2147483646 h 663"/>
              <a:gd name="T40" fmla="*/ 2147483646 w 609"/>
              <a:gd name="T41" fmla="*/ 2147483646 h 663"/>
              <a:gd name="T42" fmla="*/ 2147483646 w 609"/>
              <a:gd name="T43" fmla="*/ 2147483646 h 663"/>
              <a:gd name="T44" fmla="*/ 2147483646 w 609"/>
              <a:gd name="T45" fmla="*/ 2147483646 h 663"/>
              <a:gd name="T46" fmla="*/ 2147483646 w 609"/>
              <a:gd name="T47" fmla="*/ 2147483646 h 663"/>
              <a:gd name="T48" fmla="*/ 2147483646 w 609"/>
              <a:gd name="T49" fmla="*/ 2147483646 h 663"/>
              <a:gd name="T50" fmla="*/ 2147483646 w 609"/>
              <a:gd name="T51" fmla="*/ 2147483646 h 663"/>
              <a:gd name="T52" fmla="*/ 2147483646 w 609"/>
              <a:gd name="T53" fmla="*/ 2147483646 h 663"/>
              <a:gd name="T54" fmla="*/ 2147483646 w 609"/>
              <a:gd name="T55" fmla="*/ 2147483646 h 663"/>
              <a:gd name="T56" fmla="*/ 2147483646 w 609"/>
              <a:gd name="T57" fmla="*/ 2147483646 h 663"/>
              <a:gd name="T58" fmla="*/ 2147483646 w 609"/>
              <a:gd name="T59" fmla="*/ 2147483646 h 663"/>
              <a:gd name="T60" fmla="*/ 2147483646 w 609"/>
              <a:gd name="T61" fmla="*/ 2147483646 h 663"/>
              <a:gd name="T62" fmla="*/ 2147483646 w 609"/>
              <a:gd name="T63" fmla="*/ 2147483646 h 6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9" h="663">
                <a:moveTo>
                  <a:pt x="597" y="541"/>
                </a:moveTo>
                <a:lnTo>
                  <a:pt x="594" y="0"/>
                </a:lnTo>
                <a:lnTo>
                  <a:pt x="477" y="0"/>
                </a:lnTo>
                <a:lnTo>
                  <a:pt x="363" y="1"/>
                </a:lnTo>
                <a:lnTo>
                  <a:pt x="246" y="1"/>
                </a:lnTo>
                <a:lnTo>
                  <a:pt x="26" y="3"/>
                </a:lnTo>
                <a:lnTo>
                  <a:pt x="8" y="28"/>
                </a:lnTo>
                <a:lnTo>
                  <a:pt x="24" y="34"/>
                </a:lnTo>
                <a:lnTo>
                  <a:pt x="17" y="85"/>
                </a:lnTo>
                <a:lnTo>
                  <a:pt x="30" y="88"/>
                </a:lnTo>
                <a:lnTo>
                  <a:pt x="0" y="117"/>
                </a:lnTo>
                <a:lnTo>
                  <a:pt x="63" y="207"/>
                </a:lnTo>
                <a:lnTo>
                  <a:pt x="92" y="210"/>
                </a:lnTo>
                <a:lnTo>
                  <a:pt x="108" y="235"/>
                </a:lnTo>
                <a:lnTo>
                  <a:pt x="134" y="265"/>
                </a:lnTo>
                <a:lnTo>
                  <a:pt x="141" y="273"/>
                </a:lnTo>
                <a:lnTo>
                  <a:pt x="143" y="273"/>
                </a:lnTo>
                <a:lnTo>
                  <a:pt x="158" y="273"/>
                </a:lnTo>
                <a:lnTo>
                  <a:pt x="213" y="273"/>
                </a:lnTo>
                <a:lnTo>
                  <a:pt x="242" y="291"/>
                </a:lnTo>
                <a:lnTo>
                  <a:pt x="248" y="304"/>
                </a:lnTo>
                <a:lnTo>
                  <a:pt x="248" y="306"/>
                </a:lnTo>
                <a:lnTo>
                  <a:pt x="249" y="306"/>
                </a:lnTo>
                <a:lnTo>
                  <a:pt x="249" y="307"/>
                </a:lnTo>
                <a:lnTo>
                  <a:pt x="312" y="406"/>
                </a:lnTo>
                <a:lnTo>
                  <a:pt x="363" y="493"/>
                </a:lnTo>
                <a:lnTo>
                  <a:pt x="387" y="541"/>
                </a:lnTo>
                <a:lnTo>
                  <a:pt x="477" y="624"/>
                </a:lnTo>
                <a:lnTo>
                  <a:pt x="591" y="660"/>
                </a:lnTo>
                <a:lnTo>
                  <a:pt x="594" y="663"/>
                </a:lnTo>
                <a:lnTo>
                  <a:pt x="609" y="648"/>
                </a:lnTo>
                <a:lnTo>
                  <a:pt x="597" y="5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7" name="Freeform 6"/>
          <p:cNvSpPr>
            <a:spLocks/>
          </p:cNvSpPr>
          <p:nvPr/>
        </p:nvSpPr>
        <p:spPr bwMode="auto">
          <a:xfrm>
            <a:off x="2547763" y="3284538"/>
            <a:ext cx="528638" cy="782637"/>
          </a:xfrm>
          <a:custGeom>
            <a:avLst/>
            <a:gdLst>
              <a:gd name="T0" fmla="*/ 2147483646 w 998"/>
              <a:gd name="T1" fmla="*/ 2147483646 h 1479"/>
              <a:gd name="T2" fmla="*/ 2147483646 w 998"/>
              <a:gd name="T3" fmla="*/ 2147483646 h 1479"/>
              <a:gd name="T4" fmla="*/ 2147483646 w 998"/>
              <a:gd name="T5" fmla="*/ 2147483646 h 1479"/>
              <a:gd name="T6" fmla="*/ 2147483646 w 998"/>
              <a:gd name="T7" fmla="*/ 2147483646 h 1479"/>
              <a:gd name="T8" fmla="*/ 2147483646 w 998"/>
              <a:gd name="T9" fmla="*/ 2147483646 h 1479"/>
              <a:gd name="T10" fmla="*/ 2147483646 w 998"/>
              <a:gd name="T11" fmla="*/ 2147483646 h 1479"/>
              <a:gd name="T12" fmla="*/ 2147483646 w 998"/>
              <a:gd name="T13" fmla="*/ 2147483646 h 1479"/>
              <a:gd name="T14" fmla="*/ 2147483646 w 998"/>
              <a:gd name="T15" fmla="*/ 2147483646 h 1479"/>
              <a:gd name="T16" fmla="*/ 2147483646 w 998"/>
              <a:gd name="T17" fmla="*/ 2147483646 h 1479"/>
              <a:gd name="T18" fmla="*/ 2147483646 w 998"/>
              <a:gd name="T19" fmla="*/ 2147483646 h 1479"/>
              <a:gd name="T20" fmla="*/ 2147483646 w 998"/>
              <a:gd name="T21" fmla="*/ 2147483646 h 1479"/>
              <a:gd name="T22" fmla="*/ 2147483646 w 998"/>
              <a:gd name="T23" fmla="*/ 2147483646 h 1479"/>
              <a:gd name="T24" fmla="*/ 2147483646 w 998"/>
              <a:gd name="T25" fmla="*/ 2147483646 h 1479"/>
              <a:gd name="T26" fmla="*/ 2147483646 w 998"/>
              <a:gd name="T27" fmla="*/ 2147483646 h 1479"/>
              <a:gd name="T28" fmla="*/ 2147483646 w 998"/>
              <a:gd name="T29" fmla="*/ 2147483646 h 1479"/>
              <a:gd name="T30" fmla="*/ 2147483646 w 998"/>
              <a:gd name="T31" fmla="*/ 2147483646 h 1479"/>
              <a:gd name="T32" fmla="*/ 2147483646 w 998"/>
              <a:gd name="T33" fmla="*/ 2147483646 h 1479"/>
              <a:gd name="T34" fmla="*/ 2147483646 w 998"/>
              <a:gd name="T35" fmla="*/ 2147483646 h 1479"/>
              <a:gd name="T36" fmla="*/ 0 w 998"/>
              <a:gd name="T37" fmla="*/ 2147483646 h 1479"/>
              <a:gd name="T38" fmla="*/ 2147483646 w 998"/>
              <a:gd name="T39" fmla="*/ 2147483646 h 1479"/>
              <a:gd name="T40" fmla="*/ 2147483646 w 998"/>
              <a:gd name="T41" fmla="*/ 2147483646 h 1479"/>
              <a:gd name="T42" fmla="*/ 0 w 998"/>
              <a:gd name="T43" fmla="*/ 0 h 1479"/>
              <a:gd name="T44" fmla="*/ 2147483646 w 998"/>
              <a:gd name="T45" fmla="*/ 2147483646 h 1479"/>
              <a:gd name="T46" fmla="*/ 2147483646 w 998"/>
              <a:gd name="T47" fmla="*/ 2147483646 h 1479"/>
              <a:gd name="T48" fmla="*/ 2147483646 w 998"/>
              <a:gd name="T49" fmla="*/ 2147483646 h 1479"/>
              <a:gd name="T50" fmla="*/ 2147483646 w 998"/>
              <a:gd name="T51" fmla="*/ 2147483646 h 1479"/>
              <a:gd name="T52" fmla="*/ 2147483646 w 998"/>
              <a:gd name="T53" fmla="*/ 2147483646 h 147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998" h="1479">
                <a:moveTo>
                  <a:pt x="990" y="1257"/>
                </a:moveTo>
                <a:lnTo>
                  <a:pt x="989" y="1443"/>
                </a:lnTo>
                <a:lnTo>
                  <a:pt x="932" y="1479"/>
                </a:lnTo>
                <a:lnTo>
                  <a:pt x="912" y="1434"/>
                </a:lnTo>
                <a:lnTo>
                  <a:pt x="912" y="1432"/>
                </a:lnTo>
                <a:lnTo>
                  <a:pt x="798" y="1351"/>
                </a:lnTo>
                <a:lnTo>
                  <a:pt x="684" y="1297"/>
                </a:lnTo>
                <a:lnTo>
                  <a:pt x="569" y="1242"/>
                </a:lnTo>
                <a:lnTo>
                  <a:pt x="455" y="1116"/>
                </a:lnTo>
                <a:lnTo>
                  <a:pt x="359" y="988"/>
                </a:lnTo>
                <a:lnTo>
                  <a:pt x="357" y="988"/>
                </a:lnTo>
                <a:lnTo>
                  <a:pt x="341" y="975"/>
                </a:lnTo>
                <a:lnTo>
                  <a:pt x="227" y="903"/>
                </a:lnTo>
                <a:lnTo>
                  <a:pt x="219" y="903"/>
                </a:lnTo>
                <a:lnTo>
                  <a:pt x="146" y="811"/>
                </a:lnTo>
                <a:lnTo>
                  <a:pt x="111" y="766"/>
                </a:lnTo>
                <a:lnTo>
                  <a:pt x="15" y="676"/>
                </a:lnTo>
                <a:lnTo>
                  <a:pt x="8" y="670"/>
                </a:lnTo>
                <a:lnTo>
                  <a:pt x="0" y="663"/>
                </a:lnTo>
                <a:lnTo>
                  <a:pt x="15" y="648"/>
                </a:lnTo>
                <a:lnTo>
                  <a:pt x="3" y="541"/>
                </a:lnTo>
                <a:lnTo>
                  <a:pt x="0" y="0"/>
                </a:lnTo>
                <a:lnTo>
                  <a:pt x="569" y="3"/>
                </a:lnTo>
                <a:lnTo>
                  <a:pt x="825" y="3"/>
                </a:lnTo>
                <a:lnTo>
                  <a:pt x="987" y="3"/>
                </a:lnTo>
                <a:lnTo>
                  <a:pt x="998" y="1257"/>
                </a:lnTo>
                <a:lnTo>
                  <a:pt x="990" y="125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8" name="Freeform 7"/>
          <p:cNvSpPr>
            <a:spLocks/>
          </p:cNvSpPr>
          <p:nvPr/>
        </p:nvSpPr>
        <p:spPr bwMode="auto">
          <a:xfrm>
            <a:off x="3041476" y="3795713"/>
            <a:ext cx="744537" cy="395287"/>
          </a:xfrm>
          <a:custGeom>
            <a:avLst/>
            <a:gdLst>
              <a:gd name="T0" fmla="*/ 2147483646 w 1407"/>
              <a:gd name="T1" fmla="*/ 2147483646 h 746"/>
              <a:gd name="T2" fmla="*/ 2147483646 w 1407"/>
              <a:gd name="T3" fmla="*/ 2147483646 h 746"/>
              <a:gd name="T4" fmla="*/ 2147483646 w 1407"/>
              <a:gd name="T5" fmla="*/ 2147483646 h 746"/>
              <a:gd name="T6" fmla="*/ 2147483646 w 1407"/>
              <a:gd name="T7" fmla="*/ 2147483646 h 746"/>
              <a:gd name="T8" fmla="*/ 2147483646 w 1407"/>
              <a:gd name="T9" fmla="*/ 2147483646 h 746"/>
              <a:gd name="T10" fmla="*/ 2147483646 w 1407"/>
              <a:gd name="T11" fmla="*/ 2147483646 h 746"/>
              <a:gd name="T12" fmla="*/ 2147483646 w 1407"/>
              <a:gd name="T13" fmla="*/ 2147483646 h 746"/>
              <a:gd name="T14" fmla="*/ 2147483646 w 1407"/>
              <a:gd name="T15" fmla="*/ 2147483646 h 746"/>
              <a:gd name="T16" fmla="*/ 2147483646 w 1407"/>
              <a:gd name="T17" fmla="*/ 2147483646 h 746"/>
              <a:gd name="T18" fmla="*/ 0 w 1407"/>
              <a:gd name="T19" fmla="*/ 2147483646 h 746"/>
              <a:gd name="T20" fmla="*/ 2147483646 w 1407"/>
              <a:gd name="T21" fmla="*/ 2147483646 h 746"/>
              <a:gd name="T22" fmla="*/ 2147483646 w 1407"/>
              <a:gd name="T23" fmla="*/ 2147483646 h 746"/>
              <a:gd name="T24" fmla="*/ 2147483646 w 1407"/>
              <a:gd name="T25" fmla="*/ 2147483646 h 746"/>
              <a:gd name="T26" fmla="*/ 2147483646 w 1407"/>
              <a:gd name="T27" fmla="*/ 0 h 746"/>
              <a:gd name="T28" fmla="*/ 2147483646 w 1407"/>
              <a:gd name="T29" fmla="*/ 2147483646 h 746"/>
              <a:gd name="T30" fmla="*/ 2147483646 w 1407"/>
              <a:gd name="T31" fmla="*/ 2147483646 h 746"/>
              <a:gd name="T32" fmla="*/ 2147483646 w 1407"/>
              <a:gd name="T33" fmla="*/ 2147483646 h 7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07" h="746">
                <a:moveTo>
                  <a:pt x="1273" y="368"/>
                </a:moveTo>
                <a:lnTo>
                  <a:pt x="1290" y="383"/>
                </a:lnTo>
                <a:lnTo>
                  <a:pt x="1353" y="434"/>
                </a:lnTo>
                <a:lnTo>
                  <a:pt x="1407" y="477"/>
                </a:lnTo>
                <a:lnTo>
                  <a:pt x="1353" y="522"/>
                </a:lnTo>
                <a:lnTo>
                  <a:pt x="1185" y="651"/>
                </a:lnTo>
                <a:lnTo>
                  <a:pt x="1078" y="746"/>
                </a:lnTo>
                <a:lnTo>
                  <a:pt x="987" y="746"/>
                </a:lnTo>
                <a:lnTo>
                  <a:pt x="667" y="669"/>
                </a:lnTo>
                <a:lnTo>
                  <a:pt x="0" y="512"/>
                </a:lnTo>
                <a:lnTo>
                  <a:pt x="57" y="476"/>
                </a:lnTo>
                <a:lnTo>
                  <a:pt x="631" y="107"/>
                </a:lnTo>
                <a:lnTo>
                  <a:pt x="718" y="53"/>
                </a:lnTo>
                <a:lnTo>
                  <a:pt x="802" y="0"/>
                </a:lnTo>
                <a:lnTo>
                  <a:pt x="949" y="113"/>
                </a:lnTo>
                <a:lnTo>
                  <a:pt x="1125" y="248"/>
                </a:lnTo>
                <a:lnTo>
                  <a:pt x="1273" y="36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19" name="Freeform 8"/>
          <p:cNvSpPr>
            <a:spLocks/>
          </p:cNvSpPr>
          <p:nvPr/>
        </p:nvSpPr>
        <p:spPr bwMode="auto">
          <a:xfrm>
            <a:off x="3039888" y="4067175"/>
            <a:ext cx="576263" cy="779463"/>
          </a:xfrm>
          <a:custGeom>
            <a:avLst/>
            <a:gdLst>
              <a:gd name="T0" fmla="*/ 2147483646 w 1088"/>
              <a:gd name="T1" fmla="*/ 2147483646 h 1473"/>
              <a:gd name="T2" fmla="*/ 2147483646 w 1088"/>
              <a:gd name="T3" fmla="*/ 2147483646 h 1473"/>
              <a:gd name="T4" fmla="*/ 2147483646 w 1088"/>
              <a:gd name="T5" fmla="*/ 2147483646 h 1473"/>
              <a:gd name="T6" fmla="*/ 2147483646 w 1088"/>
              <a:gd name="T7" fmla="*/ 2147483646 h 1473"/>
              <a:gd name="T8" fmla="*/ 2147483646 w 1088"/>
              <a:gd name="T9" fmla="*/ 2147483646 h 1473"/>
              <a:gd name="T10" fmla="*/ 2147483646 w 1088"/>
              <a:gd name="T11" fmla="*/ 2147483646 h 1473"/>
              <a:gd name="T12" fmla="*/ 2147483646 w 1088"/>
              <a:gd name="T13" fmla="*/ 2147483646 h 1473"/>
              <a:gd name="T14" fmla="*/ 2147483646 w 1088"/>
              <a:gd name="T15" fmla="*/ 2147483646 h 1473"/>
              <a:gd name="T16" fmla="*/ 2147483646 w 1088"/>
              <a:gd name="T17" fmla="*/ 2147483646 h 1473"/>
              <a:gd name="T18" fmla="*/ 2147483646 w 1088"/>
              <a:gd name="T19" fmla="*/ 2147483646 h 1473"/>
              <a:gd name="T20" fmla="*/ 2147483646 w 1088"/>
              <a:gd name="T21" fmla="*/ 2147483646 h 1473"/>
              <a:gd name="T22" fmla="*/ 2147483646 w 1088"/>
              <a:gd name="T23" fmla="*/ 2147483646 h 1473"/>
              <a:gd name="T24" fmla="*/ 2147483646 w 1088"/>
              <a:gd name="T25" fmla="*/ 2147483646 h 1473"/>
              <a:gd name="T26" fmla="*/ 2147483646 w 1088"/>
              <a:gd name="T27" fmla="*/ 2147483646 h 1473"/>
              <a:gd name="T28" fmla="*/ 2147483646 w 1088"/>
              <a:gd name="T29" fmla="*/ 2147483646 h 1473"/>
              <a:gd name="T30" fmla="*/ 2147483646 w 1088"/>
              <a:gd name="T31" fmla="*/ 2147483646 h 1473"/>
              <a:gd name="T32" fmla="*/ 2147483646 w 1088"/>
              <a:gd name="T33" fmla="*/ 2147483646 h 1473"/>
              <a:gd name="T34" fmla="*/ 2147483646 w 1088"/>
              <a:gd name="T35" fmla="*/ 2147483646 h 1473"/>
              <a:gd name="T36" fmla="*/ 2147483646 w 1088"/>
              <a:gd name="T37" fmla="*/ 2147483646 h 1473"/>
              <a:gd name="T38" fmla="*/ 2147483646 w 1088"/>
              <a:gd name="T39" fmla="*/ 2147483646 h 1473"/>
              <a:gd name="T40" fmla="*/ 2147483646 w 1088"/>
              <a:gd name="T41" fmla="*/ 2147483646 h 1473"/>
              <a:gd name="T42" fmla="*/ 2147483646 w 1088"/>
              <a:gd name="T43" fmla="*/ 2147483646 h 1473"/>
              <a:gd name="T44" fmla="*/ 2147483646 w 1088"/>
              <a:gd name="T45" fmla="*/ 2147483646 h 1473"/>
              <a:gd name="T46" fmla="*/ 0 w 1088"/>
              <a:gd name="T47" fmla="*/ 2147483646 h 1473"/>
              <a:gd name="T48" fmla="*/ 2147483646 w 1088"/>
              <a:gd name="T49" fmla="*/ 0 h 1473"/>
              <a:gd name="T50" fmla="*/ 2147483646 w 1088"/>
              <a:gd name="T51" fmla="*/ 2147483646 h 1473"/>
              <a:gd name="T52" fmla="*/ 2147483646 w 1088"/>
              <a:gd name="T53" fmla="*/ 2147483646 h 1473"/>
              <a:gd name="T54" fmla="*/ 2147483646 w 1088"/>
              <a:gd name="T55" fmla="*/ 2147483646 h 1473"/>
              <a:gd name="T56" fmla="*/ 2147483646 w 1088"/>
              <a:gd name="T57" fmla="*/ 2147483646 h 1473"/>
              <a:gd name="T58" fmla="*/ 2147483646 w 1088"/>
              <a:gd name="T59" fmla="*/ 2147483646 h 1473"/>
              <a:gd name="T60" fmla="*/ 2147483646 w 1088"/>
              <a:gd name="T61" fmla="*/ 2147483646 h 147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88" h="1473">
                <a:moveTo>
                  <a:pt x="1088" y="1473"/>
                </a:moveTo>
                <a:lnTo>
                  <a:pt x="897" y="1426"/>
                </a:lnTo>
                <a:lnTo>
                  <a:pt x="786" y="1351"/>
                </a:lnTo>
                <a:lnTo>
                  <a:pt x="786" y="1350"/>
                </a:lnTo>
                <a:lnTo>
                  <a:pt x="674" y="1215"/>
                </a:lnTo>
                <a:lnTo>
                  <a:pt x="672" y="1215"/>
                </a:lnTo>
                <a:lnTo>
                  <a:pt x="671" y="1213"/>
                </a:lnTo>
                <a:lnTo>
                  <a:pt x="669" y="1212"/>
                </a:lnTo>
                <a:lnTo>
                  <a:pt x="438" y="1074"/>
                </a:lnTo>
                <a:lnTo>
                  <a:pt x="269" y="681"/>
                </a:lnTo>
                <a:lnTo>
                  <a:pt x="237" y="409"/>
                </a:lnTo>
                <a:lnTo>
                  <a:pt x="105" y="151"/>
                </a:lnTo>
                <a:lnTo>
                  <a:pt x="105" y="150"/>
                </a:lnTo>
                <a:lnTo>
                  <a:pt x="104" y="147"/>
                </a:lnTo>
                <a:lnTo>
                  <a:pt x="102" y="145"/>
                </a:lnTo>
                <a:lnTo>
                  <a:pt x="99" y="147"/>
                </a:lnTo>
                <a:lnTo>
                  <a:pt x="99" y="145"/>
                </a:lnTo>
                <a:lnTo>
                  <a:pt x="98" y="145"/>
                </a:lnTo>
                <a:lnTo>
                  <a:pt x="98" y="144"/>
                </a:lnTo>
                <a:lnTo>
                  <a:pt x="99" y="139"/>
                </a:lnTo>
                <a:lnTo>
                  <a:pt x="98" y="127"/>
                </a:lnTo>
                <a:lnTo>
                  <a:pt x="89" y="114"/>
                </a:lnTo>
                <a:lnTo>
                  <a:pt x="2" y="4"/>
                </a:lnTo>
                <a:lnTo>
                  <a:pt x="0" y="4"/>
                </a:lnTo>
                <a:lnTo>
                  <a:pt x="2" y="0"/>
                </a:lnTo>
                <a:lnTo>
                  <a:pt x="669" y="157"/>
                </a:lnTo>
                <a:lnTo>
                  <a:pt x="989" y="234"/>
                </a:lnTo>
                <a:lnTo>
                  <a:pt x="1080" y="234"/>
                </a:lnTo>
                <a:lnTo>
                  <a:pt x="1083" y="358"/>
                </a:lnTo>
                <a:lnTo>
                  <a:pt x="1088" y="1216"/>
                </a:lnTo>
                <a:lnTo>
                  <a:pt x="1088" y="14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0" name="Freeform 9"/>
          <p:cNvSpPr>
            <a:spLocks/>
          </p:cNvSpPr>
          <p:nvPr/>
        </p:nvSpPr>
        <p:spPr bwMode="auto">
          <a:xfrm>
            <a:off x="4330526" y="3484563"/>
            <a:ext cx="261937" cy="325437"/>
          </a:xfrm>
          <a:custGeom>
            <a:avLst/>
            <a:gdLst>
              <a:gd name="T0" fmla="*/ 2147483646 w 496"/>
              <a:gd name="T1" fmla="*/ 2147483646 h 616"/>
              <a:gd name="T2" fmla="*/ 2147483646 w 496"/>
              <a:gd name="T3" fmla="*/ 2147483646 h 616"/>
              <a:gd name="T4" fmla="*/ 2147483646 w 496"/>
              <a:gd name="T5" fmla="*/ 2147483646 h 616"/>
              <a:gd name="T6" fmla="*/ 2147483646 w 496"/>
              <a:gd name="T7" fmla="*/ 0 h 616"/>
              <a:gd name="T8" fmla="*/ 2147483646 w 496"/>
              <a:gd name="T9" fmla="*/ 0 h 616"/>
              <a:gd name="T10" fmla="*/ 2147483646 w 496"/>
              <a:gd name="T11" fmla="*/ 0 h 616"/>
              <a:gd name="T12" fmla="*/ 2147483646 w 496"/>
              <a:gd name="T13" fmla="*/ 0 h 616"/>
              <a:gd name="T14" fmla="*/ 0 w 496"/>
              <a:gd name="T15" fmla="*/ 2147483646 h 616"/>
              <a:gd name="T16" fmla="*/ 2147483646 w 496"/>
              <a:gd name="T17" fmla="*/ 2147483646 h 616"/>
              <a:gd name="T18" fmla="*/ 2147483646 w 496"/>
              <a:gd name="T19" fmla="*/ 2147483646 h 616"/>
              <a:gd name="T20" fmla="*/ 2147483646 w 496"/>
              <a:gd name="T21" fmla="*/ 2147483646 h 616"/>
              <a:gd name="T22" fmla="*/ 2147483646 w 496"/>
              <a:gd name="T23" fmla="*/ 2147483646 h 616"/>
              <a:gd name="T24" fmla="*/ 2147483646 w 496"/>
              <a:gd name="T25" fmla="*/ 2147483646 h 616"/>
              <a:gd name="T26" fmla="*/ 2147483646 w 496"/>
              <a:gd name="T27" fmla="*/ 2147483646 h 6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96" h="616">
                <a:moveTo>
                  <a:pt x="496" y="616"/>
                </a:moveTo>
                <a:lnTo>
                  <a:pt x="496" y="433"/>
                </a:lnTo>
                <a:lnTo>
                  <a:pt x="496" y="163"/>
                </a:lnTo>
                <a:lnTo>
                  <a:pt x="496" y="0"/>
                </a:lnTo>
                <a:lnTo>
                  <a:pt x="405" y="0"/>
                </a:lnTo>
                <a:lnTo>
                  <a:pt x="291" y="0"/>
                </a:lnTo>
                <a:lnTo>
                  <a:pt x="28" y="0"/>
                </a:lnTo>
                <a:lnTo>
                  <a:pt x="0" y="1"/>
                </a:lnTo>
                <a:lnTo>
                  <a:pt x="9" y="487"/>
                </a:lnTo>
                <a:lnTo>
                  <a:pt x="15" y="567"/>
                </a:lnTo>
                <a:lnTo>
                  <a:pt x="15" y="609"/>
                </a:lnTo>
                <a:lnTo>
                  <a:pt x="175" y="612"/>
                </a:lnTo>
                <a:lnTo>
                  <a:pt x="291" y="616"/>
                </a:lnTo>
                <a:lnTo>
                  <a:pt x="496" y="61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1" name="Freeform 10"/>
          <p:cNvSpPr>
            <a:spLocks/>
          </p:cNvSpPr>
          <p:nvPr/>
        </p:nvSpPr>
        <p:spPr bwMode="auto">
          <a:xfrm>
            <a:off x="3611388" y="4048125"/>
            <a:ext cx="715963" cy="965200"/>
          </a:xfrm>
          <a:custGeom>
            <a:avLst/>
            <a:gdLst>
              <a:gd name="T0" fmla="*/ 2147483646 w 1353"/>
              <a:gd name="T1" fmla="*/ 2147483646 h 1823"/>
              <a:gd name="T2" fmla="*/ 2147483646 w 1353"/>
              <a:gd name="T3" fmla="*/ 2147483646 h 1823"/>
              <a:gd name="T4" fmla="*/ 2147483646 w 1353"/>
              <a:gd name="T5" fmla="*/ 2147483646 h 1823"/>
              <a:gd name="T6" fmla="*/ 2147483646 w 1353"/>
              <a:gd name="T7" fmla="*/ 2147483646 h 1823"/>
              <a:gd name="T8" fmla="*/ 2147483646 w 1353"/>
              <a:gd name="T9" fmla="*/ 2147483646 h 1823"/>
              <a:gd name="T10" fmla="*/ 2147483646 w 1353"/>
              <a:gd name="T11" fmla="*/ 2147483646 h 1823"/>
              <a:gd name="T12" fmla="*/ 2147483646 w 1353"/>
              <a:gd name="T13" fmla="*/ 2147483646 h 1823"/>
              <a:gd name="T14" fmla="*/ 2147483646 w 1353"/>
              <a:gd name="T15" fmla="*/ 2147483646 h 1823"/>
              <a:gd name="T16" fmla="*/ 2147483646 w 1353"/>
              <a:gd name="T17" fmla="*/ 2147483646 h 1823"/>
              <a:gd name="T18" fmla="*/ 2147483646 w 1353"/>
              <a:gd name="T19" fmla="*/ 2147483646 h 1823"/>
              <a:gd name="T20" fmla="*/ 2147483646 w 1353"/>
              <a:gd name="T21" fmla="*/ 2147483646 h 1823"/>
              <a:gd name="T22" fmla="*/ 2147483646 w 1353"/>
              <a:gd name="T23" fmla="*/ 2147483646 h 1823"/>
              <a:gd name="T24" fmla="*/ 2147483646 w 1353"/>
              <a:gd name="T25" fmla="*/ 2147483646 h 1823"/>
              <a:gd name="T26" fmla="*/ 2147483646 w 1353"/>
              <a:gd name="T27" fmla="*/ 2147483646 h 1823"/>
              <a:gd name="T28" fmla="*/ 2147483646 w 1353"/>
              <a:gd name="T29" fmla="*/ 2147483646 h 1823"/>
              <a:gd name="T30" fmla="*/ 2147483646 w 1353"/>
              <a:gd name="T31" fmla="*/ 2147483646 h 1823"/>
              <a:gd name="T32" fmla="*/ 2147483646 w 1353"/>
              <a:gd name="T33" fmla="*/ 2147483646 h 1823"/>
              <a:gd name="T34" fmla="*/ 2147483646 w 1353"/>
              <a:gd name="T35" fmla="*/ 2147483646 h 1823"/>
              <a:gd name="T36" fmla="*/ 2147483646 w 1353"/>
              <a:gd name="T37" fmla="*/ 2147483646 h 1823"/>
              <a:gd name="T38" fmla="*/ 2147483646 w 1353"/>
              <a:gd name="T39" fmla="*/ 2147483646 h 1823"/>
              <a:gd name="T40" fmla="*/ 2147483646 w 1353"/>
              <a:gd name="T41" fmla="*/ 2147483646 h 1823"/>
              <a:gd name="T42" fmla="*/ 2147483646 w 1353"/>
              <a:gd name="T43" fmla="*/ 2147483646 h 1823"/>
              <a:gd name="T44" fmla="*/ 2147483646 w 1353"/>
              <a:gd name="T45" fmla="*/ 2147483646 h 1823"/>
              <a:gd name="T46" fmla="*/ 2147483646 w 1353"/>
              <a:gd name="T47" fmla="*/ 2147483646 h 1823"/>
              <a:gd name="T48" fmla="*/ 2147483646 w 1353"/>
              <a:gd name="T49" fmla="*/ 2147483646 h 1823"/>
              <a:gd name="T50" fmla="*/ 2147483646 w 1353"/>
              <a:gd name="T51" fmla="*/ 2147483646 h 1823"/>
              <a:gd name="T52" fmla="*/ 2147483646 w 1353"/>
              <a:gd name="T53" fmla="*/ 2147483646 h 1823"/>
              <a:gd name="T54" fmla="*/ 2147483646 w 1353"/>
              <a:gd name="T55" fmla="*/ 2147483646 h 1823"/>
              <a:gd name="T56" fmla="*/ 2147483646 w 1353"/>
              <a:gd name="T57" fmla="*/ 2147483646 h 1823"/>
              <a:gd name="T58" fmla="*/ 2147483646 w 1353"/>
              <a:gd name="T59" fmla="*/ 2147483646 h 1823"/>
              <a:gd name="T60" fmla="*/ 2147483646 w 1353"/>
              <a:gd name="T61" fmla="*/ 2147483646 h 1823"/>
              <a:gd name="T62" fmla="*/ 2147483646 w 1353"/>
              <a:gd name="T63" fmla="*/ 2147483646 h 1823"/>
              <a:gd name="T64" fmla="*/ 2147483646 w 1353"/>
              <a:gd name="T65" fmla="*/ 2147483646 h 1823"/>
              <a:gd name="T66" fmla="*/ 2147483646 w 1353"/>
              <a:gd name="T67" fmla="*/ 2147483646 h 1823"/>
              <a:gd name="T68" fmla="*/ 2147483646 w 1353"/>
              <a:gd name="T69" fmla="*/ 2147483646 h 1823"/>
              <a:gd name="T70" fmla="*/ 2147483646 w 1353"/>
              <a:gd name="T71" fmla="*/ 2147483646 h 1823"/>
              <a:gd name="T72" fmla="*/ 2147483646 w 1353"/>
              <a:gd name="T73" fmla="*/ 2147483646 h 1823"/>
              <a:gd name="T74" fmla="*/ 2147483646 w 1353"/>
              <a:gd name="T75" fmla="*/ 2147483646 h 1823"/>
              <a:gd name="T76" fmla="*/ 2147483646 w 1353"/>
              <a:gd name="T77" fmla="*/ 2147483646 h 1823"/>
              <a:gd name="T78" fmla="*/ 2147483646 w 1353"/>
              <a:gd name="T79" fmla="*/ 2147483646 h 1823"/>
              <a:gd name="T80" fmla="*/ 2147483646 w 1353"/>
              <a:gd name="T81" fmla="*/ 2147483646 h 1823"/>
              <a:gd name="T82" fmla="*/ 2147483646 w 1353"/>
              <a:gd name="T83" fmla="*/ 2147483646 h 1823"/>
              <a:gd name="T84" fmla="*/ 2147483646 w 1353"/>
              <a:gd name="T85" fmla="*/ 2147483646 h 1823"/>
              <a:gd name="T86" fmla="*/ 2147483646 w 1353"/>
              <a:gd name="T87" fmla="*/ 2147483646 h 1823"/>
              <a:gd name="T88" fmla="*/ 2147483646 w 1353"/>
              <a:gd name="T89" fmla="*/ 2147483646 h 1823"/>
              <a:gd name="T90" fmla="*/ 2147483646 w 1353"/>
              <a:gd name="T91" fmla="*/ 2147483646 h 1823"/>
              <a:gd name="T92" fmla="*/ 2147483646 w 1353"/>
              <a:gd name="T93" fmla="*/ 2147483646 h 1823"/>
              <a:gd name="T94" fmla="*/ 0 w 1353"/>
              <a:gd name="T95" fmla="*/ 2147483646 h 1823"/>
              <a:gd name="T96" fmla="*/ 2147483646 w 1353"/>
              <a:gd name="T97" fmla="*/ 2147483646 h 1823"/>
              <a:gd name="T98" fmla="*/ 2147483646 w 1353"/>
              <a:gd name="T99" fmla="*/ 2147483646 h 1823"/>
              <a:gd name="T100" fmla="*/ 2147483646 w 1353"/>
              <a:gd name="T101" fmla="*/ 0 h 1823"/>
              <a:gd name="T102" fmla="*/ 2147483646 w 1353"/>
              <a:gd name="T103" fmla="*/ 2147483646 h 1823"/>
              <a:gd name="T104" fmla="*/ 2147483646 w 1353"/>
              <a:gd name="T105" fmla="*/ 2147483646 h 1823"/>
              <a:gd name="T106" fmla="*/ 2147483646 w 1353"/>
              <a:gd name="T107" fmla="*/ 2147483646 h 182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53" h="1823">
                <a:moveTo>
                  <a:pt x="1130" y="656"/>
                </a:moveTo>
                <a:lnTo>
                  <a:pt x="1191" y="708"/>
                </a:lnTo>
                <a:lnTo>
                  <a:pt x="1197" y="713"/>
                </a:lnTo>
                <a:lnTo>
                  <a:pt x="1353" y="842"/>
                </a:lnTo>
                <a:lnTo>
                  <a:pt x="1353" y="843"/>
                </a:lnTo>
                <a:lnTo>
                  <a:pt x="1191" y="948"/>
                </a:lnTo>
                <a:lnTo>
                  <a:pt x="1155" y="983"/>
                </a:lnTo>
                <a:lnTo>
                  <a:pt x="1095" y="981"/>
                </a:lnTo>
                <a:lnTo>
                  <a:pt x="1095" y="983"/>
                </a:lnTo>
                <a:lnTo>
                  <a:pt x="1001" y="1073"/>
                </a:lnTo>
                <a:lnTo>
                  <a:pt x="962" y="1151"/>
                </a:lnTo>
                <a:lnTo>
                  <a:pt x="948" y="1148"/>
                </a:lnTo>
                <a:lnTo>
                  <a:pt x="912" y="1251"/>
                </a:lnTo>
                <a:lnTo>
                  <a:pt x="848" y="1409"/>
                </a:lnTo>
                <a:lnTo>
                  <a:pt x="831" y="1521"/>
                </a:lnTo>
                <a:lnTo>
                  <a:pt x="734" y="1625"/>
                </a:lnTo>
                <a:lnTo>
                  <a:pt x="719" y="1655"/>
                </a:lnTo>
                <a:lnTo>
                  <a:pt x="719" y="1656"/>
                </a:lnTo>
                <a:lnTo>
                  <a:pt x="647" y="1721"/>
                </a:lnTo>
                <a:lnTo>
                  <a:pt x="618" y="1809"/>
                </a:lnTo>
                <a:lnTo>
                  <a:pt x="617" y="1811"/>
                </a:lnTo>
                <a:lnTo>
                  <a:pt x="608" y="1812"/>
                </a:lnTo>
                <a:lnTo>
                  <a:pt x="593" y="1823"/>
                </a:lnTo>
                <a:lnTo>
                  <a:pt x="578" y="1812"/>
                </a:lnTo>
                <a:lnTo>
                  <a:pt x="539" y="1805"/>
                </a:lnTo>
                <a:lnTo>
                  <a:pt x="531" y="1808"/>
                </a:lnTo>
                <a:lnTo>
                  <a:pt x="525" y="1800"/>
                </a:lnTo>
                <a:lnTo>
                  <a:pt x="510" y="1811"/>
                </a:lnTo>
                <a:lnTo>
                  <a:pt x="504" y="1811"/>
                </a:lnTo>
                <a:lnTo>
                  <a:pt x="471" y="1790"/>
                </a:lnTo>
                <a:lnTo>
                  <a:pt x="390" y="1764"/>
                </a:lnTo>
                <a:lnTo>
                  <a:pt x="335" y="1728"/>
                </a:lnTo>
                <a:lnTo>
                  <a:pt x="275" y="1673"/>
                </a:lnTo>
                <a:lnTo>
                  <a:pt x="254" y="1653"/>
                </a:lnTo>
                <a:lnTo>
                  <a:pt x="254" y="1652"/>
                </a:lnTo>
                <a:lnTo>
                  <a:pt x="254" y="1650"/>
                </a:lnTo>
                <a:lnTo>
                  <a:pt x="47" y="1554"/>
                </a:lnTo>
                <a:lnTo>
                  <a:pt x="14" y="1503"/>
                </a:lnTo>
                <a:lnTo>
                  <a:pt x="14" y="1505"/>
                </a:lnTo>
                <a:lnTo>
                  <a:pt x="12" y="1505"/>
                </a:lnTo>
                <a:lnTo>
                  <a:pt x="11" y="1505"/>
                </a:lnTo>
                <a:lnTo>
                  <a:pt x="11" y="1506"/>
                </a:lnTo>
                <a:lnTo>
                  <a:pt x="9" y="1506"/>
                </a:lnTo>
                <a:lnTo>
                  <a:pt x="9" y="1508"/>
                </a:lnTo>
                <a:lnTo>
                  <a:pt x="8" y="1508"/>
                </a:lnTo>
                <a:lnTo>
                  <a:pt x="8" y="1251"/>
                </a:lnTo>
                <a:lnTo>
                  <a:pt x="3" y="393"/>
                </a:lnTo>
                <a:lnTo>
                  <a:pt x="0" y="269"/>
                </a:lnTo>
                <a:lnTo>
                  <a:pt x="107" y="174"/>
                </a:lnTo>
                <a:lnTo>
                  <a:pt x="275" y="45"/>
                </a:lnTo>
                <a:lnTo>
                  <a:pt x="329" y="0"/>
                </a:lnTo>
                <a:lnTo>
                  <a:pt x="548" y="174"/>
                </a:lnTo>
                <a:lnTo>
                  <a:pt x="921" y="482"/>
                </a:lnTo>
                <a:lnTo>
                  <a:pt x="1130" y="65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2" name="Freeform 11"/>
          <p:cNvSpPr>
            <a:spLocks/>
          </p:cNvSpPr>
          <p:nvPr/>
        </p:nvSpPr>
        <p:spPr bwMode="auto">
          <a:xfrm>
            <a:off x="4113038" y="3484563"/>
            <a:ext cx="225425" cy="322262"/>
          </a:xfrm>
          <a:custGeom>
            <a:avLst/>
            <a:gdLst>
              <a:gd name="T0" fmla="*/ 2147483646 w 426"/>
              <a:gd name="T1" fmla="*/ 2147483646 h 609"/>
              <a:gd name="T2" fmla="*/ 2147483646 w 426"/>
              <a:gd name="T3" fmla="*/ 2147483646 h 609"/>
              <a:gd name="T4" fmla="*/ 2147483646 w 426"/>
              <a:gd name="T5" fmla="*/ 2147483646 h 609"/>
              <a:gd name="T6" fmla="*/ 2147483646 w 426"/>
              <a:gd name="T7" fmla="*/ 2147483646 h 609"/>
              <a:gd name="T8" fmla="*/ 2147483646 w 426"/>
              <a:gd name="T9" fmla="*/ 2147483646 h 609"/>
              <a:gd name="T10" fmla="*/ 2147483646 w 426"/>
              <a:gd name="T11" fmla="*/ 2147483646 h 609"/>
              <a:gd name="T12" fmla="*/ 2147483646 w 426"/>
              <a:gd name="T13" fmla="*/ 2147483646 h 609"/>
              <a:gd name="T14" fmla="*/ 2147483646 w 426"/>
              <a:gd name="T15" fmla="*/ 2147483646 h 609"/>
              <a:gd name="T16" fmla="*/ 0 w 426"/>
              <a:gd name="T17" fmla="*/ 2147483646 h 609"/>
              <a:gd name="T18" fmla="*/ 0 w 426"/>
              <a:gd name="T19" fmla="*/ 2147483646 h 609"/>
              <a:gd name="T20" fmla="*/ 0 w 426"/>
              <a:gd name="T21" fmla="*/ 2147483646 h 609"/>
              <a:gd name="T22" fmla="*/ 0 w 426"/>
              <a:gd name="T23" fmla="*/ 0 h 609"/>
              <a:gd name="T24" fmla="*/ 2147483646 w 426"/>
              <a:gd name="T25" fmla="*/ 2147483646 h 609"/>
              <a:gd name="T26" fmla="*/ 2147483646 w 426"/>
              <a:gd name="T27" fmla="*/ 0 h 609"/>
              <a:gd name="T28" fmla="*/ 2147483646 w 426"/>
              <a:gd name="T29" fmla="*/ 2147483646 h 60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26" h="609">
                <a:moveTo>
                  <a:pt x="411" y="1"/>
                </a:moveTo>
                <a:lnTo>
                  <a:pt x="420" y="487"/>
                </a:lnTo>
                <a:lnTo>
                  <a:pt x="426" y="567"/>
                </a:lnTo>
                <a:lnTo>
                  <a:pt x="426" y="609"/>
                </a:lnTo>
                <a:lnTo>
                  <a:pt x="358" y="609"/>
                </a:lnTo>
                <a:lnTo>
                  <a:pt x="346" y="609"/>
                </a:lnTo>
                <a:lnTo>
                  <a:pt x="243" y="433"/>
                </a:lnTo>
                <a:lnTo>
                  <a:pt x="129" y="388"/>
                </a:lnTo>
                <a:lnTo>
                  <a:pt x="0" y="385"/>
                </a:lnTo>
                <a:lnTo>
                  <a:pt x="0" y="163"/>
                </a:lnTo>
                <a:lnTo>
                  <a:pt x="0" y="126"/>
                </a:lnTo>
                <a:lnTo>
                  <a:pt x="0" y="0"/>
                </a:lnTo>
                <a:lnTo>
                  <a:pt x="309" y="1"/>
                </a:lnTo>
                <a:lnTo>
                  <a:pt x="396" y="0"/>
                </a:lnTo>
                <a:lnTo>
                  <a:pt x="411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3" name="Freeform 12"/>
          <p:cNvSpPr>
            <a:spLocks/>
          </p:cNvSpPr>
          <p:nvPr/>
        </p:nvSpPr>
        <p:spPr bwMode="auto">
          <a:xfrm>
            <a:off x="4097163" y="3236913"/>
            <a:ext cx="247650" cy="247650"/>
          </a:xfrm>
          <a:custGeom>
            <a:avLst/>
            <a:gdLst>
              <a:gd name="T0" fmla="*/ 2147483646 w 469"/>
              <a:gd name="T1" fmla="*/ 2147483646 h 469"/>
              <a:gd name="T2" fmla="*/ 2147483646 w 469"/>
              <a:gd name="T3" fmla="*/ 2147483646 h 469"/>
              <a:gd name="T4" fmla="*/ 2147483646 w 469"/>
              <a:gd name="T5" fmla="*/ 2147483646 h 469"/>
              <a:gd name="T6" fmla="*/ 2147483646 w 469"/>
              <a:gd name="T7" fmla="*/ 2147483646 h 469"/>
              <a:gd name="T8" fmla="*/ 2147483646 w 469"/>
              <a:gd name="T9" fmla="*/ 2147483646 h 469"/>
              <a:gd name="T10" fmla="*/ 2147483646 w 469"/>
              <a:gd name="T11" fmla="*/ 2147483646 h 469"/>
              <a:gd name="T12" fmla="*/ 0 w 469"/>
              <a:gd name="T13" fmla="*/ 2147483646 h 469"/>
              <a:gd name="T14" fmla="*/ 0 w 469"/>
              <a:gd name="T15" fmla="*/ 2147483646 h 469"/>
              <a:gd name="T16" fmla="*/ 0 w 469"/>
              <a:gd name="T17" fmla="*/ 2147483646 h 469"/>
              <a:gd name="T18" fmla="*/ 2147483646 w 469"/>
              <a:gd name="T19" fmla="*/ 0 h 469"/>
              <a:gd name="T20" fmla="*/ 2147483646 w 469"/>
              <a:gd name="T21" fmla="*/ 0 h 469"/>
              <a:gd name="T22" fmla="*/ 2147483646 w 469"/>
              <a:gd name="T23" fmla="*/ 0 h 469"/>
              <a:gd name="T24" fmla="*/ 2147483646 w 469"/>
              <a:gd name="T25" fmla="*/ 0 h 469"/>
              <a:gd name="T26" fmla="*/ 2147483646 w 469"/>
              <a:gd name="T27" fmla="*/ 2147483646 h 469"/>
              <a:gd name="T28" fmla="*/ 2147483646 w 469"/>
              <a:gd name="T29" fmla="*/ 2147483646 h 4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9" h="469">
                <a:moveTo>
                  <a:pt x="469" y="228"/>
                </a:moveTo>
                <a:lnTo>
                  <a:pt x="469" y="468"/>
                </a:lnTo>
                <a:lnTo>
                  <a:pt x="441" y="469"/>
                </a:lnTo>
                <a:lnTo>
                  <a:pt x="426" y="468"/>
                </a:lnTo>
                <a:lnTo>
                  <a:pt x="339" y="469"/>
                </a:lnTo>
                <a:lnTo>
                  <a:pt x="30" y="468"/>
                </a:lnTo>
                <a:lnTo>
                  <a:pt x="0" y="469"/>
                </a:lnTo>
                <a:lnTo>
                  <a:pt x="0" y="228"/>
                </a:lnTo>
                <a:lnTo>
                  <a:pt x="0" y="93"/>
                </a:lnTo>
                <a:lnTo>
                  <a:pt x="1" y="0"/>
                </a:lnTo>
                <a:lnTo>
                  <a:pt x="45" y="0"/>
                </a:lnTo>
                <a:lnTo>
                  <a:pt x="388" y="0"/>
                </a:lnTo>
                <a:lnTo>
                  <a:pt x="469" y="0"/>
                </a:lnTo>
                <a:lnTo>
                  <a:pt x="468" y="156"/>
                </a:lnTo>
                <a:lnTo>
                  <a:pt x="469" y="2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4" name="Freeform 13"/>
          <p:cNvSpPr>
            <a:spLocks/>
          </p:cNvSpPr>
          <p:nvPr/>
        </p:nvSpPr>
        <p:spPr bwMode="auto">
          <a:xfrm>
            <a:off x="3525663" y="3286125"/>
            <a:ext cx="315913" cy="198438"/>
          </a:xfrm>
          <a:custGeom>
            <a:avLst/>
            <a:gdLst>
              <a:gd name="T0" fmla="*/ 2147483646 w 597"/>
              <a:gd name="T1" fmla="*/ 2147483646 h 376"/>
              <a:gd name="T2" fmla="*/ 2147483646 w 597"/>
              <a:gd name="T3" fmla="*/ 2147483646 h 376"/>
              <a:gd name="T4" fmla="*/ 2147483646 w 597"/>
              <a:gd name="T5" fmla="*/ 0 h 376"/>
              <a:gd name="T6" fmla="*/ 2147483646 w 597"/>
              <a:gd name="T7" fmla="*/ 0 h 376"/>
              <a:gd name="T8" fmla="*/ 2147483646 w 597"/>
              <a:gd name="T9" fmla="*/ 0 h 376"/>
              <a:gd name="T10" fmla="*/ 2147483646 w 597"/>
              <a:gd name="T11" fmla="*/ 0 h 376"/>
              <a:gd name="T12" fmla="*/ 2147483646 w 597"/>
              <a:gd name="T13" fmla="*/ 0 h 376"/>
              <a:gd name="T14" fmla="*/ 2147483646 w 597"/>
              <a:gd name="T15" fmla="*/ 0 h 376"/>
              <a:gd name="T16" fmla="*/ 0 w 597"/>
              <a:gd name="T17" fmla="*/ 0 h 376"/>
              <a:gd name="T18" fmla="*/ 2147483646 w 597"/>
              <a:gd name="T19" fmla="*/ 2147483646 h 376"/>
              <a:gd name="T20" fmla="*/ 2147483646 w 597"/>
              <a:gd name="T21" fmla="*/ 2147483646 h 376"/>
              <a:gd name="T22" fmla="*/ 2147483646 w 597"/>
              <a:gd name="T23" fmla="*/ 2147483646 h 376"/>
              <a:gd name="T24" fmla="*/ 2147483646 w 597"/>
              <a:gd name="T25" fmla="*/ 2147483646 h 376"/>
              <a:gd name="T26" fmla="*/ 2147483646 w 597"/>
              <a:gd name="T27" fmla="*/ 2147483646 h 376"/>
              <a:gd name="T28" fmla="*/ 2147483646 w 597"/>
              <a:gd name="T29" fmla="*/ 2147483646 h 3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7" h="376">
                <a:moveTo>
                  <a:pt x="597" y="375"/>
                </a:moveTo>
                <a:lnTo>
                  <a:pt x="597" y="106"/>
                </a:lnTo>
                <a:lnTo>
                  <a:pt x="597" y="0"/>
                </a:lnTo>
                <a:lnTo>
                  <a:pt x="562" y="0"/>
                </a:lnTo>
                <a:lnTo>
                  <a:pt x="324" y="0"/>
                </a:lnTo>
                <a:lnTo>
                  <a:pt x="235" y="0"/>
                </a:lnTo>
                <a:lnTo>
                  <a:pt x="222" y="0"/>
                </a:lnTo>
                <a:lnTo>
                  <a:pt x="210" y="0"/>
                </a:lnTo>
                <a:lnTo>
                  <a:pt x="0" y="0"/>
                </a:lnTo>
                <a:lnTo>
                  <a:pt x="198" y="270"/>
                </a:lnTo>
                <a:lnTo>
                  <a:pt x="324" y="357"/>
                </a:lnTo>
                <a:lnTo>
                  <a:pt x="337" y="376"/>
                </a:lnTo>
                <a:lnTo>
                  <a:pt x="357" y="376"/>
                </a:lnTo>
                <a:lnTo>
                  <a:pt x="438" y="376"/>
                </a:lnTo>
                <a:lnTo>
                  <a:pt x="597" y="3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5" name="Freeform 14"/>
          <p:cNvSpPr>
            <a:spLocks/>
          </p:cNvSpPr>
          <p:nvPr/>
        </p:nvSpPr>
        <p:spPr bwMode="auto">
          <a:xfrm>
            <a:off x="3714576" y="3644900"/>
            <a:ext cx="881062" cy="750888"/>
          </a:xfrm>
          <a:custGeom>
            <a:avLst/>
            <a:gdLst>
              <a:gd name="T0" fmla="*/ 2147483646 w 1665"/>
              <a:gd name="T1" fmla="*/ 2147483646 h 1419"/>
              <a:gd name="T2" fmla="*/ 2147483646 w 1665"/>
              <a:gd name="T3" fmla="*/ 2147483646 h 1419"/>
              <a:gd name="T4" fmla="*/ 2147483646 w 1665"/>
              <a:gd name="T5" fmla="*/ 2147483646 h 1419"/>
              <a:gd name="T6" fmla="*/ 2147483646 w 1665"/>
              <a:gd name="T7" fmla="*/ 2147483646 h 1419"/>
              <a:gd name="T8" fmla="*/ 2147483646 w 1665"/>
              <a:gd name="T9" fmla="*/ 2147483646 h 1419"/>
              <a:gd name="T10" fmla="*/ 2147483646 w 1665"/>
              <a:gd name="T11" fmla="*/ 2147483646 h 1419"/>
              <a:gd name="T12" fmla="*/ 2147483646 w 1665"/>
              <a:gd name="T13" fmla="*/ 2147483646 h 1419"/>
              <a:gd name="T14" fmla="*/ 2147483646 w 1665"/>
              <a:gd name="T15" fmla="*/ 2147483646 h 1419"/>
              <a:gd name="T16" fmla="*/ 2147483646 w 1665"/>
              <a:gd name="T17" fmla="*/ 2147483646 h 1419"/>
              <a:gd name="T18" fmla="*/ 2147483646 w 1665"/>
              <a:gd name="T19" fmla="*/ 2147483646 h 1419"/>
              <a:gd name="T20" fmla="*/ 2147483646 w 1665"/>
              <a:gd name="T21" fmla="*/ 2147483646 h 1419"/>
              <a:gd name="T22" fmla="*/ 2147483646 w 1665"/>
              <a:gd name="T23" fmla="*/ 2147483646 h 1419"/>
              <a:gd name="T24" fmla="*/ 0 w 1665"/>
              <a:gd name="T25" fmla="*/ 2147483646 h 1419"/>
              <a:gd name="T26" fmla="*/ 2147483646 w 1665"/>
              <a:gd name="T27" fmla="*/ 2147483646 h 1419"/>
              <a:gd name="T28" fmla="*/ 2147483646 w 1665"/>
              <a:gd name="T29" fmla="*/ 2147483646 h 1419"/>
              <a:gd name="T30" fmla="*/ 2147483646 w 1665"/>
              <a:gd name="T31" fmla="*/ 0 h 1419"/>
              <a:gd name="T32" fmla="*/ 2147483646 w 1665"/>
              <a:gd name="T33" fmla="*/ 2147483646 h 1419"/>
              <a:gd name="T34" fmla="*/ 2147483646 w 1665"/>
              <a:gd name="T35" fmla="*/ 2147483646 h 1419"/>
              <a:gd name="T36" fmla="*/ 2147483646 w 1665"/>
              <a:gd name="T37" fmla="*/ 2147483646 h 1419"/>
              <a:gd name="T38" fmla="*/ 2147483646 w 1665"/>
              <a:gd name="T39" fmla="*/ 2147483646 h 1419"/>
              <a:gd name="T40" fmla="*/ 2147483646 w 1665"/>
              <a:gd name="T41" fmla="*/ 2147483646 h 1419"/>
              <a:gd name="T42" fmla="*/ 2147483646 w 1665"/>
              <a:gd name="T43" fmla="*/ 2147483646 h 14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65" h="1419">
                <a:moveTo>
                  <a:pt x="1098" y="306"/>
                </a:moveTo>
                <a:lnTo>
                  <a:pt x="1412" y="399"/>
                </a:lnTo>
                <a:lnTo>
                  <a:pt x="1568" y="492"/>
                </a:lnTo>
                <a:lnTo>
                  <a:pt x="1665" y="772"/>
                </a:lnTo>
                <a:lnTo>
                  <a:pt x="1140" y="831"/>
                </a:lnTo>
                <a:lnTo>
                  <a:pt x="1140" y="1170"/>
                </a:lnTo>
                <a:lnTo>
                  <a:pt x="935" y="1419"/>
                </a:lnTo>
                <a:lnTo>
                  <a:pt x="726" y="1245"/>
                </a:lnTo>
                <a:lnTo>
                  <a:pt x="353" y="937"/>
                </a:lnTo>
                <a:lnTo>
                  <a:pt x="134" y="763"/>
                </a:lnTo>
                <a:lnTo>
                  <a:pt x="80" y="720"/>
                </a:lnTo>
                <a:lnTo>
                  <a:pt x="17" y="669"/>
                </a:lnTo>
                <a:lnTo>
                  <a:pt x="0" y="654"/>
                </a:lnTo>
                <a:lnTo>
                  <a:pt x="309" y="273"/>
                </a:lnTo>
                <a:lnTo>
                  <a:pt x="408" y="130"/>
                </a:lnTo>
                <a:lnTo>
                  <a:pt x="528" y="0"/>
                </a:lnTo>
                <a:lnTo>
                  <a:pt x="653" y="58"/>
                </a:lnTo>
                <a:lnTo>
                  <a:pt x="653" y="70"/>
                </a:lnTo>
                <a:lnTo>
                  <a:pt x="752" y="82"/>
                </a:lnTo>
                <a:lnTo>
                  <a:pt x="881" y="85"/>
                </a:lnTo>
                <a:lnTo>
                  <a:pt x="995" y="130"/>
                </a:lnTo>
                <a:lnTo>
                  <a:pt x="1098" y="3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6" name="Freeform 15"/>
          <p:cNvSpPr>
            <a:spLocks/>
          </p:cNvSpPr>
          <p:nvPr/>
        </p:nvSpPr>
        <p:spPr bwMode="auto">
          <a:xfrm>
            <a:off x="3465338" y="3286125"/>
            <a:ext cx="528638" cy="704850"/>
          </a:xfrm>
          <a:custGeom>
            <a:avLst/>
            <a:gdLst>
              <a:gd name="T0" fmla="*/ 2147483646 w 999"/>
              <a:gd name="T1" fmla="*/ 2147483646 h 1332"/>
              <a:gd name="T2" fmla="*/ 2147483646 w 999"/>
              <a:gd name="T3" fmla="*/ 2147483646 h 1332"/>
              <a:gd name="T4" fmla="*/ 2147483646 w 999"/>
              <a:gd name="T5" fmla="*/ 2147483646 h 1332"/>
              <a:gd name="T6" fmla="*/ 2147483646 w 999"/>
              <a:gd name="T7" fmla="*/ 2147483646 h 1332"/>
              <a:gd name="T8" fmla="*/ 2147483646 w 999"/>
              <a:gd name="T9" fmla="*/ 2147483646 h 1332"/>
              <a:gd name="T10" fmla="*/ 2147483646 w 999"/>
              <a:gd name="T11" fmla="*/ 2147483646 h 1332"/>
              <a:gd name="T12" fmla="*/ 2147483646 w 999"/>
              <a:gd name="T13" fmla="*/ 2147483646 h 1332"/>
              <a:gd name="T14" fmla="*/ 2147483646 w 999"/>
              <a:gd name="T15" fmla="*/ 2147483646 h 1332"/>
              <a:gd name="T16" fmla="*/ 2147483646 w 999"/>
              <a:gd name="T17" fmla="*/ 0 h 1332"/>
              <a:gd name="T18" fmla="*/ 2147483646 w 999"/>
              <a:gd name="T19" fmla="*/ 0 h 1332"/>
              <a:gd name="T20" fmla="*/ 2147483646 w 999"/>
              <a:gd name="T21" fmla="*/ 2147483646 h 1332"/>
              <a:gd name="T22" fmla="*/ 2147483646 w 999"/>
              <a:gd name="T23" fmla="*/ 2147483646 h 1332"/>
              <a:gd name="T24" fmla="*/ 0 w 999"/>
              <a:gd name="T25" fmla="*/ 2147483646 h 1332"/>
              <a:gd name="T26" fmla="*/ 2147483646 w 999"/>
              <a:gd name="T27" fmla="*/ 2147483646 h 1332"/>
              <a:gd name="T28" fmla="*/ 2147483646 w 999"/>
              <a:gd name="T29" fmla="*/ 2147483646 h 1332"/>
              <a:gd name="T30" fmla="*/ 2147483646 w 999"/>
              <a:gd name="T31" fmla="*/ 2147483646 h 1332"/>
              <a:gd name="T32" fmla="*/ 2147483646 w 999"/>
              <a:gd name="T33" fmla="*/ 2147483646 h 1332"/>
              <a:gd name="T34" fmla="*/ 2147483646 w 999"/>
              <a:gd name="T35" fmla="*/ 2147483646 h 1332"/>
              <a:gd name="T36" fmla="*/ 2147483646 w 999"/>
              <a:gd name="T37" fmla="*/ 2147483646 h 13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99" h="1332">
                <a:moveTo>
                  <a:pt x="999" y="678"/>
                </a:moveTo>
                <a:lnTo>
                  <a:pt x="792" y="658"/>
                </a:lnTo>
                <a:lnTo>
                  <a:pt x="666" y="627"/>
                </a:lnTo>
                <a:lnTo>
                  <a:pt x="551" y="537"/>
                </a:lnTo>
                <a:lnTo>
                  <a:pt x="543" y="403"/>
                </a:lnTo>
                <a:lnTo>
                  <a:pt x="450" y="376"/>
                </a:lnTo>
                <a:lnTo>
                  <a:pt x="437" y="357"/>
                </a:lnTo>
                <a:lnTo>
                  <a:pt x="311" y="270"/>
                </a:lnTo>
                <a:lnTo>
                  <a:pt x="113" y="0"/>
                </a:lnTo>
                <a:lnTo>
                  <a:pt x="72" y="0"/>
                </a:lnTo>
                <a:lnTo>
                  <a:pt x="14" y="792"/>
                </a:lnTo>
                <a:lnTo>
                  <a:pt x="9" y="819"/>
                </a:lnTo>
                <a:lnTo>
                  <a:pt x="0" y="964"/>
                </a:lnTo>
                <a:lnTo>
                  <a:pt x="147" y="1077"/>
                </a:lnTo>
                <a:lnTo>
                  <a:pt x="323" y="1212"/>
                </a:lnTo>
                <a:lnTo>
                  <a:pt x="471" y="1332"/>
                </a:lnTo>
                <a:lnTo>
                  <a:pt x="780" y="951"/>
                </a:lnTo>
                <a:lnTo>
                  <a:pt x="879" y="808"/>
                </a:lnTo>
                <a:lnTo>
                  <a:pt x="999" y="67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7" name="Freeform 16"/>
          <p:cNvSpPr>
            <a:spLocks/>
          </p:cNvSpPr>
          <p:nvPr/>
        </p:nvSpPr>
        <p:spPr bwMode="auto">
          <a:xfrm>
            <a:off x="4209876" y="4052888"/>
            <a:ext cx="438150" cy="498475"/>
          </a:xfrm>
          <a:custGeom>
            <a:avLst/>
            <a:gdLst>
              <a:gd name="T0" fmla="*/ 2147483646 w 829"/>
              <a:gd name="T1" fmla="*/ 2147483646 h 941"/>
              <a:gd name="T2" fmla="*/ 2147483646 w 829"/>
              <a:gd name="T3" fmla="*/ 0 h 941"/>
              <a:gd name="T4" fmla="*/ 2147483646 w 829"/>
              <a:gd name="T5" fmla="*/ 2147483646 h 941"/>
              <a:gd name="T6" fmla="*/ 2147483646 w 829"/>
              <a:gd name="T7" fmla="*/ 2147483646 h 941"/>
              <a:gd name="T8" fmla="*/ 0 w 829"/>
              <a:gd name="T9" fmla="*/ 2147483646 h 941"/>
              <a:gd name="T10" fmla="*/ 2147483646 w 829"/>
              <a:gd name="T11" fmla="*/ 2147483646 h 941"/>
              <a:gd name="T12" fmla="*/ 2147483646 w 829"/>
              <a:gd name="T13" fmla="*/ 2147483646 h 941"/>
              <a:gd name="T14" fmla="*/ 2147483646 w 829"/>
              <a:gd name="T15" fmla="*/ 2147483646 h 941"/>
              <a:gd name="T16" fmla="*/ 2147483646 w 829"/>
              <a:gd name="T17" fmla="*/ 2147483646 h 941"/>
              <a:gd name="T18" fmla="*/ 2147483646 w 829"/>
              <a:gd name="T19" fmla="*/ 2147483646 h 941"/>
              <a:gd name="T20" fmla="*/ 2147483646 w 829"/>
              <a:gd name="T21" fmla="*/ 2147483646 h 941"/>
              <a:gd name="T22" fmla="*/ 2147483646 w 829"/>
              <a:gd name="T23" fmla="*/ 2147483646 h 941"/>
              <a:gd name="T24" fmla="*/ 2147483646 w 829"/>
              <a:gd name="T25" fmla="*/ 2147483646 h 941"/>
              <a:gd name="T26" fmla="*/ 2147483646 w 829"/>
              <a:gd name="T27" fmla="*/ 2147483646 h 941"/>
              <a:gd name="T28" fmla="*/ 2147483646 w 829"/>
              <a:gd name="T29" fmla="*/ 2147483646 h 941"/>
              <a:gd name="T30" fmla="*/ 2147483646 w 829"/>
              <a:gd name="T31" fmla="*/ 2147483646 h 941"/>
              <a:gd name="T32" fmla="*/ 2147483646 w 829"/>
              <a:gd name="T33" fmla="*/ 2147483646 h 941"/>
              <a:gd name="T34" fmla="*/ 2147483646 w 829"/>
              <a:gd name="T35" fmla="*/ 2147483646 h 941"/>
              <a:gd name="T36" fmla="*/ 2147483646 w 829"/>
              <a:gd name="T37" fmla="*/ 2147483646 h 941"/>
              <a:gd name="T38" fmla="*/ 2147483646 w 829"/>
              <a:gd name="T39" fmla="*/ 2147483646 h 941"/>
              <a:gd name="T40" fmla="*/ 2147483646 w 829"/>
              <a:gd name="T41" fmla="*/ 2147483646 h 941"/>
              <a:gd name="T42" fmla="*/ 2147483646 w 829"/>
              <a:gd name="T43" fmla="*/ 2147483646 h 941"/>
              <a:gd name="T44" fmla="*/ 2147483646 w 829"/>
              <a:gd name="T45" fmla="*/ 2147483646 h 941"/>
              <a:gd name="T46" fmla="*/ 2147483646 w 829"/>
              <a:gd name="T47" fmla="*/ 2147483646 h 941"/>
              <a:gd name="T48" fmla="*/ 2147483646 w 829"/>
              <a:gd name="T49" fmla="*/ 2147483646 h 9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29" h="941">
                <a:moveTo>
                  <a:pt x="829" y="30"/>
                </a:moveTo>
                <a:lnTo>
                  <a:pt x="730" y="0"/>
                </a:lnTo>
                <a:lnTo>
                  <a:pt x="205" y="59"/>
                </a:lnTo>
                <a:lnTo>
                  <a:pt x="205" y="398"/>
                </a:lnTo>
                <a:lnTo>
                  <a:pt x="0" y="647"/>
                </a:lnTo>
                <a:lnTo>
                  <a:pt x="61" y="699"/>
                </a:lnTo>
                <a:lnTo>
                  <a:pt x="67" y="704"/>
                </a:lnTo>
                <a:lnTo>
                  <a:pt x="223" y="833"/>
                </a:lnTo>
                <a:lnTo>
                  <a:pt x="225" y="833"/>
                </a:lnTo>
                <a:lnTo>
                  <a:pt x="226" y="833"/>
                </a:lnTo>
                <a:lnTo>
                  <a:pt x="289" y="852"/>
                </a:lnTo>
                <a:lnTo>
                  <a:pt x="403" y="918"/>
                </a:lnTo>
                <a:lnTo>
                  <a:pt x="405" y="918"/>
                </a:lnTo>
                <a:lnTo>
                  <a:pt x="439" y="924"/>
                </a:lnTo>
                <a:lnTo>
                  <a:pt x="448" y="936"/>
                </a:lnTo>
                <a:lnTo>
                  <a:pt x="472" y="935"/>
                </a:lnTo>
                <a:lnTo>
                  <a:pt x="481" y="914"/>
                </a:lnTo>
                <a:lnTo>
                  <a:pt x="528" y="924"/>
                </a:lnTo>
                <a:lnTo>
                  <a:pt x="535" y="903"/>
                </a:lnTo>
                <a:lnTo>
                  <a:pt x="739" y="941"/>
                </a:lnTo>
                <a:lnTo>
                  <a:pt x="738" y="801"/>
                </a:lnTo>
                <a:lnTo>
                  <a:pt x="738" y="704"/>
                </a:lnTo>
                <a:lnTo>
                  <a:pt x="741" y="393"/>
                </a:lnTo>
                <a:lnTo>
                  <a:pt x="802" y="300"/>
                </a:lnTo>
                <a:lnTo>
                  <a:pt x="829" y="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8" name="Freeform 17"/>
          <p:cNvSpPr>
            <a:spLocks/>
          </p:cNvSpPr>
          <p:nvPr/>
        </p:nvSpPr>
        <p:spPr bwMode="auto">
          <a:xfrm>
            <a:off x="3703463" y="3484563"/>
            <a:ext cx="409575" cy="203200"/>
          </a:xfrm>
          <a:custGeom>
            <a:avLst/>
            <a:gdLst>
              <a:gd name="T0" fmla="*/ 2147483646 w 773"/>
              <a:gd name="T1" fmla="*/ 2147483646 h 385"/>
              <a:gd name="T2" fmla="*/ 2147483646 w 773"/>
              <a:gd name="T3" fmla="*/ 2147483646 h 385"/>
              <a:gd name="T4" fmla="*/ 2147483646 w 773"/>
              <a:gd name="T5" fmla="*/ 2147483646 h 385"/>
              <a:gd name="T6" fmla="*/ 2147483646 w 773"/>
              <a:gd name="T7" fmla="*/ 2147483646 h 385"/>
              <a:gd name="T8" fmla="*/ 2147483646 w 773"/>
              <a:gd name="T9" fmla="*/ 2147483646 h 385"/>
              <a:gd name="T10" fmla="*/ 2147483646 w 773"/>
              <a:gd name="T11" fmla="*/ 2147483646 h 385"/>
              <a:gd name="T12" fmla="*/ 2147483646 w 773"/>
              <a:gd name="T13" fmla="*/ 2147483646 h 385"/>
              <a:gd name="T14" fmla="*/ 2147483646 w 773"/>
              <a:gd name="T15" fmla="*/ 2147483646 h 385"/>
              <a:gd name="T16" fmla="*/ 2147483646 w 773"/>
              <a:gd name="T17" fmla="*/ 2147483646 h 385"/>
              <a:gd name="T18" fmla="*/ 0 w 773"/>
              <a:gd name="T19" fmla="*/ 2147483646 h 385"/>
              <a:gd name="T20" fmla="*/ 2147483646 w 773"/>
              <a:gd name="T21" fmla="*/ 2147483646 h 385"/>
              <a:gd name="T22" fmla="*/ 2147483646 w 773"/>
              <a:gd name="T23" fmla="*/ 2147483646 h 385"/>
              <a:gd name="T24" fmla="*/ 2147483646 w 773"/>
              <a:gd name="T25" fmla="*/ 0 h 385"/>
              <a:gd name="T26" fmla="*/ 2147483646 w 773"/>
              <a:gd name="T27" fmla="*/ 2147483646 h 385"/>
              <a:gd name="T28" fmla="*/ 2147483646 w 773"/>
              <a:gd name="T29" fmla="*/ 2147483646 h 385"/>
              <a:gd name="T30" fmla="*/ 2147483646 w 773"/>
              <a:gd name="T31" fmla="*/ 2147483646 h 385"/>
              <a:gd name="T32" fmla="*/ 2147483646 w 773"/>
              <a:gd name="T33" fmla="*/ 0 h 385"/>
              <a:gd name="T34" fmla="*/ 2147483646 w 773"/>
              <a:gd name="T35" fmla="*/ 2147483646 h 385"/>
              <a:gd name="T36" fmla="*/ 2147483646 w 773"/>
              <a:gd name="T37" fmla="*/ 2147483646 h 3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73" h="385">
                <a:moveTo>
                  <a:pt x="773" y="163"/>
                </a:moveTo>
                <a:lnTo>
                  <a:pt x="773" y="385"/>
                </a:lnTo>
                <a:lnTo>
                  <a:pt x="674" y="373"/>
                </a:lnTo>
                <a:lnTo>
                  <a:pt x="674" y="361"/>
                </a:lnTo>
                <a:lnTo>
                  <a:pt x="549" y="303"/>
                </a:lnTo>
                <a:lnTo>
                  <a:pt x="342" y="283"/>
                </a:lnTo>
                <a:lnTo>
                  <a:pt x="216" y="252"/>
                </a:lnTo>
                <a:lnTo>
                  <a:pt x="101" y="162"/>
                </a:lnTo>
                <a:lnTo>
                  <a:pt x="93" y="28"/>
                </a:lnTo>
                <a:lnTo>
                  <a:pt x="0" y="1"/>
                </a:lnTo>
                <a:lnTo>
                  <a:pt x="20" y="1"/>
                </a:lnTo>
                <a:lnTo>
                  <a:pt x="101" y="1"/>
                </a:lnTo>
                <a:lnTo>
                  <a:pt x="260" y="0"/>
                </a:lnTo>
                <a:lnTo>
                  <a:pt x="305" y="1"/>
                </a:lnTo>
                <a:lnTo>
                  <a:pt x="515" y="1"/>
                </a:lnTo>
                <a:lnTo>
                  <a:pt x="743" y="1"/>
                </a:lnTo>
                <a:lnTo>
                  <a:pt x="773" y="0"/>
                </a:lnTo>
                <a:lnTo>
                  <a:pt x="773" y="126"/>
                </a:lnTo>
                <a:lnTo>
                  <a:pt x="773" y="1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29" name="Freeform 18"/>
          <p:cNvSpPr>
            <a:spLocks/>
          </p:cNvSpPr>
          <p:nvPr/>
        </p:nvSpPr>
        <p:spPr bwMode="auto">
          <a:xfrm>
            <a:off x="3841576" y="3236913"/>
            <a:ext cx="255587" cy="247650"/>
          </a:xfrm>
          <a:custGeom>
            <a:avLst/>
            <a:gdLst>
              <a:gd name="T0" fmla="*/ 2147483646 w 484"/>
              <a:gd name="T1" fmla="*/ 2147483646 h 469"/>
              <a:gd name="T2" fmla="*/ 2147483646 w 484"/>
              <a:gd name="T3" fmla="*/ 2147483646 h 469"/>
              <a:gd name="T4" fmla="*/ 2147483646 w 484"/>
              <a:gd name="T5" fmla="*/ 2147483646 h 469"/>
              <a:gd name="T6" fmla="*/ 2147483646 w 484"/>
              <a:gd name="T7" fmla="*/ 2147483646 h 469"/>
              <a:gd name="T8" fmla="*/ 0 w 484"/>
              <a:gd name="T9" fmla="*/ 2147483646 h 469"/>
              <a:gd name="T10" fmla="*/ 0 w 484"/>
              <a:gd name="T11" fmla="*/ 2147483646 h 469"/>
              <a:gd name="T12" fmla="*/ 0 w 484"/>
              <a:gd name="T13" fmla="*/ 2147483646 h 469"/>
              <a:gd name="T14" fmla="*/ 2147483646 w 484"/>
              <a:gd name="T15" fmla="*/ 2147483646 h 469"/>
              <a:gd name="T16" fmla="*/ 2147483646 w 484"/>
              <a:gd name="T17" fmla="*/ 2147483646 h 469"/>
              <a:gd name="T18" fmla="*/ 2147483646 w 484"/>
              <a:gd name="T19" fmla="*/ 0 h 469"/>
              <a:gd name="T20" fmla="*/ 2147483646 w 484"/>
              <a:gd name="T21" fmla="*/ 0 h 469"/>
              <a:gd name="T22" fmla="*/ 2147483646 w 484"/>
              <a:gd name="T23" fmla="*/ 0 h 469"/>
              <a:gd name="T24" fmla="*/ 2147483646 w 484"/>
              <a:gd name="T25" fmla="*/ 0 h 469"/>
              <a:gd name="T26" fmla="*/ 2147483646 w 484"/>
              <a:gd name="T27" fmla="*/ 2147483646 h 469"/>
              <a:gd name="T28" fmla="*/ 2147483646 w 484"/>
              <a:gd name="T29" fmla="*/ 2147483646 h 4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4" h="469">
                <a:moveTo>
                  <a:pt x="483" y="228"/>
                </a:moveTo>
                <a:lnTo>
                  <a:pt x="483" y="469"/>
                </a:lnTo>
                <a:lnTo>
                  <a:pt x="255" y="469"/>
                </a:lnTo>
                <a:lnTo>
                  <a:pt x="45" y="469"/>
                </a:lnTo>
                <a:lnTo>
                  <a:pt x="0" y="468"/>
                </a:lnTo>
                <a:lnTo>
                  <a:pt x="0" y="199"/>
                </a:lnTo>
                <a:lnTo>
                  <a:pt x="0" y="93"/>
                </a:lnTo>
                <a:lnTo>
                  <a:pt x="184" y="93"/>
                </a:lnTo>
                <a:lnTo>
                  <a:pt x="240" y="93"/>
                </a:lnTo>
                <a:lnTo>
                  <a:pt x="240" y="0"/>
                </a:lnTo>
                <a:lnTo>
                  <a:pt x="414" y="0"/>
                </a:lnTo>
                <a:lnTo>
                  <a:pt x="429" y="0"/>
                </a:lnTo>
                <a:lnTo>
                  <a:pt x="484" y="0"/>
                </a:lnTo>
                <a:lnTo>
                  <a:pt x="483" y="93"/>
                </a:lnTo>
                <a:lnTo>
                  <a:pt x="483" y="2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0" name="Freeform 19"/>
          <p:cNvSpPr>
            <a:spLocks/>
          </p:cNvSpPr>
          <p:nvPr/>
        </p:nvSpPr>
        <p:spPr bwMode="auto">
          <a:xfrm>
            <a:off x="4405138" y="974725"/>
            <a:ext cx="261938" cy="247650"/>
          </a:xfrm>
          <a:custGeom>
            <a:avLst/>
            <a:gdLst>
              <a:gd name="T0" fmla="*/ 2147483646 w 495"/>
              <a:gd name="T1" fmla="*/ 2147483646 h 469"/>
              <a:gd name="T2" fmla="*/ 2147483646 w 495"/>
              <a:gd name="T3" fmla="*/ 2147483646 h 469"/>
              <a:gd name="T4" fmla="*/ 2147483646 w 495"/>
              <a:gd name="T5" fmla="*/ 2147483646 h 469"/>
              <a:gd name="T6" fmla="*/ 2147483646 w 495"/>
              <a:gd name="T7" fmla="*/ 2147483646 h 469"/>
              <a:gd name="T8" fmla="*/ 2147483646 w 495"/>
              <a:gd name="T9" fmla="*/ 2147483646 h 469"/>
              <a:gd name="T10" fmla="*/ 2147483646 w 495"/>
              <a:gd name="T11" fmla="*/ 2147483646 h 469"/>
              <a:gd name="T12" fmla="*/ 2147483646 w 495"/>
              <a:gd name="T13" fmla="*/ 2147483646 h 469"/>
              <a:gd name="T14" fmla="*/ 0 w 495"/>
              <a:gd name="T15" fmla="*/ 2147483646 h 469"/>
              <a:gd name="T16" fmla="*/ 2147483646 w 495"/>
              <a:gd name="T17" fmla="*/ 2147483646 h 469"/>
              <a:gd name="T18" fmla="*/ 0 w 495"/>
              <a:gd name="T19" fmla="*/ 2147483646 h 469"/>
              <a:gd name="T20" fmla="*/ 2147483646 w 495"/>
              <a:gd name="T21" fmla="*/ 0 h 469"/>
              <a:gd name="T22" fmla="*/ 2147483646 w 495"/>
              <a:gd name="T23" fmla="*/ 0 h 469"/>
              <a:gd name="T24" fmla="*/ 2147483646 w 495"/>
              <a:gd name="T25" fmla="*/ 0 h 469"/>
              <a:gd name="T26" fmla="*/ 2147483646 w 495"/>
              <a:gd name="T27" fmla="*/ 2147483646 h 469"/>
              <a:gd name="T28" fmla="*/ 2147483646 w 495"/>
              <a:gd name="T29" fmla="*/ 2147483646 h 469"/>
              <a:gd name="T30" fmla="*/ 2147483646 w 495"/>
              <a:gd name="T31" fmla="*/ 2147483646 h 4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5" h="469">
                <a:moveTo>
                  <a:pt x="495" y="465"/>
                </a:moveTo>
                <a:lnTo>
                  <a:pt x="495" y="469"/>
                </a:lnTo>
                <a:lnTo>
                  <a:pt x="264" y="469"/>
                </a:lnTo>
                <a:lnTo>
                  <a:pt x="210" y="469"/>
                </a:lnTo>
                <a:lnTo>
                  <a:pt x="1" y="469"/>
                </a:lnTo>
                <a:lnTo>
                  <a:pt x="1" y="463"/>
                </a:lnTo>
                <a:lnTo>
                  <a:pt x="1" y="462"/>
                </a:lnTo>
                <a:lnTo>
                  <a:pt x="0" y="265"/>
                </a:lnTo>
                <a:lnTo>
                  <a:pt x="1" y="195"/>
                </a:lnTo>
                <a:lnTo>
                  <a:pt x="0" y="1"/>
                </a:lnTo>
                <a:lnTo>
                  <a:pt x="10" y="0"/>
                </a:lnTo>
                <a:lnTo>
                  <a:pt x="264" y="0"/>
                </a:lnTo>
                <a:lnTo>
                  <a:pt x="495" y="0"/>
                </a:lnTo>
                <a:lnTo>
                  <a:pt x="495" y="330"/>
                </a:lnTo>
                <a:lnTo>
                  <a:pt x="495" y="364"/>
                </a:lnTo>
                <a:lnTo>
                  <a:pt x="495" y="4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1" name="Freeform 20"/>
          <p:cNvSpPr>
            <a:spLocks/>
          </p:cNvSpPr>
          <p:nvPr/>
        </p:nvSpPr>
        <p:spPr bwMode="auto">
          <a:xfrm>
            <a:off x="4228926" y="1719263"/>
            <a:ext cx="255587" cy="247650"/>
          </a:xfrm>
          <a:custGeom>
            <a:avLst/>
            <a:gdLst>
              <a:gd name="T0" fmla="*/ 2147483646 w 483"/>
              <a:gd name="T1" fmla="*/ 0 h 468"/>
              <a:gd name="T2" fmla="*/ 2147483646 w 483"/>
              <a:gd name="T3" fmla="*/ 2147483646 h 468"/>
              <a:gd name="T4" fmla="*/ 2147483646 w 483"/>
              <a:gd name="T5" fmla="*/ 2147483646 h 468"/>
              <a:gd name="T6" fmla="*/ 2147483646 w 483"/>
              <a:gd name="T7" fmla="*/ 2147483646 h 468"/>
              <a:gd name="T8" fmla="*/ 2147483646 w 483"/>
              <a:gd name="T9" fmla="*/ 2147483646 h 468"/>
              <a:gd name="T10" fmla="*/ 2147483646 w 483"/>
              <a:gd name="T11" fmla="*/ 2147483646 h 468"/>
              <a:gd name="T12" fmla="*/ 2147483646 w 483"/>
              <a:gd name="T13" fmla="*/ 2147483646 h 468"/>
              <a:gd name="T14" fmla="*/ 2147483646 w 483"/>
              <a:gd name="T15" fmla="*/ 2147483646 h 468"/>
              <a:gd name="T16" fmla="*/ 0 w 483"/>
              <a:gd name="T17" fmla="*/ 2147483646 h 468"/>
              <a:gd name="T18" fmla="*/ 0 w 483"/>
              <a:gd name="T19" fmla="*/ 2147483646 h 468"/>
              <a:gd name="T20" fmla="*/ 0 w 483"/>
              <a:gd name="T21" fmla="*/ 2147483646 h 468"/>
              <a:gd name="T22" fmla="*/ 0 w 483"/>
              <a:gd name="T23" fmla="*/ 2147483646 h 468"/>
              <a:gd name="T24" fmla="*/ 2147483646 w 483"/>
              <a:gd name="T25" fmla="*/ 2147483646 h 468"/>
              <a:gd name="T26" fmla="*/ 2147483646 w 483"/>
              <a:gd name="T27" fmla="*/ 2147483646 h 468"/>
              <a:gd name="T28" fmla="*/ 2147483646 w 483"/>
              <a:gd name="T29" fmla="*/ 0 h 468"/>
              <a:gd name="T30" fmla="*/ 2147483646 w 483"/>
              <a:gd name="T31" fmla="*/ 0 h 468"/>
              <a:gd name="T32" fmla="*/ 2147483646 w 483"/>
              <a:gd name="T33" fmla="*/ 0 h 468"/>
              <a:gd name="T34" fmla="*/ 2147483646 w 483"/>
              <a:gd name="T35" fmla="*/ 0 h 4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3" h="468">
                <a:moveTo>
                  <a:pt x="483" y="0"/>
                </a:moveTo>
                <a:lnTo>
                  <a:pt x="483" y="132"/>
                </a:lnTo>
                <a:lnTo>
                  <a:pt x="483" y="314"/>
                </a:lnTo>
                <a:lnTo>
                  <a:pt x="483" y="468"/>
                </a:lnTo>
                <a:lnTo>
                  <a:pt x="482" y="468"/>
                </a:lnTo>
                <a:lnTo>
                  <a:pt x="399" y="468"/>
                </a:lnTo>
                <a:lnTo>
                  <a:pt x="366" y="468"/>
                </a:lnTo>
                <a:lnTo>
                  <a:pt x="171" y="468"/>
                </a:lnTo>
                <a:lnTo>
                  <a:pt x="0" y="468"/>
                </a:lnTo>
                <a:lnTo>
                  <a:pt x="0" y="402"/>
                </a:lnTo>
                <a:lnTo>
                  <a:pt x="0" y="368"/>
                </a:lnTo>
                <a:lnTo>
                  <a:pt x="0" y="2"/>
                </a:lnTo>
                <a:lnTo>
                  <a:pt x="84" y="2"/>
                </a:lnTo>
                <a:lnTo>
                  <a:pt x="159" y="2"/>
                </a:lnTo>
                <a:lnTo>
                  <a:pt x="327" y="0"/>
                </a:lnTo>
                <a:lnTo>
                  <a:pt x="366" y="0"/>
                </a:lnTo>
                <a:lnTo>
                  <a:pt x="384" y="0"/>
                </a:lnTo>
                <a:lnTo>
                  <a:pt x="483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2" name="Freeform 21"/>
          <p:cNvSpPr>
            <a:spLocks/>
          </p:cNvSpPr>
          <p:nvPr/>
        </p:nvSpPr>
        <p:spPr bwMode="auto">
          <a:xfrm>
            <a:off x="3979688" y="720725"/>
            <a:ext cx="425450" cy="254000"/>
          </a:xfrm>
          <a:custGeom>
            <a:avLst/>
            <a:gdLst>
              <a:gd name="T0" fmla="*/ 2147483646 w 805"/>
              <a:gd name="T1" fmla="*/ 2147483646 h 481"/>
              <a:gd name="T2" fmla="*/ 2147483646 w 805"/>
              <a:gd name="T3" fmla="*/ 2147483646 h 481"/>
              <a:gd name="T4" fmla="*/ 2147483646 w 805"/>
              <a:gd name="T5" fmla="*/ 2147483646 h 481"/>
              <a:gd name="T6" fmla="*/ 2147483646 w 805"/>
              <a:gd name="T7" fmla="*/ 2147483646 h 481"/>
              <a:gd name="T8" fmla="*/ 2147483646 w 805"/>
              <a:gd name="T9" fmla="*/ 0 h 481"/>
              <a:gd name="T10" fmla="*/ 2147483646 w 805"/>
              <a:gd name="T11" fmla="*/ 2147483646 h 481"/>
              <a:gd name="T12" fmla="*/ 0 w 805"/>
              <a:gd name="T13" fmla="*/ 2147483646 h 481"/>
              <a:gd name="T14" fmla="*/ 2147483646 w 805"/>
              <a:gd name="T15" fmla="*/ 2147483646 h 481"/>
              <a:gd name="T16" fmla="*/ 2147483646 w 805"/>
              <a:gd name="T17" fmla="*/ 2147483646 h 481"/>
              <a:gd name="T18" fmla="*/ 2147483646 w 805"/>
              <a:gd name="T19" fmla="*/ 2147483646 h 481"/>
              <a:gd name="T20" fmla="*/ 2147483646 w 805"/>
              <a:gd name="T21" fmla="*/ 2147483646 h 48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05" h="481">
                <a:moveTo>
                  <a:pt x="804" y="481"/>
                </a:moveTo>
                <a:lnTo>
                  <a:pt x="805" y="136"/>
                </a:lnTo>
                <a:lnTo>
                  <a:pt x="805" y="1"/>
                </a:lnTo>
                <a:lnTo>
                  <a:pt x="610" y="1"/>
                </a:lnTo>
                <a:lnTo>
                  <a:pt x="387" y="0"/>
                </a:lnTo>
                <a:lnTo>
                  <a:pt x="36" y="1"/>
                </a:lnTo>
                <a:lnTo>
                  <a:pt x="0" y="1"/>
                </a:lnTo>
                <a:lnTo>
                  <a:pt x="1" y="480"/>
                </a:lnTo>
                <a:lnTo>
                  <a:pt x="636" y="480"/>
                </a:lnTo>
                <a:lnTo>
                  <a:pt x="753" y="481"/>
                </a:lnTo>
                <a:lnTo>
                  <a:pt x="804" y="4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3" name="Freeform 22"/>
          <p:cNvSpPr>
            <a:spLocks/>
          </p:cNvSpPr>
          <p:nvPr/>
        </p:nvSpPr>
        <p:spPr bwMode="auto">
          <a:xfrm>
            <a:off x="3978101" y="1470025"/>
            <a:ext cx="425450" cy="250825"/>
          </a:xfrm>
          <a:custGeom>
            <a:avLst/>
            <a:gdLst>
              <a:gd name="T0" fmla="*/ 2147483646 w 803"/>
              <a:gd name="T1" fmla="*/ 2147483646 h 474"/>
              <a:gd name="T2" fmla="*/ 2147483646 w 803"/>
              <a:gd name="T3" fmla="*/ 2147483646 h 474"/>
              <a:gd name="T4" fmla="*/ 2147483646 w 803"/>
              <a:gd name="T5" fmla="*/ 2147483646 h 474"/>
              <a:gd name="T6" fmla="*/ 2147483646 w 803"/>
              <a:gd name="T7" fmla="*/ 2147483646 h 474"/>
              <a:gd name="T8" fmla="*/ 2147483646 w 803"/>
              <a:gd name="T9" fmla="*/ 0 h 474"/>
              <a:gd name="T10" fmla="*/ 2147483646 w 803"/>
              <a:gd name="T11" fmla="*/ 2147483646 h 474"/>
              <a:gd name="T12" fmla="*/ 2147483646 w 803"/>
              <a:gd name="T13" fmla="*/ 2147483646 h 474"/>
              <a:gd name="T14" fmla="*/ 2147483646 w 803"/>
              <a:gd name="T15" fmla="*/ 2147483646 h 474"/>
              <a:gd name="T16" fmla="*/ 2147483646 w 803"/>
              <a:gd name="T17" fmla="*/ 2147483646 h 474"/>
              <a:gd name="T18" fmla="*/ 2147483646 w 803"/>
              <a:gd name="T19" fmla="*/ 2147483646 h 474"/>
              <a:gd name="T20" fmla="*/ 2147483646 w 803"/>
              <a:gd name="T21" fmla="*/ 2147483646 h 474"/>
              <a:gd name="T22" fmla="*/ 0 w 803"/>
              <a:gd name="T23" fmla="*/ 2147483646 h 474"/>
              <a:gd name="T24" fmla="*/ 2147483646 w 803"/>
              <a:gd name="T25" fmla="*/ 2147483646 h 474"/>
              <a:gd name="T26" fmla="*/ 2147483646 w 803"/>
              <a:gd name="T27" fmla="*/ 2147483646 h 474"/>
              <a:gd name="T28" fmla="*/ 2147483646 w 803"/>
              <a:gd name="T29" fmla="*/ 2147483646 h 474"/>
              <a:gd name="T30" fmla="*/ 2147483646 w 803"/>
              <a:gd name="T31" fmla="*/ 2147483646 h 474"/>
              <a:gd name="T32" fmla="*/ 2147483646 w 803"/>
              <a:gd name="T33" fmla="*/ 2147483646 h 474"/>
              <a:gd name="T34" fmla="*/ 2147483646 w 803"/>
              <a:gd name="T35" fmla="*/ 2147483646 h 474"/>
              <a:gd name="T36" fmla="*/ 2147483646 w 803"/>
              <a:gd name="T37" fmla="*/ 2147483646 h 4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03" h="474">
                <a:moveTo>
                  <a:pt x="801" y="472"/>
                </a:moveTo>
                <a:lnTo>
                  <a:pt x="801" y="403"/>
                </a:lnTo>
                <a:lnTo>
                  <a:pt x="801" y="70"/>
                </a:lnTo>
                <a:lnTo>
                  <a:pt x="803" y="3"/>
                </a:lnTo>
                <a:lnTo>
                  <a:pt x="383" y="0"/>
                </a:lnTo>
                <a:lnTo>
                  <a:pt x="155" y="3"/>
                </a:lnTo>
                <a:lnTo>
                  <a:pt x="2" y="4"/>
                </a:lnTo>
                <a:lnTo>
                  <a:pt x="2" y="66"/>
                </a:lnTo>
                <a:lnTo>
                  <a:pt x="2" y="201"/>
                </a:lnTo>
                <a:lnTo>
                  <a:pt x="2" y="250"/>
                </a:lnTo>
                <a:lnTo>
                  <a:pt x="2" y="336"/>
                </a:lnTo>
                <a:lnTo>
                  <a:pt x="0" y="348"/>
                </a:lnTo>
                <a:lnTo>
                  <a:pt x="2" y="472"/>
                </a:lnTo>
                <a:lnTo>
                  <a:pt x="41" y="472"/>
                </a:lnTo>
                <a:lnTo>
                  <a:pt x="383" y="472"/>
                </a:lnTo>
                <a:lnTo>
                  <a:pt x="474" y="474"/>
                </a:lnTo>
                <a:lnTo>
                  <a:pt x="558" y="474"/>
                </a:lnTo>
                <a:lnTo>
                  <a:pt x="633" y="474"/>
                </a:lnTo>
                <a:lnTo>
                  <a:pt x="801" y="4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4" name="Freeform 23"/>
          <p:cNvSpPr>
            <a:spLocks/>
          </p:cNvSpPr>
          <p:nvPr/>
        </p:nvSpPr>
        <p:spPr bwMode="auto">
          <a:xfrm>
            <a:off x="3979688" y="974725"/>
            <a:ext cx="425450" cy="246063"/>
          </a:xfrm>
          <a:custGeom>
            <a:avLst/>
            <a:gdLst>
              <a:gd name="T0" fmla="*/ 2147483646 w 805"/>
              <a:gd name="T1" fmla="*/ 2147483646 h 466"/>
              <a:gd name="T2" fmla="*/ 2147483646 w 805"/>
              <a:gd name="T3" fmla="*/ 2147483646 h 466"/>
              <a:gd name="T4" fmla="*/ 2147483646 w 805"/>
              <a:gd name="T5" fmla="*/ 2147483646 h 466"/>
              <a:gd name="T6" fmla="*/ 2147483646 w 805"/>
              <a:gd name="T7" fmla="*/ 2147483646 h 466"/>
              <a:gd name="T8" fmla="*/ 2147483646 w 805"/>
              <a:gd name="T9" fmla="*/ 2147483646 h 466"/>
              <a:gd name="T10" fmla="*/ 2147483646 w 805"/>
              <a:gd name="T11" fmla="*/ 2147483646 h 466"/>
              <a:gd name="T12" fmla="*/ 0 w 805"/>
              <a:gd name="T13" fmla="*/ 2147483646 h 466"/>
              <a:gd name="T14" fmla="*/ 0 w 805"/>
              <a:gd name="T15" fmla="*/ 2147483646 h 466"/>
              <a:gd name="T16" fmla="*/ 2147483646 w 805"/>
              <a:gd name="T17" fmla="*/ 2147483646 h 466"/>
              <a:gd name="T18" fmla="*/ 0 w 805"/>
              <a:gd name="T19" fmla="*/ 2147483646 h 466"/>
              <a:gd name="T20" fmla="*/ 2147483646 w 805"/>
              <a:gd name="T21" fmla="*/ 2147483646 h 466"/>
              <a:gd name="T22" fmla="*/ 2147483646 w 805"/>
              <a:gd name="T23" fmla="*/ 0 h 466"/>
              <a:gd name="T24" fmla="*/ 2147483646 w 805"/>
              <a:gd name="T25" fmla="*/ 0 h 466"/>
              <a:gd name="T26" fmla="*/ 2147483646 w 805"/>
              <a:gd name="T27" fmla="*/ 2147483646 h 466"/>
              <a:gd name="T28" fmla="*/ 2147483646 w 805"/>
              <a:gd name="T29" fmla="*/ 2147483646 h 46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05" h="466">
                <a:moveTo>
                  <a:pt x="804" y="1"/>
                </a:moveTo>
                <a:lnTo>
                  <a:pt x="805" y="195"/>
                </a:lnTo>
                <a:lnTo>
                  <a:pt x="804" y="265"/>
                </a:lnTo>
                <a:lnTo>
                  <a:pt x="805" y="462"/>
                </a:lnTo>
                <a:lnTo>
                  <a:pt x="724" y="462"/>
                </a:lnTo>
                <a:lnTo>
                  <a:pt x="22" y="466"/>
                </a:lnTo>
                <a:lnTo>
                  <a:pt x="0" y="466"/>
                </a:lnTo>
                <a:lnTo>
                  <a:pt x="0" y="463"/>
                </a:lnTo>
                <a:lnTo>
                  <a:pt x="1" y="340"/>
                </a:lnTo>
                <a:lnTo>
                  <a:pt x="0" y="330"/>
                </a:lnTo>
                <a:lnTo>
                  <a:pt x="1" y="304"/>
                </a:lnTo>
                <a:lnTo>
                  <a:pt x="1" y="0"/>
                </a:lnTo>
                <a:lnTo>
                  <a:pt x="636" y="0"/>
                </a:lnTo>
                <a:lnTo>
                  <a:pt x="753" y="1"/>
                </a:lnTo>
                <a:lnTo>
                  <a:pt x="804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5" name="Freeform 24"/>
          <p:cNvSpPr>
            <a:spLocks/>
          </p:cNvSpPr>
          <p:nvPr/>
        </p:nvSpPr>
        <p:spPr bwMode="auto">
          <a:xfrm>
            <a:off x="3979688" y="1219200"/>
            <a:ext cx="425450" cy="252413"/>
          </a:xfrm>
          <a:custGeom>
            <a:avLst/>
            <a:gdLst>
              <a:gd name="T0" fmla="*/ 2147483646 w 805"/>
              <a:gd name="T1" fmla="*/ 2147483646 h 478"/>
              <a:gd name="T2" fmla="*/ 2147483646 w 805"/>
              <a:gd name="T3" fmla="*/ 2147483646 h 478"/>
              <a:gd name="T4" fmla="*/ 2147483646 w 805"/>
              <a:gd name="T5" fmla="*/ 0 h 478"/>
              <a:gd name="T6" fmla="*/ 2147483646 w 805"/>
              <a:gd name="T7" fmla="*/ 0 h 478"/>
              <a:gd name="T8" fmla="*/ 2147483646 w 805"/>
              <a:gd name="T9" fmla="*/ 2147483646 h 478"/>
              <a:gd name="T10" fmla="*/ 0 w 805"/>
              <a:gd name="T11" fmla="*/ 2147483646 h 478"/>
              <a:gd name="T12" fmla="*/ 0 w 805"/>
              <a:gd name="T13" fmla="*/ 2147483646 h 478"/>
              <a:gd name="T14" fmla="*/ 0 w 805"/>
              <a:gd name="T15" fmla="*/ 2147483646 h 478"/>
              <a:gd name="T16" fmla="*/ 0 w 805"/>
              <a:gd name="T17" fmla="*/ 2147483646 h 478"/>
              <a:gd name="T18" fmla="*/ 2147483646 w 805"/>
              <a:gd name="T19" fmla="*/ 2147483646 h 478"/>
              <a:gd name="T20" fmla="*/ 2147483646 w 805"/>
              <a:gd name="T21" fmla="*/ 2147483646 h 478"/>
              <a:gd name="T22" fmla="*/ 2147483646 w 805"/>
              <a:gd name="T23" fmla="*/ 2147483646 h 478"/>
              <a:gd name="T24" fmla="*/ 2147483646 w 805"/>
              <a:gd name="T25" fmla="*/ 2147483646 h 478"/>
              <a:gd name="T26" fmla="*/ 2147483646 w 805"/>
              <a:gd name="T27" fmla="*/ 2147483646 h 478"/>
              <a:gd name="T28" fmla="*/ 2147483646 w 805"/>
              <a:gd name="T29" fmla="*/ 2147483646 h 47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05" h="478">
                <a:moveTo>
                  <a:pt x="805" y="7"/>
                </a:moveTo>
                <a:lnTo>
                  <a:pt x="805" y="1"/>
                </a:lnTo>
                <a:lnTo>
                  <a:pt x="805" y="0"/>
                </a:lnTo>
                <a:lnTo>
                  <a:pt x="724" y="0"/>
                </a:lnTo>
                <a:lnTo>
                  <a:pt x="22" y="4"/>
                </a:lnTo>
                <a:lnTo>
                  <a:pt x="0" y="4"/>
                </a:lnTo>
                <a:lnTo>
                  <a:pt x="0" y="319"/>
                </a:lnTo>
                <a:lnTo>
                  <a:pt x="0" y="384"/>
                </a:lnTo>
                <a:lnTo>
                  <a:pt x="0" y="478"/>
                </a:lnTo>
                <a:lnTo>
                  <a:pt x="153" y="477"/>
                </a:lnTo>
                <a:lnTo>
                  <a:pt x="381" y="474"/>
                </a:lnTo>
                <a:lnTo>
                  <a:pt x="801" y="477"/>
                </a:lnTo>
                <a:lnTo>
                  <a:pt x="802" y="208"/>
                </a:lnTo>
                <a:lnTo>
                  <a:pt x="804" y="136"/>
                </a:lnTo>
                <a:lnTo>
                  <a:pt x="805" y="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6" name="Freeform 25"/>
          <p:cNvSpPr>
            <a:spLocks/>
          </p:cNvSpPr>
          <p:nvPr/>
        </p:nvSpPr>
        <p:spPr bwMode="auto">
          <a:xfrm>
            <a:off x="3979688" y="1719263"/>
            <a:ext cx="249238" cy="249237"/>
          </a:xfrm>
          <a:custGeom>
            <a:avLst/>
            <a:gdLst>
              <a:gd name="T0" fmla="*/ 2147483646 w 472"/>
              <a:gd name="T1" fmla="*/ 2147483646 h 470"/>
              <a:gd name="T2" fmla="*/ 2147483646 w 472"/>
              <a:gd name="T3" fmla="*/ 2147483646 h 470"/>
              <a:gd name="T4" fmla="*/ 2147483646 w 472"/>
              <a:gd name="T5" fmla="*/ 2147483646 h 470"/>
              <a:gd name="T6" fmla="*/ 2147483646 w 472"/>
              <a:gd name="T7" fmla="*/ 2147483646 h 470"/>
              <a:gd name="T8" fmla="*/ 2147483646 w 472"/>
              <a:gd name="T9" fmla="*/ 2147483646 h 470"/>
              <a:gd name="T10" fmla="*/ 2147483646 w 472"/>
              <a:gd name="T11" fmla="*/ 2147483646 h 470"/>
              <a:gd name="T12" fmla="*/ 2147483646 w 472"/>
              <a:gd name="T13" fmla="*/ 2147483646 h 470"/>
              <a:gd name="T14" fmla="*/ 0 w 472"/>
              <a:gd name="T15" fmla="*/ 2147483646 h 470"/>
              <a:gd name="T16" fmla="*/ 0 w 472"/>
              <a:gd name="T17" fmla="*/ 2147483646 h 470"/>
              <a:gd name="T18" fmla="*/ 0 w 472"/>
              <a:gd name="T19" fmla="*/ 2147483646 h 470"/>
              <a:gd name="T20" fmla="*/ 0 w 472"/>
              <a:gd name="T21" fmla="*/ 0 h 470"/>
              <a:gd name="T22" fmla="*/ 2147483646 w 472"/>
              <a:gd name="T23" fmla="*/ 0 h 470"/>
              <a:gd name="T24" fmla="*/ 2147483646 w 472"/>
              <a:gd name="T25" fmla="*/ 0 h 470"/>
              <a:gd name="T26" fmla="*/ 2147483646 w 472"/>
              <a:gd name="T27" fmla="*/ 2147483646 h 470"/>
              <a:gd name="T28" fmla="*/ 2147483646 w 472"/>
              <a:gd name="T29" fmla="*/ 2147483646 h 470"/>
              <a:gd name="T30" fmla="*/ 2147483646 w 472"/>
              <a:gd name="T31" fmla="*/ 2147483646 h 4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2" h="470">
                <a:moveTo>
                  <a:pt x="472" y="402"/>
                </a:moveTo>
                <a:lnTo>
                  <a:pt x="472" y="468"/>
                </a:lnTo>
                <a:lnTo>
                  <a:pt x="435" y="468"/>
                </a:lnTo>
                <a:lnTo>
                  <a:pt x="405" y="468"/>
                </a:lnTo>
                <a:lnTo>
                  <a:pt x="391" y="468"/>
                </a:lnTo>
                <a:lnTo>
                  <a:pt x="153" y="468"/>
                </a:lnTo>
                <a:lnTo>
                  <a:pt x="39" y="470"/>
                </a:lnTo>
                <a:lnTo>
                  <a:pt x="0" y="470"/>
                </a:lnTo>
                <a:lnTo>
                  <a:pt x="0" y="347"/>
                </a:lnTo>
                <a:lnTo>
                  <a:pt x="0" y="267"/>
                </a:lnTo>
                <a:lnTo>
                  <a:pt x="0" y="0"/>
                </a:lnTo>
                <a:lnTo>
                  <a:pt x="39" y="0"/>
                </a:lnTo>
                <a:lnTo>
                  <a:pt x="381" y="0"/>
                </a:lnTo>
                <a:lnTo>
                  <a:pt x="472" y="2"/>
                </a:lnTo>
                <a:lnTo>
                  <a:pt x="472" y="368"/>
                </a:lnTo>
                <a:lnTo>
                  <a:pt x="472" y="4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7" name="Freeform 26"/>
          <p:cNvSpPr>
            <a:spLocks/>
          </p:cNvSpPr>
          <p:nvPr/>
        </p:nvSpPr>
        <p:spPr bwMode="auto">
          <a:xfrm>
            <a:off x="4403551" y="1222375"/>
            <a:ext cx="263525" cy="249238"/>
          </a:xfrm>
          <a:custGeom>
            <a:avLst/>
            <a:gdLst>
              <a:gd name="T0" fmla="*/ 2147483646 w 498"/>
              <a:gd name="T1" fmla="*/ 2147483646 h 471"/>
              <a:gd name="T2" fmla="*/ 2147483646 w 498"/>
              <a:gd name="T3" fmla="*/ 0 h 471"/>
              <a:gd name="T4" fmla="*/ 2147483646 w 498"/>
              <a:gd name="T5" fmla="*/ 0 h 471"/>
              <a:gd name="T6" fmla="*/ 2147483646 w 498"/>
              <a:gd name="T7" fmla="*/ 0 h 471"/>
              <a:gd name="T8" fmla="*/ 2147483646 w 498"/>
              <a:gd name="T9" fmla="*/ 0 h 471"/>
              <a:gd name="T10" fmla="*/ 2147483646 w 498"/>
              <a:gd name="T11" fmla="*/ 2147483646 h 471"/>
              <a:gd name="T12" fmla="*/ 2147483646 w 498"/>
              <a:gd name="T13" fmla="*/ 2147483646 h 471"/>
              <a:gd name="T14" fmla="*/ 0 w 498"/>
              <a:gd name="T15" fmla="*/ 2147483646 h 471"/>
              <a:gd name="T16" fmla="*/ 2147483646 w 498"/>
              <a:gd name="T17" fmla="*/ 2147483646 h 471"/>
              <a:gd name="T18" fmla="*/ 2147483646 w 498"/>
              <a:gd name="T19" fmla="*/ 2147483646 h 471"/>
              <a:gd name="T20" fmla="*/ 2147483646 w 498"/>
              <a:gd name="T21" fmla="*/ 2147483646 h 471"/>
              <a:gd name="T22" fmla="*/ 2147483646 w 498"/>
              <a:gd name="T23" fmla="*/ 2147483646 h 471"/>
              <a:gd name="T24" fmla="*/ 2147483646 w 498"/>
              <a:gd name="T25" fmla="*/ 2147483646 h 4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98" h="471">
                <a:moveTo>
                  <a:pt x="498" y="144"/>
                </a:moveTo>
                <a:lnTo>
                  <a:pt x="498" y="0"/>
                </a:lnTo>
                <a:lnTo>
                  <a:pt x="267" y="0"/>
                </a:lnTo>
                <a:lnTo>
                  <a:pt x="213" y="0"/>
                </a:lnTo>
                <a:lnTo>
                  <a:pt x="4" y="0"/>
                </a:lnTo>
                <a:lnTo>
                  <a:pt x="3" y="129"/>
                </a:lnTo>
                <a:lnTo>
                  <a:pt x="1" y="201"/>
                </a:lnTo>
                <a:lnTo>
                  <a:pt x="0" y="470"/>
                </a:lnTo>
                <a:lnTo>
                  <a:pt x="301" y="471"/>
                </a:lnTo>
                <a:lnTo>
                  <a:pt x="309" y="471"/>
                </a:lnTo>
                <a:lnTo>
                  <a:pt x="498" y="471"/>
                </a:lnTo>
                <a:lnTo>
                  <a:pt x="498" y="176"/>
                </a:lnTo>
                <a:lnTo>
                  <a:pt x="498" y="14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8" name="Freeform 27"/>
          <p:cNvSpPr>
            <a:spLocks/>
          </p:cNvSpPr>
          <p:nvPr/>
        </p:nvSpPr>
        <p:spPr bwMode="auto">
          <a:xfrm>
            <a:off x="4401963" y="1471613"/>
            <a:ext cx="265113" cy="247650"/>
          </a:xfrm>
          <a:custGeom>
            <a:avLst/>
            <a:gdLst>
              <a:gd name="T0" fmla="*/ 2147483646 w 500"/>
              <a:gd name="T1" fmla="*/ 2147483646 h 469"/>
              <a:gd name="T2" fmla="*/ 2147483646 w 500"/>
              <a:gd name="T3" fmla="*/ 2147483646 h 469"/>
              <a:gd name="T4" fmla="*/ 2147483646 w 500"/>
              <a:gd name="T5" fmla="*/ 2147483646 h 469"/>
              <a:gd name="T6" fmla="*/ 2147483646 w 500"/>
              <a:gd name="T7" fmla="*/ 2147483646 h 469"/>
              <a:gd name="T8" fmla="*/ 2147483646 w 500"/>
              <a:gd name="T9" fmla="*/ 2147483646 h 469"/>
              <a:gd name="T10" fmla="*/ 2147483646 w 500"/>
              <a:gd name="T11" fmla="*/ 2147483646 h 469"/>
              <a:gd name="T12" fmla="*/ 2147483646 w 500"/>
              <a:gd name="T13" fmla="*/ 2147483646 h 469"/>
              <a:gd name="T14" fmla="*/ 0 w 500"/>
              <a:gd name="T15" fmla="*/ 2147483646 h 469"/>
              <a:gd name="T16" fmla="*/ 0 w 500"/>
              <a:gd name="T17" fmla="*/ 2147483646 h 469"/>
              <a:gd name="T18" fmla="*/ 0 w 500"/>
              <a:gd name="T19" fmla="*/ 2147483646 h 469"/>
              <a:gd name="T20" fmla="*/ 2147483646 w 500"/>
              <a:gd name="T21" fmla="*/ 0 h 469"/>
              <a:gd name="T22" fmla="*/ 2147483646 w 500"/>
              <a:gd name="T23" fmla="*/ 2147483646 h 469"/>
              <a:gd name="T24" fmla="*/ 2147483646 w 500"/>
              <a:gd name="T25" fmla="*/ 2147483646 h 469"/>
              <a:gd name="T26" fmla="*/ 2147483646 w 500"/>
              <a:gd name="T27" fmla="*/ 2147483646 h 469"/>
              <a:gd name="T28" fmla="*/ 2147483646 w 500"/>
              <a:gd name="T29" fmla="*/ 2147483646 h 469"/>
              <a:gd name="T30" fmla="*/ 2147483646 w 500"/>
              <a:gd name="T31" fmla="*/ 2147483646 h 4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00" h="469">
                <a:moveTo>
                  <a:pt x="495" y="381"/>
                </a:moveTo>
                <a:lnTo>
                  <a:pt x="494" y="469"/>
                </a:lnTo>
                <a:lnTo>
                  <a:pt x="383" y="469"/>
                </a:lnTo>
                <a:lnTo>
                  <a:pt x="269" y="469"/>
                </a:lnTo>
                <a:lnTo>
                  <a:pt x="156" y="469"/>
                </a:lnTo>
                <a:lnTo>
                  <a:pt x="57" y="469"/>
                </a:lnTo>
                <a:lnTo>
                  <a:pt x="39" y="469"/>
                </a:lnTo>
                <a:lnTo>
                  <a:pt x="0" y="469"/>
                </a:lnTo>
                <a:lnTo>
                  <a:pt x="0" y="400"/>
                </a:lnTo>
                <a:lnTo>
                  <a:pt x="0" y="67"/>
                </a:lnTo>
                <a:lnTo>
                  <a:pt x="2" y="0"/>
                </a:lnTo>
                <a:lnTo>
                  <a:pt x="303" y="1"/>
                </a:lnTo>
                <a:lnTo>
                  <a:pt x="311" y="1"/>
                </a:lnTo>
                <a:lnTo>
                  <a:pt x="500" y="1"/>
                </a:lnTo>
                <a:lnTo>
                  <a:pt x="498" y="78"/>
                </a:lnTo>
                <a:lnTo>
                  <a:pt x="495" y="3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39" name="Freeform 28"/>
          <p:cNvSpPr>
            <a:spLocks/>
          </p:cNvSpPr>
          <p:nvPr/>
        </p:nvSpPr>
        <p:spPr bwMode="auto">
          <a:xfrm>
            <a:off x="4405138" y="720725"/>
            <a:ext cx="261938" cy="254000"/>
          </a:xfrm>
          <a:custGeom>
            <a:avLst/>
            <a:gdLst>
              <a:gd name="T0" fmla="*/ 2147483646 w 495"/>
              <a:gd name="T1" fmla="*/ 2147483646 h 480"/>
              <a:gd name="T2" fmla="*/ 2147483646 w 495"/>
              <a:gd name="T3" fmla="*/ 0 h 480"/>
              <a:gd name="T4" fmla="*/ 2147483646 w 495"/>
              <a:gd name="T5" fmla="*/ 0 h 480"/>
              <a:gd name="T6" fmla="*/ 2147483646 w 495"/>
              <a:gd name="T7" fmla="*/ 0 h 480"/>
              <a:gd name="T8" fmla="*/ 2147483646 w 495"/>
              <a:gd name="T9" fmla="*/ 0 h 480"/>
              <a:gd name="T10" fmla="*/ 2147483646 w 495"/>
              <a:gd name="T11" fmla="*/ 0 h 480"/>
              <a:gd name="T12" fmla="*/ 2147483646 w 495"/>
              <a:gd name="T13" fmla="*/ 0 h 480"/>
              <a:gd name="T14" fmla="*/ 2147483646 w 495"/>
              <a:gd name="T15" fmla="*/ 0 h 480"/>
              <a:gd name="T16" fmla="*/ 2147483646 w 495"/>
              <a:gd name="T17" fmla="*/ 2147483646 h 480"/>
              <a:gd name="T18" fmla="*/ 0 w 495"/>
              <a:gd name="T19" fmla="*/ 2147483646 h 480"/>
              <a:gd name="T20" fmla="*/ 2147483646 w 495"/>
              <a:gd name="T21" fmla="*/ 2147483646 h 480"/>
              <a:gd name="T22" fmla="*/ 2147483646 w 495"/>
              <a:gd name="T23" fmla="*/ 2147483646 h 480"/>
              <a:gd name="T24" fmla="*/ 2147483646 w 495"/>
              <a:gd name="T25" fmla="*/ 2147483646 h 480"/>
              <a:gd name="T26" fmla="*/ 2147483646 w 495"/>
              <a:gd name="T27" fmla="*/ 2147483646 h 480"/>
              <a:gd name="T28" fmla="*/ 2147483646 w 495"/>
              <a:gd name="T29" fmla="*/ 2147483646 h 4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95" h="480">
                <a:moveTo>
                  <a:pt x="493" y="135"/>
                </a:moveTo>
                <a:lnTo>
                  <a:pt x="493" y="0"/>
                </a:lnTo>
                <a:lnTo>
                  <a:pt x="282" y="0"/>
                </a:lnTo>
                <a:lnTo>
                  <a:pt x="241" y="0"/>
                </a:lnTo>
                <a:lnTo>
                  <a:pt x="120" y="0"/>
                </a:lnTo>
                <a:lnTo>
                  <a:pt x="49" y="0"/>
                </a:lnTo>
                <a:lnTo>
                  <a:pt x="34" y="0"/>
                </a:lnTo>
                <a:lnTo>
                  <a:pt x="1" y="0"/>
                </a:lnTo>
                <a:lnTo>
                  <a:pt x="1" y="135"/>
                </a:lnTo>
                <a:lnTo>
                  <a:pt x="0" y="480"/>
                </a:lnTo>
                <a:lnTo>
                  <a:pt x="10" y="479"/>
                </a:lnTo>
                <a:lnTo>
                  <a:pt x="264" y="479"/>
                </a:lnTo>
                <a:lnTo>
                  <a:pt x="495" y="479"/>
                </a:lnTo>
                <a:lnTo>
                  <a:pt x="493" y="212"/>
                </a:lnTo>
                <a:lnTo>
                  <a:pt x="493" y="1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0" name="Freeform 29"/>
          <p:cNvSpPr>
            <a:spLocks/>
          </p:cNvSpPr>
          <p:nvPr/>
        </p:nvSpPr>
        <p:spPr bwMode="auto">
          <a:xfrm>
            <a:off x="4484513" y="1719263"/>
            <a:ext cx="255588" cy="249237"/>
          </a:xfrm>
          <a:custGeom>
            <a:avLst/>
            <a:gdLst>
              <a:gd name="T0" fmla="*/ 2147483646 w 483"/>
              <a:gd name="T1" fmla="*/ 2147483646 h 470"/>
              <a:gd name="T2" fmla="*/ 2147483646 w 483"/>
              <a:gd name="T3" fmla="*/ 2147483646 h 470"/>
              <a:gd name="T4" fmla="*/ 2147483646 w 483"/>
              <a:gd name="T5" fmla="*/ 2147483646 h 470"/>
              <a:gd name="T6" fmla="*/ 2147483646 w 483"/>
              <a:gd name="T7" fmla="*/ 2147483646 h 470"/>
              <a:gd name="T8" fmla="*/ 2147483646 w 483"/>
              <a:gd name="T9" fmla="*/ 2147483646 h 470"/>
              <a:gd name="T10" fmla="*/ 2147483646 w 483"/>
              <a:gd name="T11" fmla="*/ 2147483646 h 470"/>
              <a:gd name="T12" fmla="*/ 0 w 483"/>
              <a:gd name="T13" fmla="*/ 2147483646 h 470"/>
              <a:gd name="T14" fmla="*/ 0 w 483"/>
              <a:gd name="T15" fmla="*/ 2147483646 h 470"/>
              <a:gd name="T16" fmla="*/ 0 w 483"/>
              <a:gd name="T17" fmla="*/ 2147483646 h 470"/>
              <a:gd name="T18" fmla="*/ 0 w 483"/>
              <a:gd name="T19" fmla="*/ 0 h 470"/>
              <a:gd name="T20" fmla="*/ 2147483646 w 483"/>
              <a:gd name="T21" fmla="*/ 0 h 470"/>
              <a:gd name="T22" fmla="*/ 2147483646 w 483"/>
              <a:gd name="T23" fmla="*/ 0 h 470"/>
              <a:gd name="T24" fmla="*/ 2147483646 w 483"/>
              <a:gd name="T25" fmla="*/ 0 h 470"/>
              <a:gd name="T26" fmla="*/ 2147483646 w 483"/>
              <a:gd name="T27" fmla="*/ 0 h 470"/>
              <a:gd name="T28" fmla="*/ 2147483646 w 483"/>
              <a:gd name="T29" fmla="*/ 0 h 470"/>
              <a:gd name="T30" fmla="*/ 2147483646 w 483"/>
              <a:gd name="T31" fmla="*/ 0 h 470"/>
              <a:gd name="T32" fmla="*/ 2147483646 w 483"/>
              <a:gd name="T33" fmla="*/ 2147483646 h 470"/>
              <a:gd name="T34" fmla="*/ 2147483646 w 483"/>
              <a:gd name="T35" fmla="*/ 2147483646 h 47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3" h="470">
                <a:moveTo>
                  <a:pt x="482" y="402"/>
                </a:moveTo>
                <a:lnTo>
                  <a:pt x="482" y="470"/>
                </a:lnTo>
                <a:lnTo>
                  <a:pt x="456" y="470"/>
                </a:lnTo>
                <a:lnTo>
                  <a:pt x="396" y="470"/>
                </a:lnTo>
                <a:lnTo>
                  <a:pt x="341" y="468"/>
                </a:lnTo>
                <a:lnTo>
                  <a:pt x="341" y="470"/>
                </a:lnTo>
                <a:lnTo>
                  <a:pt x="0" y="468"/>
                </a:lnTo>
                <a:lnTo>
                  <a:pt x="0" y="314"/>
                </a:lnTo>
                <a:lnTo>
                  <a:pt x="0" y="132"/>
                </a:lnTo>
                <a:lnTo>
                  <a:pt x="0" y="0"/>
                </a:lnTo>
                <a:lnTo>
                  <a:pt x="113" y="0"/>
                </a:lnTo>
                <a:lnTo>
                  <a:pt x="227" y="0"/>
                </a:lnTo>
                <a:lnTo>
                  <a:pt x="338" y="0"/>
                </a:lnTo>
                <a:lnTo>
                  <a:pt x="341" y="0"/>
                </a:lnTo>
                <a:lnTo>
                  <a:pt x="456" y="0"/>
                </a:lnTo>
                <a:lnTo>
                  <a:pt x="483" y="0"/>
                </a:lnTo>
                <a:lnTo>
                  <a:pt x="482" y="267"/>
                </a:lnTo>
                <a:lnTo>
                  <a:pt x="482" y="40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1" name="Freeform 30"/>
          <p:cNvSpPr>
            <a:spLocks/>
          </p:cNvSpPr>
          <p:nvPr/>
        </p:nvSpPr>
        <p:spPr bwMode="auto">
          <a:xfrm>
            <a:off x="4441651" y="2243138"/>
            <a:ext cx="257175" cy="250825"/>
          </a:xfrm>
          <a:custGeom>
            <a:avLst/>
            <a:gdLst>
              <a:gd name="T0" fmla="*/ 2147483646 w 485"/>
              <a:gd name="T1" fmla="*/ 2147483646 h 475"/>
              <a:gd name="T2" fmla="*/ 2147483646 w 485"/>
              <a:gd name="T3" fmla="*/ 0 h 475"/>
              <a:gd name="T4" fmla="*/ 2147483646 w 485"/>
              <a:gd name="T5" fmla="*/ 0 h 475"/>
              <a:gd name="T6" fmla="*/ 2147483646 w 485"/>
              <a:gd name="T7" fmla="*/ 2147483646 h 475"/>
              <a:gd name="T8" fmla="*/ 0 w 485"/>
              <a:gd name="T9" fmla="*/ 2147483646 h 475"/>
              <a:gd name="T10" fmla="*/ 2147483646 w 485"/>
              <a:gd name="T11" fmla="*/ 2147483646 h 475"/>
              <a:gd name="T12" fmla="*/ 2147483646 w 485"/>
              <a:gd name="T13" fmla="*/ 2147483646 h 475"/>
              <a:gd name="T14" fmla="*/ 2147483646 w 485"/>
              <a:gd name="T15" fmla="*/ 2147483646 h 475"/>
              <a:gd name="T16" fmla="*/ 2147483646 w 485"/>
              <a:gd name="T17" fmla="*/ 2147483646 h 475"/>
              <a:gd name="T18" fmla="*/ 2147483646 w 485"/>
              <a:gd name="T19" fmla="*/ 2147483646 h 475"/>
              <a:gd name="T20" fmla="*/ 2147483646 w 485"/>
              <a:gd name="T21" fmla="*/ 2147483646 h 475"/>
              <a:gd name="T22" fmla="*/ 2147483646 w 485"/>
              <a:gd name="T23" fmla="*/ 2147483646 h 475"/>
              <a:gd name="T24" fmla="*/ 2147483646 w 485"/>
              <a:gd name="T25" fmla="*/ 2147483646 h 47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5" h="475">
                <a:moveTo>
                  <a:pt x="482" y="187"/>
                </a:moveTo>
                <a:lnTo>
                  <a:pt x="479" y="0"/>
                </a:lnTo>
                <a:lnTo>
                  <a:pt x="422" y="0"/>
                </a:lnTo>
                <a:lnTo>
                  <a:pt x="80" y="6"/>
                </a:lnTo>
                <a:lnTo>
                  <a:pt x="0" y="6"/>
                </a:lnTo>
                <a:lnTo>
                  <a:pt x="5" y="204"/>
                </a:lnTo>
                <a:lnTo>
                  <a:pt x="8" y="385"/>
                </a:lnTo>
                <a:lnTo>
                  <a:pt x="11" y="475"/>
                </a:lnTo>
                <a:lnTo>
                  <a:pt x="39" y="475"/>
                </a:lnTo>
                <a:lnTo>
                  <a:pt x="308" y="469"/>
                </a:lnTo>
                <a:lnTo>
                  <a:pt x="485" y="468"/>
                </a:lnTo>
                <a:lnTo>
                  <a:pt x="482" y="220"/>
                </a:lnTo>
                <a:lnTo>
                  <a:pt x="482" y="1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2" name="Freeform 31"/>
          <p:cNvSpPr>
            <a:spLocks/>
          </p:cNvSpPr>
          <p:nvPr/>
        </p:nvSpPr>
        <p:spPr bwMode="auto">
          <a:xfrm>
            <a:off x="4694063" y="1968500"/>
            <a:ext cx="254000" cy="274638"/>
          </a:xfrm>
          <a:custGeom>
            <a:avLst/>
            <a:gdLst>
              <a:gd name="T0" fmla="*/ 2147483646 w 480"/>
              <a:gd name="T1" fmla="*/ 0 h 519"/>
              <a:gd name="T2" fmla="*/ 2147483646 w 480"/>
              <a:gd name="T3" fmla="*/ 2147483646 h 519"/>
              <a:gd name="T4" fmla="*/ 2147483646 w 480"/>
              <a:gd name="T5" fmla="*/ 2147483646 h 519"/>
              <a:gd name="T6" fmla="*/ 2147483646 w 480"/>
              <a:gd name="T7" fmla="*/ 2147483646 h 519"/>
              <a:gd name="T8" fmla="*/ 2147483646 w 480"/>
              <a:gd name="T9" fmla="*/ 2147483646 h 519"/>
              <a:gd name="T10" fmla="*/ 2147483646 w 480"/>
              <a:gd name="T11" fmla="*/ 2147483646 h 519"/>
              <a:gd name="T12" fmla="*/ 2147483646 w 480"/>
              <a:gd name="T13" fmla="*/ 2147483646 h 519"/>
              <a:gd name="T14" fmla="*/ 2147483646 w 480"/>
              <a:gd name="T15" fmla="*/ 2147483646 h 519"/>
              <a:gd name="T16" fmla="*/ 0 w 480"/>
              <a:gd name="T17" fmla="*/ 2147483646 h 519"/>
              <a:gd name="T18" fmla="*/ 0 w 480"/>
              <a:gd name="T19" fmla="*/ 0 h 519"/>
              <a:gd name="T20" fmla="*/ 2147483646 w 480"/>
              <a:gd name="T21" fmla="*/ 0 h 519"/>
              <a:gd name="T22" fmla="*/ 2147483646 w 480"/>
              <a:gd name="T23" fmla="*/ 0 h 519"/>
              <a:gd name="T24" fmla="*/ 2147483646 w 480"/>
              <a:gd name="T25" fmla="*/ 0 h 519"/>
              <a:gd name="T26" fmla="*/ 2147483646 w 480"/>
              <a:gd name="T27" fmla="*/ 0 h 519"/>
              <a:gd name="T28" fmla="*/ 2147483646 w 480"/>
              <a:gd name="T29" fmla="*/ 0 h 5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0" h="519">
                <a:moveTo>
                  <a:pt x="480" y="0"/>
                </a:moveTo>
                <a:lnTo>
                  <a:pt x="480" y="121"/>
                </a:lnTo>
                <a:lnTo>
                  <a:pt x="479" y="369"/>
                </a:lnTo>
                <a:lnTo>
                  <a:pt x="480" y="516"/>
                </a:lnTo>
                <a:lnTo>
                  <a:pt x="402" y="514"/>
                </a:lnTo>
                <a:lnTo>
                  <a:pt x="359" y="516"/>
                </a:lnTo>
                <a:lnTo>
                  <a:pt x="2" y="519"/>
                </a:lnTo>
                <a:lnTo>
                  <a:pt x="2" y="505"/>
                </a:lnTo>
                <a:lnTo>
                  <a:pt x="0" y="216"/>
                </a:lnTo>
                <a:lnTo>
                  <a:pt x="0" y="0"/>
                </a:lnTo>
                <a:lnTo>
                  <a:pt x="60" y="0"/>
                </a:lnTo>
                <a:lnTo>
                  <a:pt x="86" y="0"/>
                </a:lnTo>
                <a:lnTo>
                  <a:pt x="288" y="0"/>
                </a:lnTo>
                <a:lnTo>
                  <a:pt x="312" y="0"/>
                </a:lnTo>
                <a:lnTo>
                  <a:pt x="480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3" name="Freeform 32"/>
          <p:cNvSpPr>
            <a:spLocks/>
          </p:cNvSpPr>
          <p:nvPr/>
        </p:nvSpPr>
        <p:spPr bwMode="auto">
          <a:xfrm>
            <a:off x="3976513" y="1966913"/>
            <a:ext cx="209550" cy="279400"/>
          </a:xfrm>
          <a:custGeom>
            <a:avLst/>
            <a:gdLst>
              <a:gd name="T0" fmla="*/ 2147483646 w 396"/>
              <a:gd name="T1" fmla="*/ 2147483646 h 527"/>
              <a:gd name="T2" fmla="*/ 2147483646 w 396"/>
              <a:gd name="T3" fmla="*/ 2147483646 h 527"/>
              <a:gd name="T4" fmla="*/ 2147483646 w 396"/>
              <a:gd name="T5" fmla="*/ 2147483646 h 527"/>
              <a:gd name="T6" fmla="*/ 2147483646 w 396"/>
              <a:gd name="T7" fmla="*/ 0 h 527"/>
              <a:gd name="T8" fmla="*/ 2147483646 w 396"/>
              <a:gd name="T9" fmla="*/ 0 h 527"/>
              <a:gd name="T10" fmla="*/ 2147483646 w 396"/>
              <a:gd name="T11" fmla="*/ 2147483646 h 527"/>
              <a:gd name="T12" fmla="*/ 2147483646 w 396"/>
              <a:gd name="T13" fmla="*/ 2147483646 h 527"/>
              <a:gd name="T14" fmla="*/ 2147483646 w 396"/>
              <a:gd name="T15" fmla="*/ 2147483646 h 527"/>
              <a:gd name="T16" fmla="*/ 2147483646 w 396"/>
              <a:gd name="T17" fmla="*/ 2147483646 h 527"/>
              <a:gd name="T18" fmla="*/ 2147483646 w 396"/>
              <a:gd name="T19" fmla="*/ 2147483646 h 527"/>
              <a:gd name="T20" fmla="*/ 0 w 396"/>
              <a:gd name="T21" fmla="*/ 2147483646 h 527"/>
              <a:gd name="T22" fmla="*/ 2147483646 w 396"/>
              <a:gd name="T23" fmla="*/ 2147483646 h 527"/>
              <a:gd name="T24" fmla="*/ 2147483646 w 396"/>
              <a:gd name="T25" fmla="*/ 2147483646 h 527"/>
              <a:gd name="T26" fmla="*/ 2147483646 w 396"/>
              <a:gd name="T27" fmla="*/ 2147483646 h 52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6" h="527">
                <a:moveTo>
                  <a:pt x="396" y="527"/>
                </a:moveTo>
                <a:lnTo>
                  <a:pt x="395" y="419"/>
                </a:lnTo>
                <a:lnTo>
                  <a:pt x="396" y="338"/>
                </a:lnTo>
                <a:lnTo>
                  <a:pt x="396" y="0"/>
                </a:lnTo>
                <a:lnTo>
                  <a:pt x="158" y="0"/>
                </a:lnTo>
                <a:lnTo>
                  <a:pt x="44" y="2"/>
                </a:lnTo>
                <a:lnTo>
                  <a:pt x="5" y="2"/>
                </a:lnTo>
                <a:lnTo>
                  <a:pt x="3" y="12"/>
                </a:lnTo>
                <a:lnTo>
                  <a:pt x="5" y="69"/>
                </a:lnTo>
                <a:lnTo>
                  <a:pt x="3" y="338"/>
                </a:lnTo>
                <a:lnTo>
                  <a:pt x="0" y="527"/>
                </a:lnTo>
                <a:lnTo>
                  <a:pt x="104" y="527"/>
                </a:lnTo>
                <a:lnTo>
                  <a:pt x="158" y="527"/>
                </a:lnTo>
                <a:lnTo>
                  <a:pt x="396" y="52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4" name="Freeform 33"/>
          <p:cNvSpPr>
            <a:spLocks/>
          </p:cNvSpPr>
          <p:nvPr/>
        </p:nvSpPr>
        <p:spPr bwMode="auto">
          <a:xfrm>
            <a:off x="3973338" y="2246313"/>
            <a:ext cx="222250" cy="249237"/>
          </a:xfrm>
          <a:custGeom>
            <a:avLst/>
            <a:gdLst>
              <a:gd name="T0" fmla="*/ 2147483646 w 421"/>
              <a:gd name="T1" fmla="*/ 0 h 471"/>
              <a:gd name="T2" fmla="*/ 2147483646 w 421"/>
              <a:gd name="T3" fmla="*/ 2147483646 h 471"/>
              <a:gd name="T4" fmla="*/ 2147483646 w 421"/>
              <a:gd name="T5" fmla="*/ 2147483646 h 471"/>
              <a:gd name="T6" fmla="*/ 2147483646 w 421"/>
              <a:gd name="T7" fmla="*/ 2147483646 h 471"/>
              <a:gd name="T8" fmla="*/ 2147483646 w 421"/>
              <a:gd name="T9" fmla="*/ 2147483646 h 471"/>
              <a:gd name="T10" fmla="*/ 2147483646 w 421"/>
              <a:gd name="T11" fmla="*/ 2147483646 h 471"/>
              <a:gd name="T12" fmla="*/ 0 w 421"/>
              <a:gd name="T13" fmla="*/ 2147483646 h 471"/>
              <a:gd name="T14" fmla="*/ 2147483646 w 421"/>
              <a:gd name="T15" fmla="*/ 2147483646 h 471"/>
              <a:gd name="T16" fmla="*/ 2147483646 w 421"/>
              <a:gd name="T17" fmla="*/ 2147483646 h 471"/>
              <a:gd name="T18" fmla="*/ 2147483646 w 421"/>
              <a:gd name="T19" fmla="*/ 2147483646 h 471"/>
              <a:gd name="T20" fmla="*/ 2147483646 w 421"/>
              <a:gd name="T21" fmla="*/ 2147483646 h 471"/>
              <a:gd name="T22" fmla="*/ 2147483646 w 421"/>
              <a:gd name="T23" fmla="*/ 2147483646 h 471"/>
              <a:gd name="T24" fmla="*/ 2147483646 w 421"/>
              <a:gd name="T25" fmla="*/ 0 h 471"/>
              <a:gd name="T26" fmla="*/ 2147483646 w 421"/>
              <a:gd name="T27" fmla="*/ 0 h 471"/>
              <a:gd name="T28" fmla="*/ 2147483646 w 421"/>
              <a:gd name="T29" fmla="*/ 0 h 471"/>
              <a:gd name="T30" fmla="*/ 2147483646 w 421"/>
              <a:gd name="T31" fmla="*/ 0 h 4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21" h="471">
                <a:moveTo>
                  <a:pt x="403" y="0"/>
                </a:moveTo>
                <a:lnTo>
                  <a:pt x="406" y="81"/>
                </a:lnTo>
                <a:lnTo>
                  <a:pt x="411" y="190"/>
                </a:lnTo>
                <a:lnTo>
                  <a:pt x="421" y="469"/>
                </a:lnTo>
                <a:lnTo>
                  <a:pt x="354" y="471"/>
                </a:lnTo>
                <a:lnTo>
                  <a:pt x="279" y="469"/>
                </a:lnTo>
                <a:lnTo>
                  <a:pt x="0" y="469"/>
                </a:lnTo>
                <a:lnTo>
                  <a:pt x="1" y="349"/>
                </a:lnTo>
                <a:lnTo>
                  <a:pt x="1" y="316"/>
                </a:lnTo>
                <a:lnTo>
                  <a:pt x="3" y="274"/>
                </a:lnTo>
                <a:lnTo>
                  <a:pt x="4" y="166"/>
                </a:lnTo>
                <a:lnTo>
                  <a:pt x="6" y="126"/>
                </a:lnTo>
                <a:lnTo>
                  <a:pt x="7" y="0"/>
                </a:lnTo>
                <a:lnTo>
                  <a:pt x="111" y="0"/>
                </a:lnTo>
                <a:lnTo>
                  <a:pt x="165" y="0"/>
                </a:lnTo>
                <a:lnTo>
                  <a:pt x="403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5" name="Freeform 34"/>
          <p:cNvSpPr>
            <a:spLocks/>
          </p:cNvSpPr>
          <p:nvPr/>
        </p:nvSpPr>
        <p:spPr bwMode="auto">
          <a:xfrm>
            <a:off x="4695651" y="2239963"/>
            <a:ext cx="254000" cy="250825"/>
          </a:xfrm>
          <a:custGeom>
            <a:avLst/>
            <a:gdLst>
              <a:gd name="T0" fmla="*/ 2147483646 w 480"/>
              <a:gd name="T1" fmla="*/ 2147483646 h 473"/>
              <a:gd name="T2" fmla="*/ 2147483646 w 480"/>
              <a:gd name="T3" fmla="*/ 2147483646 h 473"/>
              <a:gd name="T4" fmla="*/ 2147483646 w 480"/>
              <a:gd name="T5" fmla="*/ 0 h 473"/>
              <a:gd name="T6" fmla="*/ 2147483646 w 480"/>
              <a:gd name="T7" fmla="*/ 2147483646 h 473"/>
              <a:gd name="T8" fmla="*/ 0 w 480"/>
              <a:gd name="T9" fmla="*/ 2147483646 h 473"/>
              <a:gd name="T10" fmla="*/ 2147483646 w 480"/>
              <a:gd name="T11" fmla="*/ 2147483646 h 473"/>
              <a:gd name="T12" fmla="*/ 2147483646 w 480"/>
              <a:gd name="T13" fmla="*/ 2147483646 h 473"/>
              <a:gd name="T14" fmla="*/ 2147483646 w 480"/>
              <a:gd name="T15" fmla="*/ 2147483646 h 473"/>
              <a:gd name="T16" fmla="*/ 2147483646 w 480"/>
              <a:gd name="T17" fmla="*/ 2147483646 h 473"/>
              <a:gd name="T18" fmla="*/ 2147483646 w 480"/>
              <a:gd name="T19" fmla="*/ 2147483646 h 473"/>
              <a:gd name="T20" fmla="*/ 2147483646 w 480"/>
              <a:gd name="T21" fmla="*/ 2147483646 h 473"/>
              <a:gd name="T22" fmla="*/ 2147483646 w 480"/>
              <a:gd name="T23" fmla="*/ 2147483646 h 473"/>
              <a:gd name="T24" fmla="*/ 2147483646 w 480"/>
              <a:gd name="T25" fmla="*/ 2147483646 h 4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0" h="473">
                <a:moveTo>
                  <a:pt x="478" y="92"/>
                </a:moveTo>
                <a:lnTo>
                  <a:pt x="478" y="2"/>
                </a:lnTo>
                <a:lnTo>
                  <a:pt x="400" y="0"/>
                </a:lnTo>
                <a:lnTo>
                  <a:pt x="357" y="2"/>
                </a:lnTo>
                <a:lnTo>
                  <a:pt x="0" y="5"/>
                </a:lnTo>
                <a:lnTo>
                  <a:pt x="3" y="192"/>
                </a:lnTo>
                <a:lnTo>
                  <a:pt x="3" y="225"/>
                </a:lnTo>
                <a:lnTo>
                  <a:pt x="6" y="473"/>
                </a:lnTo>
                <a:lnTo>
                  <a:pt x="286" y="471"/>
                </a:lnTo>
                <a:lnTo>
                  <a:pt x="372" y="471"/>
                </a:lnTo>
                <a:lnTo>
                  <a:pt x="480" y="471"/>
                </a:lnTo>
                <a:lnTo>
                  <a:pt x="480" y="225"/>
                </a:lnTo>
                <a:lnTo>
                  <a:pt x="478" y="9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6" name="Freeform 35"/>
          <p:cNvSpPr>
            <a:spLocks/>
          </p:cNvSpPr>
          <p:nvPr/>
        </p:nvSpPr>
        <p:spPr bwMode="auto">
          <a:xfrm>
            <a:off x="4440063" y="1966913"/>
            <a:ext cx="255588" cy="279400"/>
          </a:xfrm>
          <a:custGeom>
            <a:avLst/>
            <a:gdLst>
              <a:gd name="T0" fmla="*/ 2147483646 w 482"/>
              <a:gd name="T1" fmla="*/ 2147483646 h 527"/>
              <a:gd name="T2" fmla="*/ 2147483646 w 482"/>
              <a:gd name="T3" fmla="*/ 2147483646 h 527"/>
              <a:gd name="T4" fmla="*/ 2147483646 w 482"/>
              <a:gd name="T5" fmla="*/ 0 h 527"/>
              <a:gd name="T6" fmla="*/ 2147483646 w 482"/>
              <a:gd name="T7" fmla="*/ 2147483646 h 527"/>
              <a:gd name="T8" fmla="*/ 2147483646 w 482"/>
              <a:gd name="T9" fmla="*/ 0 h 527"/>
              <a:gd name="T10" fmla="*/ 2147483646 w 482"/>
              <a:gd name="T11" fmla="*/ 0 h 527"/>
              <a:gd name="T12" fmla="*/ 0 w 482"/>
              <a:gd name="T13" fmla="*/ 0 h 527"/>
              <a:gd name="T14" fmla="*/ 0 w 482"/>
              <a:gd name="T15" fmla="*/ 2147483646 h 527"/>
              <a:gd name="T16" fmla="*/ 0 w 482"/>
              <a:gd name="T17" fmla="*/ 2147483646 h 527"/>
              <a:gd name="T18" fmla="*/ 2147483646 w 482"/>
              <a:gd name="T19" fmla="*/ 2147483646 h 527"/>
              <a:gd name="T20" fmla="*/ 2147483646 w 482"/>
              <a:gd name="T21" fmla="*/ 2147483646 h 527"/>
              <a:gd name="T22" fmla="*/ 2147483646 w 482"/>
              <a:gd name="T23" fmla="*/ 2147483646 h 527"/>
              <a:gd name="T24" fmla="*/ 2147483646 w 482"/>
              <a:gd name="T25" fmla="*/ 2147483646 h 527"/>
              <a:gd name="T26" fmla="*/ 2147483646 w 482"/>
              <a:gd name="T27" fmla="*/ 2147483646 h 527"/>
              <a:gd name="T28" fmla="*/ 2147483646 w 482"/>
              <a:gd name="T29" fmla="*/ 2147483646 h 52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2" h="527">
                <a:moveTo>
                  <a:pt x="480" y="218"/>
                </a:moveTo>
                <a:lnTo>
                  <a:pt x="480" y="2"/>
                </a:lnTo>
                <a:lnTo>
                  <a:pt x="425" y="0"/>
                </a:lnTo>
                <a:lnTo>
                  <a:pt x="425" y="2"/>
                </a:lnTo>
                <a:lnTo>
                  <a:pt x="84" y="0"/>
                </a:lnTo>
                <a:lnTo>
                  <a:pt x="83" y="0"/>
                </a:lnTo>
                <a:lnTo>
                  <a:pt x="0" y="0"/>
                </a:lnTo>
                <a:lnTo>
                  <a:pt x="0" y="38"/>
                </a:lnTo>
                <a:lnTo>
                  <a:pt x="0" y="95"/>
                </a:lnTo>
                <a:lnTo>
                  <a:pt x="3" y="527"/>
                </a:lnTo>
                <a:lnTo>
                  <a:pt x="83" y="527"/>
                </a:lnTo>
                <a:lnTo>
                  <a:pt x="425" y="521"/>
                </a:lnTo>
                <a:lnTo>
                  <a:pt x="482" y="521"/>
                </a:lnTo>
                <a:lnTo>
                  <a:pt x="482" y="507"/>
                </a:lnTo>
                <a:lnTo>
                  <a:pt x="480" y="21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7" name="Freeform 36"/>
          <p:cNvSpPr>
            <a:spLocks/>
          </p:cNvSpPr>
          <p:nvPr/>
        </p:nvSpPr>
        <p:spPr bwMode="auto">
          <a:xfrm>
            <a:off x="4186063" y="2246313"/>
            <a:ext cx="261938" cy="247650"/>
          </a:xfrm>
          <a:custGeom>
            <a:avLst/>
            <a:gdLst>
              <a:gd name="T0" fmla="*/ 2147483646 w 494"/>
              <a:gd name="T1" fmla="*/ 0 h 469"/>
              <a:gd name="T2" fmla="*/ 2147483646 w 494"/>
              <a:gd name="T3" fmla="*/ 2147483646 h 469"/>
              <a:gd name="T4" fmla="*/ 2147483646 w 494"/>
              <a:gd name="T5" fmla="*/ 2147483646 h 469"/>
              <a:gd name="T6" fmla="*/ 2147483646 w 494"/>
              <a:gd name="T7" fmla="*/ 2147483646 h 469"/>
              <a:gd name="T8" fmla="*/ 2147483646 w 494"/>
              <a:gd name="T9" fmla="*/ 2147483646 h 469"/>
              <a:gd name="T10" fmla="*/ 2147483646 w 494"/>
              <a:gd name="T11" fmla="*/ 2147483646 h 469"/>
              <a:gd name="T12" fmla="*/ 2147483646 w 494"/>
              <a:gd name="T13" fmla="*/ 2147483646 h 469"/>
              <a:gd name="T14" fmla="*/ 2147483646 w 494"/>
              <a:gd name="T15" fmla="*/ 2147483646 h 469"/>
              <a:gd name="T16" fmla="*/ 2147483646 w 494"/>
              <a:gd name="T17" fmla="*/ 2147483646 h 469"/>
              <a:gd name="T18" fmla="*/ 0 w 494"/>
              <a:gd name="T19" fmla="*/ 0 h 469"/>
              <a:gd name="T20" fmla="*/ 2147483646 w 494"/>
              <a:gd name="T21" fmla="*/ 0 h 469"/>
              <a:gd name="T22" fmla="*/ 2147483646 w 494"/>
              <a:gd name="T23" fmla="*/ 0 h 469"/>
              <a:gd name="T24" fmla="*/ 2147483646 w 494"/>
              <a:gd name="T25" fmla="*/ 0 h 46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94" h="469">
                <a:moveTo>
                  <a:pt x="483" y="0"/>
                </a:moveTo>
                <a:lnTo>
                  <a:pt x="488" y="198"/>
                </a:lnTo>
                <a:lnTo>
                  <a:pt x="491" y="379"/>
                </a:lnTo>
                <a:lnTo>
                  <a:pt x="494" y="469"/>
                </a:lnTo>
                <a:lnTo>
                  <a:pt x="333" y="469"/>
                </a:lnTo>
                <a:lnTo>
                  <a:pt x="219" y="469"/>
                </a:lnTo>
                <a:lnTo>
                  <a:pt x="18" y="469"/>
                </a:lnTo>
                <a:lnTo>
                  <a:pt x="8" y="190"/>
                </a:lnTo>
                <a:lnTo>
                  <a:pt x="3" y="81"/>
                </a:lnTo>
                <a:lnTo>
                  <a:pt x="0" y="0"/>
                </a:lnTo>
                <a:lnTo>
                  <a:pt x="35" y="0"/>
                </a:lnTo>
                <a:lnTo>
                  <a:pt x="333" y="0"/>
                </a:lnTo>
                <a:lnTo>
                  <a:pt x="483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8" name="Freeform 37"/>
          <p:cNvSpPr>
            <a:spLocks/>
          </p:cNvSpPr>
          <p:nvPr/>
        </p:nvSpPr>
        <p:spPr bwMode="auto">
          <a:xfrm>
            <a:off x="4186063" y="1966913"/>
            <a:ext cx="255588" cy="279400"/>
          </a:xfrm>
          <a:custGeom>
            <a:avLst/>
            <a:gdLst>
              <a:gd name="T0" fmla="*/ 2147483646 w 484"/>
              <a:gd name="T1" fmla="*/ 0 h 527"/>
              <a:gd name="T2" fmla="*/ 2147483646 w 484"/>
              <a:gd name="T3" fmla="*/ 2147483646 h 527"/>
              <a:gd name="T4" fmla="*/ 2147483646 w 484"/>
              <a:gd name="T5" fmla="*/ 2147483646 h 527"/>
              <a:gd name="T6" fmla="*/ 2147483646 w 484"/>
              <a:gd name="T7" fmla="*/ 2147483646 h 527"/>
              <a:gd name="T8" fmla="*/ 2147483646 w 484"/>
              <a:gd name="T9" fmla="*/ 2147483646 h 527"/>
              <a:gd name="T10" fmla="*/ 2147483646 w 484"/>
              <a:gd name="T11" fmla="*/ 2147483646 h 527"/>
              <a:gd name="T12" fmla="*/ 2147483646 w 484"/>
              <a:gd name="T13" fmla="*/ 2147483646 h 527"/>
              <a:gd name="T14" fmla="*/ 0 w 484"/>
              <a:gd name="T15" fmla="*/ 2147483646 h 527"/>
              <a:gd name="T16" fmla="*/ 2147483646 w 484"/>
              <a:gd name="T17" fmla="*/ 2147483646 h 527"/>
              <a:gd name="T18" fmla="*/ 2147483646 w 484"/>
              <a:gd name="T19" fmla="*/ 0 h 527"/>
              <a:gd name="T20" fmla="*/ 2147483646 w 484"/>
              <a:gd name="T21" fmla="*/ 0 h 527"/>
              <a:gd name="T22" fmla="*/ 2147483646 w 484"/>
              <a:gd name="T23" fmla="*/ 0 h 527"/>
              <a:gd name="T24" fmla="*/ 2147483646 w 484"/>
              <a:gd name="T25" fmla="*/ 0 h 527"/>
              <a:gd name="T26" fmla="*/ 2147483646 w 484"/>
              <a:gd name="T27" fmla="*/ 0 h 527"/>
              <a:gd name="T28" fmla="*/ 2147483646 w 484"/>
              <a:gd name="T29" fmla="*/ 0 h 527"/>
              <a:gd name="T30" fmla="*/ 2147483646 w 484"/>
              <a:gd name="T31" fmla="*/ 0 h 52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4" h="527">
                <a:moveTo>
                  <a:pt x="481" y="0"/>
                </a:moveTo>
                <a:lnTo>
                  <a:pt x="481" y="38"/>
                </a:lnTo>
                <a:lnTo>
                  <a:pt x="481" y="95"/>
                </a:lnTo>
                <a:lnTo>
                  <a:pt x="484" y="527"/>
                </a:lnTo>
                <a:lnTo>
                  <a:pt x="334" y="527"/>
                </a:lnTo>
                <a:lnTo>
                  <a:pt x="36" y="527"/>
                </a:lnTo>
                <a:lnTo>
                  <a:pt x="1" y="527"/>
                </a:lnTo>
                <a:lnTo>
                  <a:pt x="0" y="419"/>
                </a:lnTo>
                <a:lnTo>
                  <a:pt x="1" y="338"/>
                </a:lnTo>
                <a:lnTo>
                  <a:pt x="1" y="0"/>
                </a:lnTo>
                <a:lnTo>
                  <a:pt x="15" y="0"/>
                </a:lnTo>
                <a:lnTo>
                  <a:pt x="45" y="0"/>
                </a:lnTo>
                <a:lnTo>
                  <a:pt x="82" y="0"/>
                </a:lnTo>
                <a:lnTo>
                  <a:pt x="253" y="0"/>
                </a:lnTo>
                <a:lnTo>
                  <a:pt x="448" y="0"/>
                </a:lnTo>
                <a:lnTo>
                  <a:pt x="481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49" name="Freeform 38"/>
          <p:cNvSpPr>
            <a:spLocks/>
          </p:cNvSpPr>
          <p:nvPr/>
        </p:nvSpPr>
        <p:spPr bwMode="auto">
          <a:xfrm>
            <a:off x="3968576" y="2987675"/>
            <a:ext cx="412750" cy="249238"/>
          </a:xfrm>
          <a:custGeom>
            <a:avLst/>
            <a:gdLst>
              <a:gd name="T0" fmla="*/ 2147483646 w 781"/>
              <a:gd name="T1" fmla="*/ 2147483646 h 471"/>
              <a:gd name="T2" fmla="*/ 2147483646 w 781"/>
              <a:gd name="T3" fmla="*/ 2147483646 h 471"/>
              <a:gd name="T4" fmla="*/ 2147483646 w 781"/>
              <a:gd name="T5" fmla="*/ 2147483646 h 471"/>
              <a:gd name="T6" fmla="*/ 2147483646 w 781"/>
              <a:gd name="T7" fmla="*/ 2147483646 h 471"/>
              <a:gd name="T8" fmla="*/ 2147483646 w 781"/>
              <a:gd name="T9" fmla="*/ 2147483646 h 471"/>
              <a:gd name="T10" fmla="*/ 2147483646 w 781"/>
              <a:gd name="T11" fmla="*/ 2147483646 h 471"/>
              <a:gd name="T12" fmla="*/ 2147483646 w 781"/>
              <a:gd name="T13" fmla="*/ 2147483646 h 471"/>
              <a:gd name="T14" fmla="*/ 2147483646 w 781"/>
              <a:gd name="T15" fmla="*/ 2147483646 h 471"/>
              <a:gd name="T16" fmla="*/ 2147483646 w 781"/>
              <a:gd name="T17" fmla="*/ 2147483646 h 471"/>
              <a:gd name="T18" fmla="*/ 0 w 781"/>
              <a:gd name="T19" fmla="*/ 2147483646 h 471"/>
              <a:gd name="T20" fmla="*/ 0 w 781"/>
              <a:gd name="T21" fmla="*/ 2147483646 h 471"/>
              <a:gd name="T22" fmla="*/ 0 w 781"/>
              <a:gd name="T23" fmla="*/ 2147483646 h 471"/>
              <a:gd name="T24" fmla="*/ 0 w 781"/>
              <a:gd name="T25" fmla="*/ 2147483646 h 471"/>
              <a:gd name="T26" fmla="*/ 2147483646 w 781"/>
              <a:gd name="T27" fmla="*/ 2147483646 h 471"/>
              <a:gd name="T28" fmla="*/ 2147483646 w 781"/>
              <a:gd name="T29" fmla="*/ 0 h 471"/>
              <a:gd name="T30" fmla="*/ 2147483646 w 781"/>
              <a:gd name="T31" fmla="*/ 2147483646 h 471"/>
              <a:gd name="T32" fmla="*/ 2147483646 w 781"/>
              <a:gd name="T33" fmla="*/ 2147483646 h 471"/>
              <a:gd name="T34" fmla="*/ 2147483646 w 781"/>
              <a:gd name="T35" fmla="*/ 2147483646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1" h="471">
                <a:moveTo>
                  <a:pt x="781" y="429"/>
                </a:moveTo>
                <a:lnTo>
                  <a:pt x="781" y="471"/>
                </a:lnTo>
                <a:lnTo>
                  <a:pt x="745" y="471"/>
                </a:lnTo>
                <a:lnTo>
                  <a:pt x="712" y="471"/>
                </a:lnTo>
                <a:lnTo>
                  <a:pt x="631" y="471"/>
                </a:lnTo>
                <a:lnTo>
                  <a:pt x="288" y="471"/>
                </a:lnTo>
                <a:lnTo>
                  <a:pt x="244" y="471"/>
                </a:lnTo>
                <a:lnTo>
                  <a:pt x="189" y="471"/>
                </a:lnTo>
                <a:lnTo>
                  <a:pt x="174" y="471"/>
                </a:lnTo>
                <a:lnTo>
                  <a:pt x="0" y="471"/>
                </a:lnTo>
                <a:lnTo>
                  <a:pt x="0" y="295"/>
                </a:lnTo>
                <a:lnTo>
                  <a:pt x="0" y="52"/>
                </a:lnTo>
                <a:lnTo>
                  <a:pt x="0" y="1"/>
                </a:lnTo>
                <a:lnTo>
                  <a:pt x="591" y="1"/>
                </a:lnTo>
                <a:lnTo>
                  <a:pt x="745" y="0"/>
                </a:lnTo>
                <a:lnTo>
                  <a:pt x="781" y="1"/>
                </a:lnTo>
                <a:lnTo>
                  <a:pt x="781" y="219"/>
                </a:lnTo>
                <a:lnTo>
                  <a:pt x="781" y="4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0" name="Freeform 39"/>
          <p:cNvSpPr>
            <a:spLocks/>
          </p:cNvSpPr>
          <p:nvPr/>
        </p:nvSpPr>
        <p:spPr bwMode="auto">
          <a:xfrm>
            <a:off x="4633738" y="2735263"/>
            <a:ext cx="250825" cy="252412"/>
          </a:xfrm>
          <a:custGeom>
            <a:avLst/>
            <a:gdLst>
              <a:gd name="T0" fmla="*/ 2147483646 w 474"/>
              <a:gd name="T1" fmla="*/ 2147483646 h 476"/>
              <a:gd name="T2" fmla="*/ 2147483646 w 474"/>
              <a:gd name="T3" fmla="*/ 2147483646 h 476"/>
              <a:gd name="T4" fmla="*/ 2147483646 w 474"/>
              <a:gd name="T5" fmla="*/ 2147483646 h 476"/>
              <a:gd name="T6" fmla="*/ 2147483646 w 474"/>
              <a:gd name="T7" fmla="*/ 2147483646 h 476"/>
              <a:gd name="T8" fmla="*/ 2147483646 w 474"/>
              <a:gd name="T9" fmla="*/ 2147483646 h 476"/>
              <a:gd name="T10" fmla="*/ 2147483646 w 474"/>
              <a:gd name="T11" fmla="*/ 2147483646 h 476"/>
              <a:gd name="T12" fmla="*/ 2147483646 w 474"/>
              <a:gd name="T13" fmla="*/ 2147483646 h 476"/>
              <a:gd name="T14" fmla="*/ 2147483646 w 474"/>
              <a:gd name="T15" fmla="*/ 2147483646 h 476"/>
              <a:gd name="T16" fmla="*/ 0 w 474"/>
              <a:gd name="T17" fmla="*/ 2147483646 h 476"/>
              <a:gd name="T18" fmla="*/ 2147483646 w 474"/>
              <a:gd name="T19" fmla="*/ 2147483646 h 476"/>
              <a:gd name="T20" fmla="*/ 2147483646 w 474"/>
              <a:gd name="T21" fmla="*/ 2147483646 h 476"/>
              <a:gd name="T22" fmla="*/ 2147483646 w 474"/>
              <a:gd name="T23" fmla="*/ 2147483646 h 476"/>
              <a:gd name="T24" fmla="*/ 2147483646 w 474"/>
              <a:gd name="T25" fmla="*/ 2147483646 h 476"/>
              <a:gd name="T26" fmla="*/ 2147483646 w 474"/>
              <a:gd name="T27" fmla="*/ 0 h 476"/>
              <a:gd name="T28" fmla="*/ 2147483646 w 474"/>
              <a:gd name="T29" fmla="*/ 2147483646 h 476"/>
              <a:gd name="T30" fmla="*/ 2147483646 w 474"/>
              <a:gd name="T31" fmla="*/ 2147483646 h 47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4" h="476">
                <a:moveTo>
                  <a:pt x="474" y="233"/>
                </a:moveTo>
                <a:lnTo>
                  <a:pt x="474" y="471"/>
                </a:lnTo>
                <a:lnTo>
                  <a:pt x="474" y="476"/>
                </a:lnTo>
                <a:lnTo>
                  <a:pt x="219" y="476"/>
                </a:lnTo>
                <a:lnTo>
                  <a:pt x="175" y="474"/>
                </a:lnTo>
                <a:lnTo>
                  <a:pt x="3" y="474"/>
                </a:lnTo>
                <a:lnTo>
                  <a:pt x="3" y="432"/>
                </a:lnTo>
                <a:lnTo>
                  <a:pt x="1" y="233"/>
                </a:lnTo>
                <a:lnTo>
                  <a:pt x="0" y="3"/>
                </a:lnTo>
                <a:lnTo>
                  <a:pt x="60" y="5"/>
                </a:lnTo>
                <a:lnTo>
                  <a:pt x="123" y="5"/>
                </a:lnTo>
                <a:lnTo>
                  <a:pt x="364" y="3"/>
                </a:lnTo>
                <a:lnTo>
                  <a:pt x="403" y="2"/>
                </a:lnTo>
                <a:lnTo>
                  <a:pt x="474" y="0"/>
                </a:lnTo>
                <a:lnTo>
                  <a:pt x="474" y="98"/>
                </a:lnTo>
                <a:lnTo>
                  <a:pt x="474" y="2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1" name="Freeform 40"/>
          <p:cNvSpPr>
            <a:spLocks/>
          </p:cNvSpPr>
          <p:nvPr/>
        </p:nvSpPr>
        <p:spPr bwMode="auto">
          <a:xfrm>
            <a:off x="4384501" y="2736850"/>
            <a:ext cx="250825" cy="250825"/>
          </a:xfrm>
          <a:custGeom>
            <a:avLst/>
            <a:gdLst>
              <a:gd name="T0" fmla="*/ 2147483646 w 474"/>
              <a:gd name="T1" fmla="*/ 2147483646 h 474"/>
              <a:gd name="T2" fmla="*/ 2147483646 w 474"/>
              <a:gd name="T3" fmla="*/ 0 h 474"/>
              <a:gd name="T4" fmla="*/ 2147483646 w 474"/>
              <a:gd name="T5" fmla="*/ 2147483646 h 474"/>
              <a:gd name="T6" fmla="*/ 2147483646 w 474"/>
              <a:gd name="T7" fmla="*/ 2147483646 h 474"/>
              <a:gd name="T8" fmla="*/ 2147483646 w 474"/>
              <a:gd name="T9" fmla="*/ 2147483646 h 474"/>
              <a:gd name="T10" fmla="*/ 2147483646 w 474"/>
              <a:gd name="T11" fmla="*/ 2147483646 h 474"/>
              <a:gd name="T12" fmla="*/ 2147483646 w 474"/>
              <a:gd name="T13" fmla="*/ 2147483646 h 474"/>
              <a:gd name="T14" fmla="*/ 2147483646 w 474"/>
              <a:gd name="T15" fmla="*/ 2147483646 h 474"/>
              <a:gd name="T16" fmla="*/ 2147483646 w 474"/>
              <a:gd name="T17" fmla="*/ 2147483646 h 474"/>
              <a:gd name="T18" fmla="*/ 0 w 474"/>
              <a:gd name="T19" fmla="*/ 2147483646 h 474"/>
              <a:gd name="T20" fmla="*/ 2147483646 w 474"/>
              <a:gd name="T21" fmla="*/ 2147483646 h 474"/>
              <a:gd name="T22" fmla="*/ 2147483646 w 474"/>
              <a:gd name="T23" fmla="*/ 2147483646 h 474"/>
              <a:gd name="T24" fmla="*/ 2147483646 w 474"/>
              <a:gd name="T25" fmla="*/ 2147483646 h 474"/>
              <a:gd name="T26" fmla="*/ 2147483646 w 474"/>
              <a:gd name="T27" fmla="*/ 2147483646 h 474"/>
              <a:gd name="T28" fmla="*/ 2147483646 w 474"/>
              <a:gd name="T29" fmla="*/ 2147483646 h 474"/>
              <a:gd name="T30" fmla="*/ 2147483646 w 474"/>
              <a:gd name="T31" fmla="*/ 2147483646 h 4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4" h="474">
                <a:moveTo>
                  <a:pt x="472" y="230"/>
                </a:moveTo>
                <a:lnTo>
                  <a:pt x="471" y="0"/>
                </a:lnTo>
                <a:lnTo>
                  <a:pt x="271" y="2"/>
                </a:lnTo>
                <a:lnTo>
                  <a:pt x="189" y="3"/>
                </a:lnTo>
                <a:lnTo>
                  <a:pt x="120" y="3"/>
                </a:lnTo>
                <a:lnTo>
                  <a:pt x="73" y="5"/>
                </a:lnTo>
                <a:lnTo>
                  <a:pt x="48" y="5"/>
                </a:lnTo>
                <a:lnTo>
                  <a:pt x="1" y="6"/>
                </a:lnTo>
                <a:lnTo>
                  <a:pt x="3" y="87"/>
                </a:lnTo>
                <a:lnTo>
                  <a:pt x="0" y="162"/>
                </a:lnTo>
                <a:lnTo>
                  <a:pt x="3" y="474"/>
                </a:lnTo>
                <a:lnTo>
                  <a:pt x="246" y="474"/>
                </a:lnTo>
                <a:lnTo>
                  <a:pt x="417" y="471"/>
                </a:lnTo>
                <a:lnTo>
                  <a:pt x="474" y="471"/>
                </a:lnTo>
                <a:lnTo>
                  <a:pt x="474" y="429"/>
                </a:lnTo>
                <a:lnTo>
                  <a:pt x="472" y="2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2" name="Freeform 41"/>
          <p:cNvSpPr>
            <a:spLocks/>
          </p:cNvSpPr>
          <p:nvPr/>
        </p:nvSpPr>
        <p:spPr bwMode="auto">
          <a:xfrm>
            <a:off x="3968576" y="2738438"/>
            <a:ext cx="417512" cy="249237"/>
          </a:xfrm>
          <a:custGeom>
            <a:avLst/>
            <a:gdLst>
              <a:gd name="T0" fmla="*/ 2147483646 w 789"/>
              <a:gd name="T1" fmla="*/ 2147483646 h 471"/>
              <a:gd name="T2" fmla="*/ 2147483646 w 789"/>
              <a:gd name="T3" fmla="*/ 2147483646 h 471"/>
              <a:gd name="T4" fmla="*/ 2147483646 w 789"/>
              <a:gd name="T5" fmla="*/ 2147483646 h 471"/>
              <a:gd name="T6" fmla="*/ 2147483646 w 789"/>
              <a:gd name="T7" fmla="*/ 2147483646 h 471"/>
              <a:gd name="T8" fmla="*/ 2147483646 w 789"/>
              <a:gd name="T9" fmla="*/ 2147483646 h 471"/>
              <a:gd name="T10" fmla="*/ 2147483646 w 789"/>
              <a:gd name="T11" fmla="*/ 2147483646 h 471"/>
              <a:gd name="T12" fmla="*/ 2147483646 w 789"/>
              <a:gd name="T13" fmla="*/ 0 h 471"/>
              <a:gd name="T14" fmla="*/ 0 w 789"/>
              <a:gd name="T15" fmla="*/ 0 h 471"/>
              <a:gd name="T16" fmla="*/ 0 w 789"/>
              <a:gd name="T17" fmla="*/ 2147483646 h 471"/>
              <a:gd name="T18" fmla="*/ 0 w 789"/>
              <a:gd name="T19" fmla="*/ 2147483646 h 471"/>
              <a:gd name="T20" fmla="*/ 0 w 789"/>
              <a:gd name="T21" fmla="*/ 2147483646 h 471"/>
              <a:gd name="T22" fmla="*/ 2147483646 w 789"/>
              <a:gd name="T23" fmla="*/ 2147483646 h 471"/>
              <a:gd name="T24" fmla="*/ 2147483646 w 789"/>
              <a:gd name="T25" fmla="*/ 2147483646 h 471"/>
              <a:gd name="T26" fmla="*/ 2147483646 w 789"/>
              <a:gd name="T27" fmla="*/ 2147483646 h 471"/>
              <a:gd name="T28" fmla="*/ 2147483646 w 789"/>
              <a:gd name="T29" fmla="*/ 2147483646 h 471"/>
              <a:gd name="T30" fmla="*/ 2147483646 w 789"/>
              <a:gd name="T31" fmla="*/ 2147483646 h 471"/>
              <a:gd name="T32" fmla="*/ 2147483646 w 789"/>
              <a:gd name="T33" fmla="*/ 2147483646 h 471"/>
              <a:gd name="T34" fmla="*/ 2147483646 w 789"/>
              <a:gd name="T35" fmla="*/ 2147483646 h 4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89" h="471">
                <a:moveTo>
                  <a:pt x="789" y="84"/>
                </a:moveTo>
                <a:lnTo>
                  <a:pt x="787" y="3"/>
                </a:lnTo>
                <a:lnTo>
                  <a:pt x="745" y="2"/>
                </a:lnTo>
                <a:lnTo>
                  <a:pt x="631" y="2"/>
                </a:lnTo>
                <a:lnTo>
                  <a:pt x="430" y="2"/>
                </a:lnTo>
                <a:lnTo>
                  <a:pt x="174" y="2"/>
                </a:lnTo>
                <a:lnTo>
                  <a:pt x="21" y="0"/>
                </a:lnTo>
                <a:lnTo>
                  <a:pt x="0" y="0"/>
                </a:lnTo>
                <a:lnTo>
                  <a:pt x="0" y="152"/>
                </a:lnTo>
                <a:lnTo>
                  <a:pt x="0" y="360"/>
                </a:lnTo>
                <a:lnTo>
                  <a:pt x="0" y="471"/>
                </a:lnTo>
                <a:lnTo>
                  <a:pt x="591" y="471"/>
                </a:lnTo>
                <a:lnTo>
                  <a:pt x="745" y="470"/>
                </a:lnTo>
                <a:lnTo>
                  <a:pt x="781" y="471"/>
                </a:lnTo>
                <a:lnTo>
                  <a:pt x="784" y="471"/>
                </a:lnTo>
                <a:lnTo>
                  <a:pt x="789" y="471"/>
                </a:lnTo>
                <a:lnTo>
                  <a:pt x="786" y="159"/>
                </a:lnTo>
                <a:lnTo>
                  <a:pt x="789" y="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3" name="Freeform 42"/>
          <p:cNvSpPr>
            <a:spLocks/>
          </p:cNvSpPr>
          <p:nvPr/>
        </p:nvSpPr>
        <p:spPr bwMode="auto">
          <a:xfrm>
            <a:off x="4698826" y="2489200"/>
            <a:ext cx="250825" cy="249238"/>
          </a:xfrm>
          <a:custGeom>
            <a:avLst/>
            <a:gdLst>
              <a:gd name="T0" fmla="*/ 2147483646 w 474"/>
              <a:gd name="T1" fmla="*/ 0 h 470"/>
              <a:gd name="T2" fmla="*/ 2147483646 w 474"/>
              <a:gd name="T3" fmla="*/ 2147483646 h 470"/>
              <a:gd name="T4" fmla="*/ 2147483646 w 474"/>
              <a:gd name="T5" fmla="*/ 2147483646 h 470"/>
              <a:gd name="T6" fmla="*/ 2147483646 w 474"/>
              <a:gd name="T7" fmla="*/ 2147483646 h 470"/>
              <a:gd name="T8" fmla="*/ 2147483646 w 474"/>
              <a:gd name="T9" fmla="*/ 2147483646 h 470"/>
              <a:gd name="T10" fmla="*/ 2147483646 w 474"/>
              <a:gd name="T11" fmla="*/ 2147483646 h 470"/>
              <a:gd name="T12" fmla="*/ 2147483646 w 474"/>
              <a:gd name="T13" fmla="*/ 2147483646 h 470"/>
              <a:gd name="T14" fmla="*/ 2147483646 w 474"/>
              <a:gd name="T15" fmla="*/ 2147483646 h 470"/>
              <a:gd name="T16" fmla="*/ 2147483646 w 474"/>
              <a:gd name="T17" fmla="*/ 2147483646 h 470"/>
              <a:gd name="T18" fmla="*/ 0 w 474"/>
              <a:gd name="T19" fmla="*/ 2147483646 h 470"/>
              <a:gd name="T20" fmla="*/ 0 w 474"/>
              <a:gd name="T21" fmla="*/ 2147483646 h 470"/>
              <a:gd name="T22" fmla="*/ 0 w 474"/>
              <a:gd name="T23" fmla="*/ 2147483646 h 470"/>
              <a:gd name="T24" fmla="*/ 0 w 474"/>
              <a:gd name="T25" fmla="*/ 2147483646 h 470"/>
              <a:gd name="T26" fmla="*/ 2147483646 w 474"/>
              <a:gd name="T27" fmla="*/ 0 h 470"/>
              <a:gd name="T28" fmla="*/ 2147483646 w 474"/>
              <a:gd name="T29" fmla="*/ 0 h 470"/>
              <a:gd name="T30" fmla="*/ 2147483646 w 474"/>
              <a:gd name="T31" fmla="*/ 0 h 4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4" h="470">
                <a:moveTo>
                  <a:pt x="474" y="0"/>
                </a:moveTo>
                <a:lnTo>
                  <a:pt x="474" y="50"/>
                </a:lnTo>
                <a:lnTo>
                  <a:pt x="474" y="99"/>
                </a:lnTo>
                <a:lnTo>
                  <a:pt x="474" y="464"/>
                </a:lnTo>
                <a:lnTo>
                  <a:pt x="447" y="464"/>
                </a:lnTo>
                <a:lnTo>
                  <a:pt x="394" y="464"/>
                </a:lnTo>
                <a:lnTo>
                  <a:pt x="351" y="465"/>
                </a:lnTo>
                <a:lnTo>
                  <a:pt x="280" y="467"/>
                </a:lnTo>
                <a:lnTo>
                  <a:pt x="241" y="468"/>
                </a:lnTo>
                <a:lnTo>
                  <a:pt x="0" y="470"/>
                </a:lnTo>
                <a:lnTo>
                  <a:pt x="0" y="216"/>
                </a:lnTo>
                <a:lnTo>
                  <a:pt x="0" y="144"/>
                </a:lnTo>
                <a:lnTo>
                  <a:pt x="0" y="2"/>
                </a:lnTo>
                <a:lnTo>
                  <a:pt x="280" y="0"/>
                </a:lnTo>
                <a:lnTo>
                  <a:pt x="366" y="0"/>
                </a:lnTo>
                <a:lnTo>
                  <a:pt x="474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4" name="Freeform 43"/>
          <p:cNvSpPr>
            <a:spLocks/>
          </p:cNvSpPr>
          <p:nvPr/>
        </p:nvSpPr>
        <p:spPr bwMode="auto">
          <a:xfrm>
            <a:off x="4448001" y="2490788"/>
            <a:ext cx="250825" cy="247650"/>
          </a:xfrm>
          <a:custGeom>
            <a:avLst/>
            <a:gdLst>
              <a:gd name="T0" fmla="*/ 2147483646 w 474"/>
              <a:gd name="T1" fmla="*/ 2147483646 h 469"/>
              <a:gd name="T2" fmla="*/ 2147483646 w 474"/>
              <a:gd name="T3" fmla="*/ 0 h 469"/>
              <a:gd name="T4" fmla="*/ 2147483646 w 474"/>
              <a:gd name="T5" fmla="*/ 2147483646 h 469"/>
              <a:gd name="T6" fmla="*/ 2147483646 w 474"/>
              <a:gd name="T7" fmla="*/ 2147483646 h 469"/>
              <a:gd name="T8" fmla="*/ 0 w 474"/>
              <a:gd name="T9" fmla="*/ 2147483646 h 469"/>
              <a:gd name="T10" fmla="*/ 0 w 474"/>
              <a:gd name="T11" fmla="*/ 2147483646 h 469"/>
              <a:gd name="T12" fmla="*/ 0 w 474"/>
              <a:gd name="T13" fmla="*/ 2147483646 h 469"/>
              <a:gd name="T14" fmla="*/ 0 w 474"/>
              <a:gd name="T15" fmla="*/ 2147483646 h 469"/>
              <a:gd name="T16" fmla="*/ 2147483646 w 474"/>
              <a:gd name="T17" fmla="*/ 2147483646 h 469"/>
              <a:gd name="T18" fmla="*/ 2147483646 w 474"/>
              <a:gd name="T19" fmla="*/ 2147483646 h 469"/>
              <a:gd name="T20" fmla="*/ 2147483646 w 474"/>
              <a:gd name="T21" fmla="*/ 2147483646 h 469"/>
              <a:gd name="T22" fmla="*/ 2147483646 w 474"/>
              <a:gd name="T23" fmla="*/ 2147483646 h 469"/>
              <a:gd name="T24" fmla="*/ 2147483646 w 474"/>
              <a:gd name="T25" fmla="*/ 2147483646 h 469"/>
              <a:gd name="T26" fmla="*/ 2147483646 w 474"/>
              <a:gd name="T27" fmla="*/ 2147483646 h 469"/>
              <a:gd name="T28" fmla="*/ 2147483646 w 474"/>
              <a:gd name="T29" fmla="*/ 2147483646 h 4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4" h="469">
                <a:moveTo>
                  <a:pt x="474" y="142"/>
                </a:moveTo>
                <a:lnTo>
                  <a:pt x="474" y="0"/>
                </a:lnTo>
                <a:lnTo>
                  <a:pt x="297" y="1"/>
                </a:lnTo>
                <a:lnTo>
                  <a:pt x="28" y="7"/>
                </a:lnTo>
                <a:lnTo>
                  <a:pt x="0" y="7"/>
                </a:lnTo>
                <a:lnTo>
                  <a:pt x="0" y="157"/>
                </a:lnTo>
                <a:lnTo>
                  <a:pt x="0" y="291"/>
                </a:lnTo>
                <a:lnTo>
                  <a:pt x="0" y="469"/>
                </a:lnTo>
                <a:lnTo>
                  <a:pt x="69" y="469"/>
                </a:lnTo>
                <a:lnTo>
                  <a:pt x="151" y="468"/>
                </a:lnTo>
                <a:lnTo>
                  <a:pt x="351" y="466"/>
                </a:lnTo>
                <a:lnTo>
                  <a:pt x="411" y="468"/>
                </a:lnTo>
                <a:lnTo>
                  <a:pt x="474" y="468"/>
                </a:lnTo>
                <a:lnTo>
                  <a:pt x="474" y="214"/>
                </a:lnTo>
                <a:lnTo>
                  <a:pt x="474" y="1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5" name="Freeform 44"/>
          <p:cNvSpPr>
            <a:spLocks/>
          </p:cNvSpPr>
          <p:nvPr/>
        </p:nvSpPr>
        <p:spPr bwMode="auto">
          <a:xfrm>
            <a:off x="4884563" y="2735263"/>
            <a:ext cx="250825" cy="250825"/>
          </a:xfrm>
          <a:custGeom>
            <a:avLst/>
            <a:gdLst>
              <a:gd name="T0" fmla="*/ 2147483646 w 474"/>
              <a:gd name="T1" fmla="*/ 2147483646 h 475"/>
              <a:gd name="T2" fmla="*/ 2147483646 w 474"/>
              <a:gd name="T3" fmla="*/ 2147483646 h 475"/>
              <a:gd name="T4" fmla="*/ 2147483646 w 474"/>
              <a:gd name="T5" fmla="*/ 2147483646 h 475"/>
              <a:gd name="T6" fmla="*/ 2147483646 w 474"/>
              <a:gd name="T7" fmla="*/ 2147483646 h 475"/>
              <a:gd name="T8" fmla="*/ 0 w 474"/>
              <a:gd name="T9" fmla="*/ 2147483646 h 475"/>
              <a:gd name="T10" fmla="*/ 0 w 474"/>
              <a:gd name="T11" fmla="*/ 2147483646 h 475"/>
              <a:gd name="T12" fmla="*/ 0 w 474"/>
              <a:gd name="T13" fmla="*/ 2147483646 h 475"/>
              <a:gd name="T14" fmla="*/ 0 w 474"/>
              <a:gd name="T15" fmla="*/ 2147483646 h 475"/>
              <a:gd name="T16" fmla="*/ 2147483646 w 474"/>
              <a:gd name="T17" fmla="*/ 0 h 475"/>
              <a:gd name="T18" fmla="*/ 2147483646 w 474"/>
              <a:gd name="T19" fmla="*/ 0 h 475"/>
              <a:gd name="T20" fmla="*/ 2147483646 w 474"/>
              <a:gd name="T21" fmla="*/ 0 h 475"/>
              <a:gd name="T22" fmla="*/ 2147483646 w 474"/>
              <a:gd name="T23" fmla="*/ 0 h 475"/>
              <a:gd name="T24" fmla="*/ 2147483646 w 474"/>
              <a:gd name="T25" fmla="*/ 2147483646 h 475"/>
              <a:gd name="T26" fmla="*/ 2147483646 w 474"/>
              <a:gd name="T27" fmla="*/ 2147483646 h 475"/>
              <a:gd name="T28" fmla="*/ 2147483646 w 474"/>
              <a:gd name="T29" fmla="*/ 2147483646 h 475"/>
              <a:gd name="T30" fmla="*/ 2147483646 w 474"/>
              <a:gd name="T31" fmla="*/ 2147483646 h 4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4" h="475">
                <a:moveTo>
                  <a:pt x="471" y="289"/>
                </a:moveTo>
                <a:lnTo>
                  <a:pt x="468" y="475"/>
                </a:lnTo>
                <a:lnTo>
                  <a:pt x="387" y="475"/>
                </a:lnTo>
                <a:lnTo>
                  <a:pt x="159" y="472"/>
                </a:lnTo>
                <a:lnTo>
                  <a:pt x="0" y="472"/>
                </a:lnTo>
                <a:lnTo>
                  <a:pt x="0" y="234"/>
                </a:lnTo>
                <a:lnTo>
                  <a:pt x="0" y="99"/>
                </a:lnTo>
                <a:lnTo>
                  <a:pt x="0" y="1"/>
                </a:lnTo>
                <a:lnTo>
                  <a:pt x="43" y="0"/>
                </a:lnTo>
                <a:lnTo>
                  <a:pt x="96" y="0"/>
                </a:lnTo>
                <a:lnTo>
                  <a:pt x="123" y="0"/>
                </a:lnTo>
                <a:lnTo>
                  <a:pt x="153" y="0"/>
                </a:lnTo>
                <a:lnTo>
                  <a:pt x="387" y="4"/>
                </a:lnTo>
                <a:lnTo>
                  <a:pt x="474" y="6"/>
                </a:lnTo>
                <a:lnTo>
                  <a:pt x="471" y="234"/>
                </a:lnTo>
                <a:lnTo>
                  <a:pt x="471" y="2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6" name="Freeform 45"/>
          <p:cNvSpPr>
            <a:spLocks/>
          </p:cNvSpPr>
          <p:nvPr/>
        </p:nvSpPr>
        <p:spPr bwMode="auto">
          <a:xfrm>
            <a:off x="4195588" y="2493963"/>
            <a:ext cx="252413" cy="246062"/>
          </a:xfrm>
          <a:custGeom>
            <a:avLst/>
            <a:gdLst>
              <a:gd name="T0" fmla="*/ 2147483646 w 476"/>
              <a:gd name="T1" fmla="*/ 0 h 465"/>
              <a:gd name="T2" fmla="*/ 2147483646 w 476"/>
              <a:gd name="T3" fmla="*/ 2147483646 h 465"/>
              <a:gd name="T4" fmla="*/ 2147483646 w 476"/>
              <a:gd name="T5" fmla="*/ 2147483646 h 465"/>
              <a:gd name="T6" fmla="*/ 2147483646 w 476"/>
              <a:gd name="T7" fmla="*/ 2147483646 h 465"/>
              <a:gd name="T8" fmla="*/ 2147483646 w 476"/>
              <a:gd name="T9" fmla="*/ 2147483646 h 465"/>
              <a:gd name="T10" fmla="*/ 2147483646 w 476"/>
              <a:gd name="T11" fmla="*/ 2147483646 h 465"/>
              <a:gd name="T12" fmla="*/ 2147483646 w 476"/>
              <a:gd name="T13" fmla="*/ 2147483646 h 465"/>
              <a:gd name="T14" fmla="*/ 2147483646 w 476"/>
              <a:gd name="T15" fmla="*/ 2147483646 h 465"/>
              <a:gd name="T16" fmla="*/ 2147483646 w 476"/>
              <a:gd name="T17" fmla="*/ 2147483646 h 465"/>
              <a:gd name="T18" fmla="*/ 0 w 476"/>
              <a:gd name="T19" fmla="*/ 2147483646 h 465"/>
              <a:gd name="T20" fmla="*/ 0 w 476"/>
              <a:gd name="T21" fmla="*/ 2147483646 h 465"/>
              <a:gd name="T22" fmla="*/ 0 w 476"/>
              <a:gd name="T23" fmla="*/ 2147483646 h 465"/>
              <a:gd name="T24" fmla="*/ 0 w 476"/>
              <a:gd name="T25" fmla="*/ 0 h 465"/>
              <a:gd name="T26" fmla="*/ 2147483646 w 476"/>
              <a:gd name="T27" fmla="*/ 0 h 465"/>
              <a:gd name="T28" fmla="*/ 2147483646 w 476"/>
              <a:gd name="T29" fmla="*/ 0 h 465"/>
              <a:gd name="T30" fmla="*/ 2147483646 w 476"/>
              <a:gd name="T31" fmla="*/ 0 h 4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6" h="465">
                <a:moveTo>
                  <a:pt x="476" y="0"/>
                </a:moveTo>
                <a:lnTo>
                  <a:pt x="476" y="150"/>
                </a:lnTo>
                <a:lnTo>
                  <a:pt x="476" y="284"/>
                </a:lnTo>
                <a:lnTo>
                  <a:pt x="476" y="462"/>
                </a:lnTo>
                <a:lnTo>
                  <a:pt x="429" y="464"/>
                </a:lnTo>
                <a:lnTo>
                  <a:pt x="404" y="464"/>
                </a:lnTo>
                <a:lnTo>
                  <a:pt x="357" y="465"/>
                </a:lnTo>
                <a:lnTo>
                  <a:pt x="315" y="464"/>
                </a:lnTo>
                <a:lnTo>
                  <a:pt x="201" y="464"/>
                </a:lnTo>
                <a:lnTo>
                  <a:pt x="0" y="464"/>
                </a:lnTo>
                <a:lnTo>
                  <a:pt x="0" y="116"/>
                </a:lnTo>
                <a:lnTo>
                  <a:pt x="0" y="15"/>
                </a:lnTo>
                <a:lnTo>
                  <a:pt x="0" y="0"/>
                </a:lnTo>
                <a:lnTo>
                  <a:pt x="201" y="0"/>
                </a:lnTo>
                <a:lnTo>
                  <a:pt x="315" y="0"/>
                </a:lnTo>
                <a:lnTo>
                  <a:pt x="476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7" name="Freeform 46"/>
          <p:cNvSpPr>
            <a:spLocks/>
          </p:cNvSpPr>
          <p:nvPr/>
        </p:nvSpPr>
        <p:spPr bwMode="auto">
          <a:xfrm>
            <a:off x="3968576" y="2493963"/>
            <a:ext cx="227012" cy="246062"/>
          </a:xfrm>
          <a:custGeom>
            <a:avLst/>
            <a:gdLst>
              <a:gd name="T0" fmla="*/ 2147483646 w 430"/>
              <a:gd name="T1" fmla="*/ 0 h 464"/>
              <a:gd name="T2" fmla="*/ 2147483646 w 430"/>
              <a:gd name="T3" fmla="*/ 2147483646 h 464"/>
              <a:gd name="T4" fmla="*/ 2147483646 w 430"/>
              <a:gd name="T5" fmla="*/ 2147483646 h 464"/>
              <a:gd name="T6" fmla="*/ 2147483646 w 430"/>
              <a:gd name="T7" fmla="*/ 2147483646 h 464"/>
              <a:gd name="T8" fmla="*/ 2147483646 w 430"/>
              <a:gd name="T9" fmla="*/ 2147483646 h 464"/>
              <a:gd name="T10" fmla="*/ 2147483646 w 430"/>
              <a:gd name="T11" fmla="*/ 2147483646 h 464"/>
              <a:gd name="T12" fmla="*/ 0 w 430"/>
              <a:gd name="T13" fmla="*/ 2147483646 h 464"/>
              <a:gd name="T14" fmla="*/ 2147483646 w 430"/>
              <a:gd name="T15" fmla="*/ 2147483646 h 464"/>
              <a:gd name="T16" fmla="*/ 2147483646 w 430"/>
              <a:gd name="T17" fmla="*/ 2147483646 h 464"/>
              <a:gd name="T18" fmla="*/ 2147483646 w 430"/>
              <a:gd name="T19" fmla="*/ 0 h 464"/>
              <a:gd name="T20" fmla="*/ 2147483646 w 430"/>
              <a:gd name="T21" fmla="*/ 0 h 464"/>
              <a:gd name="T22" fmla="*/ 2147483646 w 430"/>
              <a:gd name="T23" fmla="*/ 2147483646 h 464"/>
              <a:gd name="T24" fmla="*/ 2147483646 w 430"/>
              <a:gd name="T25" fmla="*/ 0 h 4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30" h="464">
                <a:moveTo>
                  <a:pt x="430" y="0"/>
                </a:moveTo>
                <a:lnTo>
                  <a:pt x="430" y="15"/>
                </a:lnTo>
                <a:lnTo>
                  <a:pt x="430" y="116"/>
                </a:lnTo>
                <a:lnTo>
                  <a:pt x="430" y="464"/>
                </a:lnTo>
                <a:lnTo>
                  <a:pt x="174" y="464"/>
                </a:lnTo>
                <a:lnTo>
                  <a:pt x="21" y="462"/>
                </a:lnTo>
                <a:lnTo>
                  <a:pt x="0" y="462"/>
                </a:lnTo>
                <a:lnTo>
                  <a:pt x="3" y="284"/>
                </a:lnTo>
                <a:lnTo>
                  <a:pt x="7" y="15"/>
                </a:lnTo>
                <a:lnTo>
                  <a:pt x="9" y="0"/>
                </a:lnTo>
                <a:lnTo>
                  <a:pt x="288" y="0"/>
                </a:lnTo>
                <a:lnTo>
                  <a:pt x="363" y="2"/>
                </a:lnTo>
                <a:lnTo>
                  <a:pt x="43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8" name="Freeform 47"/>
          <p:cNvSpPr>
            <a:spLocks/>
          </p:cNvSpPr>
          <p:nvPr/>
        </p:nvSpPr>
        <p:spPr bwMode="auto">
          <a:xfrm>
            <a:off x="4632151" y="2986088"/>
            <a:ext cx="252412" cy="250825"/>
          </a:xfrm>
          <a:custGeom>
            <a:avLst/>
            <a:gdLst>
              <a:gd name="T0" fmla="*/ 2147483646 w 477"/>
              <a:gd name="T1" fmla="*/ 2147483646 h 473"/>
              <a:gd name="T2" fmla="*/ 2147483646 w 477"/>
              <a:gd name="T3" fmla="*/ 2147483646 h 473"/>
              <a:gd name="T4" fmla="*/ 2147483646 w 477"/>
              <a:gd name="T5" fmla="*/ 2147483646 h 473"/>
              <a:gd name="T6" fmla="*/ 2147483646 w 477"/>
              <a:gd name="T7" fmla="*/ 2147483646 h 473"/>
              <a:gd name="T8" fmla="*/ 2147483646 w 477"/>
              <a:gd name="T9" fmla="*/ 2147483646 h 473"/>
              <a:gd name="T10" fmla="*/ 2147483646 w 477"/>
              <a:gd name="T11" fmla="*/ 2147483646 h 473"/>
              <a:gd name="T12" fmla="*/ 2147483646 w 477"/>
              <a:gd name="T13" fmla="*/ 2147483646 h 473"/>
              <a:gd name="T14" fmla="*/ 0 w 477"/>
              <a:gd name="T15" fmla="*/ 2147483646 h 473"/>
              <a:gd name="T16" fmla="*/ 2147483646 w 477"/>
              <a:gd name="T17" fmla="*/ 2147483646 h 473"/>
              <a:gd name="T18" fmla="*/ 2147483646 w 477"/>
              <a:gd name="T19" fmla="*/ 2147483646 h 473"/>
              <a:gd name="T20" fmla="*/ 2147483646 w 477"/>
              <a:gd name="T21" fmla="*/ 0 h 473"/>
              <a:gd name="T22" fmla="*/ 2147483646 w 477"/>
              <a:gd name="T23" fmla="*/ 0 h 473"/>
              <a:gd name="T24" fmla="*/ 2147483646 w 477"/>
              <a:gd name="T25" fmla="*/ 2147483646 h 473"/>
              <a:gd name="T26" fmla="*/ 2147483646 w 477"/>
              <a:gd name="T27" fmla="*/ 2147483646 h 473"/>
              <a:gd name="T28" fmla="*/ 2147483646 w 477"/>
              <a:gd name="T29" fmla="*/ 2147483646 h 473"/>
              <a:gd name="T30" fmla="*/ 2147483646 w 477"/>
              <a:gd name="T31" fmla="*/ 2147483646 h 4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7" h="473">
                <a:moveTo>
                  <a:pt x="471" y="297"/>
                </a:moveTo>
                <a:lnTo>
                  <a:pt x="468" y="473"/>
                </a:lnTo>
                <a:lnTo>
                  <a:pt x="439" y="473"/>
                </a:lnTo>
                <a:lnTo>
                  <a:pt x="417" y="473"/>
                </a:lnTo>
                <a:lnTo>
                  <a:pt x="394" y="473"/>
                </a:lnTo>
                <a:lnTo>
                  <a:pt x="222" y="471"/>
                </a:lnTo>
                <a:lnTo>
                  <a:pt x="88" y="473"/>
                </a:lnTo>
                <a:lnTo>
                  <a:pt x="0" y="471"/>
                </a:lnTo>
                <a:lnTo>
                  <a:pt x="4" y="162"/>
                </a:lnTo>
                <a:lnTo>
                  <a:pt x="6" y="27"/>
                </a:lnTo>
                <a:lnTo>
                  <a:pt x="6" y="0"/>
                </a:lnTo>
                <a:lnTo>
                  <a:pt x="178" y="0"/>
                </a:lnTo>
                <a:lnTo>
                  <a:pt x="222" y="2"/>
                </a:lnTo>
                <a:lnTo>
                  <a:pt x="477" y="2"/>
                </a:lnTo>
                <a:lnTo>
                  <a:pt x="475" y="81"/>
                </a:lnTo>
                <a:lnTo>
                  <a:pt x="471" y="2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59" name="Freeform 48"/>
          <p:cNvSpPr>
            <a:spLocks/>
          </p:cNvSpPr>
          <p:nvPr/>
        </p:nvSpPr>
        <p:spPr bwMode="auto">
          <a:xfrm>
            <a:off x="4295601" y="3806825"/>
            <a:ext cx="692150" cy="455613"/>
          </a:xfrm>
          <a:custGeom>
            <a:avLst/>
            <a:gdLst>
              <a:gd name="T0" fmla="*/ 2147483646 w 1307"/>
              <a:gd name="T1" fmla="*/ 2147483646 h 861"/>
              <a:gd name="T2" fmla="*/ 2147483646 w 1307"/>
              <a:gd name="T3" fmla="*/ 2147483646 h 861"/>
              <a:gd name="T4" fmla="*/ 2147483646 w 1307"/>
              <a:gd name="T5" fmla="*/ 2147483646 h 861"/>
              <a:gd name="T6" fmla="*/ 2147483646 w 1307"/>
              <a:gd name="T7" fmla="*/ 2147483646 h 861"/>
              <a:gd name="T8" fmla="*/ 2147483646 w 1307"/>
              <a:gd name="T9" fmla="*/ 2147483646 h 861"/>
              <a:gd name="T10" fmla="*/ 2147483646 w 1307"/>
              <a:gd name="T11" fmla="*/ 2147483646 h 861"/>
              <a:gd name="T12" fmla="*/ 2147483646 w 1307"/>
              <a:gd name="T13" fmla="*/ 2147483646 h 861"/>
              <a:gd name="T14" fmla="*/ 2147483646 w 1307"/>
              <a:gd name="T15" fmla="*/ 2147483646 h 861"/>
              <a:gd name="T16" fmla="*/ 2147483646 w 1307"/>
              <a:gd name="T17" fmla="*/ 2147483646 h 861"/>
              <a:gd name="T18" fmla="*/ 2147483646 w 1307"/>
              <a:gd name="T19" fmla="*/ 2147483646 h 861"/>
              <a:gd name="T20" fmla="*/ 2147483646 w 1307"/>
              <a:gd name="T21" fmla="*/ 2147483646 h 861"/>
              <a:gd name="T22" fmla="*/ 2147483646 w 1307"/>
              <a:gd name="T23" fmla="*/ 2147483646 h 861"/>
              <a:gd name="T24" fmla="*/ 0 w 1307"/>
              <a:gd name="T25" fmla="*/ 0 h 861"/>
              <a:gd name="T26" fmla="*/ 2147483646 w 1307"/>
              <a:gd name="T27" fmla="*/ 0 h 861"/>
              <a:gd name="T28" fmla="*/ 2147483646 w 1307"/>
              <a:gd name="T29" fmla="*/ 0 h 861"/>
              <a:gd name="T30" fmla="*/ 2147483646 w 1307"/>
              <a:gd name="T31" fmla="*/ 2147483646 h 861"/>
              <a:gd name="T32" fmla="*/ 2147483646 w 1307"/>
              <a:gd name="T33" fmla="*/ 2147483646 h 861"/>
              <a:gd name="T34" fmla="*/ 2147483646 w 1307"/>
              <a:gd name="T35" fmla="*/ 2147483646 h 861"/>
              <a:gd name="T36" fmla="*/ 2147483646 w 1307"/>
              <a:gd name="T37" fmla="*/ 2147483646 h 861"/>
              <a:gd name="T38" fmla="*/ 2147483646 w 1307"/>
              <a:gd name="T39" fmla="*/ 2147483646 h 861"/>
              <a:gd name="T40" fmla="*/ 2147483646 w 1307"/>
              <a:gd name="T41" fmla="*/ 2147483646 h 861"/>
              <a:gd name="T42" fmla="*/ 2147483646 w 1307"/>
              <a:gd name="T43" fmla="*/ 2147483646 h 861"/>
              <a:gd name="T44" fmla="*/ 2147483646 w 1307"/>
              <a:gd name="T45" fmla="*/ 2147483646 h 861"/>
              <a:gd name="T46" fmla="*/ 2147483646 w 1307"/>
              <a:gd name="T47" fmla="*/ 2147483646 h 861"/>
              <a:gd name="T48" fmla="*/ 2147483646 w 1307"/>
              <a:gd name="T49" fmla="*/ 2147483646 h 861"/>
              <a:gd name="T50" fmla="*/ 2147483646 w 1307"/>
              <a:gd name="T51" fmla="*/ 2147483646 h 861"/>
              <a:gd name="T52" fmla="*/ 2147483646 w 1307"/>
              <a:gd name="T53" fmla="*/ 2147483646 h 8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307" h="861">
                <a:moveTo>
                  <a:pt x="1307" y="409"/>
                </a:moveTo>
                <a:lnTo>
                  <a:pt x="1307" y="705"/>
                </a:lnTo>
                <a:lnTo>
                  <a:pt x="1307" y="789"/>
                </a:lnTo>
                <a:lnTo>
                  <a:pt x="1307" y="861"/>
                </a:lnTo>
                <a:lnTo>
                  <a:pt x="884" y="859"/>
                </a:lnTo>
                <a:lnTo>
                  <a:pt x="584" y="861"/>
                </a:lnTo>
                <a:lnTo>
                  <a:pt x="578" y="859"/>
                </a:lnTo>
                <a:lnTo>
                  <a:pt x="639" y="766"/>
                </a:lnTo>
                <a:lnTo>
                  <a:pt x="666" y="496"/>
                </a:lnTo>
                <a:lnTo>
                  <a:pt x="567" y="466"/>
                </a:lnTo>
                <a:lnTo>
                  <a:pt x="470" y="186"/>
                </a:lnTo>
                <a:lnTo>
                  <a:pt x="314" y="93"/>
                </a:lnTo>
                <a:lnTo>
                  <a:pt x="0" y="0"/>
                </a:lnTo>
                <a:lnTo>
                  <a:pt x="12" y="0"/>
                </a:lnTo>
                <a:lnTo>
                  <a:pt x="80" y="0"/>
                </a:lnTo>
                <a:lnTo>
                  <a:pt x="240" y="3"/>
                </a:lnTo>
                <a:lnTo>
                  <a:pt x="356" y="7"/>
                </a:lnTo>
                <a:lnTo>
                  <a:pt x="561" y="7"/>
                </a:lnTo>
                <a:lnTo>
                  <a:pt x="584" y="7"/>
                </a:lnTo>
                <a:lnTo>
                  <a:pt x="638" y="7"/>
                </a:lnTo>
                <a:lnTo>
                  <a:pt x="1019" y="7"/>
                </a:lnTo>
                <a:lnTo>
                  <a:pt x="1187" y="6"/>
                </a:lnTo>
                <a:lnTo>
                  <a:pt x="1224" y="6"/>
                </a:lnTo>
                <a:lnTo>
                  <a:pt x="1305" y="4"/>
                </a:lnTo>
                <a:lnTo>
                  <a:pt x="1305" y="72"/>
                </a:lnTo>
                <a:lnTo>
                  <a:pt x="1307" y="93"/>
                </a:lnTo>
                <a:lnTo>
                  <a:pt x="1307" y="40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0" name="Freeform 49"/>
          <p:cNvSpPr>
            <a:spLocks/>
          </p:cNvSpPr>
          <p:nvPr/>
        </p:nvSpPr>
        <p:spPr bwMode="auto">
          <a:xfrm>
            <a:off x="4592463" y="3235325"/>
            <a:ext cx="247650" cy="249238"/>
          </a:xfrm>
          <a:custGeom>
            <a:avLst/>
            <a:gdLst>
              <a:gd name="T0" fmla="*/ 2147483646 w 469"/>
              <a:gd name="T1" fmla="*/ 2147483646 h 471"/>
              <a:gd name="T2" fmla="*/ 2147483646 w 469"/>
              <a:gd name="T3" fmla="*/ 2147483646 h 471"/>
              <a:gd name="T4" fmla="*/ 2147483646 w 469"/>
              <a:gd name="T5" fmla="*/ 2147483646 h 471"/>
              <a:gd name="T6" fmla="*/ 2147483646 w 469"/>
              <a:gd name="T7" fmla="*/ 2147483646 h 471"/>
              <a:gd name="T8" fmla="*/ 2147483646 w 469"/>
              <a:gd name="T9" fmla="*/ 0 h 471"/>
              <a:gd name="T10" fmla="*/ 2147483646 w 469"/>
              <a:gd name="T11" fmla="*/ 2147483646 h 471"/>
              <a:gd name="T12" fmla="*/ 2147483646 w 469"/>
              <a:gd name="T13" fmla="*/ 0 h 471"/>
              <a:gd name="T14" fmla="*/ 2147483646 w 469"/>
              <a:gd name="T15" fmla="*/ 0 h 471"/>
              <a:gd name="T16" fmla="*/ 2147483646 w 469"/>
              <a:gd name="T17" fmla="*/ 2147483646 h 471"/>
              <a:gd name="T18" fmla="*/ 2147483646 w 469"/>
              <a:gd name="T19" fmla="*/ 2147483646 h 471"/>
              <a:gd name="T20" fmla="*/ 0 w 469"/>
              <a:gd name="T21" fmla="*/ 2147483646 h 471"/>
              <a:gd name="T22" fmla="*/ 2147483646 w 469"/>
              <a:gd name="T23" fmla="*/ 2147483646 h 471"/>
              <a:gd name="T24" fmla="*/ 2147483646 w 469"/>
              <a:gd name="T25" fmla="*/ 2147483646 h 471"/>
              <a:gd name="T26" fmla="*/ 2147483646 w 469"/>
              <a:gd name="T27" fmla="*/ 2147483646 h 471"/>
              <a:gd name="T28" fmla="*/ 2147483646 w 469"/>
              <a:gd name="T29" fmla="*/ 2147483646 h 471"/>
              <a:gd name="T30" fmla="*/ 2147483646 w 469"/>
              <a:gd name="T31" fmla="*/ 2147483646 h 4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69" h="471">
                <a:moveTo>
                  <a:pt x="466" y="471"/>
                </a:moveTo>
                <a:lnTo>
                  <a:pt x="466" y="365"/>
                </a:lnTo>
                <a:lnTo>
                  <a:pt x="469" y="18"/>
                </a:lnTo>
                <a:lnTo>
                  <a:pt x="469" y="2"/>
                </a:lnTo>
                <a:lnTo>
                  <a:pt x="297" y="0"/>
                </a:lnTo>
                <a:lnTo>
                  <a:pt x="163" y="2"/>
                </a:lnTo>
                <a:lnTo>
                  <a:pt x="75" y="0"/>
                </a:lnTo>
                <a:lnTo>
                  <a:pt x="48" y="0"/>
                </a:lnTo>
                <a:lnTo>
                  <a:pt x="24" y="2"/>
                </a:lnTo>
                <a:lnTo>
                  <a:pt x="1" y="2"/>
                </a:lnTo>
                <a:lnTo>
                  <a:pt x="0" y="132"/>
                </a:lnTo>
                <a:lnTo>
                  <a:pt x="1" y="230"/>
                </a:lnTo>
                <a:lnTo>
                  <a:pt x="1" y="470"/>
                </a:lnTo>
                <a:lnTo>
                  <a:pt x="138" y="470"/>
                </a:lnTo>
                <a:lnTo>
                  <a:pt x="192" y="471"/>
                </a:lnTo>
                <a:lnTo>
                  <a:pt x="466" y="47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1" name="Freeform 50"/>
          <p:cNvSpPr>
            <a:spLocks/>
          </p:cNvSpPr>
          <p:nvPr/>
        </p:nvSpPr>
        <p:spPr bwMode="auto">
          <a:xfrm>
            <a:off x="4381326" y="2986088"/>
            <a:ext cx="254000" cy="250825"/>
          </a:xfrm>
          <a:custGeom>
            <a:avLst/>
            <a:gdLst>
              <a:gd name="T0" fmla="*/ 2147483646 w 479"/>
              <a:gd name="T1" fmla="*/ 2147483646 h 473"/>
              <a:gd name="T2" fmla="*/ 2147483646 w 479"/>
              <a:gd name="T3" fmla="*/ 2147483646 h 473"/>
              <a:gd name="T4" fmla="*/ 2147483646 w 479"/>
              <a:gd name="T5" fmla="*/ 2147483646 h 473"/>
              <a:gd name="T6" fmla="*/ 2147483646 w 479"/>
              <a:gd name="T7" fmla="*/ 2147483646 h 473"/>
              <a:gd name="T8" fmla="*/ 2147483646 w 479"/>
              <a:gd name="T9" fmla="*/ 2147483646 h 473"/>
              <a:gd name="T10" fmla="*/ 2147483646 w 479"/>
              <a:gd name="T11" fmla="*/ 2147483646 h 473"/>
              <a:gd name="T12" fmla="*/ 2147483646 w 479"/>
              <a:gd name="T13" fmla="*/ 2147483646 h 473"/>
              <a:gd name="T14" fmla="*/ 0 w 479"/>
              <a:gd name="T15" fmla="*/ 2147483646 h 473"/>
              <a:gd name="T16" fmla="*/ 0 w 479"/>
              <a:gd name="T17" fmla="*/ 2147483646 h 473"/>
              <a:gd name="T18" fmla="*/ 0 w 479"/>
              <a:gd name="T19" fmla="*/ 2147483646 h 473"/>
              <a:gd name="T20" fmla="*/ 0 w 479"/>
              <a:gd name="T21" fmla="*/ 2147483646 h 473"/>
              <a:gd name="T22" fmla="*/ 2147483646 w 479"/>
              <a:gd name="T23" fmla="*/ 2147483646 h 473"/>
              <a:gd name="T24" fmla="*/ 2147483646 w 479"/>
              <a:gd name="T25" fmla="*/ 2147483646 h 473"/>
              <a:gd name="T26" fmla="*/ 2147483646 w 479"/>
              <a:gd name="T27" fmla="*/ 2147483646 h 473"/>
              <a:gd name="T28" fmla="*/ 2147483646 w 479"/>
              <a:gd name="T29" fmla="*/ 0 h 473"/>
              <a:gd name="T30" fmla="*/ 2147483646 w 479"/>
              <a:gd name="T31" fmla="*/ 0 h 473"/>
              <a:gd name="T32" fmla="*/ 2147483646 w 479"/>
              <a:gd name="T33" fmla="*/ 2147483646 h 473"/>
              <a:gd name="T34" fmla="*/ 2147483646 w 479"/>
              <a:gd name="T35" fmla="*/ 2147483646 h 47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9" h="473">
                <a:moveTo>
                  <a:pt x="477" y="162"/>
                </a:moveTo>
                <a:lnTo>
                  <a:pt x="473" y="471"/>
                </a:lnTo>
                <a:lnTo>
                  <a:pt x="446" y="471"/>
                </a:lnTo>
                <a:lnTo>
                  <a:pt x="422" y="473"/>
                </a:lnTo>
                <a:lnTo>
                  <a:pt x="399" y="473"/>
                </a:lnTo>
                <a:lnTo>
                  <a:pt x="275" y="473"/>
                </a:lnTo>
                <a:lnTo>
                  <a:pt x="228" y="473"/>
                </a:lnTo>
                <a:lnTo>
                  <a:pt x="0" y="473"/>
                </a:lnTo>
                <a:lnTo>
                  <a:pt x="0" y="431"/>
                </a:lnTo>
                <a:lnTo>
                  <a:pt x="0" y="221"/>
                </a:lnTo>
                <a:lnTo>
                  <a:pt x="0" y="3"/>
                </a:lnTo>
                <a:lnTo>
                  <a:pt x="3" y="3"/>
                </a:lnTo>
                <a:lnTo>
                  <a:pt x="8" y="3"/>
                </a:lnTo>
                <a:lnTo>
                  <a:pt x="251" y="3"/>
                </a:lnTo>
                <a:lnTo>
                  <a:pt x="422" y="0"/>
                </a:lnTo>
                <a:lnTo>
                  <a:pt x="479" y="0"/>
                </a:lnTo>
                <a:lnTo>
                  <a:pt x="479" y="27"/>
                </a:lnTo>
                <a:lnTo>
                  <a:pt x="477" y="16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2" name="Freeform 51"/>
          <p:cNvSpPr>
            <a:spLocks/>
          </p:cNvSpPr>
          <p:nvPr/>
        </p:nvSpPr>
        <p:spPr bwMode="auto">
          <a:xfrm>
            <a:off x="4344813" y="3236913"/>
            <a:ext cx="247650" cy="247650"/>
          </a:xfrm>
          <a:custGeom>
            <a:avLst/>
            <a:gdLst>
              <a:gd name="T0" fmla="*/ 2147483646 w 469"/>
              <a:gd name="T1" fmla="*/ 2147483646 h 468"/>
              <a:gd name="T2" fmla="*/ 2147483646 w 469"/>
              <a:gd name="T3" fmla="*/ 2147483646 h 468"/>
              <a:gd name="T4" fmla="*/ 2147483646 w 469"/>
              <a:gd name="T5" fmla="*/ 2147483646 h 468"/>
              <a:gd name="T6" fmla="*/ 2147483646 w 469"/>
              <a:gd name="T7" fmla="*/ 2147483646 h 468"/>
              <a:gd name="T8" fmla="*/ 2147483646 w 469"/>
              <a:gd name="T9" fmla="*/ 2147483646 h 468"/>
              <a:gd name="T10" fmla="*/ 2147483646 w 469"/>
              <a:gd name="T11" fmla="*/ 2147483646 h 468"/>
              <a:gd name="T12" fmla="*/ 0 w 469"/>
              <a:gd name="T13" fmla="*/ 2147483646 h 468"/>
              <a:gd name="T14" fmla="*/ 2147483646 w 469"/>
              <a:gd name="T15" fmla="*/ 0 h 468"/>
              <a:gd name="T16" fmla="*/ 2147483646 w 469"/>
              <a:gd name="T17" fmla="*/ 0 h 468"/>
              <a:gd name="T18" fmla="*/ 2147483646 w 469"/>
              <a:gd name="T19" fmla="*/ 0 h 468"/>
              <a:gd name="T20" fmla="*/ 2147483646 w 469"/>
              <a:gd name="T21" fmla="*/ 0 h 468"/>
              <a:gd name="T22" fmla="*/ 2147483646 w 469"/>
              <a:gd name="T23" fmla="*/ 0 h 468"/>
              <a:gd name="T24" fmla="*/ 2147483646 w 469"/>
              <a:gd name="T25" fmla="*/ 0 h 468"/>
              <a:gd name="T26" fmla="*/ 2147483646 w 469"/>
              <a:gd name="T27" fmla="*/ 2147483646 h 468"/>
              <a:gd name="T28" fmla="*/ 2147483646 w 469"/>
              <a:gd name="T29" fmla="*/ 2147483646 h 4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9" h="468">
                <a:moveTo>
                  <a:pt x="469" y="228"/>
                </a:moveTo>
                <a:lnTo>
                  <a:pt x="469" y="468"/>
                </a:lnTo>
                <a:lnTo>
                  <a:pt x="378" y="468"/>
                </a:lnTo>
                <a:lnTo>
                  <a:pt x="264" y="468"/>
                </a:lnTo>
                <a:lnTo>
                  <a:pt x="1" y="468"/>
                </a:lnTo>
                <a:lnTo>
                  <a:pt x="1" y="228"/>
                </a:lnTo>
                <a:lnTo>
                  <a:pt x="0" y="156"/>
                </a:lnTo>
                <a:lnTo>
                  <a:pt x="1" y="0"/>
                </a:lnTo>
                <a:lnTo>
                  <a:pt x="34" y="0"/>
                </a:lnTo>
                <a:lnTo>
                  <a:pt x="70" y="0"/>
                </a:lnTo>
                <a:lnTo>
                  <a:pt x="298" y="0"/>
                </a:lnTo>
                <a:lnTo>
                  <a:pt x="345" y="0"/>
                </a:lnTo>
                <a:lnTo>
                  <a:pt x="469" y="0"/>
                </a:lnTo>
                <a:lnTo>
                  <a:pt x="468" y="130"/>
                </a:lnTo>
                <a:lnTo>
                  <a:pt x="469" y="2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3" name="Freeform 52"/>
          <p:cNvSpPr>
            <a:spLocks/>
          </p:cNvSpPr>
          <p:nvPr/>
        </p:nvSpPr>
        <p:spPr bwMode="auto">
          <a:xfrm>
            <a:off x="4592463" y="3484563"/>
            <a:ext cx="246063" cy="325437"/>
          </a:xfrm>
          <a:custGeom>
            <a:avLst/>
            <a:gdLst>
              <a:gd name="T0" fmla="*/ 2147483646 w 465"/>
              <a:gd name="T1" fmla="*/ 2147483646 h 616"/>
              <a:gd name="T2" fmla="*/ 2147483646 w 465"/>
              <a:gd name="T3" fmla="*/ 2147483646 h 616"/>
              <a:gd name="T4" fmla="*/ 2147483646 w 465"/>
              <a:gd name="T5" fmla="*/ 2147483646 h 616"/>
              <a:gd name="T6" fmla="*/ 2147483646 w 465"/>
              <a:gd name="T7" fmla="*/ 2147483646 h 616"/>
              <a:gd name="T8" fmla="*/ 2147483646 w 465"/>
              <a:gd name="T9" fmla="*/ 0 h 616"/>
              <a:gd name="T10" fmla="*/ 0 w 465"/>
              <a:gd name="T11" fmla="*/ 0 h 616"/>
              <a:gd name="T12" fmla="*/ 0 w 465"/>
              <a:gd name="T13" fmla="*/ 2147483646 h 616"/>
              <a:gd name="T14" fmla="*/ 0 w 465"/>
              <a:gd name="T15" fmla="*/ 2147483646 h 616"/>
              <a:gd name="T16" fmla="*/ 0 w 465"/>
              <a:gd name="T17" fmla="*/ 2147483646 h 616"/>
              <a:gd name="T18" fmla="*/ 2147483646 w 465"/>
              <a:gd name="T19" fmla="*/ 2147483646 h 616"/>
              <a:gd name="T20" fmla="*/ 2147483646 w 465"/>
              <a:gd name="T21" fmla="*/ 2147483646 h 616"/>
              <a:gd name="T22" fmla="*/ 2147483646 w 465"/>
              <a:gd name="T23" fmla="*/ 2147483646 h 616"/>
              <a:gd name="T24" fmla="*/ 2147483646 w 465"/>
              <a:gd name="T25" fmla="*/ 2147483646 h 616"/>
              <a:gd name="T26" fmla="*/ 2147483646 w 465"/>
              <a:gd name="T27" fmla="*/ 2147483646 h 616"/>
              <a:gd name="T28" fmla="*/ 2147483646 w 465"/>
              <a:gd name="T29" fmla="*/ 2147483646 h 616"/>
              <a:gd name="T30" fmla="*/ 2147483646 w 465"/>
              <a:gd name="T31" fmla="*/ 2147483646 h 6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65" h="616">
                <a:moveTo>
                  <a:pt x="465" y="103"/>
                </a:moveTo>
                <a:lnTo>
                  <a:pt x="465" y="28"/>
                </a:lnTo>
                <a:lnTo>
                  <a:pt x="465" y="1"/>
                </a:lnTo>
                <a:lnTo>
                  <a:pt x="191" y="1"/>
                </a:lnTo>
                <a:lnTo>
                  <a:pt x="137" y="0"/>
                </a:lnTo>
                <a:lnTo>
                  <a:pt x="0" y="0"/>
                </a:lnTo>
                <a:lnTo>
                  <a:pt x="0" y="163"/>
                </a:lnTo>
                <a:lnTo>
                  <a:pt x="0" y="433"/>
                </a:lnTo>
                <a:lnTo>
                  <a:pt x="0" y="616"/>
                </a:lnTo>
                <a:lnTo>
                  <a:pt x="23" y="616"/>
                </a:lnTo>
                <a:lnTo>
                  <a:pt x="77" y="616"/>
                </a:lnTo>
                <a:lnTo>
                  <a:pt x="458" y="616"/>
                </a:lnTo>
                <a:lnTo>
                  <a:pt x="462" y="316"/>
                </a:lnTo>
                <a:lnTo>
                  <a:pt x="464" y="252"/>
                </a:lnTo>
                <a:lnTo>
                  <a:pt x="464" y="133"/>
                </a:lnTo>
                <a:lnTo>
                  <a:pt x="465" y="10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4" name="Freeform 53"/>
          <p:cNvSpPr>
            <a:spLocks/>
          </p:cNvSpPr>
          <p:nvPr/>
        </p:nvSpPr>
        <p:spPr bwMode="auto">
          <a:xfrm>
            <a:off x="4600401" y="4260850"/>
            <a:ext cx="512762" cy="596900"/>
          </a:xfrm>
          <a:custGeom>
            <a:avLst/>
            <a:gdLst>
              <a:gd name="T0" fmla="*/ 2147483646 w 970"/>
              <a:gd name="T1" fmla="*/ 2147483646 h 1128"/>
              <a:gd name="T2" fmla="*/ 2147483646 w 970"/>
              <a:gd name="T3" fmla="*/ 2147483646 h 1128"/>
              <a:gd name="T4" fmla="*/ 2147483646 w 970"/>
              <a:gd name="T5" fmla="*/ 2147483646 h 1128"/>
              <a:gd name="T6" fmla="*/ 2147483646 w 970"/>
              <a:gd name="T7" fmla="*/ 2147483646 h 1128"/>
              <a:gd name="T8" fmla="*/ 2147483646 w 970"/>
              <a:gd name="T9" fmla="*/ 2147483646 h 1128"/>
              <a:gd name="T10" fmla="*/ 2147483646 w 970"/>
              <a:gd name="T11" fmla="*/ 2147483646 h 1128"/>
              <a:gd name="T12" fmla="*/ 2147483646 w 970"/>
              <a:gd name="T13" fmla="*/ 2147483646 h 1128"/>
              <a:gd name="T14" fmla="*/ 2147483646 w 970"/>
              <a:gd name="T15" fmla="*/ 2147483646 h 1128"/>
              <a:gd name="T16" fmla="*/ 2147483646 w 970"/>
              <a:gd name="T17" fmla="*/ 2147483646 h 1128"/>
              <a:gd name="T18" fmla="*/ 2147483646 w 970"/>
              <a:gd name="T19" fmla="*/ 2147483646 h 1128"/>
              <a:gd name="T20" fmla="*/ 2147483646 w 970"/>
              <a:gd name="T21" fmla="*/ 2147483646 h 1128"/>
              <a:gd name="T22" fmla="*/ 2147483646 w 970"/>
              <a:gd name="T23" fmla="*/ 2147483646 h 1128"/>
              <a:gd name="T24" fmla="*/ 2147483646 w 970"/>
              <a:gd name="T25" fmla="*/ 2147483646 h 1128"/>
              <a:gd name="T26" fmla="*/ 2147483646 w 970"/>
              <a:gd name="T27" fmla="*/ 2147483646 h 1128"/>
              <a:gd name="T28" fmla="*/ 2147483646 w 970"/>
              <a:gd name="T29" fmla="*/ 2147483646 h 1128"/>
              <a:gd name="T30" fmla="*/ 2147483646 w 970"/>
              <a:gd name="T31" fmla="*/ 2147483646 h 1128"/>
              <a:gd name="T32" fmla="*/ 2147483646 w 970"/>
              <a:gd name="T33" fmla="*/ 2147483646 h 1128"/>
              <a:gd name="T34" fmla="*/ 2147483646 w 970"/>
              <a:gd name="T35" fmla="*/ 2147483646 h 1128"/>
              <a:gd name="T36" fmla="*/ 2147483646 w 970"/>
              <a:gd name="T37" fmla="*/ 2147483646 h 1128"/>
              <a:gd name="T38" fmla="*/ 2147483646 w 970"/>
              <a:gd name="T39" fmla="*/ 2147483646 h 1128"/>
              <a:gd name="T40" fmla="*/ 2147483646 w 970"/>
              <a:gd name="T41" fmla="*/ 2147483646 h 1128"/>
              <a:gd name="T42" fmla="*/ 2147483646 w 970"/>
              <a:gd name="T43" fmla="*/ 2147483646 h 1128"/>
              <a:gd name="T44" fmla="*/ 2147483646 w 970"/>
              <a:gd name="T45" fmla="*/ 2147483646 h 1128"/>
              <a:gd name="T46" fmla="*/ 2147483646 w 970"/>
              <a:gd name="T47" fmla="*/ 2147483646 h 1128"/>
              <a:gd name="T48" fmla="*/ 2147483646 w 970"/>
              <a:gd name="T49" fmla="*/ 2147483646 h 1128"/>
              <a:gd name="T50" fmla="*/ 2147483646 w 970"/>
              <a:gd name="T51" fmla="*/ 2147483646 h 1128"/>
              <a:gd name="T52" fmla="*/ 2147483646 w 970"/>
              <a:gd name="T53" fmla="*/ 2147483646 h 1128"/>
              <a:gd name="T54" fmla="*/ 2147483646 w 970"/>
              <a:gd name="T55" fmla="*/ 2147483646 h 1128"/>
              <a:gd name="T56" fmla="*/ 2147483646 w 970"/>
              <a:gd name="T57" fmla="*/ 2147483646 h 1128"/>
              <a:gd name="T58" fmla="*/ 2147483646 w 970"/>
              <a:gd name="T59" fmla="*/ 2147483646 h 1128"/>
              <a:gd name="T60" fmla="*/ 2147483646 w 970"/>
              <a:gd name="T61" fmla="*/ 2147483646 h 1128"/>
              <a:gd name="T62" fmla="*/ 2147483646 w 970"/>
              <a:gd name="T63" fmla="*/ 2147483646 h 1128"/>
              <a:gd name="T64" fmla="*/ 2147483646 w 970"/>
              <a:gd name="T65" fmla="*/ 2147483646 h 1128"/>
              <a:gd name="T66" fmla="*/ 2147483646 w 970"/>
              <a:gd name="T67" fmla="*/ 2147483646 h 1128"/>
              <a:gd name="T68" fmla="*/ 2147483646 w 970"/>
              <a:gd name="T69" fmla="*/ 2147483646 h 1128"/>
              <a:gd name="T70" fmla="*/ 2147483646 w 970"/>
              <a:gd name="T71" fmla="*/ 2147483646 h 1128"/>
              <a:gd name="T72" fmla="*/ 2147483646 w 970"/>
              <a:gd name="T73" fmla="*/ 2147483646 h 1128"/>
              <a:gd name="T74" fmla="*/ 2147483646 w 970"/>
              <a:gd name="T75" fmla="*/ 2147483646 h 1128"/>
              <a:gd name="T76" fmla="*/ 2147483646 w 970"/>
              <a:gd name="T77" fmla="*/ 2147483646 h 1128"/>
              <a:gd name="T78" fmla="*/ 2147483646 w 970"/>
              <a:gd name="T79" fmla="*/ 2147483646 h 1128"/>
              <a:gd name="T80" fmla="*/ 2147483646 w 970"/>
              <a:gd name="T81" fmla="*/ 2147483646 h 1128"/>
              <a:gd name="T82" fmla="*/ 2147483646 w 970"/>
              <a:gd name="T83" fmla="*/ 2147483646 h 1128"/>
              <a:gd name="T84" fmla="*/ 2147483646 w 970"/>
              <a:gd name="T85" fmla="*/ 2147483646 h 1128"/>
              <a:gd name="T86" fmla="*/ 2147483646 w 970"/>
              <a:gd name="T87" fmla="*/ 2147483646 h 1128"/>
              <a:gd name="T88" fmla="*/ 2147483646 w 970"/>
              <a:gd name="T89" fmla="*/ 2147483646 h 1128"/>
              <a:gd name="T90" fmla="*/ 2147483646 w 970"/>
              <a:gd name="T91" fmla="*/ 2147483646 h 1128"/>
              <a:gd name="T92" fmla="*/ 2147483646 w 970"/>
              <a:gd name="T93" fmla="*/ 2147483646 h 1128"/>
              <a:gd name="T94" fmla="*/ 2147483646 w 970"/>
              <a:gd name="T95" fmla="*/ 2147483646 h 1128"/>
              <a:gd name="T96" fmla="*/ 2147483646 w 970"/>
              <a:gd name="T97" fmla="*/ 2147483646 h 1128"/>
              <a:gd name="T98" fmla="*/ 0 w 970"/>
              <a:gd name="T99" fmla="*/ 2147483646 h 1128"/>
              <a:gd name="T100" fmla="*/ 0 w 970"/>
              <a:gd name="T101" fmla="*/ 2147483646 h 1128"/>
              <a:gd name="T102" fmla="*/ 2147483646 w 970"/>
              <a:gd name="T103" fmla="*/ 0 h 1128"/>
              <a:gd name="T104" fmla="*/ 2147483646 w 970"/>
              <a:gd name="T105" fmla="*/ 2147483646 h 1128"/>
              <a:gd name="T106" fmla="*/ 2147483646 w 970"/>
              <a:gd name="T107" fmla="*/ 0 h 1128"/>
              <a:gd name="T108" fmla="*/ 2147483646 w 970"/>
              <a:gd name="T109" fmla="*/ 2147483646 h 1128"/>
              <a:gd name="T110" fmla="*/ 2147483646 w 970"/>
              <a:gd name="T111" fmla="*/ 0 h 1128"/>
              <a:gd name="T112" fmla="*/ 2147483646 w 970"/>
              <a:gd name="T113" fmla="*/ 0 h 1128"/>
              <a:gd name="T114" fmla="*/ 2147483646 w 970"/>
              <a:gd name="T115" fmla="*/ 0 h 1128"/>
              <a:gd name="T116" fmla="*/ 2147483646 w 970"/>
              <a:gd name="T117" fmla="*/ 2147483646 h 1128"/>
              <a:gd name="T118" fmla="*/ 2147483646 w 970"/>
              <a:gd name="T119" fmla="*/ 2147483646 h 1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970" h="1128">
                <a:moveTo>
                  <a:pt x="970" y="293"/>
                </a:moveTo>
                <a:lnTo>
                  <a:pt x="970" y="719"/>
                </a:lnTo>
                <a:lnTo>
                  <a:pt x="961" y="984"/>
                </a:lnTo>
                <a:lnTo>
                  <a:pt x="924" y="1115"/>
                </a:lnTo>
                <a:lnTo>
                  <a:pt x="883" y="1128"/>
                </a:lnTo>
                <a:lnTo>
                  <a:pt x="880" y="1122"/>
                </a:lnTo>
                <a:lnTo>
                  <a:pt x="880" y="1121"/>
                </a:lnTo>
                <a:lnTo>
                  <a:pt x="879" y="1121"/>
                </a:lnTo>
                <a:lnTo>
                  <a:pt x="879" y="1119"/>
                </a:lnTo>
                <a:lnTo>
                  <a:pt x="877" y="1119"/>
                </a:lnTo>
                <a:lnTo>
                  <a:pt x="810" y="1088"/>
                </a:lnTo>
                <a:lnTo>
                  <a:pt x="696" y="996"/>
                </a:lnTo>
                <a:lnTo>
                  <a:pt x="682" y="984"/>
                </a:lnTo>
                <a:lnTo>
                  <a:pt x="660" y="941"/>
                </a:lnTo>
                <a:lnTo>
                  <a:pt x="643" y="908"/>
                </a:lnTo>
                <a:lnTo>
                  <a:pt x="643" y="906"/>
                </a:lnTo>
                <a:lnTo>
                  <a:pt x="643" y="903"/>
                </a:lnTo>
                <a:lnTo>
                  <a:pt x="640" y="894"/>
                </a:lnTo>
                <a:lnTo>
                  <a:pt x="567" y="878"/>
                </a:lnTo>
                <a:lnTo>
                  <a:pt x="537" y="834"/>
                </a:lnTo>
                <a:lnTo>
                  <a:pt x="466" y="827"/>
                </a:lnTo>
                <a:lnTo>
                  <a:pt x="462" y="797"/>
                </a:lnTo>
                <a:lnTo>
                  <a:pt x="462" y="795"/>
                </a:lnTo>
                <a:lnTo>
                  <a:pt x="463" y="795"/>
                </a:lnTo>
                <a:lnTo>
                  <a:pt x="463" y="794"/>
                </a:lnTo>
                <a:lnTo>
                  <a:pt x="465" y="792"/>
                </a:lnTo>
                <a:lnTo>
                  <a:pt x="465" y="791"/>
                </a:lnTo>
                <a:lnTo>
                  <a:pt x="466" y="717"/>
                </a:lnTo>
                <a:lnTo>
                  <a:pt x="466" y="714"/>
                </a:lnTo>
                <a:lnTo>
                  <a:pt x="465" y="714"/>
                </a:lnTo>
                <a:lnTo>
                  <a:pt x="465" y="713"/>
                </a:lnTo>
                <a:lnTo>
                  <a:pt x="463" y="713"/>
                </a:lnTo>
                <a:lnTo>
                  <a:pt x="445" y="714"/>
                </a:lnTo>
                <a:lnTo>
                  <a:pt x="415" y="716"/>
                </a:lnTo>
                <a:lnTo>
                  <a:pt x="352" y="633"/>
                </a:lnTo>
                <a:lnTo>
                  <a:pt x="315" y="581"/>
                </a:lnTo>
                <a:lnTo>
                  <a:pt x="298" y="575"/>
                </a:lnTo>
                <a:lnTo>
                  <a:pt x="298" y="576"/>
                </a:lnTo>
                <a:lnTo>
                  <a:pt x="297" y="576"/>
                </a:lnTo>
                <a:lnTo>
                  <a:pt x="297" y="578"/>
                </a:lnTo>
                <a:lnTo>
                  <a:pt x="295" y="579"/>
                </a:lnTo>
                <a:lnTo>
                  <a:pt x="294" y="581"/>
                </a:lnTo>
                <a:lnTo>
                  <a:pt x="288" y="581"/>
                </a:lnTo>
                <a:lnTo>
                  <a:pt x="238" y="564"/>
                </a:lnTo>
                <a:lnTo>
                  <a:pt x="204" y="572"/>
                </a:lnTo>
                <a:lnTo>
                  <a:pt x="204" y="570"/>
                </a:lnTo>
                <a:lnTo>
                  <a:pt x="202" y="548"/>
                </a:lnTo>
                <a:lnTo>
                  <a:pt x="9" y="551"/>
                </a:lnTo>
                <a:lnTo>
                  <a:pt x="1" y="548"/>
                </a:lnTo>
                <a:lnTo>
                  <a:pt x="0" y="408"/>
                </a:lnTo>
                <a:lnTo>
                  <a:pt x="0" y="311"/>
                </a:lnTo>
                <a:lnTo>
                  <a:pt x="3" y="0"/>
                </a:lnTo>
                <a:lnTo>
                  <a:pt x="9" y="2"/>
                </a:lnTo>
                <a:lnTo>
                  <a:pt x="309" y="0"/>
                </a:lnTo>
                <a:lnTo>
                  <a:pt x="732" y="2"/>
                </a:lnTo>
                <a:lnTo>
                  <a:pt x="810" y="0"/>
                </a:lnTo>
                <a:lnTo>
                  <a:pt x="948" y="0"/>
                </a:lnTo>
                <a:lnTo>
                  <a:pt x="970" y="0"/>
                </a:lnTo>
                <a:lnTo>
                  <a:pt x="970" y="42"/>
                </a:lnTo>
                <a:lnTo>
                  <a:pt x="970" y="29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5" name="Freeform 54"/>
          <p:cNvSpPr>
            <a:spLocks/>
          </p:cNvSpPr>
          <p:nvPr/>
        </p:nvSpPr>
        <p:spPr bwMode="auto">
          <a:xfrm>
            <a:off x="4663901" y="1471613"/>
            <a:ext cx="263525" cy="247650"/>
          </a:xfrm>
          <a:custGeom>
            <a:avLst/>
            <a:gdLst>
              <a:gd name="T0" fmla="*/ 2147483646 w 498"/>
              <a:gd name="T1" fmla="*/ 2147483646 h 468"/>
              <a:gd name="T2" fmla="*/ 2147483646 w 498"/>
              <a:gd name="T3" fmla="*/ 2147483646 h 468"/>
              <a:gd name="T4" fmla="*/ 2147483646 w 498"/>
              <a:gd name="T5" fmla="*/ 2147483646 h 468"/>
              <a:gd name="T6" fmla="*/ 2147483646 w 498"/>
              <a:gd name="T7" fmla="*/ 0 h 468"/>
              <a:gd name="T8" fmla="*/ 2147483646 w 498"/>
              <a:gd name="T9" fmla="*/ 0 h 468"/>
              <a:gd name="T10" fmla="*/ 2147483646 w 498"/>
              <a:gd name="T11" fmla="*/ 0 h 468"/>
              <a:gd name="T12" fmla="*/ 2147483646 w 498"/>
              <a:gd name="T13" fmla="*/ 0 h 468"/>
              <a:gd name="T14" fmla="*/ 2147483646 w 498"/>
              <a:gd name="T15" fmla="*/ 2147483646 h 468"/>
              <a:gd name="T16" fmla="*/ 2147483646 w 498"/>
              <a:gd name="T17" fmla="*/ 2147483646 h 468"/>
              <a:gd name="T18" fmla="*/ 0 w 498"/>
              <a:gd name="T19" fmla="*/ 2147483646 h 468"/>
              <a:gd name="T20" fmla="*/ 2147483646 w 498"/>
              <a:gd name="T21" fmla="*/ 2147483646 h 468"/>
              <a:gd name="T22" fmla="*/ 2147483646 w 498"/>
              <a:gd name="T23" fmla="*/ 2147483646 h 468"/>
              <a:gd name="T24" fmla="*/ 2147483646 w 498"/>
              <a:gd name="T25" fmla="*/ 2147483646 h 468"/>
              <a:gd name="T26" fmla="*/ 2147483646 w 498"/>
              <a:gd name="T27" fmla="*/ 2147483646 h 468"/>
              <a:gd name="T28" fmla="*/ 2147483646 w 498"/>
              <a:gd name="T29" fmla="*/ 2147483646 h 468"/>
              <a:gd name="T30" fmla="*/ 2147483646 w 498"/>
              <a:gd name="T31" fmla="*/ 2147483646 h 4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8" h="468">
                <a:moveTo>
                  <a:pt x="493" y="468"/>
                </a:moveTo>
                <a:lnTo>
                  <a:pt x="495" y="273"/>
                </a:lnTo>
                <a:lnTo>
                  <a:pt x="496" y="167"/>
                </a:lnTo>
                <a:lnTo>
                  <a:pt x="498" y="0"/>
                </a:lnTo>
                <a:lnTo>
                  <a:pt x="421" y="0"/>
                </a:lnTo>
                <a:lnTo>
                  <a:pt x="243" y="0"/>
                </a:lnTo>
                <a:lnTo>
                  <a:pt x="6" y="0"/>
                </a:lnTo>
                <a:lnTo>
                  <a:pt x="4" y="77"/>
                </a:lnTo>
                <a:lnTo>
                  <a:pt x="1" y="380"/>
                </a:lnTo>
                <a:lnTo>
                  <a:pt x="0" y="468"/>
                </a:lnTo>
                <a:lnTo>
                  <a:pt x="3" y="468"/>
                </a:lnTo>
                <a:lnTo>
                  <a:pt x="118" y="468"/>
                </a:lnTo>
                <a:lnTo>
                  <a:pt x="145" y="468"/>
                </a:lnTo>
                <a:lnTo>
                  <a:pt x="232" y="468"/>
                </a:lnTo>
                <a:lnTo>
                  <a:pt x="462" y="468"/>
                </a:lnTo>
                <a:lnTo>
                  <a:pt x="493" y="46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6" name="Freeform 55"/>
          <p:cNvSpPr>
            <a:spLocks/>
          </p:cNvSpPr>
          <p:nvPr/>
        </p:nvSpPr>
        <p:spPr bwMode="auto">
          <a:xfrm>
            <a:off x="4740101" y="1719263"/>
            <a:ext cx="255587" cy="249237"/>
          </a:xfrm>
          <a:custGeom>
            <a:avLst/>
            <a:gdLst>
              <a:gd name="T0" fmla="*/ 2147483646 w 483"/>
              <a:gd name="T1" fmla="*/ 2147483646 h 470"/>
              <a:gd name="T2" fmla="*/ 2147483646 w 483"/>
              <a:gd name="T3" fmla="*/ 0 h 470"/>
              <a:gd name="T4" fmla="*/ 2147483646 w 483"/>
              <a:gd name="T5" fmla="*/ 0 h 470"/>
              <a:gd name="T6" fmla="*/ 2147483646 w 483"/>
              <a:gd name="T7" fmla="*/ 0 h 470"/>
              <a:gd name="T8" fmla="*/ 2147483646 w 483"/>
              <a:gd name="T9" fmla="*/ 0 h 470"/>
              <a:gd name="T10" fmla="*/ 2147483646 w 483"/>
              <a:gd name="T11" fmla="*/ 0 h 470"/>
              <a:gd name="T12" fmla="*/ 2147483646 w 483"/>
              <a:gd name="T13" fmla="*/ 0 h 470"/>
              <a:gd name="T14" fmla="*/ 0 w 483"/>
              <a:gd name="T15" fmla="*/ 2147483646 h 470"/>
              <a:gd name="T16" fmla="*/ 0 w 483"/>
              <a:gd name="T17" fmla="*/ 2147483646 h 470"/>
              <a:gd name="T18" fmla="*/ 0 w 483"/>
              <a:gd name="T19" fmla="*/ 2147483646 h 470"/>
              <a:gd name="T20" fmla="*/ 2147483646 w 483"/>
              <a:gd name="T21" fmla="*/ 2147483646 h 470"/>
              <a:gd name="T22" fmla="*/ 2147483646 w 483"/>
              <a:gd name="T23" fmla="*/ 2147483646 h 470"/>
              <a:gd name="T24" fmla="*/ 2147483646 w 483"/>
              <a:gd name="T25" fmla="*/ 2147483646 h 470"/>
              <a:gd name="T26" fmla="*/ 2147483646 w 483"/>
              <a:gd name="T27" fmla="*/ 2147483646 h 470"/>
              <a:gd name="T28" fmla="*/ 2147483646 w 483"/>
              <a:gd name="T29" fmla="*/ 2147483646 h 470"/>
              <a:gd name="T30" fmla="*/ 2147483646 w 483"/>
              <a:gd name="T31" fmla="*/ 2147483646 h 470"/>
              <a:gd name="T32" fmla="*/ 2147483646 w 483"/>
              <a:gd name="T33" fmla="*/ 2147483646 h 470"/>
              <a:gd name="T34" fmla="*/ 2147483646 w 483"/>
              <a:gd name="T35" fmla="*/ 2147483646 h 47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3" h="470">
                <a:moveTo>
                  <a:pt x="481" y="417"/>
                </a:moveTo>
                <a:lnTo>
                  <a:pt x="483" y="0"/>
                </a:lnTo>
                <a:lnTo>
                  <a:pt x="432" y="0"/>
                </a:lnTo>
                <a:lnTo>
                  <a:pt x="349" y="0"/>
                </a:lnTo>
                <a:lnTo>
                  <a:pt x="318" y="0"/>
                </a:lnTo>
                <a:lnTo>
                  <a:pt x="88" y="0"/>
                </a:lnTo>
                <a:lnTo>
                  <a:pt x="1" y="0"/>
                </a:lnTo>
                <a:lnTo>
                  <a:pt x="0" y="267"/>
                </a:lnTo>
                <a:lnTo>
                  <a:pt x="0" y="402"/>
                </a:lnTo>
                <a:lnTo>
                  <a:pt x="0" y="470"/>
                </a:lnTo>
                <a:lnTo>
                  <a:pt x="202" y="470"/>
                </a:lnTo>
                <a:lnTo>
                  <a:pt x="226" y="470"/>
                </a:lnTo>
                <a:lnTo>
                  <a:pt x="394" y="470"/>
                </a:lnTo>
                <a:lnTo>
                  <a:pt x="432" y="470"/>
                </a:lnTo>
                <a:lnTo>
                  <a:pt x="456" y="470"/>
                </a:lnTo>
                <a:lnTo>
                  <a:pt x="481" y="470"/>
                </a:lnTo>
                <a:lnTo>
                  <a:pt x="481" y="447"/>
                </a:lnTo>
                <a:lnTo>
                  <a:pt x="481" y="41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7" name="Freeform 56"/>
          <p:cNvSpPr>
            <a:spLocks/>
          </p:cNvSpPr>
          <p:nvPr/>
        </p:nvSpPr>
        <p:spPr bwMode="auto">
          <a:xfrm>
            <a:off x="4667076" y="1219200"/>
            <a:ext cx="260350" cy="252413"/>
          </a:xfrm>
          <a:custGeom>
            <a:avLst/>
            <a:gdLst>
              <a:gd name="T0" fmla="*/ 2147483646 w 492"/>
              <a:gd name="T1" fmla="*/ 2147483646 h 477"/>
              <a:gd name="T2" fmla="*/ 2147483646 w 492"/>
              <a:gd name="T3" fmla="*/ 2147483646 h 477"/>
              <a:gd name="T4" fmla="*/ 2147483646 w 492"/>
              <a:gd name="T5" fmla="*/ 0 h 477"/>
              <a:gd name="T6" fmla="*/ 2147483646 w 492"/>
              <a:gd name="T7" fmla="*/ 0 h 477"/>
              <a:gd name="T8" fmla="*/ 2147483646 w 492"/>
              <a:gd name="T9" fmla="*/ 2147483646 h 477"/>
              <a:gd name="T10" fmla="*/ 0 w 492"/>
              <a:gd name="T11" fmla="*/ 2147483646 h 477"/>
              <a:gd name="T12" fmla="*/ 0 w 492"/>
              <a:gd name="T13" fmla="*/ 2147483646 h 477"/>
              <a:gd name="T14" fmla="*/ 0 w 492"/>
              <a:gd name="T15" fmla="*/ 2147483646 h 477"/>
              <a:gd name="T16" fmla="*/ 0 w 492"/>
              <a:gd name="T17" fmla="*/ 2147483646 h 477"/>
              <a:gd name="T18" fmla="*/ 0 w 492"/>
              <a:gd name="T19" fmla="*/ 2147483646 h 477"/>
              <a:gd name="T20" fmla="*/ 2147483646 w 492"/>
              <a:gd name="T21" fmla="*/ 2147483646 h 477"/>
              <a:gd name="T22" fmla="*/ 2147483646 w 492"/>
              <a:gd name="T23" fmla="*/ 2147483646 h 477"/>
              <a:gd name="T24" fmla="*/ 2147483646 w 492"/>
              <a:gd name="T25" fmla="*/ 2147483646 h 477"/>
              <a:gd name="T26" fmla="*/ 2147483646 w 492"/>
              <a:gd name="T27" fmla="*/ 2147483646 h 477"/>
              <a:gd name="T28" fmla="*/ 2147483646 w 492"/>
              <a:gd name="T29" fmla="*/ 2147483646 h 4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92" h="477">
                <a:moveTo>
                  <a:pt x="492" y="135"/>
                </a:moveTo>
                <a:lnTo>
                  <a:pt x="490" y="6"/>
                </a:lnTo>
                <a:lnTo>
                  <a:pt x="490" y="0"/>
                </a:lnTo>
                <a:lnTo>
                  <a:pt x="226" y="0"/>
                </a:lnTo>
                <a:lnTo>
                  <a:pt x="112" y="2"/>
                </a:lnTo>
                <a:lnTo>
                  <a:pt x="0" y="2"/>
                </a:lnTo>
                <a:lnTo>
                  <a:pt x="0" y="6"/>
                </a:lnTo>
                <a:lnTo>
                  <a:pt x="0" y="150"/>
                </a:lnTo>
                <a:lnTo>
                  <a:pt x="0" y="182"/>
                </a:lnTo>
                <a:lnTo>
                  <a:pt x="0" y="477"/>
                </a:lnTo>
                <a:lnTo>
                  <a:pt x="237" y="477"/>
                </a:lnTo>
                <a:lnTo>
                  <a:pt x="415" y="477"/>
                </a:lnTo>
                <a:lnTo>
                  <a:pt x="492" y="477"/>
                </a:lnTo>
                <a:lnTo>
                  <a:pt x="492" y="174"/>
                </a:lnTo>
                <a:lnTo>
                  <a:pt x="492" y="1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8" name="Freeform 57"/>
          <p:cNvSpPr>
            <a:spLocks/>
          </p:cNvSpPr>
          <p:nvPr/>
        </p:nvSpPr>
        <p:spPr bwMode="auto">
          <a:xfrm>
            <a:off x="4925838" y="1222375"/>
            <a:ext cx="266700" cy="249238"/>
          </a:xfrm>
          <a:custGeom>
            <a:avLst/>
            <a:gdLst>
              <a:gd name="T0" fmla="*/ 2147483646 w 503"/>
              <a:gd name="T1" fmla="*/ 2147483646 h 472"/>
              <a:gd name="T2" fmla="*/ 2147483646 w 503"/>
              <a:gd name="T3" fmla="*/ 2147483646 h 472"/>
              <a:gd name="T4" fmla="*/ 2147483646 w 503"/>
              <a:gd name="T5" fmla="*/ 2147483646 h 472"/>
              <a:gd name="T6" fmla="*/ 2147483646 w 503"/>
              <a:gd name="T7" fmla="*/ 2147483646 h 472"/>
              <a:gd name="T8" fmla="*/ 2147483646 w 503"/>
              <a:gd name="T9" fmla="*/ 0 h 472"/>
              <a:gd name="T10" fmla="*/ 2147483646 w 503"/>
              <a:gd name="T11" fmla="*/ 2147483646 h 472"/>
              <a:gd name="T12" fmla="*/ 0 w 503"/>
              <a:gd name="T13" fmla="*/ 2147483646 h 472"/>
              <a:gd name="T14" fmla="*/ 2147483646 w 503"/>
              <a:gd name="T15" fmla="*/ 2147483646 h 472"/>
              <a:gd name="T16" fmla="*/ 2147483646 w 503"/>
              <a:gd name="T17" fmla="*/ 2147483646 h 472"/>
              <a:gd name="T18" fmla="*/ 2147483646 w 503"/>
              <a:gd name="T19" fmla="*/ 2147483646 h 472"/>
              <a:gd name="T20" fmla="*/ 2147483646 w 503"/>
              <a:gd name="T21" fmla="*/ 2147483646 h 472"/>
              <a:gd name="T22" fmla="*/ 2147483646 w 503"/>
              <a:gd name="T23" fmla="*/ 2147483646 h 472"/>
              <a:gd name="T24" fmla="*/ 2147483646 w 503"/>
              <a:gd name="T25" fmla="*/ 2147483646 h 4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3" h="472">
                <a:moveTo>
                  <a:pt x="501" y="472"/>
                </a:moveTo>
                <a:lnTo>
                  <a:pt x="503" y="400"/>
                </a:lnTo>
                <a:lnTo>
                  <a:pt x="503" y="345"/>
                </a:lnTo>
                <a:lnTo>
                  <a:pt x="501" y="1"/>
                </a:lnTo>
                <a:lnTo>
                  <a:pt x="372" y="0"/>
                </a:lnTo>
                <a:lnTo>
                  <a:pt x="194" y="1"/>
                </a:lnTo>
                <a:lnTo>
                  <a:pt x="0" y="1"/>
                </a:lnTo>
                <a:lnTo>
                  <a:pt x="2" y="130"/>
                </a:lnTo>
                <a:lnTo>
                  <a:pt x="2" y="169"/>
                </a:lnTo>
                <a:lnTo>
                  <a:pt x="2" y="472"/>
                </a:lnTo>
                <a:lnTo>
                  <a:pt x="308" y="472"/>
                </a:lnTo>
                <a:lnTo>
                  <a:pt x="423" y="472"/>
                </a:lnTo>
                <a:lnTo>
                  <a:pt x="501" y="4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69" name="Freeform 58"/>
          <p:cNvSpPr>
            <a:spLocks/>
          </p:cNvSpPr>
          <p:nvPr/>
        </p:nvSpPr>
        <p:spPr bwMode="auto">
          <a:xfrm>
            <a:off x="4665488" y="720725"/>
            <a:ext cx="261938" cy="254000"/>
          </a:xfrm>
          <a:custGeom>
            <a:avLst/>
            <a:gdLst>
              <a:gd name="T0" fmla="*/ 2147483646 w 494"/>
              <a:gd name="T1" fmla="*/ 2147483646 h 479"/>
              <a:gd name="T2" fmla="*/ 2147483646 w 494"/>
              <a:gd name="T3" fmla="*/ 2147483646 h 479"/>
              <a:gd name="T4" fmla="*/ 2147483646 w 494"/>
              <a:gd name="T5" fmla="*/ 2147483646 h 479"/>
              <a:gd name="T6" fmla="*/ 2147483646 w 494"/>
              <a:gd name="T7" fmla="*/ 2147483646 h 479"/>
              <a:gd name="T8" fmla="*/ 2147483646 w 494"/>
              <a:gd name="T9" fmla="*/ 2147483646 h 479"/>
              <a:gd name="T10" fmla="*/ 2147483646 w 494"/>
              <a:gd name="T11" fmla="*/ 2147483646 h 479"/>
              <a:gd name="T12" fmla="*/ 0 w 494"/>
              <a:gd name="T13" fmla="*/ 2147483646 h 479"/>
              <a:gd name="T14" fmla="*/ 0 w 494"/>
              <a:gd name="T15" fmla="*/ 2147483646 h 479"/>
              <a:gd name="T16" fmla="*/ 0 w 494"/>
              <a:gd name="T17" fmla="*/ 0 h 479"/>
              <a:gd name="T18" fmla="*/ 2147483646 w 494"/>
              <a:gd name="T19" fmla="*/ 2147483646 h 479"/>
              <a:gd name="T20" fmla="*/ 2147483646 w 494"/>
              <a:gd name="T21" fmla="*/ 0 h 479"/>
              <a:gd name="T22" fmla="*/ 2147483646 w 494"/>
              <a:gd name="T23" fmla="*/ 0 h 479"/>
              <a:gd name="T24" fmla="*/ 2147483646 w 494"/>
              <a:gd name="T25" fmla="*/ 2147483646 h 479"/>
              <a:gd name="T26" fmla="*/ 2147483646 w 494"/>
              <a:gd name="T27" fmla="*/ 2147483646 h 47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94" h="479">
                <a:moveTo>
                  <a:pt x="494" y="194"/>
                </a:moveTo>
                <a:lnTo>
                  <a:pt x="494" y="477"/>
                </a:lnTo>
                <a:lnTo>
                  <a:pt x="494" y="479"/>
                </a:lnTo>
                <a:lnTo>
                  <a:pt x="228" y="479"/>
                </a:lnTo>
                <a:lnTo>
                  <a:pt x="114" y="479"/>
                </a:lnTo>
                <a:lnTo>
                  <a:pt x="2" y="479"/>
                </a:lnTo>
                <a:lnTo>
                  <a:pt x="0" y="212"/>
                </a:lnTo>
                <a:lnTo>
                  <a:pt x="0" y="135"/>
                </a:lnTo>
                <a:lnTo>
                  <a:pt x="0" y="0"/>
                </a:lnTo>
                <a:lnTo>
                  <a:pt x="228" y="2"/>
                </a:lnTo>
                <a:lnTo>
                  <a:pt x="342" y="0"/>
                </a:lnTo>
                <a:lnTo>
                  <a:pt x="494" y="0"/>
                </a:lnTo>
                <a:lnTo>
                  <a:pt x="494" y="135"/>
                </a:lnTo>
                <a:lnTo>
                  <a:pt x="494" y="19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0" name="Freeform 59"/>
          <p:cNvSpPr>
            <a:spLocks/>
          </p:cNvSpPr>
          <p:nvPr/>
        </p:nvSpPr>
        <p:spPr bwMode="auto">
          <a:xfrm>
            <a:off x="5190951" y="974725"/>
            <a:ext cx="261937" cy="249238"/>
          </a:xfrm>
          <a:custGeom>
            <a:avLst/>
            <a:gdLst>
              <a:gd name="T0" fmla="*/ 2147483646 w 495"/>
              <a:gd name="T1" fmla="*/ 0 h 471"/>
              <a:gd name="T2" fmla="*/ 2147483646 w 495"/>
              <a:gd name="T3" fmla="*/ 2147483646 h 471"/>
              <a:gd name="T4" fmla="*/ 2147483646 w 495"/>
              <a:gd name="T5" fmla="*/ 2147483646 h 471"/>
              <a:gd name="T6" fmla="*/ 2147483646 w 495"/>
              <a:gd name="T7" fmla="*/ 2147483646 h 471"/>
              <a:gd name="T8" fmla="*/ 2147483646 w 495"/>
              <a:gd name="T9" fmla="*/ 2147483646 h 471"/>
              <a:gd name="T10" fmla="*/ 2147483646 w 495"/>
              <a:gd name="T11" fmla="*/ 2147483646 h 471"/>
              <a:gd name="T12" fmla="*/ 2147483646 w 495"/>
              <a:gd name="T13" fmla="*/ 2147483646 h 471"/>
              <a:gd name="T14" fmla="*/ 2147483646 w 495"/>
              <a:gd name="T15" fmla="*/ 2147483646 h 471"/>
              <a:gd name="T16" fmla="*/ 2147483646 w 495"/>
              <a:gd name="T17" fmla="*/ 2147483646 h 471"/>
              <a:gd name="T18" fmla="*/ 2147483646 w 495"/>
              <a:gd name="T19" fmla="*/ 2147483646 h 471"/>
              <a:gd name="T20" fmla="*/ 0 w 495"/>
              <a:gd name="T21" fmla="*/ 2147483646 h 471"/>
              <a:gd name="T22" fmla="*/ 2147483646 w 495"/>
              <a:gd name="T23" fmla="*/ 2147483646 h 471"/>
              <a:gd name="T24" fmla="*/ 0 w 495"/>
              <a:gd name="T25" fmla="*/ 0 h 471"/>
              <a:gd name="T26" fmla="*/ 2147483646 w 495"/>
              <a:gd name="T27" fmla="*/ 0 h 471"/>
              <a:gd name="T28" fmla="*/ 2147483646 w 495"/>
              <a:gd name="T29" fmla="*/ 0 h 471"/>
              <a:gd name="T30" fmla="*/ 2147483646 w 495"/>
              <a:gd name="T31" fmla="*/ 0 h 4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5" h="471">
                <a:moveTo>
                  <a:pt x="495" y="0"/>
                </a:moveTo>
                <a:lnTo>
                  <a:pt x="495" y="60"/>
                </a:lnTo>
                <a:lnTo>
                  <a:pt x="495" y="150"/>
                </a:lnTo>
                <a:lnTo>
                  <a:pt x="495" y="189"/>
                </a:lnTo>
                <a:lnTo>
                  <a:pt x="495" y="246"/>
                </a:lnTo>
                <a:lnTo>
                  <a:pt x="495" y="330"/>
                </a:lnTo>
                <a:lnTo>
                  <a:pt x="495" y="471"/>
                </a:lnTo>
                <a:lnTo>
                  <a:pt x="265" y="469"/>
                </a:lnTo>
                <a:lnTo>
                  <a:pt x="67" y="469"/>
                </a:lnTo>
                <a:lnTo>
                  <a:pt x="1" y="469"/>
                </a:lnTo>
                <a:lnTo>
                  <a:pt x="0" y="330"/>
                </a:lnTo>
                <a:lnTo>
                  <a:pt x="1" y="121"/>
                </a:lnTo>
                <a:lnTo>
                  <a:pt x="0" y="0"/>
                </a:lnTo>
                <a:lnTo>
                  <a:pt x="37" y="0"/>
                </a:lnTo>
                <a:lnTo>
                  <a:pt x="381" y="0"/>
                </a:lnTo>
                <a:lnTo>
                  <a:pt x="495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1" name="Freeform 60"/>
          <p:cNvSpPr>
            <a:spLocks/>
          </p:cNvSpPr>
          <p:nvPr/>
        </p:nvSpPr>
        <p:spPr bwMode="auto">
          <a:xfrm>
            <a:off x="4667076" y="974725"/>
            <a:ext cx="260350" cy="246063"/>
          </a:xfrm>
          <a:custGeom>
            <a:avLst/>
            <a:gdLst>
              <a:gd name="T0" fmla="*/ 2147483646 w 492"/>
              <a:gd name="T1" fmla="*/ 2147483646 h 465"/>
              <a:gd name="T2" fmla="*/ 2147483646 w 492"/>
              <a:gd name="T3" fmla="*/ 2147483646 h 465"/>
              <a:gd name="T4" fmla="*/ 2147483646 w 492"/>
              <a:gd name="T5" fmla="*/ 2147483646 h 465"/>
              <a:gd name="T6" fmla="*/ 2147483646 w 492"/>
              <a:gd name="T7" fmla="*/ 0 h 465"/>
              <a:gd name="T8" fmla="*/ 2147483646 w 492"/>
              <a:gd name="T9" fmla="*/ 0 h 465"/>
              <a:gd name="T10" fmla="*/ 2147483646 w 492"/>
              <a:gd name="T11" fmla="*/ 0 h 465"/>
              <a:gd name="T12" fmla="*/ 0 w 492"/>
              <a:gd name="T13" fmla="*/ 0 h 465"/>
              <a:gd name="T14" fmla="*/ 0 w 492"/>
              <a:gd name="T15" fmla="*/ 2147483646 h 465"/>
              <a:gd name="T16" fmla="*/ 0 w 492"/>
              <a:gd name="T17" fmla="*/ 2147483646 h 465"/>
              <a:gd name="T18" fmla="*/ 0 w 492"/>
              <a:gd name="T19" fmla="*/ 2147483646 h 465"/>
              <a:gd name="T20" fmla="*/ 2147483646 w 492"/>
              <a:gd name="T21" fmla="*/ 2147483646 h 465"/>
              <a:gd name="T22" fmla="*/ 2147483646 w 492"/>
              <a:gd name="T23" fmla="*/ 2147483646 h 465"/>
              <a:gd name="T24" fmla="*/ 2147483646 w 492"/>
              <a:gd name="T25" fmla="*/ 2147483646 h 46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92" h="465">
                <a:moveTo>
                  <a:pt x="490" y="463"/>
                </a:moveTo>
                <a:lnTo>
                  <a:pt x="492" y="330"/>
                </a:lnTo>
                <a:lnTo>
                  <a:pt x="492" y="268"/>
                </a:lnTo>
                <a:lnTo>
                  <a:pt x="492" y="0"/>
                </a:lnTo>
                <a:lnTo>
                  <a:pt x="226" y="0"/>
                </a:lnTo>
                <a:lnTo>
                  <a:pt x="112" y="0"/>
                </a:lnTo>
                <a:lnTo>
                  <a:pt x="0" y="0"/>
                </a:lnTo>
                <a:lnTo>
                  <a:pt x="0" y="330"/>
                </a:lnTo>
                <a:lnTo>
                  <a:pt x="0" y="364"/>
                </a:lnTo>
                <a:lnTo>
                  <a:pt x="0" y="465"/>
                </a:lnTo>
                <a:lnTo>
                  <a:pt x="112" y="465"/>
                </a:lnTo>
                <a:lnTo>
                  <a:pt x="226" y="463"/>
                </a:lnTo>
                <a:lnTo>
                  <a:pt x="490" y="4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2" name="Freeform 61"/>
          <p:cNvSpPr>
            <a:spLocks/>
          </p:cNvSpPr>
          <p:nvPr/>
        </p:nvSpPr>
        <p:spPr bwMode="auto">
          <a:xfrm>
            <a:off x="5187776" y="720725"/>
            <a:ext cx="265112" cy="254000"/>
          </a:xfrm>
          <a:custGeom>
            <a:avLst/>
            <a:gdLst>
              <a:gd name="T0" fmla="*/ 2147483646 w 500"/>
              <a:gd name="T1" fmla="*/ 0 h 479"/>
              <a:gd name="T2" fmla="*/ 2147483646 w 500"/>
              <a:gd name="T3" fmla="*/ 0 h 479"/>
              <a:gd name="T4" fmla="*/ 2147483646 w 500"/>
              <a:gd name="T5" fmla="*/ 2147483646 h 479"/>
              <a:gd name="T6" fmla="*/ 2147483646 w 500"/>
              <a:gd name="T7" fmla="*/ 2147483646 h 479"/>
              <a:gd name="T8" fmla="*/ 2147483646 w 500"/>
              <a:gd name="T9" fmla="*/ 2147483646 h 479"/>
              <a:gd name="T10" fmla="*/ 2147483646 w 500"/>
              <a:gd name="T11" fmla="*/ 2147483646 h 479"/>
              <a:gd name="T12" fmla="*/ 2147483646 w 500"/>
              <a:gd name="T13" fmla="*/ 2147483646 h 479"/>
              <a:gd name="T14" fmla="*/ 0 w 500"/>
              <a:gd name="T15" fmla="*/ 2147483646 h 479"/>
              <a:gd name="T16" fmla="*/ 0 w 500"/>
              <a:gd name="T17" fmla="*/ 2147483646 h 479"/>
              <a:gd name="T18" fmla="*/ 0 w 500"/>
              <a:gd name="T19" fmla="*/ 2147483646 h 479"/>
              <a:gd name="T20" fmla="*/ 0 w 500"/>
              <a:gd name="T21" fmla="*/ 0 h 479"/>
              <a:gd name="T22" fmla="*/ 2147483646 w 500"/>
              <a:gd name="T23" fmla="*/ 0 h 479"/>
              <a:gd name="T24" fmla="*/ 2147483646 w 500"/>
              <a:gd name="T25" fmla="*/ 0 h 479"/>
              <a:gd name="T26" fmla="*/ 2147483646 w 500"/>
              <a:gd name="T27" fmla="*/ 0 h 47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0" h="479">
                <a:moveTo>
                  <a:pt x="497" y="0"/>
                </a:moveTo>
                <a:lnTo>
                  <a:pt x="500" y="0"/>
                </a:lnTo>
                <a:lnTo>
                  <a:pt x="500" y="135"/>
                </a:lnTo>
                <a:lnTo>
                  <a:pt x="500" y="479"/>
                </a:lnTo>
                <a:lnTo>
                  <a:pt x="386" y="479"/>
                </a:lnTo>
                <a:lnTo>
                  <a:pt x="42" y="479"/>
                </a:lnTo>
                <a:lnTo>
                  <a:pt x="5" y="479"/>
                </a:lnTo>
                <a:lnTo>
                  <a:pt x="0" y="479"/>
                </a:lnTo>
                <a:lnTo>
                  <a:pt x="0" y="269"/>
                </a:lnTo>
                <a:lnTo>
                  <a:pt x="0" y="117"/>
                </a:lnTo>
                <a:lnTo>
                  <a:pt x="0" y="0"/>
                </a:lnTo>
                <a:lnTo>
                  <a:pt x="156" y="0"/>
                </a:lnTo>
                <a:lnTo>
                  <a:pt x="168" y="0"/>
                </a:lnTo>
                <a:lnTo>
                  <a:pt x="497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3" name="Freeform 62"/>
          <p:cNvSpPr>
            <a:spLocks/>
          </p:cNvSpPr>
          <p:nvPr/>
        </p:nvSpPr>
        <p:spPr bwMode="auto">
          <a:xfrm>
            <a:off x="4927426" y="720725"/>
            <a:ext cx="260350" cy="254000"/>
          </a:xfrm>
          <a:custGeom>
            <a:avLst/>
            <a:gdLst>
              <a:gd name="T0" fmla="*/ 2147483646 w 493"/>
              <a:gd name="T1" fmla="*/ 2147483646 h 479"/>
              <a:gd name="T2" fmla="*/ 2147483646 w 493"/>
              <a:gd name="T3" fmla="*/ 2147483646 h 479"/>
              <a:gd name="T4" fmla="*/ 2147483646 w 493"/>
              <a:gd name="T5" fmla="*/ 2147483646 h 479"/>
              <a:gd name="T6" fmla="*/ 2147483646 w 493"/>
              <a:gd name="T7" fmla="*/ 2147483646 h 479"/>
              <a:gd name="T8" fmla="*/ 0 w 493"/>
              <a:gd name="T9" fmla="*/ 2147483646 h 479"/>
              <a:gd name="T10" fmla="*/ 0 w 493"/>
              <a:gd name="T11" fmla="*/ 2147483646 h 479"/>
              <a:gd name="T12" fmla="*/ 0 w 493"/>
              <a:gd name="T13" fmla="*/ 2147483646 h 479"/>
              <a:gd name="T14" fmla="*/ 0 w 493"/>
              <a:gd name="T15" fmla="*/ 0 h 479"/>
              <a:gd name="T16" fmla="*/ 2147483646 w 493"/>
              <a:gd name="T17" fmla="*/ 0 h 479"/>
              <a:gd name="T18" fmla="*/ 2147483646 w 493"/>
              <a:gd name="T19" fmla="*/ 0 h 479"/>
              <a:gd name="T20" fmla="*/ 2147483646 w 493"/>
              <a:gd name="T21" fmla="*/ 0 h 479"/>
              <a:gd name="T22" fmla="*/ 2147483646 w 493"/>
              <a:gd name="T23" fmla="*/ 0 h 479"/>
              <a:gd name="T24" fmla="*/ 2147483646 w 493"/>
              <a:gd name="T25" fmla="*/ 0 h 479"/>
              <a:gd name="T26" fmla="*/ 2147483646 w 493"/>
              <a:gd name="T27" fmla="*/ 2147483646 h 479"/>
              <a:gd name="T28" fmla="*/ 2147483646 w 493"/>
              <a:gd name="T29" fmla="*/ 2147483646 h 47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93" h="479">
                <a:moveTo>
                  <a:pt x="493" y="269"/>
                </a:moveTo>
                <a:lnTo>
                  <a:pt x="493" y="479"/>
                </a:lnTo>
                <a:lnTo>
                  <a:pt x="370" y="477"/>
                </a:lnTo>
                <a:lnTo>
                  <a:pt x="78" y="477"/>
                </a:lnTo>
                <a:lnTo>
                  <a:pt x="0" y="477"/>
                </a:lnTo>
                <a:lnTo>
                  <a:pt x="0" y="194"/>
                </a:lnTo>
                <a:lnTo>
                  <a:pt x="0" y="135"/>
                </a:lnTo>
                <a:lnTo>
                  <a:pt x="0" y="0"/>
                </a:lnTo>
                <a:lnTo>
                  <a:pt x="78" y="0"/>
                </a:lnTo>
                <a:lnTo>
                  <a:pt x="120" y="0"/>
                </a:lnTo>
                <a:lnTo>
                  <a:pt x="192" y="0"/>
                </a:lnTo>
                <a:lnTo>
                  <a:pt x="421" y="0"/>
                </a:lnTo>
                <a:lnTo>
                  <a:pt x="493" y="0"/>
                </a:lnTo>
                <a:lnTo>
                  <a:pt x="493" y="117"/>
                </a:lnTo>
                <a:lnTo>
                  <a:pt x="493" y="2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4" name="Freeform 63"/>
          <p:cNvSpPr>
            <a:spLocks/>
          </p:cNvSpPr>
          <p:nvPr/>
        </p:nvSpPr>
        <p:spPr bwMode="auto">
          <a:xfrm>
            <a:off x="4925838" y="973138"/>
            <a:ext cx="265113" cy="249237"/>
          </a:xfrm>
          <a:custGeom>
            <a:avLst/>
            <a:gdLst>
              <a:gd name="T0" fmla="*/ 2147483646 w 501"/>
              <a:gd name="T1" fmla="*/ 2147483646 h 471"/>
              <a:gd name="T2" fmla="*/ 2147483646 w 501"/>
              <a:gd name="T3" fmla="*/ 2147483646 h 471"/>
              <a:gd name="T4" fmla="*/ 2147483646 w 501"/>
              <a:gd name="T5" fmla="*/ 2147483646 h 471"/>
              <a:gd name="T6" fmla="*/ 2147483646 w 501"/>
              <a:gd name="T7" fmla="*/ 2147483646 h 471"/>
              <a:gd name="T8" fmla="*/ 2147483646 w 501"/>
              <a:gd name="T9" fmla="*/ 2147483646 h 471"/>
              <a:gd name="T10" fmla="*/ 2147483646 w 501"/>
              <a:gd name="T11" fmla="*/ 0 h 471"/>
              <a:gd name="T12" fmla="*/ 2147483646 w 501"/>
              <a:gd name="T13" fmla="*/ 0 h 471"/>
              <a:gd name="T14" fmla="*/ 2147483646 w 501"/>
              <a:gd name="T15" fmla="*/ 0 h 471"/>
              <a:gd name="T16" fmla="*/ 2147483646 w 501"/>
              <a:gd name="T17" fmla="*/ 2147483646 h 471"/>
              <a:gd name="T18" fmla="*/ 2147483646 w 501"/>
              <a:gd name="T19" fmla="*/ 2147483646 h 471"/>
              <a:gd name="T20" fmla="*/ 2147483646 w 501"/>
              <a:gd name="T21" fmla="*/ 2147483646 h 471"/>
              <a:gd name="T22" fmla="*/ 0 w 501"/>
              <a:gd name="T23" fmla="*/ 2147483646 h 471"/>
              <a:gd name="T24" fmla="*/ 0 w 501"/>
              <a:gd name="T25" fmla="*/ 2147483646 h 471"/>
              <a:gd name="T26" fmla="*/ 2147483646 w 501"/>
              <a:gd name="T27" fmla="*/ 2147483646 h 471"/>
              <a:gd name="T28" fmla="*/ 2147483646 w 501"/>
              <a:gd name="T29" fmla="*/ 2147483646 h 471"/>
              <a:gd name="T30" fmla="*/ 2147483646 w 501"/>
              <a:gd name="T31" fmla="*/ 2147483646 h 4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01" h="471">
                <a:moveTo>
                  <a:pt x="501" y="471"/>
                </a:moveTo>
                <a:lnTo>
                  <a:pt x="500" y="332"/>
                </a:lnTo>
                <a:lnTo>
                  <a:pt x="501" y="123"/>
                </a:lnTo>
                <a:lnTo>
                  <a:pt x="500" y="2"/>
                </a:lnTo>
                <a:lnTo>
                  <a:pt x="495" y="2"/>
                </a:lnTo>
                <a:lnTo>
                  <a:pt x="372" y="0"/>
                </a:lnTo>
                <a:lnTo>
                  <a:pt x="80" y="0"/>
                </a:lnTo>
                <a:lnTo>
                  <a:pt x="2" y="0"/>
                </a:lnTo>
                <a:lnTo>
                  <a:pt x="2" y="2"/>
                </a:lnTo>
                <a:lnTo>
                  <a:pt x="2" y="270"/>
                </a:lnTo>
                <a:lnTo>
                  <a:pt x="2" y="332"/>
                </a:lnTo>
                <a:lnTo>
                  <a:pt x="0" y="465"/>
                </a:lnTo>
                <a:lnTo>
                  <a:pt x="0" y="471"/>
                </a:lnTo>
                <a:lnTo>
                  <a:pt x="194" y="471"/>
                </a:lnTo>
                <a:lnTo>
                  <a:pt x="372" y="470"/>
                </a:lnTo>
                <a:lnTo>
                  <a:pt x="501" y="4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5" name="Freeform 64"/>
          <p:cNvSpPr>
            <a:spLocks/>
          </p:cNvSpPr>
          <p:nvPr/>
        </p:nvSpPr>
        <p:spPr bwMode="auto">
          <a:xfrm>
            <a:off x="5190951" y="1222375"/>
            <a:ext cx="261937" cy="249238"/>
          </a:xfrm>
          <a:custGeom>
            <a:avLst/>
            <a:gdLst>
              <a:gd name="T0" fmla="*/ 2147483646 w 495"/>
              <a:gd name="T1" fmla="*/ 2147483646 h 471"/>
              <a:gd name="T2" fmla="*/ 2147483646 w 495"/>
              <a:gd name="T3" fmla="*/ 2147483646 h 471"/>
              <a:gd name="T4" fmla="*/ 2147483646 w 495"/>
              <a:gd name="T5" fmla="*/ 2147483646 h 471"/>
              <a:gd name="T6" fmla="*/ 2147483646 w 495"/>
              <a:gd name="T7" fmla="*/ 2147483646 h 471"/>
              <a:gd name="T8" fmla="*/ 0 w 495"/>
              <a:gd name="T9" fmla="*/ 2147483646 h 471"/>
              <a:gd name="T10" fmla="*/ 2147483646 w 495"/>
              <a:gd name="T11" fmla="*/ 2147483646 h 471"/>
              <a:gd name="T12" fmla="*/ 2147483646 w 495"/>
              <a:gd name="T13" fmla="*/ 2147483646 h 471"/>
              <a:gd name="T14" fmla="*/ 0 w 495"/>
              <a:gd name="T15" fmla="*/ 0 h 471"/>
              <a:gd name="T16" fmla="*/ 2147483646 w 495"/>
              <a:gd name="T17" fmla="*/ 0 h 471"/>
              <a:gd name="T18" fmla="*/ 2147483646 w 495"/>
              <a:gd name="T19" fmla="*/ 0 h 471"/>
              <a:gd name="T20" fmla="*/ 2147483646 w 495"/>
              <a:gd name="T21" fmla="*/ 2147483646 h 471"/>
              <a:gd name="T22" fmla="*/ 2147483646 w 495"/>
              <a:gd name="T23" fmla="*/ 2147483646 h 471"/>
              <a:gd name="T24" fmla="*/ 2147483646 w 495"/>
              <a:gd name="T25" fmla="*/ 2147483646 h 471"/>
              <a:gd name="T26" fmla="*/ 2147483646 w 495"/>
              <a:gd name="T27" fmla="*/ 2147483646 h 471"/>
              <a:gd name="T28" fmla="*/ 2147483646 w 495"/>
              <a:gd name="T29" fmla="*/ 2147483646 h 471"/>
              <a:gd name="T30" fmla="*/ 2147483646 w 495"/>
              <a:gd name="T31" fmla="*/ 2147483646 h 4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5" h="471">
                <a:moveTo>
                  <a:pt x="494" y="399"/>
                </a:moveTo>
                <a:lnTo>
                  <a:pt x="494" y="471"/>
                </a:lnTo>
                <a:lnTo>
                  <a:pt x="380" y="471"/>
                </a:lnTo>
                <a:lnTo>
                  <a:pt x="213" y="471"/>
                </a:lnTo>
                <a:lnTo>
                  <a:pt x="0" y="471"/>
                </a:lnTo>
                <a:lnTo>
                  <a:pt x="2" y="399"/>
                </a:lnTo>
                <a:lnTo>
                  <a:pt x="2" y="344"/>
                </a:lnTo>
                <a:lnTo>
                  <a:pt x="0" y="0"/>
                </a:lnTo>
                <a:lnTo>
                  <a:pt x="66" y="0"/>
                </a:lnTo>
                <a:lnTo>
                  <a:pt x="264" y="0"/>
                </a:lnTo>
                <a:lnTo>
                  <a:pt x="494" y="2"/>
                </a:lnTo>
                <a:lnTo>
                  <a:pt x="494" y="129"/>
                </a:lnTo>
                <a:lnTo>
                  <a:pt x="494" y="161"/>
                </a:lnTo>
                <a:lnTo>
                  <a:pt x="495" y="212"/>
                </a:lnTo>
                <a:lnTo>
                  <a:pt x="495" y="357"/>
                </a:lnTo>
                <a:lnTo>
                  <a:pt x="494" y="3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6" name="Freeform 65"/>
          <p:cNvSpPr>
            <a:spLocks/>
          </p:cNvSpPr>
          <p:nvPr/>
        </p:nvSpPr>
        <p:spPr bwMode="auto">
          <a:xfrm>
            <a:off x="4838526" y="3454400"/>
            <a:ext cx="560387" cy="352425"/>
          </a:xfrm>
          <a:custGeom>
            <a:avLst/>
            <a:gdLst>
              <a:gd name="T0" fmla="*/ 2147483646 w 1059"/>
              <a:gd name="T1" fmla="*/ 2147483646 h 666"/>
              <a:gd name="T2" fmla="*/ 2147483646 w 1059"/>
              <a:gd name="T3" fmla="*/ 2147483646 h 666"/>
              <a:gd name="T4" fmla="*/ 2147483646 w 1059"/>
              <a:gd name="T5" fmla="*/ 2147483646 h 666"/>
              <a:gd name="T6" fmla="*/ 2147483646 w 1059"/>
              <a:gd name="T7" fmla="*/ 2147483646 h 666"/>
              <a:gd name="T8" fmla="*/ 2147483646 w 1059"/>
              <a:gd name="T9" fmla="*/ 2147483646 h 666"/>
              <a:gd name="T10" fmla="*/ 2147483646 w 1059"/>
              <a:gd name="T11" fmla="*/ 2147483646 h 666"/>
              <a:gd name="T12" fmla="*/ 2147483646 w 1059"/>
              <a:gd name="T13" fmla="*/ 2147483646 h 666"/>
              <a:gd name="T14" fmla="*/ 0 w 1059"/>
              <a:gd name="T15" fmla="*/ 2147483646 h 666"/>
              <a:gd name="T16" fmla="*/ 2147483646 w 1059"/>
              <a:gd name="T17" fmla="*/ 2147483646 h 666"/>
              <a:gd name="T18" fmla="*/ 2147483646 w 1059"/>
              <a:gd name="T19" fmla="*/ 2147483646 h 666"/>
              <a:gd name="T20" fmla="*/ 2147483646 w 1059"/>
              <a:gd name="T21" fmla="*/ 0 h 666"/>
              <a:gd name="T22" fmla="*/ 2147483646 w 1059"/>
              <a:gd name="T23" fmla="*/ 2147483646 h 666"/>
              <a:gd name="T24" fmla="*/ 2147483646 w 1059"/>
              <a:gd name="T25" fmla="*/ 2147483646 h 666"/>
              <a:gd name="T26" fmla="*/ 2147483646 w 1059"/>
              <a:gd name="T27" fmla="*/ 2147483646 h 666"/>
              <a:gd name="T28" fmla="*/ 2147483646 w 1059"/>
              <a:gd name="T29" fmla="*/ 2147483646 h 666"/>
              <a:gd name="T30" fmla="*/ 2147483646 w 1059"/>
              <a:gd name="T31" fmla="*/ 2147483646 h 666"/>
              <a:gd name="T32" fmla="*/ 2147483646 w 1059"/>
              <a:gd name="T33" fmla="*/ 2147483646 h 666"/>
              <a:gd name="T34" fmla="*/ 2147483646 w 1059"/>
              <a:gd name="T35" fmla="*/ 2147483646 h 666"/>
              <a:gd name="T36" fmla="*/ 2147483646 w 1059"/>
              <a:gd name="T37" fmla="*/ 2147483646 h 666"/>
              <a:gd name="T38" fmla="*/ 2147483646 w 1059"/>
              <a:gd name="T39" fmla="*/ 2147483646 h 66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59" h="666">
                <a:moveTo>
                  <a:pt x="1057" y="490"/>
                </a:moveTo>
                <a:lnTo>
                  <a:pt x="1056" y="664"/>
                </a:lnTo>
                <a:lnTo>
                  <a:pt x="931" y="664"/>
                </a:lnTo>
                <a:lnTo>
                  <a:pt x="817" y="664"/>
                </a:lnTo>
                <a:lnTo>
                  <a:pt x="531" y="666"/>
                </a:lnTo>
                <a:lnTo>
                  <a:pt x="526" y="295"/>
                </a:lnTo>
                <a:lnTo>
                  <a:pt x="528" y="195"/>
                </a:lnTo>
                <a:lnTo>
                  <a:pt x="0" y="190"/>
                </a:lnTo>
                <a:lnTo>
                  <a:pt x="1" y="160"/>
                </a:lnTo>
                <a:lnTo>
                  <a:pt x="369" y="153"/>
                </a:lnTo>
                <a:lnTo>
                  <a:pt x="373" y="0"/>
                </a:lnTo>
                <a:lnTo>
                  <a:pt x="405" y="9"/>
                </a:lnTo>
                <a:lnTo>
                  <a:pt x="703" y="13"/>
                </a:lnTo>
                <a:lnTo>
                  <a:pt x="880" y="13"/>
                </a:lnTo>
                <a:lnTo>
                  <a:pt x="945" y="13"/>
                </a:lnTo>
                <a:lnTo>
                  <a:pt x="946" y="133"/>
                </a:lnTo>
                <a:lnTo>
                  <a:pt x="1005" y="133"/>
                </a:lnTo>
                <a:lnTo>
                  <a:pt x="1059" y="135"/>
                </a:lnTo>
                <a:lnTo>
                  <a:pt x="1059" y="220"/>
                </a:lnTo>
                <a:lnTo>
                  <a:pt x="1057" y="49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7" name="Freeform 66"/>
          <p:cNvSpPr>
            <a:spLocks/>
          </p:cNvSpPr>
          <p:nvPr/>
        </p:nvSpPr>
        <p:spPr bwMode="auto">
          <a:xfrm>
            <a:off x="5052838" y="3236913"/>
            <a:ext cx="285750" cy="223837"/>
          </a:xfrm>
          <a:custGeom>
            <a:avLst/>
            <a:gdLst>
              <a:gd name="T0" fmla="*/ 2147483646 w 541"/>
              <a:gd name="T1" fmla="*/ 2147483646 h 424"/>
              <a:gd name="T2" fmla="*/ 2147483646 w 541"/>
              <a:gd name="T3" fmla="*/ 2147483646 h 424"/>
              <a:gd name="T4" fmla="*/ 2147483646 w 541"/>
              <a:gd name="T5" fmla="*/ 2147483646 h 424"/>
              <a:gd name="T6" fmla="*/ 2147483646 w 541"/>
              <a:gd name="T7" fmla="*/ 2147483646 h 424"/>
              <a:gd name="T8" fmla="*/ 0 w 541"/>
              <a:gd name="T9" fmla="*/ 2147483646 h 424"/>
              <a:gd name="T10" fmla="*/ 2147483646 w 541"/>
              <a:gd name="T11" fmla="*/ 2147483646 h 424"/>
              <a:gd name="T12" fmla="*/ 2147483646 w 541"/>
              <a:gd name="T13" fmla="*/ 2147483646 h 424"/>
              <a:gd name="T14" fmla="*/ 2147483646 w 541"/>
              <a:gd name="T15" fmla="*/ 0 h 424"/>
              <a:gd name="T16" fmla="*/ 2147483646 w 541"/>
              <a:gd name="T17" fmla="*/ 2147483646 h 424"/>
              <a:gd name="T18" fmla="*/ 2147483646 w 541"/>
              <a:gd name="T19" fmla="*/ 2147483646 h 424"/>
              <a:gd name="T20" fmla="*/ 2147483646 w 541"/>
              <a:gd name="T21" fmla="*/ 2147483646 h 424"/>
              <a:gd name="T22" fmla="*/ 2147483646 w 541"/>
              <a:gd name="T23" fmla="*/ 2147483646 h 424"/>
              <a:gd name="T24" fmla="*/ 2147483646 w 541"/>
              <a:gd name="T25" fmla="*/ 2147483646 h 424"/>
              <a:gd name="T26" fmla="*/ 2147483646 w 541"/>
              <a:gd name="T27" fmla="*/ 2147483646 h 424"/>
              <a:gd name="T28" fmla="*/ 2147483646 w 541"/>
              <a:gd name="T29" fmla="*/ 2147483646 h 42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1" h="424">
                <a:moveTo>
                  <a:pt x="540" y="228"/>
                </a:moveTo>
                <a:lnTo>
                  <a:pt x="540" y="424"/>
                </a:lnTo>
                <a:lnTo>
                  <a:pt x="475" y="424"/>
                </a:lnTo>
                <a:lnTo>
                  <a:pt x="298" y="424"/>
                </a:lnTo>
                <a:lnTo>
                  <a:pt x="0" y="420"/>
                </a:lnTo>
                <a:lnTo>
                  <a:pt x="1" y="369"/>
                </a:lnTo>
                <a:lnTo>
                  <a:pt x="4" y="93"/>
                </a:lnTo>
                <a:lnTo>
                  <a:pt x="4" y="0"/>
                </a:lnTo>
                <a:lnTo>
                  <a:pt x="69" y="1"/>
                </a:lnTo>
                <a:lnTo>
                  <a:pt x="147" y="1"/>
                </a:lnTo>
                <a:lnTo>
                  <a:pt x="241" y="3"/>
                </a:lnTo>
                <a:lnTo>
                  <a:pt x="478" y="6"/>
                </a:lnTo>
                <a:lnTo>
                  <a:pt x="541" y="4"/>
                </a:lnTo>
                <a:lnTo>
                  <a:pt x="540" y="93"/>
                </a:lnTo>
                <a:lnTo>
                  <a:pt x="540" y="22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8" name="Freeform 67"/>
          <p:cNvSpPr>
            <a:spLocks/>
          </p:cNvSpPr>
          <p:nvPr/>
        </p:nvSpPr>
        <p:spPr bwMode="auto">
          <a:xfrm>
            <a:off x="4835351" y="3554413"/>
            <a:ext cx="284162" cy="255587"/>
          </a:xfrm>
          <a:custGeom>
            <a:avLst/>
            <a:gdLst>
              <a:gd name="T0" fmla="*/ 2147483646 w 537"/>
              <a:gd name="T1" fmla="*/ 2147483646 h 483"/>
              <a:gd name="T2" fmla="*/ 2147483646 w 537"/>
              <a:gd name="T3" fmla="*/ 2147483646 h 483"/>
              <a:gd name="T4" fmla="*/ 2147483646 w 537"/>
              <a:gd name="T5" fmla="*/ 2147483646 h 483"/>
              <a:gd name="T6" fmla="*/ 2147483646 w 537"/>
              <a:gd name="T7" fmla="*/ 2147483646 h 483"/>
              <a:gd name="T8" fmla="*/ 2147483646 w 537"/>
              <a:gd name="T9" fmla="*/ 2147483646 h 483"/>
              <a:gd name="T10" fmla="*/ 2147483646 w 537"/>
              <a:gd name="T11" fmla="*/ 2147483646 h 483"/>
              <a:gd name="T12" fmla="*/ 2147483646 w 537"/>
              <a:gd name="T13" fmla="*/ 0 h 483"/>
              <a:gd name="T14" fmla="*/ 2147483646 w 537"/>
              <a:gd name="T15" fmla="*/ 2147483646 h 483"/>
              <a:gd name="T16" fmla="*/ 2147483646 w 537"/>
              <a:gd name="T17" fmla="*/ 2147483646 h 483"/>
              <a:gd name="T18" fmla="*/ 0 w 537"/>
              <a:gd name="T19" fmla="*/ 2147483646 h 483"/>
              <a:gd name="T20" fmla="*/ 2147483646 w 537"/>
              <a:gd name="T21" fmla="*/ 2147483646 h 483"/>
              <a:gd name="T22" fmla="*/ 2147483646 w 537"/>
              <a:gd name="T23" fmla="*/ 2147483646 h 483"/>
              <a:gd name="T24" fmla="*/ 2147483646 w 537"/>
              <a:gd name="T25" fmla="*/ 2147483646 h 4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7" h="483">
                <a:moveTo>
                  <a:pt x="286" y="480"/>
                </a:moveTo>
                <a:lnTo>
                  <a:pt x="412" y="477"/>
                </a:lnTo>
                <a:lnTo>
                  <a:pt x="511" y="476"/>
                </a:lnTo>
                <a:lnTo>
                  <a:pt x="537" y="476"/>
                </a:lnTo>
                <a:lnTo>
                  <a:pt x="532" y="105"/>
                </a:lnTo>
                <a:lnTo>
                  <a:pt x="534" y="5"/>
                </a:lnTo>
                <a:lnTo>
                  <a:pt x="6" y="0"/>
                </a:lnTo>
                <a:lnTo>
                  <a:pt x="6" y="119"/>
                </a:lnTo>
                <a:lnTo>
                  <a:pt x="4" y="183"/>
                </a:lnTo>
                <a:lnTo>
                  <a:pt x="0" y="483"/>
                </a:lnTo>
                <a:lnTo>
                  <a:pt x="168" y="482"/>
                </a:lnTo>
                <a:lnTo>
                  <a:pt x="205" y="482"/>
                </a:lnTo>
                <a:lnTo>
                  <a:pt x="286" y="4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79" name="Freeform 68"/>
          <p:cNvSpPr>
            <a:spLocks/>
          </p:cNvSpPr>
          <p:nvPr/>
        </p:nvSpPr>
        <p:spPr bwMode="auto">
          <a:xfrm>
            <a:off x="4879801" y="2984500"/>
            <a:ext cx="252412" cy="252413"/>
          </a:xfrm>
          <a:custGeom>
            <a:avLst/>
            <a:gdLst>
              <a:gd name="T0" fmla="*/ 2147483646 w 477"/>
              <a:gd name="T1" fmla="*/ 2147483646 h 477"/>
              <a:gd name="T2" fmla="*/ 2147483646 w 477"/>
              <a:gd name="T3" fmla="*/ 2147483646 h 477"/>
              <a:gd name="T4" fmla="*/ 2147483646 w 477"/>
              <a:gd name="T5" fmla="*/ 2147483646 h 477"/>
              <a:gd name="T6" fmla="*/ 2147483646 w 477"/>
              <a:gd name="T7" fmla="*/ 2147483646 h 477"/>
              <a:gd name="T8" fmla="*/ 2147483646 w 477"/>
              <a:gd name="T9" fmla="*/ 2147483646 h 477"/>
              <a:gd name="T10" fmla="*/ 2147483646 w 477"/>
              <a:gd name="T11" fmla="*/ 2147483646 h 477"/>
              <a:gd name="T12" fmla="*/ 0 w 477"/>
              <a:gd name="T13" fmla="*/ 2147483646 h 477"/>
              <a:gd name="T14" fmla="*/ 2147483646 w 477"/>
              <a:gd name="T15" fmla="*/ 2147483646 h 477"/>
              <a:gd name="T16" fmla="*/ 2147483646 w 477"/>
              <a:gd name="T17" fmla="*/ 2147483646 h 477"/>
              <a:gd name="T18" fmla="*/ 2147483646 w 477"/>
              <a:gd name="T19" fmla="*/ 2147483646 h 477"/>
              <a:gd name="T20" fmla="*/ 2147483646 w 477"/>
              <a:gd name="T21" fmla="*/ 0 h 477"/>
              <a:gd name="T22" fmla="*/ 2147483646 w 477"/>
              <a:gd name="T23" fmla="*/ 0 h 477"/>
              <a:gd name="T24" fmla="*/ 2147483646 w 477"/>
              <a:gd name="T25" fmla="*/ 2147483646 h 477"/>
              <a:gd name="T26" fmla="*/ 2147483646 w 477"/>
              <a:gd name="T27" fmla="*/ 2147483646 h 477"/>
              <a:gd name="T28" fmla="*/ 2147483646 w 477"/>
              <a:gd name="T29" fmla="*/ 2147483646 h 477"/>
              <a:gd name="T30" fmla="*/ 2147483646 w 477"/>
              <a:gd name="T31" fmla="*/ 2147483646 h 4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7" h="477">
                <a:moveTo>
                  <a:pt x="475" y="255"/>
                </a:moveTo>
                <a:lnTo>
                  <a:pt x="474" y="477"/>
                </a:lnTo>
                <a:lnTo>
                  <a:pt x="396" y="477"/>
                </a:lnTo>
                <a:lnTo>
                  <a:pt x="331" y="476"/>
                </a:lnTo>
                <a:lnTo>
                  <a:pt x="229" y="476"/>
                </a:lnTo>
                <a:lnTo>
                  <a:pt x="168" y="476"/>
                </a:lnTo>
                <a:lnTo>
                  <a:pt x="0" y="476"/>
                </a:lnTo>
                <a:lnTo>
                  <a:pt x="3" y="300"/>
                </a:lnTo>
                <a:lnTo>
                  <a:pt x="7" y="84"/>
                </a:lnTo>
                <a:lnTo>
                  <a:pt x="9" y="5"/>
                </a:lnTo>
                <a:lnTo>
                  <a:pt x="9" y="0"/>
                </a:lnTo>
                <a:lnTo>
                  <a:pt x="168" y="0"/>
                </a:lnTo>
                <a:lnTo>
                  <a:pt x="396" y="3"/>
                </a:lnTo>
                <a:lnTo>
                  <a:pt x="477" y="3"/>
                </a:lnTo>
                <a:lnTo>
                  <a:pt x="475" y="165"/>
                </a:lnTo>
                <a:lnTo>
                  <a:pt x="475" y="25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0" name="Freeform 69"/>
          <p:cNvSpPr>
            <a:spLocks/>
          </p:cNvSpPr>
          <p:nvPr/>
        </p:nvSpPr>
        <p:spPr bwMode="auto">
          <a:xfrm>
            <a:off x="4986163" y="3805238"/>
            <a:ext cx="411163" cy="217487"/>
          </a:xfrm>
          <a:custGeom>
            <a:avLst/>
            <a:gdLst>
              <a:gd name="T0" fmla="*/ 2147483646 w 776"/>
              <a:gd name="T1" fmla="*/ 2147483646 h 411"/>
              <a:gd name="T2" fmla="*/ 2147483646 w 776"/>
              <a:gd name="T3" fmla="*/ 0 h 411"/>
              <a:gd name="T4" fmla="*/ 2147483646 w 776"/>
              <a:gd name="T5" fmla="*/ 0 h 411"/>
              <a:gd name="T6" fmla="*/ 2147483646 w 776"/>
              <a:gd name="T7" fmla="*/ 0 h 411"/>
              <a:gd name="T8" fmla="*/ 2147483646 w 776"/>
              <a:gd name="T9" fmla="*/ 2147483646 h 411"/>
              <a:gd name="T10" fmla="*/ 2147483646 w 776"/>
              <a:gd name="T11" fmla="*/ 2147483646 h 411"/>
              <a:gd name="T12" fmla="*/ 2147483646 w 776"/>
              <a:gd name="T13" fmla="*/ 2147483646 h 411"/>
              <a:gd name="T14" fmla="*/ 0 w 776"/>
              <a:gd name="T15" fmla="*/ 2147483646 h 411"/>
              <a:gd name="T16" fmla="*/ 0 w 776"/>
              <a:gd name="T17" fmla="*/ 2147483646 h 411"/>
              <a:gd name="T18" fmla="*/ 2147483646 w 776"/>
              <a:gd name="T19" fmla="*/ 2147483646 h 411"/>
              <a:gd name="T20" fmla="*/ 2147483646 w 776"/>
              <a:gd name="T21" fmla="*/ 2147483646 h 411"/>
              <a:gd name="T22" fmla="*/ 2147483646 w 776"/>
              <a:gd name="T23" fmla="*/ 2147483646 h 411"/>
              <a:gd name="T24" fmla="*/ 2147483646 w 776"/>
              <a:gd name="T25" fmla="*/ 2147483646 h 411"/>
              <a:gd name="T26" fmla="*/ 2147483646 w 776"/>
              <a:gd name="T27" fmla="*/ 2147483646 h 411"/>
              <a:gd name="T28" fmla="*/ 2147483646 w 776"/>
              <a:gd name="T29" fmla="*/ 2147483646 h 411"/>
              <a:gd name="T30" fmla="*/ 2147483646 w 776"/>
              <a:gd name="T31" fmla="*/ 2147483646 h 4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6" h="411">
                <a:moveTo>
                  <a:pt x="776" y="108"/>
                </a:moveTo>
                <a:lnTo>
                  <a:pt x="776" y="0"/>
                </a:lnTo>
                <a:lnTo>
                  <a:pt x="651" y="0"/>
                </a:lnTo>
                <a:lnTo>
                  <a:pt x="537" y="0"/>
                </a:lnTo>
                <a:lnTo>
                  <a:pt x="251" y="2"/>
                </a:lnTo>
                <a:lnTo>
                  <a:pt x="225" y="2"/>
                </a:lnTo>
                <a:lnTo>
                  <a:pt x="126" y="3"/>
                </a:lnTo>
                <a:lnTo>
                  <a:pt x="0" y="6"/>
                </a:lnTo>
                <a:lnTo>
                  <a:pt x="0" y="74"/>
                </a:lnTo>
                <a:lnTo>
                  <a:pt x="2" y="95"/>
                </a:lnTo>
                <a:lnTo>
                  <a:pt x="2" y="411"/>
                </a:lnTo>
                <a:lnTo>
                  <a:pt x="201" y="411"/>
                </a:lnTo>
                <a:lnTo>
                  <a:pt x="423" y="410"/>
                </a:lnTo>
                <a:lnTo>
                  <a:pt x="774" y="407"/>
                </a:lnTo>
                <a:lnTo>
                  <a:pt x="774" y="230"/>
                </a:lnTo>
                <a:lnTo>
                  <a:pt x="776" y="1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1" name="Freeform 70"/>
          <p:cNvSpPr>
            <a:spLocks/>
          </p:cNvSpPr>
          <p:nvPr/>
        </p:nvSpPr>
        <p:spPr bwMode="auto">
          <a:xfrm>
            <a:off x="4838526" y="3236913"/>
            <a:ext cx="215900" cy="301625"/>
          </a:xfrm>
          <a:custGeom>
            <a:avLst/>
            <a:gdLst>
              <a:gd name="T0" fmla="*/ 2147483646 w 408"/>
              <a:gd name="T1" fmla="*/ 2147483646 h 571"/>
              <a:gd name="T2" fmla="*/ 2147483646 w 408"/>
              <a:gd name="T3" fmla="*/ 2147483646 h 571"/>
              <a:gd name="T4" fmla="*/ 2147483646 w 408"/>
              <a:gd name="T5" fmla="*/ 2147483646 h 571"/>
              <a:gd name="T6" fmla="*/ 2147483646 w 408"/>
              <a:gd name="T7" fmla="*/ 2147483646 h 571"/>
              <a:gd name="T8" fmla="*/ 0 w 408"/>
              <a:gd name="T9" fmla="*/ 2147483646 h 571"/>
              <a:gd name="T10" fmla="*/ 0 w 408"/>
              <a:gd name="T11" fmla="*/ 2147483646 h 571"/>
              <a:gd name="T12" fmla="*/ 0 w 408"/>
              <a:gd name="T13" fmla="*/ 2147483646 h 571"/>
              <a:gd name="T14" fmla="*/ 0 w 408"/>
              <a:gd name="T15" fmla="*/ 2147483646 h 571"/>
              <a:gd name="T16" fmla="*/ 2147483646 w 408"/>
              <a:gd name="T17" fmla="*/ 2147483646 h 571"/>
              <a:gd name="T18" fmla="*/ 2147483646 w 408"/>
              <a:gd name="T19" fmla="*/ 0 h 571"/>
              <a:gd name="T20" fmla="*/ 2147483646 w 408"/>
              <a:gd name="T21" fmla="*/ 0 h 571"/>
              <a:gd name="T22" fmla="*/ 2147483646 w 408"/>
              <a:gd name="T23" fmla="*/ 0 h 571"/>
              <a:gd name="T24" fmla="*/ 2147483646 w 408"/>
              <a:gd name="T25" fmla="*/ 0 h 571"/>
              <a:gd name="T26" fmla="*/ 2147483646 w 408"/>
              <a:gd name="T27" fmla="*/ 0 h 571"/>
              <a:gd name="T28" fmla="*/ 2147483646 w 408"/>
              <a:gd name="T29" fmla="*/ 0 h 571"/>
              <a:gd name="T30" fmla="*/ 2147483646 w 408"/>
              <a:gd name="T31" fmla="*/ 0 h 571"/>
              <a:gd name="T32" fmla="*/ 2147483646 w 408"/>
              <a:gd name="T33" fmla="*/ 2147483646 h 571"/>
              <a:gd name="T34" fmla="*/ 2147483646 w 408"/>
              <a:gd name="T35" fmla="*/ 2147483646 h 57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08" h="571">
                <a:moveTo>
                  <a:pt x="405" y="369"/>
                </a:moveTo>
                <a:lnTo>
                  <a:pt x="404" y="420"/>
                </a:lnTo>
                <a:lnTo>
                  <a:pt x="372" y="411"/>
                </a:lnTo>
                <a:lnTo>
                  <a:pt x="368" y="564"/>
                </a:lnTo>
                <a:lnTo>
                  <a:pt x="0" y="571"/>
                </a:lnTo>
                <a:lnTo>
                  <a:pt x="0" y="496"/>
                </a:lnTo>
                <a:lnTo>
                  <a:pt x="0" y="469"/>
                </a:lnTo>
                <a:lnTo>
                  <a:pt x="0" y="363"/>
                </a:lnTo>
                <a:lnTo>
                  <a:pt x="3" y="16"/>
                </a:lnTo>
                <a:lnTo>
                  <a:pt x="3" y="0"/>
                </a:lnTo>
                <a:lnTo>
                  <a:pt x="26" y="0"/>
                </a:lnTo>
                <a:lnTo>
                  <a:pt x="48" y="0"/>
                </a:lnTo>
                <a:lnTo>
                  <a:pt x="77" y="0"/>
                </a:lnTo>
                <a:lnTo>
                  <a:pt x="245" y="0"/>
                </a:lnTo>
                <a:lnTo>
                  <a:pt x="306" y="0"/>
                </a:lnTo>
                <a:lnTo>
                  <a:pt x="408" y="0"/>
                </a:lnTo>
                <a:lnTo>
                  <a:pt x="408" y="93"/>
                </a:lnTo>
                <a:lnTo>
                  <a:pt x="405" y="36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2" name="Freeform 71"/>
          <p:cNvSpPr>
            <a:spLocks/>
          </p:cNvSpPr>
          <p:nvPr/>
        </p:nvSpPr>
        <p:spPr bwMode="auto">
          <a:xfrm>
            <a:off x="4987751" y="4021138"/>
            <a:ext cx="407987" cy="241300"/>
          </a:xfrm>
          <a:custGeom>
            <a:avLst/>
            <a:gdLst>
              <a:gd name="T0" fmla="*/ 2147483646 w 772"/>
              <a:gd name="T1" fmla="*/ 2147483646 h 456"/>
              <a:gd name="T2" fmla="*/ 2147483646 w 772"/>
              <a:gd name="T3" fmla="*/ 0 h 456"/>
              <a:gd name="T4" fmla="*/ 2147483646 w 772"/>
              <a:gd name="T5" fmla="*/ 2147483646 h 456"/>
              <a:gd name="T6" fmla="*/ 2147483646 w 772"/>
              <a:gd name="T7" fmla="*/ 2147483646 h 456"/>
              <a:gd name="T8" fmla="*/ 0 w 772"/>
              <a:gd name="T9" fmla="*/ 2147483646 h 456"/>
              <a:gd name="T10" fmla="*/ 0 w 772"/>
              <a:gd name="T11" fmla="*/ 2147483646 h 456"/>
              <a:gd name="T12" fmla="*/ 0 w 772"/>
              <a:gd name="T13" fmla="*/ 2147483646 h 456"/>
              <a:gd name="T14" fmla="*/ 0 w 772"/>
              <a:gd name="T15" fmla="*/ 2147483646 h 456"/>
              <a:gd name="T16" fmla="*/ 2147483646 w 772"/>
              <a:gd name="T17" fmla="*/ 2147483646 h 456"/>
              <a:gd name="T18" fmla="*/ 2147483646 w 772"/>
              <a:gd name="T19" fmla="*/ 2147483646 h 456"/>
              <a:gd name="T20" fmla="*/ 2147483646 w 772"/>
              <a:gd name="T21" fmla="*/ 2147483646 h 456"/>
              <a:gd name="T22" fmla="*/ 2147483646 w 772"/>
              <a:gd name="T23" fmla="*/ 2147483646 h 456"/>
              <a:gd name="T24" fmla="*/ 2147483646 w 772"/>
              <a:gd name="T25" fmla="*/ 2147483646 h 456"/>
              <a:gd name="T26" fmla="*/ 2147483646 w 772"/>
              <a:gd name="T27" fmla="*/ 2147483646 h 456"/>
              <a:gd name="T28" fmla="*/ 2147483646 w 772"/>
              <a:gd name="T29" fmla="*/ 2147483646 h 456"/>
              <a:gd name="T30" fmla="*/ 2147483646 w 772"/>
              <a:gd name="T31" fmla="*/ 2147483646 h 4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72" h="456">
                <a:moveTo>
                  <a:pt x="772" y="156"/>
                </a:moveTo>
                <a:lnTo>
                  <a:pt x="772" y="0"/>
                </a:lnTo>
                <a:lnTo>
                  <a:pt x="421" y="3"/>
                </a:lnTo>
                <a:lnTo>
                  <a:pt x="199" y="4"/>
                </a:lnTo>
                <a:lnTo>
                  <a:pt x="0" y="4"/>
                </a:lnTo>
                <a:lnTo>
                  <a:pt x="0" y="300"/>
                </a:lnTo>
                <a:lnTo>
                  <a:pt x="0" y="384"/>
                </a:lnTo>
                <a:lnTo>
                  <a:pt x="0" y="456"/>
                </a:lnTo>
                <a:lnTo>
                  <a:pt x="78" y="454"/>
                </a:lnTo>
                <a:lnTo>
                  <a:pt x="216" y="454"/>
                </a:lnTo>
                <a:lnTo>
                  <a:pt x="238" y="454"/>
                </a:lnTo>
                <a:lnTo>
                  <a:pt x="421" y="456"/>
                </a:lnTo>
                <a:lnTo>
                  <a:pt x="579" y="453"/>
                </a:lnTo>
                <a:lnTo>
                  <a:pt x="772" y="453"/>
                </a:lnTo>
                <a:lnTo>
                  <a:pt x="772" y="361"/>
                </a:lnTo>
                <a:lnTo>
                  <a:pt x="772" y="15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3" name="Freeform 72"/>
          <p:cNvSpPr>
            <a:spLocks/>
          </p:cNvSpPr>
          <p:nvPr/>
        </p:nvSpPr>
        <p:spPr bwMode="auto">
          <a:xfrm>
            <a:off x="4948063" y="1966913"/>
            <a:ext cx="254000" cy="274637"/>
          </a:xfrm>
          <a:custGeom>
            <a:avLst/>
            <a:gdLst>
              <a:gd name="T0" fmla="*/ 2147483646 w 481"/>
              <a:gd name="T1" fmla="*/ 2147483646 h 518"/>
              <a:gd name="T2" fmla="*/ 2147483646 w 481"/>
              <a:gd name="T3" fmla="*/ 2147483646 h 518"/>
              <a:gd name="T4" fmla="*/ 2147483646 w 481"/>
              <a:gd name="T5" fmla="*/ 2147483646 h 518"/>
              <a:gd name="T6" fmla="*/ 2147483646 w 481"/>
              <a:gd name="T7" fmla="*/ 2147483646 h 518"/>
              <a:gd name="T8" fmla="*/ 2147483646 w 481"/>
              <a:gd name="T9" fmla="*/ 2147483646 h 518"/>
              <a:gd name="T10" fmla="*/ 0 w 481"/>
              <a:gd name="T11" fmla="*/ 2147483646 h 518"/>
              <a:gd name="T12" fmla="*/ 2147483646 w 481"/>
              <a:gd name="T13" fmla="*/ 2147483646 h 518"/>
              <a:gd name="T14" fmla="*/ 2147483646 w 481"/>
              <a:gd name="T15" fmla="*/ 2147483646 h 518"/>
              <a:gd name="T16" fmla="*/ 2147483646 w 481"/>
              <a:gd name="T17" fmla="*/ 2147483646 h 518"/>
              <a:gd name="T18" fmla="*/ 2147483646 w 481"/>
              <a:gd name="T19" fmla="*/ 2147483646 h 518"/>
              <a:gd name="T20" fmla="*/ 2147483646 w 481"/>
              <a:gd name="T21" fmla="*/ 2147483646 h 518"/>
              <a:gd name="T22" fmla="*/ 2147483646 w 481"/>
              <a:gd name="T23" fmla="*/ 0 h 518"/>
              <a:gd name="T24" fmla="*/ 2147483646 w 481"/>
              <a:gd name="T25" fmla="*/ 0 h 518"/>
              <a:gd name="T26" fmla="*/ 2147483646 w 481"/>
              <a:gd name="T27" fmla="*/ 0 h 518"/>
              <a:gd name="T28" fmla="*/ 2147483646 w 481"/>
              <a:gd name="T29" fmla="*/ 2147483646 h 518"/>
              <a:gd name="T30" fmla="*/ 2147483646 w 481"/>
              <a:gd name="T31" fmla="*/ 2147483646 h 5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1" h="518">
                <a:moveTo>
                  <a:pt x="480" y="338"/>
                </a:moveTo>
                <a:lnTo>
                  <a:pt x="480" y="515"/>
                </a:lnTo>
                <a:lnTo>
                  <a:pt x="382" y="515"/>
                </a:lnTo>
                <a:lnTo>
                  <a:pt x="39" y="516"/>
                </a:lnTo>
                <a:lnTo>
                  <a:pt x="1" y="518"/>
                </a:lnTo>
                <a:lnTo>
                  <a:pt x="0" y="371"/>
                </a:lnTo>
                <a:lnTo>
                  <a:pt x="1" y="123"/>
                </a:lnTo>
                <a:lnTo>
                  <a:pt x="1" y="2"/>
                </a:lnTo>
                <a:lnTo>
                  <a:pt x="39" y="2"/>
                </a:lnTo>
                <a:lnTo>
                  <a:pt x="63" y="2"/>
                </a:lnTo>
                <a:lnTo>
                  <a:pt x="88" y="2"/>
                </a:lnTo>
                <a:lnTo>
                  <a:pt x="267" y="0"/>
                </a:lnTo>
                <a:lnTo>
                  <a:pt x="382" y="0"/>
                </a:lnTo>
                <a:lnTo>
                  <a:pt x="481" y="0"/>
                </a:lnTo>
                <a:lnTo>
                  <a:pt x="480" y="155"/>
                </a:lnTo>
                <a:lnTo>
                  <a:pt x="480" y="3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4" name="Freeform 73"/>
          <p:cNvSpPr>
            <a:spLocks/>
          </p:cNvSpPr>
          <p:nvPr/>
        </p:nvSpPr>
        <p:spPr bwMode="auto">
          <a:xfrm>
            <a:off x="5190951" y="1471613"/>
            <a:ext cx="261937" cy="249237"/>
          </a:xfrm>
          <a:custGeom>
            <a:avLst/>
            <a:gdLst>
              <a:gd name="T0" fmla="*/ 2147483646 w 495"/>
              <a:gd name="T1" fmla="*/ 2147483646 h 470"/>
              <a:gd name="T2" fmla="*/ 2147483646 w 495"/>
              <a:gd name="T3" fmla="*/ 2147483646 h 470"/>
              <a:gd name="T4" fmla="*/ 2147483646 w 495"/>
              <a:gd name="T5" fmla="*/ 2147483646 h 470"/>
              <a:gd name="T6" fmla="*/ 2147483646 w 495"/>
              <a:gd name="T7" fmla="*/ 0 h 470"/>
              <a:gd name="T8" fmla="*/ 2147483646 w 495"/>
              <a:gd name="T9" fmla="*/ 0 h 470"/>
              <a:gd name="T10" fmla="*/ 2147483646 w 495"/>
              <a:gd name="T11" fmla="*/ 0 h 470"/>
              <a:gd name="T12" fmla="*/ 2147483646 w 495"/>
              <a:gd name="T13" fmla="*/ 0 h 470"/>
              <a:gd name="T14" fmla="*/ 0 w 495"/>
              <a:gd name="T15" fmla="*/ 2147483646 h 470"/>
              <a:gd name="T16" fmla="*/ 2147483646 w 495"/>
              <a:gd name="T17" fmla="*/ 2147483646 h 470"/>
              <a:gd name="T18" fmla="*/ 2147483646 w 495"/>
              <a:gd name="T19" fmla="*/ 2147483646 h 470"/>
              <a:gd name="T20" fmla="*/ 2147483646 w 495"/>
              <a:gd name="T21" fmla="*/ 2147483646 h 470"/>
              <a:gd name="T22" fmla="*/ 2147483646 w 495"/>
              <a:gd name="T23" fmla="*/ 2147483646 h 470"/>
              <a:gd name="T24" fmla="*/ 2147483646 w 495"/>
              <a:gd name="T25" fmla="*/ 2147483646 h 470"/>
              <a:gd name="T26" fmla="*/ 2147483646 w 495"/>
              <a:gd name="T27" fmla="*/ 2147483646 h 470"/>
              <a:gd name="T28" fmla="*/ 2147483646 w 495"/>
              <a:gd name="T29" fmla="*/ 2147483646 h 470"/>
              <a:gd name="T30" fmla="*/ 2147483646 w 495"/>
              <a:gd name="T31" fmla="*/ 2147483646 h 470"/>
              <a:gd name="T32" fmla="*/ 2147483646 w 495"/>
              <a:gd name="T33" fmla="*/ 2147483646 h 470"/>
              <a:gd name="T34" fmla="*/ 2147483646 w 495"/>
              <a:gd name="T35" fmla="*/ 2147483646 h 47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95" h="470">
                <a:moveTo>
                  <a:pt x="495" y="332"/>
                </a:moveTo>
                <a:lnTo>
                  <a:pt x="495" y="165"/>
                </a:lnTo>
                <a:lnTo>
                  <a:pt x="495" y="62"/>
                </a:lnTo>
                <a:lnTo>
                  <a:pt x="495" y="0"/>
                </a:lnTo>
                <a:lnTo>
                  <a:pt x="381" y="0"/>
                </a:lnTo>
                <a:lnTo>
                  <a:pt x="214" y="0"/>
                </a:lnTo>
                <a:lnTo>
                  <a:pt x="1" y="0"/>
                </a:lnTo>
                <a:lnTo>
                  <a:pt x="0" y="437"/>
                </a:lnTo>
                <a:lnTo>
                  <a:pt x="1" y="467"/>
                </a:lnTo>
                <a:lnTo>
                  <a:pt x="1" y="468"/>
                </a:lnTo>
                <a:lnTo>
                  <a:pt x="37" y="468"/>
                </a:lnTo>
                <a:lnTo>
                  <a:pt x="72" y="470"/>
                </a:lnTo>
                <a:lnTo>
                  <a:pt x="114" y="470"/>
                </a:lnTo>
                <a:lnTo>
                  <a:pt x="147" y="470"/>
                </a:lnTo>
                <a:lnTo>
                  <a:pt x="265" y="470"/>
                </a:lnTo>
                <a:lnTo>
                  <a:pt x="495" y="468"/>
                </a:lnTo>
                <a:lnTo>
                  <a:pt x="495" y="402"/>
                </a:lnTo>
                <a:lnTo>
                  <a:pt x="495" y="3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5" name="Freeform 74"/>
          <p:cNvSpPr>
            <a:spLocks/>
          </p:cNvSpPr>
          <p:nvPr/>
        </p:nvSpPr>
        <p:spPr bwMode="auto">
          <a:xfrm>
            <a:off x="5249688" y="1719263"/>
            <a:ext cx="204788" cy="249237"/>
          </a:xfrm>
          <a:custGeom>
            <a:avLst/>
            <a:gdLst>
              <a:gd name="T0" fmla="*/ 2147483646 w 386"/>
              <a:gd name="T1" fmla="*/ 2147483646 h 470"/>
              <a:gd name="T2" fmla="*/ 2147483646 w 386"/>
              <a:gd name="T3" fmla="*/ 2147483646 h 470"/>
              <a:gd name="T4" fmla="*/ 2147483646 w 386"/>
              <a:gd name="T5" fmla="*/ 2147483646 h 470"/>
              <a:gd name="T6" fmla="*/ 2147483646 w 386"/>
              <a:gd name="T7" fmla="*/ 2147483646 h 470"/>
              <a:gd name="T8" fmla="*/ 2147483646 w 386"/>
              <a:gd name="T9" fmla="*/ 2147483646 h 470"/>
              <a:gd name="T10" fmla="*/ 0 w 386"/>
              <a:gd name="T11" fmla="*/ 2147483646 h 470"/>
              <a:gd name="T12" fmla="*/ 2147483646 w 386"/>
              <a:gd name="T13" fmla="*/ 2147483646 h 470"/>
              <a:gd name="T14" fmla="*/ 2147483646 w 386"/>
              <a:gd name="T15" fmla="*/ 2147483646 h 470"/>
              <a:gd name="T16" fmla="*/ 2147483646 w 386"/>
              <a:gd name="T17" fmla="*/ 2147483646 h 470"/>
              <a:gd name="T18" fmla="*/ 2147483646 w 386"/>
              <a:gd name="T19" fmla="*/ 2147483646 h 470"/>
              <a:gd name="T20" fmla="*/ 2147483646 w 386"/>
              <a:gd name="T21" fmla="*/ 2147483646 h 470"/>
              <a:gd name="T22" fmla="*/ 2147483646 w 386"/>
              <a:gd name="T23" fmla="*/ 0 h 470"/>
              <a:gd name="T24" fmla="*/ 2147483646 w 386"/>
              <a:gd name="T25" fmla="*/ 2147483646 h 4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86" h="470">
                <a:moveTo>
                  <a:pt x="384" y="206"/>
                </a:moveTo>
                <a:lnTo>
                  <a:pt x="386" y="267"/>
                </a:lnTo>
                <a:lnTo>
                  <a:pt x="384" y="470"/>
                </a:lnTo>
                <a:lnTo>
                  <a:pt x="269" y="470"/>
                </a:lnTo>
                <a:lnTo>
                  <a:pt x="83" y="470"/>
                </a:lnTo>
                <a:lnTo>
                  <a:pt x="0" y="468"/>
                </a:lnTo>
                <a:lnTo>
                  <a:pt x="2" y="249"/>
                </a:lnTo>
                <a:lnTo>
                  <a:pt x="2" y="156"/>
                </a:lnTo>
                <a:lnTo>
                  <a:pt x="2" y="2"/>
                </a:lnTo>
                <a:lnTo>
                  <a:pt x="35" y="2"/>
                </a:lnTo>
                <a:lnTo>
                  <a:pt x="153" y="2"/>
                </a:lnTo>
                <a:lnTo>
                  <a:pt x="383" y="0"/>
                </a:lnTo>
                <a:lnTo>
                  <a:pt x="384" y="2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6" name="Freeform 75"/>
          <p:cNvSpPr>
            <a:spLocks/>
          </p:cNvSpPr>
          <p:nvPr/>
        </p:nvSpPr>
        <p:spPr bwMode="auto">
          <a:xfrm>
            <a:off x="5202063" y="1966913"/>
            <a:ext cx="252413" cy="273050"/>
          </a:xfrm>
          <a:custGeom>
            <a:avLst/>
            <a:gdLst>
              <a:gd name="T0" fmla="*/ 2147483646 w 477"/>
              <a:gd name="T1" fmla="*/ 2147483646 h 515"/>
              <a:gd name="T2" fmla="*/ 2147483646 w 477"/>
              <a:gd name="T3" fmla="*/ 2147483646 h 515"/>
              <a:gd name="T4" fmla="*/ 2147483646 w 477"/>
              <a:gd name="T5" fmla="*/ 2147483646 h 515"/>
              <a:gd name="T6" fmla="*/ 2147483646 w 477"/>
              <a:gd name="T7" fmla="*/ 2147483646 h 515"/>
              <a:gd name="T8" fmla="*/ 2147483646 w 477"/>
              <a:gd name="T9" fmla="*/ 2147483646 h 515"/>
              <a:gd name="T10" fmla="*/ 2147483646 w 477"/>
              <a:gd name="T11" fmla="*/ 2147483646 h 515"/>
              <a:gd name="T12" fmla="*/ 2147483646 w 477"/>
              <a:gd name="T13" fmla="*/ 2147483646 h 515"/>
              <a:gd name="T14" fmla="*/ 2147483646 w 477"/>
              <a:gd name="T15" fmla="*/ 2147483646 h 515"/>
              <a:gd name="T16" fmla="*/ 2147483646 w 477"/>
              <a:gd name="T17" fmla="*/ 2147483646 h 515"/>
              <a:gd name="T18" fmla="*/ 2147483646 w 477"/>
              <a:gd name="T19" fmla="*/ 2147483646 h 515"/>
              <a:gd name="T20" fmla="*/ 0 w 477"/>
              <a:gd name="T21" fmla="*/ 2147483646 h 515"/>
              <a:gd name="T22" fmla="*/ 0 w 477"/>
              <a:gd name="T23" fmla="*/ 2147483646 h 515"/>
              <a:gd name="T24" fmla="*/ 0 w 477"/>
              <a:gd name="T25" fmla="*/ 2147483646 h 515"/>
              <a:gd name="T26" fmla="*/ 2147483646 w 477"/>
              <a:gd name="T27" fmla="*/ 0 h 515"/>
              <a:gd name="T28" fmla="*/ 2147483646 w 477"/>
              <a:gd name="T29" fmla="*/ 0 h 515"/>
              <a:gd name="T30" fmla="*/ 2147483646 w 477"/>
              <a:gd name="T31" fmla="*/ 0 h 515"/>
              <a:gd name="T32" fmla="*/ 2147483646 w 477"/>
              <a:gd name="T33" fmla="*/ 2147483646 h 515"/>
              <a:gd name="T34" fmla="*/ 2147483646 w 477"/>
              <a:gd name="T35" fmla="*/ 2147483646 h 515"/>
              <a:gd name="T36" fmla="*/ 2147483646 w 477"/>
              <a:gd name="T37" fmla="*/ 2147483646 h 5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7" h="515">
                <a:moveTo>
                  <a:pt x="475" y="2"/>
                </a:moveTo>
                <a:lnTo>
                  <a:pt x="477" y="69"/>
                </a:lnTo>
                <a:lnTo>
                  <a:pt x="477" y="96"/>
                </a:lnTo>
                <a:lnTo>
                  <a:pt x="472" y="96"/>
                </a:lnTo>
                <a:lnTo>
                  <a:pt x="465" y="77"/>
                </a:lnTo>
                <a:lnTo>
                  <a:pt x="439" y="81"/>
                </a:lnTo>
                <a:lnTo>
                  <a:pt x="433" y="93"/>
                </a:lnTo>
                <a:lnTo>
                  <a:pt x="429" y="515"/>
                </a:lnTo>
                <a:lnTo>
                  <a:pt x="244" y="515"/>
                </a:lnTo>
                <a:lnTo>
                  <a:pt x="130" y="515"/>
                </a:lnTo>
                <a:lnTo>
                  <a:pt x="0" y="515"/>
                </a:lnTo>
                <a:lnTo>
                  <a:pt x="0" y="338"/>
                </a:lnTo>
                <a:lnTo>
                  <a:pt x="0" y="155"/>
                </a:lnTo>
                <a:lnTo>
                  <a:pt x="1" y="0"/>
                </a:lnTo>
                <a:lnTo>
                  <a:pt x="16" y="0"/>
                </a:lnTo>
                <a:lnTo>
                  <a:pt x="91" y="0"/>
                </a:lnTo>
                <a:lnTo>
                  <a:pt x="174" y="2"/>
                </a:lnTo>
                <a:lnTo>
                  <a:pt x="360" y="2"/>
                </a:lnTo>
                <a:lnTo>
                  <a:pt x="475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7" name="Freeform 76"/>
          <p:cNvSpPr>
            <a:spLocks/>
          </p:cNvSpPr>
          <p:nvPr/>
        </p:nvSpPr>
        <p:spPr bwMode="auto">
          <a:xfrm>
            <a:off x="4924251" y="1471613"/>
            <a:ext cx="266700" cy="247650"/>
          </a:xfrm>
          <a:custGeom>
            <a:avLst/>
            <a:gdLst>
              <a:gd name="T0" fmla="*/ 2147483646 w 504"/>
              <a:gd name="T1" fmla="*/ 2147483646 h 468"/>
              <a:gd name="T2" fmla="*/ 2147483646 w 504"/>
              <a:gd name="T3" fmla="*/ 2147483646 h 468"/>
              <a:gd name="T4" fmla="*/ 2147483646 w 504"/>
              <a:gd name="T5" fmla="*/ 2147483646 h 468"/>
              <a:gd name="T6" fmla="*/ 2147483646 w 504"/>
              <a:gd name="T7" fmla="*/ 2147483646 h 468"/>
              <a:gd name="T8" fmla="*/ 2147483646 w 504"/>
              <a:gd name="T9" fmla="*/ 2147483646 h 468"/>
              <a:gd name="T10" fmla="*/ 2147483646 w 504"/>
              <a:gd name="T11" fmla="*/ 2147483646 h 468"/>
              <a:gd name="T12" fmla="*/ 0 w 504"/>
              <a:gd name="T13" fmla="*/ 2147483646 h 468"/>
              <a:gd name="T14" fmla="*/ 2147483646 w 504"/>
              <a:gd name="T15" fmla="*/ 2147483646 h 468"/>
              <a:gd name="T16" fmla="*/ 2147483646 w 504"/>
              <a:gd name="T17" fmla="*/ 2147483646 h 468"/>
              <a:gd name="T18" fmla="*/ 2147483646 w 504"/>
              <a:gd name="T19" fmla="*/ 0 h 468"/>
              <a:gd name="T20" fmla="*/ 2147483646 w 504"/>
              <a:gd name="T21" fmla="*/ 0 h 468"/>
              <a:gd name="T22" fmla="*/ 2147483646 w 504"/>
              <a:gd name="T23" fmla="*/ 0 h 468"/>
              <a:gd name="T24" fmla="*/ 2147483646 w 504"/>
              <a:gd name="T25" fmla="*/ 0 h 468"/>
              <a:gd name="T26" fmla="*/ 2147483646 w 504"/>
              <a:gd name="T27" fmla="*/ 2147483646 h 468"/>
              <a:gd name="T28" fmla="*/ 2147483646 w 504"/>
              <a:gd name="T29" fmla="*/ 2147483646 h 4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4" h="468">
                <a:moveTo>
                  <a:pt x="504" y="467"/>
                </a:moveTo>
                <a:lnTo>
                  <a:pt x="504" y="468"/>
                </a:lnTo>
                <a:lnTo>
                  <a:pt x="311" y="468"/>
                </a:lnTo>
                <a:lnTo>
                  <a:pt x="234" y="468"/>
                </a:lnTo>
                <a:lnTo>
                  <a:pt x="134" y="468"/>
                </a:lnTo>
                <a:lnTo>
                  <a:pt x="83" y="468"/>
                </a:lnTo>
                <a:lnTo>
                  <a:pt x="0" y="468"/>
                </a:lnTo>
                <a:lnTo>
                  <a:pt x="2" y="273"/>
                </a:lnTo>
                <a:lnTo>
                  <a:pt x="3" y="167"/>
                </a:lnTo>
                <a:lnTo>
                  <a:pt x="5" y="0"/>
                </a:lnTo>
                <a:lnTo>
                  <a:pt x="311" y="0"/>
                </a:lnTo>
                <a:lnTo>
                  <a:pt x="426" y="0"/>
                </a:lnTo>
                <a:lnTo>
                  <a:pt x="504" y="0"/>
                </a:lnTo>
                <a:lnTo>
                  <a:pt x="503" y="437"/>
                </a:lnTo>
                <a:lnTo>
                  <a:pt x="504" y="46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8" name="Freeform 77"/>
          <p:cNvSpPr>
            <a:spLocks/>
          </p:cNvSpPr>
          <p:nvPr/>
        </p:nvSpPr>
        <p:spPr bwMode="auto">
          <a:xfrm>
            <a:off x="4994101" y="1719263"/>
            <a:ext cx="257175" cy="249237"/>
          </a:xfrm>
          <a:custGeom>
            <a:avLst/>
            <a:gdLst>
              <a:gd name="T0" fmla="*/ 2147483646 w 485"/>
              <a:gd name="T1" fmla="*/ 2147483646 h 470"/>
              <a:gd name="T2" fmla="*/ 2147483646 w 485"/>
              <a:gd name="T3" fmla="*/ 2147483646 h 470"/>
              <a:gd name="T4" fmla="*/ 2147483646 w 485"/>
              <a:gd name="T5" fmla="*/ 2147483646 h 470"/>
              <a:gd name="T6" fmla="*/ 2147483646 w 485"/>
              <a:gd name="T7" fmla="*/ 2147483646 h 470"/>
              <a:gd name="T8" fmla="*/ 2147483646 w 485"/>
              <a:gd name="T9" fmla="*/ 2147483646 h 470"/>
              <a:gd name="T10" fmla="*/ 2147483646 w 485"/>
              <a:gd name="T11" fmla="*/ 2147483646 h 470"/>
              <a:gd name="T12" fmla="*/ 0 w 485"/>
              <a:gd name="T13" fmla="*/ 2147483646 h 470"/>
              <a:gd name="T14" fmla="*/ 0 w 485"/>
              <a:gd name="T15" fmla="*/ 2147483646 h 470"/>
              <a:gd name="T16" fmla="*/ 0 w 485"/>
              <a:gd name="T17" fmla="*/ 2147483646 h 470"/>
              <a:gd name="T18" fmla="*/ 2147483646 w 485"/>
              <a:gd name="T19" fmla="*/ 0 h 470"/>
              <a:gd name="T20" fmla="*/ 2147483646 w 485"/>
              <a:gd name="T21" fmla="*/ 0 h 470"/>
              <a:gd name="T22" fmla="*/ 2147483646 w 485"/>
              <a:gd name="T23" fmla="*/ 0 h 470"/>
              <a:gd name="T24" fmla="*/ 2147483646 w 485"/>
              <a:gd name="T25" fmla="*/ 0 h 470"/>
              <a:gd name="T26" fmla="*/ 2147483646 w 485"/>
              <a:gd name="T27" fmla="*/ 0 h 470"/>
              <a:gd name="T28" fmla="*/ 2147483646 w 485"/>
              <a:gd name="T29" fmla="*/ 2147483646 h 470"/>
              <a:gd name="T30" fmla="*/ 2147483646 w 485"/>
              <a:gd name="T31" fmla="*/ 2147483646 h 470"/>
              <a:gd name="T32" fmla="*/ 2147483646 w 485"/>
              <a:gd name="T33" fmla="*/ 2147483646 h 470"/>
              <a:gd name="T34" fmla="*/ 2147483646 w 485"/>
              <a:gd name="T35" fmla="*/ 2147483646 h 47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5" h="470">
                <a:moveTo>
                  <a:pt x="485" y="249"/>
                </a:moveTo>
                <a:lnTo>
                  <a:pt x="483" y="468"/>
                </a:lnTo>
                <a:lnTo>
                  <a:pt x="408" y="468"/>
                </a:lnTo>
                <a:lnTo>
                  <a:pt x="393" y="468"/>
                </a:lnTo>
                <a:lnTo>
                  <a:pt x="294" y="468"/>
                </a:lnTo>
                <a:lnTo>
                  <a:pt x="179" y="468"/>
                </a:lnTo>
                <a:lnTo>
                  <a:pt x="0" y="470"/>
                </a:lnTo>
                <a:lnTo>
                  <a:pt x="0" y="447"/>
                </a:lnTo>
                <a:lnTo>
                  <a:pt x="0" y="417"/>
                </a:lnTo>
                <a:lnTo>
                  <a:pt x="2" y="0"/>
                </a:lnTo>
                <a:lnTo>
                  <a:pt x="102" y="0"/>
                </a:lnTo>
                <a:lnTo>
                  <a:pt x="179" y="0"/>
                </a:lnTo>
                <a:lnTo>
                  <a:pt x="372" y="0"/>
                </a:lnTo>
                <a:lnTo>
                  <a:pt x="408" y="0"/>
                </a:lnTo>
                <a:lnTo>
                  <a:pt x="443" y="2"/>
                </a:lnTo>
                <a:lnTo>
                  <a:pt x="485" y="2"/>
                </a:lnTo>
                <a:lnTo>
                  <a:pt x="485" y="156"/>
                </a:lnTo>
                <a:lnTo>
                  <a:pt x="485" y="2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89" name="Freeform 78"/>
          <p:cNvSpPr>
            <a:spLocks/>
          </p:cNvSpPr>
          <p:nvPr/>
        </p:nvSpPr>
        <p:spPr bwMode="auto">
          <a:xfrm>
            <a:off x="5452888" y="1820863"/>
            <a:ext cx="254000" cy="282575"/>
          </a:xfrm>
          <a:custGeom>
            <a:avLst/>
            <a:gdLst>
              <a:gd name="T0" fmla="*/ 2147483646 w 480"/>
              <a:gd name="T1" fmla="*/ 2147483646 h 534"/>
              <a:gd name="T2" fmla="*/ 2147483646 w 480"/>
              <a:gd name="T3" fmla="*/ 2147483646 h 534"/>
              <a:gd name="T4" fmla="*/ 2147483646 w 480"/>
              <a:gd name="T5" fmla="*/ 2147483646 h 534"/>
              <a:gd name="T6" fmla="*/ 2147483646 w 480"/>
              <a:gd name="T7" fmla="*/ 2147483646 h 534"/>
              <a:gd name="T8" fmla="*/ 2147483646 w 480"/>
              <a:gd name="T9" fmla="*/ 2147483646 h 534"/>
              <a:gd name="T10" fmla="*/ 2147483646 w 480"/>
              <a:gd name="T11" fmla="*/ 2147483646 h 534"/>
              <a:gd name="T12" fmla="*/ 2147483646 w 480"/>
              <a:gd name="T13" fmla="*/ 2147483646 h 534"/>
              <a:gd name="T14" fmla="*/ 2147483646 w 480"/>
              <a:gd name="T15" fmla="*/ 2147483646 h 534"/>
              <a:gd name="T16" fmla="*/ 0 w 480"/>
              <a:gd name="T17" fmla="*/ 2147483646 h 534"/>
              <a:gd name="T18" fmla="*/ 2147483646 w 480"/>
              <a:gd name="T19" fmla="*/ 2147483646 h 534"/>
              <a:gd name="T20" fmla="*/ 0 w 480"/>
              <a:gd name="T21" fmla="*/ 2147483646 h 534"/>
              <a:gd name="T22" fmla="*/ 2147483646 w 480"/>
              <a:gd name="T23" fmla="*/ 2147483646 h 534"/>
              <a:gd name="T24" fmla="*/ 2147483646 w 480"/>
              <a:gd name="T25" fmla="*/ 0 h 534"/>
              <a:gd name="T26" fmla="*/ 2147483646 w 480"/>
              <a:gd name="T27" fmla="*/ 2147483646 h 534"/>
              <a:gd name="T28" fmla="*/ 2147483646 w 480"/>
              <a:gd name="T29" fmla="*/ 2147483646 h 534"/>
              <a:gd name="T30" fmla="*/ 2147483646 w 480"/>
              <a:gd name="T31" fmla="*/ 2147483646 h 534"/>
              <a:gd name="T32" fmla="*/ 2147483646 w 480"/>
              <a:gd name="T33" fmla="*/ 2147483646 h 534"/>
              <a:gd name="T34" fmla="*/ 2147483646 w 480"/>
              <a:gd name="T35" fmla="*/ 2147483646 h 53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0" h="534">
                <a:moveTo>
                  <a:pt x="479" y="192"/>
                </a:moveTo>
                <a:lnTo>
                  <a:pt x="479" y="346"/>
                </a:lnTo>
                <a:lnTo>
                  <a:pt x="479" y="453"/>
                </a:lnTo>
                <a:lnTo>
                  <a:pt x="480" y="522"/>
                </a:lnTo>
                <a:lnTo>
                  <a:pt x="452" y="534"/>
                </a:lnTo>
                <a:lnTo>
                  <a:pt x="207" y="516"/>
                </a:lnTo>
                <a:lnTo>
                  <a:pt x="2" y="373"/>
                </a:lnTo>
                <a:lnTo>
                  <a:pt x="2" y="346"/>
                </a:lnTo>
                <a:lnTo>
                  <a:pt x="0" y="279"/>
                </a:lnTo>
                <a:lnTo>
                  <a:pt x="2" y="76"/>
                </a:lnTo>
                <a:lnTo>
                  <a:pt x="0" y="15"/>
                </a:lnTo>
                <a:lnTo>
                  <a:pt x="30" y="3"/>
                </a:lnTo>
                <a:lnTo>
                  <a:pt x="35" y="0"/>
                </a:lnTo>
                <a:lnTo>
                  <a:pt x="141" y="69"/>
                </a:lnTo>
                <a:lnTo>
                  <a:pt x="155" y="79"/>
                </a:lnTo>
                <a:lnTo>
                  <a:pt x="231" y="166"/>
                </a:lnTo>
                <a:lnTo>
                  <a:pt x="456" y="178"/>
                </a:lnTo>
                <a:lnTo>
                  <a:pt x="479" y="1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0" name="Freeform 79"/>
          <p:cNvSpPr>
            <a:spLocks/>
          </p:cNvSpPr>
          <p:nvPr/>
        </p:nvSpPr>
        <p:spPr bwMode="auto">
          <a:xfrm>
            <a:off x="4949651" y="2489200"/>
            <a:ext cx="252412" cy="249238"/>
          </a:xfrm>
          <a:custGeom>
            <a:avLst/>
            <a:gdLst>
              <a:gd name="T0" fmla="*/ 2147483646 w 478"/>
              <a:gd name="T1" fmla="*/ 2147483646 h 472"/>
              <a:gd name="T2" fmla="*/ 2147483646 w 478"/>
              <a:gd name="T3" fmla="*/ 2147483646 h 472"/>
              <a:gd name="T4" fmla="*/ 2147483646 w 478"/>
              <a:gd name="T5" fmla="*/ 2147483646 h 472"/>
              <a:gd name="T6" fmla="*/ 2147483646 w 478"/>
              <a:gd name="T7" fmla="*/ 2147483646 h 472"/>
              <a:gd name="T8" fmla="*/ 2147483646 w 478"/>
              <a:gd name="T9" fmla="*/ 2147483646 h 472"/>
              <a:gd name="T10" fmla="*/ 2147483646 w 478"/>
              <a:gd name="T11" fmla="*/ 2147483646 h 472"/>
              <a:gd name="T12" fmla="*/ 2147483646 w 478"/>
              <a:gd name="T13" fmla="*/ 2147483646 h 472"/>
              <a:gd name="T14" fmla="*/ 2147483646 w 478"/>
              <a:gd name="T15" fmla="*/ 2147483646 h 472"/>
              <a:gd name="T16" fmla="*/ 2147483646 w 478"/>
              <a:gd name="T17" fmla="*/ 2147483646 h 472"/>
              <a:gd name="T18" fmla="*/ 0 w 478"/>
              <a:gd name="T19" fmla="*/ 2147483646 h 472"/>
              <a:gd name="T20" fmla="*/ 0 w 478"/>
              <a:gd name="T21" fmla="*/ 2147483646 h 472"/>
              <a:gd name="T22" fmla="*/ 0 w 478"/>
              <a:gd name="T23" fmla="*/ 2147483646 h 472"/>
              <a:gd name="T24" fmla="*/ 0 w 478"/>
              <a:gd name="T25" fmla="*/ 2147483646 h 472"/>
              <a:gd name="T26" fmla="*/ 2147483646 w 478"/>
              <a:gd name="T27" fmla="*/ 0 h 472"/>
              <a:gd name="T28" fmla="*/ 2147483646 w 478"/>
              <a:gd name="T29" fmla="*/ 2147483646 h 472"/>
              <a:gd name="T30" fmla="*/ 2147483646 w 478"/>
              <a:gd name="T31" fmla="*/ 2147483646 h 4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8" h="472">
                <a:moveTo>
                  <a:pt x="478" y="1"/>
                </a:moveTo>
                <a:lnTo>
                  <a:pt x="478" y="25"/>
                </a:lnTo>
                <a:lnTo>
                  <a:pt x="472" y="294"/>
                </a:lnTo>
                <a:lnTo>
                  <a:pt x="477" y="472"/>
                </a:lnTo>
                <a:lnTo>
                  <a:pt x="402" y="472"/>
                </a:lnTo>
                <a:lnTo>
                  <a:pt x="379" y="472"/>
                </a:lnTo>
                <a:lnTo>
                  <a:pt x="351" y="471"/>
                </a:lnTo>
                <a:lnTo>
                  <a:pt x="264" y="469"/>
                </a:lnTo>
                <a:lnTo>
                  <a:pt x="30" y="465"/>
                </a:lnTo>
                <a:lnTo>
                  <a:pt x="0" y="465"/>
                </a:lnTo>
                <a:lnTo>
                  <a:pt x="0" y="100"/>
                </a:lnTo>
                <a:lnTo>
                  <a:pt x="0" y="51"/>
                </a:lnTo>
                <a:lnTo>
                  <a:pt x="0" y="1"/>
                </a:lnTo>
                <a:lnTo>
                  <a:pt x="243" y="0"/>
                </a:lnTo>
                <a:lnTo>
                  <a:pt x="379" y="1"/>
                </a:lnTo>
                <a:lnTo>
                  <a:pt x="478" y="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1" name="Freeform 80"/>
          <p:cNvSpPr>
            <a:spLocks/>
          </p:cNvSpPr>
          <p:nvPr/>
        </p:nvSpPr>
        <p:spPr bwMode="auto">
          <a:xfrm>
            <a:off x="4948063" y="2239963"/>
            <a:ext cx="254000" cy="249237"/>
          </a:xfrm>
          <a:custGeom>
            <a:avLst/>
            <a:gdLst>
              <a:gd name="T0" fmla="*/ 2147483646 w 480"/>
              <a:gd name="T1" fmla="*/ 2147483646 h 472"/>
              <a:gd name="T2" fmla="*/ 2147483646 w 480"/>
              <a:gd name="T3" fmla="*/ 2147483646 h 472"/>
              <a:gd name="T4" fmla="*/ 2147483646 w 480"/>
              <a:gd name="T5" fmla="*/ 2147483646 h 472"/>
              <a:gd name="T6" fmla="*/ 2147483646 w 480"/>
              <a:gd name="T7" fmla="*/ 0 h 472"/>
              <a:gd name="T8" fmla="*/ 2147483646 w 480"/>
              <a:gd name="T9" fmla="*/ 0 h 472"/>
              <a:gd name="T10" fmla="*/ 2147483646 w 480"/>
              <a:gd name="T11" fmla="*/ 2147483646 h 472"/>
              <a:gd name="T12" fmla="*/ 0 w 480"/>
              <a:gd name="T13" fmla="*/ 2147483646 h 472"/>
              <a:gd name="T14" fmla="*/ 0 w 480"/>
              <a:gd name="T15" fmla="*/ 2147483646 h 472"/>
              <a:gd name="T16" fmla="*/ 2147483646 w 480"/>
              <a:gd name="T17" fmla="*/ 2147483646 h 472"/>
              <a:gd name="T18" fmla="*/ 2147483646 w 480"/>
              <a:gd name="T19" fmla="*/ 2147483646 h 472"/>
              <a:gd name="T20" fmla="*/ 2147483646 w 480"/>
              <a:gd name="T21" fmla="*/ 2147483646 h 472"/>
              <a:gd name="T22" fmla="*/ 2147483646 w 480"/>
              <a:gd name="T23" fmla="*/ 2147483646 h 472"/>
              <a:gd name="T24" fmla="*/ 2147483646 w 480"/>
              <a:gd name="T25" fmla="*/ 2147483646 h 4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0" h="472">
                <a:moveTo>
                  <a:pt x="480" y="472"/>
                </a:moveTo>
                <a:lnTo>
                  <a:pt x="480" y="361"/>
                </a:lnTo>
                <a:lnTo>
                  <a:pt x="479" y="322"/>
                </a:lnTo>
                <a:lnTo>
                  <a:pt x="479" y="0"/>
                </a:lnTo>
                <a:lnTo>
                  <a:pt x="381" y="0"/>
                </a:lnTo>
                <a:lnTo>
                  <a:pt x="38" y="1"/>
                </a:lnTo>
                <a:lnTo>
                  <a:pt x="0" y="3"/>
                </a:lnTo>
                <a:lnTo>
                  <a:pt x="0" y="93"/>
                </a:lnTo>
                <a:lnTo>
                  <a:pt x="2" y="226"/>
                </a:lnTo>
                <a:lnTo>
                  <a:pt x="2" y="472"/>
                </a:lnTo>
                <a:lnTo>
                  <a:pt x="245" y="471"/>
                </a:lnTo>
                <a:lnTo>
                  <a:pt x="381" y="472"/>
                </a:lnTo>
                <a:lnTo>
                  <a:pt x="480" y="47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2" name="Freeform 81"/>
          <p:cNvSpPr>
            <a:spLocks/>
          </p:cNvSpPr>
          <p:nvPr/>
        </p:nvSpPr>
        <p:spPr bwMode="auto">
          <a:xfrm>
            <a:off x="5429076" y="2008188"/>
            <a:ext cx="277812" cy="288925"/>
          </a:xfrm>
          <a:custGeom>
            <a:avLst/>
            <a:gdLst>
              <a:gd name="T0" fmla="*/ 2147483646 w 526"/>
              <a:gd name="T1" fmla="*/ 2147483646 h 547"/>
              <a:gd name="T2" fmla="*/ 2147483646 w 526"/>
              <a:gd name="T3" fmla="*/ 2147483646 h 547"/>
              <a:gd name="T4" fmla="*/ 2147483646 w 526"/>
              <a:gd name="T5" fmla="*/ 2147483646 h 547"/>
              <a:gd name="T6" fmla="*/ 2147483646 w 526"/>
              <a:gd name="T7" fmla="*/ 2147483646 h 547"/>
              <a:gd name="T8" fmla="*/ 2147483646 w 526"/>
              <a:gd name="T9" fmla="*/ 2147483646 h 547"/>
              <a:gd name="T10" fmla="*/ 2147483646 w 526"/>
              <a:gd name="T11" fmla="*/ 2147483646 h 547"/>
              <a:gd name="T12" fmla="*/ 2147483646 w 526"/>
              <a:gd name="T13" fmla="*/ 2147483646 h 547"/>
              <a:gd name="T14" fmla="*/ 2147483646 w 526"/>
              <a:gd name="T15" fmla="*/ 2147483646 h 547"/>
              <a:gd name="T16" fmla="*/ 0 w 526"/>
              <a:gd name="T17" fmla="*/ 2147483646 h 547"/>
              <a:gd name="T18" fmla="*/ 2147483646 w 526"/>
              <a:gd name="T19" fmla="*/ 2147483646 h 547"/>
              <a:gd name="T20" fmla="*/ 2147483646 w 526"/>
              <a:gd name="T21" fmla="*/ 2147483646 h 547"/>
              <a:gd name="T22" fmla="*/ 2147483646 w 526"/>
              <a:gd name="T23" fmla="*/ 0 h 547"/>
              <a:gd name="T24" fmla="*/ 2147483646 w 526"/>
              <a:gd name="T25" fmla="*/ 2147483646 h 547"/>
              <a:gd name="T26" fmla="*/ 2147483646 w 526"/>
              <a:gd name="T27" fmla="*/ 2147483646 h 547"/>
              <a:gd name="T28" fmla="*/ 2147483646 w 526"/>
              <a:gd name="T29" fmla="*/ 2147483646 h 547"/>
              <a:gd name="T30" fmla="*/ 2147483646 w 526"/>
              <a:gd name="T31" fmla="*/ 2147483646 h 547"/>
              <a:gd name="T32" fmla="*/ 2147483646 w 526"/>
              <a:gd name="T33" fmla="*/ 2147483646 h 547"/>
              <a:gd name="T34" fmla="*/ 2147483646 w 526"/>
              <a:gd name="T35" fmla="*/ 2147483646 h 547"/>
              <a:gd name="T36" fmla="*/ 2147483646 w 526"/>
              <a:gd name="T37" fmla="*/ 2147483646 h 5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26" h="547">
                <a:moveTo>
                  <a:pt x="526" y="396"/>
                </a:moveTo>
                <a:lnTo>
                  <a:pt x="525" y="439"/>
                </a:lnTo>
                <a:lnTo>
                  <a:pt x="526" y="531"/>
                </a:lnTo>
                <a:lnTo>
                  <a:pt x="526" y="547"/>
                </a:lnTo>
                <a:lnTo>
                  <a:pt x="511" y="516"/>
                </a:lnTo>
                <a:lnTo>
                  <a:pt x="388" y="472"/>
                </a:lnTo>
                <a:lnTo>
                  <a:pt x="48" y="438"/>
                </a:lnTo>
                <a:lnTo>
                  <a:pt x="45" y="438"/>
                </a:lnTo>
                <a:lnTo>
                  <a:pt x="0" y="438"/>
                </a:lnTo>
                <a:lnTo>
                  <a:pt x="4" y="16"/>
                </a:lnTo>
                <a:lnTo>
                  <a:pt x="10" y="4"/>
                </a:lnTo>
                <a:lnTo>
                  <a:pt x="36" y="0"/>
                </a:lnTo>
                <a:lnTo>
                  <a:pt x="43" y="19"/>
                </a:lnTo>
                <a:lnTo>
                  <a:pt x="48" y="19"/>
                </a:lnTo>
                <a:lnTo>
                  <a:pt x="253" y="162"/>
                </a:lnTo>
                <a:lnTo>
                  <a:pt x="498" y="180"/>
                </a:lnTo>
                <a:lnTo>
                  <a:pt x="526" y="168"/>
                </a:lnTo>
                <a:lnTo>
                  <a:pt x="525" y="261"/>
                </a:lnTo>
                <a:lnTo>
                  <a:pt x="526" y="3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3" name="Freeform 82"/>
          <p:cNvSpPr>
            <a:spLocks/>
          </p:cNvSpPr>
          <p:nvPr/>
        </p:nvSpPr>
        <p:spPr bwMode="auto">
          <a:xfrm>
            <a:off x="5457651" y="2489200"/>
            <a:ext cx="250825" cy="252413"/>
          </a:xfrm>
          <a:custGeom>
            <a:avLst/>
            <a:gdLst>
              <a:gd name="T0" fmla="*/ 2147483646 w 475"/>
              <a:gd name="T1" fmla="*/ 0 h 477"/>
              <a:gd name="T2" fmla="*/ 2147483646 w 475"/>
              <a:gd name="T3" fmla="*/ 2147483646 h 477"/>
              <a:gd name="T4" fmla="*/ 2147483646 w 475"/>
              <a:gd name="T5" fmla="*/ 2147483646 h 477"/>
              <a:gd name="T6" fmla="*/ 2147483646 w 475"/>
              <a:gd name="T7" fmla="*/ 2147483646 h 477"/>
              <a:gd name="T8" fmla="*/ 2147483646 w 475"/>
              <a:gd name="T9" fmla="*/ 2147483646 h 477"/>
              <a:gd name="T10" fmla="*/ 2147483646 w 475"/>
              <a:gd name="T11" fmla="*/ 2147483646 h 477"/>
              <a:gd name="T12" fmla="*/ 2147483646 w 475"/>
              <a:gd name="T13" fmla="*/ 2147483646 h 477"/>
              <a:gd name="T14" fmla="*/ 2147483646 w 475"/>
              <a:gd name="T15" fmla="*/ 2147483646 h 477"/>
              <a:gd name="T16" fmla="*/ 2147483646 w 475"/>
              <a:gd name="T17" fmla="*/ 2147483646 h 477"/>
              <a:gd name="T18" fmla="*/ 2147483646 w 475"/>
              <a:gd name="T19" fmla="*/ 2147483646 h 477"/>
              <a:gd name="T20" fmla="*/ 0 w 475"/>
              <a:gd name="T21" fmla="*/ 2147483646 h 477"/>
              <a:gd name="T22" fmla="*/ 0 w 475"/>
              <a:gd name="T23" fmla="*/ 2147483646 h 477"/>
              <a:gd name="T24" fmla="*/ 2147483646 w 475"/>
              <a:gd name="T25" fmla="*/ 2147483646 h 477"/>
              <a:gd name="T26" fmla="*/ 2147483646 w 475"/>
              <a:gd name="T27" fmla="*/ 0 h 477"/>
              <a:gd name="T28" fmla="*/ 2147483646 w 475"/>
              <a:gd name="T29" fmla="*/ 0 h 47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5" h="477">
                <a:moveTo>
                  <a:pt x="474" y="0"/>
                </a:moveTo>
                <a:lnTo>
                  <a:pt x="474" y="25"/>
                </a:lnTo>
                <a:lnTo>
                  <a:pt x="474" y="294"/>
                </a:lnTo>
                <a:lnTo>
                  <a:pt x="475" y="475"/>
                </a:lnTo>
                <a:lnTo>
                  <a:pt x="448" y="475"/>
                </a:lnTo>
                <a:lnTo>
                  <a:pt x="346" y="477"/>
                </a:lnTo>
                <a:lnTo>
                  <a:pt x="219" y="475"/>
                </a:lnTo>
                <a:lnTo>
                  <a:pt x="105" y="475"/>
                </a:lnTo>
                <a:lnTo>
                  <a:pt x="1" y="474"/>
                </a:lnTo>
                <a:lnTo>
                  <a:pt x="1" y="160"/>
                </a:lnTo>
                <a:lnTo>
                  <a:pt x="0" y="64"/>
                </a:lnTo>
                <a:lnTo>
                  <a:pt x="0" y="1"/>
                </a:lnTo>
                <a:lnTo>
                  <a:pt x="138" y="1"/>
                </a:lnTo>
                <a:lnTo>
                  <a:pt x="184" y="0"/>
                </a:lnTo>
                <a:lnTo>
                  <a:pt x="474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4" name="Freeform 83"/>
          <p:cNvSpPr>
            <a:spLocks/>
          </p:cNvSpPr>
          <p:nvPr/>
        </p:nvSpPr>
        <p:spPr bwMode="auto">
          <a:xfrm>
            <a:off x="5202063" y="2239963"/>
            <a:ext cx="255588" cy="249237"/>
          </a:xfrm>
          <a:custGeom>
            <a:avLst/>
            <a:gdLst>
              <a:gd name="T0" fmla="*/ 2147483646 w 483"/>
              <a:gd name="T1" fmla="*/ 2147483646 h 472"/>
              <a:gd name="T2" fmla="*/ 2147483646 w 483"/>
              <a:gd name="T3" fmla="*/ 0 h 472"/>
              <a:gd name="T4" fmla="*/ 2147483646 w 483"/>
              <a:gd name="T5" fmla="*/ 0 h 472"/>
              <a:gd name="T6" fmla="*/ 2147483646 w 483"/>
              <a:gd name="T7" fmla="*/ 0 h 472"/>
              <a:gd name="T8" fmla="*/ 2147483646 w 483"/>
              <a:gd name="T9" fmla="*/ 0 h 472"/>
              <a:gd name="T10" fmla="*/ 2147483646 w 483"/>
              <a:gd name="T11" fmla="*/ 0 h 472"/>
              <a:gd name="T12" fmla="*/ 0 w 483"/>
              <a:gd name="T13" fmla="*/ 0 h 472"/>
              <a:gd name="T14" fmla="*/ 0 w 483"/>
              <a:gd name="T15" fmla="*/ 2147483646 h 472"/>
              <a:gd name="T16" fmla="*/ 2147483646 w 483"/>
              <a:gd name="T17" fmla="*/ 2147483646 h 472"/>
              <a:gd name="T18" fmla="*/ 2147483646 w 483"/>
              <a:gd name="T19" fmla="*/ 2147483646 h 472"/>
              <a:gd name="T20" fmla="*/ 2147483646 w 483"/>
              <a:gd name="T21" fmla="*/ 2147483646 h 472"/>
              <a:gd name="T22" fmla="*/ 2147483646 w 483"/>
              <a:gd name="T23" fmla="*/ 2147483646 h 472"/>
              <a:gd name="T24" fmla="*/ 2147483646 w 483"/>
              <a:gd name="T25" fmla="*/ 2147483646 h 472"/>
              <a:gd name="T26" fmla="*/ 2147483646 w 483"/>
              <a:gd name="T27" fmla="*/ 2147483646 h 472"/>
              <a:gd name="T28" fmla="*/ 2147483646 w 483"/>
              <a:gd name="T29" fmla="*/ 2147483646 h 47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3" h="472">
                <a:moveTo>
                  <a:pt x="478" y="93"/>
                </a:moveTo>
                <a:lnTo>
                  <a:pt x="477" y="0"/>
                </a:lnTo>
                <a:lnTo>
                  <a:pt x="474" y="0"/>
                </a:lnTo>
                <a:lnTo>
                  <a:pt x="429" y="0"/>
                </a:lnTo>
                <a:lnTo>
                  <a:pt x="244" y="0"/>
                </a:lnTo>
                <a:lnTo>
                  <a:pt x="130" y="0"/>
                </a:lnTo>
                <a:lnTo>
                  <a:pt x="0" y="0"/>
                </a:lnTo>
                <a:lnTo>
                  <a:pt x="0" y="322"/>
                </a:lnTo>
                <a:lnTo>
                  <a:pt x="1" y="361"/>
                </a:lnTo>
                <a:lnTo>
                  <a:pt x="1" y="472"/>
                </a:lnTo>
                <a:lnTo>
                  <a:pt x="130" y="472"/>
                </a:lnTo>
                <a:lnTo>
                  <a:pt x="387" y="472"/>
                </a:lnTo>
                <a:lnTo>
                  <a:pt x="483" y="472"/>
                </a:lnTo>
                <a:lnTo>
                  <a:pt x="480" y="226"/>
                </a:lnTo>
                <a:lnTo>
                  <a:pt x="478" y="9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5" name="Freeform 84"/>
          <p:cNvSpPr>
            <a:spLocks/>
          </p:cNvSpPr>
          <p:nvPr/>
        </p:nvSpPr>
        <p:spPr bwMode="auto">
          <a:xfrm>
            <a:off x="5454476" y="2239963"/>
            <a:ext cx="254000" cy="249237"/>
          </a:xfrm>
          <a:custGeom>
            <a:avLst/>
            <a:gdLst>
              <a:gd name="T0" fmla="*/ 2147483646 w 480"/>
              <a:gd name="T1" fmla="*/ 2147483646 h 472"/>
              <a:gd name="T2" fmla="*/ 2147483646 w 480"/>
              <a:gd name="T3" fmla="*/ 2147483646 h 472"/>
              <a:gd name="T4" fmla="*/ 2147483646 w 480"/>
              <a:gd name="T5" fmla="*/ 2147483646 h 472"/>
              <a:gd name="T6" fmla="*/ 2147483646 w 480"/>
              <a:gd name="T7" fmla="*/ 2147483646 h 472"/>
              <a:gd name="T8" fmla="*/ 2147483646 w 480"/>
              <a:gd name="T9" fmla="*/ 2147483646 h 472"/>
              <a:gd name="T10" fmla="*/ 2147483646 w 480"/>
              <a:gd name="T11" fmla="*/ 2147483646 h 472"/>
              <a:gd name="T12" fmla="*/ 2147483646 w 480"/>
              <a:gd name="T13" fmla="*/ 2147483646 h 472"/>
              <a:gd name="T14" fmla="*/ 2147483646 w 480"/>
              <a:gd name="T15" fmla="*/ 2147483646 h 472"/>
              <a:gd name="T16" fmla="*/ 2147483646 w 480"/>
              <a:gd name="T17" fmla="*/ 2147483646 h 472"/>
              <a:gd name="T18" fmla="*/ 0 w 480"/>
              <a:gd name="T19" fmla="*/ 0 h 472"/>
              <a:gd name="T20" fmla="*/ 2147483646 w 480"/>
              <a:gd name="T21" fmla="*/ 2147483646 h 472"/>
              <a:gd name="T22" fmla="*/ 2147483646 w 480"/>
              <a:gd name="T23" fmla="*/ 2147483646 h 472"/>
              <a:gd name="T24" fmla="*/ 2147483646 w 480"/>
              <a:gd name="T25" fmla="*/ 2147483646 h 4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80" h="472">
                <a:moveTo>
                  <a:pt x="478" y="109"/>
                </a:moveTo>
                <a:lnTo>
                  <a:pt x="478" y="226"/>
                </a:lnTo>
                <a:lnTo>
                  <a:pt x="480" y="361"/>
                </a:lnTo>
                <a:lnTo>
                  <a:pt x="480" y="471"/>
                </a:lnTo>
                <a:lnTo>
                  <a:pt x="190" y="471"/>
                </a:lnTo>
                <a:lnTo>
                  <a:pt x="144" y="472"/>
                </a:lnTo>
                <a:lnTo>
                  <a:pt x="6" y="472"/>
                </a:lnTo>
                <a:lnTo>
                  <a:pt x="3" y="226"/>
                </a:lnTo>
                <a:lnTo>
                  <a:pt x="1" y="93"/>
                </a:lnTo>
                <a:lnTo>
                  <a:pt x="0" y="0"/>
                </a:lnTo>
                <a:lnTo>
                  <a:pt x="340" y="34"/>
                </a:lnTo>
                <a:lnTo>
                  <a:pt x="463" y="78"/>
                </a:lnTo>
                <a:lnTo>
                  <a:pt x="478" y="10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6" name="Freeform 85"/>
          <p:cNvSpPr>
            <a:spLocks/>
          </p:cNvSpPr>
          <p:nvPr/>
        </p:nvSpPr>
        <p:spPr bwMode="auto">
          <a:xfrm>
            <a:off x="5397326" y="3525838"/>
            <a:ext cx="247650" cy="280987"/>
          </a:xfrm>
          <a:custGeom>
            <a:avLst/>
            <a:gdLst>
              <a:gd name="T0" fmla="*/ 2147483646 w 469"/>
              <a:gd name="T1" fmla="*/ 2147483646 h 531"/>
              <a:gd name="T2" fmla="*/ 2147483646 w 469"/>
              <a:gd name="T3" fmla="*/ 2147483646 h 531"/>
              <a:gd name="T4" fmla="*/ 2147483646 w 469"/>
              <a:gd name="T5" fmla="*/ 2147483646 h 531"/>
              <a:gd name="T6" fmla="*/ 2147483646 w 469"/>
              <a:gd name="T7" fmla="*/ 2147483646 h 531"/>
              <a:gd name="T8" fmla="*/ 0 w 469"/>
              <a:gd name="T9" fmla="*/ 2147483646 h 531"/>
              <a:gd name="T10" fmla="*/ 2147483646 w 469"/>
              <a:gd name="T11" fmla="*/ 2147483646 h 531"/>
              <a:gd name="T12" fmla="*/ 2147483646 w 469"/>
              <a:gd name="T13" fmla="*/ 2147483646 h 531"/>
              <a:gd name="T14" fmla="*/ 2147483646 w 469"/>
              <a:gd name="T15" fmla="*/ 0 h 531"/>
              <a:gd name="T16" fmla="*/ 2147483646 w 469"/>
              <a:gd name="T17" fmla="*/ 2147483646 h 531"/>
              <a:gd name="T18" fmla="*/ 2147483646 w 469"/>
              <a:gd name="T19" fmla="*/ 2147483646 h 531"/>
              <a:gd name="T20" fmla="*/ 2147483646 w 469"/>
              <a:gd name="T21" fmla="*/ 2147483646 h 531"/>
              <a:gd name="T22" fmla="*/ 2147483646 w 469"/>
              <a:gd name="T23" fmla="*/ 2147483646 h 531"/>
              <a:gd name="T24" fmla="*/ 2147483646 w 469"/>
              <a:gd name="T25" fmla="*/ 2147483646 h 531"/>
              <a:gd name="T26" fmla="*/ 2147483646 w 469"/>
              <a:gd name="T27" fmla="*/ 2147483646 h 531"/>
              <a:gd name="T28" fmla="*/ 2147483646 w 469"/>
              <a:gd name="T29" fmla="*/ 2147483646 h 531"/>
              <a:gd name="T30" fmla="*/ 2147483646 w 469"/>
              <a:gd name="T31" fmla="*/ 2147483646 h 5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69" h="531">
                <a:moveTo>
                  <a:pt x="469" y="355"/>
                </a:moveTo>
                <a:lnTo>
                  <a:pt x="468" y="531"/>
                </a:lnTo>
                <a:lnTo>
                  <a:pt x="333" y="531"/>
                </a:lnTo>
                <a:lnTo>
                  <a:pt x="246" y="531"/>
                </a:lnTo>
                <a:lnTo>
                  <a:pt x="0" y="529"/>
                </a:lnTo>
                <a:lnTo>
                  <a:pt x="1" y="355"/>
                </a:lnTo>
                <a:lnTo>
                  <a:pt x="3" y="85"/>
                </a:lnTo>
                <a:lnTo>
                  <a:pt x="3" y="0"/>
                </a:lnTo>
                <a:lnTo>
                  <a:pt x="219" y="3"/>
                </a:lnTo>
                <a:lnTo>
                  <a:pt x="243" y="3"/>
                </a:lnTo>
                <a:lnTo>
                  <a:pt x="360" y="3"/>
                </a:lnTo>
                <a:lnTo>
                  <a:pt x="448" y="121"/>
                </a:lnTo>
                <a:lnTo>
                  <a:pt x="450" y="85"/>
                </a:lnTo>
                <a:lnTo>
                  <a:pt x="466" y="91"/>
                </a:lnTo>
                <a:lnTo>
                  <a:pt x="469" y="201"/>
                </a:lnTo>
                <a:lnTo>
                  <a:pt x="469" y="35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7" name="Freeform 86"/>
          <p:cNvSpPr>
            <a:spLocks/>
          </p:cNvSpPr>
          <p:nvPr/>
        </p:nvSpPr>
        <p:spPr bwMode="auto">
          <a:xfrm>
            <a:off x="5132213" y="2738438"/>
            <a:ext cx="252413" cy="249237"/>
          </a:xfrm>
          <a:custGeom>
            <a:avLst/>
            <a:gdLst>
              <a:gd name="T0" fmla="*/ 2147483646 w 477"/>
              <a:gd name="T1" fmla="*/ 2147483646 h 472"/>
              <a:gd name="T2" fmla="*/ 2147483646 w 477"/>
              <a:gd name="T3" fmla="*/ 2147483646 h 472"/>
              <a:gd name="T4" fmla="*/ 2147483646 w 477"/>
              <a:gd name="T5" fmla="*/ 2147483646 h 472"/>
              <a:gd name="T6" fmla="*/ 2147483646 w 477"/>
              <a:gd name="T7" fmla="*/ 2147483646 h 472"/>
              <a:gd name="T8" fmla="*/ 2147483646 w 477"/>
              <a:gd name="T9" fmla="*/ 2147483646 h 472"/>
              <a:gd name="T10" fmla="*/ 2147483646 w 477"/>
              <a:gd name="T11" fmla="*/ 2147483646 h 472"/>
              <a:gd name="T12" fmla="*/ 0 w 477"/>
              <a:gd name="T13" fmla="*/ 2147483646 h 472"/>
              <a:gd name="T14" fmla="*/ 2147483646 w 477"/>
              <a:gd name="T15" fmla="*/ 2147483646 h 472"/>
              <a:gd name="T16" fmla="*/ 2147483646 w 477"/>
              <a:gd name="T17" fmla="*/ 2147483646 h 472"/>
              <a:gd name="T18" fmla="*/ 2147483646 w 477"/>
              <a:gd name="T19" fmla="*/ 0 h 472"/>
              <a:gd name="T20" fmla="*/ 2147483646 w 477"/>
              <a:gd name="T21" fmla="*/ 2147483646 h 472"/>
              <a:gd name="T22" fmla="*/ 2147483646 w 477"/>
              <a:gd name="T23" fmla="*/ 2147483646 h 472"/>
              <a:gd name="T24" fmla="*/ 2147483646 w 477"/>
              <a:gd name="T25" fmla="*/ 2147483646 h 472"/>
              <a:gd name="T26" fmla="*/ 2147483646 w 477"/>
              <a:gd name="T27" fmla="*/ 0 h 472"/>
              <a:gd name="T28" fmla="*/ 2147483646 w 477"/>
              <a:gd name="T29" fmla="*/ 0 h 472"/>
              <a:gd name="T30" fmla="*/ 2147483646 w 477"/>
              <a:gd name="T31" fmla="*/ 2147483646 h 4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7" h="472">
                <a:moveTo>
                  <a:pt x="477" y="1"/>
                </a:moveTo>
                <a:lnTo>
                  <a:pt x="475" y="93"/>
                </a:lnTo>
                <a:lnTo>
                  <a:pt x="472" y="226"/>
                </a:lnTo>
                <a:lnTo>
                  <a:pt x="472" y="472"/>
                </a:lnTo>
                <a:lnTo>
                  <a:pt x="376" y="471"/>
                </a:lnTo>
                <a:lnTo>
                  <a:pt x="244" y="471"/>
                </a:lnTo>
                <a:lnTo>
                  <a:pt x="0" y="469"/>
                </a:lnTo>
                <a:lnTo>
                  <a:pt x="3" y="283"/>
                </a:lnTo>
                <a:lnTo>
                  <a:pt x="3" y="228"/>
                </a:lnTo>
                <a:lnTo>
                  <a:pt x="6" y="0"/>
                </a:lnTo>
                <a:lnTo>
                  <a:pt x="34" y="1"/>
                </a:lnTo>
                <a:lnTo>
                  <a:pt x="57" y="1"/>
                </a:lnTo>
                <a:lnTo>
                  <a:pt x="132" y="1"/>
                </a:lnTo>
                <a:lnTo>
                  <a:pt x="262" y="0"/>
                </a:lnTo>
                <a:lnTo>
                  <a:pt x="376" y="0"/>
                </a:lnTo>
                <a:lnTo>
                  <a:pt x="477" y="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8" name="Freeform 87"/>
          <p:cNvSpPr>
            <a:spLocks/>
          </p:cNvSpPr>
          <p:nvPr/>
        </p:nvSpPr>
        <p:spPr bwMode="auto">
          <a:xfrm>
            <a:off x="5381451" y="2738438"/>
            <a:ext cx="258762" cy="254000"/>
          </a:xfrm>
          <a:custGeom>
            <a:avLst/>
            <a:gdLst>
              <a:gd name="T0" fmla="*/ 2147483646 w 489"/>
              <a:gd name="T1" fmla="*/ 2147483646 h 480"/>
              <a:gd name="T2" fmla="*/ 2147483646 w 489"/>
              <a:gd name="T3" fmla="*/ 2147483646 h 480"/>
              <a:gd name="T4" fmla="*/ 2147483646 w 489"/>
              <a:gd name="T5" fmla="*/ 2147483646 h 480"/>
              <a:gd name="T6" fmla="*/ 2147483646 w 489"/>
              <a:gd name="T7" fmla="*/ 2147483646 h 480"/>
              <a:gd name="T8" fmla="*/ 2147483646 w 489"/>
              <a:gd name="T9" fmla="*/ 2147483646 h 480"/>
              <a:gd name="T10" fmla="*/ 0 w 489"/>
              <a:gd name="T11" fmla="*/ 2147483646 h 480"/>
              <a:gd name="T12" fmla="*/ 0 w 489"/>
              <a:gd name="T13" fmla="*/ 2147483646 h 480"/>
              <a:gd name="T14" fmla="*/ 2147483646 w 489"/>
              <a:gd name="T15" fmla="*/ 2147483646 h 480"/>
              <a:gd name="T16" fmla="*/ 2147483646 w 489"/>
              <a:gd name="T17" fmla="*/ 0 h 480"/>
              <a:gd name="T18" fmla="*/ 2147483646 w 489"/>
              <a:gd name="T19" fmla="*/ 2147483646 h 480"/>
              <a:gd name="T20" fmla="*/ 2147483646 w 489"/>
              <a:gd name="T21" fmla="*/ 2147483646 h 480"/>
              <a:gd name="T22" fmla="*/ 2147483646 w 489"/>
              <a:gd name="T23" fmla="*/ 2147483646 h 480"/>
              <a:gd name="T24" fmla="*/ 2147483646 w 489"/>
              <a:gd name="T25" fmla="*/ 2147483646 h 480"/>
              <a:gd name="T26" fmla="*/ 2147483646 w 489"/>
              <a:gd name="T27" fmla="*/ 2147483646 h 480"/>
              <a:gd name="T28" fmla="*/ 2147483646 w 489"/>
              <a:gd name="T29" fmla="*/ 2147483646 h 480"/>
              <a:gd name="T30" fmla="*/ 2147483646 w 489"/>
              <a:gd name="T31" fmla="*/ 2147483646 h 480"/>
              <a:gd name="T32" fmla="*/ 2147483646 w 489"/>
              <a:gd name="T33" fmla="*/ 2147483646 h 4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9" h="480">
                <a:moveTo>
                  <a:pt x="489" y="216"/>
                </a:moveTo>
                <a:lnTo>
                  <a:pt x="489" y="480"/>
                </a:lnTo>
                <a:lnTo>
                  <a:pt x="473" y="480"/>
                </a:lnTo>
                <a:lnTo>
                  <a:pt x="473" y="473"/>
                </a:lnTo>
                <a:lnTo>
                  <a:pt x="362" y="473"/>
                </a:lnTo>
                <a:lnTo>
                  <a:pt x="0" y="471"/>
                </a:lnTo>
                <a:lnTo>
                  <a:pt x="0" y="225"/>
                </a:lnTo>
                <a:lnTo>
                  <a:pt x="3" y="92"/>
                </a:lnTo>
                <a:lnTo>
                  <a:pt x="5" y="0"/>
                </a:lnTo>
                <a:lnTo>
                  <a:pt x="20" y="2"/>
                </a:lnTo>
                <a:lnTo>
                  <a:pt x="134" y="2"/>
                </a:lnTo>
                <a:lnTo>
                  <a:pt x="144" y="2"/>
                </a:lnTo>
                <a:lnTo>
                  <a:pt x="248" y="3"/>
                </a:lnTo>
                <a:lnTo>
                  <a:pt x="362" y="3"/>
                </a:lnTo>
                <a:lnTo>
                  <a:pt x="489" y="5"/>
                </a:lnTo>
                <a:lnTo>
                  <a:pt x="489" y="92"/>
                </a:lnTo>
                <a:lnTo>
                  <a:pt x="489" y="2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8999" name="Freeform 88"/>
          <p:cNvSpPr>
            <a:spLocks/>
          </p:cNvSpPr>
          <p:nvPr/>
        </p:nvSpPr>
        <p:spPr bwMode="auto">
          <a:xfrm>
            <a:off x="5130626" y="2986088"/>
            <a:ext cx="250825" cy="254000"/>
          </a:xfrm>
          <a:custGeom>
            <a:avLst/>
            <a:gdLst>
              <a:gd name="T0" fmla="*/ 2147483646 w 475"/>
              <a:gd name="T1" fmla="*/ 2147483646 h 479"/>
              <a:gd name="T2" fmla="*/ 2147483646 w 475"/>
              <a:gd name="T3" fmla="*/ 2147483646 h 479"/>
              <a:gd name="T4" fmla="*/ 2147483646 w 475"/>
              <a:gd name="T5" fmla="*/ 2147483646 h 479"/>
              <a:gd name="T6" fmla="*/ 2147483646 w 475"/>
              <a:gd name="T7" fmla="*/ 2147483646 h 479"/>
              <a:gd name="T8" fmla="*/ 2147483646 w 475"/>
              <a:gd name="T9" fmla="*/ 2147483646 h 479"/>
              <a:gd name="T10" fmla="*/ 2147483646 w 475"/>
              <a:gd name="T11" fmla="*/ 2147483646 h 479"/>
              <a:gd name="T12" fmla="*/ 0 w 475"/>
              <a:gd name="T13" fmla="*/ 2147483646 h 479"/>
              <a:gd name="T14" fmla="*/ 2147483646 w 475"/>
              <a:gd name="T15" fmla="*/ 2147483646 h 479"/>
              <a:gd name="T16" fmla="*/ 2147483646 w 475"/>
              <a:gd name="T17" fmla="*/ 2147483646 h 479"/>
              <a:gd name="T18" fmla="*/ 2147483646 w 475"/>
              <a:gd name="T19" fmla="*/ 0 h 479"/>
              <a:gd name="T20" fmla="*/ 2147483646 w 475"/>
              <a:gd name="T21" fmla="*/ 2147483646 h 479"/>
              <a:gd name="T22" fmla="*/ 2147483646 w 475"/>
              <a:gd name="T23" fmla="*/ 2147483646 h 479"/>
              <a:gd name="T24" fmla="*/ 2147483646 w 475"/>
              <a:gd name="T25" fmla="*/ 2147483646 h 479"/>
              <a:gd name="T26" fmla="*/ 2147483646 w 475"/>
              <a:gd name="T27" fmla="*/ 2147483646 h 479"/>
              <a:gd name="T28" fmla="*/ 2147483646 w 475"/>
              <a:gd name="T29" fmla="*/ 2147483646 h 47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5" h="479">
                <a:moveTo>
                  <a:pt x="471" y="374"/>
                </a:moveTo>
                <a:lnTo>
                  <a:pt x="469" y="477"/>
                </a:lnTo>
                <a:lnTo>
                  <a:pt x="445" y="477"/>
                </a:lnTo>
                <a:lnTo>
                  <a:pt x="394" y="477"/>
                </a:lnTo>
                <a:lnTo>
                  <a:pt x="331" y="479"/>
                </a:lnTo>
                <a:lnTo>
                  <a:pt x="94" y="476"/>
                </a:lnTo>
                <a:lnTo>
                  <a:pt x="0" y="474"/>
                </a:lnTo>
                <a:lnTo>
                  <a:pt x="1" y="252"/>
                </a:lnTo>
                <a:lnTo>
                  <a:pt x="1" y="162"/>
                </a:lnTo>
                <a:lnTo>
                  <a:pt x="3" y="0"/>
                </a:lnTo>
                <a:lnTo>
                  <a:pt x="247" y="2"/>
                </a:lnTo>
                <a:lnTo>
                  <a:pt x="379" y="2"/>
                </a:lnTo>
                <a:lnTo>
                  <a:pt x="475" y="3"/>
                </a:lnTo>
                <a:lnTo>
                  <a:pt x="472" y="297"/>
                </a:lnTo>
                <a:lnTo>
                  <a:pt x="471" y="37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0" name="Freeform 89"/>
          <p:cNvSpPr>
            <a:spLocks/>
          </p:cNvSpPr>
          <p:nvPr/>
        </p:nvSpPr>
        <p:spPr bwMode="auto">
          <a:xfrm>
            <a:off x="5338588" y="3238500"/>
            <a:ext cx="252413" cy="288925"/>
          </a:xfrm>
          <a:custGeom>
            <a:avLst/>
            <a:gdLst>
              <a:gd name="T0" fmla="*/ 2147483646 w 478"/>
              <a:gd name="T1" fmla="*/ 2147483646 h 545"/>
              <a:gd name="T2" fmla="*/ 2147483646 w 478"/>
              <a:gd name="T3" fmla="*/ 2147483646 h 545"/>
              <a:gd name="T4" fmla="*/ 2147483646 w 478"/>
              <a:gd name="T5" fmla="*/ 2147483646 h 545"/>
              <a:gd name="T6" fmla="*/ 2147483646 w 478"/>
              <a:gd name="T7" fmla="*/ 2147483646 h 545"/>
              <a:gd name="T8" fmla="*/ 2147483646 w 478"/>
              <a:gd name="T9" fmla="*/ 2147483646 h 545"/>
              <a:gd name="T10" fmla="*/ 2147483646 w 478"/>
              <a:gd name="T11" fmla="*/ 2147483646 h 545"/>
              <a:gd name="T12" fmla="*/ 2147483646 w 478"/>
              <a:gd name="T13" fmla="*/ 2147483646 h 545"/>
              <a:gd name="T14" fmla="*/ 0 w 478"/>
              <a:gd name="T15" fmla="*/ 2147483646 h 545"/>
              <a:gd name="T16" fmla="*/ 0 w 478"/>
              <a:gd name="T17" fmla="*/ 2147483646 h 545"/>
              <a:gd name="T18" fmla="*/ 0 w 478"/>
              <a:gd name="T19" fmla="*/ 2147483646 h 545"/>
              <a:gd name="T20" fmla="*/ 2147483646 w 478"/>
              <a:gd name="T21" fmla="*/ 0 h 545"/>
              <a:gd name="T22" fmla="*/ 2147483646 w 478"/>
              <a:gd name="T23" fmla="*/ 0 h 545"/>
              <a:gd name="T24" fmla="*/ 2147483646 w 478"/>
              <a:gd name="T25" fmla="*/ 0 h 545"/>
              <a:gd name="T26" fmla="*/ 2147483646 w 478"/>
              <a:gd name="T27" fmla="*/ 0 h 545"/>
              <a:gd name="T28" fmla="*/ 2147483646 w 478"/>
              <a:gd name="T29" fmla="*/ 0 h 545"/>
              <a:gd name="T30" fmla="*/ 2147483646 w 478"/>
              <a:gd name="T31" fmla="*/ 2147483646 h 545"/>
              <a:gd name="T32" fmla="*/ 2147483646 w 478"/>
              <a:gd name="T33" fmla="*/ 2147483646 h 545"/>
              <a:gd name="T34" fmla="*/ 2147483646 w 478"/>
              <a:gd name="T35" fmla="*/ 2147483646 h 54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8" h="545">
                <a:moveTo>
                  <a:pt x="472" y="492"/>
                </a:moveTo>
                <a:lnTo>
                  <a:pt x="471" y="545"/>
                </a:lnTo>
                <a:lnTo>
                  <a:pt x="354" y="545"/>
                </a:lnTo>
                <a:lnTo>
                  <a:pt x="330" y="545"/>
                </a:lnTo>
                <a:lnTo>
                  <a:pt x="114" y="542"/>
                </a:lnTo>
                <a:lnTo>
                  <a:pt x="60" y="540"/>
                </a:lnTo>
                <a:lnTo>
                  <a:pt x="1" y="540"/>
                </a:lnTo>
                <a:lnTo>
                  <a:pt x="0" y="420"/>
                </a:lnTo>
                <a:lnTo>
                  <a:pt x="0" y="224"/>
                </a:lnTo>
                <a:lnTo>
                  <a:pt x="0" y="89"/>
                </a:lnTo>
                <a:lnTo>
                  <a:pt x="1" y="0"/>
                </a:lnTo>
                <a:lnTo>
                  <a:pt x="52" y="0"/>
                </a:lnTo>
                <a:lnTo>
                  <a:pt x="76" y="0"/>
                </a:lnTo>
                <a:lnTo>
                  <a:pt x="133" y="0"/>
                </a:lnTo>
                <a:lnTo>
                  <a:pt x="216" y="0"/>
                </a:lnTo>
                <a:lnTo>
                  <a:pt x="478" y="2"/>
                </a:lnTo>
                <a:lnTo>
                  <a:pt x="477" y="89"/>
                </a:lnTo>
                <a:lnTo>
                  <a:pt x="472" y="4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1" name="Freeform 90"/>
          <p:cNvSpPr>
            <a:spLocks/>
          </p:cNvSpPr>
          <p:nvPr/>
        </p:nvSpPr>
        <p:spPr bwMode="auto">
          <a:xfrm>
            <a:off x="5397326" y="4637088"/>
            <a:ext cx="339725" cy="309562"/>
          </a:xfrm>
          <a:custGeom>
            <a:avLst/>
            <a:gdLst>
              <a:gd name="T0" fmla="*/ 2147483646 w 642"/>
              <a:gd name="T1" fmla="*/ 2147483646 h 584"/>
              <a:gd name="T2" fmla="*/ 2147483646 w 642"/>
              <a:gd name="T3" fmla="*/ 2147483646 h 584"/>
              <a:gd name="T4" fmla="*/ 2147483646 w 642"/>
              <a:gd name="T5" fmla="*/ 2147483646 h 584"/>
              <a:gd name="T6" fmla="*/ 2147483646 w 642"/>
              <a:gd name="T7" fmla="*/ 2147483646 h 584"/>
              <a:gd name="T8" fmla="*/ 2147483646 w 642"/>
              <a:gd name="T9" fmla="*/ 2147483646 h 584"/>
              <a:gd name="T10" fmla="*/ 2147483646 w 642"/>
              <a:gd name="T11" fmla="*/ 2147483646 h 584"/>
              <a:gd name="T12" fmla="*/ 0 w 642"/>
              <a:gd name="T13" fmla="*/ 2147483646 h 584"/>
              <a:gd name="T14" fmla="*/ 2147483646 w 642"/>
              <a:gd name="T15" fmla="*/ 2147483646 h 584"/>
              <a:gd name="T16" fmla="*/ 2147483646 w 642"/>
              <a:gd name="T17" fmla="*/ 2147483646 h 584"/>
              <a:gd name="T18" fmla="*/ 2147483646 w 642"/>
              <a:gd name="T19" fmla="*/ 2147483646 h 584"/>
              <a:gd name="T20" fmla="*/ 2147483646 w 642"/>
              <a:gd name="T21" fmla="*/ 2147483646 h 584"/>
              <a:gd name="T22" fmla="*/ 2147483646 w 642"/>
              <a:gd name="T23" fmla="*/ 2147483646 h 584"/>
              <a:gd name="T24" fmla="*/ 2147483646 w 642"/>
              <a:gd name="T25" fmla="*/ 2147483646 h 584"/>
              <a:gd name="T26" fmla="*/ 2147483646 w 642"/>
              <a:gd name="T27" fmla="*/ 2147483646 h 584"/>
              <a:gd name="T28" fmla="*/ 2147483646 w 642"/>
              <a:gd name="T29" fmla="*/ 0 h 584"/>
              <a:gd name="T30" fmla="*/ 2147483646 w 642"/>
              <a:gd name="T31" fmla="*/ 2147483646 h 584"/>
              <a:gd name="T32" fmla="*/ 2147483646 w 642"/>
              <a:gd name="T33" fmla="*/ 2147483646 h 5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42" h="584">
                <a:moveTo>
                  <a:pt x="641" y="542"/>
                </a:moveTo>
                <a:lnTo>
                  <a:pt x="641" y="579"/>
                </a:lnTo>
                <a:lnTo>
                  <a:pt x="473" y="584"/>
                </a:lnTo>
                <a:lnTo>
                  <a:pt x="71" y="584"/>
                </a:lnTo>
                <a:lnTo>
                  <a:pt x="2" y="584"/>
                </a:lnTo>
                <a:lnTo>
                  <a:pt x="2" y="542"/>
                </a:lnTo>
                <a:lnTo>
                  <a:pt x="0" y="54"/>
                </a:lnTo>
                <a:lnTo>
                  <a:pt x="2" y="6"/>
                </a:lnTo>
                <a:lnTo>
                  <a:pt x="42" y="6"/>
                </a:lnTo>
                <a:lnTo>
                  <a:pt x="92" y="6"/>
                </a:lnTo>
                <a:lnTo>
                  <a:pt x="104" y="5"/>
                </a:lnTo>
                <a:lnTo>
                  <a:pt x="332" y="3"/>
                </a:lnTo>
                <a:lnTo>
                  <a:pt x="467" y="2"/>
                </a:lnTo>
                <a:lnTo>
                  <a:pt x="561" y="2"/>
                </a:lnTo>
                <a:lnTo>
                  <a:pt x="642" y="0"/>
                </a:lnTo>
                <a:lnTo>
                  <a:pt x="642" y="251"/>
                </a:lnTo>
                <a:lnTo>
                  <a:pt x="641" y="5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2" name="Freeform 91"/>
          <p:cNvSpPr>
            <a:spLocks/>
          </p:cNvSpPr>
          <p:nvPr/>
        </p:nvSpPr>
        <p:spPr bwMode="auto">
          <a:xfrm>
            <a:off x="5398913" y="5199063"/>
            <a:ext cx="344488" cy="252412"/>
          </a:xfrm>
          <a:custGeom>
            <a:avLst/>
            <a:gdLst>
              <a:gd name="T0" fmla="*/ 2147483646 w 651"/>
              <a:gd name="T1" fmla="*/ 2147483646 h 477"/>
              <a:gd name="T2" fmla="*/ 2147483646 w 651"/>
              <a:gd name="T3" fmla="*/ 2147483646 h 477"/>
              <a:gd name="T4" fmla="*/ 2147483646 w 651"/>
              <a:gd name="T5" fmla="*/ 2147483646 h 477"/>
              <a:gd name="T6" fmla="*/ 2147483646 w 651"/>
              <a:gd name="T7" fmla="*/ 0 h 477"/>
              <a:gd name="T8" fmla="*/ 0 w 651"/>
              <a:gd name="T9" fmla="*/ 2147483646 h 477"/>
              <a:gd name="T10" fmla="*/ 0 w 651"/>
              <a:gd name="T11" fmla="*/ 2147483646 h 477"/>
              <a:gd name="T12" fmla="*/ 0 w 651"/>
              <a:gd name="T13" fmla="*/ 2147483646 h 477"/>
              <a:gd name="T14" fmla="*/ 0 w 651"/>
              <a:gd name="T15" fmla="*/ 2147483646 h 477"/>
              <a:gd name="T16" fmla="*/ 2147483646 w 651"/>
              <a:gd name="T17" fmla="*/ 2147483646 h 477"/>
              <a:gd name="T18" fmla="*/ 2147483646 w 651"/>
              <a:gd name="T19" fmla="*/ 2147483646 h 477"/>
              <a:gd name="T20" fmla="*/ 2147483646 w 651"/>
              <a:gd name="T21" fmla="*/ 2147483646 h 477"/>
              <a:gd name="T22" fmla="*/ 2147483646 w 651"/>
              <a:gd name="T23" fmla="*/ 2147483646 h 477"/>
              <a:gd name="T24" fmla="*/ 2147483646 w 651"/>
              <a:gd name="T25" fmla="*/ 2147483646 h 47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51" h="477">
                <a:moveTo>
                  <a:pt x="643" y="289"/>
                </a:moveTo>
                <a:lnTo>
                  <a:pt x="643" y="3"/>
                </a:lnTo>
                <a:lnTo>
                  <a:pt x="525" y="1"/>
                </a:lnTo>
                <a:lnTo>
                  <a:pt x="102" y="0"/>
                </a:lnTo>
                <a:lnTo>
                  <a:pt x="0" y="1"/>
                </a:lnTo>
                <a:lnTo>
                  <a:pt x="0" y="118"/>
                </a:lnTo>
                <a:lnTo>
                  <a:pt x="0" y="154"/>
                </a:lnTo>
                <a:lnTo>
                  <a:pt x="0" y="477"/>
                </a:lnTo>
                <a:lnTo>
                  <a:pt x="258" y="477"/>
                </a:lnTo>
                <a:lnTo>
                  <a:pt x="405" y="477"/>
                </a:lnTo>
                <a:lnTo>
                  <a:pt x="651" y="477"/>
                </a:lnTo>
                <a:lnTo>
                  <a:pt x="649" y="424"/>
                </a:lnTo>
                <a:lnTo>
                  <a:pt x="643" y="28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3" name="Freeform 92"/>
          <p:cNvSpPr>
            <a:spLocks/>
          </p:cNvSpPr>
          <p:nvPr/>
        </p:nvSpPr>
        <p:spPr bwMode="auto">
          <a:xfrm>
            <a:off x="5129038" y="4946650"/>
            <a:ext cx="269875" cy="504825"/>
          </a:xfrm>
          <a:custGeom>
            <a:avLst/>
            <a:gdLst>
              <a:gd name="T0" fmla="*/ 2147483646 w 509"/>
              <a:gd name="T1" fmla="*/ 2147483646 h 955"/>
              <a:gd name="T2" fmla="*/ 2147483646 w 509"/>
              <a:gd name="T3" fmla="*/ 2147483646 h 955"/>
              <a:gd name="T4" fmla="*/ 2147483646 w 509"/>
              <a:gd name="T5" fmla="*/ 2147483646 h 955"/>
              <a:gd name="T6" fmla="*/ 2147483646 w 509"/>
              <a:gd name="T7" fmla="*/ 2147483646 h 955"/>
              <a:gd name="T8" fmla="*/ 2147483646 w 509"/>
              <a:gd name="T9" fmla="*/ 2147483646 h 955"/>
              <a:gd name="T10" fmla="*/ 2147483646 w 509"/>
              <a:gd name="T11" fmla="*/ 2147483646 h 955"/>
              <a:gd name="T12" fmla="*/ 2147483646 w 509"/>
              <a:gd name="T13" fmla="*/ 2147483646 h 955"/>
              <a:gd name="T14" fmla="*/ 2147483646 w 509"/>
              <a:gd name="T15" fmla="*/ 2147483646 h 955"/>
              <a:gd name="T16" fmla="*/ 2147483646 w 509"/>
              <a:gd name="T17" fmla="*/ 2147483646 h 955"/>
              <a:gd name="T18" fmla="*/ 2147483646 w 509"/>
              <a:gd name="T19" fmla="*/ 2147483646 h 955"/>
              <a:gd name="T20" fmla="*/ 2147483646 w 509"/>
              <a:gd name="T21" fmla="*/ 2147483646 h 955"/>
              <a:gd name="T22" fmla="*/ 2147483646 w 509"/>
              <a:gd name="T23" fmla="*/ 2147483646 h 955"/>
              <a:gd name="T24" fmla="*/ 2147483646 w 509"/>
              <a:gd name="T25" fmla="*/ 2147483646 h 955"/>
              <a:gd name="T26" fmla="*/ 2147483646 w 509"/>
              <a:gd name="T27" fmla="*/ 2147483646 h 955"/>
              <a:gd name="T28" fmla="*/ 2147483646 w 509"/>
              <a:gd name="T29" fmla="*/ 2147483646 h 955"/>
              <a:gd name="T30" fmla="*/ 2147483646 w 509"/>
              <a:gd name="T31" fmla="*/ 2147483646 h 955"/>
              <a:gd name="T32" fmla="*/ 2147483646 w 509"/>
              <a:gd name="T33" fmla="*/ 2147483646 h 955"/>
              <a:gd name="T34" fmla="*/ 2147483646 w 509"/>
              <a:gd name="T35" fmla="*/ 2147483646 h 955"/>
              <a:gd name="T36" fmla="*/ 2147483646 w 509"/>
              <a:gd name="T37" fmla="*/ 2147483646 h 955"/>
              <a:gd name="T38" fmla="*/ 2147483646 w 509"/>
              <a:gd name="T39" fmla="*/ 2147483646 h 955"/>
              <a:gd name="T40" fmla="*/ 2147483646 w 509"/>
              <a:gd name="T41" fmla="*/ 2147483646 h 955"/>
              <a:gd name="T42" fmla="*/ 2147483646 w 509"/>
              <a:gd name="T43" fmla="*/ 2147483646 h 955"/>
              <a:gd name="T44" fmla="*/ 2147483646 w 509"/>
              <a:gd name="T45" fmla="*/ 2147483646 h 955"/>
              <a:gd name="T46" fmla="*/ 2147483646 w 509"/>
              <a:gd name="T47" fmla="*/ 2147483646 h 955"/>
              <a:gd name="T48" fmla="*/ 2147483646 w 509"/>
              <a:gd name="T49" fmla="*/ 2147483646 h 955"/>
              <a:gd name="T50" fmla="*/ 2147483646 w 509"/>
              <a:gd name="T51" fmla="*/ 2147483646 h 955"/>
              <a:gd name="T52" fmla="*/ 2147483646 w 509"/>
              <a:gd name="T53" fmla="*/ 2147483646 h 955"/>
              <a:gd name="T54" fmla="*/ 2147483646 w 509"/>
              <a:gd name="T55" fmla="*/ 2147483646 h 955"/>
              <a:gd name="T56" fmla="*/ 2147483646 w 509"/>
              <a:gd name="T57" fmla="*/ 2147483646 h 955"/>
              <a:gd name="T58" fmla="*/ 2147483646 w 509"/>
              <a:gd name="T59" fmla="*/ 2147483646 h 955"/>
              <a:gd name="T60" fmla="*/ 2147483646 w 509"/>
              <a:gd name="T61" fmla="*/ 2147483646 h 955"/>
              <a:gd name="T62" fmla="*/ 2147483646 w 509"/>
              <a:gd name="T63" fmla="*/ 2147483646 h 955"/>
              <a:gd name="T64" fmla="*/ 2147483646 w 509"/>
              <a:gd name="T65" fmla="*/ 2147483646 h 955"/>
              <a:gd name="T66" fmla="*/ 2147483646 w 509"/>
              <a:gd name="T67" fmla="*/ 2147483646 h 955"/>
              <a:gd name="T68" fmla="*/ 2147483646 w 509"/>
              <a:gd name="T69" fmla="*/ 2147483646 h 955"/>
              <a:gd name="T70" fmla="*/ 2147483646 w 509"/>
              <a:gd name="T71" fmla="*/ 2147483646 h 955"/>
              <a:gd name="T72" fmla="*/ 2147483646 w 509"/>
              <a:gd name="T73" fmla="*/ 2147483646 h 955"/>
              <a:gd name="T74" fmla="*/ 2147483646 w 509"/>
              <a:gd name="T75" fmla="*/ 2147483646 h 955"/>
              <a:gd name="T76" fmla="*/ 2147483646 w 509"/>
              <a:gd name="T77" fmla="*/ 2147483646 h 955"/>
              <a:gd name="T78" fmla="*/ 2147483646 w 509"/>
              <a:gd name="T79" fmla="*/ 2147483646 h 955"/>
              <a:gd name="T80" fmla="*/ 2147483646 w 509"/>
              <a:gd name="T81" fmla="*/ 2147483646 h 955"/>
              <a:gd name="T82" fmla="*/ 2147483646 w 509"/>
              <a:gd name="T83" fmla="*/ 2147483646 h 955"/>
              <a:gd name="T84" fmla="*/ 2147483646 w 509"/>
              <a:gd name="T85" fmla="*/ 2147483646 h 955"/>
              <a:gd name="T86" fmla="*/ 2147483646 w 509"/>
              <a:gd name="T87" fmla="*/ 2147483646 h 955"/>
              <a:gd name="T88" fmla="*/ 0 w 509"/>
              <a:gd name="T89" fmla="*/ 2147483646 h 955"/>
              <a:gd name="T90" fmla="*/ 0 w 509"/>
              <a:gd name="T91" fmla="*/ 2147483646 h 955"/>
              <a:gd name="T92" fmla="*/ 2147483646 w 509"/>
              <a:gd name="T93" fmla="*/ 2147483646 h 955"/>
              <a:gd name="T94" fmla="*/ 2147483646 w 509"/>
              <a:gd name="T95" fmla="*/ 2147483646 h 955"/>
              <a:gd name="T96" fmla="*/ 2147483646 w 509"/>
              <a:gd name="T97" fmla="*/ 2147483646 h 955"/>
              <a:gd name="T98" fmla="*/ 2147483646 w 509"/>
              <a:gd name="T99" fmla="*/ 2147483646 h 9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09" h="955">
                <a:moveTo>
                  <a:pt x="509" y="954"/>
                </a:moveTo>
                <a:lnTo>
                  <a:pt x="417" y="955"/>
                </a:lnTo>
                <a:lnTo>
                  <a:pt x="372" y="906"/>
                </a:lnTo>
                <a:lnTo>
                  <a:pt x="371" y="906"/>
                </a:lnTo>
                <a:lnTo>
                  <a:pt x="369" y="904"/>
                </a:lnTo>
                <a:lnTo>
                  <a:pt x="368" y="903"/>
                </a:lnTo>
                <a:lnTo>
                  <a:pt x="368" y="901"/>
                </a:lnTo>
                <a:lnTo>
                  <a:pt x="278" y="652"/>
                </a:lnTo>
                <a:lnTo>
                  <a:pt x="279" y="651"/>
                </a:lnTo>
                <a:lnTo>
                  <a:pt x="281" y="651"/>
                </a:lnTo>
                <a:lnTo>
                  <a:pt x="282" y="651"/>
                </a:lnTo>
                <a:lnTo>
                  <a:pt x="284" y="651"/>
                </a:lnTo>
                <a:lnTo>
                  <a:pt x="285" y="651"/>
                </a:lnTo>
                <a:lnTo>
                  <a:pt x="288" y="651"/>
                </a:lnTo>
                <a:lnTo>
                  <a:pt x="290" y="651"/>
                </a:lnTo>
                <a:lnTo>
                  <a:pt x="290" y="649"/>
                </a:lnTo>
                <a:lnTo>
                  <a:pt x="291" y="649"/>
                </a:lnTo>
                <a:lnTo>
                  <a:pt x="293" y="649"/>
                </a:lnTo>
                <a:lnTo>
                  <a:pt x="294" y="648"/>
                </a:lnTo>
                <a:lnTo>
                  <a:pt x="296" y="646"/>
                </a:lnTo>
                <a:lnTo>
                  <a:pt x="297" y="645"/>
                </a:lnTo>
                <a:lnTo>
                  <a:pt x="299" y="645"/>
                </a:lnTo>
                <a:lnTo>
                  <a:pt x="300" y="643"/>
                </a:lnTo>
                <a:lnTo>
                  <a:pt x="302" y="640"/>
                </a:lnTo>
                <a:lnTo>
                  <a:pt x="303" y="639"/>
                </a:lnTo>
                <a:lnTo>
                  <a:pt x="305" y="637"/>
                </a:lnTo>
                <a:lnTo>
                  <a:pt x="305" y="636"/>
                </a:lnTo>
                <a:lnTo>
                  <a:pt x="306" y="634"/>
                </a:lnTo>
                <a:lnTo>
                  <a:pt x="306" y="633"/>
                </a:lnTo>
                <a:lnTo>
                  <a:pt x="305" y="631"/>
                </a:lnTo>
                <a:lnTo>
                  <a:pt x="138" y="364"/>
                </a:lnTo>
                <a:lnTo>
                  <a:pt x="140" y="363"/>
                </a:lnTo>
                <a:lnTo>
                  <a:pt x="66" y="228"/>
                </a:lnTo>
                <a:lnTo>
                  <a:pt x="66" y="226"/>
                </a:lnTo>
                <a:lnTo>
                  <a:pt x="65" y="225"/>
                </a:lnTo>
                <a:lnTo>
                  <a:pt x="65" y="223"/>
                </a:lnTo>
                <a:lnTo>
                  <a:pt x="65" y="222"/>
                </a:lnTo>
                <a:lnTo>
                  <a:pt x="65" y="220"/>
                </a:lnTo>
                <a:lnTo>
                  <a:pt x="66" y="219"/>
                </a:lnTo>
                <a:lnTo>
                  <a:pt x="68" y="217"/>
                </a:lnTo>
                <a:lnTo>
                  <a:pt x="68" y="216"/>
                </a:lnTo>
                <a:lnTo>
                  <a:pt x="68" y="214"/>
                </a:lnTo>
                <a:lnTo>
                  <a:pt x="68" y="213"/>
                </a:lnTo>
                <a:lnTo>
                  <a:pt x="66" y="213"/>
                </a:lnTo>
                <a:lnTo>
                  <a:pt x="65" y="211"/>
                </a:lnTo>
                <a:lnTo>
                  <a:pt x="62" y="211"/>
                </a:lnTo>
                <a:lnTo>
                  <a:pt x="60" y="211"/>
                </a:lnTo>
                <a:lnTo>
                  <a:pt x="59" y="211"/>
                </a:lnTo>
                <a:lnTo>
                  <a:pt x="57" y="210"/>
                </a:lnTo>
                <a:lnTo>
                  <a:pt x="56" y="208"/>
                </a:lnTo>
                <a:lnTo>
                  <a:pt x="57" y="207"/>
                </a:lnTo>
                <a:lnTo>
                  <a:pt x="20" y="100"/>
                </a:lnTo>
                <a:lnTo>
                  <a:pt x="20" y="99"/>
                </a:lnTo>
                <a:lnTo>
                  <a:pt x="20" y="97"/>
                </a:lnTo>
                <a:lnTo>
                  <a:pt x="20" y="96"/>
                </a:lnTo>
                <a:lnTo>
                  <a:pt x="18" y="94"/>
                </a:lnTo>
                <a:lnTo>
                  <a:pt x="18" y="93"/>
                </a:lnTo>
                <a:lnTo>
                  <a:pt x="17" y="93"/>
                </a:lnTo>
                <a:lnTo>
                  <a:pt x="17" y="91"/>
                </a:lnTo>
                <a:lnTo>
                  <a:pt x="15" y="88"/>
                </a:lnTo>
                <a:lnTo>
                  <a:pt x="15" y="87"/>
                </a:lnTo>
                <a:lnTo>
                  <a:pt x="14" y="84"/>
                </a:lnTo>
                <a:lnTo>
                  <a:pt x="12" y="81"/>
                </a:lnTo>
                <a:lnTo>
                  <a:pt x="12" y="79"/>
                </a:lnTo>
                <a:lnTo>
                  <a:pt x="11" y="75"/>
                </a:lnTo>
                <a:lnTo>
                  <a:pt x="9" y="72"/>
                </a:lnTo>
                <a:lnTo>
                  <a:pt x="9" y="70"/>
                </a:lnTo>
                <a:lnTo>
                  <a:pt x="8" y="67"/>
                </a:lnTo>
                <a:lnTo>
                  <a:pt x="8" y="64"/>
                </a:lnTo>
                <a:lnTo>
                  <a:pt x="8" y="61"/>
                </a:lnTo>
                <a:lnTo>
                  <a:pt x="6" y="60"/>
                </a:lnTo>
                <a:lnTo>
                  <a:pt x="6" y="57"/>
                </a:lnTo>
                <a:lnTo>
                  <a:pt x="6" y="55"/>
                </a:lnTo>
                <a:lnTo>
                  <a:pt x="6" y="52"/>
                </a:lnTo>
                <a:lnTo>
                  <a:pt x="5" y="49"/>
                </a:lnTo>
                <a:lnTo>
                  <a:pt x="3" y="46"/>
                </a:lnTo>
                <a:lnTo>
                  <a:pt x="3" y="43"/>
                </a:lnTo>
                <a:lnTo>
                  <a:pt x="5" y="40"/>
                </a:lnTo>
                <a:lnTo>
                  <a:pt x="5" y="36"/>
                </a:lnTo>
                <a:lnTo>
                  <a:pt x="5" y="31"/>
                </a:lnTo>
                <a:lnTo>
                  <a:pt x="5" y="28"/>
                </a:lnTo>
                <a:lnTo>
                  <a:pt x="5" y="25"/>
                </a:lnTo>
                <a:lnTo>
                  <a:pt x="3" y="21"/>
                </a:lnTo>
                <a:lnTo>
                  <a:pt x="3" y="18"/>
                </a:lnTo>
                <a:lnTo>
                  <a:pt x="3" y="16"/>
                </a:lnTo>
                <a:lnTo>
                  <a:pt x="3" y="15"/>
                </a:lnTo>
                <a:lnTo>
                  <a:pt x="3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267" y="1"/>
                </a:lnTo>
                <a:lnTo>
                  <a:pt x="350" y="1"/>
                </a:lnTo>
                <a:lnTo>
                  <a:pt x="509" y="0"/>
                </a:lnTo>
                <a:lnTo>
                  <a:pt x="507" y="363"/>
                </a:lnTo>
                <a:lnTo>
                  <a:pt x="509" y="438"/>
                </a:lnTo>
                <a:lnTo>
                  <a:pt x="509" y="478"/>
                </a:lnTo>
                <a:lnTo>
                  <a:pt x="509" y="595"/>
                </a:lnTo>
                <a:lnTo>
                  <a:pt x="509" y="631"/>
                </a:lnTo>
                <a:lnTo>
                  <a:pt x="509" y="95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4" name="Freeform 93"/>
          <p:cNvSpPr>
            <a:spLocks/>
          </p:cNvSpPr>
          <p:nvPr/>
        </p:nvSpPr>
        <p:spPr bwMode="auto">
          <a:xfrm>
            <a:off x="5446538" y="4378325"/>
            <a:ext cx="198438" cy="261938"/>
          </a:xfrm>
          <a:custGeom>
            <a:avLst/>
            <a:gdLst>
              <a:gd name="T0" fmla="*/ 2147483646 w 376"/>
              <a:gd name="T1" fmla="*/ 2147483646 h 495"/>
              <a:gd name="T2" fmla="*/ 2147483646 w 376"/>
              <a:gd name="T3" fmla="*/ 2147483646 h 495"/>
              <a:gd name="T4" fmla="*/ 2147483646 w 376"/>
              <a:gd name="T5" fmla="*/ 2147483646 h 495"/>
              <a:gd name="T6" fmla="*/ 2147483646 w 376"/>
              <a:gd name="T7" fmla="*/ 2147483646 h 495"/>
              <a:gd name="T8" fmla="*/ 2147483646 w 376"/>
              <a:gd name="T9" fmla="*/ 2147483646 h 495"/>
              <a:gd name="T10" fmla="*/ 2147483646 w 376"/>
              <a:gd name="T11" fmla="*/ 2147483646 h 495"/>
              <a:gd name="T12" fmla="*/ 2147483646 w 376"/>
              <a:gd name="T13" fmla="*/ 2147483646 h 495"/>
              <a:gd name="T14" fmla="*/ 2147483646 w 376"/>
              <a:gd name="T15" fmla="*/ 2147483646 h 495"/>
              <a:gd name="T16" fmla="*/ 2147483646 w 376"/>
              <a:gd name="T17" fmla="*/ 0 h 495"/>
              <a:gd name="T18" fmla="*/ 0 w 376"/>
              <a:gd name="T19" fmla="*/ 2147483646 h 495"/>
              <a:gd name="T20" fmla="*/ 2147483646 w 376"/>
              <a:gd name="T21" fmla="*/ 2147483646 h 495"/>
              <a:gd name="T22" fmla="*/ 2147483646 w 376"/>
              <a:gd name="T23" fmla="*/ 2147483646 h 495"/>
              <a:gd name="T24" fmla="*/ 2147483646 w 376"/>
              <a:gd name="T25" fmla="*/ 2147483646 h 49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6" h="495">
                <a:moveTo>
                  <a:pt x="375" y="491"/>
                </a:moveTo>
                <a:lnTo>
                  <a:pt x="375" y="411"/>
                </a:lnTo>
                <a:lnTo>
                  <a:pt x="375" y="359"/>
                </a:lnTo>
                <a:lnTo>
                  <a:pt x="376" y="189"/>
                </a:lnTo>
                <a:lnTo>
                  <a:pt x="295" y="188"/>
                </a:lnTo>
                <a:lnTo>
                  <a:pt x="295" y="9"/>
                </a:lnTo>
                <a:lnTo>
                  <a:pt x="234" y="9"/>
                </a:lnTo>
                <a:lnTo>
                  <a:pt x="87" y="9"/>
                </a:lnTo>
                <a:lnTo>
                  <a:pt x="42" y="0"/>
                </a:lnTo>
                <a:lnTo>
                  <a:pt x="0" y="495"/>
                </a:lnTo>
                <a:lnTo>
                  <a:pt x="12" y="494"/>
                </a:lnTo>
                <a:lnTo>
                  <a:pt x="240" y="492"/>
                </a:lnTo>
                <a:lnTo>
                  <a:pt x="375" y="49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5" name="Freeform 94"/>
          <p:cNvSpPr>
            <a:spLocks/>
          </p:cNvSpPr>
          <p:nvPr/>
        </p:nvSpPr>
        <p:spPr bwMode="auto">
          <a:xfrm>
            <a:off x="5397326" y="4943475"/>
            <a:ext cx="341312" cy="257175"/>
          </a:xfrm>
          <a:custGeom>
            <a:avLst/>
            <a:gdLst>
              <a:gd name="T0" fmla="*/ 2147483646 w 645"/>
              <a:gd name="T1" fmla="*/ 2147483646 h 485"/>
              <a:gd name="T2" fmla="*/ 2147483646 w 645"/>
              <a:gd name="T3" fmla="*/ 0 h 485"/>
              <a:gd name="T4" fmla="*/ 2147483646 w 645"/>
              <a:gd name="T5" fmla="*/ 2147483646 h 485"/>
              <a:gd name="T6" fmla="*/ 2147483646 w 645"/>
              <a:gd name="T7" fmla="*/ 2147483646 h 485"/>
              <a:gd name="T8" fmla="*/ 2147483646 w 645"/>
              <a:gd name="T9" fmla="*/ 2147483646 h 485"/>
              <a:gd name="T10" fmla="*/ 0 w 645"/>
              <a:gd name="T11" fmla="*/ 2147483646 h 485"/>
              <a:gd name="T12" fmla="*/ 2147483646 w 645"/>
              <a:gd name="T13" fmla="*/ 2147483646 h 485"/>
              <a:gd name="T14" fmla="*/ 2147483646 w 645"/>
              <a:gd name="T15" fmla="*/ 2147483646 h 485"/>
              <a:gd name="T16" fmla="*/ 2147483646 w 645"/>
              <a:gd name="T17" fmla="*/ 2147483646 h 485"/>
              <a:gd name="T18" fmla="*/ 2147483646 w 645"/>
              <a:gd name="T19" fmla="*/ 2147483646 h 485"/>
              <a:gd name="T20" fmla="*/ 2147483646 w 645"/>
              <a:gd name="T21" fmla="*/ 2147483646 h 485"/>
              <a:gd name="T22" fmla="*/ 2147483646 w 645"/>
              <a:gd name="T23" fmla="*/ 2147483646 h 485"/>
              <a:gd name="T24" fmla="*/ 2147483646 w 645"/>
              <a:gd name="T25" fmla="*/ 2147483646 h 48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45" h="485">
                <a:moveTo>
                  <a:pt x="642" y="368"/>
                </a:moveTo>
                <a:lnTo>
                  <a:pt x="641" y="0"/>
                </a:lnTo>
                <a:lnTo>
                  <a:pt x="473" y="5"/>
                </a:lnTo>
                <a:lnTo>
                  <a:pt x="71" y="5"/>
                </a:lnTo>
                <a:lnTo>
                  <a:pt x="2" y="5"/>
                </a:lnTo>
                <a:lnTo>
                  <a:pt x="0" y="368"/>
                </a:lnTo>
                <a:lnTo>
                  <a:pt x="2" y="443"/>
                </a:lnTo>
                <a:lnTo>
                  <a:pt x="2" y="483"/>
                </a:lnTo>
                <a:lnTo>
                  <a:pt x="104" y="482"/>
                </a:lnTo>
                <a:lnTo>
                  <a:pt x="527" y="483"/>
                </a:lnTo>
                <a:lnTo>
                  <a:pt x="645" y="485"/>
                </a:lnTo>
                <a:lnTo>
                  <a:pt x="645" y="431"/>
                </a:lnTo>
                <a:lnTo>
                  <a:pt x="642" y="36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6" name="Freeform 95"/>
          <p:cNvSpPr>
            <a:spLocks/>
          </p:cNvSpPr>
          <p:nvPr/>
        </p:nvSpPr>
        <p:spPr bwMode="auto">
          <a:xfrm>
            <a:off x="5067126" y="4640263"/>
            <a:ext cx="331787" cy="307975"/>
          </a:xfrm>
          <a:custGeom>
            <a:avLst/>
            <a:gdLst>
              <a:gd name="T0" fmla="*/ 2147483646 w 626"/>
              <a:gd name="T1" fmla="*/ 2147483646 h 582"/>
              <a:gd name="T2" fmla="*/ 2147483646 w 626"/>
              <a:gd name="T3" fmla="*/ 2147483646 h 582"/>
              <a:gd name="T4" fmla="*/ 2147483646 w 626"/>
              <a:gd name="T5" fmla="*/ 2147483646 h 582"/>
              <a:gd name="T6" fmla="*/ 2147483646 w 626"/>
              <a:gd name="T7" fmla="*/ 2147483646 h 582"/>
              <a:gd name="T8" fmla="*/ 2147483646 w 626"/>
              <a:gd name="T9" fmla="*/ 0 h 582"/>
              <a:gd name="T10" fmla="*/ 2147483646 w 626"/>
              <a:gd name="T11" fmla="*/ 2147483646 h 582"/>
              <a:gd name="T12" fmla="*/ 2147483646 w 626"/>
              <a:gd name="T13" fmla="*/ 2147483646 h 582"/>
              <a:gd name="T14" fmla="*/ 2147483646 w 626"/>
              <a:gd name="T15" fmla="*/ 2147483646 h 582"/>
              <a:gd name="T16" fmla="*/ 2147483646 w 626"/>
              <a:gd name="T17" fmla="*/ 2147483646 h 582"/>
              <a:gd name="T18" fmla="*/ 0 w 626"/>
              <a:gd name="T19" fmla="*/ 2147483646 h 582"/>
              <a:gd name="T20" fmla="*/ 2147483646 w 626"/>
              <a:gd name="T21" fmla="*/ 2147483646 h 582"/>
              <a:gd name="T22" fmla="*/ 2147483646 w 626"/>
              <a:gd name="T23" fmla="*/ 2147483646 h 582"/>
              <a:gd name="T24" fmla="*/ 2147483646 w 626"/>
              <a:gd name="T25" fmla="*/ 2147483646 h 582"/>
              <a:gd name="T26" fmla="*/ 2147483646 w 626"/>
              <a:gd name="T27" fmla="*/ 2147483646 h 582"/>
              <a:gd name="T28" fmla="*/ 2147483646 w 626"/>
              <a:gd name="T29" fmla="*/ 2147483646 h 582"/>
              <a:gd name="T30" fmla="*/ 2147483646 w 626"/>
              <a:gd name="T31" fmla="*/ 2147483646 h 582"/>
              <a:gd name="T32" fmla="*/ 2147483646 w 626"/>
              <a:gd name="T33" fmla="*/ 2147483646 h 582"/>
              <a:gd name="T34" fmla="*/ 2147483646 w 626"/>
              <a:gd name="T35" fmla="*/ 2147483646 h 582"/>
              <a:gd name="T36" fmla="*/ 2147483646 w 626"/>
              <a:gd name="T37" fmla="*/ 2147483646 h 582"/>
              <a:gd name="T38" fmla="*/ 2147483646 w 626"/>
              <a:gd name="T39" fmla="*/ 2147483646 h 582"/>
              <a:gd name="T40" fmla="*/ 2147483646 w 626"/>
              <a:gd name="T41" fmla="*/ 2147483646 h 582"/>
              <a:gd name="T42" fmla="*/ 2147483646 w 626"/>
              <a:gd name="T43" fmla="*/ 2147483646 h 582"/>
              <a:gd name="T44" fmla="*/ 2147483646 w 626"/>
              <a:gd name="T45" fmla="*/ 2147483646 h 582"/>
              <a:gd name="T46" fmla="*/ 2147483646 w 626"/>
              <a:gd name="T47" fmla="*/ 2147483646 h 582"/>
              <a:gd name="T48" fmla="*/ 2147483646 w 626"/>
              <a:gd name="T49" fmla="*/ 2147483646 h 582"/>
              <a:gd name="T50" fmla="*/ 2147483646 w 626"/>
              <a:gd name="T51" fmla="*/ 2147483646 h 582"/>
              <a:gd name="T52" fmla="*/ 2147483646 w 626"/>
              <a:gd name="T53" fmla="*/ 2147483646 h 582"/>
              <a:gd name="T54" fmla="*/ 2147483646 w 626"/>
              <a:gd name="T55" fmla="*/ 2147483646 h 582"/>
              <a:gd name="T56" fmla="*/ 2147483646 w 626"/>
              <a:gd name="T57" fmla="*/ 2147483646 h 582"/>
              <a:gd name="T58" fmla="*/ 2147483646 w 626"/>
              <a:gd name="T59" fmla="*/ 2147483646 h 582"/>
              <a:gd name="T60" fmla="*/ 2147483646 w 626"/>
              <a:gd name="T61" fmla="*/ 2147483646 h 582"/>
              <a:gd name="T62" fmla="*/ 2147483646 w 626"/>
              <a:gd name="T63" fmla="*/ 2147483646 h 582"/>
              <a:gd name="T64" fmla="*/ 2147483646 w 626"/>
              <a:gd name="T65" fmla="*/ 2147483646 h 582"/>
              <a:gd name="T66" fmla="*/ 2147483646 w 626"/>
              <a:gd name="T67" fmla="*/ 2147483646 h 582"/>
              <a:gd name="T68" fmla="*/ 2147483646 w 626"/>
              <a:gd name="T69" fmla="*/ 2147483646 h 582"/>
              <a:gd name="T70" fmla="*/ 2147483646 w 626"/>
              <a:gd name="T71" fmla="*/ 2147483646 h 582"/>
              <a:gd name="T72" fmla="*/ 2147483646 w 626"/>
              <a:gd name="T73" fmla="*/ 2147483646 h 582"/>
              <a:gd name="T74" fmla="*/ 2147483646 w 626"/>
              <a:gd name="T75" fmla="*/ 2147483646 h 5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26" h="582">
                <a:moveTo>
                  <a:pt x="626" y="579"/>
                </a:moveTo>
                <a:lnTo>
                  <a:pt x="626" y="537"/>
                </a:lnTo>
                <a:lnTo>
                  <a:pt x="624" y="49"/>
                </a:lnTo>
                <a:lnTo>
                  <a:pt x="626" y="1"/>
                </a:lnTo>
                <a:lnTo>
                  <a:pt x="353" y="0"/>
                </a:lnTo>
                <a:lnTo>
                  <a:pt x="270" y="1"/>
                </a:lnTo>
                <a:lnTo>
                  <a:pt x="87" y="3"/>
                </a:lnTo>
                <a:lnTo>
                  <a:pt x="78" y="268"/>
                </a:lnTo>
                <a:lnTo>
                  <a:pt x="41" y="399"/>
                </a:lnTo>
                <a:lnTo>
                  <a:pt x="0" y="412"/>
                </a:lnTo>
                <a:lnTo>
                  <a:pt x="20" y="489"/>
                </a:lnTo>
                <a:lnTo>
                  <a:pt x="21" y="489"/>
                </a:lnTo>
                <a:lnTo>
                  <a:pt x="23" y="489"/>
                </a:lnTo>
                <a:lnTo>
                  <a:pt x="24" y="489"/>
                </a:lnTo>
                <a:lnTo>
                  <a:pt x="26" y="489"/>
                </a:lnTo>
                <a:lnTo>
                  <a:pt x="26" y="490"/>
                </a:lnTo>
                <a:lnTo>
                  <a:pt x="27" y="490"/>
                </a:lnTo>
                <a:lnTo>
                  <a:pt x="27" y="492"/>
                </a:lnTo>
                <a:lnTo>
                  <a:pt x="29" y="493"/>
                </a:lnTo>
                <a:lnTo>
                  <a:pt x="29" y="495"/>
                </a:lnTo>
                <a:lnTo>
                  <a:pt x="29" y="496"/>
                </a:lnTo>
                <a:lnTo>
                  <a:pt x="29" y="498"/>
                </a:lnTo>
                <a:lnTo>
                  <a:pt x="29" y="499"/>
                </a:lnTo>
                <a:lnTo>
                  <a:pt x="30" y="501"/>
                </a:lnTo>
                <a:lnTo>
                  <a:pt x="30" y="502"/>
                </a:lnTo>
                <a:lnTo>
                  <a:pt x="32" y="502"/>
                </a:lnTo>
                <a:lnTo>
                  <a:pt x="33" y="502"/>
                </a:lnTo>
                <a:lnTo>
                  <a:pt x="33" y="504"/>
                </a:lnTo>
                <a:lnTo>
                  <a:pt x="35" y="504"/>
                </a:lnTo>
                <a:lnTo>
                  <a:pt x="36" y="504"/>
                </a:lnTo>
                <a:lnTo>
                  <a:pt x="38" y="505"/>
                </a:lnTo>
                <a:lnTo>
                  <a:pt x="39" y="505"/>
                </a:lnTo>
                <a:lnTo>
                  <a:pt x="41" y="504"/>
                </a:lnTo>
                <a:lnTo>
                  <a:pt x="117" y="580"/>
                </a:lnTo>
                <a:lnTo>
                  <a:pt x="117" y="582"/>
                </a:lnTo>
                <a:lnTo>
                  <a:pt x="384" y="580"/>
                </a:lnTo>
                <a:lnTo>
                  <a:pt x="467" y="580"/>
                </a:lnTo>
                <a:lnTo>
                  <a:pt x="626" y="5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7" name="Freeform 96"/>
          <p:cNvSpPr>
            <a:spLocks/>
          </p:cNvSpPr>
          <p:nvPr/>
        </p:nvSpPr>
        <p:spPr bwMode="auto">
          <a:xfrm>
            <a:off x="5113163" y="4260850"/>
            <a:ext cx="458788" cy="381000"/>
          </a:xfrm>
          <a:custGeom>
            <a:avLst/>
            <a:gdLst>
              <a:gd name="T0" fmla="*/ 2147483646 w 866"/>
              <a:gd name="T1" fmla="*/ 2147483646 h 720"/>
              <a:gd name="T2" fmla="*/ 2147483646 w 866"/>
              <a:gd name="T3" fmla="*/ 2147483646 h 720"/>
              <a:gd name="T4" fmla="*/ 2147483646 w 866"/>
              <a:gd name="T5" fmla="*/ 2147483646 h 720"/>
              <a:gd name="T6" fmla="*/ 2147483646 w 866"/>
              <a:gd name="T7" fmla="*/ 2147483646 h 720"/>
              <a:gd name="T8" fmla="*/ 2147483646 w 866"/>
              <a:gd name="T9" fmla="*/ 2147483646 h 720"/>
              <a:gd name="T10" fmla="*/ 2147483646 w 866"/>
              <a:gd name="T11" fmla="*/ 2147483646 h 720"/>
              <a:gd name="T12" fmla="*/ 2147483646 w 866"/>
              <a:gd name="T13" fmla="*/ 2147483646 h 720"/>
              <a:gd name="T14" fmla="*/ 2147483646 w 866"/>
              <a:gd name="T15" fmla="*/ 2147483646 h 720"/>
              <a:gd name="T16" fmla="*/ 2147483646 w 866"/>
              <a:gd name="T17" fmla="*/ 2147483646 h 720"/>
              <a:gd name="T18" fmla="*/ 0 w 866"/>
              <a:gd name="T19" fmla="*/ 2147483646 h 720"/>
              <a:gd name="T20" fmla="*/ 0 w 866"/>
              <a:gd name="T21" fmla="*/ 2147483646 h 720"/>
              <a:gd name="T22" fmla="*/ 0 w 866"/>
              <a:gd name="T23" fmla="*/ 2147483646 h 720"/>
              <a:gd name="T24" fmla="*/ 0 w 866"/>
              <a:gd name="T25" fmla="*/ 2147483646 h 720"/>
              <a:gd name="T26" fmla="*/ 2147483646 w 866"/>
              <a:gd name="T27" fmla="*/ 2147483646 h 720"/>
              <a:gd name="T28" fmla="*/ 2147483646 w 866"/>
              <a:gd name="T29" fmla="*/ 0 h 720"/>
              <a:gd name="T30" fmla="*/ 2147483646 w 866"/>
              <a:gd name="T31" fmla="*/ 0 h 720"/>
              <a:gd name="T32" fmla="*/ 2147483646 w 866"/>
              <a:gd name="T33" fmla="*/ 0 h 720"/>
              <a:gd name="T34" fmla="*/ 2147483646 w 866"/>
              <a:gd name="T35" fmla="*/ 0 h 720"/>
              <a:gd name="T36" fmla="*/ 2147483646 w 866"/>
              <a:gd name="T37" fmla="*/ 0 h 720"/>
              <a:gd name="T38" fmla="*/ 2147483646 w 866"/>
              <a:gd name="T39" fmla="*/ 2147483646 h 720"/>
              <a:gd name="T40" fmla="*/ 2147483646 w 866"/>
              <a:gd name="T41" fmla="*/ 2147483646 h 7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66" h="720">
                <a:moveTo>
                  <a:pt x="864" y="148"/>
                </a:moveTo>
                <a:lnTo>
                  <a:pt x="863" y="232"/>
                </a:lnTo>
                <a:lnTo>
                  <a:pt x="716" y="232"/>
                </a:lnTo>
                <a:lnTo>
                  <a:pt x="671" y="223"/>
                </a:lnTo>
                <a:lnTo>
                  <a:pt x="629" y="718"/>
                </a:lnTo>
                <a:lnTo>
                  <a:pt x="579" y="718"/>
                </a:lnTo>
                <a:lnTo>
                  <a:pt x="539" y="718"/>
                </a:lnTo>
                <a:lnTo>
                  <a:pt x="266" y="717"/>
                </a:lnTo>
                <a:lnTo>
                  <a:pt x="183" y="718"/>
                </a:lnTo>
                <a:lnTo>
                  <a:pt x="0" y="720"/>
                </a:lnTo>
                <a:lnTo>
                  <a:pt x="0" y="294"/>
                </a:lnTo>
                <a:lnTo>
                  <a:pt x="0" y="43"/>
                </a:lnTo>
                <a:lnTo>
                  <a:pt x="0" y="1"/>
                </a:lnTo>
                <a:lnTo>
                  <a:pt x="183" y="3"/>
                </a:lnTo>
                <a:lnTo>
                  <a:pt x="341" y="0"/>
                </a:lnTo>
                <a:lnTo>
                  <a:pt x="534" y="0"/>
                </a:lnTo>
                <a:lnTo>
                  <a:pt x="699" y="0"/>
                </a:lnTo>
                <a:lnTo>
                  <a:pt x="836" y="0"/>
                </a:lnTo>
                <a:lnTo>
                  <a:pt x="866" y="0"/>
                </a:lnTo>
                <a:lnTo>
                  <a:pt x="866" y="43"/>
                </a:lnTo>
                <a:lnTo>
                  <a:pt x="864" y="1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8" name="Freeform 97"/>
          <p:cNvSpPr>
            <a:spLocks/>
          </p:cNvSpPr>
          <p:nvPr/>
        </p:nvSpPr>
        <p:spPr bwMode="auto">
          <a:xfrm>
            <a:off x="5644976" y="4478338"/>
            <a:ext cx="398462" cy="165100"/>
          </a:xfrm>
          <a:custGeom>
            <a:avLst/>
            <a:gdLst>
              <a:gd name="T0" fmla="*/ 2147483646 w 754"/>
              <a:gd name="T1" fmla="*/ 2147483646 h 312"/>
              <a:gd name="T2" fmla="*/ 2147483646 w 754"/>
              <a:gd name="T3" fmla="*/ 2147483646 h 312"/>
              <a:gd name="T4" fmla="*/ 2147483646 w 754"/>
              <a:gd name="T5" fmla="*/ 2147483646 h 312"/>
              <a:gd name="T6" fmla="*/ 2147483646 w 754"/>
              <a:gd name="T7" fmla="*/ 2147483646 h 312"/>
              <a:gd name="T8" fmla="*/ 2147483646 w 754"/>
              <a:gd name="T9" fmla="*/ 2147483646 h 312"/>
              <a:gd name="T10" fmla="*/ 2147483646 w 754"/>
              <a:gd name="T11" fmla="*/ 2147483646 h 312"/>
              <a:gd name="T12" fmla="*/ 2147483646 w 754"/>
              <a:gd name="T13" fmla="*/ 2147483646 h 312"/>
              <a:gd name="T14" fmla="*/ 2147483646 w 754"/>
              <a:gd name="T15" fmla="*/ 0 h 312"/>
              <a:gd name="T16" fmla="*/ 0 w 754"/>
              <a:gd name="T17" fmla="*/ 2147483646 h 312"/>
              <a:gd name="T18" fmla="*/ 0 w 754"/>
              <a:gd name="T19" fmla="*/ 2147483646 h 312"/>
              <a:gd name="T20" fmla="*/ 0 w 754"/>
              <a:gd name="T21" fmla="*/ 2147483646 h 312"/>
              <a:gd name="T22" fmla="*/ 2147483646 w 754"/>
              <a:gd name="T23" fmla="*/ 2147483646 h 312"/>
              <a:gd name="T24" fmla="*/ 2147483646 w 754"/>
              <a:gd name="T25" fmla="*/ 2147483646 h 312"/>
              <a:gd name="T26" fmla="*/ 2147483646 w 754"/>
              <a:gd name="T27" fmla="*/ 2147483646 h 312"/>
              <a:gd name="T28" fmla="*/ 2147483646 w 754"/>
              <a:gd name="T29" fmla="*/ 2147483646 h 312"/>
              <a:gd name="T30" fmla="*/ 2147483646 w 754"/>
              <a:gd name="T31" fmla="*/ 2147483646 h 31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54" h="312">
                <a:moveTo>
                  <a:pt x="729" y="233"/>
                </a:moveTo>
                <a:lnTo>
                  <a:pt x="754" y="201"/>
                </a:lnTo>
                <a:lnTo>
                  <a:pt x="691" y="170"/>
                </a:lnTo>
                <a:lnTo>
                  <a:pt x="666" y="156"/>
                </a:lnTo>
                <a:lnTo>
                  <a:pt x="628" y="135"/>
                </a:lnTo>
                <a:lnTo>
                  <a:pt x="391" y="14"/>
                </a:lnTo>
                <a:lnTo>
                  <a:pt x="285" y="3"/>
                </a:lnTo>
                <a:lnTo>
                  <a:pt x="1" y="0"/>
                </a:lnTo>
                <a:lnTo>
                  <a:pt x="0" y="170"/>
                </a:lnTo>
                <a:lnTo>
                  <a:pt x="0" y="222"/>
                </a:lnTo>
                <a:lnTo>
                  <a:pt x="0" y="302"/>
                </a:lnTo>
                <a:lnTo>
                  <a:pt x="94" y="302"/>
                </a:lnTo>
                <a:lnTo>
                  <a:pt x="175" y="300"/>
                </a:lnTo>
                <a:lnTo>
                  <a:pt x="552" y="306"/>
                </a:lnTo>
                <a:lnTo>
                  <a:pt x="666" y="312"/>
                </a:lnTo>
                <a:lnTo>
                  <a:pt x="729" y="2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09" name="Freeform 98"/>
          <p:cNvSpPr>
            <a:spLocks/>
          </p:cNvSpPr>
          <p:nvPr/>
        </p:nvSpPr>
        <p:spPr bwMode="auto">
          <a:xfrm>
            <a:off x="5789438" y="4140200"/>
            <a:ext cx="347663" cy="209550"/>
          </a:xfrm>
          <a:custGeom>
            <a:avLst/>
            <a:gdLst>
              <a:gd name="T0" fmla="*/ 2147483646 w 656"/>
              <a:gd name="T1" fmla="*/ 2147483646 h 395"/>
              <a:gd name="T2" fmla="*/ 2147483646 w 656"/>
              <a:gd name="T3" fmla="*/ 2147483646 h 395"/>
              <a:gd name="T4" fmla="*/ 2147483646 w 656"/>
              <a:gd name="T5" fmla="*/ 2147483646 h 395"/>
              <a:gd name="T6" fmla="*/ 2147483646 w 656"/>
              <a:gd name="T7" fmla="*/ 2147483646 h 395"/>
              <a:gd name="T8" fmla="*/ 2147483646 w 656"/>
              <a:gd name="T9" fmla="*/ 2147483646 h 395"/>
              <a:gd name="T10" fmla="*/ 2147483646 w 656"/>
              <a:gd name="T11" fmla="*/ 2147483646 h 395"/>
              <a:gd name="T12" fmla="*/ 2147483646 w 656"/>
              <a:gd name="T13" fmla="*/ 2147483646 h 395"/>
              <a:gd name="T14" fmla="*/ 2147483646 w 656"/>
              <a:gd name="T15" fmla="*/ 2147483646 h 395"/>
              <a:gd name="T16" fmla="*/ 2147483646 w 656"/>
              <a:gd name="T17" fmla="*/ 2147483646 h 395"/>
              <a:gd name="T18" fmla="*/ 0 w 656"/>
              <a:gd name="T19" fmla="*/ 2147483646 h 395"/>
              <a:gd name="T20" fmla="*/ 0 w 656"/>
              <a:gd name="T21" fmla="*/ 2147483646 h 395"/>
              <a:gd name="T22" fmla="*/ 2147483646 w 656"/>
              <a:gd name="T23" fmla="*/ 2147483646 h 395"/>
              <a:gd name="T24" fmla="*/ 2147483646 w 656"/>
              <a:gd name="T25" fmla="*/ 2147483646 h 395"/>
              <a:gd name="T26" fmla="*/ 2147483646 w 656"/>
              <a:gd name="T27" fmla="*/ 2147483646 h 395"/>
              <a:gd name="T28" fmla="*/ 2147483646 w 656"/>
              <a:gd name="T29" fmla="*/ 2147483646 h 395"/>
              <a:gd name="T30" fmla="*/ 2147483646 w 656"/>
              <a:gd name="T31" fmla="*/ 2147483646 h 395"/>
              <a:gd name="T32" fmla="*/ 2147483646 w 656"/>
              <a:gd name="T33" fmla="*/ 0 h 395"/>
              <a:gd name="T34" fmla="*/ 2147483646 w 656"/>
              <a:gd name="T35" fmla="*/ 2147483646 h 395"/>
              <a:gd name="T36" fmla="*/ 2147483646 w 656"/>
              <a:gd name="T37" fmla="*/ 2147483646 h 39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6" h="395">
                <a:moveTo>
                  <a:pt x="656" y="309"/>
                </a:moveTo>
                <a:lnTo>
                  <a:pt x="656" y="389"/>
                </a:lnTo>
                <a:lnTo>
                  <a:pt x="477" y="390"/>
                </a:lnTo>
                <a:lnTo>
                  <a:pt x="392" y="390"/>
                </a:lnTo>
                <a:lnTo>
                  <a:pt x="351" y="390"/>
                </a:lnTo>
                <a:lnTo>
                  <a:pt x="227" y="392"/>
                </a:lnTo>
                <a:lnTo>
                  <a:pt x="3" y="395"/>
                </a:lnTo>
                <a:lnTo>
                  <a:pt x="2" y="230"/>
                </a:lnTo>
                <a:lnTo>
                  <a:pt x="2" y="135"/>
                </a:lnTo>
                <a:lnTo>
                  <a:pt x="0" y="69"/>
                </a:lnTo>
                <a:lnTo>
                  <a:pt x="0" y="3"/>
                </a:lnTo>
                <a:lnTo>
                  <a:pt x="50" y="2"/>
                </a:lnTo>
                <a:lnTo>
                  <a:pt x="278" y="2"/>
                </a:lnTo>
                <a:lnTo>
                  <a:pt x="311" y="2"/>
                </a:lnTo>
                <a:lnTo>
                  <a:pt x="377" y="2"/>
                </a:lnTo>
                <a:lnTo>
                  <a:pt x="548" y="2"/>
                </a:lnTo>
                <a:lnTo>
                  <a:pt x="651" y="0"/>
                </a:lnTo>
                <a:lnTo>
                  <a:pt x="654" y="135"/>
                </a:lnTo>
                <a:lnTo>
                  <a:pt x="656" y="3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0" name="Freeform 99"/>
          <p:cNvSpPr>
            <a:spLocks/>
          </p:cNvSpPr>
          <p:nvPr/>
        </p:nvSpPr>
        <p:spPr bwMode="auto">
          <a:xfrm>
            <a:off x="5570363" y="4260850"/>
            <a:ext cx="406400" cy="288925"/>
          </a:xfrm>
          <a:custGeom>
            <a:avLst/>
            <a:gdLst>
              <a:gd name="T0" fmla="*/ 2147483646 w 769"/>
              <a:gd name="T1" fmla="*/ 2147483646 h 547"/>
              <a:gd name="T2" fmla="*/ 2147483646 w 769"/>
              <a:gd name="T3" fmla="*/ 2147483646 h 547"/>
              <a:gd name="T4" fmla="*/ 2147483646 w 769"/>
              <a:gd name="T5" fmla="*/ 2147483646 h 547"/>
              <a:gd name="T6" fmla="*/ 2147483646 w 769"/>
              <a:gd name="T7" fmla="*/ 2147483646 h 547"/>
              <a:gd name="T8" fmla="*/ 2147483646 w 769"/>
              <a:gd name="T9" fmla="*/ 2147483646 h 547"/>
              <a:gd name="T10" fmla="*/ 2147483646 w 769"/>
              <a:gd name="T11" fmla="*/ 2147483646 h 547"/>
              <a:gd name="T12" fmla="*/ 2147483646 w 769"/>
              <a:gd name="T13" fmla="*/ 2147483646 h 547"/>
              <a:gd name="T14" fmla="*/ 2147483646 w 769"/>
              <a:gd name="T15" fmla="*/ 2147483646 h 547"/>
              <a:gd name="T16" fmla="*/ 2147483646 w 769"/>
              <a:gd name="T17" fmla="*/ 2147483646 h 547"/>
              <a:gd name="T18" fmla="*/ 0 w 769"/>
              <a:gd name="T19" fmla="*/ 2147483646 h 547"/>
              <a:gd name="T20" fmla="*/ 2147483646 w 769"/>
              <a:gd name="T21" fmla="*/ 2147483646 h 547"/>
              <a:gd name="T22" fmla="*/ 2147483646 w 769"/>
              <a:gd name="T23" fmla="*/ 2147483646 h 547"/>
              <a:gd name="T24" fmla="*/ 2147483646 w 769"/>
              <a:gd name="T25" fmla="*/ 0 h 547"/>
              <a:gd name="T26" fmla="*/ 2147483646 w 769"/>
              <a:gd name="T27" fmla="*/ 0 h 547"/>
              <a:gd name="T28" fmla="*/ 2147483646 w 769"/>
              <a:gd name="T29" fmla="*/ 2147483646 h 547"/>
              <a:gd name="T30" fmla="*/ 2147483646 w 769"/>
              <a:gd name="T31" fmla="*/ 2147483646 h 547"/>
              <a:gd name="T32" fmla="*/ 2147483646 w 769"/>
              <a:gd name="T33" fmla="*/ 2147483646 h 547"/>
              <a:gd name="T34" fmla="*/ 2147483646 w 769"/>
              <a:gd name="T35" fmla="*/ 2147483646 h 547"/>
              <a:gd name="T36" fmla="*/ 2147483646 w 769"/>
              <a:gd name="T37" fmla="*/ 2147483646 h 54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69" h="547">
                <a:moveTo>
                  <a:pt x="766" y="163"/>
                </a:moveTo>
                <a:lnTo>
                  <a:pt x="766" y="312"/>
                </a:lnTo>
                <a:lnTo>
                  <a:pt x="766" y="412"/>
                </a:lnTo>
                <a:lnTo>
                  <a:pt x="769" y="547"/>
                </a:lnTo>
                <a:lnTo>
                  <a:pt x="532" y="426"/>
                </a:lnTo>
                <a:lnTo>
                  <a:pt x="426" y="415"/>
                </a:lnTo>
                <a:lnTo>
                  <a:pt x="142" y="412"/>
                </a:lnTo>
                <a:lnTo>
                  <a:pt x="61" y="411"/>
                </a:lnTo>
                <a:lnTo>
                  <a:pt x="61" y="232"/>
                </a:lnTo>
                <a:lnTo>
                  <a:pt x="0" y="232"/>
                </a:lnTo>
                <a:lnTo>
                  <a:pt x="1" y="148"/>
                </a:lnTo>
                <a:lnTo>
                  <a:pt x="3" y="43"/>
                </a:lnTo>
                <a:lnTo>
                  <a:pt x="3" y="0"/>
                </a:lnTo>
                <a:lnTo>
                  <a:pt x="121" y="0"/>
                </a:lnTo>
                <a:lnTo>
                  <a:pt x="154" y="1"/>
                </a:lnTo>
                <a:lnTo>
                  <a:pt x="417" y="3"/>
                </a:lnTo>
                <a:lnTo>
                  <a:pt x="418" y="168"/>
                </a:lnTo>
                <a:lnTo>
                  <a:pt x="642" y="165"/>
                </a:lnTo>
                <a:lnTo>
                  <a:pt x="766" y="1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1" name="Freeform 100"/>
          <p:cNvSpPr>
            <a:spLocks/>
          </p:cNvSpPr>
          <p:nvPr/>
        </p:nvSpPr>
        <p:spPr bwMode="auto">
          <a:xfrm>
            <a:off x="5395738" y="4021138"/>
            <a:ext cx="395288" cy="241300"/>
          </a:xfrm>
          <a:custGeom>
            <a:avLst/>
            <a:gdLst>
              <a:gd name="T0" fmla="*/ 2147483646 w 746"/>
              <a:gd name="T1" fmla="*/ 2147483646 h 456"/>
              <a:gd name="T2" fmla="*/ 2147483646 w 746"/>
              <a:gd name="T3" fmla="*/ 2147483646 h 456"/>
              <a:gd name="T4" fmla="*/ 2147483646 w 746"/>
              <a:gd name="T5" fmla="*/ 2147483646 h 456"/>
              <a:gd name="T6" fmla="*/ 2147483646 w 746"/>
              <a:gd name="T7" fmla="*/ 2147483646 h 456"/>
              <a:gd name="T8" fmla="*/ 2147483646 w 746"/>
              <a:gd name="T9" fmla="*/ 2147483646 h 456"/>
              <a:gd name="T10" fmla="*/ 2147483646 w 746"/>
              <a:gd name="T11" fmla="*/ 2147483646 h 456"/>
              <a:gd name="T12" fmla="*/ 2147483646 w 746"/>
              <a:gd name="T13" fmla="*/ 2147483646 h 456"/>
              <a:gd name="T14" fmla="*/ 2147483646 w 746"/>
              <a:gd name="T15" fmla="*/ 2147483646 h 456"/>
              <a:gd name="T16" fmla="*/ 2147483646 w 746"/>
              <a:gd name="T17" fmla="*/ 2147483646 h 456"/>
              <a:gd name="T18" fmla="*/ 0 w 746"/>
              <a:gd name="T19" fmla="*/ 2147483646 h 456"/>
              <a:gd name="T20" fmla="*/ 0 w 746"/>
              <a:gd name="T21" fmla="*/ 2147483646 h 456"/>
              <a:gd name="T22" fmla="*/ 0 w 746"/>
              <a:gd name="T23" fmla="*/ 2147483646 h 456"/>
              <a:gd name="T24" fmla="*/ 0 w 746"/>
              <a:gd name="T25" fmla="*/ 0 h 456"/>
              <a:gd name="T26" fmla="*/ 2147483646 w 746"/>
              <a:gd name="T27" fmla="*/ 0 h 456"/>
              <a:gd name="T28" fmla="*/ 2147483646 w 746"/>
              <a:gd name="T29" fmla="*/ 0 h 456"/>
              <a:gd name="T30" fmla="*/ 2147483646 w 746"/>
              <a:gd name="T31" fmla="*/ 0 h 456"/>
              <a:gd name="T32" fmla="*/ 2147483646 w 746"/>
              <a:gd name="T33" fmla="*/ 2147483646 h 456"/>
              <a:gd name="T34" fmla="*/ 2147483646 w 746"/>
              <a:gd name="T35" fmla="*/ 2147483646 h 456"/>
              <a:gd name="T36" fmla="*/ 2147483646 w 746"/>
              <a:gd name="T37" fmla="*/ 2147483646 h 4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46" h="456">
                <a:moveTo>
                  <a:pt x="744" y="229"/>
                </a:moveTo>
                <a:lnTo>
                  <a:pt x="744" y="295"/>
                </a:lnTo>
                <a:lnTo>
                  <a:pt x="746" y="361"/>
                </a:lnTo>
                <a:lnTo>
                  <a:pt x="746" y="456"/>
                </a:lnTo>
                <a:lnTo>
                  <a:pt x="483" y="454"/>
                </a:lnTo>
                <a:lnTo>
                  <a:pt x="450" y="453"/>
                </a:lnTo>
                <a:lnTo>
                  <a:pt x="332" y="453"/>
                </a:lnTo>
                <a:lnTo>
                  <a:pt x="302" y="453"/>
                </a:lnTo>
                <a:lnTo>
                  <a:pt x="165" y="453"/>
                </a:lnTo>
                <a:lnTo>
                  <a:pt x="0" y="453"/>
                </a:lnTo>
                <a:lnTo>
                  <a:pt x="0" y="361"/>
                </a:lnTo>
                <a:lnTo>
                  <a:pt x="0" y="156"/>
                </a:lnTo>
                <a:lnTo>
                  <a:pt x="0" y="0"/>
                </a:lnTo>
                <a:lnTo>
                  <a:pt x="299" y="0"/>
                </a:lnTo>
                <a:lnTo>
                  <a:pt x="395" y="0"/>
                </a:lnTo>
                <a:lnTo>
                  <a:pt x="579" y="0"/>
                </a:lnTo>
                <a:lnTo>
                  <a:pt x="579" y="226"/>
                </a:lnTo>
                <a:lnTo>
                  <a:pt x="678" y="229"/>
                </a:lnTo>
                <a:lnTo>
                  <a:pt x="744" y="22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2" name="Freeform 101"/>
          <p:cNvSpPr>
            <a:spLocks/>
          </p:cNvSpPr>
          <p:nvPr/>
        </p:nvSpPr>
        <p:spPr bwMode="auto">
          <a:xfrm>
            <a:off x="5702126" y="3889375"/>
            <a:ext cx="252412" cy="252413"/>
          </a:xfrm>
          <a:custGeom>
            <a:avLst/>
            <a:gdLst>
              <a:gd name="T0" fmla="*/ 2147483646 w 476"/>
              <a:gd name="T1" fmla="*/ 2147483646 h 477"/>
              <a:gd name="T2" fmla="*/ 2147483646 w 476"/>
              <a:gd name="T3" fmla="*/ 2147483646 h 477"/>
              <a:gd name="T4" fmla="*/ 2147483646 w 476"/>
              <a:gd name="T5" fmla="*/ 2147483646 h 477"/>
              <a:gd name="T6" fmla="*/ 2147483646 w 476"/>
              <a:gd name="T7" fmla="*/ 2147483646 h 477"/>
              <a:gd name="T8" fmla="*/ 2147483646 w 476"/>
              <a:gd name="T9" fmla="*/ 0 h 477"/>
              <a:gd name="T10" fmla="*/ 2147483646 w 476"/>
              <a:gd name="T11" fmla="*/ 0 h 477"/>
              <a:gd name="T12" fmla="*/ 2147483646 w 476"/>
              <a:gd name="T13" fmla="*/ 0 h 477"/>
              <a:gd name="T14" fmla="*/ 0 w 476"/>
              <a:gd name="T15" fmla="*/ 0 h 477"/>
              <a:gd name="T16" fmla="*/ 0 w 476"/>
              <a:gd name="T17" fmla="*/ 2147483646 h 477"/>
              <a:gd name="T18" fmla="*/ 0 w 476"/>
              <a:gd name="T19" fmla="*/ 2147483646 h 477"/>
              <a:gd name="T20" fmla="*/ 0 w 476"/>
              <a:gd name="T21" fmla="*/ 2147483646 h 477"/>
              <a:gd name="T22" fmla="*/ 0 w 476"/>
              <a:gd name="T23" fmla="*/ 2147483646 h 477"/>
              <a:gd name="T24" fmla="*/ 2147483646 w 476"/>
              <a:gd name="T25" fmla="*/ 2147483646 h 477"/>
              <a:gd name="T26" fmla="*/ 2147483646 w 476"/>
              <a:gd name="T27" fmla="*/ 2147483646 h 477"/>
              <a:gd name="T28" fmla="*/ 2147483646 w 476"/>
              <a:gd name="T29" fmla="*/ 2147483646 h 477"/>
              <a:gd name="T30" fmla="*/ 2147483646 w 476"/>
              <a:gd name="T31" fmla="*/ 2147483646 h 477"/>
              <a:gd name="T32" fmla="*/ 2147483646 w 476"/>
              <a:gd name="T33" fmla="*/ 2147483646 h 477"/>
              <a:gd name="T34" fmla="*/ 2147483646 w 476"/>
              <a:gd name="T35" fmla="*/ 2147483646 h 477"/>
              <a:gd name="T36" fmla="*/ 2147483646 w 476"/>
              <a:gd name="T37" fmla="*/ 2147483646 h 47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6" h="477">
                <a:moveTo>
                  <a:pt x="476" y="110"/>
                </a:moveTo>
                <a:lnTo>
                  <a:pt x="476" y="21"/>
                </a:lnTo>
                <a:lnTo>
                  <a:pt x="410" y="20"/>
                </a:lnTo>
                <a:lnTo>
                  <a:pt x="359" y="20"/>
                </a:lnTo>
                <a:lnTo>
                  <a:pt x="359" y="0"/>
                </a:lnTo>
                <a:lnTo>
                  <a:pt x="188" y="0"/>
                </a:lnTo>
                <a:lnTo>
                  <a:pt x="149" y="0"/>
                </a:lnTo>
                <a:lnTo>
                  <a:pt x="0" y="0"/>
                </a:lnTo>
                <a:lnTo>
                  <a:pt x="0" y="71"/>
                </a:lnTo>
                <a:lnTo>
                  <a:pt x="0" y="150"/>
                </a:lnTo>
                <a:lnTo>
                  <a:pt x="0" y="248"/>
                </a:lnTo>
                <a:lnTo>
                  <a:pt x="0" y="474"/>
                </a:lnTo>
                <a:lnTo>
                  <a:pt x="99" y="477"/>
                </a:lnTo>
                <a:lnTo>
                  <a:pt x="165" y="477"/>
                </a:lnTo>
                <a:lnTo>
                  <a:pt x="215" y="476"/>
                </a:lnTo>
                <a:lnTo>
                  <a:pt x="443" y="476"/>
                </a:lnTo>
                <a:lnTo>
                  <a:pt x="476" y="476"/>
                </a:lnTo>
                <a:lnTo>
                  <a:pt x="476" y="138"/>
                </a:lnTo>
                <a:lnTo>
                  <a:pt x="476" y="1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3" name="Freeform 102"/>
          <p:cNvSpPr>
            <a:spLocks/>
          </p:cNvSpPr>
          <p:nvPr/>
        </p:nvSpPr>
        <p:spPr bwMode="auto">
          <a:xfrm>
            <a:off x="5395738" y="3805238"/>
            <a:ext cx="306388" cy="215900"/>
          </a:xfrm>
          <a:custGeom>
            <a:avLst/>
            <a:gdLst>
              <a:gd name="T0" fmla="*/ 2147483646 w 579"/>
              <a:gd name="T1" fmla="*/ 2147483646 h 407"/>
              <a:gd name="T2" fmla="*/ 2147483646 w 579"/>
              <a:gd name="T3" fmla="*/ 2147483646 h 407"/>
              <a:gd name="T4" fmla="*/ 2147483646 w 579"/>
              <a:gd name="T5" fmla="*/ 2147483646 h 407"/>
              <a:gd name="T6" fmla="*/ 2147483646 w 579"/>
              <a:gd name="T7" fmla="*/ 2147483646 h 407"/>
              <a:gd name="T8" fmla="*/ 2147483646 w 579"/>
              <a:gd name="T9" fmla="*/ 2147483646 h 407"/>
              <a:gd name="T10" fmla="*/ 2147483646 w 579"/>
              <a:gd name="T11" fmla="*/ 2147483646 h 407"/>
              <a:gd name="T12" fmla="*/ 2147483646 w 579"/>
              <a:gd name="T13" fmla="*/ 2147483646 h 407"/>
              <a:gd name="T14" fmla="*/ 2147483646 w 579"/>
              <a:gd name="T15" fmla="*/ 2147483646 h 407"/>
              <a:gd name="T16" fmla="*/ 2147483646 w 579"/>
              <a:gd name="T17" fmla="*/ 2147483646 h 407"/>
              <a:gd name="T18" fmla="*/ 2147483646 w 579"/>
              <a:gd name="T19" fmla="*/ 0 h 407"/>
              <a:gd name="T20" fmla="*/ 2147483646 w 579"/>
              <a:gd name="T21" fmla="*/ 2147483646 h 407"/>
              <a:gd name="T22" fmla="*/ 0 w 579"/>
              <a:gd name="T23" fmla="*/ 2147483646 h 407"/>
              <a:gd name="T24" fmla="*/ 0 w 579"/>
              <a:gd name="T25" fmla="*/ 2147483646 h 407"/>
              <a:gd name="T26" fmla="*/ 2147483646 w 579"/>
              <a:gd name="T27" fmla="*/ 2147483646 h 407"/>
              <a:gd name="T28" fmla="*/ 2147483646 w 579"/>
              <a:gd name="T29" fmla="*/ 2147483646 h 407"/>
              <a:gd name="T30" fmla="*/ 2147483646 w 579"/>
              <a:gd name="T31" fmla="*/ 2147483646 h 4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79" h="407">
                <a:moveTo>
                  <a:pt x="579" y="407"/>
                </a:moveTo>
                <a:lnTo>
                  <a:pt x="579" y="309"/>
                </a:lnTo>
                <a:lnTo>
                  <a:pt x="579" y="230"/>
                </a:lnTo>
                <a:lnTo>
                  <a:pt x="579" y="159"/>
                </a:lnTo>
                <a:lnTo>
                  <a:pt x="570" y="159"/>
                </a:lnTo>
                <a:lnTo>
                  <a:pt x="470" y="159"/>
                </a:lnTo>
                <a:lnTo>
                  <a:pt x="470" y="2"/>
                </a:lnTo>
                <a:lnTo>
                  <a:pt x="335" y="2"/>
                </a:lnTo>
                <a:lnTo>
                  <a:pt x="248" y="2"/>
                </a:lnTo>
                <a:lnTo>
                  <a:pt x="2" y="0"/>
                </a:lnTo>
                <a:lnTo>
                  <a:pt x="2" y="108"/>
                </a:lnTo>
                <a:lnTo>
                  <a:pt x="0" y="230"/>
                </a:lnTo>
                <a:lnTo>
                  <a:pt x="0" y="407"/>
                </a:lnTo>
                <a:lnTo>
                  <a:pt x="299" y="407"/>
                </a:lnTo>
                <a:lnTo>
                  <a:pt x="395" y="407"/>
                </a:lnTo>
                <a:lnTo>
                  <a:pt x="579" y="40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4" name="Freeform 103"/>
          <p:cNvSpPr>
            <a:spLocks/>
          </p:cNvSpPr>
          <p:nvPr/>
        </p:nvSpPr>
        <p:spPr bwMode="auto">
          <a:xfrm>
            <a:off x="5891038" y="2740025"/>
            <a:ext cx="250825" cy="252413"/>
          </a:xfrm>
          <a:custGeom>
            <a:avLst/>
            <a:gdLst>
              <a:gd name="T0" fmla="*/ 2147483646 w 475"/>
              <a:gd name="T1" fmla="*/ 2147483646 h 477"/>
              <a:gd name="T2" fmla="*/ 2147483646 w 475"/>
              <a:gd name="T3" fmla="*/ 2147483646 h 477"/>
              <a:gd name="T4" fmla="*/ 2147483646 w 475"/>
              <a:gd name="T5" fmla="*/ 2147483646 h 477"/>
              <a:gd name="T6" fmla="*/ 2147483646 w 475"/>
              <a:gd name="T7" fmla="*/ 2147483646 h 477"/>
              <a:gd name="T8" fmla="*/ 2147483646 w 475"/>
              <a:gd name="T9" fmla="*/ 0 h 477"/>
              <a:gd name="T10" fmla="*/ 2147483646 w 475"/>
              <a:gd name="T11" fmla="*/ 0 h 477"/>
              <a:gd name="T12" fmla="*/ 2147483646 w 475"/>
              <a:gd name="T13" fmla="*/ 0 h 477"/>
              <a:gd name="T14" fmla="*/ 2147483646 w 475"/>
              <a:gd name="T15" fmla="*/ 0 h 477"/>
              <a:gd name="T16" fmla="*/ 2147483646 w 475"/>
              <a:gd name="T17" fmla="*/ 0 h 477"/>
              <a:gd name="T18" fmla="*/ 0 w 475"/>
              <a:gd name="T19" fmla="*/ 0 h 477"/>
              <a:gd name="T20" fmla="*/ 0 w 475"/>
              <a:gd name="T21" fmla="*/ 2147483646 h 477"/>
              <a:gd name="T22" fmla="*/ 0 w 475"/>
              <a:gd name="T23" fmla="*/ 2147483646 h 477"/>
              <a:gd name="T24" fmla="*/ 0 w 475"/>
              <a:gd name="T25" fmla="*/ 2147483646 h 477"/>
              <a:gd name="T26" fmla="*/ 2147483646 w 475"/>
              <a:gd name="T27" fmla="*/ 2147483646 h 477"/>
              <a:gd name="T28" fmla="*/ 2147483646 w 475"/>
              <a:gd name="T29" fmla="*/ 2147483646 h 477"/>
              <a:gd name="T30" fmla="*/ 2147483646 w 475"/>
              <a:gd name="T31" fmla="*/ 2147483646 h 4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5" h="477">
                <a:moveTo>
                  <a:pt x="475" y="476"/>
                </a:moveTo>
                <a:lnTo>
                  <a:pt x="475" y="320"/>
                </a:lnTo>
                <a:lnTo>
                  <a:pt x="475" y="240"/>
                </a:lnTo>
                <a:lnTo>
                  <a:pt x="475" y="3"/>
                </a:lnTo>
                <a:lnTo>
                  <a:pt x="316" y="0"/>
                </a:lnTo>
                <a:lnTo>
                  <a:pt x="201" y="0"/>
                </a:lnTo>
                <a:lnTo>
                  <a:pt x="132" y="0"/>
                </a:lnTo>
                <a:lnTo>
                  <a:pt x="87" y="0"/>
                </a:lnTo>
                <a:lnTo>
                  <a:pt x="16" y="0"/>
                </a:lnTo>
                <a:lnTo>
                  <a:pt x="0" y="0"/>
                </a:lnTo>
                <a:lnTo>
                  <a:pt x="0" y="224"/>
                </a:lnTo>
                <a:lnTo>
                  <a:pt x="0" y="252"/>
                </a:lnTo>
                <a:lnTo>
                  <a:pt x="0" y="476"/>
                </a:lnTo>
                <a:lnTo>
                  <a:pt x="87" y="477"/>
                </a:lnTo>
                <a:lnTo>
                  <a:pt x="201" y="476"/>
                </a:lnTo>
                <a:lnTo>
                  <a:pt x="475" y="47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5" name="Freeform 104"/>
          <p:cNvSpPr>
            <a:spLocks/>
          </p:cNvSpPr>
          <p:nvPr/>
        </p:nvSpPr>
        <p:spPr bwMode="auto">
          <a:xfrm>
            <a:off x="5838651" y="3240088"/>
            <a:ext cx="260350" cy="354012"/>
          </a:xfrm>
          <a:custGeom>
            <a:avLst/>
            <a:gdLst>
              <a:gd name="T0" fmla="*/ 2147483646 w 492"/>
              <a:gd name="T1" fmla="*/ 2147483646 h 668"/>
              <a:gd name="T2" fmla="*/ 2147483646 w 492"/>
              <a:gd name="T3" fmla="*/ 2147483646 h 668"/>
              <a:gd name="T4" fmla="*/ 2147483646 w 492"/>
              <a:gd name="T5" fmla="*/ 2147483646 h 668"/>
              <a:gd name="T6" fmla="*/ 2147483646 w 492"/>
              <a:gd name="T7" fmla="*/ 2147483646 h 668"/>
              <a:gd name="T8" fmla="*/ 2147483646 w 492"/>
              <a:gd name="T9" fmla="*/ 2147483646 h 668"/>
              <a:gd name="T10" fmla="*/ 2147483646 w 492"/>
              <a:gd name="T11" fmla="*/ 2147483646 h 668"/>
              <a:gd name="T12" fmla="*/ 0 w 492"/>
              <a:gd name="T13" fmla="*/ 2147483646 h 668"/>
              <a:gd name="T14" fmla="*/ 2147483646 w 492"/>
              <a:gd name="T15" fmla="*/ 0 h 668"/>
              <a:gd name="T16" fmla="*/ 2147483646 w 492"/>
              <a:gd name="T17" fmla="*/ 0 h 668"/>
              <a:gd name="T18" fmla="*/ 2147483646 w 492"/>
              <a:gd name="T19" fmla="*/ 0 h 668"/>
              <a:gd name="T20" fmla="*/ 2147483646 w 492"/>
              <a:gd name="T21" fmla="*/ 0 h 668"/>
              <a:gd name="T22" fmla="*/ 2147483646 w 492"/>
              <a:gd name="T23" fmla="*/ 0 h 668"/>
              <a:gd name="T24" fmla="*/ 2147483646 w 492"/>
              <a:gd name="T25" fmla="*/ 2147483646 h 668"/>
              <a:gd name="T26" fmla="*/ 2147483646 w 492"/>
              <a:gd name="T27" fmla="*/ 2147483646 h 668"/>
              <a:gd name="T28" fmla="*/ 2147483646 w 492"/>
              <a:gd name="T29" fmla="*/ 2147483646 h 668"/>
              <a:gd name="T30" fmla="*/ 2147483646 w 492"/>
              <a:gd name="T31" fmla="*/ 2147483646 h 668"/>
              <a:gd name="T32" fmla="*/ 2147483646 w 492"/>
              <a:gd name="T33" fmla="*/ 2147483646 h 668"/>
              <a:gd name="T34" fmla="*/ 2147483646 w 492"/>
              <a:gd name="T35" fmla="*/ 2147483646 h 6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92" h="668">
                <a:moveTo>
                  <a:pt x="393" y="503"/>
                </a:moveTo>
                <a:lnTo>
                  <a:pt x="198" y="644"/>
                </a:lnTo>
                <a:lnTo>
                  <a:pt x="186" y="645"/>
                </a:lnTo>
                <a:lnTo>
                  <a:pt x="103" y="668"/>
                </a:lnTo>
                <a:lnTo>
                  <a:pt x="1" y="660"/>
                </a:lnTo>
                <a:lnTo>
                  <a:pt x="1" y="624"/>
                </a:lnTo>
                <a:lnTo>
                  <a:pt x="0" y="356"/>
                </a:lnTo>
                <a:lnTo>
                  <a:pt x="7" y="0"/>
                </a:lnTo>
                <a:lnTo>
                  <a:pt x="72" y="0"/>
                </a:lnTo>
                <a:lnTo>
                  <a:pt x="78" y="0"/>
                </a:lnTo>
                <a:lnTo>
                  <a:pt x="94" y="0"/>
                </a:lnTo>
                <a:lnTo>
                  <a:pt x="186" y="0"/>
                </a:lnTo>
                <a:lnTo>
                  <a:pt x="255" y="2"/>
                </a:lnTo>
                <a:lnTo>
                  <a:pt x="310" y="99"/>
                </a:lnTo>
                <a:lnTo>
                  <a:pt x="459" y="356"/>
                </a:lnTo>
                <a:lnTo>
                  <a:pt x="492" y="408"/>
                </a:lnTo>
                <a:lnTo>
                  <a:pt x="403" y="423"/>
                </a:lnTo>
                <a:lnTo>
                  <a:pt x="393" y="50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6" name="Freeform 105"/>
          <p:cNvSpPr>
            <a:spLocks/>
          </p:cNvSpPr>
          <p:nvPr/>
        </p:nvSpPr>
        <p:spPr bwMode="auto">
          <a:xfrm>
            <a:off x="5630688" y="2992438"/>
            <a:ext cx="250825" cy="247650"/>
          </a:xfrm>
          <a:custGeom>
            <a:avLst/>
            <a:gdLst>
              <a:gd name="T0" fmla="*/ 2147483646 w 473"/>
              <a:gd name="T1" fmla="*/ 2147483646 h 469"/>
              <a:gd name="T2" fmla="*/ 2147483646 w 473"/>
              <a:gd name="T3" fmla="*/ 2147483646 h 469"/>
              <a:gd name="T4" fmla="*/ 2147483646 w 473"/>
              <a:gd name="T5" fmla="*/ 0 h 469"/>
              <a:gd name="T6" fmla="*/ 2147483646 w 473"/>
              <a:gd name="T7" fmla="*/ 0 h 469"/>
              <a:gd name="T8" fmla="*/ 2147483646 w 473"/>
              <a:gd name="T9" fmla="*/ 2147483646 h 469"/>
              <a:gd name="T10" fmla="*/ 2147483646 w 473"/>
              <a:gd name="T11" fmla="*/ 2147483646 h 469"/>
              <a:gd name="T12" fmla="*/ 2147483646 w 473"/>
              <a:gd name="T13" fmla="*/ 2147483646 h 469"/>
              <a:gd name="T14" fmla="*/ 0 w 473"/>
              <a:gd name="T15" fmla="*/ 2147483646 h 469"/>
              <a:gd name="T16" fmla="*/ 2147483646 w 473"/>
              <a:gd name="T17" fmla="*/ 2147483646 h 469"/>
              <a:gd name="T18" fmla="*/ 2147483646 w 473"/>
              <a:gd name="T19" fmla="*/ 2147483646 h 469"/>
              <a:gd name="T20" fmla="*/ 2147483646 w 473"/>
              <a:gd name="T21" fmla="*/ 2147483646 h 469"/>
              <a:gd name="T22" fmla="*/ 2147483646 w 473"/>
              <a:gd name="T23" fmla="*/ 2147483646 h 469"/>
              <a:gd name="T24" fmla="*/ 2147483646 w 473"/>
              <a:gd name="T25" fmla="*/ 2147483646 h 469"/>
              <a:gd name="T26" fmla="*/ 2147483646 w 473"/>
              <a:gd name="T27" fmla="*/ 2147483646 h 469"/>
              <a:gd name="T28" fmla="*/ 2147483646 w 473"/>
              <a:gd name="T29" fmla="*/ 2147483646 h 469"/>
              <a:gd name="T30" fmla="*/ 2147483646 w 473"/>
              <a:gd name="T31" fmla="*/ 2147483646 h 4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3" h="469">
                <a:moveTo>
                  <a:pt x="473" y="91"/>
                </a:moveTo>
                <a:lnTo>
                  <a:pt x="473" y="1"/>
                </a:lnTo>
                <a:lnTo>
                  <a:pt x="374" y="0"/>
                </a:lnTo>
                <a:lnTo>
                  <a:pt x="170" y="0"/>
                </a:lnTo>
                <a:lnTo>
                  <a:pt x="18" y="1"/>
                </a:lnTo>
                <a:lnTo>
                  <a:pt x="2" y="1"/>
                </a:lnTo>
                <a:lnTo>
                  <a:pt x="2" y="78"/>
                </a:lnTo>
                <a:lnTo>
                  <a:pt x="0" y="181"/>
                </a:lnTo>
                <a:lnTo>
                  <a:pt x="2" y="468"/>
                </a:lnTo>
                <a:lnTo>
                  <a:pt x="120" y="469"/>
                </a:lnTo>
                <a:lnTo>
                  <a:pt x="257" y="468"/>
                </a:lnTo>
                <a:lnTo>
                  <a:pt x="399" y="469"/>
                </a:lnTo>
                <a:lnTo>
                  <a:pt x="464" y="469"/>
                </a:lnTo>
                <a:lnTo>
                  <a:pt x="470" y="469"/>
                </a:lnTo>
                <a:lnTo>
                  <a:pt x="471" y="195"/>
                </a:lnTo>
                <a:lnTo>
                  <a:pt x="473" y="9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7" name="Freeform 106"/>
          <p:cNvSpPr>
            <a:spLocks/>
          </p:cNvSpPr>
          <p:nvPr/>
        </p:nvSpPr>
        <p:spPr bwMode="auto">
          <a:xfrm>
            <a:off x="5587826" y="3238500"/>
            <a:ext cx="254000" cy="366713"/>
          </a:xfrm>
          <a:custGeom>
            <a:avLst/>
            <a:gdLst>
              <a:gd name="T0" fmla="*/ 2147483646 w 481"/>
              <a:gd name="T1" fmla="*/ 2147483646 h 693"/>
              <a:gd name="T2" fmla="*/ 2147483646 w 481"/>
              <a:gd name="T3" fmla="*/ 2147483646 h 693"/>
              <a:gd name="T4" fmla="*/ 2147483646 w 481"/>
              <a:gd name="T5" fmla="*/ 2147483646 h 693"/>
              <a:gd name="T6" fmla="*/ 2147483646 w 481"/>
              <a:gd name="T7" fmla="*/ 2147483646 h 693"/>
              <a:gd name="T8" fmla="*/ 2147483646 w 481"/>
              <a:gd name="T9" fmla="*/ 2147483646 h 693"/>
              <a:gd name="T10" fmla="*/ 2147483646 w 481"/>
              <a:gd name="T11" fmla="*/ 2147483646 h 693"/>
              <a:gd name="T12" fmla="*/ 2147483646 w 481"/>
              <a:gd name="T13" fmla="*/ 2147483646 h 693"/>
              <a:gd name="T14" fmla="*/ 0 w 481"/>
              <a:gd name="T15" fmla="*/ 2147483646 h 693"/>
              <a:gd name="T16" fmla="*/ 2147483646 w 481"/>
              <a:gd name="T17" fmla="*/ 2147483646 h 693"/>
              <a:gd name="T18" fmla="*/ 2147483646 w 481"/>
              <a:gd name="T19" fmla="*/ 2147483646 h 693"/>
              <a:gd name="T20" fmla="*/ 2147483646 w 481"/>
              <a:gd name="T21" fmla="*/ 2147483646 h 693"/>
              <a:gd name="T22" fmla="*/ 2147483646 w 481"/>
              <a:gd name="T23" fmla="*/ 0 h 693"/>
              <a:gd name="T24" fmla="*/ 2147483646 w 481"/>
              <a:gd name="T25" fmla="*/ 2147483646 h 693"/>
              <a:gd name="T26" fmla="*/ 2147483646 w 481"/>
              <a:gd name="T27" fmla="*/ 2147483646 h 693"/>
              <a:gd name="T28" fmla="*/ 2147483646 w 481"/>
              <a:gd name="T29" fmla="*/ 2147483646 h 693"/>
              <a:gd name="T30" fmla="*/ 2147483646 w 481"/>
              <a:gd name="T31" fmla="*/ 2147483646 h 693"/>
              <a:gd name="T32" fmla="*/ 2147483646 w 481"/>
              <a:gd name="T33" fmla="*/ 2147483646 h 693"/>
              <a:gd name="T34" fmla="*/ 2147483646 w 481"/>
              <a:gd name="T35" fmla="*/ 2147483646 h 6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81" h="693">
                <a:moveTo>
                  <a:pt x="475" y="627"/>
                </a:moveTo>
                <a:lnTo>
                  <a:pt x="475" y="663"/>
                </a:lnTo>
                <a:lnTo>
                  <a:pt x="316" y="693"/>
                </a:lnTo>
                <a:lnTo>
                  <a:pt x="202" y="690"/>
                </a:lnTo>
                <a:lnTo>
                  <a:pt x="106" y="633"/>
                </a:lnTo>
                <a:lnTo>
                  <a:pt x="90" y="627"/>
                </a:lnTo>
                <a:lnTo>
                  <a:pt x="88" y="663"/>
                </a:lnTo>
                <a:lnTo>
                  <a:pt x="0" y="545"/>
                </a:lnTo>
                <a:lnTo>
                  <a:pt x="1" y="492"/>
                </a:lnTo>
                <a:lnTo>
                  <a:pt x="6" y="89"/>
                </a:lnTo>
                <a:lnTo>
                  <a:pt x="7" y="2"/>
                </a:lnTo>
                <a:lnTo>
                  <a:pt x="7" y="0"/>
                </a:lnTo>
                <a:lnTo>
                  <a:pt x="84" y="2"/>
                </a:lnTo>
                <a:lnTo>
                  <a:pt x="202" y="3"/>
                </a:lnTo>
                <a:lnTo>
                  <a:pt x="339" y="2"/>
                </a:lnTo>
                <a:lnTo>
                  <a:pt x="481" y="3"/>
                </a:lnTo>
                <a:lnTo>
                  <a:pt x="474" y="359"/>
                </a:lnTo>
                <a:lnTo>
                  <a:pt x="475" y="62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8" name="Freeform 107"/>
          <p:cNvSpPr>
            <a:spLocks/>
          </p:cNvSpPr>
          <p:nvPr/>
        </p:nvSpPr>
        <p:spPr bwMode="auto">
          <a:xfrm>
            <a:off x="5879926" y="2992438"/>
            <a:ext cx="311150" cy="249237"/>
          </a:xfrm>
          <a:custGeom>
            <a:avLst/>
            <a:gdLst>
              <a:gd name="T0" fmla="*/ 2147483646 w 589"/>
              <a:gd name="T1" fmla="*/ 2147483646 h 471"/>
              <a:gd name="T2" fmla="*/ 2147483646 w 589"/>
              <a:gd name="T3" fmla="*/ 2147483646 h 471"/>
              <a:gd name="T4" fmla="*/ 2147483646 w 589"/>
              <a:gd name="T5" fmla="*/ 2147483646 h 471"/>
              <a:gd name="T6" fmla="*/ 2147483646 w 589"/>
              <a:gd name="T7" fmla="*/ 2147483646 h 471"/>
              <a:gd name="T8" fmla="*/ 2147483646 w 589"/>
              <a:gd name="T9" fmla="*/ 0 h 471"/>
              <a:gd name="T10" fmla="*/ 2147483646 w 589"/>
              <a:gd name="T11" fmla="*/ 0 h 471"/>
              <a:gd name="T12" fmla="*/ 2147483646 w 589"/>
              <a:gd name="T13" fmla="*/ 2147483646 h 471"/>
              <a:gd name="T14" fmla="*/ 2147483646 w 589"/>
              <a:gd name="T15" fmla="*/ 0 h 471"/>
              <a:gd name="T16" fmla="*/ 2147483646 w 589"/>
              <a:gd name="T17" fmla="*/ 2147483646 h 471"/>
              <a:gd name="T18" fmla="*/ 2147483646 w 589"/>
              <a:gd name="T19" fmla="*/ 2147483646 h 471"/>
              <a:gd name="T20" fmla="*/ 2147483646 w 589"/>
              <a:gd name="T21" fmla="*/ 2147483646 h 471"/>
              <a:gd name="T22" fmla="*/ 0 w 589"/>
              <a:gd name="T23" fmla="*/ 2147483646 h 471"/>
              <a:gd name="T24" fmla="*/ 2147483646 w 589"/>
              <a:gd name="T25" fmla="*/ 2147483646 h 471"/>
              <a:gd name="T26" fmla="*/ 2147483646 w 589"/>
              <a:gd name="T27" fmla="*/ 2147483646 h 471"/>
              <a:gd name="T28" fmla="*/ 2147483646 w 589"/>
              <a:gd name="T29" fmla="*/ 2147483646 h 471"/>
              <a:gd name="T30" fmla="*/ 2147483646 w 589"/>
              <a:gd name="T31" fmla="*/ 2147483646 h 471"/>
              <a:gd name="T32" fmla="*/ 2147483646 w 589"/>
              <a:gd name="T33" fmla="*/ 2147483646 h 471"/>
              <a:gd name="T34" fmla="*/ 2147483646 w 589"/>
              <a:gd name="T35" fmla="*/ 2147483646 h 471"/>
              <a:gd name="T36" fmla="*/ 2147483646 w 589"/>
              <a:gd name="T37" fmla="*/ 2147483646 h 471"/>
              <a:gd name="T38" fmla="*/ 2147483646 w 589"/>
              <a:gd name="T39" fmla="*/ 2147483646 h 4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9" h="471">
                <a:moveTo>
                  <a:pt x="589" y="189"/>
                </a:moveTo>
                <a:lnTo>
                  <a:pt x="588" y="3"/>
                </a:lnTo>
                <a:lnTo>
                  <a:pt x="565" y="3"/>
                </a:lnTo>
                <a:lnTo>
                  <a:pt x="532" y="1"/>
                </a:lnTo>
                <a:lnTo>
                  <a:pt x="496" y="0"/>
                </a:lnTo>
                <a:lnTo>
                  <a:pt x="222" y="0"/>
                </a:lnTo>
                <a:lnTo>
                  <a:pt x="108" y="1"/>
                </a:lnTo>
                <a:lnTo>
                  <a:pt x="21" y="0"/>
                </a:lnTo>
                <a:lnTo>
                  <a:pt x="3" y="1"/>
                </a:lnTo>
                <a:lnTo>
                  <a:pt x="3" y="91"/>
                </a:lnTo>
                <a:lnTo>
                  <a:pt x="1" y="195"/>
                </a:lnTo>
                <a:lnTo>
                  <a:pt x="0" y="469"/>
                </a:lnTo>
                <a:lnTo>
                  <a:pt x="16" y="469"/>
                </a:lnTo>
                <a:lnTo>
                  <a:pt x="108" y="469"/>
                </a:lnTo>
                <a:lnTo>
                  <a:pt x="177" y="471"/>
                </a:lnTo>
                <a:lnTo>
                  <a:pt x="451" y="312"/>
                </a:lnTo>
                <a:lnTo>
                  <a:pt x="474" y="300"/>
                </a:lnTo>
                <a:lnTo>
                  <a:pt x="526" y="270"/>
                </a:lnTo>
                <a:lnTo>
                  <a:pt x="589" y="232"/>
                </a:lnTo>
                <a:lnTo>
                  <a:pt x="589" y="1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19" name="Freeform 108"/>
          <p:cNvSpPr>
            <a:spLocks/>
          </p:cNvSpPr>
          <p:nvPr/>
        </p:nvSpPr>
        <p:spPr bwMode="auto">
          <a:xfrm>
            <a:off x="5643388" y="3573463"/>
            <a:ext cx="249238" cy="315912"/>
          </a:xfrm>
          <a:custGeom>
            <a:avLst/>
            <a:gdLst>
              <a:gd name="T0" fmla="*/ 2147483646 w 471"/>
              <a:gd name="T1" fmla="*/ 2147483646 h 597"/>
              <a:gd name="T2" fmla="*/ 2147483646 w 471"/>
              <a:gd name="T3" fmla="*/ 2147483646 h 597"/>
              <a:gd name="T4" fmla="*/ 2147483646 w 471"/>
              <a:gd name="T5" fmla="*/ 2147483646 h 597"/>
              <a:gd name="T6" fmla="*/ 2147483646 w 471"/>
              <a:gd name="T7" fmla="*/ 2147483646 h 597"/>
              <a:gd name="T8" fmla="*/ 2147483646 w 471"/>
              <a:gd name="T9" fmla="*/ 2147483646 h 597"/>
              <a:gd name="T10" fmla="*/ 2147483646 w 471"/>
              <a:gd name="T11" fmla="*/ 2147483646 h 597"/>
              <a:gd name="T12" fmla="*/ 2147483646 w 471"/>
              <a:gd name="T13" fmla="*/ 2147483646 h 597"/>
              <a:gd name="T14" fmla="*/ 0 w 471"/>
              <a:gd name="T15" fmla="*/ 0 h 597"/>
              <a:gd name="T16" fmla="*/ 2147483646 w 471"/>
              <a:gd name="T17" fmla="*/ 2147483646 h 597"/>
              <a:gd name="T18" fmla="*/ 2147483646 w 471"/>
              <a:gd name="T19" fmla="*/ 2147483646 h 597"/>
              <a:gd name="T20" fmla="*/ 2147483646 w 471"/>
              <a:gd name="T21" fmla="*/ 2147483646 h 597"/>
              <a:gd name="T22" fmla="*/ 2147483646 w 471"/>
              <a:gd name="T23" fmla="*/ 2147483646 h 597"/>
              <a:gd name="T24" fmla="*/ 2147483646 w 471"/>
              <a:gd name="T25" fmla="*/ 2147483646 h 597"/>
              <a:gd name="T26" fmla="*/ 2147483646 w 471"/>
              <a:gd name="T27" fmla="*/ 2147483646 h 597"/>
              <a:gd name="T28" fmla="*/ 2147483646 w 471"/>
              <a:gd name="T29" fmla="*/ 2147483646 h 597"/>
              <a:gd name="T30" fmla="*/ 2147483646 w 471"/>
              <a:gd name="T31" fmla="*/ 2147483646 h 597"/>
              <a:gd name="T32" fmla="*/ 2147483646 w 471"/>
              <a:gd name="T33" fmla="*/ 2147483646 h 59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71" h="597">
                <a:moveTo>
                  <a:pt x="470" y="597"/>
                </a:moveTo>
                <a:lnTo>
                  <a:pt x="470" y="533"/>
                </a:lnTo>
                <a:lnTo>
                  <a:pt x="470" y="264"/>
                </a:lnTo>
                <a:lnTo>
                  <a:pt x="471" y="38"/>
                </a:lnTo>
                <a:lnTo>
                  <a:pt x="369" y="30"/>
                </a:lnTo>
                <a:lnTo>
                  <a:pt x="210" y="60"/>
                </a:lnTo>
                <a:lnTo>
                  <a:pt x="96" y="57"/>
                </a:lnTo>
                <a:lnTo>
                  <a:pt x="0" y="0"/>
                </a:lnTo>
                <a:lnTo>
                  <a:pt x="3" y="110"/>
                </a:lnTo>
                <a:lnTo>
                  <a:pt x="3" y="264"/>
                </a:lnTo>
                <a:lnTo>
                  <a:pt x="2" y="440"/>
                </a:lnTo>
                <a:lnTo>
                  <a:pt x="2" y="597"/>
                </a:lnTo>
                <a:lnTo>
                  <a:pt x="102" y="597"/>
                </a:lnTo>
                <a:lnTo>
                  <a:pt x="111" y="597"/>
                </a:lnTo>
                <a:lnTo>
                  <a:pt x="260" y="597"/>
                </a:lnTo>
                <a:lnTo>
                  <a:pt x="299" y="597"/>
                </a:lnTo>
                <a:lnTo>
                  <a:pt x="470" y="59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0" name="Freeform 109"/>
          <p:cNvSpPr>
            <a:spLocks/>
          </p:cNvSpPr>
          <p:nvPr/>
        </p:nvSpPr>
        <p:spPr bwMode="auto">
          <a:xfrm>
            <a:off x="5892626" y="3581400"/>
            <a:ext cx="315912" cy="319088"/>
          </a:xfrm>
          <a:custGeom>
            <a:avLst/>
            <a:gdLst>
              <a:gd name="T0" fmla="*/ 2147483646 w 597"/>
              <a:gd name="T1" fmla="*/ 2147483646 h 604"/>
              <a:gd name="T2" fmla="*/ 2147483646 w 597"/>
              <a:gd name="T3" fmla="*/ 2147483646 h 604"/>
              <a:gd name="T4" fmla="*/ 2147483646 w 597"/>
              <a:gd name="T5" fmla="*/ 2147483646 h 604"/>
              <a:gd name="T6" fmla="*/ 2147483646 w 597"/>
              <a:gd name="T7" fmla="*/ 2147483646 h 604"/>
              <a:gd name="T8" fmla="*/ 2147483646 w 597"/>
              <a:gd name="T9" fmla="*/ 2147483646 h 604"/>
              <a:gd name="T10" fmla="*/ 2147483646 w 597"/>
              <a:gd name="T11" fmla="*/ 2147483646 h 604"/>
              <a:gd name="T12" fmla="*/ 2147483646 w 597"/>
              <a:gd name="T13" fmla="*/ 2147483646 h 604"/>
              <a:gd name="T14" fmla="*/ 2147483646 w 597"/>
              <a:gd name="T15" fmla="*/ 2147483646 h 604"/>
              <a:gd name="T16" fmla="*/ 2147483646 w 597"/>
              <a:gd name="T17" fmla="*/ 0 h 604"/>
              <a:gd name="T18" fmla="*/ 2147483646 w 597"/>
              <a:gd name="T19" fmla="*/ 2147483646 h 604"/>
              <a:gd name="T20" fmla="*/ 2147483646 w 597"/>
              <a:gd name="T21" fmla="*/ 2147483646 h 604"/>
              <a:gd name="T22" fmla="*/ 0 w 597"/>
              <a:gd name="T23" fmla="*/ 2147483646 h 604"/>
              <a:gd name="T24" fmla="*/ 0 w 597"/>
              <a:gd name="T25" fmla="*/ 2147483646 h 604"/>
              <a:gd name="T26" fmla="*/ 0 w 597"/>
              <a:gd name="T27" fmla="*/ 2147483646 h 604"/>
              <a:gd name="T28" fmla="*/ 0 w 597"/>
              <a:gd name="T29" fmla="*/ 2147483646 h 604"/>
              <a:gd name="T30" fmla="*/ 2147483646 w 597"/>
              <a:gd name="T31" fmla="*/ 2147483646 h 604"/>
              <a:gd name="T32" fmla="*/ 2147483646 w 597"/>
              <a:gd name="T33" fmla="*/ 2147483646 h 604"/>
              <a:gd name="T34" fmla="*/ 2147483646 w 597"/>
              <a:gd name="T35" fmla="*/ 2147483646 h 604"/>
              <a:gd name="T36" fmla="*/ 2147483646 w 597"/>
              <a:gd name="T37" fmla="*/ 2147483646 h 604"/>
              <a:gd name="T38" fmla="*/ 2147483646 w 597"/>
              <a:gd name="T39" fmla="*/ 2147483646 h 60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7" h="604">
                <a:moveTo>
                  <a:pt x="591" y="604"/>
                </a:moveTo>
                <a:lnTo>
                  <a:pt x="583" y="519"/>
                </a:lnTo>
                <a:lnTo>
                  <a:pt x="597" y="487"/>
                </a:lnTo>
                <a:lnTo>
                  <a:pt x="538" y="400"/>
                </a:lnTo>
                <a:lnTo>
                  <a:pt x="498" y="384"/>
                </a:lnTo>
                <a:lnTo>
                  <a:pt x="484" y="271"/>
                </a:lnTo>
                <a:lnTo>
                  <a:pt x="313" y="84"/>
                </a:lnTo>
                <a:lnTo>
                  <a:pt x="304" y="114"/>
                </a:lnTo>
                <a:lnTo>
                  <a:pt x="96" y="0"/>
                </a:lnTo>
                <a:lnTo>
                  <a:pt x="84" y="1"/>
                </a:lnTo>
                <a:lnTo>
                  <a:pt x="1" y="24"/>
                </a:lnTo>
                <a:lnTo>
                  <a:pt x="0" y="250"/>
                </a:lnTo>
                <a:lnTo>
                  <a:pt x="0" y="519"/>
                </a:lnTo>
                <a:lnTo>
                  <a:pt x="0" y="583"/>
                </a:lnTo>
                <a:lnTo>
                  <a:pt x="0" y="603"/>
                </a:lnTo>
                <a:lnTo>
                  <a:pt x="51" y="603"/>
                </a:lnTo>
                <a:lnTo>
                  <a:pt x="117" y="604"/>
                </a:lnTo>
                <a:lnTo>
                  <a:pt x="313" y="604"/>
                </a:lnTo>
                <a:lnTo>
                  <a:pt x="373" y="603"/>
                </a:lnTo>
                <a:lnTo>
                  <a:pt x="591" y="60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1" name="Freeform 110"/>
          <p:cNvSpPr>
            <a:spLocks/>
          </p:cNvSpPr>
          <p:nvPr/>
        </p:nvSpPr>
        <p:spPr bwMode="auto">
          <a:xfrm>
            <a:off x="5640213" y="2740025"/>
            <a:ext cx="250825" cy="252413"/>
          </a:xfrm>
          <a:custGeom>
            <a:avLst/>
            <a:gdLst>
              <a:gd name="T0" fmla="*/ 2147483646 w 473"/>
              <a:gd name="T1" fmla="*/ 2147483646 h 477"/>
              <a:gd name="T2" fmla="*/ 2147483646 w 473"/>
              <a:gd name="T3" fmla="*/ 0 h 477"/>
              <a:gd name="T4" fmla="*/ 2147483646 w 473"/>
              <a:gd name="T5" fmla="*/ 0 h 477"/>
              <a:gd name="T6" fmla="*/ 2147483646 w 473"/>
              <a:gd name="T7" fmla="*/ 0 h 477"/>
              <a:gd name="T8" fmla="*/ 2147483646 w 473"/>
              <a:gd name="T9" fmla="*/ 0 h 477"/>
              <a:gd name="T10" fmla="*/ 2147483646 w 473"/>
              <a:gd name="T11" fmla="*/ 0 h 477"/>
              <a:gd name="T12" fmla="*/ 0 w 473"/>
              <a:gd name="T13" fmla="*/ 2147483646 h 477"/>
              <a:gd name="T14" fmla="*/ 0 w 473"/>
              <a:gd name="T15" fmla="*/ 2147483646 h 477"/>
              <a:gd name="T16" fmla="*/ 0 w 473"/>
              <a:gd name="T17" fmla="*/ 2147483646 h 477"/>
              <a:gd name="T18" fmla="*/ 0 w 473"/>
              <a:gd name="T19" fmla="*/ 2147483646 h 477"/>
              <a:gd name="T20" fmla="*/ 2147483646 w 473"/>
              <a:gd name="T21" fmla="*/ 2147483646 h 477"/>
              <a:gd name="T22" fmla="*/ 2147483646 w 473"/>
              <a:gd name="T23" fmla="*/ 2147483646 h 477"/>
              <a:gd name="T24" fmla="*/ 2147483646 w 473"/>
              <a:gd name="T25" fmla="*/ 2147483646 h 477"/>
              <a:gd name="T26" fmla="*/ 2147483646 w 473"/>
              <a:gd name="T27" fmla="*/ 2147483646 h 477"/>
              <a:gd name="T28" fmla="*/ 2147483646 w 473"/>
              <a:gd name="T29" fmla="*/ 2147483646 h 477"/>
              <a:gd name="T30" fmla="*/ 2147483646 w 473"/>
              <a:gd name="T31" fmla="*/ 2147483646 h 4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3" h="477">
                <a:moveTo>
                  <a:pt x="473" y="224"/>
                </a:moveTo>
                <a:lnTo>
                  <a:pt x="473" y="0"/>
                </a:lnTo>
                <a:lnTo>
                  <a:pt x="452" y="0"/>
                </a:lnTo>
                <a:lnTo>
                  <a:pt x="273" y="0"/>
                </a:lnTo>
                <a:lnTo>
                  <a:pt x="129" y="0"/>
                </a:lnTo>
                <a:lnTo>
                  <a:pt x="102" y="0"/>
                </a:lnTo>
                <a:lnTo>
                  <a:pt x="0" y="2"/>
                </a:lnTo>
                <a:lnTo>
                  <a:pt x="0" y="89"/>
                </a:lnTo>
                <a:lnTo>
                  <a:pt x="0" y="213"/>
                </a:lnTo>
                <a:lnTo>
                  <a:pt x="0" y="477"/>
                </a:lnTo>
                <a:lnTo>
                  <a:pt x="152" y="476"/>
                </a:lnTo>
                <a:lnTo>
                  <a:pt x="356" y="476"/>
                </a:lnTo>
                <a:lnTo>
                  <a:pt x="455" y="477"/>
                </a:lnTo>
                <a:lnTo>
                  <a:pt x="473" y="476"/>
                </a:lnTo>
                <a:lnTo>
                  <a:pt x="473" y="252"/>
                </a:lnTo>
                <a:lnTo>
                  <a:pt x="473" y="22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2" name="Freeform 111"/>
          <p:cNvSpPr>
            <a:spLocks/>
          </p:cNvSpPr>
          <p:nvPr/>
        </p:nvSpPr>
        <p:spPr bwMode="auto">
          <a:xfrm>
            <a:off x="5378276" y="2987675"/>
            <a:ext cx="254000" cy="252413"/>
          </a:xfrm>
          <a:custGeom>
            <a:avLst/>
            <a:gdLst>
              <a:gd name="T0" fmla="*/ 2147483646 w 479"/>
              <a:gd name="T1" fmla="*/ 2147483646 h 476"/>
              <a:gd name="T2" fmla="*/ 2147483646 w 479"/>
              <a:gd name="T3" fmla="*/ 2147483646 h 476"/>
              <a:gd name="T4" fmla="*/ 2147483646 w 479"/>
              <a:gd name="T5" fmla="*/ 2147483646 h 476"/>
              <a:gd name="T6" fmla="*/ 2147483646 w 479"/>
              <a:gd name="T7" fmla="*/ 2147483646 h 476"/>
              <a:gd name="T8" fmla="*/ 2147483646 w 479"/>
              <a:gd name="T9" fmla="*/ 0 h 476"/>
              <a:gd name="T10" fmla="*/ 2147483646 w 479"/>
              <a:gd name="T11" fmla="*/ 2147483646 h 476"/>
              <a:gd name="T12" fmla="*/ 2147483646 w 479"/>
              <a:gd name="T13" fmla="*/ 2147483646 h 476"/>
              <a:gd name="T14" fmla="*/ 0 w 479"/>
              <a:gd name="T15" fmla="*/ 2147483646 h 476"/>
              <a:gd name="T16" fmla="*/ 2147483646 w 479"/>
              <a:gd name="T17" fmla="*/ 2147483646 h 476"/>
              <a:gd name="T18" fmla="*/ 2147483646 w 479"/>
              <a:gd name="T19" fmla="*/ 2147483646 h 476"/>
              <a:gd name="T20" fmla="*/ 2147483646 w 479"/>
              <a:gd name="T21" fmla="*/ 2147483646 h 476"/>
              <a:gd name="T22" fmla="*/ 2147483646 w 479"/>
              <a:gd name="T23" fmla="*/ 2147483646 h 476"/>
              <a:gd name="T24" fmla="*/ 2147483646 w 479"/>
              <a:gd name="T25" fmla="*/ 2147483646 h 476"/>
              <a:gd name="T26" fmla="*/ 2147483646 w 479"/>
              <a:gd name="T27" fmla="*/ 2147483646 h 476"/>
              <a:gd name="T28" fmla="*/ 2147483646 w 479"/>
              <a:gd name="T29" fmla="*/ 2147483646 h 4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9" h="476">
                <a:moveTo>
                  <a:pt x="479" y="86"/>
                </a:moveTo>
                <a:lnTo>
                  <a:pt x="479" y="9"/>
                </a:lnTo>
                <a:lnTo>
                  <a:pt x="479" y="2"/>
                </a:lnTo>
                <a:lnTo>
                  <a:pt x="368" y="2"/>
                </a:lnTo>
                <a:lnTo>
                  <a:pt x="6" y="0"/>
                </a:lnTo>
                <a:lnTo>
                  <a:pt x="3" y="294"/>
                </a:lnTo>
                <a:lnTo>
                  <a:pt x="2" y="371"/>
                </a:lnTo>
                <a:lnTo>
                  <a:pt x="0" y="474"/>
                </a:lnTo>
                <a:lnTo>
                  <a:pt x="57" y="474"/>
                </a:lnTo>
                <a:lnTo>
                  <a:pt x="140" y="474"/>
                </a:lnTo>
                <a:lnTo>
                  <a:pt x="402" y="476"/>
                </a:lnTo>
                <a:lnTo>
                  <a:pt x="402" y="474"/>
                </a:lnTo>
                <a:lnTo>
                  <a:pt x="479" y="476"/>
                </a:lnTo>
                <a:lnTo>
                  <a:pt x="477" y="189"/>
                </a:lnTo>
                <a:lnTo>
                  <a:pt x="479" y="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3" name="Freeform 112"/>
          <p:cNvSpPr>
            <a:spLocks/>
          </p:cNvSpPr>
          <p:nvPr/>
        </p:nvSpPr>
        <p:spPr bwMode="auto">
          <a:xfrm>
            <a:off x="5959301" y="2239963"/>
            <a:ext cx="258762" cy="250825"/>
          </a:xfrm>
          <a:custGeom>
            <a:avLst/>
            <a:gdLst>
              <a:gd name="T0" fmla="*/ 2147483646 w 489"/>
              <a:gd name="T1" fmla="*/ 2147483646 h 474"/>
              <a:gd name="T2" fmla="*/ 2147483646 w 489"/>
              <a:gd name="T3" fmla="*/ 2147483646 h 474"/>
              <a:gd name="T4" fmla="*/ 2147483646 w 489"/>
              <a:gd name="T5" fmla="*/ 2147483646 h 474"/>
              <a:gd name="T6" fmla="*/ 2147483646 w 489"/>
              <a:gd name="T7" fmla="*/ 2147483646 h 474"/>
              <a:gd name="T8" fmla="*/ 0 w 489"/>
              <a:gd name="T9" fmla="*/ 2147483646 h 474"/>
              <a:gd name="T10" fmla="*/ 0 w 489"/>
              <a:gd name="T11" fmla="*/ 2147483646 h 474"/>
              <a:gd name="T12" fmla="*/ 2147483646 w 489"/>
              <a:gd name="T13" fmla="*/ 2147483646 h 474"/>
              <a:gd name="T14" fmla="*/ 2147483646 w 489"/>
              <a:gd name="T15" fmla="*/ 2147483646 h 474"/>
              <a:gd name="T16" fmla="*/ 2147483646 w 489"/>
              <a:gd name="T17" fmla="*/ 2147483646 h 474"/>
              <a:gd name="T18" fmla="*/ 2147483646 w 489"/>
              <a:gd name="T19" fmla="*/ 0 h 474"/>
              <a:gd name="T20" fmla="*/ 2147483646 w 489"/>
              <a:gd name="T21" fmla="*/ 0 h 474"/>
              <a:gd name="T22" fmla="*/ 2147483646 w 489"/>
              <a:gd name="T23" fmla="*/ 2147483646 h 474"/>
              <a:gd name="T24" fmla="*/ 2147483646 w 489"/>
              <a:gd name="T25" fmla="*/ 2147483646 h 474"/>
              <a:gd name="T26" fmla="*/ 2147483646 w 489"/>
              <a:gd name="T27" fmla="*/ 2147483646 h 47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89" h="474">
                <a:moveTo>
                  <a:pt x="487" y="397"/>
                </a:moveTo>
                <a:lnTo>
                  <a:pt x="489" y="474"/>
                </a:lnTo>
                <a:lnTo>
                  <a:pt x="301" y="474"/>
                </a:lnTo>
                <a:lnTo>
                  <a:pt x="187" y="474"/>
                </a:lnTo>
                <a:lnTo>
                  <a:pt x="0" y="472"/>
                </a:lnTo>
                <a:lnTo>
                  <a:pt x="0" y="307"/>
                </a:lnTo>
                <a:lnTo>
                  <a:pt x="1" y="93"/>
                </a:lnTo>
                <a:lnTo>
                  <a:pt x="1" y="1"/>
                </a:lnTo>
                <a:lnTo>
                  <a:pt x="72" y="1"/>
                </a:lnTo>
                <a:lnTo>
                  <a:pt x="415" y="0"/>
                </a:lnTo>
                <a:lnTo>
                  <a:pt x="486" y="0"/>
                </a:lnTo>
                <a:lnTo>
                  <a:pt x="486" y="93"/>
                </a:lnTo>
                <a:lnTo>
                  <a:pt x="486" y="226"/>
                </a:lnTo>
                <a:lnTo>
                  <a:pt x="487" y="39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4" name="Freeform 113"/>
          <p:cNvSpPr>
            <a:spLocks/>
          </p:cNvSpPr>
          <p:nvPr/>
        </p:nvSpPr>
        <p:spPr bwMode="auto">
          <a:xfrm>
            <a:off x="5706888" y="2239963"/>
            <a:ext cx="252413" cy="249237"/>
          </a:xfrm>
          <a:custGeom>
            <a:avLst/>
            <a:gdLst>
              <a:gd name="T0" fmla="*/ 2147483646 w 478"/>
              <a:gd name="T1" fmla="*/ 2147483646 h 471"/>
              <a:gd name="T2" fmla="*/ 2147483646 w 478"/>
              <a:gd name="T3" fmla="*/ 2147483646 h 471"/>
              <a:gd name="T4" fmla="*/ 2147483646 w 478"/>
              <a:gd name="T5" fmla="*/ 2147483646 h 471"/>
              <a:gd name="T6" fmla="*/ 2147483646 w 478"/>
              <a:gd name="T7" fmla="*/ 2147483646 h 471"/>
              <a:gd name="T8" fmla="*/ 2147483646 w 478"/>
              <a:gd name="T9" fmla="*/ 2147483646 h 471"/>
              <a:gd name="T10" fmla="*/ 2147483646 w 478"/>
              <a:gd name="T11" fmla="*/ 2147483646 h 471"/>
              <a:gd name="T12" fmla="*/ 2147483646 w 478"/>
              <a:gd name="T13" fmla="*/ 2147483646 h 471"/>
              <a:gd name="T14" fmla="*/ 2147483646 w 478"/>
              <a:gd name="T15" fmla="*/ 2147483646 h 471"/>
              <a:gd name="T16" fmla="*/ 2147483646 w 478"/>
              <a:gd name="T17" fmla="*/ 2147483646 h 471"/>
              <a:gd name="T18" fmla="*/ 0 w 478"/>
              <a:gd name="T19" fmla="*/ 0 h 471"/>
              <a:gd name="T20" fmla="*/ 2147483646 w 478"/>
              <a:gd name="T21" fmla="*/ 0 h 471"/>
              <a:gd name="T22" fmla="*/ 2147483646 w 478"/>
              <a:gd name="T23" fmla="*/ 0 h 471"/>
              <a:gd name="T24" fmla="*/ 2147483646 w 478"/>
              <a:gd name="T25" fmla="*/ 0 h 471"/>
              <a:gd name="T26" fmla="*/ 2147483646 w 478"/>
              <a:gd name="T27" fmla="*/ 2147483646 h 471"/>
              <a:gd name="T28" fmla="*/ 2147483646 w 478"/>
              <a:gd name="T29" fmla="*/ 2147483646 h 47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78" h="471">
                <a:moveTo>
                  <a:pt x="477" y="306"/>
                </a:moveTo>
                <a:lnTo>
                  <a:pt x="477" y="471"/>
                </a:lnTo>
                <a:lnTo>
                  <a:pt x="321" y="470"/>
                </a:lnTo>
                <a:lnTo>
                  <a:pt x="207" y="470"/>
                </a:lnTo>
                <a:lnTo>
                  <a:pt x="3" y="470"/>
                </a:lnTo>
                <a:lnTo>
                  <a:pt x="3" y="360"/>
                </a:lnTo>
                <a:lnTo>
                  <a:pt x="1" y="225"/>
                </a:lnTo>
                <a:lnTo>
                  <a:pt x="1" y="108"/>
                </a:lnTo>
                <a:lnTo>
                  <a:pt x="1" y="92"/>
                </a:lnTo>
                <a:lnTo>
                  <a:pt x="0" y="0"/>
                </a:lnTo>
                <a:lnTo>
                  <a:pt x="207" y="0"/>
                </a:lnTo>
                <a:lnTo>
                  <a:pt x="394" y="0"/>
                </a:lnTo>
                <a:lnTo>
                  <a:pt x="478" y="0"/>
                </a:lnTo>
                <a:lnTo>
                  <a:pt x="478" y="92"/>
                </a:lnTo>
                <a:lnTo>
                  <a:pt x="477" y="30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5" name="Freeform 114"/>
          <p:cNvSpPr>
            <a:spLocks/>
          </p:cNvSpPr>
          <p:nvPr/>
        </p:nvSpPr>
        <p:spPr bwMode="auto">
          <a:xfrm>
            <a:off x="6216476" y="2068513"/>
            <a:ext cx="215900" cy="381000"/>
          </a:xfrm>
          <a:custGeom>
            <a:avLst/>
            <a:gdLst>
              <a:gd name="T0" fmla="*/ 2147483646 w 408"/>
              <a:gd name="T1" fmla="*/ 2147483646 h 721"/>
              <a:gd name="T2" fmla="*/ 2147483646 w 408"/>
              <a:gd name="T3" fmla="*/ 2147483646 h 721"/>
              <a:gd name="T4" fmla="*/ 2147483646 w 408"/>
              <a:gd name="T5" fmla="*/ 2147483646 h 721"/>
              <a:gd name="T6" fmla="*/ 2147483646 w 408"/>
              <a:gd name="T7" fmla="*/ 2147483646 h 721"/>
              <a:gd name="T8" fmla="*/ 2147483646 w 408"/>
              <a:gd name="T9" fmla="*/ 2147483646 h 721"/>
              <a:gd name="T10" fmla="*/ 2147483646 w 408"/>
              <a:gd name="T11" fmla="*/ 2147483646 h 721"/>
              <a:gd name="T12" fmla="*/ 2147483646 w 408"/>
              <a:gd name="T13" fmla="*/ 0 h 721"/>
              <a:gd name="T14" fmla="*/ 2147483646 w 408"/>
              <a:gd name="T15" fmla="*/ 2147483646 h 721"/>
              <a:gd name="T16" fmla="*/ 2147483646 w 408"/>
              <a:gd name="T17" fmla="*/ 2147483646 h 721"/>
              <a:gd name="T18" fmla="*/ 2147483646 w 408"/>
              <a:gd name="T19" fmla="*/ 2147483646 h 721"/>
              <a:gd name="T20" fmla="*/ 2147483646 w 408"/>
              <a:gd name="T21" fmla="*/ 2147483646 h 721"/>
              <a:gd name="T22" fmla="*/ 2147483646 w 408"/>
              <a:gd name="T23" fmla="*/ 2147483646 h 721"/>
              <a:gd name="T24" fmla="*/ 0 w 408"/>
              <a:gd name="T25" fmla="*/ 2147483646 h 721"/>
              <a:gd name="T26" fmla="*/ 0 w 408"/>
              <a:gd name="T27" fmla="*/ 2147483646 h 721"/>
              <a:gd name="T28" fmla="*/ 0 w 408"/>
              <a:gd name="T29" fmla="*/ 2147483646 h 721"/>
              <a:gd name="T30" fmla="*/ 0 w 408"/>
              <a:gd name="T31" fmla="*/ 2147483646 h 721"/>
              <a:gd name="T32" fmla="*/ 2147483646 w 408"/>
              <a:gd name="T33" fmla="*/ 2147483646 h 721"/>
              <a:gd name="T34" fmla="*/ 2147483646 w 408"/>
              <a:gd name="T35" fmla="*/ 2147483646 h 721"/>
              <a:gd name="T36" fmla="*/ 2147483646 w 408"/>
              <a:gd name="T37" fmla="*/ 2147483646 h 721"/>
              <a:gd name="T38" fmla="*/ 2147483646 w 408"/>
              <a:gd name="T39" fmla="*/ 2147483646 h 7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08" h="721">
                <a:moveTo>
                  <a:pt x="406" y="720"/>
                </a:moveTo>
                <a:lnTo>
                  <a:pt x="406" y="417"/>
                </a:lnTo>
                <a:lnTo>
                  <a:pt x="408" y="364"/>
                </a:lnTo>
                <a:lnTo>
                  <a:pt x="408" y="265"/>
                </a:lnTo>
                <a:lnTo>
                  <a:pt x="406" y="147"/>
                </a:lnTo>
                <a:lnTo>
                  <a:pt x="321" y="147"/>
                </a:lnTo>
                <a:lnTo>
                  <a:pt x="301" y="0"/>
                </a:lnTo>
                <a:lnTo>
                  <a:pt x="261" y="1"/>
                </a:lnTo>
                <a:lnTo>
                  <a:pt x="228" y="24"/>
                </a:lnTo>
                <a:lnTo>
                  <a:pt x="165" y="13"/>
                </a:lnTo>
                <a:lnTo>
                  <a:pt x="1" y="70"/>
                </a:lnTo>
                <a:lnTo>
                  <a:pt x="1" y="147"/>
                </a:lnTo>
                <a:lnTo>
                  <a:pt x="0" y="229"/>
                </a:lnTo>
                <a:lnTo>
                  <a:pt x="0" y="324"/>
                </a:lnTo>
                <a:lnTo>
                  <a:pt x="0" y="417"/>
                </a:lnTo>
                <a:lnTo>
                  <a:pt x="0" y="550"/>
                </a:lnTo>
                <a:lnTo>
                  <a:pt x="1" y="721"/>
                </a:lnTo>
                <a:lnTo>
                  <a:pt x="159" y="721"/>
                </a:lnTo>
                <a:lnTo>
                  <a:pt x="370" y="721"/>
                </a:lnTo>
                <a:lnTo>
                  <a:pt x="406" y="7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6" name="Freeform 115"/>
          <p:cNvSpPr>
            <a:spLocks/>
          </p:cNvSpPr>
          <p:nvPr/>
        </p:nvSpPr>
        <p:spPr bwMode="auto">
          <a:xfrm>
            <a:off x="5198888" y="2489200"/>
            <a:ext cx="258763" cy="250825"/>
          </a:xfrm>
          <a:custGeom>
            <a:avLst/>
            <a:gdLst>
              <a:gd name="T0" fmla="*/ 2147483646 w 489"/>
              <a:gd name="T1" fmla="*/ 2147483646 h 473"/>
              <a:gd name="T2" fmla="*/ 2147483646 w 489"/>
              <a:gd name="T3" fmla="*/ 0 h 473"/>
              <a:gd name="T4" fmla="*/ 2147483646 w 489"/>
              <a:gd name="T5" fmla="*/ 0 h 473"/>
              <a:gd name="T6" fmla="*/ 2147483646 w 489"/>
              <a:gd name="T7" fmla="*/ 0 h 473"/>
              <a:gd name="T8" fmla="*/ 2147483646 w 489"/>
              <a:gd name="T9" fmla="*/ 0 h 473"/>
              <a:gd name="T10" fmla="*/ 2147483646 w 489"/>
              <a:gd name="T11" fmla="*/ 2147483646 h 473"/>
              <a:gd name="T12" fmla="*/ 0 w 489"/>
              <a:gd name="T13" fmla="*/ 2147483646 h 473"/>
              <a:gd name="T14" fmla="*/ 2147483646 w 489"/>
              <a:gd name="T15" fmla="*/ 2147483646 h 473"/>
              <a:gd name="T16" fmla="*/ 2147483646 w 489"/>
              <a:gd name="T17" fmla="*/ 2147483646 h 473"/>
              <a:gd name="T18" fmla="*/ 2147483646 w 489"/>
              <a:gd name="T19" fmla="*/ 2147483646 h 473"/>
              <a:gd name="T20" fmla="*/ 2147483646 w 489"/>
              <a:gd name="T21" fmla="*/ 2147483646 h 473"/>
              <a:gd name="T22" fmla="*/ 2147483646 w 489"/>
              <a:gd name="T23" fmla="*/ 2147483646 h 473"/>
              <a:gd name="T24" fmla="*/ 2147483646 w 489"/>
              <a:gd name="T25" fmla="*/ 2147483646 h 473"/>
              <a:gd name="T26" fmla="*/ 2147483646 w 489"/>
              <a:gd name="T27" fmla="*/ 2147483646 h 473"/>
              <a:gd name="T28" fmla="*/ 2147483646 w 489"/>
              <a:gd name="T29" fmla="*/ 2147483646 h 473"/>
              <a:gd name="T30" fmla="*/ 2147483646 w 489"/>
              <a:gd name="T31" fmla="*/ 2147483646 h 4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9" h="473">
                <a:moveTo>
                  <a:pt x="488" y="63"/>
                </a:moveTo>
                <a:lnTo>
                  <a:pt x="488" y="0"/>
                </a:lnTo>
                <a:lnTo>
                  <a:pt x="392" y="0"/>
                </a:lnTo>
                <a:lnTo>
                  <a:pt x="135" y="0"/>
                </a:lnTo>
                <a:lnTo>
                  <a:pt x="6" y="0"/>
                </a:lnTo>
                <a:lnTo>
                  <a:pt x="6" y="24"/>
                </a:lnTo>
                <a:lnTo>
                  <a:pt x="0" y="293"/>
                </a:lnTo>
                <a:lnTo>
                  <a:pt x="5" y="471"/>
                </a:lnTo>
                <a:lnTo>
                  <a:pt x="135" y="470"/>
                </a:lnTo>
                <a:lnTo>
                  <a:pt x="249" y="470"/>
                </a:lnTo>
                <a:lnTo>
                  <a:pt x="350" y="471"/>
                </a:lnTo>
                <a:lnTo>
                  <a:pt x="365" y="473"/>
                </a:lnTo>
                <a:lnTo>
                  <a:pt x="479" y="473"/>
                </a:lnTo>
                <a:lnTo>
                  <a:pt x="489" y="473"/>
                </a:lnTo>
                <a:lnTo>
                  <a:pt x="489" y="159"/>
                </a:lnTo>
                <a:lnTo>
                  <a:pt x="488" y="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7" name="Freeform 116"/>
          <p:cNvSpPr>
            <a:spLocks/>
          </p:cNvSpPr>
          <p:nvPr/>
        </p:nvSpPr>
        <p:spPr bwMode="auto">
          <a:xfrm>
            <a:off x="5708476" y="2489200"/>
            <a:ext cx="252412" cy="250825"/>
          </a:xfrm>
          <a:custGeom>
            <a:avLst/>
            <a:gdLst>
              <a:gd name="T0" fmla="*/ 2147483646 w 477"/>
              <a:gd name="T1" fmla="*/ 2147483646 h 475"/>
              <a:gd name="T2" fmla="*/ 2147483646 w 477"/>
              <a:gd name="T3" fmla="*/ 2147483646 h 475"/>
              <a:gd name="T4" fmla="*/ 2147483646 w 477"/>
              <a:gd name="T5" fmla="*/ 2147483646 h 475"/>
              <a:gd name="T6" fmla="*/ 2147483646 w 477"/>
              <a:gd name="T7" fmla="*/ 2147483646 h 475"/>
              <a:gd name="T8" fmla="*/ 2147483646 w 477"/>
              <a:gd name="T9" fmla="*/ 2147483646 h 475"/>
              <a:gd name="T10" fmla="*/ 2147483646 w 477"/>
              <a:gd name="T11" fmla="*/ 2147483646 h 475"/>
              <a:gd name="T12" fmla="*/ 2147483646 w 477"/>
              <a:gd name="T13" fmla="*/ 2147483646 h 475"/>
              <a:gd name="T14" fmla="*/ 2147483646 w 477"/>
              <a:gd name="T15" fmla="*/ 2147483646 h 475"/>
              <a:gd name="T16" fmla="*/ 2147483646 w 477"/>
              <a:gd name="T17" fmla="*/ 2147483646 h 475"/>
              <a:gd name="T18" fmla="*/ 2147483646 w 477"/>
              <a:gd name="T19" fmla="*/ 2147483646 h 475"/>
              <a:gd name="T20" fmla="*/ 0 w 477"/>
              <a:gd name="T21" fmla="*/ 2147483646 h 475"/>
              <a:gd name="T22" fmla="*/ 0 w 477"/>
              <a:gd name="T23" fmla="*/ 2147483646 h 475"/>
              <a:gd name="T24" fmla="*/ 0 w 477"/>
              <a:gd name="T25" fmla="*/ 0 h 475"/>
              <a:gd name="T26" fmla="*/ 2147483646 w 477"/>
              <a:gd name="T27" fmla="*/ 0 h 475"/>
              <a:gd name="T28" fmla="*/ 2147483646 w 477"/>
              <a:gd name="T29" fmla="*/ 0 h 475"/>
              <a:gd name="T30" fmla="*/ 2147483646 w 477"/>
              <a:gd name="T31" fmla="*/ 2147483646 h 4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7" h="475">
                <a:moveTo>
                  <a:pt x="474" y="1"/>
                </a:moveTo>
                <a:lnTo>
                  <a:pt x="474" y="25"/>
                </a:lnTo>
                <a:lnTo>
                  <a:pt x="475" y="294"/>
                </a:lnTo>
                <a:lnTo>
                  <a:pt x="477" y="475"/>
                </a:lnTo>
                <a:lnTo>
                  <a:pt x="432" y="475"/>
                </a:lnTo>
                <a:lnTo>
                  <a:pt x="361" y="475"/>
                </a:lnTo>
                <a:lnTo>
                  <a:pt x="345" y="475"/>
                </a:lnTo>
                <a:lnTo>
                  <a:pt x="324" y="475"/>
                </a:lnTo>
                <a:lnTo>
                  <a:pt x="145" y="475"/>
                </a:lnTo>
                <a:lnTo>
                  <a:pt x="1" y="475"/>
                </a:lnTo>
                <a:lnTo>
                  <a:pt x="0" y="294"/>
                </a:lnTo>
                <a:lnTo>
                  <a:pt x="0" y="25"/>
                </a:lnTo>
                <a:lnTo>
                  <a:pt x="0" y="0"/>
                </a:lnTo>
                <a:lnTo>
                  <a:pt x="204" y="0"/>
                </a:lnTo>
                <a:lnTo>
                  <a:pt x="318" y="0"/>
                </a:lnTo>
                <a:lnTo>
                  <a:pt x="474" y="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8" name="Freeform 117"/>
          <p:cNvSpPr>
            <a:spLocks/>
          </p:cNvSpPr>
          <p:nvPr/>
        </p:nvSpPr>
        <p:spPr bwMode="auto">
          <a:xfrm>
            <a:off x="5959301" y="2038350"/>
            <a:ext cx="257175" cy="201613"/>
          </a:xfrm>
          <a:custGeom>
            <a:avLst/>
            <a:gdLst>
              <a:gd name="T0" fmla="*/ 2147483646 w 486"/>
              <a:gd name="T1" fmla="*/ 2147483646 h 382"/>
              <a:gd name="T2" fmla="*/ 2147483646 w 486"/>
              <a:gd name="T3" fmla="*/ 2147483646 h 382"/>
              <a:gd name="T4" fmla="*/ 2147483646 w 486"/>
              <a:gd name="T5" fmla="*/ 2147483646 h 382"/>
              <a:gd name="T6" fmla="*/ 2147483646 w 486"/>
              <a:gd name="T7" fmla="*/ 2147483646 h 382"/>
              <a:gd name="T8" fmla="*/ 2147483646 w 486"/>
              <a:gd name="T9" fmla="*/ 2147483646 h 382"/>
              <a:gd name="T10" fmla="*/ 2147483646 w 486"/>
              <a:gd name="T11" fmla="*/ 2147483646 h 382"/>
              <a:gd name="T12" fmla="*/ 2147483646 w 486"/>
              <a:gd name="T13" fmla="*/ 2147483646 h 382"/>
              <a:gd name="T14" fmla="*/ 2147483646 w 486"/>
              <a:gd name="T15" fmla="*/ 0 h 382"/>
              <a:gd name="T16" fmla="*/ 0 w 486"/>
              <a:gd name="T17" fmla="*/ 2147483646 h 382"/>
              <a:gd name="T18" fmla="*/ 0 w 486"/>
              <a:gd name="T19" fmla="*/ 2147483646 h 382"/>
              <a:gd name="T20" fmla="*/ 0 w 486"/>
              <a:gd name="T21" fmla="*/ 2147483646 h 382"/>
              <a:gd name="T22" fmla="*/ 2147483646 w 486"/>
              <a:gd name="T23" fmla="*/ 2147483646 h 382"/>
              <a:gd name="T24" fmla="*/ 2147483646 w 486"/>
              <a:gd name="T25" fmla="*/ 2147483646 h 382"/>
              <a:gd name="T26" fmla="*/ 2147483646 w 486"/>
              <a:gd name="T27" fmla="*/ 2147483646 h 382"/>
              <a:gd name="T28" fmla="*/ 2147483646 w 486"/>
              <a:gd name="T29" fmla="*/ 2147483646 h 382"/>
              <a:gd name="T30" fmla="*/ 2147483646 w 486"/>
              <a:gd name="T31" fmla="*/ 2147483646 h 38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6" h="382">
                <a:moveTo>
                  <a:pt x="486" y="204"/>
                </a:moveTo>
                <a:lnTo>
                  <a:pt x="486" y="127"/>
                </a:lnTo>
                <a:lnTo>
                  <a:pt x="414" y="121"/>
                </a:lnTo>
                <a:lnTo>
                  <a:pt x="360" y="69"/>
                </a:lnTo>
                <a:lnTo>
                  <a:pt x="314" y="43"/>
                </a:lnTo>
                <a:lnTo>
                  <a:pt x="302" y="37"/>
                </a:lnTo>
                <a:lnTo>
                  <a:pt x="186" y="76"/>
                </a:lnTo>
                <a:lnTo>
                  <a:pt x="2" y="0"/>
                </a:lnTo>
                <a:lnTo>
                  <a:pt x="0" y="106"/>
                </a:lnTo>
                <a:lnTo>
                  <a:pt x="0" y="204"/>
                </a:lnTo>
                <a:lnTo>
                  <a:pt x="0" y="382"/>
                </a:lnTo>
                <a:lnTo>
                  <a:pt x="71" y="382"/>
                </a:lnTo>
                <a:lnTo>
                  <a:pt x="414" y="381"/>
                </a:lnTo>
                <a:lnTo>
                  <a:pt x="485" y="381"/>
                </a:lnTo>
                <a:lnTo>
                  <a:pt x="485" y="286"/>
                </a:lnTo>
                <a:lnTo>
                  <a:pt x="486" y="2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29" name="Freeform 118"/>
          <p:cNvSpPr>
            <a:spLocks/>
          </p:cNvSpPr>
          <p:nvPr/>
        </p:nvSpPr>
        <p:spPr bwMode="auto">
          <a:xfrm>
            <a:off x="5706888" y="1922463"/>
            <a:ext cx="254000" cy="317500"/>
          </a:xfrm>
          <a:custGeom>
            <a:avLst/>
            <a:gdLst>
              <a:gd name="T0" fmla="*/ 2147483646 w 480"/>
              <a:gd name="T1" fmla="*/ 2147483646 h 601"/>
              <a:gd name="T2" fmla="*/ 2147483646 w 480"/>
              <a:gd name="T3" fmla="*/ 2147483646 h 601"/>
              <a:gd name="T4" fmla="*/ 2147483646 w 480"/>
              <a:gd name="T5" fmla="*/ 2147483646 h 601"/>
              <a:gd name="T6" fmla="*/ 2147483646 w 480"/>
              <a:gd name="T7" fmla="*/ 2147483646 h 601"/>
              <a:gd name="T8" fmla="*/ 2147483646 w 480"/>
              <a:gd name="T9" fmla="*/ 2147483646 h 601"/>
              <a:gd name="T10" fmla="*/ 2147483646 w 480"/>
              <a:gd name="T11" fmla="*/ 2147483646 h 601"/>
              <a:gd name="T12" fmla="*/ 2147483646 w 480"/>
              <a:gd name="T13" fmla="*/ 2147483646 h 601"/>
              <a:gd name="T14" fmla="*/ 2147483646 w 480"/>
              <a:gd name="T15" fmla="*/ 2147483646 h 601"/>
              <a:gd name="T16" fmla="*/ 2147483646 w 480"/>
              <a:gd name="T17" fmla="*/ 2147483646 h 601"/>
              <a:gd name="T18" fmla="*/ 2147483646 w 480"/>
              <a:gd name="T19" fmla="*/ 2147483646 h 601"/>
              <a:gd name="T20" fmla="*/ 2147483646 w 480"/>
              <a:gd name="T21" fmla="*/ 2147483646 h 601"/>
              <a:gd name="T22" fmla="*/ 2147483646 w 480"/>
              <a:gd name="T23" fmla="*/ 2147483646 h 601"/>
              <a:gd name="T24" fmla="*/ 2147483646 w 480"/>
              <a:gd name="T25" fmla="*/ 2147483646 h 601"/>
              <a:gd name="T26" fmla="*/ 2147483646 w 480"/>
              <a:gd name="T27" fmla="*/ 2147483646 h 601"/>
              <a:gd name="T28" fmla="*/ 0 w 480"/>
              <a:gd name="T29" fmla="*/ 0 h 601"/>
              <a:gd name="T30" fmla="*/ 0 w 480"/>
              <a:gd name="T31" fmla="*/ 2147483646 h 601"/>
              <a:gd name="T32" fmla="*/ 0 w 480"/>
              <a:gd name="T33" fmla="*/ 2147483646 h 601"/>
              <a:gd name="T34" fmla="*/ 2147483646 w 480"/>
              <a:gd name="T35" fmla="*/ 2147483646 h 601"/>
              <a:gd name="T36" fmla="*/ 0 w 480"/>
              <a:gd name="T37" fmla="*/ 2147483646 h 601"/>
              <a:gd name="T38" fmla="*/ 2147483646 w 480"/>
              <a:gd name="T39" fmla="*/ 2147483646 h 601"/>
              <a:gd name="T40" fmla="*/ 0 w 480"/>
              <a:gd name="T41" fmla="*/ 2147483646 h 601"/>
              <a:gd name="T42" fmla="*/ 2147483646 w 480"/>
              <a:gd name="T43" fmla="*/ 2147483646 h 601"/>
              <a:gd name="T44" fmla="*/ 2147483646 w 480"/>
              <a:gd name="T45" fmla="*/ 2147483646 h 601"/>
              <a:gd name="T46" fmla="*/ 2147483646 w 480"/>
              <a:gd name="T47" fmla="*/ 2147483646 h 60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0" h="601">
                <a:moveTo>
                  <a:pt x="478" y="601"/>
                </a:moveTo>
                <a:lnTo>
                  <a:pt x="478" y="423"/>
                </a:lnTo>
                <a:lnTo>
                  <a:pt x="478" y="325"/>
                </a:lnTo>
                <a:lnTo>
                  <a:pt x="480" y="219"/>
                </a:lnTo>
                <a:lnTo>
                  <a:pt x="429" y="201"/>
                </a:lnTo>
                <a:lnTo>
                  <a:pt x="400" y="214"/>
                </a:lnTo>
                <a:lnTo>
                  <a:pt x="382" y="207"/>
                </a:lnTo>
                <a:lnTo>
                  <a:pt x="321" y="217"/>
                </a:lnTo>
                <a:lnTo>
                  <a:pt x="283" y="196"/>
                </a:lnTo>
                <a:lnTo>
                  <a:pt x="268" y="195"/>
                </a:lnTo>
                <a:lnTo>
                  <a:pt x="253" y="186"/>
                </a:lnTo>
                <a:lnTo>
                  <a:pt x="241" y="63"/>
                </a:lnTo>
                <a:lnTo>
                  <a:pt x="208" y="37"/>
                </a:lnTo>
                <a:lnTo>
                  <a:pt x="207" y="34"/>
                </a:lnTo>
                <a:lnTo>
                  <a:pt x="0" y="0"/>
                </a:lnTo>
                <a:lnTo>
                  <a:pt x="0" y="154"/>
                </a:lnTo>
                <a:lnTo>
                  <a:pt x="0" y="261"/>
                </a:lnTo>
                <a:lnTo>
                  <a:pt x="1" y="330"/>
                </a:lnTo>
                <a:lnTo>
                  <a:pt x="0" y="423"/>
                </a:lnTo>
                <a:lnTo>
                  <a:pt x="1" y="558"/>
                </a:lnTo>
                <a:lnTo>
                  <a:pt x="0" y="601"/>
                </a:lnTo>
                <a:lnTo>
                  <a:pt x="207" y="601"/>
                </a:lnTo>
                <a:lnTo>
                  <a:pt x="394" y="601"/>
                </a:lnTo>
                <a:lnTo>
                  <a:pt x="478" y="6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0" name="Freeform 119"/>
          <p:cNvSpPr>
            <a:spLocks/>
          </p:cNvSpPr>
          <p:nvPr/>
        </p:nvSpPr>
        <p:spPr bwMode="auto">
          <a:xfrm>
            <a:off x="5959301" y="2489200"/>
            <a:ext cx="258762" cy="254000"/>
          </a:xfrm>
          <a:custGeom>
            <a:avLst/>
            <a:gdLst>
              <a:gd name="T0" fmla="*/ 2147483646 w 489"/>
              <a:gd name="T1" fmla="*/ 2147483646 h 479"/>
              <a:gd name="T2" fmla="*/ 2147483646 w 489"/>
              <a:gd name="T3" fmla="*/ 2147483646 h 479"/>
              <a:gd name="T4" fmla="*/ 2147483646 w 489"/>
              <a:gd name="T5" fmla="*/ 2147483646 h 479"/>
              <a:gd name="T6" fmla="*/ 2147483646 w 489"/>
              <a:gd name="T7" fmla="*/ 2147483646 h 479"/>
              <a:gd name="T8" fmla="*/ 2147483646 w 489"/>
              <a:gd name="T9" fmla="*/ 2147483646 h 479"/>
              <a:gd name="T10" fmla="*/ 2147483646 w 489"/>
              <a:gd name="T11" fmla="*/ 2147483646 h 479"/>
              <a:gd name="T12" fmla="*/ 2147483646 w 489"/>
              <a:gd name="T13" fmla="*/ 2147483646 h 479"/>
              <a:gd name="T14" fmla="*/ 2147483646 w 489"/>
              <a:gd name="T15" fmla="*/ 2147483646 h 479"/>
              <a:gd name="T16" fmla="*/ 2147483646 w 489"/>
              <a:gd name="T17" fmla="*/ 2147483646 h 479"/>
              <a:gd name="T18" fmla="*/ 0 w 489"/>
              <a:gd name="T19" fmla="*/ 2147483646 h 479"/>
              <a:gd name="T20" fmla="*/ 0 w 489"/>
              <a:gd name="T21" fmla="*/ 0 h 479"/>
              <a:gd name="T22" fmla="*/ 2147483646 w 489"/>
              <a:gd name="T23" fmla="*/ 2147483646 h 479"/>
              <a:gd name="T24" fmla="*/ 2147483646 w 489"/>
              <a:gd name="T25" fmla="*/ 2147483646 h 479"/>
              <a:gd name="T26" fmla="*/ 2147483646 w 489"/>
              <a:gd name="T27" fmla="*/ 2147483646 h 479"/>
              <a:gd name="T28" fmla="*/ 2147483646 w 489"/>
              <a:gd name="T29" fmla="*/ 2147483646 h 479"/>
              <a:gd name="T30" fmla="*/ 2147483646 w 489"/>
              <a:gd name="T31" fmla="*/ 2147483646 h 4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9" h="479">
                <a:moveTo>
                  <a:pt x="487" y="159"/>
                </a:moveTo>
                <a:lnTo>
                  <a:pt x="483" y="419"/>
                </a:lnTo>
                <a:lnTo>
                  <a:pt x="483" y="477"/>
                </a:lnTo>
                <a:lnTo>
                  <a:pt x="415" y="479"/>
                </a:lnTo>
                <a:lnTo>
                  <a:pt x="346" y="477"/>
                </a:lnTo>
                <a:lnTo>
                  <a:pt x="187" y="474"/>
                </a:lnTo>
                <a:lnTo>
                  <a:pt x="72" y="474"/>
                </a:lnTo>
                <a:lnTo>
                  <a:pt x="3" y="474"/>
                </a:lnTo>
                <a:lnTo>
                  <a:pt x="1" y="293"/>
                </a:lnTo>
                <a:lnTo>
                  <a:pt x="0" y="24"/>
                </a:lnTo>
                <a:lnTo>
                  <a:pt x="0" y="0"/>
                </a:lnTo>
                <a:lnTo>
                  <a:pt x="187" y="2"/>
                </a:lnTo>
                <a:lnTo>
                  <a:pt x="301" y="2"/>
                </a:lnTo>
                <a:lnTo>
                  <a:pt x="489" y="2"/>
                </a:lnTo>
                <a:lnTo>
                  <a:pt x="489" y="99"/>
                </a:lnTo>
                <a:lnTo>
                  <a:pt x="487" y="15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1" name="Freeform 120"/>
          <p:cNvSpPr>
            <a:spLocks/>
          </p:cNvSpPr>
          <p:nvPr/>
        </p:nvSpPr>
        <p:spPr bwMode="auto">
          <a:xfrm>
            <a:off x="5349701" y="5451475"/>
            <a:ext cx="684212" cy="533400"/>
          </a:xfrm>
          <a:custGeom>
            <a:avLst/>
            <a:gdLst>
              <a:gd name="T0" fmla="*/ 2147483646 w 1293"/>
              <a:gd name="T1" fmla="*/ 2147483646 h 1009"/>
              <a:gd name="T2" fmla="*/ 2147483646 w 1293"/>
              <a:gd name="T3" fmla="*/ 2147483646 h 1009"/>
              <a:gd name="T4" fmla="*/ 2147483646 w 1293"/>
              <a:gd name="T5" fmla="*/ 2147483646 h 1009"/>
              <a:gd name="T6" fmla="*/ 2147483646 w 1293"/>
              <a:gd name="T7" fmla="*/ 2147483646 h 1009"/>
              <a:gd name="T8" fmla="*/ 2147483646 w 1293"/>
              <a:gd name="T9" fmla="*/ 2147483646 h 1009"/>
              <a:gd name="T10" fmla="*/ 2147483646 w 1293"/>
              <a:gd name="T11" fmla="*/ 2147483646 h 1009"/>
              <a:gd name="T12" fmla="*/ 2147483646 w 1293"/>
              <a:gd name="T13" fmla="*/ 2147483646 h 1009"/>
              <a:gd name="T14" fmla="*/ 2147483646 w 1293"/>
              <a:gd name="T15" fmla="*/ 2147483646 h 1009"/>
              <a:gd name="T16" fmla="*/ 2147483646 w 1293"/>
              <a:gd name="T17" fmla="*/ 2147483646 h 1009"/>
              <a:gd name="T18" fmla="*/ 2147483646 w 1293"/>
              <a:gd name="T19" fmla="*/ 2147483646 h 1009"/>
              <a:gd name="T20" fmla="*/ 2147483646 w 1293"/>
              <a:gd name="T21" fmla="*/ 2147483646 h 1009"/>
              <a:gd name="T22" fmla="*/ 2147483646 w 1293"/>
              <a:gd name="T23" fmla="*/ 2147483646 h 1009"/>
              <a:gd name="T24" fmla="*/ 2147483646 w 1293"/>
              <a:gd name="T25" fmla="*/ 2147483646 h 1009"/>
              <a:gd name="T26" fmla="*/ 2147483646 w 1293"/>
              <a:gd name="T27" fmla="*/ 2147483646 h 1009"/>
              <a:gd name="T28" fmla="*/ 2147483646 w 1293"/>
              <a:gd name="T29" fmla="*/ 2147483646 h 1009"/>
              <a:gd name="T30" fmla="*/ 2147483646 w 1293"/>
              <a:gd name="T31" fmla="*/ 2147483646 h 1009"/>
              <a:gd name="T32" fmla="*/ 2147483646 w 1293"/>
              <a:gd name="T33" fmla="*/ 2147483646 h 1009"/>
              <a:gd name="T34" fmla="*/ 2147483646 w 1293"/>
              <a:gd name="T35" fmla="*/ 2147483646 h 1009"/>
              <a:gd name="T36" fmla="*/ 2147483646 w 1293"/>
              <a:gd name="T37" fmla="*/ 2147483646 h 1009"/>
              <a:gd name="T38" fmla="*/ 2147483646 w 1293"/>
              <a:gd name="T39" fmla="*/ 2147483646 h 1009"/>
              <a:gd name="T40" fmla="*/ 2147483646 w 1293"/>
              <a:gd name="T41" fmla="*/ 2147483646 h 1009"/>
              <a:gd name="T42" fmla="*/ 2147483646 w 1293"/>
              <a:gd name="T43" fmla="*/ 2147483646 h 1009"/>
              <a:gd name="T44" fmla="*/ 2147483646 w 1293"/>
              <a:gd name="T45" fmla="*/ 2147483646 h 1009"/>
              <a:gd name="T46" fmla="*/ 2147483646 w 1293"/>
              <a:gd name="T47" fmla="*/ 2147483646 h 1009"/>
              <a:gd name="T48" fmla="*/ 2147483646 w 1293"/>
              <a:gd name="T49" fmla="*/ 2147483646 h 1009"/>
              <a:gd name="T50" fmla="*/ 2147483646 w 1293"/>
              <a:gd name="T51" fmla="*/ 2147483646 h 1009"/>
              <a:gd name="T52" fmla="*/ 0 w 1293"/>
              <a:gd name="T53" fmla="*/ 2147483646 h 1009"/>
              <a:gd name="T54" fmla="*/ 2147483646 w 1293"/>
              <a:gd name="T55" fmla="*/ 0 h 1009"/>
              <a:gd name="T56" fmla="*/ 2147483646 w 1293"/>
              <a:gd name="T57" fmla="*/ 0 h 1009"/>
              <a:gd name="T58" fmla="*/ 2147483646 w 1293"/>
              <a:gd name="T59" fmla="*/ 0 h 1009"/>
              <a:gd name="T60" fmla="*/ 2147483646 w 1293"/>
              <a:gd name="T61" fmla="*/ 0 h 1009"/>
              <a:gd name="T62" fmla="*/ 2147483646 w 1293"/>
              <a:gd name="T63" fmla="*/ 2147483646 h 1009"/>
              <a:gd name="T64" fmla="*/ 2147483646 w 1293"/>
              <a:gd name="T65" fmla="*/ 2147483646 h 1009"/>
              <a:gd name="T66" fmla="*/ 2147483646 w 1293"/>
              <a:gd name="T67" fmla="*/ 2147483646 h 1009"/>
              <a:gd name="T68" fmla="*/ 2147483646 w 1293"/>
              <a:gd name="T69" fmla="*/ 2147483646 h 1009"/>
              <a:gd name="T70" fmla="*/ 2147483646 w 1293"/>
              <a:gd name="T71" fmla="*/ 2147483646 h 1009"/>
              <a:gd name="T72" fmla="*/ 2147483646 w 1293"/>
              <a:gd name="T73" fmla="*/ 2147483646 h 10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93" h="1009">
                <a:moveTo>
                  <a:pt x="1293" y="912"/>
                </a:moveTo>
                <a:lnTo>
                  <a:pt x="1293" y="1005"/>
                </a:lnTo>
                <a:lnTo>
                  <a:pt x="1190" y="1003"/>
                </a:lnTo>
                <a:lnTo>
                  <a:pt x="1151" y="1003"/>
                </a:lnTo>
                <a:lnTo>
                  <a:pt x="806" y="999"/>
                </a:lnTo>
                <a:lnTo>
                  <a:pt x="768" y="951"/>
                </a:lnTo>
                <a:lnTo>
                  <a:pt x="693" y="1009"/>
                </a:lnTo>
                <a:lnTo>
                  <a:pt x="651" y="754"/>
                </a:lnTo>
                <a:lnTo>
                  <a:pt x="570" y="619"/>
                </a:lnTo>
                <a:lnTo>
                  <a:pt x="537" y="601"/>
                </a:lnTo>
                <a:lnTo>
                  <a:pt x="537" y="609"/>
                </a:lnTo>
                <a:lnTo>
                  <a:pt x="537" y="613"/>
                </a:lnTo>
                <a:lnTo>
                  <a:pt x="423" y="534"/>
                </a:lnTo>
                <a:lnTo>
                  <a:pt x="213" y="229"/>
                </a:lnTo>
                <a:lnTo>
                  <a:pt x="212" y="229"/>
                </a:lnTo>
                <a:lnTo>
                  <a:pt x="210" y="228"/>
                </a:lnTo>
                <a:lnTo>
                  <a:pt x="207" y="226"/>
                </a:lnTo>
                <a:lnTo>
                  <a:pt x="206" y="226"/>
                </a:lnTo>
                <a:lnTo>
                  <a:pt x="204" y="225"/>
                </a:lnTo>
                <a:lnTo>
                  <a:pt x="203" y="223"/>
                </a:lnTo>
                <a:lnTo>
                  <a:pt x="201" y="222"/>
                </a:lnTo>
                <a:lnTo>
                  <a:pt x="200" y="220"/>
                </a:lnTo>
                <a:lnTo>
                  <a:pt x="200" y="219"/>
                </a:lnTo>
                <a:lnTo>
                  <a:pt x="198" y="217"/>
                </a:lnTo>
                <a:lnTo>
                  <a:pt x="198" y="216"/>
                </a:lnTo>
                <a:lnTo>
                  <a:pt x="194" y="210"/>
                </a:lnTo>
                <a:lnTo>
                  <a:pt x="0" y="1"/>
                </a:lnTo>
                <a:lnTo>
                  <a:pt x="92" y="0"/>
                </a:lnTo>
                <a:lnTo>
                  <a:pt x="350" y="0"/>
                </a:lnTo>
                <a:lnTo>
                  <a:pt x="497" y="0"/>
                </a:lnTo>
                <a:lnTo>
                  <a:pt x="743" y="0"/>
                </a:lnTo>
                <a:lnTo>
                  <a:pt x="741" y="184"/>
                </a:lnTo>
                <a:lnTo>
                  <a:pt x="995" y="171"/>
                </a:lnTo>
                <a:lnTo>
                  <a:pt x="1289" y="154"/>
                </a:lnTo>
                <a:lnTo>
                  <a:pt x="1290" y="486"/>
                </a:lnTo>
                <a:lnTo>
                  <a:pt x="1293" y="736"/>
                </a:lnTo>
                <a:lnTo>
                  <a:pt x="1293" y="91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2" name="Freeform 121"/>
          <p:cNvSpPr>
            <a:spLocks/>
          </p:cNvSpPr>
          <p:nvPr/>
        </p:nvSpPr>
        <p:spPr bwMode="auto">
          <a:xfrm>
            <a:off x="6032326" y="5532438"/>
            <a:ext cx="276225" cy="454025"/>
          </a:xfrm>
          <a:custGeom>
            <a:avLst/>
            <a:gdLst>
              <a:gd name="T0" fmla="*/ 2147483646 w 523"/>
              <a:gd name="T1" fmla="*/ 2147483646 h 857"/>
              <a:gd name="T2" fmla="*/ 2147483646 w 523"/>
              <a:gd name="T3" fmla="*/ 0 h 857"/>
              <a:gd name="T4" fmla="*/ 2147483646 w 523"/>
              <a:gd name="T5" fmla="*/ 0 h 857"/>
              <a:gd name="T6" fmla="*/ 2147483646 w 523"/>
              <a:gd name="T7" fmla="*/ 0 h 857"/>
              <a:gd name="T8" fmla="*/ 2147483646 w 523"/>
              <a:gd name="T9" fmla="*/ 0 h 857"/>
              <a:gd name="T10" fmla="*/ 2147483646 w 523"/>
              <a:gd name="T11" fmla="*/ 0 h 857"/>
              <a:gd name="T12" fmla="*/ 2147483646 w 523"/>
              <a:gd name="T13" fmla="*/ 0 h 857"/>
              <a:gd name="T14" fmla="*/ 0 w 523"/>
              <a:gd name="T15" fmla="*/ 0 h 857"/>
              <a:gd name="T16" fmla="*/ 2147483646 w 523"/>
              <a:gd name="T17" fmla="*/ 2147483646 h 857"/>
              <a:gd name="T18" fmla="*/ 2147483646 w 523"/>
              <a:gd name="T19" fmla="*/ 2147483646 h 857"/>
              <a:gd name="T20" fmla="*/ 2147483646 w 523"/>
              <a:gd name="T21" fmla="*/ 2147483646 h 857"/>
              <a:gd name="T22" fmla="*/ 2147483646 w 523"/>
              <a:gd name="T23" fmla="*/ 2147483646 h 857"/>
              <a:gd name="T24" fmla="*/ 2147483646 w 523"/>
              <a:gd name="T25" fmla="*/ 2147483646 h 857"/>
              <a:gd name="T26" fmla="*/ 2147483646 w 523"/>
              <a:gd name="T27" fmla="*/ 2147483646 h 857"/>
              <a:gd name="T28" fmla="*/ 2147483646 w 523"/>
              <a:gd name="T29" fmla="*/ 2147483646 h 857"/>
              <a:gd name="T30" fmla="*/ 2147483646 w 523"/>
              <a:gd name="T31" fmla="*/ 2147483646 h 857"/>
              <a:gd name="T32" fmla="*/ 2147483646 w 523"/>
              <a:gd name="T33" fmla="*/ 2147483646 h 857"/>
              <a:gd name="T34" fmla="*/ 2147483646 w 523"/>
              <a:gd name="T35" fmla="*/ 2147483646 h 857"/>
              <a:gd name="T36" fmla="*/ 2147483646 w 523"/>
              <a:gd name="T37" fmla="*/ 2147483646 h 8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23" h="857">
                <a:moveTo>
                  <a:pt x="520" y="137"/>
                </a:moveTo>
                <a:lnTo>
                  <a:pt x="520" y="0"/>
                </a:lnTo>
                <a:lnTo>
                  <a:pt x="507" y="0"/>
                </a:lnTo>
                <a:lnTo>
                  <a:pt x="472" y="0"/>
                </a:lnTo>
                <a:lnTo>
                  <a:pt x="429" y="0"/>
                </a:lnTo>
                <a:lnTo>
                  <a:pt x="277" y="0"/>
                </a:lnTo>
                <a:lnTo>
                  <a:pt x="220" y="0"/>
                </a:lnTo>
                <a:lnTo>
                  <a:pt x="0" y="0"/>
                </a:lnTo>
                <a:lnTo>
                  <a:pt x="1" y="332"/>
                </a:lnTo>
                <a:lnTo>
                  <a:pt x="4" y="582"/>
                </a:lnTo>
                <a:lnTo>
                  <a:pt x="4" y="758"/>
                </a:lnTo>
                <a:lnTo>
                  <a:pt x="49" y="758"/>
                </a:lnTo>
                <a:lnTo>
                  <a:pt x="163" y="755"/>
                </a:lnTo>
                <a:lnTo>
                  <a:pt x="256" y="854"/>
                </a:lnTo>
                <a:lnTo>
                  <a:pt x="391" y="855"/>
                </a:lnTo>
                <a:lnTo>
                  <a:pt x="507" y="857"/>
                </a:lnTo>
                <a:lnTo>
                  <a:pt x="523" y="857"/>
                </a:lnTo>
                <a:lnTo>
                  <a:pt x="520" y="255"/>
                </a:lnTo>
                <a:lnTo>
                  <a:pt x="520" y="1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3" name="Freeform 122"/>
          <p:cNvSpPr>
            <a:spLocks/>
          </p:cNvSpPr>
          <p:nvPr/>
        </p:nvSpPr>
        <p:spPr bwMode="auto">
          <a:xfrm>
            <a:off x="5959301" y="5932488"/>
            <a:ext cx="260350" cy="327025"/>
          </a:xfrm>
          <a:custGeom>
            <a:avLst/>
            <a:gdLst>
              <a:gd name="T0" fmla="*/ 2147483646 w 492"/>
              <a:gd name="T1" fmla="*/ 2147483646 h 618"/>
              <a:gd name="T2" fmla="*/ 2147483646 w 492"/>
              <a:gd name="T3" fmla="*/ 2147483646 h 618"/>
              <a:gd name="T4" fmla="*/ 2147483646 w 492"/>
              <a:gd name="T5" fmla="*/ 0 h 618"/>
              <a:gd name="T6" fmla="*/ 2147483646 w 492"/>
              <a:gd name="T7" fmla="*/ 2147483646 h 618"/>
              <a:gd name="T8" fmla="*/ 2147483646 w 492"/>
              <a:gd name="T9" fmla="*/ 2147483646 h 618"/>
              <a:gd name="T10" fmla="*/ 2147483646 w 492"/>
              <a:gd name="T11" fmla="*/ 2147483646 h 618"/>
              <a:gd name="T12" fmla="*/ 2147483646 w 492"/>
              <a:gd name="T13" fmla="*/ 2147483646 h 618"/>
              <a:gd name="T14" fmla="*/ 0 w 492"/>
              <a:gd name="T15" fmla="*/ 2147483646 h 618"/>
              <a:gd name="T16" fmla="*/ 0 w 492"/>
              <a:gd name="T17" fmla="*/ 2147483646 h 618"/>
              <a:gd name="T18" fmla="*/ 0 w 492"/>
              <a:gd name="T19" fmla="*/ 2147483646 h 618"/>
              <a:gd name="T20" fmla="*/ 0 w 492"/>
              <a:gd name="T21" fmla="*/ 2147483646 h 618"/>
              <a:gd name="T22" fmla="*/ 2147483646 w 492"/>
              <a:gd name="T23" fmla="*/ 2147483646 h 618"/>
              <a:gd name="T24" fmla="*/ 2147483646 w 492"/>
              <a:gd name="T25" fmla="*/ 2147483646 h 618"/>
              <a:gd name="T26" fmla="*/ 2147483646 w 492"/>
              <a:gd name="T27" fmla="*/ 2147483646 h 618"/>
              <a:gd name="T28" fmla="*/ 2147483646 w 492"/>
              <a:gd name="T29" fmla="*/ 2147483646 h 618"/>
              <a:gd name="T30" fmla="*/ 2147483646 w 492"/>
              <a:gd name="T31" fmla="*/ 2147483646 h 61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92" h="618">
                <a:moveTo>
                  <a:pt x="447" y="325"/>
                </a:moveTo>
                <a:lnTo>
                  <a:pt x="394" y="99"/>
                </a:lnTo>
                <a:lnTo>
                  <a:pt x="301" y="0"/>
                </a:lnTo>
                <a:lnTo>
                  <a:pt x="187" y="3"/>
                </a:lnTo>
                <a:lnTo>
                  <a:pt x="142" y="3"/>
                </a:lnTo>
                <a:lnTo>
                  <a:pt x="142" y="96"/>
                </a:lnTo>
                <a:lnTo>
                  <a:pt x="39" y="94"/>
                </a:lnTo>
                <a:lnTo>
                  <a:pt x="0" y="94"/>
                </a:lnTo>
                <a:lnTo>
                  <a:pt x="0" y="115"/>
                </a:lnTo>
                <a:lnTo>
                  <a:pt x="0" y="249"/>
                </a:lnTo>
                <a:lnTo>
                  <a:pt x="0" y="615"/>
                </a:lnTo>
                <a:lnTo>
                  <a:pt x="363" y="618"/>
                </a:lnTo>
                <a:lnTo>
                  <a:pt x="415" y="618"/>
                </a:lnTo>
                <a:lnTo>
                  <a:pt x="486" y="618"/>
                </a:lnTo>
                <a:lnTo>
                  <a:pt x="492" y="325"/>
                </a:lnTo>
                <a:lnTo>
                  <a:pt x="447" y="32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4" name="Freeform 123"/>
          <p:cNvSpPr>
            <a:spLocks/>
          </p:cNvSpPr>
          <p:nvPr/>
        </p:nvSpPr>
        <p:spPr bwMode="auto">
          <a:xfrm>
            <a:off x="5854526" y="6257925"/>
            <a:ext cx="411162" cy="304800"/>
          </a:xfrm>
          <a:custGeom>
            <a:avLst/>
            <a:gdLst>
              <a:gd name="T0" fmla="*/ 2147483646 w 777"/>
              <a:gd name="T1" fmla="*/ 2147483646 h 577"/>
              <a:gd name="T2" fmla="*/ 2147483646 w 777"/>
              <a:gd name="T3" fmla="*/ 2147483646 h 577"/>
              <a:gd name="T4" fmla="*/ 2147483646 w 777"/>
              <a:gd name="T5" fmla="*/ 2147483646 h 577"/>
              <a:gd name="T6" fmla="*/ 2147483646 w 777"/>
              <a:gd name="T7" fmla="*/ 2147483646 h 577"/>
              <a:gd name="T8" fmla="*/ 2147483646 w 777"/>
              <a:gd name="T9" fmla="*/ 2147483646 h 577"/>
              <a:gd name="T10" fmla="*/ 2147483646 w 777"/>
              <a:gd name="T11" fmla="*/ 2147483646 h 577"/>
              <a:gd name="T12" fmla="*/ 2147483646 w 777"/>
              <a:gd name="T13" fmla="*/ 2147483646 h 577"/>
              <a:gd name="T14" fmla="*/ 2147483646 w 777"/>
              <a:gd name="T15" fmla="*/ 2147483646 h 577"/>
              <a:gd name="T16" fmla="*/ 2147483646 w 777"/>
              <a:gd name="T17" fmla="*/ 2147483646 h 577"/>
              <a:gd name="T18" fmla="*/ 2147483646 w 777"/>
              <a:gd name="T19" fmla="*/ 2147483646 h 577"/>
              <a:gd name="T20" fmla="*/ 2147483646 w 777"/>
              <a:gd name="T21" fmla="*/ 2147483646 h 577"/>
              <a:gd name="T22" fmla="*/ 2147483646 w 777"/>
              <a:gd name="T23" fmla="*/ 2147483646 h 577"/>
              <a:gd name="T24" fmla="*/ 2147483646 w 777"/>
              <a:gd name="T25" fmla="*/ 2147483646 h 577"/>
              <a:gd name="T26" fmla="*/ 2147483646 w 777"/>
              <a:gd name="T27" fmla="*/ 2147483646 h 577"/>
              <a:gd name="T28" fmla="*/ 2147483646 w 777"/>
              <a:gd name="T29" fmla="*/ 2147483646 h 577"/>
              <a:gd name="T30" fmla="*/ 2147483646 w 777"/>
              <a:gd name="T31" fmla="*/ 2147483646 h 577"/>
              <a:gd name="T32" fmla="*/ 2147483646 w 777"/>
              <a:gd name="T33" fmla="*/ 2147483646 h 577"/>
              <a:gd name="T34" fmla="*/ 2147483646 w 777"/>
              <a:gd name="T35" fmla="*/ 2147483646 h 577"/>
              <a:gd name="T36" fmla="*/ 2147483646 w 777"/>
              <a:gd name="T37" fmla="*/ 2147483646 h 577"/>
              <a:gd name="T38" fmla="*/ 2147483646 w 777"/>
              <a:gd name="T39" fmla="*/ 2147483646 h 577"/>
              <a:gd name="T40" fmla="*/ 2147483646 w 777"/>
              <a:gd name="T41" fmla="*/ 2147483646 h 577"/>
              <a:gd name="T42" fmla="*/ 2147483646 w 777"/>
              <a:gd name="T43" fmla="*/ 2147483646 h 577"/>
              <a:gd name="T44" fmla="*/ 2147483646 w 777"/>
              <a:gd name="T45" fmla="*/ 2147483646 h 577"/>
              <a:gd name="T46" fmla="*/ 2147483646 w 777"/>
              <a:gd name="T47" fmla="*/ 2147483646 h 577"/>
              <a:gd name="T48" fmla="*/ 2147483646 w 777"/>
              <a:gd name="T49" fmla="*/ 2147483646 h 577"/>
              <a:gd name="T50" fmla="*/ 2147483646 w 777"/>
              <a:gd name="T51" fmla="*/ 2147483646 h 577"/>
              <a:gd name="T52" fmla="*/ 2147483646 w 777"/>
              <a:gd name="T53" fmla="*/ 2147483646 h 577"/>
              <a:gd name="T54" fmla="*/ 2147483646 w 777"/>
              <a:gd name="T55" fmla="*/ 2147483646 h 577"/>
              <a:gd name="T56" fmla="*/ 0 w 777"/>
              <a:gd name="T57" fmla="*/ 2147483646 h 577"/>
              <a:gd name="T58" fmla="*/ 2147483646 w 777"/>
              <a:gd name="T59" fmla="*/ 2147483646 h 577"/>
              <a:gd name="T60" fmla="*/ 2147483646 w 777"/>
              <a:gd name="T61" fmla="*/ 2147483646 h 577"/>
              <a:gd name="T62" fmla="*/ 2147483646 w 777"/>
              <a:gd name="T63" fmla="*/ 0 h 577"/>
              <a:gd name="T64" fmla="*/ 2147483646 w 777"/>
              <a:gd name="T65" fmla="*/ 2147483646 h 577"/>
              <a:gd name="T66" fmla="*/ 2147483646 w 777"/>
              <a:gd name="T67" fmla="*/ 2147483646 h 577"/>
              <a:gd name="T68" fmla="*/ 2147483646 w 777"/>
              <a:gd name="T69" fmla="*/ 2147483646 h 577"/>
              <a:gd name="T70" fmla="*/ 2147483646 w 777"/>
              <a:gd name="T71" fmla="*/ 2147483646 h 577"/>
              <a:gd name="T72" fmla="*/ 2147483646 w 777"/>
              <a:gd name="T73" fmla="*/ 2147483646 h 577"/>
              <a:gd name="T74" fmla="*/ 2147483646 w 777"/>
              <a:gd name="T75" fmla="*/ 2147483646 h 57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77" h="577">
                <a:moveTo>
                  <a:pt x="777" y="3"/>
                </a:moveTo>
                <a:lnTo>
                  <a:pt x="707" y="172"/>
                </a:lnTo>
                <a:lnTo>
                  <a:pt x="647" y="307"/>
                </a:lnTo>
                <a:lnTo>
                  <a:pt x="534" y="568"/>
                </a:lnTo>
                <a:lnTo>
                  <a:pt x="507" y="577"/>
                </a:lnTo>
                <a:lnTo>
                  <a:pt x="503" y="577"/>
                </a:lnTo>
                <a:lnTo>
                  <a:pt x="498" y="567"/>
                </a:lnTo>
                <a:lnTo>
                  <a:pt x="491" y="577"/>
                </a:lnTo>
                <a:lnTo>
                  <a:pt x="449" y="577"/>
                </a:lnTo>
                <a:lnTo>
                  <a:pt x="384" y="528"/>
                </a:lnTo>
                <a:lnTo>
                  <a:pt x="383" y="528"/>
                </a:lnTo>
                <a:lnTo>
                  <a:pt x="383" y="526"/>
                </a:lnTo>
                <a:lnTo>
                  <a:pt x="383" y="525"/>
                </a:lnTo>
                <a:lnTo>
                  <a:pt x="381" y="525"/>
                </a:lnTo>
                <a:lnTo>
                  <a:pt x="381" y="523"/>
                </a:lnTo>
                <a:lnTo>
                  <a:pt x="381" y="522"/>
                </a:lnTo>
                <a:lnTo>
                  <a:pt x="384" y="516"/>
                </a:lnTo>
                <a:lnTo>
                  <a:pt x="384" y="490"/>
                </a:lnTo>
                <a:lnTo>
                  <a:pt x="269" y="457"/>
                </a:lnTo>
                <a:lnTo>
                  <a:pt x="230" y="442"/>
                </a:lnTo>
                <a:lnTo>
                  <a:pt x="230" y="441"/>
                </a:lnTo>
                <a:lnTo>
                  <a:pt x="216" y="442"/>
                </a:lnTo>
                <a:lnTo>
                  <a:pt x="198" y="442"/>
                </a:lnTo>
                <a:lnTo>
                  <a:pt x="155" y="421"/>
                </a:lnTo>
                <a:lnTo>
                  <a:pt x="59" y="307"/>
                </a:lnTo>
                <a:lnTo>
                  <a:pt x="41" y="285"/>
                </a:lnTo>
                <a:lnTo>
                  <a:pt x="39" y="285"/>
                </a:lnTo>
                <a:lnTo>
                  <a:pt x="39" y="283"/>
                </a:lnTo>
                <a:lnTo>
                  <a:pt x="0" y="231"/>
                </a:lnTo>
                <a:lnTo>
                  <a:pt x="125" y="135"/>
                </a:lnTo>
                <a:lnTo>
                  <a:pt x="144" y="120"/>
                </a:lnTo>
                <a:lnTo>
                  <a:pt x="197" y="0"/>
                </a:lnTo>
                <a:lnTo>
                  <a:pt x="560" y="3"/>
                </a:lnTo>
                <a:lnTo>
                  <a:pt x="612" y="3"/>
                </a:lnTo>
                <a:lnTo>
                  <a:pt x="683" y="3"/>
                </a:lnTo>
                <a:lnTo>
                  <a:pt x="708" y="3"/>
                </a:lnTo>
                <a:lnTo>
                  <a:pt x="758" y="3"/>
                </a:lnTo>
                <a:lnTo>
                  <a:pt x="777" y="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5" name="Freeform 124"/>
          <p:cNvSpPr>
            <a:spLocks/>
          </p:cNvSpPr>
          <p:nvPr/>
        </p:nvSpPr>
        <p:spPr bwMode="auto">
          <a:xfrm>
            <a:off x="5716413" y="5954713"/>
            <a:ext cx="242888" cy="425450"/>
          </a:xfrm>
          <a:custGeom>
            <a:avLst/>
            <a:gdLst>
              <a:gd name="T0" fmla="*/ 2147483646 w 458"/>
              <a:gd name="T1" fmla="*/ 2147483646 h 804"/>
              <a:gd name="T2" fmla="*/ 2147483646 w 458"/>
              <a:gd name="T3" fmla="*/ 2147483646 h 804"/>
              <a:gd name="T4" fmla="*/ 2147483646 w 458"/>
              <a:gd name="T5" fmla="*/ 2147483646 h 804"/>
              <a:gd name="T6" fmla="*/ 2147483646 w 458"/>
              <a:gd name="T7" fmla="*/ 2147483646 h 804"/>
              <a:gd name="T8" fmla="*/ 2147483646 w 458"/>
              <a:gd name="T9" fmla="*/ 2147483646 h 804"/>
              <a:gd name="T10" fmla="*/ 2147483646 w 458"/>
              <a:gd name="T11" fmla="*/ 2147483646 h 804"/>
              <a:gd name="T12" fmla="*/ 2147483646 w 458"/>
              <a:gd name="T13" fmla="*/ 2147483646 h 804"/>
              <a:gd name="T14" fmla="*/ 2147483646 w 458"/>
              <a:gd name="T15" fmla="*/ 2147483646 h 804"/>
              <a:gd name="T16" fmla="*/ 2147483646 w 458"/>
              <a:gd name="T17" fmla="*/ 2147483646 h 804"/>
              <a:gd name="T18" fmla="*/ 2147483646 w 458"/>
              <a:gd name="T19" fmla="*/ 2147483646 h 804"/>
              <a:gd name="T20" fmla="*/ 2147483646 w 458"/>
              <a:gd name="T21" fmla="*/ 2147483646 h 804"/>
              <a:gd name="T22" fmla="*/ 2147483646 w 458"/>
              <a:gd name="T23" fmla="*/ 2147483646 h 804"/>
              <a:gd name="T24" fmla="*/ 2147483646 w 458"/>
              <a:gd name="T25" fmla="*/ 2147483646 h 804"/>
              <a:gd name="T26" fmla="*/ 2147483646 w 458"/>
              <a:gd name="T27" fmla="*/ 2147483646 h 804"/>
              <a:gd name="T28" fmla="*/ 2147483646 w 458"/>
              <a:gd name="T29" fmla="*/ 2147483646 h 804"/>
              <a:gd name="T30" fmla="*/ 2147483646 w 458"/>
              <a:gd name="T31" fmla="*/ 2147483646 h 804"/>
              <a:gd name="T32" fmla="*/ 2147483646 w 458"/>
              <a:gd name="T33" fmla="*/ 2147483646 h 804"/>
              <a:gd name="T34" fmla="*/ 2147483646 w 458"/>
              <a:gd name="T35" fmla="*/ 2147483646 h 804"/>
              <a:gd name="T36" fmla="*/ 2147483646 w 458"/>
              <a:gd name="T37" fmla="*/ 2147483646 h 804"/>
              <a:gd name="T38" fmla="*/ 0 w 458"/>
              <a:gd name="T39" fmla="*/ 2147483646 h 804"/>
              <a:gd name="T40" fmla="*/ 2147483646 w 458"/>
              <a:gd name="T41" fmla="*/ 0 h 804"/>
              <a:gd name="T42" fmla="*/ 2147483646 w 458"/>
              <a:gd name="T43" fmla="*/ 2147483646 h 804"/>
              <a:gd name="T44" fmla="*/ 2147483646 w 458"/>
              <a:gd name="T45" fmla="*/ 2147483646 h 804"/>
              <a:gd name="T46" fmla="*/ 2147483646 w 458"/>
              <a:gd name="T47" fmla="*/ 2147483646 h 804"/>
              <a:gd name="T48" fmla="*/ 2147483646 w 458"/>
              <a:gd name="T49" fmla="*/ 2147483646 h 80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58" h="804">
                <a:moveTo>
                  <a:pt x="458" y="207"/>
                </a:moveTo>
                <a:lnTo>
                  <a:pt x="458" y="573"/>
                </a:lnTo>
                <a:lnTo>
                  <a:pt x="405" y="693"/>
                </a:lnTo>
                <a:lnTo>
                  <a:pt x="386" y="708"/>
                </a:lnTo>
                <a:lnTo>
                  <a:pt x="261" y="804"/>
                </a:lnTo>
                <a:lnTo>
                  <a:pt x="254" y="751"/>
                </a:lnTo>
                <a:lnTo>
                  <a:pt x="251" y="745"/>
                </a:lnTo>
                <a:lnTo>
                  <a:pt x="243" y="732"/>
                </a:lnTo>
                <a:lnTo>
                  <a:pt x="233" y="712"/>
                </a:lnTo>
                <a:lnTo>
                  <a:pt x="224" y="672"/>
                </a:lnTo>
                <a:lnTo>
                  <a:pt x="225" y="639"/>
                </a:lnTo>
                <a:lnTo>
                  <a:pt x="197" y="616"/>
                </a:lnTo>
                <a:lnTo>
                  <a:pt x="173" y="522"/>
                </a:lnTo>
                <a:lnTo>
                  <a:pt x="173" y="520"/>
                </a:lnTo>
                <a:lnTo>
                  <a:pt x="173" y="519"/>
                </a:lnTo>
                <a:lnTo>
                  <a:pt x="173" y="517"/>
                </a:lnTo>
                <a:lnTo>
                  <a:pt x="44" y="342"/>
                </a:lnTo>
                <a:lnTo>
                  <a:pt x="12" y="73"/>
                </a:lnTo>
                <a:lnTo>
                  <a:pt x="2" y="58"/>
                </a:lnTo>
                <a:lnTo>
                  <a:pt x="0" y="58"/>
                </a:lnTo>
                <a:lnTo>
                  <a:pt x="75" y="0"/>
                </a:lnTo>
                <a:lnTo>
                  <a:pt x="113" y="48"/>
                </a:lnTo>
                <a:lnTo>
                  <a:pt x="458" y="52"/>
                </a:lnTo>
                <a:lnTo>
                  <a:pt x="458" y="73"/>
                </a:lnTo>
                <a:lnTo>
                  <a:pt x="458" y="2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6" name="Freeform 125"/>
          <p:cNvSpPr>
            <a:spLocks/>
          </p:cNvSpPr>
          <p:nvPr/>
        </p:nvSpPr>
        <p:spPr bwMode="auto">
          <a:xfrm>
            <a:off x="6030738" y="4852988"/>
            <a:ext cx="342900" cy="363537"/>
          </a:xfrm>
          <a:custGeom>
            <a:avLst/>
            <a:gdLst>
              <a:gd name="T0" fmla="*/ 2147483646 w 647"/>
              <a:gd name="T1" fmla="*/ 2147483646 h 686"/>
              <a:gd name="T2" fmla="*/ 2147483646 w 647"/>
              <a:gd name="T3" fmla="*/ 2147483646 h 686"/>
              <a:gd name="T4" fmla="*/ 2147483646 w 647"/>
              <a:gd name="T5" fmla="*/ 2147483646 h 686"/>
              <a:gd name="T6" fmla="*/ 2147483646 w 647"/>
              <a:gd name="T7" fmla="*/ 2147483646 h 686"/>
              <a:gd name="T8" fmla="*/ 2147483646 w 647"/>
              <a:gd name="T9" fmla="*/ 2147483646 h 686"/>
              <a:gd name="T10" fmla="*/ 2147483646 w 647"/>
              <a:gd name="T11" fmla="*/ 2147483646 h 686"/>
              <a:gd name="T12" fmla="*/ 2147483646 w 647"/>
              <a:gd name="T13" fmla="*/ 2147483646 h 686"/>
              <a:gd name="T14" fmla="*/ 0 w 647"/>
              <a:gd name="T15" fmla="*/ 0 h 686"/>
              <a:gd name="T16" fmla="*/ 0 w 647"/>
              <a:gd name="T17" fmla="*/ 2147483646 h 686"/>
              <a:gd name="T18" fmla="*/ 0 w 647"/>
              <a:gd name="T19" fmla="*/ 2147483646 h 686"/>
              <a:gd name="T20" fmla="*/ 0 w 647"/>
              <a:gd name="T21" fmla="*/ 2147483646 h 686"/>
              <a:gd name="T22" fmla="*/ 2147483646 w 647"/>
              <a:gd name="T23" fmla="*/ 2147483646 h 686"/>
              <a:gd name="T24" fmla="*/ 2147483646 w 647"/>
              <a:gd name="T25" fmla="*/ 2147483646 h 686"/>
              <a:gd name="T26" fmla="*/ 2147483646 w 647"/>
              <a:gd name="T27" fmla="*/ 2147483646 h 686"/>
              <a:gd name="T28" fmla="*/ 2147483646 w 647"/>
              <a:gd name="T29" fmla="*/ 2147483646 h 686"/>
              <a:gd name="T30" fmla="*/ 2147483646 w 647"/>
              <a:gd name="T31" fmla="*/ 2147483646 h 686"/>
              <a:gd name="T32" fmla="*/ 2147483646 w 647"/>
              <a:gd name="T33" fmla="*/ 2147483646 h 686"/>
              <a:gd name="T34" fmla="*/ 2147483646 w 647"/>
              <a:gd name="T35" fmla="*/ 2147483646 h 686"/>
              <a:gd name="T36" fmla="*/ 2147483646 w 647"/>
              <a:gd name="T37" fmla="*/ 2147483646 h 686"/>
              <a:gd name="T38" fmla="*/ 2147483646 w 647"/>
              <a:gd name="T39" fmla="*/ 2147483646 h 686"/>
              <a:gd name="T40" fmla="*/ 2147483646 w 647"/>
              <a:gd name="T41" fmla="*/ 2147483646 h 68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7" h="686">
                <a:moveTo>
                  <a:pt x="569" y="404"/>
                </a:moveTo>
                <a:lnTo>
                  <a:pt x="563" y="396"/>
                </a:lnTo>
                <a:lnTo>
                  <a:pt x="509" y="327"/>
                </a:lnTo>
                <a:lnTo>
                  <a:pt x="498" y="312"/>
                </a:lnTo>
                <a:lnTo>
                  <a:pt x="365" y="146"/>
                </a:lnTo>
                <a:lnTo>
                  <a:pt x="279" y="111"/>
                </a:lnTo>
                <a:lnTo>
                  <a:pt x="141" y="56"/>
                </a:lnTo>
                <a:lnTo>
                  <a:pt x="0" y="0"/>
                </a:lnTo>
                <a:lnTo>
                  <a:pt x="0" y="134"/>
                </a:lnTo>
                <a:lnTo>
                  <a:pt x="0" y="171"/>
                </a:lnTo>
                <a:lnTo>
                  <a:pt x="0" y="269"/>
                </a:lnTo>
                <a:lnTo>
                  <a:pt x="5" y="618"/>
                </a:lnTo>
                <a:lnTo>
                  <a:pt x="5" y="648"/>
                </a:lnTo>
                <a:lnTo>
                  <a:pt x="279" y="645"/>
                </a:lnTo>
                <a:lnTo>
                  <a:pt x="431" y="644"/>
                </a:lnTo>
                <a:lnTo>
                  <a:pt x="431" y="686"/>
                </a:lnTo>
                <a:lnTo>
                  <a:pt x="446" y="672"/>
                </a:lnTo>
                <a:lnTo>
                  <a:pt x="614" y="528"/>
                </a:lnTo>
                <a:lnTo>
                  <a:pt x="647" y="500"/>
                </a:lnTo>
                <a:lnTo>
                  <a:pt x="573" y="410"/>
                </a:lnTo>
                <a:lnTo>
                  <a:pt x="569" y="404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7" name="Freeform 126"/>
          <p:cNvSpPr>
            <a:spLocks/>
          </p:cNvSpPr>
          <p:nvPr/>
        </p:nvSpPr>
        <p:spPr bwMode="auto">
          <a:xfrm>
            <a:off x="6030738" y="4567238"/>
            <a:ext cx="330200" cy="363537"/>
          </a:xfrm>
          <a:custGeom>
            <a:avLst/>
            <a:gdLst>
              <a:gd name="T0" fmla="*/ 2147483646 w 624"/>
              <a:gd name="T1" fmla="*/ 2147483646 h 687"/>
              <a:gd name="T2" fmla="*/ 2147483646 w 624"/>
              <a:gd name="T3" fmla="*/ 2147483646 h 687"/>
              <a:gd name="T4" fmla="*/ 2147483646 w 624"/>
              <a:gd name="T5" fmla="*/ 2147483646 h 687"/>
              <a:gd name="T6" fmla="*/ 2147483646 w 624"/>
              <a:gd name="T7" fmla="*/ 2147483646 h 687"/>
              <a:gd name="T8" fmla="*/ 2147483646 w 624"/>
              <a:gd name="T9" fmla="*/ 2147483646 h 687"/>
              <a:gd name="T10" fmla="*/ 2147483646 w 624"/>
              <a:gd name="T11" fmla="*/ 2147483646 h 687"/>
              <a:gd name="T12" fmla="*/ 2147483646 w 624"/>
              <a:gd name="T13" fmla="*/ 2147483646 h 687"/>
              <a:gd name="T14" fmla="*/ 2147483646 w 624"/>
              <a:gd name="T15" fmla="*/ 2147483646 h 687"/>
              <a:gd name="T16" fmla="*/ 2147483646 w 624"/>
              <a:gd name="T17" fmla="*/ 2147483646 h 687"/>
              <a:gd name="T18" fmla="*/ 2147483646 w 624"/>
              <a:gd name="T19" fmla="*/ 2147483646 h 687"/>
              <a:gd name="T20" fmla="*/ 0 w 624"/>
              <a:gd name="T21" fmla="*/ 2147483646 h 687"/>
              <a:gd name="T22" fmla="*/ 2147483646 w 624"/>
              <a:gd name="T23" fmla="*/ 2147483646 h 687"/>
              <a:gd name="T24" fmla="*/ 2147483646 w 624"/>
              <a:gd name="T25" fmla="*/ 2147483646 h 687"/>
              <a:gd name="T26" fmla="*/ 2147483646 w 624"/>
              <a:gd name="T27" fmla="*/ 0 h 687"/>
              <a:gd name="T28" fmla="*/ 2147483646 w 624"/>
              <a:gd name="T29" fmla="*/ 2147483646 h 687"/>
              <a:gd name="T30" fmla="*/ 2147483646 w 624"/>
              <a:gd name="T31" fmla="*/ 2147483646 h 687"/>
              <a:gd name="T32" fmla="*/ 2147483646 w 624"/>
              <a:gd name="T33" fmla="*/ 2147483646 h 687"/>
              <a:gd name="T34" fmla="*/ 2147483646 w 624"/>
              <a:gd name="T35" fmla="*/ 2147483646 h 687"/>
              <a:gd name="T36" fmla="*/ 2147483646 w 624"/>
              <a:gd name="T37" fmla="*/ 2147483646 h 687"/>
              <a:gd name="T38" fmla="*/ 2147483646 w 624"/>
              <a:gd name="T39" fmla="*/ 2147483646 h 6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24" h="687">
                <a:moveTo>
                  <a:pt x="624" y="292"/>
                </a:moveTo>
                <a:lnTo>
                  <a:pt x="615" y="337"/>
                </a:lnTo>
                <a:lnTo>
                  <a:pt x="501" y="498"/>
                </a:lnTo>
                <a:lnTo>
                  <a:pt x="442" y="577"/>
                </a:lnTo>
                <a:lnTo>
                  <a:pt x="366" y="687"/>
                </a:lnTo>
                <a:lnTo>
                  <a:pt x="280" y="652"/>
                </a:lnTo>
                <a:lnTo>
                  <a:pt x="142" y="597"/>
                </a:lnTo>
                <a:lnTo>
                  <a:pt x="1" y="541"/>
                </a:lnTo>
                <a:lnTo>
                  <a:pt x="1" y="406"/>
                </a:lnTo>
                <a:lnTo>
                  <a:pt x="1" y="271"/>
                </a:lnTo>
                <a:lnTo>
                  <a:pt x="0" y="66"/>
                </a:lnTo>
                <a:lnTo>
                  <a:pt x="25" y="34"/>
                </a:lnTo>
                <a:lnTo>
                  <a:pt x="51" y="34"/>
                </a:lnTo>
                <a:lnTo>
                  <a:pt x="144" y="0"/>
                </a:lnTo>
                <a:lnTo>
                  <a:pt x="147" y="7"/>
                </a:lnTo>
                <a:lnTo>
                  <a:pt x="394" y="22"/>
                </a:lnTo>
                <a:lnTo>
                  <a:pt x="394" y="96"/>
                </a:lnTo>
                <a:lnTo>
                  <a:pt x="453" y="171"/>
                </a:lnTo>
                <a:lnTo>
                  <a:pt x="567" y="271"/>
                </a:lnTo>
                <a:lnTo>
                  <a:pt x="624" y="29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8" name="Freeform 127"/>
          <p:cNvSpPr>
            <a:spLocks/>
          </p:cNvSpPr>
          <p:nvPr/>
        </p:nvSpPr>
        <p:spPr bwMode="auto">
          <a:xfrm>
            <a:off x="6133926" y="4140200"/>
            <a:ext cx="227012" cy="320675"/>
          </a:xfrm>
          <a:custGeom>
            <a:avLst/>
            <a:gdLst>
              <a:gd name="T0" fmla="*/ 2147483646 w 428"/>
              <a:gd name="T1" fmla="*/ 2147483646 h 607"/>
              <a:gd name="T2" fmla="*/ 2147483646 w 428"/>
              <a:gd name="T3" fmla="*/ 2147483646 h 607"/>
              <a:gd name="T4" fmla="*/ 2147483646 w 428"/>
              <a:gd name="T5" fmla="*/ 2147483646 h 607"/>
              <a:gd name="T6" fmla="*/ 2147483646 w 428"/>
              <a:gd name="T7" fmla="*/ 2147483646 h 607"/>
              <a:gd name="T8" fmla="*/ 2147483646 w 428"/>
              <a:gd name="T9" fmla="*/ 2147483646 h 607"/>
              <a:gd name="T10" fmla="*/ 2147483646 w 428"/>
              <a:gd name="T11" fmla="*/ 2147483646 h 607"/>
              <a:gd name="T12" fmla="*/ 2147483646 w 428"/>
              <a:gd name="T13" fmla="*/ 0 h 607"/>
              <a:gd name="T14" fmla="*/ 0 w 428"/>
              <a:gd name="T15" fmla="*/ 2147483646 h 607"/>
              <a:gd name="T16" fmla="*/ 2147483646 w 428"/>
              <a:gd name="T17" fmla="*/ 2147483646 h 607"/>
              <a:gd name="T18" fmla="*/ 2147483646 w 428"/>
              <a:gd name="T19" fmla="*/ 2147483646 h 607"/>
              <a:gd name="T20" fmla="*/ 2147483646 w 428"/>
              <a:gd name="T21" fmla="*/ 2147483646 h 607"/>
              <a:gd name="T22" fmla="*/ 2147483646 w 428"/>
              <a:gd name="T23" fmla="*/ 2147483646 h 607"/>
              <a:gd name="T24" fmla="*/ 2147483646 w 428"/>
              <a:gd name="T25" fmla="*/ 2147483646 h 607"/>
              <a:gd name="T26" fmla="*/ 2147483646 w 428"/>
              <a:gd name="T27" fmla="*/ 2147483646 h 607"/>
              <a:gd name="T28" fmla="*/ 2147483646 w 428"/>
              <a:gd name="T29" fmla="*/ 2147483646 h 607"/>
              <a:gd name="T30" fmla="*/ 2147483646 w 428"/>
              <a:gd name="T31" fmla="*/ 2147483646 h 607"/>
              <a:gd name="T32" fmla="*/ 2147483646 w 428"/>
              <a:gd name="T33" fmla="*/ 2147483646 h 607"/>
              <a:gd name="T34" fmla="*/ 2147483646 w 428"/>
              <a:gd name="T35" fmla="*/ 2147483646 h 607"/>
              <a:gd name="T36" fmla="*/ 2147483646 w 428"/>
              <a:gd name="T37" fmla="*/ 2147483646 h 607"/>
              <a:gd name="T38" fmla="*/ 2147483646 w 428"/>
              <a:gd name="T39" fmla="*/ 2147483646 h 60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8" h="607">
                <a:moveTo>
                  <a:pt x="384" y="156"/>
                </a:moveTo>
                <a:lnTo>
                  <a:pt x="396" y="136"/>
                </a:lnTo>
                <a:lnTo>
                  <a:pt x="428" y="81"/>
                </a:lnTo>
                <a:lnTo>
                  <a:pt x="314" y="46"/>
                </a:lnTo>
                <a:lnTo>
                  <a:pt x="222" y="16"/>
                </a:lnTo>
                <a:lnTo>
                  <a:pt x="198" y="10"/>
                </a:lnTo>
                <a:lnTo>
                  <a:pt x="165" y="0"/>
                </a:lnTo>
                <a:lnTo>
                  <a:pt x="0" y="1"/>
                </a:lnTo>
                <a:lnTo>
                  <a:pt x="3" y="136"/>
                </a:lnTo>
                <a:lnTo>
                  <a:pt x="5" y="310"/>
                </a:lnTo>
                <a:lnTo>
                  <a:pt x="5" y="390"/>
                </a:lnTo>
                <a:lnTo>
                  <a:pt x="45" y="447"/>
                </a:lnTo>
                <a:lnTo>
                  <a:pt x="125" y="555"/>
                </a:lnTo>
                <a:lnTo>
                  <a:pt x="164" y="607"/>
                </a:lnTo>
                <a:lnTo>
                  <a:pt x="192" y="579"/>
                </a:lnTo>
                <a:lnTo>
                  <a:pt x="230" y="540"/>
                </a:lnTo>
                <a:lnTo>
                  <a:pt x="270" y="499"/>
                </a:lnTo>
                <a:lnTo>
                  <a:pt x="314" y="369"/>
                </a:lnTo>
                <a:lnTo>
                  <a:pt x="333" y="310"/>
                </a:lnTo>
                <a:lnTo>
                  <a:pt x="384" y="15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39" name="Freeform 128"/>
          <p:cNvSpPr>
            <a:spLocks/>
          </p:cNvSpPr>
          <p:nvPr/>
        </p:nvSpPr>
        <p:spPr bwMode="auto">
          <a:xfrm>
            <a:off x="6108526" y="4403725"/>
            <a:ext cx="312737" cy="254000"/>
          </a:xfrm>
          <a:custGeom>
            <a:avLst/>
            <a:gdLst>
              <a:gd name="T0" fmla="*/ 2147483646 w 592"/>
              <a:gd name="T1" fmla="*/ 0 h 479"/>
              <a:gd name="T2" fmla="*/ 2147483646 w 592"/>
              <a:gd name="T3" fmla="*/ 2147483646 h 479"/>
              <a:gd name="T4" fmla="*/ 2147483646 w 592"/>
              <a:gd name="T5" fmla="*/ 2147483646 h 479"/>
              <a:gd name="T6" fmla="*/ 2147483646 w 592"/>
              <a:gd name="T7" fmla="*/ 2147483646 h 479"/>
              <a:gd name="T8" fmla="*/ 2147483646 w 592"/>
              <a:gd name="T9" fmla="*/ 2147483646 h 479"/>
              <a:gd name="T10" fmla="*/ 2147483646 w 592"/>
              <a:gd name="T11" fmla="*/ 2147483646 h 479"/>
              <a:gd name="T12" fmla="*/ 2147483646 w 592"/>
              <a:gd name="T13" fmla="*/ 2147483646 h 479"/>
              <a:gd name="T14" fmla="*/ 2147483646 w 592"/>
              <a:gd name="T15" fmla="*/ 2147483646 h 479"/>
              <a:gd name="T16" fmla="*/ 2147483646 w 592"/>
              <a:gd name="T17" fmla="*/ 2147483646 h 479"/>
              <a:gd name="T18" fmla="*/ 0 w 592"/>
              <a:gd name="T19" fmla="*/ 2147483646 h 479"/>
              <a:gd name="T20" fmla="*/ 2147483646 w 592"/>
              <a:gd name="T21" fmla="*/ 2147483646 h 479"/>
              <a:gd name="T22" fmla="*/ 2147483646 w 592"/>
              <a:gd name="T23" fmla="*/ 2147483646 h 479"/>
              <a:gd name="T24" fmla="*/ 2147483646 w 592"/>
              <a:gd name="T25" fmla="*/ 2147483646 h 479"/>
              <a:gd name="T26" fmla="*/ 2147483646 w 592"/>
              <a:gd name="T27" fmla="*/ 2147483646 h 479"/>
              <a:gd name="T28" fmla="*/ 2147483646 w 592"/>
              <a:gd name="T29" fmla="*/ 2147483646 h 479"/>
              <a:gd name="T30" fmla="*/ 2147483646 w 592"/>
              <a:gd name="T31" fmla="*/ 0 h 4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92" h="479">
                <a:moveTo>
                  <a:pt x="319" y="0"/>
                </a:moveTo>
                <a:lnTo>
                  <a:pt x="421" y="84"/>
                </a:lnTo>
                <a:lnTo>
                  <a:pt x="564" y="204"/>
                </a:lnTo>
                <a:lnTo>
                  <a:pt x="592" y="308"/>
                </a:lnTo>
                <a:lnTo>
                  <a:pt x="508" y="383"/>
                </a:lnTo>
                <a:lnTo>
                  <a:pt x="409" y="432"/>
                </a:lnTo>
                <a:lnTo>
                  <a:pt x="306" y="479"/>
                </a:lnTo>
                <a:lnTo>
                  <a:pt x="247" y="404"/>
                </a:lnTo>
                <a:lnTo>
                  <a:pt x="247" y="330"/>
                </a:lnTo>
                <a:lnTo>
                  <a:pt x="0" y="315"/>
                </a:lnTo>
                <a:lnTo>
                  <a:pt x="70" y="249"/>
                </a:lnTo>
                <a:lnTo>
                  <a:pt x="162" y="159"/>
                </a:lnTo>
                <a:lnTo>
                  <a:pt x="213" y="108"/>
                </a:lnTo>
                <a:lnTo>
                  <a:pt x="241" y="80"/>
                </a:lnTo>
                <a:lnTo>
                  <a:pt x="279" y="41"/>
                </a:lnTo>
                <a:lnTo>
                  <a:pt x="319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0" name="Freeform 129"/>
          <p:cNvSpPr>
            <a:spLocks/>
          </p:cNvSpPr>
          <p:nvPr/>
        </p:nvSpPr>
        <p:spPr bwMode="auto">
          <a:xfrm>
            <a:off x="5737051" y="4943475"/>
            <a:ext cx="296862" cy="257175"/>
          </a:xfrm>
          <a:custGeom>
            <a:avLst/>
            <a:gdLst>
              <a:gd name="T0" fmla="*/ 2147483646 w 561"/>
              <a:gd name="T1" fmla="*/ 2147483646 h 485"/>
              <a:gd name="T2" fmla="*/ 2147483646 w 561"/>
              <a:gd name="T3" fmla="*/ 2147483646 h 485"/>
              <a:gd name="T4" fmla="*/ 2147483646 w 561"/>
              <a:gd name="T5" fmla="*/ 2147483646 h 485"/>
              <a:gd name="T6" fmla="*/ 2147483646 w 561"/>
              <a:gd name="T7" fmla="*/ 2147483646 h 485"/>
              <a:gd name="T8" fmla="*/ 2147483646 w 561"/>
              <a:gd name="T9" fmla="*/ 2147483646 h 485"/>
              <a:gd name="T10" fmla="*/ 2147483646 w 561"/>
              <a:gd name="T11" fmla="*/ 2147483646 h 485"/>
              <a:gd name="T12" fmla="*/ 2147483646 w 561"/>
              <a:gd name="T13" fmla="*/ 2147483646 h 485"/>
              <a:gd name="T14" fmla="*/ 0 w 561"/>
              <a:gd name="T15" fmla="*/ 0 h 485"/>
              <a:gd name="T16" fmla="*/ 2147483646 w 561"/>
              <a:gd name="T17" fmla="*/ 0 h 485"/>
              <a:gd name="T18" fmla="*/ 2147483646 w 561"/>
              <a:gd name="T19" fmla="*/ 2147483646 h 485"/>
              <a:gd name="T20" fmla="*/ 2147483646 w 561"/>
              <a:gd name="T21" fmla="*/ 0 h 485"/>
              <a:gd name="T22" fmla="*/ 2147483646 w 561"/>
              <a:gd name="T23" fmla="*/ 2147483646 h 485"/>
              <a:gd name="T24" fmla="*/ 2147483646 w 561"/>
              <a:gd name="T25" fmla="*/ 2147483646 h 48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1" h="485">
                <a:moveTo>
                  <a:pt x="561" y="447"/>
                </a:moveTo>
                <a:lnTo>
                  <a:pt x="561" y="477"/>
                </a:lnTo>
                <a:lnTo>
                  <a:pt x="378" y="480"/>
                </a:lnTo>
                <a:lnTo>
                  <a:pt x="150" y="483"/>
                </a:lnTo>
                <a:lnTo>
                  <a:pt x="4" y="485"/>
                </a:lnTo>
                <a:lnTo>
                  <a:pt x="4" y="431"/>
                </a:lnTo>
                <a:lnTo>
                  <a:pt x="1" y="368"/>
                </a:lnTo>
                <a:lnTo>
                  <a:pt x="0" y="0"/>
                </a:lnTo>
                <a:lnTo>
                  <a:pt x="150" y="0"/>
                </a:lnTo>
                <a:lnTo>
                  <a:pt x="264" y="2"/>
                </a:lnTo>
                <a:lnTo>
                  <a:pt x="556" y="0"/>
                </a:lnTo>
                <a:lnTo>
                  <a:pt x="556" y="98"/>
                </a:lnTo>
                <a:lnTo>
                  <a:pt x="561" y="44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1" name="Freeform 130"/>
          <p:cNvSpPr>
            <a:spLocks/>
          </p:cNvSpPr>
          <p:nvPr/>
        </p:nvSpPr>
        <p:spPr bwMode="auto">
          <a:xfrm>
            <a:off x="5975176" y="4346575"/>
            <a:ext cx="246062" cy="238125"/>
          </a:xfrm>
          <a:custGeom>
            <a:avLst/>
            <a:gdLst>
              <a:gd name="T0" fmla="*/ 2147483646 w 464"/>
              <a:gd name="T1" fmla="*/ 2147483646 h 451"/>
              <a:gd name="T2" fmla="*/ 2147483646 w 464"/>
              <a:gd name="T3" fmla="*/ 0 h 451"/>
              <a:gd name="T4" fmla="*/ 2147483646 w 464"/>
              <a:gd name="T5" fmla="*/ 2147483646 h 451"/>
              <a:gd name="T6" fmla="*/ 2147483646 w 464"/>
              <a:gd name="T7" fmla="*/ 2147483646 h 451"/>
              <a:gd name="T8" fmla="*/ 0 w 464"/>
              <a:gd name="T9" fmla="*/ 2147483646 h 451"/>
              <a:gd name="T10" fmla="*/ 0 w 464"/>
              <a:gd name="T11" fmla="*/ 2147483646 h 451"/>
              <a:gd name="T12" fmla="*/ 0 w 464"/>
              <a:gd name="T13" fmla="*/ 2147483646 h 451"/>
              <a:gd name="T14" fmla="*/ 2147483646 w 464"/>
              <a:gd name="T15" fmla="*/ 2147483646 h 451"/>
              <a:gd name="T16" fmla="*/ 2147483646 w 464"/>
              <a:gd name="T17" fmla="*/ 2147483646 h 451"/>
              <a:gd name="T18" fmla="*/ 2147483646 w 464"/>
              <a:gd name="T19" fmla="*/ 2147483646 h 451"/>
              <a:gd name="T20" fmla="*/ 2147483646 w 464"/>
              <a:gd name="T21" fmla="*/ 2147483646 h 451"/>
              <a:gd name="T22" fmla="*/ 2147483646 w 464"/>
              <a:gd name="T23" fmla="*/ 2147483646 h 451"/>
              <a:gd name="T24" fmla="*/ 2147483646 w 464"/>
              <a:gd name="T25" fmla="*/ 2147483646 h 451"/>
              <a:gd name="T26" fmla="*/ 2147483646 w 464"/>
              <a:gd name="T27" fmla="*/ 2147483646 h 451"/>
              <a:gd name="T28" fmla="*/ 2147483646 w 464"/>
              <a:gd name="T29" fmla="*/ 2147483646 h 451"/>
              <a:gd name="T30" fmla="*/ 2147483646 w 464"/>
              <a:gd name="T31" fmla="*/ 2147483646 h 451"/>
              <a:gd name="T32" fmla="*/ 2147483646 w 464"/>
              <a:gd name="T33" fmla="*/ 2147483646 h 451"/>
              <a:gd name="T34" fmla="*/ 2147483646 w 464"/>
              <a:gd name="T35" fmla="*/ 2147483646 h 451"/>
              <a:gd name="T36" fmla="*/ 2147483646 w 464"/>
              <a:gd name="T37" fmla="*/ 2147483646 h 4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4" h="451">
                <a:moveTo>
                  <a:pt x="345" y="57"/>
                </a:moveTo>
                <a:lnTo>
                  <a:pt x="305" y="0"/>
                </a:lnTo>
                <a:lnTo>
                  <a:pt x="126" y="1"/>
                </a:lnTo>
                <a:lnTo>
                  <a:pt x="41" y="1"/>
                </a:lnTo>
                <a:lnTo>
                  <a:pt x="0" y="1"/>
                </a:lnTo>
                <a:lnTo>
                  <a:pt x="0" y="150"/>
                </a:lnTo>
                <a:lnTo>
                  <a:pt x="0" y="250"/>
                </a:lnTo>
                <a:lnTo>
                  <a:pt x="3" y="385"/>
                </a:lnTo>
                <a:lnTo>
                  <a:pt x="41" y="406"/>
                </a:lnTo>
                <a:lnTo>
                  <a:pt x="66" y="420"/>
                </a:lnTo>
                <a:lnTo>
                  <a:pt x="129" y="451"/>
                </a:lnTo>
                <a:lnTo>
                  <a:pt x="155" y="451"/>
                </a:lnTo>
                <a:lnTo>
                  <a:pt x="248" y="417"/>
                </a:lnTo>
                <a:lnTo>
                  <a:pt x="251" y="424"/>
                </a:lnTo>
                <a:lnTo>
                  <a:pt x="321" y="358"/>
                </a:lnTo>
                <a:lnTo>
                  <a:pt x="413" y="268"/>
                </a:lnTo>
                <a:lnTo>
                  <a:pt x="464" y="217"/>
                </a:lnTo>
                <a:lnTo>
                  <a:pt x="425" y="165"/>
                </a:lnTo>
                <a:lnTo>
                  <a:pt x="345" y="5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2" name="Freeform 131"/>
          <p:cNvSpPr>
            <a:spLocks/>
          </p:cNvSpPr>
          <p:nvPr/>
        </p:nvSpPr>
        <p:spPr bwMode="auto">
          <a:xfrm>
            <a:off x="5738638" y="5195888"/>
            <a:ext cx="295275" cy="352425"/>
          </a:xfrm>
          <a:custGeom>
            <a:avLst/>
            <a:gdLst>
              <a:gd name="T0" fmla="*/ 2147483646 w 557"/>
              <a:gd name="T1" fmla="*/ 0 h 666"/>
              <a:gd name="T2" fmla="*/ 2147483646 w 557"/>
              <a:gd name="T3" fmla="*/ 2147483646 h 666"/>
              <a:gd name="T4" fmla="*/ 2147483646 w 557"/>
              <a:gd name="T5" fmla="*/ 2147483646 h 666"/>
              <a:gd name="T6" fmla="*/ 2147483646 w 557"/>
              <a:gd name="T7" fmla="*/ 2147483646 h 666"/>
              <a:gd name="T8" fmla="*/ 2147483646 w 557"/>
              <a:gd name="T9" fmla="*/ 2147483646 h 666"/>
              <a:gd name="T10" fmla="*/ 2147483646 w 557"/>
              <a:gd name="T11" fmla="*/ 2147483646 h 666"/>
              <a:gd name="T12" fmla="*/ 2147483646 w 557"/>
              <a:gd name="T13" fmla="*/ 2147483646 h 666"/>
              <a:gd name="T14" fmla="*/ 2147483646 w 557"/>
              <a:gd name="T15" fmla="*/ 2147483646 h 666"/>
              <a:gd name="T16" fmla="*/ 0 w 557"/>
              <a:gd name="T17" fmla="*/ 2147483646 h 666"/>
              <a:gd name="T18" fmla="*/ 0 w 557"/>
              <a:gd name="T19" fmla="*/ 2147483646 h 666"/>
              <a:gd name="T20" fmla="*/ 2147483646 w 557"/>
              <a:gd name="T21" fmla="*/ 2147483646 h 666"/>
              <a:gd name="T22" fmla="*/ 2147483646 w 557"/>
              <a:gd name="T23" fmla="*/ 2147483646 h 666"/>
              <a:gd name="T24" fmla="*/ 2147483646 w 557"/>
              <a:gd name="T25" fmla="*/ 0 h 66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7" h="666">
                <a:moveTo>
                  <a:pt x="557" y="0"/>
                </a:moveTo>
                <a:lnTo>
                  <a:pt x="554" y="86"/>
                </a:lnTo>
                <a:lnTo>
                  <a:pt x="555" y="270"/>
                </a:lnTo>
                <a:lnTo>
                  <a:pt x="554" y="636"/>
                </a:lnTo>
                <a:lnTo>
                  <a:pt x="260" y="653"/>
                </a:lnTo>
                <a:lnTo>
                  <a:pt x="6" y="666"/>
                </a:lnTo>
                <a:lnTo>
                  <a:pt x="8" y="482"/>
                </a:lnTo>
                <a:lnTo>
                  <a:pt x="6" y="429"/>
                </a:lnTo>
                <a:lnTo>
                  <a:pt x="0" y="294"/>
                </a:lnTo>
                <a:lnTo>
                  <a:pt x="0" y="8"/>
                </a:lnTo>
                <a:lnTo>
                  <a:pt x="146" y="6"/>
                </a:lnTo>
                <a:lnTo>
                  <a:pt x="374" y="3"/>
                </a:lnTo>
                <a:lnTo>
                  <a:pt x="557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3" name="Freeform 132"/>
          <p:cNvSpPr>
            <a:spLocks/>
          </p:cNvSpPr>
          <p:nvPr/>
        </p:nvSpPr>
        <p:spPr bwMode="auto">
          <a:xfrm>
            <a:off x="6032326" y="5194300"/>
            <a:ext cx="227012" cy="338138"/>
          </a:xfrm>
          <a:custGeom>
            <a:avLst/>
            <a:gdLst>
              <a:gd name="T0" fmla="*/ 2147483646 w 429"/>
              <a:gd name="T1" fmla="*/ 2147483646 h 640"/>
              <a:gd name="T2" fmla="*/ 2147483646 w 429"/>
              <a:gd name="T3" fmla="*/ 2147483646 h 640"/>
              <a:gd name="T4" fmla="*/ 2147483646 w 429"/>
              <a:gd name="T5" fmla="*/ 2147483646 h 640"/>
              <a:gd name="T6" fmla="*/ 2147483646 w 429"/>
              <a:gd name="T7" fmla="*/ 2147483646 h 640"/>
              <a:gd name="T8" fmla="*/ 2147483646 w 429"/>
              <a:gd name="T9" fmla="*/ 2147483646 h 640"/>
              <a:gd name="T10" fmla="*/ 2147483646 w 429"/>
              <a:gd name="T11" fmla="*/ 2147483646 h 640"/>
              <a:gd name="T12" fmla="*/ 0 w 429"/>
              <a:gd name="T13" fmla="*/ 2147483646 h 640"/>
              <a:gd name="T14" fmla="*/ 2147483646 w 429"/>
              <a:gd name="T15" fmla="*/ 2147483646 h 640"/>
              <a:gd name="T16" fmla="*/ 0 w 429"/>
              <a:gd name="T17" fmla="*/ 2147483646 h 640"/>
              <a:gd name="T18" fmla="*/ 2147483646 w 429"/>
              <a:gd name="T19" fmla="*/ 2147483646 h 640"/>
              <a:gd name="T20" fmla="*/ 2147483646 w 429"/>
              <a:gd name="T21" fmla="*/ 2147483646 h 640"/>
              <a:gd name="T22" fmla="*/ 2147483646 w 429"/>
              <a:gd name="T23" fmla="*/ 0 h 640"/>
              <a:gd name="T24" fmla="*/ 2147483646 w 429"/>
              <a:gd name="T25" fmla="*/ 2147483646 h 64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29" h="640">
                <a:moveTo>
                  <a:pt x="429" y="42"/>
                </a:moveTo>
                <a:lnTo>
                  <a:pt x="429" y="163"/>
                </a:lnTo>
                <a:lnTo>
                  <a:pt x="429" y="433"/>
                </a:lnTo>
                <a:lnTo>
                  <a:pt x="429" y="640"/>
                </a:lnTo>
                <a:lnTo>
                  <a:pt x="277" y="640"/>
                </a:lnTo>
                <a:lnTo>
                  <a:pt x="220" y="640"/>
                </a:lnTo>
                <a:lnTo>
                  <a:pt x="0" y="640"/>
                </a:lnTo>
                <a:lnTo>
                  <a:pt x="1" y="274"/>
                </a:lnTo>
                <a:lnTo>
                  <a:pt x="0" y="90"/>
                </a:lnTo>
                <a:lnTo>
                  <a:pt x="3" y="4"/>
                </a:lnTo>
                <a:lnTo>
                  <a:pt x="277" y="1"/>
                </a:lnTo>
                <a:lnTo>
                  <a:pt x="429" y="0"/>
                </a:lnTo>
                <a:lnTo>
                  <a:pt x="429" y="4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4" name="Freeform 133"/>
          <p:cNvSpPr>
            <a:spLocks/>
          </p:cNvSpPr>
          <p:nvPr/>
        </p:nvSpPr>
        <p:spPr bwMode="auto">
          <a:xfrm>
            <a:off x="5737051" y="4602163"/>
            <a:ext cx="293687" cy="342900"/>
          </a:xfrm>
          <a:custGeom>
            <a:avLst/>
            <a:gdLst>
              <a:gd name="T0" fmla="*/ 2147483646 w 556"/>
              <a:gd name="T1" fmla="*/ 2147483646 h 648"/>
              <a:gd name="T2" fmla="*/ 2147483646 w 556"/>
              <a:gd name="T3" fmla="*/ 2147483646 h 648"/>
              <a:gd name="T4" fmla="*/ 2147483646 w 556"/>
              <a:gd name="T5" fmla="*/ 2147483646 h 648"/>
              <a:gd name="T6" fmla="*/ 2147483646 w 556"/>
              <a:gd name="T7" fmla="*/ 2147483646 h 648"/>
              <a:gd name="T8" fmla="*/ 2147483646 w 556"/>
              <a:gd name="T9" fmla="*/ 2147483646 h 648"/>
              <a:gd name="T10" fmla="*/ 2147483646 w 556"/>
              <a:gd name="T11" fmla="*/ 0 h 648"/>
              <a:gd name="T12" fmla="*/ 2147483646 w 556"/>
              <a:gd name="T13" fmla="*/ 2147483646 h 648"/>
              <a:gd name="T14" fmla="*/ 2147483646 w 556"/>
              <a:gd name="T15" fmla="*/ 2147483646 h 648"/>
              <a:gd name="T16" fmla="*/ 2147483646 w 556"/>
              <a:gd name="T17" fmla="*/ 2147483646 h 648"/>
              <a:gd name="T18" fmla="*/ 2147483646 w 556"/>
              <a:gd name="T19" fmla="*/ 2147483646 h 648"/>
              <a:gd name="T20" fmla="*/ 0 w 556"/>
              <a:gd name="T21" fmla="*/ 2147483646 h 648"/>
              <a:gd name="T22" fmla="*/ 0 w 556"/>
              <a:gd name="T23" fmla="*/ 2147483646 h 648"/>
              <a:gd name="T24" fmla="*/ 2147483646 w 556"/>
              <a:gd name="T25" fmla="*/ 2147483646 h 648"/>
              <a:gd name="T26" fmla="*/ 2147483646 w 556"/>
              <a:gd name="T27" fmla="*/ 2147483646 h 648"/>
              <a:gd name="T28" fmla="*/ 2147483646 w 556"/>
              <a:gd name="T29" fmla="*/ 2147483646 h 6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6" h="648">
                <a:moveTo>
                  <a:pt x="556" y="646"/>
                </a:moveTo>
                <a:lnTo>
                  <a:pt x="556" y="609"/>
                </a:lnTo>
                <a:lnTo>
                  <a:pt x="556" y="475"/>
                </a:lnTo>
                <a:lnTo>
                  <a:pt x="556" y="340"/>
                </a:lnTo>
                <a:lnTo>
                  <a:pt x="556" y="205"/>
                </a:lnTo>
                <a:lnTo>
                  <a:pt x="555" y="0"/>
                </a:lnTo>
                <a:lnTo>
                  <a:pt x="492" y="79"/>
                </a:lnTo>
                <a:lnTo>
                  <a:pt x="378" y="73"/>
                </a:lnTo>
                <a:lnTo>
                  <a:pt x="1" y="67"/>
                </a:lnTo>
                <a:lnTo>
                  <a:pt x="1" y="318"/>
                </a:lnTo>
                <a:lnTo>
                  <a:pt x="0" y="609"/>
                </a:lnTo>
                <a:lnTo>
                  <a:pt x="0" y="646"/>
                </a:lnTo>
                <a:lnTo>
                  <a:pt x="150" y="646"/>
                </a:lnTo>
                <a:lnTo>
                  <a:pt x="264" y="648"/>
                </a:lnTo>
                <a:lnTo>
                  <a:pt x="556" y="64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5" name="Freeform 134"/>
          <p:cNvSpPr>
            <a:spLocks/>
          </p:cNvSpPr>
          <p:nvPr/>
        </p:nvSpPr>
        <p:spPr bwMode="auto">
          <a:xfrm>
            <a:off x="5973588" y="3135313"/>
            <a:ext cx="371475" cy="330200"/>
          </a:xfrm>
          <a:custGeom>
            <a:avLst/>
            <a:gdLst>
              <a:gd name="T0" fmla="*/ 2147483646 w 703"/>
              <a:gd name="T1" fmla="*/ 2147483646 h 625"/>
              <a:gd name="T2" fmla="*/ 2147483646 w 703"/>
              <a:gd name="T3" fmla="*/ 2147483646 h 625"/>
              <a:gd name="T4" fmla="*/ 2147483646 w 703"/>
              <a:gd name="T5" fmla="*/ 2147483646 h 625"/>
              <a:gd name="T6" fmla="*/ 2147483646 w 703"/>
              <a:gd name="T7" fmla="*/ 2147483646 h 625"/>
              <a:gd name="T8" fmla="*/ 2147483646 w 703"/>
              <a:gd name="T9" fmla="*/ 2147483646 h 625"/>
              <a:gd name="T10" fmla="*/ 2147483646 w 703"/>
              <a:gd name="T11" fmla="*/ 2147483646 h 625"/>
              <a:gd name="T12" fmla="*/ 2147483646 w 703"/>
              <a:gd name="T13" fmla="*/ 2147483646 h 625"/>
              <a:gd name="T14" fmla="*/ 2147483646 w 703"/>
              <a:gd name="T15" fmla="*/ 2147483646 h 625"/>
              <a:gd name="T16" fmla="*/ 2147483646 w 703"/>
              <a:gd name="T17" fmla="*/ 2147483646 h 625"/>
              <a:gd name="T18" fmla="*/ 0 w 703"/>
              <a:gd name="T19" fmla="*/ 2147483646 h 625"/>
              <a:gd name="T20" fmla="*/ 2147483646 w 703"/>
              <a:gd name="T21" fmla="*/ 2147483646 h 625"/>
              <a:gd name="T22" fmla="*/ 2147483646 w 703"/>
              <a:gd name="T23" fmla="*/ 2147483646 h 625"/>
              <a:gd name="T24" fmla="*/ 2147483646 w 703"/>
              <a:gd name="T25" fmla="*/ 0 h 625"/>
              <a:gd name="T26" fmla="*/ 2147483646 w 703"/>
              <a:gd name="T27" fmla="*/ 2147483646 h 625"/>
              <a:gd name="T28" fmla="*/ 2147483646 w 703"/>
              <a:gd name="T29" fmla="*/ 2147483646 h 625"/>
              <a:gd name="T30" fmla="*/ 2147483646 w 703"/>
              <a:gd name="T31" fmla="*/ 2147483646 h 62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3" h="625">
                <a:moveTo>
                  <a:pt x="655" y="375"/>
                </a:moveTo>
                <a:lnTo>
                  <a:pt x="703" y="456"/>
                </a:lnTo>
                <a:lnTo>
                  <a:pt x="666" y="478"/>
                </a:lnTo>
                <a:lnTo>
                  <a:pt x="423" y="625"/>
                </a:lnTo>
                <a:lnTo>
                  <a:pt x="394" y="580"/>
                </a:lnTo>
                <a:lnTo>
                  <a:pt x="388" y="582"/>
                </a:lnTo>
                <a:lnTo>
                  <a:pt x="237" y="607"/>
                </a:lnTo>
                <a:lnTo>
                  <a:pt x="204" y="555"/>
                </a:lnTo>
                <a:lnTo>
                  <a:pt x="55" y="298"/>
                </a:lnTo>
                <a:lnTo>
                  <a:pt x="0" y="201"/>
                </a:lnTo>
                <a:lnTo>
                  <a:pt x="274" y="42"/>
                </a:lnTo>
                <a:lnTo>
                  <a:pt x="297" y="30"/>
                </a:lnTo>
                <a:lnTo>
                  <a:pt x="349" y="0"/>
                </a:lnTo>
                <a:lnTo>
                  <a:pt x="547" y="348"/>
                </a:lnTo>
                <a:lnTo>
                  <a:pt x="616" y="306"/>
                </a:lnTo>
                <a:lnTo>
                  <a:pt x="655" y="3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6" name="Freeform 135"/>
          <p:cNvSpPr>
            <a:spLocks/>
          </p:cNvSpPr>
          <p:nvPr/>
        </p:nvSpPr>
        <p:spPr bwMode="auto">
          <a:xfrm>
            <a:off x="6418088" y="3170238"/>
            <a:ext cx="352425" cy="350837"/>
          </a:xfrm>
          <a:custGeom>
            <a:avLst/>
            <a:gdLst>
              <a:gd name="T0" fmla="*/ 2147483646 w 666"/>
              <a:gd name="T1" fmla="*/ 2147483646 h 663"/>
              <a:gd name="T2" fmla="*/ 2147483646 w 666"/>
              <a:gd name="T3" fmla="*/ 2147483646 h 663"/>
              <a:gd name="T4" fmla="*/ 2147483646 w 666"/>
              <a:gd name="T5" fmla="*/ 2147483646 h 663"/>
              <a:gd name="T6" fmla="*/ 2147483646 w 666"/>
              <a:gd name="T7" fmla="*/ 2147483646 h 663"/>
              <a:gd name="T8" fmla="*/ 2147483646 w 666"/>
              <a:gd name="T9" fmla="*/ 2147483646 h 663"/>
              <a:gd name="T10" fmla="*/ 2147483646 w 666"/>
              <a:gd name="T11" fmla="*/ 2147483646 h 663"/>
              <a:gd name="T12" fmla="*/ 2147483646 w 666"/>
              <a:gd name="T13" fmla="*/ 2147483646 h 663"/>
              <a:gd name="T14" fmla="*/ 2147483646 w 666"/>
              <a:gd name="T15" fmla="*/ 2147483646 h 663"/>
              <a:gd name="T16" fmla="*/ 2147483646 w 666"/>
              <a:gd name="T17" fmla="*/ 2147483646 h 663"/>
              <a:gd name="T18" fmla="*/ 2147483646 w 666"/>
              <a:gd name="T19" fmla="*/ 2147483646 h 663"/>
              <a:gd name="T20" fmla="*/ 0 w 666"/>
              <a:gd name="T21" fmla="*/ 2147483646 h 663"/>
              <a:gd name="T22" fmla="*/ 2147483646 w 666"/>
              <a:gd name="T23" fmla="*/ 2147483646 h 663"/>
              <a:gd name="T24" fmla="*/ 2147483646 w 666"/>
              <a:gd name="T25" fmla="*/ 2147483646 h 663"/>
              <a:gd name="T26" fmla="*/ 2147483646 w 666"/>
              <a:gd name="T27" fmla="*/ 2147483646 h 663"/>
              <a:gd name="T28" fmla="*/ 2147483646 w 666"/>
              <a:gd name="T29" fmla="*/ 2147483646 h 663"/>
              <a:gd name="T30" fmla="*/ 2147483646 w 666"/>
              <a:gd name="T31" fmla="*/ 0 h 663"/>
              <a:gd name="T32" fmla="*/ 2147483646 w 666"/>
              <a:gd name="T33" fmla="*/ 0 h 663"/>
              <a:gd name="T34" fmla="*/ 2147483646 w 666"/>
              <a:gd name="T35" fmla="*/ 2147483646 h 663"/>
              <a:gd name="T36" fmla="*/ 2147483646 w 666"/>
              <a:gd name="T37" fmla="*/ 2147483646 h 663"/>
              <a:gd name="T38" fmla="*/ 2147483646 w 666"/>
              <a:gd name="T39" fmla="*/ 2147483646 h 663"/>
              <a:gd name="T40" fmla="*/ 2147483646 w 666"/>
              <a:gd name="T41" fmla="*/ 2147483646 h 663"/>
              <a:gd name="T42" fmla="*/ 2147483646 w 666"/>
              <a:gd name="T43" fmla="*/ 2147483646 h 663"/>
              <a:gd name="T44" fmla="*/ 2147483646 w 666"/>
              <a:gd name="T45" fmla="*/ 2147483646 h 663"/>
              <a:gd name="T46" fmla="*/ 2147483646 w 666"/>
              <a:gd name="T47" fmla="*/ 2147483646 h 663"/>
              <a:gd name="T48" fmla="*/ 2147483646 w 666"/>
              <a:gd name="T49" fmla="*/ 2147483646 h 663"/>
              <a:gd name="T50" fmla="*/ 2147483646 w 666"/>
              <a:gd name="T51" fmla="*/ 2147483646 h 663"/>
              <a:gd name="T52" fmla="*/ 2147483646 w 666"/>
              <a:gd name="T53" fmla="*/ 2147483646 h 66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66" h="663">
                <a:moveTo>
                  <a:pt x="621" y="445"/>
                </a:moveTo>
                <a:lnTo>
                  <a:pt x="666" y="493"/>
                </a:lnTo>
                <a:lnTo>
                  <a:pt x="578" y="544"/>
                </a:lnTo>
                <a:lnTo>
                  <a:pt x="438" y="622"/>
                </a:lnTo>
                <a:lnTo>
                  <a:pt x="366" y="663"/>
                </a:lnTo>
                <a:lnTo>
                  <a:pt x="330" y="601"/>
                </a:lnTo>
                <a:lnTo>
                  <a:pt x="290" y="531"/>
                </a:lnTo>
                <a:lnTo>
                  <a:pt x="219" y="573"/>
                </a:lnTo>
                <a:lnTo>
                  <a:pt x="6" y="202"/>
                </a:lnTo>
                <a:lnTo>
                  <a:pt x="5" y="205"/>
                </a:lnTo>
                <a:lnTo>
                  <a:pt x="0" y="199"/>
                </a:lnTo>
                <a:lnTo>
                  <a:pt x="5" y="198"/>
                </a:lnTo>
                <a:lnTo>
                  <a:pt x="119" y="130"/>
                </a:lnTo>
                <a:lnTo>
                  <a:pt x="129" y="124"/>
                </a:lnTo>
                <a:lnTo>
                  <a:pt x="234" y="61"/>
                </a:lnTo>
                <a:lnTo>
                  <a:pt x="348" y="0"/>
                </a:lnTo>
                <a:lnTo>
                  <a:pt x="357" y="0"/>
                </a:lnTo>
                <a:lnTo>
                  <a:pt x="408" y="58"/>
                </a:lnTo>
                <a:lnTo>
                  <a:pt x="447" y="75"/>
                </a:lnTo>
                <a:lnTo>
                  <a:pt x="489" y="33"/>
                </a:lnTo>
                <a:lnTo>
                  <a:pt x="468" y="84"/>
                </a:lnTo>
                <a:lnTo>
                  <a:pt x="554" y="234"/>
                </a:lnTo>
                <a:lnTo>
                  <a:pt x="578" y="343"/>
                </a:lnTo>
                <a:lnTo>
                  <a:pt x="569" y="348"/>
                </a:lnTo>
                <a:lnTo>
                  <a:pt x="623" y="390"/>
                </a:lnTo>
                <a:lnTo>
                  <a:pt x="663" y="388"/>
                </a:lnTo>
                <a:lnTo>
                  <a:pt x="621" y="44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7" name="Freeform 136"/>
          <p:cNvSpPr>
            <a:spLocks/>
          </p:cNvSpPr>
          <p:nvPr/>
        </p:nvSpPr>
        <p:spPr bwMode="auto">
          <a:xfrm>
            <a:off x="6200601" y="3835400"/>
            <a:ext cx="303212" cy="347663"/>
          </a:xfrm>
          <a:custGeom>
            <a:avLst/>
            <a:gdLst>
              <a:gd name="T0" fmla="*/ 2147483646 w 573"/>
              <a:gd name="T1" fmla="*/ 0 h 656"/>
              <a:gd name="T2" fmla="*/ 2147483646 w 573"/>
              <a:gd name="T3" fmla="*/ 2147483646 h 656"/>
              <a:gd name="T4" fmla="*/ 2147483646 w 573"/>
              <a:gd name="T5" fmla="*/ 2147483646 h 656"/>
              <a:gd name="T6" fmla="*/ 2147483646 w 573"/>
              <a:gd name="T7" fmla="*/ 2147483646 h 656"/>
              <a:gd name="T8" fmla="*/ 2147483646 w 573"/>
              <a:gd name="T9" fmla="*/ 2147483646 h 656"/>
              <a:gd name="T10" fmla="*/ 2147483646 w 573"/>
              <a:gd name="T11" fmla="*/ 2147483646 h 656"/>
              <a:gd name="T12" fmla="*/ 2147483646 w 573"/>
              <a:gd name="T13" fmla="*/ 2147483646 h 656"/>
              <a:gd name="T14" fmla="*/ 2147483646 w 573"/>
              <a:gd name="T15" fmla="*/ 2147483646 h 656"/>
              <a:gd name="T16" fmla="*/ 2147483646 w 573"/>
              <a:gd name="T17" fmla="*/ 2147483646 h 656"/>
              <a:gd name="T18" fmla="*/ 2147483646 w 573"/>
              <a:gd name="T19" fmla="*/ 2147483646 h 656"/>
              <a:gd name="T20" fmla="*/ 2147483646 w 573"/>
              <a:gd name="T21" fmla="*/ 2147483646 h 656"/>
              <a:gd name="T22" fmla="*/ 2147483646 w 573"/>
              <a:gd name="T23" fmla="*/ 2147483646 h 656"/>
              <a:gd name="T24" fmla="*/ 2147483646 w 573"/>
              <a:gd name="T25" fmla="*/ 2147483646 h 656"/>
              <a:gd name="T26" fmla="*/ 2147483646 w 573"/>
              <a:gd name="T27" fmla="*/ 2147483646 h 656"/>
              <a:gd name="T28" fmla="*/ 0 w 573"/>
              <a:gd name="T29" fmla="*/ 2147483646 h 656"/>
              <a:gd name="T30" fmla="*/ 2147483646 w 573"/>
              <a:gd name="T31" fmla="*/ 2147483646 h 656"/>
              <a:gd name="T32" fmla="*/ 2147483646 w 573"/>
              <a:gd name="T33" fmla="*/ 2147483646 h 656"/>
              <a:gd name="T34" fmla="*/ 2147483646 w 573"/>
              <a:gd name="T35" fmla="*/ 2147483646 h 656"/>
              <a:gd name="T36" fmla="*/ 2147483646 w 573"/>
              <a:gd name="T37" fmla="*/ 0 h 6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73" h="656">
                <a:moveTo>
                  <a:pt x="497" y="0"/>
                </a:moveTo>
                <a:lnTo>
                  <a:pt x="521" y="38"/>
                </a:lnTo>
                <a:lnTo>
                  <a:pt x="530" y="56"/>
                </a:lnTo>
                <a:lnTo>
                  <a:pt x="573" y="134"/>
                </a:lnTo>
                <a:lnTo>
                  <a:pt x="530" y="185"/>
                </a:lnTo>
                <a:lnTo>
                  <a:pt x="450" y="269"/>
                </a:lnTo>
                <a:lnTo>
                  <a:pt x="371" y="443"/>
                </a:lnTo>
                <a:lnTo>
                  <a:pt x="303" y="591"/>
                </a:lnTo>
                <a:lnTo>
                  <a:pt x="302" y="656"/>
                </a:lnTo>
                <a:lnTo>
                  <a:pt x="188" y="621"/>
                </a:lnTo>
                <a:lnTo>
                  <a:pt x="96" y="591"/>
                </a:lnTo>
                <a:lnTo>
                  <a:pt x="35" y="441"/>
                </a:lnTo>
                <a:lnTo>
                  <a:pt x="72" y="311"/>
                </a:lnTo>
                <a:lnTo>
                  <a:pt x="8" y="123"/>
                </a:lnTo>
                <a:lnTo>
                  <a:pt x="0" y="38"/>
                </a:lnTo>
                <a:lnTo>
                  <a:pt x="14" y="6"/>
                </a:lnTo>
                <a:lnTo>
                  <a:pt x="72" y="6"/>
                </a:lnTo>
                <a:lnTo>
                  <a:pt x="302" y="3"/>
                </a:lnTo>
                <a:lnTo>
                  <a:pt x="497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8" name="Freeform 137"/>
          <p:cNvSpPr>
            <a:spLocks/>
          </p:cNvSpPr>
          <p:nvPr/>
        </p:nvSpPr>
        <p:spPr bwMode="auto">
          <a:xfrm>
            <a:off x="6333951" y="3451225"/>
            <a:ext cx="368300" cy="365125"/>
          </a:xfrm>
          <a:custGeom>
            <a:avLst/>
            <a:gdLst>
              <a:gd name="T0" fmla="*/ 2147483646 w 696"/>
              <a:gd name="T1" fmla="*/ 2147483646 h 691"/>
              <a:gd name="T2" fmla="*/ 2147483646 w 696"/>
              <a:gd name="T3" fmla="*/ 2147483646 h 691"/>
              <a:gd name="T4" fmla="*/ 2147483646 w 696"/>
              <a:gd name="T5" fmla="*/ 2147483646 h 691"/>
              <a:gd name="T6" fmla="*/ 2147483646 w 696"/>
              <a:gd name="T7" fmla="*/ 2147483646 h 691"/>
              <a:gd name="T8" fmla="*/ 2147483646 w 696"/>
              <a:gd name="T9" fmla="*/ 2147483646 h 691"/>
              <a:gd name="T10" fmla="*/ 2147483646 w 696"/>
              <a:gd name="T11" fmla="*/ 2147483646 h 691"/>
              <a:gd name="T12" fmla="*/ 2147483646 w 696"/>
              <a:gd name="T13" fmla="*/ 2147483646 h 691"/>
              <a:gd name="T14" fmla="*/ 2147483646 w 696"/>
              <a:gd name="T15" fmla="*/ 2147483646 h 691"/>
              <a:gd name="T16" fmla="*/ 2147483646 w 696"/>
              <a:gd name="T17" fmla="*/ 2147483646 h 691"/>
              <a:gd name="T18" fmla="*/ 0 w 696"/>
              <a:gd name="T19" fmla="*/ 2147483646 h 691"/>
              <a:gd name="T20" fmla="*/ 2147483646 w 696"/>
              <a:gd name="T21" fmla="*/ 2147483646 h 691"/>
              <a:gd name="T22" fmla="*/ 2147483646 w 696"/>
              <a:gd name="T23" fmla="*/ 2147483646 h 691"/>
              <a:gd name="T24" fmla="*/ 2147483646 w 696"/>
              <a:gd name="T25" fmla="*/ 2147483646 h 691"/>
              <a:gd name="T26" fmla="*/ 2147483646 w 696"/>
              <a:gd name="T27" fmla="*/ 0 h 691"/>
              <a:gd name="T28" fmla="*/ 2147483646 w 696"/>
              <a:gd name="T29" fmla="*/ 2147483646 h 691"/>
              <a:gd name="T30" fmla="*/ 2147483646 w 696"/>
              <a:gd name="T31" fmla="*/ 2147483646 h 6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96" h="691">
                <a:moveTo>
                  <a:pt x="525" y="132"/>
                </a:moveTo>
                <a:lnTo>
                  <a:pt x="582" y="226"/>
                </a:lnTo>
                <a:lnTo>
                  <a:pt x="621" y="295"/>
                </a:lnTo>
                <a:lnTo>
                  <a:pt x="696" y="420"/>
                </a:lnTo>
                <a:lnTo>
                  <a:pt x="383" y="610"/>
                </a:lnTo>
                <a:lnTo>
                  <a:pt x="348" y="630"/>
                </a:lnTo>
                <a:lnTo>
                  <a:pt x="249" y="691"/>
                </a:lnTo>
                <a:lnTo>
                  <a:pt x="215" y="630"/>
                </a:lnTo>
                <a:lnTo>
                  <a:pt x="98" y="433"/>
                </a:lnTo>
                <a:lnTo>
                  <a:pt x="0" y="265"/>
                </a:lnTo>
                <a:lnTo>
                  <a:pt x="278" y="100"/>
                </a:lnTo>
                <a:lnTo>
                  <a:pt x="285" y="96"/>
                </a:lnTo>
                <a:lnTo>
                  <a:pt x="378" y="42"/>
                </a:lnTo>
                <a:lnTo>
                  <a:pt x="449" y="0"/>
                </a:lnTo>
                <a:lnTo>
                  <a:pt x="489" y="70"/>
                </a:lnTo>
                <a:lnTo>
                  <a:pt x="525" y="1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49" name="Freeform 138"/>
          <p:cNvSpPr>
            <a:spLocks/>
          </p:cNvSpPr>
          <p:nvPr/>
        </p:nvSpPr>
        <p:spPr bwMode="auto">
          <a:xfrm>
            <a:off x="6197426" y="3275013"/>
            <a:ext cx="336550" cy="342900"/>
          </a:xfrm>
          <a:custGeom>
            <a:avLst/>
            <a:gdLst>
              <a:gd name="T0" fmla="*/ 2147483646 w 637"/>
              <a:gd name="T1" fmla="*/ 2147483646 h 648"/>
              <a:gd name="T2" fmla="*/ 2147483646 w 637"/>
              <a:gd name="T3" fmla="*/ 2147483646 h 648"/>
              <a:gd name="T4" fmla="*/ 2147483646 w 637"/>
              <a:gd name="T5" fmla="*/ 2147483646 h 648"/>
              <a:gd name="T6" fmla="*/ 2147483646 w 637"/>
              <a:gd name="T7" fmla="*/ 2147483646 h 648"/>
              <a:gd name="T8" fmla="*/ 2147483646 w 637"/>
              <a:gd name="T9" fmla="*/ 2147483646 h 648"/>
              <a:gd name="T10" fmla="*/ 2147483646 w 637"/>
              <a:gd name="T11" fmla="*/ 2147483646 h 648"/>
              <a:gd name="T12" fmla="*/ 2147483646 w 637"/>
              <a:gd name="T13" fmla="*/ 2147483646 h 648"/>
              <a:gd name="T14" fmla="*/ 0 w 637"/>
              <a:gd name="T15" fmla="*/ 2147483646 h 648"/>
              <a:gd name="T16" fmla="*/ 2147483646 w 637"/>
              <a:gd name="T17" fmla="*/ 2147483646 h 648"/>
              <a:gd name="T18" fmla="*/ 2147483646 w 637"/>
              <a:gd name="T19" fmla="*/ 2147483646 h 648"/>
              <a:gd name="T20" fmla="*/ 2147483646 w 637"/>
              <a:gd name="T21" fmla="*/ 2147483646 h 648"/>
              <a:gd name="T22" fmla="*/ 2147483646 w 637"/>
              <a:gd name="T23" fmla="*/ 2147483646 h 648"/>
              <a:gd name="T24" fmla="*/ 2147483646 w 637"/>
              <a:gd name="T25" fmla="*/ 2147483646 h 648"/>
              <a:gd name="T26" fmla="*/ 2147483646 w 637"/>
              <a:gd name="T27" fmla="*/ 0 h 648"/>
              <a:gd name="T28" fmla="*/ 2147483646 w 637"/>
              <a:gd name="T29" fmla="*/ 2147483646 h 648"/>
              <a:gd name="T30" fmla="*/ 2147483646 w 637"/>
              <a:gd name="T31" fmla="*/ 2147483646 h 648"/>
              <a:gd name="T32" fmla="*/ 2147483646 w 637"/>
              <a:gd name="T33" fmla="*/ 2147483646 h 648"/>
              <a:gd name="T34" fmla="*/ 2147483646 w 637"/>
              <a:gd name="T35" fmla="*/ 2147483646 h 648"/>
              <a:gd name="T36" fmla="*/ 2147483646 w 637"/>
              <a:gd name="T37" fmla="*/ 2147483646 h 6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37" h="648">
                <a:moveTo>
                  <a:pt x="537" y="432"/>
                </a:moveTo>
                <a:lnTo>
                  <a:pt x="259" y="597"/>
                </a:lnTo>
                <a:lnTo>
                  <a:pt x="195" y="635"/>
                </a:lnTo>
                <a:lnTo>
                  <a:pt x="184" y="644"/>
                </a:lnTo>
                <a:lnTo>
                  <a:pt x="175" y="648"/>
                </a:lnTo>
                <a:lnTo>
                  <a:pt x="120" y="558"/>
                </a:lnTo>
                <a:lnTo>
                  <a:pt x="39" y="423"/>
                </a:lnTo>
                <a:lnTo>
                  <a:pt x="0" y="360"/>
                </a:lnTo>
                <a:lnTo>
                  <a:pt x="243" y="213"/>
                </a:lnTo>
                <a:lnTo>
                  <a:pt x="280" y="191"/>
                </a:lnTo>
                <a:lnTo>
                  <a:pt x="232" y="110"/>
                </a:lnTo>
                <a:lnTo>
                  <a:pt x="309" y="65"/>
                </a:lnTo>
                <a:lnTo>
                  <a:pt x="403" y="9"/>
                </a:lnTo>
                <a:lnTo>
                  <a:pt x="418" y="0"/>
                </a:lnTo>
                <a:lnTo>
                  <a:pt x="423" y="6"/>
                </a:lnTo>
                <a:lnTo>
                  <a:pt x="424" y="3"/>
                </a:lnTo>
                <a:lnTo>
                  <a:pt x="637" y="374"/>
                </a:lnTo>
                <a:lnTo>
                  <a:pt x="544" y="428"/>
                </a:lnTo>
                <a:lnTo>
                  <a:pt x="537" y="4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0" name="Freeform 139"/>
          <p:cNvSpPr>
            <a:spLocks/>
          </p:cNvSpPr>
          <p:nvPr/>
        </p:nvSpPr>
        <p:spPr bwMode="auto">
          <a:xfrm>
            <a:off x="6148213" y="3590925"/>
            <a:ext cx="317500" cy="247650"/>
          </a:xfrm>
          <a:custGeom>
            <a:avLst/>
            <a:gdLst>
              <a:gd name="T0" fmla="*/ 2147483646 w 600"/>
              <a:gd name="T1" fmla="*/ 2147483646 h 468"/>
              <a:gd name="T2" fmla="*/ 2147483646 w 600"/>
              <a:gd name="T3" fmla="*/ 2147483646 h 468"/>
              <a:gd name="T4" fmla="*/ 2147483646 w 600"/>
              <a:gd name="T5" fmla="*/ 2147483646 h 468"/>
              <a:gd name="T6" fmla="*/ 2147483646 w 600"/>
              <a:gd name="T7" fmla="*/ 2147483646 h 468"/>
              <a:gd name="T8" fmla="*/ 2147483646 w 600"/>
              <a:gd name="T9" fmla="*/ 2147483646 h 468"/>
              <a:gd name="T10" fmla="*/ 2147483646 w 600"/>
              <a:gd name="T11" fmla="*/ 0 h 468"/>
              <a:gd name="T12" fmla="*/ 2147483646 w 600"/>
              <a:gd name="T13" fmla="*/ 2147483646 h 468"/>
              <a:gd name="T14" fmla="*/ 2147483646 w 600"/>
              <a:gd name="T15" fmla="*/ 2147483646 h 468"/>
              <a:gd name="T16" fmla="*/ 2147483646 w 600"/>
              <a:gd name="T17" fmla="*/ 2147483646 h 468"/>
              <a:gd name="T18" fmla="*/ 2147483646 w 600"/>
              <a:gd name="T19" fmla="*/ 2147483646 h 468"/>
              <a:gd name="T20" fmla="*/ 2147483646 w 600"/>
              <a:gd name="T21" fmla="*/ 2147483646 h 468"/>
              <a:gd name="T22" fmla="*/ 0 w 600"/>
              <a:gd name="T23" fmla="*/ 2147483646 h 468"/>
              <a:gd name="T24" fmla="*/ 2147483646 w 600"/>
              <a:gd name="T25" fmla="*/ 2147483646 h 468"/>
              <a:gd name="T26" fmla="*/ 2147483646 w 600"/>
              <a:gd name="T27" fmla="*/ 2147483646 h 468"/>
              <a:gd name="T28" fmla="*/ 2147483646 w 600"/>
              <a:gd name="T29" fmla="*/ 2147483646 h 468"/>
              <a:gd name="T30" fmla="*/ 2147483646 w 600"/>
              <a:gd name="T31" fmla="*/ 2147483646 h 468"/>
              <a:gd name="T32" fmla="*/ 2147483646 w 600"/>
              <a:gd name="T33" fmla="*/ 2147483646 h 468"/>
              <a:gd name="T34" fmla="*/ 2147483646 w 600"/>
              <a:gd name="T35" fmla="*/ 2147483646 h 4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0" h="468">
                <a:moveTo>
                  <a:pt x="596" y="462"/>
                </a:moveTo>
                <a:lnTo>
                  <a:pt x="594" y="429"/>
                </a:lnTo>
                <a:lnTo>
                  <a:pt x="600" y="426"/>
                </a:lnTo>
                <a:lnTo>
                  <a:pt x="566" y="365"/>
                </a:lnTo>
                <a:lnTo>
                  <a:pt x="449" y="168"/>
                </a:lnTo>
                <a:lnTo>
                  <a:pt x="351" y="0"/>
                </a:lnTo>
                <a:lnTo>
                  <a:pt x="287" y="38"/>
                </a:lnTo>
                <a:lnTo>
                  <a:pt x="276" y="47"/>
                </a:lnTo>
                <a:lnTo>
                  <a:pt x="267" y="51"/>
                </a:lnTo>
                <a:lnTo>
                  <a:pt x="272" y="59"/>
                </a:lnTo>
                <a:lnTo>
                  <a:pt x="29" y="231"/>
                </a:lnTo>
                <a:lnTo>
                  <a:pt x="0" y="252"/>
                </a:lnTo>
                <a:lnTo>
                  <a:pt x="14" y="365"/>
                </a:lnTo>
                <a:lnTo>
                  <a:pt x="54" y="381"/>
                </a:lnTo>
                <a:lnTo>
                  <a:pt x="113" y="468"/>
                </a:lnTo>
                <a:lnTo>
                  <a:pt x="171" y="468"/>
                </a:lnTo>
                <a:lnTo>
                  <a:pt x="401" y="465"/>
                </a:lnTo>
                <a:lnTo>
                  <a:pt x="596" y="4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1" name="Freeform 140"/>
          <p:cNvSpPr>
            <a:spLocks/>
          </p:cNvSpPr>
          <p:nvPr/>
        </p:nvSpPr>
        <p:spPr bwMode="auto">
          <a:xfrm>
            <a:off x="5954538" y="3900488"/>
            <a:ext cx="296863" cy="247650"/>
          </a:xfrm>
          <a:custGeom>
            <a:avLst/>
            <a:gdLst>
              <a:gd name="T0" fmla="*/ 2147483646 w 562"/>
              <a:gd name="T1" fmla="*/ 2147483646 h 469"/>
              <a:gd name="T2" fmla="*/ 2147483646 w 562"/>
              <a:gd name="T3" fmla="*/ 2147483646 h 469"/>
              <a:gd name="T4" fmla="*/ 2147483646 w 562"/>
              <a:gd name="T5" fmla="*/ 2147483646 h 469"/>
              <a:gd name="T6" fmla="*/ 2147483646 w 562"/>
              <a:gd name="T7" fmla="*/ 2147483646 h 469"/>
              <a:gd name="T8" fmla="*/ 2147483646 w 562"/>
              <a:gd name="T9" fmla="*/ 0 h 469"/>
              <a:gd name="T10" fmla="*/ 2147483646 w 562"/>
              <a:gd name="T11" fmla="*/ 2147483646 h 469"/>
              <a:gd name="T12" fmla="*/ 0 w 562"/>
              <a:gd name="T13" fmla="*/ 2147483646 h 469"/>
              <a:gd name="T14" fmla="*/ 0 w 562"/>
              <a:gd name="T15" fmla="*/ 2147483646 h 469"/>
              <a:gd name="T16" fmla="*/ 0 w 562"/>
              <a:gd name="T17" fmla="*/ 2147483646 h 469"/>
              <a:gd name="T18" fmla="*/ 0 w 562"/>
              <a:gd name="T19" fmla="*/ 2147483646 h 469"/>
              <a:gd name="T20" fmla="*/ 2147483646 w 562"/>
              <a:gd name="T21" fmla="*/ 2147483646 h 469"/>
              <a:gd name="T22" fmla="*/ 2147483646 w 562"/>
              <a:gd name="T23" fmla="*/ 2147483646 h 469"/>
              <a:gd name="T24" fmla="*/ 2147483646 w 562"/>
              <a:gd name="T25" fmla="*/ 2147483646 h 469"/>
              <a:gd name="T26" fmla="*/ 2147483646 w 562"/>
              <a:gd name="T27" fmla="*/ 2147483646 h 469"/>
              <a:gd name="T28" fmla="*/ 2147483646 w 562"/>
              <a:gd name="T29" fmla="*/ 2147483646 h 469"/>
              <a:gd name="T30" fmla="*/ 2147483646 w 562"/>
              <a:gd name="T31" fmla="*/ 2147483646 h 4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62" h="469">
                <a:moveTo>
                  <a:pt x="562" y="469"/>
                </a:moveTo>
                <a:lnTo>
                  <a:pt x="501" y="319"/>
                </a:lnTo>
                <a:lnTo>
                  <a:pt x="538" y="189"/>
                </a:lnTo>
                <a:lnTo>
                  <a:pt x="474" y="1"/>
                </a:lnTo>
                <a:lnTo>
                  <a:pt x="256" y="0"/>
                </a:lnTo>
                <a:lnTo>
                  <a:pt x="196" y="1"/>
                </a:lnTo>
                <a:lnTo>
                  <a:pt x="0" y="1"/>
                </a:lnTo>
                <a:lnTo>
                  <a:pt x="0" y="90"/>
                </a:lnTo>
                <a:lnTo>
                  <a:pt x="0" y="118"/>
                </a:lnTo>
                <a:lnTo>
                  <a:pt x="0" y="456"/>
                </a:lnTo>
                <a:lnTo>
                  <a:pt x="66" y="456"/>
                </a:lnTo>
                <a:lnTo>
                  <a:pt x="237" y="456"/>
                </a:lnTo>
                <a:lnTo>
                  <a:pt x="340" y="454"/>
                </a:lnTo>
                <a:lnTo>
                  <a:pt x="505" y="453"/>
                </a:lnTo>
                <a:lnTo>
                  <a:pt x="538" y="463"/>
                </a:lnTo>
                <a:lnTo>
                  <a:pt x="562" y="4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2" name="Freeform 141"/>
          <p:cNvSpPr>
            <a:spLocks/>
          </p:cNvSpPr>
          <p:nvPr/>
        </p:nvSpPr>
        <p:spPr bwMode="auto">
          <a:xfrm>
            <a:off x="5943426" y="3441700"/>
            <a:ext cx="349250" cy="282575"/>
          </a:xfrm>
          <a:custGeom>
            <a:avLst/>
            <a:gdLst>
              <a:gd name="T0" fmla="*/ 2147483646 w 660"/>
              <a:gd name="T1" fmla="*/ 2147483646 h 534"/>
              <a:gd name="T2" fmla="*/ 2147483646 w 660"/>
              <a:gd name="T3" fmla="*/ 2147483646 h 534"/>
              <a:gd name="T4" fmla="*/ 2147483646 w 660"/>
              <a:gd name="T5" fmla="*/ 2147483646 h 534"/>
              <a:gd name="T6" fmla="*/ 2147483646 w 660"/>
              <a:gd name="T7" fmla="*/ 2147483646 h 534"/>
              <a:gd name="T8" fmla="*/ 2147483646 w 660"/>
              <a:gd name="T9" fmla="*/ 2147483646 h 534"/>
              <a:gd name="T10" fmla="*/ 2147483646 w 660"/>
              <a:gd name="T11" fmla="*/ 2147483646 h 534"/>
              <a:gd name="T12" fmla="*/ 2147483646 w 660"/>
              <a:gd name="T13" fmla="*/ 2147483646 h 534"/>
              <a:gd name="T14" fmla="*/ 2147483646 w 660"/>
              <a:gd name="T15" fmla="*/ 2147483646 h 534"/>
              <a:gd name="T16" fmla="*/ 2147483646 w 660"/>
              <a:gd name="T17" fmla="*/ 2147483646 h 534"/>
              <a:gd name="T18" fmla="*/ 0 w 660"/>
              <a:gd name="T19" fmla="*/ 2147483646 h 534"/>
              <a:gd name="T20" fmla="*/ 2147483646 w 660"/>
              <a:gd name="T21" fmla="*/ 2147483646 h 534"/>
              <a:gd name="T22" fmla="*/ 2147483646 w 660"/>
              <a:gd name="T23" fmla="*/ 2147483646 h 534"/>
              <a:gd name="T24" fmla="*/ 2147483646 w 660"/>
              <a:gd name="T25" fmla="*/ 2147483646 h 534"/>
              <a:gd name="T26" fmla="*/ 2147483646 w 660"/>
              <a:gd name="T27" fmla="*/ 2147483646 h 534"/>
              <a:gd name="T28" fmla="*/ 2147483646 w 660"/>
              <a:gd name="T29" fmla="*/ 0 h 534"/>
              <a:gd name="T30" fmla="*/ 2147483646 w 660"/>
              <a:gd name="T31" fmla="*/ 2147483646 h 53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0" h="534">
                <a:moveTo>
                  <a:pt x="480" y="45"/>
                </a:moveTo>
                <a:lnTo>
                  <a:pt x="519" y="108"/>
                </a:lnTo>
                <a:lnTo>
                  <a:pt x="600" y="243"/>
                </a:lnTo>
                <a:lnTo>
                  <a:pt x="655" y="333"/>
                </a:lnTo>
                <a:lnTo>
                  <a:pt x="660" y="341"/>
                </a:lnTo>
                <a:lnTo>
                  <a:pt x="417" y="513"/>
                </a:lnTo>
                <a:lnTo>
                  <a:pt x="388" y="534"/>
                </a:lnTo>
                <a:lnTo>
                  <a:pt x="217" y="347"/>
                </a:lnTo>
                <a:lnTo>
                  <a:pt x="208" y="377"/>
                </a:lnTo>
                <a:lnTo>
                  <a:pt x="0" y="263"/>
                </a:lnTo>
                <a:lnTo>
                  <a:pt x="195" y="122"/>
                </a:lnTo>
                <a:lnTo>
                  <a:pt x="205" y="42"/>
                </a:lnTo>
                <a:lnTo>
                  <a:pt x="294" y="27"/>
                </a:lnTo>
                <a:lnTo>
                  <a:pt x="445" y="2"/>
                </a:lnTo>
                <a:lnTo>
                  <a:pt x="451" y="0"/>
                </a:lnTo>
                <a:lnTo>
                  <a:pt x="480" y="4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3" name="Freeform 142"/>
          <p:cNvSpPr>
            <a:spLocks/>
          </p:cNvSpPr>
          <p:nvPr/>
        </p:nvSpPr>
        <p:spPr bwMode="auto">
          <a:xfrm>
            <a:off x="6397451" y="3906838"/>
            <a:ext cx="433387" cy="288925"/>
          </a:xfrm>
          <a:custGeom>
            <a:avLst/>
            <a:gdLst>
              <a:gd name="T0" fmla="*/ 2147483646 w 819"/>
              <a:gd name="T1" fmla="*/ 2147483646 h 547"/>
              <a:gd name="T2" fmla="*/ 2147483646 w 819"/>
              <a:gd name="T3" fmla="*/ 2147483646 h 547"/>
              <a:gd name="T4" fmla="*/ 2147483646 w 819"/>
              <a:gd name="T5" fmla="*/ 2147483646 h 547"/>
              <a:gd name="T6" fmla="*/ 2147483646 w 819"/>
              <a:gd name="T7" fmla="*/ 2147483646 h 547"/>
              <a:gd name="T8" fmla="*/ 2147483646 w 819"/>
              <a:gd name="T9" fmla="*/ 2147483646 h 547"/>
              <a:gd name="T10" fmla="*/ 2147483646 w 819"/>
              <a:gd name="T11" fmla="*/ 2147483646 h 547"/>
              <a:gd name="T12" fmla="*/ 2147483646 w 819"/>
              <a:gd name="T13" fmla="*/ 2147483646 h 547"/>
              <a:gd name="T14" fmla="*/ 2147483646 w 819"/>
              <a:gd name="T15" fmla="*/ 2147483646 h 547"/>
              <a:gd name="T16" fmla="*/ 2147483646 w 819"/>
              <a:gd name="T17" fmla="*/ 2147483646 h 547"/>
              <a:gd name="T18" fmla="*/ 2147483646 w 819"/>
              <a:gd name="T19" fmla="*/ 2147483646 h 547"/>
              <a:gd name="T20" fmla="*/ 2147483646 w 819"/>
              <a:gd name="T21" fmla="*/ 2147483646 h 547"/>
              <a:gd name="T22" fmla="*/ 2147483646 w 819"/>
              <a:gd name="T23" fmla="*/ 2147483646 h 547"/>
              <a:gd name="T24" fmla="*/ 2147483646 w 819"/>
              <a:gd name="T25" fmla="*/ 2147483646 h 547"/>
              <a:gd name="T26" fmla="*/ 0 w 819"/>
              <a:gd name="T27" fmla="*/ 2147483646 h 547"/>
              <a:gd name="T28" fmla="*/ 2147483646 w 819"/>
              <a:gd name="T29" fmla="*/ 2147483646 h 547"/>
              <a:gd name="T30" fmla="*/ 2147483646 w 819"/>
              <a:gd name="T31" fmla="*/ 2147483646 h 547"/>
              <a:gd name="T32" fmla="*/ 2147483646 w 819"/>
              <a:gd name="T33" fmla="*/ 0 h 547"/>
              <a:gd name="T34" fmla="*/ 2147483646 w 819"/>
              <a:gd name="T35" fmla="*/ 2147483646 h 547"/>
              <a:gd name="T36" fmla="*/ 2147483646 w 819"/>
              <a:gd name="T37" fmla="*/ 2147483646 h 547"/>
              <a:gd name="T38" fmla="*/ 2147483646 w 819"/>
              <a:gd name="T39" fmla="*/ 2147483646 h 547"/>
              <a:gd name="T40" fmla="*/ 2147483646 w 819"/>
              <a:gd name="T41" fmla="*/ 2147483646 h 547"/>
              <a:gd name="T42" fmla="*/ 2147483646 w 819"/>
              <a:gd name="T43" fmla="*/ 2147483646 h 547"/>
              <a:gd name="T44" fmla="*/ 2147483646 w 819"/>
              <a:gd name="T45" fmla="*/ 2147483646 h 547"/>
              <a:gd name="T46" fmla="*/ 2147483646 w 819"/>
              <a:gd name="T47" fmla="*/ 2147483646 h 547"/>
              <a:gd name="T48" fmla="*/ 2147483646 w 819"/>
              <a:gd name="T49" fmla="*/ 2147483646 h 5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19" h="547">
                <a:moveTo>
                  <a:pt x="732" y="520"/>
                </a:moveTo>
                <a:lnTo>
                  <a:pt x="654" y="547"/>
                </a:lnTo>
                <a:lnTo>
                  <a:pt x="622" y="529"/>
                </a:lnTo>
                <a:lnTo>
                  <a:pt x="493" y="459"/>
                </a:lnTo>
                <a:lnTo>
                  <a:pt x="481" y="472"/>
                </a:lnTo>
                <a:lnTo>
                  <a:pt x="418" y="441"/>
                </a:lnTo>
                <a:lnTo>
                  <a:pt x="364" y="469"/>
                </a:lnTo>
                <a:lnTo>
                  <a:pt x="336" y="465"/>
                </a:lnTo>
                <a:lnTo>
                  <a:pt x="250" y="517"/>
                </a:lnTo>
                <a:lnTo>
                  <a:pt x="186" y="471"/>
                </a:lnTo>
                <a:lnTo>
                  <a:pt x="144" y="370"/>
                </a:lnTo>
                <a:lnTo>
                  <a:pt x="112" y="370"/>
                </a:lnTo>
                <a:lnTo>
                  <a:pt x="121" y="330"/>
                </a:lnTo>
                <a:lnTo>
                  <a:pt x="0" y="309"/>
                </a:lnTo>
                <a:lnTo>
                  <a:pt x="79" y="135"/>
                </a:lnTo>
                <a:lnTo>
                  <a:pt x="159" y="51"/>
                </a:lnTo>
                <a:lnTo>
                  <a:pt x="202" y="0"/>
                </a:lnTo>
                <a:lnTo>
                  <a:pt x="370" y="39"/>
                </a:lnTo>
                <a:lnTo>
                  <a:pt x="388" y="43"/>
                </a:lnTo>
                <a:lnTo>
                  <a:pt x="672" y="171"/>
                </a:lnTo>
                <a:lnTo>
                  <a:pt x="712" y="189"/>
                </a:lnTo>
                <a:lnTo>
                  <a:pt x="756" y="307"/>
                </a:lnTo>
                <a:lnTo>
                  <a:pt x="819" y="489"/>
                </a:lnTo>
                <a:lnTo>
                  <a:pt x="819" y="493"/>
                </a:lnTo>
                <a:lnTo>
                  <a:pt x="732" y="52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4" name="Freeform 143"/>
          <p:cNvSpPr>
            <a:spLocks/>
          </p:cNvSpPr>
          <p:nvPr/>
        </p:nvSpPr>
        <p:spPr bwMode="auto">
          <a:xfrm>
            <a:off x="6387926" y="2713038"/>
            <a:ext cx="254000" cy="257175"/>
          </a:xfrm>
          <a:custGeom>
            <a:avLst/>
            <a:gdLst>
              <a:gd name="T0" fmla="*/ 2147483646 w 479"/>
              <a:gd name="T1" fmla="*/ 2147483646 h 485"/>
              <a:gd name="T2" fmla="*/ 2147483646 w 479"/>
              <a:gd name="T3" fmla="*/ 2147483646 h 485"/>
              <a:gd name="T4" fmla="*/ 2147483646 w 479"/>
              <a:gd name="T5" fmla="*/ 2147483646 h 485"/>
              <a:gd name="T6" fmla="*/ 2147483646 w 479"/>
              <a:gd name="T7" fmla="*/ 2147483646 h 485"/>
              <a:gd name="T8" fmla="*/ 2147483646 w 479"/>
              <a:gd name="T9" fmla="*/ 2147483646 h 485"/>
              <a:gd name="T10" fmla="*/ 0 w 479"/>
              <a:gd name="T11" fmla="*/ 2147483646 h 485"/>
              <a:gd name="T12" fmla="*/ 2147483646 w 479"/>
              <a:gd name="T13" fmla="*/ 2147483646 h 485"/>
              <a:gd name="T14" fmla="*/ 2147483646 w 479"/>
              <a:gd name="T15" fmla="*/ 2147483646 h 485"/>
              <a:gd name="T16" fmla="*/ 2147483646 w 479"/>
              <a:gd name="T17" fmla="*/ 0 h 485"/>
              <a:gd name="T18" fmla="*/ 2147483646 w 479"/>
              <a:gd name="T19" fmla="*/ 2147483646 h 485"/>
              <a:gd name="T20" fmla="*/ 2147483646 w 479"/>
              <a:gd name="T21" fmla="*/ 2147483646 h 485"/>
              <a:gd name="T22" fmla="*/ 2147483646 w 479"/>
              <a:gd name="T23" fmla="*/ 2147483646 h 485"/>
              <a:gd name="T24" fmla="*/ 2147483646 w 479"/>
              <a:gd name="T25" fmla="*/ 2147483646 h 485"/>
              <a:gd name="T26" fmla="*/ 2147483646 w 479"/>
              <a:gd name="T27" fmla="*/ 2147483646 h 485"/>
              <a:gd name="T28" fmla="*/ 2147483646 w 479"/>
              <a:gd name="T29" fmla="*/ 2147483646 h 485"/>
              <a:gd name="T30" fmla="*/ 2147483646 w 479"/>
              <a:gd name="T31" fmla="*/ 2147483646 h 485"/>
              <a:gd name="T32" fmla="*/ 2147483646 w 479"/>
              <a:gd name="T33" fmla="*/ 2147483646 h 48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79" h="485">
                <a:moveTo>
                  <a:pt x="474" y="348"/>
                </a:moveTo>
                <a:lnTo>
                  <a:pt x="474" y="485"/>
                </a:lnTo>
                <a:lnTo>
                  <a:pt x="413" y="485"/>
                </a:lnTo>
                <a:lnTo>
                  <a:pt x="405" y="483"/>
                </a:lnTo>
                <a:lnTo>
                  <a:pt x="87" y="479"/>
                </a:lnTo>
                <a:lnTo>
                  <a:pt x="0" y="476"/>
                </a:lnTo>
                <a:lnTo>
                  <a:pt x="5" y="275"/>
                </a:lnTo>
                <a:lnTo>
                  <a:pt x="11" y="101"/>
                </a:lnTo>
                <a:lnTo>
                  <a:pt x="11" y="0"/>
                </a:lnTo>
                <a:lnTo>
                  <a:pt x="62" y="2"/>
                </a:lnTo>
                <a:lnTo>
                  <a:pt x="93" y="3"/>
                </a:lnTo>
                <a:lnTo>
                  <a:pt x="134" y="3"/>
                </a:lnTo>
                <a:lnTo>
                  <a:pt x="366" y="9"/>
                </a:lnTo>
                <a:lnTo>
                  <a:pt x="405" y="11"/>
                </a:lnTo>
                <a:lnTo>
                  <a:pt x="479" y="11"/>
                </a:lnTo>
                <a:lnTo>
                  <a:pt x="476" y="242"/>
                </a:lnTo>
                <a:lnTo>
                  <a:pt x="474" y="3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5" name="Freeform 144"/>
          <p:cNvSpPr>
            <a:spLocks/>
          </p:cNvSpPr>
          <p:nvPr/>
        </p:nvSpPr>
        <p:spPr bwMode="auto">
          <a:xfrm>
            <a:off x="6157738" y="2994025"/>
            <a:ext cx="328613" cy="339725"/>
          </a:xfrm>
          <a:custGeom>
            <a:avLst/>
            <a:gdLst>
              <a:gd name="T0" fmla="*/ 2147483646 w 621"/>
              <a:gd name="T1" fmla="*/ 2147483646 h 642"/>
              <a:gd name="T2" fmla="*/ 2147483646 w 621"/>
              <a:gd name="T3" fmla="*/ 2147483646 h 642"/>
              <a:gd name="T4" fmla="*/ 2147483646 w 621"/>
              <a:gd name="T5" fmla="*/ 2147483646 h 642"/>
              <a:gd name="T6" fmla="*/ 2147483646 w 621"/>
              <a:gd name="T7" fmla="*/ 2147483646 h 642"/>
              <a:gd name="T8" fmla="*/ 2147483646 w 621"/>
              <a:gd name="T9" fmla="*/ 2147483646 h 642"/>
              <a:gd name="T10" fmla="*/ 2147483646 w 621"/>
              <a:gd name="T11" fmla="*/ 2147483646 h 642"/>
              <a:gd name="T12" fmla="*/ 2147483646 w 621"/>
              <a:gd name="T13" fmla="*/ 2147483646 h 642"/>
              <a:gd name="T14" fmla="*/ 2147483646 w 621"/>
              <a:gd name="T15" fmla="*/ 2147483646 h 642"/>
              <a:gd name="T16" fmla="*/ 2147483646 w 621"/>
              <a:gd name="T17" fmla="*/ 2147483646 h 642"/>
              <a:gd name="T18" fmla="*/ 2147483646 w 621"/>
              <a:gd name="T19" fmla="*/ 2147483646 h 642"/>
              <a:gd name="T20" fmla="*/ 2147483646 w 621"/>
              <a:gd name="T21" fmla="*/ 2147483646 h 642"/>
              <a:gd name="T22" fmla="*/ 2147483646 w 621"/>
              <a:gd name="T23" fmla="*/ 2147483646 h 642"/>
              <a:gd name="T24" fmla="*/ 0 w 621"/>
              <a:gd name="T25" fmla="*/ 2147483646 h 642"/>
              <a:gd name="T26" fmla="*/ 2147483646 w 621"/>
              <a:gd name="T27" fmla="*/ 2147483646 h 642"/>
              <a:gd name="T28" fmla="*/ 2147483646 w 621"/>
              <a:gd name="T29" fmla="*/ 2147483646 h 642"/>
              <a:gd name="T30" fmla="*/ 2147483646 w 621"/>
              <a:gd name="T31" fmla="*/ 0 h 642"/>
              <a:gd name="T32" fmla="*/ 2147483646 w 621"/>
              <a:gd name="T33" fmla="*/ 0 h 642"/>
              <a:gd name="T34" fmla="*/ 2147483646 w 621"/>
              <a:gd name="T35" fmla="*/ 2147483646 h 642"/>
              <a:gd name="T36" fmla="*/ 2147483646 w 621"/>
              <a:gd name="T37" fmla="*/ 2147483646 h 642"/>
              <a:gd name="T38" fmla="*/ 2147483646 w 621"/>
              <a:gd name="T39" fmla="*/ 2147483646 h 642"/>
              <a:gd name="T40" fmla="*/ 2147483646 w 621"/>
              <a:gd name="T41" fmla="*/ 2147483646 h 6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1" h="642">
                <a:moveTo>
                  <a:pt x="548" y="301"/>
                </a:moveTo>
                <a:lnTo>
                  <a:pt x="552" y="313"/>
                </a:lnTo>
                <a:lnTo>
                  <a:pt x="602" y="417"/>
                </a:lnTo>
                <a:lnTo>
                  <a:pt x="621" y="457"/>
                </a:lnTo>
                <a:lnTo>
                  <a:pt x="611" y="463"/>
                </a:lnTo>
                <a:lnTo>
                  <a:pt x="497" y="531"/>
                </a:lnTo>
                <a:lnTo>
                  <a:pt x="492" y="532"/>
                </a:lnTo>
                <a:lnTo>
                  <a:pt x="477" y="541"/>
                </a:lnTo>
                <a:lnTo>
                  <a:pt x="383" y="597"/>
                </a:lnTo>
                <a:lnTo>
                  <a:pt x="306" y="642"/>
                </a:lnTo>
                <a:lnTo>
                  <a:pt x="267" y="573"/>
                </a:lnTo>
                <a:lnTo>
                  <a:pt x="198" y="615"/>
                </a:lnTo>
                <a:lnTo>
                  <a:pt x="0" y="267"/>
                </a:lnTo>
                <a:lnTo>
                  <a:pt x="63" y="229"/>
                </a:lnTo>
                <a:lnTo>
                  <a:pt x="63" y="186"/>
                </a:lnTo>
                <a:lnTo>
                  <a:pt x="62" y="0"/>
                </a:lnTo>
                <a:lnTo>
                  <a:pt x="269" y="0"/>
                </a:lnTo>
                <a:lnTo>
                  <a:pt x="435" y="1"/>
                </a:lnTo>
                <a:lnTo>
                  <a:pt x="489" y="148"/>
                </a:lnTo>
                <a:lnTo>
                  <a:pt x="497" y="169"/>
                </a:lnTo>
                <a:lnTo>
                  <a:pt x="548" y="30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6" name="Freeform 145"/>
          <p:cNvSpPr>
            <a:spLocks/>
          </p:cNvSpPr>
          <p:nvPr/>
        </p:nvSpPr>
        <p:spPr bwMode="auto">
          <a:xfrm>
            <a:off x="6387926" y="2965450"/>
            <a:ext cx="219075" cy="187325"/>
          </a:xfrm>
          <a:custGeom>
            <a:avLst/>
            <a:gdLst>
              <a:gd name="T0" fmla="*/ 2147483646 w 414"/>
              <a:gd name="T1" fmla="*/ 2147483646 h 355"/>
              <a:gd name="T2" fmla="*/ 2147483646 w 414"/>
              <a:gd name="T3" fmla="*/ 2147483646 h 355"/>
              <a:gd name="T4" fmla="*/ 2147483646 w 414"/>
              <a:gd name="T5" fmla="*/ 2147483646 h 355"/>
              <a:gd name="T6" fmla="*/ 2147483646 w 414"/>
              <a:gd name="T7" fmla="*/ 2147483646 h 355"/>
              <a:gd name="T8" fmla="*/ 0 w 414"/>
              <a:gd name="T9" fmla="*/ 0 h 355"/>
              <a:gd name="T10" fmla="*/ 0 w 414"/>
              <a:gd name="T11" fmla="*/ 2147483646 h 355"/>
              <a:gd name="T12" fmla="*/ 2147483646 w 414"/>
              <a:gd name="T13" fmla="*/ 2147483646 h 355"/>
              <a:gd name="T14" fmla="*/ 2147483646 w 414"/>
              <a:gd name="T15" fmla="*/ 2147483646 h 355"/>
              <a:gd name="T16" fmla="*/ 2147483646 w 414"/>
              <a:gd name="T17" fmla="*/ 2147483646 h 355"/>
              <a:gd name="T18" fmla="*/ 2147483646 w 414"/>
              <a:gd name="T19" fmla="*/ 2147483646 h 355"/>
              <a:gd name="T20" fmla="*/ 2147483646 w 414"/>
              <a:gd name="T21" fmla="*/ 2147483646 h 355"/>
              <a:gd name="T22" fmla="*/ 2147483646 w 414"/>
              <a:gd name="T23" fmla="*/ 2147483646 h 355"/>
              <a:gd name="T24" fmla="*/ 2147483646 w 414"/>
              <a:gd name="T25" fmla="*/ 2147483646 h 355"/>
              <a:gd name="T26" fmla="*/ 2147483646 w 414"/>
              <a:gd name="T27" fmla="*/ 2147483646 h 35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14" h="355">
                <a:moveTo>
                  <a:pt x="414" y="67"/>
                </a:moveTo>
                <a:lnTo>
                  <a:pt x="413" y="9"/>
                </a:lnTo>
                <a:lnTo>
                  <a:pt x="405" y="7"/>
                </a:lnTo>
                <a:lnTo>
                  <a:pt x="87" y="3"/>
                </a:lnTo>
                <a:lnTo>
                  <a:pt x="0" y="0"/>
                </a:lnTo>
                <a:lnTo>
                  <a:pt x="0" y="55"/>
                </a:lnTo>
                <a:lnTo>
                  <a:pt x="54" y="202"/>
                </a:lnTo>
                <a:lnTo>
                  <a:pt x="62" y="223"/>
                </a:lnTo>
                <a:lnTo>
                  <a:pt x="113" y="355"/>
                </a:lnTo>
                <a:lnTo>
                  <a:pt x="176" y="316"/>
                </a:lnTo>
                <a:lnTo>
                  <a:pt x="261" y="265"/>
                </a:lnTo>
                <a:lnTo>
                  <a:pt x="414" y="262"/>
                </a:lnTo>
                <a:lnTo>
                  <a:pt x="414" y="202"/>
                </a:lnTo>
                <a:lnTo>
                  <a:pt x="414" y="6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7" name="Freeform 146"/>
          <p:cNvSpPr>
            <a:spLocks/>
          </p:cNvSpPr>
          <p:nvPr/>
        </p:nvSpPr>
        <p:spPr bwMode="auto">
          <a:xfrm>
            <a:off x="6214888" y="2449513"/>
            <a:ext cx="246063" cy="265112"/>
          </a:xfrm>
          <a:custGeom>
            <a:avLst/>
            <a:gdLst>
              <a:gd name="T0" fmla="*/ 2147483646 w 465"/>
              <a:gd name="T1" fmla="*/ 2147483646 h 502"/>
              <a:gd name="T2" fmla="*/ 2147483646 w 465"/>
              <a:gd name="T3" fmla="*/ 2147483646 h 502"/>
              <a:gd name="T4" fmla="*/ 2147483646 w 465"/>
              <a:gd name="T5" fmla="*/ 2147483646 h 502"/>
              <a:gd name="T6" fmla="*/ 2147483646 w 465"/>
              <a:gd name="T7" fmla="*/ 2147483646 h 502"/>
              <a:gd name="T8" fmla="*/ 2147483646 w 465"/>
              <a:gd name="T9" fmla="*/ 2147483646 h 502"/>
              <a:gd name="T10" fmla="*/ 2147483646 w 465"/>
              <a:gd name="T11" fmla="*/ 2147483646 h 502"/>
              <a:gd name="T12" fmla="*/ 2147483646 w 465"/>
              <a:gd name="T13" fmla="*/ 2147483646 h 502"/>
              <a:gd name="T14" fmla="*/ 0 w 465"/>
              <a:gd name="T15" fmla="*/ 2147483646 h 502"/>
              <a:gd name="T16" fmla="*/ 2147483646 w 465"/>
              <a:gd name="T17" fmla="*/ 2147483646 h 502"/>
              <a:gd name="T18" fmla="*/ 2147483646 w 465"/>
              <a:gd name="T19" fmla="*/ 2147483646 h 502"/>
              <a:gd name="T20" fmla="*/ 2147483646 w 465"/>
              <a:gd name="T21" fmla="*/ 2147483646 h 502"/>
              <a:gd name="T22" fmla="*/ 2147483646 w 465"/>
              <a:gd name="T23" fmla="*/ 2147483646 h 502"/>
              <a:gd name="T24" fmla="*/ 2147483646 w 465"/>
              <a:gd name="T25" fmla="*/ 2147483646 h 502"/>
              <a:gd name="T26" fmla="*/ 2147483646 w 465"/>
              <a:gd name="T27" fmla="*/ 2147483646 h 502"/>
              <a:gd name="T28" fmla="*/ 2147483646 w 465"/>
              <a:gd name="T29" fmla="*/ 0 h 502"/>
              <a:gd name="T30" fmla="*/ 2147483646 w 465"/>
              <a:gd name="T31" fmla="*/ 2147483646 h 502"/>
              <a:gd name="T32" fmla="*/ 2147483646 w 465"/>
              <a:gd name="T33" fmla="*/ 2147483646 h 502"/>
              <a:gd name="T34" fmla="*/ 2147483646 w 465"/>
              <a:gd name="T35" fmla="*/ 2147483646 h 502"/>
              <a:gd name="T36" fmla="*/ 2147483646 w 465"/>
              <a:gd name="T37" fmla="*/ 2147483646 h 5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5" h="502">
                <a:moveTo>
                  <a:pt x="465" y="235"/>
                </a:moveTo>
                <a:lnTo>
                  <a:pt x="462" y="502"/>
                </a:lnTo>
                <a:lnTo>
                  <a:pt x="421" y="502"/>
                </a:lnTo>
                <a:lnTo>
                  <a:pt x="390" y="501"/>
                </a:lnTo>
                <a:lnTo>
                  <a:pt x="339" y="499"/>
                </a:lnTo>
                <a:lnTo>
                  <a:pt x="276" y="499"/>
                </a:lnTo>
                <a:lnTo>
                  <a:pt x="162" y="498"/>
                </a:lnTo>
                <a:lnTo>
                  <a:pt x="0" y="495"/>
                </a:lnTo>
                <a:lnTo>
                  <a:pt x="4" y="235"/>
                </a:lnTo>
                <a:lnTo>
                  <a:pt x="6" y="175"/>
                </a:lnTo>
                <a:lnTo>
                  <a:pt x="6" y="78"/>
                </a:lnTo>
                <a:lnTo>
                  <a:pt x="4" y="1"/>
                </a:lnTo>
                <a:lnTo>
                  <a:pt x="162" y="1"/>
                </a:lnTo>
                <a:lnTo>
                  <a:pt x="373" y="1"/>
                </a:lnTo>
                <a:lnTo>
                  <a:pt x="409" y="0"/>
                </a:lnTo>
                <a:lnTo>
                  <a:pt x="409" y="34"/>
                </a:lnTo>
                <a:lnTo>
                  <a:pt x="465" y="37"/>
                </a:lnTo>
                <a:lnTo>
                  <a:pt x="465" y="100"/>
                </a:lnTo>
                <a:lnTo>
                  <a:pt x="465" y="23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8" name="Freeform 147"/>
          <p:cNvSpPr>
            <a:spLocks/>
          </p:cNvSpPr>
          <p:nvPr/>
        </p:nvSpPr>
        <p:spPr bwMode="auto">
          <a:xfrm>
            <a:off x="6430788" y="2162175"/>
            <a:ext cx="239713" cy="306388"/>
          </a:xfrm>
          <a:custGeom>
            <a:avLst/>
            <a:gdLst>
              <a:gd name="T0" fmla="*/ 2147483646 w 453"/>
              <a:gd name="T1" fmla="*/ 2147483646 h 579"/>
              <a:gd name="T2" fmla="*/ 2147483646 w 453"/>
              <a:gd name="T3" fmla="*/ 2147483646 h 579"/>
              <a:gd name="T4" fmla="*/ 2147483646 w 453"/>
              <a:gd name="T5" fmla="*/ 2147483646 h 579"/>
              <a:gd name="T6" fmla="*/ 2147483646 w 453"/>
              <a:gd name="T7" fmla="*/ 2147483646 h 579"/>
              <a:gd name="T8" fmla="*/ 2147483646 w 453"/>
              <a:gd name="T9" fmla="*/ 2147483646 h 579"/>
              <a:gd name="T10" fmla="*/ 0 w 453"/>
              <a:gd name="T11" fmla="*/ 2147483646 h 579"/>
              <a:gd name="T12" fmla="*/ 0 w 453"/>
              <a:gd name="T13" fmla="*/ 2147483646 h 579"/>
              <a:gd name="T14" fmla="*/ 0 w 453"/>
              <a:gd name="T15" fmla="*/ 2147483646 h 579"/>
              <a:gd name="T16" fmla="*/ 2147483646 w 453"/>
              <a:gd name="T17" fmla="*/ 2147483646 h 579"/>
              <a:gd name="T18" fmla="*/ 2147483646 w 453"/>
              <a:gd name="T19" fmla="*/ 2147483646 h 579"/>
              <a:gd name="T20" fmla="*/ 2147483646 w 453"/>
              <a:gd name="T21" fmla="*/ 2147483646 h 579"/>
              <a:gd name="T22" fmla="*/ 2147483646 w 453"/>
              <a:gd name="T23" fmla="*/ 0 h 579"/>
              <a:gd name="T24" fmla="*/ 2147483646 w 453"/>
              <a:gd name="T25" fmla="*/ 2147483646 h 579"/>
              <a:gd name="T26" fmla="*/ 2147483646 w 453"/>
              <a:gd name="T27" fmla="*/ 2147483646 h 579"/>
              <a:gd name="T28" fmla="*/ 2147483646 w 453"/>
              <a:gd name="T29" fmla="*/ 2147483646 h 579"/>
              <a:gd name="T30" fmla="*/ 2147483646 w 453"/>
              <a:gd name="T31" fmla="*/ 2147483646 h 579"/>
              <a:gd name="T32" fmla="*/ 2147483646 w 453"/>
              <a:gd name="T33" fmla="*/ 2147483646 h 579"/>
              <a:gd name="T34" fmla="*/ 2147483646 w 453"/>
              <a:gd name="T35" fmla="*/ 2147483646 h 57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3" h="579">
                <a:moveTo>
                  <a:pt x="452" y="437"/>
                </a:moveTo>
                <a:lnTo>
                  <a:pt x="450" y="579"/>
                </a:lnTo>
                <a:lnTo>
                  <a:pt x="155" y="579"/>
                </a:lnTo>
                <a:lnTo>
                  <a:pt x="95" y="579"/>
                </a:lnTo>
                <a:lnTo>
                  <a:pt x="56" y="579"/>
                </a:lnTo>
                <a:lnTo>
                  <a:pt x="0" y="576"/>
                </a:lnTo>
                <a:lnTo>
                  <a:pt x="0" y="542"/>
                </a:lnTo>
                <a:lnTo>
                  <a:pt x="0" y="239"/>
                </a:lnTo>
                <a:lnTo>
                  <a:pt x="2" y="186"/>
                </a:lnTo>
                <a:lnTo>
                  <a:pt x="2" y="87"/>
                </a:lnTo>
                <a:lnTo>
                  <a:pt x="95" y="131"/>
                </a:lnTo>
                <a:lnTo>
                  <a:pt x="324" y="0"/>
                </a:lnTo>
                <a:lnTo>
                  <a:pt x="383" y="80"/>
                </a:lnTo>
                <a:lnTo>
                  <a:pt x="411" y="66"/>
                </a:lnTo>
                <a:lnTo>
                  <a:pt x="438" y="59"/>
                </a:lnTo>
                <a:lnTo>
                  <a:pt x="453" y="60"/>
                </a:lnTo>
                <a:lnTo>
                  <a:pt x="452" y="372"/>
                </a:lnTo>
                <a:lnTo>
                  <a:pt x="452" y="43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59" name="Freeform 148"/>
          <p:cNvSpPr>
            <a:spLocks/>
          </p:cNvSpPr>
          <p:nvPr/>
        </p:nvSpPr>
        <p:spPr bwMode="auto">
          <a:xfrm>
            <a:off x="6141863" y="2711450"/>
            <a:ext cx="252413" cy="282575"/>
          </a:xfrm>
          <a:custGeom>
            <a:avLst/>
            <a:gdLst>
              <a:gd name="T0" fmla="*/ 2147483646 w 476"/>
              <a:gd name="T1" fmla="*/ 2147483646 h 535"/>
              <a:gd name="T2" fmla="*/ 2147483646 w 476"/>
              <a:gd name="T3" fmla="*/ 2147483646 h 535"/>
              <a:gd name="T4" fmla="*/ 2147483646 w 476"/>
              <a:gd name="T5" fmla="*/ 2147483646 h 535"/>
              <a:gd name="T6" fmla="*/ 2147483646 w 476"/>
              <a:gd name="T7" fmla="*/ 2147483646 h 535"/>
              <a:gd name="T8" fmla="*/ 2147483646 w 476"/>
              <a:gd name="T9" fmla="*/ 2147483646 h 535"/>
              <a:gd name="T10" fmla="*/ 2147483646 w 476"/>
              <a:gd name="T11" fmla="*/ 2147483646 h 535"/>
              <a:gd name="T12" fmla="*/ 2147483646 w 476"/>
              <a:gd name="T13" fmla="*/ 2147483646 h 535"/>
              <a:gd name="T14" fmla="*/ 0 w 476"/>
              <a:gd name="T15" fmla="*/ 2147483646 h 535"/>
              <a:gd name="T16" fmla="*/ 0 w 476"/>
              <a:gd name="T17" fmla="*/ 2147483646 h 535"/>
              <a:gd name="T18" fmla="*/ 0 w 476"/>
              <a:gd name="T19" fmla="*/ 2147483646 h 535"/>
              <a:gd name="T20" fmla="*/ 0 w 476"/>
              <a:gd name="T21" fmla="*/ 2147483646 h 535"/>
              <a:gd name="T22" fmla="*/ 2147483646 w 476"/>
              <a:gd name="T23" fmla="*/ 2147483646 h 535"/>
              <a:gd name="T24" fmla="*/ 2147483646 w 476"/>
              <a:gd name="T25" fmla="*/ 2147483646 h 535"/>
              <a:gd name="T26" fmla="*/ 2147483646 w 476"/>
              <a:gd name="T27" fmla="*/ 0 h 535"/>
              <a:gd name="T28" fmla="*/ 2147483646 w 476"/>
              <a:gd name="T29" fmla="*/ 2147483646 h 535"/>
              <a:gd name="T30" fmla="*/ 2147483646 w 476"/>
              <a:gd name="T31" fmla="*/ 2147483646 h 535"/>
              <a:gd name="T32" fmla="*/ 2147483646 w 476"/>
              <a:gd name="T33" fmla="*/ 2147483646 h 535"/>
              <a:gd name="T34" fmla="*/ 2147483646 w 476"/>
              <a:gd name="T35" fmla="*/ 2147483646 h 535"/>
              <a:gd name="T36" fmla="*/ 2147483646 w 476"/>
              <a:gd name="T37" fmla="*/ 2147483646 h 53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6" h="535">
                <a:moveTo>
                  <a:pt x="470" y="279"/>
                </a:moveTo>
                <a:lnTo>
                  <a:pt x="465" y="480"/>
                </a:lnTo>
                <a:lnTo>
                  <a:pt x="465" y="535"/>
                </a:lnTo>
                <a:lnTo>
                  <a:pt x="299" y="534"/>
                </a:lnTo>
                <a:lnTo>
                  <a:pt x="92" y="534"/>
                </a:lnTo>
                <a:lnTo>
                  <a:pt x="69" y="534"/>
                </a:lnTo>
                <a:lnTo>
                  <a:pt x="36" y="532"/>
                </a:lnTo>
                <a:lnTo>
                  <a:pt x="0" y="531"/>
                </a:lnTo>
                <a:lnTo>
                  <a:pt x="0" y="375"/>
                </a:lnTo>
                <a:lnTo>
                  <a:pt x="0" y="295"/>
                </a:lnTo>
                <a:lnTo>
                  <a:pt x="0" y="58"/>
                </a:lnTo>
                <a:lnTo>
                  <a:pt x="69" y="60"/>
                </a:lnTo>
                <a:lnTo>
                  <a:pt x="137" y="58"/>
                </a:lnTo>
                <a:lnTo>
                  <a:pt x="137" y="0"/>
                </a:lnTo>
                <a:lnTo>
                  <a:pt x="299" y="3"/>
                </a:lnTo>
                <a:lnTo>
                  <a:pt x="413" y="4"/>
                </a:lnTo>
                <a:lnTo>
                  <a:pt x="476" y="4"/>
                </a:lnTo>
                <a:lnTo>
                  <a:pt x="476" y="105"/>
                </a:lnTo>
                <a:lnTo>
                  <a:pt x="470" y="27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0" name="Freeform 149"/>
          <p:cNvSpPr>
            <a:spLocks/>
          </p:cNvSpPr>
          <p:nvPr/>
        </p:nvSpPr>
        <p:spPr bwMode="auto">
          <a:xfrm>
            <a:off x="6448251" y="3103563"/>
            <a:ext cx="158750" cy="131762"/>
          </a:xfrm>
          <a:custGeom>
            <a:avLst/>
            <a:gdLst>
              <a:gd name="T0" fmla="*/ 2147483646 w 301"/>
              <a:gd name="T1" fmla="*/ 0 h 249"/>
              <a:gd name="T2" fmla="*/ 2147483646 w 301"/>
              <a:gd name="T3" fmla="*/ 2147483646 h 249"/>
              <a:gd name="T4" fmla="*/ 2147483646 w 301"/>
              <a:gd name="T5" fmla="*/ 2147483646 h 249"/>
              <a:gd name="T6" fmla="*/ 2147483646 w 301"/>
              <a:gd name="T7" fmla="*/ 2147483646 h 249"/>
              <a:gd name="T8" fmla="*/ 2147483646 w 301"/>
              <a:gd name="T9" fmla="*/ 2147483646 h 249"/>
              <a:gd name="T10" fmla="*/ 2147483646 w 301"/>
              <a:gd name="T11" fmla="*/ 2147483646 h 249"/>
              <a:gd name="T12" fmla="*/ 2147483646 w 301"/>
              <a:gd name="T13" fmla="*/ 2147483646 h 249"/>
              <a:gd name="T14" fmla="*/ 2147483646 w 301"/>
              <a:gd name="T15" fmla="*/ 2147483646 h 249"/>
              <a:gd name="T16" fmla="*/ 0 w 301"/>
              <a:gd name="T17" fmla="*/ 2147483646 h 249"/>
              <a:gd name="T18" fmla="*/ 2147483646 w 301"/>
              <a:gd name="T19" fmla="*/ 2147483646 h 249"/>
              <a:gd name="T20" fmla="*/ 2147483646 w 301"/>
              <a:gd name="T21" fmla="*/ 2147483646 h 249"/>
              <a:gd name="T22" fmla="*/ 2147483646 w 301"/>
              <a:gd name="T23" fmla="*/ 0 h 24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01" h="249">
                <a:moveTo>
                  <a:pt x="301" y="0"/>
                </a:moveTo>
                <a:lnTo>
                  <a:pt x="301" y="75"/>
                </a:lnTo>
                <a:lnTo>
                  <a:pt x="301" y="125"/>
                </a:lnTo>
                <a:lnTo>
                  <a:pt x="292" y="125"/>
                </a:lnTo>
                <a:lnTo>
                  <a:pt x="178" y="186"/>
                </a:lnTo>
                <a:lnTo>
                  <a:pt x="73" y="249"/>
                </a:lnTo>
                <a:lnTo>
                  <a:pt x="54" y="209"/>
                </a:lnTo>
                <a:lnTo>
                  <a:pt x="4" y="105"/>
                </a:lnTo>
                <a:lnTo>
                  <a:pt x="0" y="93"/>
                </a:lnTo>
                <a:lnTo>
                  <a:pt x="63" y="54"/>
                </a:lnTo>
                <a:lnTo>
                  <a:pt x="148" y="3"/>
                </a:lnTo>
                <a:lnTo>
                  <a:pt x="30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1" name="Freeform 150"/>
          <p:cNvSpPr>
            <a:spLocks/>
          </p:cNvSpPr>
          <p:nvPr/>
        </p:nvSpPr>
        <p:spPr bwMode="auto">
          <a:xfrm>
            <a:off x="6459363" y="2468563"/>
            <a:ext cx="260350" cy="252412"/>
          </a:xfrm>
          <a:custGeom>
            <a:avLst/>
            <a:gdLst>
              <a:gd name="T0" fmla="*/ 2147483646 w 493"/>
              <a:gd name="T1" fmla="*/ 2147483646 h 477"/>
              <a:gd name="T2" fmla="*/ 2147483646 w 493"/>
              <a:gd name="T3" fmla="*/ 2147483646 h 477"/>
              <a:gd name="T4" fmla="*/ 2147483646 w 493"/>
              <a:gd name="T5" fmla="*/ 2147483646 h 477"/>
              <a:gd name="T6" fmla="*/ 2147483646 w 493"/>
              <a:gd name="T7" fmla="*/ 2147483646 h 477"/>
              <a:gd name="T8" fmla="*/ 2147483646 w 493"/>
              <a:gd name="T9" fmla="*/ 2147483646 h 477"/>
              <a:gd name="T10" fmla="*/ 2147483646 w 493"/>
              <a:gd name="T11" fmla="*/ 2147483646 h 477"/>
              <a:gd name="T12" fmla="*/ 2147483646 w 493"/>
              <a:gd name="T13" fmla="*/ 2147483646 h 477"/>
              <a:gd name="T14" fmla="*/ 0 w 493"/>
              <a:gd name="T15" fmla="*/ 2147483646 h 477"/>
              <a:gd name="T16" fmla="*/ 2147483646 w 493"/>
              <a:gd name="T17" fmla="*/ 2147483646 h 477"/>
              <a:gd name="T18" fmla="*/ 2147483646 w 493"/>
              <a:gd name="T19" fmla="*/ 2147483646 h 477"/>
              <a:gd name="T20" fmla="*/ 2147483646 w 493"/>
              <a:gd name="T21" fmla="*/ 0 h 477"/>
              <a:gd name="T22" fmla="*/ 2147483646 w 493"/>
              <a:gd name="T23" fmla="*/ 0 h 477"/>
              <a:gd name="T24" fmla="*/ 2147483646 w 493"/>
              <a:gd name="T25" fmla="*/ 0 h 477"/>
              <a:gd name="T26" fmla="*/ 2147483646 w 493"/>
              <a:gd name="T27" fmla="*/ 0 h 477"/>
              <a:gd name="T28" fmla="*/ 2147483646 w 493"/>
              <a:gd name="T29" fmla="*/ 0 h 477"/>
              <a:gd name="T30" fmla="*/ 2147483646 w 493"/>
              <a:gd name="T31" fmla="*/ 0 h 477"/>
              <a:gd name="T32" fmla="*/ 2147483646 w 493"/>
              <a:gd name="T33" fmla="*/ 2147483646 h 477"/>
              <a:gd name="T34" fmla="*/ 2147483646 w 493"/>
              <a:gd name="T35" fmla="*/ 2147483646 h 477"/>
              <a:gd name="T36" fmla="*/ 2147483646 w 493"/>
              <a:gd name="T37" fmla="*/ 2147483646 h 47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3" h="477">
                <a:moveTo>
                  <a:pt x="490" y="95"/>
                </a:moveTo>
                <a:lnTo>
                  <a:pt x="478" y="477"/>
                </a:lnTo>
                <a:lnTo>
                  <a:pt x="448" y="476"/>
                </a:lnTo>
                <a:lnTo>
                  <a:pt x="363" y="473"/>
                </a:lnTo>
                <a:lnTo>
                  <a:pt x="345" y="473"/>
                </a:lnTo>
                <a:lnTo>
                  <a:pt x="271" y="473"/>
                </a:lnTo>
                <a:lnTo>
                  <a:pt x="232" y="471"/>
                </a:lnTo>
                <a:lnTo>
                  <a:pt x="0" y="465"/>
                </a:lnTo>
                <a:lnTo>
                  <a:pt x="3" y="198"/>
                </a:lnTo>
                <a:lnTo>
                  <a:pt x="3" y="63"/>
                </a:lnTo>
                <a:lnTo>
                  <a:pt x="3" y="0"/>
                </a:lnTo>
                <a:lnTo>
                  <a:pt x="42" y="0"/>
                </a:lnTo>
                <a:lnTo>
                  <a:pt x="102" y="0"/>
                </a:lnTo>
                <a:lnTo>
                  <a:pt x="397" y="0"/>
                </a:lnTo>
                <a:lnTo>
                  <a:pt x="447" y="0"/>
                </a:lnTo>
                <a:lnTo>
                  <a:pt x="493" y="0"/>
                </a:lnTo>
                <a:lnTo>
                  <a:pt x="493" y="3"/>
                </a:lnTo>
                <a:lnTo>
                  <a:pt x="492" y="63"/>
                </a:lnTo>
                <a:lnTo>
                  <a:pt x="490" y="9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2" name="Freeform 151"/>
          <p:cNvSpPr>
            <a:spLocks/>
          </p:cNvSpPr>
          <p:nvPr/>
        </p:nvSpPr>
        <p:spPr bwMode="auto">
          <a:xfrm>
            <a:off x="6768926" y="5403850"/>
            <a:ext cx="227012" cy="277813"/>
          </a:xfrm>
          <a:custGeom>
            <a:avLst/>
            <a:gdLst>
              <a:gd name="T0" fmla="*/ 2147483646 w 430"/>
              <a:gd name="T1" fmla="*/ 2147483646 h 525"/>
              <a:gd name="T2" fmla="*/ 2147483646 w 430"/>
              <a:gd name="T3" fmla="*/ 2147483646 h 525"/>
              <a:gd name="T4" fmla="*/ 2147483646 w 430"/>
              <a:gd name="T5" fmla="*/ 2147483646 h 525"/>
              <a:gd name="T6" fmla="*/ 2147483646 w 430"/>
              <a:gd name="T7" fmla="*/ 2147483646 h 525"/>
              <a:gd name="T8" fmla="*/ 2147483646 w 430"/>
              <a:gd name="T9" fmla="*/ 2147483646 h 525"/>
              <a:gd name="T10" fmla="*/ 2147483646 w 430"/>
              <a:gd name="T11" fmla="*/ 2147483646 h 525"/>
              <a:gd name="T12" fmla="*/ 2147483646 w 430"/>
              <a:gd name="T13" fmla="*/ 2147483646 h 525"/>
              <a:gd name="T14" fmla="*/ 2147483646 w 430"/>
              <a:gd name="T15" fmla="*/ 2147483646 h 525"/>
              <a:gd name="T16" fmla="*/ 2147483646 w 430"/>
              <a:gd name="T17" fmla="*/ 2147483646 h 525"/>
              <a:gd name="T18" fmla="*/ 2147483646 w 430"/>
              <a:gd name="T19" fmla="*/ 2147483646 h 525"/>
              <a:gd name="T20" fmla="*/ 2147483646 w 430"/>
              <a:gd name="T21" fmla="*/ 2147483646 h 525"/>
              <a:gd name="T22" fmla="*/ 2147483646 w 430"/>
              <a:gd name="T23" fmla="*/ 2147483646 h 525"/>
              <a:gd name="T24" fmla="*/ 2147483646 w 430"/>
              <a:gd name="T25" fmla="*/ 2147483646 h 525"/>
              <a:gd name="T26" fmla="*/ 2147483646 w 430"/>
              <a:gd name="T27" fmla="*/ 2147483646 h 525"/>
              <a:gd name="T28" fmla="*/ 2147483646 w 430"/>
              <a:gd name="T29" fmla="*/ 2147483646 h 525"/>
              <a:gd name="T30" fmla="*/ 2147483646 w 430"/>
              <a:gd name="T31" fmla="*/ 2147483646 h 525"/>
              <a:gd name="T32" fmla="*/ 2147483646 w 430"/>
              <a:gd name="T33" fmla="*/ 2147483646 h 525"/>
              <a:gd name="T34" fmla="*/ 2147483646 w 430"/>
              <a:gd name="T35" fmla="*/ 2147483646 h 525"/>
              <a:gd name="T36" fmla="*/ 2147483646 w 430"/>
              <a:gd name="T37" fmla="*/ 2147483646 h 525"/>
              <a:gd name="T38" fmla="*/ 2147483646 w 430"/>
              <a:gd name="T39" fmla="*/ 2147483646 h 525"/>
              <a:gd name="T40" fmla="*/ 2147483646 w 430"/>
              <a:gd name="T41" fmla="*/ 2147483646 h 525"/>
              <a:gd name="T42" fmla="*/ 2147483646 w 430"/>
              <a:gd name="T43" fmla="*/ 2147483646 h 525"/>
              <a:gd name="T44" fmla="*/ 2147483646 w 430"/>
              <a:gd name="T45" fmla="*/ 2147483646 h 525"/>
              <a:gd name="T46" fmla="*/ 2147483646 w 430"/>
              <a:gd name="T47" fmla="*/ 2147483646 h 525"/>
              <a:gd name="T48" fmla="*/ 2147483646 w 430"/>
              <a:gd name="T49" fmla="*/ 2147483646 h 525"/>
              <a:gd name="T50" fmla="*/ 2147483646 w 430"/>
              <a:gd name="T51" fmla="*/ 2147483646 h 525"/>
              <a:gd name="T52" fmla="*/ 2147483646 w 430"/>
              <a:gd name="T53" fmla="*/ 2147483646 h 525"/>
              <a:gd name="T54" fmla="*/ 2147483646 w 430"/>
              <a:gd name="T55" fmla="*/ 2147483646 h 525"/>
              <a:gd name="T56" fmla="*/ 2147483646 w 430"/>
              <a:gd name="T57" fmla="*/ 2147483646 h 525"/>
              <a:gd name="T58" fmla="*/ 2147483646 w 430"/>
              <a:gd name="T59" fmla="*/ 2147483646 h 525"/>
              <a:gd name="T60" fmla="*/ 2147483646 w 430"/>
              <a:gd name="T61" fmla="*/ 2147483646 h 525"/>
              <a:gd name="T62" fmla="*/ 2147483646 w 430"/>
              <a:gd name="T63" fmla="*/ 2147483646 h 525"/>
              <a:gd name="T64" fmla="*/ 2147483646 w 430"/>
              <a:gd name="T65" fmla="*/ 2147483646 h 525"/>
              <a:gd name="T66" fmla="*/ 2147483646 w 430"/>
              <a:gd name="T67" fmla="*/ 2147483646 h 525"/>
              <a:gd name="T68" fmla="*/ 2147483646 w 430"/>
              <a:gd name="T69" fmla="*/ 2147483646 h 525"/>
              <a:gd name="T70" fmla="*/ 2147483646 w 430"/>
              <a:gd name="T71" fmla="*/ 2147483646 h 525"/>
              <a:gd name="T72" fmla="*/ 2147483646 w 430"/>
              <a:gd name="T73" fmla="*/ 2147483646 h 525"/>
              <a:gd name="T74" fmla="*/ 2147483646 w 430"/>
              <a:gd name="T75" fmla="*/ 2147483646 h 525"/>
              <a:gd name="T76" fmla="*/ 2147483646 w 430"/>
              <a:gd name="T77" fmla="*/ 2147483646 h 525"/>
              <a:gd name="T78" fmla="*/ 2147483646 w 430"/>
              <a:gd name="T79" fmla="*/ 2147483646 h 525"/>
              <a:gd name="T80" fmla="*/ 0 w 430"/>
              <a:gd name="T81" fmla="*/ 2147483646 h 525"/>
              <a:gd name="T82" fmla="*/ 2147483646 w 430"/>
              <a:gd name="T83" fmla="*/ 2147483646 h 525"/>
              <a:gd name="T84" fmla="*/ 2147483646 w 430"/>
              <a:gd name="T85" fmla="*/ 2147483646 h 525"/>
              <a:gd name="T86" fmla="*/ 2147483646 w 430"/>
              <a:gd name="T87" fmla="*/ 0 h 525"/>
              <a:gd name="T88" fmla="*/ 2147483646 w 430"/>
              <a:gd name="T89" fmla="*/ 2147483646 h 525"/>
              <a:gd name="T90" fmla="*/ 2147483646 w 430"/>
              <a:gd name="T91" fmla="*/ 2147483646 h 52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0" h="525">
                <a:moveTo>
                  <a:pt x="396" y="209"/>
                </a:moveTo>
                <a:lnTo>
                  <a:pt x="372" y="278"/>
                </a:lnTo>
                <a:lnTo>
                  <a:pt x="370" y="279"/>
                </a:lnTo>
                <a:lnTo>
                  <a:pt x="352" y="300"/>
                </a:lnTo>
                <a:lnTo>
                  <a:pt x="351" y="300"/>
                </a:lnTo>
                <a:lnTo>
                  <a:pt x="351" y="302"/>
                </a:lnTo>
                <a:lnTo>
                  <a:pt x="349" y="302"/>
                </a:lnTo>
                <a:lnTo>
                  <a:pt x="349" y="303"/>
                </a:lnTo>
                <a:lnTo>
                  <a:pt x="348" y="303"/>
                </a:lnTo>
                <a:lnTo>
                  <a:pt x="348" y="305"/>
                </a:lnTo>
                <a:lnTo>
                  <a:pt x="346" y="305"/>
                </a:lnTo>
                <a:lnTo>
                  <a:pt x="346" y="306"/>
                </a:lnTo>
                <a:lnTo>
                  <a:pt x="312" y="344"/>
                </a:lnTo>
                <a:lnTo>
                  <a:pt x="237" y="440"/>
                </a:lnTo>
                <a:lnTo>
                  <a:pt x="211" y="479"/>
                </a:lnTo>
                <a:lnTo>
                  <a:pt x="204" y="494"/>
                </a:lnTo>
                <a:lnTo>
                  <a:pt x="202" y="495"/>
                </a:lnTo>
                <a:lnTo>
                  <a:pt x="202" y="497"/>
                </a:lnTo>
                <a:lnTo>
                  <a:pt x="202" y="498"/>
                </a:lnTo>
                <a:lnTo>
                  <a:pt x="201" y="500"/>
                </a:lnTo>
                <a:lnTo>
                  <a:pt x="201" y="501"/>
                </a:lnTo>
                <a:lnTo>
                  <a:pt x="201" y="503"/>
                </a:lnTo>
                <a:lnTo>
                  <a:pt x="199" y="503"/>
                </a:lnTo>
                <a:lnTo>
                  <a:pt x="196" y="515"/>
                </a:lnTo>
                <a:lnTo>
                  <a:pt x="196" y="516"/>
                </a:lnTo>
                <a:lnTo>
                  <a:pt x="196" y="518"/>
                </a:lnTo>
                <a:lnTo>
                  <a:pt x="198" y="518"/>
                </a:lnTo>
                <a:lnTo>
                  <a:pt x="198" y="519"/>
                </a:lnTo>
                <a:lnTo>
                  <a:pt x="199" y="519"/>
                </a:lnTo>
                <a:lnTo>
                  <a:pt x="201" y="519"/>
                </a:lnTo>
                <a:lnTo>
                  <a:pt x="202" y="519"/>
                </a:lnTo>
                <a:lnTo>
                  <a:pt x="204" y="521"/>
                </a:lnTo>
                <a:lnTo>
                  <a:pt x="205" y="522"/>
                </a:lnTo>
                <a:lnTo>
                  <a:pt x="205" y="524"/>
                </a:lnTo>
                <a:lnTo>
                  <a:pt x="205" y="525"/>
                </a:lnTo>
                <a:lnTo>
                  <a:pt x="181" y="507"/>
                </a:lnTo>
                <a:lnTo>
                  <a:pt x="150" y="390"/>
                </a:lnTo>
                <a:lnTo>
                  <a:pt x="112" y="447"/>
                </a:lnTo>
                <a:lnTo>
                  <a:pt x="108" y="440"/>
                </a:lnTo>
                <a:lnTo>
                  <a:pt x="1" y="266"/>
                </a:lnTo>
                <a:lnTo>
                  <a:pt x="0" y="263"/>
                </a:lnTo>
                <a:lnTo>
                  <a:pt x="135" y="209"/>
                </a:lnTo>
                <a:lnTo>
                  <a:pt x="123" y="71"/>
                </a:lnTo>
                <a:lnTo>
                  <a:pt x="430" y="0"/>
                </a:lnTo>
                <a:lnTo>
                  <a:pt x="417" y="75"/>
                </a:lnTo>
                <a:lnTo>
                  <a:pt x="396" y="2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3" name="Freeform 152"/>
          <p:cNvSpPr>
            <a:spLocks/>
          </p:cNvSpPr>
          <p:nvPr/>
        </p:nvSpPr>
        <p:spPr bwMode="auto">
          <a:xfrm>
            <a:off x="6167263" y="5984875"/>
            <a:ext cx="260350" cy="276225"/>
          </a:xfrm>
          <a:custGeom>
            <a:avLst/>
            <a:gdLst>
              <a:gd name="T0" fmla="*/ 2147483646 w 492"/>
              <a:gd name="T1" fmla="*/ 2147483646 h 522"/>
              <a:gd name="T2" fmla="*/ 2147483646 w 492"/>
              <a:gd name="T3" fmla="*/ 2147483646 h 522"/>
              <a:gd name="T4" fmla="*/ 2147483646 w 492"/>
              <a:gd name="T5" fmla="*/ 2147483646 h 522"/>
              <a:gd name="T6" fmla="*/ 2147483646 w 492"/>
              <a:gd name="T7" fmla="*/ 2147483646 h 522"/>
              <a:gd name="T8" fmla="*/ 2147483646 w 492"/>
              <a:gd name="T9" fmla="*/ 2147483646 h 522"/>
              <a:gd name="T10" fmla="*/ 2147483646 w 492"/>
              <a:gd name="T11" fmla="*/ 2147483646 h 522"/>
              <a:gd name="T12" fmla="*/ 2147483646 w 492"/>
              <a:gd name="T13" fmla="*/ 2147483646 h 522"/>
              <a:gd name="T14" fmla="*/ 2147483646 w 492"/>
              <a:gd name="T15" fmla="*/ 2147483646 h 522"/>
              <a:gd name="T16" fmla="*/ 0 w 492"/>
              <a:gd name="T17" fmla="*/ 0 h 522"/>
              <a:gd name="T18" fmla="*/ 2147483646 w 492"/>
              <a:gd name="T19" fmla="*/ 2147483646 h 522"/>
              <a:gd name="T20" fmla="*/ 2147483646 w 492"/>
              <a:gd name="T21" fmla="*/ 2147483646 h 522"/>
              <a:gd name="T22" fmla="*/ 2147483646 w 492"/>
              <a:gd name="T23" fmla="*/ 2147483646 h 522"/>
              <a:gd name="T24" fmla="*/ 2147483646 w 492"/>
              <a:gd name="T25" fmla="*/ 2147483646 h 522"/>
              <a:gd name="T26" fmla="*/ 2147483646 w 492"/>
              <a:gd name="T27" fmla="*/ 2147483646 h 522"/>
              <a:gd name="T28" fmla="*/ 2147483646 w 492"/>
              <a:gd name="T29" fmla="*/ 2147483646 h 522"/>
              <a:gd name="T30" fmla="*/ 2147483646 w 492"/>
              <a:gd name="T31" fmla="*/ 2147483646 h 522"/>
              <a:gd name="T32" fmla="*/ 2147483646 w 492"/>
              <a:gd name="T33" fmla="*/ 2147483646 h 522"/>
              <a:gd name="T34" fmla="*/ 2147483646 w 492"/>
              <a:gd name="T35" fmla="*/ 2147483646 h 522"/>
              <a:gd name="T36" fmla="*/ 2147483646 w 492"/>
              <a:gd name="T37" fmla="*/ 2147483646 h 522"/>
              <a:gd name="T38" fmla="*/ 2147483646 w 492"/>
              <a:gd name="T39" fmla="*/ 2147483646 h 522"/>
              <a:gd name="T40" fmla="*/ 2147483646 w 492"/>
              <a:gd name="T41" fmla="*/ 2147483646 h 52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92" h="522">
                <a:moveTo>
                  <a:pt x="492" y="61"/>
                </a:moveTo>
                <a:lnTo>
                  <a:pt x="491" y="7"/>
                </a:lnTo>
                <a:lnTo>
                  <a:pt x="479" y="6"/>
                </a:lnTo>
                <a:lnTo>
                  <a:pt x="426" y="4"/>
                </a:lnTo>
                <a:lnTo>
                  <a:pt x="365" y="3"/>
                </a:lnTo>
                <a:lnTo>
                  <a:pt x="267" y="3"/>
                </a:lnTo>
                <a:lnTo>
                  <a:pt x="251" y="3"/>
                </a:lnTo>
                <a:lnTo>
                  <a:pt x="135" y="1"/>
                </a:lnTo>
                <a:lnTo>
                  <a:pt x="0" y="0"/>
                </a:lnTo>
                <a:lnTo>
                  <a:pt x="53" y="226"/>
                </a:lnTo>
                <a:lnTo>
                  <a:pt x="98" y="226"/>
                </a:lnTo>
                <a:lnTo>
                  <a:pt x="92" y="519"/>
                </a:lnTo>
                <a:lnTo>
                  <a:pt x="117" y="519"/>
                </a:lnTo>
                <a:lnTo>
                  <a:pt x="167" y="519"/>
                </a:lnTo>
                <a:lnTo>
                  <a:pt x="186" y="519"/>
                </a:lnTo>
                <a:lnTo>
                  <a:pt x="228" y="519"/>
                </a:lnTo>
                <a:lnTo>
                  <a:pt x="396" y="520"/>
                </a:lnTo>
                <a:lnTo>
                  <a:pt x="492" y="522"/>
                </a:lnTo>
                <a:lnTo>
                  <a:pt x="492" y="312"/>
                </a:lnTo>
                <a:lnTo>
                  <a:pt x="492" y="285"/>
                </a:lnTo>
                <a:lnTo>
                  <a:pt x="492" y="6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4" name="Freeform 153"/>
          <p:cNvSpPr>
            <a:spLocks/>
          </p:cNvSpPr>
          <p:nvPr/>
        </p:nvSpPr>
        <p:spPr bwMode="auto">
          <a:xfrm>
            <a:off x="6487938" y="6470650"/>
            <a:ext cx="344488" cy="307975"/>
          </a:xfrm>
          <a:custGeom>
            <a:avLst/>
            <a:gdLst>
              <a:gd name="T0" fmla="*/ 2147483646 w 652"/>
              <a:gd name="T1" fmla="*/ 2147483646 h 581"/>
              <a:gd name="T2" fmla="*/ 2147483646 w 652"/>
              <a:gd name="T3" fmla="*/ 2147483646 h 581"/>
              <a:gd name="T4" fmla="*/ 2147483646 w 652"/>
              <a:gd name="T5" fmla="*/ 2147483646 h 581"/>
              <a:gd name="T6" fmla="*/ 2147483646 w 652"/>
              <a:gd name="T7" fmla="*/ 2147483646 h 581"/>
              <a:gd name="T8" fmla="*/ 2147483646 w 652"/>
              <a:gd name="T9" fmla="*/ 2147483646 h 581"/>
              <a:gd name="T10" fmla="*/ 2147483646 w 652"/>
              <a:gd name="T11" fmla="*/ 2147483646 h 581"/>
              <a:gd name="T12" fmla="*/ 2147483646 w 652"/>
              <a:gd name="T13" fmla="*/ 2147483646 h 581"/>
              <a:gd name="T14" fmla="*/ 2147483646 w 652"/>
              <a:gd name="T15" fmla="*/ 2147483646 h 581"/>
              <a:gd name="T16" fmla="*/ 2147483646 w 652"/>
              <a:gd name="T17" fmla="*/ 2147483646 h 581"/>
              <a:gd name="T18" fmla="*/ 2147483646 w 652"/>
              <a:gd name="T19" fmla="*/ 2147483646 h 581"/>
              <a:gd name="T20" fmla="*/ 2147483646 w 652"/>
              <a:gd name="T21" fmla="*/ 2147483646 h 581"/>
              <a:gd name="T22" fmla="*/ 2147483646 w 652"/>
              <a:gd name="T23" fmla="*/ 2147483646 h 581"/>
              <a:gd name="T24" fmla="*/ 2147483646 w 652"/>
              <a:gd name="T25" fmla="*/ 2147483646 h 581"/>
              <a:gd name="T26" fmla="*/ 2147483646 w 652"/>
              <a:gd name="T27" fmla="*/ 0 h 581"/>
              <a:gd name="T28" fmla="*/ 2147483646 w 652"/>
              <a:gd name="T29" fmla="*/ 0 h 581"/>
              <a:gd name="T30" fmla="*/ 2147483646 w 652"/>
              <a:gd name="T31" fmla="*/ 2147483646 h 581"/>
              <a:gd name="T32" fmla="*/ 0 w 652"/>
              <a:gd name="T33" fmla="*/ 2147483646 h 581"/>
              <a:gd name="T34" fmla="*/ 2147483646 w 652"/>
              <a:gd name="T35" fmla="*/ 2147483646 h 581"/>
              <a:gd name="T36" fmla="*/ 2147483646 w 652"/>
              <a:gd name="T37" fmla="*/ 2147483646 h 58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52" h="581">
                <a:moveTo>
                  <a:pt x="1" y="308"/>
                </a:moveTo>
                <a:lnTo>
                  <a:pt x="1" y="368"/>
                </a:lnTo>
                <a:lnTo>
                  <a:pt x="216" y="444"/>
                </a:lnTo>
                <a:lnTo>
                  <a:pt x="223" y="443"/>
                </a:lnTo>
                <a:lnTo>
                  <a:pt x="331" y="554"/>
                </a:lnTo>
                <a:lnTo>
                  <a:pt x="373" y="578"/>
                </a:lnTo>
                <a:lnTo>
                  <a:pt x="460" y="581"/>
                </a:lnTo>
                <a:lnTo>
                  <a:pt x="561" y="498"/>
                </a:lnTo>
                <a:lnTo>
                  <a:pt x="652" y="443"/>
                </a:lnTo>
                <a:lnTo>
                  <a:pt x="595" y="42"/>
                </a:lnTo>
                <a:lnTo>
                  <a:pt x="595" y="41"/>
                </a:lnTo>
                <a:lnTo>
                  <a:pt x="594" y="41"/>
                </a:lnTo>
                <a:lnTo>
                  <a:pt x="594" y="39"/>
                </a:lnTo>
                <a:lnTo>
                  <a:pt x="585" y="0"/>
                </a:lnTo>
                <a:lnTo>
                  <a:pt x="432" y="0"/>
                </a:lnTo>
                <a:lnTo>
                  <a:pt x="217" y="105"/>
                </a:lnTo>
                <a:lnTo>
                  <a:pt x="0" y="68"/>
                </a:lnTo>
                <a:lnTo>
                  <a:pt x="1" y="149"/>
                </a:lnTo>
                <a:lnTo>
                  <a:pt x="1" y="30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5" name="Freeform 154"/>
          <p:cNvSpPr>
            <a:spLocks/>
          </p:cNvSpPr>
          <p:nvPr/>
        </p:nvSpPr>
        <p:spPr bwMode="auto">
          <a:xfrm>
            <a:off x="6137101" y="6259513"/>
            <a:ext cx="350837" cy="406400"/>
          </a:xfrm>
          <a:custGeom>
            <a:avLst/>
            <a:gdLst>
              <a:gd name="T0" fmla="*/ 2147483646 w 663"/>
              <a:gd name="T1" fmla="*/ 2147483646 h 768"/>
              <a:gd name="T2" fmla="*/ 2147483646 w 663"/>
              <a:gd name="T3" fmla="*/ 2147483646 h 768"/>
              <a:gd name="T4" fmla="*/ 2147483646 w 663"/>
              <a:gd name="T5" fmla="*/ 2147483646 h 768"/>
              <a:gd name="T6" fmla="*/ 2147483646 w 663"/>
              <a:gd name="T7" fmla="*/ 2147483646 h 768"/>
              <a:gd name="T8" fmla="*/ 2147483646 w 663"/>
              <a:gd name="T9" fmla="*/ 2147483646 h 768"/>
              <a:gd name="T10" fmla="*/ 2147483646 w 663"/>
              <a:gd name="T11" fmla="*/ 2147483646 h 768"/>
              <a:gd name="T12" fmla="*/ 2147483646 w 663"/>
              <a:gd name="T13" fmla="*/ 2147483646 h 768"/>
              <a:gd name="T14" fmla="*/ 0 w 663"/>
              <a:gd name="T15" fmla="*/ 2147483646 h 768"/>
              <a:gd name="T16" fmla="*/ 2147483646 w 663"/>
              <a:gd name="T17" fmla="*/ 2147483646 h 768"/>
              <a:gd name="T18" fmla="*/ 2147483646 w 663"/>
              <a:gd name="T19" fmla="*/ 2147483646 h 768"/>
              <a:gd name="T20" fmla="*/ 2147483646 w 663"/>
              <a:gd name="T21" fmla="*/ 0 h 768"/>
              <a:gd name="T22" fmla="*/ 2147483646 w 663"/>
              <a:gd name="T23" fmla="*/ 0 h 768"/>
              <a:gd name="T24" fmla="*/ 2147483646 w 663"/>
              <a:gd name="T25" fmla="*/ 2147483646 h 768"/>
              <a:gd name="T26" fmla="*/ 2147483646 w 663"/>
              <a:gd name="T27" fmla="*/ 2147483646 h 768"/>
              <a:gd name="T28" fmla="*/ 2147483646 w 663"/>
              <a:gd name="T29" fmla="*/ 2147483646 h 768"/>
              <a:gd name="T30" fmla="*/ 2147483646 w 663"/>
              <a:gd name="T31" fmla="*/ 2147483646 h 768"/>
              <a:gd name="T32" fmla="*/ 2147483646 w 663"/>
              <a:gd name="T33" fmla="*/ 2147483646 h 768"/>
              <a:gd name="T34" fmla="*/ 2147483646 w 663"/>
              <a:gd name="T35" fmla="*/ 2147483646 h 768"/>
              <a:gd name="T36" fmla="*/ 2147483646 w 663"/>
              <a:gd name="T37" fmla="*/ 2147483646 h 768"/>
              <a:gd name="T38" fmla="*/ 2147483646 w 663"/>
              <a:gd name="T39" fmla="*/ 2147483646 h 768"/>
              <a:gd name="T40" fmla="*/ 2147483646 w 663"/>
              <a:gd name="T41" fmla="*/ 2147483646 h 768"/>
              <a:gd name="T42" fmla="*/ 2147483646 w 663"/>
              <a:gd name="T43" fmla="*/ 2147483646 h 7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3" h="768">
                <a:moveTo>
                  <a:pt x="663" y="708"/>
                </a:moveTo>
                <a:lnTo>
                  <a:pt x="663" y="768"/>
                </a:lnTo>
                <a:lnTo>
                  <a:pt x="308" y="765"/>
                </a:lnTo>
                <a:lnTo>
                  <a:pt x="281" y="708"/>
                </a:lnTo>
                <a:lnTo>
                  <a:pt x="237" y="708"/>
                </a:lnTo>
                <a:lnTo>
                  <a:pt x="192" y="673"/>
                </a:lnTo>
                <a:lnTo>
                  <a:pt x="5" y="574"/>
                </a:lnTo>
                <a:lnTo>
                  <a:pt x="0" y="565"/>
                </a:lnTo>
                <a:lnTo>
                  <a:pt x="113" y="304"/>
                </a:lnTo>
                <a:lnTo>
                  <a:pt x="173" y="169"/>
                </a:lnTo>
                <a:lnTo>
                  <a:pt x="243" y="0"/>
                </a:lnTo>
                <a:lnTo>
                  <a:pt x="285" y="0"/>
                </a:lnTo>
                <a:lnTo>
                  <a:pt x="453" y="1"/>
                </a:lnTo>
                <a:lnTo>
                  <a:pt x="549" y="3"/>
                </a:lnTo>
                <a:lnTo>
                  <a:pt x="549" y="36"/>
                </a:lnTo>
                <a:lnTo>
                  <a:pt x="549" y="180"/>
                </a:lnTo>
                <a:lnTo>
                  <a:pt x="576" y="184"/>
                </a:lnTo>
                <a:lnTo>
                  <a:pt x="533" y="360"/>
                </a:lnTo>
                <a:lnTo>
                  <a:pt x="650" y="376"/>
                </a:lnTo>
                <a:lnTo>
                  <a:pt x="662" y="468"/>
                </a:lnTo>
                <a:lnTo>
                  <a:pt x="663" y="549"/>
                </a:lnTo>
                <a:lnTo>
                  <a:pt x="663" y="70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6" name="Freeform 155"/>
          <p:cNvSpPr>
            <a:spLocks/>
          </p:cNvSpPr>
          <p:nvPr/>
        </p:nvSpPr>
        <p:spPr bwMode="auto">
          <a:xfrm>
            <a:off x="6306963" y="5532438"/>
            <a:ext cx="212725" cy="454025"/>
          </a:xfrm>
          <a:custGeom>
            <a:avLst/>
            <a:gdLst>
              <a:gd name="T0" fmla="*/ 2147483646 w 401"/>
              <a:gd name="T1" fmla="*/ 0 h 858"/>
              <a:gd name="T2" fmla="*/ 2147483646 w 401"/>
              <a:gd name="T3" fmla="*/ 2147483646 h 858"/>
              <a:gd name="T4" fmla="*/ 2147483646 w 401"/>
              <a:gd name="T5" fmla="*/ 2147483646 h 858"/>
              <a:gd name="T6" fmla="*/ 2147483646 w 401"/>
              <a:gd name="T7" fmla="*/ 2147483646 h 858"/>
              <a:gd name="T8" fmla="*/ 2147483646 w 401"/>
              <a:gd name="T9" fmla="*/ 2147483646 h 858"/>
              <a:gd name="T10" fmla="*/ 2147483646 w 401"/>
              <a:gd name="T11" fmla="*/ 2147483646 h 858"/>
              <a:gd name="T12" fmla="*/ 2147483646 w 401"/>
              <a:gd name="T13" fmla="*/ 2147483646 h 858"/>
              <a:gd name="T14" fmla="*/ 2147483646 w 401"/>
              <a:gd name="T15" fmla="*/ 2147483646 h 858"/>
              <a:gd name="T16" fmla="*/ 2147483646 w 401"/>
              <a:gd name="T17" fmla="*/ 2147483646 h 858"/>
              <a:gd name="T18" fmla="*/ 2147483646 w 401"/>
              <a:gd name="T19" fmla="*/ 2147483646 h 858"/>
              <a:gd name="T20" fmla="*/ 2147483646 w 401"/>
              <a:gd name="T21" fmla="*/ 2147483646 h 858"/>
              <a:gd name="T22" fmla="*/ 2147483646 w 401"/>
              <a:gd name="T23" fmla="*/ 2147483646 h 858"/>
              <a:gd name="T24" fmla="*/ 0 w 401"/>
              <a:gd name="T25" fmla="*/ 2147483646 h 858"/>
              <a:gd name="T26" fmla="*/ 0 w 401"/>
              <a:gd name="T27" fmla="*/ 2147483646 h 858"/>
              <a:gd name="T28" fmla="*/ 0 w 401"/>
              <a:gd name="T29" fmla="*/ 0 h 858"/>
              <a:gd name="T30" fmla="*/ 2147483646 w 401"/>
              <a:gd name="T31" fmla="*/ 0 h 858"/>
              <a:gd name="T32" fmla="*/ 2147483646 w 401"/>
              <a:gd name="T33" fmla="*/ 0 h 858"/>
              <a:gd name="T34" fmla="*/ 2147483646 w 401"/>
              <a:gd name="T35" fmla="*/ 0 h 8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01" h="858">
                <a:moveTo>
                  <a:pt x="323" y="0"/>
                </a:moveTo>
                <a:lnTo>
                  <a:pt x="327" y="11"/>
                </a:lnTo>
                <a:lnTo>
                  <a:pt x="401" y="62"/>
                </a:lnTo>
                <a:lnTo>
                  <a:pt x="399" y="66"/>
                </a:lnTo>
                <a:lnTo>
                  <a:pt x="275" y="186"/>
                </a:lnTo>
                <a:lnTo>
                  <a:pt x="276" y="272"/>
                </a:lnTo>
                <a:lnTo>
                  <a:pt x="269" y="455"/>
                </a:lnTo>
                <a:lnTo>
                  <a:pt x="215" y="455"/>
                </a:lnTo>
                <a:lnTo>
                  <a:pt x="161" y="455"/>
                </a:lnTo>
                <a:lnTo>
                  <a:pt x="162" y="858"/>
                </a:lnTo>
                <a:lnTo>
                  <a:pt x="101" y="857"/>
                </a:lnTo>
                <a:lnTo>
                  <a:pt x="3" y="857"/>
                </a:lnTo>
                <a:lnTo>
                  <a:pt x="0" y="255"/>
                </a:lnTo>
                <a:lnTo>
                  <a:pt x="0" y="137"/>
                </a:lnTo>
                <a:lnTo>
                  <a:pt x="0" y="0"/>
                </a:lnTo>
                <a:lnTo>
                  <a:pt x="101" y="0"/>
                </a:lnTo>
                <a:lnTo>
                  <a:pt x="215" y="0"/>
                </a:lnTo>
                <a:lnTo>
                  <a:pt x="323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7" name="Freeform 156"/>
          <p:cNvSpPr>
            <a:spLocks/>
          </p:cNvSpPr>
          <p:nvPr/>
        </p:nvSpPr>
        <p:spPr bwMode="auto">
          <a:xfrm>
            <a:off x="6427613" y="5973763"/>
            <a:ext cx="338138" cy="390525"/>
          </a:xfrm>
          <a:custGeom>
            <a:avLst/>
            <a:gdLst>
              <a:gd name="T0" fmla="*/ 2147483646 w 639"/>
              <a:gd name="T1" fmla="*/ 2147483646 h 738"/>
              <a:gd name="T2" fmla="*/ 2147483646 w 639"/>
              <a:gd name="T3" fmla="*/ 2147483646 h 738"/>
              <a:gd name="T4" fmla="*/ 2147483646 w 639"/>
              <a:gd name="T5" fmla="*/ 2147483646 h 738"/>
              <a:gd name="T6" fmla="*/ 2147483646 w 639"/>
              <a:gd name="T7" fmla="*/ 2147483646 h 738"/>
              <a:gd name="T8" fmla="*/ 2147483646 w 639"/>
              <a:gd name="T9" fmla="*/ 2147483646 h 738"/>
              <a:gd name="T10" fmla="*/ 2147483646 w 639"/>
              <a:gd name="T11" fmla="*/ 2147483646 h 738"/>
              <a:gd name="T12" fmla="*/ 2147483646 w 639"/>
              <a:gd name="T13" fmla="*/ 2147483646 h 738"/>
              <a:gd name="T14" fmla="*/ 2147483646 w 639"/>
              <a:gd name="T15" fmla="*/ 2147483646 h 738"/>
              <a:gd name="T16" fmla="*/ 2147483646 w 639"/>
              <a:gd name="T17" fmla="*/ 2147483646 h 738"/>
              <a:gd name="T18" fmla="*/ 2147483646 w 639"/>
              <a:gd name="T19" fmla="*/ 2147483646 h 738"/>
              <a:gd name="T20" fmla="*/ 2147483646 w 639"/>
              <a:gd name="T21" fmla="*/ 2147483646 h 738"/>
              <a:gd name="T22" fmla="*/ 2147483646 w 639"/>
              <a:gd name="T23" fmla="*/ 0 h 738"/>
              <a:gd name="T24" fmla="*/ 2147483646 w 639"/>
              <a:gd name="T25" fmla="*/ 2147483646 h 738"/>
              <a:gd name="T26" fmla="*/ 2147483646 w 639"/>
              <a:gd name="T27" fmla="*/ 2147483646 h 738"/>
              <a:gd name="T28" fmla="*/ 2147483646 w 639"/>
              <a:gd name="T29" fmla="*/ 2147483646 h 738"/>
              <a:gd name="T30" fmla="*/ 0 w 639"/>
              <a:gd name="T31" fmla="*/ 2147483646 h 738"/>
              <a:gd name="T32" fmla="*/ 0 w 639"/>
              <a:gd name="T33" fmla="*/ 2147483646 h 738"/>
              <a:gd name="T34" fmla="*/ 0 w 639"/>
              <a:gd name="T35" fmla="*/ 2147483646 h 738"/>
              <a:gd name="T36" fmla="*/ 0 w 639"/>
              <a:gd name="T37" fmla="*/ 2147483646 h 738"/>
              <a:gd name="T38" fmla="*/ 0 w 639"/>
              <a:gd name="T39" fmla="*/ 2147483646 h 738"/>
              <a:gd name="T40" fmla="*/ 0 w 639"/>
              <a:gd name="T41" fmla="*/ 2147483646 h 738"/>
              <a:gd name="T42" fmla="*/ 2147483646 w 639"/>
              <a:gd name="T43" fmla="*/ 2147483646 h 738"/>
              <a:gd name="T44" fmla="*/ 2147483646 w 639"/>
              <a:gd name="T45" fmla="*/ 2147483646 h 738"/>
              <a:gd name="T46" fmla="*/ 2147483646 w 639"/>
              <a:gd name="T47" fmla="*/ 2147483646 h 738"/>
              <a:gd name="T48" fmla="*/ 2147483646 w 639"/>
              <a:gd name="T49" fmla="*/ 2147483646 h 73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9" h="738">
                <a:moveTo>
                  <a:pt x="639" y="735"/>
                </a:moveTo>
                <a:lnTo>
                  <a:pt x="630" y="708"/>
                </a:lnTo>
                <a:lnTo>
                  <a:pt x="594" y="575"/>
                </a:lnTo>
                <a:lnTo>
                  <a:pt x="569" y="440"/>
                </a:lnTo>
                <a:lnTo>
                  <a:pt x="567" y="440"/>
                </a:lnTo>
                <a:lnTo>
                  <a:pt x="557" y="305"/>
                </a:lnTo>
                <a:lnTo>
                  <a:pt x="557" y="303"/>
                </a:lnTo>
                <a:lnTo>
                  <a:pt x="560" y="170"/>
                </a:lnTo>
                <a:lnTo>
                  <a:pt x="578" y="36"/>
                </a:lnTo>
                <a:lnTo>
                  <a:pt x="584" y="6"/>
                </a:lnTo>
                <a:lnTo>
                  <a:pt x="438" y="18"/>
                </a:lnTo>
                <a:lnTo>
                  <a:pt x="306" y="0"/>
                </a:lnTo>
                <a:lnTo>
                  <a:pt x="236" y="20"/>
                </a:lnTo>
                <a:lnTo>
                  <a:pt x="215" y="5"/>
                </a:lnTo>
                <a:lnTo>
                  <a:pt x="131" y="44"/>
                </a:lnTo>
                <a:lnTo>
                  <a:pt x="0" y="81"/>
                </a:lnTo>
                <a:lnTo>
                  <a:pt x="0" y="305"/>
                </a:lnTo>
                <a:lnTo>
                  <a:pt x="0" y="332"/>
                </a:lnTo>
                <a:lnTo>
                  <a:pt x="0" y="542"/>
                </a:lnTo>
                <a:lnTo>
                  <a:pt x="0" y="575"/>
                </a:lnTo>
                <a:lnTo>
                  <a:pt x="0" y="719"/>
                </a:lnTo>
                <a:lnTo>
                  <a:pt x="27" y="723"/>
                </a:lnTo>
                <a:lnTo>
                  <a:pt x="114" y="738"/>
                </a:lnTo>
                <a:lnTo>
                  <a:pt x="398" y="735"/>
                </a:lnTo>
                <a:lnTo>
                  <a:pt x="639" y="73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8" name="Freeform 157"/>
          <p:cNvSpPr>
            <a:spLocks/>
          </p:cNvSpPr>
          <p:nvPr/>
        </p:nvSpPr>
        <p:spPr bwMode="auto">
          <a:xfrm>
            <a:off x="6392688" y="5773738"/>
            <a:ext cx="404813" cy="242887"/>
          </a:xfrm>
          <a:custGeom>
            <a:avLst/>
            <a:gdLst>
              <a:gd name="T0" fmla="*/ 2147483646 w 766"/>
              <a:gd name="T1" fmla="*/ 2147483646 h 460"/>
              <a:gd name="T2" fmla="*/ 2147483646 w 766"/>
              <a:gd name="T3" fmla="*/ 2147483646 h 460"/>
              <a:gd name="T4" fmla="*/ 2147483646 w 766"/>
              <a:gd name="T5" fmla="*/ 2147483646 h 460"/>
              <a:gd name="T6" fmla="*/ 2147483646 w 766"/>
              <a:gd name="T7" fmla="*/ 2147483646 h 460"/>
              <a:gd name="T8" fmla="*/ 2147483646 w 766"/>
              <a:gd name="T9" fmla="*/ 2147483646 h 460"/>
              <a:gd name="T10" fmla="*/ 2147483646 w 766"/>
              <a:gd name="T11" fmla="*/ 2147483646 h 460"/>
              <a:gd name="T12" fmla="*/ 2147483646 w 766"/>
              <a:gd name="T13" fmla="*/ 2147483646 h 460"/>
              <a:gd name="T14" fmla="*/ 2147483646 w 766"/>
              <a:gd name="T15" fmla="*/ 2147483646 h 460"/>
              <a:gd name="T16" fmla="*/ 2147483646 w 766"/>
              <a:gd name="T17" fmla="*/ 2147483646 h 460"/>
              <a:gd name="T18" fmla="*/ 2147483646 w 766"/>
              <a:gd name="T19" fmla="*/ 2147483646 h 460"/>
              <a:gd name="T20" fmla="*/ 2147483646 w 766"/>
              <a:gd name="T21" fmla="*/ 2147483646 h 460"/>
              <a:gd name="T22" fmla="*/ 2147483646 w 766"/>
              <a:gd name="T23" fmla="*/ 2147483646 h 460"/>
              <a:gd name="T24" fmla="*/ 2147483646 w 766"/>
              <a:gd name="T25" fmla="*/ 2147483646 h 460"/>
              <a:gd name="T26" fmla="*/ 2147483646 w 766"/>
              <a:gd name="T27" fmla="*/ 2147483646 h 460"/>
              <a:gd name="T28" fmla="*/ 2147483646 w 766"/>
              <a:gd name="T29" fmla="*/ 2147483646 h 460"/>
              <a:gd name="T30" fmla="*/ 2147483646 w 766"/>
              <a:gd name="T31" fmla="*/ 0 h 460"/>
              <a:gd name="T32" fmla="*/ 2147483646 w 766"/>
              <a:gd name="T33" fmla="*/ 0 h 460"/>
              <a:gd name="T34" fmla="*/ 0 w 766"/>
              <a:gd name="T35" fmla="*/ 0 h 460"/>
              <a:gd name="T36" fmla="*/ 2147483646 w 766"/>
              <a:gd name="T37" fmla="*/ 2147483646 h 460"/>
              <a:gd name="T38" fmla="*/ 2147483646 w 766"/>
              <a:gd name="T39" fmla="*/ 2147483646 h 460"/>
              <a:gd name="T40" fmla="*/ 2147483646 w 766"/>
              <a:gd name="T41" fmla="*/ 2147483646 h 460"/>
              <a:gd name="T42" fmla="*/ 2147483646 w 766"/>
              <a:gd name="T43" fmla="*/ 2147483646 h 460"/>
              <a:gd name="T44" fmla="*/ 2147483646 w 766"/>
              <a:gd name="T45" fmla="*/ 2147483646 h 460"/>
              <a:gd name="T46" fmla="*/ 2147483646 w 766"/>
              <a:gd name="T47" fmla="*/ 2147483646 h 460"/>
              <a:gd name="T48" fmla="*/ 2147483646 w 766"/>
              <a:gd name="T49" fmla="*/ 2147483646 h 460"/>
              <a:gd name="T50" fmla="*/ 2147483646 w 766"/>
              <a:gd name="T51" fmla="*/ 2147483646 h 460"/>
              <a:gd name="T52" fmla="*/ 2147483646 w 766"/>
              <a:gd name="T53" fmla="*/ 2147483646 h 460"/>
              <a:gd name="T54" fmla="*/ 2147483646 w 766"/>
              <a:gd name="T55" fmla="*/ 2147483646 h 46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66" h="460">
                <a:moveTo>
                  <a:pt x="651" y="385"/>
                </a:moveTo>
                <a:lnTo>
                  <a:pt x="652" y="384"/>
                </a:lnTo>
                <a:lnTo>
                  <a:pt x="652" y="382"/>
                </a:lnTo>
                <a:lnTo>
                  <a:pt x="652" y="381"/>
                </a:lnTo>
                <a:lnTo>
                  <a:pt x="652" y="379"/>
                </a:lnTo>
                <a:lnTo>
                  <a:pt x="654" y="378"/>
                </a:lnTo>
                <a:lnTo>
                  <a:pt x="759" y="81"/>
                </a:lnTo>
                <a:lnTo>
                  <a:pt x="760" y="76"/>
                </a:lnTo>
                <a:lnTo>
                  <a:pt x="762" y="72"/>
                </a:lnTo>
                <a:lnTo>
                  <a:pt x="765" y="69"/>
                </a:lnTo>
                <a:lnTo>
                  <a:pt x="765" y="67"/>
                </a:lnTo>
                <a:lnTo>
                  <a:pt x="765" y="66"/>
                </a:lnTo>
                <a:lnTo>
                  <a:pt x="766" y="64"/>
                </a:lnTo>
                <a:lnTo>
                  <a:pt x="283" y="82"/>
                </a:lnTo>
                <a:lnTo>
                  <a:pt x="168" y="48"/>
                </a:lnTo>
                <a:lnTo>
                  <a:pt x="108" y="0"/>
                </a:lnTo>
                <a:lnTo>
                  <a:pt x="54" y="0"/>
                </a:lnTo>
                <a:lnTo>
                  <a:pt x="0" y="0"/>
                </a:lnTo>
                <a:lnTo>
                  <a:pt x="1" y="403"/>
                </a:lnTo>
                <a:lnTo>
                  <a:pt x="54" y="405"/>
                </a:lnTo>
                <a:lnTo>
                  <a:pt x="66" y="406"/>
                </a:lnTo>
                <a:lnTo>
                  <a:pt x="67" y="460"/>
                </a:lnTo>
                <a:lnTo>
                  <a:pt x="198" y="423"/>
                </a:lnTo>
                <a:lnTo>
                  <a:pt x="282" y="384"/>
                </a:lnTo>
                <a:lnTo>
                  <a:pt x="303" y="399"/>
                </a:lnTo>
                <a:lnTo>
                  <a:pt x="373" y="379"/>
                </a:lnTo>
                <a:lnTo>
                  <a:pt x="505" y="397"/>
                </a:lnTo>
                <a:lnTo>
                  <a:pt x="651" y="38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69" name="Freeform 158"/>
          <p:cNvSpPr>
            <a:spLocks/>
          </p:cNvSpPr>
          <p:nvPr/>
        </p:nvSpPr>
        <p:spPr bwMode="auto">
          <a:xfrm>
            <a:off x="6449838" y="5567363"/>
            <a:ext cx="438150" cy="249237"/>
          </a:xfrm>
          <a:custGeom>
            <a:avLst/>
            <a:gdLst>
              <a:gd name="T0" fmla="*/ 2147483646 w 829"/>
              <a:gd name="T1" fmla="*/ 2147483646 h 471"/>
              <a:gd name="T2" fmla="*/ 2147483646 w 829"/>
              <a:gd name="T3" fmla="*/ 2147483646 h 471"/>
              <a:gd name="T4" fmla="*/ 2147483646 w 829"/>
              <a:gd name="T5" fmla="*/ 2147483646 h 471"/>
              <a:gd name="T6" fmla="*/ 2147483646 w 829"/>
              <a:gd name="T7" fmla="*/ 2147483646 h 471"/>
              <a:gd name="T8" fmla="*/ 2147483646 w 829"/>
              <a:gd name="T9" fmla="*/ 2147483646 h 471"/>
              <a:gd name="T10" fmla="*/ 2147483646 w 829"/>
              <a:gd name="T11" fmla="*/ 2147483646 h 471"/>
              <a:gd name="T12" fmla="*/ 2147483646 w 829"/>
              <a:gd name="T13" fmla="*/ 2147483646 h 471"/>
              <a:gd name="T14" fmla="*/ 2147483646 w 829"/>
              <a:gd name="T15" fmla="*/ 2147483646 h 471"/>
              <a:gd name="T16" fmla="*/ 2147483646 w 829"/>
              <a:gd name="T17" fmla="*/ 2147483646 h 471"/>
              <a:gd name="T18" fmla="*/ 2147483646 w 829"/>
              <a:gd name="T19" fmla="*/ 2147483646 h 471"/>
              <a:gd name="T20" fmla="*/ 2147483646 w 829"/>
              <a:gd name="T21" fmla="*/ 2147483646 h 471"/>
              <a:gd name="T22" fmla="*/ 2147483646 w 829"/>
              <a:gd name="T23" fmla="*/ 2147483646 h 471"/>
              <a:gd name="T24" fmla="*/ 2147483646 w 829"/>
              <a:gd name="T25" fmla="*/ 2147483646 h 471"/>
              <a:gd name="T26" fmla="*/ 2147483646 w 829"/>
              <a:gd name="T27" fmla="*/ 2147483646 h 471"/>
              <a:gd name="T28" fmla="*/ 2147483646 w 829"/>
              <a:gd name="T29" fmla="*/ 2147483646 h 471"/>
              <a:gd name="T30" fmla="*/ 2147483646 w 829"/>
              <a:gd name="T31" fmla="*/ 2147483646 h 471"/>
              <a:gd name="T32" fmla="*/ 2147483646 w 829"/>
              <a:gd name="T33" fmla="*/ 2147483646 h 471"/>
              <a:gd name="T34" fmla="*/ 2147483646 w 829"/>
              <a:gd name="T35" fmla="*/ 2147483646 h 471"/>
              <a:gd name="T36" fmla="*/ 2147483646 w 829"/>
              <a:gd name="T37" fmla="*/ 2147483646 h 471"/>
              <a:gd name="T38" fmla="*/ 2147483646 w 829"/>
              <a:gd name="T39" fmla="*/ 2147483646 h 471"/>
              <a:gd name="T40" fmla="*/ 2147483646 w 829"/>
              <a:gd name="T41" fmla="*/ 2147483646 h 471"/>
              <a:gd name="T42" fmla="*/ 2147483646 w 829"/>
              <a:gd name="T43" fmla="*/ 2147483646 h 471"/>
              <a:gd name="T44" fmla="*/ 2147483646 w 829"/>
              <a:gd name="T45" fmla="*/ 2147483646 h 471"/>
              <a:gd name="T46" fmla="*/ 2147483646 w 829"/>
              <a:gd name="T47" fmla="*/ 2147483646 h 471"/>
              <a:gd name="T48" fmla="*/ 2147483646 w 829"/>
              <a:gd name="T49" fmla="*/ 2147483646 h 471"/>
              <a:gd name="T50" fmla="*/ 2147483646 w 829"/>
              <a:gd name="T51" fmla="*/ 2147483646 h 471"/>
              <a:gd name="T52" fmla="*/ 2147483646 w 829"/>
              <a:gd name="T53" fmla="*/ 2147483646 h 471"/>
              <a:gd name="T54" fmla="*/ 0 w 829"/>
              <a:gd name="T55" fmla="*/ 2147483646 h 471"/>
              <a:gd name="T56" fmla="*/ 2147483646 w 829"/>
              <a:gd name="T57" fmla="*/ 2147483646 h 471"/>
              <a:gd name="T58" fmla="*/ 2147483646 w 829"/>
              <a:gd name="T59" fmla="*/ 2147483646 h 471"/>
              <a:gd name="T60" fmla="*/ 2147483646 w 829"/>
              <a:gd name="T61" fmla="*/ 0 h 471"/>
              <a:gd name="T62" fmla="*/ 2147483646 w 829"/>
              <a:gd name="T63" fmla="*/ 2147483646 h 471"/>
              <a:gd name="T64" fmla="*/ 2147483646 w 829"/>
              <a:gd name="T65" fmla="*/ 2147483646 h 471"/>
              <a:gd name="T66" fmla="*/ 2147483646 w 829"/>
              <a:gd name="T67" fmla="*/ 2147483646 h 471"/>
              <a:gd name="T68" fmla="*/ 2147483646 w 829"/>
              <a:gd name="T69" fmla="*/ 2147483646 h 471"/>
              <a:gd name="T70" fmla="*/ 2147483646 w 829"/>
              <a:gd name="T71" fmla="*/ 2147483646 h 471"/>
              <a:gd name="T72" fmla="*/ 2147483646 w 829"/>
              <a:gd name="T73" fmla="*/ 2147483646 h 471"/>
              <a:gd name="T74" fmla="*/ 2147483646 w 829"/>
              <a:gd name="T75" fmla="*/ 2147483646 h 471"/>
              <a:gd name="T76" fmla="*/ 2147483646 w 829"/>
              <a:gd name="T77" fmla="*/ 2147483646 h 471"/>
              <a:gd name="T78" fmla="*/ 2147483646 w 829"/>
              <a:gd name="T79" fmla="*/ 2147483646 h 471"/>
              <a:gd name="T80" fmla="*/ 2147483646 w 829"/>
              <a:gd name="T81" fmla="*/ 2147483646 h 471"/>
              <a:gd name="T82" fmla="*/ 2147483646 w 829"/>
              <a:gd name="T83" fmla="*/ 2147483646 h 47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29" h="471">
                <a:moveTo>
                  <a:pt x="805" y="159"/>
                </a:moveTo>
                <a:lnTo>
                  <a:pt x="829" y="177"/>
                </a:lnTo>
                <a:lnTo>
                  <a:pt x="754" y="266"/>
                </a:lnTo>
                <a:lnTo>
                  <a:pt x="753" y="269"/>
                </a:lnTo>
                <a:lnTo>
                  <a:pt x="751" y="269"/>
                </a:lnTo>
                <a:lnTo>
                  <a:pt x="751" y="270"/>
                </a:lnTo>
                <a:lnTo>
                  <a:pt x="750" y="272"/>
                </a:lnTo>
                <a:lnTo>
                  <a:pt x="750" y="273"/>
                </a:lnTo>
                <a:lnTo>
                  <a:pt x="748" y="273"/>
                </a:lnTo>
                <a:lnTo>
                  <a:pt x="748" y="275"/>
                </a:lnTo>
                <a:lnTo>
                  <a:pt x="748" y="276"/>
                </a:lnTo>
                <a:lnTo>
                  <a:pt x="747" y="276"/>
                </a:lnTo>
                <a:lnTo>
                  <a:pt x="747" y="278"/>
                </a:lnTo>
                <a:lnTo>
                  <a:pt x="745" y="279"/>
                </a:lnTo>
                <a:lnTo>
                  <a:pt x="745" y="281"/>
                </a:lnTo>
                <a:lnTo>
                  <a:pt x="744" y="282"/>
                </a:lnTo>
                <a:lnTo>
                  <a:pt x="742" y="284"/>
                </a:lnTo>
                <a:lnTo>
                  <a:pt x="742" y="285"/>
                </a:lnTo>
                <a:lnTo>
                  <a:pt x="742" y="287"/>
                </a:lnTo>
                <a:lnTo>
                  <a:pt x="741" y="287"/>
                </a:lnTo>
                <a:lnTo>
                  <a:pt x="741" y="288"/>
                </a:lnTo>
                <a:lnTo>
                  <a:pt x="682" y="399"/>
                </a:lnTo>
                <a:lnTo>
                  <a:pt x="660" y="450"/>
                </a:lnTo>
                <a:lnTo>
                  <a:pt x="658" y="452"/>
                </a:lnTo>
                <a:lnTo>
                  <a:pt x="658" y="453"/>
                </a:lnTo>
                <a:lnTo>
                  <a:pt x="175" y="471"/>
                </a:lnTo>
                <a:lnTo>
                  <a:pt x="60" y="437"/>
                </a:lnTo>
                <a:lnTo>
                  <a:pt x="0" y="389"/>
                </a:lnTo>
                <a:lnTo>
                  <a:pt x="7" y="206"/>
                </a:lnTo>
                <a:lnTo>
                  <a:pt x="6" y="120"/>
                </a:lnTo>
                <a:lnTo>
                  <a:pt x="130" y="0"/>
                </a:lnTo>
                <a:lnTo>
                  <a:pt x="175" y="69"/>
                </a:lnTo>
                <a:lnTo>
                  <a:pt x="288" y="131"/>
                </a:lnTo>
                <a:lnTo>
                  <a:pt x="304" y="113"/>
                </a:lnTo>
                <a:lnTo>
                  <a:pt x="390" y="155"/>
                </a:lnTo>
                <a:lnTo>
                  <a:pt x="397" y="131"/>
                </a:lnTo>
                <a:lnTo>
                  <a:pt x="403" y="125"/>
                </a:lnTo>
                <a:lnTo>
                  <a:pt x="415" y="131"/>
                </a:lnTo>
                <a:lnTo>
                  <a:pt x="720" y="131"/>
                </a:lnTo>
                <a:lnTo>
                  <a:pt x="736" y="99"/>
                </a:lnTo>
                <a:lnTo>
                  <a:pt x="774" y="42"/>
                </a:lnTo>
                <a:lnTo>
                  <a:pt x="805" y="15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0" name="Freeform 159"/>
          <p:cNvSpPr>
            <a:spLocks/>
          </p:cNvSpPr>
          <p:nvPr/>
        </p:nvSpPr>
        <p:spPr bwMode="auto">
          <a:xfrm>
            <a:off x="6467301" y="5464175"/>
            <a:ext cx="371475" cy="185738"/>
          </a:xfrm>
          <a:custGeom>
            <a:avLst/>
            <a:gdLst>
              <a:gd name="T0" fmla="*/ 2147483646 w 702"/>
              <a:gd name="T1" fmla="*/ 2147483646 h 350"/>
              <a:gd name="T2" fmla="*/ 2147483646 w 702"/>
              <a:gd name="T3" fmla="*/ 2147483646 h 350"/>
              <a:gd name="T4" fmla="*/ 2147483646 w 702"/>
              <a:gd name="T5" fmla="*/ 2147483646 h 350"/>
              <a:gd name="T6" fmla="*/ 2147483646 w 702"/>
              <a:gd name="T7" fmla="*/ 2147483646 h 350"/>
              <a:gd name="T8" fmla="*/ 2147483646 w 702"/>
              <a:gd name="T9" fmla="*/ 2147483646 h 350"/>
              <a:gd name="T10" fmla="*/ 2147483646 w 702"/>
              <a:gd name="T11" fmla="*/ 2147483646 h 350"/>
              <a:gd name="T12" fmla="*/ 2147483646 w 702"/>
              <a:gd name="T13" fmla="*/ 2147483646 h 350"/>
              <a:gd name="T14" fmla="*/ 2147483646 w 702"/>
              <a:gd name="T15" fmla="*/ 2147483646 h 350"/>
              <a:gd name="T16" fmla="*/ 2147483646 w 702"/>
              <a:gd name="T17" fmla="*/ 2147483646 h 350"/>
              <a:gd name="T18" fmla="*/ 2147483646 w 702"/>
              <a:gd name="T19" fmla="*/ 2147483646 h 350"/>
              <a:gd name="T20" fmla="*/ 2147483646 w 702"/>
              <a:gd name="T21" fmla="*/ 2147483646 h 350"/>
              <a:gd name="T22" fmla="*/ 2147483646 w 702"/>
              <a:gd name="T23" fmla="*/ 2147483646 h 350"/>
              <a:gd name="T24" fmla="*/ 2147483646 w 702"/>
              <a:gd name="T25" fmla="*/ 2147483646 h 350"/>
              <a:gd name="T26" fmla="*/ 2147483646 w 702"/>
              <a:gd name="T27" fmla="*/ 2147483646 h 350"/>
              <a:gd name="T28" fmla="*/ 2147483646 w 702"/>
              <a:gd name="T29" fmla="*/ 0 h 350"/>
              <a:gd name="T30" fmla="*/ 0 w 702"/>
              <a:gd name="T31" fmla="*/ 2147483646 h 350"/>
              <a:gd name="T32" fmla="*/ 2147483646 w 702"/>
              <a:gd name="T33" fmla="*/ 2147483646 h 350"/>
              <a:gd name="T34" fmla="*/ 2147483646 w 702"/>
              <a:gd name="T35" fmla="*/ 2147483646 h 350"/>
              <a:gd name="T36" fmla="*/ 2147483646 w 702"/>
              <a:gd name="T37" fmla="*/ 2147483646 h 350"/>
              <a:gd name="T38" fmla="*/ 2147483646 w 702"/>
              <a:gd name="T39" fmla="*/ 2147483646 h 350"/>
              <a:gd name="T40" fmla="*/ 2147483646 w 702"/>
              <a:gd name="T41" fmla="*/ 2147483646 h 350"/>
              <a:gd name="T42" fmla="*/ 2147483646 w 702"/>
              <a:gd name="T43" fmla="*/ 2147483646 h 350"/>
              <a:gd name="T44" fmla="*/ 2147483646 w 702"/>
              <a:gd name="T45" fmla="*/ 2147483646 h 350"/>
              <a:gd name="T46" fmla="*/ 2147483646 w 702"/>
              <a:gd name="T47" fmla="*/ 2147483646 h 350"/>
              <a:gd name="T48" fmla="*/ 2147483646 w 702"/>
              <a:gd name="T49" fmla="*/ 2147483646 h 350"/>
              <a:gd name="T50" fmla="*/ 2147483646 w 702"/>
              <a:gd name="T51" fmla="*/ 2147483646 h 350"/>
              <a:gd name="T52" fmla="*/ 2147483646 w 702"/>
              <a:gd name="T53" fmla="*/ 2147483646 h 350"/>
              <a:gd name="T54" fmla="*/ 2147483646 w 702"/>
              <a:gd name="T55" fmla="*/ 2147483646 h 350"/>
              <a:gd name="T56" fmla="*/ 2147483646 w 702"/>
              <a:gd name="T57" fmla="*/ 2147483646 h 350"/>
              <a:gd name="T58" fmla="*/ 2147483646 w 702"/>
              <a:gd name="T59" fmla="*/ 2147483646 h 350"/>
              <a:gd name="T60" fmla="*/ 2147483646 w 702"/>
              <a:gd name="T61" fmla="*/ 2147483646 h 3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02" h="350">
                <a:moveTo>
                  <a:pt x="591" y="113"/>
                </a:moveTo>
                <a:lnTo>
                  <a:pt x="590" y="110"/>
                </a:lnTo>
                <a:lnTo>
                  <a:pt x="542" y="54"/>
                </a:lnTo>
                <a:lnTo>
                  <a:pt x="530" y="63"/>
                </a:lnTo>
                <a:lnTo>
                  <a:pt x="531" y="56"/>
                </a:lnTo>
                <a:lnTo>
                  <a:pt x="500" y="56"/>
                </a:lnTo>
                <a:lnTo>
                  <a:pt x="485" y="42"/>
                </a:lnTo>
                <a:lnTo>
                  <a:pt x="480" y="56"/>
                </a:lnTo>
                <a:lnTo>
                  <a:pt x="458" y="57"/>
                </a:lnTo>
                <a:lnTo>
                  <a:pt x="431" y="51"/>
                </a:lnTo>
                <a:lnTo>
                  <a:pt x="443" y="47"/>
                </a:lnTo>
                <a:lnTo>
                  <a:pt x="333" y="14"/>
                </a:lnTo>
                <a:lnTo>
                  <a:pt x="308" y="53"/>
                </a:lnTo>
                <a:lnTo>
                  <a:pt x="239" y="36"/>
                </a:lnTo>
                <a:lnTo>
                  <a:pt x="78" y="0"/>
                </a:lnTo>
                <a:lnTo>
                  <a:pt x="0" y="69"/>
                </a:lnTo>
                <a:lnTo>
                  <a:pt x="20" y="129"/>
                </a:lnTo>
                <a:lnTo>
                  <a:pt x="24" y="140"/>
                </a:lnTo>
                <a:lnTo>
                  <a:pt x="98" y="191"/>
                </a:lnTo>
                <a:lnTo>
                  <a:pt x="96" y="195"/>
                </a:lnTo>
                <a:lnTo>
                  <a:pt x="141" y="264"/>
                </a:lnTo>
                <a:lnTo>
                  <a:pt x="254" y="326"/>
                </a:lnTo>
                <a:lnTo>
                  <a:pt x="270" y="308"/>
                </a:lnTo>
                <a:lnTo>
                  <a:pt x="356" y="350"/>
                </a:lnTo>
                <a:lnTo>
                  <a:pt x="363" y="326"/>
                </a:lnTo>
                <a:lnTo>
                  <a:pt x="369" y="320"/>
                </a:lnTo>
                <a:lnTo>
                  <a:pt x="381" y="326"/>
                </a:lnTo>
                <a:lnTo>
                  <a:pt x="686" y="326"/>
                </a:lnTo>
                <a:lnTo>
                  <a:pt x="702" y="294"/>
                </a:lnTo>
                <a:lnTo>
                  <a:pt x="698" y="287"/>
                </a:lnTo>
                <a:lnTo>
                  <a:pt x="591" y="11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1" name="Freeform 160"/>
          <p:cNvSpPr>
            <a:spLocks/>
          </p:cNvSpPr>
          <p:nvPr/>
        </p:nvSpPr>
        <p:spPr bwMode="auto">
          <a:xfrm>
            <a:off x="6419676" y="6356350"/>
            <a:ext cx="377825" cy="169863"/>
          </a:xfrm>
          <a:custGeom>
            <a:avLst/>
            <a:gdLst>
              <a:gd name="T0" fmla="*/ 2147483646 w 714"/>
              <a:gd name="T1" fmla="*/ 2147483646 h 321"/>
              <a:gd name="T2" fmla="*/ 2147483646 w 714"/>
              <a:gd name="T3" fmla="*/ 2147483646 h 321"/>
              <a:gd name="T4" fmla="*/ 2147483646 w 714"/>
              <a:gd name="T5" fmla="*/ 2147483646 h 321"/>
              <a:gd name="T6" fmla="*/ 2147483646 w 714"/>
              <a:gd name="T7" fmla="*/ 2147483646 h 321"/>
              <a:gd name="T8" fmla="*/ 2147483646 w 714"/>
              <a:gd name="T9" fmla="*/ 2147483646 h 321"/>
              <a:gd name="T10" fmla="*/ 2147483646 w 714"/>
              <a:gd name="T11" fmla="*/ 2147483646 h 321"/>
              <a:gd name="T12" fmla="*/ 0 w 714"/>
              <a:gd name="T13" fmla="*/ 2147483646 h 321"/>
              <a:gd name="T14" fmla="*/ 2147483646 w 714"/>
              <a:gd name="T15" fmla="*/ 0 h 321"/>
              <a:gd name="T16" fmla="*/ 2147483646 w 714"/>
              <a:gd name="T17" fmla="*/ 2147483646 h 321"/>
              <a:gd name="T18" fmla="*/ 2147483646 w 714"/>
              <a:gd name="T19" fmla="*/ 2147483646 h 321"/>
              <a:gd name="T20" fmla="*/ 2147483646 w 714"/>
              <a:gd name="T21" fmla="*/ 2147483646 h 3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14" h="321">
                <a:moveTo>
                  <a:pt x="655" y="12"/>
                </a:moveTo>
                <a:lnTo>
                  <a:pt x="714" y="216"/>
                </a:lnTo>
                <a:lnTo>
                  <a:pt x="561" y="216"/>
                </a:lnTo>
                <a:lnTo>
                  <a:pt x="346" y="321"/>
                </a:lnTo>
                <a:lnTo>
                  <a:pt x="129" y="284"/>
                </a:lnTo>
                <a:lnTo>
                  <a:pt x="117" y="192"/>
                </a:lnTo>
                <a:lnTo>
                  <a:pt x="0" y="176"/>
                </a:lnTo>
                <a:lnTo>
                  <a:pt x="43" y="0"/>
                </a:lnTo>
                <a:lnTo>
                  <a:pt x="130" y="15"/>
                </a:lnTo>
                <a:lnTo>
                  <a:pt x="414" y="12"/>
                </a:lnTo>
                <a:lnTo>
                  <a:pt x="655" y="1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2" name="Freeform 161"/>
          <p:cNvSpPr>
            <a:spLocks/>
          </p:cNvSpPr>
          <p:nvPr/>
        </p:nvSpPr>
        <p:spPr bwMode="auto">
          <a:xfrm>
            <a:off x="6789563" y="4635500"/>
            <a:ext cx="328613" cy="323850"/>
          </a:xfrm>
          <a:custGeom>
            <a:avLst/>
            <a:gdLst>
              <a:gd name="T0" fmla="*/ 2147483646 w 622"/>
              <a:gd name="T1" fmla="*/ 2147483646 h 613"/>
              <a:gd name="T2" fmla="*/ 2147483646 w 622"/>
              <a:gd name="T3" fmla="*/ 2147483646 h 613"/>
              <a:gd name="T4" fmla="*/ 2147483646 w 622"/>
              <a:gd name="T5" fmla="*/ 2147483646 h 613"/>
              <a:gd name="T6" fmla="*/ 2147483646 w 622"/>
              <a:gd name="T7" fmla="*/ 2147483646 h 613"/>
              <a:gd name="T8" fmla="*/ 2147483646 w 622"/>
              <a:gd name="T9" fmla="*/ 2147483646 h 613"/>
              <a:gd name="T10" fmla="*/ 2147483646 w 622"/>
              <a:gd name="T11" fmla="*/ 2147483646 h 613"/>
              <a:gd name="T12" fmla="*/ 2147483646 w 622"/>
              <a:gd name="T13" fmla="*/ 2147483646 h 613"/>
              <a:gd name="T14" fmla="*/ 2147483646 w 622"/>
              <a:gd name="T15" fmla="*/ 2147483646 h 613"/>
              <a:gd name="T16" fmla="*/ 0 w 622"/>
              <a:gd name="T17" fmla="*/ 2147483646 h 613"/>
              <a:gd name="T18" fmla="*/ 2147483646 w 622"/>
              <a:gd name="T19" fmla="*/ 2147483646 h 613"/>
              <a:gd name="T20" fmla="*/ 2147483646 w 622"/>
              <a:gd name="T21" fmla="*/ 2147483646 h 613"/>
              <a:gd name="T22" fmla="*/ 2147483646 w 622"/>
              <a:gd name="T23" fmla="*/ 2147483646 h 613"/>
              <a:gd name="T24" fmla="*/ 2147483646 w 622"/>
              <a:gd name="T25" fmla="*/ 0 h 613"/>
              <a:gd name="T26" fmla="*/ 2147483646 w 622"/>
              <a:gd name="T27" fmla="*/ 2147483646 h 613"/>
              <a:gd name="T28" fmla="*/ 2147483646 w 622"/>
              <a:gd name="T29" fmla="*/ 2147483646 h 61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2" h="613">
                <a:moveTo>
                  <a:pt x="622" y="319"/>
                </a:moveTo>
                <a:lnTo>
                  <a:pt x="532" y="397"/>
                </a:lnTo>
                <a:lnTo>
                  <a:pt x="376" y="528"/>
                </a:lnTo>
                <a:lnTo>
                  <a:pt x="354" y="546"/>
                </a:lnTo>
                <a:lnTo>
                  <a:pt x="276" y="613"/>
                </a:lnTo>
                <a:lnTo>
                  <a:pt x="241" y="570"/>
                </a:lnTo>
                <a:lnTo>
                  <a:pt x="223" y="546"/>
                </a:lnTo>
                <a:lnTo>
                  <a:pt x="118" y="412"/>
                </a:lnTo>
                <a:lnTo>
                  <a:pt x="0" y="267"/>
                </a:lnTo>
                <a:lnTo>
                  <a:pt x="33" y="141"/>
                </a:lnTo>
                <a:lnTo>
                  <a:pt x="31" y="57"/>
                </a:lnTo>
                <a:lnTo>
                  <a:pt x="88" y="4"/>
                </a:lnTo>
                <a:lnTo>
                  <a:pt x="334" y="0"/>
                </a:lnTo>
                <a:lnTo>
                  <a:pt x="448" y="108"/>
                </a:lnTo>
                <a:lnTo>
                  <a:pt x="622" y="31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3" name="Freeform 162"/>
          <p:cNvSpPr>
            <a:spLocks/>
          </p:cNvSpPr>
          <p:nvPr/>
        </p:nvSpPr>
        <p:spPr bwMode="auto">
          <a:xfrm>
            <a:off x="6591126" y="4186238"/>
            <a:ext cx="303212" cy="361950"/>
          </a:xfrm>
          <a:custGeom>
            <a:avLst/>
            <a:gdLst>
              <a:gd name="T0" fmla="*/ 2147483646 w 573"/>
              <a:gd name="T1" fmla="*/ 2147483646 h 683"/>
              <a:gd name="T2" fmla="*/ 2147483646 w 573"/>
              <a:gd name="T3" fmla="*/ 2147483646 h 683"/>
              <a:gd name="T4" fmla="*/ 2147483646 w 573"/>
              <a:gd name="T5" fmla="*/ 0 h 683"/>
              <a:gd name="T6" fmla="*/ 2147483646 w 573"/>
              <a:gd name="T7" fmla="*/ 2147483646 h 683"/>
              <a:gd name="T8" fmla="*/ 2147483646 w 573"/>
              <a:gd name="T9" fmla="*/ 2147483646 h 683"/>
              <a:gd name="T10" fmla="*/ 0 w 573"/>
              <a:gd name="T11" fmla="*/ 2147483646 h 683"/>
              <a:gd name="T12" fmla="*/ 2147483646 w 573"/>
              <a:gd name="T13" fmla="*/ 2147483646 h 683"/>
              <a:gd name="T14" fmla="*/ 2147483646 w 573"/>
              <a:gd name="T15" fmla="*/ 2147483646 h 683"/>
              <a:gd name="T16" fmla="*/ 2147483646 w 573"/>
              <a:gd name="T17" fmla="*/ 2147483646 h 683"/>
              <a:gd name="T18" fmla="*/ 2147483646 w 573"/>
              <a:gd name="T19" fmla="*/ 2147483646 h 683"/>
              <a:gd name="T20" fmla="*/ 2147483646 w 573"/>
              <a:gd name="T21" fmla="*/ 2147483646 h 683"/>
              <a:gd name="T22" fmla="*/ 2147483646 w 573"/>
              <a:gd name="T23" fmla="*/ 2147483646 h 683"/>
              <a:gd name="T24" fmla="*/ 2147483646 w 573"/>
              <a:gd name="T25" fmla="*/ 2147483646 h 683"/>
              <a:gd name="T26" fmla="*/ 2147483646 w 573"/>
              <a:gd name="T27" fmla="*/ 2147483646 h 68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73" h="683">
                <a:moveTo>
                  <a:pt x="411" y="87"/>
                </a:moveTo>
                <a:lnTo>
                  <a:pt x="288" y="18"/>
                </a:lnTo>
                <a:lnTo>
                  <a:pt x="256" y="0"/>
                </a:lnTo>
                <a:lnTo>
                  <a:pt x="165" y="183"/>
                </a:lnTo>
                <a:lnTo>
                  <a:pt x="136" y="233"/>
                </a:lnTo>
                <a:lnTo>
                  <a:pt x="0" y="380"/>
                </a:lnTo>
                <a:lnTo>
                  <a:pt x="55" y="434"/>
                </a:lnTo>
                <a:lnTo>
                  <a:pt x="73" y="452"/>
                </a:lnTo>
                <a:lnTo>
                  <a:pt x="306" y="683"/>
                </a:lnTo>
                <a:lnTo>
                  <a:pt x="394" y="587"/>
                </a:lnTo>
                <a:lnTo>
                  <a:pt x="528" y="446"/>
                </a:lnTo>
                <a:lnTo>
                  <a:pt x="573" y="398"/>
                </a:lnTo>
                <a:lnTo>
                  <a:pt x="523" y="176"/>
                </a:lnTo>
                <a:lnTo>
                  <a:pt x="411" y="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4" name="Freeform 163"/>
          <p:cNvSpPr>
            <a:spLocks/>
          </p:cNvSpPr>
          <p:nvPr/>
        </p:nvSpPr>
        <p:spPr bwMode="auto">
          <a:xfrm>
            <a:off x="6472063" y="4384675"/>
            <a:ext cx="280988" cy="244475"/>
          </a:xfrm>
          <a:custGeom>
            <a:avLst/>
            <a:gdLst>
              <a:gd name="T0" fmla="*/ 2147483646 w 531"/>
              <a:gd name="T1" fmla="*/ 2147483646 h 462"/>
              <a:gd name="T2" fmla="*/ 2147483646 w 531"/>
              <a:gd name="T3" fmla="*/ 2147483646 h 462"/>
              <a:gd name="T4" fmla="*/ 2147483646 w 531"/>
              <a:gd name="T5" fmla="*/ 2147483646 h 462"/>
              <a:gd name="T6" fmla="*/ 2147483646 w 531"/>
              <a:gd name="T7" fmla="*/ 2147483646 h 462"/>
              <a:gd name="T8" fmla="*/ 2147483646 w 531"/>
              <a:gd name="T9" fmla="*/ 2147483646 h 462"/>
              <a:gd name="T10" fmla="*/ 2147483646 w 531"/>
              <a:gd name="T11" fmla="*/ 0 h 462"/>
              <a:gd name="T12" fmla="*/ 2147483646 w 531"/>
              <a:gd name="T13" fmla="*/ 2147483646 h 462"/>
              <a:gd name="T14" fmla="*/ 2147483646 w 531"/>
              <a:gd name="T15" fmla="*/ 2147483646 h 462"/>
              <a:gd name="T16" fmla="*/ 0 w 531"/>
              <a:gd name="T17" fmla="*/ 2147483646 h 462"/>
              <a:gd name="T18" fmla="*/ 2147483646 w 531"/>
              <a:gd name="T19" fmla="*/ 2147483646 h 462"/>
              <a:gd name="T20" fmla="*/ 2147483646 w 531"/>
              <a:gd name="T21" fmla="*/ 2147483646 h 462"/>
              <a:gd name="T22" fmla="*/ 2147483646 w 531"/>
              <a:gd name="T23" fmla="*/ 2147483646 h 462"/>
              <a:gd name="T24" fmla="*/ 2147483646 w 531"/>
              <a:gd name="T25" fmla="*/ 2147483646 h 462"/>
              <a:gd name="T26" fmla="*/ 2147483646 w 531"/>
              <a:gd name="T27" fmla="*/ 2147483646 h 462"/>
              <a:gd name="T28" fmla="*/ 2147483646 w 531"/>
              <a:gd name="T29" fmla="*/ 2147483646 h 462"/>
              <a:gd name="T30" fmla="*/ 2147483646 w 531"/>
              <a:gd name="T31" fmla="*/ 2147483646 h 46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1" h="462">
                <a:moveTo>
                  <a:pt x="529" y="309"/>
                </a:moveTo>
                <a:lnTo>
                  <a:pt x="531" y="308"/>
                </a:lnTo>
                <a:lnTo>
                  <a:pt x="298" y="77"/>
                </a:lnTo>
                <a:lnTo>
                  <a:pt x="280" y="59"/>
                </a:lnTo>
                <a:lnTo>
                  <a:pt x="225" y="5"/>
                </a:lnTo>
                <a:lnTo>
                  <a:pt x="222" y="0"/>
                </a:lnTo>
                <a:lnTo>
                  <a:pt x="171" y="53"/>
                </a:lnTo>
                <a:lnTo>
                  <a:pt x="3" y="203"/>
                </a:lnTo>
                <a:lnTo>
                  <a:pt x="0" y="212"/>
                </a:lnTo>
                <a:lnTo>
                  <a:pt x="19" y="228"/>
                </a:lnTo>
                <a:lnTo>
                  <a:pt x="132" y="383"/>
                </a:lnTo>
                <a:lnTo>
                  <a:pt x="222" y="444"/>
                </a:lnTo>
                <a:lnTo>
                  <a:pt x="240" y="455"/>
                </a:lnTo>
                <a:lnTo>
                  <a:pt x="247" y="462"/>
                </a:lnTo>
                <a:lnTo>
                  <a:pt x="361" y="417"/>
                </a:lnTo>
                <a:lnTo>
                  <a:pt x="529" y="3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5" name="Freeform 164"/>
          <p:cNvSpPr>
            <a:spLocks/>
          </p:cNvSpPr>
          <p:nvPr/>
        </p:nvSpPr>
        <p:spPr bwMode="auto">
          <a:xfrm>
            <a:off x="6751463" y="4332288"/>
            <a:ext cx="361950" cy="304800"/>
          </a:xfrm>
          <a:custGeom>
            <a:avLst/>
            <a:gdLst>
              <a:gd name="T0" fmla="*/ 2147483646 w 684"/>
              <a:gd name="T1" fmla="*/ 2147483646 h 577"/>
              <a:gd name="T2" fmla="*/ 2147483646 w 684"/>
              <a:gd name="T3" fmla="*/ 2147483646 h 577"/>
              <a:gd name="T4" fmla="*/ 2147483646 w 684"/>
              <a:gd name="T5" fmla="*/ 2147483646 h 577"/>
              <a:gd name="T6" fmla="*/ 2147483646 w 684"/>
              <a:gd name="T7" fmla="*/ 2147483646 h 577"/>
              <a:gd name="T8" fmla="*/ 2147483646 w 684"/>
              <a:gd name="T9" fmla="*/ 2147483646 h 577"/>
              <a:gd name="T10" fmla="*/ 2147483646 w 684"/>
              <a:gd name="T11" fmla="*/ 2147483646 h 577"/>
              <a:gd name="T12" fmla="*/ 2147483646 w 684"/>
              <a:gd name="T13" fmla="*/ 2147483646 h 577"/>
              <a:gd name="T14" fmla="*/ 2147483646 w 684"/>
              <a:gd name="T15" fmla="*/ 2147483646 h 577"/>
              <a:gd name="T16" fmla="*/ 2147483646 w 684"/>
              <a:gd name="T17" fmla="*/ 2147483646 h 577"/>
              <a:gd name="T18" fmla="*/ 0 w 684"/>
              <a:gd name="T19" fmla="*/ 2147483646 h 577"/>
              <a:gd name="T20" fmla="*/ 2147483646 w 684"/>
              <a:gd name="T21" fmla="*/ 2147483646 h 577"/>
              <a:gd name="T22" fmla="*/ 2147483646 w 684"/>
              <a:gd name="T23" fmla="*/ 2147483646 h 577"/>
              <a:gd name="T24" fmla="*/ 2147483646 w 684"/>
              <a:gd name="T25" fmla="*/ 2147483646 h 577"/>
              <a:gd name="T26" fmla="*/ 2147483646 w 684"/>
              <a:gd name="T27" fmla="*/ 2147483646 h 577"/>
              <a:gd name="T28" fmla="*/ 2147483646 w 684"/>
              <a:gd name="T29" fmla="*/ 2147483646 h 577"/>
              <a:gd name="T30" fmla="*/ 2147483646 w 684"/>
              <a:gd name="T31" fmla="*/ 2147483646 h 577"/>
              <a:gd name="T32" fmla="*/ 2147483646 w 684"/>
              <a:gd name="T33" fmla="*/ 2147483646 h 577"/>
              <a:gd name="T34" fmla="*/ 2147483646 w 684"/>
              <a:gd name="T35" fmla="*/ 2147483646 h 577"/>
              <a:gd name="T36" fmla="*/ 2147483646 w 684"/>
              <a:gd name="T37" fmla="*/ 0 h 577"/>
              <a:gd name="T38" fmla="*/ 2147483646 w 684"/>
              <a:gd name="T39" fmla="*/ 2147483646 h 5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4" h="577">
                <a:moveTo>
                  <a:pt x="636" y="130"/>
                </a:moveTo>
                <a:lnTo>
                  <a:pt x="662" y="177"/>
                </a:lnTo>
                <a:lnTo>
                  <a:pt x="684" y="217"/>
                </a:lnTo>
                <a:lnTo>
                  <a:pt x="552" y="396"/>
                </a:lnTo>
                <a:lnTo>
                  <a:pt x="495" y="463"/>
                </a:lnTo>
                <a:lnTo>
                  <a:pt x="405" y="573"/>
                </a:lnTo>
                <a:lnTo>
                  <a:pt x="159" y="577"/>
                </a:lnTo>
                <a:lnTo>
                  <a:pt x="171" y="561"/>
                </a:lnTo>
                <a:lnTo>
                  <a:pt x="41" y="447"/>
                </a:lnTo>
                <a:lnTo>
                  <a:pt x="0" y="409"/>
                </a:lnTo>
                <a:lnTo>
                  <a:pt x="2" y="408"/>
                </a:lnTo>
                <a:lnTo>
                  <a:pt x="90" y="312"/>
                </a:lnTo>
                <a:lnTo>
                  <a:pt x="224" y="171"/>
                </a:lnTo>
                <a:lnTo>
                  <a:pt x="269" y="123"/>
                </a:lnTo>
                <a:lnTo>
                  <a:pt x="273" y="142"/>
                </a:lnTo>
                <a:lnTo>
                  <a:pt x="431" y="52"/>
                </a:lnTo>
                <a:lnTo>
                  <a:pt x="479" y="4"/>
                </a:lnTo>
                <a:lnTo>
                  <a:pt x="504" y="28"/>
                </a:lnTo>
                <a:lnTo>
                  <a:pt x="576" y="0"/>
                </a:lnTo>
                <a:lnTo>
                  <a:pt x="636" y="13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6" name="Freeform 165"/>
          <p:cNvSpPr>
            <a:spLocks/>
          </p:cNvSpPr>
          <p:nvPr/>
        </p:nvSpPr>
        <p:spPr bwMode="auto">
          <a:xfrm>
            <a:off x="6489526" y="4548188"/>
            <a:ext cx="352425" cy="384175"/>
          </a:xfrm>
          <a:custGeom>
            <a:avLst/>
            <a:gdLst>
              <a:gd name="T0" fmla="*/ 2147483646 w 667"/>
              <a:gd name="T1" fmla="*/ 2147483646 h 726"/>
              <a:gd name="T2" fmla="*/ 2147483646 w 667"/>
              <a:gd name="T3" fmla="*/ 2147483646 h 726"/>
              <a:gd name="T4" fmla="*/ 2147483646 w 667"/>
              <a:gd name="T5" fmla="*/ 2147483646 h 726"/>
              <a:gd name="T6" fmla="*/ 2147483646 w 667"/>
              <a:gd name="T7" fmla="*/ 2147483646 h 726"/>
              <a:gd name="T8" fmla="*/ 2147483646 w 667"/>
              <a:gd name="T9" fmla="*/ 2147483646 h 726"/>
              <a:gd name="T10" fmla="*/ 2147483646 w 667"/>
              <a:gd name="T11" fmla="*/ 2147483646 h 726"/>
              <a:gd name="T12" fmla="*/ 2147483646 w 667"/>
              <a:gd name="T13" fmla="*/ 0 h 726"/>
              <a:gd name="T14" fmla="*/ 2147483646 w 667"/>
              <a:gd name="T15" fmla="*/ 2147483646 h 726"/>
              <a:gd name="T16" fmla="*/ 2147483646 w 667"/>
              <a:gd name="T17" fmla="*/ 2147483646 h 726"/>
              <a:gd name="T18" fmla="*/ 2147483646 w 667"/>
              <a:gd name="T19" fmla="*/ 2147483646 h 726"/>
              <a:gd name="T20" fmla="*/ 2147483646 w 667"/>
              <a:gd name="T21" fmla="*/ 2147483646 h 726"/>
              <a:gd name="T22" fmla="*/ 2147483646 w 667"/>
              <a:gd name="T23" fmla="*/ 2147483646 h 726"/>
              <a:gd name="T24" fmla="*/ 2147483646 w 667"/>
              <a:gd name="T25" fmla="*/ 2147483646 h 726"/>
              <a:gd name="T26" fmla="*/ 0 w 667"/>
              <a:gd name="T27" fmla="*/ 2147483646 h 726"/>
              <a:gd name="T28" fmla="*/ 2147483646 w 667"/>
              <a:gd name="T29" fmla="*/ 2147483646 h 726"/>
              <a:gd name="T30" fmla="*/ 2147483646 w 667"/>
              <a:gd name="T31" fmla="*/ 2147483646 h 726"/>
              <a:gd name="T32" fmla="*/ 2147483646 w 667"/>
              <a:gd name="T33" fmla="*/ 2147483646 h 726"/>
              <a:gd name="T34" fmla="*/ 2147483646 w 667"/>
              <a:gd name="T35" fmla="*/ 2147483646 h 726"/>
              <a:gd name="T36" fmla="*/ 2147483646 w 667"/>
              <a:gd name="T37" fmla="*/ 2147483646 h 726"/>
              <a:gd name="T38" fmla="*/ 2147483646 w 667"/>
              <a:gd name="T39" fmla="*/ 2147483646 h 726"/>
              <a:gd name="T40" fmla="*/ 2147483646 w 667"/>
              <a:gd name="T41" fmla="*/ 2147483646 h 726"/>
              <a:gd name="T42" fmla="*/ 2147483646 w 667"/>
              <a:gd name="T43" fmla="*/ 2147483646 h 7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67" h="726">
                <a:moveTo>
                  <a:pt x="567" y="431"/>
                </a:moveTo>
                <a:lnTo>
                  <a:pt x="600" y="305"/>
                </a:lnTo>
                <a:lnTo>
                  <a:pt x="598" y="221"/>
                </a:lnTo>
                <a:lnTo>
                  <a:pt x="655" y="168"/>
                </a:lnTo>
                <a:lnTo>
                  <a:pt x="667" y="152"/>
                </a:lnTo>
                <a:lnTo>
                  <a:pt x="537" y="38"/>
                </a:lnTo>
                <a:lnTo>
                  <a:pt x="496" y="0"/>
                </a:lnTo>
                <a:lnTo>
                  <a:pt x="328" y="108"/>
                </a:lnTo>
                <a:lnTo>
                  <a:pt x="214" y="153"/>
                </a:lnTo>
                <a:lnTo>
                  <a:pt x="207" y="146"/>
                </a:lnTo>
                <a:lnTo>
                  <a:pt x="190" y="171"/>
                </a:lnTo>
                <a:lnTo>
                  <a:pt x="105" y="306"/>
                </a:lnTo>
                <a:lnTo>
                  <a:pt x="18" y="440"/>
                </a:lnTo>
                <a:lnTo>
                  <a:pt x="0" y="465"/>
                </a:lnTo>
                <a:lnTo>
                  <a:pt x="100" y="584"/>
                </a:lnTo>
                <a:lnTo>
                  <a:pt x="120" y="606"/>
                </a:lnTo>
                <a:lnTo>
                  <a:pt x="211" y="710"/>
                </a:lnTo>
                <a:lnTo>
                  <a:pt x="214" y="714"/>
                </a:lnTo>
                <a:lnTo>
                  <a:pt x="225" y="726"/>
                </a:lnTo>
                <a:lnTo>
                  <a:pt x="328" y="636"/>
                </a:lnTo>
                <a:lnTo>
                  <a:pt x="399" y="576"/>
                </a:lnTo>
                <a:lnTo>
                  <a:pt x="567" y="43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7" name="Freeform 166"/>
          <p:cNvSpPr>
            <a:spLocks/>
          </p:cNvSpPr>
          <p:nvPr/>
        </p:nvSpPr>
        <p:spPr bwMode="auto">
          <a:xfrm>
            <a:off x="6270451" y="4505325"/>
            <a:ext cx="328612" cy="276225"/>
          </a:xfrm>
          <a:custGeom>
            <a:avLst/>
            <a:gdLst>
              <a:gd name="T0" fmla="*/ 2147483646 w 621"/>
              <a:gd name="T1" fmla="*/ 2147483646 h 522"/>
              <a:gd name="T2" fmla="*/ 2147483646 w 621"/>
              <a:gd name="T3" fmla="*/ 2147483646 h 522"/>
              <a:gd name="T4" fmla="*/ 2147483646 w 621"/>
              <a:gd name="T5" fmla="*/ 2147483646 h 522"/>
              <a:gd name="T6" fmla="*/ 2147483646 w 621"/>
              <a:gd name="T7" fmla="*/ 2147483646 h 522"/>
              <a:gd name="T8" fmla="*/ 2147483646 w 621"/>
              <a:gd name="T9" fmla="*/ 2147483646 h 522"/>
              <a:gd name="T10" fmla="*/ 2147483646 w 621"/>
              <a:gd name="T11" fmla="*/ 2147483646 h 522"/>
              <a:gd name="T12" fmla="*/ 2147483646 w 621"/>
              <a:gd name="T13" fmla="*/ 2147483646 h 522"/>
              <a:gd name="T14" fmla="*/ 0 w 621"/>
              <a:gd name="T15" fmla="*/ 2147483646 h 522"/>
              <a:gd name="T16" fmla="*/ 2147483646 w 621"/>
              <a:gd name="T17" fmla="*/ 2147483646 h 522"/>
              <a:gd name="T18" fmla="*/ 2147483646 w 621"/>
              <a:gd name="T19" fmla="*/ 2147483646 h 522"/>
              <a:gd name="T20" fmla="*/ 2147483646 w 621"/>
              <a:gd name="T21" fmla="*/ 2147483646 h 522"/>
              <a:gd name="T22" fmla="*/ 2147483646 w 621"/>
              <a:gd name="T23" fmla="*/ 2147483646 h 522"/>
              <a:gd name="T24" fmla="*/ 2147483646 w 621"/>
              <a:gd name="T25" fmla="*/ 2147483646 h 522"/>
              <a:gd name="T26" fmla="*/ 2147483646 w 621"/>
              <a:gd name="T27" fmla="*/ 0 h 522"/>
              <a:gd name="T28" fmla="*/ 2147483646 w 621"/>
              <a:gd name="T29" fmla="*/ 2147483646 h 522"/>
              <a:gd name="T30" fmla="*/ 2147483646 w 621"/>
              <a:gd name="T31" fmla="*/ 2147483646 h 522"/>
              <a:gd name="T32" fmla="*/ 2147483646 w 621"/>
              <a:gd name="T33" fmla="*/ 2147483646 h 522"/>
              <a:gd name="T34" fmla="*/ 2147483646 w 621"/>
              <a:gd name="T35" fmla="*/ 2147483646 h 522"/>
              <a:gd name="T36" fmla="*/ 2147483646 w 621"/>
              <a:gd name="T37" fmla="*/ 2147483646 h 5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21" h="522">
                <a:moveTo>
                  <a:pt x="519" y="387"/>
                </a:moveTo>
                <a:lnTo>
                  <a:pt x="432" y="521"/>
                </a:lnTo>
                <a:lnTo>
                  <a:pt x="208" y="518"/>
                </a:lnTo>
                <a:lnTo>
                  <a:pt x="175" y="522"/>
                </a:lnTo>
                <a:lnTo>
                  <a:pt x="162" y="453"/>
                </a:lnTo>
                <a:lnTo>
                  <a:pt x="171" y="408"/>
                </a:lnTo>
                <a:lnTo>
                  <a:pt x="114" y="387"/>
                </a:lnTo>
                <a:lnTo>
                  <a:pt x="0" y="287"/>
                </a:lnTo>
                <a:lnTo>
                  <a:pt x="103" y="240"/>
                </a:lnTo>
                <a:lnTo>
                  <a:pt x="202" y="191"/>
                </a:lnTo>
                <a:lnTo>
                  <a:pt x="286" y="116"/>
                </a:lnTo>
                <a:lnTo>
                  <a:pt x="337" y="57"/>
                </a:lnTo>
                <a:lnTo>
                  <a:pt x="360" y="38"/>
                </a:lnTo>
                <a:lnTo>
                  <a:pt x="400" y="0"/>
                </a:lnTo>
                <a:lnTo>
                  <a:pt x="513" y="155"/>
                </a:lnTo>
                <a:lnTo>
                  <a:pt x="603" y="216"/>
                </a:lnTo>
                <a:lnTo>
                  <a:pt x="621" y="227"/>
                </a:lnTo>
                <a:lnTo>
                  <a:pt x="604" y="252"/>
                </a:lnTo>
                <a:lnTo>
                  <a:pt x="519" y="3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8" name="Freeform 167"/>
          <p:cNvSpPr>
            <a:spLocks/>
          </p:cNvSpPr>
          <p:nvPr/>
        </p:nvSpPr>
        <p:spPr bwMode="auto">
          <a:xfrm>
            <a:off x="6276801" y="4222750"/>
            <a:ext cx="285750" cy="344488"/>
          </a:xfrm>
          <a:custGeom>
            <a:avLst/>
            <a:gdLst>
              <a:gd name="T0" fmla="*/ 2147483646 w 539"/>
              <a:gd name="T1" fmla="*/ 2147483646 h 651"/>
              <a:gd name="T2" fmla="*/ 2147483646 w 539"/>
              <a:gd name="T3" fmla="*/ 2147483646 h 651"/>
              <a:gd name="T4" fmla="*/ 2147483646 w 539"/>
              <a:gd name="T5" fmla="*/ 2147483646 h 651"/>
              <a:gd name="T6" fmla="*/ 2147483646 w 539"/>
              <a:gd name="T7" fmla="*/ 2147483646 h 651"/>
              <a:gd name="T8" fmla="*/ 2147483646 w 539"/>
              <a:gd name="T9" fmla="*/ 0 h 651"/>
              <a:gd name="T10" fmla="*/ 2147483646 w 539"/>
              <a:gd name="T11" fmla="*/ 2147483646 h 651"/>
              <a:gd name="T12" fmla="*/ 2147483646 w 539"/>
              <a:gd name="T13" fmla="*/ 2147483646 h 651"/>
              <a:gd name="T14" fmla="*/ 0 w 539"/>
              <a:gd name="T15" fmla="*/ 2147483646 h 651"/>
              <a:gd name="T16" fmla="*/ 2147483646 w 539"/>
              <a:gd name="T17" fmla="*/ 2147483646 h 651"/>
              <a:gd name="T18" fmla="*/ 2147483646 w 539"/>
              <a:gd name="T19" fmla="*/ 2147483646 h 651"/>
              <a:gd name="T20" fmla="*/ 2147483646 w 539"/>
              <a:gd name="T21" fmla="*/ 2147483646 h 651"/>
              <a:gd name="T22" fmla="*/ 2147483646 w 539"/>
              <a:gd name="T23" fmla="*/ 2147483646 h 651"/>
              <a:gd name="T24" fmla="*/ 2147483646 w 539"/>
              <a:gd name="T25" fmla="*/ 2147483646 h 651"/>
              <a:gd name="T26" fmla="*/ 2147483646 w 539"/>
              <a:gd name="T27" fmla="*/ 2147483646 h 651"/>
              <a:gd name="T28" fmla="*/ 2147483646 w 539"/>
              <a:gd name="T29" fmla="*/ 2147483646 h 651"/>
              <a:gd name="T30" fmla="*/ 2147483646 w 539"/>
              <a:gd name="T31" fmla="*/ 2147483646 h 65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9" h="651">
                <a:moveTo>
                  <a:pt x="371" y="510"/>
                </a:moveTo>
                <a:lnTo>
                  <a:pt x="539" y="360"/>
                </a:lnTo>
                <a:lnTo>
                  <a:pt x="263" y="126"/>
                </a:lnTo>
                <a:lnTo>
                  <a:pt x="201" y="73"/>
                </a:lnTo>
                <a:lnTo>
                  <a:pt x="114" y="0"/>
                </a:lnTo>
                <a:lnTo>
                  <a:pt x="63" y="154"/>
                </a:lnTo>
                <a:lnTo>
                  <a:pt x="44" y="213"/>
                </a:lnTo>
                <a:lnTo>
                  <a:pt x="0" y="343"/>
                </a:lnTo>
                <a:lnTo>
                  <a:pt x="102" y="427"/>
                </a:lnTo>
                <a:lnTo>
                  <a:pt x="245" y="547"/>
                </a:lnTo>
                <a:lnTo>
                  <a:pt x="273" y="651"/>
                </a:lnTo>
                <a:lnTo>
                  <a:pt x="324" y="592"/>
                </a:lnTo>
                <a:lnTo>
                  <a:pt x="347" y="573"/>
                </a:lnTo>
                <a:lnTo>
                  <a:pt x="387" y="535"/>
                </a:lnTo>
                <a:lnTo>
                  <a:pt x="368" y="519"/>
                </a:lnTo>
                <a:lnTo>
                  <a:pt x="371" y="5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79" name="Freeform 168"/>
          <p:cNvSpPr>
            <a:spLocks/>
          </p:cNvSpPr>
          <p:nvPr/>
        </p:nvSpPr>
        <p:spPr bwMode="auto">
          <a:xfrm>
            <a:off x="6743526" y="4108450"/>
            <a:ext cx="336550" cy="298450"/>
          </a:xfrm>
          <a:custGeom>
            <a:avLst/>
            <a:gdLst>
              <a:gd name="T0" fmla="*/ 2147483646 w 636"/>
              <a:gd name="T1" fmla="*/ 2147483646 h 565"/>
              <a:gd name="T2" fmla="*/ 2147483646 w 636"/>
              <a:gd name="T3" fmla="*/ 2147483646 h 565"/>
              <a:gd name="T4" fmla="*/ 2147483646 w 636"/>
              <a:gd name="T5" fmla="*/ 2147483646 h 565"/>
              <a:gd name="T6" fmla="*/ 2147483646 w 636"/>
              <a:gd name="T7" fmla="*/ 2147483646 h 565"/>
              <a:gd name="T8" fmla="*/ 2147483646 w 636"/>
              <a:gd name="T9" fmla="*/ 2147483646 h 565"/>
              <a:gd name="T10" fmla="*/ 2147483646 w 636"/>
              <a:gd name="T11" fmla="*/ 2147483646 h 565"/>
              <a:gd name="T12" fmla="*/ 2147483646 w 636"/>
              <a:gd name="T13" fmla="*/ 0 h 565"/>
              <a:gd name="T14" fmla="*/ 2147483646 w 636"/>
              <a:gd name="T15" fmla="*/ 2147483646 h 565"/>
              <a:gd name="T16" fmla="*/ 2147483646 w 636"/>
              <a:gd name="T17" fmla="*/ 2147483646 h 565"/>
              <a:gd name="T18" fmla="*/ 2147483646 w 636"/>
              <a:gd name="T19" fmla="*/ 2147483646 h 565"/>
              <a:gd name="T20" fmla="*/ 2147483646 w 636"/>
              <a:gd name="T21" fmla="*/ 2147483646 h 565"/>
              <a:gd name="T22" fmla="*/ 2147483646 w 636"/>
              <a:gd name="T23" fmla="*/ 2147483646 h 565"/>
              <a:gd name="T24" fmla="*/ 0 w 636"/>
              <a:gd name="T25" fmla="*/ 2147483646 h 565"/>
              <a:gd name="T26" fmla="*/ 2147483646 w 636"/>
              <a:gd name="T27" fmla="*/ 2147483646 h 565"/>
              <a:gd name="T28" fmla="*/ 2147483646 w 636"/>
              <a:gd name="T29" fmla="*/ 2147483646 h 565"/>
              <a:gd name="T30" fmla="*/ 2147483646 w 636"/>
              <a:gd name="T31" fmla="*/ 2147483646 h 565"/>
              <a:gd name="T32" fmla="*/ 2147483646 w 636"/>
              <a:gd name="T33" fmla="*/ 2147483646 h 565"/>
              <a:gd name="T34" fmla="*/ 2147483646 w 636"/>
              <a:gd name="T35" fmla="*/ 2147483646 h 565"/>
              <a:gd name="T36" fmla="*/ 2147483646 w 636"/>
              <a:gd name="T37" fmla="*/ 2147483646 h 56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36" h="565">
                <a:moveTo>
                  <a:pt x="495" y="427"/>
                </a:moveTo>
                <a:lnTo>
                  <a:pt x="564" y="331"/>
                </a:lnTo>
                <a:lnTo>
                  <a:pt x="595" y="331"/>
                </a:lnTo>
                <a:lnTo>
                  <a:pt x="636" y="280"/>
                </a:lnTo>
                <a:lnTo>
                  <a:pt x="535" y="247"/>
                </a:lnTo>
                <a:lnTo>
                  <a:pt x="421" y="120"/>
                </a:lnTo>
                <a:lnTo>
                  <a:pt x="340" y="0"/>
                </a:lnTo>
                <a:lnTo>
                  <a:pt x="306" y="21"/>
                </a:lnTo>
                <a:lnTo>
                  <a:pt x="238" y="61"/>
                </a:lnTo>
                <a:lnTo>
                  <a:pt x="165" y="108"/>
                </a:lnTo>
                <a:lnTo>
                  <a:pt x="165" y="112"/>
                </a:lnTo>
                <a:lnTo>
                  <a:pt x="78" y="139"/>
                </a:lnTo>
                <a:lnTo>
                  <a:pt x="0" y="166"/>
                </a:lnTo>
                <a:lnTo>
                  <a:pt x="123" y="235"/>
                </a:lnTo>
                <a:lnTo>
                  <a:pt x="235" y="324"/>
                </a:lnTo>
                <a:lnTo>
                  <a:pt x="285" y="546"/>
                </a:lnTo>
                <a:lnTo>
                  <a:pt x="289" y="565"/>
                </a:lnTo>
                <a:lnTo>
                  <a:pt x="447" y="475"/>
                </a:lnTo>
                <a:lnTo>
                  <a:pt x="495" y="42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0" name="Freeform 169"/>
          <p:cNvSpPr>
            <a:spLocks/>
          </p:cNvSpPr>
          <p:nvPr/>
        </p:nvSpPr>
        <p:spPr bwMode="auto">
          <a:xfrm>
            <a:off x="6337126" y="4070350"/>
            <a:ext cx="388937" cy="342900"/>
          </a:xfrm>
          <a:custGeom>
            <a:avLst/>
            <a:gdLst>
              <a:gd name="T0" fmla="*/ 2147483646 w 735"/>
              <a:gd name="T1" fmla="*/ 2147483646 h 648"/>
              <a:gd name="T2" fmla="*/ 2147483646 w 735"/>
              <a:gd name="T3" fmla="*/ 2147483646 h 648"/>
              <a:gd name="T4" fmla="*/ 2147483646 w 735"/>
              <a:gd name="T5" fmla="*/ 2147483646 h 648"/>
              <a:gd name="T6" fmla="*/ 2147483646 w 735"/>
              <a:gd name="T7" fmla="*/ 2147483646 h 648"/>
              <a:gd name="T8" fmla="*/ 2147483646 w 735"/>
              <a:gd name="T9" fmla="*/ 2147483646 h 648"/>
              <a:gd name="T10" fmla="*/ 2147483646 w 735"/>
              <a:gd name="T11" fmla="*/ 2147483646 h 648"/>
              <a:gd name="T12" fmla="*/ 0 w 735"/>
              <a:gd name="T13" fmla="*/ 2147483646 h 648"/>
              <a:gd name="T14" fmla="*/ 2147483646 w 735"/>
              <a:gd name="T15" fmla="*/ 2147483646 h 648"/>
              <a:gd name="T16" fmla="*/ 2147483646 w 735"/>
              <a:gd name="T17" fmla="*/ 2147483646 h 648"/>
              <a:gd name="T18" fmla="*/ 2147483646 w 735"/>
              <a:gd name="T19" fmla="*/ 2147483646 h 648"/>
              <a:gd name="T20" fmla="*/ 2147483646 w 735"/>
              <a:gd name="T21" fmla="*/ 0 h 648"/>
              <a:gd name="T22" fmla="*/ 2147483646 w 735"/>
              <a:gd name="T23" fmla="*/ 2147483646 h 648"/>
              <a:gd name="T24" fmla="*/ 2147483646 w 735"/>
              <a:gd name="T25" fmla="*/ 2147483646 h 648"/>
              <a:gd name="T26" fmla="*/ 2147483646 w 735"/>
              <a:gd name="T27" fmla="*/ 2147483646 h 648"/>
              <a:gd name="T28" fmla="*/ 2147483646 w 735"/>
              <a:gd name="T29" fmla="*/ 2147483646 h 648"/>
              <a:gd name="T30" fmla="*/ 2147483646 w 735"/>
              <a:gd name="T31" fmla="*/ 2147483646 h 648"/>
              <a:gd name="T32" fmla="*/ 2147483646 w 735"/>
              <a:gd name="T33" fmla="*/ 2147483646 h 648"/>
              <a:gd name="T34" fmla="*/ 2147483646 w 735"/>
              <a:gd name="T35" fmla="*/ 2147483646 h 648"/>
              <a:gd name="T36" fmla="*/ 2147483646 w 735"/>
              <a:gd name="T37" fmla="*/ 2147483646 h 648"/>
              <a:gd name="T38" fmla="*/ 2147483646 w 735"/>
              <a:gd name="T39" fmla="*/ 2147483646 h 648"/>
              <a:gd name="T40" fmla="*/ 2147483646 w 735"/>
              <a:gd name="T41" fmla="*/ 2147483646 h 648"/>
              <a:gd name="T42" fmla="*/ 2147483646 w 735"/>
              <a:gd name="T43" fmla="*/ 2147483646 h 648"/>
              <a:gd name="T44" fmla="*/ 2147483646 w 735"/>
              <a:gd name="T45" fmla="*/ 2147483646 h 648"/>
              <a:gd name="T46" fmla="*/ 2147483646 w 735"/>
              <a:gd name="T47" fmla="*/ 2147483646 h 64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5" h="648">
                <a:moveTo>
                  <a:pt x="615" y="453"/>
                </a:moveTo>
                <a:lnTo>
                  <a:pt x="479" y="600"/>
                </a:lnTo>
                <a:lnTo>
                  <a:pt x="476" y="595"/>
                </a:lnTo>
                <a:lnTo>
                  <a:pt x="425" y="648"/>
                </a:lnTo>
                <a:lnTo>
                  <a:pt x="149" y="414"/>
                </a:lnTo>
                <a:lnTo>
                  <a:pt x="87" y="361"/>
                </a:lnTo>
                <a:lnTo>
                  <a:pt x="0" y="288"/>
                </a:lnTo>
                <a:lnTo>
                  <a:pt x="12" y="268"/>
                </a:lnTo>
                <a:lnTo>
                  <a:pt x="44" y="213"/>
                </a:lnTo>
                <a:lnTo>
                  <a:pt x="45" y="148"/>
                </a:lnTo>
                <a:lnTo>
                  <a:pt x="113" y="0"/>
                </a:lnTo>
                <a:lnTo>
                  <a:pt x="234" y="21"/>
                </a:lnTo>
                <a:lnTo>
                  <a:pt x="225" y="61"/>
                </a:lnTo>
                <a:lnTo>
                  <a:pt x="257" y="61"/>
                </a:lnTo>
                <a:lnTo>
                  <a:pt x="299" y="162"/>
                </a:lnTo>
                <a:lnTo>
                  <a:pt x="363" y="208"/>
                </a:lnTo>
                <a:lnTo>
                  <a:pt x="449" y="156"/>
                </a:lnTo>
                <a:lnTo>
                  <a:pt x="477" y="160"/>
                </a:lnTo>
                <a:lnTo>
                  <a:pt x="531" y="132"/>
                </a:lnTo>
                <a:lnTo>
                  <a:pt x="594" y="163"/>
                </a:lnTo>
                <a:lnTo>
                  <a:pt x="606" y="150"/>
                </a:lnTo>
                <a:lnTo>
                  <a:pt x="735" y="220"/>
                </a:lnTo>
                <a:lnTo>
                  <a:pt x="644" y="403"/>
                </a:lnTo>
                <a:lnTo>
                  <a:pt x="615" y="45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1" name="Freeform 170"/>
          <p:cNvSpPr>
            <a:spLocks/>
          </p:cNvSpPr>
          <p:nvPr/>
        </p:nvSpPr>
        <p:spPr bwMode="auto">
          <a:xfrm>
            <a:off x="6611763" y="3363913"/>
            <a:ext cx="390525" cy="352425"/>
          </a:xfrm>
          <a:custGeom>
            <a:avLst/>
            <a:gdLst>
              <a:gd name="T0" fmla="*/ 2147483646 w 737"/>
              <a:gd name="T1" fmla="*/ 2147483646 h 667"/>
              <a:gd name="T2" fmla="*/ 2147483646 w 737"/>
              <a:gd name="T3" fmla="*/ 2147483646 h 667"/>
              <a:gd name="T4" fmla="*/ 2147483646 w 737"/>
              <a:gd name="T5" fmla="*/ 2147483646 h 667"/>
              <a:gd name="T6" fmla="*/ 2147483646 w 737"/>
              <a:gd name="T7" fmla="*/ 2147483646 h 667"/>
              <a:gd name="T8" fmla="*/ 2147483646 w 737"/>
              <a:gd name="T9" fmla="*/ 2147483646 h 667"/>
              <a:gd name="T10" fmla="*/ 2147483646 w 737"/>
              <a:gd name="T11" fmla="*/ 2147483646 h 667"/>
              <a:gd name="T12" fmla="*/ 2147483646 w 737"/>
              <a:gd name="T13" fmla="*/ 2147483646 h 667"/>
              <a:gd name="T14" fmla="*/ 2147483646 w 737"/>
              <a:gd name="T15" fmla="*/ 2147483646 h 667"/>
              <a:gd name="T16" fmla="*/ 2147483646 w 737"/>
              <a:gd name="T17" fmla="*/ 2147483646 h 667"/>
              <a:gd name="T18" fmla="*/ 2147483646 w 737"/>
              <a:gd name="T19" fmla="*/ 2147483646 h 667"/>
              <a:gd name="T20" fmla="*/ 2147483646 w 737"/>
              <a:gd name="T21" fmla="*/ 2147483646 h 667"/>
              <a:gd name="T22" fmla="*/ 2147483646 w 737"/>
              <a:gd name="T23" fmla="*/ 2147483646 h 667"/>
              <a:gd name="T24" fmla="*/ 0 w 737"/>
              <a:gd name="T25" fmla="*/ 2147483646 h 667"/>
              <a:gd name="T26" fmla="*/ 2147483646 w 737"/>
              <a:gd name="T27" fmla="*/ 2147483646 h 667"/>
              <a:gd name="T28" fmla="*/ 2147483646 w 737"/>
              <a:gd name="T29" fmla="*/ 2147483646 h 667"/>
              <a:gd name="T30" fmla="*/ 2147483646 w 737"/>
              <a:gd name="T31" fmla="*/ 2147483646 h 667"/>
              <a:gd name="T32" fmla="*/ 2147483646 w 737"/>
              <a:gd name="T33" fmla="*/ 2147483646 h 667"/>
              <a:gd name="T34" fmla="*/ 2147483646 w 737"/>
              <a:gd name="T35" fmla="*/ 0 h 667"/>
              <a:gd name="T36" fmla="*/ 2147483646 w 737"/>
              <a:gd name="T37" fmla="*/ 2147483646 h 66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37" h="667">
                <a:moveTo>
                  <a:pt x="617" y="166"/>
                </a:moveTo>
                <a:lnTo>
                  <a:pt x="669" y="253"/>
                </a:lnTo>
                <a:lnTo>
                  <a:pt x="710" y="322"/>
                </a:lnTo>
                <a:lnTo>
                  <a:pt x="737" y="367"/>
                </a:lnTo>
                <a:lnTo>
                  <a:pt x="698" y="391"/>
                </a:lnTo>
                <a:lnTo>
                  <a:pt x="554" y="478"/>
                </a:lnTo>
                <a:lnTo>
                  <a:pt x="300" y="628"/>
                </a:lnTo>
                <a:lnTo>
                  <a:pt x="273" y="646"/>
                </a:lnTo>
                <a:lnTo>
                  <a:pt x="240" y="667"/>
                </a:lnTo>
                <a:lnTo>
                  <a:pt x="171" y="585"/>
                </a:lnTo>
                <a:lnTo>
                  <a:pt x="96" y="460"/>
                </a:lnTo>
                <a:lnTo>
                  <a:pt x="57" y="391"/>
                </a:lnTo>
                <a:lnTo>
                  <a:pt x="0" y="297"/>
                </a:lnTo>
                <a:lnTo>
                  <a:pt x="72" y="256"/>
                </a:lnTo>
                <a:lnTo>
                  <a:pt x="212" y="178"/>
                </a:lnTo>
                <a:lnTo>
                  <a:pt x="300" y="127"/>
                </a:lnTo>
                <a:lnTo>
                  <a:pt x="383" y="79"/>
                </a:lnTo>
                <a:lnTo>
                  <a:pt x="521" y="0"/>
                </a:lnTo>
                <a:lnTo>
                  <a:pt x="617" y="1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2" name="Freeform 171"/>
          <p:cNvSpPr>
            <a:spLocks/>
          </p:cNvSpPr>
          <p:nvPr/>
        </p:nvSpPr>
        <p:spPr bwMode="auto">
          <a:xfrm>
            <a:off x="6770513" y="3557588"/>
            <a:ext cx="330200" cy="306387"/>
          </a:xfrm>
          <a:custGeom>
            <a:avLst/>
            <a:gdLst>
              <a:gd name="T0" fmla="*/ 2147483646 w 624"/>
              <a:gd name="T1" fmla="*/ 2147483646 h 578"/>
              <a:gd name="T2" fmla="*/ 2147483646 w 624"/>
              <a:gd name="T3" fmla="*/ 0 h 578"/>
              <a:gd name="T4" fmla="*/ 2147483646 w 624"/>
              <a:gd name="T5" fmla="*/ 2147483646 h 578"/>
              <a:gd name="T6" fmla="*/ 2147483646 w 624"/>
              <a:gd name="T7" fmla="*/ 2147483646 h 578"/>
              <a:gd name="T8" fmla="*/ 0 w 624"/>
              <a:gd name="T9" fmla="*/ 2147483646 h 578"/>
              <a:gd name="T10" fmla="*/ 2147483646 w 624"/>
              <a:gd name="T11" fmla="*/ 2147483646 h 578"/>
              <a:gd name="T12" fmla="*/ 2147483646 w 624"/>
              <a:gd name="T13" fmla="*/ 2147483646 h 578"/>
              <a:gd name="T14" fmla="*/ 2147483646 w 624"/>
              <a:gd name="T15" fmla="*/ 2147483646 h 578"/>
              <a:gd name="T16" fmla="*/ 2147483646 w 624"/>
              <a:gd name="T17" fmla="*/ 2147483646 h 578"/>
              <a:gd name="T18" fmla="*/ 2147483646 w 624"/>
              <a:gd name="T19" fmla="*/ 2147483646 h 578"/>
              <a:gd name="T20" fmla="*/ 2147483646 w 624"/>
              <a:gd name="T21" fmla="*/ 2147483646 h 578"/>
              <a:gd name="T22" fmla="*/ 2147483646 w 624"/>
              <a:gd name="T23" fmla="*/ 2147483646 h 578"/>
              <a:gd name="T24" fmla="*/ 2147483646 w 624"/>
              <a:gd name="T25" fmla="*/ 2147483646 h 578"/>
              <a:gd name="T26" fmla="*/ 2147483646 w 624"/>
              <a:gd name="T27" fmla="*/ 2147483646 h 578"/>
              <a:gd name="T28" fmla="*/ 2147483646 w 624"/>
              <a:gd name="T29" fmla="*/ 2147483646 h 578"/>
              <a:gd name="T30" fmla="*/ 2147483646 w 624"/>
              <a:gd name="T31" fmla="*/ 2147483646 h 57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24" h="578">
                <a:moveTo>
                  <a:pt x="483" y="80"/>
                </a:moveTo>
                <a:lnTo>
                  <a:pt x="437" y="0"/>
                </a:lnTo>
                <a:lnTo>
                  <a:pt x="398" y="24"/>
                </a:lnTo>
                <a:lnTo>
                  <a:pt x="254" y="111"/>
                </a:lnTo>
                <a:lnTo>
                  <a:pt x="0" y="261"/>
                </a:lnTo>
                <a:lnTo>
                  <a:pt x="117" y="456"/>
                </a:lnTo>
                <a:lnTo>
                  <a:pt x="140" y="494"/>
                </a:lnTo>
                <a:lnTo>
                  <a:pt x="189" y="578"/>
                </a:lnTo>
                <a:lnTo>
                  <a:pt x="369" y="471"/>
                </a:lnTo>
                <a:lnTo>
                  <a:pt x="411" y="444"/>
                </a:lnTo>
                <a:lnTo>
                  <a:pt x="411" y="449"/>
                </a:lnTo>
                <a:lnTo>
                  <a:pt x="483" y="408"/>
                </a:lnTo>
                <a:lnTo>
                  <a:pt x="597" y="341"/>
                </a:lnTo>
                <a:lnTo>
                  <a:pt x="624" y="326"/>
                </a:lnTo>
                <a:lnTo>
                  <a:pt x="605" y="294"/>
                </a:lnTo>
                <a:lnTo>
                  <a:pt x="483" y="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3" name="Freeform 172"/>
          <p:cNvSpPr>
            <a:spLocks/>
          </p:cNvSpPr>
          <p:nvPr/>
        </p:nvSpPr>
        <p:spPr bwMode="auto">
          <a:xfrm>
            <a:off x="6462538" y="3673475"/>
            <a:ext cx="407988" cy="323850"/>
          </a:xfrm>
          <a:custGeom>
            <a:avLst/>
            <a:gdLst>
              <a:gd name="T0" fmla="*/ 2147483646 w 771"/>
              <a:gd name="T1" fmla="*/ 2147483646 h 612"/>
              <a:gd name="T2" fmla="*/ 2147483646 w 771"/>
              <a:gd name="T3" fmla="*/ 2147483646 h 612"/>
              <a:gd name="T4" fmla="*/ 2147483646 w 771"/>
              <a:gd name="T5" fmla="*/ 2147483646 h 612"/>
              <a:gd name="T6" fmla="*/ 2147483646 w 771"/>
              <a:gd name="T7" fmla="*/ 2147483646 h 612"/>
              <a:gd name="T8" fmla="*/ 2147483646 w 771"/>
              <a:gd name="T9" fmla="*/ 0 h 612"/>
              <a:gd name="T10" fmla="*/ 2147483646 w 771"/>
              <a:gd name="T11" fmla="*/ 2147483646 h 612"/>
              <a:gd name="T12" fmla="*/ 2147483646 w 771"/>
              <a:gd name="T13" fmla="*/ 2147483646 h 612"/>
              <a:gd name="T14" fmla="*/ 2147483646 w 771"/>
              <a:gd name="T15" fmla="*/ 2147483646 h 612"/>
              <a:gd name="T16" fmla="*/ 0 w 771"/>
              <a:gd name="T17" fmla="*/ 2147483646 h 612"/>
              <a:gd name="T18" fmla="*/ 2147483646 w 771"/>
              <a:gd name="T19" fmla="*/ 2147483646 h 612"/>
              <a:gd name="T20" fmla="*/ 2147483646 w 771"/>
              <a:gd name="T21" fmla="*/ 2147483646 h 612"/>
              <a:gd name="T22" fmla="*/ 2147483646 w 771"/>
              <a:gd name="T23" fmla="*/ 2147483646 h 612"/>
              <a:gd name="T24" fmla="*/ 2147483646 w 771"/>
              <a:gd name="T25" fmla="*/ 2147483646 h 612"/>
              <a:gd name="T26" fmla="*/ 2147483646 w 771"/>
              <a:gd name="T27" fmla="*/ 2147483646 h 612"/>
              <a:gd name="T28" fmla="*/ 2147483646 w 771"/>
              <a:gd name="T29" fmla="*/ 2147483646 h 612"/>
              <a:gd name="T30" fmla="*/ 2147483646 w 771"/>
              <a:gd name="T31" fmla="*/ 2147483646 h 612"/>
              <a:gd name="T32" fmla="*/ 2147483646 w 771"/>
              <a:gd name="T33" fmla="*/ 2147483646 h 612"/>
              <a:gd name="T34" fmla="*/ 2147483646 w 771"/>
              <a:gd name="T35" fmla="*/ 2147483646 h 612"/>
              <a:gd name="T36" fmla="*/ 2147483646 w 771"/>
              <a:gd name="T37" fmla="*/ 2147483646 h 612"/>
              <a:gd name="T38" fmla="*/ 2147483646 w 771"/>
              <a:gd name="T39" fmla="*/ 2147483646 h 612"/>
              <a:gd name="T40" fmla="*/ 2147483646 w 771"/>
              <a:gd name="T41" fmla="*/ 2147483646 h 6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71" h="612">
                <a:moveTo>
                  <a:pt x="699" y="238"/>
                </a:moveTo>
                <a:lnTo>
                  <a:pt x="582" y="43"/>
                </a:lnTo>
                <a:lnTo>
                  <a:pt x="555" y="61"/>
                </a:lnTo>
                <a:lnTo>
                  <a:pt x="522" y="82"/>
                </a:lnTo>
                <a:lnTo>
                  <a:pt x="453" y="0"/>
                </a:lnTo>
                <a:lnTo>
                  <a:pt x="140" y="190"/>
                </a:lnTo>
                <a:lnTo>
                  <a:pt x="105" y="210"/>
                </a:lnTo>
                <a:lnTo>
                  <a:pt x="6" y="271"/>
                </a:lnTo>
                <a:lnTo>
                  <a:pt x="0" y="274"/>
                </a:lnTo>
                <a:lnTo>
                  <a:pt x="2" y="307"/>
                </a:lnTo>
                <a:lnTo>
                  <a:pt x="26" y="345"/>
                </a:lnTo>
                <a:lnTo>
                  <a:pt x="35" y="363"/>
                </a:lnTo>
                <a:lnTo>
                  <a:pt x="78" y="441"/>
                </a:lnTo>
                <a:lnTo>
                  <a:pt x="246" y="480"/>
                </a:lnTo>
                <a:lnTo>
                  <a:pt x="264" y="484"/>
                </a:lnTo>
                <a:lnTo>
                  <a:pt x="548" y="612"/>
                </a:lnTo>
                <a:lnTo>
                  <a:pt x="575" y="534"/>
                </a:lnTo>
                <a:lnTo>
                  <a:pt x="600" y="463"/>
                </a:lnTo>
                <a:lnTo>
                  <a:pt x="771" y="360"/>
                </a:lnTo>
                <a:lnTo>
                  <a:pt x="722" y="276"/>
                </a:lnTo>
                <a:lnTo>
                  <a:pt x="699" y="23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4" name="Freeform 173"/>
          <p:cNvSpPr>
            <a:spLocks/>
          </p:cNvSpPr>
          <p:nvPr/>
        </p:nvSpPr>
        <p:spPr bwMode="auto">
          <a:xfrm>
            <a:off x="6922913" y="4010025"/>
            <a:ext cx="322263" cy="246063"/>
          </a:xfrm>
          <a:custGeom>
            <a:avLst/>
            <a:gdLst>
              <a:gd name="T0" fmla="*/ 2147483646 w 608"/>
              <a:gd name="T1" fmla="*/ 2147483646 h 466"/>
              <a:gd name="T2" fmla="*/ 2147483646 w 608"/>
              <a:gd name="T3" fmla="*/ 2147483646 h 466"/>
              <a:gd name="T4" fmla="*/ 2147483646 w 608"/>
              <a:gd name="T5" fmla="*/ 0 h 466"/>
              <a:gd name="T6" fmla="*/ 2147483646 w 608"/>
              <a:gd name="T7" fmla="*/ 2147483646 h 466"/>
              <a:gd name="T8" fmla="*/ 2147483646 w 608"/>
              <a:gd name="T9" fmla="*/ 2147483646 h 466"/>
              <a:gd name="T10" fmla="*/ 0 w 608"/>
              <a:gd name="T11" fmla="*/ 2147483646 h 466"/>
              <a:gd name="T12" fmla="*/ 2147483646 w 608"/>
              <a:gd name="T13" fmla="*/ 2147483646 h 466"/>
              <a:gd name="T14" fmla="*/ 2147483646 w 608"/>
              <a:gd name="T15" fmla="*/ 2147483646 h 466"/>
              <a:gd name="T16" fmla="*/ 2147483646 w 608"/>
              <a:gd name="T17" fmla="*/ 2147483646 h 466"/>
              <a:gd name="T18" fmla="*/ 2147483646 w 608"/>
              <a:gd name="T19" fmla="*/ 2147483646 h 466"/>
              <a:gd name="T20" fmla="*/ 2147483646 w 608"/>
              <a:gd name="T21" fmla="*/ 2147483646 h 466"/>
              <a:gd name="T22" fmla="*/ 2147483646 w 608"/>
              <a:gd name="T23" fmla="*/ 2147483646 h 466"/>
              <a:gd name="T24" fmla="*/ 2147483646 w 608"/>
              <a:gd name="T25" fmla="*/ 2147483646 h 466"/>
              <a:gd name="T26" fmla="*/ 2147483646 w 608"/>
              <a:gd name="T27" fmla="*/ 2147483646 h 4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8" h="466">
                <a:moveTo>
                  <a:pt x="495" y="193"/>
                </a:moveTo>
                <a:lnTo>
                  <a:pt x="362" y="37"/>
                </a:lnTo>
                <a:lnTo>
                  <a:pt x="312" y="0"/>
                </a:lnTo>
                <a:lnTo>
                  <a:pt x="257" y="34"/>
                </a:lnTo>
                <a:lnTo>
                  <a:pt x="122" y="112"/>
                </a:lnTo>
                <a:lnTo>
                  <a:pt x="0" y="186"/>
                </a:lnTo>
                <a:lnTo>
                  <a:pt x="81" y="306"/>
                </a:lnTo>
                <a:lnTo>
                  <a:pt x="195" y="433"/>
                </a:lnTo>
                <a:lnTo>
                  <a:pt x="296" y="466"/>
                </a:lnTo>
                <a:lnTo>
                  <a:pt x="423" y="438"/>
                </a:lnTo>
                <a:lnTo>
                  <a:pt x="539" y="396"/>
                </a:lnTo>
                <a:lnTo>
                  <a:pt x="608" y="378"/>
                </a:lnTo>
                <a:lnTo>
                  <a:pt x="539" y="198"/>
                </a:lnTo>
                <a:lnTo>
                  <a:pt x="495" y="19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5" name="Freeform 174"/>
          <p:cNvSpPr>
            <a:spLocks/>
          </p:cNvSpPr>
          <p:nvPr/>
        </p:nvSpPr>
        <p:spPr bwMode="auto">
          <a:xfrm>
            <a:off x="6665738" y="3133725"/>
            <a:ext cx="376238" cy="317500"/>
          </a:xfrm>
          <a:custGeom>
            <a:avLst/>
            <a:gdLst>
              <a:gd name="T0" fmla="*/ 2147483646 w 710"/>
              <a:gd name="T1" fmla="*/ 2147483646 h 600"/>
              <a:gd name="T2" fmla="*/ 2147483646 w 710"/>
              <a:gd name="T3" fmla="*/ 2147483646 h 600"/>
              <a:gd name="T4" fmla="*/ 2147483646 w 710"/>
              <a:gd name="T5" fmla="*/ 2147483646 h 600"/>
              <a:gd name="T6" fmla="*/ 2147483646 w 710"/>
              <a:gd name="T7" fmla="*/ 2147483646 h 600"/>
              <a:gd name="T8" fmla="*/ 2147483646 w 710"/>
              <a:gd name="T9" fmla="*/ 2147483646 h 600"/>
              <a:gd name="T10" fmla="*/ 2147483646 w 710"/>
              <a:gd name="T11" fmla="*/ 2147483646 h 600"/>
              <a:gd name="T12" fmla="*/ 2147483646 w 710"/>
              <a:gd name="T13" fmla="*/ 2147483646 h 600"/>
              <a:gd name="T14" fmla="*/ 2147483646 w 710"/>
              <a:gd name="T15" fmla="*/ 2147483646 h 600"/>
              <a:gd name="T16" fmla="*/ 2147483646 w 710"/>
              <a:gd name="T17" fmla="*/ 2147483646 h 600"/>
              <a:gd name="T18" fmla="*/ 2147483646 w 710"/>
              <a:gd name="T19" fmla="*/ 2147483646 h 600"/>
              <a:gd name="T20" fmla="*/ 2147483646 w 710"/>
              <a:gd name="T21" fmla="*/ 2147483646 h 600"/>
              <a:gd name="T22" fmla="*/ 0 w 710"/>
              <a:gd name="T23" fmla="*/ 2147483646 h 600"/>
              <a:gd name="T24" fmla="*/ 2147483646 w 710"/>
              <a:gd name="T25" fmla="*/ 2147483646 h 600"/>
              <a:gd name="T26" fmla="*/ 2147483646 w 710"/>
              <a:gd name="T27" fmla="*/ 2147483646 h 600"/>
              <a:gd name="T28" fmla="*/ 2147483646 w 710"/>
              <a:gd name="T29" fmla="*/ 2147483646 h 600"/>
              <a:gd name="T30" fmla="*/ 2147483646 w 710"/>
              <a:gd name="T31" fmla="*/ 0 h 600"/>
              <a:gd name="T32" fmla="*/ 2147483646 w 710"/>
              <a:gd name="T33" fmla="*/ 2147483646 h 600"/>
              <a:gd name="T34" fmla="*/ 2147483646 w 710"/>
              <a:gd name="T35" fmla="*/ 2147483646 h 600"/>
              <a:gd name="T36" fmla="*/ 2147483646 w 710"/>
              <a:gd name="T37" fmla="*/ 2147483646 h 600"/>
              <a:gd name="T38" fmla="*/ 2147483646 w 710"/>
              <a:gd name="T39" fmla="*/ 2147483646 h 600"/>
              <a:gd name="T40" fmla="*/ 2147483646 w 710"/>
              <a:gd name="T41" fmla="*/ 2147483646 h 600"/>
              <a:gd name="T42" fmla="*/ 2147483646 w 710"/>
              <a:gd name="T43" fmla="*/ 2147483646 h 600"/>
              <a:gd name="T44" fmla="*/ 2147483646 w 710"/>
              <a:gd name="T45" fmla="*/ 2147483646 h 600"/>
              <a:gd name="T46" fmla="*/ 2147483646 w 710"/>
              <a:gd name="T47" fmla="*/ 2147483646 h 60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10" h="600">
                <a:moveTo>
                  <a:pt x="591" y="557"/>
                </a:moveTo>
                <a:lnTo>
                  <a:pt x="515" y="600"/>
                </a:lnTo>
                <a:lnTo>
                  <a:pt x="419" y="434"/>
                </a:lnTo>
                <a:lnTo>
                  <a:pt x="281" y="513"/>
                </a:lnTo>
                <a:lnTo>
                  <a:pt x="198" y="561"/>
                </a:lnTo>
                <a:lnTo>
                  <a:pt x="153" y="513"/>
                </a:lnTo>
                <a:lnTo>
                  <a:pt x="195" y="456"/>
                </a:lnTo>
                <a:lnTo>
                  <a:pt x="155" y="458"/>
                </a:lnTo>
                <a:lnTo>
                  <a:pt x="101" y="416"/>
                </a:lnTo>
                <a:lnTo>
                  <a:pt x="110" y="411"/>
                </a:lnTo>
                <a:lnTo>
                  <a:pt x="86" y="302"/>
                </a:lnTo>
                <a:lnTo>
                  <a:pt x="0" y="152"/>
                </a:lnTo>
                <a:lnTo>
                  <a:pt x="21" y="101"/>
                </a:lnTo>
                <a:lnTo>
                  <a:pt x="17" y="92"/>
                </a:lnTo>
                <a:lnTo>
                  <a:pt x="110" y="68"/>
                </a:lnTo>
                <a:lnTo>
                  <a:pt x="374" y="0"/>
                </a:lnTo>
                <a:lnTo>
                  <a:pt x="398" y="42"/>
                </a:lnTo>
                <a:lnTo>
                  <a:pt x="507" y="231"/>
                </a:lnTo>
                <a:lnTo>
                  <a:pt x="548" y="207"/>
                </a:lnTo>
                <a:lnTo>
                  <a:pt x="593" y="287"/>
                </a:lnTo>
                <a:lnTo>
                  <a:pt x="681" y="437"/>
                </a:lnTo>
                <a:lnTo>
                  <a:pt x="710" y="486"/>
                </a:lnTo>
                <a:lnTo>
                  <a:pt x="681" y="503"/>
                </a:lnTo>
                <a:lnTo>
                  <a:pt x="591" y="55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6" name="Freeform 175"/>
          <p:cNvSpPr>
            <a:spLocks/>
          </p:cNvSpPr>
          <p:nvPr/>
        </p:nvSpPr>
        <p:spPr bwMode="auto">
          <a:xfrm>
            <a:off x="6938788" y="3390900"/>
            <a:ext cx="336550" cy="339725"/>
          </a:xfrm>
          <a:custGeom>
            <a:avLst/>
            <a:gdLst>
              <a:gd name="T0" fmla="*/ 2147483646 w 637"/>
              <a:gd name="T1" fmla="*/ 2147483646 h 641"/>
              <a:gd name="T2" fmla="*/ 2147483646 w 637"/>
              <a:gd name="T3" fmla="*/ 2147483646 h 641"/>
              <a:gd name="T4" fmla="*/ 2147483646 w 637"/>
              <a:gd name="T5" fmla="*/ 2147483646 h 641"/>
              <a:gd name="T6" fmla="*/ 2147483646 w 637"/>
              <a:gd name="T7" fmla="*/ 2147483646 h 641"/>
              <a:gd name="T8" fmla="*/ 2147483646 w 637"/>
              <a:gd name="T9" fmla="*/ 2147483646 h 641"/>
              <a:gd name="T10" fmla="*/ 2147483646 w 637"/>
              <a:gd name="T11" fmla="*/ 2147483646 h 641"/>
              <a:gd name="T12" fmla="*/ 2147483646 w 637"/>
              <a:gd name="T13" fmla="*/ 2147483646 h 641"/>
              <a:gd name="T14" fmla="*/ 2147483646 w 637"/>
              <a:gd name="T15" fmla="*/ 2147483646 h 641"/>
              <a:gd name="T16" fmla="*/ 2147483646 w 637"/>
              <a:gd name="T17" fmla="*/ 2147483646 h 641"/>
              <a:gd name="T18" fmla="*/ 2147483646 w 637"/>
              <a:gd name="T19" fmla="*/ 2147483646 h 641"/>
              <a:gd name="T20" fmla="*/ 2147483646 w 637"/>
              <a:gd name="T21" fmla="*/ 2147483646 h 641"/>
              <a:gd name="T22" fmla="*/ 2147483646 w 637"/>
              <a:gd name="T23" fmla="*/ 2147483646 h 641"/>
              <a:gd name="T24" fmla="*/ 0 w 637"/>
              <a:gd name="T25" fmla="*/ 2147483646 h 641"/>
              <a:gd name="T26" fmla="*/ 2147483646 w 637"/>
              <a:gd name="T27" fmla="*/ 2147483646 h 641"/>
              <a:gd name="T28" fmla="*/ 2147483646 w 637"/>
              <a:gd name="T29" fmla="*/ 2147483646 h 641"/>
              <a:gd name="T30" fmla="*/ 2147483646 w 637"/>
              <a:gd name="T31" fmla="*/ 0 h 641"/>
              <a:gd name="T32" fmla="*/ 2147483646 w 637"/>
              <a:gd name="T33" fmla="*/ 2147483646 h 641"/>
              <a:gd name="T34" fmla="*/ 2147483646 w 637"/>
              <a:gd name="T35" fmla="*/ 2147483646 h 641"/>
              <a:gd name="T36" fmla="*/ 2147483646 w 637"/>
              <a:gd name="T37" fmla="*/ 2147483646 h 641"/>
              <a:gd name="T38" fmla="*/ 2147483646 w 637"/>
              <a:gd name="T39" fmla="*/ 2147483646 h 641"/>
              <a:gd name="T40" fmla="*/ 2147483646 w 637"/>
              <a:gd name="T41" fmla="*/ 2147483646 h 641"/>
              <a:gd name="T42" fmla="*/ 2147483646 w 637"/>
              <a:gd name="T43" fmla="*/ 2147483646 h 64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7" h="641">
                <a:moveTo>
                  <a:pt x="637" y="435"/>
                </a:moveTo>
                <a:lnTo>
                  <a:pt x="606" y="452"/>
                </a:lnTo>
                <a:lnTo>
                  <a:pt x="558" y="476"/>
                </a:lnTo>
                <a:lnTo>
                  <a:pt x="561" y="494"/>
                </a:lnTo>
                <a:lnTo>
                  <a:pt x="394" y="590"/>
                </a:lnTo>
                <a:lnTo>
                  <a:pt x="328" y="629"/>
                </a:lnTo>
                <a:lnTo>
                  <a:pt x="307" y="641"/>
                </a:lnTo>
                <a:lnTo>
                  <a:pt x="288" y="609"/>
                </a:lnTo>
                <a:lnTo>
                  <a:pt x="166" y="395"/>
                </a:lnTo>
                <a:lnTo>
                  <a:pt x="120" y="315"/>
                </a:lnTo>
                <a:lnTo>
                  <a:pt x="93" y="270"/>
                </a:lnTo>
                <a:lnTo>
                  <a:pt x="52" y="201"/>
                </a:lnTo>
                <a:lnTo>
                  <a:pt x="0" y="114"/>
                </a:lnTo>
                <a:lnTo>
                  <a:pt x="76" y="71"/>
                </a:lnTo>
                <a:lnTo>
                  <a:pt x="166" y="17"/>
                </a:lnTo>
                <a:lnTo>
                  <a:pt x="195" y="0"/>
                </a:lnTo>
                <a:lnTo>
                  <a:pt x="280" y="9"/>
                </a:lnTo>
                <a:lnTo>
                  <a:pt x="394" y="20"/>
                </a:lnTo>
                <a:lnTo>
                  <a:pt x="399" y="20"/>
                </a:lnTo>
                <a:lnTo>
                  <a:pt x="504" y="204"/>
                </a:lnTo>
                <a:lnTo>
                  <a:pt x="510" y="213"/>
                </a:lnTo>
                <a:lnTo>
                  <a:pt x="637" y="43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7" name="Freeform 176"/>
          <p:cNvSpPr>
            <a:spLocks/>
          </p:cNvSpPr>
          <p:nvPr/>
        </p:nvSpPr>
        <p:spPr bwMode="auto">
          <a:xfrm>
            <a:off x="6753051" y="3792538"/>
            <a:ext cx="334962" cy="373062"/>
          </a:xfrm>
          <a:custGeom>
            <a:avLst/>
            <a:gdLst>
              <a:gd name="T0" fmla="*/ 2147483646 w 634"/>
              <a:gd name="T1" fmla="*/ 2147483646 h 704"/>
              <a:gd name="T2" fmla="*/ 2147483646 w 634"/>
              <a:gd name="T3" fmla="*/ 2147483646 h 704"/>
              <a:gd name="T4" fmla="*/ 2147483646 w 634"/>
              <a:gd name="T5" fmla="*/ 2147483646 h 704"/>
              <a:gd name="T6" fmla="*/ 2147483646 w 634"/>
              <a:gd name="T7" fmla="*/ 2147483646 h 704"/>
              <a:gd name="T8" fmla="*/ 2147483646 w 634"/>
              <a:gd name="T9" fmla="*/ 0 h 704"/>
              <a:gd name="T10" fmla="*/ 2147483646 w 634"/>
              <a:gd name="T11" fmla="*/ 2147483646 h 704"/>
              <a:gd name="T12" fmla="*/ 2147483646 w 634"/>
              <a:gd name="T13" fmla="*/ 2147483646 h 704"/>
              <a:gd name="T14" fmla="*/ 2147483646 w 634"/>
              <a:gd name="T15" fmla="*/ 2147483646 h 704"/>
              <a:gd name="T16" fmla="*/ 2147483646 w 634"/>
              <a:gd name="T17" fmla="*/ 2147483646 h 704"/>
              <a:gd name="T18" fmla="*/ 0 w 634"/>
              <a:gd name="T19" fmla="*/ 2147483646 h 704"/>
              <a:gd name="T20" fmla="*/ 2147483646 w 634"/>
              <a:gd name="T21" fmla="*/ 2147483646 h 704"/>
              <a:gd name="T22" fmla="*/ 2147483646 w 634"/>
              <a:gd name="T23" fmla="*/ 2147483646 h 704"/>
              <a:gd name="T24" fmla="*/ 2147483646 w 634"/>
              <a:gd name="T25" fmla="*/ 2147483646 h 704"/>
              <a:gd name="T26" fmla="*/ 2147483646 w 634"/>
              <a:gd name="T27" fmla="*/ 2147483646 h 704"/>
              <a:gd name="T28" fmla="*/ 2147483646 w 634"/>
              <a:gd name="T29" fmla="*/ 2147483646 h 704"/>
              <a:gd name="T30" fmla="*/ 2147483646 w 634"/>
              <a:gd name="T31" fmla="*/ 2147483646 h 704"/>
              <a:gd name="T32" fmla="*/ 2147483646 w 634"/>
              <a:gd name="T33" fmla="*/ 2147483646 h 704"/>
              <a:gd name="T34" fmla="*/ 2147483646 w 634"/>
              <a:gd name="T35" fmla="*/ 2147483646 h 704"/>
              <a:gd name="T36" fmla="*/ 2147483646 w 634"/>
              <a:gd name="T37" fmla="*/ 2147483646 h 70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34" h="704">
                <a:moveTo>
                  <a:pt x="634" y="410"/>
                </a:moveTo>
                <a:lnTo>
                  <a:pt x="517" y="203"/>
                </a:lnTo>
                <a:lnTo>
                  <a:pt x="517" y="116"/>
                </a:lnTo>
                <a:lnTo>
                  <a:pt x="445" y="5"/>
                </a:lnTo>
                <a:lnTo>
                  <a:pt x="445" y="0"/>
                </a:lnTo>
                <a:lnTo>
                  <a:pt x="403" y="27"/>
                </a:lnTo>
                <a:lnTo>
                  <a:pt x="223" y="134"/>
                </a:lnTo>
                <a:lnTo>
                  <a:pt x="52" y="237"/>
                </a:lnTo>
                <a:lnTo>
                  <a:pt x="27" y="308"/>
                </a:lnTo>
                <a:lnTo>
                  <a:pt x="0" y="386"/>
                </a:lnTo>
                <a:lnTo>
                  <a:pt x="40" y="404"/>
                </a:lnTo>
                <a:lnTo>
                  <a:pt x="84" y="522"/>
                </a:lnTo>
                <a:lnTo>
                  <a:pt x="147" y="704"/>
                </a:lnTo>
                <a:lnTo>
                  <a:pt x="220" y="657"/>
                </a:lnTo>
                <a:lnTo>
                  <a:pt x="288" y="617"/>
                </a:lnTo>
                <a:lnTo>
                  <a:pt x="322" y="596"/>
                </a:lnTo>
                <a:lnTo>
                  <a:pt x="444" y="522"/>
                </a:lnTo>
                <a:lnTo>
                  <a:pt x="579" y="444"/>
                </a:lnTo>
                <a:lnTo>
                  <a:pt x="634" y="4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8" name="Freeform 177"/>
          <p:cNvSpPr>
            <a:spLocks/>
          </p:cNvSpPr>
          <p:nvPr/>
        </p:nvSpPr>
        <p:spPr bwMode="auto">
          <a:xfrm>
            <a:off x="6956251" y="3098800"/>
            <a:ext cx="406400" cy="303213"/>
          </a:xfrm>
          <a:custGeom>
            <a:avLst/>
            <a:gdLst>
              <a:gd name="T0" fmla="*/ 2147483646 w 769"/>
              <a:gd name="T1" fmla="*/ 2147483646 h 573"/>
              <a:gd name="T2" fmla="*/ 2147483646 w 769"/>
              <a:gd name="T3" fmla="*/ 2147483646 h 573"/>
              <a:gd name="T4" fmla="*/ 2147483646 w 769"/>
              <a:gd name="T5" fmla="*/ 2147483646 h 573"/>
              <a:gd name="T6" fmla="*/ 2147483646 w 769"/>
              <a:gd name="T7" fmla="*/ 2147483646 h 573"/>
              <a:gd name="T8" fmla="*/ 2147483646 w 769"/>
              <a:gd name="T9" fmla="*/ 2147483646 h 573"/>
              <a:gd name="T10" fmla="*/ 2147483646 w 769"/>
              <a:gd name="T11" fmla="*/ 2147483646 h 573"/>
              <a:gd name="T12" fmla="*/ 2147483646 w 769"/>
              <a:gd name="T13" fmla="*/ 2147483646 h 573"/>
              <a:gd name="T14" fmla="*/ 0 w 769"/>
              <a:gd name="T15" fmla="*/ 2147483646 h 573"/>
              <a:gd name="T16" fmla="*/ 2147483646 w 769"/>
              <a:gd name="T17" fmla="*/ 2147483646 h 573"/>
              <a:gd name="T18" fmla="*/ 2147483646 w 769"/>
              <a:gd name="T19" fmla="*/ 2147483646 h 573"/>
              <a:gd name="T20" fmla="*/ 2147483646 w 769"/>
              <a:gd name="T21" fmla="*/ 0 h 573"/>
              <a:gd name="T22" fmla="*/ 2147483646 w 769"/>
              <a:gd name="T23" fmla="*/ 2147483646 h 573"/>
              <a:gd name="T24" fmla="*/ 2147483646 w 769"/>
              <a:gd name="T25" fmla="*/ 2147483646 h 573"/>
              <a:gd name="T26" fmla="*/ 2147483646 w 769"/>
              <a:gd name="T27" fmla="*/ 2147483646 h 573"/>
              <a:gd name="T28" fmla="*/ 2147483646 w 769"/>
              <a:gd name="T29" fmla="*/ 2147483646 h 573"/>
              <a:gd name="T30" fmla="*/ 2147483646 w 769"/>
              <a:gd name="T31" fmla="*/ 2147483646 h 5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69" h="573">
                <a:moveTo>
                  <a:pt x="513" y="489"/>
                </a:moveTo>
                <a:lnTo>
                  <a:pt x="366" y="573"/>
                </a:lnTo>
                <a:lnTo>
                  <a:pt x="361" y="573"/>
                </a:lnTo>
                <a:lnTo>
                  <a:pt x="247" y="562"/>
                </a:lnTo>
                <a:lnTo>
                  <a:pt x="162" y="553"/>
                </a:lnTo>
                <a:lnTo>
                  <a:pt x="133" y="504"/>
                </a:lnTo>
                <a:lnTo>
                  <a:pt x="45" y="354"/>
                </a:lnTo>
                <a:lnTo>
                  <a:pt x="0" y="274"/>
                </a:lnTo>
                <a:lnTo>
                  <a:pt x="133" y="196"/>
                </a:lnTo>
                <a:lnTo>
                  <a:pt x="247" y="132"/>
                </a:lnTo>
                <a:lnTo>
                  <a:pt x="469" y="0"/>
                </a:lnTo>
                <a:lnTo>
                  <a:pt x="604" y="85"/>
                </a:lnTo>
                <a:lnTo>
                  <a:pt x="705" y="187"/>
                </a:lnTo>
                <a:lnTo>
                  <a:pt x="769" y="340"/>
                </a:lnTo>
                <a:lnTo>
                  <a:pt x="633" y="418"/>
                </a:lnTo>
                <a:lnTo>
                  <a:pt x="513" y="48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89" name="Freeform 178"/>
          <p:cNvSpPr>
            <a:spLocks/>
          </p:cNvSpPr>
          <p:nvPr/>
        </p:nvSpPr>
        <p:spPr bwMode="auto">
          <a:xfrm>
            <a:off x="6988001" y="3652838"/>
            <a:ext cx="285750" cy="376237"/>
          </a:xfrm>
          <a:custGeom>
            <a:avLst/>
            <a:gdLst>
              <a:gd name="T0" fmla="*/ 2147483646 w 539"/>
              <a:gd name="T1" fmla="*/ 2147483646 h 712"/>
              <a:gd name="T2" fmla="*/ 2147483646 w 539"/>
              <a:gd name="T3" fmla="*/ 0 h 712"/>
              <a:gd name="T4" fmla="*/ 2147483646 w 539"/>
              <a:gd name="T5" fmla="*/ 2147483646 h 712"/>
              <a:gd name="T6" fmla="*/ 2147483646 w 539"/>
              <a:gd name="T7" fmla="*/ 2147483646 h 712"/>
              <a:gd name="T8" fmla="*/ 2147483646 w 539"/>
              <a:gd name="T9" fmla="*/ 2147483646 h 712"/>
              <a:gd name="T10" fmla="*/ 2147483646 w 539"/>
              <a:gd name="T11" fmla="*/ 2147483646 h 712"/>
              <a:gd name="T12" fmla="*/ 2147483646 w 539"/>
              <a:gd name="T13" fmla="*/ 2147483646 h 712"/>
              <a:gd name="T14" fmla="*/ 0 w 539"/>
              <a:gd name="T15" fmla="*/ 2147483646 h 712"/>
              <a:gd name="T16" fmla="*/ 2147483646 w 539"/>
              <a:gd name="T17" fmla="*/ 2147483646 h 712"/>
              <a:gd name="T18" fmla="*/ 2147483646 w 539"/>
              <a:gd name="T19" fmla="*/ 2147483646 h 712"/>
              <a:gd name="T20" fmla="*/ 2147483646 w 539"/>
              <a:gd name="T21" fmla="*/ 2147483646 h 712"/>
              <a:gd name="T22" fmla="*/ 2147483646 w 539"/>
              <a:gd name="T23" fmla="*/ 2147483646 h 712"/>
              <a:gd name="T24" fmla="*/ 2147483646 w 539"/>
              <a:gd name="T25" fmla="*/ 2147483646 h 712"/>
              <a:gd name="T26" fmla="*/ 2147483646 w 539"/>
              <a:gd name="T27" fmla="*/ 2147483646 h 712"/>
              <a:gd name="T28" fmla="*/ 2147483646 w 539"/>
              <a:gd name="T29" fmla="*/ 2147483646 h 712"/>
              <a:gd name="T30" fmla="*/ 2147483646 w 539"/>
              <a:gd name="T31" fmla="*/ 2147483646 h 712"/>
              <a:gd name="T32" fmla="*/ 2147483646 w 539"/>
              <a:gd name="T33" fmla="*/ 2147483646 h 712"/>
              <a:gd name="T34" fmla="*/ 2147483646 w 539"/>
              <a:gd name="T35" fmla="*/ 2147483646 h 712"/>
              <a:gd name="T36" fmla="*/ 2147483646 w 539"/>
              <a:gd name="T37" fmla="*/ 2147483646 h 7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39" h="712">
                <a:moveTo>
                  <a:pt x="458" y="115"/>
                </a:moveTo>
                <a:lnTo>
                  <a:pt x="467" y="0"/>
                </a:lnTo>
                <a:lnTo>
                  <a:pt x="300" y="96"/>
                </a:lnTo>
                <a:lnTo>
                  <a:pt x="234" y="135"/>
                </a:lnTo>
                <a:lnTo>
                  <a:pt x="213" y="147"/>
                </a:lnTo>
                <a:lnTo>
                  <a:pt x="186" y="162"/>
                </a:lnTo>
                <a:lnTo>
                  <a:pt x="72" y="229"/>
                </a:lnTo>
                <a:lnTo>
                  <a:pt x="0" y="270"/>
                </a:lnTo>
                <a:lnTo>
                  <a:pt x="72" y="381"/>
                </a:lnTo>
                <a:lnTo>
                  <a:pt x="72" y="468"/>
                </a:lnTo>
                <a:lnTo>
                  <a:pt x="189" y="675"/>
                </a:lnTo>
                <a:lnTo>
                  <a:pt x="239" y="712"/>
                </a:lnTo>
                <a:lnTo>
                  <a:pt x="339" y="660"/>
                </a:lnTo>
                <a:lnTo>
                  <a:pt x="408" y="525"/>
                </a:lnTo>
                <a:lnTo>
                  <a:pt x="425" y="508"/>
                </a:lnTo>
                <a:lnTo>
                  <a:pt x="440" y="478"/>
                </a:lnTo>
                <a:lnTo>
                  <a:pt x="539" y="412"/>
                </a:lnTo>
                <a:lnTo>
                  <a:pt x="530" y="316"/>
                </a:lnTo>
                <a:lnTo>
                  <a:pt x="458" y="1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0" name="Freeform 179"/>
          <p:cNvSpPr>
            <a:spLocks/>
          </p:cNvSpPr>
          <p:nvPr/>
        </p:nvSpPr>
        <p:spPr bwMode="auto">
          <a:xfrm>
            <a:off x="6529213" y="5049838"/>
            <a:ext cx="298450" cy="293687"/>
          </a:xfrm>
          <a:custGeom>
            <a:avLst/>
            <a:gdLst>
              <a:gd name="T0" fmla="*/ 2147483646 w 564"/>
              <a:gd name="T1" fmla="*/ 2147483646 h 555"/>
              <a:gd name="T2" fmla="*/ 2147483646 w 564"/>
              <a:gd name="T3" fmla="*/ 2147483646 h 555"/>
              <a:gd name="T4" fmla="*/ 2147483646 w 564"/>
              <a:gd name="T5" fmla="*/ 2147483646 h 555"/>
              <a:gd name="T6" fmla="*/ 2147483646 w 564"/>
              <a:gd name="T7" fmla="*/ 2147483646 h 555"/>
              <a:gd name="T8" fmla="*/ 2147483646 w 564"/>
              <a:gd name="T9" fmla="*/ 0 h 555"/>
              <a:gd name="T10" fmla="*/ 2147483646 w 564"/>
              <a:gd name="T11" fmla="*/ 2147483646 h 555"/>
              <a:gd name="T12" fmla="*/ 2147483646 w 564"/>
              <a:gd name="T13" fmla="*/ 2147483646 h 555"/>
              <a:gd name="T14" fmla="*/ 2147483646 w 564"/>
              <a:gd name="T15" fmla="*/ 2147483646 h 555"/>
              <a:gd name="T16" fmla="*/ 2147483646 w 564"/>
              <a:gd name="T17" fmla="*/ 2147483646 h 555"/>
              <a:gd name="T18" fmla="*/ 0 w 564"/>
              <a:gd name="T19" fmla="*/ 2147483646 h 555"/>
              <a:gd name="T20" fmla="*/ 2147483646 w 564"/>
              <a:gd name="T21" fmla="*/ 2147483646 h 555"/>
              <a:gd name="T22" fmla="*/ 2147483646 w 564"/>
              <a:gd name="T23" fmla="*/ 2147483646 h 555"/>
              <a:gd name="T24" fmla="*/ 2147483646 w 564"/>
              <a:gd name="T25" fmla="*/ 2147483646 h 555"/>
              <a:gd name="T26" fmla="*/ 2147483646 w 564"/>
              <a:gd name="T27" fmla="*/ 2147483646 h 555"/>
              <a:gd name="T28" fmla="*/ 2147483646 w 564"/>
              <a:gd name="T29" fmla="*/ 2147483646 h 555"/>
              <a:gd name="T30" fmla="*/ 2147483646 w 564"/>
              <a:gd name="T31" fmla="*/ 2147483646 h 555"/>
              <a:gd name="T32" fmla="*/ 2147483646 w 564"/>
              <a:gd name="T33" fmla="*/ 2147483646 h 555"/>
              <a:gd name="T34" fmla="*/ 2147483646 w 564"/>
              <a:gd name="T35" fmla="*/ 2147483646 h 555"/>
              <a:gd name="T36" fmla="*/ 2147483646 w 564"/>
              <a:gd name="T37" fmla="*/ 2147483646 h 5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4" h="555">
                <a:moveTo>
                  <a:pt x="564" y="378"/>
                </a:moveTo>
                <a:lnTo>
                  <a:pt x="559" y="167"/>
                </a:lnTo>
                <a:lnTo>
                  <a:pt x="483" y="51"/>
                </a:lnTo>
                <a:lnTo>
                  <a:pt x="432" y="44"/>
                </a:lnTo>
                <a:lnTo>
                  <a:pt x="369" y="0"/>
                </a:lnTo>
                <a:lnTo>
                  <a:pt x="264" y="32"/>
                </a:lnTo>
                <a:lnTo>
                  <a:pt x="186" y="98"/>
                </a:lnTo>
                <a:lnTo>
                  <a:pt x="169" y="111"/>
                </a:lnTo>
                <a:lnTo>
                  <a:pt x="25" y="234"/>
                </a:lnTo>
                <a:lnTo>
                  <a:pt x="0" y="255"/>
                </a:lnTo>
                <a:lnTo>
                  <a:pt x="34" y="297"/>
                </a:lnTo>
                <a:lnTo>
                  <a:pt x="40" y="297"/>
                </a:lnTo>
                <a:lnTo>
                  <a:pt x="139" y="407"/>
                </a:lnTo>
                <a:lnTo>
                  <a:pt x="201" y="416"/>
                </a:lnTo>
                <a:lnTo>
                  <a:pt x="202" y="429"/>
                </a:lnTo>
                <a:lnTo>
                  <a:pt x="253" y="503"/>
                </a:lnTo>
                <a:lnTo>
                  <a:pt x="367" y="555"/>
                </a:lnTo>
                <a:lnTo>
                  <a:pt x="369" y="555"/>
                </a:lnTo>
                <a:lnTo>
                  <a:pt x="564" y="3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1" name="Freeform 180"/>
          <p:cNvSpPr>
            <a:spLocks/>
          </p:cNvSpPr>
          <p:nvPr/>
        </p:nvSpPr>
        <p:spPr bwMode="auto">
          <a:xfrm>
            <a:off x="6540326" y="4776788"/>
            <a:ext cx="376237" cy="325437"/>
          </a:xfrm>
          <a:custGeom>
            <a:avLst/>
            <a:gdLst>
              <a:gd name="T0" fmla="*/ 2147483646 w 712"/>
              <a:gd name="T1" fmla="*/ 0 h 615"/>
              <a:gd name="T2" fmla="*/ 2147483646 w 712"/>
              <a:gd name="T3" fmla="*/ 2147483646 h 615"/>
              <a:gd name="T4" fmla="*/ 2147483646 w 712"/>
              <a:gd name="T5" fmla="*/ 2147483646 h 615"/>
              <a:gd name="T6" fmla="*/ 2147483646 w 712"/>
              <a:gd name="T7" fmla="*/ 2147483646 h 615"/>
              <a:gd name="T8" fmla="*/ 2147483646 w 712"/>
              <a:gd name="T9" fmla="*/ 2147483646 h 615"/>
              <a:gd name="T10" fmla="*/ 2147483646 w 712"/>
              <a:gd name="T11" fmla="*/ 2147483646 h 615"/>
              <a:gd name="T12" fmla="*/ 2147483646 w 712"/>
              <a:gd name="T13" fmla="*/ 2147483646 h 615"/>
              <a:gd name="T14" fmla="*/ 2147483646 w 712"/>
              <a:gd name="T15" fmla="*/ 2147483646 h 615"/>
              <a:gd name="T16" fmla="*/ 2147483646 w 712"/>
              <a:gd name="T17" fmla="*/ 2147483646 h 615"/>
              <a:gd name="T18" fmla="*/ 2147483646 w 712"/>
              <a:gd name="T19" fmla="*/ 2147483646 h 615"/>
              <a:gd name="T20" fmla="*/ 0 w 712"/>
              <a:gd name="T21" fmla="*/ 2147483646 h 615"/>
              <a:gd name="T22" fmla="*/ 2147483646 w 712"/>
              <a:gd name="T23" fmla="*/ 2147483646 h 615"/>
              <a:gd name="T24" fmla="*/ 2147483646 w 712"/>
              <a:gd name="T25" fmla="*/ 2147483646 h 615"/>
              <a:gd name="T26" fmla="*/ 2147483646 w 712"/>
              <a:gd name="T27" fmla="*/ 2147483646 h 615"/>
              <a:gd name="T28" fmla="*/ 2147483646 w 712"/>
              <a:gd name="T29" fmla="*/ 2147483646 h 615"/>
              <a:gd name="T30" fmla="*/ 2147483646 w 712"/>
              <a:gd name="T31" fmla="*/ 0 h 6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2" h="615">
                <a:moveTo>
                  <a:pt x="471" y="0"/>
                </a:moveTo>
                <a:lnTo>
                  <a:pt x="589" y="145"/>
                </a:lnTo>
                <a:lnTo>
                  <a:pt x="694" y="279"/>
                </a:lnTo>
                <a:lnTo>
                  <a:pt x="712" y="303"/>
                </a:lnTo>
                <a:lnTo>
                  <a:pt x="667" y="340"/>
                </a:lnTo>
                <a:lnTo>
                  <a:pt x="666" y="340"/>
                </a:lnTo>
                <a:lnTo>
                  <a:pt x="411" y="561"/>
                </a:lnTo>
                <a:lnTo>
                  <a:pt x="348" y="517"/>
                </a:lnTo>
                <a:lnTo>
                  <a:pt x="243" y="549"/>
                </a:lnTo>
                <a:lnTo>
                  <a:pt x="165" y="615"/>
                </a:lnTo>
                <a:lnTo>
                  <a:pt x="0" y="406"/>
                </a:lnTo>
                <a:lnTo>
                  <a:pt x="118" y="306"/>
                </a:lnTo>
                <a:lnTo>
                  <a:pt x="129" y="295"/>
                </a:lnTo>
                <a:lnTo>
                  <a:pt x="232" y="205"/>
                </a:lnTo>
                <a:lnTo>
                  <a:pt x="303" y="145"/>
                </a:lnTo>
                <a:lnTo>
                  <a:pt x="471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2" name="Freeform 181"/>
          <p:cNvSpPr>
            <a:spLocks/>
          </p:cNvSpPr>
          <p:nvPr/>
        </p:nvSpPr>
        <p:spPr bwMode="auto">
          <a:xfrm>
            <a:off x="6378401" y="5172075"/>
            <a:ext cx="344487" cy="320675"/>
          </a:xfrm>
          <a:custGeom>
            <a:avLst/>
            <a:gdLst>
              <a:gd name="T0" fmla="*/ 2147483646 w 652"/>
              <a:gd name="T1" fmla="*/ 2147483646 h 606"/>
              <a:gd name="T2" fmla="*/ 2147483646 w 652"/>
              <a:gd name="T3" fmla="*/ 2147483646 h 606"/>
              <a:gd name="T4" fmla="*/ 2147483646 w 652"/>
              <a:gd name="T5" fmla="*/ 2147483646 h 606"/>
              <a:gd name="T6" fmla="*/ 2147483646 w 652"/>
              <a:gd name="T7" fmla="*/ 2147483646 h 606"/>
              <a:gd name="T8" fmla="*/ 2147483646 w 652"/>
              <a:gd name="T9" fmla="*/ 2147483646 h 606"/>
              <a:gd name="T10" fmla="*/ 2147483646 w 652"/>
              <a:gd name="T11" fmla="*/ 2147483646 h 606"/>
              <a:gd name="T12" fmla="*/ 0 w 652"/>
              <a:gd name="T13" fmla="*/ 2147483646 h 606"/>
              <a:gd name="T14" fmla="*/ 2147483646 w 652"/>
              <a:gd name="T15" fmla="*/ 2147483646 h 606"/>
              <a:gd name="T16" fmla="*/ 2147483646 w 652"/>
              <a:gd name="T17" fmla="*/ 0 h 606"/>
              <a:gd name="T18" fmla="*/ 2147483646 w 652"/>
              <a:gd name="T19" fmla="*/ 0 h 606"/>
              <a:gd name="T20" fmla="*/ 2147483646 w 652"/>
              <a:gd name="T21" fmla="*/ 2147483646 h 606"/>
              <a:gd name="T22" fmla="*/ 2147483646 w 652"/>
              <a:gd name="T23" fmla="*/ 2147483646 h 606"/>
              <a:gd name="T24" fmla="*/ 2147483646 w 652"/>
              <a:gd name="T25" fmla="*/ 2147483646 h 606"/>
              <a:gd name="T26" fmla="*/ 2147483646 w 652"/>
              <a:gd name="T27" fmla="*/ 2147483646 h 606"/>
              <a:gd name="T28" fmla="*/ 2147483646 w 652"/>
              <a:gd name="T29" fmla="*/ 2147483646 h 606"/>
              <a:gd name="T30" fmla="*/ 2147483646 w 652"/>
              <a:gd name="T31" fmla="*/ 2147483646 h 606"/>
              <a:gd name="T32" fmla="*/ 2147483646 w 652"/>
              <a:gd name="T33" fmla="*/ 2147483646 h 606"/>
              <a:gd name="T34" fmla="*/ 2147483646 w 652"/>
              <a:gd name="T35" fmla="*/ 2147483646 h 606"/>
              <a:gd name="T36" fmla="*/ 2147483646 w 652"/>
              <a:gd name="T37" fmla="*/ 2147483646 h 606"/>
              <a:gd name="T38" fmla="*/ 2147483646 w 652"/>
              <a:gd name="T39" fmla="*/ 2147483646 h 60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52" h="606">
                <a:moveTo>
                  <a:pt x="538" y="507"/>
                </a:moveTo>
                <a:lnTo>
                  <a:pt x="502" y="567"/>
                </a:lnTo>
                <a:lnTo>
                  <a:pt x="477" y="606"/>
                </a:lnTo>
                <a:lnTo>
                  <a:pt x="408" y="589"/>
                </a:lnTo>
                <a:lnTo>
                  <a:pt x="247" y="553"/>
                </a:lnTo>
                <a:lnTo>
                  <a:pt x="256" y="547"/>
                </a:lnTo>
                <a:lnTo>
                  <a:pt x="0" y="30"/>
                </a:lnTo>
                <a:lnTo>
                  <a:pt x="76" y="1"/>
                </a:lnTo>
                <a:lnTo>
                  <a:pt x="81" y="0"/>
                </a:lnTo>
                <a:lnTo>
                  <a:pt x="195" y="0"/>
                </a:lnTo>
                <a:lnTo>
                  <a:pt x="285" y="25"/>
                </a:lnTo>
                <a:lnTo>
                  <a:pt x="319" y="67"/>
                </a:lnTo>
                <a:lnTo>
                  <a:pt x="325" y="67"/>
                </a:lnTo>
                <a:lnTo>
                  <a:pt x="424" y="177"/>
                </a:lnTo>
                <a:lnTo>
                  <a:pt x="486" y="186"/>
                </a:lnTo>
                <a:lnTo>
                  <a:pt x="487" y="199"/>
                </a:lnTo>
                <a:lnTo>
                  <a:pt x="538" y="273"/>
                </a:lnTo>
                <a:lnTo>
                  <a:pt x="652" y="325"/>
                </a:lnTo>
                <a:lnTo>
                  <a:pt x="559" y="475"/>
                </a:lnTo>
                <a:lnTo>
                  <a:pt x="538" y="5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3" name="Freeform 182"/>
          <p:cNvSpPr>
            <a:spLocks/>
          </p:cNvSpPr>
          <p:nvPr/>
        </p:nvSpPr>
        <p:spPr bwMode="auto">
          <a:xfrm>
            <a:off x="6937201" y="5155406"/>
            <a:ext cx="295275" cy="381000"/>
          </a:xfrm>
          <a:custGeom>
            <a:avLst/>
            <a:gdLst>
              <a:gd name="T0" fmla="*/ 2147483646 w 557"/>
              <a:gd name="T1" fmla="*/ 2147483646 h 720"/>
              <a:gd name="T2" fmla="*/ 2147483646 w 557"/>
              <a:gd name="T3" fmla="*/ 2147483646 h 720"/>
              <a:gd name="T4" fmla="*/ 2147483646 w 557"/>
              <a:gd name="T5" fmla="*/ 2147483646 h 720"/>
              <a:gd name="T6" fmla="*/ 2147483646 w 557"/>
              <a:gd name="T7" fmla="*/ 2147483646 h 720"/>
              <a:gd name="T8" fmla="*/ 2147483646 w 557"/>
              <a:gd name="T9" fmla="*/ 2147483646 h 720"/>
              <a:gd name="T10" fmla="*/ 2147483646 w 557"/>
              <a:gd name="T11" fmla="*/ 2147483646 h 720"/>
              <a:gd name="T12" fmla="*/ 2147483646 w 557"/>
              <a:gd name="T13" fmla="*/ 2147483646 h 720"/>
              <a:gd name="T14" fmla="*/ 2147483646 w 557"/>
              <a:gd name="T15" fmla="*/ 2147483646 h 720"/>
              <a:gd name="T16" fmla="*/ 2147483646 w 557"/>
              <a:gd name="T17" fmla="*/ 2147483646 h 720"/>
              <a:gd name="T18" fmla="*/ 2147483646 w 557"/>
              <a:gd name="T19" fmla="*/ 2147483646 h 720"/>
              <a:gd name="T20" fmla="*/ 2147483646 w 557"/>
              <a:gd name="T21" fmla="*/ 2147483646 h 720"/>
              <a:gd name="T22" fmla="*/ 2147483646 w 557"/>
              <a:gd name="T23" fmla="*/ 2147483646 h 720"/>
              <a:gd name="T24" fmla="*/ 2147483646 w 557"/>
              <a:gd name="T25" fmla="*/ 2147483646 h 720"/>
              <a:gd name="T26" fmla="*/ 2147483646 w 557"/>
              <a:gd name="T27" fmla="*/ 2147483646 h 720"/>
              <a:gd name="T28" fmla="*/ 2147483646 w 557"/>
              <a:gd name="T29" fmla="*/ 2147483646 h 720"/>
              <a:gd name="T30" fmla="*/ 2147483646 w 557"/>
              <a:gd name="T31" fmla="*/ 2147483646 h 720"/>
              <a:gd name="T32" fmla="*/ 2147483646 w 557"/>
              <a:gd name="T33" fmla="*/ 2147483646 h 720"/>
              <a:gd name="T34" fmla="*/ 2147483646 w 557"/>
              <a:gd name="T35" fmla="*/ 2147483646 h 720"/>
              <a:gd name="T36" fmla="*/ 2147483646 w 557"/>
              <a:gd name="T37" fmla="*/ 2147483646 h 720"/>
              <a:gd name="T38" fmla="*/ 2147483646 w 557"/>
              <a:gd name="T39" fmla="*/ 2147483646 h 720"/>
              <a:gd name="T40" fmla="*/ 2147483646 w 557"/>
              <a:gd name="T41" fmla="*/ 2147483646 h 720"/>
              <a:gd name="T42" fmla="*/ 2147483646 w 557"/>
              <a:gd name="T43" fmla="*/ 2147483646 h 720"/>
              <a:gd name="T44" fmla="*/ 2147483646 w 557"/>
              <a:gd name="T45" fmla="*/ 2147483646 h 720"/>
              <a:gd name="T46" fmla="*/ 2147483646 w 557"/>
              <a:gd name="T47" fmla="*/ 2147483646 h 720"/>
              <a:gd name="T48" fmla="*/ 2147483646 w 557"/>
              <a:gd name="T49" fmla="*/ 2147483646 h 720"/>
              <a:gd name="T50" fmla="*/ 0 w 557"/>
              <a:gd name="T51" fmla="*/ 2147483646 h 720"/>
              <a:gd name="T52" fmla="*/ 2147483646 w 557"/>
              <a:gd name="T53" fmla="*/ 2147483646 h 720"/>
              <a:gd name="T54" fmla="*/ 2147483646 w 557"/>
              <a:gd name="T55" fmla="*/ 2147483646 h 720"/>
              <a:gd name="T56" fmla="*/ 2147483646 w 557"/>
              <a:gd name="T57" fmla="*/ 2147483646 h 720"/>
              <a:gd name="T58" fmla="*/ 2147483646 w 557"/>
              <a:gd name="T59" fmla="*/ 0 h 720"/>
              <a:gd name="T60" fmla="*/ 2147483646 w 557"/>
              <a:gd name="T61" fmla="*/ 2147483646 h 720"/>
              <a:gd name="T62" fmla="*/ 2147483646 w 557"/>
              <a:gd name="T63" fmla="*/ 2147483646 h 72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7" h="720">
                <a:moveTo>
                  <a:pt x="555" y="58"/>
                </a:moveTo>
                <a:lnTo>
                  <a:pt x="557" y="94"/>
                </a:lnTo>
                <a:lnTo>
                  <a:pt x="509" y="351"/>
                </a:lnTo>
                <a:lnTo>
                  <a:pt x="504" y="375"/>
                </a:lnTo>
                <a:lnTo>
                  <a:pt x="497" y="378"/>
                </a:lnTo>
                <a:lnTo>
                  <a:pt x="486" y="382"/>
                </a:lnTo>
                <a:lnTo>
                  <a:pt x="483" y="387"/>
                </a:lnTo>
                <a:lnTo>
                  <a:pt x="393" y="472"/>
                </a:lnTo>
                <a:lnTo>
                  <a:pt x="317" y="517"/>
                </a:lnTo>
                <a:lnTo>
                  <a:pt x="279" y="541"/>
                </a:lnTo>
                <a:lnTo>
                  <a:pt x="165" y="633"/>
                </a:lnTo>
                <a:lnTo>
                  <a:pt x="144" y="651"/>
                </a:lnTo>
                <a:lnTo>
                  <a:pt x="71" y="720"/>
                </a:lnTo>
                <a:lnTo>
                  <a:pt x="95" y="651"/>
                </a:lnTo>
                <a:lnTo>
                  <a:pt x="116" y="517"/>
                </a:lnTo>
                <a:lnTo>
                  <a:pt x="129" y="442"/>
                </a:lnTo>
                <a:lnTo>
                  <a:pt x="101" y="382"/>
                </a:lnTo>
                <a:lnTo>
                  <a:pt x="51" y="253"/>
                </a:lnTo>
                <a:lnTo>
                  <a:pt x="36" y="240"/>
                </a:lnTo>
                <a:lnTo>
                  <a:pt x="23" y="213"/>
                </a:lnTo>
                <a:lnTo>
                  <a:pt x="32" y="196"/>
                </a:lnTo>
                <a:lnTo>
                  <a:pt x="26" y="177"/>
                </a:lnTo>
                <a:lnTo>
                  <a:pt x="20" y="175"/>
                </a:lnTo>
                <a:lnTo>
                  <a:pt x="20" y="169"/>
                </a:lnTo>
                <a:lnTo>
                  <a:pt x="12" y="172"/>
                </a:lnTo>
                <a:lnTo>
                  <a:pt x="0" y="154"/>
                </a:lnTo>
                <a:lnTo>
                  <a:pt x="71" y="102"/>
                </a:lnTo>
                <a:lnTo>
                  <a:pt x="165" y="73"/>
                </a:lnTo>
                <a:lnTo>
                  <a:pt x="261" y="19"/>
                </a:lnTo>
                <a:lnTo>
                  <a:pt x="486" y="0"/>
                </a:lnTo>
                <a:lnTo>
                  <a:pt x="482" y="60"/>
                </a:lnTo>
                <a:lnTo>
                  <a:pt x="555" y="5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4" name="Freeform 183"/>
          <p:cNvSpPr>
            <a:spLocks/>
          </p:cNvSpPr>
          <p:nvPr/>
        </p:nvSpPr>
        <p:spPr bwMode="auto">
          <a:xfrm>
            <a:off x="6935613" y="4845050"/>
            <a:ext cx="304800" cy="336550"/>
          </a:xfrm>
          <a:custGeom>
            <a:avLst/>
            <a:gdLst>
              <a:gd name="T0" fmla="*/ 2147483646 w 576"/>
              <a:gd name="T1" fmla="*/ 2147483646 h 635"/>
              <a:gd name="T2" fmla="*/ 2147483646 w 576"/>
              <a:gd name="T3" fmla="*/ 2147483646 h 635"/>
              <a:gd name="T4" fmla="*/ 2147483646 w 576"/>
              <a:gd name="T5" fmla="*/ 2147483646 h 635"/>
              <a:gd name="T6" fmla="*/ 2147483646 w 576"/>
              <a:gd name="T7" fmla="*/ 2147483646 h 635"/>
              <a:gd name="T8" fmla="*/ 2147483646 w 576"/>
              <a:gd name="T9" fmla="*/ 2147483646 h 635"/>
              <a:gd name="T10" fmla="*/ 2147483646 w 576"/>
              <a:gd name="T11" fmla="*/ 2147483646 h 635"/>
              <a:gd name="T12" fmla="*/ 2147483646 w 576"/>
              <a:gd name="T13" fmla="*/ 2147483646 h 635"/>
              <a:gd name="T14" fmla="*/ 2147483646 w 576"/>
              <a:gd name="T15" fmla="*/ 2147483646 h 635"/>
              <a:gd name="T16" fmla="*/ 2147483646 w 576"/>
              <a:gd name="T17" fmla="*/ 2147483646 h 635"/>
              <a:gd name="T18" fmla="*/ 2147483646 w 576"/>
              <a:gd name="T19" fmla="*/ 0 h 635"/>
              <a:gd name="T20" fmla="*/ 2147483646 w 576"/>
              <a:gd name="T21" fmla="*/ 2147483646 h 635"/>
              <a:gd name="T22" fmla="*/ 2147483646 w 576"/>
              <a:gd name="T23" fmla="*/ 2147483646 h 635"/>
              <a:gd name="T24" fmla="*/ 0 w 576"/>
              <a:gd name="T25" fmla="*/ 2147483646 h 635"/>
              <a:gd name="T26" fmla="*/ 2147483646 w 576"/>
              <a:gd name="T27" fmla="*/ 2147483646 h 635"/>
              <a:gd name="T28" fmla="*/ 2147483646 w 576"/>
              <a:gd name="T29" fmla="*/ 2147483646 h 635"/>
              <a:gd name="T30" fmla="*/ 2147483646 w 576"/>
              <a:gd name="T31" fmla="*/ 2147483646 h 635"/>
              <a:gd name="T32" fmla="*/ 2147483646 w 576"/>
              <a:gd name="T33" fmla="*/ 2147483646 h 635"/>
              <a:gd name="T34" fmla="*/ 2147483646 w 576"/>
              <a:gd name="T35" fmla="*/ 2147483646 h 635"/>
              <a:gd name="T36" fmla="*/ 2147483646 w 576"/>
              <a:gd name="T37" fmla="*/ 2147483646 h 635"/>
              <a:gd name="T38" fmla="*/ 2147483646 w 576"/>
              <a:gd name="T39" fmla="*/ 2147483646 h 635"/>
              <a:gd name="T40" fmla="*/ 2147483646 w 576"/>
              <a:gd name="T41" fmla="*/ 2147483646 h 63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76" h="635">
                <a:moveTo>
                  <a:pt x="562" y="633"/>
                </a:moveTo>
                <a:lnTo>
                  <a:pt x="567" y="551"/>
                </a:lnTo>
                <a:lnTo>
                  <a:pt x="571" y="419"/>
                </a:lnTo>
                <a:lnTo>
                  <a:pt x="576" y="324"/>
                </a:lnTo>
                <a:lnTo>
                  <a:pt x="537" y="284"/>
                </a:lnTo>
                <a:lnTo>
                  <a:pt x="286" y="30"/>
                </a:lnTo>
                <a:lnTo>
                  <a:pt x="273" y="17"/>
                </a:lnTo>
                <a:lnTo>
                  <a:pt x="270" y="15"/>
                </a:lnTo>
                <a:lnTo>
                  <a:pt x="264" y="8"/>
                </a:lnTo>
                <a:lnTo>
                  <a:pt x="256" y="0"/>
                </a:lnTo>
                <a:lnTo>
                  <a:pt x="100" y="131"/>
                </a:lnTo>
                <a:lnTo>
                  <a:pt x="78" y="149"/>
                </a:lnTo>
                <a:lnTo>
                  <a:pt x="0" y="216"/>
                </a:lnTo>
                <a:lnTo>
                  <a:pt x="90" y="257"/>
                </a:lnTo>
                <a:lnTo>
                  <a:pt x="177" y="401"/>
                </a:lnTo>
                <a:lnTo>
                  <a:pt x="189" y="417"/>
                </a:lnTo>
                <a:lnTo>
                  <a:pt x="264" y="591"/>
                </a:lnTo>
                <a:lnTo>
                  <a:pt x="268" y="594"/>
                </a:lnTo>
                <a:lnTo>
                  <a:pt x="493" y="575"/>
                </a:lnTo>
                <a:lnTo>
                  <a:pt x="489" y="635"/>
                </a:lnTo>
                <a:lnTo>
                  <a:pt x="562" y="6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5" name="Freeform 184"/>
          <p:cNvSpPr>
            <a:spLocks/>
          </p:cNvSpPr>
          <p:nvPr/>
        </p:nvSpPr>
        <p:spPr bwMode="auto">
          <a:xfrm>
            <a:off x="6329188" y="4868863"/>
            <a:ext cx="298450" cy="315912"/>
          </a:xfrm>
          <a:custGeom>
            <a:avLst/>
            <a:gdLst>
              <a:gd name="T0" fmla="*/ 2147483646 w 564"/>
              <a:gd name="T1" fmla="*/ 0 h 597"/>
              <a:gd name="T2" fmla="*/ 2147483646 w 564"/>
              <a:gd name="T3" fmla="*/ 2147483646 h 597"/>
              <a:gd name="T4" fmla="*/ 2147483646 w 564"/>
              <a:gd name="T5" fmla="*/ 2147483646 h 597"/>
              <a:gd name="T6" fmla="*/ 2147483646 w 564"/>
              <a:gd name="T7" fmla="*/ 2147483646 h 597"/>
              <a:gd name="T8" fmla="*/ 2147483646 w 564"/>
              <a:gd name="T9" fmla="*/ 2147483646 h 597"/>
              <a:gd name="T10" fmla="*/ 2147483646 w 564"/>
              <a:gd name="T11" fmla="*/ 2147483646 h 597"/>
              <a:gd name="T12" fmla="*/ 2147483646 w 564"/>
              <a:gd name="T13" fmla="*/ 2147483646 h 597"/>
              <a:gd name="T14" fmla="*/ 2147483646 w 564"/>
              <a:gd name="T15" fmla="*/ 2147483646 h 597"/>
              <a:gd name="T16" fmla="*/ 2147483646 w 564"/>
              <a:gd name="T17" fmla="*/ 2147483646 h 597"/>
              <a:gd name="T18" fmla="*/ 2147483646 w 564"/>
              <a:gd name="T19" fmla="*/ 2147483646 h 597"/>
              <a:gd name="T20" fmla="*/ 2147483646 w 564"/>
              <a:gd name="T21" fmla="*/ 2147483646 h 597"/>
              <a:gd name="T22" fmla="*/ 2147483646 w 564"/>
              <a:gd name="T23" fmla="*/ 2147483646 h 597"/>
              <a:gd name="T24" fmla="*/ 2147483646 w 564"/>
              <a:gd name="T25" fmla="*/ 2147483646 h 597"/>
              <a:gd name="T26" fmla="*/ 2147483646 w 564"/>
              <a:gd name="T27" fmla="*/ 2147483646 h 597"/>
              <a:gd name="T28" fmla="*/ 2147483646 w 564"/>
              <a:gd name="T29" fmla="*/ 2147483646 h 597"/>
              <a:gd name="T30" fmla="*/ 2147483646 w 564"/>
              <a:gd name="T31" fmla="*/ 2147483646 h 597"/>
              <a:gd name="T32" fmla="*/ 2147483646 w 564"/>
              <a:gd name="T33" fmla="*/ 2147483646 h 597"/>
              <a:gd name="T34" fmla="*/ 0 w 564"/>
              <a:gd name="T35" fmla="*/ 2147483646 h 597"/>
              <a:gd name="T36" fmla="*/ 2147483646 w 564"/>
              <a:gd name="T37" fmla="*/ 2147483646 h 597"/>
              <a:gd name="T38" fmla="*/ 2147483646 w 564"/>
              <a:gd name="T39" fmla="*/ 2147483646 h 597"/>
              <a:gd name="T40" fmla="*/ 2147483646 w 564"/>
              <a:gd name="T41" fmla="*/ 0 h 5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64" h="597">
                <a:moveTo>
                  <a:pt x="423" y="0"/>
                </a:moveTo>
                <a:lnTo>
                  <a:pt x="514" y="104"/>
                </a:lnTo>
                <a:lnTo>
                  <a:pt x="517" y="108"/>
                </a:lnTo>
                <a:lnTo>
                  <a:pt x="528" y="120"/>
                </a:lnTo>
                <a:lnTo>
                  <a:pt x="517" y="131"/>
                </a:lnTo>
                <a:lnTo>
                  <a:pt x="399" y="231"/>
                </a:lnTo>
                <a:lnTo>
                  <a:pt x="564" y="440"/>
                </a:lnTo>
                <a:lnTo>
                  <a:pt x="547" y="453"/>
                </a:lnTo>
                <a:lnTo>
                  <a:pt x="403" y="576"/>
                </a:lnTo>
                <a:lnTo>
                  <a:pt x="378" y="597"/>
                </a:lnTo>
                <a:lnTo>
                  <a:pt x="288" y="572"/>
                </a:lnTo>
                <a:lnTo>
                  <a:pt x="174" y="572"/>
                </a:lnTo>
                <a:lnTo>
                  <a:pt x="169" y="573"/>
                </a:lnTo>
                <a:lnTo>
                  <a:pt x="117" y="509"/>
                </a:lnTo>
                <a:lnTo>
                  <a:pt x="84" y="470"/>
                </a:lnTo>
                <a:lnTo>
                  <a:pt x="10" y="380"/>
                </a:lnTo>
                <a:lnTo>
                  <a:pt x="6" y="374"/>
                </a:lnTo>
                <a:lnTo>
                  <a:pt x="0" y="366"/>
                </a:lnTo>
                <a:lnTo>
                  <a:pt x="60" y="315"/>
                </a:lnTo>
                <a:lnTo>
                  <a:pt x="121" y="260"/>
                </a:lnTo>
                <a:lnTo>
                  <a:pt x="423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6" name="Freeform 185"/>
          <p:cNvSpPr>
            <a:spLocks/>
          </p:cNvSpPr>
          <p:nvPr/>
        </p:nvSpPr>
        <p:spPr bwMode="auto">
          <a:xfrm>
            <a:off x="6259338" y="5118100"/>
            <a:ext cx="254000" cy="414338"/>
          </a:xfrm>
          <a:custGeom>
            <a:avLst/>
            <a:gdLst>
              <a:gd name="T0" fmla="*/ 2147483646 w 481"/>
              <a:gd name="T1" fmla="*/ 2147483646 h 784"/>
              <a:gd name="T2" fmla="*/ 2147483646 w 481"/>
              <a:gd name="T3" fmla="*/ 2147483646 h 784"/>
              <a:gd name="T4" fmla="*/ 2147483646 w 481"/>
              <a:gd name="T5" fmla="*/ 2147483646 h 784"/>
              <a:gd name="T6" fmla="*/ 2147483646 w 481"/>
              <a:gd name="T7" fmla="*/ 2147483646 h 784"/>
              <a:gd name="T8" fmla="*/ 2147483646 w 481"/>
              <a:gd name="T9" fmla="*/ 2147483646 h 784"/>
              <a:gd name="T10" fmla="*/ 2147483646 w 481"/>
              <a:gd name="T11" fmla="*/ 2147483646 h 784"/>
              <a:gd name="T12" fmla="*/ 2147483646 w 481"/>
              <a:gd name="T13" fmla="*/ 2147483646 h 784"/>
              <a:gd name="T14" fmla="*/ 2147483646 w 481"/>
              <a:gd name="T15" fmla="*/ 2147483646 h 784"/>
              <a:gd name="T16" fmla="*/ 2147483646 w 481"/>
              <a:gd name="T17" fmla="*/ 2147483646 h 784"/>
              <a:gd name="T18" fmla="*/ 0 w 481"/>
              <a:gd name="T19" fmla="*/ 2147483646 h 784"/>
              <a:gd name="T20" fmla="*/ 0 w 481"/>
              <a:gd name="T21" fmla="*/ 2147483646 h 784"/>
              <a:gd name="T22" fmla="*/ 0 w 481"/>
              <a:gd name="T23" fmla="*/ 2147483646 h 784"/>
              <a:gd name="T24" fmla="*/ 0 w 481"/>
              <a:gd name="T25" fmla="*/ 2147483646 h 784"/>
              <a:gd name="T26" fmla="*/ 2147483646 w 481"/>
              <a:gd name="T27" fmla="*/ 2147483646 h 784"/>
              <a:gd name="T28" fmla="*/ 2147483646 w 481"/>
              <a:gd name="T29" fmla="*/ 2147483646 h 784"/>
              <a:gd name="T30" fmla="*/ 2147483646 w 481"/>
              <a:gd name="T31" fmla="*/ 0 h 784"/>
              <a:gd name="T32" fmla="*/ 2147483646 w 481"/>
              <a:gd name="T33" fmla="*/ 2147483646 h 784"/>
              <a:gd name="T34" fmla="*/ 2147483646 w 481"/>
              <a:gd name="T35" fmla="*/ 2147483646 h 784"/>
              <a:gd name="T36" fmla="*/ 2147483646 w 481"/>
              <a:gd name="T37" fmla="*/ 2147483646 h 784"/>
              <a:gd name="T38" fmla="*/ 2147483646 w 481"/>
              <a:gd name="T39" fmla="*/ 2147483646 h 7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81" h="784">
                <a:moveTo>
                  <a:pt x="481" y="649"/>
                </a:moveTo>
                <a:lnTo>
                  <a:pt x="472" y="655"/>
                </a:lnTo>
                <a:lnTo>
                  <a:pt x="394" y="724"/>
                </a:lnTo>
                <a:lnTo>
                  <a:pt x="414" y="784"/>
                </a:lnTo>
                <a:lnTo>
                  <a:pt x="306" y="784"/>
                </a:lnTo>
                <a:lnTo>
                  <a:pt x="192" y="784"/>
                </a:lnTo>
                <a:lnTo>
                  <a:pt x="91" y="784"/>
                </a:lnTo>
                <a:lnTo>
                  <a:pt x="78" y="784"/>
                </a:lnTo>
                <a:lnTo>
                  <a:pt x="43" y="784"/>
                </a:lnTo>
                <a:lnTo>
                  <a:pt x="0" y="784"/>
                </a:lnTo>
                <a:lnTo>
                  <a:pt x="0" y="577"/>
                </a:lnTo>
                <a:lnTo>
                  <a:pt x="0" y="307"/>
                </a:lnTo>
                <a:lnTo>
                  <a:pt x="0" y="186"/>
                </a:lnTo>
                <a:lnTo>
                  <a:pt x="15" y="172"/>
                </a:lnTo>
                <a:lnTo>
                  <a:pt x="183" y="28"/>
                </a:lnTo>
                <a:lnTo>
                  <a:pt x="216" y="0"/>
                </a:lnTo>
                <a:lnTo>
                  <a:pt x="249" y="39"/>
                </a:lnTo>
                <a:lnTo>
                  <a:pt x="301" y="103"/>
                </a:lnTo>
                <a:lnTo>
                  <a:pt x="225" y="132"/>
                </a:lnTo>
                <a:lnTo>
                  <a:pt x="481" y="64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7" name="Freeform 186"/>
          <p:cNvSpPr>
            <a:spLocks/>
          </p:cNvSpPr>
          <p:nvPr/>
        </p:nvSpPr>
        <p:spPr bwMode="auto">
          <a:xfrm>
            <a:off x="7205488" y="4864100"/>
            <a:ext cx="422275" cy="484188"/>
          </a:xfrm>
          <a:custGeom>
            <a:avLst/>
            <a:gdLst>
              <a:gd name="T0" fmla="*/ 2147483646 w 798"/>
              <a:gd name="T1" fmla="*/ 2147483646 h 914"/>
              <a:gd name="T2" fmla="*/ 2147483646 w 798"/>
              <a:gd name="T3" fmla="*/ 0 h 914"/>
              <a:gd name="T4" fmla="*/ 2147483646 w 798"/>
              <a:gd name="T5" fmla="*/ 2147483646 h 914"/>
              <a:gd name="T6" fmla="*/ 2147483646 w 798"/>
              <a:gd name="T7" fmla="*/ 2147483646 h 914"/>
              <a:gd name="T8" fmla="*/ 2147483646 w 798"/>
              <a:gd name="T9" fmla="*/ 2147483646 h 914"/>
              <a:gd name="T10" fmla="*/ 2147483646 w 798"/>
              <a:gd name="T11" fmla="*/ 2147483646 h 914"/>
              <a:gd name="T12" fmla="*/ 2147483646 w 798"/>
              <a:gd name="T13" fmla="*/ 2147483646 h 914"/>
              <a:gd name="T14" fmla="*/ 2147483646 w 798"/>
              <a:gd name="T15" fmla="*/ 2147483646 h 914"/>
              <a:gd name="T16" fmla="*/ 2147483646 w 798"/>
              <a:gd name="T17" fmla="*/ 2147483646 h 914"/>
              <a:gd name="T18" fmla="*/ 2147483646 w 798"/>
              <a:gd name="T19" fmla="*/ 2147483646 h 914"/>
              <a:gd name="T20" fmla="*/ 0 w 798"/>
              <a:gd name="T21" fmla="*/ 2147483646 h 914"/>
              <a:gd name="T22" fmla="*/ 2147483646 w 798"/>
              <a:gd name="T23" fmla="*/ 2147483646 h 914"/>
              <a:gd name="T24" fmla="*/ 2147483646 w 798"/>
              <a:gd name="T25" fmla="*/ 2147483646 h 914"/>
              <a:gd name="T26" fmla="*/ 2147483646 w 798"/>
              <a:gd name="T27" fmla="*/ 2147483646 h 914"/>
              <a:gd name="T28" fmla="*/ 2147483646 w 798"/>
              <a:gd name="T29" fmla="*/ 2147483646 h 914"/>
              <a:gd name="T30" fmla="*/ 2147483646 w 798"/>
              <a:gd name="T31" fmla="*/ 2147483646 h 914"/>
              <a:gd name="T32" fmla="*/ 2147483646 w 798"/>
              <a:gd name="T33" fmla="*/ 2147483646 h 914"/>
              <a:gd name="T34" fmla="*/ 2147483646 w 798"/>
              <a:gd name="T35" fmla="*/ 2147483646 h 914"/>
              <a:gd name="T36" fmla="*/ 2147483646 w 798"/>
              <a:gd name="T37" fmla="*/ 2147483646 h 914"/>
              <a:gd name="T38" fmla="*/ 2147483646 w 798"/>
              <a:gd name="T39" fmla="*/ 2147483646 h 914"/>
              <a:gd name="T40" fmla="*/ 2147483646 w 798"/>
              <a:gd name="T41" fmla="*/ 2147483646 h 914"/>
              <a:gd name="T42" fmla="*/ 2147483646 w 798"/>
              <a:gd name="T43" fmla="*/ 2147483646 h 914"/>
              <a:gd name="T44" fmla="*/ 2147483646 w 798"/>
              <a:gd name="T45" fmla="*/ 2147483646 h 914"/>
              <a:gd name="T46" fmla="*/ 2147483646 w 798"/>
              <a:gd name="T47" fmla="*/ 2147483646 h 914"/>
              <a:gd name="T48" fmla="*/ 2147483646 w 798"/>
              <a:gd name="T49" fmla="*/ 2147483646 h 914"/>
              <a:gd name="T50" fmla="*/ 2147483646 w 798"/>
              <a:gd name="T51" fmla="*/ 2147483646 h 914"/>
              <a:gd name="T52" fmla="*/ 2147483646 w 798"/>
              <a:gd name="T53" fmla="*/ 2147483646 h 914"/>
              <a:gd name="T54" fmla="*/ 2147483646 w 798"/>
              <a:gd name="T55" fmla="*/ 2147483646 h 914"/>
              <a:gd name="T56" fmla="*/ 2147483646 w 798"/>
              <a:gd name="T57" fmla="*/ 2147483646 h 914"/>
              <a:gd name="T58" fmla="*/ 2147483646 w 798"/>
              <a:gd name="T59" fmla="*/ 2147483646 h 914"/>
              <a:gd name="T60" fmla="*/ 2147483646 w 798"/>
              <a:gd name="T61" fmla="*/ 2147483646 h 914"/>
              <a:gd name="T62" fmla="*/ 2147483646 w 798"/>
              <a:gd name="T63" fmla="*/ 2147483646 h 914"/>
              <a:gd name="T64" fmla="*/ 2147483646 w 798"/>
              <a:gd name="T65" fmla="*/ 2147483646 h 914"/>
              <a:gd name="T66" fmla="*/ 2147483646 w 798"/>
              <a:gd name="T67" fmla="*/ 2147483646 h 914"/>
              <a:gd name="T68" fmla="*/ 2147483646 w 798"/>
              <a:gd name="T69" fmla="*/ 2147483646 h 914"/>
              <a:gd name="T70" fmla="*/ 2147483646 w 798"/>
              <a:gd name="T71" fmla="*/ 2147483646 h 914"/>
              <a:gd name="T72" fmla="*/ 2147483646 w 798"/>
              <a:gd name="T73" fmla="*/ 2147483646 h 914"/>
              <a:gd name="T74" fmla="*/ 2147483646 w 798"/>
              <a:gd name="T75" fmla="*/ 2147483646 h 914"/>
              <a:gd name="T76" fmla="*/ 2147483646 w 798"/>
              <a:gd name="T77" fmla="*/ 2147483646 h 914"/>
              <a:gd name="T78" fmla="*/ 2147483646 w 798"/>
              <a:gd name="T79" fmla="*/ 2147483646 h 914"/>
              <a:gd name="T80" fmla="*/ 2147483646 w 798"/>
              <a:gd name="T81" fmla="*/ 2147483646 h 914"/>
              <a:gd name="T82" fmla="*/ 2147483646 w 798"/>
              <a:gd name="T83" fmla="*/ 2147483646 h 914"/>
              <a:gd name="T84" fmla="*/ 2147483646 w 798"/>
              <a:gd name="T85" fmla="*/ 2147483646 h 914"/>
              <a:gd name="T86" fmla="*/ 2147483646 w 798"/>
              <a:gd name="T87" fmla="*/ 2147483646 h 914"/>
              <a:gd name="T88" fmla="*/ 2147483646 w 798"/>
              <a:gd name="T89" fmla="*/ 2147483646 h 914"/>
              <a:gd name="T90" fmla="*/ 2147483646 w 798"/>
              <a:gd name="T91" fmla="*/ 2147483646 h 914"/>
              <a:gd name="T92" fmla="*/ 2147483646 w 798"/>
              <a:gd name="T93" fmla="*/ 2147483646 h 914"/>
              <a:gd name="T94" fmla="*/ 2147483646 w 798"/>
              <a:gd name="T95" fmla="*/ 2147483646 h 914"/>
              <a:gd name="T96" fmla="*/ 2147483646 w 798"/>
              <a:gd name="T97" fmla="*/ 2147483646 h 91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98" h="914">
                <a:moveTo>
                  <a:pt x="576" y="284"/>
                </a:moveTo>
                <a:lnTo>
                  <a:pt x="462" y="0"/>
                </a:lnTo>
                <a:lnTo>
                  <a:pt x="380" y="90"/>
                </a:lnTo>
                <a:lnTo>
                  <a:pt x="347" y="111"/>
                </a:lnTo>
                <a:lnTo>
                  <a:pt x="65" y="288"/>
                </a:lnTo>
                <a:lnTo>
                  <a:pt x="60" y="383"/>
                </a:lnTo>
                <a:lnTo>
                  <a:pt x="56" y="515"/>
                </a:lnTo>
                <a:lnTo>
                  <a:pt x="51" y="597"/>
                </a:lnTo>
                <a:lnTo>
                  <a:pt x="53" y="633"/>
                </a:lnTo>
                <a:lnTo>
                  <a:pt x="5" y="890"/>
                </a:lnTo>
                <a:lnTo>
                  <a:pt x="0" y="914"/>
                </a:lnTo>
                <a:lnTo>
                  <a:pt x="5" y="911"/>
                </a:lnTo>
                <a:lnTo>
                  <a:pt x="119" y="816"/>
                </a:lnTo>
                <a:lnTo>
                  <a:pt x="165" y="786"/>
                </a:lnTo>
                <a:lnTo>
                  <a:pt x="233" y="749"/>
                </a:lnTo>
                <a:lnTo>
                  <a:pt x="332" y="699"/>
                </a:lnTo>
                <a:lnTo>
                  <a:pt x="332" y="698"/>
                </a:lnTo>
                <a:lnTo>
                  <a:pt x="333" y="698"/>
                </a:lnTo>
                <a:lnTo>
                  <a:pt x="335" y="698"/>
                </a:lnTo>
                <a:lnTo>
                  <a:pt x="335" y="696"/>
                </a:lnTo>
                <a:lnTo>
                  <a:pt x="336" y="696"/>
                </a:lnTo>
                <a:lnTo>
                  <a:pt x="338" y="696"/>
                </a:lnTo>
                <a:lnTo>
                  <a:pt x="339" y="695"/>
                </a:lnTo>
                <a:lnTo>
                  <a:pt x="341" y="695"/>
                </a:lnTo>
                <a:lnTo>
                  <a:pt x="342" y="693"/>
                </a:lnTo>
                <a:lnTo>
                  <a:pt x="344" y="693"/>
                </a:lnTo>
                <a:lnTo>
                  <a:pt x="345" y="693"/>
                </a:lnTo>
                <a:lnTo>
                  <a:pt x="345" y="692"/>
                </a:lnTo>
                <a:lnTo>
                  <a:pt x="347" y="692"/>
                </a:lnTo>
                <a:lnTo>
                  <a:pt x="435" y="651"/>
                </a:lnTo>
                <a:lnTo>
                  <a:pt x="462" y="639"/>
                </a:lnTo>
                <a:lnTo>
                  <a:pt x="474" y="633"/>
                </a:lnTo>
                <a:lnTo>
                  <a:pt x="476" y="632"/>
                </a:lnTo>
                <a:lnTo>
                  <a:pt x="477" y="632"/>
                </a:lnTo>
                <a:lnTo>
                  <a:pt x="479" y="630"/>
                </a:lnTo>
                <a:lnTo>
                  <a:pt x="480" y="630"/>
                </a:lnTo>
                <a:lnTo>
                  <a:pt x="482" y="629"/>
                </a:lnTo>
                <a:lnTo>
                  <a:pt x="483" y="629"/>
                </a:lnTo>
                <a:lnTo>
                  <a:pt x="485" y="627"/>
                </a:lnTo>
                <a:lnTo>
                  <a:pt x="486" y="627"/>
                </a:lnTo>
                <a:lnTo>
                  <a:pt x="576" y="576"/>
                </a:lnTo>
                <a:lnTo>
                  <a:pt x="674" y="518"/>
                </a:lnTo>
                <a:lnTo>
                  <a:pt x="689" y="507"/>
                </a:lnTo>
                <a:lnTo>
                  <a:pt x="690" y="507"/>
                </a:lnTo>
                <a:lnTo>
                  <a:pt x="690" y="506"/>
                </a:lnTo>
                <a:lnTo>
                  <a:pt x="798" y="438"/>
                </a:lnTo>
                <a:lnTo>
                  <a:pt x="798" y="437"/>
                </a:lnTo>
                <a:lnTo>
                  <a:pt x="624" y="282"/>
                </a:lnTo>
                <a:lnTo>
                  <a:pt x="576" y="2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8" name="Freeform 187"/>
          <p:cNvSpPr>
            <a:spLocks/>
          </p:cNvSpPr>
          <p:nvPr/>
        </p:nvSpPr>
        <p:spPr bwMode="auto">
          <a:xfrm>
            <a:off x="6643513" y="5249863"/>
            <a:ext cx="363538" cy="273050"/>
          </a:xfrm>
          <a:custGeom>
            <a:avLst/>
            <a:gdLst>
              <a:gd name="T0" fmla="*/ 2147483646 w 687"/>
              <a:gd name="T1" fmla="*/ 2147483646 h 515"/>
              <a:gd name="T2" fmla="*/ 2147483646 w 687"/>
              <a:gd name="T3" fmla="*/ 2147483646 h 515"/>
              <a:gd name="T4" fmla="*/ 2147483646 w 687"/>
              <a:gd name="T5" fmla="*/ 2147483646 h 515"/>
              <a:gd name="T6" fmla="*/ 2147483646 w 687"/>
              <a:gd name="T7" fmla="*/ 2147483646 h 515"/>
              <a:gd name="T8" fmla="*/ 2147483646 w 687"/>
              <a:gd name="T9" fmla="*/ 0 h 515"/>
              <a:gd name="T10" fmla="*/ 2147483646 w 687"/>
              <a:gd name="T11" fmla="*/ 2147483646 h 515"/>
              <a:gd name="T12" fmla="*/ 2147483646 w 687"/>
              <a:gd name="T13" fmla="*/ 2147483646 h 515"/>
              <a:gd name="T14" fmla="*/ 2147483646 w 687"/>
              <a:gd name="T15" fmla="*/ 2147483646 h 515"/>
              <a:gd name="T16" fmla="*/ 2147483646 w 687"/>
              <a:gd name="T17" fmla="*/ 2147483646 h 515"/>
              <a:gd name="T18" fmla="*/ 0 w 687"/>
              <a:gd name="T19" fmla="*/ 2147483646 h 515"/>
              <a:gd name="T20" fmla="*/ 2147483646 w 687"/>
              <a:gd name="T21" fmla="*/ 2147483646 h 515"/>
              <a:gd name="T22" fmla="*/ 2147483646 w 687"/>
              <a:gd name="T23" fmla="*/ 2147483646 h 515"/>
              <a:gd name="T24" fmla="*/ 2147483646 w 687"/>
              <a:gd name="T25" fmla="*/ 2147483646 h 515"/>
              <a:gd name="T26" fmla="*/ 2147483646 w 687"/>
              <a:gd name="T27" fmla="*/ 2147483646 h 515"/>
              <a:gd name="T28" fmla="*/ 2147483646 w 687"/>
              <a:gd name="T29" fmla="*/ 2147483646 h 515"/>
              <a:gd name="T30" fmla="*/ 2147483646 w 687"/>
              <a:gd name="T31" fmla="*/ 2147483646 h 515"/>
              <a:gd name="T32" fmla="*/ 2147483646 w 687"/>
              <a:gd name="T33" fmla="*/ 2147483646 h 515"/>
              <a:gd name="T34" fmla="*/ 2147483646 w 687"/>
              <a:gd name="T35" fmla="*/ 2147483646 h 515"/>
              <a:gd name="T36" fmla="*/ 2147483646 w 687"/>
              <a:gd name="T37" fmla="*/ 2147483646 h 515"/>
              <a:gd name="T38" fmla="*/ 2147483646 w 687"/>
              <a:gd name="T39" fmla="*/ 2147483646 h 515"/>
              <a:gd name="T40" fmla="*/ 2147483646 w 687"/>
              <a:gd name="T41" fmla="*/ 2147483646 h 515"/>
              <a:gd name="T42" fmla="*/ 2147483646 w 687"/>
              <a:gd name="T43" fmla="*/ 2147483646 h 515"/>
              <a:gd name="T44" fmla="*/ 2147483646 w 687"/>
              <a:gd name="T45" fmla="*/ 2147483646 h 515"/>
              <a:gd name="T46" fmla="*/ 2147483646 w 687"/>
              <a:gd name="T47" fmla="*/ 2147483646 h 515"/>
              <a:gd name="T48" fmla="*/ 2147483646 w 687"/>
              <a:gd name="T49" fmla="*/ 2147483646 h 5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7" h="515">
                <a:moveTo>
                  <a:pt x="609" y="63"/>
                </a:moveTo>
                <a:lnTo>
                  <a:pt x="594" y="50"/>
                </a:lnTo>
                <a:lnTo>
                  <a:pt x="507" y="57"/>
                </a:lnTo>
                <a:lnTo>
                  <a:pt x="380" y="6"/>
                </a:lnTo>
                <a:lnTo>
                  <a:pt x="347" y="0"/>
                </a:lnTo>
                <a:lnTo>
                  <a:pt x="152" y="177"/>
                </a:lnTo>
                <a:lnTo>
                  <a:pt x="150" y="177"/>
                </a:lnTo>
                <a:lnTo>
                  <a:pt x="57" y="327"/>
                </a:lnTo>
                <a:lnTo>
                  <a:pt x="36" y="359"/>
                </a:lnTo>
                <a:lnTo>
                  <a:pt x="0" y="419"/>
                </a:lnTo>
                <a:lnTo>
                  <a:pt x="110" y="452"/>
                </a:lnTo>
                <a:lnTo>
                  <a:pt x="98" y="456"/>
                </a:lnTo>
                <a:lnTo>
                  <a:pt x="125" y="462"/>
                </a:lnTo>
                <a:lnTo>
                  <a:pt x="147" y="461"/>
                </a:lnTo>
                <a:lnTo>
                  <a:pt x="152" y="447"/>
                </a:lnTo>
                <a:lnTo>
                  <a:pt x="167" y="461"/>
                </a:lnTo>
                <a:lnTo>
                  <a:pt x="198" y="461"/>
                </a:lnTo>
                <a:lnTo>
                  <a:pt x="197" y="468"/>
                </a:lnTo>
                <a:lnTo>
                  <a:pt x="209" y="459"/>
                </a:lnTo>
                <a:lnTo>
                  <a:pt x="257" y="515"/>
                </a:lnTo>
                <a:lnTo>
                  <a:pt x="392" y="461"/>
                </a:lnTo>
                <a:lnTo>
                  <a:pt x="380" y="323"/>
                </a:lnTo>
                <a:lnTo>
                  <a:pt x="687" y="252"/>
                </a:lnTo>
                <a:lnTo>
                  <a:pt x="659" y="192"/>
                </a:lnTo>
                <a:lnTo>
                  <a:pt x="609" y="6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099" name="Freeform 188"/>
          <p:cNvSpPr>
            <a:spLocks/>
          </p:cNvSpPr>
          <p:nvPr/>
        </p:nvSpPr>
        <p:spPr bwMode="auto">
          <a:xfrm>
            <a:off x="6757813" y="4937125"/>
            <a:ext cx="319088" cy="342900"/>
          </a:xfrm>
          <a:custGeom>
            <a:avLst/>
            <a:gdLst>
              <a:gd name="T0" fmla="*/ 2147483646 w 604"/>
              <a:gd name="T1" fmla="*/ 2147483646 h 649"/>
              <a:gd name="T2" fmla="*/ 2147483646 w 604"/>
              <a:gd name="T3" fmla="*/ 2147483646 h 649"/>
              <a:gd name="T4" fmla="*/ 2147483646 w 604"/>
              <a:gd name="T5" fmla="*/ 0 h 649"/>
              <a:gd name="T6" fmla="*/ 2147483646 w 604"/>
              <a:gd name="T7" fmla="*/ 2147483646 h 649"/>
              <a:gd name="T8" fmla="*/ 2147483646 w 604"/>
              <a:gd name="T9" fmla="*/ 2147483646 h 649"/>
              <a:gd name="T10" fmla="*/ 0 w 604"/>
              <a:gd name="T11" fmla="*/ 2147483646 h 649"/>
              <a:gd name="T12" fmla="*/ 2147483646 w 604"/>
              <a:gd name="T13" fmla="*/ 2147483646 h 649"/>
              <a:gd name="T14" fmla="*/ 2147483646 w 604"/>
              <a:gd name="T15" fmla="*/ 2147483646 h 649"/>
              <a:gd name="T16" fmla="*/ 2147483646 w 604"/>
              <a:gd name="T17" fmla="*/ 2147483646 h 649"/>
              <a:gd name="T18" fmla="*/ 2147483646 w 604"/>
              <a:gd name="T19" fmla="*/ 2147483646 h 649"/>
              <a:gd name="T20" fmla="*/ 2147483646 w 604"/>
              <a:gd name="T21" fmla="*/ 2147483646 h 649"/>
              <a:gd name="T22" fmla="*/ 2147483646 w 604"/>
              <a:gd name="T23" fmla="*/ 2147483646 h 649"/>
              <a:gd name="T24" fmla="*/ 2147483646 w 604"/>
              <a:gd name="T25" fmla="*/ 2147483646 h 649"/>
              <a:gd name="T26" fmla="*/ 2147483646 w 604"/>
              <a:gd name="T27" fmla="*/ 2147483646 h 649"/>
              <a:gd name="T28" fmla="*/ 2147483646 w 604"/>
              <a:gd name="T29" fmla="*/ 2147483646 h 649"/>
              <a:gd name="T30" fmla="*/ 2147483646 w 604"/>
              <a:gd name="T31" fmla="*/ 2147483646 h 649"/>
              <a:gd name="T32" fmla="*/ 2147483646 w 604"/>
              <a:gd name="T33" fmla="*/ 2147483646 h 649"/>
              <a:gd name="T34" fmla="*/ 2147483646 w 604"/>
              <a:gd name="T35" fmla="*/ 2147483646 h 649"/>
              <a:gd name="T36" fmla="*/ 2147483646 w 604"/>
              <a:gd name="T37" fmla="*/ 2147483646 h 649"/>
              <a:gd name="T38" fmla="*/ 2147483646 w 604"/>
              <a:gd name="T39" fmla="*/ 2147483646 h 649"/>
              <a:gd name="T40" fmla="*/ 2147483646 w 604"/>
              <a:gd name="T41" fmla="*/ 2147483646 h 649"/>
              <a:gd name="T42" fmla="*/ 2147483646 w 604"/>
              <a:gd name="T43" fmla="*/ 2147483646 h 649"/>
              <a:gd name="T44" fmla="*/ 2147483646 w 604"/>
              <a:gd name="T45" fmla="*/ 2147483646 h 649"/>
              <a:gd name="T46" fmla="*/ 2147483646 w 604"/>
              <a:gd name="T47" fmla="*/ 2147483646 h 649"/>
              <a:gd name="T48" fmla="*/ 2147483646 w 604"/>
              <a:gd name="T49" fmla="*/ 2147483646 h 649"/>
              <a:gd name="T50" fmla="*/ 2147483646 w 604"/>
              <a:gd name="T51" fmla="*/ 2147483646 h 64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4" h="649">
                <a:moveTo>
                  <a:pt x="426" y="84"/>
                </a:moveTo>
                <a:lnTo>
                  <a:pt x="336" y="43"/>
                </a:lnTo>
                <a:lnTo>
                  <a:pt x="301" y="0"/>
                </a:lnTo>
                <a:lnTo>
                  <a:pt x="256" y="37"/>
                </a:lnTo>
                <a:lnTo>
                  <a:pt x="255" y="37"/>
                </a:lnTo>
                <a:lnTo>
                  <a:pt x="0" y="258"/>
                </a:lnTo>
                <a:lnTo>
                  <a:pt x="51" y="265"/>
                </a:lnTo>
                <a:lnTo>
                  <a:pt x="127" y="381"/>
                </a:lnTo>
                <a:lnTo>
                  <a:pt x="132" y="592"/>
                </a:lnTo>
                <a:lnTo>
                  <a:pt x="165" y="598"/>
                </a:lnTo>
                <a:lnTo>
                  <a:pt x="292" y="649"/>
                </a:lnTo>
                <a:lnTo>
                  <a:pt x="379" y="642"/>
                </a:lnTo>
                <a:lnTo>
                  <a:pt x="366" y="615"/>
                </a:lnTo>
                <a:lnTo>
                  <a:pt x="375" y="598"/>
                </a:lnTo>
                <a:lnTo>
                  <a:pt x="369" y="579"/>
                </a:lnTo>
                <a:lnTo>
                  <a:pt x="363" y="577"/>
                </a:lnTo>
                <a:lnTo>
                  <a:pt x="363" y="571"/>
                </a:lnTo>
                <a:lnTo>
                  <a:pt x="355" y="574"/>
                </a:lnTo>
                <a:lnTo>
                  <a:pt x="343" y="556"/>
                </a:lnTo>
                <a:lnTo>
                  <a:pt x="414" y="504"/>
                </a:lnTo>
                <a:lnTo>
                  <a:pt x="508" y="475"/>
                </a:lnTo>
                <a:lnTo>
                  <a:pt x="604" y="421"/>
                </a:lnTo>
                <a:lnTo>
                  <a:pt x="600" y="418"/>
                </a:lnTo>
                <a:lnTo>
                  <a:pt x="525" y="244"/>
                </a:lnTo>
                <a:lnTo>
                  <a:pt x="513" y="228"/>
                </a:lnTo>
                <a:lnTo>
                  <a:pt x="426" y="8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0" name="Freeform 189"/>
          <p:cNvSpPr>
            <a:spLocks/>
          </p:cNvSpPr>
          <p:nvPr/>
        </p:nvSpPr>
        <p:spPr bwMode="auto">
          <a:xfrm>
            <a:off x="6224413" y="4745038"/>
            <a:ext cx="328613" cy="317500"/>
          </a:xfrm>
          <a:custGeom>
            <a:avLst/>
            <a:gdLst>
              <a:gd name="T0" fmla="*/ 2147483646 w 621"/>
              <a:gd name="T1" fmla="*/ 2147483646 h 600"/>
              <a:gd name="T2" fmla="*/ 2147483646 w 621"/>
              <a:gd name="T3" fmla="*/ 2147483646 h 600"/>
              <a:gd name="T4" fmla="*/ 2147483646 w 621"/>
              <a:gd name="T5" fmla="*/ 2147483646 h 600"/>
              <a:gd name="T6" fmla="*/ 2147483646 w 621"/>
              <a:gd name="T7" fmla="*/ 2147483646 h 600"/>
              <a:gd name="T8" fmla="*/ 2147483646 w 621"/>
              <a:gd name="T9" fmla="*/ 0 h 600"/>
              <a:gd name="T10" fmla="*/ 2147483646 w 621"/>
              <a:gd name="T11" fmla="*/ 2147483646 h 600"/>
              <a:gd name="T12" fmla="*/ 2147483646 w 621"/>
              <a:gd name="T13" fmla="*/ 2147483646 h 600"/>
              <a:gd name="T14" fmla="*/ 0 w 621"/>
              <a:gd name="T15" fmla="*/ 2147483646 h 600"/>
              <a:gd name="T16" fmla="*/ 2147483646 w 621"/>
              <a:gd name="T17" fmla="*/ 2147483646 h 600"/>
              <a:gd name="T18" fmla="*/ 2147483646 w 621"/>
              <a:gd name="T19" fmla="*/ 2147483646 h 600"/>
              <a:gd name="T20" fmla="*/ 2147483646 w 621"/>
              <a:gd name="T21" fmla="*/ 2147483646 h 600"/>
              <a:gd name="T22" fmla="*/ 2147483646 w 621"/>
              <a:gd name="T23" fmla="*/ 2147483646 h 600"/>
              <a:gd name="T24" fmla="*/ 2147483646 w 621"/>
              <a:gd name="T25" fmla="*/ 2147483646 h 600"/>
              <a:gd name="T26" fmla="*/ 2147483646 w 621"/>
              <a:gd name="T27" fmla="*/ 2147483646 h 600"/>
              <a:gd name="T28" fmla="*/ 2147483646 w 621"/>
              <a:gd name="T29" fmla="*/ 2147483646 h 600"/>
              <a:gd name="T30" fmla="*/ 2147483646 w 621"/>
              <a:gd name="T31" fmla="*/ 2147483646 h 60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21" h="600">
                <a:moveTo>
                  <a:pt x="501" y="93"/>
                </a:moveTo>
                <a:lnTo>
                  <a:pt x="519" y="68"/>
                </a:lnTo>
                <a:lnTo>
                  <a:pt x="295" y="65"/>
                </a:lnTo>
                <a:lnTo>
                  <a:pt x="262" y="69"/>
                </a:lnTo>
                <a:lnTo>
                  <a:pt x="249" y="0"/>
                </a:lnTo>
                <a:lnTo>
                  <a:pt x="135" y="161"/>
                </a:lnTo>
                <a:lnTo>
                  <a:pt x="76" y="240"/>
                </a:lnTo>
                <a:lnTo>
                  <a:pt x="0" y="350"/>
                </a:lnTo>
                <a:lnTo>
                  <a:pt x="133" y="516"/>
                </a:lnTo>
                <a:lnTo>
                  <a:pt x="144" y="531"/>
                </a:lnTo>
                <a:lnTo>
                  <a:pt x="198" y="600"/>
                </a:lnTo>
                <a:lnTo>
                  <a:pt x="258" y="549"/>
                </a:lnTo>
                <a:lnTo>
                  <a:pt x="319" y="494"/>
                </a:lnTo>
                <a:lnTo>
                  <a:pt x="621" y="234"/>
                </a:lnTo>
                <a:lnTo>
                  <a:pt x="601" y="212"/>
                </a:lnTo>
                <a:lnTo>
                  <a:pt x="501" y="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1" name="Freeform 190"/>
          <p:cNvSpPr>
            <a:spLocks/>
          </p:cNvSpPr>
          <p:nvPr/>
        </p:nvSpPr>
        <p:spPr bwMode="auto">
          <a:xfrm>
            <a:off x="6981651" y="2484438"/>
            <a:ext cx="265112" cy="241300"/>
          </a:xfrm>
          <a:custGeom>
            <a:avLst/>
            <a:gdLst>
              <a:gd name="T0" fmla="*/ 2147483646 w 501"/>
              <a:gd name="T1" fmla="*/ 2147483646 h 456"/>
              <a:gd name="T2" fmla="*/ 2147483646 w 501"/>
              <a:gd name="T3" fmla="*/ 2147483646 h 456"/>
              <a:gd name="T4" fmla="*/ 2147483646 w 501"/>
              <a:gd name="T5" fmla="*/ 2147483646 h 456"/>
              <a:gd name="T6" fmla="*/ 2147483646 w 501"/>
              <a:gd name="T7" fmla="*/ 2147483646 h 456"/>
              <a:gd name="T8" fmla="*/ 2147483646 w 501"/>
              <a:gd name="T9" fmla="*/ 2147483646 h 456"/>
              <a:gd name="T10" fmla="*/ 2147483646 w 501"/>
              <a:gd name="T11" fmla="*/ 2147483646 h 456"/>
              <a:gd name="T12" fmla="*/ 2147483646 w 501"/>
              <a:gd name="T13" fmla="*/ 2147483646 h 456"/>
              <a:gd name="T14" fmla="*/ 0 w 501"/>
              <a:gd name="T15" fmla="*/ 2147483646 h 456"/>
              <a:gd name="T16" fmla="*/ 2147483646 w 501"/>
              <a:gd name="T17" fmla="*/ 2147483646 h 456"/>
              <a:gd name="T18" fmla="*/ 2147483646 w 501"/>
              <a:gd name="T19" fmla="*/ 2147483646 h 456"/>
              <a:gd name="T20" fmla="*/ 2147483646 w 501"/>
              <a:gd name="T21" fmla="*/ 0 h 456"/>
              <a:gd name="T22" fmla="*/ 2147483646 w 501"/>
              <a:gd name="T23" fmla="*/ 2147483646 h 456"/>
              <a:gd name="T24" fmla="*/ 2147483646 w 501"/>
              <a:gd name="T25" fmla="*/ 2147483646 h 456"/>
              <a:gd name="T26" fmla="*/ 2147483646 w 501"/>
              <a:gd name="T27" fmla="*/ 2147483646 h 456"/>
              <a:gd name="T28" fmla="*/ 2147483646 w 501"/>
              <a:gd name="T29" fmla="*/ 2147483646 h 456"/>
              <a:gd name="T30" fmla="*/ 2147483646 w 501"/>
              <a:gd name="T31" fmla="*/ 2147483646 h 456"/>
              <a:gd name="T32" fmla="*/ 2147483646 w 501"/>
              <a:gd name="T33" fmla="*/ 2147483646 h 456"/>
              <a:gd name="T34" fmla="*/ 2147483646 w 501"/>
              <a:gd name="T35" fmla="*/ 2147483646 h 456"/>
              <a:gd name="T36" fmla="*/ 2147483646 w 501"/>
              <a:gd name="T37" fmla="*/ 2147483646 h 4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1" h="456">
                <a:moveTo>
                  <a:pt x="501" y="345"/>
                </a:moveTo>
                <a:lnTo>
                  <a:pt x="499" y="456"/>
                </a:lnTo>
                <a:lnTo>
                  <a:pt x="448" y="456"/>
                </a:lnTo>
                <a:lnTo>
                  <a:pt x="313" y="456"/>
                </a:lnTo>
                <a:lnTo>
                  <a:pt x="298" y="456"/>
                </a:lnTo>
                <a:lnTo>
                  <a:pt x="241" y="455"/>
                </a:lnTo>
                <a:lnTo>
                  <a:pt x="85" y="452"/>
                </a:lnTo>
                <a:lnTo>
                  <a:pt x="0" y="450"/>
                </a:lnTo>
                <a:lnTo>
                  <a:pt x="3" y="233"/>
                </a:lnTo>
                <a:lnTo>
                  <a:pt x="4" y="168"/>
                </a:lnTo>
                <a:lnTo>
                  <a:pt x="9" y="0"/>
                </a:lnTo>
                <a:lnTo>
                  <a:pt x="183" y="5"/>
                </a:lnTo>
                <a:lnTo>
                  <a:pt x="313" y="8"/>
                </a:lnTo>
                <a:lnTo>
                  <a:pt x="420" y="8"/>
                </a:lnTo>
                <a:lnTo>
                  <a:pt x="420" y="69"/>
                </a:lnTo>
                <a:lnTo>
                  <a:pt x="429" y="68"/>
                </a:lnTo>
                <a:lnTo>
                  <a:pt x="501" y="59"/>
                </a:lnTo>
                <a:lnTo>
                  <a:pt x="501" y="237"/>
                </a:lnTo>
                <a:lnTo>
                  <a:pt x="501" y="34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2" name="Freeform 191"/>
          <p:cNvSpPr>
            <a:spLocks/>
          </p:cNvSpPr>
          <p:nvPr/>
        </p:nvSpPr>
        <p:spPr bwMode="auto">
          <a:xfrm>
            <a:off x="6668913" y="2174875"/>
            <a:ext cx="263525" cy="303213"/>
          </a:xfrm>
          <a:custGeom>
            <a:avLst/>
            <a:gdLst>
              <a:gd name="T0" fmla="*/ 2147483646 w 498"/>
              <a:gd name="T1" fmla="*/ 2147483646 h 573"/>
              <a:gd name="T2" fmla="*/ 2147483646 w 498"/>
              <a:gd name="T3" fmla="*/ 2147483646 h 573"/>
              <a:gd name="T4" fmla="*/ 2147483646 w 498"/>
              <a:gd name="T5" fmla="*/ 2147483646 h 573"/>
              <a:gd name="T6" fmla="*/ 2147483646 w 498"/>
              <a:gd name="T7" fmla="*/ 0 h 573"/>
              <a:gd name="T8" fmla="*/ 2147483646 w 498"/>
              <a:gd name="T9" fmla="*/ 2147483646 h 573"/>
              <a:gd name="T10" fmla="*/ 2147483646 w 498"/>
              <a:gd name="T11" fmla="*/ 2147483646 h 573"/>
              <a:gd name="T12" fmla="*/ 2147483646 w 498"/>
              <a:gd name="T13" fmla="*/ 2147483646 h 573"/>
              <a:gd name="T14" fmla="*/ 2147483646 w 498"/>
              <a:gd name="T15" fmla="*/ 2147483646 h 573"/>
              <a:gd name="T16" fmla="*/ 2147483646 w 498"/>
              <a:gd name="T17" fmla="*/ 2147483646 h 573"/>
              <a:gd name="T18" fmla="*/ 2147483646 w 498"/>
              <a:gd name="T19" fmla="*/ 2147483646 h 573"/>
              <a:gd name="T20" fmla="*/ 2147483646 w 498"/>
              <a:gd name="T21" fmla="*/ 2147483646 h 573"/>
              <a:gd name="T22" fmla="*/ 0 w 498"/>
              <a:gd name="T23" fmla="*/ 2147483646 h 573"/>
              <a:gd name="T24" fmla="*/ 2147483646 w 498"/>
              <a:gd name="T25" fmla="*/ 2147483646 h 573"/>
              <a:gd name="T26" fmla="*/ 2147483646 w 498"/>
              <a:gd name="T27" fmla="*/ 2147483646 h 573"/>
              <a:gd name="T28" fmla="*/ 2147483646 w 498"/>
              <a:gd name="T29" fmla="*/ 2147483646 h 573"/>
              <a:gd name="T30" fmla="*/ 2147483646 w 498"/>
              <a:gd name="T31" fmla="*/ 2147483646 h 573"/>
              <a:gd name="T32" fmla="*/ 2147483646 w 498"/>
              <a:gd name="T33" fmla="*/ 2147483646 h 573"/>
              <a:gd name="T34" fmla="*/ 2147483646 w 498"/>
              <a:gd name="T35" fmla="*/ 2147483646 h 57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98" h="573">
                <a:moveTo>
                  <a:pt x="498" y="573"/>
                </a:moveTo>
                <a:lnTo>
                  <a:pt x="498" y="215"/>
                </a:lnTo>
                <a:lnTo>
                  <a:pt x="497" y="153"/>
                </a:lnTo>
                <a:lnTo>
                  <a:pt x="497" y="0"/>
                </a:lnTo>
                <a:lnTo>
                  <a:pt x="332" y="249"/>
                </a:lnTo>
                <a:lnTo>
                  <a:pt x="272" y="206"/>
                </a:lnTo>
                <a:lnTo>
                  <a:pt x="285" y="80"/>
                </a:lnTo>
                <a:lnTo>
                  <a:pt x="104" y="141"/>
                </a:lnTo>
                <a:lnTo>
                  <a:pt x="3" y="36"/>
                </a:lnTo>
                <a:lnTo>
                  <a:pt x="2" y="348"/>
                </a:lnTo>
                <a:lnTo>
                  <a:pt x="2" y="413"/>
                </a:lnTo>
                <a:lnTo>
                  <a:pt x="0" y="555"/>
                </a:lnTo>
                <a:lnTo>
                  <a:pt x="50" y="555"/>
                </a:lnTo>
                <a:lnTo>
                  <a:pt x="96" y="555"/>
                </a:lnTo>
                <a:lnTo>
                  <a:pt x="96" y="558"/>
                </a:lnTo>
                <a:lnTo>
                  <a:pt x="218" y="563"/>
                </a:lnTo>
                <a:lnTo>
                  <a:pt x="332" y="567"/>
                </a:lnTo>
                <a:lnTo>
                  <a:pt x="498" y="57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3" name="Freeform 192"/>
          <p:cNvSpPr>
            <a:spLocks/>
          </p:cNvSpPr>
          <p:nvPr/>
        </p:nvSpPr>
        <p:spPr bwMode="auto">
          <a:xfrm>
            <a:off x="6886401" y="2722563"/>
            <a:ext cx="252412" cy="252412"/>
          </a:xfrm>
          <a:custGeom>
            <a:avLst/>
            <a:gdLst>
              <a:gd name="T0" fmla="*/ 2147483646 w 477"/>
              <a:gd name="T1" fmla="*/ 2147483646 h 478"/>
              <a:gd name="T2" fmla="*/ 2147483646 w 477"/>
              <a:gd name="T3" fmla="*/ 2147483646 h 478"/>
              <a:gd name="T4" fmla="*/ 2147483646 w 477"/>
              <a:gd name="T5" fmla="*/ 2147483646 h 478"/>
              <a:gd name="T6" fmla="*/ 2147483646 w 477"/>
              <a:gd name="T7" fmla="*/ 2147483646 h 478"/>
              <a:gd name="T8" fmla="*/ 2147483646 w 477"/>
              <a:gd name="T9" fmla="*/ 2147483646 h 478"/>
              <a:gd name="T10" fmla="*/ 2147483646 w 477"/>
              <a:gd name="T11" fmla="*/ 2147483646 h 478"/>
              <a:gd name="T12" fmla="*/ 2147483646 w 477"/>
              <a:gd name="T13" fmla="*/ 2147483646 h 478"/>
              <a:gd name="T14" fmla="*/ 2147483646 w 477"/>
              <a:gd name="T15" fmla="*/ 0 h 478"/>
              <a:gd name="T16" fmla="*/ 2147483646 w 477"/>
              <a:gd name="T17" fmla="*/ 2147483646 h 478"/>
              <a:gd name="T18" fmla="*/ 2147483646 w 477"/>
              <a:gd name="T19" fmla="*/ 2147483646 h 478"/>
              <a:gd name="T20" fmla="*/ 2147483646 w 477"/>
              <a:gd name="T21" fmla="*/ 2147483646 h 478"/>
              <a:gd name="T22" fmla="*/ 2147483646 w 477"/>
              <a:gd name="T23" fmla="*/ 2147483646 h 478"/>
              <a:gd name="T24" fmla="*/ 0 w 477"/>
              <a:gd name="T25" fmla="*/ 2147483646 h 478"/>
              <a:gd name="T26" fmla="*/ 2147483646 w 477"/>
              <a:gd name="T27" fmla="*/ 2147483646 h 478"/>
              <a:gd name="T28" fmla="*/ 2147483646 w 477"/>
              <a:gd name="T29" fmla="*/ 2147483646 h 478"/>
              <a:gd name="T30" fmla="*/ 2147483646 w 477"/>
              <a:gd name="T31" fmla="*/ 2147483646 h 478"/>
              <a:gd name="T32" fmla="*/ 2147483646 w 477"/>
              <a:gd name="T33" fmla="*/ 2147483646 h 478"/>
              <a:gd name="T34" fmla="*/ 2147483646 w 477"/>
              <a:gd name="T35" fmla="*/ 2147483646 h 478"/>
              <a:gd name="T36" fmla="*/ 2147483646 w 477"/>
              <a:gd name="T37" fmla="*/ 2147483646 h 47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77" h="478">
                <a:moveTo>
                  <a:pt x="476" y="189"/>
                </a:moveTo>
                <a:lnTo>
                  <a:pt x="476" y="123"/>
                </a:lnTo>
                <a:lnTo>
                  <a:pt x="476" y="109"/>
                </a:lnTo>
                <a:lnTo>
                  <a:pt x="477" y="7"/>
                </a:lnTo>
                <a:lnTo>
                  <a:pt x="420" y="6"/>
                </a:lnTo>
                <a:lnTo>
                  <a:pt x="264" y="3"/>
                </a:lnTo>
                <a:lnTo>
                  <a:pt x="179" y="1"/>
                </a:lnTo>
                <a:lnTo>
                  <a:pt x="87" y="0"/>
                </a:lnTo>
                <a:lnTo>
                  <a:pt x="89" y="4"/>
                </a:lnTo>
                <a:lnTo>
                  <a:pt x="6" y="4"/>
                </a:lnTo>
                <a:lnTo>
                  <a:pt x="5" y="123"/>
                </a:lnTo>
                <a:lnTo>
                  <a:pt x="5" y="157"/>
                </a:lnTo>
                <a:lnTo>
                  <a:pt x="0" y="474"/>
                </a:lnTo>
                <a:lnTo>
                  <a:pt x="35" y="475"/>
                </a:lnTo>
                <a:lnTo>
                  <a:pt x="150" y="475"/>
                </a:lnTo>
                <a:lnTo>
                  <a:pt x="465" y="478"/>
                </a:lnTo>
                <a:lnTo>
                  <a:pt x="471" y="478"/>
                </a:lnTo>
                <a:lnTo>
                  <a:pt x="474" y="322"/>
                </a:lnTo>
                <a:lnTo>
                  <a:pt x="476" y="18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4" name="Freeform 193"/>
          <p:cNvSpPr>
            <a:spLocks/>
          </p:cNvSpPr>
          <p:nvPr/>
        </p:nvSpPr>
        <p:spPr bwMode="auto">
          <a:xfrm>
            <a:off x="6711776" y="2470150"/>
            <a:ext cx="274637" cy="254000"/>
          </a:xfrm>
          <a:custGeom>
            <a:avLst/>
            <a:gdLst>
              <a:gd name="T0" fmla="*/ 2147483646 w 518"/>
              <a:gd name="T1" fmla="*/ 2147483646 h 480"/>
              <a:gd name="T2" fmla="*/ 2147483646 w 518"/>
              <a:gd name="T3" fmla="*/ 2147483646 h 480"/>
              <a:gd name="T4" fmla="*/ 2147483646 w 518"/>
              <a:gd name="T5" fmla="*/ 2147483646 h 480"/>
              <a:gd name="T6" fmla="*/ 2147483646 w 518"/>
              <a:gd name="T7" fmla="*/ 2147483646 h 480"/>
              <a:gd name="T8" fmla="*/ 2147483646 w 518"/>
              <a:gd name="T9" fmla="*/ 2147483646 h 480"/>
              <a:gd name="T10" fmla="*/ 2147483646 w 518"/>
              <a:gd name="T11" fmla="*/ 2147483646 h 480"/>
              <a:gd name="T12" fmla="*/ 2147483646 w 518"/>
              <a:gd name="T13" fmla="*/ 2147483646 h 480"/>
              <a:gd name="T14" fmla="*/ 0 w 518"/>
              <a:gd name="T15" fmla="*/ 2147483646 h 480"/>
              <a:gd name="T16" fmla="*/ 2147483646 w 518"/>
              <a:gd name="T17" fmla="*/ 2147483646 h 480"/>
              <a:gd name="T18" fmla="*/ 2147483646 w 518"/>
              <a:gd name="T19" fmla="*/ 2147483646 h 480"/>
              <a:gd name="T20" fmla="*/ 2147483646 w 518"/>
              <a:gd name="T21" fmla="*/ 0 h 480"/>
              <a:gd name="T22" fmla="*/ 2147483646 w 518"/>
              <a:gd name="T23" fmla="*/ 2147483646 h 480"/>
              <a:gd name="T24" fmla="*/ 2147483646 w 518"/>
              <a:gd name="T25" fmla="*/ 2147483646 h 480"/>
              <a:gd name="T26" fmla="*/ 2147483646 w 518"/>
              <a:gd name="T27" fmla="*/ 2147483646 h 480"/>
              <a:gd name="T28" fmla="*/ 2147483646 w 518"/>
              <a:gd name="T29" fmla="*/ 2147483646 h 480"/>
              <a:gd name="T30" fmla="*/ 2147483646 w 518"/>
              <a:gd name="T31" fmla="*/ 2147483646 h 480"/>
              <a:gd name="T32" fmla="*/ 2147483646 w 518"/>
              <a:gd name="T33" fmla="*/ 2147483646 h 480"/>
              <a:gd name="T34" fmla="*/ 2147483646 w 518"/>
              <a:gd name="T35" fmla="*/ 2147483646 h 480"/>
              <a:gd name="T36" fmla="*/ 2147483646 w 518"/>
              <a:gd name="T37" fmla="*/ 2147483646 h 48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18" h="480">
                <a:moveTo>
                  <a:pt x="512" y="260"/>
                </a:moveTo>
                <a:lnTo>
                  <a:pt x="509" y="477"/>
                </a:lnTo>
                <a:lnTo>
                  <a:pt x="417" y="476"/>
                </a:lnTo>
                <a:lnTo>
                  <a:pt x="419" y="480"/>
                </a:lnTo>
                <a:lnTo>
                  <a:pt x="336" y="480"/>
                </a:lnTo>
                <a:lnTo>
                  <a:pt x="210" y="479"/>
                </a:lnTo>
                <a:lnTo>
                  <a:pt x="137" y="476"/>
                </a:lnTo>
                <a:lnTo>
                  <a:pt x="0" y="474"/>
                </a:lnTo>
                <a:lnTo>
                  <a:pt x="12" y="92"/>
                </a:lnTo>
                <a:lnTo>
                  <a:pt x="14" y="60"/>
                </a:lnTo>
                <a:lnTo>
                  <a:pt x="15" y="0"/>
                </a:lnTo>
                <a:lnTo>
                  <a:pt x="137" y="5"/>
                </a:lnTo>
                <a:lnTo>
                  <a:pt x="251" y="9"/>
                </a:lnTo>
                <a:lnTo>
                  <a:pt x="417" y="15"/>
                </a:lnTo>
                <a:lnTo>
                  <a:pt x="510" y="18"/>
                </a:lnTo>
                <a:lnTo>
                  <a:pt x="510" y="27"/>
                </a:lnTo>
                <a:lnTo>
                  <a:pt x="518" y="27"/>
                </a:lnTo>
                <a:lnTo>
                  <a:pt x="513" y="195"/>
                </a:lnTo>
                <a:lnTo>
                  <a:pt x="512" y="26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5" name="Freeform 194"/>
          <p:cNvSpPr>
            <a:spLocks/>
          </p:cNvSpPr>
          <p:nvPr/>
        </p:nvSpPr>
        <p:spPr bwMode="auto">
          <a:xfrm>
            <a:off x="6862588" y="2973388"/>
            <a:ext cx="341313" cy="282575"/>
          </a:xfrm>
          <a:custGeom>
            <a:avLst/>
            <a:gdLst>
              <a:gd name="T0" fmla="*/ 2147483646 w 645"/>
              <a:gd name="T1" fmla="*/ 2147483646 h 535"/>
              <a:gd name="T2" fmla="*/ 2147483646 w 645"/>
              <a:gd name="T3" fmla="*/ 2147483646 h 535"/>
              <a:gd name="T4" fmla="*/ 2147483646 w 645"/>
              <a:gd name="T5" fmla="*/ 2147483646 h 535"/>
              <a:gd name="T6" fmla="*/ 2147483646 w 645"/>
              <a:gd name="T7" fmla="*/ 2147483646 h 535"/>
              <a:gd name="T8" fmla="*/ 2147483646 w 645"/>
              <a:gd name="T9" fmla="*/ 2147483646 h 535"/>
              <a:gd name="T10" fmla="*/ 2147483646 w 645"/>
              <a:gd name="T11" fmla="*/ 2147483646 h 535"/>
              <a:gd name="T12" fmla="*/ 2147483646 w 645"/>
              <a:gd name="T13" fmla="*/ 0 h 535"/>
              <a:gd name="T14" fmla="*/ 2147483646 w 645"/>
              <a:gd name="T15" fmla="*/ 0 h 535"/>
              <a:gd name="T16" fmla="*/ 0 w 645"/>
              <a:gd name="T17" fmla="*/ 0 h 535"/>
              <a:gd name="T18" fmla="*/ 0 w 645"/>
              <a:gd name="T19" fmla="*/ 2147483646 h 535"/>
              <a:gd name="T20" fmla="*/ 2147483646 w 645"/>
              <a:gd name="T21" fmla="*/ 2147483646 h 535"/>
              <a:gd name="T22" fmla="*/ 2147483646 w 645"/>
              <a:gd name="T23" fmla="*/ 2147483646 h 535"/>
              <a:gd name="T24" fmla="*/ 2147483646 w 645"/>
              <a:gd name="T25" fmla="*/ 2147483646 h 535"/>
              <a:gd name="T26" fmla="*/ 2147483646 w 645"/>
              <a:gd name="T27" fmla="*/ 2147483646 h 535"/>
              <a:gd name="T28" fmla="*/ 2147483646 w 645"/>
              <a:gd name="T29" fmla="*/ 2147483646 h 535"/>
              <a:gd name="T30" fmla="*/ 2147483646 w 645"/>
              <a:gd name="T31" fmla="*/ 2147483646 h 535"/>
              <a:gd name="T32" fmla="*/ 2147483646 w 645"/>
              <a:gd name="T33" fmla="*/ 2147483646 h 535"/>
              <a:gd name="T34" fmla="*/ 2147483646 w 645"/>
              <a:gd name="T35" fmla="*/ 2147483646 h 535"/>
              <a:gd name="T36" fmla="*/ 2147483646 w 645"/>
              <a:gd name="T37" fmla="*/ 2147483646 h 535"/>
              <a:gd name="T38" fmla="*/ 2147483646 w 645"/>
              <a:gd name="T39" fmla="*/ 2147483646 h 53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45" h="535">
                <a:moveTo>
                  <a:pt x="582" y="204"/>
                </a:moveTo>
                <a:lnTo>
                  <a:pt x="585" y="187"/>
                </a:lnTo>
                <a:lnTo>
                  <a:pt x="537" y="85"/>
                </a:lnTo>
                <a:lnTo>
                  <a:pt x="510" y="4"/>
                </a:lnTo>
                <a:lnTo>
                  <a:pt x="195" y="1"/>
                </a:lnTo>
                <a:lnTo>
                  <a:pt x="80" y="1"/>
                </a:lnTo>
                <a:lnTo>
                  <a:pt x="45" y="0"/>
                </a:lnTo>
                <a:lnTo>
                  <a:pt x="21" y="0"/>
                </a:lnTo>
                <a:lnTo>
                  <a:pt x="0" y="0"/>
                </a:lnTo>
                <a:lnTo>
                  <a:pt x="0" y="52"/>
                </a:lnTo>
                <a:lnTo>
                  <a:pt x="2" y="187"/>
                </a:lnTo>
                <a:lnTo>
                  <a:pt x="2" y="304"/>
                </a:lnTo>
                <a:lnTo>
                  <a:pt x="26" y="346"/>
                </a:lnTo>
                <a:lnTo>
                  <a:pt x="135" y="535"/>
                </a:lnTo>
                <a:lnTo>
                  <a:pt x="176" y="511"/>
                </a:lnTo>
                <a:lnTo>
                  <a:pt x="309" y="433"/>
                </a:lnTo>
                <a:lnTo>
                  <a:pt x="423" y="369"/>
                </a:lnTo>
                <a:lnTo>
                  <a:pt x="645" y="237"/>
                </a:lnTo>
                <a:lnTo>
                  <a:pt x="581" y="205"/>
                </a:lnTo>
                <a:lnTo>
                  <a:pt x="582" y="2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6" name="Freeform 195"/>
          <p:cNvSpPr>
            <a:spLocks/>
          </p:cNvSpPr>
          <p:nvPr/>
        </p:nvSpPr>
        <p:spPr bwMode="auto">
          <a:xfrm>
            <a:off x="6932438" y="2171700"/>
            <a:ext cx="273050" cy="317500"/>
          </a:xfrm>
          <a:custGeom>
            <a:avLst/>
            <a:gdLst>
              <a:gd name="T0" fmla="*/ 2147483646 w 517"/>
              <a:gd name="T1" fmla="*/ 2147483646 h 599"/>
              <a:gd name="T2" fmla="*/ 2147483646 w 517"/>
              <a:gd name="T3" fmla="*/ 2147483646 h 599"/>
              <a:gd name="T4" fmla="*/ 2147483646 w 517"/>
              <a:gd name="T5" fmla="*/ 2147483646 h 599"/>
              <a:gd name="T6" fmla="*/ 2147483646 w 517"/>
              <a:gd name="T7" fmla="*/ 2147483646 h 599"/>
              <a:gd name="T8" fmla="*/ 2147483646 w 517"/>
              <a:gd name="T9" fmla="*/ 2147483646 h 599"/>
              <a:gd name="T10" fmla="*/ 2147483646 w 517"/>
              <a:gd name="T11" fmla="*/ 2147483646 h 599"/>
              <a:gd name="T12" fmla="*/ 2147483646 w 517"/>
              <a:gd name="T13" fmla="*/ 2147483646 h 599"/>
              <a:gd name="T14" fmla="*/ 2147483646 w 517"/>
              <a:gd name="T15" fmla="*/ 2147483646 h 599"/>
              <a:gd name="T16" fmla="*/ 2147483646 w 517"/>
              <a:gd name="T17" fmla="*/ 2147483646 h 599"/>
              <a:gd name="T18" fmla="*/ 2147483646 w 517"/>
              <a:gd name="T19" fmla="*/ 2147483646 h 599"/>
              <a:gd name="T20" fmla="*/ 2147483646 w 517"/>
              <a:gd name="T21" fmla="*/ 2147483646 h 599"/>
              <a:gd name="T22" fmla="*/ 2147483646 w 517"/>
              <a:gd name="T23" fmla="*/ 2147483646 h 599"/>
              <a:gd name="T24" fmla="*/ 2147483646 w 517"/>
              <a:gd name="T25" fmla="*/ 0 h 599"/>
              <a:gd name="T26" fmla="*/ 0 w 517"/>
              <a:gd name="T27" fmla="*/ 2147483646 h 599"/>
              <a:gd name="T28" fmla="*/ 0 w 517"/>
              <a:gd name="T29" fmla="*/ 2147483646 h 599"/>
              <a:gd name="T30" fmla="*/ 2147483646 w 517"/>
              <a:gd name="T31" fmla="*/ 2147483646 h 599"/>
              <a:gd name="T32" fmla="*/ 2147483646 w 517"/>
              <a:gd name="T33" fmla="*/ 2147483646 h 599"/>
              <a:gd name="T34" fmla="*/ 2147483646 w 517"/>
              <a:gd name="T35" fmla="*/ 2147483646 h 599"/>
              <a:gd name="T36" fmla="*/ 2147483646 w 517"/>
              <a:gd name="T37" fmla="*/ 2147483646 h 599"/>
              <a:gd name="T38" fmla="*/ 2147483646 w 517"/>
              <a:gd name="T39" fmla="*/ 2147483646 h 599"/>
              <a:gd name="T40" fmla="*/ 2147483646 w 517"/>
              <a:gd name="T41" fmla="*/ 2147483646 h 599"/>
              <a:gd name="T42" fmla="*/ 2147483646 w 517"/>
              <a:gd name="T43" fmla="*/ 2147483646 h 599"/>
              <a:gd name="T44" fmla="*/ 2147483646 w 517"/>
              <a:gd name="T45" fmla="*/ 2147483646 h 59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17" h="599">
                <a:moveTo>
                  <a:pt x="513" y="599"/>
                </a:moveTo>
                <a:lnTo>
                  <a:pt x="514" y="489"/>
                </a:lnTo>
                <a:lnTo>
                  <a:pt x="514" y="422"/>
                </a:lnTo>
                <a:lnTo>
                  <a:pt x="517" y="248"/>
                </a:lnTo>
                <a:lnTo>
                  <a:pt x="492" y="221"/>
                </a:lnTo>
                <a:lnTo>
                  <a:pt x="480" y="194"/>
                </a:lnTo>
                <a:lnTo>
                  <a:pt x="462" y="188"/>
                </a:lnTo>
                <a:lnTo>
                  <a:pt x="406" y="195"/>
                </a:lnTo>
                <a:lnTo>
                  <a:pt x="304" y="92"/>
                </a:lnTo>
                <a:lnTo>
                  <a:pt x="327" y="65"/>
                </a:lnTo>
                <a:lnTo>
                  <a:pt x="319" y="63"/>
                </a:lnTo>
                <a:lnTo>
                  <a:pt x="178" y="140"/>
                </a:lnTo>
                <a:lnTo>
                  <a:pt x="9" y="0"/>
                </a:lnTo>
                <a:lnTo>
                  <a:pt x="0" y="6"/>
                </a:lnTo>
                <a:lnTo>
                  <a:pt x="0" y="159"/>
                </a:lnTo>
                <a:lnTo>
                  <a:pt x="1" y="221"/>
                </a:lnTo>
                <a:lnTo>
                  <a:pt x="1" y="579"/>
                </a:lnTo>
                <a:lnTo>
                  <a:pt x="94" y="582"/>
                </a:lnTo>
                <a:lnTo>
                  <a:pt x="94" y="591"/>
                </a:lnTo>
                <a:lnTo>
                  <a:pt x="102" y="591"/>
                </a:lnTo>
                <a:lnTo>
                  <a:pt x="276" y="596"/>
                </a:lnTo>
                <a:lnTo>
                  <a:pt x="406" y="599"/>
                </a:lnTo>
                <a:lnTo>
                  <a:pt x="513" y="59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7" name="Freeform 196"/>
          <p:cNvSpPr>
            <a:spLocks/>
          </p:cNvSpPr>
          <p:nvPr/>
        </p:nvSpPr>
        <p:spPr bwMode="auto">
          <a:xfrm>
            <a:off x="6607001" y="2970213"/>
            <a:ext cx="257175" cy="239712"/>
          </a:xfrm>
          <a:custGeom>
            <a:avLst/>
            <a:gdLst>
              <a:gd name="T0" fmla="*/ 2147483646 w 486"/>
              <a:gd name="T1" fmla="*/ 2147483646 h 453"/>
              <a:gd name="T2" fmla="*/ 2147483646 w 486"/>
              <a:gd name="T3" fmla="*/ 2147483646 h 453"/>
              <a:gd name="T4" fmla="*/ 2147483646 w 486"/>
              <a:gd name="T5" fmla="*/ 2147483646 h 453"/>
              <a:gd name="T6" fmla="*/ 2147483646 w 486"/>
              <a:gd name="T7" fmla="*/ 2147483646 h 453"/>
              <a:gd name="T8" fmla="*/ 2147483646 w 486"/>
              <a:gd name="T9" fmla="*/ 2147483646 h 453"/>
              <a:gd name="T10" fmla="*/ 2147483646 w 486"/>
              <a:gd name="T11" fmla="*/ 0 h 453"/>
              <a:gd name="T12" fmla="*/ 2147483646 w 486"/>
              <a:gd name="T13" fmla="*/ 0 h 453"/>
              <a:gd name="T14" fmla="*/ 0 w 486"/>
              <a:gd name="T15" fmla="*/ 0 h 453"/>
              <a:gd name="T16" fmla="*/ 2147483646 w 486"/>
              <a:gd name="T17" fmla="*/ 2147483646 h 453"/>
              <a:gd name="T18" fmla="*/ 2147483646 w 486"/>
              <a:gd name="T19" fmla="*/ 2147483646 h 453"/>
              <a:gd name="T20" fmla="*/ 2147483646 w 486"/>
              <a:gd name="T21" fmla="*/ 2147483646 h 453"/>
              <a:gd name="T22" fmla="*/ 2147483646 w 486"/>
              <a:gd name="T23" fmla="*/ 2147483646 h 453"/>
              <a:gd name="T24" fmla="*/ 2147483646 w 486"/>
              <a:gd name="T25" fmla="*/ 2147483646 h 453"/>
              <a:gd name="T26" fmla="*/ 2147483646 w 486"/>
              <a:gd name="T27" fmla="*/ 2147483646 h 453"/>
              <a:gd name="T28" fmla="*/ 2147483646 w 486"/>
              <a:gd name="T29" fmla="*/ 2147483646 h 453"/>
              <a:gd name="T30" fmla="*/ 2147483646 w 486"/>
              <a:gd name="T31" fmla="*/ 2147483646 h 453"/>
              <a:gd name="T32" fmla="*/ 2147483646 w 486"/>
              <a:gd name="T33" fmla="*/ 2147483646 h 453"/>
              <a:gd name="T34" fmla="*/ 2147483646 w 486"/>
              <a:gd name="T35" fmla="*/ 2147483646 h 453"/>
              <a:gd name="T36" fmla="*/ 2147483646 w 486"/>
              <a:gd name="T37" fmla="*/ 2147483646 h 4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86" h="453">
                <a:moveTo>
                  <a:pt x="486" y="310"/>
                </a:moveTo>
                <a:lnTo>
                  <a:pt x="486" y="193"/>
                </a:lnTo>
                <a:lnTo>
                  <a:pt x="484" y="58"/>
                </a:lnTo>
                <a:lnTo>
                  <a:pt x="484" y="6"/>
                </a:lnTo>
                <a:lnTo>
                  <a:pt x="336" y="3"/>
                </a:lnTo>
                <a:lnTo>
                  <a:pt x="106" y="0"/>
                </a:lnTo>
                <a:lnTo>
                  <a:pt x="61" y="0"/>
                </a:lnTo>
                <a:lnTo>
                  <a:pt x="0" y="0"/>
                </a:lnTo>
                <a:lnTo>
                  <a:pt x="1" y="58"/>
                </a:lnTo>
                <a:lnTo>
                  <a:pt x="1" y="193"/>
                </a:lnTo>
                <a:lnTo>
                  <a:pt x="1" y="253"/>
                </a:lnTo>
                <a:lnTo>
                  <a:pt x="1" y="328"/>
                </a:lnTo>
                <a:lnTo>
                  <a:pt x="1" y="378"/>
                </a:lnTo>
                <a:lnTo>
                  <a:pt x="52" y="436"/>
                </a:lnTo>
                <a:lnTo>
                  <a:pt x="91" y="453"/>
                </a:lnTo>
                <a:lnTo>
                  <a:pt x="133" y="411"/>
                </a:lnTo>
                <a:lnTo>
                  <a:pt x="129" y="402"/>
                </a:lnTo>
                <a:lnTo>
                  <a:pt x="222" y="378"/>
                </a:lnTo>
                <a:lnTo>
                  <a:pt x="486" y="310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8" name="Freeform 197"/>
          <p:cNvSpPr>
            <a:spLocks/>
          </p:cNvSpPr>
          <p:nvPr/>
        </p:nvSpPr>
        <p:spPr bwMode="auto">
          <a:xfrm>
            <a:off x="7138813" y="2725738"/>
            <a:ext cx="106363" cy="96837"/>
          </a:xfrm>
          <a:custGeom>
            <a:avLst/>
            <a:gdLst>
              <a:gd name="T0" fmla="*/ 2147483646 w 202"/>
              <a:gd name="T1" fmla="*/ 0 h 183"/>
              <a:gd name="T2" fmla="*/ 2147483646 w 202"/>
              <a:gd name="T3" fmla="*/ 2147483646 h 183"/>
              <a:gd name="T4" fmla="*/ 2147483646 w 202"/>
              <a:gd name="T5" fmla="*/ 2147483646 h 183"/>
              <a:gd name="T6" fmla="*/ 2147483646 w 202"/>
              <a:gd name="T7" fmla="*/ 2147483646 h 183"/>
              <a:gd name="T8" fmla="*/ 2147483646 w 202"/>
              <a:gd name="T9" fmla="*/ 2147483646 h 183"/>
              <a:gd name="T10" fmla="*/ 2147483646 w 202"/>
              <a:gd name="T11" fmla="*/ 2147483646 h 183"/>
              <a:gd name="T12" fmla="*/ 0 w 202"/>
              <a:gd name="T13" fmla="*/ 2147483646 h 183"/>
              <a:gd name="T14" fmla="*/ 0 w 202"/>
              <a:gd name="T15" fmla="*/ 2147483646 h 183"/>
              <a:gd name="T16" fmla="*/ 0 w 202"/>
              <a:gd name="T17" fmla="*/ 2147483646 h 183"/>
              <a:gd name="T18" fmla="*/ 2147483646 w 202"/>
              <a:gd name="T19" fmla="*/ 0 h 183"/>
              <a:gd name="T20" fmla="*/ 2147483646 w 202"/>
              <a:gd name="T21" fmla="*/ 0 h 183"/>
              <a:gd name="T22" fmla="*/ 2147483646 w 202"/>
              <a:gd name="T23" fmla="*/ 0 h 183"/>
              <a:gd name="T24" fmla="*/ 2147483646 w 202"/>
              <a:gd name="T25" fmla="*/ 0 h 1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02" h="183">
                <a:moveTo>
                  <a:pt x="202" y="0"/>
                </a:moveTo>
                <a:lnTo>
                  <a:pt x="202" y="50"/>
                </a:lnTo>
                <a:lnTo>
                  <a:pt x="202" y="116"/>
                </a:lnTo>
                <a:lnTo>
                  <a:pt x="202" y="152"/>
                </a:lnTo>
                <a:lnTo>
                  <a:pt x="202" y="183"/>
                </a:lnTo>
                <a:lnTo>
                  <a:pt x="132" y="182"/>
                </a:lnTo>
                <a:lnTo>
                  <a:pt x="0" y="182"/>
                </a:lnTo>
                <a:lnTo>
                  <a:pt x="0" y="116"/>
                </a:lnTo>
                <a:lnTo>
                  <a:pt x="0" y="102"/>
                </a:lnTo>
                <a:lnTo>
                  <a:pt x="1" y="0"/>
                </a:lnTo>
                <a:lnTo>
                  <a:pt x="16" y="0"/>
                </a:lnTo>
                <a:lnTo>
                  <a:pt x="151" y="0"/>
                </a:lnTo>
                <a:lnTo>
                  <a:pt x="202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09" name="Freeform 198"/>
          <p:cNvSpPr>
            <a:spLocks/>
          </p:cNvSpPr>
          <p:nvPr/>
        </p:nvSpPr>
        <p:spPr bwMode="auto">
          <a:xfrm>
            <a:off x="6638751" y="2719388"/>
            <a:ext cx="250825" cy="254000"/>
          </a:xfrm>
          <a:custGeom>
            <a:avLst/>
            <a:gdLst>
              <a:gd name="T0" fmla="*/ 2147483646 w 474"/>
              <a:gd name="T1" fmla="*/ 2147483646 h 480"/>
              <a:gd name="T2" fmla="*/ 2147483646 w 474"/>
              <a:gd name="T3" fmla="*/ 2147483646 h 480"/>
              <a:gd name="T4" fmla="*/ 2147483646 w 474"/>
              <a:gd name="T5" fmla="*/ 2147483646 h 480"/>
              <a:gd name="T6" fmla="*/ 2147483646 w 474"/>
              <a:gd name="T7" fmla="*/ 2147483646 h 480"/>
              <a:gd name="T8" fmla="*/ 2147483646 w 474"/>
              <a:gd name="T9" fmla="*/ 2147483646 h 480"/>
              <a:gd name="T10" fmla="*/ 2147483646 w 474"/>
              <a:gd name="T11" fmla="*/ 2147483646 h 480"/>
              <a:gd name="T12" fmla="*/ 0 w 474"/>
              <a:gd name="T13" fmla="*/ 2147483646 h 480"/>
              <a:gd name="T14" fmla="*/ 0 w 474"/>
              <a:gd name="T15" fmla="*/ 2147483646 h 480"/>
              <a:gd name="T16" fmla="*/ 2147483646 w 474"/>
              <a:gd name="T17" fmla="*/ 2147483646 h 480"/>
              <a:gd name="T18" fmla="*/ 2147483646 w 474"/>
              <a:gd name="T19" fmla="*/ 0 h 480"/>
              <a:gd name="T20" fmla="*/ 2147483646 w 474"/>
              <a:gd name="T21" fmla="*/ 0 h 480"/>
              <a:gd name="T22" fmla="*/ 2147483646 w 474"/>
              <a:gd name="T23" fmla="*/ 2147483646 h 480"/>
              <a:gd name="T24" fmla="*/ 2147483646 w 474"/>
              <a:gd name="T25" fmla="*/ 2147483646 h 480"/>
              <a:gd name="T26" fmla="*/ 2147483646 w 474"/>
              <a:gd name="T27" fmla="*/ 2147483646 h 480"/>
              <a:gd name="T28" fmla="*/ 2147483646 w 474"/>
              <a:gd name="T29" fmla="*/ 2147483646 h 480"/>
              <a:gd name="T30" fmla="*/ 2147483646 w 474"/>
              <a:gd name="T31" fmla="*/ 2147483646 h 480"/>
              <a:gd name="T32" fmla="*/ 2147483646 w 474"/>
              <a:gd name="T33" fmla="*/ 2147483646 h 480"/>
              <a:gd name="T34" fmla="*/ 2147483646 w 474"/>
              <a:gd name="T35" fmla="*/ 2147483646 h 48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4" h="480">
                <a:moveTo>
                  <a:pt x="473" y="163"/>
                </a:moveTo>
                <a:lnTo>
                  <a:pt x="468" y="480"/>
                </a:lnTo>
                <a:lnTo>
                  <a:pt x="444" y="480"/>
                </a:lnTo>
                <a:lnTo>
                  <a:pt x="423" y="480"/>
                </a:lnTo>
                <a:lnTo>
                  <a:pt x="275" y="477"/>
                </a:lnTo>
                <a:lnTo>
                  <a:pt x="45" y="474"/>
                </a:lnTo>
                <a:lnTo>
                  <a:pt x="0" y="474"/>
                </a:lnTo>
                <a:lnTo>
                  <a:pt x="0" y="337"/>
                </a:lnTo>
                <a:lnTo>
                  <a:pt x="2" y="231"/>
                </a:lnTo>
                <a:lnTo>
                  <a:pt x="5" y="0"/>
                </a:lnTo>
                <a:lnTo>
                  <a:pt x="23" y="0"/>
                </a:lnTo>
                <a:lnTo>
                  <a:pt x="108" y="3"/>
                </a:lnTo>
                <a:lnTo>
                  <a:pt x="138" y="4"/>
                </a:lnTo>
                <a:lnTo>
                  <a:pt x="275" y="6"/>
                </a:lnTo>
                <a:lnTo>
                  <a:pt x="348" y="9"/>
                </a:lnTo>
                <a:lnTo>
                  <a:pt x="474" y="10"/>
                </a:lnTo>
                <a:lnTo>
                  <a:pt x="473" y="129"/>
                </a:lnTo>
                <a:lnTo>
                  <a:pt x="473" y="163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0" name="Freeform 199"/>
          <p:cNvSpPr>
            <a:spLocks/>
          </p:cNvSpPr>
          <p:nvPr/>
        </p:nvSpPr>
        <p:spPr bwMode="auto">
          <a:xfrm>
            <a:off x="7456313" y="2435225"/>
            <a:ext cx="269875" cy="155575"/>
          </a:xfrm>
          <a:custGeom>
            <a:avLst/>
            <a:gdLst>
              <a:gd name="T0" fmla="*/ 2147483646 w 509"/>
              <a:gd name="T1" fmla="*/ 2147483646 h 295"/>
              <a:gd name="T2" fmla="*/ 2147483646 w 509"/>
              <a:gd name="T3" fmla="*/ 2147483646 h 295"/>
              <a:gd name="T4" fmla="*/ 2147483646 w 509"/>
              <a:gd name="T5" fmla="*/ 2147483646 h 295"/>
              <a:gd name="T6" fmla="*/ 2147483646 w 509"/>
              <a:gd name="T7" fmla="*/ 2147483646 h 295"/>
              <a:gd name="T8" fmla="*/ 2147483646 w 509"/>
              <a:gd name="T9" fmla="*/ 2147483646 h 295"/>
              <a:gd name="T10" fmla="*/ 2147483646 w 509"/>
              <a:gd name="T11" fmla="*/ 2147483646 h 295"/>
              <a:gd name="T12" fmla="*/ 0 w 509"/>
              <a:gd name="T13" fmla="*/ 2147483646 h 295"/>
              <a:gd name="T14" fmla="*/ 2147483646 w 509"/>
              <a:gd name="T15" fmla="*/ 2147483646 h 295"/>
              <a:gd name="T16" fmla="*/ 2147483646 w 509"/>
              <a:gd name="T17" fmla="*/ 2147483646 h 295"/>
              <a:gd name="T18" fmla="*/ 2147483646 w 509"/>
              <a:gd name="T19" fmla="*/ 2147483646 h 295"/>
              <a:gd name="T20" fmla="*/ 2147483646 w 509"/>
              <a:gd name="T21" fmla="*/ 2147483646 h 295"/>
              <a:gd name="T22" fmla="*/ 2147483646 w 509"/>
              <a:gd name="T23" fmla="*/ 0 h 295"/>
              <a:gd name="T24" fmla="*/ 2147483646 w 509"/>
              <a:gd name="T25" fmla="*/ 2147483646 h 295"/>
              <a:gd name="T26" fmla="*/ 2147483646 w 509"/>
              <a:gd name="T27" fmla="*/ 2147483646 h 295"/>
              <a:gd name="T28" fmla="*/ 2147483646 w 509"/>
              <a:gd name="T29" fmla="*/ 2147483646 h 295"/>
              <a:gd name="T30" fmla="*/ 2147483646 w 509"/>
              <a:gd name="T31" fmla="*/ 2147483646 h 2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09" h="295">
                <a:moveTo>
                  <a:pt x="507" y="124"/>
                </a:moveTo>
                <a:lnTo>
                  <a:pt x="506" y="126"/>
                </a:lnTo>
                <a:lnTo>
                  <a:pt x="504" y="127"/>
                </a:lnTo>
                <a:lnTo>
                  <a:pt x="446" y="135"/>
                </a:lnTo>
                <a:lnTo>
                  <a:pt x="216" y="172"/>
                </a:lnTo>
                <a:lnTo>
                  <a:pt x="102" y="210"/>
                </a:lnTo>
                <a:lnTo>
                  <a:pt x="0" y="295"/>
                </a:lnTo>
                <a:lnTo>
                  <a:pt x="2" y="198"/>
                </a:lnTo>
                <a:lnTo>
                  <a:pt x="2" y="156"/>
                </a:lnTo>
                <a:lnTo>
                  <a:pt x="3" y="90"/>
                </a:lnTo>
                <a:lnTo>
                  <a:pt x="3" y="34"/>
                </a:lnTo>
                <a:lnTo>
                  <a:pt x="102" y="0"/>
                </a:lnTo>
                <a:lnTo>
                  <a:pt x="216" y="7"/>
                </a:lnTo>
                <a:lnTo>
                  <a:pt x="506" y="121"/>
                </a:lnTo>
                <a:lnTo>
                  <a:pt x="509" y="124"/>
                </a:lnTo>
                <a:lnTo>
                  <a:pt x="507" y="12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1" name="Freeform 200"/>
          <p:cNvSpPr>
            <a:spLocks/>
          </p:cNvSpPr>
          <p:nvPr/>
        </p:nvSpPr>
        <p:spPr bwMode="auto">
          <a:xfrm>
            <a:off x="7203901" y="2217738"/>
            <a:ext cx="260350" cy="303212"/>
          </a:xfrm>
          <a:custGeom>
            <a:avLst/>
            <a:gdLst>
              <a:gd name="T0" fmla="*/ 2147483646 w 492"/>
              <a:gd name="T1" fmla="*/ 2147483646 h 573"/>
              <a:gd name="T2" fmla="*/ 2147483646 w 492"/>
              <a:gd name="T3" fmla="*/ 2147483646 h 573"/>
              <a:gd name="T4" fmla="*/ 2147483646 w 492"/>
              <a:gd name="T5" fmla="*/ 2147483646 h 573"/>
              <a:gd name="T6" fmla="*/ 2147483646 w 492"/>
              <a:gd name="T7" fmla="*/ 2147483646 h 573"/>
              <a:gd name="T8" fmla="*/ 2147483646 w 492"/>
              <a:gd name="T9" fmla="*/ 2147483646 h 573"/>
              <a:gd name="T10" fmla="*/ 2147483646 w 492"/>
              <a:gd name="T11" fmla="*/ 2147483646 h 573"/>
              <a:gd name="T12" fmla="*/ 2147483646 w 492"/>
              <a:gd name="T13" fmla="*/ 2147483646 h 573"/>
              <a:gd name="T14" fmla="*/ 0 w 492"/>
              <a:gd name="T15" fmla="*/ 2147483646 h 573"/>
              <a:gd name="T16" fmla="*/ 0 w 492"/>
              <a:gd name="T17" fmla="*/ 2147483646 h 573"/>
              <a:gd name="T18" fmla="*/ 2147483646 w 492"/>
              <a:gd name="T19" fmla="*/ 2147483646 h 573"/>
              <a:gd name="T20" fmla="*/ 2147483646 w 492"/>
              <a:gd name="T21" fmla="*/ 2147483646 h 573"/>
              <a:gd name="T22" fmla="*/ 2147483646 w 492"/>
              <a:gd name="T23" fmla="*/ 2147483646 h 573"/>
              <a:gd name="T24" fmla="*/ 2147483646 w 492"/>
              <a:gd name="T25" fmla="*/ 2147483646 h 573"/>
              <a:gd name="T26" fmla="*/ 2147483646 w 492"/>
              <a:gd name="T27" fmla="*/ 0 h 573"/>
              <a:gd name="T28" fmla="*/ 2147483646 w 492"/>
              <a:gd name="T29" fmla="*/ 2147483646 h 573"/>
              <a:gd name="T30" fmla="*/ 2147483646 w 492"/>
              <a:gd name="T31" fmla="*/ 2147483646 h 573"/>
              <a:gd name="T32" fmla="*/ 2147483646 w 492"/>
              <a:gd name="T33" fmla="*/ 2147483646 h 5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92" h="573">
                <a:moveTo>
                  <a:pt x="483" y="402"/>
                </a:moveTo>
                <a:lnTo>
                  <a:pt x="481" y="444"/>
                </a:lnTo>
                <a:lnTo>
                  <a:pt x="481" y="500"/>
                </a:lnTo>
                <a:lnTo>
                  <a:pt x="351" y="519"/>
                </a:lnTo>
                <a:lnTo>
                  <a:pt x="123" y="557"/>
                </a:lnTo>
                <a:lnTo>
                  <a:pt x="81" y="563"/>
                </a:lnTo>
                <a:lnTo>
                  <a:pt x="9" y="572"/>
                </a:lnTo>
                <a:lnTo>
                  <a:pt x="0" y="573"/>
                </a:lnTo>
                <a:lnTo>
                  <a:pt x="0" y="512"/>
                </a:lnTo>
                <a:lnTo>
                  <a:pt x="1" y="402"/>
                </a:lnTo>
                <a:lnTo>
                  <a:pt x="1" y="335"/>
                </a:lnTo>
                <a:lnTo>
                  <a:pt x="4" y="161"/>
                </a:lnTo>
                <a:lnTo>
                  <a:pt x="121" y="122"/>
                </a:lnTo>
                <a:lnTo>
                  <a:pt x="351" y="0"/>
                </a:lnTo>
                <a:lnTo>
                  <a:pt x="492" y="38"/>
                </a:lnTo>
                <a:lnTo>
                  <a:pt x="484" y="134"/>
                </a:lnTo>
                <a:lnTo>
                  <a:pt x="483" y="4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2" name="Freeform 201"/>
          <p:cNvSpPr>
            <a:spLocks/>
          </p:cNvSpPr>
          <p:nvPr/>
        </p:nvSpPr>
        <p:spPr bwMode="auto">
          <a:xfrm>
            <a:off x="7456313" y="2501900"/>
            <a:ext cx="268288" cy="236538"/>
          </a:xfrm>
          <a:custGeom>
            <a:avLst/>
            <a:gdLst>
              <a:gd name="T0" fmla="*/ 2147483646 w 508"/>
              <a:gd name="T1" fmla="*/ 2147483646 h 447"/>
              <a:gd name="T2" fmla="*/ 2147483646 w 508"/>
              <a:gd name="T3" fmla="*/ 2147483646 h 447"/>
              <a:gd name="T4" fmla="*/ 2147483646 w 508"/>
              <a:gd name="T5" fmla="*/ 2147483646 h 447"/>
              <a:gd name="T6" fmla="*/ 2147483646 w 508"/>
              <a:gd name="T7" fmla="*/ 2147483646 h 447"/>
              <a:gd name="T8" fmla="*/ 2147483646 w 508"/>
              <a:gd name="T9" fmla="*/ 2147483646 h 447"/>
              <a:gd name="T10" fmla="*/ 2147483646 w 508"/>
              <a:gd name="T11" fmla="*/ 2147483646 h 447"/>
              <a:gd name="T12" fmla="*/ 2147483646 w 508"/>
              <a:gd name="T13" fmla="*/ 2147483646 h 447"/>
              <a:gd name="T14" fmla="*/ 0 w 508"/>
              <a:gd name="T15" fmla="*/ 2147483646 h 447"/>
              <a:gd name="T16" fmla="*/ 0 w 508"/>
              <a:gd name="T17" fmla="*/ 2147483646 h 447"/>
              <a:gd name="T18" fmla="*/ 0 w 508"/>
              <a:gd name="T19" fmla="*/ 2147483646 h 447"/>
              <a:gd name="T20" fmla="*/ 2147483646 w 508"/>
              <a:gd name="T21" fmla="*/ 2147483646 h 447"/>
              <a:gd name="T22" fmla="*/ 2147483646 w 508"/>
              <a:gd name="T23" fmla="*/ 2147483646 h 447"/>
              <a:gd name="T24" fmla="*/ 2147483646 w 508"/>
              <a:gd name="T25" fmla="*/ 2147483646 h 447"/>
              <a:gd name="T26" fmla="*/ 2147483646 w 508"/>
              <a:gd name="T27" fmla="*/ 2147483646 h 447"/>
              <a:gd name="T28" fmla="*/ 2147483646 w 508"/>
              <a:gd name="T29" fmla="*/ 2147483646 h 447"/>
              <a:gd name="T30" fmla="*/ 2147483646 w 508"/>
              <a:gd name="T31" fmla="*/ 0 h 447"/>
              <a:gd name="T32" fmla="*/ 2147483646 w 508"/>
              <a:gd name="T33" fmla="*/ 2147483646 h 447"/>
              <a:gd name="T34" fmla="*/ 2147483646 w 508"/>
              <a:gd name="T35" fmla="*/ 2147483646 h 44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8" h="447">
                <a:moveTo>
                  <a:pt x="508" y="270"/>
                </a:moveTo>
                <a:lnTo>
                  <a:pt x="507" y="445"/>
                </a:lnTo>
                <a:lnTo>
                  <a:pt x="331" y="447"/>
                </a:lnTo>
                <a:lnTo>
                  <a:pt x="261" y="445"/>
                </a:lnTo>
                <a:lnTo>
                  <a:pt x="181" y="447"/>
                </a:lnTo>
                <a:lnTo>
                  <a:pt x="178" y="427"/>
                </a:lnTo>
                <a:lnTo>
                  <a:pt x="103" y="427"/>
                </a:lnTo>
                <a:lnTo>
                  <a:pt x="0" y="427"/>
                </a:lnTo>
                <a:lnTo>
                  <a:pt x="0" y="360"/>
                </a:lnTo>
                <a:lnTo>
                  <a:pt x="0" y="312"/>
                </a:lnTo>
                <a:lnTo>
                  <a:pt x="1" y="169"/>
                </a:lnTo>
                <a:lnTo>
                  <a:pt x="103" y="84"/>
                </a:lnTo>
                <a:lnTo>
                  <a:pt x="217" y="46"/>
                </a:lnTo>
                <a:lnTo>
                  <a:pt x="447" y="9"/>
                </a:lnTo>
                <a:lnTo>
                  <a:pt x="505" y="1"/>
                </a:lnTo>
                <a:lnTo>
                  <a:pt x="507" y="0"/>
                </a:lnTo>
                <a:lnTo>
                  <a:pt x="508" y="136"/>
                </a:lnTo>
                <a:lnTo>
                  <a:pt x="508" y="27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3" name="Freeform 202"/>
          <p:cNvSpPr>
            <a:spLocks/>
          </p:cNvSpPr>
          <p:nvPr/>
        </p:nvSpPr>
        <p:spPr bwMode="auto">
          <a:xfrm>
            <a:off x="7245176" y="2482850"/>
            <a:ext cx="212725" cy="325438"/>
          </a:xfrm>
          <a:custGeom>
            <a:avLst/>
            <a:gdLst>
              <a:gd name="T0" fmla="*/ 2147483646 w 402"/>
              <a:gd name="T1" fmla="*/ 2147483646 h 616"/>
              <a:gd name="T2" fmla="*/ 2147483646 w 402"/>
              <a:gd name="T3" fmla="*/ 2147483646 h 616"/>
              <a:gd name="T4" fmla="*/ 2147483646 w 402"/>
              <a:gd name="T5" fmla="*/ 2147483646 h 616"/>
              <a:gd name="T6" fmla="*/ 2147483646 w 402"/>
              <a:gd name="T7" fmla="*/ 2147483646 h 616"/>
              <a:gd name="T8" fmla="*/ 2147483646 w 402"/>
              <a:gd name="T9" fmla="*/ 2147483646 h 616"/>
              <a:gd name="T10" fmla="*/ 2147483646 w 402"/>
              <a:gd name="T11" fmla="*/ 2147483646 h 616"/>
              <a:gd name="T12" fmla="*/ 2147483646 w 402"/>
              <a:gd name="T13" fmla="*/ 2147483646 h 616"/>
              <a:gd name="T14" fmla="*/ 2147483646 w 402"/>
              <a:gd name="T15" fmla="*/ 2147483646 h 616"/>
              <a:gd name="T16" fmla="*/ 2147483646 w 402"/>
              <a:gd name="T17" fmla="*/ 2147483646 h 616"/>
              <a:gd name="T18" fmla="*/ 2147483646 w 402"/>
              <a:gd name="T19" fmla="*/ 2147483646 h 616"/>
              <a:gd name="T20" fmla="*/ 2147483646 w 402"/>
              <a:gd name="T21" fmla="*/ 2147483646 h 616"/>
              <a:gd name="T22" fmla="*/ 2147483646 w 402"/>
              <a:gd name="T23" fmla="*/ 2147483646 h 616"/>
              <a:gd name="T24" fmla="*/ 0 w 402"/>
              <a:gd name="T25" fmla="*/ 2147483646 h 616"/>
              <a:gd name="T26" fmla="*/ 0 w 402"/>
              <a:gd name="T27" fmla="*/ 2147483646 h 616"/>
              <a:gd name="T28" fmla="*/ 0 w 402"/>
              <a:gd name="T29" fmla="*/ 2147483646 h 616"/>
              <a:gd name="T30" fmla="*/ 0 w 402"/>
              <a:gd name="T31" fmla="*/ 2147483646 h 616"/>
              <a:gd name="T32" fmla="*/ 2147483646 w 402"/>
              <a:gd name="T33" fmla="*/ 2147483646 h 616"/>
              <a:gd name="T34" fmla="*/ 2147483646 w 402"/>
              <a:gd name="T35" fmla="*/ 2147483646 h 616"/>
              <a:gd name="T36" fmla="*/ 2147483646 w 402"/>
              <a:gd name="T37" fmla="*/ 2147483646 h 616"/>
              <a:gd name="T38" fmla="*/ 2147483646 w 402"/>
              <a:gd name="T39" fmla="*/ 2147483646 h 616"/>
              <a:gd name="T40" fmla="*/ 2147483646 w 402"/>
              <a:gd name="T41" fmla="*/ 2147483646 h 616"/>
              <a:gd name="T42" fmla="*/ 2147483646 w 402"/>
              <a:gd name="T43" fmla="*/ 0 h 616"/>
              <a:gd name="T44" fmla="*/ 2147483646 w 402"/>
              <a:gd name="T45" fmla="*/ 2147483646 h 616"/>
              <a:gd name="T46" fmla="*/ 2147483646 w 402"/>
              <a:gd name="T47" fmla="*/ 2147483646 h 6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02" h="616">
                <a:moveTo>
                  <a:pt x="401" y="108"/>
                </a:moveTo>
                <a:lnTo>
                  <a:pt x="399" y="205"/>
                </a:lnTo>
                <a:lnTo>
                  <a:pt x="398" y="348"/>
                </a:lnTo>
                <a:lnTo>
                  <a:pt x="398" y="396"/>
                </a:lnTo>
                <a:lnTo>
                  <a:pt x="398" y="463"/>
                </a:lnTo>
                <a:lnTo>
                  <a:pt x="357" y="463"/>
                </a:lnTo>
                <a:lnTo>
                  <a:pt x="321" y="463"/>
                </a:lnTo>
                <a:lnTo>
                  <a:pt x="333" y="616"/>
                </a:lnTo>
                <a:lnTo>
                  <a:pt x="297" y="616"/>
                </a:lnTo>
                <a:lnTo>
                  <a:pt x="272" y="616"/>
                </a:lnTo>
                <a:lnTo>
                  <a:pt x="203" y="615"/>
                </a:lnTo>
                <a:lnTo>
                  <a:pt x="44" y="612"/>
                </a:lnTo>
                <a:lnTo>
                  <a:pt x="0" y="612"/>
                </a:lnTo>
                <a:lnTo>
                  <a:pt x="0" y="576"/>
                </a:lnTo>
                <a:lnTo>
                  <a:pt x="0" y="510"/>
                </a:lnTo>
                <a:lnTo>
                  <a:pt x="0" y="460"/>
                </a:lnTo>
                <a:lnTo>
                  <a:pt x="2" y="349"/>
                </a:lnTo>
                <a:lnTo>
                  <a:pt x="2" y="241"/>
                </a:lnTo>
                <a:lnTo>
                  <a:pt x="2" y="63"/>
                </a:lnTo>
                <a:lnTo>
                  <a:pt x="44" y="57"/>
                </a:lnTo>
                <a:lnTo>
                  <a:pt x="272" y="19"/>
                </a:lnTo>
                <a:lnTo>
                  <a:pt x="402" y="0"/>
                </a:lnTo>
                <a:lnTo>
                  <a:pt x="401" y="66"/>
                </a:lnTo>
                <a:lnTo>
                  <a:pt x="401" y="10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4" name="Freeform 204"/>
          <p:cNvSpPr>
            <a:spLocks/>
          </p:cNvSpPr>
          <p:nvPr/>
        </p:nvSpPr>
        <p:spPr bwMode="auto">
          <a:xfrm>
            <a:off x="7132463" y="2806700"/>
            <a:ext cx="220663" cy="274638"/>
          </a:xfrm>
          <a:custGeom>
            <a:avLst/>
            <a:gdLst>
              <a:gd name="T0" fmla="*/ 2147483646 w 416"/>
              <a:gd name="T1" fmla="*/ 2147483646 h 520"/>
              <a:gd name="T2" fmla="*/ 2147483646 w 416"/>
              <a:gd name="T3" fmla="*/ 2147483646 h 520"/>
              <a:gd name="T4" fmla="*/ 2147483646 w 416"/>
              <a:gd name="T5" fmla="*/ 2147483646 h 520"/>
              <a:gd name="T6" fmla="*/ 2147483646 w 416"/>
              <a:gd name="T7" fmla="*/ 2147483646 h 520"/>
              <a:gd name="T8" fmla="*/ 2147483646 w 416"/>
              <a:gd name="T9" fmla="*/ 0 h 520"/>
              <a:gd name="T10" fmla="*/ 2147483646 w 416"/>
              <a:gd name="T11" fmla="*/ 0 h 520"/>
              <a:gd name="T12" fmla="*/ 2147483646 w 416"/>
              <a:gd name="T13" fmla="*/ 2147483646 h 520"/>
              <a:gd name="T14" fmla="*/ 2147483646 w 416"/>
              <a:gd name="T15" fmla="*/ 2147483646 h 520"/>
              <a:gd name="T16" fmla="*/ 2147483646 w 416"/>
              <a:gd name="T17" fmla="*/ 2147483646 h 520"/>
              <a:gd name="T18" fmla="*/ 2147483646 w 416"/>
              <a:gd name="T19" fmla="*/ 2147483646 h 520"/>
              <a:gd name="T20" fmla="*/ 2147483646 w 416"/>
              <a:gd name="T21" fmla="*/ 2147483646 h 520"/>
              <a:gd name="T22" fmla="*/ 0 w 416"/>
              <a:gd name="T23" fmla="*/ 2147483646 h 520"/>
              <a:gd name="T24" fmla="*/ 2147483646 w 416"/>
              <a:gd name="T25" fmla="*/ 2147483646 h 520"/>
              <a:gd name="T26" fmla="*/ 2147483646 w 416"/>
              <a:gd name="T27" fmla="*/ 2147483646 h 520"/>
              <a:gd name="T28" fmla="*/ 2147483646 w 416"/>
              <a:gd name="T29" fmla="*/ 2147483646 h 520"/>
              <a:gd name="T30" fmla="*/ 2147483646 w 416"/>
              <a:gd name="T31" fmla="*/ 2147483646 h 520"/>
              <a:gd name="T32" fmla="*/ 2147483646 w 416"/>
              <a:gd name="T33" fmla="*/ 2147483646 h 520"/>
              <a:gd name="T34" fmla="*/ 2147483646 w 416"/>
              <a:gd name="T35" fmla="*/ 2147483646 h 5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6" h="520">
                <a:moveTo>
                  <a:pt x="416" y="520"/>
                </a:moveTo>
                <a:lnTo>
                  <a:pt x="416" y="502"/>
                </a:lnTo>
                <a:lnTo>
                  <a:pt x="416" y="195"/>
                </a:lnTo>
                <a:lnTo>
                  <a:pt x="416" y="3"/>
                </a:lnTo>
                <a:lnTo>
                  <a:pt x="257" y="0"/>
                </a:lnTo>
                <a:lnTo>
                  <a:pt x="213" y="0"/>
                </a:lnTo>
                <a:lnTo>
                  <a:pt x="213" y="31"/>
                </a:lnTo>
                <a:lnTo>
                  <a:pt x="143" y="30"/>
                </a:lnTo>
                <a:lnTo>
                  <a:pt x="11" y="30"/>
                </a:lnTo>
                <a:lnTo>
                  <a:pt x="9" y="163"/>
                </a:lnTo>
                <a:lnTo>
                  <a:pt x="6" y="319"/>
                </a:lnTo>
                <a:lnTo>
                  <a:pt x="0" y="319"/>
                </a:lnTo>
                <a:lnTo>
                  <a:pt x="27" y="400"/>
                </a:lnTo>
                <a:lnTo>
                  <a:pt x="75" y="502"/>
                </a:lnTo>
                <a:lnTo>
                  <a:pt x="72" y="519"/>
                </a:lnTo>
                <a:lnTo>
                  <a:pt x="257" y="520"/>
                </a:lnTo>
                <a:lnTo>
                  <a:pt x="371" y="520"/>
                </a:lnTo>
                <a:lnTo>
                  <a:pt x="416" y="5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5" name="Freeform 205"/>
          <p:cNvSpPr>
            <a:spLocks/>
          </p:cNvSpPr>
          <p:nvPr/>
        </p:nvSpPr>
        <p:spPr bwMode="auto">
          <a:xfrm>
            <a:off x="7457901" y="2179638"/>
            <a:ext cx="266700" cy="319087"/>
          </a:xfrm>
          <a:custGeom>
            <a:avLst/>
            <a:gdLst>
              <a:gd name="T0" fmla="*/ 2147483646 w 503"/>
              <a:gd name="T1" fmla="*/ 2147483646 h 603"/>
              <a:gd name="T2" fmla="*/ 2147483646 w 503"/>
              <a:gd name="T3" fmla="*/ 2147483646 h 603"/>
              <a:gd name="T4" fmla="*/ 2147483646 w 503"/>
              <a:gd name="T5" fmla="*/ 2147483646 h 603"/>
              <a:gd name="T6" fmla="*/ 2147483646 w 503"/>
              <a:gd name="T7" fmla="*/ 2147483646 h 603"/>
              <a:gd name="T8" fmla="*/ 2147483646 w 503"/>
              <a:gd name="T9" fmla="*/ 2147483646 h 603"/>
              <a:gd name="T10" fmla="*/ 2147483646 w 503"/>
              <a:gd name="T11" fmla="*/ 2147483646 h 603"/>
              <a:gd name="T12" fmla="*/ 0 w 503"/>
              <a:gd name="T13" fmla="*/ 2147483646 h 603"/>
              <a:gd name="T14" fmla="*/ 2147483646 w 503"/>
              <a:gd name="T15" fmla="*/ 2147483646 h 603"/>
              <a:gd name="T16" fmla="*/ 2147483646 w 503"/>
              <a:gd name="T17" fmla="*/ 2147483646 h 603"/>
              <a:gd name="T18" fmla="*/ 2147483646 w 503"/>
              <a:gd name="T19" fmla="*/ 2147483646 h 603"/>
              <a:gd name="T20" fmla="*/ 2147483646 w 503"/>
              <a:gd name="T21" fmla="*/ 2147483646 h 603"/>
              <a:gd name="T22" fmla="*/ 2147483646 w 503"/>
              <a:gd name="T23" fmla="*/ 2147483646 h 603"/>
              <a:gd name="T24" fmla="*/ 2147483646 w 503"/>
              <a:gd name="T25" fmla="*/ 2147483646 h 603"/>
              <a:gd name="T26" fmla="*/ 2147483646 w 503"/>
              <a:gd name="T27" fmla="*/ 2147483646 h 603"/>
              <a:gd name="T28" fmla="*/ 2147483646 w 503"/>
              <a:gd name="T29" fmla="*/ 2147483646 h 603"/>
              <a:gd name="T30" fmla="*/ 2147483646 w 503"/>
              <a:gd name="T31" fmla="*/ 0 h 603"/>
              <a:gd name="T32" fmla="*/ 2147483646 w 503"/>
              <a:gd name="T33" fmla="*/ 2147483646 h 603"/>
              <a:gd name="T34" fmla="*/ 2147483646 w 503"/>
              <a:gd name="T35" fmla="*/ 2147483646 h 603"/>
              <a:gd name="T36" fmla="*/ 2147483646 w 503"/>
              <a:gd name="T37" fmla="*/ 2147483646 h 603"/>
              <a:gd name="T38" fmla="*/ 2147483646 w 503"/>
              <a:gd name="T39" fmla="*/ 2147483646 h 603"/>
              <a:gd name="T40" fmla="*/ 2147483646 w 503"/>
              <a:gd name="T41" fmla="*/ 2147483646 h 603"/>
              <a:gd name="T42" fmla="*/ 2147483646 w 503"/>
              <a:gd name="T43" fmla="*/ 2147483646 h 603"/>
              <a:gd name="T44" fmla="*/ 2147483646 w 503"/>
              <a:gd name="T45" fmla="*/ 2147483646 h 603"/>
              <a:gd name="T46" fmla="*/ 2147483646 w 503"/>
              <a:gd name="T47" fmla="*/ 2147483646 h 603"/>
              <a:gd name="T48" fmla="*/ 2147483646 w 503"/>
              <a:gd name="T49" fmla="*/ 2147483646 h 603"/>
              <a:gd name="T50" fmla="*/ 2147483646 w 503"/>
              <a:gd name="T51" fmla="*/ 2147483646 h 603"/>
              <a:gd name="T52" fmla="*/ 2147483646 w 503"/>
              <a:gd name="T53" fmla="*/ 2147483646 h 603"/>
              <a:gd name="T54" fmla="*/ 2147483646 w 503"/>
              <a:gd name="T55" fmla="*/ 2147483646 h 603"/>
              <a:gd name="T56" fmla="*/ 2147483646 w 503"/>
              <a:gd name="T57" fmla="*/ 2147483646 h 603"/>
              <a:gd name="T58" fmla="*/ 2147483646 w 503"/>
              <a:gd name="T59" fmla="*/ 2147483646 h 603"/>
              <a:gd name="T60" fmla="*/ 2147483646 w 503"/>
              <a:gd name="T61" fmla="*/ 2147483646 h 603"/>
              <a:gd name="T62" fmla="*/ 2147483646 w 503"/>
              <a:gd name="T63" fmla="*/ 2147483646 h 603"/>
              <a:gd name="T64" fmla="*/ 2147483646 w 503"/>
              <a:gd name="T65" fmla="*/ 2147483646 h 60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3" h="603">
                <a:moveTo>
                  <a:pt x="501" y="66"/>
                </a:moveTo>
                <a:lnTo>
                  <a:pt x="501" y="71"/>
                </a:lnTo>
                <a:lnTo>
                  <a:pt x="501" y="206"/>
                </a:lnTo>
                <a:lnTo>
                  <a:pt x="503" y="603"/>
                </a:lnTo>
                <a:lnTo>
                  <a:pt x="213" y="489"/>
                </a:lnTo>
                <a:lnTo>
                  <a:pt x="99" y="482"/>
                </a:lnTo>
                <a:lnTo>
                  <a:pt x="0" y="516"/>
                </a:lnTo>
                <a:lnTo>
                  <a:pt x="2" y="474"/>
                </a:lnTo>
                <a:lnTo>
                  <a:pt x="3" y="206"/>
                </a:lnTo>
                <a:lnTo>
                  <a:pt x="11" y="110"/>
                </a:lnTo>
                <a:lnTo>
                  <a:pt x="90" y="72"/>
                </a:lnTo>
                <a:lnTo>
                  <a:pt x="90" y="71"/>
                </a:lnTo>
                <a:lnTo>
                  <a:pt x="99" y="50"/>
                </a:lnTo>
                <a:lnTo>
                  <a:pt x="198" y="36"/>
                </a:lnTo>
                <a:lnTo>
                  <a:pt x="231" y="26"/>
                </a:lnTo>
                <a:lnTo>
                  <a:pt x="234" y="0"/>
                </a:lnTo>
                <a:lnTo>
                  <a:pt x="269" y="8"/>
                </a:lnTo>
                <a:lnTo>
                  <a:pt x="294" y="51"/>
                </a:lnTo>
                <a:lnTo>
                  <a:pt x="305" y="45"/>
                </a:lnTo>
                <a:lnTo>
                  <a:pt x="309" y="38"/>
                </a:lnTo>
                <a:lnTo>
                  <a:pt x="312" y="38"/>
                </a:lnTo>
                <a:lnTo>
                  <a:pt x="309" y="50"/>
                </a:lnTo>
                <a:lnTo>
                  <a:pt x="282" y="59"/>
                </a:lnTo>
                <a:lnTo>
                  <a:pt x="287" y="65"/>
                </a:lnTo>
                <a:lnTo>
                  <a:pt x="302" y="60"/>
                </a:lnTo>
                <a:lnTo>
                  <a:pt x="314" y="51"/>
                </a:lnTo>
                <a:lnTo>
                  <a:pt x="320" y="51"/>
                </a:lnTo>
                <a:lnTo>
                  <a:pt x="324" y="71"/>
                </a:lnTo>
                <a:lnTo>
                  <a:pt x="362" y="69"/>
                </a:lnTo>
                <a:lnTo>
                  <a:pt x="362" y="72"/>
                </a:lnTo>
                <a:lnTo>
                  <a:pt x="476" y="75"/>
                </a:lnTo>
                <a:lnTo>
                  <a:pt x="476" y="59"/>
                </a:lnTo>
                <a:lnTo>
                  <a:pt x="501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6" name="Freeform 206"/>
          <p:cNvSpPr>
            <a:spLocks/>
          </p:cNvSpPr>
          <p:nvPr/>
        </p:nvSpPr>
        <p:spPr bwMode="auto">
          <a:xfrm>
            <a:off x="7415038" y="2727325"/>
            <a:ext cx="150813" cy="147638"/>
          </a:xfrm>
          <a:custGeom>
            <a:avLst/>
            <a:gdLst>
              <a:gd name="T0" fmla="*/ 2147483646 w 285"/>
              <a:gd name="T1" fmla="*/ 2147483646 h 279"/>
              <a:gd name="T2" fmla="*/ 2147483646 w 285"/>
              <a:gd name="T3" fmla="*/ 2147483646 h 279"/>
              <a:gd name="T4" fmla="*/ 2147483646 w 285"/>
              <a:gd name="T5" fmla="*/ 2147483646 h 279"/>
              <a:gd name="T6" fmla="*/ 2147483646 w 285"/>
              <a:gd name="T7" fmla="*/ 2147483646 h 279"/>
              <a:gd name="T8" fmla="*/ 2147483646 w 285"/>
              <a:gd name="T9" fmla="*/ 2147483646 h 279"/>
              <a:gd name="T10" fmla="*/ 2147483646 w 285"/>
              <a:gd name="T11" fmla="*/ 0 h 279"/>
              <a:gd name="T12" fmla="*/ 2147483646 w 285"/>
              <a:gd name="T13" fmla="*/ 0 h 279"/>
              <a:gd name="T14" fmla="*/ 2147483646 w 285"/>
              <a:gd name="T15" fmla="*/ 0 h 279"/>
              <a:gd name="T16" fmla="*/ 2147483646 w 285"/>
              <a:gd name="T17" fmla="*/ 0 h 279"/>
              <a:gd name="T18" fmla="*/ 0 w 285"/>
              <a:gd name="T19" fmla="*/ 0 h 279"/>
              <a:gd name="T20" fmla="*/ 2147483646 w 285"/>
              <a:gd name="T21" fmla="*/ 2147483646 h 279"/>
              <a:gd name="T22" fmla="*/ 2147483646 w 285"/>
              <a:gd name="T23" fmla="*/ 2147483646 h 279"/>
              <a:gd name="T24" fmla="*/ 2147483646 w 285"/>
              <a:gd name="T25" fmla="*/ 2147483646 h 27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85" h="279">
                <a:moveTo>
                  <a:pt x="284" y="275"/>
                </a:moveTo>
                <a:lnTo>
                  <a:pt x="285" y="279"/>
                </a:lnTo>
                <a:lnTo>
                  <a:pt x="282" y="248"/>
                </a:lnTo>
                <a:lnTo>
                  <a:pt x="276" y="186"/>
                </a:lnTo>
                <a:lnTo>
                  <a:pt x="258" y="20"/>
                </a:lnTo>
                <a:lnTo>
                  <a:pt x="255" y="0"/>
                </a:lnTo>
                <a:lnTo>
                  <a:pt x="180" y="0"/>
                </a:lnTo>
                <a:lnTo>
                  <a:pt x="77" y="0"/>
                </a:lnTo>
                <a:lnTo>
                  <a:pt x="36" y="0"/>
                </a:lnTo>
                <a:lnTo>
                  <a:pt x="0" y="0"/>
                </a:lnTo>
                <a:lnTo>
                  <a:pt x="12" y="153"/>
                </a:lnTo>
                <a:lnTo>
                  <a:pt x="194" y="248"/>
                </a:lnTo>
                <a:lnTo>
                  <a:pt x="284" y="27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7" name="Freeform 207"/>
          <p:cNvSpPr>
            <a:spLocks/>
          </p:cNvSpPr>
          <p:nvPr/>
        </p:nvSpPr>
        <p:spPr bwMode="auto">
          <a:xfrm>
            <a:off x="7353126" y="2808288"/>
            <a:ext cx="303212" cy="274637"/>
          </a:xfrm>
          <a:custGeom>
            <a:avLst/>
            <a:gdLst>
              <a:gd name="T0" fmla="*/ 2147483646 w 574"/>
              <a:gd name="T1" fmla="*/ 2147483646 h 520"/>
              <a:gd name="T2" fmla="*/ 2147483646 w 574"/>
              <a:gd name="T3" fmla="*/ 2147483646 h 520"/>
              <a:gd name="T4" fmla="*/ 2147483646 w 574"/>
              <a:gd name="T5" fmla="*/ 2147483646 h 520"/>
              <a:gd name="T6" fmla="*/ 2147483646 w 574"/>
              <a:gd name="T7" fmla="*/ 2147483646 h 520"/>
              <a:gd name="T8" fmla="*/ 2147483646 w 574"/>
              <a:gd name="T9" fmla="*/ 2147483646 h 520"/>
              <a:gd name="T10" fmla="*/ 2147483646 w 574"/>
              <a:gd name="T11" fmla="*/ 2147483646 h 520"/>
              <a:gd name="T12" fmla="*/ 2147483646 w 574"/>
              <a:gd name="T13" fmla="*/ 2147483646 h 520"/>
              <a:gd name="T14" fmla="*/ 2147483646 w 574"/>
              <a:gd name="T15" fmla="*/ 2147483646 h 520"/>
              <a:gd name="T16" fmla="*/ 2147483646 w 574"/>
              <a:gd name="T17" fmla="*/ 2147483646 h 520"/>
              <a:gd name="T18" fmla="*/ 0 w 574"/>
              <a:gd name="T19" fmla="*/ 0 h 520"/>
              <a:gd name="T20" fmla="*/ 0 w 574"/>
              <a:gd name="T21" fmla="*/ 2147483646 h 520"/>
              <a:gd name="T22" fmla="*/ 0 w 574"/>
              <a:gd name="T23" fmla="*/ 2147483646 h 520"/>
              <a:gd name="T24" fmla="*/ 0 w 574"/>
              <a:gd name="T25" fmla="*/ 2147483646 h 520"/>
              <a:gd name="T26" fmla="*/ 2147483646 w 574"/>
              <a:gd name="T27" fmla="*/ 2147483646 h 520"/>
              <a:gd name="T28" fmla="*/ 2147483646 w 574"/>
              <a:gd name="T29" fmla="*/ 2147483646 h 520"/>
              <a:gd name="T30" fmla="*/ 2147483646 w 574"/>
              <a:gd name="T31" fmla="*/ 2147483646 h 520"/>
              <a:gd name="T32" fmla="*/ 2147483646 w 574"/>
              <a:gd name="T33" fmla="*/ 2147483646 h 520"/>
              <a:gd name="T34" fmla="*/ 2147483646 w 574"/>
              <a:gd name="T35" fmla="*/ 2147483646 h 5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74" h="520">
                <a:moveTo>
                  <a:pt x="441" y="384"/>
                </a:moveTo>
                <a:lnTo>
                  <a:pt x="441" y="163"/>
                </a:lnTo>
                <a:lnTo>
                  <a:pt x="412" y="139"/>
                </a:lnTo>
                <a:lnTo>
                  <a:pt x="403" y="127"/>
                </a:lnTo>
                <a:lnTo>
                  <a:pt x="402" y="123"/>
                </a:lnTo>
                <a:lnTo>
                  <a:pt x="312" y="96"/>
                </a:lnTo>
                <a:lnTo>
                  <a:pt x="130" y="1"/>
                </a:lnTo>
                <a:lnTo>
                  <a:pt x="94" y="1"/>
                </a:lnTo>
                <a:lnTo>
                  <a:pt x="69" y="1"/>
                </a:lnTo>
                <a:lnTo>
                  <a:pt x="0" y="0"/>
                </a:lnTo>
                <a:lnTo>
                  <a:pt x="0" y="192"/>
                </a:lnTo>
                <a:lnTo>
                  <a:pt x="0" y="499"/>
                </a:lnTo>
                <a:lnTo>
                  <a:pt x="0" y="517"/>
                </a:lnTo>
                <a:lnTo>
                  <a:pt x="69" y="519"/>
                </a:lnTo>
                <a:lnTo>
                  <a:pt x="202" y="519"/>
                </a:lnTo>
                <a:lnTo>
                  <a:pt x="574" y="520"/>
                </a:lnTo>
                <a:lnTo>
                  <a:pt x="550" y="499"/>
                </a:lnTo>
                <a:lnTo>
                  <a:pt x="441" y="38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8" name="Freeform 208"/>
          <p:cNvSpPr>
            <a:spLocks/>
          </p:cNvSpPr>
          <p:nvPr/>
        </p:nvSpPr>
        <p:spPr bwMode="auto">
          <a:xfrm>
            <a:off x="7551563" y="2714625"/>
            <a:ext cx="249238" cy="252413"/>
          </a:xfrm>
          <a:custGeom>
            <a:avLst/>
            <a:gdLst>
              <a:gd name="T0" fmla="*/ 2147483646 w 470"/>
              <a:gd name="T1" fmla="*/ 2147483646 h 478"/>
              <a:gd name="T2" fmla="*/ 2147483646 w 470"/>
              <a:gd name="T3" fmla="*/ 2147483646 h 478"/>
              <a:gd name="T4" fmla="*/ 2147483646 w 470"/>
              <a:gd name="T5" fmla="*/ 0 h 478"/>
              <a:gd name="T6" fmla="*/ 2147483646 w 470"/>
              <a:gd name="T7" fmla="*/ 2147483646 h 478"/>
              <a:gd name="T8" fmla="*/ 2147483646 w 470"/>
              <a:gd name="T9" fmla="*/ 2147483646 h 478"/>
              <a:gd name="T10" fmla="*/ 2147483646 w 470"/>
              <a:gd name="T11" fmla="*/ 2147483646 h 478"/>
              <a:gd name="T12" fmla="*/ 2147483646 w 470"/>
              <a:gd name="T13" fmla="*/ 2147483646 h 478"/>
              <a:gd name="T14" fmla="*/ 2147483646 w 470"/>
              <a:gd name="T15" fmla="*/ 2147483646 h 478"/>
              <a:gd name="T16" fmla="*/ 0 w 470"/>
              <a:gd name="T17" fmla="*/ 2147483646 h 478"/>
              <a:gd name="T18" fmla="*/ 2147483646 w 470"/>
              <a:gd name="T19" fmla="*/ 2147483646 h 478"/>
              <a:gd name="T20" fmla="*/ 2147483646 w 470"/>
              <a:gd name="T21" fmla="*/ 2147483646 h 478"/>
              <a:gd name="T22" fmla="*/ 2147483646 w 470"/>
              <a:gd name="T23" fmla="*/ 2147483646 h 478"/>
              <a:gd name="T24" fmla="*/ 2147483646 w 470"/>
              <a:gd name="T25" fmla="*/ 2147483646 h 478"/>
              <a:gd name="T26" fmla="*/ 2147483646 w 470"/>
              <a:gd name="T27" fmla="*/ 2147483646 h 478"/>
              <a:gd name="T28" fmla="*/ 2147483646 w 470"/>
              <a:gd name="T29" fmla="*/ 2147483646 h 478"/>
              <a:gd name="T30" fmla="*/ 2147483646 w 470"/>
              <a:gd name="T31" fmla="*/ 2147483646 h 478"/>
              <a:gd name="T32" fmla="*/ 2147483646 w 470"/>
              <a:gd name="T33" fmla="*/ 2147483646 h 478"/>
              <a:gd name="T34" fmla="*/ 2147483646 w 470"/>
              <a:gd name="T35" fmla="*/ 2147483646 h 478"/>
              <a:gd name="T36" fmla="*/ 2147483646 w 470"/>
              <a:gd name="T37" fmla="*/ 2147483646 h 478"/>
              <a:gd name="T38" fmla="*/ 2147483646 w 470"/>
              <a:gd name="T39" fmla="*/ 2147483646 h 47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70" h="478">
                <a:moveTo>
                  <a:pt x="470" y="108"/>
                </a:moveTo>
                <a:lnTo>
                  <a:pt x="470" y="3"/>
                </a:lnTo>
                <a:lnTo>
                  <a:pt x="470" y="0"/>
                </a:lnTo>
                <a:lnTo>
                  <a:pt x="465" y="3"/>
                </a:lnTo>
                <a:lnTo>
                  <a:pt x="380" y="43"/>
                </a:lnTo>
                <a:lnTo>
                  <a:pt x="326" y="43"/>
                </a:lnTo>
                <a:lnTo>
                  <a:pt x="150" y="45"/>
                </a:lnTo>
                <a:lnTo>
                  <a:pt x="80" y="43"/>
                </a:lnTo>
                <a:lnTo>
                  <a:pt x="0" y="45"/>
                </a:lnTo>
                <a:lnTo>
                  <a:pt x="18" y="211"/>
                </a:lnTo>
                <a:lnTo>
                  <a:pt x="24" y="273"/>
                </a:lnTo>
                <a:lnTo>
                  <a:pt x="27" y="304"/>
                </a:lnTo>
                <a:lnTo>
                  <a:pt x="36" y="316"/>
                </a:lnTo>
                <a:lnTo>
                  <a:pt x="65" y="340"/>
                </a:lnTo>
                <a:lnTo>
                  <a:pt x="137" y="406"/>
                </a:lnTo>
                <a:lnTo>
                  <a:pt x="462" y="478"/>
                </a:lnTo>
                <a:lnTo>
                  <a:pt x="468" y="466"/>
                </a:lnTo>
                <a:lnTo>
                  <a:pt x="470" y="406"/>
                </a:lnTo>
                <a:lnTo>
                  <a:pt x="470" y="337"/>
                </a:lnTo>
                <a:lnTo>
                  <a:pt x="470" y="1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19" name="Freeform 209"/>
          <p:cNvSpPr>
            <a:spLocks/>
          </p:cNvSpPr>
          <p:nvPr/>
        </p:nvSpPr>
        <p:spPr bwMode="auto">
          <a:xfrm>
            <a:off x="7273751" y="3802063"/>
            <a:ext cx="301625" cy="155575"/>
          </a:xfrm>
          <a:custGeom>
            <a:avLst/>
            <a:gdLst>
              <a:gd name="T0" fmla="*/ 2147483646 w 570"/>
              <a:gd name="T1" fmla="*/ 2147483646 h 293"/>
              <a:gd name="T2" fmla="*/ 2147483646 w 570"/>
              <a:gd name="T3" fmla="*/ 0 h 293"/>
              <a:gd name="T4" fmla="*/ 2147483646 w 570"/>
              <a:gd name="T5" fmla="*/ 2147483646 h 293"/>
              <a:gd name="T6" fmla="*/ 2147483646 w 570"/>
              <a:gd name="T7" fmla="*/ 2147483646 h 293"/>
              <a:gd name="T8" fmla="*/ 0 w 570"/>
              <a:gd name="T9" fmla="*/ 2147483646 h 293"/>
              <a:gd name="T10" fmla="*/ 2147483646 w 570"/>
              <a:gd name="T11" fmla="*/ 2147483646 h 293"/>
              <a:gd name="T12" fmla="*/ 2147483646 w 570"/>
              <a:gd name="T13" fmla="*/ 2147483646 h 293"/>
              <a:gd name="T14" fmla="*/ 2147483646 w 570"/>
              <a:gd name="T15" fmla="*/ 2147483646 h 293"/>
              <a:gd name="T16" fmla="*/ 2147483646 w 570"/>
              <a:gd name="T17" fmla="*/ 2147483646 h 293"/>
              <a:gd name="T18" fmla="*/ 2147483646 w 570"/>
              <a:gd name="T19" fmla="*/ 2147483646 h 293"/>
              <a:gd name="T20" fmla="*/ 2147483646 w 570"/>
              <a:gd name="T21" fmla="*/ 2147483646 h 293"/>
              <a:gd name="T22" fmla="*/ 2147483646 w 570"/>
              <a:gd name="T23" fmla="*/ 2147483646 h 293"/>
              <a:gd name="T24" fmla="*/ 2147483646 w 570"/>
              <a:gd name="T25" fmla="*/ 2147483646 h 293"/>
              <a:gd name="T26" fmla="*/ 2147483646 w 570"/>
              <a:gd name="T27" fmla="*/ 2147483646 h 293"/>
              <a:gd name="T28" fmla="*/ 2147483646 w 570"/>
              <a:gd name="T29" fmla="*/ 2147483646 h 293"/>
              <a:gd name="T30" fmla="*/ 2147483646 w 570"/>
              <a:gd name="T31" fmla="*/ 2147483646 h 2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70" h="293">
                <a:moveTo>
                  <a:pt x="448" y="2"/>
                </a:moveTo>
                <a:lnTo>
                  <a:pt x="435" y="0"/>
                </a:lnTo>
                <a:lnTo>
                  <a:pt x="219" y="17"/>
                </a:lnTo>
                <a:lnTo>
                  <a:pt x="72" y="101"/>
                </a:lnTo>
                <a:lnTo>
                  <a:pt x="0" y="129"/>
                </a:lnTo>
                <a:lnTo>
                  <a:pt x="28" y="158"/>
                </a:lnTo>
                <a:lnTo>
                  <a:pt x="40" y="236"/>
                </a:lnTo>
                <a:lnTo>
                  <a:pt x="66" y="293"/>
                </a:lnTo>
                <a:lnTo>
                  <a:pt x="105" y="288"/>
                </a:lnTo>
                <a:lnTo>
                  <a:pt x="219" y="269"/>
                </a:lnTo>
                <a:lnTo>
                  <a:pt x="345" y="248"/>
                </a:lnTo>
                <a:lnTo>
                  <a:pt x="448" y="207"/>
                </a:lnTo>
                <a:lnTo>
                  <a:pt x="562" y="198"/>
                </a:lnTo>
                <a:lnTo>
                  <a:pt x="570" y="176"/>
                </a:lnTo>
                <a:lnTo>
                  <a:pt x="523" y="102"/>
                </a:lnTo>
                <a:lnTo>
                  <a:pt x="448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0" name="Freeform 210"/>
          <p:cNvSpPr>
            <a:spLocks/>
          </p:cNvSpPr>
          <p:nvPr/>
        </p:nvSpPr>
        <p:spPr bwMode="auto">
          <a:xfrm>
            <a:off x="7305501" y="3933825"/>
            <a:ext cx="179387" cy="363538"/>
          </a:xfrm>
          <a:custGeom>
            <a:avLst/>
            <a:gdLst>
              <a:gd name="T0" fmla="*/ 2147483646 w 338"/>
              <a:gd name="T1" fmla="*/ 2147483646 h 688"/>
              <a:gd name="T2" fmla="*/ 2147483646 w 338"/>
              <a:gd name="T3" fmla="*/ 2147483646 h 688"/>
              <a:gd name="T4" fmla="*/ 2147483646 w 338"/>
              <a:gd name="T5" fmla="*/ 2147483646 h 688"/>
              <a:gd name="T6" fmla="*/ 2147483646 w 338"/>
              <a:gd name="T7" fmla="*/ 2147483646 h 688"/>
              <a:gd name="T8" fmla="*/ 2147483646 w 338"/>
              <a:gd name="T9" fmla="*/ 0 h 688"/>
              <a:gd name="T10" fmla="*/ 2147483646 w 338"/>
              <a:gd name="T11" fmla="*/ 2147483646 h 688"/>
              <a:gd name="T12" fmla="*/ 2147483646 w 338"/>
              <a:gd name="T13" fmla="*/ 2147483646 h 688"/>
              <a:gd name="T14" fmla="*/ 2147483646 w 338"/>
              <a:gd name="T15" fmla="*/ 2147483646 h 688"/>
              <a:gd name="T16" fmla="*/ 0 w 338"/>
              <a:gd name="T17" fmla="*/ 2147483646 h 688"/>
              <a:gd name="T18" fmla="*/ 2147483646 w 338"/>
              <a:gd name="T19" fmla="*/ 2147483646 h 688"/>
              <a:gd name="T20" fmla="*/ 2147483646 w 338"/>
              <a:gd name="T21" fmla="*/ 2147483646 h 688"/>
              <a:gd name="T22" fmla="*/ 2147483646 w 338"/>
              <a:gd name="T23" fmla="*/ 2147483646 h 688"/>
              <a:gd name="T24" fmla="*/ 2147483646 w 338"/>
              <a:gd name="T25" fmla="*/ 2147483646 h 688"/>
              <a:gd name="T26" fmla="*/ 2147483646 w 338"/>
              <a:gd name="T27" fmla="*/ 2147483646 h 688"/>
              <a:gd name="T28" fmla="*/ 2147483646 w 338"/>
              <a:gd name="T29" fmla="*/ 2147483646 h 688"/>
              <a:gd name="T30" fmla="*/ 2147483646 w 338"/>
              <a:gd name="T31" fmla="*/ 2147483646 h 688"/>
              <a:gd name="T32" fmla="*/ 2147483646 w 338"/>
              <a:gd name="T33" fmla="*/ 2147483646 h 688"/>
              <a:gd name="T34" fmla="*/ 2147483646 w 338"/>
              <a:gd name="T35" fmla="*/ 2147483646 h 688"/>
              <a:gd name="T36" fmla="*/ 2147483646 w 338"/>
              <a:gd name="T37" fmla="*/ 2147483646 h 68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38" h="688">
                <a:moveTo>
                  <a:pt x="326" y="391"/>
                </a:moveTo>
                <a:lnTo>
                  <a:pt x="314" y="252"/>
                </a:lnTo>
                <a:lnTo>
                  <a:pt x="299" y="123"/>
                </a:lnTo>
                <a:lnTo>
                  <a:pt x="287" y="27"/>
                </a:lnTo>
                <a:lnTo>
                  <a:pt x="284" y="0"/>
                </a:lnTo>
                <a:lnTo>
                  <a:pt x="158" y="21"/>
                </a:lnTo>
                <a:lnTo>
                  <a:pt x="44" y="40"/>
                </a:lnTo>
                <a:lnTo>
                  <a:pt x="5" y="45"/>
                </a:lnTo>
                <a:lnTo>
                  <a:pt x="0" y="256"/>
                </a:lnTo>
                <a:lnTo>
                  <a:pt x="45" y="448"/>
                </a:lnTo>
                <a:lnTo>
                  <a:pt x="17" y="574"/>
                </a:lnTo>
                <a:lnTo>
                  <a:pt x="44" y="595"/>
                </a:lnTo>
                <a:lnTo>
                  <a:pt x="80" y="661"/>
                </a:lnTo>
                <a:lnTo>
                  <a:pt x="74" y="688"/>
                </a:lnTo>
                <a:lnTo>
                  <a:pt x="158" y="676"/>
                </a:lnTo>
                <a:lnTo>
                  <a:pt x="231" y="670"/>
                </a:lnTo>
                <a:lnTo>
                  <a:pt x="338" y="666"/>
                </a:lnTo>
                <a:lnTo>
                  <a:pt x="338" y="570"/>
                </a:lnTo>
                <a:lnTo>
                  <a:pt x="326" y="39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1" name="Freeform 211"/>
          <p:cNvSpPr>
            <a:spLocks/>
          </p:cNvSpPr>
          <p:nvPr/>
        </p:nvSpPr>
        <p:spPr bwMode="auto">
          <a:xfrm>
            <a:off x="7364238" y="3236913"/>
            <a:ext cx="377825" cy="331787"/>
          </a:xfrm>
          <a:custGeom>
            <a:avLst/>
            <a:gdLst>
              <a:gd name="T0" fmla="*/ 2147483646 w 714"/>
              <a:gd name="T1" fmla="*/ 2147483646 h 626"/>
              <a:gd name="T2" fmla="*/ 2147483646 w 714"/>
              <a:gd name="T3" fmla="*/ 0 h 626"/>
              <a:gd name="T4" fmla="*/ 2147483646 w 714"/>
              <a:gd name="T5" fmla="*/ 2147483646 h 626"/>
              <a:gd name="T6" fmla="*/ 2147483646 w 714"/>
              <a:gd name="T7" fmla="*/ 2147483646 h 626"/>
              <a:gd name="T8" fmla="*/ 0 w 714"/>
              <a:gd name="T9" fmla="*/ 2147483646 h 626"/>
              <a:gd name="T10" fmla="*/ 2147483646 w 714"/>
              <a:gd name="T11" fmla="*/ 2147483646 h 626"/>
              <a:gd name="T12" fmla="*/ 2147483646 w 714"/>
              <a:gd name="T13" fmla="*/ 2147483646 h 626"/>
              <a:gd name="T14" fmla="*/ 2147483646 w 714"/>
              <a:gd name="T15" fmla="*/ 2147483646 h 626"/>
              <a:gd name="T16" fmla="*/ 2147483646 w 714"/>
              <a:gd name="T17" fmla="*/ 2147483646 h 626"/>
              <a:gd name="T18" fmla="*/ 2147483646 w 714"/>
              <a:gd name="T19" fmla="*/ 2147483646 h 626"/>
              <a:gd name="T20" fmla="*/ 2147483646 w 714"/>
              <a:gd name="T21" fmla="*/ 2147483646 h 626"/>
              <a:gd name="T22" fmla="*/ 2147483646 w 714"/>
              <a:gd name="T23" fmla="*/ 2147483646 h 626"/>
              <a:gd name="T24" fmla="*/ 2147483646 w 714"/>
              <a:gd name="T25" fmla="*/ 2147483646 h 626"/>
              <a:gd name="T26" fmla="*/ 2147483646 w 714"/>
              <a:gd name="T27" fmla="*/ 2147483646 h 626"/>
              <a:gd name="T28" fmla="*/ 2147483646 w 714"/>
              <a:gd name="T29" fmla="*/ 2147483646 h 626"/>
              <a:gd name="T30" fmla="*/ 2147483646 w 714"/>
              <a:gd name="T31" fmla="*/ 2147483646 h 62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14" h="626">
                <a:moveTo>
                  <a:pt x="556" y="92"/>
                </a:moveTo>
                <a:lnTo>
                  <a:pt x="571" y="0"/>
                </a:lnTo>
                <a:lnTo>
                  <a:pt x="505" y="12"/>
                </a:lnTo>
                <a:lnTo>
                  <a:pt x="277" y="47"/>
                </a:lnTo>
                <a:lnTo>
                  <a:pt x="0" y="86"/>
                </a:lnTo>
                <a:lnTo>
                  <a:pt x="25" y="227"/>
                </a:lnTo>
                <a:lnTo>
                  <a:pt x="165" y="360"/>
                </a:lnTo>
                <a:lnTo>
                  <a:pt x="243" y="503"/>
                </a:lnTo>
                <a:lnTo>
                  <a:pt x="279" y="503"/>
                </a:lnTo>
                <a:lnTo>
                  <a:pt x="277" y="470"/>
                </a:lnTo>
                <a:lnTo>
                  <a:pt x="288" y="626"/>
                </a:lnTo>
                <a:lnTo>
                  <a:pt x="372" y="602"/>
                </a:lnTo>
                <a:lnTo>
                  <a:pt x="369" y="585"/>
                </a:lnTo>
                <a:lnTo>
                  <a:pt x="714" y="531"/>
                </a:lnTo>
                <a:lnTo>
                  <a:pt x="619" y="354"/>
                </a:lnTo>
                <a:lnTo>
                  <a:pt x="556" y="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2" name="Freeform 212"/>
          <p:cNvSpPr>
            <a:spLocks/>
          </p:cNvSpPr>
          <p:nvPr/>
        </p:nvSpPr>
        <p:spPr bwMode="auto">
          <a:xfrm>
            <a:off x="7115001" y="3870325"/>
            <a:ext cx="214312" cy="366713"/>
          </a:xfrm>
          <a:custGeom>
            <a:avLst/>
            <a:gdLst>
              <a:gd name="T0" fmla="*/ 2147483646 w 406"/>
              <a:gd name="T1" fmla="*/ 2147483646 h 693"/>
              <a:gd name="T2" fmla="*/ 2147483646 w 406"/>
              <a:gd name="T3" fmla="*/ 2147483646 h 693"/>
              <a:gd name="T4" fmla="*/ 2147483646 w 406"/>
              <a:gd name="T5" fmla="*/ 2147483646 h 693"/>
              <a:gd name="T6" fmla="*/ 2147483646 w 406"/>
              <a:gd name="T7" fmla="*/ 0 h 693"/>
              <a:gd name="T8" fmla="*/ 2147483646 w 406"/>
              <a:gd name="T9" fmla="*/ 2147483646 h 693"/>
              <a:gd name="T10" fmla="*/ 2147483646 w 406"/>
              <a:gd name="T11" fmla="*/ 2147483646 h 693"/>
              <a:gd name="T12" fmla="*/ 2147483646 w 406"/>
              <a:gd name="T13" fmla="*/ 2147483646 h 693"/>
              <a:gd name="T14" fmla="*/ 2147483646 w 406"/>
              <a:gd name="T15" fmla="*/ 2147483646 h 693"/>
              <a:gd name="T16" fmla="*/ 0 w 406"/>
              <a:gd name="T17" fmla="*/ 2147483646 h 693"/>
              <a:gd name="T18" fmla="*/ 2147483646 w 406"/>
              <a:gd name="T19" fmla="*/ 2147483646 h 693"/>
              <a:gd name="T20" fmla="*/ 2147483646 w 406"/>
              <a:gd name="T21" fmla="*/ 2147483646 h 693"/>
              <a:gd name="T22" fmla="*/ 2147483646 w 406"/>
              <a:gd name="T23" fmla="*/ 2147483646 h 693"/>
              <a:gd name="T24" fmla="*/ 2147483646 w 406"/>
              <a:gd name="T25" fmla="*/ 2147483646 h 693"/>
              <a:gd name="T26" fmla="*/ 2147483646 w 406"/>
              <a:gd name="T27" fmla="*/ 2147483646 h 693"/>
              <a:gd name="T28" fmla="*/ 2147483646 w 406"/>
              <a:gd name="T29" fmla="*/ 2147483646 h 693"/>
              <a:gd name="T30" fmla="*/ 2147483646 w 406"/>
              <a:gd name="T31" fmla="*/ 2147483646 h 693"/>
              <a:gd name="T32" fmla="*/ 2147483646 w 406"/>
              <a:gd name="T33" fmla="*/ 2147483646 h 693"/>
              <a:gd name="T34" fmla="*/ 2147483646 w 406"/>
              <a:gd name="T35" fmla="*/ 2147483646 h 6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06" h="693">
                <a:moveTo>
                  <a:pt x="366" y="164"/>
                </a:moveTo>
                <a:lnTo>
                  <a:pt x="340" y="107"/>
                </a:lnTo>
                <a:lnTo>
                  <a:pt x="328" y="29"/>
                </a:lnTo>
                <a:lnTo>
                  <a:pt x="300" y="0"/>
                </a:lnTo>
                <a:lnTo>
                  <a:pt x="201" y="66"/>
                </a:lnTo>
                <a:lnTo>
                  <a:pt x="186" y="96"/>
                </a:lnTo>
                <a:lnTo>
                  <a:pt x="169" y="113"/>
                </a:lnTo>
                <a:lnTo>
                  <a:pt x="100" y="248"/>
                </a:lnTo>
                <a:lnTo>
                  <a:pt x="0" y="300"/>
                </a:lnTo>
                <a:lnTo>
                  <a:pt x="133" y="456"/>
                </a:lnTo>
                <a:lnTo>
                  <a:pt x="177" y="461"/>
                </a:lnTo>
                <a:lnTo>
                  <a:pt x="246" y="641"/>
                </a:lnTo>
                <a:lnTo>
                  <a:pt x="291" y="654"/>
                </a:lnTo>
                <a:lnTo>
                  <a:pt x="376" y="645"/>
                </a:lnTo>
                <a:lnTo>
                  <a:pt x="378" y="693"/>
                </a:lnTo>
                <a:lnTo>
                  <a:pt x="406" y="567"/>
                </a:lnTo>
                <a:lnTo>
                  <a:pt x="361" y="375"/>
                </a:lnTo>
                <a:lnTo>
                  <a:pt x="366" y="1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3" name="Freeform 213"/>
          <p:cNvSpPr>
            <a:spLocks/>
          </p:cNvSpPr>
          <p:nvPr/>
        </p:nvSpPr>
        <p:spPr bwMode="auto">
          <a:xfrm>
            <a:off x="7149926" y="3278188"/>
            <a:ext cx="342900" cy="342900"/>
          </a:xfrm>
          <a:custGeom>
            <a:avLst/>
            <a:gdLst>
              <a:gd name="T0" fmla="*/ 2147483646 w 648"/>
              <a:gd name="T1" fmla="*/ 2147483646 h 648"/>
              <a:gd name="T2" fmla="*/ 2147483646 w 648"/>
              <a:gd name="T3" fmla="*/ 2147483646 h 648"/>
              <a:gd name="T4" fmla="*/ 2147483646 w 648"/>
              <a:gd name="T5" fmla="*/ 2147483646 h 648"/>
              <a:gd name="T6" fmla="*/ 2147483646 w 648"/>
              <a:gd name="T7" fmla="*/ 2147483646 h 648"/>
              <a:gd name="T8" fmla="*/ 2147483646 w 648"/>
              <a:gd name="T9" fmla="*/ 2147483646 h 648"/>
              <a:gd name="T10" fmla="*/ 2147483646 w 648"/>
              <a:gd name="T11" fmla="*/ 2147483646 h 648"/>
              <a:gd name="T12" fmla="*/ 2147483646 w 648"/>
              <a:gd name="T13" fmla="*/ 2147483646 h 648"/>
              <a:gd name="T14" fmla="*/ 0 w 648"/>
              <a:gd name="T15" fmla="*/ 2147483646 h 648"/>
              <a:gd name="T16" fmla="*/ 2147483646 w 648"/>
              <a:gd name="T17" fmla="*/ 2147483646 h 648"/>
              <a:gd name="T18" fmla="*/ 2147483646 w 648"/>
              <a:gd name="T19" fmla="*/ 2147483646 h 648"/>
              <a:gd name="T20" fmla="*/ 2147483646 w 648"/>
              <a:gd name="T21" fmla="*/ 0 h 648"/>
              <a:gd name="T22" fmla="*/ 2147483646 w 648"/>
              <a:gd name="T23" fmla="*/ 2147483646 h 648"/>
              <a:gd name="T24" fmla="*/ 2147483646 w 648"/>
              <a:gd name="T25" fmla="*/ 2147483646 h 648"/>
              <a:gd name="T26" fmla="*/ 2147483646 w 648"/>
              <a:gd name="T27" fmla="*/ 2147483646 h 648"/>
              <a:gd name="T28" fmla="*/ 2147483646 w 648"/>
              <a:gd name="T29" fmla="*/ 2147483646 h 6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48" h="648">
                <a:moveTo>
                  <a:pt x="570" y="282"/>
                </a:moveTo>
                <a:lnTo>
                  <a:pt x="648" y="425"/>
                </a:lnTo>
                <a:lnTo>
                  <a:pt x="294" y="615"/>
                </a:lnTo>
                <a:lnTo>
                  <a:pt x="253" y="641"/>
                </a:lnTo>
                <a:lnTo>
                  <a:pt x="238" y="648"/>
                </a:lnTo>
                <a:lnTo>
                  <a:pt x="111" y="426"/>
                </a:lnTo>
                <a:lnTo>
                  <a:pt x="105" y="417"/>
                </a:lnTo>
                <a:lnTo>
                  <a:pt x="0" y="233"/>
                </a:lnTo>
                <a:lnTo>
                  <a:pt x="147" y="149"/>
                </a:lnTo>
                <a:lnTo>
                  <a:pt x="267" y="78"/>
                </a:lnTo>
                <a:lnTo>
                  <a:pt x="403" y="0"/>
                </a:lnTo>
                <a:lnTo>
                  <a:pt x="403" y="2"/>
                </a:lnTo>
                <a:lnTo>
                  <a:pt x="405" y="8"/>
                </a:lnTo>
                <a:lnTo>
                  <a:pt x="430" y="149"/>
                </a:lnTo>
                <a:lnTo>
                  <a:pt x="570" y="2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4" name="Freeform 214"/>
          <p:cNvSpPr>
            <a:spLocks/>
          </p:cNvSpPr>
          <p:nvPr/>
        </p:nvSpPr>
        <p:spPr bwMode="auto">
          <a:xfrm>
            <a:off x="7170563" y="3081338"/>
            <a:ext cx="495300" cy="201612"/>
          </a:xfrm>
          <a:custGeom>
            <a:avLst/>
            <a:gdLst>
              <a:gd name="T0" fmla="*/ 2147483646 w 937"/>
              <a:gd name="T1" fmla="*/ 2147483646 h 381"/>
              <a:gd name="T2" fmla="*/ 2147483646 w 937"/>
              <a:gd name="T3" fmla="*/ 2147483646 h 381"/>
              <a:gd name="T4" fmla="*/ 2147483646 w 937"/>
              <a:gd name="T5" fmla="*/ 2147483646 h 381"/>
              <a:gd name="T6" fmla="*/ 2147483646 w 937"/>
              <a:gd name="T7" fmla="*/ 2147483646 h 381"/>
              <a:gd name="T8" fmla="*/ 2147483646 w 937"/>
              <a:gd name="T9" fmla="*/ 2147483646 h 381"/>
              <a:gd name="T10" fmla="*/ 2147483646 w 937"/>
              <a:gd name="T11" fmla="*/ 2147483646 h 381"/>
              <a:gd name="T12" fmla="*/ 2147483646 w 937"/>
              <a:gd name="T13" fmla="*/ 2147483646 h 381"/>
              <a:gd name="T14" fmla="*/ 2147483646 w 937"/>
              <a:gd name="T15" fmla="*/ 2147483646 h 381"/>
              <a:gd name="T16" fmla="*/ 2147483646 w 937"/>
              <a:gd name="T17" fmla="*/ 2147483646 h 381"/>
              <a:gd name="T18" fmla="*/ 2147483646 w 937"/>
              <a:gd name="T19" fmla="*/ 2147483646 h 381"/>
              <a:gd name="T20" fmla="*/ 2147483646 w 937"/>
              <a:gd name="T21" fmla="*/ 2147483646 h 381"/>
              <a:gd name="T22" fmla="*/ 2147483646 w 937"/>
              <a:gd name="T23" fmla="*/ 2147483646 h 381"/>
              <a:gd name="T24" fmla="*/ 2147483646 w 937"/>
              <a:gd name="T25" fmla="*/ 0 h 381"/>
              <a:gd name="T26" fmla="*/ 0 w 937"/>
              <a:gd name="T27" fmla="*/ 2147483646 h 381"/>
              <a:gd name="T28" fmla="*/ 2147483646 w 937"/>
              <a:gd name="T29" fmla="*/ 2147483646 h 381"/>
              <a:gd name="T30" fmla="*/ 2147483646 w 937"/>
              <a:gd name="T31" fmla="*/ 2147483646 h 381"/>
              <a:gd name="T32" fmla="*/ 2147483646 w 937"/>
              <a:gd name="T33" fmla="*/ 2147483646 h 381"/>
              <a:gd name="T34" fmla="*/ 2147483646 w 937"/>
              <a:gd name="T35" fmla="*/ 2147483646 h 381"/>
              <a:gd name="T36" fmla="*/ 2147483646 w 937"/>
              <a:gd name="T37" fmla="*/ 2147483646 h 381"/>
              <a:gd name="T38" fmla="*/ 2147483646 w 937"/>
              <a:gd name="T39" fmla="*/ 2147483646 h 381"/>
              <a:gd name="T40" fmla="*/ 2147483646 w 937"/>
              <a:gd name="T41" fmla="*/ 2147483646 h 381"/>
              <a:gd name="T42" fmla="*/ 2147483646 w 937"/>
              <a:gd name="T43" fmla="*/ 2147483646 h 381"/>
              <a:gd name="T44" fmla="*/ 2147483646 w 937"/>
              <a:gd name="T45" fmla="*/ 2147483646 h 38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37" h="381">
                <a:moveTo>
                  <a:pt x="937" y="295"/>
                </a:moveTo>
                <a:lnTo>
                  <a:pt x="907" y="252"/>
                </a:lnTo>
                <a:lnTo>
                  <a:pt x="907" y="243"/>
                </a:lnTo>
                <a:lnTo>
                  <a:pt x="909" y="241"/>
                </a:lnTo>
                <a:lnTo>
                  <a:pt x="889" y="126"/>
                </a:lnTo>
                <a:lnTo>
                  <a:pt x="903" y="121"/>
                </a:lnTo>
                <a:lnTo>
                  <a:pt x="919" y="4"/>
                </a:lnTo>
                <a:lnTo>
                  <a:pt x="547" y="3"/>
                </a:lnTo>
                <a:lnTo>
                  <a:pt x="414" y="3"/>
                </a:lnTo>
                <a:lnTo>
                  <a:pt x="345" y="1"/>
                </a:lnTo>
                <a:lnTo>
                  <a:pt x="300" y="1"/>
                </a:lnTo>
                <a:lnTo>
                  <a:pt x="186" y="1"/>
                </a:lnTo>
                <a:lnTo>
                  <a:pt x="1" y="0"/>
                </a:lnTo>
                <a:lnTo>
                  <a:pt x="0" y="1"/>
                </a:lnTo>
                <a:lnTo>
                  <a:pt x="64" y="33"/>
                </a:lnTo>
                <a:lnTo>
                  <a:pt x="199" y="118"/>
                </a:lnTo>
                <a:lnTo>
                  <a:pt x="300" y="220"/>
                </a:lnTo>
                <a:lnTo>
                  <a:pt x="364" y="373"/>
                </a:lnTo>
                <a:lnTo>
                  <a:pt x="364" y="375"/>
                </a:lnTo>
                <a:lnTo>
                  <a:pt x="366" y="381"/>
                </a:lnTo>
                <a:lnTo>
                  <a:pt x="643" y="342"/>
                </a:lnTo>
                <a:lnTo>
                  <a:pt x="871" y="307"/>
                </a:lnTo>
                <a:lnTo>
                  <a:pt x="937" y="29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5" name="Freeform 215"/>
          <p:cNvSpPr>
            <a:spLocks/>
          </p:cNvSpPr>
          <p:nvPr/>
        </p:nvSpPr>
        <p:spPr bwMode="auto">
          <a:xfrm>
            <a:off x="7499176" y="3517900"/>
            <a:ext cx="395287" cy="377825"/>
          </a:xfrm>
          <a:custGeom>
            <a:avLst/>
            <a:gdLst>
              <a:gd name="T0" fmla="*/ 2147483646 w 747"/>
              <a:gd name="T1" fmla="*/ 2147483646 h 713"/>
              <a:gd name="T2" fmla="*/ 2147483646 w 747"/>
              <a:gd name="T3" fmla="*/ 2147483646 h 713"/>
              <a:gd name="T4" fmla="*/ 2147483646 w 747"/>
              <a:gd name="T5" fmla="*/ 2147483646 h 713"/>
              <a:gd name="T6" fmla="*/ 2147483646 w 747"/>
              <a:gd name="T7" fmla="*/ 2147483646 h 713"/>
              <a:gd name="T8" fmla="*/ 2147483646 w 747"/>
              <a:gd name="T9" fmla="*/ 2147483646 h 713"/>
              <a:gd name="T10" fmla="*/ 2147483646 w 747"/>
              <a:gd name="T11" fmla="*/ 2147483646 h 713"/>
              <a:gd name="T12" fmla="*/ 2147483646 w 747"/>
              <a:gd name="T13" fmla="*/ 2147483646 h 713"/>
              <a:gd name="T14" fmla="*/ 2147483646 w 747"/>
              <a:gd name="T15" fmla="*/ 2147483646 h 713"/>
              <a:gd name="T16" fmla="*/ 2147483646 w 747"/>
              <a:gd name="T17" fmla="*/ 2147483646 h 713"/>
              <a:gd name="T18" fmla="*/ 2147483646 w 747"/>
              <a:gd name="T19" fmla="*/ 2147483646 h 713"/>
              <a:gd name="T20" fmla="*/ 2147483646 w 747"/>
              <a:gd name="T21" fmla="*/ 2147483646 h 713"/>
              <a:gd name="T22" fmla="*/ 2147483646 w 747"/>
              <a:gd name="T23" fmla="*/ 2147483646 h 713"/>
              <a:gd name="T24" fmla="*/ 0 w 747"/>
              <a:gd name="T25" fmla="*/ 2147483646 h 713"/>
              <a:gd name="T26" fmla="*/ 2147483646 w 747"/>
              <a:gd name="T27" fmla="*/ 2147483646 h 713"/>
              <a:gd name="T28" fmla="*/ 2147483646 w 747"/>
              <a:gd name="T29" fmla="*/ 2147483646 h 713"/>
              <a:gd name="T30" fmla="*/ 2147483646 w 747"/>
              <a:gd name="T31" fmla="*/ 2147483646 h 713"/>
              <a:gd name="T32" fmla="*/ 2147483646 w 747"/>
              <a:gd name="T33" fmla="*/ 2147483646 h 713"/>
              <a:gd name="T34" fmla="*/ 2147483646 w 747"/>
              <a:gd name="T35" fmla="*/ 0 h 713"/>
              <a:gd name="T36" fmla="*/ 2147483646 w 747"/>
              <a:gd name="T37" fmla="*/ 2147483646 h 713"/>
              <a:gd name="T38" fmla="*/ 2147483646 w 747"/>
              <a:gd name="T39" fmla="*/ 2147483646 h 713"/>
              <a:gd name="T40" fmla="*/ 2147483646 w 747"/>
              <a:gd name="T41" fmla="*/ 2147483646 h 7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7" h="713">
                <a:moveTo>
                  <a:pt x="706" y="179"/>
                </a:moveTo>
                <a:lnTo>
                  <a:pt x="709" y="185"/>
                </a:lnTo>
                <a:lnTo>
                  <a:pt x="747" y="221"/>
                </a:lnTo>
                <a:lnTo>
                  <a:pt x="594" y="350"/>
                </a:lnTo>
                <a:lnTo>
                  <a:pt x="567" y="369"/>
                </a:lnTo>
                <a:lnTo>
                  <a:pt x="310" y="576"/>
                </a:lnTo>
                <a:lnTo>
                  <a:pt x="250" y="624"/>
                </a:lnTo>
                <a:lnTo>
                  <a:pt x="243" y="632"/>
                </a:lnTo>
                <a:lnTo>
                  <a:pt x="144" y="713"/>
                </a:lnTo>
                <a:lnTo>
                  <a:pt x="97" y="639"/>
                </a:lnTo>
                <a:lnTo>
                  <a:pt x="22" y="539"/>
                </a:lnTo>
                <a:lnTo>
                  <a:pt x="9" y="537"/>
                </a:lnTo>
                <a:lnTo>
                  <a:pt x="0" y="503"/>
                </a:lnTo>
                <a:lnTo>
                  <a:pt x="76" y="234"/>
                </a:lnTo>
                <a:lnTo>
                  <a:pt x="33" y="95"/>
                </a:lnTo>
                <a:lnTo>
                  <a:pt x="117" y="71"/>
                </a:lnTo>
                <a:lnTo>
                  <a:pt x="114" y="54"/>
                </a:lnTo>
                <a:lnTo>
                  <a:pt x="459" y="0"/>
                </a:lnTo>
                <a:lnTo>
                  <a:pt x="480" y="18"/>
                </a:lnTo>
                <a:lnTo>
                  <a:pt x="594" y="62"/>
                </a:lnTo>
                <a:lnTo>
                  <a:pt x="706" y="1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6" name="Freeform 216"/>
          <p:cNvSpPr>
            <a:spLocks/>
          </p:cNvSpPr>
          <p:nvPr/>
        </p:nvSpPr>
        <p:spPr bwMode="auto">
          <a:xfrm>
            <a:off x="7226126" y="3502025"/>
            <a:ext cx="307975" cy="384175"/>
          </a:xfrm>
          <a:custGeom>
            <a:avLst/>
            <a:gdLst>
              <a:gd name="T0" fmla="*/ 2147483646 w 583"/>
              <a:gd name="T1" fmla="*/ 2147483646 h 727"/>
              <a:gd name="T2" fmla="*/ 2147483646 w 583"/>
              <a:gd name="T3" fmla="*/ 2147483646 h 727"/>
              <a:gd name="T4" fmla="*/ 2147483646 w 583"/>
              <a:gd name="T5" fmla="*/ 2147483646 h 727"/>
              <a:gd name="T6" fmla="*/ 2147483646 w 583"/>
              <a:gd name="T7" fmla="*/ 2147483646 h 727"/>
              <a:gd name="T8" fmla="*/ 2147483646 w 583"/>
              <a:gd name="T9" fmla="*/ 2147483646 h 727"/>
              <a:gd name="T10" fmla="*/ 2147483646 w 583"/>
              <a:gd name="T11" fmla="*/ 2147483646 h 727"/>
              <a:gd name="T12" fmla="*/ 2147483646 w 583"/>
              <a:gd name="T13" fmla="*/ 2147483646 h 727"/>
              <a:gd name="T14" fmla="*/ 2147483646 w 583"/>
              <a:gd name="T15" fmla="*/ 2147483646 h 727"/>
              <a:gd name="T16" fmla="*/ 0 w 583"/>
              <a:gd name="T17" fmla="*/ 2147483646 h 727"/>
              <a:gd name="T18" fmla="*/ 2147483646 w 583"/>
              <a:gd name="T19" fmla="*/ 2147483646 h 727"/>
              <a:gd name="T20" fmla="*/ 2147483646 w 583"/>
              <a:gd name="T21" fmla="*/ 2147483646 h 727"/>
              <a:gd name="T22" fmla="*/ 2147483646 w 583"/>
              <a:gd name="T23" fmla="*/ 2147483646 h 727"/>
              <a:gd name="T24" fmla="*/ 2147483646 w 583"/>
              <a:gd name="T25" fmla="*/ 2147483646 h 727"/>
              <a:gd name="T26" fmla="*/ 2147483646 w 583"/>
              <a:gd name="T27" fmla="*/ 2147483646 h 727"/>
              <a:gd name="T28" fmla="*/ 2147483646 w 583"/>
              <a:gd name="T29" fmla="*/ 2147483646 h 727"/>
              <a:gd name="T30" fmla="*/ 2147483646 w 583"/>
              <a:gd name="T31" fmla="*/ 2147483646 h 727"/>
              <a:gd name="T32" fmla="*/ 2147483646 w 583"/>
              <a:gd name="T33" fmla="*/ 2147483646 h 727"/>
              <a:gd name="T34" fmla="*/ 2147483646 w 583"/>
              <a:gd name="T35" fmla="*/ 0 h 727"/>
              <a:gd name="T36" fmla="*/ 2147483646 w 583"/>
              <a:gd name="T37" fmla="*/ 2147483646 h 7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3" h="727">
                <a:moveTo>
                  <a:pt x="540" y="156"/>
                </a:moveTo>
                <a:lnTo>
                  <a:pt x="583" y="295"/>
                </a:lnTo>
                <a:lnTo>
                  <a:pt x="507" y="564"/>
                </a:lnTo>
                <a:lnTo>
                  <a:pt x="516" y="598"/>
                </a:lnTo>
                <a:lnTo>
                  <a:pt x="300" y="615"/>
                </a:lnTo>
                <a:lnTo>
                  <a:pt x="153" y="699"/>
                </a:lnTo>
                <a:lnTo>
                  <a:pt x="81" y="727"/>
                </a:lnTo>
                <a:lnTo>
                  <a:pt x="72" y="631"/>
                </a:lnTo>
                <a:lnTo>
                  <a:pt x="0" y="430"/>
                </a:lnTo>
                <a:lnTo>
                  <a:pt x="9" y="315"/>
                </a:lnTo>
                <a:lnTo>
                  <a:pt x="6" y="297"/>
                </a:lnTo>
                <a:lnTo>
                  <a:pt x="54" y="273"/>
                </a:lnTo>
                <a:lnTo>
                  <a:pt x="85" y="256"/>
                </a:lnTo>
                <a:lnTo>
                  <a:pt x="100" y="249"/>
                </a:lnTo>
                <a:lnTo>
                  <a:pt x="141" y="223"/>
                </a:lnTo>
                <a:lnTo>
                  <a:pt x="495" y="33"/>
                </a:lnTo>
                <a:lnTo>
                  <a:pt x="531" y="33"/>
                </a:lnTo>
                <a:lnTo>
                  <a:pt x="529" y="0"/>
                </a:lnTo>
                <a:lnTo>
                  <a:pt x="540" y="15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7" name="Freeform 217"/>
          <p:cNvSpPr>
            <a:spLocks/>
          </p:cNvSpPr>
          <p:nvPr/>
        </p:nvSpPr>
        <p:spPr bwMode="auto">
          <a:xfrm>
            <a:off x="7472188" y="4067175"/>
            <a:ext cx="355600" cy="333375"/>
          </a:xfrm>
          <a:custGeom>
            <a:avLst/>
            <a:gdLst>
              <a:gd name="T0" fmla="*/ 2147483646 w 672"/>
              <a:gd name="T1" fmla="*/ 2147483646 h 631"/>
              <a:gd name="T2" fmla="*/ 2147483646 w 672"/>
              <a:gd name="T3" fmla="*/ 2147483646 h 631"/>
              <a:gd name="T4" fmla="*/ 2147483646 w 672"/>
              <a:gd name="T5" fmla="*/ 2147483646 h 631"/>
              <a:gd name="T6" fmla="*/ 2147483646 w 672"/>
              <a:gd name="T7" fmla="*/ 2147483646 h 631"/>
              <a:gd name="T8" fmla="*/ 2147483646 w 672"/>
              <a:gd name="T9" fmla="*/ 2147483646 h 631"/>
              <a:gd name="T10" fmla="*/ 2147483646 w 672"/>
              <a:gd name="T11" fmla="*/ 2147483646 h 631"/>
              <a:gd name="T12" fmla="*/ 2147483646 w 672"/>
              <a:gd name="T13" fmla="*/ 2147483646 h 631"/>
              <a:gd name="T14" fmla="*/ 0 w 672"/>
              <a:gd name="T15" fmla="*/ 0 h 631"/>
              <a:gd name="T16" fmla="*/ 2147483646 w 672"/>
              <a:gd name="T17" fmla="*/ 2147483646 h 631"/>
              <a:gd name="T18" fmla="*/ 2147483646 w 672"/>
              <a:gd name="T19" fmla="*/ 2147483646 h 631"/>
              <a:gd name="T20" fmla="*/ 2147483646 w 672"/>
              <a:gd name="T21" fmla="*/ 2147483646 h 631"/>
              <a:gd name="T22" fmla="*/ 2147483646 w 672"/>
              <a:gd name="T23" fmla="*/ 2147483646 h 631"/>
              <a:gd name="T24" fmla="*/ 2147483646 w 672"/>
              <a:gd name="T25" fmla="*/ 2147483646 h 631"/>
              <a:gd name="T26" fmla="*/ 2147483646 w 672"/>
              <a:gd name="T27" fmla="*/ 2147483646 h 631"/>
              <a:gd name="T28" fmla="*/ 2147483646 w 672"/>
              <a:gd name="T29" fmla="*/ 2147483646 h 631"/>
              <a:gd name="T30" fmla="*/ 2147483646 w 672"/>
              <a:gd name="T31" fmla="*/ 2147483646 h 631"/>
              <a:gd name="T32" fmla="*/ 2147483646 w 672"/>
              <a:gd name="T33" fmla="*/ 2147483646 h 631"/>
              <a:gd name="T34" fmla="*/ 2147483646 w 672"/>
              <a:gd name="T35" fmla="*/ 2147483646 h 631"/>
              <a:gd name="T36" fmla="*/ 2147483646 w 672"/>
              <a:gd name="T37" fmla="*/ 2147483646 h 6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72" h="631">
                <a:moveTo>
                  <a:pt x="642" y="409"/>
                </a:moveTo>
                <a:lnTo>
                  <a:pt x="607" y="307"/>
                </a:lnTo>
                <a:lnTo>
                  <a:pt x="531" y="265"/>
                </a:lnTo>
                <a:lnTo>
                  <a:pt x="477" y="240"/>
                </a:lnTo>
                <a:lnTo>
                  <a:pt x="432" y="135"/>
                </a:lnTo>
                <a:lnTo>
                  <a:pt x="417" y="130"/>
                </a:lnTo>
                <a:lnTo>
                  <a:pt x="211" y="130"/>
                </a:lnTo>
                <a:lnTo>
                  <a:pt x="0" y="0"/>
                </a:lnTo>
                <a:lnTo>
                  <a:pt x="12" y="139"/>
                </a:lnTo>
                <a:lnTo>
                  <a:pt x="24" y="318"/>
                </a:lnTo>
                <a:lnTo>
                  <a:pt x="24" y="414"/>
                </a:lnTo>
                <a:lnTo>
                  <a:pt x="24" y="475"/>
                </a:lnTo>
                <a:lnTo>
                  <a:pt x="24" y="543"/>
                </a:lnTo>
                <a:lnTo>
                  <a:pt x="25" y="582"/>
                </a:lnTo>
                <a:lnTo>
                  <a:pt x="301" y="523"/>
                </a:lnTo>
                <a:lnTo>
                  <a:pt x="531" y="631"/>
                </a:lnTo>
                <a:lnTo>
                  <a:pt x="672" y="498"/>
                </a:lnTo>
                <a:lnTo>
                  <a:pt x="645" y="420"/>
                </a:lnTo>
                <a:lnTo>
                  <a:pt x="642" y="4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8" name="Freeform 218"/>
          <p:cNvSpPr>
            <a:spLocks/>
          </p:cNvSpPr>
          <p:nvPr/>
        </p:nvSpPr>
        <p:spPr bwMode="auto">
          <a:xfrm>
            <a:off x="7586488" y="2894013"/>
            <a:ext cx="295275" cy="314325"/>
          </a:xfrm>
          <a:custGeom>
            <a:avLst/>
            <a:gdLst>
              <a:gd name="T0" fmla="*/ 2147483646 w 558"/>
              <a:gd name="T1" fmla="*/ 2147483646 h 594"/>
              <a:gd name="T2" fmla="*/ 2147483646 w 558"/>
              <a:gd name="T3" fmla="*/ 2147483646 h 594"/>
              <a:gd name="T4" fmla="*/ 2147483646 w 558"/>
              <a:gd name="T5" fmla="*/ 2147483646 h 594"/>
              <a:gd name="T6" fmla="*/ 2147483646 w 558"/>
              <a:gd name="T7" fmla="*/ 2147483646 h 594"/>
              <a:gd name="T8" fmla="*/ 2147483646 w 558"/>
              <a:gd name="T9" fmla="*/ 2147483646 h 594"/>
              <a:gd name="T10" fmla="*/ 2147483646 w 558"/>
              <a:gd name="T11" fmla="*/ 2147483646 h 594"/>
              <a:gd name="T12" fmla="*/ 2147483646 w 558"/>
              <a:gd name="T13" fmla="*/ 2147483646 h 594"/>
              <a:gd name="T14" fmla="*/ 2147483646 w 558"/>
              <a:gd name="T15" fmla="*/ 2147483646 h 594"/>
              <a:gd name="T16" fmla="*/ 2147483646 w 558"/>
              <a:gd name="T17" fmla="*/ 2147483646 h 594"/>
              <a:gd name="T18" fmla="*/ 2147483646 w 558"/>
              <a:gd name="T19" fmla="*/ 2147483646 h 594"/>
              <a:gd name="T20" fmla="*/ 0 w 558"/>
              <a:gd name="T21" fmla="*/ 0 h 594"/>
              <a:gd name="T22" fmla="*/ 0 w 558"/>
              <a:gd name="T23" fmla="*/ 2147483646 h 594"/>
              <a:gd name="T24" fmla="*/ 2147483646 w 558"/>
              <a:gd name="T25" fmla="*/ 2147483646 h 594"/>
              <a:gd name="T26" fmla="*/ 2147483646 w 558"/>
              <a:gd name="T27" fmla="*/ 2147483646 h 594"/>
              <a:gd name="T28" fmla="*/ 2147483646 w 558"/>
              <a:gd name="T29" fmla="*/ 2147483646 h 594"/>
              <a:gd name="T30" fmla="*/ 2147483646 w 558"/>
              <a:gd name="T31" fmla="*/ 2147483646 h 594"/>
              <a:gd name="T32" fmla="*/ 2147483646 w 558"/>
              <a:gd name="T33" fmla="*/ 2147483646 h 594"/>
              <a:gd name="T34" fmla="*/ 2147483646 w 558"/>
              <a:gd name="T35" fmla="*/ 2147483646 h 594"/>
              <a:gd name="T36" fmla="*/ 2147483646 w 558"/>
              <a:gd name="T37" fmla="*/ 2147483646 h 594"/>
              <a:gd name="T38" fmla="*/ 2147483646 w 558"/>
              <a:gd name="T39" fmla="*/ 2147483646 h 5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8" h="594">
                <a:moveTo>
                  <a:pt x="558" y="471"/>
                </a:moveTo>
                <a:lnTo>
                  <a:pt x="556" y="342"/>
                </a:lnTo>
                <a:lnTo>
                  <a:pt x="556" y="336"/>
                </a:lnTo>
                <a:lnTo>
                  <a:pt x="556" y="201"/>
                </a:lnTo>
                <a:lnTo>
                  <a:pt x="556" y="161"/>
                </a:lnTo>
                <a:lnTo>
                  <a:pt x="544" y="179"/>
                </a:lnTo>
                <a:lnTo>
                  <a:pt x="462" y="140"/>
                </a:lnTo>
                <a:lnTo>
                  <a:pt x="403" y="126"/>
                </a:lnTo>
                <a:lnTo>
                  <a:pt x="397" y="138"/>
                </a:lnTo>
                <a:lnTo>
                  <a:pt x="72" y="66"/>
                </a:lnTo>
                <a:lnTo>
                  <a:pt x="0" y="0"/>
                </a:lnTo>
                <a:lnTo>
                  <a:pt x="0" y="221"/>
                </a:lnTo>
                <a:lnTo>
                  <a:pt x="109" y="336"/>
                </a:lnTo>
                <a:lnTo>
                  <a:pt x="133" y="357"/>
                </a:lnTo>
                <a:lnTo>
                  <a:pt x="117" y="474"/>
                </a:lnTo>
                <a:lnTo>
                  <a:pt x="103" y="479"/>
                </a:lnTo>
                <a:lnTo>
                  <a:pt x="123" y="594"/>
                </a:lnTo>
                <a:lnTo>
                  <a:pt x="201" y="594"/>
                </a:lnTo>
                <a:lnTo>
                  <a:pt x="558" y="591"/>
                </a:lnTo>
                <a:lnTo>
                  <a:pt x="558" y="4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29" name="Freeform 219"/>
          <p:cNvSpPr>
            <a:spLocks/>
          </p:cNvSpPr>
          <p:nvPr/>
        </p:nvSpPr>
        <p:spPr bwMode="auto">
          <a:xfrm>
            <a:off x="7662688" y="3635375"/>
            <a:ext cx="287338" cy="320675"/>
          </a:xfrm>
          <a:custGeom>
            <a:avLst/>
            <a:gdLst>
              <a:gd name="T0" fmla="*/ 2147483646 w 543"/>
              <a:gd name="T1" fmla="*/ 2147483646 h 606"/>
              <a:gd name="T2" fmla="*/ 2147483646 w 543"/>
              <a:gd name="T3" fmla="*/ 0 h 606"/>
              <a:gd name="T4" fmla="*/ 2147483646 w 543"/>
              <a:gd name="T5" fmla="*/ 2147483646 h 606"/>
              <a:gd name="T6" fmla="*/ 2147483646 w 543"/>
              <a:gd name="T7" fmla="*/ 2147483646 h 606"/>
              <a:gd name="T8" fmla="*/ 0 w 543"/>
              <a:gd name="T9" fmla="*/ 2147483646 h 606"/>
              <a:gd name="T10" fmla="*/ 2147483646 w 543"/>
              <a:gd name="T11" fmla="*/ 2147483646 h 606"/>
              <a:gd name="T12" fmla="*/ 2147483646 w 543"/>
              <a:gd name="T13" fmla="*/ 2147483646 h 606"/>
              <a:gd name="T14" fmla="*/ 2147483646 w 543"/>
              <a:gd name="T15" fmla="*/ 2147483646 h 606"/>
              <a:gd name="T16" fmla="*/ 2147483646 w 543"/>
              <a:gd name="T17" fmla="*/ 2147483646 h 606"/>
              <a:gd name="T18" fmla="*/ 2147483646 w 543"/>
              <a:gd name="T19" fmla="*/ 2147483646 h 606"/>
              <a:gd name="T20" fmla="*/ 2147483646 w 543"/>
              <a:gd name="T21" fmla="*/ 2147483646 h 606"/>
              <a:gd name="T22" fmla="*/ 2147483646 w 543"/>
              <a:gd name="T23" fmla="*/ 2147483646 h 606"/>
              <a:gd name="T24" fmla="*/ 2147483646 w 543"/>
              <a:gd name="T25" fmla="*/ 2147483646 h 606"/>
              <a:gd name="T26" fmla="*/ 2147483646 w 543"/>
              <a:gd name="T27" fmla="*/ 2147483646 h 606"/>
              <a:gd name="T28" fmla="*/ 2147483646 w 543"/>
              <a:gd name="T29" fmla="*/ 2147483646 h 606"/>
              <a:gd name="T30" fmla="*/ 2147483646 w 543"/>
              <a:gd name="T31" fmla="*/ 2147483646 h 60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43" h="606">
                <a:moveTo>
                  <a:pt x="506" y="148"/>
                </a:moveTo>
                <a:lnTo>
                  <a:pt x="437" y="0"/>
                </a:lnTo>
                <a:lnTo>
                  <a:pt x="284" y="129"/>
                </a:lnTo>
                <a:lnTo>
                  <a:pt x="257" y="148"/>
                </a:lnTo>
                <a:lnTo>
                  <a:pt x="0" y="355"/>
                </a:lnTo>
                <a:lnTo>
                  <a:pt x="56" y="573"/>
                </a:lnTo>
                <a:lnTo>
                  <a:pt x="86" y="552"/>
                </a:lnTo>
                <a:lnTo>
                  <a:pt x="99" y="568"/>
                </a:lnTo>
                <a:lnTo>
                  <a:pt x="111" y="552"/>
                </a:lnTo>
                <a:lnTo>
                  <a:pt x="170" y="519"/>
                </a:lnTo>
                <a:lnTo>
                  <a:pt x="216" y="606"/>
                </a:lnTo>
                <a:lnTo>
                  <a:pt x="407" y="417"/>
                </a:lnTo>
                <a:lnTo>
                  <a:pt x="455" y="372"/>
                </a:lnTo>
                <a:lnTo>
                  <a:pt x="543" y="259"/>
                </a:lnTo>
                <a:lnTo>
                  <a:pt x="513" y="148"/>
                </a:lnTo>
                <a:lnTo>
                  <a:pt x="506" y="1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0" name="Freeform 220"/>
          <p:cNvSpPr>
            <a:spLocks/>
          </p:cNvSpPr>
          <p:nvPr/>
        </p:nvSpPr>
        <p:spPr bwMode="auto">
          <a:xfrm>
            <a:off x="7456313" y="3822700"/>
            <a:ext cx="258763" cy="315913"/>
          </a:xfrm>
          <a:custGeom>
            <a:avLst/>
            <a:gdLst>
              <a:gd name="T0" fmla="*/ 2147483646 w 490"/>
              <a:gd name="T1" fmla="*/ 2147483646 h 596"/>
              <a:gd name="T2" fmla="*/ 2147483646 w 490"/>
              <a:gd name="T3" fmla="*/ 2147483646 h 596"/>
              <a:gd name="T4" fmla="*/ 2147483646 w 490"/>
              <a:gd name="T5" fmla="*/ 2147483646 h 596"/>
              <a:gd name="T6" fmla="*/ 2147483646 w 490"/>
              <a:gd name="T7" fmla="*/ 2147483646 h 596"/>
              <a:gd name="T8" fmla="*/ 2147483646 w 490"/>
              <a:gd name="T9" fmla="*/ 2147483646 h 596"/>
              <a:gd name="T10" fmla="*/ 2147483646 w 490"/>
              <a:gd name="T11" fmla="*/ 2147483646 h 596"/>
              <a:gd name="T12" fmla="*/ 2147483646 w 490"/>
              <a:gd name="T13" fmla="*/ 0 h 596"/>
              <a:gd name="T14" fmla="*/ 2147483646 w 490"/>
              <a:gd name="T15" fmla="*/ 2147483646 h 596"/>
              <a:gd name="T16" fmla="*/ 2147483646 w 490"/>
              <a:gd name="T17" fmla="*/ 2147483646 h 596"/>
              <a:gd name="T18" fmla="*/ 2147483646 w 490"/>
              <a:gd name="T19" fmla="*/ 2147483646 h 596"/>
              <a:gd name="T20" fmla="*/ 2147483646 w 490"/>
              <a:gd name="T21" fmla="*/ 2147483646 h 596"/>
              <a:gd name="T22" fmla="*/ 2147483646 w 490"/>
              <a:gd name="T23" fmla="*/ 2147483646 h 596"/>
              <a:gd name="T24" fmla="*/ 0 w 490"/>
              <a:gd name="T25" fmla="*/ 2147483646 h 596"/>
              <a:gd name="T26" fmla="*/ 2147483646 w 490"/>
              <a:gd name="T27" fmla="*/ 2147483646 h 596"/>
              <a:gd name="T28" fmla="*/ 2147483646 w 490"/>
              <a:gd name="T29" fmla="*/ 2147483646 h 596"/>
              <a:gd name="T30" fmla="*/ 2147483646 w 490"/>
              <a:gd name="T31" fmla="*/ 2147483646 h 596"/>
              <a:gd name="T32" fmla="*/ 2147483646 w 490"/>
              <a:gd name="T33" fmla="*/ 2147483646 h 596"/>
              <a:gd name="T34" fmla="*/ 2147483646 w 490"/>
              <a:gd name="T35" fmla="*/ 2147483646 h 596"/>
              <a:gd name="T36" fmla="*/ 2147483646 w 490"/>
              <a:gd name="T37" fmla="*/ 2147483646 h 5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0" h="596">
                <a:moveTo>
                  <a:pt x="462" y="596"/>
                </a:moveTo>
                <a:lnTo>
                  <a:pt x="472" y="465"/>
                </a:lnTo>
                <a:lnTo>
                  <a:pt x="481" y="332"/>
                </a:lnTo>
                <a:lnTo>
                  <a:pt x="490" y="213"/>
                </a:lnTo>
                <a:lnTo>
                  <a:pt x="477" y="197"/>
                </a:lnTo>
                <a:lnTo>
                  <a:pt x="447" y="218"/>
                </a:lnTo>
                <a:lnTo>
                  <a:pt x="391" y="0"/>
                </a:lnTo>
                <a:lnTo>
                  <a:pt x="331" y="48"/>
                </a:lnTo>
                <a:lnTo>
                  <a:pt x="324" y="56"/>
                </a:lnTo>
                <a:lnTo>
                  <a:pt x="225" y="137"/>
                </a:lnTo>
                <a:lnTo>
                  <a:pt x="217" y="159"/>
                </a:lnTo>
                <a:lnTo>
                  <a:pt x="103" y="168"/>
                </a:lnTo>
                <a:lnTo>
                  <a:pt x="0" y="209"/>
                </a:lnTo>
                <a:lnTo>
                  <a:pt x="3" y="236"/>
                </a:lnTo>
                <a:lnTo>
                  <a:pt x="15" y="332"/>
                </a:lnTo>
                <a:lnTo>
                  <a:pt x="30" y="461"/>
                </a:lnTo>
                <a:lnTo>
                  <a:pt x="241" y="591"/>
                </a:lnTo>
                <a:lnTo>
                  <a:pt x="447" y="591"/>
                </a:lnTo>
                <a:lnTo>
                  <a:pt x="462" y="5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1" name="Freeform 221"/>
          <p:cNvSpPr>
            <a:spLocks/>
          </p:cNvSpPr>
          <p:nvPr/>
        </p:nvSpPr>
        <p:spPr bwMode="auto">
          <a:xfrm>
            <a:off x="7883351" y="4487863"/>
            <a:ext cx="303212" cy="207962"/>
          </a:xfrm>
          <a:custGeom>
            <a:avLst/>
            <a:gdLst>
              <a:gd name="T0" fmla="*/ 2147483646 w 573"/>
              <a:gd name="T1" fmla="*/ 2147483646 h 393"/>
              <a:gd name="T2" fmla="*/ 2147483646 w 573"/>
              <a:gd name="T3" fmla="*/ 2147483646 h 393"/>
              <a:gd name="T4" fmla="*/ 2147483646 w 573"/>
              <a:gd name="T5" fmla="*/ 2147483646 h 393"/>
              <a:gd name="T6" fmla="*/ 2147483646 w 573"/>
              <a:gd name="T7" fmla="*/ 2147483646 h 393"/>
              <a:gd name="T8" fmla="*/ 2147483646 w 573"/>
              <a:gd name="T9" fmla="*/ 2147483646 h 393"/>
              <a:gd name="T10" fmla="*/ 2147483646 w 573"/>
              <a:gd name="T11" fmla="*/ 2147483646 h 393"/>
              <a:gd name="T12" fmla="*/ 2147483646 w 573"/>
              <a:gd name="T13" fmla="*/ 2147483646 h 393"/>
              <a:gd name="T14" fmla="*/ 2147483646 w 573"/>
              <a:gd name="T15" fmla="*/ 2147483646 h 393"/>
              <a:gd name="T16" fmla="*/ 2147483646 w 573"/>
              <a:gd name="T17" fmla="*/ 2147483646 h 393"/>
              <a:gd name="T18" fmla="*/ 2147483646 w 573"/>
              <a:gd name="T19" fmla="*/ 2147483646 h 393"/>
              <a:gd name="T20" fmla="*/ 2147483646 w 573"/>
              <a:gd name="T21" fmla="*/ 2147483646 h 393"/>
              <a:gd name="T22" fmla="*/ 2147483646 w 573"/>
              <a:gd name="T23" fmla="*/ 2147483646 h 393"/>
              <a:gd name="T24" fmla="*/ 2147483646 w 573"/>
              <a:gd name="T25" fmla="*/ 0 h 393"/>
              <a:gd name="T26" fmla="*/ 2147483646 w 573"/>
              <a:gd name="T27" fmla="*/ 0 h 393"/>
              <a:gd name="T28" fmla="*/ 2147483646 w 573"/>
              <a:gd name="T29" fmla="*/ 2147483646 h 393"/>
              <a:gd name="T30" fmla="*/ 0 w 573"/>
              <a:gd name="T31" fmla="*/ 2147483646 h 393"/>
              <a:gd name="T32" fmla="*/ 2147483646 w 573"/>
              <a:gd name="T33" fmla="*/ 2147483646 h 393"/>
              <a:gd name="T34" fmla="*/ 2147483646 w 573"/>
              <a:gd name="T35" fmla="*/ 2147483646 h 393"/>
              <a:gd name="T36" fmla="*/ 2147483646 w 573"/>
              <a:gd name="T37" fmla="*/ 2147483646 h 393"/>
              <a:gd name="T38" fmla="*/ 2147483646 w 573"/>
              <a:gd name="T39" fmla="*/ 2147483646 h 393"/>
              <a:gd name="T40" fmla="*/ 2147483646 w 573"/>
              <a:gd name="T41" fmla="*/ 2147483646 h 393"/>
              <a:gd name="T42" fmla="*/ 2147483646 w 573"/>
              <a:gd name="T43" fmla="*/ 2147483646 h 393"/>
              <a:gd name="T44" fmla="*/ 2147483646 w 573"/>
              <a:gd name="T45" fmla="*/ 2147483646 h 393"/>
              <a:gd name="T46" fmla="*/ 2147483646 w 573"/>
              <a:gd name="T47" fmla="*/ 2147483646 h 393"/>
              <a:gd name="T48" fmla="*/ 2147483646 w 573"/>
              <a:gd name="T49" fmla="*/ 2147483646 h 393"/>
              <a:gd name="T50" fmla="*/ 2147483646 w 573"/>
              <a:gd name="T51" fmla="*/ 2147483646 h 393"/>
              <a:gd name="T52" fmla="*/ 2147483646 w 573"/>
              <a:gd name="T53" fmla="*/ 2147483646 h 393"/>
              <a:gd name="T54" fmla="*/ 2147483646 w 573"/>
              <a:gd name="T55" fmla="*/ 2147483646 h 393"/>
              <a:gd name="T56" fmla="*/ 2147483646 w 573"/>
              <a:gd name="T57" fmla="*/ 2147483646 h 393"/>
              <a:gd name="T58" fmla="*/ 2147483646 w 573"/>
              <a:gd name="T59" fmla="*/ 2147483646 h 393"/>
              <a:gd name="T60" fmla="*/ 2147483646 w 573"/>
              <a:gd name="T61" fmla="*/ 2147483646 h 393"/>
              <a:gd name="T62" fmla="*/ 2147483646 w 573"/>
              <a:gd name="T63" fmla="*/ 2147483646 h 393"/>
              <a:gd name="T64" fmla="*/ 2147483646 w 573"/>
              <a:gd name="T65" fmla="*/ 2147483646 h 393"/>
              <a:gd name="T66" fmla="*/ 2147483646 w 573"/>
              <a:gd name="T67" fmla="*/ 2147483646 h 393"/>
              <a:gd name="T68" fmla="*/ 2147483646 w 573"/>
              <a:gd name="T69" fmla="*/ 2147483646 h 39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3" h="393">
                <a:moveTo>
                  <a:pt x="557" y="362"/>
                </a:moveTo>
                <a:lnTo>
                  <a:pt x="558" y="362"/>
                </a:lnTo>
                <a:lnTo>
                  <a:pt x="560" y="360"/>
                </a:lnTo>
                <a:lnTo>
                  <a:pt x="561" y="360"/>
                </a:lnTo>
                <a:lnTo>
                  <a:pt x="563" y="360"/>
                </a:lnTo>
                <a:lnTo>
                  <a:pt x="564" y="359"/>
                </a:lnTo>
                <a:lnTo>
                  <a:pt x="566" y="359"/>
                </a:lnTo>
                <a:lnTo>
                  <a:pt x="567" y="357"/>
                </a:lnTo>
                <a:lnTo>
                  <a:pt x="569" y="357"/>
                </a:lnTo>
                <a:lnTo>
                  <a:pt x="573" y="356"/>
                </a:lnTo>
                <a:lnTo>
                  <a:pt x="569" y="3"/>
                </a:lnTo>
                <a:lnTo>
                  <a:pt x="492" y="3"/>
                </a:lnTo>
                <a:lnTo>
                  <a:pt x="492" y="0"/>
                </a:lnTo>
                <a:lnTo>
                  <a:pt x="440" y="0"/>
                </a:lnTo>
                <a:lnTo>
                  <a:pt x="96" y="5"/>
                </a:lnTo>
                <a:lnTo>
                  <a:pt x="0" y="6"/>
                </a:lnTo>
                <a:lnTo>
                  <a:pt x="3" y="17"/>
                </a:lnTo>
                <a:lnTo>
                  <a:pt x="45" y="152"/>
                </a:lnTo>
                <a:lnTo>
                  <a:pt x="44" y="233"/>
                </a:lnTo>
                <a:lnTo>
                  <a:pt x="98" y="239"/>
                </a:lnTo>
                <a:lnTo>
                  <a:pt x="146" y="146"/>
                </a:lnTo>
                <a:lnTo>
                  <a:pt x="210" y="122"/>
                </a:lnTo>
                <a:lnTo>
                  <a:pt x="260" y="174"/>
                </a:lnTo>
                <a:lnTo>
                  <a:pt x="248" y="285"/>
                </a:lnTo>
                <a:lnTo>
                  <a:pt x="248" y="288"/>
                </a:lnTo>
                <a:lnTo>
                  <a:pt x="210" y="348"/>
                </a:lnTo>
                <a:lnTo>
                  <a:pt x="210" y="350"/>
                </a:lnTo>
                <a:lnTo>
                  <a:pt x="173" y="369"/>
                </a:lnTo>
                <a:lnTo>
                  <a:pt x="179" y="383"/>
                </a:lnTo>
                <a:lnTo>
                  <a:pt x="210" y="393"/>
                </a:lnTo>
                <a:lnTo>
                  <a:pt x="324" y="363"/>
                </a:lnTo>
                <a:lnTo>
                  <a:pt x="440" y="374"/>
                </a:lnTo>
                <a:lnTo>
                  <a:pt x="441" y="374"/>
                </a:lnTo>
                <a:lnTo>
                  <a:pt x="554" y="315"/>
                </a:lnTo>
                <a:lnTo>
                  <a:pt x="557" y="36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2" name="Freeform 222"/>
          <p:cNvSpPr>
            <a:spLocks/>
          </p:cNvSpPr>
          <p:nvPr/>
        </p:nvSpPr>
        <p:spPr bwMode="auto">
          <a:xfrm>
            <a:off x="7883351" y="4606925"/>
            <a:ext cx="12700" cy="31750"/>
          </a:xfrm>
          <a:custGeom>
            <a:avLst/>
            <a:gdLst>
              <a:gd name="T0" fmla="*/ 2147483646 w 25"/>
              <a:gd name="T1" fmla="*/ 0 h 61"/>
              <a:gd name="T2" fmla="*/ 0 w 25"/>
              <a:gd name="T3" fmla="*/ 2147483646 h 61"/>
              <a:gd name="T4" fmla="*/ 2147483646 w 25"/>
              <a:gd name="T5" fmla="*/ 2147483646 h 61"/>
              <a:gd name="T6" fmla="*/ 2147483646 w 25"/>
              <a:gd name="T7" fmla="*/ 2147483646 h 61"/>
              <a:gd name="T8" fmla="*/ 2147483646 w 25"/>
              <a:gd name="T9" fmla="*/ 0 h 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" h="61">
                <a:moveTo>
                  <a:pt x="10" y="0"/>
                </a:moveTo>
                <a:lnTo>
                  <a:pt x="0" y="7"/>
                </a:lnTo>
                <a:lnTo>
                  <a:pt x="25" y="61"/>
                </a:lnTo>
                <a:lnTo>
                  <a:pt x="21" y="3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3" name="Freeform 223"/>
          <p:cNvSpPr>
            <a:spLocks/>
          </p:cNvSpPr>
          <p:nvPr/>
        </p:nvSpPr>
        <p:spPr bwMode="auto">
          <a:xfrm>
            <a:off x="7449963" y="4660900"/>
            <a:ext cx="396875" cy="434975"/>
          </a:xfrm>
          <a:custGeom>
            <a:avLst/>
            <a:gdLst>
              <a:gd name="T0" fmla="*/ 2147483646 w 750"/>
              <a:gd name="T1" fmla="*/ 2147483646 h 822"/>
              <a:gd name="T2" fmla="*/ 2147483646 w 750"/>
              <a:gd name="T3" fmla="*/ 2147483646 h 822"/>
              <a:gd name="T4" fmla="*/ 2147483646 w 750"/>
              <a:gd name="T5" fmla="*/ 2147483646 h 822"/>
              <a:gd name="T6" fmla="*/ 2147483646 w 750"/>
              <a:gd name="T7" fmla="*/ 0 h 822"/>
              <a:gd name="T8" fmla="*/ 2147483646 w 750"/>
              <a:gd name="T9" fmla="*/ 2147483646 h 822"/>
              <a:gd name="T10" fmla="*/ 2147483646 w 750"/>
              <a:gd name="T11" fmla="*/ 2147483646 h 822"/>
              <a:gd name="T12" fmla="*/ 2147483646 w 750"/>
              <a:gd name="T13" fmla="*/ 2147483646 h 822"/>
              <a:gd name="T14" fmla="*/ 2147483646 w 750"/>
              <a:gd name="T15" fmla="*/ 2147483646 h 822"/>
              <a:gd name="T16" fmla="*/ 2147483646 w 750"/>
              <a:gd name="T17" fmla="*/ 2147483646 h 822"/>
              <a:gd name="T18" fmla="*/ 0 w 750"/>
              <a:gd name="T19" fmla="*/ 2147483646 h 822"/>
              <a:gd name="T20" fmla="*/ 2147483646 w 750"/>
              <a:gd name="T21" fmla="*/ 2147483646 h 822"/>
              <a:gd name="T22" fmla="*/ 2147483646 w 750"/>
              <a:gd name="T23" fmla="*/ 2147483646 h 822"/>
              <a:gd name="T24" fmla="*/ 2147483646 w 750"/>
              <a:gd name="T25" fmla="*/ 2147483646 h 822"/>
              <a:gd name="T26" fmla="*/ 2147483646 w 750"/>
              <a:gd name="T27" fmla="*/ 2147483646 h 822"/>
              <a:gd name="T28" fmla="*/ 2147483646 w 750"/>
              <a:gd name="T29" fmla="*/ 2147483646 h 822"/>
              <a:gd name="T30" fmla="*/ 2147483646 w 750"/>
              <a:gd name="T31" fmla="*/ 2147483646 h 822"/>
              <a:gd name="T32" fmla="*/ 2147483646 w 750"/>
              <a:gd name="T33" fmla="*/ 2147483646 h 822"/>
              <a:gd name="T34" fmla="*/ 2147483646 w 750"/>
              <a:gd name="T35" fmla="*/ 2147483646 h 822"/>
              <a:gd name="T36" fmla="*/ 2147483646 w 750"/>
              <a:gd name="T37" fmla="*/ 2147483646 h 822"/>
              <a:gd name="T38" fmla="*/ 2147483646 w 750"/>
              <a:gd name="T39" fmla="*/ 2147483646 h 822"/>
              <a:gd name="T40" fmla="*/ 2147483646 w 750"/>
              <a:gd name="T41" fmla="*/ 2147483646 h 822"/>
              <a:gd name="T42" fmla="*/ 2147483646 w 750"/>
              <a:gd name="T43" fmla="*/ 2147483646 h 822"/>
              <a:gd name="T44" fmla="*/ 2147483646 w 750"/>
              <a:gd name="T45" fmla="*/ 2147483646 h 822"/>
              <a:gd name="T46" fmla="*/ 2147483646 w 750"/>
              <a:gd name="T47" fmla="*/ 2147483646 h 8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50" h="822">
                <a:moveTo>
                  <a:pt x="588" y="132"/>
                </a:moveTo>
                <a:lnTo>
                  <a:pt x="603" y="34"/>
                </a:lnTo>
                <a:lnTo>
                  <a:pt x="572" y="34"/>
                </a:lnTo>
                <a:lnTo>
                  <a:pt x="458" y="0"/>
                </a:lnTo>
                <a:lnTo>
                  <a:pt x="413" y="9"/>
                </a:lnTo>
                <a:lnTo>
                  <a:pt x="227" y="318"/>
                </a:lnTo>
                <a:lnTo>
                  <a:pt x="111" y="283"/>
                </a:lnTo>
                <a:lnTo>
                  <a:pt x="26" y="351"/>
                </a:lnTo>
                <a:lnTo>
                  <a:pt x="23" y="364"/>
                </a:lnTo>
                <a:lnTo>
                  <a:pt x="0" y="385"/>
                </a:lnTo>
                <a:lnTo>
                  <a:pt x="114" y="669"/>
                </a:lnTo>
                <a:lnTo>
                  <a:pt x="162" y="667"/>
                </a:lnTo>
                <a:lnTo>
                  <a:pt x="336" y="822"/>
                </a:lnTo>
                <a:lnTo>
                  <a:pt x="342" y="819"/>
                </a:lnTo>
                <a:lnTo>
                  <a:pt x="342" y="817"/>
                </a:lnTo>
                <a:lnTo>
                  <a:pt x="342" y="819"/>
                </a:lnTo>
                <a:lnTo>
                  <a:pt x="452" y="768"/>
                </a:lnTo>
                <a:lnTo>
                  <a:pt x="456" y="766"/>
                </a:lnTo>
                <a:lnTo>
                  <a:pt x="458" y="766"/>
                </a:lnTo>
                <a:lnTo>
                  <a:pt x="686" y="562"/>
                </a:lnTo>
                <a:lnTo>
                  <a:pt x="689" y="550"/>
                </a:lnTo>
                <a:lnTo>
                  <a:pt x="690" y="549"/>
                </a:lnTo>
                <a:lnTo>
                  <a:pt x="750" y="418"/>
                </a:lnTo>
                <a:lnTo>
                  <a:pt x="588" y="1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4" name="Freeform 224"/>
          <p:cNvSpPr>
            <a:spLocks/>
          </p:cNvSpPr>
          <p:nvPr/>
        </p:nvSpPr>
        <p:spPr bwMode="auto">
          <a:xfrm>
            <a:off x="7088013" y="4376738"/>
            <a:ext cx="293688" cy="276225"/>
          </a:xfrm>
          <a:custGeom>
            <a:avLst/>
            <a:gdLst>
              <a:gd name="T0" fmla="*/ 2147483646 w 554"/>
              <a:gd name="T1" fmla="*/ 2147483646 h 521"/>
              <a:gd name="T2" fmla="*/ 2147483646 w 554"/>
              <a:gd name="T3" fmla="*/ 2147483646 h 521"/>
              <a:gd name="T4" fmla="*/ 2147483646 w 554"/>
              <a:gd name="T5" fmla="*/ 2147483646 h 521"/>
              <a:gd name="T6" fmla="*/ 2147483646 w 554"/>
              <a:gd name="T7" fmla="*/ 2147483646 h 521"/>
              <a:gd name="T8" fmla="*/ 2147483646 w 554"/>
              <a:gd name="T9" fmla="*/ 2147483646 h 521"/>
              <a:gd name="T10" fmla="*/ 2147483646 w 554"/>
              <a:gd name="T11" fmla="*/ 2147483646 h 521"/>
              <a:gd name="T12" fmla="*/ 2147483646 w 554"/>
              <a:gd name="T13" fmla="*/ 0 h 521"/>
              <a:gd name="T14" fmla="*/ 2147483646 w 554"/>
              <a:gd name="T15" fmla="*/ 2147483646 h 521"/>
              <a:gd name="T16" fmla="*/ 0 w 554"/>
              <a:gd name="T17" fmla="*/ 2147483646 h 521"/>
              <a:gd name="T18" fmla="*/ 2147483646 w 554"/>
              <a:gd name="T19" fmla="*/ 2147483646 h 521"/>
              <a:gd name="T20" fmla="*/ 2147483646 w 554"/>
              <a:gd name="T21" fmla="*/ 2147483646 h 521"/>
              <a:gd name="T22" fmla="*/ 2147483646 w 554"/>
              <a:gd name="T23" fmla="*/ 2147483646 h 521"/>
              <a:gd name="T24" fmla="*/ 2147483646 w 554"/>
              <a:gd name="T25" fmla="*/ 2147483646 h 521"/>
              <a:gd name="T26" fmla="*/ 2147483646 w 554"/>
              <a:gd name="T27" fmla="*/ 2147483646 h 521"/>
              <a:gd name="T28" fmla="*/ 2147483646 w 554"/>
              <a:gd name="T29" fmla="*/ 2147483646 h 521"/>
              <a:gd name="T30" fmla="*/ 2147483646 w 554"/>
              <a:gd name="T31" fmla="*/ 2147483646 h 521"/>
              <a:gd name="T32" fmla="*/ 2147483646 w 554"/>
              <a:gd name="T33" fmla="*/ 2147483646 h 521"/>
              <a:gd name="T34" fmla="*/ 2147483646 w 554"/>
              <a:gd name="T35" fmla="*/ 2147483646 h 521"/>
              <a:gd name="T36" fmla="*/ 2147483646 w 554"/>
              <a:gd name="T37" fmla="*/ 2147483646 h 5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4" h="521">
                <a:moveTo>
                  <a:pt x="554" y="495"/>
                </a:moveTo>
                <a:lnTo>
                  <a:pt x="540" y="386"/>
                </a:lnTo>
                <a:lnTo>
                  <a:pt x="479" y="227"/>
                </a:lnTo>
                <a:lnTo>
                  <a:pt x="476" y="92"/>
                </a:lnTo>
                <a:lnTo>
                  <a:pt x="455" y="36"/>
                </a:lnTo>
                <a:lnTo>
                  <a:pt x="437" y="17"/>
                </a:lnTo>
                <a:lnTo>
                  <a:pt x="227" y="0"/>
                </a:lnTo>
                <a:lnTo>
                  <a:pt x="26" y="15"/>
                </a:lnTo>
                <a:lnTo>
                  <a:pt x="0" y="45"/>
                </a:lnTo>
                <a:lnTo>
                  <a:pt x="26" y="92"/>
                </a:lnTo>
                <a:lnTo>
                  <a:pt x="48" y="132"/>
                </a:lnTo>
                <a:lnTo>
                  <a:pt x="117" y="227"/>
                </a:lnTo>
                <a:lnTo>
                  <a:pt x="225" y="282"/>
                </a:lnTo>
                <a:lnTo>
                  <a:pt x="410" y="486"/>
                </a:lnTo>
                <a:lnTo>
                  <a:pt x="434" y="495"/>
                </a:lnTo>
                <a:lnTo>
                  <a:pt x="482" y="510"/>
                </a:lnTo>
                <a:lnTo>
                  <a:pt x="488" y="521"/>
                </a:lnTo>
                <a:lnTo>
                  <a:pt x="491" y="521"/>
                </a:lnTo>
                <a:lnTo>
                  <a:pt x="554" y="49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5" name="Freeform 225"/>
          <p:cNvSpPr>
            <a:spLocks/>
          </p:cNvSpPr>
          <p:nvPr/>
        </p:nvSpPr>
        <p:spPr bwMode="auto">
          <a:xfrm>
            <a:off x="6965776" y="4446588"/>
            <a:ext cx="339725" cy="407987"/>
          </a:xfrm>
          <a:custGeom>
            <a:avLst/>
            <a:gdLst>
              <a:gd name="T0" fmla="*/ 2147483646 w 641"/>
              <a:gd name="T1" fmla="*/ 2147483646 h 770"/>
              <a:gd name="T2" fmla="*/ 2147483646 w 641"/>
              <a:gd name="T3" fmla="*/ 2147483646 h 770"/>
              <a:gd name="T4" fmla="*/ 2147483646 w 641"/>
              <a:gd name="T5" fmla="*/ 2147483646 h 770"/>
              <a:gd name="T6" fmla="*/ 2147483646 w 641"/>
              <a:gd name="T7" fmla="*/ 2147483646 h 770"/>
              <a:gd name="T8" fmla="*/ 2147483646 w 641"/>
              <a:gd name="T9" fmla="*/ 2147483646 h 770"/>
              <a:gd name="T10" fmla="*/ 2147483646 w 641"/>
              <a:gd name="T11" fmla="*/ 2147483646 h 770"/>
              <a:gd name="T12" fmla="*/ 2147483646 w 641"/>
              <a:gd name="T13" fmla="*/ 2147483646 h 770"/>
              <a:gd name="T14" fmla="*/ 0 w 641"/>
              <a:gd name="T15" fmla="*/ 2147483646 h 770"/>
              <a:gd name="T16" fmla="*/ 2147483646 w 641"/>
              <a:gd name="T17" fmla="*/ 2147483646 h 770"/>
              <a:gd name="T18" fmla="*/ 2147483646 w 641"/>
              <a:gd name="T19" fmla="*/ 2147483646 h 770"/>
              <a:gd name="T20" fmla="*/ 2147483646 w 641"/>
              <a:gd name="T21" fmla="*/ 0 h 770"/>
              <a:gd name="T22" fmla="*/ 2147483646 w 641"/>
              <a:gd name="T23" fmla="*/ 2147483646 h 770"/>
              <a:gd name="T24" fmla="*/ 2147483646 w 641"/>
              <a:gd name="T25" fmla="*/ 2147483646 h 770"/>
              <a:gd name="T26" fmla="*/ 2147483646 w 641"/>
              <a:gd name="T27" fmla="*/ 2147483646 h 770"/>
              <a:gd name="T28" fmla="*/ 2147483646 w 641"/>
              <a:gd name="T29" fmla="*/ 2147483646 h 770"/>
              <a:gd name="T30" fmla="*/ 2147483646 w 641"/>
              <a:gd name="T31" fmla="*/ 2147483646 h 7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1" h="770">
                <a:moveTo>
                  <a:pt x="482" y="597"/>
                </a:moveTo>
                <a:lnTo>
                  <a:pt x="215" y="770"/>
                </a:lnTo>
                <a:lnTo>
                  <a:pt x="212" y="768"/>
                </a:lnTo>
                <a:lnTo>
                  <a:pt x="206" y="761"/>
                </a:lnTo>
                <a:lnTo>
                  <a:pt x="198" y="753"/>
                </a:lnTo>
                <a:lnTo>
                  <a:pt x="288" y="675"/>
                </a:lnTo>
                <a:lnTo>
                  <a:pt x="114" y="464"/>
                </a:lnTo>
                <a:lnTo>
                  <a:pt x="0" y="356"/>
                </a:lnTo>
                <a:lnTo>
                  <a:pt x="90" y="246"/>
                </a:lnTo>
                <a:lnTo>
                  <a:pt x="147" y="179"/>
                </a:lnTo>
                <a:lnTo>
                  <a:pt x="279" y="0"/>
                </a:lnTo>
                <a:lnTo>
                  <a:pt x="348" y="95"/>
                </a:lnTo>
                <a:lnTo>
                  <a:pt x="456" y="150"/>
                </a:lnTo>
                <a:lnTo>
                  <a:pt x="641" y="354"/>
                </a:lnTo>
                <a:lnTo>
                  <a:pt x="519" y="483"/>
                </a:lnTo>
                <a:lnTo>
                  <a:pt x="482" y="59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6" name="Freeform 226"/>
          <p:cNvSpPr>
            <a:spLocks/>
          </p:cNvSpPr>
          <p:nvPr/>
        </p:nvSpPr>
        <p:spPr bwMode="auto">
          <a:xfrm>
            <a:off x="7346776" y="4546600"/>
            <a:ext cx="322262" cy="300038"/>
          </a:xfrm>
          <a:custGeom>
            <a:avLst/>
            <a:gdLst>
              <a:gd name="T0" fmla="*/ 2147483646 w 609"/>
              <a:gd name="T1" fmla="*/ 2147483646 h 567"/>
              <a:gd name="T2" fmla="*/ 2147483646 w 609"/>
              <a:gd name="T3" fmla="*/ 0 h 567"/>
              <a:gd name="T4" fmla="*/ 2147483646 w 609"/>
              <a:gd name="T5" fmla="*/ 2147483646 h 567"/>
              <a:gd name="T6" fmla="*/ 2147483646 w 609"/>
              <a:gd name="T7" fmla="*/ 2147483646 h 567"/>
              <a:gd name="T8" fmla="*/ 2147483646 w 609"/>
              <a:gd name="T9" fmla="*/ 2147483646 h 567"/>
              <a:gd name="T10" fmla="*/ 2147483646 w 609"/>
              <a:gd name="T11" fmla="*/ 2147483646 h 567"/>
              <a:gd name="T12" fmla="*/ 2147483646 w 609"/>
              <a:gd name="T13" fmla="*/ 2147483646 h 567"/>
              <a:gd name="T14" fmla="*/ 0 w 609"/>
              <a:gd name="T15" fmla="*/ 2147483646 h 567"/>
              <a:gd name="T16" fmla="*/ 2147483646 w 609"/>
              <a:gd name="T17" fmla="*/ 2147483646 h 567"/>
              <a:gd name="T18" fmla="*/ 2147483646 w 609"/>
              <a:gd name="T19" fmla="*/ 2147483646 h 567"/>
              <a:gd name="T20" fmla="*/ 2147483646 w 609"/>
              <a:gd name="T21" fmla="*/ 2147483646 h 567"/>
              <a:gd name="T22" fmla="*/ 2147483646 w 609"/>
              <a:gd name="T23" fmla="*/ 2147483646 h 567"/>
              <a:gd name="T24" fmla="*/ 2147483646 w 609"/>
              <a:gd name="T25" fmla="*/ 2147483646 h 567"/>
              <a:gd name="T26" fmla="*/ 2147483646 w 609"/>
              <a:gd name="T27" fmla="*/ 2147483646 h 567"/>
              <a:gd name="T28" fmla="*/ 2147483646 w 609"/>
              <a:gd name="T29" fmla="*/ 2147483646 h 567"/>
              <a:gd name="T30" fmla="*/ 2147483646 w 609"/>
              <a:gd name="T31" fmla="*/ 2147483646 h 56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567">
                <a:moveTo>
                  <a:pt x="424" y="121"/>
                </a:moveTo>
                <a:lnTo>
                  <a:pt x="241" y="0"/>
                </a:lnTo>
                <a:lnTo>
                  <a:pt x="108" y="52"/>
                </a:lnTo>
                <a:lnTo>
                  <a:pt x="108" y="64"/>
                </a:lnTo>
                <a:lnTo>
                  <a:pt x="52" y="66"/>
                </a:lnTo>
                <a:lnTo>
                  <a:pt x="66" y="175"/>
                </a:lnTo>
                <a:lnTo>
                  <a:pt x="3" y="201"/>
                </a:lnTo>
                <a:lnTo>
                  <a:pt x="0" y="201"/>
                </a:lnTo>
                <a:lnTo>
                  <a:pt x="81" y="385"/>
                </a:lnTo>
                <a:lnTo>
                  <a:pt x="196" y="562"/>
                </a:lnTo>
                <a:lnTo>
                  <a:pt x="222" y="567"/>
                </a:lnTo>
                <a:lnTo>
                  <a:pt x="307" y="499"/>
                </a:lnTo>
                <a:lnTo>
                  <a:pt x="423" y="534"/>
                </a:lnTo>
                <a:lnTo>
                  <a:pt x="609" y="225"/>
                </a:lnTo>
                <a:lnTo>
                  <a:pt x="474" y="151"/>
                </a:lnTo>
                <a:lnTo>
                  <a:pt x="424" y="12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7" name="Freeform 227"/>
          <p:cNvSpPr>
            <a:spLocks/>
          </p:cNvSpPr>
          <p:nvPr/>
        </p:nvSpPr>
        <p:spPr bwMode="auto">
          <a:xfrm>
            <a:off x="7761113" y="4678363"/>
            <a:ext cx="244475" cy="273050"/>
          </a:xfrm>
          <a:custGeom>
            <a:avLst/>
            <a:gdLst>
              <a:gd name="T0" fmla="*/ 2147483646 w 461"/>
              <a:gd name="T1" fmla="*/ 2147483646 h 515"/>
              <a:gd name="T2" fmla="*/ 2147483646 w 461"/>
              <a:gd name="T3" fmla="*/ 2147483646 h 515"/>
              <a:gd name="T4" fmla="*/ 2147483646 w 461"/>
              <a:gd name="T5" fmla="*/ 2147483646 h 515"/>
              <a:gd name="T6" fmla="*/ 2147483646 w 461"/>
              <a:gd name="T7" fmla="*/ 2147483646 h 515"/>
              <a:gd name="T8" fmla="*/ 2147483646 w 461"/>
              <a:gd name="T9" fmla="*/ 2147483646 h 515"/>
              <a:gd name="T10" fmla="*/ 2147483646 w 461"/>
              <a:gd name="T11" fmla="*/ 2147483646 h 515"/>
              <a:gd name="T12" fmla="*/ 2147483646 w 461"/>
              <a:gd name="T13" fmla="*/ 2147483646 h 515"/>
              <a:gd name="T14" fmla="*/ 2147483646 w 461"/>
              <a:gd name="T15" fmla="*/ 2147483646 h 515"/>
              <a:gd name="T16" fmla="*/ 2147483646 w 461"/>
              <a:gd name="T17" fmla="*/ 2147483646 h 515"/>
              <a:gd name="T18" fmla="*/ 2147483646 w 461"/>
              <a:gd name="T19" fmla="*/ 2147483646 h 515"/>
              <a:gd name="T20" fmla="*/ 2147483646 w 461"/>
              <a:gd name="T21" fmla="*/ 0 h 515"/>
              <a:gd name="T22" fmla="*/ 0 w 461"/>
              <a:gd name="T23" fmla="*/ 2147483646 h 515"/>
              <a:gd name="T24" fmla="*/ 2147483646 w 461"/>
              <a:gd name="T25" fmla="*/ 2147483646 h 515"/>
              <a:gd name="T26" fmla="*/ 2147483646 w 461"/>
              <a:gd name="T27" fmla="*/ 2147483646 h 51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461" h="515">
                <a:moveTo>
                  <a:pt x="102" y="515"/>
                </a:moveTo>
                <a:lnTo>
                  <a:pt x="461" y="240"/>
                </a:lnTo>
                <a:lnTo>
                  <a:pt x="441" y="239"/>
                </a:lnTo>
                <a:lnTo>
                  <a:pt x="327" y="182"/>
                </a:lnTo>
                <a:lnTo>
                  <a:pt x="296" y="65"/>
                </a:lnTo>
                <a:lnTo>
                  <a:pt x="278" y="60"/>
                </a:lnTo>
                <a:lnTo>
                  <a:pt x="213" y="35"/>
                </a:lnTo>
                <a:lnTo>
                  <a:pt x="197" y="2"/>
                </a:lnTo>
                <a:lnTo>
                  <a:pt x="78" y="60"/>
                </a:lnTo>
                <a:lnTo>
                  <a:pt x="63" y="60"/>
                </a:lnTo>
                <a:lnTo>
                  <a:pt x="15" y="0"/>
                </a:lnTo>
                <a:lnTo>
                  <a:pt x="0" y="98"/>
                </a:lnTo>
                <a:lnTo>
                  <a:pt x="162" y="384"/>
                </a:lnTo>
                <a:lnTo>
                  <a:pt x="102" y="51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8" name="Freeform 228"/>
          <p:cNvSpPr>
            <a:spLocks/>
          </p:cNvSpPr>
          <p:nvPr/>
        </p:nvSpPr>
        <p:spPr bwMode="auto">
          <a:xfrm>
            <a:off x="7978601" y="4654550"/>
            <a:ext cx="200025" cy="134938"/>
          </a:xfrm>
          <a:custGeom>
            <a:avLst/>
            <a:gdLst>
              <a:gd name="T0" fmla="*/ 2147483646 w 377"/>
              <a:gd name="T1" fmla="*/ 2147483646 h 255"/>
              <a:gd name="T2" fmla="*/ 2147483646 w 377"/>
              <a:gd name="T3" fmla="*/ 2147483646 h 255"/>
              <a:gd name="T4" fmla="*/ 2147483646 w 377"/>
              <a:gd name="T5" fmla="*/ 0 h 255"/>
              <a:gd name="T6" fmla="*/ 2147483646 w 377"/>
              <a:gd name="T7" fmla="*/ 2147483646 h 255"/>
              <a:gd name="T8" fmla="*/ 2147483646 w 377"/>
              <a:gd name="T9" fmla="*/ 2147483646 h 255"/>
              <a:gd name="T10" fmla="*/ 2147483646 w 377"/>
              <a:gd name="T11" fmla="*/ 2147483646 h 255"/>
              <a:gd name="T12" fmla="*/ 2147483646 w 377"/>
              <a:gd name="T13" fmla="*/ 2147483646 h 255"/>
              <a:gd name="T14" fmla="*/ 0 w 377"/>
              <a:gd name="T15" fmla="*/ 2147483646 h 255"/>
              <a:gd name="T16" fmla="*/ 2147483646 w 377"/>
              <a:gd name="T17" fmla="*/ 2147483646 h 255"/>
              <a:gd name="T18" fmla="*/ 2147483646 w 377"/>
              <a:gd name="T19" fmla="*/ 2147483646 h 255"/>
              <a:gd name="T20" fmla="*/ 2147483646 w 377"/>
              <a:gd name="T21" fmla="*/ 2147483646 h 255"/>
              <a:gd name="T22" fmla="*/ 2147483646 w 377"/>
              <a:gd name="T23" fmla="*/ 2147483646 h 255"/>
              <a:gd name="T24" fmla="*/ 2147483646 w 377"/>
              <a:gd name="T25" fmla="*/ 2147483646 h 25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7" h="255">
                <a:moveTo>
                  <a:pt x="374" y="48"/>
                </a:moveTo>
                <a:lnTo>
                  <a:pt x="377" y="47"/>
                </a:lnTo>
                <a:lnTo>
                  <a:pt x="374" y="0"/>
                </a:lnTo>
                <a:lnTo>
                  <a:pt x="261" y="59"/>
                </a:lnTo>
                <a:lnTo>
                  <a:pt x="260" y="80"/>
                </a:lnTo>
                <a:lnTo>
                  <a:pt x="171" y="105"/>
                </a:lnTo>
                <a:lnTo>
                  <a:pt x="30" y="209"/>
                </a:lnTo>
                <a:lnTo>
                  <a:pt x="0" y="240"/>
                </a:lnTo>
                <a:lnTo>
                  <a:pt x="30" y="245"/>
                </a:lnTo>
                <a:lnTo>
                  <a:pt x="47" y="255"/>
                </a:lnTo>
                <a:lnTo>
                  <a:pt x="51" y="240"/>
                </a:lnTo>
                <a:lnTo>
                  <a:pt x="144" y="155"/>
                </a:lnTo>
                <a:lnTo>
                  <a:pt x="374" y="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39" name="Freeform 229"/>
          <p:cNvSpPr>
            <a:spLocks/>
          </p:cNvSpPr>
          <p:nvPr/>
        </p:nvSpPr>
        <p:spPr bwMode="auto">
          <a:xfrm>
            <a:off x="7415038" y="4330700"/>
            <a:ext cx="492125" cy="379413"/>
          </a:xfrm>
          <a:custGeom>
            <a:avLst/>
            <a:gdLst>
              <a:gd name="T0" fmla="*/ 2147483646 w 930"/>
              <a:gd name="T1" fmla="*/ 2147483646 h 718"/>
              <a:gd name="T2" fmla="*/ 2147483646 w 930"/>
              <a:gd name="T3" fmla="*/ 2147483646 h 718"/>
              <a:gd name="T4" fmla="*/ 2147483646 w 930"/>
              <a:gd name="T5" fmla="*/ 2147483646 h 718"/>
              <a:gd name="T6" fmla="*/ 2147483646 w 930"/>
              <a:gd name="T7" fmla="*/ 2147483646 h 718"/>
              <a:gd name="T8" fmla="*/ 2147483646 w 930"/>
              <a:gd name="T9" fmla="*/ 2147483646 h 718"/>
              <a:gd name="T10" fmla="*/ 2147483646 w 930"/>
              <a:gd name="T11" fmla="*/ 2147483646 h 718"/>
              <a:gd name="T12" fmla="*/ 2147483646 w 930"/>
              <a:gd name="T13" fmla="*/ 2147483646 h 718"/>
              <a:gd name="T14" fmla="*/ 2147483646 w 930"/>
              <a:gd name="T15" fmla="*/ 2147483646 h 718"/>
              <a:gd name="T16" fmla="*/ 2147483646 w 930"/>
              <a:gd name="T17" fmla="*/ 2147483646 h 718"/>
              <a:gd name="T18" fmla="*/ 2147483646 w 930"/>
              <a:gd name="T19" fmla="*/ 2147483646 h 718"/>
              <a:gd name="T20" fmla="*/ 2147483646 w 930"/>
              <a:gd name="T21" fmla="*/ 2147483646 h 718"/>
              <a:gd name="T22" fmla="*/ 2147483646 w 930"/>
              <a:gd name="T23" fmla="*/ 2147483646 h 718"/>
              <a:gd name="T24" fmla="*/ 2147483646 w 930"/>
              <a:gd name="T25" fmla="*/ 2147483646 h 718"/>
              <a:gd name="T26" fmla="*/ 2147483646 w 930"/>
              <a:gd name="T27" fmla="*/ 2147483646 h 718"/>
              <a:gd name="T28" fmla="*/ 2147483646 w 930"/>
              <a:gd name="T29" fmla="*/ 2147483646 h 718"/>
              <a:gd name="T30" fmla="*/ 2147483646 w 930"/>
              <a:gd name="T31" fmla="*/ 2147483646 h 718"/>
              <a:gd name="T32" fmla="*/ 2147483646 w 930"/>
              <a:gd name="T33" fmla="*/ 2147483646 h 718"/>
              <a:gd name="T34" fmla="*/ 2147483646 w 930"/>
              <a:gd name="T35" fmla="*/ 2147483646 h 718"/>
              <a:gd name="T36" fmla="*/ 2147483646 w 930"/>
              <a:gd name="T37" fmla="*/ 2147483646 h 718"/>
              <a:gd name="T38" fmla="*/ 2147483646 w 930"/>
              <a:gd name="T39" fmla="*/ 2147483646 h 718"/>
              <a:gd name="T40" fmla="*/ 2147483646 w 930"/>
              <a:gd name="T41" fmla="*/ 2147483646 h 718"/>
              <a:gd name="T42" fmla="*/ 2147483646 w 930"/>
              <a:gd name="T43" fmla="*/ 2147483646 h 718"/>
              <a:gd name="T44" fmla="*/ 2147483646 w 930"/>
              <a:gd name="T45" fmla="*/ 2147483646 h 718"/>
              <a:gd name="T46" fmla="*/ 0 w 930"/>
              <a:gd name="T47" fmla="*/ 2147483646 h 718"/>
              <a:gd name="T48" fmla="*/ 2147483646 w 930"/>
              <a:gd name="T49" fmla="*/ 2147483646 h 718"/>
              <a:gd name="T50" fmla="*/ 2147483646 w 930"/>
              <a:gd name="T51" fmla="*/ 2147483646 h 718"/>
              <a:gd name="T52" fmla="*/ 2147483646 w 930"/>
              <a:gd name="T53" fmla="*/ 2147483646 h 718"/>
              <a:gd name="T54" fmla="*/ 2147483646 w 930"/>
              <a:gd name="T55" fmla="*/ 2147483646 h 718"/>
              <a:gd name="T56" fmla="*/ 2147483646 w 930"/>
              <a:gd name="T57" fmla="*/ 0 h 718"/>
              <a:gd name="T58" fmla="*/ 2147483646 w 930"/>
              <a:gd name="T59" fmla="*/ 2147483646 h 718"/>
              <a:gd name="T60" fmla="*/ 2147483646 w 930"/>
              <a:gd name="T61" fmla="*/ 2147483646 h 718"/>
              <a:gd name="T62" fmla="*/ 2147483646 w 930"/>
              <a:gd name="T63" fmla="*/ 2147483646 h 718"/>
              <a:gd name="T64" fmla="*/ 2147483646 w 930"/>
              <a:gd name="T65" fmla="*/ 2147483646 h 718"/>
              <a:gd name="T66" fmla="*/ 2147483646 w 930"/>
              <a:gd name="T67" fmla="*/ 2147483646 h 71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930" h="718">
                <a:moveTo>
                  <a:pt x="930" y="450"/>
                </a:moveTo>
                <a:lnTo>
                  <a:pt x="929" y="531"/>
                </a:lnTo>
                <a:lnTo>
                  <a:pt x="927" y="531"/>
                </a:lnTo>
                <a:lnTo>
                  <a:pt x="905" y="525"/>
                </a:lnTo>
                <a:lnTo>
                  <a:pt x="894" y="522"/>
                </a:lnTo>
                <a:lnTo>
                  <a:pt x="884" y="529"/>
                </a:lnTo>
                <a:lnTo>
                  <a:pt x="854" y="567"/>
                </a:lnTo>
                <a:lnTo>
                  <a:pt x="854" y="579"/>
                </a:lnTo>
                <a:lnTo>
                  <a:pt x="855" y="579"/>
                </a:lnTo>
                <a:lnTo>
                  <a:pt x="855" y="580"/>
                </a:lnTo>
                <a:lnTo>
                  <a:pt x="857" y="582"/>
                </a:lnTo>
                <a:lnTo>
                  <a:pt x="867" y="592"/>
                </a:lnTo>
                <a:lnTo>
                  <a:pt x="867" y="631"/>
                </a:lnTo>
                <a:lnTo>
                  <a:pt x="851" y="660"/>
                </a:lnTo>
                <a:lnTo>
                  <a:pt x="732" y="718"/>
                </a:lnTo>
                <a:lnTo>
                  <a:pt x="717" y="718"/>
                </a:lnTo>
                <a:lnTo>
                  <a:pt x="669" y="658"/>
                </a:lnTo>
                <a:lnTo>
                  <a:pt x="638" y="658"/>
                </a:lnTo>
                <a:lnTo>
                  <a:pt x="524" y="624"/>
                </a:lnTo>
                <a:lnTo>
                  <a:pt x="479" y="633"/>
                </a:lnTo>
                <a:lnTo>
                  <a:pt x="344" y="559"/>
                </a:lnTo>
                <a:lnTo>
                  <a:pt x="294" y="529"/>
                </a:lnTo>
                <a:lnTo>
                  <a:pt x="111" y="408"/>
                </a:lnTo>
                <a:lnTo>
                  <a:pt x="0" y="45"/>
                </a:lnTo>
                <a:lnTo>
                  <a:pt x="66" y="49"/>
                </a:lnTo>
                <a:lnTo>
                  <a:pt x="132" y="84"/>
                </a:lnTo>
                <a:lnTo>
                  <a:pt x="408" y="25"/>
                </a:lnTo>
                <a:lnTo>
                  <a:pt x="638" y="133"/>
                </a:lnTo>
                <a:lnTo>
                  <a:pt x="779" y="0"/>
                </a:lnTo>
                <a:lnTo>
                  <a:pt x="843" y="184"/>
                </a:lnTo>
                <a:lnTo>
                  <a:pt x="867" y="189"/>
                </a:lnTo>
                <a:lnTo>
                  <a:pt x="885" y="304"/>
                </a:lnTo>
                <a:lnTo>
                  <a:pt x="888" y="315"/>
                </a:lnTo>
                <a:lnTo>
                  <a:pt x="930" y="45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0" name="Freeform 230"/>
          <p:cNvSpPr>
            <a:spLocks/>
          </p:cNvSpPr>
          <p:nvPr/>
        </p:nvSpPr>
        <p:spPr bwMode="auto">
          <a:xfrm>
            <a:off x="8142113" y="4330700"/>
            <a:ext cx="301625" cy="346075"/>
          </a:xfrm>
          <a:custGeom>
            <a:avLst/>
            <a:gdLst>
              <a:gd name="T0" fmla="*/ 2147483646 w 569"/>
              <a:gd name="T1" fmla="*/ 2147483646 h 654"/>
              <a:gd name="T2" fmla="*/ 2147483646 w 569"/>
              <a:gd name="T3" fmla="*/ 2147483646 h 654"/>
              <a:gd name="T4" fmla="*/ 2147483646 w 569"/>
              <a:gd name="T5" fmla="*/ 2147483646 h 654"/>
              <a:gd name="T6" fmla="*/ 2147483646 w 569"/>
              <a:gd name="T7" fmla="*/ 2147483646 h 654"/>
              <a:gd name="T8" fmla="*/ 2147483646 w 569"/>
              <a:gd name="T9" fmla="*/ 2147483646 h 654"/>
              <a:gd name="T10" fmla="*/ 2147483646 w 569"/>
              <a:gd name="T11" fmla="*/ 2147483646 h 654"/>
              <a:gd name="T12" fmla="*/ 2147483646 w 569"/>
              <a:gd name="T13" fmla="*/ 2147483646 h 654"/>
              <a:gd name="T14" fmla="*/ 2147483646 w 569"/>
              <a:gd name="T15" fmla="*/ 0 h 654"/>
              <a:gd name="T16" fmla="*/ 0 w 569"/>
              <a:gd name="T17" fmla="*/ 2147483646 h 654"/>
              <a:gd name="T18" fmla="*/ 2147483646 w 569"/>
              <a:gd name="T19" fmla="*/ 2147483646 h 654"/>
              <a:gd name="T20" fmla="*/ 2147483646 w 569"/>
              <a:gd name="T21" fmla="*/ 2147483646 h 654"/>
              <a:gd name="T22" fmla="*/ 2147483646 w 569"/>
              <a:gd name="T23" fmla="*/ 2147483646 h 654"/>
              <a:gd name="T24" fmla="*/ 2147483646 w 569"/>
              <a:gd name="T25" fmla="*/ 2147483646 h 654"/>
              <a:gd name="T26" fmla="*/ 2147483646 w 569"/>
              <a:gd name="T27" fmla="*/ 2147483646 h 654"/>
              <a:gd name="T28" fmla="*/ 2147483646 w 569"/>
              <a:gd name="T29" fmla="*/ 2147483646 h 654"/>
              <a:gd name="T30" fmla="*/ 2147483646 w 569"/>
              <a:gd name="T31" fmla="*/ 2147483646 h 654"/>
              <a:gd name="T32" fmla="*/ 2147483646 w 569"/>
              <a:gd name="T33" fmla="*/ 2147483646 h 654"/>
              <a:gd name="T34" fmla="*/ 2147483646 w 569"/>
              <a:gd name="T35" fmla="*/ 2147483646 h 654"/>
              <a:gd name="T36" fmla="*/ 2147483646 w 569"/>
              <a:gd name="T37" fmla="*/ 2147483646 h 654"/>
              <a:gd name="T38" fmla="*/ 2147483646 w 569"/>
              <a:gd name="T39" fmla="*/ 2147483646 h 654"/>
              <a:gd name="T40" fmla="*/ 2147483646 w 569"/>
              <a:gd name="T41" fmla="*/ 2147483646 h 654"/>
              <a:gd name="T42" fmla="*/ 2147483646 w 569"/>
              <a:gd name="T43" fmla="*/ 2147483646 h 654"/>
              <a:gd name="T44" fmla="*/ 2147483646 w 569"/>
              <a:gd name="T45" fmla="*/ 2147483646 h 654"/>
              <a:gd name="T46" fmla="*/ 2147483646 w 569"/>
              <a:gd name="T47" fmla="*/ 2147483646 h 654"/>
              <a:gd name="T48" fmla="*/ 2147483646 w 569"/>
              <a:gd name="T49" fmla="*/ 2147483646 h 65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69" h="654">
                <a:moveTo>
                  <a:pt x="509" y="349"/>
                </a:moveTo>
                <a:lnTo>
                  <a:pt x="542" y="325"/>
                </a:lnTo>
                <a:lnTo>
                  <a:pt x="522" y="201"/>
                </a:lnTo>
                <a:lnTo>
                  <a:pt x="408" y="165"/>
                </a:lnTo>
                <a:lnTo>
                  <a:pt x="401" y="148"/>
                </a:lnTo>
                <a:lnTo>
                  <a:pt x="303" y="7"/>
                </a:lnTo>
                <a:lnTo>
                  <a:pt x="293" y="3"/>
                </a:lnTo>
                <a:lnTo>
                  <a:pt x="179" y="0"/>
                </a:lnTo>
                <a:lnTo>
                  <a:pt x="0" y="58"/>
                </a:lnTo>
                <a:lnTo>
                  <a:pt x="2" y="180"/>
                </a:lnTo>
                <a:lnTo>
                  <a:pt x="3" y="259"/>
                </a:lnTo>
                <a:lnTo>
                  <a:pt x="3" y="298"/>
                </a:lnTo>
                <a:lnTo>
                  <a:pt x="3" y="301"/>
                </a:lnTo>
                <a:lnTo>
                  <a:pt x="80" y="301"/>
                </a:lnTo>
                <a:lnTo>
                  <a:pt x="84" y="654"/>
                </a:lnTo>
                <a:lnTo>
                  <a:pt x="293" y="558"/>
                </a:lnTo>
                <a:lnTo>
                  <a:pt x="294" y="558"/>
                </a:lnTo>
                <a:lnTo>
                  <a:pt x="368" y="531"/>
                </a:lnTo>
                <a:lnTo>
                  <a:pt x="408" y="526"/>
                </a:lnTo>
                <a:lnTo>
                  <a:pt x="513" y="532"/>
                </a:lnTo>
                <a:lnTo>
                  <a:pt x="515" y="532"/>
                </a:lnTo>
                <a:lnTo>
                  <a:pt x="522" y="532"/>
                </a:lnTo>
                <a:lnTo>
                  <a:pt x="569" y="564"/>
                </a:lnTo>
                <a:lnTo>
                  <a:pt x="522" y="462"/>
                </a:lnTo>
                <a:lnTo>
                  <a:pt x="509" y="34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1" name="Freeform 231"/>
          <p:cNvSpPr>
            <a:spLocks/>
          </p:cNvSpPr>
          <p:nvPr/>
        </p:nvSpPr>
        <p:spPr bwMode="auto">
          <a:xfrm>
            <a:off x="7300738" y="4286250"/>
            <a:ext cx="184150" cy="295275"/>
          </a:xfrm>
          <a:custGeom>
            <a:avLst/>
            <a:gdLst>
              <a:gd name="T0" fmla="*/ 2147483646 w 348"/>
              <a:gd name="T1" fmla="*/ 0 h 558"/>
              <a:gd name="T2" fmla="*/ 2147483646 w 348"/>
              <a:gd name="T3" fmla="*/ 2147483646 h 558"/>
              <a:gd name="T4" fmla="*/ 2147483646 w 348"/>
              <a:gd name="T5" fmla="*/ 2147483646 h 558"/>
              <a:gd name="T6" fmla="*/ 2147483646 w 348"/>
              <a:gd name="T7" fmla="*/ 2147483646 h 558"/>
              <a:gd name="T8" fmla="*/ 2147483646 w 348"/>
              <a:gd name="T9" fmla="*/ 2147483646 h 558"/>
              <a:gd name="T10" fmla="*/ 2147483646 w 348"/>
              <a:gd name="T11" fmla="*/ 2147483646 h 558"/>
              <a:gd name="T12" fmla="*/ 2147483646 w 348"/>
              <a:gd name="T13" fmla="*/ 2147483646 h 558"/>
              <a:gd name="T14" fmla="*/ 2147483646 w 348"/>
              <a:gd name="T15" fmla="*/ 2147483646 h 558"/>
              <a:gd name="T16" fmla="*/ 2147483646 w 348"/>
              <a:gd name="T17" fmla="*/ 2147483646 h 558"/>
              <a:gd name="T18" fmla="*/ 2147483646 w 348"/>
              <a:gd name="T19" fmla="*/ 2147483646 h 558"/>
              <a:gd name="T20" fmla="*/ 2147483646 w 348"/>
              <a:gd name="T21" fmla="*/ 2147483646 h 558"/>
              <a:gd name="T22" fmla="*/ 2147483646 w 348"/>
              <a:gd name="T23" fmla="*/ 2147483646 h 558"/>
              <a:gd name="T24" fmla="*/ 2147483646 w 348"/>
              <a:gd name="T25" fmla="*/ 2147483646 h 558"/>
              <a:gd name="T26" fmla="*/ 2147483646 w 348"/>
              <a:gd name="T27" fmla="*/ 2147483646 h 558"/>
              <a:gd name="T28" fmla="*/ 0 w 348"/>
              <a:gd name="T29" fmla="*/ 2147483646 h 558"/>
              <a:gd name="T30" fmla="*/ 2147483646 w 348"/>
              <a:gd name="T31" fmla="*/ 2147483646 h 558"/>
              <a:gd name="T32" fmla="*/ 2147483646 w 348"/>
              <a:gd name="T33" fmla="*/ 2147483646 h 558"/>
              <a:gd name="T34" fmla="*/ 2147483646 w 348"/>
              <a:gd name="T35" fmla="*/ 2147483646 h 558"/>
              <a:gd name="T36" fmla="*/ 2147483646 w 348"/>
              <a:gd name="T37" fmla="*/ 2147483646 h 558"/>
              <a:gd name="T38" fmla="*/ 2147483646 w 348"/>
              <a:gd name="T39" fmla="*/ 0 h 5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48" h="558">
                <a:moveTo>
                  <a:pt x="347" y="0"/>
                </a:moveTo>
                <a:lnTo>
                  <a:pt x="347" y="61"/>
                </a:lnTo>
                <a:lnTo>
                  <a:pt x="347" y="129"/>
                </a:lnTo>
                <a:lnTo>
                  <a:pt x="348" y="168"/>
                </a:lnTo>
                <a:lnTo>
                  <a:pt x="282" y="133"/>
                </a:lnTo>
                <a:lnTo>
                  <a:pt x="216" y="129"/>
                </a:lnTo>
                <a:lnTo>
                  <a:pt x="327" y="492"/>
                </a:lnTo>
                <a:lnTo>
                  <a:pt x="194" y="544"/>
                </a:lnTo>
                <a:lnTo>
                  <a:pt x="194" y="556"/>
                </a:lnTo>
                <a:lnTo>
                  <a:pt x="138" y="558"/>
                </a:lnTo>
                <a:lnTo>
                  <a:pt x="77" y="399"/>
                </a:lnTo>
                <a:lnTo>
                  <a:pt x="74" y="264"/>
                </a:lnTo>
                <a:lnTo>
                  <a:pt x="53" y="208"/>
                </a:lnTo>
                <a:lnTo>
                  <a:pt x="35" y="189"/>
                </a:lnTo>
                <a:lnTo>
                  <a:pt x="0" y="129"/>
                </a:lnTo>
                <a:lnTo>
                  <a:pt x="53" y="33"/>
                </a:lnTo>
                <a:lnTo>
                  <a:pt x="83" y="22"/>
                </a:lnTo>
                <a:lnTo>
                  <a:pt x="167" y="10"/>
                </a:lnTo>
                <a:lnTo>
                  <a:pt x="240" y="4"/>
                </a:lnTo>
                <a:lnTo>
                  <a:pt x="347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2" name="Freeform 232"/>
          <p:cNvSpPr>
            <a:spLocks/>
          </p:cNvSpPr>
          <p:nvPr/>
        </p:nvSpPr>
        <p:spPr bwMode="auto">
          <a:xfrm>
            <a:off x="7005463" y="4210050"/>
            <a:ext cx="342900" cy="190500"/>
          </a:xfrm>
          <a:custGeom>
            <a:avLst/>
            <a:gdLst>
              <a:gd name="T0" fmla="*/ 2147483646 w 648"/>
              <a:gd name="T1" fmla="*/ 2147483646 h 361"/>
              <a:gd name="T2" fmla="*/ 2147483646 w 648"/>
              <a:gd name="T3" fmla="*/ 2147483646 h 361"/>
              <a:gd name="T4" fmla="*/ 2147483646 w 648"/>
              <a:gd name="T5" fmla="*/ 2147483646 h 361"/>
              <a:gd name="T6" fmla="*/ 2147483646 w 648"/>
              <a:gd name="T7" fmla="*/ 2147483646 h 361"/>
              <a:gd name="T8" fmla="*/ 2147483646 w 648"/>
              <a:gd name="T9" fmla="*/ 2147483646 h 361"/>
              <a:gd name="T10" fmla="*/ 2147483646 w 648"/>
              <a:gd name="T11" fmla="*/ 2147483646 h 361"/>
              <a:gd name="T12" fmla="*/ 2147483646 w 648"/>
              <a:gd name="T13" fmla="*/ 2147483646 h 361"/>
              <a:gd name="T14" fmla="*/ 2147483646 w 648"/>
              <a:gd name="T15" fmla="*/ 2147483646 h 361"/>
              <a:gd name="T16" fmla="*/ 2147483646 w 648"/>
              <a:gd name="T17" fmla="*/ 2147483646 h 361"/>
              <a:gd name="T18" fmla="*/ 2147483646 w 648"/>
              <a:gd name="T19" fmla="*/ 2147483646 h 361"/>
              <a:gd name="T20" fmla="*/ 0 w 648"/>
              <a:gd name="T21" fmla="*/ 2147483646 h 361"/>
              <a:gd name="T22" fmla="*/ 2147483646 w 648"/>
              <a:gd name="T23" fmla="*/ 2147483646 h 361"/>
              <a:gd name="T24" fmla="*/ 2147483646 w 648"/>
              <a:gd name="T25" fmla="*/ 2147483646 h 361"/>
              <a:gd name="T26" fmla="*/ 2147483646 w 648"/>
              <a:gd name="T27" fmla="*/ 2147483646 h 361"/>
              <a:gd name="T28" fmla="*/ 2147483646 w 648"/>
              <a:gd name="T29" fmla="*/ 2147483646 h 361"/>
              <a:gd name="T30" fmla="*/ 2147483646 w 648"/>
              <a:gd name="T31" fmla="*/ 2147483646 h 361"/>
              <a:gd name="T32" fmla="*/ 2147483646 w 648"/>
              <a:gd name="T33" fmla="*/ 0 h 361"/>
              <a:gd name="T34" fmla="*/ 2147483646 w 648"/>
              <a:gd name="T35" fmla="*/ 2147483646 h 361"/>
              <a:gd name="T36" fmla="*/ 2147483646 w 648"/>
              <a:gd name="T37" fmla="*/ 2147483646 h 361"/>
              <a:gd name="T38" fmla="*/ 2147483646 w 648"/>
              <a:gd name="T39" fmla="*/ 2147483646 h 361"/>
              <a:gd name="T40" fmla="*/ 2147483646 w 648"/>
              <a:gd name="T41" fmla="*/ 2147483646 h 361"/>
              <a:gd name="T42" fmla="*/ 2147483646 w 648"/>
              <a:gd name="T43" fmla="*/ 2147483646 h 3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8" h="361">
                <a:moveTo>
                  <a:pt x="648" y="139"/>
                </a:moveTo>
                <a:lnTo>
                  <a:pt x="642" y="166"/>
                </a:lnTo>
                <a:lnTo>
                  <a:pt x="612" y="177"/>
                </a:lnTo>
                <a:lnTo>
                  <a:pt x="559" y="273"/>
                </a:lnTo>
                <a:lnTo>
                  <a:pt x="594" y="333"/>
                </a:lnTo>
                <a:lnTo>
                  <a:pt x="384" y="316"/>
                </a:lnTo>
                <a:lnTo>
                  <a:pt x="183" y="331"/>
                </a:lnTo>
                <a:lnTo>
                  <a:pt x="157" y="361"/>
                </a:lnTo>
                <a:lnTo>
                  <a:pt x="97" y="231"/>
                </a:lnTo>
                <a:lnTo>
                  <a:pt x="25" y="259"/>
                </a:lnTo>
                <a:lnTo>
                  <a:pt x="0" y="235"/>
                </a:lnTo>
                <a:lnTo>
                  <a:pt x="69" y="139"/>
                </a:lnTo>
                <a:lnTo>
                  <a:pt x="100" y="139"/>
                </a:lnTo>
                <a:lnTo>
                  <a:pt x="141" y="88"/>
                </a:lnTo>
                <a:lnTo>
                  <a:pt x="268" y="60"/>
                </a:lnTo>
                <a:lnTo>
                  <a:pt x="384" y="18"/>
                </a:lnTo>
                <a:lnTo>
                  <a:pt x="453" y="0"/>
                </a:lnTo>
                <a:lnTo>
                  <a:pt x="498" y="13"/>
                </a:lnTo>
                <a:lnTo>
                  <a:pt x="583" y="4"/>
                </a:lnTo>
                <a:lnTo>
                  <a:pt x="585" y="52"/>
                </a:lnTo>
                <a:lnTo>
                  <a:pt x="612" y="73"/>
                </a:lnTo>
                <a:lnTo>
                  <a:pt x="648" y="13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3" name="Freeform 233"/>
          <p:cNvSpPr>
            <a:spLocks/>
          </p:cNvSpPr>
          <p:nvPr/>
        </p:nvSpPr>
        <p:spPr bwMode="auto">
          <a:xfrm>
            <a:off x="7080076" y="4633913"/>
            <a:ext cx="384175" cy="382587"/>
          </a:xfrm>
          <a:custGeom>
            <a:avLst/>
            <a:gdLst>
              <a:gd name="T0" fmla="*/ 2147483646 w 726"/>
              <a:gd name="T1" fmla="*/ 2147483646 h 723"/>
              <a:gd name="T2" fmla="*/ 2147483646 w 726"/>
              <a:gd name="T3" fmla="*/ 2147483646 h 723"/>
              <a:gd name="T4" fmla="*/ 2147483646 w 726"/>
              <a:gd name="T5" fmla="*/ 2147483646 h 723"/>
              <a:gd name="T6" fmla="*/ 2147483646 w 726"/>
              <a:gd name="T7" fmla="*/ 2147483646 h 723"/>
              <a:gd name="T8" fmla="*/ 2147483646 w 726"/>
              <a:gd name="T9" fmla="*/ 2147483646 h 723"/>
              <a:gd name="T10" fmla="*/ 2147483646 w 726"/>
              <a:gd name="T11" fmla="*/ 2147483646 h 723"/>
              <a:gd name="T12" fmla="*/ 2147483646 w 726"/>
              <a:gd name="T13" fmla="*/ 2147483646 h 723"/>
              <a:gd name="T14" fmla="*/ 2147483646 w 726"/>
              <a:gd name="T15" fmla="*/ 2147483646 h 723"/>
              <a:gd name="T16" fmla="*/ 2147483646 w 726"/>
              <a:gd name="T17" fmla="*/ 0 h 723"/>
              <a:gd name="T18" fmla="*/ 2147483646 w 726"/>
              <a:gd name="T19" fmla="*/ 2147483646 h 723"/>
              <a:gd name="T20" fmla="*/ 2147483646 w 726"/>
              <a:gd name="T21" fmla="*/ 2147483646 h 723"/>
              <a:gd name="T22" fmla="*/ 0 w 726"/>
              <a:gd name="T23" fmla="*/ 2147483646 h 723"/>
              <a:gd name="T24" fmla="*/ 2147483646 w 726"/>
              <a:gd name="T25" fmla="*/ 2147483646 h 723"/>
              <a:gd name="T26" fmla="*/ 2147483646 w 726"/>
              <a:gd name="T27" fmla="*/ 2147483646 h 723"/>
              <a:gd name="T28" fmla="*/ 2147483646 w 726"/>
              <a:gd name="T29" fmla="*/ 2147483646 h 723"/>
              <a:gd name="T30" fmla="*/ 2147483646 w 726"/>
              <a:gd name="T31" fmla="*/ 2147483646 h 723"/>
              <a:gd name="T32" fmla="*/ 2147483646 w 726"/>
              <a:gd name="T33" fmla="*/ 2147483646 h 723"/>
              <a:gd name="T34" fmla="*/ 2147483646 w 726"/>
              <a:gd name="T35" fmla="*/ 2147483646 h 7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26" h="723">
                <a:moveTo>
                  <a:pt x="700" y="435"/>
                </a:moveTo>
                <a:lnTo>
                  <a:pt x="723" y="414"/>
                </a:lnTo>
                <a:lnTo>
                  <a:pt x="726" y="401"/>
                </a:lnTo>
                <a:lnTo>
                  <a:pt x="700" y="396"/>
                </a:lnTo>
                <a:lnTo>
                  <a:pt x="585" y="219"/>
                </a:lnTo>
                <a:lnTo>
                  <a:pt x="504" y="35"/>
                </a:lnTo>
                <a:lnTo>
                  <a:pt x="498" y="24"/>
                </a:lnTo>
                <a:lnTo>
                  <a:pt x="450" y="9"/>
                </a:lnTo>
                <a:lnTo>
                  <a:pt x="426" y="0"/>
                </a:lnTo>
                <a:lnTo>
                  <a:pt x="304" y="129"/>
                </a:lnTo>
                <a:lnTo>
                  <a:pt x="267" y="243"/>
                </a:lnTo>
                <a:lnTo>
                  <a:pt x="0" y="416"/>
                </a:lnTo>
                <a:lnTo>
                  <a:pt x="13" y="429"/>
                </a:lnTo>
                <a:lnTo>
                  <a:pt x="264" y="683"/>
                </a:lnTo>
                <a:lnTo>
                  <a:pt x="303" y="723"/>
                </a:lnTo>
                <a:lnTo>
                  <a:pt x="585" y="546"/>
                </a:lnTo>
                <a:lnTo>
                  <a:pt x="618" y="525"/>
                </a:lnTo>
                <a:lnTo>
                  <a:pt x="700" y="43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4" name="Freeform 234"/>
          <p:cNvSpPr>
            <a:spLocks/>
          </p:cNvSpPr>
          <p:nvPr/>
        </p:nvSpPr>
        <p:spPr bwMode="auto">
          <a:xfrm>
            <a:off x="8015113" y="2784475"/>
            <a:ext cx="322263" cy="107950"/>
          </a:xfrm>
          <a:custGeom>
            <a:avLst/>
            <a:gdLst>
              <a:gd name="T0" fmla="*/ 2147483646 w 609"/>
              <a:gd name="T1" fmla="*/ 2147483646 h 204"/>
              <a:gd name="T2" fmla="*/ 2147483646 w 609"/>
              <a:gd name="T3" fmla="*/ 2147483646 h 204"/>
              <a:gd name="T4" fmla="*/ 2147483646 w 609"/>
              <a:gd name="T5" fmla="*/ 2147483646 h 204"/>
              <a:gd name="T6" fmla="*/ 2147483646 w 609"/>
              <a:gd name="T7" fmla="*/ 2147483646 h 204"/>
              <a:gd name="T8" fmla="*/ 2147483646 w 609"/>
              <a:gd name="T9" fmla="*/ 2147483646 h 204"/>
              <a:gd name="T10" fmla="*/ 0 w 609"/>
              <a:gd name="T11" fmla="*/ 2147483646 h 204"/>
              <a:gd name="T12" fmla="*/ 2147483646 w 609"/>
              <a:gd name="T13" fmla="*/ 2147483646 h 204"/>
              <a:gd name="T14" fmla="*/ 2147483646 w 609"/>
              <a:gd name="T15" fmla="*/ 2147483646 h 204"/>
              <a:gd name="T16" fmla="*/ 2147483646 w 609"/>
              <a:gd name="T17" fmla="*/ 0 h 204"/>
              <a:gd name="T18" fmla="*/ 2147483646 w 609"/>
              <a:gd name="T19" fmla="*/ 0 h 204"/>
              <a:gd name="T20" fmla="*/ 2147483646 w 609"/>
              <a:gd name="T21" fmla="*/ 0 h 204"/>
              <a:gd name="T22" fmla="*/ 2147483646 w 609"/>
              <a:gd name="T23" fmla="*/ 2147483646 h 204"/>
              <a:gd name="T24" fmla="*/ 2147483646 w 609"/>
              <a:gd name="T25" fmla="*/ 2147483646 h 2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9" h="204">
                <a:moveTo>
                  <a:pt x="609" y="156"/>
                </a:moveTo>
                <a:lnTo>
                  <a:pt x="609" y="201"/>
                </a:lnTo>
                <a:lnTo>
                  <a:pt x="395" y="141"/>
                </a:lnTo>
                <a:lnTo>
                  <a:pt x="186" y="204"/>
                </a:lnTo>
                <a:lnTo>
                  <a:pt x="6" y="94"/>
                </a:lnTo>
                <a:lnTo>
                  <a:pt x="0" y="6"/>
                </a:lnTo>
                <a:lnTo>
                  <a:pt x="2" y="1"/>
                </a:lnTo>
                <a:lnTo>
                  <a:pt x="50" y="1"/>
                </a:lnTo>
                <a:lnTo>
                  <a:pt x="305" y="0"/>
                </a:lnTo>
                <a:lnTo>
                  <a:pt x="419" y="0"/>
                </a:lnTo>
                <a:lnTo>
                  <a:pt x="609" y="0"/>
                </a:lnTo>
                <a:lnTo>
                  <a:pt x="609" y="141"/>
                </a:lnTo>
                <a:lnTo>
                  <a:pt x="609" y="15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5" name="Freeform 235"/>
          <p:cNvSpPr>
            <a:spLocks/>
          </p:cNvSpPr>
          <p:nvPr/>
        </p:nvSpPr>
        <p:spPr bwMode="auto">
          <a:xfrm>
            <a:off x="7996063" y="2314575"/>
            <a:ext cx="341313" cy="263525"/>
          </a:xfrm>
          <a:custGeom>
            <a:avLst/>
            <a:gdLst>
              <a:gd name="T0" fmla="*/ 2147483646 w 645"/>
              <a:gd name="T1" fmla="*/ 2147483646 h 497"/>
              <a:gd name="T2" fmla="*/ 2147483646 w 645"/>
              <a:gd name="T3" fmla="*/ 2147483646 h 497"/>
              <a:gd name="T4" fmla="*/ 2147483646 w 645"/>
              <a:gd name="T5" fmla="*/ 2147483646 h 497"/>
              <a:gd name="T6" fmla="*/ 2147483646 w 645"/>
              <a:gd name="T7" fmla="*/ 2147483646 h 497"/>
              <a:gd name="T8" fmla="*/ 2147483646 w 645"/>
              <a:gd name="T9" fmla="*/ 2147483646 h 497"/>
              <a:gd name="T10" fmla="*/ 2147483646 w 645"/>
              <a:gd name="T11" fmla="*/ 2147483646 h 497"/>
              <a:gd name="T12" fmla="*/ 2147483646 w 645"/>
              <a:gd name="T13" fmla="*/ 2147483646 h 497"/>
              <a:gd name="T14" fmla="*/ 2147483646 w 645"/>
              <a:gd name="T15" fmla="*/ 2147483646 h 497"/>
              <a:gd name="T16" fmla="*/ 2147483646 w 645"/>
              <a:gd name="T17" fmla="*/ 2147483646 h 497"/>
              <a:gd name="T18" fmla="*/ 0 w 645"/>
              <a:gd name="T19" fmla="*/ 2147483646 h 497"/>
              <a:gd name="T20" fmla="*/ 0 w 645"/>
              <a:gd name="T21" fmla="*/ 2147483646 h 497"/>
              <a:gd name="T22" fmla="*/ 0 w 645"/>
              <a:gd name="T23" fmla="*/ 2147483646 h 497"/>
              <a:gd name="T24" fmla="*/ 0 w 645"/>
              <a:gd name="T25" fmla="*/ 0 h 497"/>
              <a:gd name="T26" fmla="*/ 2147483646 w 645"/>
              <a:gd name="T27" fmla="*/ 2147483646 h 497"/>
              <a:gd name="T28" fmla="*/ 2147483646 w 645"/>
              <a:gd name="T29" fmla="*/ 2147483646 h 497"/>
              <a:gd name="T30" fmla="*/ 2147483646 w 645"/>
              <a:gd name="T31" fmla="*/ 2147483646 h 497"/>
              <a:gd name="T32" fmla="*/ 2147483646 w 645"/>
              <a:gd name="T33" fmla="*/ 2147483646 h 497"/>
              <a:gd name="T34" fmla="*/ 2147483646 w 645"/>
              <a:gd name="T35" fmla="*/ 2147483646 h 497"/>
              <a:gd name="T36" fmla="*/ 2147483646 w 645"/>
              <a:gd name="T37" fmla="*/ 2147483646 h 497"/>
              <a:gd name="T38" fmla="*/ 2147483646 w 645"/>
              <a:gd name="T39" fmla="*/ 2147483646 h 497"/>
              <a:gd name="T40" fmla="*/ 2147483646 w 645"/>
              <a:gd name="T41" fmla="*/ 2147483646 h 49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5" h="497">
                <a:moveTo>
                  <a:pt x="644" y="164"/>
                </a:moveTo>
                <a:lnTo>
                  <a:pt x="645" y="194"/>
                </a:lnTo>
                <a:lnTo>
                  <a:pt x="645" y="354"/>
                </a:lnTo>
                <a:lnTo>
                  <a:pt x="645" y="465"/>
                </a:lnTo>
                <a:lnTo>
                  <a:pt x="560" y="441"/>
                </a:lnTo>
                <a:lnTo>
                  <a:pt x="455" y="497"/>
                </a:lnTo>
                <a:lnTo>
                  <a:pt x="227" y="453"/>
                </a:lnTo>
                <a:lnTo>
                  <a:pt x="159" y="489"/>
                </a:lnTo>
                <a:lnTo>
                  <a:pt x="87" y="468"/>
                </a:lnTo>
                <a:lnTo>
                  <a:pt x="0" y="404"/>
                </a:lnTo>
                <a:lnTo>
                  <a:pt x="0" y="252"/>
                </a:lnTo>
                <a:lnTo>
                  <a:pt x="0" y="158"/>
                </a:lnTo>
                <a:lnTo>
                  <a:pt x="0" y="0"/>
                </a:lnTo>
                <a:lnTo>
                  <a:pt x="111" y="23"/>
                </a:lnTo>
                <a:lnTo>
                  <a:pt x="203" y="95"/>
                </a:lnTo>
                <a:lnTo>
                  <a:pt x="210" y="77"/>
                </a:lnTo>
                <a:lnTo>
                  <a:pt x="221" y="89"/>
                </a:lnTo>
                <a:lnTo>
                  <a:pt x="239" y="71"/>
                </a:lnTo>
                <a:lnTo>
                  <a:pt x="341" y="171"/>
                </a:lnTo>
                <a:lnTo>
                  <a:pt x="455" y="126"/>
                </a:lnTo>
                <a:lnTo>
                  <a:pt x="644" y="1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6" name="Freeform 236"/>
          <p:cNvSpPr>
            <a:spLocks/>
          </p:cNvSpPr>
          <p:nvPr/>
        </p:nvSpPr>
        <p:spPr bwMode="auto">
          <a:xfrm>
            <a:off x="7800801" y="2673350"/>
            <a:ext cx="209550" cy="98425"/>
          </a:xfrm>
          <a:custGeom>
            <a:avLst/>
            <a:gdLst>
              <a:gd name="T0" fmla="*/ 2147483646 w 396"/>
              <a:gd name="T1" fmla="*/ 2147483646 h 186"/>
              <a:gd name="T2" fmla="*/ 2147483646 w 396"/>
              <a:gd name="T3" fmla="*/ 2147483646 h 186"/>
              <a:gd name="T4" fmla="*/ 2147483646 w 396"/>
              <a:gd name="T5" fmla="*/ 2147483646 h 186"/>
              <a:gd name="T6" fmla="*/ 2147483646 w 396"/>
              <a:gd name="T7" fmla="*/ 2147483646 h 186"/>
              <a:gd name="T8" fmla="*/ 2147483646 w 396"/>
              <a:gd name="T9" fmla="*/ 2147483646 h 186"/>
              <a:gd name="T10" fmla="*/ 0 w 396"/>
              <a:gd name="T11" fmla="*/ 2147483646 h 186"/>
              <a:gd name="T12" fmla="*/ 0 w 396"/>
              <a:gd name="T13" fmla="*/ 2147483646 h 186"/>
              <a:gd name="T14" fmla="*/ 0 w 396"/>
              <a:gd name="T15" fmla="*/ 2147483646 h 186"/>
              <a:gd name="T16" fmla="*/ 2147483646 w 396"/>
              <a:gd name="T17" fmla="*/ 2147483646 h 186"/>
              <a:gd name="T18" fmla="*/ 2147483646 w 396"/>
              <a:gd name="T19" fmla="*/ 2147483646 h 186"/>
              <a:gd name="T20" fmla="*/ 2147483646 w 396"/>
              <a:gd name="T21" fmla="*/ 0 h 186"/>
              <a:gd name="T22" fmla="*/ 2147483646 w 396"/>
              <a:gd name="T23" fmla="*/ 2147483646 h 186"/>
              <a:gd name="T24" fmla="*/ 2147483646 w 396"/>
              <a:gd name="T25" fmla="*/ 2147483646 h 1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96" h="186">
                <a:moveTo>
                  <a:pt x="304" y="100"/>
                </a:moveTo>
                <a:lnTo>
                  <a:pt x="367" y="166"/>
                </a:lnTo>
                <a:lnTo>
                  <a:pt x="396" y="184"/>
                </a:lnTo>
                <a:lnTo>
                  <a:pt x="367" y="184"/>
                </a:lnTo>
                <a:lnTo>
                  <a:pt x="253" y="186"/>
                </a:lnTo>
                <a:lnTo>
                  <a:pt x="0" y="186"/>
                </a:lnTo>
                <a:lnTo>
                  <a:pt x="0" y="81"/>
                </a:lnTo>
                <a:lnTo>
                  <a:pt x="0" y="78"/>
                </a:lnTo>
                <a:lnTo>
                  <a:pt x="21" y="45"/>
                </a:lnTo>
                <a:lnTo>
                  <a:pt x="24" y="43"/>
                </a:lnTo>
                <a:lnTo>
                  <a:pt x="139" y="0"/>
                </a:lnTo>
                <a:lnTo>
                  <a:pt x="255" y="64"/>
                </a:lnTo>
                <a:lnTo>
                  <a:pt x="304" y="1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7" name="Freeform 237"/>
          <p:cNvSpPr>
            <a:spLocks/>
          </p:cNvSpPr>
          <p:nvPr/>
        </p:nvSpPr>
        <p:spPr bwMode="auto">
          <a:xfrm>
            <a:off x="8042101" y="2547938"/>
            <a:ext cx="295275" cy="236537"/>
          </a:xfrm>
          <a:custGeom>
            <a:avLst/>
            <a:gdLst>
              <a:gd name="T0" fmla="*/ 2147483646 w 559"/>
              <a:gd name="T1" fmla="*/ 2147483646 h 447"/>
              <a:gd name="T2" fmla="*/ 2147483646 w 559"/>
              <a:gd name="T3" fmla="*/ 2147483646 h 447"/>
              <a:gd name="T4" fmla="*/ 2147483646 w 559"/>
              <a:gd name="T5" fmla="*/ 2147483646 h 447"/>
              <a:gd name="T6" fmla="*/ 2147483646 w 559"/>
              <a:gd name="T7" fmla="*/ 2147483646 h 447"/>
              <a:gd name="T8" fmla="*/ 2147483646 w 559"/>
              <a:gd name="T9" fmla="*/ 2147483646 h 447"/>
              <a:gd name="T10" fmla="*/ 2147483646 w 559"/>
              <a:gd name="T11" fmla="*/ 2147483646 h 447"/>
              <a:gd name="T12" fmla="*/ 2147483646 w 559"/>
              <a:gd name="T13" fmla="*/ 2147483646 h 447"/>
              <a:gd name="T14" fmla="*/ 2147483646 w 559"/>
              <a:gd name="T15" fmla="*/ 2147483646 h 447"/>
              <a:gd name="T16" fmla="*/ 0 w 559"/>
              <a:gd name="T17" fmla="*/ 2147483646 h 447"/>
              <a:gd name="T18" fmla="*/ 2147483646 w 559"/>
              <a:gd name="T19" fmla="*/ 2147483646 h 447"/>
              <a:gd name="T20" fmla="*/ 2147483646 w 559"/>
              <a:gd name="T21" fmla="*/ 2147483646 h 447"/>
              <a:gd name="T22" fmla="*/ 2147483646 w 559"/>
              <a:gd name="T23" fmla="*/ 2147483646 h 447"/>
              <a:gd name="T24" fmla="*/ 2147483646 w 559"/>
              <a:gd name="T25" fmla="*/ 2147483646 h 447"/>
              <a:gd name="T26" fmla="*/ 2147483646 w 559"/>
              <a:gd name="T27" fmla="*/ 2147483646 h 447"/>
              <a:gd name="T28" fmla="*/ 2147483646 w 559"/>
              <a:gd name="T29" fmla="*/ 2147483646 h 447"/>
              <a:gd name="T30" fmla="*/ 2147483646 w 559"/>
              <a:gd name="T31" fmla="*/ 0 h 447"/>
              <a:gd name="T32" fmla="*/ 2147483646 w 559"/>
              <a:gd name="T33" fmla="*/ 2147483646 h 4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9" h="447">
                <a:moveTo>
                  <a:pt x="559" y="24"/>
                </a:moveTo>
                <a:lnTo>
                  <a:pt x="559" y="48"/>
                </a:lnTo>
                <a:lnTo>
                  <a:pt x="559" y="182"/>
                </a:lnTo>
                <a:lnTo>
                  <a:pt x="559" y="296"/>
                </a:lnTo>
                <a:lnTo>
                  <a:pt x="559" y="317"/>
                </a:lnTo>
                <a:lnTo>
                  <a:pt x="559" y="446"/>
                </a:lnTo>
                <a:lnTo>
                  <a:pt x="369" y="446"/>
                </a:lnTo>
                <a:lnTo>
                  <a:pt x="255" y="446"/>
                </a:lnTo>
                <a:lnTo>
                  <a:pt x="0" y="447"/>
                </a:lnTo>
                <a:lnTo>
                  <a:pt x="1" y="182"/>
                </a:lnTo>
                <a:lnTo>
                  <a:pt x="1" y="111"/>
                </a:lnTo>
                <a:lnTo>
                  <a:pt x="1" y="27"/>
                </a:lnTo>
                <a:lnTo>
                  <a:pt x="73" y="48"/>
                </a:lnTo>
                <a:lnTo>
                  <a:pt x="141" y="12"/>
                </a:lnTo>
                <a:lnTo>
                  <a:pt x="369" y="56"/>
                </a:lnTo>
                <a:lnTo>
                  <a:pt x="474" y="0"/>
                </a:lnTo>
                <a:lnTo>
                  <a:pt x="559" y="2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8" name="Freeform 238"/>
          <p:cNvSpPr>
            <a:spLocks/>
          </p:cNvSpPr>
          <p:nvPr/>
        </p:nvSpPr>
        <p:spPr bwMode="auto">
          <a:xfrm>
            <a:off x="7724601" y="2493963"/>
            <a:ext cx="88900" cy="242887"/>
          </a:xfrm>
          <a:custGeom>
            <a:avLst/>
            <a:gdLst>
              <a:gd name="T0" fmla="*/ 2147483646 w 168"/>
              <a:gd name="T1" fmla="*/ 2147483646 h 459"/>
              <a:gd name="T2" fmla="*/ 2147483646 w 168"/>
              <a:gd name="T3" fmla="*/ 2147483646 h 459"/>
              <a:gd name="T4" fmla="*/ 2147483646 w 168"/>
              <a:gd name="T5" fmla="*/ 2147483646 h 459"/>
              <a:gd name="T6" fmla="*/ 2147483646 w 168"/>
              <a:gd name="T7" fmla="*/ 0 h 459"/>
              <a:gd name="T8" fmla="*/ 2147483646 w 168"/>
              <a:gd name="T9" fmla="*/ 2147483646 h 459"/>
              <a:gd name="T10" fmla="*/ 2147483646 w 168"/>
              <a:gd name="T11" fmla="*/ 2147483646 h 459"/>
              <a:gd name="T12" fmla="*/ 2147483646 w 168"/>
              <a:gd name="T13" fmla="*/ 2147483646 h 459"/>
              <a:gd name="T14" fmla="*/ 2147483646 w 168"/>
              <a:gd name="T15" fmla="*/ 2147483646 h 459"/>
              <a:gd name="T16" fmla="*/ 0 w 168"/>
              <a:gd name="T17" fmla="*/ 2147483646 h 459"/>
              <a:gd name="T18" fmla="*/ 2147483646 w 168"/>
              <a:gd name="T19" fmla="*/ 2147483646 h 459"/>
              <a:gd name="T20" fmla="*/ 2147483646 w 168"/>
              <a:gd name="T21" fmla="*/ 2147483646 h 459"/>
              <a:gd name="T22" fmla="*/ 0 w 168"/>
              <a:gd name="T23" fmla="*/ 2147483646 h 459"/>
              <a:gd name="T24" fmla="*/ 2147483646 w 168"/>
              <a:gd name="T25" fmla="*/ 2147483646 h 459"/>
              <a:gd name="T26" fmla="*/ 2147483646 w 168"/>
              <a:gd name="T27" fmla="*/ 2147483646 h 459"/>
              <a:gd name="T28" fmla="*/ 2147483646 w 168"/>
              <a:gd name="T29" fmla="*/ 2147483646 h 459"/>
              <a:gd name="T30" fmla="*/ 2147483646 w 168"/>
              <a:gd name="T31" fmla="*/ 2147483646 h 459"/>
              <a:gd name="T32" fmla="*/ 2147483646 w 168"/>
              <a:gd name="T33" fmla="*/ 2147483646 h 4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8" h="459">
                <a:moveTo>
                  <a:pt x="168" y="381"/>
                </a:moveTo>
                <a:lnTo>
                  <a:pt x="168" y="149"/>
                </a:lnTo>
                <a:lnTo>
                  <a:pt x="168" y="3"/>
                </a:lnTo>
                <a:lnTo>
                  <a:pt x="168" y="0"/>
                </a:lnTo>
                <a:lnTo>
                  <a:pt x="105" y="15"/>
                </a:lnTo>
                <a:lnTo>
                  <a:pt x="54" y="20"/>
                </a:lnTo>
                <a:lnTo>
                  <a:pt x="3" y="12"/>
                </a:lnTo>
                <a:lnTo>
                  <a:pt x="1" y="12"/>
                </a:lnTo>
                <a:lnTo>
                  <a:pt x="0" y="14"/>
                </a:lnTo>
                <a:lnTo>
                  <a:pt x="1" y="150"/>
                </a:lnTo>
                <a:lnTo>
                  <a:pt x="1" y="284"/>
                </a:lnTo>
                <a:lnTo>
                  <a:pt x="0" y="459"/>
                </a:lnTo>
                <a:lnTo>
                  <a:pt x="54" y="459"/>
                </a:lnTo>
                <a:lnTo>
                  <a:pt x="139" y="419"/>
                </a:lnTo>
                <a:lnTo>
                  <a:pt x="144" y="416"/>
                </a:lnTo>
                <a:lnTo>
                  <a:pt x="165" y="383"/>
                </a:lnTo>
                <a:lnTo>
                  <a:pt x="168" y="3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49" name="Freeform 239"/>
          <p:cNvSpPr>
            <a:spLocks/>
          </p:cNvSpPr>
          <p:nvPr/>
        </p:nvSpPr>
        <p:spPr bwMode="auto">
          <a:xfrm>
            <a:off x="7880176" y="2908300"/>
            <a:ext cx="198437" cy="166688"/>
          </a:xfrm>
          <a:custGeom>
            <a:avLst/>
            <a:gdLst>
              <a:gd name="T0" fmla="*/ 2147483646 w 374"/>
              <a:gd name="T1" fmla="*/ 2147483646 h 315"/>
              <a:gd name="T2" fmla="*/ 2147483646 w 374"/>
              <a:gd name="T3" fmla="*/ 2147483646 h 315"/>
              <a:gd name="T4" fmla="*/ 2147483646 w 374"/>
              <a:gd name="T5" fmla="*/ 0 h 315"/>
              <a:gd name="T6" fmla="*/ 2147483646 w 374"/>
              <a:gd name="T7" fmla="*/ 2147483646 h 315"/>
              <a:gd name="T8" fmla="*/ 0 w 374"/>
              <a:gd name="T9" fmla="*/ 2147483646 h 315"/>
              <a:gd name="T10" fmla="*/ 0 w 374"/>
              <a:gd name="T11" fmla="*/ 2147483646 h 315"/>
              <a:gd name="T12" fmla="*/ 0 w 374"/>
              <a:gd name="T13" fmla="*/ 2147483646 h 315"/>
              <a:gd name="T14" fmla="*/ 0 w 374"/>
              <a:gd name="T15" fmla="*/ 2147483646 h 315"/>
              <a:gd name="T16" fmla="*/ 2147483646 w 374"/>
              <a:gd name="T17" fmla="*/ 2147483646 h 315"/>
              <a:gd name="T18" fmla="*/ 2147483646 w 374"/>
              <a:gd name="T19" fmla="*/ 2147483646 h 315"/>
              <a:gd name="T20" fmla="*/ 2147483646 w 374"/>
              <a:gd name="T21" fmla="*/ 2147483646 h 315"/>
              <a:gd name="T22" fmla="*/ 2147483646 w 374"/>
              <a:gd name="T23" fmla="*/ 2147483646 h 315"/>
              <a:gd name="T24" fmla="*/ 2147483646 w 374"/>
              <a:gd name="T25" fmla="*/ 2147483646 h 3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74" h="315">
                <a:moveTo>
                  <a:pt x="261" y="174"/>
                </a:moveTo>
                <a:lnTo>
                  <a:pt x="261" y="11"/>
                </a:lnTo>
                <a:lnTo>
                  <a:pt x="216" y="0"/>
                </a:lnTo>
                <a:lnTo>
                  <a:pt x="152" y="77"/>
                </a:lnTo>
                <a:lnTo>
                  <a:pt x="0" y="134"/>
                </a:lnTo>
                <a:lnTo>
                  <a:pt x="0" y="174"/>
                </a:lnTo>
                <a:lnTo>
                  <a:pt x="0" y="309"/>
                </a:lnTo>
                <a:lnTo>
                  <a:pt x="0" y="315"/>
                </a:lnTo>
                <a:lnTo>
                  <a:pt x="102" y="314"/>
                </a:lnTo>
                <a:lnTo>
                  <a:pt x="216" y="314"/>
                </a:lnTo>
                <a:lnTo>
                  <a:pt x="374" y="288"/>
                </a:lnTo>
                <a:lnTo>
                  <a:pt x="261" y="260"/>
                </a:lnTo>
                <a:lnTo>
                  <a:pt x="261" y="17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0" name="Freeform 240"/>
          <p:cNvSpPr>
            <a:spLocks/>
          </p:cNvSpPr>
          <p:nvPr/>
        </p:nvSpPr>
        <p:spPr bwMode="auto">
          <a:xfrm>
            <a:off x="8018288" y="2833688"/>
            <a:ext cx="319088" cy="263525"/>
          </a:xfrm>
          <a:custGeom>
            <a:avLst/>
            <a:gdLst>
              <a:gd name="T0" fmla="*/ 2147483646 w 603"/>
              <a:gd name="T1" fmla="*/ 2147483646 h 498"/>
              <a:gd name="T2" fmla="*/ 2147483646 w 603"/>
              <a:gd name="T3" fmla="*/ 2147483646 h 498"/>
              <a:gd name="T4" fmla="*/ 2147483646 w 603"/>
              <a:gd name="T5" fmla="*/ 2147483646 h 498"/>
              <a:gd name="T6" fmla="*/ 2147483646 w 603"/>
              <a:gd name="T7" fmla="*/ 2147483646 h 498"/>
              <a:gd name="T8" fmla="*/ 2147483646 w 603"/>
              <a:gd name="T9" fmla="*/ 2147483646 h 498"/>
              <a:gd name="T10" fmla="*/ 2147483646 w 603"/>
              <a:gd name="T11" fmla="*/ 2147483646 h 498"/>
              <a:gd name="T12" fmla="*/ 0 w 603"/>
              <a:gd name="T13" fmla="*/ 0 h 498"/>
              <a:gd name="T14" fmla="*/ 0 w 603"/>
              <a:gd name="T15" fmla="*/ 2147483646 h 498"/>
              <a:gd name="T16" fmla="*/ 0 w 603"/>
              <a:gd name="T17" fmla="*/ 2147483646 h 498"/>
              <a:gd name="T18" fmla="*/ 0 w 603"/>
              <a:gd name="T19" fmla="*/ 2147483646 h 498"/>
              <a:gd name="T20" fmla="*/ 0 w 603"/>
              <a:gd name="T21" fmla="*/ 2147483646 h 498"/>
              <a:gd name="T22" fmla="*/ 2147483646 w 603"/>
              <a:gd name="T23" fmla="*/ 2147483646 h 498"/>
              <a:gd name="T24" fmla="*/ 2147483646 w 603"/>
              <a:gd name="T25" fmla="*/ 2147483646 h 498"/>
              <a:gd name="T26" fmla="*/ 2147483646 w 603"/>
              <a:gd name="T27" fmla="*/ 2147483646 h 498"/>
              <a:gd name="T28" fmla="*/ 2147483646 w 603"/>
              <a:gd name="T29" fmla="*/ 2147483646 h 498"/>
              <a:gd name="T30" fmla="*/ 2147483646 w 603"/>
              <a:gd name="T31" fmla="*/ 2147483646 h 498"/>
              <a:gd name="T32" fmla="*/ 2147483646 w 603"/>
              <a:gd name="T33" fmla="*/ 2147483646 h 498"/>
              <a:gd name="T34" fmla="*/ 2147483646 w 603"/>
              <a:gd name="T35" fmla="*/ 2147483646 h 4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3" h="498">
                <a:moveTo>
                  <a:pt x="603" y="432"/>
                </a:moveTo>
                <a:lnTo>
                  <a:pt x="603" y="315"/>
                </a:lnTo>
                <a:lnTo>
                  <a:pt x="603" y="180"/>
                </a:lnTo>
                <a:lnTo>
                  <a:pt x="603" y="107"/>
                </a:lnTo>
                <a:lnTo>
                  <a:pt x="389" y="47"/>
                </a:lnTo>
                <a:lnTo>
                  <a:pt x="180" y="110"/>
                </a:lnTo>
                <a:lnTo>
                  <a:pt x="0" y="0"/>
                </a:lnTo>
                <a:lnTo>
                  <a:pt x="0" y="47"/>
                </a:lnTo>
                <a:lnTo>
                  <a:pt x="0" y="152"/>
                </a:lnTo>
                <a:lnTo>
                  <a:pt x="0" y="315"/>
                </a:lnTo>
                <a:lnTo>
                  <a:pt x="0" y="401"/>
                </a:lnTo>
                <a:lnTo>
                  <a:pt x="113" y="429"/>
                </a:lnTo>
                <a:lnTo>
                  <a:pt x="113" y="428"/>
                </a:lnTo>
                <a:lnTo>
                  <a:pt x="185" y="426"/>
                </a:lnTo>
                <a:lnTo>
                  <a:pt x="192" y="429"/>
                </a:lnTo>
                <a:lnTo>
                  <a:pt x="324" y="498"/>
                </a:lnTo>
                <a:lnTo>
                  <a:pt x="527" y="449"/>
                </a:lnTo>
                <a:lnTo>
                  <a:pt x="603" y="43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1" name="Freeform 241"/>
          <p:cNvSpPr>
            <a:spLocks/>
          </p:cNvSpPr>
          <p:nvPr/>
        </p:nvSpPr>
        <p:spPr bwMode="auto">
          <a:xfrm>
            <a:off x="7961138" y="2508250"/>
            <a:ext cx="80963" cy="276225"/>
          </a:xfrm>
          <a:custGeom>
            <a:avLst/>
            <a:gdLst>
              <a:gd name="T0" fmla="*/ 2147483646 w 153"/>
              <a:gd name="T1" fmla="*/ 2147483646 h 522"/>
              <a:gd name="T2" fmla="*/ 2147483646 w 153"/>
              <a:gd name="T3" fmla="*/ 2147483646 h 522"/>
              <a:gd name="T4" fmla="*/ 2147483646 w 153"/>
              <a:gd name="T5" fmla="*/ 2147483646 h 522"/>
              <a:gd name="T6" fmla="*/ 2147483646 w 153"/>
              <a:gd name="T7" fmla="*/ 2147483646 h 522"/>
              <a:gd name="T8" fmla="*/ 2147483646 w 153"/>
              <a:gd name="T9" fmla="*/ 2147483646 h 522"/>
              <a:gd name="T10" fmla="*/ 0 w 153"/>
              <a:gd name="T11" fmla="*/ 2147483646 h 522"/>
              <a:gd name="T12" fmla="*/ 0 w 153"/>
              <a:gd name="T13" fmla="*/ 2147483646 h 522"/>
              <a:gd name="T14" fmla="*/ 2147483646 w 153"/>
              <a:gd name="T15" fmla="*/ 2147483646 h 522"/>
              <a:gd name="T16" fmla="*/ 2147483646 w 153"/>
              <a:gd name="T17" fmla="*/ 0 h 522"/>
              <a:gd name="T18" fmla="*/ 2147483646 w 153"/>
              <a:gd name="T19" fmla="*/ 2147483646 h 522"/>
              <a:gd name="T20" fmla="*/ 2147483646 w 153"/>
              <a:gd name="T21" fmla="*/ 2147483646 h 522"/>
              <a:gd name="T22" fmla="*/ 2147483646 w 153"/>
              <a:gd name="T23" fmla="*/ 2147483646 h 522"/>
              <a:gd name="T24" fmla="*/ 2147483646 w 153"/>
              <a:gd name="T25" fmla="*/ 2147483646 h 522"/>
              <a:gd name="T26" fmla="*/ 2147483646 w 153"/>
              <a:gd name="T27" fmla="*/ 2147483646 h 522"/>
              <a:gd name="T28" fmla="*/ 2147483646 w 153"/>
              <a:gd name="T29" fmla="*/ 2147483646 h 52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3" h="522">
                <a:moveTo>
                  <a:pt x="153" y="257"/>
                </a:moveTo>
                <a:lnTo>
                  <a:pt x="152" y="522"/>
                </a:lnTo>
                <a:lnTo>
                  <a:pt x="104" y="522"/>
                </a:lnTo>
                <a:lnTo>
                  <a:pt x="92" y="495"/>
                </a:lnTo>
                <a:lnTo>
                  <a:pt x="63" y="477"/>
                </a:lnTo>
                <a:lnTo>
                  <a:pt x="0" y="411"/>
                </a:lnTo>
                <a:lnTo>
                  <a:pt x="0" y="392"/>
                </a:lnTo>
                <a:lnTo>
                  <a:pt x="8" y="123"/>
                </a:lnTo>
                <a:lnTo>
                  <a:pt x="11" y="0"/>
                </a:lnTo>
                <a:lnTo>
                  <a:pt x="63" y="44"/>
                </a:lnTo>
                <a:lnTo>
                  <a:pt x="63" y="42"/>
                </a:lnTo>
                <a:lnTo>
                  <a:pt x="66" y="38"/>
                </a:lnTo>
                <a:lnTo>
                  <a:pt x="153" y="102"/>
                </a:lnTo>
                <a:lnTo>
                  <a:pt x="153" y="186"/>
                </a:lnTo>
                <a:lnTo>
                  <a:pt x="153" y="25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2" name="Freeform 242"/>
          <p:cNvSpPr>
            <a:spLocks/>
          </p:cNvSpPr>
          <p:nvPr/>
        </p:nvSpPr>
        <p:spPr bwMode="auto">
          <a:xfrm>
            <a:off x="7723013" y="2181225"/>
            <a:ext cx="279400" cy="350838"/>
          </a:xfrm>
          <a:custGeom>
            <a:avLst/>
            <a:gdLst>
              <a:gd name="T0" fmla="*/ 2147483646 w 528"/>
              <a:gd name="T1" fmla="*/ 2147483646 h 662"/>
              <a:gd name="T2" fmla="*/ 2147483646 w 528"/>
              <a:gd name="T3" fmla="*/ 2147483646 h 662"/>
              <a:gd name="T4" fmla="*/ 2147483646 w 528"/>
              <a:gd name="T5" fmla="*/ 2147483646 h 662"/>
              <a:gd name="T6" fmla="*/ 2147483646 w 528"/>
              <a:gd name="T7" fmla="*/ 2147483646 h 662"/>
              <a:gd name="T8" fmla="*/ 2147483646 w 528"/>
              <a:gd name="T9" fmla="*/ 2147483646 h 662"/>
              <a:gd name="T10" fmla="*/ 2147483646 w 528"/>
              <a:gd name="T11" fmla="*/ 2147483646 h 662"/>
              <a:gd name="T12" fmla="*/ 2147483646 w 528"/>
              <a:gd name="T13" fmla="*/ 2147483646 h 662"/>
              <a:gd name="T14" fmla="*/ 2147483646 w 528"/>
              <a:gd name="T15" fmla="*/ 2147483646 h 662"/>
              <a:gd name="T16" fmla="*/ 2147483646 w 528"/>
              <a:gd name="T17" fmla="*/ 2147483646 h 662"/>
              <a:gd name="T18" fmla="*/ 2147483646 w 528"/>
              <a:gd name="T19" fmla="*/ 2147483646 h 662"/>
              <a:gd name="T20" fmla="*/ 2147483646 w 528"/>
              <a:gd name="T21" fmla="*/ 2147483646 h 662"/>
              <a:gd name="T22" fmla="*/ 2147483646 w 528"/>
              <a:gd name="T23" fmla="*/ 2147483646 h 662"/>
              <a:gd name="T24" fmla="*/ 0 w 528"/>
              <a:gd name="T25" fmla="*/ 2147483646 h 662"/>
              <a:gd name="T26" fmla="*/ 0 w 528"/>
              <a:gd name="T27" fmla="*/ 2147483646 h 662"/>
              <a:gd name="T28" fmla="*/ 0 w 528"/>
              <a:gd name="T29" fmla="*/ 2147483646 h 662"/>
              <a:gd name="T30" fmla="*/ 2147483646 w 528"/>
              <a:gd name="T31" fmla="*/ 2147483646 h 662"/>
              <a:gd name="T32" fmla="*/ 2147483646 w 528"/>
              <a:gd name="T33" fmla="*/ 2147483646 h 662"/>
              <a:gd name="T34" fmla="*/ 2147483646 w 528"/>
              <a:gd name="T35" fmla="*/ 2147483646 h 662"/>
              <a:gd name="T36" fmla="*/ 2147483646 w 528"/>
              <a:gd name="T37" fmla="*/ 0 h 662"/>
              <a:gd name="T38" fmla="*/ 2147483646 w 528"/>
              <a:gd name="T39" fmla="*/ 2147483646 h 662"/>
              <a:gd name="T40" fmla="*/ 2147483646 w 528"/>
              <a:gd name="T41" fmla="*/ 2147483646 h 662"/>
              <a:gd name="T42" fmla="*/ 2147483646 w 528"/>
              <a:gd name="T43" fmla="*/ 2147483646 h 662"/>
              <a:gd name="T44" fmla="*/ 2147483646 w 528"/>
              <a:gd name="T45" fmla="*/ 2147483646 h 662"/>
              <a:gd name="T46" fmla="*/ 2147483646 w 528"/>
              <a:gd name="T47" fmla="*/ 2147483646 h 662"/>
              <a:gd name="T48" fmla="*/ 2147483646 w 528"/>
              <a:gd name="T49" fmla="*/ 2147483646 h 662"/>
              <a:gd name="T50" fmla="*/ 2147483646 w 528"/>
              <a:gd name="T51" fmla="*/ 2147483646 h 662"/>
              <a:gd name="T52" fmla="*/ 2147483646 w 528"/>
              <a:gd name="T53" fmla="*/ 2147483646 h 662"/>
              <a:gd name="T54" fmla="*/ 2147483646 w 528"/>
              <a:gd name="T55" fmla="*/ 2147483646 h 662"/>
              <a:gd name="T56" fmla="*/ 2147483646 w 528"/>
              <a:gd name="T57" fmla="*/ 2147483646 h 662"/>
              <a:gd name="T58" fmla="*/ 2147483646 w 528"/>
              <a:gd name="T59" fmla="*/ 2147483646 h 662"/>
              <a:gd name="T60" fmla="*/ 2147483646 w 528"/>
              <a:gd name="T61" fmla="*/ 2147483646 h 662"/>
              <a:gd name="T62" fmla="*/ 2147483646 w 528"/>
              <a:gd name="T63" fmla="*/ 2147483646 h 662"/>
              <a:gd name="T64" fmla="*/ 2147483646 w 528"/>
              <a:gd name="T65" fmla="*/ 2147483646 h 662"/>
              <a:gd name="T66" fmla="*/ 2147483646 w 528"/>
              <a:gd name="T67" fmla="*/ 2147483646 h 662"/>
              <a:gd name="T68" fmla="*/ 2147483646 w 528"/>
              <a:gd name="T69" fmla="*/ 2147483646 h 662"/>
              <a:gd name="T70" fmla="*/ 2147483646 w 528"/>
              <a:gd name="T71" fmla="*/ 2147483646 h 6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8" h="662">
                <a:moveTo>
                  <a:pt x="516" y="504"/>
                </a:moveTo>
                <a:lnTo>
                  <a:pt x="516" y="656"/>
                </a:lnTo>
                <a:lnTo>
                  <a:pt x="513" y="660"/>
                </a:lnTo>
                <a:lnTo>
                  <a:pt x="513" y="662"/>
                </a:lnTo>
                <a:lnTo>
                  <a:pt x="461" y="618"/>
                </a:lnTo>
                <a:lnTo>
                  <a:pt x="456" y="606"/>
                </a:lnTo>
                <a:lnTo>
                  <a:pt x="401" y="587"/>
                </a:lnTo>
                <a:lnTo>
                  <a:pt x="170" y="591"/>
                </a:lnTo>
                <a:lnTo>
                  <a:pt x="107" y="606"/>
                </a:lnTo>
                <a:lnTo>
                  <a:pt x="56" y="611"/>
                </a:lnTo>
                <a:lnTo>
                  <a:pt x="5" y="603"/>
                </a:lnTo>
                <a:lnTo>
                  <a:pt x="2" y="600"/>
                </a:lnTo>
                <a:lnTo>
                  <a:pt x="0" y="203"/>
                </a:lnTo>
                <a:lnTo>
                  <a:pt x="0" y="68"/>
                </a:lnTo>
                <a:lnTo>
                  <a:pt x="0" y="63"/>
                </a:lnTo>
                <a:lnTo>
                  <a:pt x="30" y="68"/>
                </a:lnTo>
                <a:lnTo>
                  <a:pt x="51" y="48"/>
                </a:lnTo>
                <a:lnTo>
                  <a:pt x="56" y="2"/>
                </a:lnTo>
                <a:lnTo>
                  <a:pt x="143" y="0"/>
                </a:lnTo>
                <a:lnTo>
                  <a:pt x="170" y="3"/>
                </a:lnTo>
                <a:lnTo>
                  <a:pt x="170" y="32"/>
                </a:lnTo>
                <a:lnTo>
                  <a:pt x="285" y="81"/>
                </a:lnTo>
                <a:lnTo>
                  <a:pt x="399" y="203"/>
                </a:lnTo>
                <a:lnTo>
                  <a:pt x="447" y="221"/>
                </a:lnTo>
                <a:lnTo>
                  <a:pt x="444" y="183"/>
                </a:lnTo>
                <a:lnTo>
                  <a:pt x="453" y="200"/>
                </a:lnTo>
                <a:lnTo>
                  <a:pt x="488" y="203"/>
                </a:lnTo>
                <a:lnTo>
                  <a:pt x="506" y="203"/>
                </a:lnTo>
                <a:lnTo>
                  <a:pt x="516" y="230"/>
                </a:lnTo>
                <a:lnTo>
                  <a:pt x="504" y="242"/>
                </a:lnTo>
                <a:lnTo>
                  <a:pt x="528" y="237"/>
                </a:lnTo>
                <a:lnTo>
                  <a:pt x="513" y="243"/>
                </a:lnTo>
                <a:lnTo>
                  <a:pt x="513" y="251"/>
                </a:lnTo>
                <a:lnTo>
                  <a:pt x="516" y="252"/>
                </a:lnTo>
                <a:lnTo>
                  <a:pt x="516" y="410"/>
                </a:lnTo>
                <a:lnTo>
                  <a:pt x="516" y="50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3" name="Freeform 243"/>
          <p:cNvSpPr>
            <a:spLocks/>
          </p:cNvSpPr>
          <p:nvPr/>
        </p:nvSpPr>
        <p:spPr bwMode="auto">
          <a:xfrm>
            <a:off x="7813501" y="2492375"/>
            <a:ext cx="153987" cy="233363"/>
          </a:xfrm>
          <a:custGeom>
            <a:avLst/>
            <a:gdLst>
              <a:gd name="T0" fmla="*/ 2147483646 w 291"/>
              <a:gd name="T1" fmla="*/ 2147483646 h 442"/>
              <a:gd name="T2" fmla="*/ 2147483646 w 291"/>
              <a:gd name="T3" fmla="*/ 2147483646 h 442"/>
              <a:gd name="T4" fmla="*/ 2147483646 w 291"/>
              <a:gd name="T5" fmla="*/ 2147483646 h 442"/>
              <a:gd name="T6" fmla="*/ 2147483646 w 291"/>
              <a:gd name="T7" fmla="*/ 2147483646 h 442"/>
              <a:gd name="T8" fmla="*/ 2147483646 w 291"/>
              <a:gd name="T9" fmla="*/ 2147483646 h 442"/>
              <a:gd name="T10" fmla="*/ 2147483646 w 291"/>
              <a:gd name="T11" fmla="*/ 0 h 442"/>
              <a:gd name="T12" fmla="*/ 0 w 291"/>
              <a:gd name="T13" fmla="*/ 2147483646 h 442"/>
              <a:gd name="T14" fmla="*/ 0 w 291"/>
              <a:gd name="T15" fmla="*/ 2147483646 h 442"/>
              <a:gd name="T16" fmla="*/ 0 w 291"/>
              <a:gd name="T17" fmla="*/ 2147483646 h 442"/>
              <a:gd name="T18" fmla="*/ 0 w 291"/>
              <a:gd name="T19" fmla="*/ 2147483646 h 442"/>
              <a:gd name="T20" fmla="*/ 2147483646 w 291"/>
              <a:gd name="T21" fmla="*/ 2147483646 h 442"/>
              <a:gd name="T22" fmla="*/ 2147483646 w 291"/>
              <a:gd name="T23" fmla="*/ 2147483646 h 442"/>
              <a:gd name="T24" fmla="*/ 2147483646 w 291"/>
              <a:gd name="T25" fmla="*/ 2147483646 h 4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1" h="442">
                <a:moveTo>
                  <a:pt x="280" y="442"/>
                </a:moveTo>
                <a:lnTo>
                  <a:pt x="280" y="423"/>
                </a:lnTo>
                <a:lnTo>
                  <a:pt x="288" y="154"/>
                </a:lnTo>
                <a:lnTo>
                  <a:pt x="291" y="31"/>
                </a:lnTo>
                <a:lnTo>
                  <a:pt x="286" y="19"/>
                </a:lnTo>
                <a:lnTo>
                  <a:pt x="231" y="0"/>
                </a:lnTo>
                <a:lnTo>
                  <a:pt x="0" y="4"/>
                </a:lnTo>
                <a:lnTo>
                  <a:pt x="0" y="7"/>
                </a:lnTo>
                <a:lnTo>
                  <a:pt x="0" y="153"/>
                </a:lnTo>
                <a:lnTo>
                  <a:pt x="0" y="385"/>
                </a:lnTo>
                <a:lnTo>
                  <a:pt x="115" y="342"/>
                </a:lnTo>
                <a:lnTo>
                  <a:pt x="231" y="406"/>
                </a:lnTo>
                <a:lnTo>
                  <a:pt x="280" y="4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4" name="Freeform 244"/>
          <p:cNvSpPr>
            <a:spLocks/>
          </p:cNvSpPr>
          <p:nvPr/>
        </p:nvSpPr>
        <p:spPr bwMode="auto">
          <a:xfrm>
            <a:off x="7799213" y="2770188"/>
            <a:ext cx="219075" cy="219075"/>
          </a:xfrm>
          <a:custGeom>
            <a:avLst/>
            <a:gdLst>
              <a:gd name="T0" fmla="*/ 2147483646 w 414"/>
              <a:gd name="T1" fmla="*/ 2147483646 h 413"/>
              <a:gd name="T2" fmla="*/ 2147483646 w 414"/>
              <a:gd name="T3" fmla="*/ 2147483646 h 413"/>
              <a:gd name="T4" fmla="*/ 2147483646 w 414"/>
              <a:gd name="T5" fmla="*/ 2147483646 h 413"/>
              <a:gd name="T6" fmla="*/ 2147483646 w 414"/>
              <a:gd name="T7" fmla="*/ 2147483646 h 413"/>
              <a:gd name="T8" fmla="*/ 2147483646 w 414"/>
              <a:gd name="T9" fmla="*/ 2147483646 h 413"/>
              <a:gd name="T10" fmla="*/ 2147483646 w 414"/>
              <a:gd name="T11" fmla="*/ 0 h 413"/>
              <a:gd name="T12" fmla="*/ 2147483646 w 414"/>
              <a:gd name="T13" fmla="*/ 0 h 413"/>
              <a:gd name="T14" fmla="*/ 2147483646 w 414"/>
              <a:gd name="T15" fmla="*/ 2147483646 h 413"/>
              <a:gd name="T16" fmla="*/ 2147483646 w 414"/>
              <a:gd name="T17" fmla="*/ 2147483646 h 413"/>
              <a:gd name="T18" fmla="*/ 2147483646 w 414"/>
              <a:gd name="T19" fmla="*/ 2147483646 h 413"/>
              <a:gd name="T20" fmla="*/ 2147483646 w 414"/>
              <a:gd name="T21" fmla="*/ 2147483646 h 413"/>
              <a:gd name="T22" fmla="*/ 0 w 414"/>
              <a:gd name="T23" fmla="*/ 2147483646 h 413"/>
              <a:gd name="T24" fmla="*/ 2147483646 w 414"/>
              <a:gd name="T25" fmla="*/ 2147483646 h 413"/>
              <a:gd name="T26" fmla="*/ 2147483646 w 414"/>
              <a:gd name="T27" fmla="*/ 2147483646 h 413"/>
              <a:gd name="T28" fmla="*/ 2147483646 w 414"/>
              <a:gd name="T29" fmla="*/ 2147483646 h 413"/>
              <a:gd name="T30" fmla="*/ 2147483646 w 414"/>
              <a:gd name="T31" fmla="*/ 2147483646 h 413"/>
              <a:gd name="T32" fmla="*/ 2147483646 w 414"/>
              <a:gd name="T33" fmla="*/ 2147483646 h 413"/>
              <a:gd name="T34" fmla="*/ 2147483646 w 414"/>
              <a:gd name="T35" fmla="*/ 2147483646 h 41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14" h="413">
                <a:moveTo>
                  <a:pt x="414" y="272"/>
                </a:moveTo>
                <a:lnTo>
                  <a:pt x="414" y="167"/>
                </a:lnTo>
                <a:lnTo>
                  <a:pt x="414" y="120"/>
                </a:lnTo>
                <a:lnTo>
                  <a:pt x="408" y="32"/>
                </a:lnTo>
                <a:lnTo>
                  <a:pt x="410" y="27"/>
                </a:lnTo>
                <a:lnTo>
                  <a:pt x="398" y="0"/>
                </a:lnTo>
                <a:lnTo>
                  <a:pt x="369" y="0"/>
                </a:lnTo>
                <a:lnTo>
                  <a:pt x="255" y="2"/>
                </a:lnTo>
                <a:lnTo>
                  <a:pt x="2" y="2"/>
                </a:lnTo>
                <a:lnTo>
                  <a:pt x="2" y="231"/>
                </a:lnTo>
                <a:lnTo>
                  <a:pt x="2" y="300"/>
                </a:lnTo>
                <a:lnTo>
                  <a:pt x="0" y="360"/>
                </a:lnTo>
                <a:lnTo>
                  <a:pt x="59" y="374"/>
                </a:lnTo>
                <a:lnTo>
                  <a:pt x="141" y="413"/>
                </a:lnTo>
                <a:lnTo>
                  <a:pt x="153" y="395"/>
                </a:lnTo>
                <a:lnTo>
                  <a:pt x="305" y="338"/>
                </a:lnTo>
                <a:lnTo>
                  <a:pt x="369" y="261"/>
                </a:lnTo>
                <a:lnTo>
                  <a:pt x="414" y="2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5" name="Freeform 245"/>
          <p:cNvSpPr>
            <a:spLocks/>
          </p:cNvSpPr>
          <p:nvPr/>
        </p:nvSpPr>
        <p:spPr bwMode="auto">
          <a:xfrm>
            <a:off x="8164338" y="3482975"/>
            <a:ext cx="201613" cy="315913"/>
          </a:xfrm>
          <a:custGeom>
            <a:avLst/>
            <a:gdLst>
              <a:gd name="T0" fmla="*/ 2147483646 w 381"/>
              <a:gd name="T1" fmla="*/ 2147483646 h 597"/>
              <a:gd name="T2" fmla="*/ 2147483646 w 381"/>
              <a:gd name="T3" fmla="*/ 2147483646 h 597"/>
              <a:gd name="T4" fmla="*/ 2147483646 w 381"/>
              <a:gd name="T5" fmla="*/ 2147483646 h 597"/>
              <a:gd name="T6" fmla="*/ 2147483646 w 381"/>
              <a:gd name="T7" fmla="*/ 2147483646 h 597"/>
              <a:gd name="T8" fmla="*/ 2147483646 w 381"/>
              <a:gd name="T9" fmla="*/ 2147483646 h 597"/>
              <a:gd name="T10" fmla="*/ 2147483646 w 381"/>
              <a:gd name="T11" fmla="*/ 2147483646 h 597"/>
              <a:gd name="T12" fmla="*/ 2147483646 w 381"/>
              <a:gd name="T13" fmla="*/ 2147483646 h 597"/>
              <a:gd name="T14" fmla="*/ 2147483646 w 381"/>
              <a:gd name="T15" fmla="*/ 2147483646 h 597"/>
              <a:gd name="T16" fmla="*/ 2147483646 w 381"/>
              <a:gd name="T17" fmla="*/ 2147483646 h 597"/>
              <a:gd name="T18" fmla="*/ 2147483646 w 381"/>
              <a:gd name="T19" fmla="*/ 2147483646 h 597"/>
              <a:gd name="T20" fmla="*/ 2147483646 w 381"/>
              <a:gd name="T21" fmla="*/ 2147483646 h 597"/>
              <a:gd name="T22" fmla="*/ 0 w 381"/>
              <a:gd name="T23" fmla="*/ 0 h 597"/>
              <a:gd name="T24" fmla="*/ 2147483646 w 381"/>
              <a:gd name="T25" fmla="*/ 2147483646 h 597"/>
              <a:gd name="T26" fmla="*/ 2147483646 w 381"/>
              <a:gd name="T27" fmla="*/ 2147483646 h 597"/>
              <a:gd name="T28" fmla="*/ 2147483646 w 381"/>
              <a:gd name="T29" fmla="*/ 2147483646 h 597"/>
              <a:gd name="T30" fmla="*/ 2147483646 w 381"/>
              <a:gd name="T31" fmla="*/ 2147483646 h 597"/>
              <a:gd name="T32" fmla="*/ 2147483646 w 381"/>
              <a:gd name="T33" fmla="*/ 2147483646 h 59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1" h="597">
                <a:moveTo>
                  <a:pt x="326" y="263"/>
                </a:moveTo>
                <a:lnTo>
                  <a:pt x="330" y="558"/>
                </a:lnTo>
                <a:lnTo>
                  <a:pt x="330" y="560"/>
                </a:lnTo>
                <a:lnTo>
                  <a:pt x="246" y="597"/>
                </a:lnTo>
                <a:lnTo>
                  <a:pt x="248" y="591"/>
                </a:lnTo>
                <a:lnTo>
                  <a:pt x="233" y="584"/>
                </a:lnTo>
                <a:lnTo>
                  <a:pt x="207" y="569"/>
                </a:lnTo>
                <a:lnTo>
                  <a:pt x="138" y="501"/>
                </a:lnTo>
                <a:lnTo>
                  <a:pt x="68" y="462"/>
                </a:lnTo>
                <a:lnTo>
                  <a:pt x="63" y="435"/>
                </a:lnTo>
                <a:lnTo>
                  <a:pt x="87" y="165"/>
                </a:lnTo>
                <a:lnTo>
                  <a:pt x="0" y="0"/>
                </a:lnTo>
                <a:lnTo>
                  <a:pt x="137" y="18"/>
                </a:lnTo>
                <a:lnTo>
                  <a:pt x="282" y="35"/>
                </a:lnTo>
                <a:lnTo>
                  <a:pt x="380" y="92"/>
                </a:lnTo>
                <a:lnTo>
                  <a:pt x="381" y="201"/>
                </a:lnTo>
                <a:lnTo>
                  <a:pt x="326" y="2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6" name="Freeform 246"/>
          <p:cNvSpPr>
            <a:spLocks/>
          </p:cNvSpPr>
          <p:nvPr/>
        </p:nvSpPr>
        <p:spPr bwMode="auto">
          <a:xfrm>
            <a:off x="7872238" y="3556000"/>
            <a:ext cx="423863" cy="285750"/>
          </a:xfrm>
          <a:custGeom>
            <a:avLst/>
            <a:gdLst>
              <a:gd name="T0" fmla="*/ 2147483646 w 800"/>
              <a:gd name="T1" fmla="*/ 2147483646 h 540"/>
              <a:gd name="T2" fmla="*/ 2147483646 w 800"/>
              <a:gd name="T3" fmla="*/ 2147483646 h 540"/>
              <a:gd name="T4" fmla="*/ 2147483646 w 800"/>
              <a:gd name="T5" fmla="*/ 2147483646 h 540"/>
              <a:gd name="T6" fmla="*/ 2147483646 w 800"/>
              <a:gd name="T7" fmla="*/ 2147483646 h 540"/>
              <a:gd name="T8" fmla="*/ 2147483646 w 800"/>
              <a:gd name="T9" fmla="*/ 2147483646 h 540"/>
              <a:gd name="T10" fmla="*/ 2147483646 w 800"/>
              <a:gd name="T11" fmla="*/ 2147483646 h 540"/>
              <a:gd name="T12" fmla="*/ 2147483646 w 800"/>
              <a:gd name="T13" fmla="*/ 2147483646 h 540"/>
              <a:gd name="T14" fmla="*/ 2147483646 w 800"/>
              <a:gd name="T15" fmla="*/ 2147483646 h 540"/>
              <a:gd name="T16" fmla="*/ 2147483646 w 800"/>
              <a:gd name="T17" fmla="*/ 2147483646 h 540"/>
              <a:gd name="T18" fmla="*/ 2147483646 w 800"/>
              <a:gd name="T19" fmla="*/ 2147483646 h 540"/>
              <a:gd name="T20" fmla="*/ 2147483646 w 800"/>
              <a:gd name="T21" fmla="*/ 2147483646 h 540"/>
              <a:gd name="T22" fmla="*/ 2147483646 w 800"/>
              <a:gd name="T23" fmla="*/ 2147483646 h 540"/>
              <a:gd name="T24" fmla="*/ 2147483646 w 800"/>
              <a:gd name="T25" fmla="*/ 2147483646 h 540"/>
              <a:gd name="T26" fmla="*/ 2147483646 w 800"/>
              <a:gd name="T27" fmla="*/ 2147483646 h 540"/>
              <a:gd name="T28" fmla="*/ 2147483646 w 800"/>
              <a:gd name="T29" fmla="*/ 2147483646 h 540"/>
              <a:gd name="T30" fmla="*/ 2147483646 w 800"/>
              <a:gd name="T31" fmla="*/ 2147483646 h 540"/>
              <a:gd name="T32" fmla="*/ 2147483646 w 800"/>
              <a:gd name="T33" fmla="*/ 2147483646 h 540"/>
              <a:gd name="T34" fmla="*/ 2147483646 w 800"/>
              <a:gd name="T35" fmla="*/ 2147483646 h 540"/>
              <a:gd name="T36" fmla="*/ 2147483646 w 800"/>
              <a:gd name="T37" fmla="*/ 2147483646 h 540"/>
              <a:gd name="T38" fmla="*/ 2147483646 w 800"/>
              <a:gd name="T39" fmla="*/ 2147483646 h 540"/>
              <a:gd name="T40" fmla="*/ 2147483646 w 800"/>
              <a:gd name="T41" fmla="*/ 2147483646 h 540"/>
              <a:gd name="T42" fmla="*/ 0 w 800"/>
              <a:gd name="T43" fmla="*/ 2147483646 h 540"/>
              <a:gd name="T44" fmla="*/ 2147483646 w 800"/>
              <a:gd name="T45" fmla="*/ 2147483646 h 540"/>
              <a:gd name="T46" fmla="*/ 2147483646 w 800"/>
              <a:gd name="T47" fmla="*/ 2147483646 h 540"/>
              <a:gd name="T48" fmla="*/ 2147483646 w 800"/>
              <a:gd name="T49" fmla="*/ 0 h 540"/>
              <a:gd name="T50" fmla="*/ 2147483646 w 800"/>
              <a:gd name="T51" fmla="*/ 2147483646 h 540"/>
              <a:gd name="T52" fmla="*/ 2147483646 w 800"/>
              <a:gd name="T53" fmla="*/ 2147483646 h 540"/>
              <a:gd name="T54" fmla="*/ 2147483646 w 800"/>
              <a:gd name="T55" fmla="*/ 2147483646 h 54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00" h="540">
                <a:moveTo>
                  <a:pt x="620" y="325"/>
                </a:moveTo>
                <a:lnTo>
                  <a:pt x="690" y="364"/>
                </a:lnTo>
                <a:lnTo>
                  <a:pt x="759" y="432"/>
                </a:lnTo>
                <a:lnTo>
                  <a:pt x="785" y="447"/>
                </a:lnTo>
                <a:lnTo>
                  <a:pt x="800" y="454"/>
                </a:lnTo>
                <a:lnTo>
                  <a:pt x="798" y="460"/>
                </a:lnTo>
                <a:lnTo>
                  <a:pt x="689" y="486"/>
                </a:lnTo>
                <a:lnTo>
                  <a:pt x="500" y="531"/>
                </a:lnTo>
                <a:lnTo>
                  <a:pt x="486" y="540"/>
                </a:lnTo>
                <a:lnTo>
                  <a:pt x="474" y="534"/>
                </a:lnTo>
                <a:lnTo>
                  <a:pt x="474" y="525"/>
                </a:lnTo>
                <a:lnTo>
                  <a:pt x="470" y="525"/>
                </a:lnTo>
                <a:lnTo>
                  <a:pt x="470" y="519"/>
                </a:lnTo>
                <a:lnTo>
                  <a:pt x="404" y="504"/>
                </a:lnTo>
                <a:lnTo>
                  <a:pt x="345" y="474"/>
                </a:lnTo>
                <a:lnTo>
                  <a:pt x="231" y="453"/>
                </a:lnTo>
                <a:lnTo>
                  <a:pt x="147" y="409"/>
                </a:lnTo>
                <a:lnTo>
                  <a:pt x="117" y="298"/>
                </a:lnTo>
                <a:lnTo>
                  <a:pt x="110" y="298"/>
                </a:lnTo>
                <a:lnTo>
                  <a:pt x="41" y="150"/>
                </a:lnTo>
                <a:lnTo>
                  <a:pt x="3" y="114"/>
                </a:lnTo>
                <a:lnTo>
                  <a:pt x="0" y="108"/>
                </a:lnTo>
                <a:lnTo>
                  <a:pt x="3" y="106"/>
                </a:lnTo>
                <a:lnTo>
                  <a:pt x="93" y="28"/>
                </a:lnTo>
                <a:lnTo>
                  <a:pt x="126" y="0"/>
                </a:lnTo>
                <a:lnTo>
                  <a:pt x="231" y="63"/>
                </a:lnTo>
                <a:lnTo>
                  <a:pt x="461" y="127"/>
                </a:lnTo>
                <a:lnTo>
                  <a:pt x="620" y="32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7" name="Freeform 247"/>
          <p:cNvSpPr>
            <a:spLocks/>
          </p:cNvSpPr>
          <p:nvPr/>
        </p:nvSpPr>
        <p:spPr bwMode="auto">
          <a:xfrm>
            <a:off x="7649988" y="3206750"/>
            <a:ext cx="288925" cy="406400"/>
          </a:xfrm>
          <a:custGeom>
            <a:avLst/>
            <a:gdLst>
              <a:gd name="T0" fmla="*/ 2147483646 w 546"/>
              <a:gd name="T1" fmla="*/ 2147483646 h 767"/>
              <a:gd name="T2" fmla="*/ 2147483646 w 546"/>
              <a:gd name="T3" fmla="*/ 2147483646 h 767"/>
              <a:gd name="T4" fmla="*/ 2147483646 w 546"/>
              <a:gd name="T5" fmla="*/ 2147483646 h 767"/>
              <a:gd name="T6" fmla="*/ 2147483646 w 546"/>
              <a:gd name="T7" fmla="*/ 2147483646 h 767"/>
              <a:gd name="T8" fmla="*/ 2147483646 w 546"/>
              <a:gd name="T9" fmla="*/ 2147483646 h 767"/>
              <a:gd name="T10" fmla="*/ 2147483646 w 546"/>
              <a:gd name="T11" fmla="*/ 2147483646 h 767"/>
              <a:gd name="T12" fmla="*/ 2147483646 w 546"/>
              <a:gd name="T13" fmla="*/ 2147483646 h 767"/>
              <a:gd name="T14" fmla="*/ 2147483646 w 546"/>
              <a:gd name="T15" fmla="*/ 2147483646 h 767"/>
              <a:gd name="T16" fmla="*/ 2147483646 w 546"/>
              <a:gd name="T17" fmla="*/ 2147483646 h 767"/>
              <a:gd name="T18" fmla="*/ 2147483646 w 546"/>
              <a:gd name="T19" fmla="*/ 2147483646 h 767"/>
              <a:gd name="T20" fmla="*/ 2147483646 w 546"/>
              <a:gd name="T21" fmla="*/ 2147483646 h 767"/>
              <a:gd name="T22" fmla="*/ 2147483646 w 546"/>
              <a:gd name="T23" fmla="*/ 2147483646 h 767"/>
              <a:gd name="T24" fmla="*/ 0 w 546"/>
              <a:gd name="T25" fmla="*/ 2147483646 h 767"/>
              <a:gd name="T26" fmla="*/ 0 w 546"/>
              <a:gd name="T27" fmla="*/ 2147483646 h 767"/>
              <a:gd name="T28" fmla="*/ 2147483646 w 546"/>
              <a:gd name="T29" fmla="*/ 2147483646 h 767"/>
              <a:gd name="T30" fmla="*/ 2147483646 w 546"/>
              <a:gd name="T31" fmla="*/ 2147483646 h 767"/>
              <a:gd name="T32" fmla="*/ 2147483646 w 546"/>
              <a:gd name="T33" fmla="*/ 0 h 767"/>
              <a:gd name="T34" fmla="*/ 2147483646 w 546"/>
              <a:gd name="T35" fmla="*/ 2147483646 h 767"/>
              <a:gd name="T36" fmla="*/ 2147483646 w 546"/>
              <a:gd name="T37" fmla="*/ 2147483646 h 767"/>
              <a:gd name="T38" fmla="*/ 2147483646 w 546"/>
              <a:gd name="T39" fmla="*/ 2147483646 h 7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46" h="767">
                <a:moveTo>
                  <a:pt x="480" y="315"/>
                </a:moveTo>
                <a:lnTo>
                  <a:pt x="453" y="419"/>
                </a:lnTo>
                <a:lnTo>
                  <a:pt x="546" y="659"/>
                </a:lnTo>
                <a:lnTo>
                  <a:pt x="513" y="687"/>
                </a:lnTo>
                <a:lnTo>
                  <a:pt x="423" y="765"/>
                </a:lnTo>
                <a:lnTo>
                  <a:pt x="420" y="767"/>
                </a:lnTo>
                <a:lnTo>
                  <a:pt x="308" y="650"/>
                </a:lnTo>
                <a:lnTo>
                  <a:pt x="194" y="606"/>
                </a:lnTo>
                <a:lnTo>
                  <a:pt x="173" y="588"/>
                </a:lnTo>
                <a:lnTo>
                  <a:pt x="78" y="411"/>
                </a:lnTo>
                <a:lnTo>
                  <a:pt x="15" y="149"/>
                </a:lnTo>
                <a:lnTo>
                  <a:pt x="30" y="57"/>
                </a:lnTo>
                <a:lnTo>
                  <a:pt x="0" y="14"/>
                </a:lnTo>
                <a:lnTo>
                  <a:pt x="0" y="5"/>
                </a:lnTo>
                <a:lnTo>
                  <a:pt x="2" y="3"/>
                </a:lnTo>
                <a:lnTo>
                  <a:pt x="80" y="3"/>
                </a:lnTo>
                <a:lnTo>
                  <a:pt x="437" y="0"/>
                </a:lnTo>
                <a:lnTo>
                  <a:pt x="435" y="200"/>
                </a:lnTo>
                <a:lnTo>
                  <a:pt x="437" y="315"/>
                </a:lnTo>
                <a:lnTo>
                  <a:pt x="480" y="3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8" name="Freeform 248"/>
          <p:cNvSpPr>
            <a:spLocks/>
          </p:cNvSpPr>
          <p:nvPr/>
        </p:nvSpPr>
        <p:spPr bwMode="auto">
          <a:xfrm>
            <a:off x="7889701" y="3373438"/>
            <a:ext cx="320675" cy="354012"/>
          </a:xfrm>
          <a:custGeom>
            <a:avLst/>
            <a:gdLst>
              <a:gd name="T0" fmla="*/ 2147483646 w 606"/>
              <a:gd name="T1" fmla="*/ 2147483646 h 669"/>
              <a:gd name="T2" fmla="*/ 2147483646 w 606"/>
              <a:gd name="T3" fmla="*/ 2147483646 h 669"/>
              <a:gd name="T4" fmla="*/ 2147483646 w 606"/>
              <a:gd name="T5" fmla="*/ 2147483646 h 669"/>
              <a:gd name="T6" fmla="*/ 2147483646 w 606"/>
              <a:gd name="T7" fmla="*/ 2147483646 h 669"/>
              <a:gd name="T8" fmla="*/ 2147483646 w 606"/>
              <a:gd name="T9" fmla="*/ 2147483646 h 669"/>
              <a:gd name="T10" fmla="*/ 2147483646 w 606"/>
              <a:gd name="T11" fmla="*/ 2147483646 h 669"/>
              <a:gd name="T12" fmla="*/ 2147483646 w 606"/>
              <a:gd name="T13" fmla="*/ 2147483646 h 669"/>
              <a:gd name="T14" fmla="*/ 2147483646 w 606"/>
              <a:gd name="T15" fmla="*/ 0 h 669"/>
              <a:gd name="T16" fmla="*/ 0 w 606"/>
              <a:gd name="T17" fmla="*/ 2147483646 h 669"/>
              <a:gd name="T18" fmla="*/ 2147483646 w 606"/>
              <a:gd name="T19" fmla="*/ 2147483646 h 669"/>
              <a:gd name="T20" fmla="*/ 2147483646 w 606"/>
              <a:gd name="T21" fmla="*/ 2147483646 h 669"/>
              <a:gd name="T22" fmla="*/ 2147483646 w 606"/>
              <a:gd name="T23" fmla="*/ 2147483646 h 669"/>
              <a:gd name="T24" fmla="*/ 2147483646 w 606"/>
              <a:gd name="T25" fmla="*/ 2147483646 h 669"/>
              <a:gd name="T26" fmla="*/ 2147483646 w 606"/>
              <a:gd name="T27" fmla="*/ 2147483646 h 669"/>
              <a:gd name="T28" fmla="*/ 2147483646 w 606"/>
              <a:gd name="T29" fmla="*/ 2147483646 h 6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06" h="669">
                <a:moveTo>
                  <a:pt x="606" y="372"/>
                </a:moveTo>
                <a:lnTo>
                  <a:pt x="519" y="207"/>
                </a:lnTo>
                <a:lnTo>
                  <a:pt x="504" y="104"/>
                </a:lnTo>
                <a:lnTo>
                  <a:pt x="470" y="5"/>
                </a:lnTo>
                <a:lnTo>
                  <a:pt x="470" y="2"/>
                </a:lnTo>
                <a:lnTo>
                  <a:pt x="428" y="2"/>
                </a:lnTo>
                <a:lnTo>
                  <a:pt x="198" y="2"/>
                </a:lnTo>
                <a:lnTo>
                  <a:pt x="27" y="0"/>
                </a:lnTo>
                <a:lnTo>
                  <a:pt x="0" y="104"/>
                </a:lnTo>
                <a:lnTo>
                  <a:pt x="93" y="344"/>
                </a:lnTo>
                <a:lnTo>
                  <a:pt x="198" y="407"/>
                </a:lnTo>
                <a:lnTo>
                  <a:pt x="428" y="471"/>
                </a:lnTo>
                <a:lnTo>
                  <a:pt x="587" y="669"/>
                </a:lnTo>
                <a:lnTo>
                  <a:pt x="582" y="642"/>
                </a:lnTo>
                <a:lnTo>
                  <a:pt x="606" y="3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59" name="Freeform 249"/>
          <p:cNvSpPr>
            <a:spLocks/>
          </p:cNvSpPr>
          <p:nvPr/>
        </p:nvSpPr>
        <p:spPr bwMode="auto">
          <a:xfrm>
            <a:off x="8067501" y="3060700"/>
            <a:ext cx="284162" cy="241300"/>
          </a:xfrm>
          <a:custGeom>
            <a:avLst/>
            <a:gdLst>
              <a:gd name="T0" fmla="*/ 2147483646 w 536"/>
              <a:gd name="T1" fmla="*/ 2147483646 h 455"/>
              <a:gd name="T2" fmla="*/ 2147483646 w 536"/>
              <a:gd name="T3" fmla="*/ 2147483646 h 455"/>
              <a:gd name="T4" fmla="*/ 2147483646 w 536"/>
              <a:gd name="T5" fmla="*/ 2147483646 h 455"/>
              <a:gd name="T6" fmla="*/ 2147483646 w 536"/>
              <a:gd name="T7" fmla="*/ 2147483646 h 455"/>
              <a:gd name="T8" fmla="*/ 2147483646 w 536"/>
              <a:gd name="T9" fmla="*/ 2147483646 h 455"/>
              <a:gd name="T10" fmla="*/ 2147483646 w 536"/>
              <a:gd name="T11" fmla="*/ 2147483646 h 455"/>
              <a:gd name="T12" fmla="*/ 2147483646 w 536"/>
              <a:gd name="T13" fmla="*/ 2147483646 h 455"/>
              <a:gd name="T14" fmla="*/ 2147483646 w 536"/>
              <a:gd name="T15" fmla="*/ 0 h 455"/>
              <a:gd name="T16" fmla="*/ 2147483646 w 536"/>
              <a:gd name="T17" fmla="*/ 2147483646 h 455"/>
              <a:gd name="T18" fmla="*/ 0 w 536"/>
              <a:gd name="T19" fmla="*/ 2147483646 h 455"/>
              <a:gd name="T20" fmla="*/ 2147483646 w 536"/>
              <a:gd name="T21" fmla="*/ 2147483646 h 455"/>
              <a:gd name="T22" fmla="*/ 2147483646 w 536"/>
              <a:gd name="T23" fmla="*/ 2147483646 h 455"/>
              <a:gd name="T24" fmla="*/ 2147483646 w 536"/>
              <a:gd name="T25" fmla="*/ 2147483646 h 455"/>
              <a:gd name="T26" fmla="*/ 2147483646 w 536"/>
              <a:gd name="T27" fmla="*/ 2147483646 h 455"/>
              <a:gd name="T28" fmla="*/ 2147483646 w 536"/>
              <a:gd name="T29" fmla="*/ 2147483646 h 455"/>
              <a:gd name="T30" fmla="*/ 2147483646 w 536"/>
              <a:gd name="T31" fmla="*/ 2147483646 h 4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6" h="455">
                <a:moveTo>
                  <a:pt x="510" y="425"/>
                </a:moveTo>
                <a:lnTo>
                  <a:pt x="510" y="215"/>
                </a:lnTo>
                <a:lnTo>
                  <a:pt x="510" y="156"/>
                </a:lnTo>
                <a:lnTo>
                  <a:pt x="510" y="21"/>
                </a:lnTo>
                <a:lnTo>
                  <a:pt x="510" y="3"/>
                </a:lnTo>
                <a:lnTo>
                  <a:pt x="434" y="20"/>
                </a:lnTo>
                <a:lnTo>
                  <a:pt x="231" y="69"/>
                </a:lnTo>
                <a:lnTo>
                  <a:pt x="99" y="0"/>
                </a:lnTo>
                <a:lnTo>
                  <a:pt x="41" y="156"/>
                </a:lnTo>
                <a:lnTo>
                  <a:pt x="0" y="455"/>
                </a:lnTo>
                <a:lnTo>
                  <a:pt x="81" y="455"/>
                </a:lnTo>
                <a:lnTo>
                  <a:pt x="92" y="453"/>
                </a:lnTo>
                <a:lnTo>
                  <a:pt x="320" y="450"/>
                </a:lnTo>
                <a:lnTo>
                  <a:pt x="536" y="447"/>
                </a:lnTo>
                <a:lnTo>
                  <a:pt x="531" y="437"/>
                </a:lnTo>
                <a:lnTo>
                  <a:pt x="510" y="42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0" name="Freeform 250"/>
          <p:cNvSpPr>
            <a:spLocks/>
          </p:cNvSpPr>
          <p:nvPr/>
        </p:nvSpPr>
        <p:spPr bwMode="auto">
          <a:xfrm>
            <a:off x="7880176" y="3059113"/>
            <a:ext cx="258762" cy="315912"/>
          </a:xfrm>
          <a:custGeom>
            <a:avLst/>
            <a:gdLst>
              <a:gd name="T0" fmla="*/ 2147483646 w 488"/>
              <a:gd name="T1" fmla="*/ 2147483646 h 596"/>
              <a:gd name="T2" fmla="*/ 2147483646 w 488"/>
              <a:gd name="T3" fmla="*/ 2147483646 h 596"/>
              <a:gd name="T4" fmla="*/ 2147483646 w 488"/>
              <a:gd name="T5" fmla="*/ 2147483646 h 596"/>
              <a:gd name="T6" fmla="*/ 2147483646 w 488"/>
              <a:gd name="T7" fmla="*/ 2147483646 h 596"/>
              <a:gd name="T8" fmla="*/ 2147483646 w 488"/>
              <a:gd name="T9" fmla="*/ 2147483646 h 596"/>
              <a:gd name="T10" fmla="*/ 2147483646 w 488"/>
              <a:gd name="T11" fmla="*/ 2147483646 h 596"/>
              <a:gd name="T12" fmla="*/ 2147483646 w 488"/>
              <a:gd name="T13" fmla="*/ 2147483646 h 596"/>
              <a:gd name="T14" fmla="*/ 2147483646 w 488"/>
              <a:gd name="T15" fmla="*/ 2147483646 h 596"/>
              <a:gd name="T16" fmla="*/ 2147483646 w 488"/>
              <a:gd name="T17" fmla="*/ 2147483646 h 596"/>
              <a:gd name="T18" fmla="*/ 2147483646 w 488"/>
              <a:gd name="T19" fmla="*/ 2147483646 h 596"/>
              <a:gd name="T20" fmla="*/ 2147483646 w 488"/>
              <a:gd name="T21" fmla="*/ 2147483646 h 596"/>
              <a:gd name="T22" fmla="*/ 0 w 488"/>
              <a:gd name="T23" fmla="*/ 2147483646 h 596"/>
              <a:gd name="T24" fmla="*/ 2147483646 w 488"/>
              <a:gd name="T25" fmla="*/ 2147483646 h 596"/>
              <a:gd name="T26" fmla="*/ 2147483646 w 488"/>
              <a:gd name="T27" fmla="*/ 2147483646 h 596"/>
              <a:gd name="T28" fmla="*/ 0 w 488"/>
              <a:gd name="T29" fmla="*/ 2147483646 h 596"/>
              <a:gd name="T30" fmla="*/ 2147483646 w 488"/>
              <a:gd name="T31" fmla="*/ 2147483646 h 596"/>
              <a:gd name="T32" fmla="*/ 2147483646 w 488"/>
              <a:gd name="T33" fmla="*/ 2147483646 h 596"/>
              <a:gd name="T34" fmla="*/ 2147483646 w 488"/>
              <a:gd name="T35" fmla="*/ 2147483646 h 596"/>
              <a:gd name="T36" fmla="*/ 2147483646 w 488"/>
              <a:gd name="T37" fmla="*/ 2147483646 h 596"/>
              <a:gd name="T38" fmla="*/ 2147483646 w 488"/>
              <a:gd name="T39" fmla="*/ 0 h 596"/>
              <a:gd name="T40" fmla="*/ 2147483646 w 488"/>
              <a:gd name="T41" fmla="*/ 2147483646 h 5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88" h="596">
                <a:moveTo>
                  <a:pt x="453" y="3"/>
                </a:moveTo>
                <a:lnTo>
                  <a:pt x="395" y="159"/>
                </a:lnTo>
                <a:lnTo>
                  <a:pt x="354" y="458"/>
                </a:lnTo>
                <a:lnTo>
                  <a:pt x="435" y="458"/>
                </a:lnTo>
                <a:lnTo>
                  <a:pt x="435" y="506"/>
                </a:lnTo>
                <a:lnTo>
                  <a:pt x="446" y="521"/>
                </a:lnTo>
                <a:lnTo>
                  <a:pt x="488" y="596"/>
                </a:lnTo>
                <a:lnTo>
                  <a:pt x="446" y="596"/>
                </a:lnTo>
                <a:lnTo>
                  <a:pt x="216" y="596"/>
                </a:lnTo>
                <a:lnTo>
                  <a:pt x="45" y="594"/>
                </a:lnTo>
                <a:lnTo>
                  <a:pt x="2" y="594"/>
                </a:lnTo>
                <a:lnTo>
                  <a:pt x="0" y="479"/>
                </a:lnTo>
                <a:lnTo>
                  <a:pt x="2" y="279"/>
                </a:lnTo>
                <a:lnTo>
                  <a:pt x="2" y="159"/>
                </a:lnTo>
                <a:lnTo>
                  <a:pt x="0" y="30"/>
                </a:lnTo>
                <a:lnTo>
                  <a:pt x="102" y="29"/>
                </a:lnTo>
                <a:lnTo>
                  <a:pt x="216" y="29"/>
                </a:lnTo>
                <a:lnTo>
                  <a:pt x="374" y="3"/>
                </a:lnTo>
                <a:lnTo>
                  <a:pt x="374" y="2"/>
                </a:lnTo>
                <a:lnTo>
                  <a:pt x="446" y="0"/>
                </a:lnTo>
                <a:lnTo>
                  <a:pt x="453" y="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1" name="Freeform 251"/>
          <p:cNvSpPr>
            <a:spLocks/>
          </p:cNvSpPr>
          <p:nvPr/>
        </p:nvSpPr>
        <p:spPr bwMode="auto">
          <a:xfrm>
            <a:off x="8337376" y="3517900"/>
            <a:ext cx="214312" cy="260350"/>
          </a:xfrm>
          <a:custGeom>
            <a:avLst/>
            <a:gdLst>
              <a:gd name="T0" fmla="*/ 2147483646 w 405"/>
              <a:gd name="T1" fmla="*/ 2147483646 h 493"/>
              <a:gd name="T2" fmla="*/ 2147483646 w 405"/>
              <a:gd name="T3" fmla="*/ 2147483646 h 493"/>
              <a:gd name="T4" fmla="*/ 2147483646 w 405"/>
              <a:gd name="T5" fmla="*/ 2147483646 h 493"/>
              <a:gd name="T6" fmla="*/ 2147483646 w 405"/>
              <a:gd name="T7" fmla="*/ 2147483646 h 493"/>
              <a:gd name="T8" fmla="*/ 2147483646 w 405"/>
              <a:gd name="T9" fmla="*/ 0 h 493"/>
              <a:gd name="T10" fmla="*/ 2147483646 w 405"/>
              <a:gd name="T11" fmla="*/ 2147483646 h 493"/>
              <a:gd name="T12" fmla="*/ 2147483646 w 405"/>
              <a:gd name="T13" fmla="*/ 2147483646 h 493"/>
              <a:gd name="T14" fmla="*/ 0 w 405"/>
              <a:gd name="T15" fmla="*/ 2147483646 h 493"/>
              <a:gd name="T16" fmla="*/ 2147483646 w 405"/>
              <a:gd name="T17" fmla="*/ 2147483646 h 493"/>
              <a:gd name="T18" fmla="*/ 2147483646 w 405"/>
              <a:gd name="T19" fmla="*/ 2147483646 h 493"/>
              <a:gd name="T20" fmla="*/ 2147483646 w 405"/>
              <a:gd name="T21" fmla="*/ 2147483646 h 493"/>
              <a:gd name="T22" fmla="*/ 2147483646 w 405"/>
              <a:gd name="T23" fmla="*/ 2147483646 h 493"/>
              <a:gd name="T24" fmla="*/ 2147483646 w 405"/>
              <a:gd name="T25" fmla="*/ 2147483646 h 493"/>
              <a:gd name="T26" fmla="*/ 2147483646 w 405"/>
              <a:gd name="T27" fmla="*/ 2147483646 h 493"/>
              <a:gd name="T28" fmla="*/ 2147483646 w 405"/>
              <a:gd name="T29" fmla="*/ 2147483646 h 4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05" h="493">
                <a:moveTo>
                  <a:pt x="292" y="100"/>
                </a:moveTo>
                <a:lnTo>
                  <a:pt x="192" y="9"/>
                </a:lnTo>
                <a:lnTo>
                  <a:pt x="189" y="7"/>
                </a:lnTo>
                <a:lnTo>
                  <a:pt x="184" y="6"/>
                </a:lnTo>
                <a:lnTo>
                  <a:pt x="177" y="0"/>
                </a:lnTo>
                <a:lnTo>
                  <a:pt x="54" y="27"/>
                </a:lnTo>
                <a:lnTo>
                  <a:pt x="55" y="136"/>
                </a:lnTo>
                <a:lnTo>
                  <a:pt x="0" y="198"/>
                </a:lnTo>
                <a:lnTo>
                  <a:pt x="4" y="493"/>
                </a:lnTo>
                <a:lnTo>
                  <a:pt x="40" y="486"/>
                </a:lnTo>
                <a:lnTo>
                  <a:pt x="121" y="468"/>
                </a:lnTo>
                <a:lnTo>
                  <a:pt x="268" y="459"/>
                </a:lnTo>
                <a:lnTo>
                  <a:pt x="405" y="450"/>
                </a:lnTo>
                <a:lnTo>
                  <a:pt x="268" y="117"/>
                </a:lnTo>
                <a:lnTo>
                  <a:pt x="292" y="10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2" name="Freeform 252"/>
          <p:cNvSpPr>
            <a:spLocks/>
          </p:cNvSpPr>
          <p:nvPr/>
        </p:nvSpPr>
        <p:spPr bwMode="auto">
          <a:xfrm>
            <a:off x="8110363" y="3297238"/>
            <a:ext cx="328613" cy="234950"/>
          </a:xfrm>
          <a:custGeom>
            <a:avLst/>
            <a:gdLst>
              <a:gd name="T0" fmla="*/ 2147483646 w 620"/>
              <a:gd name="T1" fmla="*/ 2147483646 h 443"/>
              <a:gd name="T2" fmla="*/ 2147483646 w 620"/>
              <a:gd name="T3" fmla="*/ 2147483646 h 443"/>
              <a:gd name="T4" fmla="*/ 2147483646 w 620"/>
              <a:gd name="T5" fmla="*/ 2147483646 h 443"/>
              <a:gd name="T6" fmla="*/ 2147483646 w 620"/>
              <a:gd name="T7" fmla="*/ 2147483646 h 443"/>
              <a:gd name="T8" fmla="*/ 2147483646 w 620"/>
              <a:gd name="T9" fmla="*/ 2147483646 h 443"/>
              <a:gd name="T10" fmla="*/ 2147483646 w 620"/>
              <a:gd name="T11" fmla="*/ 2147483646 h 443"/>
              <a:gd name="T12" fmla="*/ 2147483646 w 620"/>
              <a:gd name="T13" fmla="*/ 2147483646 h 443"/>
              <a:gd name="T14" fmla="*/ 2147483646 w 620"/>
              <a:gd name="T15" fmla="*/ 2147483646 h 443"/>
              <a:gd name="T16" fmla="*/ 2147483646 w 620"/>
              <a:gd name="T17" fmla="*/ 2147483646 h 443"/>
              <a:gd name="T18" fmla="*/ 2147483646 w 620"/>
              <a:gd name="T19" fmla="*/ 2147483646 h 443"/>
              <a:gd name="T20" fmla="*/ 2147483646 w 620"/>
              <a:gd name="T21" fmla="*/ 2147483646 h 443"/>
              <a:gd name="T22" fmla="*/ 2147483646 w 620"/>
              <a:gd name="T23" fmla="*/ 2147483646 h 443"/>
              <a:gd name="T24" fmla="*/ 2147483646 w 620"/>
              <a:gd name="T25" fmla="*/ 2147483646 h 443"/>
              <a:gd name="T26" fmla="*/ 0 w 620"/>
              <a:gd name="T27" fmla="*/ 2147483646 h 443"/>
              <a:gd name="T28" fmla="*/ 0 w 620"/>
              <a:gd name="T29" fmla="*/ 2147483646 h 443"/>
              <a:gd name="T30" fmla="*/ 2147483646 w 620"/>
              <a:gd name="T31" fmla="*/ 2147483646 h 443"/>
              <a:gd name="T32" fmla="*/ 2147483646 w 620"/>
              <a:gd name="T33" fmla="*/ 2147483646 h 443"/>
              <a:gd name="T34" fmla="*/ 2147483646 w 620"/>
              <a:gd name="T35" fmla="*/ 0 h 443"/>
              <a:gd name="T36" fmla="*/ 2147483646 w 620"/>
              <a:gd name="T37" fmla="*/ 2147483646 h 443"/>
              <a:gd name="T38" fmla="*/ 2147483646 w 620"/>
              <a:gd name="T39" fmla="*/ 2147483646 h 443"/>
              <a:gd name="T40" fmla="*/ 2147483646 w 620"/>
              <a:gd name="T41" fmla="*/ 2147483646 h 443"/>
              <a:gd name="T42" fmla="*/ 2147483646 w 620"/>
              <a:gd name="T43" fmla="*/ 2147483646 h 443"/>
              <a:gd name="T44" fmla="*/ 2147483646 w 620"/>
              <a:gd name="T45" fmla="*/ 2147483646 h 44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20" h="443">
                <a:moveTo>
                  <a:pt x="617" y="248"/>
                </a:moveTo>
                <a:lnTo>
                  <a:pt x="620" y="425"/>
                </a:lnTo>
                <a:lnTo>
                  <a:pt x="617" y="423"/>
                </a:lnTo>
                <a:lnTo>
                  <a:pt x="612" y="422"/>
                </a:lnTo>
                <a:lnTo>
                  <a:pt x="605" y="416"/>
                </a:lnTo>
                <a:lnTo>
                  <a:pt x="482" y="443"/>
                </a:lnTo>
                <a:lnTo>
                  <a:pt x="384" y="386"/>
                </a:lnTo>
                <a:lnTo>
                  <a:pt x="239" y="369"/>
                </a:lnTo>
                <a:lnTo>
                  <a:pt x="102" y="351"/>
                </a:lnTo>
                <a:lnTo>
                  <a:pt x="87" y="248"/>
                </a:lnTo>
                <a:lnTo>
                  <a:pt x="53" y="149"/>
                </a:lnTo>
                <a:lnTo>
                  <a:pt x="53" y="146"/>
                </a:lnTo>
                <a:lnTo>
                  <a:pt x="11" y="71"/>
                </a:lnTo>
                <a:lnTo>
                  <a:pt x="0" y="56"/>
                </a:lnTo>
                <a:lnTo>
                  <a:pt x="0" y="8"/>
                </a:lnTo>
                <a:lnTo>
                  <a:pt x="11" y="6"/>
                </a:lnTo>
                <a:lnTo>
                  <a:pt x="239" y="3"/>
                </a:lnTo>
                <a:lnTo>
                  <a:pt x="455" y="0"/>
                </a:lnTo>
                <a:lnTo>
                  <a:pt x="461" y="6"/>
                </a:lnTo>
                <a:lnTo>
                  <a:pt x="467" y="20"/>
                </a:lnTo>
                <a:lnTo>
                  <a:pt x="579" y="146"/>
                </a:lnTo>
                <a:lnTo>
                  <a:pt x="576" y="146"/>
                </a:lnTo>
                <a:lnTo>
                  <a:pt x="617" y="24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3" name="Freeform 253"/>
          <p:cNvSpPr>
            <a:spLocks/>
          </p:cNvSpPr>
          <p:nvPr/>
        </p:nvSpPr>
        <p:spPr bwMode="auto">
          <a:xfrm>
            <a:off x="8004001" y="4125913"/>
            <a:ext cx="320675" cy="236537"/>
          </a:xfrm>
          <a:custGeom>
            <a:avLst/>
            <a:gdLst>
              <a:gd name="T0" fmla="*/ 2147483646 w 606"/>
              <a:gd name="T1" fmla="*/ 2147483646 h 447"/>
              <a:gd name="T2" fmla="*/ 2147483646 w 606"/>
              <a:gd name="T3" fmla="*/ 2147483646 h 447"/>
              <a:gd name="T4" fmla="*/ 2147483646 w 606"/>
              <a:gd name="T5" fmla="*/ 2147483646 h 447"/>
              <a:gd name="T6" fmla="*/ 2147483646 w 606"/>
              <a:gd name="T7" fmla="*/ 2147483646 h 447"/>
              <a:gd name="T8" fmla="*/ 2147483646 w 606"/>
              <a:gd name="T9" fmla="*/ 2147483646 h 447"/>
              <a:gd name="T10" fmla="*/ 2147483646 w 606"/>
              <a:gd name="T11" fmla="*/ 2147483646 h 447"/>
              <a:gd name="T12" fmla="*/ 2147483646 w 606"/>
              <a:gd name="T13" fmla="*/ 2147483646 h 447"/>
              <a:gd name="T14" fmla="*/ 2147483646 w 606"/>
              <a:gd name="T15" fmla="*/ 2147483646 h 447"/>
              <a:gd name="T16" fmla="*/ 0 w 606"/>
              <a:gd name="T17" fmla="*/ 2147483646 h 447"/>
              <a:gd name="T18" fmla="*/ 2147483646 w 606"/>
              <a:gd name="T19" fmla="*/ 2147483646 h 447"/>
              <a:gd name="T20" fmla="*/ 2147483646 w 606"/>
              <a:gd name="T21" fmla="*/ 2147483646 h 447"/>
              <a:gd name="T22" fmla="*/ 2147483646 w 606"/>
              <a:gd name="T23" fmla="*/ 0 h 447"/>
              <a:gd name="T24" fmla="*/ 2147483646 w 606"/>
              <a:gd name="T25" fmla="*/ 0 h 447"/>
              <a:gd name="T26" fmla="*/ 2147483646 w 606"/>
              <a:gd name="T27" fmla="*/ 0 h 447"/>
              <a:gd name="T28" fmla="*/ 2147483646 w 606"/>
              <a:gd name="T29" fmla="*/ 0 h 447"/>
              <a:gd name="T30" fmla="*/ 2147483646 w 606"/>
              <a:gd name="T31" fmla="*/ 2147483646 h 447"/>
              <a:gd name="T32" fmla="*/ 2147483646 w 606"/>
              <a:gd name="T33" fmla="*/ 2147483646 h 447"/>
              <a:gd name="T34" fmla="*/ 2147483646 w 606"/>
              <a:gd name="T35" fmla="*/ 2147483646 h 447"/>
              <a:gd name="T36" fmla="*/ 2147483646 w 606"/>
              <a:gd name="T37" fmla="*/ 2147483646 h 447"/>
              <a:gd name="T38" fmla="*/ 2147483646 w 606"/>
              <a:gd name="T39" fmla="*/ 2147483646 h 4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6" h="447">
                <a:moveTo>
                  <a:pt x="570" y="298"/>
                </a:moveTo>
                <a:lnTo>
                  <a:pt x="562" y="307"/>
                </a:lnTo>
                <a:lnTo>
                  <a:pt x="565" y="394"/>
                </a:lnTo>
                <a:lnTo>
                  <a:pt x="555" y="390"/>
                </a:lnTo>
                <a:lnTo>
                  <a:pt x="441" y="387"/>
                </a:lnTo>
                <a:lnTo>
                  <a:pt x="262" y="445"/>
                </a:lnTo>
                <a:lnTo>
                  <a:pt x="124" y="447"/>
                </a:lnTo>
                <a:lnTo>
                  <a:pt x="78" y="298"/>
                </a:lnTo>
                <a:lnTo>
                  <a:pt x="0" y="40"/>
                </a:lnTo>
                <a:lnTo>
                  <a:pt x="129" y="39"/>
                </a:lnTo>
                <a:lnTo>
                  <a:pt x="177" y="39"/>
                </a:lnTo>
                <a:lnTo>
                  <a:pt x="171" y="0"/>
                </a:lnTo>
                <a:lnTo>
                  <a:pt x="213" y="0"/>
                </a:lnTo>
                <a:lnTo>
                  <a:pt x="441" y="0"/>
                </a:lnTo>
                <a:lnTo>
                  <a:pt x="603" y="0"/>
                </a:lnTo>
                <a:lnTo>
                  <a:pt x="606" y="4"/>
                </a:lnTo>
                <a:lnTo>
                  <a:pt x="597" y="18"/>
                </a:lnTo>
                <a:lnTo>
                  <a:pt x="595" y="15"/>
                </a:lnTo>
                <a:lnTo>
                  <a:pt x="597" y="25"/>
                </a:lnTo>
                <a:lnTo>
                  <a:pt x="570" y="2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4" name="Freeform 254"/>
          <p:cNvSpPr>
            <a:spLocks/>
          </p:cNvSpPr>
          <p:nvPr/>
        </p:nvSpPr>
        <p:spPr bwMode="auto">
          <a:xfrm>
            <a:off x="8137351" y="3765550"/>
            <a:ext cx="285750" cy="522288"/>
          </a:xfrm>
          <a:custGeom>
            <a:avLst/>
            <a:gdLst>
              <a:gd name="T0" fmla="*/ 2147483646 w 541"/>
              <a:gd name="T1" fmla="*/ 2147483646 h 988"/>
              <a:gd name="T2" fmla="*/ 2147483646 w 541"/>
              <a:gd name="T3" fmla="*/ 2147483646 h 988"/>
              <a:gd name="T4" fmla="*/ 2147483646 w 541"/>
              <a:gd name="T5" fmla="*/ 2147483646 h 988"/>
              <a:gd name="T6" fmla="*/ 2147483646 w 541"/>
              <a:gd name="T7" fmla="*/ 2147483646 h 988"/>
              <a:gd name="T8" fmla="*/ 2147483646 w 541"/>
              <a:gd name="T9" fmla="*/ 2147483646 h 988"/>
              <a:gd name="T10" fmla="*/ 2147483646 w 541"/>
              <a:gd name="T11" fmla="*/ 2147483646 h 988"/>
              <a:gd name="T12" fmla="*/ 2147483646 w 541"/>
              <a:gd name="T13" fmla="*/ 2147483646 h 988"/>
              <a:gd name="T14" fmla="*/ 2147483646 w 541"/>
              <a:gd name="T15" fmla="*/ 2147483646 h 988"/>
              <a:gd name="T16" fmla="*/ 2147483646 w 541"/>
              <a:gd name="T17" fmla="*/ 2147483646 h 988"/>
              <a:gd name="T18" fmla="*/ 2147483646 w 541"/>
              <a:gd name="T19" fmla="*/ 2147483646 h 988"/>
              <a:gd name="T20" fmla="*/ 2147483646 w 541"/>
              <a:gd name="T21" fmla="*/ 2147483646 h 988"/>
              <a:gd name="T22" fmla="*/ 2147483646 w 541"/>
              <a:gd name="T23" fmla="*/ 2147483646 h 988"/>
              <a:gd name="T24" fmla="*/ 2147483646 w 541"/>
              <a:gd name="T25" fmla="*/ 2147483646 h 988"/>
              <a:gd name="T26" fmla="*/ 0 w 541"/>
              <a:gd name="T27" fmla="*/ 2147483646 h 988"/>
              <a:gd name="T28" fmla="*/ 2147483646 w 541"/>
              <a:gd name="T29" fmla="*/ 2147483646 h 988"/>
              <a:gd name="T30" fmla="*/ 2147483646 w 541"/>
              <a:gd name="T31" fmla="*/ 2147483646 h 988"/>
              <a:gd name="T32" fmla="*/ 2147483646 w 541"/>
              <a:gd name="T33" fmla="*/ 2147483646 h 988"/>
              <a:gd name="T34" fmla="*/ 2147483646 w 541"/>
              <a:gd name="T35" fmla="*/ 2147483646 h 988"/>
              <a:gd name="T36" fmla="*/ 2147483646 w 541"/>
              <a:gd name="T37" fmla="*/ 2147483646 h 988"/>
              <a:gd name="T38" fmla="*/ 2147483646 w 541"/>
              <a:gd name="T39" fmla="*/ 0 h 988"/>
              <a:gd name="T40" fmla="*/ 2147483646 w 541"/>
              <a:gd name="T41" fmla="*/ 2147483646 h 988"/>
              <a:gd name="T42" fmla="*/ 2147483646 w 541"/>
              <a:gd name="T43" fmla="*/ 2147483646 h 9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41" h="988">
                <a:moveTo>
                  <a:pt x="535" y="441"/>
                </a:moveTo>
                <a:lnTo>
                  <a:pt x="508" y="987"/>
                </a:lnTo>
                <a:lnTo>
                  <a:pt x="418" y="987"/>
                </a:lnTo>
                <a:lnTo>
                  <a:pt x="397" y="987"/>
                </a:lnTo>
                <a:lnTo>
                  <a:pt x="310" y="988"/>
                </a:lnTo>
                <a:lnTo>
                  <a:pt x="318" y="979"/>
                </a:lnTo>
                <a:lnTo>
                  <a:pt x="345" y="706"/>
                </a:lnTo>
                <a:lnTo>
                  <a:pt x="343" y="696"/>
                </a:lnTo>
                <a:lnTo>
                  <a:pt x="345" y="699"/>
                </a:lnTo>
                <a:lnTo>
                  <a:pt x="354" y="685"/>
                </a:lnTo>
                <a:lnTo>
                  <a:pt x="351" y="681"/>
                </a:lnTo>
                <a:lnTo>
                  <a:pt x="300" y="441"/>
                </a:lnTo>
                <a:lnTo>
                  <a:pt x="201" y="157"/>
                </a:lnTo>
                <a:lnTo>
                  <a:pt x="0" y="135"/>
                </a:lnTo>
                <a:lnTo>
                  <a:pt x="189" y="90"/>
                </a:lnTo>
                <a:lnTo>
                  <a:pt x="298" y="64"/>
                </a:lnTo>
                <a:lnTo>
                  <a:pt x="382" y="27"/>
                </a:lnTo>
                <a:lnTo>
                  <a:pt x="382" y="25"/>
                </a:lnTo>
                <a:lnTo>
                  <a:pt x="418" y="18"/>
                </a:lnTo>
                <a:lnTo>
                  <a:pt x="499" y="0"/>
                </a:lnTo>
                <a:lnTo>
                  <a:pt x="541" y="228"/>
                </a:lnTo>
                <a:lnTo>
                  <a:pt x="535" y="44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5" name="Freeform 255"/>
          <p:cNvSpPr>
            <a:spLocks/>
          </p:cNvSpPr>
          <p:nvPr/>
        </p:nvSpPr>
        <p:spPr bwMode="auto">
          <a:xfrm>
            <a:off x="7792863" y="4143375"/>
            <a:ext cx="350838" cy="347663"/>
          </a:xfrm>
          <a:custGeom>
            <a:avLst/>
            <a:gdLst>
              <a:gd name="T0" fmla="*/ 2147483646 w 663"/>
              <a:gd name="T1" fmla="*/ 2147483646 h 658"/>
              <a:gd name="T2" fmla="*/ 2147483646 w 663"/>
              <a:gd name="T3" fmla="*/ 2147483646 h 658"/>
              <a:gd name="T4" fmla="*/ 2147483646 w 663"/>
              <a:gd name="T5" fmla="*/ 2147483646 h 658"/>
              <a:gd name="T6" fmla="*/ 2147483646 w 663"/>
              <a:gd name="T7" fmla="*/ 2147483646 h 658"/>
              <a:gd name="T8" fmla="*/ 2147483646 w 663"/>
              <a:gd name="T9" fmla="*/ 2147483646 h 658"/>
              <a:gd name="T10" fmla="*/ 2147483646 w 663"/>
              <a:gd name="T11" fmla="*/ 2147483646 h 658"/>
              <a:gd name="T12" fmla="*/ 2147483646 w 663"/>
              <a:gd name="T13" fmla="*/ 2147483646 h 658"/>
              <a:gd name="T14" fmla="*/ 2147483646 w 663"/>
              <a:gd name="T15" fmla="*/ 2147483646 h 658"/>
              <a:gd name="T16" fmla="*/ 2147483646 w 663"/>
              <a:gd name="T17" fmla="*/ 2147483646 h 658"/>
              <a:gd name="T18" fmla="*/ 2147483646 w 663"/>
              <a:gd name="T19" fmla="*/ 2147483646 h 658"/>
              <a:gd name="T20" fmla="*/ 2147483646 w 663"/>
              <a:gd name="T21" fmla="*/ 2147483646 h 658"/>
              <a:gd name="T22" fmla="*/ 2147483646 w 663"/>
              <a:gd name="T23" fmla="*/ 2147483646 h 658"/>
              <a:gd name="T24" fmla="*/ 0 w 663"/>
              <a:gd name="T25" fmla="*/ 2147483646 h 658"/>
              <a:gd name="T26" fmla="*/ 2147483646 w 663"/>
              <a:gd name="T27" fmla="*/ 2147483646 h 658"/>
              <a:gd name="T28" fmla="*/ 2147483646 w 663"/>
              <a:gd name="T29" fmla="*/ 2147483646 h 658"/>
              <a:gd name="T30" fmla="*/ 2147483646 w 663"/>
              <a:gd name="T31" fmla="*/ 0 h 658"/>
              <a:gd name="T32" fmla="*/ 2147483646 w 663"/>
              <a:gd name="T33" fmla="*/ 2147483646 h 658"/>
              <a:gd name="T34" fmla="*/ 2147483646 w 663"/>
              <a:gd name="T35" fmla="*/ 2147483646 h 658"/>
              <a:gd name="T36" fmla="*/ 2147483646 w 663"/>
              <a:gd name="T37" fmla="*/ 2147483646 h 658"/>
              <a:gd name="T38" fmla="*/ 2147483646 w 663"/>
              <a:gd name="T39" fmla="*/ 2147483646 h 658"/>
              <a:gd name="T40" fmla="*/ 2147483646 w 663"/>
              <a:gd name="T41" fmla="*/ 2147483646 h 6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63" h="658">
                <a:moveTo>
                  <a:pt x="660" y="412"/>
                </a:moveTo>
                <a:lnTo>
                  <a:pt x="662" y="534"/>
                </a:lnTo>
                <a:lnTo>
                  <a:pt x="663" y="613"/>
                </a:lnTo>
                <a:lnTo>
                  <a:pt x="663" y="652"/>
                </a:lnTo>
                <a:lnTo>
                  <a:pt x="611" y="652"/>
                </a:lnTo>
                <a:lnTo>
                  <a:pt x="267" y="657"/>
                </a:lnTo>
                <a:lnTo>
                  <a:pt x="171" y="658"/>
                </a:lnTo>
                <a:lnTo>
                  <a:pt x="153" y="543"/>
                </a:lnTo>
                <a:lnTo>
                  <a:pt x="129" y="538"/>
                </a:lnTo>
                <a:lnTo>
                  <a:pt x="65" y="354"/>
                </a:lnTo>
                <a:lnTo>
                  <a:pt x="38" y="276"/>
                </a:lnTo>
                <a:lnTo>
                  <a:pt x="35" y="265"/>
                </a:lnTo>
                <a:lnTo>
                  <a:pt x="0" y="163"/>
                </a:lnTo>
                <a:lnTo>
                  <a:pt x="153" y="85"/>
                </a:lnTo>
                <a:lnTo>
                  <a:pt x="291" y="13"/>
                </a:lnTo>
                <a:lnTo>
                  <a:pt x="285" y="0"/>
                </a:lnTo>
                <a:lnTo>
                  <a:pt x="381" y="6"/>
                </a:lnTo>
                <a:lnTo>
                  <a:pt x="398" y="7"/>
                </a:lnTo>
                <a:lnTo>
                  <a:pt x="476" y="265"/>
                </a:lnTo>
                <a:lnTo>
                  <a:pt x="522" y="414"/>
                </a:lnTo>
                <a:lnTo>
                  <a:pt x="660" y="41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6" name="Freeform 256"/>
          <p:cNvSpPr>
            <a:spLocks/>
          </p:cNvSpPr>
          <p:nvPr/>
        </p:nvSpPr>
        <p:spPr bwMode="auto">
          <a:xfrm>
            <a:off x="8400876" y="3749675"/>
            <a:ext cx="173037" cy="538163"/>
          </a:xfrm>
          <a:custGeom>
            <a:avLst/>
            <a:gdLst>
              <a:gd name="T0" fmla="*/ 2147483646 w 327"/>
              <a:gd name="T1" fmla="*/ 2147483646 h 1016"/>
              <a:gd name="T2" fmla="*/ 2147483646 w 327"/>
              <a:gd name="T3" fmla="*/ 2147483646 h 1016"/>
              <a:gd name="T4" fmla="*/ 2147483646 w 327"/>
              <a:gd name="T5" fmla="*/ 0 h 1016"/>
              <a:gd name="T6" fmla="*/ 2147483646 w 327"/>
              <a:gd name="T7" fmla="*/ 2147483646 h 1016"/>
              <a:gd name="T8" fmla="*/ 2147483646 w 327"/>
              <a:gd name="T9" fmla="*/ 2147483646 h 1016"/>
              <a:gd name="T10" fmla="*/ 0 w 327"/>
              <a:gd name="T11" fmla="*/ 2147483646 h 1016"/>
              <a:gd name="T12" fmla="*/ 2147483646 w 327"/>
              <a:gd name="T13" fmla="*/ 2147483646 h 1016"/>
              <a:gd name="T14" fmla="*/ 2147483646 w 327"/>
              <a:gd name="T15" fmla="*/ 2147483646 h 1016"/>
              <a:gd name="T16" fmla="*/ 2147483646 w 327"/>
              <a:gd name="T17" fmla="*/ 2147483646 h 1016"/>
              <a:gd name="T18" fmla="*/ 2147483646 w 327"/>
              <a:gd name="T19" fmla="*/ 2147483646 h 1016"/>
              <a:gd name="T20" fmla="*/ 2147483646 w 327"/>
              <a:gd name="T21" fmla="*/ 2147483646 h 1016"/>
              <a:gd name="T22" fmla="*/ 2147483646 w 327"/>
              <a:gd name="T23" fmla="*/ 2147483646 h 1016"/>
              <a:gd name="T24" fmla="*/ 2147483646 w 327"/>
              <a:gd name="T25" fmla="*/ 2147483646 h 1016"/>
              <a:gd name="T26" fmla="*/ 2147483646 w 327"/>
              <a:gd name="T27" fmla="*/ 2147483646 h 1016"/>
              <a:gd name="T28" fmla="*/ 2147483646 w 327"/>
              <a:gd name="T29" fmla="*/ 2147483646 h 1016"/>
              <a:gd name="T30" fmla="*/ 2147483646 w 327"/>
              <a:gd name="T31" fmla="*/ 2147483646 h 1016"/>
              <a:gd name="T32" fmla="*/ 2147483646 w 327"/>
              <a:gd name="T33" fmla="*/ 2147483646 h 1016"/>
              <a:gd name="T34" fmla="*/ 2147483646 w 327"/>
              <a:gd name="T35" fmla="*/ 2147483646 h 10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27" h="1016">
                <a:moveTo>
                  <a:pt x="323" y="341"/>
                </a:moveTo>
                <a:lnTo>
                  <a:pt x="306" y="200"/>
                </a:lnTo>
                <a:lnTo>
                  <a:pt x="327" y="0"/>
                </a:lnTo>
                <a:lnTo>
                  <a:pt x="284" y="11"/>
                </a:lnTo>
                <a:lnTo>
                  <a:pt x="147" y="20"/>
                </a:lnTo>
                <a:lnTo>
                  <a:pt x="0" y="29"/>
                </a:lnTo>
                <a:lnTo>
                  <a:pt x="42" y="257"/>
                </a:lnTo>
                <a:lnTo>
                  <a:pt x="36" y="470"/>
                </a:lnTo>
                <a:lnTo>
                  <a:pt x="9" y="1016"/>
                </a:lnTo>
                <a:lnTo>
                  <a:pt x="33" y="1016"/>
                </a:lnTo>
                <a:lnTo>
                  <a:pt x="147" y="1014"/>
                </a:lnTo>
                <a:lnTo>
                  <a:pt x="186" y="1014"/>
                </a:lnTo>
                <a:lnTo>
                  <a:pt x="147" y="933"/>
                </a:lnTo>
                <a:lnTo>
                  <a:pt x="147" y="849"/>
                </a:lnTo>
                <a:lnTo>
                  <a:pt x="156" y="843"/>
                </a:lnTo>
                <a:lnTo>
                  <a:pt x="186" y="738"/>
                </a:lnTo>
                <a:lnTo>
                  <a:pt x="276" y="470"/>
                </a:lnTo>
                <a:lnTo>
                  <a:pt x="323" y="3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7" name="Freeform 257"/>
          <p:cNvSpPr>
            <a:spLocks/>
          </p:cNvSpPr>
          <p:nvPr/>
        </p:nvSpPr>
        <p:spPr bwMode="auto">
          <a:xfrm>
            <a:off x="8300863" y="4286250"/>
            <a:ext cx="201613" cy="215900"/>
          </a:xfrm>
          <a:custGeom>
            <a:avLst/>
            <a:gdLst>
              <a:gd name="T0" fmla="*/ 2147483646 w 381"/>
              <a:gd name="T1" fmla="*/ 2147483646 h 408"/>
              <a:gd name="T2" fmla="*/ 2147483646 w 381"/>
              <a:gd name="T3" fmla="*/ 2147483646 h 408"/>
              <a:gd name="T4" fmla="*/ 2147483646 w 381"/>
              <a:gd name="T5" fmla="*/ 0 h 408"/>
              <a:gd name="T6" fmla="*/ 2147483646 w 381"/>
              <a:gd name="T7" fmla="*/ 0 h 408"/>
              <a:gd name="T8" fmla="*/ 2147483646 w 381"/>
              <a:gd name="T9" fmla="*/ 2147483646 h 408"/>
              <a:gd name="T10" fmla="*/ 2147483646 w 381"/>
              <a:gd name="T11" fmla="*/ 2147483646 h 408"/>
              <a:gd name="T12" fmla="*/ 2147483646 w 381"/>
              <a:gd name="T13" fmla="*/ 2147483646 h 408"/>
              <a:gd name="T14" fmla="*/ 2147483646 w 381"/>
              <a:gd name="T15" fmla="*/ 2147483646 h 408"/>
              <a:gd name="T16" fmla="*/ 0 w 381"/>
              <a:gd name="T17" fmla="*/ 2147483646 h 408"/>
              <a:gd name="T18" fmla="*/ 2147483646 w 381"/>
              <a:gd name="T19" fmla="*/ 2147483646 h 408"/>
              <a:gd name="T20" fmla="*/ 2147483646 w 381"/>
              <a:gd name="T21" fmla="*/ 2147483646 h 408"/>
              <a:gd name="T22" fmla="*/ 2147483646 w 381"/>
              <a:gd name="T23" fmla="*/ 2147483646 h 408"/>
              <a:gd name="T24" fmla="*/ 2147483646 w 381"/>
              <a:gd name="T25" fmla="*/ 2147483646 h 408"/>
              <a:gd name="T26" fmla="*/ 2147483646 w 381"/>
              <a:gd name="T27" fmla="*/ 2147483646 h 408"/>
              <a:gd name="T28" fmla="*/ 2147483646 w 381"/>
              <a:gd name="T29" fmla="*/ 2147483646 h 408"/>
              <a:gd name="T30" fmla="*/ 2147483646 w 381"/>
              <a:gd name="T31" fmla="*/ 2147483646 h 408"/>
              <a:gd name="T32" fmla="*/ 2147483646 w 381"/>
              <a:gd name="T33" fmla="*/ 2147483646 h 4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1" h="408">
                <a:moveTo>
                  <a:pt x="362" y="207"/>
                </a:moveTo>
                <a:lnTo>
                  <a:pt x="381" y="128"/>
                </a:lnTo>
                <a:lnTo>
                  <a:pt x="375" y="0"/>
                </a:lnTo>
                <a:lnTo>
                  <a:pt x="336" y="0"/>
                </a:lnTo>
                <a:lnTo>
                  <a:pt x="222" y="2"/>
                </a:lnTo>
                <a:lnTo>
                  <a:pt x="198" y="2"/>
                </a:lnTo>
                <a:lnTo>
                  <a:pt x="108" y="2"/>
                </a:lnTo>
                <a:lnTo>
                  <a:pt x="87" y="2"/>
                </a:lnTo>
                <a:lnTo>
                  <a:pt x="0" y="3"/>
                </a:lnTo>
                <a:lnTo>
                  <a:pt x="3" y="90"/>
                </a:lnTo>
                <a:lnTo>
                  <a:pt x="101" y="231"/>
                </a:lnTo>
                <a:lnTo>
                  <a:pt x="108" y="248"/>
                </a:lnTo>
                <a:lnTo>
                  <a:pt x="222" y="284"/>
                </a:lnTo>
                <a:lnTo>
                  <a:pt x="242" y="408"/>
                </a:lnTo>
                <a:lnTo>
                  <a:pt x="320" y="263"/>
                </a:lnTo>
                <a:lnTo>
                  <a:pt x="347" y="230"/>
                </a:lnTo>
                <a:lnTo>
                  <a:pt x="362" y="2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8" name="Freeform 258"/>
          <p:cNvSpPr>
            <a:spLocks/>
          </p:cNvSpPr>
          <p:nvPr/>
        </p:nvSpPr>
        <p:spPr bwMode="auto">
          <a:xfrm>
            <a:off x="7776988" y="3771900"/>
            <a:ext cx="320675" cy="374650"/>
          </a:xfrm>
          <a:custGeom>
            <a:avLst/>
            <a:gdLst>
              <a:gd name="T0" fmla="*/ 2147483646 w 605"/>
              <a:gd name="T1" fmla="*/ 2147483646 h 708"/>
              <a:gd name="T2" fmla="*/ 2147483646 w 605"/>
              <a:gd name="T3" fmla="*/ 2147483646 h 708"/>
              <a:gd name="T4" fmla="*/ 2147483646 w 605"/>
              <a:gd name="T5" fmla="*/ 2147483646 h 708"/>
              <a:gd name="T6" fmla="*/ 2147483646 w 605"/>
              <a:gd name="T7" fmla="*/ 2147483646 h 708"/>
              <a:gd name="T8" fmla="*/ 2147483646 w 605"/>
              <a:gd name="T9" fmla="*/ 2147483646 h 708"/>
              <a:gd name="T10" fmla="*/ 2147483646 w 605"/>
              <a:gd name="T11" fmla="*/ 2147483646 h 708"/>
              <a:gd name="T12" fmla="*/ 2147483646 w 605"/>
              <a:gd name="T13" fmla="*/ 2147483646 h 708"/>
              <a:gd name="T14" fmla="*/ 2147483646 w 605"/>
              <a:gd name="T15" fmla="*/ 2147483646 h 708"/>
              <a:gd name="T16" fmla="*/ 2147483646 w 605"/>
              <a:gd name="T17" fmla="*/ 2147483646 h 708"/>
              <a:gd name="T18" fmla="*/ 2147483646 w 605"/>
              <a:gd name="T19" fmla="*/ 2147483646 h 708"/>
              <a:gd name="T20" fmla="*/ 2147483646 w 605"/>
              <a:gd name="T21" fmla="*/ 2147483646 h 708"/>
              <a:gd name="T22" fmla="*/ 0 w 605"/>
              <a:gd name="T23" fmla="*/ 2147483646 h 708"/>
              <a:gd name="T24" fmla="*/ 2147483646 w 605"/>
              <a:gd name="T25" fmla="*/ 2147483646 h 708"/>
              <a:gd name="T26" fmla="*/ 2147483646 w 605"/>
              <a:gd name="T27" fmla="*/ 2147483646 h 708"/>
              <a:gd name="T28" fmla="*/ 2147483646 w 605"/>
              <a:gd name="T29" fmla="*/ 0 h 708"/>
              <a:gd name="T30" fmla="*/ 2147483646 w 605"/>
              <a:gd name="T31" fmla="*/ 2147483646 h 708"/>
              <a:gd name="T32" fmla="*/ 2147483646 w 605"/>
              <a:gd name="T33" fmla="*/ 2147483646 h 708"/>
              <a:gd name="T34" fmla="*/ 2147483646 w 605"/>
              <a:gd name="T35" fmla="*/ 2147483646 h 70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5" h="708">
                <a:moveTo>
                  <a:pt x="584" y="95"/>
                </a:moveTo>
                <a:lnTo>
                  <a:pt x="497" y="146"/>
                </a:lnTo>
                <a:lnTo>
                  <a:pt x="498" y="158"/>
                </a:lnTo>
                <a:lnTo>
                  <a:pt x="599" y="668"/>
                </a:lnTo>
                <a:lnTo>
                  <a:pt x="605" y="707"/>
                </a:lnTo>
                <a:lnTo>
                  <a:pt x="557" y="707"/>
                </a:lnTo>
                <a:lnTo>
                  <a:pt x="428" y="708"/>
                </a:lnTo>
                <a:lnTo>
                  <a:pt x="411" y="707"/>
                </a:lnTo>
                <a:lnTo>
                  <a:pt x="315" y="701"/>
                </a:lnTo>
                <a:lnTo>
                  <a:pt x="183" y="611"/>
                </a:lnTo>
                <a:lnTo>
                  <a:pt x="68" y="486"/>
                </a:lnTo>
                <a:lnTo>
                  <a:pt x="0" y="347"/>
                </a:lnTo>
                <a:lnTo>
                  <a:pt x="191" y="158"/>
                </a:lnTo>
                <a:lnTo>
                  <a:pt x="239" y="113"/>
                </a:lnTo>
                <a:lnTo>
                  <a:pt x="327" y="0"/>
                </a:lnTo>
                <a:lnTo>
                  <a:pt x="411" y="44"/>
                </a:lnTo>
                <a:lnTo>
                  <a:pt x="525" y="65"/>
                </a:lnTo>
                <a:lnTo>
                  <a:pt x="584" y="9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69" name="Freeform 259"/>
          <p:cNvSpPr>
            <a:spLocks/>
          </p:cNvSpPr>
          <p:nvPr/>
        </p:nvSpPr>
        <p:spPr bwMode="auto">
          <a:xfrm>
            <a:off x="7700788" y="3910013"/>
            <a:ext cx="246063" cy="319087"/>
          </a:xfrm>
          <a:custGeom>
            <a:avLst/>
            <a:gdLst>
              <a:gd name="T0" fmla="*/ 2147483646 w 466"/>
              <a:gd name="T1" fmla="*/ 2147483646 h 604"/>
              <a:gd name="T2" fmla="*/ 2147483646 w 466"/>
              <a:gd name="T3" fmla="*/ 2147483646 h 604"/>
              <a:gd name="T4" fmla="*/ 2147483646 w 466"/>
              <a:gd name="T5" fmla="*/ 2147483646 h 604"/>
              <a:gd name="T6" fmla="*/ 2147483646 w 466"/>
              <a:gd name="T7" fmla="*/ 2147483646 h 604"/>
              <a:gd name="T8" fmla="*/ 0 w 466"/>
              <a:gd name="T9" fmla="*/ 2147483646 h 604"/>
              <a:gd name="T10" fmla="*/ 2147483646 w 466"/>
              <a:gd name="T11" fmla="*/ 2147483646 h 604"/>
              <a:gd name="T12" fmla="*/ 2147483646 w 466"/>
              <a:gd name="T13" fmla="*/ 2147483646 h 604"/>
              <a:gd name="T14" fmla="*/ 2147483646 w 466"/>
              <a:gd name="T15" fmla="*/ 2147483646 h 604"/>
              <a:gd name="T16" fmla="*/ 2147483646 w 466"/>
              <a:gd name="T17" fmla="*/ 2147483646 h 604"/>
              <a:gd name="T18" fmla="*/ 2147483646 w 466"/>
              <a:gd name="T19" fmla="*/ 0 h 604"/>
              <a:gd name="T20" fmla="*/ 2147483646 w 466"/>
              <a:gd name="T21" fmla="*/ 2147483646 h 604"/>
              <a:gd name="T22" fmla="*/ 2147483646 w 466"/>
              <a:gd name="T23" fmla="*/ 2147483646 h 604"/>
              <a:gd name="T24" fmla="*/ 2147483646 w 466"/>
              <a:gd name="T25" fmla="*/ 2147483646 h 604"/>
              <a:gd name="T26" fmla="*/ 2147483646 w 466"/>
              <a:gd name="T27" fmla="*/ 2147483646 h 604"/>
              <a:gd name="T28" fmla="*/ 2147483646 w 466"/>
              <a:gd name="T29" fmla="*/ 2147483646 h 604"/>
              <a:gd name="T30" fmla="*/ 2147483646 w 466"/>
              <a:gd name="T31" fmla="*/ 2147483646 h 60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66" h="604">
                <a:moveTo>
                  <a:pt x="328" y="526"/>
                </a:moveTo>
                <a:lnTo>
                  <a:pt x="175" y="604"/>
                </a:lnTo>
                <a:lnTo>
                  <a:pt x="99" y="562"/>
                </a:lnTo>
                <a:lnTo>
                  <a:pt x="45" y="537"/>
                </a:lnTo>
                <a:lnTo>
                  <a:pt x="0" y="432"/>
                </a:lnTo>
                <a:lnTo>
                  <a:pt x="10" y="301"/>
                </a:lnTo>
                <a:lnTo>
                  <a:pt x="19" y="168"/>
                </a:lnTo>
                <a:lnTo>
                  <a:pt x="28" y="49"/>
                </a:lnTo>
                <a:lnTo>
                  <a:pt x="40" y="33"/>
                </a:lnTo>
                <a:lnTo>
                  <a:pt x="99" y="0"/>
                </a:lnTo>
                <a:lnTo>
                  <a:pt x="145" y="87"/>
                </a:lnTo>
                <a:lnTo>
                  <a:pt x="213" y="226"/>
                </a:lnTo>
                <a:lnTo>
                  <a:pt x="328" y="351"/>
                </a:lnTo>
                <a:lnTo>
                  <a:pt x="460" y="441"/>
                </a:lnTo>
                <a:lnTo>
                  <a:pt x="466" y="454"/>
                </a:lnTo>
                <a:lnTo>
                  <a:pt x="328" y="526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70" name="Freeform 260"/>
          <p:cNvSpPr>
            <a:spLocks/>
          </p:cNvSpPr>
          <p:nvPr/>
        </p:nvSpPr>
        <p:spPr bwMode="auto">
          <a:xfrm>
            <a:off x="8040513" y="3822700"/>
            <a:ext cx="282575" cy="303213"/>
          </a:xfrm>
          <a:custGeom>
            <a:avLst/>
            <a:gdLst>
              <a:gd name="T0" fmla="*/ 2147483646 w 534"/>
              <a:gd name="T1" fmla="*/ 2147483646 h 573"/>
              <a:gd name="T2" fmla="*/ 2147483646 w 534"/>
              <a:gd name="T3" fmla="*/ 2147483646 h 573"/>
              <a:gd name="T4" fmla="*/ 2147483646 w 534"/>
              <a:gd name="T5" fmla="*/ 2147483646 h 573"/>
              <a:gd name="T6" fmla="*/ 2147483646 w 534"/>
              <a:gd name="T7" fmla="*/ 2147483646 h 573"/>
              <a:gd name="T8" fmla="*/ 2147483646 w 534"/>
              <a:gd name="T9" fmla="*/ 2147483646 h 573"/>
              <a:gd name="T10" fmla="*/ 2147483646 w 534"/>
              <a:gd name="T11" fmla="*/ 2147483646 h 573"/>
              <a:gd name="T12" fmla="*/ 2147483646 w 534"/>
              <a:gd name="T13" fmla="*/ 2147483646 h 573"/>
              <a:gd name="T14" fmla="*/ 2147483646 w 534"/>
              <a:gd name="T15" fmla="*/ 2147483646 h 573"/>
              <a:gd name="T16" fmla="*/ 2147483646 w 534"/>
              <a:gd name="T17" fmla="*/ 2147483646 h 573"/>
              <a:gd name="T18" fmla="*/ 2147483646 w 534"/>
              <a:gd name="T19" fmla="*/ 0 h 573"/>
              <a:gd name="T20" fmla="*/ 0 w 534"/>
              <a:gd name="T21" fmla="*/ 2147483646 h 573"/>
              <a:gd name="T22" fmla="*/ 2147483646 w 534"/>
              <a:gd name="T23" fmla="*/ 2147483646 h 573"/>
              <a:gd name="T24" fmla="*/ 2147483646 w 534"/>
              <a:gd name="T25" fmla="*/ 2147483646 h 573"/>
              <a:gd name="T26" fmla="*/ 2147483646 w 534"/>
              <a:gd name="T27" fmla="*/ 2147483646 h 573"/>
              <a:gd name="T28" fmla="*/ 2147483646 w 534"/>
              <a:gd name="T29" fmla="*/ 2147483646 h 573"/>
              <a:gd name="T30" fmla="*/ 2147483646 w 534"/>
              <a:gd name="T31" fmla="*/ 2147483646 h 5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4" h="573">
                <a:moveTo>
                  <a:pt x="534" y="573"/>
                </a:moveTo>
                <a:lnTo>
                  <a:pt x="483" y="333"/>
                </a:lnTo>
                <a:lnTo>
                  <a:pt x="384" y="49"/>
                </a:lnTo>
                <a:lnTo>
                  <a:pt x="183" y="27"/>
                </a:lnTo>
                <a:lnTo>
                  <a:pt x="169" y="36"/>
                </a:lnTo>
                <a:lnTo>
                  <a:pt x="157" y="30"/>
                </a:lnTo>
                <a:lnTo>
                  <a:pt x="157" y="21"/>
                </a:lnTo>
                <a:lnTo>
                  <a:pt x="153" y="21"/>
                </a:lnTo>
                <a:lnTo>
                  <a:pt x="153" y="15"/>
                </a:lnTo>
                <a:lnTo>
                  <a:pt x="87" y="0"/>
                </a:lnTo>
                <a:lnTo>
                  <a:pt x="0" y="51"/>
                </a:lnTo>
                <a:lnTo>
                  <a:pt x="1" y="63"/>
                </a:lnTo>
                <a:lnTo>
                  <a:pt x="102" y="573"/>
                </a:lnTo>
                <a:lnTo>
                  <a:pt x="144" y="573"/>
                </a:lnTo>
                <a:lnTo>
                  <a:pt x="372" y="573"/>
                </a:lnTo>
                <a:lnTo>
                  <a:pt x="534" y="5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171" name="Rectangle 261"/>
          <p:cNvSpPr>
            <a:spLocks noChangeArrowheads="1"/>
          </p:cNvSpPr>
          <p:nvPr/>
        </p:nvSpPr>
        <p:spPr bwMode="auto">
          <a:xfrm>
            <a:off x="5718001" y="5672138"/>
            <a:ext cx="2317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Webb</a:t>
            </a:r>
            <a:endParaRPr lang="en-US" altLang="en-US"/>
          </a:p>
        </p:txBody>
      </p:sp>
      <p:sp>
        <p:nvSpPr>
          <p:cNvPr id="39172" name="Rectangle 262"/>
          <p:cNvSpPr>
            <a:spLocks noChangeArrowheads="1"/>
          </p:cNvSpPr>
          <p:nvPr/>
        </p:nvSpPr>
        <p:spPr bwMode="auto">
          <a:xfrm>
            <a:off x="6233938" y="5611813"/>
            <a:ext cx="3794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Jim Wells</a:t>
            </a:r>
            <a:endParaRPr lang="en-US" altLang="en-US"/>
          </a:p>
        </p:txBody>
      </p:sp>
      <p:sp>
        <p:nvSpPr>
          <p:cNvPr id="39173" name="Rectangle 263"/>
          <p:cNvSpPr>
            <a:spLocks noChangeArrowheads="1"/>
          </p:cNvSpPr>
          <p:nvPr/>
        </p:nvSpPr>
        <p:spPr bwMode="auto">
          <a:xfrm>
            <a:off x="5748163" y="5399088"/>
            <a:ext cx="3190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La Salle</a:t>
            </a:r>
            <a:endParaRPr lang="en-US" altLang="en-US"/>
          </a:p>
        </p:txBody>
      </p:sp>
      <p:sp>
        <p:nvSpPr>
          <p:cNvPr id="39174" name="Rectangle 264"/>
          <p:cNvSpPr>
            <a:spLocks noChangeArrowheads="1"/>
          </p:cNvSpPr>
          <p:nvPr/>
        </p:nvSpPr>
        <p:spPr bwMode="auto">
          <a:xfrm>
            <a:off x="5975176" y="6340475"/>
            <a:ext cx="1936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Starr</a:t>
            </a:r>
            <a:endParaRPr lang="en-US" altLang="en-US"/>
          </a:p>
        </p:txBody>
      </p:sp>
      <p:sp>
        <p:nvSpPr>
          <p:cNvPr id="39175" name="Rectangle 265"/>
          <p:cNvSpPr>
            <a:spLocks noChangeArrowheads="1"/>
          </p:cNvSpPr>
          <p:nvPr/>
        </p:nvSpPr>
        <p:spPr bwMode="auto">
          <a:xfrm>
            <a:off x="6172026" y="6188075"/>
            <a:ext cx="2762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Brooks</a:t>
            </a:r>
            <a:endParaRPr lang="en-US" altLang="en-US"/>
          </a:p>
        </p:txBody>
      </p:sp>
      <p:sp>
        <p:nvSpPr>
          <p:cNvPr id="39176" name="Rectangle 266"/>
          <p:cNvSpPr>
            <a:spLocks noChangeArrowheads="1"/>
          </p:cNvSpPr>
          <p:nvPr/>
        </p:nvSpPr>
        <p:spPr bwMode="auto">
          <a:xfrm>
            <a:off x="6476826" y="6354763"/>
            <a:ext cx="2794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Willacy</a:t>
            </a:r>
            <a:endParaRPr lang="en-US" altLang="en-US"/>
          </a:p>
        </p:txBody>
      </p:sp>
      <p:sp>
        <p:nvSpPr>
          <p:cNvPr id="39177" name="Rectangle 267"/>
          <p:cNvSpPr>
            <a:spLocks noChangeArrowheads="1"/>
          </p:cNvSpPr>
          <p:nvPr/>
        </p:nvSpPr>
        <p:spPr bwMode="auto">
          <a:xfrm>
            <a:off x="6476826" y="6051550"/>
            <a:ext cx="3000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Kenedy</a:t>
            </a:r>
            <a:endParaRPr lang="en-US" altLang="en-US"/>
          </a:p>
        </p:txBody>
      </p:sp>
      <p:sp>
        <p:nvSpPr>
          <p:cNvPr id="39178" name="Rectangle 268"/>
          <p:cNvSpPr>
            <a:spLocks noChangeArrowheads="1"/>
          </p:cNvSpPr>
          <p:nvPr/>
        </p:nvSpPr>
        <p:spPr bwMode="auto">
          <a:xfrm>
            <a:off x="6597476" y="5734050"/>
            <a:ext cx="3000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Nueces</a:t>
            </a:r>
            <a:endParaRPr lang="en-US" altLang="en-US"/>
          </a:p>
        </p:txBody>
      </p:sp>
      <p:sp>
        <p:nvSpPr>
          <p:cNvPr id="39179" name="Rectangle 269"/>
          <p:cNvSpPr>
            <a:spLocks noChangeArrowheads="1"/>
          </p:cNvSpPr>
          <p:nvPr/>
        </p:nvSpPr>
        <p:spPr bwMode="auto">
          <a:xfrm>
            <a:off x="6424438" y="5494338"/>
            <a:ext cx="4778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San Patricio</a:t>
            </a:r>
            <a:endParaRPr lang="en-US" altLang="en-US"/>
          </a:p>
        </p:txBody>
      </p:sp>
      <p:sp>
        <p:nvSpPr>
          <p:cNvPr id="39180" name="Rectangle 271"/>
          <p:cNvSpPr>
            <a:spLocks noChangeArrowheads="1"/>
          </p:cNvSpPr>
          <p:nvPr/>
        </p:nvSpPr>
        <p:spPr bwMode="auto">
          <a:xfrm>
            <a:off x="6953913" y="5197547"/>
            <a:ext cx="328613" cy="1063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 dirty="0"/>
          </a:p>
        </p:txBody>
      </p:sp>
      <p:sp>
        <p:nvSpPr>
          <p:cNvPr id="39181" name="Rectangle 272"/>
          <p:cNvSpPr>
            <a:spLocks noChangeArrowheads="1"/>
          </p:cNvSpPr>
          <p:nvPr/>
        </p:nvSpPr>
        <p:spPr bwMode="auto">
          <a:xfrm>
            <a:off x="7507113" y="4868863"/>
            <a:ext cx="3302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Brazoria</a:t>
            </a:r>
            <a:endParaRPr lang="en-US" altLang="en-US"/>
          </a:p>
        </p:txBody>
      </p:sp>
      <p:sp>
        <p:nvSpPr>
          <p:cNvPr id="39182" name="Rectangle 273"/>
          <p:cNvSpPr>
            <a:spLocks noChangeArrowheads="1"/>
          </p:cNvSpPr>
          <p:nvPr/>
        </p:nvSpPr>
        <p:spPr bwMode="auto">
          <a:xfrm>
            <a:off x="3593926" y="3381375"/>
            <a:ext cx="2603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Loving</a:t>
            </a:r>
            <a:endParaRPr lang="en-US" altLang="en-US"/>
          </a:p>
        </p:txBody>
      </p:sp>
      <p:sp>
        <p:nvSpPr>
          <p:cNvPr id="39183" name="Rectangle 274"/>
          <p:cNvSpPr>
            <a:spLocks noChangeArrowheads="1"/>
          </p:cNvSpPr>
          <p:nvPr/>
        </p:nvSpPr>
        <p:spPr bwMode="auto">
          <a:xfrm>
            <a:off x="4125738" y="3381375"/>
            <a:ext cx="20796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Ector</a:t>
            </a:r>
            <a:endParaRPr lang="en-US" altLang="en-US"/>
          </a:p>
        </p:txBody>
      </p:sp>
      <p:sp>
        <p:nvSpPr>
          <p:cNvPr id="39184" name="Rectangle 275"/>
          <p:cNvSpPr>
            <a:spLocks noChangeArrowheads="1"/>
          </p:cNvSpPr>
          <p:nvPr/>
        </p:nvSpPr>
        <p:spPr bwMode="auto">
          <a:xfrm>
            <a:off x="3547888" y="3670300"/>
            <a:ext cx="3000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Reeves</a:t>
            </a:r>
            <a:endParaRPr lang="en-US" altLang="en-US"/>
          </a:p>
        </p:txBody>
      </p:sp>
      <p:sp>
        <p:nvSpPr>
          <p:cNvPr id="39185" name="Rectangle 276"/>
          <p:cNvSpPr>
            <a:spLocks noChangeArrowheads="1"/>
          </p:cNvSpPr>
          <p:nvPr/>
        </p:nvSpPr>
        <p:spPr bwMode="auto">
          <a:xfrm>
            <a:off x="3093863" y="3473450"/>
            <a:ext cx="4032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Culberson</a:t>
            </a:r>
            <a:endParaRPr lang="en-US" altLang="en-US"/>
          </a:p>
        </p:txBody>
      </p:sp>
      <p:sp>
        <p:nvSpPr>
          <p:cNvPr id="39186" name="Rectangle 277"/>
          <p:cNvSpPr>
            <a:spLocks noChangeArrowheads="1"/>
          </p:cNvSpPr>
          <p:nvPr/>
        </p:nvSpPr>
        <p:spPr bwMode="auto">
          <a:xfrm>
            <a:off x="3882851" y="3533775"/>
            <a:ext cx="2127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Ward</a:t>
            </a:r>
            <a:endParaRPr lang="en-US" altLang="en-US"/>
          </a:p>
        </p:txBody>
      </p:sp>
      <p:sp>
        <p:nvSpPr>
          <p:cNvPr id="39187" name="Rectangle 278"/>
          <p:cNvSpPr>
            <a:spLocks noChangeArrowheads="1"/>
          </p:cNvSpPr>
          <p:nvPr/>
        </p:nvSpPr>
        <p:spPr bwMode="auto">
          <a:xfrm>
            <a:off x="4975051" y="3533775"/>
            <a:ext cx="4508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Tom Green</a:t>
            </a:r>
            <a:endParaRPr lang="en-US" altLang="en-US"/>
          </a:p>
        </p:txBody>
      </p:sp>
      <p:sp>
        <p:nvSpPr>
          <p:cNvPr id="39188" name="Rectangle 279"/>
          <p:cNvSpPr>
            <a:spLocks noChangeArrowheads="1"/>
          </p:cNvSpPr>
          <p:nvPr/>
        </p:nvSpPr>
        <p:spPr bwMode="auto">
          <a:xfrm>
            <a:off x="6233938" y="5218113"/>
            <a:ext cx="3508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Live Oak</a:t>
            </a:r>
            <a:endParaRPr lang="en-US" altLang="en-US"/>
          </a:p>
        </p:txBody>
      </p:sp>
      <p:sp>
        <p:nvSpPr>
          <p:cNvPr id="39189" name="Rectangle 280"/>
          <p:cNvSpPr>
            <a:spLocks noChangeArrowheads="1"/>
          </p:cNvSpPr>
          <p:nvPr/>
        </p:nvSpPr>
        <p:spPr bwMode="auto">
          <a:xfrm>
            <a:off x="6354588" y="5049838"/>
            <a:ext cx="2809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Karnes</a:t>
            </a:r>
            <a:endParaRPr lang="en-US" altLang="en-US"/>
          </a:p>
        </p:txBody>
      </p:sp>
      <p:sp>
        <p:nvSpPr>
          <p:cNvPr id="39190" name="Rectangle 281"/>
          <p:cNvSpPr>
            <a:spLocks noChangeArrowheads="1"/>
          </p:cNvSpPr>
          <p:nvPr/>
        </p:nvSpPr>
        <p:spPr bwMode="auto">
          <a:xfrm>
            <a:off x="6597476" y="3457575"/>
            <a:ext cx="3841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Mclennan</a:t>
            </a:r>
            <a:endParaRPr lang="en-US" altLang="en-US"/>
          </a:p>
        </p:txBody>
      </p:sp>
      <p:sp>
        <p:nvSpPr>
          <p:cNvPr id="39191" name="Rectangle 282"/>
          <p:cNvSpPr>
            <a:spLocks noChangeArrowheads="1"/>
          </p:cNvSpPr>
          <p:nvPr/>
        </p:nvSpPr>
        <p:spPr bwMode="auto">
          <a:xfrm>
            <a:off x="6961013" y="3563938"/>
            <a:ext cx="4095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Limestone</a:t>
            </a:r>
            <a:endParaRPr lang="en-US" altLang="en-US"/>
          </a:p>
        </p:txBody>
      </p:sp>
      <p:sp>
        <p:nvSpPr>
          <p:cNvPr id="39192" name="Rectangle 283"/>
          <p:cNvSpPr>
            <a:spLocks noChangeArrowheads="1"/>
          </p:cNvSpPr>
          <p:nvPr/>
        </p:nvSpPr>
        <p:spPr bwMode="auto">
          <a:xfrm>
            <a:off x="6264101" y="3214688"/>
            <a:ext cx="2127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Erath</a:t>
            </a:r>
            <a:endParaRPr lang="en-US" altLang="en-US"/>
          </a:p>
        </p:txBody>
      </p:sp>
      <p:sp>
        <p:nvSpPr>
          <p:cNvPr id="39193" name="Rectangle 284"/>
          <p:cNvSpPr>
            <a:spLocks noChangeArrowheads="1"/>
          </p:cNvSpPr>
          <p:nvPr/>
        </p:nvSpPr>
        <p:spPr bwMode="auto">
          <a:xfrm>
            <a:off x="7386463" y="3290888"/>
            <a:ext cx="3794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Anderson</a:t>
            </a:r>
            <a:endParaRPr lang="en-US" altLang="en-US"/>
          </a:p>
        </p:txBody>
      </p:sp>
      <p:sp>
        <p:nvSpPr>
          <p:cNvPr id="39194" name="Rectangle 285"/>
          <p:cNvSpPr>
            <a:spLocks noChangeArrowheads="1"/>
          </p:cNvSpPr>
          <p:nvPr/>
        </p:nvSpPr>
        <p:spPr bwMode="auto">
          <a:xfrm>
            <a:off x="7629351" y="3367088"/>
            <a:ext cx="3841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Cherokee</a:t>
            </a:r>
            <a:endParaRPr lang="en-US" altLang="en-US"/>
          </a:p>
        </p:txBody>
      </p:sp>
      <p:sp>
        <p:nvSpPr>
          <p:cNvPr id="39195" name="Rectangle 286"/>
          <p:cNvSpPr>
            <a:spLocks noChangeArrowheads="1"/>
          </p:cNvSpPr>
          <p:nvPr/>
        </p:nvSpPr>
        <p:spPr bwMode="auto">
          <a:xfrm>
            <a:off x="7780163" y="2836863"/>
            <a:ext cx="2857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Upshur</a:t>
            </a:r>
            <a:endParaRPr lang="en-US" altLang="en-US"/>
          </a:p>
        </p:txBody>
      </p:sp>
      <p:sp>
        <p:nvSpPr>
          <p:cNvPr id="39196" name="Rectangle 287"/>
          <p:cNvSpPr>
            <a:spLocks noChangeArrowheads="1"/>
          </p:cNvSpPr>
          <p:nvPr/>
        </p:nvSpPr>
        <p:spPr bwMode="auto">
          <a:xfrm>
            <a:off x="7643638" y="3063875"/>
            <a:ext cx="22701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Smith</a:t>
            </a:r>
            <a:endParaRPr lang="en-US" altLang="en-US"/>
          </a:p>
        </p:txBody>
      </p:sp>
      <p:sp>
        <p:nvSpPr>
          <p:cNvPr id="39197" name="Rectangle 288"/>
          <p:cNvSpPr>
            <a:spLocks noChangeArrowheads="1"/>
          </p:cNvSpPr>
          <p:nvPr/>
        </p:nvSpPr>
        <p:spPr bwMode="auto">
          <a:xfrm>
            <a:off x="7870651" y="2971800"/>
            <a:ext cx="2476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Gregg</a:t>
            </a:r>
            <a:endParaRPr lang="en-US" altLang="en-US"/>
          </a:p>
        </p:txBody>
      </p:sp>
      <p:sp>
        <p:nvSpPr>
          <p:cNvPr id="39198" name="Rectangle 289"/>
          <p:cNvSpPr>
            <a:spLocks noChangeArrowheads="1"/>
          </p:cNvSpPr>
          <p:nvPr/>
        </p:nvSpPr>
        <p:spPr bwMode="auto">
          <a:xfrm>
            <a:off x="8099251" y="2684463"/>
            <a:ext cx="20161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Cass</a:t>
            </a:r>
            <a:endParaRPr lang="en-US" altLang="en-US"/>
          </a:p>
        </p:txBody>
      </p:sp>
      <p:sp>
        <p:nvSpPr>
          <p:cNvPr id="39199" name="Rectangle 290"/>
          <p:cNvSpPr>
            <a:spLocks noChangeArrowheads="1"/>
          </p:cNvSpPr>
          <p:nvPr/>
        </p:nvSpPr>
        <p:spPr bwMode="auto">
          <a:xfrm>
            <a:off x="7446788" y="2640013"/>
            <a:ext cx="3190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Hopkins</a:t>
            </a:r>
            <a:endParaRPr lang="en-US" altLang="en-US"/>
          </a:p>
        </p:txBody>
      </p:sp>
      <p:sp>
        <p:nvSpPr>
          <p:cNvPr id="39200" name="Rectangle 291"/>
          <p:cNvSpPr>
            <a:spLocks noChangeArrowheads="1"/>
          </p:cNvSpPr>
          <p:nvPr/>
        </p:nvSpPr>
        <p:spPr bwMode="auto">
          <a:xfrm>
            <a:off x="8145288" y="3140075"/>
            <a:ext cx="2746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Panola</a:t>
            </a:r>
            <a:endParaRPr lang="en-US" altLang="en-US"/>
          </a:p>
        </p:txBody>
      </p:sp>
      <p:sp>
        <p:nvSpPr>
          <p:cNvPr id="39201" name="Rectangle 292"/>
          <p:cNvSpPr>
            <a:spLocks noChangeArrowheads="1"/>
          </p:cNvSpPr>
          <p:nvPr/>
        </p:nvSpPr>
        <p:spPr bwMode="auto">
          <a:xfrm>
            <a:off x="7978601" y="2593975"/>
            <a:ext cx="2476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Morris</a:t>
            </a:r>
            <a:endParaRPr lang="en-US" altLang="en-US"/>
          </a:p>
        </p:txBody>
      </p:sp>
      <p:sp>
        <p:nvSpPr>
          <p:cNvPr id="39202" name="Rectangle 293"/>
          <p:cNvSpPr>
            <a:spLocks noChangeArrowheads="1"/>
          </p:cNvSpPr>
          <p:nvPr/>
        </p:nvSpPr>
        <p:spPr bwMode="auto">
          <a:xfrm>
            <a:off x="7810326" y="2487613"/>
            <a:ext cx="1920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Titus</a:t>
            </a:r>
            <a:endParaRPr lang="en-US" altLang="en-US"/>
          </a:p>
        </p:txBody>
      </p:sp>
      <p:sp>
        <p:nvSpPr>
          <p:cNvPr id="39203" name="Rectangle 294"/>
          <p:cNvSpPr>
            <a:spLocks noChangeArrowheads="1"/>
          </p:cNvSpPr>
          <p:nvPr/>
        </p:nvSpPr>
        <p:spPr bwMode="auto">
          <a:xfrm>
            <a:off x="8326263" y="3670300"/>
            <a:ext cx="2746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Sabine</a:t>
            </a:r>
            <a:endParaRPr lang="en-US" altLang="en-US"/>
          </a:p>
        </p:txBody>
      </p:sp>
      <p:sp>
        <p:nvSpPr>
          <p:cNvPr id="39204" name="Rectangle 295"/>
          <p:cNvSpPr>
            <a:spLocks noChangeArrowheads="1"/>
          </p:cNvSpPr>
          <p:nvPr/>
        </p:nvSpPr>
        <p:spPr bwMode="auto">
          <a:xfrm>
            <a:off x="8356426" y="3897313"/>
            <a:ext cx="30003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Newton</a:t>
            </a:r>
            <a:endParaRPr lang="en-US" altLang="en-US"/>
          </a:p>
        </p:txBody>
      </p:sp>
      <p:sp>
        <p:nvSpPr>
          <p:cNvPr id="39205" name="Rectangle 296"/>
          <p:cNvSpPr>
            <a:spLocks noChangeArrowheads="1"/>
          </p:cNvSpPr>
          <p:nvPr/>
        </p:nvSpPr>
        <p:spPr bwMode="auto">
          <a:xfrm>
            <a:off x="5581476" y="3762375"/>
            <a:ext cx="3937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Mcculloch</a:t>
            </a:r>
            <a:endParaRPr lang="en-US" altLang="en-US"/>
          </a:p>
        </p:txBody>
      </p:sp>
      <p:sp>
        <p:nvSpPr>
          <p:cNvPr id="39206" name="Rectangle 297"/>
          <p:cNvSpPr>
            <a:spLocks noChangeArrowheads="1"/>
          </p:cNvSpPr>
          <p:nvPr/>
        </p:nvSpPr>
        <p:spPr bwMode="auto">
          <a:xfrm>
            <a:off x="4913138" y="3700463"/>
            <a:ext cx="1730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Irion</a:t>
            </a:r>
            <a:endParaRPr lang="en-US" altLang="en-US"/>
          </a:p>
        </p:txBody>
      </p:sp>
      <p:sp>
        <p:nvSpPr>
          <p:cNvPr id="39207" name="Rectangle 298"/>
          <p:cNvSpPr>
            <a:spLocks noChangeArrowheads="1"/>
          </p:cNvSpPr>
          <p:nvPr/>
        </p:nvSpPr>
        <p:spPr bwMode="auto">
          <a:xfrm>
            <a:off x="4595638" y="3867150"/>
            <a:ext cx="3317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Crockett</a:t>
            </a:r>
            <a:endParaRPr lang="en-US" altLang="en-US"/>
          </a:p>
        </p:txBody>
      </p:sp>
      <p:sp>
        <p:nvSpPr>
          <p:cNvPr id="39208" name="Rectangle 299"/>
          <p:cNvSpPr>
            <a:spLocks noChangeArrowheads="1"/>
          </p:cNvSpPr>
          <p:nvPr/>
        </p:nvSpPr>
        <p:spPr bwMode="auto">
          <a:xfrm>
            <a:off x="4519438" y="3381375"/>
            <a:ext cx="4095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Glasscock</a:t>
            </a:r>
            <a:endParaRPr lang="en-US" altLang="en-US"/>
          </a:p>
        </p:txBody>
      </p:sp>
      <p:sp>
        <p:nvSpPr>
          <p:cNvPr id="39209" name="Rectangle 300"/>
          <p:cNvSpPr>
            <a:spLocks noChangeArrowheads="1"/>
          </p:cNvSpPr>
          <p:nvPr/>
        </p:nvSpPr>
        <p:spPr bwMode="auto">
          <a:xfrm>
            <a:off x="5095701" y="3367088"/>
            <a:ext cx="2063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Coke</a:t>
            </a:r>
            <a:endParaRPr lang="en-US" altLang="en-US"/>
          </a:p>
        </p:txBody>
      </p:sp>
      <p:sp>
        <p:nvSpPr>
          <p:cNvPr id="39210" name="Rectangle 301"/>
          <p:cNvSpPr>
            <a:spLocks noChangeArrowheads="1"/>
          </p:cNvSpPr>
          <p:nvPr/>
        </p:nvSpPr>
        <p:spPr bwMode="auto">
          <a:xfrm>
            <a:off x="5551313" y="3443288"/>
            <a:ext cx="3540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Coleman</a:t>
            </a:r>
            <a:endParaRPr lang="en-US" altLang="en-US"/>
          </a:p>
        </p:txBody>
      </p:sp>
      <p:sp>
        <p:nvSpPr>
          <p:cNvPr id="39211" name="Rectangle 302"/>
          <p:cNvSpPr>
            <a:spLocks noChangeArrowheads="1"/>
          </p:cNvSpPr>
          <p:nvPr/>
        </p:nvSpPr>
        <p:spPr bwMode="auto">
          <a:xfrm>
            <a:off x="5156026" y="4292600"/>
            <a:ext cx="3444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Edwards</a:t>
            </a:r>
            <a:endParaRPr lang="en-US" altLang="en-US"/>
          </a:p>
        </p:txBody>
      </p:sp>
      <p:sp>
        <p:nvSpPr>
          <p:cNvPr id="39212" name="Rectangle 303"/>
          <p:cNvSpPr>
            <a:spLocks noChangeArrowheads="1"/>
          </p:cNvSpPr>
          <p:nvPr/>
        </p:nvSpPr>
        <p:spPr bwMode="auto">
          <a:xfrm>
            <a:off x="4670251" y="4443413"/>
            <a:ext cx="38893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Val Verde</a:t>
            </a:r>
            <a:endParaRPr lang="en-US" altLang="en-US"/>
          </a:p>
        </p:txBody>
      </p:sp>
      <p:sp>
        <p:nvSpPr>
          <p:cNvPr id="39213" name="Rectangle 304"/>
          <p:cNvSpPr>
            <a:spLocks noChangeArrowheads="1"/>
          </p:cNvSpPr>
          <p:nvPr/>
        </p:nvSpPr>
        <p:spPr bwMode="auto">
          <a:xfrm>
            <a:off x="4306713" y="4337050"/>
            <a:ext cx="2508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Terrell</a:t>
            </a:r>
            <a:endParaRPr lang="en-US" altLang="en-US"/>
          </a:p>
        </p:txBody>
      </p:sp>
      <p:sp>
        <p:nvSpPr>
          <p:cNvPr id="39214" name="Rectangle 305"/>
          <p:cNvSpPr>
            <a:spLocks noChangeArrowheads="1"/>
          </p:cNvSpPr>
          <p:nvPr/>
        </p:nvSpPr>
        <p:spPr bwMode="auto">
          <a:xfrm>
            <a:off x="5991051" y="3017838"/>
            <a:ext cx="3444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Eastland</a:t>
            </a:r>
            <a:endParaRPr lang="en-US" altLang="en-US"/>
          </a:p>
        </p:txBody>
      </p:sp>
      <p:sp>
        <p:nvSpPr>
          <p:cNvPr id="39215" name="Rectangle 306"/>
          <p:cNvSpPr>
            <a:spLocks noChangeArrowheads="1"/>
          </p:cNvSpPr>
          <p:nvPr/>
        </p:nvSpPr>
        <p:spPr bwMode="auto">
          <a:xfrm>
            <a:off x="5398913" y="3140075"/>
            <a:ext cx="24606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Taylor</a:t>
            </a:r>
            <a:endParaRPr lang="en-US" altLang="en-US"/>
          </a:p>
        </p:txBody>
      </p:sp>
      <p:sp>
        <p:nvSpPr>
          <p:cNvPr id="39216" name="Rectangle 307"/>
          <p:cNvSpPr>
            <a:spLocks noChangeArrowheads="1"/>
          </p:cNvSpPr>
          <p:nvPr/>
        </p:nvSpPr>
        <p:spPr bwMode="auto">
          <a:xfrm>
            <a:off x="6400626" y="2867025"/>
            <a:ext cx="2619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Parker</a:t>
            </a:r>
            <a:endParaRPr lang="en-US" altLang="en-US"/>
          </a:p>
        </p:txBody>
      </p:sp>
      <p:sp>
        <p:nvSpPr>
          <p:cNvPr id="39217" name="Rectangle 308"/>
          <p:cNvSpPr>
            <a:spLocks noChangeArrowheads="1"/>
          </p:cNvSpPr>
          <p:nvPr/>
        </p:nvSpPr>
        <p:spPr bwMode="auto">
          <a:xfrm>
            <a:off x="5838651" y="2881313"/>
            <a:ext cx="3746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Stephens</a:t>
            </a:r>
            <a:endParaRPr lang="en-US" altLang="en-US"/>
          </a:p>
        </p:txBody>
      </p:sp>
      <p:sp>
        <p:nvSpPr>
          <p:cNvPr id="39218" name="Rectangle 309"/>
          <p:cNvSpPr>
            <a:spLocks noChangeArrowheads="1"/>
          </p:cNvSpPr>
          <p:nvPr/>
        </p:nvSpPr>
        <p:spPr bwMode="auto">
          <a:xfrm>
            <a:off x="6127576" y="2774950"/>
            <a:ext cx="4032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Palo Pinto</a:t>
            </a:r>
            <a:endParaRPr lang="en-US" altLang="en-US"/>
          </a:p>
        </p:txBody>
      </p:sp>
      <p:sp>
        <p:nvSpPr>
          <p:cNvPr id="39219" name="Rectangle 310"/>
          <p:cNvSpPr>
            <a:spLocks noChangeArrowheads="1"/>
          </p:cNvSpPr>
          <p:nvPr/>
        </p:nvSpPr>
        <p:spPr bwMode="auto">
          <a:xfrm>
            <a:off x="5398913" y="2881313"/>
            <a:ext cx="2365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Jones</a:t>
            </a:r>
            <a:endParaRPr lang="en-US" altLang="en-US"/>
          </a:p>
        </p:txBody>
      </p:sp>
      <p:sp>
        <p:nvSpPr>
          <p:cNvPr id="39220" name="Rectangle 311"/>
          <p:cNvSpPr>
            <a:spLocks noChangeArrowheads="1"/>
          </p:cNvSpPr>
          <p:nvPr/>
        </p:nvSpPr>
        <p:spPr bwMode="auto">
          <a:xfrm>
            <a:off x="4868688" y="3124200"/>
            <a:ext cx="3000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Mitchell</a:t>
            </a:r>
            <a:endParaRPr lang="en-US" altLang="en-US"/>
          </a:p>
        </p:txBody>
      </p:sp>
      <p:sp>
        <p:nvSpPr>
          <p:cNvPr id="39221" name="Rectangle 312"/>
          <p:cNvSpPr>
            <a:spLocks noChangeArrowheads="1"/>
          </p:cNvSpPr>
          <p:nvPr/>
        </p:nvSpPr>
        <p:spPr bwMode="auto">
          <a:xfrm>
            <a:off x="4398788" y="3140075"/>
            <a:ext cx="2476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Martin</a:t>
            </a:r>
            <a:endParaRPr lang="en-US" altLang="en-US"/>
          </a:p>
        </p:txBody>
      </p:sp>
      <p:sp>
        <p:nvSpPr>
          <p:cNvPr id="39222" name="Rectangle 313"/>
          <p:cNvSpPr>
            <a:spLocks noChangeArrowheads="1"/>
          </p:cNvSpPr>
          <p:nvPr/>
        </p:nvSpPr>
        <p:spPr bwMode="auto">
          <a:xfrm>
            <a:off x="7083251" y="2957513"/>
            <a:ext cx="3556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Kaufman</a:t>
            </a:r>
            <a:endParaRPr lang="en-US" altLang="en-US"/>
          </a:p>
        </p:txBody>
      </p:sp>
      <p:sp>
        <p:nvSpPr>
          <p:cNvPr id="39223" name="Rectangle 314"/>
          <p:cNvSpPr>
            <a:spLocks noChangeArrowheads="1"/>
          </p:cNvSpPr>
          <p:nvPr/>
        </p:nvSpPr>
        <p:spPr bwMode="auto">
          <a:xfrm>
            <a:off x="6900688" y="2867025"/>
            <a:ext cx="2444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Dallas</a:t>
            </a:r>
            <a:endParaRPr lang="en-US" altLang="en-US"/>
          </a:p>
        </p:txBody>
      </p:sp>
      <p:sp>
        <p:nvSpPr>
          <p:cNvPr id="39224" name="Rectangle 315"/>
          <p:cNvSpPr>
            <a:spLocks noChangeArrowheads="1"/>
          </p:cNvSpPr>
          <p:nvPr/>
        </p:nvSpPr>
        <p:spPr bwMode="auto">
          <a:xfrm>
            <a:off x="4898851" y="2881313"/>
            <a:ext cx="2571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Scurry</a:t>
            </a:r>
            <a:endParaRPr lang="en-US" altLang="en-US"/>
          </a:p>
        </p:txBody>
      </p:sp>
      <p:sp>
        <p:nvSpPr>
          <p:cNvPr id="39225" name="Rectangle 316"/>
          <p:cNvSpPr>
            <a:spLocks noChangeArrowheads="1"/>
          </p:cNvSpPr>
          <p:nvPr/>
        </p:nvSpPr>
        <p:spPr bwMode="auto">
          <a:xfrm>
            <a:off x="4367038" y="2881313"/>
            <a:ext cx="3190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Dawson</a:t>
            </a:r>
            <a:endParaRPr lang="en-US" altLang="en-US"/>
          </a:p>
        </p:txBody>
      </p:sp>
      <p:sp>
        <p:nvSpPr>
          <p:cNvPr id="39226" name="Rectangle 317"/>
          <p:cNvSpPr>
            <a:spLocks noChangeArrowheads="1"/>
          </p:cNvSpPr>
          <p:nvPr/>
        </p:nvSpPr>
        <p:spPr bwMode="auto">
          <a:xfrm>
            <a:off x="5248101" y="2381250"/>
            <a:ext cx="176212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King</a:t>
            </a:r>
            <a:endParaRPr lang="en-US" altLang="en-US"/>
          </a:p>
        </p:txBody>
      </p:sp>
      <p:sp>
        <p:nvSpPr>
          <p:cNvPr id="39227" name="Rectangle 318"/>
          <p:cNvSpPr>
            <a:spLocks noChangeArrowheads="1"/>
          </p:cNvSpPr>
          <p:nvPr/>
        </p:nvSpPr>
        <p:spPr bwMode="auto">
          <a:xfrm>
            <a:off x="4702001" y="2381250"/>
            <a:ext cx="2809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Crosby</a:t>
            </a:r>
            <a:endParaRPr lang="en-US" altLang="en-US"/>
          </a:p>
        </p:txBody>
      </p:sp>
      <p:sp>
        <p:nvSpPr>
          <p:cNvPr id="39228" name="Rectangle 319"/>
          <p:cNvSpPr>
            <a:spLocks noChangeArrowheads="1"/>
          </p:cNvSpPr>
          <p:nvPr/>
        </p:nvSpPr>
        <p:spPr bwMode="auto">
          <a:xfrm>
            <a:off x="4170188" y="2381250"/>
            <a:ext cx="3143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Hockley</a:t>
            </a:r>
            <a:endParaRPr lang="en-US" altLang="en-US"/>
          </a:p>
        </p:txBody>
      </p:sp>
      <p:sp>
        <p:nvSpPr>
          <p:cNvPr id="39229" name="Rectangle 320"/>
          <p:cNvSpPr>
            <a:spLocks noChangeArrowheads="1"/>
          </p:cNvSpPr>
          <p:nvPr/>
        </p:nvSpPr>
        <p:spPr bwMode="auto">
          <a:xfrm>
            <a:off x="5444951" y="4686300"/>
            <a:ext cx="2746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Uvalde</a:t>
            </a:r>
            <a:endParaRPr lang="en-US" altLang="en-US"/>
          </a:p>
        </p:txBody>
      </p:sp>
      <p:sp>
        <p:nvSpPr>
          <p:cNvPr id="39230" name="Rectangle 321"/>
          <p:cNvSpPr>
            <a:spLocks noChangeArrowheads="1"/>
          </p:cNvSpPr>
          <p:nvPr/>
        </p:nvSpPr>
        <p:spPr bwMode="auto">
          <a:xfrm>
            <a:off x="3700288" y="4489450"/>
            <a:ext cx="3508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Brewster</a:t>
            </a:r>
            <a:endParaRPr lang="en-US" altLang="en-US"/>
          </a:p>
        </p:txBody>
      </p:sp>
      <p:sp>
        <p:nvSpPr>
          <p:cNvPr id="39231" name="Rectangle 322"/>
          <p:cNvSpPr>
            <a:spLocks noChangeArrowheads="1"/>
          </p:cNvSpPr>
          <p:nvPr/>
        </p:nvSpPr>
        <p:spPr bwMode="auto">
          <a:xfrm>
            <a:off x="3244676" y="4413250"/>
            <a:ext cx="3190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Presidio</a:t>
            </a:r>
            <a:endParaRPr lang="en-US" altLang="en-US"/>
          </a:p>
        </p:txBody>
      </p:sp>
      <p:sp>
        <p:nvSpPr>
          <p:cNvPr id="39232" name="Rectangle 323"/>
          <p:cNvSpPr>
            <a:spLocks noChangeArrowheads="1"/>
          </p:cNvSpPr>
          <p:nvPr/>
        </p:nvSpPr>
        <p:spPr bwMode="auto">
          <a:xfrm>
            <a:off x="3260551" y="3973513"/>
            <a:ext cx="3905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Jeff Davis</a:t>
            </a:r>
            <a:endParaRPr lang="en-US" altLang="en-US"/>
          </a:p>
        </p:txBody>
      </p:sp>
      <p:sp>
        <p:nvSpPr>
          <p:cNvPr id="39233" name="Rectangle 324"/>
          <p:cNvSpPr>
            <a:spLocks noChangeArrowheads="1"/>
          </p:cNvSpPr>
          <p:nvPr/>
        </p:nvSpPr>
        <p:spPr bwMode="auto">
          <a:xfrm>
            <a:off x="2654126" y="3624263"/>
            <a:ext cx="37941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Hudspeth</a:t>
            </a:r>
            <a:endParaRPr lang="en-US" altLang="en-US"/>
          </a:p>
        </p:txBody>
      </p:sp>
      <p:sp>
        <p:nvSpPr>
          <p:cNvPr id="39234" name="Rectangle 325"/>
          <p:cNvSpPr>
            <a:spLocks noChangeArrowheads="1"/>
          </p:cNvSpPr>
          <p:nvPr/>
        </p:nvSpPr>
        <p:spPr bwMode="auto">
          <a:xfrm>
            <a:off x="2320751" y="3306763"/>
            <a:ext cx="3048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El Paso</a:t>
            </a:r>
            <a:endParaRPr lang="en-US" altLang="en-US"/>
          </a:p>
        </p:txBody>
      </p:sp>
      <p:sp>
        <p:nvSpPr>
          <p:cNvPr id="39235" name="Rectangle 326"/>
          <p:cNvSpPr>
            <a:spLocks noChangeArrowheads="1"/>
          </p:cNvSpPr>
          <p:nvPr/>
        </p:nvSpPr>
        <p:spPr bwMode="auto">
          <a:xfrm>
            <a:off x="7932563" y="3246438"/>
            <a:ext cx="2016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Rusk</a:t>
            </a:r>
            <a:endParaRPr lang="en-US" altLang="en-US"/>
          </a:p>
        </p:txBody>
      </p:sp>
      <p:sp>
        <p:nvSpPr>
          <p:cNvPr id="39236" name="Rectangle 327"/>
          <p:cNvSpPr>
            <a:spLocks noChangeArrowheads="1"/>
          </p:cNvSpPr>
          <p:nvPr/>
        </p:nvSpPr>
        <p:spPr bwMode="auto">
          <a:xfrm>
            <a:off x="6506988" y="2608263"/>
            <a:ext cx="1968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Wise</a:t>
            </a:r>
            <a:endParaRPr lang="en-US" altLang="en-US"/>
          </a:p>
        </p:txBody>
      </p:sp>
      <p:sp>
        <p:nvSpPr>
          <p:cNvPr id="39237" name="Rectangle 328"/>
          <p:cNvSpPr>
            <a:spLocks noChangeArrowheads="1"/>
          </p:cNvSpPr>
          <p:nvPr/>
        </p:nvSpPr>
        <p:spPr bwMode="auto">
          <a:xfrm>
            <a:off x="5581476" y="2457450"/>
            <a:ext cx="5492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Throckmorton</a:t>
            </a:r>
            <a:endParaRPr lang="en-US" altLang="en-US"/>
          </a:p>
        </p:txBody>
      </p:sp>
      <p:sp>
        <p:nvSpPr>
          <p:cNvPr id="39238" name="Rectangle 329"/>
          <p:cNvSpPr>
            <a:spLocks noChangeArrowheads="1"/>
          </p:cNvSpPr>
          <p:nvPr/>
        </p:nvSpPr>
        <p:spPr bwMode="auto">
          <a:xfrm>
            <a:off x="8069088" y="2427288"/>
            <a:ext cx="2397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Bowie</a:t>
            </a:r>
            <a:endParaRPr lang="en-US" altLang="en-US"/>
          </a:p>
        </p:txBody>
      </p:sp>
      <p:sp>
        <p:nvSpPr>
          <p:cNvPr id="39239" name="Rectangle 330"/>
          <p:cNvSpPr>
            <a:spLocks noChangeArrowheads="1"/>
          </p:cNvSpPr>
          <p:nvPr/>
        </p:nvSpPr>
        <p:spPr bwMode="auto">
          <a:xfrm>
            <a:off x="7022926" y="2624138"/>
            <a:ext cx="2190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Collin</a:t>
            </a:r>
            <a:endParaRPr lang="en-US" altLang="en-US"/>
          </a:p>
        </p:txBody>
      </p:sp>
      <p:sp>
        <p:nvSpPr>
          <p:cNvPr id="39240" name="Rectangle 331"/>
          <p:cNvSpPr>
            <a:spLocks noChangeArrowheads="1"/>
          </p:cNvSpPr>
          <p:nvPr/>
        </p:nvSpPr>
        <p:spPr bwMode="auto">
          <a:xfrm>
            <a:off x="5156026" y="2640013"/>
            <a:ext cx="3825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Stonewall</a:t>
            </a:r>
            <a:endParaRPr lang="en-US" altLang="en-US"/>
          </a:p>
        </p:txBody>
      </p:sp>
      <p:sp>
        <p:nvSpPr>
          <p:cNvPr id="39241" name="Rectangle 332"/>
          <p:cNvSpPr>
            <a:spLocks noChangeArrowheads="1"/>
          </p:cNvSpPr>
          <p:nvPr/>
        </p:nvSpPr>
        <p:spPr bwMode="auto">
          <a:xfrm>
            <a:off x="6370463" y="2335213"/>
            <a:ext cx="3952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Montague</a:t>
            </a:r>
            <a:endParaRPr lang="en-US" altLang="en-US"/>
          </a:p>
        </p:txBody>
      </p:sp>
      <p:sp>
        <p:nvSpPr>
          <p:cNvPr id="39242" name="Rectangle 333"/>
          <p:cNvSpPr>
            <a:spLocks noChangeArrowheads="1"/>
          </p:cNvSpPr>
          <p:nvPr/>
        </p:nvSpPr>
        <p:spPr bwMode="auto">
          <a:xfrm>
            <a:off x="5945013" y="2124075"/>
            <a:ext cx="29051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Wichita</a:t>
            </a:r>
            <a:endParaRPr lang="en-US" altLang="en-US"/>
          </a:p>
        </p:txBody>
      </p:sp>
      <p:sp>
        <p:nvSpPr>
          <p:cNvPr id="39243" name="Rectangle 334"/>
          <p:cNvSpPr>
            <a:spLocks noChangeArrowheads="1"/>
          </p:cNvSpPr>
          <p:nvPr/>
        </p:nvSpPr>
        <p:spPr bwMode="auto">
          <a:xfrm>
            <a:off x="5232226" y="2124075"/>
            <a:ext cx="2317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Cottle</a:t>
            </a:r>
            <a:endParaRPr lang="en-US" altLang="en-US"/>
          </a:p>
        </p:txBody>
      </p:sp>
      <p:sp>
        <p:nvSpPr>
          <p:cNvPr id="39244" name="Rectangle 335"/>
          <p:cNvSpPr>
            <a:spLocks noChangeArrowheads="1"/>
          </p:cNvSpPr>
          <p:nvPr/>
        </p:nvSpPr>
        <p:spPr bwMode="auto">
          <a:xfrm>
            <a:off x="4716288" y="2640013"/>
            <a:ext cx="2428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Garza</a:t>
            </a:r>
            <a:endParaRPr lang="en-US" altLang="en-US"/>
          </a:p>
        </p:txBody>
      </p:sp>
      <p:sp>
        <p:nvSpPr>
          <p:cNvPr id="39245" name="Rectangle 336"/>
          <p:cNvSpPr>
            <a:spLocks noChangeArrowheads="1"/>
          </p:cNvSpPr>
          <p:nvPr/>
        </p:nvSpPr>
        <p:spPr bwMode="auto">
          <a:xfrm>
            <a:off x="4232101" y="2640013"/>
            <a:ext cx="20796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Terry</a:t>
            </a:r>
            <a:endParaRPr lang="en-US" altLang="en-US"/>
          </a:p>
        </p:txBody>
      </p:sp>
      <p:sp>
        <p:nvSpPr>
          <p:cNvPr id="39246" name="Rectangle 337"/>
          <p:cNvSpPr>
            <a:spLocks noChangeArrowheads="1"/>
          </p:cNvSpPr>
          <p:nvPr/>
        </p:nvSpPr>
        <p:spPr bwMode="auto">
          <a:xfrm>
            <a:off x="7476951" y="2259013"/>
            <a:ext cx="25241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Lamar</a:t>
            </a:r>
            <a:endParaRPr lang="en-US" altLang="en-US"/>
          </a:p>
        </p:txBody>
      </p:sp>
      <p:sp>
        <p:nvSpPr>
          <p:cNvPr id="39247" name="Rectangle 338"/>
          <p:cNvSpPr>
            <a:spLocks noChangeArrowheads="1"/>
          </p:cNvSpPr>
          <p:nvPr/>
        </p:nvSpPr>
        <p:spPr bwMode="auto">
          <a:xfrm>
            <a:off x="6916563" y="2351088"/>
            <a:ext cx="3365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Grayson</a:t>
            </a:r>
            <a:endParaRPr lang="en-US" altLang="en-US"/>
          </a:p>
        </p:txBody>
      </p:sp>
      <p:sp>
        <p:nvSpPr>
          <p:cNvPr id="39248" name="Rectangle 339"/>
          <p:cNvSpPr>
            <a:spLocks noChangeArrowheads="1"/>
          </p:cNvSpPr>
          <p:nvPr/>
        </p:nvSpPr>
        <p:spPr bwMode="auto">
          <a:xfrm>
            <a:off x="5171901" y="1728788"/>
            <a:ext cx="3683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Childress</a:t>
            </a:r>
            <a:endParaRPr lang="en-US" altLang="en-US"/>
          </a:p>
        </p:txBody>
      </p:sp>
      <p:sp>
        <p:nvSpPr>
          <p:cNvPr id="39249" name="Rectangle 340"/>
          <p:cNvSpPr>
            <a:spLocks noChangeArrowheads="1"/>
          </p:cNvSpPr>
          <p:nvPr/>
        </p:nvSpPr>
        <p:spPr bwMode="auto">
          <a:xfrm>
            <a:off x="4732163" y="2124075"/>
            <a:ext cx="2159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Floyd</a:t>
            </a:r>
            <a:endParaRPr lang="en-US" altLang="en-US"/>
          </a:p>
        </p:txBody>
      </p:sp>
      <p:sp>
        <p:nvSpPr>
          <p:cNvPr id="39250" name="Rectangle 341"/>
          <p:cNvSpPr>
            <a:spLocks noChangeArrowheads="1"/>
          </p:cNvSpPr>
          <p:nvPr/>
        </p:nvSpPr>
        <p:spPr bwMode="auto">
          <a:xfrm>
            <a:off x="4216226" y="2124075"/>
            <a:ext cx="2222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Lamb</a:t>
            </a:r>
            <a:endParaRPr lang="en-US" altLang="en-US"/>
          </a:p>
        </p:txBody>
      </p:sp>
      <p:sp>
        <p:nvSpPr>
          <p:cNvPr id="39251" name="Rectangle 342"/>
          <p:cNvSpPr>
            <a:spLocks noChangeArrowheads="1"/>
          </p:cNvSpPr>
          <p:nvPr/>
        </p:nvSpPr>
        <p:spPr bwMode="auto">
          <a:xfrm>
            <a:off x="4732163" y="1865313"/>
            <a:ext cx="2952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Briscoe</a:t>
            </a:r>
            <a:endParaRPr lang="en-US" altLang="en-US"/>
          </a:p>
        </p:txBody>
      </p:sp>
      <p:sp>
        <p:nvSpPr>
          <p:cNvPr id="39252" name="Rectangle 343"/>
          <p:cNvSpPr>
            <a:spLocks noChangeArrowheads="1"/>
          </p:cNvSpPr>
          <p:nvPr/>
        </p:nvSpPr>
        <p:spPr bwMode="auto">
          <a:xfrm>
            <a:off x="4246388" y="1865313"/>
            <a:ext cx="2619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Castro</a:t>
            </a:r>
            <a:endParaRPr lang="en-US" altLang="en-US"/>
          </a:p>
        </p:txBody>
      </p:sp>
      <p:sp>
        <p:nvSpPr>
          <p:cNvPr id="39253" name="Rectangle 344"/>
          <p:cNvSpPr>
            <a:spLocks noChangeArrowheads="1"/>
          </p:cNvSpPr>
          <p:nvPr/>
        </p:nvSpPr>
        <p:spPr bwMode="auto">
          <a:xfrm>
            <a:off x="4595638" y="1517650"/>
            <a:ext cx="411163" cy="106363"/>
          </a:xfrm>
          <a:prstGeom prst="rect">
            <a:avLst/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Armstrong</a:t>
            </a:r>
            <a:endParaRPr lang="en-US" altLang="en-US"/>
          </a:p>
        </p:txBody>
      </p:sp>
      <p:sp>
        <p:nvSpPr>
          <p:cNvPr id="39254" name="Rectangle 345"/>
          <p:cNvSpPr>
            <a:spLocks noChangeArrowheads="1"/>
          </p:cNvSpPr>
          <p:nvPr/>
        </p:nvSpPr>
        <p:spPr bwMode="auto">
          <a:xfrm>
            <a:off x="5065538" y="1517650"/>
            <a:ext cx="5302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Collingsworth</a:t>
            </a:r>
            <a:endParaRPr lang="en-US" altLang="en-US"/>
          </a:p>
        </p:txBody>
      </p:sp>
      <p:sp>
        <p:nvSpPr>
          <p:cNvPr id="39255" name="Rectangle 346"/>
          <p:cNvSpPr>
            <a:spLocks noChangeArrowheads="1"/>
          </p:cNvSpPr>
          <p:nvPr/>
        </p:nvSpPr>
        <p:spPr bwMode="auto">
          <a:xfrm>
            <a:off x="4929013" y="1608138"/>
            <a:ext cx="2746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Donley</a:t>
            </a:r>
            <a:endParaRPr lang="en-US" altLang="en-US"/>
          </a:p>
        </p:txBody>
      </p:sp>
      <p:sp>
        <p:nvSpPr>
          <p:cNvPr id="39256" name="Rectangle 347"/>
          <p:cNvSpPr>
            <a:spLocks noChangeArrowheads="1"/>
          </p:cNvSpPr>
          <p:nvPr/>
        </p:nvSpPr>
        <p:spPr bwMode="auto">
          <a:xfrm>
            <a:off x="4975051" y="1365250"/>
            <a:ext cx="1936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Gray</a:t>
            </a:r>
            <a:endParaRPr lang="en-US" altLang="en-US"/>
          </a:p>
        </p:txBody>
      </p:sp>
      <p:sp>
        <p:nvSpPr>
          <p:cNvPr id="39257" name="Rectangle 348"/>
          <p:cNvSpPr>
            <a:spLocks noChangeArrowheads="1"/>
          </p:cNvSpPr>
          <p:nvPr/>
        </p:nvSpPr>
        <p:spPr bwMode="auto">
          <a:xfrm>
            <a:off x="4913138" y="1108075"/>
            <a:ext cx="3111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Roberts</a:t>
            </a:r>
            <a:endParaRPr lang="en-US" altLang="en-US"/>
          </a:p>
        </p:txBody>
      </p:sp>
      <p:sp>
        <p:nvSpPr>
          <p:cNvPr id="39258" name="Rectangle 349"/>
          <p:cNvSpPr>
            <a:spLocks noChangeArrowheads="1"/>
          </p:cNvSpPr>
          <p:nvPr/>
        </p:nvSpPr>
        <p:spPr bwMode="auto">
          <a:xfrm>
            <a:off x="4398788" y="1608138"/>
            <a:ext cx="2984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Randall</a:t>
            </a:r>
            <a:endParaRPr lang="en-US" altLang="en-US"/>
          </a:p>
        </p:txBody>
      </p:sp>
      <p:sp>
        <p:nvSpPr>
          <p:cNvPr id="39259" name="Rectangle 350"/>
          <p:cNvSpPr>
            <a:spLocks noChangeArrowheads="1"/>
          </p:cNvSpPr>
          <p:nvPr/>
        </p:nvSpPr>
        <p:spPr bwMode="auto">
          <a:xfrm>
            <a:off x="4428951" y="1365250"/>
            <a:ext cx="2381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Potter</a:t>
            </a:r>
            <a:endParaRPr lang="en-US" altLang="en-US"/>
          </a:p>
        </p:txBody>
      </p:sp>
      <p:sp>
        <p:nvSpPr>
          <p:cNvPr id="39260" name="Rectangle 351"/>
          <p:cNvSpPr>
            <a:spLocks noChangeArrowheads="1"/>
          </p:cNvSpPr>
          <p:nvPr/>
        </p:nvSpPr>
        <p:spPr bwMode="auto">
          <a:xfrm>
            <a:off x="4428951" y="1108075"/>
            <a:ext cx="252412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Moore</a:t>
            </a:r>
            <a:endParaRPr lang="en-US" altLang="en-US"/>
          </a:p>
        </p:txBody>
      </p:sp>
      <p:sp>
        <p:nvSpPr>
          <p:cNvPr id="39261" name="Rectangle 352"/>
          <p:cNvSpPr>
            <a:spLocks noChangeArrowheads="1"/>
          </p:cNvSpPr>
          <p:nvPr/>
        </p:nvSpPr>
        <p:spPr bwMode="auto">
          <a:xfrm>
            <a:off x="5141738" y="865188"/>
            <a:ext cx="3794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Lipscomb</a:t>
            </a:r>
            <a:endParaRPr lang="en-US" altLang="en-US"/>
          </a:p>
        </p:txBody>
      </p:sp>
      <p:sp>
        <p:nvSpPr>
          <p:cNvPr id="39262" name="Rectangle 353"/>
          <p:cNvSpPr>
            <a:spLocks noChangeArrowheads="1"/>
          </p:cNvSpPr>
          <p:nvPr/>
        </p:nvSpPr>
        <p:spPr bwMode="auto">
          <a:xfrm>
            <a:off x="4625801" y="865188"/>
            <a:ext cx="36036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Hansford</a:t>
            </a:r>
            <a:endParaRPr lang="en-US" altLang="en-US"/>
          </a:p>
        </p:txBody>
      </p:sp>
      <p:sp>
        <p:nvSpPr>
          <p:cNvPr id="39263" name="Rectangle 354"/>
          <p:cNvSpPr>
            <a:spLocks noChangeArrowheads="1"/>
          </p:cNvSpPr>
          <p:nvPr/>
        </p:nvSpPr>
        <p:spPr bwMode="auto">
          <a:xfrm>
            <a:off x="4063826" y="865188"/>
            <a:ext cx="27463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Dallam</a:t>
            </a:r>
            <a:endParaRPr lang="en-US" altLang="en-US"/>
          </a:p>
        </p:txBody>
      </p:sp>
      <p:sp>
        <p:nvSpPr>
          <p:cNvPr id="39264" name="Rectangle 355"/>
          <p:cNvSpPr>
            <a:spLocks noChangeArrowheads="1"/>
          </p:cNvSpPr>
          <p:nvPr/>
        </p:nvSpPr>
        <p:spPr bwMode="auto">
          <a:xfrm>
            <a:off x="4884563" y="788988"/>
            <a:ext cx="3556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Ochiltree</a:t>
            </a:r>
            <a:endParaRPr lang="en-US" altLang="en-US"/>
          </a:p>
        </p:txBody>
      </p:sp>
      <p:sp>
        <p:nvSpPr>
          <p:cNvPr id="39265" name="Rectangle 356"/>
          <p:cNvSpPr>
            <a:spLocks noChangeArrowheads="1"/>
          </p:cNvSpPr>
          <p:nvPr/>
        </p:nvSpPr>
        <p:spPr bwMode="auto">
          <a:xfrm>
            <a:off x="4336876" y="758825"/>
            <a:ext cx="360362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Sherman</a:t>
            </a:r>
            <a:endParaRPr lang="en-US" altLang="en-US"/>
          </a:p>
        </p:txBody>
      </p:sp>
      <p:sp>
        <p:nvSpPr>
          <p:cNvPr id="39266" name="Rectangle 357"/>
          <p:cNvSpPr>
            <a:spLocks noChangeArrowheads="1"/>
          </p:cNvSpPr>
          <p:nvPr/>
        </p:nvSpPr>
        <p:spPr bwMode="auto">
          <a:xfrm>
            <a:off x="4003501" y="3063875"/>
            <a:ext cx="34448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Andrews</a:t>
            </a:r>
            <a:endParaRPr lang="en-US" altLang="en-US"/>
          </a:p>
        </p:txBody>
      </p:sp>
      <p:sp>
        <p:nvSpPr>
          <p:cNvPr id="39267" name="Rectangle 358"/>
          <p:cNvSpPr>
            <a:spLocks noChangeArrowheads="1"/>
          </p:cNvSpPr>
          <p:nvPr/>
        </p:nvSpPr>
        <p:spPr bwMode="auto">
          <a:xfrm>
            <a:off x="7932563" y="3656013"/>
            <a:ext cx="3429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Angelina</a:t>
            </a:r>
            <a:endParaRPr lang="en-US" altLang="en-US"/>
          </a:p>
        </p:txBody>
      </p:sp>
      <p:sp>
        <p:nvSpPr>
          <p:cNvPr id="39268" name="Rectangle 359"/>
          <p:cNvSpPr>
            <a:spLocks noChangeArrowheads="1"/>
          </p:cNvSpPr>
          <p:nvPr/>
        </p:nvSpPr>
        <p:spPr bwMode="auto">
          <a:xfrm>
            <a:off x="5975176" y="2320925"/>
            <a:ext cx="2619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Archer</a:t>
            </a:r>
            <a:endParaRPr lang="en-US" altLang="en-US"/>
          </a:p>
        </p:txBody>
      </p:sp>
      <p:sp>
        <p:nvSpPr>
          <p:cNvPr id="39269" name="Rectangle 360"/>
          <p:cNvSpPr>
            <a:spLocks noChangeArrowheads="1"/>
          </p:cNvSpPr>
          <p:nvPr/>
        </p:nvSpPr>
        <p:spPr bwMode="auto">
          <a:xfrm>
            <a:off x="6035501" y="4989513"/>
            <a:ext cx="3651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Atascosa</a:t>
            </a:r>
            <a:endParaRPr lang="en-US" altLang="en-US"/>
          </a:p>
        </p:txBody>
      </p:sp>
      <p:sp>
        <p:nvSpPr>
          <p:cNvPr id="39270" name="Rectangle 361"/>
          <p:cNvSpPr>
            <a:spLocks noChangeArrowheads="1"/>
          </p:cNvSpPr>
          <p:nvPr/>
        </p:nvSpPr>
        <p:spPr bwMode="auto">
          <a:xfrm>
            <a:off x="7127701" y="4475163"/>
            <a:ext cx="24606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Austin</a:t>
            </a:r>
            <a:endParaRPr lang="en-US" altLang="en-US"/>
          </a:p>
        </p:txBody>
      </p:sp>
      <p:sp>
        <p:nvSpPr>
          <p:cNvPr id="39271" name="Rectangle 362"/>
          <p:cNvSpPr>
            <a:spLocks noChangeArrowheads="1"/>
          </p:cNvSpPr>
          <p:nvPr/>
        </p:nvSpPr>
        <p:spPr bwMode="auto">
          <a:xfrm>
            <a:off x="3973338" y="2062163"/>
            <a:ext cx="23971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Bailey</a:t>
            </a:r>
            <a:endParaRPr lang="en-US" altLang="en-US"/>
          </a:p>
        </p:txBody>
      </p:sp>
      <p:sp>
        <p:nvSpPr>
          <p:cNvPr id="39272" name="Rectangle 363"/>
          <p:cNvSpPr>
            <a:spLocks noChangeArrowheads="1"/>
          </p:cNvSpPr>
          <p:nvPr/>
        </p:nvSpPr>
        <p:spPr bwMode="auto">
          <a:xfrm>
            <a:off x="5687838" y="4519613"/>
            <a:ext cx="33496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Bandera</a:t>
            </a:r>
            <a:endParaRPr lang="en-US" altLang="en-US"/>
          </a:p>
        </p:txBody>
      </p:sp>
      <p:sp>
        <p:nvSpPr>
          <p:cNvPr id="39273" name="Rectangle 364"/>
          <p:cNvSpPr>
            <a:spLocks noChangeArrowheads="1"/>
          </p:cNvSpPr>
          <p:nvPr/>
        </p:nvSpPr>
        <p:spPr bwMode="auto">
          <a:xfrm>
            <a:off x="6613351" y="4322763"/>
            <a:ext cx="3063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Bastrop</a:t>
            </a:r>
            <a:endParaRPr lang="en-US" altLang="en-US"/>
          </a:p>
        </p:txBody>
      </p:sp>
      <p:sp>
        <p:nvSpPr>
          <p:cNvPr id="39274" name="Rectangle 365"/>
          <p:cNvSpPr>
            <a:spLocks noChangeArrowheads="1"/>
          </p:cNvSpPr>
          <p:nvPr/>
        </p:nvSpPr>
        <p:spPr bwMode="auto">
          <a:xfrm>
            <a:off x="5732288" y="2320925"/>
            <a:ext cx="2508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Baylor</a:t>
            </a:r>
            <a:endParaRPr lang="en-US" altLang="en-US"/>
          </a:p>
        </p:txBody>
      </p:sp>
      <p:sp>
        <p:nvSpPr>
          <p:cNvPr id="39275" name="Rectangle 366"/>
          <p:cNvSpPr>
            <a:spLocks noChangeArrowheads="1"/>
          </p:cNvSpPr>
          <p:nvPr/>
        </p:nvSpPr>
        <p:spPr bwMode="auto">
          <a:xfrm>
            <a:off x="6491113" y="5292725"/>
            <a:ext cx="15716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Bee</a:t>
            </a:r>
            <a:endParaRPr lang="en-US" altLang="en-US"/>
          </a:p>
        </p:txBody>
      </p:sp>
      <p:sp>
        <p:nvSpPr>
          <p:cNvPr id="39276" name="Rectangle 367"/>
          <p:cNvSpPr>
            <a:spLocks noChangeArrowheads="1"/>
          </p:cNvSpPr>
          <p:nvPr/>
        </p:nvSpPr>
        <p:spPr bwMode="auto">
          <a:xfrm>
            <a:off x="6613351" y="3790950"/>
            <a:ext cx="1460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Bell</a:t>
            </a:r>
            <a:endParaRPr lang="en-US" altLang="en-US"/>
          </a:p>
        </p:txBody>
      </p:sp>
      <p:sp>
        <p:nvSpPr>
          <p:cNvPr id="39277" name="Rectangle 368"/>
          <p:cNvSpPr>
            <a:spLocks noChangeArrowheads="1"/>
          </p:cNvSpPr>
          <p:nvPr/>
        </p:nvSpPr>
        <p:spPr bwMode="auto">
          <a:xfrm>
            <a:off x="6097413" y="4702175"/>
            <a:ext cx="2317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Bexar</a:t>
            </a:r>
            <a:endParaRPr lang="en-US" altLang="en-US"/>
          </a:p>
        </p:txBody>
      </p:sp>
      <p:sp>
        <p:nvSpPr>
          <p:cNvPr id="39278" name="Rectangle 369"/>
          <p:cNvSpPr>
            <a:spLocks noChangeArrowheads="1"/>
          </p:cNvSpPr>
          <p:nvPr/>
        </p:nvSpPr>
        <p:spPr bwMode="auto">
          <a:xfrm>
            <a:off x="6127576" y="4262438"/>
            <a:ext cx="2698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Blanco</a:t>
            </a:r>
            <a:endParaRPr lang="en-US" altLang="en-US"/>
          </a:p>
        </p:txBody>
      </p:sp>
      <p:sp>
        <p:nvSpPr>
          <p:cNvPr id="39279" name="Rectangle 370"/>
          <p:cNvSpPr>
            <a:spLocks noChangeArrowheads="1"/>
          </p:cNvSpPr>
          <p:nvPr/>
        </p:nvSpPr>
        <p:spPr bwMode="auto">
          <a:xfrm>
            <a:off x="4625801" y="2806700"/>
            <a:ext cx="2857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Borden</a:t>
            </a:r>
            <a:endParaRPr lang="en-US" altLang="en-US"/>
          </a:p>
        </p:txBody>
      </p:sp>
      <p:sp>
        <p:nvSpPr>
          <p:cNvPr id="39280" name="Rectangle 371"/>
          <p:cNvSpPr>
            <a:spLocks noChangeArrowheads="1"/>
          </p:cNvSpPr>
          <p:nvPr/>
        </p:nvSpPr>
        <p:spPr bwMode="auto">
          <a:xfrm>
            <a:off x="6460951" y="3290888"/>
            <a:ext cx="30003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Bosque</a:t>
            </a:r>
            <a:endParaRPr lang="en-US" altLang="en-US"/>
          </a:p>
        </p:txBody>
      </p:sp>
      <p:sp>
        <p:nvSpPr>
          <p:cNvPr id="39281" name="Rectangle 372"/>
          <p:cNvSpPr>
            <a:spLocks noChangeArrowheads="1"/>
          </p:cNvSpPr>
          <p:nvPr/>
        </p:nvSpPr>
        <p:spPr bwMode="auto">
          <a:xfrm>
            <a:off x="7097538" y="4005263"/>
            <a:ext cx="2762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Brazos</a:t>
            </a:r>
            <a:endParaRPr lang="en-US" altLang="en-US"/>
          </a:p>
        </p:txBody>
      </p:sp>
      <p:sp>
        <p:nvSpPr>
          <p:cNvPr id="39282" name="Rectangle 373"/>
          <p:cNvSpPr>
            <a:spLocks noChangeArrowheads="1"/>
          </p:cNvSpPr>
          <p:nvPr/>
        </p:nvSpPr>
        <p:spPr bwMode="auto">
          <a:xfrm>
            <a:off x="5854526" y="3367088"/>
            <a:ext cx="2508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/>
          </a:p>
        </p:txBody>
      </p:sp>
      <p:sp>
        <p:nvSpPr>
          <p:cNvPr id="39283" name="Rectangle 374"/>
          <p:cNvSpPr>
            <a:spLocks noChangeArrowheads="1"/>
          </p:cNvSpPr>
          <p:nvPr/>
        </p:nvSpPr>
        <p:spPr bwMode="auto">
          <a:xfrm>
            <a:off x="6930851" y="4094163"/>
            <a:ext cx="3492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Burleson</a:t>
            </a:r>
            <a:endParaRPr lang="en-US" altLang="en-US"/>
          </a:p>
        </p:txBody>
      </p:sp>
      <p:sp>
        <p:nvSpPr>
          <p:cNvPr id="39284" name="Rectangle 375"/>
          <p:cNvSpPr>
            <a:spLocks noChangeArrowheads="1"/>
          </p:cNvSpPr>
          <p:nvPr/>
        </p:nvSpPr>
        <p:spPr bwMode="auto">
          <a:xfrm>
            <a:off x="6233938" y="3959225"/>
            <a:ext cx="2619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Burnet</a:t>
            </a:r>
            <a:endParaRPr lang="en-US" altLang="en-US"/>
          </a:p>
        </p:txBody>
      </p:sp>
      <p:sp>
        <p:nvSpPr>
          <p:cNvPr id="39285" name="Rectangle 376"/>
          <p:cNvSpPr>
            <a:spLocks noChangeArrowheads="1"/>
          </p:cNvSpPr>
          <p:nvPr/>
        </p:nvSpPr>
        <p:spPr bwMode="auto">
          <a:xfrm>
            <a:off x="6460951" y="4459288"/>
            <a:ext cx="33178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Caldwell</a:t>
            </a:r>
            <a:endParaRPr lang="en-US" altLang="en-US"/>
          </a:p>
        </p:txBody>
      </p:sp>
      <p:sp>
        <p:nvSpPr>
          <p:cNvPr id="39286" name="Rectangle 377"/>
          <p:cNvSpPr>
            <a:spLocks noChangeArrowheads="1"/>
          </p:cNvSpPr>
          <p:nvPr/>
        </p:nvSpPr>
        <p:spPr bwMode="auto">
          <a:xfrm>
            <a:off x="5597351" y="3063875"/>
            <a:ext cx="347662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Callahan</a:t>
            </a:r>
            <a:endParaRPr lang="en-US" altLang="en-US"/>
          </a:p>
        </p:txBody>
      </p:sp>
      <p:sp>
        <p:nvSpPr>
          <p:cNvPr id="39287" name="Rectangle 378"/>
          <p:cNvSpPr>
            <a:spLocks noChangeArrowheads="1"/>
          </p:cNvSpPr>
          <p:nvPr/>
        </p:nvSpPr>
        <p:spPr bwMode="auto">
          <a:xfrm>
            <a:off x="6491113" y="6581775"/>
            <a:ext cx="3651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Cameron</a:t>
            </a:r>
            <a:endParaRPr lang="en-US" altLang="en-US"/>
          </a:p>
        </p:txBody>
      </p:sp>
      <p:sp>
        <p:nvSpPr>
          <p:cNvPr id="39288" name="Rectangle 379"/>
          <p:cNvSpPr>
            <a:spLocks noChangeArrowheads="1"/>
          </p:cNvSpPr>
          <p:nvPr/>
        </p:nvSpPr>
        <p:spPr bwMode="auto">
          <a:xfrm>
            <a:off x="7810326" y="2668588"/>
            <a:ext cx="236537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Camp</a:t>
            </a:r>
            <a:endParaRPr lang="en-US" altLang="en-US"/>
          </a:p>
        </p:txBody>
      </p:sp>
      <p:sp>
        <p:nvSpPr>
          <p:cNvPr id="39289" name="Rectangle 380"/>
          <p:cNvSpPr>
            <a:spLocks noChangeArrowheads="1"/>
          </p:cNvSpPr>
          <p:nvPr/>
        </p:nvSpPr>
        <p:spPr bwMode="auto">
          <a:xfrm>
            <a:off x="4670251" y="1289050"/>
            <a:ext cx="2857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Carson</a:t>
            </a:r>
            <a:endParaRPr lang="en-US" altLang="en-US"/>
          </a:p>
        </p:txBody>
      </p:sp>
      <p:sp>
        <p:nvSpPr>
          <p:cNvPr id="39290" name="Rectangle 381"/>
          <p:cNvSpPr>
            <a:spLocks noChangeArrowheads="1"/>
          </p:cNvSpPr>
          <p:nvPr/>
        </p:nvSpPr>
        <p:spPr bwMode="auto">
          <a:xfrm>
            <a:off x="7834138" y="4530725"/>
            <a:ext cx="4095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Chambers</a:t>
            </a:r>
            <a:endParaRPr lang="en-US" altLang="en-US"/>
          </a:p>
        </p:txBody>
      </p:sp>
      <p:sp>
        <p:nvSpPr>
          <p:cNvPr id="39291" name="Rectangle 382"/>
          <p:cNvSpPr>
            <a:spLocks noChangeArrowheads="1"/>
          </p:cNvSpPr>
          <p:nvPr/>
        </p:nvSpPr>
        <p:spPr bwMode="auto">
          <a:xfrm>
            <a:off x="6264101" y="2214563"/>
            <a:ext cx="17621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/>
          </a:p>
        </p:txBody>
      </p:sp>
      <p:sp>
        <p:nvSpPr>
          <p:cNvPr id="39292" name="Rectangle 383"/>
          <p:cNvSpPr>
            <a:spLocks noChangeArrowheads="1"/>
          </p:cNvSpPr>
          <p:nvPr/>
        </p:nvSpPr>
        <p:spPr bwMode="auto">
          <a:xfrm>
            <a:off x="3928888" y="2320925"/>
            <a:ext cx="33496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Cochran</a:t>
            </a:r>
            <a:endParaRPr lang="en-US" altLang="en-US"/>
          </a:p>
        </p:txBody>
      </p:sp>
      <p:sp>
        <p:nvSpPr>
          <p:cNvPr id="39293" name="Rectangle 384"/>
          <p:cNvSpPr>
            <a:spLocks noChangeArrowheads="1"/>
          </p:cNvSpPr>
          <p:nvPr/>
        </p:nvSpPr>
        <p:spPr bwMode="auto">
          <a:xfrm>
            <a:off x="6976888" y="4611688"/>
            <a:ext cx="3587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Colorado</a:t>
            </a:r>
            <a:endParaRPr lang="en-US" altLang="en-US"/>
          </a:p>
        </p:txBody>
      </p:sp>
      <p:sp>
        <p:nvSpPr>
          <p:cNvPr id="39294" name="Rectangle 385"/>
          <p:cNvSpPr>
            <a:spLocks noChangeArrowheads="1"/>
          </p:cNvSpPr>
          <p:nvPr/>
        </p:nvSpPr>
        <p:spPr bwMode="auto">
          <a:xfrm>
            <a:off x="6157738" y="4489450"/>
            <a:ext cx="25558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Comal</a:t>
            </a:r>
            <a:endParaRPr lang="en-US" altLang="en-US"/>
          </a:p>
        </p:txBody>
      </p:sp>
      <p:sp>
        <p:nvSpPr>
          <p:cNvPr id="39295" name="Rectangle 386"/>
          <p:cNvSpPr>
            <a:spLocks noChangeArrowheads="1"/>
          </p:cNvSpPr>
          <p:nvPr/>
        </p:nvSpPr>
        <p:spPr bwMode="auto">
          <a:xfrm>
            <a:off x="5960888" y="3246438"/>
            <a:ext cx="4286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Comanche</a:t>
            </a:r>
            <a:endParaRPr lang="en-US" altLang="en-US"/>
          </a:p>
        </p:txBody>
      </p:sp>
      <p:sp>
        <p:nvSpPr>
          <p:cNvPr id="39296" name="Rectangle 387"/>
          <p:cNvSpPr>
            <a:spLocks noChangeArrowheads="1"/>
          </p:cNvSpPr>
          <p:nvPr/>
        </p:nvSpPr>
        <p:spPr bwMode="auto">
          <a:xfrm>
            <a:off x="5384626" y="3624263"/>
            <a:ext cx="3048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Concho</a:t>
            </a:r>
            <a:endParaRPr lang="en-US" altLang="en-US"/>
          </a:p>
        </p:txBody>
      </p:sp>
      <p:sp>
        <p:nvSpPr>
          <p:cNvPr id="39297" name="Rectangle 388"/>
          <p:cNvSpPr>
            <a:spLocks noChangeArrowheads="1"/>
          </p:cNvSpPr>
          <p:nvPr/>
        </p:nvSpPr>
        <p:spPr bwMode="auto">
          <a:xfrm>
            <a:off x="6687963" y="2274888"/>
            <a:ext cx="25558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Cooke</a:t>
            </a:r>
            <a:endParaRPr lang="en-US" altLang="en-US"/>
          </a:p>
        </p:txBody>
      </p:sp>
      <p:sp>
        <p:nvSpPr>
          <p:cNvPr id="39298" name="Rectangle 389"/>
          <p:cNvSpPr>
            <a:spLocks noChangeArrowheads="1"/>
          </p:cNvSpPr>
          <p:nvPr/>
        </p:nvSpPr>
        <p:spPr bwMode="auto">
          <a:xfrm>
            <a:off x="6400626" y="3594100"/>
            <a:ext cx="2746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Coryell</a:t>
            </a:r>
            <a:endParaRPr lang="en-US" altLang="en-US"/>
          </a:p>
        </p:txBody>
      </p:sp>
      <p:sp>
        <p:nvSpPr>
          <p:cNvPr id="39299" name="Rectangle 390"/>
          <p:cNvSpPr>
            <a:spLocks noChangeArrowheads="1"/>
          </p:cNvSpPr>
          <p:nvPr/>
        </p:nvSpPr>
        <p:spPr bwMode="auto">
          <a:xfrm>
            <a:off x="4109863" y="3594100"/>
            <a:ext cx="2413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Crane</a:t>
            </a:r>
            <a:endParaRPr lang="en-US" altLang="en-US"/>
          </a:p>
        </p:txBody>
      </p:sp>
      <p:sp>
        <p:nvSpPr>
          <p:cNvPr id="39300" name="Rectangle 391"/>
          <p:cNvSpPr>
            <a:spLocks noChangeArrowheads="1"/>
          </p:cNvSpPr>
          <p:nvPr/>
        </p:nvSpPr>
        <p:spPr bwMode="auto">
          <a:xfrm>
            <a:off x="6597476" y="4899025"/>
            <a:ext cx="2921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De Witt</a:t>
            </a:r>
            <a:endParaRPr lang="en-US" altLang="en-US"/>
          </a:p>
        </p:txBody>
      </p:sp>
      <p:sp>
        <p:nvSpPr>
          <p:cNvPr id="39301" name="Rectangle 392"/>
          <p:cNvSpPr>
            <a:spLocks noChangeArrowheads="1"/>
          </p:cNvSpPr>
          <p:nvPr/>
        </p:nvSpPr>
        <p:spPr bwMode="auto">
          <a:xfrm>
            <a:off x="3989213" y="1546225"/>
            <a:ext cx="4397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Deaf Smith</a:t>
            </a:r>
            <a:endParaRPr lang="en-US" altLang="en-US"/>
          </a:p>
        </p:txBody>
      </p:sp>
      <p:sp>
        <p:nvSpPr>
          <p:cNvPr id="39302" name="Rectangle 393"/>
          <p:cNvSpPr>
            <a:spLocks noChangeArrowheads="1"/>
          </p:cNvSpPr>
          <p:nvPr/>
        </p:nvSpPr>
        <p:spPr bwMode="auto">
          <a:xfrm>
            <a:off x="7507113" y="2457450"/>
            <a:ext cx="2063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Delta</a:t>
            </a:r>
            <a:endParaRPr lang="en-US" altLang="en-US"/>
          </a:p>
        </p:txBody>
      </p:sp>
      <p:sp>
        <p:nvSpPr>
          <p:cNvPr id="39303" name="Rectangle 394"/>
          <p:cNvSpPr>
            <a:spLocks noChangeArrowheads="1"/>
          </p:cNvSpPr>
          <p:nvPr/>
        </p:nvSpPr>
        <p:spPr bwMode="auto">
          <a:xfrm>
            <a:off x="6719713" y="2547938"/>
            <a:ext cx="28575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Denton</a:t>
            </a:r>
            <a:endParaRPr lang="en-US" altLang="en-US"/>
          </a:p>
        </p:txBody>
      </p:sp>
      <p:sp>
        <p:nvSpPr>
          <p:cNvPr id="39304" name="Rectangle 395"/>
          <p:cNvSpPr>
            <a:spLocks noChangeArrowheads="1"/>
          </p:cNvSpPr>
          <p:nvPr/>
        </p:nvSpPr>
        <p:spPr bwMode="auto">
          <a:xfrm>
            <a:off x="4929013" y="2320925"/>
            <a:ext cx="3143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Dickens</a:t>
            </a:r>
            <a:endParaRPr lang="en-US" altLang="en-US"/>
          </a:p>
        </p:txBody>
      </p:sp>
      <p:sp>
        <p:nvSpPr>
          <p:cNvPr id="39305" name="Rectangle 396"/>
          <p:cNvSpPr>
            <a:spLocks noChangeArrowheads="1"/>
          </p:cNvSpPr>
          <p:nvPr/>
        </p:nvSpPr>
        <p:spPr bwMode="auto">
          <a:xfrm>
            <a:off x="5444951" y="5278438"/>
            <a:ext cx="27622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Dimmit</a:t>
            </a:r>
            <a:endParaRPr lang="en-US" altLang="en-US"/>
          </a:p>
        </p:txBody>
      </p:sp>
      <p:sp>
        <p:nvSpPr>
          <p:cNvPr id="39306" name="Rectangle 397"/>
          <p:cNvSpPr>
            <a:spLocks noChangeArrowheads="1"/>
          </p:cNvSpPr>
          <p:nvPr/>
        </p:nvSpPr>
        <p:spPr bwMode="auto">
          <a:xfrm>
            <a:off x="6067251" y="5718175"/>
            <a:ext cx="22542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Duval</a:t>
            </a:r>
            <a:endParaRPr lang="en-US" altLang="en-US"/>
          </a:p>
        </p:txBody>
      </p:sp>
      <p:sp>
        <p:nvSpPr>
          <p:cNvPr id="39307" name="Rectangle 398"/>
          <p:cNvSpPr>
            <a:spLocks noChangeArrowheads="1"/>
          </p:cNvSpPr>
          <p:nvPr/>
        </p:nvSpPr>
        <p:spPr bwMode="auto">
          <a:xfrm>
            <a:off x="6961013" y="3063875"/>
            <a:ext cx="160338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Ellis</a:t>
            </a:r>
            <a:endParaRPr lang="en-US" altLang="en-US"/>
          </a:p>
        </p:txBody>
      </p:sp>
      <p:sp>
        <p:nvSpPr>
          <p:cNvPr id="39308" name="Rectangle 399"/>
          <p:cNvSpPr>
            <a:spLocks noChangeArrowheads="1"/>
          </p:cNvSpPr>
          <p:nvPr/>
        </p:nvSpPr>
        <p:spPr bwMode="auto">
          <a:xfrm>
            <a:off x="6854651" y="3670300"/>
            <a:ext cx="1857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Falls</a:t>
            </a:r>
            <a:endParaRPr lang="en-US" altLang="en-US"/>
          </a:p>
        </p:txBody>
      </p:sp>
      <p:sp>
        <p:nvSpPr>
          <p:cNvPr id="39309" name="Rectangle 400"/>
          <p:cNvSpPr>
            <a:spLocks noChangeArrowheads="1"/>
          </p:cNvSpPr>
          <p:nvPr/>
        </p:nvSpPr>
        <p:spPr bwMode="auto">
          <a:xfrm>
            <a:off x="7219776" y="2320925"/>
            <a:ext cx="2698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Fannin</a:t>
            </a:r>
            <a:endParaRPr lang="en-US" altLang="en-US"/>
          </a:p>
        </p:txBody>
      </p:sp>
      <p:sp>
        <p:nvSpPr>
          <p:cNvPr id="39310" name="Rectangle 401"/>
          <p:cNvSpPr>
            <a:spLocks noChangeArrowheads="1"/>
          </p:cNvSpPr>
          <p:nvPr/>
        </p:nvSpPr>
        <p:spPr bwMode="auto">
          <a:xfrm>
            <a:off x="6810201" y="4443413"/>
            <a:ext cx="296862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Fayette</a:t>
            </a:r>
            <a:endParaRPr lang="en-US" altLang="en-US"/>
          </a:p>
        </p:txBody>
      </p:sp>
      <p:sp>
        <p:nvSpPr>
          <p:cNvPr id="39311" name="Rectangle 402"/>
          <p:cNvSpPr>
            <a:spLocks noChangeArrowheads="1"/>
          </p:cNvSpPr>
          <p:nvPr/>
        </p:nvSpPr>
        <p:spPr bwMode="auto">
          <a:xfrm>
            <a:off x="5141738" y="2820988"/>
            <a:ext cx="246063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Fisher</a:t>
            </a:r>
            <a:endParaRPr lang="en-US" altLang="en-US"/>
          </a:p>
        </p:txBody>
      </p:sp>
      <p:sp>
        <p:nvSpPr>
          <p:cNvPr id="39312" name="Rectangle 403"/>
          <p:cNvSpPr>
            <a:spLocks noChangeArrowheads="1"/>
          </p:cNvSpPr>
          <p:nvPr/>
        </p:nvSpPr>
        <p:spPr bwMode="auto">
          <a:xfrm>
            <a:off x="5475113" y="2108200"/>
            <a:ext cx="231775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Foard</a:t>
            </a:r>
            <a:endParaRPr lang="en-US" altLang="en-US"/>
          </a:p>
        </p:txBody>
      </p:sp>
      <p:sp>
        <p:nvSpPr>
          <p:cNvPr id="39313" name="Rectangle 405"/>
          <p:cNvSpPr>
            <a:spLocks noChangeArrowheads="1"/>
          </p:cNvSpPr>
          <p:nvPr/>
        </p:nvSpPr>
        <p:spPr bwMode="auto">
          <a:xfrm>
            <a:off x="7326138" y="4656138"/>
            <a:ext cx="4286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Fort Bend</a:t>
            </a:r>
            <a:endParaRPr lang="en-US" altLang="en-US"/>
          </a:p>
        </p:txBody>
      </p:sp>
      <p:sp>
        <p:nvSpPr>
          <p:cNvPr id="39314" name="Rectangle 406"/>
          <p:cNvSpPr>
            <a:spLocks noChangeArrowheads="1"/>
          </p:cNvSpPr>
          <p:nvPr/>
        </p:nvSpPr>
        <p:spPr bwMode="auto">
          <a:xfrm>
            <a:off x="7629351" y="2563813"/>
            <a:ext cx="354012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39315" name="Rectangle 407"/>
          <p:cNvSpPr>
            <a:spLocks noChangeArrowheads="1"/>
          </p:cNvSpPr>
          <p:nvPr/>
        </p:nvSpPr>
        <p:spPr bwMode="auto">
          <a:xfrm>
            <a:off x="7143576" y="3397250"/>
            <a:ext cx="4381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Freestone</a:t>
            </a:r>
            <a:endParaRPr lang="en-US" altLang="en-US"/>
          </a:p>
        </p:txBody>
      </p:sp>
      <p:sp>
        <p:nvSpPr>
          <p:cNvPr id="39316" name="Rectangle 408"/>
          <p:cNvSpPr>
            <a:spLocks noChangeArrowheads="1"/>
          </p:cNvSpPr>
          <p:nvPr/>
        </p:nvSpPr>
        <p:spPr bwMode="auto">
          <a:xfrm>
            <a:off x="5824363" y="5035550"/>
            <a:ext cx="1524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Frio</a:t>
            </a:r>
            <a:endParaRPr lang="en-US" altLang="en-US"/>
          </a:p>
        </p:txBody>
      </p:sp>
      <p:sp>
        <p:nvSpPr>
          <p:cNvPr id="39317" name="Rectangle 409"/>
          <p:cNvSpPr>
            <a:spLocks noChangeArrowheads="1"/>
          </p:cNvSpPr>
          <p:nvPr/>
        </p:nvSpPr>
        <p:spPr bwMode="auto">
          <a:xfrm>
            <a:off x="4049538" y="2820988"/>
            <a:ext cx="32067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Gaines</a:t>
            </a:r>
            <a:endParaRPr lang="en-US" altLang="en-US"/>
          </a:p>
        </p:txBody>
      </p:sp>
      <p:sp>
        <p:nvSpPr>
          <p:cNvPr id="39318" name="Rectangle 410"/>
          <p:cNvSpPr>
            <a:spLocks noChangeArrowheads="1"/>
          </p:cNvSpPr>
          <p:nvPr/>
        </p:nvSpPr>
        <p:spPr bwMode="auto">
          <a:xfrm>
            <a:off x="7645226" y="4735513"/>
            <a:ext cx="4381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Galveston</a:t>
            </a:r>
            <a:endParaRPr lang="en-US" altLang="en-US"/>
          </a:p>
        </p:txBody>
      </p:sp>
      <p:sp>
        <p:nvSpPr>
          <p:cNvPr id="39319" name="Rectangle 411"/>
          <p:cNvSpPr>
            <a:spLocks noChangeArrowheads="1"/>
          </p:cNvSpPr>
          <p:nvPr/>
        </p:nvSpPr>
        <p:spPr bwMode="auto">
          <a:xfrm>
            <a:off x="5808488" y="4202113"/>
            <a:ext cx="379413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Gillespie</a:t>
            </a:r>
            <a:endParaRPr lang="en-US" altLang="en-US"/>
          </a:p>
        </p:txBody>
      </p:sp>
      <p:sp>
        <p:nvSpPr>
          <p:cNvPr id="39320" name="Rectangle 412"/>
          <p:cNvSpPr>
            <a:spLocks noChangeArrowheads="1"/>
          </p:cNvSpPr>
          <p:nvPr/>
        </p:nvSpPr>
        <p:spPr bwMode="auto">
          <a:xfrm>
            <a:off x="6567313" y="5156200"/>
            <a:ext cx="29527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Goliad</a:t>
            </a:r>
            <a:endParaRPr lang="en-US" altLang="en-US"/>
          </a:p>
        </p:txBody>
      </p:sp>
      <p:sp>
        <p:nvSpPr>
          <p:cNvPr id="39321" name="Rectangle 413"/>
          <p:cNvSpPr>
            <a:spLocks noChangeArrowheads="1"/>
          </p:cNvSpPr>
          <p:nvPr/>
        </p:nvSpPr>
        <p:spPr bwMode="auto">
          <a:xfrm>
            <a:off x="6491113" y="4702175"/>
            <a:ext cx="414338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Gonzales</a:t>
            </a:r>
            <a:endParaRPr lang="en-US" altLang="en-US"/>
          </a:p>
        </p:txBody>
      </p:sp>
      <p:sp>
        <p:nvSpPr>
          <p:cNvPr id="39322" name="Rectangle 414"/>
          <p:cNvSpPr>
            <a:spLocks noChangeArrowheads="1"/>
          </p:cNvSpPr>
          <p:nvPr/>
        </p:nvSpPr>
        <p:spPr bwMode="auto">
          <a:xfrm>
            <a:off x="7264226" y="4065588"/>
            <a:ext cx="3270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Grimes</a:t>
            </a:r>
            <a:endParaRPr lang="en-US" altLang="en-US"/>
          </a:p>
        </p:txBody>
      </p:sp>
      <p:sp>
        <p:nvSpPr>
          <p:cNvPr id="39323" name="Rectangle 415"/>
          <p:cNvSpPr>
            <a:spLocks noChangeArrowheads="1"/>
          </p:cNvSpPr>
          <p:nvPr/>
        </p:nvSpPr>
        <p:spPr bwMode="auto">
          <a:xfrm>
            <a:off x="6233938" y="4595813"/>
            <a:ext cx="47307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Guadalupe</a:t>
            </a:r>
            <a:endParaRPr lang="en-US" altLang="en-US"/>
          </a:p>
        </p:txBody>
      </p:sp>
      <p:sp>
        <p:nvSpPr>
          <p:cNvPr id="39324" name="Rectangle 416"/>
          <p:cNvSpPr>
            <a:spLocks noChangeArrowheads="1"/>
          </p:cNvSpPr>
          <p:nvPr/>
        </p:nvSpPr>
        <p:spPr bwMode="auto">
          <a:xfrm>
            <a:off x="4489276" y="2062163"/>
            <a:ext cx="2222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Hale</a:t>
            </a:r>
            <a:endParaRPr lang="en-US" altLang="en-US"/>
          </a:p>
        </p:txBody>
      </p:sp>
      <p:sp>
        <p:nvSpPr>
          <p:cNvPr id="39325" name="Rectangle 417"/>
          <p:cNvSpPr>
            <a:spLocks noChangeArrowheads="1"/>
          </p:cNvSpPr>
          <p:nvPr/>
        </p:nvSpPr>
        <p:spPr bwMode="auto">
          <a:xfrm>
            <a:off x="5065538" y="1789113"/>
            <a:ext cx="19208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Hall</a:t>
            </a:r>
            <a:endParaRPr lang="en-US" altLang="en-US"/>
          </a:p>
        </p:txBody>
      </p:sp>
      <p:sp>
        <p:nvSpPr>
          <p:cNvPr id="39326" name="Rectangle 418"/>
          <p:cNvSpPr>
            <a:spLocks noChangeArrowheads="1"/>
          </p:cNvSpPr>
          <p:nvPr/>
        </p:nvSpPr>
        <p:spPr bwMode="auto">
          <a:xfrm>
            <a:off x="6203776" y="3397250"/>
            <a:ext cx="3905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/>
          </a:p>
        </p:txBody>
      </p:sp>
      <p:sp>
        <p:nvSpPr>
          <p:cNvPr id="39327" name="Rectangle 419"/>
          <p:cNvSpPr>
            <a:spLocks noChangeArrowheads="1"/>
          </p:cNvSpPr>
          <p:nvPr/>
        </p:nvSpPr>
        <p:spPr bwMode="auto">
          <a:xfrm>
            <a:off x="5384626" y="1911350"/>
            <a:ext cx="4540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Hardeman</a:t>
            </a:r>
            <a:endParaRPr lang="en-US" altLang="en-US"/>
          </a:p>
        </p:txBody>
      </p:sp>
      <p:sp>
        <p:nvSpPr>
          <p:cNvPr id="39328" name="Rectangle 420"/>
          <p:cNvSpPr>
            <a:spLocks noChangeArrowheads="1"/>
          </p:cNvSpPr>
          <p:nvPr/>
        </p:nvSpPr>
        <p:spPr bwMode="auto">
          <a:xfrm>
            <a:off x="8053213" y="4202113"/>
            <a:ext cx="30003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Hardin</a:t>
            </a:r>
            <a:endParaRPr lang="en-US" altLang="en-US"/>
          </a:p>
        </p:txBody>
      </p:sp>
      <p:sp>
        <p:nvSpPr>
          <p:cNvPr id="39329" name="Rectangle 421"/>
          <p:cNvSpPr>
            <a:spLocks noChangeArrowheads="1"/>
          </p:cNvSpPr>
          <p:nvPr/>
        </p:nvSpPr>
        <p:spPr bwMode="auto">
          <a:xfrm>
            <a:off x="7553151" y="4475163"/>
            <a:ext cx="2762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Harris</a:t>
            </a:r>
            <a:endParaRPr lang="en-US" altLang="en-US"/>
          </a:p>
        </p:txBody>
      </p:sp>
      <p:sp>
        <p:nvSpPr>
          <p:cNvPr id="39330" name="Rectangle 422"/>
          <p:cNvSpPr>
            <a:spLocks noChangeArrowheads="1"/>
          </p:cNvSpPr>
          <p:nvPr/>
        </p:nvSpPr>
        <p:spPr bwMode="auto">
          <a:xfrm>
            <a:off x="8038926" y="2911475"/>
            <a:ext cx="3746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Harrison</a:t>
            </a:r>
            <a:endParaRPr lang="en-US" altLang="en-US"/>
          </a:p>
        </p:txBody>
      </p:sp>
      <p:sp>
        <p:nvSpPr>
          <p:cNvPr id="39331" name="Rectangle 423"/>
          <p:cNvSpPr>
            <a:spLocks noChangeArrowheads="1"/>
          </p:cNvSpPr>
          <p:nvPr/>
        </p:nvSpPr>
        <p:spPr bwMode="auto">
          <a:xfrm>
            <a:off x="4063826" y="1046163"/>
            <a:ext cx="3175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Hartley</a:t>
            </a:r>
            <a:endParaRPr lang="en-US" altLang="en-US"/>
          </a:p>
        </p:txBody>
      </p:sp>
      <p:sp>
        <p:nvSpPr>
          <p:cNvPr id="39332" name="Rectangle 424"/>
          <p:cNvSpPr>
            <a:spLocks noChangeArrowheads="1"/>
          </p:cNvSpPr>
          <p:nvPr/>
        </p:nvSpPr>
        <p:spPr bwMode="auto">
          <a:xfrm>
            <a:off x="5459238" y="2563813"/>
            <a:ext cx="3302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Haskell</a:t>
            </a:r>
            <a:endParaRPr lang="en-US" altLang="en-US"/>
          </a:p>
        </p:txBody>
      </p:sp>
      <p:sp>
        <p:nvSpPr>
          <p:cNvPr id="39333" name="Rectangle 425"/>
          <p:cNvSpPr>
            <a:spLocks noChangeArrowheads="1"/>
          </p:cNvSpPr>
          <p:nvPr/>
        </p:nvSpPr>
        <p:spPr bwMode="auto">
          <a:xfrm>
            <a:off x="6338713" y="4352925"/>
            <a:ext cx="23971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Hays</a:t>
            </a:r>
            <a:endParaRPr lang="en-US" altLang="en-US"/>
          </a:p>
        </p:txBody>
      </p:sp>
      <p:sp>
        <p:nvSpPr>
          <p:cNvPr id="39334" name="Rectangle 426"/>
          <p:cNvSpPr>
            <a:spLocks noChangeArrowheads="1"/>
          </p:cNvSpPr>
          <p:nvPr/>
        </p:nvSpPr>
        <p:spPr bwMode="auto">
          <a:xfrm>
            <a:off x="5156026" y="1046163"/>
            <a:ext cx="385762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Hemphill</a:t>
            </a:r>
            <a:endParaRPr lang="en-US" altLang="en-US"/>
          </a:p>
        </p:txBody>
      </p:sp>
      <p:sp>
        <p:nvSpPr>
          <p:cNvPr id="39335" name="Rectangle 427"/>
          <p:cNvSpPr>
            <a:spLocks noChangeArrowheads="1"/>
          </p:cNvSpPr>
          <p:nvPr/>
        </p:nvSpPr>
        <p:spPr bwMode="auto">
          <a:xfrm>
            <a:off x="7219776" y="3140075"/>
            <a:ext cx="47307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Henderson</a:t>
            </a:r>
            <a:endParaRPr lang="en-US" altLang="en-US"/>
          </a:p>
        </p:txBody>
      </p:sp>
      <p:sp>
        <p:nvSpPr>
          <p:cNvPr id="39336" name="Rectangle 428"/>
          <p:cNvSpPr>
            <a:spLocks noChangeArrowheads="1"/>
          </p:cNvSpPr>
          <p:nvPr/>
        </p:nvSpPr>
        <p:spPr bwMode="auto">
          <a:xfrm>
            <a:off x="6172026" y="6430963"/>
            <a:ext cx="3397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Hidalgo</a:t>
            </a:r>
            <a:endParaRPr lang="en-US" altLang="en-US"/>
          </a:p>
        </p:txBody>
      </p:sp>
      <p:sp>
        <p:nvSpPr>
          <p:cNvPr id="39337" name="Rectangle 429"/>
          <p:cNvSpPr>
            <a:spLocks noChangeArrowheads="1"/>
          </p:cNvSpPr>
          <p:nvPr/>
        </p:nvSpPr>
        <p:spPr bwMode="auto">
          <a:xfrm>
            <a:off x="6810201" y="3246438"/>
            <a:ext cx="163512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Hill</a:t>
            </a:r>
            <a:endParaRPr lang="en-US" altLang="en-US"/>
          </a:p>
        </p:txBody>
      </p:sp>
      <p:sp>
        <p:nvSpPr>
          <p:cNvPr id="39338" name="Rectangle 430"/>
          <p:cNvSpPr>
            <a:spLocks noChangeArrowheads="1"/>
          </p:cNvSpPr>
          <p:nvPr/>
        </p:nvSpPr>
        <p:spPr bwMode="auto">
          <a:xfrm>
            <a:off x="6422851" y="2973388"/>
            <a:ext cx="250825" cy="11906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Hood</a:t>
            </a:r>
            <a:endParaRPr lang="en-US" altLang="en-US" dirty="0"/>
          </a:p>
        </p:txBody>
      </p:sp>
      <p:sp>
        <p:nvSpPr>
          <p:cNvPr id="39339" name="Rectangle 431"/>
          <p:cNvSpPr>
            <a:spLocks noChangeArrowheads="1"/>
          </p:cNvSpPr>
          <p:nvPr/>
        </p:nvSpPr>
        <p:spPr bwMode="auto">
          <a:xfrm>
            <a:off x="7553151" y="3656013"/>
            <a:ext cx="369887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Houston</a:t>
            </a:r>
            <a:endParaRPr lang="en-US" altLang="en-US"/>
          </a:p>
        </p:txBody>
      </p:sp>
      <p:sp>
        <p:nvSpPr>
          <p:cNvPr id="39340" name="Rectangle 432"/>
          <p:cNvSpPr>
            <a:spLocks noChangeArrowheads="1"/>
          </p:cNvSpPr>
          <p:nvPr/>
        </p:nvSpPr>
        <p:spPr bwMode="auto">
          <a:xfrm>
            <a:off x="4625801" y="3063875"/>
            <a:ext cx="344487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Howard</a:t>
            </a:r>
            <a:endParaRPr lang="en-US" altLang="en-US"/>
          </a:p>
        </p:txBody>
      </p:sp>
      <p:sp>
        <p:nvSpPr>
          <p:cNvPr id="39341" name="Rectangle 433"/>
          <p:cNvSpPr>
            <a:spLocks noChangeArrowheads="1"/>
          </p:cNvSpPr>
          <p:nvPr/>
        </p:nvSpPr>
        <p:spPr bwMode="auto">
          <a:xfrm>
            <a:off x="7280101" y="2593975"/>
            <a:ext cx="227012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Hunt</a:t>
            </a:r>
            <a:endParaRPr lang="en-US" altLang="en-US"/>
          </a:p>
        </p:txBody>
      </p:sp>
      <p:sp>
        <p:nvSpPr>
          <p:cNvPr id="39342" name="Rectangle 434"/>
          <p:cNvSpPr>
            <a:spLocks noChangeArrowheads="1"/>
          </p:cNvSpPr>
          <p:nvPr/>
        </p:nvSpPr>
        <p:spPr bwMode="auto">
          <a:xfrm>
            <a:off x="4595638" y="1046163"/>
            <a:ext cx="4826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Hutchinson</a:t>
            </a:r>
            <a:endParaRPr lang="en-US" altLang="en-US"/>
          </a:p>
        </p:txBody>
      </p:sp>
      <p:sp>
        <p:nvSpPr>
          <p:cNvPr id="39343" name="Rectangle 435"/>
          <p:cNvSpPr>
            <a:spLocks noChangeArrowheads="1"/>
          </p:cNvSpPr>
          <p:nvPr/>
        </p:nvSpPr>
        <p:spPr bwMode="auto">
          <a:xfrm>
            <a:off x="6264101" y="2533650"/>
            <a:ext cx="2222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Jack</a:t>
            </a:r>
            <a:endParaRPr lang="en-US" altLang="en-US"/>
          </a:p>
        </p:txBody>
      </p:sp>
      <p:sp>
        <p:nvSpPr>
          <p:cNvPr id="39344" name="Rectangle 436"/>
          <p:cNvSpPr>
            <a:spLocks noChangeArrowheads="1"/>
          </p:cNvSpPr>
          <p:nvPr/>
        </p:nvSpPr>
        <p:spPr bwMode="auto">
          <a:xfrm>
            <a:off x="6946726" y="4975225"/>
            <a:ext cx="3651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39345" name="Rectangle 437"/>
          <p:cNvSpPr>
            <a:spLocks noChangeArrowheads="1"/>
          </p:cNvSpPr>
          <p:nvPr/>
        </p:nvSpPr>
        <p:spPr bwMode="auto">
          <a:xfrm>
            <a:off x="8250063" y="3989388"/>
            <a:ext cx="3048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Jasper</a:t>
            </a:r>
            <a:endParaRPr lang="en-US" altLang="en-US"/>
          </a:p>
        </p:txBody>
      </p:sp>
      <p:sp>
        <p:nvSpPr>
          <p:cNvPr id="39346" name="Rectangle 438"/>
          <p:cNvSpPr>
            <a:spLocks noChangeArrowheads="1"/>
          </p:cNvSpPr>
          <p:nvPr/>
        </p:nvSpPr>
        <p:spPr bwMode="auto">
          <a:xfrm>
            <a:off x="8129413" y="4459288"/>
            <a:ext cx="4032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39347" name="Rectangle 439"/>
          <p:cNvSpPr>
            <a:spLocks noChangeArrowheads="1"/>
          </p:cNvSpPr>
          <p:nvPr/>
        </p:nvSpPr>
        <p:spPr bwMode="auto">
          <a:xfrm>
            <a:off x="5914851" y="6051550"/>
            <a:ext cx="3746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Jim Hogg</a:t>
            </a:r>
            <a:endParaRPr lang="en-US" altLang="en-US"/>
          </a:p>
        </p:txBody>
      </p:sp>
      <p:sp>
        <p:nvSpPr>
          <p:cNvPr id="39348" name="Rectangle 440"/>
          <p:cNvSpPr>
            <a:spLocks noChangeArrowheads="1"/>
          </p:cNvSpPr>
          <p:nvPr/>
        </p:nvSpPr>
        <p:spPr bwMode="auto">
          <a:xfrm>
            <a:off x="6581601" y="3049588"/>
            <a:ext cx="3746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/>
          </a:p>
        </p:txBody>
      </p:sp>
      <p:sp>
        <p:nvSpPr>
          <p:cNvPr id="39349" name="Rectangle 441"/>
          <p:cNvSpPr>
            <a:spLocks noChangeArrowheads="1"/>
          </p:cNvSpPr>
          <p:nvPr/>
        </p:nvSpPr>
        <p:spPr bwMode="auto">
          <a:xfrm>
            <a:off x="5960888" y="4429125"/>
            <a:ext cx="3349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Kendall</a:t>
            </a:r>
            <a:endParaRPr lang="en-US" altLang="en-US"/>
          </a:p>
        </p:txBody>
      </p:sp>
      <p:sp>
        <p:nvSpPr>
          <p:cNvPr id="39350" name="Rectangle 442"/>
          <p:cNvSpPr>
            <a:spLocks noChangeArrowheads="1"/>
          </p:cNvSpPr>
          <p:nvPr/>
        </p:nvSpPr>
        <p:spPr bwMode="auto">
          <a:xfrm>
            <a:off x="5005213" y="2563813"/>
            <a:ext cx="2222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Kent</a:t>
            </a:r>
            <a:endParaRPr lang="en-US" altLang="en-US"/>
          </a:p>
        </p:txBody>
      </p:sp>
      <p:sp>
        <p:nvSpPr>
          <p:cNvPr id="39351" name="Rectangle 443"/>
          <p:cNvSpPr>
            <a:spLocks noChangeArrowheads="1"/>
          </p:cNvSpPr>
          <p:nvPr/>
        </p:nvSpPr>
        <p:spPr bwMode="auto">
          <a:xfrm>
            <a:off x="5702126" y="4368800"/>
            <a:ext cx="20637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Kerr</a:t>
            </a:r>
            <a:endParaRPr lang="en-US" altLang="en-US"/>
          </a:p>
        </p:txBody>
      </p:sp>
      <p:sp>
        <p:nvSpPr>
          <p:cNvPr id="39352" name="Rectangle 444"/>
          <p:cNvSpPr>
            <a:spLocks noChangeArrowheads="1"/>
          </p:cNvSpPr>
          <p:nvPr/>
        </p:nvSpPr>
        <p:spPr bwMode="auto">
          <a:xfrm>
            <a:off x="5475113" y="4094163"/>
            <a:ext cx="31273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Kimble</a:t>
            </a:r>
            <a:endParaRPr lang="en-US" altLang="en-US"/>
          </a:p>
        </p:txBody>
      </p:sp>
      <p:sp>
        <p:nvSpPr>
          <p:cNvPr id="39353" name="Rectangle 445"/>
          <p:cNvSpPr>
            <a:spLocks noChangeArrowheads="1"/>
          </p:cNvSpPr>
          <p:nvPr/>
        </p:nvSpPr>
        <p:spPr bwMode="auto">
          <a:xfrm>
            <a:off x="5111576" y="4746625"/>
            <a:ext cx="30797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Kinney</a:t>
            </a:r>
            <a:endParaRPr lang="en-US" altLang="en-US"/>
          </a:p>
        </p:txBody>
      </p:sp>
      <p:sp>
        <p:nvSpPr>
          <p:cNvPr id="39354" name="Rectangle 446"/>
          <p:cNvSpPr>
            <a:spLocks noChangeArrowheads="1"/>
          </p:cNvSpPr>
          <p:nvPr/>
        </p:nvSpPr>
        <p:spPr bwMode="auto">
          <a:xfrm>
            <a:off x="6460951" y="5854700"/>
            <a:ext cx="3048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Kleberg</a:t>
            </a:r>
            <a:endParaRPr lang="en-US" altLang="en-US"/>
          </a:p>
        </p:txBody>
      </p:sp>
      <p:sp>
        <p:nvSpPr>
          <p:cNvPr id="39355" name="Rectangle 447"/>
          <p:cNvSpPr>
            <a:spLocks noChangeArrowheads="1"/>
          </p:cNvSpPr>
          <p:nvPr/>
        </p:nvSpPr>
        <p:spPr bwMode="auto">
          <a:xfrm>
            <a:off x="5490988" y="2320925"/>
            <a:ext cx="2413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Knox</a:t>
            </a:r>
            <a:endParaRPr lang="en-US" altLang="en-US"/>
          </a:p>
        </p:txBody>
      </p:sp>
      <p:sp>
        <p:nvSpPr>
          <p:cNvPr id="39356" name="Rectangle 448"/>
          <p:cNvSpPr>
            <a:spLocks noChangeArrowheads="1"/>
          </p:cNvSpPr>
          <p:nvPr/>
        </p:nvSpPr>
        <p:spPr bwMode="auto">
          <a:xfrm>
            <a:off x="6111701" y="3670300"/>
            <a:ext cx="449262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Lampasas</a:t>
            </a:r>
            <a:endParaRPr lang="en-US" altLang="en-US"/>
          </a:p>
        </p:txBody>
      </p:sp>
      <p:sp>
        <p:nvSpPr>
          <p:cNvPr id="39357" name="Rectangle 449"/>
          <p:cNvSpPr>
            <a:spLocks noChangeArrowheads="1"/>
          </p:cNvSpPr>
          <p:nvPr/>
        </p:nvSpPr>
        <p:spPr bwMode="auto">
          <a:xfrm>
            <a:off x="6824488" y="4746625"/>
            <a:ext cx="3238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Lavaca</a:t>
            </a:r>
            <a:endParaRPr lang="en-US" altLang="en-US"/>
          </a:p>
        </p:txBody>
      </p:sp>
      <p:sp>
        <p:nvSpPr>
          <p:cNvPr id="39358" name="Rectangle 450"/>
          <p:cNvSpPr>
            <a:spLocks noChangeArrowheads="1"/>
          </p:cNvSpPr>
          <p:nvPr/>
        </p:nvSpPr>
        <p:spPr bwMode="auto">
          <a:xfrm>
            <a:off x="6854651" y="4216400"/>
            <a:ext cx="1873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/>
          </a:p>
        </p:txBody>
      </p:sp>
      <p:sp>
        <p:nvSpPr>
          <p:cNvPr id="39359" name="Rectangle 451"/>
          <p:cNvSpPr>
            <a:spLocks noChangeArrowheads="1"/>
          </p:cNvSpPr>
          <p:nvPr/>
        </p:nvSpPr>
        <p:spPr bwMode="auto">
          <a:xfrm>
            <a:off x="7310263" y="3624263"/>
            <a:ext cx="23653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Leon</a:t>
            </a:r>
            <a:endParaRPr lang="en-US" altLang="en-US"/>
          </a:p>
        </p:txBody>
      </p:sp>
      <p:sp>
        <p:nvSpPr>
          <p:cNvPr id="39360" name="Rectangle 452"/>
          <p:cNvSpPr>
            <a:spLocks noChangeArrowheads="1"/>
          </p:cNvSpPr>
          <p:nvPr/>
        </p:nvSpPr>
        <p:spPr bwMode="auto">
          <a:xfrm>
            <a:off x="7856363" y="4276725"/>
            <a:ext cx="30321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Liberty</a:t>
            </a:r>
            <a:endParaRPr lang="en-US" altLang="en-US"/>
          </a:p>
        </p:txBody>
      </p:sp>
      <p:sp>
        <p:nvSpPr>
          <p:cNvPr id="39361" name="Rectangle 453"/>
          <p:cNvSpPr>
            <a:spLocks noChangeArrowheads="1"/>
          </p:cNvSpPr>
          <p:nvPr/>
        </p:nvSpPr>
        <p:spPr bwMode="auto">
          <a:xfrm>
            <a:off x="6005338" y="3973513"/>
            <a:ext cx="25558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Llano</a:t>
            </a:r>
            <a:endParaRPr lang="en-US" altLang="en-US"/>
          </a:p>
        </p:txBody>
      </p:sp>
      <p:sp>
        <p:nvSpPr>
          <p:cNvPr id="39362" name="Rectangle 454"/>
          <p:cNvSpPr>
            <a:spLocks noChangeArrowheads="1"/>
          </p:cNvSpPr>
          <p:nvPr/>
        </p:nvSpPr>
        <p:spPr bwMode="auto">
          <a:xfrm>
            <a:off x="4413076" y="2320925"/>
            <a:ext cx="3746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Lubbock</a:t>
            </a:r>
            <a:endParaRPr lang="en-US" altLang="en-US"/>
          </a:p>
        </p:txBody>
      </p:sp>
      <p:sp>
        <p:nvSpPr>
          <p:cNvPr id="39363" name="Rectangle 455"/>
          <p:cNvSpPr>
            <a:spLocks noChangeArrowheads="1"/>
          </p:cNvSpPr>
          <p:nvPr/>
        </p:nvSpPr>
        <p:spPr bwMode="auto">
          <a:xfrm>
            <a:off x="4489276" y="2563813"/>
            <a:ext cx="2286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Lynn</a:t>
            </a:r>
            <a:endParaRPr lang="en-US" altLang="en-US"/>
          </a:p>
        </p:txBody>
      </p:sp>
      <p:sp>
        <p:nvSpPr>
          <p:cNvPr id="39364" name="Rectangle 456"/>
          <p:cNvSpPr>
            <a:spLocks noChangeArrowheads="1"/>
          </p:cNvSpPr>
          <p:nvPr/>
        </p:nvSpPr>
        <p:spPr bwMode="auto">
          <a:xfrm>
            <a:off x="7280101" y="3836988"/>
            <a:ext cx="3746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/>
          </a:p>
        </p:txBody>
      </p:sp>
      <p:sp>
        <p:nvSpPr>
          <p:cNvPr id="39365" name="Rectangle 457"/>
          <p:cNvSpPr>
            <a:spLocks noChangeArrowheads="1"/>
          </p:cNvSpPr>
          <p:nvPr/>
        </p:nvSpPr>
        <p:spPr bwMode="auto">
          <a:xfrm>
            <a:off x="8069088" y="2790825"/>
            <a:ext cx="3095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/>
          </a:p>
        </p:txBody>
      </p:sp>
      <p:sp>
        <p:nvSpPr>
          <p:cNvPr id="39366" name="Rectangle 458"/>
          <p:cNvSpPr>
            <a:spLocks noChangeArrowheads="1"/>
          </p:cNvSpPr>
          <p:nvPr/>
        </p:nvSpPr>
        <p:spPr bwMode="auto">
          <a:xfrm>
            <a:off x="5718001" y="3973513"/>
            <a:ext cx="3048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Mason</a:t>
            </a:r>
            <a:endParaRPr lang="en-US" altLang="en-US"/>
          </a:p>
        </p:txBody>
      </p:sp>
      <p:sp>
        <p:nvSpPr>
          <p:cNvPr id="39367" name="Rectangle 459"/>
          <p:cNvSpPr>
            <a:spLocks noChangeArrowheads="1"/>
          </p:cNvSpPr>
          <p:nvPr/>
        </p:nvSpPr>
        <p:spPr bwMode="auto">
          <a:xfrm>
            <a:off x="7219776" y="5065713"/>
            <a:ext cx="461962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Matagorda</a:t>
            </a:r>
            <a:endParaRPr lang="en-US" altLang="en-US"/>
          </a:p>
        </p:txBody>
      </p:sp>
      <p:sp>
        <p:nvSpPr>
          <p:cNvPr id="39368" name="Rectangle 460"/>
          <p:cNvSpPr>
            <a:spLocks noChangeArrowheads="1"/>
          </p:cNvSpPr>
          <p:nvPr/>
        </p:nvSpPr>
        <p:spPr bwMode="auto">
          <a:xfrm>
            <a:off x="5095701" y="5156200"/>
            <a:ext cx="3937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Maverick</a:t>
            </a:r>
            <a:endParaRPr lang="en-US" altLang="en-US"/>
          </a:p>
        </p:txBody>
      </p:sp>
      <p:sp>
        <p:nvSpPr>
          <p:cNvPr id="39369" name="Rectangle 461"/>
          <p:cNvSpPr>
            <a:spLocks noChangeArrowheads="1"/>
          </p:cNvSpPr>
          <p:nvPr/>
        </p:nvSpPr>
        <p:spPr bwMode="auto">
          <a:xfrm>
            <a:off x="5975176" y="5324475"/>
            <a:ext cx="379412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Mcmullen</a:t>
            </a:r>
            <a:endParaRPr lang="en-US" altLang="en-US"/>
          </a:p>
        </p:txBody>
      </p:sp>
      <p:sp>
        <p:nvSpPr>
          <p:cNvPr id="39370" name="Rectangle 462"/>
          <p:cNvSpPr>
            <a:spLocks noChangeArrowheads="1"/>
          </p:cNvSpPr>
          <p:nvPr/>
        </p:nvSpPr>
        <p:spPr bwMode="auto">
          <a:xfrm>
            <a:off x="5748163" y="4732338"/>
            <a:ext cx="3302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Medina</a:t>
            </a:r>
            <a:endParaRPr lang="en-US" altLang="en-US"/>
          </a:p>
        </p:txBody>
      </p:sp>
      <p:sp>
        <p:nvSpPr>
          <p:cNvPr id="39371" name="Rectangle 463"/>
          <p:cNvSpPr>
            <a:spLocks noChangeArrowheads="1"/>
          </p:cNvSpPr>
          <p:nvPr/>
        </p:nvSpPr>
        <p:spPr bwMode="auto">
          <a:xfrm>
            <a:off x="5414788" y="3867150"/>
            <a:ext cx="3397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Menard</a:t>
            </a:r>
            <a:endParaRPr lang="en-US" altLang="en-US"/>
          </a:p>
        </p:txBody>
      </p:sp>
      <p:sp>
        <p:nvSpPr>
          <p:cNvPr id="39372" name="Rectangle 464"/>
          <p:cNvSpPr>
            <a:spLocks noChangeArrowheads="1"/>
          </p:cNvSpPr>
          <p:nvPr/>
        </p:nvSpPr>
        <p:spPr bwMode="auto">
          <a:xfrm>
            <a:off x="4322588" y="3306763"/>
            <a:ext cx="3492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Midland</a:t>
            </a:r>
            <a:endParaRPr lang="en-US" altLang="en-US"/>
          </a:p>
        </p:txBody>
      </p:sp>
      <p:sp>
        <p:nvSpPr>
          <p:cNvPr id="39373" name="Rectangle 465"/>
          <p:cNvSpPr>
            <a:spLocks noChangeArrowheads="1"/>
          </p:cNvSpPr>
          <p:nvPr/>
        </p:nvSpPr>
        <p:spPr bwMode="auto">
          <a:xfrm>
            <a:off x="6810201" y="3927475"/>
            <a:ext cx="277812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Milam</a:t>
            </a:r>
            <a:endParaRPr lang="en-US" altLang="en-US"/>
          </a:p>
        </p:txBody>
      </p:sp>
      <p:sp>
        <p:nvSpPr>
          <p:cNvPr id="39374" name="Rectangle 466"/>
          <p:cNvSpPr>
            <a:spLocks noChangeArrowheads="1"/>
          </p:cNvSpPr>
          <p:nvPr/>
        </p:nvSpPr>
        <p:spPr bwMode="auto">
          <a:xfrm>
            <a:off x="6035501" y="3533775"/>
            <a:ext cx="217487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Mills</a:t>
            </a:r>
            <a:endParaRPr lang="en-US" altLang="en-US"/>
          </a:p>
        </p:txBody>
      </p:sp>
      <p:sp>
        <p:nvSpPr>
          <p:cNvPr id="39375" name="Rectangle 467"/>
          <p:cNvSpPr>
            <a:spLocks noChangeArrowheads="1"/>
          </p:cNvSpPr>
          <p:nvPr/>
        </p:nvSpPr>
        <p:spPr bwMode="auto">
          <a:xfrm>
            <a:off x="7432501" y="4186238"/>
            <a:ext cx="5302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/>
          </a:p>
        </p:txBody>
      </p:sp>
      <p:sp>
        <p:nvSpPr>
          <p:cNvPr id="39376" name="Rectangle 468"/>
          <p:cNvSpPr>
            <a:spLocks noChangeArrowheads="1"/>
          </p:cNvSpPr>
          <p:nvPr/>
        </p:nvSpPr>
        <p:spPr bwMode="auto">
          <a:xfrm>
            <a:off x="4959176" y="2047875"/>
            <a:ext cx="2984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Motley</a:t>
            </a:r>
            <a:endParaRPr lang="en-US" altLang="en-US"/>
          </a:p>
        </p:txBody>
      </p:sp>
      <p:sp>
        <p:nvSpPr>
          <p:cNvPr id="39377" name="Rectangle 469"/>
          <p:cNvSpPr>
            <a:spLocks noChangeArrowheads="1"/>
          </p:cNvSpPr>
          <p:nvPr/>
        </p:nvSpPr>
        <p:spPr bwMode="auto">
          <a:xfrm>
            <a:off x="7796038" y="3503613"/>
            <a:ext cx="5810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Nacogdoches</a:t>
            </a:r>
            <a:endParaRPr lang="en-US" altLang="en-US"/>
          </a:p>
        </p:txBody>
      </p:sp>
      <p:sp>
        <p:nvSpPr>
          <p:cNvPr id="39378" name="Rectangle 470"/>
          <p:cNvSpPr>
            <a:spLocks noChangeArrowheads="1"/>
          </p:cNvSpPr>
          <p:nvPr/>
        </p:nvSpPr>
        <p:spPr bwMode="auto">
          <a:xfrm>
            <a:off x="7022926" y="3200400"/>
            <a:ext cx="354012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Navarro</a:t>
            </a:r>
            <a:endParaRPr lang="en-US" altLang="en-US"/>
          </a:p>
        </p:txBody>
      </p:sp>
      <p:sp>
        <p:nvSpPr>
          <p:cNvPr id="39379" name="Rectangle 471"/>
          <p:cNvSpPr>
            <a:spLocks noChangeArrowheads="1"/>
          </p:cNvSpPr>
          <p:nvPr/>
        </p:nvSpPr>
        <p:spPr bwMode="auto">
          <a:xfrm>
            <a:off x="5156026" y="3063875"/>
            <a:ext cx="271462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Nolan</a:t>
            </a:r>
            <a:endParaRPr lang="en-US" altLang="en-US"/>
          </a:p>
        </p:txBody>
      </p:sp>
      <p:sp>
        <p:nvSpPr>
          <p:cNvPr id="39380" name="Rectangle 472"/>
          <p:cNvSpPr>
            <a:spLocks noChangeArrowheads="1"/>
          </p:cNvSpPr>
          <p:nvPr/>
        </p:nvSpPr>
        <p:spPr bwMode="auto">
          <a:xfrm>
            <a:off x="4049538" y="1289050"/>
            <a:ext cx="350838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Oldham</a:t>
            </a:r>
            <a:endParaRPr lang="en-US" altLang="en-US"/>
          </a:p>
        </p:txBody>
      </p:sp>
      <p:sp>
        <p:nvSpPr>
          <p:cNvPr id="39381" name="Rectangle 473"/>
          <p:cNvSpPr>
            <a:spLocks noChangeArrowheads="1"/>
          </p:cNvSpPr>
          <p:nvPr/>
        </p:nvSpPr>
        <p:spPr bwMode="auto">
          <a:xfrm>
            <a:off x="8265938" y="4352925"/>
            <a:ext cx="334963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/>
          </a:p>
        </p:txBody>
      </p:sp>
      <p:sp>
        <p:nvSpPr>
          <p:cNvPr id="39382" name="Rectangle 474"/>
          <p:cNvSpPr>
            <a:spLocks noChangeArrowheads="1"/>
          </p:cNvSpPr>
          <p:nvPr/>
        </p:nvSpPr>
        <p:spPr bwMode="auto">
          <a:xfrm>
            <a:off x="3973338" y="1789113"/>
            <a:ext cx="292100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Parmer</a:t>
            </a:r>
            <a:endParaRPr lang="en-US" altLang="en-US"/>
          </a:p>
        </p:txBody>
      </p:sp>
      <p:sp>
        <p:nvSpPr>
          <p:cNvPr id="39383" name="Rectangle 475"/>
          <p:cNvSpPr>
            <a:spLocks noChangeArrowheads="1"/>
          </p:cNvSpPr>
          <p:nvPr/>
        </p:nvSpPr>
        <p:spPr bwMode="auto">
          <a:xfrm>
            <a:off x="4049538" y="3973513"/>
            <a:ext cx="2857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Pecos</a:t>
            </a:r>
            <a:endParaRPr lang="en-US" altLang="en-US"/>
          </a:p>
        </p:txBody>
      </p:sp>
      <p:sp>
        <p:nvSpPr>
          <p:cNvPr id="39384" name="Rectangle 476"/>
          <p:cNvSpPr>
            <a:spLocks noChangeArrowheads="1"/>
          </p:cNvSpPr>
          <p:nvPr/>
        </p:nvSpPr>
        <p:spPr bwMode="auto">
          <a:xfrm>
            <a:off x="7870651" y="3913188"/>
            <a:ext cx="2127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/>
          </a:p>
        </p:txBody>
      </p:sp>
      <p:sp>
        <p:nvSpPr>
          <p:cNvPr id="39385" name="Rectangle 477"/>
          <p:cNvSpPr>
            <a:spLocks noChangeArrowheads="1"/>
          </p:cNvSpPr>
          <p:nvPr/>
        </p:nvSpPr>
        <p:spPr bwMode="auto">
          <a:xfrm>
            <a:off x="7400751" y="2744788"/>
            <a:ext cx="2667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Rains</a:t>
            </a:r>
            <a:endParaRPr lang="en-US" altLang="en-US"/>
          </a:p>
        </p:txBody>
      </p:sp>
      <p:sp>
        <p:nvSpPr>
          <p:cNvPr id="39386" name="Rectangle 478"/>
          <p:cNvSpPr>
            <a:spLocks noChangeArrowheads="1"/>
          </p:cNvSpPr>
          <p:nvPr/>
        </p:nvSpPr>
        <p:spPr bwMode="auto">
          <a:xfrm>
            <a:off x="4579763" y="3594100"/>
            <a:ext cx="3492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Reagan</a:t>
            </a:r>
            <a:endParaRPr lang="en-US" altLang="en-US"/>
          </a:p>
        </p:txBody>
      </p:sp>
      <p:sp>
        <p:nvSpPr>
          <p:cNvPr id="39387" name="Rectangle 479"/>
          <p:cNvSpPr>
            <a:spLocks noChangeArrowheads="1"/>
          </p:cNvSpPr>
          <p:nvPr/>
        </p:nvSpPr>
        <p:spPr bwMode="auto">
          <a:xfrm>
            <a:off x="5475113" y="4459288"/>
            <a:ext cx="2222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Real</a:t>
            </a:r>
            <a:endParaRPr lang="en-US" altLang="en-US"/>
          </a:p>
        </p:txBody>
      </p:sp>
      <p:sp>
        <p:nvSpPr>
          <p:cNvPr id="39388" name="Rectangle 480"/>
          <p:cNvSpPr>
            <a:spLocks noChangeArrowheads="1"/>
          </p:cNvSpPr>
          <p:nvPr/>
        </p:nvSpPr>
        <p:spPr bwMode="auto">
          <a:xfrm>
            <a:off x="7689676" y="2305050"/>
            <a:ext cx="433387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Red River</a:t>
            </a:r>
            <a:endParaRPr lang="en-US" altLang="en-US"/>
          </a:p>
        </p:txBody>
      </p:sp>
      <p:sp>
        <p:nvSpPr>
          <p:cNvPr id="39389" name="Rectangle 481"/>
          <p:cNvSpPr>
            <a:spLocks noChangeArrowheads="1"/>
          </p:cNvSpPr>
          <p:nvPr/>
        </p:nvSpPr>
        <p:spPr bwMode="auto">
          <a:xfrm>
            <a:off x="6687963" y="5338763"/>
            <a:ext cx="34448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Refugio</a:t>
            </a:r>
            <a:endParaRPr lang="en-US" altLang="en-US"/>
          </a:p>
        </p:txBody>
      </p:sp>
      <p:sp>
        <p:nvSpPr>
          <p:cNvPr id="39390" name="Rectangle 482"/>
          <p:cNvSpPr>
            <a:spLocks noChangeArrowheads="1"/>
          </p:cNvSpPr>
          <p:nvPr/>
        </p:nvSpPr>
        <p:spPr bwMode="auto">
          <a:xfrm>
            <a:off x="6946726" y="3790950"/>
            <a:ext cx="44767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Robertson</a:t>
            </a:r>
            <a:endParaRPr lang="en-US" altLang="en-US"/>
          </a:p>
        </p:txBody>
      </p:sp>
      <p:sp>
        <p:nvSpPr>
          <p:cNvPr id="39391" name="Rectangle 483"/>
          <p:cNvSpPr>
            <a:spLocks noChangeArrowheads="1"/>
          </p:cNvSpPr>
          <p:nvPr/>
        </p:nvSpPr>
        <p:spPr bwMode="auto">
          <a:xfrm>
            <a:off x="7030863" y="2740025"/>
            <a:ext cx="352425" cy="106363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Rockwall</a:t>
            </a:r>
            <a:endParaRPr lang="en-US" altLang="en-US" dirty="0"/>
          </a:p>
        </p:txBody>
      </p:sp>
      <p:sp>
        <p:nvSpPr>
          <p:cNvPr id="39392" name="Rectangle 484"/>
          <p:cNvSpPr>
            <a:spLocks noChangeArrowheads="1"/>
          </p:cNvSpPr>
          <p:nvPr/>
        </p:nvSpPr>
        <p:spPr bwMode="auto">
          <a:xfrm>
            <a:off x="5308426" y="3336925"/>
            <a:ext cx="3651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Runnels</a:t>
            </a:r>
            <a:endParaRPr lang="en-US" altLang="en-US"/>
          </a:p>
        </p:txBody>
      </p:sp>
      <p:sp>
        <p:nvSpPr>
          <p:cNvPr id="39393" name="Rectangle 485"/>
          <p:cNvSpPr>
            <a:spLocks noChangeArrowheads="1"/>
          </p:cNvSpPr>
          <p:nvPr/>
        </p:nvSpPr>
        <p:spPr bwMode="auto">
          <a:xfrm>
            <a:off x="7992888" y="3594100"/>
            <a:ext cx="6159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San Augustine</a:t>
            </a:r>
            <a:endParaRPr lang="en-US" altLang="en-US"/>
          </a:p>
        </p:txBody>
      </p:sp>
      <p:sp>
        <p:nvSpPr>
          <p:cNvPr id="39394" name="Rectangle 486"/>
          <p:cNvSpPr>
            <a:spLocks noChangeArrowheads="1"/>
          </p:cNvSpPr>
          <p:nvPr/>
        </p:nvSpPr>
        <p:spPr bwMode="auto">
          <a:xfrm>
            <a:off x="7613476" y="4019550"/>
            <a:ext cx="4635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San Jacinto</a:t>
            </a:r>
            <a:endParaRPr lang="en-US" altLang="en-US"/>
          </a:p>
        </p:txBody>
      </p:sp>
      <p:sp>
        <p:nvSpPr>
          <p:cNvPr id="39395" name="Rectangle 487"/>
          <p:cNvSpPr>
            <a:spLocks noChangeArrowheads="1"/>
          </p:cNvSpPr>
          <p:nvPr/>
        </p:nvSpPr>
        <p:spPr bwMode="auto">
          <a:xfrm>
            <a:off x="5868813" y="3700463"/>
            <a:ext cx="388938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San Saba</a:t>
            </a:r>
            <a:endParaRPr lang="en-US" altLang="en-US"/>
          </a:p>
        </p:txBody>
      </p:sp>
      <p:sp>
        <p:nvSpPr>
          <p:cNvPr id="39396" name="Rectangle 488"/>
          <p:cNvSpPr>
            <a:spLocks noChangeArrowheads="1"/>
          </p:cNvSpPr>
          <p:nvPr/>
        </p:nvSpPr>
        <p:spPr bwMode="auto">
          <a:xfrm>
            <a:off x="4989338" y="3867150"/>
            <a:ext cx="41275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Schleicher</a:t>
            </a:r>
            <a:endParaRPr lang="en-US" altLang="en-US"/>
          </a:p>
        </p:txBody>
      </p:sp>
      <p:sp>
        <p:nvSpPr>
          <p:cNvPr id="39397" name="Rectangle 489"/>
          <p:cNvSpPr>
            <a:spLocks noChangeArrowheads="1"/>
          </p:cNvSpPr>
          <p:nvPr/>
        </p:nvSpPr>
        <p:spPr bwMode="auto">
          <a:xfrm>
            <a:off x="5551313" y="2820988"/>
            <a:ext cx="5080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Shackelford</a:t>
            </a:r>
            <a:endParaRPr lang="en-US" altLang="en-US"/>
          </a:p>
        </p:txBody>
      </p:sp>
      <p:sp>
        <p:nvSpPr>
          <p:cNvPr id="39398" name="Rectangle 490"/>
          <p:cNvSpPr>
            <a:spLocks noChangeArrowheads="1"/>
          </p:cNvSpPr>
          <p:nvPr/>
        </p:nvSpPr>
        <p:spPr bwMode="auto">
          <a:xfrm>
            <a:off x="8159576" y="3367088"/>
            <a:ext cx="30797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Shelby</a:t>
            </a:r>
            <a:endParaRPr lang="en-US" altLang="en-US"/>
          </a:p>
        </p:txBody>
      </p:sp>
      <p:sp>
        <p:nvSpPr>
          <p:cNvPr id="39399" name="Rectangle 491"/>
          <p:cNvSpPr>
            <a:spLocks noChangeArrowheads="1"/>
          </p:cNvSpPr>
          <p:nvPr/>
        </p:nvSpPr>
        <p:spPr bwMode="auto">
          <a:xfrm>
            <a:off x="6354588" y="3124200"/>
            <a:ext cx="393700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Somervell</a:t>
            </a:r>
            <a:endParaRPr lang="en-US" altLang="en-US"/>
          </a:p>
        </p:txBody>
      </p:sp>
      <p:sp>
        <p:nvSpPr>
          <p:cNvPr id="39400" name="Rectangle 492"/>
          <p:cNvSpPr>
            <a:spLocks noChangeArrowheads="1"/>
          </p:cNvSpPr>
          <p:nvPr/>
        </p:nvSpPr>
        <p:spPr bwMode="auto">
          <a:xfrm>
            <a:off x="4808363" y="3336925"/>
            <a:ext cx="3397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Sterling</a:t>
            </a:r>
            <a:endParaRPr lang="en-US" altLang="en-US"/>
          </a:p>
        </p:txBody>
      </p:sp>
      <p:sp>
        <p:nvSpPr>
          <p:cNvPr id="39401" name="Rectangle 493"/>
          <p:cNvSpPr>
            <a:spLocks noChangeArrowheads="1"/>
          </p:cNvSpPr>
          <p:nvPr/>
        </p:nvSpPr>
        <p:spPr bwMode="auto">
          <a:xfrm>
            <a:off x="5081413" y="4094163"/>
            <a:ext cx="29527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Sutton</a:t>
            </a:r>
            <a:endParaRPr lang="en-US" altLang="en-US"/>
          </a:p>
        </p:txBody>
      </p:sp>
      <p:sp>
        <p:nvSpPr>
          <p:cNvPr id="39402" name="Rectangle 494"/>
          <p:cNvSpPr>
            <a:spLocks noChangeArrowheads="1"/>
          </p:cNvSpPr>
          <p:nvPr/>
        </p:nvSpPr>
        <p:spPr bwMode="auto">
          <a:xfrm>
            <a:off x="4459113" y="1789113"/>
            <a:ext cx="3556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Swisher</a:t>
            </a:r>
            <a:endParaRPr lang="en-US" altLang="en-US"/>
          </a:p>
        </p:txBody>
      </p:sp>
      <p:sp>
        <p:nvSpPr>
          <p:cNvPr id="39403" name="Rectangle 495"/>
          <p:cNvSpPr>
            <a:spLocks noChangeArrowheads="1"/>
          </p:cNvSpPr>
          <p:nvPr/>
        </p:nvSpPr>
        <p:spPr bwMode="auto">
          <a:xfrm>
            <a:off x="6641926" y="2790825"/>
            <a:ext cx="287337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Tarrant</a:t>
            </a:r>
            <a:endParaRPr lang="en-US" altLang="en-US"/>
          </a:p>
        </p:txBody>
      </p:sp>
      <p:sp>
        <p:nvSpPr>
          <p:cNvPr id="39404" name="Rectangle 496"/>
          <p:cNvSpPr>
            <a:spLocks noChangeArrowheads="1"/>
          </p:cNvSpPr>
          <p:nvPr/>
        </p:nvSpPr>
        <p:spPr bwMode="auto">
          <a:xfrm>
            <a:off x="6430788" y="4202113"/>
            <a:ext cx="28098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Travis</a:t>
            </a:r>
            <a:endParaRPr lang="en-US" altLang="en-US"/>
          </a:p>
        </p:txBody>
      </p:sp>
      <p:sp>
        <p:nvSpPr>
          <p:cNvPr id="39405" name="Rectangle 497"/>
          <p:cNvSpPr>
            <a:spLocks noChangeArrowheads="1"/>
          </p:cNvSpPr>
          <p:nvPr/>
        </p:nvSpPr>
        <p:spPr bwMode="auto">
          <a:xfrm>
            <a:off x="7703963" y="3746500"/>
            <a:ext cx="2794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Trinity</a:t>
            </a:r>
            <a:endParaRPr lang="en-US" altLang="en-US"/>
          </a:p>
        </p:txBody>
      </p:sp>
      <p:sp>
        <p:nvSpPr>
          <p:cNvPr id="39406" name="Rectangle 498"/>
          <p:cNvSpPr>
            <a:spLocks noChangeArrowheads="1"/>
          </p:cNvSpPr>
          <p:nvPr/>
        </p:nvSpPr>
        <p:spPr bwMode="auto">
          <a:xfrm>
            <a:off x="8099251" y="3927475"/>
            <a:ext cx="2349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Tyler</a:t>
            </a:r>
            <a:endParaRPr lang="en-US" altLang="en-US"/>
          </a:p>
        </p:txBody>
      </p:sp>
      <p:sp>
        <p:nvSpPr>
          <p:cNvPr id="39407" name="Rectangle 499"/>
          <p:cNvSpPr>
            <a:spLocks noChangeArrowheads="1"/>
          </p:cNvSpPr>
          <p:nvPr/>
        </p:nvSpPr>
        <p:spPr bwMode="auto">
          <a:xfrm>
            <a:off x="4352751" y="3594100"/>
            <a:ext cx="2762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Upton</a:t>
            </a:r>
            <a:endParaRPr lang="en-US" altLang="en-US"/>
          </a:p>
        </p:txBody>
      </p:sp>
      <p:sp>
        <p:nvSpPr>
          <p:cNvPr id="39408" name="Rectangle 500"/>
          <p:cNvSpPr>
            <a:spLocks noChangeArrowheads="1"/>
          </p:cNvSpPr>
          <p:nvPr/>
        </p:nvSpPr>
        <p:spPr bwMode="auto">
          <a:xfrm>
            <a:off x="7326138" y="2897188"/>
            <a:ext cx="409575" cy="10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Van Zandt</a:t>
            </a:r>
            <a:endParaRPr lang="en-US" altLang="en-US"/>
          </a:p>
        </p:txBody>
      </p:sp>
      <p:sp>
        <p:nvSpPr>
          <p:cNvPr id="39409" name="Rectangle 501"/>
          <p:cNvSpPr>
            <a:spLocks noChangeArrowheads="1"/>
          </p:cNvSpPr>
          <p:nvPr/>
        </p:nvSpPr>
        <p:spPr bwMode="auto">
          <a:xfrm>
            <a:off x="6780038" y="5065713"/>
            <a:ext cx="334963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Victoria</a:t>
            </a:r>
            <a:endParaRPr lang="en-US" altLang="en-US"/>
          </a:p>
        </p:txBody>
      </p:sp>
      <p:sp>
        <p:nvSpPr>
          <p:cNvPr id="39410" name="Rectangle 502"/>
          <p:cNvSpPr>
            <a:spLocks noChangeArrowheads="1"/>
          </p:cNvSpPr>
          <p:nvPr/>
        </p:nvSpPr>
        <p:spPr bwMode="auto">
          <a:xfrm>
            <a:off x="7461076" y="3927475"/>
            <a:ext cx="31750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Walker</a:t>
            </a:r>
            <a:endParaRPr lang="en-US" altLang="en-US"/>
          </a:p>
        </p:txBody>
      </p:sp>
      <p:sp>
        <p:nvSpPr>
          <p:cNvPr id="39411" name="Rectangle 503"/>
          <p:cNvSpPr>
            <a:spLocks noChangeArrowheads="1"/>
          </p:cNvSpPr>
          <p:nvPr/>
        </p:nvSpPr>
        <p:spPr bwMode="auto">
          <a:xfrm>
            <a:off x="7280101" y="4383088"/>
            <a:ext cx="29210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Waller</a:t>
            </a:r>
            <a:endParaRPr lang="en-US" altLang="en-US"/>
          </a:p>
        </p:txBody>
      </p:sp>
      <p:sp>
        <p:nvSpPr>
          <p:cNvPr id="39412" name="Rectangle 504"/>
          <p:cNvSpPr>
            <a:spLocks noChangeArrowheads="1"/>
          </p:cNvSpPr>
          <p:nvPr/>
        </p:nvSpPr>
        <p:spPr bwMode="auto">
          <a:xfrm>
            <a:off x="6961013" y="4262438"/>
            <a:ext cx="50958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39413" name="Rectangle 505"/>
          <p:cNvSpPr>
            <a:spLocks noChangeArrowheads="1"/>
          </p:cNvSpPr>
          <p:nvPr/>
        </p:nvSpPr>
        <p:spPr bwMode="auto">
          <a:xfrm>
            <a:off x="7113413" y="4778375"/>
            <a:ext cx="376238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Wharton</a:t>
            </a:r>
            <a:endParaRPr lang="en-US" altLang="en-US"/>
          </a:p>
        </p:txBody>
      </p:sp>
      <p:sp>
        <p:nvSpPr>
          <p:cNvPr id="39414" name="Rectangle 506"/>
          <p:cNvSpPr>
            <a:spLocks noChangeArrowheads="1"/>
          </p:cNvSpPr>
          <p:nvPr/>
        </p:nvSpPr>
        <p:spPr bwMode="auto">
          <a:xfrm>
            <a:off x="5171901" y="1289050"/>
            <a:ext cx="37147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Wheeler</a:t>
            </a:r>
            <a:endParaRPr lang="en-US" altLang="en-US"/>
          </a:p>
        </p:txBody>
      </p:sp>
      <p:sp>
        <p:nvSpPr>
          <p:cNvPr id="39415" name="Rectangle 507"/>
          <p:cNvSpPr>
            <a:spLocks noChangeArrowheads="1"/>
          </p:cNvSpPr>
          <p:nvPr/>
        </p:nvSpPr>
        <p:spPr bwMode="auto">
          <a:xfrm>
            <a:off x="5657676" y="2032000"/>
            <a:ext cx="379412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Wilbarger</a:t>
            </a:r>
            <a:endParaRPr lang="en-US" altLang="en-US"/>
          </a:p>
        </p:txBody>
      </p:sp>
      <p:sp>
        <p:nvSpPr>
          <p:cNvPr id="39416" name="Rectangle 508"/>
          <p:cNvSpPr>
            <a:spLocks noChangeArrowheads="1"/>
          </p:cNvSpPr>
          <p:nvPr/>
        </p:nvSpPr>
        <p:spPr bwMode="auto">
          <a:xfrm>
            <a:off x="6414913" y="4005263"/>
            <a:ext cx="471488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Williamson</a:t>
            </a:r>
            <a:endParaRPr lang="en-US" altLang="en-US"/>
          </a:p>
        </p:txBody>
      </p:sp>
      <p:sp>
        <p:nvSpPr>
          <p:cNvPr id="39417" name="Rectangle 509"/>
          <p:cNvSpPr>
            <a:spLocks noChangeArrowheads="1"/>
          </p:cNvSpPr>
          <p:nvPr/>
        </p:nvSpPr>
        <p:spPr bwMode="auto">
          <a:xfrm>
            <a:off x="6264101" y="4868863"/>
            <a:ext cx="30797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Wilson</a:t>
            </a:r>
            <a:endParaRPr lang="en-US" altLang="en-US"/>
          </a:p>
        </p:txBody>
      </p:sp>
      <p:sp>
        <p:nvSpPr>
          <p:cNvPr id="39418" name="Rectangle 510"/>
          <p:cNvSpPr>
            <a:spLocks noChangeArrowheads="1"/>
          </p:cNvSpPr>
          <p:nvPr/>
        </p:nvSpPr>
        <p:spPr bwMode="auto">
          <a:xfrm>
            <a:off x="3822526" y="3306763"/>
            <a:ext cx="336550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Winkler</a:t>
            </a:r>
            <a:endParaRPr lang="en-US" altLang="en-US"/>
          </a:p>
        </p:txBody>
      </p:sp>
      <p:sp>
        <p:nvSpPr>
          <p:cNvPr id="39419" name="Rectangle 511"/>
          <p:cNvSpPr>
            <a:spLocks noChangeArrowheads="1"/>
          </p:cNvSpPr>
          <p:nvPr/>
        </p:nvSpPr>
        <p:spPr bwMode="auto">
          <a:xfrm>
            <a:off x="7567438" y="2790825"/>
            <a:ext cx="273050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Wood</a:t>
            </a:r>
            <a:endParaRPr lang="en-US" altLang="en-US"/>
          </a:p>
        </p:txBody>
      </p:sp>
      <p:sp>
        <p:nvSpPr>
          <p:cNvPr id="39420" name="Rectangle 512"/>
          <p:cNvSpPr>
            <a:spLocks noChangeArrowheads="1"/>
          </p:cNvSpPr>
          <p:nvPr/>
        </p:nvSpPr>
        <p:spPr bwMode="auto">
          <a:xfrm>
            <a:off x="3928888" y="2563813"/>
            <a:ext cx="365125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Yoakum</a:t>
            </a:r>
            <a:endParaRPr lang="en-US" altLang="en-US"/>
          </a:p>
        </p:txBody>
      </p:sp>
      <p:sp>
        <p:nvSpPr>
          <p:cNvPr id="39421" name="Rectangle 513"/>
          <p:cNvSpPr>
            <a:spLocks noChangeArrowheads="1"/>
          </p:cNvSpPr>
          <p:nvPr/>
        </p:nvSpPr>
        <p:spPr bwMode="auto">
          <a:xfrm>
            <a:off x="5975176" y="2563813"/>
            <a:ext cx="293687" cy="119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Young</a:t>
            </a:r>
            <a:endParaRPr lang="en-US" altLang="en-US"/>
          </a:p>
        </p:txBody>
      </p:sp>
      <p:sp>
        <p:nvSpPr>
          <p:cNvPr id="39422" name="Rectangle 514"/>
          <p:cNvSpPr>
            <a:spLocks noChangeArrowheads="1"/>
          </p:cNvSpPr>
          <p:nvPr/>
        </p:nvSpPr>
        <p:spPr bwMode="auto">
          <a:xfrm>
            <a:off x="5718001" y="6127750"/>
            <a:ext cx="314325" cy="11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Zapata</a:t>
            </a:r>
            <a:endParaRPr lang="en-US" altLang="en-US"/>
          </a:p>
        </p:txBody>
      </p:sp>
      <p:sp>
        <p:nvSpPr>
          <p:cNvPr id="39423" name="Rectangle 515"/>
          <p:cNvSpPr>
            <a:spLocks noChangeArrowheads="1"/>
          </p:cNvSpPr>
          <p:nvPr/>
        </p:nvSpPr>
        <p:spPr bwMode="auto">
          <a:xfrm>
            <a:off x="5459238" y="5035550"/>
            <a:ext cx="265113" cy="106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>
                <a:solidFill>
                  <a:srgbClr val="000000"/>
                </a:solidFill>
                <a:latin typeface="Arial" panose="020B0604020202020204" pitchFamily="34" charset="0"/>
              </a:rPr>
              <a:t>Zavala</a:t>
            </a:r>
            <a:endParaRPr lang="en-US" altLang="en-US"/>
          </a:p>
        </p:txBody>
      </p:sp>
      <p:sp>
        <p:nvSpPr>
          <p:cNvPr id="39424" name="Rectangle 516"/>
          <p:cNvSpPr>
            <a:spLocks noChangeArrowheads="1"/>
          </p:cNvSpPr>
          <p:nvPr/>
        </p:nvSpPr>
        <p:spPr bwMode="auto">
          <a:xfrm>
            <a:off x="-457200" y="-6096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9427" name="Rectangle 1"/>
          <p:cNvSpPr>
            <a:spLocks noChangeArrowheads="1"/>
          </p:cNvSpPr>
          <p:nvPr/>
        </p:nvSpPr>
        <p:spPr bwMode="auto">
          <a:xfrm>
            <a:off x="6830838" y="5422884"/>
            <a:ext cx="513282" cy="200055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700" dirty="0">
                <a:solidFill>
                  <a:srgbClr val="000000"/>
                </a:solidFill>
                <a:latin typeface="Arial" panose="020B0604020202020204" pitchFamily="34" charset="0"/>
              </a:rPr>
              <a:t>Aransas</a:t>
            </a:r>
            <a:endParaRPr lang="en-US" altLang="en-US" sz="6600" dirty="0"/>
          </a:p>
        </p:txBody>
      </p:sp>
      <p:sp>
        <p:nvSpPr>
          <p:cNvPr id="3943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Texas</a:t>
            </a:r>
          </a:p>
        </p:txBody>
      </p:sp>
      <p:sp>
        <p:nvSpPr>
          <p:cNvPr id="520" name="Rectangle 519"/>
          <p:cNvSpPr/>
          <p:nvPr/>
        </p:nvSpPr>
        <p:spPr>
          <a:xfrm>
            <a:off x="975750" y="5048804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521" name="TextBox 520"/>
          <p:cNvSpPr txBox="1"/>
          <p:nvPr/>
        </p:nvSpPr>
        <p:spPr>
          <a:xfrm>
            <a:off x="287091" y="4762298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522" name="Rectangle 521"/>
          <p:cNvSpPr/>
          <p:nvPr/>
        </p:nvSpPr>
        <p:spPr>
          <a:xfrm>
            <a:off x="975750" y="4236010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523" name="Rectangle 522"/>
          <p:cNvSpPr/>
          <p:nvPr/>
        </p:nvSpPr>
        <p:spPr>
          <a:xfrm>
            <a:off x="967437" y="3866573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524" name="Rectangle 523"/>
          <p:cNvSpPr/>
          <p:nvPr/>
        </p:nvSpPr>
        <p:spPr>
          <a:xfrm>
            <a:off x="975750" y="5434968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&amp; LPPO-DSNP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Texas: New County Expansion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5" name="Picture 4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1513147"/>
            <a:ext cx="3572374" cy="13146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34178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4"/>
          <p:cNvSpPr>
            <a:spLocks noChangeArrowheads="1"/>
          </p:cNvSpPr>
          <p:nvPr/>
        </p:nvSpPr>
        <p:spPr bwMode="auto">
          <a:xfrm>
            <a:off x="-457200" y="-5334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9939" name="Freeform 5"/>
          <p:cNvSpPr>
            <a:spLocks/>
          </p:cNvSpPr>
          <p:nvPr/>
        </p:nvSpPr>
        <p:spPr bwMode="auto">
          <a:xfrm>
            <a:off x="5592763" y="5102225"/>
            <a:ext cx="998538" cy="1276350"/>
          </a:xfrm>
          <a:custGeom>
            <a:avLst/>
            <a:gdLst>
              <a:gd name="T0" fmla="*/ 2147483646 w 1887"/>
              <a:gd name="T1" fmla="*/ 2147483646 h 2412"/>
              <a:gd name="T2" fmla="*/ 2147483646 w 1887"/>
              <a:gd name="T3" fmla="*/ 2147483646 h 2412"/>
              <a:gd name="T4" fmla="*/ 2147483646 w 1887"/>
              <a:gd name="T5" fmla="*/ 2147483646 h 2412"/>
              <a:gd name="T6" fmla="*/ 2147483646 w 1887"/>
              <a:gd name="T7" fmla="*/ 2147483646 h 2412"/>
              <a:gd name="T8" fmla="*/ 2147483646 w 1887"/>
              <a:gd name="T9" fmla="*/ 2147483646 h 2412"/>
              <a:gd name="T10" fmla="*/ 2147483646 w 1887"/>
              <a:gd name="T11" fmla="*/ 2147483646 h 2412"/>
              <a:gd name="T12" fmla="*/ 2147483646 w 1887"/>
              <a:gd name="T13" fmla="*/ 2147483646 h 2412"/>
              <a:gd name="T14" fmla="*/ 2147483646 w 1887"/>
              <a:gd name="T15" fmla="*/ 0 h 2412"/>
              <a:gd name="T16" fmla="*/ 2147483646 w 1887"/>
              <a:gd name="T17" fmla="*/ 2147483646 h 2412"/>
              <a:gd name="T18" fmla="*/ 0 w 1887"/>
              <a:gd name="T19" fmla="*/ 2147483646 h 2412"/>
              <a:gd name="T20" fmla="*/ 2147483646 w 1887"/>
              <a:gd name="T21" fmla="*/ 2147483646 h 2412"/>
              <a:gd name="T22" fmla="*/ 2147483646 w 1887"/>
              <a:gd name="T23" fmla="*/ 2147483646 h 2412"/>
              <a:gd name="T24" fmla="*/ 2147483646 w 1887"/>
              <a:gd name="T25" fmla="*/ 2147483646 h 2412"/>
              <a:gd name="T26" fmla="*/ 2147483646 w 1887"/>
              <a:gd name="T27" fmla="*/ 2147483646 h 2412"/>
              <a:gd name="T28" fmla="*/ 2147483646 w 1887"/>
              <a:gd name="T29" fmla="*/ 2147483646 h 2412"/>
              <a:gd name="T30" fmla="*/ 2147483646 w 1887"/>
              <a:gd name="T31" fmla="*/ 2147483646 h 2412"/>
              <a:gd name="T32" fmla="*/ 2147483646 w 1887"/>
              <a:gd name="T33" fmla="*/ 2147483646 h 2412"/>
              <a:gd name="T34" fmla="*/ 2147483646 w 1887"/>
              <a:gd name="T35" fmla="*/ 2147483646 h 2412"/>
              <a:gd name="T36" fmla="*/ 2147483646 w 1887"/>
              <a:gd name="T37" fmla="*/ 2147483646 h 2412"/>
              <a:gd name="T38" fmla="*/ 2147483646 w 1887"/>
              <a:gd name="T39" fmla="*/ 2147483646 h 2412"/>
              <a:gd name="T40" fmla="*/ 2147483646 w 1887"/>
              <a:gd name="T41" fmla="*/ 2147483646 h 2412"/>
              <a:gd name="T42" fmla="*/ 2147483646 w 1887"/>
              <a:gd name="T43" fmla="*/ 2147483646 h 2412"/>
              <a:gd name="T44" fmla="*/ 2147483646 w 1887"/>
              <a:gd name="T45" fmla="*/ 2147483646 h 2412"/>
              <a:gd name="T46" fmla="*/ 2147483646 w 1887"/>
              <a:gd name="T47" fmla="*/ 2147483646 h 2412"/>
              <a:gd name="T48" fmla="*/ 2147483646 w 1887"/>
              <a:gd name="T49" fmla="*/ 2147483646 h 24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87" h="2412">
                <a:moveTo>
                  <a:pt x="1860" y="546"/>
                </a:moveTo>
                <a:lnTo>
                  <a:pt x="1827" y="432"/>
                </a:lnTo>
                <a:lnTo>
                  <a:pt x="1884" y="111"/>
                </a:lnTo>
                <a:lnTo>
                  <a:pt x="1886" y="105"/>
                </a:lnTo>
                <a:lnTo>
                  <a:pt x="1887" y="103"/>
                </a:lnTo>
                <a:lnTo>
                  <a:pt x="1502" y="90"/>
                </a:lnTo>
                <a:lnTo>
                  <a:pt x="1059" y="153"/>
                </a:lnTo>
                <a:lnTo>
                  <a:pt x="621" y="0"/>
                </a:lnTo>
                <a:lnTo>
                  <a:pt x="29" y="774"/>
                </a:lnTo>
                <a:lnTo>
                  <a:pt x="0" y="1485"/>
                </a:lnTo>
                <a:lnTo>
                  <a:pt x="255" y="2355"/>
                </a:lnTo>
                <a:lnTo>
                  <a:pt x="848" y="2374"/>
                </a:lnTo>
                <a:lnTo>
                  <a:pt x="1668" y="2406"/>
                </a:lnTo>
                <a:lnTo>
                  <a:pt x="1803" y="2412"/>
                </a:lnTo>
                <a:lnTo>
                  <a:pt x="1704" y="2214"/>
                </a:lnTo>
                <a:lnTo>
                  <a:pt x="1668" y="2214"/>
                </a:lnTo>
                <a:lnTo>
                  <a:pt x="1554" y="1405"/>
                </a:lnTo>
                <a:lnTo>
                  <a:pt x="1602" y="1336"/>
                </a:lnTo>
                <a:lnTo>
                  <a:pt x="1668" y="1320"/>
                </a:lnTo>
                <a:lnTo>
                  <a:pt x="1799" y="1165"/>
                </a:lnTo>
                <a:lnTo>
                  <a:pt x="1836" y="852"/>
                </a:lnTo>
                <a:lnTo>
                  <a:pt x="1878" y="784"/>
                </a:lnTo>
                <a:lnTo>
                  <a:pt x="1853" y="700"/>
                </a:lnTo>
                <a:lnTo>
                  <a:pt x="1884" y="661"/>
                </a:lnTo>
                <a:lnTo>
                  <a:pt x="1860" y="5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0" name="Freeform 6"/>
          <p:cNvSpPr>
            <a:spLocks/>
          </p:cNvSpPr>
          <p:nvPr/>
        </p:nvSpPr>
        <p:spPr bwMode="auto">
          <a:xfrm>
            <a:off x="5121276" y="4960938"/>
            <a:ext cx="798512" cy="1389062"/>
          </a:xfrm>
          <a:custGeom>
            <a:avLst/>
            <a:gdLst>
              <a:gd name="T0" fmla="*/ 2147483646 w 1509"/>
              <a:gd name="T1" fmla="*/ 2147483646 h 2624"/>
              <a:gd name="T2" fmla="*/ 2147483646 w 1509"/>
              <a:gd name="T3" fmla="*/ 2147483646 h 2624"/>
              <a:gd name="T4" fmla="*/ 2147483646 w 1509"/>
              <a:gd name="T5" fmla="*/ 2147483646 h 2624"/>
              <a:gd name="T6" fmla="*/ 2147483646 w 1509"/>
              <a:gd name="T7" fmla="*/ 2147483646 h 2624"/>
              <a:gd name="T8" fmla="*/ 2147483646 w 1509"/>
              <a:gd name="T9" fmla="*/ 2147483646 h 2624"/>
              <a:gd name="T10" fmla="*/ 2147483646 w 1509"/>
              <a:gd name="T11" fmla="*/ 2147483646 h 2624"/>
              <a:gd name="T12" fmla="*/ 2147483646 w 1509"/>
              <a:gd name="T13" fmla="*/ 2147483646 h 2624"/>
              <a:gd name="T14" fmla="*/ 2147483646 w 1509"/>
              <a:gd name="T15" fmla="*/ 2147483646 h 2624"/>
              <a:gd name="T16" fmla="*/ 2147483646 w 1509"/>
              <a:gd name="T17" fmla="*/ 2147483646 h 2624"/>
              <a:gd name="T18" fmla="*/ 2147483646 w 1509"/>
              <a:gd name="T19" fmla="*/ 2147483646 h 2624"/>
              <a:gd name="T20" fmla="*/ 2147483646 w 1509"/>
              <a:gd name="T21" fmla="*/ 2147483646 h 2624"/>
              <a:gd name="T22" fmla="*/ 2147483646 w 1509"/>
              <a:gd name="T23" fmla="*/ 2147483646 h 2624"/>
              <a:gd name="T24" fmla="*/ 2147483646 w 1509"/>
              <a:gd name="T25" fmla="*/ 2147483646 h 2624"/>
              <a:gd name="T26" fmla="*/ 0 w 1509"/>
              <a:gd name="T27" fmla="*/ 2147483646 h 2624"/>
              <a:gd name="T28" fmla="*/ 2147483646 w 1509"/>
              <a:gd name="T29" fmla="*/ 2147483646 h 2624"/>
              <a:gd name="T30" fmla="*/ 2147483646 w 1509"/>
              <a:gd name="T31" fmla="*/ 2147483646 h 2624"/>
              <a:gd name="T32" fmla="*/ 2147483646 w 1509"/>
              <a:gd name="T33" fmla="*/ 2147483646 h 2624"/>
              <a:gd name="T34" fmla="*/ 2147483646 w 1509"/>
              <a:gd name="T35" fmla="*/ 0 h 2624"/>
              <a:gd name="T36" fmla="*/ 2147483646 w 1509"/>
              <a:gd name="T37" fmla="*/ 2147483646 h 2624"/>
              <a:gd name="T38" fmla="*/ 2147483646 w 1509"/>
              <a:gd name="T39" fmla="*/ 2147483646 h 2624"/>
              <a:gd name="T40" fmla="*/ 2147483646 w 1509"/>
              <a:gd name="T41" fmla="*/ 2147483646 h 262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09" h="2624">
                <a:moveTo>
                  <a:pt x="1347" y="63"/>
                </a:moveTo>
                <a:lnTo>
                  <a:pt x="1506" y="69"/>
                </a:lnTo>
                <a:lnTo>
                  <a:pt x="1509" y="269"/>
                </a:lnTo>
                <a:lnTo>
                  <a:pt x="917" y="1043"/>
                </a:lnTo>
                <a:lnTo>
                  <a:pt x="888" y="1754"/>
                </a:lnTo>
                <a:lnTo>
                  <a:pt x="1143" y="2624"/>
                </a:lnTo>
                <a:lnTo>
                  <a:pt x="917" y="2618"/>
                </a:lnTo>
                <a:lnTo>
                  <a:pt x="869" y="2616"/>
                </a:lnTo>
                <a:lnTo>
                  <a:pt x="839" y="2615"/>
                </a:lnTo>
                <a:lnTo>
                  <a:pt x="779" y="2613"/>
                </a:lnTo>
                <a:lnTo>
                  <a:pt x="666" y="2610"/>
                </a:lnTo>
                <a:lnTo>
                  <a:pt x="45" y="2594"/>
                </a:lnTo>
                <a:lnTo>
                  <a:pt x="8" y="2592"/>
                </a:lnTo>
                <a:lnTo>
                  <a:pt x="0" y="2193"/>
                </a:lnTo>
                <a:lnTo>
                  <a:pt x="15" y="1692"/>
                </a:lnTo>
                <a:lnTo>
                  <a:pt x="50" y="864"/>
                </a:lnTo>
                <a:lnTo>
                  <a:pt x="71" y="294"/>
                </a:lnTo>
                <a:lnTo>
                  <a:pt x="80" y="0"/>
                </a:lnTo>
                <a:lnTo>
                  <a:pt x="959" y="44"/>
                </a:lnTo>
                <a:lnTo>
                  <a:pt x="942" y="104"/>
                </a:lnTo>
                <a:lnTo>
                  <a:pt x="1347" y="6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1" name="Freeform 7"/>
          <p:cNvSpPr>
            <a:spLocks/>
          </p:cNvSpPr>
          <p:nvPr/>
        </p:nvSpPr>
        <p:spPr bwMode="auto">
          <a:xfrm>
            <a:off x="4897438" y="3698875"/>
            <a:ext cx="1249362" cy="1316038"/>
          </a:xfrm>
          <a:custGeom>
            <a:avLst/>
            <a:gdLst>
              <a:gd name="T0" fmla="*/ 2147483646 w 2362"/>
              <a:gd name="T1" fmla="*/ 2147483646 h 2487"/>
              <a:gd name="T2" fmla="*/ 2147483646 w 2362"/>
              <a:gd name="T3" fmla="*/ 2147483646 h 2487"/>
              <a:gd name="T4" fmla="*/ 2147483646 w 2362"/>
              <a:gd name="T5" fmla="*/ 2147483646 h 2487"/>
              <a:gd name="T6" fmla="*/ 2147483646 w 2362"/>
              <a:gd name="T7" fmla="*/ 2147483646 h 2487"/>
              <a:gd name="T8" fmla="*/ 2147483646 w 2362"/>
              <a:gd name="T9" fmla="*/ 0 h 2487"/>
              <a:gd name="T10" fmla="*/ 2147483646 w 2362"/>
              <a:gd name="T11" fmla="*/ 2147483646 h 2487"/>
              <a:gd name="T12" fmla="*/ 2147483646 w 2362"/>
              <a:gd name="T13" fmla="*/ 2147483646 h 2487"/>
              <a:gd name="T14" fmla="*/ 0 w 2362"/>
              <a:gd name="T15" fmla="*/ 2147483646 h 2487"/>
              <a:gd name="T16" fmla="*/ 2147483646 w 2362"/>
              <a:gd name="T17" fmla="*/ 2147483646 h 2487"/>
              <a:gd name="T18" fmla="*/ 2147483646 w 2362"/>
              <a:gd name="T19" fmla="*/ 2147483646 h 2487"/>
              <a:gd name="T20" fmla="*/ 2147483646 w 2362"/>
              <a:gd name="T21" fmla="*/ 2147483646 h 2487"/>
              <a:gd name="T22" fmla="*/ 2147483646 w 2362"/>
              <a:gd name="T23" fmla="*/ 2147483646 h 2487"/>
              <a:gd name="T24" fmla="*/ 2147483646 w 2362"/>
              <a:gd name="T25" fmla="*/ 2147483646 h 248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362" h="2487">
                <a:moveTo>
                  <a:pt x="1813" y="2446"/>
                </a:moveTo>
                <a:lnTo>
                  <a:pt x="2362" y="703"/>
                </a:lnTo>
                <a:lnTo>
                  <a:pt x="2047" y="36"/>
                </a:lnTo>
                <a:lnTo>
                  <a:pt x="1516" y="48"/>
                </a:lnTo>
                <a:lnTo>
                  <a:pt x="663" y="0"/>
                </a:lnTo>
                <a:lnTo>
                  <a:pt x="705" y="322"/>
                </a:lnTo>
                <a:lnTo>
                  <a:pt x="190" y="385"/>
                </a:lnTo>
                <a:lnTo>
                  <a:pt x="0" y="979"/>
                </a:lnTo>
                <a:lnTo>
                  <a:pt x="388" y="967"/>
                </a:lnTo>
                <a:lnTo>
                  <a:pt x="546" y="2383"/>
                </a:lnTo>
                <a:lnTo>
                  <a:pt x="1425" y="2427"/>
                </a:lnTo>
                <a:lnTo>
                  <a:pt x="1408" y="2487"/>
                </a:lnTo>
                <a:lnTo>
                  <a:pt x="1813" y="24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2" name="Freeform 8"/>
          <p:cNvSpPr>
            <a:spLocks/>
          </p:cNvSpPr>
          <p:nvPr/>
        </p:nvSpPr>
        <p:spPr bwMode="auto">
          <a:xfrm>
            <a:off x="5637213" y="3398838"/>
            <a:ext cx="1349375" cy="1784350"/>
          </a:xfrm>
          <a:custGeom>
            <a:avLst/>
            <a:gdLst>
              <a:gd name="T0" fmla="*/ 2147483646 w 2549"/>
              <a:gd name="T1" fmla="*/ 2147483646 h 3372"/>
              <a:gd name="T2" fmla="*/ 2147483646 w 2549"/>
              <a:gd name="T3" fmla="*/ 2147483646 h 3372"/>
              <a:gd name="T4" fmla="*/ 2147483646 w 2549"/>
              <a:gd name="T5" fmla="*/ 2147483646 h 3372"/>
              <a:gd name="T6" fmla="*/ 2147483646 w 2549"/>
              <a:gd name="T7" fmla="*/ 2147483646 h 3372"/>
              <a:gd name="T8" fmla="*/ 2147483646 w 2549"/>
              <a:gd name="T9" fmla="*/ 2147483646 h 3372"/>
              <a:gd name="T10" fmla="*/ 2147483646 w 2549"/>
              <a:gd name="T11" fmla="*/ 2147483646 h 3372"/>
              <a:gd name="T12" fmla="*/ 2147483646 w 2549"/>
              <a:gd name="T13" fmla="*/ 2147483646 h 3372"/>
              <a:gd name="T14" fmla="*/ 2147483646 w 2549"/>
              <a:gd name="T15" fmla="*/ 2147483646 h 3372"/>
              <a:gd name="T16" fmla="*/ 2147483646 w 2549"/>
              <a:gd name="T17" fmla="*/ 2147483646 h 3372"/>
              <a:gd name="T18" fmla="*/ 2147483646 w 2549"/>
              <a:gd name="T19" fmla="*/ 2147483646 h 3372"/>
              <a:gd name="T20" fmla="*/ 2147483646 w 2549"/>
              <a:gd name="T21" fmla="*/ 2147483646 h 3372"/>
              <a:gd name="T22" fmla="*/ 2147483646 w 2549"/>
              <a:gd name="T23" fmla="*/ 2147483646 h 3372"/>
              <a:gd name="T24" fmla="*/ 2147483646 w 2549"/>
              <a:gd name="T25" fmla="*/ 2147483646 h 3372"/>
              <a:gd name="T26" fmla="*/ 2147483646 w 2549"/>
              <a:gd name="T27" fmla="*/ 2147483646 h 3372"/>
              <a:gd name="T28" fmla="*/ 2147483646 w 2549"/>
              <a:gd name="T29" fmla="*/ 2147483646 h 3372"/>
              <a:gd name="T30" fmla="*/ 0 w 2549"/>
              <a:gd name="T31" fmla="*/ 2147483646 h 3372"/>
              <a:gd name="T32" fmla="*/ 2147483646 w 2549"/>
              <a:gd name="T33" fmla="*/ 2147483646 h 3372"/>
              <a:gd name="T34" fmla="*/ 2147483646 w 2549"/>
              <a:gd name="T35" fmla="*/ 0 h 3372"/>
              <a:gd name="T36" fmla="*/ 2147483646 w 2549"/>
              <a:gd name="T37" fmla="*/ 2147483646 h 3372"/>
              <a:gd name="T38" fmla="*/ 2147483646 w 2549"/>
              <a:gd name="T39" fmla="*/ 2147483646 h 3372"/>
              <a:gd name="T40" fmla="*/ 2147483646 w 2549"/>
              <a:gd name="T41" fmla="*/ 2147483646 h 3372"/>
              <a:gd name="T42" fmla="*/ 2147483646 w 2549"/>
              <a:gd name="T43" fmla="*/ 2147483646 h 3372"/>
              <a:gd name="T44" fmla="*/ 2147483646 w 2549"/>
              <a:gd name="T45" fmla="*/ 2147483646 h 337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49" h="3372">
                <a:moveTo>
                  <a:pt x="2132" y="1536"/>
                </a:moveTo>
                <a:lnTo>
                  <a:pt x="2141" y="1648"/>
                </a:lnTo>
                <a:lnTo>
                  <a:pt x="1986" y="1755"/>
                </a:lnTo>
                <a:lnTo>
                  <a:pt x="1961" y="2104"/>
                </a:lnTo>
                <a:lnTo>
                  <a:pt x="1974" y="2139"/>
                </a:lnTo>
                <a:lnTo>
                  <a:pt x="1782" y="3262"/>
                </a:lnTo>
                <a:lnTo>
                  <a:pt x="1803" y="3322"/>
                </a:lnTo>
                <a:lnTo>
                  <a:pt x="1418" y="3309"/>
                </a:lnTo>
                <a:lnTo>
                  <a:pt x="975" y="3372"/>
                </a:lnTo>
                <a:lnTo>
                  <a:pt x="537" y="3219"/>
                </a:lnTo>
                <a:lnTo>
                  <a:pt x="534" y="3019"/>
                </a:lnTo>
                <a:lnTo>
                  <a:pt x="375" y="3013"/>
                </a:lnTo>
                <a:lnTo>
                  <a:pt x="924" y="1270"/>
                </a:lnTo>
                <a:lnTo>
                  <a:pt x="609" y="603"/>
                </a:lnTo>
                <a:lnTo>
                  <a:pt x="78" y="615"/>
                </a:lnTo>
                <a:lnTo>
                  <a:pt x="0" y="358"/>
                </a:lnTo>
                <a:lnTo>
                  <a:pt x="354" y="444"/>
                </a:lnTo>
                <a:lnTo>
                  <a:pt x="629" y="0"/>
                </a:lnTo>
                <a:lnTo>
                  <a:pt x="665" y="87"/>
                </a:lnTo>
                <a:lnTo>
                  <a:pt x="654" y="150"/>
                </a:lnTo>
                <a:lnTo>
                  <a:pt x="2549" y="867"/>
                </a:lnTo>
                <a:lnTo>
                  <a:pt x="2384" y="1020"/>
                </a:lnTo>
                <a:lnTo>
                  <a:pt x="2132" y="153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3" name="Freeform 9"/>
          <p:cNvSpPr>
            <a:spLocks/>
          </p:cNvSpPr>
          <p:nvPr/>
        </p:nvSpPr>
        <p:spPr bwMode="auto">
          <a:xfrm>
            <a:off x="4876800" y="2590800"/>
            <a:ext cx="1206500" cy="1311275"/>
          </a:xfrm>
          <a:custGeom>
            <a:avLst/>
            <a:gdLst>
              <a:gd name="T0" fmla="*/ 2147483646 w 2280"/>
              <a:gd name="T1" fmla="*/ 2147483646 h 2479"/>
              <a:gd name="T2" fmla="*/ 2147483646 w 2280"/>
              <a:gd name="T3" fmla="*/ 2147483646 h 2479"/>
              <a:gd name="T4" fmla="*/ 2147483646 w 2280"/>
              <a:gd name="T5" fmla="*/ 2147483646 h 2479"/>
              <a:gd name="T6" fmla="*/ 2147483646 w 2280"/>
              <a:gd name="T7" fmla="*/ 2147483646 h 2479"/>
              <a:gd name="T8" fmla="*/ 2147483646 w 2280"/>
              <a:gd name="T9" fmla="*/ 2147483646 h 2479"/>
              <a:gd name="T10" fmla="*/ 2147483646 w 2280"/>
              <a:gd name="T11" fmla="*/ 2147483646 h 2479"/>
              <a:gd name="T12" fmla="*/ 2147483646 w 2280"/>
              <a:gd name="T13" fmla="*/ 2147483646 h 2479"/>
              <a:gd name="T14" fmla="*/ 2147483646 w 2280"/>
              <a:gd name="T15" fmla="*/ 0 h 2479"/>
              <a:gd name="T16" fmla="*/ 2147483646 w 2280"/>
              <a:gd name="T17" fmla="*/ 2147483646 h 2479"/>
              <a:gd name="T18" fmla="*/ 2147483646 w 2280"/>
              <a:gd name="T19" fmla="*/ 2147483646 h 2479"/>
              <a:gd name="T20" fmla="*/ 2147483646 w 2280"/>
              <a:gd name="T21" fmla="*/ 2147483646 h 2479"/>
              <a:gd name="T22" fmla="*/ 2147483646 w 2280"/>
              <a:gd name="T23" fmla="*/ 2147483646 h 2479"/>
              <a:gd name="T24" fmla="*/ 2147483646 w 2280"/>
              <a:gd name="T25" fmla="*/ 2147483646 h 2479"/>
              <a:gd name="T26" fmla="*/ 2147483646 w 2280"/>
              <a:gd name="T27" fmla="*/ 2147483646 h 2479"/>
              <a:gd name="T28" fmla="*/ 2147483646 w 2280"/>
              <a:gd name="T29" fmla="*/ 2147483646 h 2479"/>
              <a:gd name="T30" fmla="*/ 2147483646 w 2280"/>
              <a:gd name="T31" fmla="*/ 2147483646 h 2479"/>
              <a:gd name="T32" fmla="*/ 0 w 2280"/>
              <a:gd name="T33" fmla="*/ 2147483646 h 2479"/>
              <a:gd name="T34" fmla="*/ 2147483646 w 2280"/>
              <a:gd name="T35" fmla="*/ 2147483646 h 2479"/>
              <a:gd name="T36" fmla="*/ 2147483646 w 2280"/>
              <a:gd name="T37" fmla="*/ 2147483646 h 2479"/>
              <a:gd name="T38" fmla="*/ 2147483646 w 2280"/>
              <a:gd name="T39" fmla="*/ 2147483646 h 2479"/>
              <a:gd name="T40" fmla="*/ 2147483646 w 2280"/>
              <a:gd name="T41" fmla="*/ 2147483646 h 2479"/>
              <a:gd name="T42" fmla="*/ 2147483646 w 2280"/>
              <a:gd name="T43" fmla="*/ 2147483646 h 2479"/>
              <a:gd name="T44" fmla="*/ 2147483646 w 2280"/>
              <a:gd name="T45" fmla="*/ 2147483646 h 2479"/>
              <a:gd name="T46" fmla="*/ 2147483646 w 2280"/>
              <a:gd name="T47" fmla="*/ 2147483646 h 2479"/>
              <a:gd name="T48" fmla="*/ 2147483646 w 2280"/>
              <a:gd name="T49" fmla="*/ 2147483646 h 2479"/>
              <a:gd name="T50" fmla="*/ 2147483646 w 2280"/>
              <a:gd name="T51" fmla="*/ 2147483646 h 2479"/>
              <a:gd name="T52" fmla="*/ 2147483646 w 2280"/>
              <a:gd name="T53" fmla="*/ 2147483646 h 2479"/>
              <a:gd name="T54" fmla="*/ 2147483646 w 2280"/>
              <a:gd name="T55" fmla="*/ 2147483646 h 247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280" h="2479">
                <a:moveTo>
                  <a:pt x="2106" y="1527"/>
                </a:moveTo>
                <a:lnTo>
                  <a:pt x="2197" y="1351"/>
                </a:lnTo>
                <a:lnTo>
                  <a:pt x="2241" y="1282"/>
                </a:lnTo>
                <a:lnTo>
                  <a:pt x="2280" y="1213"/>
                </a:lnTo>
                <a:lnTo>
                  <a:pt x="1693" y="1023"/>
                </a:lnTo>
                <a:lnTo>
                  <a:pt x="1636" y="606"/>
                </a:lnTo>
                <a:lnTo>
                  <a:pt x="1575" y="616"/>
                </a:lnTo>
                <a:lnTo>
                  <a:pt x="1471" y="0"/>
                </a:lnTo>
                <a:lnTo>
                  <a:pt x="1366" y="54"/>
                </a:lnTo>
                <a:lnTo>
                  <a:pt x="391" y="148"/>
                </a:lnTo>
                <a:lnTo>
                  <a:pt x="369" y="223"/>
                </a:lnTo>
                <a:lnTo>
                  <a:pt x="306" y="277"/>
                </a:lnTo>
                <a:lnTo>
                  <a:pt x="231" y="406"/>
                </a:lnTo>
                <a:lnTo>
                  <a:pt x="133" y="475"/>
                </a:lnTo>
                <a:lnTo>
                  <a:pt x="118" y="682"/>
                </a:lnTo>
                <a:lnTo>
                  <a:pt x="61" y="750"/>
                </a:lnTo>
                <a:lnTo>
                  <a:pt x="0" y="1011"/>
                </a:lnTo>
                <a:lnTo>
                  <a:pt x="52" y="1207"/>
                </a:lnTo>
                <a:lnTo>
                  <a:pt x="175" y="2226"/>
                </a:lnTo>
                <a:lnTo>
                  <a:pt x="192" y="2275"/>
                </a:lnTo>
                <a:lnTo>
                  <a:pt x="199" y="2283"/>
                </a:lnTo>
                <a:lnTo>
                  <a:pt x="229" y="2479"/>
                </a:lnTo>
                <a:lnTo>
                  <a:pt x="744" y="2416"/>
                </a:lnTo>
                <a:lnTo>
                  <a:pt x="702" y="2094"/>
                </a:lnTo>
                <a:lnTo>
                  <a:pt x="1555" y="2142"/>
                </a:lnTo>
                <a:lnTo>
                  <a:pt x="1477" y="1885"/>
                </a:lnTo>
                <a:lnTo>
                  <a:pt x="1831" y="1971"/>
                </a:lnTo>
                <a:lnTo>
                  <a:pt x="2106" y="152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4" name="Freeform 10"/>
          <p:cNvSpPr>
            <a:spLocks/>
          </p:cNvSpPr>
          <p:nvPr/>
        </p:nvSpPr>
        <p:spPr bwMode="auto">
          <a:xfrm>
            <a:off x="6589713" y="1447800"/>
            <a:ext cx="1036638" cy="1479550"/>
          </a:xfrm>
          <a:custGeom>
            <a:avLst/>
            <a:gdLst>
              <a:gd name="T0" fmla="*/ 2147483646 w 1959"/>
              <a:gd name="T1" fmla="*/ 2147483646 h 2797"/>
              <a:gd name="T2" fmla="*/ 2147483646 w 1959"/>
              <a:gd name="T3" fmla="*/ 0 h 2797"/>
              <a:gd name="T4" fmla="*/ 2147483646 w 1959"/>
              <a:gd name="T5" fmla="*/ 2147483646 h 2797"/>
              <a:gd name="T6" fmla="*/ 2147483646 w 1959"/>
              <a:gd name="T7" fmla="*/ 2147483646 h 2797"/>
              <a:gd name="T8" fmla="*/ 2147483646 w 1959"/>
              <a:gd name="T9" fmla="*/ 2147483646 h 2797"/>
              <a:gd name="T10" fmla="*/ 0 w 1959"/>
              <a:gd name="T11" fmla="*/ 2147483646 h 2797"/>
              <a:gd name="T12" fmla="*/ 2147483646 w 1959"/>
              <a:gd name="T13" fmla="*/ 2147483646 h 2797"/>
              <a:gd name="T14" fmla="*/ 2147483646 w 1959"/>
              <a:gd name="T15" fmla="*/ 2147483646 h 2797"/>
              <a:gd name="T16" fmla="*/ 2147483646 w 1959"/>
              <a:gd name="T17" fmla="*/ 2147483646 h 2797"/>
              <a:gd name="T18" fmla="*/ 2147483646 w 1959"/>
              <a:gd name="T19" fmla="*/ 2147483646 h 2797"/>
              <a:gd name="T20" fmla="*/ 2147483646 w 1959"/>
              <a:gd name="T21" fmla="*/ 2147483646 h 2797"/>
              <a:gd name="T22" fmla="*/ 2147483646 w 1959"/>
              <a:gd name="T23" fmla="*/ 2147483646 h 2797"/>
              <a:gd name="T24" fmla="*/ 2147483646 w 1959"/>
              <a:gd name="T25" fmla="*/ 2147483646 h 2797"/>
              <a:gd name="T26" fmla="*/ 2147483646 w 1959"/>
              <a:gd name="T27" fmla="*/ 2147483646 h 2797"/>
              <a:gd name="T28" fmla="*/ 2147483646 w 1959"/>
              <a:gd name="T29" fmla="*/ 2147483646 h 2797"/>
              <a:gd name="T30" fmla="*/ 2147483646 w 1959"/>
              <a:gd name="T31" fmla="*/ 2147483646 h 2797"/>
              <a:gd name="T32" fmla="*/ 2147483646 w 1959"/>
              <a:gd name="T33" fmla="*/ 2147483646 h 279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59" h="2797">
                <a:moveTo>
                  <a:pt x="1959" y="241"/>
                </a:moveTo>
                <a:lnTo>
                  <a:pt x="1621" y="0"/>
                </a:lnTo>
                <a:lnTo>
                  <a:pt x="1048" y="96"/>
                </a:lnTo>
                <a:lnTo>
                  <a:pt x="561" y="1036"/>
                </a:lnTo>
                <a:lnTo>
                  <a:pt x="196" y="849"/>
                </a:lnTo>
                <a:lnTo>
                  <a:pt x="0" y="1204"/>
                </a:lnTo>
                <a:lnTo>
                  <a:pt x="712" y="1636"/>
                </a:lnTo>
                <a:lnTo>
                  <a:pt x="382" y="2152"/>
                </a:lnTo>
                <a:lnTo>
                  <a:pt x="223" y="2581"/>
                </a:lnTo>
                <a:lnTo>
                  <a:pt x="418" y="2680"/>
                </a:lnTo>
                <a:lnTo>
                  <a:pt x="844" y="2637"/>
                </a:lnTo>
                <a:lnTo>
                  <a:pt x="1282" y="2797"/>
                </a:lnTo>
                <a:lnTo>
                  <a:pt x="1242" y="2371"/>
                </a:lnTo>
                <a:lnTo>
                  <a:pt x="1425" y="2023"/>
                </a:lnTo>
                <a:lnTo>
                  <a:pt x="1954" y="1924"/>
                </a:lnTo>
                <a:lnTo>
                  <a:pt x="1644" y="1500"/>
                </a:lnTo>
                <a:lnTo>
                  <a:pt x="1959" y="2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5" name="Freeform 11"/>
          <p:cNvSpPr>
            <a:spLocks/>
          </p:cNvSpPr>
          <p:nvPr/>
        </p:nvSpPr>
        <p:spPr bwMode="auto">
          <a:xfrm>
            <a:off x="5000625" y="1562100"/>
            <a:ext cx="966788" cy="1354138"/>
          </a:xfrm>
          <a:custGeom>
            <a:avLst/>
            <a:gdLst>
              <a:gd name="T0" fmla="*/ 2147483646 w 1827"/>
              <a:gd name="T1" fmla="*/ 2147483646 h 2560"/>
              <a:gd name="T2" fmla="*/ 2147483646 w 1827"/>
              <a:gd name="T3" fmla="*/ 2147483646 h 2560"/>
              <a:gd name="T4" fmla="*/ 2147483646 w 1827"/>
              <a:gd name="T5" fmla="*/ 2147483646 h 2560"/>
              <a:gd name="T6" fmla="*/ 2147483646 w 1827"/>
              <a:gd name="T7" fmla="*/ 2147483646 h 2560"/>
              <a:gd name="T8" fmla="*/ 2147483646 w 1827"/>
              <a:gd name="T9" fmla="*/ 2147483646 h 2560"/>
              <a:gd name="T10" fmla="*/ 2147483646 w 1827"/>
              <a:gd name="T11" fmla="*/ 2147483646 h 2560"/>
              <a:gd name="T12" fmla="*/ 2147483646 w 1827"/>
              <a:gd name="T13" fmla="*/ 2147483646 h 2560"/>
              <a:gd name="T14" fmla="*/ 2147483646 w 1827"/>
              <a:gd name="T15" fmla="*/ 2147483646 h 2560"/>
              <a:gd name="T16" fmla="*/ 2147483646 w 1827"/>
              <a:gd name="T17" fmla="*/ 2147483646 h 2560"/>
              <a:gd name="T18" fmla="*/ 2147483646 w 1827"/>
              <a:gd name="T19" fmla="*/ 2147483646 h 2560"/>
              <a:gd name="T20" fmla="*/ 2147483646 w 1827"/>
              <a:gd name="T21" fmla="*/ 2147483646 h 2560"/>
              <a:gd name="T22" fmla="*/ 2147483646 w 1827"/>
              <a:gd name="T23" fmla="*/ 2147483646 h 2560"/>
              <a:gd name="T24" fmla="*/ 2147483646 w 1827"/>
              <a:gd name="T25" fmla="*/ 2147483646 h 2560"/>
              <a:gd name="T26" fmla="*/ 2147483646 w 1827"/>
              <a:gd name="T27" fmla="*/ 2147483646 h 2560"/>
              <a:gd name="T28" fmla="*/ 0 w 1827"/>
              <a:gd name="T29" fmla="*/ 2147483646 h 2560"/>
              <a:gd name="T30" fmla="*/ 0 w 1827"/>
              <a:gd name="T31" fmla="*/ 2147483646 h 2560"/>
              <a:gd name="T32" fmla="*/ 2147483646 w 1827"/>
              <a:gd name="T33" fmla="*/ 2147483646 h 2560"/>
              <a:gd name="T34" fmla="*/ 2147483646 w 1827"/>
              <a:gd name="T35" fmla="*/ 2147483646 h 2560"/>
              <a:gd name="T36" fmla="*/ 2147483646 w 1827"/>
              <a:gd name="T37" fmla="*/ 0 h 2560"/>
              <a:gd name="T38" fmla="*/ 2147483646 w 1827"/>
              <a:gd name="T39" fmla="*/ 2147483646 h 2560"/>
              <a:gd name="T40" fmla="*/ 2147483646 w 1827"/>
              <a:gd name="T41" fmla="*/ 2147483646 h 2560"/>
              <a:gd name="T42" fmla="*/ 2147483646 w 1827"/>
              <a:gd name="T43" fmla="*/ 2147483646 h 25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27" h="2560">
                <a:moveTo>
                  <a:pt x="1434" y="409"/>
                </a:moveTo>
                <a:lnTo>
                  <a:pt x="1809" y="798"/>
                </a:lnTo>
                <a:lnTo>
                  <a:pt x="1715" y="1201"/>
                </a:lnTo>
                <a:lnTo>
                  <a:pt x="1824" y="1236"/>
                </a:lnTo>
                <a:lnTo>
                  <a:pt x="1713" y="1456"/>
                </a:lnTo>
                <a:lnTo>
                  <a:pt x="1827" y="1515"/>
                </a:lnTo>
                <a:lnTo>
                  <a:pt x="1340" y="2560"/>
                </a:lnTo>
                <a:lnTo>
                  <a:pt x="1236" y="1944"/>
                </a:lnTo>
                <a:lnTo>
                  <a:pt x="1131" y="1998"/>
                </a:lnTo>
                <a:lnTo>
                  <a:pt x="156" y="2092"/>
                </a:lnTo>
                <a:lnTo>
                  <a:pt x="180" y="1015"/>
                </a:lnTo>
                <a:lnTo>
                  <a:pt x="74" y="805"/>
                </a:lnTo>
                <a:lnTo>
                  <a:pt x="75" y="802"/>
                </a:lnTo>
                <a:lnTo>
                  <a:pt x="3" y="729"/>
                </a:lnTo>
                <a:lnTo>
                  <a:pt x="0" y="727"/>
                </a:lnTo>
                <a:lnTo>
                  <a:pt x="0" y="724"/>
                </a:lnTo>
                <a:lnTo>
                  <a:pt x="344" y="448"/>
                </a:lnTo>
                <a:lnTo>
                  <a:pt x="420" y="295"/>
                </a:lnTo>
                <a:lnTo>
                  <a:pt x="434" y="0"/>
                </a:lnTo>
                <a:lnTo>
                  <a:pt x="776" y="175"/>
                </a:lnTo>
                <a:lnTo>
                  <a:pt x="1061" y="327"/>
                </a:lnTo>
                <a:lnTo>
                  <a:pt x="1434" y="4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6" name="Freeform 12"/>
          <p:cNvSpPr>
            <a:spLocks/>
          </p:cNvSpPr>
          <p:nvPr/>
        </p:nvSpPr>
        <p:spPr bwMode="auto">
          <a:xfrm>
            <a:off x="7386638" y="860425"/>
            <a:ext cx="831850" cy="1604963"/>
          </a:xfrm>
          <a:custGeom>
            <a:avLst/>
            <a:gdLst>
              <a:gd name="T0" fmla="*/ 2147483646 w 1572"/>
              <a:gd name="T1" fmla="*/ 2147483646 h 3034"/>
              <a:gd name="T2" fmla="*/ 2147483646 w 1572"/>
              <a:gd name="T3" fmla="*/ 2147483646 h 3034"/>
              <a:gd name="T4" fmla="*/ 2147483646 w 1572"/>
              <a:gd name="T5" fmla="*/ 2147483646 h 3034"/>
              <a:gd name="T6" fmla="*/ 2147483646 w 1572"/>
              <a:gd name="T7" fmla="*/ 2147483646 h 3034"/>
              <a:gd name="T8" fmla="*/ 2147483646 w 1572"/>
              <a:gd name="T9" fmla="*/ 2147483646 h 3034"/>
              <a:gd name="T10" fmla="*/ 2147483646 w 1572"/>
              <a:gd name="T11" fmla="*/ 2147483646 h 3034"/>
              <a:gd name="T12" fmla="*/ 2147483646 w 1572"/>
              <a:gd name="T13" fmla="*/ 2147483646 h 3034"/>
              <a:gd name="T14" fmla="*/ 2147483646 w 1572"/>
              <a:gd name="T15" fmla="*/ 2147483646 h 3034"/>
              <a:gd name="T16" fmla="*/ 0 w 1572"/>
              <a:gd name="T17" fmla="*/ 2147483646 h 3034"/>
              <a:gd name="T18" fmla="*/ 2147483646 w 1572"/>
              <a:gd name="T19" fmla="*/ 2147483646 h 3034"/>
              <a:gd name="T20" fmla="*/ 2147483646 w 1572"/>
              <a:gd name="T21" fmla="*/ 2147483646 h 3034"/>
              <a:gd name="T22" fmla="*/ 2147483646 w 1572"/>
              <a:gd name="T23" fmla="*/ 0 h 3034"/>
              <a:gd name="T24" fmla="*/ 2147483646 w 1572"/>
              <a:gd name="T25" fmla="*/ 2147483646 h 3034"/>
              <a:gd name="T26" fmla="*/ 2147483646 w 1572"/>
              <a:gd name="T27" fmla="*/ 2147483646 h 3034"/>
              <a:gd name="T28" fmla="*/ 2147483646 w 1572"/>
              <a:gd name="T29" fmla="*/ 2147483646 h 3034"/>
              <a:gd name="T30" fmla="*/ 2147483646 w 1572"/>
              <a:gd name="T31" fmla="*/ 2147483646 h 3034"/>
              <a:gd name="T32" fmla="*/ 2147483646 w 1572"/>
              <a:gd name="T33" fmla="*/ 2147483646 h 3034"/>
              <a:gd name="T34" fmla="*/ 2147483646 w 1572"/>
              <a:gd name="T35" fmla="*/ 2147483646 h 3034"/>
              <a:gd name="T36" fmla="*/ 2147483646 w 1572"/>
              <a:gd name="T37" fmla="*/ 2147483646 h 3034"/>
              <a:gd name="T38" fmla="*/ 2147483646 w 1572"/>
              <a:gd name="T39" fmla="*/ 2147483646 h 3034"/>
              <a:gd name="T40" fmla="*/ 2147483646 w 1572"/>
              <a:gd name="T41" fmla="*/ 2147483646 h 3034"/>
              <a:gd name="T42" fmla="*/ 2147483646 w 1572"/>
              <a:gd name="T43" fmla="*/ 2147483646 h 3034"/>
              <a:gd name="T44" fmla="*/ 2147483646 w 1572"/>
              <a:gd name="T45" fmla="*/ 2147483646 h 303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72" h="3034">
                <a:moveTo>
                  <a:pt x="738" y="2787"/>
                </a:moveTo>
                <a:lnTo>
                  <a:pt x="687" y="2769"/>
                </a:lnTo>
                <a:lnTo>
                  <a:pt x="521" y="2910"/>
                </a:lnTo>
                <a:lnTo>
                  <a:pt x="522" y="2911"/>
                </a:lnTo>
                <a:lnTo>
                  <a:pt x="447" y="3034"/>
                </a:lnTo>
                <a:lnTo>
                  <a:pt x="137" y="2610"/>
                </a:lnTo>
                <a:lnTo>
                  <a:pt x="452" y="1351"/>
                </a:lnTo>
                <a:lnTo>
                  <a:pt x="114" y="1110"/>
                </a:lnTo>
                <a:lnTo>
                  <a:pt x="0" y="1029"/>
                </a:lnTo>
                <a:lnTo>
                  <a:pt x="318" y="618"/>
                </a:lnTo>
                <a:lnTo>
                  <a:pt x="249" y="24"/>
                </a:lnTo>
                <a:lnTo>
                  <a:pt x="1550" y="0"/>
                </a:lnTo>
                <a:lnTo>
                  <a:pt x="1572" y="462"/>
                </a:lnTo>
                <a:lnTo>
                  <a:pt x="1518" y="559"/>
                </a:lnTo>
                <a:lnTo>
                  <a:pt x="1403" y="672"/>
                </a:lnTo>
                <a:lnTo>
                  <a:pt x="1124" y="1201"/>
                </a:lnTo>
                <a:lnTo>
                  <a:pt x="1274" y="2341"/>
                </a:lnTo>
                <a:lnTo>
                  <a:pt x="1242" y="2341"/>
                </a:lnTo>
                <a:lnTo>
                  <a:pt x="1226" y="2404"/>
                </a:lnTo>
                <a:lnTo>
                  <a:pt x="1145" y="2449"/>
                </a:lnTo>
                <a:lnTo>
                  <a:pt x="1143" y="2419"/>
                </a:lnTo>
                <a:lnTo>
                  <a:pt x="1068" y="2470"/>
                </a:lnTo>
                <a:lnTo>
                  <a:pt x="738" y="27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7" name="Freeform 13"/>
          <p:cNvSpPr>
            <a:spLocks/>
          </p:cNvSpPr>
          <p:nvPr/>
        </p:nvSpPr>
        <p:spPr bwMode="auto">
          <a:xfrm>
            <a:off x="5173663" y="860425"/>
            <a:ext cx="1244600" cy="917575"/>
          </a:xfrm>
          <a:custGeom>
            <a:avLst/>
            <a:gdLst>
              <a:gd name="T0" fmla="*/ 2147483646 w 2353"/>
              <a:gd name="T1" fmla="*/ 2147483646 h 1734"/>
              <a:gd name="T2" fmla="*/ 2147483646 w 2353"/>
              <a:gd name="T3" fmla="*/ 2147483646 h 1734"/>
              <a:gd name="T4" fmla="*/ 2147483646 w 2353"/>
              <a:gd name="T5" fmla="*/ 2147483646 h 1734"/>
              <a:gd name="T6" fmla="*/ 2147483646 w 2353"/>
              <a:gd name="T7" fmla="*/ 2147483646 h 1734"/>
              <a:gd name="T8" fmla="*/ 2147483646 w 2353"/>
              <a:gd name="T9" fmla="*/ 0 h 1734"/>
              <a:gd name="T10" fmla="*/ 2147483646 w 2353"/>
              <a:gd name="T11" fmla="*/ 2147483646 h 1734"/>
              <a:gd name="T12" fmla="*/ 0 w 2353"/>
              <a:gd name="T13" fmla="*/ 2147483646 h 1734"/>
              <a:gd name="T14" fmla="*/ 2147483646 w 2353"/>
              <a:gd name="T15" fmla="*/ 2147483646 h 1734"/>
              <a:gd name="T16" fmla="*/ 2147483646 w 2353"/>
              <a:gd name="T17" fmla="*/ 2147483646 h 1734"/>
              <a:gd name="T18" fmla="*/ 2147483646 w 2353"/>
              <a:gd name="T19" fmla="*/ 2147483646 h 1734"/>
              <a:gd name="T20" fmla="*/ 2147483646 w 2353"/>
              <a:gd name="T21" fmla="*/ 2147483646 h 1734"/>
              <a:gd name="T22" fmla="*/ 2147483646 w 2353"/>
              <a:gd name="T23" fmla="*/ 2147483646 h 1734"/>
              <a:gd name="T24" fmla="*/ 2147483646 w 2353"/>
              <a:gd name="T25" fmla="*/ 2147483646 h 1734"/>
              <a:gd name="T26" fmla="*/ 2147483646 w 2353"/>
              <a:gd name="T27" fmla="*/ 2147483646 h 17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353" h="1734">
                <a:moveTo>
                  <a:pt x="2203" y="1058"/>
                </a:moveTo>
                <a:lnTo>
                  <a:pt x="2353" y="821"/>
                </a:lnTo>
                <a:lnTo>
                  <a:pt x="2343" y="399"/>
                </a:lnTo>
                <a:lnTo>
                  <a:pt x="2284" y="24"/>
                </a:lnTo>
                <a:lnTo>
                  <a:pt x="189" y="0"/>
                </a:lnTo>
                <a:lnTo>
                  <a:pt x="175" y="630"/>
                </a:lnTo>
                <a:lnTo>
                  <a:pt x="0" y="1005"/>
                </a:lnTo>
                <a:lnTo>
                  <a:pt x="69" y="1325"/>
                </a:lnTo>
                <a:lnTo>
                  <a:pt x="411" y="1500"/>
                </a:lnTo>
                <a:lnTo>
                  <a:pt x="696" y="1652"/>
                </a:lnTo>
                <a:lnTo>
                  <a:pt x="1069" y="1734"/>
                </a:lnTo>
                <a:lnTo>
                  <a:pt x="1489" y="1463"/>
                </a:lnTo>
                <a:lnTo>
                  <a:pt x="1690" y="1031"/>
                </a:lnTo>
                <a:lnTo>
                  <a:pt x="2203" y="105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8" name="Freeform 14"/>
          <p:cNvSpPr>
            <a:spLocks/>
          </p:cNvSpPr>
          <p:nvPr/>
        </p:nvSpPr>
        <p:spPr bwMode="auto">
          <a:xfrm>
            <a:off x="4976813" y="860425"/>
            <a:ext cx="317500" cy="1084263"/>
          </a:xfrm>
          <a:custGeom>
            <a:avLst/>
            <a:gdLst>
              <a:gd name="T0" fmla="*/ 2147483646 w 599"/>
              <a:gd name="T1" fmla="*/ 2147483646 h 2049"/>
              <a:gd name="T2" fmla="*/ 2147483646 w 599"/>
              <a:gd name="T3" fmla="*/ 2147483646 h 2049"/>
              <a:gd name="T4" fmla="*/ 2147483646 w 599"/>
              <a:gd name="T5" fmla="*/ 2147483646 h 2049"/>
              <a:gd name="T6" fmla="*/ 2147483646 w 599"/>
              <a:gd name="T7" fmla="*/ 0 h 2049"/>
              <a:gd name="T8" fmla="*/ 2147483646 w 599"/>
              <a:gd name="T9" fmla="*/ 2147483646 h 2049"/>
              <a:gd name="T10" fmla="*/ 2147483646 w 599"/>
              <a:gd name="T11" fmla="*/ 2147483646 h 2049"/>
              <a:gd name="T12" fmla="*/ 2147483646 w 599"/>
              <a:gd name="T13" fmla="*/ 2147483646 h 2049"/>
              <a:gd name="T14" fmla="*/ 0 w 599"/>
              <a:gd name="T15" fmla="*/ 2147483646 h 2049"/>
              <a:gd name="T16" fmla="*/ 2147483646 w 599"/>
              <a:gd name="T17" fmla="*/ 2147483646 h 2049"/>
              <a:gd name="T18" fmla="*/ 2147483646 w 599"/>
              <a:gd name="T19" fmla="*/ 2147483646 h 2049"/>
              <a:gd name="T20" fmla="*/ 2147483646 w 599"/>
              <a:gd name="T21" fmla="*/ 2147483646 h 2049"/>
              <a:gd name="T22" fmla="*/ 2147483646 w 599"/>
              <a:gd name="T23" fmla="*/ 2147483646 h 2049"/>
              <a:gd name="T24" fmla="*/ 2147483646 w 599"/>
              <a:gd name="T25" fmla="*/ 2147483646 h 2049"/>
              <a:gd name="T26" fmla="*/ 2147483646 w 599"/>
              <a:gd name="T27" fmla="*/ 2147483646 h 20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9" h="2049">
                <a:moveTo>
                  <a:pt x="479" y="1325"/>
                </a:moveTo>
                <a:lnTo>
                  <a:pt x="410" y="1005"/>
                </a:lnTo>
                <a:lnTo>
                  <a:pt x="585" y="630"/>
                </a:lnTo>
                <a:lnTo>
                  <a:pt x="599" y="0"/>
                </a:lnTo>
                <a:lnTo>
                  <a:pt x="411" y="3"/>
                </a:lnTo>
                <a:lnTo>
                  <a:pt x="104" y="12"/>
                </a:lnTo>
                <a:lnTo>
                  <a:pt x="104" y="17"/>
                </a:lnTo>
                <a:lnTo>
                  <a:pt x="0" y="695"/>
                </a:lnTo>
                <a:lnTo>
                  <a:pt x="54" y="1200"/>
                </a:lnTo>
                <a:lnTo>
                  <a:pt x="2" y="1995"/>
                </a:lnTo>
                <a:lnTo>
                  <a:pt x="45" y="2049"/>
                </a:lnTo>
                <a:lnTo>
                  <a:pt x="389" y="1773"/>
                </a:lnTo>
                <a:lnTo>
                  <a:pt x="465" y="1620"/>
                </a:lnTo>
                <a:lnTo>
                  <a:pt x="479" y="132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49" name="Freeform 15"/>
          <p:cNvSpPr>
            <a:spLocks/>
          </p:cNvSpPr>
          <p:nvPr/>
        </p:nvSpPr>
        <p:spPr bwMode="auto">
          <a:xfrm>
            <a:off x="5738813" y="1406525"/>
            <a:ext cx="954088" cy="938213"/>
          </a:xfrm>
          <a:custGeom>
            <a:avLst/>
            <a:gdLst>
              <a:gd name="T0" fmla="*/ 2147483646 w 1803"/>
              <a:gd name="T1" fmla="*/ 2147483646 h 1773"/>
              <a:gd name="T2" fmla="*/ 2147483646 w 1803"/>
              <a:gd name="T3" fmla="*/ 2147483646 h 1773"/>
              <a:gd name="T4" fmla="*/ 2147483646 w 1803"/>
              <a:gd name="T5" fmla="*/ 2147483646 h 1773"/>
              <a:gd name="T6" fmla="*/ 2147483646 w 1803"/>
              <a:gd name="T7" fmla="*/ 2147483646 h 1773"/>
              <a:gd name="T8" fmla="*/ 2147483646 w 1803"/>
              <a:gd name="T9" fmla="*/ 2147483646 h 1773"/>
              <a:gd name="T10" fmla="*/ 2147483646 w 1803"/>
              <a:gd name="T11" fmla="*/ 0 h 1773"/>
              <a:gd name="T12" fmla="*/ 2147483646 w 1803"/>
              <a:gd name="T13" fmla="*/ 2147483646 h 1773"/>
              <a:gd name="T14" fmla="*/ 0 w 1803"/>
              <a:gd name="T15" fmla="*/ 2147483646 h 1773"/>
              <a:gd name="T16" fmla="*/ 2147483646 w 1803"/>
              <a:gd name="T17" fmla="*/ 2147483646 h 1773"/>
              <a:gd name="T18" fmla="*/ 2147483646 w 1803"/>
              <a:gd name="T19" fmla="*/ 2147483646 h 1773"/>
              <a:gd name="T20" fmla="*/ 2147483646 w 1803"/>
              <a:gd name="T21" fmla="*/ 2147483646 h 1773"/>
              <a:gd name="T22" fmla="*/ 2147483646 w 1803"/>
              <a:gd name="T23" fmla="*/ 2147483646 h 1773"/>
              <a:gd name="T24" fmla="*/ 2147483646 w 1803"/>
              <a:gd name="T25" fmla="*/ 2147483646 h 1773"/>
              <a:gd name="T26" fmla="*/ 2147483646 w 1803"/>
              <a:gd name="T27" fmla="*/ 2147483646 h 177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03" h="1773">
                <a:moveTo>
                  <a:pt x="1607" y="1282"/>
                </a:moveTo>
                <a:lnTo>
                  <a:pt x="1803" y="927"/>
                </a:lnTo>
                <a:lnTo>
                  <a:pt x="1449" y="700"/>
                </a:lnTo>
                <a:lnTo>
                  <a:pt x="1662" y="294"/>
                </a:lnTo>
                <a:lnTo>
                  <a:pt x="1134" y="27"/>
                </a:lnTo>
                <a:lnTo>
                  <a:pt x="621" y="0"/>
                </a:lnTo>
                <a:lnTo>
                  <a:pt x="420" y="432"/>
                </a:lnTo>
                <a:lnTo>
                  <a:pt x="0" y="703"/>
                </a:lnTo>
                <a:lnTo>
                  <a:pt x="375" y="1092"/>
                </a:lnTo>
                <a:lnTo>
                  <a:pt x="281" y="1495"/>
                </a:lnTo>
                <a:lnTo>
                  <a:pt x="390" y="1530"/>
                </a:lnTo>
                <a:lnTo>
                  <a:pt x="885" y="1773"/>
                </a:lnTo>
                <a:lnTo>
                  <a:pt x="1421" y="1651"/>
                </a:lnTo>
                <a:lnTo>
                  <a:pt x="1607" y="128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0" name="Freeform 16"/>
          <p:cNvSpPr>
            <a:spLocks/>
          </p:cNvSpPr>
          <p:nvPr/>
        </p:nvSpPr>
        <p:spPr bwMode="auto">
          <a:xfrm>
            <a:off x="5970588" y="2813050"/>
            <a:ext cx="1308100" cy="1044575"/>
          </a:xfrm>
          <a:custGeom>
            <a:avLst/>
            <a:gdLst>
              <a:gd name="T0" fmla="*/ 2147483646 w 2472"/>
              <a:gd name="T1" fmla="*/ 2147483646 h 1973"/>
              <a:gd name="T2" fmla="*/ 2147483646 w 2472"/>
              <a:gd name="T3" fmla="*/ 2147483646 h 1973"/>
              <a:gd name="T4" fmla="*/ 2147483646 w 2472"/>
              <a:gd name="T5" fmla="*/ 2147483646 h 1973"/>
              <a:gd name="T6" fmla="*/ 2147483646 w 2472"/>
              <a:gd name="T7" fmla="*/ 2147483646 h 1973"/>
              <a:gd name="T8" fmla="*/ 2147483646 w 2472"/>
              <a:gd name="T9" fmla="*/ 2147483646 h 1973"/>
              <a:gd name="T10" fmla="*/ 2147483646 w 2472"/>
              <a:gd name="T11" fmla="*/ 2147483646 h 1973"/>
              <a:gd name="T12" fmla="*/ 0 w 2472"/>
              <a:gd name="T13" fmla="*/ 2147483646 h 1973"/>
              <a:gd name="T14" fmla="*/ 2147483646 w 2472"/>
              <a:gd name="T15" fmla="*/ 2147483646 h 1973"/>
              <a:gd name="T16" fmla="*/ 2147483646 w 2472"/>
              <a:gd name="T17" fmla="*/ 2147483646 h 1973"/>
              <a:gd name="T18" fmla="*/ 2147483646 w 2472"/>
              <a:gd name="T19" fmla="*/ 2147483646 h 1973"/>
              <a:gd name="T20" fmla="*/ 2147483646 w 2472"/>
              <a:gd name="T21" fmla="*/ 2147483646 h 1973"/>
              <a:gd name="T22" fmla="*/ 2147483646 w 2472"/>
              <a:gd name="T23" fmla="*/ 2147483646 h 1973"/>
              <a:gd name="T24" fmla="*/ 2147483646 w 2472"/>
              <a:gd name="T25" fmla="*/ 0 h 1973"/>
              <a:gd name="T26" fmla="*/ 2147483646 w 2472"/>
              <a:gd name="T27" fmla="*/ 2147483646 h 1973"/>
              <a:gd name="T28" fmla="*/ 2147483646 w 2472"/>
              <a:gd name="T29" fmla="*/ 2147483646 h 1973"/>
              <a:gd name="T30" fmla="*/ 2147483646 w 2472"/>
              <a:gd name="T31" fmla="*/ 2147483646 h 19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72" h="1973">
                <a:moveTo>
                  <a:pt x="2452" y="216"/>
                </a:moveTo>
                <a:lnTo>
                  <a:pt x="2472" y="360"/>
                </a:lnTo>
                <a:lnTo>
                  <a:pt x="2224" y="945"/>
                </a:lnTo>
                <a:lnTo>
                  <a:pt x="1920" y="1973"/>
                </a:lnTo>
                <a:lnTo>
                  <a:pt x="25" y="1256"/>
                </a:lnTo>
                <a:lnTo>
                  <a:pt x="36" y="1193"/>
                </a:lnTo>
                <a:lnTo>
                  <a:pt x="0" y="1106"/>
                </a:lnTo>
                <a:lnTo>
                  <a:pt x="91" y="930"/>
                </a:lnTo>
                <a:lnTo>
                  <a:pt x="135" y="861"/>
                </a:lnTo>
                <a:lnTo>
                  <a:pt x="174" y="792"/>
                </a:lnTo>
                <a:lnTo>
                  <a:pt x="661" y="201"/>
                </a:lnTo>
                <a:lnTo>
                  <a:pt x="1140" y="342"/>
                </a:lnTo>
                <a:lnTo>
                  <a:pt x="1393" y="0"/>
                </a:lnTo>
                <a:lnTo>
                  <a:pt x="1588" y="99"/>
                </a:lnTo>
                <a:lnTo>
                  <a:pt x="2014" y="56"/>
                </a:lnTo>
                <a:lnTo>
                  <a:pt x="2452" y="21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1" name="Freeform 17"/>
          <p:cNvSpPr>
            <a:spLocks/>
          </p:cNvSpPr>
          <p:nvPr/>
        </p:nvSpPr>
        <p:spPr bwMode="auto">
          <a:xfrm>
            <a:off x="6338888" y="873125"/>
            <a:ext cx="1216025" cy="1122363"/>
          </a:xfrm>
          <a:custGeom>
            <a:avLst/>
            <a:gdLst>
              <a:gd name="T0" fmla="*/ 2147483646 w 2298"/>
              <a:gd name="T1" fmla="*/ 2147483646 h 2122"/>
              <a:gd name="T2" fmla="*/ 2147483646 w 2298"/>
              <a:gd name="T3" fmla="*/ 0 h 2122"/>
              <a:gd name="T4" fmla="*/ 2147483646 w 2298"/>
              <a:gd name="T5" fmla="*/ 2147483646 h 2122"/>
              <a:gd name="T6" fmla="*/ 2147483646 w 2298"/>
              <a:gd name="T7" fmla="*/ 2147483646 h 2122"/>
              <a:gd name="T8" fmla="*/ 2147483646 w 2298"/>
              <a:gd name="T9" fmla="*/ 2147483646 h 2122"/>
              <a:gd name="T10" fmla="*/ 0 w 2298"/>
              <a:gd name="T11" fmla="*/ 2147483646 h 2122"/>
              <a:gd name="T12" fmla="*/ 2147483646 w 2298"/>
              <a:gd name="T13" fmla="*/ 2147483646 h 2122"/>
              <a:gd name="T14" fmla="*/ 2147483646 w 2298"/>
              <a:gd name="T15" fmla="*/ 2147483646 h 2122"/>
              <a:gd name="T16" fmla="*/ 2147483646 w 2298"/>
              <a:gd name="T17" fmla="*/ 2147483646 h 2122"/>
              <a:gd name="T18" fmla="*/ 2147483646 w 2298"/>
              <a:gd name="T19" fmla="*/ 2147483646 h 2122"/>
              <a:gd name="T20" fmla="*/ 2147483646 w 2298"/>
              <a:gd name="T21" fmla="*/ 2147483646 h 2122"/>
              <a:gd name="T22" fmla="*/ 2147483646 w 2298"/>
              <a:gd name="T23" fmla="*/ 2147483646 h 2122"/>
              <a:gd name="T24" fmla="*/ 2147483646 w 2298"/>
              <a:gd name="T25" fmla="*/ 2147483646 h 2122"/>
              <a:gd name="T26" fmla="*/ 2147483646 w 2298"/>
              <a:gd name="T27" fmla="*/ 2147483646 h 212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298" h="2122">
                <a:moveTo>
                  <a:pt x="2298" y="594"/>
                </a:moveTo>
                <a:lnTo>
                  <a:pt x="2229" y="0"/>
                </a:lnTo>
                <a:lnTo>
                  <a:pt x="81" y="1"/>
                </a:lnTo>
                <a:lnTo>
                  <a:pt x="140" y="376"/>
                </a:lnTo>
                <a:lnTo>
                  <a:pt x="150" y="798"/>
                </a:lnTo>
                <a:lnTo>
                  <a:pt x="0" y="1035"/>
                </a:lnTo>
                <a:lnTo>
                  <a:pt x="528" y="1302"/>
                </a:lnTo>
                <a:lnTo>
                  <a:pt x="315" y="1708"/>
                </a:lnTo>
                <a:lnTo>
                  <a:pt x="669" y="1935"/>
                </a:lnTo>
                <a:lnTo>
                  <a:pt x="1034" y="2122"/>
                </a:lnTo>
                <a:lnTo>
                  <a:pt x="1521" y="1182"/>
                </a:lnTo>
                <a:lnTo>
                  <a:pt x="2094" y="1086"/>
                </a:lnTo>
                <a:lnTo>
                  <a:pt x="1980" y="1005"/>
                </a:lnTo>
                <a:lnTo>
                  <a:pt x="2298" y="59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2" name="Freeform 18"/>
          <p:cNvSpPr>
            <a:spLocks/>
          </p:cNvSpPr>
          <p:nvPr/>
        </p:nvSpPr>
        <p:spPr bwMode="auto">
          <a:xfrm>
            <a:off x="5689601" y="2084388"/>
            <a:ext cx="1276350" cy="1147762"/>
          </a:xfrm>
          <a:custGeom>
            <a:avLst/>
            <a:gdLst>
              <a:gd name="T0" fmla="*/ 2147483646 w 2413"/>
              <a:gd name="T1" fmla="*/ 2147483646 h 2169"/>
              <a:gd name="T2" fmla="*/ 2147483646 w 2413"/>
              <a:gd name="T3" fmla="*/ 2147483646 h 2169"/>
              <a:gd name="T4" fmla="*/ 2147483646 w 2413"/>
              <a:gd name="T5" fmla="*/ 2147483646 h 2169"/>
              <a:gd name="T6" fmla="*/ 2147483646 w 2413"/>
              <a:gd name="T7" fmla="*/ 2147483646 h 2169"/>
              <a:gd name="T8" fmla="*/ 2147483646 w 2413"/>
              <a:gd name="T9" fmla="*/ 2147483646 h 2169"/>
              <a:gd name="T10" fmla="*/ 2147483646 w 2413"/>
              <a:gd name="T11" fmla="*/ 2147483646 h 2169"/>
              <a:gd name="T12" fmla="*/ 2147483646 w 2413"/>
              <a:gd name="T13" fmla="*/ 2147483646 h 2169"/>
              <a:gd name="T14" fmla="*/ 0 w 2413"/>
              <a:gd name="T15" fmla="*/ 2147483646 h 2169"/>
              <a:gd name="T16" fmla="*/ 2147483646 w 2413"/>
              <a:gd name="T17" fmla="*/ 2147483646 h 2169"/>
              <a:gd name="T18" fmla="*/ 2147483646 w 2413"/>
              <a:gd name="T19" fmla="*/ 2147483646 h 2169"/>
              <a:gd name="T20" fmla="*/ 2147483646 w 2413"/>
              <a:gd name="T21" fmla="*/ 2147483646 h 2169"/>
              <a:gd name="T22" fmla="*/ 2147483646 w 2413"/>
              <a:gd name="T23" fmla="*/ 2147483646 h 2169"/>
              <a:gd name="T24" fmla="*/ 2147483646 w 2413"/>
              <a:gd name="T25" fmla="*/ 2147483646 h 2169"/>
              <a:gd name="T26" fmla="*/ 2147483646 w 2413"/>
              <a:gd name="T27" fmla="*/ 0 h 2169"/>
              <a:gd name="T28" fmla="*/ 2147483646 w 2413"/>
              <a:gd name="T29" fmla="*/ 2147483646 h 2169"/>
              <a:gd name="T30" fmla="*/ 2147483646 w 2413"/>
              <a:gd name="T31" fmla="*/ 2147483646 h 21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413" h="2169">
                <a:moveTo>
                  <a:pt x="2083" y="948"/>
                </a:moveTo>
                <a:lnTo>
                  <a:pt x="1924" y="1377"/>
                </a:lnTo>
                <a:lnTo>
                  <a:pt x="1671" y="1719"/>
                </a:lnTo>
                <a:lnTo>
                  <a:pt x="1192" y="1578"/>
                </a:lnTo>
                <a:lnTo>
                  <a:pt x="705" y="2169"/>
                </a:lnTo>
                <a:lnTo>
                  <a:pt x="118" y="1979"/>
                </a:lnTo>
                <a:lnTo>
                  <a:pt x="61" y="1562"/>
                </a:lnTo>
                <a:lnTo>
                  <a:pt x="0" y="1572"/>
                </a:lnTo>
                <a:lnTo>
                  <a:pt x="487" y="527"/>
                </a:lnTo>
                <a:lnTo>
                  <a:pt x="373" y="468"/>
                </a:lnTo>
                <a:lnTo>
                  <a:pt x="484" y="248"/>
                </a:lnTo>
                <a:lnTo>
                  <a:pt x="979" y="491"/>
                </a:lnTo>
                <a:lnTo>
                  <a:pt x="1515" y="369"/>
                </a:lnTo>
                <a:lnTo>
                  <a:pt x="1701" y="0"/>
                </a:lnTo>
                <a:lnTo>
                  <a:pt x="2413" y="432"/>
                </a:lnTo>
                <a:lnTo>
                  <a:pt x="2083" y="94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9953" name="Rectangle 19"/>
          <p:cNvSpPr>
            <a:spLocks noChangeArrowheads="1"/>
          </p:cNvSpPr>
          <p:nvPr/>
        </p:nvSpPr>
        <p:spPr bwMode="auto">
          <a:xfrm>
            <a:off x="5638801" y="1135063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39954" name="Rectangle 20"/>
          <p:cNvSpPr>
            <a:spLocks noChangeArrowheads="1"/>
          </p:cNvSpPr>
          <p:nvPr/>
        </p:nvSpPr>
        <p:spPr bwMode="auto">
          <a:xfrm>
            <a:off x="4916488" y="1074738"/>
            <a:ext cx="5143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Grand Isle</a:t>
            </a:r>
            <a:endParaRPr lang="en-US" altLang="en-US"/>
          </a:p>
        </p:txBody>
      </p:sp>
      <p:sp>
        <p:nvSpPr>
          <p:cNvPr id="39955" name="Rectangle 21"/>
          <p:cNvSpPr>
            <a:spLocks noChangeArrowheads="1"/>
          </p:cNvSpPr>
          <p:nvPr/>
        </p:nvSpPr>
        <p:spPr bwMode="auto">
          <a:xfrm>
            <a:off x="6761163" y="1181100"/>
            <a:ext cx="4016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Orleans</a:t>
            </a:r>
            <a:endParaRPr lang="en-US" altLang="en-US"/>
          </a:p>
        </p:txBody>
      </p:sp>
      <p:sp>
        <p:nvSpPr>
          <p:cNvPr id="39956" name="Rectangle 22"/>
          <p:cNvSpPr>
            <a:spLocks noChangeArrowheads="1"/>
          </p:cNvSpPr>
          <p:nvPr/>
        </p:nvSpPr>
        <p:spPr bwMode="auto">
          <a:xfrm>
            <a:off x="6897688" y="2060575"/>
            <a:ext cx="5016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Caledonia</a:t>
            </a:r>
            <a:endParaRPr lang="en-US" altLang="en-US"/>
          </a:p>
        </p:txBody>
      </p:sp>
      <p:sp>
        <p:nvSpPr>
          <p:cNvPr id="39957" name="Rectangle 23"/>
          <p:cNvSpPr>
            <a:spLocks noChangeArrowheads="1"/>
          </p:cNvSpPr>
          <p:nvPr/>
        </p:nvSpPr>
        <p:spPr bwMode="auto">
          <a:xfrm>
            <a:off x="5245101" y="5140325"/>
            <a:ext cx="5588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Bennington</a:t>
            </a:r>
            <a:endParaRPr lang="en-US" altLang="en-US"/>
          </a:p>
        </p:txBody>
      </p:sp>
      <p:sp>
        <p:nvSpPr>
          <p:cNvPr id="39958" name="Rectangle 24"/>
          <p:cNvSpPr>
            <a:spLocks noChangeArrowheads="1"/>
          </p:cNvSpPr>
          <p:nvPr/>
        </p:nvSpPr>
        <p:spPr bwMode="auto">
          <a:xfrm>
            <a:off x="6184901" y="4275138"/>
            <a:ext cx="4206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Windsor</a:t>
            </a:r>
            <a:endParaRPr lang="en-US" altLang="en-US"/>
          </a:p>
        </p:txBody>
      </p:sp>
      <p:sp>
        <p:nvSpPr>
          <p:cNvPr id="39959" name="Rectangle 25"/>
          <p:cNvSpPr>
            <a:spLocks noChangeArrowheads="1"/>
          </p:cNvSpPr>
          <p:nvPr/>
        </p:nvSpPr>
        <p:spPr bwMode="auto">
          <a:xfrm>
            <a:off x="5291138" y="3198813"/>
            <a:ext cx="4111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Addison</a:t>
            </a:r>
            <a:endParaRPr lang="en-US" altLang="en-US"/>
          </a:p>
        </p:txBody>
      </p:sp>
      <p:sp>
        <p:nvSpPr>
          <p:cNvPr id="39960" name="Rectangle 26"/>
          <p:cNvSpPr>
            <a:spLocks noChangeArrowheads="1"/>
          </p:cNvSpPr>
          <p:nvPr/>
        </p:nvSpPr>
        <p:spPr bwMode="auto">
          <a:xfrm>
            <a:off x="5245101" y="2182813"/>
            <a:ext cx="495300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Chittenden</a:t>
            </a:r>
            <a:endParaRPr lang="en-US" altLang="en-US"/>
          </a:p>
        </p:txBody>
      </p:sp>
      <p:sp>
        <p:nvSpPr>
          <p:cNvPr id="39961" name="Rectangle 27"/>
          <p:cNvSpPr>
            <a:spLocks noChangeArrowheads="1"/>
          </p:cNvSpPr>
          <p:nvPr/>
        </p:nvSpPr>
        <p:spPr bwMode="auto">
          <a:xfrm>
            <a:off x="7686676" y="1606550"/>
            <a:ext cx="3222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Essex</a:t>
            </a:r>
            <a:endParaRPr lang="en-US" altLang="en-US"/>
          </a:p>
        </p:txBody>
      </p:sp>
      <p:sp>
        <p:nvSpPr>
          <p:cNvPr id="39962" name="Rectangle 28"/>
          <p:cNvSpPr>
            <a:spLocks noChangeArrowheads="1"/>
          </p:cNvSpPr>
          <p:nvPr/>
        </p:nvSpPr>
        <p:spPr bwMode="auto">
          <a:xfrm>
            <a:off x="6048376" y="1819275"/>
            <a:ext cx="3794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Lamoille</a:t>
            </a:r>
            <a:endParaRPr lang="en-US" altLang="en-US"/>
          </a:p>
        </p:txBody>
      </p:sp>
      <p:sp>
        <p:nvSpPr>
          <p:cNvPr id="39963" name="Rectangle 29"/>
          <p:cNvSpPr>
            <a:spLocks noChangeArrowheads="1"/>
          </p:cNvSpPr>
          <p:nvPr/>
        </p:nvSpPr>
        <p:spPr bwMode="auto">
          <a:xfrm>
            <a:off x="6473826" y="3273425"/>
            <a:ext cx="384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/>
          </a:p>
        </p:txBody>
      </p:sp>
      <p:sp>
        <p:nvSpPr>
          <p:cNvPr id="39964" name="Rectangle 30"/>
          <p:cNvSpPr>
            <a:spLocks noChangeArrowheads="1"/>
          </p:cNvSpPr>
          <p:nvPr/>
        </p:nvSpPr>
        <p:spPr bwMode="auto">
          <a:xfrm>
            <a:off x="5351463" y="4305300"/>
            <a:ext cx="3952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Rutland</a:t>
            </a:r>
            <a:endParaRPr lang="en-US" altLang="en-US"/>
          </a:p>
        </p:txBody>
      </p:sp>
      <p:sp>
        <p:nvSpPr>
          <p:cNvPr id="39965" name="Rectangle 31"/>
          <p:cNvSpPr>
            <a:spLocks noChangeArrowheads="1"/>
          </p:cNvSpPr>
          <p:nvPr/>
        </p:nvSpPr>
        <p:spPr bwMode="auto">
          <a:xfrm>
            <a:off x="6080126" y="2606675"/>
            <a:ext cx="584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39966" name="Rectangle 32"/>
          <p:cNvSpPr>
            <a:spLocks noChangeArrowheads="1"/>
          </p:cNvSpPr>
          <p:nvPr/>
        </p:nvSpPr>
        <p:spPr bwMode="auto">
          <a:xfrm>
            <a:off x="5897563" y="5686425"/>
            <a:ext cx="4778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Windham</a:t>
            </a:r>
            <a:endParaRPr lang="en-US" altLang="en-US"/>
          </a:p>
        </p:txBody>
      </p:sp>
      <p:sp>
        <p:nvSpPr>
          <p:cNvPr id="39967" name="Rectangle 33"/>
          <p:cNvSpPr>
            <a:spLocks noChangeArrowheads="1"/>
          </p:cNvSpPr>
          <p:nvPr/>
        </p:nvSpPr>
        <p:spPr bwMode="auto">
          <a:xfrm>
            <a:off x="-457200" y="-5334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35" name="Rectangle 34"/>
          <p:cNvSpPr/>
          <p:nvPr/>
        </p:nvSpPr>
        <p:spPr>
          <a:xfrm>
            <a:off x="1312487" y="1995488"/>
            <a:ext cx="1125538" cy="280988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39969" name="Title 1"/>
          <p:cNvSpPr>
            <a:spLocks noGrp="1"/>
          </p:cNvSpPr>
          <p:nvPr>
            <p:ph type="title"/>
          </p:nvPr>
        </p:nvSpPr>
        <p:spPr>
          <a:xfrm>
            <a:off x="457200" y="244476"/>
            <a:ext cx="7998619" cy="423862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Vermont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312487" y="1530999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223" y="2828844"/>
            <a:ext cx="3896269" cy="581106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3"/>
          <p:cNvSpPr>
            <a:spLocks noChangeArrowheads="1"/>
          </p:cNvSpPr>
          <p:nvPr/>
        </p:nvSpPr>
        <p:spPr bwMode="auto">
          <a:xfrm>
            <a:off x="-76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0963" name="Freeform 4"/>
          <p:cNvSpPr>
            <a:spLocks/>
          </p:cNvSpPr>
          <p:nvPr/>
        </p:nvSpPr>
        <p:spPr bwMode="auto">
          <a:xfrm>
            <a:off x="3048000" y="1611313"/>
            <a:ext cx="409575" cy="284162"/>
          </a:xfrm>
          <a:custGeom>
            <a:avLst/>
            <a:gdLst>
              <a:gd name="T0" fmla="*/ 2147483646 w 774"/>
              <a:gd name="T1" fmla="*/ 2147483646 h 537"/>
              <a:gd name="T2" fmla="*/ 2147483646 w 774"/>
              <a:gd name="T3" fmla="*/ 2147483646 h 537"/>
              <a:gd name="T4" fmla="*/ 2147483646 w 774"/>
              <a:gd name="T5" fmla="*/ 2147483646 h 537"/>
              <a:gd name="T6" fmla="*/ 2147483646 w 774"/>
              <a:gd name="T7" fmla="*/ 2147483646 h 537"/>
              <a:gd name="T8" fmla="*/ 2147483646 w 774"/>
              <a:gd name="T9" fmla="*/ 2147483646 h 537"/>
              <a:gd name="T10" fmla="*/ 2147483646 w 774"/>
              <a:gd name="T11" fmla="*/ 2147483646 h 537"/>
              <a:gd name="T12" fmla="*/ 2147483646 w 774"/>
              <a:gd name="T13" fmla="*/ 2147483646 h 537"/>
              <a:gd name="T14" fmla="*/ 2147483646 w 774"/>
              <a:gd name="T15" fmla="*/ 2147483646 h 537"/>
              <a:gd name="T16" fmla="*/ 2147483646 w 774"/>
              <a:gd name="T17" fmla="*/ 2147483646 h 537"/>
              <a:gd name="T18" fmla="*/ 2147483646 w 774"/>
              <a:gd name="T19" fmla="*/ 2147483646 h 537"/>
              <a:gd name="T20" fmla="*/ 2147483646 w 774"/>
              <a:gd name="T21" fmla="*/ 2147483646 h 537"/>
              <a:gd name="T22" fmla="*/ 2147483646 w 774"/>
              <a:gd name="T23" fmla="*/ 2147483646 h 537"/>
              <a:gd name="T24" fmla="*/ 2147483646 w 774"/>
              <a:gd name="T25" fmla="*/ 2147483646 h 537"/>
              <a:gd name="T26" fmla="*/ 2147483646 w 774"/>
              <a:gd name="T27" fmla="*/ 2147483646 h 537"/>
              <a:gd name="T28" fmla="*/ 2147483646 w 774"/>
              <a:gd name="T29" fmla="*/ 2147483646 h 537"/>
              <a:gd name="T30" fmla="*/ 2147483646 w 774"/>
              <a:gd name="T31" fmla="*/ 2147483646 h 537"/>
              <a:gd name="T32" fmla="*/ 2147483646 w 774"/>
              <a:gd name="T33" fmla="*/ 2147483646 h 537"/>
              <a:gd name="T34" fmla="*/ 2147483646 w 774"/>
              <a:gd name="T35" fmla="*/ 2147483646 h 537"/>
              <a:gd name="T36" fmla="*/ 2147483646 w 774"/>
              <a:gd name="T37" fmla="*/ 2147483646 h 537"/>
              <a:gd name="T38" fmla="*/ 2147483646 w 774"/>
              <a:gd name="T39" fmla="*/ 2147483646 h 537"/>
              <a:gd name="T40" fmla="*/ 2147483646 w 774"/>
              <a:gd name="T41" fmla="*/ 2147483646 h 537"/>
              <a:gd name="T42" fmla="*/ 2147483646 w 774"/>
              <a:gd name="T43" fmla="*/ 2147483646 h 537"/>
              <a:gd name="T44" fmla="*/ 0 w 774"/>
              <a:gd name="T45" fmla="*/ 2147483646 h 537"/>
              <a:gd name="T46" fmla="*/ 2147483646 w 774"/>
              <a:gd name="T47" fmla="*/ 2147483646 h 537"/>
              <a:gd name="T48" fmla="*/ 2147483646 w 774"/>
              <a:gd name="T49" fmla="*/ 2147483646 h 537"/>
              <a:gd name="T50" fmla="*/ 2147483646 w 774"/>
              <a:gd name="T51" fmla="*/ 2147483646 h 537"/>
              <a:gd name="T52" fmla="*/ 2147483646 w 774"/>
              <a:gd name="T53" fmla="*/ 2147483646 h 537"/>
              <a:gd name="T54" fmla="*/ 2147483646 w 774"/>
              <a:gd name="T55" fmla="*/ 2147483646 h 537"/>
              <a:gd name="T56" fmla="*/ 2147483646 w 774"/>
              <a:gd name="T57" fmla="*/ 2147483646 h 537"/>
              <a:gd name="T58" fmla="*/ 2147483646 w 774"/>
              <a:gd name="T59" fmla="*/ 2147483646 h 537"/>
              <a:gd name="T60" fmla="*/ 2147483646 w 774"/>
              <a:gd name="T61" fmla="*/ 2147483646 h 537"/>
              <a:gd name="T62" fmla="*/ 2147483646 w 774"/>
              <a:gd name="T63" fmla="*/ 2147483646 h 537"/>
              <a:gd name="T64" fmla="*/ 2147483646 w 774"/>
              <a:gd name="T65" fmla="*/ 2147483646 h 537"/>
              <a:gd name="T66" fmla="*/ 2147483646 w 774"/>
              <a:gd name="T67" fmla="*/ 2147483646 h 537"/>
              <a:gd name="T68" fmla="*/ 2147483646 w 774"/>
              <a:gd name="T69" fmla="*/ 2147483646 h 537"/>
              <a:gd name="T70" fmla="*/ 2147483646 w 774"/>
              <a:gd name="T71" fmla="*/ 2147483646 h 537"/>
              <a:gd name="T72" fmla="*/ 2147483646 w 774"/>
              <a:gd name="T73" fmla="*/ 2147483646 h 537"/>
              <a:gd name="T74" fmla="*/ 2147483646 w 774"/>
              <a:gd name="T75" fmla="*/ 0 h 537"/>
              <a:gd name="T76" fmla="*/ 2147483646 w 774"/>
              <a:gd name="T77" fmla="*/ 2147483646 h 537"/>
              <a:gd name="T78" fmla="*/ 2147483646 w 774"/>
              <a:gd name="T79" fmla="*/ 2147483646 h 5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4" h="537">
                <a:moveTo>
                  <a:pt x="764" y="6"/>
                </a:moveTo>
                <a:lnTo>
                  <a:pt x="767" y="6"/>
                </a:lnTo>
                <a:lnTo>
                  <a:pt x="768" y="9"/>
                </a:lnTo>
                <a:lnTo>
                  <a:pt x="774" y="12"/>
                </a:lnTo>
                <a:lnTo>
                  <a:pt x="770" y="12"/>
                </a:lnTo>
                <a:lnTo>
                  <a:pt x="767" y="15"/>
                </a:lnTo>
                <a:lnTo>
                  <a:pt x="771" y="60"/>
                </a:lnTo>
                <a:lnTo>
                  <a:pt x="756" y="71"/>
                </a:lnTo>
                <a:lnTo>
                  <a:pt x="743" y="81"/>
                </a:lnTo>
                <a:lnTo>
                  <a:pt x="680" y="425"/>
                </a:lnTo>
                <a:lnTo>
                  <a:pt x="677" y="429"/>
                </a:lnTo>
                <a:lnTo>
                  <a:pt x="674" y="434"/>
                </a:lnTo>
                <a:lnTo>
                  <a:pt x="669" y="440"/>
                </a:lnTo>
                <a:lnTo>
                  <a:pt x="666" y="441"/>
                </a:lnTo>
                <a:lnTo>
                  <a:pt x="662" y="443"/>
                </a:lnTo>
                <a:lnTo>
                  <a:pt x="659" y="446"/>
                </a:lnTo>
                <a:lnTo>
                  <a:pt x="656" y="447"/>
                </a:lnTo>
                <a:lnTo>
                  <a:pt x="651" y="450"/>
                </a:lnTo>
                <a:lnTo>
                  <a:pt x="648" y="452"/>
                </a:lnTo>
                <a:lnTo>
                  <a:pt x="647" y="455"/>
                </a:lnTo>
                <a:lnTo>
                  <a:pt x="644" y="455"/>
                </a:lnTo>
                <a:lnTo>
                  <a:pt x="642" y="458"/>
                </a:lnTo>
                <a:lnTo>
                  <a:pt x="642" y="459"/>
                </a:lnTo>
                <a:lnTo>
                  <a:pt x="642" y="465"/>
                </a:lnTo>
                <a:lnTo>
                  <a:pt x="644" y="468"/>
                </a:lnTo>
                <a:lnTo>
                  <a:pt x="642" y="471"/>
                </a:lnTo>
                <a:lnTo>
                  <a:pt x="639" y="480"/>
                </a:lnTo>
                <a:lnTo>
                  <a:pt x="639" y="485"/>
                </a:lnTo>
                <a:lnTo>
                  <a:pt x="639" y="488"/>
                </a:lnTo>
                <a:lnTo>
                  <a:pt x="644" y="491"/>
                </a:lnTo>
                <a:lnTo>
                  <a:pt x="644" y="494"/>
                </a:lnTo>
                <a:lnTo>
                  <a:pt x="644" y="495"/>
                </a:lnTo>
                <a:lnTo>
                  <a:pt x="321" y="537"/>
                </a:lnTo>
                <a:lnTo>
                  <a:pt x="104" y="429"/>
                </a:lnTo>
                <a:lnTo>
                  <a:pt x="98" y="435"/>
                </a:lnTo>
                <a:lnTo>
                  <a:pt x="96" y="434"/>
                </a:lnTo>
                <a:lnTo>
                  <a:pt x="95" y="431"/>
                </a:lnTo>
                <a:lnTo>
                  <a:pt x="93" y="432"/>
                </a:lnTo>
                <a:lnTo>
                  <a:pt x="92" y="431"/>
                </a:lnTo>
                <a:lnTo>
                  <a:pt x="90" y="431"/>
                </a:lnTo>
                <a:lnTo>
                  <a:pt x="90" y="432"/>
                </a:lnTo>
                <a:lnTo>
                  <a:pt x="90" y="431"/>
                </a:lnTo>
                <a:lnTo>
                  <a:pt x="89" y="431"/>
                </a:lnTo>
                <a:lnTo>
                  <a:pt x="87" y="428"/>
                </a:lnTo>
                <a:lnTo>
                  <a:pt x="90" y="425"/>
                </a:lnTo>
                <a:lnTo>
                  <a:pt x="0" y="104"/>
                </a:lnTo>
                <a:lnTo>
                  <a:pt x="44" y="108"/>
                </a:lnTo>
                <a:lnTo>
                  <a:pt x="45" y="108"/>
                </a:lnTo>
                <a:lnTo>
                  <a:pt x="59" y="107"/>
                </a:lnTo>
                <a:lnTo>
                  <a:pt x="59" y="104"/>
                </a:lnTo>
                <a:lnTo>
                  <a:pt x="84" y="11"/>
                </a:lnTo>
                <a:lnTo>
                  <a:pt x="86" y="12"/>
                </a:lnTo>
                <a:lnTo>
                  <a:pt x="86" y="11"/>
                </a:lnTo>
                <a:lnTo>
                  <a:pt x="87" y="12"/>
                </a:lnTo>
                <a:lnTo>
                  <a:pt x="89" y="12"/>
                </a:lnTo>
                <a:lnTo>
                  <a:pt x="90" y="14"/>
                </a:lnTo>
                <a:lnTo>
                  <a:pt x="90" y="15"/>
                </a:lnTo>
                <a:lnTo>
                  <a:pt x="92" y="15"/>
                </a:lnTo>
                <a:lnTo>
                  <a:pt x="93" y="17"/>
                </a:lnTo>
                <a:lnTo>
                  <a:pt x="95" y="18"/>
                </a:lnTo>
                <a:lnTo>
                  <a:pt x="95" y="20"/>
                </a:lnTo>
                <a:lnTo>
                  <a:pt x="99" y="21"/>
                </a:lnTo>
                <a:lnTo>
                  <a:pt x="101" y="23"/>
                </a:lnTo>
                <a:lnTo>
                  <a:pt x="104" y="35"/>
                </a:lnTo>
                <a:lnTo>
                  <a:pt x="107" y="45"/>
                </a:lnTo>
                <a:lnTo>
                  <a:pt x="119" y="66"/>
                </a:lnTo>
                <a:lnTo>
                  <a:pt x="144" y="104"/>
                </a:lnTo>
                <a:lnTo>
                  <a:pt x="147" y="116"/>
                </a:lnTo>
                <a:lnTo>
                  <a:pt x="237" y="242"/>
                </a:lnTo>
                <a:lnTo>
                  <a:pt x="242" y="246"/>
                </a:lnTo>
                <a:lnTo>
                  <a:pt x="321" y="270"/>
                </a:lnTo>
                <a:lnTo>
                  <a:pt x="321" y="218"/>
                </a:lnTo>
                <a:lnTo>
                  <a:pt x="239" y="113"/>
                </a:lnTo>
                <a:lnTo>
                  <a:pt x="252" y="104"/>
                </a:lnTo>
                <a:lnTo>
                  <a:pt x="321" y="14"/>
                </a:lnTo>
                <a:lnTo>
                  <a:pt x="756" y="0"/>
                </a:lnTo>
                <a:lnTo>
                  <a:pt x="758" y="2"/>
                </a:lnTo>
                <a:lnTo>
                  <a:pt x="761" y="2"/>
                </a:lnTo>
                <a:lnTo>
                  <a:pt x="762" y="3"/>
                </a:lnTo>
                <a:lnTo>
                  <a:pt x="764" y="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4" name="Freeform 5"/>
          <p:cNvSpPr>
            <a:spLocks/>
          </p:cNvSpPr>
          <p:nvPr/>
        </p:nvSpPr>
        <p:spPr bwMode="auto">
          <a:xfrm>
            <a:off x="1600200" y="1981200"/>
            <a:ext cx="1685925" cy="717550"/>
          </a:xfrm>
          <a:custGeom>
            <a:avLst/>
            <a:gdLst>
              <a:gd name="T0" fmla="*/ 2147483646 w 3186"/>
              <a:gd name="T1" fmla="*/ 2147483646 h 1355"/>
              <a:gd name="T2" fmla="*/ 2147483646 w 3186"/>
              <a:gd name="T3" fmla="*/ 2147483646 h 1355"/>
              <a:gd name="T4" fmla="*/ 2147483646 w 3186"/>
              <a:gd name="T5" fmla="*/ 2147483646 h 1355"/>
              <a:gd name="T6" fmla="*/ 2147483646 w 3186"/>
              <a:gd name="T7" fmla="*/ 2147483646 h 1355"/>
              <a:gd name="T8" fmla="*/ 2147483646 w 3186"/>
              <a:gd name="T9" fmla="*/ 2147483646 h 1355"/>
              <a:gd name="T10" fmla="*/ 2147483646 w 3186"/>
              <a:gd name="T11" fmla="*/ 2147483646 h 1355"/>
              <a:gd name="T12" fmla="*/ 2147483646 w 3186"/>
              <a:gd name="T13" fmla="*/ 2147483646 h 1355"/>
              <a:gd name="T14" fmla="*/ 2147483646 w 3186"/>
              <a:gd name="T15" fmla="*/ 2147483646 h 1355"/>
              <a:gd name="T16" fmla="*/ 2147483646 w 3186"/>
              <a:gd name="T17" fmla="*/ 2147483646 h 1355"/>
              <a:gd name="T18" fmla="*/ 2147483646 w 3186"/>
              <a:gd name="T19" fmla="*/ 2147483646 h 1355"/>
              <a:gd name="T20" fmla="*/ 2147483646 w 3186"/>
              <a:gd name="T21" fmla="*/ 2147483646 h 1355"/>
              <a:gd name="T22" fmla="*/ 2147483646 w 3186"/>
              <a:gd name="T23" fmla="*/ 2147483646 h 1355"/>
              <a:gd name="T24" fmla="*/ 2147483646 w 3186"/>
              <a:gd name="T25" fmla="*/ 2147483646 h 1355"/>
              <a:gd name="T26" fmla="*/ 2147483646 w 3186"/>
              <a:gd name="T27" fmla="*/ 2147483646 h 1355"/>
              <a:gd name="T28" fmla="*/ 2147483646 w 3186"/>
              <a:gd name="T29" fmla="*/ 2147483646 h 1355"/>
              <a:gd name="T30" fmla="*/ 2147483646 w 3186"/>
              <a:gd name="T31" fmla="*/ 2147483646 h 1355"/>
              <a:gd name="T32" fmla="*/ 2147483646 w 3186"/>
              <a:gd name="T33" fmla="*/ 2147483646 h 1355"/>
              <a:gd name="T34" fmla="*/ 2147483646 w 3186"/>
              <a:gd name="T35" fmla="*/ 2147483646 h 1355"/>
              <a:gd name="T36" fmla="*/ 2147483646 w 3186"/>
              <a:gd name="T37" fmla="*/ 2147483646 h 1355"/>
              <a:gd name="T38" fmla="*/ 2147483646 w 3186"/>
              <a:gd name="T39" fmla="*/ 2147483646 h 1355"/>
              <a:gd name="T40" fmla="*/ 2147483646 w 3186"/>
              <a:gd name="T41" fmla="*/ 0 h 1355"/>
              <a:gd name="T42" fmla="*/ 2147483646 w 3186"/>
              <a:gd name="T43" fmla="*/ 2147483646 h 1355"/>
              <a:gd name="T44" fmla="*/ 2147483646 w 3186"/>
              <a:gd name="T45" fmla="*/ 2147483646 h 1355"/>
              <a:gd name="T46" fmla="*/ 2147483646 w 3186"/>
              <a:gd name="T47" fmla="*/ 2147483646 h 1355"/>
              <a:gd name="T48" fmla="*/ 2147483646 w 3186"/>
              <a:gd name="T49" fmla="*/ 2147483646 h 1355"/>
              <a:gd name="T50" fmla="*/ 2147483646 w 3186"/>
              <a:gd name="T51" fmla="*/ 2147483646 h 1355"/>
              <a:gd name="T52" fmla="*/ 2147483646 w 3186"/>
              <a:gd name="T53" fmla="*/ 2147483646 h 1355"/>
              <a:gd name="T54" fmla="*/ 2147483646 w 3186"/>
              <a:gd name="T55" fmla="*/ 2147483646 h 1355"/>
              <a:gd name="T56" fmla="*/ 2147483646 w 3186"/>
              <a:gd name="T57" fmla="*/ 2147483646 h 1355"/>
              <a:gd name="T58" fmla="*/ 2147483646 w 3186"/>
              <a:gd name="T59" fmla="*/ 2147483646 h 1355"/>
              <a:gd name="T60" fmla="*/ 2147483646 w 3186"/>
              <a:gd name="T61" fmla="*/ 2147483646 h 1355"/>
              <a:gd name="T62" fmla="*/ 2147483646 w 3186"/>
              <a:gd name="T63" fmla="*/ 2147483646 h 1355"/>
              <a:gd name="T64" fmla="*/ 2147483646 w 3186"/>
              <a:gd name="T65" fmla="*/ 2147483646 h 1355"/>
              <a:gd name="T66" fmla="*/ 2147483646 w 3186"/>
              <a:gd name="T67" fmla="*/ 2147483646 h 1355"/>
              <a:gd name="T68" fmla="*/ 2147483646 w 3186"/>
              <a:gd name="T69" fmla="*/ 2147483646 h 1355"/>
              <a:gd name="T70" fmla="*/ 2147483646 w 3186"/>
              <a:gd name="T71" fmla="*/ 2147483646 h 1355"/>
              <a:gd name="T72" fmla="*/ 2147483646 w 3186"/>
              <a:gd name="T73" fmla="*/ 2147483646 h 1355"/>
              <a:gd name="T74" fmla="*/ 2147483646 w 3186"/>
              <a:gd name="T75" fmla="*/ 2147483646 h 1355"/>
              <a:gd name="T76" fmla="*/ 2147483646 w 3186"/>
              <a:gd name="T77" fmla="*/ 2147483646 h 1355"/>
              <a:gd name="T78" fmla="*/ 2147483646 w 3186"/>
              <a:gd name="T79" fmla="*/ 2147483646 h 1355"/>
              <a:gd name="T80" fmla="*/ 2147483646 w 3186"/>
              <a:gd name="T81" fmla="*/ 2147483646 h 1355"/>
              <a:gd name="T82" fmla="*/ 2147483646 w 3186"/>
              <a:gd name="T83" fmla="*/ 2147483646 h 1355"/>
              <a:gd name="T84" fmla="*/ 2147483646 w 3186"/>
              <a:gd name="T85" fmla="*/ 2147483646 h 1355"/>
              <a:gd name="T86" fmla="*/ 2147483646 w 3186"/>
              <a:gd name="T87" fmla="*/ 2147483646 h 1355"/>
              <a:gd name="T88" fmla="*/ 2147483646 w 3186"/>
              <a:gd name="T89" fmla="*/ 2147483646 h 1355"/>
              <a:gd name="T90" fmla="*/ 2147483646 w 3186"/>
              <a:gd name="T91" fmla="*/ 2147483646 h 1355"/>
              <a:gd name="T92" fmla="*/ 2147483646 w 3186"/>
              <a:gd name="T93" fmla="*/ 2147483646 h 1355"/>
              <a:gd name="T94" fmla="*/ 2147483646 w 3186"/>
              <a:gd name="T95" fmla="*/ 2147483646 h 1355"/>
              <a:gd name="T96" fmla="*/ 2147483646 w 3186"/>
              <a:gd name="T97" fmla="*/ 2147483646 h 13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3186" h="1355">
                <a:moveTo>
                  <a:pt x="3186" y="845"/>
                </a:moveTo>
                <a:lnTo>
                  <a:pt x="3057" y="777"/>
                </a:lnTo>
                <a:lnTo>
                  <a:pt x="2922" y="692"/>
                </a:lnTo>
                <a:lnTo>
                  <a:pt x="2321" y="710"/>
                </a:lnTo>
                <a:lnTo>
                  <a:pt x="2318" y="708"/>
                </a:lnTo>
                <a:lnTo>
                  <a:pt x="2313" y="704"/>
                </a:lnTo>
                <a:lnTo>
                  <a:pt x="2315" y="704"/>
                </a:lnTo>
                <a:lnTo>
                  <a:pt x="2315" y="702"/>
                </a:lnTo>
                <a:lnTo>
                  <a:pt x="2313" y="699"/>
                </a:lnTo>
                <a:lnTo>
                  <a:pt x="2312" y="698"/>
                </a:lnTo>
                <a:lnTo>
                  <a:pt x="2307" y="698"/>
                </a:lnTo>
                <a:lnTo>
                  <a:pt x="2304" y="699"/>
                </a:lnTo>
                <a:lnTo>
                  <a:pt x="2301" y="698"/>
                </a:lnTo>
                <a:lnTo>
                  <a:pt x="2297" y="696"/>
                </a:lnTo>
                <a:lnTo>
                  <a:pt x="2294" y="695"/>
                </a:lnTo>
                <a:lnTo>
                  <a:pt x="2294" y="692"/>
                </a:lnTo>
                <a:lnTo>
                  <a:pt x="2291" y="650"/>
                </a:lnTo>
                <a:lnTo>
                  <a:pt x="2187" y="672"/>
                </a:lnTo>
                <a:lnTo>
                  <a:pt x="1970" y="656"/>
                </a:lnTo>
                <a:lnTo>
                  <a:pt x="1752" y="597"/>
                </a:lnTo>
                <a:lnTo>
                  <a:pt x="1536" y="602"/>
                </a:lnTo>
                <a:lnTo>
                  <a:pt x="1535" y="602"/>
                </a:lnTo>
                <a:lnTo>
                  <a:pt x="1317" y="569"/>
                </a:lnTo>
                <a:lnTo>
                  <a:pt x="993" y="387"/>
                </a:lnTo>
                <a:lnTo>
                  <a:pt x="990" y="387"/>
                </a:lnTo>
                <a:lnTo>
                  <a:pt x="990" y="383"/>
                </a:lnTo>
                <a:lnTo>
                  <a:pt x="989" y="380"/>
                </a:lnTo>
                <a:lnTo>
                  <a:pt x="986" y="378"/>
                </a:lnTo>
                <a:lnTo>
                  <a:pt x="980" y="378"/>
                </a:lnTo>
                <a:lnTo>
                  <a:pt x="980" y="380"/>
                </a:lnTo>
                <a:lnTo>
                  <a:pt x="974" y="377"/>
                </a:lnTo>
                <a:lnTo>
                  <a:pt x="971" y="374"/>
                </a:lnTo>
                <a:lnTo>
                  <a:pt x="969" y="374"/>
                </a:lnTo>
                <a:lnTo>
                  <a:pt x="966" y="371"/>
                </a:lnTo>
                <a:lnTo>
                  <a:pt x="962" y="369"/>
                </a:lnTo>
                <a:lnTo>
                  <a:pt x="953" y="369"/>
                </a:lnTo>
                <a:lnTo>
                  <a:pt x="887" y="326"/>
                </a:lnTo>
                <a:lnTo>
                  <a:pt x="885" y="326"/>
                </a:lnTo>
                <a:lnTo>
                  <a:pt x="884" y="327"/>
                </a:lnTo>
                <a:lnTo>
                  <a:pt x="884" y="330"/>
                </a:lnTo>
                <a:lnTo>
                  <a:pt x="180" y="5"/>
                </a:lnTo>
                <a:lnTo>
                  <a:pt x="141" y="0"/>
                </a:lnTo>
                <a:lnTo>
                  <a:pt x="80" y="11"/>
                </a:lnTo>
                <a:lnTo>
                  <a:pt x="75" y="9"/>
                </a:lnTo>
                <a:lnTo>
                  <a:pt x="24" y="2"/>
                </a:lnTo>
                <a:lnTo>
                  <a:pt x="24" y="3"/>
                </a:lnTo>
                <a:lnTo>
                  <a:pt x="23" y="3"/>
                </a:lnTo>
                <a:lnTo>
                  <a:pt x="23" y="5"/>
                </a:lnTo>
                <a:lnTo>
                  <a:pt x="45" y="35"/>
                </a:lnTo>
                <a:lnTo>
                  <a:pt x="45" y="42"/>
                </a:lnTo>
                <a:lnTo>
                  <a:pt x="44" y="59"/>
                </a:lnTo>
                <a:lnTo>
                  <a:pt x="39" y="60"/>
                </a:lnTo>
                <a:lnTo>
                  <a:pt x="42" y="62"/>
                </a:lnTo>
                <a:lnTo>
                  <a:pt x="53" y="74"/>
                </a:lnTo>
                <a:lnTo>
                  <a:pt x="90" y="89"/>
                </a:lnTo>
                <a:lnTo>
                  <a:pt x="92" y="90"/>
                </a:lnTo>
                <a:lnTo>
                  <a:pt x="90" y="92"/>
                </a:lnTo>
                <a:lnTo>
                  <a:pt x="90" y="93"/>
                </a:lnTo>
                <a:lnTo>
                  <a:pt x="90" y="95"/>
                </a:lnTo>
                <a:lnTo>
                  <a:pt x="90" y="96"/>
                </a:lnTo>
                <a:lnTo>
                  <a:pt x="108" y="131"/>
                </a:lnTo>
                <a:lnTo>
                  <a:pt x="110" y="128"/>
                </a:lnTo>
                <a:lnTo>
                  <a:pt x="111" y="129"/>
                </a:lnTo>
                <a:lnTo>
                  <a:pt x="113" y="129"/>
                </a:lnTo>
                <a:lnTo>
                  <a:pt x="114" y="131"/>
                </a:lnTo>
                <a:lnTo>
                  <a:pt x="116" y="132"/>
                </a:lnTo>
                <a:lnTo>
                  <a:pt x="117" y="134"/>
                </a:lnTo>
                <a:lnTo>
                  <a:pt x="119" y="135"/>
                </a:lnTo>
                <a:lnTo>
                  <a:pt x="120" y="135"/>
                </a:lnTo>
                <a:lnTo>
                  <a:pt x="122" y="137"/>
                </a:lnTo>
                <a:lnTo>
                  <a:pt x="119" y="234"/>
                </a:lnTo>
                <a:lnTo>
                  <a:pt x="125" y="266"/>
                </a:lnTo>
                <a:lnTo>
                  <a:pt x="125" y="267"/>
                </a:lnTo>
                <a:lnTo>
                  <a:pt x="123" y="275"/>
                </a:lnTo>
                <a:lnTo>
                  <a:pt x="125" y="276"/>
                </a:lnTo>
                <a:lnTo>
                  <a:pt x="117" y="369"/>
                </a:lnTo>
                <a:lnTo>
                  <a:pt x="0" y="615"/>
                </a:lnTo>
                <a:lnTo>
                  <a:pt x="3" y="618"/>
                </a:lnTo>
                <a:lnTo>
                  <a:pt x="20" y="614"/>
                </a:lnTo>
                <a:lnTo>
                  <a:pt x="83" y="689"/>
                </a:lnTo>
                <a:lnTo>
                  <a:pt x="108" y="834"/>
                </a:lnTo>
                <a:lnTo>
                  <a:pt x="110" y="836"/>
                </a:lnTo>
                <a:lnTo>
                  <a:pt x="111" y="837"/>
                </a:lnTo>
                <a:lnTo>
                  <a:pt x="111" y="839"/>
                </a:lnTo>
                <a:lnTo>
                  <a:pt x="113" y="840"/>
                </a:lnTo>
                <a:lnTo>
                  <a:pt x="114" y="842"/>
                </a:lnTo>
                <a:lnTo>
                  <a:pt x="114" y="843"/>
                </a:lnTo>
                <a:lnTo>
                  <a:pt x="126" y="881"/>
                </a:lnTo>
                <a:lnTo>
                  <a:pt x="128" y="884"/>
                </a:lnTo>
                <a:lnTo>
                  <a:pt x="128" y="887"/>
                </a:lnTo>
                <a:lnTo>
                  <a:pt x="129" y="888"/>
                </a:lnTo>
                <a:lnTo>
                  <a:pt x="105" y="1013"/>
                </a:lnTo>
                <a:lnTo>
                  <a:pt x="218" y="1286"/>
                </a:lnTo>
                <a:lnTo>
                  <a:pt x="207" y="1307"/>
                </a:lnTo>
                <a:lnTo>
                  <a:pt x="215" y="1319"/>
                </a:lnTo>
                <a:lnTo>
                  <a:pt x="3149" y="1355"/>
                </a:lnTo>
                <a:lnTo>
                  <a:pt x="3147" y="845"/>
                </a:lnTo>
                <a:lnTo>
                  <a:pt x="3186" y="8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5" name="Freeform 6"/>
          <p:cNvSpPr>
            <a:spLocks/>
          </p:cNvSpPr>
          <p:nvPr/>
        </p:nvSpPr>
        <p:spPr bwMode="auto">
          <a:xfrm>
            <a:off x="1973262" y="3152775"/>
            <a:ext cx="1098550" cy="1011238"/>
          </a:xfrm>
          <a:custGeom>
            <a:avLst/>
            <a:gdLst>
              <a:gd name="T0" fmla="*/ 2147483646 w 2077"/>
              <a:gd name="T1" fmla="*/ 2147483646 h 1911"/>
              <a:gd name="T2" fmla="*/ 2147483646 w 2077"/>
              <a:gd name="T3" fmla="*/ 2147483646 h 1911"/>
              <a:gd name="T4" fmla="*/ 2147483646 w 2077"/>
              <a:gd name="T5" fmla="*/ 2147483646 h 1911"/>
              <a:gd name="T6" fmla="*/ 2147483646 w 2077"/>
              <a:gd name="T7" fmla="*/ 0 h 1911"/>
              <a:gd name="T8" fmla="*/ 2147483646 w 2077"/>
              <a:gd name="T9" fmla="*/ 2147483646 h 1911"/>
              <a:gd name="T10" fmla="*/ 2147483646 w 2077"/>
              <a:gd name="T11" fmla="*/ 2147483646 h 1911"/>
              <a:gd name="T12" fmla="*/ 2147483646 w 2077"/>
              <a:gd name="T13" fmla="*/ 2147483646 h 1911"/>
              <a:gd name="T14" fmla="*/ 2147483646 w 2077"/>
              <a:gd name="T15" fmla="*/ 2147483646 h 1911"/>
              <a:gd name="T16" fmla="*/ 2147483646 w 2077"/>
              <a:gd name="T17" fmla="*/ 2147483646 h 1911"/>
              <a:gd name="T18" fmla="*/ 2147483646 w 2077"/>
              <a:gd name="T19" fmla="*/ 2147483646 h 1911"/>
              <a:gd name="T20" fmla="*/ 2147483646 w 2077"/>
              <a:gd name="T21" fmla="*/ 2147483646 h 1911"/>
              <a:gd name="T22" fmla="*/ 2147483646 w 2077"/>
              <a:gd name="T23" fmla="*/ 2147483646 h 1911"/>
              <a:gd name="T24" fmla="*/ 2147483646 w 2077"/>
              <a:gd name="T25" fmla="*/ 2147483646 h 1911"/>
              <a:gd name="T26" fmla="*/ 2147483646 w 2077"/>
              <a:gd name="T27" fmla="*/ 2147483646 h 1911"/>
              <a:gd name="T28" fmla="*/ 2147483646 w 2077"/>
              <a:gd name="T29" fmla="*/ 2147483646 h 1911"/>
              <a:gd name="T30" fmla="*/ 2147483646 w 2077"/>
              <a:gd name="T31" fmla="*/ 2147483646 h 1911"/>
              <a:gd name="T32" fmla="*/ 2147483646 w 2077"/>
              <a:gd name="T33" fmla="*/ 2147483646 h 1911"/>
              <a:gd name="T34" fmla="*/ 2147483646 w 2077"/>
              <a:gd name="T35" fmla="*/ 2147483646 h 1911"/>
              <a:gd name="T36" fmla="*/ 2147483646 w 2077"/>
              <a:gd name="T37" fmla="*/ 2147483646 h 1911"/>
              <a:gd name="T38" fmla="*/ 2147483646 w 2077"/>
              <a:gd name="T39" fmla="*/ 2147483646 h 1911"/>
              <a:gd name="T40" fmla="*/ 2147483646 w 2077"/>
              <a:gd name="T41" fmla="*/ 2147483646 h 1911"/>
              <a:gd name="T42" fmla="*/ 2147483646 w 2077"/>
              <a:gd name="T43" fmla="*/ 2147483646 h 1911"/>
              <a:gd name="T44" fmla="*/ 2147483646 w 2077"/>
              <a:gd name="T45" fmla="*/ 2147483646 h 1911"/>
              <a:gd name="T46" fmla="*/ 2147483646 w 2077"/>
              <a:gd name="T47" fmla="*/ 2147483646 h 1911"/>
              <a:gd name="T48" fmla="*/ 2147483646 w 2077"/>
              <a:gd name="T49" fmla="*/ 2147483646 h 1911"/>
              <a:gd name="T50" fmla="*/ 2147483646 w 2077"/>
              <a:gd name="T51" fmla="*/ 2147483646 h 1911"/>
              <a:gd name="T52" fmla="*/ 2147483646 w 2077"/>
              <a:gd name="T53" fmla="*/ 2147483646 h 1911"/>
              <a:gd name="T54" fmla="*/ 2147483646 w 2077"/>
              <a:gd name="T55" fmla="*/ 2147483646 h 1911"/>
              <a:gd name="T56" fmla="*/ 2147483646 w 2077"/>
              <a:gd name="T57" fmla="*/ 2147483646 h 1911"/>
              <a:gd name="T58" fmla="*/ 2147483646 w 2077"/>
              <a:gd name="T59" fmla="*/ 2147483646 h 1911"/>
              <a:gd name="T60" fmla="*/ 2147483646 w 2077"/>
              <a:gd name="T61" fmla="*/ 2147483646 h 1911"/>
              <a:gd name="T62" fmla="*/ 2147483646 w 2077"/>
              <a:gd name="T63" fmla="*/ 2147483646 h 1911"/>
              <a:gd name="T64" fmla="*/ 2147483646 w 2077"/>
              <a:gd name="T65" fmla="*/ 2147483646 h 1911"/>
              <a:gd name="T66" fmla="*/ 2147483646 w 2077"/>
              <a:gd name="T67" fmla="*/ 2147483646 h 1911"/>
              <a:gd name="T68" fmla="*/ 2147483646 w 2077"/>
              <a:gd name="T69" fmla="*/ 2147483646 h 1911"/>
              <a:gd name="T70" fmla="*/ 2147483646 w 2077"/>
              <a:gd name="T71" fmla="*/ 2147483646 h 1911"/>
              <a:gd name="T72" fmla="*/ 2147483646 w 2077"/>
              <a:gd name="T73" fmla="*/ 2147483646 h 1911"/>
              <a:gd name="T74" fmla="*/ 2147483646 w 2077"/>
              <a:gd name="T75" fmla="*/ 2147483646 h 1911"/>
              <a:gd name="T76" fmla="*/ 2147483646 w 2077"/>
              <a:gd name="T77" fmla="*/ 2147483646 h 1911"/>
              <a:gd name="T78" fmla="*/ 2147483646 w 2077"/>
              <a:gd name="T79" fmla="*/ 2147483646 h 1911"/>
              <a:gd name="T80" fmla="*/ 2147483646 w 2077"/>
              <a:gd name="T81" fmla="*/ 2147483646 h 1911"/>
              <a:gd name="T82" fmla="*/ 2147483646 w 2077"/>
              <a:gd name="T83" fmla="*/ 2147483646 h 1911"/>
              <a:gd name="T84" fmla="*/ 2147483646 w 2077"/>
              <a:gd name="T85" fmla="*/ 2147483646 h 1911"/>
              <a:gd name="T86" fmla="*/ 2147483646 w 2077"/>
              <a:gd name="T87" fmla="*/ 2147483646 h 1911"/>
              <a:gd name="T88" fmla="*/ 2147483646 w 2077"/>
              <a:gd name="T89" fmla="*/ 2147483646 h 19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077" h="1911">
                <a:moveTo>
                  <a:pt x="2077" y="1905"/>
                </a:moveTo>
                <a:lnTo>
                  <a:pt x="2004" y="1374"/>
                </a:lnTo>
                <a:lnTo>
                  <a:pt x="2005" y="1156"/>
                </a:lnTo>
                <a:lnTo>
                  <a:pt x="1506" y="1159"/>
                </a:lnTo>
                <a:lnTo>
                  <a:pt x="1477" y="709"/>
                </a:lnTo>
                <a:lnTo>
                  <a:pt x="1479" y="40"/>
                </a:lnTo>
                <a:lnTo>
                  <a:pt x="615" y="40"/>
                </a:lnTo>
                <a:lnTo>
                  <a:pt x="469" y="0"/>
                </a:lnTo>
                <a:lnTo>
                  <a:pt x="0" y="0"/>
                </a:lnTo>
                <a:lnTo>
                  <a:pt x="12" y="87"/>
                </a:lnTo>
                <a:lnTo>
                  <a:pt x="12" y="88"/>
                </a:lnTo>
                <a:lnTo>
                  <a:pt x="13" y="90"/>
                </a:lnTo>
                <a:lnTo>
                  <a:pt x="10" y="174"/>
                </a:lnTo>
                <a:lnTo>
                  <a:pt x="10" y="175"/>
                </a:lnTo>
                <a:lnTo>
                  <a:pt x="10" y="177"/>
                </a:lnTo>
                <a:lnTo>
                  <a:pt x="12" y="177"/>
                </a:lnTo>
                <a:lnTo>
                  <a:pt x="12" y="178"/>
                </a:lnTo>
                <a:lnTo>
                  <a:pt x="54" y="462"/>
                </a:lnTo>
                <a:lnTo>
                  <a:pt x="82" y="466"/>
                </a:lnTo>
                <a:lnTo>
                  <a:pt x="82" y="468"/>
                </a:lnTo>
                <a:lnTo>
                  <a:pt x="84" y="468"/>
                </a:lnTo>
                <a:lnTo>
                  <a:pt x="90" y="472"/>
                </a:lnTo>
                <a:lnTo>
                  <a:pt x="91" y="472"/>
                </a:lnTo>
                <a:lnTo>
                  <a:pt x="93" y="472"/>
                </a:lnTo>
                <a:lnTo>
                  <a:pt x="180" y="600"/>
                </a:lnTo>
                <a:lnTo>
                  <a:pt x="181" y="598"/>
                </a:lnTo>
                <a:lnTo>
                  <a:pt x="187" y="604"/>
                </a:lnTo>
                <a:lnTo>
                  <a:pt x="252" y="807"/>
                </a:lnTo>
                <a:lnTo>
                  <a:pt x="252" y="811"/>
                </a:lnTo>
                <a:lnTo>
                  <a:pt x="253" y="816"/>
                </a:lnTo>
                <a:lnTo>
                  <a:pt x="255" y="820"/>
                </a:lnTo>
                <a:lnTo>
                  <a:pt x="256" y="825"/>
                </a:lnTo>
                <a:lnTo>
                  <a:pt x="258" y="831"/>
                </a:lnTo>
                <a:lnTo>
                  <a:pt x="258" y="835"/>
                </a:lnTo>
                <a:lnTo>
                  <a:pt x="259" y="840"/>
                </a:lnTo>
                <a:lnTo>
                  <a:pt x="261" y="840"/>
                </a:lnTo>
                <a:lnTo>
                  <a:pt x="261" y="844"/>
                </a:lnTo>
                <a:lnTo>
                  <a:pt x="261" y="846"/>
                </a:lnTo>
                <a:lnTo>
                  <a:pt x="316" y="1383"/>
                </a:lnTo>
                <a:lnTo>
                  <a:pt x="303" y="1563"/>
                </a:lnTo>
                <a:lnTo>
                  <a:pt x="394" y="1522"/>
                </a:lnTo>
                <a:lnTo>
                  <a:pt x="396" y="1519"/>
                </a:lnTo>
                <a:lnTo>
                  <a:pt x="397" y="1516"/>
                </a:lnTo>
                <a:lnTo>
                  <a:pt x="376" y="1374"/>
                </a:lnTo>
                <a:lnTo>
                  <a:pt x="397" y="1270"/>
                </a:lnTo>
                <a:lnTo>
                  <a:pt x="397" y="1269"/>
                </a:lnTo>
                <a:lnTo>
                  <a:pt x="601" y="1374"/>
                </a:lnTo>
                <a:lnTo>
                  <a:pt x="582" y="1393"/>
                </a:lnTo>
                <a:lnTo>
                  <a:pt x="582" y="1396"/>
                </a:lnTo>
                <a:lnTo>
                  <a:pt x="583" y="1399"/>
                </a:lnTo>
                <a:lnTo>
                  <a:pt x="585" y="1401"/>
                </a:lnTo>
                <a:lnTo>
                  <a:pt x="586" y="1401"/>
                </a:lnTo>
                <a:lnTo>
                  <a:pt x="825" y="1468"/>
                </a:lnTo>
                <a:lnTo>
                  <a:pt x="828" y="1471"/>
                </a:lnTo>
                <a:lnTo>
                  <a:pt x="831" y="1474"/>
                </a:lnTo>
                <a:lnTo>
                  <a:pt x="831" y="1525"/>
                </a:lnTo>
                <a:lnTo>
                  <a:pt x="673" y="1576"/>
                </a:lnTo>
                <a:lnTo>
                  <a:pt x="531" y="1654"/>
                </a:lnTo>
                <a:lnTo>
                  <a:pt x="531" y="1656"/>
                </a:lnTo>
                <a:lnTo>
                  <a:pt x="529" y="1657"/>
                </a:lnTo>
                <a:lnTo>
                  <a:pt x="529" y="1659"/>
                </a:lnTo>
                <a:lnTo>
                  <a:pt x="529" y="1662"/>
                </a:lnTo>
                <a:lnTo>
                  <a:pt x="529" y="1665"/>
                </a:lnTo>
                <a:lnTo>
                  <a:pt x="529" y="1666"/>
                </a:lnTo>
                <a:lnTo>
                  <a:pt x="529" y="1669"/>
                </a:lnTo>
                <a:lnTo>
                  <a:pt x="528" y="1672"/>
                </a:lnTo>
                <a:lnTo>
                  <a:pt x="528" y="1674"/>
                </a:lnTo>
                <a:lnTo>
                  <a:pt x="526" y="1677"/>
                </a:lnTo>
                <a:lnTo>
                  <a:pt x="526" y="1680"/>
                </a:lnTo>
                <a:lnTo>
                  <a:pt x="526" y="1683"/>
                </a:lnTo>
                <a:lnTo>
                  <a:pt x="525" y="1684"/>
                </a:lnTo>
                <a:lnTo>
                  <a:pt x="525" y="1689"/>
                </a:lnTo>
                <a:lnTo>
                  <a:pt x="523" y="1692"/>
                </a:lnTo>
                <a:lnTo>
                  <a:pt x="523" y="1693"/>
                </a:lnTo>
                <a:lnTo>
                  <a:pt x="523" y="1695"/>
                </a:lnTo>
                <a:lnTo>
                  <a:pt x="462" y="1695"/>
                </a:lnTo>
                <a:lnTo>
                  <a:pt x="397" y="1623"/>
                </a:lnTo>
                <a:lnTo>
                  <a:pt x="390" y="1618"/>
                </a:lnTo>
                <a:lnTo>
                  <a:pt x="391" y="1618"/>
                </a:lnTo>
                <a:lnTo>
                  <a:pt x="391" y="1617"/>
                </a:lnTo>
                <a:lnTo>
                  <a:pt x="348" y="1614"/>
                </a:lnTo>
                <a:lnTo>
                  <a:pt x="397" y="1665"/>
                </a:lnTo>
                <a:lnTo>
                  <a:pt x="406" y="1695"/>
                </a:lnTo>
                <a:lnTo>
                  <a:pt x="445" y="1903"/>
                </a:lnTo>
                <a:lnTo>
                  <a:pt x="829" y="1911"/>
                </a:lnTo>
                <a:lnTo>
                  <a:pt x="1444" y="1903"/>
                </a:lnTo>
                <a:lnTo>
                  <a:pt x="1711" y="1908"/>
                </a:lnTo>
                <a:lnTo>
                  <a:pt x="1744" y="1905"/>
                </a:lnTo>
                <a:lnTo>
                  <a:pt x="1918" y="1906"/>
                </a:lnTo>
                <a:lnTo>
                  <a:pt x="2077" y="190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6" name="Freeform 7"/>
          <p:cNvSpPr>
            <a:spLocks/>
          </p:cNvSpPr>
          <p:nvPr/>
        </p:nvSpPr>
        <p:spPr bwMode="auto">
          <a:xfrm>
            <a:off x="1714500" y="2347913"/>
            <a:ext cx="1849437" cy="825500"/>
          </a:xfrm>
          <a:custGeom>
            <a:avLst/>
            <a:gdLst>
              <a:gd name="T0" fmla="*/ 2147483646 w 3495"/>
              <a:gd name="T1" fmla="*/ 2147483646 h 1561"/>
              <a:gd name="T2" fmla="*/ 2147483646 w 3495"/>
              <a:gd name="T3" fmla="*/ 2147483646 h 1561"/>
              <a:gd name="T4" fmla="*/ 2147483646 w 3495"/>
              <a:gd name="T5" fmla="*/ 2147483646 h 1561"/>
              <a:gd name="T6" fmla="*/ 2147483646 w 3495"/>
              <a:gd name="T7" fmla="*/ 2147483646 h 1561"/>
              <a:gd name="T8" fmla="*/ 2147483646 w 3495"/>
              <a:gd name="T9" fmla="*/ 0 h 1561"/>
              <a:gd name="T10" fmla="*/ 2147483646 w 3495"/>
              <a:gd name="T11" fmla="*/ 2147483646 h 1561"/>
              <a:gd name="T12" fmla="*/ 2147483646 w 3495"/>
              <a:gd name="T13" fmla="*/ 2147483646 h 1561"/>
              <a:gd name="T14" fmla="*/ 2147483646 w 3495"/>
              <a:gd name="T15" fmla="*/ 2147483646 h 1561"/>
              <a:gd name="T16" fmla="*/ 2147483646 w 3495"/>
              <a:gd name="T17" fmla="*/ 2147483646 h 1561"/>
              <a:gd name="T18" fmla="*/ 2147483646 w 3495"/>
              <a:gd name="T19" fmla="*/ 2147483646 h 1561"/>
              <a:gd name="T20" fmla="*/ 2147483646 w 3495"/>
              <a:gd name="T21" fmla="*/ 2147483646 h 1561"/>
              <a:gd name="T22" fmla="*/ 2147483646 w 3495"/>
              <a:gd name="T23" fmla="*/ 2147483646 h 1561"/>
              <a:gd name="T24" fmla="*/ 2147483646 w 3495"/>
              <a:gd name="T25" fmla="*/ 2147483646 h 1561"/>
              <a:gd name="T26" fmla="*/ 2147483646 w 3495"/>
              <a:gd name="T27" fmla="*/ 2147483646 h 1561"/>
              <a:gd name="T28" fmla="*/ 2147483646 w 3495"/>
              <a:gd name="T29" fmla="*/ 2147483646 h 1561"/>
              <a:gd name="T30" fmla="*/ 2147483646 w 3495"/>
              <a:gd name="T31" fmla="*/ 2147483646 h 1561"/>
              <a:gd name="T32" fmla="*/ 2147483646 w 3495"/>
              <a:gd name="T33" fmla="*/ 2147483646 h 1561"/>
              <a:gd name="T34" fmla="*/ 2147483646 w 3495"/>
              <a:gd name="T35" fmla="*/ 2147483646 h 1561"/>
              <a:gd name="T36" fmla="*/ 2147483646 w 3495"/>
              <a:gd name="T37" fmla="*/ 2147483646 h 1561"/>
              <a:gd name="T38" fmla="*/ 2147483646 w 3495"/>
              <a:gd name="T39" fmla="*/ 2147483646 h 1561"/>
              <a:gd name="T40" fmla="*/ 2147483646 w 3495"/>
              <a:gd name="T41" fmla="*/ 2147483646 h 1561"/>
              <a:gd name="T42" fmla="*/ 2147483646 w 3495"/>
              <a:gd name="T43" fmla="*/ 2147483646 h 1561"/>
              <a:gd name="T44" fmla="*/ 2147483646 w 3495"/>
              <a:gd name="T45" fmla="*/ 2147483646 h 1561"/>
              <a:gd name="T46" fmla="*/ 2147483646 w 3495"/>
              <a:gd name="T47" fmla="*/ 2147483646 h 1561"/>
              <a:gd name="T48" fmla="*/ 2147483646 w 3495"/>
              <a:gd name="T49" fmla="*/ 2147483646 h 1561"/>
              <a:gd name="T50" fmla="*/ 2147483646 w 3495"/>
              <a:gd name="T51" fmla="*/ 2147483646 h 1561"/>
              <a:gd name="T52" fmla="*/ 2147483646 w 3495"/>
              <a:gd name="T53" fmla="*/ 2147483646 h 1561"/>
              <a:gd name="T54" fmla="*/ 2147483646 w 3495"/>
              <a:gd name="T55" fmla="*/ 2147483646 h 1561"/>
              <a:gd name="T56" fmla="*/ 2147483646 w 3495"/>
              <a:gd name="T57" fmla="*/ 2147483646 h 1561"/>
              <a:gd name="T58" fmla="*/ 2147483646 w 3495"/>
              <a:gd name="T59" fmla="*/ 2147483646 h 1561"/>
              <a:gd name="T60" fmla="*/ 2147483646 w 3495"/>
              <a:gd name="T61" fmla="*/ 2147483646 h 1561"/>
              <a:gd name="T62" fmla="*/ 2147483646 w 3495"/>
              <a:gd name="T63" fmla="*/ 2147483646 h 1561"/>
              <a:gd name="T64" fmla="*/ 2147483646 w 3495"/>
              <a:gd name="T65" fmla="*/ 2147483646 h 1561"/>
              <a:gd name="T66" fmla="*/ 2147483646 w 3495"/>
              <a:gd name="T67" fmla="*/ 2147483646 h 1561"/>
              <a:gd name="T68" fmla="*/ 2147483646 w 3495"/>
              <a:gd name="T69" fmla="*/ 2147483646 h 1561"/>
              <a:gd name="T70" fmla="*/ 2147483646 w 3495"/>
              <a:gd name="T71" fmla="*/ 2147483646 h 1561"/>
              <a:gd name="T72" fmla="*/ 2147483646 w 3495"/>
              <a:gd name="T73" fmla="*/ 2147483646 h 1561"/>
              <a:gd name="T74" fmla="*/ 2147483646 w 3495"/>
              <a:gd name="T75" fmla="*/ 2147483646 h 1561"/>
              <a:gd name="T76" fmla="*/ 2147483646 w 3495"/>
              <a:gd name="T77" fmla="*/ 2147483646 h 1561"/>
              <a:gd name="T78" fmla="*/ 2147483646 w 3495"/>
              <a:gd name="T79" fmla="*/ 2147483646 h 1561"/>
              <a:gd name="T80" fmla="*/ 2147483646 w 3495"/>
              <a:gd name="T81" fmla="*/ 2147483646 h 1561"/>
              <a:gd name="T82" fmla="*/ 2147483646 w 3495"/>
              <a:gd name="T83" fmla="*/ 2147483646 h 1561"/>
              <a:gd name="T84" fmla="*/ 2147483646 w 3495"/>
              <a:gd name="T85" fmla="*/ 2147483646 h 1561"/>
              <a:gd name="T86" fmla="*/ 2147483646 w 3495"/>
              <a:gd name="T87" fmla="*/ 2147483646 h 1561"/>
              <a:gd name="T88" fmla="*/ 0 w 3495"/>
              <a:gd name="T89" fmla="*/ 2147483646 h 1561"/>
              <a:gd name="T90" fmla="*/ 2147483646 w 3495"/>
              <a:gd name="T91" fmla="*/ 2147483646 h 156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495" h="1561">
                <a:moveTo>
                  <a:pt x="2971" y="153"/>
                </a:moveTo>
                <a:lnTo>
                  <a:pt x="3060" y="201"/>
                </a:lnTo>
                <a:lnTo>
                  <a:pt x="3066" y="199"/>
                </a:lnTo>
                <a:lnTo>
                  <a:pt x="3102" y="177"/>
                </a:lnTo>
                <a:lnTo>
                  <a:pt x="3102" y="171"/>
                </a:lnTo>
                <a:lnTo>
                  <a:pt x="3063" y="127"/>
                </a:lnTo>
                <a:lnTo>
                  <a:pt x="3060" y="126"/>
                </a:lnTo>
                <a:lnTo>
                  <a:pt x="3058" y="36"/>
                </a:lnTo>
                <a:lnTo>
                  <a:pt x="3060" y="36"/>
                </a:lnTo>
                <a:lnTo>
                  <a:pt x="3103" y="0"/>
                </a:lnTo>
                <a:lnTo>
                  <a:pt x="3268" y="0"/>
                </a:lnTo>
                <a:lnTo>
                  <a:pt x="3268" y="1"/>
                </a:lnTo>
                <a:lnTo>
                  <a:pt x="3270" y="3"/>
                </a:lnTo>
                <a:lnTo>
                  <a:pt x="3277" y="13"/>
                </a:lnTo>
                <a:lnTo>
                  <a:pt x="3277" y="22"/>
                </a:lnTo>
                <a:lnTo>
                  <a:pt x="3274" y="22"/>
                </a:lnTo>
                <a:lnTo>
                  <a:pt x="3201" y="82"/>
                </a:lnTo>
                <a:lnTo>
                  <a:pt x="3199" y="84"/>
                </a:lnTo>
                <a:lnTo>
                  <a:pt x="3198" y="85"/>
                </a:lnTo>
                <a:lnTo>
                  <a:pt x="3193" y="84"/>
                </a:lnTo>
                <a:lnTo>
                  <a:pt x="3192" y="87"/>
                </a:lnTo>
                <a:lnTo>
                  <a:pt x="3189" y="94"/>
                </a:lnTo>
                <a:lnTo>
                  <a:pt x="3192" y="100"/>
                </a:lnTo>
                <a:lnTo>
                  <a:pt x="3250" y="210"/>
                </a:lnTo>
                <a:lnTo>
                  <a:pt x="3252" y="216"/>
                </a:lnTo>
                <a:lnTo>
                  <a:pt x="3255" y="219"/>
                </a:lnTo>
                <a:lnTo>
                  <a:pt x="3265" y="223"/>
                </a:lnTo>
                <a:lnTo>
                  <a:pt x="3277" y="210"/>
                </a:lnTo>
                <a:lnTo>
                  <a:pt x="3294" y="195"/>
                </a:lnTo>
                <a:lnTo>
                  <a:pt x="3331" y="321"/>
                </a:lnTo>
                <a:lnTo>
                  <a:pt x="3396" y="393"/>
                </a:lnTo>
                <a:lnTo>
                  <a:pt x="3399" y="394"/>
                </a:lnTo>
                <a:lnTo>
                  <a:pt x="3402" y="402"/>
                </a:lnTo>
                <a:lnTo>
                  <a:pt x="3396" y="481"/>
                </a:lnTo>
                <a:lnTo>
                  <a:pt x="3399" y="490"/>
                </a:lnTo>
                <a:lnTo>
                  <a:pt x="3432" y="499"/>
                </a:lnTo>
                <a:lnTo>
                  <a:pt x="3435" y="498"/>
                </a:lnTo>
                <a:lnTo>
                  <a:pt x="3439" y="498"/>
                </a:lnTo>
                <a:lnTo>
                  <a:pt x="3442" y="502"/>
                </a:lnTo>
                <a:lnTo>
                  <a:pt x="3441" y="507"/>
                </a:lnTo>
                <a:lnTo>
                  <a:pt x="3459" y="580"/>
                </a:lnTo>
                <a:lnTo>
                  <a:pt x="3459" y="586"/>
                </a:lnTo>
                <a:lnTo>
                  <a:pt x="3460" y="592"/>
                </a:lnTo>
                <a:lnTo>
                  <a:pt x="3465" y="597"/>
                </a:lnTo>
                <a:lnTo>
                  <a:pt x="3471" y="601"/>
                </a:lnTo>
                <a:lnTo>
                  <a:pt x="3475" y="604"/>
                </a:lnTo>
                <a:lnTo>
                  <a:pt x="3481" y="606"/>
                </a:lnTo>
                <a:lnTo>
                  <a:pt x="3489" y="606"/>
                </a:lnTo>
                <a:lnTo>
                  <a:pt x="3495" y="604"/>
                </a:lnTo>
                <a:lnTo>
                  <a:pt x="3495" y="639"/>
                </a:lnTo>
                <a:lnTo>
                  <a:pt x="3490" y="643"/>
                </a:lnTo>
                <a:lnTo>
                  <a:pt x="3484" y="648"/>
                </a:lnTo>
                <a:lnTo>
                  <a:pt x="3483" y="654"/>
                </a:lnTo>
                <a:lnTo>
                  <a:pt x="3483" y="657"/>
                </a:lnTo>
                <a:lnTo>
                  <a:pt x="3481" y="657"/>
                </a:lnTo>
                <a:lnTo>
                  <a:pt x="3480" y="661"/>
                </a:lnTo>
                <a:lnTo>
                  <a:pt x="3477" y="663"/>
                </a:lnTo>
                <a:lnTo>
                  <a:pt x="3277" y="904"/>
                </a:lnTo>
                <a:lnTo>
                  <a:pt x="3277" y="910"/>
                </a:lnTo>
                <a:lnTo>
                  <a:pt x="3277" y="912"/>
                </a:lnTo>
                <a:lnTo>
                  <a:pt x="3277" y="919"/>
                </a:lnTo>
                <a:lnTo>
                  <a:pt x="3276" y="919"/>
                </a:lnTo>
                <a:lnTo>
                  <a:pt x="3265" y="964"/>
                </a:lnTo>
                <a:lnTo>
                  <a:pt x="3277" y="984"/>
                </a:lnTo>
                <a:lnTo>
                  <a:pt x="3282" y="987"/>
                </a:lnTo>
                <a:lnTo>
                  <a:pt x="3060" y="1213"/>
                </a:lnTo>
                <a:lnTo>
                  <a:pt x="2959" y="1287"/>
                </a:lnTo>
                <a:lnTo>
                  <a:pt x="2931" y="1333"/>
                </a:lnTo>
                <a:lnTo>
                  <a:pt x="2407" y="1332"/>
                </a:lnTo>
                <a:lnTo>
                  <a:pt x="1968" y="1332"/>
                </a:lnTo>
                <a:lnTo>
                  <a:pt x="1968" y="1561"/>
                </a:lnTo>
                <a:lnTo>
                  <a:pt x="1104" y="1561"/>
                </a:lnTo>
                <a:lnTo>
                  <a:pt x="958" y="1521"/>
                </a:lnTo>
                <a:lnTo>
                  <a:pt x="489" y="1521"/>
                </a:lnTo>
                <a:lnTo>
                  <a:pt x="319" y="964"/>
                </a:lnTo>
                <a:lnTo>
                  <a:pt x="280" y="921"/>
                </a:lnTo>
                <a:lnTo>
                  <a:pt x="279" y="921"/>
                </a:lnTo>
                <a:lnTo>
                  <a:pt x="276" y="921"/>
                </a:lnTo>
                <a:lnTo>
                  <a:pt x="274" y="919"/>
                </a:lnTo>
                <a:lnTo>
                  <a:pt x="273" y="919"/>
                </a:lnTo>
                <a:lnTo>
                  <a:pt x="271" y="918"/>
                </a:lnTo>
                <a:lnTo>
                  <a:pt x="270" y="918"/>
                </a:lnTo>
                <a:lnTo>
                  <a:pt x="268" y="918"/>
                </a:lnTo>
                <a:lnTo>
                  <a:pt x="267" y="877"/>
                </a:lnTo>
                <a:lnTo>
                  <a:pt x="261" y="856"/>
                </a:lnTo>
                <a:lnTo>
                  <a:pt x="234" y="844"/>
                </a:lnTo>
                <a:lnTo>
                  <a:pt x="222" y="840"/>
                </a:lnTo>
                <a:lnTo>
                  <a:pt x="220" y="838"/>
                </a:lnTo>
                <a:lnTo>
                  <a:pt x="222" y="837"/>
                </a:lnTo>
                <a:lnTo>
                  <a:pt x="0" y="627"/>
                </a:lnTo>
                <a:lnTo>
                  <a:pt x="2934" y="663"/>
                </a:lnTo>
                <a:lnTo>
                  <a:pt x="2932" y="153"/>
                </a:lnTo>
                <a:lnTo>
                  <a:pt x="2971" y="15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7" name="Freeform 8"/>
          <p:cNvSpPr>
            <a:spLocks/>
          </p:cNvSpPr>
          <p:nvPr/>
        </p:nvSpPr>
        <p:spPr bwMode="auto">
          <a:xfrm>
            <a:off x="2754312" y="3052763"/>
            <a:ext cx="649288" cy="712787"/>
          </a:xfrm>
          <a:custGeom>
            <a:avLst/>
            <a:gdLst>
              <a:gd name="T0" fmla="*/ 2147483646 w 1226"/>
              <a:gd name="T1" fmla="*/ 2147483646 h 1348"/>
              <a:gd name="T2" fmla="*/ 2147483646 w 1226"/>
              <a:gd name="T3" fmla="*/ 2147483646 h 1348"/>
              <a:gd name="T4" fmla="*/ 2147483646 w 1226"/>
              <a:gd name="T5" fmla="*/ 2147483646 h 1348"/>
              <a:gd name="T6" fmla="*/ 2147483646 w 1226"/>
              <a:gd name="T7" fmla="*/ 2147483646 h 1348"/>
              <a:gd name="T8" fmla="*/ 2147483646 w 1226"/>
              <a:gd name="T9" fmla="*/ 2147483646 h 1348"/>
              <a:gd name="T10" fmla="*/ 2147483646 w 1226"/>
              <a:gd name="T11" fmla="*/ 2147483646 h 1348"/>
              <a:gd name="T12" fmla="*/ 2147483646 w 1226"/>
              <a:gd name="T13" fmla="*/ 2147483646 h 1348"/>
              <a:gd name="T14" fmla="*/ 2147483646 w 1226"/>
              <a:gd name="T15" fmla="*/ 2147483646 h 1348"/>
              <a:gd name="T16" fmla="*/ 2147483646 w 1226"/>
              <a:gd name="T17" fmla="*/ 2147483646 h 1348"/>
              <a:gd name="T18" fmla="*/ 0 w 1226"/>
              <a:gd name="T19" fmla="*/ 2147483646 h 1348"/>
              <a:gd name="T20" fmla="*/ 2147483646 w 1226"/>
              <a:gd name="T21" fmla="*/ 2147483646 h 1348"/>
              <a:gd name="T22" fmla="*/ 2147483646 w 1226"/>
              <a:gd name="T23" fmla="*/ 0 h 1348"/>
              <a:gd name="T24" fmla="*/ 2147483646 w 1226"/>
              <a:gd name="T25" fmla="*/ 0 h 1348"/>
              <a:gd name="T26" fmla="*/ 2147483646 w 1226"/>
              <a:gd name="T27" fmla="*/ 2147483646 h 1348"/>
              <a:gd name="T28" fmla="*/ 2147483646 w 1226"/>
              <a:gd name="T29" fmla="*/ 2147483646 h 1348"/>
              <a:gd name="T30" fmla="*/ 2147483646 w 1226"/>
              <a:gd name="T31" fmla="*/ 2147483646 h 13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26" h="1348">
                <a:moveTo>
                  <a:pt x="1226" y="276"/>
                </a:moveTo>
                <a:lnTo>
                  <a:pt x="1224" y="523"/>
                </a:lnTo>
                <a:lnTo>
                  <a:pt x="1223" y="628"/>
                </a:lnTo>
                <a:lnTo>
                  <a:pt x="1137" y="919"/>
                </a:lnTo>
                <a:lnTo>
                  <a:pt x="1191" y="1062"/>
                </a:lnTo>
                <a:lnTo>
                  <a:pt x="1089" y="1156"/>
                </a:lnTo>
                <a:lnTo>
                  <a:pt x="876" y="1171"/>
                </a:lnTo>
                <a:lnTo>
                  <a:pt x="528" y="1345"/>
                </a:lnTo>
                <a:lnTo>
                  <a:pt x="29" y="1348"/>
                </a:lnTo>
                <a:lnTo>
                  <a:pt x="0" y="898"/>
                </a:lnTo>
                <a:lnTo>
                  <a:pt x="2" y="229"/>
                </a:lnTo>
                <a:lnTo>
                  <a:pt x="2" y="0"/>
                </a:lnTo>
                <a:lnTo>
                  <a:pt x="441" y="0"/>
                </a:lnTo>
                <a:lnTo>
                  <a:pt x="965" y="1"/>
                </a:lnTo>
                <a:lnTo>
                  <a:pt x="876" y="223"/>
                </a:lnTo>
                <a:lnTo>
                  <a:pt x="1226" y="27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8" name="Freeform 9"/>
          <p:cNvSpPr>
            <a:spLocks/>
          </p:cNvSpPr>
          <p:nvPr/>
        </p:nvSpPr>
        <p:spPr bwMode="auto">
          <a:xfrm>
            <a:off x="2208212" y="4159250"/>
            <a:ext cx="681038" cy="754063"/>
          </a:xfrm>
          <a:custGeom>
            <a:avLst/>
            <a:gdLst>
              <a:gd name="T0" fmla="*/ 2147483646 w 1287"/>
              <a:gd name="T1" fmla="*/ 2147483646 h 1424"/>
              <a:gd name="T2" fmla="*/ 2147483646 w 1287"/>
              <a:gd name="T3" fmla="*/ 2147483646 h 1424"/>
              <a:gd name="T4" fmla="*/ 2147483646 w 1287"/>
              <a:gd name="T5" fmla="*/ 2147483646 h 1424"/>
              <a:gd name="T6" fmla="*/ 2147483646 w 1287"/>
              <a:gd name="T7" fmla="*/ 2147483646 h 1424"/>
              <a:gd name="T8" fmla="*/ 2147483646 w 1287"/>
              <a:gd name="T9" fmla="*/ 2147483646 h 1424"/>
              <a:gd name="T10" fmla="*/ 2147483646 w 1287"/>
              <a:gd name="T11" fmla="*/ 2147483646 h 1424"/>
              <a:gd name="T12" fmla="*/ 2147483646 w 1287"/>
              <a:gd name="T13" fmla="*/ 2147483646 h 1424"/>
              <a:gd name="T14" fmla="*/ 2147483646 w 1287"/>
              <a:gd name="T15" fmla="*/ 2147483646 h 1424"/>
              <a:gd name="T16" fmla="*/ 2147483646 w 1287"/>
              <a:gd name="T17" fmla="*/ 2147483646 h 1424"/>
              <a:gd name="T18" fmla="*/ 2147483646 w 1287"/>
              <a:gd name="T19" fmla="*/ 2147483646 h 1424"/>
              <a:gd name="T20" fmla="*/ 2147483646 w 1287"/>
              <a:gd name="T21" fmla="*/ 2147483646 h 1424"/>
              <a:gd name="T22" fmla="*/ 2147483646 w 1287"/>
              <a:gd name="T23" fmla="*/ 2147483646 h 1424"/>
              <a:gd name="T24" fmla="*/ 2147483646 w 1287"/>
              <a:gd name="T25" fmla="*/ 2147483646 h 1424"/>
              <a:gd name="T26" fmla="*/ 2147483646 w 1287"/>
              <a:gd name="T27" fmla="*/ 2147483646 h 1424"/>
              <a:gd name="T28" fmla="*/ 2147483646 w 1287"/>
              <a:gd name="T29" fmla="*/ 2147483646 h 1424"/>
              <a:gd name="T30" fmla="*/ 2147483646 w 1287"/>
              <a:gd name="T31" fmla="*/ 2147483646 h 1424"/>
              <a:gd name="T32" fmla="*/ 2147483646 w 1287"/>
              <a:gd name="T33" fmla="*/ 2147483646 h 1424"/>
              <a:gd name="T34" fmla="*/ 2147483646 w 1287"/>
              <a:gd name="T35" fmla="*/ 2147483646 h 1424"/>
              <a:gd name="T36" fmla="*/ 2147483646 w 1287"/>
              <a:gd name="T37" fmla="*/ 2147483646 h 1424"/>
              <a:gd name="T38" fmla="*/ 2147483646 w 1287"/>
              <a:gd name="T39" fmla="*/ 2147483646 h 1424"/>
              <a:gd name="T40" fmla="*/ 2147483646 w 1287"/>
              <a:gd name="T41" fmla="*/ 2147483646 h 1424"/>
              <a:gd name="T42" fmla="*/ 2147483646 w 1287"/>
              <a:gd name="T43" fmla="*/ 2147483646 h 1424"/>
              <a:gd name="T44" fmla="*/ 2147483646 w 1287"/>
              <a:gd name="T45" fmla="*/ 2147483646 h 1424"/>
              <a:gd name="T46" fmla="*/ 2147483646 w 1287"/>
              <a:gd name="T47" fmla="*/ 2147483646 h 1424"/>
              <a:gd name="T48" fmla="*/ 2147483646 w 1287"/>
              <a:gd name="T49" fmla="*/ 2147483646 h 1424"/>
              <a:gd name="T50" fmla="*/ 2147483646 w 1287"/>
              <a:gd name="T51" fmla="*/ 2147483646 h 1424"/>
              <a:gd name="T52" fmla="*/ 2147483646 w 1287"/>
              <a:gd name="T53" fmla="*/ 2147483646 h 1424"/>
              <a:gd name="T54" fmla="*/ 2147483646 w 1287"/>
              <a:gd name="T55" fmla="*/ 2147483646 h 1424"/>
              <a:gd name="T56" fmla="*/ 2147483646 w 1287"/>
              <a:gd name="T57" fmla="*/ 2147483646 h 1424"/>
              <a:gd name="T58" fmla="*/ 2147483646 w 1287"/>
              <a:gd name="T59" fmla="*/ 2147483646 h 1424"/>
              <a:gd name="T60" fmla="*/ 2147483646 w 1287"/>
              <a:gd name="T61" fmla="*/ 2147483646 h 1424"/>
              <a:gd name="T62" fmla="*/ 2147483646 w 1287"/>
              <a:gd name="T63" fmla="*/ 2147483646 h 1424"/>
              <a:gd name="T64" fmla="*/ 2147483646 w 1287"/>
              <a:gd name="T65" fmla="*/ 2147483646 h 1424"/>
              <a:gd name="T66" fmla="*/ 2147483646 w 1287"/>
              <a:gd name="T67" fmla="*/ 2147483646 h 1424"/>
              <a:gd name="T68" fmla="*/ 2147483646 w 1287"/>
              <a:gd name="T69" fmla="*/ 2147483646 h 1424"/>
              <a:gd name="T70" fmla="*/ 2147483646 w 1287"/>
              <a:gd name="T71" fmla="*/ 2147483646 h 1424"/>
              <a:gd name="T72" fmla="*/ 2147483646 w 1287"/>
              <a:gd name="T73" fmla="*/ 2147483646 h 1424"/>
              <a:gd name="T74" fmla="*/ 2147483646 w 1287"/>
              <a:gd name="T75" fmla="*/ 2147483646 h 1424"/>
              <a:gd name="T76" fmla="*/ 2147483646 w 1287"/>
              <a:gd name="T77" fmla="*/ 2147483646 h 1424"/>
              <a:gd name="T78" fmla="*/ 2147483646 w 1287"/>
              <a:gd name="T79" fmla="*/ 2147483646 h 1424"/>
              <a:gd name="T80" fmla="*/ 2147483646 w 1287"/>
              <a:gd name="T81" fmla="*/ 2147483646 h 1424"/>
              <a:gd name="T82" fmla="*/ 2147483646 w 1287"/>
              <a:gd name="T83" fmla="*/ 2147483646 h 1424"/>
              <a:gd name="T84" fmla="*/ 2147483646 w 1287"/>
              <a:gd name="T85" fmla="*/ 2147483646 h 1424"/>
              <a:gd name="T86" fmla="*/ 2147483646 w 1287"/>
              <a:gd name="T87" fmla="*/ 2147483646 h 1424"/>
              <a:gd name="T88" fmla="*/ 0 w 1287"/>
              <a:gd name="T89" fmla="*/ 0 h 1424"/>
              <a:gd name="T90" fmla="*/ 2147483646 w 1287"/>
              <a:gd name="T91" fmla="*/ 2147483646 h 1424"/>
              <a:gd name="T92" fmla="*/ 2147483646 w 1287"/>
              <a:gd name="T93" fmla="*/ 0 h 1424"/>
              <a:gd name="T94" fmla="*/ 2147483646 w 1287"/>
              <a:gd name="T95" fmla="*/ 2147483646 h 1424"/>
              <a:gd name="T96" fmla="*/ 2147483646 w 1287"/>
              <a:gd name="T97" fmla="*/ 2147483646 h 1424"/>
              <a:gd name="T98" fmla="*/ 2147483646 w 1287"/>
              <a:gd name="T99" fmla="*/ 2147483646 h 142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87" h="1424">
                <a:moveTo>
                  <a:pt x="1286" y="596"/>
                </a:moveTo>
                <a:lnTo>
                  <a:pt x="1287" y="1055"/>
                </a:lnTo>
                <a:lnTo>
                  <a:pt x="1038" y="1056"/>
                </a:lnTo>
                <a:lnTo>
                  <a:pt x="648" y="1052"/>
                </a:lnTo>
                <a:lnTo>
                  <a:pt x="644" y="1299"/>
                </a:lnTo>
                <a:lnTo>
                  <a:pt x="605" y="1301"/>
                </a:lnTo>
                <a:lnTo>
                  <a:pt x="605" y="1302"/>
                </a:lnTo>
                <a:lnTo>
                  <a:pt x="603" y="1302"/>
                </a:lnTo>
                <a:lnTo>
                  <a:pt x="417" y="1401"/>
                </a:lnTo>
                <a:lnTo>
                  <a:pt x="414" y="1403"/>
                </a:lnTo>
                <a:lnTo>
                  <a:pt x="413" y="1403"/>
                </a:lnTo>
                <a:lnTo>
                  <a:pt x="386" y="1424"/>
                </a:lnTo>
                <a:lnTo>
                  <a:pt x="318" y="1401"/>
                </a:lnTo>
                <a:lnTo>
                  <a:pt x="252" y="1385"/>
                </a:lnTo>
                <a:lnTo>
                  <a:pt x="222" y="1356"/>
                </a:lnTo>
                <a:lnTo>
                  <a:pt x="221" y="1355"/>
                </a:lnTo>
                <a:lnTo>
                  <a:pt x="170" y="1238"/>
                </a:lnTo>
                <a:lnTo>
                  <a:pt x="119" y="1275"/>
                </a:lnTo>
                <a:lnTo>
                  <a:pt x="108" y="1355"/>
                </a:lnTo>
                <a:lnTo>
                  <a:pt x="71" y="1322"/>
                </a:lnTo>
                <a:lnTo>
                  <a:pt x="30" y="1356"/>
                </a:lnTo>
                <a:lnTo>
                  <a:pt x="51" y="435"/>
                </a:lnTo>
                <a:lnTo>
                  <a:pt x="60" y="392"/>
                </a:lnTo>
                <a:lnTo>
                  <a:pt x="60" y="390"/>
                </a:lnTo>
                <a:lnTo>
                  <a:pt x="62" y="390"/>
                </a:lnTo>
                <a:lnTo>
                  <a:pt x="92" y="435"/>
                </a:lnTo>
                <a:lnTo>
                  <a:pt x="129" y="726"/>
                </a:lnTo>
                <a:lnTo>
                  <a:pt x="126" y="860"/>
                </a:lnTo>
                <a:lnTo>
                  <a:pt x="165" y="857"/>
                </a:lnTo>
                <a:lnTo>
                  <a:pt x="191" y="770"/>
                </a:lnTo>
                <a:lnTo>
                  <a:pt x="192" y="765"/>
                </a:lnTo>
                <a:lnTo>
                  <a:pt x="194" y="762"/>
                </a:lnTo>
                <a:lnTo>
                  <a:pt x="303" y="758"/>
                </a:lnTo>
                <a:lnTo>
                  <a:pt x="315" y="725"/>
                </a:lnTo>
                <a:lnTo>
                  <a:pt x="243" y="435"/>
                </a:lnTo>
                <a:lnTo>
                  <a:pt x="386" y="258"/>
                </a:lnTo>
                <a:lnTo>
                  <a:pt x="390" y="167"/>
                </a:lnTo>
                <a:lnTo>
                  <a:pt x="389" y="165"/>
                </a:lnTo>
                <a:lnTo>
                  <a:pt x="387" y="165"/>
                </a:lnTo>
                <a:lnTo>
                  <a:pt x="387" y="164"/>
                </a:lnTo>
                <a:lnTo>
                  <a:pt x="386" y="164"/>
                </a:lnTo>
                <a:lnTo>
                  <a:pt x="170" y="236"/>
                </a:lnTo>
                <a:lnTo>
                  <a:pt x="6" y="147"/>
                </a:lnTo>
                <a:lnTo>
                  <a:pt x="3" y="114"/>
                </a:lnTo>
                <a:lnTo>
                  <a:pt x="0" y="0"/>
                </a:lnTo>
                <a:lnTo>
                  <a:pt x="384" y="8"/>
                </a:lnTo>
                <a:lnTo>
                  <a:pt x="999" y="0"/>
                </a:lnTo>
                <a:lnTo>
                  <a:pt x="1266" y="5"/>
                </a:lnTo>
                <a:lnTo>
                  <a:pt x="1275" y="596"/>
                </a:lnTo>
                <a:lnTo>
                  <a:pt x="1286" y="5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69" name="Freeform 10"/>
          <p:cNvSpPr>
            <a:spLocks/>
          </p:cNvSpPr>
          <p:nvPr/>
        </p:nvSpPr>
        <p:spPr bwMode="auto">
          <a:xfrm>
            <a:off x="2549525" y="4716463"/>
            <a:ext cx="474662" cy="325437"/>
          </a:xfrm>
          <a:custGeom>
            <a:avLst/>
            <a:gdLst>
              <a:gd name="T0" fmla="*/ 2147483646 w 897"/>
              <a:gd name="T1" fmla="*/ 2147483646 h 615"/>
              <a:gd name="T2" fmla="*/ 2147483646 w 897"/>
              <a:gd name="T3" fmla="*/ 2147483646 h 615"/>
              <a:gd name="T4" fmla="*/ 2147483646 w 897"/>
              <a:gd name="T5" fmla="*/ 2147483646 h 615"/>
              <a:gd name="T6" fmla="*/ 2147483646 w 897"/>
              <a:gd name="T7" fmla="*/ 2147483646 h 615"/>
              <a:gd name="T8" fmla="*/ 2147483646 w 897"/>
              <a:gd name="T9" fmla="*/ 2147483646 h 615"/>
              <a:gd name="T10" fmla="*/ 2147483646 w 897"/>
              <a:gd name="T11" fmla="*/ 0 h 615"/>
              <a:gd name="T12" fmla="*/ 0 w 897"/>
              <a:gd name="T13" fmla="*/ 2147483646 h 615"/>
              <a:gd name="T14" fmla="*/ 2147483646 w 897"/>
              <a:gd name="T15" fmla="*/ 2147483646 h 615"/>
              <a:gd name="T16" fmla="*/ 2147483646 w 897"/>
              <a:gd name="T17" fmla="*/ 2147483646 h 615"/>
              <a:gd name="T18" fmla="*/ 2147483646 w 897"/>
              <a:gd name="T19" fmla="*/ 2147483646 h 615"/>
              <a:gd name="T20" fmla="*/ 2147483646 w 897"/>
              <a:gd name="T21" fmla="*/ 2147483646 h 615"/>
              <a:gd name="T22" fmla="*/ 2147483646 w 897"/>
              <a:gd name="T23" fmla="*/ 2147483646 h 615"/>
              <a:gd name="T24" fmla="*/ 2147483646 w 897"/>
              <a:gd name="T25" fmla="*/ 2147483646 h 615"/>
              <a:gd name="T26" fmla="*/ 2147483646 w 897"/>
              <a:gd name="T27" fmla="*/ 2147483646 h 615"/>
              <a:gd name="T28" fmla="*/ 2147483646 w 897"/>
              <a:gd name="T29" fmla="*/ 2147483646 h 615"/>
              <a:gd name="T30" fmla="*/ 2147483646 w 897"/>
              <a:gd name="T31" fmla="*/ 2147483646 h 6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97" h="615">
                <a:moveTo>
                  <a:pt x="894" y="261"/>
                </a:moveTo>
                <a:lnTo>
                  <a:pt x="888" y="1"/>
                </a:lnTo>
                <a:lnTo>
                  <a:pt x="829" y="1"/>
                </a:lnTo>
                <a:lnTo>
                  <a:pt x="643" y="3"/>
                </a:lnTo>
                <a:lnTo>
                  <a:pt x="394" y="4"/>
                </a:lnTo>
                <a:lnTo>
                  <a:pt x="4" y="0"/>
                </a:lnTo>
                <a:lnTo>
                  <a:pt x="0" y="247"/>
                </a:lnTo>
                <a:lnTo>
                  <a:pt x="1" y="246"/>
                </a:lnTo>
                <a:lnTo>
                  <a:pt x="109" y="318"/>
                </a:lnTo>
                <a:lnTo>
                  <a:pt x="432" y="300"/>
                </a:lnTo>
                <a:lnTo>
                  <a:pt x="489" y="349"/>
                </a:lnTo>
                <a:lnTo>
                  <a:pt x="634" y="615"/>
                </a:lnTo>
                <a:lnTo>
                  <a:pt x="829" y="600"/>
                </a:lnTo>
                <a:lnTo>
                  <a:pt x="897" y="558"/>
                </a:lnTo>
                <a:lnTo>
                  <a:pt x="889" y="333"/>
                </a:lnTo>
                <a:lnTo>
                  <a:pt x="894" y="2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0" name="Freeform 11"/>
          <p:cNvSpPr>
            <a:spLocks/>
          </p:cNvSpPr>
          <p:nvPr/>
        </p:nvSpPr>
        <p:spPr bwMode="auto">
          <a:xfrm>
            <a:off x="3417887" y="5160963"/>
            <a:ext cx="495300" cy="695325"/>
          </a:xfrm>
          <a:custGeom>
            <a:avLst/>
            <a:gdLst>
              <a:gd name="T0" fmla="*/ 2147483646 w 937"/>
              <a:gd name="T1" fmla="*/ 2147483646 h 1313"/>
              <a:gd name="T2" fmla="*/ 2147483646 w 937"/>
              <a:gd name="T3" fmla="*/ 2147483646 h 1313"/>
              <a:gd name="T4" fmla="*/ 2147483646 w 937"/>
              <a:gd name="T5" fmla="*/ 2147483646 h 1313"/>
              <a:gd name="T6" fmla="*/ 2147483646 w 937"/>
              <a:gd name="T7" fmla="*/ 2147483646 h 1313"/>
              <a:gd name="T8" fmla="*/ 2147483646 w 937"/>
              <a:gd name="T9" fmla="*/ 2147483646 h 1313"/>
              <a:gd name="T10" fmla="*/ 2147483646 w 937"/>
              <a:gd name="T11" fmla="*/ 0 h 1313"/>
              <a:gd name="T12" fmla="*/ 2147483646 w 937"/>
              <a:gd name="T13" fmla="*/ 2147483646 h 1313"/>
              <a:gd name="T14" fmla="*/ 2147483646 w 937"/>
              <a:gd name="T15" fmla="*/ 2147483646 h 1313"/>
              <a:gd name="T16" fmla="*/ 2147483646 w 937"/>
              <a:gd name="T17" fmla="*/ 2147483646 h 1313"/>
              <a:gd name="T18" fmla="*/ 2147483646 w 937"/>
              <a:gd name="T19" fmla="*/ 2147483646 h 1313"/>
              <a:gd name="T20" fmla="*/ 2147483646 w 937"/>
              <a:gd name="T21" fmla="*/ 2147483646 h 1313"/>
              <a:gd name="T22" fmla="*/ 2147483646 w 937"/>
              <a:gd name="T23" fmla="*/ 2147483646 h 1313"/>
              <a:gd name="T24" fmla="*/ 2147483646 w 937"/>
              <a:gd name="T25" fmla="*/ 2147483646 h 1313"/>
              <a:gd name="T26" fmla="*/ 2147483646 w 937"/>
              <a:gd name="T27" fmla="*/ 2147483646 h 1313"/>
              <a:gd name="T28" fmla="*/ 0 w 937"/>
              <a:gd name="T29" fmla="*/ 2147483646 h 1313"/>
              <a:gd name="T30" fmla="*/ 2147483646 w 937"/>
              <a:gd name="T31" fmla="*/ 2147483646 h 1313"/>
              <a:gd name="T32" fmla="*/ 2147483646 w 937"/>
              <a:gd name="T33" fmla="*/ 2147483646 h 1313"/>
              <a:gd name="T34" fmla="*/ 2147483646 w 937"/>
              <a:gd name="T35" fmla="*/ 2147483646 h 1313"/>
              <a:gd name="T36" fmla="*/ 2147483646 w 937"/>
              <a:gd name="T37" fmla="*/ 2147483646 h 1313"/>
              <a:gd name="T38" fmla="*/ 2147483646 w 937"/>
              <a:gd name="T39" fmla="*/ 2147483646 h 1313"/>
              <a:gd name="T40" fmla="*/ 2147483646 w 937"/>
              <a:gd name="T41" fmla="*/ 2147483646 h 131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37" h="1313">
                <a:moveTo>
                  <a:pt x="931" y="1313"/>
                </a:moveTo>
                <a:lnTo>
                  <a:pt x="930" y="495"/>
                </a:lnTo>
                <a:lnTo>
                  <a:pt x="937" y="494"/>
                </a:lnTo>
                <a:lnTo>
                  <a:pt x="937" y="12"/>
                </a:lnTo>
                <a:lnTo>
                  <a:pt x="927" y="8"/>
                </a:lnTo>
                <a:lnTo>
                  <a:pt x="885" y="0"/>
                </a:lnTo>
                <a:lnTo>
                  <a:pt x="871" y="20"/>
                </a:lnTo>
                <a:lnTo>
                  <a:pt x="853" y="23"/>
                </a:lnTo>
                <a:lnTo>
                  <a:pt x="798" y="152"/>
                </a:lnTo>
                <a:lnTo>
                  <a:pt x="637" y="213"/>
                </a:lnTo>
                <a:lnTo>
                  <a:pt x="591" y="195"/>
                </a:lnTo>
                <a:lnTo>
                  <a:pt x="501" y="183"/>
                </a:lnTo>
                <a:lnTo>
                  <a:pt x="274" y="317"/>
                </a:lnTo>
                <a:lnTo>
                  <a:pt x="103" y="473"/>
                </a:lnTo>
                <a:lnTo>
                  <a:pt x="0" y="536"/>
                </a:lnTo>
                <a:lnTo>
                  <a:pt x="42" y="795"/>
                </a:lnTo>
                <a:lnTo>
                  <a:pt x="43" y="834"/>
                </a:lnTo>
                <a:lnTo>
                  <a:pt x="39" y="849"/>
                </a:lnTo>
                <a:lnTo>
                  <a:pt x="36" y="1032"/>
                </a:lnTo>
                <a:lnTo>
                  <a:pt x="603" y="1274"/>
                </a:lnTo>
                <a:lnTo>
                  <a:pt x="931" y="1313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Freeform 12"/>
          <p:cNvSpPr>
            <a:spLocks/>
          </p:cNvSpPr>
          <p:nvPr/>
        </p:nvSpPr>
        <p:spPr bwMode="auto">
          <a:xfrm>
            <a:off x="3019425" y="4713288"/>
            <a:ext cx="900112" cy="731837"/>
          </a:xfrm>
          <a:custGeom>
            <a:avLst/>
            <a:gdLst>
              <a:gd name="T0" fmla="*/ 2147483646 w 1701"/>
              <a:gd name="T1" fmla="*/ 2147483646 h 1383"/>
              <a:gd name="T2" fmla="*/ 2147483646 w 1701"/>
              <a:gd name="T3" fmla="*/ 2147483646 h 1383"/>
              <a:gd name="T4" fmla="*/ 2147483646 w 1701"/>
              <a:gd name="T5" fmla="*/ 2147483646 h 1383"/>
              <a:gd name="T6" fmla="*/ 2147483646 w 1701"/>
              <a:gd name="T7" fmla="*/ 2147483646 h 1383"/>
              <a:gd name="T8" fmla="*/ 2147483646 w 1701"/>
              <a:gd name="T9" fmla="*/ 2147483646 h 1383"/>
              <a:gd name="T10" fmla="*/ 2147483646 w 1701"/>
              <a:gd name="T11" fmla="*/ 0 h 1383"/>
              <a:gd name="T12" fmla="*/ 0 w 1701"/>
              <a:gd name="T13" fmla="*/ 2147483646 h 1383"/>
              <a:gd name="T14" fmla="*/ 2147483646 w 1701"/>
              <a:gd name="T15" fmla="*/ 2147483646 h 1383"/>
              <a:gd name="T16" fmla="*/ 2147483646 w 1701"/>
              <a:gd name="T17" fmla="*/ 2147483646 h 1383"/>
              <a:gd name="T18" fmla="*/ 2147483646 w 1701"/>
              <a:gd name="T19" fmla="*/ 2147483646 h 1383"/>
              <a:gd name="T20" fmla="*/ 2147483646 w 1701"/>
              <a:gd name="T21" fmla="*/ 2147483646 h 1383"/>
              <a:gd name="T22" fmla="*/ 2147483646 w 1701"/>
              <a:gd name="T23" fmla="*/ 2147483646 h 1383"/>
              <a:gd name="T24" fmla="*/ 2147483646 w 1701"/>
              <a:gd name="T25" fmla="*/ 2147483646 h 1383"/>
              <a:gd name="T26" fmla="*/ 2147483646 w 1701"/>
              <a:gd name="T27" fmla="*/ 2147483646 h 1383"/>
              <a:gd name="T28" fmla="*/ 2147483646 w 1701"/>
              <a:gd name="T29" fmla="*/ 2147483646 h 1383"/>
              <a:gd name="T30" fmla="*/ 2147483646 w 1701"/>
              <a:gd name="T31" fmla="*/ 2147483646 h 1383"/>
              <a:gd name="T32" fmla="*/ 2147483646 w 1701"/>
              <a:gd name="T33" fmla="*/ 2147483646 h 1383"/>
              <a:gd name="T34" fmla="*/ 2147483646 w 1701"/>
              <a:gd name="T35" fmla="*/ 2147483646 h 1383"/>
              <a:gd name="T36" fmla="*/ 2147483646 w 1701"/>
              <a:gd name="T37" fmla="*/ 2147483646 h 1383"/>
              <a:gd name="T38" fmla="*/ 2147483646 w 1701"/>
              <a:gd name="T39" fmla="*/ 2147483646 h 1383"/>
              <a:gd name="T40" fmla="*/ 2147483646 w 1701"/>
              <a:gd name="T41" fmla="*/ 2147483646 h 1383"/>
              <a:gd name="T42" fmla="*/ 2147483646 w 1701"/>
              <a:gd name="T43" fmla="*/ 2147483646 h 1383"/>
              <a:gd name="T44" fmla="*/ 2147483646 w 1701"/>
              <a:gd name="T45" fmla="*/ 2147483646 h 1383"/>
              <a:gd name="T46" fmla="*/ 2147483646 w 1701"/>
              <a:gd name="T47" fmla="*/ 2147483646 h 138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01" h="1383">
                <a:moveTo>
                  <a:pt x="1690" y="859"/>
                </a:moveTo>
                <a:lnTo>
                  <a:pt x="1692" y="454"/>
                </a:lnTo>
                <a:lnTo>
                  <a:pt x="1701" y="454"/>
                </a:lnTo>
                <a:lnTo>
                  <a:pt x="1699" y="6"/>
                </a:lnTo>
                <a:lnTo>
                  <a:pt x="1485" y="4"/>
                </a:lnTo>
                <a:lnTo>
                  <a:pt x="219" y="0"/>
                </a:lnTo>
                <a:lnTo>
                  <a:pt x="0" y="7"/>
                </a:lnTo>
                <a:lnTo>
                  <a:pt x="6" y="267"/>
                </a:lnTo>
                <a:lnTo>
                  <a:pt x="1" y="339"/>
                </a:lnTo>
                <a:lnTo>
                  <a:pt x="9" y="564"/>
                </a:lnTo>
                <a:lnTo>
                  <a:pt x="376" y="658"/>
                </a:lnTo>
                <a:lnTo>
                  <a:pt x="702" y="1098"/>
                </a:lnTo>
                <a:lnTo>
                  <a:pt x="753" y="1383"/>
                </a:lnTo>
                <a:lnTo>
                  <a:pt x="856" y="1320"/>
                </a:lnTo>
                <a:lnTo>
                  <a:pt x="1027" y="1164"/>
                </a:lnTo>
                <a:lnTo>
                  <a:pt x="1254" y="1030"/>
                </a:lnTo>
                <a:lnTo>
                  <a:pt x="1344" y="1042"/>
                </a:lnTo>
                <a:lnTo>
                  <a:pt x="1390" y="1060"/>
                </a:lnTo>
                <a:lnTo>
                  <a:pt x="1551" y="999"/>
                </a:lnTo>
                <a:lnTo>
                  <a:pt x="1606" y="870"/>
                </a:lnTo>
                <a:lnTo>
                  <a:pt x="1624" y="867"/>
                </a:lnTo>
                <a:lnTo>
                  <a:pt x="1638" y="847"/>
                </a:lnTo>
                <a:lnTo>
                  <a:pt x="1680" y="855"/>
                </a:lnTo>
                <a:lnTo>
                  <a:pt x="1690" y="85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2" name="Freeform 13"/>
          <p:cNvSpPr>
            <a:spLocks/>
          </p:cNvSpPr>
          <p:nvPr/>
        </p:nvSpPr>
        <p:spPr bwMode="auto">
          <a:xfrm>
            <a:off x="3441700" y="1955800"/>
            <a:ext cx="361950" cy="687388"/>
          </a:xfrm>
          <a:custGeom>
            <a:avLst/>
            <a:gdLst>
              <a:gd name="T0" fmla="*/ 2147483646 w 683"/>
              <a:gd name="T1" fmla="*/ 0 h 1298"/>
              <a:gd name="T2" fmla="*/ 2147483646 w 683"/>
              <a:gd name="T3" fmla="*/ 2147483646 h 1298"/>
              <a:gd name="T4" fmla="*/ 2147483646 w 683"/>
              <a:gd name="T5" fmla="*/ 2147483646 h 1298"/>
              <a:gd name="T6" fmla="*/ 2147483646 w 683"/>
              <a:gd name="T7" fmla="*/ 2147483646 h 1298"/>
              <a:gd name="T8" fmla="*/ 2147483646 w 683"/>
              <a:gd name="T9" fmla="*/ 2147483646 h 1298"/>
              <a:gd name="T10" fmla="*/ 2147483646 w 683"/>
              <a:gd name="T11" fmla="*/ 2147483646 h 1298"/>
              <a:gd name="T12" fmla="*/ 0 w 683"/>
              <a:gd name="T13" fmla="*/ 2147483646 h 1298"/>
              <a:gd name="T14" fmla="*/ 2147483646 w 683"/>
              <a:gd name="T15" fmla="*/ 2147483646 h 1298"/>
              <a:gd name="T16" fmla="*/ 2147483646 w 683"/>
              <a:gd name="T17" fmla="*/ 2147483646 h 1298"/>
              <a:gd name="T18" fmla="*/ 2147483646 w 683"/>
              <a:gd name="T19" fmla="*/ 2147483646 h 1298"/>
              <a:gd name="T20" fmla="*/ 2147483646 w 683"/>
              <a:gd name="T21" fmla="*/ 2147483646 h 1298"/>
              <a:gd name="T22" fmla="*/ 2147483646 w 683"/>
              <a:gd name="T23" fmla="*/ 2147483646 h 1298"/>
              <a:gd name="T24" fmla="*/ 2147483646 w 683"/>
              <a:gd name="T25" fmla="*/ 2147483646 h 1298"/>
              <a:gd name="T26" fmla="*/ 2147483646 w 683"/>
              <a:gd name="T27" fmla="*/ 2147483646 h 1298"/>
              <a:gd name="T28" fmla="*/ 2147483646 w 683"/>
              <a:gd name="T29" fmla="*/ 2147483646 h 1298"/>
              <a:gd name="T30" fmla="*/ 2147483646 w 683"/>
              <a:gd name="T31" fmla="*/ 2147483646 h 1298"/>
              <a:gd name="T32" fmla="*/ 2147483646 w 683"/>
              <a:gd name="T33" fmla="*/ 2147483646 h 1298"/>
              <a:gd name="T34" fmla="*/ 2147483646 w 683"/>
              <a:gd name="T35" fmla="*/ 2147483646 h 1298"/>
              <a:gd name="T36" fmla="*/ 2147483646 w 683"/>
              <a:gd name="T37" fmla="*/ 2147483646 h 1298"/>
              <a:gd name="T38" fmla="*/ 2147483646 w 683"/>
              <a:gd name="T39" fmla="*/ 2147483646 h 1298"/>
              <a:gd name="T40" fmla="*/ 2147483646 w 683"/>
              <a:gd name="T41" fmla="*/ 2147483646 h 1298"/>
              <a:gd name="T42" fmla="*/ 2147483646 w 683"/>
              <a:gd name="T43" fmla="*/ 2147483646 h 1298"/>
              <a:gd name="T44" fmla="*/ 2147483646 w 683"/>
              <a:gd name="T45" fmla="*/ 2147483646 h 1298"/>
              <a:gd name="T46" fmla="*/ 2147483646 w 683"/>
              <a:gd name="T47" fmla="*/ 2147483646 h 1298"/>
              <a:gd name="T48" fmla="*/ 2147483646 w 683"/>
              <a:gd name="T49" fmla="*/ 2147483646 h 1298"/>
              <a:gd name="T50" fmla="*/ 2147483646 w 683"/>
              <a:gd name="T51" fmla="*/ 2147483646 h 1298"/>
              <a:gd name="T52" fmla="*/ 2147483646 w 683"/>
              <a:gd name="T53" fmla="*/ 2147483646 h 1298"/>
              <a:gd name="T54" fmla="*/ 2147483646 w 683"/>
              <a:gd name="T55" fmla="*/ 2147483646 h 1298"/>
              <a:gd name="T56" fmla="*/ 2147483646 w 683"/>
              <a:gd name="T57" fmla="*/ 2147483646 h 1298"/>
              <a:gd name="T58" fmla="*/ 2147483646 w 683"/>
              <a:gd name="T59" fmla="*/ 2147483646 h 1298"/>
              <a:gd name="T60" fmla="*/ 2147483646 w 683"/>
              <a:gd name="T61" fmla="*/ 2147483646 h 1298"/>
              <a:gd name="T62" fmla="*/ 2147483646 w 683"/>
              <a:gd name="T63" fmla="*/ 2147483646 h 1298"/>
              <a:gd name="T64" fmla="*/ 2147483646 w 683"/>
              <a:gd name="T65" fmla="*/ 2147483646 h 1298"/>
              <a:gd name="T66" fmla="*/ 2147483646 w 683"/>
              <a:gd name="T67" fmla="*/ 2147483646 h 1298"/>
              <a:gd name="T68" fmla="*/ 2147483646 w 683"/>
              <a:gd name="T69" fmla="*/ 2147483646 h 1298"/>
              <a:gd name="T70" fmla="*/ 2147483646 w 683"/>
              <a:gd name="T71" fmla="*/ 2147483646 h 1298"/>
              <a:gd name="T72" fmla="*/ 2147483646 w 683"/>
              <a:gd name="T73" fmla="*/ 2147483646 h 1298"/>
              <a:gd name="T74" fmla="*/ 2147483646 w 683"/>
              <a:gd name="T75" fmla="*/ 2147483646 h 1298"/>
              <a:gd name="T76" fmla="*/ 2147483646 w 683"/>
              <a:gd name="T77" fmla="*/ 2147483646 h 1298"/>
              <a:gd name="T78" fmla="*/ 2147483646 w 683"/>
              <a:gd name="T79" fmla="*/ 2147483646 h 1298"/>
              <a:gd name="T80" fmla="*/ 2147483646 w 683"/>
              <a:gd name="T81" fmla="*/ 2147483646 h 1298"/>
              <a:gd name="T82" fmla="*/ 2147483646 w 683"/>
              <a:gd name="T83" fmla="*/ 2147483646 h 1298"/>
              <a:gd name="T84" fmla="*/ 2147483646 w 683"/>
              <a:gd name="T85" fmla="*/ 2147483646 h 1298"/>
              <a:gd name="T86" fmla="*/ 2147483646 w 683"/>
              <a:gd name="T87" fmla="*/ 2147483646 h 1298"/>
              <a:gd name="T88" fmla="*/ 2147483646 w 683"/>
              <a:gd name="T89" fmla="*/ 2147483646 h 1298"/>
              <a:gd name="T90" fmla="*/ 2147483646 w 683"/>
              <a:gd name="T91" fmla="*/ 2147483646 h 1298"/>
              <a:gd name="T92" fmla="*/ 2147483646 w 683"/>
              <a:gd name="T93" fmla="*/ 2147483646 h 1298"/>
              <a:gd name="T94" fmla="*/ 2147483646 w 683"/>
              <a:gd name="T95" fmla="*/ 2147483646 h 1298"/>
              <a:gd name="T96" fmla="*/ 2147483646 w 683"/>
              <a:gd name="T97" fmla="*/ 2147483646 h 1298"/>
              <a:gd name="T98" fmla="*/ 2147483646 w 683"/>
              <a:gd name="T99" fmla="*/ 2147483646 h 1298"/>
              <a:gd name="T100" fmla="*/ 2147483646 w 683"/>
              <a:gd name="T101" fmla="*/ 2147483646 h 1298"/>
              <a:gd name="T102" fmla="*/ 2147483646 w 683"/>
              <a:gd name="T103" fmla="*/ 2147483646 h 1298"/>
              <a:gd name="T104" fmla="*/ 2147483646 w 683"/>
              <a:gd name="T105" fmla="*/ 2147483646 h 1298"/>
              <a:gd name="T106" fmla="*/ 2147483646 w 683"/>
              <a:gd name="T107" fmla="*/ 2147483646 h 1298"/>
              <a:gd name="T108" fmla="*/ 2147483646 w 683"/>
              <a:gd name="T109" fmla="*/ 2147483646 h 1298"/>
              <a:gd name="T110" fmla="*/ 2147483646 w 683"/>
              <a:gd name="T111" fmla="*/ 2147483646 h 1298"/>
              <a:gd name="T112" fmla="*/ 2147483646 w 683"/>
              <a:gd name="T113" fmla="*/ 2147483646 h 1298"/>
              <a:gd name="T114" fmla="*/ 2147483646 w 683"/>
              <a:gd name="T115" fmla="*/ 2147483646 h 1298"/>
              <a:gd name="T116" fmla="*/ 2147483646 w 683"/>
              <a:gd name="T117" fmla="*/ 2147483646 h 1298"/>
              <a:gd name="T118" fmla="*/ 2147483646 w 683"/>
              <a:gd name="T119" fmla="*/ 2147483646 h 1298"/>
              <a:gd name="T120" fmla="*/ 2147483646 w 683"/>
              <a:gd name="T121" fmla="*/ 0 h 129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3" h="1298">
                <a:moveTo>
                  <a:pt x="156" y="0"/>
                </a:moveTo>
                <a:lnTo>
                  <a:pt x="152" y="11"/>
                </a:lnTo>
                <a:lnTo>
                  <a:pt x="150" y="11"/>
                </a:lnTo>
                <a:lnTo>
                  <a:pt x="150" y="12"/>
                </a:lnTo>
                <a:lnTo>
                  <a:pt x="12" y="387"/>
                </a:lnTo>
                <a:lnTo>
                  <a:pt x="8" y="402"/>
                </a:lnTo>
                <a:lnTo>
                  <a:pt x="0" y="417"/>
                </a:lnTo>
                <a:lnTo>
                  <a:pt x="12" y="515"/>
                </a:lnTo>
                <a:lnTo>
                  <a:pt x="230" y="642"/>
                </a:lnTo>
                <a:lnTo>
                  <a:pt x="275" y="740"/>
                </a:lnTo>
                <a:lnTo>
                  <a:pt x="279" y="771"/>
                </a:lnTo>
                <a:lnTo>
                  <a:pt x="254" y="878"/>
                </a:lnTo>
                <a:lnTo>
                  <a:pt x="260" y="977"/>
                </a:lnTo>
                <a:lnTo>
                  <a:pt x="447" y="1094"/>
                </a:lnTo>
                <a:lnTo>
                  <a:pt x="462" y="1088"/>
                </a:lnTo>
                <a:lnTo>
                  <a:pt x="665" y="1298"/>
                </a:lnTo>
                <a:lnTo>
                  <a:pt x="665" y="1272"/>
                </a:lnTo>
                <a:lnTo>
                  <a:pt x="665" y="1271"/>
                </a:lnTo>
                <a:lnTo>
                  <a:pt x="665" y="1269"/>
                </a:lnTo>
                <a:lnTo>
                  <a:pt x="665" y="1259"/>
                </a:lnTo>
                <a:lnTo>
                  <a:pt x="665" y="1257"/>
                </a:lnTo>
                <a:lnTo>
                  <a:pt x="665" y="1256"/>
                </a:lnTo>
                <a:lnTo>
                  <a:pt x="683" y="1077"/>
                </a:lnTo>
                <a:lnTo>
                  <a:pt x="681" y="1076"/>
                </a:lnTo>
                <a:lnTo>
                  <a:pt x="680" y="1076"/>
                </a:lnTo>
                <a:lnTo>
                  <a:pt x="680" y="1074"/>
                </a:lnTo>
                <a:lnTo>
                  <a:pt x="678" y="1073"/>
                </a:lnTo>
                <a:lnTo>
                  <a:pt x="675" y="1071"/>
                </a:lnTo>
                <a:lnTo>
                  <a:pt x="675" y="1068"/>
                </a:lnTo>
                <a:lnTo>
                  <a:pt x="674" y="1067"/>
                </a:lnTo>
                <a:lnTo>
                  <a:pt x="674" y="1064"/>
                </a:lnTo>
                <a:lnTo>
                  <a:pt x="672" y="1061"/>
                </a:lnTo>
                <a:lnTo>
                  <a:pt x="665" y="980"/>
                </a:lnTo>
                <a:lnTo>
                  <a:pt x="665" y="974"/>
                </a:lnTo>
                <a:lnTo>
                  <a:pt x="447" y="815"/>
                </a:lnTo>
                <a:lnTo>
                  <a:pt x="432" y="812"/>
                </a:lnTo>
                <a:lnTo>
                  <a:pt x="426" y="810"/>
                </a:lnTo>
                <a:lnTo>
                  <a:pt x="414" y="812"/>
                </a:lnTo>
                <a:lnTo>
                  <a:pt x="407" y="812"/>
                </a:lnTo>
                <a:lnTo>
                  <a:pt x="422" y="915"/>
                </a:lnTo>
                <a:lnTo>
                  <a:pt x="423" y="918"/>
                </a:lnTo>
                <a:lnTo>
                  <a:pt x="423" y="923"/>
                </a:lnTo>
                <a:lnTo>
                  <a:pt x="383" y="932"/>
                </a:lnTo>
                <a:lnTo>
                  <a:pt x="377" y="929"/>
                </a:lnTo>
                <a:lnTo>
                  <a:pt x="369" y="926"/>
                </a:lnTo>
                <a:lnTo>
                  <a:pt x="363" y="924"/>
                </a:lnTo>
                <a:lnTo>
                  <a:pt x="366" y="915"/>
                </a:lnTo>
                <a:lnTo>
                  <a:pt x="369" y="902"/>
                </a:lnTo>
                <a:lnTo>
                  <a:pt x="369" y="887"/>
                </a:lnTo>
                <a:lnTo>
                  <a:pt x="326" y="788"/>
                </a:lnTo>
                <a:lnTo>
                  <a:pt x="338" y="774"/>
                </a:lnTo>
                <a:lnTo>
                  <a:pt x="347" y="765"/>
                </a:lnTo>
                <a:lnTo>
                  <a:pt x="347" y="753"/>
                </a:lnTo>
                <a:lnTo>
                  <a:pt x="344" y="743"/>
                </a:lnTo>
                <a:lnTo>
                  <a:pt x="344" y="740"/>
                </a:lnTo>
                <a:lnTo>
                  <a:pt x="230" y="492"/>
                </a:lnTo>
                <a:lnTo>
                  <a:pt x="182" y="417"/>
                </a:lnTo>
                <a:lnTo>
                  <a:pt x="300" y="54"/>
                </a:lnTo>
                <a:lnTo>
                  <a:pt x="300" y="53"/>
                </a:lnTo>
                <a:lnTo>
                  <a:pt x="311" y="47"/>
                </a:lnTo>
                <a:lnTo>
                  <a:pt x="156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3" name="Freeform 14"/>
          <p:cNvSpPr>
            <a:spLocks/>
          </p:cNvSpPr>
          <p:nvPr/>
        </p:nvSpPr>
        <p:spPr bwMode="auto">
          <a:xfrm>
            <a:off x="3651250" y="2166938"/>
            <a:ext cx="142875" cy="271462"/>
          </a:xfrm>
          <a:custGeom>
            <a:avLst/>
            <a:gdLst>
              <a:gd name="T0" fmla="*/ 2147483646 w 269"/>
              <a:gd name="T1" fmla="*/ 2147483646 h 512"/>
              <a:gd name="T2" fmla="*/ 2147483646 w 269"/>
              <a:gd name="T3" fmla="*/ 2147483646 h 512"/>
              <a:gd name="T4" fmla="*/ 2147483646 w 269"/>
              <a:gd name="T5" fmla="*/ 2147483646 h 512"/>
              <a:gd name="T6" fmla="*/ 2147483646 w 269"/>
              <a:gd name="T7" fmla="*/ 2147483646 h 512"/>
              <a:gd name="T8" fmla="*/ 2147483646 w 269"/>
              <a:gd name="T9" fmla="*/ 2147483646 h 512"/>
              <a:gd name="T10" fmla="*/ 2147483646 w 269"/>
              <a:gd name="T11" fmla="*/ 2147483646 h 512"/>
              <a:gd name="T12" fmla="*/ 2147483646 w 269"/>
              <a:gd name="T13" fmla="*/ 2147483646 h 512"/>
              <a:gd name="T14" fmla="*/ 2147483646 w 269"/>
              <a:gd name="T15" fmla="*/ 2147483646 h 512"/>
              <a:gd name="T16" fmla="*/ 0 w 269"/>
              <a:gd name="T17" fmla="*/ 2147483646 h 512"/>
              <a:gd name="T18" fmla="*/ 2147483646 w 269"/>
              <a:gd name="T19" fmla="*/ 2147483646 h 512"/>
              <a:gd name="T20" fmla="*/ 2147483646 w 269"/>
              <a:gd name="T21" fmla="*/ 2147483646 h 512"/>
              <a:gd name="T22" fmla="*/ 2147483646 w 269"/>
              <a:gd name="T23" fmla="*/ 2147483646 h 512"/>
              <a:gd name="T24" fmla="*/ 2147483646 w 269"/>
              <a:gd name="T25" fmla="*/ 2147483646 h 512"/>
              <a:gd name="T26" fmla="*/ 2147483646 w 269"/>
              <a:gd name="T27" fmla="*/ 0 h 512"/>
              <a:gd name="T28" fmla="*/ 2147483646 w 269"/>
              <a:gd name="T29" fmla="*/ 0 h 512"/>
              <a:gd name="T30" fmla="*/ 2147483646 w 269"/>
              <a:gd name="T31" fmla="*/ 0 h 512"/>
              <a:gd name="T32" fmla="*/ 2147483646 w 269"/>
              <a:gd name="T33" fmla="*/ 0 h 512"/>
              <a:gd name="T34" fmla="*/ 2147483646 w 269"/>
              <a:gd name="T35" fmla="*/ 2147483646 h 512"/>
              <a:gd name="T36" fmla="*/ 2147483646 w 269"/>
              <a:gd name="T37" fmla="*/ 2147483646 h 512"/>
              <a:gd name="T38" fmla="*/ 2147483646 w 269"/>
              <a:gd name="T39" fmla="*/ 2147483646 h 51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9" h="512">
                <a:moveTo>
                  <a:pt x="230" y="89"/>
                </a:moveTo>
                <a:lnTo>
                  <a:pt x="179" y="341"/>
                </a:lnTo>
                <a:lnTo>
                  <a:pt x="269" y="447"/>
                </a:lnTo>
                <a:lnTo>
                  <a:pt x="269" y="512"/>
                </a:lnTo>
                <a:lnTo>
                  <a:pt x="120" y="341"/>
                </a:lnTo>
                <a:lnTo>
                  <a:pt x="84" y="341"/>
                </a:lnTo>
                <a:lnTo>
                  <a:pt x="62" y="341"/>
                </a:lnTo>
                <a:lnTo>
                  <a:pt x="51" y="332"/>
                </a:lnTo>
                <a:lnTo>
                  <a:pt x="0" y="18"/>
                </a:lnTo>
                <a:lnTo>
                  <a:pt x="41" y="5"/>
                </a:lnTo>
                <a:lnTo>
                  <a:pt x="42" y="3"/>
                </a:lnTo>
                <a:lnTo>
                  <a:pt x="44" y="3"/>
                </a:lnTo>
                <a:lnTo>
                  <a:pt x="45" y="2"/>
                </a:lnTo>
                <a:lnTo>
                  <a:pt x="47" y="0"/>
                </a:lnTo>
                <a:lnTo>
                  <a:pt x="48" y="0"/>
                </a:lnTo>
                <a:lnTo>
                  <a:pt x="50" y="0"/>
                </a:lnTo>
                <a:lnTo>
                  <a:pt x="51" y="0"/>
                </a:lnTo>
                <a:lnTo>
                  <a:pt x="215" y="6"/>
                </a:lnTo>
                <a:lnTo>
                  <a:pt x="219" y="18"/>
                </a:lnTo>
                <a:lnTo>
                  <a:pt x="230" y="8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4" name="Freeform 15"/>
          <p:cNvSpPr>
            <a:spLocks/>
          </p:cNvSpPr>
          <p:nvPr/>
        </p:nvSpPr>
        <p:spPr bwMode="auto">
          <a:xfrm>
            <a:off x="3756025" y="2816225"/>
            <a:ext cx="1220787" cy="944563"/>
          </a:xfrm>
          <a:custGeom>
            <a:avLst/>
            <a:gdLst>
              <a:gd name="T0" fmla="*/ 2147483646 w 2307"/>
              <a:gd name="T1" fmla="*/ 0 h 1784"/>
              <a:gd name="T2" fmla="*/ 2147483646 w 2307"/>
              <a:gd name="T3" fmla="*/ 2147483646 h 1784"/>
              <a:gd name="T4" fmla="*/ 2147483646 w 2307"/>
              <a:gd name="T5" fmla="*/ 2147483646 h 1784"/>
              <a:gd name="T6" fmla="*/ 2147483646 w 2307"/>
              <a:gd name="T7" fmla="*/ 2147483646 h 1784"/>
              <a:gd name="T8" fmla="*/ 2147483646 w 2307"/>
              <a:gd name="T9" fmla="*/ 2147483646 h 1784"/>
              <a:gd name="T10" fmla="*/ 2147483646 w 2307"/>
              <a:gd name="T11" fmla="*/ 2147483646 h 1784"/>
              <a:gd name="T12" fmla="*/ 2147483646 w 2307"/>
              <a:gd name="T13" fmla="*/ 2147483646 h 1784"/>
              <a:gd name="T14" fmla="*/ 2147483646 w 2307"/>
              <a:gd name="T15" fmla="*/ 2147483646 h 1784"/>
              <a:gd name="T16" fmla="*/ 2147483646 w 2307"/>
              <a:gd name="T17" fmla="*/ 2147483646 h 1784"/>
              <a:gd name="T18" fmla="*/ 2147483646 w 2307"/>
              <a:gd name="T19" fmla="*/ 2147483646 h 1784"/>
              <a:gd name="T20" fmla="*/ 2147483646 w 2307"/>
              <a:gd name="T21" fmla="*/ 2147483646 h 1784"/>
              <a:gd name="T22" fmla="*/ 2147483646 w 2307"/>
              <a:gd name="T23" fmla="*/ 2147483646 h 1784"/>
              <a:gd name="T24" fmla="*/ 2147483646 w 2307"/>
              <a:gd name="T25" fmla="*/ 2147483646 h 1784"/>
              <a:gd name="T26" fmla="*/ 2147483646 w 2307"/>
              <a:gd name="T27" fmla="*/ 2147483646 h 1784"/>
              <a:gd name="T28" fmla="*/ 2147483646 w 2307"/>
              <a:gd name="T29" fmla="*/ 2147483646 h 1784"/>
              <a:gd name="T30" fmla="*/ 2147483646 w 2307"/>
              <a:gd name="T31" fmla="*/ 2147483646 h 1784"/>
              <a:gd name="T32" fmla="*/ 2147483646 w 2307"/>
              <a:gd name="T33" fmla="*/ 2147483646 h 1784"/>
              <a:gd name="T34" fmla="*/ 2147483646 w 2307"/>
              <a:gd name="T35" fmla="*/ 2147483646 h 1784"/>
              <a:gd name="T36" fmla="*/ 2147483646 w 2307"/>
              <a:gd name="T37" fmla="*/ 2147483646 h 1784"/>
              <a:gd name="T38" fmla="*/ 2147483646 w 2307"/>
              <a:gd name="T39" fmla="*/ 2147483646 h 1784"/>
              <a:gd name="T40" fmla="*/ 2147483646 w 2307"/>
              <a:gd name="T41" fmla="*/ 2147483646 h 1784"/>
              <a:gd name="T42" fmla="*/ 2147483646 w 2307"/>
              <a:gd name="T43" fmla="*/ 2147483646 h 1784"/>
              <a:gd name="T44" fmla="*/ 2147483646 w 2307"/>
              <a:gd name="T45" fmla="*/ 2147483646 h 1784"/>
              <a:gd name="T46" fmla="*/ 2147483646 w 2307"/>
              <a:gd name="T47" fmla="*/ 2147483646 h 1784"/>
              <a:gd name="T48" fmla="*/ 2147483646 w 2307"/>
              <a:gd name="T49" fmla="*/ 2147483646 h 1784"/>
              <a:gd name="T50" fmla="*/ 2147483646 w 2307"/>
              <a:gd name="T51" fmla="*/ 2147483646 h 1784"/>
              <a:gd name="T52" fmla="*/ 2147483646 w 2307"/>
              <a:gd name="T53" fmla="*/ 2147483646 h 1784"/>
              <a:gd name="T54" fmla="*/ 2147483646 w 2307"/>
              <a:gd name="T55" fmla="*/ 2147483646 h 1784"/>
              <a:gd name="T56" fmla="*/ 2147483646 w 2307"/>
              <a:gd name="T57" fmla="*/ 2147483646 h 1784"/>
              <a:gd name="T58" fmla="*/ 2147483646 w 2307"/>
              <a:gd name="T59" fmla="*/ 2147483646 h 1784"/>
              <a:gd name="T60" fmla="*/ 2147483646 w 2307"/>
              <a:gd name="T61" fmla="*/ 2147483646 h 1784"/>
              <a:gd name="T62" fmla="*/ 2147483646 w 2307"/>
              <a:gd name="T63" fmla="*/ 2147483646 h 1784"/>
              <a:gd name="T64" fmla="*/ 2147483646 w 2307"/>
              <a:gd name="T65" fmla="*/ 2147483646 h 178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07" h="1784">
                <a:moveTo>
                  <a:pt x="2307" y="78"/>
                </a:moveTo>
                <a:lnTo>
                  <a:pt x="2259" y="0"/>
                </a:lnTo>
                <a:lnTo>
                  <a:pt x="1672" y="5"/>
                </a:lnTo>
                <a:lnTo>
                  <a:pt x="741" y="14"/>
                </a:lnTo>
                <a:lnTo>
                  <a:pt x="40" y="6"/>
                </a:lnTo>
                <a:lnTo>
                  <a:pt x="61" y="78"/>
                </a:lnTo>
                <a:lnTo>
                  <a:pt x="60" y="80"/>
                </a:lnTo>
                <a:lnTo>
                  <a:pt x="60" y="81"/>
                </a:lnTo>
                <a:lnTo>
                  <a:pt x="72" y="108"/>
                </a:lnTo>
                <a:lnTo>
                  <a:pt x="72" y="164"/>
                </a:lnTo>
                <a:lnTo>
                  <a:pt x="70" y="167"/>
                </a:lnTo>
                <a:lnTo>
                  <a:pt x="69" y="170"/>
                </a:lnTo>
                <a:lnTo>
                  <a:pt x="67" y="171"/>
                </a:lnTo>
                <a:lnTo>
                  <a:pt x="66" y="173"/>
                </a:lnTo>
                <a:lnTo>
                  <a:pt x="64" y="174"/>
                </a:lnTo>
                <a:lnTo>
                  <a:pt x="64" y="177"/>
                </a:lnTo>
                <a:lnTo>
                  <a:pt x="64" y="180"/>
                </a:lnTo>
                <a:lnTo>
                  <a:pt x="64" y="183"/>
                </a:lnTo>
                <a:lnTo>
                  <a:pt x="63" y="186"/>
                </a:lnTo>
                <a:lnTo>
                  <a:pt x="61" y="189"/>
                </a:lnTo>
                <a:lnTo>
                  <a:pt x="60" y="191"/>
                </a:lnTo>
                <a:lnTo>
                  <a:pt x="58" y="192"/>
                </a:lnTo>
                <a:lnTo>
                  <a:pt x="57" y="194"/>
                </a:lnTo>
                <a:lnTo>
                  <a:pt x="55" y="195"/>
                </a:lnTo>
                <a:lnTo>
                  <a:pt x="72" y="396"/>
                </a:lnTo>
                <a:lnTo>
                  <a:pt x="84" y="399"/>
                </a:lnTo>
                <a:lnTo>
                  <a:pt x="84" y="401"/>
                </a:lnTo>
                <a:lnTo>
                  <a:pt x="72" y="498"/>
                </a:lnTo>
                <a:lnTo>
                  <a:pt x="70" y="498"/>
                </a:lnTo>
                <a:lnTo>
                  <a:pt x="70" y="497"/>
                </a:lnTo>
                <a:lnTo>
                  <a:pt x="69" y="497"/>
                </a:lnTo>
                <a:lnTo>
                  <a:pt x="69" y="495"/>
                </a:lnTo>
                <a:lnTo>
                  <a:pt x="67" y="495"/>
                </a:lnTo>
                <a:lnTo>
                  <a:pt x="67" y="494"/>
                </a:lnTo>
                <a:lnTo>
                  <a:pt x="66" y="494"/>
                </a:lnTo>
                <a:lnTo>
                  <a:pt x="63" y="722"/>
                </a:lnTo>
                <a:lnTo>
                  <a:pt x="64" y="723"/>
                </a:lnTo>
                <a:lnTo>
                  <a:pt x="66" y="723"/>
                </a:lnTo>
                <a:lnTo>
                  <a:pt x="66" y="725"/>
                </a:lnTo>
                <a:lnTo>
                  <a:pt x="72" y="729"/>
                </a:lnTo>
                <a:lnTo>
                  <a:pt x="72" y="840"/>
                </a:lnTo>
                <a:lnTo>
                  <a:pt x="70" y="840"/>
                </a:lnTo>
                <a:lnTo>
                  <a:pt x="72" y="851"/>
                </a:lnTo>
                <a:lnTo>
                  <a:pt x="162" y="1043"/>
                </a:lnTo>
                <a:lnTo>
                  <a:pt x="72" y="1160"/>
                </a:lnTo>
                <a:lnTo>
                  <a:pt x="72" y="1161"/>
                </a:lnTo>
                <a:lnTo>
                  <a:pt x="70" y="1163"/>
                </a:lnTo>
                <a:lnTo>
                  <a:pt x="70" y="1164"/>
                </a:lnTo>
                <a:lnTo>
                  <a:pt x="69" y="1166"/>
                </a:lnTo>
                <a:lnTo>
                  <a:pt x="67" y="1166"/>
                </a:lnTo>
                <a:lnTo>
                  <a:pt x="0" y="1184"/>
                </a:lnTo>
                <a:lnTo>
                  <a:pt x="144" y="1346"/>
                </a:lnTo>
                <a:lnTo>
                  <a:pt x="477" y="1346"/>
                </a:lnTo>
                <a:lnTo>
                  <a:pt x="642" y="1568"/>
                </a:lnTo>
                <a:lnTo>
                  <a:pt x="1116" y="1566"/>
                </a:lnTo>
                <a:lnTo>
                  <a:pt x="1119" y="1578"/>
                </a:lnTo>
                <a:lnTo>
                  <a:pt x="1138" y="1577"/>
                </a:lnTo>
                <a:lnTo>
                  <a:pt x="1594" y="1703"/>
                </a:lnTo>
                <a:lnTo>
                  <a:pt x="1737" y="1782"/>
                </a:lnTo>
                <a:lnTo>
                  <a:pt x="1750" y="1775"/>
                </a:lnTo>
                <a:lnTo>
                  <a:pt x="1806" y="1784"/>
                </a:lnTo>
                <a:lnTo>
                  <a:pt x="1765" y="1752"/>
                </a:lnTo>
                <a:lnTo>
                  <a:pt x="1878" y="1365"/>
                </a:lnTo>
                <a:lnTo>
                  <a:pt x="1948" y="726"/>
                </a:lnTo>
                <a:lnTo>
                  <a:pt x="2268" y="471"/>
                </a:lnTo>
                <a:lnTo>
                  <a:pt x="2245" y="261"/>
                </a:lnTo>
                <a:lnTo>
                  <a:pt x="2307" y="78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5" name="Freeform 16"/>
          <p:cNvSpPr>
            <a:spLocks/>
          </p:cNvSpPr>
          <p:nvPr/>
        </p:nvSpPr>
        <p:spPr bwMode="auto">
          <a:xfrm>
            <a:off x="3644900" y="3181350"/>
            <a:ext cx="149225" cy="247650"/>
          </a:xfrm>
          <a:custGeom>
            <a:avLst/>
            <a:gdLst>
              <a:gd name="T0" fmla="*/ 2147483646 w 282"/>
              <a:gd name="T1" fmla="*/ 0 h 468"/>
              <a:gd name="T2" fmla="*/ 2147483646 w 282"/>
              <a:gd name="T3" fmla="*/ 2147483646 h 468"/>
              <a:gd name="T4" fmla="*/ 2147483646 w 282"/>
              <a:gd name="T5" fmla="*/ 2147483646 h 468"/>
              <a:gd name="T6" fmla="*/ 2147483646 w 282"/>
              <a:gd name="T7" fmla="*/ 2147483646 h 468"/>
              <a:gd name="T8" fmla="*/ 2147483646 w 282"/>
              <a:gd name="T9" fmla="*/ 2147483646 h 468"/>
              <a:gd name="T10" fmla="*/ 2147483646 w 282"/>
              <a:gd name="T11" fmla="*/ 2147483646 h 468"/>
              <a:gd name="T12" fmla="*/ 2147483646 w 282"/>
              <a:gd name="T13" fmla="*/ 2147483646 h 468"/>
              <a:gd name="T14" fmla="*/ 2147483646 w 282"/>
              <a:gd name="T15" fmla="*/ 2147483646 h 468"/>
              <a:gd name="T16" fmla="*/ 2147483646 w 282"/>
              <a:gd name="T17" fmla="*/ 2147483646 h 468"/>
              <a:gd name="T18" fmla="*/ 2147483646 w 282"/>
              <a:gd name="T19" fmla="*/ 2147483646 h 468"/>
              <a:gd name="T20" fmla="*/ 2147483646 w 282"/>
              <a:gd name="T21" fmla="*/ 2147483646 h 468"/>
              <a:gd name="T22" fmla="*/ 2147483646 w 282"/>
              <a:gd name="T23" fmla="*/ 2147483646 h 468"/>
              <a:gd name="T24" fmla="*/ 2147483646 w 282"/>
              <a:gd name="T25" fmla="*/ 2147483646 h 468"/>
              <a:gd name="T26" fmla="*/ 2147483646 w 282"/>
              <a:gd name="T27" fmla="*/ 2147483646 h 468"/>
              <a:gd name="T28" fmla="*/ 2147483646 w 282"/>
              <a:gd name="T29" fmla="*/ 2147483646 h 468"/>
              <a:gd name="T30" fmla="*/ 2147483646 w 282"/>
              <a:gd name="T31" fmla="*/ 2147483646 h 468"/>
              <a:gd name="T32" fmla="*/ 2147483646 w 282"/>
              <a:gd name="T33" fmla="*/ 2147483646 h 468"/>
              <a:gd name="T34" fmla="*/ 2147483646 w 282"/>
              <a:gd name="T35" fmla="*/ 2147483646 h 468"/>
              <a:gd name="T36" fmla="*/ 2147483646 w 282"/>
              <a:gd name="T37" fmla="*/ 2147483646 h 468"/>
              <a:gd name="T38" fmla="*/ 2147483646 w 282"/>
              <a:gd name="T39" fmla="*/ 2147483646 h 468"/>
              <a:gd name="T40" fmla="*/ 2147483646 w 282"/>
              <a:gd name="T41" fmla="*/ 2147483646 h 468"/>
              <a:gd name="T42" fmla="*/ 2147483646 w 282"/>
              <a:gd name="T43" fmla="*/ 2147483646 h 468"/>
              <a:gd name="T44" fmla="*/ 2147483646 w 282"/>
              <a:gd name="T45" fmla="*/ 2147483646 h 468"/>
              <a:gd name="T46" fmla="*/ 2147483646 w 282"/>
              <a:gd name="T47" fmla="*/ 2147483646 h 468"/>
              <a:gd name="T48" fmla="*/ 2147483646 w 282"/>
              <a:gd name="T49" fmla="*/ 2147483646 h 468"/>
              <a:gd name="T50" fmla="*/ 2147483646 w 282"/>
              <a:gd name="T51" fmla="*/ 2147483646 h 468"/>
              <a:gd name="T52" fmla="*/ 2147483646 w 282"/>
              <a:gd name="T53" fmla="*/ 2147483646 h 468"/>
              <a:gd name="T54" fmla="*/ 2147483646 w 282"/>
              <a:gd name="T55" fmla="*/ 2147483646 h 468"/>
              <a:gd name="T56" fmla="*/ 2147483646 w 282"/>
              <a:gd name="T57" fmla="*/ 2147483646 h 468"/>
              <a:gd name="T58" fmla="*/ 2147483646 w 282"/>
              <a:gd name="T59" fmla="*/ 2147483646 h 468"/>
              <a:gd name="T60" fmla="*/ 2147483646 w 282"/>
              <a:gd name="T61" fmla="*/ 2147483646 h 468"/>
              <a:gd name="T62" fmla="*/ 2147483646 w 282"/>
              <a:gd name="T63" fmla="*/ 2147483646 h 468"/>
              <a:gd name="T64" fmla="*/ 2147483646 w 282"/>
              <a:gd name="T65" fmla="*/ 2147483646 h 468"/>
              <a:gd name="T66" fmla="*/ 2147483646 w 282"/>
              <a:gd name="T67" fmla="*/ 2147483646 h 468"/>
              <a:gd name="T68" fmla="*/ 2147483646 w 282"/>
              <a:gd name="T69" fmla="*/ 2147483646 h 468"/>
              <a:gd name="T70" fmla="*/ 2147483646 w 282"/>
              <a:gd name="T71" fmla="*/ 2147483646 h 468"/>
              <a:gd name="T72" fmla="*/ 2147483646 w 282"/>
              <a:gd name="T73" fmla="*/ 2147483646 h 468"/>
              <a:gd name="T74" fmla="*/ 2147483646 w 282"/>
              <a:gd name="T75" fmla="*/ 2147483646 h 468"/>
              <a:gd name="T76" fmla="*/ 2147483646 w 282"/>
              <a:gd name="T77" fmla="*/ 2147483646 h 468"/>
              <a:gd name="T78" fmla="*/ 2147483646 w 282"/>
              <a:gd name="T79" fmla="*/ 2147483646 h 468"/>
              <a:gd name="T80" fmla="*/ 2147483646 w 282"/>
              <a:gd name="T81" fmla="*/ 2147483646 h 468"/>
              <a:gd name="T82" fmla="*/ 2147483646 w 282"/>
              <a:gd name="T83" fmla="*/ 2147483646 h 468"/>
              <a:gd name="T84" fmla="*/ 0 w 282"/>
              <a:gd name="T85" fmla="*/ 2147483646 h 468"/>
              <a:gd name="T86" fmla="*/ 2147483646 w 282"/>
              <a:gd name="T87" fmla="*/ 2147483646 h 468"/>
              <a:gd name="T88" fmla="*/ 2147483646 w 282"/>
              <a:gd name="T89" fmla="*/ 2147483646 h 468"/>
              <a:gd name="T90" fmla="*/ 2147483646 w 282"/>
              <a:gd name="T91" fmla="*/ 2147483646 h 468"/>
              <a:gd name="T92" fmla="*/ 2147483646 w 282"/>
              <a:gd name="T93" fmla="*/ 2147483646 h 468"/>
              <a:gd name="T94" fmla="*/ 2147483646 w 282"/>
              <a:gd name="T95" fmla="*/ 2147483646 h 468"/>
              <a:gd name="T96" fmla="*/ 2147483646 w 282"/>
              <a:gd name="T97" fmla="*/ 0 h 4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282" h="468">
                <a:moveTo>
                  <a:pt x="93" y="0"/>
                </a:moveTo>
                <a:lnTo>
                  <a:pt x="144" y="32"/>
                </a:lnTo>
                <a:lnTo>
                  <a:pt x="141" y="33"/>
                </a:lnTo>
                <a:lnTo>
                  <a:pt x="138" y="36"/>
                </a:lnTo>
                <a:lnTo>
                  <a:pt x="136" y="41"/>
                </a:lnTo>
                <a:lnTo>
                  <a:pt x="136" y="45"/>
                </a:lnTo>
                <a:lnTo>
                  <a:pt x="138" y="53"/>
                </a:lnTo>
                <a:lnTo>
                  <a:pt x="136" y="59"/>
                </a:lnTo>
                <a:lnTo>
                  <a:pt x="135" y="62"/>
                </a:lnTo>
                <a:lnTo>
                  <a:pt x="175" y="111"/>
                </a:lnTo>
                <a:lnTo>
                  <a:pt x="183" y="119"/>
                </a:lnTo>
                <a:lnTo>
                  <a:pt x="181" y="120"/>
                </a:lnTo>
                <a:lnTo>
                  <a:pt x="178" y="125"/>
                </a:lnTo>
                <a:lnTo>
                  <a:pt x="175" y="132"/>
                </a:lnTo>
                <a:lnTo>
                  <a:pt x="171" y="138"/>
                </a:lnTo>
                <a:lnTo>
                  <a:pt x="166" y="147"/>
                </a:lnTo>
                <a:lnTo>
                  <a:pt x="163" y="152"/>
                </a:lnTo>
                <a:lnTo>
                  <a:pt x="166" y="156"/>
                </a:lnTo>
                <a:lnTo>
                  <a:pt x="180" y="216"/>
                </a:lnTo>
                <a:lnTo>
                  <a:pt x="187" y="225"/>
                </a:lnTo>
                <a:lnTo>
                  <a:pt x="187" y="233"/>
                </a:lnTo>
                <a:lnTo>
                  <a:pt x="183" y="234"/>
                </a:lnTo>
                <a:lnTo>
                  <a:pt x="198" y="285"/>
                </a:lnTo>
                <a:lnTo>
                  <a:pt x="210" y="288"/>
                </a:lnTo>
                <a:lnTo>
                  <a:pt x="268" y="305"/>
                </a:lnTo>
                <a:lnTo>
                  <a:pt x="271" y="309"/>
                </a:lnTo>
                <a:lnTo>
                  <a:pt x="277" y="312"/>
                </a:lnTo>
                <a:lnTo>
                  <a:pt x="282" y="314"/>
                </a:lnTo>
                <a:lnTo>
                  <a:pt x="282" y="324"/>
                </a:lnTo>
                <a:lnTo>
                  <a:pt x="273" y="327"/>
                </a:lnTo>
                <a:lnTo>
                  <a:pt x="267" y="327"/>
                </a:lnTo>
                <a:lnTo>
                  <a:pt x="264" y="329"/>
                </a:lnTo>
                <a:lnTo>
                  <a:pt x="258" y="332"/>
                </a:lnTo>
                <a:lnTo>
                  <a:pt x="223" y="347"/>
                </a:lnTo>
                <a:lnTo>
                  <a:pt x="219" y="348"/>
                </a:lnTo>
                <a:lnTo>
                  <a:pt x="214" y="351"/>
                </a:lnTo>
                <a:lnTo>
                  <a:pt x="211" y="353"/>
                </a:lnTo>
                <a:lnTo>
                  <a:pt x="210" y="353"/>
                </a:lnTo>
                <a:lnTo>
                  <a:pt x="70" y="468"/>
                </a:lnTo>
                <a:lnTo>
                  <a:pt x="69" y="468"/>
                </a:lnTo>
                <a:lnTo>
                  <a:pt x="66" y="467"/>
                </a:lnTo>
                <a:lnTo>
                  <a:pt x="64" y="468"/>
                </a:lnTo>
                <a:lnTo>
                  <a:pt x="0" y="392"/>
                </a:lnTo>
                <a:lnTo>
                  <a:pt x="4" y="383"/>
                </a:lnTo>
                <a:lnTo>
                  <a:pt x="18" y="353"/>
                </a:lnTo>
                <a:lnTo>
                  <a:pt x="1" y="281"/>
                </a:lnTo>
                <a:lnTo>
                  <a:pt x="64" y="69"/>
                </a:lnTo>
                <a:lnTo>
                  <a:pt x="84" y="32"/>
                </a:lnTo>
                <a:lnTo>
                  <a:pt x="93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6" name="Freeform 17"/>
          <p:cNvSpPr>
            <a:spLocks/>
          </p:cNvSpPr>
          <p:nvPr/>
        </p:nvSpPr>
        <p:spPr bwMode="auto">
          <a:xfrm>
            <a:off x="3217862" y="2687638"/>
            <a:ext cx="487363" cy="642937"/>
          </a:xfrm>
          <a:custGeom>
            <a:avLst/>
            <a:gdLst>
              <a:gd name="T0" fmla="*/ 2147483646 w 921"/>
              <a:gd name="T1" fmla="*/ 2147483646 h 1214"/>
              <a:gd name="T2" fmla="*/ 2147483646 w 921"/>
              <a:gd name="T3" fmla="*/ 2147483646 h 1214"/>
              <a:gd name="T4" fmla="*/ 2147483646 w 921"/>
              <a:gd name="T5" fmla="*/ 2147483646 h 1214"/>
              <a:gd name="T6" fmla="*/ 2147483646 w 921"/>
              <a:gd name="T7" fmla="*/ 2147483646 h 1214"/>
              <a:gd name="T8" fmla="*/ 2147483646 w 921"/>
              <a:gd name="T9" fmla="*/ 2147483646 h 1214"/>
              <a:gd name="T10" fmla="*/ 2147483646 w 921"/>
              <a:gd name="T11" fmla="*/ 2147483646 h 1214"/>
              <a:gd name="T12" fmla="*/ 0 w 921"/>
              <a:gd name="T13" fmla="*/ 2147483646 h 1214"/>
              <a:gd name="T14" fmla="*/ 2147483646 w 921"/>
              <a:gd name="T15" fmla="*/ 2147483646 h 1214"/>
              <a:gd name="T16" fmla="*/ 2147483646 w 921"/>
              <a:gd name="T17" fmla="*/ 2147483646 h 1214"/>
              <a:gd name="T18" fmla="*/ 2147483646 w 921"/>
              <a:gd name="T19" fmla="*/ 2147483646 h 1214"/>
              <a:gd name="T20" fmla="*/ 2147483646 w 921"/>
              <a:gd name="T21" fmla="*/ 2147483646 h 1214"/>
              <a:gd name="T22" fmla="*/ 2147483646 w 921"/>
              <a:gd name="T23" fmla="*/ 2147483646 h 1214"/>
              <a:gd name="T24" fmla="*/ 2147483646 w 921"/>
              <a:gd name="T25" fmla="*/ 2147483646 h 1214"/>
              <a:gd name="T26" fmla="*/ 2147483646 w 921"/>
              <a:gd name="T27" fmla="*/ 0 h 1214"/>
              <a:gd name="T28" fmla="*/ 2147483646 w 921"/>
              <a:gd name="T29" fmla="*/ 0 h 1214"/>
              <a:gd name="T30" fmla="*/ 2147483646 w 921"/>
              <a:gd name="T31" fmla="*/ 2147483646 h 1214"/>
              <a:gd name="T32" fmla="*/ 2147483646 w 921"/>
              <a:gd name="T33" fmla="*/ 2147483646 h 1214"/>
              <a:gd name="T34" fmla="*/ 2147483646 w 921"/>
              <a:gd name="T35" fmla="*/ 2147483646 h 1214"/>
              <a:gd name="T36" fmla="*/ 2147483646 w 921"/>
              <a:gd name="T37" fmla="*/ 2147483646 h 1214"/>
              <a:gd name="T38" fmla="*/ 2147483646 w 921"/>
              <a:gd name="T39" fmla="*/ 2147483646 h 1214"/>
              <a:gd name="T40" fmla="*/ 2147483646 w 921"/>
              <a:gd name="T41" fmla="*/ 2147483646 h 1214"/>
              <a:gd name="T42" fmla="*/ 2147483646 w 921"/>
              <a:gd name="T43" fmla="*/ 2147483646 h 1214"/>
              <a:gd name="T44" fmla="*/ 2147483646 w 921"/>
              <a:gd name="T45" fmla="*/ 2147483646 h 1214"/>
              <a:gd name="T46" fmla="*/ 2147483646 w 921"/>
              <a:gd name="T47" fmla="*/ 2147483646 h 1214"/>
              <a:gd name="T48" fmla="*/ 2147483646 w 921"/>
              <a:gd name="T49" fmla="*/ 2147483646 h 1214"/>
              <a:gd name="T50" fmla="*/ 2147483646 w 921"/>
              <a:gd name="T51" fmla="*/ 2147483646 h 1214"/>
              <a:gd name="T52" fmla="*/ 2147483646 w 921"/>
              <a:gd name="T53" fmla="*/ 2147483646 h 1214"/>
              <a:gd name="T54" fmla="*/ 2147483646 w 921"/>
              <a:gd name="T55" fmla="*/ 2147483646 h 1214"/>
              <a:gd name="T56" fmla="*/ 2147483646 w 921"/>
              <a:gd name="T57" fmla="*/ 2147483646 h 1214"/>
              <a:gd name="T58" fmla="*/ 2147483646 w 921"/>
              <a:gd name="T59" fmla="*/ 2147483646 h 1214"/>
              <a:gd name="T60" fmla="*/ 2147483646 w 921"/>
              <a:gd name="T61" fmla="*/ 2147483646 h 1214"/>
              <a:gd name="T62" fmla="*/ 2147483646 w 921"/>
              <a:gd name="T63" fmla="*/ 2147483646 h 1214"/>
              <a:gd name="T64" fmla="*/ 2147483646 w 921"/>
              <a:gd name="T65" fmla="*/ 2147483646 h 1214"/>
              <a:gd name="T66" fmla="*/ 2147483646 w 921"/>
              <a:gd name="T67" fmla="*/ 2147483646 h 1214"/>
              <a:gd name="T68" fmla="*/ 2147483646 w 921"/>
              <a:gd name="T69" fmla="*/ 2147483646 h 1214"/>
              <a:gd name="T70" fmla="*/ 2147483646 w 921"/>
              <a:gd name="T71" fmla="*/ 2147483646 h 1214"/>
              <a:gd name="T72" fmla="*/ 2147483646 w 921"/>
              <a:gd name="T73" fmla="*/ 2147483646 h 1214"/>
              <a:gd name="T74" fmla="*/ 2147483646 w 921"/>
              <a:gd name="T75" fmla="*/ 2147483646 h 1214"/>
              <a:gd name="T76" fmla="*/ 2147483646 w 921"/>
              <a:gd name="T77" fmla="*/ 2147483646 h 1214"/>
              <a:gd name="T78" fmla="*/ 2147483646 w 921"/>
              <a:gd name="T79" fmla="*/ 2147483646 h 1214"/>
              <a:gd name="T80" fmla="*/ 2147483646 w 921"/>
              <a:gd name="T81" fmla="*/ 2147483646 h 1214"/>
              <a:gd name="T82" fmla="*/ 2147483646 w 921"/>
              <a:gd name="T83" fmla="*/ 2147483646 h 1214"/>
              <a:gd name="T84" fmla="*/ 2147483646 w 921"/>
              <a:gd name="T85" fmla="*/ 2147483646 h 1214"/>
              <a:gd name="T86" fmla="*/ 2147483646 w 921"/>
              <a:gd name="T87" fmla="*/ 2147483646 h 1214"/>
              <a:gd name="T88" fmla="*/ 2147483646 w 921"/>
              <a:gd name="T89" fmla="*/ 2147483646 h 1214"/>
              <a:gd name="T90" fmla="*/ 2147483646 w 921"/>
              <a:gd name="T91" fmla="*/ 2147483646 h 1214"/>
              <a:gd name="T92" fmla="*/ 2147483646 w 921"/>
              <a:gd name="T93" fmla="*/ 2147483646 h 1214"/>
              <a:gd name="T94" fmla="*/ 2147483646 w 921"/>
              <a:gd name="T95" fmla="*/ 2147483646 h 1214"/>
              <a:gd name="T96" fmla="*/ 2147483646 w 921"/>
              <a:gd name="T97" fmla="*/ 2147483646 h 1214"/>
              <a:gd name="T98" fmla="*/ 2147483646 w 921"/>
              <a:gd name="T99" fmla="*/ 2147483646 h 1214"/>
              <a:gd name="T100" fmla="*/ 2147483646 w 921"/>
              <a:gd name="T101" fmla="*/ 2147483646 h 1214"/>
              <a:gd name="T102" fmla="*/ 2147483646 w 921"/>
              <a:gd name="T103" fmla="*/ 2147483646 h 1214"/>
              <a:gd name="T104" fmla="*/ 2147483646 w 921"/>
              <a:gd name="T105" fmla="*/ 2147483646 h 1214"/>
              <a:gd name="T106" fmla="*/ 2147483646 w 921"/>
              <a:gd name="T107" fmla="*/ 2147483646 h 1214"/>
              <a:gd name="T108" fmla="*/ 2147483646 w 921"/>
              <a:gd name="T109" fmla="*/ 2147483646 h 1214"/>
              <a:gd name="T110" fmla="*/ 2147483646 w 921"/>
              <a:gd name="T111" fmla="*/ 2147483646 h 1214"/>
              <a:gd name="T112" fmla="*/ 2147483646 w 921"/>
              <a:gd name="T113" fmla="*/ 2147483646 h 1214"/>
              <a:gd name="T114" fmla="*/ 2147483646 w 921"/>
              <a:gd name="T115" fmla="*/ 2147483646 h 1214"/>
              <a:gd name="T116" fmla="*/ 2147483646 w 921"/>
              <a:gd name="T117" fmla="*/ 2147483646 h 1214"/>
              <a:gd name="T118" fmla="*/ 2147483646 w 921"/>
              <a:gd name="T119" fmla="*/ 2147483646 h 1214"/>
              <a:gd name="T120" fmla="*/ 2147483646 w 921"/>
              <a:gd name="T121" fmla="*/ 2147483646 h 12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921" h="1214">
                <a:moveTo>
                  <a:pt x="870" y="1002"/>
                </a:moveTo>
                <a:lnTo>
                  <a:pt x="807" y="1214"/>
                </a:lnTo>
                <a:lnTo>
                  <a:pt x="653" y="1212"/>
                </a:lnTo>
                <a:lnTo>
                  <a:pt x="435" y="1212"/>
                </a:lnTo>
                <a:lnTo>
                  <a:pt x="348" y="1212"/>
                </a:lnTo>
                <a:lnTo>
                  <a:pt x="350" y="965"/>
                </a:lnTo>
                <a:lnTo>
                  <a:pt x="0" y="912"/>
                </a:lnTo>
                <a:lnTo>
                  <a:pt x="89" y="690"/>
                </a:lnTo>
                <a:lnTo>
                  <a:pt x="117" y="644"/>
                </a:lnTo>
                <a:lnTo>
                  <a:pt x="218" y="570"/>
                </a:lnTo>
                <a:lnTo>
                  <a:pt x="440" y="344"/>
                </a:lnTo>
                <a:lnTo>
                  <a:pt x="486" y="321"/>
                </a:lnTo>
                <a:lnTo>
                  <a:pt x="545" y="228"/>
                </a:lnTo>
                <a:lnTo>
                  <a:pt x="746" y="0"/>
                </a:lnTo>
                <a:lnTo>
                  <a:pt x="848" y="0"/>
                </a:lnTo>
                <a:lnTo>
                  <a:pt x="870" y="126"/>
                </a:lnTo>
                <a:lnTo>
                  <a:pt x="921" y="321"/>
                </a:lnTo>
                <a:lnTo>
                  <a:pt x="920" y="324"/>
                </a:lnTo>
                <a:lnTo>
                  <a:pt x="918" y="327"/>
                </a:lnTo>
                <a:lnTo>
                  <a:pt x="915" y="330"/>
                </a:lnTo>
                <a:lnTo>
                  <a:pt x="912" y="332"/>
                </a:lnTo>
                <a:lnTo>
                  <a:pt x="911" y="332"/>
                </a:lnTo>
                <a:lnTo>
                  <a:pt x="908" y="333"/>
                </a:lnTo>
                <a:lnTo>
                  <a:pt x="906" y="335"/>
                </a:lnTo>
                <a:lnTo>
                  <a:pt x="905" y="335"/>
                </a:lnTo>
                <a:lnTo>
                  <a:pt x="902" y="335"/>
                </a:lnTo>
                <a:lnTo>
                  <a:pt x="899" y="336"/>
                </a:lnTo>
                <a:lnTo>
                  <a:pt x="897" y="336"/>
                </a:lnTo>
                <a:lnTo>
                  <a:pt x="894" y="338"/>
                </a:lnTo>
                <a:lnTo>
                  <a:pt x="891" y="338"/>
                </a:lnTo>
                <a:lnTo>
                  <a:pt x="890" y="338"/>
                </a:lnTo>
                <a:lnTo>
                  <a:pt x="887" y="338"/>
                </a:lnTo>
                <a:lnTo>
                  <a:pt x="885" y="338"/>
                </a:lnTo>
                <a:lnTo>
                  <a:pt x="884" y="336"/>
                </a:lnTo>
                <a:lnTo>
                  <a:pt x="882" y="335"/>
                </a:lnTo>
                <a:lnTo>
                  <a:pt x="881" y="335"/>
                </a:lnTo>
                <a:lnTo>
                  <a:pt x="879" y="335"/>
                </a:lnTo>
                <a:lnTo>
                  <a:pt x="878" y="335"/>
                </a:lnTo>
                <a:lnTo>
                  <a:pt x="875" y="335"/>
                </a:lnTo>
                <a:lnTo>
                  <a:pt x="872" y="336"/>
                </a:lnTo>
                <a:lnTo>
                  <a:pt x="870" y="336"/>
                </a:lnTo>
                <a:lnTo>
                  <a:pt x="870" y="335"/>
                </a:lnTo>
                <a:lnTo>
                  <a:pt x="870" y="543"/>
                </a:lnTo>
                <a:lnTo>
                  <a:pt x="870" y="554"/>
                </a:lnTo>
                <a:lnTo>
                  <a:pt x="870" y="606"/>
                </a:lnTo>
                <a:lnTo>
                  <a:pt x="872" y="608"/>
                </a:lnTo>
                <a:lnTo>
                  <a:pt x="872" y="609"/>
                </a:lnTo>
                <a:lnTo>
                  <a:pt x="873" y="609"/>
                </a:lnTo>
                <a:lnTo>
                  <a:pt x="888" y="627"/>
                </a:lnTo>
                <a:lnTo>
                  <a:pt x="887" y="629"/>
                </a:lnTo>
                <a:lnTo>
                  <a:pt x="885" y="632"/>
                </a:lnTo>
                <a:lnTo>
                  <a:pt x="884" y="635"/>
                </a:lnTo>
                <a:lnTo>
                  <a:pt x="882" y="636"/>
                </a:lnTo>
                <a:lnTo>
                  <a:pt x="884" y="639"/>
                </a:lnTo>
                <a:lnTo>
                  <a:pt x="884" y="642"/>
                </a:lnTo>
                <a:lnTo>
                  <a:pt x="882" y="644"/>
                </a:lnTo>
                <a:lnTo>
                  <a:pt x="870" y="768"/>
                </a:lnTo>
                <a:lnTo>
                  <a:pt x="870" y="921"/>
                </a:lnTo>
                <a:lnTo>
                  <a:pt x="899" y="933"/>
                </a:lnTo>
                <a:lnTo>
                  <a:pt x="890" y="965"/>
                </a:lnTo>
                <a:lnTo>
                  <a:pt x="870" y="10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7" name="Freeform 18"/>
          <p:cNvSpPr>
            <a:spLocks/>
          </p:cNvSpPr>
          <p:nvPr/>
        </p:nvSpPr>
        <p:spPr bwMode="auto">
          <a:xfrm>
            <a:off x="2878137" y="4160838"/>
            <a:ext cx="1790700" cy="557212"/>
          </a:xfrm>
          <a:custGeom>
            <a:avLst/>
            <a:gdLst>
              <a:gd name="T0" fmla="*/ 2147483646 w 3383"/>
              <a:gd name="T1" fmla="*/ 2147483646 h 1053"/>
              <a:gd name="T2" fmla="*/ 2147483646 w 3383"/>
              <a:gd name="T3" fmla="*/ 2147483646 h 1053"/>
              <a:gd name="T4" fmla="*/ 2147483646 w 3383"/>
              <a:gd name="T5" fmla="*/ 2147483646 h 1053"/>
              <a:gd name="T6" fmla="*/ 2147483646 w 3383"/>
              <a:gd name="T7" fmla="*/ 2147483646 h 1053"/>
              <a:gd name="T8" fmla="*/ 2147483646 w 3383"/>
              <a:gd name="T9" fmla="*/ 2147483646 h 1053"/>
              <a:gd name="T10" fmla="*/ 2147483646 w 3383"/>
              <a:gd name="T11" fmla="*/ 2147483646 h 1053"/>
              <a:gd name="T12" fmla="*/ 2147483646 w 3383"/>
              <a:gd name="T13" fmla="*/ 2147483646 h 1053"/>
              <a:gd name="T14" fmla="*/ 2147483646 w 3383"/>
              <a:gd name="T15" fmla="*/ 2147483646 h 1053"/>
              <a:gd name="T16" fmla="*/ 2147483646 w 3383"/>
              <a:gd name="T17" fmla="*/ 2147483646 h 1053"/>
              <a:gd name="T18" fmla="*/ 2147483646 w 3383"/>
              <a:gd name="T19" fmla="*/ 2147483646 h 1053"/>
              <a:gd name="T20" fmla="*/ 2147483646 w 3383"/>
              <a:gd name="T21" fmla="*/ 2147483646 h 1053"/>
              <a:gd name="T22" fmla="*/ 2147483646 w 3383"/>
              <a:gd name="T23" fmla="*/ 2147483646 h 1053"/>
              <a:gd name="T24" fmla="*/ 2147483646 w 3383"/>
              <a:gd name="T25" fmla="*/ 2147483646 h 1053"/>
              <a:gd name="T26" fmla="*/ 2147483646 w 3383"/>
              <a:gd name="T27" fmla="*/ 2147483646 h 1053"/>
              <a:gd name="T28" fmla="*/ 2147483646 w 3383"/>
              <a:gd name="T29" fmla="*/ 0 h 1053"/>
              <a:gd name="T30" fmla="*/ 2147483646 w 3383"/>
              <a:gd name="T31" fmla="*/ 2147483646 h 1053"/>
              <a:gd name="T32" fmla="*/ 2147483646 w 3383"/>
              <a:gd name="T33" fmla="*/ 0 h 1053"/>
              <a:gd name="T34" fmla="*/ 0 w 3383"/>
              <a:gd name="T35" fmla="*/ 2147483646 h 1053"/>
              <a:gd name="T36" fmla="*/ 2147483646 w 3383"/>
              <a:gd name="T37" fmla="*/ 2147483646 h 1053"/>
              <a:gd name="T38" fmla="*/ 2147483646 w 3383"/>
              <a:gd name="T39" fmla="*/ 2147483646 h 1053"/>
              <a:gd name="T40" fmla="*/ 2147483646 w 3383"/>
              <a:gd name="T41" fmla="*/ 2147483646 h 1053"/>
              <a:gd name="T42" fmla="*/ 2147483646 w 3383"/>
              <a:gd name="T43" fmla="*/ 2147483646 h 1053"/>
              <a:gd name="T44" fmla="*/ 2147483646 w 3383"/>
              <a:gd name="T45" fmla="*/ 2147483646 h 1053"/>
              <a:gd name="T46" fmla="*/ 2147483646 w 3383"/>
              <a:gd name="T47" fmla="*/ 2147483646 h 1053"/>
              <a:gd name="T48" fmla="*/ 2147483646 w 3383"/>
              <a:gd name="T49" fmla="*/ 2147483646 h 1053"/>
              <a:gd name="T50" fmla="*/ 2147483646 w 3383"/>
              <a:gd name="T51" fmla="*/ 2147483646 h 1053"/>
              <a:gd name="T52" fmla="*/ 2147483646 w 3383"/>
              <a:gd name="T53" fmla="*/ 2147483646 h 1053"/>
              <a:gd name="T54" fmla="*/ 2147483646 w 3383"/>
              <a:gd name="T55" fmla="*/ 2147483646 h 1053"/>
              <a:gd name="T56" fmla="*/ 2147483646 w 3383"/>
              <a:gd name="T57" fmla="*/ 2147483646 h 1053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383" h="1053">
                <a:moveTo>
                  <a:pt x="3218" y="1042"/>
                </a:moveTo>
                <a:lnTo>
                  <a:pt x="3378" y="763"/>
                </a:lnTo>
                <a:lnTo>
                  <a:pt x="3383" y="111"/>
                </a:lnTo>
                <a:lnTo>
                  <a:pt x="3332" y="25"/>
                </a:lnTo>
                <a:lnTo>
                  <a:pt x="2810" y="21"/>
                </a:lnTo>
                <a:lnTo>
                  <a:pt x="2753" y="55"/>
                </a:lnTo>
                <a:lnTo>
                  <a:pt x="2726" y="88"/>
                </a:lnTo>
                <a:lnTo>
                  <a:pt x="2720" y="112"/>
                </a:lnTo>
                <a:lnTo>
                  <a:pt x="2702" y="118"/>
                </a:lnTo>
                <a:lnTo>
                  <a:pt x="2679" y="156"/>
                </a:lnTo>
                <a:lnTo>
                  <a:pt x="2480" y="112"/>
                </a:lnTo>
                <a:lnTo>
                  <a:pt x="2031" y="79"/>
                </a:lnTo>
                <a:lnTo>
                  <a:pt x="1538" y="78"/>
                </a:lnTo>
                <a:lnTo>
                  <a:pt x="365" y="75"/>
                </a:lnTo>
                <a:lnTo>
                  <a:pt x="366" y="0"/>
                </a:lnTo>
                <a:lnTo>
                  <a:pt x="207" y="1"/>
                </a:lnTo>
                <a:lnTo>
                  <a:pt x="33" y="0"/>
                </a:lnTo>
                <a:lnTo>
                  <a:pt x="0" y="3"/>
                </a:lnTo>
                <a:lnTo>
                  <a:pt x="9" y="594"/>
                </a:lnTo>
                <a:lnTo>
                  <a:pt x="20" y="594"/>
                </a:lnTo>
                <a:lnTo>
                  <a:pt x="21" y="1053"/>
                </a:lnTo>
                <a:lnTo>
                  <a:pt x="207" y="1051"/>
                </a:lnTo>
                <a:lnTo>
                  <a:pt x="266" y="1051"/>
                </a:lnTo>
                <a:lnTo>
                  <a:pt x="485" y="1044"/>
                </a:lnTo>
                <a:lnTo>
                  <a:pt x="1751" y="1048"/>
                </a:lnTo>
                <a:lnTo>
                  <a:pt x="1965" y="1050"/>
                </a:lnTo>
                <a:lnTo>
                  <a:pt x="2187" y="1042"/>
                </a:lnTo>
                <a:lnTo>
                  <a:pt x="2600" y="1044"/>
                </a:lnTo>
                <a:lnTo>
                  <a:pt x="3218" y="104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8" name="Freeform 19"/>
          <p:cNvSpPr>
            <a:spLocks/>
          </p:cNvSpPr>
          <p:nvPr/>
        </p:nvSpPr>
        <p:spPr bwMode="auto">
          <a:xfrm>
            <a:off x="3355975" y="3328988"/>
            <a:ext cx="1355725" cy="914400"/>
          </a:xfrm>
          <a:custGeom>
            <a:avLst/>
            <a:gdLst>
              <a:gd name="T0" fmla="*/ 2147483646 w 2561"/>
              <a:gd name="T1" fmla="*/ 2147483646 h 1727"/>
              <a:gd name="T2" fmla="*/ 2147483646 w 2561"/>
              <a:gd name="T3" fmla="*/ 2147483646 h 1727"/>
              <a:gd name="T4" fmla="*/ 2147483646 w 2561"/>
              <a:gd name="T5" fmla="*/ 2147483646 h 1727"/>
              <a:gd name="T6" fmla="*/ 2147483646 w 2561"/>
              <a:gd name="T7" fmla="*/ 2147483646 h 1727"/>
              <a:gd name="T8" fmla="*/ 2147483646 w 2561"/>
              <a:gd name="T9" fmla="*/ 2147483646 h 1727"/>
              <a:gd name="T10" fmla="*/ 2147483646 w 2561"/>
              <a:gd name="T11" fmla="*/ 2147483646 h 1727"/>
              <a:gd name="T12" fmla="*/ 2147483646 w 2561"/>
              <a:gd name="T13" fmla="*/ 2147483646 h 1727"/>
              <a:gd name="T14" fmla="*/ 2147483646 w 2561"/>
              <a:gd name="T15" fmla="*/ 2147483646 h 1727"/>
              <a:gd name="T16" fmla="*/ 2147483646 w 2561"/>
              <a:gd name="T17" fmla="*/ 2147483646 h 1727"/>
              <a:gd name="T18" fmla="*/ 2147483646 w 2561"/>
              <a:gd name="T19" fmla="*/ 2147483646 h 1727"/>
              <a:gd name="T20" fmla="*/ 2147483646 w 2561"/>
              <a:gd name="T21" fmla="*/ 2147483646 h 1727"/>
              <a:gd name="T22" fmla="*/ 2147483646 w 2561"/>
              <a:gd name="T23" fmla="*/ 2147483646 h 1727"/>
              <a:gd name="T24" fmla="*/ 2147483646 w 2561"/>
              <a:gd name="T25" fmla="*/ 2147483646 h 1727"/>
              <a:gd name="T26" fmla="*/ 2147483646 w 2561"/>
              <a:gd name="T27" fmla="*/ 2147483646 h 1727"/>
              <a:gd name="T28" fmla="*/ 2147483646 w 2561"/>
              <a:gd name="T29" fmla="*/ 2147483646 h 1727"/>
              <a:gd name="T30" fmla="*/ 0 w 2561"/>
              <a:gd name="T31" fmla="*/ 2147483646 h 1727"/>
              <a:gd name="T32" fmla="*/ 2147483646 w 2561"/>
              <a:gd name="T33" fmla="*/ 2147483646 h 1727"/>
              <a:gd name="T34" fmla="*/ 2147483646 w 2561"/>
              <a:gd name="T35" fmla="*/ 0 h 1727"/>
              <a:gd name="T36" fmla="*/ 2147483646 w 2561"/>
              <a:gd name="T37" fmla="*/ 0 h 1727"/>
              <a:gd name="T38" fmla="*/ 2147483646 w 2561"/>
              <a:gd name="T39" fmla="*/ 0 h 1727"/>
              <a:gd name="T40" fmla="*/ 2147483646 w 2561"/>
              <a:gd name="T41" fmla="*/ 2147483646 h 1727"/>
              <a:gd name="T42" fmla="*/ 2147483646 w 2561"/>
              <a:gd name="T43" fmla="*/ 2147483646 h 1727"/>
              <a:gd name="T44" fmla="*/ 2147483646 w 2561"/>
              <a:gd name="T45" fmla="*/ 2147483646 h 1727"/>
              <a:gd name="T46" fmla="*/ 2147483646 w 2561"/>
              <a:gd name="T47" fmla="*/ 2147483646 h 1727"/>
              <a:gd name="T48" fmla="*/ 2147483646 w 2561"/>
              <a:gd name="T49" fmla="*/ 2147483646 h 1727"/>
              <a:gd name="T50" fmla="*/ 2147483646 w 2561"/>
              <a:gd name="T51" fmla="*/ 2147483646 h 1727"/>
              <a:gd name="T52" fmla="*/ 2147483646 w 2561"/>
              <a:gd name="T53" fmla="*/ 2147483646 h 1727"/>
              <a:gd name="T54" fmla="*/ 2147483646 w 2561"/>
              <a:gd name="T55" fmla="*/ 2147483646 h 1727"/>
              <a:gd name="T56" fmla="*/ 2147483646 w 2561"/>
              <a:gd name="T57" fmla="*/ 2147483646 h 1727"/>
              <a:gd name="T58" fmla="*/ 2147483646 w 2561"/>
              <a:gd name="T59" fmla="*/ 2147483646 h 1727"/>
              <a:gd name="T60" fmla="*/ 2147483646 w 2561"/>
              <a:gd name="T61" fmla="*/ 2147483646 h 1727"/>
              <a:gd name="T62" fmla="*/ 2147483646 w 2561"/>
              <a:gd name="T63" fmla="*/ 2147483646 h 1727"/>
              <a:gd name="T64" fmla="*/ 2147483646 w 2561"/>
              <a:gd name="T65" fmla="*/ 2147483646 h 1727"/>
              <a:gd name="T66" fmla="*/ 2147483646 w 2561"/>
              <a:gd name="T67" fmla="*/ 2147483646 h 1727"/>
              <a:gd name="T68" fmla="*/ 2147483646 w 2561"/>
              <a:gd name="T69" fmla="*/ 2147483646 h 1727"/>
              <a:gd name="T70" fmla="*/ 2147483646 w 2561"/>
              <a:gd name="T71" fmla="*/ 2147483646 h 1727"/>
              <a:gd name="T72" fmla="*/ 2147483646 w 2561"/>
              <a:gd name="T73" fmla="*/ 2147483646 h 1727"/>
              <a:gd name="T74" fmla="*/ 2147483646 w 2561"/>
              <a:gd name="T75" fmla="*/ 2147483646 h 1727"/>
              <a:gd name="T76" fmla="*/ 2147483646 w 2561"/>
              <a:gd name="T77" fmla="*/ 2147483646 h 1727"/>
              <a:gd name="T78" fmla="*/ 2147483646 w 2561"/>
              <a:gd name="T79" fmla="*/ 2147483646 h 1727"/>
              <a:gd name="T80" fmla="*/ 2147483646 w 2561"/>
              <a:gd name="T81" fmla="*/ 2147483646 h 1727"/>
              <a:gd name="T82" fmla="*/ 2147483646 w 2561"/>
              <a:gd name="T83" fmla="*/ 2147483646 h 1727"/>
              <a:gd name="T84" fmla="*/ 2147483646 w 2561"/>
              <a:gd name="T85" fmla="*/ 2147483646 h 1727"/>
              <a:gd name="T86" fmla="*/ 2147483646 w 2561"/>
              <a:gd name="T87" fmla="*/ 2147483646 h 1727"/>
              <a:gd name="T88" fmla="*/ 2147483646 w 2561"/>
              <a:gd name="T89" fmla="*/ 2147483646 h 1727"/>
              <a:gd name="T90" fmla="*/ 2147483646 w 2561"/>
              <a:gd name="T91" fmla="*/ 2147483646 h 1727"/>
              <a:gd name="T92" fmla="*/ 2147483646 w 2561"/>
              <a:gd name="T93" fmla="*/ 2147483646 h 1727"/>
              <a:gd name="T94" fmla="*/ 2147483646 w 2561"/>
              <a:gd name="T95" fmla="*/ 2147483646 h 1727"/>
              <a:gd name="T96" fmla="*/ 2147483646 w 2561"/>
              <a:gd name="T97" fmla="*/ 2147483646 h 1727"/>
              <a:gd name="T98" fmla="*/ 2147483646 w 2561"/>
              <a:gd name="T99" fmla="*/ 2147483646 h 1727"/>
              <a:gd name="T100" fmla="*/ 2147483646 w 2561"/>
              <a:gd name="T101" fmla="*/ 2147483646 h 1727"/>
              <a:gd name="T102" fmla="*/ 2147483646 w 2561"/>
              <a:gd name="T103" fmla="*/ 2147483646 h 1727"/>
              <a:gd name="T104" fmla="*/ 2147483646 w 2561"/>
              <a:gd name="T105" fmla="*/ 2147483646 h 1727"/>
              <a:gd name="T106" fmla="*/ 2147483646 w 2561"/>
              <a:gd name="T107" fmla="*/ 2147483646 h 1727"/>
              <a:gd name="T108" fmla="*/ 2147483646 w 2561"/>
              <a:gd name="T109" fmla="*/ 2147483646 h 1727"/>
              <a:gd name="T110" fmla="*/ 2147483646 w 2561"/>
              <a:gd name="T111" fmla="*/ 2147483646 h 172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561" h="1727">
                <a:moveTo>
                  <a:pt x="2561" y="815"/>
                </a:moveTo>
                <a:lnTo>
                  <a:pt x="2513" y="1040"/>
                </a:lnTo>
                <a:lnTo>
                  <a:pt x="2313" y="1361"/>
                </a:lnTo>
                <a:lnTo>
                  <a:pt x="2429" y="1596"/>
                </a:lnTo>
                <a:lnTo>
                  <a:pt x="1907" y="1592"/>
                </a:lnTo>
                <a:lnTo>
                  <a:pt x="1850" y="1626"/>
                </a:lnTo>
                <a:lnTo>
                  <a:pt x="1823" y="1659"/>
                </a:lnTo>
                <a:lnTo>
                  <a:pt x="1817" y="1683"/>
                </a:lnTo>
                <a:lnTo>
                  <a:pt x="1799" y="1689"/>
                </a:lnTo>
                <a:lnTo>
                  <a:pt x="1776" y="1727"/>
                </a:lnTo>
                <a:lnTo>
                  <a:pt x="1577" y="1683"/>
                </a:lnTo>
                <a:lnTo>
                  <a:pt x="1128" y="1650"/>
                </a:lnTo>
                <a:lnTo>
                  <a:pt x="392" y="1113"/>
                </a:lnTo>
                <a:lnTo>
                  <a:pt x="264" y="740"/>
                </a:lnTo>
                <a:lnTo>
                  <a:pt x="54" y="539"/>
                </a:lnTo>
                <a:lnTo>
                  <a:pt x="0" y="396"/>
                </a:lnTo>
                <a:lnTo>
                  <a:pt x="86" y="105"/>
                </a:lnTo>
                <a:lnTo>
                  <a:pt x="87" y="0"/>
                </a:lnTo>
                <a:lnTo>
                  <a:pt x="174" y="0"/>
                </a:lnTo>
                <a:lnTo>
                  <a:pt x="392" y="0"/>
                </a:lnTo>
                <a:lnTo>
                  <a:pt x="546" y="2"/>
                </a:lnTo>
                <a:lnTo>
                  <a:pt x="563" y="74"/>
                </a:lnTo>
                <a:lnTo>
                  <a:pt x="549" y="104"/>
                </a:lnTo>
                <a:lnTo>
                  <a:pt x="545" y="113"/>
                </a:lnTo>
                <a:lnTo>
                  <a:pt x="525" y="105"/>
                </a:lnTo>
                <a:lnTo>
                  <a:pt x="524" y="107"/>
                </a:lnTo>
                <a:lnTo>
                  <a:pt x="524" y="108"/>
                </a:lnTo>
                <a:lnTo>
                  <a:pt x="609" y="272"/>
                </a:lnTo>
                <a:lnTo>
                  <a:pt x="731" y="230"/>
                </a:lnTo>
                <a:lnTo>
                  <a:pt x="731" y="228"/>
                </a:lnTo>
                <a:lnTo>
                  <a:pt x="732" y="227"/>
                </a:lnTo>
                <a:lnTo>
                  <a:pt x="734" y="225"/>
                </a:lnTo>
                <a:lnTo>
                  <a:pt x="734" y="222"/>
                </a:lnTo>
                <a:lnTo>
                  <a:pt x="734" y="221"/>
                </a:lnTo>
                <a:lnTo>
                  <a:pt x="734" y="218"/>
                </a:lnTo>
                <a:lnTo>
                  <a:pt x="735" y="216"/>
                </a:lnTo>
                <a:lnTo>
                  <a:pt x="737" y="218"/>
                </a:lnTo>
                <a:lnTo>
                  <a:pt x="740" y="218"/>
                </a:lnTo>
                <a:lnTo>
                  <a:pt x="741" y="218"/>
                </a:lnTo>
                <a:lnTo>
                  <a:pt x="743" y="218"/>
                </a:lnTo>
                <a:lnTo>
                  <a:pt x="746" y="218"/>
                </a:lnTo>
                <a:lnTo>
                  <a:pt x="747" y="218"/>
                </a:lnTo>
                <a:lnTo>
                  <a:pt x="750" y="218"/>
                </a:lnTo>
                <a:lnTo>
                  <a:pt x="750" y="216"/>
                </a:lnTo>
                <a:lnTo>
                  <a:pt x="753" y="215"/>
                </a:lnTo>
                <a:lnTo>
                  <a:pt x="755" y="215"/>
                </a:lnTo>
                <a:lnTo>
                  <a:pt x="899" y="377"/>
                </a:lnTo>
                <a:lnTo>
                  <a:pt x="1232" y="377"/>
                </a:lnTo>
                <a:lnTo>
                  <a:pt x="1397" y="599"/>
                </a:lnTo>
                <a:lnTo>
                  <a:pt x="1871" y="597"/>
                </a:lnTo>
                <a:lnTo>
                  <a:pt x="1874" y="609"/>
                </a:lnTo>
                <a:lnTo>
                  <a:pt x="1893" y="608"/>
                </a:lnTo>
                <a:lnTo>
                  <a:pt x="2349" y="734"/>
                </a:lnTo>
                <a:lnTo>
                  <a:pt x="2492" y="813"/>
                </a:lnTo>
                <a:lnTo>
                  <a:pt x="2505" y="806"/>
                </a:lnTo>
                <a:lnTo>
                  <a:pt x="2561" y="815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79" name="Freeform 20"/>
          <p:cNvSpPr>
            <a:spLocks/>
          </p:cNvSpPr>
          <p:nvPr/>
        </p:nvSpPr>
        <p:spPr bwMode="auto">
          <a:xfrm>
            <a:off x="3492500" y="1622425"/>
            <a:ext cx="1843087" cy="492125"/>
          </a:xfrm>
          <a:custGeom>
            <a:avLst/>
            <a:gdLst>
              <a:gd name="T0" fmla="*/ 2147483646 w 3482"/>
              <a:gd name="T1" fmla="*/ 2147483646 h 931"/>
              <a:gd name="T2" fmla="*/ 2147483646 w 3482"/>
              <a:gd name="T3" fmla="*/ 0 h 931"/>
              <a:gd name="T4" fmla="*/ 2147483646 w 3482"/>
              <a:gd name="T5" fmla="*/ 0 h 931"/>
              <a:gd name="T6" fmla="*/ 2147483646 w 3482"/>
              <a:gd name="T7" fmla="*/ 2147483646 h 931"/>
              <a:gd name="T8" fmla="*/ 2147483646 w 3482"/>
              <a:gd name="T9" fmla="*/ 2147483646 h 931"/>
              <a:gd name="T10" fmla="*/ 2147483646 w 3482"/>
              <a:gd name="T11" fmla="*/ 2147483646 h 931"/>
              <a:gd name="T12" fmla="*/ 2147483646 w 3482"/>
              <a:gd name="T13" fmla="*/ 2147483646 h 931"/>
              <a:gd name="T14" fmla="*/ 2147483646 w 3482"/>
              <a:gd name="T15" fmla="*/ 2147483646 h 931"/>
              <a:gd name="T16" fmla="*/ 2147483646 w 3482"/>
              <a:gd name="T17" fmla="*/ 2147483646 h 931"/>
              <a:gd name="T18" fmla="*/ 2147483646 w 3482"/>
              <a:gd name="T19" fmla="*/ 2147483646 h 931"/>
              <a:gd name="T20" fmla="*/ 2147483646 w 3482"/>
              <a:gd name="T21" fmla="*/ 2147483646 h 931"/>
              <a:gd name="T22" fmla="*/ 2147483646 w 3482"/>
              <a:gd name="T23" fmla="*/ 2147483646 h 931"/>
              <a:gd name="T24" fmla="*/ 2147483646 w 3482"/>
              <a:gd name="T25" fmla="*/ 2147483646 h 931"/>
              <a:gd name="T26" fmla="*/ 2147483646 w 3482"/>
              <a:gd name="T27" fmla="*/ 2147483646 h 931"/>
              <a:gd name="T28" fmla="*/ 2147483646 w 3482"/>
              <a:gd name="T29" fmla="*/ 2147483646 h 931"/>
              <a:gd name="T30" fmla="*/ 2147483646 w 3482"/>
              <a:gd name="T31" fmla="*/ 2147483646 h 931"/>
              <a:gd name="T32" fmla="*/ 2147483646 w 3482"/>
              <a:gd name="T33" fmla="*/ 2147483646 h 931"/>
              <a:gd name="T34" fmla="*/ 2147483646 w 3482"/>
              <a:gd name="T35" fmla="*/ 2147483646 h 931"/>
              <a:gd name="T36" fmla="*/ 2147483646 w 3482"/>
              <a:gd name="T37" fmla="*/ 2147483646 h 931"/>
              <a:gd name="T38" fmla="*/ 2147483646 w 3482"/>
              <a:gd name="T39" fmla="*/ 2147483646 h 931"/>
              <a:gd name="T40" fmla="*/ 2147483646 w 3482"/>
              <a:gd name="T41" fmla="*/ 2147483646 h 931"/>
              <a:gd name="T42" fmla="*/ 2147483646 w 3482"/>
              <a:gd name="T43" fmla="*/ 2147483646 h 931"/>
              <a:gd name="T44" fmla="*/ 2147483646 w 3482"/>
              <a:gd name="T45" fmla="*/ 2147483646 h 931"/>
              <a:gd name="T46" fmla="*/ 2147483646 w 3482"/>
              <a:gd name="T47" fmla="*/ 2147483646 h 931"/>
              <a:gd name="T48" fmla="*/ 2147483646 w 3482"/>
              <a:gd name="T49" fmla="*/ 2147483646 h 931"/>
              <a:gd name="T50" fmla="*/ 2147483646 w 3482"/>
              <a:gd name="T51" fmla="*/ 2147483646 h 931"/>
              <a:gd name="T52" fmla="*/ 2147483646 w 3482"/>
              <a:gd name="T53" fmla="*/ 2147483646 h 931"/>
              <a:gd name="T54" fmla="*/ 2147483646 w 3482"/>
              <a:gd name="T55" fmla="*/ 2147483646 h 931"/>
              <a:gd name="T56" fmla="*/ 2147483646 w 3482"/>
              <a:gd name="T57" fmla="*/ 2147483646 h 931"/>
              <a:gd name="T58" fmla="*/ 2147483646 w 3482"/>
              <a:gd name="T59" fmla="*/ 2147483646 h 931"/>
              <a:gd name="T60" fmla="*/ 2147483646 w 3482"/>
              <a:gd name="T61" fmla="*/ 2147483646 h 931"/>
              <a:gd name="T62" fmla="*/ 2147483646 w 3482"/>
              <a:gd name="T63" fmla="*/ 2147483646 h 931"/>
              <a:gd name="T64" fmla="*/ 2147483646 w 3482"/>
              <a:gd name="T65" fmla="*/ 2147483646 h 931"/>
              <a:gd name="T66" fmla="*/ 2147483646 w 3482"/>
              <a:gd name="T67" fmla="*/ 2147483646 h 931"/>
              <a:gd name="T68" fmla="*/ 2147483646 w 3482"/>
              <a:gd name="T69" fmla="*/ 2147483646 h 931"/>
              <a:gd name="T70" fmla="*/ 2147483646 w 3482"/>
              <a:gd name="T71" fmla="*/ 2147483646 h 931"/>
              <a:gd name="T72" fmla="*/ 2147483646 w 3482"/>
              <a:gd name="T73" fmla="*/ 2147483646 h 931"/>
              <a:gd name="T74" fmla="*/ 2147483646 w 3482"/>
              <a:gd name="T75" fmla="*/ 2147483646 h 931"/>
              <a:gd name="T76" fmla="*/ 2147483646 w 3482"/>
              <a:gd name="T77" fmla="*/ 2147483646 h 931"/>
              <a:gd name="T78" fmla="*/ 2147483646 w 3482"/>
              <a:gd name="T79" fmla="*/ 2147483646 h 931"/>
              <a:gd name="T80" fmla="*/ 2147483646 w 3482"/>
              <a:gd name="T81" fmla="*/ 2147483646 h 931"/>
              <a:gd name="T82" fmla="*/ 0 w 3482"/>
              <a:gd name="T83" fmla="*/ 2147483646 h 931"/>
              <a:gd name="T84" fmla="*/ 2147483646 w 3482"/>
              <a:gd name="T85" fmla="*/ 2147483646 h 931"/>
              <a:gd name="T86" fmla="*/ 2147483646 w 3482"/>
              <a:gd name="T87" fmla="*/ 2147483646 h 931"/>
              <a:gd name="T88" fmla="*/ 2147483646 w 3482"/>
              <a:gd name="T89" fmla="*/ 2147483646 h 931"/>
              <a:gd name="T90" fmla="*/ 2147483646 w 3482"/>
              <a:gd name="T91" fmla="*/ 2147483646 h 931"/>
              <a:gd name="T92" fmla="*/ 2147483646 w 3482"/>
              <a:gd name="T93" fmla="*/ 2147483646 h 931"/>
              <a:gd name="T94" fmla="*/ 2147483646 w 3482"/>
              <a:gd name="T95" fmla="*/ 2147483646 h 931"/>
              <a:gd name="T96" fmla="*/ 2147483646 w 3482"/>
              <a:gd name="T97" fmla="*/ 2147483646 h 931"/>
              <a:gd name="T98" fmla="*/ 2147483646 w 3482"/>
              <a:gd name="T99" fmla="*/ 2147483646 h 931"/>
              <a:gd name="T100" fmla="*/ 2147483646 w 3482"/>
              <a:gd name="T101" fmla="*/ 2147483646 h 931"/>
              <a:gd name="T102" fmla="*/ 2147483646 w 3482"/>
              <a:gd name="T103" fmla="*/ 2147483646 h 931"/>
              <a:gd name="T104" fmla="*/ 2147483646 w 3482"/>
              <a:gd name="T105" fmla="*/ 2147483646 h 931"/>
              <a:gd name="T106" fmla="*/ 2147483646 w 3482"/>
              <a:gd name="T107" fmla="*/ 2147483646 h 931"/>
              <a:gd name="T108" fmla="*/ 2147483646 w 3482"/>
              <a:gd name="T109" fmla="*/ 2147483646 h 931"/>
              <a:gd name="T110" fmla="*/ 2147483646 w 3482"/>
              <a:gd name="T111" fmla="*/ 2147483646 h 931"/>
              <a:gd name="T112" fmla="*/ 2147483646 w 3482"/>
              <a:gd name="T113" fmla="*/ 2147483646 h 931"/>
              <a:gd name="T114" fmla="*/ 2147483646 w 3482"/>
              <a:gd name="T115" fmla="*/ 2147483646 h 931"/>
              <a:gd name="T116" fmla="*/ 2147483646 w 3482"/>
              <a:gd name="T117" fmla="*/ 2147483646 h 931"/>
              <a:gd name="T118" fmla="*/ 2147483646 w 3482"/>
              <a:gd name="T119" fmla="*/ 2147483646 h 931"/>
              <a:gd name="T120" fmla="*/ 2147483646 w 3482"/>
              <a:gd name="T121" fmla="*/ 2147483646 h 93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3482" h="931">
                <a:moveTo>
                  <a:pt x="3330" y="84"/>
                </a:moveTo>
                <a:lnTo>
                  <a:pt x="3395" y="0"/>
                </a:lnTo>
                <a:lnTo>
                  <a:pt x="3119" y="0"/>
                </a:lnTo>
                <a:lnTo>
                  <a:pt x="2960" y="42"/>
                </a:lnTo>
                <a:lnTo>
                  <a:pt x="374" y="31"/>
                </a:lnTo>
                <a:lnTo>
                  <a:pt x="374" y="33"/>
                </a:lnTo>
                <a:lnTo>
                  <a:pt x="428" y="84"/>
                </a:lnTo>
                <a:lnTo>
                  <a:pt x="351" y="210"/>
                </a:lnTo>
                <a:lnTo>
                  <a:pt x="351" y="250"/>
                </a:lnTo>
                <a:lnTo>
                  <a:pt x="383" y="405"/>
                </a:lnTo>
                <a:lnTo>
                  <a:pt x="351" y="507"/>
                </a:lnTo>
                <a:lnTo>
                  <a:pt x="255" y="408"/>
                </a:lnTo>
                <a:lnTo>
                  <a:pt x="255" y="406"/>
                </a:lnTo>
                <a:lnTo>
                  <a:pt x="254" y="405"/>
                </a:lnTo>
                <a:lnTo>
                  <a:pt x="245" y="405"/>
                </a:lnTo>
                <a:lnTo>
                  <a:pt x="245" y="406"/>
                </a:lnTo>
                <a:lnTo>
                  <a:pt x="156" y="193"/>
                </a:lnTo>
                <a:lnTo>
                  <a:pt x="134" y="190"/>
                </a:lnTo>
                <a:lnTo>
                  <a:pt x="114" y="187"/>
                </a:lnTo>
                <a:lnTo>
                  <a:pt x="113" y="186"/>
                </a:lnTo>
                <a:lnTo>
                  <a:pt x="113" y="184"/>
                </a:lnTo>
                <a:lnTo>
                  <a:pt x="110" y="183"/>
                </a:lnTo>
                <a:lnTo>
                  <a:pt x="54" y="84"/>
                </a:lnTo>
                <a:lnTo>
                  <a:pt x="26" y="81"/>
                </a:lnTo>
                <a:lnTo>
                  <a:pt x="24" y="82"/>
                </a:lnTo>
                <a:lnTo>
                  <a:pt x="23" y="82"/>
                </a:lnTo>
                <a:lnTo>
                  <a:pt x="21" y="84"/>
                </a:lnTo>
                <a:lnTo>
                  <a:pt x="45" y="240"/>
                </a:lnTo>
                <a:lnTo>
                  <a:pt x="53" y="240"/>
                </a:lnTo>
                <a:lnTo>
                  <a:pt x="8" y="405"/>
                </a:lnTo>
                <a:lnTo>
                  <a:pt x="5" y="405"/>
                </a:lnTo>
                <a:lnTo>
                  <a:pt x="5" y="406"/>
                </a:lnTo>
                <a:lnTo>
                  <a:pt x="3" y="406"/>
                </a:lnTo>
                <a:lnTo>
                  <a:pt x="3" y="408"/>
                </a:lnTo>
                <a:lnTo>
                  <a:pt x="3" y="409"/>
                </a:lnTo>
                <a:lnTo>
                  <a:pt x="3" y="411"/>
                </a:lnTo>
                <a:lnTo>
                  <a:pt x="3" y="412"/>
                </a:lnTo>
                <a:lnTo>
                  <a:pt x="3" y="414"/>
                </a:lnTo>
                <a:lnTo>
                  <a:pt x="3" y="415"/>
                </a:lnTo>
                <a:lnTo>
                  <a:pt x="2" y="415"/>
                </a:lnTo>
                <a:lnTo>
                  <a:pt x="2" y="417"/>
                </a:lnTo>
                <a:lnTo>
                  <a:pt x="0" y="418"/>
                </a:lnTo>
                <a:lnTo>
                  <a:pt x="60" y="631"/>
                </a:lnTo>
                <a:lnTo>
                  <a:pt x="215" y="678"/>
                </a:lnTo>
                <a:lnTo>
                  <a:pt x="351" y="766"/>
                </a:lnTo>
                <a:lnTo>
                  <a:pt x="351" y="768"/>
                </a:lnTo>
                <a:lnTo>
                  <a:pt x="558" y="925"/>
                </a:lnTo>
                <a:lnTo>
                  <a:pt x="1958" y="922"/>
                </a:lnTo>
                <a:lnTo>
                  <a:pt x="1958" y="927"/>
                </a:lnTo>
                <a:lnTo>
                  <a:pt x="2960" y="931"/>
                </a:lnTo>
                <a:lnTo>
                  <a:pt x="2867" y="727"/>
                </a:lnTo>
                <a:lnTo>
                  <a:pt x="2976" y="408"/>
                </a:lnTo>
                <a:lnTo>
                  <a:pt x="3044" y="409"/>
                </a:lnTo>
                <a:lnTo>
                  <a:pt x="3071" y="327"/>
                </a:lnTo>
                <a:lnTo>
                  <a:pt x="3131" y="345"/>
                </a:lnTo>
                <a:lnTo>
                  <a:pt x="3138" y="321"/>
                </a:lnTo>
                <a:lnTo>
                  <a:pt x="3162" y="307"/>
                </a:lnTo>
                <a:lnTo>
                  <a:pt x="3395" y="366"/>
                </a:lnTo>
                <a:lnTo>
                  <a:pt x="3482" y="324"/>
                </a:lnTo>
                <a:lnTo>
                  <a:pt x="3389" y="196"/>
                </a:lnTo>
                <a:lnTo>
                  <a:pt x="3330" y="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0" name="Freeform 21"/>
          <p:cNvSpPr>
            <a:spLocks/>
          </p:cNvSpPr>
          <p:nvPr/>
        </p:nvSpPr>
        <p:spPr bwMode="auto">
          <a:xfrm>
            <a:off x="3910012" y="4711700"/>
            <a:ext cx="674688" cy="1144588"/>
          </a:xfrm>
          <a:custGeom>
            <a:avLst/>
            <a:gdLst>
              <a:gd name="T0" fmla="*/ 2147483646 w 1276"/>
              <a:gd name="T1" fmla="*/ 0 h 2162"/>
              <a:gd name="T2" fmla="*/ 2147483646 w 1276"/>
              <a:gd name="T3" fmla="*/ 2147483646 h 2162"/>
              <a:gd name="T4" fmla="*/ 2147483646 w 1276"/>
              <a:gd name="T5" fmla="*/ 2147483646 h 2162"/>
              <a:gd name="T6" fmla="*/ 2147483646 w 1276"/>
              <a:gd name="T7" fmla="*/ 2147483646 h 2162"/>
              <a:gd name="T8" fmla="*/ 2147483646 w 1276"/>
              <a:gd name="T9" fmla="*/ 2147483646 h 2162"/>
              <a:gd name="T10" fmla="*/ 2147483646 w 1276"/>
              <a:gd name="T11" fmla="*/ 2147483646 h 2162"/>
              <a:gd name="T12" fmla="*/ 2147483646 w 1276"/>
              <a:gd name="T13" fmla="*/ 2147483646 h 2162"/>
              <a:gd name="T14" fmla="*/ 2147483646 w 1276"/>
              <a:gd name="T15" fmla="*/ 2147483646 h 2162"/>
              <a:gd name="T16" fmla="*/ 2147483646 w 1276"/>
              <a:gd name="T17" fmla="*/ 2147483646 h 2162"/>
              <a:gd name="T18" fmla="*/ 2147483646 w 1276"/>
              <a:gd name="T19" fmla="*/ 2147483646 h 2162"/>
              <a:gd name="T20" fmla="*/ 2147483646 w 1276"/>
              <a:gd name="T21" fmla="*/ 2147483646 h 2162"/>
              <a:gd name="T22" fmla="*/ 2147483646 w 1276"/>
              <a:gd name="T23" fmla="*/ 2147483646 h 2162"/>
              <a:gd name="T24" fmla="*/ 2147483646 w 1276"/>
              <a:gd name="T25" fmla="*/ 2147483646 h 2162"/>
              <a:gd name="T26" fmla="*/ 0 w 1276"/>
              <a:gd name="T27" fmla="*/ 2147483646 h 2162"/>
              <a:gd name="T28" fmla="*/ 2147483646 w 1276"/>
              <a:gd name="T29" fmla="*/ 2147483646 h 2162"/>
              <a:gd name="T30" fmla="*/ 2147483646 w 1276"/>
              <a:gd name="T31" fmla="*/ 2147483646 h 2162"/>
              <a:gd name="T32" fmla="*/ 2147483646 w 1276"/>
              <a:gd name="T33" fmla="*/ 2147483646 h 2162"/>
              <a:gd name="T34" fmla="*/ 2147483646 w 1276"/>
              <a:gd name="T35" fmla="*/ 2147483646 h 2162"/>
              <a:gd name="T36" fmla="*/ 2147483646 w 1276"/>
              <a:gd name="T37" fmla="*/ 2147483646 h 2162"/>
              <a:gd name="T38" fmla="*/ 2147483646 w 1276"/>
              <a:gd name="T39" fmla="*/ 0 h 2162"/>
              <a:gd name="T40" fmla="*/ 2147483646 w 1276"/>
              <a:gd name="T41" fmla="*/ 2147483646 h 2162"/>
              <a:gd name="T42" fmla="*/ 2147483646 w 1276"/>
              <a:gd name="T43" fmla="*/ 0 h 21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76" h="2162">
                <a:moveTo>
                  <a:pt x="1269" y="0"/>
                </a:moveTo>
                <a:lnTo>
                  <a:pt x="1276" y="357"/>
                </a:lnTo>
                <a:lnTo>
                  <a:pt x="1276" y="678"/>
                </a:lnTo>
                <a:lnTo>
                  <a:pt x="1273" y="887"/>
                </a:lnTo>
                <a:lnTo>
                  <a:pt x="1110" y="887"/>
                </a:lnTo>
                <a:lnTo>
                  <a:pt x="1110" y="1334"/>
                </a:lnTo>
                <a:lnTo>
                  <a:pt x="1263" y="1707"/>
                </a:lnTo>
                <a:lnTo>
                  <a:pt x="895" y="1787"/>
                </a:lnTo>
                <a:lnTo>
                  <a:pt x="765" y="1754"/>
                </a:lnTo>
                <a:lnTo>
                  <a:pt x="571" y="1902"/>
                </a:lnTo>
                <a:lnTo>
                  <a:pt x="259" y="2073"/>
                </a:lnTo>
                <a:lnTo>
                  <a:pt x="118" y="2088"/>
                </a:lnTo>
                <a:lnTo>
                  <a:pt x="1" y="2162"/>
                </a:lnTo>
                <a:lnTo>
                  <a:pt x="0" y="1344"/>
                </a:lnTo>
                <a:lnTo>
                  <a:pt x="7" y="1343"/>
                </a:lnTo>
                <a:lnTo>
                  <a:pt x="7" y="861"/>
                </a:lnTo>
                <a:lnTo>
                  <a:pt x="9" y="456"/>
                </a:lnTo>
                <a:lnTo>
                  <a:pt x="18" y="456"/>
                </a:lnTo>
                <a:lnTo>
                  <a:pt x="16" y="8"/>
                </a:lnTo>
                <a:lnTo>
                  <a:pt x="238" y="0"/>
                </a:lnTo>
                <a:lnTo>
                  <a:pt x="651" y="2"/>
                </a:lnTo>
                <a:lnTo>
                  <a:pt x="1269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1" name="Freeform 22"/>
          <p:cNvSpPr>
            <a:spLocks/>
          </p:cNvSpPr>
          <p:nvPr/>
        </p:nvSpPr>
        <p:spPr bwMode="auto">
          <a:xfrm>
            <a:off x="3765550" y="2109788"/>
            <a:ext cx="1293812" cy="714375"/>
          </a:xfrm>
          <a:custGeom>
            <a:avLst/>
            <a:gdLst>
              <a:gd name="T0" fmla="*/ 2147483646 w 2445"/>
              <a:gd name="T1" fmla="*/ 2147483646 h 1349"/>
              <a:gd name="T2" fmla="*/ 2147483646 w 2445"/>
              <a:gd name="T3" fmla="*/ 0 h 1349"/>
              <a:gd name="T4" fmla="*/ 2147483646 w 2445"/>
              <a:gd name="T5" fmla="*/ 2147483646 h 1349"/>
              <a:gd name="T6" fmla="*/ 2147483646 w 2445"/>
              <a:gd name="T7" fmla="*/ 2147483646 h 1349"/>
              <a:gd name="T8" fmla="*/ 2147483646 w 2445"/>
              <a:gd name="T9" fmla="*/ 2147483646 h 1349"/>
              <a:gd name="T10" fmla="*/ 2147483646 w 2445"/>
              <a:gd name="T11" fmla="*/ 2147483646 h 1349"/>
              <a:gd name="T12" fmla="*/ 2147483646 w 2445"/>
              <a:gd name="T13" fmla="*/ 2147483646 h 1349"/>
              <a:gd name="T14" fmla="*/ 2147483646 w 2445"/>
              <a:gd name="T15" fmla="*/ 2147483646 h 1349"/>
              <a:gd name="T16" fmla="*/ 2147483646 w 2445"/>
              <a:gd name="T17" fmla="*/ 2147483646 h 1349"/>
              <a:gd name="T18" fmla="*/ 2147483646 w 2445"/>
              <a:gd name="T19" fmla="*/ 2147483646 h 1349"/>
              <a:gd name="T20" fmla="*/ 2147483646 w 2445"/>
              <a:gd name="T21" fmla="*/ 2147483646 h 1349"/>
              <a:gd name="T22" fmla="*/ 2147483646 w 2445"/>
              <a:gd name="T23" fmla="*/ 2147483646 h 1349"/>
              <a:gd name="T24" fmla="*/ 2147483646 w 2445"/>
              <a:gd name="T25" fmla="*/ 2147483646 h 1349"/>
              <a:gd name="T26" fmla="*/ 2147483646 w 2445"/>
              <a:gd name="T27" fmla="*/ 2147483646 h 1349"/>
              <a:gd name="T28" fmla="*/ 2147483646 w 2445"/>
              <a:gd name="T29" fmla="*/ 2147483646 h 1349"/>
              <a:gd name="T30" fmla="*/ 2147483646 w 2445"/>
              <a:gd name="T31" fmla="*/ 2147483646 h 1349"/>
              <a:gd name="T32" fmla="*/ 2147483646 w 2445"/>
              <a:gd name="T33" fmla="*/ 2147483646 h 1349"/>
              <a:gd name="T34" fmla="*/ 2147483646 w 2445"/>
              <a:gd name="T35" fmla="*/ 2147483646 h 1349"/>
              <a:gd name="T36" fmla="*/ 2147483646 w 2445"/>
              <a:gd name="T37" fmla="*/ 2147483646 h 1349"/>
              <a:gd name="T38" fmla="*/ 2147483646 w 2445"/>
              <a:gd name="T39" fmla="*/ 2147483646 h 1349"/>
              <a:gd name="T40" fmla="*/ 2147483646 w 2445"/>
              <a:gd name="T41" fmla="*/ 2147483646 h 1349"/>
              <a:gd name="T42" fmla="*/ 2147483646 w 2445"/>
              <a:gd name="T43" fmla="*/ 2147483646 h 1349"/>
              <a:gd name="T44" fmla="*/ 2147483646 w 2445"/>
              <a:gd name="T45" fmla="*/ 2147483646 h 1349"/>
              <a:gd name="T46" fmla="*/ 2147483646 w 2445"/>
              <a:gd name="T47" fmla="*/ 2147483646 h 1349"/>
              <a:gd name="T48" fmla="*/ 2147483646 w 2445"/>
              <a:gd name="T49" fmla="*/ 2147483646 h 1349"/>
              <a:gd name="T50" fmla="*/ 2147483646 w 2445"/>
              <a:gd name="T51" fmla="*/ 2147483646 h 1349"/>
              <a:gd name="T52" fmla="*/ 2147483646 w 2445"/>
              <a:gd name="T53" fmla="*/ 2147483646 h 1349"/>
              <a:gd name="T54" fmla="*/ 2147483646 w 2445"/>
              <a:gd name="T55" fmla="*/ 2147483646 h 1349"/>
              <a:gd name="T56" fmla="*/ 2147483646 w 2445"/>
              <a:gd name="T57" fmla="*/ 2147483646 h 1349"/>
              <a:gd name="T58" fmla="*/ 2147483646 w 2445"/>
              <a:gd name="T59" fmla="*/ 2147483646 h 1349"/>
              <a:gd name="T60" fmla="*/ 2147483646 w 2445"/>
              <a:gd name="T61" fmla="*/ 2147483646 h 1349"/>
              <a:gd name="T62" fmla="*/ 2147483646 w 2445"/>
              <a:gd name="T63" fmla="*/ 2147483646 h 1349"/>
              <a:gd name="T64" fmla="*/ 2147483646 w 2445"/>
              <a:gd name="T65" fmla="*/ 2147483646 h 1349"/>
              <a:gd name="T66" fmla="*/ 2147483646 w 2445"/>
              <a:gd name="T67" fmla="*/ 2147483646 h 1349"/>
              <a:gd name="T68" fmla="*/ 2147483646 w 2445"/>
              <a:gd name="T69" fmla="*/ 2147483646 h 1349"/>
              <a:gd name="T70" fmla="*/ 2147483646 w 2445"/>
              <a:gd name="T71" fmla="*/ 2147483646 h 134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45" h="1349">
                <a:moveTo>
                  <a:pt x="2445" y="549"/>
                </a:moveTo>
                <a:lnTo>
                  <a:pt x="2445" y="9"/>
                </a:lnTo>
                <a:lnTo>
                  <a:pt x="1443" y="5"/>
                </a:lnTo>
                <a:lnTo>
                  <a:pt x="1443" y="0"/>
                </a:lnTo>
                <a:lnTo>
                  <a:pt x="43" y="3"/>
                </a:lnTo>
                <a:lnTo>
                  <a:pt x="49" y="14"/>
                </a:lnTo>
                <a:lnTo>
                  <a:pt x="0" y="114"/>
                </a:lnTo>
                <a:lnTo>
                  <a:pt x="4" y="126"/>
                </a:lnTo>
                <a:lnTo>
                  <a:pt x="15" y="197"/>
                </a:lnTo>
                <a:lnTo>
                  <a:pt x="54" y="257"/>
                </a:lnTo>
                <a:lnTo>
                  <a:pt x="54" y="258"/>
                </a:lnTo>
                <a:lnTo>
                  <a:pt x="76" y="449"/>
                </a:lnTo>
                <a:lnTo>
                  <a:pt x="271" y="677"/>
                </a:lnTo>
                <a:lnTo>
                  <a:pt x="274" y="678"/>
                </a:lnTo>
                <a:lnTo>
                  <a:pt x="277" y="681"/>
                </a:lnTo>
                <a:lnTo>
                  <a:pt x="282" y="683"/>
                </a:lnTo>
                <a:lnTo>
                  <a:pt x="286" y="687"/>
                </a:lnTo>
                <a:lnTo>
                  <a:pt x="289" y="690"/>
                </a:lnTo>
                <a:lnTo>
                  <a:pt x="292" y="690"/>
                </a:lnTo>
                <a:lnTo>
                  <a:pt x="315" y="723"/>
                </a:lnTo>
                <a:lnTo>
                  <a:pt x="312" y="731"/>
                </a:lnTo>
                <a:lnTo>
                  <a:pt x="312" y="735"/>
                </a:lnTo>
                <a:lnTo>
                  <a:pt x="309" y="770"/>
                </a:lnTo>
                <a:lnTo>
                  <a:pt x="309" y="840"/>
                </a:lnTo>
                <a:lnTo>
                  <a:pt x="309" y="842"/>
                </a:lnTo>
                <a:lnTo>
                  <a:pt x="310" y="842"/>
                </a:lnTo>
                <a:lnTo>
                  <a:pt x="309" y="842"/>
                </a:lnTo>
                <a:lnTo>
                  <a:pt x="309" y="845"/>
                </a:lnTo>
                <a:lnTo>
                  <a:pt x="306" y="848"/>
                </a:lnTo>
                <a:lnTo>
                  <a:pt x="300" y="852"/>
                </a:lnTo>
                <a:lnTo>
                  <a:pt x="291" y="861"/>
                </a:lnTo>
                <a:lnTo>
                  <a:pt x="285" y="867"/>
                </a:lnTo>
                <a:lnTo>
                  <a:pt x="280" y="870"/>
                </a:lnTo>
                <a:lnTo>
                  <a:pt x="276" y="873"/>
                </a:lnTo>
                <a:lnTo>
                  <a:pt x="271" y="875"/>
                </a:lnTo>
                <a:lnTo>
                  <a:pt x="270" y="876"/>
                </a:lnTo>
                <a:lnTo>
                  <a:pt x="267" y="876"/>
                </a:lnTo>
                <a:lnTo>
                  <a:pt x="265" y="876"/>
                </a:lnTo>
                <a:lnTo>
                  <a:pt x="264" y="878"/>
                </a:lnTo>
                <a:lnTo>
                  <a:pt x="261" y="878"/>
                </a:lnTo>
                <a:lnTo>
                  <a:pt x="259" y="876"/>
                </a:lnTo>
                <a:lnTo>
                  <a:pt x="258" y="875"/>
                </a:lnTo>
                <a:lnTo>
                  <a:pt x="256" y="875"/>
                </a:lnTo>
                <a:lnTo>
                  <a:pt x="255" y="875"/>
                </a:lnTo>
                <a:lnTo>
                  <a:pt x="255" y="876"/>
                </a:lnTo>
                <a:lnTo>
                  <a:pt x="253" y="878"/>
                </a:lnTo>
                <a:lnTo>
                  <a:pt x="252" y="878"/>
                </a:lnTo>
                <a:lnTo>
                  <a:pt x="250" y="878"/>
                </a:lnTo>
                <a:lnTo>
                  <a:pt x="249" y="878"/>
                </a:lnTo>
                <a:lnTo>
                  <a:pt x="247" y="879"/>
                </a:lnTo>
                <a:lnTo>
                  <a:pt x="246" y="879"/>
                </a:lnTo>
                <a:lnTo>
                  <a:pt x="244" y="881"/>
                </a:lnTo>
                <a:lnTo>
                  <a:pt x="241" y="879"/>
                </a:lnTo>
                <a:lnTo>
                  <a:pt x="240" y="881"/>
                </a:lnTo>
                <a:lnTo>
                  <a:pt x="238" y="881"/>
                </a:lnTo>
                <a:lnTo>
                  <a:pt x="232" y="881"/>
                </a:lnTo>
                <a:lnTo>
                  <a:pt x="231" y="881"/>
                </a:lnTo>
                <a:lnTo>
                  <a:pt x="226" y="882"/>
                </a:lnTo>
                <a:lnTo>
                  <a:pt x="225" y="882"/>
                </a:lnTo>
                <a:lnTo>
                  <a:pt x="223" y="884"/>
                </a:lnTo>
                <a:lnTo>
                  <a:pt x="220" y="885"/>
                </a:lnTo>
                <a:lnTo>
                  <a:pt x="219" y="887"/>
                </a:lnTo>
                <a:lnTo>
                  <a:pt x="217" y="887"/>
                </a:lnTo>
                <a:lnTo>
                  <a:pt x="216" y="888"/>
                </a:lnTo>
                <a:lnTo>
                  <a:pt x="135" y="1092"/>
                </a:lnTo>
                <a:lnTo>
                  <a:pt x="135" y="1094"/>
                </a:lnTo>
                <a:lnTo>
                  <a:pt x="54" y="1235"/>
                </a:lnTo>
                <a:lnTo>
                  <a:pt x="22" y="1341"/>
                </a:lnTo>
                <a:lnTo>
                  <a:pt x="723" y="1349"/>
                </a:lnTo>
                <a:lnTo>
                  <a:pt x="1654" y="1340"/>
                </a:lnTo>
                <a:lnTo>
                  <a:pt x="2241" y="1335"/>
                </a:lnTo>
                <a:lnTo>
                  <a:pt x="2227" y="789"/>
                </a:lnTo>
                <a:lnTo>
                  <a:pt x="2445" y="549"/>
                </a:lnTo>
                <a:close/>
              </a:path>
            </a:pathLst>
          </a:custGeom>
          <a:solidFill>
            <a:srgbClr val="E76627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2" name="Freeform 23"/>
          <p:cNvSpPr>
            <a:spLocks/>
          </p:cNvSpPr>
          <p:nvPr/>
        </p:nvSpPr>
        <p:spPr bwMode="auto">
          <a:xfrm>
            <a:off x="3033712" y="3614738"/>
            <a:ext cx="919163" cy="587375"/>
          </a:xfrm>
          <a:custGeom>
            <a:avLst/>
            <a:gdLst>
              <a:gd name="T0" fmla="*/ 2147483646 w 1738"/>
              <a:gd name="T1" fmla="*/ 0 h 1111"/>
              <a:gd name="T2" fmla="*/ 2147483646 w 1738"/>
              <a:gd name="T3" fmla="*/ 2147483646 h 1111"/>
              <a:gd name="T4" fmla="*/ 2147483646 w 1738"/>
              <a:gd name="T5" fmla="*/ 2147483646 h 1111"/>
              <a:gd name="T6" fmla="*/ 2147483646 w 1738"/>
              <a:gd name="T7" fmla="*/ 2147483646 h 1111"/>
              <a:gd name="T8" fmla="*/ 2147483646 w 1738"/>
              <a:gd name="T9" fmla="*/ 2147483646 h 1111"/>
              <a:gd name="T10" fmla="*/ 2147483646 w 1738"/>
              <a:gd name="T11" fmla="*/ 2147483646 h 1111"/>
              <a:gd name="T12" fmla="*/ 2147483646 w 1738"/>
              <a:gd name="T13" fmla="*/ 2147483646 h 1111"/>
              <a:gd name="T14" fmla="*/ 0 w 1738"/>
              <a:gd name="T15" fmla="*/ 2147483646 h 1111"/>
              <a:gd name="T16" fmla="*/ 2147483646 w 1738"/>
              <a:gd name="T17" fmla="*/ 2147483646 h 1111"/>
              <a:gd name="T18" fmla="*/ 2147483646 w 1738"/>
              <a:gd name="T19" fmla="*/ 2147483646 h 1111"/>
              <a:gd name="T20" fmla="*/ 2147483646 w 1738"/>
              <a:gd name="T21" fmla="*/ 2147483646 h 1111"/>
              <a:gd name="T22" fmla="*/ 2147483646 w 1738"/>
              <a:gd name="T23" fmla="*/ 0 h 111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38" h="1111">
                <a:moveTo>
                  <a:pt x="664" y="0"/>
                </a:moveTo>
                <a:lnTo>
                  <a:pt x="874" y="201"/>
                </a:lnTo>
                <a:lnTo>
                  <a:pt x="1002" y="574"/>
                </a:lnTo>
                <a:lnTo>
                  <a:pt x="1738" y="1111"/>
                </a:lnTo>
                <a:lnTo>
                  <a:pt x="1245" y="1110"/>
                </a:lnTo>
                <a:lnTo>
                  <a:pt x="72" y="1107"/>
                </a:lnTo>
                <a:lnTo>
                  <a:pt x="73" y="1032"/>
                </a:lnTo>
                <a:lnTo>
                  <a:pt x="0" y="501"/>
                </a:lnTo>
                <a:lnTo>
                  <a:pt x="1" y="283"/>
                </a:lnTo>
                <a:lnTo>
                  <a:pt x="349" y="109"/>
                </a:lnTo>
                <a:lnTo>
                  <a:pt x="562" y="94"/>
                </a:lnTo>
                <a:lnTo>
                  <a:pt x="664" y="0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3" name="Freeform 24"/>
          <p:cNvSpPr>
            <a:spLocks/>
          </p:cNvSpPr>
          <p:nvPr/>
        </p:nvSpPr>
        <p:spPr bwMode="auto">
          <a:xfrm>
            <a:off x="3433762" y="1152525"/>
            <a:ext cx="1855788" cy="492125"/>
          </a:xfrm>
          <a:custGeom>
            <a:avLst/>
            <a:gdLst>
              <a:gd name="T0" fmla="*/ 2147483646 w 3506"/>
              <a:gd name="T1" fmla="*/ 2147483646 h 930"/>
              <a:gd name="T2" fmla="*/ 2147483646 w 3506"/>
              <a:gd name="T3" fmla="*/ 2147483646 h 930"/>
              <a:gd name="T4" fmla="*/ 2147483646 w 3506"/>
              <a:gd name="T5" fmla="*/ 2147483646 h 930"/>
              <a:gd name="T6" fmla="*/ 2147483646 w 3506"/>
              <a:gd name="T7" fmla="*/ 2147483646 h 930"/>
              <a:gd name="T8" fmla="*/ 2147483646 w 3506"/>
              <a:gd name="T9" fmla="*/ 2147483646 h 930"/>
              <a:gd name="T10" fmla="*/ 2147483646 w 3506"/>
              <a:gd name="T11" fmla="*/ 2147483646 h 930"/>
              <a:gd name="T12" fmla="*/ 2147483646 w 3506"/>
              <a:gd name="T13" fmla="*/ 2147483646 h 930"/>
              <a:gd name="T14" fmla="*/ 2147483646 w 3506"/>
              <a:gd name="T15" fmla="*/ 2147483646 h 930"/>
              <a:gd name="T16" fmla="*/ 2147483646 w 3506"/>
              <a:gd name="T17" fmla="*/ 2147483646 h 930"/>
              <a:gd name="T18" fmla="*/ 2147483646 w 3506"/>
              <a:gd name="T19" fmla="*/ 2147483646 h 930"/>
              <a:gd name="T20" fmla="*/ 2147483646 w 3506"/>
              <a:gd name="T21" fmla="*/ 2147483646 h 930"/>
              <a:gd name="T22" fmla="*/ 2147483646 w 3506"/>
              <a:gd name="T23" fmla="*/ 2147483646 h 930"/>
              <a:gd name="T24" fmla="*/ 2147483646 w 3506"/>
              <a:gd name="T25" fmla="*/ 2147483646 h 930"/>
              <a:gd name="T26" fmla="*/ 2147483646 w 3506"/>
              <a:gd name="T27" fmla="*/ 2147483646 h 930"/>
              <a:gd name="T28" fmla="*/ 2147483646 w 3506"/>
              <a:gd name="T29" fmla="*/ 2147483646 h 930"/>
              <a:gd name="T30" fmla="*/ 2147483646 w 3506"/>
              <a:gd name="T31" fmla="*/ 2147483646 h 930"/>
              <a:gd name="T32" fmla="*/ 2147483646 w 3506"/>
              <a:gd name="T33" fmla="*/ 2147483646 h 930"/>
              <a:gd name="T34" fmla="*/ 2147483646 w 3506"/>
              <a:gd name="T35" fmla="*/ 2147483646 h 930"/>
              <a:gd name="T36" fmla="*/ 2147483646 w 3506"/>
              <a:gd name="T37" fmla="*/ 2147483646 h 930"/>
              <a:gd name="T38" fmla="*/ 2147483646 w 3506"/>
              <a:gd name="T39" fmla="*/ 2147483646 h 930"/>
              <a:gd name="T40" fmla="*/ 2147483646 w 3506"/>
              <a:gd name="T41" fmla="*/ 2147483646 h 930"/>
              <a:gd name="T42" fmla="*/ 2147483646 w 3506"/>
              <a:gd name="T43" fmla="*/ 2147483646 h 930"/>
              <a:gd name="T44" fmla="*/ 2147483646 w 3506"/>
              <a:gd name="T45" fmla="*/ 2147483646 h 930"/>
              <a:gd name="T46" fmla="*/ 2147483646 w 3506"/>
              <a:gd name="T47" fmla="*/ 2147483646 h 930"/>
              <a:gd name="T48" fmla="*/ 2147483646 w 3506"/>
              <a:gd name="T49" fmla="*/ 2147483646 h 930"/>
              <a:gd name="T50" fmla="*/ 2147483646 w 3506"/>
              <a:gd name="T51" fmla="*/ 2147483646 h 930"/>
              <a:gd name="T52" fmla="*/ 2147483646 w 3506"/>
              <a:gd name="T53" fmla="*/ 2147483646 h 930"/>
              <a:gd name="T54" fmla="*/ 2147483646 w 3506"/>
              <a:gd name="T55" fmla="*/ 2147483646 h 930"/>
              <a:gd name="T56" fmla="*/ 2147483646 w 3506"/>
              <a:gd name="T57" fmla="*/ 2147483646 h 930"/>
              <a:gd name="T58" fmla="*/ 0 w 3506"/>
              <a:gd name="T59" fmla="*/ 2147483646 h 930"/>
              <a:gd name="T60" fmla="*/ 2147483646 w 3506"/>
              <a:gd name="T61" fmla="*/ 2147483646 h 930"/>
              <a:gd name="T62" fmla="*/ 2147483646 w 3506"/>
              <a:gd name="T63" fmla="*/ 2147483646 h 930"/>
              <a:gd name="T64" fmla="*/ 2147483646 w 3506"/>
              <a:gd name="T65" fmla="*/ 2147483646 h 930"/>
              <a:gd name="T66" fmla="*/ 2147483646 w 3506"/>
              <a:gd name="T67" fmla="*/ 2147483646 h 930"/>
              <a:gd name="T68" fmla="*/ 2147483646 w 3506"/>
              <a:gd name="T69" fmla="*/ 2147483646 h 930"/>
              <a:gd name="T70" fmla="*/ 2147483646 w 3506"/>
              <a:gd name="T71" fmla="*/ 2147483646 h 930"/>
              <a:gd name="T72" fmla="*/ 2147483646 w 3506"/>
              <a:gd name="T73" fmla="*/ 2147483646 h 930"/>
              <a:gd name="T74" fmla="*/ 2147483646 w 3506"/>
              <a:gd name="T75" fmla="*/ 2147483646 h 930"/>
              <a:gd name="T76" fmla="*/ 2147483646 w 3506"/>
              <a:gd name="T77" fmla="*/ 2147483646 h 930"/>
              <a:gd name="T78" fmla="*/ 2147483646 w 3506"/>
              <a:gd name="T79" fmla="*/ 2147483646 h 930"/>
              <a:gd name="T80" fmla="*/ 2147483646 w 3506"/>
              <a:gd name="T81" fmla="*/ 2147483646 h 930"/>
              <a:gd name="T82" fmla="*/ 2147483646 w 3506"/>
              <a:gd name="T83" fmla="*/ 0 h 930"/>
              <a:gd name="T84" fmla="*/ 2147483646 w 3506"/>
              <a:gd name="T85" fmla="*/ 2147483646 h 930"/>
              <a:gd name="T86" fmla="*/ 2147483646 w 3506"/>
              <a:gd name="T87" fmla="*/ 2147483646 h 930"/>
              <a:gd name="T88" fmla="*/ 2147483646 w 3506"/>
              <a:gd name="T89" fmla="*/ 2147483646 h 93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3506" h="930">
                <a:moveTo>
                  <a:pt x="3506" y="345"/>
                </a:moveTo>
                <a:lnTo>
                  <a:pt x="3506" y="888"/>
                </a:lnTo>
                <a:lnTo>
                  <a:pt x="3230" y="888"/>
                </a:lnTo>
                <a:lnTo>
                  <a:pt x="3071" y="930"/>
                </a:lnTo>
                <a:lnTo>
                  <a:pt x="485" y="919"/>
                </a:lnTo>
                <a:lnTo>
                  <a:pt x="485" y="918"/>
                </a:lnTo>
                <a:lnTo>
                  <a:pt x="483" y="918"/>
                </a:lnTo>
                <a:lnTo>
                  <a:pt x="462" y="892"/>
                </a:lnTo>
                <a:lnTo>
                  <a:pt x="462" y="693"/>
                </a:lnTo>
                <a:lnTo>
                  <a:pt x="471" y="681"/>
                </a:lnTo>
                <a:lnTo>
                  <a:pt x="471" y="679"/>
                </a:lnTo>
                <a:lnTo>
                  <a:pt x="462" y="663"/>
                </a:lnTo>
                <a:lnTo>
                  <a:pt x="456" y="649"/>
                </a:lnTo>
                <a:lnTo>
                  <a:pt x="254" y="649"/>
                </a:lnTo>
                <a:lnTo>
                  <a:pt x="245" y="661"/>
                </a:lnTo>
                <a:lnTo>
                  <a:pt x="243" y="661"/>
                </a:lnTo>
                <a:lnTo>
                  <a:pt x="243" y="663"/>
                </a:lnTo>
                <a:lnTo>
                  <a:pt x="242" y="663"/>
                </a:lnTo>
                <a:lnTo>
                  <a:pt x="242" y="664"/>
                </a:lnTo>
                <a:lnTo>
                  <a:pt x="245" y="705"/>
                </a:lnTo>
                <a:lnTo>
                  <a:pt x="263" y="793"/>
                </a:lnTo>
                <a:lnTo>
                  <a:pt x="245" y="826"/>
                </a:lnTo>
                <a:lnTo>
                  <a:pt x="273" y="919"/>
                </a:lnTo>
                <a:lnTo>
                  <a:pt x="246" y="906"/>
                </a:lnTo>
                <a:lnTo>
                  <a:pt x="245" y="906"/>
                </a:lnTo>
                <a:lnTo>
                  <a:pt x="242" y="906"/>
                </a:lnTo>
                <a:lnTo>
                  <a:pt x="176" y="651"/>
                </a:lnTo>
                <a:lnTo>
                  <a:pt x="177" y="649"/>
                </a:lnTo>
                <a:lnTo>
                  <a:pt x="27" y="354"/>
                </a:lnTo>
                <a:lnTo>
                  <a:pt x="0" y="328"/>
                </a:lnTo>
                <a:lnTo>
                  <a:pt x="18" y="241"/>
                </a:lnTo>
                <a:lnTo>
                  <a:pt x="20" y="241"/>
                </a:lnTo>
                <a:lnTo>
                  <a:pt x="21" y="240"/>
                </a:lnTo>
                <a:lnTo>
                  <a:pt x="23" y="238"/>
                </a:lnTo>
                <a:lnTo>
                  <a:pt x="24" y="238"/>
                </a:lnTo>
                <a:lnTo>
                  <a:pt x="24" y="237"/>
                </a:lnTo>
                <a:lnTo>
                  <a:pt x="26" y="237"/>
                </a:lnTo>
                <a:lnTo>
                  <a:pt x="27" y="235"/>
                </a:lnTo>
                <a:lnTo>
                  <a:pt x="27" y="171"/>
                </a:lnTo>
                <a:lnTo>
                  <a:pt x="14" y="15"/>
                </a:lnTo>
                <a:lnTo>
                  <a:pt x="14" y="13"/>
                </a:lnTo>
                <a:lnTo>
                  <a:pt x="17" y="0"/>
                </a:lnTo>
                <a:lnTo>
                  <a:pt x="3332" y="6"/>
                </a:lnTo>
                <a:lnTo>
                  <a:pt x="3273" y="70"/>
                </a:lnTo>
                <a:lnTo>
                  <a:pt x="3506" y="3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4" name="Freeform 25"/>
          <p:cNvSpPr>
            <a:spLocks/>
          </p:cNvSpPr>
          <p:nvPr/>
        </p:nvSpPr>
        <p:spPr bwMode="auto">
          <a:xfrm>
            <a:off x="5973762" y="2568575"/>
            <a:ext cx="952500" cy="1816100"/>
          </a:xfrm>
          <a:custGeom>
            <a:avLst/>
            <a:gdLst>
              <a:gd name="T0" fmla="*/ 2147483646 w 1799"/>
              <a:gd name="T1" fmla="*/ 2147483646 h 3432"/>
              <a:gd name="T2" fmla="*/ 2147483646 w 1799"/>
              <a:gd name="T3" fmla="*/ 2147483646 h 3432"/>
              <a:gd name="T4" fmla="*/ 2147483646 w 1799"/>
              <a:gd name="T5" fmla="*/ 2147483646 h 3432"/>
              <a:gd name="T6" fmla="*/ 2147483646 w 1799"/>
              <a:gd name="T7" fmla="*/ 2147483646 h 3432"/>
              <a:gd name="T8" fmla="*/ 2147483646 w 1799"/>
              <a:gd name="T9" fmla="*/ 0 h 3432"/>
              <a:gd name="T10" fmla="*/ 2147483646 w 1799"/>
              <a:gd name="T11" fmla="*/ 2147483646 h 3432"/>
              <a:gd name="T12" fmla="*/ 2147483646 w 1799"/>
              <a:gd name="T13" fmla="*/ 2147483646 h 3432"/>
              <a:gd name="T14" fmla="*/ 2147483646 w 1799"/>
              <a:gd name="T15" fmla="*/ 2147483646 h 3432"/>
              <a:gd name="T16" fmla="*/ 2147483646 w 1799"/>
              <a:gd name="T17" fmla="*/ 2147483646 h 3432"/>
              <a:gd name="T18" fmla="*/ 0 w 1799"/>
              <a:gd name="T19" fmla="*/ 2147483646 h 3432"/>
              <a:gd name="T20" fmla="*/ 2147483646 w 1799"/>
              <a:gd name="T21" fmla="*/ 2147483646 h 3432"/>
              <a:gd name="T22" fmla="*/ 2147483646 w 1799"/>
              <a:gd name="T23" fmla="*/ 2147483646 h 3432"/>
              <a:gd name="T24" fmla="*/ 2147483646 w 1799"/>
              <a:gd name="T25" fmla="*/ 2147483646 h 3432"/>
              <a:gd name="T26" fmla="*/ 2147483646 w 1799"/>
              <a:gd name="T27" fmla="*/ 2147483646 h 3432"/>
              <a:gd name="T28" fmla="*/ 2147483646 w 1799"/>
              <a:gd name="T29" fmla="*/ 2147483646 h 3432"/>
              <a:gd name="T30" fmla="*/ 2147483646 w 1799"/>
              <a:gd name="T31" fmla="*/ 2147483646 h 3432"/>
              <a:gd name="T32" fmla="*/ 2147483646 w 1799"/>
              <a:gd name="T33" fmla="*/ 2147483646 h 3432"/>
              <a:gd name="T34" fmla="*/ 2147483646 w 1799"/>
              <a:gd name="T35" fmla="*/ 2147483646 h 3432"/>
              <a:gd name="T36" fmla="*/ 2147483646 w 1799"/>
              <a:gd name="T37" fmla="*/ 2147483646 h 3432"/>
              <a:gd name="T38" fmla="*/ 2147483646 w 1799"/>
              <a:gd name="T39" fmla="*/ 2147483646 h 3432"/>
              <a:gd name="T40" fmla="*/ 2147483646 w 1799"/>
              <a:gd name="T41" fmla="*/ 2147483646 h 3432"/>
              <a:gd name="T42" fmla="*/ 2147483646 w 1799"/>
              <a:gd name="T43" fmla="*/ 2147483646 h 3432"/>
              <a:gd name="T44" fmla="*/ 2147483646 w 1799"/>
              <a:gd name="T45" fmla="*/ 2147483646 h 34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9" h="3432">
                <a:moveTo>
                  <a:pt x="1788" y="1802"/>
                </a:moveTo>
                <a:lnTo>
                  <a:pt x="1791" y="1190"/>
                </a:lnTo>
                <a:lnTo>
                  <a:pt x="1790" y="1046"/>
                </a:lnTo>
                <a:lnTo>
                  <a:pt x="1799" y="48"/>
                </a:lnTo>
                <a:lnTo>
                  <a:pt x="1784" y="0"/>
                </a:lnTo>
                <a:lnTo>
                  <a:pt x="1383" y="192"/>
                </a:lnTo>
                <a:lnTo>
                  <a:pt x="1383" y="416"/>
                </a:lnTo>
                <a:lnTo>
                  <a:pt x="824" y="1340"/>
                </a:lnTo>
                <a:lnTo>
                  <a:pt x="228" y="1350"/>
                </a:lnTo>
                <a:lnTo>
                  <a:pt x="0" y="1910"/>
                </a:lnTo>
                <a:lnTo>
                  <a:pt x="8" y="2477"/>
                </a:lnTo>
                <a:lnTo>
                  <a:pt x="72" y="2798"/>
                </a:lnTo>
                <a:lnTo>
                  <a:pt x="59" y="3153"/>
                </a:lnTo>
                <a:lnTo>
                  <a:pt x="228" y="3431"/>
                </a:lnTo>
                <a:lnTo>
                  <a:pt x="231" y="3432"/>
                </a:lnTo>
                <a:lnTo>
                  <a:pt x="446" y="3414"/>
                </a:lnTo>
                <a:lnTo>
                  <a:pt x="860" y="3177"/>
                </a:lnTo>
                <a:lnTo>
                  <a:pt x="965" y="3302"/>
                </a:lnTo>
                <a:lnTo>
                  <a:pt x="1112" y="3303"/>
                </a:lnTo>
                <a:lnTo>
                  <a:pt x="1110" y="3152"/>
                </a:lnTo>
                <a:lnTo>
                  <a:pt x="1110" y="2702"/>
                </a:lnTo>
                <a:lnTo>
                  <a:pt x="1751" y="2705"/>
                </a:lnTo>
                <a:lnTo>
                  <a:pt x="1788" y="18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5" name="Freeform 26"/>
          <p:cNvSpPr>
            <a:spLocks/>
          </p:cNvSpPr>
          <p:nvPr/>
        </p:nvSpPr>
        <p:spPr bwMode="auto">
          <a:xfrm>
            <a:off x="6096000" y="4249738"/>
            <a:ext cx="836612" cy="1214437"/>
          </a:xfrm>
          <a:custGeom>
            <a:avLst/>
            <a:gdLst>
              <a:gd name="T0" fmla="*/ 2147483646 w 1580"/>
              <a:gd name="T1" fmla="*/ 2147483646 h 2294"/>
              <a:gd name="T2" fmla="*/ 2147483646 w 1580"/>
              <a:gd name="T3" fmla="*/ 2147483646 h 2294"/>
              <a:gd name="T4" fmla="*/ 2147483646 w 1580"/>
              <a:gd name="T5" fmla="*/ 2147483646 h 2294"/>
              <a:gd name="T6" fmla="*/ 2147483646 w 1580"/>
              <a:gd name="T7" fmla="*/ 2147483646 h 2294"/>
              <a:gd name="T8" fmla="*/ 2147483646 w 1580"/>
              <a:gd name="T9" fmla="*/ 2147483646 h 2294"/>
              <a:gd name="T10" fmla="*/ 2147483646 w 1580"/>
              <a:gd name="T11" fmla="*/ 2147483646 h 2294"/>
              <a:gd name="T12" fmla="*/ 2147483646 w 1580"/>
              <a:gd name="T13" fmla="*/ 2147483646 h 2294"/>
              <a:gd name="T14" fmla="*/ 2147483646 w 1580"/>
              <a:gd name="T15" fmla="*/ 2147483646 h 2294"/>
              <a:gd name="T16" fmla="*/ 2147483646 w 1580"/>
              <a:gd name="T17" fmla="*/ 2147483646 h 2294"/>
              <a:gd name="T18" fmla="*/ 2147483646 w 1580"/>
              <a:gd name="T19" fmla="*/ 2147483646 h 2294"/>
              <a:gd name="T20" fmla="*/ 2147483646 w 1580"/>
              <a:gd name="T21" fmla="*/ 2147483646 h 2294"/>
              <a:gd name="T22" fmla="*/ 2147483646 w 1580"/>
              <a:gd name="T23" fmla="*/ 2147483646 h 2294"/>
              <a:gd name="T24" fmla="*/ 2147483646 w 1580"/>
              <a:gd name="T25" fmla="*/ 2147483646 h 2294"/>
              <a:gd name="T26" fmla="*/ 2147483646 w 1580"/>
              <a:gd name="T27" fmla="*/ 2147483646 h 2294"/>
              <a:gd name="T28" fmla="*/ 2147483646 w 1580"/>
              <a:gd name="T29" fmla="*/ 2147483646 h 2294"/>
              <a:gd name="T30" fmla="*/ 0 w 1580"/>
              <a:gd name="T31" fmla="*/ 2147483646 h 2294"/>
              <a:gd name="T32" fmla="*/ 2147483646 w 1580"/>
              <a:gd name="T33" fmla="*/ 2147483646 h 2294"/>
              <a:gd name="T34" fmla="*/ 2147483646 w 1580"/>
              <a:gd name="T35" fmla="*/ 0 h 2294"/>
              <a:gd name="T36" fmla="*/ 2147483646 w 1580"/>
              <a:gd name="T37" fmla="*/ 2147483646 h 2294"/>
              <a:gd name="T38" fmla="*/ 2147483646 w 1580"/>
              <a:gd name="T39" fmla="*/ 2147483646 h 2294"/>
              <a:gd name="T40" fmla="*/ 2147483646 w 1580"/>
              <a:gd name="T41" fmla="*/ 2147483646 h 2294"/>
              <a:gd name="T42" fmla="*/ 2147483646 w 1580"/>
              <a:gd name="T43" fmla="*/ 2147483646 h 2294"/>
              <a:gd name="T44" fmla="*/ 2147483646 w 1580"/>
              <a:gd name="T45" fmla="*/ 2147483646 h 2294"/>
              <a:gd name="T46" fmla="*/ 2147483646 w 1580"/>
              <a:gd name="T47" fmla="*/ 2147483646 h 2294"/>
              <a:gd name="T48" fmla="*/ 2147483646 w 1580"/>
              <a:gd name="T49" fmla="*/ 2147483646 h 2294"/>
              <a:gd name="T50" fmla="*/ 2147483646 w 1580"/>
              <a:gd name="T51" fmla="*/ 2147483646 h 229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80" h="2294">
                <a:moveTo>
                  <a:pt x="1449" y="1377"/>
                </a:moveTo>
                <a:lnTo>
                  <a:pt x="1490" y="1412"/>
                </a:lnTo>
                <a:lnTo>
                  <a:pt x="1580" y="1551"/>
                </a:lnTo>
                <a:lnTo>
                  <a:pt x="1544" y="1874"/>
                </a:lnTo>
                <a:lnTo>
                  <a:pt x="1302" y="2045"/>
                </a:lnTo>
                <a:lnTo>
                  <a:pt x="1074" y="2028"/>
                </a:lnTo>
                <a:lnTo>
                  <a:pt x="770" y="2084"/>
                </a:lnTo>
                <a:lnTo>
                  <a:pt x="528" y="2064"/>
                </a:lnTo>
                <a:lnTo>
                  <a:pt x="356" y="2241"/>
                </a:lnTo>
                <a:lnTo>
                  <a:pt x="11" y="2294"/>
                </a:lnTo>
                <a:lnTo>
                  <a:pt x="12" y="2195"/>
                </a:lnTo>
                <a:lnTo>
                  <a:pt x="14" y="1805"/>
                </a:lnTo>
                <a:lnTo>
                  <a:pt x="15" y="1767"/>
                </a:lnTo>
                <a:lnTo>
                  <a:pt x="15" y="1551"/>
                </a:lnTo>
                <a:lnTo>
                  <a:pt x="2" y="1320"/>
                </a:lnTo>
                <a:lnTo>
                  <a:pt x="0" y="255"/>
                </a:lnTo>
                <a:lnTo>
                  <a:pt x="215" y="237"/>
                </a:lnTo>
                <a:lnTo>
                  <a:pt x="629" y="0"/>
                </a:lnTo>
                <a:lnTo>
                  <a:pt x="734" y="125"/>
                </a:lnTo>
                <a:lnTo>
                  <a:pt x="729" y="129"/>
                </a:lnTo>
                <a:lnTo>
                  <a:pt x="1068" y="587"/>
                </a:lnTo>
                <a:lnTo>
                  <a:pt x="1053" y="908"/>
                </a:lnTo>
                <a:lnTo>
                  <a:pt x="1086" y="1061"/>
                </a:lnTo>
                <a:lnTo>
                  <a:pt x="1085" y="1184"/>
                </a:lnTo>
                <a:lnTo>
                  <a:pt x="1104" y="1197"/>
                </a:lnTo>
                <a:lnTo>
                  <a:pt x="1449" y="137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6" name="Freeform 27"/>
          <p:cNvSpPr>
            <a:spLocks/>
          </p:cNvSpPr>
          <p:nvPr/>
        </p:nvSpPr>
        <p:spPr bwMode="auto">
          <a:xfrm>
            <a:off x="4943475" y="1784350"/>
            <a:ext cx="1155700" cy="1739900"/>
          </a:xfrm>
          <a:custGeom>
            <a:avLst/>
            <a:gdLst>
              <a:gd name="T0" fmla="*/ 2147483646 w 2184"/>
              <a:gd name="T1" fmla="*/ 2147483646 h 3287"/>
              <a:gd name="T2" fmla="*/ 2147483646 w 2184"/>
              <a:gd name="T3" fmla="*/ 2147483646 h 3287"/>
              <a:gd name="T4" fmla="*/ 2147483646 w 2184"/>
              <a:gd name="T5" fmla="*/ 2147483646 h 3287"/>
              <a:gd name="T6" fmla="*/ 2147483646 w 2184"/>
              <a:gd name="T7" fmla="*/ 2147483646 h 3287"/>
              <a:gd name="T8" fmla="*/ 2147483646 w 2184"/>
              <a:gd name="T9" fmla="*/ 2147483646 h 3287"/>
              <a:gd name="T10" fmla="*/ 2147483646 w 2184"/>
              <a:gd name="T11" fmla="*/ 2147483646 h 3287"/>
              <a:gd name="T12" fmla="*/ 2147483646 w 2184"/>
              <a:gd name="T13" fmla="*/ 0 h 3287"/>
              <a:gd name="T14" fmla="*/ 2147483646 w 2184"/>
              <a:gd name="T15" fmla="*/ 2147483646 h 3287"/>
              <a:gd name="T16" fmla="*/ 2147483646 w 2184"/>
              <a:gd name="T17" fmla="*/ 2147483646 h 3287"/>
              <a:gd name="T18" fmla="*/ 2147483646 w 2184"/>
              <a:gd name="T19" fmla="*/ 2147483646 h 3287"/>
              <a:gd name="T20" fmla="*/ 2147483646 w 2184"/>
              <a:gd name="T21" fmla="*/ 2147483646 h 3287"/>
              <a:gd name="T22" fmla="*/ 2147483646 w 2184"/>
              <a:gd name="T23" fmla="*/ 2147483646 h 3287"/>
              <a:gd name="T24" fmla="*/ 2147483646 w 2184"/>
              <a:gd name="T25" fmla="*/ 2147483646 h 3287"/>
              <a:gd name="T26" fmla="*/ 2147483646 w 2184"/>
              <a:gd name="T27" fmla="*/ 2147483646 h 3287"/>
              <a:gd name="T28" fmla="*/ 2147483646 w 2184"/>
              <a:gd name="T29" fmla="*/ 2147483646 h 3287"/>
              <a:gd name="T30" fmla="*/ 0 w 2184"/>
              <a:gd name="T31" fmla="*/ 2147483646 h 3287"/>
              <a:gd name="T32" fmla="*/ 2147483646 w 2184"/>
              <a:gd name="T33" fmla="*/ 2147483646 h 3287"/>
              <a:gd name="T34" fmla="*/ 2147483646 w 2184"/>
              <a:gd name="T35" fmla="*/ 2147483646 h 3287"/>
              <a:gd name="T36" fmla="*/ 0 w 2184"/>
              <a:gd name="T37" fmla="*/ 2147483646 h 3287"/>
              <a:gd name="T38" fmla="*/ 2147483646 w 2184"/>
              <a:gd name="T39" fmla="*/ 2147483646 h 3287"/>
              <a:gd name="T40" fmla="*/ 2147483646 w 2184"/>
              <a:gd name="T41" fmla="*/ 2147483646 h 3287"/>
              <a:gd name="T42" fmla="*/ 2147483646 w 2184"/>
              <a:gd name="T43" fmla="*/ 2147483646 h 3287"/>
              <a:gd name="T44" fmla="*/ 2147483646 w 2184"/>
              <a:gd name="T45" fmla="*/ 2147483646 h 3287"/>
              <a:gd name="T46" fmla="*/ 2147483646 w 2184"/>
              <a:gd name="T47" fmla="*/ 2147483646 h 3287"/>
              <a:gd name="T48" fmla="*/ 2147483646 w 2184"/>
              <a:gd name="T49" fmla="*/ 2147483646 h 3287"/>
              <a:gd name="T50" fmla="*/ 2147483646 w 2184"/>
              <a:gd name="T51" fmla="*/ 2147483646 h 328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184" h="3287">
                <a:moveTo>
                  <a:pt x="1598" y="2028"/>
                </a:moveTo>
                <a:lnTo>
                  <a:pt x="2184" y="1487"/>
                </a:lnTo>
                <a:lnTo>
                  <a:pt x="1875" y="1485"/>
                </a:lnTo>
                <a:lnTo>
                  <a:pt x="1403" y="1064"/>
                </a:lnTo>
                <a:lnTo>
                  <a:pt x="740" y="17"/>
                </a:lnTo>
                <a:lnTo>
                  <a:pt x="653" y="59"/>
                </a:lnTo>
                <a:lnTo>
                  <a:pt x="420" y="0"/>
                </a:lnTo>
                <a:lnTo>
                  <a:pt x="396" y="14"/>
                </a:lnTo>
                <a:lnTo>
                  <a:pt x="389" y="38"/>
                </a:lnTo>
                <a:lnTo>
                  <a:pt x="329" y="20"/>
                </a:lnTo>
                <a:lnTo>
                  <a:pt x="302" y="102"/>
                </a:lnTo>
                <a:lnTo>
                  <a:pt x="234" y="101"/>
                </a:lnTo>
                <a:lnTo>
                  <a:pt x="125" y="420"/>
                </a:lnTo>
                <a:lnTo>
                  <a:pt x="218" y="624"/>
                </a:lnTo>
                <a:lnTo>
                  <a:pt x="218" y="1164"/>
                </a:lnTo>
                <a:lnTo>
                  <a:pt x="0" y="1404"/>
                </a:lnTo>
                <a:lnTo>
                  <a:pt x="14" y="1950"/>
                </a:lnTo>
                <a:lnTo>
                  <a:pt x="62" y="2028"/>
                </a:lnTo>
                <a:lnTo>
                  <a:pt x="0" y="2211"/>
                </a:lnTo>
                <a:lnTo>
                  <a:pt x="23" y="2421"/>
                </a:lnTo>
                <a:lnTo>
                  <a:pt x="230" y="2661"/>
                </a:lnTo>
                <a:lnTo>
                  <a:pt x="653" y="2942"/>
                </a:lnTo>
                <a:lnTo>
                  <a:pt x="1283" y="3287"/>
                </a:lnTo>
                <a:lnTo>
                  <a:pt x="1796" y="3284"/>
                </a:lnTo>
                <a:lnTo>
                  <a:pt x="1523" y="2976"/>
                </a:lnTo>
                <a:lnTo>
                  <a:pt x="1598" y="20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7" name="Freeform 28"/>
          <p:cNvSpPr>
            <a:spLocks/>
          </p:cNvSpPr>
          <p:nvPr/>
        </p:nvSpPr>
        <p:spPr bwMode="auto">
          <a:xfrm>
            <a:off x="5749925" y="2362200"/>
            <a:ext cx="1195387" cy="1217613"/>
          </a:xfrm>
          <a:custGeom>
            <a:avLst/>
            <a:gdLst>
              <a:gd name="T0" fmla="*/ 2147483646 w 2260"/>
              <a:gd name="T1" fmla="*/ 2147483646 h 2301"/>
              <a:gd name="T2" fmla="*/ 2147483646 w 2260"/>
              <a:gd name="T3" fmla="*/ 2147483646 h 2301"/>
              <a:gd name="T4" fmla="*/ 2147483646 w 2260"/>
              <a:gd name="T5" fmla="*/ 2147483646 h 2301"/>
              <a:gd name="T6" fmla="*/ 2147483646 w 2260"/>
              <a:gd name="T7" fmla="*/ 0 h 2301"/>
              <a:gd name="T8" fmla="*/ 2147483646 w 2260"/>
              <a:gd name="T9" fmla="*/ 2147483646 h 2301"/>
              <a:gd name="T10" fmla="*/ 2147483646 w 2260"/>
              <a:gd name="T11" fmla="*/ 2147483646 h 2301"/>
              <a:gd name="T12" fmla="*/ 2147483646 w 2260"/>
              <a:gd name="T13" fmla="*/ 2147483646 h 2301"/>
              <a:gd name="T14" fmla="*/ 2147483646 w 2260"/>
              <a:gd name="T15" fmla="*/ 2147483646 h 2301"/>
              <a:gd name="T16" fmla="*/ 2147483646 w 2260"/>
              <a:gd name="T17" fmla="*/ 2147483646 h 2301"/>
              <a:gd name="T18" fmla="*/ 2147483646 w 2260"/>
              <a:gd name="T19" fmla="*/ 2147483646 h 2301"/>
              <a:gd name="T20" fmla="*/ 2147483646 w 2260"/>
              <a:gd name="T21" fmla="*/ 2147483646 h 2301"/>
              <a:gd name="T22" fmla="*/ 2147483646 w 2260"/>
              <a:gd name="T23" fmla="*/ 2147483646 h 2301"/>
              <a:gd name="T24" fmla="*/ 2147483646 w 2260"/>
              <a:gd name="T25" fmla="*/ 2147483646 h 2301"/>
              <a:gd name="T26" fmla="*/ 2147483646 w 2260"/>
              <a:gd name="T27" fmla="*/ 2147483646 h 2301"/>
              <a:gd name="T28" fmla="*/ 2147483646 w 2260"/>
              <a:gd name="T29" fmla="*/ 2147483646 h 2301"/>
              <a:gd name="T30" fmla="*/ 2147483646 w 2260"/>
              <a:gd name="T31" fmla="*/ 2147483646 h 2301"/>
              <a:gd name="T32" fmla="*/ 0 w 2260"/>
              <a:gd name="T33" fmla="*/ 2147483646 h 2301"/>
              <a:gd name="T34" fmla="*/ 2147483646 w 2260"/>
              <a:gd name="T35" fmla="*/ 2147483646 h 2301"/>
              <a:gd name="T36" fmla="*/ 2147483646 w 2260"/>
              <a:gd name="T37" fmla="*/ 2147483646 h 2301"/>
              <a:gd name="T38" fmla="*/ 2147483646 w 2260"/>
              <a:gd name="T39" fmla="*/ 2147483646 h 2301"/>
              <a:gd name="T40" fmla="*/ 2147483646 w 2260"/>
              <a:gd name="T41" fmla="*/ 2147483646 h 2301"/>
              <a:gd name="T42" fmla="*/ 2147483646 w 2260"/>
              <a:gd name="T43" fmla="*/ 2147483646 h 2301"/>
              <a:gd name="T44" fmla="*/ 2147483646 w 2260"/>
              <a:gd name="T45" fmla="*/ 2147483646 h 2301"/>
              <a:gd name="T46" fmla="*/ 2147483646 w 2260"/>
              <a:gd name="T47" fmla="*/ 2147483646 h 2301"/>
              <a:gd name="T48" fmla="*/ 2147483646 w 2260"/>
              <a:gd name="T49" fmla="*/ 2147483646 h 230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260" h="2301">
                <a:moveTo>
                  <a:pt x="2208" y="391"/>
                </a:moveTo>
                <a:lnTo>
                  <a:pt x="2260" y="253"/>
                </a:lnTo>
                <a:lnTo>
                  <a:pt x="2214" y="201"/>
                </a:lnTo>
                <a:lnTo>
                  <a:pt x="1651" y="0"/>
                </a:lnTo>
                <a:lnTo>
                  <a:pt x="1603" y="52"/>
                </a:lnTo>
                <a:lnTo>
                  <a:pt x="1305" y="82"/>
                </a:lnTo>
                <a:lnTo>
                  <a:pt x="1098" y="301"/>
                </a:lnTo>
                <a:lnTo>
                  <a:pt x="1044" y="294"/>
                </a:lnTo>
                <a:lnTo>
                  <a:pt x="870" y="28"/>
                </a:lnTo>
                <a:lnTo>
                  <a:pt x="826" y="30"/>
                </a:lnTo>
                <a:lnTo>
                  <a:pt x="829" y="61"/>
                </a:lnTo>
                <a:lnTo>
                  <a:pt x="691" y="105"/>
                </a:lnTo>
                <a:lnTo>
                  <a:pt x="622" y="159"/>
                </a:lnTo>
                <a:lnTo>
                  <a:pt x="666" y="294"/>
                </a:lnTo>
                <a:lnTo>
                  <a:pt x="661" y="396"/>
                </a:lnTo>
                <a:lnTo>
                  <a:pt x="75" y="937"/>
                </a:lnTo>
                <a:lnTo>
                  <a:pt x="0" y="1885"/>
                </a:lnTo>
                <a:lnTo>
                  <a:pt x="273" y="2193"/>
                </a:lnTo>
                <a:lnTo>
                  <a:pt x="271" y="2224"/>
                </a:lnTo>
                <a:lnTo>
                  <a:pt x="424" y="2301"/>
                </a:lnTo>
                <a:lnTo>
                  <a:pt x="652" y="1741"/>
                </a:lnTo>
                <a:lnTo>
                  <a:pt x="1248" y="1731"/>
                </a:lnTo>
                <a:lnTo>
                  <a:pt x="1807" y="807"/>
                </a:lnTo>
                <a:lnTo>
                  <a:pt x="1807" y="583"/>
                </a:lnTo>
                <a:lnTo>
                  <a:pt x="2208" y="39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9"/>
          <p:cNvSpPr>
            <a:spLocks/>
          </p:cNvSpPr>
          <p:nvPr/>
        </p:nvSpPr>
        <p:spPr bwMode="auto">
          <a:xfrm>
            <a:off x="4689475" y="3065463"/>
            <a:ext cx="1322387" cy="1171575"/>
          </a:xfrm>
          <a:custGeom>
            <a:avLst/>
            <a:gdLst>
              <a:gd name="T0" fmla="*/ 2147483646 w 2499"/>
              <a:gd name="T1" fmla="*/ 2147483646 h 2214"/>
              <a:gd name="T2" fmla="*/ 2147483646 w 2499"/>
              <a:gd name="T3" fmla="*/ 2147483646 h 2214"/>
              <a:gd name="T4" fmla="*/ 2147483646 w 2499"/>
              <a:gd name="T5" fmla="*/ 2147483646 h 2214"/>
              <a:gd name="T6" fmla="*/ 2147483646 w 2499"/>
              <a:gd name="T7" fmla="*/ 2147483646 h 2214"/>
              <a:gd name="T8" fmla="*/ 2147483646 w 2499"/>
              <a:gd name="T9" fmla="*/ 2147483646 h 2214"/>
              <a:gd name="T10" fmla="*/ 2147483646 w 2499"/>
              <a:gd name="T11" fmla="*/ 2147483646 h 2214"/>
              <a:gd name="T12" fmla="*/ 2147483646 w 2499"/>
              <a:gd name="T13" fmla="*/ 2147483646 h 2214"/>
              <a:gd name="T14" fmla="*/ 0 w 2499"/>
              <a:gd name="T15" fmla="*/ 2147483646 h 2214"/>
              <a:gd name="T16" fmla="*/ 2147483646 w 2499"/>
              <a:gd name="T17" fmla="*/ 2147483646 h 2214"/>
              <a:gd name="T18" fmla="*/ 2147483646 w 2499"/>
              <a:gd name="T19" fmla="*/ 2147483646 h 2214"/>
              <a:gd name="T20" fmla="*/ 2147483646 w 2499"/>
              <a:gd name="T21" fmla="*/ 0 h 2214"/>
              <a:gd name="T22" fmla="*/ 2147483646 w 2499"/>
              <a:gd name="T23" fmla="*/ 2147483646 h 2214"/>
              <a:gd name="T24" fmla="*/ 2147483646 w 2499"/>
              <a:gd name="T25" fmla="*/ 2147483646 h 2214"/>
              <a:gd name="T26" fmla="*/ 2147483646 w 2499"/>
              <a:gd name="T27" fmla="*/ 2147483646 h 2214"/>
              <a:gd name="T28" fmla="*/ 2147483646 w 2499"/>
              <a:gd name="T29" fmla="*/ 2147483646 h 2214"/>
              <a:gd name="T30" fmla="*/ 2147483646 w 2499"/>
              <a:gd name="T31" fmla="*/ 2147483646 h 2214"/>
              <a:gd name="T32" fmla="*/ 2147483646 w 2499"/>
              <a:gd name="T33" fmla="*/ 2147483646 h 2214"/>
              <a:gd name="T34" fmla="*/ 2147483646 w 2499"/>
              <a:gd name="T35" fmla="*/ 2147483646 h 2214"/>
              <a:gd name="T36" fmla="*/ 2147483646 w 2499"/>
              <a:gd name="T37" fmla="*/ 2147483646 h 22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99" h="2214">
                <a:moveTo>
                  <a:pt x="2499" y="1859"/>
                </a:moveTo>
                <a:lnTo>
                  <a:pt x="2486" y="2214"/>
                </a:lnTo>
                <a:lnTo>
                  <a:pt x="1553" y="2211"/>
                </a:lnTo>
                <a:lnTo>
                  <a:pt x="1554" y="1988"/>
                </a:lnTo>
                <a:lnTo>
                  <a:pt x="1335" y="1764"/>
                </a:lnTo>
                <a:lnTo>
                  <a:pt x="654" y="1766"/>
                </a:lnTo>
                <a:lnTo>
                  <a:pt x="41" y="1313"/>
                </a:lnTo>
                <a:lnTo>
                  <a:pt x="0" y="1281"/>
                </a:lnTo>
                <a:lnTo>
                  <a:pt x="113" y="894"/>
                </a:lnTo>
                <a:lnTo>
                  <a:pt x="183" y="255"/>
                </a:lnTo>
                <a:lnTo>
                  <a:pt x="503" y="0"/>
                </a:lnTo>
                <a:lnTo>
                  <a:pt x="710" y="240"/>
                </a:lnTo>
                <a:lnTo>
                  <a:pt x="1133" y="521"/>
                </a:lnTo>
                <a:lnTo>
                  <a:pt x="1763" y="866"/>
                </a:lnTo>
                <a:lnTo>
                  <a:pt x="2276" y="863"/>
                </a:lnTo>
                <a:lnTo>
                  <a:pt x="2274" y="894"/>
                </a:lnTo>
                <a:lnTo>
                  <a:pt x="2427" y="971"/>
                </a:lnTo>
                <a:lnTo>
                  <a:pt x="2435" y="1538"/>
                </a:lnTo>
                <a:lnTo>
                  <a:pt x="2499" y="185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Freeform 30"/>
          <p:cNvSpPr>
            <a:spLocks/>
          </p:cNvSpPr>
          <p:nvPr/>
        </p:nvSpPr>
        <p:spPr bwMode="auto">
          <a:xfrm>
            <a:off x="4497387" y="5181600"/>
            <a:ext cx="1606550" cy="595313"/>
          </a:xfrm>
          <a:custGeom>
            <a:avLst/>
            <a:gdLst>
              <a:gd name="T0" fmla="*/ 2147483646 w 3037"/>
              <a:gd name="T1" fmla="*/ 2147483646 h 1125"/>
              <a:gd name="T2" fmla="*/ 2147483646 w 3037"/>
              <a:gd name="T3" fmla="*/ 2147483646 h 1125"/>
              <a:gd name="T4" fmla="*/ 2147483646 w 3037"/>
              <a:gd name="T5" fmla="*/ 2147483646 h 1125"/>
              <a:gd name="T6" fmla="*/ 2147483646 w 3037"/>
              <a:gd name="T7" fmla="*/ 2147483646 h 1125"/>
              <a:gd name="T8" fmla="*/ 2147483646 w 3037"/>
              <a:gd name="T9" fmla="*/ 2147483646 h 1125"/>
              <a:gd name="T10" fmla="*/ 2147483646 w 3037"/>
              <a:gd name="T11" fmla="*/ 2147483646 h 1125"/>
              <a:gd name="T12" fmla="*/ 2147483646 w 3037"/>
              <a:gd name="T13" fmla="*/ 2147483646 h 1125"/>
              <a:gd name="T14" fmla="*/ 2147483646 w 3037"/>
              <a:gd name="T15" fmla="*/ 2147483646 h 1125"/>
              <a:gd name="T16" fmla="*/ 2147483646 w 3037"/>
              <a:gd name="T17" fmla="*/ 2147483646 h 1125"/>
              <a:gd name="T18" fmla="*/ 2147483646 w 3037"/>
              <a:gd name="T19" fmla="*/ 2147483646 h 1125"/>
              <a:gd name="T20" fmla="*/ 2147483646 w 3037"/>
              <a:gd name="T21" fmla="*/ 2147483646 h 1125"/>
              <a:gd name="T22" fmla="*/ 2147483646 w 3037"/>
              <a:gd name="T23" fmla="*/ 2147483646 h 1125"/>
              <a:gd name="T24" fmla="*/ 2147483646 w 3037"/>
              <a:gd name="T25" fmla="*/ 2147483646 h 1125"/>
              <a:gd name="T26" fmla="*/ 2147483646 w 3037"/>
              <a:gd name="T27" fmla="*/ 2147483646 h 1125"/>
              <a:gd name="T28" fmla="*/ 2147483646 w 3037"/>
              <a:gd name="T29" fmla="*/ 2147483646 h 1125"/>
              <a:gd name="T30" fmla="*/ 2147483646 w 3037"/>
              <a:gd name="T31" fmla="*/ 2147483646 h 1125"/>
              <a:gd name="T32" fmla="*/ 2147483646 w 3037"/>
              <a:gd name="T33" fmla="*/ 2147483646 h 1125"/>
              <a:gd name="T34" fmla="*/ 0 w 3037"/>
              <a:gd name="T35" fmla="*/ 2147483646 h 1125"/>
              <a:gd name="T36" fmla="*/ 0 w 3037"/>
              <a:gd name="T37" fmla="*/ 0 h 1125"/>
              <a:gd name="T38" fmla="*/ 2147483646 w 3037"/>
              <a:gd name="T39" fmla="*/ 0 h 1125"/>
              <a:gd name="T40" fmla="*/ 2147483646 w 3037"/>
              <a:gd name="T41" fmla="*/ 0 h 1125"/>
              <a:gd name="T42" fmla="*/ 2147483646 w 3037"/>
              <a:gd name="T43" fmla="*/ 2147483646 h 1125"/>
              <a:gd name="T44" fmla="*/ 2147483646 w 3037"/>
              <a:gd name="T45" fmla="*/ 2147483646 h 1125"/>
              <a:gd name="T46" fmla="*/ 2147483646 w 3037"/>
              <a:gd name="T47" fmla="*/ 2147483646 h 1125"/>
              <a:gd name="T48" fmla="*/ 2147483646 w 3037"/>
              <a:gd name="T49" fmla="*/ 2147483646 h 112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3037" h="1125">
                <a:moveTo>
                  <a:pt x="3034" y="435"/>
                </a:moveTo>
                <a:lnTo>
                  <a:pt x="3033" y="534"/>
                </a:lnTo>
                <a:lnTo>
                  <a:pt x="2965" y="555"/>
                </a:lnTo>
                <a:lnTo>
                  <a:pt x="2863" y="565"/>
                </a:lnTo>
                <a:lnTo>
                  <a:pt x="2803" y="595"/>
                </a:lnTo>
                <a:lnTo>
                  <a:pt x="2437" y="819"/>
                </a:lnTo>
                <a:lnTo>
                  <a:pt x="1965" y="900"/>
                </a:lnTo>
                <a:lnTo>
                  <a:pt x="1666" y="789"/>
                </a:lnTo>
                <a:lnTo>
                  <a:pt x="1605" y="844"/>
                </a:lnTo>
                <a:lnTo>
                  <a:pt x="1315" y="958"/>
                </a:lnTo>
                <a:lnTo>
                  <a:pt x="1210" y="1036"/>
                </a:lnTo>
                <a:lnTo>
                  <a:pt x="745" y="1125"/>
                </a:lnTo>
                <a:lnTo>
                  <a:pt x="690" y="958"/>
                </a:lnTo>
                <a:lnTo>
                  <a:pt x="297" y="892"/>
                </a:lnTo>
                <a:lnTo>
                  <a:pt x="259" y="882"/>
                </a:lnTo>
                <a:lnTo>
                  <a:pt x="196" y="831"/>
                </a:lnTo>
                <a:lnTo>
                  <a:pt x="153" y="820"/>
                </a:lnTo>
                <a:lnTo>
                  <a:pt x="0" y="447"/>
                </a:lnTo>
                <a:lnTo>
                  <a:pt x="0" y="0"/>
                </a:lnTo>
                <a:lnTo>
                  <a:pt x="163" y="0"/>
                </a:lnTo>
                <a:lnTo>
                  <a:pt x="871" y="0"/>
                </a:lnTo>
                <a:lnTo>
                  <a:pt x="942" y="3"/>
                </a:lnTo>
                <a:lnTo>
                  <a:pt x="3037" y="7"/>
                </a:lnTo>
                <a:lnTo>
                  <a:pt x="3036" y="45"/>
                </a:lnTo>
                <a:lnTo>
                  <a:pt x="3034" y="4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0" name="Freeform 31"/>
          <p:cNvSpPr>
            <a:spLocks/>
          </p:cNvSpPr>
          <p:nvPr/>
        </p:nvSpPr>
        <p:spPr bwMode="auto">
          <a:xfrm>
            <a:off x="5165725" y="1155700"/>
            <a:ext cx="1885950" cy="1438275"/>
          </a:xfrm>
          <a:custGeom>
            <a:avLst/>
            <a:gdLst>
              <a:gd name="T0" fmla="*/ 2147483646 w 3563"/>
              <a:gd name="T1" fmla="*/ 2147483646 h 2719"/>
              <a:gd name="T2" fmla="*/ 2147483646 w 3563"/>
              <a:gd name="T3" fmla="*/ 2147483646 h 2719"/>
              <a:gd name="T4" fmla="*/ 2147483646 w 3563"/>
              <a:gd name="T5" fmla="*/ 2147483646 h 2719"/>
              <a:gd name="T6" fmla="*/ 2147483646 w 3563"/>
              <a:gd name="T7" fmla="*/ 2147483646 h 2719"/>
              <a:gd name="T8" fmla="*/ 2147483646 w 3563"/>
              <a:gd name="T9" fmla="*/ 2147483646 h 2719"/>
              <a:gd name="T10" fmla="*/ 2147483646 w 3563"/>
              <a:gd name="T11" fmla="*/ 2147483646 h 2719"/>
              <a:gd name="T12" fmla="*/ 2147483646 w 3563"/>
              <a:gd name="T13" fmla="*/ 2147483646 h 2719"/>
              <a:gd name="T14" fmla="*/ 2147483646 w 3563"/>
              <a:gd name="T15" fmla="*/ 2147483646 h 2719"/>
              <a:gd name="T16" fmla="*/ 2147483646 w 3563"/>
              <a:gd name="T17" fmla="*/ 2147483646 h 2719"/>
              <a:gd name="T18" fmla="*/ 2147483646 w 3563"/>
              <a:gd name="T19" fmla="*/ 2147483646 h 2719"/>
              <a:gd name="T20" fmla="*/ 2147483646 w 3563"/>
              <a:gd name="T21" fmla="*/ 2147483646 h 2719"/>
              <a:gd name="T22" fmla="*/ 2147483646 w 3563"/>
              <a:gd name="T23" fmla="*/ 2147483646 h 2719"/>
              <a:gd name="T24" fmla="*/ 2147483646 w 3563"/>
              <a:gd name="T25" fmla="*/ 2147483646 h 2719"/>
              <a:gd name="T26" fmla="*/ 2147483646 w 3563"/>
              <a:gd name="T27" fmla="*/ 2147483646 h 2719"/>
              <a:gd name="T28" fmla="*/ 2147483646 w 3563"/>
              <a:gd name="T29" fmla="*/ 2147483646 h 2719"/>
              <a:gd name="T30" fmla="*/ 2147483646 w 3563"/>
              <a:gd name="T31" fmla="*/ 2147483646 h 2719"/>
              <a:gd name="T32" fmla="*/ 2147483646 w 3563"/>
              <a:gd name="T33" fmla="*/ 2147483646 h 2719"/>
              <a:gd name="T34" fmla="*/ 2147483646 w 3563"/>
              <a:gd name="T35" fmla="*/ 2147483646 h 2719"/>
              <a:gd name="T36" fmla="*/ 2147483646 w 3563"/>
              <a:gd name="T37" fmla="*/ 2147483646 h 2719"/>
              <a:gd name="T38" fmla="*/ 2147483646 w 3563"/>
              <a:gd name="T39" fmla="*/ 2147483646 h 2719"/>
              <a:gd name="T40" fmla="*/ 2147483646 w 3563"/>
              <a:gd name="T41" fmla="*/ 2147483646 h 2719"/>
              <a:gd name="T42" fmla="*/ 2147483646 w 3563"/>
              <a:gd name="T43" fmla="*/ 2147483646 h 2719"/>
              <a:gd name="T44" fmla="*/ 2147483646 w 3563"/>
              <a:gd name="T45" fmla="*/ 2147483646 h 2719"/>
              <a:gd name="T46" fmla="*/ 2147483646 w 3563"/>
              <a:gd name="T47" fmla="*/ 2147483646 h 2719"/>
              <a:gd name="T48" fmla="*/ 2147483646 w 3563"/>
              <a:gd name="T49" fmla="*/ 2147483646 h 2719"/>
              <a:gd name="T50" fmla="*/ 2147483646 w 3563"/>
              <a:gd name="T51" fmla="*/ 2147483646 h 2719"/>
              <a:gd name="T52" fmla="*/ 2147483646 w 3563"/>
              <a:gd name="T53" fmla="*/ 2147483646 h 2719"/>
              <a:gd name="T54" fmla="*/ 2147483646 w 3563"/>
              <a:gd name="T55" fmla="*/ 2147483646 h 2719"/>
              <a:gd name="T56" fmla="*/ 0 w 3563"/>
              <a:gd name="T57" fmla="*/ 2147483646 h 2719"/>
              <a:gd name="T58" fmla="*/ 2147483646 w 3563"/>
              <a:gd name="T59" fmla="*/ 0 h 2719"/>
              <a:gd name="T60" fmla="*/ 2147483646 w 3563"/>
              <a:gd name="T61" fmla="*/ 0 h 2719"/>
              <a:gd name="T62" fmla="*/ 2147483646 w 3563"/>
              <a:gd name="T63" fmla="*/ 2147483646 h 2719"/>
              <a:gd name="T64" fmla="*/ 2147483646 w 3563"/>
              <a:gd name="T65" fmla="*/ 2147483646 h 271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563" h="2719">
                <a:moveTo>
                  <a:pt x="3551" y="1335"/>
                </a:moveTo>
                <a:lnTo>
                  <a:pt x="3537" y="2682"/>
                </a:lnTo>
                <a:lnTo>
                  <a:pt x="3510" y="2685"/>
                </a:lnTo>
                <a:lnTo>
                  <a:pt x="3452" y="2709"/>
                </a:lnTo>
                <a:lnTo>
                  <a:pt x="3383" y="2719"/>
                </a:lnTo>
                <a:lnTo>
                  <a:pt x="3326" y="2719"/>
                </a:lnTo>
                <a:lnTo>
                  <a:pt x="3311" y="2671"/>
                </a:lnTo>
                <a:lnTo>
                  <a:pt x="3363" y="2533"/>
                </a:lnTo>
                <a:lnTo>
                  <a:pt x="3317" y="2481"/>
                </a:lnTo>
                <a:lnTo>
                  <a:pt x="2754" y="2280"/>
                </a:lnTo>
                <a:lnTo>
                  <a:pt x="2706" y="2332"/>
                </a:lnTo>
                <a:lnTo>
                  <a:pt x="2408" y="2362"/>
                </a:lnTo>
                <a:lnTo>
                  <a:pt x="2201" y="2581"/>
                </a:lnTo>
                <a:lnTo>
                  <a:pt x="2147" y="2574"/>
                </a:lnTo>
                <a:lnTo>
                  <a:pt x="1973" y="2308"/>
                </a:lnTo>
                <a:lnTo>
                  <a:pt x="1929" y="2310"/>
                </a:lnTo>
                <a:lnTo>
                  <a:pt x="1932" y="2341"/>
                </a:lnTo>
                <a:lnTo>
                  <a:pt x="1794" y="2385"/>
                </a:lnTo>
                <a:lnTo>
                  <a:pt x="1725" y="2439"/>
                </a:lnTo>
                <a:lnTo>
                  <a:pt x="1769" y="2574"/>
                </a:lnTo>
                <a:lnTo>
                  <a:pt x="1764" y="2676"/>
                </a:lnTo>
                <a:lnTo>
                  <a:pt x="1455" y="2674"/>
                </a:lnTo>
                <a:lnTo>
                  <a:pt x="983" y="2253"/>
                </a:lnTo>
                <a:lnTo>
                  <a:pt x="320" y="1206"/>
                </a:lnTo>
                <a:lnTo>
                  <a:pt x="227" y="1078"/>
                </a:lnTo>
                <a:lnTo>
                  <a:pt x="168" y="966"/>
                </a:lnTo>
                <a:lnTo>
                  <a:pt x="233" y="882"/>
                </a:lnTo>
                <a:lnTo>
                  <a:pt x="233" y="339"/>
                </a:lnTo>
                <a:lnTo>
                  <a:pt x="0" y="64"/>
                </a:lnTo>
                <a:lnTo>
                  <a:pt x="59" y="0"/>
                </a:lnTo>
                <a:lnTo>
                  <a:pt x="3563" y="0"/>
                </a:lnTo>
                <a:lnTo>
                  <a:pt x="3506" y="1333"/>
                </a:lnTo>
                <a:lnTo>
                  <a:pt x="3551" y="133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1" name="Freeform 32"/>
          <p:cNvSpPr>
            <a:spLocks/>
          </p:cNvSpPr>
          <p:nvPr/>
        </p:nvSpPr>
        <p:spPr bwMode="auto">
          <a:xfrm>
            <a:off x="4579937" y="3760788"/>
            <a:ext cx="1524000" cy="1423987"/>
          </a:xfrm>
          <a:custGeom>
            <a:avLst/>
            <a:gdLst>
              <a:gd name="T0" fmla="*/ 2147483646 w 2880"/>
              <a:gd name="T1" fmla="*/ 2147483646 h 2692"/>
              <a:gd name="T2" fmla="*/ 2147483646 w 2880"/>
              <a:gd name="T3" fmla="*/ 2147483646 h 2692"/>
              <a:gd name="T4" fmla="*/ 2147483646 w 2880"/>
              <a:gd name="T5" fmla="*/ 2147483646 h 2692"/>
              <a:gd name="T6" fmla="*/ 2147483646 w 2880"/>
              <a:gd name="T7" fmla="*/ 2147483646 h 2692"/>
              <a:gd name="T8" fmla="*/ 2147483646 w 2880"/>
              <a:gd name="T9" fmla="*/ 2147483646 h 2692"/>
              <a:gd name="T10" fmla="*/ 2147483646 w 2880"/>
              <a:gd name="T11" fmla="*/ 2147483646 h 2692"/>
              <a:gd name="T12" fmla="*/ 2147483646 w 2880"/>
              <a:gd name="T13" fmla="*/ 2147483646 h 2692"/>
              <a:gd name="T14" fmla="*/ 2147483646 w 2880"/>
              <a:gd name="T15" fmla="*/ 2147483646 h 2692"/>
              <a:gd name="T16" fmla="*/ 2147483646 w 2880"/>
              <a:gd name="T17" fmla="*/ 2147483646 h 2692"/>
              <a:gd name="T18" fmla="*/ 2147483646 w 2880"/>
              <a:gd name="T19" fmla="*/ 2147483646 h 2692"/>
              <a:gd name="T20" fmla="*/ 2147483646 w 2880"/>
              <a:gd name="T21" fmla="*/ 2147483646 h 2692"/>
              <a:gd name="T22" fmla="*/ 0 w 2880"/>
              <a:gd name="T23" fmla="*/ 2147483646 h 2692"/>
              <a:gd name="T24" fmla="*/ 2147483646 w 2880"/>
              <a:gd name="T25" fmla="*/ 2147483646 h 2692"/>
              <a:gd name="T26" fmla="*/ 2147483646 w 2880"/>
              <a:gd name="T27" fmla="*/ 0 h 2692"/>
              <a:gd name="T28" fmla="*/ 2147483646 w 2880"/>
              <a:gd name="T29" fmla="*/ 2147483646 h 2692"/>
              <a:gd name="T30" fmla="*/ 2147483646 w 2880"/>
              <a:gd name="T31" fmla="*/ 2147483646 h 2692"/>
              <a:gd name="T32" fmla="*/ 2147483646 w 2880"/>
              <a:gd name="T33" fmla="*/ 2147483646 h 2692"/>
              <a:gd name="T34" fmla="*/ 2147483646 w 2880"/>
              <a:gd name="T35" fmla="*/ 2147483646 h 2692"/>
              <a:gd name="T36" fmla="*/ 2147483646 w 2880"/>
              <a:gd name="T37" fmla="*/ 2147483646 h 2692"/>
              <a:gd name="T38" fmla="*/ 2147483646 w 2880"/>
              <a:gd name="T39" fmla="*/ 2147483646 h 2692"/>
              <a:gd name="T40" fmla="*/ 2147483646 w 2880"/>
              <a:gd name="T41" fmla="*/ 2147483646 h 2692"/>
              <a:gd name="T42" fmla="*/ 2147483646 w 2880"/>
              <a:gd name="T43" fmla="*/ 2147483646 h 2692"/>
              <a:gd name="T44" fmla="*/ 2147483646 w 2880"/>
              <a:gd name="T45" fmla="*/ 2147483646 h 26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880" h="2692">
                <a:moveTo>
                  <a:pt x="2880" y="2476"/>
                </a:moveTo>
                <a:lnTo>
                  <a:pt x="2880" y="2692"/>
                </a:lnTo>
                <a:lnTo>
                  <a:pt x="785" y="2688"/>
                </a:lnTo>
                <a:lnTo>
                  <a:pt x="714" y="2685"/>
                </a:lnTo>
                <a:lnTo>
                  <a:pt x="6" y="2685"/>
                </a:lnTo>
                <a:lnTo>
                  <a:pt x="9" y="2476"/>
                </a:lnTo>
                <a:lnTo>
                  <a:pt x="9" y="2155"/>
                </a:lnTo>
                <a:lnTo>
                  <a:pt x="2" y="1798"/>
                </a:lnTo>
                <a:lnTo>
                  <a:pt x="162" y="1519"/>
                </a:lnTo>
                <a:lnTo>
                  <a:pt x="167" y="867"/>
                </a:lnTo>
                <a:lnTo>
                  <a:pt x="116" y="781"/>
                </a:lnTo>
                <a:lnTo>
                  <a:pt x="0" y="546"/>
                </a:lnTo>
                <a:lnTo>
                  <a:pt x="200" y="225"/>
                </a:lnTo>
                <a:lnTo>
                  <a:pt x="248" y="0"/>
                </a:lnTo>
                <a:lnTo>
                  <a:pt x="861" y="453"/>
                </a:lnTo>
                <a:lnTo>
                  <a:pt x="1542" y="451"/>
                </a:lnTo>
                <a:lnTo>
                  <a:pt x="1761" y="675"/>
                </a:lnTo>
                <a:lnTo>
                  <a:pt x="1760" y="898"/>
                </a:lnTo>
                <a:lnTo>
                  <a:pt x="2693" y="901"/>
                </a:lnTo>
                <a:lnTo>
                  <a:pt x="2862" y="1179"/>
                </a:lnTo>
                <a:lnTo>
                  <a:pt x="2865" y="1180"/>
                </a:lnTo>
                <a:lnTo>
                  <a:pt x="2867" y="2245"/>
                </a:lnTo>
                <a:lnTo>
                  <a:pt x="2880" y="2476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2" name="Freeform 33"/>
          <p:cNvSpPr>
            <a:spLocks/>
          </p:cNvSpPr>
          <p:nvPr/>
        </p:nvSpPr>
        <p:spPr bwMode="auto">
          <a:xfrm>
            <a:off x="6919912" y="2574925"/>
            <a:ext cx="1068388" cy="949325"/>
          </a:xfrm>
          <a:custGeom>
            <a:avLst/>
            <a:gdLst>
              <a:gd name="T0" fmla="*/ 2147483646 w 2018"/>
              <a:gd name="T1" fmla="*/ 2147483646 h 1795"/>
              <a:gd name="T2" fmla="*/ 2147483646 w 2018"/>
              <a:gd name="T3" fmla="*/ 2147483646 h 1795"/>
              <a:gd name="T4" fmla="*/ 2147483646 w 2018"/>
              <a:gd name="T5" fmla="*/ 2147483646 h 1795"/>
              <a:gd name="T6" fmla="*/ 2147483646 w 2018"/>
              <a:gd name="T7" fmla="*/ 2147483646 h 1795"/>
              <a:gd name="T8" fmla="*/ 2147483646 w 2018"/>
              <a:gd name="T9" fmla="*/ 2147483646 h 1795"/>
              <a:gd name="T10" fmla="*/ 2147483646 w 2018"/>
              <a:gd name="T11" fmla="*/ 2147483646 h 1795"/>
              <a:gd name="T12" fmla="*/ 2147483646 w 2018"/>
              <a:gd name="T13" fmla="*/ 2147483646 h 1795"/>
              <a:gd name="T14" fmla="*/ 0 w 2018"/>
              <a:gd name="T15" fmla="*/ 2147483646 h 1795"/>
              <a:gd name="T16" fmla="*/ 2147483646 w 2018"/>
              <a:gd name="T17" fmla="*/ 2147483646 h 1795"/>
              <a:gd name="T18" fmla="*/ 2147483646 w 2018"/>
              <a:gd name="T19" fmla="*/ 2147483646 h 1795"/>
              <a:gd name="T20" fmla="*/ 2147483646 w 2018"/>
              <a:gd name="T21" fmla="*/ 2147483646 h 1795"/>
              <a:gd name="T22" fmla="*/ 2147483646 w 2018"/>
              <a:gd name="T23" fmla="*/ 2147483646 h 1795"/>
              <a:gd name="T24" fmla="*/ 2147483646 w 2018"/>
              <a:gd name="T25" fmla="*/ 2147483646 h 1795"/>
              <a:gd name="T26" fmla="*/ 2147483646 w 2018"/>
              <a:gd name="T27" fmla="*/ 2147483646 h 1795"/>
              <a:gd name="T28" fmla="*/ 2147483646 w 2018"/>
              <a:gd name="T29" fmla="*/ 0 h 1795"/>
              <a:gd name="T30" fmla="*/ 2147483646 w 2018"/>
              <a:gd name="T31" fmla="*/ 2147483646 h 1795"/>
              <a:gd name="T32" fmla="*/ 2147483646 w 2018"/>
              <a:gd name="T33" fmla="*/ 2147483646 h 1795"/>
              <a:gd name="T34" fmla="*/ 2147483646 w 2018"/>
              <a:gd name="T35" fmla="*/ 2147483646 h 1795"/>
              <a:gd name="T36" fmla="*/ 2147483646 w 2018"/>
              <a:gd name="T37" fmla="*/ 2147483646 h 1795"/>
              <a:gd name="T38" fmla="*/ 2147483646 w 2018"/>
              <a:gd name="T39" fmla="*/ 2147483646 h 1795"/>
              <a:gd name="T40" fmla="*/ 2147483646 w 2018"/>
              <a:gd name="T41" fmla="*/ 2147483646 h 1795"/>
              <a:gd name="T42" fmla="*/ 2147483646 w 2018"/>
              <a:gd name="T43" fmla="*/ 2147483646 h 1795"/>
              <a:gd name="T44" fmla="*/ 2147483646 w 2018"/>
              <a:gd name="T45" fmla="*/ 2147483646 h 179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018" h="1795">
                <a:moveTo>
                  <a:pt x="2013" y="1179"/>
                </a:moveTo>
                <a:lnTo>
                  <a:pt x="2010" y="1795"/>
                </a:lnTo>
                <a:lnTo>
                  <a:pt x="1983" y="1795"/>
                </a:lnTo>
                <a:lnTo>
                  <a:pt x="1908" y="1795"/>
                </a:lnTo>
                <a:lnTo>
                  <a:pt x="1772" y="1795"/>
                </a:lnTo>
                <a:lnTo>
                  <a:pt x="1484" y="1794"/>
                </a:lnTo>
                <a:lnTo>
                  <a:pt x="219" y="1794"/>
                </a:lnTo>
                <a:lnTo>
                  <a:pt x="0" y="1791"/>
                </a:lnTo>
                <a:lnTo>
                  <a:pt x="3" y="1179"/>
                </a:lnTo>
                <a:lnTo>
                  <a:pt x="2" y="1035"/>
                </a:lnTo>
                <a:lnTo>
                  <a:pt x="11" y="37"/>
                </a:lnTo>
                <a:lnTo>
                  <a:pt x="68" y="37"/>
                </a:lnTo>
                <a:lnTo>
                  <a:pt x="137" y="27"/>
                </a:lnTo>
                <a:lnTo>
                  <a:pt x="195" y="3"/>
                </a:lnTo>
                <a:lnTo>
                  <a:pt x="222" y="0"/>
                </a:lnTo>
                <a:lnTo>
                  <a:pt x="414" y="145"/>
                </a:lnTo>
                <a:lnTo>
                  <a:pt x="831" y="216"/>
                </a:lnTo>
                <a:lnTo>
                  <a:pt x="1110" y="163"/>
                </a:lnTo>
                <a:lnTo>
                  <a:pt x="1266" y="39"/>
                </a:lnTo>
                <a:lnTo>
                  <a:pt x="1701" y="337"/>
                </a:lnTo>
                <a:lnTo>
                  <a:pt x="2016" y="342"/>
                </a:lnTo>
                <a:lnTo>
                  <a:pt x="2018" y="858"/>
                </a:lnTo>
                <a:lnTo>
                  <a:pt x="2013" y="11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3" name="Freeform 34"/>
          <p:cNvSpPr>
            <a:spLocks/>
          </p:cNvSpPr>
          <p:nvPr/>
        </p:nvSpPr>
        <p:spPr bwMode="auto">
          <a:xfrm>
            <a:off x="6561137" y="3522663"/>
            <a:ext cx="1296988" cy="717550"/>
          </a:xfrm>
          <a:custGeom>
            <a:avLst/>
            <a:gdLst>
              <a:gd name="T0" fmla="*/ 2147483646 w 2451"/>
              <a:gd name="T1" fmla="*/ 2147483646 h 1356"/>
              <a:gd name="T2" fmla="*/ 2147483646 w 2451"/>
              <a:gd name="T3" fmla="*/ 2147483646 h 1356"/>
              <a:gd name="T4" fmla="*/ 2147483646 w 2451"/>
              <a:gd name="T5" fmla="*/ 2147483646 h 1356"/>
              <a:gd name="T6" fmla="*/ 2147483646 w 2451"/>
              <a:gd name="T7" fmla="*/ 2147483646 h 1356"/>
              <a:gd name="T8" fmla="*/ 2147483646 w 2451"/>
              <a:gd name="T9" fmla="*/ 2147483646 h 1356"/>
              <a:gd name="T10" fmla="*/ 2147483646 w 2451"/>
              <a:gd name="T11" fmla="*/ 2147483646 h 1356"/>
              <a:gd name="T12" fmla="*/ 2147483646 w 2451"/>
              <a:gd name="T13" fmla="*/ 0 h 1356"/>
              <a:gd name="T14" fmla="*/ 2147483646 w 2451"/>
              <a:gd name="T15" fmla="*/ 2147483646 h 1356"/>
              <a:gd name="T16" fmla="*/ 0 w 2451"/>
              <a:gd name="T17" fmla="*/ 2147483646 h 1356"/>
              <a:gd name="T18" fmla="*/ 0 w 2451"/>
              <a:gd name="T19" fmla="*/ 2147483646 h 1356"/>
              <a:gd name="T20" fmla="*/ 2147483646 w 2451"/>
              <a:gd name="T21" fmla="*/ 2147483646 h 1356"/>
              <a:gd name="T22" fmla="*/ 2147483646 w 2451"/>
              <a:gd name="T23" fmla="*/ 2147483646 h 1356"/>
              <a:gd name="T24" fmla="*/ 2147483646 w 2451"/>
              <a:gd name="T25" fmla="*/ 2147483646 h 135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51" h="1356">
                <a:moveTo>
                  <a:pt x="2016" y="1345"/>
                </a:moveTo>
                <a:lnTo>
                  <a:pt x="2379" y="1135"/>
                </a:lnTo>
                <a:lnTo>
                  <a:pt x="2451" y="675"/>
                </a:lnTo>
                <a:lnTo>
                  <a:pt x="2450" y="4"/>
                </a:lnTo>
                <a:lnTo>
                  <a:pt x="2162" y="3"/>
                </a:lnTo>
                <a:lnTo>
                  <a:pt x="897" y="3"/>
                </a:lnTo>
                <a:lnTo>
                  <a:pt x="678" y="0"/>
                </a:lnTo>
                <a:lnTo>
                  <a:pt x="641" y="903"/>
                </a:lnTo>
                <a:lnTo>
                  <a:pt x="0" y="900"/>
                </a:lnTo>
                <a:lnTo>
                  <a:pt x="0" y="1350"/>
                </a:lnTo>
                <a:lnTo>
                  <a:pt x="206" y="1347"/>
                </a:lnTo>
                <a:lnTo>
                  <a:pt x="1074" y="1356"/>
                </a:lnTo>
                <a:lnTo>
                  <a:pt x="2016" y="13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4" name="Freeform 35"/>
          <p:cNvSpPr>
            <a:spLocks/>
          </p:cNvSpPr>
          <p:nvPr/>
        </p:nvSpPr>
        <p:spPr bwMode="auto">
          <a:xfrm>
            <a:off x="8301037" y="4610100"/>
            <a:ext cx="519113" cy="636588"/>
          </a:xfrm>
          <a:custGeom>
            <a:avLst/>
            <a:gdLst>
              <a:gd name="T0" fmla="*/ 2147483646 w 981"/>
              <a:gd name="T1" fmla="*/ 2147483646 h 1203"/>
              <a:gd name="T2" fmla="*/ 2147483646 w 981"/>
              <a:gd name="T3" fmla="*/ 2147483646 h 1203"/>
              <a:gd name="T4" fmla="*/ 2147483646 w 981"/>
              <a:gd name="T5" fmla="*/ 2147483646 h 1203"/>
              <a:gd name="T6" fmla="*/ 2147483646 w 981"/>
              <a:gd name="T7" fmla="*/ 0 h 1203"/>
              <a:gd name="T8" fmla="*/ 2147483646 w 981"/>
              <a:gd name="T9" fmla="*/ 2147483646 h 1203"/>
              <a:gd name="T10" fmla="*/ 2147483646 w 981"/>
              <a:gd name="T11" fmla="*/ 2147483646 h 1203"/>
              <a:gd name="T12" fmla="*/ 0 w 981"/>
              <a:gd name="T13" fmla="*/ 2147483646 h 1203"/>
              <a:gd name="T14" fmla="*/ 2147483646 w 981"/>
              <a:gd name="T15" fmla="*/ 2147483646 h 1203"/>
              <a:gd name="T16" fmla="*/ 2147483646 w 981"/>
              <a:gd name="T17" fmla="*/ 2147483646 h 1203"/>
              <a:gd name="T18" fmla="*/ 2147483646 w 981"/>
              <a:gd name="T19" fmla="*/ 2147483646 h 1203"/>
              <a:gd name="T20" fmla="*/ 2147483646 w 981"/>
              <a:gd name="T21" fmla="*/ 2147483646 h 1203"/>
              <a:gd name="T22" fmla="*/ 2147483646 w 981"/>
              <a:gd name="T23" fmla="*/ 2147483646 h 120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81" h="1203">
                <a:moveTo>
                  <a:pt x="744" y="227"/>
                </a:moveTo>
                <a:lnTo>
                  <a:pt x="765" y="96"/>
                </a:lnTo>
                <a:lnTo>
                  <a:pt x="615" y="99"/>
                </a:lnTo>
                <a:lnTo>
                  <a:pt x="435" y="0"/>
                </a:lnTo>
                <a:lnTo>
                  <a:pt x="436" y="132"/>
                </a:lnTo>
                <a:lnTo>
                  <a:pt x="105" y="206"/>
                </a:lnTo>
                <a:lnTo>
                  <a:pt x="0" y="1197"/>
                </a:lnTo>
                <a:lnTo>
                  <a:pt x="217" y="1200"/>
                </a:lnTo>
                <a:lnTo>
                  <a:pt x="246" y="1194"/>
                </a:lnTo>
                <a:lnTo>
                  <a:pt x="981" y="1203"/>
                </a:lnTo>
                <a:lnTo>
                  <a:pt x="898" y="549"/>
                </a:lnTo>
                <a:lnTo>
                  <a:pt x="744" y="22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5" name="Freeform 36"/>
          <p:cNvSpPr>
            <a:spLocks/>
          </p:cNvSpPr>
          <p:nvPr/>
        </p:nvSpPr>
        <p:spPr bwMode="auto">
          <a:xfrm>
            <a:off x="7599362" y="4389438"/>
            <a:ext cx="587375" cy="852487"/>
          </a:xfrm>
          <a:custGeom>
            <a:avLst/>
            <a:gdLst>
              <a:gd name="T0" fmla="*/ 2147483646 w 1111"/>
              <a:gd name="T1" fmla="*/ 2147483646 h 1611"/>
              <a:gd name="T2" fmla="*/ 2147483646 w 1111"/>
              <a:gd name="T3" fmla="*/ 2147483646 h 1611"/>
              <a:gd name="T4" fmla="*/ 2147483646 w 1111"/>
              <a:gd name="T5" fmla="*/ 2147483646 h 1611"/>
              <a:gd name="T6" fmla="*/ 2147483646 w 1111"/>
              <a:gd name="T7" fmla="*/ 2147483646 h 1611"/>
              <a:gd name="T8" fmla="*/ 0 w 1111"/>
              <a:gd name="T9" fmla="*/ 2147483646 h 1611"/>
              <a:gd name="T10" fmla="*/ 2147483646 w 1111"/>
              <a:gd name="T11" fmla="*/ 2147483646 h 1611"/>
              <a:gd name="T12" fmla="*/ 2147483646 w 1111"/>
              <a:gd name="T13" fmla="*/ 2147483646 h 1611"/>
              <a:gd name="T14" fmla="*/ 2147483646 w 1111"/>
              <a:gd name="T15" fmla="*/ 2147483646 h 1611"/>
              <a:gd name="T16" fmla="*/ 2147483646 w 1111"/>
              <a:gd name="T17" fmla="*/ 2147483646 h 1611"/>
              <a:gd name="T18" fmla="*/ 2147483646 w 1111"/>
              <a:gd name="T19" fmla="*/ 2147483646 h 1611"/>
              <a:gd name="T20" fmla="*/ 2147483646 w 1111"/>
              <a:gd name="T21" fmla="*/ 2147483646 h 1611"/>
              <a:gd name="T22" fmla="*/ 2147483646 w 1111"/>
              <a:gd name="T23" fmla="*/ 0 h 1611"/>
              <a:gd name="T24" fmla="*/ 2147483646 w 1111"/>
              <a:gd name="T25" fmla="*/ 2147483646 h 1611"/>
              <a:gd name="T26" fmla="*/ 2147483646 w 1111"/>
              <a:gd name="T27" fmla="*/ 2147483646 h 1611"/>
              <a:gd name="T28" fmla="*/ 2147483646 w 1111"/>
              <a:gd name="T29" fmla="*/ 2147483646 h 1611"/>
              <a:gd name="T30" fmla="*/ 2147483646 w 1111"/>
              <a:gd name="T31" fmla="*/ 2147483646 h 1611"/>
              <a:gd name="T32" fmla="*/ 2147483646 w 1111"/>
              <a:gd name="T33" fmla="*/ 2147483646 h 16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11" h="1611">
                <a:moveTo>
                  <a:pt x="918" y="1610"/>
                </a:moveTo>
                <a:lnTo>
                  <a:pt x="459" y="1607"/>
                </a:lnTo>
                <a:lnTo>
                  <a:pt x="426" y="1607"/>
                </a:lnTo>
                <a:lnTo>
                  <a:pt x="418" y="1074"/>
                </a:lnTo>
                <a:lnTo>
                  <a:pt x="0" y="701"/>
                </a:lnTo>
                <a:lnTo>
                  <a:pt x="21" y="81"/>
                </a:lnTo>
                <a:lnTo>
                  <a:pt x="30" y="87"/>
                </a:lnTo>
                <a:lnTo>
                  <a:pt x="37" y="89"/>
                </a:lnTo>
                <a:lnTo>
                  <a:pt x="46" y="93"/>
                </a:lnTo>
                <a:lnTo>
                  <a:pt x="49" y="95"/>
                </a:lnTo>
                <a:lnTo>
                  <a:pt x="418" y="95"/>
                </a:lnTo>
                <a:lnTo>
                  <a:pt x="678" y="0"/>
                </a:lnTo>
                <a:lnTo>
                  <a:pt x="658" y="398"/>
                </a:lnTo>
                <a:lnTo>
                  <a:pt x="1071" y="738"/>
                </a:lnTo>
                <a:lnTo>
                  <a:pt x="1111" y="1611"/>
                </a:lnTo>
                <a:lnTo>
                  <a:pt x="1071" y="1610"/>
                </a:lnTo>
                <a:lnTo>
                  <a:pt x="918" y="161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6" name="Freeform 37"/>
          <p:cNvSpPr>
            <a:spLocks/>
          </p:cNvSpPr>
          <p:nvPr/>
        </p:nvSpPr>
        <p:spPr bwMode="auto">
          <a:xfrm>
            <a:off x="7021512" y="1155700"/>
            <a:ext cx="665163" cy="1533525"/>
          </a:xfrm>
          <a:custGeom>
            <a:avLst/>
            <a:gdLst>
              <a:gd name="T0" fmla="*/ 2147483646 w 1258"/>
              <a:gd name="T1" fmla="*/ 2147483646 h 2898"/>
              <a:gd name="T2" fmla="*/ 2147483646 w 1258"/>
              <a:gd name="T3" fmla="*/ 0 h 2898"/>
              <a:gd name="T4" fmla="*/ 2147483646 w 1258"/>
              <a:gd name="T5" fmla="*/ 0 h 2898"/>
              <a:gd name="T6" fmla="*/ 0 w 1258"/>
              <a:gd name="T7" fmla="*/ 2147483646 h 2898"/>
              <a:gd name="T8" fmla="*/ 2147483646 w 1258"/>
              <a:gd name="T9" fmla="*/ 2147483646 h 2898"/>
              <a:gd name="T10" fmla="*/ 2147483646 w 1258"/>
              <a:gd name="T11" fmla="*/ 2147483646 h 2898"/>
              <a:gd name="T12" fmla="*/ 2147483646 w 1258"/>
              <a:gd name="T13" fmla="*/ 2147483646 h 2898"/>
              <a:gd name="T14" fmla="*/ 2147483646 w 1258"/>
              <a:gd name="T15" fmla="*/ 2147483646 h 2898"/>
              <a:gd name="T16" fmla="*/ 2147483646 w 1258"/>
              <a:gd name="T17" fmla="*/ 2147483646 h 2898"/>
              <a:gd name="T18" fmla="*/ 2147483646 w 1258"/>
              <a:gd name="T19" fmla="*/ 2147483646 h 2898"/>
              <a:gd name="T20" fmla="*/ 2147483646 w 1258"/>
              <a:gd name="T21" fmla="*/ 2147483646 h 2898"/>
              <a:gd name="T22" fmla="*/ 2147483646 w 1258"/>
              <a:gd name="T23" fmla="*/ 2147483646 h 2898"/>
              <a:gd name="T24" fmla="*/ 2147483646 w 1258"/>
              <a:gd name="T25" fmla="*/ 2147483646 h 28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58" h="2898">
                <a:moveTo>
                  <a:pt x="1258" y="1930"/>
                </a:moveTo>
                <a:lnTo>
                  <a:pt x="1170" y="0"/>
                </a:lnTo>
                <a:lnTo>
                  <a:pt x="57" y="0"/>
                </a:lnTo>
                <a:lnTo>
                  <a:pt x="0" y="1333"/>
                </a:lnTo>
                <a:lnTo>
                  <a:pt x="45" y="1335"/>
                </a:lnTo>
                <a:lnTo>
                  <a:pt x="31" y="2682"/>
                </a:lnTo>
                <a:lnTo>
                  <a:pt x="223" y="2827"/>
                </a:lnTo>
                <a:lnTo>
                  <a:pt x="640" y="2898"/>
                </a:lnTo>
                <a:lnTo>
                  <a:pt x="919" y="2845"/>
                </a:lnTo>
                <a:lnTo>
                  <a:pt x="859" y="2574"/>
                </a:lnTo>
                <a:lnTo>
                  <a:pt x="1075" y="2431"/>
                </a:lnTo>
                <a:lnTo>
                  <a:pt x="1075" y="2230"/>
                </a:lnTo>
                <a:lnTo>
                  <a:pt x="1258" y="193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7" name="Freeform 38"/>
          <p:cNvSpPr>
            <a:spLocks/>
          </p:cNvSpPr>
          <p:nvPr/>
        </p:nvSpPr>
        <p:spPr bwMode="auto">
          <a:xfrm>
            <a:off x="6481762" y="4233863"/>
            <a:ext cx="1146175" cy="744537"/>
          </a:xfrm>
          <a:custGeom>
            <a:avLst/>
            <a:gdLst>
              <a:gd name="T0" fmla="*/ 2147483646 w 2166"/>
              <a:gd name="T1" fmla="*/ 0 h 1407"/>
              <a:gd name="T2" fmla="*/ 2147483646 w 2166"/>
              <a:gd name="T3" fmla="*/ 2147483646 h 1407"/>
              <a:gd name="T4" fmla="*/ 2147483646 w 2166"/>
              <a:gd name="T5" fmla="*/ 2147483646 h 1407"/>
              <a:gd name="T6" fmla="*/ 2147483646 w 2166"/>
              <a:gd name="T7" fmla="*/ 2147483646 h 1407"/>
              <a:gd name="T8" fmla="*/ 2147483646 w 2166"/>
              <a:gd name="T9" fmla="*/ 2147483646 h 1407"/>
              <a:gd name="T10" fmla="*/ 2147483646 w 2166"/>
              <a:gd name="T11" fmla="*/ 2147483646 h 1407"/>
              <a:gd name="T12" fmla="*/ 2147483646 w 2166"/>
              <a:gd name="T13" fmla="*/ 2147483646 h 1407"/>
              <a:gd name="T14" fmla="*/ 2147483646 w 2166"/>
              <a:gd name="T15" fmla="*/ 2147483646 h 1407"/>
              <a:gd name="T16" fmla="*/ 2147483646 w 2166"/>
              <a:gd name="T17" fmla="*/ 2147483646 h 1407"/>
              <a:gd name="T18" fmla="*/ 2147483646 w 2166"/>
              <a:gd name="T19" fmla="*/ 2147483646 h 1407"/>
              <a:gd name="T20" fmla="*/ 2147483646 w 2166"/>
              <a:gd name="T21" fmla="*/ 2147483646 h 1407"/>
              <a:gd name="T22" fmla="*/ 2147483646 w 2166"/>
              <a:gd name="T23" fmla="*/ 2147483646 h 1407"/>
              <a:gd name="T24" fmla="*/ 2147483646 w 2166"/>
              <a:gd name="T25" fmla="*/ 2147483646 h 1407"/>
              <a:gd name="T26" fmla="*/ 2147483646 w 2166"/>
              <a:gd name="T27" fmla="*/ 2147483646 h 1407"/>
              <a:gd name="T28" fmla="*/ 2147483646 w 2166"/>
              <a:gd name="T29" fmla="*/ 2147483646 h 1407"/>
              <a:gd name="T30" fmla="*/ 0 w 2166"/>
              <a:gd name="T31" fmla="*/ 2147483646 h 1407"/>
              <a:gd name="T32" fmla="*/ 2147483646 w 2166"/>
              <a:gd name="T33" fmla="*/ 2147483646 h 1407"/>
              <a:gd name="T34" fmla="*/ 2147483646 w 2166"/>
              <a:gd name="T35" fmla="*/ 2147483646 h 1407"/>
              <a:gd name="T36" fmla="*/ 2147483646 w 2166"/>
              <a:gd name="T37" fmla="*/ 2147483646 h 1407"/>
              <a:gd name="T38" fmla="*/ 2147483646 w 2166"/>
              <a:gd name="T39" fmla="*/ 2147483646 h 1407"/>
              <a:gd name="T40" fmla="*/ 2147483646 w 2166"/>
              <a:gd name="T41" fmla="*/ 2147483646 h 1407"/>
              <a:gd name="T42" fmla="*/ 2147483646 w 2166"/>
              <a:gd name="T43" fmla="*/ 0 h 140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66" h="1407">
                <a:moveTo>
                  <a:pt x="2166" y="0"/>
                </a:moveTo>
                <a:lnTo>
                  <a:pt x="2165" y="2"/>
                </a:lnTo>
                <a:lnTo>
                  <a:pt x="2148" y="6"/>
                </a:lnTo>
                <a:lnTo>
                  <a:pt x="2157" y="387"/>
                </a:lnTo>
                <a:lnTo>
                  <a:pt x="2148" y="383"/>
                </a:lnTo>
                <a:lnTo>
                  <a:pt x="2141" y="381"/>
                </a:lnTo>
                <a:lnTo>
                  <a:pt x="2132" y="375"/>
                </a:lnTo>
                <a:lnTo>
                  <a:pt x="1613" y="443"/>
                </a:lnTo>
                <a:lnTo>
                  <a:pt x="1322" y="938"/>
                </a:lnTo>
                <a:lnTo>
                  <a:pt x="720" y="1407"/>
                </a:lnTo>
                <a:lnTo>
                  <a:pt x="375" y="1227"/>
                </a:lnTo>
                <a:lnTo>
                  <a:pt x="356" y="1214"/>
                </a:lnTo>
                <a:lnTo>
                  <a:pt x="357" y="1091"/>
                </a:lnTo>
                <a:lnTo>
                  <a:pt x="324" y="938"/>
                </a:lnTo>
                <a:lnTo>
                  <a:pt x="339" y="617"/>
                </a:lnTo>
                <a:lnTo>
                  <a:pt x="0" y="159"/>
                </a:lnTo>
                <a:lnTo>
                  <a:pt x="5" y="155"/>
                </a:lnTo>
                <a:lnTo>
                  <a:pt x="152" y="156"/>
                </a:lnTo>
                <a:lnTo>
                  <a:pt x="150" y="5"/>
                </a:lnTo>
                <a:lnTo>
                  <a:pt x="356" y="2"/>
                </a:lnTo>
                <a:lnTo>
                  <a:pt x="1224" y="11"/>
                </a:lnTo>
                <a:lnTo>
                  <a:pt x="2166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8" name="Freeform 39"/>
          <p:cNvSpPr>
            <a:spLocks/>
          </p:cNvSpPr>
          <p:nvPr/>
        </p:nvSpPr>
        <p:spPr bwMode="auto">
          <a:xfrm>
            <a:off x="7947025" y="4300538"/>
            <a:ext cx="584200" cy="942975"/>
          </a:xfrm>
          <a:custGeom>
            <a:avLst/>
            <a:gdLst>
              <a:gd name="T0" fmla="*/ 2147483646 w 1104"/>
              <a:gd name="T1" fmla="*/ 2147483646 h 1782"/>
              <a:gd name="T2" fmla="*/ 2147483646 w 1104"/>
              <a:gd name="T3" fmla="*/ 2147483646 h 1782"/>
              <a:gd name="T4" fmla="*/ 2147483646 w 1104"/>
              <a:gd name="T5" fmla="*/ 2147483646 h 1782"/>
              <a:gd name="T6" fmla="*/ 2147483646 w 1104"/>
              <a:gd name="T7" fmla="*/ 0 h 1782"/>
              <a:gd name="T8" fmla="*/ 2147483646 w 1104"/>
              <a:gd name="T9" fmla="*/ 2147483646 h 1782"/>
              <a:gd name="T10" fmla="*/ 0 w 1104"/>
              <a:gd name="T11" fmla="*/ 2147483646 h 1782"/>
              <a:gd name="T12" fmla="*/ 2147483646 w 1104"/>
              <a:gd name="T13" fmla="*/ 2147483646 h 1782"/>
              <a:gd name="T14" fmla="*/ 2147483646 w 1104"/>
              <a:gd name="T15" fmla="*/ 2147483646 h 1782"/>
              <a:gd name="T16" fmla="*/ 2147483646 w 1104"/>
              <a:gd name="T17" fmla="*/ 2147483646 h 1782"/>
              <a:gd name="T18" fmla="*/ 2147483646 w 1104"/>
              <a:gd name="T19" fmla="*/ 2147483646 h 1782"/>
              <a:gd name="T20" fmla="*/ 2147483646 w 1104"/>
              <a:gd name="T21" fmla="*/ 2147483646 h 1782"/>
              <a:gd name="T22" fmla="*/ 2147483646 w 1104"/>
              <a:gd name="T23" fmla="*/ 2147483646 h 1782"/>
              <a:gd name="T24" fmla="*/ 2147483646 w 1104"/>
              <a:gd name="T25" fmla="*/ 2147483646 h 17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04" h="1782">
                <a:moveTo>
                  <a:pt x="1104" y="717"/>
                </a:moveTo>
                <a:lnTo>
                  <a:pt x="1103" y="585"/>
                </a:lnTo>
                <a:lnTo>
                  <a:pt x="630" y="21"/>
                </a:lnTo>
                <a:lnTo>
                  <a:pt x="195" y="0"/>
                </a:lnTo>
                <a:lnTo>
                  <a:pt x="20" y="168"/>
                </a:lnTo>
                <a:lnTo>
                  <a:pt x="0" y="566"/>
                </a:lnTo>
                <a:lnTo>
                  <a:pt x="413" y="906"/>
                </a:lnTo>
                <a:lnTo>
                  <a:pt x="453" y="1779"/>
                </a:lnTo>
                <a:lnTo>
                  <a:pt x="630" y="1781"/>
                </a:lnTo>
                <a:lnTo>
                  <a:pt x="647" y="1782"/>
                </a:lnTo>
                <a:lnTo>
                  <a:pt x="668" y="1782"/>
                </a:lnTo>
                <a:lnTo>
                  <a:pt x="773" y="791"/>
                </a:lnTo>
                <a:lnTo>
                  <a:pt x="1104" y="7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99" name="Freeform 40"/>
          <p:cNvSpPr>
            <a:spLocks/>
          </p:cNvSpPr>
          <p:nvPr/>
        </p:nvSpPr>
        <p:spPr bwMode="auto">
          <a:xfrm>
            <a:off x="8339137" y="1155700"/>
            <a:ext cx="373063" cy="1300163"/>
          </a:xfrm>
          <a:custGeom>
            <a:avLst/>
            <a:gdLst>
              <a:gd name="T0" fmla="*/ 2147483646 w 705"/>
              <a:gd name="T1" fmla="*/ 2147483646 h 2457"/>
              <a:gd name="T2" fmla="*/ 2147483646 w 705"/>
              <a:gd name="T3" fmla="*/ 2147483646 h 2457"/>
              <a:gd name="T4" fmla="*/ 2147483646 w 705"/>
              <a:gd name="T5" fmla="*/ 0 h 2457"/>
              <a:gd name="T6" fmla="*/ 2147483646 w 705"/>
              <a:gd name="T7" fmla="*/ 2147483646 h 2457"/>
              <a:gd name="T8" fmla="*/ 0 w 705"/>
              <a:gd name="T9" fmla="*/ 2147483646 h 2457"/>
              <a:gd name="T10" fmla="*/ 0 w 705"/>
              <a:gd name="T11" fmla="*/ 2147483646 h 2457"/>
              <a:gd name="T12" fmla="*/ 2147483646 w 705"/>
              <a:gd name="T13" fmla="*/ 2147483646 h 2457"/>
              <a:gd name="T14" fmla="*/ 2147483646 w 705"/>
              <a:gd name="T15" fmla="*/ 2147483646 h 2457"/>
              <a:gd name="T16" fmla="*/ 2147483646 w 705"/>
              <a:gd name="T17" fmla="*/ 2147483646 h 2457"/>
              <a:gd name="T18" fmla="*/ 2147483646 w 705"/>
              <a:gd name="T19" fmla="*/ 2147483646 h 2457"/>
              <a:gd name="T20" fmla="*/ 2147483646 w 705"/>
              <a:gd name="T21" fmla="*/ 2147483646 h 2457"/>
              <a:gd name="T22" fmla="*/ 2147483646 w 705"/>
              <a:gd name="T23" fmla="*/ 2147483646 h 2457"/>
              <a:gd name="T24" fmla="*/ 2147483646 w 705"/>
              <a:gd name="T25" fmla="*/ 2147483646 h 2457"/>
              <a:gd name="T26" fmla="*/ 2147483646 w 705"/>
              <a:gd name="T27" fmla="*/ 2147483646 h 245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05" h="2457">
                <a:moveTo>
                  <a:pt x="705" y="102"/>
                </a:moveTo>
                <a:lnTo>
                  <a:pt x="704" y="3"/>
                </a:lnTo>
                <a:lnTo>
                  <a:pt x="12" y="0"/>
                </a:lnTo>
                <a:lnTo>
                  <a:pt x="12" y="198"/>
                </a:lnTo>
                <a:lnTo>
                  <a:pt x="0" y="2227"/>
                </a:lnTo>
                <a:lnTo>
                  <a:pt x="0" y="2452"/>
                </a:lnTo>
                <a:lnTo>
                  <a:pt x="107" y="2454"/>
                </a:lnTo>
                <a:lnTo>
                  <a:pt x="324" y="2455"/>
                </a:lnTo>
                <a:lnTo>
                  <a:pt x="689" y="2457"/>
                </a:lnTo>
                <a:lnTo>
                  <a:pt x="689" y="2253"/>
                </a:lnTo>
                <a:lnTo>
                  <a:pt x="698" y="1848"/>
                </a:lnTo>
                <a:lnTo>
                  <a:pt x="705" y="396"/>
                </a:lnTo>
                <a:lnTo>
                  <a:pt x="705" y="214"/>
                </a:lnTo>
                <a:lnTo>
                  <a:pt x="705" y="10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0" name="Freeform 41"/>
          <p:cNvSpPr>
            <a:spLocks/>
          </p:cNvSpPr>
          <p:nvPr/>
        </p:nvSpPr>
        <p:spPr bwMode="auto">
          <a:xfrm>
            <a:off x="7983537" y="2452688"/>
            <a:ext cx="722313" cy="1073150"/>
          </a:xfrm>
          <a:custGeom>
            <a:avLst/>
            <a:gdLst>
              <a:gd name="T0" fmla="*/ 2147483646 w 1365"/>
              <a:gd name="T1" fmla="*/ 2147483646 h 2029"/>
              <a:gd name="T2" fmla="*/ 2147483646 w 1365"/>
              <a:gd name="T3" fmla="*/ 2147483646 h 2029"/>
              <a:gd name="T4" fmla="*/ 2147483646 w 1365"/>
              <a:gd name="T5" fmla="*/ 2147483646 h 2029"/>
              <a:gd name="T6" fmla="*/ 2147483646 w 1365"/>
              <a:gd name="T7" fmla="*/ 2147483646 h 2029"/>
              <a:gd name="T8" fmla="*/ 0 w 1365"/>
              <a:gd name="T9" fmla="*/ 2147483646 h 2029"/>
              <a:gd name="T10" fmla="*/ 2147483646 w 1365"/>
              <a:gd name="T11" fmla="*/ 2147483646 h 2029"/>
              <a:gd name="T12" fmla="*/ 2147483646 w 1365"/>
              <a:gd name="T13" fmla="*/ 2147483646 h 2029"/>
              <a:gd name="T14" fmla="*/ 2147483646 w 1365"/>
              <a:gd name="T15" fmla="*/ 2147483646 h 2029"/>
              <a:gd name="T16" fmla="*/ 2147483646 w 1365"/>
              <a:gd name="T17" fmla="*/ 2147483646 h 2029"/>
              <a:gd name="T18" fmla="*/ 2147483646 w 1365"/>
              <a:gd name="T19" fmla="*/ 0 h 2029"/>
              <a:gd name="T20" fmla="*/ 2147483646 w 1365"/>
              <a:gd name="T21" fmla="*/ 2147483646 h 2029"/>
              <a:gd name="T22" fmla="*/ 2147483646 w 1365"/>
              <a:gd name="T23" fmla="*/ 2147483646 h 2029"/>
              <a:gd name="T24" fmla="*/ 2147483646 w 1365"/>
              <a:gd name="T25" fmla="*/ 2147483646 h 2029"/>
              <a:gd name="T26" fmla="*/ 2147483646 w 1365"/>
              <a:gd name="T27" fmla="*/ 2147483646 h 2029"/>
              <a:gd name="T28" fmla="*/ 2147483646 w 1365"/>
              <a:gd name="T29" fmla="*/ 2147483646 h 2029"/>
              <a:gd name="T30" fmla="*/ 2147483646 w 1365"/>
              <a:gd name="T31" fmla="*/ 2147483646 h 2029"/>
              <a:gd name="T32" fmla="*/ 2147483646 w 1365"/>
              <a:gd name="T33" fmla="*/ 2147483646 h 2029"/>
              <a:gd name="T34" fmla="*/ 2147483646 w 1365"/>
              <a:gd name="T35" fmla="*/ 2147483646 h 2029"/>
              <a:gd name="T36" fmla="*/ 2147483646 w 1365"/>
              <a:gd name="T37" fmla="*/ 2147483646 h 2029"/>
              <a:gd name="T38" fmla="*/ 2147483646 w 1365"/>
              <a:gd name="T39" fmla="*/ 2147483646 h 20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365" h="2029">
                <a:moveTo>
                  <a:pt x="1364" y="1753"/>
                </a:moveTo>
                <a:lnTo>
                  <a:pt x="1365" y="2029"/>
                </a:lnTo>
                <a:lnTo>
                  <a:pt x="996" y="2028"/>
                </a:lnTo>
                <a:lnTo>
                  <a:pt x="561" y="2029"/>
                </a:lnTo>
                <a:lnTo>
                  <a:pt x="0" y="2026"/>
                </a:lnTo>
                <a:lnTo>
                  <a:pt x="3" y="1410"/>
                </a:lnTo>
                <a:lnTo>
                  <a:pt x="8" y="1089"/>
                </a:lnTo>
                <a:lnTo>
                  <a:pt x="6" y="573"/>
                </a:lnTo>
                <a:lnTo>
                  <a:pt x="137" y="562"/>
                </a:lnTo>
                <a:lnTo>
                  <a:pt x="503" y="0"/>
                </a:lnTo>
                <a:lnTo>
                  <a:pt x="672" y="1"/>
                </a:lnTo>
                <a:lnTo>
                  <a:pt x="779" y="3"/>
                </a:lnTo>
                <a:lnTo>
                  <a:pt x="996" y="4"/>
                </a:lnTo>
                <a:lnTo>
                  <a:pt x="1361" y="6"/>
                </a:lnTo>
                <a:lnTo>
                  <a:pt x="1359" y="81"/>
                </a:lnTo>
                <a:lnTo>
                  <a:pt x="1359" y="123"/>
                </a:lnTo>
                <a:lnTo>
                  <a:pt x="1359" y="181"/>
                </a:lnTo>
                <a:lnTo>
                  <a:pt x="1359" y="766"/>
                </a:lnTo>
                <a:lnTo>
                  <a:pt x="1361" y="1089"/>
                </a:lnTo>
                <a:lnTo>
                  <a:pt x="1364" y="1753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1" name="Freeform 42"/>
          <p:cNvSpPr>
            <a:spLocks/>
          </p:cNvSpPr>
          <p:nvPr/>
        </p:nvSpPr>
        <p:spPr bwMode="auto">
          <a:xfrm>
            <a:off x="7475537" y="1155700"/>
            <a:ext cx="869950" cy="1600200"/>
          </a:xfrm>
          <a:custGeom>
            <a:avLst/>
            <a:gdLst>
              <a:gd name="T0" fmla="*/ 2147483646 w 1644"/>
              <a:gd name="T1" fmla="*/ 2147483646 h 3024"/>
              <a:gd name="T2" fmla="*/ 2147483646 w 1644"/>
              <a:gd name="T3" fmla="*/ 0 h 3024"/>
              <a:gd name="T4" fmla="*/ 2147483646 w 1644"/>
              <a:gd name="T5" fmla="*/ 0 h 3024"/>
              <a:gd name="T6" fmla="*/ 2147483646 w 1644"/>
              <a:gd name="T7" fmla="*/ 2147483646 h 3024"/>
              <a:gd name="T8" fmla="*/ 2147483646 w 1644"/>
              <a:gd name="T9" fmla="*/ 2147483646 h 3024"/>
              <a:gd name="T10" fmla="*/ 2147483646 w 1644"/>
              <a:gd name="T11" fmla="*/ 2147483646 h 3024"/>
              <a:gd name="T12" fmla="*/ 0 w 1644"/>
              <a:gd name="T13" fmla="*/ 2147483646 h 3024"/>
              <a:gd name="T14" fmla="*/ 2147483646 w 1644"/>
              <a:gd name="T15" fmla="*/ 2147483646 h 3024"/>
              <a:gd name="T16" fmla="*/ 2147483646 w 1644"/>
              <a:gd name="T17" fmla="*/ 2147483646 h 3024"/>
              <a:gd name="T18" fmla="*/ 2147483646 w 1644"/>
              <a:gd name="T19" fmla="*/ 2147483646 h 3024"/>
              <a:gd name="T20" fmla="*/ 2147483646 w 1644"/>
              <a:gd name="T21" fmla="*/ 2147483646 h 3024"/>
              <a:gd name="T22" fmla="*/ 2147483646 w 1644"/>
              <a:gd name="T23" fmla="*/ 2147483646 h 3024"/>
              <a:gd name="T24" fmla="*/ 2147483646 w 1644"/>
              <a:gd name="T25" fmla="*/ 2147483646 h 3024"/>
              <a:gd name="T26" fmla="*/ 2147483646 w 1644"/>
              <a:gd name="T27" fmla="*/ 2147483646 h 3024"/>
              <a:gd name="T28" fmla="*/ 2147483646 w 1644"/>
              <a:gd name="T29" fmla="*/ 2147483646 h 3024"/>
              <a:gd name="T30" fmla="*/ 2147483646 w 1644"/>
              <a:gd name="T31" fmla="*/ 2147483646 h 302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44" h="3024">
                <a:moveTo>
                  <a:pt x="1644" y="198"/>
                </a:moveTo>
                <a:lnTo>
                  <a:pt x="1644" y="0"/>
                </a:lnTo>
                <a:lnTo>
                  <a:pt x="311" y="0"/>
                </a:lnTo>
                <a:lnTo>
                  <a:pt x="399" y="1930"/>
                </a:lnTo>
                <a:lnTo>
                  <a:pt x="216" y="2230"/>
                </a:lnTo>
                <a:lnTo>
                  <a:pt x="216" y="2431"/>
                </a:lnTo>
                <a:lnTo>
                  <a:pt x="0" y="2574"/>
                </a:lnTo>
                <a:lnTo>
                  <a:pt x="60" y="2845"/>
                </a:lnTo>
                <a:lnTo>
                  <a:pt x="216" y="2721"/>
                </a:lnTo>
                <a:lnTo>
                  <a:pt x="651" y="3019"/>
                </a:lnTo>
                <a:lnTo>
                  <a:pt x="966" y="3024"/>
                </a:lnTo>
                <a:lnTo>
                  <a:pt x="1097" y="3013"/>
                </a:lnTo>
                <a:lnTo>
                  <a:pt x="1463" y="2451"/>
                </a:lnTo>
                <a:lnTo>
                  <a:pt x="1632" y="2452"/>
                </a:lnTo>
                <a:lnTo>
                  <a:pt x="1632" y="2227"/>
                </a:lnTo>
                <a:lnTo>
                  <a:pt x="1644" y="198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2" name="Freeform 43"/>
          <p:cNvSpPr>
            <a:spLocks/>
          </p:cNvSpPr>
          <p:nvPr/>
        </p:nvSpPr>
        <p:spPr bwMode="auto">
          <a:xfrm>
            <a:off x="6862762" y="4432300"/>
            <a:ext cx="962025" cy="809625"/>
          </a:xfrm>
          <a:custGeom>
            <a:avLst/>
            <a:gdLst>
              <a:gd name="T0" fmla="*/ 2147483646 w 1817"/>
              <a:gd name="T1" fmla="*/ 2147483646 h 1529"/>
              <a:gd name="T2" fmla="*/ 2147483646 w 1817"/>
              <a:gd name="T3" fmla="*/ 0 h 1529"/>
              <a:gd name="T4" fmla="*/ 2147483646 w 1817"/>
              <a:gd name="T5" fmla="*/ 2147483646 h 1529"/>
              <a:gd name="T6" fmla="*/ 2147483646 w 1817"/>
              <a:gd name="T7" fmla="*/ 2147483646 h 1529"/>
              <a:gd name="T8" fmla="*/ 0 w 1817"/>
              <a:gd name="T9" fmla="*/ 2147483646 h 1529"/>
              <a:gd name="T10" fmla="*/ 2147483646 w 1817"/>
              <a:gd name="T11" fmla="*/ 2147483646 h 1529"/>
              <a:gd name="T12" fmla="*/ 2147483646 w 1817"/>
              <a:gd name="T13" fmla="*/ 2147483646 h 1529"/>
              <a:gd name="T14" fmla="*/ 2147483646 w 1817"/>
              <a:gd name="T15" fmla="*/ 2147483646 h 1529"/>
              <a:gd name="T16" fmla="*/ 2147483646 w 1817"/>
              <a:gd name="T17" fmla="*/ 2147483646 h 1529"/>
              <a:gd name="T18" fmla="*/ 2147483646 w 1817"/>
              <a:gd name="T19" fmla="*/ 2147483646 h 1529"/>
              <a:gd name="T20" fmla="*/ 2147483646 w 1817"/>
              <a:gd name="T21" fmla="*/ 2147483646 h 1529"/>
              <a:gd name="T22" fmla="*/ 2147483646 w 1817"/>
              <a:gd name="T23" fmla="*/ 2147483646 h 1529"/>
              <a:gd name="T24" fmla="*/ 2147483646 w 1817"/>
              <a:gd name="T25" fmla="*/ 2147483646 h 15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17" h="1529">
                <a:moveTo>
                  <a:pt x="1391" y="620"/>
                </a:moveTo>
                <a:lnTo>
                  <a:pt x="1412" y="0"/>
                </a:lnTo>
                <a:lnTo>
                  <a:pt x="893" y="68"/>
                </a:lnTo>
                <a:lnTo>
                  <a:pt x="602" y="563"/>
                </a:lnTo>
                <a:lnTo>
                  <a:pt x="0" y="1032"/>
                </a:lnTo>
                <a:lnTo>
                  <a:pt x="41" y="1067"/>
                </a:lnTo>
                <a:lnTo>
                  <a:pt x="131" y="1206"/>
                </a:lnTo>
                <a:lnTo>
                  <a:pt x="95" y="1529"/>
                </a:lnTo>
                <a:lnTo>
                  <a:pt x="450" y="1526"/>
                </a:lnTo>
                <a:lnTo>
                  <a:pt x="1374" y="1527"/>
                </a:lnTo>
                <a:lnTo>
                  <a:pt x="1817" y="1526"/>
                </a:lnTo>
                <a:lnTo>
                  <a:pt x="1809" y="993"/>
                </a:lnTo>
                <a:lnTo>
                  <a:pt x="1391" y="6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3" name="Freeform 44"/>
          <p:cNvSpPr>
            <a:spLocks/>
          </p:cNvSpPr>
          <p:nvPr/>
        </p:nvSpPr>
        <p:spPr bwMode="auto">
          <a:xfrm>
            <a:off x="7618412" y="3524250"/>
            <a:ext cx="1087438" cy="1138238"/>
          </a:xfrm>
          <a:custGeom>
            <a:avLst/>
            <a:gdLst>
              <a:gd name="T0" fmla="*/ 2147483646 w 2055"/>
              <a:gd name="T1" fmla="*/ 2147483646 h 2151"/>
              <a:gd name="T2" fmla="*/ 2147483646 w 2055"/>
              <a:gd name="T3" fmla="*/ 2147483646 h 2151"/>
              <a:gd name="T4" fmla="*/ 2147483646 w 2055"/>
              <a:gd name="T5" fmla="*/ 2147483646 h 2151"/>
              <a:gd name="T6" fmla="*/ 2147483646 w 2055"/>
              <a:gd name="T7" fmla="*/ 2147483646 h 2151"/>
              <a:gd name="T8" fmla="*/ 2147483646 w 2055"/>
              <a:gd name="T9" fmla="*/ 2147483646 h 2151"/>
              <a:gd name="T10" fmla="*/ 2147483646 w 2055"/>
              <a:gd name="T11" fmla="*/ 0 h 2151"/>
              <a:gd name="T12" fmla="*/ 2147483646 w 2055"/>
              <a:gd name="T13" fmla="*/ 0 h 2151"/>
              <a:gd name="T14" fmla="*/ 2147483646 w 2055"/>
              <a:gd name="T15" fmla="*/ 0 h 2151"/>
              <a:gd name="T16" fmla="*/ 2147483646 w 2055"/>
              <a:gd name="T17" fmla="*/ 0 h 2151"/>
              <a:gd name="T18" fmla="*/ 2147483646 w 2055"/>
              <a:gd name="T19" fmla="*/ 2147483646 h 2151"/>
              <a:gd name="T20" fmla="*/ 2147483646 w 2055"/>
              <a:gd name="T21" fmla="*/ 2147483646 h 2151"/>
              <a:gd name="T22" fmla="*/ 2147483646 w 2055"/>
              <a:gd name="T23" fmla="*/ 2147483646 h 2151"/>
              <a:gd name="T24" fmla="*/ 2147483646 w 2055"/>
              <a:gd name="T25" fmla="*/ 2147483646 h 2151"/>
              <a:gd name="T26" fmla="*/ 0 w 2055"/>
              <a:gd name="T27" fmla="*/ 2147483646 h 2151"/>
              <a:gd name="T28" fmla="*/ 2147483646 w 2055"/>
              <a:gd name="T29" fmla="*/ 2147483646 h 2151"/>
              <a:gd name="T30" fmla="*/ 2147483646 w 2055"/>
              <a:gd name="T31" fmla="*/ 2147483646 h 2151"/>
              <a:gd name="T32" fmla="*/ 2147483646 w 2055"/>
              <a:gd name="T33" fmla="*/ 2147483646 h 2151"/>
              <a:gd name="T34" fmla="*/ 2147483646 w 2055"/>
              <a:gd name="T35" fmla="*/ 2147483646 h 2151"/>
              <a:gd name="T36" fmla="*/ 2147483646 w 2055"/>
              <a:gd name="T37" fmla="*/ 2147483646 h 2151"/>
              <a:gd name="T38" fmla="*/ 2147483646 w 2055"/>
              <a:gd name="T39" fmla="*/ 2147483646 h 2151"/>
              <a:gd name="T40" fmla="*/ 2147483646 w 2055"/>
              <a:gd name="T41" fmla="*/ 2147483646 h 2151"/>
              <a:gd name="T42" fmla="*/ 2147483646 w 2055"/>
              <a:gd name="T43" fmla="*/ 2147483646 h 2151"/>
              <a:gd name="T44" fmla="*/ 2147483646 w 2055"/>
              <a:gd name="T45" fmla="*/ 2147483646 h 2151"/>
              <a:gd name="T46" fmla="*/ 2147483646 w 2055"/>
              <a:gd name="T47" fmla="*/ 2147483646 h 2151"/>
              <a:gd name="T48" fmla="*/ 2147483646 w 2055"/>
              <a:gd name="T49" fmla="*/ 2147483646 h 2151"/>
              <a:gd name="T50" fmla="*/ 2147483646 w 2055"/>
              <a:gd name="T51" fmla="*/ 2147483646 h 2151"/>
              <a:gd name="T52" fmla="*/ 2147483646 w 2055"/>
              <a:gd name="T53" fmla="*/ 2147483646 h 2151"/>
              <a:gd name="T54" fmla="*/ 2147483646 w 2055"/>
              <a:gd name="T55" fmla="*/ 2147483646 h 215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055" h="2151">
                <a:moveTo>
                  <a:pt x="2054" y="342"/>
                </a:moveTo>
                <a:lnTo>
                  <a:pt x="2054" y="27"/>
                </a:lnTo>
                <a:lnTo>
                  <a:pt x="2055" y="3"/>
                </a:lnTo>
                <a:lnTo>
                  <a:pt x="1686" y="2"/>
                </a:lnTo>
                <a:lnTo>
                  <a:pt x="1251" y="3"/>
                </a:lnTo>
                <a:lnTo>
                  <a:pt x="690" y="0"/>
                </a:lnTo>
                <a:lnTo>
                  <a:pt x="663" y="0"/>
                </a:lnTo>
                <a:lnTo>
                  <a:pt x="588" y="0"/>
                </a:lnTo>
                <a:lnTo>
                  <a:pt x="452" y="0"/>
                </a:lnTo>
                <a:lnTo>
                  <a:pt x="453" y="671"/>
                </a:lnTo>
                <a:lnTo>
                  <a:pt x="381" y="1131"/>
                </a:lnTo>
                <a:lnTo>
                  <a:pt x="18" y="1341"/>
                </a:lnTo>
                <a:lnTo>
                  <a:pt x="17" y="1343"/>
                </a:lnTo>
                <a:lnTo>
                  <a:pt x="0" y="1347"/>
                </a:lnTo>
                <a:lnTo>
                  <a:pt x="9" y="1728"/>
                </a:lnTo>
                <a:lnTo>
                  <a:pt x="12" y="1730"/>
                </a:lnTo>
                <a:lnTo>
                  <a:pt x="381" y="1730"/>
                </a:lnTo>
                <a:lnTo>
                  <a:pt x="641" y="1635"/>
                </a:lnTo>
                <a:lnTo>
                  <a:pt x="816" y="1467"/>
                </a:lnTo>
                <a:lnTo>
                  <a:pt x="1251" y="1488"/>
                </a:lnTo>
                <a:lnTo>
                  <a:pt x="1724" y="2052"/>
                </a:lnTo>
                <a:lnTo>
                  <a:pt x="1904" y="2151"/>
                </a:lnTo>
                <a:lnTo>
                  <a:pt x="2054" y="2148"/>
                </a:lnTo>
                <a:lnTo>
                  <a:pt x="2054" y="1958"/>
                </a:lnTo>
                <a:lnTo>
                  <a:pt x="2054" y="1850"/>
                </a:lnTo>
                <a:lnTo>
                  <a:pt x="2054" y="1442"/>
                </a:lnTo>
                <a:lnTo>
                  <a:pt x="2054" y="1314"/>
                </a:lnTo>
                <a:lnTo>
                  <a:pt x="2054" y="34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004" name="Rectangle 45"/>
          <p:cNvSpPr>
            <a:spLocks noChangeArrowheads="1"/>
          </p:cNvSpPr>
          <p:nvPr/>
        </p:nvSpPr>
        <p:spPr bwMode="auto">
          <a:xfrm>
            <a:off x="7845425" y="2022475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Stevens</a:t>
            </a:r>
            <a:endParaRPr lang="en-US" altLang="en-US"/>
          </a:p>
        </p:txBody>
      </p:sp>
      <p:sp>
        <p:nvSpPr>
          <p:cNvPr id="41005" name="Rectangle 46"/>
          <p:cNvSpPr>
            <a:spLocks noChangeArrowheads="1"/>
          </p:cNvSpPr>
          <p:nvPr/>
        </p:nvSpPr>
        <p:spPr bwMode="auto">
          <a:xfrm>
            <a:off x="8148637" y="3871913"/>
            <a:ext cx="4492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Whitman</a:t>
            </a:r>
            <a:endParaRPr lang="en-US" altLang="en-US"/>
          </a:p>
        </p:txBody>
      </p:sp>
      <p:sp>
        <p:nvSpPr>
          <p:cNvPr id="41006" name="Rectangle 47"/>
          <p:cNvSpPr>
            <a:spLocks noChangeArrowheads="1"/>
          </p:cNvSpPr>
          <p:nvPr/>
        </p:nvSpPr>
        <p:spPr bwMode="auto">
          <a:xfrm>
            <a:off x="8086725" y="4524375"/>
            <a:ext cx="4016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Garfield</a:t>
            </a:r>
            <a:endParaRPr lang="en-US" altLang="en-US"/>
          </a:p>
        </p:txBody>
      </p:sp>
      <p:sp>
        <p:nvSpPr>
          <p:cNvPr id="41007" name="Rectangle 48"/>
          <p:cNvSpPr>
            <a:spLocks noChangeArrowheads="1"/>
          </p:cNvSpPr>
          <p:nvPr/>
        </p:nvSpPr>
        <p:spPr bwMode="auto">
          <a:xfrm>
            <a:off x="7131050" y="4979988"/>
            <a:ext cx="587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Walla Walla</a:t>
            </a:r>
            <a:endParaRPr lang="en-US" altLang="en-US"/>
          </a:p>
        </p:txBody>
      </p:sp>
      <p:sp>
        <p:nvSpPr>
          <p:cNvPr id="41008" name="Rectangle 49"/>
          <p:cNvSpPr>
            <a:spLocks noChangeArrowheads="1"/>
          </p:cNvSpPr>
          <p:nvPr/>
        </p:nvSpPr>
        <p:spPr bwMode="auto">
          <a:xfrm>
            <a:off x="6797675" y="4433888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/>
          </a:p>
        </p:txBody>
      </p:sp>
      <p:sp>
        <p:nvSpPr>
          <p:cNvPr id="41009" name="Rectangle 50"/>
          <p:cNvSpPr>
            <a:spLocks noChangeArrowheads="1"/>
          </p:cNvSpPr>
          <p:nvPr/>
        </p:nvSpPr>
        <p:spPr bwMode="auto">
          <a:xfrm>
            <a:off x="5189537" y="5359400"/>
            <a:ext cx="3508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Klickitat</a:t>
            </a:r>
            <a:endParaRPr lang="en-US" altLang="en-US"/>
          </a:p>
        </p:txBody>
      </p:sp>
      <p:sp>
        <p:nvSpPr>
          <p:cNvPr id="41010" name="Rectangle 51"/>
          <p:cNvSpPr>
            <a:spLocks noChangeArrowheads="1"/>
          </p:cNvSpPr>
          <p:nvPr/>
        </p:nvSpPr>
        <p:spPr bwMode="auto">
          <a:xfrm>
            <a:off x="6221412" y="4813300"/>
            <a:ext cx="3667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Benton</a:t>
            </a:r>
            <a:endParaRPr lang="en-US" altLang="en-US"/>
          </a:p>
        </p:txBody>
      </p:sp>
      <p:sp>
        <p:nvSpPr>
          <p:cNvPr id="41011" name="Rectangle 52"/>
          <p:cNvSpPr>
            <a:spLocks noChangeArrowheads="1"/>
          </p:cNvSpPr>
          <p:nvPr/>
        </p:nvSpPr>
        <p:spPr bwMode="auto">
          <a:xfrm>
            <a:off x="5281612" y="2598738"/>
            <a:ext cx="3667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Chelan</a:t>
            </a:r>
            <a:endParaRPr lang="en-US" altLang="en-US"/>
          </a:p>
        </p:txBody>
      </p:sp>
      <p:sp>
        <p:nvSpPr>
          <p:cNvPr id="41012" name="Rectangle 53"/>
          <p:cNvSpPr>
            <a:spLocks noChangeArrowheads="1"/>
          </p:cNvSpPr>
          <p:nvPr/>
        </p:nvSpPr>
        <p:spPr bwMode="auto">
          <a:xfrm>
            <a:off x="6084887" y="2825750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/>
          </a:p>
        </p:txBody>
      </p:sp>
      <p:sp>
        <p:nvSpPr>
          <p:cNvPr id="41013" name="Rectangle 54"/>
          <p:cNvSpPr>
            <a:spLocks noChangeArrowheads="1"/>
          </p:cNvSpPr>
          <p:nvPr/>
        </p:nvSpPr>
        <p:spPr bwMode="auto">
          <a:xfrm>
            <a:off x="5994400" y="1643063"/>
            <a:ext cx="5143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Okanogan</a:t>
            </a:r>
            <a:endParaRPr lang="en-US" altLang="en-US"/>
          </a:p>
        </p:txBody>
      </p:sp>
      <p:sp>
        <p:nvSpPr>
          <p:cNvPr id="41014" name="Rectangle 55"/>
          <p:cNvSpPr>
            <a:spLocks noChangeArrowheads="1"/>
          </p:cNvSpPr>
          <p:nvPr/>
        </p:nvSpPr>
        <p:spPr bwMode="auto">
          <a:xfrm>
            <a:off x="3386137" y="4903788"/>
            <a:ext cx="3270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Cowlitz</a:t>
            </a:r>
            <a:endParaRPr lang="en-US" altLang="en-US"/>
          </a:p>
        </p:txBody>
      </p:sp>
      <p:sp>
        <p:nvSpPr>
          <p:cNvPr id="41015" name="Rectangle 56"/>
          <p:cNvSpPr>
            <a:spLocks noChangeArrowheads="1"/>
          </p:cNvSpPr>
          <p:nvPr/>
        </p:nvSpPr>
        <p:spPr bwMode="auto">
          <a:xfrm>
            <a:off x="2535237" y="4767263"/>
            <a:ext cx="53181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Wahkiakum</a:t>
            </a:r>
            <a:endParaRPr lang="en-US" altLang="en-US"/>
          </a:p>
        </p:txBody>
      </p:sp>
      <p:sp>
        <p:nvSpPr>
          <p:cNvPr id="41016" name="Rectangle 57"/>
          <p:cNvSpPr>
            <a:spLocks noChangeArrowheads="1"/>
          </p:cNvSpPr>
          <p:nvPr/>
        </p:nvSpPr>
        <p:spPr bwMode="auto">
          <a:xfrm>
            <a:off x="2490787" y="4464050"/>
            <a:ext cx="3444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Pacific</a:t>
            </a:r>
            <a:endParaRPr lang="en-US" altLang="en-US"/>
          </a:p>
        </p:txBody>
      </p:sp>
      <p:sp>
        <p:nvSpPr>
          <p:cNvPr id="41017" name="Rectangle 58"/>
          <p:cNvSpPr>
            <a:spLocks noChangeArrowheads="1"/>
          </p:cNvSpPr>
          <p:nvPr/>
        </p:nvSpPr>
        <p:spPr bwMode="auto">
          <a:xfrm>
            <a:off x="3143250" y="3917950"/>
            <a:ext cx="4460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Thurston</a:t>
            </a:r>
            <a:endParaRPr lang="en-US" altLang="en-US"/>
          </a:p>
        </p:txBody>
      </p:sp>
      <p:sp>
        <p:nvSpPr>
          <p:cNvPr id="41018" name="Rectangle 59"/>
          <p:cNvSpPr>
            <a:spLocks noChangeArrowheads="1"/>
          </p:cNvSpPr>
          <p:nvPr/>
        </p:nvSpPr>
        <p:spPr bwMode="auto">
          <a:xfrm>
            <a:off x="3354387" y="3052763"/>
            <a:ext cx="2841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Kitsap</a:t>
            </a:r>
            <a:endParaRPr lang="en-US" altLang="en-US"/>
          </a:p>
        </p:txBody>
      </p:sp>
      <p:sp>
        <p:nvSpPr>
          <p:cNvPr id="41019" name="Rectangle 60"/>
          <p:cNvSpPr>
            <a:spLocks noChangeArrowheads="1"/>
          </p:cNvSpPr>
          <p:nvPr/>
        </p:nvSpPr>
        <p:spPr bwMode="auto">
          <a:xfrm>
            <a:off x="2111375" y="3281363"/>
            <a:ext cx="6540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Grays Harbor</a:t>
            </a:r>
            <a:endParaRPr lang="en-US" altLang="en-US"/>
          </a:p>
        </p:txBody>
      </p:sp>
      <p:sp>
        <p:nvSpPr>
          <p:cNvPr id="41020" name="Rectangle 61"/>
          <p:cNvSpPr>
            <a:spLocks noChangeArrowheads="1"/>
          </p:cNvSpPr>
          <p:nvPr/>
        </p:nvSpPr>
        <p:spPr bwMode="auto">
          <a:xfrm>
            <a:off x="2444750" y="2795588"/>
            <a:ext cx="4635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41021" name="Rectangle 62"/>
          <p:cNvSpPr>
            <a:spLocks noChangeArrowheads="1"/>
          </p:cNvSpPr>
          <p:nvPr/>
        </p:nvSpPr>
        <p:spPr bwMode="auto">
          <a:xfrm>
            <a:off x="2293937" y="2386013"/>
            <a:ext cx="3381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Clallam</a:t>
            </a:r>
            <a:endParaRPr lang="en-US" altLang="en-US"/>
          </a:p>
        </p:txBody>
      </p:sp>
      <p:sp>
        <p:nvSpPr>
          <p:cNvPr id="41022" name="Rectangle 63"/>
          <p:cNvSpPr>
            <a:spLocks noChangeArrowheads="1"/>
          </p:cNvSpPr>
          <p:nvPr/>
        </p:nvSpPr>
        <p:spPr bwMode="auto">
          <a:xfrm>
            <a:off x="7070725" y="3827463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/>
          </a:p>
        </p:txBody>
      </p:sp>
      <p:sp>
        <p:nvSpPr>
          <p:cNvPr id="41023" name="Rectangle 64"/>
          <p:cNvSpPr>
            <a:spLocks noChangeArrowheads="1"/>
          </p:cNvSpPr>
          <p:nvPr/>
        </p:nvSpPr>
        <p:spPr bwMode="auto">
          <a:xfrm>
            <a:off x="8451850" y="4873625"/>
            <a:ext cx="2841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Asotin</a:t>
            </a:r>
            <a:endParaRPr lang="en-US" altLang="en-US"/>
          </a:p>
        </p:txBody>
      </p:sp>
      <p:sp>
        <p:nvSpPr>
          <p:cNvPr id="41024" name="Rectangle 65"/>
          <p:cNvSpPr>
            <a:spLocks noChangeArrowheads="1"/>
          </p:cNvSpPr>
          <p:nvPr/>
        </p:nvSpPr>
        <p:spPr bwMode="auto">
          <a:xfrm>
            <a:off x="3567112" y="5465763"/>
            <a:ext cx="282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/>
          </a:p>
        </p:txBody>
      </p:sp>
      <p:sp>
        <p:nvSpPr>
          <p:cNvPr id="41025" name="Rectangle 66"/>
          <p:cNvSpPr>
            <a:spLocks noChangeArrowheads="1"/>
          </p:cNvSpPr>
          <p:nvPr/>
        </p:nvSpPr>
        <p:spPr bwMode="auto">
          <a:xfrm>
            <a:off x="7707312" y="4767263"/>
            <a:ext cx="4730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/>
          </a:p>
        </p:txBody>
      </p:sp>
      <p:sp>
        <p:nvSpPr>
          <p:cNvPr id="41026" name="Rectangle 67"/>
          <p:cNvSpPr>
            <a:spLocks noChangeArrowheads="1"/>
          </p:cNvSpPr>
          <p:nvPr/>
        </p:nvSpPr>
        <p:spPr bwMode="auto">
          <a:xfrm>
            <a:off x="7253287" y="1870075"/>
            <a:ext cx="2809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Ferry</a:t>
            </a:r>
            <a:endParaRPr lang="en-US" altLang="en-US"/>
          </a:p>
        </p:txBody>
      </p:sp>
      <p:sp>
        <p:nvSpPr>
          <p:cNvPr id="41027" name="Rectangle 68"/>
          <p:cNvSpPr>
            <a:spLocks noChangeArrowheads="1"/>
          </p:cNvSpPr>
          <p:nvPr/>
        </p:nvSpPr>
        <p:spPr bwMode="auto">
          <a:xfrm>
            <a:off x="6343650" y="3417888"/>
            <a:ext cx="3000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/>
          </a:p>
        </p:txBody>
      </p:sp>
      <p:sp>
        <p:nvSpPr>
          <p:cNvPr id="41028" name="Rectangle 69"/>
          <p:cNvSpPr>
            <a:spLocks noChangeArrowheads="1"/>
          </p:cNvSpPr>
          <p:nvPr/>
        </p:nvSpPr>
        <p:spPr bwMode="auto">
          <a:xfrm>
            <a:off x="3460750" y="2249488"/>
            <a:ext cx="3159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Island</a:t>
            </a:r>
            <a:endParaRPr lang="en-US" altLang="en-US"/>
          </a:p>
        </p:txBody>
      </p:sp>
      <p:sp>
        <p:nvSpPr>
          <p:cNvPr id="41029" name="Rectangle 70"/>
          <p:cNvSpPr>
            <a:spLocks noChangeArrowheads="1"/>
          </p:cNvSpPr>
          <p:nvPr/>
        </p:nvSpPr>
        <p:spPr bwMode="auto">
          <a:xfrm>
            <a:off x="4279900" y="3235325"/>
            <a:ext cx="2476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King</a:t>
            </a:r>
            <a:endParaRPr lang="en-US" altLang="en-US"/>
          </a:p>
        </p:txBody>
      </p:sp>
      <p:sp>
        <p:nvSpPr>
          <p:cNvPr id="41030" name="Rectangle 71"/>
          <p:cNvSpPr>
            <a:spLocks noChangeArrowheads="1"/>
          </p:cNvSpPr>
          <p:nvPr/>
        </p:nvSpPr>
        <p:spPr bwMode="auto">
          <a:xfrm>
            <a:off x="5221287" y="3600450"/>
            <a:ext cx="3508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Kittitas</a:t>
            </a:r>
            <a:endParaRPr lang="en-US" altLang="en-US"/>
          </a:p>
        </p:txBody>
      </p:sp>
      <p:sp>
        <p:nvSpPr>
          <p:cNvPr id="41031" name="Rectangle 72"/>
          <p:cNvSpPr>
            <a:spLocks noChangeArrowheads="1"/>
          </p:cNvSpPr>
          <p:nvPr/>
        </p:nvSpPr>
        <p:spPr bwMode="auto">
          <a:xfrm>
            <a:off x="3657600" y="4387850"/>
            <a:ext cx="3032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Lewis</a:t>
            </a:r>
            <a:endParaRPr lang="en-US" altLang="en-US"/>
          </a:p>
        </p:txBody>
      </p:sp>
      <p:sp>
        <p:nvSpPr>
          <p:cNvPr id="41032" name="Rectangle 73"/>
          <p:cNvSpPr>
            <a:spLocks noChangeArrowheads="1"/>
          </p:cNvSpPr>
          <p:nvPr/>
        </p:nvSpPr>
        <p:spPr bwMode="auto">
          <a:xfrm>
            <a:off x="7313612" y="2992438"/>
            <a:ext cx="3667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41033" name="Rectangle 74"/>
          <p:cNvSpPr>
            <a:spLocks noChangeArrowheads="1"/>
          </p:cNvSpPr>
          <p:nvPr/>
        </p:nvSpPr>
        <p:spPr bwMode="auto">
          <a:xfrm>
            <a:off x="2944812" y="3357563"/>
            <a:ext cx="3508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Mason</a:t>
            </a:r>
            <a:endParaRPr lang="en-US" altLang="en-US"/>
          </a:p>
        </p:txBody>
      </p:sp>
      <p:sp>
        <p:nvSpPr>
          <p:cNvPr id="41034" name="Rectangle 75"/>
          <p:cNvSpPr>
            <a:spLocks noChangeArrowheads="1"/>
          </p:cNvSpPr>
          <p:nvPr/>
        </p:nvSpPr>
        <p:spPr bwMode="auto">
          <a:xfrm>
            <a:off x="8283575" y="1749425"/>
            <a:ext cx="5619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Pend Oreille</a:t>
            </a:r>
            <a:endParaRPr lang="en-US" altLang="en-US"/>
          </a:p>
        </p:txBody>
      </p:sp>
      <p:sp>
        <p:nvSpPr>
          <p:cNvPr id="41035" name="Rectangle 76"/>
          <p:cNvSpPr>
            <a:spLocks noChangeArrowheads="1"/>
          </p:cNvSpPr>
          <p:nvPr/>
        </p:nvSpPr>
        <p:spPr bwMode="auto">
          <a:xfrm>
            <a:off x="3900487" y="3735388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Pierce</a:t>
            </a:r>
            <a:endParaRPr lang="en-US" altLang="en-US"/>
          </a:p>
        </p:txBody>
      </p:sp>
      <p:sp>
        <p:nvSpPr>
          <p:cNvPr id="41036" name="Rectangle 77"/>
          <p:cNvSpPr>
            <a:spLocks noChangeArrowheads="1"/>
          </p:cNvSpPr>
          <p:nvPr/>
        </p:nvSpPr>
        <p:spPr bwMode="auto">
          <a:xfrm>
            <a:off x="3051175" y="1689100"/>
            <a:ext cx="4746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Juan</a:t>
            </a:r>
            <a:endParaRPr lang="en-US" altLang="en-US"/>
          </a:p>
        </p:txBody>
      </p:sp>
      <p:sp>
        <p:nvSpPr>
          <p:cNvPr id="41037" name="Rectangle 78"/>
          <p:cNvSpPr>
            <a:spLocks noChangeArrowheads="1"/>
          </p:cNvSpPr>
          <p:nvPr/>
        </p:nvSpPr>
        <p:spPr bwMode="auto">
          <a:xfrm>
            <a:off x="4295775" y="1809750"/>
            <a:ext cx="28416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Skagit</a:t>
            </a:r>
            <a:endParaRPr lang="en-US" altLang="en-US"/>
          </a:p>
        </p:txBody>
      </p:sp>
      <p:sp>
        <p:nvSpPr>
          <p:cNvPr id="41038" name="Rectangle 79"/>
          <p:cNvSpPr>
            <a:spLocks noChangeArrowheads="1"/>
          </p:cNvSpPr>
          <p:nvPr/>
        </p:nvSpPr>
        <p:spPr bwMode="auto">
          <a:xfrm>
            <a:off x="4052887" y="5237163"/>
            <a:ext cx="45402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Skamania</a:t>
            </a:r>
            <a:endParaRPr lang="en-US" altLang="en-US"/>
          </a:p>
        </p:txBody>
      </p:sp>
      <p:sp>
        <p:nvSpPr>
          <p:cNvPr id="41039" name="Rectangle 80"/>
          <p:cNvSpPr>
            <a:spLocks noChangeArrowheads="1"/>
          </p:cNvSpPr>
          <p:nvPr/>
        </p:nvSpPr>
        <p:spPr bwMode="auto">
          <a:xfrm>
            <a:off x="4173537" y="2416175"/>
            <a:ext cx="552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Snohomish</a:t>
            </a:r>
            <a:endParaRPr lang="en-US" altLang="en-US"/>
          </a:p>
        </p:txBody>
      </p:sp>
      <p:sp>
        <p:nvSpPr>
          <p:cNvPr id="41040" name="Rectangle 81"/>
          <p:cNvSpPr>
            <a:spLocks noChangeArrowheads="1"/>
          </p:cNvSpPr>
          <p:nvPr/>
        </p:nvSpPr>
        <p:spPr bwMode="auto">
          <a:xfrm>
            <a:off x="8177212" y="2932113"/>
            <a:ext cx="4460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Spokane</a:t>
            </a:r>
            <a:endParaRPr lang="en-US" altLang="en-US"/>
          </a:p>
        </p:txBody>
      </p:sp>
      <p:sp>
        <p:nvSpPr>
          <p:cNvPr id="41041" name="Rectangle 82"/>
          <p:cNvSpPr>
            <a:spLocks noChangeArrowheads="1"/>
          </p:cNvSpPr>
          <p:nvPr/>
        </p:nvSpPr>
        <p:spPr bwMode="auto">
          <a:xfrm>
            <a:off x="4159250" y="1339850"/>
            <a:ext cx="430212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Whatcom</a:t>
            </a:r>
            <a:endParaRPr lang="en-US" altLang="en-US"/>
          </a:p>
        </p:txBody>
      </p:sp>
      <p:sp>
        <p:nvSpPr>
          <p:cNvPr id="41042" name="Rectangle 83"/>
          <p:cNvSpPr>
            <a:spLocks noChangeArrowheads="1"/>
          </p:cNvSpPr>
          <p:nvPr/>
        </p:nvSpPr>
        <p:spPr bwMode="auto">
          <a:xfrm>
            <a:off x="5189537" y="4418013"/>
            <a:ext cx="3825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Yakima</a:t>
            </a:r>
            <a:endParaRPr lang="en-US" altLang="en-US"/>
          </a:p>
        </p:txBody>
      </p:sp>
      <p:sp>
        <p:nvSpPr>
          <p:cNvPr id="41043" name="Rectangle 84"/>
          <p:cNvSpPr>
            <a:spLocks noChangeArrowheads="1"/>
          </p:cNvSpPr>
          <p:nvPr/>
        </p:nvSpPr>
        <p:spPr bwMode="auto">
          <a:xfrm>
            <a:off x="-76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045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Washington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287091" y="4762298"/>
            <a:ext cx="1585913" cy="1615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5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89" name="Rectangle 88"/>
          <p:cNvSpPr/>
          <p:nvPr/>
        </p:nvSpPr>
        <p:spPr>
          <a:xfrm>
            <a:off x="975750" y="4236010"/>
            <a:ext cx="1097280" cy="317501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90" name="Rectangle 89"/>
          <p:cNvSpPr/>
          <p:nvPr/>
        </p:nvSpPr>
        <p:spPr>
          <a:xfrm>
            <a:off x="967437" y="3866573"/>
            <a:ext cx="1097280" cy="294482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59485" y="5079495"/>
            <a:ext cx="1097280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LPPO-DSNP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Washington: New County Expansion</a:t>
            </a: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" y="1752600"/>
            <a:ext cx="6030167" cy="1324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576277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3"/>
          <p:cNvSpPr>
            <a:spLocks noChangeArrowheads="1"/>
          </p:cNvSpPr>
          <p:nvPr/>
        </p:nvSpPr>
        <p:spPr bwMode="auto">
          <a:xfrm>
            <a:off x="-457200" y="-5334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41987" name="Freeform 4"/>
          <p:cNvSpPr>
            <a:spLocks/>
          </p:cNvSpPr>
          <p:nvPr/>
        </p:nvSpPr>
        <p:spPr bwMode="auto">
          <a:xfrm>
            <a:off x="2644775" y="1949450"/>
            <a:ext cx="433388" cy="619125"/>
          </a:xfrm>
          <a:custGeom>
            <a:avLst/>
            <a:gdLst>
              <a:gd name="T0" fmla="*/ 2147483646 w 818"/>
              <a:gd name="T1" fmla="*/ 2147483646 h 1170"/>
              <a:gd name="T2" fmla="*/ 2147483646 w 818"/>
              <a:gd name="T3" fmla="*/ 2147483646 h 1170"/>
              <a:gd name="T4" fmla="*/ 2147483646 w 818"/>
              <a:gd name="T5" fmla="*/ 2147483646 h 1170"/>
              <a:gd name="T6" fmla="*/ 2147483646 w 818"/>
              <a:gd name="T7" fmla="*/ 2147483646 h 1170"/>
              <a:gd name="T8" fmla="*/ 2147483646 w 818"/>
              <a:gd name="T9" fmla="*/ 2147483646 h 1170"/>
              <a:gd name="T10" fmla="*/ 2147483646 w 818"/>
              <a:gd name="T11" fmla="*/ 2147483646 h 1170"/>
              <a:gd name="T12" fmla="*/ 2147483646 w 818"/>
              <a:gd name="T13" fmla="*/ 2147483646 h 1170"/>
              <a:gd name="T14" fmla="*/ 2147483646 w 818"/>
              <a:gd name="T15" fmla="*/ 2147483646 h 1170"/>
              <a:gd name="T16" fmla="*/ 0 w 818"/>
              <a:gd name="T17" fmla="*/ 2147483646 h 1170"/>
              <a:gd name="T18" fmla="*/ 2147483646 w 818"/>
              <a:gd name="T19" fmla="*/ 0 h 1170"/>
              <a:gd name="T20" fmla="*/ 2147483646 w 818"/>
              <a:gd name="T21" fmla="*/ 2147483646 h 1170"/>
              <a:gd name="T22" fmla="*/ 2147483646 w 818"/>
              <a:gd name="T23" fmla="*/ 0 h 1170"/>
              <a:gd name="T24" fmla="*/ 2147483646 w 818"/>
              <a:gd name="T25" fmla="*/ 2147483646 h 117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18" h="1170">
                <a:moveTo>
                  <a:pt x="800" y="2"/>
                </a:moveTo>
                <a:lnTo>
                  <a:pt x="798" y="392"/>
                </a:lnTo>
                <a:lnTo>
                  <a:pt x="815" y="393"/>
                </a:lnTo>
                <a:lnTo>
                  <a:pt x="818" y="1170"/>
                </a:lnTo>
                <a:lnTo>
                  <a:pt x="483" y="1167"/>
                </a:lnTo>
                <a:lnTo>
                  <a:pt x="264" y="1167"/>
                </a:lnTo>
                <a:lnTo>
                  <a:pt x="36" y="1166"/>
                </a:lnTo>
                <a:lnTo>
                  <a:pt x="30" y="390"/>
                </a:lnTo>
                <a:lnTo>
                  <a:pt x="0" y="392"/>
                </a:lnTo>
                <a:lnTo>
                  <a:pt x="6" y="0"/>
                </a:lnTo>
                <a:lnTo>
                  <a:pt x="84" y="2"/>
                </a:lnTo>
                <a:lnTo>
                  <a:pt x="783" y="0"/>
                </a:lnTo>
                <a:lnTo>
                  <a:pt x="800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8" name="Freeform 5"/>
          <p:cNvSpPr>
            <a:spLocks/>
          </p:cNvSpPr>
          <p:nvPr/>
        </p:nvSpPr>
        <p:spPr bwMode="auto">
          <a:xfrm>
            <a:off x="2559050" y="2566988"/>
            <a:ext cx="519113" cy="514350"/>
          </a:xfrm>
          <a:custGeom>
            <a:avLst/>
            <a:gdLst>
              <a:gd name="T0" fmla="*/ 2147483646 w 982"/>
              <a:gd name="T1" fmla="*/ 2147483646 h 973"/>
              <a:gd name="T2" fmla="*/ 2147483646 w 982"/>
              <a:gd name="T3" fmla="*/ 2147483646 h 973"/>
              <a:gd name="T4" fmla="*/ 2147483646 w 982"/>
              <a:gd name="T5" fmla="*/ 2147483646 h 973"/>
              <a:gd name="T6" fmla="*/ 2147483646 w 982"/>
              <a:gd name="T7" fmla="*/ 2147483646 h 973"/>
              <a:gd name="T8" fmla="*/ 2147483646 w 982"/>
              <a:gd name="T9" fmla="*/ 0 h 973"/>
              <a:gd name="T10" fmla="*/ 2147483646 w 982"/>
              <a:gd name="T11" fmla="*/ 0 h 973"/>
              <a:gd name="T12" fmla="*/ 2147483646 w 982"/>
              <a:gd name="T13" fmla="*/ 2147483646 h 973"/>
              <a:gd name="T14" fmla="*/ 0 w 982"/>
              <a:gd name="T15" fmla="*/ 2147483646 h 973"/>
              <a:gd name="T16" fmla="*/ 0 w 982"/>
              <a:gd name="T17" fmla="*/ 2147483646 h 973"/>
              <a:gd name="T18" fmla="*/ 2147483646 w 982"/>
              <a:gd name="T19" fmla="*/ 2147483646 h 973"/>
              <a:gd name="T20" fmla="*/ 2147483646 w 982"/>
              <a:gd name="T21" fmla="*/ 2147483646 h 973"/>
              <a:gd name="T22" fmla="*/ 2147483646 w 982"/>
              <a:gd name="T23" fmla="*/ 2147483646 h 973"/>
              <a:gd name="T24" fmla="*/ 2147483646 w 982"/>
              <a:gd name="T25" fmla="*/ 2147483646 h 973"/>
              <a:gd name="T26" fmla="*/ 2147483646 w 982"/>
              <a:gd name="T27" fmla="*/ 2147483646 h 973"/>
              <a:gd name="T28" fmla="*/ 2147483646 w 982"/>
              <a:gd name="T29" fmla="*/ 2147483646 h 973"/>
              <a:gd name="T30" fmla="*/ 2147483646 w 982"/>
              <a:gd name="T31" fmla="*/ 2147483646 h 973"/>
              <a:gd name="T32" fmla="*/ 2147483646 w 982"/>
              <a:gd name="T33" fmla="*/ 2147483646 h 97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82" h="973">
                <a:moveTo>
                  <a:pt x="982" y="157"/>
                </a:moveTo>
                <a:lnTo>
                  <a:pt x="981" y="4"/>
                </a:lnTo>
                <a:lnTo>
                  <a:pt x="646" y="1"/>
                </a:lnTo>
                <a:lnTo>
                  <a:pt x="427" y="1"/>
                </a:lnTo>
                <a:lnTo>
                  <a:pt x="199" y="0"/>
                </a:lnTo>
                <a:lnTo>
                  <a:pt x="1" y="0"/>
                </a:lnTo>
                <a:lnTo>
                  <a:pt x="3" y="313"/>
                </a:lnTo>
                <a:lnTo>
                  <a:pt x="0" y="876"/>
                </a:lnTo>
                <a:lnTo>
                  <a:pt x="0" y="967"/>
                </a:lnTo>
                <a:lnTo>
                  <a:pt x="247" y="969"/>
                </a:lnTo>
                <a:lnTo>
                  <a:pt x="646" y="970"/>
                </a:lnTo>
                <a:lnTo>
                  <a:pt x="780" y="970"/>
                </a:lnTo>
                <a:lnTo>
                  <a:pt x="844" y="972"/>
                </a:lnTo>
                <a:lnTo>
                  <a:pt x="976" y="973"/>
                </a:lnTo>
                <a:lnTo>
                  <a:pt x="978" y="781"/>
                </a:lnTo>
                <a:lnTo>
                  <a:pt x="978" y="595"/>
                </a:lnTo>
                <a:lnTo>
                  <a:pt x="982" y="15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89" name="Freeform 6"/>
          <p:cNvSpPr>
            <a:spLocks/>
          </p:cNvSpPr>
          <p:nvPr/>
        </p:nvSpPr>
        <p:spPr bwMode="auto">
          <a:xfrm>
            <a:off x="1944688" y="1949450"/>
            <a:ext cx="719137" cy="617538"/>
          </a:xfrm>
          <a:custGeom>
            <a:avLst/>
            <a:gdLst>
              <a:gd name="T0" fmla="*/ 2147483646 w 1360"/>
              <a:gd name="T1" fmla="*/ 2147483646 h 1166"/>
              <a:gd name="T2" fmla="*/ 2147483646 w 1360"/>
              <a:gd name="T3" fmla="*/ 0 h 1166"/>
              <a:gd name="T4" fmla="*/ 2147483646 w 1360"/>
              <a:gd name="T5" fmla="*/ 2147483646 h 1166"/>
              <a:gd name="T6" fmla="*/ 2147483646 w 1360"/>
              <a:gd name="T7" fmla="*/ 2147483646 h 1166"/>
              <a:gd name="T8" fmla="*/ 2147483646 w 1360"/>
              <a:gd name="T9" fmla="*/ 2147483646 h 1166"/>
              <a:gd name="T10" fmla="*/ 2147483646 w 1360"/>
              <a:gd name="T11" fmla="*/ 2147483646 h 1166"/>
              <a:gd name="T12" fmla="*/ 2147483646 w 1360"/>
              <a:gd name="T13" fmla="*/ 2147483646 h 1166"/>
              <a:gd name="T14" fmla="*/ 2147483646 w 1360"/>
              <a:gd name="T15" fmla="*/ 2147483646 h 1166"/>
              <a:gd name="T16" fmla="*/ 2147483646 w 1360"/>
              <a:gd name="T17" fmla="*/ 2147483646 h 1166"/>
              <a:gd name="T18" fmla="*/ 2147483646 w 1360"/>
              <a:gd name="T19" fmla="*/ 2147483646 h 1166"/>
              <a:gd name="T20" fmla="*/ 2147483646 w 1360"/>
              <a:gd name="T21" fmla="*/ 2147483646 h 1166"/>
              <a:gd name="T22" fmla="*/ 2147483646 w 1360"/>
              <a:gd name="T23" fmla="*/ 2147483646 h 1166"/>
              <a:gd name="T24" fmla="*/ 2147483646 w 1360"/>
              <a:gd name="T25" fmla="*/ 2147483646 h 1166"/>
              <a:gd name="T26" fmla="*/ 2147483646 w 1360"/>
              <a:gd name="T27" fmla="*/ 2147483646 h 1166"/>
              <a:gd name="T28" fmla="*/ 0 w 1360"/>
              <a:gd name="T29" fmla="*/ 2147483646 h 1166"/>
              <a:gd name="T30" fmla="*/ 2147483646 w 1360"/>
              <a:gd name="T31" fmla="*/ 2147483646 h 1166"/>
              <a:gd name="T32" fmla="*/ 2147483646 w 1360"/>
              <a:gd name="T33" fmla="*/ 2147483646 h 1166"/>
              <a:gd name="T34" fmla="*/ 2147483646 w 1360"/>
              <a:gd name="T35" fmla="*/ 2147483646 h 1166"/>
              <a:gd name="T36" fmla="*/ 2147483646 w 1360"/>
              <a:gd name="T37" fmla="*/ 2147483646 h 1166"/>
              <a:gd name="T38" fmla="*/ 2147483646 w 1360"/>
              <a:gd name="T39" fmla="*/ 2147483646 h 1166"/>
              <a:gd name="T40" fmla="*/ 2147483646 w 1360"/>
              <a:gd name="T41" fmla="*/ 2147483646 h 116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0" h="1166">
                <a:moveTo>
                  <a:pt x="1324" y="392"/>
                </a:moveTo>
                <a:lnTo>
                  <a:pt x="1330" y="0"/>
                </a:lnTo>
                <a:lnTo>
                  <a:pt x="1182" y="2"/>
                </a:lnTo>
                <a:lnTo>
                  <a:pt x="1011" y="2"/>
                </a:lnTo>
                <a:lnTo>
                  <a:pt x="943" y="2"/>
                </a:lnTo>
                <a:lnTo>
                  <a:pt x="942" y="188"/>
                </a:lnTo>
                <a:lnTo>
                  <a:pt x="877" y="216"/>
                </a:lnTo>
                <a:lnTo>
                  <a:pt x="864" y="264"/>
                </a:lnTo>
                <a:lnTo>
                  <a:pt x="688" y="356"/>
                </a:lnTo>
                <a:lnTo>
                  <a:pt x="673" y="383"/>
                </a:lnTo>
                <a:lnTo>
                  <a:pt x="676" y="401"/>
                </a:lnTo>
                <a:lnTo>
                  <a:pt x="216" y="713"/>
                </a:lnTo>
                <a:lnTo>
                  <a:pt x="72" y="963"/>
                </a:lnTo>
                <a:lnTo>
                  <a:pt x="66" y="965"/>
                </a:lnTo>
                <a:lnTo>
                  <a:pt x="0" y="1155"/>
                </a:lnTo>
                <a:lnTo>
                  <a:pt x="568" y="1160"/>
                </a:lnTo>
                <a:lnTo>
                  <a:pt x="570" y="966"/>
                </a:lnTo>
                <a:lnTo>
                  <a:pt x="1162" y="1166"/>
                </a:lnTo>
                <a:lnTo>
                  <a:pt x="1360" y="1166"/>
                </a:lnTo>
                <a:lnTo>
                  <a:pt x="1354" y="390"/>
                </a:lnTo>
                <a:lnTo>
                  <a:pt x="1324" y="3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0" name="Freeform 7"/>
          <p:cNvSpPr>
            <a:spLocks/>
          </p:cNvSpPr>
          <p:nvPr/>
        </p:nvSpPr>
        <p:spPr bwMode="auto">
          <a:xfrm>
            <a:off x="2443163" y="1238250"/>
            <a:ext cx="625475" cy="712788"/>
          </a:xfrm>
          <a:custGeom>
            <a:avLst/>
            <a:gdLst>
              <a:gd name="T0" fmla="*/ 2147483646 w 1182"/>
              <a:gd name="T1" fmla="*/ 2147483646 h 1347"/>
              <a:gd name="T2" fmla="*/ 2147483646 w 1182"/>
              <a:gd name="T3" fmla="*/ 2147483646 h 1347"/>
              <a:gd name="T4" fmla="*/ 2147483646 w 1182"/>
              <a:gd name="T5" fmla="*/ 2147483646 h 1347"/>
              <a:gd name="T6" fmla="*/ 2147483646 w 1182"/>
              <a:gd name="T7" fmla="*/ 2147483646 h 1347"/>
              <a:gd name="T8" fmla="*/ 2147483646 w 1182"/>
              <a:gd name="T9" fmla="*/ 2147483646 h 1347"/>
              <a:gd name="T10" fmla="*/ 2147483646 w 1182"/>
              <a:gd name="T11" fmla="*/ 2147483646 h 1347"/>
              <a:gd name="T12" fmla="*/ 2147483646 w 1182"/>
              <a:gd name="T13" fmla="*/ 2147483646 h 1347"/>
              <a:gd name="T14" fmla="*/ 2147483646 w 1182"/>
              <a:gd name="T15" fmla="*/ 2147483646 h 1347"/>
              <a:gd name="T16" fmla="*/ 0 w 1182"/>
              <a:gd name="T17" fmla="*/ 2147483646 h 1347"/>
              <a:gd name="T18" fmla="*/ 2147483646 w 1182"/>
              <a:gd name="T19" fmla="*/ 2147483646 h 1347"/>
              <a:gd name="T20" fmla="*/ 2147483646 w 1182"/>
              <a:gd name="T21" fmla="*/ 2147483646 h 1347"/>
              <a:gd name="T22" fmla="*/ 2147483646 w 1182"/>
              <a:gd name="T23" fmla="*/ 2147483646 h 1347"/>
              <a:gd name="T24" fmla="*/ 2147483646 w 1182"/>
              <a:gd name="T25" fmla="*/ 2147483646 h 1347"/>
              <a:gd name="T26" fmla="*/ 2147483646 w 1182"/>
              <a:gd name="T27" fmla="*/ 2147483646 h 1347"/>
              <a:gd name="T28" fmla="*/ 2147483646 w 1182"/>
              <a:gd name="T29" fmla="*/ 2147483646 h 1347"/>
              <a:gd name="T30" fmla="*/ 2147483646 w 1182"/>
              <a:gd name="T31" fmla="*/ 2147483646 h 1347"/>
              <a:gd name="T32" fmla="*/ 2147483646 w 1182"/>
              <a:gd name="T33" fmla="*/ 2147483646 h 1347"/>
              <a:gd name="T34" fmla="*/ 2147483646 w 1182"/>
              <a:gd name="T35" fmla="*/ 2147483646 h 1347"/>
              <a:gd name="T36" fmla="*/ 2147483646 w 1182"/>
              <a:gd name="T37" fmla="*/ 2147483646 h 1347"/>
              <a:gd name="T38" fmla="*/ 2147483646 w 1182"/>
              <a:gd name="T39" fmla="*/ 2147483646 h 1347"/>
              <a:gd name="T40" fmla="*/ 2147483646 w 1182"/>
              <a:gd name="T41" fmla="*/ 2147483646 h 1347"/>
              <a:gd name="T42" fmla="*/ 2147483646 w 1182"/>
              <a:gd name="T43" fmla="*/ 2147483646 h 1347"/>
              <a:gd name="T44" fmla="*/ 2147483646 w 1182"/>
              <a:gd name="T45" fmla="*/ 2147483646 h 1347"/>
              <a:gd name="T46" fmla="*/ 2147483646 w 1182"/>
              <a:gd name="T47" fmla="*/ 2147483646 h 1347"/>
              <a:gd name="T48" fmla="*/ 2147483646 w 1182"/>
              <a:gd name="T49" fmla="*/ 2147483646 h 1347"/>
              <a:gd name="T50" fmla="*/ 2147483646 w 1182"/>
              <a:gd name="T51" fmla="*/ 2147483646 h 1347"/>
              <a:gd name="T52" fmla="*/ 2147483646 w 1182"/>
              <a:gd name="T53" fmla="*/ 2147483646 h 1347"/>
              <a:gd name="T54" fmla="*/ 2147483646 w 1182"/>
              <a:gd name="T55" fmla="*/ 2147483646 h 1347"/>
              <a:gd name="T56" fmla="*/ 2147483646 w 1182"/>
              <a:gd name="T57" fmla="*/ 0 h 1347"/>
              <a:gd name="T58" fmla="*/ 2147483646 w 1182"/>
              <a:gd name="T59" fmla="*/ 2147483646 h 1347"/>
              <a:gd name="T60" fmla="*/ 2147483646 w 1182"/>
              <a:gd name="T61" fmla="*/ 2147483646 h 134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182" h="1347">
                <a:moveTo>
                  <a:pt x="1182" y="571"/>
                </a:moveTo>
                <a:lnTo>
                  <a:pt x="1182" y="1347"/>
                </a:lnTo>
                <a:lnTo>
                  <a:pt x="1165" y="1345"/>
                </a:lnTo>
                <a:lnTo>
                  <a:pt x="466" y="1347"/>
                </a:lnTo>
                <a:lnTo>
                  <a:pt x="388" y="1345"/>
                </a:lnTo>
                <a:lnTo>
                  <a:pt x="240" y="1347"/>
                </a:lnTo>
                <a:lnTo>
                  <a:pt x="69" y="1347"/>
                </a:lnTo>
                <a:lnTo>
                  <a:pt x="1" y="1347"/>
                </a:lnTo>
                <a:lnTo>
                  <a:pt x="0" y="1138"/>
                </a:lnTo>
                <a:lnTo>
                  <a:pt x="1" y="856"/>
                </a:lnTo>
                <a:lnTo>
                  <a:pt x="1" y="762"/>
                </a:lnTo>
                <a:lnTo>
                  <a:pt x="3" y="576"/>
                </a:lnTo>
                <a:lnTo>
                  <a:pt x="3" y="295"/>
                </a:lnTo>
                <a:lnTo>
                  <a:pt x="3" y="207"/>
                </a:lnTo>
                <a:lnTo>
                  <a:pt x="69" y="228"/>
                </a:lnTo>
                <a:lnTo>
                  <a:pt x="324" y="15"/>
                </a:lnTo>
                <a:lnTo>
                  <a:pt x="456" y="102"/>
                </a:lnTo>
                <a:lnTo>
                  <a:pt x="466" y="126"/>
                </a:lnTo>
                <a:lnTo>
                  <a:pt x="660" y="147"/>
                </a:lnTo>
                <a:lnTo>
                  <a:pt x="661" y="145"/>
                </a:lnTo>
                <a:lnTo>
                  <a:pt x="663" y="145"/>
                </a:lnTo>
                <a:lnTo>
                  <a:pt x="700" y="144"/>
                </a:lnTo>
                <a:lnTo>
                  <a:pt x="706" y="145"/>
                </a:lnTo>
                <a:lnTo>
                  <a:pt x="786" y="142"/>
                </a:lnTo>
                <a:lnTo>
                  <a:pt x="864" y="105"/>
                </a:lnTo>
                <a:lnTo>
                  <a:pt x="865" y="105"/>
                </a:lnTo>
                <a:lnTo>
                  <a:pt x="1035" y="42"/>
                </a:lnTo>
                <a:lnTo>
                  <a:pt x="1123" y="4"/>
                </a:lnTo>
                <a:lnTo>
                  <a:pt x="1180" y="0"/>
                </a:lnTo>
                <a:lnTo>
                  <a:pt x="1179" y="571"/>
                </a:lnTo>
                <a:lnTo>
                  <a:pt x="1182" y="57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1" name="Freeform 8"/>
          <p:cNvSpPr>
            <a:spLocks/>
          </p:cNvSpPr>
          <p:nvPr/>
        </p:nvSpPr>
        <p:spPr bwMode="auto">
          <a:xfrm>
            <a:off x="2557463" y="3078163"/>
            <a:ext cx="427037" cy="625475"/>
          </a:xfrm>
          <a:custGeom>
            <a:avLst/>
            <a:gdLst>
              <a:gd name="T0" fmla="*/ 2147483646 w 807"/>
              <a:gd name="T1" fmla="*/ 2147483646 h 1182"/>
              <a:gd name="T2" fmla="*/ 2147483646 w 807"/>
              <a:gd name="T3" fmla="*/ 2147483646 h 1182"/>
              <a:gd name="T4" fmla="*/ 2147483646 w 807"/>
              <a:gd name="T5" fmla="*/ 2147483646 h 1182"/>
              <a:gd name="T6" fmla="*/ 2147483646 w 807"/>
              <a:gd name="T7" fmla="*/ 2147483646 h 1182"/>
              <a:gd name="T8" fmla="*/ 2147483646 w 807"/>
              <a:gd name="T9" fmla="*/ 2147483646 h 1182"/>
              <a:gd name="T10" fmla="*/ 2147483646 w 807"/>
              <a:gd name="T11" fmla="*/ 2147483646 h 1182"/>
              <a:gd name="T12" fmla="*/ 2147483646 w 807"/>
              <a:gd name="T13" fmla="*/ 2147483646 h 1182"/>
              <a:gd name="T14" fmla="*/ 2147483646 w 807"/>
              <a:gd name="T15" fmla="*/ 2147483646 h 1182"/>
              <a:gd name="T16" fmla="*/ 2147483646 w 807"/>
              <a:gd name="T17" fmla="*/ 2147483646 h 1182"/>
              <a:gd name="T18" fmla="*/ 2147483646 w 807"/>
              <a:gd name="T19" fmla="*/ 2147483646 h 1182"/>
              <a:gd name="T20" fmla="*/ 0 w 807"/>
              <a:gd name="T21" fmla="*/ 2147483646 h 1182"/>
              <a:gd name="T22" fmla="*/ 2147483646 w 807"/>
              <a:gd name="T23" fmla="*/ 0 h 1182"/>
              <a:gd name="T24" fmla="*/ 2147483646 w 807"/>
              <a:gd name="T25" fmla="*/ 2147483646 h 1182"/>
              <a:gd name="T26" fmla="*/ 2147483646 w 807"/>
              <a:gd name="T27" fmla="*/ 2147483646 h 1182"/>
              <a:gd name="T28" fmla="*/ 2147483646 w 807"/>
              <a:gd name="T29" fmla="*/ 2147483646 h 1182"/>
              <a:gd name="T30" fmla="*/ 2147483646 w 807"/>
              <a:gd name="T31" fmla="*/ 2147483646 h 1182"/>
              <a:gd name="T32" fmla="*/ 2147483646 w 807"/>
              <a:gd name="T33" fmla="*/ 2147483646 h 1182"/>
              <a:gd name="T34" fmla="*/ 2147483646 w 807"/>
              <a:gd name="T35" fmla="*/ 2147483646 h 118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07" h="1182">
                <a:moveTo>
                  <a:pt x="806" y="795"/>
                </a:moveTo>
                <a:lnTo>
                  <a:pt x="807" y="929"/>
                </a:lnTo>
                <a:lnTo>
                  <a:pt x="807" y="1034"/>
                </a:lnTo>
                <a:lnTo>
                  <a:pt x="807" y="1182"/>
                </a:lnTo>
                <a:lnTo>
                  <a:pt x="449" y="1182"/>
                </a:lnTo>
                <a:lnTo>
                  <a:pt x="275" y="1182"/>
                </a:lnTo>
                <a:lnTo>
                  <a:pt x="35" y="1181"/>
                </a:lnTo>
                <a:lnTo>
                  <a:pt x="35" y="1034"/>
                </a:lnTo>
                <a:lnTo>
                  <a:pt x="35" y="791"/>
                </a:lnTo>
                <a:lnTo>
                  <a:pt x="35" y="198"/>
                </a:lnTo>
                <a:lnTo>
                  <a:pt x="0" y="198"/>
                </a:lnTo>
                <a:lnTo>
                  <a:pt x="2" y="0"/>
                </a:lnTo>
                <a:lnTo>
                  <a:pt x="249" y="2"/>
                </a:lnTo>
                <a:lnTo>
                  <a:pt x="648" y="3"/>
                </a:lnTo>
                <a:lnTo>
                  <a:pt x="782" y="3"/>
                </a:lnTo>
                <a:lnTo>
                  <a:pt x="780" y="200"/>
                </a:lnTo>
                <a:lnTo>
                  <a:pt x="804" y="200"/>
                </a:lnTo>
                <a:lnTo>
                  <a:pt x="806" y="79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2" name="Freeform 9"/>
          <p:cNvSpPr>
            <a:spLocks/>
          </p:cNvSpPr>
          <p:nvPr/>
        </p:nvSpPr>
        <p:spPr bwMode="auto">
          <a:xfrm>
            <a:off x="2011363" y="3492500"/>
            <a:ext cx="565150" cy="382588"/>
          </a:xfrm>
          <a:custGeom>
            <a:avLst/>
            <a:gdLst>
              <a:gd name="T0" fmla="*/ 2147483646 w 1068"/>
              <a:gd name="T1" fmla="*/ 2147483646 h 724"/>
              <a:gd name="T2" fmla="*/ 2147483646 w 1068"/>
              <a:gd name="T3" fmla="*/ 2147483646 h 724"/>
              <a:gd name="T4" fmla="*/ 2147483646 w 1068"/>
              <a:gd name="T5" fmla="*/ 2147483646 h 724"/>
              <a:gd name="T6" fmla="*/ 2147483646 w 1068"/>
              <a:gd name="T7" fmla="*/ 2147483646 h 724"/>
              <a:gd name="T8" fmla="*/ 2147483646 w 1068"/>
              <a:gd name="T9" fmla="*/ 2147483646 h 724"/>
              <a:gd name="T10" fmla="*/ 2147483646 w 1068"/>
              <a:gd name="T11" fmla="*/ 2147483646 h 724"/>
              <a:gd name="T12" fmla="*/ 2147483646 w 1068"/>
              <a:gd name="T13" fmla="*/ 2147483646 h 724"/>
              <a:gd name="T14" fmla="*/ 2147483646 w 1068"/>
              <a:gd name="T15" fmla="*/ 2147483646 h 724"/>
              <a:gd name="T16" fmla="*/ 2147483646 w 1068"/>
              <a:gd name="T17" fmla="*/ 2147483646 h 724"/>
              <a:gd name="T18" fmla="*/ 2147483646 w 1068"/>
              <a:gd name="T19" fmla="*/ 2147483646 h 724"/>
              <a:gd name="T20" fmla="*/ 2147483646 w 1068"/>
              <a:gd name="T21" fmla="*/ 2147483646 h 724"/>
              <a:gd name="T22" fmla="*/ 2147483646 w 1068"/>
              <a:gd name="T23" fmla="*/ 2147483646 h 724"/>
              <a:gd name="T24" fmla="*/ 0 w 1068"/>
              <a:gd name="T25" fmla="*/ 2147483646 h 724"/>
              <a:gd name="T26" fmla="*/ 2147483646 w 1068"/>
              <a:gd name="T27" fmla="*/ 0 h 724"/>
              <a:gd name="T28" fmla="*/ 2147483646 w 1068"/>
              <a:gd name="T29" fmla="*/ 0 h 724"/>
              <a:gd name="T30" fmla="*/ 2147483646 w 1068"/>
              <a:gd name="T31" fmla="*/ 2147483646 h 724"/>
              <a:gd name="T32" fmla="*/ 2147483646 w 1068"/>
              <a:gd name="T33" fmla="*/ 2147483646 h 72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68" h="724">
                <a:moveTo>
                  <a:pt x="1067" y="9"/>
                </a:moveTo>
                <a:lnTo>
                  <a:pt x="1067" y="252"/>
                </a:lnTo>
                <a:lnTo>
                  <a:pt x="1067" y="399"/>
                </a:lnTo>
                <a:lnTo>
                  <a:pt x="1068" y="532"/>
                </a:lnTo>
                <a:lnTo>
                  <a:pt x="1067" y="724"/>
                </a:lnTo>
                <a:lnTo>
                  <a:pt x="777" y="723"/>
                </a:lnTo>
                <a:lnTo>
                  <a:pt x="486" y="661"/>
                </a:lnTo>
                <a:lnTo>
                  <a:pt x="170" y="382"/>
                </a:lnTo>
                <a:lnTo>
                  <a:pt x="119" y="333"/>
                </a:lnTo>
                <a:lnTo>
                  <a:pt x="108" y="324"/>
                </a:lnTo>
                <a:lnTo>
                  <a:pt x="89" y="315"/>
                </a:lnTo>
                <a:lnTo>
                  <a:pt x="5" y="261"/>
                </a:lnTo>
                <a:lnTo>
                  <a:pt x="0" y="252"/>
                </a:lnTo>
                <a:lnTo>
                  <a:pt x="59" y="0"/>
                </a:lnTo>
                <a:lnTo>
                  <a:pt x="686" y="0"/>
                </a:lnTo>
                <a:lnTo>
                  <a:pt x="884" y="9"/>
                </a:lnTo>
                <a:lnTo>
                  <a:pt x="1067" y="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3" name="Freeform 10"/>
          <p:cNvSpPr>
            <a:spLocks/>
          </p:cNvSpPr>
          <p:nvPr/>
        </p:nvSpPr>
        <p:spPr bwMode="auto">
          <a:xfrm>
            <a:off x="1944688" y="2460625"/>
            <a:ext cx="615950" cy="617538"/>
          </a:xfrm>
          <a:custGeom>
            <a:avLst/>
            <a:gdLst>
              <a:gd name="T0" fmla="*/ 2147483646 w 1164"/>
              <a:gd name="T1" fmla="*/ 2147483646 h 1167"/>
              <a:gd name="T2" fmla="*/ 2147483646 w 1164"/>
              <a:gd name="T3" fmla="*/ 2147483646 h 1167"/>
              <a:gd name="T4" fmla="*/ 2147483646 w 1164"/>
              <a:gd name="T5" fmla="*/ 0 h 1167"/>
              <a:gd name="T6" fmla="*/ 2147483646 w 1164"/>
              <a:gd name="T7" fmla="*/ 2147483646 h 1167"/>
              <a:gd name="T8" fmla="*/ 0 w 1164"/>
              <a:gd name="T9" fmla="*/ 2147483646 h 1167"/>
              <a:gd name="T10" fmla="*/ 2147483646 w 1164"/>
              <a:gd name="T11" fmla="*/ 2147483646 h 1167"/>
              <a:gd name="T12" fmla="*/ 2147483646 w 1164"/>
              <a:gd name="T13" fmla="*/ 2147483646 h 1167"/>
              <a:gd name="T14" fmla="*/ 2147483646 w 1164"/>
              <a:gd name="T15" fmla="*/ 2147483646 h 1167"/>
              <a:gd name="T16" fmla="*/ 2147483646 w 1164"/>
              <a:gd name="T17" fmla="*/ 2147483646 h 1167"/>
              <a:gd name="T18" fmla="*/ 2147483646 w 1164"/>
              <a:gd name="T19" fmla="*/ 2147483646 h 1167"/>
              <a:gd name="T20" fmla="*/ 2147483646 w 1164"/>
              <a:gd name="T21" fmla="*/ 2147483646 h 1167"/>
              <a:gd name="T22" fmla="*/ 2147483646 w 1164"/>
              <a:gd name="T23" fmla="*/ 2147483646 h 1167"/>
              <a:gd name="T24" fmla="*/ 2147483646 w 1164"/>
              <a:gd name="T25" fmla="*/ 2147483646 h 1167"/>
              <a:gd name="T26" fmla="*/ 2147483646 w 1164"/>
              <a:gd name="T27" fmla="*/ 2147483646 h 1167"/>
              <a:gd name="T28" fmla="*/ 2147483646 w 1164"/>
              <a:gd name="T29" fmla="*/ 2147483646 h 1167"/>
              <a:gd name="T30" fmla="*/ 2147483646 w 1164"/>
              <a:gd name="T31" fmla="*/ 2147483646 h 116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4" h="1167">
                <a:moveTo>
                  <a:pt x="1164" y="513"/>
                </a:moveTo>
                <a:lnTo>
                  <a:pt x="1162" y="200"/>
                </a:lnTo>
                <a:lnTo>
                  <a:pt x="570" y="0"/>
                </a:lnTo>
                <a:lnTo>
                  <a:pt x="568" y="194"/>
                </a:lnTo>
                <a:lnTo>
                  <a:pt x="0" y="189"/>
                </a:lnTo>
                <a:lnTo>
                  <a:pt x="216" y="390"/>
                </a:lnTo>
                <a:lnTo>
                  <a:pt x="283" y="513"/>
                </a:lnTo>
                <a:lnTo>
                  <a:pt x="216" y="978"/>
                </a:lnTo>
                <a:lnTo>
                  <a:pt x="199" y="1076"/>
                </a:lnTo>
                <a:lnTo>
                  <a:pt x="213" y="1146"/>
                </a:lnTo>
                <a:lnTo>
                  <a:pt x="204" y="1167"/>
                </a:lnTo>
                <a:lnTo>
                  <a:pt x="531" y="1166"/>
                </a:lnTo>
                <a:lnTo>
                  <a:pt x="613" y="1167"/>
                </a:lnTo>
                <a:lnTo>
                  <a:pt x="1161" y="1167"/>
                </a:lnTo>
                <a:lnTo>
                  <a:pt x="1161" y="1076"/>
                </a:lnTo>
                <a:lnTo>
                  <a:pt x="1164" y="51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4" name="Freeform 11"/>
          <p:cNvSpPr>
            <a:spLocks/>
          </p:cNvSpPr>
          <p:nvPr/>
        </p:nvSpPr>
        <p:spPr bwMode="auto">
          <a:xfrm>
            <a:off x="2041525" y="3078163"/>
            <a:ext cx="534988" cy="419100"/>
          </a:xfrm>
          <a:custGeom>
            <a:avLst/>
            <a:gdLst>
              <a:gd name="T0" fmla="*/ 2147483646 w 1011"/>
              <a:gd name="T1" fmla="*/ 2147483646 h 792"/>
              <a:gd name="T2" fmla="*/ 2147483646 w 1011"/>
              <a:gd name="T3" fmla="*/ 2147483646 h 792"/>
              <a:gd name="T4" fmla="*/ 2147483646 w 1011"/>
              <a:gd name="T5" fmla="*/ 2147483646 h 792"/>
              <a:gd name="T6" fmla="*/ 2147483646 w 1011"/>
              <a:gd name="T7" fmla="*/ 0 h 792"/>
              <a:gd name="T8" fmla="*/ 2147483646 w 1011"/>
              <a:gd name="T9" fmla="*/ 2147483646 h 792"/>
              <a:gd name="T10" fmla="*/ 2147483646 w 1011"/>
              <a:gd name="T11" fmla="*/ 2147483646 h 792"/>
              <a:gd name="T12" fmla="*/ 0 w 1011"/>
              <a:gd name="T13" fmla="*/ 2147483646 h 792"/>
              <a:gd name="T14" fmla="*/ 2147483646 w 1011"/>
              <a:gd name="T15" fmla="*/ 2147483646 h 792"/>
              <a:gd name="T16" fmla="*/ 2147483646 w 1011"/>
              <a:gd name="T17" fmla="*/ 2147483646 h 792"/>
              <a:gd name="T18" fmla="*/ 2147483646 w 1011"/>
              <a:gd name="T19" fmla="*/ 2147483646 h 792"/>
              <a:gd name="T20" fmla="*/ 2147483646 w 1011"/>
              <a:gd name="T21" fmla="*/ 2147483646 h 792"/>
              <a:gd name="T22" fmla="*/ 2147483646 w 1011"/>
              <a:gd name="T23" fmla="*/ 2147483646 h 792"/>
              <a:gd name="T24" fmla="*/ 2147483646 w 1011"/>
              <a:gd name="T25" fmla="*/ 2147483646 h 79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11" h="792">
                <a:moveTo>
                  <a:pt x="976" y="199"/>
                </a:moveTo>
                <a:lnTo>
                  <a:pt x="978" y="1"/>
                </a:lnTo>
                <a:lnTo>
                  <a:pt x="430" y="1"/>
                </a:lnTo>
                <a:lnTo>
                  <a:pt x="348" y="0"/>
                </a:lnTo>
                <a:lnTo>
                  <a:pt x="21" y="1"/>
                </a:lnTo>
                <a:lnTo>
                  <a:pt x="39" y="192"/>
                </a:lnTo>
                <a:lnTo>
                  <a:pt x="0" y="472"/>
                </a:lnTo>
                <a:lnTo>
                  <a:pt x="3" y="783"/>
                </a:lnTo>
                <a:lnTo>
                  <a:pt x="630" y="783"/>
                </a:lnTo>
                <a:lnTo>
                  <a:pt x="828" y="792"/>
                </a:lnTo>
                <a:lnTo>
                  <a:pt x="1011" y="792"/>
                </a:lnTo>
                <a:lnTo>
                  <a:pt x="1011" y="199"/>
                </a:lnTo>
                <a:lnTo>
                  <a:pt x="976" y="1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5" name="Freeform 12"/>
          <p:cNvSpPr>
            <a:spLocks/>
          </p:cNvSpPr>
          <p:nvPr/>
        </p:nvSpPr>
        <p:spPr bwMode="auto">
          <a:xfrm>
            <a:off x="3392488" y="3806825"/>
            <a:ext cx="717550" cy="627063"/>
          </a:xfrm>
          <a:custGeom>
            <a:avLst/>
            <a:gdLst>
              <a:gd name="T0" fmla="*/ 2147483646 w 1356"/>
              <a:gd name="T1" fmla="*/ 2147483646 h 1184"/>
              <a:gd name="T2" fmla="*/ 2147483646 w 1356"/>
              <a:gd name="T3" fmla="*/ 2147483646 h 1184"/>
              <a:gd name="T4" fmla="*/ 2147483646 w 1356"/>
              <a:gd name="T5" fmla="*/ 2147483646 h 1184"/>
              <a:gd name="T6" fmla="*/ 2147483646 w 1356"/>
              <a:gd name="T7" fmla="*/ 2147483646 h 1184"/>
              <a:gd name="T8" fmla="*/ 2147483646 w 1356"/>
              <a:gd name="T9" fmla="*/ 2147483646 h 1184"/>
              <a:gd name="T10" fmla="*/ 2147483646 w 1356"/>
              <a:gd name="T11" fmla="*/ 2147483646 h 1184"/>
              <a:gd name="T12" fmla="*/ 2147483646 w 1356"/>
              <a:gd name="T13" fmla="*/ 2147483646 h 1184"/>
              <a:gd name="T14" fmla="*/ 2147483646 w 1356"/>
              <a:gd name="T15" fmla="*/ 2147483646 h 1184"/>
              <a:gd name="T16" fmla="*/ 2147483646 w 1356"/>
              <a:gd name="T17" fmla="*/ 2147483646 h 1184"/>
              <a:gd name="T18" fmla="*/ 0 w 1356"/>
              <a:gd name="T19" fmla="*/ 2147483646 h 1184"/>
              <a:gd name="T20" fmla="*/ 0 w 1356"/>
              <a:gd name="T21" fmla="*/ 0 h 1184"/>
              <a:gd name="T22" fmla="*/ 2147483646 w 1356"/>
              <a:gd name="T23" fmla="*/ 2147483646 h 1184"/>
              <a:gd name="T24" fmla="*/ 2147483646 w 1356"/>
              <a:gd name="T25" fmla="*/ 2147483646 h 1184"/>
              <a:gd name="T26" fmla="*/ 2147483646 w 1356"/>
              <a:gd name="T27" fmla="*/ 2147483646 h 1184"/>
              <a:gd name="T28" fmla="*/ 2147483646 w 1356"/>
              <a:gd name="T29" fmla="*/ 2147483646 h 1184"/>
              <a:gd name="T30" fmla="*/ 2147483646 w 1356"/>
              <a:gd name="T31" fmla="*/ 2147483646 h 1184"/>
              <a:gd name="T32" fmla="*/ 2147483646 w 1356"/>
              <a:gd name="T33" fmla="*/ 2147483646 h 1184"/>
              <a:gd name="T34" fmla="*/ 2147483646 w 1356"/>
              <a:gd name="T35" fmla="*/ 2147483646 h 1184"/>
              <a:gd name="T36" fmla="*/ 2147483646 w 1356"/>
              <a:gd name="T37" fmla="*/ 2147483646 h 1184"/>
              <a:gd name="T38" fmla="*/ 2147483646 w 1356"/>
              <a:gd name="T39" fmla="*/ 2147483646 h 1184"/>
              <a:gd name="T40" fmla="*/ 2147483646 w 1356"/>
              <a:gd name="T41" fmla="*/ 2147483646 h 1184"/>
              <a:gd name="T42" fmla="*/ 2147483646 w 1356"/>
              <a:gd name="T43" fmla="*/ 2147483646 h 118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56" h="1184">
                <a:moveTo>
                  <a:pt x="1356" y="911"/>
                </a:moveTo>
                <a:lnTo>
                  <a:pt x="1356" y="995"/>
                </a:lnTo>
                <a:lnTo>
                  <a:pt x="1125" y="981"/>
                </a:lnTo>
                <a:lnTo>
                  <a:pt x="411" y="986"/>
                </a:lnTo>
                <a:lnTo>
                  <a:pt x="306" y="1184"/>
                </a:lnTo>
                <a:lnTo>
                  <a:pt x="212" y="1184"/>
                </a:lnTo>
                <a:lnTo>
                  <a:pt x="23" y="1184"/>
                </a:lnTo>
                <a:lnTo>
                  <a:pt x="21" y="1164"/>
                </a:lnTo>
                <a:lnTo>
                  <a:pt x="18" y="786"/>
                </a:lnTo>
                <a:lnTo>
                  <a:pt x="0" y="788"/>
                </a:lnTo>
                <a:lnTo>
                  <a:pt x="0" y="0"/>
                </a:lnTo>
                <a:lnTo>
                  <a:pt x="162" y="2"/>
                </a:lnTo>
                <a:lnTo>
                  <a:pt x="263" y="2"/>
                </a:lnTo>
                <a:lnTo>
                  <a:pt x="386" y="3"/>
                </a:lnTo>
                <a:lnTo>
                  <a:pt x="386" y="197"/>
                </a:lnTo>
                <a:lnTo>
                  <a:pt x="660" y="393"/>
                </a:lnTo>
                <a:lnTo>
                  <a:pt x="1352" y="389"/>
                </a:lnTo>
                <a:lnTo>
                  <a:pt x="1350" y="500"/>
                </a:lnTo>
                <a:lnTo>
                  <a:pt x="1349" y="782"/>
                </a:lnTo>
                <a:lnTo>
                  <a:pt x="1356" y="783"/>
                </a:lnTo>
                <a:lnTo>
                  <a:pt x="1356" y="864"/>
                </a:lnTo>
                <a:lnTo>
                  <a:pt x="1356" y="91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6" name="Freeform 13"/>
          <p:cNvSpPr>
            <a:spLocks/>
          </p:cNvSpPr>
          <p:nvPr/>
        </p:nvSpPr>
        <p:spPr bwMode="auto">
          <a:xfrm>
            <a:off x="2619375" y="3808413"/>
            <a:ext cx="466725" cy="679450"/>
          </a:xfrm>
          <a:custGeom>
            <a:avLst/>
            <a:gdLst>
              <a:gd name="T0" fmla="*/ 2147483646 w 882"/>
              <a:gd name="T1" fmla="*/ 2147483646 h 1284"/>
              <a:gd name="T2" fmla="*/ 2147483646 w 882"/>
              <a:gd name="T3" fmla="*/ 2147483646 h 1284"/>
              <a:gd name="T4" fmla="*/ 2147483646 w 882"/>
              <a:gd name="T5" fmla="*/ 2147483646 h 1284"/>
              <a:gd name="T6" fmla="*/ 2147483646 w 882"/>
              <a:gd name="T7" fmla="*/ 2147483646 h 1284"/>
              <a:gd name="T8" fmla="*/ 2147483646 w 882"/>
              <a:gd name="T9" fmla="*/ 2147483646 h 1284"/>
              <a:gd name="T10" fmla="*/ 2147483646 w 882"/>
              <a:gd name="T11" fmla="*/ 2147483646 h 1284"/>
              <a:gd name="T12" fmla="*/ 2147483646 w 882"/>
              <a:gd name="T13" fmla="*/ 2147483646 h 1284"/>
              <a:gd name="T14" fmla="*/ 0 w 882"/>
              <a:gd name="T15" fmla="*/ 2147483646 h 1284"/>
              <a:gd name="T16" fmla="*/ 2147483646 w 882"/>
              <a:gd name="T17" fmla="*/ 2147483646 h 1284"/>
              <a:gd name="T18" fmla="*/ 2147483646 w 882"/>
              <a:gd name="T19" fmla="*/ 0 h 1284"/>
              <a:gd name="T20" fmla="*/ 2147483646 w 882"/>
              <a:gd name="T21" fmla="*/ 0 h 1284"/>
              <a:gd name="T22" fmla="*/ 2147483646 w 882"/>
              <a:gd name="T23" fmla="*/ 0 h 1284"/>
              <a:gd name="T24" fmla="*/ 2147483646 w 882"/>
              <a:gd name="T25" fmla="*/ 2147483646 h 1284"/>
              <a:gd name="T26" fmla="*/ 2147483646 w 882"/>
              <a:gd name="T27" fmla="*/ 2147483646 h 1284"/>
              <a:gd name="T28" fmla="*/ 2147483646 w 882"/>
              <a:gd name="T29" fmla="*/ 2147483646 h 12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82" h="1284">
                <a:moveTo>
                  <a:pt x="851" y="1060"/>
                </a:moveTo>
                <a:lnTo>
                  <a:pt x="836" y="1284"/>
                </a:lnTo>
                <a:lnTo>
                  <a:pt x="729" y="1219"/>
                </a:lnTo>
                <a:lnTo>
                  <a:pt x="587" y="1060"/>
                </a:lnTo>
                <a:lnTo>
                  <a:pt x="359" y="907"/>
                </a:lnTo>
                <a:lnTo>
                  <a:pt x="312" y="780"/>
                </a:lnTo>
                <a:lnTo>
                  <a:pt x="132" y="498"/>
                </a:lnTo>
                <a:lnTo>
                  <a:pt x="0" y="426"/>
                </a:lnTo>
                <a:lnTo>
                  <a:pt x="51" y="217"/>
                </a:lnTo>
                <a:lnTo>
                  <a:pt x="132" y="0"/>
                </a:lnTo>
                <a:lnTo>
                  <a:pt x="689" y="0"/>
                </a:lnTo>
                <a:lnTo>
                  <a:pt x="729" y="0"/>
                </a:lnTo>
                <a:lnTo>
                  <a:pt x="882" y="1"/>
                </a:lnTo>
                <a:lnTo>
                  <a:pt x="881" y="780"/>
                </a:lnTo>
                <a:lnTo>
                  <a:pt x="851" y="106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7" name="Freeform 14"/>
          <p:cNvSpPr>
            <a:spLocks/>
          </p:cNvSpPr>
          <p:nvPr/>
        </p:nvSpPr>
        <p:spPr bwMode="auto">
          <a:xfrm>
            <a:off x="3597275" y="3287713"/>
            <a:ext cx="511175" cy="727075"/>
          </a:xfrm>
          <a:custGeom>
            <a:avLst/>
            <a:gdLst>
              <a:gd name="T0" fmla="*/ 2147483646 w 967"/>
              <a:gd name="T1" fmla="*/ 2147483646 h 1375"/>
              <a:gd name="T2" fmla="*/ 2147483646 w 967"/>
              <a:gd name="T3" fmla="*/ 2147483646 h 1375"/>
              <a:gd name="T4" fmla="*/ 2147483646 w 967"/>
              <a:gd name="T5" fmla="*/ 2147483646 h 1375"/>
              <a:gd name="T6" fmla="*/ 2147483646 w 967"/>
              <a:gd name="T7" fmla="*/ 2147483646 h 1375"/>
              <a:gd name="T8" fmla="*/ 0 w 967"/>
              <a:gd name="T9" fmla="*/ 2147483646 h 1375"/>
              <a:gd name="T10" fmla="*/ 0 w 967"/>
              <a:gd name="T11" fmla="*/ 2147483646 h 1375"/>
              <a:gd name="T12" fmla="*/ 2147483646 w 967"/>
              <a:gd name="T13" fmla="*/ 2147483646 h 1375"/>
              <a:gd name="T14" fmla="*/ 2147483646 w 967"/>
              <a:gd name="T15" fmla="*/ 2147483646 h 1375"/>
              <a:gd name="T16" fmla="*/ 0 w 967"/>
              <a:gd name="T17" fmla="*/ 2147483646 h 1375"/>
              <a:gd name="T18" fmla="*/ 0 w 967"/>
              <a:gd name="T19" fmla="*/ 2147483646 h 1375"/>
              <a:gd name="T20" fmla="*/ 0 w 967"/>
              <a:gd name="T21" fmla="*/ 2147483646 h 1375"/>
              <a:gd name="T22" fmla="*/ 2147483646 w 967"/>
              <a:gd name="T23" fmla="*/ 2147483646 h 1375"/>
              <a:gd name="T24" fmla="*/ 2147483646 w 967"/>
              <a:gd name="T25" fmla="*/ 2147483646 h 1375"/>
              <a:gd name="T26" fmla="*/ 2147483646 w 967"/>
              <a:gd name="T27" fmla="*/ 0 h 1375"/>
              <a:gd name="T28" fmla="*/ 2147483646 w 967"/>
              <a:gd name="T29" fmla="*/ 2147483646 h 1375"/>
              <a:gd name="T30" fmla="*/ 2147483646 w 967"/>
              <a:gd name="T31" fmla="*/ 2147483646 h 1375"/>
              <a:gd name="T32" fmla="*/ 2147483646 w 967"/>
              <a:gd name="T33" fmla="*/ 2147483646 h 137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7" h="1375">
                <a:moveTo>
                  <a:pt x="966" y="784"/>
                </a:moveTo>
                <a:lnTo>
                  <a:pt x="966" y="1201"/>
                </a:lnTo>
                <a:lnTo>
                  <a:pt x="966" y="1371"/>
                </a:lnTo>
                <a:lnTo>
                  <a:pt x="274" y="1375"/>
                </a:lnTo>
                <a:lnTo>
                  <a:pt x="0" y="1179"/>
                </a:lnTo>
                <a:lnTo>
                  <a:pt x="0" y="985"/>
                </a:lnTo>
                <a:lnTo>
                  <a:pt x="3" y="639"/>
                </a:lnTo>
                <a:lnTo>
                  <a:pt x="1" y="397"/>
                </a:lnTo>
                <a:lnTo>
                  <a:pt x="0" y="76"/>
                </a:lnTo>
                <a:lnTo>
                  <a:pt x="0" y="42"/>
                </a:lnTo>
                <a:lnTo>
                  <a:pt x="0" y="6"/>
                </a:lnTo>
                <a:lnTo>
                  <a:pt x="76" y="6"/>
                </a:lnTo>
                <a:lnTo>
                  <a:pt x="745" y="7"/>
                </a:lnTo>
                <a:lnTo>
                  <a:pt x="967" y="0"/>
                </a:lnTo>
                <a:lnTo>
                  <a:pt x="966" y="76"/>
                </a:lnTo>
                <a:lnTo>
                  <a:pt x="964" y="639"/>
                </a:lnTo>
                <a:lnTo>
                  <a:pt x="966" y="7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8" name="Freeform 15"/>
          <p:cNvSpPr>
            <a:spLocks/>
          </p:cNvSpPr>
          <p:nvPr/>
        </p:nvSpPr>
        <p:spPr bwMode="auto">
          <a:xfrm>
            <a:off x="3359150" y="5202238"/>
            <a:ext cx="454025" cy="519112"/>
          </a:xfrm>
          <a:custGeom>
            <a:avLst/>
            <a:gdLst>
              <a:gd name="T0" fmla="*/ 2147483646 w 857"/>
              <a:gd name="T1" fmla="*/ 2147483646 h 981"/>
              <a:gd name="T2" fmla="*/ 2147483646 w 857"/>
              <a:gd name="T3" fmla="*/ 2147483646 h 981"/>
              <a:gd name="T4" fmla="*/ 2147483646 w 857"/>
              <a:gd name="T5" fmla="*/ 2147483646 h 981"/>
              <a:gd name="T6" fmla="*/ 2147483646 w 857"/>
              <a:gd name="T7" fmla="*/ 2147483646 h 981"/>
              <a:gd name="T8" fmla="*/ 2147483646 w 857"/>
              <a:gd name="T9" fmla="*/ 0 h 981"/>
              <a:gd name="T10" fmla="*/ 2147483646 w 857"/>
              <a:gd name="T11" fmla="*/ 2147483646 h 981"/>
              <a:gd name="T12" fmla="*/ 0 w 857"/>
              <a:gd name="T13" fmla="*/ 2147483646 h 981"/>
              <a:gd name="T14" fmla="*/ 2147483646 w 857"/>
              <a:gd name="T15" fmla="*/ 2147483646 h 981"/>
              <a:gd name="T16" fmla="*/ 2147483646 w 857"/>
              <a:gd name="T17" fmla="*/ 2147483646 h 981"/>
              <a:gd name="T18" fmla="*/ 2147483646 w 857"/>
              <a:gd name="T19" fmla="*/ 2147483646 h 981"/>
              <a:gd name="T20" fmla="*/ 2147483646 w 857"/>
              <a:gd name="T21" fmla="*/ 2147483646 h 981"/>
              <a:gd name="T22" fmla="*/ 2147483646 w 857"/>
              <a:gd name="T23" fmla="*/ 2147483646 h 981"/>
              <a:gd name="T24" fmla="*/ 2147483646 w 857"/>
              <a:gd name="T25" fmla="*/ 2147483646 h 981"/>
              <a:gd name="T26" fmla="*/ 2147483646 w 857"/>
              <a:gd name="T27" fmla="*/ 2147483646 h 981"/>
              <a:gd name="T28" fmla="*/ 2147483646 w 857"/>
              <a:gd name="T29" fmla="*/ 2147483646 h 981"/>
              <a:gd name="T30" fmla="*/ 2147483646 w 857"/>
              <a:gd name="T31" fmla="*/ 2147483646 h 981"/>
              <a:gd name="T32" fmla="*/ 2147483646 w 857"/>
              <a:gd name="T33" fmla="*/ 2147483646 h 9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57" h="981">
                <a:moveTo>
                  <a:pt x="857" y="569"/>
                </a:moveTo>
                <a:lnTo>
                  <a:pt x="857" y="102"/>
                </a:lnTo>
                <a:lnTo>
                  <a:pt x="852" y="101"/>
                </a:lnTo>
                <a:lnTo>
                  <a:pt x="852" y="3"/>
                </a:lnTo>
                <a:lnTo>
                  <a:pt x="728" y="0"/>
                </a:lnTo>
                <a:lnTo>
                  <a:pt x="695" y="5"/>
                </a:lnTo>
                <a:lnTo>
                  <a:pt x="0" y="5"/>
                </a:lnTo>
                <a:lnTo>
                  <a:pt x="8" y="41"/>
                </a:lnTo>
                <a:lnTo>
                  <a:pt x="233" y="393"/>
                </a:lnTo>
                <a:lnTo>
                  <a:pt x="44" y="776"/>
                </a:lnTo>
                <a:lnTo>
                  <a:pt x="45" y="782"/>
                </a:lnTo>
                <a:lnTo>
                  <a:pt x="71" y="956"/>
                </a:lnTo>
                <a:lnTo>
                  <a:pt x="77" y="981"/>
                </a:lnTo>
                <a:lnTo>
                  <a:pt x="242" y="956"/>
                </a:lnTo>
                <a:lnTo>
                  <a:pt x="723" y="677"/>
                </a:lnTo>
                <a:lnTo>
                  <a:pt x="839" y="566"/>
                </a:lnTo>
                <a:lnTo>
                  <a:pt x="857" y="56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999" name="Freeform 16"/>
          <p:cNvSpPr>
            <a:spLocks/>
          </p:cNvSpPr>
          <p:nvPr/>
        </p:nvSpPr>
        <p:spPr bwMode="auto">
          <a:xfrm>
            <a:off x="2984500" y="3497263"/>
            <a:ext cx="614363" cy="311150"/>
          </a:xfrm>
          <a:custGeom>
            <a:avLst/>
            <a:gdLst>
              <a:gd name="T0" fmla="*/ 2147483646 w 1161"/>
              <a:gd name="T1" fmla="*/ 2147483646 h 588"/>
              <a:gd name="T2" fmla="*/ 2147483646 w 1161"/>
              <a:gd name="T3" fmla="*/ 2147483646 h 588"/>
              <a:gd name="T4" fmla="*/ 2147483646 w 1161"/>
              <a:gd name="T5" fmla="*/ 0 h 588"/>
              <a:gd name="T6" fmla="*/ 2147483646 w 1161"/>
              <a:gd name="T7" fmla="*/ 0 h 588"/>
              <a:gd name="T8" fmla="*/ 2147483646 w 1161"/>
              <a:gd name="T9" fmla="*/ 0 h 588"/>
              <a:gd name="T10" fmla="*/ 0 w 1161"/>
              <a:gd name="T11" fmla="*/ 2147483646 h 588"/>
              <a:gd name="T12" fmla="*/ 2147483646 w 1161"/>
              <a:gd name="T13" fmla="*/ 2147483646 h 588"/>
              <a:gd name="T14" fmla="*/ 2147483646 w 1161"/>
              <a:gd name="T15" fmla="*/ 2147483646 h 588"/>
              <a:gd name="T16" fmla="*/ 2147483646 w 1161"/>
              <a:gd name="T17" fmla="*/ 2147483646 h 588"/>
              <a:gd name="T18" fmla="*/ 2147483646 w 1161"/>
              <a:gd name="T19" fmla="*/ 2147483646 h 588"/>
              <a:gd name="T20" fmla="*/ 0 w 1161"/>
              <a:gd name="T21" fmla="*/ 2147483646 h 588"/>
              <a:gd name="T22" fmla="*/ 2147483646 w 1161"/>
              <a:gd name="T23" fmla="*/ 2147483646 h 588"/>
              <a:gd name="T24" fmla="*/ 2147483646 w 1161"/>
              <a:gd name="T25" fmla="*/ 2147483646 h 588"/>
              <a:gd name="T26" fmla="*/ 2147483646 w 1161"/>
              <a:gd name="T27" fmla="*/ 2147483646 h 588"/>
              <a:gd name="T28" fmla="*/ 2147483646 w 1161"/>
              <a:gd name="T29" fmla="*/ 2147483646 h 588"/>
              <a:gd name="T30" fmla="*/ 2147483646 w 1161"/>
              <a:gd name="T31" fmla="*/ 2147483646 h 588"/>
              <a:gd name="T32" fmla="*/ 2147483646 w 1161"/>
              <a:gd name="T33" fmla="*/ 2147483646 h 588"/>
              <a:gd name="T34" fmla="*/ 2147483646 w 1161"/>
              <a:gd name="T35" fmla="*/ 2147483646 h 588"/>
              <a:gd name="T36" fmla="*/ 2147483646 w 1161"/>
              <a:gd name="T37" fmla="*/ 2147483646 h 58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61" h="588">
                <a:moveTo>
                  <a:pt x="1158" y="588"/>
                </a:moveTo>
                <a:lnTo>
                  <a:pt x="1161" y="242"/>
                </a:lnTo>
                <a:lnTo>
                  <a:pt x="1159" y="0"/>
                </a:lnTo>
                <a:lnTo>
                  <a:pt x="637" y="0"/>
                </a:lnTo>
                <a:lnTo>
                  <a:pt x="328" y="0"/>
                </a:lnTo>
                <a:lnTo>
                  <a:pt x="0" y="3"/>
                </a:lnTo>
                <a:lnTo>
                  <a:pt x="1" y="137"/>
                </a:lnTo>
                <a:lnTo>
                  <a:pt x="1" y="242"/>
                </a:lnTo>
                <a:lnTo>
                  <a:pt x="1" y="390"/>
                </a:lnTo>
                <a:lnTo>
                  <a:pt x="1" y="522"/>
                </a:lnTo>
                <a:lnTo>
                  <a:pt x="0" y="587"/>
                </a:lnTo>
                <a:lnTo>
                  <a:pt x="40" y="587"/>
                </a:lnTo>
                <a:lnTo>
                  <a:pt x="193" y="588"/>
                </a:lnTo>
                <a:lnTo>
                  <a:pt x="505" y="588"/>
                </a:lnTo>
                <a:lnTo>
                  <a:pt x="574" y="585"/>
                </a:lnTo>
                <a:lnTo>
                  <a:pt x="772" y="585"/>
                </a:lnTo>
                <a:lnTo>
                  <a:pt x="934" y="587"/>
                </a:lnTo>
                <a:lnTo>
                  <a:pt x="1035" y="587"/>
                </a:lnTo>
                <a:lnTo>
                  <a:pt x="1158" y="58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0" name="Freeform 17"/>
          <p:cNvSpPr>
            <a:spLocks/>
          </p:cNvSpPr>
          <p:nvPr/>
        </p:nvSpPr>
        <p:spPr bwMode="auto">
          <a:xfrm>
            <a:off x="3400425" y="5459413"/>
            <a:ext cx="614363" cy="835025"/>
          </a:xfrm>
          <a:custGeom>
            <a:avLst/>
            <a:gdLst>
              <a:gd name="T0" fmla="*/ 2147483646 w 1162"/>
              <a:gd name="T1" fmla="*/ 2147483646 h 1579"/>
              <a:gd name="T2" fmla="*/ 2147483646 w 1162"/>
              <a:gd name="T3" fmla="*/ 2147483646 h 1579"/>
              <a:gd name="T4" fmla="*/ 2147483646 w 1162"/>
              <a:gd name="T5" fmla="*/ 2147483646 h 1579"/>
              <a:gd name="T6" fmla="*/ 2147483646 w 1162"/>
              <a:gd name="T7" fmla="*/ 2147483646 h 1579"/>
              <a:gd name="T8" fmla="*/ 2147483646 w 1162"/>
              <a:gd name="T9" fmla="*/ 2147483646 h 1579"/>
              <a:gd name="T10" fmla="*/ 2147483646 w 1162"/>
              <a:gd name="T11" fmla="*/ 2147483646 h 1579"/>
              <a:gd name="T12" fmla="*/ 2147483646 w 1162"/>
              <a:gd name="T13" fmla="*/ 2147483646 h 1579"/>
              <a:gd name="T14" fmla="*/ 2147483646 w 1162"/>
              <a:gd name="T15" fmla="*/ 2147483646 h 1579"/>
              <a:gd name="T16" fmla="*/ 2147483646 w 1162"/>
              <a:gd name="T17" fmla="*/ 0 h 1579"/>
              <a:gd name="T18" fmla="*/ 2147483646 w 1162"/>
              <a:gd name="T19" fmla="*/ 2147483646 h 1579"/>
              <a:gd name="T20" fmla="*/ 2147483646 w 1162"/>
              <a:gd name="T21" fmla="*/ 2147483646 h 1579"/>
              <a:gd name="T22" fmla="*/ 2147483646 w 1162"/>
              <a:gd name="T23" fmla="*/ 2147483646 h 1579"/>
              <a:gd name="T24" fmla="*/ 2147483646 w 1162"/>
              <a:gd name="T25" fmla="*/ 2147483646 h 1579"/>
              <a:gd name="T26" fmla="*/ 0 w 1162"/>
              <a:gd name="T27" fmla="*/ 2147483646 h 1579"/>
              <a:gd name="T28" fmla="*/ 2147483646 w 1162"/>
              <a:gd name="T29" fmla="*/ 2147483646 h 1579"/>
              <a:gd name="T30" fmla="*/ 2147483646 w 1162"/>
              <a:gd name="T31" fmla="*/ 2147483646 h 1579"/>
              <a:gd name="T32" fmla="*/ 2147483646 w 1162"/>
              <a:gd name="T33" fmla="*/ 2147483646 h 1579"/>
              <a:gd name="T34" fmla="*/ 2147483646 w 1162"/>
              <a:gd name="T35" fmla="*/ 2147483646 h 1579"/>
              <a:gd name="T36" fmla="*/ 2147483646 w 1162"/>
              <a:gd name="T37" fmla="*/ 2147483646 h 1579"/>
              <a:gd name="T38" fmla="*/ 2147483646 w 1162"/>
              <a:gd name="T39" fmla="*/ 2147483646 h 1579"/>
              <a:gd name="T40" fmla="*/ 2147483646 w 1162"/>
              <a:gd name="T41" fmla="*/ 2147483646 h 1579"/>
              <a:gd name="T42" fmla="*/ 2147483646 w 1162"/>
              <a:gd name="T43" fmla="*/ 2147483646 h 1579"/>
              <a:gd name="T44" fmla="*/ 2147483646 w 1162"/>
              <a:gd name="T45" fmla="*/ 2147483646 h 157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2" h="1579">
                <a:moveTo>
                  <a:pt x="1161" y="1579"/>
                </a:moveTo>
                <a:lnTo>
                  <a:pt x="1162" y="1234"/>
                </a:lnTo>
                <a:lnTo>
                  <a:pt x="1162" y="1032"/>
                </a:lnTo>
                <a:lnTo>
                  <a:pt x="1161" y="891"/>
                </a:lnTo>
                <a:lnTo>
                  <a:pt x="1161" y="751"/>
                </a:lnTo>
                <a:lnTo>
                  <a:pt x="1158" y="471"/>
                </a:lnTo>
                <a:lnTo>
                  <a:pt x="1158" y="18"/>
                </a:lnTo>
                <a:lnTo>
                  <a:pt x="1044" y="4"/>
                </a:lnTo>
                <a:lnTo>
                  <a:pt x="1036" y="0"/>
                </a:lnTo>
                <a:lnTo>
                  <a:pt x="780" y="84"/>
                </a:lnTo>
                <a:lnTo>
                  <a:pt x="762" y="81"/>
                </a:lnTo>
                <a:lnTo>
                  <a:pt x="646" y="192"/>
                </a:lnTo>
                <a:lnTo>
                  <a:pt x="165" y="471"/>
                </a:lnTo>
                <a:lnTo>
                  <a:pt x="0" y="496"/>
                </a:lnTo>
                <a:lnTo>
                  <a:pt x="112" y="751"/>
                </a:lnTo>
                <a:lnTo>
                  <a:pt x="154" y="1032"/>
                </a:lnTo>
                <a:lnTo>
                  <a:pt x="412" y="1201"/>
                </a:lnTo>
                <a:lnTo>
                  <a:pt x="646" y="1264"/>
                </a:lnTo>
                <a:lnTo>
                  <a:pt x="724" y="1312"/>
                </a:lnTo>
                <a:lnTo>
                  <a:pt x="820" y="1576"/>
                </a:lnTo>
                <a:lnTo>
                  <a:pt x="909" y="1576"/>
                </a:lnTo>
                <a:lnTo>
                  <a:pt x="1084" y="1579"/>
                </a:lnTo>
                <a:lnTo>
                  <a:pt x="1161" y="157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1" name="Freeform 18"/>
          <p:cNvSpPr>
            <a:spLocks/>
          </p:cNvSpPr>
          <p:nvPr/>
        </p:nvSpPr>
        <p:spPr bwMode="auto">
          <a:xfrm>
            <a:off x="3173413" y="4422775"/>
            <a:ext cx="434975" cy="422275"/>
          </a:xfrm>
          <a:custGeom>
            <a:avLst/>
            <a:gdLst>
              <a:gd name="T0" fmla="*/ 2147483646 w 821"/>
              <a:gd name="T1" fmla="*/ 2147483646 h 797"/>
              <a:gd name="T2" fmla="*/ 2147483646 w 821"/>
              <a:gd name="T3" fmla="*/ 2147483646 h 797"/>
              <a:gd name="T4" fmla="*/ 2147483646 w 821"/>
              <a:gd name="T5" fmla="*/ 2147483646 h 797"/>
              <a:gd name="T6" fmla="*/ 2147483646 w 821"/>
              <a:gd name="T7" fmla="*/ 2147483646 h 797"/>
              <a:gd name="T8" fmla="*/ 2147483646 w 821"/>
              <a:gd name="T9" fmla="*/ 2147483646 h 797"/>
              <a:gd name="T10" fmla="*/ 2147483646 w 821"/>
              <a:gd name="T11" fmla="*/ 2147483646 h 797"/>
              <a:gd name="T12" fmla="*/ 2147483646 w 821"/>
              <a:gd name="T13" fmla="*/ 2147483646 h 797"/>
              <a:gd name="T14" fmla="*/ 2147483646 w 821"/>
              <a:gd name="T15" fmla="*/ 2147483646 h 797"/>
              <a:gd name="T16" fmla="*/ 2147483646 w 821"/>
              <a:gd name="T17" fmla="*/ 2147483646 h 797"/>
              <a:gd name="T18" fmla="*/ 2147483646 w 821"/>
              <a:gd name="T19" fmla="*/ 2147483646 h 797"/>
              <a:gd name="T20" fmla="*/ 2147483646 w 821"/>
              <a:gd name="T21" fmla="*/ 2147483646 h 797"/>
              <a:gd name="T22" fmla="*/ 2147483646 w 821"/>
              <a:gd name="T23" fmla="*/ 2147483646 h 797"/>
              <a:gd name="T24" fmla="*/ 0 w 821"/>
              <a:gd name="T25" fmla="*/ 2147483646 h 797"/>
              <a:gd name="T26" fmla="*/ 2147483646 w 821"/>
              <a:gd name="T27" fmla="*/ 2147483646 h 797"/>
              <a:gd name="T28" fmla="*/ 2147483646 w 821"/>
              <a:gd name="T29" fmla="*/ 2147483646 h 797"/>
              <a:gd name="T30" fmla="*/ 2147483646 w 821"/>
              <a:gd name="T31" fmla="*/ 0 h 797"/>
              <a:gd name="T32" fmla="*/ 2147483646 w 821"/>
              <a:gd name="T33" fmla="*/ 2147483646 h 797"/>
              <a:gd name="T34" fmla="*/ 2147483646 w 821"/>
              <a:gd name="T35" fmla="*/ 2147483646 h 797"/>
              <a:gd name="T36" fmla="*/ 2147483646 w 821"/>
              <a:gd name="T37" fmla="*/ 2147483646 h 79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1" h="797">
                <a:moveTo>
                  <a:pt x="720" y="20"/>
                </a:moveTo>
                <a:lnTo>
                  <a:pt x="816" y="18"/>
                </a:lnTo>
                <a:lnTo>
                  <a:pt x="821" y="473"/>
                </a:lnTo>
                <a:lnTo>
                  <a:pt x="821" y="797"/>
                </a:lnTo>
                <a:lnTo>
                  <a:pt x="677" y="797"/>
                </a:lnTo>
                <a:lnTo>
                  <a:pt x="279" y="797"/>
                </a:lnTo>
                <a:lnTo>
                  <a:pt x="266" y="797"/>
                </a:lnTo>
                <a:lnTo>
                  <a:pt x="279" y="719"/>
                </a:lnTo>
                <a:lnTo>
                  <a:pt x="279" y="674"/>
                </a:lnTo>
                <a:lnTo>
                  <a:pt x="225" y="522"/>
                </a:lnTo>
                <a:lnTo>
                  <a:pt x="209" y="507"/>
                </a:lnTo>
                <a:lnTo>
                  <a:pt x="80" y="305"/>
                </a:lnTo>
                <a:lnTo>
                  <a:pt x="0" y="215"/>
                </a:lnTo>
                <a:lnTo>
                  <a:pt x="155" y="179"/>
                </a:lnTo>
                <a:lnTo>
                  <a:pt x="270" y="30"/>
                </a:lnTo>
                <a:lnTo>
                  <a:pt x="435" y="0"/>
                </a:lnTo>
                <a:lnTo>
                  <a:pt x="437" y="20"/>
                </a:lnTo>
                <a:lnTo>
                  <a:pt x="626" y="20"/>
                </a:lnTo>
                <a:lnTo>
                  <a:pt x="720" y="2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2" name="Freeform 19"/>
          <p:cNvSpPr>
            <a:spLocks/>
          </p:cNvSpPr>
          <p:nvPr/>
        </p:nvSpPr>
        <p:spPr bwMode="auto">
          <a:xfrm>
            <a:off x="3554413" y="4325938"/>
            <a:ext cx="557212" cy="519112"/>
          </a:xfrm>
          <a:custGeom>
            <a:avLst/>
            <a:gdLst>
              <a:gd name="T0" fmla="*/ 2147483646 w 1052"/>
              <a:gd name="T1" fmla="*/ 2147483646 h 980"/>
              <a:gd name="T2" fmla="*/ 2147483646 w 1052"/>
              <a:gd name="T3" fmla="*/ 2147483646 h 980"/>
              <a:gd name="T4" fmla="*/ 2147483646 w 1052"/>
              <a:gd name="T5" fmla="*/ 2147483646 h 980"/>
              <a:gd name="T6" fmla="*/ 2147483646 w 1052"/>
              <a:gd name="T7" fmla="*/ 2147483646 h 980"/>
              <a:gd name="T8" fmla="*/ 2147483646 w 1052"/>
              <a:gd name="T9" fmla="*/ 2147483646 h 980"/>
              <a:gd name="T10" fmla="*/ 2147483646 w 1052"/>
              <a:gd name="T11" fmla="*/ 2147483646 h 980"/>
              <a:gd name="T12" fmla="*/ 2147483646 w 1052"/>
              <a:gd name="T13" fmla="*/ 2147483646 h 980"/>
              <a:gd name="T14" fmla="*/ 2147483646 w 1052"/>
              <a:gd name="T15" fmla="*/ 2147483646 h 980"/>
              <a:gd name="T16" fmla="*/ 2147483646 w 1052"/>
              <a:gd name="T17" fmla="*/ 2147483646 h 980"/>
              <a:gd name="T18" fmla="*/ 0 w 1052"/>
              <a:gd name="T19" fmla="*/ 2147483646 h 980"/>
              <a:gd name="T20" fmla="*/ 2147483646 w 1052"/>
              <a:gd name="T21" fmla="*/ 2147483646 h 980"/>
              <a:gd name="T22" fmla="*/ 2147483646 w 1052"/>
              <a:gd name="T23" fmla="*/ 0 h 980"/>
              <a:gd name="T24" fmla="*/ 2147483646 w 1052"/>
              <a:gd name="T25" fmla="*/ 2147483646 h 98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2" h="980">
                <a:moveTo>
                  <a:pt x="1050" y="14"/>
                </a:moveTo>
                <a:lnTo>
                  <a:pt x="1052" y="81"/>
                </a:lnTo>
                <a:lnTo>
                  <a:pt x="1050" y="362"/>
                </a:lnTo>
                <a:lnTo>
                  <a:pt x="1052" y="966"/>
                </a:lnTo>
                <a:lnTo>
                  <a:pt x="854" y="978"/>
                </a:lnTo>
                <a:lnTo>
                  <a:pt x="480" y="977"/>
                </a:lnTo>
                <a:lnTo>
                  <a:pt x="101" y="980"/>
                </a:lnTo>
                <a:lnTo>
                  <a:pt x="101" y="656"/>
                </a:lnTo>
                <a:lnTo>
                  <a:pt x="96" y="201"/>
                </a:lnTo>
                <a:lnTo>
                  <a:pt x="0" y="203"/>
                </a:lnTo>
                <a:lnTo>
                  <a:pt x="105" y="5"/>
                </a:lnTo>
                <a:lnTo>
                  <a:pt x="819" y="0"/>
                </a:lnTo>
                <a:lnTo>
                  <a:pt x="1050" y="1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3" name="Freeform 20"/>
          <p:cNvSpPr>
            <a:spLocks/>
          </p:cNvSpPr>
          <p:nvPr/>
        </p:nvSpPr>
        <p:spPr bwMode="auto">
          <a:xfrm>
            <a:off x="2422525" y="3703638"/>
            <a:ext cx="561975" cy="330200"/>
          </a:xfrm>
          <a:custGeom>
            <a:avLst/>
            <a:gdLst>
              <a:gd name="T0" fmla="*/ 2147483646 w 1062"/>
              <a:gd name="T1" fmla="*/ 2147483646 h 624"/>
              <a:gd name="T2" fmla="*/ 2147483646 w 1062"/>
              <a:gd name="T3" fmla="*/ 2147483646 h 624"/>
              <a:gd name="T4" fmla="*/ 2147483646 w 1062"/>
              <a:gd name="T5" fmla="*/ 2147483646 h 624"/>
              <a:gd name="T6" fmla="*/ 2147483646 w 1062"/>
              <a:gd name="T7" fmla="*/ 2147483646 h 624"/>
              <a:gd name="T8" fmla="*/ 2147483646 w 1062"/>
              <a:gd name="T9" fmla="*/ 2147483646 h 624"/>
              <a:gd name="T10" fmla="*/ 2147483646 w 1062"/>
              <a:gd name="T11" fmla="*/ 0 h 624"/>
              <a:gd name="T12" fmla="*/ 2147483646 w 1062"/>
              <a:gd name="T13" fmla="*/ 2147483646 h 624"/>
              <a:gd name="T14" fmla="*/ 2147483646 w 1062"/>
              <a:gd name="T15" fmla="*/ 2147483646 h 624"/>
              <a:gd name="T16" fmla="*/ 0 w 1062"/>
              <a:gd name="T17" fmla="*/ 2147483646 h 624"/>
              <a:gd name="T18" fmla="*/ 2147483646 w 1062"/>
              <a:gd name="T19" fmla="*/ 2147483646 h 624"/>
              <a:gd name="T20" fmla="*/ 2147483646 w 1062"/>
              <a:gd name="T21" fmla="*/ 2147483646 h 624"/>
              <a:gd name="T22" fmla="*/ 2147483646 w 1062"/>
              <a:gd name="T23" fmla="*/ 2147483646 h 624"/>
              <a:gd name="T24" fmla="*/ 2147483646 w 1062"/>
              <a:gd name="T25" fmla="*/ 2147483646 h 624"/>
              <a:gd name="T26" fmla="*/ 2147483646 w 1062"/>
              <a:gd name="T27" fmla="*/ 2147483646 h 624"/>
              <a:gd name="T28" fmla="*/ 2147483646 w 1062"/>
              <a:gd name="T29" fmla="*/ 2147483646 h 624"/>
              <a:gd name="T30" fmla="*/ 2147483646 w 1062"/>
              <a:gd name="T31" fmla="*/ 2147483646 h 624"/>
              <a:gd name="T32" fmla="*/ 2147483646 w 1062"/>
              <a:gd name="T33" fmla="*/ 2147483646 h 624"/>
              <a:gd name="T34" fmla="*/ 2147483646 w 1062"/>
              <a:gd name="T35" fmla="*/ 2147483646 h 6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2" h="624">
                <a:moveTo>
                  <a:pt x="1061" y="198"/>
                </a:moveTo>
                <a:lnTo>
                  <a:pt x="1062" y="133"/>
                </a:lnTo>
                <a:lnTo>
                  <a:pt x="1062" y="1"/>
                </a:lnTo>
                <a:lnTo>
                  <a:pt x="704" y="1"/>
                </a:lnTo>
                <a:lnTo>
                  <a:pt x="530" y="1"/>
                </a:lnTo>
                <a:lnTo>
                  <a:pt x="290" y="0"/>
                </a:lnTo>
                <a:lnTo>
                  <a:pt x="291" y="133"/>
                </a:lnTo>
                <a:lnTo>
                  <a:pt x="290" y="325"/>
                </a:lnTo>
                <a:lnTo>
                  <a:pt x="0" y="324"/>
                </a:lnTo>
                <a:lnTo>
                  <a:pt x="8" y="339"/>
                </a:lnTo>
                <a:lnTo>
                  <a:pt x="26" y="415"/>
                </a:lnTo>
                <a:lnTo>
                  <a:pt x="117" y="516"/>
                </a:lnTo>
                <a:lnTo>
                  <a:pt x="155" y="547"/>
                </a:lnTo>
                <a:lnTo>
                  <a:pt x="302" y="586"/>
                </a:lnTo>
                <a:lnTo>
                  <a:pt x="372" y="624"/>
                </a:lnTo>
                <a:lnTo>
                  <a:pt x="423" y="415"/>
                </a:lnTo>
                <a:lnTo>
                  <a:pt x="504" y="198"/>
                </a:lnTo>
                <a:lnTo>
                  <a:pt x="1061" y="1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4" name="Freeform 21"/>
          <p:cNvSpPr>
            <a:spLocks/>
          </p:cNvSpPr>
          <p:nvPr/>
        </p:nvSpPr>
        <p:spPr bwMode="auto">
          <a:xfrm>
            <a:off x="3808413" y="5048250"/>
            <a:ext cx="403225" cy="465138"/>
          </a:xfrm>
          <a:custGeom>
            <a:avLst/>
            <a:gdLst>
              <a:gd name="T0" fmla="*/ 2147483646 w 763"/>
              <a:gd name="T1" fmla="*/ 0 h 879"/>
              <a:gd name="T2" fmla="*/ 2147483646 w 763"/>
              <a:gd name="T3" fmla="*/ 2147483646 h 879"/>
              <a:gd name="T4" fmla="*/ 0 w 763"/>
              <a:gd name="T5" fmla="*/ 2147483646 h 879"/>
              <a:gd name="T6" fmla="*/ 0 w 763"/>
              <a:gd name="T7" fmla="*/ 2147483646 h 879"/>
              <a:gd name="T8" fmla="*/ 2147483646 w 763"/>
              <a:gd name="T9" fmla="*/ 2147483646 h 879"/>
              <a:gd name="T10" fmla="*/ 2147483646 w 763"/>
              <a:gd name="T11" fmla="*/ 2147483646 h 879"/>
              <a:gd name="T12" fmla="*/ 2147483646 w 763"/>
              <a:gd name="T13" fmla="*/ 2147483646 h 879"/>
              <a:gd name="T14" fmla="*/ 2147483646 w 763"/>
              <a:gd name="T15" fmla="*/ 2147483646 h 879"/>
              <a:gd name="T16" fmla="*/ 2147483646 w 763"/>
              <a:gd name="T17" fmla="*/ 2147483646 h 879"/>
              <a:gd name="T18" fmla="*/ 2147483646 w 763"/>
              <a:gd name="T19" fmla="*/ 2147483646 h 879"/>
              <a:gd name="T20" fmla="*/ 2147483646 w 763"/>
              <a:gd name="T21" fmla="*/ 2147483646 h 879"/>
              <a:gd name="T22" fmla="*/ 2147483646 w 763"/>
              <a:gd name="T23" fmla="*/ 2147483646 h 879"/>
              <a:gd name="T24" fmla="*/ 2147483646 w 763"/>
              <a:gd name="T25" fmla="*/ 2147483646 h 879"/>
              <a:gd name="T26" fmla="*/ 2147483646 w 763"/>
              <a:gd name="T27" fmla="*/ 2147483646 h 879"/>
              <a:gd name="T28" fmla="*/ 2147483646 w 763"/>
              <a:gd name="T29" fmla="*/ 2147483646 h 879"/>
              <a:gd name="T30" fmla="*/ 2147483646 w 763"/>
              <a:gd name="T31" fmla="*/ 0 h 8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63" h="879">
                <a:moveTo>
                  <a:pt x="763" y="0"/>
                </a:moveTo>
                <a:lnTo>
                  <a:pt x="574" y="1"/>
                </a:lnTo>
                <a:lnTo>
                  <a:pt x="0" y="4"/>
                </a:lnTo>
                <a:lnTo>
                  <a:pt x="0" y="135"/>
                </a:lnTo>
                <a:lnTo>
                  <a:pt x="4" y="295"/>
                </a:lnTo>
                <a:lnTo>
                  <a:pt x="4" y="393"/>
                </a:lnTo>
                <a:lnTo>
                  <a:pt x="9" y="394"/>
                </a:lnTo>
                <a:lnTo>
                  <a:pt x="9" y="861"/>
                </a:lnTo>
                <a:lnTo>
                  <a:pt x="265" y="777"/>
                </a:lnTo>
                <a:lnTo>
                  <a:pt x="273" y="781"/>
                </a:lnTo>
                <a:lnTo>
                  <a:pt x="387" y="795"/>
                </a:lnTo>
                <a:lnTo>
                  <a:pt x="670" y="816"/>
                </a:lnTo>
                <a:lnTo>
                  <a:pt x="742" y="868"/>
                </a:lnTo>
                <a:lnTo>
                  <a:pt x="763" y="879"/>
                </a:lnTo>
                <a:lnTo>
                  <a:pt x="763" y="685"/>
                </a:lnTo>
                <a:lnTo>
                  <a:pt x="763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5" name="Freeform 22"/>
          <p:cNvSpPr>
            <a:spLocks/>
          </p:cNvSpPr>
          <p:nvPr/>
        </p:nvSpPr>
        <p:spPr bwMode="auto">
          <a:xfrm>
            <a:off x="3062288" y="3806825"/>
            <a:ext cx="341312" cy="730250"/>
          </a:xfrm>
          <a:custGeom>
            <a:avLst/>
            <a:gdLst>
              <a:gd name="T0" fmla="*/ 2147483646 w 646"/>
              <a:gd name="T1" fmla="*/ 0 h 1379"/>
              <a:gd name="T2" fmla="*/ 2147483646 w 646"/>
              <a:gd name="T3" fmla="*/ 2147483646 h 1379"/>
              <a:gd name="T4" fmla="*/ 2147483646 w 646"/>
              <a:gd name="T5" fmla="*/ 2147483646 h 1379"/>
              <a:gd name="T6" fmla="*/ 2147483646 w 646"/>
              <a:gd name="T7" fmla="*/ 2147483646 h 1379"/>
              <a:gd name="T8" fmla="*/ 2147483646 w 646"/>
              <a:gd name="T9" fmla="*/ 2147483646 h 1379"/>
              <a:gd name="T10" fmla="*/ 2147483646 w 646"/>
              <a:gd name="T11" fmla="*/ 2147483646 h 1379"/>
              <a:gd name="T12" fmla="*/ 2147483646 w 646"/>
              <a:gd name="T13" fmla="*/ 2147483646 h 1379"/>
              <a:gd name="T14" fmla="*/ 2147483646 w 646"/>
              <a:gd name="T15" fmla="*/ 2147483646 h 1379"/>
              <a:gd name="T16" fmla="*/ 2147483646 w 646"/>
              <a:gd name="T17" fmla="*/ 2147483646 h 1379"/>
              <a:gd name="T18" fmla="*/ 0 w 646"/>
              <a:gd name="T19" fmla="*/ 2147483646 h 1379"/>
              <a:gd name="T20" fmla="*/ 2147483646 w 646"/>
              <a:gd name="T21" fmla="*/ 2147483646 h 1379"/>
              <a:gd name="T22" fmla="*/ 2147483646 w 646"/>
              <a:gd name="T23" fmla="*/ 2147483646 h 1379"/>
              <a:gd name="T24" fmla="*/ 2147483646 w 646"/>
              <a:gd name="T25" fmla="*/ 2147483646 h 1379"/>
              <a:gd name="T26" fmla="*/ 2147483646 w 646"/>
              <a:gd name="T27" fmla="*/ 2147483646 h 1379"/>
              <a:gd name="T28" fmla="*/ 2147483646 w 646"/>
              <a:gd name="T29" fmla="*/ 0 h 1379"/>
              <a:gd name="T30" fmla="*/ 2147483646 w 646"/>
              <a:gd name="T31" fmla="*/ 0 h 137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6" h="1379">
                <a:moveTo>
                  <a:pt x="625" y="0"/>
                </a:moveTo>
                <a:lnTo>
                  <a:pt x="625" y="788"/>
                </a:lnTo>
                <a:lnTo>
                  <a:pt x="643" y="786"/>
                </a:lnTo>
                <a:lnTo>
                  <a:pt x="646" y="1164"/>
                </a:lnTo>
                <a:lnTo>
                  <a:pt x="481" y="1194"/>
                </a:lnTo>
                <a:lnTo>
                  <a:pt x="366" y="1343"/>
                </a:lnTo>
                <a:lnTo>
                  <a:pt x="211" y="1379"/>
                </a:lnTo>
                <a:lnTo>
                  <a:pt x="192" y="1343"/>
                </a:lnTo>
                <a:lnTo>
                  <a:pt x="93" y="1308"/>
                </a:lnTo>
                <a:lnTo>
                  <a:pt x="0" y="1286"/>
                </a:lnTo>
                <a:lnTo>
                  <a:pt x="15" y="1062"/>
                </a:lnTo>
                <a:lnTo>
                  <a:pt x="45" y="782"/>
                </a:lnTo>
                <a:lnTo>
                  <a:pt x="46" y="3"/>
                </a:lnTo>
                <a:lnTo>
                  <a:pt x="358" y="3"/>
                </a:lnTo>
                <a:lnTo>
                  <a:pt x="427" y="0"/>
                </a:lnTo>
                <a:lnTo>
                  <a:pt x="625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6" name="Freeform 23"/>
          <p:cNvSpPr>
            <a:spLocks/>
          </p:cNvSpPr>
          <p:nvPr/>
        </p:nvSpPr>
        <p:spPr bwMode="auto">
          <a:xfrm>
            <a:off x="3305175" y="4837113"/>
            <a:ext cx="806450" cy="368300"/>
          </a:xfrm>
          <a:custGeom>
            <a:avLst/>
            <a:gdLst>
              <a:gd name="T0" fmla="*/ 2147483646 w 1524"/>
              <a:gd name="T1" fmla="*/ 2147483646 h 695"/>
              <a:gd name="T2" fmla="*/ 2147483646 w 1524"/>
              <a:gd name="T3" fmla="*/ 2147483646 h 695"/>
              <a:gd name="T4" fmla="*/ 2147483646 w 1524"/>
              <a:gd name="T5" fmla="*/ 0 h 695"/>
              <a:gd name="T6" fmla="*/ 2147483646 w 1524"/>
              <a:gd name="T7" fmla="*/ 2147483646 h 695"/>
              <a:gd name="T8" fmla="*/ 2147483646 w 1524"/>
              <a:gd name="T9" fmla="*/ 2147483646 h 695"/>
              <a:gd name="T10" fmla="*/ 2147483646 w 1524"/>
              <a:gd name="T11" fmla="*/ 2147483646 h 695"/>
              <a:gd name="T12" fmla="*/ 2147483646 w 1524"/>
              <a:gd name="T13" fmla="*/ 2147483646 h 695"/>
              <a:gd name="T14" fmla="*/ 2147483646 w 1524"/>
              <a:gd name="T15" fmla="*/ 2147483646 h 695"/>
              <a:gd name="T16" fmla="*/ 2147483646 w 1524"/>
              <a:gd name="T17" fmla="*/ 2147483646 h 695"/>
              <a:gd name="T18" fmla="*/ 0 w 1524"/>
              <a:gd name="T19" fmla="*/ 2147483646 h 695"/>
              <a:gd name="T20" fmla="*/ 2147483646 w 1524"/>
              <a:gd name="T21" fmla="*/ 2147483646 h 695"/>
              <a:gd name="T22" fmla="*/ 2147483646 w 1524"/>
              <a:gd name="T23" fmla="*/ 2147483646 h 695"/>
              <a:gd name="T24" fmla="*/ 2147483646 w 1524"/>
              <a:gd name="T25" fmla="*/ 2147483646 h 695"/>
              <a:gd name="T26" fmla="*/ 2147483646 w 1524"/>
              <a:gd name="T27" fmla="*/ 2147483646 h 695"/>
              <a:gd name="T28" fmla="*/ 2147483646 w 1524"/>
              <a:gd name="T29" fmla="*/ 2147483646 h 695"/>
              <a:gd name="T30" fmla="*/ 2147483646 w 1524"/>
              <a:gd name="T31" fmla="*/ 2147483646 h 695"/>
              <a:gd name="T32" fmla="*/ 2147483646 w 1524"/>
              <a:gd name="T33" fmla="*/ 2147483646 h 695"/>
              <a:gd name="T34" fmla="*/ 2147483646 w 1524"/>
              <a:gd name="T35" fmla="*/ 2147483646 h 695"/>
              <a:gd name="T36" fmla="*/ 2147483646 w 1524"/>
              <a:gd name="T37" fmla="*/ 2147483646 h 695"/>
              <a:gd name="T38" fmla="*/ 2147483646 w 1524"/>
              <a:gd name="T39" fmla="*/ 2147483646 h 6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4" h="695">
                <a:moveTo>
                  <a:pt x="1524" y="399"/>
                </a:moveTo>
                <a:lnTo>
                  <a:pt x="1523" y="203"/>
                </a:lnTo>
                <a:lnTo>
                  <a:pt x="1523" y="0"/>
                </a:lnTo>
                <a:lnTo>
                  <a:pt x="1325" y="12"/>
                </a:lnTo>
                <a:lnTo>
                  <a:pt x="951" y="11"/>
                </a:lnTo>
                <a:lnTo>
                  <a:pt x="572" y="14"/>
                </a:lnTo>
                <a:lnTo>
                  <a:pt x="428" y="14"/>
                </a:lnTo>
                <a:lnTo>
                  <a:pt x="30" y="14"/>
                </a:lnTo>
                <a:lnTo>
                  <a:pt x="17" y="14"/>
                </a:lnTo>
                <a:lnTo>
                  <a:pt x="0" y="263"/>
                </a:lnTo>
                <a:lnTo>
                  <a:pt x="59" y="333"/>
                </a:lnTo>
                <a:lnTo>
                  <a:pt x="81" y="519"/>
                </a:lnTo>
                <a:lnTo>
                  <a:pt x="81" y="521"/>
                </a:lnTo>
                <a:lnTo>
                  <a:pt x="102" y="695"/>
                </a:lnTo>
                <a:lnTo>
                  <a:pt x="797" y="695"/>
                </a:lnTo>
                <a:lnTo>
                  <a:pt x="830" y="690"/>
                </a:lnTo>
                <a:lnTo>
                  <a:pt x="954" y="693"/>
                </a:lnTo>
                <a:lnTo>
                  <a:pt x="950" y="533"/>
                </a:lnTo>
                <a:lnTo>
                  <a:pt x="950" y="402"/>
                </a:lnTo>
                <a:lnTo>
                  <a:pt x="1524" y="39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7" name="Freeform 24"/>
          <p:cNvSpPr>
            <a:spLocks/>
          </p:cNvSpPr>
          <p:nvPr/>
        </p:nvSpPr>
        <p:spPr bwMode="auto">
          <a:xfrm>
            <a:off x="3592513" y="1303338"/>
            <a:ext cx="527050" cy="857250"/>
          </a:xfrm>
          <a:custGeom>
            <a:avLst/>
            <a:gdLst>
              <a:gd name="T0" fmla="*/ 2147483646 w 995"/>
              <a:gd name="T1" fmla="*/ 2147483646 h 1621"/>
              <a:gd name="T2" fmla="*/ 2147483646 w 995"/>
              <a:gd name="T3" fmla="*/ 2147483646 h 1621"/>
              <a:gd name="T4" fmla="*/ 2147483646 w 995"/>
              <a:gd name="T5" fmla="*/ 2147483646 h 1621"/>
              <a:gd name="T6" fmla="*/ 2147483646 w 995"/>
              <a:gd name="T7" fmla="*/ 2147483646 h 1621"/>
              <a:gd name="T8" fmla="*/ 2147483646 w 995"/>
              <a:gd name="T9" fmla="*/ 2147483646 h 1621"/>
              <a:gd name="T10" fmla="*/ 2147483646 w 995"/>
              <a:gd name="T11" fmla="*/ 2147483646 h 1621"/>
              <a:gd name="T12" fmla="*/ 2147483646 w 995"/>
              <a:gd name="T13" fmla="*/ 2147483646 h 1621"/>
              <a:gd name="T14" fmla="*/ 2147483646 w 995"/>
              <a:gd name="T15" fmla="*/ 2147483646 h 1621"/>
              <a:gd name="T16" fmla="*/ 2147483646 w 995"/>
              <a:gd name="T17" fmla="*/ 2147483646 h 1621"/>
              <a:gd name="T18" fmla="*/ 2147483646 w 995"/>
              <a:gd name="T19" fmla="*/ 2147483646 h 1621"/>
              <a:gd name="T20" fmla="*/ 0 w 995"/>
              <a:gd name="T21" fmla="*/ 2147483646 h 1621"/>
              <a:gd name="T22" fmla="*/ 2147483646 w 995"/>
              <a:gd name="T23" fmla="*/ 2147483646 h 1621"/>
              <a:gd name="T24" fmla="*/ 2147483646 w 995"/>
              <a:gd name="T25" fmla="*/ 2147483646 h 1621"/>
              <a:gd name="T26" fmla="*/ 2147483646 w 995"/>
              <a:gd name="T27" fmla="*/ 2147483646 h 1621"/>
              <a:gd name="T28" fmla="*/ 2147483646 w 995"/>
              <a:gd name="T29" fmla="*/ 2147483646 h 1621"/>
              <a:gd name="T30" fmla="*/ 2147483646 w 995"/>
              <a:gd name="T31" fmla="*/ 2147483646 h 1621"/>
              <a:gd name="T32" fmla="*/ 2147483646 w 995"/>
              <a:gd name="T33" fmla="*/ 2147483646 h 1621"/>
              <a:gd name="T34" fmla="*/ 2147483646 w 995"/>
              <a:gd name="T35" fmla="*/ 2147483646 h 1621"/>
              <a:gd name="T36" fmla="*/ 2147483646 w 995"/>
              <a:gd name="T37" fmla="*/ 2147483646 h 1621"/>
              <a:gd name="T38" fmla="*/ 2147483646 w 995"/>
              <a:gd name="T39" fmla="*/ 2147483646 h 1621"/>
              <a:gd name="T40" fmla="*/ 2147483646 w 995"/>
              <a:gd name="T41" fmla="*/ 0 h 1621"/>
              <a:gd name="T42" fmla="*/ 2147483646 w 995"/>
              <a:gd name="T43" fmla="*/ 0 h 1621"/>
              <a:gd name="T44" fmla="*/ 2147483646 w 995"/>
              <a:gd name="T45" fmla="*/ 2147483646 h 1621"/>
              <a:gd name="T46" fmla="*/ 2147483646 w 995"/>
              <a:gd name="T47" fmla="*/ 2147483646 h 1621"/>
              <a:gd name="T48" fmla="*/ 2147483646 w 995"/>
              <a:gd name="T49" fmla="*/ 2147483646 h 1621"/>
              <a:gd name="T50" fmla="*/ 2147483646 w 995"/>
              <a:gd name="T51" fmla="*/ 2147483646 h 1621"/>
              <a:gd name="T52" fmla="*/ 2147483646 w 995"/>
              <a:gd name="T53" fmla="*/ 2147483646 h 1621"/>
              <a:gd name="T54" fmla="*/ 2147483646 w 995"/>
              <a:gd name="T55" fmla="*/ 2147483646 h 162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95" h="1621">
                <a:moveTo>
                  <a:pt x="993" y="1228"/>
                </a:moveTo>
                <a:lnTo>
                  <a:pt x="995" y="1620"/>
                </a:lnTo>
                <a:lnTo>
                  <a:pt x="533" y="1618"/>
                </a:lnTo>
                <a:lnTo>
                  <a:pt x="503" y="1620"/>
                </a:lnTo>
                <a:lnTo>
                  <a:pt x="399" y="1618"/>
                </a:lnTo>
                <a:lnTo>
                  <a:pt x="84" y="1621"/>
                </a:lnTo>
                <a:lnTo>
                  <a:pt x="5" y="1620"/>
                </a:lnTo>
                <a:lnTo>
                  <a:pt x="5" y="1230"/>
                </a:lnTo>
                <a:lnTo>
                  <a:pt x="5" y="906"/>
                </a:lnTo>
                <a:lnTo>
                  <a:pt x="5" y="448"/>
                </a:lnTo>
                <a:lnTo>
                  <a:pt x="0" y="261"/>
                </a:lnTo>
                <a:lnTo>
                  <a:pt x="210" y="172"/>
                </a:lnTo>
                <a:lnTo>
                  <a:pt x="279" y="73"/>
                </a:lnTo>
                <a:lnTo>
                  <a:pt x="281" y="72"/>
                </a:lnTo>
                <a:lnTo>
                  <a:pt x="281" y="70"/>
                </a:lnTo>
                <a:lnTo>
                  <a:pt x="282" y="70"/>
                </a:lnTo>
                <a:lnTo>
                  <a:pt x="282" y="4"/>
                </a:lnTo>
                <a:lnTo>
                  <a:pt x="282" y="3"/>
                </a:lnTo>
                <a:lnTo>
                  <a:pt x="281" y="3"/>
                </a:lnTo>
                <a:lnTo>
                  <a:pt x="279" y="1"/>
                </a:lnTo>
                <a:lnTo>
                  <a:pt x="278" y="0"/>
                </a:lnTo>
                <a:lnTo>
                  <a:pt x="282" y="0"/>
                </a:lnTo>
                <a:lnTo>
                  <a:pt x="474" y="172"/>
                </a:lnTo>
                <a:lnTo>
                  <a:pt x="479" y="175"/>
                </a:lnTo>
                <a:lnTo>
                  <a:pt x="482" y="177"/>
                </a:lnTo>
                <a:lnTo>
                  <a:pt x="602" y="265"/>
                </a:lnTo>
                <a:lnTo>
                  <a:pt x="597" y="1036"/>
                </a:lnTo>
                <a:lnTo>
                  <a:pt x="993" y="122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8" name="Freeform 25"/>
          <p:cNvSpPr>
            <a:spLocks/>
          </p:cNvSpPr>
          <p:nvPr/>
        </p:nvSpPr>
        <p:spPr bwMode="auto">
          <a:xfrm>
            <a:off x="3719513" y="1101725"/>
            <a:ext cx="128587" cy="127000"/>
          </a:xfrm>
          <a:custGeom>
            <a:avLst/>
            <a:gdLst>
              <a:gd name="T0" fmla="*/ 2147483646 w 243"/>
              <a:gd name="T1" fmla="*/ 0 h 240"/>
              <a:gd name="T2" fmla="*/ 2147483646 w 243"/>
              <a:gd name="T3" fmla="*/ 0 h 240"/>
              <a:gd name="T4" fmla="*/ 2147483646 w 243"/>
              <a:gd name="T5" fmla="*/ 2147483646 h 240"/>
              <a:gd name="T6" fmla="*/ 2147483646 w 243"/>
              <a:gd name="T7" fmla="*/ 2147483646 h 240"/>
              <a:gd name="T8" fmla="*/ 2147483646 w 243"/>
              <a:gd name="T9" fmla="*/ 2147483646 h 240"/>
              <a:gd name="T10" fmla="*/ 0 w 243"/>
              <a:gd name="T11" fmla="*/ 2147483646 h 240"/>
              <a:gd name="T12" fmla="*/ 2147483646 w 243"/>
              <a:gd name="T13" fmla="*/ 0 h 2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3" h="240">
                <a:moveTo>
                  <a:pt x="241" y="0"/>
                </a:moveTo>
                <a:lnTo>
                  <a:pt x="243" y="0"/>
                </a:lnTo>
                <a:lnTo>
                  <a:pt x="243" y="82"/>
                </a:lnTo>
                <a:lnTo>
                  <a:pt x="241" y="82"/>
                </a:lnTo>
                <a:lnTo>
                  <a:pt x="43" y="240"/>
                </a:lnTo>
                <a:lnTo>
                  <a:pt x="0" y="183"/>
                </a:lnTo>
                <a:lnTo>
                  <a:pt x="24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09" name="Freeform 26"/>
          <p:cNvSpPr>
            <a:spLocks/>
          </p:cNvSpPr>
          <p:nvPr/>
        </p:nvSpPr>
        <p:spPr bwMode="auto">
          <a:xfrm>
            <a:off x="3067050" y="995363"/>
            <a:ext cx="658813" cy="958850"/>
          </a:xfrm>
          <a:custGeom>
            <a:avLst/>
            <a:gdLst>
              <a:gd name="T0" fmla="*/ 2147483646 w 1245"/>
              <a:gd name="T1" fmla="*/ 2147483646 h 1811"/>
              <a:gd name="T2" fmla="*/ 2147483646 w 1245"/>
              <a:gd name="T3" fmla="*/ 2147483646 h 1811"/>
              <a:gd name="T4" fmla="*/ 2147483646 w 1245"/>
              <a:gd name="T5" fmla="*/ 2147483646 h 1811"/>
              <a:gd name="T6" fmla="*/ 2147483646 w 1245"/>
              <a:gd name="T7" fmla="*/ 2147483646 h 1811"/>
              <a:gd name="T8" fmla="*/ 2147483646 w 1245"/>
              <a:gd name="T9" fmla="*/ 2147483646 h 1811"/>
              <a:gd name="T10" fmla="*/ 2147483646 w 1245"/>
              <a:gd name="T11" fmla="*/ 2147483646 h 1811"/>
              <a:gd name="T12" fmla="*/ 2147483646 w 1245"/>
              <a:gd name="T13" fmla="*/ 2147483646 h 1811"/>
              <a:gd name="T14" fmla="*/ 2147483646 w 1245"/>
              <a:gd name="T15" fmla="*/ 2147483646 h 1811"/>
              <a:gd name="T16" fmla="*/ 2147483646 w 1245"/>
              <a:gd name="T17" fmla="*/ 2147483646 h 1811"/>
              <a:gd name="T18" fmla="*/ 2147483646 w 1245"/>
              <a:gd name="T19" fmla="*/ 2147483646 h 1811"/>
              <a:gd name="T20" fmla="*/ 2147483646 w 1245"/>
              <a:gd name="T21" fmla="*/ 2147483646 h 1811"/>
              <a:gd name="T22" fmla="*/ 2147483646 w 1245"/>
              <a:gd name="T23" fmla="*/ 0 h 1811"/>
              <a:gd name="T24" fmla="*/ 2147483646 w 1245"/>
              <a:gd name="T25" fmla="*/ 0 h 1811"/>
              <a:gd name="T26" fmla="*/ 2147483646 w 1245"/>
              <a:gd name="T27" fmla="*/ 2147483646 h 1811"/>
              <a:gd name="T28" fmla="*/ 2147483646 w 1245"/>
              <a:gd name="T29" fmla="*/ 2147483646 h 1811"/>
              <a:gd name="T30" fmla="*/ 2147483646 w 1245"/>
              <a:gd name="T31" fmla="*/ 2147483646 h 1811"/>
              <a:gd name="T32" fmla="*/ 2147483646 w 1245"/>
              <a:gd name="T33" fmla="*/ 2147483646 h 1811"/>
              <a:gd name="T34" fmla="*/ 2147483646 w 1245"/>
              <a:gd name="T35" fmla="*/ 2147483646 h 1811"/>
              <a:gd name="T36" fmla="*/ 2147483646 w 1245"/>
              <a:gd name="T37" fmla="*/ 2147483646 h 1811"/>
              <a:gd name="T38" fmla="*/ 2147483646 w 1245"/>
              <a:gd name="T39" fmla="*/ 2147483646 h 1811"/>
              <a:gd name="T40" fmla="*/ 2147483646 w 1245"/>
              <a:gd name="T41" fmla="*/ 2147483646 h 1811"/>
              <a:gd name="T42" fmla="*/ 2147483646 w 1245"/>
              <a:gd name="T43" fmla="*/ 2147483646 h 1811"/>
              <a:gd name="T44" fmla="*/ 2147483646 w 1245"/>
              <a:gd name="T45" fmla="*/ 2147483646 h 1811"/>
              <a:gd name="T46" fmla="*/ 2147483646 w 1245"/>
              <a:gd name="T47" fmla="*/ 2147483646 h 1811"/>
              <a:gd name="T48" fmla="*/ 2147483646 w 1245"/>
              <a:gd name="T49" fmla="*/ 2147483646 h 1811"/>
              <a:gd name="T50" fmla="*/ 2147483646 w 1245"/>
              <a:gd name="T51" fmla="*/ 2147483646 h 1811"/>
              <a:gd name="T52" fmla="*/ 2147483646 w 1245"/>
              <a:gd name="T53" fmla="*/ 2147483646 h 1811"/>
              <a:gd name="T54" fmla="*/ 2147483646 w 1245"/>
              <a:gd name="T55" fmla="*/ 2147483646 h 1811"/>
              <a:gd name="T56" fmla="*/ 2147483646 w 1245"/>
              <a:gd name="T57" fmla="*/ 2147483646 h 1811"/>
              <a:gd name="T58" fmla="*/ 2147483646 w 1245"/>
              <a:gd name="T59" fmla="*/ 2147483646 h 1811"/>
              <a:gd name="T60" fmla="*/ 2147483646 w 1245"/>
              <a:gd name="T61" fmla="*/ 2147483646 h 1811"/>
              <a:gd name="T62" fmla="*/ 2147483646 w 1245"/>
              <a:gd name="T63" fmla="*/ 2147483646 h 1811"/>
              <a:gd name="T64" fmla="*/ 2147483646 w 1245"/>
              <a:gd name="T65" fmla="*/ 2147483646 h 1811"/>
              <a:gd name="T66" fmla="*/ 0 w 1245"/>
              <a:gd name="T67" fmla="*/ 2147483646 h 1811"/>
              <a:gd name="T68" fmla="*/ 2147483646 w 1245"/>
              <a:gd name="T69" fmla="*/ 2147483646 h 1811"/>
              <a:gd name="T70" fmla="*/ 2147483646 w 1245"/>
              <a:gd name="T71" fmla="*/ 2147483646 h 1811"/>
              <a:gd name="T72" fmla="*/ 2147483646 w 1245"/>
              <a:gd name="T73" fmla="*/ 2147483646 h 1811"/>
              <a:gd name="T74" fmla="*/ 2147483646 w 1245"/>
              <a:gd name="T75" fmla="*/ 2147483646 h 1811"/>
              <a:gd name="T76" fmla="*/ 2147483646 w 1245"/>
              <a:gd name="T77" fmla="*/ 2147483646 h 1811"/>
              <a:gd name="T78" fmla="*/ 2147483646 w 1245"/>
              <a:gd name="T79" fmla="*/ 2147483646 h 1811"/>
              <a:gd name="T80" fmla="*/ 2147483646 w 1245"/>
              <a:gd name="T81" fmla="*/ 2147483646 h 181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5" h="1811">
                <a:moveTo>
                  <a:pt x="999" y="1029"/>
                </a:moveTo>
                <a:lnTo>
                  <a:pt x="994" y="842"/>
                </a:lnTo>
                <a:lnTo>
                  <a:pt x="997" y="753"/>
                </a:lnTo>
                <a:lnTo>
                  <a:pt x="1078" y="633"/>
                </a:lnTo>
                <a:lnTo>
                  <a:pt x="1078" y="513"/>
                </a:lnTo>
                <a:lnTo>
                  <a:pt x="1078" y="512"/>
                </a:lnTo>
                <a:lnTo>
                  <a:pt x="1063" y="471"/>
                </a:lnTo>
                <a:lnTo>
                  <a:pt x="1075" y="449"/>
                </a:lnTo>
                <a:lnTo>
                  <a:pt x="1077" y="449"/>
                </a:lnTo>
                <a:lnTo>
                  <a:pt x="1078" y="449"/>
                </a:lnTo>
                <a:lnTo>
                  <a:pt x="1245" y="191"/>
                </a:lnTo>
                <a:lnTo>
                  <a:pt x="1078" y="0"/>
                </a:lnTo>
                <a:lnTo>
                  <a:pt x="1077" y="0"/>
                </a:lnTo>
                <a:lnTo>
                  <a:pt x="949" y="47"/>
                </a:lnTo>
                <a:lnTo>
                  <a:pt x="879" y="98"/>
                </a:lnTo>
                <a:lnTo>
                  <a:pt x="729" y="191"/>
                </a:lnTo>
                <a:lnTo>
                  <a:pt x="679" y="233"/>
                </a:lnTo>
                <a:lnTo>
                  <a:pt x="570" y="197"/>
                </a:lnTo>
                <a:lnTo>
                  <a:pt x="570" y="195"/>
                </a:lnTo>
                <a:lnTo>
                  <a:pt x="571" y="194"/>
                </a:lnTo>
                <a:lnTo>
                  <a:pt x="573" y="192"/>
                </a:lnTo>
                <a:lnTo>
                  <a:pt x="573" y="191"/>
                </a:lnTo>
                <a:lnTo>
                  <a:pt x="574" y="191"/>
                </a:lnTo>
                <a:lnTo>
                  <a:pt x="568" y="188"/>
                </a:lnTo>
                <a:lnTo>
                  <a:pt x="567" y="188"/>
                </a:lnTo>
                <a:lnTo>
                  <a:pt x="567" y="189"/>
                </a:lnTo>
                <a:lnTo>
                  <a:pt x="565" y="189"/>
                </a:lnTo>
                <a:lnTo>
                  <a:pt x="565" y="191"/>
                </a:lnTo>
                <a:lnTo>
                  <a:pt x="481" y="264"/>
                </a:lnTo>
                <a:lnTo>
                  <a:pt x="481" y="266"/>
                </a:lnTo>
                <a:lnTo>
                  <a:pt x="282" y="377"/>
                </a:lnTo>
                <a:lnTo>
                  <a:pt x="84" y="446"/>
                </a:lnTo>
                <a:lnTo>
                  <a:pt x="1" y="458"/>
                </a:lnTo>
                <a:lnTo>
                  <a:pt x="0" y="1029"/>
                </a:lnTo>
                <a:lnTo>
                  <a:pt x="3" y="1029"/>
                </a:lnTo>
                <a:lnTo>
                  <a:pt x="3" y="1805"/>
                </a:lnTo>
                <a:lnTo>
                  <a:pt x="600" y="1805"/>
                </a:lnTo>
                <a:lnTo>
                  <a:pt x="679" y="1809"/>
                </a:lnTo>
                <a:lnTo>
                  <a:pt x="999" y="1811"/>
                </a:lnTo>
                <a:lnTo>
                  <a:pt x="999" y="1487"/>
                </a:lnTo>
                <a:lnTo>
                  <a:pt x="999" y="102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0" name="Freeform 27"/>
          <p:cNvSpPr>
            <a:spLocks/>
          </p:cNvSpPr>
          <p:nvPr/>
        </p:nvSpPr>
        <p:spPr bwMode="auto">
          <a:xfrm>
            <a:off x="2970213" y="2979738"/>
            <a:ext cx="627062" cy="519112"/>
          </a:xfrm>
          <a:custGeom>
            <a:avLst/>
            <a:gdLst>
              <a:gd name="T0" fmla="*/ 2147483646 w 1185"/>
              <a:gd name="T1" fmla="*/ 2147483646 h 981"/>
              <a:gd name="T2" fmla="*/ 2147483646 w 1185"/>
              <a:gd name="T3" fmla="*/ 2147483646 h 981"/>
              <a:gd name="T4" fmla="*/ 2147483646 w 1185"/>
              <a:gd name="T5" fmla="*/ 2147483646 h 981"/>
              <a:gd name="T6" fmla="*/ 2147483646 w 1185"/>
              <a:gd name="T7" fmla="*/ 2147483646 h 981"/>
              <a:gd name="T8" fmla="*/ 2147483646 w 1185"/>
              <a:gd name="T9" fmla="*/ 0 h 981"/>
              <a:gd name="T10" fmla="*/ 2147483646 w 1185"/>
              <a:gd name="T11" fmla="*/ 0 h 981"/>
              <a:gd name="T12" fmla="*/ 2147483646 w 1185"/>
              <a:gd name="T13" fmla="*/ 2147483646 h 981"/>
              <a:gd name="T14" fmla="*/ 2147483646 w 1185"/>
              <a:gd name="T15" fmla="*/ 0 h 981"/>
              <a:gd name="T16" fmla="*/ 2147483646 w 1185"/>
              <a:gd name="T17" fmla="*/ 2147483646 h 981"/>
              <a:gd name="T18" fmla="*/ 2147483646 w 1185"/>
              <a:gd name="T19" fmla="*/ 2147483646 h 981"/>
              <a:gd name="T20" fmla="*/ 2147483646 w 1185"/>
              <a:gd name="T21" fmla="*/ 2147483646 h 981"/>
              <a:gd name="T22" fmla="*/ 0 w 1185"/>
              <a:gd name="T23" fmla="*/ 2147483646 h 981"/>
              <a:gd name="T24" fmla="*/ 2147483646 w 1185"/>
              <a:gd name="T25" fmla="*/ 2147483646 h 981"/>
              <a:gd name="T26" fmla="*/ 2147483646 w 1185"/>
              <a:gd name="T27" fmla="*/ 2147483646 h 981"/>
              <a:gd name="T28" fmla="*/ 2147483646 w 1185"/>
              <a:gd name="T29" fmla="*/ 2147483646 h 981"/>
              <a:gd name="T30" fmla="*/ 2147483646 w 1185"/>
              <a:gd name="T31" fmla="*/ 2147483646 h 981"/>
              <a:gd name="T32" fmla="*/ 2147483646 w 1185"/>
              <a:gd name="T33" fmla="*/ 2147483646 h 981"/>
              <a:gd name="T34" fmla="*/ 2147483646 w 1185"/>
              <a:gd name="T35" fmla="*/ 2147483646 h 981"/>
              <a:gd name="T36" fmla="*/ 2147483646 w 1185"/>
              <a:gd name="T37" fmla="*/ 2147483646 h 98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85" h="981">
                <a:moveTo>
                  <a:pt x="1184" y="623"/>
                </a:moveTo>
                <a:lnTo>
                  <a:pt x="1184" y="587"/>
                </a:lnTo>
                <a:lnTo>
                  <a:pt x="1179" y="377"/>
                </a:lnTo>
                <a:lnTo>
                  <a:pt x="1179" y="95"/>
                </a:lnTo>
                <a:lnTo>
                  <a:pt x="1181" y="0"/>
                </a:lnTo>
                <a:lnTo>
                  <a:pt x="861" y="0"/>
                </a:lnTo>
                <a:lnTo>
                  <a:pt x="266" y="2"/>
                </a:lnTo>
                <a:lnTo>
                  <a:pt x="200" y="0"/>
                </a:lnTo>
                <a:lnTo>
                  <a:pt x="198" y="192"/>
                </a:lnTo>
                <a:lnTo>
                  <a:pt x="66" y="191"/>
                </a:lnTo>
                <a:lnTo>
                  <a:pt x="2" y="189"/>
                </a:lnTo>
                <a:lnTo>
                  <a:pt x="0" y="386"/>
                </a:lnTo>
                <a:lnTo>
                  <a:pt x="24" y="386"/>
                </a:lnTo>
                <a:lnTo>
                  <a:pt x="26" y="981"/>
                </a:lnTo>
                <a:lnTo>
                  <a:pt x="354" y="978"/>
                </a:lnTo>
                <a:lnTo>
                  <a:pt x="663" y="978"/>
                </a:lnTo>
                <a:lnTo>
                  <a:pt x="1185" y="978"/>
                </a:lnTo>
                <a:lnTo>
                  <a:pt x="1184" y="657"/>
                </a:lnTo>
                <a:lnTo>
                  <a:pt x="1184" y="62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1" name="Freeform 28"/>
          <p:cNvSpPr>
            <a:spLocks/>
          </p:cNvSpPr>
          <p:nvPr/>
        </p:nvSpPr>
        <p:spPr bwMode="auto">
          <a:xfrm>
            <a:off x="3076575" y="2568575"/>
            <a:ext cx="727075" cy="412750"/>
          </a:xfrm>
          <a:custGeom>
            <a:avLst/>
            <a:gdLst>
              <a:gd name="T0" fmla="*/ 2147483646 w 1374"/>
              <a:gd name="T1" fmla="*/ 2147483646 h 780"/>
              <a:gd name="T2" fmla="*/ 2147483646 w 1374"/>
              <a:gd name="T3" fmla="*/ 2147483646 h 780"/>
              <a:gd name="T4" fmla="*/ 2147483646 w 1374"/>
              <a:gd name="T5" fmla="*/ 2147483646 h 780"/>
              <a:gd name="T6" fmla="*/ 2147483646 w 1374"/>
              <a:gd name="T7" fmla="*/ 2147483646 h 780"/>
              <a:gd name="T8" fmla="*/ 2147483646 w 1374"/>
              <a:gd name="T9" fmla="*/ 2147483646 h 780"/>
              <a:gd name="T10" fmla="*/ 2147483646 w 1374"/>
              <a:gd name="T11" fmla="*/ 2147483646 h 780"/>
              <a:gd name="T12" fmla="*/ 2147483646 w 1374"/>
              <a:gd name="T13" fmla="*/ 2147483646 h 780"/>
              <a:gd name="T14" fmla="*/ 0 w 1374"/>
              <a:gd name="T15" fmla="*/ 2147483646 h 780"/>
              <a:gd name="T16" fmla="*/ 0 w 1374"/>
              <a:gd name="T17" fmla="*/ 2147483646 h 780"/>
              <a:gd name="T18" fmla="*/ 2147483646 w 1374"/>
              <a:gd name="T19" fmla="*/ 2147483646 h 780"/>
              <a:gd name="T20" fmla="*/ 2147483646 w 1374"/>
              <a:gd name="T21" fmla="*/ 2147483646 h 780"/>
              <a:gd name="T22" fmla="*/ 2147483646 w 1374"/>
              <a:gd name="T23" fmla="*/ 2147483646 h 780"/>
              <a:gd name="T24" fmla="*/ 2147483646 w 1374"/>
              <a:gd name="T25" fmla="*/ 0 h 780"/>
              <a:gd name="T26" fmla="*/ 2147483646 w 1374"/>
              <a:gd name="T27" fmla="*/ 0 h 780"/>
              <a:gd name="T28" fmla="*/ 2147483646 w 1374"/>
              <a:gd name="T29" fmla="*/ 2147483646 h 780"/>
              <a:gd name="T30" fmla="*/ 2147483646 w 1374"/>
              <a:gd name="T31" fmla="*/ 2147483646 h 7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74" h="780">
                <a:moveTo>
                  <a:pt x="1374" y="366"/>
                </a:moveTo>
                <a:lnTo>
                  <a:pt x="1372" y="586"/>
                </a:lnTo>
                <a:lnTo>
                  <a:pt x="1083" y="585"/>
                </a:lnTo>
                <a:lnTo>
                  <a:pt x="981" y="582"/>
                </a:lnTo>
                <a:lnTo>
                  <a:pt x="981" y="778"/>
                </a:lnTo>
                <a:lnTo>
                  <a:pt x="661" y="778"/>
                </a:lnTo>
                <a:lnTo>
                  <a:pt x="66" y="780"/>
                </a:lnTo>
                <a:lnTo>
                  <a:pt x="0" y="778"/>
                </a:lnTo>
                <a:lnTo>
                  <a:pt x="0" y="592"/>
                </a:lnTo>
                <a:lnTo>
                  <a:pt x="4" y="154"/>
                </a:lnTo>
                <a:lnTo>
                  <a:pt x="3" y="1"/>
                </a:lnTo>
                <a:lnTo>
                  <a:pt x="133" y="3"/>
                </a:lnTo>
                <a:lnTo>
                  <a:pt x="264" y="0"/>
                </a:lnTo>
                <a:lnTo>
                  <a:pt x="1372" y="0"/>
                </a:lnTo>
                <a:lnTo>
                  <a:pt x="1371" y="265"/>
                </a:lnTo>
                <a:lnTo>
                  <a:pt x="1374" y="3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2" name="Freeform 29"/>
          <p:cNvSpPr>
            <a:spLocks/>
          </p:cNvSpPr>
          <p:nvPr/>
        </p:nvSpPr>
        <p:spPr bwMode="auto">
          <a:xfrm>
            <a:off x="3067050" y="1951038"/>
            <a:ext cx="736600" cy="619125"/>
          </a:xfrm>
          <a:custGeom>
            <a:avLst/>
            <a:gdLst>
              <a:gd name="T0" fmla="*/ 2147483646 w 1392"/>
              <a:gd name="T1" fmla="*/ 2147483646 h 1170"/>
              <a:gd name="T2" fmla="*/ 2147483646 w 1392"/>
              <a:gd name="T3" fmla="*/ 2147483646 h 1170"/>
              <a:gd name="T4" fmla="*/ 2147483646 w 1392"/>
              <a:gd name="T5" fmla="*/ 2147483646 h 1170"/>
              <a:gd name="T6" fmla="*/ 2147483646 w 1392"/>
              <a:gd name="T7" fmla="*/ 2147483646 h 1170"/>
              <a:gd name="T8" fmla="*/ 2147483646 w 1392"/>
              <a:gd name="T9" fmla="*/ 2147483646 h 1170"/>
              <a:gd name="T10" fmla="*/ 2147483646 w 1392"/>
              <a:gd name="T11" fmla="*/ 2147483646 h 1170"/>
              <a:gd name="T12" fmla="*/ 0 w 1392"/>
              <a:gd name="T13" fmla="*/ 2147483646 h 1170"/>
              <a:gd name="T14" fmla="*/ 2147483646 w 1392"/>
              <a:gd name="T15" fmla="*/ 0 h 1170"/>
              <a:gd name="T16" fmla="*/ 2147483646 w 1392"/>
              <a:gd name="T17" fmla="*/ 0 h 1170"/>
              <a:gd name="T18" fmla="*/ 2147483646 w 1392"/>
              <a:gd name="T19" fmla="*/ 2147483646 h 1170"/>
              <a:gd name="T20" fmla="*/ 2147483646 w 1392"/>
              <a:gd name="T21" fmla="*/ 2147483646 h 1170"/>
              <a:gd name="T22" fmla="*/ 2147483646 w 1392"/>
              <a:gd name="T23" fmla="*/ 2147483646 h 1170"/>
              <a:gd name="T24" fmla="*/ 2147483646 w 1392"/>
              <a:gd name="T25" fmla="*/ 2147483646 h 1170"/>
              <a:gd name="T26" fmla="*/ 2147483646 w 1392"/>
              <a:gd name="T27" fmla="*/ 2147483646 h 1170"/>
              <a:gd name="T28" fmla="*/ 2147483646 w 1392"/>
              <a:gd name="T29" fmla="*/ 2147483646 h 1170"/>
              <a:gd name="T30" fmla="*/ 2147483646 w 1392"/>
              <a:gd name="T31" fmla="*/ 2147483646 h 11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92" h="1170">
                <a:moveTo>
                  <a:pt x="1391" y="634"/>
                </a:moveTo>
                <a:lnTo>
                  <a:pt x="1389" y="1167"/>
                </a:lnTo>
                <a:lnTo>
                  <a:pt x="281" y="1167"/>
                </a:lnTo>
                <a:lnTo>
                  <a:pt x="150" y="1170"/>
                </a:lnTo>
                <a:lnTo>
                  <a:pt x="20" y="1168"/>
                </a:lnTo>
                <a:lnTo>
                  <a:pt x="17" y="391"/>
                </a:lnTo>
                <a:lnTo>
                  <a:pt x="0" y="390"/>
                </a:lnTo>
                <a:lnTo>
                  <a:pt x="2" y="0"/>
                </a:lnTo>
                <a:lnTo>
                  <a:pt x="599" y="0"/>
                </a:lnTo>
                <a:lnTo>
                  <a:pt x="678" y="4"/>
                </a:lnTo>
                <a:lnTo>
                  <a:pt x="998" y="6"/>
                </a:lnTo>
                <a:lnTo>
                  <a:pt x="998" y="396"/>
                </a:lnTo>
                <a:lnTo>
                  <a:pt x="1077" y="397"/>
                </a:lnTo>
                <a:lnTo>
                  <a:pt x="1392" y="394"/>
                </a:lnTo>
                <a:lnTo>
                  <a:pt x="1389" y="459"/>
                </a:lnTo>
                <a:lnTo>
                  <a:pt x="1391" y="63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30"/>
          <p:cNvSpPr>
            <a:spLocks/>
          </p:cNvSpPr>
          <p:nvPr/>
        </p:nvSpPr>
        <p:spPr bwMode="auto">
          <a:xfrm>
            <a:off x="4856163" y="2768600"/>
            <a:ext cx="663575" cy="525463"/>
          </a:xfrm>
          <a:custGeom>
            <a:avLst/>
            <a:gdLst>
              <a:gd name="T0" fmla="*/ 2147483646 w 1254"/>
              <a:gd name="T1" fmla="*/ 2147483646 h 993"/>
              <a:gd name="T2" fmla="*/ 2147483646 w 1254"/>
              <a:gd name="T3" fmla="*/ 2147483646 h 993"/>
              <a:gd name="T4" fmla="*/ 2147483646 w 1254"/>
              <a:gd name="T5" fmla="*/ 2147483646 h 993"/>
              <a:gd name="T6" fmla="*/ 2147483646 w 1254"/>
              <a:gd name="T7" fmla="*/ 2147483646 h 993"/>
              <a:gd name="T8" fmla="*/ 2147483646 w 1254"/>
              <a:gd name="T9" fmla="*/ 2147483646 h 993"/>
              <a:gd name="T10" fmla="*/ 2147483646 w 1254"/>
              <a:gd name="T11" fmla="*/ 2147483646 h 993"/>
              <a:gd name="T12" fmla="*/ 2147483646 w 1254"/>
              <a:gd name="T13" fmla="*/ 2147483646 h 993"/>
              <a:gd name="T14" fmla="*/ 2147483646 w 1254"/>
              <a:gd name="T15" fmla="*/ 2147483646 h 993"/>
              <a:gd name="T16" fmla="*/ 2147483646 w 1254"/>
              <a:gd name="T17" fmla="*/ 0 h 993"/>
              <a:gd name="T18" fmla="*/ 2147483646 w 1254"/>
              <a:gd name="T19" fmla="*/ 2147483646 h 993"/>
              <a:gd name="T20" fmla="*/ 2147483646 w 1254"/>
              <a:gd name="T21" fmla="*/ 2147483646 h 993"/>
              <a:gd name="T22" fmla="*/ 2147483646 w 1254"/>
              <a:gd name="T23" fmla="*/ 2147483646 h 993"/>
              <a:gd name="T24" fmla="*/ 0 w 1254"/>
              <a:gd name="T25" fmla="*/ 2147483646 h 993"/>
              <a:gd name="T26" fmla="*/ 2147483646 w 1254"/>
              <a:gd name="T27" fmla="*/ 2147483646 h 993"/>
              <a:gd name="T28" fmla="*/ 2147483646 w 1254"/>
              <a:gd name="T29" fmla="*/ 2147483646 h 993"/>
              <a:gd name="T30" fmla="*/ 2147483646 w 1254"/>
              <a:gd name="T31" fmla="*/ 2147483646 h 993"/>
              <a:gd name="T32" fmla="*/ 2147483646 w 1254"/>
              <a:gd name="T33" fmla="*/ 2147483646 h 993"/>
              <a:gd name="T34" fmla="*/ 2147483646 w 1254"/>
              <a:gd name="T35" fmla="*/ 2147483646 h 993"/>
              <a:gd name="T36" fmla="*/ 2147483646 w 1254"/>
              <a:gd name="T37" fmla="*/ 2147483646 h 993"/>
              <a:gd name="T38" fmla="*/ 2147483646 w 1254"/>
              <a:gd name="T39" fmla="*/ 2147483646 h 993"/>
              <a:gd name="T40" fmla="*/ 2147483646 w 1254"/>
              <a:gd name="T41" fmla="*/ 2147483646 h 993"/>
              <a:gd name="T42" fmla="*/ 2147483646 w 1254"/>
              <a:gd name="T43" fmla="*/ 2147483646 h 99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54" h="993">
                <a:moveTo>
                  <a:pt x="1248" y="793"/>
                </a:moveTo>
                <a:lnTo>
                  <a:pt x="1254" y="597"/>
                </a:lnTo>
                <a:lnTo>
                  <a:pt x="1188" y="597"/>
                </a:lnTo>
                <a:lnTo>
                  <a:pt x="1191" y="205"/>
                </a:lnTo>
                <a:lnTo>
                  <a:pt x="797" y="205"/>
                </a:lnTo>
                <a:lnTo>
                  <a:pt x="801" y="12"/>
                </a:lnTo>
                <a:lnTo>
                  <a:pt x="605" y="12"/>
                </a:lnTo>
                <a:lnTo>
                  <a:pt x="480" y="6"/>
                </a:lnTo>
                <a:lnTo>
                  <a:pt x="98" y="0"/>
                </a:lnTo>
                <a:lnTo>
                  <a:pt x="3" y="6"/>
                </a:lnTo>
                <a:lnTo>
                  <a:pt x="3" y="420"/>
                </a:lnTo>
                <a:lnTo>
                  <a:pt x="2" y="495"/>
                </a:lnTo>
                <a:lnTo>
                  <a:pt x="0" y="789"/>
                </a:lnTo>
                <a:lnTo>
                  <a:pt x="120" y="790"/>
                </a:lnTo>
                <a:lnTo>
                  <a:pt x="321" y="790"/>
                </a:lnTo>
                <a:lnTo>
                  <a:pt x="323" y="991"/>
                </a:lnTo>
                <a:lnTo>
                  <a:pt x="480" y="991"/>
                </a:lnTo>
                <a:lnTo>
                  <a:pt x="627" y="991"/>
                </a:lnTo>
                <a:lnTo>
                  <a:pt x="708" y="993"/>
                </a:lnTo>
                <a:lnTo>
                  <a:pt x="708" y="792"/>
                </a:lnTo>
                <a:lnTo>
                  <a:pt x="1011" y="793"/>
                </a:lnTo>
                <a:lnTo>
                  <a:pt x="1248" y="7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Freeform 31"/>
          <p:cNvSpPr>
            <a:spLocks/>
          </p:cNvSpPr>
          <p:nvPr/>
        </p:nvSpPr>
        <p:spPr bwMode="auto">
          <a:xfrm>
            <a:off x="5175250" y="2049463"/>
            <a:ext cx="523875" cy="830262"/>
          </a:xfrm>
          <a:custGeom>
            <a:avLst/>
            <a:gdLst>
              <a:gd name="T0" fmla="*/ 2147483646 w 990"/>
              <a:gd name="T1" fmla="*/ 2147483646 h 1568"/>
              <a:gd name="T2" fmla="*/ 2147483646 w 990"/>
              <a:gd name="T3" fmla="*/ 2147483646 h 1568"/>
              <a:gd name="T4" fmla="*/ 2147483646 w 990"/>
              <a:gd name="T5" fmla="*/ 2147483646 h 1568"/>
              <a:gd name="T6" fmla="*/ 2147483646 w 990"/>
              <a:gd name="T7" fmla="*/ 2147483646 h 1568"/>
              <a:gd name="T8" fmla="*/ 2147483646 w 990"/>
              <a:gd name="T9" fmla="*/ 2147483646 h 1568"/>
              <a:gd name="T10" fmla="*/ 2147483646 w 990"/>
              <a:gd name="T11" fmla="*/ 2147483646 h 1568"/>
              <a:gd name="T12" fmla="*/ 2147483646 w 990"/>
              <a:gd name="T13" fmla="*/ 2147483646 h 1568"/>
              <a:gd name="T14" fmla="*/ 2147483646 w 990"/>
              <a:gd name="T15" fmla="*/ 2147483646 h 1568"/>
              <a:gd name="T16" fmla="*/ 2147483646 w 990"/>
              <a:gd name="T17" fmla="*/ 2147483646 h 1568"/>
              <a:gd name="T18" fmla="*/ 0 w 990"/>
              <a:gd name="T19" fmla="*/ 2147483646 h 1568"/>
              <a:gd name="T20" fmla="*/ 0 w 990"/>
              <a:gd name="T21" fmla="*/ 2147483646 h 1568"/>
              <a:gd name="T22" fmla="*/ 0 w 990"/>
              <a:gd name="T23" fmla="*/ 2147483646 h 1568"/>
              <a:gd name="T24" fmla="*/ 2147483646 w 990"/>
              <a:gd name="T25" fmla="*/ 2147483646 h 1568"/>
              <a:gd name="T26" fmla="*/ 2147483646 w 990"/>
              <a:gd name="T27" fmla="*/ 0 h 1568"/>
              <a:gd name="T28" fmla="*/ 2147483646 w 990"/>
              <a:gd name="T29" fmla="*/ 2147483646 h 1568"/>
              <a:gd name="T30" fmla="*/ 2147483646 w 990"/>
              <a:gd name="T31" fmla="*/ 2147483646 h 1568"/>
              <a:gd name="T32" fmla="*/ 2147483646 w 990"/>
              <a:gd name="T33" fmla="*/ 2147483646 h 1568"/>
              <a:gd name="T34" fmla="*/ 2147483646 w 990"/>
              <a:gd name="T35" fmla="*/ 2147483646 h 1568"/>
              <a:gd name="T36" fmla="*/ 2147483646 w 990"/>
              <a:gd name="T37" fmla="*/ 2147483646 h 1568"/>
              <a:gd name="T38" fmla="*/ 2147483646 w 990"/>
              <a:gd name="T39" fmla="*/ 2147483646 h 1568"/>
              <a:gd name="T40" fmla="*/ 2147483646 w 990"/>
              <a:gd name="T41" fmla="*/ 2147483646 h 1568"/>
              <a:gd name="T42" fmla="*/ 2147483646 w 990"/>
              <a:gd name="T43" fmla="*/ 2147483646 h 15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90" h="1568">
                <a:moveTo>
                  <a:pt x="989" y="1373"/>
                </a:moveTo>
                <a:lnTo>
                  <a:pt x="986" y="1568"/>
                </a:lnTo>
                <a:lnTo>
                  <a:pt x="824" y="1566"/>
                </a:lnTo>
                <a:lnTo>
                  <a:pt x="753" y="1566"/>
                </a:lnTo>
                <a:lnTo>
                  <a:pt x="588" y="1563"/>
                </a:lnTo>
                <a:lnTo>
                  <a:pt x="194" y="1563"/>
                </a:lnTo>
                <a:lnTo>
                  <a:pt x="198" y="1370"/>
                </a:lnTo>
                <a:lnTo>
                  <a:pt x="2" y="1370"/>
                </a:lnTo>
                <a:lnTo>
                  <a:pt x="2" y="819"/>
                </a:lnTo>
                <a:lnTo>
                  <a:pt x="0" y="635"/>
                </a:lnTo>
                <a:lnTo>
                  <a:pt x="0" y="402"/>
                </a:lnTo>
                <a:lnTo>
                  <a:pt x="0" y="206"/>
                </a:lnTo>
                <a:lnTo>
                  <a:pt x="180" y="206"/>
                </a:lnTo>
                <a:lnTo>
                  <a:pt x="183" y="0"/>
                </a:lnTo>
                <a:lnTo>
                  <a:pt x="324" y="89"/>
                </a:lnTo>
                <a:lnTo>
                  <a:pt x="491" y="105"/>
                </a:lnTo>
                <a:lnTo>
                  <a:pt x="579" y="135"/>
                </a:lnTo>
                <a:lnTo>
                  <a:pt x="578" y="206"/>
                </a:lnTo>
                <a:lnTo>
                  <a:pt x="591" y="789"/>
                </a:lnTo>
                <a:lnTo>
                  <a:pt x="990" y="791"/>
                </a:lnTo>
                <a:lnTo>
                  <a:pt x="989" y="1337"/>
                </a:lnTo>
                <a:lnTo>
                  <a:pt x="989" y="137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5" name="Freeform 32"/>
          <p:cNvSpPr>
            <a:spLocks/>
          </p:cNvSpPr>
          <p:nvPr/>
        </p:nvSpPr>
        <p:spPr bwMode="auto">
          <a:xfrm>
            <a:off x="3908425" y="1438275"/>
            <a:ext cx="527050" cy="722313"/>
          </a:xfrm>
          <a:custGeom>
            <a:avLst/>
            <a:gdLst>
              <a:gd name="T0" fmla="*/ 2147483646 w 995"/>
              <a:gd name="T1" fmla="*/ 2147483646 h 1364"/>
              <a:gd name="T2" fmla="*/ 2147483646 w 995"/>
              <a:gd name="T3" fmla="*/ 2147483646 h 1364"/>
              <a:gd name="T4" fmla="*/ 2147483646 w 995"/>
              <a:gd name="T5" fmla="*/ 2147483646 h 1364"/>
              <a:gd name="T6" fmla="*/ 2147483646 w 995"/>
              <a:gd name="T7" fmla="*/ 2147483646 h 1364"/>
              <a:gd name="T8" fmla="*/ 2147483646 w 995"/>
              <a:gd name="T9" fmla="*/ 2147483646 h 1364"/>
              <a:gd name="T10" fmla="*/ 2147483646 w 995"/>
              <a:gd name="T11" fmla="*/ 2147483646 h 1364"/>
              <a:gd name="T12" fmla="*/ 0 w 995"/>
              <a:gd name="T13" fmla="*/ 2147483646 h 1364"/>
              <a:gd name="T14" fmla="*/ 2147483646 w 995"/>
              <a:gd name="T15" fmla="*/ 2147483646 h 1364"/>
              <a:gd name="T16" fmla="*/ 2147483646 w 995"/>
              <a:gd name="T17" fmla="*/ 0 h 1364"/>
              <a:gd name="T18" fmla="*/ 2147483646 w 995"/>
              <a:gd name="T19" fmla="*/ 0 h 1364"/>
              <a:gd name="T20" fmla="*/ 2147483646 w 995"/>
              <a:gd name="T21" fmla="*/ 2147483646 h 1364"/>
              <a:gd name="T22" fmla="*/ 2147483646 w 995"/>
              <a:gd name="T23" fmla="*/ 2147483646 h 1364"/>
              <a:gd name="T24" fmla="*/ 2147483646 w 995"/>
              <a:gd name="T25" fmla="*/ 2147483646 h 1364"/>
              <a:gd name="T26" fmla="*/ 2147483646 w 995"/>
              <a:gd name="T27" fmla="*/ 2147483646 h 1364"/>
              <a:gd name="T28" fmla="*/ 2147483646 w 995"/>
              <a:gd name="T29" fmla="*/ 2147483646 h 1364"/>
              <a:gd name="T30" fmla="*/ 2147483646 w 995"/>
              <a:gd name="T31" fmla="*/ 2147483646 h 1364"/>
              <a:gd name="T32" fmla="*/ 2147483646 w 995"/>
              <a:gd name="T33" fmla="*/ 2147483646 h 1364"/>
              <a:gd name="T34" fmla="*/ 2147483646 w 995"/>
              <a:gd name="T35" fmla="*/ 2147483646 h 13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95" h="1364">
                <a:moveTo>
                  <a:pt x="993" y="1362"/>
                </a:moveTo>
                <a:lnTo>
                  <a:pt x="809" y="1362"/>
                </a:lnTo>
                <a:lnTo>
                  <a:pt x="680" y="1361"/>
                </a:lnTo>
                <a:lnTo>
                  <a:pt x="480" y="1362"/>
                </a:lnTo>
                <a:lnTo>
                  <a:pt x="398" y="1364"/>
                </a:lnTo>
                <a:lnTo>
                  <a:pt x="396" y="972"/>
                </a:lnTo>
                <a:lnTo>
                  <a:pt x="0" y="780"/>
                </a:lnTo>
                <a:lnTo>
                  <a:pt x="5" y="9"/>
                </a:lnTo>
                <a:lnTo>
                  <a:pt x="83" y="0"/>
                </a:lnTo>
                <a:lnTo>
                  <a:pt x="84" y="0"/>
                </a:lnTo>
                <a:lnTo>
                  <a:pt x="186" y="57"/>
                </a:lnTo>
                <a:lnTo>
                  <a:pt x="213" y="47"/>
                </a:lnTo>
                <a:lnTo>
                  <a:pt x="215" y="47"/>
                </a:lnTo>
                <a:lnTo>
                  <a:pt x="537" y="197"/>
                </a:lnTo>
                <a:lnTo>
                  <a:pt x="680" y="500"/>
                </a:lnTo>
                <a:lnTo>
                  <a:pt x="992" y="647"/>
                </a:lnTo>
                <a:lnTo>
                  <a:pt x="995" y="1169"/>
                </a:lnTo>
                <a:lnTo>
                  <a:pt x="993" y="13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6" name="Freeform 33"/>
          <p:cNvSpPr>
            <a:spLocks/>
          </p:cNvSpPr>
          <p:nvPr/>
        </p:nvSpPr>
        <p:spPr bwMode="auto">
          <a:xfrm>
            <a:off x="4333875" y="2667000"/>
            <a:ext cx="523875" cy="519113"/>
          </a:xfrm>
          <a:custGeom>
            <a:avLst/>
            <a:gdLst>
              <a:gd name="T0" fmla="*/ 2147483646 w 991"/>
              <a:gd name="T1" fmla="*/ 2147483646 h 981"/>
              <a:gd name="T2" fmla="*/ 2147483646 w 991"/>
              <a:gd name="T3" fmla="*/ 2147483646 h 981"/>
              <a:gd name="T4" fmla="*/ 2147483646 w 991"/>
              <a:gd name="T5" fmla="*/ 2147483646 h 981"/>
              <a:gd name="T6" fmla="*/ 2147483646 w 991"/>
              <a:gd name="T7" fmla="*/ 2147483646 h 981"/>
              <a:gd name="T8" fmla="*/ 2147483646 w 991"/>
              <a:gd name="T9" fmla="*/ 2147483646 h 981"/>
              <a:gd name="T10" fmla="*/ 2147483646 w 991"/>
              <a:gd name="T11" fmla="*/ 2147483646 h 981"/>
              <a:gd name="T12" fmla="*/ 0 w 991"/>
              <a:gd name="T13" fmla="*/ 2147483646 h 981"/>
              <a:gd name="T14" fmla="*/ 2147483646 w 991"/>
              <a:gd name="T15" fmla="*/ 2147483646 h 981"/>
              <a:gd name="T16" fmla="*/ 2147483646 w 991"/>
              <a:gd name="T17" fmla="*/ 2147483646 h 981"/>
              <a:gd name="T18" fmla="*/ 2147483646 w 991"/>
              <a:gd name="T19" fmla="*/ 2147483646 h 981"/>
              <a:gd name="T20" fmla="*/ 2147483646 w 991"/>
              <a:gd name="T21" fmla="*/ 2147483646 h 981"/>
              <a:gd name="T22" fmla="*/ 2147483646 w 991"/>
              <a:gd name="T23" fmla="*/ 0 h 981"/>
              <a:gd name="T24" fmla="*/ 2147483646 w 991"/>
              <a:gd name="T25" fmla="*/ 0 h 981"/>
              <a:gd name="T26" fmla="*/ 2147483646 w 991"/>
              <a:gd name="T27" fmla="*/ 2147483646 h 981"/>
              <a:gd name="T28" fmla="*/ 2147483646 w 991"/>
              <a:gd name="T29" fmla="*/ 2147483646 h 981"/>
              <a:gd name="T30" fmla="*/ 2147483646 w 991"/>
              <a:gd name="T31" fmla="*/ 2147483646 h 9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1" h="981">
                <a:moveTo>
                  <a:pt x="990" y="687"/>
                </a:moveTo>
                <a:lnTo>
                  <a:pt x="988" y="981"/>
                </a:lnTo>
                <a:lnTo>
                  <a:pt x="871" y="981"/>
                </a:lnTo>
                <a:lnTo>
                  <a:pt x="276" y="981"/>
                </a:lnTo>
                <a:lnTo>
                  <a:pt x="3" y="979"/>
                </a:lnTo>
                <a:lnTo>
                  <a:pt x="3" y="687"/>
                </a:lnTo>
                <a:lnTo>
                  <a:pt x="0" y="553"/>
                </a:lnTo>
                <a:lnTo>
                  <a:pt x="7" y="391"/>
                </a:lnTo>
                <a:lnTo>
                  <a:pt x="7" y="364"/>
                </a:lnTo>
                <a:lnTo>
                  <a:pt x="7" y="124"/>
                </a:lnTo>
                <a:lnTo>
                  <a:pt x="7" y="1"/>
                </a:lnTo>
                <a:lnTo>
                  <a:pt x="367" y="0"/>
                </a:lnTo>
                <a:lnTo>
                  <a:pt x="985" y="0"/>
                </a:lnTo>
                <a:lnTo>
                  <a:pt x="991" y="198"/>
                </a:lnTo>
                <a:lnTo>
                  <a:pt x="991" y="612"/>
                </a:lnTo>
                <a:lnTo>
                  <a:pt x="990" y="6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7" name="Freeform 34"/>
          <p:cNvSpPr>
            <a:spLocks/>
          </p:cNvSpPr>
          <p:nvPr/>
        </p:nvSpPr>
        <p:spPr bwMode="auto">
          <a:xfrm>
            <a:off x="4106863" y="3184525"/>
            <a:ext cx="920750" cy="522288"/>
          </a:xfrm>
          <a:custGeom>
            <a:avLst/>
            <a:gdLst>
              <a:gd name="T0" fmla="*/ 2147483646 w 1739"/>
              <a:gd name="T1" fmla="*/ 2147483646 h 987"/>
              <a:gd name="T2" fmla="*/ 2147483646 w 1739"/>
              <a:gd name="T3" fmla="*/ 2147483646 h 987"/>
              <a:gd name="T4" fmla="*/ 2147483646 w 1739"/>
              <a:gd name="T5" fmla="*/ 2147483646 h 987"/>
              <a:gd name="T6" fmla="*/ 2147483646 w 1739"/>
              <a:gd name="T7" fmla="*/ 2147483646 h 987"/>
              <a:gd name="T8" fmla="*/ 2147483646 w 1739"/>
              <a:gd name="T9" fmla="*/ 2147483646 h 987"/>
              <a:gd name="T10" fmla="*/ 2147483646 w 1739"/>
              <a:gd name="T11" fmla="*/ 2147483646 h 987"/>
              <a:gd name="T12" fmla="*/ 2147483646 w 1739"/>
              <a:gd name="T13" fmla="*/ 2147483646 h 987"/>
              <a:gd name="T14" fmla="*/ 2147483646 w 1739"/>
              <a:gd name="T15" fmla="*/ 2147483646 h 987"/>
              <a:gd name="T16" fmla="*/ 2147483646 w 1739"/>
              <a:gd name="T17" fmla="*/ 2147483646 h 987"/>
              <a:gd name="T18" fmla="*/ 2147483646 w 1739"/>
              <a:gd name="T19" fmla="*/ 2147483646 h 987"/>
              <a:gd name="T20" fmla="*/ 0 w 1739"/>
              <a:gd name="T21" fmla="*/ 2147483646 h 987"/>
              <a:gd name="T22" fmla="*/ 2147483646 w 1739"/>
              <a:gd name="T23" fmla="*/ 2147483646 h 987"/>
              <a:gd name="T24" fmla="*/ 2147483646 w 1739"/>
              <a:gd name="T25" fmla="*/ 2147483646 h 987"/>
              <a:gd name="T26" fmla="*/ 2147483646 w 1739"/>
              <a:gd name="T27" fmla="*/ 2147483646 h 987"/>
              <a:gd name="T28" fmla="*/ 2147483646 w 1739"/>
              <a:gd name="T29" fmla="*/ 0 h 987"/>
              <a:gd name="T30" fmla="*/ 2147483646 w 1739"/>
              <a:gd name="T31" fmla="*/ 0 h 987"/>
              <a:gd name="T32" fmla="*/ 2147483646 w 1739"/>
              <a:gd name="T33" fmla="*/ 2147483646 h 987"/>
              <a:gd name="T34" fmla="*/ 2147483646 w 1739"/>
              <a:gd name="T35" fmla="*/ 2147483646 h 987"/>
              <a:gd name="T36" fmla="*/ 2147483646 w 1739"/>
              <a:gd name="T37" fmla="*/ 2147483646 h 987"/>
              <a:gd name="T38" fmla="*/ 2147483646 w 1739"/>
              <a:gd name="T39" fmla="*/ 2147483646 h 987"/>
              <a:gd name="T40" fmla="*/ 2147483646 w 1739"/>
              <a:gd name="T41" fmla="*/ 2147483646 h 987"/>
              <a:gd name="T42" fmla="*/ 2147483646 w 1739"/>
              <a:gd name="T43" fmla="*/ 2147483646 h 98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39" h="987">
                <a:moveTo>
                  <a:pt x="1739" y="204"/>
                </a:moveTo>
                <a:lnTo>
                  <a:pt x="1739" y="270"/>
                </a:lnTo>
                <a:lnTo>
                  <a:pt x="1737" y="887"/>
                </a:lnTo>
                <a:lnTo>
                  <a:pt x="1739" y="987"/>
                </a:lnTo>
                <a:lnTo>
                  <a:pt x="1577" y="986"/>
                </a:lnTo>
                <a:lnTo>
                  <a:pt x="1299" y="977"/>
                </a:lnTo>
                <a:lnTo>
                  <a:pt x="750" y="978"/>
                </a:lnTo>
                <a:lnTo>
                  <a:pt x="624" y="980"/>
                </a:lnTo>
                <a:lnTo>
                  <a:pt x="504" y="978"/>
                </a:lnTo>
                <a:lnTo>
                  <a:pt x="2" y="978"/>
                </a:lnTo>
                <a:lnTo>
                  <a:pt x="0" y="833"/>
                </a:lnTo>
                <a:lnTo>
                  <a:pt x="2" y="270"/>
                </a:lnTo>
                <a:lnTo>
                  <a:pt x="3" y="194"/>
                </a:lnTo>
                <a:lnTo>
                  <a:pt x="185" y="195"/>
                </a:lnTo>
                <a:lnTo>
                  <a:pt x="185" y="0"/>
                </a:lnTo>
                <a:lnTo>
                  <a:pt x="431" y="0"/>
                </a:lnTo>
                <a:lnTo>
                  <a:pt x="704" y="2"/>
                </a:lnTo>
                <a:lnTo>
                  <a:pt x="1299" y="2"/>
                </a:lnTo>
                <a:lnTo>
                  <a:pt x="1416" y="2"/>
                </a:lnTo>
                <a:lnTo>
                  <a:pt x="1536" y="3"/>
                </a:lnTo>
                <a:lnTo>
                  <a:pt x="1737" y="3"/>
                </a:lnTo>
                <a:lnTo>
                  <a:pt x="1739" y="20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8" name="Freeform 35"/>
          <p:cNvSpPr>
            <a:spLocks/>
          </p:cNvSpPr>
          <p:nvPr/>
        </p:nvSpPr>
        <p:spPr bwMode="auto">
          <a:xfrm>
            <a:off x="5230813" y="3187700"/>
            <a:ext cx="419100" cy="312738"/>
          </a:xfrm>
          <a:custGeom>
            <a:avLst/>
            <a:gdLst>
              <a:gd name="T0" fmla="*/ 2147483646 w 792"/>
              <a:gd name="T1" fmla="*/ 2147483646 h 591"/>
              <a:gd name="T2" fmla="*/ 2147483646 w 792"/>
              <a:gd name="T3" fmla="*/ 2147483646 h 591"/>
              <a:gd name="T4" fmla="*/ 2147483646 w 792"/>
              <a:gd name="T5" fmla="*/ 2147483646 h 591"/>
              <a:gd name="T6" fmla="*/ 2147483646 w 792"/>
              <a:gd name="T7" fmla="*/ 2147483646 h 591"/>
              <a:gd name="T8" fmla="*/ 0 w 792"/>
              <a:gd name="T9" fmla="*/ 2147483646 h 591"/>
              <a:gd name="T10" fmla="*/ 0 w 792"/>
              <a:gd name="T11" fmla="*/ 0 h 591"/>
              <a:gd name="T12" fmla="*/ 2147483646 w 792"/>
              <a:gd name="T13" fmla="*/ 2147483646 h 591"/>
              <a:gd name="T14" fmla="*/ 2147483646 w 792"/>
              <a:gd name="T15" fmla="*/ 2147483646 h 591"/>
              <a:gd name="T16" fmla="*/ 2147483646 w 792"/>
              <a:gd name="T17" fmla="*/ 2147483646 h 591"/>
              <a:gd name="T18" fmla="*/ 2147483646 w 792"/>
              <a:gd name="T19" fmla="*/ 2147483646 h 59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792" h="591">
                <a:moveTo>
                  <a:pt x="783" y="451"/>
                </a:moveTo>
                <a:lnTo>
                  <a:pt x="783" y="591"/>
                </a:lnTo>
                <a:lnTo>
                  <a:pt x="390" y="588"/>
                </a:lnTo>
                <a:lnTo>
                  <a:pt x="392" y="393"/>
                </a:lnTo>
                <a:lnTo>
                  <a:pt x="0" y="201"/>
                </a:lnTo>
                <a:lnTo>
                  <a:pt x="0" y="0"/>
                </a:lnTo>
                <a:lnTo>
                  <a:pt x="303" y="1"/>
                </a:lnTo>
                <a:lnTo>
                  <a:pt x="540" y="1"/>
                </a:lnTo>
                <a:lnTo>
                  <a:pt x="792" y="1"/>
                </a:lnTo>
                <a:lnTo>
                  <a:pt x="783" y="45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9" name="Freeform 36"/>
          <p:cNvSpPr>
            <a:spLocks/>
          </p:cNvSpPr>
          <p:nvPr/>
        </p:nvSpPr>
        <p:spPr bwMode="auto">
          <a:xfrm>
            <a:off x="4335463" y="2257425"/>
            <a:ext cx="841375" cy="517525"/>
          </a:xfrm>
          <a:custGeom>
            <a:avLst/>
            <a:gdLst>
              <a:gd name="T0" fmla="*/ 2147483646 w 1589"/>
              <a:gd name="T1" fmla="*/ 2147483646 h 977"/>
              <a:gd name="T2" fmla="*/ 2147483646 w 1589"/>
              <a:gd name="T3" fmla="*/ 2147483646 h 977"/>
              <a:gd name="T4" fmla="*/ 2147483646 w 1589"/>
              <a:gd name="T5" fmla="*/ 2147483646 h 977"/>
              <a:gd name="T6" fmla="*/ 2147483646 w 1589"/>
              <a:gd name="T7" fmla="*/ 2147483646 h 977"/>
              <a:gd name="T8" fmla="*/ 2147483646 w 1589"/>
              <a:gd name="T9" fmla="*/ 2147483646 h 977"/>
              <a:gd name="T10" fmla="*/ 2147483646 w 1589"/>
              <a:gd name="T11" fmla="*/ 2147483646 h 977"/>
              <a:gd name="T12" fmla="*/ 2147483646 w 1589"/>
              <a:gd name="T13" fmla="*/ 2147483646 h 977"/>
              <a:gd name="T14" fmla="*/ 2147483646 w 1589"/>
              <a:gd name="T15" fmla="*/ 2147483646 h 977"/>
              <a:gd name="T16" fmla="*/ 2147483646 w 1589"/>
              <a:gd name="T17" fmla="*/ 2147483646 h 977"/>
              <a:gd name="T18" fmla="*/ 0 w 1589"/>
              <a:gd name="T19" fmla="*/ 2147483646 h 977"/>
              <a:gd name="T20" fmla="*/ 2147483646 w 1589"/>
              <a:gd name="T21" fmla="*/ 2147483646 h 977"/>
              <a:gd name="T22" fmla="*/ 2147483646 w 1589"/>
              <a:gd name="T23" fmla="*/ 2147483646 h 977"/>
              <a:gd name="T24" fmla="*/ 2147483646 w 1589"/>
              <a:gd name="T25" fmla="*/ 0 h 977"/>
              <a:gd name="T26" fmla="*/ 2147483646 w 1589"/>
              <a:gd name="T27" fmla="*/ 2147483646 h 977"/>
              <a:gd name="T28" fmla="*/ 2147483646 w 1589"/>
              <a:gd name="T29" fmla="*/ 2147483646 h 977"/>
              <a:gd name="T30" fmla="*/ 2147483646 w 1589"/>
              <a:gd name="T31" fmla="*/ 2147483646 h 9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89" h="977">
                <a:moveTo>
                  <a:pt x="1589" y="426"/>
                </a:moveTo>
                <a:lnTo>
                  <a:pt x="1589" y="977"/>
                </a:lnTo>
                <a:lnTo>
                  <a:pt x="1464" y="971"/>
                </a:lnTo>
                <a:lnTo>
                  <a:pt x="1082" y="965"/>
                </a:lnTo>
                <a:lnTo>
                  <a:pt x="987" y="971"/>
                </a:lnTo>
                <a:lnTo>
                  <a:pt x="981" y="773"/>
                </a:lnTo>
                <a:lnTo>
                  <a:pt x="363" y="773"/>
                </a:lnTo>
                <a:lnTo>
                  <a:pt x="3" y="774"/>
                </a:lnTo>
                <a:lnTo>
                  <a:pt x="5" y="617"/>
                </a:lnTo>
                <a:lnTo>
                  <a:pt x="0" y="183"/>
                </a:lnTo>
                <a:lnTo>
                  <a:pt x="3" y="5"/>
                </a:lnTo>
                <a:lnTo>
                  <a:pt x="1383" y="95"/>
                </a:lnTo>
                <a:lnTo>
                  <a:pt x="1379" y="0"/>
                </a:lnTo>
                <a:lnTo>
                  <a:pt x="1587" y="9"/>
                </a:lnTo>
                <a:lnTo>
                  <a:pt x="1587" y="242"/>
                </a:lnTo>
                <a:lnTo>
                  <a:pt x="1589" y="42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0" name="Freeform 37"/>
          <p:cNvSpPr>
            <a:spLocks/>
          </p:cNvSpPr>
          <p:nvPr/>
        </p:nvSpPr>
        <p:spPr bwMode="auto">
          <a:xfrm>
            <a:off x="3802063" y="2159000"/>
            <a:ext cx="536575" cy="720725"/>
          </a:xfrm>
          <a:custGeom>
            <a:avLst/>
            <a:gdLst>
              <a:gd name="T0" fmla="*/ 2147483646 w 1014"/>
              <a:gd name="T1" fmla="*/ 2147483646 h 1362"/>
              <a:gd name="T2" fmla="*/ 2147483646 w 1014"/>
              <a:gd name="T3" fmla="*/ 2147483646 h 1362"/>
              <a:gd name="T4" fmla="*/ 2147483646 w 1014"/>
              <a:gd name="T5" fmla="*/ 0 h 1362"/>
              <a:gd name="T6" fmla="*/ 2147483646 w 1014"/>
              <a:gd name="T7" fmla="*/ 2147483646 h 1362"/>
              <a:gd name="T8" fmla="*/ 2147483646 w 1014"/>
              <a:gd name="T9" fmla="*/ 2147483646 h 1362"/>
              <a:gd name="T10" fmla="*/ 2147483646 w 1014"/>
              <a:gd name="T11" fmla="*/ 2147483646 h 1362"/>
              <a:gd name="T12" fmla="*/ 2147483646 w 1014"/>
              <a:gd name="T13" fmla="*/ 2147483646 h 1362"/>
              <a:gd name="T14" fmla="*/ 2147483646 w 1014"/>
              <a:gd name="T15" fmla="*/ 2147483646 h 1362"/>
              <a:gd name="T16" fmla="*/ 2147483646 w 1014"/>
              <a:gd name="T17" fmla="*/ 2147483646 h 1362"/>
              <a:gd name="T18" fmla="*/ 2147483646 w 1014"/>
              <a:gd name="T19" fmla="*/ 2147483646 h 1362"/>
              <a:gd name="T20" fmla="*/ 2147483646 w 1014"/>
              <a:gd name="T21" fmla="*/ 2147483646 h 1362"/>
              <a:gd name="T22" fmla="*/ 0 w 1014"/>
              <a:gd name="T23" fmla="*/ 2147483646 h 1362"/>
              <a:gd name="T24" fmla="*/ 2147483646 w 1014"/>
              <a:gd name="T25" fmla="*/ 2147483646 h 1362"/>
              <a:gd name="T26" fmla="*/ 2147483646 w 1014"/>
              <a:gd name="T27" fmla="*/ 2147483646 h 1362"/>
              <a:gd name="T28" fmla="*/ 2147483646 w 1014"/>
              <a:gd name="T29" fmla="*/ 2147483646 h 1362"/>
              <a:gd name="T30" fmla="*/ 2147483646 w 1014"/>
              <a:gd name="T31" fmla="*/ 2147483646 h 1362"/>
              <a:gd name="T32" fmla="*/ 2147483646 w 1014"/>
              <a:gd name="T33" fmla="*/ 2147483646 h 1362"/>
              <a:gd name="T34" fmla="*/ 2147483646 w 1014"/>
              <a:gd name="T35" fmla="*/ 2147483646 h 1362"/>
              <a:gd name="T36" fmla="*/ 2147483646 w 1014"/>
              <a:gd name="T37" fmla="*/ 2147483646 h 1362"/>
              <a:gd name="T38" fmla="*/ 2147483646 w 1014"/>
              <a:gd name="T39" fmla="*/ 2147483646 h 1362"/>
              <a:gd name="T40" fmla="*/ 2147483646 w 1014"/>
              <a:gd name="T41" fmla="*/ 2147483646 h 1362"/>
              <a:gd name="T42" fmla="*/ 2147483646 w 1014"/>
              <a:gd name="T43" fmla="*/ 2147483646 h 1362"/>
              <a:gd name="T44" fmla="*/ 2147483646 w 1014"/>
              <a:gd name="T45" fmla="*/ 2147483646 h 13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014" h="1362">
                <a:moveTo>
                  <a:pt x="1012" y="192"/>
                </a:moveTo>
                <a:lnTo>
                  <a:pt x="1011" y="1"/>
                </a:lnTo>
                <a:lnTo>
                  <a:pt x="882" y="0"/>
                </a:lnTo>
                <a:lnTo>
                  <a:pt x="682" y="1"/>
                </a:lnTo>
                <a:lnTo>
                  <a:pt x="600" y="3"/>
                </a:lnTo>
                <a:lnTo>
                  <a:pt x="138" y="1"/>
                </a:lnTo>
                <a:lnTo>
                  <a:pt x="108" y="3"/>
                </a:lnTo>
                <a:lnTo>
                  <a:pt x="4" y="1"/>
                </a:lnTo>
                <a:lnTo>
                  <a:pt x="1" y="66"/>
                </a:lnTo>
                <a:lnTo>
                  <a:pt x="3" y="241"/>
                </a:lnTo>
                <a:lnTo>
                  <a:pt x="1" y="774"/>
                </a:lnTo>
                <a:lnTo>
                  <a:pt x="0" y="1039"/>
                </a:lnTo>
                <a:lnTo>
                  <a:pt x="3" y="1140"/>
                </a:lnTo>
                <a:lnTo>
                  <a:pt x="1" y="1360"/>
                </a:lnTo>
                <a:lnTo>
                  <a:pt x="394" y="1362"/>
                </a:lnTo>
                <a:lnTo>
                  <a:pt x="715" y="1351"/>
                </a:lnTo>
                <a:lnTo>
                  <a:pt x="1012" y="1351"/>
                </a:lnTo>
                <a:lnTo>
                  <a:pt x="1012" y="1324"/>
                </a:lnTo>
                <a:lnTo>
                  <a:pt x="1012" y="1084"/>
                </a:lnTo>
                <a:lnTo>
                  <a:pt x="1012" y="961"/>
                </a:lnTo>
                <a:lnTo>
                  <a:pt x="1014" y="804"/>
                </a:lnTo>
                <a:lnTo>
                  <a:pt x="1009" y="370"/>
                </a:lnTo>
                <a:lnTo>
                  <a:pt x="1012" y="19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1" name="Freeform 38"/>
          <p:cNvSpPr>
            <a:spLocks/>
          </p:cNvSpPr>
          <p:nvPr/>
        </p:nvSpPr>
        <p:spPr bwMode="auto">
          <a:xfrm>
            <a:off x="5026025" y="3292475"/>
            <a:ext cx="827088" cy="528638"/>
          </a:xfrm>
          <a:custGeom>
            <a:avLst/>
            <a:gdLst>
              <a:gd name="T0" fmla="*/ 2147483646 w 1563"/>
              <a:gd name="T1" fmla="*/ 2147483646 h 999"/>
              <a:gd name="T2" fmla="*/ 2147483646 w 1563"/>
              <a:gd name="T3" fmla="*/ 2147483646 h 999"/>
              <a:gd name="T4" fmla="*/ 2147483646 w 1563"/>
              <a:gd name="T5" fmla="*/ 2147483646 h 999"/>
              <a:gd name="T6" fmla="*/ 2147483646 w 1563"/>
              <a:gd name="T7" fmla="*/ 2147483646 h 999"/>
              <a:gd name="T8" fmla="*/ 2147483646 w 1563"/>
              <a:gd name="T9" fmla="*/ 2147483646 h 999"/>
              <a:gd name="T10" fmla="*/ 2147483646 w 1563"/>
              <a:gd name="T11" fmla="*/ 2147483646 h 999"/>
              <a:gd name="T12" fmla="*/ 2147483646 w 1563"/>
              <a:gd name="T13" fmla="*/ 2147483646 h 999"/>
              <a:gd name="T14" fmla="*/ 2147483646 w 1563"/>
              <a:gd name="T15" fmla="*/ 2147483646 h 999"/>
              <a:gd name="T16" fmla="*/ 0 w 1563"/>
              <a:gd name="T17" fmla="*/ 2147483646 h 999"/>
              <a:gd name="T18" fmla="*/ 2147483646 w 1563"/>
              <a:gd name="T19" fmla="*/ 2147483646 h 999"/>
              <a:gd name="T20" fmla="*/ 2147483646 w 1563"/>
              <a:gd name="T21" fmla="*/ 0 h 999"/>
              <a:gd name="T22" fmla="*/ 2147483646 w 1563"/>
              <a:gd name="T23" fmla="*/ 0 h 999"/>
              <a:gd name="T24" fmla="*/ 2147483646 w 1563"/>
              <a:gd name="T25" fmla="*/ 0 h 999"/>
              <a:gd name="T26" fmla="*/ 2147483646 w 1563"/>
              <a:gd name="T27" fmla="*/ 2147483646 h 999"/>
              <a:gd name="T28" fmla="*/ 2147483646 w 1563"/>
              <a:gd name="T29" fmla="*/ 2147483646 h 999"/>
              <a:gd name="T30" fmla="*/ 2147483646 w 1563"/>
              <a:gd name="T31" fmla="*/ 2147483646 h 999"/>
              <a:gd name="T32" fmla="*/ 2147483646 w 1563"/>
              <a:gd name="T33" fmla="*/ 2147483646 h 999"/>
              <a:gd name="T34" fmla="*/ 2147483646 w 1563"/>
              <a:gd name="T35" fmla="*/ 2147483646 h 999"/>
              <a:gd name="T36" fmla="*/ 2147483646 w 1563"/>
              <a:gd name="T37" fmla="*/ 2147483646 h 999"/>
              <a:gd name="T38" fmla="*/ 2147483646 w 1563"/>
              <a:gd name="T39" fmla="*/ 2147483646 h 999"/>
              <a:gd name="T40" fmla="*/ 2147483646 w 1563"/>
              <a:gd name="T41" fmla="*/ 2147483646 h 999"/>
              <a:gd name="T42" fmla="*/ 2147483646 w 1563"/>
              <a:gd name="T43" fmla="*/ 2147483646 h 99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563" h="999">
                <a:moveTo>
                  <a:pt x="1563" y="831"/>
                </a:moveTo>
                <a:lnTo>
                  <a:pt x="1559" y="999"/>
                </a:lnTo>
                <a:lnTo>
                  <a:pt x="1352" y="993"/>
                </a:lnTo>
                <a:lnTo>
                  <a:pt x="1043" y="987"/>
                </a:lnTo>
                <a:lnTo>
                  <a:pt x="984" y="987"/>
                </a:lnTo>
                <a:lnTo>
                  <a:pt x="986" y="791"/>
                </a:lnTo>
                <a:lnTo>
                  <a:pt x="159" y="785"/>
                </a:lnTo>
                <a:lnTo>
                  <a:pt x="2" y="783"/>
                </a:lnTo>
                <a:lnTo>
                  <a:pt x="0" y="683"/>
                </a:lnTo>
                <a:lnTo>
                  <a:pt x="2" y="66"/>
                </a:lnTo>
                <a:lnTo>
                  <a:pt x="2" y="0"/>
                </a:lnTo>
                <a:lnTo>
                  <a:pt x="159" y="0"/>
                </a:lnTo>
                <a:lnTo>
                  <a:pt x="306" y="0"/>
                </a:lnTo>
                <a:lnTo>
                  <a:pt x="387" y="2"/>
                </a:lnTo>
                <a:lnTo>
                  <a:pt x="779" y="194"/>
                </a:lnTo>
                <a:lnTo>
                  <a:pt x="777" y="389"/>
                </a:lnTo>
                <a:lnTo>
                  <a:pt x="1170" y="392"/>
                </a:lnTo>
                <a:lnTo>
                  <a:pt x="1554" y="398"/>
                </a:lnTo>
                <a:lnTo>
                  <a:pt x="1547" y="591"/>
                </a:lnTo>
                <a:lnTo>
                  <a:pt x="1562" y="786"/>
                </a:lnTo>
                <a:lnTo>
                  <a:pt x="1547" y="786"/>
                </a:lnTo>
                <a:lnTo>
                  <a:pt x="1563" y="83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2" name="Freeform 39"/>
          <p:cNvSpPr>
            <a:spLocks/>
          </p:cNvSpPr>
          <p:nvPr/>
        </p:nvSpPr>
        <p:spPr bwMode="auto">
          <a:xfrm>
            <a:off x="3594100" y="2873375"/>
            <a:ext cx="742950" cy="417513"/>
          </a:xfrm>
          <a:custGeom>
            <a:avLst/>
            <a:gdLst>
              <a:gd name="T0" fmla="*/ 2147483646 w 1404"/>
              <a:gd name="T1" fmla="*/ 2147483646 h 789"/>
              <a:gd name="T2" fmla="*/ 2147483646 w 1404"/>
              <a:gd name="T3" fmla="*/ 2147483646 h 789"/>
              <a:gd name="T4" fmla="*/ 2147483646 w 1404"/>
              <a:gd name="T5" fmla="*/ 2147483646 h 789"/>
              <a:gd name="T6" fmla="*/ 2147483646 w 1404"/>
              <a:gd name="T7" fmla="*/ 2147483646 h 789"/>
              <a:gd name="T8" fmla="*/ 2147483646 w 1404"/>
              <a:gd name="T9" fmla="*/ 2147483646 h 789"/>
              <a:gd name="T10" fmla="*/ 2147483646 w 1404"/>
              <a:gd name="T11" fmla="*/ 2147483646 h 789"/>
              <a:gd name="T12" fmla="*/ 2147483646 w 1404"/>
              <a:gd name="T13" fmla="*/ 2147483646 h 789"/>
              <a:gd name="T14" fmla="*/ 2147483646 w 1404"/>
              <a:gd name="T15" fmla="*/ 2147483646 h 789"/>
              <a:gd name="T16" fmla="*/ 0 w 1404"/>
              <a:gd name="T17" fmla="*/ 2147483646 h 789"/>
              <a:gd name="T18" fmla="*/ 0 w 1404"/>
              <a:gd name="T19" fmla="*/ 2147483646 h 789"/>
              <a:gd name="T20" fmla="*/ 2147483646 w 1404"/>
              <a:gd name="T21" fmla="*/ 2147483646 h 789"/>
              <a:gd name="T22" fmla="*/ 2147483646 w 1404"/>
              <a:gd name="T23" fmla="*/ 2147483646 h 789"/>
              <a:gd name="T24" fmla="*/ 2147483646 w 1404"/>
              <a:gd name="T25" fmla="*/ 2147483646 h 789"/>
              <a:gd name="T26" fmla="*/ 2147483646 w 1404"/>
              <a:gd name="T27" fmla="*/ 2147483646 h 789"/>
              <a:gd name="T28" fmla="*/ 2147483646 w 1404"/>
              <a:gd name="T29" fmla="*/ 2147483646 h 789"/>
              <a:gd name="T30" fmla="*/ 2147483646 w 1404"/>
              <a:gd name="T31" fmla="*/ 0 h 789"/>
              <a:gd name="T32" fmla="*/ 2147483646 w 1404"/>
              <a:gd name="T33" fmla="*/ 0 h 789"/>
              <a:gd name="T34" fmla="*/ 2147483646 w 1404"/>
              <a:gd name="T35" fmla="*/ 2147483646 h 789"/>
              <a:gd name="T36" fmla="*/ 2147483646 w 1404"/>
              <a:gd name="T37" fmla="*/ 2147483646 h 78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04" h="789">
                <a:moveTo>
                  <a:pt x="1400" y="296"/>
                </a:moveTo>
                <a:lnTo>
                  <a:pt x="1400" y="588"/>
                </a:lnTo>
                <a:lnTo>
                  <a:pt x="1154" y="588"/>
                </a:lnTo>
                <a:lnTo>
                  <a:pt x="1154" y="783"/>
                </a:lnTo>
                <a:lnTo>
                  <a:pt x="972" y="782"/>
                </a:lnTo>
                <a:lnTo>
                  <a:pt x="750" y="789"/>
                </a:lnTo>
                <a:lnTo>
                  <a:pt x="81" y="788"/>
                </a:lnTo>
                <a:lnTo>
                  <a:pt x="5" y="788"/>
                </a:lnTo>
                <a:lnTo>
                  <a:pt x="0" y="578"/>
                </a:lnTo>
                <a:lnTo>
                  <a:pt x="0" y="296"/>
                </a:lnTo>
                <a:lnTo>
                  <a:pt x="2" y="201"/>
                </a:lnTo>
                <a:lnTo>
                  <a:pt x="2" y="5"/>
                </a:lnTo>
                <a:lnTo>
                  <a:pt x="104" y="8"/>
                </a:lnTo>
                <a:lnTo>
                  <a:pt x="393" y="9"/>
                </a:lnTo>
                <a:lnTo>
                  <a:pt x="786" y="11"/>
                </a:lnTo>
                <a:lnTo>
                  <a:pt x="1107" y="0"/>
                </a:lnTo>
                <a:lnTo>
                  <a:pt x="1404" y="0"/>
                </a:lnTo>
                <a:lnTo>
                  <a:pt x="1397" y="162"/>
                </a:lnTo>
                <a:lnTo>
                  <a:pt x="1400" y="2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3" name="Freeform 40"/>
          <p:cNvSpPr>
            <a:spLocks/>
          </p:cNvSpPr>
          <p:nvPr/>
        </p:nvSpPr>
        <p:spPr bwMode="auto">
          <a:xfrm>
            <a:off x="4337050" y="1781175"/>
            <a:ext cx="935038" cy="527050"/>
          </a:xfrm>
          <a:custGeom>
            <a:avLst/>
            <a:gdLst>
              <a:gd name="T0" fmla="*/ 2147483646 w 1768"/>
              <a:gd name="T1" fmla="*/ 2147483646 h 996"/>
              <a:gd name="T2" fmla="*/ 2147483646 w 1768"/>
              <a:gd name="T3" fmla="*/ 2147483646 h 996"/>
              <a:gd name="T4" fmla="*/ 2147483646 w 1768"/>
              <a:gd name="T5" fmla="*/ 2147483646 h 996"/>
              <a:gd name="T6" fmla="*/ 2147483646 w 1768"/>
              <a:gd name="T7" fmla="*/ 2147483646 h 996"/>
              <a:gd name="T8" fmla="*/ 2147483646 w 1768"/>
              <a:gd name="T9" fmla="*/ 2147483646 h 996"/>
              <a:gd name="T10" fmla="*/ 2147483646 w 1768"/>
              <a:gd name="T11" fmla="*/ 2147483646 h 996"/>
              <a:gd name="T12" fmla="*/ 2147483646 w 1768"/>
              <a:gd name="T13" fmla="*/ 2147483646 h 996"/>
              <a:gd name="T14" fmla="*/ 2147483646 w 1768"/>
              <a:gd name="T15" fmla="*/ 2147483646 h 996"/>
              <a:gd name="T16" fmla="*/ 0 w 1768"/>
              <a:gd name="T17" fmla="*/ 2147483646 h 996"/>
              <a:gd name="T18" fmla="*/ 2147483646 w 1768"/>
              <a:gd name="T19" fmla="*/ 2147483646 h 996"/>
              <a:gd name="T20" fmla="*/ 2147483646 w 1768"/>
              <a:gd name="T21" fmla="*/ 2147483646 h 996"/>
              <a:gd name="T22" fmla="*/ 2147483646 w 1768"/>
              <a:gd name="T23" fmla="*/ 0 h 996"/>
              <a:gd name="T24" fmla="*/ 2147483646 w 1768"/>
              <a:gd name="T25" fmla="*/ 2147483646 h 996"/>
              <a:gd name="T26" fmla="*/ 2147483646 w 1768"/>
              <a:gd name="T27" fmla="*/ 2147483646 h 996"/>
              <a:gd name="T28" fmla="*/ 2147483646 w 1768"/>
              <a:gd name="T29" fmla="*/ 2147483646 h 9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768" h="996">
                <a:moveTo>
                  <a:pt x="1675" y="456"/>
                </a:moveTo>
                <a:lnTo>
                  <a:pt x="1768" y="508"/>
                </a:lnTo>
                <a:lnTo>
                  <a:pt x="1765" y="714"/>
                </a:lnTo>
                <a:lnTo>
                  <a:pt x="1585" y="714"/>
                </a:lnTo>
                <a:lnTo>
                  <a:pt x="1585" y="910"/>
                </a:lnTo>
                <a:lnTo>
                  <a:pt x="1377" y="901"/>
                </a:lnTo>
                <a:lnTo>
                  <a:pt x="1381" y="996"/>
                </a:lnTo>
                <a:lnTo>
                  <a:pt x="1" y="906"/>
                </a:lnTo>
                <a:lnTo>
                  <a:pt x="0" y="715"/>
                </a:lnTo>
                <a:lnTo>
                  <a:pt x="184" y="715"/>
                </a:lnTo>
                <a:lnTo>
                  <a:pt x="186" y="522"/>
                </a:lnTo>
                <a:lnTo>
                  <a:pt x="183" y="0"/>
                </a:lnTo>
                <a:lnTo>
                  <a:pt x="300" y="30"/>
                </a:lnTo>
                <a:lnTo>
                  <a:pt x="1515" y="364"/>
                </a:lnTo>
                <a:lnTo>
                  <a:pt x="1675" y="45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4" name="Freeform 41"/>
          <p:cNvSpPr>
            <a:spLocks/>
          </p:cNvSpPr>
          <p:nvPr/>
        </p:nvSpPr>
        <p:spPr bwMode="auto">
          <a:xfrm>
            <a:off x="4354513" y="4221163"/>
            <a:ext cx="358775" cy="723900"/>
          </a:xfrm>
          <a:custGeom>
            <a:avLst/>
            <a:gdLst>
              <a:gd name="T0" fmla="*/ 2147483646 w 678"/>
              <a:gd name="T1" fmla="*/ 2147483646 h 1369"/>
              <a:gd name="T2" fmla="*/ 2147483646 w 678"/>
              <a:gd name="T3" fmla="*/ 2147483646 h 1369"/>
              <a:gd name="T4" fmla="*/ 2147483646 w 678"/>
              <a:gd name="T5" fmla="*/ 2147483646 h 1369"/>
              <a:gd name="T6" fmla="*/ 2147483646 w 678"/>
              <a:gd name="T7" fmla="*/ 2147483646 h 1369"/>
              <a:gd name="T8" fmla="*/ 2147483646 w 678"/>
              <a:gd name="T9" fmla="*/ 2147483646 h 1369"/>
              <a:gd name="T10" fmla="*/ 2147483646 w 678"/>
              <a:gd name="T11" fmla="*/ 2147483646 h 1369"/>
              <a:gd name="T12" fmla="*/ 2147483646 w 678"/>
              <a:gd name="T13" fmla="*/ 2147483646 h 1369"/>
              <a:gd name="T14" fmla="*/ 2147483646 w 678"/>
              <a:gd name="T15" fmla="*/ 2147483646 h 1369"/>
              <a:gd name="T16" fmla="*/ 2147483646 w 678"/>
              <a:gd name="T17" fmla="*/ 2147483646 h 1369"/>
              <a:gd name="T18" fmla="*/ 2147483646 w 678"/>
              <a:gd name="T19" fmla="*/ 0 h 1369"/>
              <a:gd name="T20" fmla="*/ 2147483646 w 678"/>
              <a:gd name="T21" fmla="*/ 0 h 1369"/>
              <a:gd name="T22" fmla="*/ 2147483646 w 678"/>
              <a:gd name="T23" fmla="*/ 2147483646 h 1369"/>
              <a:gd name="T24" fmla="*/ 2147483646 w 678"/>
              <a:gd name="T25" fmla="*/ 2147483646 h 1369"/>
              <a:gd name="T26" fmla="*/ 0 w 678"/>
              <a:gd name="T27" fmla="*/ 2147483646 h 1369"/>
              <a:gd name="T28" fmla="*/ 2147483646 w 678"/>
              <a:gd name="T29" fmla="*/ 2147483646 h 1369"/>
              <a:gd name="T30" fmla="*/ 2147483646 w 678"/>
              <a:gd name="T31" fmla="*/ 2147483646 h 1369"/>
              <a:gd name="T32" fmla="*/ 2147483646 w 678"/>
              <a:gd name="T33" fmla="*/ 2147483646 h 1369"/>
              <a:gd name="T34" fmla="*/ 2147483646 w 678"/>
              <a:gd name="T35" fmla="*/ 2147483646 h 1369"/>
              <a:gd name="T36" fmla="*/ 2147483646 w 678"/>
              <a:gd name="T37" fmla="*/ 2147483646 h 1369"/>
              <a:gd name="T38" fmla="*/ 2147483646 w 678"/>
              <a:gd name="T39" fmla="*/ 2147483646 h 1369"/>
              <a:gd name="T40" fmla="*/ 2147483646 w 678"/>
              <a:gd name="T41" fmla="*/ 2147483646 h 1369"/>
              <a:gd name="T42" fmla="*/ 2147483646 w 678"/>
              <a:gd name="T43" fmla="*/ 2147483646 h 13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78" h="1369">
                <a:moveTo>
                  <a:pt x="678" y="873"/>
                </a:moveTo>
                <a:lnTo>
                  <a:pt x="676" y="601"/>
                </a:lnTo>
                <a:lnTo>
                  <a:pt x="676" y="349"/>
                </a:lnTo>
                <a:lnTo>
                  <a:pt x="678" y="141"/>
                </a:lnTo>
                <a:lnTo>
                  <a:pt x="676" y="9"/>
                </a:lnTo>
                <a:lnTo>
                  <a:pt x="633" y="7"/>
                </a:lnTo>
                <a:lnTo>
                  <a:pt x="507" y="6"/>
                </a:lnTo>
                <a:lnTo>
                  <a:pt x="474" y="4"/>
                </a:lnTo>
                <a:lnTo>
                  <a:pt x="435" y="3"/>
                </a:lnTo>
                <a:lnTo>
                  <a:pt x="235" y="0"/>
                </a:lnTo>
                <a:lnTo>
                  <a:pt x="192" y="0"/>
                </a:lnTo>
                <a:lnTo>
                  <a:pt x="76" y="280"/>
                </a:lnTo>
                <a:lnTo>
                  <a:pt x="37" y="285"/>
                </a:lnTo>
                <a:lnTo>
                  <a:pt x="0" y="412"/>
                </a:lnTo>
                <a:lnTo>
                  <a:pt x="37" y="550"/>
                </a:lnTo>
                <a:lnTo>
                  <a:pt x="61" y="561"/>
                </a:lnTo>
                <a:lnTo>
                  <a:pt x="379" y="1369"/>
                </a:lnTo>
                <a:lnTo>
                  <a:pt x="435" y="1366"/>
                </a:lnTo>
                <a:lnTo>
                  <a:pt x="484" y="1363"/>
                </a:lnTo>
                <a:lnTo>
                  <a:pt x="673" y="1365"/>
                </a:lnTo>
                <a:lnTo>
                  <a:pt x="675" y="1123"/>
                </a:lnTo>
                <a:lnTo>
                  <a:pt x="678" y="87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5" name="Freeform 42"/>
          <p:cNvSpPr>
            <a:spLocks/>
          </p:cNvSpPr>
          <p:nvPr/>
        </p:nvSpPr>
        <p:spPr bwMode="auto">
          <a:xfrm>
            <a:off x="5008563" y="4537075"/>
            <a:ext cx="303212" cy="419100"/>
          </a:xfrm>
          <a:custGeom>
            <a:avLst/>
            <a:gdLst>
              <a:gd name="T0" fmla="*/ 2147483646 w 573"/>
              <a:gd name="T1" fmla="*/ 2147483646 h 792"/>
              <a:gd name="T2" fmla="*/ 2147483646 w 573"/>
              <a:gd name="T3" fmla="*/ 2147483646 h 792"/>
              <a:gd name="T4" fmla="*/ 2147483646 w 573"/>
              <a:gd name="T5" fmla="*/ 2147483646 h 792"/>
              <a:gd name="T6" fmla="*/ 2147483646 w 573"/>
              <a:gd name="T7" fmla="*/ 2147483646 h 792"/>
              <a:gd name="T8" fmla="*/ 2147483646 w 573"/>
              <a:gd name="T9" fmla="*/ 2147483646 h 792"/>
              <a:gd name="T10" fmla="*/ 2147483646 w 573"/>
              <a:gd name="T11" fmla="*/ 2147483646 h 792"/>
              <a:gd name="T12" fmla="*/ 2147483646 w 573"/>
              <a:gd name="T13" fmla="*/ 2147483646 h 792"/>
              <a:gd name="T14" fmla="*/ 0 w 573"/>
              <a:gd name="T15" fmla="*/ 2147483646 h 792"/>
              <a:gd name="T16" fmla="*/ 2147483646 w 573"/>
              <a:gd name="T17" fmla="*/ 2147483646 h 792"/>
              <a:gd name="T18" fmla="*/ 2147483646 w 573"/>
              <a:gd name="T19" fmla="*/ 2147483646 h 792"/>
              <a:gd name="T20" fmla="*/ 2147483646 w 573"/>
              <a:gd name="T21" fmla="*/ 2147483646 h 792"/>
              <a:gd name="T22" fmla="*/ 2147483646 w 573"/>
              <a:gd name="T23" fmla="*/ 0 h 792"/>
              <a:gd name="T24" fmla="*/ 2147483646 w 573"/>
              <a:gd name="T25" fmla="*/ 0 h 792"/>
              <a:gd name="T26" fmla="*/ 2147483646 w 573"/>
              <a:gd name="T27" fmla="*/ 2147483646 h 79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73" h="792">
                <a:moveTo>
                  <a:pt x="573" y="198"/>
                </a:moveTo>
                <a:lnTo>
                  <a:pt x="573" y="525"/>
                </a:lnTo>
                <a:lnTo>
                  <a:pt x="573" y="788"/>
                </a:lnTo>
                <a:lnTo>
                  <a:pt x="390" y="789"/>
                </a:lnTo>
                <a:lnTo>
                  <a:pt x="377" y="788"/>
                </a:lnTo>
                <a:lnTo>
                  <a:pt x="186" y="792"/>
                </a:lnTo>
                <a:lnTo>
                  <a:pt x="188" y="765"/>
                </a:lnTo>
                <a:lnTo>
                  <a:pt x="0" y="765"/>
                </a:lnTo>
                <a:lnTo>
                  <a:pt x="77" y="240"/>
                </a:lnTo>
                <a:lnTo>
                  <a:pt x="125" y="240"/>
                </a:lnTo>
                <a:lnTo>
                  <a:pt x="123" y="2"/>
                </a:lnTo>
                <a:lnTo>
                  <a:pt x="390" y="0"/>
                </a:lnTo>
                <a:lnTo>
                  <a:pt x="573" y="0"/>
                </a:lnTo>
                <a:lnTo>
                  <a:pt x="573" y="1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6" name="Freeform 43"/>
          <p:cNvSpPr>
            <a:spLocks/>
          </p:cNvSpPr>
          <p:nvPr/>
        </p:nvSpPr>
        <p:spPr bwMode="auto">
          <a:xfrm>
            <a:off x="4110038" y="4221163"/>
            <a:ext cx="444500" cy="723900"/>
          </a:xfrm>
          <a:custGeom>
            <a:avLst/>
            <a:gdLst>
              <a:gd name="T0" fmla="*/ 2147483646 w 840"/>
              <a:gd name="T1" fmla="*/ 2147483646 h 1369"/>
              <a:gd name="T2" fmla="*/ 2147483646 w 840"/>
              <a:gd name="T3" fmla="*/ 0 h 1369"/>
              <a:gd name="T4" fmla="*/ 2147483646 w 840"/>
              <a:gd name="T5" fmla="*/ 2147483646 h 1369"/>
              <a:gd name="T6" fmla="*/ 2147483646 w 840"/>
              <a:gd name="T7" fmla="*/ 2147483646 h 1369"/>
              <a:gd name="T8" fmla="*/ 0 w 840"/>
              <a:gd name="T9" fmla="*/ 2147483646 h 1369"/>
              <a:gd name="T10" fmla="*/ 0 w 840"/>
              <a:gd name="T11" fmla="*/ 2147483646 h 1369"/>
              <a:gd name="T12" fmla="*/ 0 w 840"/>
              <a:gd name="T13" fmla="*/ 2147483646 h 1369"/>
              <a:gd name="T14" fmla="*/ 0 w 840"/>
              <a:gd name="T15" fmla="*/ 2147483646 h 1369"/>
              <a:gd name="T16" fmla="*/ 2147483646 w 840"/>
              <a:gd name="T17" fmla="*/ 2147483646 h 1369"/>
              <a:gd name="T18" fmla="*/ 0 w 840"/>
              <a:gd name="T19" fmla="*/ 2147483646 h 1369"/>
              <a:gd name="T20" fmla="*/ 2147483646 w 840"/>
              <a:gd name="T21" fmla="*/ 2147483646 h 1369"/>
              <a:gd name="T22" fmla="*/ 2147483646 w 840"/>
              <a:gd name="T23" fmla="*/ 2147483646 h 1369"/>
              <a:gd name="T24" fmla="*/ 2147483646 w 840"/>
              <a:gd name="T25" fmla="*/ 2147483646 h 1369"/>
              <a:gd name="T26" fmla="*/ 2147483646 w 840"/>
              <a:gd name="T27" fmla="*/ 2147483646 h 1369"/>
              <a:gd name="T28" fmla="*/ 2147483646 w 840"/>
              <a:gd name="T29" fmla="*/ 2147483646 h 1369"/>
              <a:gd name="T30" fmla="*/ 2147483646 w 840"/>
              <a:gd name="T31" fmla="*/ 2147483646 h 1369"/>
              <a:gd name="T32" fmla="*/ 2147483646 w 840"/>
              <a:gd name="T33" fmla="*/ 2147483646 h 1369"/>
              <a:gd name="T34" fmla="*/ 2147483646 w 840"/>
              <a:gd name="T35" fmla="*/ 2147483646 h 1369"/>
              <a:gd name="T36" fmla="*/ 2147483646 w 840"/>
              <a:gd name="T37" fmla="*/ 2147483646 h 1369"/>
              <a:gd name="T38" fmla="*/ 2147483646 w 840"/>
              <a:gd name="T39" fmla="*/ 2147483646 h 13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40" h="1369">
                <a:moveTo>
                  <a:pt x="537" y="280"/>
                </a:moveTo>
                <a:lnTo>
                  <a:pt x="653" y="0"/>
                </a:lnTo>
                <a:lnTo>
                  <a:pt x="498" y="1"/>
                </a:lnTo>
                <a:lnTo>
                  <a:pt x="299" y="1"/>
                </a:lnTo>
                <a:lnTo>
                  <a:pt x="0" y="1"/>
                </a:lnTo>
                <a:lnTo>
                  <a:pt x="0" y="82"/>
                </a:lnTo>
                <a:lnTo>
                  <a:pt x="0" y="129"/>
                </a:lnTo>
                <a:lnTo>
                  <a:pt x="0" y="213"/>
                </a:lnTo>
                <a:lnTo>
                  <a:pt x="2" y="280"/>
                </a:lnTo>
                <a:lnTo>
                  <a:pt x="0" y="561"/>
                </a:lnTo>
                <a:lnTo>
                  <a:pt x="2" y="1165"/>
                </a:lnTo>
                <a:lnTo>
                  <a:pt x="2" y="1368"/>
                </a:lnTo>
                <a:lnTo>
                  <a:pt x="299" y="1366"/>
                </a:lnTo>
                <a:lnTo>
                  <a:pt x="696" y="1369"/>
                </a:lnTo>
                <a:lnTo>
                  <a:pt x="840" y="1369"/>
                </a:lnTo>
                <a:lnTo>
                  <a:pt x="522" y="561"/>
                </a:lnTo>
                <a:lnTo>
                  <a:pt x="498" y="550"/>
                </a:lnTo>
                <a:lnTo>
                  <a:pt x="461" y="412"/>
                </a:lnTo>
                <a:lnTo>
                  <a:pt x="498" y="285"/>
                </a:lnTo>
                <a:lnTo>
                  <a:pt x="537" y="28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7" name="Freeform 44"/>
          <p:cNvSpPr>
            <a:spLocks/>
          </p:cNvSpPr>
          <p:nvPr/>
        </p:nvSpPr>
        <p:spPr bwMode="auto">
          <a:xfrm>
            <a:off x="4710113" y="4538663"/>
            <a:ext cx="365125" cy="404812"/>
          </a:xfrm>
          <a:custGeom>
            <a:avLst/>
            <a:gdLst>
              <a:gd name="T0" fmla="*/ 2147483646 w 689"/>
              <a:gd name="T1" fmla="*/ 2147483646 h 766"/>
              <a:gd name="T2" fmla="*/ 2147483646 w 689"/>
              <a:gd name="T3" fmla="*/ 0 h 766"/>
              <a:gd name="T4" fmla="*/ 2147483646 w 689"/>
              <a:gd name="T5" fmla="*/ 0 h 766"/>
              <a:gd name="T6" fmla="*/ 2147483646 w 689"/>
              <a:gd name="T7" fmla="*/ 0 h 766"/>
              <a:gd name="T8" fmla="*/ 2147483646 w 689"/>
              <a:gd name="T9" fmla="*/ 2147483646 h 766"/>
              <a:gd name="T10" fmla="*/ 2147483646 w 689"/>
              <a:gd name="T11" fmla="*/ 2147483646 h 766"/>
              <a:gd name="T12" fmla="*/ 2147483646 w 689"/>
              <a:gd name="T13" fmla="*/ 2147483646 h 766"/>
              <a:gd name="T14" fmla="*/ 0 w 689"/>
              <a:gd name="T15" fmla="*/ 2147483646 h 766"/>
              <a:gd name="T16" fmla="*/ 2147483646 w 689"/>
              <a:gd name="T17" fmla="*/ 2147483646 h 766"/>
              <a:gd name="T18" fmla="*/ 2147483646 w 689"/>
              <a:gd name="T19" fmla="*/ 2147483646 h 766"/>
              <a:gd name="T20" fmla="*/ 2147483646 w 689"/>
              <a:gd name="T21" fmla="*/ 2147483646 h 766"/>
              <a:gd name="T22" fmla="*/ 2147483646 w 689"/>
              <a:gd name="T23" fmla="*/ 2147483646 h 766"/>
              <a:gd name="T24" fmla="*/ 2147483646 w 689"/>
              <a:gd name="T25" fmla="*/ 2147483646 h 76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89" h="766">
                <a:moveTo>
                  <a:pt x="689" y="238"/>
                </a:moveTo>
                <a:lnTo>
                  <a:pt x="687" y="0"/>
                </a:lnTo>
                <a:lnTo>
                  <a:pt x="557" y="0"/>
                </a:lnTo>
                <a:lnTo>
                  <a:pt x="374" y="0"/>
                </a:lnTo>
                <a:lnTo>
                  <a:pt x="3" y="1"/>
                </a:lnTo>
                <a:lnTo>
                  <a:pt x="5" y="273"/>
                </a:lnTo>
                <a:lnTo>
                  <a:pt x="2" y="523"/>
                </a:lnTo>
                <a:lnTo>
                  <a:pt x="0" y="765"/>
                </a:lnTo>
                <a:lnTo>
                  <a:pt x="159" y="765"/>
                </a:lnTo>
                <a:lnTo>
                  <a:pt x="233" y="766"/>
                </a:lnTo>
                <a:lnTo>
                  <a:pt x="564" y="763"/>
                </a:lnTo>
                <a:lnTo>
                  <a:pt x="641" y="238"/>
                </a:lnTo>
                <a:lnTo>
                  <a:pt x="689" y="23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8" name="Freeform 45"/>
          <p:cNvSpPr>
            <a:spLocks/>
          </p:cNvSpPr>
          <p:nvPr/>
        </p:nvSpPr>
        <p:spPr bwMode="auto">
          <a:xfrm>
            <a:off x="4503738" y="3702050"/>
            <a:ext cx="523875" cy="525463"/>
          </a:xfrm>
          <a:custGeom>
            <a:avLst/>
            <a:gdLst>
              <a:gd name="T0" fmla="*/ 2147483646 w 990"/>
              <a:gd name="T1" fmla="*/ 2147483646 h 994"/>
              <a:gd name="T2" fmla="*/ 2147483646 w 990"/>
              <a:gd name="T3" fmla="*/ 2147483646 h 994"/>
              <a:gd name="T4" fmla="*/ 2147483646 w 990"/>
              <a:gd name="T5" fmla="*/ 2147483646 h 994"/>
              <a:gd name="T6" fmla="*/ 2147483646 w 990"/>
              <a:gd name="T7" fmla="*/ 2147483646 h 994"/>
              <a:gd name="T8" fmla="*/ 2147483646 w 990"/>
              <a:gd name="T9" fmla="*/ 2147483646 h 994"/>
              <a:gd name="T10" fmla="*/ 2147483646 w 990"/>
              <a:gd name="T11" fmla="*/ 2147483646 h 994"/>
              <a:gd name="T12" fmla="*/ 2147483646 w 990"/>
              <a:gd name="T13" fmla="*/ 2147483646 h 994"/>
              <a:gd name="T14" fmla="*/ 2147483646 w 990"/>
              <a:gd name="T15" fmla="*/ 2147483646 h 994"/>
              <a:gd name="T16" fmla="*/ 2147483646 w 990"/>
              <a:gd name="T17" fmla="*/ 2147483646 h 994"/>
              <a:gd name="T18" fmla="*/ 0 w 990"/>
              <a:gd name="T19" fmla="*/ 2147483646 h 994"/>
              <a:gd name="T20" fmla="*/ 0 w 990"/>
              <a:gd name="T21" fmla="*/ 2147483646 h 994"/>
              <a:gd name="T22" fmla="*/ 2147483646 w 990"/>
              <a:gd name="T23" fmla="*/ 0 h 994"/>
              <a:gd name="T24" fmla="*/ 2147483646 w 990"/>
              <a:gd name="T25" fmla="*/ 2147483646 h 994"/>
              <a:gd name="T26" fmla="*/ 2147483646 w 990"/>
              <a:gd name="T27" fmla="*/ 2147483646 h 994"/>
              <a:gd name="T28" fmla="*/ 2147483646 w 990"/>
              <a:gd name="T29" fmla="*/ 2147483646 h 994"/>
              <a:gd name="T30" fmla="*/ 2147483646 w 990"/>
              <a:gd name="T31" fmla="*/ 2147483646 h 99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0" h="994">
                <a:moveTo>
                  <a:pt x="990" y="478"/>
                </a:moveTo>
                <a:lnTo>
                  <a:pt x="987" y="994"/>
                </a:lnTo>
                <a:lnTo>
                  <a:pt x="747" y="993"/>
                </a:lnTo>
                <a:lnTo>
                  <a:pt x="576" y="994"/>
                </a:lnTo>
                <a:lnTo>
                  <a:pt x="393" y="990"/>
                </a:lnTo>
                <a:lnTo>
                  <a:pt x="350" y="988"/>
                </a:lnTo>
                <a:lnTo>
                  <a:pt x="224" y="987"/>
                </a:lnTo>
                <a:lnTo>
                  <a:pt x="191" y="985"/>
                </a:lnTo>
                <a:lnTo>
                  <a:pt x="189" y="418"/>
                </a:lnTo>
                <a:lnTo>
                  <a:pt x="0" y="391"/>
                </a:lnTo>
                <a:lnTo>
                  <a:pt x="0" y="1"/>
                </a:lnTo>
                <a:lnTo>
                  <a:pt x="549" y="0"/>
                </a:lnTo>
                <a:lnTo>
                  <a:pt x="827" y="9"/>
                </a:lnTo>
                <a:lnTo>
                  <a:pt x="989" y="10"/>
                </a:lnTo>
                <a:lnTo>
                  <a:pt x="989" y="163"/>
                </a:lnTo>
                <a:lnTo>
                  <a:pt x="990" y="4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29" name="Freeform 46"/>
          <p:cNvSpPr>
            <a:spLocks/>
          </p:cNvSpPr>
          <p:nvPr/>
        </p:nvSpPr>
        <p:spPr bwMode="auto">
          <a:xfrm>
            <a:off x="5026025" y="3706813"/>
            <a:ext cx="522288" cy="522287"/>
          </a:xfrm>
          <a:custGeom>
            <a:avLst/>
            <a:gdLst>
              <a:gd name="T0" fmla="*/ 2147483646 w 986"/>
              <a:gd name="T1" fmla="*/ 2147483646 h 987"/>
              <a:gd name="T2" fmla="*/ 2147483646 w 986"/>
              <a:gd name="T3" fmla="*/ 2147483646 h 987"/>
              <a:gd name="T4" fmla="*/ 2147483646 w 986"/>
              <a:gd name="T5" fmla="*/ 2147483646 h 987"/>
              <a:gd name="T6" fmla="*/ 2147483646 w 986"/>
              <a:gd name="T7" fmla="*/ 2147483646 h 987"/>
              <a:gd name="T8" fmla="*/ 2147483646 w 986"/>
              <a:gd name="T9" fmla="*/ 2147483646 h 987"/>
              <a:gd name="T10" fmla="*/ 2147483646 w 986"/>
              <a:gd name="T11" fmla="*/ 2147483646 h 987"/>
              <a:gd name="T12" fmla="*/ 2147483646 w 986"/>
              <a:gd name="T13" fmla="*/ 2147483646 h 987"/>
              <a:gd name="T14" fmla="*/ 0 w 986"/>
              <a:gd name="T15" fmla="*/ 2147483646 h 987"/>
              <a:gd name="T16" fmla="*/ 2147483646 w 986"/>
              <a:gd name="T17" fmla="*/ 2147483646 h 987"/>
              <a:gd name="T18" fmla="*/ 2147483646 w 986"/>
              <a:gd name="T19" fmla="*/ 2147483646 h 987"/>
              <a:gd name="T20" fmla="*/ 2147483646 w 986"/>
              <a:gd name="T21" fmla="*/ 0 h 987"/>
              <a:gd name="T22" fmla="*/ 2147483646 w 986"/>
              <a:gd name="T23" fmla="*/ 2147483646 h 987"/>
              <a:gd name="T24" fmla="*/ 2147483646 w 986"/>
              <a:gd name="T25" fmla="*/ 2147483646 h 987"/>
              <a:gd name="T26" fmla="*/ 2147483646 w 986"/>
              <a:gd name="T27" fmla="*/ 2147483646 h 987"/>
              <a:gd name="T28" fmla="*/ 2147483646 w 986"/>
              <a:gd name="T29" fmla="*/ 2147483646 h 987"/>
              <a:gd name="T30" fmla="*/ 2147483646 w 986"/>
              <a:gd name="T31" fmla="*/ 2147483646 h 9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86" h="987">
                <a:moveTo>
                  <a:pt x="776" y="689"/>
                </a:moveTo>
                <a:lnTo>
                  <a:pt x="771" y="984"/>
                </a:lnTo>
                <a:lnTo>
                  <a:pt x="755" y="984"/>
                </a:lnTo>
                <a:lnTo>
                  <a:pt x="621" y="986"/>
                </a:lnTo>
                <a:lnTo>
                  <a:pt x="539" y="986"/>
                </a:lnTo>
                <a:lnTo>
                  <a:pt x="512" y="987"/>
                </a:lnTo>
                <a:lnTo>
                  <a:pt x="159" y="986"/>
                </a:lnTo>
                <a:lnTo>
                  <a:pt x="0" y="984"/>
                </a:lnTo>
                <a:lnTo>
                  <a:pt x="3" y="468"/>
                </a:lnTo>
                <a:lnTo>
                  <a:pt x="2" y="153"/>
                </a:lnTo>
                <a:lnTo>
                  <a:pt x="2" y="0"/>
                </a:lnTo>
                <a:lnTo>
                  <a:pt x="159" y="2"/>
                </a:lnTo>
                <a:lnTo>
                  <a:pt x="986" y="8"/>
                </a:lnTo>
                <a:lnTo>
                  <a:pt x="984" y="204"/>
                </a:lnTo>
                <a:lnTo>
                  <a:pt x="776" y="204"/>
                </a:lnTo>
                <a:lnTo>
                  <a:pt x="776" y="68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0" name="Freeform 47"/>
          <p:cNvSpPr>
            <a:spLocks/>
          </p:cNvSpPr>
          <p:nvPr/>
        </p:nvSpPr>
        <p:spPr bwMode="auto">
          <a:xfrm>
            <a:off x="4711700" y="4225925"/>
            <a:ext cx="600075" cy="312738"/>
          </a:xfrm>
          <a:custGeom>
            <a:avLst/>
            <a:gdLst>
              <a:gd name="T0" fmla="*/ 2147483646 w 1134"/>
              <a:gd name="T1" fmla="*/ 2147483646 h 592"/>
              <a:gd name="T2" fmla="*/ 2147483646 w 1134"/>
              <a:gd name="T3" fmla="*/ 2147483646 h 592"/>
              <a:gd name="T4" fmla="*/ 2147483646 w 1134"/>
              <a:gd name="T5" fmla="*/ 2147483646 h 592"/>
              <a:gd name="T6" fmla="*/ 2147483646 w 1134"/>
              <a:gd name="T7" fmla="*/ 2147483646 h 592"/>
              <a:gd name="T8" fmla="*/ 2147483646 w 1134"/>
              <a:gd name="T9" fmla="*/ 2147483646 h 592"/>
              <a:gd name="T10" fmla="*/ 2147483646 w 1134"/>
              <a:gd name="T11" fmla="*/ 2147483646 h 592"/>
              <a:gd name="T12" fmla="*/ 2147483646 w 1134"/>
              <a:gd name="T13" fmla="*/ 2147483646 h 592"/>
              <a:gd name="T14" fmla="*/ 2147483646 w 1134"/>
              <a:gd name="T15" fmla="*/ 2147483646 h 592"/>
              <a:gd name="T16" fmla="*/ 0 w 1134"/>
              <a:gd name="T17" fmla="*/ 2147483646 h 592"/>
              <a:gd name="T18" fmla="*/ 0 w 1134"/>
              <a:gd name="T19" fmla="*/ 2147483646 h 592"/>
              <a:gd name="T20" fmla="*/ 2147483646 w 1134"/>
              <a:gd name="T21" fmla="*/ 2147483646 h 592"/>
              <a:gd name="T22" fmla="*/ 0 w 1134"/>
              <a:gd name="T23" fmla="*/ 0 h 592"/>
              <a:gd name="T24" fmla="*/ 2147483646 w 1134"/>
              <a:gd name="T25" fmla="*/ 2147483646 h 592"/>
              <a:gd name="T26" fmla="*/ 2147483646 w 1134"/>
              <a:gd name="T27" fmla="*/ 2147483646 h 592"/>
              <a:gd name="T28" fmla="*/ 2147483646 w 1134"/>
              <a:gd name="T29" fmla="*/ 2147483646 h 592"/>
              <a:gd name="T30" fmla="*/ 2147483646 w 1134"/>
              <a:gd name="T31" fmla="*/ 2147483646 h 592"/>
              <a:gd name="T32" fmla="*/ 2147483646 w 1134"/>
              <a:gd name="T33" fmla="*/ 2147483646 h 592"/>
              <a:gd name="T34" fmla="*/ 2147483646 w 1134"/>
              <a:gd name="T35" fmla="*/ 2147483646 h 59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34" h="592">
                <a:moveTo>
                  <a:pt x="1133" y="6"/>
                </a:moveTo>
                <a:lnTo>
                  <a:pt x="1133" y="271"/>
                </a:lnTo>
                <a:lnTo>
                  <a:pt x="1133" y="552"/>
                </a:lnTo>
                <a:lnTo>
                  <a:pt x="1134" y="589"/>
                </a:lnTo>
                <a:lnTo>
                  <a:pt x="951" y="589"/>
                </a:lnTo>
                <a:lnTo>
                  <a:pt x="684" y="591"/>
                </a:lnTo>
                <a:lnTo>
                  <a:pt x="554" y="591"/>
                </a:lnTo>
                <a:lnTo>
                  <a:pt x="371" y="591"/>
                </a:lnTo>
                <a:lnTo>
                  <a:pt x="0" y="592"/>
                </a:lnTo>
                <a:lnTo>
                  <a:pt x="0" y="340"/>
                </a:lnTo>
                <a:lnTo>
                  <a:pt x="2" y="132"/>
                </a:lnTo>
                <a:lnTo>
                  <a:pt x="0" y="0"/>
                </a:lnTo>
                <a:lnTo>
                  <a:pt x="183" y="4"/>
                </a:lnTo>
                <a:lnTo>
                  <a:pt x="354" y="3"/>
                </a:lnTo>
                <a:lnTo>
                  <a:pt x="594" y="4"/>
                </a:lnTo>
                <a:lnTo>
                  <a:pt x="753" y="6"/>
                </a:lnTo>
                <a:lnTo>
                  <a:pt x="1106" y="7"/>
                </a:lnTo>
                <a:lnTo>
                  <a:pt x="1133" y="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Freeform 48"/>
          <p:cNvSpPr>
            <a:spLocks/>
          </p:cNvSpPr>
          <p:nvPr/>
        </p:nvSpPr>
        <p:spPr bwMode="auto">
          <a:xfrm>
            <a:off x="4106863" y="3702050"/>
            <a:ext cx="498475" cy="520700"/>
          </a:xfrm>
          <a:custGeom>
            <a:avLst/>
            <a:gdLst>
              <a:gd name="T0" fmla="*/ 2147483646 w 942"/>
              <a:gd name="T1" fmla="*/ 2147483646 h 984"/>
              <a:gd name="T2" fmla="*/ 2147483646 w 942"/>
              <a:gd name="T3" fmla="*/ 2147483646 h 984"/>
              <a:gd name="T4" fmla="*/ 2147483646 w 942"/>
              <a:gd name="T5" fmla="*/ 2147483646 h 984"/>
              <a:gd name="T6" fmla="*/ 2147483646 w 942"/>
              <a:gd name="T7" fmla="*/ 0 h 984"/>
              <a:gd name="T8" fmla="*/ 2147483646 w 942"/>
              <a:gd name="T9" fmla="*/ 2147483646 h 984"/>
              <a:gd name="T10" fmla="*/ 2147483646 w 942"/>
              <a:gd name="T11" fmla="*/ 0 h 984"/>
              <a:gd name="T12" fmla="*/ 2147483646 w 942"/>
              <a:gd name="T13" fmla="*/ 0 h 984"/>
              <a:gd name="T14" fmla="*/ 2147483646 w 942"/>
              <a:gd name="T15" fmla="*/ 2147483646 h 984"/>
              <a:gd name="T16" fmla="*/ 2147483646 w 942"/>
              <a:gd name="T17" fmla="*/ 2147483646 h 984"/>
              <a:gd name="T18" fmla="*/ 2147483646 w 942"/>
              <a:gd name="T19" fmla="*/ 2147483646 h 984"/>
              <a:gd name="T20" fmla="*/ 0 w 942"/>
              <a:gd name="T21" fmla="*/ 2147483646 h 984"/>
              <a:gd name="T22" fmla="*/ 2147483646 w 942"/>
              <a:gd name="T23" fmla="*/ 2147483646 h 984"/>
              <a:gd name="T24" fmla="*/ 2147483646 w 942"/>
              <a:gd name="T25" fmla="*/ 2147483646 h 984"/>
              <a:gd name="T26" fmla="*/ 2147483646 w 942"/>
              <a:gd name="T27" fmla="*/ 2147483646 h 984"/>
              <a:gd name="T28" fmla="*/ 2147483646 w 942"/>
              <a:gd name="T29" fmla="*/ 2147483646 h 984"/>
              <a:gd name="T30" fmla="*/ 2147483646 w 942"/>
              <a:gd name="T31" fmla="*/ 2147483646 h 984"/>
              <a:gd name="T32" fmla="*/ 2147483646 w 942"/>
              <a:gd name="T33" fmla="*/ 2147483646 h 984"/>
              <a:gd name="T34" fmla="*/ 2147483646 w 942"/>
              <a:gd name="T35" fmla="*/ 2147483646 h 98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2" h="984">
                <a:moveTo>
                  <a:pt x="942" y="984"/>
                </a:moveTo>
                <a:lnTo>
                  <a:pt x="940" y="417"/>
                </a:lnTo>
                <a:lnTo>
                  <a:pt x="751" y="390"/>
                </a:lnTo>
                <a:lnTo>
                  <a:pt x="751" y="0"/>
                </a:lnTo>
                <a:lnTo>
                  <a:pt x="625" y="2"/>
                </a:lnTo>
                <a:lnTo>
                  <a:pt x="505" y="0"/>
                </a:lnTo>
                <a:lnTo>
                  <a:pt x="3" y="0"/>
                </a:lnTo>
                <a:lnTo>
                  <a:pt x="3" y="417"/>
                </a:lnTo>
                <a:lnTo>
                  <a:pt x="3" y="587"/>
                </a:lnTo>
                <a:lnTo>
                  <a:pt x="1" y="698"/>
                </a:lnTo>
                <a:lnTo>
                  <a:pt x="0" y="980"/>
                </a:lnTo>
                <a:lnTo>
                  <a:pt x="7" y="981"/>
                </a:lnTo>
                <a:lnTo>
                  <a:pt x="306" y="981"/>
                </a:lnTo>
                <a:lnTo>
                  <a:pt x="505" y="981"/>
                </a:lnTo>
                <a:lnTo>
                  <a:pt x="660" y="980"/>
                </a:lnTo>
                <a:lnTo>
                  <a:pt x="703" y="980"/>
                </a:lnTo>
                <a:lnTo>
                  <a:pt x="903" y="983"/>
                </a:lnTo>
                <a:lnTo>
                  <a:pt x="942" y="9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2" name="Freeform 49"/>
          <p:cNvSpPr>
            <a:spLocks/>
          </p:cNvSpPr>
          <p:nvPr/>
        </p:nvSpPr>
        <p:spPr bwMode="auto">
          <a:xfrm>
            <a:off x="4905375" y="5889625"/>
            <a:ext cx="498475" cy="422275"/>
          </a:xfrm>
          <a:custGeom>
            <a:avLst/>
            <a:gdLst>
              <a:gd name="T0" fmla="*/ 2147483646 w 942"/>
              <a:gd name="T1" fmla="*/ 2147483646 h 799"/>
              <a:gd name="T2" fmla="*/ 2147483646 w 942"/>
              <a:gd name="T3" fmla="*/ 2147483646 h 799"/>
              <a:gd name="T4" fmla="*/ 2147483646 w 942"/>
              <a:gd name="T5" fmla="*/ 2147483646 h 799"/>
              <a:gd name="T6" fmla="*/ 2147483646 w 942"/>
              <a:gd name="T7" fmla="*/ 2147483646 h 799"/>
              <a:gd name="T8" fmla="*/ 2147483646 w 942"/>
              <a:gd name="T9" fmla="*/ 2147483646 h 799"/>
              <a:gd name="T10" fmla="*/ 2147483646 w 942"/>
              <a:gd name="T11" fmla="*/ 2147483646 h 799"/>
              <a:gd name="T12" fmla="*/ 2147483646 w 942"/>
              <a:gd name="T13" fmla="*/ 2147483646 h 799"/>
              <a:gd name="T14" fmla="*/ 2147483646 w 942"/>
              <a:gd name="T15" fmla="*/ 2147483646 h 799"/>
              <a:gd name="T16" fmla="*/ 2147483646 w 942"/>
              <a:gd name="T17" fmla="*/ 2147483646 h 799"/>
              <a:gd name="T18" fmla="*/ 2147483646 w 942"/>
              <a:gd name="T19" fmla="*/ 2147483646 h 799"/>
              <a:gd name="T20" fmla="*/ 2147483646 w 942"/>
              <a:gd name="T21" fmla="*/ 2147483646 h 799"/>
              <a:gd name="T22" fmla="*/ 0 w 942"/>
              <a:gd name="T23" fmla="*/ 2147483646 h 799"/>
              <a:gd name="T24" fmla="*/ 0 w 942"/>
              <a:gd name="T25" fmla="*/ 2147483646 h 799"/>
              <a:gd name="T26" fmla="*/ 2147483646 w 942"/>
              <a:gd name="T27" fmla="*/ 2147483646 h 799"/>
              <a:gd name="T28" fmla="*/ 2147483646 w 942"/>
              <a:gd name="T29" fmla="*/ 2147483646 h 799"/>
              <a:gd name="T30" fmla="*/ 2147483646 w 942"/>
              <a:gd name="T31" fmla="*/ 0 h 799"/>
              <a:gd name="T32" fmla="*/ 2147483646 w 942"/>
              <a:gd name="T33" fmla="*/ 2147483646 h 799"/>
              <a:gd name="T34" fmla="*/ 2147483646 w 942"/>
              <a:gd name="T35" fmla="*/ 2147483646 h 799"/>
              <a:gd name="T36" fmla="*/ 2147483646 w 942"/>
              <a:gd name="T37" fmla="*/ 2147483646 h 79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42" h="799">
                <a:moveTo>
                  <a:pt x="942" y="10"/>
                </a:moveTo>
                <a:lnTo>
                  <a:pt x="939" y="219"/>
                </a:lnTo>
                <a:lnTo>
                  <a:pt x="942" y="501"/>
                </a:lnTo>
                <a:lnTo>
                  <a:pt x="942" y="799"/>
                </a:lnTo>
                <a:lnTo>
                  <a:pt x="898" y="799"/>
                </a:lnTo>
                <a:lnTo>
                  <a:pt x="786" y="796"/>
                </a:lnTo>
                <a:lnTo>
                  <a:pt x="682" y="793"/>
                </a:lnTo>
                <a:lnTo>
                  <a:pt x="525" y="790"/>
                </a:lnTo>
                <a:lnTo>
                  <a:pt x="189" y="786"/>
                </a:lnTo>
                <a:lnTo>
                  <a:pt x="4" y="781"/>
                </a:lnTo>
                <a:lnTo>
                  <a:pt x="3" y="363"/>
                </a:lnTo>
                <a:lnTo>
                  <a:pt x="0" y="219"/>
                </a:lnTo>
                <a:lnTo>
                  <a:pt x="0" y="4"/>
                </a:lnTo>
                <a:lnTo>
                  <a:pt x="240" y="3"/>
                </a:lnTo>
                <a:lnTo>
                  <a:pt x="388" y="1"/>
                </a:lnTo>
                <a:lnTo>
                  <a:pt x="565" y="0"/>
                </a:lnTo>
                <a:lnTo>
                  <a:pt x="660" y="3"/>
                </a:lnTo>
                <a:lnTo>
                  <a:pt x="700" y="3"/>
                </a:lnTo>
                <a:lnTo>
                  <a:pt x="942" y="1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3" name="Freeform 50"/>
          <p:cNvSpPr>
            <a:spLocks/>
          </p:cNvSpPr>
          <p:nvPr/>
        </p:nvSpPr>
        <p:spPr bwMode="auto">
          <a:xfrm>
            <a:off x="4013200" y="5462588"/>
            <a:ext cx="496888" cy="468312"/>
          </a:xfrm>
          <a:custGeom>
            <a:avLst/>
            <a:gdLst>
              <a:gd name="T0" fmla="*/ 2147483646 w 940"/>
              <a:gd name="T1" fmla="*/ 2147483646 h 884"/>
              <a:gd name="T2" fmla="*/ 2147483646 w 940"/>
              <a:gd name="T3" fmla="*/ 2147483646 h 884"/>
              <a:gd name="T4" fmla="*/ 2147483646 w 940"/>
              <a:gd name="T5" fmla="*/ 2147483646 h 884"/>
              <a:gd name="T6" fmla="*/ 2147483646 w 940"/>
              <a:gd name="T7" fmla="*/ 2147483646 h 884"/>
              <a:gd name="T8" fmla="*/ 2147483646 w 940"/>
              <a:gd name="T9" fmla="*/ 0 h 884"/>
              <a:gd name="T10" fmla="*/ 2147483646 w 940"/>
              <a:gd name="T11" fmla="*/ 2147483646 h 884"/>
              <a:gd name="T12" fmla="*/ 2147483646 w 940"/>
              <a:gd name="T13" fmla="*/ 2147483646 h 884"/>
              <a:gd name="T14" fmla="*/ 2147483646 w 940"/>
              <a:gd name="T15" fmla="*/ 2147483646 h 884"/>
              <a:gd name="T16" fmla="*/ 2147483646 w 940"/>
              <a:gd name="T17" fmla="*/ 2147483646 h 884"/>
              <a:gd name="T18" fmla="*/ 2147483646 w 940"/>
              <a:gd name="T19" fmla="*/ 2147483646 h 884"/>
              <a:gd name="T20" fmla="*/ 0 w 940"/>
              <a:gd name="T21" fmla="*/ 2147483646 h 884"/>
              <a:gd name="T22" fmla="*/ 0 w 940"/>
              <a:gd name="T23" fmla="*/ 2147483646 h 884"/>
              <a:gd name="T24" fmla="*/ 2147483646 w 940"/>
              <a:gd name="T25" fmla="*/ 2147483646 h 884"/>
              <a:gd name="T26" fmla="*/ 2147483646 w 940"/>
              <a:gd name="T27" fmla="*/ 2147483646 h 884"/>
              <a:gd name="T28" fmla="*/ 2147483646 w 940"/>
              <a:gd name="T29" fmla="*/ 2147483646 h 884"/>
              <a:gd name="T30" fmla="*/ 2147483646 w 940"/>
              <a:gd name="T31" fmla="*/ 2147483646 h 884"/>
              <a:gd name="T32" fmla="*/ 2147483646 w 940"/>
              <a:gd name="T33" fmla="*/ 2147483646 h 8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40" h="884">
                <a:moveTo>
                  <a:pt x="939" y="882"/>
                </a:moveTo>
                <a:lnTo>
                  <a:pt x="940" y="783"/>
                </a:lnTo>
                <a:lnTo>
                  <a:pt x="937" y="464"/>
                </a:lnTo>
                <a:lnTo>
                  <a:pt x="939" y="66"/>
                </a:lnTo>
                <a:lnTo>
                  <a:pt x="940" y="0"/>
                </a:lnTo>
                <a:lnTo>
                  <a:pt x="931" y="9"/>
                </a:lnTo>
                <a:lnTo>
                  <a:pt x="682" y="26"/>
                </a:lnTo>
                <a:lnTo>
                  <a:pt x="376" y="95"/>
                </a:lnTo>
                <a:lnTo>
                  <a:pt x="355" y="84"/>
                </a:lnTo>
                <a:lnTo>
                  <a:pt x="283" y="32"/>
                </a:lnTo>
                <a:lnTo>
                  <a:pt x="0" y="11"/>
                </a:lnTo>
                <a:lnTo>
                  <a:pt x="0" y="464"/>
                </a:lnTo>
                <a:lnTo>
                  <a:pt x="3" y="744"/>
                </a:lnTo>
                <a:lnTo>
                  <a:pt x="3" y="884"/>
                </a:lnTo>
                <a:lnTo>
                  <a:pt x="378" y="879"/>
                </a:lnTo>
                <a:lnTo>
                  <a:pt x="880" y="882"/>
                </a:lnTo>
                <a:lnTo>
                  <a:pt x="939" y="88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4" name="Freeform 51"/>
          <p:cNvSpPr>
            <a:spLocks/>
          </p:cNvSpPr>
          <p:nvPr/>
        </p:nvSpPr>
        <p:spPr bwMode="auto">
          <a:xfrm>
            <a:off x="4508500" y="5357813"/>
            <a:ext cx="700088" cy="533400"/>
          </a:xfrm>
          <a:custGeom>
            <a:avLst/>
            <a:gdLst>
              <a:gd name="T0" fmla="*/ 2147483646 w 1322"/>
              <a:gd name="T1" fmla="*/ 2147483646 h 1009"/>
              <a:gd name="T2" fmla="*/ 2147483646 w 1322"/>
              <a:gd name="T3" fmla="*/ 2147483646 h 1009"/>
              <a:gd name="T4" fmla="*/ 2147483646 w 1322"/>
              <a:gd name="T5" fmla="*/ 2147483646 h 1009"/>
              <a:gd name="T6" fmla="*/ 2147483646 w 1322"/>
              <a:gd name="T7" fmla="*/ 2147483646 h 1009"/>
              <a:gd name="T8" fmla="*/ 2147483646 w 1322"/>
              <a:gd name="T9" fmla="*/ 0 h 1009"/>
              <a:gd name="T10" fmla="*/ 2147483646 w 1322"/>
              <a:gd name="T11" fmla="*/ 2147483646 h 1009"/>
              <a:gd name="T12" fmla="*/ 2147483646 w 1322"/>
              <a:gd name="T13" fmla="*/ 2147483646 h 1009"/>
              <a:gd name="T14" fmla="*/ 2147483646 w 1322"/>
              <a:gd name="T15" fmla="*/ 2147483646 h 1009"/>
              <a:gd name="T16" fmla="*/ 2147483646 w 1322"/>
              <a:gd name="T17" fmla="*/ 2147483646 h 1009"/>
              <a:gd name="T18" fmla="*/ 2147483646 w 1322"/>
              <a:gd name="T19" fmla="*/ 2147483646 h 1009"/>
              <a:gd name="T20" fmla="*/ 0 w 1322"/>
              <a:gd name="T21" fmla="*/ 2147483646 h 1009"/>
              <a:gd name="T22" fmla="*/ 2147483646 w 1322"/>
              <a:gd name="T23" fmla="*/ 2147483646 h 1009"/>
              <a:gd name="T24" fmla="*/ 2147483646 w 1322"/>
              <a:gd name="T25" fmla="*/ 2147483646 h 1009"/>
              <a:gd name="T26" fmla="*/ 2147483646 w 1322"/>
              <a:gd name="T27" fmla="*/ 2147483646 h 1009"/>
              <a:gd name="T28" fmla="*/ 2147483646 w 1322"/>
              <a:gd name="T29" fmla="*/ 2147483646 h 1009"/>
              <a:gd name="T30" fmla="*/ 2147483646 w 1322"/>
              <a:gd name="T31" fmla="*/ 2147483646 h 1009"/>
              <a:gd name="T32" fmla="*/ 2147483646 w 1322"/>
              <a:gd name="T33" fmla="*/ 2147483646 h 1009"/>
              <a:gd name="T34" fmla="*/ 2147483646 w 1322"/>
              <a:gd name="T35" fmla="*/ 2147483646 h 1009"/>
              <a:gd name="T36" fmla="*/ 2147483646 w 1322"/>
              <a:gd name="T37" fmla="*/ 2147483646 h 1009"/>
              <a:gd name="T38" fmla="*/ 2147483646 w 1322"/>
              <a:gd name="T39" fmla="*/ 2147483646 h 1009"/>
              <a:gd name="T40" fmla="*/ 2147483646 w 1322"/>
              <a:gd name="T41" fmla="*/ 2147483646 h 10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22" h="1009">
                <a:moveTo>
                  <a:pt x="1322" y="217"/>
                </a:moveTo>
                <a:lnTo>
                  <a:pt x="1322" y="100"/>
                </a:lnTo>
                <a:lnTo>
                  <a:pt x="1322" y="21"/>
                </a:lnTo>
                <a:lnTo>
                  <a:pt x="759" y="30"/>
                </a:lnTo>
                <a:lnTo>
                  <a:pt x="759" y="0"/>
                </a:lnTo>
                <a:lnTo>
                  <a:pt x="189" y="3"/>
                </a:lnTo>
                <a:lnTo>
                  <a:pt x="140" y="106"/>
                </a:lnTo>
                <a:lnTo>
                  <a:pt x="125" y="102"/>
                </a:lnTo>
                <a:lnTo>
                  <a:pt x="3" y="199"/>
                </a:lnTo>
                <a:lnTo>
                  <a:pt x="2" y="265"/>
                </a:lnTo>
                <a:lnTo>
                  <a:pt x="0" y="663"/>
                </a:lnTo>
                <a:lnTo>
                  <a:pt x="3" y="982"/>
                </a:lnTo>
                <a:lnTo>
                  <a:pt x="341" y="982"/>
                </a:lnTo>
                <a:lnTo>
                  <a:pt x="749" y="985"/>
                </a:lnTo>
                <a:lnTo>
                  <a:pt x="749" y="1009"/>
                </a:lnTo>
                <a:lnTo>
                  <a:pt x="989" y="1008"/>
                </a:lnTo>
                <a:lnTo>
                  <a:pt x="1137" y="1006"/>
                </a:lnTo>
                <a:lnTo>
                  <a:pt x="1314" y="1005"/>
                </a:lnTo>
                <a:lnTo>
                  <a:pt x="1317" y="529"/>
                </a:lnTo>
                <a:lnTo>
                  <a:pt x="1317" y="381"/>
                </a:lnTo>
                <a:lnTo>
                  <a:pt x="1322" y="21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5" name="Freeform 52"/>
          <p:cNvSpPr>
            <a:spLocks/>
          </p:cNvSpPr>
          <p:nvPr/>
        </p:nvSpPr>
        <p:spPr bwMode="auto">
          <a:xfrm>
            <a:off x="4554538" y="4941888"/>
            <a:ext cx="657225" cy="431800"/>
          </a:xfrm>
          <a:custGeom>
            <a:avLst/>
            <a:gdLst>
              <a:gd name="T0" fmla="*/ 2147483646 w 1241"/>
              <a:gd name="T1" fmla="*/ 2147483646 h 815"/>
              <a:gd name="T2" fmla="*/ 2147483646 w 1241"/>
              <a:gd name="T3" fmla="*/ 2147483646 h 815"/>
              <a:gd name="T4" fmla="*/ 2147483646 w 1241"/>
              <a:gd name="T5" fmla="*/ 2147483646 h 815"/>
              <a:gd name="T6" fmla="*/ 2147483646 w 1241"/>
              <a:gd name="T7" fmla="*/ 2147483646 h 815"/>
              <a:gd name="T8" fmla="*/ 2147483646 w 1241"/>
              <a:gd name="T9" fmla="*/ 2147483646 h 815"/>
              <a:gd name="T10" fmla="*/ 2147483646 w 1241"/>
              <a:gd name="T11" fmla="*/ 0 h 815"/>
              <a:gd name="T12" fmla="*/ 2147483646 w 1241"/>
              <a:gd name="T13" fmla="*/ 0 h 815"/>
              <a:gd name="T14" fmla="*/ 2147483646 w 1241"/>
              <a:gd name="T15" fmla="*/ 2147483646 h 815"/>
              <a:gd name="T16" fmla="*/ 2147483646 w 1241"/>
              <a:gd name="T17" fmla="*/ 2147483646 h 815"/>
              <a:gd name="T18" fmla="*/ 2147483646 w 1241"/>
              <a:gd name="T19" fmla="*/ 2147483646 h 815"/>
              <a:gd name="T20" fmla="*/ 2147483646 w 1241"/>
              <a:gd name="T21" fmla="*/ 0 h 815"/>
              <a:gd name="T22" fmla="*/ 2147483646 w 1241"/>
              <a:gd name="T23" fmla="*/ 2147483646 h 815"/>
              <a:gd name="T24" fmla="*/ 0 w 1241"/>
              <a:gd name="T25" fmla="*/ 2147483646 h 815"/>
              <a:gd name="T26" fmla="*/ 2147483646 w 1241"/>
              <a:gd name="T27" fmla="*/ 2147483646 h 815"/>
              <a:gd name="T28" fmla="*/ 2147483646 w 1241"/>
              <a:gd name="T29" fmla="*/ 2147483646 h 815"/>
              <a:gd name="T30" fmla="*/ 2147483646 w 1241"/>
              <a:gd name="T31" fmla="*/ 2147483646 h 815"/>
              <a:gd name="T32" fmla="*/ 2147483646 w 1241"/>
              <a:gd name="T33" fmla="*/ 2147483646 h 815"/>
              <a:gd name="T34" fmla="*/ 2147483646 w 1241"/>
              <a:gd name="T35" fmla="*/ 2147483646 h 815"/>
              <a:gd name="T36" fmla="*/ 2147483646 w 1241"/>
              <a:gd name="T37" fmla="*/ 2147483646 h 815"/>
              <a:gd name="T38" fmla="*/ 2147483646 w 1241"/>
              <a:gd name="T39" fmla="*/ 2147483646 h 815"/>
              <a:gd name="T40" fmla="*/ 2147483646 w 1241"/>
              <a:gd name="T41" fmla="*/ 2147483646 h 815"/>
              <a:gd name="T42" fmla="*/ 2147483646 w 1241"/>
              <a:gd name="T43" fmla="*/ 2147483646 h 815"/>
              <a:gd name="T44" fmla="*/ 2147483646 w 1241"/>
              <a:gd name="T45" fmla="*/ 2147483646 h 815"/>
              <a:gd name="T46" fmla="*/ 2147483646 w 1241"/>
              <a:gd name="T47" fmla="*/ 2147483646 h 815"/>
              <a:gd name="T48" fmla="*/ 2147483646 w 1241"/>
              <a:gd name="T49" fmla="*/ 2147483646 h 815"/>
              <a:gd name="T50" fmla="*/ 2147483646 w 1241"/>
              <a:gd name="T51" fmla="*/ 2147483646 h 81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41" h="815">
                <a:moveTo>
                  <a:pt x="1235" y="806"/>
                </a:moveTo>
                <a:lnTo>
                  <a:pt x="1235" y="611"/>
                </a:lnTo>
                <a:lnTo>
                  <a:pt x="1241" y="609"/>
                </a:lnTo>
                <a:lnTo>
                  <a:pt x="1235" y="23"/>
                </a:lnTo>
                <a:lnTo>
                  <a:pt x="1044" y="27"/>
                </a:lnTo>
                <a:lnTo>
                  <a:pt x="1046" y="0"/>
                </a:lnTo>
                <a:lnTo>
                  <a:pt x="858" y="0"/>
                </a:lnTo>
                <a:lnTo>
                  <a:pt x="527" y="3"/>
                </a:lnTo>
                <a:lnTo>
                  <a:pt x="453" y="2"/>
                </a:lnTo>
                <a:lnTo>
                  <a:pt x="294" y="2"/>
                </a:lnTo>
                <a:lnTo>
                  <a:pt x="105" y="0"/>
                </a:lnTo>
                <a:lnTo>
                  <a:pt x="56" y="3"/>
                </a:lnTo>
                <a:lnTo>
                  <a:pt x="0" y="6"/>
                </a:lnTo>
                <a:lnTo>
                  <a:pt x="3" y="42"/>
                </a:lnTo>
                <a:lnTo>
                  <a:pt x="56" y="90"/>
                </a:lnTo>
                <a:lnTo>
                  <a:pt x="89" y="164"/>
                </a:lnTo>
                <a:lnTo>
                  <a:pt x="215" y="179"/>
                </a:lnTo>
                <a:lnTo>
                  <a:pt x="264" y="176"/>
                </a:lnTo>
                <a:lnTo>
                  <a:pt x="294" y="192"/>
                </a:lnTo>
                <a:lnTo>
                  <a:pt x="294" y="591"/>
                </a:lnTo>
                <a:lnTo>
                  <a:pt x="228" y="635"/>
                </a:lnTo>
                <a:lnTo>
                  <a:pt x="201" y="636"/>
                </a:lnTo>
                <a:lnTo>
                  <a:pt x="102" y="788"/>
                </a:lnTo>
                <a:lnTo>
                  <a:pt x="672" y="785"/>
                </a:lnTo>
                <a:lnTo>
                  <a:pt x="672" y="815"/>
                </a:lnTo>
                <a:lnTo>
                  <a:pt x="1235" y="80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6" name="Freeform 53"/>
          <p:cNvSpPr>
            <a:spLocks/>
          </p:cNvSpPr>
          <p:nvPr/>
        </p:nvSpPr>
        <p:spPr bwMode="auto">
          <a:xfrm>
            <a:off x="5208588" y="4954588"/>
            <a:ext cx="511175" cy="522287"/>
          </a:xfrm>
          <a:custGeom>
            <a:avLst/>
            <a:gdLst>
              <a:gd name="T0" fmla="*/ 2147483646 w 967"/>
              <a:gd name="T1" fmla="*/ 2147483646 h 987"/>
              <a:gd name="T2" fmla="*/ 2147483646 w 967"/>
              <a:gd name="T3" fmla="*/ 2147483646 h 987"/>
              <a:gd name="T4" fmla="*/ 2147483646 w 967"/>
              <a:gd name="T5" fmla="*/ 2147483646 h 987"/>
              <a:gd name="T6" fmla="*/ 2147483646 w 967"/>
              <a:gd name="T7" fmla="*/ 2147483646 h 987"/>
              <a:gd name="T8" fmla="*/ 2147483646 w 967"/>
              <a:gd name="T9" fmla="*/ 2147483646 h 987"/>
              <a:gd name="T10" fmla="*/ 2147483646 w 967"/>
              <a:gd name="T11" fmla="*/ 2147483646 h 987"/>
              <a:gd name="T12" fmla="*/ 2147483646 w 967"/>
              <a:gd name="T13" fmla="*/ 2147483646 h 987"/>
              <a:gd name="T14" fmla="*/ 2147483646 w 967"/>
              <a:gd name="T15" fmla="*/ 2147483646 h 987"/>
              <a:gd name="T16" fmla="*/ 0 w 967"/>
              <a:gd name="T17" fmla="*/ 2147483646 h 987"/>
              <a:gd name="T18" fmla="*/ 0 w 967"/>
              <a:gd name="T19" fmla="*/ 2147483646 h 987"/>
              <a:gd name="T20" fmla="*/ 0 w 967"/>
              <a:gd name="T21" fmla="*/ 2147483646 h 987"/>
              <a:gd name="T22" fmla="*/ 0 w 967"/>
              <a:gd name="T23" fmla="*/ 2147483646 h 987"/>
              <a:gd name="T24" fmla="*/ 2147483646 w 967"/>
              <a:gd name="T25" fmla="*/ 2147483646 h 987"/>
              <a:gd name="T26" fmla="*/ 0 w 967"/>
              <a:gd name="T27" fmla="*/ 0 h 987"/>
              <a:gd name="T28" fmla="*/ 2147483646 w 967"/>
              <a:gd name="T29" fmla="*/ 2147483646 h 987"/>
              <a:gd name="T30" fmla="*/ 2147483646 w 967"/>
              <a:gd name="T31" fmla="*/ 0 h 987"/>
              <a:gd name="T32" fmla="*/ 2147483646 w 967"/>
              <a:gd name="T33" fmla="*/ 2147483646 h 987"/>
              <a:gd name="T34" fmla="*/ 2147483646 w 967"/>
              <a:gd name="T35" fmla="*/ 2147483646 h 987"/>
              <a:gd name="T36" fmla="*/ 2147483646 w 967"/>
              <a:gd name="T37" fmla="*/ 2147483646 h 9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67" h="987">
                <a:moveTo>
                  <a:pt x="967" y="202"/>
                </a:moveTo>
                <a:lnTo>
                  <a:pt x="966" y="592"/>
                </a:lnTo>
                <a:lnTo>
                  <a:pt x="939" y="592"/>
                </a:lnTo>
                <a:lnTo>
                  <a:pt x="940" y="987"/>
                </a:lnTo>
                <a:lnTo>
                  <a:pt x="808" y="984"/>
                </a:lnTo>
                <a:lnTo>
                  <a:pt x="751" y="984"/>
                </a:lnTo>
                <a:lnTo>
                  <a:pt x="610" y="981"/>
                </a:lnTo>
                <a:lnTo>
                  <a:pt x="411" y="979"/>
                </a:lnTo>
                <a:lnTo>
                  <a:pt x="0" y="979"/>
                </a:lnTo>
                <a:lnTo>
                  <a:pt x="0" y="862"/>
                </a:lnTo>
                <a:lnTo>
                  <a:pt x="0" y="783"/>
                </a:lnTo>
                <a:lnTo>
                  <a:pt x="0" y="588"/>
                </a:lnTo>
                <a:lnTo>
                  <a:pt x="6" y="586"/>
                </a:lnTo>
                <a:lnTo>
                  <a:pt x="0" y="0"/>
                </a:lnTo>
                <a:lnTo>
                  <a:pt x="13" y="1"/>
                </a:lnTo>
                <a:lnTo>
                  <a:pt x="196" y="0"/>
                </a:lnTo>
                <a:lnTo>
                  <a:pt x="610" y="1"/>
                </a:lnTo>
                <a:lnTo>
                  <a:pt x="967" y="4"/>
                </a:lnTo>
                <a:lnTo>
                  <a:pt x="967" y="20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7" name="Freeform 54"/>
          <p:cNvSpPr>
            <a:spLocks/>
          </p:cNvSpPr>
          <p:nvPr/>
        </p:nvSpPr>
        <p:spPr bwMode="auto">
          <a:xfrm>
            <a:off x="4510088" y="5876925"/>
            <a:ext cx="396875" cy="425450"/>
          </a:xfrm>
          <a:custGeom>
            <a:avLst/>
            <a:gdLst>
              <a:gd name="T0" fmla="*/ 2147483646 w 751"/>
              <a:gd name="T1" fmla="*/ 2147483646 h 804"/>
              <a:gd name="T2" fmla="*/ 2147483646 w 751"/>
              <a:gd name="T3" fmla="*/ 2147483646 h 804"/>
              <a:gd name="T4" fmla="*/ 2147483646 w 751"/>
              <a:gd name="T5" fmla="*/ 2147483646 h 804"/>
              <a:gd name="T6" fmla="*/ 2147483646 w 751"/>
              <a:gd name="T7" fmla="*/ 2147483646 h 804"/>
              <a:gd name="T8" fmla="*/ 2147483646 w 751"/>
              <a:gd name="T9" fmla="*/ 2147483646 h 804"/>
              <a:gd name="T10" fmla="*/ 2147483646 w 751"/>
              <a:gd name="T11" fmla="*/ 2147483646 h 804"/>
              <a:gd name="T12" fmla="*/ 2147483646 w 751"/>
              <a:gd name="T13" fmla="*/ 2147483646 h 804"/>
              <a:gd name="T14" fmla="*/ 2147483646 w 751"/>
              <a:gd name="T15" fmla="*/ 2147483646 h 804"/>
              <a:gd name="T16" fmla="*/ 2147483646 w 751"/>
              <a:gd name="T17" fmla="*/ 2147483646 h 804"/>
              <a:gd name="T18" fmla="*/ 0 w 751"/>
              <a:gd name="T19" fmla="*/ 2147483646 h 804"/>
              <a:gd name="T20" fmla="*/ 0 w 751"/>
              <a:gd name="T21" fmla="*/ 2147483646 h 804"/>
              <a:gd name="T22" fmla="*/ 2147483646 w 751"/>
              <a:gd name="T23" fmla="*/ 0 h 804"/>
              <a:gd name="T24" fmla="*/ 2147483646 w 751"/>
              <a:gd name="T25" fmla="*/ 0 h 804"/>
              <a:gd name="T26" fmla="*/ 2147483646 w 751"/>
              <a:gd name="T27" fmla="*/ 2147483646 h 804"/>
              <a:gd name="T28" fmla="*/ 2147483646 w 751"/>
              <a:gd name="T29" fmla="*/ 2147483646 h 804"/>
              <a:gd name="T30" fmla="*/ 2147483646 w 751"/>
              <a:gd name="T31" fmla="*/ 2147483646 h 804"/>
              <a:gd name="T32" fmla="*/ 2147483646 w 751"/>
              <a:gd name="T33" fmla="*/ 2147483646 h 80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51" h="804">
                <a:moveTo>
                  <a:pt x="750" y="386"/>
                </a:moveTo>
                <a:lnTo>
                  <a:pt x="751" y="804"/>
                </a:lnTo>
                <a:lnTo>
                  <a:pt x="736" y="804"/>
                </a:lnTo>
                <a:lnTo>
                  <a:pt x="706" y="804"/>
                </a:lnTo>
                <a:lnTo>
                  <a:pt x="696" y="804"/>
                </a:lnTo>
                <a:lnTo>
                  <a:pt x="538" y="801"/>
                </a:lnTo>
                <a:lnTo>
                  <a:pt x="339" y="795"/>
                </a:lnTo>
                <a:lnTo>
                  <a:pt x="1" y="792"/>
                </a:lnTo>
                <a:lnTo>
                  <a:pt x="1" y="524"/>
                </a:lnTo>
                <a:lnTo>
                  <a:pt x="0" y="242"/>
                </a:lnTo>
                <a:lnTo>
                  <a:pt x="0" y="99"/>
                </a:lnTo>
                <a:lnTo>
                  <a:pt x="1" y="0"/>
                </a:lnTo>
                <a:lnTo>
                  <a:pt x="339" y="0"/>
                </a:lnTo>
                <a:lnTo>
                  <a:pt x="747" y="3"/>
                </a:lnTo>
                <a:lnTo>
                  <a:pt x="747" y="27"/>
                </a:lnTo>
                <a:lnTo>
                  <a:pt x="747" y="242"/>
                </a:lnTo>
                <a:lnTo>
                  <a:pt x="750" y="3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8" name="Freeform 55"/>
          <p:cNvSpPr>
            <a:spLocks/>
          </p:cNvSpPr>
          <p:nvPr/>
        </p:nvSpPr>
        <p:spPr bwMode="auto">
          <a:xfrm>
            <a:off x="5203825" y="5472113"/>
            <a:ext cx="401638" cy="423862"/>
          </a:xfrm>
          <a:custGeom>
            <a:avLst/>
            <a:gdLst>
              <a:gd name="T0" fmla="*/ 2147483646 w 759"/>
              <a:gd name="T1" fmla="*/ 2147483646 h 800"/>
              <a:gd name="T2" fmla="*/ 2147483646 w 759"/>
              <a:gd name="T3" fmla="*/ 2147483646 h 800"/>
              <a:gd name="T4" fmla="*/ 2147483646 w 759"/>
              <a:gd name="T5" fmla="*/ 2147483646 h 800"/>
              <a:gd name="T6" fmla="*/ 2147483646 w 759"/>
              <a:gd name="T7" fmla="*/ 2147483646 h 800"/>
              <a:gd name="T8" fmla="*/ 2147483646 w 759"/>
              <a:gd name="T9" fmla="*/ 2147483646 h 800"/>
              <a:gd name="T10" fmla="*/ 2147483646 w 759"/>
              <a:gd name="T11" fmla="*/ 0 h 800"/>
              <a:gd name="T12" fmla="*/ 2147483646 w 759"/>
              <a:gd name="T13" fmla="*/ 0 h 800"/>
              <a:gd name="T14" fmla="*/ 2147483646 w 759"/>
              <a:gd name="T15" fmla="*/ 2147483646 h 800"/>
              <a:gd name="T16" fmla="*/ 2147483646 w 759"/>
              <a:gd name="T17" fmla="*/ 2147483646 h 800"/>
              <a:gd name="T18" fmla="*/ 0 w 759"/>
              <a:gd name="T19" fmla="*/ 2147483646 h 800"/>
              <a:gd name="T20" fmla="*/ 2147483646 w 759"/>
              <a:gd name="T21" fmla="*/ 2147483646 h 800"/>
              <a:gd name="T22" fmla="*/ 2147483646 w 759"/>
              <a:gd name="T23" fmla="*/ 2147483646 h 800"/>
              <a:gd name="T24" fmla="*/ 2147483646 w 759"/>
              <a:gd name="T25" fmla="*/ 2147483646 h 800"/>
              <a:gd name="T26" fmla="*/ 2147483646 w 759"/>
              <a:gd name="T27" fmla="*/ 2147483646 h 800"/>
              <a:gd name="T28" fmla="*/ 2147483646 w 759"/>
              <a:gd name="T29" fmla="*/ 2147483646 h 800"/>
              <a:gd name="T30" fmla="*/ 2147483646 w 759"/>
              <a:gd name="T31" fmla="*/ 2147483646 h 80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59" h="800">
                <a:moveTo>
                  <a:pt x="752" y="798"/>
                </a:moveTo>
                <a:lnTo>
                  <a:pt x="752" y="446"/>
                </a:lnTo>
                <a:lnTo>
                  <a:pt x="755" y="164"/>
                </a:lnTo>
                <a:lnTo>
                  <a:pt x="759" y="5"/>
                </a:lnTo>
                <a:lnTo>
                  <a:pt x="618" y="2"/>
                </a:lnTo>
                <a:lnTo>
                  <a:pt x="419" y="0"/>
                </a:lnTo>
                <a:lnTo>
                  <a:pt x="8" y="0"/>
                </a:lnTo>
                <a:lnTo>
                  <a:pt x="3" y="164"/>
                </a:lnTo>
                <a:lnTo>
                  <a:pt x="3" y="312"/>
                </a:lnTo>
                <a:lnTo>
                  <a:pt x="0" y="788"/>
                </a:lnTo>
                <a:lnTo>
                  <a:pt x="95" y="791"/>
                </a:lnTo>
                <a:lnTo>
                  <a:pt x="135" y="791"/>
                </a:lnTo>
                <a:lnTo>
                  <a:pt x="377" y="798"/>
                </a:lnTo>
                <a:lnTo>
                  <a:pt x="618" y="800"/>
                </a:lnTo>
                <a:lnTo>
                  <a:pt x="696" y="798"/>
                </a:lnTo>
                <a:lnTo>
                  <a:pt x="752" y="7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9" name="Freeform 56"/>
          <p:cNvSpPr>
            <a:spLocks/>
          </p:cNvSpPr>
          <p:nvPr/>
        </p:nvSpPr>
        <p:spPr bwMode="auto">
          <a:xfrm>
            <a:off x="4014788" y="5927725"/>
            <a:ext cx="495300" cy="368300"/>
          </a:xfrm>
          <a:custGeom>
            <a:avLst/>
            <a:gdLst>
              <a:gd name="T0" fmla="*/ 2147483646 w 937"/>
              <a:gd name="T1" fmla="*/ 2147483646 h 696"/>
              <a:gd name="T2" fmla="*/ 2147483646 w 937"/>
              <a:gd name="T3" fmla="*/ 2147483646 h 696"/>
              <a:gd name="T4" fmla="*/ 2147483646 w 937"/>
              <a:gd name="T5" fmla="*/ 2147483646 h 696"/>
              <a:gd name="T6" fmla="*/ 2147483646 w 937"/>
              <a:gd name="T7" fmla="*/ 2147483646 h 696"/>
              <a:gd name="T8" fmla="*/ 2147483646 w 937"/>
              <a:gd name="T9" fmla="*/ 2147483646 h 696"/>
              <a:gd name="T10" fmla="*/ 2147483646 w 937"/>
              <a:gd name="T11" fmla="*/ 0 h 696"/>
              <a:gd name="T12" fmla="*/ 0 w 937"/>
              <a:gd name="T13" fmla="*/ 2147483646 h 696"/>
              <a:gd name="T14" fmla="*/ 2147483646 w 937"/>
              <a:gd name="T15" fmla="*/ 2147483646 h 696"/>
              <a:gd name="T16" fmla="*/ 2147483646 w 937"/>
              <a:gd name="T17" fmla="*/ 2147483646 h 696"/>
              <a:gd name="T18" fmla="*/ 0 w 937"/>
              <a:gd name="T19" fmla="*/ 2147483646 h 696"/>
              <a:gd name="T20" fmla="*/ 2147483646 w 937"/>
              <a:gd name="T21" fmla="*/ 2147483646 h 696"/>
              <a:gd name="T22" fmla="*/ 2147483646 w 937"/>
              <a:gd name="T23" fmla="*/ 2147483646 h 696"/>
              <a:gd name="T24" fmla="*/ 2147483646 w 937"/>
              <a:gd name="T25" fmla="*/ 2147483646 h 696"/>
              <a:gd name="T26" fmla="*/ 2147483646 w 937"/>
              <a:gd name="T27" fmla="*/ 2147483646 h 696"/>
              <a:gd name="T28" fmla="*/ 2147483646 w 937"/>
              <a:gd name="T29" fmla="*/ 2147483646 h 6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37" h="696">
                <a:moveTo>
                  <a:pt x="937" y="696"/>
                </a:moveTo>
                <a:lnTo>
                  <a:pt x="937" y="428"/>
                </a:lnTo>
                <a:lnTo>
                  <a:pt x="936" y="146"/>
                </a:lnTo>
                <a:lnTo>
                  <a:pt x="936" y="3"/>
                </a:lnTo>
                <a:lnTo>
                  <a:pt x="877" y="3"/>
                </a:lnTo>
                <a:lnTo>
                  <a:pt x="375" y="0"/>
                </a:lnTo>
                <a:lnTo>
                  <a:pt x="0" y="5"/>
                </a:lnTo>
                <a:lnTo>
                  <a:pt x="1" y="146"/>
                </a:lnTo>
                <a:lnTo>
                  <a:pt x="1" y="348"/>
                </a:lnTo>
                <a:lnTo>
                  <a:pt x="0" y="693"/>
                </a:lnTo>
                <a:lnTo>
                  <a:pt x="468" y="690"/>
                </a:lnTo>
                <a:lnTo>
                  <a:pt x="598" y="690"/>
                </a:lnTo>
                <a:lnTo>
                  <a:pt x="795" y="696"/>
                </a:lnTo>
                <a:lnTo>
                  <a:pt x="877" y="696"/>
                </a:lnTo>
                <a:lnTo>
                  <a:pt x="937" y="69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0" name="Freeform 57"/>
          <p:cNvSpPr>
            <a:spLocks/>
          </p:cNvSpPr>
          <p:nvPr/>
        </p:nvSpPr>
        <p:spPr bwMode="auto">
          <a:xfrm>
            <a:off x="4111625" y="4943475"/>
            <a:ext cx="598488" cy="569913"/>
          </a:xfrm>
          <a:custGeom>
            <a:avLst/>
            <a:gdLst>
              <a:gd name="T0" fmla="*/ 2147483646 w 1132"/>
              <a:gd name="T1" fmla="*/ 2147483646 h 1076"/>
              <a:gd name="T2" fmla="*/ 2147483646 w 1132"/>
              <a:gd name="T3" fmla="*/ 2147483646 h 1076"/>
              <a:gd name="T4" fmla="*/ 2147483646 w 1132"/>
              <a:gd name="T5" fmla="*/ 2147483646 h 1076"/>
              <a:gd name="T6" fmla="*/ 2147483646 w 1132"/>
              <a:gd name="T7" fmla="*/ 2147483646 h 1076"/>
              <a:gd name="T8" fmla="*/ 2147483646 w 1132"/>
              <a:gd name="T9" fmla="*/ 2147483646 h 1076"/>
              <a:gd name="T10" fmla="*/ 2147483646 w 1132"/>
              <a:gd name="T11" fmla="*/ 2147483646 h 1076"/>
              <a:gd name="T12" fmla="*/ 2147483646 w 1132"/>
              <a:gd name="T13" fmla="*/ 2147483646 h 1076"/>
              <a:gd name="T14" fmla="*/ 2147483646 w 1132"/>
              <a:gd name="T15" fmla="*/ 2147483646 h 1076"/>
              <a:gd name="T16" fmla="*/ 0 w 1132"/>
              <a:gd name="T17" fmla="*/ 2147483646 h 1076"/>
              <a:gd name="T18" fmla="*/ 2147483646 w 1132"/>
              <a:gd name="T19" fmla="*/ 0 h 1076"/>
              <a:gd name="T20" fmla="*/ 2147483646 w 1132"/>
              <a:gd name="T21" fmla="*/ 2147483646 h 1076"/>
              <a:gd name="T22" fmla="*/ 2147483646 w 1132"/>
              <a:gd name="T23" fmla="*/ 2147483646 h 1076"/>
              <a:gd name="T24" fmla="*/ 2147483646 w 1132"/>
              <a:gd name="T25" fmla="*/ 2147483646 h 1076"/>
              <a:gd name="T26" fmla="*/ 2147483646 w 1132"/>
              <a:gd name="T27" fmla="*/ 2147483646 h 1076"/>
              <a:gd name="T28" fmla="*/ 2147483646 w 1132"/>
              <a:gd name="T29" fmla="*/ 2147483646 h 1076"/>
              <a:gd name="T30" fmla="*/ 2147483646 w 1132"/>
              <a:gd name="T31" fmla="*/ 2147483646 h 1076"/>
              <a:gd name="T32" fmla="*/ 2147483646 w 1132"/>
              <a:gd name="T33" fmla="*/ 2147483646 h 1076"/>
              <a:gd name="T34" fmla="*/ 2147483646 w 1132"/>
              <a:gd name="T35" fmla="*/ 2147483646 h 1076"/>
              <a:gd name="T36" fmla="*/ 2147483646 w 1132"/>
              <a:gd name="T37" fmla="*/ 2147483646 h 1076"/>
              <a:gd name="T38" fmla="*/ 2147483646 w 1132"/>
              <a:gd name="T39" fmla="*/ 2147483646 h 1076"/>
              <a:gd name="T40" fmla="*/ 2147483646 w 1132"/>
              <a:gd name="T41" fmla="*/ 2147483646 h 1076"/>
              <a:gd name="T42" fmla="*/ 2147483646 w 1132"/>
              <a:gd name="T43" fmla="*/ 2147483646 h 1076"/>
              <a:gd name="T44" fmla="*/ 2147483646 w 1132"/>
              <a:gd name="T45" fmla="*/ 2147483646 h 1076"/>
              <a:gd name="T46" fmla="*/ 2147483646 w 1132"/>
              <a:gd name="T47" fmla="*/ 2147483646 h 10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32" h="1076">
                <a:moveTo>
                  <a:pt x="876" y="884"/>
                </a:moveTo>
                <a:lnTo>
                  <a:pt x="754" y="981"/>
                </a:lnTo>
                <a:lnTo>
                  <a:pt x="745" y="990"/>
                </a:lnTo>
                <a:lnTo>
                  <a:pt x="496" y="1007"/>
                </a:lnTo>
                <a:lnTo>
                  <a:pt x="190" y="1076"/>
                </a:lnTo>
                <a:lnTo>
                  <a:pt x="190" y="882"/>
                </a:lnTo>
                <a:lnTo>
                  <a:pt x="190" y="197"/>
                </a:lnTo>
                <a:lnTo>
                  <a:pt x="1" y="198"/>
                </a:lnTo>
                <a:lnTo>
                  <a:pt x="0" y="2"/>
                </a:lnTo>
                <a:lnTo>
                  <a:pt x="297" y="0"/>
                </a:lnTo>
                <a:lnTo>
                  <a:pt x="694" y="3"/>
                </a:lnTo>
                <a:lnTo>
                  <a:pt x="838" y="3"/>
                </a:lnTo>
                <a:lnTo>
                  <a:pt x="841" y="39"/>
                </a:lnTo>
                <a:lnTo>
                  <a:pt x="894" y="87"/>
                </a:lnTo>
                <a:lnTo>
                  <a:pt x="927" y="161"/>
                </a:lnTo>
                <a:lnTo>
                  <a:pt x="1053" y="176"/>
                </a:lnTo>
                <a:lnTo>
                  <a:pt x="1102" y="173"/>
                </a:lnTo>
                <a:lnTo>
                  <a:pt x="1132" y="189"/>
                </a:lnTo>
                <a:lnTo>
                  <a:pt x="1132" y="588"/>
                </a:lnTo>
                <a:lnTo>
                  <a:pt x="1066" y="632"/>
                </a:lnTo>
                <a:lnTo>
                  <a:pt x="1039" y="633"/>
                </a:lnTo>
                <a:lnTo>
                  <a:pt x="940" y="785"/>
                </a:lnTo>
                <a:lnTo>
                  <a:pt x="891" y="888"/>
                </a:lnTo>
                <a:lnTo>
                  <a:pt x="876" y="88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1" name="Freeform 58"/>
          <p:cNvSpPr>
            <a:spLocks/>
          </p:cNvSpPr>
          <p:nvPr/>
        </p:nvSpPr>
        <p:spPr bwMode="auto">
          <a:xfrm>
            <a:off x="6003925" y="5060950"/>
            <a:ext cx="228600" cy="419100"/>
          </a:xfrm>
          <a:custGeom>
            <a:avLst/>
            <a:gdLst>
              <a:gd name="T0" fmla="*/ 2147483646 w 433"/>
              <a:gd name="T1" fmla="*/ 0 h 791"/>
              <a:gd name="T2" fmla="*/ 2147483646 w 433"/>
              <a:gd name="T3" fmla="*/ 2147483646 h 791"/>
              <a:gd name="T4" fmla="*/ 2147483646 w 433"/>
              <a:gd name="T5" fmla="*/ 2147483646 h 791"/>
              <a:gd name="T6" fmla="*/ 2147483646 w 433"/>
              <a:gd name="T7" fmla="*/ 2147483646 h 791"/>
              <a:gd name="T8" fmla="*/ 2147483646 w 433"/>
              <a:gd name="T9" fmla="*/ 2147483646 h 791"/>
              <a:gd name="T10" fmla="*/ 2147483646 w 433"/>
              <a:gd name="T11" fmla="*/ 2147483646 h 791"/>
              <a:gd name="T12" fmla="*/ 2147483646 w 433"/>
              <a:gd name="T13" fmla="*/ 2147483646 h 791"/>
              <a:gd name="T14" fmla="*/ 0 w 433"/>
              <a:gd name="T15" fmla="*/ 2147483646 h 791"/>
              <a:gd name="T16" fmla="*/ 2147483646 w 433"/>
              <a:gd name="T17" fmla="*/ 2147483646 h 791"/>
              <a:gd name="T18" fmla="*/ 2147483646 w 433"/>
              <a:gd name="T19" fmla="*/ 2147483646 h 791"/>
              <a:gd name="T20" fmla="*/ 2147483646 w 433"/>
              <a:gd name="T21" fmla="*/ 2147483646 h 791"/>
              <a:gd name="T22" fmla="*/ 2147483646 w 433"/>
              <a:gd name="T23" fmla="*/ 0 h 791"/>
              <a:gd name="T24" fmla="*/ 2147483646 w 433"/>
              <a:gd name="T25" fmla="*/ 0 h 7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33" h="791">
                <a:moveTo>
                  <a:pt x="433" y="0"/>
                </a:moveTo>
                <a:lnTo>
                  <a:pt x="429" y="98"/>
                </a:lnTo>
                <a:lnTo>
                  <a:pt x="301" y="378"/>
                </a:lnTo>
                <a:lnTo>
                  <a:pt x="243" y="660"/>
                </a:lnTo>
                <a:lnTo>
                  <a:pt x="273" y="791"/>
                </a:lnTo>
                <a:lnTo>
                  <a:pt x="102" y="789"/>
                </a:lnTo>
                <a:lnTo>
                  <a:pt x="1" y="791"/>
                </a:lnTo>
                <a:lnTo>
                  <a:pt x="0" y="660"/>
                </a:lnTo>
                <a:lnTo>
                  <a:pt x="37" y="378"/>
                </a:lnTo>
                <a:lnTo>
                  <a:pt x="37" y="2"/>
                </a:lnTo>
                <a:lnTo>
                  <a:pt x="135" y="2"/>
                </a:lnTo>
                <a:lnTo>
                  <a:pt x="204" y="0"/>
                </a:lnTo>
                <a:lnTo>
                  <a:pt x="433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2" name="Freeform 59"/>
          <p:cNvSpPr>
            <a:spLocks/>
          </p:cNvSpPr>
          <p:nvPr/>
        </p:nvSpPr>
        <p:spPr bwMode="auto">
          <a:xfrm>
            <a:off x="5716588" y="4227513"/>
            <a:ext cx="306387" cy="419100"/>
          </a:xfrm>
          <a:custGeom>
            <a:avLst/>
            <a:gdLst>
              <a:gd name="T0" fmla="*/ 2147483646 w 578"/>
              <a:gd name="T1" fmla="*/ 2147483646 h 793"/>
              <a:gd name="T2" fmla="*/ 2147483646 w 578"/>
              <a:gd name="T3" fmla="*/ 2147483646 h 793"/>
              <a:gd name="T4" fmla="*/ 2147483646 w 578"/>
              <a:gd name="T5" fmla="*/ 2147483646 h 793"/>
              <a:gd name="T6" fmla="*/ 2147483646 w 578"/>
              <a:gd name="T7" fmla="*/ 2147483646 h 793"/>
              <a:gd name="T8" fmla="*/ 2147483646 w 578"/>
              <a:gd name="T9" fmla="*/ 2147483646 h 793"/>
              <a:gd name="T10" fmla="*/ 2147483646 w 578"/>
              <a:gd name="T11" fmla="*/ 2147483646 h 793"/>
              <a:gd name="T12" fmla="*/ 2147483646 w 578"/>
              <a:gd name="T13" fmla="*/ 2147483646 h 793"/>
              <a:gd name="T14" fmla="*/ 2147483646 w 578"/>
              <a:gd name="T15" fmla="*/ 2147483646 h 793"/>
              <a:gd name="T16" fmla="*/ 2147483646 w 578"/>
              <a:gd name="T17" fmla="*/ 2147483646 h 793"/>
              <a:gd name="T18" fmla="*/ 0 w 578"/>
              <a:gd name="T19" fmla="*/ 2147483646 h 793"/>
              <a:gd name="T20" fmla="*/ 2147483646 w 578"/>
              <a:gd name="T21" fmla="*/ 2147483646 h 793"/>
              <a:gd name="T22" fmla="*/ 0 w 578"/>
              <a:gd name="T23" fmla="*/ 0 h 793"/>
              <a:gd name="T24" fmla="*/ 2147483646 w 578"/>
              <a:gd name="T25" fmla="*/ 2147483646 h 793"/>
              <a:gd name="T26" fmla="*/ 2147483646 w 578"/>
              <a:gd name="T27" fmla="*/ 2147483646 h 793"/>
              <a:gd name="T28" fmla="*/ 2147483646 w 578"/>
              <a:gd name="T29" fmla="*/ 2147483646 h 793"/>
              <a:gd name="T30" fmla="*/ 2147483646 w 578"/>
              <a:gd name="T31" fmla="*/ 2147483646 h 793"/>
              <a:gd name="T32" fmla="*/ 2147483646 w 578"/>
              <a:gd name="T33" fmla="*/ 2147483646 h 793"/>
              <a:gd name="T34" fmla="*/ 2147483646 w 578"/>
              <a:gd name="T35" fmla="*/ 2147483646 h 79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78" h="793">
                <a:moveTo>
                  <a:pt x="575" y="7"/>
                </a:moveTo>
                <a:lnTo>
                  <a:pt x="575" y="291"/>
                </a:lnTo>
                <a:lnTo>
                  <a:pt x="576" y="549"/>
                </a:lnTo>
                <a:lnTo>
                  <a:pt x="578" y="793"/>
                </a:lnTo>
                <a:lnTo>
                  <a:pt x="444" y="793"/>
                </a:lnTo>
                <a:lnTo>
                  <a:pt x="386" y="793"/>
                </a:lnTo>
                <a:lnTo>
                  <a:pt x="386" y="690"/>
                </a:lnTo>
                <a:lnTo>
                  <a:pt x="323" y="690"/>
                </a:lnTo>
                <a:lnTo>
                  <a:pt x="2" y="690"/>
                </a:lnTo>
                <a:lnTo>
                  <a:pt x="0" y="297"/>
                </a:lnTo>
                <a:lnTo>
                  <a:pt x="2" y="268"/>
                </a:lnTo>
                <a:lnTo>
                  <a:pt x="0" y="0"/>
                </a:lnTo>
                <a:lnTo>
                  <a:pt x="95" y="1"/>
                </a:lnTo>
                <a:lnTo>
                  <a:pt x="246" y="3"/>
                </a:lnTo>
                <a:lnTo>
                  <a:pt x="338" y="6"/>
                </a:lnTo>
                <a:lnTo>
                  <a:pt x="429" y="7"/>
                </a:lnTo>
                <a:lnTo>
                  <a:pt x="444" y="7"/>
                </a:lnTo>
                <a:lnTo>
                  <a:pt x="575" y="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3" name="Freeform 60"/>
          <p:cNvSpPr>
            <a:spLocks/>
          </p:cNvSpPr>
          <p:nvPr/>
        </p:nvSpPr>
        <p:spPr bwMode="auto">
          <a:xfrm>
            <a:off x="5311775" y="4592638"/>
            <a:ext cx="611188" cy="469900"/>
          </a:xfrm>
          <a:custGeom>
            <a:avLst/>
            <a:gdLst>
              <a:gd name="T0" fmla="*/ 2147483646 w 1154"/>
              <a:gd name="T1" fmla="*/ 2147483646 h 888"/>
              <a:gd name="T2" fmla="*/ 2147483646 w 1154"/>
              <a:gd name="T3" fmla="*/ 2147483646 h 888"/>
              <a:gd name="T4" fmla="*/ 2147483646 w 1154"/>
              <a:gd name="T5" fmla="*/ 2147483646 h 888"/>
              <a:gd name="T6" fmla="*/ 2147483646 w 1154"/>
              <a:gd name="T7" fmla="*/ 2147483646 h 888"/>
              <a:gd name="T8" fmla="*/ 2147483646 w 1154"/>
              <a:gd name="T9" fmla="*/ 2147483646 h 888"/>
              <a:gd name="T10" fmla="*/ 2147483646 w 1154"/>
              <a:gd name="T11" fmla="*/ 2147483646 h 888"/>
              <a:gd name="T12" fmla="*/ 2147483646 w 1154"/>
              <a:gd name="T13" fmla="*/ 2147483646 h 888"/>
              <a:gd name="T14" fmla="*/ 2147483646 w 1154"/>
              <a:gd name="T15" fmla="*/ 2147483646 h 888"/>
              <a:gd name="T16" fmla="*/ 2147483646 w 1154"/>
              <a:gd name="T17" fmla="*/ 2147483646 h 888"/>
              <a:gd name="T18" fmla="*/ 0 w 1154"/>
              <a:gd name="T19" fmla="*/ 2147483646 h 888"/>
              <a:gd name="T20" fmla="*/ 0 w 1154"/>
              <a:gd name="T21" fmla="*/ 2147483646 h 888"/>
              <a:gd name="T22" fmla="*/ 0 w 1154"/>
              <a:gd name="T23" fmla="*/ 2147483646 h 888"/>
              <a:gd name="T24" fmla="*/ 2147483646 w 1154"/>
              <a:gd name="T25" fmla="*/ 2147483646 h 888"/>
              <a:gd name="T26" fmla="*/ 2147483646 w 1154"/>
              <a:gd name="T27" fmla="*/ 2147483646 h 888"/>
              <a:gd name="T28" fmla="*/ 2147483646 w 1154"/>
              <a:gd name="T29" fmla="*/ 0 h 888"/>
              <a:gd name="T30" fmla="*/ 2147483646 w 1154"/>
              <a:gd name="T31" fmla="*/ 0 h 888"/>
              <a:gd name="T32" fmla="*/ 2147483646 w 1154"/>
              <a:gd name="T33" fmla="*/ 0 h 888"/>
              <a:gd name="T34" fmla="*/ 2147483646 w 1154"/>
              <a:gd name="T35" fmla="*/ 2147483646 h 8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54" h="888">
                <a:moveTo>
                  <a:pt x="1151" y="103"/>
                </a:moveTo>
                <a:lnTo>
                  <a:pt x="1154" y="654"/>
                </a:lnTo>
                <a:lnTo>
                  <a:pt x="1154" y="691"/>
                </a:lnTo>
                <a:lnTo>
                  <a:pt x="1152" y="888"/>
                </a:lnTo>
                <a:lnTo>
                  <a:pt x="1011" y="888"/>
                </a:lnTo>
                <a:lnTo>
                  <a:pt x="812" y="886"/>
                </a:lnTo>
                <a:lnTo>
                  <a:pt x="771" y="886"/>
                </a:lnTo>
                <a:lnTo>
                  <a:pt x="771" y="688"/>
                </a:lnTo>
                <a:lnTo>
                  <a:pt x="414" y="685"/>
                </a:lnTo>
                <a:lnTo>
                  <a:pt x="0" y="684"/>
                </a:lnTo>
                <a:lnTo>
                  <a:pt x="0" y="421"/>
                </a:lnTo>
                <a:lnTo>
                  <a:pt x="0" y="94"/>
                </a:lnTo>
                <a:lnTo>
                  <a:pt x="612" y="99"/>
                </a:lnTo>
                <a:lnTo>
                  <a:pt x="767" y="100"/>
                </a:lnTo>
                <a:lnTo>
                  <a:pt x="767" y="0"/>
                </a:lnTo>
                <a:lnTo>
                  <a:pt x="1088" y="0"/>
                </a:lnTo>
                <a:lnTo>
                  <a:pt x="1151" y="0"/>
                </a:lnTo>
                <a:lnTo>
                  <a:pt x="1151" y="10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4" name="Freeform 61"/>
          <p:cNvSpPr>
            <a:spLocks/>
          </p:cNvSpPr>
          <p:nvPr/>
        </p:nvSpPr>
        <p:spPr bwMode="auto">
          <a:xfrm>
            <a:off x="5799138" y="6100763"/>
            <a:ext cx="423862" cy="211137"/>
          </a:xfrm>
          <a:custGeom>
            <a:avLst/>
            <a:gdLst>
              <a:gd name="T0" fmla="*/ 2147483646 w 801"/>
              <a:gd name="T1" fmla="*/ 2147483646 h 398"/>
              <a:gd name="T2" fmla="*/ 2147483646 w 801"/>
              <a:gd name="T3" fmla="*/ 2147483646 h 398"/>
              <a:gd name="T4" fmla="*/ 2147483646 w 801"/>
              <a:gd name="T5" fmla="*/ 2147483646 h 398"/>
              <a:gd name="T6" fmla="*/ 2147483646 w 801"/>
              <a:gd name="T7" fmla="*/ 2147483646 h 398"/>
              <a:gd name="T8" fmla="*/ 2147483646 w 801"/>
              <a:gd name="T9" fmla="*/ 0 h 398"/>
              <a:gd name="T10" fmla="*/ 2147483646 w 801"/>
              <a:gd name="T11" fmla="*/ 2147483646 h 398"/>
              <a:gd name="T12" fmla="*/ 0 w 801"/>
              <a:gd name="T13" fmla="*/ 2147483646 h 398"/>
              <a:gd name="T14" fmla="*/ 2147483646 w 801"/>
              <a:gd name="T15" fmla="*/ 2147483646 h 398"/>
              <a:gd name="T16" fmla="*/ 2147483646 w 801"/>
              <a:gd name="T17" fmla="*/ 2147483646 h 398"/>
              <a:gd name="T18" fmla="*/ 2147483646 w 801"/>
              <a:gd name="T19" fmla="*/ 2147483646 h 398"/>
              <a:gd name="T20" fmla="*/ 2147483646 w 801"/>
              <a:gd name="T21" fmla="*/ 2147483646 h 398"/>
              <a:gd name="T22" fmla="*/ 2147483646 w 801"/>
              <a:gd name="T23" fmla="*/ 2147483646 h 398"/>
              <a:gd name="T24" fmla="*/ 2147483646 w 801"/>
              <a:gd name="T25" fmla="*/ 2147483646 h 398"/>
              <a:gd name="T26" fmla="*/ 2147483646 w 801"/>
              <a:gd name="T27" fmla="*/ 2147483646 h 398"/>
              <a:gd name="T28" fmla="*/ 2147483646 w 801"/>
              <a:gd name="T29" fmla="*/ 2147483646 h 39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01" h="398">
                <a:moveTo>
                  <a:pt x="801" y="398"/>
                </a:moveTo>
                <a:lnTo>
                  <a:pt x="797" y="381"/>
                </a:lnTo>
                <a:lnTo>
                  <a:pt x="776" y="101"/>
                </a:lnTo>
                <a:lnTo>
                  <a:pt x="797" y="5"/>
                </a:lnTo>
                <a:lnTo>
                  <a:pt x="188" y="0"/>
                </a:lnTo>
                <a:lnTo>
                  <a:pt x="188" y="101"/>
                </a:lnTo>
                <a:lnTo>
                  <a:pt x="0" y="132"/>
                </a:lnTo>
                <a:lnTo>
                  <a:pt x="3" y="381"/>
                </a:lnTo>
                <a:lnTo>
                  <a:pt x="2" y="393"/>
                </a:lnTo>
                <a:lnTo>
                  <a:pt x="71" y="393"/>
                </a:lnTo>
                <a:lnTo>
                  <a:pt x="90" y="393"/>
                </a:lnTo>
                <a:lnTo>
                  <a:pt x="171" y="393"/>
                </a:lnTo>
                <a:lnTo>
                  <a:pt x="288" y="392"/>
                </a:lnTo>
                <a:lnTo>
                  <a:pt x="488" y="393"/>
                </a:lnTo>
                <a:lnTo>
                  <a:pt x="801" y="3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5" name="Freeform 62"/>
          <p:cNvSpPr>
            <a:spLocks/>
          </p:cNvSpPr>
          <p:nvPr/>
        </p:nvSpPr>
        <p:spPr bwMode="auto">
          <a:xfrm>
            <a:off x="6021388" y="4127500"/>
            <a:ext cx="442912" cy="519113"/>
          </a:xfrm>
          <a:custGeom>
            <a:avLst/>
            <a:gdLst>
              <a:gd name="T0" fmla="*/ 2147483646 w 837"/>
              <a:gd name="T1" fmla="*/ 2147483646 h 981"/>
              <a:gd name="T2" fmla="*/ 2147483646 w 837"/>
              <a:gd name="T3" fmla="*/ 2147483646 h 981"/>
              <a:gd name="T4" fmla="*/ 2147483646 w 837"/>
              <a:gd name="T5" fmla="*/ 2147483646 h 981"/>
              <a:gd name="T6" fmla="*/ 2147483646 w 837"/>
              <a:gd name="T7" fmla="*/ 2147483646 h 981"/>
              <a:gd name="T8" fmla="*/ 2147483646 w 837"/>
              <a:gd name="T9" fmla="*/ 2147483646 h 981"/>
              <a:gd name="T10" fmla="*/ 2147483646 w 837"/>
              <a:gd name="T11" fmla="*/ 2147483646 h 981"/>
              <a:gd name="T12" fmla="*/ 2147483646 w 837"/>
              <a:gd name="T13" fmla="*/ 0 h 981"/>
              <a:gd name="T14" fmla="*/ 2147483646 w 837"/>
              <a:gd name="T15" fmla="*/ 2147483646 h 981"/>
              <a:gd name="T16" fmla="*/ 2147483646 w 837"/>
              <a:gd name="T17" fmla="*/ 2147483646 h 981"/>
              <a:gd name="T18" fmla="*/ 2147483646 w 837"/>
              <a:gd name="T19" fmla="*/ 0 h 981"/>
              <a:gd name="T20" fmla="*/ 2147483646 w 837"/>
              <a:gd name="T21" fmla="*/ 2147483646 h 981"/>
              <a:gd name="T22" fmla="*/ 0 w 837"/>
              <a:gd name="T23" fmla="*/ 2147483646 h 981"/>
              <a:gd name="T24" fmla="*/ 0 w 837"/>
              <a:gd name="T25" fmla="*/ 2147483646 h 981"/>
              <a:gd name="T26" fmla="*/ 2147483646 w 837"/>
              <a:gd name="T27" fmla="*/ 2147483646 h 981"/>
              <a:gd name="T28" fmla="*/ 2147483646 w 837"/>
              <a:gd name="T29" fmla="*/ 2147483646 h 981"/>
              <a:gd name="T30" fmla="*/ 2147483646 w 837"/>
              <a:gd name="T31" fmla="*/ 2147483646 h 981"/>
              <a:gd name="T32" fmla="*/ 2147483646 w 837"/>
              <a:gd name="T33" fmla="*/ 2147483646 h 981"/>
              <a:gd name="T34" fmla="*/ 2147483646 w 837"/>
              <a:gd name="T35" fmla="*/ 2147483646 h 98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7" h="981">
                <a:moveTo>
                  <a:pt x="496" y="980"/>
                </a:moveTo>
                <a:lnTo>
                  <a:pt x="561" y="737"/>
                </a:lnTo>
                <a:lnTo>
                  <a:pt x="664" y="468"/>
                </a:lnTo>
                <a:lnTo>
                  <a:pt x="679" y="456"/>
                </a:lnTo>
                <a:lnTo>
                  <a:pt x="837" y="176"/>
                </a:lnTo>
                <a:lnTo>
                  <a:pt x="795" y="2"/>
                </a:lnTo>
                <a:lnTo>
                  <a:pt x="796" y="0"/>
                </a:lnTo>
                <a:lnTo>
                  <a:pt x="466" y="2"/>
                </a:lnTo>
                <a:lnTo>
                  <a:pt x="441" y="2"/>
                </a:lnTo>
                <a:lnTo>
                  <a:pt x="249" y="0"/>
                </a:lnTo>
                <a:lnTo>
                  <a:pt x="247" y="197"/>
                </a:lnTo>
                <a:lnTo>
                  <a:pt x="0" y="195"/>
                </a:lnTo>
                <a:lnTo>
                  <a:pt x="0" y="479"/>
                </a:lnTo>
                <a:lnTo>
                  <a:pt x="1" y="737"/>
                </a:lnTo>
                <a:lnTo>
                  <a:pt x="3" y="981"/>
                </a:lnTo>
                <a:lnTo>
                  <a:pt x="267" y="981"/>
                </a:lnTo>
                <a:lnTo>
                  <a:pt x="466" y="980"/>
                </a:lnTo>
                <a:lnTo>
                  <a:pt x="496" y="9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6" name="Freeform 63"/>
          <p:cNvSpPr>
            <a:spLocks/>
          </p:cNvSpPr>
          <p:nvPr/>
        </p:nvSpPr>
        <p:spPr bwMode="auto">
          <a:xfrm>
            <a:off x="5999163" y="5478463"/>
            <a:ext cx="204787" cy="417512"/>
          </a:xfrm>
          <a:custGeom>
            <a:avLst/>
            <a:gdLst>
              <a:gd name="T0" fmla="*/ 2147483646 w 387"/>
              <a:gd name="T1" fmla="*/ 2147483646 h 788"/>
              <a:gd name="T2" fmla="*/ 2147483646 w 387"/>
              <a:gd name="T3" fmla="*/ 2147483646 h 788"/>
              <a:gd name="T4" fmla="*/ 2147483646 w 387"/>
              <a:gd name="T5" fmla="*/ 2147483646 h 788"/>
              <a:gd name="T6" fmla="*/ 2147483646 w 387"/>
              <a:gd name="T7" fmla="*/ 2147483646 h 788"/>
              <a:gd name="T8" fmla="*/ 2147483646 w 387"/>
              <a:gd name="T9" fmla="*/ 2147483646 h 788"/>
              <a:gd name="T10" fmla="*/ 2147483646 w 387"/>
              <a:gd name="T11" fmla="*/ 2147483646 h 788"/>
              <a:gd name="T12" fmla="*/ 2147483646 w 387"/>
              <a:gd name="T13" fmla="*/ 2147483646 h 788"/>
              <a:gd name="T14" fmla="*/ 2147483646 w 387"/>
              <a:gd name="T15" fmla="*/ 2147483646 h 788"/>
              <a:gd name="T16" fmla="*/ 2147483646 w 387"/>
              <a:gd name="T17" fmla="*/ 2147483646 h 788"/>
              <a:gd name="T18" fmla="*/ 2147483646 w 387"/>
              <a:gd name="T19" fmla="*/ 2147483646 h 788"/>
              <a:gd name="T20" fmla="*/ 2147483646 w 387"/>
              <a:gd name="T21" fmla="*/ 2147483646 h 788"/>
              <a:gd name="T22" fmla="*/ 2147483646 w 387"/>
              <a:gd name="T23" fmla="*/ 2147483646 h 788"/>
              <a:gd name="T24" fmla="*/ 2147483646 w 387"/>
              <a:gd name="T25" fmla="*/ 2147483646 h 788"/>
              <a:gd name="T26" fmla="*/ 2147483646 w 387"/>
              <a:gd name="T27" fmla="*/ 2147483646 h 788"/>
              <a:gd name="T28" fmla="*/ 2147483646 w 387"/>
              <a:gd name="T29" fmla="*/ 2147483646 h 788"/>
              <a:gd name="T30" fmla="*/ 2147483646 w 387"/>
              <a:gd name="T31" fmla="*/ 2147483646 h 788"/>
              <a:gd name="T32" fmla="*/ 2147483646 w 387"/>
              <a:gd name="T33" fmla="*/ 2147483646 h 788"/>
              <a:gd name="T34" fmla="*/ 2147483646 w 387"/>
              <a:gd name="T35" fmla="*/ 2147483646 h 788"/>
              <a:gd name="T36" fmla="*/ 0 w 387"/>
              <a:gd name="T37" fmla="*/ 2147483646 h 788"/>
              <a:gd name="T38" fmla="*/ 2147483646 w 387"/>
              <a:gd name="T39" fmla="*/ 2147483646 h 788"/>
              <a:gd name="T40" fmla="*/ 2147483646 w 387"/>
              <a:gd name="T41" fmla="*/ 2147483646 h 788"/>
              <a:gd name="T42" fmla="*/ 2147483646 w 387"/>
              <a:gd name="T43" fmla="*/ 2147483646 h 788"/>
              <a:gd name="T44" fmla="*/ 2147483646 w 387"/>
              <a:gd name="T45" fmla="*/ 0 h 788"/>
              <a:gd name="T46" fmla="*/ 2147483646 w 387"/>
              <a:gd name="T47" fmla="*/ 2147483646 h 78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87" h="788">
                <a:moveTo>
                  <a:pt x="282" y="2"/>
                </a:moveTo>
                <a:lnTo>
                  <a:pt x="282" y="3"/>
                </a:lnTo>
                <a:lnTo>
                  <a:pt x="283" y="5"/>
                </a:lnTo>
                <a:lnTo>
                  <a:pt x="283" y="6"/>
                </a:lnTo>
                <a:lnTo>
                  <a:pt x="270" y="152"/>
                </a:lnTo>
                <a:lnTo>
                  <a:pt x="298" y="434"/>
                </a:lnTo>
                <a:lnTo>
                  <a:pt x="309" y="446"/>
                </a:lnTo>
                <a:lnTo>
                  <a:pt x="310" y="449"/>
                </a:lnTo>
                <a:lnTo>
                  <a:pt x="330" y="462"/>
                </a:lnTo>
                <a:lnTo>
                  <a:pt x="345" y="476"/>
                </a:lnTo>
                <a:lnTo>
                  <a:pt x="345" y="486"/>
                </a:lnTo>
                <a:lnTo>
                  <a:pt x="342" y="488"/>
                </a:lnTo>
                <a:lnTo>
                  <a:pt x="343" y="491"/>
                </a:lnTo>
                <a:lnTo>
                  <a:pt x="345" y="494"/>
                </a:lnTo>
                <a:lnTo>
                  <a:pt x="360" y="714"/>
                </a:lnTo>
                <a:lnTo>
                  <a:pt x="387" y="788"/>
                </a:lnTo>
                <a:lnTo>
                  <a:pt x="373" y="788"/>
                </a:lnTo>
                <a:lnTo>
                  <a:pt x="111" y="785"/>
                </a:lnTo>
                <a:lnTo>
                  <a:pt x="0" y="785"/>
                </a:lnTo>
                <a:lnTo>
                  <a:pt x="3" y="434"/>
                </a:lnTo>
                <a:lnTo>
                  <a:pt x="6" y="152"/>
                </a:lnTo>
                <a:lnTo>
                  <a:pt x="10" y="2"/>
                </a:lnTo>
                <a:lnTo>
                  <a:pt x="111" y="0"/>
                </a:lnTo>
                <a:lnTo>
                  <a:pt x="282" y="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7" name="Freeform 64"/>
          <p:cNvSpPr>
            <a:spLocks/>
          </p:cNvSpPr>
          <p:nvPr/>
        </p:nvSpPr>
        <p:spPr bwMode="auto">
          <a:xfrm>
            <a:off x="5799138" y="5894388"/>
            <a:ext cx="441325" cy="276225"/>
          </a:xfrm>
          <a:custGeom>
            <a:avLst/>
            <a:gdLst>
              <a:gd name="T0" fmla="*/ 2147483646 w 835"/>
              <a:gd name="T1" fmla="*/ 2147483646 h 523"/>
              <a:gd name="T2" fmla="*/ 2147483646 w 835"/>
              <a:gd name="T3" fmla="*/ 2147483646 h 523"/>
              <a:gd name="T4" fmla="*/ 2147483646 w 835"/>
              <a:gd name="T5" fmla="*/ 2147483646 h 523"/>
              <a:gd name="T6" fmla="*/ 2147483646 w 835"/>
              <a:gd name="T7" fmla="*/ 2147483646 h 523"/>
              <a:gd name="T8" fmla="*/ 2147483646 w 835"/>
              <a:gd name="T9" fmla="*/ 2147483646 h 523"/>
              <a:gd name="T10" fmla="*/ 2147483646 w 835"/>
              <a:gd name="T11" fmla="*/ 2147483646 h 523"/>
              <a:gd name="T12" fmla="*/ 2147483646 w 835"/>
              <a:gd name="T13" fmla="*/ 2147483646 h 523"/>
              <a:gd name="T14" fmla="*/ 0 w 835"/>
              <a:gd name="T15" fmla="*/ 2147483646 h 523"/>
              <a:gd name="T16" fmla="*/ 2147483646 w 835"/>
              <a:gd name="T17" fmla="*/ 2147483646 h 523"/>
              <a:gd name="T18" fmla="*/ 2147483646 w 835"/>
              <a:gd name="T19" fmla="*/ 2147483646 h 523"/>
              <a:gd name="T20" fmla="*/ 2147483646 w 835"/>
              <a:gd name="T21" fmla="*/ 2147483646 h 523"/>
              <a:gd name="T22" fmla="*/ 2147483646 w 835"/>
              <a:gd name="T23" fmla="*/ 0 h 523"/>
              <a:gd name="T24" fmla="*/ 2147483646 w 835"/>
              <a:gd name="T25" fmla="*/ 0 h 523"/>
              <a:gd name="T26" fmla="*/ 2147483646 w 835"/>
              <a:gd name="T27" fmla="*/ 2147483646 h 523"/>
              <a:gd name="T28" fmla="*/ 2147483646 w 835"/>
              <a:gd name="T29" fmla="*/ 2147483646 h 52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5" h="523">
                <a:moveTo>
                  <a:pt x="765" y="3"/>
                </a:moveTo>
                <a:lnTo>
                  <a:pt x="835" y="210"/>
                </a:lnTo>
                <a:lnTo>
                  <a:pt x="798" y="396"/>
                </a:lnTo>
                <a:lnTo>
                  <a:pt x="189" y="391"/>
                </a:lnTo>
                <a:lnTo>
                  <a:pt x="189" y="492"/>
                </a:lnTo>
                <a:lnTo>
                  <a:pt x="1" y="523"/>
                </a:lnTo>
                <a:lnTo>
                  <a:pt x="1" y="492"/>
                </a:lnTo>
                <a:lnTo>
                  <a:pt x="0" y="210"/>
                </a:lnTo>
                <a:lnTo>
                  <a:pt x="1" y="3"/>
                </a:lnTo>
                <a:lnTo>
                  <a:pt x="91" y="4"/>
                </a:lnTo>
                <a:lnTo>
                  <a:pt x="289" y="1"/>
                </a:lnTo>
                <a:lnTo>
                  <a:pt x="378" y="0"/>
                </a:lnTo>
                <a:lnTo>
                  <a:pt x="489" y="0"/>
                </a:lnTo>
                <a:lnTo>
                  <a:pt x="751" y="3"/>
                </a:lnTo>
                <a:lnTo>
                  <a:pt x="765" y="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8" name="Freeform 65"/>
          <p:cNvSpPr>
            <a:spLocks/>
          </p:cNvSpPr>
          <p:nvPr/>
        </p:nvSpPr>
        <p:spPr bwMode="auto">
          <a:xfrm>
            <a:off x="5921375" y="4646613"/>
            <a:ext cx="395288" cy="415925"/>
          </a:xfrm>
          <a:custGeom>
            <a:avLst/>
            <a:gdLst>
              <a:gd name="T0" fmla="*/ 2147483646 w 747"/>
              <a:gd name="T1" fmla="*/ 2147483646 h 786"/>
              <a:gd name="T2" fmla="*/ 2147483646 w 747"/>
              <a:gd name="T3" fmla="*/ 2147483646 h 786"/>
              <a:gd name="T4" fmla="*/ 2147483646 w 747"/>
              <a:gd name="T5" fmla="*/ 2147483646 h 786"/>
              <a:gd name="T6" fmla="*/ 2147483646 w 747"/>
              <a:gd name="T7" fmla="*/ 2147483646 h 786"/>
              <a:gd name="T8" fmla="*/ 2147483646 w 747"/>
              <a:gd name="T9" fmla="*/ 2147483646 h 786"/>
              <a:gd name="T10" fmla="*/ 2147483646 w 747"/>
              <a:gd name="T11" fmla="*/ 2147483646 h 786"/>
              <a:gd name="T12" fmla="*/ 2147483646 w 747"/>
              <a:gd name="T13" fmla="*/ 2147483646 h 786"/>
              <a:gd name="T14" fmla="*/ 2147483646 w 747"/>
              <a:gd name="T15" fmla="*/ 2147483646 h 786"/>
              <a:gd name="T16" fmla="*/ 2147483646 w 747"/>
              <a:gd name="T17" fmla="*/ 2147483646 h 786"/>
              <a:gd name="T18" fmla="*/ 2147483646 w 747"/>
              <a:gd name="T19" fmla="*/ 0 h 786"/>
              <a:gd name="T20" fmla="*/ 2147483646 w 747"/>
              <a:gd name="T21" fmla="*/ 0 h 786"/>
              <a:gd name="T22" fmla="*/ 2147483646 w 747"/>
              <a:gd name="T23" fmla="*/ 2147483646 h 786"/>
              <a:gd name="T24" fmla="*/ 2147483646 w 747"/>
              <a:gd name="T25" fmla="*/ 2147483646 h 786"/>
              <a:gd name="T26" fmla="*/ 2147483646 w 747"/>
              <a:gd name="T27" fmla="*/ 2147483646 h 786"/>
              <a:gd name="T28" fmla="*/ 0 w 747"/>
              <a:gd name="T29" fmla="*/ 2147483646 h 786"/>
              <a:gd name="T30" fmla="*/ 2147483646 w 747"/>
              <a:gd name="T31" fmla="*/ 2147483646 h 786"/>
              <a:gd name="T32" fmla="*/ 2147483646 w 747"/>
              <a:gd name="T33" fmla="*/ 2147483646 h 786"/>
              <a:gd name="T34" fmla="*/ 2147483646 w 747"/>
              <a:gd name="T35" fmla="*/ 2147483646 h 786"/>
              <a:gd name="T36" fmla="*/ 2147483646 w 747"/>
              <a:gd name="T37" fmla="*/ 2147483646 h 786"/>
              <a:gd name="T38" fmla="*/ 2147483646 w 747"/>
              <a:gd name="T39" fmla="*/ 2147483646 h 786"/>
              <a:gd name="T40" fmla="*/ 2147483646 w 747"/>
              <a:gd name="T41" fmla="*/ 2147483646 h 786"/>
              <a:gd name="T42" fmla="*/ 2147483646 w 747"/>
              <a:gd name="T43" fmla="*/ 2147483646 h 786"/>
              <a:gd name="T44" fmla="*/ 2147483646 w 747"/>
              <a:gd name="T45" fmla="*/ 2147483646 h 78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47" h="786">
                <a:moveTo>
                  <a:pt x="589" y="784"/>
                </a:moveTo>
                <a:lnTo>
                  <a:pt x="654" y="615"/>
                </a:lnTo>
                <a:lnTo>
                  <a:pt x="655" y="615"/>
                </a:lnTo>
                <a:lnTo>
                  <a:pt x="729" y="324"/>
                </a:lnTo>
                <a:lnTo>
                  <a:pt x="729" y="322"/>
                </a:lnTo>
                <a:lnTo>
                  <a:pt x="744" y="322"/>
                </a:lnTo>
                <a:lnTo>
                  <a:pt x="747" y="321"/>
                </a:lnTo>
                <a:lnTo>
                  <a:pt x="747" y="319"/>
                </a:lnTo>
                <a:lnTo>
                  <a:pt x="678" y="39"/>
                </a:lnTo>
                <a:lnTo>
                  <a:pt x="685" y="0"/>
                </a:lnTo>
                <a:lnTo>
                  <a:pt x="655" y="0"/>
                </a:lnTo>
                <a:lnTo>
                  <a:pt x="456" y="1"/>
                </a:lnTo>
                <a:lnTo>
                  <a:pt x="192" y="1"/>
                </a:lnTo>
                <a:lnTo>
                  <a:pt x="58" y="1"/>
                </a:lnTo>
                <a:lnTo>
                  <a:pt x="0" y="1"/>
                </a:lnTo>
                <a:lnTo>
                  <a:pt x="3" y="552"/>
                </a:lnTo>
                <a:lnTo>
                  <a:pt x="3" y="589"/>
                </a:lnTo>
                <a:lnTo>
                  <a:pt x="1" y="786"/>
                </a:lnTo>
                <a:lnTo>
                  <a:pt x="58" y="786"/>
                </a:lnTo>
                <a:lnTo>
                  <a:pt x="193" y="786"/>
                </a:lnTo>
                <a:lnTo>
                  <a:pt x="291" y="786"/>
                </a:lnTo>
                <a:lnTo>
                  <a:pt x="360" y="784"/>
                </a:lnTo>
                <a:lnTo>
                  <a:pt x="589" y="7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49" name="Freeform 66"/>
          <p:cNvSpPr>
            <a:spLocks/>
          </p:cNvSpPr>
          <p:nvPr/>
        </p:nvSpPr>
        <p:spPr bwMode="auto">
          <a:xfrm>
            <a:off x="5402263" y="5894388"/>
            <a:ext cx="398462" cy="417512"/>
          </a:xfrm>
          <a:custGeom>
            <a:avLst/>
            <a:gdLst>
              <a:gd name="T0" fmla="*/ 2147483646 w 754"/>
              <a:gd name="T1" fmla="*/ 2147483646 h 789"/>
              <a:gd name="T2" fmla="*/ 2147483646 w 754"/>
              <a:gd name="T3" fmla="*/ 2147483646 h 789"/>
              <a:gd name="T4" fmla="*/ 2147483646 w 754"/>
              <a:gd name="T5" fmla="*/ 2147483646 h 789"/>
              <a:gd name="T6" fmla="*/ 2147483646 w 754"/>
              <a:gd name="T7" fmla="*/ 2147483646 h 789"/>
              <a:gd name="T8" fmla="*/ 2147483646 w 754"/>
              <a:gd name="T9" fmla="*/ 2147483646 h 789"/>
              <a:gd name="T10" fmla="*/ 2147483646 w 754"/>
              <a:gd name="T11" fmla="*/ 2147483646 h 789"/>
              <a:gd name="T12" fmla="*/ 2147483646 w 754"/>
              <a:gd name="T13" fmla="*/ 0 h 789"/>
              <a:gd name="T14" fmla="*/ 2147483646 w 754"/>
              <a:gd name="T15" fmla="*/ 2147483646 h 789"/>
              <a:gd name="T16" fmla="*/ 2147483646 w 754"/>
              <a:gd name="T17" fmla="*/ 0 h 789"/>
              <a:gd name="T18" fmla="*/ 2147483646 w 754"/>
              <a:gd name="T19" fmla="*/ 0 h 789"/>
              <a:gd name="T20" fmla="*/ 2147483646 w 754"/>
              <a:gd name="T21" fmla="*/ 2147483646 h 789"/>
              <a:gd name="T22" fmla="*/ 2147483646 w 754"/>
              <a:gd name="T23" fmla="*/ 0 h 789"/>
              <a:gd name="T24" fmla="*/ 0 w 754"/>
              <a:gd name="T25" fmla="*/ 2147483646 h 789"/>
              <a:gd name="T26" fmla="*/ 2147483646 w 754"/>
              <a:gd name="T27" fmla="*/ 2147483646 h 789"/>
              <a:gd name="T28" fmla="*/ 2147483646 w 754"/>
              <a:gd name="T29" fmla="*/ 2147483646 h 789"/>
              <a:gd name="T30" fmla="*/ 2147483646 w 754"/>
              <a:gd name="T31" fmla="*/ 2147483646 h 789"/>
              <a:gd name="T32" fmla="*/ 2147483646 w 754"/>
              <a:gd name="T33" fmla="*/ 2147483646 h 789"/>
              <a:gd name="T34" fmla="*/ 2147483646 w 754"/>
              <a:gd name="T35" fmla="*/ 2147483646 h 789"/>
              <a:gd name="T36" fmla="*/ 2147483646 w 754"/>
              <a:gd name="T37" fmla="*/ 2147483646 h 789"/>
              <a:gd name="T38" fmla="*/ 2147483646 w 754"/>
              <a:gd name="T39" fmla="*/ 2147483646 h 789"/>
              <a:gd name="T40" fmla="*/ 2147483646 w 754"/>
              <a:gd name="T41" fmla="*/ 2147483646 h 78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54" h="789">
                <a:moveTo>
                  <a:pt x="753" y="783"/>
                </a:moveTo>
                <a:lnTo>
                  <a:pt x="754" y="771"/>
                </a:lnTo>
                <a:lnTo>
                  <a:pt x="751" y="522"/>
                </a:lnTo>
                <a:lnTo>
                  <a:pt x="751" y="491"/>
                </a:lnTo>
                <a:lnTo>
                  <a:pt x="750" y="209"/>
                </a:lnTo>
                <a:lnTo>
                  <a:pt x="751" y="2"/>
                </a:lnTo>
                <a:lnTo>
                  <a:pt x="642" y="0"/>
                </a:lnTo>
                <a:lnTo>
                  <a:pt x="561" y="2"/>
                </a:lnTo>
                <a:lnTo>
                  <a:pt x="378" y="0"/>
                </a:lnTo>
                <a:lnTo>
                  <a:pt x="322" y="0"/>
                </a:lnTo>
                <a:lnTo>
                  <a:pt x="244" y="2"/>
                </a:lnTo>
                <a:lnTo>
                  <a:pt x="3" y="0"/>
                </a:lnTo>
                <a:lnTo>
                  <a:pt x="0" y="209"/>
                </a:lnTo>
                <a:lnTo>
                  <a:pt x="3" y="491"/>
                </a:lnTo>
                <a:lnTo>
                  <a:pt x="3" y="789"/>
                </a:lnTo>
                <a:lnTo>
                  <a:pt x="30" y="789"/>
                </a:lnTo>
                <a:lnTo>
                  <a:pt x="45" y="789"/>
                </a:lnTo>
                <a:lnTo>
                  <a:pt x="112" y="786"/>
                </a:lnTo>
                <a:lnTo>
                  <a:pt x="165" y="785"/>
                </a:lnTo>
                <a:lnTo>
                  <a:pt x="244" y="783"/>
                </a:lnTo>
                <a:lnTo>
                  <a:pt x="753" y="78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0" name="Freeform 67"/>
          <p:cNvSpPr>
            <a:spLocks/>
          </p:cNvSpPr>
          <p:nvPr/>
        </p:nvSpPr>
        <p:spPr bwMode="auto">
          <a:xfrm>
            <a:off x="5705475" y="5060950"/>
            <a:ext cx="317500" cy="419100"/>
          </a:xfrm>
          <a:custGeom>
            <a:avLst/>
            <a:gdLst>
              <a:gd name="T0" fmla="*/ 2147483646 w 601"/>
              <a:gd name="T1" fmla="*/ 2147483646 h 791"/>
              <a:gd name="T2" fmla="*/ 2147483646 w 601"/>
              <a:gd name="T3" fmla="*/ 2147483646 h 791"/>
              <a:gd name="T4" fmla="*/ 2147483646 w 601"/>
              <a:gd name="T5" fmla="*/ 2147483646 h 791"/>
              <a:gd name="T6" fmla="*/ 2147483646 w 601"/>
              <a:gd name="T7" fmla="*/ 2147483646 h 791"/>
              <a:gd name="T8" fmla="*/ 2147483646 w 601"/>
              <a:gd name="T9" fmla="*/ 2147483646 h 791"/>
              <a:gd name="T10" fmla="*/ 0 w 601"/>
              <a:gd name="T11" fmla="*/ 2147483646 h 791"/>
              <a:gd name="T12" fmla="*/ 2147483646 w 601"/>
              <a:gd name="T13" fmla="*/ 2147483646 h 791"/>
              <a:gd name="T14" fmla="*/ 2147483646 w 601"/>
              <a:gd name="T15" fmla="*/ 0 h 791"/>
              <a:gd name="T16" fmla="*/ 2147483646 w 601"/>
              <a:gd name="T17" fmla="*/ 0 h 791"/>
              <a:gd name="T18" fmla="*/ 2147483646 w 601"/>
              <a:gd name="T19" fmla="*/ 2147483646 h 791"/>
              <a:gd name="T20" fmla="*/ 2147483646 w 601"/>
              <a:gd name="T21" fmla="*/ 2147483646 h 791"/>
              <a:gd name="T22" fmla="*/ 2147483646 w 601"/>
              <a:gd name="T23" fmla="*/ 2147483646 h 791"/>
              <a:gd name="T24" fmla="*/ 2147483646 w 601"/>
              <a:gd name="T25" fmla="*/ 2147483646 h 791"/>
              <a:gd name="T26" fmla="*/ 2147483646 w 601"/>
              <a:gd name="T27" fmla="*/ 2147483646 h 791"/>
              <a:gd name="T28" fmla="*/ 2147483646 w 601"/>
              <a:gd name="T29" fmla="*/ 2147483646 h 7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01" h="791">
                <a:moveTo>
                  <a:pt x="564" y="660"/>
                </a:moveTo>
                <a:lnTo>
                  <a:pt x="565" y="791"/>
                </a:lnTo>
                <a:lnTo>
                  <a:pt x="268" y="788"/>
                </a:lnTo>
                <a:lnTo>
                  <a:pt x="69" y="788"/>
                </a:lnTo>
                <a:lnTo>
                  <a:pt x="1" y="785"/>
                </a:lnTo>
                <a:lnTo>
                  <a:pt x="0" y="390"/>
                </a:lnTo>
                <a:lnTo>
                  <a:pt x="27" y="390"/>
                </a:lnTo>
                <a:lnTo>
                  <a:pt x="28" y="0"/>
                </a:lnTo>
                <a:lnTo>
                  <a:pt x="69" y="0"/>
                </a:lnTo>
                <a:lnTo>
                  <a:pt x="268" y="2"/>
                </a:lnTo>
                <a:lnTo>
                  <a:pt x="409" y="2"/>
                </a:lnTo>
                <a:lnTo>
                  <a:pt x="466" y="2"/>
                </a:lnTo>
                <a:lnTo>
                  <a:pt x="601" y="2"/>
                </a:lnTo>
                <a:lnTo>
                  <a:pt x="601" y="378"/>
                </a:lnTo>
                <a:lnTo>
                  <a:pt x="564" y="66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1" name="Freeform 68"/>
          <p:cNvSpPr>
            <a:spLocks/>
          </p:cNvSpPr>
          <p:nvPr/>
        </p:nvSpPr>
        <p:spPr bwMode="auto">
          <a:xfrm>
            <a:off x="5602288" y="5475288"/>
            <a:ext cx="401637" cy="420687"/>
          </a:xfrm>
          <a:custGeom>
            <a:avLst/>
            <a:gdLst>
              <a:gd name="T0" fmla="*/ 2147483646 w 760"/>
              <a:gd name="T1" fmla="*/ 2147483646 h 796"/>
              <a:gd name="T2" fmla="*/ 2147483646 w 760"/>
              <a:gd name="T3" fmla="*/ 2147483646 h 796"/>
              <a:gd name="T4" fmla="*/ 2147483646 w 760"/>
              <a:gd name="T5" fmla="*/ 2147483646 h 796"/>
              <a:gd name="T6" fmla="*/ 2147483646 w 760"/>
              <a:gd name="T7" fmla="*/ 2147483646 h 796"/>
              <a:gd name="T8" fmla="*/ 2147483646 w 760"/>
              <a:gd name="T9" fmla="*/ 2147483646 h 796"/>
              <a:gd name="T10" fmla="*/ 2147483646 w 760"/>
              <a:gd name="T11" fmla="*/ 2147483646 h 796"/>
              <a:gd name="T12" fmla="*/ 2147483646 w 760"/>
              <a:gd name="T13" fmla="*/ 2147483646 h 796"/>
              <a:gd name="T14" fmla="*/ 0 w 760"/>
              <a:gd name="T15" fmla="*/ 2147483646 h 796"/>
              <a:gd name="T16" fmla="*/ 0 w 760"/>
              <a:gd name="T17" fmla="*/ 2147483646 h 796"/>
              <a:gd name="T18" fmla="*/ 2147483646 w 760"/>
              <a:gd name="T19" fmla="*/ 2147483646 h 796"/>
              <a:gd name="T20" fmla="*/ 2147483646 w 760"/>
              <a:gd name="T21" fmla="*/ 0 h 796"/>
              <a:gd name="T22" fmla="*/ 2147483646 w 760"/>
              <a:gd name="T23" fmla="*/ 0 h 796"/>
              <a:gd name="T24" fmla="*/ 2147483646 w 760"/>
              <a:gd name="T25" fmla="*/ 2147483646 h 796"/>
              <a:gd name="T26" fmla="*/ 2147483646 w 760"/>
              <a:gd name="T27" fmla="*/ 2147483646 h 796"/>
              <a:gd name="T28" fmla="*/ 2147483646 w 760"/>
              <a:gd name="T29" fmla="*/ 2147483646 h 796"/>
              <a:gd name="T30" fmla="*/ 2147483646 w 760"/>
              <a:gd name="T31" fmla="*/ 2147483646 h 796"/>
              <a:gd name="T32" fmla="*/ 2147483646 w 760"/>
              <a:gd name="T33" fmla="*/ 2147483646 h 796"/>
              <a:gd name="T34" fmla="*/ 2147483646 w 760"/>
              <a:gd name="T35" fmla="*/ 2147483646 h 79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60" h="796">
                <a:moveTo>
                  <a:pt x="753" y="441"/>
                </a:moveTo>
                <a:lnTo>
                  <a:pt x="750" y="792"/>
                </a:lnTo>
                <a:lnTo>
                  <a:pt x="661" y="793"/>
                </a:lnTo>
                <a:lnTo>
                  <a:pt x="463" y="796"/>
                </a:lnTo>
                <a:lnTo>
                  <a:pt x="373" y="795"/>
                </a:lnTo>
                <a:lnTo>
                  <a:pt x="264" y="793"/>
                </a:lnTo>
                <a:lnTo>
                  <a:pt x="183" y="795"/>
                </a:lnTo>
                <a:lnTo>
                  <a:pt x="0" y="793"/>
                </a:lnTo>
                <a:lnTo>
                  <a:pt x="0" y="441"/>
                </a:lnTo>
                <a:lnTo>
                  <a:pt x="3" y="159"/>
                </a:lnTo>
                <a:lnTo>
                  <a:pt x="7" y="0"/>
                </a:lnTo>
                <a:lnTo>
                  <a:pt x="64" y="0"/>
                </a:lnTo>
                <a:lnTo>
                  <a:pt x="196" y="3"/>
                </a:lnTo>
                <a:lnTo>
                  <a:pt x="264" y="6"/>
                </a:lnTo>
                <a:lnTo>
                  <a:pt x="463" y="6"/>
                </a:lnTo>
                <a:lnTo>
                  <a:pt x="760" y="9"/>
                </a:lnTo>
                <a:lnTo>
                  <a:pt x="756" y="159"/>
                </a:lnTo>
                <a:lnTo>
                  <a:pt x="753" y="4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2" name="Freeform 69"/>
          <p:cNvSpPr>
            <a:spLocks/>
          </p:cNvSpPr>
          <p:nvPr/>
        </p:nvSpPr>
        <p:spPr bwMode="auto">
          <a:xfrm>
            <a:off x="5311775" y="4227513"/>
            <a:ext cx="406400" cy="417512"/>
          </a:xfrm>
          <a:custGeom>
            <a:avLst/>
            <a:gdLst>
              <a:gd name="T0" fmla="*/ 2147483646 w 768"/>
              <a:gd name="T1" fmla="*/ 2147483646 h 790"/>
              <a:gd name="T2" fmla="*/ 2147483646 w 768"/>
              <a:gd name="T3" fmla="*/ 2147483646 h 790"/>
              <a:gd name="T4" fmla="*/ 2147483646 w 768"/>
              <a:gd name="T5" fmla="*/ 2147483646 h 790"/>
              <a:gd name="T6" fmla="*/ 2147483646 w 768"/>
              <a:gd name="T7" fmla="*/ 2147483646 h 790"/>
              <a:gd name="T8" fmla="*/ 2147483646 w 768"/>
              <a:gd name="T9" fmla="*/ 2147483646 h 790"/>
              <a:gd name="T10" fmla="*/ 0 w 768"/>
              <a:gd name="T11" fmla="*/ 2147483646 h 790"/>
              <a:gd name="T12" fmla="*/ 0 w 768"/>
              <a:gd name="T13" fmla="*/ 2147483646 h 790"/>
              <a:gd name="T14" fmla="*/ 0 w 768"/>
              <a:gd name="T15" fmla="*/ 2147483646 h 790"/>
              <a:gd name="T16" fmla="*/ 2147483646 w 768"/>
              <a:gd name="T17" fmla="*/ 2147483646 h 790"/>
              <a:gd name="T18" fmla="*/ 2147483646 w 768"/>
              <a:gd name="T19" fmla="*/ 2147483646 h 790"/>
              <a:gd name="T20" fmla="*/ 2147483646 w 768"/>
              <a:gd name="T21" fmla="*/ 2147483646 h 790"/>
              <a:gd name="T22" fmla="*/ 2147483646 w 768"/>
              <a:gd name="T23" fmla="*/ 2147483646 h 790"/>
              <a:gd name="T24" fmla="*/ 2147483646 w 768"/>
              <a:gd name="T25" fmla="*/ 2147483646 h 790"/>
              <a:gd name="T26" fmla="*/ 2147483646 w 768"/>
              <a:gd name="T27" fmla="*/ 0 h 790"/>
              <a:gd name="T28" fmla="*/ 2147483646 w 768"/>
              <a:gd name="T29" fmla="*/ 2147483646 h 790"/>
              <a:gd name="T30" fmla="*/ 2147483646 w 768"/>
              <a:gd name="T31" fmla="*/ 2147483646 h 790"/>
              <a:gd name="T32" fmla="*/ 2147483646 w 768"/>
              <a:gd name="T33" fmla="*/ 2147483646 h 7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68" h="790">
                <a:moveTo>
                  <a:pt x="768" y="690"/>
                </a:moveTo>
                <a:lnTo>
                  <a:pt x="768" y="790"/>
                </a:lnTo>
                <a:lnTo>
                  <a:pt x="613" y="789"/>
                </a:lnTo>
                <a:lnTo>
                  <a:pt x="1" y="784"/>
                </a:lnTo>
                <a:lnTo>
                  <a:pt x="1" y="586"/>
                </a:lnTo>
                <a:lnTo>
                  <a:pt x="0" y="549"/>
                </a:lnTo>
                <a:lnTo>
                  <a:pt x="0" y="268"/>
                </a:lnTo>
                <a:lnTo>
                  <a:pt x="0" y="3"/>
                </a:lnTo>
                <a:lnTo>
                  <a:pt x="82" y="3"/>
                </a:lnTo>
                <a:lnTo>
                  <a:pt x="216" y="1"/>
                </a:lnTo>
                <a:lnTo>
                  <a:pt x="232" y="1"/>
                </a:lnTo>
                <a:lnTo>
                  <a:pt x="273" y="3"/>
                </a:lnTo>
                <a:lnTo>
                  <a:pt x="415" y="1"/>
                </a:lnTo>
                <a:lnTo>
                  <a:pt x="766" y="0"/>
                </a:lnTo>
                <a:lnTo>
                  <a:pt x="768" y="268"/>
                </a:lnTo>
                <a:lnTo>
                  <a:pt x="766" y="297"/>
                </a:lnTo>
                <a:lnTo>
                  <a:pt x="768" y="69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3" name="Freeform 70"/>
          <p:cNvSpPr>
            <a:spLocks/>
          </p:cNvSpPr>
          <p:nvPr/>
        </p:nvSpPr>
        <p:spPr bwMode="auto">
          <a:xfrm>
            <a:off x="5845175" y="3708400"/>
            <a:ext cx="411163" cy="523875"/>
          </a:xfrm>
          <a:custGeom>
            <a:avLst/>
            <a:gdLst>
              <a:gd name="T0" fmla="*/ 2147483646 w 778"/>
              <a:gd name="T1" fmla="*/ 2147483646 h 989"/>
              <a:gd name="T2" fmla="*/ 2147483646 w 778"/>
              <a:gd name="T3" fmla="*/ 2147483646 h 989"/>
              <a:gd name="T4" fmla="*/ 2147483646 w 778"/>
              <a:gd name="T5" fmla="*/ 2147483646 h 989"/>
              <a:gd name="T6" fmla="*/ 2147483646 w 778"/>
              <a:gd name="T7" fmla="*/ 2147483646 h 989"/>
              <a:gd name="T8" fmla="*/ 2147483646 w 778"/>
              <a:gd name="T9" fmla="*/ 2147483646 h 989"/>
              <a:gd name="T10" fmla="*/ 2147483646 w 778"/>
              <a:gd name="T11" fmla="*/ 2147483646 h 989"/>
              <a:gd name="T12" fmla="*/ 2147483646 w 778"/>
              <a:gd name="T13" fmla="*/ 2147483646 h 989"/>
              <a:gd name="T14" fmla="*/ 2147483646 w 778"/>
              <a:gd name="T15" fmla="*/ 2147483646 h 989"/>
              <a:gd name="T16" fmla="*/ 2147483646 w 778"/>
              <a:gd name="T17" fmla="*/ 2147483646 h 989"/>
              <a:gd name="T18" fmla="*/ 2147483646 w 778"/>
              <a:gd name="T19" fmla="*/ 2147483646 h 989"/>
              <a:gd name="T20" fmla="*/ 2147483646 w 778"/>
              <a:gd name="T21" fmla="*/ 2147483646 h 989"/>
              <a:gd name="T22" fmla="*/ 2147483646 w 778"/>
              <a:gd name="T23" fmla="*/ 2147483646 h 989"/>
              <a:gd name="T24" fmla="*/ 2147483646 w 778"/>
              <a:gd name="T25" fmla="*/ 2147483646 h 989"/>
              <a:gd name="T26" fmla="*/ 2147483646 w 778"/>
              <a:gd name="T27" fmla="*/ 2147483646 h 989"/>
              <a:gd name="T28" fmla="*/ 2147483646 w 778"/>
              <a:gd name="T29" fmla="*/ 2147483646 h 989"/>
              <a:gd name="T30" fmla="*/ 2147483646 w 778"/>
              <a:gd name="T31" fmla="*/ 2147483646 h 989"/>
              <a:gd name="T32" fmla="*/ 2147483646 w 778"/>
              <a:gd name="T33" fmla="*/ 2147483646 h 989"/>
              <a:gd name="T34" fmla="*/ 2147483646 w 778"/>
              <a:gd name="T35" fmla="*/ 2147483646 h 989"/>
              <a:gd name="T36" fmla="*/ 2147483646 w 778"/>
              <a:gd name="T37" fmla="*/ 2147483646 h 989"/>
              <a:gd name="T38" fmla="*/ 2147483646 w 778"/>
              <a:gd name="T39" fmla="*/ 2147483646 h 989"/>
              <a:gd name="T40" fmla="*/ 2147483646 w 778"/>
              <a:gd name="T41" fmla="*/ 2147483646 h 989"/>
              <a:gd name="T42" fmla="*/ 2147483646 w 778"/>
              <a:gd name="T43" fmla="*/ 2147483646 h 989"/>
              <a:gd name="T44" fmla="*/ 2147483646 w 778"/>
              <a:gd name="T45" fmla="*/ 0 h 989"/>
              <a:gd name="T46" fmla="*/ 0 w 778"/>
              <a:gd name="T47" fmla="*/ 0 h 989"/>
              <a:gd name="T48" fmla="*/ 2147483646 w 778"/>
              <a:gd name="T49" fmla="*/ 2147483646 h 989"/>
              <a:gd name="T50" fmla="*/ 2147483646 w 778"/>
              <a:gd name="T51" fmla="*/ 2147483646 h 989"/>
              <a:gd name="T52" fmla="*/ 2147483646 w 778"/>
              <a:gd name="T53" fmla="*/ 2147483646 h 989"/>
              <a:gd name="T54" fmla="*/ 2147483646 w 778"/>
              <a:gd name="T55" fmla="*/ 2147483646 h 989"/>
              <a:gd name="T56" fmla="*/ 2147483646 w 778"/>
              <a:gd name="T57" fmla="*/ 2147483646 h 989"/>
              <a:gd name="T58" fmla="*/ 2147483646 w 778"/>
              <a:gd name="T59" fmla="*/ 2147483646 h 989"/>
              <a:gd name="T60" fmla="*/ 2147483646 w 778"/>
              <a:gd name="T61" fmla="*/ 2147483646 h 989"/>
              <a:gd name="T62" fmla="*/ 2147483646 w 778"/>
              <a:gd name="T63" fmla="*/ 2147483646 h 989"/>
              <a:gd name="T64" fmla="*/ 2147483646 w 778"/>
              <a:gd name="T65" fmla="*/ 2147483646 h 989"/>
              <a:gd name="T66" fmla="*/ 2147483646 w 778"/>
              <a:gd name="T67" fmla="*/ 2147483646 h 989"/>
              <a:gd name="T68" fmla="*/ 2147483646 w 778"/>
              <a:gd name="T69" fmla="*/ 2147483646 h 989"/>
              <a:gd name="T70" fmla="*/ 2147483646 w 778"/>
              <a:gd name="T71" fmla="*/ 2147483646 h 989"/>
              <a:gd name="T72" fmla="*/ 2147483646 w 778"/>
              <a:gd name="T73" fmla="*/ 2147483646 h 989"/>
              <a:gd name="T74" fmla="*/ 2147483646 w 778"/>
              <a:gd name="T75" fmla="*/ 2147483646 h 9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78" h="989">
                <a:moveTo>
                  <a:pt x="778" y="78"/>
                </a:moveTo>
                <a:lnTo>
                  <a:pt x="679" y="123"/>
                </a:lnTo>
                <a:lnTo>
                  <a:pt x="675" y="126"/>
                </a:lnTo>
                <a:lnTo>
                  <a:pt x="600" y="171"/>
                </a:lnTo>
                <a:lnTo>
                  <a:pt x="597" y="171"/>
                </a:lnTo>
                <a:lnTo>
                  <a:pt x="592" y="174"/>
                </a:lnTo>
                <a:lnTo>
                  <a:pt x="402" y="150"/>
                </a:lnTo>
                <a:lnTo>
                  <a:pt x="400" y="150"/>
                </a:lnTo>
                <a:lnTo>
                  <a:pt x="400" y="149"/>
                </a:lnTo>
                <a:lnTo>
                  <a:pt x="399" y="149"/>
                </a:lnTo>
                <a:lnTo>
                  <a:pt x="399" y="147"/>
                </a:lnTo>
                <a:lnTo>
                  <a:pt x="397" y="146"/>
                </a:lnTo>
                <a:lnTo>
                  <a:pt x="391" y="123"/>
                </a:lnTo>
                <a:lnTo>
                  <a:pt x="394" y="72"/>
                </a:lnTo>
                <a:lnTo>
                  <a:pt x="396" y="72"/>
                </a:lnTo>
                <a:lnTo>
                  <a:pt x="397" y="72"/>
                </a:lnTo>
                <a:lnTo>
                  <a:pt x="399" y="72"/>
                </a:lnTo>
                <a:lnTo>
                  <a:pt x="400" y="72"/>
                </a:lnTo>
                <a:lnTo>
                  <a:pt x="402" y="72"/>
                </a:lnTo>
                <a:lnTo>
                  <a:pt x="420" y="8"/>
                </a:lnTo>
                <a:lnTo>
                  <a:pt x="33" y="18"/>
                </a:lnTo>
                <a:lnTo>
                  <a:pt x="33" y="6"/>
                </a:lnTo>
                <a:lnTo>
                  <a:pt x="15" y="0"/>
                </a:lnTo>
                <a:lnTo>
                  <a:pt x="0" y="0"/>
                </a:lnTo>
                <a:lnTo>
                  <a:pt x="16" y="45"/>
                </a:lnTo>
                <a:lnTo>
                  <a:pt x="12" y="213"/>
                </a:lnTo>
                <a:lnTo>
                  <a:pt x="99" y="209"/>
                </a:lnTo>
                <a:lnTo>
                  <a:pt x="99" y="840"/>
                </a:lnTo>
                <a:lnTo>
                  <a:pt x="96" y="986"/>
                </a:lnTo>
                <a:lnTo>
                  <a:pt x="187" y="987"/>
                </a:lnTo>
                <a:lnTo>
                  <a:pt x="202" y="987"/>
                </a:lnTo>
                <a:lnTo>
                  <a:pt x="333" y="987"/>
                </a:lnTo>
                <a:lnTo>
                  <a:pt x="580" y="989"/>
                </a:lnTo>
                <a:lnTo>
                  <a:pt x="582" y="792"/>
                </a:lnTo>
                <a:lnTo>
                  <a:pt x="774" y="794"/>
                </a:lnTo>
                <a:lnTo>
                  <a:pt x="774" y="686"/>
                </a:lnTo>
                <a:lnTo>
                  <a:pt x="775" y="405"/>
                </a:lnTo>
                <a:lnTo>
                  <a:pt x="778" y="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4" name="Freeform 71"/>
          <p:cNvSpPr>
            <a:spLocks/>
          </p:cNvSpPr>
          <p:nvPr/>
        </p:nvSpPr>
        <p:spPr bwMode="auto">
          <a:xfrm>
            <a:off x="6278563" y="2971800"/>
            <a:ext cx="647700" cy="742950"/>
          </a:xfrm>
          <a:custGeom>
            <a:avLst/>
            <a:gdLst>
              <a:gd name="T0" fmla="*/ 2147483646 w 1224"/>
              <a:gd name="T1" fmla="*/ 2147483646 h 1403"/>
              <a:gd name="T2" fmla="*/ 0 w 1224"/>
              <a:gd name="T3" fmla="*/ 2147483646 h 1403"/>
              <a:gd name="T4" fmla="*/ 2147483646 w 1224"/>
              <a:gd name="T5" fmla="*/ 2147483646 h 1403"/>
              <a:gd name="T6" fmla="*/ 2147483646 w 1224"/>
              <a:gd name="T7" fmla="*/ 2147483646 h 1403"/>
              <a:gd name="T8" fmla="*/ 2147483646 w 1224"/>
              <a:gd name="T9" fmla="*/ 2147483646 h 1403"/>
              <a:gd name="T10" fmla="*/ 2147483646 w 1224"/>
              <a:gd name="T11" fmla="*/ 2147483646 h 1403"/>
              <a:gd name="T12" fmla="*/ 2147483646 w 1224"/>
              <a:gd name="T13" fmla="*/ 2147483646 h 1403"/>
              <a:gd name="T14" fmla="*/ 2147483646 w 1224"/>
              <a:gd name="T15" fmla="*/ 2147483646 h 1403"/>
              <a:gd name="T16" fmla="*/ 2147483646 w 1224"/>
              <a:gd name="T17" fmla="*/ 2147483646 h 1403"/>
              <a:gd name="T18" fmla="*/ 2147483646 w 1224"/>
              <a:gd name="T19" fmla="*/ 2147483646 h 1403"/>
              <a:gd name="T20" fmla="*/ 2147483646 w 1224"/>
              <a:gd name="T21" fmla="*/ 2147483646 h 1403"/>
              <a:gd name="T22" fmla="*/ 2147483646 w 1224"/>
              <a:gd name="T23" fmla="*/ 2147483646 h 1403"/>
              <a:gd name="T24" fmla="*/ 2147483646 w 1224"/>
              <a:gd name="T25" fmla="*/ 0 h 1403"/>
              <a:gd name="T26" fmla="*/ 2147483646 w 1224"/>
              <a:gd name="T27" fmla="*/ 2147483646 h 1403"/>
              <a:gd name="T28" fmla="*/ 2147483646 w 1224"/>
              <a:gd name="T29" fmla="*/ 2147483646 h 1403"/>
              <a:gd name="T30" fmla="*/ 2147483646 w 1224"/>
              <a:gd name="T31" fmla="*/ 2147483646 h 1403"/>
              <a:gd name="T32" fmla="*/ 2147483646 w 1224"/>
              <a:gd name="T33" fmla="*/ 2147483646 h 1403"/>
              <a:gd name="T34" fmla="*/ 2147483646 w 1224"/>
              <a:gd name="T35" fmla="*/ 2147483646 h 1403"/>
              <a:gd name="T36" fmla="*/ 2147483646 w 1224"/>
              <a:gd name="T37" fmla="*/ 2147483646 h 1403"/>
              <a:gd name="T38" fmla="*/ 2147483646 w 1224"/>
              <a:gd name="T39" fmla="*/ 2147483646 h 1403"/>
              <a:gd name="T40" fmla="*/ 2147483646 w 1224"/>
              <a:gd name="T41" fmla="*/ 2147483646 h 1403"/>
              <a:gd name="T42" fmla="*/ 2147483646 w 1224"/>
              <a:gd name="T43" fmla="*/ 2147483646 h 1403"/>
              <a:gd name="T44" fmla="*/ 2147483646 w 1224"/>
              <a:gd name="T45" fmla="*/ 2147483646 h 1403"/>
              <a:gd name="T46" fmla="*/ 2147483646 w 1224"/>
              <a:gd name="T47" fmla="*/ 2147483646 h 1403"/>
              <a:gd name="T48" fmla="*/ 2147483646 w 1224"/>
              <a:gd name="T49" fmla="*/ 2147483646 h 1403"/>
              <a:gd name="T50" fmla="*/ 2147483646 w 1224"/>
              <a:gd name="T51" fmla="*/ 2147483646 h 140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224" h="1403">
                <a:moveTo>
                  <a:pt x="177" y="1401"/>
                </a:moveTo>
                <a:lnTo>
                  <a:pt x="0" y="1400"/>
                </a:lnTo>
                <a:lnTo>
                  <a:pt x="66" y="1236"/>
                </a:lnTo>
                <a:lnTo>
                  <a:pt x="66" y="1235"/>
                </a:lnTo>
                <a:lnTo>
                  <a:pt x="377" y="977"/>
                </a:lnTo>
                <a:lnTo>
                  <a:pt x="594" y="719"/>
                </a:lnTo>
                <a:lnTo>
                  <a:pt x="600" y="699"/>
                </a:lnTo>
                <a:lnTo>
                  <a:pt x="722" y="524"/>
                </a:lnTo>
                <a:lnTo>
                  <a:pt x="764" y="395"/>
                </a:lnTo>
                <a:lnTo>
                  <a:pt x="774" y="377"/>
                </a:lnTo>
                <a:lnTo>
                  <a:pt x="980" y="194"/>
                </a:lnTo>
                <a:lnTo>
                  <a:pt x="998" y="110"/>
                </a:lnTo>
                <a:lnTo>
                  <a:pt x="1176" y="0"/>
                </a:lnTo>
                <a:lnTo>
                  <a:pt x="1178" y="2"/>
                </a:lnTo>
                <a:lnTo>
                  <a:pt x="1209" y="20"/>
                </a:lnTo>
                <a:lnTo>
                  <a:pt x="1224" y="110"/>
                </a:lnTo>
                <a:lnTo>
                  <a:pt x="1217" y="119"/>
                </a:lnTo>
                <a:lnTo>
                  <a:pt x="1217" y="120"/>
                </a:lnTo>
                <a:lnTo>
                  <a:pt x="1215" y="122"/>
                </a:lnTo>
                <a:lnTo>
                  <a:pt x="1215" y="123"/>
                </a:lnTo>
                <a:lnTo>
                  <a:pt x="1217" y="125"/>
                </a:lnTo>
                <a:lnTo>
                  <a:pt x="774" y="998"/>
                </a:lnTo>
                <a:lnTo>
                  <a:pt x="641" y="1235"/>
                </a:lnTo>
                <a:lnTo>
                  <a:pt x="576" y="1401"/>
                </a:lnTo>
                <a:lnTo>
                  <a:pt x="377" y="1403"/>
                </a:lnTo>
                <a:lnTo>
                  <a:pt x="177" y="140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5" name="Freeform 72"/>
          <p:cNvSpPr>
            <a:spLocks/>
          </p:cNvSpPr>
          <p:nvPr/>
        </p:nvSpPr>
        <p:spPr bwMode="auto">
          <a:xfrm>
            <a:off x="6935788" y="2819400"/>
            <a:ext cx="127000" cy="122238"/>
          </a:xfrm>
          <a:custGeom>
            <a:avLst/>
            <a:gdLst>
              <a:gd name="T0" fmla="*/ 2147483646 w 240"/>
              <a:gd name="T1" fmla="*/ 2147483646 h 232"/>
              <a:gd name="T2" fmla="*/ 2147483646 w 240"/>
              <a:gd name="T3" fmla="*/ 2147483646 h 232"/>
              <a:gd name="T4" fmla="*/ 2147483646 w 240"/>
              <a:gd name="T5" fmla="*/ 0 h 232"/>
              <a:gd name="T6" fmla="*/ 2147483646 w 240"/>
              <a:gd name="T7" fmla="*/ 2147483646 h 232"/>
              <a:gd name="T8" fmla="*/ 2147483646 w 240"/>
              <a:gd name="T9" fmla="*/ 2147483646 h 232"/>
              <a:gd name="T10" fmla="*/ 2147483646 w 240"/>
              <a:gd name="T11" fmla="*/ 2147483646 h 232"/>
              <a:gd name="T12" fmla="*/ 2147483646 w 240"/>
              <a:gd name="T13" fmla="*/ 2147483646 h 232"/>
              <a:gd name="T14" fmla="*/ 2147483646 w 240"/>
              <a:gd name="T15" fmla="*/ 2147483646 h 232"/>
              <a:gd name="T16" fmla="*/ 2147483646 w 240"/>
              <a:gd name="T17" fmla="*/ 2147483646 h 232"/>
              <a:gd name="T18" fmla="*/ 2147483646 w 240"/>
              <a:gd name="T19" fmla="*/ 2147483646 h 232"/>
              <a:gd name="T20" fmla="*/ 2147483646 w 240"/>
              <a:gd name="T21" fmla="*/ 2147483646 h 232"/>
              <a:gd name="T22" fmla="*/ 0 w 240"/>
              <a:gd name="T23" fmla="*/ 2147483646 h 232"/>
              <a:gd name="T24" fmla="*/ 2147483646 w 240"/>
              <a:gd name="T25" fmla="*/ 2147483646 h 2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40" h="232">
                <a:moveTo>
                  <a:pt x="2" y="162"/>
                </a:moveTo>
                <a:lnTo>
                  <a:pt x="14" y="136"/>
                </a:lnTo>
                <a:lnTo>
                  <a:pt x="227" y="0"/>
                </a:lnTo>
                <a:lnTo>
                  <a:pt x="228" y="3"/>
                </a:lnTo>
                <a:lnTo>
                  <a:pt x="236" y="12"/>
                </a:lnTo>
                <a:lnTo>
                  <a:pt x="240" y="34"/>
                </a:lnTo>
                <a:lnTo>
                  <a:pt x="51" y="232"/>
                </a:lnTo>
                <a:lnTo>
                  <a:pt x="44" y="216"/>
                </a:lnTo>
                <a:lnTo>
                  <a:pt x="26" y="207"/>
                </a:lnTo>
                <a:lnTo>
                  <a:pt x="18" y="208"/>
                </a:lnTo>
                <a:lnTo>
                  <a:pt x="3" y="195"/>
                </a:lnTo>
                <a:lnTo>
                  <a:pt x="0" y="190"/>
                </a:lnTo>
                <a:lnTo>
                  <a:pt x="2" y="16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6" name="Freeform 73"/>
          <p:cNvSpPr>
            <a:spLocks/>
          </p:cNvSpPr>
          <p:nvPr/>
        </p:nvSpPr>
        <p:spPr bwMode="auto">
          <a:xfrm>
            <a:off x="5481638" y="2120900"/>
            <a:ext cx="527050" cy="358775"/>
          </a:xfrm>
          <a:custGeom>
            <a:avLst/>
            <a:gdLst>
              <a:gd name="T0" fmla="*/ 2147483646 w 996"/>
              <a:gd name="T1" fmla="*/ 2147483646 h 677"/>
              <a:gd name="T2" fmla="*/ 2147483646 w 996"/>
              <a:gd name="T3" fmla="*/ 2147483646 h 677"/>
              <a:gd name="T4" fmla="*/ 2147483646 w 996"/>
              <a:gd name="T5" fmla="*/ 2147483646 h 677"/>
              <a:gd name="T6" fmla="*/ 2147483646 w 996"/>
              <a:gd name="T7" fmla="*/ 2147483646 h 677"/>
              <a:gd name="T8" fmla="*/ 2147483646 w 996"/>
              <a:gd name="T9" fmla="*/ 2147483646 h 677"/>
              <a:gd name="T10" fmla="*/ 2147483646 w 996"/>
              <a:gd name="T11" fmla="*/ 2147483646 h 677"/>
              <a:gd name="T12" fmla="*/ 0 w 996"/>
              <a:gd name="T13" fmla="*/ 2147483646 h 677"/>
              <a:gd name="T14" fmla="*/ 2147483646 w 996"/>
              <a:gd name="T15" fmla="*/ 0 h 677"/>
              <a:gd name="T16" fmla="*/ 2147483646 w 996"/>
              <a:gd name="T17" fmla="*/ 2147483646 h 677"/>
              <a:gd name="T18" fmla="*/ 2147483646 w 996"/>
              <a:gd name="T19" fmla="*/ 2147483646 h 677"/>
              <a:gd name="T20" fmla="*/ 2147483646 w 996"/>
              <a:gd name="T21" fmla="*/ 2147483646 h 677"/>
              <a:gd name="T22" fmla="*/ 2147483646 w 996"/>
              <a:gd name="T23" fmla="*/ 2147483646 h 677"/>
              <a:gd name="T24" fmla="*/ 2147483646 w 996"/>
              <a:gd name="T25" fmla="*/ 2147483646 h 677"/>
              <a:gd name="T26" fmla="*/ 2147483646 w 996"/>
              <a:gd name="T27" fmla="*/ 2147483646 h 67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6" h="677">
                <a:moveTo>
                  <a:pt x="889" y="464"/>
                </a:moveTo>
                <a:lnTo>
                  <a:pt x="996" y="524"/>
                </a:lnTo>
                <a:lnTo>
                  <a:pt x="994" y="677"/>
                </a:lnTo>
                <a:lnTo>
                  <a:pt x="795" y="665"/>
                </a:lnTo>
                <a:lnTo>
                  <a:pt x="412" y="656"/>
                </a:lnTo>
                <a:lnTo>
                  <a:pt x="13" y="654"/>
                </a:lnTo>
                <a:lnTo>
                  <a:pt x="0" y="71"/>
                </a:lnTo>
                <a:lnTo>
                  <a:pt x="1" y="0"/>
                </a:lnTo>
                <a:lnTo>
                  <a:pt x="94" y="59"/>
                </a:lnTo>
                <a:lnTo>
                  <a:pt x="295" y="39"/>
                </a:lnTo>
                <a:lnTo>
                  <a:pt x="691" y="113"/>
                </a:lnTo>
                <a:lnTo>
                  <a:pt x="903" y="207"/>
                </a:lnTo>
                <a:lnTo>
                  <a:pt x="973" y="312"/>
                </a:lnTo>
                <a:lnTo>
                  <a:pt x="889" y="4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7" name="Freeform 74"/>
          <p:cNvSpPr>
            <a:spLocks/>
          </p:cNvSpPr>
          <p:nvPr/>
        </p:nvSpPr>
        <p:spPr bwMode="auto">
          <a:xfrm>
            <a:off x="6254750" y="3713163"/>
            <a:ext cx="328613" cy="415925"/>
          </a:xfrm>
          <a:custGeom>
            <a:avLst/>
            <a:gdLst>
              <a:gd name="T0" fmla="*/ 2147483646 w 622"/>
              <a:gd name="T1" fmla="*/ 2147483646 h 786"/>
              <a:gd name="T2" fmla="*/ 2147483646 w 622"/>
              <a:gd name="T3" fmla="*/ 2147483646 h 786"/>
              <a:gd name="T4" fmla="*/ 2147483646 w 622"/>
              <a:gd name="T5" fmla="*/ 2147483646 h 786"/>
              <a:gd name="T6" fmla="*/ 2147483646 w 622"/>
              <a:gd name="T7" fmla="*/ 2147483646 h 786"/>
              <a:gd name="T8" fmla="*/ 2147483646 w 622"/>
              <a:gd name="T9" fmla="*/ 2147483646 h 786"/>
              <a:gd name="T10" fmla="*/ 2147483646 w 622"/>
              <a:gd name="T11" fmla="*/ 2147483646 h 786"/>
              <a:gd name="T12" fmla="*/ 2147483646 w 622"/>
              <a:gd name="T13" fmla="*/ 2147483646 h 786"/>
              <a:gd name="T14" fmla="*/ 2147483646 w 622"/>
              <a:gd name="T15" fmla="*/ 2147483646 h 786"/>
              <a:gd name="T16" fmla="*/ 2147483646 w 622"/>
              <a:gd name="T17" fmla="*/ 2147483646 h 786"/>
              <a:gd name="T18" fmla="*/ 2147483646 w 622"/>
              <a:gd name="T19" fmla="*/ 2147483646 h 786"/>
              <a:gd name="T20" fmla="*/ 2147483646 w 622"/>
              <a:gd name="T21" fmla="*/ 0 h 786"/>
              <a:gd name="T22" fmla="*/ 2147483646 w 622"/>
              <a:gd name="T23" fmla="*/ 0 h 786"/>
              <a:gd name="T24" fmla="*/ 2147483646 w 622"/>
              <a:gd name="T25" fmla="*/ 2147483646 h 786"/>
              <a:gd name="T26" fmla="*/ 2147483646 w 622"/>
              <a:gd name="T27" fmla="*/ 2147483646 h 786"/>
              <a:gd name="T28" fmla="*/ 2147483646 w 622"/>
              <a:gd name="T29" fmla="*/ 2147483646 h 786"/>
              <a:gd name="T30" fmla="*/ 2147483646 w 622"/>
              <a:gd name="T31" fmla="*/ 2147483646 h 786"/>
              <a:gd name="T32" fmla="*/ 2147483646 w 622"/>
              <a:gd name="T33" fmla="*/ 2147483646 h 786"/>
              <a:gd name="T34" fmla="*/ 2147483646 w 622"/>
              <a:gd name="T35" fmla="*/ 2147483646 h 786"/>
              <a:gd name="T36" fmla="*/ 2147483646 w 622"/>
              <a:gd name="T37" fmla="*/ 2147483646 h 786"/>
              <a:gd name="T38" fmla="*/ 2147483646 w 622"/>
              <a:gd name="T39" fmla="*/ 2147483646 h 786"/>
              <a:gd name="T40" fmla="*/ 2147483646 w 622"/>
              <a:gd name="T41" fmla="*/ 2147483646 h 786"/>
              <a:gd name="T42" fmla="*/ 2147483646 w 622"/>
              <a:gd name="T43" fmla="*/ 2147483646 h 786"/>
              <a:gd name="T44" fmla="*/ 2147483646 w 622"/>
              <a:gd name="T45" fmla="*/ 2147483646 h 786"/>
              <a:gd name="T46" fmla="*/ 0 w 622"/>
              <a:gd name="T47" fmla="*/ 2147483646 h 786"/>
              <a:gd name="T48" fmla="*/ 0 w 622"/>
              <a:gd name="T49" fmla="*/ 2147483646 h 786"/>
              <a:gd name="T50" fmla="*/ 2147483646 w 622"/>
              <a:gd name="T51" fmla="*/ 2147483646 h 786"/>
              <a:gd name="T52" fmla="*/ 2147483646 w 622"/>
              <a:gd name="T53" fmla="*/ 2147483646 h 7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2" h="786">
                <a:moveTo>
                  <a:pt x="355" y="784"/>
                </a:moveTo>
                <a:lnTo>
                  <a:pt x="450" y="397"/>
                </a:lnTo>
                <a:lnTo>
                  <a:pt x="616" y="13"/>
                </a:lnTo>
                <a:lnTo>
                  <a:pt x="616" y="10"/>
                </a:lnTo>
                <a:lnTo>
                  <a:pt x="618" y="7"/>
                </a:lnTo>
                <a:lnTo>
                  <a:pt x="621" y="4"/>
                </a:lnTo>
                <a:lnTo>
                  <a:pt x="621" y="3"/>
                </a:lnTo>
                <a:lnTo>
                  <a:pt x="622" y="1"/>
                </a:lnTo>
                <a:lnTo>
                  <a:pt x="423" y="3"/>
                </a:lnTo>
                <a:lnTo>
                  <a:pt x="223" y="1"/>
                </a:lnTo>
                <a:lnTo>
                  <a:pt x="46" y="0"/>
                </a:lnTo>
                <a:lnTo>
                  <a:pt x="45" y="0"/>
                </a:lnTo>
                <a:lnTo>
                  <a:pt x="25" y="33"/>
                </a:lnTo>
                <a:lnTo>
                  <a:pt x="24" y="33"/>
                </a:lnTo>
                <a:lnTo>
                  <a:pt x="24" y="34"/>
                </a:lnTo>
                <a:lnTo>
                  <a:pt x="24" y="36"/>
                </a:lnTo>
                <a:lnTo>
                  <a:pt x="22" y="37"/>
                </a:lnTo>
                <a:lnTo>
                  <a:pt x="21" y="37"/>
                </a:lnTo>
                <a:lnTo>
                  <a:pt x="21" y="39"/>
                </a:lnTo>
                <a:lnTo>
                  <a:pt x="22" y="40"/>
                </a:lnTo>
                <a:lnTo>
                  <a:pt x="24" y="42"/>
                </a:lnTo>
                <a:lnTo>
                  <a:pt x="4" y="70"/>
                </a:lnTo>
                <a:lnTo>
                  <a:pt x="1" y="397"/>
                </a:lnTo>
                <a:lnTo>
                  <a:pt x="0" y="678"/>
                </a:lnTo>
                <a:lnTo>
                  <a:pt x="0" y="786"/>
                </a:lnTo>
                <a:lnTo>
                  <a:pt x="25" y="786"/>
                </a:lnTo>
                <a:lnTo>
                  <a:pt x="355" y="78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8" name="Freeform 75"/>
          <p:cNvSpPr>
            <a:spLocks/>
          </p:cNvSpPr>
          <p:nvPr/>
        </p:nvSpPr>
        <p:spPr bwMode="auto">
          <a:xfrm>
            <a:off x="5697538" y="2381250"/>
            <a:ext cx="709612" cy="987425"/>
          </a:xfrm>
          <a:custGeom>
            <a:avLst/>
            <a:gdLst>
              <a:gd name="T0" fmla="*/ 2147483646 w 1341"/>
              <a:gd name="T1" fmla="*/ 2147483646 h 1865"/>
              <a:gd name="T2" fmla="*/ 2147483646 w 1341"/>
              <a:gd name="T3" fmla="*/ 2147483646 h 1865"/>
              <a:gd name="T4" fmla="*/ 2147483646 w 1341"/>
              <a:gd name="T5" fmla="*/ 2147483646 h 1865"/>
              <a:gd name="T6" fmla="*/ 2147483646 w 1341"/>
              <a:gd name="T7" fmla="*/ 2147483646 h 1865"/>
              <a:gd name="T8" fmla="*/ 2147483646 w 1341"/>
              <a:gd name="T9" fmla="*/ 2147483646 h 1865"/>
              <a:gd name="T10" fmla="*/ 2147483646 w 1341"/>
              <a:gd name="T11" fmla="*/ 2147483646 h 1865"/>
              <a:gd name="T12" fmla="*/ 2147483646 w 1341"/>
              <a:gd name="T13" fmla="*/ 2147483646 h 1865"/>
              <a:gd name="T14" fmla="*/ 2147483646 w 1341"/>
              <a:gd name="T15" fmla="*/ 2147483646 h 1865"/>
              <a:gd name="T16" fmla="*/ 2147483646 w 1341"/>
              <a:gd name="T17" fmla="*/ 2147483646 h 1865"/>
              <a:gd name="T18" fmla="*/ 2147483646 w 1341"/>
              <a:gd name="T19" fmla="*/ 2147483646 h 1865"/>
              <a:gd name="T20" fmla="*/ 2147483646 w 1341"/>
              <a:gd name="T21" fmla="*/ 2147483646 h 1865"/>
              <a:gd name="T22" fmla="*/ 2147483646 w 1341"/>
              <a:gd name="T23" fmla="*/ 2147483646 h 1865"/>
              <a:gd name="T24" fmla="*/ 2147483646 w 1341"/>
              <a:gd name="T25" fmla="*/ 2147483646 h 1865"/>
              <a:gd name="T26" fmla="*/ 2147483646 w 1341"/>
              <a:gd name="T27" fmla="*/ 2147483646 h 1865"/>
              <a:gd name="T28" fmla="*/ 2147483646 w 1341"/>
              <a:gd name="T29" fmla="*/ 2147483646 h 1865"/>
              <a:gd name="T30" fmla="*/ 2147483646 w 1341"/>
              <a:gd name="T31" fmla="*/ 2147483646 h 1865"/>
              <a:gd name="T32" fmla="*/ 2147483646 w 1341"/>
              <a:gd name="T33" fmla="*/ 2147483646 h 1865"/>
              <a:gd name="T34" fmla="*/ 2147483646 w 1341"/>
              <a:gd name="T35" fmla="*/ 2147483646 h 1865"/>
              <a:gd name="T36" fmla="*/ 2147483646 w 1341"/>
              <a:gd name="T37" fmla="*/ 2147483646 h 1865"/>
              <a:gd name="T38" fmla="*/ 2147483646 w 1341"/>
              <a:gd name="T39" fmla="*/ 2147483646 h 1865"/>
              <a:gd name="T40" fmla="*/ 2147483646 w 1341"/>
              <a:gd name="T41" fmla="*/ 2147483646 h 1865"/>
              <a:gd name="T42" fmla="*/ 2147483646 w 1341"/>
              <a:gd name="T43" fmla="*/ 2147483646 h 1865"/>
              <a:gd name="T44" fmla="*/ 2147483646 w 1341"/>
              <a:gd name="T45" fmla="*/ 2147483646 h 1865"/>
              <a:gd name="T46" fmla="*/ 2147483646 w 1341"/>
              <a:gd name="T47" fmla="*/ 2147483646 h 1865"/>
              <a:gd name="T48" fmla="*/ 2147483646 w 1341"/>
              <a:gd name="T49" fmla="*/ 2147483646 h 1865"/>
              <a:gd name="T50" fmla="*/ 2147483646 w 1341"/>
              <a:gd name="T51" fmla="*/ 2147483646 h 1865"/>
              <a:gd name="T52" fmla="*/ 2147483646 w 1341"/>
              <a:gd name="T53" fmla="*/ 2147483646 h 1865"/>
              <a:gd name="T54" fmla="*/ 2147483646 w 1341"/>
              <a:gd name="T55" fmla="*/ 2147483646 h 1865"/>
              <a:gd name="T56" fmla="*/ 2147483646 w 1341"/>
              <a:gd name="T57" fmla="*/ 2147483646 h 1865"/>
              <a:gd name="T58" fmla="*/ 2147483646 w 1341"/>
              <a:gd name="T59" fmla="*/ 2147483646 h 1865"/>
              <a:gd name="T60" fmla="*/ 2147483646 w 1341"/>
              <a:gd name="T61" fmla="*/ 2147483646 h 1865"/>
              <a:gd name="T62" fmla="*/ 2147483646 w 1341"/>
              <a:gd name="T63" fmla="*/ 2147483646 h 1865"/>
              <a:gd name="T64" fmla="*/ 2147483646 w 1341"/>
              <a:gd name="T65" fmla="*/ 2147483646 h 1865"/>
              <a:gd name="T66" fmla="*/ 2147483646 w 1341"/>
              <a:gd name="T67" fmla="*/ 2147483646 h 1865"/>
              <a:gd name="T68" fmla="*/ 2147483646 w 1341"/>
              <a:gd name="T69" fmla="*/ 2147483646 h 1865"/>
              <a:gd name="T70" fmla="*/ 2147483646 w 1341"/>
              <a:gd name="T71" fmla="*/ 2147483646 h 1865"/>
              <a:gd name="T72" fmla="*/ 2147483646 w 1341"/>
              <a:gd name="T73" fmla="*/ 2147483646 h 1865"/>
              <a:gd name="T74" fmla="*/ 2147483646 w 1341"/>
              <a:gd name="T75" fmla="*/ 2147483646 h 1865"/>
              <a:gd name="T76" fmla="*/ 2147483646 w 1341"/>
              <a:gd name="T77" fmla="*/ 2147483646 h 1865"/>
              <a:gd name="T78" fmla="*/ 2147483646 w 1341"/>
              <a:gd name="T79" fmla="*/ 2147483646 h 1865"/>
              <a:gd name="T80" fmla="*/ 2147483646 w 1341"/>
              <a:gd name="T81" fmla="*/ 2147483646 h 1865"/>
              <a:gd name="T82" fmla="*/ 2147483646 w 1341"/>
              <a:gd name="T83" fmla="*/ 2147483646 h 1865"/>
              <a:gd name="T84" fmla="*/ 2147483646 w 1341"/>
              <a:gd name="T85" fmla="*/ 2147483646 h 1865"/>
              <a:gd name="T86" fmla="*/ 2147483646 w 1341"/>
              <a:gd name="T87" fmla="*/ 2147483646 h 1865"/>
              <a:gd name="T88" fmla="*/ 0 w 1341"/>
              <a:gd name="T89" fmla="*/ 2147483646 h 1865"/>
              <a:gd name="T90" fmla="*/ 2147483646 w 1341"/>
              <a:gd name="T91" fmla="*/ 2147483646 h 1865"/>
              <a:gd name="T92" fmla="*/ 2147483646 w 1341"/>
              <a:gd name="T93" fmla="*/ 2147483646 h 1865"/>
              <a:gd name="T94" fmla="*/ 2147483646 w 1341"/>
              <a:gd name="T95" fmla="*/ 2147483646 h 1865"/>
              <a:gd name="T96" fmla="*/ 2147483646 w 1341"/>
              <a:gd name="T97" fmla="*/ 2147483646 h 1865"/>
              <a:gd name="T98" fmla="*/ 2147483646 w 1341"/>
              <a:gd name="T99" fmla="*/ 2147483646 h 1865"/>
              <a:gd name="T100" fmla="*/ 2147483646 w 1341"/>
              <a:gd name="T101" fmla="*/ 2147483646 h 1865"/>
              <a:gd name="T102" fmla="*/ 2147483646 w 1341"/>
              <a:gd name="T103" fmla="*/ 0 h 1865"/>
              <a:gd name="T104" fmla="*/ 2147483646 w 1341"/>
              <a:gd name="T105" fmla="*/ 2147483646 h 1865"/>
              <a:gd name="T106" fmla="*/ 2147483646 w 1341"/>
              <a:gd name="T107" fmla="*/ 2147483646 h 1865"/>
              <a:gd name="T108" fmla="*/ 2147483646 w 1341"/>
              <a:gd name="T109" fmla="*/ 2147483646 h 1865"/>
              <a:gd name="T110" fmla="*/ 2147483646 w 1341"/>
              <a:gd name="T111" fmla="*/ 2147483646 h 1865"/>
              <a:gd name="T112" fmla="*/ 2147483646 w 1341"/>
              <a:gd name="T113" fmla="*/ 2147483646 h 1865"/>
              <a:gd name="T114" fmla="*/ 2147483646 w 1341"/>
              <a:gd name="T115" fmla="*/ 2147483646 h 1865"/>
              <a:gd name="T116" fmla="*/ 2147483646 w 1341"/>
              <a:gd name="T117" fmla="*/ 2147483646 h 186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41" h="1865">
                <a:moveTo>
                  <a:pt x="1341" y="1571"/>
                </a:moveTo>
                <a:lnTo>
                  <a:pt x="1276" y="1682"/>
                </a:lnTo>
                <a:lnTo>
                  <a:pt x="1276" y="1685"/>
                </a:lnTo>
                <a:lnTo>
                  <a:pt x="1276" y="1686"/>
                </a:lnTo>
                <a:lnTo>
                  <a:pt x="1276" y="1688"/>
                </a:lnTo>
                <a:lnTo>
                  <a:pt x="1276" y="1689"/>
                </a:lnTo>
                <a:lnTo>
                  <a:pt x="1276" y="1701"/>
                </a:lnTo>
                <a:lnTo>
                  <a:pt x="1278" y="1701"/>
                </a:lnTo>
                <a:lnTo>
                  <a:pt x="1278" y="1703"/>
                </a:lnTo>
                <a:lnTo>
                  <a:pt x="1276" y="1703"/>
                </a:lnTo>
                <a:lnTo>
                  <a:pt x="1276" y="1731"/>
                </a:lnTo>
                <a:lnTo>
                  <a:pt x="1276" y="1733"/>
                </a:lnTo>
                <a:lnTo>
                  <a:pt x="1278" y="1734"/>
                </a:lnTo>
                <a:lnTo>
                  <a:pt x="1278" y="1736"/>
                </a:lnTo>
                <a:lnTo>
                  <a:pt x="1278" y="1737"/>
                </a:lnTo>
                <a:lnTo>
                  <a:pt x="1278" y="1739"/>
                </a:lnTo>
                <a:lnTo>
                  <a:pt x="1278" y="1740"/>
                </a:lnTo>
                <a:lnTo>
                  <a:pt x="1278" y="1742"/>
                </a:lnTo>
                <a:lnTo>
                  <a:pt x="1278" y="1743"/>
                </a:lnTo>
                <a:lnTo>
                  <a:pt x="1276" y="1754"/>
                </a:lnTo>
                <a:lnTo>
                  <a:pt x="1278" y="1758"/>
                </a:lnTo>
                <a:lnTo>
                  <a:pt x="1276" y="1761"/>
                </a:lnTo>
                <a:lnTo>
                  <a:pt x="1278" y="1761"/>
                </a:lnTo>
                <a:lnTo>
                  <a:pt x="1278" y="1763"/>
                </a:lnTo>
                <a:lnTo>
                  <a:pt x="1276" y="1764"/>
                </a:lnTo>
                <a:lnTo>
                  <a:pt x="1278" y="1767"/>
                </a:lnTo>
                <a:lnTo>
                  <a:pt x="1276" y="1773"/>
                </a:lnTo>
                <a:lnTo>
                  <a:pt x="1276" y="1775"/>
                </a:lnTo>
                <a:lnTo>
                  <a:pt x="1278" y="1775"/>
                </a:lnTo>
                <a:lnTo>
                  <a:pt x="1276" y="1776"/>
                </a:lnTo>
                <a:lnTo>
                  <a:pt x="1276" y="1782"/>
                </a:lnTo>
                <a:lnTo>
                  <a:pt x="1278" y="1782"/>
                </a:lnTo>
                <a:lnTo>
                  <a:pt x="1276" y="1784"/>
                </a:lnTo>
                <a:lnTo>
                  <a:pt x="1275" y="1788"/>
                </a:lnTo>
                <a:lnTo>
                  <a:pt x="1078" y="1860"/>
                </a:lnTo>
                <a:lnTo>
                  <a:pt x="1077" y="1862"/>
                </a:lnTo>
                <a:lnTo>
                  <a:pt x="1075" y="1862"/>
                </a:lnTo>
                <a:lnTo>
                  <a:pt x="1074" y="1862"/>
                </a:lnTo>
                <a:lnTo>
                  <a:pt x="1072" y="1862"/>
                </a:lnTo>
                <a:lnTo>
                  <a:pt x="1059" y="1865"/>
                </a:lnTo>
                <a:lnTo>
                  <a:pt x="489" y="1736"/>
                </a:lnTo>
                <a:lnTo>
                  <a:pt x="382" y="1344"/>
                </a:lnTo>
                <a:lnTo>
                  <a:pt x="186" y="1346"/>
                </a:lnTo>
                <a:lnTo>
                  <a:pt x="186" y="938"/>
                </a:lnTo>
                <a:lnTo>
                  <a:pt x="0" y="941"/>
                </a:lnTo>
                <a:lnTo>
                  <a:pt x="3" y="746"/>
                </a:lnTo>
                <a:lnTo>
                  <a:pt x="3" y="710"/>
                </a:lnTo>
                <a:lnTo>
                  <a:pt x="4" y="164"/>
                </a:lnTo>
                <a:lnTo>
                  <a:pt x="387" y="173"/>
                </a:lnTo>
                <a:lnTo>
                  <a:pt x="586" y="185"/>
                </a:lnTo>
                <a:lnTo>
                  <a:pt x="588" y="32"/>
                </a:lnTo>
                <a:lnTo>
                  <a:pt x="696" y="0"/>
                </a:lnTo>
                <a:lnTo>
                  <a:pt x="697" y="51"/>
                </a:lnTo>
                <a:lnTo>
                  <a:pt x="889" y="102"/>
                </a:lnTo>
                <a:lnTo>
                  <a:pt x="925" y="164"/>
                </a:lnTo>
                <a:lnTo>
                  <a:pt x="1198" y="1508"/>
                </a:lnTo>
                <a:lnTo>
                  <a:pt x="1224" y="1547"/>
                </a:lnTo>
                <a:lnTo>
                  <a:pt x="1330" y="1575"/>
                </a:lnTo>
                <a:lnTo>
                  <a:pt x="1341" y="157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59" name="Freeform 76"/>
          <p:cNvSpPr>
            <a:spLocks/>
          </p:cNvSpPr>
          <p:nvPr/>
        </p:nvSpPr>
        <p:spPr bwMode="auto">
          <a:xfrm>
            <a:off x="5484813" y="2876550"/>
            <a:ext cx="773112" cy="841375"/>
          </a:xfrm>
          <a:custGeom>
            <a:avLst/>
            <a:gdLst>
              <a:gd name="T0" fmla="*/ 2147483646 w 1460"/>
              <a:gd name="T1" fmla="*/ 2147483646 h 1590"/>
              <a:gd name="T2" fmla="*/ 2147483646 w 1460"/>
              <a:gd name="T3" fmla="*/ 2147483646 h 1590"/>
              <a:gd name="T4" fmla="*/ 2147483646 w 1460"/>
              <a:gd name="T5" fmla="*/ 2147483646 h 1590"/>
              <a:gd name="T6" fmla="*/ 2147483646 w 1460"/>
              <a:gd name="T7" fmla="*/ 2147483646 h 1590"/>
              <a:gd name="T8" fmla="*/ 2147483646 w 1460"/>
              <a:gd name="T9" fmla="*/ 2147483646 h 1590"/>
              <a:gd name="T10" fmla="*/ 2147483646 w 1460"/>
              <a:gd name="T11" fmla="*/ 2147483646 h 1590"/>
              <a:gd name="T12" fmla="*/ 2147483646 w 1460"/>
              <a:gd name="T13" fmla="*/ 2147483646 h 1590"/>
              <a:gd name="T14" fmla="*/ 2147483646 w 1460"/>
              <a:gd name="T15" fmla="*/ 2147483646 h 1590"/>
              <a:gd name="T16" fmla="*/ 2147483646 w 1460"/>
              <a:gd name="T17" fmla="*/ 2147483646 h 1590"/>
              <a:gd name="T18" fmla="*/ 2147483646 w 1460"/>
              <a:gd name="T19" fmla="*/ 2147483646 h 1590"/>
              <a:gd name="T20" fmla="*/ 2147483646 w 1460"/>
              <a:gd name="T21" fmla="*/ 2147483646 h 1590"/>
              <a:gd name="T22" fmla="*/ 2147483646 w 1460"/>
              <a:gd name="T23" fmla="*/ 2147483646 h 1590"/>
              <a:gd name="T24" fmla="*/ 2147483646 w 1460"/>
              <a:gd name="T25" fmla="*/ 2147483646 h 1590"/>
              <a:gd name="T26" fmla="*/ 2147483646 w 1460"/>
              <a:gd name="T27" fmla="*/ 2147483646 h 1590"/>
              <a:gd name="T28" fmla="*/ 2147483646 w 1460"/>
              <a:gd name="T29" fmla="*/ 2147483646 h 1590"/>
              <a:gd name="T30" fmla="*/ 2147483646 w 1460"/>
              <a:gd name="T31" fmla="*/ 2147483646 h 1590"/>
              <a:gd name="T32" fmla="*/ 2147483646 w 1460"/>
              <a:gd name="T33" fmla="*/ 2147483646 h 1590"/>
              <a:gd name="T34" fmla="*/ 2147483646 w 1460"/>
              <a:gd name="T35" fmla="*/ 2147483646 h 1590"/>
              <a:gd name="T36" fmla="*/ 2147483646 w 1460"/>
              <a:gd name="T37" fmla="*/ 2147483646 h 1590"/>
              <a:gd name="T38" fmla="*/ 2147483646 w 1460"/>
              <a:gd name="T39" fmla="*/ 2147483646 h 1590"/>
              <a:gd name="T40" fmla="*/ 2147483646 w 1460"/>
              <a:gd name="T41" fmla="*/ 2147483646 h 1590"/>
              <a:gd name="T42" fmla="*/ 2147483646 w 1460"/>
              <a:gd name="T43" fmla="*/ 2147483646 h 1590"/>
              <a:gd name="T44" fmla="*/ 2147483646 w 1460"/>
              <a:gd name="T45" fmla="*/ 2147483646 h 1590"/>
              <a:gd name="T46" fmla="*/ 2147483646 w 1460"/>
              <a:gd name="T47" fmla="*/ 2147483646 h 1590"/>
              <a:gd name="T48" fmla="*/ 2147483646 w 1460"/>
              <a:gd name="T49" fmla="*/ 2147483646 h 1590"/>
              <a:gd name="T50" fmla="*/ 2147483646 w 1460"/>
              <a:gd name="T51" fmla="*/ 2147483646 h 1590"/>
              <a:gd name="T52" fmla="*/ 2147483646 w 1460"/>
              <a:gd name="T53" fmla="*/ 2147483646 h 1590"/>
              <a:gd name="T54" fmla="*/ 2147483646 w 1460"/>
              <a:gd name="T55" fmla="*/ 2147483646 h 1590"/>
              <a:gd name="T56" fmla="*/ 2147483646 w 1460"/>
              <a:gd name="T57" fmla="*/ 2147483646 h 1590"/>
              <a:gd name="T58" fmla="*/ 2147483646 w 1460"/>
              <a:gd name="T59" fmla="*/ 2147483646 h 1590"/>
              <a:gd name="T60" fmla="*/ 2147483646 w 1460"/>
              <a:gd name="T61" fmla="*/ 2147483646 h 1590"/>
              <a:gd name="T62" fmla="*/ 2147483646 w 1460"/>
              <a:gd name="T63" fmla="*/ 2147483646 h 1590"/>
              <a:gd name="T64" fmla="*/ 2147483646 w 1460"/>
              <a:gd name="T65" fmla="*/ 2147483646 h 1590"/>
              <a:gd name="T66" fmla="*/ 2147483646 w 1460"/>
              <a:gd name="T67" fmla="*/ 2147483646 h 1590"/>
              <a:gd name="T68" fmla="*/ 2147483646 w 1460"/>
              <a:gd name="T69" fmla="*/ 2147483646 h 1590"/>
              <a:gd name="T70" fmla="*/ 2147483646 w 1460"/>
              <a:gd name="T71" fmla="*/ 2147483646 h 1590"/>
              <a:gd name="T72" fmla="*/ 2147483646 w 1460"/>
              <a:gd name="T73" fmla="*/ 0 h 1590"/>
              <a:gd name="T74" fmla="*/ 0 w 1460"/>
              <a:gd name="T75" fmla="*/ 2147483646 h 1590"/>
              <a:gd name="T76" fmla="*/ 2147483646 w 1460"/>
              <a:gd name="T77" fmla="*/ 2147483646 h 1590"/>
              <a:gd name="T78" fmla="*/ 2147483646 w 1460"/>
              <a:gd name="T79" fmla="*/ 2147483646 h 1590"/>
              <a:gd name="T80" fmla="*/ 2147483646 w 1460"/>
              <a:gd name="T81" fmla="*/ 2147483646 h 1590"/>
              <a:gd name="T82" fmla="*/ 2147483646 w 1460"/>
              <a:gd name="T83" fmla="*/ 2147483646 h 1590"/>
              <a:gd name="T84" fmla="*/ 2147483646 w 1460"/>
              <a:gd name="T85" fmla="*/ 2147483646 h 1590"/>
              <a:gd name="T86" fmla="*/ 2147483646 w 1460"/>
              <a:gd name="T87" fmla="*/ 2147483646 h 1590"/>
              <a:gd name="T88" fmla="*/ 2147483646 w 1460"/>
              <a:gd name="T89" fmla="*/ 2147483646 h 1590"/>
              <a:gd name="T90" fmla="*/ 2147483646 w 1460"/>
              <a:gd name="T91" fmla="*/ 2147483646 h 1590"/>
              <a:gd name="T92" fmla="*/ 2147483646 w 1460"/>
              <a:gd name="T93" fmla="*/ 2147483646 h 1590"/>
              <a:gd name="T94" fmla="*/ 2147483646 w 1460"/>
              <a:gd name="T95" fmla="*/ 2147483646 h 1590"/>
              <a:gd name="T96" fmla="*/ 2147483646 w 1460"/>
              <a:gd name="T97" fmla="*/ 2147483646 h 159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460" h="1590">
                <a:moveTo>
                  <a:pt x="1100" y="1580"/>
                </a:moveTo>
                <a:lnTo>
                  <a:pt x="1124" y="1451"/>
                </a:lnTo>
                <a:lnTo>
                  <a:pt x="1125" y="1449"/>
                </a:lnTo>
                <a:lnTo>
                  <a:pt x="1127" y="1446"/>
                </a:lnTo>
                <a:lnTo>
                  <a:pt x="1127" y="1445"/>
                </a:lnTo>
                <a:lnTo>
                  <a:pt x="1127" y="1443"/>
                </a:lnTo>
                <a:lnTo>
                  <a:pt x="1128" y="1442"/>
                </a:lnTo>
                <a:lnTo>
                  <a:pt x="1128" y="1440"/>
                </a:lnTo>
                <a:lnTo>
                  <a:pt x="1130" y="1437"/>
                </a:lnTo>
                <a:lnTo>
                  <a:pt x="1131" y="1436"/>
                </a:lnTo>
                <a:lnTo>
                  <a:pt x="1133" y="1434"/>
                </a:lnTo>
                <a:lnTo>
                  <a:pt x="1134" y="1431"/>
                </a:lnTo>
                <a:lnTo>
                  <a:pt x="1136" y="1430"/>
                </a:lnTo>
                <a:lnTo>
                  <a:pt x="1139" y="1427"/>
                </a:lnTo>
                <a:lnTo>
                  <a:pt x="1140" y="1425"/>
                </a:lnTo>
                <a:lnTo>
                  <a:pt x="1142" y="1424"/>
                </a:lnTo>
                <a:lnTo>
                  <a:pt x="1145" y="1421"/>
                </a:lnTo>
                <a:lnTo>
                  <a:pt x="1148" y="1419"/>
                </a:lnTo>
                <a:lnTo>
                  <a:pt x="1149" y="1418"/>
                </a:lnTo>
                <a:lnTo>
                  <a:pt x="1149" y="1416"/>
                </a:lnTo>
                <a:lnTo>
                  <a:pt x="1149" y="1415"/>
                </a:lnTo>
                <a:lnTo>
                  <a:pt x="1151" y="1415"/>
                </a:lnTo>
                <a:lnTo>
                  <a:pt x="1275" y="1217"/>
                </a:lnTo>
                <a:lnTo>
                  <a:pt x="1274" y="1215"/>
                </a:lnTo>
                <a:lnTo>
                  <a:pt x="1275" y="1214"/>
                </a:lnTo>
                <a:lnTo>
                  <a:pt x="1280" y="1212"/>
                </a:lnTo>
                <a:lnTo>
                  <a:pt x="1340" y="1133"/>
                </a:lnTo>
                <a:lnTo>
                  <a:pt x="1341" y="1133"/>
                </a:lnTo>
                <a:lnTo>
                  <a:pt x="1460" y="929"/>
                </a:lnTo>
                <a:lnTo>
                  <a:pt x="890" y="800"/>
                </a:lnTo>
                <a:lnTo>
                  <a:pt x="783" y="408"/>
                </a:lnTo>
                <a:lnTo>
                  <a:pt x="587" y="410"/>
                </a:lnTo>
                <a:lnTo>
                  <a:pt x="587" y="2"/>
                </a:lnTo>
                <a:lnTo>
                  <a:pt x="401" y="5"/>
                </a:lnTo>
                <a:lnTo>
                  <a:pt x="239" y="3"/>
                </a:lnTo>
                <a:lnTo>
                  <a:pt x="168" y="3"/>
                </a:lnTo>
                <a:lnTo>
                  <a:pt x="3" y="0"/>
                </a:lnTo>
                <a:lnTo>
                  <a:pt x="0" y="392"/>
                </a:lnTo>
                <a:lnTo>
                  <a:pt x="66" y="392"/>
                </a:lnTo>
                <a:lnTo>
                  <a:pt x="60" y="588"/>
                </a:lnTo>
                <a:lnTo>
                  <a:pt x="312" y="588"/>
                </a:lnTo>
                <a:lnTo>
                  <a:pt x="303" y="1038"/>
                </a:lnTo>
                <a:lnTo>
                  <a:pt x="303" y="1178"/>
                </a:lnTo>
                <a:lnTo>
                  <a:pt x="687" y="1184"/>
                </a:lnTo>
                <a:lnTo>
                  <a:pt x="680" y="1377"/>
                </a:lnTo>
                <a:lnTo>
                  <a:pt x="695" y="1572"/>
                </a:lnTo>
                <a:lnTo>
                  <a:pt x="713" y="1578"/>
                </a:lnTo>
                <a:lnTo>
                  <a:pt x="713" y="1590"/>
                </a:lnTo>
                <a:lnTo>
                  <a:pt x="1100" y="15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0" name="Freeform 77"/>
          <p:cNvSpPr>
            <a:spLocks/>
          </p:cNvSpPr>
          <p:nvPr/>
        </p:nvSpPr>
        <p:spPr bwMode="auto">
          <a:xfrm>
            <a:off x="5434013" y="3814763"/>
            <a:ext cx="463550" cy="415925"/>
          </a:xfrm>
          <a:custGeom>
            <a:avLst/>
            <a:gdLst>
              <a:gd name="T0" fmla="*/ 2147483646 w 875"/>
              <a:gd name="T1" fmla="*/ 2147483646 h 785"/>
              <a:gd name="T2" fmla="*/ 2147483646 w 875"/>
              <a:gd name="T3" fmla="*/ 2147483646 h 785"/>
              <a:gd name="T4" fmla="*/ 2147483646 w 875"/>
              <a:gd name="T5" fmla="*/ 2147483646 h 785"/>
              <a:gd name="T6" fmla="*/ 2147483646 w 875"/>
              <a:gd name="T7" fmla="*/ 0 h 785"/>
              <a:gd name="T8" fmla="*/ 2147483646 w 875"/>
              <a:gd name="T9" fmla="*/ 0 h 785"/>
              <a:gd name="T10" fmla="*/ 2147483646 w 875"/>
              <a:gd name="T11" fmla="*/ 0 h 785"/>
              <a:gd name="T12" fmla="*/ 2147483646 w 875"/>
              <a:gd name="T13" fmla="*/ 2147483646 h 785"/>
              <a:gd name="T14" fmla="*/ 0 w 875"/>
              <a:gd name="T15" fmla="*/ 2147483646 h 785"/>
              <a:gd name="T16" fmla="*/ 2147483646 w 875"/>
              <a:gd name="T17" fmla="*/ 2147483646 h 785"/>
              <a:gd name="T18" fmla="*/ 2147483646 w 875"/>
              <a:gd name="T19" fmla="*/ 2147483646 h 785"/>
              <a:gd name="T20" fmla="*/ 2147483646 w 875"/>
              <a:gd name="T21" fmla="*/ 2147483646 h 785"/>
              <a:gd name="T22" fmla="*/ 2147483646 w 875"/>
              <a:gd name="T23" fmla="*/ 2147483646 h 785"/>
              <a:gd name="T24" fmla="*/ 2147483646 w 875"/>
              <a:gd name="T25" fmla="*/ 2147483646 h 785"/>
              <a:gd name="T26" fmla="*/ 2147483646 w 875"/>
              <a:gd name="T27" fmla="*/ 2147483646 h 785"/>
              <a:gd name="T28" fmla="*/ 2147483646 w 875"/>
              <a:gd name="T29" fmla="*/ 2147483646 h 785"/>
              <a:gd name="T30" fmla="*/ 2147483646 w 875"/>
              <a:gd name="T31" fmla="*/ 2147483646 h 78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75" h="785">
                <a:moveTo>
                  <a:pt x="875" y="8"/>
                </a:moveTo>
                <a:lnTo>
                  <a:pt x="788" y="12"/>
                </a:lnTo>
                <a:lnTo>
                  <a:pt x="581" y="6"/>
                </a:lnTo>
                <a:lnTo>
                  <a:pt x="272" y="0"/>
                </a:lnTo>
                <a:lnTo>
                  <a:pt x="213" y="0"/>
                </a:lnTo>
                <a:lnTo>
                  <a:pt x="5" y="0"/>
                </a:lnTo>
                <a:lnTo>
                  <a:pt x="5" y="485"/>
                </a:lnTo>
                <a:lnTo>
                  <a:pt x="0" y="780"/>
                </a:lnTo>
                <a:lnTo>
                  <a:pt x="41" y="782"/>
                </a:lnTo>
                <a:lnTo>
                  <a:pt x="183" y="780"/>
                </a:lnTo>
                <a:lnTo>
                  <a:pt x="534" y="779"/>
                </a:lnTo>
                <a:lnTo>
                  <a:pt x="629" y="780"/>
                </a:lnTo>
                <a:lnTo>
                  <a:pt x="780" y="782"/>
                </a:lnTo>
                <a:lnTo>
                  <a:pt x="872" y="785"/>
                </a:lnTo>
                <a:lnTo>
                  <a:pt x="875" y="639"/>
                </a:lnTo>
                <a:lnTo>
                  <a:pt x="875" y="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61" name="Rectangle 78"/>
          <p:cNvSpPr>
            <a:spLocks noChangeArrowheads="1"/>
          </p:cNvSpPr>
          <p:nvPr/>
        </p:nvSpPr>
        <p:spPr bwMode="auto">
          <a:xfrm>
            <a:off x="5899150" y="4740275"/>
            <a:ext cx="5556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Sheboygan</a:t>
            </a:r>
            <a:endParaRPr lang="en-US" altLang="en-US"/>
          </a:p>
        </p:txBody>
      </p:sp>
      <p:sp>
        <p:nvSpPr>
          <p:cNvPr id="42062" name="Rectangle 79"/>
          <p:cNvSpPr>
            <a:spLocks noChangeArrowheads="1"/>
          </p:cNvSpPr>
          <p:nvPr/>
        </p:nvSpPr>
        <p:spPr bwMode="auto">
          <a:xfrm>
            <a:off x="5353050" y="4846638"/>
            <a:ext cx="58578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Fond Du Lac</a:t>
            </a:r>
            <a:endParaRPr lang="en-US" altLang="en-US"/>
          </a:p>
        </p:txBody>
      </p:sp>
      <p:sp>
        <p:nvSpPr>
          <p:cNvPr id="42063" name="Rectangle 80"/>
          <p:cNvSpPr>
            <a:spLocks noChangeArrowheads="1"/>
          </p:cNvSpPr>
          <p:nvPr/>
        </p:nvSpPr>
        <p:spPr bwMode="auto">
          <a:xfrm>
            <a:off x="5945188" y="5118100"/>
            <a:ext cx="409575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Ozaukee</a:t>
            </a:r>
            <a:endParaRPr lang="en-US" altLang="en-US"/>
          </a:p>
        </p:txBody>
      </p:sp>
      <p:sp>
        <p:nvSpPr>
          <p:cNvPr id="42064" name="Rectangle 81"/>
          <p:cNvSpPr>
            <a:spLocks noChangeArrowheads="1"/>
          </p:cNvSpPr>
          <p:nvPr/>
        </p:nvSpPr>
        <p:spPr bwMode="auto">
          <a:xfrm>
            <a:off x="6111875" y="4437063"/>
            <a:ext cx="530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Manitowoc</a:t>
            </a:r>
            <a:endParaRPr lang="en-US" altLang="en-US"/>
          </a:p>
        </p:txBody>
      </p:sp>
      <p:sp>
        <p:nvSpPr>
          <p:cNvPr id="42065" name="Rectangle 82"/>
          <p:cNvSpPr>
            <a:spLocks noChangeArrowheads="1"/>
          </p:cNvSpPr>
          <p:nvPr/>
        </p:nvSpPr>
        <p:spPr bwMode="auto">
          <a:xfrm>
            <a:off x="5278438" y="4391025"/>
            <a:ext cx="5619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Winnebago</a:t>
            </a:r>
            <a:endParaRPr lang="en-US" altLang="en-US"/>
          </a:p>
        </p:txBody>
      </p:sp>
      <p:sp>
        <p:nvSpPr>
          <p:cNvPr id="42066" name="Rectangle 83"/>
          <p:cNvSpPr>
            <a:spLocks noChangeArrowheads="1"/>
          </p:cNvSpPr>
          <p:nvPr/>
        </p:nvSpPr>
        <p:spPr bwMode="auto">
          <a:xfrm>
            <a:off x="4686300" y="4587875"/>
            <a:ext cx="5032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Marquette</a:t>
            </a:r>
            <a:endParaRPr lang="en-US" altLang="en-US"/>
          </a:p>
        </p:txBody>
      </p:sp>
      <p:sp>
        <p:nvSpPr>
          <p:cNvPr id="42067" name="Rectangle 84"/>
          <p:cNvSpPr>
            <a:spLocks noChangeArrowheads="1"/>
          </p:cNvSpPr>
          <p:nvPr/>
        </p:nvSpPr>
        <p:spPr bwMode="auto">
          <a:xfrm>
            <a:off x="4762500" y="5043488"/>
            <a:ext cx="4730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/>
          </a:p>
        </p:txBody>
      </p:sp>
      <p:sp>
        <p:nvSpPr>
          <p:cNvPr id="42068" name="Rectangle 85"/>
          <p:cNvSpPr>
            <a:spLocks noChangeArrowheads="1"/>
          </p:cNvSpPr>
          <p:nvPr/>
        </p:nvSpPr>
        <p:spPr bwMode="auto">
          <a:xfrm>
            <a:off x="4156075" y="4587875"/>
            <a:ext cx="3778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Juneau</a:t>
            </a:r>
            <a:endParaRPr lang="en-US" altLang="en-US"/>
          </a:p>
        </p:txBody>
      </p:sp>
      <p:sp>
        <p:nvSpPr>
          <p:cNvPr id="42069" name="Rectangle 86"/>
          <p:cNvSpPr>
            <a:spLocks noChangeArrowheads="1"/>
          </p:cNvSpPr>
          <p:nvPr/>
        </p:nvSpPr>
        <p:spPr bwMode="auto">
          <a:xfrm>
            <a:off x="4397375" y="4391025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Adams</a:t>
            </a:r>
            <a:endParaRPr lang="en-US" altLang="en-US"/>
          </a:p>
        </p:txBody>
      </p:sp>
      <p:sp>
        <p:nvSpPr>
          <p:cNvPr id="42070" name="Rectangle 87"/>
          <p:cNvSpPr>
            <a:spLocks noChangeArrowheads="1"/>
          </p:cNvSpPr>
          <p:nvPr/>
        </p:nvSpPr>
        <p:spPr bwMode="auto">
          <a:xfrm>
            <a:off x="4806950" y="4270375"/>
            <a:ext cx="465138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Waushara</a:t>
            </a:r>
            <a:endParaRPr lang="en-US" altLang="en-US"/>
          </a:p>
        </p:txBody>
      </p:sp>
      <p:sp>
        <p:nvSpPr>
          <p:cNvPr id="42071" name="Rectangle 88"/>
          <p:cNvSpPr>
            <a:spLocks noChangeArrowheads="1"/>
          </p:cNvSpPr>
          <p:nvPr/>
        </p:nvSpPr>
        <p:spPr bwMode="auto">
          <a:xfrm>
            <a:off x="5899150" y="5710238"/>
            <a:ext cx="5238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Milwaukee</a:t>
            </a:r>
            <a:endParaRPr lang="en-US" altLang="en-US"/>
          </a:p>
        </p:txBody>
      </p:sp>
      <p:sp>
        <p:nvSpPr>
          <p:cNvPr id="42072" name="Rectangle 89"/>
          <p:cNvSpPr>
            <a:spLocks noChangeArrowheads="1"/>
          </p:cNvSpPr>
          <p:nvPr/>
        </p:nvSpPr>
        <p:spPr bwMode="auto">
          <a:xfrm>
            <a:off x="5216525" y="5559425"/>
            <a:ext cx="4635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/>
          </a:p>
        </p:txBody>
      </p:sp>
      <p:sp>
        <p:nvSpPr>
          <p:cNvPr id="42073" name="Rectangle 90"/>
          <p:cNvSpPr>
            <a:spLocks noChangeArrowheads="1"/>
          </p:cNvSpPr>
          <p:nvPr/>
        </p:nvSpPr>
        <p:spPr bwMode="auto">
          <a:xfrm>
            <a:off x="3670300" y="5786438"/>
            <a:ext cx="3000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/>
          </a:p>
        </p:txBody>
      </p:sp>
      <p:sp>
        <p:nvSpPr>
          <p:cNvPr id="42074" name="Rectangle 91"/>
          <p:cNvSpPr>
            <a:spLocks noChangeArrowheads="1"/>
          </p:cNvSpPr>
          <p:nvPr/>
        </p:nvSpPr>
        <p:spPr bwMode="auto">
          <a:xfrm>
            <a:off x="5611813" y="5316538"/>
            <a:ext cx="584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/>
          </a:p>
        </p:txBody>
      </p:sp>
      <p:sp>
        <p:nvSpPr>
          <p:cNvPr id="42075" name="Rectangle 92"/>
          <p:cNvSpPr>
            <a:spLocks noChangeArrowheads="1"/>
          </p:cNvSpPr>
          <p:nvPr/>
        </p:nvSpPr>
        <p:spPr bwMode="auto">
          <a:xfrm>
            <a:off x="3457575" y="4937125"/>
            <a:ext cx="3730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Vernon</a:t>
            </a:r>
            <a:endParaRPr lang="en-US" altLang="en-US"/>
          </a:p>
        </p:txBody>
      </p:sp>
      <p:sp>
        <p:nvSpPr>
          <p:cNvPr id="42076" name="Rectangle 93"/>
          <p:cNvSpPr>
            <a:spLocks noChangeArrowheads="1"/>
          </p:cNvSpPr>
          <p:nvPr/>
        </p:nvSpPr>
        <p:spPr bwMode="auto">
          <a:xfrm>
            <a:off x="3244850" y="4648200"/>
            <a:ext cx="508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 Crosse</a:t>
            </a:r>
            <a:endParaRPr lang="en-US" altLang="en-US"/>
          </a:p>
        </p:txBody>
      </p:sp>
      <p:sp>
        <p:nvSpPr>
          <p:cNvPr id="42077" name="Rectangle 94"/>
          <p:cNvSpPr>
            <a:spLocks noChangeArrowheads="1"/>
          </p:cNvSpPr>
          <p:nvPr/>
        </p:nvSpPr>
        <p:spPr bwMode="auto">
          <a:xfrm>
            <a:off x="3716338" y="4467225"/>
            <a:ext cx="3905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/>
          </a:p>
        </p:txBody>
      </p:sp>
      <p:sp>
        <p:nvSpPr>
          <p:cNvPr id="42078" name="Rectangle 95"/>
          <p:cNvSpPr>
            <a:spLocks noChangeArrowheads="1"/>
          </p:cNvSpPr>
          <p:nvPr/>
        </p:nvSpPr>
        <p:spPr bwMode="auto">
          <a:xfrm>
            <a:off x="5702300" y="4270375"/>
            <a:ext cx="4238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Calumet</a:t>
            </a:r>
            <a:endParaRPr lang="en-US" altLang="en-US"/>
          </a:p>
        </p:txBody>
      </p:sp>
      <p:sp>
        <p:nvSpPr>
          <p:cNvPr id="42079" name="Rectangle 96"/>
          <p:cNvSpPr>
            <a:spLocks noChangeArrowheads="1"/>
          </p:cNvSpPr>
          <p:nvPr/>
        </p:nvSpPr>
        <p:spPr bwMode="auto">
          <a:xfrm>
            <a:off x="5445125" y="4056063"/>
            <a:ext cx="500063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Outagamie</a:t>
            </a:r>
            <a:endParaRPr lang="en-US" altLang="en-US"/>
          </a:p>
        </p:txBody>
      </p:sp>
      <p:sp>
        <p:nvSpPr>
          <p:cNvPr id="42080" name="Rectangle 97"/>
          <p:cNvSpPr>
            <a:spLocks noChangeArrowheads="1"/>
          </p:cNvSpPr>
          <p:nvPr/>
        </p:nvSpPr>
        <p:spPr bwMode="auto">
          <a:xfrm>
            <a:off x="6218238" y="3798888"/>
            <a:ext cx="5238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Kewaunee</a:t>
            </a:r>
            <a:endParaRPr lang="en-US" altLang="en-US"/>
          </a:p>
        </p:txBody>
      </p:sp>
      <p:sp>
        <p:nvSpPr>
          <p:cNvPr id="42081" name="Rectangle 98"/>
          <p:cNvSpPr>
            <a:spLocks noChangeArrowheads="1"/>
          </p:cNvSpPr>
          <p:nvPr/>
        </p:nvSpPr>
        <p:spPr bwMode="auto">
          <a:xfrm>
            <a:off x="6384925" y="3602038"/>
            <a:ext cx="2651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Door</a:t>
            </a:r>
            <a:endParaRPr lang="en-US" altLang="en-US"/>
          </a:p>
        </p:txBody>
      </p:sp>
      <p:sp>
        <p:nvSpPr>
          <p:cNvPr id="42082" name="Rectangle 99"/>
          <p:cNvSpPr>
            <a:spLocks noChangeArrowheads="1"/>
          </p:cNvSpPr>
          <p:nvPr/>
        </p:nvSpPr>
        <p:spPr bwMode="auto">
          <a:xfrm>
            <a:off x="4640263" y="3768725"/>
            <a:ext cx="4016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Portage</a:t>
            </a:r>
            <a:endParaRPr lang="en-US" altLang="en-US"/>
          </a:p>
        </p:txBody>
      </p:sp>
      <p:sp>
        <p:nvSpPr>
          <p:cNvPr id="42083" name="Rectangle 100"/>
          <p:cNvSpPr>
            <a:spLocks noChangeArrowheads="1"/>
          </p:cNvSpPr>
          <p:nvPr/>
        </p:nvSpPr>
        <p:spPr bwMode="auto">
          <a:xfrm>
            <a:off x="2744788" y="3995738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Buffalo</a:t>
            </a:r>
            <a:endParaRPr lang="en-US" altLang="en-US"/>
          </a:p>
        </p:txBody>
      </p:sp>
      <p:sp>
        <p:nvSpPr>
          <p:cNvPr id="42084" name="Rectangle 101"/>
          <p:cNvSpPr>
            <a:spLocks noChangeArrowheads="1"/>
          </p:cNvSpPr>
          <p:nvPr/>
        </p:nvSpPr>
        <p:spPr bwMode="auto">
          <a:xfrm>
            <a:off x="2198688" y="3586163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Pierce</a:t>
            </a:r>
            <a:endParaRPr lang="en-US" altLang="en-US"/>
          </a:p>
        </p:txBody>
      </p:sp>
      <p:sp>
        <p:nvSpPr>
          <p:cNvPr id="42085" name="Rectangle 102"/>
          <p:cNvSpPr>
            <a:spLocks noChangeArrowheads="1"/>
          </p:cNvSpPr>
          <p:nvPr/>
        </p:nvSpPr>
        <p:spPr bwMode="auto">
          <a:xfrm>
            <a:off x="5688013" y="3208338"/>
            <a:ext cx="3730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Oconto</a:t>
            </a:r>
            <a:endParaRPr lang="en-US" altLang="en-US"/>
          </a:p>
        </p:txBody>
      </p:sp>
      <p:sp>
        <p:nvSpPr>
          <p:cNvPr id="42086" name="Rectangle 103"/>
          <p:cNvSpPr>
            <a:spLocks noChangeArrowheads="1"/>
          </p:cNvSpPr>
          <p:nvPr/>
        </p:nvSpPr>
        <p:spPr bwMode="auto">
          <a:xfrm>
            <a:off x="5307013" y="3314700"/>
            <a:ext cx="5762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Menominee</a:t>
            </a:r>
            <a:endParaRPr lang="en-US" altLang="en-US"/>
          </a:p>
        </p:txBody>
      </p:sp>
      <p:sp>
        <p:nvSpPr>
          <p:cNvPr id="42087" name="Rectangle 104"/>
          <p:cNvSpPr>
            <a:spLocks noChangeArrowheads="1"/>
          </p:cNvSpPr>
          <p:nvPr/>
        </p:nvSpPr>
        <p:spPr bwMode="auto">
          <a:xfrm>
            <a:off x="2228850" y="2782888"/>
            <a:ext cx="2428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/>
          </a:p>
        </p:txBody>
      </p:sp>
      <p:sp>
        <p:nvSpPr>
          <p:cNvPr id="42088" name="Rectangle 105"/>
          <p:cNvSpPr>
            <a:spLocks noChangeArrowheads="1"/>
          </p:cNvSpPr>
          <p:nvPr/>
        </p:nvSpPr>
        <p:spPr bwMode="auto">
          <a:xfrm>
            <a:off x="2638425" y="2100263"/>
            <a:ext cx="511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Washburn</a:t>
            </a:r>
            <a:endParaRPr lang="en-US" altLang="en-US"/>
          </a:p>
        </p:txBody>
      </p:sp>
      <p:sp>
        <p:nvSpPr>
          <p:cNvPr id="42089" name="Rectangle 106"/>
          <p:cNvSpPr>
            <a:spLocks noChangeArrowheads="1"/>
          </p:cNvSpPr>
          <p:nvPr/>
        </p:nvSpPr>
        <p:spPr bwMode="auto">
          <a:xfrm>
            <a:off x="2259013" y="2266950"/>
            <a:ext cx="3730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Burnett</a:t>
            </a:r>
            <a:endParaRPr lang="en-US" altLang="en-US"/>
          </a:p>
        </p:txBody>
      </p:sp>
      <p:sp>
        <p:nvSpPr>
          <p:cNvPr id="42090" name="Rectangle 107"/>
          <p:cNvSpPr>
            <a:spLocks noChangeArrowheads="1"/>
          </p:cNvSpPr>
          <p:nvPr/>
        </p:nvSpPr>
        <p:spPr bwMode="auto">
          <a:xfrm>
            <a:off x="5353050" y="2540000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Forest</a:t>
            </a:r>
            <a:endParaRPr lang="en-US" altLang="en-US"/>
          </a:p>
        </p:txBody>
      </p:sp>
      <p:sp>
        <p:nvSpPr>
          <p:cNvPr id="42091" name="Rectangle 108"/>
          <p:cNvSpPr>
            <a:spLocks noChangeArrowheads="1"/>
          </p:cNvSpPr>
          <p:nvPr/>
        </p:nvSpPr>
        <p:spPr bwMode="auto">
          <a:xfrm>
            <a:off x="3654425" y="1979613"/>
            <a:ext cx="4111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Ashland</a:t>
            </a:r>
            <a:endParaRPr lang="en-US" altLang="en-US"/>
          </a:p>
        </p:txBody>
      </p:sp>
      <p:sp>
        <p:nvSpPr>
          <p:cNvPr id="42092" name="Rectangle 109"/>
          <p:cNvSpPr>
            <a:spLocks noChangeArrowheads="1"/>
          </p:cNvSpPr>
          <p:nvPr/>
        </p:nvSpPr>
        <p:spPr bwMode="auto">
          <a:xfrm>
            <a:off x="3168650" y="1387475"/>
            <a:ext cx="403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Bayfield</a:t>
            </a:r>
            <a:endParaRPr lang="en-US" altLang="en-US"/>
          </a:p>
        </p:txBody>
      </p:sp>
      <p:sp>
        <p:nvSpPr>
          <p:cNvPr id="42093" name="Rectangle 110"/>
          <p:cNvSpPr>
            <a:spLocks noChangeArrowheads="1"/>
          </p:cNvSpPr>
          <p:nvPr/>
        </p:nvSpPr>
        <p:spPr bwMode="auto">
          <a:xfrm>
            <a:off x="2684463" y="2768600"/>
            <a:ext cx="3508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Barron</a:t>
            </a:r>
            <a:endParaRPr lang="en-US" altLang="en-US"/>
          </a:p>
        </p:txBody>
      </p:sp>
      <p:sp>
        <p:nvSpPr>
          <p:cNvPr id="42094" name="Rectangle 111"/>
          <p:cNvSpPr>
            <a:spLocks noChangeArrowheads="1"/>
          </p:cNvSpPr>
          <p:nvPr/>
        </p:nvSpPr>
        <p:spPr bwMode="auto">
          <a:xfrm>
            <a:off x="5929313" y="3921125"/>
            <a:ext cx="3317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Brown</a:t>
            </a:r>
            <a:endParaRPr lang="en-US" altLang="en-US"/>
          </a:p>
        </p:txBody>
      </p:sp>
      <p:sp>
        <p:nvSpPr>
          <p:cNvPr id="42095" name="Rectangle 112"/>
          <p:cNvSpPr>
            <a:spLocks noChangeArrowheads="1"/>
          </p:cNvSpPr>
          <p:nvPr/>
        </p:nvSpPr>
        <p:spPr bwMode="auto">
          <a:xfrm>
            <a:off x="3078163" y="3176588"/>
            <a:ext cx="4953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Chippewa</a:t>
            </a:r>
            <a:endParaRPr lang="en-US" altLang="en-US"/>
          </a:p>
        </p:txBody>
      </p:sp>
      <p:sp>
        <p:nvSpPr>
          <p:cNvPr id="42096" name="Rectangle 113"/>
          <p:cNvSpPr>
            <a:spLocks noChangeArrowheads="1"/>
          </p:cNvSpPr>
          <p:nvPr/>
        </p:nvSpPr>
        <p:spPr bwMode="auto">
          <a:xfrm>
            <a:off x="3746500" y="3602038"/>
            <a:ext cx="282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/>
          </a:p>
        </p:txBody>
      </p:sp>
      <p:sp>
        <p:nvSpPr>
          <p:cNvPr id="42097" name="Rectangle 114"/>
          <p:cNvSpPr>
            <a:spLocks noChangeArrowheads="1"/>
          </p:cNvSpPr>
          <p:nvPr/>
        </p:nvSpPr>
        <p:spPr bwMode="auto">
          <a:xfrm>
            <a:off x="3397250" y="5407025"/>
            <a:ext cx="4572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/>
          </a:p>
        </p:txBody>
      </p:sp>
      <p:sp>
        <p:nvSpPr>
          <p:cNvPr id="42098" name="Rectangle 115"/>
          <p:cNvSpPr>
            <a:spLocks noChangeArrowheads="1"/>
          </p:cNvSpPr>
          <p:nvPr/>
        </p:nvSpPr>
        <p:spPr bwMode="auto">
          <a:xfrm>
            <a:off x="4762500" y="5573713"/>
            <a:ext cx="2873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Dane</a:t>
            </a:r>
            <a:endParaRPr lang="en-US" altLang="en-US"/>
          </a:p>
        </p:txBody>
      </p:sp>
      <p:sp>
        <p:nvSpPr>
          <p:cNvPr id="42099" name="Rectangle 116"/>
          <p:cNvSpPr>
            <a:spLocks noChangeArrowheads="1"/>
          </p:cNvSpPr>
          <p:nvPr/>
        </p:nvSpPr>
        <p:spPr bwMode="auto">
          <a:xfrm>
            <a:off x="5338763" y="5164138"/>
            <a:ext cx="3444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Dodge</a:t>
            </a:r>
            <a:endParaRPr lang="en-US" altLang="en-US"/>
          </a:p>
        </p:txBody>
      </p:sp>
      <p:sp>
        <p:nvSpPr>
          <p:cNvPr id="42100" name="Rectangle 117"/>
          <p:cNvSpPr>
            <a:spLocks noChangeArrowheads="1"/>
          </p:cNvSpPr>
          <p:nvPr/>
        </p:nvSpPr>
        <p:spPr bwMode="auto">
          <a:xfrm>
            <a:off x="2578100" y="1539875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Douglas</a:t>
            </a:r>
            <a:endParaRPr lang="en-US" altLang="en-US"/>
          </a:p>
        </p:txBody>
      </p:sp>
      <p:sp>
        <p:nvSpPr>
          <p:cNvPr id="42101" name="Rectangle 118"/>
          <p:cNvSpPr>
            <a:spLocks noChangeArrowheads="1"/>
          </p:cNvSpPr>
          <p:nvPr/>
        </p:nvSpPr>
        <p:spPr bwMode="auto">
          <a:xfrm>
            <a:off x="2654300" y="3343275"/>
            <a:ext cx="2873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Dunn</a:t>
            </a:r>
            <a:endParaRPr lang="en-US" altLang="en-US"/>
          </a:p>
        </p:txBody>
      </p:sp>
      <p:sp>
        <p:nvSpPr>
          <p:cNvPr id="42102" name="Rectangle 119"/>
          <p:cNvSpPr>
            <a:spLocks noChangeArrowheads="1"/>
          </p:cNvSpPr>
          <p:nvPr/>
        </p:nvSpPr>
        <p:spPr bwMode="auto">
          <a:xfrm>
            <a:off x="3078163" y="3602038"/>
            <a:ext cx="5191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Eau Claire</a:t>
            </a:r>
            <a:endParaRPr lang="en-US" altLang="en-US"/>
          </a:p>
        </p:txBody>
      </p:sp>
      <p:sp>
        <p:nvSpPr>
          <p:cNvPr id="42103" name="Rectangle 120"/>
          <p:cNvSpPr>
            <a:spLocks noChangeArrowheads="1"/>
          </p:cNvSpPr>
          <p:nvPr/>
        </p:nvSpPr>
        <p:spPr bwMode="auto">
          <a:xfrm>
            <a:off x="5581650" y="2236788"/>
            <a:ext cx="4397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Florence</a:t>
            </a:r>
            <a:endParaRPr lang="en-US" altLang="en-US"/>
          </a:p>
        </p:txBody>
      </p:sp>
      <p:sp>
        <p:nvSpPr>
          <p:cNvPr id="42104" name="Rectangle 121"/>
          <p:cNvSpPr>
            <a:spLocks noChangeArrowheads="1"/>
          </p:cNvSpPr>
          <p:nvPr/>
        </p:nvSpPr>
        <p:spPr bwMode="auto">
          <a:xfrm>
            <a:off x="4594225" y="6043613"/>
            <a:ext cx="3286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</a:t>
            </a:r>
            <a:endParaRPr lang="en-US" altLang="en-US"/>
          </a:p>
        </p:txBody>
      </p:sp>
      <p:sp>
        <p:nvSpPr>
          <p:cNvPr id="42105" name="Rectangle 122"/>
          <p:cNvSpPr>
            <a:spLocks noChangeArrowheads="1"/>
          </p:cNvSpPr>
          <p:nvPr/>
        </p:nvSpPr>
        <p:spPr bwMode="auto">
          <a:xfrm>
            <a:off x="4929188" y="4694238"/>
            <a:ext cx="5762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Green Lake</a:t>
            </a:r>
            <a:endParaRPr lang="en-US" altLang="en-US"/>
          </a:p>
        </p:txBody>
      </p:sp>
      <p:sp>
        <p:nvSpPr>
          <p:cNvPr id="42106" name="Rectangle 123"/>
          <p:cNvSpPr>
            <a:spLocks noChangeArrowheads="1"/>
          </p:cNvSpPr>
          <p:nvPr/>
        </p:nvSpPr>
        <p:spPr bwMode="auto">
          <a:xfrm>
            <a:off x="4170363" y="5649913"/>
            <a:ext cx="2587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Iowa</a:t>
            </a:r>
            <a:endParaRPr lang="en-US" altLang="en-US"/>
          </a:p>
        </p:txBody>
      </p:sp>
      <p:sp>
        <p:nvSpPr>
          <p:cNvPr id="42107" name="Rectangle 124"/>
          <p:cNvSpPr>
            <a:spLocks noChangeArrowheads="1"/>
          </p:cNvSpPr>
          <p:nvPr/>
        </p:nvSpPr>
        <p:spPr bwMode="auto">
          <a:xfrm>
            <a:off x="4110038" y="1736725"/>
            <a:ext cx="2206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Iron</a:t>
            </a:r>
            <a:endParaRPr lang="en-US" altLang="en-US"/>
          </a:p>
        </p:txBody>
      </p:sp>
      <p:sp>
        <p:nvSpPr>
          <p:cNvPr id="42108" name="Rectangle 125"/>
          <p:cNvSpPr>
            <a:spLocks noChangeArrowheads="1"/>
          </p:cNvSpPr>
          <p:nvPr/>
        </p:nvSpPr>
        <p:spPr bwMode="auto">
          <a:xfrm>
            <a:off x="3578225" y="4071938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/>
          </a:p>
        </p:txBody>
      </p:sp>
      <p:sp>
        <p:nvSpPr>
          <p:cNvPr id="42109" name="Rectangle 126"/>
          <p:cNvSpPr>
            <a:spLocks noChangeArrowheads="1"/>
          </p:cNvSpPr>
          <p:nvPr/>
        </p:nvSpPr>
        <p:spPr bwMode="auto">
          <a:xfrm>
            <a:off x="5838825" y="6165850"/>
            <a:ext cx="446088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Kenosha</a:t>
            </a:r>
            <a:endParaRPr lang="en-US" altLang="en-US" dirty="0"/>
          </a:p>
        </p:txBody>
      </p:sp>
      <p:sp>
        <p:nvSpPr>
          <p:cNvPr id="42110" name="Rectangle 127"/>
          <p:cNvSpPr>
            <a:spLocks noChangeArrowheads="1"/>
          </p:cNvSpPr>
          <p:nvPr/>
        </p:nvSpPr>
        <p:spPr bwMode="auto">
          <a:xfrm>
            <a:off x="4079875" y="6059488"/>
            <a:ext cx="4619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Lafayette</a:t>
            </a:r>
            <a:endParaRPr lang="en-US" altLang="en-US"/>
          </a:p>
        </p:txBody>
      </p:sp>
      <p:sp>
        <p:nvSpPr>
          <p:cNvPr id="42111" name="Rectangle 128"/>
          <p:cNvSpPr>
            <a:spLocks noChangeArrowheads="1"/>
          </p:cNvSpPr>
          <p:nvPr/>
        </p:nvSpPr>
        <p:spPr bwMode="auto">
          <a:xfrm>
            <a:off x="5003800" y="2979738"/>
            <a:ext cx="422275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Langlade</a:t>
            </a:r>
            <a:endParaRPr lang="en-US" altLang="en-US"/>
          </a:p>
        </p:txBody>
      </p:sp>
      <p:sp>
        <p:nvSpPr>
          <p:cNvPr id="42112" name="Rectangle 129"/>
          <p:cNvSpPr>
            <a:spLocks noChangeArrowheads="1"/>
          </p:cNvSpPr>
          <p:nvPr/>
        </p:nvSpPr>
        <p:spPr bwMode="auto">
          <a:xfrm>
            <a:off x="4459288" y="2873375"/>
            <a:ext cx="3667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/>
          </a:p>
        </p:txBody>
      </p:sp>
      <p:sp>
        <p:nvSpPr>
          <p:cNvPr id="42113" name="Rectangle 130"/>
          <p:cNvSpPr>
            <a:spLocks noChangeArrowheads="1"/>
          </p:cNvSpPr>
          <p:nvPr/>
        </p:nvSpPr>
        <p:spPr bwMode="auto">
          <a:xfrm>
            <a:off x="4383088" y="3389313"/>
            <a:ext cx="4746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Marathon</a:t>
            </a:r>
            <a:endParaRPr lang="en-US" altLang="en-US"/>
          </a:p>
        </p:txBody>
      </p:sp>
      <p:sp>
        <p:nvSpPr>
          <p:cNvPr id="42114" name="Rectangle 131"/>
          <p:cNvSpPr>
            <a:spLocks noChangeArrowheads="1"/>
          </p:cNvSpPr>
          <p:nvPr/>
        </p:nvSpPr>
        <p:spPr bwMode="auto">
          <a:xfrm>
            <a:off x="5868988" y="2813050"/>
            <a:ext cx="425450" cy="122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Marinette</a:t>
            </a:r>
            <a:endParaRPr lang="en-US" altLang="en-US"/>
          </a:p>
        </p:txBody>
      </p:sp>
      <p:sp>
        <p:nvSpPr>
          <p:cNvPr id="42115" name="Rectangle 132"/>
          <p:cNvSpPr>
            <a:spLocks noChangeArrowheads="1"/>
          </p:cNvSpPr>
          <p:nvPr/>
        </p:nvSpPr>
        <p:spPr bwMode="auto">
          <a:xfrm>
            <a:off x="4610100" y="2463800"/>
            <a:ext cx="3730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Oneida</a:t>
            </a:r>
            <a:endParaRPr lang="en-US" altLang="en-US"/>
          </a:p>
        </p:txBody>
      </p:sp>
      <p:sp>
        <p:nvSpPr>
          <p:cNvPr id="42116" name="Rectangle 133"/>
          <p:cNvSpPr>
            <a:spLocks noChangeArrowheads="1"/>
          </p:cNvSpPr>
          <p:nvPr/>
        </p:nvSpPr>
        <p:spPr bwMode="auto">
          <a:xfrm>
            <a:off x="2501900" y="3814763"/>
            <a:ext cx="261938" cy="122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Pepin</a:t>
            </a:r>
            <a:endParaRPr lang="en-US" altLang="en-US"/>
          </a:p>
        </p:txBody>
      </p:sp>
      <p:sp>
        <p:nvSpPr>
          <p:cNvPr id="42117" name="Rectangle 134"/>
          <p:cNvSpPr>
            <a:spLocks noChangeArrowheads="1"/>
          </p:cNvSpPr>
          <p:nvPr/>
        </p:nvSpPr>
        <p:spPr bwMode="auto">
          <a:xfrm>
            <a:off x="3973513" y="2463800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Price</a:t>
            </a:r>
            <a:endParaRPr lang="en-US" altLang="en-US"/>
          </a:p>
        </p:txBody>
      </p:sp>
      <p:sp>
        <p:nvSpPr>
          <p:cNvPr id="42118" name="Rectangle 135"/>
          <p:cNvSpPr>
            <a:spLocks noChangeArrowheads="1"/>
          </p:cNvSpPr>
          <p:nvPr/>
        </p:nvSpPr>
        <p:spPr bwMode="auto">
          <a:xfrm>
            <a:off x="5884863" y="5983288"/>
            <a:ext cx="360362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Racine</a:t>
            </a:r>
            <a:endParaRPr lang="en-US" altLang="en-US" dirty="0"/>
          </a:p>
        </p:txBody>
      </p:sp>
      <p:sp>
        <p:nvSpPr>
          <p:cNvPr id="42119" name="Rectangle 136"/>
          <p:cNvSpPr>
            <a:spLocks noChangeArrowheads="1"/>
          </p:cNvSpPr>
          <p:nvPr/>
        </p:nvSpPr>
        <p:spPr bwMode="auto">
          <a:xfrm>
            <a:off x="3836988" y="5224463"/>
            <a:ext cx="4397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Richland</a:t>
            </a:r>
            <a:endParaRPr lang="en-US" altLang="en-US"/>
          </a:p>
        </p:txBody>
      </p:sp>
      <p:sp>
        <p:nvSpPr>
          <p:cNvPr id="42120" name="Rectangle 137"/>
          <p:cNvSpPr>
            <a:spLocks noChangeArrowheads="1"/>
          </p:cNvSpPr>
          <p:nvPr/>
        </p:nvSpPr>
        <p:spPr bwMode="auto">
          <a:xfrm>
            <a:off x="5049838" y="6059488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Rock</a:t>
            </a:r>
            <a:endParaRPr lang="en-US" altLang="en-US"/>
          </a:p>
        </p:txBody>
      </p:sp>
      <p:sp>
        <p:nvSpPr>
          <p:cNvPr id="42121" name="Rectangle 138"/>
          <p:cNvSpPr>
            <a:spLocks noChangeArrowheads="1"/>
          </p:cNvSpPr>
          <p:nvPr/>
        </p:nvSpPr>
        <p:spPr bwMode="auto">
          <a:xfrm>
            <a:off x="3335338" y="2722563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Rusk</a:t>
            </a:r>
            <a:endParaRPr lang="en-US" altLang="en-US"/>
          </a:p>
        </p:txBody>
      </p:sp>
      <p:sp>
        <p:nvSpPr>
          <p:cNvPr id="42122" name="Rectangle 139"/>
          <p:cNvSpPr>
            <a:spLocks noChangeArrowheads="1"/>
          </p:cNvSpPr>
          <p:nvPr/>
        </p:nvSpPr>
        <p:spPr bwMode="auto">
          <a:xfrm>
            <a:off x="4306888" y="5180013"/>
            <a:ext cx="2762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Sauk</a:t>
            </a:r>
            <a:endParaRPr lang="en-US" altLang="en-US"/>
          </a:p>
        </p:txBody>
      </p:sp>
      <p:sp>
        <p:nvSpPr>
          <p:cNvPr id="42123" name="Rectangle 140"/>
          <p:cNvSpPr>
            <a:spLocks noChangeArrowheads="1"/>
          </p:cNvSpPr>
          <p:nvPr/>
        </p:nvSpPr>
        <p:spPr bwMode="auto">
          <a:xfrm>
            <a:off x="3290888" y="2206625"/>
            <a:ext cx="3810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Sawyer</a:t>
            </a:r>
            <a:endParaRPr lang="en-US" altLang="en-US"/>
          </a:p>
        </p:txBody>
      </p:sp>
      <p:sp>
        <p:nvSpPr>
          <p:cNvPr id="42124" name="Rectangle 141"/>
          <p:cNvSpPr>
            <a:spLocks noChangeArrowheads="1"/>
          </p:cNvSpPr>
          <p:nvPr/>
        </p:nvSpPr>
        <p:spPr bwMode="auto">
          <a:xfrm>
            <a:off x="5246688" y="3495675"/>
            <a:ext cx="4667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Shawano</a:t>
            </a:r>
            <a:endParaRPr lang="en-US" altLang="en-US"/>
          </a:p>
        </p:txBody>
      </p:sp>
      <p:sp>
        <p:nvSpPr>
          <p:cNvPr id="42125" name="Rectangle 142"/>
          <p:cNvSpPr>
            <a:spLocks noChangeArrowheads="1"/>
          </p:cNvSpPr>
          <p:nvPr/>
        </p:nvSpPr>
        <p:spPr bwMode="auto">
          <a:xfrm>
            <a:off x="2122488" y="3238500"/>
            <a:ext cx="4349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Croix</a:t>
            </a:r>
            <a:endParaRPr lang="en-US" altLang="en-US"/>
          </a:p>
        </p:txBody>
      </p:sp>
      <p:sp>
        <p:nvSpPr>
          <p:cNvPr id="42126" name="Rectangle 143"/>
          <p:cNvSpPr>
            <a:spLocks noChangeArrowheads="1"/>
          </p:cNvSpPr>
          <p:nvPr/>
        </p:nvSpPr>
        <p:spPr bwMode="auto">
          <a:xfrm>
            <a:off x="3836988" y="3025775"/>
            <a:ext cx="3254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Taylor</a:t>
            </a:r>
            <a:endParaRPr lang="en-US" altLang="en-US"/>
          </a:p>
        </p:txBody>
      </p:sp>
      <p:sp>
        <p:nvSpPr>
          <p:cNvPr id="42127" name="Rectangle 144"/>
          <p:cNvSpPr>
            <a:spLocks noChangeArrowheads="1"/>
          </p:cNvSpPr>
          <p:nvPr/>
        </p:nvSpPr>
        <p:spPr bwMode="auto">
          <a:xfrm>
            <a:off x="2957513" y="4117975"/>
            <a:ext cx="6429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Trempealeau</a:t>
            </a:r>
            <a:endParaRPr lang="en-US" altLang="en-US"/>
          </a:p>
        </p:txBody>
      </p:sp>
      <p:sp>
        <p:nvSpPr>
          <p:cNvPr id="42128" name="Rectangle 145"/>
          <p:cNvSpPr>
            <a:spLocks noChangeArrowheads="1"/>
          </p:cNvSpPr>
          <p:nvPr/>
        </p:nvSpPr>
        <p:spPr bwMode="auto">
          <a:xfrm>
            <a:off x="4716463" y="1979613"/>
            <a:ext cx="2651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Vilas</a:t>
            </a:r>
            <a:endParaRPr lang="en-US" altLang="en-US"/>
          </a:p>
        </p:txBody>
      </p:sp>
      <p:sp>
        <p:nvSpPr>
          <p:cNvPr id="42129" name="Rectangle 146"/>
          <p:cNvSpPr>
            <a:spLocks noChangeArrowheads="1"/>
          </p:cNvSpPr>
          <p:nvPr/>
        </p:nvSpPr>
        <p:spPr bwMode="auto">
          <a:xfrm>
            <a:off x="5413375" y="6059488"/>
            <a:ext cx="4714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Walworth</a:t>
            </a:r>
            <a:endParaRPr lang="en-US" altLang="en-US"/>
          </a:p>
        </p:txBody>
      </p:sp>
      <p:sp>
        <p:nvSpPr>
          <p:cNvPr id="42130" name="Rectangle 147"/>
          <p:cNvSpPr>
            <a:spLocks noChangeArrowheads="1"/>
          </p:cNvSpPr>
          <p:nvPr/>
        </p:nvSpPr>
        <p:spPr bwMode="auto">
          <a:xfrm>
            <a:off x="5581650" y="5634038"/>
            <a:ext cx="5286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Waukesha</a:t>
            </a:r>
            <a:endParaRPr lang="en-US" altLang="en-US"/>
          </a:p>
        </p:txBody>
      </p:sp>
      <p:sp>
        <p:nvSpPr>
          <p:cNvPr id="42131" name="Rectangle 148"/>
          <p:cNvSpPr>
            <a:spLocks noChangeArrowheads="1"/>
          </p:cNvSpPr>
          <p:nvPr/>
        </p:nvSpPr>
        <p:spPr bwMode="auto">
          <a:xfrm>
            <a:off x="5095875" y="3921125"/>
            <a:ext cx="4778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Waupaca</a:t>
            </a:r>
            <a:endParaRPr lang="en-US" altLang="en-US"/>
          </a:p>
        </p:txBody>
      </p:sp>
      <p:sp>
        <p:nvSpPr>
          <p:cNvPr id="42132" name="Rectangle 149"/>
          <p:cNvSpPr>
            <a:spLocks noChangeArrowheads="1"/>
          </p:cNvSpPr>
          <p:nvPr/>
        </p:nvSpPr>
        <p:spPr bwMode="auto">
          <a:xfrm>
            <a:off x="4246563" y="3905250"/>
            <a:ext cx="3143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Wood</a:t>
            </a:r>
            <a:endParaRPr lang="en-US" altLang="en-US"/>
          </a:p>
        </p:txBody>
      </p:sp>
      <p:sp>
        <p:nvSpPr>
          <p:cNvPr id="42133" name="Rectangle 150"/>
          <p:cNvSpPr>
            <a:spLocks noChangeArrowheads="1"/>
          </p:cNvSpPr>
          <p:nvPr/>
        </p:nvSpPr>
        <p:spPr bwMode="auto">
          <a:xfrm>
            <a:off x="-457200" y="-5334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" name="Rectangle 151"/>
          <p:cNvSpPr/>
          <p:nvPr/>
        </p:nvSpPr>
        <p:spPr>
          <a:xfrm>
            <a:off x="1547813" y="5357813"/>
            <a:ext cx="1136650" cy="338137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42136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Wisconsin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Title 1"/>
          <p:cNvSpPr>
            <a:spLocks noGrp="1"/>
          </p:cNvSpPr>
          <p:nvPr>
            <p:ph type="title"/>
          </p:nvPr>
        </p:nvSpPr>
        <p:spPr>
          <a:xfrm>
            <a:off x="416741" y="426179"/>
            <a:ext cx="7094494" cy="271592"/>
          </a:xfrm>
        </p:spPr>
        <p:txBody>
          <a:bodyPr/>
          <a:lstStyle/>
          <a:p>
            <a:pPr eaLnBrk="1" hangingPunct="1"/>
            <a:r>
              <a:rPr lang="en-US" altLang="en-US" smtClean="0"/>
              <a:t>Arkansas</a:t>
            </a:r>
          </a:p>
        </p:txBody>
      </p:sp>
      <p:sp>
        <p:nvSpPr>
          <p:cNvPr id="167" name="Rectangle 166"/>
          <p:cNvSpPr/>
          <p:nvPr/>
        </p:nvSpPr>
        <p:spPr bwMode="auto">
          <a:xfrm>
            <a:off x="3736017" y="4136923"/>
            <a:ext cx="1025525" cy="369888"/>
          </a:xfrm>
          <a:prstGeom prst="rect">
            <a:avLst/>
          </a:prstGeom>
          <a:noFill/>
          <a:ln w="3175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r>
              <a:rPr lang="en-US" sz="1000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rPr>
              <a:t>WCG/CNC Overlap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1284922" y="1259681"/>
            <a:ext cx="1025525" cy="280987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69" name="Freeform 5"/>
          <p:cNvSpPr>
            <a:spLocks/>
          </p:cNvSpPr>
          <p:nvPr/>
        </p:nvSpPr>
        <p:spPr bwMode="auto">
          <a:xfrm>
            <a:off x="3124200" y="838200"/>
            <a:ext cx="890588" cy="574675"/>
          </a:xfrm>
          <a:custGeom>
            <a:avLst/>
            <a:gdLst>
              <a:gd name="T0" fmla="*/ 2147483646 w 1683"/>
              <a:gd name="T1" fmla="*/ 2147483646 h 1086"/>
              <a:gd name="T2" fmla="*/ 2147483646 w 1683"/>
              <a:gd name="T3" fmla="*/ 2147483646 h 1086"/>
              <a:gd name="T4" fmla="*/ 2147483646 w 1683"/>
              <a:gd name="T5" fmla="*/ 2147483646 h 1086"/>
              <a:gd name="T6" fmla="*/ 2147483646 w 1683"/>
              <a:gd name="T7" fmla="*/ 2147483646 h 1086"/>
              <a:gd name="T8" fmla="*/ 2147483646 w 1683"/>
              <a:gd name="T9" fmla="*/ 2147483646 h 1086"/>
              <a:gd name="T10" fmla="*/ 2147483646 w 1683"/>
              <a:gd name="T11" fmla="*/ 2147483646 h 1086"/>
              <a:gd name="T12" fmla="*/ 2147483646 w 1683"/>
              <a:gd name="T13" fmla="*/ 2147483646 h 1086"/>
              <a:gd name="T14" fmla="*/ 2147483646 w 1683"/>
              <a:gd name="T15" fmla="*/ 2147483646 h 1086"/>
              <a:gd name="T16" fmla="*/ 2147483646 w 1683"/>
              <a:gd name="T17" fmla="*/ 2147483646 h 1086"/>
              <a:gd name="T18" fmla="*/ 2147483646 w 1683"/>
              <a:gd name="T19" fmla="*/ 2147483646 h 1086"/>
              <a:gd name="T20" fmla="*/ 2147483646 w 1683"/>
              <a:gd name="T21" fmla="*/ 2147483646 h 1086"/>
              <a:gd name="T22" fmla="*/ 2147483646 w 1683"/>
              <a:gd name="T23" fmla="*/ 2147483646 h 1086"/>
              <a:gd name="T24" fmla="*/ 0 w 1683"/>
              <a:gd name="T25" fmla="*/ 0 h 1086"/>
              <a:gd name="T26" fmla="*/ 2147483646 w 1683"/>
              <a:gd name="T27" fmla="*/ 2147483646 h 1086"/>
              <a:gd name="T28" fmla="*/ 2147483646 w 1683"/>
              <a:gd name="T29" fmla="*/ 0 h 1086"/>
              <a:gd name="T30" fmla="*/ 2147483646 w 1683"/>
              <a:gd name="T31" fmla="*/ 2147483646 h 1086"/>
              <a:gd name="T32" fmla="*/ 2147483646 w 1683"/>
              <a:gd name="T33" fmla="*/ 2147483646 h 1086"/>
              <a:gd name="T34" fmla="*/ 2147483646 w 1683"/>
              <a:gd name="T35" fmla="*/ 2147483646 h 1086"/>
              <a:gd name="T36" fmla="*/ 2147483646 w 1683"/>
              <a:gd name="T37" fmla="*/ 2147483646 h 1086"/>
              <a:gd name="T38" fmla="*/ 2147483646 w 1683"/>
              <a:gd name="T39" fmla="*/ 2147483646 h 1086"/>
              <a:gd name="T40" fmla="*/ 2147483646 w 1683"/>
              <a:gd name="T41" fmla="*/ 2147483646 h 108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83" h="1086">
                <a:moveTo>
                  <a:pt x="1683" y="341"/>
                </a:moveTo>
                <a:lnTo>
                  <a:pt x="1679" y="525"/>
                </a:lnTo>
                <a:lnTo>
                  <a:pt x="1677" y="723"/>
                </a:lnTo>
                <a:lnTo>
                  <a:pt x="1665" y="723"/>
                </a:lnTo>
                <a:lnTo>
                  <a:pt x="1635" y="723"/>
                </a:lnTo>
                <a:lnTo>
                  <a:pt x="638" y="779"/>
                </a:lnTo>
                <a:lnTo>
                  <a:pt x="509" y="1067"/>
                </a:lnTo>
                <a:lnTo>
                  <a:pt x="147" y="1086"/>
                </a:lnTo>
                <a:lnTo>
                  <a:pt x="138" y="1023"/>
                </a:lnTo>
                <a:lnTo>
                  <a:pt x="125" y="923"/>
                </a:lnTo>
                <a:lnTo>
                  <a:pt x="68" y="527"/>
                </a:lnTo>
                <a:lnTo>
                  <a:pt x="45" y="341"/>
                </a:lnTo>
                <a:lnTo>
                  <a:pt x="0" y="0"/>
                </a:lnTo>
                <a:lnTo>
                  <a:pt x="264" y="2"/>
                </a:lnTo>
                <a:lnTo>
                  <a:pt x="545" y="0"/>
                </a:lnTo>
                <a:lnTo>
                  <a:pt x="1212" y="3"/>
                </a:lnTo>
                <a:lnTo>
                  <a:pt x="1385" y="2"/>
                </a:lnTo>
                <a:lnTo>
                  <a:pt x="1536" y="2"/>
                </a:lnTo>
                <a:lnTo>
                  <a:pt x="1683" y="3"/>
                </a:lnTo>
                <a:lnTo>
                  <a:pt x="1683" y="126"/>
                </a:lnTo>
                <a:lnTo>
                  <a:pt x="1683" y="3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0" name="Freeform 6"/>
          <p:cNvSpPr>
            <a:spLocks/>
          </p:cNvSpPr>
          <p:nvPr/>
        </p:nvSpPr>
        <p:spPr bwMode="auto">
          <a:xfrm>
            <a:off x="4013200" y="839788"/>
            <a:ext cx="679450" cy="546100"/>
          </a:xfrm>
          <a:custGeom>
            <a:avLst/>
            <a:gdLst>
              <a:gd name="T0" fmla="*/ 2147483646 w 1285"/>
              <a:gd name="T1" fmla="*/ 2147483646 h 1032"/>
              <a:gd name="T2" fmla="*/ 2147483646 w 1285"/>
              <a:gd name="T3" fmla="*/ 2147483646 h 1032"/>
              <a:gd name="T4" fmla="*/ 2147483646 w 1285"/>
              <a:gd name="T5" fmla="*/ 2147483646 h 1032"/>
              <a:gd name="T6" fmla="*/ 2147483646 w 1285"/>
              <a:gd name="T7" fmla="*/ 2147483646 h 1032"/>
              <a:gd name="T8" fmla="*/ 2147483646 w 1285"/>
              <a:gd name="T9" fmla="*/ 2147483646 h 1032"/>
              <a:gd name="T10" fmla="*/ 2147483646 w 1285"/>
              <a:gd name="T11" fmla="*/ 2147483646 h 1032"/>
              <a:gd name="T12" fmla="*/ 2147483646 w 1285"/>
              <a:gd name="T13" fmla="*/ 2147483646 h 1032"/>
              <a:gd name="T14" fmla="*/ 0 w 1285"/>
              <a:gd name="T15" fmla="*/ 2147483646 h 1032"/>
              <a:gd name="T16" fmla="*/ 2147483646 w 1285"/>
              <a:gd name="T17" fmla="*/ 2147483646 h 1032"/>
              <a:gd name="T18" fmla="*/ 2147483646 w 1285"/>
              <a:gd name="T19" fmla="*/ 2147483646 h 1032"/>
              <a:gd name="T20" fmla="*/ 2147483646 w 1285"/>
              <a:gd name="T21" fmla="*/ 2147483646 h 1032"/>
              <a:gd name="T22" fmla="*/ 2147483646 w 1285"/>
              <a:gd name="T23" fmla="*/ 0 h 1032"/>
              <a:gd name="T24" fmla="*/ 2147483646 w 1285"/>
              <a:gd name="T25" fmla="*/ 0 h 1032"/>
              <a:gd name="T26" fmla="*/ 2147483646 w 1285"/>
              <a:gd name="T27" fmla="*/ 0 h 1032"/>
              <a:gd name="T28" fmla="*/ 2147483646 w 1285"/>
              <a:gd name="T29" fmla="*/ 0 h 1032"/>
              <a:gd name="T30" fmla="*/ 2147483646 w 1285"/>
              <a:gd name="T31" fmla="*/ 2147483646 h 1032"/>
              <a:gd name="T32" fmla="*/ 2147483646 w 1285"/>
              <a:gd name="T33" fmla="*/ 2147483646 h 1032"/>
              <a:gd name="T34" fmla="*/ 2147483646 w 1285"/>
              <a:gd name="T35" fmla="*/ 2147483646 h 1032"/>
              <a:gd name="T36" fmla="*/ 2147483646 w 1285"/>
              <a:gd name="T37" fmla="*/ 2147483646 h 1032"/>
              <a:gd name="T38" fmla="*/ 2147483646 w 1285"/>
              <a:gd name="T39" fmla="*/ 2147483646 h 10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85" h="1032">
                <a:moveTo>
                  <a:pt x="1276" y="754"/>
                </a:moveTo>
                <a:lnTo>
                  <a:pt x="1273" y="1032"/>
                </a:lnTo>
                <a:lnTo>
                  <a:pt x="1216" y="1030"/>
                </a:lnTo>
                <a:lnTo>
                  <a:pt x="1107" y="1029"/>
                </a:lnTo>
                <a:lnTo>
                  <a:pt x="873" y="1021"/>
                </a:lnTo>
                <a:lnTo>
                  <a:pt x="712" y="1018"/>
                </a:lnTo>
                <a:lnTo>
                  <a:pt x="546" y="655"/>
                </a:lnTo>
                <a:lnTo>
                  <a:pt x="0" y="523"/>
                </a:lnTo>
                <a:lnTo>
                  <a:pt x="4" y="339"/>
                </a:lnTo>
                <a:lnTo>
                  <a:pt x="4" y="124"/>
                </a:lnTo>
                <a:lnTo>
                  <a:pt x="4" y="1"/>
                </a:lnTo>
                <a:lnTo>
                  <a:pt x="168" y="0"/>
                </a:lnTo>
                <a:lnTo>
                  <a:pt x="361" y="0"/>
                </a:lnTo>
                <a:lnTo>
                  <a:pt x="639" y="0"/>
                </a:lnTo>
                <a:lnTo>
                  <a:pt x="955" y="0"/>
                </a:lnTo>
                <a:lnTo>
                  <a:pt x="1107" y="1"/>
                </a:lnTo>
                <a:lnTo>
                  <a:pt x="1242" y="1"/>
                </a:lnTo>
                <a:lnTo>
                  <a:pt x="1285" y="1"/>
                </a:lnTo>
                <a:lnTo>
                  <a:pt x="1284" y="339"/>
                </a:lnTo>
                <a:lnTo>
                  <a:pt x="1276" y="754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1" name="Freeform 7"/>
          <p:cNvSpPr>
            <a:spLocks/>
          </p:cNvSpPr>
          <p:nvPr/>
        </p:nvSpPr>
        <p:spPr bwMode="auto">
          <a:xfrm>
            <a:off x="3273425" y="1906588"/>
            <a:ext cx="690563" cy="558800"/>
          </a:xfrm>
          <a:custGeom>
            <a:avLst/>
            <a:gdLst>
              <a:gd name="T0" fmla="*/ 2147483646 w 1305"/>
              <a:gd name="T1" fmla="*/ 2147483646 h 1056"/>
              <a:gd name="T2" fmla="*/ 2147483646 w 1305"/>
              <a:gd name="T3" fmla="*/ 2147483646 h 1056"/>
              <a:gd name="T4" fmla="*/ 2147483646 w 1305"/>
              <a:gd name="T5" fmla="*/ 2147483646 h 1056"/>
              <a:gd name="T6" fmla="*/ 2147483646 w 1305"/>
              <a:gd name="T7" fmla="*/ 2147483646 h 1056"/>
              <a:gd name="T8" fmla="*/ 2147483646 w 1305"/>
              <a:gd name="T9" fmla="*/ 2147483646 h 1056"/>
              <a:gd name="T10" fmla="*/ 2147483646 w 1305"/>
              <a:gd name="T11" fmla="*/ 2147483646 h 1056"/>
              <a:gd name="T12" fmla="*/ 2147483646 w 1305"/>
              <a:gd name="T13" fmla="*/ 2147483646 h 1056"/>
              <a:gd name="T14" fmla="*/ 2147483646 w 1305"/>
              <a:gd name="T15" fmla="*/ 2147483646 h 1056"/>
              <a:gd name="T16" fmla="*/ 2147483646 w 1305"/>
              <a:gd name="T17" fmla="*/ 2147483646 h 1056"/>
              <a:gd name="T18" fmla="*/ 2147483646 w 1305"/>
              <a:gd name="T19" fmla="*/ 2147483646 h 1056"/>
              <a:gd name="T20" fmla="*/ 2147483646 w 1305"/>
              <a:gd name="T21" fmla="*/ 2147483646 h 1056"/>
              <a:gd name="T22" fmla="*/ 2147483646 w 1305"/>
              <a:gd name="T23" fmla="*/ 2147483646 h 1056"/>
              <a:gd name="T24" fmla="*/ 2147483646 w 1305"/>
              <a:gd name="T25" fmla="*/ 2147483646 h 1056"/>
              <a:gd name="T26" fmla="*/ 0 w 1305"/>
              <a:gd name="T27" fmla="*/ 2147483646 h 1056"/>
              <a:gd name="T28" fmla="*/ 2147483646 w 1305"/>
              <a:gd name="T29" fmla="*/ 2147483646 h 1056"/>
              <a:gd name="T30" fmla="*/ 2147483646 w 1305"/>
              <a:gd name="T31" fmla="*/ 0 h 1056"/>
              <a:gd name="T32" fmla="*/ 2147483646 w 1305"/>
              <a:gd name="T33" fmla="*/ 2147483646 h 10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5" h="1056">
                <a:moveTo>
                  <a:pt x="1188" y="1"/>
                </a:moveTo>
                <a:lnTo>
                  <a:pt x="1305" y="4"/>
                </a:lnTo>
                <a:lnTo>
                  <a:pt x="1140" y="274"/>
                </a:lnTo>
                <a:lnTo>
                  <a:pt x="939" y="270"/>
                </a:lnTo>
                <a:lnTo>
                  <a:pt x="937" y="864"/>
                </a:lnTo>
                <a:lnTo>
                  <a:pt x="660" y="1056"/>
                </a:lnTo>
                <a:lnTo>
                  <a:pt x="264" y="882"/>
                </a:lnTo>
                <a:lnTo>
                  <a:pt x="136" y="990"/>
                </a:lnTo>
                <a:lnTo>
                  <a:pt x="96" y="714"/>
                </a:lnTo>
                <a:lnTo>
                  <a:pt x="93" y="679"/>
                </a:lnTo>
                <a:lnTo>
                  <a:pt x="45" y="336"/>
                </a:lnTo>
                <a:lnTo>
                  <a:pt x="31" y="235"/>
                </a:lnTo>
                <a:lnTo>
                  <a:pt x="18" y="151"/>
                </a:lnTo>
                <a:lnTo>
                  <a:pt x="0" y="6"/>
                </a:lnTo>
                <a:lnTo>
                  <a:pt x="823" y="30"/>
                </a:lnTo>
                <a:lnTo>
                  <a:pt x="1104" y="0"/>
                </a:lnTo>
                <a:lnTo>
                  <a:pt x="1188" y="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2" name="Freeform 8"/>
          <p:cNvSpPr>
            <a:spLocks/>
          </p:cNvSpPr>
          <p:nvPr/>
        </p:nvSpPr>
        <p:spPr bwMode="auto">
          <a:xfrm>
            <a:off x="3760788" y="1887538"/>
            <a:ext cx="457200" cy="830262"/>
          </a:xfrm>
          <a:custGeom>
            <a:avLst/>
            <a:gdLst>
              <a:gd name="T0" fmla="*/ 2147483646 w 865"/>
              <a:gd name="T1" fmla="*/ 2147483646 h 1570"/>
              <a:gd name="T2" fmla="*/ 2147483646 w 865"/>
              <a:gd name="T3" fmla="*/ 2147483646 h 1570"/>
              <a:gd name="T4" fmla="*/ 2147483646 w 865"/>
              <a:gd name="T5" fmla="*/ 2147483646 h 1570"/>
              <a:gd name="T6" fmla="*/ 2147483646 w 865"/>
              <a:gd name="T7" fmla="*/ 2147483646 h 1570"/>
              <a:gd name="T8" fmla="*/ 2147483646 w 865"/>
              <a:gd name="T9" fmla="*/ 2147483646 h 1570"/>
              <a:gd name="T10" fmla="*/ 2147483646 w 865"/>
              <a:gd name="T11" fmla="*/ 2147483646 h 1570"/>
              <a:gd name="T12" fmla="*/ 0 w 865"/>
              <a:gd name="T13" fmla="*/ 2147483646 h 1570"/>
              <a:gd name="T14" fmla="*/ 2147483646 w 865"/>
              <a:gd name="T15" fmla="*/ 2147483646 h 1570"/>
              <a:gd name="T16" fmla="*/ 2147483646 w 865"/>
              <a:gd name="T17" fmla="*/ 2147483646 h 1570"/>
              <a:gd name="T18" fmla="*/ 2147483646 w 865"/>
              <a:gd name="T19" fmla="*/ 2147483646 h 1570"/>
              <a:gd name="T20" fmla="*/ 2147483646 w 865"/>
              <a:gd name="T21" fmla="*/ 2147483646 h 1570"/>
              <a:gd name="T22" fmla="*/ 2147483646 w 865"/>
              <a:gd name="T23" fmla="*/ 0 h 1570"/>
              <a:gd name="T24" fmla="*/ 2147483646 w 865"/>
              <a:gd name="T25" fmla="*/ 2147483646 h 1570"/>
              <a:gd name="T26" fmla="*/ 2147483646 w 865"/>
              <a:gd name="T27" fmla="*/ 2147483646 h 1570"/>
              <a:gd name="T28" fmla="*/ 2147483646 w 865"/>
              <a:gd name="T29" fmla="*/ 2147483646 h 1570"/>
              <a:gd name="T30" fmla="*/ 2147483646 w 865"/>
              <a:gd name="T31" fmla="*/ 2147483646 h 15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65" h="1570">
                <a:moveTo>
                  <a:pt x="838" y="904"/>
                </a:moveTo>
                <a:lnTo>
                  <a:pt x="832" y="1090"/>
                </a:lnTo>
                <a:lnTo>
                  <a:pt x="616" y="942"/>
                </a:lnTo>
                <a:lnTo>
                  <a:pt x="609" y="1261"/>
                </a:lnTo>
                <a:lnTo>
                  <a:pt x="118" y="1531"/>
                </a:lnTo>
                <a:lnTo>
                  <a:pt x="78" y="1570"/>
                </a:lnTo>
                <a:lnTo>
                  <a:pt x="0" y="1528"/>
                </a:lnTo>
                <a:lnTo>
                  <a:pt x="16" y="900"/>
                </a:lnTo>
                <a:lnTo>
                  <a:pt x="18" y="306"/>
                </a:lnTo>
                <a:lnTo>
                  <a:pt x="219" y="310"/>
                </a:lnTo>
                <a:lnTo>
                  <a:pt x="384" y="40"/>
                </a:lnTo>
                <a:lnTo>
                  <a:pt x="384" y="0"/>
                </a:lnTo>
                <a:lnTo>
                  <a:pt x="744" y="10"/>
                </a:lnTo>
                <a:lnTo>
                  <a:pt x="865" y="16"/>
                </a:lnTo>
                <a:lnTo>
                  <a:pt x="849" y="570"/>
                </a:lnTo>
                <a:lnTo>
                  <a:pt x="838" y="90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3" name="Freeform 9"/>
          <p:cNvSpPr>
            <a:spLocks/>
          </p:cNvSpPr>
          <p:nvPr/>
        </p:nvSpPr>
        <p:spPr bwMode="auto">
          <a:xfrm>
            <a:off x="3689350" y="2386013"/>
            <a:ext cx="1023938" cy="592137"/>
          </a:xfrm>
          <a:custGeom>
            <a:avLst/>
            <a:gdLst>
              <a:gd name="T0" fmla="*/ 2147483646 w 1936"/>
              <a:gd name="T1" fmla="*/ 2147483646 h 1119"/>
              <a:gd name="T2" fmla="*/ 2147483646 w 1936"/>
              <a:gd name="T3" fmla="*/ 2147483646 h 1119"/>
              <a:gd name="T4" fmla="*/ 2147483646 w 1936"/>
              <a:gd name="T5" fmla="*/ 2147483646 h 1119"/>
              <a:gd name="T6" fmla="*/ 2147483646 w 1936"/>
              <a:gd name="T7" fmla="*/ 2147483646 h 1119"/>
              <a:gd name="T8" fmla="*/ 2147483646 w 1936"/>
              <a:gd name="T9" fmla="*/ 2147483646 h 1119"/>
              <a:gd name="T10" fmla="*/ 2147483646 w 1936"/>
              <a:gd name="T11" fmla="*/ 2147483646 h 1119"/>
              <a:gd name="T12" fmla="*/ 2147483646 w 1936"/>
              <a:gd name="T13" fmla="*/ 2147483646 h 1119"/>
              <a:gd name="T14" fmla="*/ 0 w 1936"/>
              <a:gd name="T15" fmla="*/ 2147483646 h 1119"/>
              <a:gd name="T16" fmla="*/ 2147483646 w 1936"/>
              <a:gd name="T17" fmla="*/ 2147483646 h 1119"/>
              <a:gd name="T18" fmla="*/ 2147483646 w 1936"/>
              <a:gd name="T19" fmla="*/ 2147483646 h 1119"/>
              <a:gd name="T20" fmla="*/ 2147483646 w 1936"/>
              <a:gd name="T21" fmla="*/ 2147483646 h 1119"/>
              <a:gd name="T22" fmla="*/ 2147483646 w 1936"/>
              <a:gd name="T23" fmla="*/ 2147483646 h 1119"/>
              <a:gd name="T24" fmla="*/ 2147483646 w 1936"/>
              <a:gd name="T25" fmla="*/ 2147483646 h 1119"/>
              <a:gd name="T26" fmla="*/ 2147483646 w 1936"/>
              <a:gd name="T27" fmla="*/ 0 h 1119"/>
              <a:gd name="T28" fmla="*/ 2147483646 w 1936"/>
              <a:gd name="T29" fmla="*/ 2147483646 h 1119"/>
              <a:gd name="T30" fmla="*/ 2147483646 w 1936"/>
              <a:gd name="T31" fmla="*/ 2147483646 h 1119"/>
              <a:gd name="T32" fmla="*/ 2147483646 w 1936"/>
              <a:gd name="T33" fmla="*/ 2147483646 h 1119"/>
              <a:gd name="T34" fmla="*/ 2147483646 w 1936"/>
              <a:gd name="T35" fmla="*/ 2147483646 h 1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936" h="1119">
                <a:moveTo>
                  <a:pt x="1890" y="279"/>
                </a:moveTo>
                <a:lnTo>
                  <a:pt x="1890" y="280"/>
                </a:lnTo>
                <a:lnTo>
                  <a:pt x="1936" y="306"/>
                </a:lnTo>
                <a:lnTo>
                  <a:pt x="1932" y="576"/>
                </a:lnTo>
                <a:lnTo>
                  <a:pt x="975" y="805"/>
                </a:lnTo>
                <a:lnTo>
                  <a:pt x="979" y="1119"/>
                </a:lnTo>
                <a:lnTo>
                  <a:pt x="151" y="1101"/>
                </a:lnTo>
                <a:lnTo>
                  <a:pt x="0" y="1021"/>
                </a:lnTo>
                <a:lnTo>
                  <a:pt x="4" y="903"/>
                </a:lnTo>
                <a:lnTo>
                  <a:pt x="7" y="781"/>
                </a:lnTo>
                <a:lnTo>
                  <a:pt x="249" y="789"/>
                </a:lnTo>
                <a:lnTo>
                  <a:pt x="253" y="589"/>
                </a:lnTo>
                <a:lnTo>
                  <a:pt x="744" y="319"/>
                </a:lnTo>
                <a:lnTo>
                  <a:pt x="751" y="0"/>
                </a:lnTo>
                <a:lnTo>
                  <a:pt x="967" y="148"/>
                </a:lnTo>
                <a:lnTo>
                  <a:pt x="1381" y="60"/>
                </a:lnTo>
                <a:lnTo>
                  <a:pt x="1719" y="273"/>
                </a:lnTo>
                <a:lnTo>
                  <a:pt x="1890" y="27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" name="Freeform 10"/>
          <p:cNvSpPr>
            <a:spLocks/>
          </p:cNvSpPr>
          <p:nvPr/>
        </p:nvSpPr>
        <p:spPr bwMode="auto">
          <a:xfrm>
            <a:off x="3902075" y="1116013"/>
            <a:ext cx="573088" cy="792162"/>
          </a:xfrm>
          <a:custGeom>
            <a:avLst/>
            <a:gdLst>
              <a:gd name="T0" fmla="*/ 2147483646 w 1083"/>
              <a:gd name="T1" fmla="*/ 2147483646 h 1497"/>
              <a:gd name="T2" fmla="*/ 2147483646 w 1083"/>
              <a:gd name="T3" fmla="*/ 2147483646 h 1497"/>
              <a:gd name="T4" fmla="*/ 2147483646 w 1083"/>
              <a:gd name="T5" fmla="*/ 2147483646 h 1497"/>
              <a:gd name="T6" fmla="*/ 2147483646 w 1083"/>
              <a:gd name="T7" fmla="*/ 2147483646 h 1497"/>
              <a:gd name="T8" fmla="*/ 2147483646 w 1083"/>
              <a:gd name="T9" fmla="*/ 2147483646 h 1497"/>
              <a:gd name="T10" fmla="*/ 2147483646 w 1083"/>
              <a:gd name="T11" fmla="*/ 2147483646 h 1497"/>
              <a:gd name="T12" fmla="*/ 2147483646 w 1083"/>
              <a:gd name="T13" fmla="*/ 2147483646 h 1497"/>
              <a:gd name="T14" fmla="*/ 2147483646 w 1083"/>
              <a:gd name="T15" fmla="*/ 2147483646 h 1497"/>
              <a:gd name="T16" fmla="*/ 0 w 1083"/>
              <a:gd name="T17" fmla="*/ 2147483646 h 1497"/>
              <a:gd name="T18" fmla="*/ 2147483646 w 1083"/>
              <a:gd name="T19" fmla="*/ 2147483646 h 1497"/>
              <a:gd name="T20" fmla="*/ 2147483646 w 1083"/>
              <a:gd name="T21" fmla="*/ 2147483646 h 1497"/>
              <a:gd name="T22" fmla="*/ 2147483646 w 1083"/>
              <a:gd name="T23" fmla="*/ 2147483646 h 1497"/>
              <a:gd name="T24" fmla="*/ 2147483646 w 1083"/>
              <a:gd name="T25" fmla="*/ 2147483646 h 1497"/>
              <a:gd name="T26" fmla="*/ 2147483646 w 1083"/>
              <a:gd name="T27" fmla="*/ 2147483646 h 1497"/>
              <a:gd name="T28" fmla="*/ 2147483646 w 1083"/>
              <a:gd name="T29" fmla="*/ 0 h 1497"/>
              <a:gd name="T30" fmla="*/ 2147483646 w 1083"/>
              <a:gd name="T31" fmla="*/ 2147483646 h 1497"/>
              <a:gd name="T32" fmla="*/ 2147483646 w 1083"/>
              <a:gd name="T33" fmla="*/ 2147483646 h 1497"/>
              <a:gd name="T34" fmla="*/ 2147483646 w 1083"/>
              <a:gd name="T35" fmla="*/ 2147483646 h 1497"/>
              <a:gd name="T36" fmla="*/ 2147483646 w 1083"/>
              <a:gd name="T37" fmla="*/ 2147483646 h 1497"/>
              <a:gd name="T38" fmla="*/ 2147483646 w 1083"/>
              <a:gd name="T39" fmla="*/ 2147483646 h 149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83" h="1497">
                <a:moveTo>
                  <a:pt x="1026" y="1044"/>
                </a:moveTo>
                <a:lnTo>
                  <a:pt x="994" y="1487"/>
                </a:lnTo>
                <a:lnTo>
                  <a:pt x="829" y="1482"/>
                </a:lnTo>
                <a:lnTo>
                  <a:pt x="756" y="1481"/>
                </a:lnTo>
                <a:lnTo>
                  <a:pt x="598" y="1473"/>
                </a:lnTo>
                <a:lnTo>
                  <a:pt x="477" y="1467"/>
                </a:lnTo>
                <a:lnTo>
                  <a:pt x="117" y="1457"/>
                </a:lnTo>
                <a:lnTo>
                  <a:pt x="117" y="1497"/>
                </a:lnTo>
                <a:lnTo>
                  <a:pt x="0" y="1494"/>
                </a:lnTo>
                <a:lnTo>
                  <a:pt x="4" y="1296"/>
                </a:lnTo>
                <a:lnTo>
                  <a:pt x="42" y="591"/>
                </a:lnTo>
                <a:lnTo>
                  <a:pt x="166" y="198"/>
                </a:lnTo>
                <a:lnTo>
                  <a:pt x="196" y="198"/>
                </a:lnTo>
                <a:lnTo>
                  <a:pt x="208" y="198"/>
                </a:lnTo>
                <a:lnTo>
                  <a:pt x="210" y="0"/>
                </a:lnTo>
                <a:lnTo>
                  <a:pt x="756" y="132"/>
                </a:lnTo>
                <a:lnTo>
                  <a:pt x="922" y="495"/>
                </a:lnTo>
                <a:lnTo>
                  <a:pt x="1083" y="498"/>
                </a:lnTo>
                <a:lnTo>
                  <a:pt x="1066" y="1047"/>
                </a:lnTo>
                <a:lnTo>
                  <a:pt x="1026" y="104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5" name="Freeform 11"/>
          <p:cNvSpPr>
            <a:spLocks/>
          </p:cNvSpPr>
          <p:nvPr/>
        </p:nvSpPr>
        <p:spPr bwMode="auto">
          <a:xfrm>
            <a:off x="3327400" y="2363788"/>
            <a:ext cx="495300" cy="738187"/>
          </a:xfrm>
          <a:custGeom>
            <a:avLst/>
            <a:gdLst>
              <a:gd name="T0" fmla="*/ 2147483646 w 937"/>
              <a:gd name="T1" fmla="*/ 0 h 1396"/>
              <a:gd name="T2" fmla="*/ 2147483646 w 937"/>
              <a:gd name="T3" fmla="*/ 2147483646 h 1396"/>
              <a:gd name="T4" fmla="*/ 2147483646 w 937"/>
              <a:gd name="T5" fmla="*/ 2147483646 h 1396"/>
              <a:gd name="T6" fmla="*/ 2147483646 w 937"/>
              <a:gd name="T7" fmla="*/ 2147483646 h 1396"/>
              <a:gd name="T8" fmla="*/ 2147483646 w 937"/>
              <a:gd name="T9" fmla="*/ 2147483646 h 1396"/>
              <a:gd name="T10" fmla="*/ 2147483646 w 937"/>
              <a:gd name="T11" fmla="*/ 2147483646 h 1396"/>
              <a:gd name="T12" fmla="*/ 2147483646 w 937"/>
              <a:gd name="T13" fmla="*/ 2147483646 h 1396"/>
              <a:gd name="T14" fmla="*/ 2147483646 w 937"/>
              <a:gd name="T15" fmla="*/ 2147483646 h 1396"/>
              <a:gd name="T16" fmla="*/ 2147483646 w 937"/>
              <a:gd name="T17" fmla="*/ 2147483646 h 1396"/>
              <a:gd name="T18" fmla="*/ 0 w 937"/>
              <a:gd name="T19" fmla="*/ 2147483646 h 1396"/>
              <a:gd name="T20" fmla="*/ 2147483646 w 937"/>
              <a:gd name="T21" fmla="*/ 2147483646 h 1396"/>
              <a:gd name="T22" fmla="*/ 2147483646 w 937"/>
              <a:gd name="T23" fmla="*/ 2147483646 h 1396"/>
              <a:gd name="T24" fmla="*/ 2147483646 w 937"/>
              <a:gd name="T25" fmla="*/ 2147483646 h 1396"/>
              <a:gd name="T26" fmla="*/ 2147483646 w 937"/>
              <a:gd name="T27" fmla="*/ 2147483646 h 1396"/>
              <a:gd name="T28" fmla="*/ 2147483646 w 937"/>
              <a:gd name="T29" fmla="*/ 2147483646 h 1396"/>
              <a:gd name="T30" fmla="*/ 2147483646 w 937"/>
              <a:gd name="T31" fmla="*/ 2147483646 h 1396"/>
              <a:gd name="T32" fmla="*/ 2147483646 w 937"/>
              <a:gd name="T33" fmla="*/ 2147483646 h 1396"/>
              <a:gd name="T34" fmla="*/ 2147483646 w 937"/>
              <a:gd name="T35" fmla="*/ 2147483646 h 1396"/>
              <a:gd name="T36" fmla="*/ 2147483646 w 937"/>
              <a:gd name="T37" fmla="*/ 0 h 13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37" h="1396">
                <a:moveTo>
                  <a:pt x="835" y="0"/>
                </a:moveTo>
                <a:lnTo>
                  <a:pt x="819" y="628"/>
                </a:lnTo>
                <a:lnTo>
                  <a:pt x="897" y="670"/>
                </a:lnTo>
                <a:lnTo>
                  <a:pt x="937" y="631"/>
                </a:lnTo>
                <a:lnTo>
                  <a:pt x="933" y="831"/>
                </a:lnTo>
                <a:lnTo>
                  <a:pt x="691" y="823"/>
                </a:lnTo>
                <a:lnTo>
                  <a:pt x="688" y="945"/>
                </a:lnTo>
                <a:lnTo>
                  <a:pt x="441" y="1057"/>
                </a:lnTo>
                <a:lnTo>
                  <a:pt x="486" y="1315"/>
                </a:lnTo>
                <a:lnTo>
                  <a:pt x="0" y="1396"/>
                </a:lnTo>
                <a:lnTo>
                  <a:pt x="24" y="532"/>
                </a:lnTo>
                <a:lnTo>
                  <a:pt x="31" y="192"/>
                </a:lnTo>
                <a:lnTo>
                  <a:pt x="30" y="157"/>
                </a:lnTo>
                <a:lnTo>
                  <a:pt x="33" y="144"/>
                </a:lnTo>
                <a:lnTo>
                  <a:pt x="36" y="138"/>
                </a:lnTo>
                <a:lnTo>
                  <a:pt x="34" y="126"/>
                </a:lnTo>
                <a:lnTo>
                  <a:pt x="162" y="18"/>
                </a:lnTo>
                <a:lnTo>
                  <a:pt x="558" y="192"/>
                </a:lnTo>
                <a:lnTo>
                  <a:pt x="835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6" name="Freeform 12"/>
          <p:cNvSpPr>
            <a:spLocks/>
          </p:cNvSpPr>
          <p:nvPr/>
        </p:nvSpPr>
        <p:spPr bwMode="auto">
          <a:xfrm>
            <a:off x="3201988" y="1220788"/>
            <a:ext cx="787400" cy="701675"/>
          </a:xfrm>
          <a:custGeom>
            <a:avLst/>
            <a:gdLst>
              <a:gd name="T0" fmla="*/ 2147483646 w 1488"/>
              <a:gd name="T1" fmla="*/ 2147483646 h 1325"/>
              <a:gd name="T2" fmla="*/ 2147483646 w 1488"/>
              <a:gd name="T3" fmla="*/ 2147483646 h 1325"/>
              <a:gd name="T4" fmla="*/ 2147483646 w 1488"/>
              <a:gd name="T5" fmla="*/ 2147483646 h 1325"/>
              <a:gd name="T6" fmla="*/ 2147483646 w 1488"/>
              <a:gd name="T7" fmla="*/ 0 h 1325"/>
              <a:gd name="T8" fmla="*/ 2147483646 w 1488"/>
              <a:gd name="T9" fmla="*/ 2147483646 h 1325"/>
              <a:gd name="T10" fmla="*/ 2147483646 w 1488"/>
              <a:gd name="T11" fmla="*/ 2147483646 h 1325"/>
              <a:gd name="T12" fmla="*/ 0 w 1488"/>
              <a:gd name="T13" fmla="*/ 2147483646 h 1325"/>
              <a:gd name="T14" fmla="*/ 2147483646 w 1488"/>
              <a:gd name="T15" fmla="*/ 2147483646 h 1325"/>
              <a:gd name="T16" fmla="*/ 2147483646 w 1488"/>
              <a:gd name="T17" fmla="*/ 2147483646 h 1325"/>
              <a:gd name="T18" fmla="*/ 2147483646 w 1488"/>
              <a:gd name="T19" fmla="*/ 2147483646 h 1325"/>
              <a:gd name="T20" fmla="*/ 2147483646 w 1488"/>
              <a:gd name="T21" fmla="*/ 2147483646 h 1325"/>
              <a:gd name="T22" fmla="*/ 2147483646 w 1488"/>
              <a:gd name="T23" fmla="*/ 2147483646 h 1325"/>
              <a:gd name="T24" fmla="*/ 2147483646 w 1488"/>
              <a:gd name="T25" fmla="*/ 2147483646 h 13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88" h="1325">
                <a:moveTo>
                  <a:pt x="1322" y="1296"/>
                </a:moveTo>
                <a:lnTo>
                  <a:pt x="1326" y="1098"/>
                </a:lnTo>
                <a:lnTo>
                  <a:pt x="1364" y="393"/>
                </a:lnTo>
                <a:lnTo>
                  <a:pt x="1488" y="0"/>
                </a:lnTo>
                <a:lnTo>
                  <a:pt x="491" y="56"/>
                </a:lnTo>
                <a:lnTo>
                  <a:pt x="362" y="344"/>
                </a:lnTo>
                <a:lnTo>
                  <a:pt x="0" y="363"/>
                </a:lnTo>
                <a:lnTo>
                  <a:pt x="89" y="984"/>
                </a:lnTo>
                <a:lnTo>
                  <a:pt x="117" y="1187"/>
                </a:lnTo>
                <a:lnTo>
                  <a:pt x="134" y="1301"/>
                </a:lnTo>
                <a:lnTo>
                  <a:pt x="957" y="1325"/>
                </a:lnTo>
                <a:lnTo>
                  <a:pt x="1238" y="1295"/>
                </a:lnTo>
                <a:lnTo>
                  <a:pt x="1322" y="12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7" name="Freeform 13"/>
          <p:cNvSpPr>
            <a:spLocks/>
          </p:cNvSpPr>
          <p:nvPr/>
        </p:nvSpPr>
        <p:spPr bwMode="auto">
          <a:xfrm>
            <a:off x="3908425" y="4440238"/>
            <a:ext cx="593725" cy="769937"/>
          </a:xfrm>
          <a:custGeom>
            <a:avLst/>
            <a:gdLst>
              <a:gd name="T0" fmla="*/ 2147483646 w 1121"/>
              <a:gd name="T1" fmla="*/ 2147483646 h 1456"/>
              <a:gd name="T2" fmla="*/ 2147483646 w 1121"/>
              <a:gd name="T3" fmla="*/ 2147483646 h 1456"/>
              <a:gd name="T4" fmla="*/ 2147483646 w 1121"/>
              <a:gd name="T5" fmla="*/ 2147483646 h 1456"/>
              <a:gd name="T6" fmla="*/ 2147483646 w 1121"/>
              <a:gd name="T7" fmla="*/ 2147483646 h 1456"/>
              <a:gd name="T8" fmla="*/ 2147483646 w 1121"/>
              <a:gd name="T9" fmla="*/ 2147483646 h 1456"/>
              <a:gd name="T10" fmla="*/ 2147483646 w 1121"/>
              <a:gd name="T11" fmla="*/ 2147483646 h 1456"/>
              <a:gd name="T12" fmla="*/ 2147483646 w 1121"/>
              <a:gd name="T13" fmla="*/ 0 h 1456"/>
              <a:gd name="T14" fmla="*/ 2147483646 w 1121"/>
              <a:gd name="T15" fmla="*/ 2147483646 h 1456"/>
              <a:gd name="T16" fmla="*/ 2147483646 w 1121"/>
              <a:gd name="T17" fmla="*/ 2147483646 h 1456"/>
              <a:gd name="T18" fmla="*/ 0 w 1121"/>
              <a:gd name="T19" fmla="*/ 2147483646 h 1456"/>
              <a:gd name="T20" fmla="*/ 2147483646 w 1121"/>
              <a:gd name="T21" fmla="*/ 2147483646 h 1456"/>
              <a:gd name="T22" fmla="*/ 2147483646 w 1121"/>
              <a:gd name="T23" fmla="*/ 2147483646 h 1456"/>
              <a:gd name="T24" fmla="*/ 2147483646 w 1121"/>
              <a:gd name="T25" fmla="*/ 2147483646 h 1456"/>
              <a:gd name="T26" fmla="*/ 2147483646 w 1121"/>
              <a:gd name="T27" fmla="*/ 2147483646 h 1456"/>
              <a:gd name="T28" fmla="*/ 2147483646 w 1121"/>
              <a:gd name="T29" fmla="*/ 2147483646 h 1456"/>
              <a:gd name="T30" fmla="*/ 2147483646 w 1121"/>
              <a:gd name="T31" fmla="*/ 2147483646 h 1456"/>
              <a:gd name="T32" fmla="*/ 2147483646 w 1121"/>
              <a:gd name="T33" fmla="*/ 2147483646 h 1456"/>
              <a:gd name="T34" fmla="*/ 2147483646 w 1121"/>
              <a:gd name="T35" fmla="*/ 2147483646 h 1456"/>
              <a:gd name="T36" fmla="*/ 2147483646 w 1121"/>
              <a:gd name="T37" fmla="*/ 2147483646 h 14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21" h="1456">
                <a:moveTo>
                  <a:pt x="1061" y="1456"/>
                </a:moveTo>
                <a:lnTo>
                  <a:pt x="1088" y="502"/>
                </a:lnTo>
                <a:lnTo>
                  <a:pt x="1112" y="502"/>
                </a:lnTo>
                <a:lnTo>
                  <a:pt x="1121" y="142"/>
                </a:lnTo>
                <a:lnTo>
                  <a:pt x="1022" y="165"/>
                </a:lnTo>
                <a:lnTo>
                  <a:pt x="464" y="6"/>
                </a:lnTo>
                <a:lnTo>
                  <a:pt x="299" y="0"/>
                </a:lnTo>
                <a:lnTo>
                  <a:pt x="281" y="714"/>
                </a:lnTo>
                <a:lnTo>
                  <a:pt x="183" y="714"/>
                </a:lnTo>
                <a:lnTo>
                  <a:pt x="0" y="706"/>
                </a:lnTo>
                <a:lnTo>
                  <a:pt x="159" y="1041"/>
                </a:lnTo>
                <a:lnTo>
                  <a:pt x="182" y="1024"/>
                </a:lnTo>
                <a:lnTo>
                  <a:pt x="294" y="1090"/>
                </a:lnTo>
                <a:lnTo>
                  <a:pt x="446" y="1390"/>
                </a:lnTo>
                <a:lnTo>
                  <a:pt x="464" y="1303"/>
                </a:lnTo>
                <a:lnTo>
                  <a:pt x="531" y="1441"/>
                </a:lnTo>
                <a:lnTo>
                  <a:pt x="743" y="1446"/>
                </a:lnTo>
                <a:lnTo>
                  <a:pt x="827" y="1449"/>
                </a:lnTo>
                <a:lnTo>
                  <a:pt x="1061" y="145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8" name="Freeform 14"/>
          <p:cNvSpPr>
            <a:spLocks/>
          </p:cNvSpPr>
          <p:nvPr/>
        </p:nvSpPr>
        <p:spPr bwMode="auto">
          <a:xfrm>
            <a:off x="3554413" y="3938588"/>
            <a:ext cx="515937" cy="879475"/>
          </a:xfrm>
          <a:custGeom>
            <a:avLst/>
            <a:gdLst>
              <a:gd name="T0" fmla="*/ 2147483646 w 974"/>
              <a:gd name="T1" fmla="*/ 2147483646 h 1661"/>
              <a:gd name="T2" fmla="*/ 2147483646 w 974"/>
              <a:gd name="T3" fmla="*/ 2147483646 h 1661"/>
              <a:gd name="T4" fmla="*/ 2147483646 w 974"/>
              <a:gd name="T5" fmla="*/ 2147483646 h 1661"/>
              <a:gd name="T6" fmla="*/ 2147483646 w 974"/>
              <a:gd name="T7" fmla="*/ 2147483646 h 1661"/>
              <a:gd name="T8" fmla="*/ 2147483646 w 974"/>
              <a:gd name="T9" fmla="*/ 0 h 1661"/>
              <a:gd name="T10" fmla="*/ 0 w 974"/>
              <a:gd name="T11" fmla="*/ 2147483646 h 1661"/>
              <a:gd name="T12" fmla="*/ 2147483646 w 974"/>
              <a:gd name="T13" fmla="*/ 2147483646 h 1661"/>
              <a:gd name="T14" fmla="*/ 2147483646 w 974"/>
              <a:gd name="T15" fmla="*/ 2147483646 h 1661"/>
              <a:gd name="T16" fmla="*/ 2147483646 w 974"/>
              <a:gd name="T17" fmla="*/ 2147483646 h 1661"/>
              <a:gd name="T18" fmla="*/ 2147483646 w 974"/>
              <a:gd name="T19" fmla="*/ 2147483646 h 1661"/>
              <a:gd name="T20" fmla="*/ 2147483646 w 974"/>
              <a:gd name="T21" fmla="*/ 2147483646 h 1661"/>
              <a:gd name="T22" fmla="*/ 2147483646 w 974"/>
              <a:gd name="T23" fmla="*/ 2147483646 h 1661"/>
              <a:gd name="T24" fmla="*/ 2147483646 w 974"/>
              <a:gd name="T25" fmla="*/ 2147483646 h 1661"/>
              <a:gd name="T26" fmla="*/ 2147483646 w 974"/>
              <a:gd name="T27" fmla="*/ 2147483646 h 166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74" h="1661">
                <a:moveTo>
                  <a:pt x="968" y="947"/>
                </a:moveTo>
                <a:lnTo>
                  <a:pt x="974" y="470"/>
                </a:lnTo>
                <a:lnTo>
                  <a:pt x="738" y="462"/>
                </a:lnTo>
                <a:lnTo>
                  <a:pt x="717" y="15"/>
                </a:lnTo>
                <a:lnTo>
                  <a:pt x="2" y="0"/>
                </a:lnTo>
                <a:lnTo>
                  <a:pt x="0" y="239"/>
                </a:lnTo>
                <a:lnTo>
                  <a:pt x="26" y="446"/>
                </a:lnTo>
                <a:lnTo>
                  <a:pt x="359" y="453"/>
                </a:lnTo>
                <a:lnTo>
                  <a:pt x="414" y="971"/>
                </a:lnTo>
                <a:lnTo>
                  <a:pt x="665" y="1653"/>
                </a:lnTo>
                <a:lnTo>
                  <a:pt x="669" y="1653"/>
                </a:lnTo>
                <a:lnTo>
                  <a:pt x="852" y="1661"/>
                </a:lnTo>
                <a:lnTo>
                  <a:pt x="950" y="1661"/>
                </a:lnTo>
                <a:lnTo>
                  <a:pt x="968" y="94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9" name="Freeform 15"/>
          <p:cNvSpPr>
            <a:spLocks/>
          </p:cNvSpPr>
          <p:nvPr/>
        </p:nvSpPr>
        <p:spPr bwMode="auto">
          <a:xfrm>
            <a:off x="4038600" y="5202238"/>
            <a:ext cx="571500" cy="669925"/>
          </a:xfrm>
          <a:custGeom>
            <a:avLst/>
            <a:gdLst>
              <a:gd name="T0" fmla="*/ 2147483646 w 1080"/>
              <a:gd name="T1" fmla="*/ 2147483646 h 1265"/>
              <a:gd name="T2" fmla="*/ 2147483646 w 1080"/>
              <a:gd name="T3" fmla="*/ 2147483646 h 1265"/>
              <a:gd name="T4" fmla="*/ 2147483646 w 1080"/>
              <a:gd name="T5" fmla="*/ 2147483646 h 1265"/>
              <a:gd name="T6" fmla="*/ 2147483646 w 1080"/>
              <a:gd name="T7" fmla="*/ 2147483646 h 1265"/>
              <a:gd name="T8" fmla="*/ 2147483646 w 1080"/>
              <a:gd name="T9" fmla="*/ 2147483646 h 1265"/>
              <a:gd name="T10" fmla="*/ 2147483646 w 1080"/>
              <a:gd name="T11" fmla="*/ 2147483646 h 1265"/>
              <a:gd name="T12" fmla="*/ 2147483646 w 1080"/>
              <a:gd name="T13" fmla="*/ 2147483646 h 1265"/>
              <a:gd name="T14" fmla="*/ 2147483646 w 1080"/>
              <a:gd name="T15" fmla="*/ 0 h 1265"/>
              <a:gd name="T16" fmla="*/ 2147483646 w 1080"/>
              <a:gd name="T17" fmla="*/ 2147483646 h 1265"/>
              <a:gd name="T18" fmla="*/ 2147483646 w 1080"/>
              <a:gd name="T19" fmla="*/ 2147483646 h 1265"/>
              <a:gd name="T20" fmla="*/ 2147483646 w 1080"/>
              <a:gd name="T21" fmla="*/ 2147483646 h 1265"/>
              <a:gd name="T22" fmla="*/ 2147483646 w 1080"/>
              <a:gd name="T23" fmla="*/ 2147483646 h 1265"/>
              <a:gd name="T24" fmla="*/ 0 w 1080"/>
              <a:gd name="T25" fmla="*/ 2147483646 h 1265"/>
              <a:gd name="T26" fmla="*/ 2147483646 w 1080"/>
              <a:gd name="T27" fmla="*/ 2147483646 h 1265"/>
              <a:gd name="T28" fmla="*/ 2147483646 w 1080"/>
              <a:gd name="T29" fmla="*/ 2147483646 h 1265"/>
              <a:gd name="T30" fmla="*/ 2147483646 w 1080"/>
              <a:gd name="T31" fmla="*/ 2147483646 h 1265"/>
              <a:gd name="T32" fmla="*/ 2147483646 w 1080"/>
              <a:gd name="T33" fmla="*/ 2147483646 h 1265"/>
              <a:gd name="T34" fmla="*/ 2147483646 w 1080"/>
              <a:gd name="T35" fmla="*/ 2147483646 h 1265"/>
              <a:gd name="T36" fmla="*/ 2147483646 w 1080"/>
              <a:gd name="T37" fmla="*/ 2147483646 h 1265"/>
              <a:gd name="T38" fmla="*/ 2147483646 w 1080"/>
              <a:gd name="T39" fmla="*/ 2147483646 h 1265"/>
              <a:gd name="T40" fmla="*/ 2147483646 w 1080"/>
              <a:gd name="T41" fmla="*/ 2147483646 h 126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80" h="1265">
                <a:moveTo>
                  <a:pt x="946" y="479"/>
                </a:moveTo>
                <a:lnTo>
                  <a:pt x="1080" y="101"/>
                </a:lnTo>
                <a:lnTo>
                  <a:pt x="1059" y="101"/>
                </a:lnTo>
                <a:lnTo>
                  <a:pt x="933" y="96"/>
                </a:lnTo>
                <a:lnTo>
                  <a:pt x="816" y="15"/>
                </a:lnTo>
                <a:lnTo>
                  <a:pt x="582" y="8"/>
                </a:lnTo>
                <a:lnTo>
                  <a:pt x="498" y="5"/>
                </a:lnTo>
                <a:lnTo>
                  <a:pt x="286" y="0"/>
                </a:lnTo>
                <a:lnTo>
                  <a:pt x="331" y="291"/>
                </a:lnTo>
                <a:lnTo>
                  <a:pt x="354" y="294"/>
                </a:lnTo>
                <a:lnTo>
                  <a:pt x="309" y="633"/>
                </a:lnTo>
                <a:lnTo>
                  <a:pt x="208" y="869"/>
                </a:lnTo>
                <a:lnTo>
                  <a:pt x="0" y="974"/>
                </a:lnTo>
                <a:lnTo>
                  <a:pt x="90" y="1263"/>
                </a:lnTo>
                <a:lnTo>
                  <a:pt x="372" y="1263"/>
                </a:lnTo>
                <a:lnTo>
                  <a:pt x="402" y="1260"/>
                </a:lnTo>
                <a:lnTo>
                  <a:pt x="732" y="1265"/>
                </a:lnTo>
                <a:lnTo>
                  <a:pt x="778" y="1265"/>
                </a:lnTo>
                <a:lnTo>
                  <a:pt x="799" y="1265"/>
                </a:lnTo>
                <a:lnTo>
                  <a:pt x="819" y="633"/>
                </a:lnTo>
                <a:lnTo>
                  <a:pt x="946" y="47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0" name="Freeform 16"/>
          <p:cNvSpPr>
            <a:spLocks/>
          </p:cNvSpPr>
          <p:nvPr/>
        </p:nvSpPr>
        <p:spPr bwMode="auto">
          <a:xfrm>
            <a:off x="3281363" y="4538663"/>
            <a:ext cx="782637" cy="573087"/>
          </a:xfrm>
          <a:custGeom>
            <a:avLst/>
            <a:gdLst>
              <a:gd name="T0" fmla="*/ 2147483646 w 1480"/>
              <a:gd name="T1" fmla="*/ 2147483646 h 1082"/>
              <a:gd name="T2" fmla="*/ 2147483646 w 1480"/>
              <a:gd name="T3" fmla="*/ 2147483646 h 1082"/>
              <a:gd name="T4" fmla="*/ 2147483646 w 1480"/>
              <a:gd name="T5" fmla="*/ 2147483646 h 1082"/>
              <a:gd name="T6" fmla="*/ 2147483646 w 1480"/>
              <a:gd name="T7" fmla="*/ 2147483646 h 1082"/>
              <a:gd name="T8" fmla="*/ 2147483646 w 1480"/>
              <a:gd name="T9" fmla="*/ 2147483646 h 1082"/>
              <a:gd name="T10" fmla="*/ 2147483646 w 1480"/>
              <a:gd name="T11" fmla="*/ 0 h 1082"/>
              <a:gd name="T12" fmla="*/ 2147483646 w 1480"/>
              <a:gd name="T13" fmla="*/ 2147483646 h 1082"/>
              <a:gd name="T14" fmla="*/ 2147483646 w 1480"/>
              <a:gd name="T15" fmla="*/ 2147483646 h 1082"/>
              <a:gd name="T16" fmla="*/ 0 w 1480"/>
              <a:gd name="T17" fmla="*/ 2147483646 h 1082"/>
              <a:gd name="T18" fmla="*/ 2147483646 w 1480"/>
              <a:gd name="T19" fmla="*/ 2147483646 h 1082"/>
              <a:gd name="T20" fmla="*/ 2147483646 w 1480"/>
              <a:gd name="T21" fmla="*/ 2147483646 h 1082"/>
              <a:gd name="T22" fmla="*/ 2147483646 w 1480"/>
              <a:gd name="T23" fmla="*/ 2147483646 h 1082"/>
              <a:gd name="T24" fmla="*/ 2147483646 w 1480"/>
              <a:gd name="T25" fmla="*/ 2147483646 h 1082"/>
              <a:gd name="T26" fmla="*/ 2147483646 w 1480"/>
              <a:gd name="T27" fmla="*/ 2147483646 h 1082"/>
              <a:gd name="T28" fmla="*/ 2147483646 w 1480"/>
              <a:gd name="T29" fmla="*/ 2147483646 h 1082"/>
              <a:gd name="T30" fmla="*/ 2147483646 w 1480"/>
              <a:gd name="T31" fmla="*/ 2147483646 h 1082"/>
              <a:gd name="T32" fmla="*/ 2147483646 w 1480"/>
              <a:gd name="T33" fmla="*/ 2147483646 h 108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80" h="1082">
                <a:moveTo>
                  <a:pt x="1345" y="854"/>
                </a:moveTo>
                <a:lnTo>
                  <a:pt x="1186" y="519"/>
                </a:lnTo>
                <a:lnTo>
                  <a:pt x="1182" y="519"/>
                </a:lnTo>
                <a:lnTo>
                  <a:pt x="528" y="353"/>
                </a:lnTo>
                <a:lnTo>
                  <a:pt x="333" y="183"/>
                </a:lnTo>
                <a:lnTo>
                  <a:pt x="19" y="0"/>
                </a:lnTo>
                <a:lnTo>
                  <a:pt x="18" y="68"/>
                </a:lnTo>
                <a:lnTo>
                  <a:pt x="16" y="132"/>
                </a:lnTo>
                <a:lnTo>
                  <a:pt x="0" y="827"/>
                </a:lnTo>
                <a:lnTo>
                  <a:pt x="249" y="1082"/>
                </a:lnTo>
                <a:lnTo>
                  <a:pt x="528" y="966"/>
                </a:lnTo>
                <a:lnTo>
                  <a:pt x="993" y="1062"/>
                </a:lnTo>
                <a:lnTo>
                  <a:pt x="1369" y="941"/>
                </a:lnTo>
                <a:lnTo>
                  <a:pt x="1477" y="915"/>
                </a:lnTo>
                <a:lnTo>
                  <a:pt x="1480" y="903"/>
                </a:lnTo>
                <a:lnTo>
                  <a:pt x="1368" y="837"/>
                </a:lnTo>
                <a:lnTo>
                  <a:pt x="1345" y="854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1" name="Freeform 17"/>
          <p:cNvSpPr>
            <a:spLocks/>
          </p:cNvSpPr>
          <p:nvPr/>
        </p:nvSpPr>
        <p:spPr bwMode="auto">
          <a:xfrm>
            <a:off x="3806825" y="5016500"/>
            <a:ext cx="419100" cy="854075"/>
          </a:xfrm>
          <a:custGeom>
            <a:avLst/>
            <a:gdLst>
              <a:gd name="T0" fmla="*/ 2147483646 w 792"/>
              <a:gd name="T1" fmla="*/ 2147483646 h 1614"/>
              <a:gd name="T2" fmla="*/ 2147483646 w 792"/>
              <a:gd name="T3" fmla="*/ 2147483646 h 1614"/>
              <a:gd name="T4" fmla="*/ 2147483646 w 792"/>
              <a:gd name="T5" fmla="*/ 2147483646 h 1614"/>
              <a:gd name="T6" fmla="*/ 2147483646 w 792"/>
              <a:gd name="T7" fmla="*/ 2147483646 h 1614"/>
              <a:gd name="T8" fmla="*/ 2147483646 w 792"/>
              <a:gd name="T9" fmla="*/ 2147483646 h 1614"/>
              <a:gd name="T10" fmla="*/ 2147483646 w 792"/>
              <a:gd name="T11" fmla="*/ 2147483646 h 1614"/>
              <a:gd name="T12" fmla="*/ 2147483646 w 792"/>
              <a:gd name="T13" fmla="*/ 2147483646 h 1614"/>
              <a:gd name="T14" fmla="*/ 2147483646 w 792"/>
              <a:gd name="T15" fmla="*/ 2147483646 h 1614"/>
              <a:gd name="T16" fmla="*/ 2147483646 w 792"/>
              <a:gd name="T17" fmla="*/ 2147483646 h 1614"/>
              <a:gd name="T18" fmla="*/ 0 w 792"/>
              <a:gd name="T19" fmla="*/ 2147483646 h 1614"/>
              <a:gd name="T20" fmla="*/ 0 w 792"/>
              <a:gd name="T21" fmla="*/ 2147483646 h 1614"/>
              <a:gd name="T22" fmla="*/ 0 w 792"/>
              <a:gd name="T23" fmla="*/ 2147483646 h 1614"/>
              <a:gd name="T24" fmla="*/ 0 w 792"/>
              <a:gd name="T25" fmla="*/ 2147483646 h 1614"/>
              <a:gd name="T26" fmla="*/ 0 w 792"/>
              <a:gd name="T27" fmla="*/ 2147483646 h 1614"/>
              <a:gd name="T28" fmla="*/ 0 w 792"/>
              <a:gd name="T29" fmla="*/ 2147483646 h 1614"/>
              <a:gd name="T30" fmla="*/ 0 w 792"/>
              <a:gd name="T31" fmla="*/ 2147483646 h 1614"/>
              <a:gd name="T32" fmla="*/ 2147483646 w 792"/>
              <a:gd name="T33" fmla="*/ 2147483646 h 1614"/>
              <a:gd name="T34" fmla="*/ 2147483646 w 792"/>
              <a:gd name="T35" fmla="*/ 2147483646 h 1614"/>
              <a:gd name="T36" fmla="*/ 2147483646 w 792"/>
              <a:gd name="T37" fmla="*/ 0 h 1614"/>
              <a:gd name="T38" fmla="*/ 2147483646 w 792"/>
              <a:gd name="T39" fmla="*/ 2147483646 h 1614"/>
              <a:gd name="T40" fmla="*/ 2147483646 w 792"/>
              <a:gd name="T41" fmla="*/ 2147483646 h 1614"/>
              <a:gd name="T42" fmla="*/ 2147483646 w 792"/>
              <a:gd name="T43" fmla="*/ 2147483646 h 161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92" h="1614">
                <a:moveTo>
                  <a:pt x="724" y="351"/>
                </a:moveTo>
                <a:lnTo>
                  <a:pt x="769" y="642"/>
                </a:lnTo>
                <a:lnTo>
                  <a:pt x="792" y="645"/>
                </a:lnTo>
                <a:lnTo>
                  <a:pt x="747" y="984"/>
                </a:lnTo>
                <a:lnTo>
                  <a:pt x="646" y="1220"/>
                </a:lnTo>
                <a:lnTo>
                  <a:pt x="438" y="1325"/>
                </a:lnTo>
                <a:lnTo>
                  <a:pt x="528" y="1614"/>
                </a:lnTo>
                <a:lnTo>
                  <a:pt x="252" y="1614"/>
                </a:lnTo>
                <a:lnTo>
                  <a:pt x="96" y="1614"/>
                </a:lnTo>
                <a:lnTo>
                  <a:pt x="0" y="1614"/>
                </a:lnTo>
                <a:lnTo>
                  <a:pt x="0" y="1325"/>
                </a:lnTo>
                <a:lnTo>
                  <a:pt x="0" y="984"/>
                </a:lnTo>
                <a:lnTo>
                  <a:pt x="0" y="926"/>
                </a:lnTo>
                <a:lnTo>
                  <a:pt x="0" y="642"/>
                </a:lnTo>
                <a:lnTo>
                  <a:pt x="0" y="237"/>
                </a:lnTo>
                <a:lnTo>
                  <a:pt x="0" y="159"/>
                </a:lnTo>
                <a:lnTo>
                  <a:pt x="376" y="38"/>
                </a:lnTo>
                <a:lnTo>
                  <a:pt x="484" y="12"/>
                </a:lnTo>
                <a:lnTo>
                  <a:pt x="487" y="0"/>
                </a:lnTo>
                <a:lnTo>
                  <a:pt x="639" y="300"/>
                </a:lnTo>
                <a:lnTo>
                  <a:pt x="657" y="213"/>
                </a:lnTo>
                <a:lnTo>
                  <a:pt x="724" y="35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2" name="Freeform 18"/>
          <p:cNvSpPr>
            <a:spLocks/>
          </p:cNvSpPr>
          <p:nvPr/>
        </p:nvSpPr>
        <p:spPr bwMode="auto">
          <a:xfrm>
            <a:off x="3933825" y="3375025"/>
            <a:ext cx="642938" cy="587375"/>
          </a:xfrm>
          <a:custGeom>
            <a:avLst/>
            <a:gdLst>
              <a:gd name="T0" fmla="*/ 2147483646 w 1214"/>
              <a:gd name="T1" fmla="*/ 2147483646 h 1109"/>
              <a:gd name="T2" fmla="*/ 2147483646 w 1214"/>
              <a:gd name="T3" fmla="*/ 2147483646 h 1109"/>
              <a:gd name="T4" fmla="*/ 2147483646 w 1214"/>
              <a:gd name="T5" fmla="*/ 2147483646 h 1109"/>
              <a:gd name="T6" fmla="*/ 2147483646 w 1214"/>
              <a:gd name="T7" fmla="*/ 2147483646 h 1109"/>
              <a:gd name="T8" fmla="*/ 2147483646 w 1214"/>
              <a:gd name="T9" fmla="*/ 0 h 1109"/>
              <a:gd name="T10" fmla="*/ 2147483646 w 1214"/>
              <a:gd name="T11" fmla="*/ 2147483646 h 1109"/>
              <a:gd name="T12" fmla="*/ 2147483646 w 1214"/>
              <a:gd name="T13" fmla="*/ 2147483646 h 1109"/>
              <a:gd name="T14" fmla="*/ 2147483646 w 1214"/>
              <a:gd name="T15" fmla="*/ 2147483646 h 1109"/>
              <a:gd name="T16" fmla="*/ 2147483646 w 1214"/>
              <a:gd name="T17" fmla="*/ 2147483646 h 1109"/>
              <a:gd name="T18" fmla="*/ 2147483646 w 1214"/>
              <a:gd name="T19" fmla="*/ 2147483646 h 1109"/>
              <a:gd name="T20" fmla="*/ 0 w 1214"/>
              <a:gd name="T21" fmla="*/ 2147483646 h 1109"/>
              <a:gd name="T22" fmla="*/ 2147483646 w 1214"/>
              <a:gd name="T23" fmla="*/ 2147483646 h 1109"/>
              <a:gd name="T24" fmla="*/ 2147483646 w 1214"/>
              <a:gd name="T25" fmla="*/ 2147483646 h 1109"/>
              <a:gd name="T26" fmla="*/ 2147483646 w 1214"/>
              <a:gd name="T27" fmla="*/ 2147483646 h 1109"/>
              <a:gd name="T28" fmla="*/ 2147483646 w 1214"/>
              <a:gd name="T29" fmla="*/ 2147483646 h 1109"/>
              <a:gd name="T30" fmla="*/ 2147483646 w 1214"/>
              <a:gd name="T31" fmla="*/ 2147483646 h 1109"/>
              <a:gd name="T32" fmla="*/ 2147483646 w 1214"/>
              <a:gd name="T33" fmla="*/ 2147483646 h 1109"/>
              <a:gd name="T34" fmla="*/ 2147483646 w 1214"/>
              <a:gd name="T35" fmla="*/ 2147483646 h 1109"/>
              <a:gd name="T36" fmla="*/ 2147483646 w 1214"/>
              <a:gd name="T37" fmla="*/ 2147483646 h 1109"/>
              <a:gd name="T38" fmla="*/ 2147483646 w 1214"/>
              <a:gd name="T39" fmla="*/ 2147483646 h 1109"/>
              <a:gd name="T40" fmla="*/ 2147483646 w 1214"/>
              <a:gd name="T41" fmla="*/ 2147483646 h 110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14" h="1109">
                <a:moveTo>
                  <a:pt x="1214" y="164"/>
                </a:moveTo>
                <a:lnTo>
                  <a:pt x="1212" y="5"/>
                </a:lnTo>
                <a:lnTo>
                  <a:pt x="975" y="3"/>
                </a:lnTo>
                <a:lnTo>
                  <a:pt x="818" y="3"/>
                </a:lnTo>
                <a:lnTo>
                  <a:pt x="504" y="0"/>
                </a:lnTo>
                <a:lnTo>
                  <a:pt x="146" y="89"/>
                </a:lnTo>
                <a:lnTo>
                  <a:pt x="125" y="218"/>
                </a:lnTo>
                <a:lnTo>
                  <a:pt x="11" y="216"/>
                </a:lnTo>
                <a:lnTo>
                  <a:pt x="9" y="296"/>
                </a:lnTo>
                <a:lnTo>
                  <a:pt x="8" y="374"/>
                </a:lnTo>
                <a:lnTo>
                  <a:pt x="0" y="1080"/>
                </a:lnTo>
                <a:lnTo>
                  <a:pt x="236" y="1086"/>
                </a:lnTo>
                <a:lnTo>
                  <a:pt x="279" y="1083"/>
                </a:lnTo>
                <a:lnTo>
                  <a:pt x="1023" y="1106"/>
                </a:lnTo>
                <a:lnTo>
                  <a:pt x="1110" y="1107"/>
                </a:lnTo>
                <a:lnTo>
                  <a:pt x="1182" y="1109"/>
                </a:lnTo>
                <a:lnTo>
                  <a:pt x="1182" y="1070"/>
                </a:lnTo>
                <a:lnTo>
                  <a:pt x="1182" y="1011"/>
                </a:lnTo>
                <a:lnTo>
                  <a:pt x="1184" y="950"/>
                </a:lnTo>
                <a:lnTo>
                  <a:pt x="1194" y="164"/>
                </a:lnTo>
                <a:lnTo>
                  <a:pt x="1214" y="164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3" name="Freeform 19"/>
          <p:cNvSpPr>
            <a:spLocks/>
          </p:cNvSpPr>
          <p:nvPr/>
        </p:nvSpPr>
        <p:spPr bwMode="auto">
          <a:xfrm>
            <a:off x="3933825" y="3946525"/>
            <a:ext cx="666750" cy="581025"/>
          </a:xfrm>
          <a:custGeom>
            <a:avLst/>
            <a:gdLst>
              <a:gd name="T0" fmla="*/ 2147483646 w 1259"/>
              <a:gd name="T1" fmla="*/ 2147483646 h 1097"/>
              <a:gd name="T2" fmla="*/ 2147483646 w 1259"/>
              <a:gd name="T3" fmla="*/ 2147483646 h 1097"/>
              <a:gd name="T4" fmla="*/ 2147483646 w 1259"/>
              <a:gd name="T5" fmla="*/ 2147483646 h 1097"/>
              <a:gd name="T6" fmla="*/ 2147483646 w 1259"/>
              <a:gd name="T7" fmla="*/ 2147483646 h 1097"/>
              <a:gd name="T8" fmla="*/ 2147483646 w 1259"/>
              <a:gd name="T9" fmla="*/ 2147483646 h 1097"/>
              <a:gd name="T10" fmla="*/ 2147483646 w 1259"/>
              <a:gd name="T11" fmla="*/ 2147483646 h 1097"/>
              <a:gd name="T12" fmla="*/ 2147483646 w 1259"/>
              <a:gd name="T13" fmla="*/ 2147483646 h 1097"/>
              <a:gd name="T14" fmla="*/ 2147483646 w 1259"/>
              <a:gd name="T15" fmla="*/ 2147483646 h 1097"/>
              <a:gd name="T16" fmla="*/ 2147483646 w 1259"/>
              <a:gd name="T17" fmla="*/ 2147483646 h 1097"/>
              <a:gd name="T18" fmla="*/ 0 w 1259"/>
              <a:gd name="T19" fmla="*/ 0 h 1097"/>
              <a:gd name="T20" fmla="*/ 2147483646 w 1259"/>
              <a:gd name="T21" fmla="*/ 2147483646 h 1097"/>
              <a:gd name="T22" fmla="*/ 2147483646 w 1259"/>
              <a:gd name="T23" fmla="*/ 2147483646 h 1097"/>
              <a:gd name="T24" fmla="*/ 2147483646 w 1259"/>
              <a:gd name="T25" fmla="*/ 2147483646 h 1097"/>
              <a:gd name="T26" fmla="*/ 2147483646 w 1259"/>
              <a:gd name="T27" fmla="*/ 2147483646 h 1097"/>
              <a:gd name="T28" fmla="*/ 2147483646 w 1259"/>
              <a:gd name="T29" fmla="*/ 2147483646 h 1097"/>
              <a:gd name="T30" fmla="*/ 2147483646 w 1259"/>
              <a:gd name="T31" fmla="*/ 2147483646 h 109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59" h="1097">
                <a:moveTo>
                  <a:pt x="1073" y="1074"/>
                </a:moveTo>
                <a:lnTo>
                  <a:pt x="1256" y="1074"/>
                </a:lnTo>
                <a:lnTo>
                  <a:pt x="1257" y="1074"/>
                </a:lnTo>
                <a:lnTo>
                  <a:pt x="1259" y="1074"/>
                </a:lnTo>
                <a:lnTo>
                  <a:pt x="975" y="264"/>
                </a:lnTo>
                <a:lnTo>
                  <a:pt x="1019" y="264"/>
                </a:lnTo>
                <a:lnTo>
                  <a:pt x="1023" y="26"/>
                </a:lnTo>
                <a:lnTo>
                  <a:pt x="279" y="3"/>
                </a:lnTo>
                <a:lnTo>
                  <a:pt x="236" y="6"/>
                </a:lnTo>
                <a:lnTo>
                  <a:pt x="0" y="0"/>
                </a:lnTo>
                <a:lnTo>
                  <a:pt x="21" y="447"/>
                </a:lnTo>
                <a:lnTo>
                  <a:pt x="257" y="455"/>
                </a:lnTo>
                <a:lnTo>
                  <a:pt x="251" y="932"/>
                </a:lnTo>
                <a:lnTo>
                  <a:pt x="416" y="938"/>
                </a:lnTo>
                <a:lnTo>
                  <a:pt x="974" y="1097"/>
                </a:lnTo>
                <a:lnTo>
                  <a:pt x="1073" y="1074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" name="Freeform 20"/>
          <p:cNvSpPr>
            <a:spLocks/>
          </p:cNvSpPr>
          <p:nvPr/>
        </p:nvSpPr>
        <p:spPr bwMode="auto">
          <a:xfrm>
            <a:off x="3300413" y="3398838"/>
            <a:ext cx="639762" cy="779462"/>
          </a:xfrm>
          <a:custGeom>
            <a:avLst/>
            <a:gdLst>
              <a:gd name="T0" fmla="*/ 2147483646 w 1209"/>
              <a:gd name="T1" fmla="*/ 2147483646 h 1472"/>
              <a:gd name="T2" fmla="*/ 2147483646 w 1209"/>
              <a:gd name="T3" fmla="*/ 2147483646 h 1472"/>
              <a:gd name="T4" fmla="*/ 2147483646 w 1209"/>
              <a:gd name="T5" fmla="*/ 2147483646 h 1472"/>
              <a:gd name="T6" fmla="*/ 2147483646 w 1209"/>
              <a:gd name="T7" fmla="*/ 2147483646 h 1472"/>
              <a:gd name="T8" fmla="*/ 2147483646 w 1209"/>
              <a:gd name="T9" fmla="*/ 2147483646 h 1472"/>
              <a:gd name="T10" fmla="*/ 2147483646 w 1209"/>
              <a:gd name="T11" fmla="*/ 2147483646 h 1472"/>
              <a:gd name="T12" fmla="*/ 2147483646 w 1209"/>
              <a:gd name="T13" fmla="*/ 0 h 1472"/>
              <a:gd name="T14" fmla="*/ 2147483646 w 1209"/>
              <a:gd name="T15" fmla="*/ 2147483646 h 1472"/>
              <a:gd name="T16" fmla="*/ 2147483646 w 1209"/>
              <a:gd name="T17" fmla="*/ 2147483646 h 1472"/>
              <a:gd name="T18" fmla="*/ 2147483646 w 1209"/>
              <a:gd name="T19" fmla="*/ 2147483646 h 1472"/>
              <a:gd name="T20" fmla="*/ 2147483646 w 1209"/>
              <a:gd name="T21" fmla="*/ 2147483646 h 1472"/>
              <a:gd name="T22" fmla="*/ 2147483646 w 1209"/>
              <a:gd name="T23" fmla="*/ 2147483646 h 1472"/>
              <a:gd name="T24" fmla="*/ 0 w 1209"/>
              <a:gd name="T25" fmla="*/ 2147483646 h 1472"/>
              <a:gd name="T26" fmla="*/ 2147483646 w 1209"/>
              <a:gd name="T27" fmla="*/ 2147483646 h 1472"/>
              <a:gd name="T28" fmla="*/ 2147483646 w 1209"/>
              <a:gd name="T29" fmla="*/ 2147483646 h 1472"/>
              <a:gd name="T30" fmla="*/ 2147483646 w 1209"/>
              <a:gd name="T31" fmla="*/ 2147483646 h 1472"/>
              <a:gd name="T32" fmla="*/ 2147483646 w 1209"/>
              <a:gd name="T33" fmla="*/ 2147483646 h 1472"/>
              <a:gd name="T34" fmla="*/ 2147483646 w 1209"/>
              <a:gd name="T35" fmla="*/ 2147483646 h 1472"/>
              <a:gd name="T36" fmla="*/ 2147483646 w 1209"/>
              <a:gd name="T37" fmla="*/ 2147483646 h 14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09" h="1472">
                <a:moveTo>
                  <a:pt x="1198" y="1035"/>
                </a:moveTo>
                <a:lnTo>
                  <a:pt x="1206" y="329"/>
                </a:lnTo>
                <a:lnTo>
                  <a:pt x="1207" y="251"/>
                </a:lnTo>
                <a:lnTo>
                  <a:pt x="1209" y="171"/>
                </a:lnTo>
                <a:lnTo>
                  <a:pt x="340" y="86"/>
                </a:lnTo>
                <a:lnTo>
                  <a:pt x="343" y="6"/>
                </a:lnTo>
                <a:lnTo>
                  <a:pt x="36" y="0"/>
                </a:lnTo>
                <a:lnTo>
                  <a:pt x="31" y="114"/>
                </a:lnTo>
                <a:lnTo>
                  <a:pt x="28" y="234"/>
                </a:lnTo>
                <a:lnTo>
                  <a:pt x="19" y="605"/>
                </a:lnTo>
                <a:lnTo>
                  <a:pt x="18" y="731"/>
                </a:lnTo>
                <a:lnTo>
                  <a:pt x="3" y="1308"/>
                </a:lnTo>
                <a:lnTo>
                  <a:pt x="0" y="1472"/>
                </a:lnTo>
                <a:lnTo>
                  <a:pt x="234" y="1472"/>
                </a:lnTo>
                <a:lnTo>
                  <a:pt x="492" y="1466"/>
                </a:lnTo>
                <a:lnTo>
                  <a:pt x="507" y="1466"/>
                </a:lnTo>
                <a:lnTo>
                  <a:pt x="481" y="1259"/>
                </a:lnTo>
                <a:lnTo>
                  <a:pt x="483" y="1020"/>
                </a:lnTo>
                <a:lnTo>
                  <a:pt x="1198" y="103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" name="Freeform 21"/>
          <p:cNvSpPr>
            <a:spLocks/>
          </p:cNvSpPr>
          <p:nvPr/>
        </p:nvSpPr>
        <p:spPr bwMode="auto">
          <a:xfrm>
            <a:off x="3319463" y="2863850"/>
            <a:ext cx="887412" cy="627063"/>
          </a:xfrm>
          <a:custGeom>
            <a:avLst/>
            <a:gdLst>
              <a:gd name="T0" fmla="*/ 2147483646 w 1678"/>
              <a:gd name="T1" fmla="*/ 2147483646 h 1185"/>
              <a:gd name="T2" fmla="*/ 2147483646 w 1678"/>
              <a:gd name="T3" fmla="*/ 2147483646 h 1185"/>
              <a:gd name="T4" fmla="*/ 2147483646 w 1678"/>
              <a:gd name="T5" fmla="*/ 2147483646 h 1185"/>
              <a:gd name="T6" fmla="*/ 2147483646 w 1678"/>
              <a:gd name="T7" fmla="*/ 2147483646 h 1185"/>
              <a:gd name="T8" fmla="*/ 2147483646 w 1678"/>
              <a:gd name="T9" fmla="*/ 2147483646 h 1185"/>
              <a:gd name="T10" fmla="*/ 2147483646 w 1678"/>
              <a:gd name="T11" fmla="*/ 2147483646 h 1185"/>
              <a:gd name="T12" fmla="*/ 2147483646 w 1678"/>
              <a:gd name="T13" fmla="*/ 0 h 1185"/>
              <a:gd name="T14" fmla="*/ 2147483646 w 1678"/>
              <a:gd name="T15" fmla="*/ 2147483646 h 1185"/>
              <a:gd name="T16" fmla="*/ 2147483646 w 1678"/>
              <a:gd name="T17" fmla="*/ 2147483646 h 1185"/>
              <a:gd name="T18" fmla="*/ 2147483646 w 1678"/>
              <a:gd name="T19" fmla="*/ 2147483646 h 1185"/>
              <a:gd name="T20" fmla="*/ 2147483646 w 1678"/>
              <a:gd name="T21" fmla="*/ 2147483646 h 1185"/>
              <a:gd name="T22" fmla="*/ 2147483646 w 1678"/>
              <a:gd name="T23" fmla="*/ 2147483646 h 1185"/>
              <a:gd name="T24" fmla="*/ 0 w 1678"/>
              <a:gd name="T25" fmla="*/ 2147483646 h 1185"/>
              <a:gd name="T26" fmla="*/ 2147483646 w 1678"/>
              <a:gd name="T27" fmla="*/ 2147483646 h 1185"/>
              <a:gd name="T28" fmla="*/ 2147483646 w 1678"/>
              <a:gd name="T29" fmla="*/ 2147483646 h 1185"/>
              <a:gd name="T30" fmla="*/ 2147483646 w 1678"/>
              <a:gd name="T31" fmla="*/ 2147483646 h 1185"/>
              <a:gd name="T32" fmla="*/ 2147483646 w 1678"/>
              <a:gd name="T33" fmla="*/ 2147483646 h 1185"/>
              <a:gd name="T34" fmla="*/ 2147483646 w 1678"/>
              <a:gd name="T35" fmla="*/ 2147483646 h 1185"/>
              <a:gd name="T36" fmla="*/ 2147483646 w 1678"/>
              <a:gd name="T37" fmla="*/ 2147483646 h 118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78" h="1185">
                <a:moveTo>
                  <a:pt x="1666" y="967"/>
                </a:moveTo>
                <a:lnTo>
                  <a:pt x="1666" y="954"/>
                </a:lnTo>
                <a:lnTo>
                  <a:pt x="1677" y="271"/>
                </a:lnTo>
                <a:lnTo>
                  <a:pt x="1678" y="216"/>
                </a:lnTo>
                <a:lnTo>
                  <a:pt x="850" y="198"/>
                </a:lnTo>
                <a:lnTo>
                  <a:pt x="699" y="118"/>
                </a:lnTo>
                <a:lnTo>
                  <a:pt x="703" y="0"/>
                </a:lnTo>
                <a:lnTo>
                  <a:pt x="456" y="112"/>
                </a:lnTo>
                <a:lnTo>
                  <a:pt x="501" y="370"/>
                </a:lnTo>
                <a:lnTo>
                  <a:pt x="15" y="451"/>
                </a:lnTo>
                <a:lnTo>
                  <a:pt x="10" y="588"/>
                </a:lnTo>
                <a:lnTo>
                  <a:pt x="9" y="612"/>
                </a:lnTo>
                <a:lnTo>
                  <a:pt x="0" y="1012"/>
                </a:lnTo>
                <a:lnTo>
                  <a:pt x="307" y="1018"/>
                </a:lnTo>
                <a:lnTo>
                  <a:pt x="304" y="1098"/>
                </a:lnTo>
                <a:lnTo>
                  <a:pt x="1173" y="1183"/>
                </a:lnTo>
                <a:lnTo>
                  <a:pt x="1287" y="1185"/>
                </a:lnTo>
                <a:lnTo>
                  <a:pt x="1308" y="1056"/>
                </a:lnTo>
                <a:lnTo>
                  <a:pt x="1666" y="96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" name="Freeform 22"/>
          <p:cNvSpPr>
            <a:spLocks/>
          </p:cNvSpPr>
          <p:nvPr/>
        </p:nvSpPr>
        <p:spPr bwMode="auto">
          <a:xfrm>
            <a:off x="3290888" y="4175125"/>
            <a:ext cx="615950" cy="638175"/>
          </a:xfrm>
          <a:custGeom>
            <a:avLst/>
            <a:gdLst>
              <a:gd name="T0" fmla="*/ 2147483646 w 1163"/>
              <a:gd name="T1" fmla="*/ 2147483646 h 1207"/>
              <a:gd name="T2" fmla="*/ 2147483646 w 1163"/>
              <a:gd name="T3" fmla="*/ 0 h 1207"/>
              <a:gd name="T4" fmla="*/ 2147483646 w 1163"/>
              <a:gd name="T5" fmla="*/ 0 h 1207"/>
              <a:gd name="T6" fmla="*/ 2147483646 w 1163"/>
              <a:gd name="T7" fmla="*/ 2147483646 h 1207"/>
              <a:gd name="T8" fmla="*/ 2147483646 w 1163"/>
              <a:gd name="T9" fmla="*/ 2147483646 h 1207"/>
              <a:gd name="T10" fmla="*/ 2147483646 w 1163"/>
              <a:gd name="T11" fmla="*/ 2147483646 h 1207"/>
              <a:gd name="T12" fmla="*/ 2147483646 w 1163"/>
              <a:gd name="T13" fmla="*/ 2147483646 h 1207"/>
              <a:gd name="T14" fmla="*/ 0 w 1163"/>
              <a:gd name="T15" fmla="*/ 2147483646 h 1207"/>
              <a:gd name="T16" fmla="*/ 2147483646 w 1163"/>
              <a:gd name="T17" fmla="*/ 2147483646 h 1207"/>
              <a:gd name="T18" fmla="*/ 2147483646 w 1163"/>
              <a:gd name="T19" fmla="*/ 2147483646 h 1207"/>
              <a:gd name="T20" fmla="*/ 2147483646 w 1163"/>
              <a:gd name="T21" fmla="*/ 2147483646 h 1207"/>
              <a:gd name="T22" fmla="*/ 2147483646 w 1163"/>
              <a:gd name="T23" fmla="*/ 2147483646 h 1207"/>
              <a:gd name="T24" fmla="*/ 2147483646 w 1163"/>
              <a:gd name="T25" fmla="*/ 2147483646 h 120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63" h="1207">
                <a:moveTo>
                  <a:pt x="857" y="7"/>
                </a:moveTo>
                <a:lnTo>
                  <a:pt x="524" y="0"/>
                </a:lnTo>
                <a:lnTo>
                  <a:pt x="509" y="0"/>
                </a:lnTo>
                <a:lnTo>
                  <a:pt x="251" y="6"/>
                </a:lnTo>
                <a:lnTo>
                  <a:pt x="17" y="6"/>
                </a:lnTo>
                <a:lnTo>
                  <a:pt x="12" y="184"/>
                </a:lnTo>
                <a:lnTo>
                  <a:pt x="2" y="637"/>
                </a:lnTo>
                <a:lnTo>
                  <a:pt x="0" y="688"/>
                </a:lnTo>
                <a:lnTo>
                  <a:pt x="314" y="871"/>
                </a:lnTo>
                <a:lnTo>
                  <a:pt x="509" y="1041"/>
                </a:lnTo>
                <a:lnTo>
                  <a:pt x="1163" y="1207"/>
                </a:lnTo>
                <a:lnTo>
                  <a:pt x="912" y="525"/>
                </a:lnTo>
                <a:lnTo>
                  <a:pt x="857" y="7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" name="Freeform 23"/>
          <p:cNvSpPr>
            <a:spLocks/>
          </p:cNvSpPr>
          <p:nvPr/>
        </p:nvSpPr>
        <p:spPr bwMode="auto">
          <a:xfrm>
            <a:off x="5102225" y="1393825"/>
            <a:ext cx="638175" cy="574675"/>
          </a:xfrm>
          <a:custGeom>
            <a:avLst/>
            <a:gdLst>
              <a:gd name="T0" fmla="*/ 2147483646 w 1207"/>
              <a:gd name="T1" fmla="*/ 2147483646 h 1085"/>
              <a:gd name="T2" fmla="*/ 2147483646 w 1207"/>
              <a:gd name="T3" fmla="*/ 2147483646 h 1085"/>
              <a:gd name="T4" fmla="*/ 2147483646 w 1207"/>
              <a:gd name="T5" fmla="*/ 2147483646 h 1085"/>
              <a:gd name="T6" fmla="*/ 2147483646 w 1207"/>
              <a:gd name="T7" fmla="*/ 2147483646 h 1085"/>
              <a:gd name="T8" fmla="*/ 2147483646 w 1207"/>
              <a:gd name="T9" fmla="*/ 2147483646 h 1085"/>
              <a:gd name="T10" fmla="*/ 2147483646 w 1207"/>
              <a:gd name="T11" fmla="*/ 2147483646 h 1085"/>
              <a:gd name="T12" fmla="*/ 2147483646 w 1207"/>
              <a:gd name="T13" fmla="*/ 2147483646 h 1085"/>
              <a:gd name="T14" fmla="*/ 2147483646 w 1207"/>
              <a:gd name="T15" fmla="*/ 2147483646 h 1085"/>
              <a:gd name="T16" fmla="*/ 2147483646 w 1207"/>
              <a:gd name="T17" fmla="*/ 2147483646 h 1085"/>
              <a:gd name="T18" fmla="*/ 2147483646 w 1207"/>
              <a:gd name="T19" fmla="*/ 2147483646 h 1085"/>
              <a:gd name="T20" fmla="*/ 0 w 1207"/>
              <a:gd name="T21" fmla="*/ 2147483646 h 1085"/>
              <a:gd name="T22" fmla="*/ 2147483646 w 1207"/>
              <a:gd name="T23" fmla="*/ 2147483646 h 1085"/>
              <a:gd name="T24" fmla="*/ 2147483646 w 1207"/>
              <a:gd name="T25" fmla="*/ 2147483646 h 1085"/>
              <a:gd name="T26" fmla="*/ 2147483646 w 1207"/>
              <a:gd name="T27" fmla="*/ 0 h 1085"/>
              <a:gd name="T28" fmla="*/ 2147483646 w 1207"/>
              <a:gd name="T29" fmla="*/ 2147483646 h 1085"/>
              <a:gd name="T30" fmla="*/ 2147483646 w 1207"/>
              <a:gd name="T31" fmla="*/ 2147483646 h 1085"/>
              <a:gd name="T32" fmla="*/ 2147483646 w 1207"/>
              <a:gd name="T33" fmla="*/ 2147483646 h 1085"/>
              <a:gd name="T34" fmla="*/ 2147483646 w 1207"/>
              <a:gd name="T35" fmla="*/ 2147483646 h 1085"/>
              <a:gd name="T36" fmla="*/ 2147483646 w 1207"/>
              <a:gd name="T37" fmla="*/ 2147483646 h 1085"/>
              <a:gd name="T38" fmla="*/ 2147483646 w 1207"/>
              <a:gd name="T39" fmla="*/ 2147483646 h 10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07" h="1085">
                <a:moveTo>
                  <a:pt x="1203" y="315"/>
                </a:moveTo>
                <a:lnTo>
                  <a:pt x="1201" y="381"/>
                </a:lnTo>
                <a:lnTo>
                  <a:pt x="1195" y="620"/>
                </a:lnTo>
                <a:lnTo>
                  <a:pt x="1201" y="657"/>
                </a:lnTo>
                <a:lnTo>
                  <a:pt x="1197" y="893"/>
                </a:lnTo>
                <a:lnTo>
                  <a:pt x="718" y="887"/>
                </a:lnTo>
                <a:lnTo>
                  <a:pt x="715" y="1085"/>
                </a:lnTo>
                <a:lnTo>
                  <a:pt x="316" y="1074"/>
                </a:lnTo>
                <a:lnTo>
                  <a:pt x="246" y="1073"/>
                </a:lnTo>
                <a:lnTo>
                  <a:pt x="169" y="1070"/>
                </a:lnTo>
                <a:lnTo>
                  <a:pt x="0" y="1067"/>
                </a:lnTo>
                <a:lnTo>
                  <a:pt x="4" y="827"/>
                </a:lnTo>
                <a:lnTo>
                  <a:pt x="10" y="825"/>
                </a:lnTo>
                <a:lnTo>
                  <a:pt x="13" y="0"/>
                </a:lnTo>
                <a:lnTo>
                  <a:pt x="135" y="3"/>
                </a:lnTo>
                <a:lnTo>
                  <a:pt x="255" y="5"/>
                </a:lnTo>
                <a:lnTo>
                  <a:pt x="253" y="125"/>
                </a:lnTo>
                <a:lnTo>
                  <a:pt x="1207" y="144"/>
                </a:lnTo>
                <a:lnTo>
                  <a:pt x="1206" y="252"/>
                </a:lnTo>
                <a:lnTo>
                  <a:pt x="1203" y="31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8" name="Freeform 24"/>
          <p:cNvSpPr>
            <a:spLocks/>
          </p:cNvSpPr>
          <p:nvPr/>
        </p:nvSpPr>
        <p:spPr bwMode="auto">
          <a:xfrm>
            <a:off x="4686300" y="839788"/>
            <a:ext cx="530225" cy="555625"/>
          </a:xfrm>
          <a:custGeom>
            <a:avLst/>
            <a:gdLst>
              <a:gd name="T0" fmla="*/ 2147483646 w 1001"/>
              <a:gd name="T1" fmla="*/ 2147483646 h 1050"/>
              <a:gd name="T2" fmla="*/ 2147483646 w 1001"/>
              <a:gd name="T3" fmla="*/ 2147483646 h 1050"/>
              <a:gd name="T4" fmla="*/ 2147483646 w 1001"/>
              <a:gd name="T5" fmla="*/ 2147483646 h 1050"/>
              <a:gd name="T6" fmla="*/ 2147483646 w 1001"/>
              <a:gd name="T7" fmla="*/ 2147483646 h 1050"/>
              <a:gd name="T8" fmla="*/ 2147483646 w 1001"/>
              <a:gd name="T9" fmla="*/ 2147483646 h 1050"/>
              <a:gd name="T10" fmla="*/ 0 w 1001"/>
              <a:gd name="T11" fmla="*/ 2147483646 h 1050"/>
              <a:gd name="T12" fmla="*/ 2147483646 w 1001"/>
              <a:gd name="T13" fmla="*/ 2147483646 h 1050"/>
              <a:gd name="T14" fmla="*/ 2147483646 w 1001"/>
              <a:gd name="T15" fmla="*/ 2147483646 h 1050"/>
              <a:gd name="T16" fmla="*/ 2147483646 w 1001"/>
              <a:gd name="T17" fmla="*/ 0 h 1050"/>
              <a:gd name="T18" fmla="*/ 2147483646 w 1001"/>
              <a:gd name="T19" fmla="*/ 2147483646 h 1050"/>
              <a:gd name="T20" fmla="*/ 2147483646 w 1001"/>
              <a:gd name="T21" fmla="*/ 0 h 1050"/>
              <a:gd name="T22" fmla="*/ 2147483646 w 1001"/>
              <a:gd name="T23" fmla="*/ 2147483646 h 1050"/>
              <a:gd name="T24" fmla="*/ 2147483646 w 1001"/>
              <a:gd name="T25" fmla="*/ 2147483646 h 1050"/>
              <a:gd name="T26" fmla="*/ 2147483646 w 1001"/>
              <a:gd name="T27" fmla="*/ 2147483646 h 10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01" h="1050">
                <a:moveTo>
                  <a:pt x="932" y="21"/>
                </a:moveTo>
                <a:lnTo>
                  <a:pt x="920" y="1050"/>
                </a:lnTo>
                <a:lnTo>
                  <a:pt x="798" y="1047"/>
                </a:lnTo>
                <a:lnTo>
                  <a:pt x="393" y="1037"/>
                </a:lnTo>
                <a:lnTo>
                  <a:pt x="60" y="1034"/>
                </a:lnTo>
                <a:lnTo>
                  <a:pt x="0" y="1031"/>
                </a:lnTo>
                <a:lnTo>
                  <a:pt x="3" y="753"/>
                </a:lnTo>
                <a:lnTo>
                  <a:pt x="11" y="338"/>
                </a:lnTo>
                <a:lnTo>
                  <a:pt x="12" y="0"/>
                </a:lnTo>
                <a:lnTo>
                  <a:pt x="338" y="2"/>
                </a:lnTo>
                <a:lnTo>
                  <a:pt x="569" y="0"/>
                </a:lnTo>
                <a:lnTo>
                  <a:pt x="1001" y="2"/>
                </a:lnTo>
                <a:lnTo>
                  <a:pt x="954" y="59"/>
                </a:lnTo>
                <a:lnTo>
                  <a:pt x="932" y="2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9" name="Freeform 25"/>
          <p:cNvSpPr>
            <a:spLocks/>
          </p:cNvSpPr>
          <p:nvPr/>
        </p:nvSpPr>
        <p:spPr bwMode="auto">
          <a:xfrm>
            <a:off x="4995863" y="2336800"/>
            <a:ext cx="665162" cy="565150"/>
          </a:xfrm>
          <a:custGeom>
            <a:avLst/>
            <a:gdLst>
              <a:gd name="T0" fmla="*/ 2147483646 w 1258"/>
              <a:gd name="T1" fmla="*/ 2147483646 h 1068"/>
              <a:gd name="T2" fmla="*/ 2147483646 w 1258"/>
              <a:gd name="T3" fmla="*/ 2147483646 h 1068"/>
              <a:gd name="T4" fmla="*/ 2147483646 w 1258"/>
              <a:gd name="T5" fmla="*/ 2147483646 h 1068"/>
              <a:gd name="T6" fmla="*/ 2147483646 w 1258"/>
              <a:gd name="T7" fmla="*/ 2147483646 h 1068"/>
              <a:gd name="T8" fmla="*/ 2147483646 w 1258"/>
              <a:gd name="T9" fmla="*/ 2147483646 h 1068"/>
              <a:gd name="T10" fmla="*/ 2147483646 w 1258"/>
              <a:gd name="T11" fmla="*/ 2147483646 h 1068"/>
              <a:gd name="T12" fmla="*/ 2147483646 w 1258"/>
              <a:gd name="T13" fmla="*/ 2147483646 h 1068"/>
              <a:gd name="T14" fmla="*/ 0 w 1258"/>
              <a:gd name="T15" fmla="*/ 2147483646 h 1068"/>
              <a:gd name="T16" fmla="*/ 2147483646 w 1258"/>
              <a:gd name="T17" fmla="*/ 2147483646 h 1068"/>
              <a:gd name="T18" fmla="*/ 0 w 1258"/>
              <a:gd name="T19" fmla="*/ 2147483646 h 1068"/>
              <a:gd name="T20" fmla="*/ 2147483646 w 1258"/>
              <a:gd name="T21" fmla="*/ 2147483646 h 1068"/>
              <a:gd name="T22" fmla="*/ 2147483646 w 1258"/>
              <a:gd name="T23" fmla="*/ 2147483646 h 1068"/>
              <a:gd name="T24" fmla="*/ 2147483646 w 1258"/>
              <a:gd name="T25" fmla="*/ 2147483646 h 1068"/>
              <a:gd name="T26" fmla="*/ 2147483646 w 1258"/>
              <a:gd name="T27" fmla="*/ 0 h 1068"/>
              <a:gd name="T28" fmla="*/ 2147483646 w 1258"/>
              <a:gd name="T29" fmla="*/ 2147483646 h 1068"/>
              <a:gd name="T30" fmla="*/ 2147483646 w 1258"/>
              <a:gd name="T31" fmla="*/ 2147483646 h 1068"/>
              <a:gd name="T32" fmla="*/ 2147483646 w 1258"/>
              <a:gd name="T33" fmla="*/ 2147483646 h 1068"/>
              <a:gd name="T34" fmla="*/ 2147483646 w 1258"/>
              <a:gd name="T35" fmla="*/ 2147483646 h 1068"/>
              <a:gd name="T36" fmla="*/ 2147483646 w 1258"/>
              <a:gd name="T37" fmla="*/ 2147483646 h 10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58" h="1068">
                <a:moveTo>
                  <a:pt x="1165" y="948"/>
                </a:moveTo>
                <a:lnTo>
                  <a:pt x="1089" y="956"/>
                </a:lnTo>
                <a:lnTo>
                  <a:pt x="930" y="1055"/>
                </a:lnTo>
                <a:lnTo>
                  <a:pt x="924" y="1017"/>
                </a:lnTo>
                <a:lnTo>
                  <a:pt x="939" y="969"/>
                </a:lnTo>
                <a:lnTo>
                  <a:pt x="919" y="951"/>
                </a:lnTo>
                <a:lnTo>
                  <a:pt x="651" y="1068"/>
                </a:lnTo>
                <a:lnTo>
                  <a:pt x="0" y="1056"/>
                </a:lnTo>
                <a:lnTo>
                  <a:pt x="34" y="1017"/>
                </a:lnTo>
                <a:lnTo>
                  <a:pt x="0" y="978"/>
                </a:lnTo>
                <a:lnTo>
                  <a:pt x="324" y="800"/>
                </a:lnTo>
                <a:lnTo>
                  <a:pt x="370" y="798"/>
                </a:lnTo>
                <a:lnTo>
                  <a:pt x="415" y="794"/>
                </a:lnTo>
                <a:lnTo>
                  <a:pt x="424" y="0"/>
                </a:lnTo>
                <a:lnTo>
                  <a:pt x="930" y="12"/>
                </a:lnTo>
                <a:lnTo>
                  <a:pt x="1258" y="20"/>
                </a:lnTo>
                <a:lnTo>
                  <a:pt x="1252" y="260"/>
                </a:lnTo>
                <a:lnTo>
                  <a:pt x="1188" y="582"/>
                </a:lnTo>
                <a:lnTo>
                  <a:pt x="1165" y="94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0" name="Freeform 26"/>
          <p:cNvSpPr>
            <a:spLocks/>
          </p:cNvSpPr>
          <p:nvPr/>
        </p:nvSpPr>
        <p:spPr bwMode="auto">
          <a:xfrm>
            <a:off x="4200525" y="1895475"/>
            <a:ext cx="647700" cy="638175"/>
          </a:xfrm>
          <a:custGeom>
            <a:avLst/>
            <a:gdLst>
              <a:gd name="T0" fmla="*/ 2147483646 w 1224"/>
              <a:gd name="T1" fmla="*/ 2147483646 h 1205"/>
              <a:gd name="T2" fmla="*/ 2147483646 w 1224"/>
              <a:gd name="T3" fmla="*/ 2147483646 h 1205"/>
              <a:gd name="T4" fmla="*/ 2147483646 w 1224"/>
              <a:gd name="T5" fmla="*/ 2147483646 h 1205"/>
              <a:gd name="T6" fmla="*/ 2147483646 w 1224"/>
              <a:gd name="T7" fmla="*/ 2147483646 h 1205"/>
              <a:gd name="T8" fmla="*/ 2147483646 w 1224"/>
              <a:gd name="T9" fmla="*/ 2147483646 h 1205"/>
              <a:gd name="T10" fmla="*/ 2147483646 w 1224"/>
              <a:gd name="T11" fmla="*/ 2147483646 h 1205"/>
              <a:gd name="T12" fmla="*/ 2147483646 w 1224"/>
              <a:gd name="T13" fmla="*/ 2147483646 h 1205"/>
              <a:gd name="T14" fmla="*/ 2147483646 w 1224"/>
              <a:gd name="T15" fmla="*/ 2147483646 h 1205"/>
              <a:gd name="T16" fmla="*/ 2147483646 w 1224"/>
              <a:gd name="T17" fmla="*/ 2147483646 h 1205"/>
              <a:gd name="T18" fmla="*/ 2147483646 w 1224"/>
              <a:gd name="T19" fmla="*/ 0 h 1205"/>
              <a:gd name="T20" fmla="*/ 2147483646 w 1224"/>
              <a:gd name="T21" fmla="*/ 2147483646 h 1205"/>
              <a:gd name="T22" fmla="*/ 2147483646 w 1224"/>
              <a:gd name="T23" fmla="*/ 2147483646 h 1205"/>
              <a:gd name="T24" fmla="*/ 0 w 1224"/>
              <a:gd name="T25" fmla="*/ 2147483646 h 1205"/>
              <a:gd name="T26" fmla="*/ 2147483646 w 1224"/>
              <a:gd name="T27" fmla="*/ 2147483646 h 1205"/>
              <a:gd name="T28" fmla="*/ 2147483646 w 1224"/>
              <a:gd name="T29" fmla="*/ 2147483646 h 1205"/>
              <a:gd name="T30" fmla="*/ 2147483646 w 1224"/>
              <a:gd name="T31" fmla="*/ 2147483646 h 120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24" h="1205">
                <a:moveTo>
                  <a:pt x="923" y="1205"/>
                </a:moveTo>
                <a:lnTo>
                  <a:pt x="929" y="815"/>
                </a:lnTo>
                <a:lnTo>
                  <a:pt x="1091" y="819"/>
                </a:lnTo>
                <a:lnTo>
                  <a:pt x="1224" y="108"/>
                </a:lnTo>
                <a:lnTo>
                  <a:pt x="659" y="99"/>
                </a:lnTo>
                <a:lnTo>
                  <a:pt x="428" y="93"/>
                </a:lnTo>
                <a:lnTo>
                  <a:pt x="429" y="14"/>
                </a:lnTo>
                <a:lnTo>
                  <a:pt x="264" y="9"/>
                </a:lnTo>
                <a:lnTo>
                  <a:pt x="191" y="8"/>
                </a:lnTo>
                <a:lnTo>
                  <a:pt x="33" y="0"/>
                </a:lnTo>
                <a:lnTo>
                  <a:pt x="17" y="554"/>
                </a:lnTo>
                <a:lnTo>
                  <a:pt x="6" y="888"/>
                </a:lnTo>
                <a:lnTo>
                  <a:pt x="0" y="1074"/>
                </a:lnTo>
                <a:lnTo>
                  <a:pt x="414" y="986"/>
                </a:lnTo>
                <a:lnTo>
                  <a:pt x="752" y="1199"/>
                </a:lnTo>
                <a:lnTo>
                  <a:pt x="923" y="120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1" name="Freeform 27"/>
          <p:cNvSpPr>
            <a:spLocks/>
          </p:cNvSpPr>
          <p:nvPr/>
        </p:nvSpPr>
        <p:spPr bwMode="auto">
          <a:xfrm>
            <a:off x="5173663" y="839788"/>
            <a:ext cx="566737" cy="630237"/>
          </a:xfrm>
          <a:custGeom>
            <a:avLst/>
            <a:gdLst>
              <a:gd name="T0" fmla="*/ 2147483646 w 1072"/>
              <a:gd name="T1" fmla="*/ 2147483646 h 1191"/>
              <a:gd name="T2" fmla="*/ 2147483646 w 1072"/>
              <a:gd name="T3" fmla="*/ 2147483646 h 1191"/>
              <a:gd name="T4" fmla="*/ 2147483646 w 1072"/>
              <a:gd name="T5" fmla="*/ 2147483646 h 1191"/>
              <a:gd name="T6" fmla="*/ 2147483646 w 1072"/>
              <a:gd name="T7" fmla="*/ 2147483646 h 1191"/>
              <a:gd name="T8" fmla="*/ 0 w 1072"/>
              <a:gd name="T9" fmla="*/ 2147483646 h 1191"/>
              <a:gd name="T10" fmla="*/ 2147483646 w 1072"/>
              <a:gd name="T11" fmla="*/ 2147483646 h 1191"/>
              <a:gd name="T12" fmla="*/ 2147483646 w 1072"/>
              <a:gd name="T13" fmla="*/ 2147483646 h 1191"/>
              <a:gd name="T14" fmla="*/ 2147483646 w 1072"/>
              <a:gd name="T15" fmla="*/ 2147483646 h 1191"/>
              <a:gd name="T16" fmla="*/ 2147483646 w 1072"/>
              <a:gd name="T17" fmla="*/ 2147483646 h 1191"/>
              <a:gd name="T18" fmla="*/ 2147483646 w 1072"/>
              <a:gd name="T19" fmla="*/ 2147483646 h 1191"/>
              <a:gd name="T20" fmla="*/ 2147483646 w 1072"/>
              <a:gd name="T21" fmla="*/ 0 h 1191"/>
              <a:gd name="T22" fmla="*/ 2147483646 w 1072"/>
              <a:gd name="T23" fmla="*/ 0 h 1191"/>
              <a:gd name="T24" fmla="*/ 2147483646 w 1072"/>
              <a:gd name="T25" fmla="*/ 2147483646 h 1191"/>
              <a:gd name="T26" fmla="*/ 2147483646 w 1072"/>
              <a:gd name="T27" fmla="*/ 2147483646 h 1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72" h="1191">
                <a:moveTo>
                  <a:pt x="874" y="654"/>
                </a:moveTo>
                <a:lnTo>
                  <a:pt x="1072" y="1191"/>
                </a:lnTo>
                <a:lnTo>
                  <a:pt x="118" y="1172"/>
                </a:lnTo>
                <a:lnTo>
                  <a:pt x="120" y="1052"/>
                </a:lnTo>
                <a:lnTo>
                  <a:pt x="0" y="1050"/>
                </a:lnTo>
                <a:lnTo>
                  <a:pt x="12" y="21"/>
                </a:lnTo>
                <a:lnTo>
                  <a:pt x="34" y="59"/>
                </a:lnTo>
                <a:lnTo>
                  <a:pt x="81" y="2"/>
                </a:lnTo>
                <a:lnTo>
                  <a:pt x="265" y="2"/>
                </a:lnTo>
                <a:lnTo>
                  <a:pt x="315" y="2"/>
                </a:lnTo>
                <a:lnTo>
                  <a:pt x="387" y="0"/>
                </a:lnTo>
                <a:lnTo>
                  <a:pt x="811" y="0"/>
                </a:lnTo>
                <a:lnTo>
                  <a:pt x="763" y="306"/>
                </a:lnTo>
                <a:lnTo>
                  <a:pt x="874" y="65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" name="Freeform 28"/>
          <p:cNvSpPr>
            <a:spLocks/>
          </p:cNvSpPr>
          <p:nvPr/>
        </p:nvSpPr>
        <p:spPr bwMode="auto">
          <a:xfrm>
            <a:off x="4427538" y="1379538"/>
            <a:ext cx="681037" cy="579437"/>
          </a:xfrm>
          <a:custGeom>
            <a:avLst/>
            <a:gdLst>
              <a:gd name="T0" fmla="*/ 2147483646 w 1288"/>
              <a:gd name="T1" fmla="*/ 2147483646 h 1094"/>
              <a:gd name="T2" fmla="*/ 2147483646 w 1288"/>
              <a:gd name="T3" fmla="*/ 2147483646 h 1094"/>
              <a:gd name="T4" fmla="*/ 2147483646 w 1288"/>
              <a:gd name="T5" fmla="*/ 2147483646 h 1094"/>
              <a:gd name="T6" fmla="*/ 2147483646 w 1288"/>
              <a:gd name="T7" fmla="*/ 2147483646 h 1094"/>
              <a:gd name="T8" fmla="*/ 2147483646 w 1288"/>
              <a:gd name="T9" fmla="*/ 2147483646 h 1094"/>
              <a:gd name="T10" fmla="*/ 2147483646 w 1288"/>
              <a:gd name="T11" fmla="*/ 2147483646 h 1094"/>
              <a:gd name="T12" fmla="*/ 2147483646 w 1288"/>
              <a:gd name="T13" fmla="*/ 2147483646 h 1094"/>
              <a:gd name="T14" fmla="*/ 2147483646 w 1288"/>
              <a:gd name="T15" fmla="*/ 2147483646 h 1094"/>
              <a:gd name="T16" fmla="*/ 2147483646 w 1288"/>
              <a:gd name="T17" fmla="*/ 2147483646 h 1094"/>
              <a:gd name="T18" fmla="*/ 2147483646 w 1288"/>
              <a:gd name="T19" fmla="*/ 0 h 1094"/>
              <a:gd name="T20" fmla="*/ 2147483646 w 1288"/>
              <a:gd name="T21" fmla="*/ 2147483646 h 1094"/>
              <a:gd name="T22" fmla="*/ 2147483646 w 1288"/>
              <a:gd name="T23" fmla="*/ 2147483646 h 1094"/>
              <a:gd name="T24" fmla="*/ 2147483646 w 1288"/>
              <a:gd name="T25" fmla="*/ 2147483646 h 1094"/>
              <a:gd name="T26" fmla="*/ 0 w 1288"/>
              <a:gd name="T27" fmla="*/ 2147483646 h 1094"/>
              <a:gd name="T28" fmla="*/ 2147483646 w 1288"/>
              <a:gd name="T29" fmla="*/ 2147483646 h 1094"/>
              <a:gd name="T30" fmla="*/ 2147483646 w 1288"/>
              <a:gd name="T31" fmla="*/ 2147483646 h 1094"/>
              <a:gd name="T32" fmla="*/ 2147483646 w 1288"/>
              <a:gd name="T33" fmla="*/ 2147483646 h 1094"/>
              <a:gd name="T34" fmla="*/ 2147483646 w 1288"/>
              <a:gd name="T35" fmla="*/ 2147483646 h 1094"/>
              <a:gd name="T36" fmla="*/ 2147483646 w 1288"/>
              <a:gd name="T37" fmla="*/ 2147483646 h 109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88" h="1094">
                <a:moveTo>
                  <a:pt x="1275" y="1094"/>
                </a:moveTo>
                <a:lnTo>
                  <a:pt x="1279" y="854"/>
                </a:lnTo>
                <a:lnTo>
                  <a:pt x="1285" y="852"/>
                </a:lnTo>
                <a:lnTo>
                  <a:pt x="1288" y="27"/>
                </a:lnTo>
                <a:lnTo>
                  <a:pt x="883" y="17"/>
                </a:lnTo>
                <a:lnTo>
                  <a:pt x="550" y="14"/>
                </a:lnTo>
                <a:lnTo>
                  <a:pt x="490" y="11"/>
                </a:lnTo>
                <a:lnTo>
                  <a:pt x="433" y="9"/>
                </a:lnTo>
                <a:lnTo>
                  <a:pt x="324" y="8"/>
                </a:lnTo>
                <a:lnTo>
                  <a:pt x="90" y="0"/>
                </a:lnTo>
                <a:lnTo>
                  <a:pt x="73" y="549"/>
                </a:lnTo>
                <a:lnTo>
                  <a:pt x="33" y="546"/>
                </a:lnTo>
                <a:lnTo>
                  <a:pt x="1" y="989"/>
                </a:lnTo>
                <a:lnTo>
                  <a:pt x="0" y="1068"/>
                </a:lnTo>
                <a:lnTo>
                  <a:pt x="231" y="1074"/>
                </a:lnTo>
                <a:lnTo>
                  <a:pt x="796" y="1083"/>
                </a:lnTo>
                <a:lnTo>
                  <a:pt x="819" y="1085"/>
                </a:lnTo>
                <a:lnTo>
                  <a:pt x="1164" y="1092"/>
                </a:lnTo>
                <a:lnTo>
                  <a:pt x="1275" y="109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3" name="Freeform 29"/>
          <p:cNvSpPr>
            <a:spLocks/>
          </p:cNvSpPr>
          <p:nvPr/>
        </p:nvSpPr>
        <p:spPr bwMode="auto">
          <a:xfrm>
            <a:off x="4689475" y="1952625"/>
            <a:ext cx="579438" cy="876300"/>
          </a:xfrm>
          <a:custGeom>
            <a:avLst/>
            <a:gdLst>
              <a:gd name="T0" fmla="*/ 2147483646 w 1096"/>
              <a:gd name="T1" fmla="*/ 2147483646 h 1656"/>
              <a:gd name="T2" fmla="*/ 2147483646 w 1096"/>
              <a:gd name="T3" fmla="*/ 2147483646 h 1656"/>
              <a:gd name="T4" fmla="*/ 2147483646 w 1096"/>
              <a:gd name="T5" fmla="*/ 2147483646 h 1656"/>
              <a:gd name="T6" fmla="*/ 2147483646 w 1096"/>
              <a:gd name="T7" fmla="*/ 2147483646 h 1656"/>
              <a:gd name="T8" fmla="*/ 2147483646 w 1096"/>
              <a:gd name="T9" fmla="*/ 2147483646 h 1656"/>
              <a:gd name="T10" fmla="*/ 2147483646 w 1096"/>
              <a:gd name="T11" fmla="*/ 2147483646 h 1656"/>
              <a:gd name="T12" fmla="*/ 2147483646 w 1096"/>
              <a:gd name="T13" fmla="*/ 2147483646 h 1656"/>
              <a:gd name="T14" fmla="*/ 2147483646 w 1096"/>
              <a:gd name="T15" fmla="*/ 2147483646 h 1656"/>
              <a:gd name="T16" fmla="*/ 2147483646 w 1096"/>
              <a:gd name="T17" fmla="*/ 2147483646 h 1656"/>
              <a:gd name="T18" fmla="*/ 2147483646 w 1096"/>
              <a:gd name="T19" fmla="*/ 0 h 1656"/>
              <a:gd name="T20" fmla="*/ 2147483646 w 1096"/>
              <a:gd name="T21" fmla="*/ 2147483646 h 1656"/>
              <a:gd name="T22" fmla="*/ 2147483646 w 1096"/>
              <a:gd name="T23" fmla="*/ 2147483646 h 1656"/>
              <a:gd name="T24" fmla="*/ 0 w 1096"/>
              <a:gd name="T25" fmla="*/ 2147483646 h 1656"/>
              <a:gd name="T26" fmla="*/ 0 w 1096"/>
              <a:gd name="T27" fmla="*/ 2147483646 h 1656"/>
              <a:gd name="T28" fmla="*/ 2147483646 w 1096"/>
              <a:gd name="T29" fmla="*/ 2147483646 h 1656"/>
              <a:gd name="T30" fmla="*/ 2147483646 w 1096"/>
              <a:gd name="T31" fmla="*/ 2147483646 h 1656"/>
              <a:gd name="T32" fmla="*/ 2147483646 w 1096"/>
              <a:gd name="T33" fmla="*/ 2147483646 h 1656"/>
              <a:gd name="T34" fmla="*/ 2147483646 w 1096"/>
              <a:gd name="T35" fmla="*/ 2147483646 h 1656"/>
              <a:gd name="T36" fmla="*/ 2147483646 w 1096"/>
              <a:gd name="T37" fmla="*/ 2147483646 h 1656"/>
              <a:gd name="T38" fmla="*/ 2147483646 w 1096"/>
              <a:gd name="T39" fmla="*/ 2147483646 h 1656"/>
              <a:gd name="T40" fmla="*/ 2147483646 w 1096"/>
              <a:gd name="T41" fmla="*/ 2147483646 h 16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96" h="1656">
                <a:moveTo>
                  <a:pt x="1003" y="726"/>
                </a:moveTo>
                <a:lnTo>
                  <a:pt x="1008" y="489"/>
                </a:lnTo>
                <a:lnTo>
                  <a:pt x="1087" y="489"/>
                </a:lnTo>
                <a:lnTo>
                  <a:pt x="1096" y="18"/>
                </a:lnTo>
                <a:lnTo>
                  <a:pt x="1026" y="17"/>
                </a:lnTo>
                <a:lnTo>
                  <a:pt x="949" y="14"/>
                </a:lnTo>
                <a:lnTo>
                  <a:pt x="780" y="11"/>
                </a:lnTo>
                <a:lnTo>
                  <a:pt x="669" y="9"/>
                </a:lnTo>
                <a:lnTo>
                  <a:pt x="324" y="2"/>
                </a:lnTo>
                <a:lnTo>
                  <a:pt x="301" y="0"/>
                </a:lnTo>
                <a:lnTo>
                  <a:pt x="168" y="711"/>
                </a:lnTo>
                <a:lnTo>
                  <a:pt x="6" y="707"/>
                </a:lnTo>
                <a:lnTo>
                  <a:pt x="0" y="1097"/>
                </a:lnTo>
                <a:lnTo>
                  <a:pt x="0" y="1098"/>
                </a:lnTo>
                <a:lnTo>
                  <a:pt x="46" y="1124"/>
                </a:lnTo>
                <a:lnTo>
                  <a:pt x="499" y="1656"/>
                </a:lnTo>
                <a:lnTo>
                  <a:pt x="669" y="1532"/>
                </a:lnTo>
                <a:lnTo>
                  <a:pt x="903" y="1526"/>
                </a:lnTo>
                <a:lnTo>
                  <a:pt x="949" y="1524"/>
                </a:lnTo>
                <a:lnTo>
                  <a:pt x="994" y="1520"/>
                </a:lnTo>
                <a:lnTo>
                  <a:pt x="1003" y="72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" name="Freeform 30"/>
          <p:cNvSpPr>
            <a:spLocks/>
          </p:cNvSpPr>
          <p:nvPr/>
        </p:nvSpPr>
        <p:spPr bwMode="auto">
          <a:xfrm>
            <a:off x="4200525" y="2547938"/>
            <a:ext cx="966788" cy="830262"/>
          </a:xfrm>
          <a:custGeom>
            <a:avLst/>
            <a:gdLst>
              <a:gd name="T0" fmla="*/ 2147483646 w 1826"/>
              <a:gd name="T1" fmla="*/ 2147483646 h 1569"/>
              <a:gd name="T2" fmla="*/ 2147483646 w 1826"/>
              <a:gd name="T3" fmla="*/ 2147483646 h 1569"/>
              <a:gd name="T4" fmla="*/ 2147483646 w 1826"/>
              <a:gd name="T5" fmla="*/ 2147483646 h 1569"/>
              <a:gd name="T6" fmla="*/ 2147483646 w 1826"/>
              <a:gd name="T7" fmla="*/ 2147483646 h 1569"/>
              <a:gd name="T8" fmla="*/ 2147483646 w 1826"/>
              <a:gd name="T9" fmla="*/ 2147483646 h 1569"/>
              <a:gd name="T10" fmla="*/ 2147483646 w 1826"/>
              <a:gd name="T11" fmla="*/ 2147483646 h 1569"/>
              <a:gd name="T12" fmla="*/ 2147483646 w 1826"/>
              <a:gd name="T13" fmla="*/ 2147483646 h 1569"/>
              <a:gd name="T14" fmla="*/ 2147483646 w 1826"/>
              <a:gd name="T15" fmla="*/ 2147483646 h 1569"/>
              <a:gd name="T16" fmla="*/ 2147483646 w 1826"/>
              <a:gd name="T17" fmla="*/ 2147483646 h 1569"/>
              <a:gd name="T18" fmla="*/ 2147483646 w 1826"/>
              <a:gd name="T19" fmla="*/ 2147483646 h 1569"/>
              <a:gd name="T20" fmla="*/ 0 w 1826"/>
              <a:gd name="T21" fmla="*/ 2147483646 h 1569"/>
              <a:gd name="T22" fmla="*/ 0 w 1826"/>
              <a:gd name="T23" fmla="*/ 2147483646 h 1569"/>
              <a:gd name="T24" fmla="*/ 2147483646 w 1826"/>
              <a:gd name="T25" fmla="*/ 2147483646 h 1569"/>
              <a:gd name="T26" fmla="*/ 2147483646 w 1826"/>
              <a:gd name="T27" fmla="*/ 2147483646 h 1569"/>
              <a:gd name="T28" fmla="*/ 2147483646 w 1826"/>
              <a:gd name="T29" fmla="*/ 2147483646 h 1569"/>
              <a:gd name="T30" fmla="*/ 2147483646 w 1826"/>
              <a:gd name="T31" fmla="*/ 2147483646 h 1569"/>
              <a:gd name="T32" fmla="*/ 2147483646 w 1826"/>
              <a:gd name="T33" fmla="*/ 0 h 1569"/>
              <a:gd name="T34" fmla="*/ 2147483646 w 1826"/>
              <a:gd name="T35" fmla="*/ 2147483646 h 1569"/>
              <a:gd name="T36" fmla="*/ 2147483646 w 1826"/>
              <a:gd name="T37" fmla="*/ 2147483646 h 1569"/>
              <a:gd name="T38" fmla="*/ 2147483646 w 1826"/>
              <a:gd name="T39" fmla="*/ 2147483646 h 1569"/>
              <a:gd name="T40" fmla="*/ 2147483646 w 1826"/>
              <a:gd name="T41" fmla="*/ 2147483646 h 1569"/>
              <a:gd name="T42" fmla="*/ 2147483646 w 1826"/>
              <a:gd name="T43" fmla="*/ 2147483646 h 156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26" h="1569">
                <a:moveTo>
                  <a:pt x="1536" y="619"/>
                </a:moveTo>
                <a:lnTo>
                  <a:pt x="1502" y="658"/>
                </a:lnTo>
                <a:lnTo>
                  <a:pt x="906" y="1248"/>
                </a:lnTo>
                <a:lnTo>
                  <a:pt x="947" y="1248"/>
                </a:lnTo>
                <a:lnTo>
                  <a:pt x="947" y="1488"/>
                </a:lnTo>
                <a:lnTo>
                  <a:pt x="752" y="1488"/>
                </a:lnTo>
                <a:lnTo>
                  <a:pt x="710" y="1491"/>
                </a:lnTo>
                <a:lnTo>
                  <a:pt x="708" y="1569"/>
                </a:lnTo>
                <a:lnTo>
                  <a:pt x="471" y="1567"/>
                </a:lnTo>
                <a:lnTo>
                  <a:pt x="314" y="1567"/>
                </a:lnTo>
                <a:lnTo>
                  <a:pt x="0" y="1564"/>
                </a:lnTo>
                <a:lnTo>
                  <a:pt x="0" y="1551"/>
                </a:lnTo>
                <a:lnTo>
                  <a:pt x="11" y="868"/>
                </a:lnTo>
                <a:lnTo>
                  <a:pt x="12" y="813"/>
                </a:lnTo>
                <a:lnTo>
                  <a:pt x="8" y="499"/>
                </a:lnTo>
                <a:lnTo>
                  <a:pt x="965" y="270"/>
                </a:lnTo>
                <a:lnTo>
                  <a:pt x="969" y="0"/>
                </a:lnTo>
                <a:lnTo>
                  <a:pt x="1422" y="532"/>
                </a:lnTo>
                <a:lnTo>
                  <a:pt x="1592" y="408"/>
                </a:lnTo>
                <a:lnTo>
                  <a:pt x="1826" y="402"/>
                </a:lnTo>
                <a:lnTo>
                  <a:pt x="1502" y="580"/>
                </a:lnTo>
                <a:lnTo>
                  <a:pt x="1536" y="61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" name="Freeform 31"/>
          <p:cNvSpPr>
            <a:spLocks/>
          </p:cNvSpPr>
          <p:nvPr/>
        </p:nvSpPr>
        <p:spPr bwMode="auto">
          <a:xfrm>
            <a:off x="4470400" y="4514850"/>
            <a:ext cx="449263" cy="747713"/>
          </a:xfrm>
          <a:custGeom>
            <a:avLst/>
            <a:gdLst>
              <a:gd name="T0" fmla="*/ 2147483646 w 849"/>
              <a:gd name="T1" fmla="*/ 2147483646 h 1412"/>
              <a:gd name="T2" fmla="*/ 2147483646 w 849"/>
              <a:gd name="T3" fmla="*/ 2147483646 h 1412"/>
              <a:gd name="T4" fmla="*/ 2147483646 w 849"/>
              <a:gd name="T5" fmla="*/ 2147483646 h 1412"/>
              <a:gd name="T6" fmla="*/ 2147483646 w 849"/>
              <a:gd name="T7" fmla="*/ 2147483646 h 1412"/>
              <a:gd name="T8" fmla="*/ 2147483646 w 849"/>
              <a:gd name="T9" fmla="*/ 2147483646 h 1412"/>
              <a:gd name="T10" fmla="*/ 2147483646 w 849"/>
              <a:gd name="T11" fmla="*/ 2147483646 h 1412"/>
              <a:gd name="T12" fmla="*/ 2147483646 w 849"/>
              <a:gd name="T13" fmla="*/ 0 h 1412"/>
              <a:gd name="T14" fmla="*/ 2147483646 w 849"/>
              <a:gd name="T15" fmla="*/ 0 h 1412"/>
              <a:gd name="T16" fmla="*/ 2147483646 w 849"/>
              <a:gd name="T17" fmla="*/ 0 h 1412"/>
              <a:gd name="T18" fmla="*/ 2147483646 w 849"/>
              <a:gd name="T19" fmla="*/ 0 h 1412"/>
              <a:gd name="T20" fmla="*/ 2147483646 w 849"/>
              <a:gd name="T21" fmla="*/ 2147483646 h 1412"/>
              <a:gd name="T22" fmla="*/ 2147483646 w 849"/>
              <a:gd name="T23" fmla="*/ 2147483646 h 1412"/>
              <a:gd name="T24" fmla="*/ 0 w 849"/>
              <a:gd name="T25" fmla="*/ 2147483646 h 1412"/>
              <a:gd name="T26" fmla="*/ 2147483646 w 849"/>
              <a:gd name="T27" fmla="*/ 2147483646 h 1412"/>
              <a:gd name="T28" fmla="*/ 2147483646 w 849"/>
              <a:gd name="T29" fmla="*/ 2147483646 h 1412"/>
              <a:gd name="T30" fmla="*/ 2147483646 w 849"/>
              <a:gd name="T31" fmla="*/ 2147483646 h 1412"/>
              <a:gd name="T32" fmla="*/ 2147483646 w 849"/>
              <a:gd name="T33" fmla="*/ 2147483646 h 1412"/>
              <a:gd name="T34" fmla="*/ 2147483646 w 849"/>
              <a:gd name="T35" fmla="*/ 2147483646 h 1412"/>
              <a:gd name="T36" fmla="*/ 2147483646 w 849"/>
              <a:gd name="T37" fmla="*/ 2147483646 h 141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49" h="1412">
                <a:moveTo>
                  <a:pt x="823" y="1377"/>
                </a:moveTo>
                <a:lnTo>
                  <a:pt x="837" y="939"/>
                </a:lnTo>
                <a:lnTo>
                  <a:pt x="847" y="566"/>
                </a:lnTo>
                <a:lnTo>
                  <a:pt x="849" y="492"/>
                </a:lnTo>
                <a:lnTo>
                  <a:pt x="802" y="455"/>
                </a:lnTo>
                <a:lnTo>
                  <a:pt x="490" y="342"/>
                </a:lnTo>
                <a:lnTo>
                  <a:pt x="246" y="0"/>
                </a:lnTo>
                <a:lnTo>
                  <a:pt x="244" y="0"/>
                </a:lnTo>
                <a:lnTo>
                  <a:pt x="243" y="0"/>
                </a:lnTo>
                <a:lnTo>
                  <a:pt x="60" y="0"/>
                </a:lnTo>
                <a:lnTo>
                  <a:pt x="51" y="360"/>
                </a:lnTo>
                <a:lnTo>
                  <a:pt x="27" y="360"/>
                </a:lnTo>
                <a:lnTo>
                  <a:pt x="0" y="1314"/>
                </a:lnTo>
                <a:lnTo>
                  <a:pt x="117" y="1395"/>
                </a:lnTo>
                <a:lnTo>
                  <a:pt x="243" y="1400"/>
                </a:lnTo>
                <a:lnTo>
                  <a:pt x="264" y="1400"/>
                </a:lnTo>
                <a:lnTo>
                  <a:pt x="588" y="1412"/>
                </a:lnTo>
                <a:lnTo>
                  <a:pt x="588" y="1371"/>
                </a:lnTo>
                <a:lnTo>
                  <a:pt x="823" y="1377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" name="Freeform 32"/>
          <p:cNvSpPr>
            <a:spLocks/>
          </p:cNvSpPr>
          <p:nvPr/>
        </p:nvSpPr>
        <p:spPr bwMode="auto">
          <a:xfrm>
            <a:off x="4559300" y="3721100"/>
            <a:ext cx="876300" cy="515938"/>
          </a:xfrm>
          <a:custGeom>
            <a:avLst/>
            <a:gdLst>
              <a:gd name="T0" fmla="*/ 2147483646 w 1656"/>
              <a:gd name="T1" fmla="*/ 2147483646 h 974"/>
              <a:gd name="T2" fmla="*/ 2147483646 w 1656"/>
              <a:gd name="T3" fmla="*/ 2147483646 h 974"/>
              <a:gd name="T4" fmla="*/ 2147483646 w 1656"/>
              <a:gd name="T5" fmla="*/ 2147483646 h 974"/>
              <a:gd name="T6" fmla="*/ 2147483646 w 1656"/>
              <a:gd name="T7" fmla="*/ 2147483646 h 974"/>
              <a:gd name="T8" fmla="*/ 2147483646 w 1656"/>
              <a:gd name="T9" fmla="*/ 2147483646 h 974"/>
              <a:gd name="T10" fmla="*/ 2147483646 w 1656"/>
              <a:gd name="T11" fmla="*/ 2147483646 h 974"/>
              <a:gd name="T12" fmla="*/ 2147483646 w 1656"/>
              <a:gd name="T13" fmla="*/ 2147483646 h 974"/>
              <a:gd name="T14" fmla="*/ 2147483646 w 1656"/>
              <a:gd name="T15" fmla="*/ 0 h 974"/>
              <a:gd name="T16" fmla="*/ 2147483646 w 1656"/>
              <a:gd name="T17" fmla="*/ 2147483646 h 974"/>
              <a:gd name="T18" fmla="*/ 2147483646 w 1656"/>
              <a:gd name="T19" fmla="*/ 2147483646 h 974"/>
              <a:gd name="T20" fmla="*/ 0 w 1656"/>
              <a:gd name="T21" fmla="*/ 2147483646 h 974"/>
              <a:gd name="T22" fmla="*/ 0 w 1656"/>
              <a:gd name="T23" fmla="*/ 2147483646 h 974"/>
              <a:gd name="T24" fmla="*/ 0 w 1656"/>
              <a:gd name="T25" fmla="*/ 2147483646 h 974"/>
              <a:gd name="T26" fmla="*/ 2147483646 w 1656"/>
              <a:gd name="T27" fmla="*/ 2147483646 h 974"/>
              <a:gd name="T28" fmla="*/ 2147483646 w 1656"/>
              <a:gd name="T29" fmla="*/ 2147483646 h 974"/>
              <a:gd name="T30" fmla="*/ 2147483646 w 1656"/>
              <a:gd name="T31" fmla="*/ 2147483646 h 974"/>
              <a:gd name="T32" fmla="*/ 2147483646 w 1656"/>
              <a:gd name="T33" fmla="*/ 2147483646 h 974"/>
              <a:gd name="T34" fmla="*/ 2147483646 w 1656"/>
              <a:gd name="T35" fmla="*/ 2147483646 h 974"/>
              <a:gd name="T36" fmla="*/ 2147483646 w 1656"/>
              <a:gd name="T37" fmla="*/ 2147483646 h 97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56" h="974">
                <a:moveTo>
                  <a:pt x="1635" y="974"/>
                </a:moveTo>
                <a:lnTo>
                  <a:pt x="1640" y="728"/>
                </a:lnTo>
                <a:lnTo>
                  <a:pt x="1646" y="728"/>
                </a:lnTo>
                <a:lnTo>
                  <a:pt x="1656" y="251"/>
                </a:lnTo>
                <a:lnTo>
                  <a:pt x="1499" y="87"/>
                </a:lnTo>
                <a:lnTo>
                  <a:pt x="1500" y="8"/>
                </a:lnTo>
                <a:lnTo>
                  <a:pt x="1377" y="6"/>
                </a:lnTo>
                <a:lnTo>
                  <a:pt x="1104" y="0"/>
                </a:lnTo>
                <a:lnTo>
                  <a:pt x="1031" y="320"/>
                </a:lnTo>
                <a:lnTo>
                  <a:pt x="2" y="296"/>
                </a:lnTo>
                <a:lnTo>
                  <a:pt x="0" y="357"/>
                </a:lnTo>
                <a:lnTo>
                  <a:pt x="0" y="416"/>
                </a:lnTo>
                <a:lnTo>
                  <a:pt x="0" y="455"/>
                </a:lnTo>
                <a:lnTo>
                  <a:pt x="116" y="458"/>
                </a:lnTo>
                <a:lnTo>
                  <a:pt x="114" y="617"/>
                </a:lnTo>
                <a:lnTo>
                  <a:pt x="1169" y="957"/>
                </a:lnTo>
                <a:lnTo>
                  <a:pt x="1284" y="962"/>
                </a:lnTo>
                <a:lnTo>
                  <a:pt x="1323" y="966"/>
                </a:lnTo>
                <a:lnTo>
                  <a:pt x="1635" y="97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" name="Freeform 33"/>
          <p:cNvSpPr>
            <a:spLocks/>
          </p:cNvSpPr>
          <p:nvPr/>
        </p:nvSpPr>
        <p:spPr bwMode="auto">
          <a:xfrm>
            <a:off x="5321300" y="4738688"/>
            <a:ext cx="538163" cy="727075"/>
          </a:xfrm>
          <a:custGeom>
            <a:avLst/>
            <a:gdLst>
              <a:gd name="T0" fmla="*/ 2147483646 w 1017"/>
              <a:gd name="T1" fmla="*/ 2147483646 h 1374"/>
              <a:gd name="T2" fmla="*/ 2147483646 w 1017"/>
              <a:gd name="T3" fmla="*/ 2147483646 h 1374"/>
              <a:gd name="T4" fmla="*/ 2147483646 w 1017"/>
              <a:gd name="T5" fmla="*/ 2147483646 h 1374"/>
              <a:gd name="T6" fmla="*/ 2147483646 w 1017"/>
              <a:gd name="T7" fmla="*/ 2147483646 h 1374"/>
              <a:gd name="T8" fmla="*/ 2147483646 w 1017"/>
              <a:gd name="T9" fmla="*/ 2147483646 h 1374"/>
              <a:gd name="T10" fmla="*/ 2147483646 w 1017"/>
              <a:gd name="T11" fmla="*/ 2147483646 h 1374"/>
              <a:gd name="T12" fmla="*/ 2147483646 w 1017"/>
              <a:gd name="T13" fmla="*/ 0 h 1374"/>
              <a:gd name="T14" fmla="*/ 2147483646 w 1017"/>
              <a:gd name="T15" fmla="*/ 2147483646 h 1374"/>
              <a:gd name="T16" fmla="*/ 0 w 1017"/>
              <a:gd name="T17" fmla="*/ 2147483646 h 1374"/>
              <a:gd name="T18" fmla="*/ 2147483646 w 1017"/>
              <a:gd name="T19" fmla="*/ 2147483646 h 1374"/>
              <a:gd name="T20" fmla="*/ 2147483646 w 1017"/>
              <a:gd name="T21" fmla="*/ 2147483646 h 1374"/>
              <a:gd name="T22" fmla="*/ 2147483646 w 1017"/>
              <a:gd name="T23" fmla="*/ 2147483646 h 1374"/>
              <a:gd name="T24" fmla="*/ 2147483646 w 1017"/>
              <a:gd name="T25" fmla="*/ 2147483646 h 1374"/>
              <a:gd name="T26" fmla="*/ 2147483646 w 1017"/>
              <a:gd name="T27" fmla="*/ 2147483646 h 1374"/>
              <a:gd name="T28" fmla="*/ 2147483646 w 1017"/>
              <a:gd name="T29" fmla="*/ 2147483646 h 137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17" h="1374">
                <a:moveTo>
                  <a:pt x="1017" y="825"/>
                </a:moveTo>
                <a:lnTo>
                  <a:pt x="974" y="258"/>
                </a:lnTo>
                <a:lnTo>
                  <a:pt x="957" y="143"/>
                </a:lnTo>
                <a:lnTo>
                  <a:pt x="966" y="20"/>
                </a:lnTo>
                <a:lnTo>
                  <a:pt x="875" y="15"/>
                </a:lnTo>
                <a:lnTo>
                  <a:pt x="594" y="6"/>
                </a:lnTo>
                <a:lnTo>
                  <a:pt x="408" y="0"/>
                </a:lnTo>
                <a:lnTo>
                  <a:pt x="69" y="483"/>
                </a:lnTo>
                <a:lnTo>
                  <a:pt x="0" y="833"/>
                </a:lnTo>
                <a:lnTo>
                  <a:pt x="444" y="1188"/>
                </a:lnTo>
                <a:lnTo>
                  <a:pt x="594" y="1298"/>
                </a:lnTo>
                <a:lnTo>
                  <a:pt x="927" y="1373"/>
                </a:lnTo>
                <a:lnTo>
                  <a:pt x="929" y="1374"/>
                </a:lnTo>
                <a:lnTo>
                  <a:pt x="870" y="1199"/>
                </a:lnTo>
                <a:lnTo>
                  <a:pt x="1017" y="825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" name="Freeform 34"/>
          <p:cNvSpPr>
            <a:spLocks/>
          </p:cNvSpPr>
          <p:nvPr/>
        </p:nvSpPr>
        <p:spPr bwMode="auto">
          <a:xfrm>
            <a:off x="4449763" y="3960813"/>
            <a:ext cx="728662" cy="814387"/>
          </a:xfrm>
          <a:custGeom>
            <a:avLst/>
            <a:gdLst>
              <a:gd name="T0" fmla="*/ 2147483646 w 1376"/>
              <a:gd name="T1" fmla="*/ 2147483646 h 1540"/>
              <a:gd name="T2" fmla="*/ 2147483646 w 1376"/>
              <a:gd name="T3" fmla="*/ 2147483646 h 1540"/>
              <a:gd name="T4" fmla="*/ 2147483646 w 1376"/>
              <a:gd name="T5" fmla="*/ 2147483646 h 1540"/>
              <a:gd name="T6" fmla="*/ 2147483646 w 1376"/>
              <a:gd name="T7" fmla="*/ 2147483646 h 1540"/>
              <a:gd name="T8" fmla="*/ 2147483646 w 1376"/>
              <a:gd name="T9" fmla="*/ 2147483646 h 1540"/>
              <a:gd name="T10" fmla="*/ 2147483646 w 1376"/>
              <a:gd name="T11" fmla="*/ 2147483646 h 1540"/>
              <a:gd name="T12" fmla="*/ 2147483646 w 1376"/>
              <a:gd name="T13" fmla="*/ 0 h 1540"/>
              <a:gd name="T14" fmla="*/ 2147483646 w 1376"/>
              <a:gd name="T15" fmla="*/ 2147483646 h 1540"/>
              <a:gd name="T16" fmla="*/ 0 w 1376"/>
              <a:gd name="T17" fmla="*/ 2147483646 h 1540"/>
              <a:gd name="T18" fmla="*/ 2147483646 w 1376"/>
              <a:gd name="T19" fmla="*/ 2147483646 h 1540"/>
              <a:gd name="T20" fmla="*/ 2147483646 w 1376"/>
              <a:gd name="T21" fmla="*/ 2147483646 h 1540"/>
              <a:gd name="T22" fmla="*/ 2147483646 w 1376"/>
              <a:gd name="T23" fmla="*/ 2147483646 h 1540"/>
              <a:gd name="T24" fmla="*/ 2147483646 w 1376"/>
              <a:gd name="T25" fmla="*/ 2147483646 h 1540"/>
              <a:gd name="T26" fmla="*/ 2147483646 w 1376"/>
              <a:gd name="T27" fmla="*/ 2147483646 h 1540"/>
              <a:gd name="T28" fmla="*/ 2147483646 w 1376"/>
              <a:gd name="T29" fmla="*/ 2147483646 h 1540"/>
              <a:gd name="T30" fmla="*/ 2147483646 w 1376"/>
              <a:gd name="T31" fmla="*/ 2147483646 h 1540"/>
              <a:gd name="T32" fmla="*/ 2147483646 w 1376"/>
              <a:gd name="T33" fmla="*/ 2147483646 h 154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6" h="1540">
                <a:moveTo>
                  <a:pt x="1361" y="976"/>
                </a:moveTo>
                <a:lnTo>
                  <a:pt x="1376" y="505"/>
                </a:lnTo>
                <a:lnTo>
                  <a:pt x="321" y="165"/>
                </a:lnTo>
                <a:lnTo>
                  <a:pt x="323" y="6"/>
                </a:lnTo>
                <a:lnTo>
                  <a:pt x="207" y="3"/>
                </a:lnTo>
                <a:lnTo>
                  <a:pt x="135" y="1"/>
                </a:lnTo>
                <a:lnTo>
                  <a:pt x="48" y="0"/>
                </a:lnTo>
                <a:lnTo>
                  <a:pt x="44" y="238"/>
                </a:lnTo>
                <a:lnTo>
                  <a:pt x="0" y="238"/>
                </a:lnTo>
                <a:lnTo>
                  <a:pt x="284" y="1048"/>
                </a:lnTo>
                <a:lnTo>
                  <a:pt x="528" y="1390"/>
                </a:lnTo>
                <a:lnTo>
                  <a:pt x="840" y="1503"/>
                </a:lnTo>
                <a:lnTo>
                  <a:pt x="887" y="1540"/>
                </a:lnTo>
                <a:lnTo>
                  <a:pt x="1121" y="1534"/>
                </a:lnTo>
                <a:lnTo>
                  <a:pt x="1361" y="1450"/>
                </a:lnTo>
                <a:lnTo>
                  <a:pt x="1223" y="994"/>
                </a:lnTo>
                <a:lnTo>
                  <a:pt x="1361" y="97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9" name="Freeform 35"/>
          <p:cNvSpPr>
            <a:spLocks/>
          </p:cNvSpPr>
          <p:nvPr/>
        </p:nvSpPr>
        <p:spPr bwMode="auto">
          <a:xfrm>
            <a:off x="4460875" y="5240338"/>
            <a:ext cx="608013" cy="633412"/>
          </a:xfrm>
          <a:custGeom>
            <a:avLst/>
            <a:gdLst>
              <a:gd name="T0" fmla="*/ 2147483646 w 1149"/>
              <a:gd name="T1" fmla="*/ 2147483646 h 1196"/>
              <a:gd name="T2" fmla="*/ 2147483646 w 1149"/>
              <a:gd name="T3" fmla="*/ 2147483646 h 1196"/>
              <a:gd name="T4" fmla="*/ 2147483646 w 1149"/>
              <a:gd name="T5" fmla="*/ 2147483646 h 1196"/>
              <a:gd name="T6" fmla="*/ 2147483646 w 1149"/>
              <a:gd name="T7" fmla="*/ 2147483646 h 1196"/>
              <a:gd name="T8" fmla="*/ 2147483646 w 1149"/>
              <a:gd name="T9" fmla="*/ 0 h 1196"/>
              <a:gd name="T10" fmla="*/ 2147483646 w 1149"/>
              <a:gd name="T11" fmla="*/ 2147483646 h 1196"/>
              <a:gd name="T12" fmla="*/ 2147483646 w 1149"/>
              <a:gd name="T13" fmla="*/ 2147483646 h 1196"/>
              <a:gd name="T14" fmla="*/ 2147483646 w 1149"/>
              <a:gd name="T15" fmla="*/ 2147483646 h 1196"/>
              <a:gd name="T16" fmla="*/ 2147483646 w 1149"/>
              <a:gd name="T17" fmla="*/ 2147483646 h 1196"/>
              <a:gd name="T18" fmla="*/ 0 w 1149"/>
              <a:gd name="T19" fmla="*/ 2147483646 h 1196"/>
              <a:gd name="T20" fmla="*/ 2147483646 w 1149"/>
              <a:gd name="T21" fmla="*/ 2147483646 h 1196"/>
              <a:gd name="T22" fmla="*/ 2147483646 w 1149"/>
              <a:gd name="T23" fmla="*/ 2147483646 h 1196"/>
              <a:gd name="T24" fmla="*/ 2147483646 w 1149"/>
              <a:gd name="T25" fmla="*/ 2147483646 h 1196"/>
              <a:gd name="T26" fmla="*/ 2147483646 w 1149"/>
              <a:gd name="T27" fmla="*/ 2147483646 h 1196"/>
              <a:gd name="T28" fmla="*/ 2147483646 w 1149"/>
              <a:gd name="T29" fmla="*/ 2147483646 h 1196"/>
              <a:gd name="T30" fmla="*/ 2147483646 w 1149"/>
              <a:gd name="T31" fmla="*/ 2147483646 h 1196"/>
              <a:gd name="T32" fmla="*/ 2147483646 w 1149"/>
              <a:gd name="T33" fmla="*/ 2147483646 h 1196"/>
              <a:gd name="T34" fmla="*/ 2147483646 w 1149"/>
              <a:gd name="T35" fmla="*/ 2147483646 h 1196"/>
              <a:gd name="T36" fmla="*/ 2147483646 w 1149"/>
              <a:gd name="T37" fmla="*/ 2147483646 h 11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49" h="1196">
                <a:moveTo>
                  <a:pt x="1149" y="213"/>
                </a:moveTo>
                <a:lnTo>
                  <a:pt x="1100" y="212"/>
                </a:lnTo>
                <a:lnTo>
                  <a:pt x="834" y="204"/>
                </a:lnTo>
                <a:lnTo>
                  <a:pt x="840" y="6"/>
                </a:lnTo>
                <a:lnTo>
                  <a:pt x="605" y="0"/>
                </a:lnTo>
                <a:lnTo>
                  <a:pt x="605" y="41"/>
                </a:lnTo>
                <a:lnTo>
                  <a:pt x="281" y="29"/>
                </a:lnTo>
                <a:lnTo>
                  <a:pt x="147" y="407"/>
                </a:lnTo>
                <a:lnTo>
                  <a:pt x="20" y="561"/>
                </a:lnTo>
                <a:lnTo>
                  <a:pt x="0" y="1193"/>
                </a:lnTo>
                <a:lnTo>
                  <a:pt x="347" y="1194"/>
                </a:lnTo>
                <a:lnTo>
                  <a:pt x="527" y="1196"/>
                </a:lnTo>
                <a:lnTo>
                  <a:pt x="566" y="1194"/>
                </a:lnTo>
                <a:lnTo>
                  <a:pt x="617" y="1194"/>
                </a:lnTo>
                <a:lnTo>
                  <a:pt x="681" y="1196"/>
                </a:lnTo>
                <a:lnTo>
                  <a:pt x="1125" y="1196"/>
                </a:lnTo>
                <a:lnTo>
                  <a:pt x="1137" y="687"/>
                </a:lnTo>
                <a:lnTo>
                  <a:pt x="1145" y="324"/>
                </a:lnTo>
                <a:lnTo>
                  <a:pt x="1149" y="213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0" name="Freeform 36"/>
          <p:cNvSpPr>
            <a:spLocks/>
          </p:cNvSpPr>
          <p:nvPr/>
        </p:nvSpPr>
        <p:spPr bwMode="auto">
          <a:xfrm>
            <a:off x="5097463" y="4227513"/>
            <a:ext cx="735012" cy="522287"/>
          </a:xfrm>
          <a:custGeom>
            <a:avLst/>
            <a:gdLst>
              <a:gd name="T0" fmla="*/ 2147483646 w 1390"/>
              <a:gd name="T1" fmla="*/ 2147483646 h 986"/>
              <a:gd name="T2" fmla="*/ 2147483646 w 1390"/>
              <a:gd name="T3" fmla="*/ 2147483646 h 986"/>
              <a:gd name="T4" fmla="*/ 2147483646 w 1390"/>
              <a:gd name="T5" fmla="*/ 2147483646 h 986"/>
              <a:gd name="T6" fmla="*/ 2147483646 w 1390"/>
              <a:gd name="T7" fmla="*/ 2147483646 h 986"/>
              <a:gd name="T8" fmla="*/ 2147483646 w 1390"/>
              <a:gd name="T9" fmla="*/ 2147483646 h 986"/>
              <a:gd name="T10" fmla="*/ 2147483646 w 1390"/>
              <a:gd name="T11" fmla="*/ 2147483646 h 986"/>
              <a:gd name="T12" fmla="*/ 2147483646 w 1390"/>
              <a:gd name="T13" fmla="*/ 2147483646 h 986"/>
              <a:gd name="T14" fmla="*/ 2147483646 w 1390"/>
              <a:gd name="T15" fmla="*/ 2147483646 h 986"/>
              <a:gd name="T16" fmla="*/ 2147483646 w 1390"/>
              <a:gd name="T17" fmla="*/ 2147483646 h 986"/>
              <a:gd name="T18" fmla="*/ 2147483646 w 1390"/>
              <a:gd name="T19" fmla="*/ 2147483646 h 986"/>
              <a:gd name="T20" fmla="*/ 2147483646 w 1390"/>
              <a:gd name="T21" fmla="*/ 2147483646 h 986"/>
              <a:gd name="T22" fmla="*/ 2147483646 w 1390"/>
              <a:gd name="T23" fmla="*/ 2147483646 h 986"/>
              <a:gd name="T24" fmla="*/ 2147483646 w 1390"/>
              <a:gd name="T25" fmla="*/ 0 h 986"/>
              <a:gd name="T26" fmla="*/ 2147483646 w 1390"/>
              <a:gd name="T27" fmla="*/ 2147483646 h 986"/>
              <a:gd name="T28" fmla="*/ 0 w 1390"/>
              <a:gd name="T29" fmla="*/ 2147483646 h 986"/>
              <a:gd name="T30" fmla="*/ 2147483646 w 1390"/>
              <a:gd name="T31" fmla="*/ 2147483646 h 986"/>
              <a:gd name="T32" fmla="*/ 2147483646 w 1390"/>
              <a:gd name="T33" fmla="*/ 2147483646 h 986"/>
              <a:gd name="T34" fmla="*/ 2147483646 w 1390"/>
              <a:gd name="T35" fmla="*/ 2147483646 h 986"/>
              <a:gd name="T36" fmla="*/ 2147483646 w 1390"/>
              <a:gd name="T37" fmla="*/ 2147483646 h 986"/>
              <a:gd name="T38" fmla="*/ 2147483646 w 1390"/>
              <a:gd name="T39" fmla="*/ 2147483646 h 986"/>
              <a:gd name="T40" fmla="*/ 2147483646 w 1390"/>
              <a:gd name="T41" fmla="*/ 2147483646 h 986"/>
              <a:gd name="T42" fmla="*/ 2147483646 w 1390"/>
              <a:gd name="T43" fmla="*/ 2147483646 h 98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90" h="986">
                <a:moveTo>
                  <a:pt x="1390" y="986"/>
                </a:moveTo>
                <a:lnTo>
                  <a:pt x="1074" y="500"/>
                </a:lnTo>
                <a:lnTo>
                  <a:pt x="1083" y="270"/>
                </a:lnTo>
                <a:lnTo>
                  <a:pt x="1384" y="263"/>
                </a:lnTo>
                <a:lnTo>
                  <a:pt x="1183" y="84"/>
                </a:lnTo>
                <a:lnTo>
                  <a:pt x="1128" y="83"/>
                </a:lnTo>
                <a:lnTo>
                  <a:pt x="1110" y="75"/>
                </a:lnTo>
                <a:lnTo>
                  <a:pt x="1119" y="66"/>
                </a:lnTo>
                <a:lnTo>
                  <a:pt x="1018" y="30"/>
                </a:lnTo>
                <a:lnTo>
                  <a:pt x="619" y="17"/>
                </a:lnTo>
                <a:lnTo>
                  <a:pt x="307" y="9"/>
                </a:lnTo>
                <a:lnTo>
                  <a:pt x="268" y="5"/>
                </a:lnTo>
                <a:lnTo>
                  <a:pt x="153" y="0"/>
                </a:lnTo>
                <a:lnTo>
                  <a:pt x="138" y="471"/>
                </a:lnTo>
                <a:lnTo>
                  <a:pt x="0" y="489"/>
                </a:lnTo>
                <a:lnTo>
                  <a:pt x="138" y="945"/>
                </a:lnTo>
                <a:lnTo>
                  <a:pt x="163" y="945"/>
                </a:lnTo>
                <a:lnTo>
                  <a:pt x="178" y="945"/>
                </a:lnTo>
                <a:lnTo>
                  <a:pt x="832" y="966"/>
                </a:lnTo>
                <a:lnTo>
                  <a:pt x="1018" y="972"/>
                </a:lnTo>
                <a:lnTo>
                  <a:pt x="1299" y="981"/>
                </a:lnTo>
                <a:lnTo>
                  <a:pt x="1390" y="986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1" name="Freeform 37"/>
          <p:cNvSpPr>
            <a:spLocks/>
          </p:cNvSpPr>
          <p:nvPr/>
        </p:nvSpPr>
        <p:spPr bwMode="auto">
          <a:xfrm>
            <a:off x="4560888" y="3335338"/>
            <a:ext cx="727075" cy="555625"/>
          </a:xfrm>
          <a:custGeom>
            <a:avLst/>
            <a:gdLst>
              <a:gd name="T0" fmla="*/ 2147483646 w 1375"/>
              <a:gd name="T1" fmla="*/ 2147483646 h 1050"/>
              <a:gd name="T2" fmla="*/ 2147483646 w 1375"/>
              <a:gd name="T3" fmla="*/ 2147483646 h 1050"/>
              <a:gd name="T4" fmla="*/ 2147483646 w 1375"/>
              <a:gd name="T5" fmla="*/ 2147483646 h 1050"/>
              <a:gd name="T6" fmla="*/ 2147483646 w 1375"/>
              <a:gd name="T7" fmla="*/ 2147483646 h 1050"/>
              <a:gd name="T8" fmla="*/ 2147483646 w 1375"/>
              <a:gd name="T9" fmla="*/ 2147483646 h 1050"/>
              <a:gd name="T10" fmla="*/ 2147483646 w 1375"/>
              <a:gd name="T11" fmla="*/ 2147483646 h 1050"/>
              <a:gd name="T12" fmla="*/ 2147483646 w 1375"/>
              <a:gd name="T13" fmla="*/ 0 h 1050"/>
              <a:gd name="T14" fmla="*/ 2147483646 w 1375"/>
              <a:gd name="T15" fmla="*/ 0 h 1050"/>
              <a:gd name="T16" fmla="*/ 2147483646 w 1375"/>
              <a:gd name="T17" fmla="*/ 2147483646 h 1050"/>
              <a:gd name="T18" fmla="*/ 2147483646 w 1375"/>
              <a:gd name="T19" fmla="*/ 2147483646 h 1050"/>
              <a:gd name="T20" fmla="*/ 2147483646 w 1375"/>
              <a:gd name="T21" fmla="*/ 2147483646 h 1050"/>
              <a:gd name="T22" fmla="*/ 2147483646 w 1375"/>
              <a:gd name="T23" fmla="*/ 2147483646 h 1050"/>
              <a:gd name="T24" fmla="*/ 0 w 1375"/>
              <a:gd name="T25" fmla="*/ 2147483646 h 1050"/>
              <a:gd name="T26" fmla="*/ 2147483646 w 1375"/>
              <a:gd name="T27" fmla="*/ 2147483646 h 1050"/>
              <a:gd name="T28" fmla="*/ 2147483646 w 1375"/>
              <a:gd name="T29" fmla="*/ 2147483646 h 1050"/>
              <a:gd name="T30" fmla="*/ 2147483646 w 1375"/>
              <a:gd name="T31" fmla="*/ 2147483646 h 10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75" h="1050">
                <a:moveTo>
                  <a:pt x="1375" y="736"/>
                </a:moveTo>
                <a:lnTo>
                  <a:pt x="957" y="372"/>
                </a:lnTo>
                <a:lnTo>
                  <a:pt x="981" y="3"/>
                </a:lnTo>
                <a:lnTo>
                  <a:pt x="744" y="3"/>
                </a:lnTo>
                <a:lnTo>
                  <a:pt x="705" y="3"/>
                </a:lnTo>
                <a:lnTo>
                  <a:pt x="307" y="3"/>
                </a:lnTo>
                <a:lnTo>
                  <a:pt x="267" y="0"/>
                </a:lnTo>
                <a:lnTo>
                  <a:pt x="72" y="0"/>
                </a:lnTo>
                <a:lnTo>
                  <a:pt x="30" y="3"/>
                </a:lnTo>
                <a:lnTo>
                  <a:pt x="28" y="81"/>
                </a:lnTo>
                <a:lnTo>
                  <a:pt x="30" y="240"/>
                </a:lnTo>
                <a:lnTo>
                  <a:pt x="10" y="240"/>
                </a:lnTo>
                <a:lnTo>
                  <a:pt x="0" y="1026"/>
                </a:lnTo>
                <a:lnTo>
                  <a:pt x="1029" y="1050"/>
                </a:lnTo>
                <a:lnTo>
                  <a:pt x="1102" y="730"/>
                </a:lnTo>
                <a:lnTo>
                  <a:pt x="1375" y="736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2" name="Freeform 38"/>
          <p:cNvSpPr>
            <a:spLocks/>
          </p:cNvSpPr>
          <p:nvPr/>
        </p:nvSpPr>
        <p:spPr bwMode="auto">
          <a:xfrm>
            <a:off x="4902200" y="4727575"/>
            <a:ext cx="654050" cy="650875"/>
          </a:xfrm>
          <a:custGeom>
            <a:avLst/>
            <a:gdLst>
              <a:gd name="T0" fmla="*/ 2147483646 w 1236"/>
              <a:gd name="T1" fmla="*/ 2147483646 h 1230"/>
              <a:gd name="T2" fmla="*/ 2147483646 w 1236"/>
              <a:gd name="T3" fmla="*/ 2147483646 h 1230"/>
              <a:gd name="T4" fmla="*/ 2147483646 w 1236"/>
              <a:gd name="T5" fmla="*/ 2147483646 h 1230"/>
              <a:gd name="T6" fmla="*/ 0 w 1236"/>
              <a:gd name="T7" fmla="*/ 2147483646 h 1230"/>
              <a:gd name="T8" fmla="*/ 2147483646 w 1236"/>
              <a:gd name="T9" fmla="*/ 2147483646 h 1230"/>
              <a:gd name="T10" fmla="*/ 2147483646 w 1236"/>
              <a:gd name="T11" fmla="*/ 2147483646 h 1230"/>
              <a:gd name="T12" fmla="*/ 2147483646 w 1236"/>
              <a:gd name="T13" fmla="*/ 2147483646 h 1230"/>
              <a:gd name="T14" fmla="*/ 2147483646 w 1236"/>
              <a:gd name="T15" fmla="*/ 2147483646 h 1230"/>
              <a:gd name="T16" fmla="*/ 2147483646 w 1236"/>
              <a:gd name="T17" fmla="*/ 2147483646 h 1230"/>
              <a:gd name="T18" fmla="*/ 2147483646 w 1236"/>
              <a:gd name="T19" fmla="*/ 0 h 1230"/>
              <a:gd name="T20" fmla="*/ 2147483646 w 1236"/>
              <a:gd name="T21" fmla="*/ 0 h 1230"/>
              <a:gd name="T22" fmla="*/ 2147483646 w 1236"/>
              <a:gd name="T23" fmla="*/ 0 h 1230"/>
              <a:gd name="T24" fmla="*/ 2147483646 w 1236"/>
              <a:gd name="T25" fmla="*/ 2147483646 h 1230"/>
              <a:gd name="T26" fmla="*/ 2147483646 w 1236"/>
              <a:gd name="T27" fmla="*/ 2147483646 h 1230"/>
              <a:gd name="T28" fmla="*/ 2147483646 w 1236"/>
              <a:gd name="T29" fmla="*/ 2147483646 h 1230"/>
              <a:gd name="T30" fmla="*/ 2147483646 w 1236"/>
              <a:gd name="T31" fmla="*/ 2147483646 h 1230"/>
              <a:gd name="T32" fmla="*/ 2147483646 w 1236"/>
              <a:gd name="T33" fmla="*/ 2147483646 h 1230"/>
              <a:gd name="T34" fmla="*/ 2147483646 w 1236"/>
              <a:gd name="T35" fmla="*/ 2147483646 h 12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6" h="1230">
                <a:moveTo>
                  <a:pt x="827" y="1161"/>
                </a:moveTo>
                <a:lnTo>
                  <a:pt x="315" y="1182"/>
                </a:lnTo>
                <a:lnTo>
                  <a:pt x="266" y="1181"/>
                </a:lnTo>
                <a:lnTo>
                  <a:pt x="0" y="1173"/>
                </a:lnTo>
                <a:lnTo>
                  <a:pt x="6" y="975"/>
                </a:lnTo>
                <a:lnTo>
                  <a:pt x="20" y="537"/>
                </a:lnTo>
                <a:lnTo>
                  <a:pt x="30" y="164"/>
                </a:lnTo>
                <a:lnTo>
                  <a:pt x="32" y="90"/>
                </a:lnTo>
                <a:lnTo>
                  <a:pt x="266" y="84"/>
                </a:lnTo>
                <a:lnTo>
                  <a:pt x="506" y="0"/>
                </a:lnTo>
                <a:lnTo>
                  <a:pt x="531" y="0"/>
                </a:lnTo>
                <a:lnTo>
                  <a:pt x="546" y="0"/>
                </a:lnTo>
                <a:lnTo>
                  <a:pt x="1200" y="21"/>
                </a:lnTo>
                <a:lnTo>
                  <a:pt x="861" y="504"/>
                </a:lnTo>
                <a:lnTo>
                  <a:pt x="792" y="854"/>
                </a:lnTo>
                <a:lnTo>
                  <a:pt x="1236" y="1209"/>
                </a:lnTo>
                <a:lnTo>
                  <a:pt x="1107" y="1230"/>
                </a:lnTo>
                <a:lnTo>
                  <a:pt x="827" y="1161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3" name="Freeform 39"/>
          <p:cNvSpPr>
            <a:spLocks/>
          </p:cNvSpPr>
          <p:nvPr/>
        </p:nvSpPr>
        <p:spPr bwMode="auto">
          <a:xfrm>
            <a:off x="4679950" y="2840038"/>
            <a:ext cx="903288" cy="496887"/>
          </a:xfrm>
          <a:custGeom>
            <a:avLst/>
            <a:gdLst>
              <a:gd name="T0" fmla="*/ 2147483646 w 1707"/>
              <a:gd name="T1" fmla="*/ 2147483646 h 938"/>
              <a:gd name="T2" fmla="*/ 2147483646 w 1707"/>
              <a:gd name="T3" fmla="*/ 2147483646 h 938"/>
              <a:gd name="T4" fmla="*/ 2147483646 w 1707"/>
              <a:gd name="T5" fmla="*/ 2147483646 h 938"/>
              <a:gd name="T6" fmla="*/ 2147483646 w 1707"/>
              <a:gd name="T7" fmla="*/ 2147483646 h 938"/>
              <a:gd name="T8" fmla="*/ 2147483646 w 1707"/>
              <a:gd name="T9" fmla="*/ 2147483646 h 938"/>
              <a:gd name="T10" fmla="*/ 2147483646 w 1707"/>
              <a:gd name="T11" fmla="*/ 2147483646 h 938"/>
              <a:gd name="T12" fmla="*/ 2147483646 w 1707"/>
              <a:gd name="T13" fmla="*/ 2147483646 h 938"/>
              <a:gd name="T14" fmla="*/ 2147483646 w 1707"/>
              <a:gd name="T15" fmla="*/ 2147483646 h 938"/>
              <a:gd name="T16" fmla="*/ 2147483646 w 1707"/>
              <a:gd name="T17" fmla="*/ 2147483646 h 938"/>
              <a:gd name="T18" fmla="*/ 2147483646 w 1707"/>
              <a:gd name="T19" fmla="*/ 2147483646 h 938"/>
              <a:gd name="T20" fmla="*/ 2147483646 w 1707"/>
              <a:gd name="T21" fmla="*/ 2147483646 h 938"/>
              <a:gd name="T22" fmla="*/ 2147483646 w 1707"/>
              <a:gd name="T23" fmla="*/ 2147483646 h 938"/>
              <a:gd name="T24" fmla="*/ 2147483646 w 1707"/>
              <a:gd name="T25" fmla="*/ 2147483646 h 938"/>
              <a:gd name="T26" fmla="*/ 2147483646 w 1707"/>
              <a:gd name="T27" fmla="*/ 2147483646 h 938"/>
              <a:gd name="T28" fmla="*/ 0 w 1707"/>
              <a:gd name="T29" fmla="*/ 2147483646 h 938"/>
              <a:gd name="T30" fmla="*/ 2147483646 w 1707"/>
              <a:gd name="T31" fmla="*/ 2147483646 h 938"/>
              <a:gd name="T32" fmla="*/ 2147483646 w 1707"/>
              <a:gd name="T33" fmla="*/ 2147483646 h 938"/>
              <a:gd name="T34" fmla="*/ 2147483646 w 1707"/>
              <a:gd name="T35" fmla="*/ 0 h 938"/>
              <a:gd name="T36" fmla="*/ 2147483646 w 1707"/>
              <a:gd name="T37" fmla="*/ 2147483646 h 938"/>
              <a:gd name="T38" fmla="*/ 2147483646 w 1707"/>
              <a:gd name="T39" fmla="*/ 2147483646 h 938"/>
              <a:gd name="T40" fmla="*/ 2147483646 w 1707"/>
              <a:gd name="T41" fmla="*/ 2147483646 h 938"/>
              <a:gd name="T42" fmla="*/ 2147483646 w 1707"/>
              <a:gd name="T43" fmla="*/ 2147483646 h 93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07" h="938">
                <a:moveTo>
                  <a:pt x="1685" y="5"/>
                </a:moveTo>
                <a:lnTo>
                  <a:pt x="1578" y="315"/>
                </a:lnTo>
                <a:lnTo>
                  <a:pt x="1577" y="315"/>
                </a:lnTo>
                <a:lnTo>
                  <a:pt x="1707" y="443"/>
                </a:lnTo>
                <a:lnTo>
                  <a:pt x="1472" y="560"/>
                </a:lnTo>
                <a:lnTo>
                  <a:pt x="1238" y="557"/>
                </a:lnTo>
                <a:lnTo>
                  <a:pt x="1269" y="716"/>
                </a:lnTo>
                <a:lnTo>
                  <a:pt x="1268" y="786"/>
                </a:lnTo>
                <a:lnTo>
                  <a:pt x="521" y="702"/>
                </a:lnTo>
                <a:lnTo>
                  <a:pt x="518" y="938"/>
                </a:lnTo>
                <a:lnTo>
                  <a:pt x="479" y="938"/>
                </a:lnTo>
                <a:lnTo>
                  <a:pt x="81" y="938"/>
                </a:lnTo>
                <a:lnTo>
                  <a:pt x="41" y="935"/>
                </a:lnTo>
                <a:lnTo>
                  <a:pt x="41" y="695"/>
                </a:lnTo>
                <a:lnTo>
                  <a:pt x="0" y="695"/>
                </a:lnTo>
                <a:lnTo>
                  <a:pt x="596" y="105"/>
                </a:lnTo>
                <a:lnTo>
                  <a:pt x="1247" y="117"/>
                </a:lnTo>
                <a:lnTo>
                  <a:pt x="1515" y="0"/>
                </a:lnTo>
                <a:lnTo>
                  <a:pt x="1535" y="18"/>
                </a:lnTo>
                <a:lnTo>
                  <a:pt x="1520" y="66"/>
                </a:lnTo>
                <a:lnTo>
                  <a:pt x="1526" y="104"/>
                </a:lnTo>
                <a:lnTo>
                  <a:pt x="1685" y="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" name="Freeform 40"/>
          <p:cNvSpPr>
            <a:spLocks/>
          </p:cNvSpPr>
          <p:nvPr/>
        </p:nvSpPr>
        <p:spPr bwMode="auto">
          <a:xfrm>
            <a:off x="4954588" y="3211513"/>
            <a:ext cx="985837" cy="642937"/>
          </a:xfrm>
          <a:custGeom>
            <a:avLst/>
            <a:gdLst>
              <a:gd name="T0" fmla="*/ 2147483646 w 1863"/>
              <a:gd name="T1" fmla="*/ 2147483646 h 1214"/>
              <a:gd name="T2" fmla="*/ 2147483646 w 1863"/>
              <a:gd name="T3" fmla="*/ 2147483646 h 1214"/>
              <a:gd name="T4" fmla="*/ 2147483646 w 1863"/>
              <a:gd name="T5" fmla="*/ 2147483646 h 1214"/>
              <a:gd name="T6" fmla="*/ 2147483646 w 1863"/>
              <a:gd name="T7" fmla="*/ 2147483646 h 1214"/>
              <a:gd name="T8" fmla="*/ 2147483646 w 1863"/>
              <a:gd name="T9" fmla="*/ 2147483646 h 1214"/>
              <a:gd name="T10" fmla="*/ 2147483646 w 1863"/>
              <a:gd name="T11" fmla="*/ 2147483646 h 1214"/>
              <a:gd name="T12" fmla="*/ 2147483646 w 1863"/>
              <a:gd name="T13" fmla="*/ 2147483646 h 1214"/>
              <a:gd name="T14" fmla="*/ 0 w 1863"/>
              <a:gd name="T15" fmla="*/ 2147483646 h 1214"/>
              <a:gd name="T16" fmla="*/ 2147483646 w 1863"/>
              <a:gd name="T17" fmla="*/ 0 h 1214"/>
              <a:gd name="T18" fmla="*/ 2147483646 w 1863"/>
              <a:gd name="T19" fmla="*/ 2147483646 h 1214"/>
              <a:gd name="T20" fmla="*/ 2147483646 w 1863"/>
              <a:gd name="T21" fmla="*/ 2147483646 h 1214"/>
              <a:gd name="T22" fmla="*/ 2147483646 w 1863"/>
              <a:gd name="T23" fmla="*/ 2147483646 h 1214"/>
              <a:gd name="T24" fmla="*/ 2147483646 w 1863"/>
              <a:gd name="T25" fmla="*/ 2147483646 h 1214"/>
              <a:gd name="T26" fmla="*/ 2147483646 w 1863"/>
              <a:gd name="T27" fmla="*/ 2147483646 h 1214"/>
              <a:gd name="T28" fmla="*/ 2147483646 w 1863"/>
              <a:gd name="T29" fmla="*/ 2147483646 h 1214"/>
              <a:gd name="T30" fmla="*/ 2147483646 w 1863"/>
              <a:gd name="T31" fmla="*/ 2147483646 h 12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3" h="1214">
                <a:moveTo>
                  <a:pt x="1503" y="1110"/>
                </a:moveTo>
                <a:lnTo>
                  <a:pt x="910" y="1214"/>
                </a:lnTo>
                <a:lnTo>
                  <a:pt x="753" y="1050"/>
                </a:lnTo>
                <a:lnTo>
                  <a:pt x="754" y="971"/>
                </a:lnTo>
                <a:lnTo>
                  <a:pt x="631" y="969"/>
                </a:lnTo>
                <a:lnTo>
                  <a:pt x="213" y="605"/>
                </a:lnTo>
                <a:lnTo>
                  <a:pt x="237" y="236"/>
                </a:lnTo>
                <a:lnTo>
                  <a:pt x="0" y="236"/>
                </a:lnTo>
                <a:lnTo>
                  <a:pt x="3" y="0"/>
                </a:lnTo>
                <a:lnTo>
                  <a:pt x="750" y="84"/>
                </a:lnTo>
                <a:lnTo>
                  <a:pt x="751" y="14"/>
                </a:lnTo>
                <a:lnTo>
                  <a:pt x="1173" y="462"/>
                </a:lnTo>
                <a:lnTo>
                  <a:pt x="1863" y="758"/>
                </a:lnTo>
                <a:lnTo>
                  <a:pt x="1858" y="998"/>
                </a:lnTo>
                <a:lnTo>
                  <a:pt x="1506" y="990"/>
                </a:lnTo>
                <a:lnTo>
                  <a:pt x="1503" y="111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" name="Freeform 41"/>
          <p:cNvSpPr>
            <a:spLocks/>
          </p:cNvSpPr>
          <p:nvPr/>
        </p:nvSpPr>
        <p:spPr bwMode="auto">
          <a:xfrm>
            <a:off x="5056188" y="5341938"/>
            <a:ext cx="1090612" cy="546100"/>
          </a:xfrm>
          <a:custGeom>
            <a:avLst/>
            <a:gdLst>
              <a:gd name="T0" fmla="*/ 2147483646 w 2061"/>
              <a:gd name="T1" fmla="*/ 2147483646 h 1031"/>
              <a:gd name="T2" fmla="*/ 2147483646 w 2061"/>
              <a:gd name="T3" fmla="*/ 2147483646 h 1031"/>
              <a:gd name="T4" fmla="*/ 2147483646 w 2061"/>
              <a:gd name="T5" fmla="*/ 2147483646 h 1031"/>
              <a:gd name="T6" fmla="*/ 2147483646 w 2061"/>
              <a:gd name="T7" fmla="*/ 2147483646 h 1031"/>
              <a:gd name="T8" fmla="*/ 2147483646 w 2061"/>
              <a:gd name="T9" fmla="*/ 2147483646 h 1031"/>
              <a:gd name="T10" fmla="*/ 2147483646 w 2061"/>
              <a:gd name="T11" fmla="*/ 2147483646 h 1031"/>
              <a:gd name="T12" fmla="*/ 2147483646 w 2061"/>
              <a:gd name="T13" fmla="*/ 2147483646 h 1031"/>
              <a:gd name="T14" fmla="*/ 2147483646 w 2061"/>
              <a:gd name="T15" fmla="*/ 2147483646 h 1031"/>
              <a:gd name="T16" fmla="*/ 2147483646 w 2061"/>
              <a:gd name="T17" fmla="*/ 2147483646 h 1031"/>
              <a:gd name="T18" fmla="*/ 2147483646 w 2061"/>
              <a:gd name="T19" fmla="*/ 0 h 1031"/>
              <a:gd name="T20" fmla="*/ 2147483646 w 2061"/>
              <a:gd name="T21" fmla="*/ 2147483646 h 1031"/>
              <a:gd name="T22" fmla="*/ 2147483646 w 2061"/>
              <a:gd name="T23" fmla="*/ 2147483646 h 1031"/>
              <a:gd name="T24" fmla="*/ 2147483646 w 2061"/>
              <a:gd name="T25" fmla="*/ 2147483646 h 1031"/>
              <a:gd name="T26" fmla="*/ 0 w 2061"/>
              <a:gd name="T27" fmla="*/ 2147483646 h 1031"/>
              <a:gd name="T28" fmla="*/ 2147483646 w 2061"/>
              <a:gd name="T29" fmla="*/ 2147483646 h 1031"/>
              <a:gd name="T30" fmla="*/ 2147483646 w 2061"/>
              <a:gd name="T31" fmla="*/ 2147483646 h 1031"/>
              <a:gd name="T32" fmla="*/ 2147483646 w 2061"/>
              <a:gd name="T33" fmla="*/ 2147483646 h 1031"/>
              <a:gd name="T34" fmla="*/ 2147483646 w 2061"/>
              <a:gd name="T35" fmla="*/ 2147483646 h 1031"/>
              <a:gd name="T36" fmla="*/ 2147483646 w 2061"/>
              <a:gd name="T37" fmla="*/ 2147483646 h 1031"/>
              <a:gd name="T38" fmla="*/ 2147483646 w 2061"/>
              <a:gd name="T39" fmla="*/ 2147483646 h 1031"/>
              <a:gd name="T40" fmla="*/ 2147483646 w 2061"/>
              <a:gd name="T41" fmla="*/ 2147483646 h 1031"/>
              <a:gd name="T42" fmla="*/ 2147483646 w 2061"/>
              <a:gd name="T43" fmla="*/ 2147483646 h 103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061" h="1031">
                <a:moveTo>
                  <a:pt x="1910" y="614"/>
                </a:moveTo>
                <a:lnTo>
                  <a:pt x="1907" y="606"/>
                </a:lnTo>
                <a:lnTo>
                  <a:pt x="1713" y="360"/>
                </a:lnTo>
                <a:lnTo>
                  <a:pt x="1656" y="363"/>
                </a:lnTo>
                <a:lnTo>
                  <a:pt x="1430" y="234"/>
                </a:lnTo>
                <a:lnTo>
                  <a:pt x="1428" y="233"/>
                </a:lnTo>
                <a:lnTo>
                  <a:pt x="1095" y="158"/>
                </a:lnTo>
                <a:lnTo>
                  <a:pt x="945" y="48"/>
                </a:lnTo>
                <a:lnTo>
                  <a:pt x="816" y="69"/>
                </a:lnTo>
                <a:lnTo>
                  <a:pt x="536" y="0"/>
                </a:lnTo>
                <a:lnTo>
                  <a:pt x="24" y="21"/>
                </a:lnTo>
                <a:lnTo>
                  <a:pt x="20" y="132"/>
                </a:lnTo>
                <a:lnTo>
                  <a:pt x="12" y="495"/>
                </a:lnTo>
                <a:lnTo>
                  <a:pt x="0" y="1004"/>
                </a:lnTo>
                <a:lnTo>
                  <a:pt x="405" y="1010"/>
                </a:lnTo>
                <a:lnTo>
                  <a:pt x="414" y="1011"/>
                </a:lnTo>
                <a:lnTo>
                  <a:pt x="591" y="1013"/>
                </a:lnTo>
                <a:lnTo>
                  <a:pt x="1095" y="1020"/>
                </a:lnTo>
                <a:lnTo>
                  <a:pt x="1842" y="1029"/>
                </a:lnTo>
                <a:lnTo>
                  <a:pt x="2061" y="1031"/>
                </a:lnTo>
                <a:lnTo>
                  <a:pt x="1929" y="611"/>
                </a:lnTo>
                <a:lnTo>
                  <a:pt x="1910" y="61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" name="Freeform 42"/>
          <p:cNvSpPr>
            <a:spLocks/>
          </p:cNvSpPr>
          <p:nvPr/>
        </p:nvSpPr>
        <p:spPr bwMode="auto">
          <a:xfrm>
            <a:off x="6086475" y="2235200"/>
            <a:ext cx="917575" cy="738188"/>
          </a:xfrm>
          <a:custGeom>
            <a:avLst/>
            <a:gdLst>
              <a:gd name="T0" fmla="*/ 2147483646 w 1733"/>
              <a:gd name="T1" fmla="*/ 2147483646 h 1395"/>
              <a:gd name="T2" fmla="*/ 2147483646 w 1733"/>
              <a:gd name="T3" fmla="*/ 2147483646 h 1395"/>
              <a:gd name="T4" fmla="*/ 2147483646 w 1733"/>
              <a:gd name="T5" fmla="*/ 2147483646 h 1395"/>
              <a:gd name="T6" fmla="*/ 2147483646 w 1733"/>
              <a:gd name="T7" fmla="*/ 2147483646 h 1395"/>
              <a:gd name="T8" fmla="*/ 2147483646 w 1733"/>
              <a:gd name="T9" fmla="*/ 2147483646 h 1395"/>
              <a:gd name="T10" fmla="*/ 2147483646 w 1733"/>
              <a:gd name="T11" fmla="*/ 2147483646 h 1395"/>
              <a:gd name="T12" fmla="*/ 2147483646 w 1733"/>
              <a:gd name="T13" fmla="*/ 2147483646 h 1395"/>
              <a:gd name="T14" fmla="*/ 2147483646 w 1733"/>
              <a:gd name="T15" fmla="*/ 2147483646 h 1395"/>
              <a:gd name="T16" fmla="*/ 2147483646 w 1733"/>
              <a:gd name="T17" fmla="*/ 2147483646 h 1395"/>
              <a:gd name="T18" fmla="*/ 0 w 1733"/>
              <a:gd name="T19" fmla="*/ 2147483646 h 1395"/>
              <a:gd name="T20" fmla="*/ 2147483646 w 1733"/>
              <a:gd name="T21" fmla="*/ 2147483646 h 1395"/>
              <a:gd name="T22" fmla="*/ 2147483646 w 1733"/>
              <a:gd name="T23" fmla="*/ 2147483646 h 1395"/>
              <a:gd name="T24" fmla="*/ 2147483646 w 1733"/>
              <a:gd name="T25" fmla="*/ 2147483646 h 1395"/>
              <a:gd name="T26" fmla="*/ 2147483646 w 1733"/>
              <a:gd name="T27" fmla="*/ 2147483646 h 1395"/>
              <a:gd name="T28" fmla="*/ 2147483646 w 1733"/>
              <a:gd name="T29" fmla="*/ 2147483646 h 1395"/>
              <a:gd name="T30" fmla="*/ 2147483646 w 1733"/>
              <a:gd name="T31" fmla="*/ 0 h 1395"/>
              <a:gd name="T32" fmla="*/ 2147483646 w 1733"/>
              <a:gd name="T33" fmla="*/ 0 h 1395"/>
              <a:gd name="T34" fmla="*/ 2147483646 w 1733"/>
              <a:gd name="T35" fmla="*/ 2147483646 h 1395"/>
              <a:gd name="T36" fmla="*/ 2147483646 w 1733"/>
              <a:gd name="T37" fmla="*/ 2147483646 h 1395"/>
              <a:gd name="T38" fmla="*/ 2147483646 w 1733"/>
              <a:gd name="T39" fmla="*/ 2147483646 h 1395"/>
              <a:gd name="T40" fmla="*/ 2147483646 w 1733"/>
              <a:gd name="T41" fmla="*/ 2147483646 h 1395"/>
              <a:gd name="T42" fmla="*/ 2147483646 w 1733"/>
              <a:gd name="T43" fmla="*/ 2147483646 h 139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33" h="1395">
                <a:moveTo>
                  <a:pt x="1733" y="259"/>
                </a:moveTo>
                <a:lnTo>
                  <a:pt x="1557" y="435"/>
                </a:lnTo>
                <a:lnTo>
                  <a:pt x="1670" y="768"/>
                </a:lnTo>
                <a:lnTo>
                  <a:pt x="1467" y="1215"/>
                </a:lnTo>
                <a:lnTo>
                  <a:pt x="1200" y="1209"/>
                </a:lnTo>
                <a:lnTo>
                  <a:pt x="1199" y="1390"/>
                </a:lnTo>
                <a:lnTo>
                  <a:pt x="713" y="1350"/>
                </a:lnTo>
                <a:lnTo>
                  <a:pt x="549" y="1395"/>
                </a:lnTo>
                <a:lnTo>
                  <a:pt x="269" y="1287"/>
                </a:lnTo>
                <a:lnTo>
                  <a:pt x="0" y="1278"/>
                </a:lnTo>
                <a:lnTo>
                  <a:pt x="9" y="928"/>
                </a:lnTo>
                <a:lnTo>
                  <a:pt x="14" y="775"/>
                </a:lnTo>
                <a:lnTo>
                  <a:pt x="18" y="468"/>
                </a:lnTo>
                <a:lnTo>
                  <a:pt x="600" y="480"/>
                </a:lnTo>
                <a:lnTo>
                  <a:pt x="729" y="93"/>
                </a:lnTo>
                <a:lnTo>
                  <a:pt x="732" y="0"/>
                </a:lnTo>
                <a:lnTo>
                  <a:pt x="830" y="0"/>
                </a:lnTo>
                <a:lnTo>
                  <a:pt x="1109" y="6"/>
                </a:lnTo>
                <a:lnTo>
                  <a:pt x="1206" y="10"/>
                </a:lnTo>
                <a:lnTo>
                  <a:pt x="1200" y="250"/>
                </a:lnTo>
                <a:lnTo>
                  <a:pt x="1539" y="258"/>
                </a:lnTo>
                <a:lnTo>
                  <a:pt x="1733" y="25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7" name="Freeform 43"/>
          <p:cNvSpPr>
            <a:spLocks/>
          </p:cNvSpPr>
          <p:nvPr/>
        </p:nvSpPr>
        <p:spPr bwMode="auto">
          <a:xfrm>
            <a:off x="5514975" y="2474913"/>
            <a:ext cx="581025" cy="712787"/>
          </a:xfrm>
          <a:custGeom>
            <a:avLst/>
            <a:gdLst>
              <a:gd name="T0" fmla="*/ 2147483646 w 1099"/>
              <a:gd name="T1" fmla="*/ 2147483646 h 1347"/>
              <a:gd name="T2" fmla="*/ 2147483646 w 1099"/>
              <a:gd name="T3" fmla="*/ 2147483646 h 1347"/>
              <a:gd name="T4" fmla="*/ 2147483646 w 1099"/>
              <a:gd name="T5" fmla="*/ 2147483646 h 1347"/>
              <a:gd name="T6" fmla="*/ 2147483646 w 1099"/>
              <a:gd name="T7" fmla="*/ 2147483646 h 1347"/>
              <a:gd name="T8" fmla="*/ 2147483646 w 1099"/>
              <a:gd name="T9" fmla="*/ 2147483646 h 1347"/>
              <a:gd name="T10" fmla="*/ 2147483646 w 1099"/>
              <a:gd name="T11" fmla="*/ 2147483646 h 1347"/>
              <a:gd name="T12" fmla="*/ 2147483646 w 1099"/>
              <a:gd name="T13" fmla="*/ 2147483646 h 1347"/>
              <a:gd name="T14" fmla="*/ 0 w 1099"/>
              <a:gd name="T15" fmla="*/ 2147483646 h 1347"/>
              <a:gd name="T16" fmla="*/ 2147483646 w 1099"/>
              <a:gd name="T17" fmla="*/ 2147483646 h 1347"/>
              <a:gd name="T18" fmla="*/ 2147483646 w 1099"/>
              <a:gd name="T19" fmla="*/ 2147483646 h 1347"/>
              <a:gd name="T20" fmla="*/ 2147483646 w 1099"/>
              <a:gd name="T21" fmla="*/ 2147483646 h 1347"/>
              <a:gd name="T22" fmla="*/ 2147483646 w 1099"/>
              <a:gd name="T23" fmla="*/ 2147483646 h 1347"/>
              <a:gd name="T24" fmla="*/ 2147483646 w 1099"/>
              <a:gd name="T25" fmla="*/ 0 h 1347"/>
              <a:gd name="T26" fmla="*/ 2147483646 w 1099"/>
              <a:gd name="T27" fmla="*/ 2147483646 h 1347"/>
              <a:gd name="T28" fmla="*/ 2147483646 w 1099"/>
              <a:gd name="T29" fmla="*/ 2147483646 h 1347"/>
              <a:gd name="T30" fmla="*/ 2147483646 w 1099"/>
              <a:gd name="T31" fmla="*/ 2147483646 h 1347"/>
              <a:gd name="T32" fmla="*/ 2147483646 w 1099"/>
              <a:gd name="T33" fmla="*/ 2147483646 h 1347"/>
              <a:gd name="T34" fmla="*/ 2147483646 w 1099"/>
              <a:gd name="T35" fmla="*/ 2147483646 h 1347"/>
              <a:gd name="T36" fmla="*/ 2147483646 w 1099"/>
              <a:gd name="T37" fmla="*/ 2147483646 h 1347"/>
              <a:gd name="T38" fmla="*/ 2147483646 w 1099"/>
              <a:gd name="T39" fmla="*/ 2147483646 h 1347"/>
              <a:gd name="T40" fmla="*/ 2147483646 w 1099"/>
              <a:gd name="T41" fmla="*/ 2147483646 h 134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99" h="1347">
                <a:moveTo>
                  <a:pt x="1090" y="475"/>
                </a:moveTo>
                <a:lnTo>
                  <a:pt x="1081" y="825"/>
                </a:lnTo>
                <a:lnTo>
                  <a:pt x="1080" y="894"/>
                </a:lnTo>
                <a:lnTo>
                  <a:pt x="1078" y="972"/>
                </a:lnTo>
                <a:lnTo>
                  <a:pt x="835" y="1204"/>
                </a:lnTo>
                <a:lnTo>
                  <a:pt x="357" y="1347"/>
                </a:lnTo>
                <a:lnTo>
                  <a:pt x="130" y="1134"/>
                </a:lnTo>
                <a:lnTo>
                  <a:pt x="0" y="1006"/>
                </a:lnTo>
                <a:lnTo>
                  <a:pt x="1" y="1006"/>
                </a:lnTo>
                <a:lnTo>
                  <a:pt x="108" y="696"/>
                </a:lnTo>
                <a:lnTo>
                  <a:pt x="184" y="688"/>
                </a:lnTo>
                <a:lnTo>
                  <a:pt x="207" y="322"/>
                </a:lnTo>
                <a:lnTo>
                  <a:pt x="271" y="0"/>
                </a:lnTo>
                <a:lnTo>
                  <a:pt x="391" y="1"/>
                </a:lnTo>
                <a:lnTo>
                  <a:pt x="472" y="4"/>
                </a:lnTo>
                <a:lnTo>
                  <a:pt x="784" y="13"/>
                </a:lnTo>
                <a:lnTo>
                  <a:pt x="901" y="15"/>
                </a:lnTo>
                <a:lnTo>
                  <a:pt x="1069" y="16"/>
                </a:lnTo>
                <a:lnTo>
                  <a:pt x="1099" y="15"/>
                </a:lnTo>
                <a:lnTo>
                  <a:pt x="1095" y="322"/>
                </a:lnTo>
                <a:lnTo>
                  <a:pt x="1090" y="475"/>
                </a:lnTo>
                <a:close/>
              </a:path>
            </a:pathLst>
          </a:custGeom>
          <a:solidFill>
            <a:schemeClr val="accent4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" name="Freeform 44"/>
          <p:cNvSpPr>
            <a:spLocks/>
          </p:cNvSpPr>
          <p:nvPr/>
        </p:nvSpPr>
        <p:spPr bwMode="auto">
          <a:xfrm>
            <a:off x="6084888" y="2911475"/>
            <a:ext cx="525462" cy="844550"/>
          </a:xfrm>
          <a:custGeom>
            <a:avLst/>
            <a:gdLst>
              <a:gd name="T0" fmla="*/ 2147483646 w 993"/>
              <a:gd name="T1" fmla="*/ 2147483646 h 1597"/>
              <a:gd name="T2" fmla="*/ 2147483646 w 993"/>
              <a:gd name="T3" fmla="*/ 2147483646 h 1597"/>
              <a:gd name="T4" fmla="*/ 2147483646 w 993"/>
              <a:gd name="T5" fmla="*/ 2147483646 h 1597"/>
              <a:gd name="T6" fmla="*/ 2147483646 w 993"/>
              <a:gd name="T7" fmla="*/ 2147483646 h 1597"/>
              <a:gd name="T8" fmla="*/ 2147483646 w 993"/>
              <a:gd name="T9" fmla="*/ 2147483646 h 1597"/>
              <a:gd name="T10" fmla="*/ 2147483646 w 993"/>
              <a:gd name="T11" fmla="*/ 2147483646 h 1597"/>
              <a:gd name="T12" fmla="*/ 2147483646 w 993"/>
              <a:gd name="T13" fmla="*/ 2147483646 h 1597"/>
              <a:gd name="T14" fmla="*/ 2147483646 w 993"/>
              <a:gd name="T15" fmla="*/ 0 h 1597"/>
              <a:gd name="T16" fmla="*/ 2147483646 w 993"/>
              <a:gd name="T17" fmla="*/ 2147483646 h 1597"/>
              <a:gd name="T18" fmla="*/ 0 w 993"/>
              <a:gd name="T19" fmla="*/ 2147483646 h 1597"/>
              <a:gd name="T20" fmla="*/ 2147483646 w 993"/>
              <a:gd name="T21" fmla="*/ 2147483646 h 1597"/>
              <a:gd name="T22" fmla="*/ 2147483646 w 993"/>
              <a:gd name="T23" fmla="*/ 2147483646 h 1597"/>
              <a:gd name="T24" fmla="*/ 2147483646 w 993"/>
              <a:gd name="T25" fmla="*/ 2147483646 h 1597"/>
              <a:gd name="T26" fmla="*/ 2147483646 w 993"/>
              <a:gd name="T27" fmla="*/ 2147483646 h 1597"/>
              <a:gd name="T28" fmla="*/ 2147483646 w 993"/>
              <a:gd name="T29" fmla="*/ 2147483646 h 1597"/>
              <a:gd name="T30" fmla="*/ 2147483646 w 993"/>
              <a:gd name="T31" fmla="*/ 2147483646 h 159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3" h="1597">
                <a:moveTo>
                  <a:pt x="932" y="1594"/>
                </a:moveTo>
                <a:lnTo>
                  <a:pt x="993" y="1597"/>
                </a:lnTo>
                <a:lnTo>
                  <a:pt x="959" y="400"/>
                </a:lnTo>
                <a:lnTo>
                  <a:pt x="713" y="396"/>
                </a:lnTo>
                <a:lnTo>
                  <a:pt x="716" y="72"/>
                </a:lnTo>
                <a:lnTo>
                  <a:pt x="552" y="117"/>
                </a:lnTo>
                <a:lnTo>
                  <a:pt x="272" y="9"/>
                </a:lnTo>
                <a:lnTo>
                  <a:pt x="3" y="0"/>
                </a:lnTo>
                <a:lnTo>
                  <a:pt x="2" y="69"/>
                </a:lnTo>
                <a:lnTo>
                  <a:pt x="0" y="147"/>
                </a:lnTo>
                <a:lnTo>
                  <a:pt x="18" y="1212"/>
                </a:lnTo>
                <a:lnTo>
                  <a:pt x="206" y="1216"/>
                </a:lnTo>
                <a:lnTo>
                  <a:pt x="204" y="1576"/>
                </a:lnTo>
                <a:lnTo>
                  <a:pt x="389" y="1578"/>
                </a:lnTo>
                <a:lnTo>
                  <a:pt x="689" y="1591"/>
                </a:lnTo>
                <a:lnTo>
                  <a:pt x="932" y="159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9" name="Freeform 45"/>
          <p:cNvSpPr>
            <a:spLocks/>
          </p:cNvSpPr>
          <p:nvPr/>
        </p:nvSpPr>
        <p:spPr bwMode="auto">
          <a:xfrm>
            <a:off x="6462713" y="2874963"/>
            <a:ext cx="520700" cy="882650"/>
          </a:xfrm>
          <a:custGeom>
            <a:avLst/>
            <a:gdLst>
              <a:gd name="T0" fmla="*/ 2147483646 w 985"/>
              <a:gd name="T1" fmla="*/ 2147483646 h 1669"/>
              <a:gd name="T2" fmla="*/ 2147483646 w 985"/>
              <a:gd name="T3" fmla="*/ 2147483646 h 1669"/>
              <a:gd name="T4" fmla="*/ 2147483646 w 985"/>
              <a:gd name="T5" fmla="*/ 2147483646 h 1669"/>
              <a:gd name="T6" fmla="*/ 2147483646 w 985"/>
              <a:gd name="T7" fmla="*/ 2147483646 h 1669"/>
              <a:gd name="T8" fmla="*/ 2147483646 w 985"/>
              <a:gd name="T9" fmla="*/ 0 h 1669"/>
              <a:gd name="T10" fmla="*/ 2147483646 w 985"/>
              <a:gd name="T11" fmla="*/ 2147483646 h 1669"/>
              <a:gd name="T12" fmla="*/ 2147483646 w 985"/>
              <a:gd name="T13" fmla="*/ 2147483646 h 1669"/>
              <a:gd name="T14" fmla="*/ 0 w 985"/>
              <a:gd name="T15" fmla="*/ 2147483646 h 1669"/>
              <a:gd name="T16" fmla="*/ 2147483646 w 985"/>
              <a:gd name="T17" fmla="*/ 2147483646 h 1669"/>
              <a:gd name="T18" fmla="*/ 2147483646 w 985"/>
              <a:gd name="T19" fmla="*/ 2147483646 h 1669"/>
              <a:gd name="T20" fmla="*/ 2147483646 w 985"/>
              <a:gd name="T21" fmla="*/ 2147483646 h 1669"/>
              <a:gd name="T22" fmla="*/ 2147483646 w 985"/>
              <a:gd name="T23" fmla="*/ 2147483646 h 1669"/>
              <a:gd name="T24" fmla="*/ 2147483646 w 985"/>
              <a:gd name="T25" fmla="*/ 2147483646 h 1669"/>
              <a:gd name="T26" fmla="*/ 2147483646 w 985"/>
              <a:gd name="T27" fmla="*/ 2147483646 h 1669"/>
              <a:gd name="T28" fmla="*/ 2147483646 w 985"/>
              <a:gd name="T29" fmla="*/ 2147483646 h 1669"/>
              <a:gd name="T30" fmla="*/ 2147483646 w 985"/>
              <a:gd name="T31" fmla="*/ 2147483646 h 166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85" h="1669">
                <a:moveTo>
                  <a:pt x="973" y="489"/>
                </a:moveTo>
                <a:lnTo>
                  <a:pt x="985" y="108"/>
                </a:lnTo>
                <a:lnTo>
                  <a:pt x="751" y="21"/>
                </a:lnTo>
                <a:lnTo>
                  <a:pt x="757" y="6"/>
                </a:lnTo>
                <a:lnTo>
                  <a:pt x="490" y="0"/>
                </a:lnTo>
                <a:lnTo>
                  <a:pt x="489" y="181"/>
                </a:lnTo>
                <a:lnTo>
                  <a:pt x="3" y="141"/>
                </a:lnTo>
                <a:lnTo>
                  <a:pt x="0" y="465"/>
                </a:lnTo>
                <a:lnTo>
                  <a:pt x="246" y="469"/>
                </a:lnTo>
                <a:lnTo>
                  <a:pt x="280" y="1666"/>
                </a:lnTo>
                <a:lnTo>
                  <a:pt x="465" y="1669"/>
                </a:lnTo>
                <a:lnTo>
                  <a:pt x="469" y="1431"/>
                </a:lnTo>
                <a:lnTo>
                  <a:pt x="954" y="1443"/>
                </a:lnTo>
                <a:lnTo>
                  <a:pt x="799" y="1158"/>
                </a:lnTo>
                <a:lnTo>
                  <a:pt x="960" y="1162"/>
                </a:lnTo>
                <a:lnTo>
                  <a:pt x="973" y="48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" name="Freeform 46"/>
          <p:cNvSpPr>
            <a:spLocks/>
          </p:cNvSpPr>
          <p:nvPr/>
        </p:nvSpPr>
        <p:spPr bwMode="auto">
          <a:xfrm>
            <a:off x="5335588" y="2989263"/>
            <a:ext cx="858837" cy="755650"/>
          </a:xfrm>
          <a:custGeom>
            <a:avLst/>
            <a:gdLst>
              <a:gd name="T0" fmla="*/ 2147483646 w 1623"/>
              <a:gd name="T1" fmla="*/ 2147483646 h 1429"/>
              <a:gd name="T2" fmla="*/ 2147483646 w 1623"/>
              <a:gd name="T3" fmla="*/ 2147483646 h 1429"/>
              <a:gd name="T4" fmla="*/ 2147483646 w 1623"/>
              <a:gd name="T5" fmla="*/ 2147483646 h 1429"/>
              <a:gd name="T6" fmla="*/ 2147483646 w 1623"/>
              <a:gd name="T7" fmla="*/ 0 h 1429"/>
              <a:gd name="T8" fmla="*/ 2147483646 w 1623"/>
              <a:gd name="T9" fmla="*/ 2147483646 h 1429"/>
              <a:gd name="T10" fmla="*/ 2147483646 w 1623"/>
              <a:gd name="T11" fmla="*/ 2147483646 h 1429"/>
              <a:gd name="T12" fmla="*/ 2147483646 w 1623"/>
              <a:gd name="T13" fmla="*/ 2147483646 h 1429"/>
              <a:gd name="T14" fmla="*/ 2147483646 w 1623"/>
              <a:gd name="T15" fmla="*/ 2147483646 h 1429"/>
              <a:gd name="T16" fmla="*/ 0 w 1623"/>
              <a:gd name="T17" fmla="*/ 2147483646 h 1429"/>
              <a:gd name="T18" fmla="*/ 2147483646 w 1623"/>
              <a:gd name="T19" fmla="*/ 2147483646 h 1429"/>
              <a:gd name="T20" fmla="*/ 2147483646 w 1623"/>
              <a:gd name="T21" fmla="*/ 2147483646 h 1429"/>
              <a:gd name="T22" fmla="*/ 2147483646 w 1623"/>
              <a:gd name="T23" fmla="*/ 2147483646 h 1429"/>
              <a:gd name="T24" fmla="*/ 2147483646 w 1623"/>
              <a:gd name="T25" fmla="*/ 2147483646 h 1429"/>
              <a:gd name="T26" fmla="*/ 2147483646 w 1623"/>
              <a:gd name="T27" fmla="*/ 2147483646 h 1429"/>
              <a:gd name="T28" fmla="*/ 2147483646 w 1623"/>
              <a:gd name="T29" fmla="*/ 2147483646 h 1429"/>
              <a:gd name="T30" fmla="*/ 2147483646 w 1623"/>
              <a:gd name="T31" fmla="*/ 2147483646 h 1429"/>
              <a:gd name="T32" fmla="*/ 2147483646 w 1623"/>
              <a:gd name="T33" fmla="*/ 2147483646 h 142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23" h="1429">
                <a:moveTo>
                  <a:pt x="1621" y="1429"/>
                </a:moveTo>
                <a:lnTo>
                  <a:pt x="1623" y="1069"/>
                </a:lnTo>
                <a:lnTo>
                  <a:pt x="1435" y="1065"/>
                </a:lnTo>
                <a:lnTo>
                  <a:pt x="1417" y="0"/>
                </a:lnTo>
                <a:lnTo>
                  <a:pt x="1174" y="232"/>
                </a:lnTo>
                <a:lnTo>
                  <a:pt x="696" y="375"/>
                </a:lnTo>
                <a:lnTo>
                  <a:pt x="469" y="162"/>
                </a:lnTo>
                <a:lnTo>
                  <a:pt x="234" y="279"/>
                </a:lnTo>
                <a:lnTo>
                  <a:pt x="0" y="276"/>
                </a:lnTo>
                <a:lnTo>
                  <a:pt x="31" y="435"/>
                </a:lnTo>
                <a:lnTo>
                  <a:pt x="453" y="883"/>
                </a:lnTo>
                <a:lnTo>
                  <a:pt x="1143" y="1179"/>
                </a:lnTo>
                <a:lnTo>
                  <a:pt x="1138" y="1419"/>
                </a:lnTo>
                <a:lnTo>
                  <a:pt x="1222" y="1420"/>
                </a:lnTo>
                <a:lnTo>
                  <a:pt x="1501" y="1426"/>
                </a:lnTo>
                <a:lnTo>
                  <a:pt x="1572" y="1428"/>
                </a:lnTo>
                <a:lnTo>
                  <a:pt x="1621" y="142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1" name="Freeform 47"/>
          <p:cNvSpPr>
            <a:spLocks/>
          </p:cNvSpPr>
          <p:nvPr/>
        </p:nvSpPr>
        <p:spPr bwMode="auto">
          <a:xfrm>
            <a:off x="5576888" y="839788"/>
            <a:ext cx="474662" cy="758825"/>
          </a:xfrm>
          <a:custGeom>
            <a:avLst/>
            <a:gdLst>
              <a:gd name="T0" fmla="*/ 2147483646 w 896"/>
              <a:gd name="T1" fmla="*/ 2147483646 h 1434"/>
              <a:gd name="T2" fmla="*/ 2147483646 w 896"/>
              <a:gd name="T3" fmla="*/ 0 h 1434"/>
              <a:gd name="T4" fmla="*/ 2147483646 w 896"/>
              <a:gd name="T5" fmla="*/ 2147483646 h 1434"/>
              <a:gd name="T6" fmla="*/ 2147483646 w 896"/>
              <a:gd name="T7" fmla="*/ 0 h 1434"/>
              <a:gd name="T8" fmla="*/ 2147483646 w 896"/>
              <a:gd name="T9" fmla="*/ 0 h 1434"/>
              <a:gd name="T10" fmla="*/ 0 w 896"/>
              <a:gd name="T11" fmla="*/ 2147483646 h 1434"/>
              <a:gd name="T12" fmla="*/ 2147483646 w 896"/>
              <a:gd name="T13" fmla="*/ 2147483646 h 1434"/>
              <a:gd name="T14" fmla="*/ 2147483646 w 896"/>
              <a:gd name="T15" fmla="*/ 2147483646 h 1434"/>
              <a:gd name="T16" fmla="*/ 2147483646 w 896"/>
              <a:gd name="T17" fmla="*/ 2147483646 h 1434"/>
              <a:gd name="T18" fmla="*/ 2147483646 w 896"/>
              <a:gd name="T19" fmla="*/ 2147483646 h 1434"/>
              <a:gd name="T20" fmla="*/ 2147483646 w 896"/>
              <a:gd name="T21" fmla="*/ 2147483646 h 1434"/>
              <a:gd name="T22" fmla="*/ 2147483646 w 896"/>
              <a:gd name="T23" fmla="*/ 2147483646 h 1434"/>
              <a:gd name="T24" fmla="*/ 2147483646 w 896"/>
              <a:gd name="T25" fmla="*/ 2147483646 h 1434"/>
              <a:gd name="T26" fmla="*/ 2147483646 w 896"/>
              <a:gd name="T27" fmla="*/ 2147483646 h 1434"/>
              <a:gd name="T28" fmla="*/ 2147483646 w 896"/>
              <a:gd name="T29" fmla="*/ 2147483646 h 1434"/>
              <a:gd name="T30" fmla="*/ 2147483646 w 896"/>
              <a:gd name="T31" fmla="*/ 2147483646 h 1434"/>
              <a:gd name="T32" fmla="*/ 2147483646 w 896"/>
              <a:gd name="T33" fmla="*/ 2147483646 h 1434"/>
              <a:gd name="T34" fmla="*/ 2147483646 w 896"/>
              <a:gd name="T35" fmla="*/ 2147483646 h 1434"/>
              <a:gd name="T36" fmla="*/ 2147483646 w 896"/>
              <a:gd name="T37" fmla="*/ 2147483646 h 14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96" h="1434">
                <a:moveTo>
                  <a:pt x="885" y="408"/>
                </a:moveTo>
                <a:lnTo>
                  <a:pt x="896" y="0"/>
                </a:lnTo>
                <a:lnTo>
                  <a:pt x="392" y="3"/>
                </a:lnTo>
                <a:lnTo>
                  <a:pt x="249" y="0"/>
                </a:lnTo>
                <a:lnTo>
                  <a:pt x="48" y="0"/>
                </a:lnTo>
                <a:lnTo>
                  <a:pt x="0" y="306"/>
                </a:lnTo>
                <a:lnTo>
                  <a:pt x="111" y="654"/>
                </a:lnTo>
                <a:lnTo>
                  <a:pt x="309" y="1191"/>
                </a:lnTo>
                <a:lnTo>
                  <a:pt x="308" y="1299"/>
                </a:lnTo>
                <a:lnTo>
                  <a:pt x="305" y="1362"/>
                </a:lnTo>
                <a:lnTo>
                  <a:pt x="303" y="1428"/>
                </a:lnTo>
                <a:lnTo>
                  <a:pt x="543" y="1434"/>
                </a:lnTo>
                <a:lnTo>
                  <a:pt x="548" y="1194"/>
                </a:lnTo>
                <a:lnTo>
                  <a:pt x="794" y="999"/>
                </a:lnTo>
                <a:lnTo>
                  <a:pt x="753" y="884"/>
                </a:lnTo>
                <a:lnTo>
                  <a:pt x="873" y="888"/>
                </a:lnTo>
                <a:lnTo>
                  <a:pt x="881" y="648"/>
                </a:lnTo>
                <a:lnTo>
                  <a:pt x="876" y="648"/>
                </a:lnTo>
                <a:lnTo>
                  <a:pt x="885" y="40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2" name="Freeform 48"/>
          <p:cNvSpPr>
            <a:spLocks/>
          </p:cNvSpPr>
          <p:nvPr/>
        </p:nvSpPr>
        <p:spPr bwMode="auto">
          <a:xfrm>
            <a:off x="5929313" y="1978025"/>
            <a:ext cx="547687" cy="511175"/>
          </a:xfrm>
          <a:custGeom>
            <a:avLst/>
            <a:gdLst>
              <a:gd name="T0" fmla="*/ 2147483646 w 1034"/>
              <a:gd name="T1" fmla="*/ 2147483646 h 966"/>
              <a:gd name="T2" fmla="*/ 2147483646 w 1034"/>
              <a:gd name="T3" fmla="*/ 2147483646 h 966"/>
              <a:gd name="T4" fmla="*/ 2147483646 w 1034"/>
              <a:gd name="T5" fmla="*/ 2147483646 h 966"/>
              <a:gd name="T6" fmla="*/ 2147483646 w 1034"/>
              <a:gd name="T7" fmla="*/ 2147483646 h 966"/>
              <a:gd name="T8" fmla="*/ 2147483646 w 1034"/>
              <a:gd name="T9" fmla="*/ 0 h 966"/>
              <a:gd name="T10" fmla="*/ 2147483646 w 1034"/>
              <a:gd name="T11" fmla="*/ 2147483646 h 966"/>
              <a:gd name="T12" fmla="*/ 2147483646 w 1034"/>
              <a:gd name="T13" fmla="*/ 2147483646 h 966"/>
              <a:gd name="T14" fmla="*/ 0 w 1034"/>
              <a:gd name="T15" fmla="*/ 2147483646 h 966"/>
              <a:gd name="T16" fmla="*/ 2147483646 w 1034"/>
              <a:gd name="T17" fmla="*/ 2147483646 h 966"/>
              <a:gd name="T18" fmla="*/ 2147483646 w 1034"/>
              <a:gd name="T19" fmla="*/ 2147483646 h 966"/>
              <a:gd name="T20" fmla="*/ 2147483646 w 1034"/>
              <a:gd name="T21" fmla="*/ 2147483646 h 966"/>
              <a:gd name="T22" fmla="*/ 2147483646 w 1034"/>
              <a:gd name="T23" fmla="*/ 2147483646 h 966"/>
              <a:gd name="T24" fmla="*/ 2147483646 w 1034"/>
              <a:gd name="T25" fmla="*/ 2147483646 h 966"/>
              <a:gd name="T26" fmla="*/ 2147483646 w 1034"/>
              <a:gd name="T27" fmla="*/ 2147483646 h 966"/>
              <a:gd name="T28" fmla="*/ 2147483646 w 1034"/>
              <a:gd name="T29" fmla="*/ 2147483646 h 966"/>
              <a:gd name="T30" fmla="*/ 2147483646 w 1034"/>
              <a:gd name="T31" fmla="*/ 2147483646 h 9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34" h="966">
                <a:moveTo>
                  <a:pt x="977" y="21"/>
                </a:moveTo>
                <a:lnTo>
                  <a:pt x="932" y="19"/>
                </a:lnTo>
                <a:lnTo>
                  <a:pt x="486" y="10"/>
                </a:lnTo>
                <a:lnTo>
                  <a:pt x="335" y="9"/>
                </a:lnTo>
                <a:lnTo>
                  <a:pt x="26" y="0"/>
                </a:lnTo>
                <a:lnTo>
                  <a:pt x="17" y="475"/>
                </a:lnTo>
                <a:lnTo>
                  <a:pt x="9" y="475"/>
                </a:lnTo>
                <a:lnTo>
                  <a:pt x="0" y="952"/>
                </a:lnTo>
                <a:lnTo>
                  <a:pt x="117" y="954"/>
                </a:lnTo>
                <a:lnTo>
                  <a:pt x="285" y="955"/>
                </a:lnTo>
                <a:lnTo>
                  <a:pt x="315" y="954"/>
                </a:lnTo>
                <a:lnTo>
                  <a:pt x="897" y="966"/>
                </a:lnTo>
                <a:lnTo>
                  <a:pt x="1026" y="579"/>
                </a:lnTo>
                <a:lnTo>
                  <a:pt x="1029" y="486"/>
                </a:lnTo>
                <a:lnTo>
                  <a:pt x="1034" y="237"/>
                </a:lnTo>
                <a:lnTo>
                  <a:pt x="977" y="2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3" name="Freeform 49"/>
          <p:cNvSpPr>
            <a:spLocks/>
          </p:cNvSpPr>
          <p:nvPr/>
        </p:nvSpPr>
        <p:spPr bwMode="auto">
          <a:xfrm>
            <a:off x="6040438" y="838200"/>
            <a:ext cx="841375" cy="357188"/>
          </a:xfrm>
          <a:custGeom>
            <a:avLst/>
            <a:gdLst>
              <a:gd name="T0" fmla="*/ 2147483646 w 1589"/>
              <a:gd name="T1" fmla="*/ 0 h 674"/>
              <a:gd name="T2" fmla="*/ 2147483646 w 1589"/>
              <a:gd name="T3" fmla="*/ 2147483646 h 674"/>
              <a:gd name="T4" fmla="*/ 2147483646 w 1589"/>
              <a:gd name="T5" fmla="*/ 2147483646 h 674"/>
              <a:gd name="T6" fmla="*/ 2147483646 w 1589"/>
              <a:gd name="T7" fmla="*/ 2147483646 h 674"/>
              <a:gd name="T8" fmla="*/ 2147483646 w 1589"/>
              <a:gd name="T9" fmla="*/ 2147483646 h 674"/>
              <a:gd name="T10" fmla="*/ 2147483646 w 1589"/>
              <a:gd name="T11" fmla="*/ 2147483646 h 674"/>
              <a:gd name="T12" fmla="*/ 2147483646 w 1589"/>
              <a:gd name="T13" fmla="*/ 2147483646 h 674"/>
              <a:gd name="T14" fmla="*/ 2147483646 w 1589"/>
              <a:gd name="T15" fmla="*/ 2147483646 h 674"/>
              <a:gd name="T16" fmla="*/ 2147483646 w 1589"/>
              <a:gd name="T17" fmla="*/ 2147483646 h 674"/>
              <a:gd name="T18" fmla="*/ 2147483646 w 1589"/>
              <a:gd name="T19" fmla="*/ 2147483646 h 674"/>
              <a:gd name="T20" fmla="*/ 0 w 1589"/>
              <a:gd name="T21" fmla="*/ 2147483646 h 674"/>
              <a:gd name="T22" fmla="*/ 2147483646 w 1589"/>
              <a:gd name="T23" fmla="*/ 2147483646 h 674"/>
              <a:gd name="T24" fmla="*/ 2147483646 w 1589"/>
              <a:gd name="T25" fmla="*/ 2147483646 h 674"/>
              <a:gd name="T26" fmla="*/ 2147483646 w 1589"/>
              <a:gd name="T27" fmla="*/ 2147483646 h 674"/>
              <a:gd name="T28" fmla="*/ 2147483646 w 1589"/>
              <a:gd name="T29" fmla="*/ 2147483646 h 674"/>
              <a:gd name="T30" fmla="*/ 2147483646 w 1589"/>
              <a:gd name="T31" fmla="*/ 2147483646 h 674"/>
              <a:gd name="T32" fmla="*/ 2147483646 w 1589"/>
              <a:gd name="T33" fmla="*/ 2147483646 h 674"/>
              <a:gd name="T34" fmla="*/ 2147483646 w 1589"/>
              <a:gd name="T35" fmla="*/ 0 h 67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9" h="674">
                <a:moveTo>
                  <a:pt x="1091" y="0"/>
                </a:moveTo>
                <a:lnTo>
                  <a:pt x="1367" y="2"/>
                </a:lnTo>
                <a:lnTo>
                  <a:pt x="1476" y="3"/>
                </a:lnTo>
                <a:lnTo>
                  <a:pt x="1589" y="6"/>
                </a:lnTo>
                <a:lnTo>
                  <a:pt x="1397" y="444"/>
                </a:lnTo>
                <a:lnTo>
                  <a:pt x="1329" y="672"/>
                </a:lnTo>
                <a:lnTo>
                  <a:pt x="1047" y="674"/>
                </a:lnTo>
                <a:lnTo>
                  <a:pt x="636" y="660"/>
                </a:lnTo>
                <a:lnTo>
                  <a:pt x="356" y="662"/>
                </a:lnTo>
                <a:lnTo>
                  <a:pt x="5" y="651"/>
                </a:lnTo>
                <a:lnTo>
                  <a:pt x="0" y="651"/>
                </a:lnTo>
                <a:lnTo>
                  <a:pt x="9" y="411"/>
                </a:lnTo>
                <a:lnTo>
                  <a:pt x="20" y="3"/>
                </a:lnTo>
                <a:lnTo>
                  <a:pt x="75" y="3"/>
                </a:lnTo>
                <a:lnTo>
                  <a:pt x="87" y="3"/>
                </a:lnTo>
                <a:lnTo>
                  <a:pt x="356" y="3"/>
                </a:lnTo>
                <a:lnTo>
                  <a:pt x="917" y="2"/>
                </a:lnTo>
                <a:lnTo>
                  <a:pt x="1091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4" name="Freeform 50"/>
          <p:cNvSpPr>
            <a:spLocks/>
          </p:cNvSpPr>
          <p:nvPr/>
        </p:nvSpPr>
        <p:spPr bwMode="auto">
          <a:xfrm>
            <a:off x="6407150" y="1643063"/>
            <a:ext cx="768350" cy="603250"/>
          </a:xfrm>
          <a:custGeom>
            <a:avLst/>
            <a:gdLst>
              <a:gd name="T0" fmla="*/ 2147483646 w 1451"/>
              <a:gd name="T1" fmla="*/ 2147483646 h 1139"/>
              <a:gd name="T2" fmla="*/ 2147483646 w 1451"/>
              <a:gd name="T3" fmla="*/ 2147483646 h 1139"/>
              <a:gd name="T4" fmla="*/ 2147483646 w 1451"/>
              <a:gd name="T5" fmla="*/ 2147483646 h 1139"/>
              <a:gd name="T6" fmla="*/ 2147483646 w 1451"/>
              <a:gd name="T7" fmla="*/ 2147483646 h 1139"/>
              <a:gd name="T8" fmla="*/ 2147483646 w 1451"/>
              <a:gd name="T9" fmla="*/ 2147483646 h 1139"/>
              <a:gd name="T10" fmla="*/ 2147483646 w 1451"/>
              <a:gd name="T11" fmla="*/ 0 h 1139"/>
              <a:gd name="T12" fmla="*/ 2147483646 w 1451"/>
              <a:gd name="T13" fmla="*/ 2147483646 h 1139"/>
              <a:gd name="T14" fmla="*/ 0 w 1451"/>
              <a:gd name="T15" fmla="*/ 2147483646 h 1139"/>
              <a:gd name="T16" fmla="*/ 2147483646 w 1451"/>
              <a:gd name="T17" fmla="*/ 2147483646 h 1139"/>
              <a:gd name="T18" fmla="*/ 2147483646 w 1451"/>
              <a:gd name="T19" fmla="*/ 2147483646 h 1139"/>
              <a:gd name="T20" fmla="*/ 2147483646 w 1451"/>
              <a:gd name="T21" fmla="*/ 2147483646 h 1139"/>
              <a:gd name="T22" fmla="*/ 2147483646 w 1451"/>
              <a:gd name="T23" fmla="*/ 2147483646 h 1139"/>
              <a:gd name="T24" fmla="*/ 2147483646 w 1451"/>
              <a:gd name="T25" fmla="*/ 2147483646 h 1139"/>
              <a:gd name="T26" fmla="*/ 2147483646 w 1451"/>
              <a:gd name="T27" fmla="*/ 2147483646 h 1139"/>
              <a:gd name="T28" fmla="*/ 2147483646 w 1451"/>
              <a:gd name="T29" fmla="*/ 2147483646 h 1139"/>
              <a:gd name="T30" fmla="*/ 2147483646 w 1451"/>
              <a:gd name="T31" fmla="*/ 2147483646 h 1139"/>
              <a:gd name="T32" fmla="*/ 2147483646 w 1451"/>
              <a:gd name="T33" fmla="*/ 2147483646 h 1139"/>
              <a:gd name="T34" fmla="*/ 2147483646 w 1451"/>
              <a:gd name="T35" fmla="*/ 2147483646 h 1139"/>
              <a:gd name="T36" fmla="*/ 2147483646 w 1451"/>
              <a:gd name="T37" fmla="*/ 2147483646 h 1139"/>
              <a:gd name="T38" fmla="*/ 2147483646 w 1451"/>
              <a:gd name="T39" fmla="*/ 2147483646 h 1139"/>
              <a:gd name="T40" fmla="*/ 2147483646 w 1451"/>
              <a:gd name="T41" fmla="*/ 2147483646 h 1139"/>
              <a:gd name="T42" fmla="*/ 2147483646 w 1451"/>
              <a:gd name="T43" fmla="*/ 2147483646 h 113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51" h="1139">
                <a:moveTo>
                  <a:pt x="1344" y="143"/>
                </a:moveTo>
                <a:lnTo>
                  <a:pt x="1103" y="144"/>
                </a:lnTo>
                <a:lnTo>
                  <a:pt x="863" y="138"/>
                </a:lnTo>
                <a:lnTo>
                  <a:pt x="866" y="17"/>
                </a:lnTo>
                <a:lnTo>
                  <a:pt x="312" y="3"/>
                </a:lnTo>
                <a:lnTo>
                  <a:pt x="216" y="0"/>
                </a:lnTo>
                <a:lnTo>
                  <a:pt x="131" y="83"/>
                </a:lnTo>
                <a:lnTo>
                  <a:pt x="0" y="207"/>
                </a:lnTo>
                <a:lnTo>
                  <a:pt x="29" y="527"/>
                </a:lnTo>
                <a:lnTo>
                  <a:pt x="30" y="531"/>
                </a:lnTo>
                <a:lnTo>
                  <a:pt x="29" y="651"/>
                </a:lnTo>
                <a:lnTo>
                  <a:pt x="74" y="653"/>
                </a:lnTo>
                <a:lnTo>
                  <a:pt x="131" y="869"/>
                </a:lnTo>
                <a:lnTo>
                  <a:pt x="126" y="1118"/>
                </a:lnTo>
                <a:lnTo>
                  <a:pt x="224" y="1118"/>
                </a:lnTo>
                <a:lnTo>
                  <a:pt x="503" y="1124"/>
                </a:lnTo>
                <a:lnTo>
                  <a:pt x="600" y="1128"/>
                </a:lnTo>
                <a:lnTo>
                  <a:pt x="1076" y="1139"/>
                </a:lnTo>
                <a:lnTo>
                  <a:pt x="1193" y="527"/>
                </a:lnTo>
                <a:lnTo>
                  <a:pt x="1451" y="146"/>
                </a:lnTo>
                <a:lnTo>
                  <a:pt x="1397" y="143"/>
                </a:lnTo>
                <a:lnTo>
                  <a:pt x="1344" y="14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" name="Freeform 51"/>
          <p:cNvSpPr>
            <a:spLocks/>
          </p:cNvSpPr>
          <p:nvPr/>
        </p:nvSpPr>
        <p:spPr bwMode="auto">
          <a:xfrm>
            <a:off x="5975350" y="1182688"/>
            <a:ext cx="620713" cy="569912"/>
          </a:xfrm>
          <a:custGeom>
            <a:avLst/>
            <a:gdLst>
              <a:gd name="T0" fmla="*/ 2147483646 w 1172"/>
              <a:gd name="T1" fmla="*/ 2147483646 h 1077"/>
              <a:gd name="T2" fmla="*/ 2147483646 w 1172"/>
              <a:gd name="T3" fmla="*/ 2147483646 h 1077"/>
              <a:gd name="T4" fmla="*/ 2147483646 w 1172"/>
              <a:gd name="T5" fmla="*/ 2147483646 h 1077"/>
              <a:gd name="T6" fmla="*/ 2147483646 w 1172"/>
              <a:gd name="T7" fmla="*/ 2147483646 h 1077"/>
              <a:gd name="T8" fmla="*/ 2147483646 w 1172"/>
              <a:gd name="T9" fmla="*/ 2147483646 h 1077"/>
              <a:gd name="T10" fmla="*/ 2147483646 w 1172"/>
              <a:gd name="T11" fmla="*/ 2147483646 h 1077"/>
              <a:gd name="T12" fmla="*/ 2147483646 w 1172"/>
              <a:gd name="T13" fmla="*/ 0 h 1077"/>
              <a:gd name="T14" fmla="*/ 2147483646 w 1172"/>
              <a:gd name="T15" fmla="*/ 2147483646 h 1077"/>
              <a:gd name="T16" fmla="*/ 0 w 1172"/>
              <a:gd name="T17" fmla="*/ 2147483646 h 1077"/>
              <a:gd name="T18" fmla="*/ 2147483646 w 1172"/>
              <a:gd name="T19" fmla="*/ 2147483646 h 1077"/>
              <a:gd name="T20" fmla="*/ 2147483646 w 1172"/>
              <a:gd name="T21" fmla="*/ 2147483646 h 1077"/>
              <a:gd name="T22" fmla="*/ 2147483646 w 1172"/>
              <a:gd name="T23" fmla="*/ 2147483646 h 1077"/>
              <a:gd name="T24" fmla="*/ 2147483646 w 1172"/>
              <a:gd name="T25" fmla="*/ 2147483646 h 1077"/>
              <a:gd name="T26" fmla="*/ 2147483646 w 1172"/>
              <a:gd name="T27" fmla="*/ 2147483646 h 1077"/>
              <a:gd name="T28" fmla="*/ 2147483646 w 1172"/>
              <a:gd name="T29" fmla="*/ 2147483646 h 1077"/>
              <a:gd name="T30" fmla="*/ 2147483646 w 1172"/>
              <a:gd name="T31" fmla="*/ 2147483646 h 107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2" h="1077">
                <a:moveTo>
                  <a:pt x="1128" y="873"/>
                </a:moveTo>
                <a:lnTo>
                  <a:pt x="1130" y="714"/>
                </a:lnTo>
                <a:lnTo>
                  <a:pt x="1172" y="662"/>
                </a:lnTo>
                <a:lnTo>
                  <a:pt x="1170" y="23"/>
                </a:lnTo>
                <a:lnTo>
                  <a:pt x="759" y="9"/>
                </a:lnTo>
                <a:lnTo>
                  <a:pt x="479" y="11"/>
                </a:lnTo>
                <a:lnTo>
                  <a:pt x="128" y="0"/>
                </a:lnTo>
                <a:lnTo>
                  <a:pt x="120" y="240"/>
                </a:lnTo>
                <a:lnTo>
                  <a:pt x="0" y="236"/>
                </a:lnTo>
                <a:lnTo>
                  <a:pt x="41" y="351"/>
                </a:lnTo>
                <a:lnTo>
                  <a:pt x="261" y="717"/>
                </a:lnTo>
                <a:lnTo>
                  <a:pt x="479" y="927"/>
                </a:lnTo>
                <a:lnTo>
                  <a:pt x="816" y="1077"/>
                </a:lnTo>
                <a:lnTo>
                  <a:pt x="947" y="953"/>
                </a:lnTo>
                <a:lnTo>
                  <a:pt x="1032" y="870"/>
                </a:lnTo>
                <a:lnTo>
                  <a:pt x="1128" y="873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" name="Freeform 52"/>
          <p:cNvSpPr>
            <a:spLocks/>
          </p:cNvSpPr>
          <p:nvPr/>
        </p:nvSpPr>
        <p:spPr bwMode="auto">
          <a:xfrm>
            <a:off x="6572250" y="841375"/>
            <a:ext cx="536575" cy="877888"/>
          </a:xfrm>
          <a:custGeom>
            <a:avLst/>
            <a:gdLst>
              <a:gd name="T0" fmla="*/ 2147483646 w 1013"/>
              <a:gd name="T1" fmla="*/ 2147483646 h 1659"/>
              <a:gd name="T2" fmla="*/ 2147483646 w 1013"/>
              <a:gd name="T3" fmla="*/ 2147483646 h 1659"/>
              <a:gd name="T4" fmla="*/ 2147483646 w 1013"/>
              <a:gd name="T5" fmla="*/ 2147483646 h 1659"/>
              <a:gd name="T6" fmla="*/ 2147483646 w 1013"/>
              <a:gd name="T7" fmla="*/ 2147483646 h 1659"/>
              <a:gd name="T8" fmla="*/ 2147483646 w 1013"/>
              <a:gd name="T9" fmla="*/ 0 h 1659"/>
              <a:gd name="T10" fmla="*/ 2147483646 w 1013"/>
              <a:gd name="T11" fmla="*/ 2147483646 h 1659"/>
              <a:gd name="T12" fmla="*/ 2147483646 w 1013"/>
              <a:gd name="T13" fmla="*/ 0 h 1659"/>
              <a:gd name="T14" fmla="*/ 2147483646 w 1013"/>
              <a:gd name="T15" fmla="*/ 2147483646 h 1659"/>
              <a:gd name="T16" fmla="*/ 2147483646 w 1013"/>
              <a:gd name="T17" fmla="*/ 2147483646 h 1659"/>
              <a:gd name="T18" fmla="*/ 2147483646 w 1013"/>
              <a:gd name="T19" fmla="*/ 2147483646 h 1659"/>
              <a:gd name="T20" fmla="*/ 2147483646 w 1013"/>
              <a:gd name="T21" fmla="*/ 2147483646 h 1659"/>
              <a:gd name="T22" fmla="*/ 2147483646 w 1013"/>
              <a:gd name="T23" fmla="*/ 2147483646 h 1659"/>
              <a:gd name="T24" fmla="*/ 0 w 1013"/>
              <a:gd name="T25" fmla="*/ 2147483646 h 1659"/>
              <a:gd name="T26" fmla="*/ 2147483646 w 1013"/>
              <a:gd name="T27" fmla="*/ 2147483646 h 1659"/>
              <a:gd name="T28" fmla="*/ 2147483646 w 1013"/>
              <a:gd name="T29" fmla="*/ 2147483646 h 1659"/>
              <a:gd name="T30" fmla="*/ 2147483646 w 1013"/>
              <a:gd name="T31" fmla="*/ 2147483646 h 1659"/>
              <a:gd name="T32" fmla="*/ 2147483646 w 1013"/>
              <a:gd name="T33" fmla="*/ 2147483646 h 1659"/>
              <a:gd name="T34" fmla="*/ 2147483646 w 1013"/>
              <a:gd name="T35" fmla="*/ 2147483646 h 1659"/>
              <a:gd name="T36" fmla="*/ 2147483646 w 1013"/>
              <a:gd name="T37" fmla="*/ 2147483646 h 165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13" h="1659">
                <a:moveTo>
                  <a:pt x="1013" y="654"/>
                </a:moveTo>
                <a:lnTo>
                  <a:pt x="975" y="336"/>
                </a:lnTo>
                <a:lnTo>
                  <a:pt x="935" y="336"/>
                </a:lnTo>
                <a:lnTo>
                  <a:pt x="680" y="2"/>
                </a:lnTo>
                <a:lnTo>
                  <a:pt x="675" y="0"/>
                </a:lnTo>
                <a:lnTo>
                  <a:pt x="650" y="2"/>
                </a:lnTo>
                <a:lnTo>
                  <a:pt x="584" y="0"/>
                </a:lnTo>
                <a:lnTo>
                  <a:pt x="392" y="438"/>
                </a:lnTo>
                <a:lnTo>
                  <a:pt x="324" y="666"/>
                </a:lnTo>
                <a:lnTo>
                  <a:pt x="42" y="668"/>
                </a:lnTo>
                <a:lnTo>
                  <a:pt x="44" y="1307"/>
                </a:lnTo>
                <a:lnTo>
                  <a:pt x="2" y="1359"/>
                </a:lnTo>
                <a:lnTo>
                  <a:pt x="0" y="1518"/>
                </a:lnTo>
                <a:lnTo>
                  <a:pt x="554" y="1532"/>
                </a:lnTo>
                <a:lnTo>
                  <a:pt x="551" y="1653"/>
                </a:lnTo>
                <a:lnTo>
                  <a:pt x="791" y="1659"/>
                </a:lnTo>
                <a:lnTo>
                  <a:pt x="849" y="690"/>
                </a:lnTo>
                <a:lnTo>
                  <a:pt x="1011" y="695"/>
                </a:lnTo>
                <a:lnTo>
                  <a:pt x="1013" y="65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" name="Freeform 53"/>
          <p:cNvSpPr>
            <a:spLocks/>
          </p:cNvSpPr>
          <p:nvPr/>
        </p:nvSpPr>
        <p:spPr bwMode="auto">
          <a:xfrm>
            <a:off x="5734050" y="1368425"/>
            <a:ext cx="688975" cy="619125"/>
          </a:xfrm>
          <a:custGeom>
            <a:avLst/>
            <a:gdLst>
              <a:gd name="T0" fmla="*/ 2147483646 w 1303"/>
              <a:gd name="T1" fmla="*/ 2147483646 h 1170"/>
              <a:gd name="T2" fmla="*/ 2147483646 w 1303"/>
              <a:gd name="T3" fmla="*/ 2147483646 h 1170"/>
              <a:gd name="T4" fmla="*/ 2147483646 w 1303"/>
              <a:gd name="T5" fmla="*/ 2147483646 h 1170"/>
              <a:gd name="T6" fmla="*/ 2147483646 w 1303"/>
              <a:gd name="T7" fmla="*/ 2147483646 h 1170"/>
              <a:gd name="T8" fmla="*/ 2147483646 w 1303"/>
              <a:gd name="T9" fmla="*/ 2147483646 h 1170"/>
              <a:gd name="T10" fmla="*/ 2147483646 w 1303"/>
              <a:gd name="T11" fmla="*/ 2147483646 h 1170"/>
              <a:gd name="T12" fmla="*/ 2147483646 w 1303"/>
              <a:gd name="T13" fmla="*/ 0 h 1170"/>
              <a:gd name="T14" fmla="*/ 2147483646 w 1303"/>
              <a:gd name="T15" fmla="*/ 2147483646 h 1170"/>
              <a:gd name="T16" fmla="*/ 2147483646 w 1303"/>
              <a:gd name="T17" fmla="*/ 2147483646 h 1170"/>
              <a:gd name="T18" fmla="*/ 2147483646 w 1303"/>
              <a:gd name="T19" fmla="*/ 2147483646 h 1170"/>
              <a:gd name="T20" fmla="*/ 2147483646 w 1303"/>
              <a:gd name="T21" fmla="*/ 2147483646 h 1170"/>
              <a:gd name="T22" fmla="*/ 2147483646 w 1303"/>
              <a:gd name="T23" fmla="*/ 2147483646 h 1170"/>
              <a:gd name="T24" fmla="*/ 2147483646 w 1303"/>
              <a:gd name="T25" fmla="*/ 2147483646 h 1170"/>
              <a:gd name="T26" fmla="*/ 0 w 1303"/>
              <a:gd name="T27" fmla="*/ 2147483646 h 1170"/>
              <a:gd name="T28" fmla="*/ 2147483646 w 1303"/>
              <a:gd name="T29" fmla="*/ 2147483646 h 1170"/>
              <a:gd name="T30" fmla="*/ 2147483646 w 1303"/>
              <a:gd name="T31" fmla="*/ 2147483646 h 1170"/>
              <a:gd name="T32" fmla="*/ 2147483646 w 1303"/>
              <a:gd name="T33" fmla="*/ 2147483646 h 1170"/>
              <a:gd name="T34" fmla="*/ 2147483646 w 1303"/>
              <a:gd name="T35" fmla="*/ 2147483646 h 1170"/>
              <a:gd name="T36" fmla="*/ 2147483646 w 1303"/>
              <a:gd name="T37" fmla="*/ 2147483646 h 117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3" h="1170">
                <a:moveTo>
                  <a:pt x="1302" y="1170"/>
                </a:moveTo>
                <a:lnTo>
                  <a:pt x="1303" y="1050"/>
                </a:lnTo>
                <a:lnTo>
                  <a:pt x="1302" y="1046"/>
                </a:lnTo>
                <a:lnTo>
                  <a:pt x="1273" y="726"/>
                </a:lnTo>
                <a:lnTo>
                  <a:pt x="936" y="576"/>
                </a:lnTo>
                <a:lnTo>
                  <a:pt x="718" y="366"/>
                </a:lnTo>
                <a:lnTo>
                  <a:pt x="498" y="0"/>
                </a:lnTo>
                <a:lnTo>
                  <a:pt x="252" y="195"/>
                </a:lnTo>
                <a:lnTo>
                  <a:pt x="247" y="435"/>
                </a:lnTo>
                <a:lnTo>
                  <a:pt x="7" y="429"/>
                </a:lnTo>
                <a:lnTo>
                  <a:pt x="1" y="668"/>
                </a:lnTo>
                <a:lnTo>
                  <a:pt x="7" y="705"/>
                </a:lnTo>
                <a:lnTo>
                  <a:pt x="3" y="941"/>
                </a:lnTo>
                <a:lnTo>
                  <a:pt x="0" y="1140"/>
                </a:lnTo>
                <a:lnTo>
                  <a:pt x="51" y="1140"/>
                </a:lnTo>
                <a:lnTo>
                  <a:pt x="396" y="1151"/>
                </a:lnTo>
                <a:lnTo>
                  <a:pt x="705" y="1160"/>
                </a:lnTo>
                <a:lnTo>
                  <a:pt x="856" y="1161"/>
                </a:lnTo>
                <a:lnTo>
                  <a:pt x="1302" y="117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" name="Freeform 54"/>
          <p:cNvSpPr>
            <a:spLocks/>
          </p:cNvSpPr>
          <p:nvPr/>
        </p:nvSpPr>
        <p:spPr bwMode="auto">
          <a:xfrm>
            <a:off x="5219700" y="1863725"/>
            <a:ext cx="723900" cy="617538"/>
          </a:xfrm>
          <a:custGeom>
            <a:avLst/>
            <a:gdLst>
              <a:gd name="T0" fmla="*/ 2147483646 w 1367"/>
              <a:gd name="T1" fmla="*/ 2147483646 h 1168"/>
              <a:gd name="T2" fmla="*/ 2147483646 w 1367"/>
              <a:gd name="T3" fmla="*/ 2147483646 h 1168"/>
              <a:gd name="T4" fmla="*/ 2147483646 w 1367"/>
              <a:gd name="T5" fmla="*/ 2147483646 h 1168"/>
              <a:gd name="T6" fmla="*/ 2147483646 w 1367"/>
              <a:gd name="T7" fmla="*/ 2147483646 h 1168"/>
              <a:gd name="T8" fmla="*/ 2147483646 w 1367"/>
              <a:gd name="T9" fmla="*/ 2147483646 h 1168"/>
              <a:gd name="T10" fmla="*/ 2147483646 w 1367"/>
              <a:gd name="T11" fmla="*/ 2147483646 h 1168"/>
              <a:gd name="T12" fmla="*/ 2147483646 w 1367"/>
              <a:gd name="T13" fmla="*/ 2147483646 h 1168"/>
              <a:gd name="T14" fmla="*/ 0 w 1367"/>
              <a:gd name="T15" fmla="*/ 2147483646 h 1168"/>
              <a:gd name="T16" fmla="*/ 2147483646 w 1367"/>
              <a:gd name="T17" fmla="*/ 2147483646 h 1168"/>
              <a:gd name="T18" fmla="*/ 2147483646 w 1367"/>
              <a:gd name="T19" fmla="*/ 2147483646 h 1168"/>
              <a:gd name="T20" fmla="*/ 2147483646 w 1367"/>
              <a:gd name="T21" fmla="*/ 2147483646 h 1168"/>
              <a:gd name="T22" fmla="*/ 2147483646 w 1367"/>
              <a:gd name="T23" fmla="*/ 2147483646 h 1168"/>
              <a:gd name="T24" fmla="*/ 2147483646 w 1367"/>
              <a:gd name="T25" fmla="*/ 0 h 1168"/>
              <a:gd name="T26" fmla="*/ 2147483646 w 1367"/>
              <a:gd name="T27" fmla="*/ 2147483646 h 1168"/>
              <a:gd name="T28" fmla="*/ 2147483646 w 1367"/>
              <a:gd name="T29" fmla="*/ 2147483646 h 1168"/>
              <a:gd name="T30" fmla="*/ 2147483646 w 1367"/>
              <a:gd name="T31" fmla="*/ 2147483646 h 1168"/>
              <a:gd name="T32" fmla="*/ 2147483646 w 1367"/>
              <a:gd name="T33" fmla="*/ 2147483646 h 1168"/>
              <a:gd name="T34" fmla="*/ 2147483646 w 1367"/>
              <a:gd name="T35" fmla="*/ 2147483646 h 1168"/>
              <a:gd name="T36" fmla="*/ 2147483646 w 1367"/>
              <a:gd name="T37" fmla="*/ 2147483646 h 1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67" h="1168">
                <a:moveTo>
                  <a:pt x="1350" y="691"/>
                </a:moveTo>
                <a:lnTo>
                  <a:pt x="1341" y="1168"/>
                </a:lnTo>
                <a:lnTo>
                  <a:pt x="1029" y="1159"/>
                </a:lnTo>
                <a:lnTo>
                  <a:pt x="948" y="1156"/>
                </a:lnTo>
                <a:lnTo>
                  <a:pt x="828" y="1155"/>
                </a:lnTo>
                <a:lnTo>
                  <a:pt x="834" y="915"/>
                </a:lnTo>
                <a:lnTo>
                  <a:pt x="506" y="907"/>
                </a:lnTo>
                <a:lnTo>
                  <a:pt x="0" y="895"/>
                </a:lnTo>
                <a:lnTo>
                  <a:pt x="5" y="658"/>
                </a:lnTo>
                <a:lnTo>
                  <a:pt x="84" y="658"/>
                </a:lnTo>
                <a:lnTo>
                  <a:pt x="93" y="187"/>
                </a:lnTo>
                <a:lnTo>
                  <a:pt x="492" y="198"/>
                </a:lnTo>
                <a:lnTo>
                  <a:pt x="495" y="0"/>
                </a:lnTo>
                <a:lnTo>
                  <a:pt x="974" y="6"/>
                </a:lnTo>
                <a:lnTo>
                  <a:pt x="971" y="205"/>
                </a:lnTo>
                <a:lnTo>
                  <a:pt x="1022" y="205"/>
                </a:lnTo>
                <a:lnTo>
                  <a:pt x="1367" y="216"/>
                </a:lnTo>
                <a:lnTo>
                  <a:pt x="1358" y="691"/>
                </a:lnTo>
                <a:lnTo>
                  <a:pt x="1350" y="69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" name="Freeform 55"/>
          <p:cNvSpPr>
            <a:spLocks/>
          </p:cNvSpPr>
          <p:nvPr/>
        </p:nvSpPr>
        <p:spPr bwMode="auto">
          <a:xfrm>
            <a:off x="6229350" y="4752975"/>
            <a:ext cx="650875" cy="582613"/>
          </a:xfrm>
          <a:custGeom>
            <a:avLst/>
            <a:gdLst>
              <a:gd name="T0" fmla="*/ 2147483646 w 1230"/>
              <a:gd name="T1" fmla="*/ 2147483646 h 1100"/>
              <a:gd name="T2" fmla="*/ 2147483646 w 1230"/>
              <a:gd name="T3" fmla="*/ 2147483646 h 1100"/>
              <a:gd name="T4" fmla="*/ 2147483646 w 1230"/>
              <a:gd name="T5" fmla="*/ 2147483646 h 1100"/>
              <a:gd name="T6" fmla="*/ 2147483646 w 1230"/>
              <a:gd name="T7" fmla="*/ 2147483646 h 1100"/>
              <a:gd name="T8" fmla="*/ 2147483646 w 1230"/>
              <a:gd name="T9" fmla="*/ 2147483646 h 1100"/>
              <a:gd name="T10" fmla="*/ 2147483646 w 1230"/>
              <a:gd name="T11" fmla="*/ 2147483646 h 1100"/>
              <a:gd name="T12" fmla="*/ 2147483646 w 1230"/>
              <a:gd name="T13" fmla="*/ 0 h 1100"/>
              <a:gd name="T14" fmla="*/ 2147483646 w 1230"/>
              <a:gd name="T15" fmla="*/ 2147483646 h 1100"/>
              <a:gd name="T16" fmla="*/ 2147483646 w 1230"/>
              <a:gd name="T17" fmla="*/ 2147483646 h 1100"/>
              <a:gd name="T18" fmla="*/ 2147483646 w 1230"/>
              <a:gd name="T19" fmla="*/ 2147483646 h 1100"/>
              <a:gd name="T20" fmla="*/ 2147483646 w 1230"/>
              <a:gd name="T21" fmla="*/ 2147483646 h 1100"/>
              <a:gd name="T22" fmla="*/ 2147483646 w 1230"/>
              <a:gd name="T23" fmla="*/ 2147483646 h 1100"/>
              <a:gd name="T24" fmla="*/ 0 w 1230"/>
              <a:gd name="T25" fmla="*/ 2147483646 h 1100"/>
              <a:gd name="T26" fmla="*/ 2147483646 w 1230"/>
              <a:gd name="T27" fmla="*/ 2147483646 h 1100"/>
              <a:gd name="T28" fmla="*/ 2147483646 w 1230"/>
              <a:gd name="T29" fmla="*/ 2147483646 h 1100"/>
              <a:gd name="T30" fmla="*/ 2147483646 w 1230"/>
              <a:gd name="T31" fmla="*/ 2147483646 h 1100"/>
              <a:gd name="T32" fmla="*/ 2147483646 w 1230"/>
              <a:gd name="T33" fmla="*/ 2147483646 h 110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30" h="1100">
                <a:moveTo>
                  <a:pt x="1216" y="1100"/>
                </a:moveTo>
                <a:lnTo>
                  <a:pt x="1222" y="798"/>
                </a:lnTo>
                <a:lnTo>
                  <a:pt x="1227" y="624"/>
                </a:lnTo>
                <a:lnTo>
                  <a:pt x="1230" y="116"/>
                </a:lnTo>
                <a:lnTo>
                  <a:pt x="1120" y="32"/>
                </a:lnTo>
                <a:lnTo>
                  <a:pt x="991" y="24"/>
                </a:lnTo>
                <a:lnTo>
                  <a:pt x="754" y="0"/>
                </a:lnTo>
                <a:lnTo>
                  <a:pt x="280" y="2"/>
                </a:lnTo>
                <a:lnTo>
                  <a:pt x="54" y="2"/>
                </a:lnTo>
                <a:lnTo>
                  <a:pt x="54" y="116"/>
                </a:lnTo>
                <a:lnTo>
                  <a:pt x="54" y="240"/>
                </a:lnTo>
                <a:lnTo>
                  <a:pt x="54" y="717"/>
                </a:lnTo>
                <a:lnTo>
                  <a:pt x="0" y="719"/>
                </a:lnTo>
                <a:lnTo>
                  <a:pt x="22" y="1077"/>
                </a:lnTo>
                <a:lnTo>
                  <a:pt x="712" y="1092"/>
                </a:lnTo>
                <a:lnTo>
                  <a:pt x="981" y="1097"/>
                </a:lnTo>
                <a:lnTo>
                  <a:pt x="1216" y="1100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0" name="Freeform 56"/>
          <p:cNvSpPr>
            <a:spLocks/>
          </p:cNvSpPr>
          <p:nvPr/>
        </p:nvSpPr>
        <p:spPr bwMode="auto">
          <a:xfrm>
            <a:off x="5665788" y="4360863"/>
            <a:ext cx="619125" cy="519112"/>
          </a:xfrm>
          <a:custGeom>
            <a:avLst/>
            <a:gdLst>
              <a:gd name="T0" fmla="*/ 2147483646 w 1170"/>
              <a:gd name="T1" fmla="*/ 0 h 982"/>
              <a:gd name="T2" fmla="*/ 2147483646 w 1170"/>
              <a:gd name="T3" fmla="*/ 2147483646 h 982"/>
              <a:gd name="T4" fmla="*/ 2147483646 w 1170"/>
              <a:gd name="T5" fmla="*/ 2147483646 h 982"/>
              <a:gd name="T6" fmla="*/ 2147483646 w 1170"/>
              <a:gd name="T7" fmla="*/ 2147483646 h 982"/>
              <a:gd name="T8" fmla="*/ 2147483646 w 1170"/>
              <a:gd name="T9" fmla="*/ 2147483646 h 982"/>
              <a:gd name="T10" fmla="*/ 2147483646 w 1170"/>
              <a:gd name="T11" fmla="*/ 2147483646 h 982"/>
              <a:gd name="T12" fmla="*/ 2147483646 w 1170"/>
              <a:gd name="T13" fmla="*/ 2147483646 h 982"/>
              <a:gd name="T14" fmla="*/ 2147483646 w 1170"/>
              <a:gd name="T15" fmla="*/ 2147483646 h 982"/>
              <a:gd name="T16" fmla="*/ 2147483646 w 1170"/>
              <a:gd name="T17" fmla="*/ 2147483646 h 982"/>
              <a:gd name="T18" fmla="*/ 2147483646 w 1170"/>
              <a:gd name="T19" fmla="*/ 2147483646 h 982"/>
              <a:gd name="T20" fmla="*/ 2147483646 w 1170"/>
              <a:gd name="T21" fmla="*/ 2147483646 h 982"/>
              <a:gd name="T22" fmla="*/ 0 w 1170"/>
              <a:gd name="T23" fmla="*/ 2147483646 h 982"/>
              <a:gd name="T24" fmla="*/ 2147483646 w 1170"/>
              <a:gd name="T25" fmla="*/ 2147483646 h 982"/>
              <a:gd name="T26" fmla="*/ 2147483646 w 1170"/>
              <a:gd name="T27" fmla="*/ 2147483646 h 982"/>
              <a:gd name="T28" fmla="*/ 2147483646 w 1170"/>
              <a:gd name="T29" fmla="*/ 2147483646 h 982"/>
              <a:gd name="T30" fmla="*/ 2147483646 w 1170"/>
              <a:gd name="T31" fmla="*/ 2147483646 h 982"/>
              <a:gd name="T32" fmla="*/ 2147483646 w 1170"/>
              <a:gd name="T33" fmla="*/ 2147483646 h 982"/>
              <a:gd name="T34" fmla="*/ 2147483646 w 1170"/>
              <a:gd name="T35" fmla="*/ 2147483646 h 982"/>
              <a:gd name="T36" fmla="*/ 2147483646 w 1170"/>
              <a:gd name="T37" fmla="*/ 2147483646 h 982"/>
              <a:gd name="T38" fmla="*/ 2147483646 w 1170"/>
              <a:gd name="T39" fmla="*/ 0 h 98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70" h="982">
                <a:moveTo>
                  <a:pt x="1170" y="0"/>
                </a:moveTo>
                <a:lnTo>
                  <a:pt x="1170" y="237"/>
                </a:lnTo>
                <a:lnTo>
                  <a:pt x="1119" y="237"/>
                </a:lnTo>
                <a:lnTo>
                  <a:pt x="1119" y="744"/>
                </a:lnTo>
                <a:lnTo>
                  <a:pt x="1119" y="858"/>
                </a:lnTo>
                <a:lnTo>
                  <a:pt x="1119" y="982"/>
                </a:lnTo>
                <a:lnTo>
                  <a:pt x="654" y="979"/>
                </a:lnTo>
                <a:lnTo>
                  <a:pt x="426" y="979"/>
                </a:lnTo>
                <a:lnTo>
                  <a:pt x="324" y="973"/>
                </a:lnTo>
                <a:lnTo>
                  <a:pt x="307" y="858"/>
                </a:lnTo>
                <a:lnTo>
                  <a:pt x="316" y="735"/>
                </a:lnTo>
                <a:lnTo>
                  <a:pt x="0" y="249"/>
                </a:lnTo>
                <a:lnTo>
                  <a:pt x="9" y="19"/>
                </a:lnTo>
                <a:lnTo>
                  <a:pt x="310" y="12"/>
                </a:lnTo>
                <a:lnTo>
                  <a:pt x="423" y="7"/>
                </a:lnTo>
                <a:lnTo>
                  <a:pt x="505" y="6"/>
                </a:lnTo>
                <a:lnTo>
                  <a:pt x="543" y="4"/>
                </a:lnTo>
                <a:lnTo>
                  <a:pt x="775" y="1"/>
                </a:lnTo>
                <a:lnTo>
                  <a:pt x="855" y="1"/>
                </a:lnTo>
                <a:lnTo>
                  <a:pt x="1170" y="0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1" name="Freeform 57"/>
          <p:cNvSpPr>
            <a:spLocks/>
          </p:cNvSpPr>
          <p:nvPr/>
        </p:nvSpPr>
        <p:spPr bwMode="auto">
          <a:xfrm>
            <a:off x="6572250" y="3632200"/>
            <a:ext cx="776288" cy="874713"/>
          </a:xfrm>
          <a:custGeom>
            <a:avLst/>
            <a:gdLst>
              <a:gd name="T0" fmla="*/ 2147483646 w 1467"/>
              <a:gd name="T1" fmla="*/ 2147483646 h 1653"/>
              <a:gd name="T2" fmla="*/ 2147483646 w 1467"/>
              <a:gd name="T3" fmla="*/ 2147483646 h 1653"/>
              <a:gd name="T4" fmla="*/ 2147483646 w 1467"/>
              <a:gd name="T5" fmla="*/ 2147483646 h 1653"/>
              <a:gd name="T6" fmla="*/ 2147483646 w 1467"/>
              <a:gd name="T7" fmla="*/ 2147483646 h 1653"/>
              <a:gd name="T8" fmla="*/ 2147483646 w 1467"/>
              <a:gd name="T9" fmla="*/ 2147483646 h 1653"/>
              <a:gd name="T10" fmla="*/ 2147483646 w 1467"/>
              <a:gd name="T11" fmla="*/ 2147483646 h 1653"/>
              <a:gd name="T12" fmla="*/ 2147483646 w 1467"/>
              <a:gd name="T13" fmla="*/ 2147483646 h 1653"/>
              <a:gd name="T14" fmla="*/ 2147483646 w 1467"/>
              <a:gd name="T15" fmla="*/ 0 h 1653"/>
              <a:gd name="T16" fmla="*/ 2147483646 w 1467"/>
              <a:gd name="T17" fmla="*/ 2147483646 h 1653"/>
              <a:gd name="T18" fmla="*/ 2147483646 w 1467"/>
              <a:gd name="T19" fmla="*/ 2147483646 h 1653"/>
              <a:gd name="T20" fmla="*/ 2147483646 w 1467"/>
              <a:gd name="T21" fmla="*/ 2147483646 h 1653"/>
              <a:gd name="T22" fmla="*/ 0 w 1467"/>
              <a:gd name="T23" fmla="*/ 2147483646 h 1653"/>
              <a:gd name="T24" fmla="*/ 2147483646 w 1467"/>
              <a:gd name="T25" fmla="*/ 2147483646 h 1653"/>
              <a:gd name="T26" fmla="*/ 2147483646 w 1467"/>
              <a:gd name="T27" fmla="*/ 2147483646 h 1653"/>
              <a:gd name="T28" fmla="*/ 2147483646 w 1467"/>
              <a:gd name="T29" fmla="*/ 2147483646 h 1653"/>
              <a:gd name="T30" fmla="*/ 2147483646 w 1467"/>
              <a:gd name="T31" fmla="*/ 2147483646 h 1653"/>
              <a:gd name="T32" fmla="*/ 2147483646 w 1467"/>
              <a:gd name="T33" fmla="*/ 2147483646 h 1653"/>
              <a:gd name="T34" fmla="*/ 2147483646 w 1467"/>
              <a:gd name="T35" fmla="*/ 2147483646 h 1653"/>
              <a:gd name="T36" fmla="*/ 2147483646 w 1467"/>
              <a:gd name="T37" fmla="*/ 2147483646 h 1653"/>
              <a:gd name="T38" fmla="*/ 2147483646 w 1467"/>
              <a:gd name="T39" fmla="*/ 2147483646 h 16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67" h="1653">
                <a:moveTo>
                  <a:pt x="1329" y="1227"/>
                </a:moveTo>
                <a:lnTo>
                  <a:pt x="1416" y="868"/>
                </a:lnTo>
                <a:lnTo>
                  <a:pt x="1440" y="868"/>
                </a:lnTo>
                <a:lnTo>
                  <a:pt x="1467" y="631"/>
                </a:lnTo>
                <a:lnTo>
                  <a:pt x="1320" y="526"/>
                </a:lnTo>
                <a:lnTo>
                  <a:pt x="1032" y="186"/>
                </a:lnTo>
                <a:lnTo>
                  <a:pt x="747" y="12"/>
                </a:lnTo>
                <a:lnTo>
                  <a:pt x="262" y="0"/>
                </a:lnTo>
                <a:lnTo>
                  <a:pt x="258" y="238"/>
                </a:lnTo>
                <a:lnTo>
                  <a:pt x="73" y="235"/>
                </a:lnTo>
                <a:lnTo>
                  <a:pt x="12" y="232"/>
                </a:lnTo>
                <a:lnTo>
                  <a:pt x="0" y="912"/>
                </a:lnTo>
                <a:lnTo>
                  <a:pt x="472" y="1143"/>
                </a:lnTo>
                <a:lnTo>
                  <a:pt x="595" y="1332"/>
                </a:lnTo>
                <a:lnTo>
                  <a:pt x="600" y="1339"/>
                </a:lnTo>
                <a:lnTo>
                  <a:pt x="609" y="1348"/>
                </a:lnTo>
                <a:lnTo>
                  <a:pt x="649" y="1512"/>
                </a:lnTo>
                <a:lnTo>
                  <a:pt x="1041" y="1653"/>
                </a:lnTo>
                <a:lnTo>
                  <a:pt x="1234" y="1551"/>
                </a:lnTo>
                <a:lnTo>
                  <a:pt x="1329" y="1227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2" name="Freeform 58"/>
          <p:cNvSpPr>
            <a:spLocks/>
          </p:cNvSpPr>
          <p:nvPr/>
        </p:nvSpPr>
        <p:spPr bwMode="auto">
          <a:xfrm>
            <a:off x="6065838" y="5322888"/>
            <a:ext cx="806450" cy="566737"/>
          </a:xfrm>
          <a:custGeom>
            <a:avLst/>
            <a:gdLst>
              <a:gd name="T0" fmla="*/ 2147483646 w 1525"/>
              <a:gd name="T1" fmla="*/ 2147483646 h 1071"/>
              <a:gd name="T2" fmla="*/ 2147483646 w 1525"/>
              <a:gd name="T3" fmla="*/ 2147483646 h 1071"/>
              <a:gd name="T4" fmla="*/ 2147483646 w 1525"/>
              <a:gd name="T5" fmla="*/ 2147483646 h 1071"/>
              <a:gd name="T6" fmla="*/ 2147483646 w 1525"/>
              <a:gd name="T7" fmla="*/ 2147483646 h 1071"/>
              <a:gd name="T8" fmla="*/ 2147483646 w 1525"/>
              <a:gd name="T9" fmla="*/ 2147483646 h 1071"/>
              <a:gd name="T10" fmla="*/ 2147483646 w 1525"/>
              <a:gd name="T11" fmla="*/ 2147483646 h 1071"/>
              <a:gd name="T12" fmla="*/ 2147483646 w 1525"/>
              <a:gd name="T13" fmla="*/ 2147483646 h 1071"/>
              <a:gd name="T14" fmla="*/ 0 w 1525"/>
              <a:gd name="T15" fmla="*/ 2147483646 h 1071"/>
              <a:gd name="T16" fmla="*/ 2147483646 w 1525"/>
              <a:gd name="T17" fmla="*/ 2147483646 h 1071"/>
              <a:gd name="T18" fmla="*/ 2147483646 w 1525"/>
              <a:gd name="T19" fmla="*/ 2147483646 h 1071"/>
              <a:gd name="T20" fmla="*/ 2147483646 w 1525"/>
              <a:gd name="T21" fmla="*/ 2147483646 h 1071"/>
              <a:gd name="T22" fmla="*/ 2147483646 w 1525"/>
              <a:gd name="T23" fmla="*/ 2147483646 h 1071"/>
              <a:gd name="T24" fmla="*/ 2147483646 w 1525"/>
              <a:gd name="T25" fmla="*/ 2147483646 h 1071"/>
              <a:gd name="T26" fmla="*/ 2147483646 w 1525"/>
              <a:gd name="T27" fmla="*/ 2147483646 h 1071"/>
              <a:gd name="T28" fmla="*/ 2147483646 w 1525"/>
              <a:gd name="T29" fmla="*/ 0 h 1071"/>
              <a:gd name="T30" fmla="*/ 2147483646 w 1525"/>
              <a:gd name="T31" fmla="*/ 2147483646 h 1071"/>
              <a:gd name="T32" fmla="*/ 2147483646 w 1525"/>
              <a:gd name="T33" fmla="*/ 2147483646 h 1071"/>
              <a:gd name="T34" fmla="*/ 2147483646 w 1525"/>
              <a:gd name="T35" fmla="*/ 2147483646 h 1071"/>
              <a:gd name="T36" fmla="*/ 2147483646 w 1525"/>
              <a:gd name="T37" fmla="*/ 2147483646 h 1071"/>
              <a:gd name="T38" fmla="*/ 2147483646 w 1525"/>
              <a:gd name="T39" fmla="*/ 2147483646 h 107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5" h="1071">
                <a:moveTo>
                  <a:pt x="1519" y="405"/>
                </a:moveTo>
                <a:lnTo>
                  <a:pt x="1519" y="1071"/>
                </a:lnTo>
                <a:lnTo>
                  <a:pt x="1254" y="1070"/>
                </a:lnTo>
                <a:lnTo>
                  <a:pt x="1234" y="1070"/>
                </a:lnTo>
                <a:lnTo>
                  <a:pt x="154" y="1067"/>
                </a:lnTo>
                <a:lnTo>
                  <a:pt x="22" y="647"/>
                </a:lnTo>
                <a:lnTo>
                  <a:pt x="3" y="650"/>
                </a:lnTo>
                <a:lnTo>
                  <a:pt x="0" y="642"/>
                </a:lnTo>
                <a:lnTo>
                  <a:pt x="22" y="518"/>
                </a:lnTo>
                <a:lnTo>
                  <a:pt x="49" y="525"/>
                </a:lnTo>
                <a:lnTo>
                  <a:pt x="142" y="405"/>
                </a:lnTo>
                <a:lnTo>
                  <a:pt x="165" y="405"/>
                </a:lnTo>
                <a:lnTo>
                  <a:pt x="309" y="257"/>
                </a:lnTo>
                <a:lnTo>
                  <a:pt x="394" y="63"/>
                </a:lnTo>
                <a:lnTo>
                  <a:pt x="331" y="0"/>
                </a:lnTo>
                <a:lnTo>
                  <a:pt x="1021" y="15"/>
                </a:lnTo>
                <a:lnTo>
                  <a:pt x="1290" y="20"/>
                </a:lnTo>
                <a:lnTo>
                  <a:pt x="1525" y="23"/>
                </a:lnTo>
                <a:lnTo>
                  <a:pt x="1525" y="63"/>
                </a:lnTo>
                <a:lnTo>
                  <a:pt x="1519" y="40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3" name="Freeform 59"/>
          <p:cNvSpPr>
            <a:spLocks/>
          </p:cNvSpPr>
          <p:nvPr/>
        </p:nvSpPr>
        <p:spPr bwMode="auto">
          <a:xfrm>
            <a:off x="5781675" y="4875213"/>
            <a:ext cx="492125" cy="787400"/>
          </a:xfrm>
          <a:custGeom>
            <a:avLst/>
            <a:gdLst>
              <a:gd name="T0" fmla="*/ 2147483646 w 930"/>
              <a:gd name="T1" fmla="*/ 2147483646 h 1488"/>
              <a:gd name="T2" fmla="*/ 2147483646 w 930"/>
              <a:gd name="T3" fmla="*/ 2147483646 h 1488"/>
              <a:gd name="T4" fmla="*/ 2147483646 w 930"/>
              <a:gd name="T5" fmla="*/ 2147483646 h 1488"/>
              <a:gd name="T6" fmla="*/ 2147483646 w 930"/>
              <a:gd name="T7" fmla="*/ 2147483646 h 1488"/>
              <a:gd name="T8" fmla="*/ 2147483646 w 930"/>
              <a:gd name="T9" fmla="*/ 2147483646 h 1488"/>
              <a:gd name="T10" fmla="*/ 2147483646 w 930"/>
              <a:gd name="T11" fmla="*/ 2147483646 h 1488"/>
              <a:gd name="T12" fmla="*/ 2147483646 w 930"/>
              <a:gd name="T13" fmla="*/ 0 h 1488"/>
              <a:gd name="T14" fmla="*/ 2147483646 w 930"/>
              <a:gd name="T15" fmla="*/ 2147483646 h 1488"/>
              <a:gd name="T16" fmla="*/ 0 w 930"/>
              <a:gd name="T17" fmla="*/ 2147483646 h 1488"/>
              <a:gd name="T18" fmla="*/ 2147483646 w 930"/>
              <a:gd name="T19" fmla="*/ 2147483646 h 1488"/>
              <a:gd name="T20" fmla="*/ 2147483646 w 930"/>
              <a:gd name="T21" fmla="*/ 2147483646 h 1488"/>
              <a:gd name="T22" fmla="*/ 2147483646 w 930"/>
              <a:gd name="T23" fmla="*/ 2147483646 h 1488"/>
              <a:gd name="T24" fmla="*/ 2147483646 w 930"/>
              <a:gd name="T25" fmla="*/ 2147483646 h 1488"/>
              <a:gd name="T26" fmla="*/ 2147483646 w 930"/>
              <a:gd name="T27" fmla="*/ 2147483646 h 1488"/>
              <a:gd name="T28" fmla="*/ 2147483646 w 930"/>
              <a:gd name="T29" fmla="*/ 2147483646 h 1488"/>
              <a:gd name="T30" fmla="*/ 2147483646 w 930"/>
              <a:gd name="T31" fmla="*/ 2147483646 h 1488"/>
              <a:gd name="T32" fmla="*/ 2147483646 w 930"/>
              <a:gd name="T33" fmla="*/ 2147483646 h 1488"/>
              <a:gd name="T34" fmla="*/ 2147483646 w 930"/>
              <a:gd name="T35" fmla="*/ 2147483646 h 1488"/>
              <a:gd name="T36" fmla="*/ 2147483646 w 930"/>
              <a:gd name="T37" fmla="*/ 2147483646 h 1488"/>
              <a:gd name="T38" fmla="*/ 2147483646 w 930"/>
              <a:gd name="T39" fmla="*/ 2147483646 h 148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0" h="1488">
                <a:moveTo>
                  <a:pt x="867" y="846"/>
                </a:moveTo>
                <a:lnTo>
                  <a:pt x="845" y="488"/>
                </a:lnTo>
                <a:lnTo>
                  <a:pt x="899" y="486"/>
                </a:lnTo>
                <a:lnTo>
                  <a:pt x="899" y="9"/>
                </a:lnTo>
                <a:lnTo>
                  <a:pt x="434" y="6"/>
                </a:lnTo>
                <a:lnTo>
                  <a:pt x="206" y="6"/>
                </a:lnTo>
                <a:lnTo>
                  <a:pt x="104" y="0"/>
                </a:lnTo>
                <a:lnTo>
                  <a:pt x="147" y="567"/>
                </a:lnTo>
                <a:lnTo>
                  <a:pt x="0" y="941"/>
                </a:lnTo>
                <a:lnTo>
                  <a:pt x="59" y="1116"/>
                </a:lnTo>
                <a:lnTo>
                  <a:pt x="285" y="1245"/>
                </a:lnTo>
                <a:lnTo>
                  <a:pt x="342" y="1242"/>
                </a:lnTo>
                <a:lnTo>
                  <a:pt x="536" y="1488"/>
                </a:lnTo>
                <a:lnTo>
                  <a:pt x="558" y="1364"/>
                </a:lnTo>
                <a:lnTo>
                  <a:pt x="585" y="1371"/>
                </a:lnTo>
                <a:lnTo>
                  <a:pt x="678" y="1251"/>
                </a:lnTo>
                <a:lnTo>
                  <a:pt x="701" y="1251"/>
                </a:lnTo>
                <a:lnTo>
                  <a:pt x="845" y="1103"/>
                </a:lnTo>
                <a:lnTo>
                  <a:pt x="930" y="909"/>
                </a:lnTo>
                <a:lnTo>
                  <a:pt x="867" y="846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4" name="Freeform 60"/>
          <p:cNvSpPr>
            <a:spLocks/>
          </p:cNvSpPr>
          <p:nvPr/>
        </p:nvSpPr>
        <p:spPr bwMode="auto">
          <a:xfrm>
            <a:off x="6869113" y="5083175"/>
            <a:ext cx="396875" cy="809625"/>
          </a:xfrm>
          <a:custGeom>
            <a:avLst/>
            <a:gdLst>
              <a:gd name="T0" fmla="*/ 2147483646 w 750"/>
              <a:gd name="T1" fmla="*/ 2147483646 h 1529"/>
              <a:gd name="T2" fmla="*/ 2147483646 w 750"/>
              <a:gd name="T3" fmla="*/ 2147483646 h 1529"/>
              <a:gd name="T4" fmla="*/ 2147483646 w 750"/>
              <a:gd name="T5" fmla="*/ 2147483646 h 1529"/>
              <a:gd name="T6" fmla="*/ 2147483646 w 750"/>
              <a:gd name="T7" fmla="*/ 2147483646 h 1529"/>
              <a:gd name="T8" fmla="*/ 2147483646 w 750"/>
              <a:gd name="T9" fmla="*/ 2147483646 h 1529"/>
              <a:gd name="T10" fmla="*/ 2147483646 w 750"/>
              <a:gd name="T11" fmla="*/ 2147483646 h 1529"/>
              <a:gd name="T12" fmla="*/ 2147483646 w 750"/>
              <a:gd name="T13" fmla="*/ 2147483646 h 1529"/>
              <a:gd name="T14" fmla="*/ 2147483646 w 750"/>
              <a:gd name="T15" fmla="*/ 2147483646 h 1529"/>
              <a:gd name="T16" fmla="*/ 2147483646 w 750"/>
              <a:gd name="T17" fmla="*/ 2147483646 h 1529"/>
              <a:gd name="T18" fmla="*/ 2147483646 w 750"/>
              <a:gd name="T19" fmla="*/ 2147483646 h 1529"/>
              <a:gd name="T20" fmla="*/ 0 w 750"/>
              <a:gd name="T21" fmla="*/ 2147483646 h 1529"/>
              <a:gd name="T22" fmla="*/ 0 w 750"/>
              <a:gd name="T23" fmla="*/ 2147483646 h 1529"/>
              <a:gd name="T24" fmla="*/ 2147483646 w 750"/>
              <a:gd name="T25" fmla="*/ 2147483646 h 1529"/>
              <a:gd name="T26" fmla="*/ 2147483646 w 750"/>
              <a:gd name="T27" fmla="*/ 2147483646 h 1529"/>
              <a:gd name="T28" fmla="*/ 2147483646 w 750"/>
              <a:gd name="T29" fmla="*/ 2147483646 h 1529"/>
              <a:gd name="T30" fmla="*/ 2147483646 w 750"/>
              <a:gd name="T31" fmla="*/ 0 h 1529"/>
              <a:gd name="T32" fmla="*/ 2147483646 w 750"/>
              <a:gd name="T33" fmla="*/ 0 h 1529"/>
              <a:gd name="T34" fmla="*/ 2147483646 w 750"/>
              <a:gd name="T35" fmla="*/ 2147483646 h 1529"/>
              <a:gd name="T36" fmla="*/ 2147483646 w 750"/>
              <a:gd name="T37" fmla="*/ 2147483646 h 1529"/>
              <a:gd name="T38" fmla="*/ 2147483646 w 750"/>
              <a:gd name="T39" fmla="*/ 2147483646 h 1529"/>
              <a:gd name="T40" fmla="*/ 2147483646 w 750"/>
              <a:gd name="T41" fmla="*/ 2147483646 h 1529"/>
              <a:gd name="T42" fmla="*/ 2147483646 w 750"/>
              <a:gd name="T43" fmla="*/ 2147483646 h 1529"/>
              <a:gd name="T44" fmla="*/ 2147483646 w 750"/>
              <a:gd name="T45" fmla="*/ 2147483646 h 1529"/>
              <a:gd name="T46" fmla="*/ 2147483646 w 750"/>
              <a:gd name="T47" fmla="*/ 2147483646 h 1529"/>
              <a:gd name="T48" fmla="*/ 2147483646 w 750"/>
              <a:gd name="T49" fmla="*/ 2147483646 h 1529"/>
              <a:gd name="T50" fmla="*/ 2147483646 w 750"/>
              <a:gd name="T51" fmla="*/ 2147483646 h 1529"/>
              <a:gd name="T52" fmla="*/ 2147483646 w 750"/>
              <a:gd name="T53" fmla="*/ 2147483646 h 152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750" h="1529">
                <a:moveTo>
                  <a:pt x="750" y="485"/>
                </a:moveTo>
                <a:lnTo>
                  <a:pt x="659" y="1509"/>
                </a:lnTo>
                <a:lnTo>
                  <a:pt x="659" y="1511"/>
                </a:lnTo>
                <a:lnTo>
                  <a:pt x="660" y="1529"/>
                </a:lnTo>
                <a:lnTo>
                  <a:pt x="581" y="1529"/>
                </a:lnTo>
                <a:lnTo>
                  <a:pt x="533" y="1527"/>
                </a:lnTo>
                <a:lnTo>
                  <a:pt x="438" y="1527"/>
                </a:lnTo>
                <a:lnTo>
                  <a:pt x="126" y="1524"/>
                </a:lnTo>
                <a:lnTo>
                  <a:pt x="111" y="1524"/>
                </a:lnTo>
                <a:lnTo>
                  <a:pt x="54" y="1524"/>
                </a:lnTo>
                <a:lnTo>
                  <a:pt x="0" y="1524"/>
                </a:lnTo>
                <a:lnTo>
                  <a:pt x="0" y="858"/>
                </a:lnTo>
                <a:lnTo>
                  <a:pt x="6" y="516"/>
                </a:lnTo>
                <a:lnTo>
                  <a:pt x="6" y="476"/>
                </a:lnTo>
                <a:lnTo>
                  <a:pt x="12" y="174"/>
                </a:lnTo>
                <a:lnTo>
                  <a:pt x="17" y="0"/>
                </a:lnTo>
                <a:lnTo>
                  <a:pt x="248" y="0"/>
                </a:lnTo>
                <a:lnTo>
                  <a:pt x="260" y="123"/>
                </a:lnTo>
                <a:lnTo>
                  <a:pt x="513" y="6"/>
                </a:lnTo>
                <a:lnTo>
                  <a:pt x="534" y="78"/>
                </a:lnTo>
                <a:lnTo>
                  <a:pt x="537" y="81"/>
                </a:lnTo>
                <a:lnTo>
                  <a:pt x="548" y="95"/>
                </a:lnTo>
                <a:lnTo>
                  <a:pt x="615" y="150"/>
                </a:lnTo>
                <a:lnTo>
                  <a:pt x="509" y="329"/>
                </a:lnTo>
                <a:lnTo>
                  <a:pt x="750" y="248"/>
                </a:lnTo>
                <a:lnTo>
                  <a:pt x="644" y="500"/>
                </a:lnTo>
                <a:lnTo>
                  <a:pt x="750" y="485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5" name="Freeform 61"/>
          <p:cNvSpPr>
            <a:spLocks/>
          </p:cNvSpPr>
          <p:nvPr/>
        </p:nvSpPr>
        <p:spPr bwMode="auto">
          <a:xfrm>
            <a:off x="6753225" y="4281488"/>
            <a:ext cx="719138" cy="866775"/>
          </a:xfrm>
          <a:custGeom>
            <a:avLst/>
            <a:gdLst>
              <a:gd name="T0" fmla="*/ 2147483646 w 1358"/>
              <a:gd name="T1" fmla="*/ 0 h 1639"/>
              <a:gd name="T2" fmla="*/ 2147483646 w 1358"/>
              <a:gd name="T3" fmla="*/ 0 h 1639"/>
              <a:gd name="T4" fmla="*/ 2147483646 w 1358"/>
              <a:gd name="T5" fmla="*/ 2147483646 h 1639"/>
              <a:gd name="T6" fmla="*/ 2147483646 w 1358"/>
              <a:gd name="T7" fmla="*/ 2147483646 h 1639"/>
              <a:gd name="T8" fmla="*/ 2147483646 w 1358"/>
              <a:gd name="T9" fmla="*/ 2147483646 h 1639"/>
              <a:gd name="T10" fmla="*/ 2147483646 w 1358"/>
              <a:gd name="T11" fmla="*/ 2147483646 h 1639"/>
              <a:gd name="T12" fmla="*/ 2147483646 w 1358"/>
              <a:gd name="T13" fmla="*/ 2147483646 h 1639"/>
              <a:gd name="T14" fmla="*/ 2147483646 w 1358"/>
              <a:gd name="T15" fmla="*/ 2147483646 h 1639"/>
              <a:gd name="T16" fmla="*/ 2147483646 w 1358"/>
              <a:gd name="T17" fmla="*/ 2147483646 h 1639"/>
              <a:gd name="T18" fmla="*/ 2147483646 w 1358"/>
              <a:gd name="T19" fmla="*/ 2147483646 h 1639"/>
              <a:gd name="T20" fmla="*/ 2147483646 w 1358"/>
              <a:gd name="T21" fmla="*/ 2147483646 h 1639"/>
              <a:gd name="T22" fmla="*/ 2147483646 w 1358"/>
              <a:gd name="T23" fmla="*/ 2147483646 h 1639"/>
              <a:gd name="T24" fmla="*/ 2147483646 w 1358"/>
              <a:gd name="T25" fmla="*/ 2147483646 h 1639"/>
              <a:gd name="T26" fmla="*/ 2147483646 w 1358"/>
              <a:gd name="T27" fmla="*/ 2147483646 h 1639"/>
              <a:gd name="T28" fmla="*/ 0 w 1358"/>
              <a:gd name="T29" fmla="*/ 2147483646 h 1639"/>
              <a:gd name="T30" fmla="*/ 2147483646 w 1358"/>
              <a:gd name="T31" fmla="*/ 2147483646 h 1639"/>
              <a:gd name="T32" fmla="*/ 2147483646 w 1358"/>
              <a:gd name="T33" fmla="*/ 2147483646 h 1639"/>
              <a:gd name="T34" fmla="*/ 2147483646 w 1358"/>
              <a:gd name="T35" fmla="*/ 2147483646 h 1639"/>
              <a:gd name="T36" fmla="*/ 2147483646 w 1358"/>
              <a:gd name="T37" fmla="*/ 2147483646 h 1639"/>
              <a:gd name="T38" fmla="*/ 2147483646 w 1358"/>
              <a:gd name="T39" fmla="*/ 2147483646 h 1639"/>
              <a:gd name="T40" fmla="*/ 2147483646 w 1358"/>
              <a:gd name="T41" fmla="*/ 0 h 16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58" h="1639">
                <a:moveTo>
                  <a:pt x="986" y="0"/>
                </a:moveTo>
                <a:lnTo>
                  <a:pt x="1250" y="0"/>
                </a:lnTo>
                <a:lnTo>
                  <a:pt x="1358" y="1"/>
                </a:lnTo>
                <a:lnTo>
                  <a:pt x="1250" y="285"/>
                </a:lnTo>
                <a:lnTo>
                  <a:pt x="1065" y="382"/>
                </a:lnTo>
                <a:lnTo>
                  <a:pt x="1250" y="960"/>
                </a:lnTo>
                <a:lnTo>
                  <a:pt x="969" y="915"/>
                </a:lnTo>
                <a:lnTo>
                  <a:pt x="969" y="1122"/>
                </a:lnTo>
                <a:lnTo>
                  <a:pt x="732" y="1522"/>
                </a:lnTo>
                <a:lnTo>
                  <a:pt x="479" y="1639"/>
                </a:lnTo>
                <a:lnTo>
                  <a:pt x="467" y="1516"/>
                </a:lnTo>
                <a:lnTo>
                  <a:pt x="236" y="1516"/>
                </a:lnTo>
                <a:lnTo>
                  <a:pt x="239" y="1008"/>
                </a:lnTo>
                <a:lnTo>
                  <a:pt x="129" y="924"/>
                </a:lnTo>
                <a:lnTo>
                  <a:pt x="0" y="916"/>
                </a:lnTo>
                <a:lnTo>
                  <a:pt x="21" y="387"/>
                </a:lnTo>
                <a:lnTo>
                  <a:pt x="207" y="391"/>
                </a:lnTo>
                <a:lnTo>
                  <a:pt x="306" y="285"/>
                </a:lnTo>
                <a:lnTo>
                  <a:pt x="698" y="426"/>
                </a:lnTo>
                <a:lnTo>
                  <a:pt x="891" y="324"/>
                </a:lnTo>
                <a:lnTo>
                  <a:pt x="986" y="0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6" name="Freeform 62"/>
          <p:cNvSpPr>
            <a:spLocks/>
          </p:cNvSpPr>
          <p:nvPr/>
        </p:nvSpPr>
        <p:spPr bwMode="auto">
          <a:xfrm>
            <a:off x="5424488" y="3735388"/>
            <a:ext cx="557212" cy="631825"/>
          </a:xfrm>
          <a:custGeom>
            <a:avLst/>
            <a:gdLst>
              <a:gd name="T0" fmla="*/ 2147483646 w 1053"/>
              <a:gd name="T1" fmla="*/ 2147483646 h 1193"/>
              <a:gd name="T2" fmla="*/ 2147483646 w 1053"/>
              <a:gd name="T3" fmla="*/ 2147483646 h 1193"/>
              <a:gd name="T4" fmla="*/ 2147483646 w 1053"/>
              <a:gd name="T5" fmla="*/ 2147483646 h 1193"/>
              <a:gd name="T6" fmla="*/ 2147483646 w 1053"/>
              <a:gd name="T7" fmla="*/ 2147483646 h 1193"/>
              <a:gd name="T8" fmla="*/ 2147483646 w 1053"/>
              <a:gd name="T9" fmla="*/ 2147483646 h 1193"/>
              <a:gd name="T10" fmla="*/ 2147483646 w 1053"/>
              <a:gd name="T11" fmla="*/ 2147483646 h 1193"/>
              <a:gd name="T12" fmla="*/ 2147483646 w 1053"/>
              <a:gd name="T13" fmla="*/ 2147483646 h 1193"/>
              <a:gd name="T14" fmla="*/ 2147483646 w 1053"/>
              <a:gd name="T15" fmla="*/ 2147483646 h 1193"/>
              <a:gd name="T16" fmla="*/ 2147483646 w 1053"/>
              <a:gd name="T17" fmla="*/ 2147483646 h 1193"/>
              <a:gd name="T18" fmla="*/ 2147483646 w 1053"/>
              <a:gd name="T19" fmla="*/ 2147483646 h 1193"/>
              <a:gd name="T20" fmla="*/ 0 w 1053"/>
              <a:gd name="T21" fmla="*/ 2147483646 h 1193"/>
              <a:gd name="T22" fmla="*/ 2147483646 w 1053"/>
              <a:gd name="T23" fmla="*/ 2147483646 h 1193"/>
              <a:gd name="T24" fmla="*/ 2147483646 w 1053"/>
              <a:gd name="T25" fmla="*/ 2147483646 h 1193"/>
              <a:gd name="T26" fmla="*/ 2147483646 w 1053"/>
              <a:gd name="T27" fmla="*/ 2147483646 h 1193"/>
              <a:gd name="T28" fmla="*/ 2147483646 w 1053"/>
              <a:gd name="T29" fmla="*/ 2147483646 h 1193"/>
              <a:gd name="T30" fmla="*/ 2147483646 w 1053"/>
              <a:gd name="T31" fmla="*/ 0 h 1193"/>
              <a:gd name="T32" fmla="*/ 2147483646 w 1053"/>
              <a:gd name="T33" fmla="*/ 2147483646 h 1193"/>
              <a:gd name="T34" fmla="*/ 2147483646 w 1053"/>
              <a:gd name="T35" fmla="*/ 2147483646 h 1193"/>
              <a:gd name="T36" fmla="*/ 2147483646 w 1053"/>
              <a:gd name="T37" fmla="*/ 2147483646 h 1193"/>
              <a:gd name="T38" fmla="*/ 2147483646 w 1053"/>
              <a:gd name="T39" fmla="*/ 2147483646 h 119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53" h="1193">
                <a:moveTo>
                  <a:pt x="999" y="725"/>
                </a:moveTo>
                <a:lnTo>
                  <a:pt x="998" y="1185"/>
                </a:lnTo>
                <a:lnTo>
                  <a:pt x="960" y="1187"/>
                </a:lnTo>
                <a:lnTo>
                  <a:pt x="878" y="1188"/>
                </a:lnTo>
                <a:lnTo>
                  <a:pt x="765" y="1193"/>
                </a:lnTo>
                <a:lnTo>
                  <a:pt x="564" y="1014"/>
                </a:lnTo>
                <a:lnTo>
                  <a:pt x="509" y="1013"/>
                </a:lnTo>
                <a:lnTo>
                  <a:pt x="491" y="1005"/>
                </a:lnTo>
                <a:lnTo>
                  <a:pt x="500" y="996"/>
                </a:lnTo>
                <a:lnTo>
                  <a:pt x="399" y="960"/>
                </a:lnTo>
                <a:lnTo>
                  <a:pt x="0" y="947"/>
                </a:lnTo>
                <a:lnTo>
                  <a:pt x="5" y="701"/>
                </a:lnTo>
                <a:lnTo>
                  <a:pt x="11" y="701"/>
                </a:lnTo>
                <a:lnTo>
                  <a:pt x="21" y="224"/>
                </a:lnTo>
                <a:lnTo>
                  <a:pt x="614" y="120"/>
                </a:lnTo>
                <a:lnTo>
                  <a:pt x="617" y="0"/>
                </a:lnTo>
                <a:lnTo>
                  <a:pt x="969" y="8"/>
                </a:lnTo>
                <a:lnTo>
                  <a:pt x="1053" y="9"/>
                </a:lnTo>
                <a:lnTo>
                  <a:pt x="1043" y="726"/>
                </a:lnTo>
                <a:lnTo>
                  <a:pt x="999" y="725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7" name="Freeform 63"/>
          <p:cNvSpPr>
            <a:spLocks/>
          </p:cNvSpPr>
          <p:nvPr/>
        </p:nvSpPr>
        <p:spPr bwMode="auto">
          <a:xfrm>
            <a:off x="5953125" y="3740150"/>
            <a:ext cx="933450" cy="622300"/>
          </a:xfrm>
          <a:custGeom>
            <a:avLst/>
            <a:gdLst>
              <a:gd name="T0" fmla="*/ 2147483646 w 1765"/>
              <a:gd name="T1" fmla="*/ 2147483646 h 1176"/>
              <a:gd name="T2" fmla="*/ 2147483646 w 1765"/>
              <a:gd name="T3" fmla="*/ 2147483646 h 1176"/>
              <a:gd name="T4" fmla="*/ 2147483646 w 1765"/>
              <a:gd name="T5" fmla="*/ 2147483646 h 1176"/>
              <a:gd name="T6" fmla="*/ 2147483646 w 1765"/>
              <a:gd name="T7" fmla="*/ 2147483646 h 1176"/>
              <a:gd name="T8" fmla="*/ 2147483646 w 1765"/>
              <a:gd name="T9" fmla="*/ 2147483646 h 1176"/>
              <a:gd name="T10" fmla="*/ 2147483646 w 1765"/>
              <a:gd name="T11" fmla="*/ 2147483646 h 1176"/>
              <a:gd name="T12" fmla="*/ 2147483646 w 1765"/>
              <a:gd name="T13" fmla="*/ 2147483646 h 1176"/>
              <a:gd name="T14" fmla="*/ 0 w 1765"/>
              <a:gd name="T15" fmla="*/ 2147483646 h 1176"/>
              <a:gd name="T16" fmla="*/ 2147483646 w 1765"/>
              <a:gd name="T17" fmla="*/ 2147483646 h 1176"/>
              <a:gd name="T18" fmla="*/ 2147483646 w 1765"/>
              <a:gd name="T19" fmla="*/ 2147483646 h 1176"/>
              <a:gd name="T20" fmla="*/ 2147483646 w 1765"/>
              <a:gd name="T21" fmla="*/ 0 h 1176"/>
              <a:gd name="T22" fmla="*/ 2147483646 w 1765"/>
              <a:gd name="T23" fmla="*/ 2147483646 h 1176"/>
              <a:gd name="T24" fmla="*/ 2147483646 w 1765"/>
              <a:gd name="T25" fmla="*/ 2147483646 h 1176"/>
              <a:gd name="T26" fmla="*/ 2147483646 w 1765"/>
              <a:gd name="T27" fmla="*/ 2147483646 h 1176"/>
              <a:gd name="T28" fmla="*/ 2147483646 w 1765"/>
              <a:gd name="T29" fmla="*/ 2147483646 h 1176"/>
              <a:gd name="T30" fmla="*/ 2147483646 w 1765"/>
              <a:gd name="T31" fmla="*/ 2147483646 h 1176"/>
              <a:gd name="T32" fmla="*/ 2147483646 w 1765"/>
              <a:gd name="T33" fmla="*/ 2147483646 h 1176"/>
              <a:gd name="T34" fmla="*/ 2147483646 w 1765"/>
              <a:gd name="T35" fmla="*/ 2147483646 h 1176"/>
              <a:gd name="T36" fmla="*/ 2147483646 w 1765"/>
              <a:gd name="T37" fmla="*/ 2147483646 h 117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65" h="1176">
                <a:moveTo>
                  <a:pt x="1642" y="938"/>
                </a:moveTo>
                <a:lnTo>
                  <a:pt x="1765" y="1127"/>
                </a:lnTo>
                <a:lnTo>
                  <a:pt x="1132" y="872"/>
                </a:lnTo>
                <a:lnTo>
                  <a:pt x="1095" y="1167"/>
                </a:lnTo>
                <a:lnTo>
                  <a:pt x="627" y="1172"/>
                </a:lnTo>
                <a:lnTo>
                  <a:pt x="312" y="1173"/>
                </a:lnTo>
                <a:lnTo>
                  <a:pt x="232" y="1173"/>
                </a:lnTo>
                <a:lnTo>
                  <a:pt x="0" y="1176"/>
                </a:lnTo>
                <a:lnTo>
                  <a:pt x="1" y="716"/>
                </a:lnTo>
                <a:lnTo>
                  <a:pt x="45" y="717"/>
                </a:lnTo>
                <a:lnTo>
                  <a:pt x="55" y="0"/>
                </a:lnTo>
                <a:lnTo>
                  <a:pt x="334" y="6"/>
                </a:lnTo>
                <a:lnTo>
                  <a:pt x="405" y="8"/>
                </a:lnTo>
                <a:lnTo>
                  <a:pt x="454" y="9"/>
                </a:lnTo>
                <a:lnTo>
                  <a:pt x="639" y="11"/>
                </a:lnTo>
                <a:lnTo>
                  <a:pt x="939" y="24"/>
                </a:lnTo>
                <a:lnTo>
                  <a:pt x="1182" y="27"/>
                </a:lnTo>
                <a:lnTo>
                  <a:pt x="1170" y="707"/>
                </a:lnTo>
                <a:lnTo>
                  <a:pt x="1642" y="938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8" name="Freeform 64"/>
          <p:cNvSpPr>
            <a:spLocks/>
          </p:cNvSpPr>
          <p:nvPr/>
        </p:nvSpPr>
        <p:spPr bwMode="auto">
          <a:xfrm>
            <a:off x="6257925" y="4202113"/>
            <a:ext cx="657225" cy="563562"/>
          </a:xfrm>
          <a:custGeom>
            <a:avLst/>
            <a:gdLst>
              <a:gd name="T0" fmla="*/ 2147483646 w 1243"/>
              <a:gd name="T1" fmla="*/ 2147483646 h 1066"/>
              <a:gd name="T2" fmla="*/ 2147483646 w 1243"/>
              <a:gd name="T3" fmla="*/ 2147483646 h 1066"/>
              <a:gd name="T4" fmla="*/ 2147483646 w 1243"/>
              <a:gd name="T5" fmla="*/ 0 h 1066"/>
              <a:gd name="T6" fmla="*/ 2147483646 w 1243"/>
              <a:gd name="T7" fmla="*/ 2147483646 h 1066"/>
              <a:gd name="T8" fmla="*/ 2147483646 w 1243"/>
              <a:gd name="T9" fmla="*/ 2147483646 h 1066"/>
              <a:gd name="T10" fmla="*/ 2147483646 w 1243"/>
              <a:gd name="T11" fmla="*/ 2147483646 h 1066"/>
              <a:gd name="T12" fmla="*/ 0 w 1243"/>
              <a:gd name="T13" fmla="*/ 2147483646 h 1066"/>
              <a:gd name="T14" fmla="*/ 0 w 1243"/>
              <a:gd name="T15" fmla="*/ 2147483646 h 1066"/>
              <a:gd name="T16" fmla="*/ 2147483646 w 1243"/>
              <a:gd name="T17" fmla="*/ 2147483646 h 1066"/>
              <a:gd name="T18" fmla="*/ 2147483646 w 1243"/>
              <a:gd name="T19" fmla="*/ 2147483646 h 1066"/>
              <a:gd name="T20" fmla="*/ 2147483646 w 1243"/>
              <a:gd name="T21" fmla="*/ 2147483646 h 1066"/>
              <a:gd name="T22" fmla="*/ 2147483646 w 1243"/>
              <a:gd name="T23" fmla="*/ 2147483646 h 1066"/>
              <a:gd name="T24" fmla="*/ 2147483646 w 1243"/>
              <a:gd name="T25" fmla="*/ 2147483646 h 1066"/>
              <a:gd name="T26" fmla="*/ 2147483646 w 1243"/>
              <a:gd name="T27" fmla="*/ 2147483646 h 1066"/>
              <a:gd name="T28" fmla="*/ 2147483646 w 1243"/>
              <a:gd name="T29" fmla="*/ 2147483646 h 1066"/>
              <a:gd name="T30" fmla="*/ 2147483646 w 1243"/>
              <a:gd name="T31" fmla="*/ 2147483646 h 10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3" h="1066">
                <a:moveTo>
                  <a:pt x="1194" y="262"/>
                </a:moveTo>
                <a:lnTo>
                  <a:pt x="1189" y="255"/>
                </a:lnTo>
                <a:lnTo>
                  <a:pt x="556" y="0"/>
                </a:lnTo>
                <a:lnTo>
                  <a:pt x="519" y="295"/>
                </a:lnTo>
                <a:lnTo>
                  <a:pt x="51" y="300"/>
                </a:lnTo>
                <a:lnTo>
                  <a:pt x="51" y="537"/>
                </a:lnTo>
                <a:lnTo>
                  <a:pt x="0" y="537"/>
                </a:lnTo>
                <a:lnTo>
                  <a:pt x="0" y="1044"/>
                </a:lnTo>
                <a:lnTo>
                  <a:pt x="226" y="1044"/>
                </a:lnTo>
                <a:lnTo>
                  <a:pt x="700" y="1042"/>
                </a:lnTo>
                <a:lnTo>
                  <a:pt x="937" y="1066"/>
                </a:lnTo>
                <a:lnTo>
                  <a:pt x="958" y="537"/>
                </a:lnTo>
                <a:lnTo>
                  <a:pt x="1144" y="541"/>
                </a:lnTo>
                <a:lnTo>
                  <a:pt x="1243" y="435"/>
                </a:lnTo>
                <a:lnTo>
                  <a:pt x="1203" y="271"/>
                </a:lnTo>
                <a:lnTo>
                  <a:pt x="1194" y="262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29" name="Freeform 65"/>
          <p:cNvSpPr>
            <a:spLocks/>
          </p:cNvSpPr>
          <p:nvPr/>
        </p:nvSpPr>
        <p:spPr bwMode="auto">
          <a:xfrm>
            <a:off x="8001000" y="2368550"/>
            <a:ext cx="503238" cy="885825"/>
          </a:xfrm>
          <a:custGeom>
            <a:avLst/>
            <a:gdLst>
              <a:gd name="T0" fmla="*/ 2147483646 w 952"/>
              <a:gd name="T1" fmla="*/ 2147483646 h 1674"/>
              <a:gd name="T2" fmla="*/ 2147483646 w 952"/>
              <a:gd name="T3" fmla="*/ 2147483646 h 1674"/>
              <a:gd name="T4" fmla="*/ 2147483646 w 952"/>
              <a:gd name="T5" fmla="*/ 2147483646 h 1674"/>
              <a:gd name="T6" fmla="*/ 2147483646 w 952"/>
              <a:gd name="T7" fmla="*/ 2147483646 h 1674"/>
              <a:gd name="T8" fmla="*/ 2147483646 w 952"/>
              <a:gd name="T9" fmla="*/ 2147483646 h 1674"/>
              <a:gd name="T10" fmla="*/ 2147483646 w 952"/>
              <a:gd name="T11" fmla="*/ 2147483646 h 1674"/>
              <a:gd name="T12" fmla="*/ 2147483646 w 952"/>
              <a:gd name="T13" fmla="*/ 2147483646 h 1674"/>
              <a:gd name="T14" fmla="*/ 2147483646 w 952"/>
              <a:gd name="T15" fmla="*/ 2147483646 h 1674"/>
              <a:gd name="T16" fmla="*/ 2147483646 w 952"/>
              <a:gd name="T17" fmla="*/ 2147483646 h 1674"/>
              <a:gd name="T18" fmla="*/ 2147483646 w 952"/>
              <a:gd name="T19" fmla="*/ 2147483646 h 1674"/>
              <a:gd name="T20" fmla="*/ 2147483646 w 952"/>
              <a:gd name="T21" fmla="*/ 0 h 1674"/>
              <a:gd name="T22" fmla="*/ 2147483646 w 952"/>
              <a:gd name="T23" fmla="*/ 0 h 1674"/>
              <a:gd name="T24" fmla="*/ 0 w 952"/>
              <a:gd name="T25" fmla="*/ 2147483646 h 1674"/>
              <a:gd name="T26" fmla="*/ 2147483646 w 952"/>
              <a:gd name="T27" fmla="*/ 2147483646 h 1674"/>
              <a:gd name="T28" fmla="*/ 2147483646 w 952"/>
              <a:gd name="T29" fmla="*/ 2147483646 h 1674"/>
              <a:gd name="T30" fmla="*/ 2147483646 w 952"/>
              <a:gd name="T31" fmla="*/ 2147483646 h 1674"/>
              <a:gd name="T32" fmla="*/ 2147483646 w 952"/>
              <a:gd name="T33" fmla="*/ 2147483646 h 1674"/>
              <a:gd name="T34" fmla="*/ 2147483646 w 952"/>
              <a:gd name="T35" fmla="*/ 2147483646 h 1674"/>
              <a:gd name="T36" fmla="*/ 2147483646 w 952"/>
              <a:gd name="T37" fmla="*/ 2147483646 h 1674"/>
              <a:gd name="T38" fmla="*/ 2147483646 w 952"/>
              <a:gd name="T39" fmla="*/ 2147483646 h 1674"/>
              <a:gd name="T40" fmla="*/ 2147483646 w 952"/>
              <a:gd name="T41" fmla="*/ 2147483646 h 1674"/>
              <a:gd name="T42" fmla="*/ 2147483646 w 952"/>
              <a:gd name="T43" fmla="*/ 2147483646 h 1674"/>
              <a:gd name="T44" fmla="*/ 2147483646 w 952"/>
              <a:gd name="T45" fmla="*/ 2147483646 h 1674"/>
              <a:gd name="T46" fmla="*/ 2147483646 w 952"/>
              <a:gd name="T47" fmla="*/ 2147483646 h 1674"/>
              <a:gd name="T48" fmla="*/ 2147483646 w 952"/>
              <a:gd name="T49" fmla="*/ 2147483646 h 1674"/>
              <a:gd name="T50" fmla="*/ 2147483646 w 952"/>
              <a:gd name="T51" fmla="*/ 2147483646 h 1674"/>
              <a:gd name="T52" fmla="*/ 2147483646 w 952"/>
              <a:gd name="T53" fmla="*/ 2147483646 h 1674"/>
              <a:gd name="T54" fmla="*/ 2147483646 w 952"/>
              <a:gd name="T55" fmla="*/ 2147483646 h 1674"/>
              <a:gd name="T56" fmla="*/ 2147483646 w 952"/>
              <a:gd name="T57" fmla="*/ 2147483646 h 167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952" h="1674">
                <a:moveTo>
                  <a:pt x="928" y="222"/>
                </a:moveTo>
                <a:lnTo>
                  <a:pt x="855" y="78"/>
                </a:lnTo>
                <a:lnTo>
                  <a:pt x="817" y="183"/>
                </a:lnTo>
                <a:lnTo>
                  <a:pt x="735" y="162"/>
                </a:lnTo>
                <a:lnTo>
                  <a:pt x="756" y="54"/>
                </a:lnTo>
                <a:lnTo>
                  <a:pt x="820" y="13"/>
                </a:lnTo>
                <a:lnTo>
                  <a:pt x="730" y="13"/>
                </a:lnTo>
                <a:lnTo>
                  <a:pt x="574" y="10"/>
                </a:lnTo>
                <a:lnTo>
                  <a:pt x="490" y="9"/>
                </a:lnTo>
                <a:lnTo>
                  <a:pt x="294" y="6"/>
                </a:lnTo>
                <a:lnTo>
                  <a:pt x="13" y="0"/>
                </a:lnTo>
                <a:lnTo>
                  <a:pt x="7" y="0"/>
                </a:lnTo>
                <a:lnTo>
                  <a:pt x="0" y="714"/>
                </a:lnTo>
                <a:lnTo>
                  <a:pt x="9" y="717"/>
                </a:lnTo>
                <a:lnTo>
                  <a:pt x="10" y="811"/>
                </a:lnTo>
                <a:lnTo>
                  <a:pt x="238" y="799"/>
                </a:lnTo>
                <a:lnTo>
                  <a:pt x="220" y="1203"/>
                </a:lnTo>
                <a:lnTo>
                  <a:pt x="219" y="1468"/>
                </a:lnTo>
                <a:lnTo>
                  <a:pt x="219" y="1588"/>
                </a:lnTo>
                <a:lnTo>
                  <a:pt x="220" y="1674"/>
                </a:lnTo>
                <a:lnTo>
                  <a:pt x="235" y="1662"/>
                </a:lnTo>
                <a:lnTo>
                  <a:pt x="271" y="1620"/>
                </a:lnTo>
                <a:lnTo>
                  <a:pt x="453" y="1587"/>
                </a:lnTo>
                <a:lnTo>
                  <a:pt x="574" y="1482"/>
                </a:lnTo>
                <a:lnTo>
                  <a:pt x="573" y="1350"/>
                </a:lnTo>
                <a:lnTo>
                  <a:pt x="442" y="1221"/>
                </a:lnTo>
                <a:lnTo>
                  <a:pt x="813" y="847"/>
                </a:lnTo>
                <a:lnTo>
                  <a:pt x="952" y="865"/>
                </a:lnTo>
                <a:lnTo>
                  <a:pt x="928" y="22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0" name="Freeform 66"/>
          <p:cNvSpPr>
            <a:spLocks/>
          </p:cNvSpPr>
          <p:nvPr/>
        </p:nvSpPr>
        <p:spPr bwMode="auto">
          <a:xfrm>
            <a:off x="7364413" y="2357438"/>
            <a:ext cx="641350" cy="442912"/>
          </a:xfrm>
          <a:custGeom>
            <a:avLst/>
            <a:gdLst>
              <a:gd name="T0" fmla="*/ 2147483646 w 1212"/>
              <a:gd name="T1" fmla="*/ 2147483646 h 836"/>
              <a:gd name="T2" fmla="*/ 2147483646 w 1212"/>
              <a:gd name="T3" fmla="*/ 2147483646 h 836"/>
              <a:gd name="T4" fmla="*/ 2147483646 w 1212"/>
              <a:gd name="T5" fmla="*/ 2147483646 h 836"/>
              <a:gd name="T6" fmla="*/ 2147483646 w 1212"/>
              <a:gd name="T7" fmla="*/ 0 h 836"/>
              <a:gd name="T8" fmla="*/ 2147483646 w 1212"/>
              <a:gd name="T9" fmla="*/ 2147483646 h 836"/>
              <a:gd name="T10" fmla="*/ 2147483646 w 1212"/>
              <a:gd name="T11" fmla="*/ 2147483646 h 836"/>
              <a:gd name="T12" fmla="*/ 2147483646 w 1212"/>
              <a:gd name="T13" fmla="*/ 2147483646 h 836"/>
              <a:gd name="T14" fmla="*/ 2147483646 w 1212"/>
              <a:gd name="T15" fmla="*/ 2147483646 h 836"/>
              <a:gd name="T16" fmla="*/ 0 w 1212"/>
              <a:gd name="T17" fmla="*/ 2147483646 h 836"/>
              <a:gd name="T18" fmla="*/ 2147483646 w 1212"/>
              <a:gd name="T19" fmla="*/ 2147483646 h 836"/>
              <a:gd name="T20" fmla="*/ 2147483646 w 1212"/>
              <a:gd name="T21" fmla="*/ 2147483646 h 836"/>
              <a:gd name="T22" fmla="*/ 2147483646 w 1212"/>
              <a:gd name="T23" fmla="*/ 2147483646 h 836"/>
              <a:gd name="T24" fmla="*/ 2147483646 w 1212"/>
              <a:gd name="T25" fmla="*/ 2147483646 h 836"/>
              <a:gd name="T26" fmla="*/ 2147483646 w 1212"/>
              <a:gd name="T27" fmla="*/ 2147483646 h 8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212" h="836">
                <a:moveTo>
                  <a:pt x="1202" y="734"/>
                </a:moveTo>
                <a:lnTo>
                  <a:pt x="1209" y="20"/>
                </a:lnTo>
                <a:lnTo>
                  <a:pt x="968" y="21"/>
                </a:lnTo>
                <a:lnTo>
                  <a:pt x="968" y="0"/>
                </a:lnTo>
                <a:lnTo>
                  <a:pt x="5" y="17"/>
                </a:lnTo>
                <a:lnTo>
                  <a:pt x="5" y="258"/>
                </a:lnTo>
                <a:lnTo>
                  <a:pt x="5" y="420"/>
                </a:lnTo>
                <a:lnTo>
                  <a:pt x="3" y="660"/>
                </a:lnTo>
                <a:lnTo>
                  <a:pt x="0" y="822"/>
                </a:lnTo>
                <a:lnTo>
                  <a:pt x="725" y="825"/>
                </a:lnTo>
                <a:lnTo>
                  <a:pt x="1206" y="836"/>
                </a:lnTo>
                <a:lnTo>
                  <a:pt x="1212" y="831"/>
                </a:lnTo>
                <a:lnTo>
                  <a:pt x="1211" y="737"/>
                </a:lnTo>
                <a:lnTo>
                  <a:pt x="1202" y="73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1" name="Freeform 67"/>
          <p:cNvSpPr>
            <a:spLocks/>
          </p:cNvSpPr>
          <p:nvPr/>
        </p:nvSpPr>
        <p:spPr bwMode="auto">
          <a:xfrm>
            <a:off x="7292975" y="3135313"/>
            <a:ext cx="823913" cy="414337"/>
          </a:xfrm>
          <a:custGeom>
            <a:avLst/>
            <a:gdLst>
              <a:gd name="T0" fmla="*/ 2147483646 w 1557"/>
              <a:gd name="T1" fmla="*/ 2147483646 h 784"/>
              <a:gd name="T2" fmla="*/ 2147483646 w 1557"/>
              <a:gd name="T3" fmla="*/ 2147483646 h 784"/>
              <a:gd name="T4" fmla="*/ 2147483646 w 1557"/>
              <a:gd name="T5" fmla="*/ 2147483646 h 784"/>
              <a:gd name="T6" fmla="*/ 2147483646 w 1557"/>
              <a:gd name="T7" fmla="*/ 2147483646 h 784"/>
              <a:gd name="T8" fmla="*/ 2147483646 w 1557"/>
              <a:gd name="T9" fmla="*/ 2147483646 h 784"/>
              <a:gd name="T10" fmla="*/ 2147483646 w 1557"/>
              <a:gd name="T11" fmla="*/ 2147483646 h 784"/>
              <a:gd name="T12" fmla="*/ 2147483646 w 1557"/>
              <a:gd name="T13" fmla="*/ 2147483646 h 784"/>
              <a:gd name="T14" fmla="*/ 2147483646 w 1557"/>
              <a:gd name="T15" fmla="*/ 2147483646 h 784"/>
              <a:gd name="T16" fmla="*/ 2147483646 w 1557"/>
              <a:gd name="T17" fmla="*/ 2147483646 h 784"/>
              <a:gd name="T18" fmla="*/ 2147483646 w 1557"/>
              <a:gd name="T19" fmla="*/ 2147483646 h 784"/>
              <a:gd name="T20" fmla="*/ 2147483646 w 1557"/>
              <a:gd name="T21" fmla="*/ 2147483646 h 784"/>
              <a:gd name="T22" fmla="*/ 2147483646 w 1557"/>
              <a:gd name="T23" fmla="*/ 2147483646 h 784"/>
              <a:gd name="T24" fmla="*/ 2147483646 w 1557"/>
              <a:gd name="T25" fmla="*/ 2147483646 h 784"/>
              <a:gd name="T26" fmla="*/ 2147483646 w 1557"/>
              <a:gd name="T27" fmla="*/ 2147483646 h 784"/>
              <a:gd name="T28" fmla="*/ 2147483646 w 1557"/>
              <a:gd name="T29" fmla="*/ 2147483646 h 784"/>
              <a:gd name="T30" fmla="*/ 2147483646 w 1557"/>
              <a:gd name="T31" fmla="*/ 2147483646 h 784"/>
              <a:gd name="T32" fmla="*/ 2147483646 w 1557"/>
              <a:gd name="T33" fmla="*/ 2147483646 h 784"/>
              <a:gd name="T34" fmla="*/ 2147483646 w 1557"/>
              <a:gd name="T35" fmla="*/ 2147483646 h 784"/>
              <a:gd name="T36" fmla="*/ 2147483646 w 1557"/>
              <a:gd name="T37" fmla="*/ 2147483646 h 784"/>
              <a:gd name="T38" fmla="*/ 2147483646 w 1557"/>
              <a:gd name="T39" fmla="*/ 2147483646 h 784"/>
              <a:gd name="T40" fmla="*/ 0 w 1557"/>
              <a:gd name="T41" fmla="*/ 2147483646 h 784"/>
              <a:gd name="T42" fmla="*/ 2147483646 w 1557"/>
              <a:gd name="T43" fmla="*/ 2147483646 h 784"/>
              <a:gd name="T44" fmla="*/ 2147483646 w 1557"/>
              <a:gd name="T45" fmla="*/ 0 h 784"/>
              <a:gd name="T46" fmla="*/ 2147483646 w 1557"/>
              <a:gd name="T47" fmla="*/ 2147483646 h 784"/>
              <a:gd name="T48" fmla="*/ 2147483646 w 1557"/>
              <a:gd name="T49" fmla="*/ 2147483646 h 78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57" h="784">
                <a:moveTo>
                  <a:pt x="1556" y="19"/>
                </a:moveTo>
                <a:lnTo>
                  <a:pt x="1556" y="139"/>
                </a:lnTo>
                <a:lnTo>
                  <a:pt x="1557" y="225"/>
                </a:lnTo>
                <a:lnTo>
                  <a:pt x="1425" y="375"/>
                </a:lnTo>
                <a:lnTo>
                  <a:pt x="1458" y="441"/>
                </a:lnTo>
                <a:lnTo>
                  <a:pt x="1350" y="510"/>
                </a:lnTo>
                <a:lnTo>
                  <a:pt x="1296" y="441"/>
                </a:lnTo>
                <a:lnTo>
                  <a:pt x="1260" y="439"/>
                </a:lnTo>
                <a:lnTo>
                  <a:pt x="1197" y="496"/>
                </a:lnTo>
                <a:lnTo>
                  <a:pt x="1350" y="577"/>
                </a:lnTo>
                <a:lnTo>
                  <a:pt x="1418" y="577"/>
                </a:lnTo>
                <a:lnTo>
                  <a:pt x="1439" y="621"/>
                </a:lnTo>
                <a:lnTo>
                  <a:pt x="1278" y="784"/>
                </a:lnTo>
                <a:lnTo>
                  <a:pt x="1238" y="757"/>
                </a:lnTo>
                <a:lnTo>
                  <a:pt x="1244" y="670"/>
                </a:lnTo>
                <a:lnTo>
                  <a:pt x="1155" y="739"/>
                </a:lnTo>
                <a:lnTo>
                  <a:pt x="632" y="733"/>
                </a:lnTo>
                <a:lnTo>
                  <a:pt x="353" y="730"/>
                </a:lnTo>
                <a:lnTo>
                  <a:pt x="114" y="726"/>
                </a:lnTo>
                <a:lnTo>
                  <a:pt x="119" y="484"/>
                </a:lnTo>
                <a:lnTo>
                  <a:pt x="0" y="483"/>
                </a:lnTo>
                <a:lnTo>
                  <a:pt x="6" y="121"/>
                </a:lnTo>
                <a:lnTo>
                  <a:pt x="8" y="0"/>
                </a:lnTo>
                <a:lnTo>
                  <a:pt x="357" y="13"/>
                </a:lnTo>
                <a:lnTo>
                  <a:pt x="1556" y="19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2" name="Freeform 68"/>
          <p:cNvSpPr>
            <a:spLocks/>
          </p:cNvSpPr>
          <p:nvPr/>
        </p:nvSpPr>
        <p:spPr bwMode="auto">
          <a:xfrm>
            <a:off x="6884988" y="3003550"/>
            <a:ext cx="530225" cy="962025"/>
          </a:xfrm>
          <a:custGeom>
            <a:avLst/>
            <a:gdLst>
              <a:gd name="T0" fmla="*/ 2147483646 w 1001"/>
              <a:gd name="T1" fmla="*/ 2147483646 h 1818"/>
              <a:gd name="T2" fmla="*/ 2147483646 w 1001"/>
              <a:gd name="T3" fmla="*/ 2147483646 h 1818"/>
              <a:gd name="T4" fmla="*/ 2147483646 w 1001"/>
              <a:gd name="T5" fmla="*/ 2147483646 h 1818"/>
              <a:gd name="T6" fmla="*/ 2147483646 w 1001"/>
              <a:gd name="T7" fmla="*/ 2147483646 h 1818"/>
              <a:gd name="T8" fmla="*/ 2147483646 w 1001"/>
              <a:gd name="T9" fmla="*/ 2147483646 h 1818"/>
              <a:gd name="T10" fmla="*/ 2147483646 w 1001"/>
              <a:gd name="T11" fmla="*/ 2147483646 h 1818"/>
              <a:gd name="T12" fmla="*/ 2147483646 w 1001"/>
              <a:gd name="T13" fmla="*/ 2147483646 h 1818"/>
              <a:gd name="T14" fmla="*/ 2147483646 w 1001"/>
              <a:gd name="T15" fmla="*/ 2147483646 h 1818"/>
              <a:gd name="T16" fmla="*/ 0 w 1001"/>
              <a:gd name="T17" fmla="*/ 2147483646 h 1818"/>
              <a:gd name="T18" fmla="*/ 2147483646 w 1001"/>
              <a:gd name="T19" fmla="*/ 2147483646 h 1818"/>
              <a:gd name="T20" fmla="*/ 2147483646 w 1001"/>
              <a:gd name="T21" fmla="*/ 2147483646 h 1818"/>
              <a:gd name="T22" fmla="*/ 2147483646 w 1001"/>
              <a:gd name="T23" fmla="*/ 2147483646 h 1818"/>
              <a:gd name="T24" fmla="*/ 2147483646 w 1001"/>
              <a:gd name="T25" fmla="*/ 2147483646 h 1818"/>
              <a:gd name="T26" fmla="*/ 2147483646 w 1001"/>
              <a:gd name="T27" fmla="*/ 0 h 1818"/>
              <a:gd name="T28" fmla="*/ 2147483646 w 1001"/>
              <a:gd name="T29" fmla="*/ 2147483646 h 1818"/>
              <a:gd name="T30" fmla="*/ 2147483646 w 1001"/>
              <a:gd name="T31" fmla="*/ 2147483646 h 1818"/>
              <a:gd name="T32" fmla="*/ 2147483646 w 1001"/>
              <a:gd name="T33" fmla="*/ 2147483646 h 1818"/>
              <a:gd name="T34" fmla="*/ 2147483646 w 1001"/>
              <a:gd name="T35" fmla="*/ 2147483646 h 1818"/>
              <a:gd name="T36" fmla="*/ 2147483646 w 1001"/>
              <a:gd name="T37" fmla="*/ 2147483646 h 18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01" h="1818">
                <a:moveTo>
                  <a:pt x="890" y="732"/>
                </a:moveTo>
                <a:lnTo>
                  <a:pt x="885" y="974"/>
                </a:lnTo>
                <a:lnTo>
                  <a:pt x="878" y="1452"/>
                </a:lnTo>
                <a:lnTo>
                  <a:pt x="1001" y="1455"/>
                </a:lnTo>
                <a:lnTo>
                  <a:pt x="875" y="1818"/>
                </a:lnTo>
                <a:lnTo>
                  <a:pt x="728" y="1713"/>
                </a:lnTo>
                <a:lnTo>
                  <a:pt x="440" y="1373"/>
                </a:lnTo>
                <a:lnTo>
                  <a:pt x="155" y="1199"/>
                </a:lnTo>
                <a:lnTo>
                  <a:pt x="0" y="914"/>
                </a:lnTo>
                <a:lnTo>
                  <a:pt x="161" y="918"/>
                </a:lnTo>
                <a:lnTo>
                  <a:pt x="174" y="245"/>
                </a:lnTo>
                <a:lnTo>
                  <a:pt x="341" y="245"/>
                </a:lnTo>
                <a:lnTo>
                  <a:pt x="345" y="47"/>
                </a:lnTo>
                <a:lnTo>
                  <a:pt x="666" y="0"/>
                </a:lnTo>
                <a:lnTo>
                  <a:pt x="660" y="248"/>
                </a:lnTo>
                <a:lnTo>
                  <a:pt x="726" y="246"/>
                </a:lnTo>
                <a:lnTo>
                  <a:pt x="777" y="369"/>
                </a:lnTo>
                <a:lnTo>
                  <a:pt x="771" y="731"/>
                </a:lnTo>
                <a:lnTo>
                  <a:pt x="890" y="732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3" name="Freeform 69"/>
          <p:cNvSpPr>
            <a:spLocks/>
          </p:cNvSpPr>
          <p:nvPr/>
        </p:nvSpPr>
        <p:spPr bwMode="auto">
          <a:xfrm>
            <a:off x="7275513" y="3519488"/>
            <a:ext cx="652462" cy="762000"/>
          </a:xfrm>
          <a:custGeom>
            <a:avLst/>
            <a:gdLst>
              <a:gd name="T0" fmla="*/ 2147483646 w 1234"/>
              <a:gd name="T1" fmla="*/ 2147483646 h 1441"/>
              <a:gd name="T2" fmla="*/ 2147483646 w 1234"/>
              <a:gd name="T3" fmla="*/ 2147483646 h 1441"/>
              <a:gd name="T4" fmla="*/ 2147483646 w 1234"/>
              <a:gd name="T5" fmla="*/ 2147483646 h 1441"/>
              <a:gd name="T6" fmla="*/ 2147483646 w 1234"/>
              <a:gd name="T7" fmla="*/ 2147483646 h 1441"/>
              <a:gd name="T8" fmla="*/ 2147483646 w 1234"/>
              <a:gd name="T9" fmla="*/ 2147483646 h 1441"/>
              <a:gd name="T10" fmla="*/ 2147483646 w 1234"/>
              <a:gd name="T11" fmla="*/ 2147483646 h 1441"/>
              <a:gd name="T12" fmla="*/ 2147483646 w 1234"/>
              <a:gd name="T13" fmla="*/ 2147483646 h 1441"/>
              <a:gd name="T14" fmla="*/ 2147483646 w 1234"/>
              <a:gd name="T15" fmla="*/ 2147483646 h 1441"/>
              <a:gd name="T16" fmla="*/ 2147483646 w 1234"/>
              <a:gd name="T17" fmla="*/ 2147483646 h 1441"/>
              <a:gd name="T18" fmla="*/ 2147483646 w 1234"/>
              <a:gd name="T19" fmla="*/ 2147483646 h 1441"/>
              <a:gd name="T20" fmla="*/ 2147483646 w 1234"/>
              <a:gd name="T21" fmla="*/ 2147483646 h 1441"/>
              <a:gd name="T22" fmla="*/ 2147483646 w 1234"/>
              <a:gd name="T23" fmla="*/ 2147483646 h 1441"/>
              <a:gd name="T24" fmla="*/ 2147483646 w 1234"/>
              <a:gd name="T25" fmla="*/ 2147483646 h 1441"/>
              <a:gd name="T26" fmla="*/ 2147483646 w 1234"/>
              <a:gd name="T27" fmla="*/ 2147483646 h 1441"/>
              <a:gd name="T28" fmla="*/ 0 w 1234"/>
              <a:gd name="T29" fmla="*/ 2147483646 h 1441"/>
              <a:gd name="T30" fmla="*/ 2147483646 w 1234"/>
              <a:gd name="T31" fmla="*/ 2147483646 h 1441"/>
              <a:gd name="T32" fmla="*/ 2147483646 w 1234"/>
              <a:gd name="T33" fmla="*/ 2147483646 h 1441"/>
              <a:gd name="T34" fmla="*/ 2147483646 w 1234"/>
              <a:gd name="T35" fmla="*/ 2147483646 h 1441"/>
              <a:gd name="T36" fmla="*/ 2147483646 w 1234"/>
              <a:gd name="T37" fmla="*/ 2147483646 h 1441"/>
              <a:gd name="T38" fmla="*/ 2147483646 w 1234"/>
              <a:gd name="T39" fmla="*/ 2147483646 h 1441"/>
              <a:gd name="T40" fmla="*/ 2147483646 w 1234"/>
              <a:gd name="T41" fmla="*/ 0 h 1441"/>
              <a:gd name="T42" fmla="*/ 2147483646 w 1234"/>
              <a:gd name="T43" fmla="*/ 2147483646 h 1441"/>
              <a:gd name="T44" fmla="*/ 2147483646 w 1234"/>
              <a:gd name="T45" fmla="*/ 2147483646 h 1441"/>
              <a:gd name="T46" fmla="*/ 2147483646 w 1234"/>
              <a:gd name="T47" fmla="*/ 2147483646 h 14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34" h="1441">
                <a:moveTo>
                  <a:pt x="1189" y="13"/>
                </a:moveTo>
                <a:lnTo>
                  <a:pt x="1189" y="16"/>
                </a:lnTo>
                <a:lnTo>
                  <a:pt x="1234" y="334"/>
                </a:lnTo>
                <a:lnTo>
                  <a:pt x="985" y="910"/>
                </a:lnTo>
                <a:lnTo>
                  <a:pt x="952" y="883"/>
                </a:lnTo>
                <a:lnTo>
                  <a:pt x="990" y="757"/>
                </a:lnTo>
                <a:lnTo>
                  <a:pt x="798" y="766"/>
                </a:lnTo>
                <a:lnTo>
                  <a:pt x="781" y="793"/>
                </a:lnTo>
                <a:lnTo>
                  <a:pt x="825" y="865"/>
                </a:lnTo>
                <a:lnTo>
                  <a:pt x="823" y="970"/>
                </a:lnTo>
                <a:lnTo>
                  <a:pt x="627" y="1081"/>
                </a:lnTo>
                <a:lnTo>
                  <a:pt x="372" y="1437"/>
                </a:lnTo>
                <a:lnTo>
                  <a:pt x="372" y="1441"/>
                </a:lnTo>
                <a:lnTo>
                  <a:pt x="264" y="1440"/>
                </a:lnTo>
                <a:lnTo>
                  <a:pt x="0" y="1440"/>
                </a:lnTo>
                <a:lnTo>
                  <a:pt x="87" y="1081"/>
                </a:lnTo>
                <a:lnTo>
                  <a:pt x="111" y="1081"/>
                </a:lnTo>
                <a:lnTo>
                  <a:pt x="138" y="844"/>
                </a:lnTo>
                <a:lnTo>
                  <a:pt x="264" y="481"/>
                </a:lnTo>
                <a:lnTo>
                  <a:pt x="141" y="478"/>
                </a:lnTo>
                <a:lnTo>
                  <a:pt x="148" y="0"/>
                </a:lnTo>
                <a:lnTo>
                  <a:pt x="387" y="4"/>
                </a:lnTo>
                <a:lnTo>
                  <a:pt x="666" y="7"/>
                </a:lnTo>
                <a:lnTo>
                  <a:pt x="1189" y="13"/>
                </a:lnTo>
                <a:close/>
              </a:path>
            </a:pathLst>
          </a:custGeom>
          <a:pattFill prst="pct5">
            <a:fgClr>
              <a:srgbClr val="0070C0"/>
            </a:fgClr>
            <a:bgClr>
              <a:schemeClr val="bg1"/>
            </a:bgClr>
          </a:patt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4" name="Freeform 70"/>
          <p:cNvSpPr>
            <a:spLocks/>
          </p:cNvSpPr>
          <p:nvPr/>
        </p:nvSpPr>
        <p:spPr bwMode="auto">
          <a:xfrm>
            <a:off x="7234238" y="2790825"/>
            <a:ext cx="892175" cy="407988"/>
          </a:xfrm>
          <a:custGeom>
            <a:avLst/>
            <a:gdLst>
              <a:gd name="T0" fmla="*/ 2147483646 w 1686"/>
              <a:gd name="T1" fmla="*/ 2147483646 h 771"/>
              <a:gd name="T2" fmla="*/ 2147483646 w 1686"/>
              <a:gd name="T3" fmla="*/ 2147483646 h 771"/>
              <a:gd name="T4" fmla="*/ 2147483646 w 1686"/>
              <a:gd name="T5" fmla="*/ 2147483646 h 771"/>
              <a:gd name="T6" fmla="*/ 2147483646 w 1686"/>
              <a:gd name="T7" fmla="*/ 2147483646 h 771"/>
              <a:gd name="T8" fmla="*/ 2147483646 w 1686"/>
              <a:gd name="T9" fmla="*/ 2147483646 h 771"/>
              <a:gd name="T10" fmla="*/ 2147483646 w 1686"/>
              <a:gd name="T11" fmla="*/ 2147483646 h 771"/>
              <a:gd name="T12" fmla="*/ 0 w 1686"/>
              <a:gd name="T13" fmla="*/ 2147483646 h 771"/>
              <a:gd name="T14" fmla="*/ 2147483646 w 1686"/>
              <a:gd name="T15" fmla="*/ 2147483646 h 771"/>
              <a:gd name="T16" fmla="*/ 2147483646 w 1686"/>
              <a:gd name="T17" fmla="*/ 2147483646 h 771"/>
              <a:gd name="T18" fmla="*/ 2147483646 w 1686"/>
              <a:gd name="T19" fmla="*/ 2147483646 h 771"/>
              <a:gd name="T20" fmla="*/ 2147483646 w 1686"/>
              <a:gd name="T21" fmla="*/ 2147483646 h 771"/>
              <a:gd name="T22" fmla="*/ 2147483646 w 1686"/>
              <a:gd name="T23" fmla="*/ 2147483646 h 771"/>
              <a:gd name="T24" fmla="*/ 2147483646 w 1686"/>
              <a:gd name="T25" fmla="*/ 2147483646 h 771"/>
              <a:gd name="T26" fmla="*/ 2147483646 w 1686"/>
              <a:gd name="T27" fmla="*/ 2147483646 h 771"/>
              <a:gd name="T28" fmla="*/ 2147483646 w 1686"/>
              <a:gd name="T29" fmla="*/ 0 h 771"/>
              <a:gd name="T30" fmla="*/ 2147483646 w 1686"/>
              <a:gd name="T31" fmla="*/ 2147483646 h 7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86" h="771">
                <a:moveTo>
                  <a:pt x="1668" y="404"/>
                </a:moveTo>
                <a:lnTo>
                  <a:pt x="1667" y="669"/>
                </a:lnTo>
                <a:lnTo>
                  <a:pt x="468" y="663"/>
                </a:lnTo>
                <a:lnTo>
                  <a:pt x="119" y="650"/>
                </a:lnTo>
                <a:lnTo>
                  <a:pt x="117" y="771"/>
                </a:lnTo>
                <a:lnTo>
                  <a:pt x="66" y="648"/>
                </a:lnTo>
                <a:lnTo>
                  <a:pt x="0" y="650"/>
                </a:lnTo>
                <a:lnTo>
                  <a:pt x="6" y="402"/>
                </a:lnTo>
                <a:lnTo>
                  <a:pt x="60" y="402"/>
                </a:lnTo>
                <a:lnTo>
                  <a:pt x="245" y="66"/>
                </a:lnTo>
                <a:lnTo>
                  <a:pt x="246" y="3"/>
                </a:lnTo>
                <a:lnTo>
                  <a:pt x="971" y="6"/>
                </a:lnTo>
                <a:lnTo>
                  <a:pt x="1452" y="17"/>
                </a:lnTo>
                <a:lnTo>
                  <a:pt x="1458" y="12"/>
                </a:lnTo>
                <a:lnTo>
                  <a:pt x="1686" y="0"/>
                </a:lnTo>
                <a:lnTo>
                  <a:pt x="1668" y="40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5" name="Freeform 71"/>
          <p:cNvSpPr>
            <a:spLocks/>
          </p:cNvSpPr>
          <p:nvPr/>
        </p:nvSpPr>
        <p:spPr bwMode="auto">
          <a:xfrm>
            <a:off x="6859588" y="2362200"/>
            <a:ext cx="508000" cy="771525"/>
          </a:xfrm>
          <a:custGeom>
            <a:avLst/>
            <a:gdLst>
              <a:gd name="T0" fmla="*/ 2147483646 w 959"/>
              <a:gd name="T1" fmla="*/ 2147483646 h 1457"/>
              <a:gd name="T2" fmla="*/ 2147483646 w 959"/>
              <a:gd name="T3" fmla="*/ 2147483646 h 1457"/>
              <a:gd name="T4" fmla="*/ 2147483646 w 959"/>
              <a:gd name="T5" fmla="*/ 2147483646 h 1457"/>
              <a:gd name="T6" fmla="*/ 2147483646 w 959"/>
              <a:gd name="T7" fmla="*/ 0 h 1457"/>
              <a:gd name="T8" fmla="*/ 2147483646 w 959"/>
              <a:gd name="T9" fmla="*/ 2147483646 h 1457"/>
              <a:gd name="T10" fmla="*/ 2147483646 w 959"/>
              <a:gd name="T11" fmla="*/ 2147483646 h 1457"/>
              <a:gd name="T12" fmla="*/ 2147483646 w 959"/>
              <a:gd name="T13" fmla="*/ 2147483646 h 1457"/>
              <a:gd name="T14" fmla="*/ 2147483646 w 959"/>
              <a:gd name="T15" fmla="*/ 2147483646 h 1457"/>
              <a:gd name="T16" fmla="*/ 0 w 959"/>
              <a:gd name="T17" fmla="*/ 2147483646 h 1457"/>
              <a:gd name="T18" fmla="*/ 2147483646 w 959"/>
              <a:gd name="T19" fmla="*/ 2147483646 h 1457"/>
              <a:gd name="T20" fmla="*/ 2147483646 w 959"/>
              <a:gd name="T21" fmla="*/ 2147483646 h 1457"/>
              <a:gd name="T22" fmla="*/ 2147483646 w 959"/>
              <a:gd name="T23" fmla="*/ 2147483646 h 1457"/>
              <a:gd name="T24" fmla="*/ 2147483646 w 959"/>
              <a:gd name="T25" fmla="*/ 2147483646 h 1457"/>
              <a:gd name="T26" fmla="*/ 2147483646 w 959"/>
              <a:gd name="T27" fmla="*/ 2147483646 h 1457"/>
              <a:gd name="T28" fmla="*/ 2147483646 w 959"/>
              <a:gd name="T29" fmla="*/ 2147483646 h 1457"/>
              <a:gd name="T30" fmla="*/ 2147483646 w 959"/>
              <a:gd name="T31" fmla="*/ 2147483646 h 1457"/>
              <a:gd name="T32" fmla="*/ 2147483646 w 959"/>
              <a:gd name="T33" fmla="*/ 2147483646 h 1457"/>
              <a:gd name="T34" fmla="*/ 2147483646 w 959"/>
              <a:gd name="T35" fmla="*/ 2147483646 h 1457"/>
              <a:gd name="T36" fmla="*/ 2147483646 w 959"/>
              <a:gd name="T37" fmla="*/ 2147483646 h 14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59" h="1457">
                <a:moveTo>
                  <a:pt x="959" y="411"/>
                </a:moveTo>
                <a:lnTo>
                  <a:pt x="959" y="249"/>
                </a:lnTo>
                <a:lnTo>
                  <a:pt x="485" y="242"/>
                </a:lnTo>
                <a:lnTo>
                  <a:pt x="482" y="0"/>
                </a:lnTo>
                <a:lnTo>
                  <a:pt x="272" y="18"/>
                </a:lnTo>
                <a:lnTo>
                  <a:pt x="96" y="194"/>
                </a:lnTo>
                <a:lnTo>
                  <a:pt x="209" y="527"/>
                </a:lnTo>
                <a:lnTo>
                  <a:pt x="6" y="974"/>
                </a:lnTo>
                <a:lnTo>
                  <a:pt x="0" y="989"/>
                </a:lnTo>
                <a:lnTo>
                  <a:pt x="234" y="1076"/>
                </a:lnTo>
                <a:lnTo>
                  <a:pt x="222" y="1457"/>
                </a:lnTo>
                <a:lnTo>
                  <a:pt x="389" y="1457"/>
                </a:lnTo>
                <a:lnTo>
                  <a:pt x="393" y="1259"/>
                </a:lnTo>
                <a:lnTo>
                  <a:pt x="714" y="1212"/>
                </a:lnTo>
                <a:lnTo>
                  <a:pt x="768" y="1212"/>
                </a:lnTo>
                <a:lnTo>
                  <a:pt x="953" y="876"/>
                </a:lnTo>
                <a:lnTo>
                  <a:pt x="954" y="813"/>
                </a:lnTo>
                <a:lnTo>
                  <a:pt x="957" y="651"/>
                </a:lnTo>
                <a:lnTo>
                  <a:pt x="959" y="41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6" name="Freeform 72"/>
          <p:cNvSpPr>
            <a:spLocks/>
          </p:cNvSpPr>
          <p:nvPr/>
        </p:nvSpPr>
        <p:spPr bwMode="auto">
          <a:xfrm>
            <a:off x="6932613" y="839788"/>
            <a:ext cx="779462" cy="539750"/>
          </a:xfrm>
          <a:custGeom>
            <a:avLst/>
            <a:gdLst>
              <a:gd name="T0" fmla="*/ 2147483646 w 1473"/>
              <a:gd name="T1" fmla="*/ 2147483646 h 1020"/>
              <a:gd name="T2" fmla="*/ 2147483646 w 1473"/>
              <a:gd name="T3" fmla="*/ 2147483646 h 1020"/>
              <a:gd name="T4" fmla="*/ 2147483646 w 1473"/>
              <a:gd name="T5" fmla="*/ 2147483646 h 1020"/>
              <a:gd name="T6" fmla="*/ 2147483646 w 1473"/>
              <a:gd name="T7" fmla="*/ 2147483646 h 1020"/>
              <a:gd name="T8" fmla="*/ 2147483646 w 1473"/>
              <a:gd name="T9" fmla="*/ 2147483646 h 1020"/>
              <a:gd name="T10" fmla="*/ 2147483646 w 1473"/>
              <a:gd name="T11" fmla="*/ 2147483646 h 1020"/>
              <a:gd name="T12" fmla="*/ 2147483646 w 1473"/>
              <a:gd name="T13" fmla="*/ 2147483646 h 1020"/>
              <a:gd name="T14" fmla="*/ 2147483646 w 1473"/>
              <a:gd name="T15" fmla="*/ 2147483646 h 1020"/>
              <a:gd name="T16" fmla="*/ 2147483646 w 1473"/>
              <a:gd name="T17" fmla="*/ 2147483646 h 1020"/>
              <a:gd name="T18" fmla="*/ 2147483646 w 1473"/>
              <a:gd name="T19" fmla="*/ 2147483646 h 1020"/>
              <a:gd name="T20" fmla="*/ 0 w 1473"/>
              <a:gd name="T21" fmla="*/ 2147483646 h 1020"/>
              <a:gd name="T22" fmla="*/ 2147483646 w 1473"/>
              <a:gd name="T23" fmla="*/ 2147483646 h 1020"/>
              <a:gd name="T24" fmla="*/ 2147483646 w 1473"/>
              <a:gd name="T25" fmla="*/ 2147483646 h 1020"/>
              <a:gd name="T26" fmla="*/ 2147483646 w 1473"/>
              <a:gd name="T27" fmla="*/ 2147483646 h 1020"/>
              <a:gd name="T28" fmla="*/ 2147483646 w 1473"/>
              <a:gd name="T29" fmla="*/ 0 h 1020"/>
              <a:gd name="T30" fmla="*/ 2147483646 w 1473"/>
              <a:gd name="T31" fmla="*/ 0 h 1020"/>
              <a:gd name="T32" fmla="*/ 2147483646 w 1473"/>
              <a:gd name="T33" fmla="*/ 0 h 1020"/>
              <a:gd name="T34" fmla="*/ 2147483646 w 1473"/>
              <a:gd name="T35" fmla="*/ 2147483646 h 1020"/>
              <a:gd name="T36" fmla="*/ 2147483646 w 1473"/>
              <a:gd name="T37" fmla="*/ 2147483646 h 10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73" h="1020">
                <a:moveTo>
                  <a:pt x="1473" y="597"/>
                </a:moveTo>
                <a:lnTo>
                  <a:pt x="1345" y="633"/>
                </a:lnTo>
                <a:lnTo>
                  <a:pt x="1345" y="680"/>
                </a:lnTo>
                <a:lnTo>
                  <a:pt x="1347" y="680"/>
                </a:lnTo>
                <a:lnTo>
                  <a:pt x="1339" y="954"/>
                </a:lnTo>
                <a:lnTo>
                  <a:pt x="811" y="948"/>
                </a:lnTo>
                <a:lnTo>
                  <a:pt x="771" y="1020"/>
                </a:lnTo>
                <a:lnTo>
                  <a:pt x="333" y="657"/>
                </a:lnTo>
                <a:lnTo>
                  <a:pt x="295" y="339"/>
                </a:lnTo>
                <a:lnTo>
                  <a:pt x="255" y="339"/>
                </a:lnTo>
                <a:lnTo>
                  <a:pt x="0" y="5"/>
                </a:lnTo>
                <a:lnTo>
                  <a:pt x="385" y="3"/>
                </a:lnTo>
                <a:lnTo>
                  <a:pt x="465" y="3"/>
                </a:lnTo>
                <a:lnTo>
                  <a:pt x="631" y="3"/>
                </a:lnTo>
                <a:lnTo>
                  <a:pt x="912" y="0"/>
                </a:lnTo>
                <a:lnTo>
                  <a:pt x="1192" y="0"/>
                </a:lnTo>
                <a:lnTo>
                  <a:pt x="1395" y="0"/>
                </a:lnTo>
                <a:lnTo>
                  <a:pt x="1473" y="234"/>
                </a:lnTo>
                <a:lnTo>
                  <a:pt x="1473" y="59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7" name="Freeform 73"/>
          <p:cNvSpPr>
            <a:spLocks/>
          </p:cNvSpPr>
          <p:nvPr/>
        </p:nvSpPr>
        <p:spPr bwMode="auto">
          <a:xfrm>
            <a:off x="6991350" y="1187450"/>
            <a:ext cx="720725" cy="541338"/>
          </a:xfrm>
          <a:custGeom>
            <a:avLst/>
            <a:gdLst>
              <a:gd name="T0" fmla="*/ 2147483646 w 1362"/>
              <a:gd name="T1" fmla="*/ 2147483646 h 1022"/>
              <a:gd name="T2" fmla="*/ 2147483646 w 1362"/>
              <a:gd name="T3" fmla="*/ 2147483646 h 1022"/>
              <a:gd name="T4" fmla="*/ 2147483646 w 1362"/>
              <a:gd name="T5" fmla="*/ 2147483646 h 1022"/>
              <a:gd name="T6" fmla="*/ 2147483646 w 1362"/>
              <a:gd name="T7" fmla="*/ 2147483646 h 1022"/>
              <a:gd name="T8" fmla="*/ 2147483646 w 1362"/>
              <a:gd name="T9" fmla="*/ 2147483646 h 1022"/>
              <a:gd name="T10" fmla="*/ 2147483646 w 1362"/>
              <a:gd name="T11" fmla="*/ 2147483646 h 1022"/>
              <a:gd name="T12" fmla="*/ 2147483646 w 1362"/>
              <a:gd name="T13" fmla="*/ 0 h 1022"/>
              <a:gd name="T14" fmla="*/ 2147483646 w 1362"/>
              <a:gd name="T15" fmla="*/ 2147483646 h 1022"/>
              <a:gd name="T16" fmla="*/ 2147483646 w 1362"/>
              <a:gd name="T17" fmla="*/ 2147483646 h 1022"/>
              <a:gd name="T18" fmla="*/ 0 w 1362"/>
              <a:gd name="T19" fmla="*/ 2147483646 h 1022"/>
              <a:gd name="T20" fmla="*/ 2147483646 w 1362"/>
              <a:gd name="T21" fmla="*/ 2147483646 h 1022"/>
              <a:gd name="T22" fmla="*/ 2147483646 w 1362"/>
              <a:gd name="T23" fmla="*/ 2147483646 h 1022"/>
              <a:gd name="T24" fmla="*/ 2147483646 w 1362"/>
              <a:gd name="T25" fmla="*/ 2147483646 h 1022"/>
              <a:gd name="T26" fmla="*/ 2147483646 w 1362"/>
              <a:gd name="T27" fmla="*/ 2147483646 h 1022"/>
              <a:gd name="T28" fmla="*/ 2147483646 w 1362"/>
              <a:gd name="T29" fmla="*/ 2147483646 h 1022"/>
              <a:gd name="T30" fmla="*/ 2147483646 w 1362"/>
              <a:gd name="T31" fmla="*/ 2147483646 h 1022"/>
              <a:gd name="T32" fmla="*/ 2147483646 w 1362"/>
              <a:gd name="T33" fmla="*/ 2147483646 h 1022"/>
              <a:gd name="T34" fmla="*/ 2147483646 w 1362"/>
              <a:gd name="T35" fmla="*/ 2147483646 h 1022"/>
              <a:gd name="T36" fmla="*/ 2147483646 w 1362"/>
              <a:gd name="T37" fmla="*/ 2147483646 h 102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62" h="1022">
                <a:moveTo>
                  <a:pt x="1132" y="792"/>
                </a:moveTo>
                <a:lnTo>
                  <a:pt x="1126" y="705"/>
                </a:lnTo>
                <a:lnTo>
                  <a:pt x="1362" y="299"/>
                </a:lnTo>
                <a:lnTo>
                  <a:pt x="1228" y="297"/>
                </a:lnTo>
                <a:lnTo>
                  <a:pt x="700" y="291"/>
                </a:lnTo>
                <a:lnTo>
                  <a:pt x="660" y="363"/>
                </a:lnTo>
                <a:lnTo>
                  <a:pt x="222" y="0"/>
                </a:lnTo>
                <a:lnTo>
                  <a:pt x="220" y="41"/>
                </a:lnTo>
                <a:lnTo>
                  <a:pt x="58" y="36"/>
                </a:lnTo>
                <a:lnTo>
                  <a:pt x="0" y="1005"/>
                </a:lnTo>
                <a:lnTo>
                  <a:pt x="241" y="1004"/>
                </a:lnTo>
                <a:lnTo>
                  <a:pt x="294" y="1004"/>
                </a:lnTo>
                <a:lnTo>
                  <a:pt x="348" y="1007"/>
                </a:lnTo>
                <a:lnTo>
                  <a:pt x="711" y="1019"/>
                </a:lnTo>
                <a:lnTo>
                  <a:pt x="718" y="1017"/>
                </a:lnTo>
                <a:lnTo>
                  <a:pt x="727" y="1019"/>
                </a:lnTo>
                <a:lnTo>
                  <a:pt x="801" y="1022"/>
                </a:lnTo>
                <a:lnTo>
                  <a:pt x="1132" y="806"/>
                </a:lnTo>
                <a:lnTo>
                  <a:pt x="1132" y="792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8" name="Freeform 74"/>
          <p:cNvSpPr>
            <a:spLocks/>
          </p:cNvSpPr>
          <p:nvPr/>
        </p:nvSpPr>
        <p:spPr bwMode="auto">
          <a:xfrm>
            <a:off x="7643813" y="839788"/>
            <a:ext cx="808037" cy="430212"/>
          </a:xfrm>
          <a:custGeom>
            <a:avLst/>
            <a:gdLst>
              <a:gd name="T0" fmla="*/ 2147483646 w 1527"/>
              <a:gd name="T1" fmla="*/ 2147483646 h 813"/>
              <a:gd name="T2" fmla="*/ 2147483646 w 1527"/>
              <a:gd name="T3" fmla="*/ 2147483646 h 813"/>
              <a:gd name="T4" fmla="*/ 2147483646 w 1527"/>
              <a:gd name="T5" fmla="*/ 2147483646 h 813"/>
              <a:gd name="T6" fmla="*/ 2147483646 w 1527"/>
              <a:gd name="T7" fmla="*/ 2147483646 h 813"/>
              <a:gd name="T8" fmla="*/ 0 w 1527"/>
              <a:gd name="T9" fmla="*/ 2147483646 h 813"/>
              <a:gd name="T10" fmla="*/ 2147483646 w 1527"/>
              <a:gd name="T11" fmla="*/ 2147483646 h 813"/>
              <a:gd name="T12" fmla="*/ 2147483646 w 1527"/>
              <a:gd name="T13" fmla="*/ 2147483646 h 813"/>
              <a:gd name="T14" fmla="*/ 2147483646 w 1527"/>
              <a:gd name="T15" fmla="*/ 0 h 813"/>
              <a:gd name="T16" fmla="*/ 2147483646 w 1527"/>
              <a:gd name="T17" fmla="*/ 0 h 813"/>
              <a:gd name="T18" fmla="*/ 2147483646 w 1527"/>
              <a:gd name="T19" fmla="*/ 0 h 813"/>
              <a:gd name="T20" fmla="*/ 2147483646 w 1527"/>
              <a:gd name="T21" fmla="*/ 0 h 813"/>
              <a:gd name="T22" fmla="*/ 2147483646 w 1527"/>
              <a:gd name="T23" fmla="*/ 2147483646 h 813"/>
              <a:gd name="T24" fmla="*/ 2147483646 w 1527"/>
              <a:gd name="T25" fmla="*/ 2147483646 h 813"/>
              <a:gd name="T26" fmla="*/ 2147483646 w 1527"/>
              <a:gd name="T27" fmla="*/ 2147483646 h 813"/>
              <a:gd name="T28" fmla="*/ 2147483646 w 1527"/>
              <a:gd name="T29" fmla="*/ 2147483646 h 813"/>
              <a:gd name="T30" fmla="*/ 2147483646 w 1527"/>
              <a:gd name="T31" fmla="*/ 2147483646 h 81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527" h="813">
                <a:moveTo>
                  <a:pt x="1527" y="695"/>
                </a:moveTo>
                <a:lnTo>
                  <a:pt x="1377" y="813"/>
                </a:lnTo>
                <a:lnTo>
                  <a:pt x="1089" y="812"/>
                </a:lnTo>
                <a:lnTo>
                  <a:pt x="1092" y="654"/>
                </a:lnTo>
                <a:lnTo>
                  <a:pt x="0" y="633"/>
                </a:lnTo>
                <a:lnTo>
                  <a:pt x="128" y="597"/>
                </a:lnTo>
                <a:lnTo>
                  <a:pt x="128" y="234"/>
                </a:lnTo>
                <a:lnTo>
                  <a:pt x="50" y="0"/>
                </a:lnTo>
                <a:lnTo>
                  <a:pt x="174" y="0"/>
                </a:lnTo>
                <a:lnTo>
                  <a:pt x="215" y="0"/>
                </a:lnTo>
                <a:lnTo>
                  <a:pt x="518" y="0"/>
                </a:lnTo>
                <a:lnTo>
                  <a:pt x="1145" y="2"/>
                </a:lnTo>
                <a:lnTo>
                  <a:pt x="1248" y="2"/>
                </a:lnTo>
                <a:lnTo>
                  <a:pt x="1316" y="2"/>
                </a:lnTo>
                <a:lnTo>
                  <a:pt x="1469" y="3"/>
                </a:lnTo>
                <a:lnTo>
                  <a:pt x="1527" y="69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39" name="Freeform 75"/>
          <p:cNvSpPr>
            <a:spLocks/>
          </p:cNvSpPr>
          <p:nvPr/>
        </p:nvSpPr>
        <p:spPr bwMode="auto">
          <a:xfrm>
            <a:off x="7370763" y="1566863"/>
            <a:ext cx="890587" cy="428625"/>
          </a:xfrm>
          <a:custGeom>
            <a:avLst/>
            <a:gdLst>
              <a:gd name="T0" fmla="*/ 2147483646 w 1683"/>
              <a:gd name="T1" fmla="*/ 2147483646 h 810"/>
              <a:gd name="T2" fmla="*/ 2147483646 w 1683"/>
              <a:gd name="T3" fmla="*/ 0 h 810"/>
              <a:gd name="T4" fmla="*/ 2147483646 w 1683"/>
              <a:gd name="T5" fmla="*/ 0 h 810"/>
              <a:gd name="T6" fmla="*/ 2147483646 w 1683"/>
              <a:gd name="T7" fmla="*/ 2147483646 h 810"/>
              <a:gd name="T8" fmla="*/ 2147483646 w 1683"/>
              <a:gd name="T9" fmla="*/ 2147483646 h 810"/>
              <a:gd name="T10" fmla="*/ 2147483646 w 1683"/>
              <a:gd name="T11" fmla="*/ 2147483646 h 810"/>
              <a:gd name="T12" fmla="*/ 2147483646 w 1683"/>
              <a:gd name="T13" fmla="*/ 2147483646 h 810"/>
              <a:gd name="T14" fmla="*/ 2147483646 w 1683"/>
              <a:gd name="T15" fmla="*/ 2147483646 h 810"/>
              <a:gd name="T16" fmla="*/ 2147483646 w 1683"/>
              <a:gd name="T17" fmla="*/ 2147483646 h 810"/>
              <a:gd name="T18" fmla="*/ 2147483646 w 1683"/>
              <a:gd name="T19" fmla="*/ 2147483646 h 810"/>
              <a:gd name="T20" fmla="*/ 2147483646 w 1683"/>
              <a:gd name="T21" fmla="*/ 2147483646 h 810"/>
              <a:gd name="T22" fmla="*/ 0 w 1683"/>
              <a:gd name="T23" fmla="*/ 2147483646 h 810"/>
              <a:gd name="T24" fmla="*/ 2147483646 w 1683"/>
              <a:gd name="T25" fmla="*/ 2147483646 h 810"/>
              <a:gd name="T26" fmla="*/ 2147483646 w 1683"/>
              <a:gd name="T27" fmla="*/ 2147483646 h 810"/>
              <a:gd name="T28" fmla="*/ 2147483646 w 1683"/>
              <a:gd name="T29" fmla="*/ 2147483646 h 810"/>
              <a:gd name="T30" fmla="*/ 2147483646 w 1683"/>
              <a:gd name="T31" fmla="*/ 2147483646 h 81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83" h="810">
                <a:moveTo>
                  <a:pt x="1682" y="672"/>
                </a:moveTo>
                <a:lnTo>
                  <a:pt x="1676" y="0"/>
                </a:lnTo>
                <a:lnTo>
                  <a:pt x="1479" y="0"/>
                </a:lnTo>
                <a:lnTo>
                  <a:pt x="1451" y="85"/>
                </a:lnTo>
                <a:lnTo>
                  <a:pt x="644" y="81"/>
                </a:lnTo>
                <a:lnTo>
                  <a:pt x="414" y="76"/>
                </a:lnTo>
                <a:lnTo>
                  <a:pt x="414" y="90"/>
                </a:lnTo>
                <a:lnTo>
                  <a:pt x="83" y="306"/>
                </a:lnTo>
                <a:lnTo>
                  <a:pt x="9" y="303"/>
                </a:lnTo>
                <a:lnTo>
                  <a:pt x="6" y="544"/>
                </a:lnTo>
                <a:lnTo>
                  <a:pt x="2" y="672"/>
                </a:lnTo>
                <a:lnTo>
                  <a:pt x="0" y="786"/>
                </a:lnTo>
                <a:lnTo>
                  <a:pt x="969" y="798"/>
                </a:lnTo>
                <a:lnTo>
                  <a:pt x="1203" y="789"/>
                </a:lnTo>
                <a:lnTo>
                  <a:pt x="1683" y="810"/>
                </a:lnTo>
                <a:lnTo>
                  <a:pt x="1682" y="672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0" name="Freeform 76"/>
          <p:cNvSpPr>
            <a:spLocks/>
          </p:cNvSpPr>
          <p:nvPr/>
        </p:nvSpPr>
        <p:spPr bwMode="auto">
          <a:xfrm>
            <a:off x="7586663" y="1174750"/>
            <a:ext cx="785812" cy="436563"/>
          </a:xfrm>
          <a:custGeom>
            <a:avLst/>
            <a:gdLst>
              <a:gd name="T0" fmla="*/ 2147483646 w 1485"/>
              <a:gd name="T1" fmla="*/ 2147483646 h 825"/>
              <a:gd name="T2" fmla="*/ 2147483646 w 1485"/>
              <a:gd name="T3" fmla="*/ 0 h 825"/>
              <a:gd name="T4" fmla="*/ 2147483646 w 1485"/>
              <a:gd name="T5" fmla="*/ 2147483646 h 825"/>
              <a:gd name="T6" fmla="*/ 2147483646 w 1485"/>
              <a:gd name="T7" fmla="*/ 2147483646 h 825"/>
              <a:gd name="T8" fmla="*/ 2147483646 w 1485"/>
              <a:gd name="T9" fmla="*/ 2147483646 h 825"/>
              <a:gd name="T10" fmla="*/ 2147483646 w 1485"/>
              <a:gd name="T11" fmla="*/ 2147483646 h 825"/>
              <a:gd name="T12" fmla="*/ 0 w 1485"/>
              <a:gd name="T13" fmla="*/ 2147483646 h 825"/>
              <a:gd name="T14" fmla="*/ 2147483646 w 1485"/>
              <a:gd name="T15" fmla="*/ 2147483646 h 825"/>
              <a:gd name="T16" fmla="*/ 2147483646 w 1485"/>
              <a:gd name="T17" fmla="*/ 2147483646 h 825"/>
              <a:gd name="T18" fmla="*/ 2147483646 w 1485"/>
              <a:gd name="T19" fmla="*/ 2147483646 h 825"/>
              <a:gd name="T20" fmla="*/ 2147483646 w 1485"/>
              <a:gd name="T21" fmla="*/ 2147483646 h 825"/>
              <a:gd name="T22" fmla="*/ 2147483646 w 1485"/>
              <a:gd name="T23" fmla="*/ 2147483646 h 825"/>
              <a:gd name="T24" fmla="*/ 2147483646 w 1485"/>
              <a:gd name="T25" fmla="*/ 2147483646 h 825"/>
              <a:gd name="T26" fmla="*/ 2147483646 w 1485"/>
              <a:gd name="T27" fmla="*/ 2147483646 h 825"/>
              <a:gd name="T28" fmla="*/ 2147483646 w 1485"/>
              <a:gd name="T29" fmla="*/ 2147483646 h 825"/>
              <a:gd name="T30" fmla="*/ 2147483646 w 1485"/>
              <a:gd name="T31" fmla="*/ 2147483646 h 825"/>
              <a:gd name="T32" fmla="*/ 2147483646 w 1485"/>
              <a:gd name="T33" fmla="*/ 2147483646 h 825"/>
              <a:gd name="T34" fmla="*/ 2147483646 w 1485"/>
              <a:gd name="T35" fmla="*/ 2147483646 h 8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85" h="825">
                <a:moveTo>
                  <a:pt x="1200" y="21"/>
                </a:moveTo>
                <a:lnTo>
                  <a:pt x="108" y="0"/>
                </a:lnTo>
                <a:lnTo>
                  <a:pt x="108" y="47"/>
                </a:lnTo>
                <a:lnTo>
                  <a:pt x="110" y="47"/>
                </a:lnTo>
                <a:lnTo>
                  <a:pt x="102" y="321"/>
                </a:lnTo>
                <a:lnTo>
                  <a:pt x="236" y="323"/>
                </a:lnTo>
                <a:lnTo>
                  <a:pt x="0" y="729"/>
                </a:lnTo>
                <a:lnTo>
                  <a:pt x="6" y="816"/>
                </a:lnTo>
                <a:lnTo>
                  <a:pt x="236" y="821"/>
                </a:lnTo>
                <a:lnTo>
                  <a:pt x="1043" y="825"/>
                </a:lnTo>
                <a:lnTo>
                  <a:pt x="1071" y="740"/>
                </a:lnTo>
                <a:lnTo>
                  <a:pt x="1260" y="416"/>
                </a:lnTo>
                <a:lnTo>
                  <a:pt x="1322" y="401"/>
                </a:lnTo>
                <a:lnTo>
                  <a:pt x="1334" y="380"/>
                </a:lnTo>
                <a:lnTo>
                  <a:pt x="1356" y="377"/>
                </a:lnTo>
                <a:lnTo>
                  <a:pt x="1485" y="180"/>
                </a:lnTo>
                <a:lnTo>
                  <a:pt x="1197" y="179"/>
                </a:lnTo>
                <a:lnTo>
                  <a:pt x="1200" y="2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1" name="Freeform 77"/>
          <p:cNvSpPr>
            <a:spLocks/>
          </p:cNvSpPr>
          <p:nvPr/>
        </p:nvSpPr>
        <p:spPr bwMode="auto">
          <a:xfrm>
            <a:off x="6721475" y="1720850"/>
            <a:ext cx="654050" cy="773113"/>
          </a:xfrm>
          <a:custGeom>
            <a:avLst/>
            <a:gdLst>
              <a:gd name="T0" fmla="*/ 2147483646 w 1236"/>
              <a:gd name="T1" fmla="*/ 2147483646 h 1462"/>
              <a:gd name="T2" fmla="*/ 2147483646 w 1236"/>
              <a:gd name="T3" fmla="*/ 2147483646 h 1462"/>
              <a:gd name="T4" fmla="*/ 2147483646 w 1236"/>
              <a:gd name="T5" fmla="*/ 2147483646 h 1462"/>
              <a:gd name="T6" fmla="*/ 2147483646 w 1236"/>
              <a:gd name="T7" fmla="*/ 2147483646 h 1462"/>
              <a:gd name="T8" fmla="*/ 2147483646 w 1236"/>
              <a:gd name="T9" fmla="*/ 2147483646 h 1462"/>
              <a:gd name="T10" fmla="*/ 2147483646 w 1236"/>
              <a:gd name="T11" fmla="*/ 2147483646 h 1462"/>
              <a:gd name="T12" fmla="*/ 2147483646 w 1236"/>
              <a:gd name="T13" fmla="*/ 2147483646 h 1462"/>
              <a:gd name="T14" fmla="*/ 2147483646 w 1236"/>
              <a:gd name="T15" fmla="*/ 2147483646 h 1462"/>
              <a:gd name="T16" fmla="*/ 2147483646 w 1236"/>
              <a:gd name="T17" fmla="*/ 2147483646 h 1462"/>
              <a:gd name="T18" fmla="*/ 2147483646 w 1236"/>
              <a:gd name="T19" fmla="*/ 2147483646 h 1462"/>
              <a:gd name="T20" fmla="*/ 0 w 1236"/>
              <a:gd name="T21" fmla="*/ 2147483646 h 1462"/>
              <a:gd name="T22" fmla="*/ 2147483646 w 1236"/>
              <a:gd name="T23" fmla="*/ 2147483646 h 1462"/>
              <a:gd name="T24" fmla="*/ 2147483646 w 1236"/>
              <a:gd name="T25" fmla="*/ 2147483646 h 1462"/>
              <a:gd name="T26" fmla="*/ 2147483646 w 1236"/>
              <a:gd name="T27" fmla="*/ 2147483646 h 1462"/>
              <a:gd name="T28" fmla="*/ 2147483646 w 1236"/>
              <a:gd name="T29" fmla="*/ 0 h 1462"/>
              <a:gd name="T30" fmla="*/ 2147483646 w 1236"/>
              <a:gd name="T31" fmla="*/ 2147483646 h 1462"/>
              <a:gd name="T32" fmla="*/ 2147483646 w 1236"/>
              <a:gd name="T33" fmla="*/ 2147483646 h 1462"/>
              <a:gd name="T34" fmla="*/ 2147483646 w 1236"/>
              <a:gd name="T35" fmla="*/ 2147483646 h 1462"/>
              <a:gd name="T36" fmla="*/ 2147483646 w 1236"/>
              <a:gd name="T37" fmla="*/ 2147483646 h 1462"/>
              <a:gd name="T38" fmla="*/ 2147483646 w 1236"/>
              <a:gd name="T39" fmla="*/ 2147483646 h 14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36" h="1462">
                <a:moveTo>
                  <a:pt x="1229" y="381"/>
                </a:moveTo>
                <a:lnTo>
                  <a:pt x="1227" y="495"/>
                </a:lnTo>
                <a:lnTo>
                  <a:pt x="1226" y="618"/>
                </a:lnTo>
                <a:lnTo>
                  <a:pt x="1223" y="937"/>
                </a:lnTo>
                <a:lnTo>
                  <a:pt x="1220" y="1221"/>
                </a:lnTo>
                <a:lnTo>
                  <a:pt x="1220" y="1462"/>
                </a:lnTo>
                <a:lnTo>
                  <a:pt x="746" y="1455"/>
                </a:lnTo>
                <a:lnTo>
                  <a:pt x="743" y="1213"/>
                </a:lnTo>
                <a:lnTo>
                  <a:pt x="533" y="1231"/>
                </a:lnTo>
                <a:lnTo>
                  <a:pt x="339" y="1230"/>
                </a:lnTo>
                <a:lnTo>
                  <a:pt x="0" y="1222"/>
                </a:lnTo>
                <a:lnTo>
                  <a:pt x="6" y="982"/>
                </a:lnTo>
                <a:lnTo>
                  <a:pt x="482" y="993"/>
                </a:lnTo>
                <a:lnTo>
                  <a:pt x="599" y="381"/>
                </a:lnTo>
                <a:lnTo>
                  <a:pt x="857" y="0"/>
                </a:lnTo>
                <a:lnTo>
                  <a:pt x="1220" y="12"/>
                </a:lnTo>
                <a:lnTo>
                  <a:pt x="1227" y="10"/>
                </a:lnTo>
                <a:lnTo>
                  <a:pt x="1236" y="12"/>
                </a:lnTo>
                <a:lnTo>
                  <a:pt x="1233" y="253"/>
                </a:lnTo>
                <a:lnTo>
                  <a:pt x="1229" y="38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2" name="Freeform 78"/>
          <p:cNvSpPr>
            <a:spLocks/>
          </p:cNvSpPr>
          <p:nvPr/>
        </p:nvSpPr>
        <p:spPr bwMode="auto">
          <a:xfrm>
            <a:off x="8258175" y="1560513"/>
            <a:ext cx="763588" cy="814387"/>
          </a:xfrm>
          <a:custGeom>
            <a:avLst/>
            <a:gdLst>
              <a:gd name="T0" fmla="*/ 2147483646 w 1444"/>
              <a:gd name="T1" fmla="*/ 0 h 1540"/>
              <a:gd name="T2" fmla="*/ 2147483646 w 1444"/>
              <a:gd name="T3" fmla="*/ 2147483646 h 1540"/>
              <a:gd name="T4" fmla="*/ 2147483646 w 1444"/>
              <a:gd name="T5" fmla="*/ 2147483646 h 1540"/>
              <a:gd name="T6" fmla="*/ 2147483646 w 1444"/>
              <a:gd name="T7" fmla="*/ 2147483646 h 1540"/>
              <a:gd name="T8" fmla="*/ 2147483646 w 1444"/>
              <a:gd name="T9" fmla="*/ 2147483646 h 1540"/>
              <a:gd name="T10" fmla="*/ 2147483646 w 1444"/>
              <a:gd name="T11" fmla="*/ 2147483646 h 1540"/>
              <a:gd name="T12" fmla="*/ 2147483646 w 1444"/>
              <a:gd name="T13" fmla="*/ 2147483646 h 1540"/>
              <a:gd name="T14" fmla="*/ 2147483646 w 1444"/>
              <a:gd name="T15" fmla="*/ 2147483646 h 1540"/>
              <a:gd name="T16" fmla="*/ 2147483646 w 1444"/>
              <a:gd name="T17" fmla="*/ 2147483646 h 1540"/>
              <a:gd name="T18" fmla="*/ 2147483646 w 1444"/>
              <a:gd name="T19" fmla="*/ 2147483646 h 1540"/>
              <a:gd name="T20" fmla="*/ 2147483646 w 1444"/>
              <a:gd name="T21" fmla="*/ 2147483646 h 1540"/>
              <a:gd name="T22" fmla="*/ 2147483646 w 1444"/>
              <a:gd name="T23" fmla="*/ 2147483646 h 1540"/>
              <a:gd name="T24" fmla="*/ 2147483646 w 1444"/>
              <a:gd name="T25" fmla="*/ 2147483646 h 1540"/>
              <a:gd name="T26" fmla="*/ 2147483646 w 1444"/>
              <a:gd name="T27" fmla="*/ 2147483646 h 1540"/>
              <a:gd name="T28" fmla="*/ 2147483646 w 1444"/>
              <a:gd name="T29" fmla="*/ 2147483646 h 1540"/>
              <a:gd name="T30" fmla="*/ 2147483646 w 1444"/>
              <a:gd name="T31" fmla="*/ 2147483646 h 1540"/>
              <a:gd name="T32" fmla="*/ 0 w 1444"/>
              <a:gd name="T33" fmla="*/ 2147483646 h 1540"/>
              <a:gd name="T34" fmla="*/ 2147483646 w 1444"/>
              <a:gd name="T35" fmla="*/ 2147483646 h 1540"/>
              <a:gd name="T36" fmla="*/ 2147483646 w 1444"/>
              <a:gd name="T37" fmla="*/ 2147483646 h 1540"/>
              <a:gd name="T38" fmla="*/ 2147483646 w 1444"/>
              <a:gd name="T39" fmla="*/ 2147483646 h 1540"/>
              <a:gd name="T40" fmla="*/ 2147483646 w 1444"/>
              <a:gd name="T41" fmla="*/ 2147483646 h 1540"/>
              <a:gd name="T42" fmla="*/ 2147483646 w 1444"/>
              <a:gd name="T43" fmla="*/ 0 h 1540"/>
              <a:gd name="T44" fmla="*/ 2147483646 w 1444"/>
              <a:gd name="T45" fmla="*/ 0 h 154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4" h="1540">
                <a:moveTo>
                  <a:pt x="1246" y="0"/>
                </a:moveTo>
                <a:lnTo>
                  <a:pt x="1246" y="1"/>
                </a:lnTo>
                <a:lnTo>
                  <a:pt x="1444" y="264"/>
                </a:lnTo>
                <a:lnTo>
                  <a:pt x="1209" y="262"/>
                </a:lnTo>
                <a:lnTo>
                  <a:pt x="928" y="672"/>
                </a:lnTo>
                <a:lnTo>
                  <a:pt x="850" y="1264"/>
                </a:lnTo>
                <a:lnTo>
                  <a:pt x="648" y="1201"/>
                </a:lnTo>
                <a:lnTo>
                  <a:pt x="544" y="1368"/>
                </a:lnTo>
                <a:lnTo>
                  <a:pt x="334" y="1540"/>
                </a:lnTo>
                <a:lnTo>
                  <a:pt x="244" y="1540"/>
                </a:lnTo>
                <a:lnTo>
                  <a:pt x="88" y="1537"/>
                </a:lnTo>
                <a:lnTo>
                  <a:pt x="4" y="1536"/>
                </a:lnTo>
                <a:lnTo>
                  <a:pt x="6" y="1368"/>
                </a:lnTo>
                <a:lnTo>
                  <a:pt x="7" y="1248"/>
                </a:lnTo>
                <a:lnTo>
                  <a:pt x="7" y="822"/>
                </a:lnTo>
                <a:lnTo>
                  <a:pt x="6" y="684"/>
                </a:lnTo>
                <a:lnTo>
                  <a:pt x="0" y="12"/>
                </a:lnTo>
                <a:lnTo>
                  <a:pt x="87" y="10"/>
                </a:lnTo>
                <a:lnTo>
                  <a:pt x="276" y="7"/>
                </a:lnTo>
                <a:lnTo>
                  <a:pt x="739" y="3"/>
                </a:lnTo>
                <a:lnTo>
                  <a:pt x="852" y="3"/>
                </a:lnTo>
                <a:lnTo>
                  <a:pt x="1209" y="0"/>
                </a:lnTo>
                <a:lnTo>
                  <a:pt x="1246" y="0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3" name="Freeform 79"/>
          <p:cNvSpPr>
            <a:spLocks/>
          </p:cNvSpPr>
          <p:nvPr/>
        </p:nvSpPr>
        <p:spPr bwMode="auto">
          <a:xfrm>
            <a:off x="7367588" y="1982788"/>
            <a:ext cx="893762" cy="390525"/>
          </a:xfrm>
          <a:custGeom>
            <a:avLst/>
            <a:gdLst>
              <a:gd name="T0" fmla="*/ 2147483646 w 1690"/>
              <a:gd name="T1" fmla="*/ 2147483646 h 738"/>
              <a:gd name="T2" fmla="*/ 2147483646 w 1690"/>
              <a:gd name="T3" fmla="*/ 2147483646 h 738"/>
              <a:gd name="T4" fmla="*/ 2147483646 w 1690"/>
              <a:gd name="T5" fmla="*/ 2147483646 h 738"/>
              <a:gd name="T6" fmla="*/ 2147483646 w 1690"/>
              <a:gd name="T7" fmla="*/ 2147483646 h 738"/>
              <a:gd name="T8" fmla="*/ 2147483646 w 1690"/>
              <a:gd name="T9" fmla="*/ 2147483646 h 738"/>
              <a:gd name="T10" fmla="*/ 2147483646 w 1690"/>
              <a:gd name="T11" fmla="*/ 2147483646 h 738"/>
              <a:gd name="T12" fmla="*/ 2147483646 w 1690"/>
              <a:gd name="T13" fmla="*/ 0 h 738"/>
              <a:gd name="T14" fmla="*/ 2147483646 w 1690"/>
              <a:gd name="T15" fmla="*/ 2147483646 h 738"/>
              <a:gd name="T16" fmla="*/ 2147483646 w 1690"/>
              <a:gd name="T17" fmla="*/ 2147483646 h 738"/>
              <a:gd name="T18" fmla="*/ 0 w 1690"/>
              <a:gd name="T19" fmla="*/ 2147483646 h 738"/>
              <a:gd name="T20" fmla="*/ 2147483646 w 1690"/>
              <a:gd name="T21" fmla="*/ 2147483646 h 738"/>
              <a:gd name="T22" fmla="*/ 2147483646 w 1690"/>
              <a:gd name="T23" fmla="*/ 2147483646 h 738"/>
              <a:gd name="T24" fmla="*/ 2147483646 w 1690"/>
              <a:gd name="T25" fmla="*/ 2147483646 h 738"/>
              <a:gd name="T26" fmla="*/ 2147483646 w 1690"/>
              <a:gd name="T27" fmla="*/ 2147483646 h 738"/>
              <a:gd name="T28" fmla="*/ 2147483646 w 1690"/>
              <a:gd name="T29" fmla="*/ 2147483646 h 738"/>
              <a:gd name="T30" fmla="*/ 2147483646 w 1690"/>
              <a:gd name="T31" fmla="*/ 2147483646 h 7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90" h="738">
                <a:moveTo>
                  <a:pt x="1687" y="738"/>
                </a:moveTo>
                <a:lnTo>
                  <a:pt x="1689" y="570"/>
                </a:lnTo>
                <a:lnTo>
                  <a:pt x="1690" y="450"/>
                </a:lnTo>
                <a:lnTo>
                  <a:pt x="1690" y="24"/>
                </a:lnTo>
                <a:lnTo>
                  <a:pt x="1210" y="3"/>
                </a:lnTo>
                <a:lnTo>
                  <a:pt x="976" y="12"/>
                </a:lnTo>
                <a:lnTo>
                  <a:pt x="7" y="0"/>
                </a:lnTo>
                <a:lnTo>
                  <a:pt x="6" y="123"/>
                </a:lnTo>
                <a:lnTo>
                  <a:pt x="3" y="442"/>
                </a:lnTo>
                <a:lnTo>
                  <a:pt x="0" y="726"/>
                </a:lnTo>
                <a:lnTo>
                  <a:pt x="963" y="709"/>
                </a:lnTo>
                <a:lnTo>
                  <a:pt x="963" y="730"/>
                </a:lnTo>
                <a:lnTo>
                  <a:pt x="1204" y="729"/>
                </a:lnTo>
                <a:lnTo>
                  <a:pt x="1210" y="729"/>
                </a:lnTo>
                <a:lnTo>
                  <a:pt x="1491" y="735"/>
                </a:lnTo>
                <a:lnTo>
                  <a:pt x="1687" y="738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44" name="Rectangle 80"/>
          <p:cNvSpPr>
            <a:spLocks noChangeArrowheads="1"/>
          </p:cNvSpPr>
          <p:nvPr/>
        </p:nvSpPr>
        <p:spPr bwMode="auto">
          <a:xfrm>
            <a:off x="4129088" y="5692775"/>
            <a:ext cx="461962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Lafayette</a:t>
            </a:r>
            <a:endParaRPr lang="en-US" altLang="en-US" sz="2400" dirty="0"/>
          </a:p>
        </p:txBody>
      </p:sp>
      <p:sp>
        <p:nvSpPr>
          <p:cNvPr id="245" name="Rectangle 81"/>
          <p:cNvSpPr>
            <a:spLocks noChangeArrowheads="1"/>
          </p:cNvSpPr>
          <p:nvPr/>
        </p:nvSpPr>
        <p:spPr bwMode="auto">
          <a:xfrm>
            <a:off x="4538663" y="4918075"/>
            <a:ext cx="395287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Nevada</a:t>
            </a:r>
            <a:endParaRPr lang="en-US" altLang="en-US" sz="2400" dirty="0"/>
          </a:p>
        </p:txBody>
      </p:sp>
      <p:sp>
        <p:nvSpPr>
          <p:cNvPr id="246" name="Rectangle 82"/>
          <p:cNvSpPr>
            <a:spLocks noChangeArrowheads="1"/>
          </p:cNvSpPr>
          <p:nvPr/>
        </p:nvSpPr>
        <p:spPr bwMode="auto">
          <a:xfrm>
            <a:off x="4144963" y="4737100"/>
            <a:ext cx="56515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Hempstead</a:t>
            </a:r>
            <a:endParaRPr lang="en-US" altLang="en-US" sz="2400" dirty="0"/>
          </a:p>
        </p:txBody>
      </p:sp>
      <p:sp>
        <p:nvSpPr>
          <p:cNvPr id="247" name="Rectangle 83"/>
          <p:cNvSpPr>
            <a:spLocks noChangeArrowheads="1"/>
          </p:cNvSpPr>
          <p:nvPr/>
        </p:nvSpPr>
        <p:spPr bwMode="auto">
          <a:xfrm>
            <a:off x="4994275" y="4811713"/>
            <a:ext cx="409575" cy="122237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Ouachita</a:t>
            </a:r>
            <a:endParaRPr lang="en-US" altLang="en-US" sz="2400" dirty="0"/>
          </a:p>
        </p:txBody>
      </p:sp>
      <p:sp>
        <p:nvSpPr>
          <p:cNvPr id="248" name="Rectangle 84"/>
          <p:cNvSpPr>
            <a:spLocks noChangeArrowheads="1"/>
          </p:cNvSpPr>
          <p:nvPr/>
        </p:nvSpPr>
        <p:spPr bwMode="auto">
          <a:xfrm>
            <a:off x="3416300" y="4887913"/>
            <a:ext cx="525463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Little River</a:t>
            </a:r>
            <a:endParaRPr lang="en-US" altLang="en-US" sz="2400"/>
          </a:p>
        </p:txBody>
      </p:sp>
      <p:sp>
        <p:nvSpPr>
          <p:cNvPr id="249" name="Rectangle 85"/>
          <p:cNvSpPr>
            <a:spLocks noChangeArrowheads="1"/>
          </p:cNvSpPr>
          <p:nvPr/>
        </p:nvSpPr>
        <p:spPr bwMode="auto">
          <a:xfrm>
            <a:off x="3856038" y="4327525"/>
            <a:ext cx="3937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Howard</a:t>
            </a:r>
            <a:endParaRPr lang="en-US" altLang="en-US" sz="2400" dirty="0"/>
          </a:p>
        </p:txBody>
      </p:sp>
      <p:sp>
        <p:nvSpPr>
          <p:cNvPr id="250" name="Rectangle 86"/>
          <p:cNvSpPr>
            <a:spLocks noChangeArrowheads="1"/>
          </p:cNvSpPr>
          <p:nvPr/>
        </p:nvSpPr>
        <p:spPr bwMode="auto">
          <a:xfrm>
            <a:off x="3478213" y="4479925"/>
            <a:ext cx="288925" cy="1222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Sevier</a:t>
            </a:r>
            <a:endParaRPr lang="en-US" altLang="en-US" sz="2400"/>
          </a:p>
        </p:txBody>
      </p:sp>
      <p:sp>
        <p:nvSpPr>
          <p:cNvPr id="251" name="Rectangle 87"/>
          <p:cNvSpPr>
            <a:spLocks noChangeArrowheads="1"/>
          </p:cNvSpPr>
          <p:nvPr/>
        </p:nvSpPr>
        <p:spPr bwMode="auto">
          <a:xfrm>
            <a:off x="5873750" y="5327650"/>
            <a:ext cx="387350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Bradley</a:t>
            </a:r>
            <a:endParaRPr lang="en-US" altLang="en-US" sz="2400" dirty="0"/>
          </a:p>
        </p:txBody>
      </p:sp>
      <p:sp>
        <p:nvSpPr>
          <p:cNvPr id="252" name="Rectangle 88"/>
          <p:cNvSpPr>
            <a:spLocks noChangeArrowheads="1"/>
          </p:cNvSpPr>
          <p:nvPr/>
        </p:nvSpPr>
        <p:spPr bwMode="auto">
          <a:xfrm>
            <a:off x="6981825" y="4614863"/>
            <a:ext cx="295275" cy="122237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Desha</a:t>
            </a:r>
            <a:endParaRPr lang="en-US" altLang="en-US" sz="2400" dirty="0"/>
          </a:p>
        </p:txBody>
      </p:sp>
      <p:sp>
        <p:nvSpPr>
          <p:cNvPr id="253" name="Rectangle 89"/>
          <p:cNvSpPr>
            <a:spLocks noChangeArrowheads="1"/>
          </p:cNvSpPr>
          <p:nvPr/>
        </p:nvSpPr>
        <p:spPr bwMode="auto">
          <a:xfrm>
            <a:off x="6373813" y="4433888"/>
            <a:ext cx="366712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Lincoln</a:t>
            </a:r>
            <a:endParaRPr lang="en-US" altLang="en-US" sz="2400" dirty="0"/>
          </a:p>
        </p:txBody>
      </p:sp>
      <p:sp>
        <p:nvSpPr>
          <p:cNvPr id="254" name="Rectangle 90"/>
          <p:cNvSpPr>
            <a:spLocks noChangeArrowheads="1"/>
          </p:cNvSpPr>
          <p:nvPr/>
        </p:nvSpPr>
        <p:spPr bwMode="auto">
          <a:xfrm>
            <a:off x="5783263" y="4540250"/>
            <a:ext cx="496887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Cleveland</a:t>
            </a:r>
            <a:endParaRPr lang="en-US" altLang="en-US" sz="2400" dirty="0"/>
          </a:p>
        </p:txBody>
      </p:sp>
      <p:sp>
        <p:nvSpPr>
          <p:cNvPr id="255" name="Rectangle 91"/>
          <p:cNvSpPr>
            <a:spLocks noChangeArrowheads="1"/>
          </p:cNvSpPr>
          <p:nvPr/>
        </p:nvSpPr>
        <p:spPr bwMode="auto">
          <a:xfrm>
            <a:off x="4691063" y="3705225"/>
            <a:ext cx="406400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Garland</a:t>
            </a:r>
            <a:endParaRPr lang="en-US" altLang="en-US" sz="2400"/>
          </a:p>
        </p:txBody>
      </p:sp>
      <p:sp>
        <p:nvSpPr>
          <p:cNvPr id="256" name="Rectangle 92"/>
          <p:cNvSpPr>
            <a:spLocks noChangeArrowheads="1"/>
          </p:cNvSpPr>
          <p:nvPr/>
        </p:nvSpPr>
        <p:spPr bwMode="auto">
          <a:xfrm>
            <a:off x="5721350" y="3311525"/>
            <a:ext cx="37147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Pulaski</a:t>
            </a:r>
            <a:endParaRPr lang="en-US" altLang="en-US" sz="2400" dirty="0"/>
          </a:p>
        </p:txBody>
      </p:sp>
      <p:sp>
        <p:nvSpPr>
          <p:cNvPr id="257" name="Rectangle 93"/>
          <p:cNvSpPr>
            <a:spLocks noChangeArrowheads="1"/>
          </p:cNvSpPr>
          <p:nvPr/>
        </p:nvSpPr>
        <p:spPr bwMode="auto">
          <a:xfrm>
            <a:off x="7526338" y="3659188"/>
            <a:ext cx="365125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Phillips</a:t>
            </a:r>
            <a:endParaRPr lang="en-US" altLang="en-US" sz="2400" dirty="0"/>
          </a:p>
        </p:txBody>
      </p:sp>
      <p:sp>
        <p:nvSpPr>
          <p:cNvPr id="258" name="Rectangle 94"/>
          <p:cNvSpPr>
            <a:spLocks noChangeArrowheads="1"/>
          </p:cNvSpPr>
          <p:nvPr/>
        </p:nvSpPr>
        <p:spPr bwMode="auto">
          <a:xfrm>
            <a:off x="6996113" y="3538538"/>
            <a:ext cx="390525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2400" dirty="0"/>
          </a:p>
        </p:txBody>
      </p:sp>
      <p:sp>
        <p:nvSpPr>
          <p:cNvPr id="259" name="Rectangle 95"/>
          <p:cNvSpPr>
            <a:spLocks noChangeArrowheads="1"/>
          </p:cNvSpPr>
          <p:nvPr/>
        </p:nvSpPr>
        <p:spPr bwMode="auto">
          <a:xfrm>
            <a:off x="6662738" y="3189288"/>
            <a:ext cx="338137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Prairie</a:t>
            </a:r>
            <a:endParaRPr lang="en-US" altLang="en-US" sz="2400" dirty="0"/>
          </a:p>
        </p:txBody>
      </p:sp>
      <p:sp>
        <p:nvSpPr>
          <p:cNvPr id="260" name="Rectangle 96"/>
          <p:cNvSpPr>
            <a:spLocks noChangeArrowheads="1"/>
          </p:cNvSpPr>
          <p:nvPr/>
        </p:nvSpPr>
        <p:spPr bwMode="auto">
          <a:xfrm>
            <a:off x="6919913" y="2765425"/>
            <a:ext cx="461962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Woodruff</a:t>
            </a:r>
            <a:endParaRPr lang="en-US" altLang="en-US" sz="2400" dirty="0"/>
          </a:p>
        </p:txBody>
      </p:sp>
      <p:sp>
        <p:nvSpPr>
          <p:cNvPr id="261" name="Rectangle 97"/>
          <p:cNvSpPr>
            <a:spLocks noChangeArrowheads="1"/>
          </p:cNvSpPr>
          <p:nvPr/>
        </p:nvSpPr>
        <p:spPr bwMode="auto">
          <a:xfrm>
            <a:off x="4462463" y="2946400"/>
            <a:ext cx="21272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Yell</a:t>
            </a:r>
            <a:endParaRPr lang="en-US" altLang="en-US" sz="2400"/>
          </a:p>
        </p:txBody>
      </p:sp>
      <p:sp>
        <p:nvSpPr>
          <p:cNvPr id="262" name="Rectangle 98"/>
          <p:cNvSpPr>
            <a:spLocks noChangeArrowheads="1"/>
          </p:cNvSpPr>
          <p:nvPr/>
        </p:nvSpPr>
        <p:spPr bwMode="auto">
          <a:xfrm>
            <a:off x="3659188" y="3205163"/>
            <a:ext cx="277812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Scott</a:t>
            </a:r>
            <a:endParaRPr lang="en-US" altLang="en-US" sz="2400"/>
          </a:p>
        </p:txBody>
      </p:sp>
      <p:sp>
        <p:nvSpPr>
          <p:cNvPr id="263" name="Rectangle 99"/>
          <p:cNvSpPr>
            <a:spLocks noChangeArrowheads="1"/>
          </p:cNvSpPr>
          <p:nvPr/>
        </p:nvSpPr>
        <p:spPr bwMode="auto">
          <a:xfrm>
            <a:off x="5281613" y="2492375"/>
            <a:ext cx="407987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Conway</a:t>
            </a:r>
            <a:endParaRPr lang="en-US" altLang="en-US" sz="2400" dirty="0"/>
          </a:p>
        </p:txBody>
      </p:sp>
      <p:sp>
        <p:nvSpPr>
          <p:cNvPr id="264" name="Rectangle 100"/>
          <p:cNvSpPr>
            <a:spLocks noChangeArrowheads="1"/>
          </p:cNvSpPr>
          <p:nvPr/>
        </p:nvSpPr>
        <p:spPr bwMode="auto">
          <a:xfrm>
            <a:off x="5691188" y="2811463"/>
            <a:ext cx="439737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Faulkner</a:t>
            </a:r>
            <a:endParaRPr lang="en-US" altLang="en-US" sz="2400" dirty="0"/>
          </a:p>
        </p:txBody>
      </p:sp>
      <p:sp>
        <p:nvSpPr>
          <p:cNvPr id="265" name="Rectangle 101"/>
          <p:cNvSpPr>
            <a:spLocks noChangeArrowheads="1"/>
          </p:cNvSpPr>
          <p:nvPr/>
        </p:nvSpPr>
        <p:spPr bwMode="auto">
          <a:xfrm>
            <a:off x="6434138" y="2628900"/>
            <a:ext cx="30797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White</a:t>
            </a:r>
            <a:endParaRPr lang="en-US" altLang="en-US" sz="2400"/>
          </a:p>
        </p:txBody>
      </p:sp>
      <p:sp>
        <p:nvSpPr>
          <p:cNvPr id="266" name="Rectangle 102"/>
          <p:cNvSpPr>
            <a:spLocks noChangeArrowheads="1"/>
          </p:cNvSpPr>
          <p:nvPr/>
        </p:nvSpPr>
        <p:spPr bwMode="auto">
          <a:xfrm>
            <a:off x="6950075" y="2233613"/>
            <a:ext cx="417513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 sz="2400" dirty="0"/>
          </a:p>
        </p:txBody>
      </p:sp>
      <p:sp>
        <p:nvSpPr>
          <p:cNvPr id="267" name="Rectangle 103"/>
          <p:cNvSpPr>
            <a:spLocks noChangeArrowheads="1"/>
          </p:cNvSpPr>
          <p:nvPr/>
        </p:nvSpPr>
        <p:spPr bwMode="auto">
          <a:xfrm>
            <a:off x="8118475" y="2613025"/>
            <a:ext cx="471488" cy="1222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Crittenden</a:t>
            </a:r>
            <a:endParaRPr lang="en-US" altLang="en-US" sz="2400" dirty="0"/>
          </a:p>
        </p:txBody>
      </p:sp>
      <p:sp>
        <p:nvSpPr>
          <p:cNvPr id="268" name="Rectangle 104"/>
          <p:cNvSpPr>
            <a:spLocks noChangeArrowheads="1"/>
          </p:cNvSpPr>
          <p:nvPr/>
        </p:nvSpPr>
        <p:spPr bwMode="auto">
          <a:xfrm>
            <a:off x="8375650" y="1854200"/>
            <a:ext cx="534988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Mississippi</a:t>
            </a:r>
            <a:endParaRPr lang="en-US" altLang="en-US" sz="2400"/>
          </a:p>
        </p:txBody>
      </p:sp>
      <p:sp>
        <p:nvSpPr>
          <p:cNvPr id="269" name="Rectangle 105"/>
          <p:cNvSpPr>
            <a:spLocks noChangeArrowheads="1"/>
          </p:cNvSpPr>
          <p:nvPr/>
        </p:nvSpPr>
        <p:spPr bwMode="auto">
          <a:xfrm>
            <a:off x="6540500" y="1854200"/>
            <a:ext cx="68897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Independence</a:t>
            </a:r>
            <a:endParaRPr lang="en-US" altLang="en-US" sz="2400" dirty="0"/>
          </a:p>
        </p:txBody>
      </p:sp>
      <p:sp>
        <p:nvSpPr>
          <p:cNvPr id="270" name="Rectangle 106"/>
          <p:cNvSpPr>
            <a:spLocks noChangeArrowheads="1"/>
          </p:cNvSpPr>
          <p:nvPr/>
        </p:nvSpPr>
        <p:spPr bwMode="auto">
          <a:xfrm>
            <a:off x="5919788" y="1733550"/>
            <a:ext cx="311150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Stone</a:t>
            </a:r>
            <a:endParaRPr lang="en-US" altLang="en-US" sz="2400"/>
          </a:p>
        </p:txBody>
      </p:sp>
      <p:sp>
        <p:nvSpPr>
          <p:cNvPr id="271" name="Rectangle 107"/>
          <p:cNvSpPr>
            <a:spLocks noChangeArrowheads="1"/>
          </p:cNvSpPr>
          <p:nvPr/>
        </p:nvSpPr>
        <p:spPr bwMode="auto">
          <a:xfrm>
            <a:off x="6267450" y="1370013"/>
            <a:ext cx="227013" cy="122237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Izard</a:t>
            </a:r>
            <a:endParaRPr lang="en-US" altLang="en-US" sz="2400"/>
          </a:p>
        </p:txBody>
      </p:sp>
      <p:sp>
        <p:nvSpPr>
          <p:cNvPr id="272" name="Rectangle 108"/>
          <p:cNvSpPr>
            <a:spLocks noChangeArrowheads="1"/>
          </p:cNvSpPr>
          <p:nvPr/>
        </p:nvSpPr>
        <p:spPr bwMode="auto">
          <a:xfrm>
            <a:off x="7208838" y="976313"/>
            <a:ext cx="47942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Randolph</a:t>
            </a:r>
            <a:endParaRPr lang="en-US" altLang="en-US" sz="2400"/>
          </a:p>
        </p:txBody>
      </p:sp>
      <p:sp>
        <p:nvSpPr>
          <p:cNvPr id="273" name="Rectangle 109"/>
          <p:cNvSpPr>
            <a:spLocks noChangeArrowheads="1"/>
          </p:cNvSpPr>
          <p:nvPr/>
        </p:nvSpPr>
        <p:spPr bwMode="auto">
          <a:xfrm>
            <a:off x="6723063" y="1217613"/>
            <a:ext cx="315912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Sharp</a:t>
            </a:r>
            <a:endParaRPr lang="en-US" altLang="en-US" sz="2400" dirty="0"/>
          </a:p>
        </p:txBody>
      </p:sp>
      <p:sp>
        <p:nvSpPr>
          <p:cNvPr id="274" name="Rectangle 110"/>
          <p:cNvSpPr>
            <a:spLocks noChangeArrowheads="1"/>
          </p:cNvSpPr>
          <p:nvPr/>
        </p:nvSpPr>
        <p:spPr bwMode="auto">
          <a:xfrm>
            <a:off x="5281613" y="1173163"/>
            <a:ext cx="355600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 sz="2400"/>
          </a:p>
        </p:txBody>
      </p:sp>
      <p:sp>
        <p:nvSpPr>
          <p:cNvPr id="275" name="Rectangle 111"/>
          <p:cNvSpPr>
            <a:spLocks noChangeArrowheads="1"/>
          </p:cNvSpPr>
          <p:nvPr/>
        </p:nvSpPr>
        <p:spPr bwMode="auto">
          <a:xfrm>
            <a:off x="5691188" y="930275"/>
            <a:ext cx="33972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Baxter</a:t>
            </a:r>
            <a:endParaRPr lang="en-US" altLang="en-US" sz="2400" dirty="0"/>
          </a:p>
        </p:txBody>
      </p:sp>
      <p:sp>
        <p:nvSpPr>
          <p:cNvPr id="276" name="Rectangle 112"/>
          <p:cNvSpPr>
            <a:spLocks noChangeArrowheads="1"/>
          </p:cNvSpPr>
          <p:nvPr/>
        </p:nvSpPr>
        <p:spPr bwMode="auto">
          <a:xfrm>
            <a:off x="4219575" y="976313"/>
            <a:ext cx="344488" cy="136525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Carroll</a:t>
            </a:r>
            <a:endParaRPr lang="en-US" altLang="en-US" sz="2400" dirty="0"/>
          </a:p>
        </p:txBody>
      </p:sp>
      <p:sp>
        <p:nvSpPr>
          <p:cNvPr id="277" name="Rectangle 113"/>
          <p:cNvSpPr>
            <a:spLocks noChangeArrowheads="1"/>
          </p:cNvSpPr>
          <p:nvPr/>
        </p:nvSpPr>
        <p:spPr bwMode="auto">
          <a:xfrm>
            <a:off x="6769100" y="4024313"/>
            <a:ext cx="468313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Arkansas</a:t>
            </a:r>
            <a:endParaRPr lang="en-US" altLang="en-US" sz="2400" dirty="0"/>
          </a:p>
        </p:txBody>
      </p:sp>
      <p:sp>
        <p:nvSpPr>
          <p:cNvPr id="278" name="Rectangle 114"/>
          <p:cNvSpPr>
            <a:spLocks noChangeArrowheads="1"/>
          </p:cNvSpPr>
          <p:nvPr/>
        </p:nvSpPr>
        <p:spPr bwMode="auto">
          <a:xfrm>
            <a:off x="6343650" y="5556250"/>
            <a:ext cx="347663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Ashley</a:t>
            </a:r>
            <a:endParaRPr lang="en-US" altLang="en-US" sz="2400"/>
          </a:p>
        </p:txBody>
      </p:sp>
      <p:sp>
        <p:nvSpPr>
          <p:cNvPr id="279" name="Rectangle 115"/>
          <p:cNvSpPr>
            <a:spLocks noChangeArrowheads="1"/>
          </p:cNvSpPr>
          <p:nvPr/>
        </p:nvSpPr>
        <p:spPr bwMode="auto">
          <a:xfrm>
            <a:off x="3432175" y="1066800"/>
            <a:ext cx="366713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Benton</a:t>
            </a:r>
            <a:endParaRPr lang="en-US" altLang="en-US" sz="2400"/>
          </a:p>
        </p:txBody>
      </p:sp>
      <p:sp>
        <p:nvSpPr>
          <p:cNvPr id="280" name="Rectangle 116"/>
          <p:cNvSpPr>
            <a:spLocks noChangeArrowheads="1"/>
          </p:cNvSpPr>
          <p:nvPr/>
        </p:nvSpPr>
        <p:spPr bwMode="auto">
          <a:xfrm>
            <a:off x="4827588" y="1050925"/>
            <a:ext cx="338137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Boone</a:t>
            </a:r>
            <a:endParaRPr lang="en-US" altLang="en-US" sz="2400"/>
          </a:p>
        </p:txBody>
      </p:sp>
      <p:sp>
        <p:nvSpPr>
          <p:cNvPr id="281" name="Rectangle 117"/>
          <p:cNvSpPr>
            <a:spLocks noChangeArrowheads="1"/>
          </p:cNvSpPr>
          <p:nvPr/>
        </p:nvSpPr>
        <p:spPr bwMode="auto">
          <a:xfrm>
            <a:off x="5418138" y="5054600"/>
            <a:ext cx="422275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 sz="2400" dirty="0"/>
          </a:p>
        </p:txBody>
      </p:sp>
      <p:sp>
        <p:nvSpPr>
          <p:cNvPr id="282" name="Rectangle 118"/>
          <p:cNvSpPr>
            <a:spLocks noChangeArrowheads="1"/>
          </p:cNvSpPr>
          <p:nvPr/>
        </p:nvSpPr>
        <p:spPr bwMode="auto">
          <a:xfrm>
            <a:off x="6935788" y="5434013"/>
            <a:ext cx="288925" cy="122237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Chicot</a:t>
            </a:r>
            <a:endParaRPr lang="en-US" altLang="en-US" sz="2400" dirty="0"/>
          </a:p>
        </p:txBody>
      </p:sp>
      <p:sp>
        <p:nvSpPr>
          <p:cNvPr id="283" name="Rectangle 119"/>
          <p:cNvSpPr>
            <a:spLocks noChangeArrowheads="1"/>
          </p:cNvSpPr>
          <p:nvPr/>
        </p:nvSpPr>
        <p:spPr bwMode="auto">
          <a:xfrm>
            <a:off x="4705350" y="4311650"/>
            <a:ext cx="282575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Clark</a:t>
            </a:r>
            <a:endParaRPr lang="en-US" altLang="en-US" sz="2400"/>
          </a:p>
        </p:txBody>
      </p:sp>
      <p:sp>
        <p:nvSpPr>
          <p:cNvPr id="284" name="Rectangle 120"/>
          <p:cNvSpPr>
            <a:spLocks noChangeArrowheads="1"/>
          </p:cNvSpPr>
          <p:nvPr/>
        </p:nvSpPr>
        <p:spPr bwMode="auto">
          <a:xfrm>
            <a:off x="7966075" y="990600"/>
            <a:ext cx="246063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 sz="2400" dirty="0"/>
          </a:p>
        </p:txBody>
      </p:sp>
      <p:sp>
        <p:nvSpPr>
          <p:cNvPr id="285" name="Rectangle 121"/>
          <p:cNvSpPr>
            <a:spLocks noChangeArrowheads="1"/>
          </p:cNvSpPr>
          <p:nvPr/>
        </p:nvSpPr>
        <p:spPr bwMode="auto">
          <a:xfrm>
            <a:off x="6026150" y="2173288"/>
            <a:ext cx="4572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Cleburne</a:t>
            </a:r>
            <a:endParaRPr lang="en-US" altLang="en-US" sz="2400"/>
          </a:p>
        </p:txBody>
      </p:sp>
      <p:sp>
        <p:nvSpPr>
          <p:cNvPr id="286" name="Rectangle 122"/>
          <p:cNvSpPr>
            <a:spLocks noChangeArrowheads="1"/>
          </p:cNvSpPr>
          <p:nvPr/>
        </p:nvSpPr>
        <p:spPr bwMode="auto">
          <a:xfrm>
            <a:off x="4568825" y="5510213"/>
            <a:ext cx="47307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 sz="2400" dirty="0"/>
          </a:p>
        </p:txBody>
      </p:sp>
      <p:sp>
        <p:nvSpPr>
          <p:cNvPr id="287" name="Rectangle 123"/>
          <p:cNvSpPr>
            <a:spLocks noChangeArrowheads="1"/>
          </p:cNvSpPr>
          <p:nvPr/>
        </p:nvSpPr>
        <p:spPr bwMode="auto">
          <a:xfrm>
            <a:off x="7602538" y="1717675"/>
            <a:ext cx="471487" cy="122238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Craighead</a:t>
            </a:r>
            <a:endParaRPr lang="en-US" altLang="en-US" sz="2400"/>
          </a:p>
        </p:txBody>
      </p:sp>
      <p:sp>
        <p:nvSpPr>
          <p:cNvPr id="288" name="Rectangle 124"/>
          <p:cNvSpPr>
            <a:spLocks noChangeArrowheads="1"/>
          </p:cNvSpPr>
          <p:nvPr/>
        </p:nvSpPr>
        <p:spPr bwMode="auto">
          <a:xfrm>
            <a:off x="3432175" y="2127250"/>
            <a:ext cx="4572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Crawford</a:t>
            </a:r>
            <a:endParaRPr lang="en-US" altLang="en-US" sz="2400" dirty="0"/>
          </a:p>
        </p:txBody>
      </p:sp>
      <p:sp>
        <p:nvSpPr>
          <p:cNvPr id="289" name="Rectangle 125"/>
          <p:cNvSpPr>
            <a:spLocks noChangeArrowheads="1"/>
          </p:cNvSpPr>
          <p:nvPr/>
        </p:nvSpPr>
        <p:spPr bwMode="auto">
          <a:xfrm>
            <a:off x="7572375" y="2522538"/>
            <a:ext cx="311150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Cross</a:t>
            </a:r>
            <a:endParaRPr lang="en-US" altLang="en-US" sz="2400"/>
          </a:p>
        </p:txBody>
      </p:sp>
      <p:sp>
        <p:nvSpPr>
          <p:cNvPr id="290" name="Rectangle 126"/>
          <p:cNvSpPr>
            <a:spLocks noChangeArrowheads="1"/>
          </p:cNvSpPr>
          <p:nvPr/>
        </p:nvSpPr>
        <p:spPr bwMode="auto">
          <a:xfrm>
            <a:off x="5343525" y="4433888"/>
            <a:ext cx="327025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Dallas</a:t>
            </a:r>
            <a:endParaRPr lang="en-US" altLang="en-US" sz="2400" dirty="0"/>
          </a:p>
        </p:txBody>
      </p:sp>
      <p:sp>
        <p:nvSpPr>
          <p:cNvPr id="291" name="Rectangle 127"/>
          <p:cNvSpPr>
            <a:spLocks noChangeArrowheads="1"/>
          </p:cNvSpPr>
          <p:nvPr/>
        </p:nvSpPr>
        <p:spPr bwMode="auto">
          <a:xfrm>
            <a:off x="6450013" y="4994275"/>
            <a:ext cx="280987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Drew</a:t>
            </a:r>
            <a:endParaRPr lang="en-US" altLang="en-US" sz="2400" dirty="0"/>
          </a:p>
        </p:txBody>
      </p:sp>
      <p:sp>
        <p:nvSpPr>
          <p:cNvPr id="292" name="Rectangle 128"/>
          <p:cNvSpPr>
            <a:spLocks noChangeArrowheads="1"/>
          </p:cNvSpPr>
          <p:nvPr/>
        </p:nvSpPr>
        <p:spPr bwMode="auto">
          <a:xfrm>
            <a:off x="3825875" y="2249488"/>
            <a:ext cx="4064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2400" dirty="0"/>
          </a:p>
        </p:txBody>
      </p:sp>
      <p:sp>
        <p:nvSpPr>
          <p:cNvPr id="293" name="Rectangle 129"/>
          <p:cNvSpPr>
            <a:spLocks noChangeArrowheads="1"/>
          </p:cNvSpPr>
          <p:nvPr/>
        </p:nvSpPr>
        <p:spPr bwMode="auto">
          <a:xfrm>
            <a:off x="6343650" y="960438"/>
            <a:ext cx="32702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Fulton</a:t>
            </a:r>
            <a:endParaRPr lang="en-US" altLang="en-US" sz="2400"/>
          </a:p>
        </p:txBody>
      </p:sp>
      <p:sp>
        <p:nvSpPr>
          <p:cNvPr id="294" name="Rectangle 130"/>
          <p:cNvSpPr>
            <a:spLocks noChangeArrowheads="1"/>
          </p:cNvSpPr>
          <p:nvPr/>
        </p:nvSpPr>
        <p:spPr bwMode="auto">
          <a:xfrm>
            <a:off x="5600700" y="3994150"/>
            <a:ext cx="300038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Grant</a:t>
            </a:r>
            <a:endParaRPr lang="en-US" altLang="en-US" sz="2400" dirty="0"/>
          </a:p>
        </p:txBody>
      </p:sp>
      <p:sp>
        <p:nvSpPr>
          <p:cNvPr id="295" name="Rectangle 131"/>
          <p:cNvSpPr>
            <a:spLocks noChangeArrowheads="1"/>
          </p:cNvSpPr>
          <p:nvPr/>
        </p:nvSpPr>
        <p:spPr bwMode="auto">
          <a:xfrm>
            <a:off x="7845425" y="1339850"/>
            <a:ext cx="38417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Greene</a:t>
            </a:r>
            <a:endParaRPr lang="en-US" altLang="en-US" sz="2400" dirty="0"/>
          </a:p>
        </p:txBody>
      </p:sp>
      <p:sp>
        <p:nvSpPr>
          <p:cNvPr id="296" name="Rectangle 132"/>
          <p:cNvSpPr>
            <a:spLocks noChangeArrowheads="1"/>
          </p:cNvSpPr>
          <p:nvPr/>
        </p:nvSpPr>
        <p:spPr bwMode="auto">
          <a:xfrm>
            <a:off x="4781550" y="3932238"/>
            <a:ext cx="525463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Hot Spring</a:t>
            </a:r>
            <a:endParaRPr lang="en-US" altLang="en-US" sz="2400"/>
          </a:p>
        </p:txBody>
      </p:sp>
      <p:sp>
        <p:nvSpPr>
          <p:cNvPr id="297" name="Rectangle 133"/>
          <p:cNvSpPr>
            <a:spLocks noChangeArrowheads="1"/>
          </p:cNvSpPr>
          <p:nvPr/>
        </p:nvSpPr>
        <p:spPr bwMode="auto">
          <a:xfrm>
            <a:off x="6237288" y="3994150"/>
            <a:ext cx="463550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2400" dirty="0"/>
          </a:p>
        </p:txBody>
      </p:sp>
      <p:sp>
        <p:nvSpPr>
          <p:cNvPr id="298" name="Rectangle 134"/>
          <p:cNvSpPr>
            <a:spLocks noChangeArrowheads="1"/>
          </p:cNvSpPr>
          <p:nvPr/>
        </p:nvSpPr>
        <p:spPr bwMode="auto">
          <a:xfrm>
            <a:off x="4341813" y="2159000"/>
            <a:ext cx="428625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Johnson</a:t>
            </a:r>
            <a:endParaRPr lang="en-US" altLang="en-US" sz="2400"/>
          </a:p>
        </p:txBody>
      </p:sp>
      <p:sp>
        <p:nvSpPr>
          <p:cNvPr id="299" name="Rectangle 135"/>
          <p:cNvSpPr>
            <a:spLocks noChangeArrowheads="1"/>
          </p:cNvSpPr>
          <p:nvPr/>
        </p:nvSpPr>
        <p:spPr bwMode="auto">
          <a:xfrm>
            <a:off x="7162800" y="1400175"/>
            <a:ext cx="484188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Lawrence</a:t>
            </a:r>
            <a:endParaRPr lang="en-US" altLang="en-US" sz="2400" dirty="0"/>
          </a:p>
        </p:txBody>
      </p:sp>
      <p:sp>
        <p:nvSpPr>
          <p:cNvPr id="300" name="Rectangle 136"/>
          <p:cNvSpPr>
            <a:spLocks noChangeArrowheads="1"/>
          </p:cNvSpPr>
          <p:nvPr/>
        </p:nvSpPr>
        <p:spPr bwMode="auto">
          <a:xfrm>
            <a:off x="7648575" y="3295650"/>
            <a:ext cx="214313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 sz="2400" dirty="0"/>
          </a:p>
        </p:txBody>
      </p:sp>
      <p:sp>
        <p:nvSpPr>
          <p:cNvPr id="301" name="Rectangle 137"/>
          <p:cNvSpPr>
            <a:spLocks noChangeArrowheads="1"/>
          </p:cNvSpPr>
          <p:nvPr/>
        </p:nvSpPr>
        <p:spPr bwMode="auto">
          <a:xfrm>
            <a:off x="4068763" y="2628900"/>
            <a:ext cx="327025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Logan</a:t>
            </a:r>
            <a:endParaRPr lang="en-US" altLang="en-US" sz="2400"/>
          </a:p>
        </p:txBody>
      </p:sp>
      <p:sp>
        <p:nvSpPr>
          <p:cNvPr id="302" name="Rectangle 138"/>
          <p:cNvSpPr>
            <a:spLocks noChangeArrowheads="1"/>
          </p:cNvSpPr>
          <p:nvPr/>
        </p:nvSpPr>
        <p:spPr bwMode="auto">
          <a:xfrm>
            <a:off x="6207125" y="3281363"/>
            <a:ext cx="37782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Lonoke</a:t>
            </a:r>
            <a:endParaRPr lang="en-US" altLang="en-US" sz="2400"/>
          </a:p>
        </p:txBody>
      </p:sp>
      <p:sp>
        <p:nvSpPr>
          <p:cNvPr id="303" name="Rectangle 139"/>
          <p:cNvSpPr>
            <a:spLocks noChangeArrowheads="1"/>
          </p:cNvSpPr>
          <p:nvPr/>
        </p:nvSpPr>
        <p:spPr bwMode="auto">
          <a:xfrm>
            <a:off x="4008438" y="1460500"/>
            <a:ext cx="42862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 sz="2400" dirty="0"/>
          </a:p>
        </p:txBody>
      </p:sp>
      <p:sp>
        <p:nvSpPr>
          <p:cNvPr id="304" name="Rectangle 140"/>
          <p:cNvSpPr>
            <a:spLocks noChangeArrowheads="1"/>
          </p:cNvSpPr>
          <p:nvPr/>
        </p:nvSpPr>
        <p:spPr bwMode="auto">
          <a:xfrm>
            <a:off x="3916363" y="5389563"/>
            <a:ext cx="287337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Miller</a:t>
            </a:r>
            <a:endParaRPr lang="en-US" altLang="en-US" sz="2400"/>
          </a:p>
        </p:txBody>
      </p:sp>
      <p:sp>
        <p:nvSpPr>
          <p:cNvPr id="305" name="Rectangle 141"/>
          <p:cNvSpPr>
            <a:spLocks noChangeArrowheads="1"/>
          </p:cNvSpPr>
          <p:nvPr/>
        </p:nvSpPr>
        <p:spPr bwMode="auto">
          <a:xfrm>
            <a:off x="3992563" y="3614738"/>
            <a:ext cx="608012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Montgomery</a:t>
            </a:r>
            <a:endParaRPr lang="en-US" altLang="en-US" sz="2400" dirty="0"/>
          </a:p>
        </p:txBody>
      </p:sp>
      <p:sp>
        <p:nvSpPr>
          <p:cNvPr id="306" name="Rectangle 142"/>
          <p:cNvSpPr>
            <a:spLocks noChangeArrowheads="1"/>
          </p:cNvSpPr>
          <p:nvPr/>
        </p:nvSpPr>
        <p:spPr bwMode="auto">
          <a:xfrm>
            <a:off x="4614863" y="1612900"/>
            <a:ext cx="388937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Newton</a:t>
            </a:r>
            <a:endParaRPr lang="en-US" altLang="en-US" sz="2400" dirty="0"/>
          </a:p>
        </p:txBody>
      </p:sp>
      <p:sp>
        <p:nvSpPr>
          <p:cNvPr id="307" name="Rectangle 143"/>
          <p:cNvSpPr>
            <a:spLocks noChangeArrowheads="1"/>
          </p:cNvSpPr>
          <p:nvPr/>
        </p:nvSpPr>
        <p:spPr bwMode="auto">
          <a:xfrm>
            <a:off x="5024438" y="3038475"/>
            <a:ext cx="285750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Perry</a:t>
            </a:r>
            <a:endParaRPr lang="en-US" altLang="en-US" sz="2400"/>
          </a:p>
        </p:txBody>
      </p:sp>
      <p:sp>
        <p:nvSpPr>
          <p:cNvPr id="308" name="Rectangle 144"/>
          <p:cNvSpPr>
            <a:spLocks noChangeArrowheads="1"/>
          </p:cNvSpPr>
          <p:nvPr/>
        </p:nvSpPr>
        <p:spPr bwMode="auto">
          <a:xfrm>
            <a:off x="4191000" y="4191000"/>
            <a:ext cx="242888" cy="136525"/>
          </a:xfrm>
          <a:prstGeom prst="rect">
            <a:avLst/>
          </a:prstGeom>
          <a:pattFill prst="pct5">
            <a:fgClr>
              <a:srgbClr val="0070C0"/>
            </a:fgClr>
            <a:bgClr>
              <a:schemeClr val="bg1"/>
            </a:bgClr>
          </a:patt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Pike</a:t>
            </a:r>
            <a:endParaRPr lang="en-US" altLang="en-US" sz="2400" dirty="0"/>
          </a:p>
        </p:txBody>
      </p:sp>
      <p:sp>
        <p:nvSpPr>
          <p:cNvPr id="309" name="Rectangle 145"/>
          <p:cNvSpPr>
            <a:spLocks noChangeArrowheads="1"/>
          </p:cNvSpPr>
          <p:nvPr/>
        </p:nvSpPr>
        <p:spPr bwMode="auto">
          <a:xfrm>
            <a:off x="7662863" y="2127250"/>
            <a:ext cx="369887" cy="122238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Poinsett</a:t>
            </a:r>
            <a:endParaRPr lang="en-US" altLang="en-US" sz="2400"/>
          </a:p>
        </p:txBody>
      </p:sp>
      <p:sp>
        <p:nvSpPr>
          <p:cNvPr id="310" name="Rectangle 146"/>
          <p:cNvSpPr>
            <a:spLocks noChangeArrowheads="1"/>
          </p:cNvSpPr>
          <p:nvPr/>
        </p:nvSpPr>
        <p:spPr bwMode="auto">
          <a:xfrm>
            <a:off x="3571928" y="3743325"/>
            <a:ext cx="242887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 sz="2400" dirty="0"/>
          </a:p>
        </p:txBody>
      </p:sp>
      <p:sp>
        <p:nvSpPr>
          <p:cNvPr id="311" name="Rectangle 147"/>
          <p:cNvSpPr>
            <a:spLocks noChangeArrowheads="1"/>
          </p:cNvSpPr>
          <p:nvPr/>
        </p:nvSpPr>
        <p:spPr bwMode="auto">
          <a:xfrm>
            <a:off x="4872038" y="2339975"/>
            <a:ext cx="282575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Pope</a:t>
            </a:r>
            <a:endParaRPr lang="en-US" altLang="en-US" sz="2400"/>
          </a:p>
        </p:txBody>
      </p:sp>
      <p:sp>
        <p:nvSpPr>
          <p:cNvPr id="312" name="Rectangle 148"/>
          <p:cNvSpPr>
            <a:spLocks noChangeArrowheads="1"/>
          </p:cNvSpPr>
          <p:nvPr/>
        </p:nvSpPr>
        <p:spPr bwMode="auto">
          <a:xfrm>
            <a:off x="5327650" y="3478213"/>
            <a:ext cx="327025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Saline</a:t>
            </a:r>
            <a:endParaRPr lang="en-US" altLang="en-US" sz="2400" dirty="0"/>
          </a:p>
        </p:txBody>
      </p:sp>
      <p:sp>
        <p:nvSpPr>
          <p:cNvPr id="313" name="Rectangle 149"/>
          <p:cNvSpPr>
            <a:spLocks noChangeArrowheads="1"/>
          </p:cNvSpPr>
          <p:nvPr/>
        </p:nvSpPr>
        <p:spPr bwMode="auto">
          <a:xfrm>
            <a:off x="5281613" y="1627188"/>
            <a:ext cx="35877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Searcy</a:t>
            </a:r>
            <a:endParaRPr lang="en-US" altLang="en-US" sz="2400"/>
          </a:p>
        </p:txBody>
      </p:sp>
      <p:sp>
        <p:nvSpPr>
          <p:cNvPr id="314" name="Rectangle 150"/>
          <p:cNvSpPr>
            <a:spLocks noChangeArrowheads="1"/>
          </p:cNvSpPr>
          <p:nvPr/>
        </p:nvSpPr>
        <p:spPr bwMode="auto">
          <a:xfrm>
            <a:off x="3355975" y="2673350"/>
            <a:ext cx="496888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Sebastian</a:t>
            </a:r>
            <a:endParaRPr lang="en-US" altLang="en-US" sz="2400" dirty="0"/>
          </a:p>
        </p:txBody>
      </p:sp>
      <p:sp>
        <p:nvSpPr>
          <p:cNvPr id="315" name="Rectangle 151"/>
          <p:cNvSpPr>
            <a:spLocks noChangeArrowheads="1"/>
          </p:cNvSpPr>
          <p:nvPr/>
        </p:nvSpPr>
        <p:spPr bwMode="auto">
          <a:xfrm>
            <a:off x="7466013" y="2946400"/>
            <a:ext cx="531812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St. Francis</a:t>
            </a:r>
            <a:endParaRPr lang="en-US" altLang="en-US" sz="2400"/>
          </a:p>
        </p:txBody>
      </p:sp>
      <p:sp>
        <p:nvSpPr>
          <p:cNvPr id="316" name="Rectangle 152"/>
          <p:cNvSpPr>
            <a:spLocks noChangeArrowheads="1"/>
          </p:cNvSpPr>
          <p:nvPr/>
        </p:nvSpPr>
        <p:spPr bwMode="auto">
          <a:xfrm>
            <a:off x="5478463" y="5570538"/>
            <a:ext cx="309562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2400"/>
          </a:p>
        </p:txBody>
      </p:sp>
      <p:sp>
        <p:nvSpPr>
          <p:cNvPr id="317" name="Rectangle 153"/>
          <p:cNvSpPr>
            <a:spLocks noChangeArrowheads="1"/>
          </p:cNvSpPr>
          <p:nvPr/>
        </p:nvSpPr>
        <p:spPr bwMode="auto">
          <a:xfrm>
            <a:off x="5357813" y="2112963"/>
            <a:ext cx="525462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Van Buren</a:t>
            </a:r>
            <a:endParaRPr lang="en-US" altLang="en-US" sz="2400"/>
          </a:p>
        </p:txBody>
      </p:sp>
      <p:sp>
        <p:nvSpPr>
          <p:cNvPr id="318" name="Rectangle 154"/>
          <p:cNvSpPr>
            <a:spLocks noChangeArrowheads="1"/>
          </p:cNvSpPr>
          <p:nvPr/>
        </p:nvSpPr>
        <p:spPr bwMode="auto">
          <a:xfrm>
            <a:off x="3340100" y="1506538"/>
            <a:ext cx="5842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2400" dirty="0"/>
          </a:p>
        </p:txBody>
      </p:sp>
      <p:sp>
        <p:nvSpPr>
          <p:cNvPr id="319" name="Rectangle 318"/>
          <p:cNvSpPr/>
          <p:nvPr/>
        </p:nvSpPr>
        <p:spPr>
          <a:xfrm>
            <a:off x="1284922" y="1714903"/>
            <a:ext cx="1025525" cy="280987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20" name="Rectangle 319"/>
          <p:cNvSpPr/>
          <p:nvPr/>
        </p:nvSpPr>
        <p:spPr>
          <a:xfrm>
            <a:off x="1284921" y="2497312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HMO-DSNP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21" name="Rectangle 320"/>
          <p:cNvSpPr/>
          <p:nvPr/>
        </p:nvSpPr>
        <p:spPr>
          <a:xfrm>
            <a:off x="1284921" y="2929111"/>
            <a:ext cx="1097280" cy="274320"/>
          </a:xfrm>
          <a:prstGeom prst="rect">
            <a:avLst/>
          </a:prstGeom>
          <a:pattFill prst="pct5">
            <a:fgClr>
              <a:schemeClr val="accent1"/>
            </a:fgClr>
            <a:bgClr>
              <a:schemeClr val="bg1"/>
            </a:bgClr>
          </a:patt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HMO-DSNP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23" name="Rectangle 322"/>
          <p:cNvSpPr/>
          <p:nvPr/>
        </p:nvSpPr>
        <p:spPr>
          <a:xfrm>
            <a:off x="1314021" y="3316603"/>
            <a:ext cx="1068182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LPPO &amp; LPPO 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35711" y="2135871"/>
            <a:ext cx="2971800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326" name="Rectangle 325"/>
          <p:cNvSpPr/>
          <p:nvPr/>
        </p:nvSpPr>
        <p:spPr>
          <a:xfrm>
            <a:off x="1284921" y="3733323"/>
            <a:ext cx="1097280" cy="365760"/>
          </a:xfrm>
          <a:prstGeom prst="rect">
            <a:avLst/>
          </a:prstGeom>
          <a:solidFill>
            <a:srgbClr val="FF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800" dirty="0" smtClean="0">
                <a:solidFill>
                  <a:srgbClr val="002060"/>
                </a:solidFill>
              </a:rPr>
              <a:t>New 2022 LPPO, LPPO-DSNP, HMO-DSNP</a:t>
            </a:r>
            <a:endParaRPr lang="en-US" sz="800" dirty="0">
              <a:solidFill>
                <a:srgbClr val="002060"/>
              </a:solidFill>
            </a:endParaRPr>
          </a:p>
        </p:txBody>
      </p:sp>
      <p:pic>
        <p:nvPicPr>
          <p:cNvPr id="3" name="Picture 2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708" y="4607169"/>
            <a:ext cx="2926080" cy="446610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130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291" name="Rectangle 252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292" name="Rectangle 255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293" name="Freeform 256"/>
          <p:cNvSpPr>
            <a:spLocks/>
          </p:cNvSpPr>
          <p:nvPr/>
        </p:nvSpPr>
        <p:spPr bwMode="auto">
          <a:xfrm>
            <a:off x="2963863" y="2989263"/>
            <a:ext cx="293687" cy="282575"/>
          </a:xfrm>
          <a:custGeom>
            <a:avLst/>
            <a:gdLst>
              <a:gd name="T0" fmla="*/ 2147483646 w 555"/>
              <a:gd name="T1" fmla="*/ 2147483646 h 534"/>
              <a:gd name="T2" fmla="*/ 2147483646 w 555"/>
              <a:gd name="T3" fmla="*/ 2147483646 h 534"/>
              <a:gd name="T4" fmla="*/ 2147483646 w 555"/>
              <a:gd name="T5" fmla="*/ 2147483646 h 534"/>
              <a:gd name="T6" fmla="*/ 2147483646 w 555"/>
              <a:gd name="T7" fmla="*/ 2147483646 h 534"/>
              <a:gd name="T8" fmla="*/ 2147483646 w 555"/>
              <a:gd name="T9" fmla="*/ 2147483646 h 534"/>
              <a:gd name="T10" fmla="*/ 2147483646 w 555"/>
              <a:gd name="T11" fmla="*/ 2147483646 h 534"/>
              <a:gd name="T12" fmla="*/ 2147483646 w 555"/>
              <a:gd name="T13" fmla="*/ 2147483646 h 534"/>
              <a:gd name="T14" fmla="*/ 2147483646 w 555"/>
              <a:gd name="T15" fmla="*/ 2147483646 h 534"/>
              <a:gd name="T16" fmla="*/ 2147483646 w 555"/>
              <a:gd name="T17" fmla="*/ 2147483646 h 534"/>
              <a:gd name="T18" fmla="*/ 2147483646 w 555"/>
              <a:gd name="T19" fmla="*/ 2147483646 h 534"/>
              <a:gd name="T20" fmla="*/ 2147483646 w 555"/>
              <a:gd name="T21" fmla="*/ 2147483646 h 534"/>
              <a:gd name="T22" fmla="*/ 2147483646 w 555"/>
              <a:gd name="T23" fmla="*/ 2147483646 h 534"/>
              <a:gd name="T24" fmla="*/ 2147483646 w 555"/>
              <a:gd name="T25" fmla="*/ 2147483646 h 534"/>
              <a:gd name="T26" fmla="*/ 2147483646 w 555"/>
              <a:gd name="T27" fmla="*/ 2147483646 h 534"/>
              <a:gd name="T28" fmla="*/ 2147483646 w 555"/>
              <a:gd name="T29" fmla="*/ 2147483646 h 534"/>
              <a:gd name="T30" fmla="*/ 2147483646 w 555"/>
              <a:gd name="T31" fmla="*/ 2147483646 h 534"/>
              <a:gd name="T32" fmla="*/ 2147483646 w 555"/>
              <a:gd name="T33" fmla="*/ 2147483646 h 534"/>
              <a:gd name="T34" fmla="*/ 2147483646 w 555"/>
              <a:gd name="T35" fmla="*/ 2147483646 h 534"/>
              <a:gd name="T36" fmla="*/ 2147483646 w 555"/>
              <a:gd name="T37" fmla="*/ 2147483646 h 534"/>
              <a:gd name="T38" fmla="*/ 2147483646 w 555"/>
              <a:gd name="T39" fmla="*/ 2147483646 h 534"/>
              <a:gd name="T40" fmla="*/ 2147483646 w 555"/>
              <a:gd name="T41" fmla="*/ 2147483646 h 534"/>
              <a:gd name="T42" fmla="*/ 2147483646 w 555"/>
              <a:gd name="T43" fmla="*/ 2147483646 h 534"/>
              <a:gd name="T44" fmla="*/ 2147483646 w 555"/>
              <a:gd name="T45" fmla="*/ 2147483646 h 534"/>
              <a:gd name="T46" fmla="*/ 2147483646 w 555"/>
              <a:gd name="T47" fmla="*/ 2147483646 h 534"/>
              <a:gd name="T48" fmla="*/ 2147483646 w 555"/>
              <a:gd name="T49" fmla="*/ 2147483646 h 534"/>
              <a:gd name="T50" fmla="*/ 2147483646 w 555"/>
              <a:gd name="T51" fmla="*/ 2147483646 h 534"/>
              <a:gd name="T52" fmla="*/ 2147483646 w 555"/>
              <a:gd name="T53" fmla="*/ 2147483646 h 534"/>
              <a:gd name="T54" fmla="*/ 2147483646 w 555"/>
              <a:gd name="T55" fmla="*/ 2147483646 h 534"/>
              <a:gd name="T56" fmla="*/ 2147483646 w 555"/>
              <a:gd name="T57" fmla="*/ 2147483646 h 534"/>
              <a:gd name="T58" fmla="*/ 2147483646 w 555"/>
              <a:gd name="T59" fmla="*/ 2147483646 h 534"/>
              <a:gd name="T60" fmla="*/ 2147483646 w 555"/>
              <a:gd name="T61" fmla="*/ 2147483646 h 534"/>
              <a:gd name="T62" fmla="*/ 2147483646 w 555"/>
              <a:gd name="T63" fmla="*/ 2147483646 h 534"/>
              <a:gd name="T64" fmla="*/ 2147483646 w 555"/>
              <a:gd name="T65" fmla="*/ 2147483646 h 534"/>
              <a:gd name="T66" fmla="*/ 2147483646 w 555"/>
              <a:gd name="T67" fmla="*/ 2147483646 h 534"/>
              <a:gd name="T68" fmla="*/ 2147483646 w 555"/>
              <a:gd name="T69" fmla="*/ 2147483646 h 534"/>
              <a:gd name="T70" fmla="*/ 2147483646 w 555"/>
              <a:gd name="T71" fmla="*/ 0 h 534"/>
              <a:gd name="T72" fmla="*/ 2147483646 w 555"/>
              <a:gd name="T73" fmla="*/ 2147483646 h 534"/>
              <a:gd name="T74" fmla="*/ 2147483646 w 555"/>
              <a:gd name="T75" fmla="*/ 2147483646 h 5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5" h="534">
                <a:moveTo>
                  <a:pt x="488" y="411"/>
                </a:moveTo>
                <a:lnTo>
                  <a:pt x="498" y="494"/>
                </a:lnTo>
                <a:lnTo>
                  <a:pt x="453" y="516"/>
                </a:lnTo>
                <a:lnTo>
                  <a:pt x="444" y="524"/>
                </a:lnTo>
                <a:lnTo>
                  <a:pt x="429" y="530"/>
                </a:lnTo>
                <a:lnTo>
                  <a:pt x="429" y="528"/>
                </a:lnTo>
                <a:lnTo>
                  <a:pt x="428" y="528"/>
                </a:lnTo>
                <a:lnTo>
                  <a:pt x="429" y="528"/>
                </a:lnTo>
                <a:lnTo>
                  <a:pt x="428" y="528"/>
                </a:lnTo>
                <a:lnTo>
                  <a:pt x="404" y="534"/>
                </a:lnTo>
                <a:lnTo>
                  <a:pt x="368" y="491"/>
                </a:lnTo>
                <a:lnTo>
                  <a:pt x="360" y="489"/>
                </a:lnTo>
                <a:lnTo>
                  <a:pt x="359" y="489"/>
                </a:lnTo>
                <a:lnTo>
                  <a:pt x="354" y="485"/>
                </a:lnTo>
                <a:lnTo>
                  <a:pt x="344" y="473"/>
                </a:lnTo>
                <a:lnTo>
                  <a:pt x="335" y="470"/>
                </a:lnTo>
                <a:lnTo>
                  <a:pt x="330" y="470"/>
                </a:lnTo>
                <a:lnTo>
                  <a:pt x="323" y="465"/>
                </a:lnTo>
                <a:lnTo>
                  <a:pt x="321" y="465"/>
                </a:lnTo>
                <a:lnTo>
                  <a:pt x="315" y="455"/>
                </a:lnTo>
                <a:lnTo>
                  <a:pt x="315" y="453"/>
                </a:lnTo>
                <a:lnTo>
                  <a:pt x="315" y="452"/>
                </a:lnTo>
                <a:lnTo>
                  <a:pt x="314" y="452"/>
                </a:lnTo>
                <a:lnTo>
                  <a:pt x="314" y="450"/>
                </a:lnTo>
                <a:lnTo>
                  <a:pt x="312" y="450"/>
                </a:lnTo>
                <a:lnTo>
                  <a:pt x="312" y="449"/>
                </a:lnTo>
                <a:lnTo>
                  <a:pt x="311" y="449"/>
                </a:lnTo>
                <a:lnTo>
                  <a:pt x="311" y="447"/>
                </a:lnTo>
                <a:lnTo>
                  <a:pt x="309" y="447"/>
                </a:lnTo>
                <a:lnTo>
                  <a:pt x="216" y="408"/>
                </a:lnTo>
                <a:lnTo>
                  <a:pt x="215" y="408"/>
                </a:lnTo>
                <a:lnTo>
                  <a:pt x="215" y="407"/>
                </a:lnTo>
                <a:lnTo>
                  <a:pt x="152" y="336"/>
                </a:lnTo>
                <a:lnTo>
                  <a:pt x="141" y="329"/>
                </a:lnTo>
                <a:lnTo>
                  <a:pt x="141" y="327"/>
                </a:lnTo>
                <a:lnTo>
                  <a:pt x="140" y="327"/>
                </a:lnTo>
                <a:lnTo>
                  <a:pt x="138" y="327"/>
                </a:lnTo>
                <a:lnTo>
                  <a:pt x="138" y="326"/>
                </a:lnTo>
                <a:lnTo>
                  <a:pt x="137" y="326"/>
                </a:lnTo>
                <a:lnTo>
                  <a:pt x="135" y="324"/>
                </a:lnTo>
                <a:lnTo>
                  <a:pt x="134" y="324"/>
                </a:lnTo>
                <a:lnTo>
                  <a:pt x="134" y="323"/>
                </a:lnTo>
                <a:lnTo>
                  <a:pt x="132" y="323"/>
                </a:lnTo>
                <a:lnTo>
                  <a:pt x="132" y="321"/>
                </a:lnTo>
                <a:lnTo>
                  <a:pt x="131" y="321"/>
                </a:lnTo>
                <a:lnTo>
                  <a:pt x="131" y="320"/>
                </a:lnTo>
                <a:lnTo>
                  <a:pt x="129" y="320"/>
                </a:lnTo>
                <a:lnTo>
                  <a:pt x="128" y="320"/>
                </a:lnTo>
                <a:lnTo>
                  <a:pt x="128" y="318"/>
                </a:lnTo>
                <a:lnTo>
                  <a:pt x="126" y="318"/>
                </a:lnTo>
                <a:lnTo>
                  <a:pt x="125" y="317"/>
                </a:lnTo>
                <a:lnTo>
                  <a:pt x="123" y="317"/>
                </a:lnTo>
                <a:lnTo>
                  <a:pt x="122" y="315"/>
                </a:lnTo>
                <a:lnTo>
                  <a:pt x="120" y="315"/>
                </a:lnTo>
                <a:lnTo>
                  <a:pt x="119" y="315"/>
                </a:lnTo>
                <a:lnTo>
                  <a:pt x="117" y="314"/>
                </a:lnTo>
                <a:lnTo>
                  <a:pt x="116" y="314"/>
                </a:lnTo>
                <a:lnTo>
                  <a:pt x="114" y="314"/>
                </a:lnTo>
                <a:lnTo>
                  <a:pt x="114" y="312"/>
                </a:lnTo>
                <a:lnTo>
                  <a:pt x="113" y="312"/>
                </a:lnTo>
                <a:lnTo>
                  <a:pt x="111" y="311"/>
                </a:lnTo>
                <a:lnTo>
                  <a:pt x="68" y="305"/>
                </a:lnTo>
                <a:lnTo>
                  <a:pt x="36" y="347"/>
                </a:lnTo>
                <a:lnTo>
                  <a:pt x="42" y="204"/>
                </a:lnTo>
                <a:lnTo>
                  <a:pt x="42" y="203"/>
                </a:lnTo>
                <a:lnTo>
                  <a:pt x="42" y="201"/>
                </a:lnTo>
                <a:lnTo>
                  <a:pt x="42" y="200"/>
                </a:lnTo>
                <a:lnTo>
                  <a:pt x="9" y="78"/>
                </a:lnTo>
                <a:lnTo>
                  <a:pt x="33" y="69"/>
                </a:lnTo>
                <a:lnTo>
                  <a:pt x="5" y="26"/>
                </a:lnTo>
                <a:lnTo>
                  <a:pt x="0" y="21"/>
                </a:lnTo>
                <a:lnTo>
                  <a:pt x="93" y="0"/>
                </a:lnTo>
                <a:lnTo>
                  <a:pt x="227" y="114"/>
                </a:lnTo>
                <a:lnTo>
                  <a:pt x="555" y="261"/>
                </a:lnTo>
                <a:lnTo>
                  <a:pt x="480" y="365"/>
                </a:lnTo>
                <a:lnTo>
                  <a:pt x="480" y="384"/>
                </a:lnTo>
                <a:lnTo>
                  <a:pt x="488" y="41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" name="Freeform 257"/>
          <p:cNvSpPr>
            <a:spLocks/>
          </p:cNvSpPr>
          <p:nvPr/>
        </p:nvSpPr>
        <p:spPr bwMode="auto">
          <a:xfrm>
            <a:off x="3057525" y="2365375"/>
            <a:ext cx="431800" cy="279400"/>
          </a:xfrm>
          <a:custGeom>
            <a:avLst/>
            <a:gdLst>
              <a:gd name="T0" fmla="*/ 2147483646 w 817"/>
              <a:gd name="T1" fmla="*/ 2147483646 h 527"/>
              <a:gd name="T2" fmla="*/ 2147483646 w 817"/>
              <a:gd name="T3" fmla="*/ 2147483646 h 527"/>
              <a:gd name="T4" fmla="*/ 2147483646 w 817"/>
              <a:gd name="T5" fmla="*/ 2147483646 h 527"/>
              <a:gd name="T6" fmla="*/ 2147483646 w 817"/>
              <a:gd name="T7" fmla="*/ 2147483646 h 527"/>
              <a:gd name="T8" fmla="*/ 2147483646 w 817"/>
              <a:gd name="T9" fmla="*/ 2147483646 h 527"/>
              <a:gd name="T10" fmla="*/ 2147483646 w 817"/>
              <a:gd name="T11" fmla="*/ 2147483646 h 527"/>
              <a:gd name="T12" fmla="*/ 2147483646 w 817"/>
              <a:gd name="T13" fmla="*/ 2147483646 h 527"/>
              <a:gd name="T14" fmla="*/ 2147483646 w 817"/>
              <a:gd name="T15" fmla="*/ 2147483646 h 527"/>
              <a:gd name="T16" fmla="*/ 2147483646 w 817"/>
              <a:gd name="T17" fmla="*/ 2147483646 h 527"/>
              <a:gd name="T18" fmla="*/ 2147483646 w 817"/>
              <a:gd name="T19" fmla="*/ 2147483646 h 527"/>
              <a:gd name="T20" fmla="*/ 0 w 817"/>
              <a:gd name="T21" fmla="*/ 2147483646 h 527"/>
              <a:gd name="T22" fmla="*/ 2147483646 w 817"/>
              <a:gd name="T23" fmla="*/ 2147483646 h 527"/>
              <a:gd name="T24" fmla="*/ 2147483646 w 817"/>
              <a:gd name="T25" fmla="*/ 2147483646 h 527"/>
              <a:gd name="T26" fmla="*/ 2147483646 w 817"/>
              <a:gd name="T27" fmla="*/ 0 h 527"/>
              <a:gd name="T28" fmla="*/ 2147483646 w 817"/>
              <a:gd name="T29" fmla="*/ 2147483646 h 527"/>
              <a:gd name="T30" fmla="*/ 2147483646 w 817"/>
              <a:gd name="T31" fmla="*/ 2147483646 h 527"/>
              <a:gd name="T32" fmla="*/ 2147483646 w 817"/>
              <a:gd name="T33" fmla="*/ 2147483646 h 527"/>
              <a:gd name="T34" fmla="*/ 2147483646 w 817"/>
              <a:gd name="T35" fmla="*/ 2147483646 h 527"/>
              <a:gd name="T36" fmla="*/ 2147483646 w 817"/>
              <a:gd name="T37" fmla="*/ 2147483646 h 527"/>
              <a:gd name="T38" fmla="*/ 2147483646 w 817"/>
              <a:gd name="T39" fmla="*/ 2147483646 h 5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817" h="527">
                <a:moveTo>
                  <a:pt x="817" y="444"/>
                </a:moveTo>
                <a:lnTo>
                  <a:pt x="789" y="525"/>
                </a:lnTo>
                <a:lnTo>
                  <a:pt x="471" y="524"/>
                </a:lnTo>
                <a:lnTo>
                  <a:pt x="439" y="527"/>
                </a:lnTo>
                <a:lnTo>
                  <a:pt x="360" y="525"/>
                </a:lnTo>
                <a:lnTo>
                  <a:pt x="330" y="507"/>
                </a:lnTo>
                <a:lnTo>
                  <a:pt x="297" y="447"/>
                </a:lnTo>
                <a:lnTo>
                  <a:pt x="223" y="242"/>
                </a:lnTo>
                <a:lnTo>
                  <a:pt x="57" y="177"/>
                </a:lnTo>
                <a:lnTo>
                  <a:pt x="10" y="143"/>
                </a:lnTo>
                <a:lnTo>
                  <a:pt x="0" y="41"/>
                </a:lnTo>
                <a:lnTo>
                  <a:pt x="21" y="35"/>
                </a:lnTo>
                <a:lnTo>
                  <a:pt x="532" y="32"/>
                </a:lnTo>
                <a:lnTo>
                  <a:pt x="532" y="0"/>
                </a:lnTo>
                <a:lnTo>
                  <a:pt x="742" y="33"/>
                </a:lnTo>
                <a:lnTo>
                  <a:pt x="747" y="44"/>
                </a:lnTo>
                <a:lnTo>
                  <a:pt x="727" y="107"/>
                </a:lnTo>
                <a:lnTo>
                  <a:pt x="727" y="120"/>
                </a:lnTo>
                <a:lnTo>
                  <a:pt x="747" y="368"/>
                </a:lnTo>
                <a:lnTo>
                  <a:pt x="817" y="44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5" name="Freeform 258"/>
          <p:cNvSpPr>
            <a:spLocks/>
          </p:cNvSpPr>
          <p:nvPr/>
        </p:nvSpPr>
        <p:spPr bwMode="auto">
          <a:xfrm>
            <a:off x="3201988" y="3109913"/>
            <a:ext cx="396875" cy="217487"/>
          </a:xfrm>
          <a:custGeom>
            <a:avLst/>
            <a:gdLst>
              <a:gd name="T0" fmla="*/ 2147483646 w 750"/>
              <a:gd name="T1" fmla="*/ 2147483646 h 410"/>
              <a:gd name="T2" fmla="*/ 2147483646 w 750"/>
              <a:gd name="T3" fmla="*/ 2147483646 h 410"/>
              <a:gd name="T4" fmla="*/ 2147483646 w 750"/>
              <a:gd name="T5" fmla="*/ 2147483646 h 410"/>
              <a:gd name="T6" fmla="*/ 2147483646 w 750"/>
              <a:gd name="T7" fmla="*/ 2147483646 h 410"/>
              <a:gd name="T8" fmla="*/ 2147483646 w 750"/>
              <a:gd name="T9" fmla="*/ 0 h 410"/>
              <a:gd name="T10" fmla="*/ 2147483646 w 750"/>
              <a:gd name="T11" fmla="*/ 2147483646 h 410"/>
              <a:gd name="T12" fmla="*/ 2147483646 w 750"/>
              <a:gd name="T13" fmla="*/ 2147483646 h 410"/>
              <a:gd name="T14" fmla="*/ 2147483646 w 750"/>
              <a:gd name="T15" fmla="*/ 2147483646 h 410"/>
              <a:gd name="T16" fmla="*/ 2147483646 w 750"/>
              <a:gd name="T17" fmla="*/ 2147483646 h 410"/>
              <a:gd name="T18" fmla="*/ 2147483646 w 750"/>
              <a:gd name="T19" fmla="*/ 2147483646 h 410"/>
              <a:gd name="T20" fmla="*/ 0 w 750"/>
              <a:gd name="T21" fmla="*/ 2147483646 h 410"/>
              <a:gd name="T22" fmla="*/ 0 w 750"/>
              <a:gd name="T23" fmla="*/ 2147483646 h 410"/>
              <a:gd name="T24" fmla="*/ 2147483646 w 750"/>
              <a:gd name="T25" fmla="*/ 2147483646 h 410"/>
              <a:gd name="T26" fmla="*/ 2147483646 w 750"/>
              <a:gd name="T27" fmla="*/ 2147483646 h 410"/>
              <a:gd name="T28" fmla="*/ 2147483646 w 750"/>
              <a:gd name="T29" fmla="*/ 2147483646 h 410"/>
              <a:gd name="T30" fmla="*/ 2147483646 w 750"/>
              <a:gd name="T31" fmla="*/ 2147483646 h 410"/>
              <a:gd name="T32" fmla="*/ 2147483646 w 750"/>
              <a:gd name="T33" fmla="*/ 2147483646 h 410"/>
              <a:gd name="T34" fmla="*/ 2147483646 w 750"/>
              <a:gd name="T35" fmla="*/ 2147483646 h 410"/>
              <a:gd name="T36" fmla="*/ 2147483646 w 750"/>
              <a:gd name="T37" fmla="*/ 2147483646 h 410"/>
              <a:gd name="T38" fmla="*/ 2147483646 w 750"/>
              <a:gd name="T39" fmla="*/ 2147483646 h 410"/>
              <a:gd name="T40" fmla="*/ 2147483646 w 750"/>
              <a:gd name="T41" fmla="*/ 2147483646 h 41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50" h="410">
                <a:moveTo>
                  <a:pt x="750" y="305"/>
                </a:moveTo>
                <a:lnTo>
                  <a:pt x="732" y="242"/>
                </a:lnTo>
                <a:lnTo>
                  <a:pt x="740" y="108"/>
                </a:lnTo>
                <a:lnTo>
                  <a:pt x="731" y="3"/>
                </a:lnTo>
                <a:lnTo>
                  <a:pt x="692" y="0"/>
                </a:lnTo>
                <a:lnTo>
                  <a:pt x="585" y="83"/>
                </a:lnTo>
                <a:lnTo>
                  <a:pt x="491" y="38"/>
                </a:lnTo>
                <a:lnTo>
                  <a:pt x="480" y="54"/>
                </a:lnTo>
                <a:lnTo>
                  <a:pt x="267" y="71"/>
                </a:lnTo>
                <a:lnTo>
                  <a:pt x="75" y="33"/>
                </a:lnTo>
                <a:lnTo>
                  <a:pt x="0" y="137"/>
                </a:lnTo>
                <a:lnTo>
                  <a:pt x="0" y="156"/>
                </a:lnTo>
                <a:lnTo>
                  <a:pt x="8" y="183"/>
                </a:lnTo>
                <a:lnTo>
                  <a:pt x="11" y="186"/>
                </a:lnTo>
                <a:lnTo>
                  <a:pt x="26" y="201"/>
                </a:lnTo>
                <a:lnTo>
                  <a:pt x="57" y="233"/>
                </a:lnTo>
                <a:lnTo>
                  <a:pt x="168" y="234"/>
                </a:lnTo>
                <a:lnTo>
                  <a:pt x="377" y="362"/>
                </a:lnTo>
                <a:lnTo>
                  <a:pt x="365" y="378"/>
                </a:lnTo>
                <a:lnTo>
                  <a:pt x="408" y="410"/>
                </a:lnTo>
                <a:lnTo>
                  <a:pt x="750" y="305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6" name="Freeform 259"/>
          <p:cNvSpPr>
            <a:spLocks/>
          </p:cNvSpPr>
          <p:nvPr/>
        </p:nvSpPr>
        <p:spPr bwMode="auto">
          <a:xfrm>
            <a:off x="2978150" y="2147888"/>
            <a:ext cx="487363" cy="236537"/>
          </a:xfrm>
          <a:custGeom>
            <a:avLst/>
            <a:gdLst>
              <a:gd name="T0" fmla="*/ 2147483646 w 920"/>
              <a:gd name="T1" fmla="*/ 2147483646 h 447"/>
              <a:gd name="T2" fmla="*/ 2147483646 w 920"/>
              <a:gd name="T3" fmla="*/ 2147483646 h 447"/>
              <a:gd name="T4" fmla="*/ 2147483646 w 920"/>
              <a:gd name="T5" fmla="*/ 0 h 447"/>
              <a:gd name="T6" fmla="*/ 2147483646 w 920"/>
              <a:gd name="T7" fmla="*/ 2147483646 h 447"/>
              <a:gd name="T8" fmla="*/ 2147483646 w 920"/>
              <a:gd name="T9" fmla="*/ 2147483646 h 447"/>
              <a:gd name="T10" fmla="*/ 0 w 920"/>
              <a:gd name="T11" fmla="*/ 2147483646 h 447"/>
              <a:gd name="T12" fmla="*/ 2147483646 w 920"/>
              <a:gd name="T13" fmla="*/ 2147483646 h 447"/>
              <a:gd name="T14" fmla="*/ 2147483646 w 920"/>
              <a:gd name="T15" fmla="*/ 2147483646 h 447"/>
              <a:gd name="T16" fmla="*/ 2147483646 w 920"/>
              <a:gd name="T17" fmla="*/ 2147483646 h 447"/>
              <a:gd name="T18" fmla="*/ 2147483646 w 920"/>
              <a:gd name="T19" fmla="*/ 2147483646 h 447"/>
              <a:gd name="T20" fmla="*/ 2147483646 w 920"/>
              <a:gd name="T21" fmla="*/ 2147483646 h 447"/>
              <a:gd name="T22" fmla="*/ 2147483646 w 920"/>
              <a:gd name="T23" fmla="*/ 2147483646 h 447"/>
              <a:gd name="T24" fmla="*/ 2147483646 w 920"/>
              <a:gd name="T25" fmla="*/ 2147483646 h 447"/>
              <a:gd name="T26" fmla="*/ 2147483646 w 920"/>
              <a:gd name="T27" fmla="*/ 2147483646 h 447"/>
              <a:gd name="T28" fmla="*/ 2147483646 w 920"/>
              <a:gd name="T29" fmla="*/ 2147483646 h 447"/>
              <a:gd name="T30" fmla="*/ 2147483646 w 920"/>
              <a:gd name="T31" fmla="*/ 2147483646 h 4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0" h="447">
                <a:moveTo>
                  <a:pt x="797" y="267"/>
                </a:moveTo>
                <a:lnTo>
                  <a:pt x="758" y="3"/>
                </a:lnTo>
                <a:lnTo>
                  <a:pt x="416" y="0"/>
                </a:lnTo>
                <a:lnTo>
                  <a:pt x="24" y="1"/>
                </a:lnTo>
                <a:lnTo>
                  <a:pt x="2" y="3"/>
                </a:lnTo>
                <a:lnTo>
                  <a:pt x="0" y="55"/>
                </a:lnTo>
                <a:lnTo>
                  <a:pt x="45" y="202"/>
                </a:lnTo>
                <a:lnTo>
                  <a:pt x="45" y="235"/>
                </a:lnTo>
                <a:lnTo>
                  <a:pt x="107" y="234"/>
                </a:lnTo>
                <a:lnTo>
                  <a:pt x="173" y="235"/>
                </a:lnTo>
                <a:lnTo>
                  <a:pt x="170" y="447"/>
                </a:lnTo>
                <a:lnTo>
                  <a:pt x="681" y="444"/>
                </a:lnTo>
                <a:lnTo>
                  <a:pt x="681" y="412"/>
                </a:lnTo>
                <a:lnTo>
                  <a:pt x="891" y="445"/>
                </a:lnTo>
                <a:lnTo>
                  <a:pt x="920" y="282"/>
                </a:lnTo>
                <a:lnTo>
                  <a:pt x="797" y="26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7" name="Freeform 260"/>
          <p:cNvSpPr>
            <a:spLocks/>
          </p:cNvSpPr>
          <p:nvPr/>
        </p:nvSpPr>
        <p:spPr bwMode="auto">
          <a:xfrm>
            <a:off x="2938463" y="2271713"/>
            <a:ext cx="309562" cy="517525"/>
          </a:xfrm>
          <a:custGeom>
            <a:avLst/>
            <a:gdLst>
              <a:gd name="T0" fmla="*/ 2147483646 w 584"/>
              <a:gd name="T1" fmla="*/ 2147483646 h 978"/>
              <a:gd name="T2" fmla="*/ 2147483646 w 584"/>
              <a:gd name="T3" fmla="*/ 2147483646 h 978"/>
              <a:gd name="T4" fmla="*/ 2147483646 w 584"/>
              <a:gd name="T5" fmla="*/ 2147483646 h 978"/>
              <a:gd name="T6" fmla="*/ 2147483646 w 584"/>
              <a:gd name="T7" fmla="*/ 2147483646 h 978"/>
              <a:gd name="T8" fmla="*/ 2147483646 w 584"/>
              <a:gd name="T9" fmla="*/ 2147483646 h 978"/>
              <a:gd name="T10" fmla="*/ 2147483646 w 584"/>
              <a:gd name="T11" fmla="*/ 2147483646 h 978"/>
              <a:gd name="T12" fmla="*/ 2147483646 w 584"/>
              <a:gd name="T13" fmla="*/ 2147483646 h 978"/>
              <a:gd name="T14" fmla="*/ 2147483646 w 584"/>
              <a:gd name="T15" fmla="*/ 2147483646 h 978"/>
              <a:gd name="T16" fmla="*/ 2147483646 w 584"/>
              <a:gd name="T17" fmla="*/ 2147483646 h 978"/>
              <a:gd name="T18" fmla="*/ 2147483646 w 584"/>
              <a:gd name="T19" fmla="*/ 2147483646 h 978"/>
              <a:gd name="T20" fmla="*/ 2147483646 w 584"/>
              <a:gd name="T21" fmla="*/ 2147483646 h 978"/>
              <a:gd name="T22" fmla="*/ 2147483646 w 584"/>
              <a:gd name="T23" fmla="*/ 2147483646 h 978"/>
              <a:gd name="T24" fmla="*/ 2147483646 w 584"/>
              <a:gd name="T25" fmla="*/ 0 h 978"/>
              <a:gd name="T26" fmla="*/ 2147483646 w 584"/>
              <a:gd name="T27" fmla="*/ 2147483646 h 978"/>
              <a:gd name="T28" fmla="*/ 2147483646 w 584"/>
              <a:gd name="T29" fmla="*/ 2147483646 h 978"/>
              <a:gd name="T30" fmla="*/ 2147483646 w 584"/>
              <a:gd name="T31" fmla="*/ 2147483646 h 978"/>
              <a:gd name="T32" fmla="*/ 0 w 584"/>
              <a:gd name="T33" fmla="*/ 2147483646 h 978"/>
              <a:gd name="T34" fmla="*/ 2147483646 w 584"/>
              <a:gd name="T35" fmla="*/ 2147483646 h 978"/>
              <a:gd name="T36" fmla="*/ 2147483646 w 584"/>
              <a:gd name="T37" fmla="*/ 2147483646 h 978"/>
              <a:gd name="T38" fmla="*/ 2147483646 w 584"/>
              <a:gd name="T39" fmla="*/ 2147483646 h 978"/>
              <a:gd name="T40" fmla="*/ 2147483646 w 584"/>
              <a:gd name="T41" fmla="*/ 2147483646 h 978"/>
              <a:gd name="T42" fmla="*/ 2147483646 w 584"/>
              <a:gd name="T43" fmla="*/ 2147483646 h 978"/>
              <a:gd name="T44" fmla="*/ 2147483646 w 584"/>
              <a:gd name="T45" fmla="*/ 2147483646 h 978"/>
              <a:gd name="T46" fmla="*/ 2147483646 w 584"/>
              <a:gd name="T47" fmla="*/ 2147483646 h 978"/>
              <a:gd name="T48" fmla="*/ 2147483646 w 584"/>
              <a:gd name="T49" fmla="*/ 2147483646 h 978"/>
              <a:gd name="T50" fmla="*/ 2147483646 w 584"/>
              <a:gd name="T51" fmla="*/ 2147483646 h 978"/>
              <a:gd name="T52" fmla="*/ 2147483646 w 584"/>
              <a:gd name="T53" fmla="*/ 2147483646 h 978"/>
              <a:gd name="T54" fmla="*/ 2147483646 w 584"/>
              <a:gd name="T55" fmla="*/ 2147483646 h 97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4" h="978">
                <a:moveTo>
                  <a:pt x="536" y="768"/>
                </a:moveTo>
                <a:lnTo>
                  <a:pt x="533" y="757"/>
                </a:lnTo>
                <a:lnTo>
                  <a:pt x="530" y="702"/>
                </a:lnTo>
                <a:lnTo>
                  <a:pt x="584" y="703"/>
                </a:lnTo>
                <a:lnTo>
                  <a:pt x="554" y="685"/>
                </a:lnTo>
                <a:lnTo>
                  <a:pt x="521" y="625"/>
                </a:lnTo>
                <a:lnTo>
                  <a:pt x="447" y="420"/>
                </a:lnTo>
                <a:lnTo>
                  <a:pt x="281" y="355"/>
                </a:lnTo>
                <a:lnTo>
                  <a:pt x="234" y="321"/>
                </a:lnTo>
                <a:lnTo>
                  <a:pt x="224" y="219"/>
                </a:lnTo>
                <a:lnTo>
                  <a:pt x="245" y="213"/>
                </a:lnTo>
                <a:lnTo>
                  <a:pt x="248" y="1"/>
                </a:lnTo>
                <a:lnTo>
                  <a:pt x="182" y="0"/>
                </a:lnTo>
                <a:lnTo>
                  <a:pt x="120" y="1"/>
                </a:lnTo>
                <a:lnTo>
                  <a:pt x="23" y="67"/>
                </a:lnTo>
                <a:lnTo>
                  <a:pt x="2" y="67"/>
                </a:lnTo>
                <a:lnTo>
                  <a:pt x="0" y="627"/>
                </a:lnTo>
                <a:lnTo>
                  <a:pt x="35" y="625"/>
                </a:lnTo>
                <a:lnTo>
                  <a:pt x="66" y="730"/>
                </a:lnTo>
                <a:lnTo>
                  <a:pt x="113" y="735"/>
                </a:lnTo>
                <a:lnTo>
                  <a:pt x="128" y="759"/>
                </a:lnTo>
                <a:lnTo>
                  <a:pt x="174" y="783"/>
                </a:lnTo>
                <a:lnTo>
                  <a:pt x="234" y="832"/>
                </a:lnTo>
                <a:lnTo>
                  <a:pt x="269" y="891"/>
                </a:lnTo>
                <a:lnTo>
                  <a:pt x="339" y="978"/>
                </a:lnTo>
                <a:lnTo>
                  <a:pt x="479" y="939"/>
                </a:lnTo>
                <a:lnTo>
                  <a:pt x="554" y="829"/>
                </a:lnTo>
                <a:lnTo>
                  <a:pt x="536" y="76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8" name="Freeform 261"/>
          <p:cNvSpPr>
            <a:spLocks/>
          </p:cNvSpPr>
          <p:nvPr/>
        </p:nvSpPr>
        <p:spPr bwMode="auto">
          <a:xfrm>
            <a:off x="2490788" y="2033588"/>
            <a:ext cx="539750" cy="698500"/>
          </a:xfrm>
          <a:custGeom>
            <a:avLst/>
            <a:gdLst>
              <a:gd name="T0" fmla="*/ 2147483646 w 1020"/>
              <a:gd name="T1" fmla="*/ 2147483646 h 1320"/>
              <a:gd name="T2" fmla="*/ 2147483646 w 1020"/>
              <a:gd name="T3" fmla="*/ 2147483646 h 1320"/>
              <a:gd name="T4" fmla="*/ 2147483646 w 1020"/>
              <a:gd name="T5" fmla="*/ 2147483646 h 1320"/>
              <a:gd name="T6" fmla="*/ 2147483646 w 1020"/>
              <a:gd name="T7" fmla="*/ 2147483646 h 1320"/>
              <a:gd name="T8" fmla="*/ 2147483646 w 1020"/>
              <a:gd name="T9" fmla="*/ 2147483646 h 1320"/>
              <a:gd name="T10" fmla="*/ 2147483646 w 1020"/>
              <a:gd name="T11" fmla="*/ 2147483646 h 1320"/>
              <a:gd name="T12" fmla="*/ 2147483646 w 1020"/>
              <a:gd name="T13" fmla="*/ 2147483646 h 1320"/>
              <a:gd name="T14" fmla="*/ 2147483646 w 1020"/>
              <a:gd name="T15" fmla="*/ 2147483646 h 1320"/>
              <a:gd name="T16" fmla="*/ 2147483646 w 1020"/>
              <a:gd name="T17" fmla="*/ 2147483646 h 1320"/>
              <a:gd name="T18" fmla="*/ 2147483646 w 1020"/>
              <a:gd name="T19" fmla="*/ 2147483646 h 1320"/>
              <a:gd name="T20" fmla="*/ 2147483646 w 1020"/>
              <a:gd name="T21" fmla="*/ 2147483646 h 1320"/>
              <a:gd name="T22" fmla="*/ 2147483646 w 1020"/>
              <a:gd name="T23" fmla="*/ 2147483646 h 1320"/>
              <a:gd name="T24" fmla="*/ 2147483646 w 1020"/>
              <a:gd name="T25" fmla="*/ 2147483646 h 1320"/>
              <a:gd name="T26" fmla="*/ 2147483646 w 1020"/>
              <a:gd name="T27" fmla="*/ 2147483646 h 1320"/>
              <a:gd name="T28" fmla="*/ 2147483646 w 1020"/>
              <a:gd name="T29" fmla="*/ 2147483646 h 1320"/>
              <a:gd name="T30" fmla="*/ 2147483646 w 1020"/>
              <a:gd name="T31" fmla="*/ 2147483646 h 1320"/>
              <a:gd name="T32" fmla="*/ 2147483646 w 1020"/>
              <a:gd name="T33" fmla="*/ 2147483646 h 1320"/>
              <a:gd name="T34" fmla="*/ 2147483646 w 1020"/>
              <a:gd name="T35" fmla="*/ 2147483646 h 1320"/>
              <a:gd name="T36" fmla="*/ 2147483646 w 1020"/>
              <a:gd name="T37" fmla="*/ 2147483646 h 1320"/>
              <a:gd name="T38" fmla="*/ 2147483646 w 1020"/>
              <a:gd name="T39" fmla="*/ 2147483646 h 1320"/>
              <a:gd name="T40" fmla="*/ 2147483646 w 1020"/>
              <a:gd name="T41" fmla="*/ 2147483646 h 1320"/>
              <a:gd name="T42" fmla="*/ 2147483646 w 1020"/>
              <a:gd name="T43" fmla="*/ 2147483646 h 1320"/>
              <a:gd name="T44" fmla="*/ 2147483646 w 1020"/>
              <a:gd name="T45" fmla="*/ 2147483646 h 1320"/>
              <a:gd name="T46" fmla="*/ 2147483646 w 1020"/>
              <a:gd name="T47" fmla="*/ 2147483646 h 1320"/>
              <a:gd name="T48" fmla="*/ 2147483646 w 1020"/>
              <a:gd name="T49" fmla="*/ 2147483646 h 1320"/>
              <a:gd name="T50" fmla="*/ 2147483646 w 1020"/>
              <a:gd name="T51" fmla="*/ 2147483646 h 1320"/>
              <a:gd name="T52" fmla="*/ 2147483646 w 1020"/>
              <a:gd name="T53" fmla="*/ 2147483646 h 1320"/>
              <a:gd name="T54" fmla="*/ 2147483646 w 1020"/>
              <a:gd name="T55" fmla="*/ 2147483646 h 1320"/>
              <a:gd name="T56" fmla="*/ 2147483646 w 1020"/>
              <a:gd name="T57" fmla="*/ 2147483646 h 1320"/>
              <a:gd name="T58" fmla="*/ 2147483646 w 1020"/>
              <a:gd name="T59" fmla="*/ 2147483646 h 1320"/>
              <a:gd name="T60" fmla="*/ 0 w 1020"/>
              <a:gd name="T61" fmla="*/ 0 h 1320"/>
              <a:gd name="T62" fmla="*/ 2147483646 w 1020"/>
              <a:gd name="T63" fmla="*/ 0 h 1320"/>
              <a:gd name="T64" fmla="*/ 2147483646 w 1020"/>
              <a:gd name="T65" fmla="*/ 0 h 1320"/>
              <a:gd name="T66" fmla="*/ 2147483646 w 1020"/>
              <a:gd name="T67" fmla="*/ 0 h 1320"/>
              <a:gd name="T68" fmla="*/ 2147483646 w 1020"/>
              <a:gd name="T69" fmla="*/ 2147483646 h 1320"/>
              <a:gd name="T70" fmla="*/ 2147483646 w 1020"/>
              <a:gd name="T71" fmla="*/ 2147483646 h 1320"/>
              <a:gd name="T72" fmla="*/ 2147483646 w 1020"/>
              <a:gd name="T73" fmla="*/ 2147483646 h 1320"/>
              <a:gd name="T74" fmla="*/ 2147483646 w 1020"/>
              <a:gd name="T75" fmla="*/ 2147483646 h 1320"/>
              <a:gd name="T76" fmla="*/ 2147483646 w 1020"/>
              <a:gd name="T77" fmla="*/ 2147483646 h 1320"/>
              <a:gd name="T78" fmla="*/ 2147483646 w 1020"/>
              <a:gd name="T79" fmla="*/ 2147483646 h 1320"/>
              <a:gd name="T80" fmla="*/ 2147483646 w 1020"/>
              <a:gd name="T81" fmla="*/ 2147483646 h 1320"/>
              <a:gd name="T82" fmla="*/ 2147483646 w 1020"/>
              <a:gd name="T83" fmla="*/ 2147483646 h 1320"/>
              <a:gd name="T84" fmla="*/ 2147483646 w 1020"/>
              <a:gd name="T85" fmla="*/ 2147483646 h 1320"/>
              <a:gd name="T86" fmla="*/ 2147483646 w 1020"/>
              <a:gd name="T87" fmla="*/ 2147483646 h 1320"/>
              <a:gd name="T88" fmla="*/ 2147483646 w 1020"/>
              <a:gd name="T89" fmla="*/ 2147483646 h 1320"/>
              <a:gd name="T90" fmla="*/ 2147483646 w 1020"/>
              <a:gd name="T91" fmla="*/ 2147483646 h 1320"/>
              <a:gd name="T92" fmla="*/ 2147483646 w 1020"/>
              <a:gd name="T93" fmla="*/ 2147483646 h 1320"/>
              <a:gd name="T94" fmla="*/ 2147483646 w 1020"/>
              <a:gd name="T95" fmla="*/ 2147483646 h 1320"/>
              <a:gd name="T96" fmla="*/ 2147483646 w 1020"/>
              <a:gd name="T97" fmla="*/ 2147483646 h 1320"/>
              <a:gd name="T98" fmla="*/ 2147483646 w 1020"/>
              <a:gd name="T99" fmla="*/ 2147483646 h 132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0" h="1320">
                <a:moveTo>
                  <a:pt x="974" y="1209"/>
                </a:moveTo>
                <a:lnTo>
                  <a:pt x="1020" y="1233"/>
                </a:lnTo>
                <a:lnTo>
                  <a:pt x="753" y="1245"/>
                </a:lnTo>
                <a:lnTo>
                  <a:pt x="753" y="1278"/>
                </a:lnTo>
                <a:lnTo>
                  <a:pt x="410" y="1320"/>
                </a:lnTo>
                <a:lnTo>
                  <a:pt x="410" y="1317"/>
                </a:lnTo>
                <a:lnTo>
                  <a:pt x="396" y="1309"/>
                </a:lnTo>
                <a:lnTo>
                  <a:pt x="338" y="1252"/>
                </a:lnTo>
                <a:lnTo>
                  <a:pt x="338" y="1251"/>
                </a:lnTo>
                <a:lnTo>
                  <a:pt x="305" y="1207"/>
                </a:lnTo>
                <a:lnTo>
                  <a:pt x="273" y="1080"/>
                </a:lnTo>
                <a:lnTo>
                  <a:pt x="273" y="1078"/>
                </a:lnTo>
                <a:lnTo>
                  <a:pt x="275" y="1077"/>
                </a:lnTo>
                <a:lnTo>
                  <a:pt x="275" y="1075"/>
                </a:lnTo>
                <a:lnTo>
                  <a:pt x="275" y="1074"/>
                </a:lnTo>
                <a:lnTo>
                  <a:pt x="276" y="1074"/>
                </a:lnTo>
                <a:lnTo>
                  <a:pt x="276" y="1072"/>
                </a:lnTo>
                <a:lnTo>
                  <a:pt x="257" y="942"/>
                </a:lnTo>
                <a:lnTo>
                  <a:pt x="167" y="697"/>
                </a:lnTo>
                <a:lnTo>
                  <a:pt x="168" y="685"/>
                </a:lnTo>
                <a:lnTo>
                  <a:pt x="165" y="678"/>
                </a:lnTo>
                <a:lnTo>
                  <a:pt x="168" y="672"/>
                </a:lnTo>
                <a:lnTo>
                  <a:pt x="200" y="426"/>
                </a:lnTo>
                <a:lnTo>
                  <a:pt x="201" y="421"/>
                </a:lnTo>
                <a:lnTo>
                  <a:pt x="203" y="411"/>
                </a:lnTo>
                <a:lnTo>
                  <a:pt x="201" y="403"/>
                </a:lnTo>
                <a:lnTo>
                  <a:pt x="162" y="294"/>
                </a:lnTo>
                <a:lnTo>
                  <a:pt x="161" y="282"/>
                </a:lnTo>
                <a:lnTo>
                  <a:pt x="158" y="270"/>
                </a:lnTo>
                <a:lnTo>
                  <a:pt x="2" y="3"/>
                </a:lnTo>
                <a:lnTo>
                  <a:pt x="0" y="0"/>
                </a:lnTo>
                <a:lnTo>
                  <a:pt x="53" y="0"/>
                </a:lnTo>
                <a:lnTo>
                  <a:pt x="179" y="0"/>
                </a:lnTo>
                <a:lnTo>
                  <a:pt x="407" y="0"/>
                </a:lnTo>
                <a:lnTo>
                  <a:pt x="407" y="27"/>
                </a:lnTo>
                <a:lnTo>
                  <a:pt x="741" y="25"/>
                </a:lnTo>
                <a:lnTo>
                  <a:pt x="926" y="25"/>
                </a:lnTo>
                <a:lnTo>
                  <a:pt x="926" y="27"/>
                </a:lnTo>
                <a:lnTo>
                  <a:pt x="909" y="138"/>
                </a:lnTo>
                <a:lnTo>
                  <a:pt x="923" y="219"/>
                </a:lnTo>
                <a:lnTo>
                  <a:pt x="921" y="271"/>
                </a:lnTo>
                <a:lnTo>
                  <a:pt x="966" y="418"/>
                </a:lnTo>
                <a:lnTo>
                  <a:pt x="966" y="451"/>
                </a:lnTo>
                <a:lnTo>
                  <a:pt x="869" y="517"/>
                </a:lnTo>
                <a:lnTo>
                  <a:pt x="848" y="517"/>
                </a:lnTo>
                <a:lnTo>
                  <a:pt x="846" y="1077"/>
                </a:lnTo>
                <a:lnTo>
                  <a:pt x="881" y="1075"/>
                </a:lnTo>
                <a:lnTo>
                  <a:pt x="912" y="1180"/>
                </a:lnTo>
                <a:lnTo>
                  <a:pt x="959" y="1185"/>
                </a:lnTo>
                <a:lnTo>
                  <a:pt x="974" y="1209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9" name="Freeform 262"/>
          <p:cNvSpPr>
            <a:spLocks/>
          </p:cNvSpPr>
          <p:nvPr/>
        </p:nvSpPr>
        <p:spPr bwMode="auto">
          <a:xfrm>
            <a:off x="3117850" y="2678113"/>
            <a:ext cx="244475" cy="401637"/>
          </a:xfrm>
          <a:custGeom>
            <a:avLst/>
            <a:gdLst>
              <a:gd name="T0" fmla="*/ 2147483646 w 462"/>
              <a:gd name="T1" fmla="*/ 2147483646 h 759"/>
              <a:gd name="T2" fmla="*/ 2147483646 w 462"/>
              <a:gd name="T3" fmla="*/ 2147483646 h 759"/>
              <a:gd name="T4" fmla="*/ 2147483646 w 462"/>
              <a:gd name="T5" fmla="*/ 2147483646 h 759"/>
              <a:gd name="T6" fmla="*/ 2147483646 w 462"/>
              <a:gd name="T7" fmla="*/ 2147483646 h 759"/>
              <a:gd name="T8" fmla="*/ 0 w 462"/>
              <a:gd name="T9" fmla="*/ 2147483646 h 759"/>
              <a:gd name="T10" fmla="*/ 2147483646 w 462"/>
              <a:gd name="T11" fmla="*/ 2147483646 h 759"/>
              <a:gd name="T12" fmla="*/ 2147483646 w 462"/>
              <a:gd name="T13" fmla="*/ 2147483646 h 759"/>
              <a:gd name="T14" fmla="*/ 2147483646 w 462"/>
              <a:gd name="T15" fmla="*/ 0 h 759"/>
              <a:gd name="T16" fmla="*/ 2147483646 w 462"/>
              <a:gd name="T17" fmla="*/ 2147483646 h 759"/>
              <a:gd name="T18" fmla="*/ 2147483646 w 462"/>
              <a:gd name="T19" fmla="*/ 2147483646 h 759"/>
              <a:gd name="T20" fmla="*/ 2147483646 w 462"/>
              <a:gd name="T21" fmla="*/ 2147483646 h 759"/>
              <a:gd name="T22" fmla="*/ 2147483646 w 462"/>
              <a:gd name="T23" fmla="*/ 2147483646 h 759"/>
              <a:gd name="T24" fmla="*/ 2147483646 w 462"/>
              <a:gd name="T25" fmla="*/ 2147483646 h 759"/>
              <a:gd name="T26" fmla="*/ 2147483646 w 462"/>
              <a:gd name="T27" fmla="*/ 2147483646 h 759"/>
              <a:gd name="T28" fmla="*/ 2147483646 w 462"/>
              <a:gd name="T29" fmla="*/ 2147483646 h 7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62" h="759">
                <a:moveTo>
                  <a:pt x="320" y="759"/>
                </a:moveTo>
                <a:lnTo>
                  <a:pt x="188" y="759"/>
                </a:lnTo>
                <a:lnTo>
                  <a:pt x="216" y="660"/>
                </a:lnTo>
                <a:lnTo>
                  <a:pt x="2" y="315"/>
                </a:lnTo>
                <a:lnTo>
                  <a:pt x="0" y="210"/>
                </a:lnTo>
                <a:lnTo>
                  <a:pt x="140" y="171"/>
                </a:lnTo>
                <a:lnTo>
                  <a:pt x="215" y="61"/>
                </a:lnTo>
                <a:lnTo>
                  <a:pt x="197" y="0"/>
                </a:lnTo>
                <a:lnTo>
                  <a:pt x="320" y="102"/>
                </a:lnTo>
                <a:lnTo>
                  <a:pt x="392" y="256"/>
                </a:lnTo>
                <a:lnTo>
                  <a:pt x="407" y="256"/>
                </a:lnTo>
                <a:lnTo>
                  <a:pt x="426" y="306"/>
                </a:lnTo>
                <a:lnTo>
                  <a:pt x="446" y="376"/>
                </a:lnTo>
                <a:lnTo>
                  <a:pt x="462" y="525"/>
                </a:lnTo>
                <a:lnTo>
                  <a:pt x="320" y="75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0" name="Freeform 263"/>
          <p:cNvSpPr>
            <a:spLocks/>
          </p:cNvSpPr>
          <p:nvPr/>
        </p:nvSpPr>
        <p:spPr bwMode="auto">
          <a:xfrm>
            <a:off x="3167063" y="3206750"/>
            <a:ext cx="106362" cy="125413"/>
          </a:xfrm>
          <a:custGeom>
            <a:avLst/>
            <a:gdLst>
              <a:gd name="T0" fmla="*/ 2147483646 w 201"/>
              <a:gd name="T1" fmla="*/ 2147483646 h 237"/>
              <a:gd name="T2" fmla="*/ 2147483646 w 201"/>
              <a:gd name="T3" fmla="*/ 2147483646 h 237"/>
              <a:gd name="T4" fmla="*/ 2147483646 w 201"/>
              <a:gd name="T5" fmla="*/ 2147483646 h 237"/>
              <a:gd name="T6" fmla="*/ 2147483646 w 201"/>
              <a:gd name="T7" fmla="*/ 2147483646 h 237"/>
              <a:gd name="T8" fmla="*/ 2147483646 w 201"/>
              <a:gd name="T9" fmla="*/ 0 h 237"/>
              <a:gd name="T10" fmla="*/ 2147483646 w 201"/>
              <a:gd name="T11" fmla="*/ 2147483646 h 237"/>
              <a:gd name="T12" fmla="*/ 2147483646 w 201"/>
              <a:gd name="T13" fmla="*/ 2147483646 h 237"/>
              <a:gd name="T14" fmla="*/ 2147483646 w 201"/>
              <a:gd name="T15" fmla="*/ 2147483646 h 237"/>
              <a:gd name="T16" fmla="*/ 2147483646 w 201"/>
              <a:gd name="T17" fmla="*/ 2147483646 h 237"/>
              <a:gd name="T18" fmla="*/ 2147483646 w 201"/>
              <a:gd name="T19" fmla="*/ 2147483646 h 237"/>
              <a:gd name="T20" fmla="*/ 2147483646 w 201"/>
              <a:gd name="T21" fmla="*/ 2147483646 h 237"/>
              <a:gd name="T22" fmla="*/ 2147483646 w 201"/>
              <a:gd name="T23" fmla="*/ 2147483646 h 237"/>
              <a:gd name="T24" fmla="*/ 0 w 201"/>
              <a:gd name="T25" fmla="*/ 2147483646 h 237"/>
              <a:gd name="T26" fmla="*/ 2147483646 w 201"/>
              <a:gd name="T27" fmla="*/ 2147483646 h 237"/>
              <a:gd name="T28" fmla="*/ 2147483646 w 201"/>
              <a:gd name="T29" fmla="*/ 2147483646 h 237"/>
              <a:gd name="T30" fmla="*/ 2147483646 w 201"/>
              <a:gd name="T31" fmla="*/ 2147483646 h 237"/>
              <a:gd name="T32" fmla="*/ 2147483646 w 201"/>
              <a:gd name="T33" fmla="*/ 2147483646 h 237"/>
              <a:gd name="T34" fmla="*/ 2147483646 w 201"/>
              <a:gd name="T35" fmla="*/ 2147483646 h 237"/>
              <a:gd name="T36" fmla="*/ 2147483646 w 201"/>
              <a:gd name="T37" fmla="*/ 2147483646 h 237"/>
              <a:gd name="T38" fmla="*/ 2147483646 w 201"/>
              <a:gd name="T39" fmla="*/ 2147483646 h 23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01" h="237">
                <a:moveTo>
                  <a:pt x="125" y="59"/>
                </a:moveTo>
                <a:lnTo>
                  <a:pt x="123" y="50"/>
                </a:lnTo>
                <a:lnTo>
                  <a:pt x="92" y="18"/>
                </a:lnTo>
                <a:lnTo>
                  <a:pt x="77" y="3"/>
                </a:lnTo>
                <a:lnTo>
                  <a:pt x="74" y="0"/>
                </a:lnTo>
                <a:lnTo>
                  <a:pt x="84" y="83"/>
                </a:lnTo>
                <a:lnTo>
                  <a:pt x="39" y="105"/>
                </a:lnTo>
                <a:lnTo>
                  <a:pt x="30" y="113"/>
                </a:lnTo>
                <a:lnTo>
                  <a:pt x="26" y="150"/>
                </a:lnTo>
                <a:lnTo>
                  <a:pt x="24" y="150"/>
                </a:lnTo>
                <a:lnTo>
                  <a:pt x="15" y="149"/>
                </a:lnTo>
                <a:lnTo>
                  <a:pt x="8" y="147"/>
                </a:lnTo>
                <a:lnTo>
                  <a:pt x="0" y="161"/>
                </a:lnTo>
                <a:lnTo>
                  <a:pt x="8" y="194"/>
                </a:lnTo>
                <a:lnTo>
                  <a:pt x="11" y="225"/>
                </a:lnTo>
                <a:lnTo>
                  <a:pt x="14" y="237"/>
                </a:lnTo>
                <a:lnTo>
                  <a:pt x="122" y="237"/>
                </a:lnTo>
                <a:lnTo>
                  <a:pt x="201" y="237"/>
                </a:lnTo>
                <a:lnTo>
                  <a:pt x="146" y="128"/>
                </a:lnTo>
                <a:lnTo>
                  <a:pt x="125" y="5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1" name="Freeform 264"/>
          <p:cNvSpPr>
            <a:spLocks/>
          </p:cNvSpPr>
          <p:nvPr/>
        </p:nvSpPr>
        <p:spPr bwMode="auto">
          <a:xfrm>
            <a:off x="2708275" y="2686050"/>
            <a:ext cx="533400" cy="441325"/>
          </a:xfrm>
          <a:custGeom>
            <a:avLst/>
            <a:gdLst>
              <a:gd name="T0" fmla="*/ 2147483646 w 1009"/>
              <a:gd name="T1" fmla="*/ 2147483646 h 835"/>
              <a:gd name="T2" fmla="*/ 2147483646 w 1009"/>
              <a:gd name="T3" fmla="*/ 2147483646 h 835"/>
              <a:gd name="T4" fmla="*/ 2147483646 w 1009"/>
              <a:gd name="T5" fmla="*/ 2147483646 h 835"/>
              <a:gd name="T6" fmla="*/ 2147483646 w 1009"/>
              <a:gd name="T7" fmla="*/ 2147483646 h 835"/>
              <a:gd name="T8" fmla="*/ 2147483646 w 1009"/>
              <a:gd name="T9" fmla="*/ 2147483646 h 835"/>
              <a:gd name="T10" fmla="*/ 2147483646 w 1009"/>
              <a:gd name="T11" fmla="*/ 2147483646 h 835"/>
              <a:gd name="T12" fmla="*/ 2147483646 w 1009"/>
              <a:gd name="T13" fmla="*/ 2147483646 h 835"/>
              <a:gd name="T14" fmla="*/ 2147483646 w 1009"/>
              <a:gd name="T15" fmla="*/ 2147483646 h 835"/>
              <a:gd name="T16" fmla="*/ 2147483646 w 1009"/>
              <a:gd name="T17" fmla="*/ 2147483646 h 835"/>
              <a:gd name="T18" fmla="*/ 2147483646 w 1009"/>
              <a:gd name="T19" fmla="*/ 2147483646 h 835"/>
              <a:gd name="T20" fmla="*/ 2147483646 w 1009"/>
              <a:gd name="T21" fmla="*/ 2147483646 h 835"/>
              <a:gd name="T22" fmla="*/ 2147483646 w 1009"/>
              <a:gd name="T23" fmla="*/ 2147483646 h 835"/>
              <a:gd name="T24" fmla="*/ 2147483646 w 1009"/>
              <a:gd name="T25" fmla="*/ 2147483646 h 835"/>
              <a:gd name="T26" fmla="*/ 2147483646 w 1009"/>
              <a:gd name="T27" fmla="*/ 2147483646 h 835"/>
              <a:gd name="T28" fmla="*/ 2147483646 w 1009"/>
              <a:gd name="T29" fmla="*/ 2147483646 h 835"/>
              <a:gd name="T30" fmla="*/ 2147483646 w 1009"/>
              <a:gd name="T31" fmla="*/ 2147483646 h 835"/>
              <a:gd name="T32" fmla="*/ 2147483646 w 1009"/>
              <a:gd name="T33" fmla="*/ 2147483646 h 835"/>
              <a:gd name="T34" fmla="*/ 2147483646 w 1009"/>
              <a:gd name="T35" fmla="*/ 2147483646 h 835"/>
              <a:gd name="T36" fmla="*/ 2147483646 w 1009"/>
              <a:gd name="T37" fmla="*/ 2147483646 h 835"/>
              <a:gd name="T38" fmla="*/ 2147483646 w 1009"/>
              <a:gd name="T39" fmla="*/ 2147483646 h 835"/>
              <a:gd name="T40" fmla="*/ 2147483646 w 1009"/>
              <a:gd name="T41" fmla="*/ 2147483646 h 835"/>
              <a:gd name="T42" fmla="*/ 2147483646 w 1009"/>
              <a:gd name="T43" fmla="*/ 2147483646 h 835"/>
              <a:gd name="T44" fmla="*/ 2147483646 w 1009"/>
              <a:gd name="T45" fmla="*/ 2147483646 h 835"/>
              <a:gd name="T46" fmla="*/ 2147483646 w 1009"/>
              <a:gd name="T47" fmla="*/ 2147483646 h 835"/>
              <a:gd name="T48" fmla="*/ 2147483646 w 1009"/>
              <a:gd name="T49" fmla="*/ 2147483646 h 835"/>
              <a:gd name="T50" fmla="*/ 2147483646 w 1009"/>
              <a:gd name="T51" fmla="*/ 2147483646 h 835"/>
              <a:gd name="T52" fmla="*/ 2147483646 w 1009"/>
              <a:gd name="T53" fmla="*/ 2147483646 h 835"/>
              <a:gd name="T54" fmla="*/ 2147483646 w 1009"/>
              <a:gd name="T55" fmla="*/ 2147483646 h 835"/>
              <a:gd name="T56" fmla="*/ 2147483646 w 1009"/>
              <a:gd name="T57" fmla="*/ 2147483646 h 835"/>
              <a:gd name="T58" fmla="*/ 2147483646 w 1009"/>
              <a:gd name="T59" fmla="*/ 2147483646 h 835"/>
              <a:gd name="T60" fmla="*/ 2147483646 w 1009"/>
              <a:gd name="T61" fmla="*/ 2147483646 h 835"/>
              <a:gd name="T62" fmla="*/ 2147483646 w 1009"/>
              <a:gd name="T63" fmla="*/ 2147483646 h 835"/>
              <a:gd name="T64" fmla="*/ 0 w 1009"/>
              <a:gd name="T65" fmla="*/ 2147483646 h 835"/>
              <a:gd name="T66" fmla="*/ 2147483646 w 1009"/>
              <a:gd name="T67" fmla="*/ 2147483646 h 835"/>
              <a:gd name="T68" fmla="*/ 2147483646 w 1009"/>
              <a:gd name="T69" fmla="*/ 2147483646 h 835"/>
              <a:gd name="T70" fmla="*/ 2147483646 w 1009"/>
              <a:gd name="T71" fmla="*/ 0 h 835"/>
              <a:gd name="T72" fmla="*/ 2147483646 w 1009"/>
              <a:gd name="T73" fmla="*/ 2147483646 h 835"/>
              <a:gd name="T74" fmla="*/ 2147483646 w 1009"/>
              <a:gd name="T75" fmla="*/ 2147483646 h 835"/>
              <a:gd name="T76" fmla="*/ 2147483646 w 1009"/>
              <a:gd name="T77" fmla="*/ 2147483646 h 835"/>
              <a:gd name="T78" fmla="*/ 2147483646 w 1009"/>
              <a:gd name="T79" fmla="*/ 2147483646 h 835"/>
              <a:gd name="T80" fmla="*/ 2147483646 w 1009"/>
              <a:gd name="T81" fmla="*/ 2147483646 h 835"/>
              <a:gd name="T82" fmla="*/ 2147483646 w 1009"/>
              <a:gd name="T83" fmla="*/ 2147483646 h 8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09" h="835">
                <a:moveTo>
                  <a:pt x="963" y="744"/>
                </a:moveTo>
                <a:lnTo>
                  <a:pt x="982" y="783"/>
                </a:lnTo>
                <a:lnTo>
                  <a:pt x="990" y="796"/>
                </a:lnTo>
                <a:lnTo>
                  <a:pt x="1009" y="835"/>
                </a:lnTo>
                <a:lnTo>
                  <a:pt x="681" y="688"/>
                </a:lnTo>
                <a:lnTo>
                  <a:pt x="547" y="574"/>
                </a:lnTo>
                <a:lnTo>
                  <a:pt x="454" y="595"/>
                </a:lnTo>
                <a:lnTo>
                  <a:pt x="450" y="589"/>
                </a:lnTo>
                <a:lnTo>
                  <a:pt x="442" y="583"/>
                </a:lnTo>
                <a:lnTo>
                  <a:pt x="441" y="580"/>
                </a:lnTo>
                <a:lnTo>
                  <a:pt x="411" y="591"/>
                </a:lnTo>
                <a:lnTo>
                  <a:pt x="402" y="541"/>
                </a:lnTo>
                <a:lnTo>
                  <a:pt x="402" y="540"/>
                </a:lnTo>
                <a:lnTo>
                  <a:pt x="402" y="538"/>
                </a:lnTo>
                <a:lnTo>
                  <a:pt x="402" y="537"/>
                </a:lnTo>
                <a:lnTo>
                  <a:pt x="402" y="535"/>
                </a:lnTo>
                <a:lnTo>
                  <a:pt x="402" y="534"/>
                </a:lnTo>
                <a:lnTo>
                  <a:pt x="402" y="532"/>
                </a:lnTo>
                <a:lnTo>
                  <a:pt x="402" y="531"/>
                </a:lnTo>
                <a:lnTo>
                  <a:pt x="402" y="529"/>
                </a:lnTo>
                <a:lnTo>
                  <a:pt x="400" y="528"/>
                </a:lnTo>
                <a:lnTo>
                  <a:pt x="397" y="523"/>
                </a:lnTo>
                <a:lnTo>
                  <a:pt x="391" y="511"/>
                </a:lnTo>
                <a:lnTo>
                  <a:pt x="390" y="508"/>
                </a:lnTo>
                <a:lnTo>
                  <a:pt x="388" y="507"/>
                </a:lnTo>
                <a:lnTo>
                  <a:pt x="352" y="448"/>
                </a:lnTo>
                <a:lnTo>
                  <a:pt x="351" y="447"/>
                </a:lnTo>
                <a:lnTo>
                  <a:pt x="267" y="375"/>
                </a:lnTo>
                <a:lnTo>
                  <a:pt x="259" y="375"/>
                </a:lnTo>
                <a:lnTo>
                  <a:pt x="246" y="364"/>
                </a:lnTo>
                <a:lnTo>
                  <a:pt x="136" y="241"/>
                </a:lnTo>
                <a:lnTo>
                  <a:pt x="13" y="108"/>
                </a:lnTo>
                <a:lnTo>
                  <a:pt x="0" y="87"/>
                </a:lnTo>
                <a:lnTo>
                  <a:pt x="343" y="45"/>
                </a:lnTo>
                <a:lnTo>
                  <a:pt x="343" y="12"/>
                </a:lnTo>
                <a:lnTo>
                  <a:pt x="610" y="0"/>
                </a:lnTo>
                <a:lnTo>
                  <a:pt x="670" y="49"/>
                </a:lnTo>
                <a:lnTo>
                  <a:pt x="705" y="108"/>
                </a:lnTo>
                <a:lnTo>
                  <a:pt x="775" y="195"/>
                </a:lnTo>
                <a:lnTo>
                  <a:pt x="777" y="300"/>
                </a:lnTo>
                <a:lnTo>
                  <a:pt x="991" y="645"/>
                </a:lnTo>
                <a:lnTo>
                  <a:pt x="963" y="744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10" name="Freeform 265"/>
          <p:cNvSpPr>
            <a:spLocks/>
          </p:cNvSpPr>
          <p:nvPr/>
        </p:nvSpPr>
        <p:spPr bwMode="auto">
          <a:xfrm>
            <a:off x="3219450" y="2643188"/>
            <a:ext cx="395288" cy="346075"/>
          </a:xfrm>
          <a:custGeom>
            <a:avLst/>
            <a:gdLst>
              <a:gd name="T0" fmla="*/ 2147483646 w 748"/>
              <a:gd name="T1" fmla="*/ 2147483646 h 655"/>
              <a:gd name="T2" fmla="*/ 2147483646 w 748"/>
              <a:gd name="T3" fmla="*/ 2147483646 h 655"/>
              <a:gd name="T4" fmla="*/ 2147483646 w 748"/>
              <a:gd name="T5" fmla="*/ 2147483646 h 655"/>
              <a:gd name="T6" fmla="*/ 2147483646 w 748"/>
              <a:gd name="T7" fmla="*/ 2147483646 h 655"/>
              <a:gd name="T8" fmla="*/ 2147483646 w 748"/>
              <a:gd name="T9" fmla="*/ 2147483646 h 655"/>
              <a:gd name="T10" fmla="*/ 2147483646 w 748"/>
              <a:gd name="T11" fmla="*/ 2147483646 h 655"/>
              <a:gd name="T12" fmla="*/ 2147483646 w 748"/>
              <a:gd name="T13" fmla="*/ 2147483646 h 655"/>
              <a:gd name="T14" fmla="*/ 2147483646 w 748"/>
              <a:gd name="T15" fmla="*/ 2147483646 h 655"/>
              <a:gd name="T16" fmla="*/ 2147483646 w 748"/>
              <a:gd name="T17" fmla="*/ 2147483646 h 655"/>
              <a:gd name="T18" fmla="*/ 2147483646 w 748"/>
              <a:gd name="T19" fmla="*/ 2147483646 h 655"/>
              <a:gd name="T20" fmla="*/ 2147483646 w 748"/>
              <a:gd name="T21" fmla="*/ 2147483646 h 655"/>
              <a:gd name="T22" fmla="*/ 2147483646 w 748"/>
              <a:gd name="T23" fmla="*/ 2147483646 h 655"/>
              <a:gd name="T24" fmla="*/ 2147483646 w 748"/>
              <a:gd name="T25" fmla="*/ 2147483646 h 655"/>
              <a:gd name="T26" fmla="*/ 0 w 748"/>
              <a:gd name="T27" fmla="*/ 0 h 655"/>
              <a:gd name="T28" fmla="*/ 2147483646 w 748"/>
              <a:gd name="T29" fmla="*/ 2147483646 h 655"/>
              <a:gd name="T30" fmla="*/ 2147483646 w 748"/>
              <a:gd name="T31" fmla="*/ 2147483646 h 655"/>
              <a:gd name="T32" fmla="*/ 2147483646 w 748"/>
              <a:gd name="T33" fmla="*/ 0 h 655"/>
              <a:gd name="T34" fmla="*/ 2147483646 w 748"/>
              <a:gd name="T35" fmla="*/ 2147483646 h 655"/>
              <a:gd name="T36" fmla="*/ 2147483646 w 748"/>
              <a:gd name="T37" fmla="*/ 2147483646 h 655"/>
              <a:gd name="T38" fmla="*/ 2147483646 w 748"/>
              <a:gd name="T39" fmla="*/ 2147483646 h 655"/>
              <a:gd name="T40" fmla="*/ 2147483646 w 748"/>
              <a:gd name="T41" fmla="*/ 2147483646 h 655"/>
              <a:gd name="T42" fmla="*/ 2147483646 w 748"/>
              <a:gd name="T43" fmla="*/ 2147483646 h 655"/>
              <a:gd name="T44" fmla="*/ 2147483646 w 748"/>
              <a:gd name="T45" fmla="*/ 2147483646 h 6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748" h="655">
                <a:moveTo>
                  <a:pt x="748" y="594"/>
                </a:moveTo>
                <a:lnTo>
                  <a:pt x="688" y="655"/>
                </a:lnTo>
                <a:lnTo>
                  <a:pt x="603" y="655"/>
                </a:lnTo>
                <a:lnTo>
                  <a:pt x="601" y="456"/>
                </a:lnTo>
                <a:lnTo>
                  <a:pt x="553" y="418"/>
                </a:lnTo>
                <a:lnTo>
                  <a:pt x="345" y="456"/>
                </a:lnTo>
                <a:lnTo>
                  <a:pt x="255" y="442"/>
                </a:lnTo>
                <a:lnTo>
                  <a:pt x="235" y="372"/>
                </a:lnTo>
                <a:lnTo>
                  <a:pt x="216" y="322"/>
                </a:lnTo>
                <a:lnTo>
                  <a:pt x="201" y="322"/>
                </a:lnTo>
                <a:lnTo>
                  <a:pt x="129" y="168"/>
                </a:lnTo>
                <a:lnTo>
                  <a:pt x="6" y="66"/>
                </a:lnTo>
                <a:lnTo>
                  <a:pt x="3" y="55"/>
                </a:lnTo>
                <a:lnTo>
                  <a:pt x="0" y="0"/>
                </a:lnTo>
                <a:lnTo>
                  <a:pt x="54" y="1"/>
                </a:lnTo>
                <a:lnTo>
                  <a:pt x="133" y="3"/>
                </a:lnTo>
                <a:lnTo>
                  <a:pt x="165" y="0"/>
                </a:lnTo>
                <a:lnTo>
                  <a:pt x="483" y="1"/>
                </a:lnTo>
                <a:lnTo>
                  <a:pt x="624" y="189"/>
                </a:lnTo>
                <a:lnTo>
                  <a:pt x="660" y="151"/>
                </a:lnTo>
                <a:lnTo>
                  <a:pt x="679" y="204"/>
                </a:lnTo>
                <a:lnTo>
                  <a:pt x="714" y="322"/>
                </a:lnTo>
                <a:lnTo>
                  <a:pt x="748" y="59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03" name="Freeform 266"/>
          <p:cNvSpPr>
            <a:spLocks/>
          </p:cNvSpPr>
          <p:nvPr/>
        </p:nvSpPr>
        <p:spPr bwMode="auto">
          <a:xfrm>
            <a:off x="2382838" y="901700"/>
            <a:ext cx="334962" cy="349250"/>
          </a:xfrm>
          <a:custGeom>
            <a:avLst/>
            <a:gdLst>
              <a:gd name="T0" fmla="*/ 2147483646 w 633"/>
              <a:gd name="T1" fmla="*/ 2147483646 h 661"/>
              <a:gd name="T2" fmla="*/ 2147483646 w 633"/>
              <a:gd name="T3" fmla="*/ 2147483646 h 661"/>
              <a:gd name="T4" fmla="*/ 2147483646 w 633"/>
              <a:gd name="T5" fmla="*/ 0 h 661"/>
              <a:gd name="T6" fmla="*/ 2147483646 w 633"/>
              <a:gd name="T7" fmla="*/ 2147483646 h 661"/>
              <a:gd name="T8" fmla="*/ 2147483646 w 633"/>
              <a:gd name="T9" fmla="*/ 2147483646 h 661"/>
              <a:gd name="T10" fmla="*/ 2147483646 w 633"/>
              <a:gd name="T11" fmla="*/ 2147483646 h 661"/>
              <a:gd name="T12" fmla="*/ 2147483646 w 633"/>
              <a:gd name="T13" fmla="*/ 2147483646 h 661"/>
              <a:gd name="T14" fmla="*/ 2147483646 w 633"/>
              <a:gd name="T15" fmla="*/ 2147483646 h 661"/>
              <a:gd name="T16" fmla="*/ 2147483646 w 633"/>
              <a:gd name="T17" fmla="*/ 2147483646 h 661"/>
              <a:gd name="T18" fmla="*/ 2147483646 w 633"/>
              <a:gd name="T19" fmla="*/ 2147483646 h 661"/>
              <a:gd name="T20" fmla="*/ 2147483646 w 633"/>
              <a:gd name="T21" fmla="*/ 2147483646 h 661"/>
              <a:gd name="T22" fmla="*/ 2147483646 w 633"/>
              <a:gd name="T23" fmla="*/ 2147483646 h 661"/>
              <a:gd name="T24" fmla="*/ 2147483646 w 633"/>
              <a:gd name="T25" fmla="*/ 2147483646 h 661"/>
              <a:gd name="T26" fmla="*/ 2147483646 w 633"/>
              <a:gd name="T27" fmla="*/ 2147483646 h 661"/>
              <a:gd name="T28" fmla="*/ 2147483646 w 633"/>
              <a:gd name="T29" fmla="*/ 2147483646 h 661"/>
              <a:gd name="T30" fmla="*/ 2147483646 w 633"/>
              <a:gd name="T31" fmla="*/ 2147483646 h 661"/>
              <a:gd name="T32" fmla="*/ 2147483646 w 633"/>
              <a:gd name="T33" fmla="*/ 2147483646 h 661"/>
              <a:gd name="T34" fmla="*/ 2147483646 w 633"/>
              <a:gd name="T35" fmla="*/ 2147483646 h 661"/>
              <a:gd name="T36" fmla="*/ 2147483646 w 633"/>
              <a:gd name="T37" fmla="*/ 2147483646 h 661"/>
              <a:gd name="T38" fmla="*/ 2147483646 w 633"/>
              <a:gd name="T39" fmla="*/ 2147483646 h 661"/>
              <a:gd name="T40" fmla="*/ 2147483646 w 633"/>
              <a:gd name="T41" fmla="*/ 2147483646 h 661"/>
              <a:gd name="T42" fmla="*/ 2147483646 w 633"/>
              <a:gd name="T43" fmla="*/ 2147483646 h 661"/>
              <a:gd name="T44" fmla="*/ 2147483646 w 633"/>
              <a:gd name="T45" fmla="*/ 2147483646 h 661"/>
              <a:gd name="T46" fmla="*/ 2147483646 w 633"/>
              <a:gd name="T47" fmla="*/ 2147483646 h 661"/>
              <a:gd name="T48" fmla="*/ 2147483646 w 633"/>
              <a:gd name="T49" fmla="*/ 2147483646 h 661"/>
              <a:gd name="T50" fmla="*/ 2147483646 w 633"/>
              <a:gd name="T51" fmla="*/ 2147483646 h 661"/>
              <a:gd name="T52" fmla="*/ 2147483646 w 633"/>
              <a:gd name="T53" fmla="*/ 2147483646 h 661"/>
              <a:gd name="T54" fmla="*/ 2147483646 w 633"/>
              <a:gd name="T55" fmla="*/ 2147483646 h 661"/>
              <a:gd name="T56" fmla="*/ 2147483646 w 633"/>
              <a:gd name="T57" fmla="*/ 2147483646 h 661"/>
              <a:gd name="T58" fmla="*/ 2147483646 w 633"/>
              <a:gd name="T59" fmla="*/ 2147483646 h 661"/>
              <a:gd name="T60" fmla="*/ 2147483646 w 633"/>
              <a:gd name="T61" fmla="*/ 2147483646 h 661"/>
              <a:gd name="T62" fmla="*/ 2147483646 w 633"/>
              <a:gd name="T63" fmla="*/ 2147483646 h 661"/>
              <a:gd name="T64" fmla="*/ 2147483646 w 633"/>
              <a:gd name="T65" fmla="*/ 2147483646 h 6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33" h="661">
                <a:moveTo>
                  <a:pt x="512" y="661"/>
                </a:moveTo>
                <a:lnTo>
                  <a:pt x="542" y="609"/>
                </a:lnTo>
                <a:lnTo>
                  <a:pt x="495" y="267"/>
                </a:lnTo>
                <a:lnTo>
                  <a:pt x="620" y="36"/>
                </a:lnTo>
                <a:lnTo>
                  <a:pt x="632" y="4"/>
                </a:lnTo>
                <a:lnTo>
                  <a:pt x="633" y="0"/>
                </a:lnTo>
                <a:lnTo>
                  <a:pt x="545" y="0"/>
                </a:lnTo>
                <a:lnTo>
                  <a:pt x="516" y="4"/>
                </a:lnTo>
                <a:lnTo>
                  <a:pt x="377" y="4"/>
                </a:lnTo>
                <a:lnTo>
                  <a:pt x="224" y="4"/>
                </a:lnTo>
                <a:lnTo>
                  <a:pt x="117" y="3"/>
                </a:lnTo>
                <a:lnTo>
                  <a:pt x="41" y="1"/>
                </a:lnTo>
                <a:lnTo>
                  <a:pt x="39" y="4"/>
                </a:lnTo>
                <a:lnTo>
                  <a:pt x="45" y="21"/>
                </a:lnTo>
                <a:lnTo>
                  <a:pt x="45" y="22"/>
                </a:lnTo>
                <a:lnTo>
                  <a:pt x="39" y="28"/>
                </a:lnTo>
                <a:lnTo>
                  <a:pt x="44" y="46"/>
                </a:lnTo>
                <a:lnTo>
                  <a:pt x="39" y="52"/>
                </a:lnTo>
                <a:lnTo>
                  <a:pt x="39" y="54"/>
                </a:lnTo>
                <a:lnTo>
                  <a:pt x="41" y="57"/>
                </a:lnTo>
                <a:lnTo>
                  <a:pt x="35" y="72"/>
                </a:lnTo>
                <a:lnTo>
                  <a:pt x="51" y="78"/>
                </a:lnTo>
                <a:lnTo>
                  <a:pt x="51" y="79"/>
                </a:lnTo>
                <a:lnTo>
                  <a:pt x="51" y="81"/>
                </a:lnTo>
                <a:lnTo>
                  <a:pt x="51" y="82"/>
                </a:lnTo>
                <a:lnTo>
                  <a:pt x="51" y="84"/>
                </a:lnTo>
                <a:lnTo>
                  <a:pt x="51" y="85"/>
                </a:lnTo>
                <a:lnTo>
                  <a:pt x="51" y="87"/>
                </a:lnTo>
                <a:lnTo>
                  <a:pt x="51" y="88"/>
                </a:lnTo>
                <a:lnTo>
                  <a:pt x="51" y="90"/>
                </a:lnTo>
                <a:lnTo>
                  <a:pt x="50" y="91"/>
                </a:lnTo>
                <a:lnTo>
                  <a:pt x="50" y="93"/>
                </a:lnTo>
                <a:lnTo>
                  <a:pt x="50" y="94"/>
                </a:lnTo>
                <a:lnTo>
                  <a:pt x="45" y="133"/>
                </a:lnTo>
                <a:lnTo>
                  <a:pt x="45" y="135"/>
                </a:lnTo>
                <a:lnTo>
                  <a:pt x="44" y="136"/>
                </a:lnTo>
                <a:lnTo>
                  <a:pt x="8" y="229"/>
                </a:lnTo>
                <a:lnTo>
                  <a:pt x="2" y="225"/>
                </a:lnTo>
                <a:lnTo>
                  <a:pt x="0" y="225"/>
                </a:lnTo>
                <a:lnTo>
                  <a:pt x="3" y="232"/>
                </a:lnTo>
                <a:lnTo>
                  <a:pt x="9" y="246"/>
                </a:lnTo>
                <a:lnTo>
                  <a:pt x="11" y="256"/>
                </a:lnTo>
                <a:lnTo>
                  <a:pt x="26" y="267"/>
                </a:lnTo>
                <a:lnTo>
                  <a:pt x="102" y="313"/>
                </a:lnTo>
                <a:lnTo>
                  <a:pt x="101" y="313"/>
                </a:lnTo>
                <a:lnTo>
                  <a:pt x="101" y="324"/>
                </a:lnTo>
                <a:lnTo>
                  <a:pt x="101" y="331"/>
                </a:lnTo>
                <a:lnTo>
                  <a:pt x="104" y="339"/>
                </a:lnTo>
                <a:lnTo>
                  <a:pt x="102" y="349"/>
                </a:lnTo>
                <a:lnTo>
                  <a:pt x="101" y="357"/>
                </a:lnTo>
                <a:lnTo>
                  <a:pt x="101" y="366"/>
                </a:lnTo>
                <a:lnTo>
                  <a:pt x="111" y="373"/>
                </a:lnTo>
                <a:lnTo>
                  <a:pt x="117" y="382"/>
                </a:lnTo>
                <a:lnTo>
                  <a:pt x="122" y="393"/>
                </a:lnTo>
                <a:lnTo>
                  <a:pt x="123" y="402"/>
                </a:lnTo>
                <a:lnTo>
                  <a:pt x="125" y="405"/>
                </a:lnTo>
                <a:lnTo>
                  <a:pt x="126" y="412"/>
                </a:lnTo>
                <a:lnTo>
                  <a:pt x="126" y="414"/>
                </a:lnTo>
                <a:lnTo>
                  <a:pt x="128" y="430"/>
                </a:lnTo>
                <a:lnTo>
                  <a:pt x="158" y="535"/>
                </a:lnTo>
                <a:lnTo>
                  <a:pt x="159" y="544"/>
                </a:lnTo>
                <a:lnTo>
                  <a:pt x="161" y="553"/>
                </a:lnTo>
                <a:lnTo>
                  <a:pt x="165" y="568"/>
                </a:lnTo>
                <a:lnTo>
                  <a:pt x="165" y="573"/>
                </a:lnTo>
                <a:lnTo>
                  <a:pt x="419" y="573"/>
                </a:lnTo>
                <a:lnTo>
                  <a:pt x="420" y="661"/>
                </a:lnTo>
                <a:lnTo>
                  <a:pt x="512" y="66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4" name="Freeform 267"/>
          <p:cNvSpPr>
            <a:spLocks/>
          </p:cNvSpPr>
          <p:nvPr/>
        </p:nvSpPr>
        <p:spPr bwMode="auto">
          <a:xfrm>
            <a:off x="2324100" y="1204913"/>
            <a:ext cx="442913" cy="828675"/>
          </a:xfrm>
          <a:custGeom>
            <a:avLst/>
            <a:gdLst>
              <a:gd name="T0" fmla="*/ 2147483646 w 838"/>
              <a:gd name="T1" fmla="*/ 2147483646 h 1566"/>
              <a:gd name="T2" fmla="*/ 2147483646 w 838"/>
              <a:gd name="T3" fmla="*/ 2147483646 h 1566"/>
              <a:gd name="T4" fmla="*/ 2147483646 w 838"/>
              <a:gd name="T5" fmla="*/ 2147483646 h 1566"/>
              <a:gd name="T6" fmla="*/ 2147483646 w 838"/>
              <a:gd name="T7" fmla="*/ 2147483646 h 1566"/>
              <a:gd name="T8" fmla="*/ 2147483646 w 838"/>
              <a:gd name="T9" fmla="*/ 2147483646 h 1566"/>
              <a:gd name="T10" fmla="*/ 2147483646 w 838"/>
              <a:gd name="T11" fmla="*/ 2147483646 h 1566"/>
              <a:gd name="T12" fmla="*/ 2147483646 w 838"/>
              <a:gd name="T13" fmla="*/ 2147483646 h 1566"/>
              <a:gd name="T14" fmla="*/ 2147483646 w 838"/>
              <a:gd name="T15" fmla="*/ 2147483646 h 1566"/>
              <a:gd name="T16" fmla="*/ 2147483646 w 838"/>
              <a:gd name="T17" fmla="*/ 2147483646 h 1566"/>
              <a:gd name="T18" fmla="*/ 2147483646 w 838"/>
              <a:gd name="T19" fmla="*/ 2147483646 h 1566"/>
              <a:gd name="T20" fmla="*/ 2147483646 w 838"/>
              <a:gd name="T21" fmla="*/ 2147483646 h 1566"/>
              <a:gd name="T22" fmla="*/ 2147483646 w 838"/>
              <a:gd name="T23" fmla="*/ 2147483646 h 1566"/>
              <a:gd name="T24" fmla="*/ 2147483646 w 838"/>
              <a:gd name="T25" fmla="*/ 2147483646 h 1566"/>
              <a:gd name="T26" fmla="*/ 2147483646 w 838"/>
              <a:gd name="T27" fmla="*/ 2147483646 h 1566"/>
              <a:gd name="T28" fmla="*/ 2147483646 w 838"/>
              <a:gd name="T29" fmla="*/ 2147483646 h 1566"/>
              <a:gd name="T30" fmla="*/ 2147483646 w 838"/>
              <a:gd name="T31" fmla="*/ 2147483646 h 1566"/>
              <a:gd name="T32" fmla="*/ 2147483646 w 838"/>
              <a:gd name="T33" fmla="*/ 2147483646 h 1566"/>
              <a:gd name="T34" fmla="*/ 2147483646 w 838"/>
              <a:gd name="T35" fmla="*/ 2147483646 h 1566"/>
              <a:gd name="T36" fmla="*/ 2147483646 w 838"/>
              <a:gd name="T37" fmla="*/ 2147483646 h 1566"/>
              <a:gd name="T38" fmla="*/ 2147483646 w 838"/>
              <a:gd name="T39" fmla="*/ 2147483646 h 1566"/>
              <a:gd name="T40" fmla="*/ 2147483646 w 838"/>
              <a:gd name="T41" fmla="*/ 2147483646 h 1566"/>
              <a:gd name="T42" fmla="*/ 2147483646 w 838"/>
              <a:gd name="T43" fmla="*/ 2147483646 h 1566"/>
              <a:gd name="T44" fmla="*/ 2147483646 w 838"/>
              <a:gd name="T45" fmla="*/ 2147483646 h 1566"/>
              <a:gd name="T46" fmla="*/ 2147483646 w 838"/>
              <a:gd name="T47" fmla="*/ 2147483646 h 1566"/>
              <a:gd name="T48" fmla="*/ 2147483646 w 838"/>
              <a:gd name="T49" fmla="*/ 2147483646 h 1566"/>
              <a:gd name="T50" fmla="*/ 2147483646 w 838"/>
              <a:gd name="T51" fmla="*/ 2147483646 h 1566"/>
              <a:gd name="T52" fmla="*/ 2147483646 w 838"/>
              <a:gd name="T53" fmla="*/ 2147483646 h 1566"/>
              <a:gd name="T54" fmla="*/ 2147483646 w 838"/>
              <a:gd name="T55" fmla="*/ 2147483646 h 1566"/>
              <a:gd name="T56" fmla="*/ 2147483646 w 838"/>
              <a:gd name="T57" fmla="*/ 2147483646 h 1566"/>
              <a:gd name="T58" fmla="*/ 2147483646 w 838"/>
              <a:gd name="T59" fmla="*/ 2147483646 h 1566"/>
              <a:gd name="T60" fmla="*/ 2147483646 w 838"/>
              <a:gd name="T61" fmla="*/ 2147483646 h 1566"/>
              <a:gd name="T62" fmla="*/ 2147483646 w 838"/>
              <a:gd name="T63" fmla="*/ 2147483646 h 1566"/>
              <a:gd name="T64" fmla="*/ 2147483646 w 838"/>
              <a:gd name="T65" fmla="*/ 2147483646 h 1566"/>
              <a:gd name="T66" fmla="*/ 2147483646 w 838"/>
              <a:gd name="T67" fmla="*/ 2147483646 h 1566"/>
              <a:gd name="T68" fmla="*/ 2147483646 w 838"/>
              <a:gd name="T69" fmla="*/ 2147483646 h 1566"/>
              <a:gd name="T70" fmla="*/ 2147483646 w 838"/>
              <a:gd name="T71" fmla="*/ 2147483646 h 1566"/>
              <a:gd name="T72" fmla="*/ 2147483646 w 838"/>
              <a:gd name="T73" fmla="*/ 2147483646 h 1566"/>
              <a:gd name="T74" fmla="*/ 2147483646 w 838"/>
              <a:gd name="T75" fmla="*/ 2147483646 h 1566"/>
              <a:gd name="T76" fmla="*/ 2147483646 w 838"/>
              <a:gd name="T77" fmla="*/ 2147483646 h 1566"/>
              <a:gd name="T78" fmla="*/ 2147483646 w 838"/>
              <a:gd name="T79" fmla="*/ 2147483646 h 1566"/>
              <a:gd name="T80" fmla="*/ 2147483646 w 838"/>
              <a:gd name="T81" fmla="*/ 0 h 1566"/>
              <a:gd name="T82" fmla="*/ 2147483646 w 838"/>
              <a:gd name="T83" fmla="*/ 2147483646 h 1566"/>
              <a:gd name="T84" fmla="*/ 2147483646 w 838"/>
              <a:gd name="T85" fmla="*/ 2147483646 h 1566"/>
              <a:gd name="T86" fmla="*/ 2147483646 w 838"/>
              <a:gd name="T87" fmla="*/ 2147483646 h 1566"/>
              <a:gd name="T88" fmla="*/ 2147483646 w 838"/>
              <a:gd name="T89" fmla="*/ 2147483646 h 15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838" h="1566">
                <a:moveTo>
                  <a:pt x="813" y="253"/>
                </a:moveTo>
                <a:lnTo>
                  <a:pt x="838" y="304"/>
                </a:lnTo>
                <a:lnTo>
                  <a:pt x="820" y="366"/>
                </a:lnTo>
                <a:lnTo>
                  <a:pt x="816" y="384"/>
                </a:lnTo>
                <a:lnTo>
                  <a:pt x="823" y="501"/>
                </a:lnTo>
                <a:lnTo>
                  <a:pt x="814" y="525"/>
                </a:lnTo>
                <a:lnTo>
                  <a:pt x="760" y="586"/>
                </a:lnTo>
                <a:lnTo>
                  <a:pt x="679" y="631"/>
                </a:lnTo>
                <a:lnTo>
                  <a:pt x="718" y="765"/>
                </a:lnTo>
                <a:lnTo>
                  <a:pt x="723" y="1566"/>
                </a:lnTo>
                <a:lnTo>
                  <a:pt x="495" y="1566"/>
                </a:lnTo>
                <a:lnTo>
                  <a:pt x="369" y="1566"/>
                </a:lnTo>
                <a:lnTo>
                  <a:pt x="316" y="1566"/>
                </a:lnTo>
                <a:lnTo>
                  <a:pt x="229" y="1449"/>
                </a:lnTo>
                <a:lnTo>
                  <a:pt x="138" y="1381"/>
                </a:lnTo>
                <a:lnTo>
                  <a:pt x="136" y="1381"/>
                </a:lnTo>
                <a:lnTo>
                  <a:pt x="136" y="1380"/>
                </a:lnTo>
                <a:lnTo>
                  <a:pt x="135" y="1380"/>
                </a:lnTo>
                <a:lnTo>
                  <a:pt x="135" y="1378"/>
                </a:lnTo>
                <a:lnTo>
                  <a:pt x="133" y="1378"/>
                </a:lnTo>
                <a:lnTo>
                  <a:pt x="132" y="1378"/>
                </a:lnTo>
                <a:lnTo>
                  <a:pt x="130" y="1377"/>
                </a:lnTo>
                <a:lnTo>
                  <a:pt x="129" y="1377"/>
                </a:lnTo>
                <a:lnTo>
                  <a:pt x="127" y="1377"/>
                </a:lnTo>
                <a:lnTo>
                  <a:pt x="127" y="1375"/>
                </a:lnTo>
                <a:lnTo>
                  <a:pt x="126" y="1375"/>
                </a:lnTo>
                <a:lnTo>
                  <a:pt x="124" y="1375"/>
                </a:lnTo>
                <a:lnTo>
                  <a:pt x="124" y="1374"/>
                </a:lnTo>
                <a:lnTo>
                  <a:pt x="123" y="1374"/>
                </a:lnTo>
                <a:lnTo>
                  <a:pt x="118" y="1374"/>
                </a:lnTo>
                <a:lnTo>
                  <a:pt x="0" y="1282"/>
                </a:lnTo>
                <a:lnTo>
                  <a:pt x="27" y="1170"/>
                </a:lnTo>
                <a:lnTo>
                  <a:pt x="27" y="1168"/>
                </a:lnTo>
                <a:lnTo>
                  <a:pt x="27" y="1167"/>
                </a:lnTo>
                <a:lnTo>
                  <a:pt x="19" y="1147"/>
                </a:lnTo>
                <a:lnTo>
                  <a:pt x="19" y="1146"/>
                </a:lnTo>
                <a:lnTo>
                  <a:pt x="18" y="1146"/>
                </a:lnTo>
                <a:lnTo>
                  <a:pt x="18" y="1144"/>
                </a:lnTo>
                <a:lnTo>
                  <a:pt x="7" y="1036"/>
                </a:lnTo>
                <a:lnTo>
                  <a:pt x="6" y="1033"/>
                </a:lnTo>
                <a:lnTo>
                  <a:pt x="61" y="900"/>
                </a:lnTo>
                <a:lnTo>
                  <a:pt x="61" y="898"/>
                </a:lnTo>
                <a:lnTo>
                  <a:pt x="123" y="787"/>
                </a:lnTo>
                <a:lnTo>
                  <a:pt x="123" y="786"/>
                </a:lnTo>
                <a:lnTo>
                  <a:pt x="133" y="766"/>
                </a:lnTo>
                <a:lnTo>
                  <a:pt x="133" y="765"/>
                </a:lnTo>
                <a:lnTo>
                  <a:pt x="201" y="631"/>
                </a:lnTo>
                <a:lnTo>
                  <a:pt x="229" y="538"/>
                </a:lnTo>
                <a:lnTo>
                  <a:pt x="238" y="501"/>
                </a:lnTo>
                <a:lnTo>
                  <a:pt x="238" y="499"/>
                </a:lnTo>
                <a:lnTo>
                  <a:pt x="238" y="498"/>
                </a:lnTo>
                <a:lnTo>
                  <a:pt x="231" y="460"/>
                </a:lnTo>
                <a:lnTo>
                  <a:pt x="229" y="456"/>
                </a:lnTo>
                <a:lnTo>
                  <a:pt x="223" y="444"/>
                </a:lnTo>
                <a:lnTo>
                  <a:pt x="208" y="451"/>
                </a:lnTo>
                <a:lnTo>
                  <a:pt x="207" y="451"/>
                </a:lnTo>
                <a:lnTo>
                  <a:pt x="201" y="439"/>
                </a:lnTo>
                <a:lnTo>
                  <a:pt x="201" y="438"/>
                </a:lnTo>
                <a:lnTo>
                  <a:pt x="198" y="433"/>
                </a:lnTo>
                <a:lnTo>
                  <a:pt x="196" y="433"/>
                </a:lnTo>
                <a:lnTo>
                  <a:pt x="195" y="415"/>
                </a:lnTo>
                <a:lnTo>
                  <a:pt x="199" y="403"/>
                </a:lnTo>
                <a:lnTo>
                  <a:pt x="195" y="396"/>
                </a:lnTo>
                <a:lnTo>
                  <a:pt x="195" y="388"/>
                </a:lnTo>
                <a:lnTo>
                  <a:pt x="196" y="378"/>
                </a:lnTo>
                <a:lnTo>
                  <a:pt x="195" y="366"/>
                </a:lnTo>
                <a:lnTo>
                  <a:pt x="180" y="355"/>
                </a:lnTo>
                <a:lnTo>
                  <a:pt x="196" y="348"/>
                </a:lnTo>
                <a:lnTo>
                  <a:pt x="198" y="345"/>
                </a:lnTo>
                <a:lnTo>
                  <a:pt x="199" y="345"/>
                </a:lnTo>
                <a:lnTo>
                  <a:pt x="202" y="343"/>
                </a:lnTo>
                <a:lnTo>
                  <a:pt x="208" y="345"/>
                </a:lnTo>
                <a:lnTo>
                  <a:pt x="213" y="345"/>
                </a:lnTo>
                <a:lnTo>
                  <a:pt x="229" y="304"/>
                </a:lnTo>
                <a:lnTo>
                  <a:pt x="229" y="303"/>
                </a:lnTo>
                <a:lnTo>
                  <a:pt x="249" y="231"/>
                </a:lnTo>
                <a:lnTo>
                  <a:pt x="249" y="229"/>
                </a:lnTo>
                <a:lnTo>
                  <a:pt x="274" y="99"/>
                </a:lnTo>
                <a:lnTo>
                  <a:pt x="274" y="97"/>
                </a:lnTo>
                <a:lnTo>
                  <a:pt x="276" y="96"/>
                </a:lnTo>
                <a:lnTo>
                  <a:pt x="277" y="0"/>
                </a:lnTo>
                <a:lnTo>
                  <a:pt x="531" y="0"/>
                </a:lnTo>
                <a:lnTo>
                  <a:pt x="532" y="88"/>
                </a:lnTo>
                <a:lnTo>
                  <a:pt x="624" y="88"/>
                </a:lnTo>
                <a:lnTo>
                  <a:pt x="760" y="88"/>
                </a:lnTo>
                <a:lnTo>
                  <a:pt x="774" y="96"/>
                </a:lnTo>
                <a:lnTo>
                  <a:pt x="810" y="229"/>
                </a:lnTo>
                <a:lnTo>
                  <a:pt x="799" y="244"/>
                </a:lnTo>
                <a:lnTo>
                  <a:pt x="804" y="250"/>
                </a:lnTo>
                <a:lnTo>
                  <a:pt x="813" y="25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5" name="Freeform 268"/>
          <p:cNvSpPr>
            <a:spLocks/>
          </p:cNvSpPr>
          <p:nvPr/>
        </p:nvSpPr>
        <p:spPr bwMode="auto">
          <a:xfrm>
            <a:off x="3700463" y="1363663"/>
            <a:ext cx="600075" cy="836612"/>
          </a:xfrm>
          <a:custGeom>
            <a:avLst/>
            <a:gdLst>
              <a:gd name="T0" fmla="*/ 2147483646 w 1135"/>
              <a:gd name="T1" fmla="*/ 0 h 1581"/>
              <a:gd name="T2" fmla="*/ 2147483646 w 1135"/>
              <a:gd name="T3" fmla="*/ 2147483646 h 1581"/>
              <a:gd name="T4" fmla="*/ 2147483646 w 1135"/>
              <a:gd name="T5" fmla="*/ 2147483646 h 1581"/>
              <a:gd name="T6" fmla="*/ 2147483646 w 1135"/>
              <a:gd name="T7" fmla="*/ 2147483646 h 1581"/>
              <a:gd name="T8" fmla="*/ 2147483646 w 1135"/>
              <a:gd name="T9" fmla="*/ 2147483646 h 1581"/>
              <a:gd name="T10" fmla="*/ 2147483646 w 1135"/>
              <a:gd name="T11" fmla="*/ 2147483646 h 1581"/>
              <a:gd name="T12" fmla="*/ 2147483646 w 1135"/>
              <a:gd name="T13" fmla="*/ 2147483646 h 1581"/>
              <a:gd name="T14" fmla="*/ 2147483646 w 1135"/>
              <a:gd name="T15" fmla="*/ 2147483646 h 1581"/>
              <a:gd name="T16" fmla="*/ 2147483646 w 1135"/>
              <a:gd name="T17" fmla="*/ 2147483646 h 1581"/>
              <a:gd name="T18" fmla="*/ 2147483646 w 1135"/>
              <a:gd name="T19" fmla="*/ 2147483646 h 1581"/>
              <a:gd name="T20" fmla="*/ 2147483646 w 1135"/>
              <a:gd name="T21" fmla="*/ 2147483646 h 1581"/>
              <a:gd name="T22" fmla="*/ 2147483646 w 1135"/>
              <a:gd name="T23" fmla="*/ 2147483646 h 1581"/>
              <a:gd name="T24" fmla="*/ 2147483646 w 1135"/>
              <a:gd name="T25" fmla="*/ 2147483646 h 1581"/>
              <a:gd name="T26" fmla="*/ 2147483646 w 1135"/>
              <a:gd name="T27" fmla="*/ 2147483646 h 1581"/>
              <a:gd name="T28" fmla="*/ 2147483646 w 1135"/>
              <a:gd name="T29" fmla="*/ 2147483646 h 1581"/>
              <a:gd name="T30" fmla="*/ 2147483646 w 1135"/>
              <a:gd name="T31" fmla="*/ 2147483646 h 1581"/>
              <a:gd name="T32" fmla="*/ 2147483646 w 1135"/>
              <a:gd name="T33" fmla="*/ 2147483646 h 1581"/>
              <a:gd name="T34" fmla="*/ 2147483646 w 1135"/>
              <a:gd name="T35" fmla="*/ 2147483646 h 1581"/>
              <a:gd name="T36" fmla="*/ 2147483646 w 1135"/>
              <a:gd name="T37" fmla="*/ 2147483646 h 1581"/>
              <a:gd name="T38" fmla="*/ 2147483646 w 1135"/>
              <a:gd name="T39" fmla="*/ 2147483646 h 1581"/>
              <a:gd name="T40" fmla="*/ 2147483646 w 1135"/>
              <a:gd name="T41" fmla="*/ 2147483646 h 1581"/>
              <a:gd name="T42" fmla="*/ 2147483646 w 1135"/>
              <a:gd name="T43" fmla="*/ 2147483646 h 1581"/>
              <a:gd name="T44" fmla="*/ 0 w 1135"/>
              <a:gd name="T45" fmla="*/ 2147483646 h 1581"/>
              <a:gd name="T46" fmla="*/ 2147483646 w 1135"/>
              <a:gd name="T47" fmla="*/ 0 h 1581"/>
              <a:gd name="T48" fmla="*/ 2147483646 w 1135"/>
              <a:gd name="T49" fmla="*/ 0 h 1581"/>
              <a:gd name="T50" fmla="*/ 2147483646 w 1135"/>
              <a:gd name="T51" fmla="*/ 0 h 1581"/>
              <a:gd name="T52" fmla="*/ 2147483646 w 1135"/>
              <a:gd name="T53" fmla="*/ 0 h 158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135" h="1581">
                <a:moveTo>
                  <a:pt x="1131" y="0"/>
                </a:moveTo>
                <a:lnTo>
                  <a:pt x="1135" y="733"/>
                </a:lnTo>
                <a:lnTo>
                  <a:pt x="1134" y="1315"/>
                </a:lnTo>
                <a:lnTo>
                  <a:pt x="1131" y="1566"/>
                </a:lnTo>
                <a:lnTo>
                  <a:pt x="1117" y="1566"/>
                </a:lnTo>
                <a:lnTo>
                  <a:pt x="1117" y="1579"/>
                </a:lnTo>
                <a:lnTo>
                  <a:pt x="1005" y="1581"/>
                </a:lnTo>
                <a:lnTo>
                  <a:pt x="1039" y="1333"/>
                </a:lnTo>
                <a:lnTo>
                  <a:pt x="1024" y="1333"/>
                </a:lnTo>
                <a:lnTo>
                  <a:pt x="976" y="1254"/>
                </a:lnTo>
                <a:lnTo>
                  <a:pt x="954" y="1176"/>
                </a:lnTo>
                <a:lnTo>
                  <a:pt x="922" y="1152"/>
                </a:lnTo>
                <a:lnTo>
                  <a:pt x="841" y="1144"/>
                </a:lnTo>
                <a:lnTo>
                  <a:pt x="642" y="963"/>
                </a:lnTo>
                <a:lnTo>
                  <a:pt x="456" y="945"/>
                </a:lnTo>
                <a:lnTo>
                  <a:pt x="390" y="1009"/>
                </a:lnTo>
                <a:lnTo>
                  <a:pt x="390" y="1054"/>
                </a:lnTo>
                <a:lnTo>
                  <a:pt x="343" y="1063"/>
                </a:lnTo>
                <a:lnTo>
                  <a:pt x="231" y="993"/>
                </a:lnTo>
                <a:lnTo>
                  <a:pt x="229" y="790"/>
                </a:lnTo>
                <a:lnTo>
                  <a:pt x="4" y="792"/>
                </a:lnTo>
                <a:lnTo>
                  <a:pt x="10" y="298"/>
                </a:lnTo>
                <a:lnTo>
                  <a:pt x="0" y="298"/>
                </a:lnTo>
                <a:lnTo>
                  <a:pt x="1" y="0"/>
                </a:lnTo>
                <a:lnTo>
                  <a:pt x="567" y="0"/>
                </a:lnTo>
                <a:lnTo>
                  <a:pt x="706" y="0"/>
                </a:lnTo>
                <a:lnTo>
                  <a:pt x="1131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6" name="Freeform 269"/>
          <p:cNvSpPr>
            <a:spLocks/>
          </p:cNvSpPr>
          <p:nvPr/>
        </p:nvSpPr>
        <p:spPr bwMode="auto">
          <a:xfrm>
            <a:off x="3644900" y="901700"/>
            <a:ext cx="654050" cy="461963"/>
          </a:xfrm>
          <a:custGeom>
            <a:avLst/>
            <a:gdLst>
              <a:gd name="T0" fmla="*/ 2147483646 w 1237"/>
              <a:gd name="T1" fmla="*/ 2147483646 h 873"/>
              <a:gd name="T2" fmla="*/ 2147483646 w 1237"/>
              <a:gd name="T3" fmla="*/ 2147483646 h 873"/>
              <a:gd name="T4" fmla="*/ 2147483646 w 1237"/>
              <a:gd name="T5" fmla="*/ 2147483646 h 873"/>
              <a:gd name="T6" fmla="*/ 2147483646 w 1237"/>
              <a:gd name="T7" fmla="*/ 2147483646 h 873"/>
              <a:gd name="T8" fmla="*/ 2147483646 w 1237"/>
              <a:gd name="T9" fmla="*/ 2147483646 h 873"/>
              <a:gd name="T10" fmla="*/ 2147483646 w 1237"/>
              <a:gd name="T11" fmla="*/ 2147483646 h 873"/>
              <a:gd name="T12" fmla="*/ 2147483646 w 1237"/>
              <a:gd name="T13" fmla="*/ 2147483646 h 873"/>
              <a:gd name="T14" fmla="*/ 2147483646 w 1237"/>
              <a:gd name="T15" fmla="*/ 2147483646 h 873"/>
              <a:gd name="T16" fmla="*/ 2147483646 w 1237"/>
              <a:gd name="T17" fmla="*/ 0 h 873"/>
              <a:gd name="T18" fmla="*/ 2147483646 w 1237"/>
              <a:gd name="T19" fmla="*/ 2147483646 h 873"/>
              <a:gd name="T20" fmla="*/ 0 w 1237"/>
              <a:gd name="T21" fmla="*/ 2147483646 h 873"/>
              <a:gd name="T22" fmla="*/ 2147483646 w 1237"/>
              <a:gd name="T23" fmla="*/ 2147483646 h 873"/>
              <a:gd name="T24" fmla="*/ 2147483646 w 1237"/>
              <a:gd name="T25" fmla="*/ 2147483646 h 873"/>
              <a:gd name="T26" fmla="*/ 2147483646 w 1237"/>
              <a:gd name="T27" fmla="*/ 2147483646 h 873"/>
              <a:gd name="T28" fmla="*/ 2147483646 w 1237"/>
              <a:gd name="T29" fmla="*/ 2147483646 h 873"/>
              <a:gd name="T30" fmla="*/ 2147483646 w 1237"/>
              <a:gd name="T31" fmla="*/ 2147483646 h 873"/>
              <a:gd name="T32" fmla="*/ 2147483646 w 1237"/>
              <a:gd name="T33" fmla="*/ 2147483646 h 873"/>
              <a:gd name="T34" fmla="*/ 2147483646 w 1237"/>
              <a:gd name="T35" fmla="*/ 2147483646 h 87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7" h="873">
                <a:moveTo>
                  <a:pt x="1236" y="872"/>
                </a:moveTo>
                <a:lnTo>
                  <a:pt x="1236" y="696"/>
                </a:lnTo>
                <a:lnTo>
                  <a:pt x="1237" y="245"/>
                </a:lnTo>
                <a:lnTo>
                  <a:pt x="1237" y="5"/>
                </a:lnTo>
                <a:lnTo>
                  <a:pt x="1062" y="5"/>
                </a:lnTo>
                <a:lnTo>
                  <a:pt x="1023" y="6"/>
                </a:lnTo>
                <a:lnTo>
                  <a:pt x="490" y="5"/>
                </a:lnTo>
                <a:lnTo>
                  <a:pt x="327" y="3"/>
                </a:lnTo>
                <a:lnTo>
                  <a:pt x="133" y="0"/>
                </a:lnTo>
                <a:lnTo>
                  <a:pt x="7" y="2"/>
                </a:lnTo>
                <a:lnTo>
                  <a:pt x="0" y="239"/>
                </a:lnTo>
                <a:lnTo>
                  <a:pt x="6" y="239"/>
                </a:lnTo>
                <a:lnTo>
                  <a:pt x="9" y="873"/>
                </a:lnTo>
                <a:lnTo>
                  <a:pt x="57" y="872"/>
                </a:lnTo>
                <a:lnTo>
                  <a:pt x="106" y="872"/>
                </a:lnTo>
                <a:lnTo>
                  <a:pt x="672" y="872"/>
                </a:lnTo>
                <a:lnTo>
                  <a:pt x="811" y="872"/>
                </a:lnTo>
                <a:lnTo>
                  <a:pt x="1236" y="87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7" name="Freeform 270"/>
          <p:cNvSpPr>
            <a:spLocks/>
          </p:cNvSpPr>
          <p:nvPr/>
        </p:nvSpPr>
        <p:spPr bwMode="auto">
          <a:xfrm>
            <a:off x="3625850" y="1779588"/>
            <a:ext cx="623888" cy="482600"/>
          </a:xfrm>
          <a:custGeom>
            <a:avLst/>
            <a:gdLst>
              <a:gd name="T0" fmla="*/ 2147483646 w 1179"/>
              <a:gd name="T1" fmla="*/ 2147483646 h 912"/>
              <a:gd name="T2" fmla="*/ 2147483646 w 1179"/>
              <a:gd name="T3" fmla="*/ 2147483646 h 912"/>
              <a:gd name="T4" fmla="*/ 2147483646 w 1179"/>
              <a:gd name="T5" fmla="*/ 2147483646 h 912"/>
              <a:gd name="T6" fmla="*/ 2147483646 w 1179"/>
              <a:gd name="T7" fmla="*/ 2147483646 h 912"/>
              <a:gd name="T8" fmla="*/ 2147483646 w 1179"/>
              <a:gd name="T9" fmla="*/ 2147483646 h 912"/>
              <a:gd name="T10" fmla="*/ 2147483646 w 1179"/>
              <a:gd name="T11" fmla="*/ 2147483646 h 912"/>
              <a:gd name="T12" fmla="*/ 2147483646 w 1179"/>
              <a:gd name="T13" fmla="*/ 2147483646 h 912"/>
              <a:gd name="T14" fmla="*/ 2147483646 w 1179"/>
              <a:gd name="T15" fmla="*/ 2147483646 h 912"/>
              <a:gd name="T16" fmla="*/ 2147483646 w 1179"/>
              <a:gd name="T17" fmla="*/ 2147483646 h 912"/>
              <a:gd name="T18" fmla="*/ 2147483646 w 1179"/>
              <a:gd name="T19" fmla="*/ 2147483646 h 912"/>
              <a:gd name="T20" fmla="*/ 2147483646 w 1179"/>
              <a:gd name="T21" fmla="*/ 2147483646 h 912"/>
              <a:gd name="T22" fmla="*/ 2147483646 w 1179"/>
              <a:gd name="T23" fmla="*/ 2147483646 h 912"/>
              <a:gd name="T24" fmla="*/ 2147483646 w 1179"/>
              <a:gd name="T25" fmla="*/ 2147483646 h 912"/>
              <a:gd name="T26" fmla="*/ 2147483646 w 1179"/>
              <a:gd name="T27" fmla="*/ 2147483646 h 912"/>
              <a:gd name="T28" fmla="*/ 2147483646 w 1179"/>
              <a:gd name="T29" fmla="*/ 2147483646 h 912"/>
              <a:gd name="T30" fmla="*/ 0 w 1179"/>
              <a:gd name="T31" fmla="*/ 2147483646 h 912"/>
              <a:gd name="T32" fmla="*/ 2147483646 w 1179"/>
              <a:gd name="T33" fmla="*/ 2147483646 h 912"/>
              <a:gd name="T34" fmla="*/ 2147483646 w 1179"/>
              <a:gd name="T35" fmla="*/ 0 h 912"/>
              <a:gd name="T36" fmla="*/ 2147483646 w 1179"/>
              <a:gd name="T37" fmla="*/ 2147483646 h 912"/>
              <a:gd name="T38" fmla="*/ 2147483646 w 1179"/>
              <a:gd name="T39" fmla="*/ 2147483646 h 912"/>
              <a:gd name="T40" fmla="*/ 2147483646 w 1179"/>
              <a:gd name="T41" fmla="*/ 2147483646 h 912"/>
              <a:gd name="T42" fmla="*/ 2147483646 w 1179"/>
              <a:gd name="T43" fmla="*/ 2147483646 h 912"/>
              <a:gd name="T44" fmla="*/ 2147483646 w 1179"/>
              <a:gd name="T45" fmla="*/ 2147483646 h 912"/>
              <a:gd name="T46" fmla="*/ 2147483646 w 1179"/>
              <a:gd name="T47" fmla="*/ 2147483646 h 912"/>
              <a:gd name="T48" fmla="*/ 2147483646 w 1179"/>
              <a:gd name="T49" fmla="*/ 2147483646 h 912"/>
              <a:gd name="T50" fmla="*/ 2147483646 w 1179"/>
              <a:gd name="T51" fmla="*/ 2147483646 h 912"/>
              <a:gd name="T52" fmla="*/ 2147483646 w 1179"/>
              <a:gd name="T53" fmla="*/ 2147483646 h 912"/>
              <a:gd name="T54" fmla="*/ 2147483646 w 1179"/>
              <a:gd name="T55" fmla="*/ 2147483646 h 912"/>
              <a:gd name="T56" fmla="*/ 2147483646 w 1179"/>
              <a:gd name="T57" fmla="*/ 2147483646 h 912"/>
              <a:gd name="T58" fmla="*/ 2147483646 w 1179"/>
              <a:gd name="T59" fmla="*/ 2147483646 h 912"/>
              <a:gd name="T60" fmla="*/ 2147483646 w 1179"/>
              <a:gd name="T61" fmla="*/ 2147483646 h 912"/>
              <a:gd name="T62" fmla="*/ 2147483646 w 1179"/>
              <a:gd name="T63" fmla="*/ 2147483646 h 912"/>
              <a:gd name="T64" fmla="*/ 2147483646 w 1179"/>
              <a:gd name="T65" fmla="*/ 2147483646 h 912"/>
              <a:gd name="T66" fmla="*/ 2147483646 w 1179"/>
              <a:gd name="T67" fmla="*/ 2147483646 h 912"/>
              <a:gd name="T68" fmla="*/ 2147483646 w 1179"/>
              <a:gd name="T69" fmla="*/ 2147483646 h 9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9" h="912">
                <a:moveTo>
                  <a:pt x="527" y="725"/>
                </a:moveTo>
                <a:lnTo>
                  <a:pt x="414" y="867"/>
                </a:lnTo>
                <a:lnTo>
                  <a:pt x="395" y="882"/>
                </a:lnTo>
                <a:lnTo>
                  <a:pt x="366" y="905"/>
                </a:lnTo>
                <a:lnTo>
                  <a:pt x="357" y="912"/>
                </a:lnTo>
                <a:lnTo>
                  <a:pt x="306" y="879"/>
                </a:lnTo>
                <a:lnTo>
                  <a:pt x="243" y="774"/>
                </a:lnTo>
                <a:lnTo>
                  <a:pt x="180" y="729"/>
                </a:lnTo>
                <a:lnTo>
                  <a:pt x="116" y="636"/>
                </a:lnTo>
                <a:lnTo>
                  <a:pt x="74" y="618"/>
                </a:lnTo>
                <a:lnTo>
                  <a:pt x="75" y="464"/>
                </a:lnTo>
                <a:lnTo>
                  <a:pt x="111" y="404"/>
                </a:lnTo>
                <a:lnTo>
                  <a:pt x="53" y="318"/>
                </a:lnTo>
                <a:lnTo>
                  <a:pt x="107" y="224"/>
                </a:lnTo>
                <a:lnTo>
                  <a:pt x="110" y="213"/>
                </a:lnTo>
                <a:lnTo>
                  <a:pt x="0" y="3"/>
                </a:lnTo>
                <a:lnTo>
                  <a:pt x="111" y="5"/>
                </a:lnTo>
                <a:lnTo>
                  <a:pt x="128" y="0"/>
                </a:lnTo>
                <a:lnTo>
                  <a:pt x="144" y="5"/>
                </a:lnTo>
                <a:lnTo>
                  <a:pt x="369" y="3"/>
                </a:lnTo>
                <a:lnTo>
                  <a:pt x="371" y="206"/>
                </a:lnTo>
                <a:lnTo>
                  <a:pt x="483" y="276"/>
                </a:lnTo>
                <a:lnTo>
                  <a:pt x="530" y="267"/>
                </a:lnTo>
                <a:lnTo>
                  <a:pt x="530" y="222"/>
                </a:lnTo>
                <a:lnTo>
                  <a:pt x="596" y="158"/>
                </a:lnTo>
                <a:lnTo>
                  <a:pt x="782" y="176"/>
                </a:lnTo>
                <a:lnTo>
                  <a:pt x="981" y="357"/>
                </a:lnTo>
                <a:lnTo>
                  <a:pt x="1062" y="365"/>
                </a:lnTo>
                <a:lnTo>
                  <a:pt x="1094" y="389"/>
                </a:lnTo>
                <a:lnTo>
                  <a:pt x="1116" y="467"/>
                </a:lnTo>
                <a:lnTo>
                  <a:pt x="1164" y="546"/>
                </a:lnTo>
                <a:lnTo>
                  <a:pt x="1179" y="546"/>
                </a:lnTo>
                <a:lnTo>
                  <a:pt x="1145" y="794"/>
                </a:lnTo>
                <a:lnTo>
                  <a:pt x="636" y="785"/>
                </a:lnTo>
                <a:lnTo>
                  <a:pt x="527" y="72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8" name="Freeform 271"/>
          <p:cNvSpPr>
            <a:spLocks/>
          </p:cNvSpPr>
          <p:nvPr/>
        </p:nvSpPr>
        <p:spPr bwMode="auto">
          <a:xfrm>
            <a:off x="2922588" y="1363663"/>
            <a:ext cx="782637" cy="508000"/>
          </a:xfrm>
          <a:custGeom>
            <a:avLst/>
            <a:gdLst>
              <a:gd name="T0" fmla="*/ 2147483646 w 1480"/>
              <a:gd name="T1" fmla="*/ 2147483646 h 960"/>
              <a:gd name="T2" fmla="*/ 2147483646 w 1480"/>
              <a:gd name="T3" fmla="*/ 2147483646 h 960"/>
              <a:gd name="T4" fmla="*/ 2147483646 w 1480"/>
              <a:gd name="T5" fmla="*/ 2147483646 h 960"/>
              <a:gd name="T6" fmla="*/ 2147483646 w 1480"/>
              <a:gd name="T7" fmla="*/ 2147483646 h 960"/>
              <a:gd name="T8" fmla="*/ 2147483646 w 1480"/>
              <a:gd name="T9" fmla="*/ 2147483646 h 960"/>
              <a:gd name="T10" fmla="*/ 2147483646 w 1480"/>
              <a:gd name="T11" fmla="*/ 2147483646 h 960"/>
              <a:gd name="T12" fmla="*/ 2147483646 w 1480"/>
              <a:gd name="T13" fmla="*/ 2147483646 h 960"/>
              <a:gd name="T14" fmla="*/ 2147483646 w 1480"/>
              <a:gd name="T15" fmla="*/ 2147483646 h 960"/>
              <a:gd name="T16" fmla="*/ 2147483646 w 1480"/>
              <a:gd name="T17" fmla="*/ 2147483646 h 960"/>
              <a:gd name="T18" fmla="*/ 0 w 1480"/>
              <a:gd name="T19" fmla="*/ 2147483646 h 960"/>
              <a:gd name="T20" fmla="*/ 2147483646 w 1480"/>
              <a:gd name="T21" fmla="*/ 2147483646 h 960"/>
              <a:gd name="T22" fmla="*/ 2147483646 w 1480"/>
              <a:gd name="T23" fmla="*/ 2147483646 h 960"/>
              <a:gd name="T24" fmla="*/ 2147483646 w 1480"/>
              <a:gd name="T25" fmla="*/ 2147483646 h 960"/>
              <a:gd name="T26" fmla="*/ 2147483646 w 1480"/>
              <a:gd name="T27" fmla="*/ 2147483646 h 960"/>
              <a:gd name="T28" fmla="*/ 2147483646 w 1480"/>
              <a:gd name="T29" fmla="*/ 2147483646 h 960"/>
              <a:gd name="T30" fmla="*/ 2147483646 w 1480"/>
              <a:gd name="T31" fmla="*/ 2147483646 h 960"/>
              <a:gd name="T32" fmla="*/ 2147483646 w 1480"/>
              <a:gd name="T33" fmla="*/ 2147483646 h 960"/>
              <a:gd name="T34" fmla="*/ 2147483646 w 1480"/>
              <a:gd name="T35" fmla="*/ 2147483646 h 960"/>
              <a:gd name="T36" fmla="*/ 2147483646 w 1480"/>
              <a:gd name="T37" fmla="*/ 2147483646 h 960"/>
              <a:gd name="T38" fmla="*/ 2147483646 w 1480"/>
              <a:gd name="T39" fmla="*/ 2147483646 h 960"/>
              <a:gd name="T40" fmla="*/ 2147483646 w 1480"/>
              <a:gd name="T41" fmla="*/ 2147483646 h 960"/>
              <a:gd name="T42" fmla="*/ 2147483646 w 1480"/>
              <a:gd name="T43" fmla="*/ 2147483646 h 960"/>
              <a:gd name="T44" fmla="*/ 2147483646 w 1480"/>
              <a:gd name="T45" fmla="*/ 2147483646 h 960"/>
              <a:gd name="T46" fmla="*/ 2147483646 w 1480"/>
              <a:gd name="T47" fmla="*/ 2147483646 h 960"/>
              <a:gd name="T48" fmla="*/ 2147483646 w 1480"/>
              <a:gd name="T49" fmla="*/ 2147483646 h 960"/>
              <a:gd name="T50" fmla="*/ 2147483646 w 1480"/>
              <a:gd name="T51" fmla="*/ 2147483646 h 960"/>
              <a:gd name="T52" fmla="*/ 2147483646 w 1480"/>
              <a:gd name="T53" fmla="*/ 2147483646 h 960"/>
              <a:gd name="T54" fmla="*/ 2147483646 w 1480"/>
              <a:gd name="T55" fmla="*/ 0 h 960"/>
              <a:gd name="T56" fmla="*/ 2147483646 w 1480"/>
              <a:gd name="T57" fmla="*/ 0 h 960"/>
              <a:gd name="T58" fmla="*/ 2147483646 w 1480"/>
              <a:gd name="T59" fmla="*/ 2147483646 h 960"/>
              <a:gd name="T60" fmla="*/ 2147483646 w 1480"/>
              <a:gd name="T61" fmla="*/ 2147483646 h 960"/>
              <a:gd name="T62" fmla="*/ 2147483646 w 1480"/>
              <a:gd name="T63" fmla="*/ 0 h 960"/>
              <a:gd name="T64" fmla="*/ 2147483646 w 1480"/>
              <a:gd name="T65" fmla="*/ 0 h 960"/>
              <a:gd name="T66" fmla="*/ 2147483646 w 1480"/>
              <a:gd name="T67" fmla="*/ 2147483646 h 960"/>
              <a:gd name="T68" fmla="*/ 2147483646 w 1480"/>
              <a:gd name="T69" fmla="*/ 2147483646 h 9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80" h="960">
                <a:moveTo>
                  <a:pt x="1480" y="298"/>
                </a:moveTo>
                <a:lnTo>
                  <a:pt x="1474" y="792"/>
                </a:lnTo>
                <a:lnTo>
                  <a:pt x="1458" y="787"/>
                </a:lnTo>
                <a:lnTo>
                  <a:pt x="1441" y="792"/>
                </a:lnTo>
                <a:lnTo>
                  <a:pt x="1330" y="790"/>
                </a:lnTo>
                <a:lnTo>
                  <a:pt x="903" y="814"/>
                </a:lnTo>
                <a:lnTo>
                  <a:pt x="648" y="867"/>
                </a:lnTo>
                <a:lnTo>
                  <a:pt x="478" y="858"/>
                </a:lnTo>
                <a:lnTo>
                  <a:pt x="265" y="877"/>
                </a:lnTo>
                <a:lnTo>
                  <a:pt x="0" y="960"/>
                </a:lnTo>
                <a:lnTo>
                  <a:pt x="54" y="847"/>
                </a:lnTo>
                <a:lnTo>
                  <a:pt x="159" y="754"/>
                </a:lnTo>
                <a:lnTo>
                  <a:pt x="184" y="742"/>
                </a:lnTo>
                <a:lnTo>
                  <a:pt x="181" y="733"/>
                </a:lnTo>
                <a:lnTo>
                  <a:pt x="253" y="673"/>
                </a:lnTo>
                <a:lnTo>
                  <a:pt x="265" y="673"/>
                </a:lnTo>
                <a:lnTo>
                  <a:pt x="300" y="598"/>
                </a:lnTo>
                <a:lnTo>
                  <a:pt x="265" y="529"/>
                </a:lnTo>
                <a:lnTo>
                  <a:pt x="304" y="465"/>
                </a:lnTo>
                <a:lnTo>
                  <a:pt x="432" y="199"/>
                </a:lnTo>
                <a:lnTo>
                  <a:pt x="468" y="103"/>
                </a:lnTo>
                <a:lnTo>
                  <a:pt x="478" y="105"/>
                </a:lnTo>
                <a:lnTo>
                  <a:pt x="520" y="22"/>
                </a:lnTo>
                <a:lnTo>
                  <a:pt x="508" y="18"/>
                </a:lnTo>
                <a:lnTo>
                  <a:pt x="498" y="7"/>
                </a:lnTo>
                <a:lnTo>
                  <a:pt x="486" y="9"/>
                </a:lnTo>
                <a:lnTo>
                  <a:pt x="480" y="4"/>
                </a:lnTo>
                <a:lnTo>
                  <a:pt x="480" y="0"/>
                </a:lnTo>
                <a:lnTo>
                  <a:pt x="813" y="0"/>
                </a:lnTo>
                <a:lnTo>
                  <a:pt x="903" y="1"/>
                </a:lnTo>
                <a:lnTo>
                  <a:pt x="1374" y="1"/>
                </a:lnTo>
                <a:lnTo>
                  <a:pt x="1422" y="0"/>
                </a:lnTo>
                <a:lnTo>
                  <a:pt x="1471" y="0"/>
                </a:lnTo>
                <a:lnTo>
                  <a:pt x="1470" y="298"/>
                </a:lnTo>
                <a:lnTo>
                  <a:pt x="1480" y="29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9" name="Freeform 272"/>
          <p:cNvSpPr>
            <a:spLocks/>
          </p:cNvSpPr>
          <p:nvPr/>
        </p:nvSpPr>
        <p:spPr bwMode="auto">
          <a:xfrm>
            <a:off x="2644775" y="895350"/>
            <a:ext cx="1004888" cy="573088"/>
          </a:xfrm>
          <a:custGeom>
            <a:avLst/>
            <a:gdLst>
              <a:gd name="T0" fmla="*/ 2147483646 w 1898"/>
              <a:gd name="T1" fmla="*/ 2147483646 h 1082"/>
              <a:gd name="T2" fmla="*/ 2147483646 w 1898"/>
              <a:gd name="T3" fmla="*/ 2147483646 h 1082"/>
              <a:gd name="T4" fmla="*/ 2147483646 w 1898"/>
              <a:gd name="T5" fmla="*/ 2147483646 h 1082"/>
              <a:gd name="T6" fmla="*/ 2147483646 w 1898"/>
              <a:gd name="T7" fmla="*/ 2147483646 h 1082"/>
              <a:gd name="T8" fmla="*/ 2147483646 w 1898"/>
              <a:gd name="T9" fmla="*/ 2147483646 h 1082"/>
              <a:gd name="T10" fmla="*/ 2147483646 w 1898"/>
              <a:gd name="T11" fmla="*/ 2147483646 h 1082"/>
              <a:gd name="T12" fmla="*/ 2147483646 w 1898"/>
              <a:gd name="T13" fmla="*/ 2147483646 h 1082"/>
              <a:gd name="T14" fmla="*/ 2147483646 w 1898"/>
              <a:gd name="T15" fmla="*/ 2147483646 h 1082"/>
              <a:gd name="T16" fmla="*/ 2147483646 w 1898"/>
              <a:gd name="T17" fmla="*/ 2147483646 h 1082"/>
              <a:gd name="T18" fmla="*/ 2147483646 w 1898"/>
              <a:gd name="T19" fmla="*/ 2147483646 h 1082"/>
              <a:gd name="T20" fmla="*/ 2147483646 w 1898"/>
              <a:gd name="T21" fmla="*/ 2147483646 h 1082"/>
              <a:gd name="T22" fmla="*/ 2147483646 w 1898"/>
              <a:gd name="T23" fmla="*/ 2147483646 h 1082"/>
              <a:gd name="T24" fmla="*/ 2147483646 w 1898"/>
              <a:gd name="T25" fmla="*/ 2147483646 h 1082"/>
              <a:gd name="T26" fmla="*/ 2147483646 w 1898"/>
              <a:gd name="T27" fmla="*/ 2147483646 h 1082"/>
              <a:gd name="T28" fmla="*/ 2147483646 w 1898"/>
              <a:gd name="T29" fmla="*/ 2147483646 h 1082"/>
              <a:gd name="T30" fmla="*/ 2147483646 w 1898"/>
              <a:gd name="T31" fmla="*/ 2147483646 h 1082"/>
              <a:gd name="T32" fmla="*/ 2147483646 w 1898"/>
              <a:gd name="T33" fmla="*/ 2147483646 h 1082"/>
              <a:gd name="T34" fmla="*/ 2147483646 w 1898"/>
              <a:gd name="T35" fmla="*/ 2147483646 h 1082"/>
              <a:gd name="T36" fmla="*/ 2147483646 w 1898"/>
              <a:gd name="T37" fmla="*/ 2147483646 h 1082"/>
              <a:gd name="T38" fmla="*/ 2147483646 w 1898"/>
              <a:gd name="T39" fmla="*/ 2147483646 h 1082"/>
              <a:gd name="T40" fmla="*/ 2147483646 w 1898"/>
              <a:gd name="T41" fmla="*/ 2147483646 h 1082"/>
              <a:gd name="T42" fmla="*/ 2147483646 w 1898"/>
              <a:gd name="T43" fmla="*/ 2147483646 h 1082"/>
              <a:gd name="T44" fmla="*/ 2147483646 w 1898"/>
              <a:gd name="T45" fmla="*/ 2147483646 h 1082"/>
              <a:gd name="T46" fmla="*/ 2147483646 w 1898"/>
              <a:gd name="T47" fmla="*/ 2147483646 h 1082"/>
              <a:gd name="T48" fmla="*/ 2147483646 w 1898"/>
              <a:gd name="T49" fmla="*/ 2147483646 h 1082"/>
              <a:gd name="T50" fmla="*/ 2147483646 w 1898"/>
              <a:gd name="T51" fmla="*/ 2147483646 h 1082"/>
              <a:gd name="T52" fmla="*/ 2147483646 w 1898"/>
              <a:gd name="T53" fmla="*/ 2147483646 h 1082"/>
              <a:gd name="T54" fmla="*/ 2147483646 w 1898"/>
              <a:gd name="T55" fmla="*/ 2147483646 h 1082"/>
              <a:gd name="T56" fmla="*/ 2147483646 w 1898"/>
              <a:gd name="T57" fmla="*/ 2147483646 h 1082"/>
              <a:gd name="T58" fmla="*/ 2147483646 w 1898"/>
              <a:gd name="T59" fmla="*/ 2147483646 h 1082"/>
              <a:gd name="T60" fmla="*/ 2147483646 w 1898"/>
              <a:gd name="T61" fmla="*/ 2147483646 h 1082"/>
              <a:gd name="T62" fmla="*/ 2147483646 w 1898"/>
              <a:gd name="T63" fmla="*/ 2147483646 h 1082"/>
              <a:gd name="T64" fmla="*/ 2147483646 w 1898"/>
              <a:gd name="T65" fmla="*/ 2147483646 h 1082"/>
              <a:gd name="T66" fmla="*/ 0 w 1898"/>
              <a:gd name="T67" fmla="*/ 2147483646 h 1082"/>
              <a:gd name="T68" fmla="*/ 2147483646 w 1898"/>
              <a:gd name="T69" fmla="*/ 2147483646 h 1082"/>
              <a:gd name="T70" fmla="*/ 2147483646 w 1898"/>
              <a:gd name="T71" fmla="*/ 2147483646 h 1082"/>
              <a:gd name="T72" fmla="*/ 2147483646 w 1898"/>
              <a:gd name="T73" fmla="*/ 2147483646 h 1082"/>
              <a:gd name="T74" fmla="*/ 2147483646 w 1898"/>
              <a:gd name="T75" fmla="*/ 2147483646 h 1082"/>
              <a:gd name="T76" fmla="*/ 2147483646 w 1898"/>
              <a:gd name="T77" fmla="*/ 2147483646 h 1082"/>
              <a:gd name="T78" fmla="*/ 2147483646 w 1898"/>
              <a:gd name="T79" fmla="*/ 2147483646 h 1082"/>
              <a:gd name="T80" fmla="*/ 2147483646 w 1898"/>
              <a:gd name="T81" fmla="*/ 0 h 1082"/>
              <a:gd name="T82" fmla="*/ 2147483646 w 1898"/>
              <a:gd name="T83" fmla="*/ 2147483646 h 1082"/>
              <a:gd name="T84" fmla="*/ 2147483646 w 1898"/>
              <a:gd name="T85" fmla="*/ 2147483646 h 1082"/>
              <a:gd name="T86" fmla="*/ 2147483646 w 1898"/>
              <a:gd name="T87" fmla="*/ 2147483646 h 1082"/>
              <a:gd name="T88" fmla="*/ 2147483646 w 1898"/>
              <a:gd name="T89" fmla="*/ 2147483646 h 1082"/>
              <a:gd name="T90" fmla="*/ 2147483646 w 1898"/>
              <a:gd name="T91" fmla="*/ 2147483646 h 1082"/>
              <a:gd name="T92" fmla="*/ 2147483646 w 1898"/>
              <a:gd name="T93" fmla="*/ 2147483646 h 1082"/>
              <a:gd name="T94" fmla="*/ 2147483646 w 1898"/>
              <a:gd name="T95" fmla="*/ 2147483646 h 108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98" h="1082">
                <a:moveTo>
                  <a:pt x="1895" y="251"/>
                </a:moveTo>
                <a:lnTo>
                  <a:pt x="1898" y="885"/>
                </a:lnTo>
                <a:lnTo>
                  <a:pt x="1427" y="885"/>
                </a:lnTo>
                <a:lnTo>
                  <a:pt x="1337" y="884"/>
                </a:lnTo>
                <a:lnTo>
                  <a:pt x="1004" y="884"/>
                </a:lnTo>
                <a:lnTo>
                  <a:pt x="1007" y="875"/>
                </a:lnTo>
                <a:lnTo>
                  <a:pt x="1005" y="872"/>
                </a:lnTo>
                <a:lnTo>
                  <a:pt x="989" y="861"/>
                </a:lnTo>
                <a:lnTo>
                  <a:pt x="983" y="852"/>
                </a:lnTo>
                <a:lnTo>
                  <a:pt x="992" y="840"/>
                </a:lnTo>
                <a:lnTo>
                  <a:pt x="987" y="825"/>
                </a:lnTo>
                <a:lnTo>
                  <a:pt x="995" y="818"/>
                </a:lnTo>
                <a:lnTo>
                  <a:pt x="995" y="813"/>
                </a:lnTo>
                <a:lnTo>
                  <a:pt x="1002" y="770"/>
                </a:lnTo>
                <a:lnTo>
                  <a:pt x="1001" y="750"/>
                </a:lnTo>
                <a:lnTo>
                  <a:pt x="1004" y="726"/>
                </a:lnTo>
                <a:lnTo>
                  <a:pt x="999" y="714"/>
                </a:lnTo>
                <a:lnTo>
                  <a:pt x="777" y="830"/>
                </a:lnTo>
                <a:lnTo>
                  <a:pt x="651" y="1082"/>
                </a:lnTo>
                <a:lnTo>
                  <a:pt x="621" y="1082"/>
                </a:lnTo>
                <a:lnTo>
                  <a:pt x="471" y="998"/>
                </a:lnTo>
                <a:lnTo>
                  <a:pt x="365" y="987"/>
                </a:lnTo>
                <a:lnTo>
                  <a:pt x="338" y="947"/>
                </a:lnTo>
                <a:lnTo>
                  <a:pt x="260" y="920"/>
                </a:lnTo>
                <a:lnTo>
                  <a:pt x="231" y="888"/>
                </a:lnTo>
                <a:lnTo>
                  <a:pt x="206" y="837"/>
                </a:lnTo>
                <a:lnTo>
                  <a:pt x="197" y="834"/>
                </a:lnTo>
                <a:lnTo>
                  <a:pt x="192" y="828"/>
                </a:lnTo>
                <a:lnTo>
                  <a:pt x="203" y="813"/>
                </a:lnTo>
                <a:lnTo>
                  <a:pt x="167" y="680"/>
                </a:lnTo>
                <a:lnTo>
                  <a:pt x="153" y="672"/>
                </a:lnTo>
                <a:lnTo>
                  <a:pt x="17" y="672"/>
                </a:lnTo>
                <a:lnTo>
                  <a:pt x="47" y="620"/>
                </a:lnTo>
                <a:lnTo>
                  <a:pt x="0" y="278"/>
                </a:lnTo>
                <a:lnTo>
                  <a:pt x="125" y="47"/>
                </a:lnTo>
                <a:lnTo>
                  <a:pt x="137" y="15"/>
                </a:lnTo>
                <a:lnTo>
                  <a:pt x="138" y="11"/>
                </a:lnTo>
                <a:lnTo>
                  <a:pt x="209" y="9"/>
                </a:lnTo>
                <a:lnTo>
                  <a:pt x="284" y="12"/>
                </a:lnTo>
                <a:lnTo>
                  <a:pt x="383" y="6"/>
                </a:lnTo>
                <a:lnTo>
                  <a:pt x="455" y="0"/>
                </a:lnTo>
                <a:lnTo>
                  <a:pt x="540" y="8"/>
                </a:lnTo>
                <a:lnTo>
                  <a:pt x="1182" y="2"/>
                </a:lnTo>
                <a:lnTo>
                  <a:pt x="1281" y="3"/>
                </a:lnTo>
                <a:lnTo>
                  <a:pt x="1427" y="6"/>
                </a:lnTo>
                <a:lnTo>
                  <a:pt x="1896" y="14"/>
                </a:lnTo>
                <a:lnTo>
                  <a:pt x="1889" y="251"/>
                </a:lnTo>
                <a:lnTo>
                  <a:pt x="1895" y="2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0" name="Freeform 273"/>
          <p:cNvSpPr>
            <a:spLocks/>
          </p:cNvSpPr>
          <p:nvPr/>
        </p:nvSpPr>
        <p:spPr bwMode="auto">
          <a:xfrm>
            <a:off x="2922588" y="1781175"/>
            <a:ext cx="762000" cy="368300"/>
          </a:xfrm>
          <a:custGeom>
            <a:avLst/>
            <a:gdLst>
              <a:gd name="T0" fmla="*/ 2147483646 w 1440"/>
              <a:gd name="T1" fmla="*/ 2147483646 h 695"/>
              <a:gd name="T2" fmla="*/ 2147483646 w 1440"/>
              <a:gd name="T3" fmla="*/ 0 h 695"/>
              <a:gd name="T4" fmla="*/ 2147483646 w 1440"/>
              <a:gd name="T5" fmla="*/ 2147483646 h 695"/>
              <a:gd name="T6" fmla="*/ 2147483646 w 1440"/>
              <a:gd name="T7" fmla="*/ 2147483646 h 695"/>
              <a:gd name="T8" fmla="*/ 2147483646 w 1440"/>
              <a:gd name="T9" fmla="*/ 2147483646 h 695"/>
              <a:gd name="T10" fmla="*/ 2147483646 w 1440"/>
              <a:gd name="T11" fmla="*/ 2147483646 h 695"/>
              <a:gd name="T12" fmla="*/ 0 w 1440"/>
              <a:gd name="T13" fmla="*/ 2147483646 h 695"/>
              <a:gd name="T14" fmla="*/ 2147483646 w 1440"/>
              <a:gd name="T15" fmla="*/ 2147483646 h 695"/>
              <a:gd name="T16" fmla="*/ 2147483646 w 1440"/>
              <a:gd name="T17" fmla="*/ 2147483646 h 695"/>
              <a:gd name="T18" fmla="*/ 2147483646 w 1440"/>
              <a:gd name="T19" fmla="*/ 2147483646 h 695"/>
              <a:gd name="T20" fmla="*/ 2147483646 w 1440"/>
              <a:gd name="T21" fmla="*/ 2147483646 h 695"/>
              <a:gd name="T22" fmla="*/ 2147483646 w 1440"/>
              <a:gd name="T23" fmla="*/ 2147483646 h 695"/>
              <a:gd name="T24" fmla="*/ 2147483646 w 1440"/>
              <a:gd name="T25" fmla="*/ 2147483646 h 695"/>
              <a:gd name="T26" fmla="*/ 2147483646 w 1440"/>
              <a:gd name="T27" fmla="*/ 2147483646 h 695"/>
              <a:gd name="T28" fmla="*/ 2147483646 w 1440"/>
              <a:gd name="T29" fmla="*/ 2147483646 h 695"/>
              <a:gd name="T30" fmla="*/ 2147483646 w 1440"/>
              <a:gd name="T31" fmla="*/ 2147483646 h 695"/>
              <a:gd name="T32" fmla="*/ 2147483646 w 1440"/>
              <a:gd name="T33" fmla="*/ 2147483646 h 695"/>
              <a:gd name="T34" fmla="*/ 2147483646 w 1440"/>
              <a:gd name="T35" fmla="*/ 2147483646 h 695"/>
              <a:gd name="T36" fmla="*/ 2147483646 w 1440"/>
              <a:gd name="T37" fmla="*/ 2147483646 h 695"/>
              <a:gd name="T38" fmla="*/ 2147483646 w 1440"/>
              <a:gd name="T39" fmla="*/ 2147483646 h 695"/>
              <a:gd name="T40" fmla="*/ 2147483646 w 1440"/>
              <a:gd name="T41" fmla="*/ 2147483646 h 69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0" h="695">
                <a:moveTo>
                  <a:pt x="1440" y="210"/>
                </a:moveTo>
                <a:lnTo>
                  <a:pt x="1330" y="0"/>
                </a:lnTo>
                <a:lnTo>
                  <a:pt x="903" y="24"/>
                </a:lnTo>
                <a:lnTo>
                  <a:pt x="648" y="77"/>
                </a:lnTo>
                <a:lnTo>
                  <a:pt x="478" y="68"/>
                </a:lnTo>
                <a:lnTo>
                  <a:pt x="265" y="87"/>
                </a:lnTo>
                <a:lnTo>
                  <a:pt x="0" y="170"/>
                </a:lnTo>
                <a:lnTo>
                  <a:pt x="66" y="212"/>
                </a:lnTo>
                <a:lnTo>
                  <a:pt x="96" y="479"/>
                </a:lnTo>
                <a:lnTo>
                  <a:pt x="111" y="501"/>
                </a:lnTo>
                <a:lnTo>
                  <a:pt x="111" y="503"/>
                </a:lnTo>
                <a:lnTo>
                  <a:pt x="94" y="614"/>
                </a:lnTo>
                <a:lnTo>
                  <a:pt x="108" y="695"/>
                </a:lnTo>
                <a:lnTo>
                  <a:pt x="130" y="693"/>
                </a:lnTo>
                <a:lnTo>
                  <a:pt x="522" y="692"/>
                </a:lnTo>
                <a:lnTo>
                  <a:pt x="864" y="695"/>
                </a:lnTo>
                <a:lnTo>
                  <a:pt x="865" y="612"/>
                </a:lnTo>
                <a:lnTo>
                  <a:pt x="1114" y="579"/>
                </a:lnTo>
                <a:lnTo>
                  <a:pt x="1383" y="315"/>
                </a:lnTo>
                <a:lnTo>
                  <a:pt x="1437" y="221"/>
                </a:lnTo>
                <a:lnTo>
                  <a:pt x="1440" y="21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1" name="Freeform 274"/>
          <p:cNvSpPr>
            <a:spLocks/>
          </p:cNvSpPr>
          <p:nvPr/>
        </p:nvSpPr>
        <p:spPr bwMode="auto">
          <a:xfrm>
            <a:off x="2682875" y="1273175"/>
            <a:ext cx="514350" cy="774700"/>
          </a:xfrm>
          <a:custGeom>
            <a:avLst/>
            <a:gdLst>
              <a:gd name="T0" fmla="*/ 2147483646 w 972"/>
              <a:gd name="T1" fmla="*/ 2147483646 h 1463"/>
              <a:gd name="T2" fmla="*/ 2147483646 w 972"/>
              <a:gd name="T3" fmla="*/ 2147483646 h 1463"/>
              <a:gd name="T4" fmla="*/ 2147483646 w 972"/>
              <a:gd name="T5" fmla="*/ 2147483646 h 1463"/>
              <a:gd name="T6" fmla="*/ 2147483646 w 972"/>
              <a:gd name="T7" fmla="*/ 2147483646 h 1463"/>
              <a:gd name="T8" fmla="*/ 2147483646 w 972"/>
              <a:gd name="T9" fmla="*/ 2147483646 h 1463"/>
              <a:gd name="T10" fmla="*/ 2147483646 w 972"/>
              <a:gd name="T11" fmla="*/ 2147483646 h 1463"/>
              <a:gd name="T12" fmla="*/ 2147483646 w 972"/>
              <a:gd name="T13" fmla="*/ 2147483646 h 1463"/>
              <a:gd name="T14" fmla="*/ 2147483646 w 972"/>
              <a:gd name="T15" fmla="*/ 2147483646 h 1463"/>
              <a:gd name="T16" fmla="*/ 2147483646 w 972"/>
              <a:gd name="T17" fmla="*/ 2147483646 h 1463"/>
              <a:gd name="T18" fmla="*/ 0 w 972"/>
              <a:gd name="T19" fmla="*/ 2147483646 h 1463"/>
              <a:gd name="T20" fmla="*/ 2147483646 w 972"/>
              <a:gd name="T21" fmla="*/ 2147483646 h 1463"/>
              <a:gd name="T22" fmla="*/ 2147483646 w 972"/>
              <a:gd name="T23" fmla="*/ 2147483646 h 1463"/>
              <a:gd name="T24" fmla="*/ 2147483646 w 972"/>
              <a:gd name="T25" fmla="*/ 2147483646 h 1463"/>
              <a:gd name="T26" fmla="*/ 2147483646 w 972"/>
              <a:gd name="T27" fmla="*/ 2147483646 h 1463"/>
              <a:gd name="T28" fmla="*/ 2147483646 w 972"/>
              <a:gd name="T29" fmla="*/ 2147483646 h 1463"/>
              <a:gd name="T30" fmla="*/ 2147483646 w 972"/>
              <a:gd name="T31" fmla="*/ 2147483646 h 1463"/>
              <a:gd name="T32" fmla="*/ 2147483646 w 972"/>
              <a:gd name="T33" fmla="*/ 2147483646 h 1463"/>
              <a:gd name="T34" fmla="*/ 2147483646 w 972"/>
              <a:gd name="T35" fmla="*/ 2147483646 h 1463"/>
              <a:gd name="T36" fmla="*/ 2147483646 w 972"/>
              <a:gd name="T37" fmla="*/ 2147483646 h 1463"/>
              <a:gd name="T38" fmla="*/ 2147483646 w 972"/>
              <a:gd name="T39" fmla="*/ 2147483646 h 1463"/>
              <a:gd name="T40" fmla="*/ 2147483646 w 972"/>
              <a:gd name="T41" fmla="*/ 2147483646 h 1463"/>
              <a:gd name="T42" fmla="*/ 2147483646 w 972"/>
              <a:gd name="T43" fmla="*/ 2147483646 h 1463"/>
              <a:gd name="T44" fmla="*/ 2147483646 w 972"/>
              <a:gd name="T45" fmla="*/ 2147483646 h 1463"/>
              <a:gd name="T46" fmla="*/ 2147483646 w 972"/>
              <a:gd name="T47" fmla="*/ 0 h 1463"/>
              <a:gd name="T48" fmla="*/ 2147483646 w 972"/>
              <a:gd name="T49" fmla="*/ 2147483646 h 1463"/>
              <a:gd name="T50" fmla="*/ 2147483646 w 972"/>
              <a:gd name="T51" fmla="*/ 2147483646 h 1463"/>
              <a:gd name="T52" fmla="*/ 2147483646 w 972"/>
              <a:gd name="T53" fmla="*/ 2147483646 h 1463"/>
              <a:gd name="T54" fmla="*/ 2147483646 w 972"/>
              <a:gd name="T55" fmla="*/ 2147483646 h 1463"/>
              <a:gd name="T56" fmla="*/ 2147483646 w 972"/>
              <a:gd name="T57" fmla="*/ 2147483646 h 1463"/>
              <a:gd name="T58" fmla="*/ 2147483646 w 972"/>
              <a:gd name="T59" fmla="*/ 2147483646 h 1463"/>
              <a:gd name="T60" fmla="*/ 2147483646 w 972"/>
              <a:gd name="T61" fmla="*/ 2147483646 h 1463"/>
              <a:gd name="T62" fmla="*/ 2147483646 w 972"/>
              <a:gd name="T63" fmla="*/ 2147483646 h 1463"/>
              <a:gd name="T64" fmla="*/ 2147483646 w 972"/>
              <a:gd name="T65" fmla="*/ 2147483646 h 1463"/>
              <a:gd name="T66" fmla="*/ 2147483646 w 972"/>
              <a:gd name="T67" fmla="*/ 2147483646 h 1463"/>
              <a:gd name="T68" fmla="*/ 2147483646 w 972"/>
              <a:gd name="T69" fmla="*/ 2147483646 h 1463"/>
              <a:gd name="T70" fmla="*/ 2147483646 w 972"/>
              <a:gd name="T71" fmla="*/ 2147483646 h 1463"/>
              <a:gd name="T72" fmla="*/ 2147483646 w 972"/>
              <a:gd name="T73" fmla="*/ 2147483646 h 1463"/>
              <a:gd name="T74" fmla="*/ 2147483646 w 972"/>
              <a:gd name="T75" fmla="*/ 2147483646 h 1463"/>
              <a:gd name="T76" fmla="*/ 2147483646 w 972"/>
              <a:gd name="T77" fmla="*/ 2147483646 h 1463"/>
              <a:gd name="T78" fmla="*/ 2147483646 w 972"/>
              <a:gd name="T79" fmla="*/ 2147483646 h 1463"/>
              <a:gd name="T80" fmla="*/ 2147483646 w 972"/>
              <a:gd name="T81" fmla="*/ 2147483646 h 1463"/>
              <a:gd name="T82" fmla="*/ 2147483646 w 972"/>
              <a:gd name="T83" fmla="*/ 2147483646 h 1463"/>
              <a:gd name="T84" fmla="*/ 2147483646 w 972"/>
              <a:gd name="T85" fmla="*/ 2147483646 h 1463"/>
              <a:gd name="T86" fmla="*/ 2147483646 w 972"/>
              <a:gd name="T87" fmla="*/ 2147483646 h 1463"/>
              <a:gd name="T88" fmla="*/ 2147483646 w 972"/>
              <a:gd name="T89" fmla="*/ 2147483646 h 1463"/>
              <a:gd name="T90" fmla="*/ 2147483646 w 972"/>
              <a:gd name="T91" fmla="*/ 2147483646 h 1463"/>
              <a:gd name="T92" fmla="*/ 2147483646 w 972"/>
              <a:gd name="T93" fmla="*/ 2147483646 h 1463"/>
              <a:gd name="T94" fmla="*/ 2147483646 w 972"/>
              <a:gd name="T95" fmla="*/ 2147483646 h 1463"/>
              <a:gd name="T96" fmla="*/ 2147483646 w 972"/>
              <a:gd name="T97" fmla="*/ 2147483646 h 1463"/>
              <a:gd name="T98" fmla="*/ 2147483646 w 972"/>
              <a:gd name="T99" fmla="*/ 2147483646 h 1463"/>
              <a:gd name="T100" fmla="*/ 2147483646 w 972"/>
              <a:gd name="T101" fmla="*/ 2147483646 h 1463"/>
              <a:gd name="T102" fmla="*/ 2147483646 w 972"/>
              <a:gd name="T103" fmla="*/ 2147483646 h 1463"/>
              <a:gd name="T104" fmla="*/ 2147483646 w 972"/>
              <a:gd name="T105" fmla="*/ 2147483646 h 14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72" h="1463">
                <a:moveTo>
                  <a:pt x="506" y="1017"/>
                </a:moveTo>
                <a:lnTo>
                  <a:pt x="452" y="1130"/>
                </a:lnTo>
                <a:lnTo>
                  <a:pt x="518" y="1172"/>
                </a:lnTo>
                <a:lnTo>
                  <a:pt x="548" y="1439"/>
                </a:lnTo>
                <a:lnTo>
                  <a:pt x="563" y="1461"/>
                </a:lnTo>
                <a:lnTo>
                  <a:pt x="378" y="1461"/>
                </a:lnTo>
                <a:lnTo>
                  <a:pt x="44" y="1463"/>
                </a:lnTo>
                <a:lnTo>
                  <a:pt x="44" y="1436"/>
                </a:lnTo>
                <a:lnTo>
                  <a:pt x="39" y="635"/>
                </a:lnTo>
                <a:lnTo>
                  <a:pt x="0" y="501"/>
                </a:lnTo>
                <a:lnTo>
                  <a:pt x="81" y="456"/>
                </a:lnTo>
                <a:lnTo>
                  <a:pt x="135" y="395"/>
                </a:lnTo>
                <a:lnTo>
                  <a:pt x="144" y="371"/>
                </a:lnTo>
                <a:lnTo>
                  <a:pt x="137" y="254"/>
                </a:lnTo>
                <a:lnTo>
                  <a:pt x="141" y="236"/>
                </a:lnTo>
                <a:lnTo>
                  <a:pt x="159" y="174"/>
                </a:lnTo>
                <a:lnTo>
                  <a:pt x="188" y="206"/>
                </a:lnTo>
                <a:lnTo>
                  <a:pt x="266" y="233"/>
                </a:lnTo>
                <a:lnTo>
                  <a:pt x="293" y="273"/>
                </a:lnTo>
                <a:lnTo>
                  <a:pt x="399" y="284"/>
                </a:lnTo>
                <a:lnTo>
                  <a:pt x="549" y="368"/>
                </a:lnTo>
                <a:lnTo>
                  <a:pt x="579" y="368"/>
                </a:lnTo>
                <a:lnTo>
                  <a:pt x="705" y="116"/>
                </a:lnTo>
                <a:lnTo>
                  <a:pt x="927" y="0"/>
                </a:lnTo>
                <a:lnTo>
                  <a:pt x="932" y="12"/>
                </a:lnTo>
                <a:lnTo>
                  <a:pt x="929" y="36"/>
                </a:lnTo>
                <a:lnTo>
                  <a:pt x="930" y="56"/>
                </a:lnTo>
                <a:lnTo>
                  <a:pt x="923" y="99"/>
                </a:lnTo>
                <a:lnTo>
                  <a:pt x="923" y="104"/>
                </a:lnTo>
                <a:lnTo>
                  <a:pt x="915" y="111"/>
                </a:lnTo>
                <a:lnTo>
                  <a:pt x="920" y="126"/>
                </a:lnTo>
                <a:lnTo>
                  <a:pt x="911" y="138"/>
                </a:lnTo>
                <a:lnTo>
                  <a:pt x="917" y="147"/>
                </a:lnTo>
                <a:lnTo>
                  <a:pt x="933" y="158"/>
                </a:lnTo>
                <a:lnTo>
                  <a:pt x="935" y="161"/>
                </a:lnTo>
                <a:lnTo>
                  <a:pt x="932" y="170"/>
                </a:lnTo>
                <a:lnTo>
                  <a:pt x="932" y="174"/>
                </a:lnTo>
                <a:lnTo>
                  <a:pt x="938" y="179"/>
                </a:lnTo>
                <a:lnTo>
                  <a:pt x="950" y="177"/>
                </a:lnTo>
                <a:lnTo>
                  <a:pt x="960" y="188"/>
                </a:lnTo>
                <a:lnTo>
                  <a:pt x="972" y="192"/>
                </a:lnTo>
                <a:lnTo>
                  <a:pt x="930" y="275"/>
                </a:lnTo>
                <a:lnTo>
                  <a:pt x="920" y="273"/>
                </a:lnTo>
                <a:lnTo>
                  <a:pt x="884" y="369"/>
                </a:lnTo>
                <a:lnTo>
                  <a:pt x="756" y="635"/>
                </a:lnTo>
                <a:lnTo>
                  <a:pt x="717" y="699"/>
                </a:lnTo>
                <a:lnTo>
                  <a:pt x="752" y="768"/>
                </a:lnTo>
                <a:lnTo>
                  <a:pt x="717" y="843"/>
                </a:lnTo>
                <a:lnTo>
                  <a:pt x="705" y="843"/>
                </a:lnTo>
                <a:lnTo>
                  <a:pt x="633" y="903"/>
                </a:lnTo>
                <a:lnTo>
                  <a:pt x="636" y="912"/>
                </a:lnTo>
                <a:lnTo>
                  <a:pt x="611" y="924"/>
                </a:lnTo>
                <a:lnTo>
                  <a:pt x="506" y="1017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0" name="Freeform 275"/>
          <p:cNvSpPr>
            <a:spLocks/>
          </p:cNvSpPr>
          <p:nvPr/>
        </p:nvSpPr>
        <p:spPr bwMode="auto">
          <a:xfrm>
            <a:off x="3232150" y="3233738"/>
            <a:ext cx="404813" cy="239712"/>
          </a:xfrm>
          <a:custGeom>
            <a:avLst/>
            <a:gdLst>
              <a:gd name="T0" fmla="*/ 2147483646 w 765"/>
              <a:gd name="T1" fmla="*/ 2147483646 h 453"/>
              <a:gd name="T2" fmla="*/ 2147483646 w 765"/>
              <a:gd name="T3" fmla="*/ 2147483646 h 453"/>
              <a:gd name="T4" fmla="*/ 2147483646 w 765"/>
              <a:gd name="T5" fmla="*/ 2147483646 h 453"/>
              <a:gd name="T6" fmla="*/ 2147483646 w 765"/>
              <a:gd name="T7" fmla="*/ 2147483646 h 453"/>
              <a:gd name="T8" fmla="*/ 2147483646 w 765"/>
              <a:gd name="T9" fmla="*/ 2147483646 h 453"/>
              <a:gd name="T10" fmla="*/ 2147483646 w 765"/>
              <a:gd name="T11" fmla="*/ 2147483646 h 453"/>
              <a:gd name="T12" fmla="*/ 2147483646 w 765"/>
              <a:gd name="T13" fmla="*/ 2147483646 h 453"/>
              <a:gd name="T14" fmla="*/ 2147483646 w 765"/>
              <a:gd name="T15" fmla="*/ 2147483646 h 453"/>
              <a:gd name="T16" fmla="*/ 2147483646 w 765"/>
              <a:gd name="T17" fmla="*/ 2147483646 h 453"/>
              <a:gd name="T18" fmla="*/ 2147483646 w 765"/>
              <a:gd name="T19" fmla="*/ 2147483646 h 453"/>
              <a:gd name="T20" fmla="*/ 0 w 765"/>
              <a:gd name="T21" fmla="*/ 0 h 453"/>
              <a:gd name="T22" fmla="*/ 2147483646 w 765"/>
              <a:gd name="T23" fmla="*/ 2147483646 h 453"/>
              <a:gd name="T24" fmla="*/ 2147483646 w 765"/>
              <a:gd name="T25" fmla="*/ 2147483646 h 453"/>
              <a:gd name="T26" fmla="*/ 2147483646 w 765"/>
              <a:gd name="T27" fmla="*/ 2147483646 h 453"/>
              <a:gd name="T28" fmla="*/ 2147483646 w 765"/>
              <a:gd name="T29" fmla="*/ 2147483646 h 453"/>
              <a:gd name="T30" fmla="*/ 2147483646 w 765"/>
              <a:gd name="T31" fmla="*/ 2147483646 h 453"/>
              <a:gd name="T32" fmla="*/ 2147483646 w 765"/>
              <a:gd name="T33" fmla="*/ 2147483646 h 453"/>
              <a:gd name="T34" fmla="*/ 2147483646 w 765"/>
              <a:gd name="T35" fmla="*/ 2147483646 h 45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65" h="453">
                <a:moveTo>
                  <a:pt x="741" y="384"/>
                </a:moveTo>
                <a:lnTo>
                  <a:pt x="765" y="430"/>
                </a:lnTo>
                <a:lnTo>
                  <a:pt x="431" y="427"/>
                </a:lnTo>
                <a:lnTo>
                  <a:pt x="270" y="453"/>
                </a:lnTo>
                <a:lnTo>
                  <a:pt x="248" y="435"/>
                </a:lnTo>
                <a:lnTo>
                  <a:pt x="224" y="414"/>
                </a:lnTo>
                <a:lnTo>
                  <a:pt x="216" y="400"/>
                </a:lnTo>
                <a:lnTo>
                  <a:pt x="78" y="187"/>
                </a:lnTo>
                <a:lnTo>
                  <a:pt x="23" y="78"/>
                </a:lnTo>
                <a:lnTo>
                  <a:pt x="2" y="9"/>
                </a:lnTo>
                <a:lnTo>
                  <a:pt x="0" y="0"/>
                </a:lnTo>
                <a:lnTo>
                  <a:pt x="111" y="1"/>
                </a:lnTo>
                <a:lnTo>
                  <a:pt x="320" y="129"/>
                </a:lnTo>
                <a:lnTo>
                  <a:pt x="308" y="145"/>
                </a:lnTo>
                <a:lnTo>
                  <a:pt x="351" y="177"/>
                </a:lnTo>
                <a:lnTo>
                  <a:pt x="693" y="72"/>
                </a:lnTo>
                <a:lnTo>
                  <a:pt x="693" y="364"/>
                </a:lnTo>
                <a:lnTo>
                  <a:pt x="741" y="384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13" name="Freeform 276"/>
          <p:cNvSpPr>
            <a:spLocks/>
          </p:cNvSpPr>
          <p:nvPr/>
        </p:nvSpPr>
        <p:spPr bwMode="auto">
          <a:xfrm>
            <a:off x="3836988" y="2767013"/>
            <a:ext cx="428625" cy="273050"/>
          </a:xfrm>
          <a:custGeom>
            <a:avLst/>
            <a:gdLst>
              <a:gd name="T0" fmla="*/ 2147483646 w 810"/>
              <a:gd name="T1" fmla="*/ 2147483646 h 515"/>
              <a:gd name="T2" fmla="*/ 2147483646 w 810"/>
              <a:gd name="T3" fmla="*/ 2147483646 h 515"/>
              <a:gd name="T4" fmla="*/ 2147483646 w 810"/>
              <a:gd name="T5" fmla="*/ 2147483646 h 515"/>
              <a:gd name="T6" fmla="*/ 2147483646 w 810"/>
              <a:gd name="T7" fmla="*/ 0 h 515"/>
              <a:gd name="T8" fmla="*/ 2147483646 w 810"/>
              <a:gd name="T9" fmla="*/ 2147483646 h 515"/>
              <a:gd name="T10" fmla="*/ 2147483646 w 810"/>
              <a:gd name="T11" fmla="*/ 2147483646 h 515"/>
              <a:gd name="T12" fmla="*/ 2147483646 w 810"/>
              <a:gd name="T13" fmla="*/ 2147483646 h 515"/>
              <a:gd name="T14" fmla="*/ 2147483646 w 810"/>
              <a:gd name="T15" fmla="*/ 2147483646 h 515"/>
              <a:gd name="T16" fmla="*/ 2147483646 w 810"/>
              <a:gd name="T17" fmla="*/ 2147483646 h 515"/>
              <a:gd name="T18" fmla="*/ 2147483646 w 810"/>
              <a:gd name="T19" fmla="*/ 2147483646 h 515"/>
              <a:gd name="T20" fmla="*/ 2147483646 w 810"/>
              <a:gd name="T21" fmla="*/ 2147483646 h 515"/>
              <a:gd name="T22" fmla="*/ 2147483646 w 810"/>
              <a:gd name="T23" fmla="*/ 2147483646 h 515"/>
              <a:gd name="T24" fmla="*/ 2147483646 w 810"/>
              <a:gd name="T25" fmla="*/ 2147483646 h 515"/>
              <a:gd name="T26" fmla="*/ 2147483646 w 810"/>
              <a:gd name="T27" fmla="*/ 2147483646 h 515"/>
              <a:gd name="T28" fmla="*/ 2147483646 w 810"/>
              <a:gd name="T29" fmla="*/ 2147483646 h 515"/>
              <a:gd name="T30" fmla="*/ 2147483646 w 810"/>
              <a:gd name="T31" fmla="*/ 2147483646 h 515"/>
              <a:gd name="T32" fmla="*/ 0 w 810"/>
              <a:gd name="T33" fmla="*/ 2147483646 h 515"/>
              <a:gd name="T34" fmla="*/ 0 w 810"/>
              <a:gd name="T35" fmla="*/ 2147483646 h 515"/>
              <a:gd name="T36" fmla="*/ 0 w 810"/>
              <a:gd name="T37" fmla="*/ 2147483646 h 515"/>
              <a:gd name="T38" fmla="*/ 0 w 810"/>
              <a:gd name="T39" fmla="*/ 2147483646 h 515"/>
              <a:gd name="T40" fmla="*/ 2147483646 w 810"/>
              <a:gd name="T41" fmla="*/ 2147483646 h 515"/>
              <a:gd name="T42" fmla="*/ 2147483646 w 810"/>
              <a:gd name="T43" fmla="*/ 2147483646 h 515"/>
              <a:gd name="T44" fmla="*/ 2147483646 w 810"/>
              <a:gd name="T45" fmla="*/ 2147483646 h 515"/>
              <a:gd name="T46" fmla="*/ 2147483646 w 810"/>
              <a:gd name="T47" fmla="*/ 2147483646 h 515"/>
              <a:gd name="T48" fmla="*/ 2147483646 w 810"/>
              <a:gd name="T49" fmla="*/ 2147483646 h 515"/>
              <a:gd name="T50" fmla="*/ 2147483646 w 810"/>
              <a:gd name="T51" fmla="*/ 2147483646 h 515"/>
              <a:gd name="T52" fmla="*/ 2147483646 w 810"/>
              <a:gd name="T53" fmla="*/ 2147483646 h 515"/>
              <a:gd name="T54" fmla="*/ 2147483646 w 810"/>
              <a:gd name="T55" fmla="*/ 2147483646 h 515"/>
              <a:gd name="T56" fmla="*/ 2147483646 w 810"/>
              <a:gd name="T57" fmla="*/ 2147483646 h 515"/>
              <a:gd name="T58" fmla="*/ 2147483646 w 810"/>
              <a:gd name="T59" fmla="*/ 2147483646 h 515"/>
              <a:gd name="T60" fmla="*/ 2147483646 w 810"/>
              <a:gd name="T61" fmla="*/ 2147483646 h 515"/>
              <a:gd name="T62" fmla="*/ 2147483646 w 810"/>
              <a:gd name="T63" fmla="*/ 2147483646 h 515"/>
              <a:gd name="T64" fmla="*/ 2147483646 w 810"/>
              <a:gd name="T65" fmla="*/ 2147483646 h 515"/>
              <a:gd name="T66" fmla="*/ 2147483646 w 810"/>
              <a:gd name="T67" fmla="*/ 2147483646 h 515"/>
              <a:gd name="T68" fmla="*/ 2147483646 w 810"/>
              <a:gd name="T69" fmla="*/ 2147483646 h 515"/>
              <a:gd name="T70" fmla="*/ 2147483646 w 810"/>
              <a:gd name="T71" fmla="*/ 2147483646 h 515"/>
              <a:gd name="T72" fmla="*/ 2147483646 w 810"/>
              <a:gd name="T73" fmla="*/ 2147483646 h 515"/>
              <a:gd name="T74" fmla="*/ 2147483646 w 810"/>
              <a:gd name="T75" fmla="*/ 2147483646 h 515"/>
              <a:gd name="T76" fmla="*/ 2147483646 w 810"/>
              <a:gd name="T77" fmla="*/ 2147483646 h 515"/>
              <a:gd name="T78" fmla="*/ 2147483646 w 810"/>
              <a:gd name="T79" fmla="*/ 2147483646 h 515"/>
              <a:gd name="T80" fmla="*/ 2147483646 w 810"/>
              <a:gd name="T81" fmla="*/ 2147483646 h 515"/>
              <a:gd name="T82" fmla="*/ 2147483646 w 810"/>
              <a:gd name="T83" fmla="*/ 2147483646 h 51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810" h="515">
                <a:moveTo>
                  <a:pt x="810" y="84"/>
                </a:moveTo>
                <a:lnTo>
                  <a:pt x="810" y="5"/>
                </a:lnTo>
                <a:lnTo>
                  <a:pt x="804" y="8"/>
                </a:lnTo>
                <a:lnTo>
                  <a:pt x="777" y="0"/>
                </a:lnTo>
                <a:lnTo>
                  <a:pt x="767" y="12"/>
                </a:lnTo>
                <a:lnTo>
                  <a:pt x="773" y="29"/>
                </a:lnTo>
                <a:lnTo>
                  <a:pt x="768" y="41"/>
                </a:lnTo>
                <a:lnTo>
                  <a:pt x="762" y="44"/>
                </a:lnTo>
                <a:lnTo>
                  <a:pt x="753" y="74"/>
                </a:lnTo>
                <a:lnTo>
                  <a:pt x="749" y="71"/>
                </a:lnTo>
                <a:lnTo>
                  <a:pt x="738" y="80"/>
                </a:lnTo>
                <a:lnTo>
                  <a:pt x="704" y="83"/>
                </a:lnTo>
                <a:lnTo>
                  <a:pt x="659" y="132"/>
                </a:lnTo>
                <a:lnTo>
                  <a:pt x="554" y="173"/>
                </a:lnTo>
                <a:lnTo>
                  <a:pt x="341" y="218"/>
                </a:lnTo>
                <a:lnTo>
                  <a:pt x="234" y="165"/>
                </a:lnTo>
                <a:lnTo>
                  <a:pt x="0" y="212"/>
                </a:lnTo>
                <a:lnTo>
                  <a:pt x="0" y="284"/>
                </a:lnTo>
                <a:lnTo>
                  <a:pt x="0" y="354"/>
                </a:lnTo>
                <a:lnTo>
                  <a:pt x="0" y="435"/>
                </a:lnTo>
                <a:lnTo>
                  <a:pt x="18" y="488"/>
                </a:lnTo>
                <a:lnTo>
                  <a:pt x="27" y="515"/>
                </a:lnTo>
                <a:lnTo>
                  <a:pt x="128" y="500"/>
                </a:lnTo>
                <a:lnTo>
                  <a:pt x="341" y="374"/>
                </a:lnTo>
                <a:lnTo>
                  <a:pt x="350" y="354"/>
                </a:lnTo>
                <a:lnTo>
                  <a:pt x="447" y="281"/>
                </a:lnTo>
                <a:lnTo>
                  <a:pt x="513" y="249"/>
                </a:lnTo>
                <a:lnTo>
                  <a:pt x="521" y="249"/>
                </a:lnTo>
                <a:lnTo>
                  <a:pt x="531" y="257"/>
                </a:lnTo>
                <a:lnTo>
                  <a:pt x="542" y="255"/>
                </a:lnTo>
                <a:lnTo>
                  <a:pt x="551" y="263"/>
                </a:lnTo>
                <a:lnTo>
                  <a:pt x="644" y="243"/>
                </a:lnTo>
                <a:lnTo>
                  <a:pt x="651" y="236"/>
                </a:lnTo>
                <a:lnTo>
                  <a:pt x="681" y="231"/>
                </a:lnTo>
                <a:lnTo>
                  <a:pt x="692" y="221"/>
                </a:lnTo>
                <a:lnTo>
                  <a:pt x="740" y="225"/>
                </a:lnTo>
                <a:lnTo>
                  <a:pt x="752" y="222"/>
                </a:lnTo>
                <a:lnTo>
                  <a:pt x="776" y="224"/>
                </a:lnTo>
                <a:lnTo>
                  <a:pt x="786" y="215"/>
                </a:lnTo>
                <a:lnTo>
                  <a:pt x="810" y="210"/>
                </a:lnTo>
                <a:lnTo>
                  <a:pt x="810" y="165"/>
                </a:lnTo>
                <a:lnTo>
                  <a:pt x="810" y="84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4" name="Freeform 277"/>
          <p:cNvSpPr>
            <a:spLocks/>
          </p:cNvSpPr>
          <p:nvPr/>
        </p:nvSpPr>
        <p:spPr bwMode="auto">
          <a:xfrm>
            <a:off x="3851275" y="2878138"/>
            <a:ext cx="439738" cy="384175"/>
          </a:xfrm>
          <a:custGeom>
            <a:avLst/>
            <a:gdLst>
              <a:gd name="T0" fmla="*/ 2147483646 w 830"/>
              <a:gd name="T1" fmla="*/ 2147483646 h 725"/>
              <a:gd name="T2" fmla="*/ 2147483646 w 830"/>
              <a:gd name="T3" fmla="*/ 0 h 725"/>
              <a:gd name="T4" fmla="*/ 2147483646 w 830"/>
              <a:gd name="T5" fmla="*/ 2147483646 h 725"/>
              <a:gd name="T6" fmla="*/ 2147483646 w 830"/>
              <a:gd name="T7" fmla="*/ 2147483646 h 725"/>
              <a:gd name="T8" fmla="*/ 2147483646 w 830"/>
              <a:gd name="T9" fmla="*/ 2147483646 h 725"/>
              <a:gd name="T10" fmla="*/ 2147483646 w 830"/>
              <a:gd name="T11" fmla="*/ 2147483646 h 725"/>
              <a:gd name="T12" fmla="*/ 2147483646 w 830"/>
              <a:gd name="T13" fmla="*/ 2147483646 h 725"/>
              <a:gd name="T14" fmla="*/ 2147483646 w 830"/>
              <a:gd name="T15" fmla="*/ 2147483646 h 725"/>
              <a:gd name="T16" fmla="*/ 2147483646 w 830"/>
              <a:gd name="T17" fmla="*/ 2147483646 h 725"/>
              <a:gd name="T18" fmla="*/ 2147483646 w 830"/>
              <a:gd name="T19" fmla="*/ 2147483646 h 725"/>
              <a:gd name="T20" fmla="*/ 2147483646 w 830"/>
              <a:gd name="T21" fmla="*/ 2147483646 h 725"/>
              <a:gd name="T22" fmla="*/ 2147483646 w 830"/>
              <a:gd name="T23" fmla="*/ 2147483646 h 725"/>
              <a:gd name="T24" fmla="*/ 2147483646 w 830"/>
              <a:gd name="T25" fmla="*/ 2147483646 h 725"/>
              <a:gd name="T26" fmla="*/ 2147483646 w 830"/>
              <a:gd name="T27" fmla="*/ 2147483646 h 725"/>
              <a:gd name="T28" fmla="*/ 2147483646 w 830"/>
              <a:gd name="T29" fmla="*/ 2147483646 h 725"/>
              <a:gd name="T30" fmla="*/ 2147483646 w 830"/>
              <a:gd name="T31" fmla="*/ 2147483646 h 725"/>
              <a:gd name="T32" fmla="*/ 2147483646 w 830"/>
              <a:gd name="T33" fmla="*/ 2147483646 h 725"/>
              <a:gd name="T34" fmla="*/ 2147483646 w 830"/>
              <a:gd name="T35" fmla="*/ 2147483646 h 725"/>
              <a:gd name="T36" fmla="*/ 2147483646 w 830"/>
              <a:gd name="T37" fmla="*/ 2147483646 h 725"/>
              <a:gd name="T38" fmla="*/ 0 w 830"/>
              <a:gd name="T39" fmla="*/ 2147483646 h 725"/>
              <a:gd name="T40" fmla="*/ 2147483646 w 830"/>
              <a:gd name="T41" fmla="*/ 2147483646 h 725"/>
              <a:gd name="T42" fmla="*/ 2147483646 w 830"/>
              <a:gd name="T43" fmla="*/ 2147483646 h 725"/>
              <a:gd name="T44" fmla="*/ 2147483646 w 830"/>
              <a:gd name="T45" fmla="*/ 2147483646 h 725"/>
              <a:gd name="T46" fmla="*/ 2147483646 w 830"/>
              <a:gd name="T47" fmla="*/ 2147483646 h 725"/>
              <a:gd name="T48" fmla="*/ 2147483646 w 830"/>
              <a:gd name="T49" fmla="*/ 2147483646 h 725"/>
              <a:gd name="T50" fmla="*/ 2147483646 w 830"/>
              <a:gd name="T51" fmla="*/ 2147483646 h 725"/>
              <a:gd name="T52" fmla="*/ 2147483646 w 830"/>
              <a:gd name="T53" fmla="*/ 2147483646 h 725"/>
              <a:gd name="T54" fmla="*/ 2147483646 w 830"/>
              <a:gd name="T55" fmla="*/ 2147483646 h 725"/>
              <a:gd name="T56" fmla="*/ 2147483646 w 830"/>
              <a:gd name="T57" fmla="*/ 2147483646 h 725"/>
              <a:gd name="T58" fmla="*/ 2147483646 w 830"/>
              <a:gd name="T59" fmla="*/ 2147483646 h 725"/>
              <a:gd name="T60" fmla="*/ 2147483646 w 830"/>
              <a:gd name="T61" fmla="*/ 2147483646 h 725"/>
              <a:gd name="T62" fmla="*/ 2147483646 w 830"/>
              <a:gd name="T63" fmla="*/ 2147483646 h 725"/>
              <a:gd name="T64" fmla="*/ 2147483646 w 830"/>
              <a:gd name="T65" fmla="*/ 2147483646 h 7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830" h="725">
                <a:moveTo>
                  <a:pt x="783" y="66"/>
                </a:moveTo>
                <a:lnTo>
                  <a:pt x="783" y="0"/>
                </a:lnTo>
                <a:lnTo>
                  <a:pt x="759" y="5"/>
                </a:lnTo>
                <a:lnTo>
                  <a:pt x="749" y="14"/>
                </a:lnTo>
                <a:lnTo>
                  <a:pt x="725" y="12"/>
                </a:lnTo>
                <a:lnTo>
                  <a:pt x="713" y="15"/>
                </a:lnTo>
                <a:lnTo>
                  <a:pt x="665" y="11"/>
                </a:lnTo>
                <a:lnTo>
                  <a:pt x="654" y="21"/>
                </a:lnTo>
                <a:lnTo>
                  <a:pt x="624" y="26"/>
                </a:lnTo>
                <a:lnTo>
                  <a:pt x="617" y="33"/>
                </a:lnTo>
                <a:lnTo>
                  <a:pt x="524" y="53"/>
                </a:lnTo>
                <a:lnTo>
                  <a:pt x="515" y="45"/>
                </a:lnTo>
                <a:lnTo>
                  <a:pt x="504" y="47"/>
                </a:lnTo>
                <a:lnTo>
                  <a:pt x="494" y="39"/>
                </a:lnTo>
                <a:lnTo>
                  <a:pt x="486" y="39"/>
                </a:lnTo>
                <a:lnTo>
                  <a:pt x="420" y="71"/>
                </a:lnTo>
                <a:lnTo>
                  <a:pt x="323" y="144"/>
                </a:lnTo>
                <a:lnTo>
                  <a:pt x="314" y="164"/>
                </a:lnTo>
                <a:lnTo>
                  <a:pt x="101" y="290"/>
                </a:lnTo>
                <a:lnTo>
                  <a:pt x="0" y="305"/>
                </a:lnTo>
                <a:lnTo>
                  <a:pt x="29" y="392"/>
                </a:lnTo>
                <a:lnTo>
                  <a:pt x="48" y="452"/>
                </a:lnTo>
                <a:lnTo>
                  <a:pt x="59" y="464"/>
                </a:lnTo>
                <a:lnTo>
                  <a:pt x="101" y="512"/>
                </a:lnTo>
                <a:lnTo>
                  <a:pt x="207" y="630"/>
                </a:lnTo>
                <a:lnTo>
                  <a:pt x="291" y="725"/>
                </a:lnTo>
                <a:lnTo>
                  <a:pt x="332" y="680"/>
                </a:lnTo>
                <a:lnTo>
                  <a:pt x="408" y="551"/>
                </a:lnTo>
                <a:lnTo>
                  <a:pt x="420" y="552"/>
                </a:lnTo>
                <a:lnTo>
                  <a:pt x="527" y="401"/>
                </a:lnTo>
                <a:lnTo>
                  <a:pt x="627" y="240"/>
                </a:lnTo>
                <a:lnTo>
                  <a:pt x="830" y="80"/>
                </a:lnTo>
                <a:lnTo>
                  <a:pt x="783" y="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23" name="Freeform 278"/>
          <p:cNvSpPr>
            <a:spLocks/>
          </p:cNvSpPr>
          <p:nvPr/>
        </p:nvSpPr>
        <p:spPr bwMode="auto">
          <a:xfrm>
            <a:off x="3175000" y="3332163"/>
            <a:ext cx="188913" cy="341312"/>
          </a:xfrm>
          <a:custGeom>
            <a:avLst/>
            <a:gdLst>
              <a:gd name="T0" fmla="*/ 2147483646 w 357"/>
              <a:gd name="T1" fmla="*/ 2147483646 h 644"/>
              <a:gd name="T2" fmla="*/ 2147483646 w 357"/>
              <a:gd name="T3" fmla="*/ 2147483646 h 644"/>
              <a:gd name="T4" fmla="*/ 2147483646 w 357"/>
              <a:gd name="T5" fmla="*/ 2147483646 h 644"/>
              <a:gd name="T6" fmla="*/ 2147483646 w 357"/>
              <a:gd name="T7" fmla="*/ 2147483646 h 644"/>
              <a:gd name="T8" fmla="*/ 2147483646 w 357"/>
              <a:gd name="T9" fmla="*/ 2147483646 h 644"/>
              <a:gd name="T10" fmla="*/ 2147483646 w 357"/>
              <a:gd name="T11" fmla="*/ 2147483646 h 644"/>
              <a:gd name="T12" fmla="*/ 2147483646 w 357"/>
              <a:gd name="T13" fmla="*/ 2147483646 h 644"/>
              <a:gd name="T14" fmla="*/ 2147483646 w 357"/>
              <a:gd name="T15" fmla="*/ 2147483646 h 644"/>
              <a:gd name="T16" fmla="*/ 2147483646 w 357"/>
              <a:gd name="T17" fmla="*/ 2147483646 h 644"/>
              <a:gd name="T18" fmla="*/ 2147483646 w 357"/>
              <a:gd name="T19" fmla="*/ 2147483646 h 644"/>
              <a:gd name="T20" fmla="*/ 2147483646 w 357"/>
              <a:gd name="T21" fmla="*/ 2147483646 h 644"/>
              <a:gd name="T22" fmla="*/ 2147483646 w 357"/>
              <a:gd name="T23" fmla="*/ 2147483646 h 644"/>
              <a:gd name="T24" fmla="*/ 2147483646 w 357"/>
              <a:gd name="T25" fmla="*/ 2147483646 h 644"/>
              <a:gd name="T26" fmla="*/ 2147483646 w 357"/>
              <a:gd name="T27" fmla="*/ 2147483646 h 644"/>
              <a:gd name="T28" fmla="*/ 2147483646 w 357"/>
              <a:gd name="T29" fmla="*/ 2147483646 h 644"/>
              <a:gd name="T30" fmla="*/ 2147483646 w 357"/>
              <a:gd name="T31" fmla="*/ 2147483646 h 644"/>
              <a:gd name="T32" fmla="*/ 2147483646 w 357"/>
              <a:gd name="T33" fmla="*/ 2147483646 h 644"/>
              <a:gd name="T34" fmla="*/ 2147483646 w 357"/>
              <a:gd name="T35" fmla="*/ 2147483646 h 644"/>
              <a:gd name="T36" fmla="*/ 2147483646 w 357"/>
              <a:gd name="T37" fmla="*/ 2147483646 h 644"/>
              <a:gd name="T38" fmla="*/ 2147483646 w 357"/>
              <a:gd name="T39" fmla="*/ 2147483646 h 644"/>
              <a:gd name="T40" fmla="*/ 2147483646 w 357"/>
              <a:gd name="T41" fmla="*/ 2147483646 h 644"/>
              <a:gd name="T42" fmla="*/ 2147483646 w 357"/>
              <a:gd name="T43" fmla="*/ 2147483646 h 644"/>
              <a:gd name="T44" fmla="*/ 2147483646 w 357"/>
              <a:gd name="T45" fmla="*/ 2147483646 h 644"/>
              <a:gd name="T46" fmla="*/ 2147483646 w 357"/>
              <a:gd name="T47" fmla="*/ 2147483646 h 644"/>
              <a:gd name="T48" fmla="*/ 2147483646 w 357"/>
              <a:gd name="T49" fmla="*/ 2147483646 h 644"/>
              <a:gd name="T50" fmla="*/ 2147483646 w 357"/>
              <a:gd name="T51" fmla="*/ 2147483646 h 644"/>
              <a:gd name="T52" fmla="*/ 2147483646 w 357"/>
              <a:gd name="T53" fmla="*/ 2147483646 h 644"/>
              <a:gd name="T54" fmla="*/ 2147483646 w 357"/>
              <a:gd name="T55" fmla="*/ 2147483646 h 644"/>
              <a:gd name="T56" fmla="*/ 2147483646 w 357"/>
              <a:gd name="T57" fmla="*/ 2147483646 h 644"/>
              <a:gd name="T58" fmla="*/ 2147483646 w 357"/>
              <a:gd name="T59" fmla="*/ 2147483646 h 644"/>
              <a:gd name="T60" fmla="*/ 2147483646 w 357"/>
              <a:gd name="T61" fmla="*/ 2147483646 h 644"/>
              <a:gd name="T62" fmla="*/ 2147483646 w 357"/>
              <a:gd name="T63" fmla="*/ 2147483646 h 644"/>
              <a:gd name="T64" fmla="*/ 2147483646 w 357"/>
              <a:gd name="T65" fmla="*/ 2147483646 h 644"/>
              <a:gd name="T66" fmla="*/ 2147483646 w 357"/>
              <a:gd name="T67" fmla="*/ 2147483646 h 644"/>
              <a:gd name="T68" fmla="*/ 2147483646 w 357"/>
              <a:gd name="T69" fmla="*/ 2147483646 h 644"/>
              <a:gd name="T70" fmla="*/ 2147483646 w 357"/>
              <a:gd name="T71" fmla="*/ 2147483646 h 644"/>
              <a:gd name="T72" fmla="*/ 2147483646 w 357"/>
              <a:gd name="T73" fmla="*/ 2147483646 h 644"/>
              <a:gd name="T74" fmla="*/ 2147483646 w 357"/>
              <a:gd name="T75" fmla="*/ 2147483646 h 644"/>
              <a:gd name="T76" fmla="*/ 2147483646 w 357"/>
              <a:gd name="T77" fmla="*/ 2147483646 h 644"/>
              <a:gd name="T78" fmla="*/ 2147483646 w 357"/>
              <a:gd name="T79" fmla="*/ 2147483646 h 644"/>
              <a:gd name="T80" fmla="*/ 0 w 357"/>
              <a:gd name="T81" fmla="*/ 0 h 644"/>
              <a:gd name="T82" fmla="*/ 2147483646 w 357"/>
              <a:gd name="T83" fmla="*/ 0 h 644"/>
              <a:gd name="T84" fmla="*/ 2147483646 w 357"/>
              <a:gd name="T85" fmla="*/ 0 h 644"/>
              <a:gd name="T86" fmla="*/ 2147483646 w 357"/>
              <a:gd name="T87" fmla="*/ 2147483646 h 644"/>
              <a:gd name="T88" fmla="*/ 2147483646 w 357"/>
              <a:gd name="T89" fmla="*/ 2147483646 h 644"/>
              <a:gd name="T90" fmla="*/ 2147483646 w 357"/>
              <a:gd name="T91" fmla="*/ 2147483646 h 64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57" h="644">
                <a:moveTo>
                  <a:pt x="357" y="248"/>
                </a:moveTo>
                <a:lnTo>
                  <a:pt x="318" y="273"/>
                </a:lnTo>
                <a:lnTo>
                  <a:pt x="258" y="357"/>
                </a:lnTo>
                <a:lnTo>
                  <a:pt x="297" y="452"/>
                </a:lnTo>
                <a:lnTo>
                  <a:pt x="297" y="528"/>
                </a:lnTo>
                <a:lnTo>
                  <a:pt x="157" y="560"/>
                </a:lnTo>
                <a:lnTo>
                  <a:pt x="178" y="644"/>
                </a:lnTo>
                <a:lnTo>
                  <a:pt x="136" y="642"/>
                </a:lnTo>
                <a:lnTo>
                  <a:pt x="136" y="641"/>
                </a:lnTo>
                <a:lnTo>
                  <a:pt x="138" y="641"/>
                </a:lnTo>
                <a:lnTo>
                  <a:pt x="138" y="639"/>
                </a:lnTo>
                <a:lnTo>
                  <a:pt x="138" y="638"/>
                </a:lnTo>
                <a:lnTo>
                  <a:pt x="138" y="636"/>
                </a:lnTo>
                <a:lnTo>
                  <a:pt x="139" y="636"/>
                </a:lnTo>
                <a:lnTo>
                  <a:pt x="139" y="635"/>
                </a:lnTo>
                <a:lnTo>
                  <a:pt x="139" y="633"/>
                </a:lnTo>
                <a:lnTo>
                  <a:pt x="139" y="632"/>
                </a:lnTo>
                <a:lnTo>
                  <a:pt x="139" y="630"/>
                </a:lnTo>
                <a:lnTo>
                  <a:pt x="138" y="630"/>
                </a:lnTo>
                <a:lnTo>
                  <a:pt x="138" y="629"/>
                </a:lnTo>
                <a:lnTo>
                  <a:pt x="139" y="629"/>
                </a:lnTo>
                <a:lnTo>
                  <a:pt x="139" y="627"/>
                </a:lnTo>
                <a:lnTo>
                  <a:pt x="139" y="626"/>
                </a:lnTo>
                <a:lnTo>
                  <a:pt x="139" y="624"/>
                </a:lnTo>
                <a:lnTo>
                  <a:pt x="139" y="623"/>
                </a:lnTo>
                <a:lnTo>
                  <a:pt x="139" y="621"/>
                </a:lnTo>
                <a:lnTo>
                  <a:pt x="141" y="621"/>
                </a:lnTo>
                <a:lnTo>
                  <a:pt x="141" y="620"/>
                </a:lnTo>
                <a:lnTo>
                  <a:pt x="108" y="570"/>
                </a:lnTo>
                <a:lnTo>
                  <a:pt x="70" y="494"/>
                </a:lnTo>
                <a:lnTo>
                  <a:pt x="72" y="494"/>
                </a:lnTo>
                <a:lnTo>
                  <a:pt x="72" y="492"/>
                </a:lnTo>
                <a:lnTo>
                  <a:pt x="72" y="491"/>
                </a:lnTo>
                <a:lnTo>
                  <a:pt x="79" y="359"/>
                </a:lnTo>
                <a:lnTo>
                  <a:pt x="79" y="357"/>
                </a:lnTo>
                <a:lnTo>
                  <a:pt x="28" y="224"/>
                </a:lnTo>
                <a:lnTo>
                  <a:pt x="27" y="224"/>
                </a:lnTo>
                <a:lnTo>
                  <a:pt x="24" y="224"/>
                </a:lnTo>
                <a:lnTo>
                  <a:pt x="3" y="224"/>
                </a:lnTo>
                <a:lnTo>
                  <a:pt x="6" y="90"/>
                </a:lnTo>
                <a:lnTo>
                  <a:pt x="0" y="0"/>
                </a:lnTo>
                <a:lnTo>
                  <a:pt x="108" y="0"/>
                </a:lnTo>
                <a:lnTo>
                  <a:pt x="187" y="0"/>
                </a:lnTo>
                <a:lnTo>
                  <a:pt x="325" y="213"/>
                </a:lnTo>
                <a:lnTo>
                  <a:pt x="333" y="227"/>
                </a:lnTo>
                <a:lnTo>
                  <a:pt x="357" y="24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4124" name="Freeform 279"/>
          <p:cNvSpPr>
            <a:spLocks/>
          </p:cNvSpPr>
          <p:nvPr/>
        </p:nvSpPr>
        <p:spPr bwMode="auto">
          <a:xfrm>
            <a:off x="3311525" y="3459163"/>
            <a:ext cx="441325" cy="331787"/>
          </a:xfrm>
          <a:custGeom>
            <a:avLst/>
            <a:gdLst>
              <a:gd name="T0" fmla="*/ 2147483646 w 835"/>
              <a:gd name="T1" fmla="*/ 2147483646 h 627"/>
              <a:gd name="T2" fmla="*/ 2147483646 w 835"/>
              <a:gd name="T3" fmla="*/ 2147483646 h 627"/>
              <a:gd name="T4" fmla="*/ 2147483646 w 835"/>
              <a:gd name="T5" fmla="*/ 2147483646 h 627"/>
              <a:gd name="T6" fmla="*/ 2147483646 w 835"/>
              <a:gd name="T7" fmla="*/ 2147483646 h 627"/>
              <a:gd name="T8" fmla="*/ 2147483646 w 835"/>
              <a:gd name="T9" fmla="*/ 2147483646 h 627"/>
              <a:gd name="T10" fmla="*/ 2147483646 w 835"/>
              <a:gd name="T11" fmla="*/ 0 h 627"/>
              <a:gd name="T12" fmla="*/ 2147483646 w 835"/>
              <a:gd name="T13" fmla="*/ 2147483646 h 627"/>
              <a:gd name="T14" fmla="*/ 2147483646 w 835"/>
              <a:gd name="T15" fmla="*/ 2147483646 h 627"/>
              <a:gd name="T16" fmla="*/ 2147483646 w 835"/>
              <a:gd name="T17" fmla="*/ 2147483646 h 627"/>
              <a:gd name="T18" fmla="*/ 0 w 835"/>
              <a:gd name="T19" fmla="*/ 2147483646 h 627"/>
              <a:gd name="T20" fmla="*/ 2147483646 w 835"/>
              <a:gd name="T21" fmla="*/ 2147483646 h 627"/>
              <a:gd name="T22" fmla="*/ 2147483646 w 835"/>
              <a:gd name="T23" fmla="*/ 2147483646 h 627"/>
              <a:gd name="T24" fmla="*/ 2147483646 w 835"/>
              <a:gd name="T25" fmla="*/ 2147483646 h 627"/>
              <a:gd name="T26" fmla="*/ 2147483646 w 835"/>
              <a:gd name="T27" fmla="*/ 2147483646 h 627"/>
              <a:gd name="T28" fmla="*/ 2147483646 w 835"/>
              <a:gd name="T29" fmla="*/ 2147483646 h 627"/>
              <a:gd name="T30" fmla="*/ 2147483646 w 835"/>
              <a:gd name="T31" fmla="*/ 2147483646 h 627"/>
              <a:gd name="T32" fmla="*/ 2147483646 w 835"/>
              <a:gd name="T33" fmla="*/ 2147483646 h 627"/>
              <a:gd name="T34" fmla="*/ 2147483646 w 835"/>
              <a:gd name="T35" fmla="*/ 2147483646 h 627"/>
              <a:gd name="T36" fmla="*/ 2147483646 w 835"/>
              <a:gd name="T37" fmla="*/ 2147483646 h 62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35" h="627">
                <a:moveTo>
                  <a:pt x="832" y="387"/>
                </a:moveTo>
                <a:lnTo>
                  <a:pt x="825" y="375"/>
                </a:lnTo>
                <a:lnTo>
                  <a:pt x="631" y="251"/>
                </a:lnTo>
                <a:lnTo>
                  <a:pt x="666" y="117"/>
                </a:lnTo>
                <a:lnTo>
                  <a:pt x="616" y="3"/>
                </a:lnTo>
                <a:lnTo>
                  <a:pt x="282" y="0"/>
                </a:lnTo>
                <a:lnTo>
                  <a:pt x="121" y="26"/>
                </a:lnTo>
                <a:lnTo>
                  <a:pt x="99" y="8"/>
                </a:lnTo>
                <a:lnTo>
                  <a:pt x="60" y="33"/>
                </a:lnTo>
                <a:lnTo>
                  <a:pt x="0" y="117"/>
                </a:lnTo>
                <a:lnTo>
                  <a:pt x="39" y="212"/>
                </a:lnTo>
                <a:lnTo>
                  <a:pt x="168" y="351"/>
                </a:lnTo>
                <a:lnTo>
                  <a:pt x="379" y="474"/>
                </a:lnTo>
                <a:lnTo>
                  <a:pt x="523" y="627"/>
                </a:lnTo>
                <a:lnTo>
                  <a:pt x="603" y="536"/>
                </a:lnTo>
                <a:lnTo>
                  <a:pt x="661" y="563"/>
                </a:lnTo>
                <a:lnTo>
                  <a:pt x="835" y="561"/>
                </a:lnTo>
                <a:lnTo>
                  <a:pt x="820" y="519"/>
                </a:lnTo>
                <a:lnTo>
                  <a:pt x="832" y="387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17" name="Freeform 280"/>
          <p:cNvSpPr>
            <a:spLocks/>
          </p:cNvSpPr>
          <p:nvPr/>
        </p:nvSpPr>
        <p:spPr bwMode="auto">
          <a:xfrm>
            <a:off x="3257550" y="3571875"/>
            <a:ext cx="330200" cy="247650"/>
          </a:xfrm>
          <a:custGeom>
            <a:avLst/>
            <a:gdLst>
              <a:gd name="T0" fmla="*/ 2147483646 w 624"/>
              <a:gd name="T1" fmla="*/ 2147483646 h 468"/>
              <a:gd name="T2" fmla="*/ 2147483646 w 624"/>
              <a:gd name="T3" fmla="*/ 2147483646 h 468"/>
              <a:gd name="T4" fmla="*/ 2147483646 w 624"/>
              <a:gd name="T5" fmla="*/ 2147483646 h 468"/>
              <a:gd name="T6" fmla="*/ 2147483646 w 624"/>
              <a:gd name="T7" fmla="*/ 2147483646 h 468"/>
              <a:gd name="T8" fmla="*/ 2147483646 w 624"/>
              <a:gd name="T9" fmla="*/ 2147483646 h 468"/>
              <a:gd name="T10" fmla="*/ 2147483646 w 624"/>
              <a:gd name="T11" fmla="*/ 2147483646 h 468"/>
              <a:gd name="T12" fmla="*/ 2147483646 w 624"/>
              <a:gd name="T13" fmla="*/ 2147483646 h 468"/>
              <a:gd name="T14" fmla="*/ 2147483646 w 624"/>
              <a:gd name="T15" fmla="*/ 2147483646 h 468"/>
              <a:gd name="T16" fmla="*/ 2147483646 w 624"/>
              <a:gd name="T17" fmla="*/ 2147483646 h 468"/>
              <a:gd name="T18" fmla="*/ 2147483646 w 624"/>
              <a:gd name="T19" fmla="*/ 2147483646 h 468"/>
              <a:gd name="T20" fmla="*/ 2147483646 w 624"/>
              <a:gd name="T21" fmla="*/ 2147483646 h 468"/>
              <a:gd name="T22" fmla="*/ 2147483646 w 624"/>
              <a:gd name="T23" fmla="*/ 2147483646 h 468"/>
              <a:gd name="T24" fmla="*/ 2147483646 w 624"/>
              <a:gd name="T25" fmla="*/ 2147483646 h 468"/>
              <a:gd name="T26" fmla="*/ 2147483646 w 624"/>
              <a:gd name="T27" fmla="*/ 2147483646 h 468"/>
              <a:gd name="T28" fmla="*/ 2147483646 w 624"/>
              <a:gd name="T29" fmla="*/ 2147483646 h 468"/>
              <a:gd name="T30" fmla="*/ 2147483646 w 624"/>
              <a:gd name="T31" fmla="*/ 2147483646 h 468"/>
              <a:gd name="T32" fmla="*/ 2147483646 w 624"/>
              <a:gd name="T33" fmla="*/ 2147483646 h 468"/>
              <a:gd name="T34" fmla="*/ 2147483646 w 624"/>
              <a:gd name="T35" fmla="*/ 2147483646 h 468"/>
              <a:gd name="T36" fmla="*/ 2147483646 w 624"/>
              <a:gd name="T37" fmla="*/ 2147483646 h 468"/>
              <a:gd name="T38" fmla="*/ 2147483646 w 624"/>
              <a:gd name="T39" fmla="*/ 2147483646 h 468"/>
              <a:gd name="T40" fmla="*/ 2147483646 w 624"/>
              <a:gd name="T41" fmla="*/ 2147483646 h 468"/>
              <a:gd name="T42" fmla="*/ 2147483646 w 624"/>
              <a:gd name="T43" fmla="*/ 2147483646 h 468"/>
              <a:gd name="T44" fmla="*/ 2147483646 w 624"/>
              <a:gd name="T45" fmla="*/ 2147483646 h 468"/>
              <a:gd name="T46" fmla="*/ 2147483646 w 624"/>
              <a:gd name="T47" fmla="*/ 2147483646 h 468"/>
              <a:gd name="T48" fmla="*/ 2147483646 w 624"/>
              <a:gd name="T49" fmla="*/ 2147483646 h 468"/>
              <a:gd name="T50" fmla="*/ 2147483646 w 624"/>
              <a:gd name="T51" fmla="*/ 2147483646 h 468"/>
              <a:gd name="T52" fmla="*/ 2147483646 w 624"/>
              <a:gd name="T53" fmla="*/ 2147483646 h 468"/>
              <a:gd name="T54" fmla="*/ 2147483646 w 624"/>
              <a:gd name="T55" fmla="*/ 2147483646 h 468"/>
              <a:gd name="T56" fmla="*/ 2147483646 w 624"/>
              <a:gd name="T57" fmla="*/ 2147483646 h 468"/>
              <a:gd name="T58" fmla="*/ 2147483646 w 624"/>
              <a:gd name="T59" fmla="*/ 2147483646 h 468"/>
              <a:gd name="T60" fmla="*/ 2147483646 w 624"/>
              <a:gd name="T61" fmla="*/ 2147483646 h 468"/>
              <a:gd name="T62" fmla="*/ 2147483646 w 624"/>
              <a:gd name="T63" fmla="*/ 2147483646 h 468"/>
              <a:gd name="T64" fmla="*/ 0 w 624"/>
              <a:gd name="T65" fmla="*/ 2147483646 h 468"/>
              <a:gd name="T66" fmla="*/ 2147483646 w 624"/>
              <a:gd name="T67" fmla="*/ 2147483646 h 468"/>
              <a:gd name="T68" fmla="*/ 2147483646 w 624"/>
              <a:gd name="T69" fmla="*/ 0 h 468"/>
              <a:gd name="T70" fmla="*/ 2147483646 w 624"/>
              <a:gd name="T71" fmla="*/ 2147483646 h 468"/>
              <a:gd name="T72" fmla="*/ 2147483646 w 624"/>
              <a:gd name="T73" fmla="*/ 2147483646 h 468"/>
              <a:gd name="T74" fmla="*/ 2147483646 w 624"/>
              <a:gd name="T75" fmla="*/ 2147483646 h 4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24" h="468">
                <a:moveTo>
                  <a:pt x="624" y="415"/>
                </a:moveTo>
                <a:lnTo>
                  <a:pt x="587" y="402"/>
                </a:lnTo>
                <a:lnTo>
                  <a:pt x="572" y="420"/>
                </a:lnTo>
                <a:lnTo>
                  <a:pt x="480" y="409"/>
                </a:lnTo>
                <a:lnTo>
                  <a:pt x="443" y="441"/>
                </a:lnTo>
                <a:lnTo>
                  <a:pt x="431" y="468"/>
                </a:lnTo>
                <a:lnTo>
                  <a:pt x="417" y="441"/>
                </a:lnTo>
                <a:lnTo>
                  <a:pt x="375" y="364"/>
                </a:lnTo>
                <a:lnTo>
                  <a:pt x="374" y="364"/>
                </a:lnTo>
                <a:lnTo>
                  <a:pt x="374" y="363"/>
                </a:lnTo>
                <a:lnTo>
                  <a:pt x="372" y="361"/>
                </a:lnTo>
                <a:lnTo>
                  <a:pt x="371" y="360"/>
                </a:lnTo>
                <a:lnTo>
                  <a:pt x="369" y="358"/>
                </a:lnTo>
                <a:lnTo>
                  <a:pt x="368" y="357"/>
                </a:lnTo>
                <a:lnTo>
                  <a:pt x="368" y="355"/>
                </a:lnTo>
                <a:lnTo>
                  <a:pt x="366" y="355"/>
                </a:lnTo>
                <a:lnTo>
                  <a:pt x="366" y="354"/>
                </a:lnTo>
                <a:lnTo>
                  <a:pt x="365" y="354"/>
                </a:lnTo>
                <a:lnTo>
                  <a:pt x="363" y="352"/>
                </a:lnTo>
                <a:lnTo>
                  <a:pt x="363" y="351"/>
                </a:lnTo>
                <a:lnTo>
                  <a:pt x="362" y="351"/>
                </a:lnTo>
                <a:lnTo>
                  <a:pt x="269" y="348"/>
                </a:lnTo>
                <a:lnTo>
                  <a:pt x="267" y="349"/>
                </a:lnTo>
                <a:lnTo>
                  <a:pt x="255" y="352"/>
                </a:lnTo>
                <a:lnTo>
                  <a:pt x="246" y="361"/>
                </a:lnTo>
                <a:lnTo>
                  <a:pt x="230" y="361"/>
                </a:lnTo>
                <a:lnTo>
                  <a:pt x="113" y="307"/>
                </a:lnTo>
                <a:lnTo>
                  <a:pt x="111" y="306"/>
                </a:lnTo>
                <a:lnTo>
                  <a:pt x="108" y="303"/>
                </a:lnTo>
                <a:lnTo>
                  <a:pt x="107" y="300"/>
                </a:lnTo>
                <a:lnTo>
                  <a:pt x="56" y="244"/>
                </a:lnTo>
                <a:lnTo>
                  <a:pt x="21" y="192"/>
                </a:lnTo>
                <a:lnTo>
                  <a:pt x="0" y="108"/>
                </a:lnTo>
                <a:lnTo>
                  <a:pt x="140" y="76"/>
                </a:lnTo>
                <a:lnTo>
                  <a:pt x="140" y="0"/>
                </a:lnTo>
                <a:lnTo>
                  <a:pt x="269" y="139"/>
                </a:lnTo>
                <a:lnTo>
                  <a:pt x="480" y="262"/>
                </a:lnTo>
                <a:lnTo>
                  <a:pt x="624" y="41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18" name="Freeform 281"/>
          <p:cNvSpPr>
            <a:spLocks/>
          </p:cNvSpPr>
          <p:nvPr/>
        </p:nvSpPr>
        <p:spPr bwMode="auto">
          <a:xfrm>
            <a:off x="3217863" y="2863851"/>
            <a:ext cx="365125" cy="228600"/>
          </a:xfrm>
          <a:custGeom>
            <a:avLst/>
            <a:gdLst>
              <a:gd name="T0" fmla="*/ 2147483646 w 691"/>
              <a:gd name="T1" fmla="*/ 2147483646 h 536"/>
              <a:gd name="T2" fmla="*/ 2147483646 w 691"/>
              <a:gd name="T3" fmla="*/ 2147483646 h 536"/>
              <a:gd name="T4" fmla="*/ 2147483646 w 691"/>
              <a:gd name="T5" fmla="*/ 2147483646 h 536"/>
              <a:gd name="T6" fmla="*/ 2147483646 w 691"/>
              <a:gd name="T7" fmla="*/ 2147483646 h 536"/>
              <a:gd name="T8" fmla="*/ 2147483646 w 691"/>
              <a:gd name="T9" fmla="*/ 0 h 536"/>
              <a:gd name="T10" fmla="*/ 2147483646 w 691"/>
              <a:gd name="T11" fmla="*/ 2147483646 h 536"/>
              <a:gd name="T12" fmla="*/ 2147483646 w 691"/>
              <a:gd name="T13" fmla="*/ 2147483646 h 536"/>
              <a:gd name="T14" fmla="*/ 2147483646 w 691"/>
              <a:gd name="T15" fmla="*/ 2147483646 h 536"/>
              <a:gd name="T16" fmla="*/ 2147483646 w 691"/>
              <a:gd name="T17" fmla="*/ 2147483646 h 536"/>
              <a:gd name="T18" fmla="*/ 0 w 691"/>
              <a:gd name="T19" fmla="*/ 2147483646 h 536"/>
              <a:gd name="T20" fmla="*/ 2147483646 w 691"/>
              <a:gd name="T21" fmla="*/ 2147483646 h 536"/>
              <a:gd name="T22" fmla="*/ 2147483646 w 691"/>
              <a:gd name="T23" fmla="*/ 2147483646 h 536"/>
              <a:gd name="T24" fmla="*/ 2147483646 w 691"/>
              <a:gd name="T25" fmla="*/ 2147483646 h 536"/>
              <a:gd name="T26" fmla="*/ 2147483646 w 691"/>
              <a:gd name="T27" fmla="*/ 2147483646 h 536"/>
              <a:gd name="T28" fmla="*/ 2147483646 w 691"/>
              <a:gd name="T29" fmla="*/ 2147483646 h 536"/>
              <a:gd name="T30" fmla="*/ 2147483646 w 691"/>
              <a:gd name="T31" fmla="*/ 2147483646 h 536"/>
              <a:gd name="T32" fmla="*/ 2147483646 w 691"/>
              <a:gd name="T33" fmla="*/ 2147483646 h 536"/>
              <a:gd name="T34" fmla="*/ 2147483646 w 691"/>
              <a:gd name="T35" fmla="*/ 2147483646 h 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91" h="536">
                <a:moveTo>
                  <a:pt x="661" y="365"/>
                </a:moveTo>
                <a:lnTo>
                  <a:pt x="691" y="237"/>
                </a:lnTo>
                <a:lnTo>
                  <a:pt x="606" y="237"/>
                </a:lnTo>
                <a:lnTo>
                  <a:pt x="604" y="38"/>
                </a:lnTo>
                <a:lnTo>
                  <a:pt x="556" y="0"/>
                </a:lnTo>
                <a:lnTo>
                  <a:pt x="348" y="38"/>
                </a:lnTo>
                <a:lnTo>
                  <a:pt x="258" y="24"/>
                </a:lnTo>
                <a:lnTo>
                  <a:pt x="274" y="173"/>
                </a:lnTo>
                <a:lnTo>
                  <a:pt x="132" y="407"/>
                </a:lnTo>
                <a:lnTo>
                  <a:pt x="0" y="407"/>
                </a:lnTo>
                <a:lnTo>
                  <a:pt x="19" y="446"/>
                </a:lnTo>
                <a:lnTo>
                  <a:pt x="27" y="459"/>
                </a:lnTo>
                <a:lnTo>
                  <a:pt x="46" y="498"/>
                </a:lnTo>
                <a:lnTo>
                  <a:pt x="238" y="536"/>
                </a:lnTo>
                <a:lnTo>
                  <a:pt x="451" y="519"/>
                </a:lnTo>
                <a:lnTo>
                  <a:pt x="462" y="503"/>
                </a:lnTo>
                <a:lnTo>
                  <a:pt x="556" y="485"/>
                </a:lnTo>
                <a:lnTo>
                  <a:pt x="661" y="365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" name="Freeform 282"/>
          <p:cNvSpPr>
            <a:spLocks/>
          </p:cNvSpPr>
          <p:nvPr/>
        </p:nvSpPr>
        <p:spPr bwMode="auto">
          <a:xfrm>
            <a:off x="3441700" y="2427288"/>
            <a:ext cx="222250" cy="323850"/>
          </a:xfrm>
          <a:custGeom>
            <a:avLst/>
            <a:gdLst>
              <a:gd name="T0" fmla="*/ 2147483646 w 419"/>
              <a:gd name="T1" fmla="*/ 2147483646 h 612"/>
              <a:gd name="T2" fmla="*/ 2147483646 w 419"/>
              <a:gd name="T3" fmla="*/ 2147483646 h 612"/>
              <a:gd name="T4" fmla="*/ 2147483646 w 419"/>
              <a:gd name="T5" fmla="*/ 2147483646 h 612"/>
              <a:gd name="T6" fmla="*/ 2147483646 w 419"/>
              <a:gd name="T7" fmla="*/ 2147483646 h 612"/>
              <a:gd name="T8" fmla="*/ 2147483646 w 419"/>
              <a:gd name="T9" fmla="*/ 2147483646 h 612"/>
              <a:gd name="T10" fmla="*/ 2147483646 w 419"/>
              <a:gd name="T11" fmla="*/ 2147483646 h 612"/>
              <a:gd name="T12" fmla="*/ 2147483646 w 419"/>
              <a:gd name="T13" fmla="*/ 2147483646 h 612"/>
              <a:gd name="T14" fmla="*/ 2147483646 w 419"/>
              <a:gd name="T15" fmla="*/ 2147483646 h 612"/>
              <a:gd name="T16" fmla="*/ 2147483646 w 419"/>
              <a:gd name="T17" fmla="*/ 2147483646 h 612"/>
              <a:gd name="T18" fmla="*/ 2147483646 w 419"/>
              <a:gd name="T19" fmla="*/ 2147483646 h 612"/>
              <a:gd name="T20" fmla="*/ 0 w 419"/>
              <a:gd name="T21" fmla="*/ 2147483646 h 612"/>
              <a:gd name="T22" fmla="*/ 2147483646 w 419"/>
              <a:gd name="T23" fmla="*/ 0 h 612"/>
              <a:gd name="T24" fmla="*/ 2147483646 w 419"/>
              <a:gd name="T25" fmla="*/ 2147483646 h 612"/>
              <a:gd name="T26" fmla="*/ 2147483646 w 419"/>
              <a:gd name="T27" fmla="*/ 2147483646 h 612"/>
              <a:gd name="T28" fmla="*/ 2147483646 w 419"/>
              <a:gd name="T29" fmla="*/ 2147483646 h 612"/>
              <a:gd name="T30" fmla="*/ 2147483646 w 419"/>
              <a:gd name="T31" fmla="*/ 2147483646 h 612"/>
              <a:gd name="T32" fmla="*/ 2147483646 w 419"/>
              <a:gd name="T33" fmla="*/ 2147483646 h 612"/>
              <a:gd name="T34" fmla="*/ 2147483646 w 419"/>
              <a:gd name="T35" fmla="*/ 2147483646 h 612"/>
              <a:gd name="T36" fmla="*/ 2147483646 w 419"/>
              <a:gd name="T37" fmla="*/ 2147483646 h 612"/>
              <a:gd name="T38" fmla="*/ 2147483646 w 419"/>
              <a:gd name="T39" fmla="*/ 2147483646 h 612"/>
              <a:gd name="T40" fmla="*/ 2147483646 w 419"/>
              <a:gd name="T41" fmla="*/ 2147483646 h 612"/>
              <a:gd name="T42" fmla="*/ 2147483646 w 419"/>
              <a:gd name="T43" fmla="*/ 2147483646 h 612"/>
              <a:gd name="T44" fmla="*/ 2147483646 w 419"/>
              <a:gd name="T45" fmla="*/ 2147483646 h 61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9" h="612">
                <a:moveTo>
                  <a:pt x="372" y="462"/>
                </a:moveTo>
                <a:lnTo>
                  <a:pt x="359" y="612"/>
                </a:lnTo>
                <a:lnTo>
                  <a:pt x="338" y="609"/>
                </a:lnTo>
                <a:lnTo>
                  <a:pt x="278" y="611"/>
                </a:lnTo>
                <a:lnTo>
                  <a:pt x="258" y="611"/>
                </a:lnTo>
                <a:lnTo>
                  <a:pt x="239" y="558"/>
                </a:lnTo>
                <a:lnTo>
                  <a:pt x="203" y="596"/>
                </a:lnTo>
                <a:lnTo>
                  <a:pt x="62" y="408"/>
                </a:lnTo>
                <a:lnTo>
                  <a:pt x="90" y="327"/>
                </a:lnTo>
                <a:lnTo>
                  <a:pt x="20" y="251"/>
                </a:lnTo>
                <a:lnTo>
                  <a:pt x="0" y="3"/>
                </a:lnTo>
                <a:lnTo>
                  <a:pt x="236" y="0"/>
                </a:lnTo>
                <a:lnTo>
                  <a:pt x="239" y="11"/>
                </a:lnTo>
                <a:lnTo>
                  <a:pt x="240" y="11"/>
                </a:lnTo>
                <a:lnTo>
                  <a:pt x="239" y="113"/>
                </a:lnTo>
                <a:lnTo>
                  <a:pt x="264" y="221"/>
                </a:lnTo>
                <a:lnTo>
                  <a:pt x="267" y="218"/>
                </a:lnTo>
                <a:lnTo>
                  <a:pt x="273" y="329"/>
                </a:lnTo>
                <a:lnTo>
                  <a:pt x="345" y="345"/>
                </a:lnTo>
                <a:lnTo>
                  <a:pt x="417" y="324"/>
                </a:lnTo>
                <a:lnTo>
                  <a:pt x="419" y="324"/>
                </a:lnTo>
                <a:lnTo>
                  <a:pt x="419" y="407"/>
                </a:lnTo>
                <a:lnTo>
                  <a:pt x="372" y="462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0" name="Freeform 283"/>
          <p:cNvSpPr>
            <a:spLocks/>
          </p:cNvSpPr>
          <p:nvPr/>
        </p:nvSpPr>
        <p:spPr bwMode="auto">
          <a:xfrm>
            <a:off x="3724275" y="2308225"/>
            <a:ext cx="573088" cy="276225"/>
          </a:xfrm>
          <a:custGeom>
            <a:avLst/>
            <a:gdLst>
              <a:gd name="T0" fmla="*/ 2147483646 w 1084"/>
              <a:gd name="T1" fmla="*/ 2147483646 h 522"/>
              <a:gd name="T2" fmla="*/ 2147483646 w 1084"/>
              <a:gd name="T3" fmla="*/ 2147483646 h 522"/>
              <a:gd name="T4" fmla="*/ 2147483646 w 1084"/>
              <a:gd name="T5" fmla="*/ 2147483646 h 522"/>
              <a:gd name="T6" fmla="*/ 2147483646 w 1084"/>
              <a:gd name="T7" fmla="*/ 2147483646 h 522"/>
              <a:gd name="T8" fmla="*/ 2147483646 w 1084"/>
              <a:gd name="T9" fmla="*/ 2147483646 h 522"/>
              <a:gd name="T10" fmla="*/ 2147483646 w 1084"/>
              <a:gd name="T11" fmla="*/ 2147483646 h 522"/>
              <a:gd name="T12" fmla="*/ 2147483646 w 1084"/>
              <a:gd name="T13" fmla="*/ 2147483646 h 522"/>
              <a:gd name="T14" fmla="*/ 2147483646 w 1084"/>
              <a:gd name="T15" fmla="*/ 0 h 522"/>
              <a:gd name="T16" fmla="*/ 2147483646 w 1084"/>
              <a:gd name="T17" fmla="*/ 2147483646 h 522"/>
              <a:gd name="T18" fmla="*/ 2147483646 w 1084"/>
              <a:gd name="T19" fmla="*/ 2147483646 h 522"/>
              <a:gd name="T20" fmla="*/ 2147483646 w 1084"/>
              <a:gd name="T21" fmla="*/ 2147483646 h 522"/>
              <a:gd name="T22" fmla="*/ 2147483646 w 1084"/>
              <a:gd name="T23" fmla="*/ 2147483646 h 522"/>
              <a:gd name="T24" fmla="*/ 2147483646 w 1084"/>
              <a:gd name="T25" fmla="*/ 2147483646 h 522"/>
              <a:gd name="T26" fmla="*/ 2147483646 w 1084"/>
              <a:gd name="T27" fmla="*/ 2147483646 h 522"/>
              <a:gd name="T28" fmla="*/ 2147483646 w 1084"/>
              <a:gd name="T29" fmla="*/ 2147483646 h 522"/>
              <a:gd name="T30" fmla="*/ 2147483646 w 1084"/>
              <a:gd name="T31" fmla="*/ 2147483646 h 522"/>
              <a:gd name="T32" fmla="*/ 2147483646 w 1084"/>
              <a:gd name="T33" fmla="*/ 2147483646 h 522"/>
              <a:gd name="T34" fmla="*/ 2147483646 w 1084"/>
              <a:gd name="T35" fmla="*/ 2147483646 h 522"/>
              <a:gd name="T36" fmla="*/ 0 w 1084"/>
              <a:gd name="T37" fmla="*/ 2147483646 h 522"/>
              <a:gd name="T38" fmla="*/ 2147483646 w 1084"/>
              <a:gd name="T39" fmla="*/ 2147483646 h 522"/>
              <a:gd name="T40" fmla="*/ 2147483646 w 1084"/>
              <a:gd name="T41" fmla="*/ 2147483646 h 522"/>
              <a:gd name="T42" fmla="*/ 2147483646 w 1084"/>
              <a:gd name="T43" fmla="*/ 2147483646 h 522"/>
              <a:gd name="T44" fmla="*/ 2147483646 w 1084"/>
              <a:gd name="T45" fmla="*/ 2147483646 h 522"/>
              <a:gd name="T46" fmla="*/ 2147483646 w 1084"/>
              <a:gd name="T47" fmla="*/ 2147483646 h 522"/>
              <a:gd name="T48" fmla="*/ 2147483646 w 1084"/>
              <a:gd name="T49" fmla="*/ 2147483646 h 522"/>
              <a:gd name="T50" fmla="*/ 2147483646 w 1084"/>
              <a:gd name="T51" fmla="*/ 2147483646 h 522"/>
              <a:gd name="T52" fmla="*/ 2147483646 w 1084"/>
              <a:gd name="T53" fmla="*/ 2147483646 h 52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84" h="522">
                <a:moveTo>
                  <a:pt x="1081" y="216"/>
                </a:moveTo>
                <a:lnTo>
                  <a:pt x="1083" y="153"/>
                </a:lnTo>
                <a:lnTo>
                  <a:pt x="1084" y="78"/>
                </a:lnTo>
                <a:lnTo>
                  <a:pt x="661" y="76"/>
                </a:lnTo>
                <a:lnTo>
                  <a:pt x="619" y="18"/>
                </a:lnTo>
                <a:lnTo>
                  <a:pt x="619" y="13"/>
                </a:lnTo>
                <a:lnTo>
                  <a:pt x="616" y="13"/>
                </a:lnTo>
                <a:lnTo>
                  <a:pt x="610" y="0"/>
                </a:lnTo>
                <a:lnTo>
                  <a:pt x="489" y="18"/>
                </a:lnTo>
                <a:lnTo>
                  <a:pt x="480" y="30"/>
                </a:lnTo>
                <a:lnTo>
                  <a:pt x="478" y="39"/>
                </a:lnTo>
                <a:lnTo>
                  <a:pt x="460" y="49"/>
                </a:lnTo>
                <a:lnTo>
                  <a:pt x="453" y="63"/>
                </a:lnTo>
                <a:lnTo>
                  <a:pt x="342" y="94"/>
                </a:lnTo>
                <a:lnTo>
                  <a:pt x="225" y="120"/>
                </a:lnTo>
                <a:lnTo>
                  <a:pt x="219" y="135"/>
                </a:lnTo>
                <a:lnTo>
                  <a:pt x="130" y="147"/>
                </a:lnTo>
                <a:lnTo>
                  <a:pt x="24" y="256"/>
                </a:lnTo>
                <a:lnTo>
                  <a:pt x="0" y="516"/>
                </a:lnTo>
                <a:lnTo>
                  <a:pt x="121" y="513"/>
                </a:lnTo>
                <a:lnTo>
                  <a:pt x="130" y="522"/>
                </a:lnTo>
                <a:lnTo>
                  <a:pt x="237" y="481"/>
                </a:lnTo>
                <a:lnTo>
                  <a:pt x="265" y="420"/>
                </a:lnTo>
                <a:lnTo>
                  <a:pt x="342" y="363"/>
                </a:lnTo>
                <a:lnTo>
                  <a:pt x="451" y="264"/>
                </a:lnTo>
                <a:lnTo>
                  <a:pt x="661" y="216"/>
                </a:lnTo>
                <a:lnTo>
                  <a:pt x="1081" y="216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21" name="Freeform 284"/>
          <p:cNvSpPr>
            <a:spLocks/>
          </p:cNvSpPr>
          <p:nvPr/>
        </p:nvSpPr>
        <p:spPr bwMode="auto">
          <a:xfrm>
            <a:off x="3379788" y="1947863"/>
            <a:ext cx="434975" cy="485775"/>
          </a:xfrm>
          <a:custGeom>
            <a:avLst/>
            <a:gdLst>
              <a:gd name="T0" fmla="*/ 2147483646 w 823"/>
              <a:gd name="T1" fmla="*/ 2147483646 h 917"/>
              <a:gd name="T2" fmla="*/ 2147483646 w 823"/>
              <a:gd name="T3" fmla="*/ 0 h 917"/>
              <a:gd name="T4" fmla="*/ 2147483646 w 823"/>
              <a:gd name="T5" fmla="*/ 2147483646 h 917"/>
              <a:gd name="T6" fmla="*/ 2147483646 w 823"/>
              <a:gd name="T7" fmla="*/ 2147483646 h 917"/>
              <a:gd name="T8" fmla="*/ 0 w 823"/>
              <a:gd name="T9" fmla="*/ 2147483646 h 917"/>
              <a:gd name="T10" fmla="*/ 2147483646 w 823"/>
              <a:gd name="T11" fmla="*/ 2147483646 h 917"/>
              <a:gd name="T12" fmla="*/ 2147483646 w 823"/>
              <a:gd name="T13" fmla="*/ 2147483646 h 917"/>
              <a:gd name="T14" fmla="*/ 2147483646 w 823"/>
              <a:gd name="T15" fmla="*/ 2147483646 h 917"/>
              <a:gd name="T16" fmla="*/ 2147483646 w 823"/>
              <a:gd name="T17" fmla="*/ 2147483646 h 917"/>
              <a:gd name="T18" fmla="*/ 2147483646 w 823"/>
              <a:gd name="T19" fmla="*/ 2147483646 h 917"/>
              <a:gd name="T20" fmla="*/ 2147483646 w 823"/>
              <a:gd name="T21" fmla="*/ 2147483646 h 917"/>
              <a:gd name="T22" fmla="*/ 2147483646 w 823"/>
              <a:gd name="T23" fmla="*/ 2147483646 h 917"/>
              <a:gd name="T24" fmla="*/ 2147483646 w 823"/>
              <a:gd name="T25" fmla="*/ 2147483646 h 917"/>
              <a:gd name="T26" fmla="*/ 2147483646 w 823"/>
              <a:gd name="T27" fmla="*/ 2147483646 h 917"/>
              <a:gd name="T28" fmla="*/ 2147483646 w 823"/>
              <a:gd name="T29" fmla="*/ 2147483646 h 917"/>
              <a:gd name="T30" fmla="*/ 2147483646 w 823"/>
              <a:gd name="T31" fmla="*/ 2147483646 h 917"/>
              <a:gd name="T32" fmla="*/ 2147483646 w 823"/>
              <a:gd name="T33" fmla="*/ 2147483646 h 917"/>
              <a:gd name="T34" fmla="*/ 2147483646 w 823"/>
              <a:gd name="T35" fmla="*/ 2147483646 h 917"/>
              <a:gd name="T36" fmla="*/ 2147483646 w 823"/>
              <a:gd name="T37" fmla="*/ 2147483646 h 917"/>
              <a:gd name="T38" fmla="*/ 2147483646 w 823"/>
              <a:gd name="T39" fmla="*/ 2147483646 h 917"/>
              <a:gd name="T40" fmla="*/ 2147483646 w 823"/>
              <a:gd name="T41" fmla="*/ 2147483646 h 917"/>
              <a:gd name="T42" fmla="*/ 2147483646 w 823"/>
              <a:gd name="T43" fmla="*/ 2147483646 h 917"/>
              <a:gd name="T44" fmla="*/ 2147483646 w 823"/>
              <a:gd name="T45" fmla="*/ 2147483646 h 917"/>
              <a:gd name="T46" fmla="*/ 2147483646 w 823"/>
              <a:gd name="T47" fmla="*/ 2147483646 h 9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23" h="917">
                <a:moveTo>
                  <a:pt x="577" y="86"/>
                </a:moveTo>
                <a:lnTo>
                  <a:pt x="519" y="0"/>
                </a:lnTo>
                <a:lnTo>
                  <a:pt x="250" y="264"/>
                </a:lnTo>
                <a:lnTo>
                  <a:pt x="1" y="297"/>
                </a:lnTo>
                <a:lnTo>
                  <a:pt x="0" y="380"/>
                </a:lnTo>
                <a:lnTo>
                  <a:pt x="39" y="644"/>
                </a:lnTo>
                <a:lnTo>
                  <a:pt x="162" y="659"/>
                </a:lnTo>
                <a:lnTo>
                  <a:pt x="133" y="822"/>
                </a:lnTo>
                <a:lnTo>
                  <a:pt x="138" y="833"/>
                </a:lnTo>
                <a:lnTo>
                  <a:pt x="118" y="896"/>
                </a:lnTo>
                <a:lnTo>
                  <a:pt x="118" y="909"/>
                </a:lnTo>
                <a:lnTo>
                  <a:pt x="354" y="906"/>
                </a:lnTo>
                <a:lnTo>
                  <a:pt x="357" y="917"/>
                </a:lnTo>
                <a:lnTo>
                  <a:pt x="358" y="917"/>
                </a:lnTo>
                <a:lnTo>
                  <a:pt x="570" y="843"/>
                </a:lnTo>
                <a:lnTo>
                  <a:pt x="630" y="677"/>
                </a:lnTo>
                <a:lnTo>
                  <a:pt x="823" y="594"/>
                </a:lnTo>
                <a:lnTo>
                  <a:pt x="772" y="561"/>
                </a:lnTo>
                <a:lnTo>
                  <a:pt x="709" y="456"/>
                </a:lnTo>
                <a:lnTo>
                  <a:pt x="646" y="411"/>
                </a:lnTo>
                <a:lnTo>
                  <a:pt x="582" y="318"/>
                </a:lnTo>
                <a:lnTo>
                  <a:pt x="540" y="300"/>
                </a:lnTo>
                <a:lnTo>
                  <a:pt x="541" y="146"/>
                </a:lnTo>
                <a:lnTo>
                  <a:pt x="577" y="8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2" name="Freeform 285"/>
          <p:cNvSpPr>
            <a:spLocks/>
          </p:cNvSpPr>
          <p:nvPr/>
        </p:nvSpPr>
        <p:spPr bwMode="auto">
          <a:xfrm>
            <a:off x="3784600" y="2562225"/>
            <a:ext cx="568325" cy="320675"/>
          </a:xfrm>
          <a:custGeom>
            <a:avLst/>
            <a:gdLst>
              <a:gd name="T0" fmla="*/ 2147483646 w 1075"/>
              <a:gd name="T1" fmla="*/ 2147483646 h 605"/>
              <a:gd name="T2" fmla="*/ 2147483646 w 1075"/>
              <a:gd name="T3" fmla="*/ 0 h 605"/>
              <a:gd name="T4" fmla="*/ 2147483646 w 1075"/>
              <a:gd name="T5" fmla="*/ 2147483646 h 605"/>
              <a:gd name="T6" fmla="*/ 2147483646 w 1075"/>
              <a:gd name="T7" fmla="*/ 2147483646 h 605"/>
              <a:gd name="T8" fmla="*/ 2147483646 w 1075"/>
              <a:gd name="T9" fmla="*/ 2147483646 h 605"/>
              <a:gd name="T10" fmla="*/ 2147483646 w 1075"/>
              <a:gd name="T11" fmla="*/ 2147483646 h 605"/>
              <a:gd name="T12" fmla="*/ 2147483646 w 1075"/>
              <a:gd name="T13" fmla="*/ 2147483646 h 605"/>
              <a:gd name="T14" fmla="*/ 2147483646 w 1075"/>
              <a:gd name="T15" fmla="*/ 2147483646 h 605"/>
              <a:gd name="T16" fmla="*/ 0 w 1075"/>
              <a:gd name="T17" fmla="*/ 2147483646 h 605"/>
              <a:gd name="T18" fmla="*/ 2147483646 w 1075"/>
              <a:gd name="T19" fmla="*/ 2147483646 h 605"/>
              <a:gd name="T20" fmla="*/ 2147483646 w 1075"/>
              <a:gd name="T21" fmla="*/ 2147483646 h 605"/>
              <a:gd name="T22" fmla="*/ 2147483646 w 1075"/>
              <a:gd name="T23" fmla="*/ 2147483646 h 605"/>
              <a:gd name="T24" fmla="*/ 2147483646 w 1075"/>
              <a:gd name="T25" fmla="*/ 2147483646 h 605"/>
              <a:gd name="T26" fmla="*/ 2147483646 w 1075"/>
              <a:gd name="T27" fmla="*/ 2147483646 h 605"/>
              <a:gd name="T28" fmla="*/ 2147483646 w 1075"/>
              <a:gd name="T29" fmla="*/ 2147483646 h 605"/>
              <a:gd name="T30" fmla="*/ 2147483646 w 1075"/>
              <a:gd name="T31" fmla="*/ 2147483646 h 605"/>
              <a:gd name="T32" fmla="*/ 2147483646 w 1075"/>
              <a:gd name="T33" fmla="*/ 2147483646 h 605"/>
              <a:gd name="T34" fmla="*/ 2147483646 w 1075"/>
              <a:gd name="T35" fmla="*/ 2147483646 h 605"/>
              <a:gd name="T36" fmla="*/ 2147483646 w 1075"/>
              <a:gd name="T37" fmla="*/ 2147483646 h 605"/>
              <a:gd name="T38" fmla="*/ 2147483646 w 1075"/>
              <a:gd name="T39" fmla="*/ 2147483646 h 605"/>
              <a:gd name="T40" fmla="*/ 2147483646 w 1075"/>
              <a:gd name="T41" fmla="*/ 2147483646 h 605"/>
              <a:gd name="T42" fmla="*/ 2147483646 w 1075"/>
              <a:gd name="T43" fmla="*/ 2147483646 h 605"/>
              <a:gd name="T44" fmla="*/ 2147483646 w 1075"/>
              <a:gd name="T45" fmla="*/ 2147483646 h 605"/>
              <a:gd name="T46" fmla="*/ 2147483646 w 1075"/>
              <a:gd name="T47" fmla="*/ 2147483646 h 605"/>
              <a:gd name="T48" fmla="*/ 2147483646 w 1075"/>
              <a:gd name="T49" fmla="*/ 2147483646 h 605"/>
              <a:gd name="T50" fmla="*/ 2147483646 w 1075"/>
              <a:gd name="T51" fmla="*/ 2147483646 h 605"/>
              <a:gd name="T52" fmla="*/ 2147483646 w 1075"/>
              <a:gd name="T53" fmla="*/ 2147483646 h 605"/>
              <a:gd name="T54" fmla="*/ 2147483646 w 1075"/>
              <a:gd name="T55" fmla="*/ 2147483646 h 605"/>
              <a:gd name="T56" fmla="*/ 2147483646 w 1075"/>
              <a:gd name="T57" fmla="*/ 2147483646 h 605"/>
              <a:gd name="T58" fmla="*/ 2147483646 w 1075"/>
              <a:gd name="T59" fmla="*/ 2147483646 h 605"/>
              <a:gd name="T60" fmla="*/ 2147483646 w 1075"/>
              <a:gd name="T61" fmla="*/ 2147483646 h 605"/>
              <a:gd name="T62" fmla="*/ 2147483646 w 1075"/>
              <a:gd name="T63" fmla="*/ 2147483646 h 60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75" h="605">
                <a:moveTo>
                  <a:pt x="972" y="72"/>
                </a:moveTo>
                <a:lnTo>
                  <a:pt x="970" y="0"/>
                </a:lnTo>
                <a:lnTo>
                  <a:pt x="832" y="32"/>
                </a:lnTo>
                <a:lnTo>
                  <a:pt x="603" y="42"/>
                </a:lnTo>
                <a:lnTo>
                  <a:pt x="544" y="140"/>
                </a:lnTo>
                <a:lnTo>
                  <a:pt x="441" y="131"/>
                </a:lnTo>
                <a:lnTo>
                  <a:pt x="357" y="72"/>
                </a:lnTo>
                <a:lnTo>
                  <a:pt x="123" y="161"/>
                </a:lnTo>
                <a:lnTo>
                  <a:pt x="0" y="381"/>
                </a:lnTo>
                <a:lnTo>
                  <a:pt x="16" y="383"/>
                </a:lnTo>
                <a:lnTo>
                  <a:pt x="58" y="474"/>
                </a:lnTo>
                <a:lnTo>
                  <a:pt x="100" y="599"/>
                </a:lnTo>
                <a:lnTo>
                  <a:pt x="334" y="552"/>
                </a:lnTo>
                <a:lnTo>
                  <a:pt x="441" y="605"/>
                </a:lnTo>
                <a:lnTo>
                  <a:pt x="654" y="560"/>
                </a:lnTo>
                <a:lnTo>
                  <a:pt x="759" y="519"/>
                </a:lnTo>
                <a:lnTo>
                  <a:pt x="804" y="470"/>
                </a:lnTo>
                <a:lnTo>
                  <a:pt x="838" y="467"/>
                </a:lnTo>
                <a:lnTo>
                  <a:pt x="849" y="458"/>
                </a:lnTo>
                <a:lnTo>
                  <a:pt x="853" y="461"/>
                </a:lnTo>
                <a:lnTo>
                  <a:pt x="862" y="431"/>
                </a:lnTo>
                <a:lnTo>
                  <a:pt x="868" y="428"/>
                </a:lnTo>
                <a:lnTo>
                  <a:pt x="873" y="416"/>
                </a:lnTo>
                <a:lnTo>
                  <a:pt x="867" y="399"/>
                </a:lnTo>
                <a:lnTo>
                  <a:pt x="877" y="387"/>
                </a:lnTo>
                <a:lnTo>
                  <a:pt x="904" y="395"/>
                </a:lnTo>
                <a:lnTo>
                  <a:pt x="910" y="392"/>
                </a:lnTo>
                <a:lnTo>
                  <a:pt x="972" y="339"/>
                </a:lnTo>
                <a:lnTo>
                  <a:pt x="1075" y="206"/>
                </a:lnTo>
                <a:lnTo>
                  <a:pt x="1053" y="144"/>
                </a:lnTo>
                <a:lnTo>
                  <a:pt x="1021" y="116"/>
                </a:lnTo>
                <a:lnTo>
                  <a:pt x="972" y="72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31" name="Freeform 286"/>
          <p:cNvSpPr>
            <a:spLocks/>
          </p:cNvSpPr>
          <p:nvPr/>
        </p:nvSpPr>
        <p:spPr bwMode="auto">
          <a:xfrm>
            <a:off x="3632200" y="2422525"/>
            <a:ext cx="665163" cy="341313"/>
          </a:xfrm>
          <a:custGeom>
            <a:avLst/>
            <a:gdLst>
              <a:gd name="T0" fmla="*/ 2147483646 w 1258"/>
              <a:gd name="T1" fmla="*/ 2147483646 h 646"/>
              <a:gd name="T2" fmla="*/ 2147483646 w 1258"/>
              <a:gd name="T3" fmla="*/ 2147483646 h 646"/>
              <a:gd name="T4" fmla="*/ 2147483646 w 1258"/>
              <a:gd name="T5" fmla="*/ 2147483646 h 646"/>
              <a:gd name="T6" fmla="*/ 2147483646 w 1258"/>
              <a:gd name="T7" fmla="*/ 2147483646 h 646"/>
              <a:gd name="T8" fmla="*/ 2147483646 w 1258"/>
              <a:gd name="T9" fmla="*/ 2147483646 h 646"/>
              <a:gd name="T10" fmla="*/ 2147483646 w 1258"/>
              <a:gd name="T11" fmla="*/ 0 h 646"/>
              <a:gd name="T12" fmla="*/ 2147483646 w 1258"/>
              <a:gd name="T13" fmla="*/ 0 h 646"/>
              <a:gd name="T14" fmla="*/ 2147483646 w 1258"/>
              <a:gd name="T15" fmla="*/ 2147483646 h 646"/>
              <a:gd name="T16" fmla="*/ 2147483646 w 1258"/>
              <a:gd name="T17" fmla="*/ 2147483646 h 646"/>
              <a:gd name="T18" fmla="*/ 2147483646 w 1258"/>
              <a:gd name="T19" fmla="*/ 2147483646 h 646"/>
              <a:gd name="T20" fmla="*/ 2147483646 w 1258"/>
              <a:gd name="T21" fmla="*/ 2147483646 h 646"/>
              <a:gd name="T22" fmla="*/ 2147483646 w 1258"/>
              <a:gd name="T23" fmla="*/ 2147483646 h 646"/>
              <a:gd name="T24" fmla="*/ 2147483646 w 1258"/>
              <a:gd name="T25" fmla="*/ 2147483646 h 646"/>
              <a:gd name="T26" fmla="*/ 2147483646 w 1258"/>
              <a:gd name="T27" fmla="*/ 2147483646 h 646"/>
              <a:gd name="T28" fmla="*/ 2147483646 w 1258"/>
              <a:gd name="T29" fmla="*/ 2147483646 h 646"/>
              <a:gd name="T30" fmla="*/ 2147483646 w 1258"/>
              <a:gd name="T31" fmla="*/ 2147483646 h 646"/>
              <a:gd name="T32" fmla="*/ 2147483646 w 1258"/>
              <a:gd name="T33" fmla="*/ 2147483646 h 646"/>
              <a:gd name="T34" fmla="*/ 2147483646 w 1258"/>
              <a:gd name="T35" fmla="*/ 2147483646 h 646"/>
              <a:gd name="T36" fmla="*/ 2147483646 w 1258"/>
              <a:gd name="T37" fmla="*/ 2147483646 h 646"/>
              <a:gd name="T38" fmla="*/ 0 w 1258"/>
              <a:gd name="T39" fmla="*/ 2147483646 h 646"/>
              <a:gd name="T40" fmla="*/ 2147483646 w 1258"/>
              <a:gd name="T41" fmla="*/ 2147483646 h 646"/>
              <a:gd name="T42" fmla="*/ 2147483646 w 1258"/>
              <a:gd name="T43" fmla="*/ 2147483646 h 646"/>
              <a:gd name="T44" fmla="*/ 2147483646 w 1258"/>
              <a:gd name="T45" fmla="*/ 2147483646 h 646"/>
              <a:gd name="T46" fmla="*/ 2147483646 w 1258"/>
              <a:gd name="T47" fmla="*/ 2147483646 h 646"/>
              <a:gd name="T48" fmla="*/ 2147483646 w 1258"/>
              <a:gd name="T49" fmla="*/ 2147483646 h 646"/>
              <a:gd name="T50" fmla="*/ 2147483646 w 1258"/>
              <a:gd name="T51" fmla="*/ 2147483646 h 646"/>
              <a:gd name="T52" fmla="*/ 2147483646 w 1258"/>
              <a:gd name="T53" fmla="*/ 2147483646 h 646"/>
              <a:gd name="T54" fmla="*/ 2147483646 w 1258"/>
              <a:gd name="T55" fmla="*/ 2147483646 h 646"/>
              <a:gd name="T56" fmla="*/ 2147483646 w 1258"/>
              <a:gd name="T57" fmla="*/ 2147483646 h 646"/>
              <a:gd name="T58" fmla="*/ 2147483646 w 1258"/>
              <a:gd name="T59" fmla="*/ 2147483646 h 6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58" h="646">
                <a:moveTo>
                  <a:pt x="1258" y="265"/>
                </a:moveTo>
                <a:lnTo>
                  <a:pt x="1257" y="217"/>
                </a:lnTo>
                <a:lnTo>
                  <a:pt x="1257" y="204"/>
                </a:lnTo>
                <a:lnTo>
                  <a:pt x="1257" y="160"/>
                </a:lnTo>
                <a:lnTo>
                  <a:pt x="1257" y="70"/>
                </a:lnTo>
                <a:lnTo>
                  <a:pt x="1255" y="0"/>
                </a:lnTo>
                <a:lnTo>
                  <a:pt x="835" y="0"/>
                </a:lnTo>
                <a:lnTo>
                  <a:pt x="625" y="48"/>
                </a:lnTo>
                <a:lnTo>
                  <a:pt x="516" y="147"/>
                </a:lnTo>
                <a:lnTo>
                  <a:pt x="439" y="204"/>
                </a:lnTo>
                <a:lnTo>
                  <a:pt x="411" y="265"/>
                </a:lnTo>
                <a:lnTo>
                  <a:pt x="304" y="306"/>
                </a:lnTo>
                <a:lnTo>
                  <a:pt x="295" y="297"/>
                </a:lnTo>
                <a:lnTo>
                  <a:pt x="174" y="300"/>
                </a:lnTo>
                <a:lnTo>
                  <a:pt x="166" y="298"/>
                </a:lnTo>
                <a:lnTo>
                  <a:pt x="93" y="313"/>
                </a:lnTo>
                <a:lnTo>
                  <a:pt x="60" y="334"/>
                </a:lnTo>
                <a:lnTo>
                  <a:pt x="60" y="417"/>
                </a:lnTo>
                <a:lnTo>
                  <a:pt x="13" y="472"/>
                </a:lnTo>
                <a:lnTo>
                  <a:pt x="0" y="622"/>
                </a:lnTo>
                <a:lnTo>
                  <a:pt x="198" y="639"/>
                </a:lnTo>
                <a:lnTo>
                  <a:pt x="285" y="646"/>
                </a:lnTo>
                <a:lnTo>
                  <a:pt x="288" y="646"/>
                </a:lnTo>
                <a:lnTo>
                  <a:pt x="411" y="426"/>
                </a:lnTo>
                <a:lnTo>
                  <a:pt x="645" y="337"/>
                </a:lnTo>
                <a:lnTo>
                  <a:pt x="729" y="396"/>
                </a:lnTo>
                <a:lnTo>
                  <a:pt x="832" y="405"/>
                </a:lnTo>
                <a:lnTo>
                  <a:pt x="891" y="307"/>
                </a:lnTo>
                <a:lnTo>
                  <a:pt x="1120" y="297"/>
                </a:lnTo>
                <a:lnTo>
                  <a:pt x="1258" y="265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24" name="Freeform 287"/>
          <p:cNvSpPr>
            <a:spLocks/>
          </p:cNvSpPr>
          <p:nvPr/>
        </p:nvSpPr>
        <p:spPr bwMode="auto">
          <a:xfrm>
            <a:off x="3835400" y="2163763"/>
            <a:ext cx="463550" cy="215900"/>
          </a:xfrm>
          <a:custGeom>
            <a:avLst/>
            <a:gdLst>
              <a:gd name="T0" fmla="*/ 2147483646 w 876"/>
              <a:gd name="T1" fmla="*/ 2147483646 h 408"/>
              <a:gd name="T2" fmla="*/ 2147483646 w 876"/>
              <a:gd name="T3" fmla="*/ 2147483646 h 408"/>
              <a:gd name="T4" fmla="*/ 2147483646 w 876"/>
              <a:gd name="T5" fmla="*/ 2147483646 h 408"/>
              <a:gd name="T6" fmla="*/ 2147483646 w 876"/>
              <a:gd name="T7" fmla="*/ 2147483646 h 408"/>
              <a:gd name="T8" fmla="*/ 2147483646 w 876"/>
              <a:gd name="T9" fmla="*/ 2147483646 h 408"/>
              <a:gd name="T10" fmla="*/ 2147483646 w 876"/>
              <a:gd name="T11" fmla="*/ 2147483646 h 408"/>
              <a:gd name="T12" fmla="*/ 2147483646 w 876"/>
              <a:gd name="T13" fmla="*/ 2147483646 h 408"/>
              <a:gd name="T14" fmla="*/ 2147483646 w 876"/>
              <a:gd name="T15" fmla="*/ 2147483646 h 408"/>
              <a:gd name="T16" fmla="*/ 2147483646 w 876"/>
              <a:gd name="T17" fmla="*/ 0 h 408"/>
              <a:gd name="T18" fmla="*/ 2147483646 w 876"/>
              <a:gd name="T19" fmla="*/ 2147483646 h 408"/>
              <a:gd name="T20" fmla="*/ 2147483646 w 876"/>
              <a:gd name="T21" fmla="*/ 2147483646 h 408"/>
              <a:gd name="T22" fmla="*/ 0 w 876"/>
              <a:gd name="T23" fmla="*/ 2147483646 h 408"/>
              <a:gd name="T24" fmla="*/ 2147483646 w 876"/>
              <a:gd name="T25" fmla="*/ 2147483646 h 408"/>
              <a:gd name="T26" fmla="*/ 2147483646 w 876"/>
              <a:gd name="T27" fmla="*/ 2147483646 h 408"/>
              <a:gd name="T28" fmla="*/ 2147483646 w 876"/>
              <a:gd name="T29" fmla="*/ 2147483646 h 408"/>
              <a:gd name="T30" fmla="*/ 2147483646 w 876"/>
              <a:gd name="T31" fmla="*/ 2147483646 h 408"/>
              <a:gd name="T32" fmla="*/ 2147483646 w 876"/>
              <a:gd name="T33" fmla="*/ 2147483646 h 408"/>
              <a:gd name="T34" fmla="*/ 2147483646 w 876"/>
              <a:gd name="T35" fmla="*/ 2147483646 h 408"/>
              <a:gd name="T36" fmla="*/ 2147483646 w 876"/>
              <a:gd name="T37" fmla="*/ 2147483646 h 408"/>
              <a:gd name="T38" fmla="*/ 2147483646 w 876"/>
              <a:gd name="T39" fmla="*/ 2147483646 h 408"/>
              <a:gd name="T40" fmla="*/ 2147483646 w 876"/>
              <a:gd name="T41" fmla="*/ 2147483646 h 408"/>
              <a:gd name="T42" fmla="*/ 2147483646 w 876"/>
              <a:gd name="T43" fmla="*/ 2147483646 h 408"/>
              <a:gd name="T44" fmla="*/ 2147483646 w 876"/>
              <a:gd name="T45" fmla="*/ 2147483646 h 408"/>
              <a:gd name="T46" fmla="*/ 2147483646 w 876"/>
              <a:gd name="T47" fmla="*/ 2147483646 h 408"/>
              <a:gd name="T48" fmla="*/ 2147483646 w 876"/>
              <a:gd name="T49" fmla="*/ 2147483646 h 408"/>
              <a:gd name="T50" fmla="*/ 2147483646 w 876"/>
              <a:gd name="T51" fmla="*/ 2147483646 h 4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76" h="408">
                <a:moveTo>
                  <a:pt x="874" y="351"/>
                </a:moveTo>
                <a:lnTo>
                  <a:pt x="874" y="291"/>
                </a:lnTo>
                <a:lnTo>
                  <a:pt x="876" y="157"/>
                </a:lnTo>
                <a:lnTo>
                  <a:pt x="876" y="54"/>
                </a:lnTo>
                <a:lnTo>
                  <a:pt x="862" y="54"/>
                </a:lnTo>
                <a:lnTo>
                  <a:pt x="862" y="67"/>
                </a:lnTo>
                <a:lnTo>
                  <a:pt x="750" y="69"/>
                </a:lnTo>
                <a:lnTo>
                  <a:pt x="241" y="60"/>
                </a:lnTo>
                <a:lnTo>
                  <a:pt x="132" y="0"/>
                </a:lnTo>
                <a:lnTo>
                  <a:pt x="19" y="142"/>
                </a:lnTo>
                <a:lnTo>
                  <a:pt x="10" y="201"/>
                </a:lnTo>
                <a:lnTo>
                  <a:pt x="0" y="291"/>
                </a:lnTo>
                <a:lnTo>
                  <a:pt x="9" y="408"/>
                </a:lnTo>
                <a:lnTo>
                  <a:pt x="15" y="393"/>
                </a:lnTo>
                <a:lnTo>
                  <a:pt x="132" y="367"/>
                </a:lnTo>
                <a:lnTo>
                  <a:pt x="243" y="336"/>
                </a:lnTo>
                <a:lnTo>
                  <a:pt x="250" y="322"/>
                </a:lnTo>
                <a:lnTo>
                  <a:pt x="268" y="312"/>
                </a:lnTo>
                <a:lnTo>
                  <a:pt x="270" y="303"/>
                </a:lnTo>
                <a:lnTo>
                  <a:pt x="279" y="291"/>
                </a:lnTo>
                <a:lnTo>
                  <a:pt x="400" y="273"/>
                </a:lnTo>
                <a:lnTo>
                  <a:pt x="406" y="286"/>
                </a:lnTo>
                <a:lnTo>
                  <a:pt x="409" y="286"/>
                </a:lnTo>
                <a:lnTo>
                  <a:pt x="409" y="291"/>
                </a:lnTo>
                <a:lnTo>
                  <a:pt x="451" y="349"/>
                </a:lnTo>
                <a:lnTo>
                  <a:pt x="874" y="35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5" name="Freeform 288"/>
          <p:cNvSpPr>
            <a:spLocks/>
          </p:cNvSpPr>
          <p:nvPr/>
        </p:nvSpPr>
        <p:spPr bwMode="auto">
          <a:xfrm>
            <a:off x="3568700" y="2238375"/>
            <a:ext cx="276225" cy="371475"/>
          </a:xfrm>
          <a:custGeom>
            <a:avLst/>
            <a:gdLst>
              <a:gd name="T0" fmla="*/ 2147483646 w 523"/>
              <a:gd name="T1" fmla="*/ 2147483646 h 702"/>
              <a:gd name="T2" fmla="*/ 2147483646 w 523"/>
              <a:gd name="T3" fmla="*/ 2147483646 h 702"/>
              <a:gd name="T4" fmla="*/ 2147483646 w 523"/>
              <a:gd name="T5" fmla="*/ 2147483646 h 702"/>
              <a:gd name="T6" fmla="*/ 2147483646 w 523"/>
              <a:gd name="T7" fmla="*/ 0 h 702"/>
              <a:gd name="T8" fmla="*/ 2147483646 w 523"/>
              <a:gd name="T9" fmla="*/ 2147483646 h 702"/>
              <a:gd name="T10" fmla="*/ 2147483646 w 523"/>
              <a:gd name="T11" fmla="*/ 2147483646 h 702"/>
              <a:gd name="T12" fmla="*/ 2147483646 w 523"/>
              <a:gd name="T13" fmla="*/ 2147483646 h 702"/>
              <a:gd name="T14" fmla="*/ 2147483646 w 523"/>
              <a:gd name="T15" fmla="*/ 2147483646 h 702"/>
              <a:gd name="T16" fmla="*/ 2147483646 w 523"/>
              <a:gd name="T17" fmla="*/ 2147483646 h 702"/>
              <a:gd name="T18" fmla="*/ 2147483646 w 523"/>
              <a:gd name="T19" fmla="*/ 2147483646 h 702"/>
              <a:gd name="T20" fmla="*/ 0 w 523"/>
              <a:gd name="T21" fmla="*/ 2147483646 h 702"/>
              <a:gd name="T22" fmla="*/ 2147483646 w 523"/>
              <a:gd name="T23" fmla="*/ 2147483646 h 702"/>
              <a:gd name="T24" fmla="*/ 2147483646 w 523"/>
              <a:gd name="T25" fmla="*/ 2147483646 h 702"/>
              <a:gd name="T26" fmla="*/ 2147483646 w 523"/>
              <a:gd name="T27" fmla="*/ 2147483646 h 702"/>
              <a:gd name="T28" fmla="*/ 2147483646 w 523"/>
              <a:gd name="T29" fmla="*/ 2147483646 h 702"/>
              <a:gd name="T30" fmla="*/ 2147483646 w 523"/>
              <a:gd name="T31" fmla="*/ 2147483646 h 702"/>
              <a:gd name="T32" fmla="*/ 2147483646 w 523"/>
              <a:gd name="T33" fmla="*/ 2147483646 h 702"/>
              <a:gd name="T34" fmla="*/ 2147483646 w 523"/>
              <a:gd name="T35" fmla="*/ 2147483646 h 702"/>
              <a:gd name="T36" fmla="*/ 2147483646 w 523"/>
              <a:gd name="T37" fmla="*/ 2147483646 h 702"/>
              <a:gd name="T38" fmla="*/ 2147483646 w 523"/>
              <a:gd name="T39" fmla="*/ 2147483646 h 702"/>
              <a:gd name="T40" fmla="*/ 2147483646 w 523"/>
              <a:gd name="T41" fmla="*/ 2147483646 h 702"/>
              <a:gd name="T42" fmla="*/ 2147483646 w 523"/>
              <a:gd name="T43" fmla="*/ 2147483646 h 702"/>
              <a:gd name="T44" fmla="*/ 2147483646 w 523"/>
              <a:gd name="T45" fmla="*/ 2147483646 h 7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523" h="702">
                <a:moveTo>
                  <a:pt x="513" y="266"/>
                </a:moveTo>
                <a:lnTo>
                  <a:pt x="504" y="149"/>
                </a:lnTo>
                <a:lnTo>
                  <a:pt x="514" y="59"/>
                </a:lnTo>
                <a:lnTo>
                  <a:pt x="523" y="0"/>
                </a:lnTo>
                <a:lnTo>
                  <a:pt x="504" y="15"/>
                </a:lnTo>
                <a:lnTo>
                  <a:pt x="475" y="38"/>
                </a:lnTo>
                <a:lnTo>
                  <a:pt x="466" y="45"/>
                </a:lnTo>
                <a:lnTo>
                  <a:pt x="273" y="128"/>
                </a:lnTo>
                <a:lnTo>
                  <a:pt x="213" y="294"/>
                </a:lnTo>
                <a:lnTo>
                  <a:pt x="1" y="368"/>
                </a:lnTo>
                <a:lnTo>
                  <a:pt x="0" y="470"/>
                </a:lnTo>
                <a:lnTo>
                  <a:pt x="25" y="578"/>
                </a:lnTo>
                <a:lnTo>
                  <a:pt x="28" y="575"/>
                </a:lnTo>
                <a:lnTo>
                  <a:pt x="34" y="686"/>
                </a:lnTo>
                <a:lnTo>
                  <a:pt x="106" y="702"/>
                </a:lnTo>
                <a:lnTo>
                  <a:pt x="178" y="681"/>
                </a:lnTo>
                <a:lnTo>
                  <a:pt x="180" y="681"/>
                </a:lnTo>
                <a:lnTo>
                  <a:pt x="213" y="660"/>
                </a:lnTo>
                <a:lnTo>
                  <a:pt x="286" y="645"/>
                </a:lnTo>
                <a:lnTo>
                  <a:pt x="294" y="647"/>
                </a:lnTo>
                <a:lnTo>
                  <a:pt x="318" y="387"/>
                </a:lnTo>
                <a:lnTo>
                  <a:pt x="424" y="278"/>
                </a:lnTo>
                <a:lnTo>
                  <a:pt x="513" y="266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6" name="Freeform 289"/>
          <p:cNvSpPr>
            <a:spLocks/>
          </p:cNvSpPr>
          <p:nvPr/>
        </p:nvSpPr>
        <p:spPr bwMode="auto">
          <a:xfrm>
            <a:off x="3586163" y="2998788"/>
            <a:ext cx="298450" cy="463550"/>
          </a:xfrm>
          <a:custGeom>
            <a:avLst/>
            <a:gdLst>
              <a:gd name="T0" fmla="*/ 2147483646 w 565"/>
              <a:gd name="T1" fmla="*/ 2147483646 h 876"/>
              <a:gd name="T2" fmla="*/ 2147483646 w 565"/>
              <a:gd name="T3" fmla="*/ 2147483646 h 876"/>
              <a:gd name="T4" fmla="*/ 2147483646 w 565"/>
              <a:gd name="T5" fmla="*/ 2147483646 h 876"/>
              <a:gd name="T6" fmla="*/ 2147483646 w 565"/>
              <a:gd name="T7" fmla="*/ 2147483646 h 876"/>
              <a:gd name="T8" fmla="*/ 2147483646 w 565"/>
              <a:gd name="T9" fmla="*/ 2147483646 h 876"/>
              <a:gd name="T10" fmla="*/ 2147483646 w 565"/>
              <a:gd name="T11" fmla="*/ 2147483646 h 876"/>
              <a:gd name="T12" fmla="*/ 2147483646 w 565"/>
              <a:gd name="T13" fmla="*/ 2147483646 h 876"/>
              <a:gd name="T14" fmla="*/ 2147483646 w 565"/>
              <a:gd name="T15" fmla="*/ 2147483646 h 876"/>
              <a:gd name="T16" fmla="*/ 2147483646 w 565"/>
              <a:gd name="T17" fmla="*/ 2147483646 h 876"/>
              <a:gd name="T18" fmla="*/ 2147483646 w 565"/>
              <a:gd name="T19" fmla="*/ 2147483646 h 876"/>
              <a:gd name="T20" fmla="*/ 2147483646 w 565"/>
              <a:gd name="T21" fmla="*/ 2147483646 h 876"/>
              <a:gd name="T22" fmla="*/ 2147483646 w 565"/>
              <a:gd name="T23" fmla="*/ 2147483646 h 876"/>
              <a:gd name="T24" fmla="*/ 2147483646 w 565"/>
              <a:gd name="T25" fmla="*/ 2147483646 h 876"/>
              <a:gd name="T26" fmla="*/ 2147483646 w 565"/>
              <a:gd name="T27" fmla="*/ 2147483646 h 876"/>
              <a:gd name="T28" fmla="*/ 2147483646 w 565"/>
              <a:gd name="T29" fmla="*/ 2147483646 h 876"/>
              <a:gd name="T30" fmla="*/ 2147483646 w 565"/>
              <a:gd name="T31" fmla="*/ 2147483646 h 876"/>
              <a:gd name="T32" fmla="*/ 2147483646 w 565"/>
              <a:gd name="T33" fmla="*/ 2147483646 h 876"/>
              <a:gd name="T34" fmla="*/ 2147483646 w 565"/>
              <a:gd name="T35" fmla="*/ 2147483646 h 876"/>
              <a:gd name="T36" fmla="*/ 0 w 565"/>
              <a:gd name="T37" fmla="*/ 2147483646 h 876"/>
              <a:gd name="T38" fmla="*/ 2147483646 w 565"/>
              <a:gd name="T39" fmla="*/ 2147483646 h 876"/>
              <a:gd name="T40" fmla="*/ 2147483646 w 565"/>
              <a:gd name="T41" fmla="*/ 2147483646 h 876"/>
              <a:gd name="T42" fmla="*/ 2147483646 w 565"/>
              <a:gd name="T43" fmla="*/ 2147483646 h 876"/>
              <a:gd name="T44" fmla="*/ 2147483646 w 565"/>
              <a:gd name="T45" fmla="*/ 2147483646 h 876"/>
              <a:gd name="T46" fmla="*/ 2147483646 w 565"/>
              <a:gd name="T47" fmla="*/ 2147483646 h 876"/>
              <a:gd name="T48" fmla="*/ 2147483646 w 565"/>
              <a:gd name="T49" fmla="*/ 0 h 876"/>
              <a:gd name="T50" fmla="*/ 2147483646 w 565"/>
              <a:gd name="T51" fmla="*/ 2147483646 h 876"/>
              <a:gd name="T52" fmla="*/ 2147483646 w 565"/>
              <a:gd name="T53" fmla="*/ 2147483646 h 876"/>
              <a:gd name="T54" fmla="*/ 2147483646 w 565"/>
              <a:gd name="T55" fmla="*/ 2147483646 h 876"/>
              <a:gd name="T56" fmla="*/ 2147483646 w 565"/>
              <a:gd name="T57" fmla="*/ 2147483646 h 876"/>
              <a:gd name="T58" fmla="*/ 2147483646 w 565"/>
              <a:gd name="T59" fmla="*/ 2147483646 h 87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65" h="876">
                <a:moveTo>
                  <a:pt x="558" y="239"/>
                </a:moveTo>
                <a:lnTo>
                  <a:pt x="565" y="590"/>
                </a:lnTo>
                <a:lnTo>
                  <a:pt x="495" y="587"/>
                </a:lnTo>
                <a:lnTo>
                  <a:pt x="451" y="594"/>
                </a:lnTo>
                <a:lnTo>
                  <a:pt x="444" y="590"/>
                </a:lnTo>
                <a:lnTo>
                  <a:pt x="438" y="600"/>
                </a:lnTo>
                <a:lnTo>
                  <a:pt x="420" y="599"/>
                </a:lnTo>
                <a:lnTo>
                  <a:pt x="415" y="606"/>
                </a:lnTo>
                <a:lnTo>
                  <a:pt x="387" y="618"/>
                </a:lnTo>
                <a:lnTo>
                  <a:pt x="282" y="689"/>
                </a:lnTo>
                <a:lnTo>
                  <a:pt x="94" y="876"/>
                </a:lnTo>
                <a:lnTo>
                  <a:pt x="70" y="830"/>
                </a:lnTo>
                <a:lnTo>
                  <a:pt x="22" y="810"/>
                </a:lnTo>
                <a:lnTo>
                  <a:pt x="22" y="518"/>
                </a:lnTo>
                <a:lnTo>
                  <a:pt x="4" y="455"/>
                </a:lnTo>
                <a:lnTo>
                  <a:pt x="12" y="321"/>
                </a:lnTo>
                <a:lnTo>
                  <a:pt x="3" y="216"/>
                </a:lnTo>
                <a:lnTo>
                  <a:pt x="13" y="218"/>
                </a:lnTo>
                <a:lnTo>
                  <a:pt x="0" y="200"/>
                </a:lnTo>
                <a:lnTo>
                  <a:pt x="90" y="57"/>
                </a:lnTo>
                <a:lnTo>
                  <a:pt x="135" y="54"/>
                </a:lnTo>
                <a:lnTo>
                  <a:pt x="175" y="74"/>
                </a:lnTo>
                <a:lnTo>
                  <a:pt x="256" y="54"/>
                </a:lnTo>
                <a:lnTo>
                  <a:pt x="324" y="54"/>
                </a:lnTo>
                <a:lnTo>
                  <a:pt x="472" y="0"/>
                </a:lnTo>
                <a:lnTo>
                  <a:pt x="490" y="53"/>
                </a:lnTo>
                <a:lnTo>
                  <a:pt x="499" y="80"/>
                </a:lnTo>
                <a:lnTo>
                  <a:pt x="528" y="167"/>
                </a:lnTo>
                <a:lnTo>
                  <a:pt x="547" y="227"/>
                </a:lnTo>
                <a:lnTo>
                  <a:pt x="558" y="23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27" name="Freeform 290"/>
          <p:cNvSpPr>
            <a:spLocks/>
          </p:cNvSpPr>
          <p:nvPr/>
        </p:nvSpPr>
        <p:spPr bwMode="auto">
          <a:xfrm>
            <a:off x="4265613" y="2638425"/>
            <a:ext cx="236537" cy="346075"/>
          </a:xfrm>
          <a:custGeom>
            <a:avLst/>
            <a:gdLst>
              <a:gd name="T0" fmla="*/ 2147483646 w 446"/>
              <a:gd name="T1" fmla="*/ 2147483646 h 653"/>
              <a:gd name="T2" fmla="*/ 2147483646 w 446"/>
              <a:gd name="T3" fmla="*/ 2147483646 h 653"/>
              <a:gd name="T4" fmla="*/ 2147483646 w 446"/>
              <a:gd name="T5" fmla="*/ 2147483646 h 653"/>
              <a:gd name="T6" fmla="*/ 2147483646 w 446"/>
              <a:gd name="T7" fmla="*/ 2147483646 h 653"/>
              <a:gd name="T8" fmla="*/ 2147483646 w 446"/>
              <a:gd name="T9" fmla="*/ 2147483646 h 653"/>
              <a:gd name="T10" fmla="*/ 0 w 446"/>
              <a:gd name="T11" fmla="*/ 2147483646 h 653"/>
              <a:gd name="T12" fmla="*/ 0 w 446"/>
              <a:gd name="T13" fmla="*/ 2147483646 h 653"/>
              <a:gd name="T14" fmla="*/ 0 w 446"/>
              <a:gd name="T15" fmla="*/ 2147483646 h 653"/>
              <a:gd name="T16" fmla="*/ 0 w 446"/>
              <a:gd name="T17" fmla="*/ 2147483646 h 653"/>
              <a:gd name="T18" fmla="*/ 0 w 446"/>
              <a:gd name="T19" fmla="*/ 2147483646 h 653"/>
              <a:gd name="T20" fmla="*/ 2147483646 w 446"/>
              <a:gd name="T21" fmla="*/ 2147483646 h 653"/>
              <a:gd name="T22" fmla="*/ 2147483646 w 446"/>
              <a:gd name="T23" fmla="*/ 2147483646 h 653"/>
              <a:gd name="T24" fmla="*/ 2147483646 w 446"/>
              <a:gd name="T25" fmla="*/ 0 h 653"/>
              <a:gd name="T26" fmla="*/ 2147483646 w 446"/>
              <a:gd name="T27" fmla="*/ 2147483646 h 653"/>
              <a:gd name="T28" fmla="*/ 2147483646 w 446"/>
              <a:gd name="T29" fmla="*/ 2147483646 h 653"/>
              <a:gd name="T30" fmla="*/ 2147483646 w 446"/>
              <a:gd name="T31" fmla="*/ 2147483646 h 653"/>
              <a:gd name="T32" fmla="*/ 2147483646 w 446"/>
              <a:gd name="T33" fmla="*/ 2147483646 h 653"/>
              <a:gd name="T34" fmla="*/ 2147483646 w 446"/>
              <a:gd name="T35" fmla="*/ 2147483646 h 653"/>
              <a:gd name="T36" fmla="*/ 2147483646 w 446"/>
              <a:gd name="T37" fmla="*/ 2147483646 h 65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6" h="653">
                <a:moveTo>
                  <a:pt x="446" y="464"/>
                </a:moveTo>
                <a:lnTo>
                  <a:pt x="365" y="653"/>
                </a:lnTo>
                <a:lnTo>
                  <a:pt x="308" y="546"/>
                </a:lnTo>
                <a:lnTo>
                  <a:pt x="173" y="605"/>
                </a:lnTo>
                <a:lnTo>
                  <a:pt x="47" y="533"/>
                </a:lnTo>
                <a:lnTo>
                  <a:pt x="0" y="519"/>
                </a:lnTo>
                <a:lnTo>
                  <a:pt x="0" y="453"/>
                </a:lnTo>
                <a:lnTo>
                  <a:pt x="0" y="408"/>
                </a:lnTo>
                <a:lnTo>
                  <a:pt x="0" y="327"/>
                </a:lnTo>
                <a:lnTo>
                  <a:pt x="0" y="248"/>
                </a:lnTo>
                <a:lnTo>
                  <a:pt x="62" y="195"/>
                </a:lnTo>
                <a:lnTo>
                  <a:pt x="165" y="62"/>
                </a:lnTo>
                <a:lnTo>
                  <a:pt x="143" y="0"/>
                </a:lnTo>
                <a:lnTo>
                  <a:pt x="197" y="47"/>
                </a:lnTo>
                <a:lnTo>
                  <a:pt x="371" y="197"/>
                </a:lnTo>
                <a:lnTo>
                  <a:pt x="414" y="236"/>
                </a:lnTo>
                <a:lnTo>
                  <a:pt x="419" y="243"/>
                </a:lnTo>
                <a:lnTo>
                  <a:pt x="402" y="282"/>
                </a:lnTo>
                <a:lnTo>
                  <a:pt x="446" y="464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36" name="Freeform 291"/>
          <p:cNvSpPr>
            <a:spLocks/>
          </p:cNvSpPr>
          <p:nvPr/>
        </p:nvSpPr>
        <p:spPr bwMode="auto">
          <a:xfrm>
            <a:off x="3886200" y="3402013"/>
            <a:ext cx="1149350" cy="950912"/>
          </a:xfrm>
          <a:custGeom>
            <a:avLst/>
            <a:gdLst>
              <a:gd name="T0" fmla="*/ 2147483646 w 2172"/>
              <a:gd name="T1" fmla="*/ 2147483646 h 1797"/>
              <a:gd name="T2" fmla="*/ 2147483646 w 2172"/>
              <a:gd name="T3" fmla="*/ 2147483646 h 1797"/>
              <a:gd name="T4" fmla="*/ 2147483646 w 2172"/>
              <a:gd name="T5" fmla="*/ 2147483646 h 1797"/>
              <a:gd name="T6" fmla="*/ 2147483646 w 2172"/>
              <a:gd name="T7" fmla="*/ 2147483646 h 1797"/>
              <a:gd name="T8" fmla="*/ 2147483646 w 2172"/>
              <a:gd name="T9" fmla="*/ 0 h 1797"/>
              <a:gd name="T10" fmla="*/ 2147483646 w 2172"/>
              <a:gd name="T11" fmla="*/ 2147483646 h 1797"/>
              <a:gd name="T12" fmla="*/ 2147483646 w 2172"/>
              <a:gd name="T13" fmla="*/ 2147483646 h 1797"/>
              <a:gd name="T14" fmla="*/ 2147483646 w 2172"/>
              <a:gd name="T15" fmla="*/ 2147483646 h 1797"/>
              <a:gd name="T16" fmla="*/ 2147483646 w 2172"/>
              <a:gd name="T17" fmla="*/ 2147483646 h 1797"/>
              <a:gd name="T18" fmla="*/ 2147483646 w 2172"/>
              <a:gd name="T19" fmla="*/ 2147483646 h 1797"/>
              <a:gd name="T20" fmla="*/ 2147483646 w 2172"/>
              <a:gd name="T21" fmla="*/ 2147483646 h 1797"/>
              <a:gd name="T22" fmla="*/ 2147483646 w 2172"/>
              <a:gd name="T23" fmla="*/ 2147483646 h 1797"/>
              <a:gd name="T24" fmla="*/ 2147483646 w 2172"/>
              <a:gd name="T25" fmla="*/ 2147483646 h 1797"/>
              <a:gd name="T26" fmla="*/ 2147483646 w 2172"/>
              <a:gd name="T27" fmla="*/ 2147483646 h 1797"/>
              <a:gd name="T28" fmla="*/ 2147483646 w 2172"/>
              <a:gd name="T29" fmla="*/ 2147483646 h 1797"/>
              <a:gd name="T30" fmla="*/ 2147483646 w 2172"/>
              <a:gd name="T31" fmla="*/ 2147483646 h 1797"/>
              <a:gd name="T32" fmla="*/ 2147483646 w 2172"/>
              <a:gd name="T33" fmla="*/ 2147483646 h 1797"/>
              <a:gd name="T34" fmla="*/ 2147483646 w 2172"/>
              <a:gd name="T35" fmla="*/ 2147483646 h 1797"/>
              <a:gd name="T36" fmla="*/ 2147483646 w 2172"/>
              <a:gd name="T37" fmla="*/ 2147483646 h 1797"/>
              <a:gd name="T38" fmla="*/ 2147483646 w 2172"/>
              <a:gd name="T39" fmla="*/ 2147483646 h 1797"/>
              <a:gd name="T40" fmla="*/ 2147483646 w 2172"/>
              <a:gd name="T41" fmla="*/ 2147483646 h 1797"/>
              <a:gd name="T42" fmla="*/ 2147483646 w 2172"/>
              <a:gd name="T43" fmla="*/ 2147483646 h 1797"/>
              <a:gd name="T44" fmla="*/ 2147483646 w 2172"/>
              <a:gd name="T45" fmla="*/ 2147483646 h 1797"/>
              <a:gd name="T46" fmla="*/ 2147483646 w 2172"/>
              <a:gd name="T47" fmla="*/ 2147483646 h 1797"/>
              <a:gd name="T48" fmla="*/ 2147483646 w 2172"/>
              <a:gd name="T49" fmla="*/ 2147483646 h 1797"/>
              <a:gd name="T50" fmla="*/ 2147483646 w 2172"/>
              <a:gd name="T51" fmla="*/ 2147483646 h 1797"/>
              <a:gd name="T52" fmla="*/ 2147483646 w 2172"/>
              <a:gd name="T53" fmla="*/ 2147483646 h 1797"/>
              <a:gd name="T54" fmla="*/ 2147483646 w 2172"/>
              <a:gd name="T55" fmla="*/ 2147483646 h 1797"/>
              <a:gd name="T56" fmla="*/ 0 w 2172"/>
              <a:gd name="T57" fmla="*/ 2147483646 h 1797"/>
              <a:gd name="T58" fmla="*/ 2147483646 w 2172"/>
              <a:gd name="T59" fmla="*/ 2147483646 h 1797"/>
              <a:gd name="T60" fmla="*/ 2147483646 w 2172"/>
              <a:gd name="T61" fmla="*/ 2147483646 h 1797"/>
              <a:gd name="T62" fmla="*/ 2147483646 w 2172"/>
              <a:gd name="T63" fmla="*/ 2147483646 h 1797"/>
              <a:gd name="T64" fmla="*/ 2147483646 w 2172"/>
              <a:gd name="T65" fmla="*/ 2147483646 h 1797"/>
              <a:gd name="T66" fmla="*/ 2147483646 w 2172"/>
              <a:gd name="T67" fmla="*/ 2147483646 h 1797"/>
              <a:gd name="T68" fmla="*/ 2147483646 w 2172"/>
              <a:gd name="T69" fmla="*/ 2147483646 h 1797"/>
              <a:gd name="T70" fmla="*/ 2147483646 w 2172"/>
              <a:gd name="T71" fmla="*/ 2147483646 h 1797"/>
              <a:gd name="T72" fmla="*/ 2147483646 w 2172"/>
              <a:gd name="T73" fmla="*/ 2147483646 h 1797"/>
              <a:gd name="T74" fmla="*/ 2147483646 w 2172"/>
              <a:gd name="T75" fmla="*/ 2147483646 h 1797"/>
              <a:gd name="T76" fmla="*/ 2147483646 w 2172"/>
              <a:gd name="T77" fmla="*/ 2147483646 h 1797"/>
              <a:gd name="T78" fmla="*/ 2147483646 w 2172"/>
              <a:gd name="T79" fmla="*/ 2147483646 h 1797"/>
              <a:gd name="T80" fmla="*/ 2147483646 w 2172"/>
              <a:gd name="T81" fmla="*/ 2147483646 h 1797"/>
              <a:gd name="T82" fmla="*/ 2147483646 w 2172"/>
              <a:gd name="T83" fmla="*/ 2147483646 h 1797"/>
              <a:gd name="T84" fmla="*/ 2147483646 w 2172"/>
              <a:gd name="T85" fmla="*/ 2147483646 h 1797"/>
              <a:gd name="T86" fmla="*/ 2147483646 w 2172"/>
              <a:gd name="T87" fmla="*/ 2147483646 h 1797"/>
              <a:gd name="T88" fmla="*/ 2147483646 w 2172"/>
              <a:gd name="T89" fmla="*/ 2147483646 h 1797"/>
              <a:gd name="T90" fmla="*/ 2147483646 w 2172"/>
              <a:gd name="T91" fmla="*/ 2147483646 h 1797"/>
              <a:gd name="T92" fmla="*/ 2147483646 w 2172"/>
              <a:gd name="T93" fmla="*/ 2147483646 h 1797"/>
              <a:gd name="T94" fmla="*/ 2147483646 w 2172"/>
              <a:gd name="T95" fmla="*/ 2147483646 h 1797"/>
              <a:gd name="T96" fmla="*/ 2147483646 w 2172"/>
              <a:gd name="T97" fmla="*/ 2147483646 h 1797"/>
              <a:gd name="T98" fmla="*/ 2147483646 w 2172"/>
              <a:gd name="T99" fmla="*/ 2147483646 h 1797"/>
              <a:gd name="T100" fmla="*/ 2147483646 w 2172"/>
              <a:gd name="T101" fmla="*/ 2147483646 h 1797"/>
              <a:gd name="T102" fmla="*/ 2147483646 w 2172"/>
              <a:gd name="T103" fmla="*/ 2147483646 h 1797"/>
              <a:gd name="T104" fmla="*/ 2147483646 w 2172"/>
              <a:gd name="T105" fmla="*/ 2147483646 h 179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72" h="1797">
                <a:moveTo>
                  <a:pt x="1840" y="279"/>
                </a:moveTo>
                <a:lnTo>
                  <a:pt x="1821" y="131"/>
                </a:lnTo>
                <a:lnTo>
                  <a:pt x="1749" y="92"/>
                </a:lnTo>
                <a:lnTo>
                  <a:pt x="1627" y="15"/>
                </a:lnTo>
                <a:lnTo>
                  <a:pt x="1611" y="0"/>
                </a:lnTo>
                <a:lnTo>
                  <a:pt x="1362" y="252"/>
                </a:lnTo>
                <a:lnTo>
                  <a:pt x="1365" y="263"/>
                </a:lnTo>
                <a:lnTo>
                  <a:pt x="1353" y="267"/>
                </a:lnTo>
                <a:lnTo>
                  <a:pt x="1351" y="272"/>
                </a:lnTo>
                <a:lnTo>
                  <a:pt x="1359" y="275"/>
                </a:lnTo>
                <a:lnTo>
                  <a:pt x="1359" y="282"/>
                </a:lnTo>
                <a:lnTo>
                  <a:pt x="1345" y="291"/>
                </a:lnTo>
                <a:lnTo>
                  <a:pt x="1353" y="314"/>
                </a:lnTo>
                <a:lnTo>
                  <a:pt x="1348" y="324"/>
                </a:lnTo>
                <a:lnTo>
                  <a:pt x="1353" y="338"/>
                </a:lnTo>
                <a:lnTo>
                  <a:pt x="1356" y="362"/>
                </a:lnTo>
                <a:lnTo>
                  <a:pt x="1350" y="366"/>
                </a:lnTo>
                <a:lnTo>
                  <a:pt x="1342" y="392"/>
                </a:lnTo>
                <a:lnTo>
                  <a:pt x="1204" y="470"/>
                </a:lnTo>
                <a:lnTo>
                  <a:pt x="1150" y="494"/>
                </a:lnTo>
                <a:lnTo>
                  <a:pt x="1098" y="600"/>
                </a:lnTo>
                <a:lnTo>
                  <a:pt x="1030" y="627"/>
                </a:lnTo>
                <a:lnTo>
                  <a:pt x="952" y="761"/>
                </a:lnTo>
                <a:lnTo>
                  <a:pt x="577" y="872"/>
                </a:lnTo>
                <a:lnTo>
                  <a:pt x="390" y="761"/>
                </a:lnTo>
                <a:lnTo>
                  <a:pt x="319" y="579"/>
                </a:lnTo>
                <a:lnTo>
                  <a:pt x="196" y="705"/>
                </a:lnTo>
                <a:lnTo>
                  <a:pt x="117" y="786"/>
                </a:lnTo>
                <a:lnTo>
                  <a:pt x="0" y="905"/>
                </a:lnTo>
                <a:lnTo>
                  <a:pt x="268" y="1175"/>
                </a:lnTo>
                <a:lnTo>
                  <a:pt x="249" y="1356"/>
                </a:lnTo>
                <a:lnTo>
                  <a:pt x="201" y="1382"/>
                </a:lnTo>
                <a:lnTo>
                  <a:pt x="201" y="1391"/>
                </a:lnTo>
                <a:lnTo>
                  <a:pt x="208" y="1395"/>
                </a:lnTo>
                <a:lnTo>
                  <a:pt x="204" y="1412"/>
                </a:lnTo>
                <a:lnTo>
                  <a:pt x="226" y="1563"/>
                </a:lnTo>
                <a:lnTo>
                  <a:pt x="376" y="1698"/>
                </a:lnTo>
                <a:lnTo>
                  <a:pt x="462" y="1733"/>
                </a:lnTo>
                <a:lnTo>
                  <a:pt x="513" y="1797"/>
                </a:lnTo>
                <a:lnTo>
                  <a:pt x="816" y="1503"/>
                </a:lnTo>
                <a:lnTo>
                  <a:pt x="816" y="1268"/>
                </a:lnTo>
                <a:lnTo>
                  <a:pt x="1143" y="1175"/>
                </a:lnTo>
                <a:lnTo>
                  <a:pt x="1371" y="990"/>
                </a:lnTo>
                <a:lnTo>
                  <a:pt x="1644" y="903"/>
                </a:lnTo>
                <a:lnTo>
                  <a:pt x="2172" y="897"/>
                </a:lnTo>
                <a:lnTo>
                  <a:pt x="2166" y="897"/>
                </a:lnTo>
                <a:lnTo>
                  <a:pt x="2127" y="627"/>
                </a:lnTo>
                <a:lnTo>
                  <a:pt x="2053" y="527"/>
                </a:lnTo>
                <a:lnTo>
                  <a:pt x="1906" y="359"/>
                </a:lnTo>
                <a:lnTo>
                  <a:pt x="1914" y="347"/>
                </a:lnTo>
                <a:lnTo>
                  <a:pt x="1905" y="336"/>
                </a:lnTo>
                <a:lnTo>
                  <a:pt x="1890" y="300"/>
                </a:lnTo>
                <a:lnTo>
                  <a:pt x="1840" y="27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29" name="Freeform 292"/>
          <p:cNvSpPr>
            <a:spLocks/>
          </p:cNvSpPr>
          <p:nvPr/>
        </p:nvSpPr>
        <p:spPr bwMode="auto">
          <a:xfrm>
            <a:off x="4054475" y="3292475"/>
            <a:ext cx="684213" cy="571500"/>
          </a:xfrm>
          <a:custGeom>
            <a:avLst/>
            <a:gdLst>
              <a:gd name="T0" fmla="*/ 2147483646 w 1292"/>
              <a:gd name="T1" fmla="*/ 2147483646 h 1079"/>
              <a:gd name="T2" fmla="*/ 2147483646 w 1292"/>
              <a:gd name="T3" fmla="*/ 2147483646 h 1079"/>
              <a:gd name="T4" fmla="*/ 2147483646 w 1292"/>
              <a:gd name="T5" fmla="*/ 2147483646 h 1079"/>
              <a:gd name="T6" fmla="*/ 2147483646 w 1292"/>
              <a:gd name="T7" fmla="*/ 2147483646 h 1079"/>
              <a:gd name="T8" fmla="*/ 2147483646 w 1292"/>
              <a:gd name="T9" fmla="*/ 0 h 1079"/>
              <a:gd name="T10" fmla="*/ 2147483646 w 1292"/>
              <a:gd name="T11" fmla="*/ 2147483646 h 1079"/>
              <a:gd name="T12" fmla="*/ 2147483646 w 1292"/>
              <a:gd name="T13" fmla="*/ 2147483646 h 1079"/>
              <a:gd name="T14" fmla="*/ 2147483646 w 1292"/>
              <a:gd name="T15" fmla="*/ 2147483646 h 1079"/>
              <a:gd name="T16" fmla="*/ 2147483646 w 1292"/>
              <a:gd name="T17" fmla="*/ 2147483646 h 1079"/>
              <a:gd name="T18" fmla="*/ 2147483646 w 1292"/>
              <a:gd name="T19" fmla="*/ 2147483646 h 1079"/>
              <a:gd name="T20" fmla="*/ 2147483646 w 1292"/>
              <a:gd name="T21" fmla="*/ 2147483646 h 1079"/>
              <a:gd name="T22" fmla="*/ 0 w 1292"/>
              <a:gd name="T23" fmla="*/ 2147483646 h 1079"/>
              <a:gd name="T24" fmla="*/ 2147483646 w 1292"/>
              <a:gd name="T25" fmla="*/ 2147483646 h 1079"/>
              <a:gd name="T26" fmla="*/ 2147483646 w 1292"/>
              <a:gd name="T27" fmla="*/ 2147483646 h 1079"/>
              <a:gd name="T28" fmla="*/ 2147483646 w 1292"/>
              <a:gd name="T29" fmla="*/ 2147483646 h 1079"/>
              <a:gd name="T30" fmla="*/ 2147483646 w 1292"/>
              <a:gd name="T31" fmla="*/ 2147483646 h 1079"/>
              <a:gd name="T32" fmla="*/ 2147483646 w 1292"/>
              <a:gd name="T33" fmla="*/ 2147483646 h 1079"/>
              <a:gd name="T34" fmla="*/ 2147483646 w 1292"/>
              <a:gd name="T35" fmla="*/ 2147483646 h 1079"/>
              <a:gd name="T36" fmla="*/ 2147483646 w 1292"/>
              <a:gd name="T37" fmla="*/ 2147483646 h 1079"/>
              <a:gd name="T38" fmla="*/ 2147483646 w 1292"/>
              <a:gd name="T39" fmla="*/ 2147483646 h 1079"/>
              <a:gd name="T40" fmla="*/ 2147483646 w 1292"/>
              <a:gd name="T41" fmla="*/ 2147483646 h 1079"/>
              <a:gd name="T42" fmla="*/ 2147483646 w 1292"/>
              <a:gd name="T43" fmla="*/ 2147483646 h 1079"/>
              <a:gd name="T44" fmla="*/ 2147483646 w 1292"/>
              <a:gd name="T45" fmla="*/ 2147483646 h 1079"/>
              <a:gd name="T46" fmla="*/ 2147483646 w 1292"/>
              <a:gd name="T47" fmla="*/ 2147483646 h 1079"/>
              <a:gd name="T48" fmla="*/ 2147483646 w 1292"/>
              <a:gd name="T49" fmla="*/ 2147483646 h 1079"/>
              <a:gd name="T50" fmla="*/ 2147483646 w 1292"/>
              <a:gd name="T51" fmla="*/ 2147483646 h 1079"/>
              <a:gd name="T52" fmla="*/ 2147483646 w 1292"/>
              <a:gd name="T53" fmla="*/ 2147483646 h 1079"/>
              <a:gd name="T54" fmla="*/ 2147483646 w 1292"/>
              <a:gd name="T55" fmla="*/ 2147483646 h 1079"/>
              <a:gd name="T56" fmla="*/ 2147483646 w 1292"/>
              <a:gd name="T57" fmla="*/ 2147483646 h 1079"/>
              <a:gd name="T58" fmla="*/ 2147483646 w 1292"/>
              <a:gd name="T59" fmla="*/ 2147483646 h 1079"/>
              <a:gd name="T60" fmla="*/ 2147483646 w 1292"/>
              <a:gd name="T61" fmla="*/ 2147483646 h 1079"/>
              <a:gd name="T62" fmla="*/ 2147483646 w 1292"/>
              <a:gd name="T63" fmla="*/ 2147483646 h 1079"/>
              <a:gd name="T64" fmla="*/ 2147483646 w 1292"/>
              <a:gd name="T65" fmla="*/ 2147483646 h 1079"/>
              <a:gd name="T66" fmla="*/ 2147483646 w 1292"/>
              <a:gd name="T67" fmla="*/ 2147483646 h 1079"/>
              <a:gd name="T68" fmla="*/ 2147483646 w 1292"/>
              <a:gd name="T69" fmla="*/ 2147483646 h 107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92" h="1079">
                <a:moveTo>
                  <a:pt x="1091" y="59"/>
                </a:moveTo>
                <a:lnTo>
                  <a:pt x="1082" y="42"/>
                </a:lnTo>
                <a:lnTo>
                  <a:pt x="1065" y="36"/>
                </a:lnTo>
                <a:lnTo>
                  <a:pt x="1064" y="32"/>
                </a:lnTo>
                <a:lnTo>
                  <a:pt x="1049" y="0"/>
                </a:lnTo>
                <a:lnTo>
                  <a:pt x="756" y="387"/>
                </a:lnTo>
                <a:lnTo>
                  <a:pt x="663" y="387"/>
                </a:lnTo>
                <a:lnTo>
                  <a:pt x="417" y="638"/>
                </a:lnTo>
                <a:lnTo>
                  <a:pt x="354" y="656"/>
                </a:lnTo>
                <a:lnTo>
                  <a:pt x="224" y="671"/>
                </a:lnTo>
                <a:lnTo>
                  <a:pt x="140" y="702"/>
                </a:lnTo>
                <a:lnTo>
                  <a:pt x="0" y="786"/>
                </a:lnTo>
                <a:lnTo>
                  <a:pt x="71" y="968"/>
                </a:lnTo>
                <a:lnTo>
                  <a:pt x="258" y="1079"/>
                </a:lnTo>
                <a:lnTo>
                  <a:pt x="633" y="968"/>
                </a:lnTo>
                <a:lnTo>
                  <a:pt x="711" y="834"/>
                </a:lnTo>
                <a:lnTo>
                  <a:pt x="779" y="807"/>
                </a:lnTo>
                <a:lnTo>
                  <a:pt x="831" y="701"/>
                </a:lnTo>
                <a:lnTo>
                  <a:pt x="885" y="677"/>
                </a:lnTo>
                <a:lnTo>
                  <a:pt x="1023" y="599"/>
                </a:lnTo>
                <a:lnTo>
                  <a:pt x="1031" y="573"/>
                </a:lnTo>
                <a:lnTo>
                  <a:pt x="1037" y="569"/>
                </a:lnTo>
                <a:lnTo>
                  <a:pt x="1034" y="545"/>
                </a:lnTo>
                <a:lnTo>
                  <a:pt x="1029" y="531"/>
                </a:lnTo>
                <a:lnTo>
                  <a:pt x="1034" y="521"/>
                </a:lnTo>
                <a:lnTo>
                  <a:pt x="1026" y="498"/>
                </a:lnTo>
                <a:lnTo>
                  <a:pt x="1040" y="489"/>
                </a:lnTo>
                <a:lnTo>
                  <a:pt x="1040" y="482"/>
                </a:lnTo>
                <a:lnTo>
                  <a:pt x="1032" y="479"/>
                </a:lnTo>
                <a:lnTo>
                  <a:pt x="1034" y="474"/>
                </a:lnTo>
                <a:lnTo>
                  <a:pt x="1046" y="470"/>
                </a:lnTo>
                <a:lnTo>
                  <a:pt x="1043" y="459"/>
                </a:lnTo>
                <a:lnTo>
                  <a:pt x="1292" y="207"/>
                </a:lnTo>
                <a:lnTo>
                  <a:pt x="1097" y="53"/>
                </a:lnTo>
                <a:lnTo>
                  <a:pt x="1091" y="59"/>
                </a:lnTo>
                <a:close/>
              </a:path>
            </a:pathLst>
          </a:custGeom>
          <a:solidFill>
            <a:srgbClr val="66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0" name="Freeform 293"/>
          <p:cNvSpPr>
            <a:spLocks/>
          </p:cNvSpPr>
          <p:nvPr/>
        </p:nvSpPr>
        <p:spPr bwMode="auto">
          <a:xfrm>
            <a:off x="4124325" y="3243263"/>
            <a:ext cx="485775" cy="387350"/>
          </a:xfrm>
          <a:custGeom>
            <a:avLst/>
            <a:gdLst>
              <a:gd name="T0" fmla="*/ 2147483646 w 917"/>
              <a:gd name="T1" fmla="*/ 2147483646 h 732"/>
              <a:gd name="T2" fmla="*/ 2147483646 w 917"/>
              <a:gd name="T3" fmla="*/ 2147483646 h 732"/>
              <a:gd name="T4" fmla="*/ 2147483646 w 917"/>
              <a:gd name="T5" fmla="*/ 2147483646 h 732"/>
              <a:gd name="T6" fmla="*/ 2147483646 w 917"/>
              <a:gd name="T7" fmla="*/ 2147483646 h 732"/>
              <a:gd name="T8" fmla="*/ 2147483646 w 917"/>
              <a:gd name="T9" fmla="*/ 2147483646 h 732"/>
              <a:gd name="T10" fmla="*/ 2147483646 w 917"/>
              <a:gd name="T11" fmla="*/ 2147483646 h 732"/>
              <a:gd name="T12" fmla="*/ 2147483646 w 917"/>
              <a:gd name="T13" fmla="*/ 2147483646 h 732"/>
              <a:gd name="T14" fmla="*/ 2147483646 w 917"/>
              <a:gd name="T15" fmla="*/ 2147483646 h 732"/>
              <a:gd name="T16" fmla="*/ 2147483646 w 917"/>
              <a:gd name="T17" fmla="*/ 2147483646 h 732"/>
              <a:gd name="T18" fmla="*/ 2147483646 w 917"/>
              <a:gd name="T19" fmla="*/ 2147483646 h 732"/>
              <a:gd name="T20" fmla="*/ 2147483646 w 917"/>
              <a:gd name="T21" fmla="*/ 2147483646 h 732"/>
              <a:gd name="T22" fmla="*/ 2147483646 w 917"/>
              <a:gd name="T23" fmla="*/ 2147483646 h 732"/>
              <a:gd name="T24" fmla="*/ 2147483646 w 917"/>
              <a:gd name="T25" fmla="*/ 2147483646 h 732"/>
              <a:gd name="T26" fmla="*/ 0 w 917"/>
              <a:gd name="T27" fmla="*/ 2147483646 h 732"/>
              <a:gd name="T28" fmla="*/ 2147483646 w 917"/>
              <a:gd name="T29" fmla="*/ 2147483646 h 732"/>
              <a:gd name="T30" fmla="*/ 2147483646 w 917"/>
              <a:gd name="T31" fmla="*/ 2147483646 h 732"/>
              <a:gd name="T32" fmla="*/ 2147483646 w 917"/>
              <a:gd name="T33" fmla="*/ 2147483646 h 732"/>
              <a:gd name="T34" fmla="*/ 2147483646 w 917"/>
              <a:gd name="T35" fmla="*/ 2147483646 h 732"/>
              <a:gd name="T36" fmla="*/ 2147483646 w 917"/>
              <a:gd name="T37" fmla="*/ 0 h 732"/>
              <a:gd name="T38" fmla="*/ 2147483646 w 917"/>
              <a:gd name="T39" fmla="*/ 2147483646 h 732"/>
              <a:gd name="T40" fmla="*/ 2147483646 w 917"/>
              <a:gd name="T41" fmla="*/ 2147483646 h 732"/>
              <a:gd name="T42" fmla="*/ 2147483646 w 917"/>
              <a:gd name="T43" fmla="*/ 2147483646 h 732"/>
              <a:gd name="T44" fmla="*/ 2147483646 w 917"/>
              <a:gd name="T45" fmla="*/ 2147483646 h 732"/>
              <a:gd name="T46" fmla="*/ 2147483646 w 917"/>
              <a:gd name="T47" fmla="*/ 2147483646 h 732"/>
              <a:gd name="T48" fmla="*/ 2147483646 w 917"/>
              <a:gd name="T49" fmla="*/ 2147483646 h 73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17" h="732">
                <a:moveTo>
                  <a:pt x="531" y="481"/>
                </a:moveTo>
                <a:lnTo>
                  <a:pt x="285" y="732"/>
                </a:lnTo>
                <a:lnTo>
                  <a:pt x="233" y="682"/>
                </a:lnTo>
                <a:lnTo>
                  <a:pt x="207" y="672"/>
                </a:lnTo>
                <a:lnTo>
                  <a:pt x="179" y="648"/>
                </a:lnTo>
                <a:lnTo>
                  <a:pt x="171" y="625"/>
                </a:lnTo>
                <a:lnTo>
                  <a:pt x="174" y="616"/>
                </a:lnTo>
                <a:lnTo>
                  <a:pt x="168" y="603"/>
                </a:lnTo>
                <a:lnTo>
                  <a:pt x="156" y="592"/>
                </a:lnTo>
                <a:lnTo>
                  <a:pt x="90" y="477"/>
                </a:lnTo>
                <a:lnTo>
                  <a:pt x="95" y="459"/>
                </a:lnTo>
                <a:lnTo>
                  <a:pt x="93" y="439"/>
                </a:lnTo>
                <a:lnTo>
                  <a:pt x="63" y="393"/>
                </a:lnTo>
                <a:lnTo>
                  <a:pt x="0" y="250"/>
                </a:lnTo>
                <a:lnTo>
                  <a:pt x="11" y="199"/>
                </a:lnTo>
                <a:lnTo>
                  <a:pt x="222" y="90"/>
                </a:lnTo>
                <a:lnTo>
                  <a:pt x="540" y="100"/>
                </a:lnTo>
                <a:lnTo>
                  <a:pt x="776" y="12"/>
                </a:lnTo>
                <a:lnTo>
                  <a:pt x="803" y="0"/>
                </a:lnTo>
                <a:lnTo>
                  <a:pt x="833" y="13"/>
                </a:lnTo>
                <a:lnTo>
                  <a:pt x="839" y="34"/>
                </a:lnTo>
                <a:lnTo>
                  <a:pt x="879" y="43"/>
                </a:lnTo>
                <a:lnTo>
                  <a:pt x="917" y="94"/>
                </a:lnTo>
                <a:lnTo>
                  <a:pt x="624" y="481"/>
                </a:lnTo>
                <a:lnTo>
                  <a:pt x="531" y="48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1" name="Freeform 294"/>
          <p:cNvSpPr>
            <a:spLocks/>
          </p:cNvSpPr>
          <p:nvPr/>
        </p:nvSpPr>
        <p:spPr bwMode="auto">
          <a:xfrm>
            <a:off x="3744913" y="3375025"/>
            <a:ext cx="530225" cy="506413"/>
          </a:xfrm>
          <a:custGeom>
            <a:avLst/>
            <a:gdLst>
              <a:gd name="T0" fmla="*/ 2147483646 w 1002"/>
              <a:gd name="T1" fmla="*/ 2147483646 h 956"/>
              <a:gd name="T2" fmla="*/ 2147483646 w 1002"/>
              <a:gd name="T3" fmla="*/ 0 h 956"/>
              <a:gd name="T4" fmla="*/ 2147483646 w 1002"/>
              <a:gd name="T5" fmla="*/ 2147483646 h 956"/>
              <a:gd name="T6" fmla="*/ 2147483646 w 1002"/>
              <a:gd name="T7" fmla="*/ 2147483646 h 956"/>
              <a:gd name="T8" fmla="*/ 2147483646 w 1002"/>
              <a:gd name="T9" fmla="*/ 2147483646 h 956"/>
              <a:gd name="T10" fmla="*/ 2147483646 w 1002"/>
              <a:gd name="T11" fmla="*/ 2147483646 h 956"/>
              <a:gd name="T12" fmla="*/ 2147483646 w 1002"/>
              <a:gd name="T13" fmla="*/ 2147483646 h 956"/>
              <a:gd name="T14" fmla="*/ 2147483646 w 1002"/>
              <a:gd name="T15" fmla="*/ 2147483646 h 956"/>
              <a:gd name="T16" fmla="*/ 0 w 1002"/>
              <a:gd name="T17" fmla="*/ 2147483646 h 956"/>
              <a:gd name="T18" fmla="*/ 2147483646 w 1002"/>
              <a:gd name="T19" fmla="*/ 2147483646 h 956"/>
              <a:gd name="T20" fmla="*/ 2147483646 w 1002"/>
              <a:gd name="T21" fmla="*/ 2147483646 h 956"/>
              <a:gd name="T22" fmla="*/ 2147483646 w 1002"/>
              <a:gd name="T23" fmla="*/ 2147483646 h 956"/>
              <a:gd name="T24" fmla="*/ 2147483646 w 1002"/>
              <a:gd name="T25" fmla="*/ 2147483646 h 956"/>
              <a:gd name="T26" fmla="*/ 2147483646 w 1002"/>
              <a:gd name="T27" fmla="*/ 2147483646 h 956"/>
              <a:gd name="T28" fmla="*/ 2147483646 w 1002"/>
              <a:gd name="T29" fmla="*/ 2147483646 h 956"/>
              <a:gd name="T30" fmla="*/ 2147483646 w 1002"/>
              <a:gd name="T31" fmla="*/ 2147483646 h 956"/>
              <a:gd name="T32" fmla="*/ 2147483646 w 1002"/>
              <a:gd name="T33" fmla="*/ 2147483646 h 956"/>
              <a:gd name="T34" fmla="*/ 2147483646 w 1002"/>
              <a:gd name="T35" fmla="*/ 2147483646 h 956"/>
              <a:gd name="T36" fmla="*/ 2147483646 w 1002"/>
              <a:gd name="T37" fmla="*/ 2147483646 h 956"/>
              <a:gd name="T38" fmla="*/ 2147483646 w 1002"/>
              <a:gd name="T39" fmla="*/ 2147483646 h 956"/>
              <a:gd name="T40" fmla="*/ 2147483646 w 1002"/>
              <a:gd name="T41" fmla="*/ 2147483646 h 956"/>
              <a:gd name="T42" fmla="*/ 2147483646 w 1002"/>
              <a:gd name="T43" fmla="*/ 2147483646 h 956"/>
              <a:gd name="T44" fmla="*/ 2147483646 w 1002"/>
              <a:gd name="T45" fmla="*/ 2147483646 h 956"/>
              <a:gd name="T46" fmla="*/ 2147483646 w 1002"/>
              <a:gd name="T47" fmla="*/ 2147483646 h 956"/>
              <a:gd name="T48" fmla="*/ 2147483646 w 1002"/>
              <a:gd name="T49" fmla="*/ 2147483646 h 956"/>
              <a:gd name="T50" fmla="*/ 2147483646 w 1002"/>
              <a:gd name="T51" fmla="*/ 2147483646 h 956"/>
              <a:gd name="T52" fmla="*/ 2147483646 w 1002"/>
              <a:gd name="T53" fmla="*/ 2147483646 h 956"/>
              <a:gd name="T54" fmla="*/ 2147483646 w 1002"/>
              <a:gd name="T55" fmla="*/ 2147483646 h 956"/>
              <a:gd name="T56" fmla="*/ 2147483646 w 1002"/>
              <a:gd name="T57" fmla="*/ 2147483646 h 956"/>
              <a:gd name="T58" fmla="*/ 2147483646 w 1002"/>
              <a:gd name="T59" fmla="*/ 2147483646 h 956"/>
              <a:gd name="T60" fmla="*/ 2147483646 w 1002"/>
              <a:gd name="T61" fmla="*/ 2147483646 h 9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02" h="956">
                <a:moveTo>
                  <a:pt x="780" y="143"/>
                </a:moveTo>
                <a:lnTo>
                  <a:pt x="717" y="0"/>
                </a:lnTo>
                <a:lnTo>
                  <a:pt x="210" y="251"/>
                </a:lnTo>
                <a:lnTo>
                  <a:pt x="203" y="263"/>
                </a:lnTo>
                <a:lnTo>
                  <a:pt x="218" y="273"/>
                </a:lnTo>
                <a:lnTo>
                  <a:pt x="228" y="308"/>
                </a:lnTo>
                <a:lnTo>
                  <a:pt x="5" y="534"/>
                </a:lnTo>
                <a:lnTo>
                  <a:pt x="12" y="546"/>
                </a:lnTo>
                <a:lnTo>
                  <a:pt x="0" y="678"/>
                </a:lnTo>
                <a:lnTo>
                  <a:pt x="15" y="720"/>
                </a:lnTo>
                <a:lnTo>
                  <a:pt x="56" y="812"/>
                </a:lnTo>
                <a:lnTo>
                  <a:pt x="90" y="860"/>
                </a:lnTo>
                <a:lnTo>
                  <a:pt x="266" y="956"/>
                </a:lnTo>
                <a:lnTo>
                  <a:pt x="383" y="837"/>
                </a:lnTo>
                <a:lnTo>
                  <a:pt x="462" y="756"/>
                </a:lnTo>
                <a:lnTo>
                  <a:pt x="585" y="630"/>
                </a:lnTo>
                <a:lnTo>
                  <a:pt x="725" y="546"/>
                </a:lnTo>
                <a:lnTo>
                  <a:pt x="809" y="515"/>
                </a:lnTo>
                <a:lnTo>
                  <a:pt x="939" y="500"/>
                </a:lnTo>
                <a:lnTo>
                  <a:pt x="1002" y="482"/>
                </a:lnTo>
                <a:lnTo>
                  <a:pt x="950" y="432"/>
                </a:lnTo>
                <a:lnTo>
                  <a:pt x="924" y="422"/>
                </a:lnTo>
                <a:lnTo>
                  <a:pt x="896" y="398"/>
                </a:lnTo>
                <a:lnTo>
                  <a:pt x="888" y="375"/>
                </a:lnTo>
                <a:lnTo>
                  <a:pt x="891" y="366"/>
                </a:lnTo>
                <a:lnTo>
                  <a:pt x="885" y="353"/>
                </a:lnTo>
                <a:lnTo>
                  <a:pt x="873" y="342"/>
                </a:lnTo>
                <a:lnTo>
                  <a:pt x="807" y="227"/>
                </a:lnTo>
                <a:lnTo>
                  <a:pt x="812" y="209"/>
                </a:lnTo>
                <a:lnTo>
                  <a:pt x="810" y="189"/>
                </a:lnTo>
                <a:lnTo>
                  <a:pt x="780" y="14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0" name="Freeform 295"/>
          <p:cNvSpPr>
            <a:spLocks/>
          </p:cNvSpPr>
          <p:nvPr/>
        </p:nvSpPr>
        <p:spPr bwMode="auto">
          <a:xfrm>
            <a:off x="3462338" y="2749550"/>
            <a:ext cx="374650" cy="404813"/>
          </a:xfrm>
          <a:custGeom>
            <a:avLst/>
            <a:gdLst>
              <a:gd name="T0" fmla="*/ 2147483646 w 709"/>
              <a:gd name="T1" fmla="*/ 2147483646 h 764"/>
              <a:gd name="T2" fmla="*/ 2147483646 w 709"/>
              <a:gd name="T3" fmla="*/ 2147483646 h 764"/>
              <a:gd name="T4" fmla="*/ 2147483646 w 709"/>
              <a:gd name="T5" fmla="*/ 2147483646 h 764"/>
              <a:gd name="T6" fmla="*/ 2147483646 w 709"/>
              <a:gd name="T7" fmla="*/ 2147483646 h 764"/>
              <a:gd name="T8" fmla="*/ 2147483646 w 709"/>
              <a:gd name="T9" fmla="*/ 2147483646 h 764"/>
              <a:gd name="T10" fmla="*/ 2147483646 w 709"/>
              <a:gd name="T11" fmla="*/ 2147483646 h 764"/>
              <a:gd name="T12" fmla="*/ 2147483646 w 709"/>
              <a:gd name="T13" fmla="*/ 2147483646 h 764"/>
              <a:gd name="T14" fmla="*/ 2147483646 w 709"/>
              <a:gd name="T15" fmla="*/ 2147483646 h 764"/>
              <a:gd name="T16" fmla="*/ 2147483646 w 709"/>
              <a:gd name="T17" fmla="*/ 0 h 764"/>
              <a:gd name="T18" fmla="*/ 2147483646 w 709"/>
              <a:gd name="T19" fmla="*/ 2147483646 h 764"/>
              <a:gd name="T20" fmla="*/ 2147483646 w 709"/>
              <a:gd name="T21" fmla="*/ 2147483646 h 764"/>
              <a:gd name="T22" fmla="*/ 2147483646 w 709"/>
              <a:gd name="T23" fmla="*/ 2147483646 h 764"/>
              <a:gd name="T24" fmla="*/ 2147483646 w 709"/>
              <a:gd name="T25" fmla="*/ 2147483646 h 764"/>
              <a:gd name="T26" fmla="*/ 2147483646 w 709"/>
              <a:gd name="T27" fmla="*/ 2147483646 h 764"/>
              <a:gd name="T28" fmla="*/ 2147483646 w 709"/>
              <a:gd name="T29" fmla="*/ 2147483646 h 764"/>
              <a:gd name="T30" fmla="*/ 2147483646 w 709"/>
              <a:gd name="T31" fmla="*/ 2147483646 h 764"/>
              <a:gd name="T32" fmla="*/ 0 w 709"/>
              <a:gd name="T33" fmla="*/ 2147483646 h 764"/>
              <a:gd name="T34" fmla="*/ 2147483646 w 709"/>
              <a:gd name="T35" fmla="*/ 2147483646 h 764"/>
              <a:gd name="T36" fmla="*/ 2147483646 w 709"/>
              <a:gd name="T37" fmla="*/ 2147483646 h 764"/>
              <a:gd name="T38" fmla="*/ 2147483646 w 709"/>
              <a:gd name="T39" fmla="*/ 2147483646 h 764"/>
              <a:gd name="T40" fmla="*/ 2147483646 w 709"/>
              <a:gd name="T41" fmla="*/ 2147483646 h 764"/>
              <a:gd name="T42" fmla="*/ 2147483646 w 709"/>
              <a:gd name="T43" fmla="*/ 2147483646 h 764"/>
              <a:gd name="T44" fmla="*/ 2147483646 w 709"/>
              <a:gd name="T45" fmla="*/ 2147483646 h 764"/>
              <a:gd name="T46" fmla="*/ 2147483646 w 709"/>
              <a:gd name="T47" fmla="*/ 2147483646 h 764"/>
              <a:gd name="T48" fmla="*/ 2147483646 w 709"/>
              <a:gd name="T49" fmla="*/ 2147483646 h 764"/>
              <a:gd name="T50" fmla="*/ 2147483646 w 709"/>
              <a:gd name="T51" fmla="*/ 2147483646 h 764"/>
              <a:gd name="T52" fmla="*/ 2147483646 w 709"/>
              <a:gd name="T53" fmla="*/ 2147483646 h 764"/>
              <a:gd name="T54" fmla="*/ 2147483646 w 709"/>
              <a:gd name="T55" fmla="*/ 2147483646 h 764"/>
              <a:gd name="T56" fmla="*/ 2147483646 w 709"/>
              <a:gd name="T57" fmla="*/ 2147483646 h 764"/>
              <a:gd name="T58" fmla="*/ 2147483646 w 709"/>
              <a:gd name="T59" fmla="*/ 2147483646 h 7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09" h="764">
                <a:moveTo>
                  <a:pt x="709" y="317"/>
                </a:moveTo>
                <a:lnTo>
                  <a:pt x="709" y="245"/>
                </a:lnTo>
                <a:lnTo>
                  <a:pt x="667" y="120"/>
                </a:lnTo>
                <a:lnTo>
                  <a:pt x="625" y="29"/>
                </a:lnTo>
                <a:lnTo>
                  <a:pt x="609" y="27"/>
                </a:lnTo>
                <a:lnTo>
                  <a:pt x="606" y="27"/>
                </a:lnTo>
                <a:lnTo>
                  <a:pt x="519" y="20"/>
                </a:lnTo>
                <a:lnTo>
                  <a:pt x="321" y="3"/>
                </a:lnTo>
                <a:lnTo>
                  <a:pt x="300" y="0"/>
                </a:lnTo>
                <a:lnTo>
                  <a:pt x="240" y="2"/>
                </a:lnTo>
                <a:lnTo>
                  <a:pt x="220" y="2"/>
                </a:lnTo>
                <a:lnTo>
                  <a:pt x="255" y="120"/>
                </a:lnTo>
                <a:lnTo>
                  <a:pt x="289" y="392"/>
                </a:lnTo>
                <a:lnTo>
                  <a:pt x="229" y="453"/>
                </a:lnTo>
                <a:lnTo>
                  <a:pt x="199" y="581"/>
                </a:lnTo>
                <a:lnTo>
                  <a:pt x="94" y="701"/>
                </a:lnTo>
                <a:lnTo>
                  <a:pt x="0" y="719"/>
                </a:lnTo>
                <a:lnTo>
                  <a:pt x="94" y="764"/>
                </a:lnTo>
                <a:lnTo>
                  <a:pt x="201" y="681"/>
                </a:lnTo>
                <a:lnTo>
                  <a:pt x="240" y="684"/>
                </a:lnTo>
                <a:lnTo>
                  <a:pt x="250" y="686"/>
                </a:lnTo>
                <a:lnTo>
                  <a:pt x="237" y="668"/>
                </a:lnTo>
                <a:lnTo>
                  <a:pt x="327" y="525"/>
                </a:lnTo>
                <a:lnTo>
                  <a:pt x="372" y="522"/>
                </a:lnTo>
                <a:lnTo>
                  <a:pt x="412" y="542"/>
                </a:lnTo>
                <a:lnTo>
                  <a:pt x="493" y="522"/>
                </a:lnTo>
                <a:lnTo>
                  <a:pt x="561" y="522"/>
                </a:lnTo>
                <a:lnTo>
                  <a:pt x="709" y="468"/>
                </a:lnTo>
                <a:lnTo>
                  <a:pt x="709" y="387"/>
                </a:lnTo>
                <a:lnTo>
                  <a:pt x="709" y="31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33" name="Freeform 296"/>
          <p:cNvSpPr>
            <a:spLocks/>
          </p:cNvSpPr>
          <p:nvPr/>
        </p:nvSpPr>
        <p:spPr bwMode="auto">
          <a:xfrm>
            <a:off x="3560763" y="3743325"/>
            <a:ext cx="466725" cy="444500"/>
          </a:xfrm>
          <a:custGeom>
            <a:avLst/>
            <a:gdLst>
              <a:gd name="T0" fmla="*/ 2147483646 w 883"/>
              <a:gd name="T1" fmla="*/ 2147483646 h 840"/>
              <a:gd name="T2" fmla="*/ 2147483646 w 883"/>
              <a:gd name="T3" fmla="*/ 2147483646 h 840"/>
              <a:gd name="T4" fmla="*/ 2147483646 w 883"/>
              <a:gd name="T5" fmla="*/ 2147483646 h 840"/>
              <a:gd name="T6" fmla="*/ 2147483646 w 883"/>
              <a:gd name="T7" fmla="*/ 2147483646 h 840"/>
              <a:gd name="T8" fmla="*/ 2147483646 w 883"/>
              <a:gd name="T9" fmla="*/ 2147483646 h 840"/>
              <a:gd name="T10" fmla="*/ 2147483646 w 883"/>
              <a:gd name="T11" fmla="*/ 2147483646 h 840"/>
              <a:gd name="T12" fmla="*/ 2147483646 w 883"/>
              <a:gd name="T13" fmla="*/ 0 h 840"/>
              <a:gd name="T14" fmla="*/ 2147483646 w 883"/>
              <a:gd name="T15" fmla="*/ 2147483646 h 840"/>
              <a:gd name="T16" fmla="*/ 2147483646 w 883"/>
              <a:gd name="T17" fmla="*/ 2147483646 h 840"/>
              <a:gd name="T18" fmla="*/ 0 w 883"/>
              <a:gd name="T19" fmla="*/ 2147483646 h 840"/>
              <a:gd name="T20" fmla="*/ 2147483646 w 883"/>
              <a:gd name="T21" fmla="*/ 2147483646 h 840"/>
              <a:gd name="T22" fmla="*/ 2147483646 w 883"/>
              <a:gd name="T23" fmla="*/ 2147483646 h 840"/>
              <a:gd name="T24" fmla="*/ 2147483646 w 883"/>
              <a:gd name="T25" fmla="*/ 2147483646 h 840"/>
              <a:gd name="T26" fmla="*/ 2147483646 w 883"/>
              <a:gd name="T27" fmla="*/ 2147483646 h 840"/>
              <a:gd name="T28" fmla="*/ 2147483646 w 883"/>
              <a:gd name="T29" fmla="*/ 2147483646 h 840"/>
              <a:gd name="T30" fmla="*/ 2147483646 w 883"/>
              <a:gd name="T31" fmla="*/ 2147483646 h 840"/>
              <a:gd name="T32" fmla="*/ 2147483646 w 883"/>
              <a:gd name="T33" fmla="*/ 2147483646 h 840"/>
              <a:gd name="T34" fmla="*/ 2147483646 w 883"/>
              <a:gd name="T35" fmla="*/ 2147483646 h 840"/>
              <a:gd name="T36" fmla="*/ 2147483646 w 883"/>
              <a:gd name="T37" fmla="*/ 2147483646 h 840"/>
              <a:gd name="T38" fmla="*/ 2147483646 w 883"/>
              <a:gd name="T39" fmla="*/ 2147483646 h 840"/>
              <a:gd name="T40" fmla="*/ 2147483646 w 883"/>
              <a:gd name="T41" fmla="*/ 2147483646 h 840"/>
              <a:gd name="T42" fmla="*/ 2147483646 w 883"/>
              <a:gd name="T43" fmla="*/ 2147483646 h 840"/>
              <a:gd name="T44" fmla="*/ 2147483646 w 883"/>
              <a:gd name="T45" fmla="*/ 2147483646 h 840"/>
              <a:gd name="T46" fmla="*/ 2147483646 w 883"/>
              <a:gd name="T47" fmla="*/ 2147483646 h 840"/>
              <a:gd name="T48" fmla="*/ 2147483646 w 883"/>
              <a:gd name="T49" fmla="*/ 2147483646 h 84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83" h="840">
                <a:moveTo>
                  <a:pt x="883" y="531"/>
                </a:moveTo>
                <a:lnTo>
                  <a:pt x="615" y="261"/>
                </a:lnTo>
                <a:lnTo>
                  <a:pt x="439" y="165"/>
                </a:lnTo>
                <a:lnTo>
                  <a:pt x="405" y="117"/>
                </a:lnTo>
                <a:lnTo>
                  <a:pt x="364" y="25"/>
                </a:lnTo>
                <a:lnTo>
                  <a:pt x="190" y="27"/>
                </a:lnTo>
                <a:lnTo>
                  <a:pt x="132" y="0"/>
                </a:lnTo>
                <a:lnTo>
                  <a:pt x="52" y="91"/>
                </a:lnTo>
                <a:lnTo>
                  <a:pt x="15" y="78"/>
                </a:lnTo>
                <a:lnTo>
                  <a:pt x="0" y="96"/>
                </a:lnTo>
                <a:lnTo>
                  <a:pt x="39" y="157"/>
                </a:lnTo>
                <a:lnTo>
                  <a:pt x="261" y="385"/>
                </a:lnTo>
                <a:lnTo>
                  <a:pt x="285" y="519"/>
                </a:lnTo>
                <a:lnTo>
                  <a:pt x="336" y="511"/>
                </a:lnTo>
                <a:lnTo>
                  <a:pt x="511" y="706"/>
                </a:lnTo>
                <a:lnTo>
                  <a:pt x="513" y="763"/>
                </a:lnTo>
                <a:lnTo>
                  <a:pt x="651" y="738"/>
                </a:lnTo>
                <a:lnTo>
                  <a:pt x="757" y="840"/>
                </a:lnTo>
                <a:lnTo>
                  <a:pt x="757" y="723"/>
                </a:lnTo>
                <a:lnTo>
                  <a:pt x="819" y="768"/>
                </a:lnTo>
                <a:lnTo>
                  <a:pt x="823" y="751"/>
                </a:lnTo>
                <a:lnTo>
                  <a:pt x="816" y="747"/>
                </a:lnTo>
                <a:lnTo>
                  <a:pt x="816" y="738"/>
                </a:lnTo>
                <a:lnTo>
                  <a:pt x="864" y="712"/>
                </a:lnTo>
                <a:lnTo>
                  <a:pt x="883" y="531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2" name="Freeform 297"/>
          <p:cNvSpPr>
            <a:spLocks/>
          </p:cNvSpPr>
          <p:nvPr/>
        </p:nvSpPr>
        <p:spPr bwMode="auto">
          <a:xfrm>
            <a:off x="3636963" y="3124200"/>
            <a:ext cx="487362" cy="533400"/>
          </a:xfrm>
          <a:custGeom>
            <a:avLst/>
            <a:gdLst>
              <a:gd name="T0" fmla="*/ 2147483646 w 921"/>
              <a:gd name="T1" fmla="*/ 2147483646 h 1009"/>
              <a:gd name="T2" fmla="*/ 2147483646 w 921"/>
              <a:gd name="T3" fmla="*/ 2147483646 h 1009"/>
              <a:gd name="T4" fmla="*/ 2147483646 w 921"/>
              <a:gd name="T5" fmla="*/ 2147483646 h 1009"/>
              <a:gd name="T6" fmla="*/ 2147483646 w 921"/>
              <a:gd name="T7" fmla="*/ 2147483646 h 1009"/>
              <a:gd name="T8" fmla="*/ 2147483646 w 921"/>
              <a:gd name="T9" fmla="*/ 2147483646 h 1009"/>
              <a:gd name="T10" fmla="*/ 2147483646 w 921"/>
              <a:gd name="T11" fmla="*/ 2147483646 h 1009"/>
              <a:gd name="T12" fmla="*/ 2147483646 w 921"/>
              <a:gd name="T13" fmla="*/ 2147483646 h 1009"/>
              <a:gd name="T14" fmla="*/ 2147483646 w 921"/>
              <a:gd name="T15" fmla="*/ 2147483646 h 1009"/>
              <a:gd name="T16" fmla="*/ 2147483646 w 921"/>
              <a:gd name="T17" fmla="*/ 2147483646 h 1009"/>
              <a:gd name="T18" fmla="*/ 2147483646 w 921"/>
              <a:gd name="T19" fmla="*/ 2147483646 h 1009"/>
              <a:gd name="T20" fmla="*/ 2147483646 w 921"/>
              <a:gd name="T21" fmla="*/ 2147483646 h 1009"/>
              <a:gd name="T22" fmla="*/ 0 w 921"/>
              <a:gd name="T23" fmla="*/ 2147483646 h 1009"/>
              <a:gd name="T24" fmla="*/ 2147483646 w 921"/>
              <a:gd name="T25" fmla="*/ 2147483646 h 1009"/>
              <a:gd name="T26" fmla="*/ 2147483646 w 921"/>
              <a:gd name="T27" fmla="*/ 2147483646 h 1009"/>
              <a:gd name="T28" fmla="*/ 2147483646 w 921"/>
              <a:gd name="T29" fmla="*/ 2147483646 h 1009"/>
              <a:gd name="T30" fmla="*/ 2147483646 w 921"/>
              <a:gd name="T31" fmla="*/ 2147483646 h 1009"/>
              <a:gd name="T32" fmla="*/ 2147483646 w 921"/>
              <a:gd name="T33" fmla="*/ 2147483646 h 1009"/>
              <a:gd name="T34" fmla="*/ 2147483646 w 921"/>
              <a:gd name="T35" fmla="*/ 2147483646 h 1009"/>
              <a:gd name="T36" fmla="*/ 2147483646 w 921"/>
              <a:gd name="T37" fmla="*/ 2147483646 h 1009"/>
              <a:gd name="T38" fmla="*/ 2147483646 w 921"/>
              <a:gd name="T39" fmla="*/ 2147483646 h 1009"/>
              <a:gd name="T40" fmla="*/ 2147483646 w 921"/>
              <a:gd name="T41" fmla="*/ 2147483646 h 1009"/>
              <a:gd name="T42" fmla="*/ 2147483646 w 921"/>
              <a:gd name="T43" fmla="*/ 0 h 1009"/>
              <a:gd name="T44" fmla="*/ 2147483646 w 921"/>
              <a:gd name="T45" fmla="*/ 2147483646 h 1009"/>
              <a:gd name="T46" fmla="*/ 2147483646 w 921"/>
              <a:gd name="T47" fmla="*/ 2147483646 h 1009"/>
              <a:gd name="T48" fmla="*/ 2147483646 w 921"/>
              <a:gd name="T49" fmla="*/ 2147483646 h 10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21" h="1009">
                <a:moveTo>
                  <a:pt x="696" y="261"/>
                </a:moveTo>
                <a:lnTo>
                  <a:pt x="719" y="282"/>
                </a:lnTo>
                <a:lnTo>
                  <a:pt x="791" y="351"/>
                </a:lnTo>
                <a:lnTo>
                  <a:pt x="921" y="475"/>
                </a:lnTo>
                <a:lnTo>
                  <a:pt x="414" y="726"/>
                </a:lnTo>
                <a:lnTo>
                  <a:pt x="407" y="738"/>
                </a:lnTo>
                <a:lnTo>
                  <a:pt x="422" y="748"/>
                </a:lnTo>
                <a:lnTo>
                  <a:pt x="432" y="783"/>
                </a:lnTo>
                <a:lnTo>
                  <a:pt x="209" y="1009"/>
                </a:lnTo>
                <a:lnTo>
                  <a:pt x="15" y="885"/>
                </a:lnTo>
                <a:lnTo>
                  <a:pt x="50" y="751"/>
                </a:lnTo>
                <a:lnTo>
                  <a:pt x="0" y="637"/>
                </a:lnTo>
                <a:lnTo>
                  <a:pt x="188" y="450"/>
                </a:lnTo>
                <a:lnTo>
                  <a:pt x="293" y="379"/>
                </a:lnTo>
                <a:lnTo>
                  <a:pt x="321" y="367"/>
                </a:lnTo>
                <a:lnTo>
                  <a:pt x="326" y="360"/>
                </a:lnTo>
                <a:lnTo>
                  <a:pt x="344" y="361"/>
                </a:lnTo>
                <a:lnTo>
                  <a:pt x="350" y="351"/>
                </a:lnTo>
                <a:lnTo>
                  <a:pt x="357" y="355"/>
                </a:lnTo>
                <a:lnTo>
                  <a:pt x="401" y="348"/>
                </a:lnTo>
                <a:lnTo>
                  <a:pt x="471" y="351"/>
                </a:lnTo>
                <a:lnTo>
                  <a:pt x="464" y="0"/>
                </a:lnTo>
                <a:lnTo>
                  <a:pt x="506" y="48"/>
                </a:lnTo>
                <a:lnTo>
                  <a:pt x="612" y="166"/>
                </a:lnTo>
                <a:lnTo>
                  <a:pt x="696" y="261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35" name="Freeform 298"/>
          <p:cNvSpPr>
            <a:spLocks/>
          </p:cNvSpPr>
          <p:nvPr/>
        </p:nvSpPr>
        <p:spPr bwMode="auto">
          <a:xfrm>
            <a:off x="4005263" y="2921000"/>
            <a:ext cx="630237" cy="454025"/>
          </a:xfrm>
          <a:custGeom>
            <a:avLst/>
            <a:gdLst>
              <a:gd name="T0" fmla="*/ 2147483646 w 1190"/>
              <a:gd name="T1" fmla="*/ 2147483646 h 859"/>
              <a:gd name="T2" fmla="*/ 2147483646 w 1190"/>
              <a:gd name="T3" fmla="*/ 2147483646 h 859"/>
              <a:gd name="T4" fmla="*/ 2147483646 w 1190"/>
              <a:gd name="T5" fmla="*/ 2147483646 h 859"/>
              <a:gd name="T6" fmla="*/ 2147483646 w 1190"/>
              <a:gd name="T7" fmla="*/ 2147483646 h 859"/>
              <a:gd name="T8" fmla="*/ 2147483646 w 1190"/>
              <a:gd name="T9" fmla="*/ 2147483646 h 859"/>
              <a:gd name="T10" fmla="*/ 2147483646 w 1190"/>
              <a:gd name="T11" fmla="*/ 2147483646 h 859"/>
              <a:gd name="T12" fmla="*/ 2147483646 w 1190"/>
              <a:gd name="T13" fmla="*/ 2147483646 h 859"/>
              <a:gd name="T14" fmla="*/ 2147483646 w 1190"/>
              <a:gd name="T15" fmla="*/ 0 h 859"/>
              <a:gd name="T16" fmla="*/ 2147483646 w 1190"/>
              <a:gd name="T17" fmla="*/ 2147483646 h 859"/>
              <a:gd name="T18" fmla="*/ 2147483646 w 1190"/>
              <a:gd name="T19" fmla="*/ 2147483646 h 859"/>
              <a:gd name="T20" fmla="*/ 2147483646 w 1190"/>
              <a:gd name="T21" fmla="*/ 2147483646 h 859"/>
              <a:gd name="T22" fmla="*/ 2147483646 w 1190"/>
              <a:gd name="T23" fmla="*/ 2147483646 h 859"/>
              <a:gd name="T24" fmla="*/ 2147483646 w 1190"/>
              <a:gd name="T25" fmla="*/ 2147483646 h 859"/>
              <a:gd name="T26" fmla="*/ 0 w 1190"/>
              <a:gd name="T27" fmla="*/ 2147483646 h 859"/>
              <a:gd name="T28" fmla="*/ 2147483646 w 1190"/>
              <a:gd name="T29" fmla="*/ 2147483646 h 859"/>
              <a:gd name="T30" fmla="*/ 2147483646 w 1190"/>
              <a:gd name="T31" fmla="*/ 2147483646 h 859"/>
              <a:gd name="T32" fmla="*/ 2147483646 w 1190"/>
              <a:gd name="T33" fmla="*/ 2147483646 h 859"/>
              <a:gd name="T34" fmla="*/ 2147483646 w 1190"/>
              <a:gd name="T35" fmla="*/ 2147483646 h 859"/>
              <a:gd name="T36" fmla="*/ 2147483646 w 1190"/>
              <a:gd name="T37" fmla="*/ 2147483646 h 859"/>
              <a:gd name="T38" fmla="*/ 2147483646 w 1190"/>
              <a:gd name="T39" fmla="*/ 2147483646 h 859"/>
              <a:gd name="T40" fmla="*/ 2147483646 w 1190"/>
              <a:gd name="T41" fmla="*/ 2147483646 h 859"/>
              <a:gd name="T42" fmla="*/ 2147483646 w 1190"/>
              <a:gd name="T43" fmla="*/ 2147483646 h 859"/>
              <a:gd name="T44" fmla="*/ 2147483646 w 1190"/>
              <a:gd name="T45" fmla="*/ 2147483646 h 859"/>
              <a:gd name="T46" fmla="*/ 2147483646 w 1190"/>
              <a:gd name="T47" fmla="*/ 2147483646 h 859"/>
              <a:gd name="T48" fmla="*/ 2147483646 w 1190"/>
              <a:gd name="T49" fmla="*/ 2147483646 h 859"/>
              <a:gd name="T50" fmla="*/ 2147483646 w 1190"/>
              <a:gd name="T51" fmla="*/ 2147483646 h 859"/>
              <a:gd name="T52" fmla="*/ 2147483646 w 1190"/>
              <a:gd name="T53" fmla="*/ 2147483646 h 859"/>
              <a:gd name="T54" fmla="*/ 2147483646 w 1190"/>
              <a:gd name="T55" fmla="*/ 2147483646 h 859"/>
              <a:gd name="T56" fmla="*/ 2147483646 w 1190"/>
              <a:gd name="T57" fmla="*/ 2147483646 h 8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190" h="859">
                <a:moveTo>
                  <a:pt x="1175" y="745"/>
                </a:moveTo>
                <a:lnTo>
                  <a:pt x="1190" y="562"/>
                </a:lnTo>
                <a:lnTo>
                  <a:pt x="1140" y="460"/>
                </a:lnTo>
                <a:lnTo>
                  <a:pt x="881" y="190"/>
                </a:lnTo>
                <a:lnTo>
                  <a:pt x="857" y="120"/>
                </a:lnTo>
                <a:lnTo>
                  <a:pt x="800" y="13"/>
                </a:lnTo>
                <a:lnTo>
                  <a:pt x="665" y="72"/>
                </a:lnTo>
                <a:lnTo>
                  <a:pt x="539" y="0"/>
                </a:lnTo>
                <a:lnTo>
                  <a:pt x="336" y="160"/>
                </a:lnTo>
                <a:lnTo>
                  <a:pt x="236" y="321"/>
                </a:lnTo>
                <a:lnTo>
                  <a:pt x="129" y="472"/>
                </a:lnTo>
                <a:lnTo>
                  <a:pt x="117" y="471"/>
                </a:lnTo>
                <a:lnTo>
                  <a:pt x="41" y="600"/>
                </a:lnTo>
                <a:lnTo>
                  <a:pt x="0" y="645"/>
                </a:lnTo>
                <a:lnTo>
                  <a:pt x="23" y="666"/>
                </a:lnTo>
                <a:lnTo>
                  <a:pt x="95" y="735"/>
                </a:lnTo>
                <a:lnTo>
                  <a:pt x="225" y="859"/>
                </a:lnTo>
                <a:lnTo>
                  <a:pt x="236" y="808"/>
                </a:lnTo>
                <a:lnTo>
                  <a:pt x="447" y="699"/>
                </a:lnTo>
                <a:lnTo>
                  <a:pt x="765" y="709"/>
                </a:lnTo>
                <a:lnTo>
                  <a:pt x="1001" y="621"/>
                </a:lnTo>
                <a:lnTo>
                  <a:pt x="1028" y="609"/>
                </a:lnTo>
                <a:lnTo>
                  <a:pt x="1058" y="622"/>
                </a:lnTo>
                <a:lnTo>
                  <a:pt x="1064" y="643"/>
                </a:lnTo>
                <a:lnTo>
                  <a:pt x="1104" y="652"/>
                </a:lnTo>
                <a:lnTo>
                  <a:pt x="1142" y="703"/>
                </a:lnTo>
                <a:lnTo>
                  <a:pt x="1157" y="735"/>
                </a:lnTo>
                <a:lnTo>
                  <a:pt x="1158" y="739"/>
                </a:lnTo>
                <a:lnTo>
                  <a:pt x="1175" y="74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6" name="Freeform 299"/>
          <p:cNvSpPr>
            <a:spLocks/>
          </p:cNvSpPr>
          <p:nvPr/>
        </p:nvSpPr>
        <p:spPr bwMode="auto">
          <a:xfrm>
            <a:off x="4006850" y="4811713"/>
            <a:ext cx="542925" cy="411162"/>
          </a:xfrm>
          <a:custGeom>
            <a:avLst/>
            <a:gdLst>
              <a:gd name="T0" fmla="*/ 2147483646 w 1026"/>
              <a:gd name="T1" fmla="*/ 2147483646 h 776"/>
              <a:gd name="T2" fmla="*/ 2147483646 w 1026"/>
              <a:gd name="T3" fmla="*/ 2147483646 h 776"/>
              <a:gd name="T4" fmla="*/ 2147483646 w 1026"/>
              <a:gd name="T5" fmla="*/ 2147483646 h 776"/>
              <a:gd name="T6" fmla="*/ 2147483646 w 1026"/>
              <a:gd name="T7" fmla="*/ 2147483646 h 776"/>
              <a:gd name="T8" fmla="*/ 2147483646 w 1026"/>
              <a:gd name="T9" fmla="*/ 2147483646 h 776"/>
              <a:gd name="T10" fmla="*/ 2147483646 w 1026"/>
              <a:gd name="T11" fmla="*/ 2147483646 h 776"/>
              <a:gd name="T12" fmla="*/ 2147483646 w 1026"/>
              <a:gd name="T13" fmla="*/ 2147483646 h 776"/>
              <a:gd name="T14" fmla="*/ 2147483646 w 1026"/>
              <a:gd name="T15" fmla="*/ 2147483646 h 776"/>
              <a:gd name="T16" fmla="*/ 2147483646 w 1026"/>
              <a:gd name="T17" fmla="*/ 2147483646 h 776"/>
              <a:gd name="T18" fmla="*/ 2147483646 w 1026"/>
              <a:gd name="T19" fmla="*/ 2147483646 h 776"/>
              <a:gd name="T20" fmla="*/ 2147483646 w 1026"/>
              <a:gd name="T21" fmla="*/ 2147483646 h 776"/>
              <a:gd name="T22" fmla="*/ 2147483646 w 1026"/>
              <a:gd name="T23" fmla="*/ 2147483646 h 776"/>
              <a:gd name="T24" fmla="*/ 2147483646 w 1026"/>
              <a:gd name="T25" fmla="*/ 2147483646 h 776"/>
              <a:gd name="T26" fmla="*/ 2147483646 w 1026"/>
              <a:gd name="T27" fmla="*/ 2147483646 h 776"/>
              <a:gd name="T28" fmla="*/ 2147483646 w 1026"/>
              <a:gd name="T29" fmla="*/ 2147483646 h 776"/>
              <a:gd name="T30" fmla="*/ 2147483646 w 1026"/>
              <a:gd name="T31" fmla="*/ 2147483646 h 776"/>
              <a:gd name="T32" fmla="*/ 2147483646 w 1026"/>
              <a:gd name="T33" fmla="*/ 2147483646 h 776"/>
              <a:gd name="T34" fmla="*/ 2147483646 w 1026"/>
              <a:gd name="T35" fmla="*/ 2147483646 h 776"/>
              <a:gd name="T36" fmla="*/ 2147483646 w 1026"/>
              <a:gd name="T37" fmla="*/ 2147483646 h 776"/>
              <a:gd name="T38" fmla="*/ 2147483646 w 1026"/>
              <a:gd name="T39" fmla="*/ 2147483646 h 776"/>
              <a:gd name="T40" fmla="*/ 2147483646 w 1026"/>
              <a:gd name="T41" fmla="*/ 2147483646 h 776"/>
              <a:gd name="T42" fmla="*/ 2147483646 w 1026"/>
              <a:gd name="T43" fmla="*/ 2147483646 h 776"/>
              <a:gd name="T44" fmla="*/ 2147483646 w 1026"/>
              <a:gd name="T45" fmla="*/ 2147483646 h 776"/>
              <a:gd name="T46" fmla="*/ 2147483646 w 1026"/>
              <a:gd name="T47" fmla="*/ 2147483646 h 776"/>
              <a:gd name="T48" fmla="*/ 2147483646 w 1026"/>
              <a:gd name="T49" fmla="*/ 2147483646 h 776"/>
              <a:gd name="T50" fmla="*/ 2147483646 w 1026"/>
              <a:gd name="T51" fmla="*/ 2147483646 h 776"/>
              <a:gd name="T52" fmla="*/ 2147483646 w 1026"/>
              <a:gd name="T53" fmla="*/ 2147483646 h 776"/>
              <a:gd name="T54" fmla="*/ 2147483646 w 1026"/>
              <a:gd name="T55" fmla="*/ 2147483646 h 776"/>
              <a:gd name="T56" fmla="*/ 2147483646 w 1026"/>
              <a:gd name="T57" fmla="*/ 2147483646 h 776"/>
              <a:gd name="T58" fmla="*/ 2147483646 w 1026"/>
              <a:gd name="T59" fmla="*/ 2147483646 h 776"/>
              <a:gd name="T60" fmla="*/ 2147483646 w 1026"/>
              <a:gd name="T61" fmla="*/ 2147483646 h 776"/>
              <a:gd name="T62" fmla="*/ 2147483646 w 1026"/>
              <a:gd name="T63" fmla="*/ 2147483646 h 776"/>
              <a:gd name="T64" fmla="*/ 2147483646 w 1026"/>
              <a:gd name="T65" fmla="*/ 2147483646 h 776"/>
              <a:gd name="T66" fmla="*/ 0 w 1026"/>
              <a:gd name="T67" fmla="*/ 2147483646 h 776"/>
              <a:gd name="T68" fmla="*/ 0 w 1026"/>
              <a:gd name="T69" fmla="*/ 2147483646 h 776"/>
              <a:gd name="T70" fmla="*/ 2147483646 w 1026"/>
              <a:gd name="T71" fmla="*/ 2147483646 h 776"/>
              <a:gd name="T72" fmla="*/ 2147483646 w 1026"/>
              <a:gd name="T73" fmla="*/ 2147483646 h 776"/>
              <a:gd name="T74" fmla="*/ 2147483646 w 1026"/>
              <a:gd name="T75" fmla="*/ 2147483646 h 776"/>
              <a:gd name="T76" fmla="*/ 2147483646 w 1026"/>
              <a:gd name="T77" fmla="*/ 2147483646 h 776"/>
              <a:gd name="T78" fmla="*/ 2147483646 w 1026"/>
              <a:gd name="T79" fmla="*/ 2147483646 h 776"/>
              <a:gd name="T80" fmla="*/ 2147483646 w 1026"/>
              <a:gd name="T81" fmla="*/ 2147483646 h 776"/>
              <a:gd name="T82" fmla="*/ 2147483646 w 1026"/>
              <a:gd name="T83" fmla="*/ 0 h 776"/>
              <a:gd name="T84" fmla="*/ 2147483646 w 1026"/>
              <a:gd name="T85" fmla="*/ 2147483646 h 776"/>
              <a:gd name="T86" fmla="*/ 2147483646 w 1026"/>
              <a:gd name="T87" fmla="*/ 2147483646 h 776"/>
              <a:gd name="T88" fmla="*/ 2147483646 w 1026"/>
              <a:gd name="T89" fmla="*/ 2147483646 h 776"/>
              <a:gd name="T90" fmla="*/ 2147483646 w 1026"/>
              <a:gd name="T91" fmla="*/ 2147483646 h 776"/>
              <a:gd name="T92" fmla="*/ 2147483646 w 1026"/>
              <a:gd name="T93" fmla="*/ 2147483646 h 776"/>
              <a:gd name="T94" fmla="*/ 2147483646 w 1026"/>
              <a:gd name="T95" fmla="*/ 2147483646 h 776"/>
              <a:gd name="T96" fmla="*/ 2147483646 w 1026"/>
              <a:gd name="T97" fmla="*/ 2147483646 h 776"/>
              <a:gd name="T98" fmla="*/ 2147483646 w 1026"/>
              <a:gd name="T99" fmla="*/ 2147483646 h 776"/>
              <a:gd name="T100" fmla="*/ 2147483646 w 1026"/>
              <a:gd name="T101" fmla="*/ 2147483646 h 7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026" h="776">
                <a:moveTo>
                  <a:pt x="1026" y="639"/>
                </a:moveTo>
                <a:lnTo>
                  <a:pt x="996" y="776"/>
                </a:lnTo>
                <a:lnTo>
                  <a:pt x="976" y="762"/>
                </a:lnTo>
                <a:lnTo>
                  <a:pt x="871" y="726"/>
                </a:lnTo>
                <a:lnTo>
                  <a:pt x="870" y="726"/>
                </a:lnTo>
                <a:lnTo>
                  <a:pt x="763" y="743"/>
                </a:lnTo>
                <a:lnTo>
                  <a:pt x="658" y="738"/>
                </a:lnTo>
                <a:lnTo>
                  <a:pt x="552" y="686"/>
                </a:lnTo>
                <a:lnTo>
                  <a:pt x="445" y="671"/>
                </a:lnTo>
                <a:lnTo>
                  <a:pt x="339" y="674"/>
                </a:lnTo>
                <a:lnTo>
                  <a:pt x="337" y="674"/>
                </a:lnTo>
                <a:lnTo>
                  <a:pt x="234" y="686"/>
                </a:lnTo>
                <a:lnTo>
                  <a:pt x="130" y="641"/>
                </a:lnTo>
                <a:lnTo>
                  <a:pt x="129" y="639"/>
                </a:lnTo>
                <a:lnTo>
                  <a:pt x="127" y="632"/>
                </a:lnTo>
                <a:lnTo>
                  <a:pt x="127" y="630"/>
                </a:lnTo>
                <a:lnTo>
                  <a:pt x="34" y="581"/>
                </a:lnTo>
                <a:lnTo>
                  <a:pt x="36" y="581"/>
                </a:lnTo>
                <a:lnTo>
                  <a:pt x="34" y="581"/>
                </a:lnTo>
                <a:lnTo>
                  <a:pt x="34" y="582"/>
                </a:lnTo>
                <a:lnTo>
                  <a:pt x="33" y="582"/>
                </a:lnTo>
                <a:lnTo>
                  <a:pt x="28" y="582"/>
                </a:lnTo>
                <a:lnTo>
                  <a:pt x="22" y="582"/>
                </a:lnTo>
                <a:lnTo>
                  <a:pt x="21" y="581"/>
                </a:lnTo>
                <a:lnTo>
                  <a:pt x="16" y="509"/>
                </a:lnTo>
                <a:lnTo>
                  <a:pt x="16" y="507"/>
                </a:lnTo>
                <a:lnTo>
                  <a:pt x="15" y="506"/>
                </a:lnTo>
                <a:lnTo>
                  <a:pt x="16" y="506"/>
                </a:lnTo>
                <a:lnTo>
                  <a:pt x="30" y="471"/>
                </a:lnTo>
                <a:lnTo>
                  <a:pt x="30" y="470"/>
                </a:lnTo>
                <a:lnTo>
                  <a:pt x="30" y="468"/>
                </a:lnTo>
                <a:lnTo>
                  <a:pt x="18" y="372"/>
                </a:lnTo>
                <a:lnTo>
                  <a:pt x="16" y="239"/>
                </a:lnTo>
                <a:lnTo>
                  <a:pt x="0" y="135"/>
                </a:lnTo>
                <a:lnTo>
                  <a:pt x="0" y="134"/>
                </a:lnTo>
                <a:lnTo>
                  <a:pt x="1" y="132"/>
                </a:lnTo>
                <a:lnTo>
                  <a:pt x="1" y="131"/>
                </a:lnTo>
                <a:lnTo>
                  <a:pt x="13" y="147"/>
                </a:lnTo>
                <a:lnTo>
                  <a:pt x="130" y="111"/>
                </a:lnTo>
                <a:lnTo>
                  <a:pt x="234" y="150"/>
                </a:lnTo>
                <a:lnTo>
                  <a:pt x="268" y="104"/>
                </a:lnTo>
                <a:lnTo>
                  <a:pt x="445" y="0"/>
                </a:lnTo>
                <a:lnTo>
                  <a:pt x="678" y="71"/>
                </a:lnTo>
                <a:lnTo>
                  <a:pt x="685" y="87"/>
                </a:lnTo>
                <a:lnTo>
                  <a:pt x="763" y="129"/>
                </a:lnTo>
                <a:lnTo>
                  <a:pt x="879" y="158"/>
                </a:lnTo>
                <a:lnTo>
                  <a:pt x="985" y="215"/>
                </a:lnTo>
                <a:lnTo>
                  <a:pt x="1000" y="210"/>
                </a:lnTo>
                <a:lnTo>
                  <a:pt x="1026" y="210"/>
                </a:lnTo>
                <a:lnTo>
                  <a:pt x="1026" y="384"/>
                </a:lnTo>
                <a:lnTo>
                  <a:pt x="1026" y="639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37" name="Freeform 300"/>
          <p:cNvSpPr>
            <a:spLocks/>
          </p:cNvSpPr>
          <p:nvPr/>
        </p:nvSpPr>
        <p:spPr bwMode="auto">
          <a:xfrm>
            <a:off x="4335463" y="5389563"/>
            <a:ext cx="169862" cy="63500"/>
          </a:xfrm>
          <a:custGeom>
            <a:avLst/>
            <a:gdLst>
              <a:gd name="T0" fmla="*/ 2147483646 w 321"/>
              <a:gd name="T1" fmla="*/ 2147483646 h 121"/>
              <a:gd name="T2" fmla="*/ 2147483646 w 321"/>
              <a:gd name="T3" fmla="*/ 2147483646 h 121"/>
              <a:gd name="T4" fmla="*/ 2147483646 w 321"/>
              <a:gd name="T5" fmla="*/ 2147483646 h 121"/>
              <a:gd name="T6" fmla="*/ 2147483646 w 321"/>
              <a:gd name="T7" fmla="*/ 2147483646 h 121"/>
              <a:gd name="T8" fmla="*/ 2147483646 w 321"/>
              <a:gd name="T9" fmla="*/ 2147483646 h 121"/>
              <a:gd name="T10" fmla="*/ 2147483646 w 321"/>
              <a:gd name="T11" fmla="*/ 2147483646 h 121"/>
              <a:gd name="T12" fmla="*/ 2147483646 w 321"/>
              <a:gd name="T13" fmla="*/ 2147483646 h 121"/>
              <a:gd name="T14" fmla="*/ 2147483646 w 321"/>
              <a:gd name="T15" fmla="*/ 2147483646 h 121"/>
              <a:gd name="T16" fmla="*/ 2147483646 w 321"/>
              <a:gd name="T17" fmla="*/ 2147483646 h 121"/>
              <a:gd name="T18" fmla="*/ 2147483646 w 321"/>
              <a:gd name="T19" fmla="*/ 2147483646 h 121"/>
              <a:gd name="T20" fmla="*/ 2147483646 w 321"/>
              <a:gd name="T21" fmla="*/ 2147483646 h 121"/>
              <a:gd name="T22" fmla="*/ 2147483646 w 321"/>
              <a:gd name="T23" fmla="*/ 2147483646 h 121"/>
              <a:gd name="T24" fmla="*/ 2147483646 w 321"/>
              <a:gd name="T25" fmla="*/ 2147483646 h 121"/>
              <a:gd name="T26" fmla="*/ 2147483646 w 321"/>
              <a:gd name="T27" fmla="*/ 2147483646 h 121"/>
              <a:gd name="T28" fmla="*/ 2147483646 w 321"/>
              <a:gd name="T29" fmla="*/ 2147483646 h 121"/>
              <a:gd name="T30" fmla="*/ 2147483646 w 321"/>
              <a:gd name="T31" fmla="*/ 2147483646 h 121"/>
              <a:gd name="T32" fmla="*/ 2147483646 w 321"/>
              <a:gd name="T33" fmla="*/ 2147483646 h 121"/>
              <a:gd name="T34" fmla="*/ 0 w 321"/>
              <a:gd name="T35" fmla="*/ 0 h 121"/>
              <a:gd name="T36" fmla="*/ 2147483646 w 321"/>
              <a:gd name="T37" fmla="*/ 2147483646 h 121"/>
              <a:gd name="T38" fmla="*/ 2147483646 w 321"/>
              <a:gd name="T39" fmla="*/ 2147483646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21" h="121">
                <a:moveTo>
                  <a:pt x="162" y="33"/>
                </a:moveTo>
                <a:lnTo>
                  <a:pt x="178" y="40"/>
                </a:lnTo>
                <a:lnTo>
                  <a:pt x="238" y="70"/>
                </a:lnTo>
                <a:lnTo>
                  <a:pt x="240" y="69"/>
                </a:lnTo>
                <a:lnTo>
                  <a:pt x="285" y="27"/>
                </a:lnTo>
                <a:lnTo>
                  <a:pt x="321" y="60"/>
                </a:lnTo>
                <a:lnTo>
                  <a:pt x="319" y="61"/>
                </a:lnTo>
                <a:lnTo>
                  <a:pt x="285" y="91"/>
                </a:lnTo>
                <a:lnTo>
                  <a:pt x="184" y="118"/>
                </a:lnTo>
                <a:lnTo>
                  <a:pt x="183" y="118"/>
                </a:lnTo>
                <a:lnTo>
                  <a:pt x="180" y="118"/>
                </a:lnTo>
                <a:lnTo>
                  <a:pt x="180" y="120"/>
                </a:lnTo>
                <a:lnTo>
                  <a:pt x="178" y="120"/>
                </a:lnTo>
                <a:lnTo>
                  <a:pt x="177" y="121"/>
                </a:lnTo>
                <a:lnTo>
                  <a:pt x="72" y="117"/>
                </a:lnTo>
                <a:lnTo>
                  <a:pt x="58" y="118"/>
                </a:lnTo>
                <a:lnTo>
                  <a:pt x="27" y="75"/>
                </a:lnTo>
                <a:lnTo>
                  <a:pt x="0" y="0"/>
                </a:lnTo>
                <a:lnTo>
                  <a:pt x="72" y="16"/>
                </a:lnTo>
                <a:lnTo>
                  <a:pt x="162" y="3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8" name="Freeform 301"/>
          <p:cNvSpPr>
            <a:spLocks/>
          </p:cNvSpPr>
          <p:nvPr/>
        </p:nvSpPr>
        <p:spPr bwMode="auto">
          <a:xfrm>
            <a:off x="4202113" y="5413375"/>
            <a:ext cx="111125" cy="71438"/>
          </a:xfrm>
          <a:custGeom>
            <a:avLst/>
            <a:gdLst>
              <a:gd name="T0" fmla="*/ 2147483646 w 211"/>
              <a:gd name="T1" fmla="*/ 2147483646 h 136"/>
              <a:gd name="T2" fmla="*/ 2147483646 w 211"/>
              <a:gd name="T3" fmla="*/ 2147483646 h 136"/>
              <a:gd name="T4" fmla="*/ 2147483646 w 211"/>
              <a:gd name="T5" fmla="*/ 2147483646 h 136"/>
              <a:gd name="T6" fmla="*/ 2147483646 w 211"/>
              <a:gd name="T7" fmla="*/ 2147483646 h 136"/>
              <a:gd name="T8" fmla="*/ 2147483646 w 211"/>
              <a:gd name="T9" fmla="*/ 2147483646 h 136"/>
              <a:gd name="T10" fmla="*/ 2147483646 w 211"/>
              <a:gd name="T11" fmla="*/ 2147483646 h 136"/>
              <a:gd name="T12" fmla="*/ 2147483646 w 211"/>
              <a:gd name="T13" fmla="*/ 2147483646 h 136"/>
              <a:gd name="T14" fmla="*/ 2147483646 w 211"/>
              <a:gd name="T15" fmla="*/ 0 h 136"/>
              <a:gd name="T16" fmla="*/ 2147483646 w 211"/>
              <a:gd name="T17" fmla="*/ 2147483646 h 136"/>
              <a:gd name="T18" fmla="*/ 2147483646 w 211"/>
              <a:gd name="T19" fmla="*/ 2147483646 h 136"/>
              <a:gd name="T20" fmla="*/ 2147483646 w 211"/>
              <a:gd name="T21" fmla="*/ 2147483646 h 136"/>
              <a:gd name="T22" fmla="*/ 0 w 211"/>
              <a:gd name="T23" fmla="*/ 2147483646 h 136"/>
              <a:gd name="T24" fmla="*/ 2147483646 w 211"/>
              <a:gd name="T25" fmla="*/ 2147483646 h 1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11" h="136">
                <a:moveTo>
                  <a:pt x="1" y="63"/>
                </a:moveTo>
                <a:lnTo>
                  <a:pt x="40" y="129"/>
                </a:lnTo>
                <a:lnTo>
                  <a:pt x="57" y="135"/>
                </a:lnTo>
                <a:lnTo>
                  <a:pt x="58" y="136"/>
                </a:lnTo>
                <a:lnTo>
                  <a:pt x="147" y="124"/>
                </a:lnTo>
                <a:lnTo>
                  <a:pt x="211" y="100"/>
                </a:lnTo>
                <a:lnTo>
                  <a:pt x="147" y="43"/>
                </a:lnTo>
                <a:lnTo>
                  <a:pt x="147" y="0"/>
                </a:lnTo>
                <a:lnTo>
                  <a:pt x="81" y="15"/>
                </a:lnTo>
                <a:lnTo>
                  <a:pt x="79" y="15"/>
                </a:lnTo>
                <a:lnTo>
                  <a:pt x="40" y="30"/>
                </a:lnTo>
                <a:lnTo>
                  <a:pt x="0" y="63"/>
                </a:lnTo>
                <a:lnTo>
                  <a:pt x="1" y="63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39" name="Freeform 302"/>
          <p:cNvSpPr>
            <a:spLocks/>
          </p:cNvSpPr>
          <p:nvPr/>
        </p:nvSpPr>
        <p:spPr bwMode="auto">
          <a:xfrm>
            <a:off x="4376738" y="5461000"/>
            <a:ext cx="1587" cy="1588"/>
          </a:xfrm>
          <a:custGeom>
            <a:avLst/>
            <a:gdLst>
              <a:gd name="T0" fmla="*/ 2147483646 w 1"/>
              <a:gd name="T1" fmla="*/ 2147483646 h 2"/>
              <a:gd name="T2" fmla="*/ 0 w 1"/>
              <a:gd name="T3" fmla="*/ 0 h 2"/>
              <a:gd name="T4" fmla="*/ 2147483646 w 1"/>
              <a:gd name="T5" fmla="*/ 2147483646 h 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" h="2">
                <a:moveTo>
                  <a:pt x="1" y="2"/>
                </a:moveTo>
                <a:lnTo>
                  <a:pt x="0" y="0"/>
                </a:lnTo>
                <a:lnTo>
                  <a:pt x="1" y="2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48" name="Freeform 303"/>
          <p:cNvSpPr>
            <a:spLocks/>
          </p:cNvSpPr>
          <p:nvPr/>
        </p:nvSpPr>
        <p:spPr bwMode="auto">
          <a:xfrm>
            <a:off x="4211638" y="4414838"/>
            <a:ext cx="1150937" cy="557212"/>
          </a:xfrm>
          <a:custGeom>
            <a:avLst/>
            <a:gdLst>
              <a:gd name="T0" fmla="*/ 2147483646 w 2175"/>
              <a:gd name="T1" fmla="*/ 2147483646 h 1053"/>
              <a:gd name="T2" fmla="*/ 2147483646 w 2175"/>
              <a:gd name="T3" fmla="*/ 2147483646 h 1053"/>
              <a:gd name="T4" fmla="*/ 2147483646 w 2175"/>
              <a:gd name="T5" fmla="*/ 2147483646 h 1053"/>
              <a:gd name="T6" fmla="*/ 2147483646 w 2175"/>
              <a:gd name="T7" fmla="*/ 2147483646 h 1053"/>
              <a:gd name="T8" fmla="*/ 2147483646 w 2175"/>
              <a:gd name="T9" fmla="*/ 0 h 1053"/>
              <a:gd name="T10" fmla="*/ 2147483646 w 2175"/>
              <a:gd name="T11" fmla="*/ 0 h 1053"/>
              <a:gd name="T12" fmla="*/ 2147483646 w 2175"/>
              <a:gd name="T13" fmla="*/ 2147483646 h 1053"/>
              <a:gd name="T14" fmla="*/ 2147483646 w 2175"/>
              <a:gd name="T15" fmla="*/ 2147483646 h 1053"/>
              <a:gd name="T16" fmla="*/ 2147483646 w 2175"/>
              <a:gd name="T17" fmla="*/ 2147483646 h 1053"/>
              <a:gd name="T18" fmla="*/ 2147483646 w 2175"/>
              <a:gd name="T19" fmla="*/ 2147483646 h 1053"/>
              <a:gd name="T20" fmla="*/ 2147483646 w 2175"/>
              <a:gd name="T21" fmla="*/ 2147483646 h 1053"/>
              <a:gd name="T22" fmla="*/ 2147483646 w 2175"/>
              <a:gd name="T23" fmla="*/ 2147483646 h 1053"/>
              <a:gd name="T24" fmla="*/ 2147483646 w 2175"/>
              <a:gd name="T25" fmla="*/ 2147483646 h 1053"/>
              <a:gd name="T26" fmla="*/ 0 w 2175"/>
              <a:gd name="T27" fmla="*/ 2147483646 h 1053"/>
              <a:gd name="T28" fmla="*/ 2147483646 w 2175"/>
              <a:gd name="T29" fmla="*/ 2147483646 h 1053"/>
              <a:gd name="T30" fmla="*/ 2147483646 w 2175"/>
              <a:gd name="T31" fmla="*/ 2147483646 h 1053"/>
              <a:gd name="T32" fmla="*/ 2147483646 w 2175"/>
              <a:gd name="T33" fmla="*/ 2147483646 h 1053"/>
              <a:gd name="T34" fmla="*/ 2147483646 w 2175"/>
              <a:gd name="T35" fmla="*/ 2147483646 h 1053"/>
              <a:gd name="T36" fmla="*/ 2147483646 w 2175"/>
              <a:gd name="T37" fmla="*/ 2147483646 h 1053"/>
              <a:gd name="T38" fmla="*/ 2147483646 w 2175"/>
              <a:gd name="T39" fmla="*/ 2147483646 h 1053"/>
              <a:gd name="T40" fmla="*/ 2147483646 w 2175"/>
              <a:gd name="T41" fmla="*/ 2147483646 h 1053"/>
              <a:gd name="T42" fmla="*/ 2147483646 w 2175"/>
              <a:gd name="T43" fmla="*/ 2147483646 h 1053"/>
              <a:gd name="T44" fmla="*/ 2147483646 w 2175"/>
              <a:gd name="T45" fmla="*/ 2147483646 h 1053"/>
              <a:gd name="T46" fmla="*/ 2147483646 w 2175"/>
              <a:gd name="T47" fmla="*/ 2147483646 h 1053"/>
              <a:gd name="T48" fmla="*/ 2147483646 w 2175"/>
              <a:gd name="T49" fmla="*/ 2147483646 h 10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175" h="1053">
                <a:moveTo>
                  <a:pt x="2145" y="1044"/>
                </a:moveTo>
                <a:lnTo>
                  <a:pt x="2175" y="1044"/>
                </a:lnTo>
                <a:lnTo>
                  <a:pt x="2158" y="125"/>
                </a:lnTo>
                <a:lnTo>
                  <a:pt x="2158" y="95"/>
                </a:lnTo>
                <a:lnTo>
                  <a:pt x="2175" y="0"/>
                </a:lnTo>
                <a:lnTo>
                  <a:pt x="1927" y="0"/>
                </a:lnTo>
                <a:lnTo>
                  <a:pt x="1929" y="12"/>
                </a:lnTo>
                <a:lnTo>
                  <a:pt x="1860" y="12"/>
                </a:lnTo>
                <a:lnTo>
                  <a:pt x="1465" y="5"/>
                </a:lnTo>
                <a:lnTo>
                  <a:pt x="1438" y="8"/>
                </a:lnTo>
                <a:lnTo>
                  <a:pt x="558" y="9"/>
                </a:lnTo>
                <a:lnTo>
                  <a:pt x="483" y="9"/>
                </a:lnTo>
                <a:lnTo>
                  <a:pt x="456" y="8"/>
                </a:lnTo>
                <a:lnTo>
                  <a:pt x="0" y="11"/>
                </a:lnTo>
                <a:lnTo>
                  <a:pt x="168" y="353"/>
                </a:lnTo>
                <a:lnTo>
                  <a:pt x="327" y="572"/>
                </a:lnTo>
                <a:lnTo>
                  <a:pt x="598" y="756"/>
                </a:lnTo>
                <a:lnTo>
                  <a:pt x="613" y="960"/>
                </a:lnTo>
                <a:lnTo>
                  <a:pt x="639" y="960"/>
                </a:lnTo>
                <a:lnTo>
                  <a:pt x="780" y="983"/>
                </a:lnTo>
                <a:lnTo>
                  <a:pt x="807" y="1053"/>
                </a:lnTo>
                <a:lnTo>
                  <a:pt x="1104" y="1049"/>
                </a:lnTo>
                <a:lnTo>
                  <a:pt x="1464" y="1049"/>
                </a:lnTo>
                <a:lnTo>
                  <a:pt x="1863" y="1044"/>
                </a:lnTo>
                <a:lnTo>
                  <a:pt x="2145" y="104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41" name="Freeform 304"/>
          <p:cNvSpPr>
            <a:spLocks/>
          </p:cNvSpPr>
          <p:nvPr/>
        </p:nvSpPr>
        <p:spPr bwMode="auto">
          <a:xfrm>
            <a:off x="4157663" y="4024313"/>
            <a:ext cx="352425" cy="396875"/>
          </a:xfrm>
          <a:custGeom>
            <a:avLst/>
            <a:gdLst>
              <a:gd name="T0" fmla="*/ 2147483646 w 667"/>
              <a:gd name="T1" fmla="*/ 0 h 750"/>
              <a:gd name="T2" fmla="*/ 2147483646 w 667"/>
              <a:gd name="T3" fmla="*/ 0 h 750"/>
              <a:gd name="T4" fmla="*/ 2147483646 w 667"/>
              <a:gd name="T5" fmla="*/ 2147483646 h 750"/>
              <a:gd name="T6" fmla="*/ 2147483646 w 667"/>
              <a:gd name="T7" fmla="*/ 2147483646 h 750"/>
              <a:gd name="T8" fmla="*/ 2147483646 w 667"/>
              <a:gd name="T9" fmla="*/ 2147483646 h 750"/>
              <a:gd name="T10" fmla="*/ 2147483646 w 667"/>
              <a:gd name="T11" fmla="*/ 2147483646 h 750"/>
              <a:gd name="T12" fmla="*/ 2147483646 w 667"/>
              <a:gd name="T13" fmla="*/ 2147483646 h 750"/>
              <a:gd name="T14" fmla="*/ 2147483646 w 667"/>
              <a:gd name="T15" fmla="*/ 2147483646 h 750"/>
              <a:gd name="T16" fmla="*/ 2147483646 w 667"/>
              <a:gd name="T17" fmla="*/ 2147483646 h 750"/>
              <a:gd name="T18" fmla="*/ 2147483646 w 667"/>
              <a:gd name="T19" fmla="*/ 2147483646 h 750"/>
              <a:gd name="T20" fmla="*/ 0 w 667"/>
              <a:gd name="T21" fmla="*/ 2147483646 h 750"/>
              <a:gd name="T22" fmla="*/ 2147483646 w 667"/>
              <a:gd name="T23" fmla="*/ 2147483646 h 750"/>
              <a:gd name="T24" fmla="*/ 2147483646 w 667"/>
              <a:gd name="T25" fmla="*/ 2147483646 h 750"/>
              <a:gd name="T26" fmla="*/ 2147483646 w 667"/>
              <a:gd name="T27" fmla="*/ 0 h 7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67" h="750">
                <a:moveTo>
                  <a:pt x="630" y="0"/>
                </a:moveTo>
                <a:lnTo>
                  <a:pt x="667" y="0"/>
                </a:lnTo>
                <a:lnTo>
                  <a:pt x="667" y="93"/>
                </a:lnTo>
                <a:lnTo>
                  <a:pt x="660" y="748"/>
                </a:lnTo>
                <a:lnTo>
                  <a:pt x="585" y="748"/>
                </a:lnTo>
                <a:lnTo>
                  <a:pt x="558" y="747"/>
                </a:lnTo>
                <a:lnTo>
                  <a:pt x="102" y="750"/>
                </a:lnTo>
                <a:lnTo>
                  <a:pt x="87" y="750"/>
                </a:lnTo>
                <a:lnTo>
                  <a:pt x="55" y="706"/>
                </a:lnTo>
                <a:lnTo>
                  <a:pt x="54" y="645"/>
                </a:lnTo>
                <a:lnTo>
                  <a:pt x="0" y="622"/>
                </a:lnTo>
                <a:lnTo>
                  <a:pt x="303" y="328"/>
                </a:lnTo>
                <a:lnTo>
                  <a:pt x="303" y="93"/>
                </a:lnTo>
                <a:lnTo>
                  <a:pt x="630" y="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2" name="Freeform 305"/>
          <p:cNvSpPr>
            <a:spLocks/>
          </p:cNvSpPr>
          <p:nvPr/>
        </p:nvSpPr>
        <p:spPr bwMode="auto">
          <a:xfrm>
            <a:off x="3408363" y="3787775"/>
            <a:ext cx="795337" cy="633413"/>
          </a:xfrm>
          <a:custGeom>
            <a:avLst/>
            <a:gdLst>
              <a:gd name="T0" fmla="*/ 2147483646 w 1502"/>
              <a:gd name="T1" fmla="*/ 2147483646 h 1196"/>
              <a:gd name="T2" fmla="*/ 2147483646 w 1502"/>
              <a:gd name="T3" fmla="*/ 2147483646 h 1196"/>
              <a:gd name="T4" fmla="*/ 2147483646 w 1502"/>
              <a:gd name="T5" fmla="*/ 2147483646 h 1196"/>
              <a:gd name="T6" fmla="*/ 2147483646 w 1502"/>
              <a:gd name="T7" fmla="*/ 2147483646 h 1196"/>
              <a:gd name="T8" fmla="*/ 2147483646 w 1502"/>
              <a:gd name="T9" fmla="*/ 2147483646 h 1196"/>
              <a:gd name="T10" fmla="*/ 2147483646 w 1502"/>
              <a:gd name="T11" fmla="*/ 2147483646 h 1196"/>
              <a:gd name="T12" fmla="*/ 2147483646 w 1502"/>
              <a:gd name="T13" fmla="*/ 2147483646 h 1196"/>
              <a:gd name="T14" fmla="*/ 2147483646 w 1502"/>
              <a:gd name="T15" fmla="*/ 2147483646 h 1196"/>
              <a:gd name="T16" fmla="*/ 2147483646 w 1502"/>
              <a:gd name="T17" fmla="*/ 2147483646 h 1196"/>
              <a:gd name="T18" fmla="*/ 2147483646 w 1502"/>
              <a:gd name="T19" fmla="*/ 2147483646 h 1196"/>
              <a:gd name="T20" fmla="*/ 2147483646 w 1502"/>
              <a:gd name="T21" fmla="*/ 2147483646 h 1196"/>
              <a:gd name="T22" fmla="*/ 2147483646 w 1502"/>
              <a:gd name="T23" fmla="*/ 2147483646 h 1196"/>
              <a:gd name="T24" fmla="*/ 2147483646 w 1502"/>
              <a:gd name="T25" fmla="*/ 2147483646 h 1196"/>
              <a:gd name="T26" fmla="*/ 2147483646 w 1502"/>
              <a:gd name="T27" fmla="*/ 2147483646 h 1196"/>
              <a:gd name="T28" fmla="*/ 2147483646 w 1502"/>
              <a:gd name="T29" fmla="*/ 2147483646 h 1196"/>
              <a:gd name="T30" fmla="*/ 2147483646 w 1502"/>
              <a:gd name="T31" fmla="*/ 2147483646 h 1196"/>
              <a:gd name="T32" fmla="*/ 2147483646 w 1502"/>
              <a:gd name="T33" fmla="*/ 2147483646 h 1196"/>
              <a:gd name="T34" fmla="*/ 2147483646 w 1502"/>
              <a:gd name="T35" fmla="*/ 2147483646 h 1196"/>
              <a:gd name="T36" fmla="*/ 2147483646 w 1502"/>
              <a:gd name="T37" fmla="*/ 2147483646 h 1196"/>
              <a:gd name="T38" fmla="*/ 2147483646 w 1502"/>
              <a:gd name="T39" fmla="*/ 2147483646 h 1196"/>
              <a:gd name="T40" fmla="*/ 2147483646 w 1502"/>
              <a:gd name="T41" fmla="*/ 2147483646 h 1196"/>
              <a:gd name="T42" fmla="*/ 2147483646 w 1502"/>
              <a:gd name="T43" fmla="*/ 2147483646 h 1196"/>
              <a:gd name="T44" fmla="*/ 2147483646 w 1502"/>
              <a:gd name="T45" fmla="*/ 2147483646 h 1196"/>
              <a:gd name="T46" fmla="*/ 2147483646 w 1502"/>
              <a:gd name="T47" fmla="*/ 2147483646 h 1196"/>
              <a:gd name="T48" fmla="*/ 2147483646 w 1502"/>
              <a:gd name="T49" fmla="*/ 2147483646 h 1196"/>
              <a:gd name="T50" fmla="*/ 2147483646 w 1502"/>
              <a:gd name="T51" fmla="*/ 2147483646 h 1196"/>
              <a:gd name="T52" fmla="*/ 2147483646 w 1502"/>
              <a:gd name="T53" fmla="*/ 2147483646 h 1196"/>
              <a:gd name="T54" fmla="*/ 2147483646 w 1502"/>
              <a:gd name="T55" fmla="*/ 2147483646 h 1196"/>
              <a:gd name="T56" fmla="*/ 2147483646 w 1502"/>
              <a:gd name="T57" fmla="*/ 2147483646 h 1196"/>
              <a:gd name="T58" fmla="*/ 2147483646 w 1502"/>
              <a:gd name="T59" fmla="*/ 2147483646 h 1196"/>
              <a:gd name="T60" fmla="*/ 0 w 1502"/>
              <a:gd name="T61" fmla="*/ 2147483646 h 1196"/>
              <a:gd name="T62" fmla="*/ 2147483646 w 1502"/>
              <a:gd name="T63" fmla="*/ 2147483646 h 1196"/>
              <a:gd name="T64" fmla="*/ 2147483646 w 1502"/>
              <a:gd name="T65" fmla="*/ 2147483646 h 1196"/>
              <a:gd name="T66" fmla="*/ 2147483646 w 1502"/>
              <a:gd name="T67" fmla="*/ 2147483646 h 1196"/>
              <a:gd name="T68" fmla="*/ 2147483646 w 1502"/>
              <a:gd name="T69" fmla="*/ 2147483646 h 1196"/>
              <a:gd name="T70" fmla="*/ 2147483646 w 1502"/>
              <a:gd name="T71" fmla="*/ 2147483646 h 1196"/>
              <a:gd name="T72" fmla="*/ 2147483646 w 1502"/>
              <a:gd name="T73" fmla="*/ 2147483646 h 1196"/>
              <a:gd name="T74" fmla="*/ 2147483646 w 1502"/>
              <a:gd name="T75" fmla="*/ 2147483646 h 1196"/>
              <a:gd name="T76" fmla="*/ 2147483646 w 1502"/>
              <a:gd name="T77" fmla="*/ 2147483646 h 1196"/>
              <a:gd name="T78" fmla="*/ 2147483646 w 1502"/>
              <a:gd name="T79" fmla="*/ 2147483646 h 1196"/>
              <a:gd name="T80" fmla="*/ 2147483646 w 1502"/>
              <a:gd name="T81" fmla="*/ 2147483646 h 1196"/>
              <a:gd name="T82" fmla="*/ 2147483646 w 1502"/>
              <a:gd name="T83" fmla="*/ 2147483646 h 1196"/>
              <a:gd name="T84" fmla="*/ 2147483646 w 1502"/>
              <a:gd name="T85" fmla="*/ 2147483646 h 1196"/>
              <a:gd name="T86" fmla="*/ 2147483646 w 1502"/>
              <a:gd name="T87" fmla="*/ 2147483646 h 1196"/>
              <a:gd name="T88" fmla="*/ 2147483646 w 1502"/>
              <a:gd name="T89" fmla="*/ 2147483646 h 1196"/>
              <a:gd name="T90" fmla="*/ 2147483646 w 1502"/>
              <a:gd name="T91" fmla="*/ 2147483646 h 1196"/>
              <a:gd name="T92" fmla="*/ 2147483646 w 1502"/>
              <a:gd name="T93" fmla="*/ 2147483646 h 1196"/>
              <a:gd name="T94" fmla="*/ 2147483646 w 1502"/>
              <a:gd name="T95" fmla="*/ 2147483646 h 1196"/>
              <a:gd name="T96" fmla="*/ 2147483646 w 1502"/>
              <a:gd name="T97" fmla="*/ 2147483646 h 1196"/>
              <a:gd name="T98" fmla="*/ 2147483646 w 1502"/>
              <a:gd name="T99" fmla="*/ 2147483646 h 1196"/>
              <a:gd name="T100" fmla="*/ 2147483646 w 1502"/>
              <a:gd name="T101" fmla="*/ 2147483646 h 1196"/>
              <a:gd name="T102" fmla="*/ 2147483646 w 1502"/>
              <a:gd name="T103" fmla="*/ 2147483646 h 1196"/>
              <a:gd name="T104" fmla="*/ 2147483646 w 1502"/>
              <a:gd name="T105" fmla="*/ 2147483646 h 1196"/>
              <a:gd name="T106" fmla="*/ 2147483646 w 1502"/>
              <a:gd name="T107" fmla="*/ 2147483646 h 1196"/>
              <a:gd name="T108" fmla="*/ 2147483646 w 1502"/>
              <a:gd name="T109" fmla="*/ 2147483646 h 1196"/>
              <a:gd name="T110" fmla="*/ 2147483646 w 1502"/>
              <a:gd name="T111" fmla="*/ 2147483646 h 1196"/>
              <a:gd name="T112" fmla="*/ 2147483646 w 1502"/>
              <a:gd name="T113" fmla="*/ 2147483646 h 1196"/>
              <a:gd name="T114" fmla="*/ 2147483646 w 1502"/>
              <a:gd name="T115" fmla="*/ 2147483646 h 1196"/>
              <a:gd name="T116" fmla="*/ 2147483646 w 1502"/>
              <a:gd name="T117" fmla="*/ 2147483646 h 119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02" h="1196">
                <a:moveTo>
                  <a:pt x="1415" y="1068"/>
                </a:moveTo>
                <a:lnTo>
                  <a:pt x="1469" y="1091"/>
                </a:lnTo>
                <a:lnTo>
                  <a:pt x="1470" y="1152"/>
                </a:lnTo>
                <a:lnTo>
                  <a:pt x="1502" y="1196"/>
                </a:lnTo>
                <a:lnTo>
                  <a:pt x="1310" y="1194"/>
                </a:lnTo>
                <a:lnTo>
                  <a:pt x="744" y="1190"/>
                </a:lnTo>
                <a:lnTo>
                  <a:pt x="537" y="1188"/>
                </a:lnTo>
                <a:lnTo>
                  <a:pt x="515" y="1166"/>
                </a:lnTo>
                <a:lnTo>
                  <a:pt x="455" y="1106"/>
                </a:lnTo>
                <a:lnTo>
                  <a:pt x="449" y="1103"/>
                </a:lnTo>
                <a:lnTo>
                  <a:pt x="408" y="972"/>
                </a:lnTo>
                <a:lnTo>
                  <a:pt x="408" y="971"/>
                </a:lnTo>
                <a:lnTo>
                  <a:pt x="288" y="834"/>
                </a:lnTo>
                <a:lnTo>
                  <a:pt x="287" y="833"/>
                </a:lnTo>
                <a:lnTo>
                  <a:pt x="281" y="825"/>
                </a:lnTo>
                <a:lnTo>
                  <a:pt x="275" y="816"/>
                </a:lnTo>
                <a:lnTo>
                  <a:pt x="263" y="804"/>
                </a:lnTo>
                <a:lnTo>
                  <a:pt x="261" y="801"/>
                </a:lnTo>
                <a:lnTo>
                  <a:pt x="195" y="744"/>
                </a:lnTo>
                <a:lnTo>
                  <a:pt x="192" y="743"/>
                </a:lnTo>
                <a:lnTo>
                  <a:pt x="185" y="735"/>
                </a:lnTo>
                <a:lnTo>
                  <a:pt x="174" y="729"/>
                </a:lnTo>
                <a:lnTo>
                  <a:pt x="164" y="725"/>
                </a:lnTo>
                <a:lnTo>
                  <a:pt x="162" y="722"/>
                </a:lnTo>
                <a:lnTo>
                  <a:pt x="156" y="719"/>
                </a:lnTo>
                <a:lnTo>
                  <a:pt x="147" y="720"/>
                </a:lnTo>
                <a:lnTo>
                  <a:pt x="146" y="720"/>
                </a:lnTo>
                <a:lnTo>
                  <a:pt x="131" y="710"/>
                </a:lnTo>
                <a:lnTo>
                  <a:pt x="125" y="705"/>
                </a:lnTo>
                <a:lnTo>
                  <a:pt x="120" y="702"/>
                </a:lnTo>
                <a:lnTo>
                  <a:pt x="119" y="701"/>
                </a:lnTo>
                <a:lnTo>
                  <a:pt x="116" y="686"/>
                </a:lnTo>
                <a:lnTo>
                  <a:pt x="110" y="675"/>
                </a:lnTo>
                <a:lnTo>
                  <a:pt x="101" y="669"/>
                </a:lnTo>
                <a:lnTo>
                  <a:pt x="90" y="660"/>
                </a:lnTo>
                <a:lnTo>
                  <a:pt x="62" y="567"/>
                </a:lnTo>
                <a:lnTo>
                  <a:pt x="62" y="563"/>
                </a:lnTo>
                <a:lnTo>
                  <a:pt x="63" y="552"/>
                </a:lnTo>
                <a:lnTo>
                  <a:pt x="56" y="537"/>
                </a:lnTo>
                <a:lnTo>
                  <a:pt x="54" y="528"/>
                </a:lnTo>
                <a:lnTo>
                  <a:pt x="53" y="524"/>
                </a:lnTo>
                <a:lnTo>
                  <a:pt x="53" y="521"/>
                </a:lnTo>
                <a:lnTo>
                  <a:pt x="53" y="507"/>
                </a:lnTo>
                <a:lnTo>
                  <a:pt x="48" y="497"/>
                </a:lnTo>
                <a:lnTo>
                  <a:pt x="42" y="489"/>
                </a:lnTo>
                <a:lnTo>
                  <a:pt x="38" y="482"/>
                </a:lnTo>
                <a:lnTo>
                  <a:pt x="36" y="464"/>
                </a:lnTo>
                <a:lnTo>
                  <a:pt x="35" y="456"/>
                </a:lnTo>
                <a:lnTo>
                  <a:pt x="32" y="446"/>
                </a:lnTo>
                <a:lnTo>
                  <a:pt x="29" y="443"/>
                </a:lnTo>
                <a:lnTo>
                  <a:pt x="30" y="434"/>
                </a:lnTo>
                <a:lnTo>
                  <a:pt x="30" y="428"/>
                </a:lnTo>
                <a:lnTo>
                  <a:pt x="18" y="416"/>
                </a:lnTo>
                <a:lnTo>
                  <a:pt x="18" y="413"/>
                </a:lnTo>
                <a:lnTo>
                  <a:pt x="23" y="407"/>
                </a:lnTo>
                <a:lnTo>
                  <a:pt x="36" y="407"/>
                </a:lnTo>
                <a:lnTo>
                  <a:pt x="41" y="407"/>
                </a:lnTo>
                <a:lnTo>
                  <a:pt x="42" y="408"/>
                </a:lnTo>
                <a:lnTo>
                  <a:pt x="9" y="359"/>
                </a:lnTo>
                <a:lnTo>
                  <a:pt x="3" y="353"/>
                </a:lnTo>
                <a:lnTo>
                  <a:pt x="0" y="347"/>
                </a:lnTo>
                <a:lnTo>
                  <a:pt x="0" y="344"/>
                </a:lnTo>
                <a:lnTo>
                  <a:pt x="12" y="333"/>
                </a:lnTo>
                <a:lnTo>
                  <a:pt x="18" y="315"/>
                </a:lnTo>
                <a:lnTo>
                  <a:pt x="20" y="315"/>
                </a:lnTo>
                <a:lnTo>
                  <a:pt x="21" y="315"/>
                </a:lnTo>
                <a:lnTo>
                  <a:pt x="29" y="311"/>
                </a:lnTo>
                <a:lnTo>
                  <a:pt x="36" y="284"/>
                </a:lnTo>
                <a:lnTo>
                  <a:pt x="44" y="285"/>
                </a:lnTo>
                <a:lnTo>
                  <a:pt x="47" y="287"/>
                </a:lnTo>
                <a:lnTo>
                  <a:pt x="47" y="288"/>
                </a:lnTo>
                <a:lnTo>
                  <a:pt x="86" y="324"/>
                </a:lnTo>
                <a:lnTo>
                  <a:pt x="87" y="324"/>
                </a:lnTo>
                <a:lnTo>
                  <a:pt x="89" y="324"/>
                </a:lnTo>
                <a:lnTo>
                  <a:pt x="90" y="323"/>
                </a:lnTo>
                <a:lnTo>
                  <a:pt x="108" y="308"/>
                </a:lnTo>
                <a:lnTo>
                  <a:pt x="110" y="306"/>
                </a:lnTo>
                <a:lnTo>
                  <a:pt x="111" y="305"/>
                </a:lnTo>
                <a:lnTo>
                  <a:pt x="111" y="303"/>
                </a:lnTo>
                <a:lnTo>
                  <a:pt x="113" y="302"/>
                </a:lnTo>
                <a:lnTo>
                  <a:pt x="114" y="300"/>
                </a:lnTo>
                <a:lnTo>
                  <a:pt x="116" y="299"/>
                </a:lnTo>
                <a:lnTo>
                  <a:pt x="116" y="297"/>
                </a:lnTo>
                <a:lnTo>
                  <a:pt x="117" y="297"/>
                </a:lnTo>
                <a:lnTo>
                  <a:pt x="117" y="296"/>
                </a:lnTo>
                <a:lnTo>
                  <a:pt x="117" y="294"/>
                </a:lnTo>
                <a:lnTo>
                  <a:pt x="119" y="294"/>
                </a:lnTo>
                <a:lnTo>
                  <a:pt x="119" y="293"/>
                </a:lnTo>
                <a:lnTo>
                  <a:pt x="120" y="291"/>
                </a:lnTo>
                <a:lnTo>
                  <a:pt x="120" y="290"/>
                </a:lnTo>
                <a:lnTo>
                  <a:pt x="122" y="290"/>
                </a:lnTo>
                <a:lnTo>
                  <a:pt x="122" y="288"/>
                </a:lnTo>
                <a:lnTo>
                  <a:pt x="122" y="287"/>
                </a:lnTo>
                <a:lnTo>
                  <a:pt x="123" y="287"/>
                </a:lnTo>
                <a:lnTo>
                  <a:pt x="123" y="285"/>
                </a:lnTo>
                <a:lnTo>
                  <a:pt x="123" y="284"/>
                </a:lnTo>
                <a:lnTo>
                  <a:pt x="125" y="284"/>
                </a:lnTo>
                <a:lnTo>
                  <a:pt x="125" y="282"/>
                </a:lnTo>
                <a:lnTo>
                  <a:pt x="134" y="261"/>
                </a:lnTo>
                <a:lnTo>
                  <a:pt x="149" y="165"/>
                </a:lnTo>
                <a:lnTo>
                  <a:pt x="146" y="59"/>
                </a:lnTo>
                <a:lnTo>
                  <a:pt x="158" y="32"/>
                </a:lnTo>
                <a:lnTo>
                  <a:pt x="195" y="0"/>
                </a:lnTo>
                <a:lnTo>
                  <a:pt x="287" y="11"/>
                </a:lnTo>
                <a:lnTo>
                  <a:pt x="326" y="72"/>
                </a:lnTo>
                <a:lnTo>
                  <a:pt x="548" y="300"/>
                </a:lnTo>
                <a:lnTo>
                  <a:pt x="572" y="434"/>
                </a:lnTo>
                <a:lnTo>
                  <a:pt x="623" y="426"/>
                </a:lnTo>
                <a:lnTo>
                  <a:pt x="798" y="621"/>
                </a:lnTo>
                <a:lnTo>
                  <a:pt x="800" y="678"/>
                </a:lnTo>
                <a:lnTo>
                  <a:pt x="938" y="653"/>
                </a:lnTo>
                <a:lnTo>
                  <a:pt x="1044" y="755"/>
                </a:lnTo>
                <a:lnTo>
                  <a:pt x="1044" y="638"/>
                </a:lnTo>
                <a:lnTo>
                  <a:pt x="1106" y="683"/>
                </a:lnTo>
                <a:lnTo>
                  <a:pt x="1128" y="834"/>
                </a:lnTo>
                <a:lnTo>
                  <a:pt x="1278" y="969"/>
                </a:lnTo>
                <a:lnTo>
                  <a:pt x="1364" y="1004"/>
                </a:lnTo>
                <a:lnTo>
                  <a:pt x="1415" y="106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3" name="Freeform 306"/>
          <p:cNvSpPr>
            <a:spLocks/>
          </p:cNvSpPr>
          <p:nvPr/>
        </p:nvSpPr>
        <p:spPr bwMode="auto">
          <a:xfrm>
            <a:off x="3692525" y="4416425"/>
            <a:ext cx="842963" cy="509588"/>
          </a:xfrm>
          <a:custGeom>
            <a:avLst/>
            <a:gdLst>
              <a:gd name="T0" fmla="*/ 2147483646 w 1593"/>
              <a:gd name="T1" fmla="*/ 2147483646 h 962"/>
              <a:gd name="T2" fmla="*/ 2147483646 w 1593"/>
              <a:gd name="T3" fmla="*/ 2147483646 h 962"/>
              <a:gd name="T4" fmla="*/ 2147483646 w 1593"/>
              <a:gd name="T5" fmla="*/ 2147483646 h 962"/>
              <a:gd name="T6" fmla="*/ 2147483646 w 1593"/>
              <a:gd name="T7" fmla="*/ 2147483646 h 962"/>
              <a:gd name="T8" fmla="*/ 2147483646 w 1593"/>
              <a:gd name="T9" fmla="*/ 2147483646 h 962"/>
              <a:gd name="T10" fmla="*/ 2147483646 w 1593"/>
              <a:gd name="T11" fmla="*/ 2147483646 h 962"/>
              <a:gd name="T12" fmla="*/ 2147483646 w 1593"/>
              <a:gd name="T13" fmla="*/ 2147483646 h 962"/>
              <a:gd name="T14" fmla="*/ 2147483646 w 1593"/>
              <a:gd name="T15" fmla="*/ 2147483646 h 962"/>
              <a:gd name="T16" fmla="*/ 2147483646 w 1593"/>
              <a:gd name="T17" fmla="*/ 2147483646 h 962"/>
              <a:gd name="T18" fmla="*/ 2147483646 w 1593"/>
              <a:gd name="T19" fmla="*/ 2147483646 h 962"/>
              <a:gd name="T20" fmla="*/ 2147483646 w 1593"/>
              <a:gd name="T21" fmla="*/ 2147483646 h 962"/>
              <a:gd name="T22" fmla="*/ 2147483646 w 1593"/>
              <a:gd name="T23" fmla="*/ 2147483646 h 962"/>
              <a:gd name="T24" fmla="*/ 2147483646 w 1593"/>
              <a:gd name="T25" fmla="*/ 2147483646 h 962"/>
              <a:gd name="T26" fmla="*/ 2147483646 w 1593"/>
              <a:gd name="T27" fmla="*/ 2147483646 h 962"/>
              <a:gd name="T28" fmla="*/ 2147483646 w 1593"/>
              <a:gd name="T29" fmla="*/ 2147483646 h 962"/>
              <a:gd name="T30" fmla="*/ 2147483646 w 1593"/>
              <a:gd name="T31" fmla="*/ 2147483646 h 962"/>
              <a:gd name="T32" fmla="*/ 2147483646 w 1593"/>
              <a:gd name="T33" fmla="*/ 2147483646 h 962"/>
              <a:gd name="T34" fmla="*/ 2147483646 w 1593"/>
              <a:gd name="T35" fmla="*/ 2147483646 h 962"/>
              <a:gd name="T36" fmla="*/ 2147483646 w 1593"/>
              <a:gd name="T37" fmla="*/ 2147483646 h 962"/>
              <a:gd name="T38" fmla="*/ 2147483646 w 1593"/>
              <a:gd name="T39" fmla="*/ 2147483646 h 962"/>
              <a:gd name="T40" fmla="*/ 2147483646 w 1593"/>
              <a:gd name="T41" fmla="*/ 2147483646 h 962"/>
              <a:gd name="T42" fmla="*/ 2147483646 w 1593"/>
              <a:gd name="T43" fmla="*/ 2147483646 h 962"/>
              <a:gd name="T44" fmla="*/ 2147483646 w 1593"/>
              <a:gd name="T45" fmla="*/ 2147483646 h 962"/>
              <a:gd name="T46" fmla="*/ 2147483646 w 1593"/>
              <a:gd name="T47" fmla="*/ 2147483646 h 962"/>
              <a:gd name="T48" fmla="*/ 2147483646 w 1593"/>
              <a:gd name="T49" fmla="*/ 2147483646 h 962"/>
              <a:gd name="T50" fmla="*/ 2147483646 w 1593"/>
              <a:gd name="T51" fmla="*/ 2147483646 h 962"/>
              <a:gd name="T52" fmla="*/ 2147483646 w 1593"/>
              <a:gd name="T53" fmla="*/ 2147483646 h 962"/>
              <a:gd name="T54" fmla="*/ 2147483646 w 1593"/>
              <a:gd name="T55" fmla="*/ 2147483646 h 962"/>
              <a:gd name="T56" fmla="*/ 0 w 1593"/>
              <a:gd name="T57" fmla="*/ 0 h 962"/>
              <a:gd name="T58" fmla="*/ 2147483646 w 1593"/>
              <a:gd name="T59" fmla="*/ 2147483646 h 962"/>
              <a:gd name="T60" fmla="*/ 2147483646 w 1593"/>
              <a:gd name="T61" fmla="*/ 2147483646 h 962"/>
              <a:gd name="T62" fmla="*/ 2147483646 w 1593"/>
              <a:gd name="T63" fmla="*/ 2147483646 h 9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93" h="962">
                <a:moveTo>
                  <a:pt x="1578" y="753"/>
                </a:moveTo>
                <a:lnTo>
                  <a:pt x="1593" y="957"/>
                </a:lnTo>
                <a:lnTo>
                  <a:pt x="1578" y="962"/>
                </a:lnTo>
                <a:lnTo>
                  <a:pt x="1472" y="905"/>
                </a:lnTo>
                <a:lnTo>
                  <a:pt x="1356" y="876"/>
                </a:lnTo>
                <a:lnTo>
                  <a:pt x="1278" y="834"/>
                </a:lnTo>
                <a:lnTo>
                  <a:pt x="1271" y="818"/>
                </a:lnTo>
                <a:lnTo>
                  <a:pt x="1038" y="747"/>
                </a:lnTo>
                <a:lnTo>
                  <a:pt x="861" y="851"/>
                </a:lnTo>
                <a:lnTo>
                  <a:pt x="827" y="897"/>
                </a:lnTo>
                <a:lnTo>
                  <a:pt x="723" y="858"/>
                </a:lnTo>
                <a:lnTo>
                  <a:pt x="606" y="894"/>
                </a:lnTo>
                <a:lnTo>
                  <a:pt x="594" y="878"/>
                </a:lnTo>
                <a:lnTo>
                  <a:pt x="600" y="851"/>
                </a:lnTo>
                <a:lnTo>
                  <a:pt x="606" y="719"/>
                </a:lnTo>
                <a:lnTo>
                  <a:pt x="605" y="719"/>
                </a:lnTo>
                <a:lnTo>
                  <a:pt x="605" y="717"/>
                </a:lnTo>
                <a:lnTo>
                  <a:pt x="509" y="684"/>
                </a:lnTo>
                <a:lnTo>
                  <a:pt x="507" y="683"/>
                </a:lnTo>
                <a:lnTo>
                  <a:pt x="383" y="584"/>
                </a:lnTo>
                <a:lnTo>
                  <a:pt x="411" y="450"/>
                </a:lnTo>
                <a:lnTo>
                  <a:pt x="402" y="407"/>
                </a:lnTo>
                <a:lnTo>
                  <a:pt x="395" y="393"/>
                </a:lnTo>
                <a:lnTo>
                  <a:pt x="395" y="392"/>
                </a:lnTo>
                <a:lnTo>
                  <a:pt x="395" y="390"/>
                </a:lnTo>
                <a:lnTo>
                  <a:pt x="393" y="390"/>
                </a:lnTo>
                <a:lnTo>
                  <a:pt x="387" y="386"/>
                </a:lnTo>
                <a:lnTo>
                  <a:pt x="270" y="330"/>
                </a:lnTo>
                <a:lnTo>
                  <a:pt x="266" y="327"/>
                </a:lnTo>
                <a:lnTo>
                  <a:pt x="263" y="327"/>
                </a:lnTo>
                <a:lnTo>
                  <a:pt x="257" y="317"/>
                </a:lnTo>
                <a:lnTo>
                  <a:pt x="201" y="242"/>
                </a:lnTo>
                <a:lnTo>
                  <a:pt x="201" y="240"/>
                </a:lnTo>
                <a:lnTo>
                  <a:pt x="200" y="239"/>
                </a:lnTo>
                <a:lnTo>
                  <a:pt x="198" y="239"/>
                </a:lnTo>
                <a:lnTo>
                  <a:pt x="194" y="230"/>
                </a:lnTo>
                <a:lnTo>
                  <a:pt x="189" y="221"/>
                </a:lnTo>
                <a:lnTo>
                  <a:pt x="189" y="216"/>
                </a:lnTo>
                <a:lnTo>
                  <a:pt x="164" y="183"/>
                </a:lnTo>
                <a:lnTo>
                  <a:pt x="162" y="183"/>
                </a:lnTo>
                <a:lnTo>
                  <a:pt x="162" y="182"/>
                </a:lnTo>
                <a:lnTo>
                  <a:pt x="89" y="152"/>
                </a:lnTo>
                <a:lnTo>
                  <a:pt x="87" y="150"/>
                </a:lnTo>
                <a:lnTo>
                  <a:pt x="86" y="150"/>
                </a:lnTo>
                <a:lnTo>
                  <a:pt x="84" y="150"/>
                </a:lnTo>
                <a:lnTo>
                  <a:pt x="83" y="149"/>
                </a:lnTo>
                <a:lnTo>
                  <a:pt x="48" y="116"/>
                </a:lnTo>
                <a:lnTo>
                  <a:pt x="45" y="108"/>
                </a:lnTo>
                <a:lnTo>
                  <a:pt x="44" y="108"/>
                </a:lnTo>
                <a:lnTo>
                  <a:pt x="44" y="107"/>
                </a:lnTo>
                <a:lnTo>
                  <a:pt x="44" y="105"/>
                </a:lnTo>
                <a:lnTo>
                  <a:pt x="44" y="104"/>
                </a:lnTo>
                <a:lnTo>
                  <a:pt x="42" y="104"/>
                </a:lnTo>
                <a:lnTo>
                  <a:pt x="42" y="102"/>
                </a:lnTo>
                <a:lnTo>
                  <a:pt x="41" y="102"/>
                </a:lnTo>
                <a:lnTo>
                  <a:pt x="39" y="102"/>
                </a:lnTo>
                <a:lnTo>
                  <a:pt x="21" y="48"/>
                </a:lnTo>
                <a:lnTo>
                  <a:pt x="0" y="0"/>
                </a:lnTo>
                <a:lnTo>
                  <a:pt x="207" y="2"/>
                </a:lnTo>
                <a:lnTo>
                  <a:pt x="773" y="6"/>
                </a:lnTo>
                <a:lnTo>
                  <a:pt x="965" y="8"/>
                </a:lnTo>
                <a:lnTo>
                  <a:pt x="980" y="8"/>
                </a:lnTo>
                <a:lnTo>
                  <a:pt x="1148" y="350"/>
                </a:lnTo>
                <a:lnTo>
                  <a:pt x="1307" y="569"/>
                </a:lnTo>
                <a:lnTo>
                  <a:pt x="1578" y="753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52" name="Freeform 307"/>
          <p:cNvSpPr>
            <a:spLocks/>
          </p:cNvSpPr>
          <p:nvPr/>
        </p:nvSpPr>
        <p:spPr bwMode="auto">
          <a:xfrm>
            <a:off x="4491038" y="3876675"/>
            <a:ext cx="704850" cy="544513"/>
          </a:xfrm>
          <a:custGeom>
            <a:avLst/>
            <a:gdLst>
              <a:gd name="T0" fmla="*/ 2147483646 w 1332"/>
              <a:gd name="T1" fmla="*/ 2147483646 h 1029"/>
              <a:gd name="T2" fmla="*/ 2147483646 w 1332"/>
              <a:gd name="T3" fmla="*/ 2147483646 h 1029"/>
              <a:gd name="T4" fmla="*/ 2147483646 w 1332"/>
              <a:gd name="T5" fmla="*/ 2147483646 h 1029"/>
              <a:gd name="T6" fmla="*/ 2147483646 w 1332"/>
              <a:gd name="T7" fmla="*/ 2147483646 h 1029"/>
              <a:gd name="T8" fmla="*/ 2147483646 w 1332"/>
              <a:gd name="T9" fmla="*/ 2147483646 h 1029"/>
              <a:gd name="T10" fmla="*/ 2147483646 w 1332"/>
              <a:gd name="T11" fmla="*/ 2147483646 h 1029"/>
              <a:gd name="T12" fmla="*/ 2147483646 w 1332"/>
              <a:gd name="T13" fmla="*/ 2147483646 h 1029"/>
              <a:gd name="T14" fmla="*/ 0 w 1332"/>
              <a:gd name="T15" fmla="*/ 2147483646 h 1029"/>
              <a:gd name="T16" fmla="*/ 2147483646 w 1332"/>
              <a:gd name="T17" fmla="*/ 2147483646 h 1029"/>
              <a:gd name="T18" fmla="*/ 2147483646 w 1332"/>
              <a:gd name="T19" fmla="*/ 2147483646 h 1029"/>
              <a:gd name="T20" fmla="*/ 2147483646 w 1332"/>
              <a:gd name="T21" fmla="*/ 0 h 1029"/>
              <a:gd name="T22" fmla="*/ 2147483646 w 1332"/>
              <a:gd name="T23" fmla="*/ 2147483646 h 1029"/>
              <a:gd name="T24" fmla="*/ 2147483646 w 1332"/>
              <a:gd name="T25" fmla="*/ 2147483646 h 1029"/>
              <a:gd name="T26" fmla="*/ 2147483646 w 1332"/>
              <a:gd name="T27" fmla="*/ 2147483646 h 1029"/>
              <a:gd name="T28" fmla="*/ 2147483646 w 1332"/>
              <a:gd name="T29" fmla="*/ 2147483646 h 1029"/>
              <a:gd name="T30" fmla="*/ 2147483646 w 1332"/>
              <a:gd name="T31" fmla="*/ 2147483646 h 1029"/>
              <a:gd name="T32" fmla="*/ 2147483646 w 1332"/>
              <a:gd name="T33" fmla="*/ 2147483646 h 1029"/>
              <a:gd name="T34" fmla="*/ 2147483646 w 1332"/>
              <a:gd name="T35" fmla="*/ 2147483646 h 1029"/>
              <a:gd name="T36" fmla="*/ 2147483646 w 1332"/>
              <a:gd name="T37" fmla="*/ 2147483646 h 1029"/>
              <a:gd name="T38" fmla="*/ 2147483646 w 1332"/>
              <a:gd name="T39" fmla="*/ 2147483646 h 1029"/>
              <a:gd name="T40" fmla="*/ 2147483646 w 1332"/>
              <a:gd name="T41" fmla="*/ 2147483646 h 102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2" h="1029">
                <a:moveTo>
                  <a:pt x="1323" y="801"/>
                </a:moveTo>
                <a:lnTo>
                  <a:pt x="1332" y="1029"/>
                </a:lnTo>
                <a:lnTo>
                  <a:pt x="937" y="1022"/>
                </a:lnTo>
                <a:lnTo>
                  <a:pt x="910" y="1025"/>
                </a:lnTo>
                <a:lnTo>
                  <a:pt x="30" y="1026"/>
                </a:lnTo>
                <a:lnTo>
                  <a:pt x="37" y="371"/>
                </a:lnTo>
                <a:lnTo>
                  <a:pt x="37" y="278"/>
                </a:lnTo>
                <a:lnTo>
                  <a:pt x="0" y="278"/>
                </a:lnTo>
                <a:lnTo>
                  <a:pt x="228" y="93"/>
                </a:lnTo>
                <a:lnTo>
                  <a:pt x="501" y="6"/>
                </a:lnTo>
                <a:lnTo>
                  <a:pt x="1029" y="0"/>
                </a:lnTo>
                <a:lnTo>
                  <a:pt x="1114" y="218"/>
                </a:lnTo>
                <a:lnTo>
                  <a:pt x="1122" y="221"/>
                </a:lnTo>
                <a:lnTo>
                  <a:pt x="1122" y="237"/>
                </a:lnTo>
                <a:lnTo>
                  <a:pt x="1134" y="260"/>
                </a:lnTo>
                <a:lnTo>
                  <a:pt x="1131" y="266"/>
                </a:lnTo>
                <a:lnTo>
                  <a:pt x="1135" y="272"/>
                </a:lnTo>
                <a:lnTo>
                  <a:pt x="1123" y="279"/>
                </a:lnTo>
                <a:lnTo>
                  <a:pt x="1132" y="290"/>
                </a:lnTo>
                <a:lnTo>
                  <a:pt x="1240" y="543"/>
                </a:lnTo>
                <a:lnTo>
                  <a:pt x="1323" y="80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45" name="Freeform 308"/>
          <p:cNvSpPr>
            <a:spLocks/>
          </p:cNvSpPr>
          <p:nvPr/>
        </p:nvSpPr>
        <p:spPr bwMode="auto">
          <a:xfrm>
            <a:off x="4533900" y="4922838"/>
            <a:ext cx="379413" cy="485775"/>
          </a:xfrm>
          <a:custGeom>
            <a:avLst/>
            <a:gdLst>
              <a:gd name="T0" fmla="*/ 2147483646 w 717"/>
              <a:gd name="T1" fmla="*/ 2147483646 h 917"/>
              <a:gd name="T2" fmla="*/ 2147483646 w 717"/>
              <a:gd name="T3" fmla="*/ 2147483646 h 917"/>
              <a:gd name="T4" fmla="*/ 2147483646 w 717"/>
              <a:gd name="T5" fmla="*/ 2147483646 h 917"/>
              <a:gd name="T6" fmla="*/ 2147483646 w 717"/>
              <a:gd name="T7" fmla="*/ 2147483646 h 917"/>
              <a:gd name="T8" fmla="*/ 2147483646 w 717"/>
              <a:gd name="T9" fmla="*/ 2147483646 h 917"/>
              <a:gd name="T10" fmla="*/ 2147483646 w 717"/>
              <a:gd name="T11" fmla="*/ 2147483646 h 917"/>
              <a:gd name="T12" fmla="*/ 2147483646 w 717"/>
              <a:gd name="T13" fmla="*/ 0 h 917"/>
              <a:gd name="T14" fmla="*/ 2147483646 w 717"/>
              <a:gd name="T15" fmla="*/ 2147483646 h 917"/>
              <a:gd name="T16" fmla="*/ 2147483646 w 717"/>
              <a:gd name="T17" fmla="*/ 2147483646 h 917"/>
              <a:gd name="T18" fmla="*/ 0 w 717"/>
              <a:gd name="T19" fmla="*/ 2147483646 h 917"/>
              <a:gd name="T20" fmla="*/ 2147483646 w 717"/>
              <a:gd name="T21" fmla="*/ 2147483646 h 917"/>
              <a:gd name="T22" fmla="*/ 2147483646 w 717"/>
              <a:gd name="T23" fmla="*/ 2147483646 h 917"/>
              <a:gd name="T24" fmla="*/ 2147483646 w 717"/>
              <a:gd name="T25" fmla="*/ 2147483646 h 917"/>
              <a:gd name="T26" fmla="*/ 2147483646 w 717"/>
              <a:gd name="T27" fmla="*/ 2147483646 h 9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17" h="917">
                <a:moveTo>
                  <a:pt x="451" y="917"/>
                </a:moveTo>
                <a:lnTo>
                  <a:pt x="687" y="785"/>
                </a:lnTo>
                <a:lnTo>
                  <a:pt x="717" y="707"/>
                </a:lnTo>
                <a:lnTo>
                  <a:pt x="495" y="89"/>
                </a:lnTo>
                <a:lnTo>
                  <a:pt x="198" y="93"/>
                </a:lnTo>
                <a:lnTo>
                  <a:pt x="171" y="23"/>
                </a:lnTo>
                <a:lnTo>
                  <a:pt x="30" y="0"/>
                </a:lnTo>
                <a:lnTo>
                  <a:pt x="30" y="174"/>
                </a:lnTo>
                <a:lnTo>
                  <a:pt x="30" y="429"/>
                </a:lnTo>
                <a:lnTo>
                  <a:pt x="0" y="566"/>
                </a:lnTo>
                <a:lnTo>
                  <a:pt x="3" y="564"/>
                </a:lnTo>
                <a:lnTo>
                  <a:pt x="177" y="698"/>
                </a:lnTo>
                <a:lnTo>
                  <a:pt x="262" y="831"/>
                </a:lnTo>
                <a:lnTo>
                  <a:pt x="451" y="91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6" name="Freeform 309"/>
          <p:cNvSpPr>
            <a:spLocks/>
          </p:cNvSpPr>
          <p:nvPr/>
        </p:nvSpPr>
        <p:spPr bwMode="auto">
          <a:xfrm>
            <a:off x="4849813" y="3470275"/>
            <a:ext cx="1412875" cy="950913"/>
          </a:xfrm>
          <a:custGeom>
            <a:avLst/>
            <a:gdLst>
              <a:gd name="T0" fmla="*/ 2147483646 w 2671"/>
              <a:gd name="T1" fmla="*/ 2147483646 h 1797"/>
              <a:gd name="T2" fmla="*/ 2147483646 w 2671"/>
              <a:gd name="T3" fmla="*/ 2147483646 h 1797"/>
              <a:gd name="T4" fmla="*/ 2147483646 w 2671"/>
              <a:gd name="T5" fmla="*/ 2147483646 h 1797"/>
              <a:gd name="T6" fmla="*/ 2147483646 w 2671"/>
              <a:gd name="T7" fmla="*/ 2147483646 h 1797"/>
              <a:gd name="T8" fmla="*/ 2147483646 w 2671"/>
              <a:gd name="T9" fmla="*/ 2147483646 h 1797"/>
              <a:gd name="T10" fmla="*/ 2147483646 w 2671"/>
              <a:gd name="T11" fmla="*/ 2147483646 h 1797"/>
              <a:gd name="T12" fmla="*/ 2147483646 w 2671"/>
              <a:gd name="T13" fmla="*/ 2147483646 h 1797"/>
              <a:gd name="T14" fmla="*/ 2147483646 w 2671"/>
              <a:gd name="T15" fmla="*/ 2147483646 h 1797"/>
              <a:gd name="T16" fmla="*/ 2147483646 w 2671"/>
              <a:gd name="T17" fmla="*/ 2147483646 h 1797"/>
              <a:gd name="T18" fmla="*/ 2147483646 w 2671"/>
              <a:gd name="T19" fmla="*/ 2147483646 h 1797"/>
              <a:gd name="T20" fmla="*/ 2147483646 w 2671"/>
              <a:gd name="T21" fmla="*/ 2147483646 h 1797"/>
              <a:gd name="T22" fmla="*/ 2147483646 w 2671"/>
              <a:gd name="T23" fmla="*/ 2147483646 h 1797"/>
              <a:gd name="T24" fmla="*/ 2147483646 w 2671"/>
              <a:gd name="T25" fmla="*/ 2147483646 h 1797"/>
              <a:gd name="T26" fmla="*/ 2147483646 w 2671"/>
              <a:gd name="T27" fmla="*/ 2147483646 h 1797"/>
              <a:gd name="T28" fmla="*/ 2147483646 w 2671"/>
              <a:gd name="T29" fmla="*/ 2147483646 h 1797"/>
              <a:gd name="T30" fmla="*/ 2147483646 w 2671"/>
              <a:gd name="T31" fmla="*/ 2147483646 h 1797"/>
              <a:gd name="T32" fmla="*/ 2147483646 w 2671"/>
              <a:gd name="T33" fmla="*/ 2147483646 h 1797"/>
              <a:gd name="T34" fmla="*/ 2147483646 w 2671"/>
              <a:gd name="T35" fmla="*/ 2147483646 h 1797"/>
              <a:gd name="T36" fmla="*/ 2147483646 w 2671"/>
              <a:gd name="T37" fmla="*/ 2147483646 h 1797"/>
              <a:gd name="T38" fmla="*/ 2147483646 w 2671"/>
              <a:gd name="T39" fmla="*/ 2147483646 h 1797"/>
              <a:gd name="T40" fmla="*/ 2147483646 w 2671"/>
              <a:gd name="T41" fmla="*/ 2147483646 h 1797"/>
              <a:gd name="T42" fmla="*/ 2147483646 w 2671"/>
              <a:gd name="T43" fmla="*/ 2147483646 h 1797"/>
              <a:gd name="T44" fmla="*/ 2147483646 w 2671"/>
              <a:gd name="T45" fmla="*/ 2147483646 h 1797"/>
              <a:gd name="T46" fmla="*/ 2147483646 w 2671"/>
              <a:gd name="T47" fmla="*/ 2147483646 h 1797"/>
              <a:gd name="T48" fmla="*/ 2147483646 w 2671"/>
              <a:gd name="T49" fmla="*/ 2147483646 h 1797"/>
              <a:gd name="T50" fmla="*/ 2147483646 w 2671"/>
              <a:gd name="T51" fmla="*/ 2147483646 h 1797"/>
              <a:gd name="T52" fmla="*/ 2147483646 w 2671"/>
              <a:gd name="T53" fmla="*/ 2147483646 h 1797"/>
              <a:gd name="T54" fmla="*/ 2147483646 w 2671"/>
              <a:gd name="T55" fmla="*/ 2147483646 h 1797"/>
              <a:gd name="T56" fmla="*/ 2147483646 w 2671"/>
              <a:gd name="T57" fmla="*/ 2147483646 h 1797"/>
              <a:gd name="T58" fmla="*/ 0 w 2671"/>
              <a:gd name="T59" fmla="*/ 2147483646 h 1797"/>
              <a:gd name="T60" fmla="*/ 2147483646 w 2671"/>
              <a:gd name="T61" fmla="*/ 2147483646 h 1797"/>
              <a:gd name="T62" fmla="*/ 2147483646 w 2671"/>
              <a:gd name="T63" fmla="*/ 2147483646 h 1797"/>
              <a:gd name="T64" fmla="*/ 2147483646 w 2671"/>
              <a:gd name="T65" fmla="*/ 0 h 1797"/>
              <a:gd name="T66" fmla="*/ 2147483646 w 2671"/>
              <a:gd name="T67" fmla="*/ 2147483646 h 1797"/>
              <a:gd name="T68" fmla="*/ 2147483646 w 2671"/>
              <a:gd name="T69" fmla="*/ 2147483646 h 1797"/>
              <a:gd name="T70" fmla="*/ 2147483646 w 2671"/>
              <a:gd name="T71" fmla="*/ 2147483646 h 1797"/>
              <a:gd name="T72" fmla="*/ 2147483646 w 2671"/>
              <a:gd name="T73" fmla="*/ 2147483646 h 1797"/>
              <a:gd name="T74" fmla="*/ 2147483646 w 2671"/>
              <a:gd name="T75" fmla="*/ 2147483646 h 1797"/>
              <a:gd name="T76" fmla="*/ 2147483646 w 2671"/>
              <a:gd name="T77" fmla="*/ 2147483646 h 17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671" h="1797">
                <a:moveTo>
                  <a:pt x="2442" y="1565"/>
                </a:moveTo>
                <a:lnTo>
                  <a:pt x="2446" y="1569"/>
                </a:lnTo>
                <a:lnTo>
                  <a:pt x="2566" y="1688"/>
                </a:lnTo>
                <a:lnTo>
                  <a:pt x="2671" y="1790"/>
                </a:lnTo>
                <a:lnTo>
                  <a:pt x="1717" y="1787"/>
                </a:lnTo>
                <a:lnTo>
                  <a:pt x="1081" y="1788"/>
                </a:lnTo>
                <a:lnTo>
                  <a:pt x="969" y="1785"/>
                </a:lnTo>
                <a:lnTo>
                  <a:pt x="721" y="1785"/>
                </a:lnTo>
                <a:lnTo>
                  <a:pt x="723" y="1797"/>
                </a:lnTo>
                <a:lnTo>
                  <a:pt x="654" y="1797"/>
                </a:lnTo>
                <a:lnTo>
                  <a:pt x="645" y="1569"/>
                </a:lnTo>
                <a:lnTo>
                  <a:pt x="562" y="1311"/>
                </a:lnTo>
                <a:lnTo>
                  <a:pt x="454" y="1058"/>
                </a:lnTo>
                <a:lnTo>
                  <a:pt x="445" y="1047"/>
                </a:lnTo>
                <a:lnTo>
                  <a:pt x="457" y="1040"/>
                </a:lnTo>
                <a:lnTo>
                  <a:pt x="453" y="1034"/>
                </a:lnTo>
                <a:lnTo>
                  <a:pt x="456" y="1028"/>
                </a:lnTo>
                <a:lnTo>
                  <a:pt x="444" y="1005"/>
                </a:lnTo>
                <a:lnTo>
                  <a:pt x="444" y="989"/>
                </a:lnTo>
                <a:lnTo>
                  <a:pt x="436" y="986"/>
                </a:lnTo>
                <a:lnTo>
                  <a:pt x="351" y="768"/>
                </a:lnTo>
                <a:lnTo>
                  <a:pt x="345" y="768"/>
                </a:lnTo>
                <a:lnTo>
                  <a:pt x="306" y="498"/>
                </a:lnTo>
                <a:lnTo>
                  <a:pt x="232" y="398"/>
                </a:lnTo>
                <a:lnTo>
                  <a:pt x="85" y="230"/>
                </a:lnTo>
                <a:lnTo>
                  <a:pt x="93" y="218"/>
                </a:lnTo>
                <a:lnTo>
                  <a:pt x="84" y="207"/>
                </a:lnTo>
                <a:lnTo>
                  <a:pt x="69" y="171"/>
                </a:lnTo>
                <a:lnTo>
                  <a:pt x="19" y="150"/>
                </a:lnTo>
                <a:lnTo>
                  <a:pt x="0" y="2"/>
                </a:lnTo>
                <a:lnTo>
                  <a:pt x="159" y="3"/>
                </a:lnTo>
                <a:lnTo>
                  <a:pt x="657" y="2"/>
                </a:lnTo>
                <a:lnTo>
                  <a:pt x="799" y="0"/>
                </a:lnTo>
                <a:lnTo>
                  <a:pt x="990" y="177"/>
                </a:lnTo>
                <a:lnTo>
                  <a:pt x="1048" y="230"/>
                </a:lnTo>
                <a:lnTo>
                  <a:pt x="1363" y="528"/>
                </a:lnTo>
                <a:lnTo>
                  <a:pt x="1894" y="1034"/>
                </a:lnTo>
                <a:lnTo>
                  <a:pt x="2142" y="1272"/>
                </a:lnTo>
                <a:lnTo>
                  <a:pt x="2442" y="1565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47" name="Freeform 310"/>
          <p:cNvSpPr>
            <a:spLocks/>
          </p:cNvSpPr>
          <p:nvPr/>
        </p:nvSpPr>
        <p:spPr bwMode="auto">
          <a:xfrm>
            <a:off x="4459288" y="2763838"/>
            <a:ext cx="812800" cy="708025"/>
          </a:xfrm>
          <a:custGeom>
            <a:avLst/>
            <a:gdLst>
              <a:gd name="T0" fmla="*/ 2147483646 w 1537"/>
              <a:gd name="T1" fmla="*/ 2147483646 h 1339"/>
              <a:gd name="T2" fmla="*/ 2147483646 w 1537"/>
              <a:gd name="T3" fmla="*/ 2147483646 h 1339"/>
              <a:gd name="T4" fmla="*/ 2147483646 w 1537"/>
              <a:gd name="T5" fmla="*/ 2147483646 h 1339"/>
              <a:gd name="T6" fmla="*/ 2147483646 w 1537"/>
              <a:gd name="T7" fmla="*/ 2147483646 h 1339"/>
              <a:gd name="T8" fmla="*/ 2147483646 w 1537"/>
              <a:gd name="T9" fmla="*/ 2147483646 h 1339"/>
              <a:gd name="T10" fmla="*/ 2147483646 w 1537"/>
              <a:gd name="T11" fmla="*/ 2147483646 h 1339"/>
              <a:gd name="T12" fmla="*/ 2147483646 w 1537"/>
              <a:gd name="T13" fmla="*/ 2147483646 h 1339"/>
              <a:gd name="T14" fmla="*/ 2147483646 w 1537"/>
              <a:gd name="T15" fmla="*/ 2147483646 h 1339"/>
              <a:gd name="T16" fmla="*/ 2147483646 w 1537"/>
              <a:gd name="T17" fmla="*/ 2147483646 h 1339"/>
              <a:gd name="T18" fmla="*/ 2147483646 w 1537"/>
              <a:gd name="T19" fmla="*/ 0 h 1339"/>
              <a:gd name="T20" fmla="*/ 2147483646 w 1537"/>
              <a:gd name="T21" fmla="*/ 2147483646 h 1339"/>
              <a:gd name="T22" fmla="*/ 2147483646 w 1537"/>
              <a:gd name="T23" fmla="*/ 2147483646 h 1339"/>
              <a:gd name="T24" fmla="*/ 2147483646 w 1537"/>
              <a:gd name="T25" fmla="*/ 2147483646 h 1339"/>
              <a:gd name="T26" fmla="*/ 0 w 1537"/>
              <a:gd name="T27" fmla="*/ 2147483646 h 1339"/>
              <a:gd name="T28" fmla="*/ 2147483646 w 1537"/>
              <a:gd name="T29" fmla="*/ 2147483646 h 1339"/>
              <a:gd name="T30" fmla="*/ 2147483646 w 1537"/>
              <a:gd name="T31" fmla="*/ 2147483646 h 1339"/>
              <a:gd name="T32" fmla="*/ 2147483646 w 1537"/>
              <a:gd name="T33" fmla="*/ 2147483646 h 1339"/>
              <a:gd name="T34" fmla="*/ 2147483646 w 1537"/>
              <a:gd name="T35" fmla="*/ 2147483646 h 1339"/>
              <a:gd name="T36" fmla="*/ 2147483646 w 1537"/>
              <a:gd name="T37" fmla="*/ 2147483646 h 1339"/>
              <a:gd name="T38" fmla="*/ 2147483646 w 1537"/>
              <a:gd name="T39" fmla="*/ 2147483646 h 1339"/>
              <a:gd name="T40" fmla="*/ 2147483646 w 1537"/>
              <a:gd name="T41" fmla="*/ 2147483646 h 1339"/>
              <a:gd name="T42" fmla="*/ 2147483646 w 1537"/>
              <a:gd name="T43" fmla="*/ 2147483646 h 1339"/>
              <a:gd name="T44" fmla="*/ 2147483646 w 1537"/>
              <a:gd name="T45" fmla="*/ 2147483646 h 1339"/>
              <a:gd name="T46" fmla="*/ 2147483646 w 1537"/>
              <a:gd name="T47" fmla="*/ 2147483646 h 1339"/>
              <a:gd name="T48" fmla="*/ 2147483646 w 1537"/>
              <a:gd name="T49" fmla="*/ 2147483646 h 1339"/>
              <a:gd name="T50" fmla="*/ 2147483646 w 1537"/>
              <a:gd name="T51" fmla="*/ 2147483646 h 1339"/>
              <a:gd name="T52" fmla="*/ 2147483646 w 1537"/>
              <a:gd name="T53" fmla="*/ 2147483646 h 1339"/>
              <a:gd name="T54" fmla="*/ 2147483646 w 1537"/>
              <a:gd name="T55" fmla="*/ 2147483646 h 1339"/>
              <a:gd name="T56" fmla="*/ 2147483646 w 1537"/>
              <a:gd name="T57" fmla="*/ 2147483646 h 13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537" h="1339">
                <a:moveTo>
                  <a:pt x="1354" y="1168"/>
                </a:moveTo>
                <a:lnTo>
                  <a:pt x="1032" y="874"/>
                </a:lnTo>
                <a:lnTo>
                  <a:pt x="757" y="627"/>
                </a:lnTo>
                <a:lnTo>
                  <a:pt x="610" y="496"/>
                </a:lnTo>
                <a:lnTo>
                  <a:pt x="412" y="319"/>
                </a:lnTo>
                <a:lnTo>
                  <a:pt x="333" y="249"/>
                </a:lnTo>
                <a:lnTo>
                  <a:pt x="310" y="228"/>
                </a:lnTo>
                <a:lnTo>
                  <a:pt x="268" y="192"/>
                </a:lnTo>
                <a:lnTo>
                  <a:pt x="121" y="63"/>
                </a:lnTo>
                <a:lnTo>
                  <a:pt x="49" y="0"/>
                </a:lnTo>
                <a:lnTo>
                  <a:pt x="54" y="7"/>
                </a:lnTo>
                <a:lnTo>
                  <a:pt x="37" y="46"/>
                </a:lnTo>
                <a:lnTo>
                  <a:pt x="81" y="228"/>
                </a:lnTo>
                <a:lnTo>
                  <a:pt x="0" y="417"/>
                </a:lnTo>
                <a:lnTo>
                  <a:pt x="24" y="487"/>
                </a:lnTo>
                <a:lnTo>
                  <a:pt x="283" y="757"/>
                </a:lnTo>
                <a:lnTo>
                  <a:pt x="333" y="859"/>
                </a:lnTo>
                <a:lnTo>
                  <a:pt x="318" y="1042"/>
                </a:lnTo>
                <a:lnTo>
                  <a:pt x="327" y="1059"/>
                </a:lnTo>
                <a:lnTo>
                  <a:pt x="333" y="1053"/>
                </a:lnTo>
                <a:lnTo>
                  <a:pt x="528" y="1207"/>
                </a:lnTo>
                <a:lnTo>
                  <a:pt x="544" y="1222"/>
                </a:lnTo>
                <a:lnTo>
                  <a:pt x="666" y="1299"/>
                </a:lnTo>
                <a:lnTo>
                  <a:pt x="738" y="1338"/>
                </a:lnTo>
                <a:lnTo>
                  <a:pt x="897" y="1339"/>
                </a:lnTo>
                <a:lnTo>
                  <a:pt x="1395" y="1338"/>
                </a:lnTo>
                <a:lnTo>
                  <a:pt x="1537" y="1336"/>
                </a:lnTo>
                <a:lnTo>
                  <a:pt x="1497" y="1299"/>
                </a:lnTo>
                <a:lnTo>
                  <a:pt x="1354" y="116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56" name="Freeform 311"/>
          <p:cNvSpPr>
            <a:spLocks/>
          </p:cNvSpPr>
          <p:nvPr/>
        </p:nvSpPr>
        <p:spPr bwMode="auto">
          <a:xfrm>
            <a:off x="6048375" y="5754688"/>
            <a:ext cx="720725" cy="461962"/>
          </a:xfrm>
          <a:custGeom>
            <a:avLst/>
            <a:gdLst>
              <a:gd name="T0" fmla="*/ 2147483646 w 1363"/>
              <a:gd name="T1" fmla="*/ 2147483646 h 873"/>
              <a:gd name="T2" fmla="*/ 2147483646 w 1363"/>
              <a:gd name="T3" fmla="*/ 2147483646 h 873"/>
              <a:gd name="T4" fmla="*/ 2147483646 w 1363"/>
              <a:gd name="T5" fmla="*/ 2147483646 h 873"/>
              <a:gd name="T6" fmla="*/ 2147483646 w 1363"/>
              <a:gd name="T7" fmla="*/ 2147483646 h 873"/>
              <a:gd name="T8" fmla="*/ 2147483646 w 1363"/>
              <a:gd name="T9" fmla="*/ 2147483646 h 873"/>
              <a:gd name="T10" fmla="*/ 0 w 1363"/>
              <a:gd name="T11" fmla="*/ 2147483646 h 873"/>
              <a:gd name="T12" fmla="*/ 2147483646 w 1363"/>
              <a:gd name="T13" fmla="*/ 2147483646 h 873"/>
              <a:gd name="T14" fmla="*/ 2147483646 w 1363"/>
              <a:gd name="T15" fmla="*/ 2147483646 h 873"/>
              <a:gd name="T16" fmla="*/ 2147483646 w 1363"/>
              <a:gd name="T17" fmla="*/ 2147483646 h 873"/>
              <a:gd name="T18" fmla="*/ 2147483646 w 1363"/>
              <a:gd name="T19" fmla="*/ 2147483646 h 873"/>
              <a:gd name="T20" fmla="*/ 2147483646 w 1363"/>
              <a:gd name="T21" fmla="*/ 2147483646 h 873"/>
              <a:gd name="T22" fmla="*/ 2147483646 w 1363"/>
              <a:gd name="T23" fmla="*/ 0 h 873"/>
              <a:gd name="T24" fmla="*/ 2147483646 w 1363"/>
              <a:gd name="T25" fmla="*/ 2147483646 h 873"/>
              <a:gd name="T26" fmla="*/ 2147483646 w 1363"/>
              <a:gd name="T27" fmla="*/ 2147483646 h 873"/>
              <a:gd name="T28" fmla="*/ 2147483646 w 1363"/>
              <a:gd name="T29" fmla="*/ 2147483646 h 873"/>
              <a:gd name="T30" fmla="*/ 2147483646 w 1363"/>
              <a:gd name="T31" fmla="*/ 2147483646 h 87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63" h="873">
                <a:moveTo>
                  <a:pt x="1285" y="439"/>
                </a:moveTo>
                <a:lnTo>
                  <a:pt x="1363" y="459"/>
                </a:lnTo>
                <a:lnTo>
                  <a:pt x="1330" y="732"/>
                </a:lnTo>
                <a:lnTo>
                  <a:pt x="1177" y="766"/>
                </a:lnTo>
                <a:lnTo>
                  <a:pt x="1150" y="768"/>
                </a:lnTo>
                <a:lnTo>
                  <a:pt x="0" y="873"/>
                </a:lnTo>
                <a:lnTo>
                  <a:pt x="3" y="385"/>
                </a:lnTo>
                <a:lnTo>
                  <a:pt x="21" y="384"/>
                </a:lnTo>
                <a:lnTo>
                  <a:pt x="18" y="9"/>
                </a:lnTo>
                <a:lnTo>
                  <a:pt x="543" y="6"/>
                </a:lnTo>
                <a:lnTo>
                  <a:pt x="976" y="6"/>
                </a:lnTo>
                <a:lnTo>
                  <a:pt x="1150" y="0"/>
                </a:lnTo>
                <a:lnTo>
                  <a:pt x="1255" y="1"/>
                </a:lnTo>
                <a:lnTo>
                  <a:pt x="1188" y="63"/>
                </a:lnTo>
                <a:lnTo>
                  <a:pt x="1188" y="361"/>
                </a:lnTo>
                <a:lnTo>
                  <a:pt x="1285" y="439"/>
                </a:lnTo>
                <a:close/>
              </a:path>
            </a:pathLst>
          </a:custGeom>
          <a:solidFill>
            <a:srgbClr val="66CC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49" name="Freeform 312"/>
          <p:cNvSpPr>
            <a:spLocks/>
          </p:cNvSpPr>
          <p:nvPr/>
        </p:nvSpPr>
        <p:spPr bwMode="auto">
          <a:xfrm>
            <a:off x="4772025" y="4967288"/>
            <a:ext cx="579438" cy="635000"/>
          </a:xfrm>
          <a:custGeom>
            <a:avLst/>
            <a:gdLst>
              <a:gd name="T0" fmla="*/ 2147483646 w 1095"/>
              <a:gd name="T1" fmla="*/ 0 h 1199"/>
              <a:gd name="T2" fmla="*/ 2147483646 w 1095"/>
              <a:gd name="T3" fmla="*/ 2147483646 h 1199"/>
              <a:gd name="T4" fmla="*/ 2147483646 w 1095"/>
              <a:gd name="T5" fmla="*/ 2147483646 h 1199"/>
              <a:gd name="T6" fmla="*/ 2147483646 w 1095"/>
              <a:gd name="T7" fmla="*/ 2147483646 h 1199"/>
              <a:gd name="T8" fmla="*/ 2147483646 w 1095"/>
              <a:gd name="T9" fmla="*/ 2147483646 h 1199"/>
              <a:gd name="T10" fmla="*/ 2147483646 w 1095"/>
              <a:gd name="T11" fmla="*/ 2147483646 h 1199"/>
              <a:gd name="T12" fmla="*/ 2147483646 w 1095"/>
              <a:gd name="T13" fmla="*/ 2147483646 h 1199"/>
              <a:gd name="T14" fmla="*/ 2147483646 w 1095"/>
              <a:gd name="T15" fmla="*/ 2147483646 h 1199"/>
              <a:gd name="T16" fmla="*/ 2147483646 w 1095"/>
              <a:gd name="T17" fmla="*/ 2147483646 h 1199"/>
              <a:gd name="T18" fmla="*/ 2147483646 w 1095"/>
              <a:gd name="T19" fmla="*/ 2147483646 h 1199"/>
              <a:gd name="T20" fmla="*/ 2147483646 w 1095"/>
              <a:gd name="T21" fmla="*/ 2147483646 h 1199"/>
              <a:gd name="T22" fmla="*/ 2147483646 w 1095"/>
              <a:gd name="T23" fmla="*/ 2147483646 h 1199"/>
              <a:gd name="T24" fmla="*/ 2147483646 w 1095"/>
              <a:gd name="T25" fmla="*/ 2147483646 h 1199"/>
              <a:gd name="T26" fmla="*/ 2147483646 w 1095"/>
              <a:gd name="T27" fmla="*/ 2147483646 h 1199"/>
              <a:gd name="T28" fmla="*/ 2147483646 w 1095"/>
              <a:gd name="T29" fmla="*/ 2147483646 h 1199"/>
              <a:gd name="T30" fmla="*/ 2147483646 w 1095"/>
              <a:gd name="T31" fmla="*/ 2147483646 h 1199"/>
              <a:gd name="T32" fmla="*/ 2147483646 w 1095"/>
              <a:gd name="T33" fmla="*/ 2147483646 h 1199"/>
              <a:gd name="T34" fmla="*/ 2147483646 w 1095"/>
              <a:gd name="T35" fmla="*/ 2147483646 h 1199"/>
              <a:gd name="T36" fmla="*/ 2147483646 w 1095"/>
              <a:gd name="T37" fmla="*/ 2147483646 h 1199"/>
              <a:gd name="T38" fmla="*/ 2147483646 w 1095"/>
              <a:gd name="T39" fmla="*/ 2147483646 h 1199"/>
              <a:gd name="T40" fmla="*/ 2147483646 w 1095"/>
              <a:gd name="T41" fmla="*/ 2147483646 h 1199"/>
              <a:gd name="T42" fmla="*/ 2147483646 w 1095"/>
              <a:gd name="T43" fmla="*/ 2147483646 h 1199"/>
              <a:gd name="T44" fmla="*/ 2147483646 w 1095"/>
              <a:gd name="T45" fmla="*/ 2147483646 h 1199"/>
              <a:gd name="T46" fmla="*/ 2147483646 w 1095"/>
              <a:gd name="T47" fmla="*/ 2147483646 h 1199"/>
              <a:gd name="T48" fmla="*/ 2147483646 w 1095"/>
              <a:gd name="T49" fmla="*/ 2147483646 h 1199"/>
              <a:gd name="T50" fmla="*/ 2147483646 w 1095"/>
              <a:gd name="T51" fmla="*/ 2147483646 h 1199"/>
              <a:gd name="T52" fmla="*/ 0 w 1095"/>
              <a:gd name="T53" fmla="*/ 2147483646 h 1199"/>
              <a:gd name="T54" fmla="*/ 2147483646 w 1095"/>
              <a:gd name="T55" fmla="*/ 2147483646 h 1199"/>
              <a:gd name="T56" fmla="*/ 2147483646 w 1095"/>
              <a:gd name="T57" fmla="*/ 2147483646 h 1199"/>
              <a:gd name="T58" fmla="*/ 2147483646 w 1095"/>
              <a:gd name="T59" fmla="*/ 2147483646 h 1199"/>
              <a:gd name="T60" fmla="*/ 2147483646 w 1095"/>
              <a:gd name="T61" fmla="*/ 2147483646 h 1199"/>
              <a:gd name="T62" fmla="*/ 2147483646 w 1095"/>
              <a:gd name="T63" fmla="*/ 0 h 1199"/>
              <a:gd name="T64" fmla="*/ 2147483646 w 1095"/>
              <a:gd name="T65" fmla="*/ 0 h 11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5" h="1199">
                <a:moveTo>
                  <a:pt x="1085" y="0"/>
                </a:moveTo>
                <a:lnTo>
                  <a:pt x="1095" y="614"/>
                </a:lnTo>
                <a:lnTo>
                  <a:pt x="1044" y="809"/>
                </a:lnTo>
                <a:lnTo>
                  <a:pt x="987" y="938"/>
                </a:lnTo>
                <a:lnTo>
                  <a:pt x="824" y="939"/>
                </a:lnTo>
                <a:lnTo>
                  <a:pt x="822" y="986"/>
                </a:lnTo>
                <a:lnTo>
                  <a:pt x="699" y="1163"/>
                </a:lnTo>
                <a:lnTo>
                  <a:pt x="696" y="1161"/>
                </a:lnTo>
                <a:lnTo>
                  <a:pt x="686" y="1161"/>
                </a:lnTo>
                <a:lnTo>
                  <a:pt x="687" y="1178"/>
                </a:lnTo>
                <a:lnTo>
                  <a:pt x="627" y="1178"/>
                </a:lnTo>
                <a:lnTo>
                  <a:pt x="590" y="1193"/>
                </a:lnTo>
                <a:lnTo>
                  <a:pt x="576" y="1199"/>
                </a:lnTo>
                <a:lnTo>
                  <a:pt x="575" y="1199"/>
                </a:lnTo>
                <a:lnTo>
                  <a:pt x="575" y="1197"/>
                </a:lnTo>
                <a:lnTo>
                  <a:pt x="573" y="1197"/>
                </a:lnTo>
                <a:lnTo>
                  <a:pt x="485" y="1160"/>
                </a:lnTo>
                <a:lnTo>
                  <a:pt x="456" y="1016"/>
                </a:lnTo>
                <a:lnTo>
                  <a:pt x="456" y="1014"/>
                </a:lnTo>
                <a:lnTo>
                  <a:pt x="449" y="995"/>
                </a:lnTo>
                <a:lnTo>
                  <a:pt x="447" y="993"/>
                </a:lnTo>
                <a:lnTo>
                  <a:pt x="389" y="881"/>
                </a:lnTo>
                <a:lnTo>
                  <a:pt x="378" y="875"/>
                </a:lnTo>
                <a:lnTo>
                  <a:pt x="272" y="842"/>
                </a:lnTo>
                <a:lnTo>
                  <a:pt x="165" y="849"/>
                </a:lnTo>
                <a:lnTo>
                  <a:pt x="59" y="840"/>
                </a:lnTo>
                <a:lnTo>
                  <a:pt x="0" y="833"/>
                </a:lnTo>
                <a:lnTo>
                  <a:pt x="236" y="701"/>
                </a:lnTo>
                <a:lnTo>
                  <a:pt x="266" y="623"/>
                </a:lnTo>
                <a:lnTo>
                  <a:pt x="44" y="5"/>
                </a:lnTo>
                <a:lnTo>
                  <a:pt x="404" y="5"/>
                </a:lnTo>
                <a:lnTo>
                  <a:pt x="803" y="0"/>
                </a:lnTo>
                <a:lnTo>
                  <a:pt x="1085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0" name="Freeform 313"/>
          <p:cNvSpPr>
            <a:spLocks/>
          </p:cNvSpPr>
          <p:nvPr/>
        </p:nvSpPr>
        <p:spPr bwMode="auto">
          <a:xfrm>
            <a:off x="4940300" y="5730875"/>
            <a:ext cx="109538" cy="90488"/>
          </a:xfrm>
          <a:custGeom>
            <a:avLst/>
            <a:gdLst>
              <a:gd name="T0" fmla="*/ 2147483646 w 208"/>
              <a:gd name="T1" fmla="*/ 2147483646 h 170"/>
              <a:gd name="T2" fmla="*/ 2147483646 w 208"/>
              <a:gd name="T3" fmla="*/ 2147483646 h 170"/>
              <a:gd name="T4" fmla="*/ 2147483646 w 208"/>
              <a:gd name="T5" fmla="*/ 2147483646 h 170"/>
              <a:gd name="T6" fmla="*/ 2147483646 w 208"/>
              <a:gd name="T7" fmla="*/ 2147483646 h 170"/>
              <a:gd name="T8" fmla="*/ 2147483646 w 208"/>
              <a:gd name="T9" fmla="*/ 2147483646 h 170"/>
              <a:gd name="T10" fmla="*/ 2147483646 w 208"/>
              <a:gd name="T11" fmla="*/ 2147483646 h 170"/>
              <a:gd name="T12" fmla="*/ 2147483646 w 208"/>
              <a:gd name="T13" fmla="*/ 2147483646 h 170"/>
              <a:gd name="T14" fmla="*/ 2147483646 w 208"/>
              <a:gd name="T15" fmla="*/ 2147483646 h 170"/>
              <a:gd name="T16" fmla="*/ 2147483646 w 208"/>
              <a:gd name="T17" fmla="*/ 2147483646 h 170"/>
              <a:gd name="T18" fmla="*/ 2147483646 w 208"/>
              <a:gd name="T19" fmla="*/ 2147483646 h 170"/>
              <a:gd name="T20" fmla="*/ 0 w 208"/>
              <a:gd name="T21" fmla="*/ 0 h 170"/>
              <a:gd name="T22" fmla="*/ 2147483646 w 208"/>
              <a:gd name="T23" fmla="*/ 2147483646 h 170"/>
              <a:gd name="T24" fmla="*/ 2147483646 w 208"/>
              <a:gd name="T25" fmla="*/ 2147483646 h 170"/>
              <a:gd name="T26" fmla="*/ 2147483646 w 208"/>
              <a:gd name="T27" fmla="*/ 2147483646 h 170"/>
              <a:gd name="T28" fmla="*/ 2147483646 w 208"/>
              <a:gd name="T29" fmla="*/ 2147483646 h 170"/>
              <a:gd name="T30" fmla="*/ 2147483646 w 208"/>
              <a:gd name="T31" fmla="*/ 2147483646 h 170"/>
              <a:gd name="T32" fmla="*/ 2147483646 w 208"/>
              <a:gd name="T33" fmla="*/ 2147483646 h 170"/>
              <a:gd name="T34" fmla="*/ 2147483646 w 208"/>
              <a:gd name="T35" fmla="*/ 2147483646 h 170"/>
              <a:gd name="T36" fmla="*/ 2147483646 w 208"/>
              <a:gd name="T37" fmla="*/ 2147483646 h 170"/>
              <a:gd name="T38" fmla="*/ 2147483646 w 208"/>
              <a:gd name="T39" fmla="*/ 2147483646 h 1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08" h="170">
                <a:moveTo>
                  <a:pt x="127" y="170"/>
                </a:moveTo>
                <a:lnTo>
                  <a:pt x="129" y="170"/>
                </a:lnTo>
                <a:lnTo>
                  <a:pt x="166" y="165"/>
                </a:lnTo>
                <a:lnTo>
                  <a:pt x="208" y="134"/>
                </a:lnTo>
                <a:lnTo>
                  <a:pt x="207" y="134"/>
                </a:lnTo>
                <a:lnTo>
                  <a:pt x="168" y="69"/>
                </a:lnTo>
                <a:lnTo>
                  <a:pt x="75" y="30"/>
                </a:lnTo>
                <a:lnTo>
                  <a:pt x="61" y="24"/>
                </a:lnTo>
                <a:lnTo>
                  <a:pt x="61" y="23"/>
                </a:lnTo>
                <a:lnTo>
                  <a:pt x="60" y="23"/>
                </a:lnTo>
                <a:lnTo>
                  <a:pt x="0" y="0"/>
                </a:lnTo>
                <a:lnTo>
                  <a:pt x="7" y="42"/>
                </a:lnTo>
                <a:lnTo>
                  <a:pt x="61" y="56"/>
                </a:lnTo>
                <a:lnTo>
                  <a:pt x="79" y="107"/>
                </a:lnTo>
                <a:lnTo>
                  <a:pt x="121" y="167"/>
                </a:lnTo>
                <a:lnTo>
                  <a:pt x="123" y="167"/>
                </a:lnTo>
                <a:lnTo>
                  <a:pt x="123" y="168"/>
                </a:lnTo>
                <a:lnTo>
                  <a:pt x="124" y="168"/>
                </a:lnTo>
                <a:lnTo>
                  <a:pt x="126" y="168"/>
                </a:lnTo>
                <a:lnTo>
                  <a:pt x="127" y="170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1" name="Freeform 314"/>
          <p:cNvSpPr>
            <a:spLocks/>
          </p:cNvSpPr>
          <p:nvPr/>
        </p:nvSpPr>
        <p:spPr bwMode="auto">
          <a:xfrm>
            <a:off x="4929188" y="5980113"/>
            <a:ext cx="104775" cy="117475"/>
          </a:xfrm>
          <a:custGeom>
            <a:avLst/>
            <a:gdLst>
              <a:gd name="T0" fmla="*/ 2147483646 w 197"/>
              <a:gd name="T1" fmla="*/ 2147483646 h 223"/>
              <a:gd name="T2" fmla="*/ 2147483646 w 197"/>
              <a:gd name="T3" fmla="*/ 2147483646 h 223"/>
              <a:gd name="T4" fmla="*/ 2147483646 w 197"/>
              <a:gd name="T5" fmla="*/ 2147483646 h 223"/>
              <a:gd name="T6" fmla="*/ 2147483646 w 197"/>
              <a:gd name="T7" fmla="*/ 2147483646 h 223"/>
              <a:gd name="T8" fmla="*/ 2147483646 w 197"/>
              <a:gd name="T9" fmla="*/ 2147483646 h 223"/>
              <a:gd name="T10" fmla="*/ 2147483646 w 197"/>
              <a:gd name="T11" fmla="*/ 2147483646 h 223"/>
              <a:gd name="T12" fmla="*/ 2147483646 w 197"/>
              <a:gd name="T13" fmla="*/ 2147483646 h 223"/>
              <a:gd name="T14" fmla="*/ 2147483646 w 197"/>
              <a:gd name="T15" fmla="*/ 2147483646 h 223"/>
              <a:gd name="T16" fmla="*/ 2147483646 w 197"/>
              <a:gd name="T17" fmla="*/ 2147483646 h 223"/>
              <a:gd name="T18" fmla="*/ 0 w 197"/>
              <a:gd name="T19" fmla="*/ 0 h 223"/>
              <a:gd name="T20" fmla="*/ 0 w 197"/>
              <a:gd name="T21" fmla="*/ 2147483646 h 223"/>
              <a:gd name="T22" fmla="*/ 2147483646 w 197"/>
              <a:gd name="T23" fmla="*/ 2147483646 h 223"/>
              <a:gd name="T24" fmla="*/ 2147483646 w 197"/>
              <a:gd name="T25" fmla="*/ 2147483646 h 223"/>
              <a:gd name="T26" fmla="*/ 2147483646 w 197"/>
              <a:gd name="T27" fmla="*/ 2147483646 h 223"/>
              <a:gd name="T28" fmla="*/ 2147483646 w 197"/>
              <a:gd name="T29" fmla="*/ 2147483646 h 223"/>
              <a:gd name="T30" fmla="*/ 2147483646 w 197"/>
              <a:gd name="T31" fmla="*/ 2147483646 h 223"/>
              <a:gd name="T32" fmla="*/ 2147483646 w 197"/>
              <a:gd name="T33" fmla="*/ 2147483646 h 2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7" h="223">
                <a:moveTo>
                  <a:pt x="99" y="208"/>
                </a:moveTo>
                <a:lnTo>
                  <a:pt x="116" y="222"/>
                </a:lnTo>
                <a:lnTo>
                  <a:pt x="117" y="223"/>
                </a:lnTo>
                <a:lnTo>
                  <a:pt x="197" y="217"/>
                </a:lnTo>
                <a:lnTo>
                  <a:pt x="195" y="214"/>
                </a:lnTo>
                <a:lnTo>
                  <a:pt x="116" y="136"/>
                </a:lnTo>
                <a:lnTo>
                  <a:pt x="68" y="84"/>
                </a:lnTo>
                <a:lnTo>
                  <a:pt x="68" y="82"/>
                </a:lnTo>
                <a:lnTo>
                  <a:pt x="66" y="81"/>
                </a:lnTo>
                <a:lnTo>
                  <a:pt x="0" y="0"/>
                </a:lnTo>
                <a:lnTo>
                  <a:pt x="0" y="1"/>
                </a:lnTo>
                <a:lnTo>
                  <a:pt x="29" y="82"/>
                </a:lnTo>
                <a:lnTo>
                  <a:pt x="30" y="82"/>
                </a:lnTo>
                <a:lnTo>
                  <a:pt x="30" y="84"/>
                </a:lnTo>
                <a:lnTo>
                  <a:pt x="66" y="162"/>
                </a:lnTo>
                <a:lnTo>
                  <a:pt x="98" y="208"/>
                </a:lnTo>
                <a:lnTo>
                  <a:pt x="99" y="208"/>
                </a:lnTo>
                <a:close/>
              </a:path>
            </a:pathLst>
          </a:custGeom>
          <a:solidFill>
            <a:srgbClr val="FFFFFF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2" name="Freeform 315"/>
          <p:cNvSpPr>
            <a:spLocks/>
          </p:cNvSpPr>
          <p:nvPr/>
        </p:nvSpPr>
        <p:spPr bwMode="auto">
          <a:xfrm>
            <a:off x="5141913" y="5464175"/>
            <a:ext cx="319087" cy="317500"/>
          </a:xfrm>
          <a:custGeom>
            <a:avLst/>
            <a:gdLst>
              <a:gd name="T0" fmla="*/ 2147483646 w 603"/>
              <a:gd name="T1" fmla="*/ 2147483646 h 600"/>
              <a:gd name="T2" fmla="*/ 2147483646 w 603"/>
              <a:gd name="T3" fmla="*/ 2147483646 h 600"/>
              <a:gd name="T4" fmla="*/ 2147483646 w 603"/>
              <a:gd name="T5" fmla="*/ 2147483646 h 600"/>
              <a:gd name="T6" fmla="*/ 2147483646 w 603"/>
              <a:gd name="T7" fmla="*/ 2147483646 h 600"/>
              <a:gd name="T8" fmla="*/ 2147483646 w 603"/>
              <a:gd name="T9" fmla="*/ 0 h 600"/>
              <a:gd name="T10" fmla="*/ 2147483646 w 603"/>
              <a:gd name="T11" fmla="*/ 2147483646 h 600"/>
              <a:gd name="T12" fmla="*/ 2147483646 w 603"/>
              <a:gd name="T13" fmla="*/ 2147483646 h 600"/>
              <a:gd name="T14" fmla="*/ 0 w 603"/>
              <a:gd name="T15" fmla="*/ 2147483646 h 600"/>
              <a:gd name="T16" fmla="*/ 2147483646 w 603"/>
              <a:gd name="T17" fmla="*/ 2147483646 h 600"/>
              <a:gd name="T18" fmla="*/ 2147483646 w 603"/>
              <a:gd name="T19" fmla="*/ 2147483646 h 600"/>
              <a:gd name="T20" fmla="*/ 2147483646 w 603"/>
              <a:gd name="T21" fmla="*/ 2147483646 h 600"/>
              <a:gd name="T22" fmla="*/ 2147483646 w 603"/>
              <a:gd name="T23" fmla="*/ 2147483646 h 600"/>
              <a:gd name="T24" fmla="*/ 2147483646 w 603"/>
              <a:gd name="T25" fmla="*/ 2147483646 h 600"/>
              <a:gd name="T26" fmla="*/ 2147483646 w 603"/>
              <a:gd name="T27" fmla="*/ 2147483646 h 600"/>
              <a:gd name="T28" fmla="*/ 2147483646 w 603"/>
              <a:gd name="T29" fmla="*/ 2147483646 h 600"/>
              <a:gd name="T30" fmla="*/ 2147483646 w 603"/>
              <a:gd name="T31" fmla="*/ 2147483646 h 600"/>
              <a:gd name="T32" fmla="*/ 2147483646 w 603"/>
              <a:gd name="T33" fmla="*/ 2147483646 h 600"/>
              <a:gd name="T34" fmla="*/ 2147483646 w 603"/>
              <a:gd name="T35" fmla="*/ 2147483646 h 600"/>
              <a:gd name="T36" fmla="*/ 2147483646 w 603"/>
              <a:gd name="T37" fmla="*/ 2147483646 h 600"/>
              <a:gd name="T38" fmla="*/ 2147483646 w 603"/>
              <a:gd name="T39" fmla="*/ 2147483646 h 600"/>
              <a:gd name="T40" fmla="*/ 2147483646 w 603"/>
              <a:gd name="T41" fmla="*/ 2147483646 h 600"/>
              <a:gd name="T42" fmla="*/ 2147483646 w 603"/>
              <a:gd name="T43" fmla="*/ 2147483646 h 600"/>
              <a:gd name="T44" fmla="*/ 2147483646 w 603"/>
              <a:gd name="T45" fmla="*/ 2147483646 h 600"/>
              <a:gd name="T46" fmla="*/ 2147483646 w 603"/>
              <a:gd name="T47" fmla="*/ 2147483646 h 600"/>
              <a:gd name="T48" fmla="*/ 2147483646 w 603"/>
              <a:gd name="T49" fmla="*/ 2147483646 h 600"/>
              <a:gd name="T50" fmla="*/ 2147483646 w 603"/>
              <a:gd name="T51" fmla="*/ 2147483646 h 600"/>
              <a:gd name="T52" fmla="*/ 2147483646 w 603"/>
              <a:gd name="T53" fmla="*/ 2147483646 h 600"/>
              <a:gd name="T54" fmla="*/ 2147483646 w 603"/>
              <a:gd name="T55" fmla="*/ 2147483646 h 600"/>
              <a:gd name="T56" fmla="*/ 2147483646 w 603"/>
              <a:gd name="T57" fmla="*/ 2147483646 h 600"/>
              <a:gd name="T58" fmla="*/ 2147483646 w 603"/>
              <a:gd name="T59" fmla="*/ 2147483646 h 600"/>
              <a:gd name="T60" fmla="*/ 2147483646 w 603"/>
              <a:gd name="T61" fmla="*/ 2147483646 h 600"/>
              <a:gd name="T62" fmla="*/ 2147483646 w 603"/>
              <a:gd name="T63" fmla="*/ 2147483646 h 600"/>
              <a:gd name="T64" fmla="*/ 2147483646 w 603"/>
              <a:gd name="T65" fmla="*/ 2147483646 h 600"/>
              <a:gd name="T66" fmla="*/ 2147483646 w 603"/>
              <a:gd name="T67" fmla="*/ 2147483646 h 600"/>
              <a:gd name="T68" fmla="*/ 2147483646 w 603"/>
              <a:gd name="T69" fmla="*/ 2147483646 h 600"/>
              <a:gd name="T70" fmla="*/ 2147483646 w 603"/>
              <a:gd name="T71" fmla="*/ 2147483646 h 600"/>
              <a:gd name="T72" fmla="*/ 2147483646 w 603"/>
              <a:gd name="T73" fmla="*/ 2147483646 h 600"/>
              <a:gd name="T74" fmla="*/ 2147483646 w 603"/>
              <a:gd name="T75" fmla="*/ 2147483646 h 600"/>
              <a:gd name="T76" fmla="*/ 2147483646 w 603"/>
              <a:gd name="T77" fmla="*/ 2147483646 h 600"/>
              <a:gd name="T78" fmla="*/ 2147483646 w 603"/>
              <a:gd name="T79" fmla="*/ 2147483646 h 600"/>
              <a:gd name="T80" fmla="*/ 2147483646 w 603"/>
              <a:gd name="T81" fmla="*/ 2147483646 h 600"/>
              <a:gd name="T82" fmla="*/ 2147483646 w 603"/>
              <a:gd name="T83" fmla="*/ 2147483646 h 600"/>
              <a:gd name="T84" fmla="*/ 2147483646 w 603"/>
              <a:gd name="T85" fmla="*/ 2147483646 h 600"/>
              <a:gd name="T86" fmla="*/ 2147483646 w 603"/>
              <a:gd name="T87" fmla="*/ 2147483646 h 600"/>
              <a:gd name="T88" fmla="*/ 2147483646 w 603"/>
              <a:gd name="T89" fmla="*/ 2147483646 h 600"/>
              <a:gd name="T90" fmla="*/ 2147483646 w 603"/>
              <a:gd name="T91" fmla="*/ 2147483646 h 600"/>
              <a:gd name="T92" fmla="*/ 2147483646 w 603"/>
              <a:gd name="T93" fmla="*/ 2147483646 h 600"/>
              <a:gd name="T94" fmla="*/ 2147483646 w 603"/>
              <a:gd name="T95" fmla="*/ 2147483646 h 600"/>
              <a:gd name="T96" fmla="*/ 2147483646 w 603"/>
              <a:gd name="T97" fmla="*/ 2147483646 h 60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03" h="600">
                <a:moveTo>
                  <a:pt x="503" y="253"/>
                </a:moveTo>
                <a:lnTo>
                  <a:pt x="378" y="76"/>
                </a:lnTo>
                <a:lnTo>
                  <a:pt x="377" y="73"/>
                </a:lnTo>
                <a:lnTo>
                  <a:pt x="315" y="25"/>
                </a:lnTo>
                <a:lnTo>
                  <a:pt x="288" y="0"/>
                </a:lnTo>
                <a:lnTo>
                  <a:pt x="125" y="1"/>
                </a:lnTo>
                <a:lnTo>
                  <a:pt x="123" y="48"/>
                </a:lnTo>
                <a:lnTo>
                  <a:pt x="0" y="225"/>
                </a:lnTo>
                <a:lnTo>
                  <a:pt x="2" y="225"/>
                </a:lnTo>
                <a:lnTo>
                  <a:pt x="11" y="226"/>
                </a:lnTo>
                <a:lnTo>
                  <a:pt x="17" y="235"/>
                </a:lnTo>
                <a:lnTo>
                  <a:pt x="104" y="313"/>
                </a:lnTo>
                <a:lnTo>
                  <a:pt x="128" y="333"/>
                </a:lnTo>
                <a:lnTo>
                  <a:pt x="146" y="345"/>
                </a:lnTo>
                <a:lnTo>
                  <a:pt x="147" y="345"/>
                </a:lnTo>
                <a:lnTo>
                  <a:pt x="149" y="346"/>
                </a:lnTo>
                <a:lnTo>
                  <a:pt x="150" y="346"/>
                </a:lnTo>
                <a:lnTo>
                  <a:pt x="150" y="348"/>
                </a:lnTo>
                <a:lnTo>
                  <a:pt x="152" y="348"/>
                </a:lnTo>
                <a:lnTo>
                  <a:pt x="152" y="349"/>
                </a:lnTo>
                <a:lnTo>
                  <a:pt x="153" y="349"/>
                </a:lnTo>
                <a:lnTo>
                  <a:pt x="155" y="351"/>
                </a:lnTo>
                <a:lnTo>
                  <a:pt x="156" y="352"/>
                </a:lnTo>
                <a:lnTo>
                  <a:pt x="156" y="354"/>
                </a:lnTo>
                <a:lnTo>
                  <a:pt x="158" y="354"/>
                </a:lnTo>
                <a:lnTo>
                  <a:pt x="158" y="355"/>
                </a:lnTo>
                <a:lnTo>
                  <a:pt x="159" y="355"/>
                </a:lnTo>
                <a:lnTo>
                  <a:pt x="159" y="357"/>
                </a:lnTo>
                <a:lnTo>
                  <a:pt x="210" y="384"/>
                </a:lnTo>
                <a:lnTo>
                  <a:pt x="216" y="384"/>
                </a:lnTo>
                <a:lnTo>
                  <a:pt x="219" y="388"/>
                </a:lnTo>
                <a:lnTo>
                  <a:pt x="308" y="463"/>
                </a:lnTo>
                <a:lnTo>
                  <a:pt x="315" y="471"/>
                </a:lnTo>
                <a:lnTo>
                  <a:pt x="317" y="471"/>
                </a:lnTo>
                <a:lnTo>
                  <a:pt x="317" y="472"/>
                </a:lnTo>
                <a:lnTo>
                  <a:pt x="318" y="474"/>
                </a:lnTo>
                <a:lnTo>
                  <a:pt x="318" y="475"/>
                </a:lnTo>
                <a:lnTo>
                  <a:pt x="318" y="474"/>
                </a:lnTo>
                <a:lnTo>
                  <a:pt x="318" y="475"/>
                </a:lnTo>
                <a:lnTo>
                  <a:pt x="318" y="477"/>
                </a:lnTo>
                <a:lnTo>
                  <a:pt x="320" y="477"/>
                </a:lnTo>
                <a:lnTo>
                  <a:pt x="321" y="478"/>
                </a:lnTo>
                <a:lnTo>
                  <a:pt x="422" y="559"/>
                </a:lnTo>
                <a:lnTo>
                  <a:pt x="447" y="600"/>
                </a:lnTo>
                <a:lnTo>
                  <a:pt x="495" y="526"/>
                </a:lnTo>
                <a:lnTo>
                  <a:pt x="521" y="510"/>
                </a:lnTo>
                <a:lnTo>
                  <a:pt x="521" y="472"/>
                </a:lnTo>
                <a:lnTo>
                  <a:pt x="603" y="307"/>
                </a:lnTo>
                <a:lnTo>
                  <a:pt x="503" y="25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3" name="Freeform 316"/>
          <p:cNvSpPr>
            <a:spLocks/>
          </p:cNvSpPr>
          <p:nvPr/>
        </p:nvSpPr>
        <p:spPr bwMode="auto">
          <a:xfrm>
            <a:off x="5341938" y="5387975"/>
            <a:ext cx="1457325" cy="371475"/>
          </a:xfrm>
          <a:custGeom>
            <a:avLst/>
            <a:gdLst>
              <a:gd name="T0" fmla="*/ 2147483646 w 2753"/>
              <a:gd name="T1" fmla="*/ 2147483646 h 701"/>
              <a:gd name="T2" fmla="*/ 2147483646 w 2753"/>
              <a:gd name="T3" fmla="*/ 2147483646 h 701"/>
              <a:gd name="T4" fmla="*/ 2147483646 w 2753"/>
              <a:gd name="T5" fmla="*/ 2147483646 h 701"/>
              <a:gd name="T6" fmla="*/ 2147483646 w 2753"/>
              <a:gd name="T7" fmla="*/ 2147483646 h 701"/>
              <a:gd name="T8" fmla="*/ 2147483646 w 2753"/>
              <a:gd name="T9" fmla="*/ 2147483646 h 701"/>
              <a:gd name="T10" fmla="*/ 2147483646 w 2753"/>
              <a:gd name="T11" fmla="*/ 2147483646 h 701"/>
              <a:gd name="T12" fmla="*/ 2147483646 w 2753"/>
              <a:gd name="T13" fmla="*/ 2147483646 h 701"/>
              <a:gd name="T14" fmla="*/ 2147483646 w 2753"/>
              <a:gd name="T15" fmla="*/ 2147483646 h 701"/>
              <a:gd name="T16" fmla="*/ 2147483646 w 2753"/>
              <a:gd name="T17" fmla="*/ 2147483646 h 701"/>
              <a:gd name="T18" fmla="*/ 2147483646 w 2753"/>
              <a:gd name="T19" fmla="*/ 2147483646 h 701"/>
              <a:gd name="T20" fmla="*/ 2147483646 w 2753"/>
              <a:gd name="T21" fmla="*/ 2147483646 h 701"/>
              <a:gd name="T22" fmla="*/ 2147483646 w 2753"/>
              <a:gd name="T23" fmla="*/ 2147483646 h 701"/>
              <a:gd name="T24" fmla="*/ 0 w 2753"/>
              <a:gd name="T25" fmla="*/ 2147483646 h 701"/>
              <a:gd name="T26" fmla="*/ 2147483646 w 2753"/>
              <a:gd name="T27" fmla="*/ 2147483646 h 701"/>
              <a:gd name="T28" fmla="*/ 2147483646 w 2753"/>
              <a:gd name="T29" fmla="*/ 2147483646 h 701"/>
              <a:gd name="T30" fmla="*/ 2147483646 w 2753"/>
              <a:gd name="T31" fmla="*/ 2147483646 h 701"/>
              <a:gd name="T32" fmla="*/ 2147483646 w 2753"/>
              <a:gd name="T33" fmla="*/ 2147483646 h 701"/>
              <a:gd name="T34" fmla="*/ 2147483646 w 2753"/>
              <a:gd name="T35" fmla="*/ 2147483646 h 701"/>
              <a:gd name="T36" fmla="*/ 2147483646 w 2753"/>
              <a:gd name="T37" fmla="*/ 2147483646 h 701"/>
              <a:gd name="T38" fmla="*/ 2147483646 w 2753"/>
              <a:gd name="T39" fmla="*/ 2147483646 h 701"/>
              <a:gd name="T40" fmla="*/ 2147483646 w 2753"/>
              <a:gd name="T41" fmla="*/ 0 h 701"/>
              <a:gd name="T42" fmla="*/ 2147483646 w 2753"/>
              <a:gd name="T43" fmla="*/ 2147483646 h 701"/>
              <a:gd name="T44" fmla="*/ 2147483646 w 2753"/>
              <a:gd name="T45" fmla="*/ 2147483646 h 701"/>
              <a:gd name="T46" fmla="*/ 2147483646 w 2753"/>
              <a:gd name="T47" fmla="*/ 2147483646 h 70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753" h="701">
                <a:moveTo>
                  <a:pt x="2697" y="413"/>
                </a:moveTo>
                <a:lnTo>
                  <a:pt x="2589" y="693"/>
                </a:lnTo>
                <a:lnTo>
                  <a:pt x="2484" y="692"/>
                </a:lnTo>
                <a:lnTo>
                  <a:pt x="2310" y="698"/>
                </a:lnTo>
                <a:lnTo>
                  <a:pt x="1877" y="698"/>
                </a:lnTo>
                <a:lnTo>
                  <a:pt x="1352" y="701"/>
                </a:lnTo>
                <a:lnTo>
                  <a:pt x="369" y="695"/>
                </a:lnTo>
                <a:lnTo>
                  <a:pt x="260" y="632"/>
                </a:lnTo>
                <a:lnTo>
                  <a:pt x="266" y="615"/>
                </a:lnTo>
                <a:lnTo>
                  <a:pt x="143" y="615"/>
                </a:lnTo>
                <a:lnTo>
                  <a:pt x="225" y="450"/>
                </a:lnTo>
                <a:lnTo>
                  <a:pt x="125" y="396"/>
                </a:lnTo>
                <a:lnTo>
                  <a:pt x="0" y="219"/>
                </a:lnTo>
                <a:lnTo>
                  <a:pt x="101" y="50"/>
                </a:lnTo>
                <a:lnTo>
                  <a:pt x="258" y="50"/>
                </a:lnTo>
                <a:lnTo>
                  <a:pt x="258" y="66"/>
                </a:lnTo>
                <a:lnTo>
                  <a:pt x="635" y="81"/>
                </a:lnTo>
                <a:lnTo>
                  <a:pt x="635" y="50"/>
                </a:lnTo>
                <a:lnTo>
                  <a:pt x="2006" y="50"/>
                </a:lnTo>
                <a:lnTo>
                  <a:pt x="2006" y="3"/>
                </a:lnTo>
                <a:lnTo>
                  <a:pt x="2753" y="0"/>
                </a:lnTo>
                <a:lnTo>
                  <a:pt x="2732" y="92"/>
                </a:lnTo>
                <a:lnTo>
                  <a:pt x="2697" y="126"/>
                </a:lnTo>
                <a:lnTo>
                  <a:pt x="2697" y="41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54" name="Freeform 317"/>
          <p:cNvSpPr>
            <a:spLocks/>
          </p:cNvSpPr>
          <p:nvPr/>
        </p:nvSpPr>
        <p:spPr bwMode="auto">
          <a:xfrm>
            <a:off x="5294313" y="4414838"/>
            <a:ext cx="1638300" cy="1089025"/>
          </a:xfrm>
          <a:custGeom>
            <a:avLst/>
            <a:gdLst>
              <a:gd name="T0" fmla="*/ 2147483646 w 3095"/>
              <a:gd name="T1" fmla="*/ 2147483646 h 2058"/>
              <a:gd name="T2" fmla="*/ 2147483646 w 3095"/>
              <a:gd name="T3" fmla="*/ 2147483646 h 2058"/>
              <a:gd name="T4" fmla="*/ 2147483646 w 3095"/>
              <a:gd name="T5" fmla="*/ 2147483646 h 2058"/>
              <a:gd name="T6" fmla="*/ 2147483646 w 3095"/>
              <a:gd name="T7" fmla="*/ 2147483646 h 2058"/>
              <a:gd name="T8" fmla="*/ 2147483646 w 3095"/>
              <a:gd name="T9" fmla="*/ 2147483646 h 2058"/>
              <a:gd name="T10" fmla="*/ 2147483646 w 3095"/>
              <a:gd name="T11" fmla="*/ 2147483646 h 2058"/>
              <a:gd name="T12" fmla="*/ 2147483646 w 3095"/>
              <a:gd name="T13" fmla="*/ 2147483646 h 2058"/>
              <a:gd name="T14" fmla="*/ 2147483646 w 3095"/>
              <a:gd name="T15" fmla="*/ 2147483646 h 2058"/>
              <a:gd name="T16" fmla="*/ 2147483646 w 3095"/>
              <a:gd name="T17" fmla="*/ 2147483646 h 2058"/>
              <a:gd name="T18" fmla="*/ 2147483646 w 3095"/>
              <a:gd name="T19" fmla="*/ 2147483646 h 2058"/>
              <a:gd name="T20" fmla="*/ 2147483646 w 3095"/>
              <a:gd name="T21" fmla="*/ 2147483646 h 2058"/>
              <a:gd name="T22" fmla="*/ 2147483646 w 3095"/>
              <a:gd name="T23" fmla="*/ 2147483646 h 2058"/>
              <a:gd name="T24" fmla="*/ 0 w 3095"/>
              <a:gd name="T25" fmla="*/ 2147483646 h 2058"/>
              <a:gd name="T26" fmla="*/ 2147483646 w 3095"/>
              <a:gd name="T27" fmla="*/ 2147483646 h 2058"/>
              <a:gd name="T28" fmla="*/ 2147483646 w 3095"/>
              <a:gd name="T29" fmla="*/ 2147483646 h 2058"/>
              <a:gd name="T30" fmla="*/ 2147483646 w 3095"/>
              <a:gd name="T31" fmla="*/ 2147483646 h 2058"/>
              <a:gd name="T32" fmla="*/ 2147483646 w 3095"/>
              <a:gd name="T33" fmla="*/ 2147483646 h 2058"/>
              <a:gd name="T34" fmla="*/ 2147483646 w 3095"/>
              <a:gd name="T35" fmla="*/ 2147483646 h 2058"/>
              <a:gd name="T36" fmla="*/ 2147483646 w 3095"/>
              <a:gd name="T37" fmla="*/ 2147483646 h 2058"/>
              <a:gd name="T38" fmla="*/ 2147483646 w 3095"/>
              <a:gd name="T39" fmla="*/ 0 h 2058"/>
              <a:gd name="T40" fmla="*/ 2147483646 w 3095"/>
              <a:gd name="T41" fmla="*/ 2147483646 h 2058"/>
              <a:gd name="T42" fmla="*/ 2147483646 w 3095"/>
              <a:gd name="T43" fmla="*/ 2147483646 h 2058"/>
              <a:gd name="T44" fmla="*/ 2147483646 w 3095"/>
              <a:gd name="T45" fmla="*/ 2147483646 h 2058"/>
              <a:gd name="T46" fmla="*/ 2147483646 w 3095"/>
              <a:gd name="T47" fmla="*/ 2147483646 h 2058"/>
              <a:gd name="T48" fmla="*/ 2147483646 w 3095"/>
              <a:gd name="T49" fmla="*/ 2147483646 h 2058"/>
              <a:gd name="T50" fmla="*/ 2147483646 w 3095"/>
              <a:gd name="T51" fmla="*/ 2147483646 h 2058"/>
              <a:gd name="T52" fmla="*/ 2147483646 w 3095"/>
              <a:gd name="T53" fmla="*/ 2147483646 h 2058"/>
              <a:gd name="T54" fmla="*/ 2147483646 w 3095"/>
              <a:gd name="T55" fmla="*/ 2147483646 h 2058"/>
              <a:gd name="T56" fmla="*/ 2147483646 w 3095"/>
              <a:gd name="T57" fmla="*/ 2147483646 h 2058"/>
              <a:gd name="T58" fmla="*/ 2147483646 w 3095"/>
              <a:gd name="T59" fmla="*/ 2147483646 h 2058"/>
              <a:gd name="T60" fmla="*/ 2147483646 w 3095"/>
              <a:gd name="T61" fmla="*/ 2147483646 h 2058"/>
              <a:gd name="T62" fmla="*/ 2147483646 w 3095"/>
              <a:gd name="T63" fmla="*/ 2147483646 h 2058"/>
              <a:gd name="T64" fmla="*/ 2147483646 w 3095"/>
              <a:gd name="T65" fmla="*/ 2147483646 h 2058"/>
              <a:gd name="T66" fmla="*/ 2147483646 w 3095"/>
              <a:gd name="T67" fmla="*/ 2147483646 h 2058"/>
              <a:gd name="T68" fmla="*/ 2147483646 w 3095"/>
              <a:gd name="T69" fmla="*/ 2147483646 h 2058"/>
              <a:gd name="T70" fmla="*/ 2147483646 w 3095"/>
              <a:gd name="T71" fmla="*/ 2147483646 h 20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3095" h="2058">
                <a:moveTo>
                  <a:pt x="2994" y="1740"/>
                </a:moveTo>
                <a:lnTo>
                  <a:pt x="2843" y="1839"/>
                </a:lnTo>
                <a:lnTo>
                  <a:pt x="2096" y="1842"/>
                </a:lnTo>
                <a:lnTo>
                  <a:pt x="2096" y="1889"/>
                </a:lnTo>
                <a:lnTo>
                  <a:pt x="725" y="1889"/>
                </a:lnTo>
                <a:lnTo>
                  <a:pt x="725" y="1920"/>
                </a:lnTo>
                <a:lnTo>
                  <a:pt x="348" y="1905"/>
                </a:lnTo>
                <a:lnTo>
                  <a:pt x="348" y="1889"/>
                </a:lnTo>
                <a:lnTo>
                  <a:pt x="191" y="1889"/>
                </a:lnTo>
                <a:lnTo>
                  <a:pt x="90" y="2058"/>
                </a:lnTo>
                <a:lnTo>
                  <a:pt x="89" y="2055"/>
                </a:lnTo>
                <a:lnTo>
                  <a:pt x="27" y="2007"/>
                </a:lnTo>
                <a:lnTo>
                  <a:pt x="0" y="1982"/>
                </a:lnTo>
                <a:lnTo>
                  <a:pt x="57" y="1853"/>
                </a:lnTo>
                <a:lnTo>
                  <a:pt x="108" y="1658"/>
                </a:lnTo>
                <a:lnTo>
                  <a:pt x="98" y="1044"/>
                </a:lnTo>
                <a:lnTo>
                  <a:pt x="128" y="1044"/>
                </a:lnTo>
                <a:lnTo>
                  <a:pt x="111" y="125"/>
                </a:lnTo>
                <a:lnTo>
                  <a:pt x="111" y="95"/>
                </a:lnTo>
                <a:lnTo>
                  <a:pt x="128" y="0"/>
                </a:lnTo>
                <a:lnTo>
                  <a:pt x="240" y="3"/>
                </a:lnTo>
                <a:lnTo>
                  <a:pt x="876" y="2"/>
                </a:lnTo>
                <a:lnTo>
                  <a:pt x="1830" y="5"/>
                </a:lnTo>
                <a:lnTo>
                  <a:pt x="2150" y="323"/>
                </a:lnTo>
                <a:lnTo>
                  <a:pt x="2429" y="602"/>
                </a:lnTo>
                <a:lnTo>
                  <a:pt x="2675" y="852"/>
                </a:lnTo>
                <a:lnTo>
                  <a:pt x="2681" y="1002"/>
                </a:lnTo>
                <a:lnTo>
                  <a:pt x="2787" y="1143"/>
                </a:lnTo>
                <a:lnTo>
                  <a:pt x="2838" y="1256"/>
                </a:lnTo>
                <a:lnTo>
                  <a:pt x="2888" y="1389"/>
                </a:lnTo>
                <a:lnTo>
                  <a:pt x="2892" y="1445"/>
                </a:lnTo>
                <a:lnTo>
                  <a:pt x="3000" y="1509"/>
                </a:lnTo>
                <a:lnTo>
                  <a:pt x="3014" y="1523"/>
                </a:lnTo>
                <a:lnTo>
                  <a:pt x="3095" y="1599"/>
                </a:lnTo>
                <a:lnTo>
                  <a:pt x="3071" y="1658"/>
                </a:lnTo>
                <a:lnTo>
                  <a:pt x="2994" y="174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163" name="Freeform 318"/>
          <p:cNvSpPr>
            <a:spLocks/>
          </p:cNvSpPr>
          <p:nvPr/>
        </p:nvSpPr>
        <p:spPr bwMode="auto">
          <a:xfrm>
            <a:off x="5378450" y="5713413"/>
            <a:ext cx="681038" cy="550862"/>
          </a:xfrm>
          <a:custGeom>
            <a:avLst/>
            <a:gdLst>
              <a:gd name="T0" fmla="*/ 2147483646 w 1286"/>
              <a:gd name="T1" fmla="*/ 2147483646 h 1040"/>
              <a:gd name="T2" fmla="*/ 2147483646 w 1286"/>
              <a:gd name="T3" fmla="*/ 2147483646 h 1040"/>
              <a:gd name="T4" fmla="*/ 2147483646 w 1286"/>
              <a:gd name="T5" fmla="*/ 2147483646 h 1040"/>
              <a:gd name="T6" fmla="*/ 2147483646 w 1286"/>
              <a:gd name="T7" fmla="*/ 2147483646 h 1040"/>
              <a:gd name="T8" fmla="*/ 2147483646 w 1286"/>
              <a:gd name="T9" fmla="*/ 2147483646 h 1040"/>
              <a:gd name="T10" fmla="*/ 2147483646 w 1286"/>
              <a:gd name="T11" fmla="*/ 2147483646 h 1040"/>
              <a:gd name="T12" fmla="*/ 2147483646 w 1286"/>
              <a:gd name="T13" fmla="*/ 2147483646 h 1040"/>
              <a:gd name="T14" fmla="*/ 2147483646 w 1286"/>
              <a:gd name="T15" fmla="*/ 2147483646 h 1040"/>
              <a:gd name="T16" fmla="*/ 2147483646 w 1286"/>
              <a:gd name="T17" fmla="*/ 2147483646 h 1040"/>
              <a:gd name="T18" fmla="*/ 2147483646 w 1286"/>
              <a:gd name="T19" fmla="*/ 2147483646 h 1040"/>
              <a:gd name="T20" fmla="*/ 2147483646 w 1286"/>
              <a:gd name="T21" fmla="*/ 2147483646 h 1040"/>
              <a:gd name="T22" fmla="*/ 2147483646 w 1286"/>
              <a:gd name="T23" fmla="*/ 2147483646 h 1040"/>
              <a:gd name="T24" fmla="*/ 2147483646 w 1286"/>
              <a:gd name="T25" fmla="*/ 2147483646 h 1040"/>
              <a:gd name="T26" fmla="*/ 2147483646 w 1286"/>
              <a:gd name="T27" fmla="*/ 2147483646 h 1040"/>
              <a:gd name="T28" fmla="*/ 2147483646 w 1286"/>
              <a:gd name="T29" fmla="*/ 2147483646 h 1040"/>
              <a:gd name="T30" fmla="*/ 2147483646 w 1286"/>
              <a:gd name="T31" fmla="*/ 2147483646 h 1040"/>
              <a:gd name="T32" fmla="*/ 2147483646 w 1286"/>
              <a:gd name="T33" fmla="*/ 2147483646 h 1040"/>
              <a:gd name="T34" fmla="*/ 2147483646 w 1286"/>
              <a:gd name="T35" fmla="*/ 2147483646 h 1040"/>
              <a:gd name="T36" fmla="*/ 2147483646 w 1286"/>
              <a:gd name="T37" fmla="*/ 2147483646 h 1040"/>
              <a:gd name="T38" fmla="*/ 2147483646 w 1286"/>
              <a:gd name="T39" fmla="*/ 2147483646 h 1040"/>
              <a:gd name="T40" fmla="*/ 2147483646 w 1286"/>
              <a:gd name="T41" fmla="*/ 2147483646 h 1040"/>
              <a:gd name="T42" fmla="*/ 2147483646 w 1286"/>
              <a:gd name="T43" fmla="*/ 2147483646 h 1040"/>
              <a:gd name="T44" fmla="*/ 2147483646 w 1286"/>
              <a:gd name="T45" fmla="*/ 2147483646 h 1040"/>
              <a:gd name="T46" fmla="*/ 0 w 1286"/>
              <a:gd name="T47" fmla="*/ 2147483646 h 1040"/>
              <a:gd name="T48" fmla="*/ 2147483646 w 1286"/>
              <a:gd name="T49" fmla="*/ 2147483646 h 1040"/>
              <a:gd name="T50" fmla="*/ 2147483646 w 1286"/>
              <a:gd name="T51" fmla="*/ 2147483646 h 1040"/>
              <a:gd name="T52" fmla="*/ 2147483646 w 1286"/>
              <a:gd name="T53" fmla="*/ 0 h 1040"/>
              <a:gd name="T54" fmla="*/ 2147483646 w 1286"/>
              <a:gd name="T55" fmla="*/ 0 h 1040"/>
              <a:gd name="T56" fmla="*/ 2147483646 w 1286"/>
              <a:gd name="T57" fmla="*/ 2147483646 h 1040"/>
              <a:gd name="T58" fmla="*/ 2147483646 w 1286"/>
              <a:gd name="T59" fmla="*/ 2147483646 h 1040"/>
              <a:gd name="T60" fmla="*/ 2147483646 w 1286"/>
              <a:gd name="T61" fmla="*/ 2147483646 h 1040"/>
              <a:gd name="T62" fmla="*/ 2147483646 w 1286"/>
              <a:gd name="T63" fmla="*/ 2147483646 h 1040"/>
              <a:gd name="T64" fmla="*/ 2147483646 w 1286"/>
              <a:gd name="T65" fmla="*/ 2147483646 h 104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6" h="1040">
                <a:moveTo>
                  <a:pt x="1268" y="462"/>
                </a:moveTo>
                <a:lnTo>
                  <a:pt x="1265" y="950"/>
                </a:lnTo>
                <a:lnTo>
                  <a:pt x="401" y="1040"/>
                </a:lnTo>
                <a:lnTo>
                  <a:pt x="387" y="944"/>
                </a:lnTo>
                <a:lnTo>
                  <a:pt x="336" y="876"/>
                </a:lnTo>
                <a:lnTo>
                  <a:pt x="335" y="876"/>
                </a:lnTo>
                <a:lnTo>
                  <a:pt x="291" y="809"/>
                </a:lnTo>
                <a:lnTo>
                  <a:pt x="291" y="678"/>
                </a:lnTo>
                <a:lnTo>
                  <a:pt x="291" y="677"/>
                </a:lnTo>
                <a:lnTo>
                  <a:pt x="293" y="677"/>
                </a:lnTo>
                <a:lnTo>
                  <a:pt x="293" y="675"/>
                </a:lnTo>
                <a:lnTo>
                  <a:pt x="270" y="542"/>
                </a:lnTo>
                <a:lnTo>
                  <a:pt x="225" y="408"/>
                </a:lnTo>
                <a:lnTo>
                  <a:pt x="188" y="345"/>
                </a:lnTo>
                <a:lnTo>
                  <a:pt x="141" y="276"/>
                </a:lnTo>
                <a:lnTo>
                  <a:pt x="141" y="275"/>
                </a:lnTo>
                <a:lnTo>
                  <a:pt x="140" y="275"/>
                </a:lnTo>
                <a:lnTo>
                  <a:pt x="140" y="273"/>
                </a:lnTo>
                <a:lnTo>
                  <a:pt x="81" y="191"/>
                </a:lnTo>
                <a:lnTo>
                  <a:pt x="81" y="189"/>
                </a:lnTo>
                <a:lnTo>
                  <a:pt x="24" y="141"/>
                </a:lnTo>
                <a:lnTo>
                  <a:pt x="24" y="140"/>
                </a:lnTo>
                <a:lnTo>
                  <a:pt x="23" y="140"/>
                </a:lnTo>
                <a:lnTo>
                  <a:pt x="0" y="128"/>
                </a:lnTo>
                <a:lnTo>
                  <a:pt x="48" y="54"/>
                </a:lnTo>
                <a:lnTo>
                  <a:pt x="74" y="38"/>
                </a:lnTo>
                <a:lnTo>
                  <a:pt x="74" y="0"/>
                </a:lnTo>
                <a:lnTo>
                  <a:pt x="197" y="0"/>
                </a:lnTo>
                <a:lnTo>
                  <a:pt x="191" y="17"/>
                </a:lnTo>
                <a:lnTo>
                  <a:pt x="300" y="80"/>
                </a:lnTo>
                <a:lnTo>
                  <a:pt x="1283" y="86"/>
                </a:lnTo>
                <a:lnTo>
                  <a:pt x="1286" y="461"/>
                </a:lnTo>
                <a:lnTo>
                  <a:pt x="1268" y="46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en-US"/>
          </a:p>
        </p:txBody>
      </p:sp>
      <p:sp>
        <p:nvSpPr>
          <p:cNvPr id="12356" name="Rectangle 319"/>
          <p:cNvSpPr>
            <a:spLocks noChangeArrowheads="1"/>
          </p:cNvSpPr>
          <p:nvPr/>
        </p:nvSpPr>
        <p:spPr bwMode="auto">
          <a:xfrm>
            <a:off x="4156075" y="3328988"/>
            <a:ext cx="4635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Mariposa</a:t>
            </a:r>
            <a:endParaRPr lang="en-US" altLang="en-US"/>
          </a:p>
        </p:txBody>
      </p:sp>
      <p:sp>
        <p:nvSpPr>
          <p:cNvPr id="12357" name="Rectangle 320"/>
          <p:cNvSpPr>
            <a:spLocks noChangeArrowheads="1"/>
          </p:cNvSpPr>
          <p:nvPr/>
        </p:nvSpPr>
        <p:spPr bwMode="auto">
          <a:xfrm>
            <a:off x="4716463" y="3178175"/>
            <a:ext cx="3000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Mono</a:t>
            </a:r>
            <a:endParaRPr lang="en-US" altLang="en-US"/>
          </a:p>
        </p:txBody>
      </p:sp>
      <p:sp>
        <p:nvSpPr>
          <p:cNvPr id="12358" name="Rectangle 321"/>
          <p:cNvSpPr>
            <a:spLocks noChangeArrowheads="1"/>
          </p:cNvSpPr>
          <p:nvPr/>
        </p:nvSpPr>
        <p:spPr bwMode="auto">
          <a:xfrm>
            <a:off x="4806950" y="4649788"/>
            <a:ext cx="2603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Kern</a:t>
            </a:r>
            <a:endParaRPr lang="en-US" altLang="en-US"/>
          </a:p>
        </p:txBody>
      </p:sp>
      <p:sp>
        <p:nvSpPr>
          <p:cNvPr id="12359" name="Rectangle 322"/>
          <p:cNvSpPr>
            <a:spLocks noChangeArrowheads="1"/>
          </p:cNvSpPr>
          <p:nvPr/>
        </p:nvSpPr>
        <p:spPr bwMode="auto">
          <a:xfrm>
            <a:off x="5748338" y="4906963"/>
            <a:ext cx="750887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Bernardino</a:t>
            </a:r>
            <a:endParaRPr lang="en-US" altLang="en-US"/>
          </a:p>
        </p:txBody>
      </p:sp>
      <p:sp>
        <p:nvSpPr>
          <p:cNvPr id="12360" name="Rectangle 323"/>
          <p:cNvSpPr>
            <a:spLocks noChangeArrowheads="1"/>
          </p:cNvSpPr>
          <p:nvPr/>
        </p:nvSpPr>
        <p:spPr bwMode="auto">
          <a:xfrm>
            <a:off x="2971800" y="1039813"/>
            <a:ext cx="4206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Siskiyou</a:t>
            </a:r>
            <a:endParaRPr lang="en-US" altLang="en-US"/>
          </a:p>
        </p:txBody>
      </p:sp>
      <p:sp>
        <p:nvSpPr>
          <p:cNvPr id="12361" name="Rectangle 324"/>
          <p:cNvSpPr>
            <a:spLocks noChangeArrowheads="1"/>
          </p:cNvSpPr>
          <p:nvPr/>
        </p:nvSpPr>
        <p:spPr bwMode="auto">
          <a:xfrm>
            <a:off x="4868863" y="5240338"/>
            <a:ext cx="60325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Los Angeles</a:t>
            </a:r>
            <a:endParaRPr lang="en-US" altLang="en-US"/>
          </a:p>
        </p:txBody>
      </p:sp>
      <p:sp>
        <p:nvSpPr>
          <p:cNvPr id="12362" name="Rectangle 325"/>
          <p:cNvSpPr>
            <a:spLocks noChangeArrowheads="1"/>
          </p:cNvSpPr>
          <p:nvPr/>
        </p:nvSpPr>
        <p:spPr bwMode="auto">
          <a:xfrm>
            <a:off x="2971800" y="2509838"/>
            <a:ext cx="2651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/>
          </a:p>
        </p:txBody>
      </p:sp>
      <p:sp>
        <p:nvSpPr>
          <p:cNvPr id="12363" name="Rectangle 326"/>
          <p:cNvSpPr>
            <a:spLocks noChangeArrowheads="1"/>
          </p:cNvSpPr>
          <p:nvPr/>
        </p:nvSpPr>
        <p:spPr bwMode="auto">
          <a:xfrm>
            <a:off x="2774950" y="2738438"/>
            <a:ext cx="4238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Sonoma</a:t>
            </a:r>
            <a:endParaRPr lang="en-US" altLang="en-US"/>
          </a:p>
        </p:txBody>
      </p:sp>
      <p:sp>
        <p:nvSpPr>
          <p:cNvPr id="12364" name="Rectangle 327"/>
          <p:cNvSpPr>
            <a:spLocks noChangeArrowheads="1"/>
          </p:cNvSpPr>
          <p:nvPr/>
        </p:nvSpPr>
        <p:spPr bwMode="auto">
          <a:xfrm>
            <a:off x="3168650" y="2828925"/>
            <a:ext cx="2873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Napa</a:t>
            </a:r>
            <a:endParaRPr lang="en-US" altLang="en-US"/>
          </a:p>
        </p:txBody>
      </p:sp>
      <p:sp>
        <p:nvSpPr>
          <p:cNvPr id="12365" name="Rectangle 328"/>
          <p:cNvSpPr>
            <a:spLocks noChangeArrowheads="1"/>
          </p:cNvSpPr>
          <p:nvPr/>
        </p:nvSpPr>
        <p:spPr bwMode="auto">
          <a:xfrm>
            <a:off x="3335338" y="2678113"/>
            <a:ext cx="247650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Yolo</a:t>
            </a:r>
            <a:endParaRPr lang="en-US" altLang="en-US"/>
          </a:p>
        </p:txBody>
      </p:sp>
      <p:sp>
        <p:nvSpPr>
          <p:cNvPr id="12366" name="Rectangle 329"/>
          <p:cNvSpPr>
            <a:spLocks noChangeArrowheads="1"/>
          </p:cNvSpPr>
          <p:nvPr/>
        </p:nvSpPr>
        <p:spPr bwMode="auto">
          <a:xfrm>
            <a:off x="3168650" y="2419350"/>
            <a:ext cx="36036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Colusa</a:t>
            </a:r>
            <a:endParaRPr lang="en-US" altLang="en-US"/>
          </a:p>
        </p:txBody>
      </p:sp>
      <p:sp>
        <p:nvSpPr>
          <p:cNvPr id="12367" name="Rectangle 330"/>
          <p:cNvSpPr>
            <a:spLocks noChangeArrowheads="1"/>
          </p:cNvSpPr>
          <p:nvPr/>
        </p:nvSpPr>
        <p:spPr bwMode="auto">
          <a:xfrm>
            <a:off x="3290888" y="2981325"/>
            <a:ext cx="3603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Solano</a:t>
            </a:r>
            <a:endParaRPr lang="en-US" altLang="en-US"/>
          </a:p>
        </p:txBody>
      </p:sp>
      <p:sp>
        <p:nvSpPr>
          <p:cNvPr id="12368" name="Rectangle 331"/>
          <p:cNvSpPr>
            <a:spLocks noChangeArrowheads="1"/>
          </p:cNvSpPr>
          <p:nvPr/>
        </p:nvSpPr>
        <p:spPr bwMode="auto">
          <a:xfrm>
            <a:off x="3086894" y="3131344"/>
            <a:ext cx="6445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Contra Costa</a:t>
            </a:r>
            <a:endParaRPr lang="en-US" altLang="en-US" dirty="0"/>
          </a:p>
        </p:txBody>
      </p:sp>
      <p:sp>
        <p:nvSpPr>
          <p:cNvPr id="12369" name="Rectangle 332"/>
          <p:cNvSpPr>
            <a:spLocks noChangeArrowheads="1"/>
          </p:cNvSpPr>
          <p:nvPr/>
        </p:nvSpPr>
        <p:spPr bwMode="auto">
          <a:xfrm>
            <a:off x="3517900" y="2782888"/>
            <a:ext cx="5937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Sacramento</a:t>
            </a:r>
            <a:endParaRPr lang="en-US" altLang="en-US"/>
          </a:p>
        </p:txBody>
      </p:sp>
      <p:sp>
        <p:nvSpPr>
          <p:cNvPr id="12370" name="Rectangle 333"/>
          <p:cNvSpPr>
            <a:spLocks noChangeArrowheads="1"/>
          </p:cNvSpPr>
          <p:nvPr/>
        </p:nvSpPr>
        <p:spPr bwMode="auto">
          <a:xfrm>
            <a:off x="3494088" y="3155950"/>
            <a:ext cx="6096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Joaquin</a:t>
            </a:r>
            <a:endParaRPr lang="en-US" altLang="en-US"/>
          </a:p>
        </p:txBody>
      </p:sp>
      <p:sp>
        <p:nvSpPr>
          <p:cNvPr id="12371" name="Rectangle 334"/>
          <p:cNvSpPr>
            <a:spLocks noChangeArrowheads="1"/>
          </p:cNvSpPr>
          <p:nvPr/>
        </p:nvSpPr>
        <p:spPr bwMode="auto">
          <a:xfrm>
            <a:off x="2532063" y="3238500"/>
            <a:ext cx="6937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Francisco</a:t>
            </a:r>
            <a:endParaRPr lang="en-US" altLang="en-US"/>
          </a:p>
        </p:txBody>
      </p:sp>
      <p:sp>
        <p:nvSpPr>
          <p:cNvPr id="12372" name="Rectangle 335"/>
          <p:cNvSpPr>
            <a:spLocks noChangeArrowheads="1"/>
          </p:cNvSpPr>
          <p:nvPr/>
        </p:nvSpPr>
        <p:spPr bwMode="auto">
          <a:xfrm>
            <a:off x="3885565" y="2847240"/>
            <a:ext cx="4016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Amador</a:t>
            </a:r>
            <a:endParaRPr lang="en-US" altLang="en-US" dirty="0"/>
          </a:p>
        </p:txBody>
      </p:sp>
      <p:sp>
        <p:nvSpPr>
          <p:cNvPr id="12373" name="Rectangle 336"/>
          <p:cNvSpPr>
            <a:spLocks noChangeArrowheads="1"/>
          </p:cNvSpPr>
          <p:nvPr/>
        </p:nvSpPr>
        <p:spPr bwMode="auto">
          <a:xfrm>
            <a:off x="3290888" y="3541713"/>
            <a:ext cx="581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Santa Clara</a:t>
            </a:r>
            <a:endParaRPr lang="en-US" altLang="en-US"/>
          </a:p>
        </p:txBody>
      </p:sp>
      <p:sp>
        <p:nvSpPr>
          <p:cNvPr id="12374" name="Rectangle 337"/>
          <p:cNvSpPr>
            <a:spLocks noChangeArrowheads="1"/>
          </p:cNvSpPr>
          <p:nvPr/>
        </p:nvSpPr>
        <p:spPr bwMode="auto">
          <a:xfrm>
            <a:off x="3821113" y="3571875"/>
            <a:ext cx="384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Merced</a:t>
            </a:r>
            <a:endParaRPr lang="en-US" altLang="en-US"/>
          </a:p>
        </p:txBody>
      </p:sp>
      <p:sp>
        <p:nvSpPr>
          <p:cNvPr id="12375" name="Rectangle 338"/>
          <p:cNvSpPr>
            <a:spLocks noChangeArrowheads="1"/>
          </p:cNvSpPr>
          <p:nvPr/>
        </p:nvSpPr>
        <p:spPr bwMode="auto">
          <a:xfrm>
            <a:off x="4246563" y="3875088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Fresno</a:t>
            </a:r>
            <a:endParaRPr lang="en-US" altLang="en-US"/>
          </a:p>
        </p:txBody>
      </p:sp>
      <p:sp>
        <p:nvSpPr>
          <p:cNvPr id="12376" name="Rectangle 339"/>
          <p:cNvSpPr>
            <a:spLocks noChangeArrowheads="1"/>
          </p:cNvSpPr>
          <p:nvPr/>
        </p:nvSpPr>
        <p:spPr bwMode="auto">
          <a:xfrm>
            <a:off x="3654425" y="3905250"/>
            <a:ext cx="5413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Benito</a:t>
            </a:r>
            <a:endParaRPr lang="en-US" altLang="en-US"/>
          </a:p>
        </p:txBody>
      </p:sp>
      <p:sp>
        <p:nvSpPr>
          <p:cNvPr id="12377" name="Rectangle 340"/>
          <p:cNvSpPr>
            <a:spLocks noChangeArrowheads="1"/>
          </p:cNvSpPr>
          <p:nvPr/>
        </p:nvSpPr>
        <p:spPr bwMode="auto">
          <a:xfrm>
            <a:off x="4110038" y="3694113"/>
            <a:ext cx="390525" cy="136525"/>
          </a:xfrm>
          <a:prstGeom prst="rect">
            <a:avLst/>
          </a:prstGeom>
          <a:solidFill>
            <a:srgbClr val="66FF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Madera</a:t>
            </a:r>
            <a:endParaRPr lang="en-US" altLang="en-US"/>
          </a:p>
        </p:txBody>
      </p:sp>
      <p:sp>
        <p:nvSpPr>
          <p:cNvPr id="12378" name="Rectangle 341"/>
          <p:cNvSpPr>
            <a:spLocks noChangeArrowheads="1"/>
          </p:cNvSpPr>
          <p:nvPr/>
        </p:nvSpPr>
        <p:spPr bwMode="auto">
          <a:xfrm>
            <a:off x="4246563" y="4284663"/>
            <a:ext cx="2984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Kings</a:t>
            </a:r>
            <a:endParaRPr lang="en-US" altLang="en-US"/>
          </a:p>
        </p:txBody>
      </p:sp>
      <p:sp>
        <p:nvSpPr>
          <p:cNvPr id="12379" name="Rectangle 342"/>
          <p:cNvSpPr>
            <a:spLocks noChangeArrowheads="1"/>
          </p:cNvSpPr>
          <p:nvPr/>
        </p:nvSpPr>
        <p:spPr bwMode="auto">
          <a:xfrm>
            <a:off x="3624263" y="4194175"/>
            <a:ext cx="4667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Monterey</a:t>
            </a:r>
            <a:endParaRPr lang="en-US" altLang="en-US"/>
          </a:p>
        </p:txBody>
      </p:sp>
      <p:sp>
        <p:nvSpPr>
          <p:cNvPr id="12380" name="Rectangle 343"/>
          <p:cNvSpPr>
            <a:spLocks noChangeArrowheads="1"/>
          </p:cNvSpPr>
          <p:nvPr/>
        </p:nvSpPr>
        <p:spPr bwMode="auto">
          <a:xfrm>
            <a:off x="5368925" y="3921125"/>
            <a:ext cx="234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Inyo</a:t>
            </a:r>
            <a:endParaRPr lang="en-US" altLang="en-US"/>
          </a:p>
        </p:txBody>
      </p:sp>
      <p:sp>
        <p:nvSpPr>
          <p:cNvPr id="12381" name="Rectangle 344"/>
          <p:cNvSpPr>
            <a:spLocks noChangeArrowheads="1"/>
          </p:cNvSpPr>
          <p:nvPr/>
        </p:nvSpPr>
        <p:spPr bwMode="auto">
          <a:xfrm>
            <a:off x="3973513" y="2449513"/>
            <a:ext cx="333375" cy="136525"/>
          </a:xfrm>
          <a:prstGeom prst="rect">
            <a:avLst/>
          </a:prstGeom>
          <a:solidFill>
            <a:srgbClr val="66CCFF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Placer</a:t>
            </a:r>
            <a:endParaRPr lang="en-US" altLang="en-US"/>
          </a:p>
        </p:txBody>
      </p:sp>
      <p:sp>
        <p:nvSpPr>
          <p:cNvPr id="12382" name="Rectangle 345"/>
          <p:cNvSpPr>
            <a:spLocks noChangeArrowheads="1"/>
          </p:cNvSpPr>
          <p:nvPr/>
        </p:nvSpPr>
        <p:spPr bwMode="auto">
          <a:xfrm>
            <a:off x="3852863" y="2328863"/>
            <a:ext cx="3952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Nevada</a:t>
            </a:r>
            <a:endParaRPr lang="en-US" altLang="en-US"/>
          </a:p>
        </p:txBody>
      </p:sp>
      <p:sp>
        <p:nvSpPr>
          <p:cNvPr id="12383" name="Rectangle 346"/>
          <p:cNvSpPr>
            <a:spLocks noChangeArrowheads="1"/>
          </p:cNvSpPr>
          <p:nvPr/>
        </p:nvSpPr>
        <p:spPr bwMode="auto">
          <a:xfrm>
            <a:off x="3973513" y="2192338"/>
            <a:ext cx="31591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Sierra</a:t>
            </a:r>
            <a:endParaRPr lang="en-US" altLang="en-US"/>
          </a:p>
        </p:txBody>
      </p:sp>
      <p:sp>
        <p:nvSpPr>
          <p:cNvPr id="12384" name="Rectangle 347"/>
          <p:cNvSpPr>
            <a:spLocks noChangeArrowheads="1"/>
          </p:cNvSpPr>
          <p:nvPr/>
        </p:nvSpPr>
        <p:spPr bwMode="auto">
          <a:xfrm>
            <a:off x="2305050" y="1752600"/>
            <a:ext cx="4794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Humboldt</a:t>
            </a:r>
            <a:endParaRPr lang="en-US" altLang="en-US"/>
          </a:p>
        </p:txBody>
      </p:sp>
      <p:sp>
        <p:nvSpPr>
          <p:cNvPr id="12385" name="Rectangle 348"/>
          <p:cNvSpPr>
            <a:spLocks noChangeArrowheads="1"/>
          </p:cNvSpPr>
          <p:nvPr/>
        </p:nvSpPr>
        <p:spPr bwMode="auto">
          <a:xfrm>
            <a:off x="2760663" y="1570038"/>
            <a:ext cx="3190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Trinity</a:t>
            </a:r>
            <a:endParaRPr lang="en-US" altLang="en-US"/>
          </a:p>
        </p:txBody>
      </p:sp>
      <p:sp>
        <p:nvSpPr>
          <p:cNvPr id="12386" name="Rectangle 349"/>
          <p:cNvSpPr>
            <a:spLocks noChangeArrowheads="1"/>
          </p:cNvSpPr>
          <p:nvPr/>
        </p:nvSpPr>
        <p:spPr bwMode="auto">
          <a:xfrm>
            <a:off x="3290888" y="1555750"/>
            <a:ext cx="3619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Shasta</a:t>
            </a:r>
            <a:endParaRPr lang="en-US" altLang="en-US"/>
          </a:p>
        </p:txBody>
      </p:sp>
      <p:sp>
        <p:nvSpPr>
          <p:cNvPr id="12387" name="Rectangle 350"/>
          <p:cNvSpPr>
            <a:spLocks noChangeArrowheads="1"/>
          </p:cNvSpPr>
          <p:nvPr/>
        </p:nvSpPr>
        <p:spPr bwMode="auto">
          <a:xfrm>
            <a:off x="3881438" y="1524000"/>
            <a:ext cx="3730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Lassen</a:t>
            </a:r>
            <a:endParaRPr lang="en-US" altLang="en-US"/>
          </a:p>
        </p:txBody>
      </p:sp>
      <p:sp>
        <p:nvSpPr>
          <p:cNvPr id="12388" name="Rectangle 351"/>
          <p:cNvSpPr>
            <a:spLocks noChangeArrowheads="1"/>
          </p:cNvSpPr>
          <p:nvPr/>
        </p:nvSpPr>
        <p:spPr bwMode="auto">
          <a:xfrm>
            <a:off x="6202363" y="5938838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Imperial</a:t>
            </a:r>
            <a:endParaRPr lang="en-US" altLang="en-US"/>
          </a:p>
        </p:txBody>
      </p:sp>
      <p:sp>
        <p:nvSpPr>
          <p:cNvPr id="12389" name="Rectangle 352"/>
          <p:cNvSpPr>
            <a:spLocks noChangeArrowheads="1"/>
          </p:cNvSpPr>
          <p:nvPr/>
        </p:nvSpPr>
        <p:spPr bwMode="auto">
          <a:xfrm>
            <a:off x="5595938" y="5938838"/>
            <a:ext cx="519112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Diego</a:t>
            </a:r>
            <a:endParaRPr lang="en-US" altLang="en-US"/>
          </a:p>
        </p:txBody>
      </p:sp>
      <p:sp>
        <p:nvSpPr>
          <p:cNvPr id="12390" name="Rectangle 353"/>
          <p:cNvSpPr>
            <a:spLocks noChangeArrowheads="1"/>
          </p:cNvSpPr>
          <p:nvPr/>
        </p:nvSpPr>
        <p:spPr bwMode="auto">
          <a:xfrm>
            <a:off x="3271838" y="3297238"/>
            <a:ext cx="4460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Alameda</a:t>
            </a:r>
            <a:endParaRPr lang="en-US" altLang="en-US" dirty="0"/>
          </a:p>
        </p:txBody>
      </p:sp>
      <p:sp>
        <p:nvSpPr>
          <p:cNvPr id="12391" name="Rectangle 354"/>
          <p:cNvSpPr>
            <a:spLocks noChangeArrowheads="1"/>
          </p:cNvSpPr>
          <p:nvPr/>
        </p:nvSpPr>
        <p:spPr bwMode="auto">
          <a:xfrm>
            <a:off x="4262438" y="2752725"/>
            <a:ext cx="3270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Alpine</a:t>
            </a:r>
            <a:endParaRPr lang="en-US" altLang="en-US"/>
          </a:p>
        </p:txBody>
      </p:sp>
      <p:sp>
        <p:nvSpPr>
          <p:cNvPr id="12392" name="Rectangle 355"/>
          <p:cNvSpPr>
            <a:spLocks noChangeArrowheads="1"/>
          </p:cNvSpPr>
          <p:nvPr/>
        </p:nvSpPr>
        <p:spPr bwMode="auto">
          <a:xfrm>
            <a:off x="3503613" y="2130425"/>
            <a:ext cx="282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Butte</a:t>
            </a:r>
            <a:endParaRPr lang="en-US" altLang="en-US"/>
          </a:p>
        </p:txBody>
      </p:sp>
      <p:sp>
        <p:nvSpPr>
          <p:cNvPr id="12393" name="Rectangle 356"/>
          <p:cNvSpPr>
            <a:spLocks noChangeArrowheads="1"/>
          </p:cNvSpPr>
          <p:nvPr/>
        </p:nvSpPr>
        <p:spPr bwMode="auto">
          <a:xfrm>
            <a:off x="3861594" y="3020955"/>
            <a:ext cx="5032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Calaveras</a:t>
            </a:r>
            <a:endParaRPr lang="en-US" altLang="en-US" dirty="0"/>
          </a:p>
        </p:txBody>
      </p:sp>
      <p:sp>
        <p:nvSpPr>
          <p:cNvPr id="12394" name="Rectangle 357"/>
          <p:cNvSpPr>
            <a:spLocks noChangeArrowheads="1"/>
          </p:cNvSpPr>
          <p:nvPr/>
        </p:nvSpPr>
        <p:spPr bwMode="auto">
          <a:xfrm>
            <a:off x="2351088" y="1009650"/>
            <a:ext cx="4746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Del Norte</a:t>
            </a:r>
            <a:endParaRPr lang="en-US" altLang="en-US"/>
          </a:p>
        </p:txBody>
      </p:sp>
      <p:sp>
        <p:nvSpPr>
          <p:cNvPr id="12395" name="Rectangle 358"/>
          <p:cNvSpPr>
            <a:spLocks noChangeArrowheads="1"/>
          </p:cNvSpPr>
          <p:nvPr/>
        </p:nvSpPr>
        <p:spPr bwMode="auto">
          <a:xfrm>
            <a:off x="3867150" y="2662238"/>
            <a:ext cx="4968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El Dorado</a:t>
            </a:r>
            <a:endParaRPr lang="en-US" altLang="en-US"/>
          </a:p>
        </p:txBody>
      </p:sp>
      <p:sp>
        <p:nvSpPr>
          <p:cNvPr id="12396" name="Rectangle 359"/>
          <p:cNvSpPr>
            <a:spLocks noChangeArrowheads="1"/>
          </p:cNvSpPr>
          <p:nvPr/>
        </p:nvSpPr>
        <p:spPr bwMode="auto">
          <a:xfrm>
            <a:off x="3108325" y="2206625"/>
            <a:ext cx="3159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Glenn</a:t>
            </a:r>
            <a:endParaRPr lang="en-US" altLang="en-US"/>
          </a:p>
        </p:txBody>
      </p:sp>
      <p:sp>
        <p:nvSpPr>
          <p:cNvPr id="12397" name="Rectangle 360"/>
          <p:cNvSpPr>
            <a:spLocks noChangeArrowheads="1"/>
          </p:cNvSpPr>
          <p:nvPr/>
        </p:nvSpPr>
        <p:spPr bwMode="auto">
          <a:xfrm>
            <a:off x="2992438" y="3028950"/>
            <a:ext cx="3000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Marin</a:t>
            </a:r>
            <a:endParaRPr lang="en-US" altLang="en-US"/>
          </a:p>
        </p:txBody>
      </p:sp>
      <p:sp>
        <p:nvSpPr>
          <p:cNvPr id="12398" name="Rectangle 361"/>
          <p:cNvSpPr>
            <a:spLocks noChangeArrowheads="1"/>
          </p:cNvSpPr>
          <p:nvPr/>
        </p:nvSpPr>
        <p:spPr bwMode="auto">
          <a:xfrm>
            <a:off x="2532063" y="2328863"/>
            <a:ext cx="5413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Mendocino</a:t>
            </a:r>
            <a:endParaRPr lang="en-US" altLang="en-US"/>
          </a:p>
        </p:txBody>
      </p:sp>
      <p:sp>
        <p:nvSpPr>
          <p:cNvPr id="12399" name="Rectangle 362"/>
          <p:cNvSpPr>
            <a:spLocks noChangeArrowheads="1"/>
          </p:cNvSpPr>
          <p:nvPr/>
        </p:nvSpPr>
        <p:spPr bwMode="auto">
          <a:xfrm>
            <a:off x="3836988" y="1069975"/>
            <a:ext cx="3508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Modoc</a:t>
            </a:r>
            <a:endParaRPr lang="en-US" altLang="en-US"/>
          </a:p>
        </p:txBody>
      </p:sp>
      <p:sp>
        <p:nvSpPr>
          <p:cNvPr id="12400" name="Rectangle 363"/>
          <p:cNvSpPr>
            <a:spLocks noChangeArrowheads="1"/>
          </p:cNvSpPr>
          <p:nvPr/>
        </p:nvSpPr>
        <p:spPr bwMode="auto">
          <a:xfrm>
            <a:off x="5156200" y="5573713"/>
            <a:ext cx="384175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/>
          </a:p>
        </p:txBody>
      </p:sp>
      <p:sp>
        <p:nvSpPr>
          <p:cNvPr id="12401" name="Rectangle 364"/>
          <p:cNvSpPr>
            <a:spLocks noChangeArrowheads="1"/>
          </p:cNvSpPr>
          <p:nvPr/>
        </p:nvSpPr>
        <p:spPr bwMode="auto">
          <a:xfrm>
            <a:off x="3790950" y="1965325"/>
            <a:ext cx="3841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Plumas</a:t>
            </a:r>
            <a:endParaRPr lang="en-US" altLang="en-US"/>
          </a:p>
        </p:txBody>
      </p:sp>
      <p:sp>
        <p:nvSpPr>
          <p:cNvPr id="12402" name="Rectangle 365"/>
          <p:cNvSpPr>
            <a:spLocks noChangeArrowheads="1"/>
          </p:cNvSpPr>
          <p:nvPr/>
        </p:nvSpPr>
        <p:spPr bwMode="auto">
          <a:xfrm>
            <a:off x="5884863" y="5529263"/>
            <a:ext cx="468312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Riverside</a:t>
            </a:r>
            <a:endParaRPr lang="en-US" altLang="en-US"/>
          </a:p>
        </p:txBody>
      </p:sp>
      <p:sp>
        <p:nvSpPr>
          <p:cNvPr id="12403" name="Rectangle 366"/>
          <p:cNvSpPr>
            <a:spLocks noChangeArrowheads="1"/>
          </p:cNvSpPr>
          <p:nvPr/>
        </p:nvSpPr>
        <p:spPr bwMode="auto">
          <a:xfrm>
            <a:off x="3760788" y="4618038"/>
            <a:ext cx="790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Luis Obispo</a:t>
            </a:r>
            <a:endParaRPr lang="en-US" altLang="en-US"/>
          </a:p>
        </p:txBody>
      </p:sp>
      <p:sp>
        <p:nvSpPr>
          <p:cNvPr id="12404" name="Rectangle 367"/>
          <p:cNvSpPr>
            <a:spLocks noChangeArrowheads="1"/>
          </p:cNvSpPr>
          <p:nvPr/>
        </p:nvSpPr>
        <p:spPr bwMode="auto">
          <a:xfrm>
            <a:off x="2808288" y="3429000"/>
            <a:ext cx="5365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 Mateo</a:t>
            </a:r>
            <a:endParaRPr lang="en-US" altLang="en-US"/>
          </a:p>
        </p:txBody>
      </p:sp>
      <p:sp>
        <p:nvSpPr>
          <p:cNvPr id="12405" name="Rectangle 368"/>
          <p:cNvSpPr>
            <a:spLocks noChangeArrowheads="1"/>
          </p:cNvSpPr>
          <p:nvPr/>
        </p:nvSpPr>
        <p:spPr bwMode="auto">
          <a:xfrm>
            <a:off x="3987800" y="4967288"/>
            <a:ext cx="7000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Santa Barbara</a:t>
            </a:r>
            <a:endParaRPr lang="en-US" altLang="en-US"/>
          </a:p>
        </p:txBody>
      </p:sp>
      <p:sp>
        <p:nvSpPr>
          <p:cNvPr id="12406" name="Rectangle 369"/>
          <p:cNvSpPr>
            <a:spLocks noChangeArrowheads="1"/>
          </p:cNvSpPr>
          <p:nvPr/>
        </p:nvSpPr>
        <p:spPr bwMode="auto">
          <a:xfrm>
            <a:off x="3200400" y="3648075"/>
            <a:ext cx="55403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Santa Cruz</a:t>
            </a:r>
            <a:endParaRPr lang="en-US" altLang="en-US"/>
          </a:p>
        </p:txBody>
      </p:sp>
      <p:sp>
        <p:nvSpPr>
          <p:cNvPr id="12407" name="Rectangle 370"/>
          <p:cNvSpPr>
            <a:spLocks noChangeArrowheads="1"/>
          </p:cNvSpPr>
          <p:nvPr/>
        </p:nvSpPr>
        <p:spPr bwMode="auto">
          <a:xfrm>
            <a:off x="3670300" y="3328988"/>
            <a:ext cx="512763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Stanislaus</a:t>
            </a:r>
            <a:endParaRPr lang="en-US" altLang="en-US" dirty="0"/>
          </a:p>
        </p:txBody>
      </p:sp>
      <p:sp>
        <p:nvSpPr>
          <p:cNvPr id="12408" name="Rectangle 371"/>
          <p:cNvSpPr>
            <a:spLocks noChangeArrowheads="1"/>
          </p:cNvSpPr>
          <p:nvPr/>
        </p:nvSpPr>
        <p:spPr bwMode="auto">
          <a:xfrm>
            <a:off x="3443288" y="2525713"/>
            <a:ext cx="317500" cy="136525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Sutter</a:t>
            </a:r>
            <a:endParaRPr lang="en-US" altLang="en-US" dirty="0"/>
          </a:p>
        </p:txBody>
      </p:sp>
      <p:sp>
        <p:nvSpPr>
          <p:cNvPr id="12409" name="Rectangle 372"/>
          <p:cNvSpPr>
            <a:spLocks noChangeArrowheads="1"/>
          </p:cNvSpPr>
          <p:nvPr/>
        </p:nvSpPr>
        <p:spPr bwMode="auto">
          <a:xfrm>
            <a:off x="3140075" y="1903413"/>
            <a:ext cx="4175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Tehama</a:t>
            </a:r>
            <a:endParaRPr lang="en-US" altLang="en-US"/>
          </a:p>
        </p:txBody>
      </p:sp>
      <p:sp>
        <p:nvSpPr>
          <p:cNvPr id="12410" name="Rectangle 373"/>
          <p:cNvSpPr>
            <a:spLocks noChangeArrowheads="1"/>
          </p:cNvSpPr>
          <p:nvPr/>
        </p:nvSpPr>
        <p:spPr bwMode="auto">
          <a:xfrm>
            <a:off x="4716463" y="4103688"/>
            <a:ext cx="33337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Tulare</a:t>
            </a:r>
            <a:endParaRPr lang="en-US" altLang="en-US"/>
          </a:p>
        </p:txBody>
      </p:sp>
      <p:sp>
        <p:nvSpPr>
          <p:cNvPr id="12411" name="Rectangle 374"/>
          <p:cNvSpPr>
            <a:spLocks noChangeArrowheads="1"/>
          </p:cNvSpPr>
          <p:nvPr/>
        </p:nvSpPr>
        <p:spPr bwMode="auto">
          <a:xfrm>
            <a:off x="4110038" y="3087688"/>
            <a:ext cx="4968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Tuolumne</a:t>
            </a:r>
            <a:endParaRPr lang="en-US" altLang="en-US"/>
          </a:p>
        </p:txBody>
      </p:sp>
      <p:sp>
        <p:nvSpPr>
          <p:cNvPr id="12412" name="Rectangle 375"/>
          <p:cNvSpPr>
            <a:spLocks noChangeArrowheads="1"/>
          </p:cNvSpPr>
          <p:nvPr/>
        </p:nvSpPr>
        <p:spPr bwMode="auto">
          <a:xfrm>
            <a:off x="4565650" y="5119688"/>
            <a:ext cx="401638" cy="136525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Ventura</a:t>
            </a:r>
            <a:endParaRPr lang="en-US" altLang="en-US"/>
          </a:p>
        </p:txBody>
      </p:sp>
      <p:sp>
        <p:nvSpPr>
          <p:cNvPr id="12413" name="Rectangle 376"/>
          <p:cNvSpPr>
            <a:spLocks noChangeArrowheads="1"/>
          </p:cNvSpPr>
          <p:nvPr/>
        </p:nvSpPr>
        <p:spPr bwMode="auto">
          <a:xfrm>
            <a:off x="3609975" y="2373313"/>
            <a:ext cx="280988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Yuba</a:t>
            </a:r>
            <a:endParaRPr lang="en-US" altLang="en-US"/>
          </a:p>
        </p:txBody>
      </p:sp>
      <p:sp>
        <p:nvSpPr>
          <p:cNvPr id="12414" name="Rectangle 377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2419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California</a:t>
            </a:r>
          </a:p>
        </p:txBody>
      </p:sp>
      <p:sp>
        <p:nvSpPr>
          <p:cNvPr id="133" name="Rectangle 132"/>
          <p:cNvSpPr/>
          <p:nvPr/>
        </p:nvSpPr>
        <p:spPr>
          <a:xfrm>
            <a:off x="809264" y="3459163"/>
            <a:ext cx="1097280" cy="280987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HMO-DSNP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36" name="Rectangle 135"/>
          <p:cNvSpPr/>
          <p:nvPr/>
        </p:nvSpPr>
        <p:spPr>
          <a:xfrm>
            <a:off x="837407" y="2023269"/>
            <a:ext cx="1025525" cy="280987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137" name="Rectangle 136"/>
          <p:cNvSpPr/>
          <p:nvPr/>
        </p:nvSpPr>
        <p:spPr>
          <a:xfrm>
            <a:off x="818962" y="2487612"/>
            <a:ext cx="1025525" cy="280987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3" name="TextBox 2"/>
          <p:cNvSpPr txBox="1"/>
          <p:nvPr/>
        </p:nvSpPr>
        <p:spPr>
          <a:xfrm>
            <a:off x="381000" y="3178175"/>
            <a:ext cx="1970088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County</a:t>
            </a:r>
          </a:p>
        </p:txBody>
      </p:sp>
      <p:pic>
        <p:nvPicPr>
          <p:cNvPr id="4" name="Picture 3" descr="Screen Clippi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0715" y="1654188"/>
            <a:ext cx="3749040" cy="865162"/>
          </a:xfrm>
          <a:prstGeom prst="rect">
            <a:avLst/>
          </a:prstGeom>
        </p:spPr>
      </p:pic>
      <p:sp>
        <p:nvSpPr>
          <p:cNvPr id="5" name="Footer Placeholder 4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3315" name="Freeform 4"/>
          <p:cNvSpPr>
            <a:spLocks/>
          </p:cNvSpPr>
          <p:nvPr/>
        </p:nvSpPr>
        <p:spPr bwMode="auto">
          <a:xfrm>
            <a:off x="949325" y="2994025"/>
            <a:ext cx="2389188" cy="3416300"/>
          </a:xfrm>
          <a:custGeom>
            <a:avLst/>
            <a:gdLst>
              <a:gd name="T0" fmla="*/ 2147483646 w 4515"/>
              <a:gd name="T1" fmla="*/ 2147483646 h 6455"/>
              <a:gd name="T2" fmla="*/ 2147483646 w 4515"/>
              <a:gd name="T3" fmla="*/ 2147483646 h 6455"/>
              <a:gd name="T4" fmla="*/ 2147483646 w 4515"/>
              <a:gd name="T5" fmla="*/ 2147483646 h 6455"/>
              <a:gd name="T6" fmla="*/ 2147483646 w 4515"/>
              <a:gd name="T7" fmla="*/ 2147483646 h 6455"/>
              <a:gd name="T8" fmla="*/ 2147483646 w 4515"/>
              <a:gd name="T9" fmla="*/ 2147483646 h 6455"/>
              <a:gd name="T10" fmla="*/ 2147483646 w 4515"/>
              <a:gd name="T11" fmla="*/ 2147483646 h 6455"/>
              <a:gd name="T12" fmla="*/ 2147483646 w 4515"/>
              <a:gd name="T13" fmla="*/ 2147483646 h 6455"/>
              <a:gd name="T14" fmla="*/ 2147483646 w 4515"/>
              <a:gd name="T15" fmla="*/ 2147483646 h 6455"/>
              <a:gd name="T16" fmla="*/ 2147483646 w 4515"/>
              <a:gd name="T17" fmla="*/ 2147483646 h 6455"/>
              <a:gd name="T18" fmla="*/ 2147483646 w 4515"/>
              <a:gd name="T19" fmla="*/ 2147483646 h 6455"/>
              <a:gd name="T20" fmla="*/ 2147483646 w 4515"/>
              <a:gd name="T21" fmla="*/ 2147483646 h 6455"/>
              <a:gd name="T22" fmla="*/ 2147483646 w 4515"/>
              <a:gd name="T23" fmla="*/ 2147483646 h 6455"/>
              <a:gd name="T24" fmla="*/ 2147483646 w 4515"/>
              <a:gd name="T25" fmla="*/ 2147483646 h 6455"/>
              <a:gd name="T26" fmla="*/ 2147483646 w 4515"/>
              <a:gd name="T27" fmla="*/ 2147483646 h 6455"/>
              <a:gd name="T28" fmla="*/ 2147483646 w 4515"/>
              <a:gd name="T29" fmla="*/ 2147483646 h 6455"/>
              <a:gd name="T30" fmla="*/ 2147483646 w 4515"/>
              <a:gd name="T31" fmla="*/ 2147483646 h 6455"/>
              <a:gd name="T32" fmla="*/ 2147483646 w 4515"/>
              <a:gd name="T33" fmla="*/ 2147483646 h 6455"/>
              <a:gd name="T34" fmla="*/ 2147483646 w 4515"/>
              <a:gd name="T35" fmla="*/ 2147483646 h 6455"/>
              <a:gd name="T36" fmla="*/ 2147483646 w 4515"/>
              <a:gd name="T37" fmla="*/ 2147483646 h 6455"/>
              <a:gd name="T38" fmla="*/ 2147483646 w 4515"/>
              <a:gd name="T39" fmla="*/ 2147483646 h 6455"/>
              <a:gd name="T40" fmla="*/ 2147483646 w 4515"/>
              <a:gd name="T41" fmla="*/ 2147483646 h 6455"/>
              <a:gd name="T42" fmla="*/ 2147483646 w 4515"/>
              <a:gd name="T43" fmla="*/ 2147483646 h 6455"/>
              <a:gd name="T44" fmla="*/ 2147483646 w 4515"/>
              <a:gd name="T45" fmla="*/ 2147483646 h 6455"/>
              <a:gd name="T46" fmla="*/ 2147483646 w 4515"/>
              <a:gd name="T47" fmla="*/ 2147483646 h 6455"/>
              <a:gd name="T48" fmla="*/ 2147483646 w 4515"/>
              <a:gd name="T49" fmla="*/ 2147483646 h 6455"/>
              <a:gd name="T50" fmla="*/ 2147483646 w 4515"/>
              <a:gd name="T51" fmla="*/ 2147483646 h 6455"/>
              <a:gd name="T52" fmla="*/ 0 w 4515"/>
              <a:gd name="T53" fmla="*/ 2147483646 h 6455"/>
              <a:gd name="T54" fmla="*/ 2147483646 w 4515"/>
              <a:gd name="T55" fmla="*/ 2147483646 h 6455"/>
              <a:gd name="T56" fmla="*/ 2147483646 w 4515"/>
              <a:gd name="T57" fmla="*/ 2147483646 h 6455"/>
              <a:gd name="T58" fmla="*/ 2147483646 w 4515"/>
              <a:gd name="T59" fmla="*/ 2147483646 h 6455"/>
              <a:gd name="T60" fmla="*/ 2147483646 w 4515"/>
              <a:gd name="T61" fmla="*/ 2147483646 h 6455"/>
              <a:gd name="T62" fmla="*/ 2147483646 w 4515"/>
              <a:gd name="T63" fmla="*/ 2147483646 h 6455"/>
              <a:gd name="T64" fmla="*/ 2147483646 w 4515"/>
              <a:gd name="T65" fmla="*/ 2147483646 h 6455"/>
              <a:gd name="T66" fmla="*/ 2147483646 w 4515"/>
              <a:gd name="T67" fmla="*/ 2147483646 h 6455"/>
              <a:gd name="T68" fmla="*/ 2147483646 w 4515"/>
              <a:gd name="T69" fmla="*/ 0 h 6455"/>
              <a:gd name="T70" fmla="*/ 2147483646 w 4515"/>
              <a:gd name="T71" fmla="*/ 2147483646 h 6455"/>
              <a:gd name="T72" fmla="*/ 2147483646 w 4515"/>
              <a:gd name="T73" fmla="*/ 2147483646 h 6455"/>
              <a:gd name="T74" fmla="*/ 2147483646 w 4515"/>
              <a:gd name="T75" fmla="*/ 2147483646 h 6455"/>
              <a:gd name="T76" fmla="*/ 2147483646 w 4515"/>
              <a:gd name="T77" fmla="*/ 2147483646 h 6455"/>
              <a:gd name="T78" fmla="*/ 2147483646 w 4515"/>
              <a:gd name="T79" fmla="*/ 2147483646 h 64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15" h="6455">
                <a:moveTo>
                  <a:pt x="2947" y="1865"/>
                </a:moveTo>
                <a:lnTo>
                  <a:pt x="4257" y="3030"/>
                </a:lnTo>
                <a:lnTo>
                  <a:pt x="4515" y="3930"/>
                </a:lnTo>
                <a:lnTo>
                  <a:pt x="4428" y="4743"/>
                </a:lnTo>
                <a:lnTo>
                  <a:pt x="4426" y="4745"/>
                </a:lnTo>
                <a:lnTo>
                  <a:pt x="4420" y="4842"/>
                </a:lnTo>
                <a:lnTo>
                  <a:pt x="4419" y="4845"/>
                </a:lnTo>
                <a:lnTo>
                  <a:pt x="4395" y="4856"/>
                </a:lnTo>
                <a:lnTo>
                  <a:pt x="4348" y="4869"/>
                </a:lnTo>
                <a:lnTo>
                  <a:pt x="4299" y="4862"/>
                </a:lnTo>
                <a:lnTo>
                  <a:pt x="4269" y="4883"/>
                </a:lnTo>
                <a:lnTo>
                  <a:pt x="3375" y="5096"/>
                </a:lnTo>
                <a:lnTo>
                  <a:pt x="2503" y="5628"/>
                </a:lnTo>
                <a:lnTo>
                  <a:pt x="2500" y="5633"/>
                </a:lnTo>
                <a:lnTo>
                  <a:pt x="2497" y="5636"/>
                </a:lnTo>
                <a:lnTo>
                  <a:pt x="2497" y="5637"/>
                </a:lnTo>
                <a:lnTo>
                  <a:pt x="2496" y="5637"/>
                </a:lnTo>
                <a:lnTo>
                  <a:pt x="2496" y="5639"/>
                </a:lnTo>
                <a:lnTo>
                  <a:pt x="2493" y="5636"/>
                </a:lnTo>
                <a:lnTo>
                  <a:pt x="2412" y="5727"/>
                </a:lnTo>
                <a:lnTo>
                  <a:pt x="1611" y="5945"/>
                </a:lnTo>
                <a:lnTo>
                  <a:pt x="1494" y="6005"/>
                </a:lnTo>
                <a:lnTo>
                  <a:pt x="729" y="6258"/>
                </a:lnTo>
                <a:lnTo>
                  <a:pt x="714" y="6272"/>
                </a:lnTo>
                <a:lnTo>
                  <a:pt x="703" y="6288"/>
                </a:lnTo>
                <a:lnTo>
                  <a:pt x="516" y="6455"/>
                </a:lnTo>
                <a:lnTo>
                  <a:pt x="0" y="5339"/>
                </a:lnTo>
                <a:lnTo>
                  <a:pt x="1737" y="4281"/>
                </a:lnTo>
                <a:lnTo>
                  <a:pt x="1303" y="2829"/>
                </a:lnTo>
                <a:lnTo>
                  <a:pt x="1327" y="2412"/>
                </a:lnTo>
                <a:lnTo>
                  <a:pt x="1345" y="2198"/>
                </a:lnTo>
                <a:lnTo>
                  <a:pt x="1390" y="1320"/>
                </a:lnTo>
                <a:lnTo>
                  <a:pt x="1446" y="593"/>
                </a:lnTo>
                <a:lnTo>
                  <a:pt x="1458" y="392"/>
                </a:lnTo>
                <a:lnTo>
                  <a:pt x="1480" y="0"/>
                </a:lnTo>
                <a:lnTo>
                  <a:pt x="1615" y="74"/>
                </a:lnTo>
                <a:lnTo>
                  <a:pt x="2019" y="1653"/>
                </a:lnTo>
                <a:lnTo>
                  <a:pt x="2415" y="1475"/>
                </a:lnTo>
                <a:lnTo>
                  <a:pt x="2488" y="1676"/>
                </a:lnTo>
                <a:lnTo>
                  <a:pt x="2947" y="186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6" name="Freeform 5"/>
          <p:cNvSpPr>
            <a:spLocks/>
          </p:cNvSpPr>
          <p:nvPr/>
        </p:nvSpPr>
        <p:spPr bwMode="auto">
          <a:xfrm>
            <a:off x="3556000" y="1136650"/>
            <a:ext cx="2314575" cy="2406650"/>
          </a:xfrm>
          <a:custGeom>
            <a:avLst/>
            <a:gdLst>
              <a:gd name="T0" fmla="*/ 2147483646 w 4373"/>
              <a:gd name="T1" fmla="*/ 2147483646 h 4548"/>
              <a:gd name="T2" fmla="*/ 2147483646 w 4373"/>
              <a:gd name="T3" fmla="*/ 2147483646 h 4548"/>
              <a:gd name="T4" fmla="*/ 2147483646 w 4373"/>
              <a:gd name="T5" fmla="*/ 2147483646 h 4548"/>
              <a:gd name="T6" fmla="*/ 2147483646 w 4373"/>
              <a:gd name="T7" fmla="*/ 2147483646 h 4548"/>
              <a:gd name="T8" fmla="*/ 2147483646 w 4373"/>
              <a:gd name="T9" fmla="*/ 2147483646 h 4548"/>
              <a:gd name="T10" fmla="*/ 2147483646 w 4373"/>
              <a:gd name="T11" fmla="*/ 2147483646 h 4548"/>
              <a:gd name="T12" fmla="*/ 2147483646 w 4373"/>
              <a:gd name="T13" fmla="*/ 2147483646 h 4548"/>
              <a:gd name="T14" fmla="*/ 2147483646 w 4373"/>
              <a:gd name="T15" fmla="*/ 2147483646 h 4548"/>
              <a:gd name="T16" fmla="*/ 2147483646 w 4373"/>
              <a:gd name="T17" fmla="*/ 2147483646 h 4548"/>
              <a:gd name="T18" fmla="*/ 2147483646 w 4373"/>
              <a:gd name="T19" fmla="*/ 0 h 4548"/>
              <a:gd name="T20" fmla="*/ 0 w 4373"/>
              <a:gd name="T21" fmla="*/ 2147483646 h 4548"/>
              <a:gd name="T22" fmla="*/ 2147483646 w 4373"/>
              <a:gd name="T23" fmla="*/ 2147483646 h 4548"/>
              <a:gd name="T24" fmla="*/ 2147483646 w 4373"/>
              <a:gd name="T25" fmla="*/ 2147483646 h 4548"/>
              <a:gd name="T26" fmla="*/ 2147483646 w 4373"/>
              <a:gd name="T27" fmla="*/ 2147483646 h 4548"/>
              <a:gd name="T28" fmla="*/ 2147483646 w 4373"/>
              <a:gd name="T29" fmla="*/ 2147483646 h 4548"/>
              <a:gd name="T30" fmla="*/ 2147483646 w 4373"/>
              <a:gd name="T31" fmla="*/ 2147483646 h 4548"/>
              <a:gd name="T32" fmla="*/ 2147483646 w 4373"/>
              <a:gd name="T33" fmla="*/ 2147483646 h 4548"/>
              <a:gd name="T34" fmla="*/ 2147483646 w 4373"/>
              <a:gd name="T35" fmla="*/ 2147483646 h 4548"/>
              <a:gd name="T36" fmla="*/ 2147483646 w 4373"/>
              <a:gd name="T37" fmla="*/ 2147483646 h 45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373" h="4548">
                <a:moveTo>
                  <a:pt x="3972" y="4293"/>
                </a:moveTo>
                <a:lnTo>
                  <a:pt x="4326" y="4230"/>
                </a:lnTo>
                <a:lnTo>
                  <a:pt x="4373" y="4116"/>
                </a:lnTo>
                <a:lnTo>
                  <a:pt x="3903" y="2129"/>
                </a:lnTo>
                <a:lnTo>
                  <a:pt x="3683" y="2162"/>
                </a:lnTo>
                <a:lnTo>
                  <a:pt x="3641" y="882"/>
                </a:lnTo>
                <a:lnTo>
                  <a:pt x="3672" y="42"/>
                </a:lnTo>
                <a:lnTo>
                  <a:pt x="1502" y="389"/>
                </a:lnTo>
                <a:lnTo>
                  <a:pt x="1523" y="20"/>
                </a:lnTo>
                <a:lnTo>
                  <a:pt x="147" y="0"/>
                </a:lnTo>
                <a:lnTo>
                  <a:pt x="0" y="681"/>
                </a:lnTo>
                <a:lnTo>
                  <a:pt x="1005" y="615"/>
                </a:lnTo>
                <a:lnTo>
                  <a:pt x="327" y="3767"/>
                </a:lnTo>
                <a:lnTo>
                  <a:pt x="645" y="3722"/>
                </a:lnTo>
                <a:lnTo>
                  <a:pt x="593" y="4548"/>
                </a:lnTo>
                <a:lnTo>
                  <a:pt x="1961" y="4340"/>
                </a:lnTo>
                <a:lnTo>
                  <a:pt x="2229" y="3878"/>
                </a:lnTo>
                <a:lnTo>
                  <a:pt x="3696" y="3696"/>
                </a:lnTo>
                <a:lnTo>
                  <a:pt x="3972" y="42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7" name="Freeform 6"/>
          <p:cNvSpPr>
            <a:spLocks/>
          </p:cNvSpPr>
          <p:nvPr/>
        </p:nvSpPr>
        <p:spPr bwMode="auto">
          <a:xfrm>
            <a:off x="1731963" y="1077913"/>
            <a:ext cx="2355850" cy="2903537"/>
          </a:xfrm>
          <a:custGeom>
            <a:avLst/>
            <a:gdLst>
              <a:gd name="T0" fmla="*/ 2147483646 w 4452"/>
              <a:gd name="T1" fmla="*/ 2147483646 h 5486"/>
              <a:gd name="T2" fmla="*/ 2147483646 w 4452"/>
              <a:gd name="T3" fmla="*/ 2147483646 h 5486"/>
              <a:gd name="T4" fmla="*/ 2147483646 w 4452"/>
              <a:gd name="T5" fmla="*/ 2147483646 h 5486"/>
              <a:gd name="T6" fmla="*/ 2147483646 w 4452"/>
              <a:gd name="T7" fmla="*/ 2147483646 h 5486"/>
              <a:gd name="T8" fmla="*/ 2147483646 w 4452"/>
              <a:gd name="T9" fmla="*/ 2147483646 h 5486"/>
              <a:gd name="T10" fmla="*/ 2147483646 w 4452"/>
              <a:gd name="T11" fmla="*/ 2147483646 h 5486"/>
              <a:gd name="T12" fmla="*/ 2147483646 w 4452"/>
              <a:gd name="T13" fmla="*/ 2147483646 h 5486"/>
              <a:gd name="T14" fmla="*/ 2147483646 w 4452"/>
              <a:gd name="T15" fmla="*/ 2147483646 h 5486"/>
              <a:gd name="T16" fmla="*/ 0 w 4452"/>
              <a:gd name="T17" fmla="*/ 2147483646 h 5486"/>
              <a:gd name="T18" fmla="*/ 2147483646 w 4452"/>
              <a:gd name="T19" fmla="*/ 2147483646 h 5486"/>
              <a:gd name="T20" fmla="*/ 2147483646 w 4452"/>
              <a:gd name="T21" fmla="*/ 2147483646 h 5486"/>
              <a:gd name="T22" fmla="*/ 2147483646 w 4452"/>
              <a:gd name="T23" fmla="*/ 2147483646 h 5486"/>
              <a:gd name="T24" fmla="*/ 2147483646 w 4452"/>
              <a:gd name="T25" fmla="*/ 0 h 5486"/>
              <a:gd name="T26" fmla="*/ 2147483646 w 4452"/>
              <a:gd name="T27" fmla="*/ 2147483646 h 5486"/>
              <a:gd name="T28" fmla="*/ 2147483646 w 4452"/>
              <a:gd name="T29" fmla="*/ 2147483646 h 5486"/>
              <a:gd name="T30" fmla="*/ 2147483646 w 4452"/>
              <a:gd name="T31" fmla="*/ 2147483646 h 5486"/>
              <a:gd name="T32" fmla="*/ 2147483646 w 4452"/>
              <a:gd name="T33" fmla="*/ 2147483646 h 5486"/>
              <a:gd name="T34" fmla="*/ 2147483646 w 4452"/>
              <a:gd name="T35" fmla="*/ 2147483646 h 5486"/>
              <a:gd name="T36" fmla="*/ 2147483646 w 4452"/>
              <a:gd name="T37" fmla="*/ 2147483646 h 548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452" h="5486">
                <a:moveTo>
                  <a:pt x="3774" y="3878"/>
                </a:moveTo>
                <a:lnTo>
                  <a:pt x="2495" y="4656"/>
                </a:lnTo>
                <a:lnTo>
                  <a:pt x="2561" y="5058"/>
                </a:lnTo>
                <a:lnTo>
                  <a:pt x="1467" y="5486"/>
                </a:lnTo>
                <a:lnTo>
                  <a:pt x="1008" y="5297"/>
                </a:lnTo>
                <a:lnTo>
                  <a:pt x="935" y="5096"/>
                </a:lnTo>
                <a:lnTo>
                  <a:pt x="539" y="5274"/>
                </a:lnTo>
                <a:lnTo>
                  <a:pt x="135" y="3695"/>
                </a:lnTo>
                <a:lnTo>
                  <a:pt x="0" y="3621"/>
                </a:lnTo>
                <a:lnTo>
                  <a:pt x="47" y="2834"/>
                </a:lnTo>
                <a:lnTo>
                  <a:pt x="200" y="476"/>
                </a:lnTo>
                <a:lnTo>
                  <a:pt x="216" y="9"/>
                </a:lnTo>
                <a:lnTo>
                  <a:pt x="573" y="0"/>
                </a:lnTo>
                <a:lnTo>
                  <a:pt x="1013" y="12"/>
                </a:lnTo>
                <a:lnTo>
                  <a:pt x="3282" y="101"/>
                </a:lnTo>
                <a:lnTo>
                  <a:pt x="3594" y="111"/>
                </a:lnTo>
                <a:lnTo>
                  <a:pt x="3447" y="792"/>
                </a:lnTo>
                <a:lnTo>
                  <a:pt x="4452" y="726"/>
                </a:lnTo>
                <a:lnTo>
                  <a:pt x="3774" y="38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8" name="Freeform 7"/>
          <p:cNvSpPr>
            <a:spLocks/>
          </p:cNvSpPr>
          <p:nvPr/>
        </p:nvSpPr>
        <p:spPr bwMode="auto">
          <a:xfrm>
            <a:off x="4594225" y="3092450"/>
            <a:ext cx="1665288" cy="1966913"/>
          </a:xfrm>
          <a:custGeom>
            <a:avLst/>
            <a:gdLst>
              <a:gd name="T0" fmla="*/ 2147483646 w 3148"/>
              <a:gd name="T1" fmla="*/ 2147483646 h 3717"/>
              <a:gd name="T2" fmla="*/ 2147483646 w 3148"/>
              <a:gd name="T3" fmla="*/ 2147483646 h 3717"/>
              <a:gd name="T4" fmla="*/ 2147483646 w 3148"/>
              <a:gd name="T5" fmla="*/ 2147483646 h 3717"/>
              <a:gd name="T6" fmla="*/ 2147483646 w 3148"/>
              <a:gd name="T7" fmla="*/ 2147483646 h 3717"/>
              <a:gd name="T8" fmla="*/ 2147483646 w 3148"/>
              <a:gd name="T9" fmla="*/ 2147483646 h 3717"/>
              <a:gd name="T10" fmla="*/ 2147483646 w 3148"/>
              <a:gd name="T11" fmla="*/ 2147483646 h 3717"/>
              <a:gd name="T12" fmla="*/ 2147483646 w 3148"/>
              <a:gd name="T13" fmla="*/ 2147483646 h 3717"/>
              <a:gd name="T14" fmla="*/ 2147483646 w 3148"/>
              <a:gd name="T15" fmla="*/ 2147483646 h 3717"/>
              <a:gd name="T16" fmla="*/ 2147483646 w 3148"/>
              <a:gd name="T17" fmla="*/ 2147483646 h 3717"/>
              <a:gd name="T18" fmla="*/ 2147483646 w 3148"/>
              <a:gd name="T19" fmla="*/ 2147483646 h 3717"/>
              <a:gd name="T20" fmla="*/ 2147483646 w 3148"/>
              <a:gd name="T21" fmla="*/ 2147483646 h 3717"/>
              <a:gd name="T22" fmla="*/ 0 w 3148"/>
              <a:gd name="T23" fmla="*/ 2147483646 h 3717"/>
              <a:gd name="T24" fmla="*/ 2147483646 w 3148"/>
              <a:gd name="T25" fmla="*/ 2147483646 h 3717"/>
              <a:gd name="T26" fmla="*/ 2147483646 w 3148"/>
              <a:gd name="T27" fmla="*/ 0 h 3717"/>
              <a:gd name="T28" fmla="*/ 2147483646 w 3148"/>
              <a:gd name="T29" fmla="*/ 2147483646 h 3717"/>
              <a:gd name="T30" fmla="*/ 2147483646 w 3148"/>
              <a:gd name="T31" fmla="*/ 2147483646 h 3717"/>
              <a:gd name="T32" fmla="*/ 2147483646 w 3148"/>
              <a:gd name="T33" fmla="*/ 2147483646 h 37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148" h="3717">
                <a:moveTo>
                  <a:pt x="2244" y="2102"/>
                </a:moveTo>
                <a:lnTo>
                  <a:pt x="2928" y="3506"/>
                </a:lnTo>
                <a:lnTo>
                  <a:pt x="2928" y="3507"/>
                </a:lnTo>
                <a:lnTo>
                  <a:pt x="2662" y="3609"/>
                </a:lnTo>
                <a:lnTo>
                  <a:pt x="1780" y="3686"/>
                </a:lnTo>
                <a:lnTo>
                  <a:pt x="1728" y="3681"/>
                </a:lnTo>
                <a:lnTo>
                  <a:pt x="1728" y="3683"/>
                </a:lnTo>
                <a:lnTo>
                  <a:pt x="1726" y="3683"/>
                </a:lnTo>
                <a:lnTo>
                  <a:pt x="1548" y="3717"/>
                </a:lnTo>
                <a:lnTo>
                  <a:pt x="898" y="2367"/>
                </a:lnTo>
                <a:lnTo>
                  <a:pt x="48" y="1386"/>
                </a:lnTo>
                <a:lnTo>
                  <a:pt x="0" y="644"/>
                </a:lnTo>
                <a:lnTo>
                  <a:pt x="268" y="182"/>
                </a:lnTo>
                <a:lnTo>
                  <a:pt x="1735" y="0"/>
                </a:lnTo>
                <a:lnTo>
                  <a:pt x="2011" y="597"/>
                </a:lnTo>
                <a:lnTo>
                  <a:pt x="3148" y="1986"/>
                </a:lnTo>
                <a:lnTo>
                  <a:pt x="2244" y="210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19" name="Freeform 8"/>
          <p:cNvSpPr>
            <a:spLocks/>
          </p:cNvSpPr>
          <p:nvPr/>
        </p:nvSpPr>
        <p:spPr bwMode="auto">
          <a:xfrm>
            <a:off x="2508250" y="3106738"/>
            <a:ext cx="2905125" cy="2397125"/>
          </a:xfrm>
          <a:custGeom>
            <a:avLst/>
            <a:gdLst>
              <a:gd name="T0" fmla="*/ 2147483646 w 5489"/>
              <a:gd name="T1" fmla="*/ 2147483646 h 4531"/>
              <a:gd name="T2" fmla="*/ 2147483646 w 5489"/>
              <a:gd name="T3" fmla="*/ 2147483646 h 4531"/>
              <a:gd name="T4" fmla="*/ 2147483646 w 5489"/>
              <a:gd name="T5" fmla="*/ 2147483646 h 4531"/>
              <a:gd name="T6" fmla="*/ 2147483646 w 5489"/>
              <a:gd name="T7" fmla="*/ 2147483646 h 4531"/>
              <a:gd name="T8" fmla="*/ 2147483646 w 5489"/>
              <a:gd name="T9" fmla="*/ 2147483646 h 4531"/>
              <a:gd name="T10" fmla="*/ 2147483646 w 5489"/>
              <a:gd name="T11" fmla="*/ 2147483646 h 4531"/>
              <a:gd name="T12" fmla="*/ 2147483646 w 5489"/>
              <a:gd name="T13" fmla="*/ 2147483646 h 4531"/>
              <a:gd name="T14" fmla="*/ 2147483646 w 5489"/>
              <a:gd name="T15" fmla="*/ 2147483646 h 4531"/>
              <a:gd name="T16" fmla="*/ 2147483646 w 5489"/>
              <a:gd name="T17" fmla="*/ 2147483646 h 4531"/>
              <a:gd name="T18" fmla="*/ 2147483646 w 5489"/>
              <a:gd name="T19" fmla="*/ 2147483646 h 4531"/>
              <a:gd name="T20" fmla="*/ 2147483646 w 5489"/>
              <a:gd name="T21" fmla="*/ 2147483646 h 4531"/>
              <a:gd name="T22" fmla="*/ 2147483646 w 5489"/>
              <a:gd name="T23" fmla="*/ 2147483646 h 4531"/>
              <a:gd name="T24" fmla="*/ 2147483646 w 5489"/>
              <a:gd name="T25" fmla="*/ 2147483646 h 4531"/>
              <a:gd name="T26" fmla="*/ 2147483646 w 5489"/>
              <a:gd name="T27" fmla="*/ 2147483646 h 4531"/>
              <a:gd name="T28" fmla="*/ 2147483646 w 5489"/>
              <a:gd name="T29" fmla="*/ 2147483646 h 4531"/>
              <a:gd name="T30" fmla="*/ 2147483646 w 5489"/>
              <a:gd name="T31" fmla="*/ 2147483646 h 4531"/>
              <a:gd name="T32" fmla="*/ 2147483646 w 5489"/>
              <a:gd name="T33" fmla="*/ 2147483646 h 4531"/>
              <a:gd name="T34" fmla="*/ 0 w 5489"/>
              <a:gd name="T35" fmla="*/ 2147483646 h 4531"/>
              <a:gd name="T36" fmla="*/ 2147483646 w 5489"/>
              <a:gd name="T37" fmla="*/ 2147483646 h 4531"/>
              <a:gd name="T38" fmla="*/ 2147483646 w 5489"/>
              <a:gd name="T39" fmla="*/ 2147483646 h 4531"/>
              <a:gd name="T40" fmla="*/ 2147483646 w 5489"/>
              <a:gd name="T41" fmla="*/ 2147483646 h 4531"/>
              <a:gd name="T42" fmla="*/ 2147483646 w 5489"/>
              <a:gd name="T43" fmla="*/ 0 h 4531"/>
              <a:gd name="T44" fmla="*/ 2147483646 w 5489"/>
              <a:gd name="T45" fmla="*/ 2147483646 h 4531"/>
              <a:gd name="T46" fmla="*/ 2147483646 w 5489"/>
              <a:gd name="T47" fmla="*/ 2147483646 h 453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489" h="4531">
                <a:moveTo>
                  <a:pt x="3941" y="618"/>
                </a:moveTo>
                <a:lnTo>
                  <a:pt x="3989" y="1360"/>
                </a:lnTo>
                <a:lnTo>
                  <a:pt x="4839" y="2341"/>
                </a:lnTo>
                <a:lnTo>
                  <a:pt x="5489" y="3691"/>
                </a:lnTo>
                <a:lnTo>
                  <a:pt x="4839" y="3517"/>
                </a:lnTo>
                <a:lnTo>
                  <a:pt x="3957" y="3745"/>
                </a:lnTo>
                <a:lnTo>
                  <a:pt x="3075" y="3769"/>
                </a:lnTo>
                <a:lnTo>
                  <a:pt x="3074" y="3769"/>
                </a:lnTo>
                <a:lnTo>
                  <a:pt x="2955" y="3777"/>
                </a:lnTo>
                <a:lnTo>
                  <a:pt x="2939" y="3796"/>
                </a:lnTo>
                <a:lnTo>
                  <a:pt x="2861" y="3736"/>
                </a:lnTo>
                <a:lnTo>
                  <a:pt x="2870" y="3705"/>
                </a:lnTo>
                <a:lnTo>
                  <a:pt x="2451" y="3712"/>
                </a:lnTo>
                <a:lnTo>
                  <a:pt x="2451" y="3730"/>
                </a:lnTo>
                <a:lnTo>
                  <a:pt x="1481" y="4531"/>
                </a:lnTo>
                <a:lnTo>
                  <a:pt x="1568" y="3718"/>
                </a:lnTo>
                <a:lnTo>
                  <a:pt x="1310" y="2818"/>
                </a:lnTo>
                <a:lnTo>
                  <a:pt x="0" y="1653"/>
                </a:lnTo>
                <a:lnTo>
                  <a:pt x="1094" y="1225"/>
                </a:lnTo>
                <a:lnTo>
                  <a:pt x="1028" y="823"/>
                </a:lnTo>
                <a:lnTo>
                  <a:pt x="2307" y="45"/>
                </a:lnTo>
                <a:lnTo>
                  <a:pt x="2625" y="0"/>
                </a:lnTo>
                <a:lnTo>
                  <a:pt x="2573" y="826"/>
                </a:lnTo>
                <a:lnTo>
                  <a:pt x="3941" y="61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0" name="Freeform 9"/>
          <p:cNvSpPr>
            <a:spLocks/>
          </p:cNvSpPr>
          <p:nvPr/>
        </p:nvSpPr>
        <p:spPr bwMode="auto">
          <a:xfrm>
            <a:off x="5657850" y="2759075"/>
            <a:ext cx="2536825" cy="2189163"/>
          </a:xfrm>
          <a:custGeom>
            <a:avLst/>
            <a:gdLst>
              <a:gd name="T0" fmla="*/ 2147483646 w 4793"/>
              <a:gd name="T1" fmla="*/ 2147483646 h 4137"/>
              <a:gd name="T2" fmla="*/ 2147483646 w 4793"/>
              <a:gd name="T3" fmla="*/ 2147483646 h 4137"/>
              <a:gd name="T4" fmla="*/ 2147483646 w 4793"/>
              <a:gd name="T5" fmla="*/ 2147483646 h 4137"/>
              <a:gd name="T6" fmla="*/ 2147483646 w 4793"/>
              <a:gd name="T7" fmla="*/ 2147483646 h 4137"/>
              <a:gd name="T8" fmla="*/ 2147483646 w 4793"/>
              <a:gd name="T9" fmla="*/ 2147483646 h 4137"/>
              <a:gd name="T10" fmla="*/ 2147483646 w 4793"/>
              <a:gd name="T11" fmla="*/ 0 h 4137"/>
              <a:gd name="T12" fmla="*/ 2147483646 w 4793"/>
              <a:gd name="T13" fmla="*/ 2147483646 h 4137"/>
              <a:gd name="T14" fmla="*/ 2147483646 w 4793"/>
              <a:gd name="T15" fmla="*/ 2147483646 h 4137"/>
              <a:gd name="T16" fmla="*/ 2147483646 w 4793"/>
              <a:gd name="T17" fmla="*/ 2147483646 h 4137"/>
              <a:gd name="T18" fmla="*/ 2147483646 w 4793"/>
              <a:gd name="T19" fmla="*/ 2147483646 h 4137"/>
              <a:gd name="T20" fmla="*/ 2147483646 w 4793"/>
              <a:gd name="T21" fmla="*/ 2147483646 h 4137"/>
              <a:gd name="T22" fmla="*/ 2147483646 w 4793"/>
              <a:gd name="T23" fmla="*/ 2147483646 h 4137"/>
              <a:gd name="T24" fmla="*/ 2147483646 w 4793"/>
              <a:gd name="T25" fmla="*/ 2147483646 h 4137"/>
              <a:gd name="T26" fmla="*/ 0 w 4793"/>
              <a:gd name="T27" fmla="*/ 2147483646 h 4137"/>
              <a:gd name="T28" fmla="*/ 2147483646 w 4793"/>
              <a:gd name="T29" fmla="*/ 2147483646 h 4137"/>
              <a:gd name="T30" fmla="*/ 2147483646 w 4793"/>
              <a:gd name="T31" fmla="*/ 2147483646 h 4137"/>
              <a:gd name="T32" fmla="*/ 2147483646 w 4793"/>
              <a:gd name="T33" fmla="*/ 2147483646 h 4137"/>
              <a:gd name="T34" fmla="*/ 2147483646 w 4793"/>
              <a:gd name="T35" fmla="*/ 2147483646 h 4137"/>
              <a:gd name="T36" fmla="*/ 2147483646 w 4793"/>
              <a:gd name="T37" fmla="*/ 2147483646 h 4137"/>
              <a:gd name="T38" fmla="*/ 2147483646 w 4793"/>
              <a:gd name="T39" fmla="*/ 2147483646 h 4137"/>
              <a:gd name="T40" fmla="*/ 2147483646 w 4793"/>
              <a:gd name="T41" fmla="*/ 2147483646 h 4137"/>
              <a:gd name="T42" fmla="*/ 2147483646 w 4793"/>
              <a:gd name="T43" fmla="*/ 2147483646 h 4137"/>
              <a:gd name="T44" fmla="*/ 2147483646 w 4793"/>
              <a:gd name="T45" fmla="*/ 2147483646 h 4137"/>
              <a:gd name="T46" fmla="*/ 2147483646 w 4793"/>
              <a:gd name="T47" fmla="*/ 2147483646 h 4137"/>
              <a:gd name="T48" fmla="*/ 2147483646 w 4793"/>
              <a:gd name="T49" fmla="*/ 2147483646 h 4137"/>
              <a:gd name="T50" fmla="*/ 2147483646 w 4793"/>
              <a:gd name="T51" fmla="*/ 2147483646 h 4137"/>
              <a:gd name="T52" fmla="*/ 2147483646 w 4793"/>
              <a:gd name="T53" fmla="*/ 2147483646 h 413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793" h="4137">
                <a:moveTo>
                  <a:pt x="4781" y="1104"/>
                </a:moveTo>
                <a:lnTo>
                  <a:pt x="4788" y="837"/>
                </a:lnTo>
                <a:lnTo>
                  <a:pt x="4793" y="697"/>
                </a:lnTo>
                <a:lnTo>
                  <a:pt x="3633" y="751"/>
                </a:lnTo>
                <a:lnTo>
                  <a:pt x="2180" y="531"/>
                </a:lnTo>
                <a:lnTo>
                  <a:pt x="1607" y="0"/>
                </a:lnTo>
                <a:lnTo>
                  <a:pt x="986" y="837"/>
                </a:lnTo>
                <a:lnTo>
                  <a:pt x="651" y="1059"/>
                </a:lnTo>
                <a:lnTo>
                  <a:pt x="584" y="1162"/>
                </a:lnTo>
                <a:lnTo>
                  <a:pt x="582" y="1182"/>
                </a:lnTo>
                <a:lnTo>
                  <a:pt x="423" y="1078"/>
                </a:lnTo>
                <a:lnTo>
                  <a:pt x="401" y="1051"/>
                </a:lnTo>
                <a:lnTo>
                  <a:pt x="354" y="1165"/>
                </a:lnTo>
                <a:lnTo>
                  <a:pt x="0" y="1228"/>
                </a:lnTo>
                <a:lnTo>
                  <a:pt x="1137" y="2617"/>
                </a:lnTo>
                <a:lnTo>
                  <a:pt x="233" y="2733"/>
                </a:lnTo>
                <a:lnTo>
                  <a:pt x="917" y="4137"/>
                </a:lnTo>
                <a:lnTo>
                  <a:pt x="3297" y="3811"/>
                </a:lnTo>
                <a:lnTo>
                  <a:pt x="3849" y="3643"/>
                </a:lnTo>
                <a:lnTo>
                  <a:pt x="3851" y="3643"/>
                </a:lnTo>
                <a:lnTo>
                  <a:pt x="3960" y="3649"/>
                </a:lnTo>
                <a:lnTo>
                  <a:pt x="4023" y="3625"/>
                </a:lnTo>
                <a:lnTo>
                  <a:pt x="4031" y="3631"/>
                </a:lnTo>
                <a:lnTo>
                  <a:pt x="4031" y="3630"/>
                </a:lnTo>
                <a:lnTo>
                  <a:pt x="4179" y="3690"/>
                </a:lnTo>
                <a:lnTo>
                  <a:pt x="4721" y="2803"/>
                </a:lnTo>
                <a:lnTo>
                  <a:pt x="4781" y="110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1" name="Freeform 10"/>
          <p:cNvSpPr>
            <a:spLocks/>
          </p:cNvSpPr>
          <p:nvPr/>
        </p:nvSpPr>
        <p:spPr bwMode="auto">
          <a:xfrm>
            <a:off x="5483225" y="1158875"/>
            <a:ext cx="1544638" cy="2225675"/>
          </a:xfrm>
          <a:custGeom>
            <a:avLst/>
            <a:gdLst>
              <a:gd name="T0" fmla="*/ 2147483646 w 2920"/>
              <a:gd name="T1" fmla="*/ 2147483646 h 4205"/>
              <a:gd name="T2" fmla="*/ 2147483646 w 2920"/>
              <a:gd name="T3" fmla="*/ 2147483646 h 4205"/>
              <a:gd name="T4" fmla="*/ 2147483646 w 2920"/>
              <a:gd name="T5" fmla="*/ 2147483646 h 4205"/>
              <a:gd name="T6" fmla="*/ 2147483646 w 2920"/>
              <a:gd name="T7" fmla="*/ 2147483646 h 4205"/>
              <a:gd name="T8" fmla="*/ 2147483646 w 2920"/>
              <a:gd name="T9" fmla="*/ 2147483646 h 4205"/>
              <a:gd name="T10" fmla="*/ 2147483646 w 2920"/>
              <a:gd name="T11" fmla="*/ 2147483646 h 4205"/>
              <a:gd name="T12" fmla="*/ 2147483646 w 2920"/>
              <a:gd name="T13" fmla="*/ 2147483646 h 4205"/>
              <a:gd name="T14" fmla="*/ 2147483646 w 2920"/>
              <a:gd name="T15" fmla="*/ 0 h 4205"/>
              <a:gd name="T16" fmla="*/ 0 w 2920"/>
              <a:gd name="T17" fmla="*/ 2147483646 h 4205"/>
              <a:gd name="T18" fmla="*/ 2147483646 w 2920"/>
              <a:gd name="T19" fmla="*/ 2147483646 h 4205"/>
              <a:gd name="T20" fmla="*/ 2147483646 w 2920"/>
              <a:gd name="T21" fmla="*/ 2147483646 h 4205"/>
              <a:gd name="T22" fmla="*/ 2147483646 w 2920"/>
              <a:gd name="T23" fmla="*/ 2147483646 h 4205"/>
              <a:gd name="T24" fmla="*/ 2147483646 w 2920"/>
              <a:gd name="T25" fmla="*/ 2147483646 h 4205"/>
              <a:gd name="T26" fmla="*/ 2147483646 w 2920"/>
              <a:gd name="T27" fmla="*/ 2147483646 h 4205"/>
              <a:gd name="T28" fmla="*/ 2147483646 w 2920"/>
              <a:gd name="T29" fmla="*/ 2147483646 h 4205"/>
              <a:gd name="T30" fmla="*/ 2147483646 w 2920"/>
              <a:gd name="T31" fmla="*/ 2147483646 h 4205"/>
              <a:gd name="T32" fmla="*/ 2147483646 w 2920"/>
              <a:gd name="T33" fmla="*/ 2147483646 h 4205"/>
              <a:gd name="T34" fmla="*/ 2147483646 w 2920"/>
              <a:gd name="T35" fmla="*/ 2147483646 h 4205"/>
              <a:gd name="T36" fmla="*/ 2147483646 w 2920"/>
              <a:gd name="T37" fmla="*/ 2147483646 h 4205"/>
              <a:gd name="T38" fmla="*/ 2147483646 w 2920"/>
              <a:gd name="T39" fmla="*/ 2147483646 h 420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920" h="4205">
                <a:moveTo>
                  <a:pt x="2920" y="710"/>
                </a:moveTo>
                <a:lnTo>
                  <a:pt x="2904" y="53"/>
                </a:lnTo>
                <a:lnTo>
                  <a:pt x="2838" y="48"/>
                </a:lnTo>
                <a:lnTo>
                  <a:pt x="2746" y="44"/>
                </a:lnTo>
                <a:lnTo>
                  <a:pt x="2667" y="39"/>
                </a:lnTo>
                <a:lnTo>
                  <a:pt x="1359" y="23"/>
                </a:lnTo>
                <a:lnTo>
                  <a:pt x="1035" y="15"/>
                </a:lnTo>
                <a:lnTo>
                  <a:pt x="31" y="0"/>
                </a:lnTo>
                <a:lnTo>
                  <a:pt x="0" y="840"/>
                </a:lnTo>
                <a:lnTo>
                  <a:pt x="42" y="2120"/>
                </a:lnTo>
                <a:lnTo>
                  <a:pt x="262" y="2087"/>
                </a:lnTo>
                <a:lnTo>
                  <a:pt x="732" y="4074"/>
                </a:lnTo>
                <a:lnTo>
                  <a:pt x="754" y="4101"/>
                </a:lnTo>
                <a:lnTo>
                  <a:pt x="913" y="4205"/>
                </a:lnTo>
                <a:lnTo>
                  <a:pt x="915" y="4185"/>
                </a:lnTo>
                <a:lnTo>
                  <a:pt x="982" y="4082"/>
                </a:lnTo>
                <a:lnTo>
                  <a:pt x="1317" y="3860"/>
                </a:lnTo>
                <a:lnTo>
                  <a:pt x="1938" y="3023"/>
                </a:lnTo>
                <a:lnTo>
                  <a:pt x="2094" y="719"/>
                </a:lnTo>
                <a:lnTo>
                  <a:pt x="2920" y="7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2" name="Freeform 11"/>
          <p:cNvSpPr>
            <a:spLocks/>
          </p:cNvSpPr>
          <p:nvPr/>
        </p:nvSpPr>
        <p:spPr bwMode="auto">
          <a:xfrm>
            <a:off x="6508750" y="1187450"/>
            <a:ext cx="1687513" cy="1968500"/>
          </a:xfrm>
          <a:custGeom>
            <a:avLst/>
            <a:gdLst>
              <a:gd name="T0" fmla="*/ 2147483646 w 3189"/>
              <a:gd name="T1" fmla="*/ 2147483646 h 3721"/>
              <a:gd name="T2" fmla="*/ 2147483646 w 3189"/>
              <a:gd name="T3" fmla="*/ 2147483646 h 3721"/>
              <a:gd name="T4" fmla="*/ 2147483646 w 3189"/>
              <a:gd name="T5" fmla="*/ 2147483646 h 3721"/>
              <a:gd name="T6" fmla="*/ 2147483646 w 3189"/>
              <a:gd name="T7" fmla="*/ 2147483646 h 3721"/>
              <a:gd name="T8" fmla="*/ 2147483646 w 3189"/>
              <a:gd name="T9" fmla="*/ 2147483646 h 3721"/>
              <a:gd name="T10" fmla="*/ 2147483646 w 3189"/>
              <a:gd name="T11" fmla="*/ 2147483646 h 3721"/>
              <a:gd name="T12" fmla="*/ 2147483646 w 3189"/>
              <a:gd name="T13" fmla="*/ 2147483646 h 3721"/>
              <a:gd name="T14" fmla="*/ 2147483646 w 3189"/>
              <a:gd name="T15" fmla="*/ 0 h 3721"/>
              <a:gd name="T16" fmla="*/ 2147483646 w 3189"/>
              <a:gd name="T17" fmla="*/ 2147483646 h 3721"/>
              <a:gd name="T18" fmla="*/ 2147483646 w 3189"/>
              <a:gd name="T19" fmla="*/ 2147483646 h 3721"/>
              <a:gd name="T20" fmla="*/ 0 w 3189"/>
              <a:gd name="T21" fmla="*/ 2147483646 h 3721"/>
              <a:gd name="T22" fmla="*/ 2147483646 w 3189"/>
              <a:gd name="T23" fmla="*/ 2147483646 h 3721"/>
              <a:gd name="T24" fmla="*/ 2147483646 w 3189"/>
              <a:gd name="T25" fmla="*/ 2147483646 h 3721"/>
              <a:gd name="T26" fmla="*/ 2147483646 w 3189"/>
              <a:gd name="T27" fmla="*/ 2147483646 h 3721"/>
              <a:gd name="T28" fmla="*/ 2147483646 w 3189"/>
              <a:gd name="T29" fmla="*/ 2147483646 h 3721"/>
              <a:gd name="T30" fmla="*/ 2147483646 w 3189"/>
              <a:gd name="T31" fmla="*/ 2147483646 h 37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89" h="3721">
                <a:moveTo>
                  <a:pt x="3184" y="3403"/>
                </a:moveTo>
                <a:lnTo>
                  <a:pt x="3171" y="2869"/>
                </a:lnTo>
                <a:lnTo>
                  <a:pt x="3165" y="2628"/>
                </a:lnTo>
                <a:lnTo>
                  <a:pt x="3114" y="933"/>
                </a:lnTo>
                <a:lnTo>
                  <a:pt x="3103" y="196"/>
                </a:lnTo>
                <a:lnTo>
                  <a:pt x="3093" y="49"/>
                </a:lnTo>
                <a:lnTo>
                  <a:pt x="1180" y="12"/>
                </a:lnTo>
                <a:lnTo>
                  <a:pt x="966" y="0"/>
                </a:lnTo>
                <a:lnTo>
                  <a:pt x="982" y="657"/>
                </a:lnTo>
                <a:lnTo>
                  <a:pt x="156" y="666"/>
                </a:lnTo>
                <a:lnTo>
                  <a:pt x="0" y="2970"/>
                </a:lnTo>
                <a:lnTo>
                  <a:pt x="573" y="3501"/>
                </a:lnTo>
                <a:lnTo>
                  <a:pt x="2026" y="3721"/>
                </a:lnTo>
                <a:lnTo>
                  <a:pt x="3186" y="3667"/>
                </a:lnTo>
                <a:lnTo>
                  <a:pt x="3189" y="3516"/>
                </a:lnTo>
                <a:lnTo>
                  <a:pt x="3184" y="340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3323" name="Rectangle 12"/>
          <p:cNvSpPr>
            <a:spLocks noChangeArrowheads="1"/>
          </p:cNvSpPr>
          <p:nvPr/>
        </p:nvSpPr>
        <p:spPr bwMode="auto">
          <a:xfrm>
            <a:off x="2351088" y="4891088"/>
            <a:ext cx="40640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Fairfield</a:t>
            </a:r>
            <a:endParaRPr lang="en-US" altLang="en-US"/>
          </a:p>
        </p:txBody>
      </p:sp>
      <p:sp>
        <p:nvSpPr>
          <p:cNvPr id="13324" name="Rectangle 13"/>
          <p:cNvSpPr>
            <a:spLocks noChangeArrowheads="1"/>
          </p:cNvSpPr>
          <p:nvPr/>
        </p:nvSpPr>
        <p:spPr bwMode="auto">
          <a:xfrm>
            <a:off x="5945188" y="2116138"/>
            <a:ext cx="3778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Tolland</a:t>
            </a:r>
            <a:endParaRPr lang="en-US" altLang="en-US"/>
          </a:p>
        </p:txBody>
      </p:sp>
      <p:sp>
        <p:nvSpPr>
          <p:cNvPr id="13325" name="Rectangle 14"/>
          <p:cNvSpPr>
            <a:spLocks noChangeArrowheads="1"/>
          </p:cNvSpPr>
          <p:nvPr/>
        </p:nvSpPr>
        <p:spPr bwMode="auto">
          <a:xfrm>
            <a:off x="4549775" y="2282825"/>
            <a:ext cx="4127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Hartford</a:t>
            </a:r>
            <a:endParaRPr lang="en-US" altLang="en-US"/>
          </a:p>
        </p:txBody>
      </p:sp>
      <p:sp>
        <p:nvSpPr>
          <p:cNvPr id="13326" name="Rectangle 15"/>
          <p:cNvSpPr>
            <a:spLocks noChangeArrowheads="1"/>
          </p:cNvSpPr>
          <p:nvPr/>
        </p:nvSpPr>
        <p:spPr bwMode="auto">
          <a:xfrm>
            <a:off x="2728913" y="2479675"/>
            <a:ext cx="44608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Litchfield</a:t>
            </a:r>
            <a:endParaRPr lang="en-US" altLang="en-US"/>
          </a:p>
        </p:txBody>
      </p:sp>
      <p:sp>
        <p:nvSpPr>
          <p:cNvPr id="13327" name="Rectangle 16"/>
          <p:cNvSpPr>
            <a:spLocks noChangeArrowheads="1"/>
          </p:cNvSpPr>
          <p:nvPr/>
        </p:nvSpPr>
        <p:spPr bwMode="auto">
          <a:xfrm>
            <a:off x="5216525" y="4027488"/>
            <a:ext cx="5016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Middlesex</a:t>
            </a:r>
            <a:endParaRPr lang="en-US" altLang="en-US"/>
          </a:p>
        </p:txBody>
      </p:sp>
      <p:sp>
        <p:nvSpPr>
          <p:cNvPr id="13328" name="Rectangle 17"/>
          <p:cNvSpPr>
            <a:spLocks noChangeArrowheads="1"/>
          </p:cNvSpPr>
          <p:nvPr/>
        </p:nvSpPr>
        <p:spPr bwMode="auto">
          <a:xfrm>
            <a:off x="3730625" y="4254500"/>
            <a:ext cx="569913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New Haven</a:t>
            </a:r>
            <a:endParaRPr lang="en-US" altLang="en-US"/>
          </a:p>
        </p:txBody>
      </p:sp>
      <p:sp>
        <p:nvSpPr>
          <p:cNvPr id="13329" name="Rectangle 18"/>
          <p:cNvSpPr>
            <a:spLocks noChangeArrowheads="1"/>
          </p:cNvSpPr>
          <p:nvPr/>
        </p:nvSpPr>
        <p:spPr bwMode="auto">
          <a:xfrm>
            <a:off x="6672263" y="3800475"/>
            <a:ext cx="614362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New London</a:t>
            </a:r>
            <a:endParaRPr lang="en-US" altLang="en-US"/>
          </a:p>
        </p:txBody>
      </p:sp>
      <p:sp>
        <p:nvSpPr>
          <p:cNvPr id="13330" name="Rectangle 19"/>
          <p:cNvSpPr>
            <a:spLocks noChangeArrowheads="1"/>
          </p:cNvSpPr>
          <p:nvPr/>
        </p:nvSpPr>
        <p:spPr bwMode="auto">
          <a:xfrm>
            <a:off x="7158038" y="2116138"/>
            <a:ext cx="477837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Windham</a:t>
            </a:r>
            <a:endParaRPr lang="en-US" altLang="en-US"/>
          </a:p>
        </p:txBody>
      </p:sp>
      <p:sp>
        <p:nvSpPr>
          <p:cNvPr id="13331" name="Rectangle 20"/>
          <p:cNvSpPr>
            <a:spLocks noChangeArrowheads="1"/>
          </p:cNvSpPr>
          <p:nvPr/>
        </p:nvSpPr>
        <p:spPr bwMode="auto">
          <a:xfrm>
            <a:off x="-457200" y="-457200"/>
            <a:ext cx="10059988" cy="777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21" name="Rectangle 20"/>
          <p:cNvSpPr/>
          <p:nvPr/>
        </p:nvSpPr>
        <p:spPr>
          <a:xfrm>
            <a:off x="354013" y="2714625"/>
            <a:ext cx="1025525" cy="28098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333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mtClean="0"/>
              <a:t>Connecticut</a:t>
            </a:r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 smtClean="0"/>
              <a:t>Florida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3435350" y="2965450"/>
            <a:ext cx="1025525" cy="280988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143" name="Freeform 4"/>
          <p:cNvSpPr>
            <a:spLocks/>
          </p:cNvSpPr>
          <p:nvPr/>
        </p:nvSpPr>
        <p:spPr bwMode="auto">
          <a:xfrm>
            <a:off x="3686175" y="1187450"/>
            <a:ext cx="500062" cy="596900"/>
          </a:xfrm>
          <a:custGeom>
            <a:avLst/>
            <a:gdLst>
              <a:gd name="T0" fmla="*/ 2147483646 w 946"/>
              <a:gd name="T1" fmla="*/ 2147483646 h 1128"/>
              <a:gd name="T2" fmla="*/ 2147483646 w 946"/>
              <a:gd name="T3" fmla="*/ 2147483646 h 1128"/>
              <a:gd name="T4" fmla="*/ 2147483646 w 946"/>
              <a:gd name="T5" fmla="*/ 2147483646 h 1128"/>
              <a:gd name="T6" fmla="*/ 2147483646 w 946"/>
              <a:gd name="T7" fmla="*/ 2147483646 h 1128"/>
              <a:gd name="T8" fmla="*/ 2147483646 w 946"/>
              <a:gd name="T9" fmla="*/ 2147483646 h 1128"/>
              <a:gd name="T10" fmla="*/ 2147483646 w 946"/>
              <a:gd name="T11" fmla="*/ 2147483646 h 1128"/>
              <a:gd name="T12" fmla="*/ 2147483646 w 946"/>
              <a:gd name="T13" fmla="*/ 2147483646 h 1128"/>
              <a:gd name="T14" fmla="*/ 2147483646 w 946"/>
              <a:gd name="T15" fmla="*/ 2147483646 h 1128"/>
              <a:gd name="T16" fmla="*/ 2147483646 w 946"/>
              <a:gd name="T17" fmla="*/ 2147483646 h 1128"/>
              <a:gd name="T18" fmla="*/ 2147483646 w 946"/>
              <a:gd name="T19" fmla="*/ 2147483646 h 1128"/>
              <a:gd name="T20" fmla="*/ 2147483646 w 946"/>
              <a:gd name="T21" fmla="*/ 2147483646 h 1128"/>
              <a:gd name="T22" fmla="*/ 2147483646 w 946"/>
              <a:gd name="T23" fmla="*/ 2147483646 h 1128"/>
              <a:gd name="T24" fmla="*/ 2147483646 w 946"/>
              <a:gd name="T25" fmla="*/ 2147483646 h 1128"/>
              <a:gd name="T26" fmla="*/ 2147483646 w 946"/>
              <a:gd name="T27" fmla="*/ 2147483646 h 1128"/>
              <a:gd name="T28" fmla="*/ 2147483646 w 946"/>
              <a:gd name="T29" fmla="*/ 2147483646 h 1128"/>
              <a:gd name="T30" fmla="*/ 2147483646 w 946"/>
              <a:gd name="T31" fmla="*/ 2147483646 h 1128"/>
              <a:gd name="T32" fmla="*/ 2147483646 w 946"/>
              <a:gd name="T33" fmla="*/ 2147483646 h 1128"/>
              <a:gd name="T34" fmla="*/ 2147483646 w 946"/>
              <a:gd name="T35" fmla="*/ 2147483646 h 1128"/>
              <a:gd name="T36" fmla="*/ 2147483646 w 946"/>
              <a:gd name="T37" fmla="*/ 2147483646 h 1128"/>
              <a:gd name="T38" fmla="*/ 2147483646 w 946"/>
              <a:gd name="T39" fmla="*/ 2147483646 h 1128"/>
              <a:gd name="T40" fmla="*/ 2147483646 w 946"/>
              <a:gd name="T41" fmla="*/ 2147483646 h 1128"/>
              <a:gd name="T42" fmla="*/ 2147483646 w 946"/>
              <a:gd name="T43" fmla="*/ 2147483646 h 1128"/>
              <a:gd name="T44" fmla="*/ 2147483646 w 946"/>
              <a:gd name="T45" fmla="*/ 2147483646 h 1128"/>
              <a:gd name="T46" fmla="*/ 2147483646 w 946"/>
              <a:gd name="T47" fmla="*/ 2147483646 h 1128"/>
              <a:gd name="T48" fmla="*/ 2147483646 w 946"/>
              <a:gd name="T49" fmla="*/ 2147483646 h 1128"/>
              <a:gd name="T50" fmla="*/ 2147483646 w 946"/>
              <a:gd name="T51" fmla="*/ 2147483646 h 1128"/>
              <a:gd name="T52" fmla="*/ 2147483646 w 946"/>
              <a:gd name="T53" fmla="*/ 2147483646 h 1128"/>
              <a:gd name="T54" fmla="*/ 2147483646 w 946"/>
              <a:gd name="T55" fmla="*/ 2147483646 h 1128"/>
              <a:gd name="T56" fmla="*/ 2147483646 w 946"/>
              <a:gd name="T57" fmla="*/ 2147483646 h 1128"/>
              <a:gd name="T58" fmla="*/ 2147483646 w 946"/>
              <a:gd name="T59" fmla="*/ 2147483646 h 1128"/>
              <a:gd name="T60" fmla="*/ 2147483646 w 946"/>
              <a:gd name="T61" fmla="*/ 2147483646 h 1128"/>
              <a:gd name="T62" fmla="*/ 2147483646 w 946"/>
              <a:gd name="T63" fmla="*/ 2147483646 h 1128"/>
              <a:gd name="T64" fmla="*/ 2147483646 w 946"/>
              <a:gd name="T65" fmla="*/ 2147483646 h 1128"/>
              <a:gd name="T66" fmla="*/ 2147483646 w 946"/>
              <a:gd name="T67" fmla="*/ 2147483646 h 1128"/>
              <a:gd name="T68" fmla="*/ 2147483646 w 946"/>
              <a:gd name="T69" fmla="*/ 2147483646 h 1128"/>
              <a:gd name="T70" fmla="*/ 2147483646 w 946"/>
              <a:gd name="T71" fmla="*/ 2147483646 h 1128"/>
              <a:gd name="T72" fmla="*/ 2147483646 w 946"/>
              <a:gd name="T73" fmla="*/ 2147483646 h 1128"/>
              <a:gd name="T74" fmla="*/ 2147483646 w 946"/>
              <a:gd name="T75" fmla="*/ 2147483646 h 1128"/>
              <a:gd name="T76" fmla="*/ 2147483646 w 946"/>
              <a:gd name="T77" fmla="*/ 2147483646 h 1128"/>
              <a:gd name="T78" fmla="*/ 2147483646 w 946"/>
              <a:gd name="T79" fmla="*/ 2147483646 h 1128"/>
              <a:gd name="T80" fmla="*/ 2147483646 w 946"/>
              <a:gd name="T81" fmla="*/ 2147483646 h 1128"/>
              <a:gd name="T82" fmla="*/ 0 w 946"/>
              <a:gd name="T83" fmla="*/ 2147483646 h 1128"/>
              <a:gd name="T84" fmla="*/ 2147483646 w 946"/>
              <a:gd name="T85" fmla="*/ 2147483646 h 1128"/>
              <a:gd name="T86" fmla="*/ 2147483646 w 946"/>
              <a:gd name="T87" fmla="*/ 2147483646 h 1128"/>
              <a:gd name="T88" fmla="*/ 2147483646 w 946"/>
              <a:gd name="T89" fmla="*/ 2147483646 h 1128"/>
              <a:gd name="T90" fmla="*/ 2147483646 w 946"/>
              <a:gd name="T91" fmla="*/ 2147483646 h 1128"/>
              <a:gd name="T92" fmla="*/ 2147483646 w 946"/>
              <a:gd name="T93" fmla="*/ 2147483646 h 1128"/>
              <a:gd name="T94" fmla="*/ 2147483646 w 946"/>
              <a:gd name="T95" fmla="*/ 0 h 1128"/>
              <a:gd name="T96" fmla="*/ 2147483646 w 946"/>
              <a:gd name="T97" fmla="*/ 0 h 1128"/>
              <a:gd name="T98" fmla="*/ 2147483646 w 946"/>
              <a:gd name="T99" fmla="*/ 2147483646 h 1128"/>
              <a:gd name="T100" fmla="*/ 2147483646 w 946"/>
              <a:gd name="T101" fmla="*/ 2147483646 h 112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46" h="1128">
                <a:moveTo>
                  <a:pt x="942" y="338"/>
                </a:moveTo>
                <a:lnTo>
                  <a:pt x="939" y="642"/>
                </a:lnTo>
                <a:lnTo>
                  <a:pt x="939" y="753"/>
                </a:lnTo>
                <a:lnTo>
                  <a:pt x="936" y="996"/>
                </a:lnTo>
                <a:lnTo>
                  <a:pt x="940" y="1128"/>
                </a:lnTo>
                <a:lnTo>
                  <a:pt x="768" y="1055"/>
                </a:lnTo>
                <a:lnTo>
                  <a:pt x="699" y="999"/>
                </a:lnTo>
                <a:lnTo>
                  <a:pt x="699" y="998"/>
                </a:lnTo>
                <a:lnTo>
                  <a:pt x="697" y="998"/>
                </a:lnTo>
                <a:lnTo>
                  <a:pt x="696" y="996"/>
                </a:lnTo>
                <a:lnTo>
                  <a:pt x="696" y="995"/>
                </a:lnTo>
                <a:lnTo>
                  <a:pt x="574" y="858"/>
                </a:lnTo>
                <a:lnTo>
                  <a:pt x="406" y="782"/>
                </a:lnTo>
                <a:lnTo>
                  <a:pt x="400" y="776"/>
                </a:lnTo>
                <a:lnTo>
                  <a:pt x="399" y="774"/>
                </a:lnTo>
                <a:lnTo>
                  <a:pt x="397" y="773"/>
                </a:lnTo>
                <a:lnTo>
                  <a:pt x="396" y="773"/>
                </a:lnTo>
                <a:lnTo>
                  <a:pt x="396" y="771"/>
                </a:lnTo>
                <a:lnTo>
                  <a:pt x="394" y="770"/>
                </a:lnTo>
                <a:lnTo>
                  <a:pt x="391" y="768"/>
                </a:lnTo>
                <a:lnTo>
                  <a:pt x="391" y="767"/>
                </a:lnTo>
                <a:lnTo>
                  <a:pt x="390" y="767"/>
                </a:lnTo>
                <a:lnTo>
                  <a:pt x="384" y="761"/>
                </a:lnTo>
                <a:lnTo>
                  <a:pt x="382" y="759"/>
                </a:lnTo>
                <a:lnTo>
                  <a:pt x="381" y="758"/>
                </a:lnTo>
                <a:lnTo>
                  <a:pt x="381" y="756"/>
                </a:lnTo>
                <a:lnTo>
                  <a:pt x="379" y="756"/>
                </a:lnTo>
                <a:lnTo>
                  <a:pt x="378" y="756"/>
                </a:lnTo>
                <a:lnTo>
                  <a:pt x="378" y="755"/>
                </a:lnTo>
                <a:lnTo>
                  <a:pt x="376" y="753"/>
                </a:lnTo>
                <a:lnTo>
                  <a:pt x="373" y="750"/>
                </a:lnTo>
                <a:lnTo>
                  <a:pt x="187" y="621"/>
                </a:lnTo>
                <a:lnTo>
                  <a:pt x="70" y="557"/>
                </a:lnTo>
                <a:lnTo>
                  <a:pt x="67" y="555"/>
                </a:lnTo>
                <a:lnTo>
                  <a:pt x="63" y="554"/>
                </a:lnTo>
                <a:lnTo>
                  <a:pt x="60" y="551"/>
                </a:lnTo>
                <a:lnTo>
                  <a:pt x="52" y="548"/>
                </a:lnTo>
                <a:lnTo>
                  <a:pt x="45" y="545"/>
                </a:lnTo>
                <a:lnTo>
                  <a:pt x="37" y="542"/>
                </a:lnTo>
                <a:lnTo>
                  <a:pt x="31" y="539"/>
                </a:lnTo>
                <a:lnTo>
                  <a:pt x="18" y="531"/>
                </a:lnTo>
                <a:lnTo>
                  <a:pt x="0" y="524"/>
                </a:lnTo>
                <a:lnTo>
                  <a:pt x="1" y="440"/>
                </a:lnTo>
                <a:lnTo>
                  <a:pt x="4" y="338"/>
                </a:lnTo>
                <a:lnTo>
                  <a:pt x="4" y="312"/>
                </a:lnTo>
                <a:lnTo>
                  <a:pt x="222" y="222"/>
                </a:lnTo>
                <a:lnTo>
                  <a:pt x="786" y="230"/>
                </a:lnTo>
                <a:lnTo>
                  <a:pt x="868" y="0"/>
                </a:lnTo>
                <a:lnTo>
                  <a:pt x="946" y="0"/>
                </a:lnTo>
                <a:lnTo>
                  <a:pt x="943" y="306"/>
                </a:lnTo>
                <a:lnTo>
                  <a:pt x="942" y="33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4" name="Freeform 5"/>
          <p:cNvSpPr>
            <a:spLocks/>
          </p:cNvSpPr>
          <p:nvPr/>
        </p:nvSpPr>
        <p:spPr bwMode="auto">
          <a:xfrm>
            <a:off x="4183062" y="1149350"/>
            <a:ext cx="374650" cy="379413"/>
          </a:xfrm>
          <a:custGeom>
            <a:avLst/>
            <a:gdLst>
              <a:gd name="T0" fmla="*/ 2147483646 w 708"/>
              <a:gd name="T1" fmla="*/ 2147483646 h 717"/>
              <a:gd name="T2" fmla="*/ 2147483646 w 708"/>
              <a:gd name="T3" fmla="*/ 2147483646 h 717"/>
              <a:gd name="T4" fmla="*/ 2147483646 w 708"/>
              <a:gd name="T5" fmla="*/ 2147483646 h 717"/>
              <a:gd name="T6" fmla="*/ 2147483646 w 708"/>
              <a:gd name="T7" fmla="*/ 2147483646 h 717"/>
              <a:gd name="T8" fmla="*/ 2147483646 w 708"/>
              <a:gd name="T9" fmla="*/ 0 h 717"/>
              <a:gd name="T10" fmla="*/ 2147483646 w 708"/>
              <a:gd name="T11" fmla="*/ 2147483646 h 717"/>
              <a:gd name="T12" fmla="*/ 2147483646 w 708"/>
              <a:gd name="T13" fmla="*/ 2147483646 h 717"/>
              <a:gd name="T14" fmla="*/ 2147483646 w 708"/>
              <a:gd name="T15" fmla="*/ 2147483646 h 717"/>
              <a:gd name="T16" fmla="*/ 2147483646 w 708"/>
              <a:gd name="T17" fmla="*/ 2147483646 h 717"/>
              <a:gd name="T18" fmla="*/ 0 w 708"/>
              <a:gd name="T19" fmla="*/ 2147483646 h 717"/>
              <a:gd name="T20" fmla="*/ 2147483646 w 708"/>
              <a:gd name="T21" fmla="*/ 2147483646 h 717"/>
              <a:gd name="T22" fmla="*/ 2147483646 w 708"/>
              <a:gd name="T23" fmla="*/ 2147483646 h 717"/>
              <a:gd name="T24" fmla="*/ 2147483646 w 708"/>
              <a:gd name="T25" fmla="*/ 2147483646 h 71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08" h="717">
                <a:moveTo>
                  <a:pt x="423" y="717"/>
                </a:moveTo>
                <a:lnTo>
                  <a:pt x="496" y="629"/>
                </a:lnTo>
                <a:lnTo>
                  <a:pt x="603" y="222"/>
                </a:lnTo>
                <a:lnTo>
                  <a:pt x="708" y="3"/>
                </a:lnTo>
                <a:lnTo>
                  <a:pt x="378" y="0"/>
                </a:lnTo>
                <a:lnTo>
                  <a:pt x="216" y="75"/>
                </a:lnTo>
                <a:lnTo>
                  <a:pt x="7" y="72"/>
                </a:lnTo>
                <a:lnTo>
                  <a:pt x="4" y="378"/>
                </a:lnTo>
                <a:lnTo>
                  <a:pt x="3" y="410"/>
                </a:lnTo>
                <a:lnTo>
                  <a:pt x="0" y="714"/>
                </a:lnTo>
                <a:lnTo>
                  <a:pt x="156" y="714"/>
                </a:lnTo>
                <a:lnTo>
                  <a:pt x="409" y="717"/>
                </a:lnTo>
                <a:lnTo>
                  <a:pt x="423" y="71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5" name="Freeform 6"/>
          <p:cNvSpPr>
            <a:spLocks/>
          </p:cNvSpPr>
          <p:nvPr/>
        </p:nvSpPr>
        <p:spPr bwMode="auto">
          <a:xfrm>
            <a:off x="2351087" y="787400"/>
            <a:ext cx="633413" cy="671513"/>
          </a:xfrm>
          <a:custGeom>
            <a:avLst/>
            <a:gdLst>
              <a:gd name="T0" fmla="*/ 2147483646 w 1198"/>
              <a:gd name="T1" fmla="*/ 2147483646 h 1269"/>
              <a:gd name="T2" fmla="*/ 2147483646 w 1198"/>
              <a:gd name="T3" fmla="*/ 2147483646 h 1269"/>
              <a:gd name="T4" fmla="*/ 2147483646 w 1198"/>
              <a:gd name="T5" fmla="*/ 2147483646 h 1269"/>
              <a:gd name="T6" fmla="*/ 2147483646 w 1198"/>
              <a:gd name="T7" fmla="*/ 2147483646 h 1269"/>
              <a:gd name="T8" fmla="*/ 2147483646 w 1198"/>
              <a:gd name="T9" fmla="*/ 2147483646 h 1269"/>
              <a:gd name="T10" fmla="*/ 2147483646 w 1198"/>
              <a:gd name="T11" fmla="*/ 2147483646 h 1269"/>
              <a:gd name="T12" fmla="*/ 2147483646 w 1198"/>
              <a:gd name="T13" fmla="*/ 2147483646 h 1269"/>
              <a:gd name="T14" fmla="*/ 2147483646 w 1198"/>
              <a:gd name="T15" fmla="*/ 2147483646 h 1269"/>
              <a:gd name="T16" fmla="*/ 0 w 1198"/>
              <a:gd name="T17" fmla="*/ 2147483646 h 1269"/>
              <a:gd name="T18" fmla="*/ 2147483646 w 1198"/>
              <a:gd name="T19" fmla="*/ 2147483646 h 1269"/>
              <a:gd name="T20" fmla="*/ 2147483646 w 1198"/>
              <a:gd name="T21" fmla="*/ 2147483646 h 1269"/>
              <a:gd name="T22" fmla="*/ 2147483646 w 1198"/>
              <a:gd name="T23" fmla="*/ 2147483646 h 1269"/>
              <a:gd name="T24" fmla="*/ 2147483646 w 1198"/>
              <a:gd name="T25" fmla="*/ 0 h 1269"/>
              <a:gd name="T26" fmla="*/ 2147483646 w 1198"/>
              <a:gd name="T27" fmla="*/ 2147483646 h 1269"/>
              <a:gd name="T28" fmla="*/ 2147483646 w 1198"/>
              <a:gd name="T29" fmla="*/ 2147483646 h 1269"/>
              <a:gd name="T30" fmla="*/ 2147483646 w 1198"/>
              <a:gd name="T31" fmla="*/ 2147483646 h 1269"/>
              <a:gd name="T32" fmla="*/ 2147483646 w 1198"/>
              <a:gd name="T33" fmla="*/ 2147483646 h 1269"/>
              <a:gd name="T34" fmla="*/ 2147483646 w 1198"/>
              <a:gd name="T35" fmla="*/ 2147483646 h 1269"/>
              <a:gd name="T36" fmla="*/ 2147483646 w 1198"/>
              <a:gd name="T37" fmla="*/ 2147483646 h 126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8" h="1269">
                <a:moveTo>
                  <a:pt x="1179" y="1063"/>
                </a:moveTo>
                <a:lnTo>
                  <a:pt x="1198" y="1084"/>
                </a:lnTo>
                <a:lnTo>
                  <a:pt x="387" y="1212"/>
                </a:lnTo>
                <a:lnTo>
                  <a:pt x="387" y="1213"/>
                </a:lnTo>
                <a:lnTo>
                  <a:pt x="118" y="1269"/>
                </a:lnTo>
                <a:lnTo>
                  <a:pt x="387" y="966"/>
                </a:lnTo>
                <a:lnTo>
                  <a:pt x="295" y="874"/>
                </a:lnTo>
                <a:lnTo>
                  <a:pt x="357" y="655"/>
                </a:lnTo>
                <a:lnTo>
                  <a:pt x="0" y="268"/>
                </a:lnTo>
                <a:lnTo>
                  <a:pt x="40" y="1"/>
                </a:lnTo>
                <a:lnTo>
                  <a:pt x="571" y="1"/>
                </a:lnTo>
                <a:lnTo>
                  <a:pt x="601" y="3"/>
                </a:lnTo>
                <a:lnTo>
                  <a:pt x="715" y="0"/>
                </a:lnTo>
                <a:lnTo>
                  <a:pt x="504" y="216"/>
                </a:lnTo>
                <a:lnTo>
                  <a:pt x="564" y="661"/>
                </a:lnTo>
                <a:lnTo>
                  <a:pt x="774" y="874"/>
                </a:lnTo>
                <a:lnTo>
                  <a:pt x="612" y="1095"/>
                </a:lnTo>
                <a:lnTo>
                  <a:pt x="774" y="1138"/>
                </a:lnTo>
                <a:lnTo>
                  <a:pt x="1179" y="106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6" name="Freeform 7"/>
          <p:cNvSpPr>
            <a:spLocks/>
          </p:cNvSpPr>
          <p:nvPr/>
        </p:nvSpPr>
        <p:spPr bwMode="auto">
          <a:xfrm>
            <a:off x="4173537" y="1527175"/>
            <a:ext cx="307975" cy="487363"/>
          </a:xfrm>
          <a:custGeom>
            <a:avLst/>
            <a:gdLst>
              <a:gd name="T0" fmla="*/ 2147483646 w 581"/>
              <a:gd name="T1" fmla="*/ 2147483646 h 920"/>
              <a:gd name="T2" fmla="*/ 2147483646 w 581"/>
              <a:gd name="T3" fmla="*/ 2147483646 h 920"/>
              <a:gd name="T4" fmla="*/ 2147483646 w 581"/>
              <a:gd name="T5" fmla="*/ 2147483646 h 920"/>
              <a:gd name="T6" fmla="*/ 2147483646 w 581"/>
              <a:gd name="T7" fmla="*/ 2147483646 h 920"/>
              <a:gd name="T8" fmla="*/ 2147483646 w 581"/>
              <a:gd name="T9" fmla="*/ 2147483646 h 920"/>
              <a:gd name="T10" fmla="*/ 2147483646 w 581"/>
              <a:gd name="T11" fmla="*/ 2147483646 h 920"/>
              <a:gd name="T12" fmla="*/ 2147483646 w 581"/>
              <a:gd name="T13" fmla="*/ 2147483646 h 920"/>
              <a:gd name="T14" fmla="*/ 2147483646 w 581"/>
              <a:gd name="T15" fmla="*/ 2147483646 h 920"/>
              <a:gd name="T16" fmla="*/ 2147483646 w 581"/>
              <a:gd name="T17" fmla="*/ 2147483646 h 920"/>
              <a:gd name="T18" fmla="*/ 2147483646 w 581"/>
              <a:gd name="T19" fmla="*/ 2147483646 h 920"/>
              <a:gd name="T20" fmla="*/ 2147483646 w 581"/>
              <a:gd name="T21" fmla="*/ 2147483646 h 920"/>
              <a:gd name="T22" fmla="*/ 2147483646 w 581"/>
              <a:gd name="T23" fmla="*/ 2147483646 h 920"/>
              <a:gd name="T24" fmla="*/ 2147483646 w 581"/>
              <a:gd name="T25" fmla="*/ 2147483646 h 920"/>
              <a:gd name="T26" fmla="*/ 2147483646 w 581"/>
              <a:gd name="T27" fmla="*/ 2147483646 h 920"/>
              <a:gd name="T28" fmla="*/ 2147483646 w 581"/>
              <a:gd name="T29" fmla="*/ 2147483646 h 920"/>
              <a:gd name="T30" fmla="*/ 0 w 581"/>
              <a:gd name="T31" fmla="*/ 2147483646 h 920"/>
              <a:gd name="T32" fmla="*/ 2147483646 w 581"/>
              <a:gd name="T33" fmla="*/ 2147483646 h 920"/>
              <a:gd name="T34" fmla="*/ 2147483646 w 581"/>
              <a:gd name="T35" fmla="*/ 2147483646 h 920"/>
              <a:gd name="T36" fmla="*/ 2147483646 w 581"/>
              <a:gd name="T37" fmla="*/ 2147483646 h 920"/>
              <a:gd name="T38" fmla="*/ 2147483646 w 581"/>
              <a:gd name="T39" fmla="*/ 2147483646 h 920"/>
              <a:gd name="T40" fmla="*/ 2147483646 w 581"/>
              <a:gd name="T41" fmla="*/ 2147483646 h 920"/>
              <a:gd name="T42" fmla="*/ 2147483646 w 581"/>
              <a:gd name="T43" fmla="*/ 2147483646 h 920"/>
              <a:gd name="T44" fmla="*/ 2147483646 w 581"/>
              <a:gd name="T45" fmla="*/ 2147483646 h 920"/>
              <a:gd name="T46" fmla="*/ 2147483646 w 581"/>
              <a:gd name="T47" fmla="*/ 2147483646 h 920"/>
              <a:gd name="T48" fmla="*/ 2147483646 w 581"/>
              <a:gd name="T49" fmla="*/ 2147483646 h 920"/>
              <a:gd name="T50" fmla="*/ 2147483646 w 581"/>
              <a:gd name="T51" fmla="*/ 2147483646 h 920"/>
              <a:gd name="T52" fmla="*/ 2147483646 w 581"/>
              <a:gd name="T53" fmla="*/ 0 h 920"/>
              <a:gd name="T54" fmla="*/ 2147483646 w 581"/>
              <a:gd name="T55" fmla="*/ 0 h 920"/>
              <a:gd name="T56" fmla="*/ 2147483646 w 581"/>
              <a:gd name="T57" fmla="*/ 2147483646 h 920"/>
              <a:gd name="T58" fmla="*/ 2147483646 w 581"/>
              <a:gd name="T59" fmla="*/ 2147483646 h 92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1" h="920">
                <a:moveTo>
                  <a:pt x="440" y="3"/>
                </a:moveTo>
                <a:lnTo>
                  <a:pt x="426" y="296"/>
                </a:lnTo>
                <a:lnTo>
                  <a:pt x="537" y="354"/>
                </a:lnTo>
                <a:lnTo>
                  <a:pt x="581" y="404"/>
                </a:lnTo>
                <a:lnTo>
                  <a:pt x="557" y="573"/>
                </a:lnTo>
                <a:lnTo>
                  <a:pt x="426" y="765"/>
                </a:lnTo>
                <a:lnTo>
                  <a:pt x="272" y="917"/>
                </a:lnTo>
                <a:lnTo>
                  <a:pt x="269" y="917"/>
                </a:lnTo>
                <a:lnTo>
                  <a:pt x="267" y="917"/>
                </a:lnTo>
                <a:lnTo>
                  <a:pt x="266" y="918"/>
                </a:lnTo>
                <a:lnTo>
                  <a:pt x="264" y="918"/>
                </a:lnTo>
                <a:lnTo>
                  <a:pt x="261" y="920"/>
                </a:lnTo>
                <a:lnTo>
                  <a:pt x="233" y="917"/>
                </a:lnTo>
                <a:lnTo>
                  <a:pt x="186" y="909"/>
                </a:lnTo>
                <a:lnTo>
                  <a:pt x="39" y="903"/>
                </a:lnTo>
                <a:lnTo>
                  <a:pt x="0" y="792"/>
                </a:lnTo>
                <a:lnTo>
                  <a:pt x="15" y="576"/>
                </a:lnTo>
                <a:lnTo>
                  <a:pt x="14" y="792"/>
                </a:lnTo>
                <a:lnTo>
                  <a:pt x="39" y="869"/>
                </a:lnTo>
                <a:lnTo>
                  <a:pt x="149" y="795"/>
                </a:lnTo>
                <a:lnTo>
                  <a:pt x="149" y="794"/>
                </a:lnTo>
                <a:lnTo>
                  <a:pt x="149" y="792"/>
                </a:lnTo>
                <a:lnTo>
                  <a:pt x="80" y="573"/>
                </a:lnTo>
                <a:lnTo>
                  <a:pt x="18" y="486"/>
                </a:lnTo>
                <a:lnTo>
                  <a:pt x="14" y="354"/>
                </a:lnTo>
                <a:lnTo>
                  <a:pt x="17" y="111"/>
                </a:lnTo>
                <a:lnTo>
                  <a:pt x="17" y="0"/>
                </a:lnTo>
                <a:lnTo>
                  <a:pt x="173" y="0"/>
                </a:lnTo>
                <a:lnTo>
                  <a:pt x="426" y="3"/>
                </a:lnTo>
                <a:lnTo>
                  <a:pt x="440" y="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7" name="Freeform 8"/>
          <p:cNvSpPr>
            <a:spLocks/>
          </p:cNvSpPr>
          <p:nvPr/>
        </p:nvSpPr>
        <p:spPr bwMode="auto">
          <a:xfrm>
            <a:off x="3651250" y="788988"/>
            <a:ext cx="442912" cy="273050"/>
          </a:xfrm>
          <a:custGeom>
            <a:avLst/>
            <a:gdLst>
              <a:gd name="T0" fmla="*/ 2147483646 w 836"/>
              <a:gd name="T1" fmla="*/ 2147483646 h 516"/>
              <a:gd name="T2" fmla="*/ 2147483646 w 836"/>
              <a:gd name="T3" fmla="*/ 2147483646 h 516"/>
              <a:gd name="T4" fmla="*/ 2147483646 w 836"/>
              <a:gd name="T5" fmla="*/ 2147483646 h 516"/>
              <a:gd name="T6" fmla="*/ 2147483646 w 836"/>
              <a:gd name="T7" fmla="*/ 2147483646 h 516"/>
              <a:gd name="T8" fmla="*/ 2147483646 w 836"/>
              <a:gd name="T9" fmla="*/ 2147483646 h 516"/>
              <a:gd name="T10" fmla="*/ 2147483646 w 836"/>
              <a:gd name="T11" fmla="*/ 2147483646 h 516"/>
              <a:gd name="T12" fmla="*/ 2147483646 w 836"/>
              <a:gd name="T13" fmla="*/ 2147483646 h 516"/>
              <a:gd name="T14" fmla="*/ 2147483646 w 836"/>
              <a:gd name="T15" fmla="*/ 2147483646 h 516"/>
              <a:gd name="T16" fmla="*/ 2147483646 w 836"/>
              <a:gd name="T17" fmla="*/ 2147483646 h 516"/>
              <a:gd name="T18" fmla="*/ 0 w 836"/>
              <a:gd name="T19" fmla="*/ 2147483646 h 516"/>
              <a:gd name="T20" fmla="*/ 2147483646 w 836"/>
              <a:gd name="T21" fmla="*/ 2147483646 h 516"/>
              <a:gd name="T22" fmla="*/ 2147483646 w 836"/>
              <a:gd name="T23" fmla="*/ 2147483646 h 516"/>
              <a:gd name="T24" fmla="*/ 2147483646 w 836"/>
              <a:gd name="T25" fmla="*/ 2147483646 h 516"/>
              <a:gd name="T26" fmla="*/ 2147483646 w 836"/>
              <a:gd name="T27" fmla="*/ 0 h 516"/>
              <a:gd name="T28" fmla="*/ 2147483646 w 836"/>
              <a:gd name="T29" fmla="*/ 2147483646 h 516"/>
              <a:gd name="T30" fmla="*/ 2147483646 w 836"/>
              <a:gd name="T31" fmla="*/ 2147483646 h 5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36" h="516">
                <a:moveTo>
                  <a:pt x="702" y="213"/>
                </a:moveTo>
                <a:lnTo>
                  <a:pt x="678" y="291"/>
                </a:lnTo>
                <a:lnTo>
                  <a:pt x="647" y="397"/>
                </a:lnTo>
                <a:lnTo>
                  <a:pt x="648" y="435"/>
                </a:lnTo>
                <a:lnTo>
                  <a:pt x="468" y="439"/>
                </a:lnTo>
                <a:lnTo>
                  <a:pt x="464" y="388"/>
                </a:lnTo>
                <a:lnTo>
                  <a:pt x="321" y="430"/>
                </a:lnTo>
                <a:lnTo>
                  <a:pt x="299" y="516"/>
                </a:lnTo>
                <a:lnTo>
                  <a:pt x="59" y="513"/>
                </a:lnTo>
                <a:lnTo>
                  <a:pt x="0" y="486"/>
                </a:lnTo>
                <a:lnTo>
                  <a:pt x="3" y="6"/>
                </a:lnTo>
                <a:lnTo>
                  <a:pt x="141" y="6"/>
                </a:lnTo>
                <a:lnTo>
                  <a:pt x="419" y="3"/>
                </a:lnTo>
                <a:lnTo>
                  <a:pt x="836" y="0"/>
                </a:lnTo>
                <a:lnTo>
                  <a:pt x="833" y="4"/>
                </a:lnTo>
                <a:lnTo>
                  <a:pt x="702" y="21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8" name="Freeform 9"/>
          <p:cNvSpPr>
            <a:spLocks/>
          </p:cNvSpPr>
          <p:nvPr/>
        </p:nvSpPr>
        <p:spPr bwMode="auto">
          <a:xfrm>
            <a:off x="4010025" y="784225"/>
            <a:ext cx="603250" cy="404813"/>
          </a:xfrm>
          <a:custGeom>
            <a:avLst/>
            <a:gdLst>
              <a:gd name="T0" fmla="*/ 2147483646 w 1139"/>
              <a:gd name="T1" fmla="*/ 2147483646 h 765"/>
              <a:gd name="T2" fmla="*/ 2147483646 w 1139"/>
              <a:gd name="T3" fmla="*/ 2147483646 h 765"/>
              <a:gd name="T4" fmla="*/ 2147483646 w 1139"/>
              <a:gd name="T5" fmla="*/ 2147483646 h 765"/>
              <a:gd name="T6" fmla="*/ 2147483646 w 1139"/>
              <a:gd name="T7" fmla="*/ 2147483646 h 765"/>
              <a:gd name="T8" fmla="*/ 2147483646 w 1139"/>
              <a:gd name="T9" fmla="*/ 2147483646 h 765"/>
              <a:gd name="T10" fmla="*/ 2147483646 w 1139"/>
              <a:gd name="T11" fmla="*/ 2147483646 h 765"/>
              <a:gd name="T12" fmla="*/ 2147483646 w 1139"/>
              <a:gd name="T13" fmla="*/ 0 h 765"/>
              <a:gd name="T14" fmla="*/ 2147483646 w 1139"/>
              <a:gd name="T15" fmla="*/ 0 h 765"/>
              <a:gd name="T16" fmla="*/ 2147483646 w 1139"/>
              <a:gd name="T17" fmla="*/ 0 h 765"/>
              <a:gd name="T18" fmla="*/ 2147483646 w 1139"/>
              <a:gd name="T19" fmla="*/ 2147483646 h 765"/>
              <a:gd name="T20" fmla="*/ 2147483646 w 1139"/>
              <a:gd name="T21" fmla="*/ 2147483646 h 765"/>
              <a:gd name="T22" fmla="*/ 2147483646 w 1139"/>
              <a:gd name="T23" fmla="*/ 2147483646 h 765"/>
              <a:gd name="T24" fmla="*/ 2147483646 w 1139"/>
              <a:gd name="T25" fmla="*/ 2147483646 h 765"/>
              <a:gd name="T26" fmla="*/ 0 w 1139"/>
              <a:gd name="T27" fmla="*/ 2147483646 h 765"/>
              <a:gd name="T28" fmla="*/ 2147483646 w 1139"/>
              <a:gd name="T29" fmla="*/ 2147483646 h 765"/>
              <a:gd name="T30" fmla="*/ 2147483646 w 1139"/>
              <a:gd name="T31" fmla="*/ 2147483646 h 765"/>
              <a:gd name="T32" fmla="*/ 2147483646 w 1139"/>
              <a:gd name="T33" fmla="*/ 2147483646 h 765"/>
              <a:gd name="T34" fmla="*/ 2147483646 w 1139"/>
              <a:gd name="T35" fmla="*/ 2147483646 h 765"/>
              <a:gd name="T36" fmla="*/ 2147483646 w 1139"/>
              <a:gd name="T37" fmla="*/ 2147483646 h 765"/>
              <a:gd name="T38" fmla="*/ 2147483646 w 1139"/>
              <a:gd name="T39" fmla="*/ 2147483646 h 765"/>
              <a:gd name="T40" fmla="*/ 2147483646 w 1139"/>
              <a:gd name="T41" fmla="*/ 2147483646 h 76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39" h="765">
                <a:moveTo>
                  <a:pt x="1034" y="693"/>
                </a:moveTo>
                <a:lnTo>
                  <a:pt x="1077" y="660"/>
                </a:lnTo>
                <a:lnTo>
                  <a:pt x="1122" y="578"/>
                </a:lnTo>
                <a:lnTo>
                  <a:pt x="1139" y="509"/>
                </a:lnTo>
                <a:lnTo>
                  <a:pt x="1122" y="482"/>
                </a:lnTo>
                <a:lnTo>
                  <a:pt x="929" y="53"/>
                </a:lnTo>
                <a:lnTo>
                  <a:pt x="926" y="0"/>
                </a:lnTo>
                <a:lnTo>
                  <a:pt x="683" y="0"/>
                </a:lnTo>
                <a:lnTo>
                  <a:pt x="542" y="0"/>
                </a:lnTo>
                <a:lnTo>
                  <a:pt x="173" y="8"/>
                </a:lnTo>
                <a:lnTo>
                  <a:pt x="158" y="8"/>
                </a:lnTo>
                <a:lnTo>
                  <a:pt x="155" y="12"/>
                </a:lnTo>
                <a:lnTo>
                  <a:pt x="24" y="221"/>
                </a:lnTo>
                <a:lnTo>
                  <a:pt x="0" y="299"/>
                </a:lnTo>
                <a:lnTo>
                  <a:pt x="182" y="302"/>
                </a:lnTo>
                <a:lnTo>
                  <a:pt x="260" y="378"/>
                </a:lnTo>
                <a:lnTo>
                  <a:pt x="255" y="762"/>
                </a:lnTo>
                <a:lnTo>
                  <a:pt x="333" y="762"/>
                </a:lnTo>
                <a:lnTo>
                  <a:pt x="542" y="765"/>
                </a:lnTo>
                <a:lnTo>
                  <a:pt x="704" y="690"/>
                </a:lnTo>
                <a:lnTo>
                  <a:pt x="1034" y="6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49" name="Freeform 10"/>
          <p:cNvSpPr>
            <a:spLocks/>
          </p:cNvSpPr>
          <p:nvPr/>
        </p:nvSpPr>
        <p:spPr bwMode="auto">
          <a:xfrm>
            <a:off x="3025775" y="788988"/>
            <a:ext cx="338137" cy="574675"/>
          </a:xfrm>
          <a:custGeom>
            <a:avLst/>
            <a:gdLst>
              <a:gd name="T0" fmla="*/ 2147483646 w 638"/>
              <a:gd name="T1" fmla="*/ 2147483646 h 1086"/>
              <a:gd name="T2" fmla="*/ 2147483646 w 638"/>
              <a:gd name="T3" fmla="*/ 2147483646 h 1086"/>
              <a:gd name="T4" fmla="*/ 2147483646 w 638"/>
              <a:gd name="T5" fmla="*/ 2147483646 h 1086"/>
              <a:gd name="T6" fmla="*/ 2147483646 w 638"/>
              <a:gd name="T7" fmla="*/ 2147483646 h 1086"/>
              <a:gd name="T8" fmla="*/ 2147483646 w 638"/>
              <a:gd name="T9" fmla="*/ 2147483646 h 1086"/>
              <a:gd name="T10" fmla="*/ 2147483646 w 638"/>
              <a:gd name="T11" fmla="*/ 2147483646 h 1086"/>
              <a:gd name="T12" fmla="*/ 2147483646 w 638"/>
              <a:gd name="T13" fmla="*/ 2147483646 h 1086"/>
              <a:gd name="T14" fmla="*/ 2147483646 w 638"/>
              <a:gd name="T15" fmla="*/ 2147483646 h 1086"/>
              <a:gd name="T16" fmla="*/ 0 w 638"/>
              <a:gd name="T17" fmla="*/ 2147483646 h 1086"/>
              <a:gd name="T18" fmla="*/ 2147483646 w 638"/>
              <a:gd name="T19" fmla="*/ 2147483646 h 1086"/>
              <a:gd name="T20" fmla="*/ 2147483646 w 638"/>
              <a:gd name="T21" fmla="*/ 2147483646 h 1086"/>
              <a:gd name="T22" fmla="*/ 2147483646 w 638"/>
              <a:gd name="T23" fmla="*/ 0 h 1086"/>
              <a:gd name="T24" fmla="*/ 2147483646 w 638"/>
              <a:gd name="T25" fmla="*/ 0 h 1086"/>
              <a:gd name="T26" fmla="*/ 2147483646 w 638"/>
              <a:gd name="T27" fmla="*/ 2147483646 h 1086"/>
              <a:gd name="T28" fmla="*/ 2147483646 w 638"/>
              <a:gd name="T29" fmla="*/ 2147483646 h 1086"/>
              <a:gd name="T30" fmla="*/ 2147483646 w 638"/>
              <a:gd name="T31" fmla="*/ 2147483646 h 1086"/>
              <a:gd name="T32" fmla="*/ 2147483646 w 638"/>
              <a:gd name="T33" fmla="*/ 2147483646 h 1086"/>
              <a:gd name="T34" fmla="*/ 2147483646 w 638"/>
              <a:gd name="T35" fmla="*/ 2147483646 h 1086"/>
              <a:gd name="T36" fmla="*/ 2147483646 w 638"/>
              <a:gd name="T37" fmla="*/ 2147483646 h 1086"/>
              <a:gd name="T38" fmla="*/ 2147483646 w 638"/>
              <a:gd name="T39" fmla="*/ 2147483646 h 108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8" h="1086">
                <a:moveTo>
                  <a:pt x="633" y="687"/>
                </a:moveTo>
                <a:lnTo>
                  <a:pt x="624" y="1086"/>
                </a:lnTo>
                <a:lnTo>
                  <a:pt x="519" y="1077"/>
                </a:lnTo>
                <a:lnTo>
                  <a:pt x="515" y="1077"/>
                </a:lnTo>
                <a:lnTo>
                  <a:pt x="509" y="1077"/>
                </a:lnTo>
                <a:lnTo>
                  <a:pt x="489" y="1077"/>
                </a:lnTo>
                <a:lnTo>
                  <a:pt x="465" y="1078"/>
                </a:lnTo>
                <a:lnTo>
                  <a:pt x="455" y="1081"/>
                </a:lnTo>
                <a:lnTo>
                  <a:pt x="0" y="1071"/>
                </a:lnTo>
                <a:lnTo>
                  <a:pt x="8" y="652"/>
                </a:lnTo>
                <a:lnTo>
                  <a:pt x="20" y="213"/>
                </a:lnTo>
                <a:lnTo>
                  <a:pt x="23" y="0"/>
                </a:lnTo>
                <a:lnTo>
                  <a:pt x="123" y="0"/>
                </a:lnTo>
                <a:lnTo>
                  <a:pt x="149" y="3"/>
                </a:lnTo>
                <a:lnTo>
                  <a:pt x="174" y="3"/>
                </a:lnTo>
                <a:lnTo>
                  <a:pt x="368" y="3"/>
                </a:lnTo>
                <a:lnTo>
                  <a:pt x="414" y="6"/>
                </a:lnTo>
                <a:lnTo>
                  <a:pt x="638" y="4"/>
                </a:lnTo>
                <a:lnTo>
                  <a:pt x="632" y="445"/>
                </a:lnTo>
                <a:lnTo>
                  <a:pt x="633" y="6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0" name="Freeform 11"/>
          <p:cNvSpPr>
            <a:spLocks/>
          </p:cNvSpPr>
          <p:nvPr/>
        </p:nvSpPr>
        <p:spPr bwMode="auto">
          <a:xfrm>
            <a:off x="2617787" y="785813"/>
            <a:ext cx="420688" cy="603250"/>
          </a:xfrm>
          <a:custGeom>
            <a:avLst/>
            <a:gdLst>
              <a:gd name="T0" fmla="*/ 2147483646 w 795"/>
              <a:gd name="T1" fmla="*/ 2147483646 h 1140"/>
              <a:gd name="T2" fmla="*/ 2147483646 w 795"/>
              <a:gd name="T3" fmla="*/ 2147483646 h 1140"/>
              <a:gd name="T4" fmla="*/ 2147483646 w 795"/>
              <a:gd name="T5" fmla="*/ 2147483646 h 1140"/>
              <a:gd name="T6" fmla="*/ 2147483646 w 795"/>
              <a:gd name="T7" fmla="*/ 2147483646 h 1140"/>
              <a:gd name="T8" fmla="*/ 2147483646 w 795"/>
              <a:gd name="T9" fmla="*/ 2147483646 h 1140"/>
              <a:gd name="T10" fmla="*/ 2147483646 w 795"/>
              <a:gd name="T11" fmla="*/ 2147483646 h 1140"/>
              <a:gd name="T12" fmla="*/ 2147483646 w 795"/>
              <a:gd name="T13" fmla="*/ 2147483646 h 1140"/>
              <a:gd name="T14" fmla="*/ 2147483646 w 795"/>
              <a:gd name="T15" fmla="*/ 2147483646 h 1140"/>
              <a:gd name="T16" fmla="*/ 0 w 795"/>
              <a:gd name="T17" fmla="*/ 2147483646 h 1140"/>
              <a:gd name="T18" fmla="*/ 2147483646 w 795"/>
              <a:gd name="T19" fmla="*/ 2147483646 h 1140"/>
              <a:gd name="T20" fmla="*/ 2147483646 w 795"/>
              <a:gd name="T21" fmla="*/ 0 h 1140"/>
              <a:gd name="T22" fmla="*/ 2147483646 w 795"/>
              <a:gd name="T23" fmla="*/ 0 h 1140"/>
              <a:gd name="T24" fmla="*/ 2147483646 w 795"/>
              <a:gd name="T25" fmla="*/ 2147483646 h 1140"/>
              <a:gd name="T26" fmla="*/ 2147483646 w 795"/>
              <a:gd name="T27" fmla="*/ 2147483646 h 1140"/>
              <a:gd name="T28" fmla="*/ 2147483646 w 795"/>
              <a:gd name="T29" fmla="*/ 2147483646 h 114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95" h="1140">
                <a:moveTo>
                  <a:pt x="780" y="657"/>
                </a:moveTo>
                <a:lnTo>
                  <a:pt x="772" y="1076"/>
                </a:lnTo>
                <a:lnTo>
                  <a:pt x="694" y="1086"/>
                </a:lnTo>
                <a:lnTo>
                  <a:pt x="675" y="1065"/>
                </a:lnTo>
                <a:lnTo>
                  <a:pt x="270" y="1140"/>
                </a:lnTo>
                <a:lnTo>
                  <a:pt x="108" y="1097"/>
                </a:lnTo>
                <a:lnTo>
                  <a:pt x="270" y="876"/>
                </a:lnTo>
                <a:lnTo>
                  <a:pt x="60" y="663"/>
                </a:lnTo>
                <a:lnTo>
                  <a:pt x="0" y="218"/>
                </a:lnTo>
                <a:lnTo>
                  <a:pt x="211" y="2"/>
                </a:lnTo>
                <a:lnTo>
                  <a:pt x="250" y="0"/>
                </a:lnTo>
                <a:lnTo>
                  <a:pt x="463" y="0"/>
                </a:lnTo>
                <a:lnTo>
                  <a:pt x="795" y="5"/>
                </a:lnTo>
                <a:lnTo>
                  <a:pt x="792" y="218"/>
                </a:lnTo>
                <a:lnTo>
                  <a:pt x="780" y="65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1" name="Freeform 12"/>
          <p:cNvSpPr>
            <a:spLocks/>
          </p:cNvSpPr>
          <p:nvPr/>
        </p:nvSpPr>
        <p:spPr bwMode="auto">
          <a:xfrm>
            <a:off x="3355975" y="790575"/>
            <a:ext cx="454025" cy="674688"/>
          </a:xfrm>
          <a:custGeom>
            <a:avLst/>
            <a:gdLst>
              <a:gd name="T0" fmla="*/ 2147483646 w 857"/>
              <a:gd name="T1" fmla="*/ 2147483646 h 1274"/>
              <a:gd name="T2" fmla="*/ 2147483646 w 857"/>
              <a:gd name="T3" fmla="*/ 2147483646 h 1274"/>
              <a:gd name="T4" fmla="*/ 2147483646 w 857"/>
              <a:gd name="T5" fmla="*/ 2147483646 h 1274"/>
              <a:gd name="T6" fmla="*/ 2147483646 w 857"/>
              <a:gd name="T7" fmla="*/ 2147483646 h 1274"/>
              <a:gd name="T8" fmla="*/ 2147483646 w 857"/>
              <a:gd name="T9" fmla="*/ 2147483646 h 1274"/>
              <a:gd name="T10" fmla="*/ 2147483646 w 857"/>
              <a:gd name="T11" fmla="*/ 2147483646 h 1274"/>
              <a:gd name="T12" fmla="*/ 2147483646 w 857"/>
              <a:gd name="T13" fmla="*/ 2147483646 h 1274"/>
              <a:gd name="T14" fmla="*/ 2147483646 w 857"/>
              <a:gd name="T15" fmla="*/ 2147483646 h 1274"/>
              <a:gd name="T16" fmla="*/ 2147483646 w 857"/>
              <a:gd name="T17" fmla="*/ 2147483646 h 1274"/>
              <a:gd name="T18" fmla="*/ 2147483646 w 857"/>
              <a:gd name="T19" fmla="*/ 0 h 1274"/>
              <a:gd name="T20" fmla="*/ 2147483646 w 857"/>
              <a:gd name="T21" fmla="*/ 0 h 1274"/>
              <a:gd name="T22" fmla="*/ 2147483646 w 857"/>
              <a:gd name="T23" fmla="*/ 0 h 1274"/>
              <a:gd name="T24" fmla="*/ 2147483646 w 857"/>
              <a:gd name="T25" fmla="*/ 0 h 1274"/>
              <a:gd name="T26" fmla="*/ 2147483646 w 857"/>
              <a:gd name="T27" fmla="*/ 2147483646 h 1274"/>
              <a:gd name="T28" fmla="*/ 2147483646 w 857"/>
              <a:gd name="T29" fmla="*/ 2147483646 h 1274"/>
              <a:gd name="T30" fmla="*/ 0 w 857"/>
              <a:gd name="T31" fmla="*/ 2147483646 h 1274"/>
              <a:gd name="T32" fmla="*/ 2147483646 w 857"/>
              <a:gd name="T33" fmla="*/ 2147483646 h 1274"/>
              <a:gd name="T34" fmla="*/ 2147483646 w 857"/>
              <a:gd name="T35" fmla="*/ 2147483646 h 1274"/>
              <a:gd name="T36" fmla="*/ 2147483646 w 857"/>
              <a:gd name="T37" fmla="*/ 2147483646 h 1274"/>
              <a:gd name="T38" fmla="*/ 2147483646 w 857"/>
              <a:gd name="T39" fmla="*/ 2147483646 h 1274"/>
              <a:gd name="T40" fmla="*/ 2147483646 w 857"/>
              <a:gd name="T41" fmla="*/ 2147483646 h 1274"/>
              <a:gd name="T42" fmla="*/ 2147483646 w 857"/>
              <a:gd name="T43" fmla="*/ 2147483646 h 1274"/>
              <a:gd name="T44" fmla="*/ 2147483646 w 857"/>
              <a:gd name="T45" fmla="*/ 2147483646 h 1274"/>
              <a:gd name="T46" fmla="*/ 2147483646 w 857"/>
              <a:gd name="T47" fmla="*/ 2147483646 h 1274"/>
              <a:gd name="T48" fmla="*/ 2147483646 w 857"/>
              <a:gd name="T49" fmla="*/ 2147483646 h 1274"/>
              <a:gd name="T50" fmla="*/ 2147483646 w 857"/>
              <a:gd name="T51" fmla="*/ 2147483646 h 127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57" h="1274">
                <a:moveTo>
                  <a:pt x="627" y="1062"/>
                </a:moveTo>
                <a:lnTo>
                  <a:pt x="809" y="917"/>
                </a:lnTo>
                <a:lnTo>
                  <a:pt x="752" y="648"/>
                </a:lnTo>
                <a:lnTo>
                  <a:pt x="857" y="512"/>
                </a:lnTo>
                <a:lnTo>
                  <a:pt x="617" y="509"/>
                </a:lnTo>
                <a:lnTo>
                  <a:pt x="558" y="482"/>
                </a:lnTo>
                <a:lnTo>
                  <a:pt x="561" y="2"/>
                </a:lnTo>
                <a:lnTo>
                  <a:pt x="423" y="2"/>
                </a:lnTo>
                <a:lnTo>
                  <a:pt x="363" y="2"/>
                </a:lnTo>
                <a:lnTo>
                  <a:pt x="327" y="0"/>
                </a:lnTo>
                <a:lnTo>
                  <a:pt x="230" y="0"/>
                </a:lnTo>
                <a:lnTo>
                  <a:pt x="35" y="0"/>
                </a:lnTo>
                <a:lnTo>
                  <a:pt x="14" y="0"/>
                </a:lnTo>
                <a:lnTo>
                  <a:pt x="8" y="441"/>
                </a:lnTo>
                <a:lnTo>
                  <a:pt x="9" y="683"/>
                </a:lnTo>
                <a:lnTo>
                  <a:pt x="0" y="1082"/>
                </a:lnTo>
                <a:lnTo>
                  <a:pt x="20" y="1083"/>
                </a:lnTo>
                <a:lnTo>
                  <a:pt x="32" y="1085"/>
                </a:lnTo>
                <a:lnTo>
                  <a:pt x="35" y="1086"/>
                </a:lnTo>
                <a:lnTo>
                  <a:pt x="36" y="1086"/>
                </a:lnTo>
                <a:lnTo>
                  <a:pt x="45" y="1088"/>
                </a:lnTo>
                <a:lnTo>
                  <a:pt x="617" y="1271"/>
                </a:lnTo>
                <a:lnTo>
                  <a:pt x="623" y="1274"/>
                </a:lnTo>
                <a:lnTo>
                  <a:pt x="624" y="1190"/>
                </a:lnTo>
                <a:lnTo>
                  <a:pt x="627" y="1088"/>
                </a:lnTo>
                <a:lnTo>
                  <a:pt x="627" y="106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" name="Freeform 13"/>
          <p:cNvSpPr>
            <a:spLocks/>
          </p:cNvSpPr>
          <p:nvPr/>
        </p:nvSpPr>
        <p:spPr bwMode="auto">
          <a:xfrm>
            <a:off x="3687762" y="942975"/>
            <a:ext cx="460375" cy="409575"/>
          </a:xfrm>
          <a:custGeom>
            <a:avLst/>
            <a:gdLst>
              <a:gd name="T0" fmla="*/ 2147483646 w 869"/>
              <a:gd name="T1" fmla="*/ 0 h 775"/>
              <a:gd name="T2" fmla="*/ 2147483646 w 869"/>
              <a:gd name="T3" fmla="*/ 2147483646 h 775"/>
              <a:gd name="T4" fmla="*/ 2147483646 w 869"/>
              <a:gd name="T5" fmla="*/ 2147483646 h 775"/>
              <a:gd name="T6" fmla="*/ 2147483646 w 869"/>
              <a:gd name="T7" fmla="*/ 2147483646 h 775"/>
              <a:gd name="T8" fmla="*/ 2147483646 w 869"/>
              <a:gd name="T9" fmla="*/ 2147483646 h 775"/>
              <a:gd name="T10" fmla="*/ 2147483646 w 869"/>
              <a:gd name="T11" fmla="*/ 2147483646 h 775"/>
              <a:gd name="T12" fmla="*/ 0 w 869"/>
              <a:gd name="T13" fmla="*/ 2147483646 h 775"/>
              <a:gd name="T14" fmla="*/ 2147483646 w 869"/>
              <a:gd name="T15" fmla="*/ 2147483646 h 775"/>
              <a:gd name="T16" fmla="*/ 2147483646 w 869"/>
              <a:gd name="T17" fmla="*/ 2147483646 h 775"/>
              <a:gd name="T18" fmla="*/ 2147483646 w 869"/>
              <a:gd name="T19" fmla="*/ 2147483646 h 775"/>
              <a:gd name="T20" fmla="*/ 2147483646 w 869"/>
              <a:gd name="T21" fmla="*/ 2147483646 h 775"/>
              <a:gd name="T22" fmla="*/ 2147483646 w 869"/>
              <a:gd name="T23" fmla="*/ 2147483646 h 775"/>
              <a:gd name="T24" fmla="*/ 2147483646 w 869"/>
              <a:gd name="T25" fmla="*/ 2147483646 h 775"/>
              <a:gd name="T26" fmla="*/ 2147483646 w 869"/>
              <a:gd name="T27" fmla="*/ 2147483646 h 775"/>
              <a:gd name="T28" fmla="*/ 2147483646 w 869"/>
              <a:gd name="T29" fmla="*/ 2147483646 h 775"/>
              <a:gd name="T30" fmla="*/ 2147483646 w 869"/>
              <a:gd name="T31" fmla="*/ 0 h 7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69" h="775">
                <a:moveTo>
                  <a:pt x="609" y="0"/>
                </a:moveTo>
                <a:lnTo>
                  <a:pt x="791" y="3"/>
                </a:lnTo>
                <a:lnTo>
                  <a:pt x="869" y="79"/>
                </a:lnTo>
                <a:lnTo>
                  <a:pt x="864" y="463"/>
                </a:lnTo>
                <a:lnTo>
                  <a:pt x="782" y="693"/>
                </a:lnTo>
                <a:lnTo>
                  <a:pt x="218" y="685"/>
                </a:lnTo>
                <a:lnTo>
                  <a:pt x="0" y="775"/>
                </a:lnTo>
                <a:lnTo>
                  <a:pt x="182" y="630"/>
                </a:lnTo>
                <a:lnTo>
                  <a:pt x="125" y="361"/>
                </a:lnTo>
                <a:lnTo>
                  <a:pt x="230" y="225"/>
                </a:lnTo>
                <a:lnTo>
                  <a:pt x="252" y="139"/>
                </a:lnTo>
                <a:lnTo>
                  <a:pt x="395" y="97"/>
                </a:lnTo>
                <a:lnTo>
                  <a:pt x="399" y="148"/>
                </a:lnTo>
                <a:lnTo>
                  <a:pt x="579" y="144"/>
                </a:lnTo>
                <a:lnTo>
                  <a:pt x="578" y="106"/>
                </a:lnTo>
                <a:lnTo>
                  <a:pt x="609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3" name="Freeform 14"/>
          <p:cNvSpPr>
            <a:spLocks/>
          </p:cNvSpPr>
          <p:nvPr/>
        </p:nvSpPr>
        <p:spPr bwMode="auto">
          <a:xfrm>
            <a:off x="4737100" y="1433513"/>
            <a:ext cx="522287" cy="309562"/>
          </a:xfrm>
          <a:custGeom>
            <a:avLst/>
            <a:gdLst>
              <a:gd name="T0" fmla="*/ 2147483646 w 988"/>
              <a:gd name="T1" fmla="*/ 2147483646 h 585"/>
              <a:gd name="T2" fmla="*/ 2147483646 w 988"/>
              <a:gd name="T3" fmla="*/ 2147483646 h 585"/>
              <a:gd name="T4" fmla="*/ 2147483646 w 988"/>
              <a:gd name="T5" fmla="*/ 2147483646 h 585"/>
              <a:gd name="T6" fmla="*/ 2147483646 w 988"/>
              <a:gd name="T7" fmla="*/ 0 h 585"/>
              <a:gd name="T8" fmla="*/ 0 w 988"/>
              <a:gd name="T9" fmla="*/ 2147483646 h 585"/>
              <a:gd name="T10" fmla="*/ 2147483646 w 988"/>
              <a:gd name="T11" fmla="*/ 2147483646 h 585"/>
              <a:gd name="T12" fmla="*/ 2147483646 w 988"/>
              <a:gd name="T13" fmla="*/ 2147483646 h 585"/>
              <a:gd name="T14" fmla="*/ 2147483646 w 988"/>
              <a:gd name="T15" fmla="*/ 2147483646 h 585"/>
              <a:gd name="T16" fmla="*/ 2147483646 w 988"/>
              <a:gd name="T17" fmla="*/ 2147483646 h 585"/>
              <a:gd name="T18" fmla="*/ 2147483646 w 988"/>
              <a:gd name="T19" fmla="*/ 2147483646 h 585"/>
              <a:gd name="T20" fmla="*/ 2147483646 w 988"/>
              <a:gd name="T21" fmla="*/ 2147483646 h 585"/>
              <a:gd name="T22" fmla="*/ 2147483646 w 988"/>
              <a:gd name="T23" fmla="*/ 2147483646 h 585"/>
              <a:gd name="T24" fmla="*/ 2147483646 w 988"/>
              <a:gd name="T25" fmla="*/ 2147483646 h 585"/>
              <a:gd name="T26" fmla="*/ 2147483646 w 988"/>
              <a:gd name="T27" fmla="*/ 2147483646 h 585"/>
              <a:gd name="T28" fmla="*/ 2147483646 w 988"/>
              <a:gd name="T29" fmla="*/ 2147483646 h 585"/>
              <a:gd name="T30" fmla="*/ 2147483646 w 988"/>
              <a:gd name="T31" fmla="*/ 2147483646 h 585"/>
              <a:gd name="T32" fmla="*/ 2147483646 w 988"/>
              <a:gd name="T33" fmla="*/ 2147483646 h 585"/>
              <a:gd name="T34" fmla="*/ 2147483646 w 988"/>
              <a:gd name="T35" fmla="*/ 2147483646 h 585"/>
              <a:gd name="T36" fmla="*/ 2147483646 w 988"/>
              <a:gd name="T37" fmla="*/ 2147483646 h 585"/>
              <a:gd name="T38" fmla="*/ 2147483646 w 988"/>
              <a:gd name="T39" fmla="*/ 2147483646 h 585"/>
              <a:gd name="T40" fmla="*/ 2147483646 w 988"/>
              <a:gd name="T41" fmla="*/ 2147483646 h 585"/>
              <a:gd name="T42" fmla="*/ 2147483646 w 988"/>
              <a:gd name="T43" fmla="*/ 2147483646 h 585"/>
              <a:gd name="T44" fmla="*/ 2147483646 w 988"/>
              <a:gd name="T45" fmla="*/ 2147483646 h 585"/>
              <a:gd name="T46" fmla="*/ 2147483646 w 988"/>
              <a:gd name="T47" fmla="*/ 2147483646 h 585"/>
              <a:gd name="T48" fmla="*/ 2147483646 w 988"/>
              <a:gd name="T49" fmla="*/ 2147483646 h 585"/>
              <a:gd name="T50" fmla="*/ 2147483646 w 988"/>
              <a:gd name="T51" fmla="*/ 2147483646 h 585"/>
              <a:gd name="T52" fmla="*/ 2147483646 w 988"/>
              <a:gd name="T53" fmla="*/ 2147483646 h 585"/>
              <a:gd name="T54" fmla="*/ 2147483646 w 988"/>
              <a:gd name="T55" fmla="*/ 2147483646 h 58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988" h="585">
                <a:moveTo>
                  <a:pt x="987" y="154"/>
                </a:moveTo>
                <a:lnTo>
                  <a:pt x="988" y="51"/>
                </a:lnTo>
                <a:lnTo>
                  <a:pt x="912" y="51"/>
                </a:lnTo>
                <a:lnTo>
                  <a:pt x="718" y="0"/>
                </a:lnTo>
                <a:lnTo>
                  <a:pt x="0" y="4"/>
                </a:lnTo>
                <a:lnTo>
                  <a:pt x="69" y="312"/>
                </a:lnTo>
                <a:lnTo>
                  <a:pt x="136" y="423"/>
                </a:lnTo>
                <a:lnTo>
                  <a:pt x="262" y="513"/>
                </a:lnTo>
                <a:lnTo>
                  <a:pt x="331" y="552"/>
                </a:lnTo>
                <a:lnTo>
                  <a:pt x="376" y="525"/>
                </a:lnTo>
                <a:lnTo>
                  <a:pt x="556" y="585"/>
                </a:lnTo>
                <a:lnTo>
                  <a:pt x="577" y="583"/>
                </a:lnTo>
                <a:lnTo>
                  <a:pt x="577" y="582"/>
                </a:lnTo>
                <a:lnTo>
                  <a:pt x="570" y="559"/>
                </a:lnTo>
                <a:lnTo>
                  <a:pt x="547" y="535"/>
                </a:lnTo>
                <a:lnTo>
                  <a:pt x="549" y="532"/>
                </a:lnTo>
                <a:lnTo>
                  <a:pt x="643" y="430"/>
                </a:lnTo>
                <a:lnTo>
                  <a:pt x="718" y="385"/>
                </a:lnTo>
                <a:lnTo>
                  <a:pt x="904" y="381"/>
                </a:lnTo>
                <a:lnTo>
                  <a:pt x="912" y="381"/>
                </a:lnTo>
                <a:lnTo>
                  <a:pt x="982" y="366"/>
                </a:lnTo>
                <a:lnTo>
                  <a:pt x="984" y="366"/>
                </a:lnTo>
                <a:lnTo>
                  <a:pt x="984" y="364"/>
                </a:lnTo>
                <a:lnTo>
                  <a:pt x="985" y="363"/>
                </a:lnTo>
                <a:lnTo>
                  <a:pt x="985" y="364"/>
                </a:lnTo>
                <a:lnTo>
                  <a:pt x="987" y="363"/>
                </a:lnTo>
                <a:lnTo>
                  <a:pt x="987" y="204"/>
                </a:lnTo>
                <a:lnTo>
                  <a:pt x="987" y="15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4" name="Freeform 15"/>
          <p:cNvSpPr>
            <a:spLocks/>
          </p:cNvSpPr>
          <p:nvPr/>
        </p:nvSpPr>
        <p:spPr bwMode="auto">
          <a:xfrm>
            <a:off x="4318000" y="1701800"/>
            <a:ext cx="725487" cy="357188"/>
          </a:xfrm>
          <a:custGeom>
            <a:avLst/>
            <a:gdLst>
              <a:gd name="T0" fmla="*/ 2147483646 w 1372"/>
              <a:gd name="T1" fmla="*/ 2147483646 h 675"/>
              <a:gd name="T2" fmla="*/ 2147483646 w 1372"/>
              <a:gd name="T3" fmla="*/ 2147483646 h 675"/>
              <a:gd name="T4" fmla="*/ 2147483646 w 1372"/>
              <a:gd name="T5" fmla="*/ 2147483646 h 675"/>
              <a:gd name="T6" fmla="*/ 2147483646 w 1372"/>
              <a:gd name="T7" fmla="*/ 2147483646 h 675"/>
              <a:gd name="T8" fmla="*/ 2147483646 w 1372"/>
              <a:gd name="T9" fmla="*/ 2147483646 h 675"/>
              <a:gd name="T10" fmla="*/ 2147483646 w 1372"/>
              <a:gd name="T11" fmla="*/ 2147483646 h 675"/>
              <a:gd name="T12" fmla="*/ 2147483646 w 1372"/>
              <a:gd name="T13" fmla="*/ 2147483646 h 675"/>
              <a:gd name="T14" fmla="*/ 2147483646 w 1372"/>
              <a:gd name="T15" fmla="*/ 2147483646 h 675"/>
              <a:gd name="T16" fmla="*/ 2147483646 w 1372"/>
              <a:gd name="T17" fmla="*/ 2147483646 h 675"/>
              <a:gd name="T18" fmla="*/ 2147483646 w 1372"/>
              <a:gd name="T19" fmla="*/ 2147483646 h 675"/>
              <a:gd name="T20" fmla="*/ 2147483646 w 1372"/>
              <a:gd name="T21" fmla="*/ 2147483646 h 675"/>
              <a:gd name="T22" fmla="*/ 2147483646 w 1372"/>
              <a:gd name="T23" fmla="*/ 2147483646 h 675"/>
              <a:gd name="T24" fmla="*/ 2147483646 w 1372"/>
              <a:gd name="T25" fmla="*/ 2147483646 h 675"/>
              <a:gd name="T26" fmla="*/ 2147483646 w 1372"/>
              <a:gd name="T27" fmla="*/ 2147483646 h 675"/>
              <a:gd name="T28" fmla="*/ 2147483646 w 1372"/>
              <a:gd name="T29" fmla="*/ 2147483646 h 675"/>
              <a:gd name="T30" fmla="*/ 2147483646 w 1372"/>
              <a:gd name="T31" fmla="*/ 2147483646 h 675"/>
              <a:gd name="T32" fmla="*/ 2147483646 w 1372"/>
              <a:gd name="T33" fmla="*/ 2147483646 h 675"/>
              <a:gd name="T34" fmla="*/ 2147483646 w 1372"/>
              <a:gd name="T35" fmla="*/ 2147483646 h 675"/>
              <a:gd name="T36" fmla="*/ 2147483646 w 1372"/>
              <a:gd name="T37" fmla="*/ 2147483646 h 675"/>
              <a:gd name="T38" fmla="*/ 2147483646 w 1372"/>
              <a:gd name="T39" fmla="*/ 2147483646 h 675"/>
              <a:gd name="T40" fmla="*/ 2147483646 w 1372"/>
              <a:gd name="T41" fmla="*/ 2147483646 h 675"/>
              <a:gd name="T42" fmla="*/ 2147483646 w 1372"/>
              <a:gd name="T43" fmla="*/ 2147483646 h 675"/>
              <a:gd name="T44" fmla="*/ 2147483646 w 1372"/>
              <a:gd name="T45" fmla="*/ 2147483646 h 675"/>
              <a:gd name="T46" fmla="*/ 2147483646 w 1372"/>
              <a:gd name="T47" fmla="*/ 2147483646 h 675"/>
              <a:gd name="T48" fmla="*/ 2147483646 w 1372"/>
              <a:gd name="T49" fmla="*/ 2147483646 h 675"/>
              <a:gd name="T50" fmla="*/ 2147483646 w 1372"/>
              <a:gd name="T51" fmla="*/ 2147483646 h 675"/>
              <a:gd name="T52" fmla="*/ 2147483646 w 1372"/>
              <a:gd name="T53" fmla="*/ 2147483646 h 675"/>
              <a:gd name="T54" fmla="*/ 2147483646 w 1372"/>
              <a:gd name="T55" fmla="*/ 2147483646 h 675"/>
              <a:gd name="T56" fmla="*/ 2147483646 w 1372"/>
              <a:gd name="T57" fmla="*/ 2147483646 h 675"/>
              <a:gd name="T58" fmla="*/ 2147483646 w 1372"/>
              <a:gd name="T59" fmla="*/ 2147483646 h 675"/>
              <a:gd name="T60" fmla="*/ 2147483646 w 1372"/>
              <a:gd name="T61" fmla="*/ 2147483646 h 675"/>
              <a:gd name="T62" fmla="*/ 2147483646 w 1372"/>
              <a:gd name="T63" fmla="*/ 2147483646 h 675"/>
              <a:gd name="T64" fmla="*/ 2147483646 w 1372"/>
              <a:gd name="T65" fmla="*/ 2147483646 h 675"/>
              <a:gd name="T66" fmla="*/ 2147483646 w 1372"/>
              <a:gd name="T67" fmla="*/ 2147483646 h 675"/>
              <a:gd name="T68" fmla="*/ 2147483646 w 1372"/>
              <a:gd name="T69" fmla="*/ 2147483646 h 675"/>
              <a:gd name="T70" fmla="*/ 2147483646 w 1372"/>
              <a:gd name="T71" fmla="*/ 2147483646 h 675"/>
              <a:gd name="T72" fmla="*/ 0 w 1372"/>
              <a:gd name="T73" fmla="*/ 2147483646 h 675"/>
              <a:gd name="T74" fmla="*/ 2147483646 w 1372"/>
              <a:gd name="T75" fmla="*/ 2147483646 h 675"/>
              <a:gd name="T76" fmla="*/ 2147483646 w 1372"/>
              <a:gd name="T77" fmla="*/ 2147483646 h 675"/>
              <a:gd name="T78" fmla="*/ 2147483646 w 1372"/>
              <a:gd name="T79" fmla="*/ 2147483646 h 675"/>
              <a:gd name="T80" fmla="*/ 2147483646 w 1372"/>
              <a:gd name="T81" fmla="*/ 2147483646 h 675"/>
              <a:gd name="T82" fmla="*/ 2147483646 w 1372"/>
              <a:gd name="T83" fmla="*/ 0 h 675"/>
              <a:gd name="T84" fmla="*/ 2147483646 w 1372"/>
              <a:gd name="T85" fmla="*/ 2147483646 h 67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372" h="675">
                <a:moveTo>
                  <a:pt x="1054" y="5"/>
                </a:moveTo>
                <a:lnTo>
                  <a:pt x="1123" y="44"/>
                </a:lnTo>
                <a:lnTo>
                  <a:pt x="1168" y="17"/>
                </a:lnTo>
                <a:lnTo>
                  <a:pt x="1348" y="77"/>
                </a:lnTo>
                <a:lnTo>
                  <a:pt x="1372" y="119"/>
                </a:lnTo>
                <a:lnTo>
                  <a:pt x="1317" y="212"/>
                </a:lnTo>
                <a:lnTo>
                  <a:pt x="1240" y="195"/>
                </a:lnTo>
                <a:lnTo>
                  <a:pt x="1239" y="194"/>
                </a:lnTo>
                <a:lnTo>
                  <a:pt x="1237" y="194"/>
                </a:lnTo>
                <a:lnTo>
                  <a:pt x="1123" y="173"/>
                </a:lnTo>
                <a:lnTo>
                  <a:pt x="1122" y="173"/>
                </a:lnTo>
                <a:lnTo>
                  <a:pt x="1122" y="171"/>
                </a:lnTo>
                <a:lnTo>
                  <a:pt x="1120" y="171"/>
                </a:lnTo>
                <a:lnTo>
                  <a:pt x="1119" y="171"/>
                </a:lnTo>
                <a:lnTo>
                  <a:pt x="960" y="243"/>
                </a:lnTo>
                <a:lnTo>
                  <a:pt x="928" y="270"/>
                </a:lnTo>
                <a:lnTo>
                  <a:pt x="735" y="389"/>
                </a:lnTo>
                <a:lnTo>
                  <a:pt x="735" y="390"/>
                </a:lnTo>
                <a:lnTo>
                  <a:pt x="585" y="462"/>
                </a:lnTo>
                <a:lnTo>
                  <a:pt x="541" y="485"/>
                </a:lnTo>
                <a:lnTo>
                  <a:pt x="478" y="492"/>
                </a:lnTo>
                <a:lnTo>
                  <a:pt x="513" y="464"/>
                </a:lnTo>
                <a:lnTo>
                  <a:pt x="514" y="464"/>
                </a:lnTo>
                <a:lnTo>
                  <a:pt x="514" y="462"/>
                </a:lnTo>
                <a:lnTo>
                  <a:pt x="531" y="431"/>
                </a:lnTo>
                <a:lnTo>
                  <a:pt x="432" y="473"/>
                </a:lnTo>
                <a:lnTo>
                  <a:pt x="430" y="473"/>
                </a:lnTo>
                <a:lnTo>
                  <a:pt x="429" y="473"/>
                </a:lnTo>
                <a:lnTo>
                  <a:pt x="418" y="501"/>
                </a:lnTo>
                <a:lnTo>
                  <a:pt x="388" y="506"/>
                </a:lnTo>
                <a:lnTo>
                  <a:pt x="385" y="513"/>
                </a:lnTo>
                <a:lnTo>
                  <a:pt x="348" y="527"/>
                </a:lnTo>
                <a:lnTo>
                  <a:pt x="154" y="525"/>
                </a:lnTo>
                <a:lnTo>
                  <a:pt x="154" y="572"/>
                </a:lnTo>
                <a:lnTo>
                  <a:pt x="195" y="669"/>
                </a:lnTo>
                <a:lnTo>
                  <a:pt x="154" y="675"/>
                </a:lnTo>
                <a:lnTo>
                  <a:pt x="0" y="587"/>
                </a:lnTo>
                <a:lnTo>
                  <a:pt x="154" y="435"/>
                </a:lnTo>
                <a:lnTo>
                  <a:pt x="285" y="243"/>
                </a:lnTo>
                <a:lnTo>
                  <a:pt x="309" y="74"/>
                </a:lnTo>
                <a:lnTo>
                  <a:pt x="330" y="24"/>
                </a:lnTo>
                <a:lnTo>
                  <a:pt x="348" y="0"/>
                </a:lnTo>
                <a:lnTo>
                  <a:pt x="1054" y="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5" name="Freeform 16"/>
          <p:cNvSpPr>
            <a:spLocks/>
          </p:cNvSpPr>
          <p:nvPr/>
        </p:nvSpPr>
        <p:spPr bwMode="auto">
          <a:xfrm>
            <a:off x="4557712" y="1054100"/>
            <a:ext cx="531813" cy="300038"/>
          </a:xfrm>
          <a:custGeom>
            <a:avLst/>
            <a:gdLst>
              <a:gd name="T0" fmla="*/ 2147483646 w 1006"/>
              <a:gd name="T1" fmla="*/ 2147483646 h 567"/>
              <a:gd name="T2" fmla="*/ 2147483646 w 1006"/>
              <a:gd name="T3" fmla="*/ 2147483646 h 567"/>
              <a:gd name="T4" fmla="*/ 2147483646 w 1006"/>
              <a:gd name="T5" fmla="*/ 2147483646 h 567"/>
              <a:gd name="T6" fmla="*/ 2147483646 w 1006"/>
              <a:gd name="T7" fmla="*/ 2147483646 h 567"/>
              <a:gd name="T8" fmla="*/ 2147483646 w 1006"/>
              <a:gd name="T9" fmla="*/ 2147483646 h 567"/>
              <a:gd name="T10" fmla="*/ 2147483646 w 1006"/>
              <a:gd name="T11" fmla="*/ 2147483646 h 567"/>
              <a:gd name="T12" fmla="*/ 2147483646 w 1006"/>
              <a:gd name="T13" fmla="*/ 2147483646 h 567"/>
              <a:gd name="T14" fmla="*/ 2147483646 w 1006"/>
              <a:gd name="T15" fmla="*/ 2147483646 h 567"/>
              <a:gd name="T16" fmla="*/ 2147483646 w 1006"/>
              <a:gd name="T17" fmla="*/ 2147483646 h 567"/>
              <a:gd name="T18" fmla="*/ 0 w 1006"/>
              <a:gd name="T19" fmla="*/ 2147483646 h 567"/>
              <a:gd name="T20" fmla="*/ 2147483646 w 1006"/>
              <a:gd name="T21" fmla="*/ 2147483646 h 567"/>
              <a:gd name="T22" fmla="*/ 2147483646 w 1006"/>
              <a:gd name="T23" fmla="*/ 2147483646 h 567"/>
              <a:gd name="T24" fmla="*/ 2147483646 w 1006"/>
              <a:gd name="T25" fmla="*/ 0 h 567"/>
              <a:gd name="T26" fmla="*/ 2147483646 w 1006"/>
              <a:gd name="T27" fmla="*/ 0 h 567"/>
              <a:gd name="T28" fmla="*/ 2147483646 w 1006"/>
              <a:gd name="T29" fmla="*/ 2147483646 h 567"/>
              <a:gd name="T30" fmla="*/ 2147483646 w 1006"/>
              <a:gd name="T31" fmla="*/ 2147483646 h 567"/>
              <a:gd name="T32" fmla="*/ 2147483646 w 1006"/>
              <a:gd name="T33" fmla="*/ 2147483646 h 5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06" h="567">
                <a:moveTo>
                  <a:pt x="855" y="37"/>
                </a:moveTo>
                <a:lnTo>
                  <a:pt x="864" y="37"/>
                </a:lnTo>
                <a:lnTo>
                  <a:pt x="958" y="43"/>
                </a:lnTo>
                <a:lnTo>
                  <a:pt x="1006" y="46"/>
                </a:lnTo>
                <a:lnTo>
                  <a:pt x="862" y="240"/>
                </a:lnTo>
                <a:lnTo>
                  <a:pt x="817" y="370"/>
                </a:lnTo>
                <a:lnTo>
                  <a:pt x="442" y="567"/>
                </a:lnTo>
                <a:lnTo>
                  <a:pt x="234" y="441"/>
                </a:lnTo>
                <a:lnTo>
                  <a:pt x="234" y="370"/>
                </a:lnTo>
                <a:lnTo>
                  <a:pt x="0" y="184"/>
                </a:lnTo>
                <a:lnTo>
                  <a:pt x="43" y="151"/>
                </a:lnTo>
                <a:lnTo>
                  <a:pt x="88" y="69"/>
                </a:lnTo>
                <a:lnTo>
                  <a:pt x="105" y="0"/>
                </a:lnTo>
                <a:lnTo>
                  <a:pt x="106" y="0"/>
                </a:lnTo>
                <a:lnTo>
                  <a:pt x="445" y="16"/>
                </a:lnTo>
                <a:lnTo>
                  <a:pt x="709" y="33"/>
                </a:lnTo>
                <a:lnTo>
                  <a:pt x="855" y="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6" name="Freeform 17"/>
          <p:cNvSpPr>
            <a:spLocks/>
          </p:cNvSpPr>
          <p:nvPr/>
        </p:nvSpPr>
        <p:spPr bwMode="auto">
          <a:xfrm>
            <a:off x="4737100" y="1077913"/>
            <a:ext cx="601662" cy="382587"/>
          </a:xfrm>
          <a:custGeom>
            <a:avLst/>
            <a:gdLst>
              <a:gd name="T0" fmla="*/ 2147483646 w 1138"/>
              <a:gd name="T1" fmla="*/ 2147483646 h 722"/>
              <a:gd name="T2" fmla="*/ 2147483646 w 1138"/>
              <a:gd name="T3" fmla="*/ 2147483646 h 722"/>
              <a:gd name="T4" fmla="*/ 2147483646 w 1138"/>
              <a:gd name="T5" fmla="*/ 2147483646 h 722"/>
              <a:gd name="T6" fmla="*/ 2147483646 w 1138"/>
              <a:gd name="T7" fmla="*/ 2147483646 h 722"/>
              <a:gd name="T8" fmla="*/ 0 w 1138"/>
              <a:gd name="T9" fmla="*/ 2147483646 h 722"/>
              <a:gd name="T10" fmla="*/ 2147483646 w 1138"/>
              <a:gd name="T11" fmla="*/ 2147483646 h 722"/>
              <a:gd name="T12" fmla="*/ 2147483646 w 1138"/>
              <a:gd name="T13" fmla="*/ 2147483646 h 722"/>
              <a:gd name="T14" fmla="*/ 2147483646 w 1138"/>
              <a:gd name="T15" fmla="*/ 2147483646 h 722"/>
              <a:gd name="T16" fmla="*/ 2147483646 w 1138"/>
              <a:gd name="T17" fmla="*/ 2147483646 h 722"/>
              <a:gd name="T18" fmla="*/ 2147483646 w 1138"/>
              <a:gd name="T19" fmla="*/ 2147483646 h 722"/>
              <a:gd name="T20" fmla="*/ 2147483646 w 1138"/>
              <a:gd name="T21" fmla="*/ 0 h 722"/>
              <a:gd name="T22" fmla="*/ 2147483646 w 1138"/>
              <a:gd name="T23" fmla="*/ 2147483646 h 722"/>
              <a:gd name="T24" fmla="*/ 2147483646 w 1138"/>
              <a:gd name="T25" fmla="*/ 2147483646 h 722"/>
              <a:gd name="T26" fmla="*/ 2147483646 w 1138"/>
              <a:gd name="T27" fmla="*/ 2147483646 h 722"/>
              <a:gd name="T28" fmla="*/ 2147483646 w 1138"/>
              <a:gd name="T29" fmla="*/ 2147483646 h 722"/>
              <a:gd name="T30" fmla="*/ 2147483646 w 1138"/>
              <a:gd name="T31" fmla="*/ 2147483646 h 722"/>
              <a:gd name="T32" fmla="*/ 2147483646 w 1138"/>
              <a:gd name="T33" fmla="*/ 2147483646 h 722"/>
              <a:gd name="T34" fmla="*/ 2147483646 w 1138"/>
              <a:gd name="T35" fmla="*/ 2147483646 h 722"/>
              <a:gd name="T36" fmla="*/ 2147483646 w 1138"/>
              <a:gd name="T37" fmla="*/ 2147483646 h 722"/>
              <a:gd name="T38" fmla="*/ 2147483646 w 1138"/>
              <a:gd name="T39" fmla="*/ 2147483646 h 72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38" h="722">
                <a:moveTo>
                  <a:pt x="1041" y="287"/>
                </a:moveTo>
                <a:lnTo>
                  <a:pt x="988" y="722"/>
                </a:lnTo>
                <a:lnTo>
                  <a:pt x="912" y="722"/>
                </a:lnTo>
                <a:lnTo>
                  <a:pt x="718" y="671"/>
                </a:lnTo>
                <a:lnTo>
                  <a:pt x="0" y="675"/>
                </a:lnTo>
                <a:lnTo>
                  <a:pt x="75" y="545"/>
                </a:lnTo>
                <a:lnTo>
                  <a:pt x="91" y="528"/>
                </a:lnTo>
                <a:lnTo>
                  <a:pt x="103" y="521"/>
                </a:lnTo>
                <a:lnTo>
                  <a:pt x="478" y="324"/>
                </a:lnTo>
                <a:lnTo>
                  <a:pt x="523" y="194"/>
                </a:lnTo>
                <a:lnTo>
                  <a:pt x="667" y="0"/>
                </a:lnTo>
                <a:lnTo>
                  <a:pt x="711" y="2"/>
                </a:lnTo>
                <a:lnTo>
                  <a:pt x="804" y="6"/>
                </a:lnTo>
                <a:lnTo>
                  <a:pt x="975" y="15"/>
                </a:lnTo>
                <a:lnTo>
                  <a:pt x="1024" y="18"/>
                </a:lnTo>
                <a:lnTo>
                  <a:pt x="1078" y="23"/>
                </a:lnTo>
                <a:lnTo>
                  <a:pt x="1093" y="23"/>
                </a:lnTo>
                <a:lnTo>
                  <a:pt x="1093" y="132"/>
                </a:lnTo>
                <a:lnTo>
                  <a:pt x="1138" y="282"/>
                </a:lnTo>
                <a:lnTo>
                  <a:pt x="1041" y="2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7" name="Freeform 18"/>
          <p:cNvSpPr>
            <a:spLocks/>
          </p:cNvSpPr>
          <p:nvPr/>
        </p:nvSpPr>
        <p:spPr bwMode="auto">
          <a:xfrm>
            <a:off x="4398962" y="1150938"/>
            <a:ext cx="476250" cy="590550"/>
          </a:xfrm>
          <a:custGeom>
            <a:avLst/>
            <a:gdLst>
              <a:gd name="T0" fmla="*/ 2147483646 w 900"/>
              <a:gd name="T1" fmla="*/ 2147483646 h 1115"/>
              <a:gd name="T2" fmla="*/ 2147483646 w 900"/>
              <a:gd name="T3" fmla="*/ 2147483646 h 1115"/>
              <a:gd name="T4" fmla="*/ 2147483646 w 900"/>
              <a:gd name="T5" fmla="*/ 2147483646 h 1115"/>
              <a:gd name="T6" fmla="*/ 2147483646 w 900"/>
              <a:gd name="T7" fmla="*/ 2147483646 h 1115"/>
              <a:gd name="T8" fmla="*/ 2147483646 w 900"/>
              <a:gd name="T9" fmla="*/ 2147483646 h 1115"/>
              <a:gd name="T10" fmla="*/ 2147483646 w 900"/>
              <a:gd name="T11" fmla="*/ 2147483646 h 1115"/>
              <a:gd name="T12" fmla="*/ 2147483646 w 900"/>
              <a:gd name="T13" fmla="*/ 2147483646 h 1115"/>
              <a:gd name="T14" fmla="*/ 2147483646 w 900"/>
              <a:gd name="T15" fmla="*/ 2147483646 h 1115"/>
              <a:gd name="T16" fmla="*/ 2147483646 w 900"/>
              <a:gd name="T17" fmla="*/ 2147483646 h 1115"/>
              <a:gd name="T18" fmla="*/ 0 w 900"/>
              <a:gd name="T19" fmla="*/ 2147483646 h 1115"/>
              <a:gd name="T20" fmla="*/ 2147483646 w 900"/>
              <a:gd name="T21" fmla="*/ 2147483646 h 1115"/>
              <a:gd name="T22" fmla="*/ 2147483646 w 900"/>
              <a:gd name="T23" fmla="*/ 2147483646 h 1115"/>
              <a:gd name="T24" fmla="*/ 2147483646 w 900"/>
              <a:gd name="T25" fmla="*/ 2147483646 h 1115"/>
              <a:gd name="T26" fmla="*/ 2147483646 w 900"/>
              <a:gd name="T27" fmla="*/ 0 h 1115"/>
              <a:gd name="T28" fmla="*/ 2147483646 w 900"/>
              <a:gd name="T29" fmla="*/ 2147483646 h 1115"/>
              <a:gd name="T30" fmla="*/ 2147483646 w 900"/>
              <a:gd name="T31" fmla="*/ 2147483646 h 1115"/>
              <a:gd name="T32" fmla="*/ 2147483646 w 900"/>
              <a:gd name="T33" fmla="*/ 2147483646 h 1115"/>
              <a:gd name="T34" fmla="*/ 2147483646 w 900"/>
              <a:gd name="T35" fmla="*/ 2147483646 h 1115"/>
              <a:gd name="T36" fmla="*/ 2147483646 w 900"/>
              <a:gd name="T37" fmla="*/ 2147483646 h 11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00" h="1115">
                <a:moveTo>
                  <a:pt x="713" y="407"/>
                </a:moveTo>
                <a:lnTo>
                  <a:pt x="638" y="537"/>
                </a:lnTo>
                <a:lnTo>
                  <a:pt x="707" y="845"/>
                </a:lnTo>
                <a:lnTo>
                  <a:pt x="774" y="956"/>
                </a:lnTo>
                <a:lnTo>
                  <a:pt x="900" y="1046"/>
                </a:lnTo>
                <a:lnTo>
                  <a:pt x="194" y="1041"/>
                </a:lnTo>
                <a:lnTo>
                  <a:pt x="176" y="1065"/>
                </a:lnTo>
                <a:lnTo>
                  <a:pt x="155" y="1115"/>
                </a:lnTo>
                <a:lnTo>
                  <a:pt x="111" y="1065"/>
                </a:lnTo>
                <a:lnTo>
                  <a:pt x="0" y="1007"/>
                </a:lnTo>
                <a:lnTo>
                  <a:pt x="14" y="714"/>
                </a:lnTo>
                <a:lnTo>
                  <a:pt x="87" y="626"/>
                </a:lnTo>
                <a:lnTo>
                  <a:pt x="194" y="219"/>
                </a:lnTo>
                <a:lnTo>
                  <a:pt x="299" y="0"/>
                </a:lnTo>
                <a:lnTo>
                  <a:pt x="533" y="186"/>
                </a:lnTo>
                <a:lnTo>
                  <a:pt x="533" y="257"/>
                </a:lnTo>
                <a:lnTo>
                  <a:pt x="741" y="383"/>
                </a:lnTo>
                <a:lnTo>
                  <a:pt x="729" y="390"/>
                </a:lnTo>
                <a:lnTo>
                  <a:pt x="713" y="4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8" name="Freeform 19"/>
          <p:cNvSpPr>
            <a:spLocks/>
          </p:cNvSpPr>
          <p:nvPr/>
        </p:nvSpPr>
        <p:spPr bwMode="auto">
          <a:xfrm>
            <a:off x="5840412" y="1473200"/>
            <a:ext cx="401638" cy="406400"/>
          </a:xfrm>
          <a:custGeom>
            <a:avLst/>
            <a:gdLst>
              <a:gd name="T0" fmla="*/ 2147483646 w 760"/>
              <a:gd name="T1" fmla="*/ 2147483646 h 769"/>
              <a:gd name="T2" fmla="*/ 2147483646 w 760"/>
              <a:gd name="T3" fmla="*/ 2147483646 h 769"/>
              <a:gd name="T4" fmla="*/ 2147483646 w 760"/>
              <a:gd name="T5" fmla="*/ 2147483646 h 769"/>
              <a:gd name="T6" fmla="*/ 2147483646 w 760"/>
              <a:gd name="T7" fmla="*/ 2147483646 h 769"/>
              <a:gd name="T8" fmla="*/ 2147483646 w 760"/>
              <a:gd name="T9" fmla="*/ 2147483646 h 769"/>
              <a:gd name="T10" fmla="*/ 2147483646 w 760"/>
              <a:gd name="T11" fmla="*/ 2147483646 h 769"/>
              <a:gd name="T12" fmla="*/ 2147483646 w 760"/>
              <a:gd name="T13" fmla="*/ 2147483646 h 769"/>
              <a:gd name="T14" fmla="*/ 2147483646 w 760"/>
              <a:gd name="T15" fmla="*/ 2147483646 h 769"/>
              <a:gd name="T16" fmla="*/ 0 w 760"/>
              <a:gd name="T17" fmla="*/ 0 h 769"/>
              <a:gd name="T18" fmla="*/ 2147483646 w 760"/>
              <a:gd name="T19" fmla="*/ 0 h 769"/>
              <a:gd name="T20" fmla="*/ 2147483646 w 760"/>
              <a:gd name="T21" fmla="*/ 0 h 769"/>
              <a:gd name="T22" fmla="*/ 2147483646 w 760"/>
              <a:gd name="T23" fmla="*/ 0 h 769"/>
              <a:gd name="T24" fmla="*/ 2147483646 w 760"/>
              <a:gd name="T25" fmla="*/ 2147483646 h 769"/>
              <a:gd name="T26" fmla="*/ 2147483646 w 760"/>
              <a:gd name="T27" fmla="*/ 2147483646 h 769"/>
              <a:gd name="T28" fmla="*/ 2147483646 w 760"/>
              <a:gd name="T29" fmla="*/ 2147483646 h 76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60" h="769">
                <a:moveTo>
                  <a:pt x="756" y="655"/>
                </a:moveTo>
                <a:lnTo>
                  <a:pt x="760" y="676"/>
                </a:lnTo>
                <a:lnTo>
                  <a:pt x="691" y="766"/>
                </a:lnTo>
                <a:lnTo>
                  <a:pt x="568" y="765"/>
                </a:lnTo>
                <a:lnTo>
                  <a:pt x="181" y="768"/>
                </a:lnTo>
                <a:lnTo>
                  <a:pt x="75" y="769"/>
                </a:lnTo>
                <a:lnTo>
                  <a:pt x="22" y="769"/>
                </a:lnTo>
                <a:lnTo>
                  <a:pt x="22" y="640"/>
                </a:lnTo>
                <a:lnTo>
                  <a:pt x="0" y="0"/>
                </a:lnTo>
                <a:lnTo>
                  <a:pt x="51" y="0"/>
                </a:lnTo>
                <a:lnTo>
                  <a:pt x="130" y="0"/>
                </a:lnTo>
                <a:lnTo>
                  <a:pt x="183" y="0"/>
                </a:lnTo>
                <a:lnTo>
                  <a:pt x="220" y="237"/>
                </a:lnTo>
                <a:lnTo>
                  <a:pt x="375" y="276"/>
                </a:lnTo>
                <a:lnTo>
                  <a:pt x="756" y="65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9" name="Freeform 20"/>
          <p:cNvSpPr>
            <a:spLocks/>
          </p:cNvSpPr>
          <p:nvPr/>
        </p:nvSpPr>
        <p:spPr bwMode="auto">
          <a:xfrm>
            <a:off x="5791200" y="1878013"/>
            <a:ext cx="414337" cy="500062"/>
          </a:xfrm>
          <a:custGeom>
            <a:avLst/>
            <a:gdLst>
              <a:gd name="T0" fmla="*/ 2147483646 w 783"/>
              <a:gd name="T1" fmla="*/ 2147483646 h 945"/>
              <a:gd name="T2" fmla="*/ 2147483646 w 783"/>
              <a:gd name="T3" fmla="*/ 2147483646 h 945"/>
              <a:gd name="T4" fmla="*/ 2147483646 w 783"/>
              <a:gd name="T5" fmla="*/ 2147483646 h 945"/>
              <a:gd name="T6" fmla="*/ 2147483646 w 783"/>
              <a:gd name="T7" fmla="*/ 2147483646 h 945"/>
              <a:gd name="T8" fmla="*/ 2147483646 w 783"/>
              <a:gd name="T9" fmla="*/ 0 h 945"/>
              <a:gd name="T10" fmla="*/ 2147483646 w 783"/>
              <a:gd name="T11" fmla="*/ 2147483646 h 945"/>
              <a:gd name="T12" fmla="*/ 2147483646 w 783"/>
              <a:gd name="T13" fmla="*/ 2147483646 h 945"/>
              <a:gd name="T14" fmla="*/ 2147483646 w 783"/>
              <a:gd name="T15" fmla="*/ 2147483646 h 945"/>
              <a:gd name="T16" fmla="*/ 2147483646 w 783"/>
              <a:gd name="T17" fmla="*/ 2147483646 h 945"/>
              <a:gd name="T18" fmla="*/ 0 w 783"/>
              <a:gd name="T19" fmla="*/ 2147483646 h 945"/>
              <a:gd name="T20" fmla="*/ 2147483646 w 783"/>
              <a:gd name="T21" fmla="*/ 2147483646 h 945"/>
              <a:gd name="T22" fmla="*/ 2147483646 w 783"/>
              <a:gd name="T23" fmla="*/ 2147483646 h 945"/>
              <a:gd name="T24" fmla="*/ 2147483646 w 783"/>
              <a:gd name="T25" fmla="*/ 2147483646 h 945"/>
              <a:gd name="T26" fmla="*/ 2147483646 w 783"/>
              <a:gd name="T27" fmla="*/ 2147483646 h 945"/>
              <a:gd name="T28" fmla="*/ 2147483646 w 783"/>
              <a:gd name="T29" fmla="*/ 2147483646 h 945"/>
              <a:gd name="T30" fmla="*/ 2147483646 w 783"/>
              <a:gd name="T31" fmla="*/ 2147483646 h 945"/>
              <a:gd name="T32" fmla="*/ 2147483646 w 783"/>
              <a:gd name="T33" fmla="*/ 2147483646 h 945"/>
              <a:gd name="T34" fmla="*/ 2147483646 w 783"/>
              <a:gd name="T35" fmla="*/ 2147483646 h 945"/>
              <a:gd name="T36" fmla="*/ 2147483646 w 783"/>
              <a:gd name="T37" fmla="*/ 2147483646 h 945"/>
              <a:gd name="T38" fmla="*/ 2147483646 w 783"/>
              <a:gd name="T39" fmla="*/ 2147483646 h 945"/>
              <a:gd name="T40" fmla="*/ 2147483646 w 783"/>
              <a:gd name="T41" fmla="*/ 2147483646 h 945"/>
              <a:gd name="T42" fmla="*/ 2147483646 w 783"/>
              <a:gd name="T43" fmla="*/ 2147483646 h 945"/>
              <a:gd name="T44" fmla="*/ 2147483646 w 783"/>
              <a:gd name="T45" fmla="*/ 2147483646 h 945"/>
              <a:gd name="T46" fmla="*/ 2147483646 w 783"/>
              <a:gd name="T47" fmla="*/ 2147483646 h 945"/>
              <a:gd name="T48" fmla="*/ 2147483646 w 783"/>
              <a:gd name="T49" fmla="*/ 2147483646 h 945"/>
              <a:gd name="T50" fmla="*/ 2147483646 w 783"/>
              <a:gd name="T51" fmla="*/ 2147483646 h 945"/>
              <a:gd name="T52" fmla="*/ 2147483646 w 783"/>
              <a:gd name="T53" fmla="*/ 2147483646 h 945"/>
              <a:gd name="T54" fmla="*/ 2147483646 w 783"/>
              <a:gd name="T55" fmla="*/ 2147483646 h 945"/>
              <a:gd name="T56" fmla="*/ 2147483646 w 783"/>
              <a:gd name="T57" fmla="*/ 2147483646 h 945"/>
              <a:gd name="T58" fmla="*/ 2147483646 w 783"/>
              <a:gd name="T59" fmla="*/ 2147483646 h 945"/>
              <a:gd name="T60" fmla="*/ 2147483646 w 783"/>
              <a:gd name="T61" fmla="*/ 2147483646 h 945"/>
              <a:gd name="T62" fmla="*/ 2147483646 w 783"/>
              <a:gd name="T63" fmla="*/ 2147483646 h 945"/>
              <a:gd name="T64" fmla="*/ 2147483646 w 783"/>
              <a:gd name="T65" fmla="*/ 2147483646 h 945"/>
              <a:gd name="T66" fmla="*/ 2147483646 w 783"/>
              <a:gd name="T67" fmla="*/ 2147483646 h 945"/>
              <a:gd name="T68" fmla="*/ 2147483646 w 783"/>
              <a:gd name="T69" fmla="*/ 2147483646 h 945"/>
              <a:gd name="T70" fmla="*/ 2147483646 w 783"/>
              <a:gd name="T71" fmla="*/ 2147483646 h 945"/>
              <a:gd name="T72" fmla="*/ 2147483646 w 783"/>
              <a:gd name="T73" fmla="*/ 2147483646 h 945"/>
              <a:gd name="T74" fmla="*/ 2147483646 w 783"/>
              <a:gd name="T75" fmla="*/ 2147483646 h 945"/>
              <a:gd name="T76" fmla="*/ 2147483646 w 783"/>
              <a:gd name="T77" fmla="*/ 2147483646 h 945"/>
              <a:gd name="T78" fmla="*/ 2147483646 w 783"/>
              <a:gd name="T79" fmla="*/ 2147483646 h 945"/>
              <a:gd name="T80" fmla="*/ 2147483646 w 783"/>
              <a:gd name="T81" fmla="*/ 2147483646 h 945"/>
              <a:gd name="T82" fmla="*/ 2147483646 w 783"/>
              <a:gd name="T83" fmla="*/ 2147483646 h 945"/>
              <a:gd name="T84" fmla="*/ 2147483646 w 783"/>
              <a:gd name="T85" fmla="*/ 2147483646 h 9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83" h="945">
                <a:moveTo>
                  <a:pt x="758" y="409"/>
                </a:moveTo>
                <a:lnTo>
                  <a:pt x="702" y="351"/>
                </a:lnTo>
                <a:lnTo>
                  <a:pt x="755" y="130"/>
                </a:lnTo>
                <a:lnTo>
                  <a:pt x="783" y="1"/>
                </a:lnTo>
                <a:lnTo>
                  <a:pt x="660" y="0"/>
                </a:lnTo>
                <a:lnTo>
                  <a:pt x="273" y="3"/>
                </a:lnTo>
                <a:lnTo>
                  <a:pt x="167" y="4"/>
                </a:lnTo>
                <a:lnTo>
                  <a:pt x="80" y="277"/>
                </a:lnTo>
                <a:lnTo>
                  <a:pt x="35" y="270"/>
                </a:lnTo>
                <a:lnTo>
                  <a:pt x="0" y="283"/>
                </a:lnTo>
                <a:lnTo>
                  <a:pt x="21" y="292"/>
                </a:lnTo>
                <a:lnTo>
                  <a:pt x="29" y="309"/>
                </a:lnTo>
                <a:lnTo>
                  <a:pt x="27" y="318"/>
                </a:lnTo>
                <a:lnTo>
                  <a:pt x="33" y="337"/>
                </a:lnTo>
                <a:lnTo>
                  <a:pt x="29" y="351"/>
                </a:lnTo>
                <a:lnTo>
                  <a:pt x="27" y="352"/>
                </a:lnTo>
                <a:lnTo>
                  <a:pt x="80" y="585"/>
                </a:lnTo>
                <a:lnTo>
                  <a:pt x="263" y="690"/>
                </a:lnTo>
                <a:lnTo>
                  <a:pt x="264" y="690"/>
                </a:lnTo>
                <a:lnTo>
                  <a:pt x="273" y="687"/>
                </a:lnTo>
                <a:lnTo>
                  <a:pt x="275" y="687"/>
                </a:lnTo>
                <a:lnTo>
                  <a:pt x="281" y="688"/>
                </a:lnTo>
                <a:lnTo>
                  <a:pt x="336" y="789"/>
                </a:lnTo>
                <a:lnTo>
                  <a:pt x="336" y="799"/>
                </a:lnTo>
                <a:lnTo>
                  <a:pt x="339" y="810"/>
                </a:lnTo>
                <a:lnTo>
                  <a:pt x="366" y="817"/>
                </a:lnTo>
                <a:lnTo>
                  <a:pt x="368" y="817"/>
                </a:lnTo>
                <a:lnTo>
                  <a:pt x="368" y="819"/>
                </a:lnTo>
                <a:lnTo>
                  <a:pt x="369" y="820"/>
                </a:lnTo>
                <a:lnTo>
                  <a:pt x="371" y="822"/>
                </a:lnTo>
                <a:lnTo>
                  <a:pt x="372" y="823"/>
                </a:lnTo>
                <a:lnTo>
                  <a:pt x="374" y="826"/>
                </a:lnTo>
                <a:lnTo>
                  <a:pt x="375" y="828"/>
                </a:lnTo>
                <a:lnTo>
                  <a:pt x="377" y="831"/>
                </a:lnTo>
                <a:lnTo>
                  <a:pt x="377" y="834"/>
                </a:lnTo>
                <a:lnTo>
                  <a:pt x="378" y="837"/>
                </a:lnTo>
                <a:lnTo>
                  <a:pt x="387" y="846"/>
                </a:lnTo>
                <a:lnTo>
                  <a:pt x="384" y="871"/>
                </a:lnTo>
                <a:lnTo>
                  <a:pt x="398" y="940"/>
                </a:lnTo>
                <a:lnTo>
                  <a:pt x="405" y="945"/>
                </a:lnTo>
                <a:lnTo>
                  <a:pt x="563" y="789"/>
                </a:lnTo>
                <a:lnTo>
                  <a:pt x="660" y="634"/>
                </a:lnTo>
                <a:lnTo>
                  <a:pt x="758" y="40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0" name="Freeform 21"/>
          <p:cNvSpPr>
            <a:spLocks/>
          </p:cNvSpPr>
          <p:nvPr/>
        </p:nvSpPr>
        <p:spPr bwMode="auto">
          <a:xfrm>
            <a:off x="6162675" y="1778000"/>
            <a:ext cx="260350" cy="342900"/>
          </a:xfrm>
          <a:custGeom>
            <a:avLst/>
            <a:gdLst>
              <a:gd name="T0" fmla="*/ 2147483646 w 491"/>
              <a:gd name="T1" fmla="*/ 2147483646 h 649"/>
              <a:gd name="T2" fmla="*/ 2147483646 w 491"/>
              <a:gd name="T3" fmla="*/ 2147483646 h 649"/>
              <a:gd name="T4" fmla="*/ 2147483646 w 491"/>
              <a:gd name="T5" fmla="*/ 2147483646 h 649"/>
              <a:gd name="T6" fmla="*/ 2147483646 w 491"/>
              <a:gd name="T7" fmla="*/ 2147483646 h 649"/>
              <a:gd name="T8" fmla="*/ 2147483646 w 491"/>
              <a:gd name="T9" fmla="*/ 0 h 649"/>
              <a:gd name="T10" fmla="*/ 2147483646 w 491"/>
              <a:gd name="T11" fmla="*/ 2147483646 h 649"/>
              <a:gd name="T12" fmla="*/ 2147483646 w 491"/>
              <a:gd name="T13" fmla="*/ 2147483646 h 649"/>
              <a:gd name="T14" fmla="*/ 2147483646 w 491"/>
              <a:gd name="T15" fmla="*/ 2147483646 h 649"/>
              <a:gd name="T16" fmla="*/ 2147483646 w 491"/>
              <a:gd name="T17" fmla="*/ 2147483646 h 649"/>
              <a:gd name="T18" fmla="*/ 2147483646 w 491"/>
              <a:gd name="T19" fmla="*/ 2147483646 h 649"/>
              <a:gd name="T20" fmla="*/ 0 w 491"/>
              <a:gd name="T21" fmla="*/ 2147483646 h 649"/>
              <a:gd name="T22" fmla="*/ 2147483646 w 491"/>
              <a:gd name="T23" fmla="*/ 2147483646 h 649"/>
              <a:gd name="T24" fmla="*/ 2147483646 w 491"/>
              <a:gd name="T25" fmla="*/ 2147483646 h 649"/>
              <a:gd name="T26" fmla="*/ 2147483646 w 491"/>
              <a:gd name="T27" fmla="*/ 2147483646 h 649"/>
              <a:gd name="T28" fmla="*/ 2147483646 w 491"/>
              <a:gd name="T29" fmla="*/ 2147483646 h 649"/>
              <a:gd name="T30" fmla="*/ 2147483646 w 491"/>
              <a:gd name="T31" fmla="*/ 2147483646 h 649"/>
              <a:gd name="T32" fmla="*/ 2147483646 w 491"/>
              <a:gd name="T33" fmla="*/ 2147483646 h 64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91" h="649">
                <a:moveTo>
                  <a:pt x="491" y="541"/>
                </a:moveTo>
                <a:lnTo>
                  <a:pt x="488" y="180"/>
                </a:lnTo>
                <a:lnTo>
                  <a:pt x="348" y="100"/>
                </a:lnTo>
                <a:lnTo>
                  <a:pt x="347" y="96"/>
                </a:lnTo>
                <a:lnTo>
                  <a:pt x="267" y="0"/>
                </a:lnTo>
                <a:lnTo>
                  <a:pt x="152" y="73"/>
                </a:lnTo>
                <a:lnTo>
                  <a:pt x="146" y="79"/>
                </a:lnTo>
                <a:lnTo>
                  <a:pt x="150" y="100"/>
                </a:lnTo>
                <a:lnTo>
                  <a:pt x="81" y="190"/>
                </a:lnTo>
                <a:lnTo>
                  <a:pt x="53" y="319"/>
                </a:lnTo>
                <a:lnTo>
                  <a:pt x="0" y="540"/>
                </a:lnTo>
                <a:lnTo>
                  <a:pt x="56" y="598"/>
                </a:lnTo>
                <a:lnTo>
                  <a:pt x="180" y="600"/>
                </a:lnTo>
                <a:lnTo>
                  <a:pt x="347" y="649"/>
                </a:lnTo>
                <a:lnTo>
                  <a:pt x="491" y="646"/>
                </a:lnTo>
                <a:lnTo>
                  <a:pt x="491" y="552"/>
                </a:lnTo>
                <a:lnTo>
                  <a:pt x="491" y="54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1" name="Freeform 22"/>
          <p:cNvSpPr>
            <a:spLocks/>
          </p:cNvSpPr>
          <p:nvPr/>
        </p:nvSpPr>
        <p:spPr bwMode="auto">
          <a:xfrm>
            <a:off x="5888037" y="1125538"/>
            <a:ext cx="530225" cy="292100"/>
          </a:xfrm>
          <a:custGeom>
            <a:avLst/>
            <a:gdLst>
              <a:gd name="T0" fmla="*/ 2147483646 w 1002"/>
              <a:gd name="T1" fmla="*/ 2147483646 h 553"/>
              <a:gd name="T2" fmla="*/ 2147483646 w 1002"/>
              <a:gd name="T3" fmla="*/ 2147483646 h 553"/>
              <a:gd name="T4" fmla="*/ 2147483646 w 1002"/>
              <a:gd name="T5" fmla="*/ 2147483646 h 553"/>
              <a:gd name="T6" fmla="*/ 2147483646 w 1002"/>
              <a:gd name="T7" fmla="*/ 2147483646 h 553"/>
              <a:gd name="T8" fmla="*/ 2147483646 w 1002"/>
              <a:gd name="T9" fmla="*/ 2147483646 h 553"/>
              <a:gd name="T10" fmla="*/ 2147483646 w 1002"/>
              <a:gd name="T11" fmla="*/ 2147483646 h 553"/>
              <a:gd name="T12" fmla="*/ 2147483646 w 1002"/>
              <a:gd name="T13" fmla="*/ 2147483646 h 553"/>
              <a:gd name="T14" fmla="*/ 0 w 1002"/>
              <a:gd name="T15" fmla="*/ 0 h 553"/>
              <a:gd name="T16" fmla="*/ 2147483646 w 1002"/>
              <a:gd name="T17" fmla="*/ 2147483646 h 553"/>
              <a:gd name="T18" fmla="*/ 2147483646 w 1002"/>
              <a:gd name="T19" fmla="*/ 2147483646 h 553"/>
              <a:gd name="T20" fmla="*/ 2147483646 w 1002"/>
              <a:gd name="T21" fmla="*/ 2147483646 h 553"/>
              <a:gd name="T22" fmla="*/ 2147483646 w 1002"/>
              <a:gd name="T23" fmla="*/ 2147483646 h 553"/>
              <a:gd name="T24" fmla="*/ 2147483646 w 1002"/>
              <a:gd name="T25" fmla="*/ 2147483646 h 553"/>
              <a:gd name="T26" fmla="*/ 2147483646 w 1002"/>
              <a:gd name="T27" fmla="*/ 2147483646 h 553"/>
              <a:gd name="T28" fmla="*/ 2147483646 w 1002"/>
              <a:gd name="T29" fmla="*/ 2147483646 h 553"/>
              <a:gd name="T30" fmla="*/ 2147483646 w 1002"/>
              <a:gd name="T31" fmla="*/ 2147483646 h 5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02" h="553">
                <a:moveTo>
                  <a:pt x="867" y="553"/>
                </a:moveTo>
                <a:lnTo>
                  <a:pt x="796" y="522"/>
                </a:lnTo>
                <a:lnTo>
                  <a:pt x="477" y="357"/>
                </a:lnTo>
                <a:lnTo>
                  <a:pt x="285" y="360"/>
                </a:lnTo>
                <a:lnTo>
                  <a:pt x="213" y="438"/>
                </a:lnTo>
                <a:lnTo>
                  <a:pt x="103" y="235"/>
                </a:lnTo>
                <a:lnTo>
                  <a:pt x="57" y="16"/>
                </a:lnTo>
                <a:lnTo>
                  <a:pt x="0" y="0"/>
                </a:lnTo>
                <a:lnTo>
                  <a:pt x="91" y="6"/>
                </a:lnTo>
                <a:lnTo>
                  <a:pt x="174" y="12"/>
                </a:lnTo>
                <a:lnTo>
                  <a:pt x="267" y="18"/>
                </a:lnTo>
                <a:lnTo>
                  <a:pt x="672" y="45"/>
                </a:lnTo>
                <a:lnTo>
                  <a:pt x="867" y="58"/>
                </a:lnTo>
                <a:lnTo>
                  <a:pt x="960" y="64"/>
                </a:lnTo>
                <a:lnTo>
                  <a:pt x="1002" y="465"/>
                </a:lnTo>
                <a:lnTo>
                  <a:pt x="867" y="55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2" name="Freeform 23"/>
          <p:cNvSpPr>
            <a:spLocks/>
          </p:cNvSpPr>
          <p:nvPr/>
        </p:nvSpPr>
        <p:spPr bwMode="auto">
          <a:xfrm>
            <a:off x="5259387" y="1090613"/>
            <a:ext cx="385763" cy="549275"/>
          </a:xfrm>
          <a:custGeom>
            <a:avLst/>
            <a:gdLst>
              <a:gd name="T0" fmla="*/ 2147483646 w 730"/>
              <a:gd name="T1" fmla="*/ 2147483646 h 1039"/>
              <a:gd name="T2" fmla="*/ 2147483646 w 730"/>
              <a:gd name="T3" fmla="*/ 2147483646 h 1039"/>
              <a:gd name="T4" fmla="*/ 2147483646 w 730"/>
              <a:gd name="T5" fmla="*/ 2147483646 h 1039"/>
              <a:gd name="T6" fmla="*/ 2147483646 w 730"/>
              <a:gd name="T7" fmla="*/ 2147483646 h 1039"/>
              <a:gd name="T8" fmla="*/ 2147483646 w 730"/>
              <a:gd name="T9" fmla="*/ 0 h 1039"/>
              <a:gd name="T10" fmla="*/ 2147483646 w 730"/>
              <a:gd name="T11" fmla="*/ 2147483646 h 1039"/>
              <a:gd name="T12" fmla="*/ 2147483646 w 730"/>
              <a:gd name="T13" fmla="*/ 2147483646 h 1039"/>
              <a:gd name="T14" fmla="*/ 2147483646 w 730"/>
              <a:gd name="T15" fmla="*/ 2147483646 h 1039"/>
              <a:gd name="T16" fmla="*/ 2147483646 w 730"/>
              <a:gd name="T17" fmla="*/ 2147483646 h 1039"/>
              <a:gd name="T18" fmla="*/ 0 w 730"/>
              <a:gd name="T19" fmla="*/ 2147483646 h 1039"/>
              <a:gd name="T20" fmla="*/ 0 w 730"/>
              <a:gd name="T21" fmla="*/ 2147483646 h 1039"/>
              <a:gd name="T22" fmla="*/ 0 w 730"/>
              <a:gd name="T23" fmla="*/ 2147483646 h 1039"/>
              <a:gd name="T24" fmla="*/ 2147483646 w 730"/>
              <a:gd name="T25" fmla="*/ 2147483646 h 1039"/>
              <a:gd name="T26" fmla="*/ 2147483646 w 730"/>
              <a:gd name="T27" fmla="*/ 2147483646 h 1039"/>
              <a:gd name="T28" fmla="*/ 2147483646 w 730"/>
              <a:gd name="T29" fmla="*/ 2147483646 h 1039"/>
              <a:gd name="T30" fmla="*/ 2147483646 w 730"/>
              <a:gd name="T31" fmla="*/ 2147483646 h 1039"/>
              <a:gd name="T32" fmla="*/ 2147483646 w 730"/>
              <a:gd name="T33" fmla="*/ 2147483646 h 1039"/>
              <a:gd name="T34" fmla="*/ 2147483646 w 730"/>
              <a:gd name="T35" fmla="*/ 2147483646 h 1039"/>
              <a:gd name="T36" fmla="*/ 2147483646 w 730"/>
              <a:gd name="T37" fmla="*/ 2147483646 h 1039"/>
              <a:gd name="T38" fmla="*/ 2147483646 w 730"/>
              <a:gd name="T39" fmla="*/ 2147483646 h 1039"/>
              <a:gd name="T40" fmla="*/ 2147483646 w 730"/>
              <a:gd name="T41" fmla="*/ 2147483646 h 1039"/>
              <a:gd name="T42" fmla="*/ 2147483646 w 730"/>
              <a:gd name="T43" fmla="*/ 2147483646 h 103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0" h="1039">
                <a:moveTo>
                  <a:pt x="612" y="30"/>
                </a:moveTo>
                <a:lnTo>
                  <a:pt x="514" y="24"/>
                </a:lnTo>
                <a:lnTo>
                  <a:pt x="312" y="12"/>
                </a:lnTo>
                <a:lnTo>
                  <a:pt x="205" y="6"/>
                </a:lnTo>
                <a:lnTo>
                  <a:pt x="106" y="0"/>
                </a:lnTo>
                <a:lnTo>
                  <a:pt x="106" y="109"/>
                </a:lnTo>
                <a:lnTo>
                  <a:pt x="151" y="259"/>
                </a:lnTo>
                <a:lnTo>
                  <a:pt x="54" y="264"/>
                </a:lnTo>
                <a:lnTo>
                  <a:pt x="1" y="699"/>
                </a:lnTo>
                <a:lnTo>
                  <a:pt x="0" y="802"/>
                </a:lnTo>
                <a:lnTo>
                  <a:pt x="0" y="852"/>
                </a:lnTo>
                <a:lnTo>
                  <a:pt x="0" y="1011"/>
                </a:lnTo>
                <a:lnTo>
                  <a:pt x="118" y="1032"/>
                </a:lnTo>
                <a:lnTo>
                  <a:pt x="129" y="1039"/>
                </a:lnTo>
                <a:lnTo>
                  <a:pt x="184" y="874"/>
                </a:lnTo>
                <a:lnTo>
                  <a:pt x="274" y="741"/>
                </a:lnTo>
                <a:lnTo>
                  <a:pt x="396" y="648"/>
                </a:lnTo>
                <a:lnTo>
                  <a:pt x="528" y="301"/>
                </a:lnTo>
                <a:lnTo>
                  <a:pt x="730" y="159"/>
                </a:lnTo>
                <a:lnTo>
                  <a:pt x="720" y="37"/>
                </a:lnTo>
                <a:lnTo>
                  <a:pt x="669" y="33"/>
                </a:lnTo>
                <a:lnTo>
                  <a:pt x="612" y="3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3" name="Freeform 24"/>
          <p:cNvSpPr>
            <a:spLocks/>
          </p:cNvSpPr>
          <p:nvPr/>
        </p:nvSpPr>
        <p:spPr bwMode="auto">
          <a:xfrm>
            <a:off x="5468937" y="1109663"/>
            <a:ext cx="531813" cy="363537"/>
          </a:xfrm>
          <a:custGeom>
            <a:avLst/>
            <a:gdLst>
              <a:gd name="T0" fmla="*/ 2147483646 w 1005"/>
              <a:gd name="T1" fmla="*/ 2147483646 h 686"/>
              <a:gd name="T2" fmla="*/ 2147483646 w 1005"/>
              <a:gd name="T3" fmla="*/ 2147483646 h 686"/>
              <a:gd name="T4" fmla="*/ 2147483646 w 1005"/>
              <a:gd name="T5" fmla="*/ 2147483646 h 686"/>
              <a:gd name="T6" fmla="*/ 2147483646 w 1005"/>
              <a:gd name="T7" fmla="*/ 2147483646 h 686"/>
              <a:gd name="T8" fmla="*/ 2147483646 w 1005"/>
              <a:gd name="T9" fmla="*/ 2147483646 h 686"/>
              <a:gd name="T10" fmla="*/ 2147483646 w 1005"/>
              <a:gd name="T11" fmla="*/ 2147483646 h 686"/>
              <a:gd name="T12" fmla="*/ 2147483646 w 1005"/>
              <a:gd name="T13" fmla="*/ 2147483646 h 686"/>
              <a:gd name="T14" fmla="*/ 2147483646 w 1005"/>
              <a:gd name="T15" fmla="*/ 2147483646 h 686"/>
              <a:gd name="T16" fmla="*/ 2147483646 w 1005"/>
              <a:gd name="T17" fmla="*/ 2147483646 h 686"/>
              <a:gd name="T18" fmla="*/ 2147483646 w 1005"/>
              <a:gd name="T19" fmla="*/ 2147483646 h 686"/>
              <a:gd name="T20" fmla="*/ 2147483646 w 1005"/>
              <a:gd name="T21" fmla="*/ 2147483646 h 686"/>
              <a:gd name="T22" fmla="*/ 2147483646 w 1005"/>
              <a:gd name="T23" fmla="*/ 0 h 686"/>
              <a:gd name="T24" fmla="*/ 2147483646 w 1005"/>
              <a:gd name="T25" fmla="*/ 2147483646 h 686"/>
              <a:gd name="T26" fmla="*/ 2147483646 w 1005"/>
              <a:gd name="T27" fmla="*/ 2147483646 h 686"/>
              <a:gd name="T28" fmla="*/ 0 w 1005"/>
              <a:gd name="T29" fmla="*/ 2147483646 h 686"/>
              <a:gd name="T30" fmla="*/ 2147483646 w 1005"/>
              <a:gd name="T31" fmla="*/ 2147483646 h 686"/>
              <a:gd name="T32" fmla="*/ 2147483646 w 1005"/>
              <a:gd name="T33" fmla="*/ 2147483646 h 686"/>
              <a:gd name="T34" fmla="*/ 2147483646 w 1005"/>
              <a:gd name="T35" fmla="*/ 2147483646 h 686"/>
              <a:gd name="T36" fmla="*/ 2147483646 w 1005"/>
              <a:gd name="T37" fmla="*/ 2147483646 h 686"/>
              <a:gd name="T38" fmla="*/ 2147483646 w 1005"/>
              <a:gd name="T39" fmla="*/ 2147483646 h 686"/>
              <a:gd name="T40" fmla="*/ 2147483646 w 1005"/>
              <a:gd name="T41" fmla="*/ 2147483646 h 68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05" h="686">
                <a:moveTo>
                  <a:pt x="885" y="686"/>
                </a:moveTo>
                <a:lnTo>
                  <a:pt x="972" y="485"/>
                </a:lnTo>
                <a:lnTo>
                  <a:pt x="994" y="470"/>
                </a:lnTo>
                <a:lnTo>
                  <a:pt x="1005" y="467"/>
                </a:lnTo>
                <a:lnTo>
                  <a:pt x="895" y="264"/>
                </a:lnTo>
                <a:lnTo>
                  <a:pt x="849" y="45"/>
                </a:lnTo>
                <a:lnTo>
                  <a:pt x="792" y="29"/>
                </a:lnTo>
                <a:lnTo>
                  <a:pt x="742" y="26"/>
                </a:lnTo>
                <a:lnTo>
                  <a:pt x="717" y="24"/>
                </a:lnTo>
                <a:lnTo>
                  <a:pt x="669" y="21"/>
                </a:lnTo>
                <a:lnTo>
                  <a:pt x="496" y="9"/>
                </a:lnTo>
                <a:lnTo>
                  <a:pt x="324" y="0"/>
                </a:lnTo>
                <a:lnTo>
                  <a:pt x="334" y="122"/>
                </a:lnTo>
                <a:lnTo>
                  <a:pt x="132" y="264"/>
                </a:lnTo>
                <a:lnTo>
                  <a:pt x="0" y="611"/>
                </a:lnTo>
                <a:lnTo>
                  <a:pt x="544" y="609"/>
                </a:lnTo>
                <a:lnTo>
                  <a:pt x="544" y="686"/>
                </a:lnTo>
                <a:lnTo>
                  <a:pt x="702" y="686"/>
                </a:lnTo>
                <a:lnTo>
                  <a:pt x="753" y="686"/>
                </a:lnTo>
                <a:lnTo>
                  <a:pt x="832" y="686"/>
                </a:lnTo>
                <a:lnTo>
                  <a:pt x="885" y="68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4" name="Freeform 25"/>
          <p:cNvSpPr>
            <a:spLocks/>
          </p:cNvSpPr>
          <p:nvPr/>
        </p:nvSpPr>
        <p:spPr bwMode="auto">
          <a:xfrm>
            <a:off x="5937250" y="1314450"/>
            <a:ext cx="400050" cy="504825"/>
          </a:xfrm>
          <a:custGeom>
            <a:avLst/>
            <a:gdLst>
              <a:gd name="T0" fmla="*/ 2147483646 w 757"/>
              <a:gd name="T1" fmla="*/ 2147483646 h 955"/>
              <a:gd name="T2" fmla="*/ 2147483646 w 757"/>
              <a:gd name="T3" fmla="*/ 2147483646 h 955"/>
              <a:gd name="T4" fmla="*/ 2147483646 w 757"/>
              <a:gd name="T5" fmla="*/ 2147483646 h 955"/>
              <a:gd name="T6" fmla="*/ 2147483646 w 757"/>
              <a:gd name="T7" fmla="*/ 2147483646 h 955"/>
              <a:gd name="T8" fmla="*/ 2147483646 w 757"/>
              <a:gd name="T9" fmla="*/ 2147483646 h 955"/>
              <a:gd name="T10" fmla="*/ 2147483646 w 757"/>
              <a:gd name="T11" fmla="*/ 2147483646 h 955"/>
              <a:gd name="T12" fmla="*/ 0 w 757"/>
              <a:gd name="T13" fmla="*/ 2147483646 h 955"/>
              <a:gd name="T14" fmla="*/ 2147483646 w 757"/>
              <a:gd name="T15" fmla="*/ 2147483646 h 955"/>
              <a:gd name="T16" fmla="*/ 2147483646 w 757"/>
              <a:gd name="T17" fmla="*/ 2147483646 h 955"/>
              <a:gd name="T18" fmla="*/ 2147483646 w 757"/>
              <a:gd name="T19" fmla="*/ 2147483646 h 955"/>
              <a:gd name="T20" fmla="*/ 2147483646 w 757"/>
              <a:gd name="T21" fmla="*/ 2147483646 h 955"/>
              <a:gd name="T22" fmla="*/ 2147483646 w 757"/>
              <a:gd name="T23" fmla="*/ 0 h 955"/>
              <a:gd name="T24" fmla="*/ 2147483646 w 757"/>
              <a:gd name="T25" fmla="*/ 2147483646 h 955"/>
              <a:gd name="T26" fmla="*/ 2147483646 w 757"/>
              <a:gd name="T27" fmla="*/ 2147483646 h 955"/>
              <a:gd name="T28" fmla="*/ 2147483646 w 757"/>
              <a:gd name="T29" fmla="*/ 2147483646 h 95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757" h="955">
                <a:moveTo>
                  <a:pt x="757" y="781"/>
                </a:moveTo>
                <a:lnTo>
                  <a:pt x="694" y="876"/>
                </a:lnTo>
                <a:lnTo>
                  <a:pt x="579" y="949"/>
                </a:lnTo>
                <a:lnTo>
                  <a:pt x="573" y="955"/>
                </a:lnTo>
                <a:lnTo>
                  <a:pt x="192" y="576"/>
                </a:lnTo>
                <a:lnTo>
                  <a:pt x="37" y="537"/>
                </a:lnTo>
                <a:lnTo>
                  <a:pt x="0" y="300"/>
                </a:lnTo>
                <a:lnTo>
                  <a:pt x="87" y="99"/>
                </a:lnTo>
                <a:lnTo>
                  <a:pt x="109" y="84"/>
                </a:lnTo>
                <a:lnTo>
                  <a:pt x="120" y="81"/>
                </a:lnTo>
                <a:lnTo>
                  <a:pt x="192" y="3"/>
                </a:lnTo>
                <a:lnTo>
                  <a:pt x="384" y="0"/>
                </a:lnTo>
                <a:lnTo>
                  <a:pt x="703" y="165"/>
                </a:lnTo>
                <a:lnTo>
                  <a:pt x="705" y="781"/>
                </a:lnTo>
                <a:lnTo>
                  <a:pt x="757" y="78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5" name="Freeform 26"/>
          <p:cNvSpPr>
            <a:spLocks/>
          </p:cNvSpPr>
          <p:nvPr/>
        </p:nvSpPr>
        <p:spPr bwMode="auto">
          <a:xfrm>
            <a:off x="5327650" y="1431925"/>
            <a:ext cx="552450" cy="595313"/>
          </a:xfrm>
          <a:custGeom>
            <a:avLst/>
            <a:gdLst>
              <a:gd name="T0" fmla="*/ 2147483646 w 1044"/>
              <a:gd name="T1" fmla="*/ 2147483646 h 1125"/>
              <a:gd name="T2" fmla="*/ 2147483646 w 1044"/>
              <a:gd name="T3" fmla="*/ 2147483646 h 1125"/>
              <a:gd name="T4" fmla="*/ 2147483646 w 1044"/>
              <a:gd name="T5" fmla="*/ 0 h 1125"/>
              <a:gd name="T6" fmla="*/ 2147483646 w 1044"/>
              <a:gd name="T7" fmla="*/ 2147483646 h 1125"/>
              <a:gd name="T8" fmla="*/ 0 w 1044"/>
              <a:gd name="T9" fmla="*/ 2147483646 h 1125"/>
              <a:gd name="T10" fmla="*/ 2147483646 w 1044"/>
              <a:gd name="T11" fmla="*/ 2147483646 h 1125"/>
              <a:gd name="T12" fmla="*/ 2147483646 w 1044"/>
              <a:gd name="T13" fmla="*/ 2147483646 h 1125"/>
              <a:gd name="T14" fmla="*/ 2147483646 w 1044"/>
              <a:gd name="T15" fmla="*/ 2147483646 h 1125"/>
              <a:gd name="T16" fmla="*/ 2147483646 w 1044"/>
              <a:gd name="T17" fmla="*/ 2147483646 h 1125"/>
              <a:gd name="T18" fmla="*/ 2147483646 w 1044"/>
              <a:gd name="T19" fmla="*/ 2147483646 h 1125"/>
              <a:gd name="T20" fmla="*/ 2147483646 w 1044"/>
              <a:gd name="T21" fmla="*/ 2147483646 h 1125"/>
              <a:gd name="T22" fmla="*/ 2147483646 w 1044"/>
              <a:gd name="T23" fmla="*/ 2147483646 h 1125"/>
              <a:gd name="T24" fmla="*/ 2147483646 w 1044"/>
              <a:gd name="T25" fmla="*/ 2147483646 h 1125"/>
              <a:gd name="T26" fmla="*/ 2147483646 w 1044"/>
              <a:gd name="T27" fmla="*/ 2147483646 h 1125"/>
              <a:gd name="T28" fmla="*/ 2147483646 w 1044"/>
              <a:gd name="T29" fmla="*/ 2147483646 h 1125"/>
              <a:gd name="T30" fmla="*/ 2147483646 w 1044"/>
              <a:gd name="T31" fmla="*/ 2147483646 h 1125"/>
              <a:gd name="T32" fmla="*/ 2147483646 w 1044"/>
              <a:gd name="T33" fmla="*/ 2147483646 h 1125"/>
              <a:gd name="T34" fmla="*/ 2147483646 w 1044"/>
              <a:gd name="T35" fmla="*/ 2147483646 h 1125"/>
              <a:gd name="T36" fmla="*/ 2147483646 w 1044"/>
              <a:gd name="T37" fmla="*/ 2147483646 h 1125"/>
              <a:gd name="T38" fmla="*/ 2147483646 w 1044"/>
              <a:gd name="T39" fmla="*/ 2147483646 h 1125"/>
              <a:gd name="T40" fmla="*/ 2147483646 w 1044"/>
              <a:gd name="T41" fmla="*/ 2147483646 h 1125"/>
              <a:gd name="T42" fmla="*/ 2147483646 w 1044"/>
              <a:gd name="T43" fmla="*/ 2147483646 h 1125"/>
              <a:gd name="T44" fmla="*/ 2147483646 w 1044"/>
              <a:gd name="T45" fmla="*/ 2147483646 h 1125"/>
              <a:gd name="T46" fmla="*/ 2147483646 w 1044"/>
              <a:gd name="T47" fmla="*/ 2147483646 h 1125"/>
              <a:gd name="T48" fmla="*/ 2147483646 w 1044"/>
              <a:gd name="T49" fmla="*/ 2147483646 h 1125"/>
              <a:gd name="T50" fmla="*/ 2147483646 w 1044"/>
              <a:gd name="T51" fmla="*/ 2147483646 h 1125"/>
              <a:gd name="T52" fmla="*/ 2147483646 w 1044"/>
              <a:gd name="T53" fmla="*/ 2147483646 h 1125"/>
              <a:gd name="T54" fmla="*/ 2147483646 w 1044"/>
              <a:gd name="T55" fmla="*/ 2147483646 h 1125"/>
              <a:gd name="T56" fmla="*/ 2147483646 w 1044"/>
              <a:gd name="T57" fmla="*/ 2147483646 h 1125"/>
              <a:gd name="T58" fmla="*/ 2147483646 w 1044"/>
              <a:gd name="T59" fmla="*/ 2147483646 h 1125"/>
              <a:gd name="T60" fmla="*/ 2147483646 w 1044"/>
              <a:gd name="T61" fmla="*/ 2147483646 h 1125"/>
              <a:gd name="T62" fmla="*/ 2147483646 w 1044"/>
              <a:gd name="T63" fmla="*/ 2147483646 h 1125"/>
              <a:gd name="T64" fmla="*/ 2147483646 w 1044"/>
              <a:gd name="T65" fmla="*/ 2147483646 h 11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44" h="1125">
                <a:moveTo>
                  <a:pt x="1044" y="846"/>
                </a:moveTo>
                <a:lnTo>
                  <a:pt x="991" y="846"/>
                </a:lnTo>
                <a:lnTo>
                  <a:pt x="991" y="717"/>
                </a:lnTo>
                <a:lnTo>
                  <a:pt x="969" y="77"/>
                </a:lnTo>
                <a:lnTo>
                  <a:pt x="811" y="77"/>
                </a:lnTo>
                <a:lnTo>
                  <a:pt x="811" y="0"/>
                </a:lnTo>
                <a:lnTo>
                  <a:pt x="267" y="2"/>
                </a:lnTo>
                <a:lnTo>
                  <a:pt x="145" y="95"/>
                </a:lnTo>
                <a:lnTo>
                  <a:pt x="55" y="228"/>
                </a:lnTo>
                <a:lnTo>
                  <a:pt x="0" y="393"/>
                </a:lnTo>
                <a:lnTo>
                  <a:pt x="6" y="398"/>
                </a:lnTo>
                <a:lnTo>
                  <a:pt x="183" y="513"/>
                </a:lnTo>
                <a:lnTo>
                  <a:pt x="192" y="515"/>
                </a:lnTo>
                <a:lnTo>
                  <a:pt x="192" y="516"/>
                </a:lnTo>
                <a:lnTo>
                  <a:pt x="193" y="516"/>
                </a:lnTo>
                <a:lnTo>
                  <a:pt x="193" y="518"/>
                </a:lnTo>
                <a:lnTo>
                  <a:pt x="195" y="518"/>
                </a:lnTo>
                <a:lnTo>
                  <a:pt x="196" y="518"/>
                </a:lnTo>
                <a:lnTo>
                  <a:pt x="198" y="518"/>
                </a:lnTo>
                <a:lnTo>
                  <a:pt x="198" y="519"/>
                </a:lnTo>
                <a:lnTo>
                  <a:pt x="199" y="519"/>
                </a:lnTo>
                <a:lnTo>
                  <a:pt x="201" y="519"/>
                </a:lnTo>
                <a:lnTo>
                  <a:pt x="202" y="519"/>
                </a:lnTo>
                <a:lnTo>
                  <a:pt x="204" y="521"/>
                </a:lnTo>
                <a:lnTo>
                  <a:pt x="205" y="521"/>
                </a:lnTo>
                <a:lnTo>
                  <a:pt x="207" y="522"/>
                </a:lnTo>
                <a:lnTo>
                  <a:pt x="207" y="524"/>
                </a:lnTo>
                <a:lnTo>
                  <a:pt x="207" y="525"/>
                </a:lnTo>
                <a:lnTo>
                  <a:pt x="208" y="525"/>
                </a:lnTo>
                <a:lnTo>
                  <a:pt x="210" y="527"/>
                </a:lnTo>
                <a:lnTo>
                  <a:pt x="211" y="528"/>
                </a:lnTo>
                <a:lnTo>
                  <a:pt x="213" y="530"/>
                </a:lnTo>
                <a:lnTo>
                  <a:pt x="214" y="530"/>
                </a:lnTo>
                <a:lnTo>
                  <a:pt x="220" y="534"/>
                </a:lnTo>
                <a:lnTo>
                  <a:pt x="376" y="612"/>
                </a:lnTo>
                <a:lnTo>
                  <a:pt x="387" y="615"/>
                </a:lnTo>
                <a:lnTo>
                  <a:pt x="388" y="618"/>
                </a:lnTo>
                <a:lnTo>
                  <a:pt x="550" y="753"/>
                </a:lnTo>
                <a:lnTo>
                  <a:pt x="550" y="755"/>
                </a:lnTo>
                <a:lnTo>
                  <a:pt x="552" y="755"/>
                </a:lnTo>
                <a:lnTo>
                  <a:pt x="552" y="756"/>
                </a:lnTo>
                <a:lnTo>
                  <a:pt x="553" y="758"/>
                </a:lnTo>
                <a:lnTo>
                  <a:pt x="553" y="759"/>
                </a:lnTo>
                <a:lnTo>
                  <a:pt x="555" y="761"/>
                </a:lnTo>
                <a:lnTo>
                  <a:pt x="556" y="761"/>
                </a:lnTo>
                <a:lnTo>
                  <a:pt x="558" y="761"/>
                </a:lnTo>
                <a:lnTo>
                  <a:pt x="558" y="762"/>
                </a:lnTo>
                <a:lnTo>
                  <a:pt x="558" y="764"/>
                </a:lnTo>
                <a:lnTo>
                  <a:pt x="559" y="764"/>
                </a:lnTo>
                <a:lnTo>
                  <a:pt x="561" y="764"/>
                </a:lnTo>
                <a:lnTo>
                  <a:pt x="562" y="764"/>
                </a:lnTo>
                <a:lnTo>
                  <a:pt x="562" y="765"/>
                </a:lnTo>
                <a:lnTo>
                  <a:pt x="562" y="767"/>
                </a:lnTo>
                <a:lnTo>
                  <a:pt x="562" y="768"/>
                </a:lnTo>
                <a:lnTo>
                  <a:pt x="633" y="956"/>
                </a:lnTo>
                <a:lnTo>
                  <a:pt x="669" y="972"/>
                </a:lnTo>
                <a:lnTo>
                  <a:pt x="652" y="993"/>
                </a:lnTo>
                <a:lnTo>
                  <a:pt x="762" y="1035"/>
                </a:lnTo>
                <a:lnTo>
                  <a:pt x="762" y="1037"/>
                </a:lnTo>
                <a:lnTo>
                  <a:pt x="763" y="1037"/>
                </a:lnTo>
                <a:lnTo>
                  <a:pt x="765" y="1037"/>
                </a:lnTo>
                <a:lnTo>
                  <a:pt x="766" y="1037"/>
                </a:lnTo>
                <a:lnTo>
                  <a:pt x="768" y="1044"/>
                </a:lnTo>
                <a:lnTo>
                  <a:pt x="877" y="1125"/>
                </a:lnTo>
                <a:lnTo>
                  <a:pt x="912" y="1112"/>
                </a:lnTo>
                <a:lnTo>
                  <a:pt x="957" y="1119"/>
                </a:lnTo>
                <a:lnTo>
                  <a:pt x="1044" y="84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6" name="Freeform 27"/>
          <p:cNvSpPr>
            <a:spLocks/>
          </p:cNvSpPr>
          <p:nvPr/>
        </p:nvSpPr>
        <p:spPr bwMode="auto">
          <a:xfrm>
            <a:off x="6526212" y="1581150"/>
            <a:ext cx="320675" cy="204788"/>
          </a:xfrm>
          <a:custGeom>
            <a:avLst/>
            <a:gdLst>
              <a:gd name="T0" fmla="*/ 2147483646 w 607"/>
              <a:gd name="T1" fmla="*/ 0 h 387"/>
              <a:gd name="T2" fmla="*/ 2147483646 w 607"/>
              <a:gd name="T3" fmla="*/ 2147483646 h 387"/>
              <a:gd name="T4" fmla="*/ 2147483646 w 607"/>
              <a:gd name="T5" fmla="*/ 2147483646 h 387"/>
              <a:gd name="T6" fmla="*/ 2147483646 w 607"/>
              <a:gd name="T7" fmla="*/ 2147483646 h 387"/>
              <a:gd name="T8" fmla="*/ 2147483646 w 607"/>
              <a:gd name="T9" fmla="*/ 2147483646 h 387"/>
              <a:gd name="T10" fmla="*/ 2147483646 w 607"/>
              <a:gd name="T11" fmla="*/ 2147483646 h 387"/>
              <a:gd name="T12" fmla="*/ 2147483646 w 607"/>
              <a:gd name="T13" fmla="*/ 2147483646 h 387"/>
              <a:gd name="T14" fmla="*/ 0 w 607"/>
              <a:gd name="T15" fmla="*/ 2147483646 h 387"/>
              <a:gd name="T16" fmla="*/ 2147483646 w 607"/>
              <a:gd name="T17" fmla="*/ 2147483646 h 387"/>
              <a:gd name="T18" fmla="*/ 2147483646 w 607"/>
              <a:gd name="T19" fmla="*/ 2147483646 h 387"/>
              <a:gd name="T20" fmla="*/ 2147483646 w 607"/>
              <a:gd name="T21" fmla="*/ 2147483646 h 387"/>
              <a:gd name="T22" fmla="*/ 2147483646 w 607"/>
              <a:gd name="T23" fmla="*/ 2147483646 h 387"/>
              <a:gd name="T24" fmla="*/ 2147483646 w 607"/>
              <a:gd name="T25" fmla="*/ 0 h 38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7" h="387">
                <a:moveTo>
                  <a:pt x="600" y="0"/>
                </a:moveTo>
                <a:lnTo>
                  <a:pt x="607" y="32"/>
                </a:lnTo>
                <a:lnTo>
                  <a:pt x="399" y="252"/>
                </a:lnTo>
                <a:lnTo>
                  <a:pt x="172" y="387"/>
                </a:lnTo>
                <a:lnTo>
                  <a:pt x="48" y="357"/>
                </a:lnTo>
                <a:lnTo>
                  <a:pt x="4" y="354"/>
                </a:lnTo>
                <a:lnTo>
                  <a:pt x="1" y="356"/>
                </a:lnTo>
                <a:lnTo>
                  <a:pt x="0" y="144"/>
                </a:lnTo>
                <a:lnTo>
                  <a:pt x="120" y="32"/>
                </a:lnTo>
                <a:lnTo>
                  <a:pt x="112" y="12"/>
                </a:lnTo>
                <a:lnTo>
                  <a:pt x="264" y="8"/>
                </a:lnTo>
                <a:lnTo>
                  <a:pt x="264" y="5"/>
                </a:lnTo>
                <a:lnTo>
                  <a:pt x="600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7" name="Freeform 28"/>
          <p:cNvSpPr>
            <a:spLocks/>
          </p:cNvSpPr>
          <p:nvPr/>
        </p:nvSpPr>
        <p:spPr bwMode="auto">
          <a:xfrm>
            <a:off x="6005512" y="2093913"/>
            <a:ext cx="625475" cy="563562"/>
          </a:xfrm>
          <a:custGeom>
            <a:avLst/>
            <a:gdLst>
              <a:gd name="T0" fmla="*/ 2147483646 w 1181"/>
              <a:gd name="T1" fmla="*/ 2147483646 h 1065"/>
              <a:gd name="T2" fmla="*/ 2147483646 w 1181"/>
              <a:gd name="T3" fmla="*/ 2147483646 h 1065"/>
              <a:gd name="T4" fmla="*/ 2147483646 w 1181"/>
              <a:gd name="T5" fmla="*/ 2147483646 h 1065"/>
              <a:gd name="T6" fmla="*/ 2147483646 w 1181"/>
              <a:gd name="T7" fmla="*/ 2147483646 h 1065"/>
              <a:gd name="T8" fmla="*/ 2147483646 w 1181"/>
              <a:gd name="T9" fmla="*/ 2147483646 h 1065"/>
              <a:gd name="T10" fmla="*/ 2147483646 w 1181"/>
              <a:gd name="T11" fmla="*/ 2147483646 h 1065"/>
              <a:gd name="T12" fmla="*/ 2147483646 w 1181"/>
              <a:gd name="T13" fmla="*/ 2147483646 h 1065"/>
              <a:gd name="T14" fmla="*/ 2147483646 w 1181"/>
              <a:gd name="T15" fmla="*/ 2147483646 h 1065"/>
              <a:gd name="T16" fmla="*/ 2147483646 w 1181"/>
              <a:gd name="T17" fmla="*/ 2147483646 h 1065"/>
              <a:gd name="T18" fmla="*/ 2147483646 w 1181"/>
              <a:gd name="T19" fmla="*/ 2147483646 h 1065"/>
              <a:gd name="T20" fmla="*/ 2147483646 w 1181"/>
              <a:gd name="T21" fmla="*/ 2147483646 h 1065"/>
              <a:gd name="T22" fmla="*/ 2147483646 w 1181"/>
              <a:gd name="T23" fmla="*/ 2147483646 h 1065"/>
              <a:gd name="T24" fmla="*/ 2147483646 w 1181"/>
              <a:gd name="T25" fmla="*/ 2147483646 h 1065"/>
              <a:gd name="T26" fmla="*/ 2147483646 w 1181"/>
              <a:gd name="T27" fmla="*/ 2147483646 h 1065"/>
              <a:gd name="T28" fmla="*/ 2147483646 w 1181"/>
              <a:gd name="T29" fmla="*/ 2147483646 h 1065"/>
              <a:gd name="T30" fmla="*/ 2147483646 w 1181"/>
              <a:gd name="T31" fmla="*/ 2147483646 h 1065"/>
              <a:gd name="T32" fmla="*/ 2147483646 w 1181"/>
              <a:gd name="T33" fmla="*/ 2147483646 h 1065"/>
              <a:gd name="T34" fmla="*/ 0 w 1181"/>
              <a:gd name="T35" fmla="*/ 2147483646 h 1065"/>
              <a:gd name="T36" fmla="*/ 2147483646 w 1181"/>
              <a:gd name="T37" fmla="*/ 2147483646 h 1065"/>
              <a:gd name="T38" fmla="*/ 2147483646 w 1181"/>
              <a:gd name="T39" fmla="*/ 2147483646 h 1065"/>
              <a:gd name="T40" fmla="*/ 2147483646 w 1181"/>
              <a:gd name="T41" fmla="*/ 0 h 1065"/>
              <a:gd name="T42" fmla="*/ 2147483646 w 1181"/>
              <a:gd name="T43" fmla="*/ 2147483646 h 1065"/>
              <a:gd name="T44" fmla="*/ 2147483646 w 1181"/>
              <a:gd name="T45" fmla="*/ 2147483646 h 1065"/>
              <a:gd name="T46" fmla="*/ 2147483646 w 1181"/>
              <a:gd name="T47" fmla="*/ 2147483646 h 1065"/>
              <a:gd name="T48" fmla="*/ 2147483646 w 1181"/>
              <a:gd name="T49" fmla="*/ 2147483646 h 1065"/>
              <a:gd name="T50" fmla="*/ 2147483646 w 1181"/>
              <a:gd name="T51" fmla="*/ 2147483646 h 1065"/>
              <a:gd name="T52" fmla="*/ 2147483646 w 1181"/>
              <a:gd name="T53" fmla="*/ 2147483646 h 10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181" h="1065">
                <a:moveTo>
                  <a:pt x="1175" y="188"/>
                </a:moveTo>
                <a:lnTo>
                  <a:pt x="1181" y="660"/>
                </a:lnTo>
                <a:lnTo>
                  <a:pt x="974" y="662"/>
                </a:lnTo>
                <a:lnTo>
                  <a:pt x="975" y="960"/>
                </a:lnTo>
                <a:lnTo>
                  <a:pt x="837" y="1016"/>
                </a:lnTo>
                <a:lnTo>
                  <a:pt x="638" y="1034"/>
                </a:lnTo>
                <a:lnTo>
                  <a:pt x="620" y="1065"/>
                </a:lnTo>
                <a:lnTo>
                  <a:pt x="552" y="819"/>
                </a:lnTo>
                <a:lnTo>
                  <a:pt x="449" y="759"/>
                </a:lnTo>
                <a:lnTo>
                  <a:pt x="447" y="759"/>
                </a:lnTo>
                <a:lnTo>
                  <a:pt x="257" y="768"/>
                </a:lnTo>
                <a:lnTo>
                  <a:pt x="216" y="824"/>
                </a:lnTo>
                <a:lnTo>
                  <a:pt x="113" y="821"/>
                </a:lnTo>
                <a:lnTo>
                  <a:pt x="134" y="600"/>
                </a:lnTo>
                <a:lnTo>
                  <a:pt x="89" y="569"/>
                </a:lnTo>
                <a:lnTo>
                  <a:pt x="77" y="558"/>
                </a:lnTo>
                <a:lnTo>
                  <a:pt x="62" y="552"/>
                </a:lnTo>
                <a:lnTo>
                  <a:pt x="0" y="536"/>
                </a:lnTo>
                <a:lnTo>
                  <a:pt x="158" y="380"/>
                </a:lnTo>
                <a:lnTo>
                  <a:pt x="255" y="225"/>
                </a:lnTo>
                <a:lnTo>
                  <a:pt x="353" y="0"/>
                </a:lnTo>
                <a:lnTo>
                  <a:pt x="477" y="2"/>
                </a:lnTo>
                <a:lnTo>
                  <a:pt x="644" y="51"/>
                </a:lnTo>
                <a:lnTo>
                  <a:pt x="788" y="48"/>
                </a:lnTo>
                <a:lnTo>
                  <a:pt x="885" y="95"/>
                </a:lnTo>
                <a:lnTo>
                  <a:pt x="942" y="197"/>
                </a:lnTo>
                <a:lnTo>
                  <a:pt x="1175" y="18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8" name="Freeform 29"/>
          <p:cNvSpPr>
            <a:spLocks/>
          </p:cNvSpPr>
          <p:nvPr/>
        </p:nvSpPr>
        <p:spPr bwMode="auto">
          <a:xfrm>
            <a:off x="6421437" y="1768475"/>
            <a:ext cx="495300" cy="482600"/>
          </a:xfrm>
          <a:custGeom>
            <a:avLst/>
            <a:gdLst>
              <a:gd name="T0" fmla="*/ 2147483646 w 937"/>
              <a:gd name="T1" fmla="*/ 2147483646 h 911"/>
              <a:gd name="T2" fmla="*/ 2147483646 w 937"/>
              <a:gd name="T3" fmla="*/ 2147483646 h 911"/>
              <a:gd name="T4" fmla="*/ 2147483646 w 937"/>
              <a:gd name="T5" fmla="*/ 2147483646 h 911"/>
              <a:gd name="T6" fmla="*/ 2147483646 w 937"/>
              <a:gd name="T7" fmla="*/ 2147483646 h 911"/>
              <a:gd name="T8" fmla="*/ 2147483646 w 937"/>
              <a:gd name="T9" fmla="*/ 2147483646 h 911"/>
              <a:gd name="T10" fmla="*/ 2147483646 w 937"/>
              <a:gd name="T11" fmla="*/ 2147483646 h 911"/>
              <a:gd name="T12" fmla="*/ 2147483646 w 937"/>
              <a:gd name="T13" fmla="*/ 2147483646 h 911"/>
              <a:gd name="T14" fmla="*/ 2147483646 w 937"/>
              <a:gd name="T15" fmla="*/ 2147483646 h 911"/>
              <a:gd name="T16" fmla="*/ 2147483646 w 937"/>
              <a:gd name="T17" fmla="*/ 2147483646 h 911"/>
              <a:gd name="T18" fmla="*/ 2147483646 w 937"/>
              <a:gd name="T19" fmla="*/ 2147483646 h 911"/>
              <a:gd name="T20" fmla="*/ 2147483646 w 937"/>
              <a:gd name="T21" fmla="*/ 2147483646 h 911"/>
              <a:gd name="T22" fmla="*/ 2147483646 w 937"/>
              <a:gd name="T23" fmla="*/ 2147483646 h 911"/>
              <a:gd name="T24" fmla="*/ 0 w 937"/>
              <a:gd name="T25" fmla="*/ 2147483646 h 911"/>
              <a:gd name="T26" fmla="*/ 2147483646 w 937"/>
              <a:gd name="T27" fmla="*/ 2147483646 h 911"/>
              <a:gd name="T28" fmla="*/ 2147483646 w 937"/>
              <a:gd name="T29" fmla="*/ 2147483646 h 911"/>
              <a:gd name="T30" fmla="*/ 2147483646 w 937"/>
              <a:gd name="T31" fmla="*/ 2147483646 h 911"/>
              <a:gd name="T32" fmla="*/ 2147483646 w 937"/>
              <a:gd name="T33" fmla="*/ 0 h 911"/>
              <a:gd name="T34" fmla="*/ 2147483646 w 937"/>
              <a:gd name="T35" fmla="*/ 2147483646 h 911"/>
              <a:gd name="T36" fmla="*/ 2147483646 w 937"/>
              <a:gd name="T37" fmla="*/ 2147483646 h 911"/>
              <a:gd name="T38" fmla="*/ 2147483646 w 937"/>
              <a:gd name="T39" fmla="*/ 2147483646 h 911"/>
              <a:gd name="T40" fmla="*/ 2147483646 w 937"/>
              <a:gd name="T41" fmla="*/ 2147483646 h 911"/>
              <a:gd name="T42" fmla="*/ 2147483646 w 937"/>
              <a:gd name="T43" fmla="*/ 2147483646 h 91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37" h="911">
                <a:moveTo>
                  <a:pt x="936" y="393"/>
                </a:moveTo>
                <a:lnTo>
                  <a:pt x="934" y="557"/>
                </a:lnTo>
                <a:lnTo>
                  <a:pt x="933" y="824"/>
                </a:lnTo>
                <a:lnTo>
                  <a:pt x="937" y="828"/>
                </a:lnTo>
                <a:lnTo>
                  <a:pt x="709" y="911"/>
                </a:lnTo>
                <a:lnTo>
                  <a:pt x="687" y="804"/>
                </a:lnTo>
                <a:lnTo>
                  <a:pt x="390" y="803"/>
                </a:lnTo>
                <a:lnTo>
                  <a:pt x="157" y="812"/>
                </a:lnTo>
                <a:lnTo>
                  <a:pt x="100" y="710"/>
                </a:lnTo>
                <a:lnTo>
                  <a:pt x="3" y="663"/>
                </a:lnTo>
                <a:lnTo>
                  <a:pt x="3" y="569"/>
                </a:lnTo>
                <a:lnTo>
                  <a:pt x="3" y="558"/>
                </a:lnTo>
                <a:lnTo>
                  <a:pt x="0" y="197"/>
                </a:lnTo>
                <a:lnTo>
                  <a:pt x="52" y="164"/>
                </a:lnTo>
                <a:lnTo>
                  <a:pt x="102" y="117"/>
                </a:lnTo>
                <a:lnTo>
                  <a:pt x="199" y="2"/>
                </a:lnTo>
                <a:lnTo>
                  <a:pt x="202" y="0"/>
                </a:lnTo>
                <a:lnTo>
                  <a:pt x="246" y="3"/>
                </a:lnTo>
                <a:lnTo>
                  <a:pt x="370" y="33"/>
                </a:lnTo>
                <a:lnTo>
                  <a:pt x="439" y="110"/>
                </a:lnTo>
                <a:lnTo>
                  <a:pt x="792" y="180"/>
                </a:lnTo>
                <a:lnTo>
                  <a:pt x="936" y="39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69" name="Freeform 30"/>
          <p:cNvSpPr>
            <a:spLocks/>
          </p:cNvSpPr>
          <p:nvPr/>
        </p:nvSpPr>
        <p:spPr bwMode="auto">
          <a:xfrm>
            <a:off x="6584950" y="1171575"/>
            <a:ext cx="334962" cy="415925"/>
          </a:xfrm>
          <a:custGeom>
            <a:avLst/>
            <a:gdLst>
              <a:gd name="T0" fmla="*/ 2147483646 w 634"/>
              <a:gd name="T1" fmla="*/ 2147483646 h 786"/>
              <a:gd name="T2" fmla="*/ 2147483646 w 634"/>
              <a:gd name="T3" fmla="*/ 2147483646 h 786"/>
              <a:gd name="T4" fmla="*/ 2147483646 w 634"/>
              <a:gd name="T5" fmla="*/ 2147483646 h 786"/>
              <a:gd name="T6" fmla="*/ 2147483646 w 634"/>
              <a:gd name="T7" fmla="*/ 2147483646 h 786"/>
              <a:gd name="T8" fmla="*/ 2147483646 w 634"/>
              <a:gd name="T9" fmla="*/ 2147483646 h 786"/>
              <a:gd name="T10" fmla="*/ 2147483646 w 634"/>
              <a:gd name="T11" fmla="*/ 2147483646 h 786"/>
              <a:gd name="T12" fmla="*/ 2147483646 w 634"/>
              <a:gd name="T13" fmla="*/ 2147483646 h 786"/>
              <a:gd name="T14" fmla="*/ 2147483646 w 634"/>
              <a:gd name="T15" fmla="*/ 2147483646 h 786"/>
              <a:gd name="T16" fmla="*/ 2147483646 w 634"/>
              <a:gd name="T17" fmla="*/ 2147483646 h 786"/>
              <a:gd name="T18" fmla="*/ 0 w 634"/>
              <a:gd name="T19" fmla="*/ 0 h 786"/>
              <a:gd name="T20" fmla="*/ 2147483646 w 634"/>
              <a:gd name="T21" fmla="*/ 2147483646 h 786"/>
              <a:gd name="T22" fmla="*/ 2147483646 w 634"/>
              <a:gd name="T23" fmla="*/ 2147483646 h 786"/>
              <a:gd name="T24" fmla="*/ 2147483646 w 634"/>
              <a:gd name="T25" fmla="*/ 2147483646 h 786"/>
              <a:gd name="T26" fmla="*/ 2147483646 w 634"/>
              <a:gd name="T27" fmla="*/ 2147483646 h 786"/>
              <a:gd name="T28" fmla="*/ 2147483646 w 634"/>
              <a:gd name="T29" fmla="*/ 2147483646 h 786"/>
              <a:gd name="T30" fmla="*/ 2147483646 w 634"/>
              <a:gd name="T31" fmla="*/ 2147483646 h 786"/>
              <a:gd name="T32" fmla="*/ 2147483646 w 634"/>
              <a:gd name="T33" fmla="*/ 2147483646 h 786"/>
              <a:gd name="T34" fmla="*/ 2147483646 w 634"/>
              <a:gd name="T35" fmla="*/ 2147483646 h 786"/>
              <a:gd name="T36" fmla="*/ 2147483646 w 634"/>
              <a:gd name="T37" fmla="*/ 2147483646 h 786"/>
              <a:gd name="T38" fmla="*/ 2147483646 w 634"/>
              <a:gd name="T39" fmla="*/ 2147483646 h 78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34" h="786">
                <a:moveTo>
                  <a:pt x="634" y="698"/>
                </a:moveTo>
                <a:lnTo>
                  <a:pt x="634" y="774"/>
                </a:lnTo>
                <a:lnTo>
                  <a:pt x="517" y="774"/>
                </a:lnTo>
                <a:lnTo>
                  <a:pt x="489" y="774"/>
                </a:lnTo>
                <a:lnTo>
                  <a:pt x="153" y="779"/>
                </a:lnTo>
                <a:lnTo>
                  <a:pt x="153" y="782"/>
                </a:lnTo>
                <a:lnTo>
                  <a:pt x="1" y="786"/>
                </a:lnTo>
                <a:lnTo>
                  <a:pt x="1" y="248"/>
                </a:lnTo>
                <a:lnTo>
                  <a:pt x="4" y="248"/>
                </a:lnTo>
                <a:lnTo>
                  <a:pt x="0" y="0"/>
                </a:lnTo>
                <a:lnTo>
                  <a:pt x="61" y="5"/>
                </a:lnTo>
                <a:lnTo>
                  <a:pt x="130" y="9"/>
                </a:lnTo>
                <a:lnTo>
                  <a:pt x="324" y="24"/>
                </a:lnTo>
                <a:lnTo>
                  <a:pt x="378" y="27"/>
                </a:lnTo>
                <a:lnTo>
                  <a:pt x="381" y="147"/>
                </a:lnTo>
                <a:lnTo>
                  <a:pt x="426" y="368"/>
                </a:lnTo>
                <a:lnTo>
                  <a:pt x="633" y="390"/>
                </a:lnTo>
                <a:lnTo>
                  <a:pt x="634" y="546"/>
                </a:lnTo>
                <a:lnTo>
                  <a:pt x="634" y="587"/>
                </a:lnTo>
                <a:lnTo>
                  <a:pt x="634" y="69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0" name="Freeform 31"/>
          <p:cNvSpPr>
            <a:spLocks/>
          </p:cNvSpPr>
          <p:nvPr/>
        </p:nvSpPr>
        <p:spPr bwMode="auto">
          <a:xfrm>
            <a:off x="6616700" y="1581150"/>
            <a:ext cx="306387" cy="395288"/>
          </a:xfrm>
          <a:custGeom>
            <a:avLst/>
            <a:gdLst>
              <a:gd name="T0" fmla="*/ 2147483646 w 578"/>
              <a:gd name="T1" fmla="*/ 2147483646 h 747"/>
              <a:gd name="T2" fmla="*/ 2147483646 w 578"/>
              <a:gd name="T3" fmla="*/ 0 h 747"/>
              <a:gd name="T4" fmla="*/ 2147483646 w 578"/>
              <a:gd name="T5" fmla="*/ 0 h 747"/>
              <a:gd name="T6" fmla="*/ 2147483646 w 578"/>
              <a:gd name="T7" fmla="*/ 0 h 747"/>
              <a:gd name="T8" fmla="*/ 2147483646 w 578"/>
              <a:gd name="T9" fmla="*/ 2147483646 h 747"/>
              <a:gd name="T10" fmla="*/ 2147483646 w 578"/>
              <a:gd name="T11" fmla="*/ 2147483646 h 747"/>
              <a:gd name="T12" fmla="*/ 0 w 578"/>
              <a:gd name="T13" fmla="*/ 2147483646 h 747"/>
              <a:gd name="T14" fmla="*/ 2147483646 w 578"/>
              <a:gd name="T15" fmla="*/ 2147483646 h 747"/>
              <a:gd name="T16" fmla="*/ 2147483646 w 578"/>
              <a:gd name="T17" fmla="*/ 2147483646 h 747"/>
              <a:gd name="T18" fmla="*/ 2147483646 w 578"/>
              <a:gd name="T19" fmla="*/ 2147483646 h 747"/>
              <a:gd name="T20" fmla="*/ 2147483646 w 578"/>
              <a:gd name="T21" fmla="*/ 2147483646 h 747"/>
              <a:gd name="T22" fmla="*/ 2147483646 w 578"/>
              <a:gd name="T23" fmla="*/ 2147483646 h 747"/>
              <a:gd name="T24" fmla="*/ 2147483646 w 578"/>
              <a:gd name="T25" fmla="*/ 2147483646 h 74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8" h="747">
                <a:moveTo>
                  <a:pt x="573" y="32"/>
                </a:moveTo>
                <a:lnTo>
                  <a:pt x="573" y="0"/>
                </a:lnTo>
                <a:lnTo>
                  <a:pt x="456" y="0"/>
                </a:lnTo>
                <a:lnTo>
                  <a:pt x="428" y="0"/>
                </a:lnTo>
                <a:lnTo>
                  <a:pt x="435" y="32"/>
                </a:lnTo>
                <a:lnTo>
                  <a:pt x="227" y="252"/>
                </a:lnTo>
                <a:lnTo>
                  <a:pt x="0" y="387"/>
                </a:lnTo>
                <a:lnTo>
                  <a:pt x="69" y="464"/>
                </a:lnTo>
                <a:lnTo>
                  <a:pt x="422" y="534"/>
                </a:lnTo>
                <a:lnTo>
                  <a:pt x="566" y="747"/>
                </a:lnTo>
                <a:lnTo>
                  <a:pt x="573" y="747"/>
                </a:lnTo>
                <a:lnTo>
                  <a:pt x="578" y="696"/>
                </a:lnTo>
                <a:lnTo>
                  <a:pt x="573" y="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1" name="Freeform 32"/>
          <p:cNvSpPr>
            <a:spLocks/>
          </p:cNvSpPr>
          <p:nvPr/>
        </p:nvSpPr>
        <p:spPr bwMode="auto">
          <a:xfrm>
            <a:off x="6303962" y="1158875"/>
            <a:ext cx="285750" cy="714375"/>
          </a:xfrm>
          <a:custGeom>
            <a:avLst/>
            <a:gdLst>
              <a:gd name="T0" fmla="*/ 2147483646 w 539"/>
              <a:gd name="T1" fmla="*/ 2147483646 h 1349"/>
              <a:gd name="T2" fmla="*/ 2147483646 w 539"/>
              <a:gd name="T3" fmla="*/ 2147483646 h 1349"/>
              <a:gd name="T4" fmla="*/ 2147483646 w 539"/>
              <a:gd name="T5" fmla="*/ 2147483646 h 1349"/>
              <a:gd name="T6" fmla="*/ 2147483646 w 539"/>
              <a:gd name="T7" fmla="*/ 2147483646 h 1349"/>
              <a:gd name="T8" fmla="*/ 2147483646 w 539"/>
              <a:gd name="T9" fmla="*/ 2147483646 h 1349"/>
              <a:gd name="T10" fmla="*/ 2147483646 w 539"/>
              <a:gd name="T11" fmla="*/ 2147483646 h 1349"/>
              <a:gd name="T12" fmla="*/ 2147483646 w 539"/>
              <a:gd name="T13" fmla="*/ 0 h 1349"/>
              <a:gd name="T14" fmla="*/ 2147483646 w 539"/>
              <a:gd name="T15" fmla="*/ 2147483646 h 1349"/>
              <a:gd name="T16" fmla="*/ 2147483646 w 539"/>
              <a:gd name="T17" fmla="*/ 2147483646 h 1349"/>
              <a:gd name="T18" fmla="*/ 2147483646 w 539"/>
              <a:gd name="T19" fmla="*/ 2147483646 h 1349"/>
              <a:gd name="T20" fmla="*/ 2147483646 w 539"/>
              <a:gd name="T21" fmla="*/ 2147483646 h 1349"/>
              <a:gd name="T22" fmla="*/ 2147483646 w 539"/>
              <a:gd name="T23" fmla="*/ 2147483646 h 1349"/>
              <a:gd name="T24" fmla="*/ 0 w 539"/>
              <a:gd name="T25" fmla="*/ 2147483646 h 1349"/>
              <a:gd name="T26" fmla="*/ 2147483646 w 539"/>
              <a:gd name="T27" fmla="*/ 2147483646 h 1349"/>
              <a:gd name="T28" fmla="*/ 2147483646 w 539"/>
              <a:gd name="T29" fmla="*/ 2147483646 h 1349"/>
              <a:gd name="T30" fmla="*/ 2147483646 w 539"/>
              <a:gd name="T31" fmla="*/ 2147483646 h 1349"/>
              <a:gd name="T32" fmla="*/ 2147483646 w 539"/>
              <a:gd name="T33" fmla="*/ 2147483646 h 1349"/>
              <a:gd name="T34" fmla="*/ 2147483646 w 539"/>
              <a:gd name="T35" fmla="*/ 2147483646 h 1349"/>
              <a:gd name="T36" fmla="*/ 2147483646 w 539"/>
              <a:gd name="T37" fmla="*/ 2147483646 h 1349"/>
              <a:gd name="T38" fmla="*/ 2147483646 w 539"/>
              <a:gd name="T39" fmla="*/ 2147483646 h 1349"/>
              <a:gd name="T40" fmla="*/ 2147483646 w 539"/>
              <a:gd name="T41" fmla="*/ 2147483646 h 1349"/>
              <a:gd name="T42" fmla="*/ 2147483646 w 539"/>
              <a:gd name="T43" fmla="*/ 2147483646 h 1349"/>
              <a:gd name="T44" fmla="*/ 2147483646 w 539"/>
              <a:gd name="T45" fmla="*/ 2147483646 h 1349"/>
              <a:gd name="T46" fmla="*/ 2147483646 w 539"/>
              <a:gd name="T47" fmla="*/ 2147483646 h 13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39" h="1349">
                <a:moveTo>
                  <a:pt x="534" y="272"/>
                </a:moveTo>
                <a:lnTo>
                  <a:pt x="530" y="24"/>
                </a:lnTo>
                <a:lnTo>
                  <a:pt x="467" y="20"/>
                </a:lnTo>
                <a:lnTo>
                  <a:pt x="336" y="11"/>
                </a:lnTo>
                <a:lnTo>
                  <a:pt x="203" y="2"/>
                </a:lnTo>
                <a:lnTo>
                  <a:pt x="201" y="2"/>
                </a:lnTo>
                <a:lnTo>
                  <a:pt x="173" y="0"/>
                </a:lnTo>
                <a:lnTo>
                  <a:pt x="215" y="401"/>
                </a:lnTo>
                <a:lnTo>
                  <a:pt x="80" y="489"/>
                </a:lnTo>
                <a:lnTo>
                  <a:pt x="9" y="458"/>
                </a:lnTo>
                <a:lnTo>
                  <a:pt x="11" y="1074"/>
                </a:lnTo>
                <a:lnTo>
                  <a:pt x="63" y="1074"/>
                </a:lnTo>
                <a:lnTo>
                  <a:pt x="0" y="1169"/>
                </a:lnTo>
                <a:lnTo>
                  <a:pt x="80" y="1265"/>
                </a:lnTo>
                <a:lnTo>
                  <a:pt x="81" y="1269"/>
                </a:lnTo>
                <a:lnTo>
                  <a:pt x="221" y="1349"/>
                </a:lnTo>
                <a:lnTo>
                  <a:pt x="273" y="1316"/>
                </a:lnTo>
                <a:lnTo>
                  <a:pt x="323" y="1269"/>
                </a:lnTo>
                <a:lnTo>
                  <a:pt x="420" y="1154"/>
                </a:lnTo>
                <a:lnTo>
                  <a:pt x="419" y="942"/>
                </a:lnTo>
                <a:lnTo>
                  <a:pt x="539" y="830"/>
                </a:lnTo>
                <a:lnTo>
                  <a:pt x="531" y="810"/>
                </a:lnTo>
                <a:lnTo>
                  <a:pt x="531" y="272"/>
                </a:lnTo>
                <a:lnTo>
                  <a:pt x="534" y="27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2" name="Freeform 33"/>
          <p:cNvSpPr>
            <a:spLocks/>
          </p:cNvSpPr>
          <p:nvPr/>
        </p:nvSpPr>
        <p:spPr bwMode="auto">
          <a:xfrm>
            <a:off x="6434137" y="4140200"/>
            <a:ext cx="479425" cy="412750"/>
          </a:xfrm>
          <a:custGeom>
            <a:avLst/>
            <a:gdLst>
              <a:gd name="T0" fmla="*/ 2147483646 w 907"/>
              <a:gd name="T1" fmla="*/ 2147483646 h 780"/>
              <a:gd name="T2" fmla="*/ 2147483646 w 907"/>
              <a:gd name="T3" fmla="*/ 2147483646 h 780"/>
              <a:gd name="T4" fmla="*/ 2147483646 w 907"/>
              <a:gd name="T5" fmla="*/ 2147483646 h 780"/>
              <a:gd name="T6" fmla="*/ 2147483646 w 907"/>
              <a:gd name="T7" fmla="*/ 2147483646 h 780"/>
              <a:gd name="T8" fmla="*/ 2147483646 w 907"/>
              <a:gd name="T9" fmla="*/ 2147483646 h 780"/>
              <a:gd name="T10" fmla="*/ 0 w 907"/>
              <a:gd name="T11" fmla="*/ 0 h 780"/>
              <a:gd name="T12" fmla="*/ 2147483646 w 907"/>
              <a:gd name="T13" fmla="*/ 2147483646 h 780"/>
              <a:gd name="T14" fmla="*/ 2147483646 w 907"/>
              <a:gd name="T15" fmla="*/ 2147483646 h 780"/>
              <a:gd name="T16" fmla="*/ 2147483646 w 907"/>
              <a:gd name="T17" fmla="*/ 2147483646 h 780"/>
              <a:gd name="T18" fmla="*/ 2147483646 w 907"/>
              <a:gd name="T19" fmla="*/ 2147483646 h 780"/>
              <a:gd name="T20" fmla="*/ 2147483646 w 907"/>
              <a:gd name="T21" fmla="*/ 2147483646 h 780"/>
              <a:gd name="T22" fmla="*/ 2147483646 w 907"/>
              <a:gd name="T23" fmla="*/ 2147483646 h 780"/>
              <a:gd name="T24" fmla="*/ 2147483646 w 907"/>
              <a:gd name="T25" fmla="*/ 2147483646 h 780"/>
              <a:gd name="T26" fmla="*/ 2147483646 w 907"/>
              <a:gd name="T27" fmla="*/ 2147483646 h 780"/>
              <a:gd name="T28" fmla="*/ 2147483646 w 907"/>
              <a:gd name="T29" fmla="*/ 2147483646 h 780"/>
              <a:gd name="T30" fmla="*/ 2147483646 w 907"/>
              <a:gd name="T31" fmla="*/ 2147483646 h 780"/>
              <a:gd name="T32" fmla="*/ 2147483646 w 907"/>
              <a:gd name="T33" fmla="*/ 2147483646 h 780"/>
              <a:gd name="T34" fmla="*/ 2147483646 w 907"/>
              <a:gd name="T35" fmla="*/ 2147483646 h 780"/>
              <a:gd name="T36" fmla="*/ 2147483646 w 907"/>
              <a:gd name="T37" fmla="*/ 2147483646 h 780"/>
              <a:gd name="T38" fmla="*/ 2147483646 w 907"/>
              <a:gd name="T39" fmla="*/ 2147483646 h 780"/>
              <a:gd name="T40" fmla="*/ 2147483646 w 907"/>
              <a:gd name="T41" fmla="*/ 2147483646 h 780"/>
              <a:gd name="T42" fmla="*/ 2147483646 w 907"/>
              <a:gd name="T43" fmla="*/ 2147483646 h 780"/>
              <a:gd name="T44" fmla="*/ 2147483646 w 907"/>
              <a:gd name="T45" fmla="*/ 2147483646 h 780"/>
              <a:gd name="T46" fmla="*/ 2147483646 w 907"/>
              <a:gd name="T47" fmla="*/ 2147483646 h 780"/>
              <a:gd name="T48" fmla="*/ 2147483646 w 907"/>
              <a:gd name="T49" fmla="*/ 2147483646 h 780"/>
              <a:gd name="T50" fmla="*/ 2147483646 w 907"/>
              <a:gd name="T51" fmla="*/ 2147483646 h 780"/>
              <a:gd name="T52" fmla="*/ 2147483646 w 907"/>
              <a:gd name="T53" fmla="*/ 2147483646 h 780"/>
              <a:gd name="T54" fmla="*/ 2147483646 w 907"/>
              <a:gd name="T55" fmla="*/ 2147483646 h 780"/>
              <a:gd name="T56" fmla="*/ 2147483646 w 907"/>
              <a:gd name="T57" fmla="*/ 2147483646 h 780"/>
              <a:gd name="T58" fmla="*/ 2147483646 w 907"/>
              <a:gd name="T59" fmla="*/ 2147483646 h 780"/>
              <a:gd name="T60" fmla="*/ 2147483646 w 907"/>
              <a:gd name="T61" fmla="*/ 2147483646 h 780"/>
              <a:gd name="T62" fmla="*/ 2147483646 w 907"/>
              <a:gd name="T63" fmla="*/ 2147483646 h 780"/>
              <a:gd name="T64" fmla="*/ 2147483646 w 907"/>
              <a:gd name="T65" fmla="*/ 2147483646 h 780"/>
              <a:gd name="T66" fmla="*/ 2147483646 w 907"/>
              <a:gd name="T67" fmla="*/ 2147483646 h 780"/>
              <a:gd name="T68" fmla="*/ 2147483646 w 907"/>
              <a:gd name="T69" fmla="*/ 2147483646 h 780"/>
              <a:gd name="T70" fmla="*/ 2147483646 w 907"/>
              <a:gd name="T71" fmla="*/ 2147483646 h 780"/>
              <a:gd name="T72" fmla="*/ 2147483646 w 907"/>
              <a:gd name="T73" fmla="*/ 2147483646 h 780"/>
              <a:gd name="T74" fmla="*/ 2147483646 w 907"/>
              <a:gd name="T75" fmla="*/ 2147483646 h 780"/>
              <a:gd name="T76" fmla="*/ 2147483646 w 907"/>
              <a:gd name="T77" fmla="*/ 2147483646 h 780"/>
              <a:gd name="T78" fmla="*/ 2147483646 w 907"/>
              <a:gd name="T79" fmla="*/ 2147483646 h 780"/>
              <a:gd name="T80" fmla="*/ 2147483646 w 907"/>
              <a:gd name="T81" fmla="*/ 2147483646 h 780"/>
              <a:gd name="T82" fmla="*/ 2147483646 w 907"/>
              <a:gd name="T83" fmla="*/ 2147483646 h 780"/>
              <a:gd name="T84" fmla="*/ 2147483646 w 907"/>
              <a:gd name="T85" fmla="*/ 2147483646 h 780"/>
              <a:gd name="T86" fmla="*/ 2147483646 w 907"/>
              <a:gd name="T87" fmla="*/ 2147483646 h 780"/>
              <a:gd name="T88" fmla="*/ 2147483646 w 907"/>
              <a:gd name="T89" fmla="*/ 2147483646 h 780"/>
              <a:gd name="T90" fmla="*/ 2147483646 w 907"/>
              <a:gd name="T91" fmla="*/ 2147483646 h 780"/>
              <a:gd name="T92" fmla="*/ 2147483646 w 907"/>
              <a:gd name="T93" fmla="*/ 2147483646 h 780"/>
              <a:gd name="T94" fmla="*/ 2147483646 w 907"/>
              <a:gd name="T95" fmla="*/ 2147483646 h 780"/>
              <a:gd name="T96" fmla="*/ 2147483646 w 907"/>
              <a:gd name="T97" fmla="*/ 2147483646 h 780"/>
              <a:gd name="T98" fmla="*/ 2147483646 w 907"/>
              <a:gd name="T99" fmla="*/ 2147483646 h 780"/>
              <a:gd name="T100" fmla="*/ 2147483646 w 907"/>
              <a:gd name="T101" fmla="*/ 2147483646 h 780"/>
              <a:gd name="T102" fmla="*/ 2147483646 w 907"/>
              <a:gd name="T103" fmla="*/ 2147483646 h 780"/>
              <a:gd name="T104" fmla="*/ 2147483646 w 907"/>
              <a:gd name="T105" fmla="*/ 2147483646 h 780"/>
              <a:gd name="T106" fmla="*/ 2147483646 w 907"/>
              <a:gd name="T107" fmla="*/ 2147483646 h 780"/>
              <a:gd name="T108" fmla="*/ 2147483646 w 907"/>
              <a:gd name="T109" fmla="*/ 2147483646 h 7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907" h="780">
                <a:moveTo>
                  <a:pt x="906" y="627"/>
                </a:moveTo>
                <a:lnTo>
                  <a:pt x="906" y="465"/>
                </a:lnTo>
                <a:lnTo>
                  <a:pt x="907" y="320"/>
                </a:lnTo>
                <a:lnTo>
                  <a:pt x="603" y="318"/>
                </a:lnTo>
                <a:lnTo>
                  <a:pt x="604" y="26"/>
                </a:lnTo>
                <a:lnTo>
                  <a:pt x="0" y="0"/>
                </a:lnTo>
                <a:lnTo>
                  <a:pt x="1" y="2"/>
                </a:lnTo>
                <a:lnTo>
                  <a:pt x="1" y="3"/>
                </a:lnTo>
                <a:lnTo>
                  <a:pt x="3" y="5"/>
                </a:lnTo>
                <a:lnTo>
                  <a:pt x="4" y="6"/>
                </a:lnTo>
                <a:lnTo>
                  <a:pt x="4" y="9"/>
                </a:lnTo>
                <a:lnTo>
                  <a:pt x="6" y="9"/>
                </a:lnTo>
                <a:lnTo>
                  <a:pt x="6" y="11"/>
                </a:lnTo>
                <a:lnTo>
                  <a:pt x="7" y="12"/>
                </a:lnTo>
                <a:lnTo>
                  <a:pt x="15" y="26"/>
                </a:lnTo>
                <a:lnTo>
                  <a:pt x="163" y="245"/>
                </a:lnTo>
                <a:lnTo>
                  <a:pt x="222" y="366"/>
                </a:lnTo>
                <a:lnTo>
                  <a:pt x="222" y="368"/>
                </a:lnTo>
                <a:lnTo>
                  <a:pt x="222" y="369"/>
                </a:lnTo>
                <a:lnTo>
                  <a:pt x="223" y="372"/>
                </a:lnTo>
                <a:lnTo>
                  <a:pt x="225" y="375"/>
                </a:lnTo>
                <a:lnTo>
                  <a:pt x="226" y="378"/>
                </a:lnTo>
                <a:lnTo>
                  <a:pt x="228" y="383"/>
                </a:lnTo>
                <a:lnTo>
                  <a:pt x="231" y="387"/>
                </a:lnTo>
                <a:lnTo>
                  <a:pt x="232" y="390"/>
                </a:lnTo>
                <a:lnTo>
                  <a:pt x="235" y="395"/>
                </a:lnTo>
                <a:lnTo>
                  <a:pt x="237" y="398"/>
                </a:lnTo>
                <a:lnTo>
                  <a:pt x="238" y="399"/>
                </a:lnTo>
                <a:lnTo>
                  <a:pt x="240" y="402"/>
                </a:lnTo>
                <a:lnTo>
                  <a:pt x="241" y="405"/>
                </a:lnTo>
                <a:lnTo>
                  <a:pt x="243" y="410"/>
                </a:lnTo>
                <a:lnTo>
                  <a:pt x="246" y="413"/>
                </a:lnTo>
                <a:lnTo>
                  <a:pt x="246" y="416"/>
                </a:lnTo>
                <a:lnTo>
                  <a:pt x="247" y="417"/>
                </a:lnTo>
                <a:lnTo>
                  <a:pt x="249" y="419"/>
                </a:lnTo>
                <a:lnTo>
                  <a:pt x="250" y="422"/>
                </a:lnTo>
                <a:lnTo>
                  <a:pt x="252" y="426"/>
                </a:lnTo>
                <a:lnTo>
                  <a:pt x="253" y="428"/>
                </a:lnTo>
                <a:lnTo>
                  <a:pt x="253" y="431"/>
                </a:lnTo>
                <a:lnTo>
                  <a:pt x="255" y="432"/>
                </a:lnTo>
                <a:lnTo>
                  <a:pt x="256" y="435"/>
                </a:lnTo>
                <a:lnTo>
                  <a:pt x="256" y="437"/>
                </a:lnTo>
                <a:lnTo>
                  <a:pt x="258" y="440"/>
                </a:lnTo>
                <a:lnTo>
                  <a:pt x="258" y="441"/>
                </a:lnTo>
                <a:lnTo>
                  <a:pt x="259" y="444"/>
                </a:lnTo>
                <a:lnTo>
                  <a:pt x="259" y="446"/>
                </a:lnTo>
                <a:lnTo>
                  <a:pt x="261" y="449"/>
                </a:lnTo>
                <a:lnTo>
                  <a:pt x="261" y="450"/>
                </a:lnTo>
                <a:lnTo>
                  <a:pt x="265" y="465"/>
                </a:lnTo>
                <a:lnTo>
                  <a:pt x="364" y="684"/>
                </a:lnTo>
                <a:lnTo>
                  <a:pt x="415" y="779"/>
                </a:lnTo>
                <a:lnTo>
                  <a:pt x="415" y="780"/>
                </a:lnTo>
                <a:lnTo>
                  <a:pt x="600" y="780"/>
                </a:lnTo>
                <a:lnTo>
                  <a:pt x="600" y="627"/>
                </a:lnTo>
                <a:lnTo>
                  <a:pt x="906" y="62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3" name="Freeform 34"/>
          <p:cNvSpPr>
            <a:spLocks/>
          </p:cNvSpPr>
          <p:nvPr/>
        </p:nvSpPr>
        <p:spPr bwMode="auto">
          <a:xfrm>
            <a:off x="6653212" y="4470400"/>
            <a:ext cx="665163" cy="247650"/>
          </a:xfrm>
          <a:custGeom>
            <a:avLst/>
            <a:gdLst>
              <a:gd name="T0" fmla="*/ 2147483646 w 1257"/>
              <a:gd name="T1" fmla="*/ 2147483646 h 468"/>
              <a:gd name="T2" fmla="*/ 2147483646 w 1257"/>
              <a:gd name="T3" fmla="*/ 2147483646 h 468"/>
              <a:gd name="T4" fmla="*/ 2147483646 w 1257"/>
              <a:gd name="T5" fmla="*/ 2147483646 h 468"/>
              <a:gd name="T6" fmla="*/ 2147483646 w 1257"/>
              <a:gd name="T7" fmla="*/ 2147483646 h 468"/>
              <a:gd name="T8" fmla="*/ 2147483646 w 1257"/>
              <a:gd name="T9" fmla="*/ 2147483646 h 468"/>
              <a:gd name="T10" fmla="*/ 2147483646 w 1257"/>
              <a:gd name="T11" fmla="*/ 2147483646 h 468"/>
              <a:gd name="T12" fmla="*/ 2147483646 w 1257"/>
              <a:gd name="T13" fmla="*/ 2147483646 h 468"/>
              <a:gd name="T14" fmla="*/ 0 w 1257"/>
              <a:gd name="T15" fmla="*/ 2147483646 h 468"/>
              <a:gd name="T16" fmla="*/ 2147483646 w 1257"/>
              <a:gd name="T17" fmla="*/ 2147483646 h 468"/>
              <a:gd name="T18" fmla="*/ 2147483646 w 1257"/>
              <a:gd name="T19" fmla="*/ 2147483646 h 468"/>
              <a:gd name="T20" fmla="*/ 2147483646 w 1257"/>
              <a:gd name="T21" fmla="*/ 2147483646 h 468"/>
              <a:gd name="T22" fmla="*/ 2147483646 w 1257"/>
              <a:gd name="T23" fmla="*/ 2147483646 h 468"/>
              <a:gd name="T24" fmla="*/ 2147483646 w 1257"/>
              <a:gd name="T25" fmla="*/ 0 h 468"/>
              <a:gd name="T26" fmla="*/ 2147483646 w 1257"/>
              <a:gd name="T27" fmla="*/ 2147483646 h 468"/>
              <a:gd name="T28" fmla="*/ 2147483646 w 1257"/>
              <a:gd name="T29" fmla="*/ 2147483646 h 468"/>
              <a:gd name="T30" fmla="*/ 2147483646 w 1257"/>
              <a:gd name="T31" fmla="*/ 2147483646 h 4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57" h="468">
                <a:moveTo>
                  <a:pt x="1254" y="313"/>
                </a:moveTo>
                <a:lnTo>
                  <a:pt x="1253" y="466"/>
                </a:lnTo>
                <a:lnTo>
                  <a:pt x="1161" y="468"/>
                </a:lnTo>
                <a:lnTo>
                  <a:pt x="387" y="465"/>
                </a:lnTo>
                <a:lnTo>
                  <a:pt x="158" y="432"/>
                </a:lnTo>
                <a:lnTo>
                  <a:pt x="75" y="282"/>
                </a:lnTo>
                <a:lnTo>
                  <a:pt x="75" y="280"/>
                </a:lnTo>
                <a:lnTo>
                  <a:pt x="0" y="157"/>
                </a:lnTo>
                <a:lnTo>
                  <a:pt x="185" y="157"/>
                </a:lnTo>
                <a:lnTo>
                  <a:pt x="185" y="4"/>
                </a:lnTo>
                <a:lnTo>
                  <a:pt x="491" y="4"/>
                </a:lnTo>
                <a:lnTo>
                  <a:pt x="585" y="6"/>
                </a:lnTo>
                <a:lnTo>
                  <a:pt x="602" y="0"/>
                </a:lnTo>
                <a:lnTo>
                  <a:pt x="1257" y="3"/>
                </a:lnTo>
                <a:lnTo>
                  <a:pt x="1256" y="313"/>
                </a:lnTo>
                <a:lnTo>
                  <a:pt x="1254" y="31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4" name="Freeform 35"/>
          <p:cNvSpPr>
            <a:spLocks/>
          </p:cNvSpPr>
          <p:nvPr/>
        </p:nvSpPr>
        <p:spPr bwMode="auto">
          <a:xfrm>
            <a:off x="6913562" y="4186238"/>
            <a:ext cx="404813" cy="287337"/>
          </a:xfrm>
          <a:custGeom>
            <a:avLst/>
            <a:gdLst>
              <a:gd name="T0" fmla="*/ 2147483646 w 766"/>
              <a:gd name="T1" fmla="*/ 0 h 543"/>
              <a:gd name="T2" fmla="*/ 2147483646 w 766"/>
              <a:gd name="T3" fmla="*/ 2147483646 h 543"/>
              <a:gd name="T4" fmla="*/ 2147483646 w 766"/>
              <a:gd name="T5" fmla="*/ 2147483646 h 543"/>
              <a:gd name="T6" fmla="*/ 2147483646 w 766"/>
              <a:gd name="T7" fmla="*/ 2147483646 h 543"/>
              <a:gd name="T8" fmla="*/ 2147483646 w 766"/>
              <a:gd name="T9" fmla="*/ 2147483646 h 543"/>
              <a:gd name="T10" fmla="*/ 2147483646 w 766"/>
              <a:gd name="T11" fmla="*/ 2147483646 h 543"/>
              <a:gd name="T12" fmla="*/ 0 w 766"/>
              <a:gd name="T13" fmla="*/ 2147483646 h 543"/>
              <a:gd name="T14" fmla="*/ 0 w 766"/>
              <a:gd name="T15" fmla="*/ 2147483646 h 543"/>
              <a:gd name="T16" fmla="*/ 2147483646 w 766"/>
              <a:gd name="T17" fmla="*/ 2147483646 h 543"/>
              <a:gd name="T18" fmla="*/ 2147483646 w 766"/>
              <a:gd name="T19" fmla="*/ 2147483646 h 543"/>
              <a:gd name="T20" fmla="*/ 2147483646 w 766"/>
              <a:gd name="T21" fmla="*/ 2147483646 h 543"/>
              <a:gd name="T22" fmla="*/ 2147483646 w 766"/>
              <a:gd name="T23" fmla="*/ 2147483646 h 543"/>
              <a:gd name="T24" fmla="*/ 2147483646 w 766"/>
              <a:gd name="T25" fmla="*/ 2147483646 h 543"/>
              <a:gd name="T26" fmla="*/ 2147483646 w 766"/>
              <a:gd name="T27" fmla="*/ 0 h 5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66" h="543">
                <a:moveTo>
                  <a:pt x="765" y="0"/>
                </a:moveTo>
                <a:lnTo>
                  <a:pt x="765" y="159"/>
                </a:lnTo>
                <a:lnTo>
                  <a:pt x="766" y="231"/>
                </a:lnTo>
                <a:lnTo>
                  <a:pt x="766" y="540"/>
                </a:lnTo>
                <a:lnTo>
                  <a:pt x="111" y="537"/>
                </a:lnTo>
                <a:lnTo>
                  <a:pt x="94" y="543"/>
                </a:lnTo>
                <a:lnTo>
                  <a:pt x="0" y="541"/>
                </a:lnTo>
                <a:lnTo>
                  <a:pt x="0" y="379"/>
                </a:lnTo>
                <a:lnTo>
                  <a:pt x="1" y="234"/>
                </a:lnTo>
                <a:lnTo>
                  <a:pt x="3" y="159"/>
                </a:lnTo>
                <a:lnTo>
                  <a:pt x="3" y="4"/>
                </a:lnTo>
                <a:lnTo>
                  <a:pt x="307" y="7"/>
                </a:lnTo>
                <a:lnTo>
                  <a:pt x="307" y="1"/>
                </a:lnTo>
                <a:lnTo>
                  <a:pt x="765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5" name="Freeform 36"/>
          <p:cNvSpPr>
            <a:spLocks/>
          </p:cNvSpPr>
          <p:nvPr/>
        </p:nvSpPr>
        <p:spPr bwMode="auto">
          <a:xfrm>
            <a:off x="6915150" y="3902075"/>
            <a:ext cx="403225" cy="287338"/>
          </a:xfrm>
          <a:custGeom>
            <a:avLst/>
            <a:gdLst>
              <a:gd name="T0" fmla="*/ 2147483646 w 763"/>
              <a:gd name="T1" fmla="*/ 2147483646 h 544"/>
              <a:gd name="T2" fmla="*/ 2147483646 w 763"/>
              <a:gd name="T3" fmla="*/ 2147483646 h 544"/>
              <a:gd name="T4" fmla="*/ 2147483646 w 763"/>
              <a:gd name="T5" fmla="*/ 2147483646 h 544"/>
              <a:gd name="T6" fmla="*/ 2147483646 w 763"/>
              <a:gd name="T7" fmla="*/ 0 h 544"/>
              <a:gd name="T8" fmla="*/ 2147483646 w 763"/>
              <a:gd name="T9" fmla="*/ 2147483646 h 544"/>
              <a:gd name="T10" fmla="*/ 2147483646 w 763"/>
              <a:gd name="T11" fmla="*/ 2147483646 h 544"/>
              <a:gd name="T12" fmla="*/ 2147483646 w 763"/>
              <a:gd name="T13" fmla="*/ 0 h 544"/>
              <a:gd name="T14" fmla="*/ 2147483646 w 763"/>
              <a:gd name="T15" fmla="*/ 2147483646 h 544"/>
              <a:gd name="T16" fmla="*/ 2147483646 w 763"/>
              <a:gd name="T17" fmla="*/ 2147483646 h 544"/>
              <a:gd name="T18" fmla="*/ 0 w 763"/>
              <a:gd name="T19" fmla="*/ 2147483646 h 544"/>
              <a:gd name="T20" fmla="*/ 2147483646 w 763"/>
              <a:gd name="T21" fmla="*/ 2147483646 h 544"/>
              <a:gd name="T22" fmla="*/ 2147483646 w 763"/>
              <a:gd name="T23" fmla="*/ 2147483646 h 544"/>
              <a:gd name="T24" fmla="*/ 2147483646 w 763"/>
              <a:gd name="T25" fmla="*/ 2147483646 h 5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63" h="544">
                <a:moveTo>
                  <a:pt x="762" y="537"/>
                </a:moveTo>
                <a:lnTo>
                  <a:pt x="762" y="334"/>
                </a:lnTo>
                <a:lnTo>
                  <a:pt x="762" y="37"/>
                </a:lnTo>
                <a:lnTo>
                  <a:pt x="763" y="0"/>
                </a:lnTo>
                <a:lnTo>
                  <a:pt x="102" y="1"/>
                </a:lnTo>
                <a:lnTo>
                  <a:pt x="87" y="1"/>
                </a:lnTo>
                <a:lnTo>
                  <a:pt x="3" y="0"/>
                </a:lnTo>
                <a:lnTo>
                  <a:pt x="1" y="37"/>
                </a:lnTo>
                <a:lnTo>
                  <a:pt x="1" y="258"/>
                </a:lnTo>
                <a:lnTo>
                  <a:pt x="0" y="541"/>
                </a:lnTo>
                <a:lnTo>
                  <a:pt x="304" y="544"/>
                </a:lnTo>
                <a:lnTo>
                  <a:pt x="304" y="538"/>
                </a:lnTo>
                <a:lnTo>
                  <a:pt x="762" y="5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6" name="Freeform 37"/>
          <p:cNvSpPr>
            <a:spLocks/>
          </p:cNvSpPr>
          <p:nvPr/>
        </p:nvSpPr>
        <p:spPr bwMode="auto">
          <a:xfrm>
            <a:off x="6737350" y="4699000"/>
            <a:ext cx="581025" cy="438150"/>
          </a:xfrm>
          <a:custGeom>
            <a:avLst/>
            <a:gdLst>
              <a:gd name="T0" fmla="*/ 2147483646 w 1098"/>
              <a:gd name="T1" fmla="*/ 2147483646 h 828"/>
              <a:gd name="T2" fmla="*/ 2147483646 w 1098"/>
              <a:gd name="T3" fmla="*/ 2147483646 h 828"/>
              <a:gd name="T4" fmla="*/ 2147483646 w 1098"/>
              <a:gd name="T5" fmla="*/ 2147483646 h 828"/>
              <a:gd name="T6" fmla="*/ 2147483646 w 1098"/>
              <a:gd name="T7" fmla="*/ 2147483646 h 828"/>
              <a:gd name="T8" fmla="*/ 2147483646 w 1098"/>
              <a:gd name="T9" fmla="*/ 2147483646 h 828"/>
              <a:gd name="T10" fmla="*/ 2147483646 w 1098"/>
              <a:gd name="T11" fmla="*/ 2147483646 h 828"/>
              <a:gd name="T12" fmla="*/ 2147483646 w 1098"/>
              <a:gd name="T13" fmla="*/ 2147483646 h 828"/>
              <a:gd name="T14" fmla="*/ 2147483646 w 1098"/>
              <a:gd name="T15" fmla="*/ 2147483646 h 828"/>
              <a:gd name="T16" fmla="*/ 2147483646 w 1098"/>
              <a:gd name="T17" fmla="*/ 2147483646 h 828"/>
              <a:gd name="T18" fmla="*/ 2147483646 w 1098"/>
              <a:gd name="T19" fmla="*/ 2147483646 h 828"/>
              <a:gd name="T20" fmla="*/ 2147483646 w 1098"/>
              <a:gd name="T21" fmla="*/ 2147483646 h 828"/>
              <a:gd name="T22" fmla="*/ 2147483646 w 1098"/>
              <a:gd name="T23" fmla="*/ 2147483646 h 828"/>
              <a:gd name="T24" fmla="*/ 2147483646 w 1098"/>
              <a:gd name="T25" fmla="*/ 2147483646 h 828"/>
              <a:gd name="T26" fmla="*/ 2147483646 w 1098"/>
              <a:gd name="T27" fmla="*/ 2147483646 h 828"/>
              <a:gd name="T28" fmla="*/ 2147483646 w 1098"/>
              <a:gd name="T29" fmla="*/ 2147483646 h 828"/>
              <a:gd name="T30" fmla="*/ 2147483646 w 1098"/>
              <a:gd name="T31" fmla="*/ 2147483646 h 828"/>
              <a:gd name="T32" fmla="*/ 2147483646 w 1098"/>
              <a:gd name="T33" fmla="*/ 2147483646 h 828"/>
              <a:gd name="T34" fmla="*/ 2147483646 w 1098"/>
              <a:gd name="T35" fmla="*/ 2147483646 h 828"/>
              <a:gd name="T36" fmla="*/ 2147483646 w 1098"/>
              <a:gd name="T37" fmla="*/ 2147483646 h 828"/>
              <a:gd name="T38" fmla="*/ 2147483646 w 1098"/>
              <a:gd name="T39" fmla="*/ 2147483646 h 828"/>
              <a:gd name="T40" fmla="*/ 2147483646 w 1098"/>
              <a:gd name="T41" fmla="*/ 2147483646 h 828"/>
              <a:gd name="T42" fmla="*/ 2147483646 w 1098"/>
              <a:gd name="T43" fmla="*/ 2147483646 h 828"/>
              <a:gd name="T44" fmla="*/ 2147483646 w 1098"/>
              <a:gd name="T45" fmla="*/ 2147483646 h 828"/>
              <a:gd name="T46" fmla="*/ 2147483646 w 1098"/>
              <a:gd name="T47" fmla="*/ 2147483646 h 828"/>
              <a:gd name="T48" fmla="*/ 2147483646 w 1098"/>
              <a:gd name="T49" fmla="*/ 2147483646 h 828"/>
              <a:gd name="T50" fmla="*/ 2147483646 w 1098"/>
              <a:gd name="T51" fmla="*/ 2147483646 h 828"/>
              <a:gd name="T52" fmla="*/ 2147483646 w 1098"/>
              <a:gd name="T53" fmla="*/ 2147483646 h 828"/>
              <a:gd name="T54" fmla="*/ 2147483646 w 1098"/>
              <a:gd name="T55" fmla="*/ 2147483646 h 828"/>
              <a:gd name="T56" fmla="*/ 2147483646 w 1098"/>
              <a:gd name="T57" fmla="*/ 2147483646 h 828"/>
              <a:gd name="T58" fmla="*/ 2147483646 w 1098"/>
              <a:gd name="T59" fmla="*/ 2147483646 h 828"/>
              <a:gd name="T60" fmla="*/ 2147483646 w 1098"/>
              <a:gd name="T61" fmla="*/ 2147483646 h 828"/>
              <a:gd name="T62" fmla="*/ 2147483646 w 1098"/>
              <a:gd name="T63" fmla="*/ 2147483646 h 828"/>
              <a:gd name="T64" fmla="*/ 2147483646 w 1098"/>
              <a:gd name="T65" fmla="*/ 2147483646 h 828"/>
              <a:gd name="T66" fmla="*/ 2147483646 w 1098"/>
              <a:gd name="T67" fmla="*/ 2147483646 h 828"/>
              <a:gd name="T68" fmla="*/ 2147483646 w 1098"/>
              <a:gd name="T69" fmla="*/ 2147483646 h 828"/>
              <a:gd name="T70" fmla="*/ 2147483646 w 1098"/>
              <a:gd name="T71" fmla="*/ 2147483646 h 828"/>
              <a:gd name="T72" fmla="*/ 2147483646 w 1098"/>
              <a:gd name="T73" fmla="*/ 2147483646 h 828"/>
              <a:gd name="T74" fmla="*/ 2147483646 w 1098"/>
              <a:gd name="T75" fmla="*/ 2147483646 h 828"/>
              <a:gd name="T76" fmla="*/ 2147483646 w 1098"/>
              <a:gd name="T77" fmla="*/ 2147483646 h 828"/>
              <a:gd name="T78" fmla="*/ 2147483646 w 1098"/>
              <a:gd name="T79" fmla="*/ 2147483646 h 828"/>
              <a:gd name="T80" fmla="*/ 2147483646 w 1098"/>
              <a:gd name="T81" fmla="*/ 2147483646 h 828"/>
              <a:gd name="T82" fmla="*/ 2147483646 w 1098"/>
              <a:gd name="T83" fmla="*/ 2147483646 h 828"/>
              <a:gd name="T84" fmla="*/ 2147483646 w 1098"/>
              <a:gd name="T85" fmla="*/ 2147483646 h 828"/>
              <a:gd name="T86" fmla="*/ 2147483646 w 1098"/>
              <a:gd name="T87" fmla="*/ 2147483646 h 828"/>
              <a:gd name="T88" fmla="*/ 2147483646 w 1098"/>
              <a:gd name="T89" fmla="*/ 2147483646 h 828"/>
              <a:gd name="T90" fmla="*/ 2147483646 w 1098"/>
              <a:gd name="T91" fmla="*/ 2147483646 h 828"/>
              <a:gd name="T92" fmla="*/ 0 w 1098"/>
              <a:gd name="T93" fmla="*/ 0 h 828"/>
              <a:gd name="T94" fmla="*/ 2147483646 w 1098"/>
              <a:gd name="T95" fmla="*/ 2147483646 h 8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98" h="828">
                <a:moveTo>
                  <a:pt x="1095" y="34"/>
                </a:moveTo>
                <a:lnTo>
                  <a:pt x="1095" y="288"/>
                </a:lnTo>
                <a:lnTo>
                  <a:pt x="1098" y="454"/>
                </a:lnTo>
                <a:lnTo>
                  <a:pt x="1098" y="484"/>
                </a:lnTo>
                <a:lnTo>
                  <a:pt x="949" y="646"/>
                </a:lnTo>
                <a:lnTo>
                  <a:pt x="952" y="828"/>
                </a:lnTo>
                <a:lnTo>
                  <a:pt x="661" y="805"/>
                </a:lnTo>
                <a:lnTo>
                  <a:pt x="660" y="804"/>
                </a:lnTo>
                <a:lnTo>
                  <a:pt x="660" y="802"/>
                </a:lnTo>
                <a:lnTo>
                  <a:pt x="658" y="799"/>
                </a:lnTo>
                <a:lnTo>
                  <a:pt x="658" y="798"/>
                </a:lnTo>
                <a:lnTo>
                  <a:pt x="657" y="795"/>
                </a:lnTo>
                <a:lnTo>
                  <a:pt x="655" y="792"/>
                </a:lnTo>
                <a:lnTo>
                  <a:pt x="655" y="789"/>
                </a:lnTo>
                <a:lnTo>
                  <a:pt x="654" y="787"/>
                </a:lnTo>
                <a:lnTo>
                  <a:pt x="654" y="786"/>
                </a:lnTo>
                <a:lnTo>
                  <a:pt x="652" y="783"/>
                </a:lnTo>
                <a:lnTo>
                  <a:pt x="651" y="780"/>
                </a:lnTo>
                <a:lnTo>
                  <a:pt x="649" y="777"/>
                </a:lnTo>
                <a:lnTo>
                  <a:pt x="649" y="774"/>
                </a:lnTo>
                <a:lnTo>
                  <a:pt x="648" y="772"/>
                </a:lnTo>
                <a:lnTo>
                  <a:pt x="646" y="769"/>
                </a:lnTo>
                <a:lnTo>
                  <a:pt x="645" y="768"/>
                </a:lnTo>
                <a:lnTo>
                  <a:pt x="645" y="765"/>
                </a:lnTo>
                <a:lnTo>
                  <a:pt x="643" y="765"/>
                </a:lnTo>
                <a:lnTo>
                  <a:pt x="643" y="762"/>
                </a:lnTo>
                <a:lnTo>
                  <a:pt x="642" y="759"/>
                </a:lnTo>
                <a:lnTo>
                  <a:pt x="640" y="757"/>
                </a:lnTo>
                <a:lnTo>
                  <a:pt x="639" y="756"/>
                </a:lnTo>
                <a:lnTo>
                  <a:pt x="639" y="754"/>
                </a:lnTo>
                <a:lnTo>
                  <a:pt x="637" y="753"/>
                </a:lnTo>
                <a:lnTo>
                  <a:pt x="637" y="751"/>
                </a:lnTo>
                <a:lnTo>
                  <a:pt x="636" y="751"/>
                </a:lnTo>
                <a:lnTo>
                  <a:pt x="636" y="750"/>
                </a:lnTo>
                <a:lnTo>
                  <a:pt x="634" y="748"/>
                </a:lnTo>
                <a:lnTo>
                  <a:pt x="634" y="747"/>
                </a:lnTo>
                <a:lnTo>
                  <a:pt x="634" y="745"/>
                </a:lnTo>
                <a:lnTo>
                  <a:pt x="634" y="744"/>
                </a:lnTo>
                <a:lnTo>
                  <a:pt x="633" y="742"/>
                </a:lnTo>
                <a:lnTo>
                  <a:pt x="633" y="741"/>
                </a:lnTo>
                <a:lnTo>
                  <a:pt x="633" y="739"/>
                </a:lnTo>
                <a:lnTo>
                  <a:pt x="631" y="739"/>
                </a:lnTo>
                <a:lnTo>
                  <a:pt x="631" y="738"/>
                </a:lnTo>
                <a:lnTo>
                  <a:pt x="630" y="736"/>
                </a:lnTo>
                <a:lnTo>
                  <a:pt x="628" y="727"/>
                </a:lnTo>
                <a:lnTo>
                  <a:pt x="627" y="723"/>
                </a:lnTo>
                <a:lnTo>
                  <a:pt x="627" y="721"/>
                </a:lnTo>
                <a:lnTo>
                  <a:pt x="624" y="720"/>
                </a:lnTo>
                <a:lnTo>
                  <a:pt x="622" y="718"/>
                </a:lnTo>
                <a:lnTo>
                  <a:pt x="619" y="714"/>
                </a:lnTo>
                <a:lnTo>
                  <a:pt x="616" y="711"/>
                </a:lnTo>
                <a:lnTo>
                  <a:pt x="474" y="576"/>
                </a:lnTo>
                <a:lnTo>
                  <a:pt x="423" y="534"/>
                </a:lnTo>
                <a:lnTo>
                  <a:pt x="402" y="589"/>
                </a:lnTo>
                <a:lnTo>
                  <a:pt x="400" y="589"/>
                </a:lnTo>
                <a:lnTo>
                  <a:pt x="229" y="621"/>
                </a:lnTo>
                <a:lnTo>
                  <a:pt x="130" y="507"/>
                </a:lnTo>
                <a:lnTo>
                  <a:pt x="72" y="333"/>
                </a:lnTo>
                <a:lnTo>
                  <a:pt x="72" y="331"/>
                </a:lnTo>
                <a:lnTo>
                  <a:pt x="73" y="327"/>
                </a:lnTo>
                <a:lnTo>
                  <a:pt x="73" y="325"/>
                </a:lnTo>
                <a:lnTo>
                  <a:pt x="75" y="322"/>
                </a:lnTo>
                <a:lnTo>
                  <a:pt x="76" y="321"/>
                </a:lnTo>
                <a:lnTo>
                  <a:pt x="75" y="312"/>
                </a:lnTo>
                <a:lnTo>
                  <a:pt x="75" y="310"/>
                </a:lnTo>
                <a:lnTo>
                  <a:pt x="73" y="310"/>
                </a:lnTo>
                <a:lnTo>
                  <a:pt x="73" y="307"/>
                </a:lnTo>
                <a:lnTo>
                  <a:pt x="72" y="303"/>
                </a:lnTo>
                <a:lnTo>
                  <a:pt x="72" y="298"/>
                </a:lnTo>
                <a:lnTo>
                  <a:pt x="72" y="294"/>
                </a:lnTo>
                <a:lnTo>
                  <a:pt x="70" y="291"/>
                </a:lnTo>
                <a:lnTo>
                  <a:pt x="69" y="289"/>
                </a:lnTo>
                <a:lnTo>
                  <a:pt x="69" y="288"/>
                </a:lnTo>
                <a:lnTo>
                  <a:pt x="51" y="256"/>
                </a:lnTo>
                <a:lnTo>
                  <a:pt x="49" y="255"/>
                </a:lnTo>
                <a:lnTo>
                  <a:pt x="48" y="253"/>
                </a:lnTo>
                <a:lnTo>
                  <a:pt x="48" y="252"/>
                </a:lnTo>
                <a:lnTo>
                  <a:pt x="46" y="250"/>
                </a:lnTo>
                <a:lnTo>
                  <a:pt x="45" y="249"/>
                </a:lnTo>
                <a:lnTo>
                  <a:pt x="43" y="246"/>
                </a:lnTo>
                <a:lnTo>
                  <a:pt x="42" y="241"/>
                </a:lnTo>
                <a:lnTo>
                  <a:pt x="42" y="238"/>
                </a:lnTo>
                <a:lnTo>
                  <a:pt x="40" y="237"/>
                </a:lnTo>
                <a:lnTo>
                  <a:pt x="39" y="234"/>
                </a:lnTo>
                <a:lnTo>
                  <a:pt x="39" y="231"/>
                </a:lnTo>
                <a:lnTo>
                  <a:pt x="37" y="228"/>
                </a:lnTo>
                <a:lnTo>
                  <a:pt x="37" y="226"/>
                </a:lnTo>
                <a:lnTo>
                  <a:pt x="37" y="223"/>
                </a:lnTo>
                <a:lnTo>
                  <a:pt x="36" y="222"/>
                </a:lnTo>
                <a:lnTo>
                  <a:pt x="36" y="220"/>
                </a:lnTo>
                <a:lnTo>
                  <a:pt x="12" y="69"/>
                </a:lnTo>
                <a:lnTo>
                  <a:pt x="1" y="4"/>
                </a:lnTo>
                <a:lnTo>
                  <a:pt x="1" y="1"/>
                </a:lnTo>
                <a:lnTo>
                  <a:pt x="0" y="0"/>
                </a:lnTo>
                <a:lnTo>
                  <a:pt x="229" y="33"/>
                </a:lnTo>
                <a:lnTo>
                  <a:pt x="1003" y="36"/>
                </a:lnTo>
                <a:lnTo>
                  <a:pt x="1095" y="3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7" name="Freeform 38"/>
          <p:cNvSpPr>
            <a:spLocks/>
          </p:cNvSpPr>
          <p:nvPr/>
        </p:nvSpPr>
        <p:spPr bwMode="auto">
          <a:xfrm>
            <a:off x="6348412" y="3902075"/>
            <a:ext cx="568325" cy="407988"/>
          </a:xfrm>
          <a:custGeom>
            <a:avLst/>
            <a:gdLst>
              <a:gd name="T0" fmla="*/ 2147483646 w 1073"/>
              <a:gd name="T1" fmla="*/ 2147483646 h 771"/>
              <a:gd name="T2" fmla="*/ 2147483646 w 1073"/>
              <a:gd name="T3" fmla="*/ 2147483646 h 771"/>
              <a:gd name="T4" fmla="*/ 2147483646 w 1073"/>
              <a:gd name="T5" fmla="*/ 2147483646 h 771"/>
              <a:gd name="T6" fmla="*/ 2147483646 w 1073"/>
              <a:gd name="T7" fmla="*/ 2147483646 h 771"/>
              <a:gd name="T8" fmla="*/ 2147483646 w 1073"/>
              <a:gd name="T9" fmla="*/ 2147483646 h 771"/>
              <a:gd name="T10" fmla="*/ 2147483646 w 1073"/>
              <a:gd name="T11" fmla="*/ 2147483646 h 771"/>
              <a:gd name="T12" fmla="*/ 2147483646 w 1073"/>
              <a:gd name="T13" fmla="*/ 2147483646 h 771"/>
              <a:gd name="T14" fmla="*/ 2147483646 w 1073"/>
              <a:gd name="T15" fmla="*/ 2147483646 h 771"/>
              <a:gd name="T16" fmla="*/ 2147483646 w 1073"/>
              <a:gd name="T17" fmla="*/ 2147483646 h 771"/>
              <a:gd name="T18" fmla="*/ 2147483646 w 1073"/>
              <a:gd name="T19" fmla="*/ 2147483646 h 771"/>
              <a:gd name="T20" fmla="*/ 2147483646 w 1073"/>
              <a:gd name="T21" fmla="*/ 2147483646 h 771"/>
              <a:gd name="T22" fmla="*/ 2147483646 w 1073"/>
              <a:gd name="T23" fmla="*/ 2147483646 h 771"/>
              <a:gd name="T24" fmla="*/ 2147483646 w 1073"/>
              <a:gd name="T25" fmla="*/ 2147483646 h 771"/>
              <a:gd name="T26" fmla="*/ 2147483646 w 1073"/>
              <a:gd name="T27" fmla="*/ 2147483646 h 771"/>
              <a:gd name="T28" fmla="*/ 2147483646 w 1073"/>
              <a:gd name="T29" fmla="*/ 2147483646 h 771"/>
              <a:gd name="T30" fmla="*/ 2147483646 w 1073"/>
              <a:gd name="T31" fmla="*/ 2147483646 h 771"/>
              <a:gd name="T32" fmla="*/ 2147483646 w 1073"/>
              <a:gd name="T33" fmla="*/ 2147483646 h 771"/>
              <a:gd name="T34" fmla="*/ 2147483646 w 1073"/>
              <a:gd name="T35" fmla="*/ 2147483646 h 771"/>
              <a:gd name="T36" fmla="*/ 0 w 1073"/>
              <a:gd name="T37" fmla="*/ 2147483646 h 771"/>
              <a:gd name="T38" fmla="*/ 2147483646 w 1073"/>
              <a:gd name="T39" fmla="*/ 2147483646 h 771"/>
              <a:gd name="T40" fmla="*/ 2147483646 w 1073"/>
              <a:gd name="T41" fmla="*/ 2147483646 h 771"/>
              <a:gd name="T42" fmla="*/ 2147483646 w 1073"/>
              <a:gd name="T43" fmla="*/ 2147483646 h 771"/>
              <a:gd name="T44" fmla="*/ 2147483646 w 1073"/>
              <a:gd name="T45" fmla="*/ 2147483646 h 771"/>
              <a:gd name="T46" fmla="*/ 2147483646 w 1073"/>
              <a:gd name="T47" fmla="*/ 2147483646 h 771"/>
              <a:gd name="T48" fmla="*/ 2147483646 w 1073"/>
              <a:gd name="T49" fmla="*/ 2147483646 h 771"/>
              <a:gd name="T50" fmla="*/ 2147483646 w 1073"/>
              <a:gd name="T51" fmla="*/ 2147483646 h 771"/>
              <a:gd name="T52" fmla="*/ 2147483646 w 1073"/>
              <a:gd name="T53" fmla="*/ 2147483646 h 771"/>
              <a:gd name="T54" fmla="*/ 2147483646 w 1073"/>
              <a:gd name="T55" fmla="*/ 2147483646 h 771"/>
              <a:gd name="T56" fmla="*/ 2147483646 w 1073"/>
              <a:gd name="T57" fmla="*/ 0 h 771"/>
              <a:gd name="T58" fmla="*/ 2147483646 w 1073"/>
              <a:gd name="T59" fmla="*/ 2147483646 h 771"/>
              <a:gd name="T60" fmla="*/ 2147483646 w 1073"/>
              <a:gd name="T61" fmla="*/ 2147483646 h 77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073" h="771">
                <a:moveTo>
                  <a:pt x="1071" y="258"/>
                </a:moveTo>
                <a:lnTo>
                  <a:pt x="1070" y="541"/>
                </a:lnTo>
                <a:lnTo>
                  <a:pt x="1070" y="696"/>
                </a:lnTo>
                <a:lnTo>
                  <a:pt x="1068" y="771"/>
                </a:lnTo>
                <a:lnTo>
                  <a:pt x="764" y="769"/>
                </a:lnTo>
                <a:lnTo>
                  <a:pt x="765" y="477"/>
                </a:lnTo>
                <a:lnTo>
                  <a:pt x="161" y="451"/>
                </a:lnTo>
                <a:lnTo>
                  <a:pt x="161" y="450"/>
                </a:lnTo>
                <a:lnTo>
                  <a:pt x="159" y="448"/>
                </a:lnTo>
                <a:lnTo>
                  <a:pt x="158" y="445"/>
                </a:lnTo>
                <a:lnTo>
                  <a:pt x="156" y="444"/>
                </a:lnTo>
                <a:lnTo>
                  <a:pt x="153" y="441"/>
                </a:lnTo>
                <a:lnTo>
                  <a:pt x="152" y="436"/>
                </a:lnTo>
                <a:lnTo>
                  <a:pt x="149" y="435"/>
                </a:lnTo>
                <a:lnTo>
                  <a:pt x="147" y="433"/>
                </a:lnTo>
                <a:lnTo>
                  <a:pt x="147" y="430"/>
                </a:lnTo>
                <a:lnTo>
                  <a:pt x="50" y="258"/>
                </a:lnTo>
                <a:lnTo>
                  <a:pt x="50" y="256"/>
                </a:lnTo>
                <a:lnTo>
                  <a:pt x="0" y="190"/>
                </a:lnTo>
                <a:lnTo>
                  <a:pt x="189" y="151"/>
                </a:lnTo>
                <a:lnTo>
                  <a:pt x="189" y="102"/>
                </a:lnTo>
                <a:lnTo>
                  <a:pt x="189" y="100"/>
                </a:lnTo>
                <a:lnTo>
                  <a:pt x="279" y="39"/>
                </a:lnTo>
                <a:lnTo>
                  <a:pt x="281" y="39"/>
                </a:lnTo>
                <a:lnTo>
                  <a:pt x="279" y="37"/>
                </a:lnTo>
                <a:lnTo>
                  <a:pt x="299" y="3"/>
                </a:lnTo>
                <a:lnTo>
                  <a:pt x="383" y="3"/>
                </a:lnTo>
                <a:lnTo>
                  <a:pt x="485" y="1"/>
                </a:lnTo>
                <a:lnTo>
                  <a:pt x="1073" y="0"/>
                </a:lnTo>
                <a:lnTo>
                  <a:pt x="1071" y="37"/>
                </a:lnTo>
                <a:lnTo>
                  <a:pt x="1071" y="25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8" name="Freeform 39"/>
          <p:cNvSpPr>
            <a:spLocks/>
          </p:cNvSpPr>
          <p:nvPr/>
        </p:nvSpPr>
        <p:spPr bwMode="auto">
          <a:xfrm>
            <a:off x="6334125" y="2601913"/>
            <a:ext cx="452437" cy="352425"/>
          </a:xfrm>
          <a:custGeom>
            <a:avLst/>
            <a:gdLst>
              <a:gd name="T0" fmla="*/ 2147483646 w 855"/>
              <a:gd name="T1" fmla="*/ 2147483646 h 666"/>
              <a:gd name="T2" fmla="*/ 2147483646 w 855"/>
              <a:gd name="T3" fmla="*/ 2147483646 h 666"/>
              <a:gd name="T4" fmla="*/ 2147483646 w 855"/>
              <a:gd name="T5" fmla="*/ 2147483646 h 666"/>
              <a:gd name="T6" fmla="*/ 2147483646 w 855"/>
              <a:gd name="T7" fmla="*/ 2147483646 h 666"/>
              <a:gd name="T8" fmla="*/ 2147483646 w 855"/>
              <a:gd name="T9" fmla="*/ 2147483646 h 666"/>
              <a:gd name="T10" fmla="*/ 2147483646 w 855"/>
              <a:gd name="T11" fmla="*/ 2147483646 h 666"/>
              <a:gd name="T12" fmla="*/ 2147483646 w 855"/>
              <a:gd name="T13" fmla="*/ 2147483646 h 666"/>
              <a:gd name="T14" fmla="*/ 2147483646 w 855"/>
              <a:gd name="T15" fmla="*/ 2147483646 h 666"/>
              <a:gd name="T16" fmla="*/ 2147483646 w 855"/>
              <a:gd name="T17" fmla="*/ 2147483646 h 666"/>
              <a:gd name="T18" fmla="*/ 2147483646 w 855"/>
              <a:gd name="T19" fmla="*/ 2147483646 h 666"/>
              <a:gd name="T20" fmla="*/ 2147483646 w 855"/>
              <a:gd name="T21" fmla="*/ 2147483646 h 666"/>
              <a:gd name="T22" fmla="*/ 2147483646 w 855"/>
              <a:gd name="T23" fmla="*/ 2147483646 h 666"/>
              <a:gd name="T24" fmla="*/ 2147483646 w 855"/>
              <a:gd name="T25" fmla="*/ 2147483646 h 666"/>
              <a:gd name="T26" fmla="*/ 2147483646 w 855"/>
              <a:gd name="T27" fmla="*/ 2147483646 h 666"/>
              <a:gd name="T28" fmla="*/ 2147483646 w 855"/>
              <a:gd name="T29" fmla="*/ 2147483646 h 666"/>
              <a:gd name="T30" fmla="*/ 2147483646 w 855"/>
              <a:gd name="T31" fmla="*/ 2147483646 h 666"/>
              <a:gd name="T32" fmla="*/ 2147483646 w 855"/>
              <a:gd name="T33" fmla="*/ 2147483646 h 666"/>
              <a:gd name="T34" fmla="*/ 2147483646 w 855"/>
              <a:gd name="T35" fmla="*/ 2147483646 h 666"/>
              <a:gd name="T36" fmla="*/ 2147483646 w 855"/>
              <a:gd name="T37" fmla="*/ 2147483646 h 666"/>
              <a:gd name="T38" fmla="*/ 2147483646 w 855"/>
              <a:gd name="T39" fmla="*/ 2147483646 h 666"/>
              <a:gd name="T40" fmla="*/ 2147483646 w 855"/>
              <a:gd name="T41" fmla="*/ 2147483646 h 666"/>
              <a:gd name="T42" fmla="*/ 2147483646 w 855"/>
              <a:gd name="T43" fmla="*/ 2147483646 h 666"/>
              <a:gd name="T44" fmla="*/ 2147483646 w 855"/>
              <a:gd name="T45" fmla="*/ 2147483646 h 666"/>
              <a:gd name="T46" fmla="*/ 2147483646 w 855"/>
              <a:gd name="T47" fmla="*/ 2147483646 h 666"/>
              <a:gd name="T48" fmla="*/ 2147483646 w 855"/>
              <a:gd name="T49" fmla="*/ 2147483646 h 666"/>
              <a:gd name="T50" fmla="*/ 2147483646 w 855"/>
              <a:gd name="T51" fmla="*/ 2147483646 h 666"/>
              <a:gd name="T52" fmla="*/ 2147483646 w 855"/>
              <a:gd name="T53" fmla="*/ 2147483646 h 666"/>
              <a:gd name="T54" fmla="*/ 2147483646 w 855"/>
              <a:gd name="T55" fmla="*/ 2147483646 h 666"/>
              <a:gd name="T56" fmla="*/ 2147483646 w 855"/>
              <a:gd name="T57" fmla="*/ 2147483646 h 666"/>
              <a:gd name="T58" fmla="*/ 2147483646 w 855"/>
              <a:gd name="T59" fmla="*/ 2147483646 h 666"/>
              <a:gd name="T60" fmla="*/ 0 w 855"/>
              <a:gd name="T61" fmla="*/ 2147483646 h 666"/>
              <a:gd name="T62" fmla="*/ 2147483646 w 855"/>
              <a:gd name="T63" fmla="*/ 2147483646 h 666"/>
              <a:gd name="T64" fmla="*/ 2147483646 w 855"/>
              <a:gd name="T65" fmla="*/ 2147483646 h 666"/>
              <a:gd name="T66" fmla="*/ 2147483646 w 855"/>
              <a:gd name="T67" fmla="*/ 0 h 666"/>
              <a:gd name="T68" fmla="*/ 2147483646 w 855"/>
              <a:gd name="T69" fmla="*/ 2147483646 h 666"/>
              <a:gd name="T70" fmla="*/ 2147483646 w 855"/>
              <a:gd name="T71" fmla="*/ 2147483646 h 666"/>
              <a:gd name="T72" fmla="*/ 2147483646 w 855"/>
              <a:gd name="T73" fmla="*/ 2147483646 h 66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855" h="666">
                <a:moveTo>
                  <a:pt x="702" y="149"/>
                </a:moveTo>
                <a:lnTo>
                  <a:pt x="810" y="299"/>
                </a:lnTo>
                <a:lnTo>
                  <a:pt x="855" y="518"/>
                </a:lnTo>
                <a:lnTo>
                  <a:pt x="777" y="663"/>
                </a:lnTo>
                <a:lnTo>
                  <a:pt x="537" y="666"/>
                </a:lnTo>
                <a:lnTo>
                  <a:pt x="537" y="615"/>
                </a:lnTo>
                <a:lnTo>
                  <a:pt x="141" y="617"/>
                </a:lnTo>
                <a:lnTo>
                  <a:pt x="67" y="579"/>
                </a:lnTo>
                <a:lnTo>
                  <a:pt x="67" y="578"/>
                </a:lnTo>
                <a:lnTo>
                  <a:pt x="69" y="578"/>
                </a:lnTo>
                <a:lnTo>
                  <a:pt x="69" y="576"/>
                </a:lnTo>
                <a:lnTo>
                  <a:pt x="69" y="575"/>
                </a:lnTo>
                <a:lnTo>
                  <a:pt x="105" y="518"/>
                </a:lnTo>
                <a:lnTo>
                  <a:pt x="37" y="477"/>
                </a:lnTo>
                <a:lnTo>
                  <a:pt x="24" y="432"/>
                </a:lnTo>
                <a:lnTo>
                  <a:pt x="12" y="432"/>
                </a:lnTo>
                <a:lnTo>
                  <a:pt x="10" y="431"/>
                </a:lnTo>
                <a:lnTo>
                  <a:pt x="9" y="428"/>
                </a:lnTo>
                <a:lnTo>
                  <a:pt x="16" y="407"/>
                </a:lnTo>
                <a:lnTo>
                  <a:pt x="21" y="404"/>
                </a:lnTo>
                <a:lnTo>
                  <a:pt x="24" y="405"/>
                </a:lnTo>
                <a:lnTo>
                  <a:pt x="76" y="299"/>
                </a:lnTo>
                <a:lnTo>
                  <a:pt x="81" y="297"/>
                </a:lnTo>
                <a:lnTo>
                  <a:pt x="82" y="297"/>
                </a:lnTo>
                <a:lnTo>
                  <a:pt x="84" y="297"/>
                </a:lnTo>
                <a:lnTo>
                  <a:pt x="85" y="297"/>
                </a:lnTo>
                <a:lnTo>
                  <a:pt x="87" y="296"/>
                </a:lnTo>
                <a:lnTo>
                  <a:pt x="88" y="296"/>
                </a:lnTo>
                <a:lnTo>
                  <a:pt x="90" y="296"/>
                </a:lnTo>
                <a:lnTo>
                  <a:pt x="123" y="260"/>
                </a:lnTo>
                <a:lnTo>
                  <a:pt x="0" y="105"/>
                </a:lnTo>
                <a:lnTo>
                  <a:pt x="18" y="74"/>
                </a:lnTo>
                <a:lnTo>
                  <a:pt x="217" y="56"/>
                </a:lnTo>
                <a:lnTo>
                  <a:pt x="355" y="0"/>
                </a:lnTo>
                <a:lnTo>
                  <a:pt x="411" y="6"/>
                </a:lnTo>
                <a:lnTo>
                  <a:pt x="621" y="78"/>
                </a:lnTo>
                <a:lnTo>
                  <a:pt x="702" y="14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79" name="Freeform 40"/>
          <p:cNvSpPr>
            <a:spLocks/>
          </p:cNvSpPr>
          <p:nvPr/>
        </p:nvSpPr>
        <p:spPr bwMode="auto">
          <a:xfrm>
            <a:off x="6402387" y="2927350"/>
            <a:ext cx="512763" cy="242888"/>
          </a:xfrm>
          <a:custGeom>
            <a:avLst/>
            <a:gdLst>
              <a:gd name="T0" fmla="*/ 2147483646 w 970"/>
              <a:gd name="T1" fmla="*/ 2147483646 h 459"/>
              <a:gd name="T2" fmla="*/ 2147483646 w 970"/>
              <a:gd name="T3" fmla="*/ 2147483646 h 459"/>
              <a:gd name="T4" fmla="*/ 2147483646 w 970"/>
              <a:gd name="T5" fmla="*/ 2147483646 h 459"/>
              <a:gd name="T6" fmla="*/ 2147483646 w 970"/>
              <a:gd name="T7" fmla="*/ 2147483646 h 459"/>
              <a:gd name="T8" fmla="*/ 2147483646 w 970"/>
              <a:gd name="T9" fmla="*/ 2147483646 h 459"/>
              <a:gd name="T10" fmla="*/ 2147483646 w 970"/>
              <a:gd name="T11" fmla="*/ 0 h 459"/>
              <a:gd name="T12" fmla="*/ 2147483646 w 970"/>
              <a:gd name="T13" fmla="*/ 2147483646 h 459"/>
              <a:gd name="T14" fmla="*/ 2147483646 w 970"/>
              <a:gd name="T15" fmla="*/ 2147483646 h 459"/>
              <a:gd name="T16" fmla="*/ 0 w 970"/>
              <a:gd name="T17" fmla="*/ 2147483646 h 459"/>
              <a:gd name="T18" fmla="*/ 2147483646 w 970"/>
              <a:gd name="T19" fmla="*/ 2147483646 h 459"/>
              <a:gd name="T20" fmla="*/ 2147483646 w 970"/>
              <a:gd name="T21" fmla="*/ 2147483646 h 459"/>
              <a:gd name="T22" fmla="*/ 2147483646 w 970"/>
              <a:gd name="T23" fmla="*/ 2147483646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970" h="459">
                <a:moveTo>
                  <a:pt x="970" y="380"/>
                </a:moveTo>
                <a:lnTo>
                  <a:pt x="970" y="338"/>
                </a:lnTo>
                <a:lnTo>
                  <a:pt x="675" y="123"/>
                </a:lnTo>
                <a:lnTo>
                  <a:pt x="648" y="48"/>
                </a:lnTo>
                <a:lnTo>
                  <a:pt x="408" y="51"/>
                </a:lnTo>
                <a:lnTo>
                  <a:pt x="408" y="0"/>
                </a:lnTo>
                <a:lnTo>
                  <a:pt x="12" y="2"/>
                </a:lnTo>
                <a:lnTo>
                  <a:pt x="19" y="18"/>
                </a:lnTo>
                <a:lnTo>
                  <a:pt x="0" y="459"/>
                </a:lnTo>
                <a:lnTo>
                  <a:pt x="663" y="456"/>
                </a:lnTo>
                <a:lnTo>
                  <a:pt x="663" y="380"/>
                </a:lnTo>
                <a:lnTo>
                  <a:pt x="970" y="38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0" name="Freeform 41"/>
          <p:cNvSpPr>
            <a:spLocks/>
          </p:cNvSpPr>
          <p:nvPr/>
        </p:nvSpPr>
        <p:spPr bwMode="auto">
          <a:xfrm>
            <a:off x="6426200" y="3411538"/>
            <a:ext cx="490537" cy="492125"/>
          </a:xfrm>
          <a:custGeom>
            <a:avLst/>
            <a:gdLst>
              <a:gd name="T0" fmla="*/ 2147483646 w 926"/>
              <a:gd name="T1" fmla="*/ 2147483646 h 929"/>
              <a:gd name="T2" fmla="*/ 2147483646 w 926"/>
              <a:gd name="T3" fmla="*/ 2147483646 h 929"/>
              <a:gd name="T4" fmla="*/ 2147483646 w 926"/>
              <a:gd name="T5" fmla="*/ 2147483646 h 929"/>
              <a:gd name="T6" fmla="*/ 2147483646 w 926"/>
              <a:gd name="T7" fmla="*/ 2147483646 h 929"/>
              <a:gd name="T8" fmla="*/ 2147483646 w 926"/>
              <a:gd name="T9" fmla="*/ 2147483646 h 929"/>
              <a:gd name="T10" fmla="*/ 2147483646 w 926"/>
              <a:gd name="T11" fmla="*/ 2147483646 h 929"/>
              <a:gd name="T12" fmla="*/ 2147483646 w 926"/>
              <a:gd name="T13" fmla="*/ 2147483646 h 929"/>
              <a:gd name="T14" fmla="*/ 2147483646 w 926"/>
              <a:gd name="T15" fmla="*/ 2147483646 h 929"/>
              <a:gd name="T16" fmla="*/ 2147483646 w 926"/>
              <a:gd name="T17" fmla="*/ 2147483646 h 929"/>
              <a:gd name="T18" fmla="*/ 0 w 926"/>
              <a:gd name="T19" fmla="*/ 0 h 929"/>
              <a:gd name="T20" fmla="*/ 2147483646 w 926"/>
              <a:gd name="T21" fmla="*/ 2147483646 h 929"/>
              <a:gd name="T22" fmla="*/ 2147483646 w 926"/>
              <a:gd name="T23" fmla="*/ 2147483646 h 929"/>
              <a:gd name="T24" fmla="*/ 2147483646 w 926"/>
              <a:gd name="T25" fmla="*/ 2147483646 h 929"/>
              <a:gd name="T26" fmla="*/ 2147483646 w 926"/>
              <a:gd name="T27" fmla="*/ 2147483646 h 929"/>
              <a:gd name="T28" fmla="*/ 2147483646 w 926"/>
              <a:gd name="T29" fmla="*/ 2147483646 h 929"/>
              <a:gd name="T30" fmla="*/ 2147483646 w 926"/>
              <a:gd name="T31" fmla="*/ 2147483646 h 929"/>
              <a:gd name="T32" fmla="*/ 2147483646 w 926"/>
              <a:gd name="T33" fmla="*/ 2147483646 h 929"/>
              <a:gd name="T34" fmla="*/ 2147483646 w 926"/>
              <a:gd name="T35" fmla="*/ 2147483646 h 929"/>
              <a:gd name="T36" fmla="*/ 2147483646 w 926"/>
              <a:gd name="T37" fmla="*/ 2147483646 h 929"/>
              <a:gd name="T38" fmla="*/ 2147483646 w 926"/>
              <a:gd name="T39" fmla="*/ 2147483646 h 92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26" h="929">
                <a:moveTo>
                  <a:pt x="152" y="929"/>
                </a:moveTo>
                <a:lnTo>
                  <a:pt x="236" y="929"/>
                </a:lnTo>
                <a:lnTo>
                  <a:pt x="338" y="927"/>
                </a:lnTo>
                <a:lnTo>
                  <a:pt x="926" y="926"/>
                </a:lnTo>
                <a:lnTo>
                  <a:pt x="924" y="852"/>
                </a:lnTo>
                <a:lnTo>
                  <a:pt x="923" y="86"/>
                </a:lnTo>
                <a:lnTo>
                  <a:pt x="845" y="3"/>
                </a:lnTo>
                <a:lnTo>
                  <a:pt x="339" y="5"/>
                </a:lnTo>
                <a:lnTo>
                  <a:pt x="210" y="2"/>
                </a:lnTo>
                <a:lnTo>
                  <a:pt x="0" y="0"/>
                </a:lnTo>
                <a:lnTo>
                  <a:pt x="2" y="71"/>
                </a:lnTo>
                <a:lnTo>
                  <a:pt x="5" y="207"/>
                </a:lnTo>
                <a:lnTo>
                  <a:pt x="5" y="365"/>
                </a:lnTo>
                <a:lnTo>
                  <a:pt x="33" y="360"/>
                </a:lnTo>
                <a:lnTo>
                  <a:pt x="236" y="614"/>
                </a:lnTo>
                <a:lnTo>
                  <a:pt x="257" y="525"/>
                </a:lnTo>
                <a:lnTo>
                  <a:pt x="386" y="525"/>
                </a:lnTo>
                <a:lnTo>
                  <a:pt x="287" y="744"/>
                </a:lnTo>
                <a:lnTo>
                  <a:pt x="227" y="812"/>
                </a:lnTo>
                <a:lnTo>
                  <a:pt x="152" y="92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1" name="Freeform 42"/>
          <p:cNvSpPr>
            <a:spLocks/>
          </p:cNvSpPr>
          <p:nvPr/>
        </p:nvSpPr>
        <p:spPr bwMode="auto">
          <a:xfrm>
            <a:off x="6996112" y="2386013"/>
            <a:ext cx="484188" cy="866775"/>
          </a:xfrm>
          <a:custGeom>
            <a:avLst/>
            <a:gdLst>
              <a:gd name="T0" fmla="*/ 2147483646 w 914"/>
              <a:gd name="T1" fmla="*/ 2147483646 h 1637"/>
              <a:gd name="T2" fmla="*/ 2147483646 w 914"/>
              <a:gd name="T3" fmla="*/ 2147483646 h 1637"/>
              <a:gd name="T4" fmla="*/ 2147483646 w 914"/>
              <a:gd name="T5" fmla="*/ 2147483646 h 1637"/>
              <a:gd name="T6" fmla="*/ 2147483646 w 914"/>
              <a:gd name="T7" fmla="*/ 2147483646 h 1637"/>
              <a:gd name="T8" fmla="*/ 2147483646 w 914"/>
              <a:gd name="T9" fmla="*/ 2147483646 h 1637"/>
              <a:gd name="T10" fmla="*/ 2147483646 w 914"/>
              <a:gd name="T11" fmla="*/ 2147483646 h 1637"/>
              <a:gd name="T12" fmla="*/ 2147483646 w 914"/>
              <a:gd name="T13" fmla="*/ 0 h 1637"/>
              <a:gd name="T14" fmla="*/ 2147483646 w 914"/>
              <a:gd name="T15" fmla="*/ 2147483646 h 1637"/>
              <a:gd name="T16" fmla="*/ 2147483646 w 914"/>
              <a:gd name="T17" fmla="*/ 2147483646 h 1637"/>
              <a:gd name="T18" fmla="*/ 2147483646 w 914"/>
              <a:gd name="T19" fmla="*/ 2147483646 h 1637"/>
              <a:gd name="T20" fmla="*/ 2147483646 w 914"/>
              <a:gd name="T21" fmla="*/ 2147483646 h 1637"/>
              <a:gd name="T22" fmla="*/ 2147483646 w 914"/>
              <a:gd name="T23" fmla="*/ 2147483646 h 1637"/>
              <a:gd name="T24" fmla="*/ 0 w 914"/>
              <a:gd name="T25" fmla="*/ 2147483646 h 1637"/>
              <a:gd name="T26" fmla="*/ 2147483646 w 914"/>
              <a:gd name="T27" fmla="*/ 2147483646 h 1637"/>
              <a:gd name="T28" fmla="*/ 2147483646 w 914"/>
              <a:gd name="T29" fmla="*/ 2147483646 h 1637"/>
              <a:gd name="T30" fmla="*/ 2147483646 w 914"/>
              <a:gd name="T31" fmla="*/ 2147483646 h 1637"/>
              <a:gd name="T32" fmla="*/ 2147483646 w 914"/>
              <a:gd name="T33" fmla="*/ 2147483646 h 1637"/>
              <a:gd name="T34" fmla="*/ 2147483646 w 914"/>
              <a:gd name="T35" fmla="*/ 2147483646 h 1637"/>
              <a:gd name="T36" fmla="*/ 2147483646 w 914"/>
              <a:gd name="T37" fmla="*/ 2147483646 h 16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914" h="1637">
                <a:moveTo>
                  <a:pt x="839" y="864"/>
                </a:moveTo>
                <a:lnTo>
                  <a:pt x="900" y="717"/>
                </a:lnTo>
                <a:lnTo>
                  <a:pt x="914" y="707"/>
                </a:lnTo>
                <a:lnTo>
                  <a:pt x="912" y="699"/>
                </a:lnTo>
                <a:lnTo>
                  <a:pt x="903" y="500"/>
                </a:lnTo>
                <a:lnTo>
                  <a:pt x="707" y="318"/>
                </a:lnTo>
                <a:lnTo>
                  <a:pt x="486" y="0"/>
                </a:lnTo>
                <a:lnTo>
                  <a:pt x="461" y="557"/>
                </a:lnTo>
                <a:lnTo>
                  <a:pt x="179" y="555"/>
                </a:lnTo>
                <a:lnTo>
                  <a:pt x="3" y="558"/>
                </a:lnTo>
                <a:lnTo>
                  <a:pt x="5" y="707"/>
                </a:lnTo>
                <a:lnTo>
                  <a:pt x="3" y="1224"/>
                </a:lnTo>
                <a:lnTo>
                  <a:pt x="0" y="1637"/>
                </a:lnTo>
                <a:lnTo>
                  <a:pt x="155" y="1637"/>
                </a:lnTo>
                <a:lnTo>
                  <a:pt x="155" y="1608"/>
                </a:lnTo>
                <a:lnTo>
                  <a:pt x="464" y="1635"/>
                </a:lnTo>
                <a:lnTo>
                  <a:pt x="461" y="926"/>
                </a:lnTo>
                <a:lnTo>
                  <a:pt x="480" y="863"/>
                </a:lnTo>
                <a:lnTo>
                  <a:pt x="839" y="864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2" name="Freeform 43"/>
          <p:cNvSpPr>
            <a:spLocks/>
          </p:cNvSpPr>
          <p:nvPr/>
        </p:nvSpPr>
        <p:spPr bwMode="auto">
          <a:xfrm>
            <a:off x="6299200" y="3128963"/>
            <a:ext cx="615950" cy="285750"/>
          </a:xfrm>
          <a:custGeom>
            <a:avLst/>
            <a:gdLst>
              <a:gd name="T0" fmla="*/ 2147483646 w 1164"/>
              <a:gd name="T1" fmla="*/ 2147483646 h 540"/>
              <a:gd name="T2" fmla="*/ 2147483646 w 1164"/>
              <a:gd name="T3" fmla="*/ 2147483646 h 540"/>
              <a:gd name="T4" fmla="*/ 2147483646 w 1164"/>
              <a:gd name="T5" fmla="*/ 2147483646 h 540"/>
              <a:gd name="T6" fmla="*/ 2147483646 w 1164"/>
              <a:gd name="T7" fmla="*/ 0 h 540"/>
              <a:gd name="T8" fmla="*/ 2147483646 w 1164"/>
              <a:gd name="T9" fmla="*/ 0 h 540"/>
              <a:gd name="T10" fmla="*/ 2147483646 w 1164"/>
              <a:gd name="T11" fmla="*/ 2147483646 h 540"/>
              <a:gd name="T12" fmla="*/ 2147483646 w 1164"/>
              <a:gd name="T13" fmla="*/ 2147483646 h 540"/>
              <a:gd name="T14" fmla="*/ 2147483646 w 1164"/>
              <a:gd name="T15" fmla="*/ 2147483646 h 540"/>
              <a:gd name="T16" fmla="*/ 2147483646 w 1164"/>
              <a:gd name="T17" fmla="*/ 2147483646 h 540"/>
              <a:gd name="T18" fmla="*/ 2147483646 w 1164"/>
              <a:gd name="T19" fmla="*/ 2147483646 h 540"/>
              <a:gd name="T20" fmla="*/ 2147483646 w 1164"/>
              <a:gd name="T21" fmla="*/ 2147483646 h 540"/>
              <a:gd name="T22" fmla="*/ 0 w 1164"/>
              <a:gd name="T23" fmla="*/ 2147483646 h 540"/>
              <a:gd name="T24" fmla="*/ 2147483646 w 1164"/>
              <a:gd name="T25" fmla="*/ 2147483646 h 540"/>
              <a:gd name="T26" fmla="*/ 2147483646 w 1164"/>
              <a:gd name="T27" fmla="*/ 2147483646 h 540"/>
              <a:gd name="T28" fmla="*/ 2147483646 w 1164"/>
              <a:gd name="T29" fmla="*/ 2147483646 h 540"/>
              <a:gd name="T30" fmla="*/ 2147483646 w 1164"/>
              <a:gd name="T31" fmla="*/ 2147483646 h 540"/>
              <a:gd name="T32" fmla="*/ 2147483646 w 1164"/>
              <a:gd name="T33" fmla="*/ 2147483646 h 540"/>
              <a:gd name="T34" fmla="*/ 2147483646 w 1164"/>
              <a:gd name="T35" fmla="*/ 2147483646 h 540"/>
              <a:gd name="T36" fmla="*/ 2147483646 w 1164"/>
              <a:gd name="T37" fmla="*/ 2147483646 h 540"/>
              <a:gd name="T38" fmla="*/ 2147483646 w 1164"/>
              <a:gd name="T39" fmla="*/ 2147483646 h 54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64" h="540">
                <a:moveTo>
                  <a:pt x="1163" y="292"/>
                </a:moveTo>
                <a:lnTo>
                  <a:pt x="1164" y="181"/>
                </a:lnTo>
                <a:lnTo>
                  <a:pt x="1164" y="78"/>
                </a:lnTo>
                <a:lnTo>
                  <a:pt x="1164" y="0"/>
                </a:lnTo>
                <a:lnTo>
                  <a:pt x="857" y="0"/>
                </a:lnTo>
                <a:lnTo>
                  <a:pt x="857" y="76"/>
                </a:lnTo>
                <a:lnTo>
                  <a:pt x="194" y="79"/>
                </a:lnTo>
                <a:lnTo>
                  <a:pt x="189" y="88"/>
                </a:lnTo>
                <a:lnTo>
                  <a:pt x="189" y="90"/>
                </a:lnTo>
                <a:lnTo>
                  <a:pt x="66" y="412"/>
                </a:lnTo>
                <a:lnTo>
                  <a:pt x="65" y="412"/>
                </a:lnTo>
                <a:lnTo>
                  <a:pt x="0" y="537"/>
                </a:lnTo>
                <a:lnTo>
                  <a:pt x="11" y="537"/>
                </a:lnTo>
                <a:lnTo>
                  <a:pt x="240" y="535"/>
                </a:lnTo>
                <a:lnTo>
                  <a:pt x="450" y="537"/>
                </a:lnTo>
                <a:lnTo>
                  <a:pt x="579" y="540"/>
                </a:lnTo>
                <a:lnTo>
                  <a:pt x="1085" y="538"/>
                </a:lnTo>
                <a:lnTo>
                  <a:pt x="1086" y="385"/>
                </a:lnTo>
                <a:lnTo>
                  <a:pt x="1163" y="385"/>
                </a:lnTo>
                <a:lnTo>
                  <a:pt x="1163" y="29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3" name="Freeform 44"/>
          <p:cNvSpPr>
            <a:spLocks/>
          </p:cNvSpPr>
          <p:nvPr/>
        </p:nvSpPr>
        <p:spPr bwMode="auto">
          <a:xfrm>
            <a:off x="6262687" y="3411538"/>
            <a:ext cx="211138" cy="515937"/>
          </a:xfrm>
          <a:custGeom>
            <a:avLst/>
            <a:gdLst>
              <a:gd name="T0" fmla="*/ 2147483646 w 398"/>
              <a:gd name="T1" fmla="*/ 2147483646 h 974"/>
              <a:gd name="T2" fmla="*/ 2147483646 w 398"/>
              <a:gd name="T3" fmla="*/ 2147483646 h 974"/>
              <a:gd name="T4" fmla="*/ 2147483646 w 398"/>
              <a:gd name="T5" fmla="*/ 2147483646 h 974"/>
              <a:gd name="T6" fmla="*/ 2147483646 w 398"/>
              <a:gd name="T7" fmla="*/ 2147483646 h 974"/>
              <a:gd name="T8" fmla="*/ 2147483646 w 398"/>
              <a:gd name="T9" fmla="*/ 2147483646 h 974"/>
              <a:gd name="T10" fmla="*/ 2147483646 w 398"/>
              <a:gd name="T11" fmla="*/ 2147483646 h 974"/>
              <a:gd name="T12" fmla="*/ 2147483646 w 398"/>
              <a:gd name="T13" fmla="*/ 2147483646 h 974"/>
              <a:gd name="T14" fmla="*/ 2147483646 w 398"/>
              <a:gd name="T15" fmla="*/ 2147483646 h 974"/>
              <a:gd name="T16" fmla="*/ 2147483646 w 398"/>
              <a:gd name="T17" fmla="*/ 2147483646 h 974"/>
              <a:gd name="T18" fmla="*/ 2147483646 w 398"/>
              <a:gd name="T19" fmla="*/ 2147483646 h 974"/>
              <a:gd name="T20" fmla="*/ 2147483646 w 398"/>
              <a:gd name="T21" fmla="*/ 2147483646 h 974"/>
              <a:gd name="T22" fmla="*/ 2147483646 w 398"/>
              <a:gd name="T23" fmla="*/ 2147483646 h 974"/>
              <a:gd name="T24" fmla="*/ 2147483646 w 398"/>
              <a:gd name="T25" fmla="*/ 2147483646 h 974"/>
              <a:gd name="T26" fmla="*/ 2147483646 w 398"/>
              <a:gd name="T27" fmla="*/ 2147483646 h 974"/>
              <a:gd name="T28" fmla="*/ 2147483646 w 398"/>
              <a:gd name="T29" fmla="*/ 2147483646 h 974"/>
              <a:gd name="T30" fmla="*/ 2147483646 w 398"/>
              <a:gd name="T31" fmla="*/ 2147483646 h 974"/>
              <a:gd name="T32" fmla="*/ 2147483646 w 398"/>
              <a:gd name="T33" fmla="*/ 2147483646 h 974"/>
              <a:gd name="T34" fmla="*/ 2147483646 w 398"/>
              <a:gd name="T35" fmla="*/ 2147483646 h 974"/>
              <a:gd name="T36" fmla="*/ 2147483646 w 398"/>
              <a:gd name="T37" fmla="*/ 2147483646 h 974"/>
              <a:gd name="T38" fmla="*/ 2147483646 w 398"/>
              <a:gd name="T39" fmla="*/ 2147483646 h 974"/>
              <a:gd name="T40" fmla="*/ 2147483646 w 398"/>
              <a:gd name="T41" fmla="*/ 2147483646 h 974"/>
              <a:gd name="T42" fmla="*/ 2147483646 w 398"/>
              <a:gd name="T43" fmla="*/ 2147483646 h 974"/>
              <a:gd name="T44" fmla="*/ 2147483646 w 398"/>
              <a:gd name="T45" fmla="*/ 2147483646 h 974"/>
              <a:gd name="T46" fmla="*/ 2147483646 w 398"/>
              <a:gd name="T47" fmla="*/ 2147483646 h 974"/>
              <a:gd name="T48" fmla="*/ 2147483646 w 398"/>
              <a:gd name="T49" fmla="*/ 2147483646 h 974"/>
              <a:gd name="T50" fmla="*/ 2147483646 w 398"/>
              <a:gd name="T51" fmla="*/ 2147483646 h 974"/>
              <a:gd name="T52" fmla="*/ 2147483646 w 398"/>
              <a:gd name="T53" fmla="*/ 2147483646 h 974"/>
              <a:gd name="T54" fmla="*/ 2147483646 w 398"/>
              <a:gd name="T55" fmla="*/ 2147483646 h 974"/>
              <a:gd name="T56" fmla="*/ 2147483646 w 398"/>
              <a:gd name="T57" fmla="*/ 2147483646 h 974"/>
              <a:gd name="T58" fmla="*/ 2147483646 w 398"/>
              <a:gd name="T59" fmla="*/ 2147483646 h 974"/>
              <a:gd name="T60" fmla="*/ 2147483646 w 398"/>
              <a:gd name="T61" fmla="*/ 2147483646 h 974"/>
              <a:gd name="T62" fmla="*/ 2147483646 w 398"/>
              <a:gd name="T63" fmla="*/ 2147483646 h 974"/>
              <a:gd name="T64" fmla="*/ 2147483646 w 398"/>
              <a:gd name="T65" fmla="*/ 2147483646 h 97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398" h="974">
                <a:moveTo>
                  <a:pt x="314" y="207"/>
                </a:moveTo>
                <a:lnTo>
                  <a:pt x="314" y="365"/>
                </a:lnTo>
                <a:lnTo>
                  <a:pt x="218" y="381"/>
                </a:lnTo>
                <a:lnTo>
                  <a:pt x="218" y="383"/>
                </a:lnTo>
                <a:lnTo>
                  <a:pt x="201" y="401"/>
                </a:lnTo>
                <a:lnTo>
                  <a:pt x="351" y="459"/>
                </a:lnTo>
                <a:lnTo>
                  <a:pt x="351" y="462"/>
                </a:lnTo>
                <a:lnTo>
                  <a:pt x="350" y="462"/>
                </a:lnTo>
                <a:lnTo>
                  <a:pt x="351" y="504"/>
                </a:lnTo>
                <a:lnTo>
                  <a:pt x="371" y="525"/>
                </a:lnTo>
                <a:lnTo>
                  <a:pt x="372" y="527"/>
                </a:lnTo>
                <a:lnTo>
                  <a:pt x="387" y="525"/>
                </a:lnTo>
                <a:lnTo>
                  <a:pt x="398" y="525"/>
                </a:lnTo>
                <a:lnTo>
                  <a:pt x="351" y="687"/>
                </a:lnTo>
                <a:lnTo>
                  <a:pt x="356" y="702"/>
                </a:lnTo>
                <a:lnTo>
                  <a:pt x="351" y="744"/>
                </a:lnTo>
                <a:lnTo>
                  <a:pt x="351" y="747"/>
                </a:lnTo>
                <a:lnTo>
                  <a:pt x="351" y="749"/>
                </a:lnTo>
                <a:lnTo>
                  <a:pt x="351" y="756"/>
                </a:lnTo>
                <a:lnTo>
                  <a:pt x="347" y="759"/>
                </a:lnTo>
                <a:lnTo>
                  <a:pt x="347" y="761"/>
                </a:lnTo>
                <a:lnTo>
                  <a:pt x="347" y="762"/>
                </a:lnTo>
                <a:lnTo>
                  <a:pt x="267" y="870"/>
                </a:lnTo>
                <a:lnTo>
                  <a:pt x="266" y="866"/>
                </a:lnTo>
                <a:lnTo>
                  <a:pt x="227" y="963"/>
                </a:lnTo>
                <a:lnTo>
                  <a:pt x="228" y="965"/>
                </a:lnTo>
                <a:lnTo>
                  <a:pt x="227" y="966"/>
                </a:lnTo>
                <a:lnTo>
                  <a:pt x="225" y="966"/>
                </a:lnTo>
                <a:lnTo>
                  <a:pt x="224" y="968"/>
                </a:lnTo>
                <a:lnTo>
                  <a:pt x="222" y="968"/>
                </a:lnTo>
                <a:lnTo>
                  <a:pt x="221" y="968"/>
                </a:lnTo>
                <a:lnTo>
                  <a:pt x="221" y="969"/>
                </a:lnTo>
                <a:lnTo>
                  <a:pt x="219" y="969"/>
                </a:lnTo>
                <a:lnTo>
                  <a:pt x="218" y="971"/>
                </a:lnTo>
                <a:lnTo>
                  <a:pt x="216" y="971"/>
                </a:lnTo>
                <a:lnTo>
                  <a:pt x="215" y="972"/>
                </a:lnTo>
                <a:lnTo>
                  <a:pt x="210" y="974"/>
                </a:lnTo>
                <a:lnTo>
                  <a:pt x="164" y="933"/>
                </a:lnTo>
                <a:lnTo>
                  <a:pt x="141" y="755"/>
                </a:lnTo>
                <a:lnTo>
                  <a:pt x="141" y="753"/>
                </a:lnTo>
                <a:lnTo>
                  <a:pt x="140" y="753"/>
                </a:lnTo>
                <a:lnTo>
                  <a:pt x="140" y="752"/>
                </a:lnTo>
                <a:lnTo>
                  <a:pt x="140" y="750"/>
                </a:lnTo>
                <a:lnTo>
                  <a:pt x="138" y="750"/>
                </a:lnTo>
                <a:lnTo>
                  <a:pt x="138" y="749"/>
                </a:lnTo>
                <a:lnTo>
                  <a:pt x="137" y="747"/>
                </a:lnTo>
                <a:lnTo>
                  <a:pt x="137" y="746"/>
                </a:lnTo>
                <a:lnTo>
                  <a:pt x="137" y="744"/>
                </a:lnTo>
                <a:lnTo>
                  <a:pt x="0" y="525"/>
                </a:lnTo>
                <a:lnTo>
                  <a:pt x="36" y="327"/>
                </a:lnTo>
                <a:lnTo>
                  <a:pt x="36" y="326"/>
                </a:lnTo>
                <a:lnTo>
                  <a:pt x="36" y="324"/>
                </a:lnTo>
                <a:lnTo>
                  <a:pt x="36" y="321"/>
                </a:lnTo>
                <a:lnTo>
                  <a:pt x="36" y="318"/>
                </a:lnTo>
                <a:lnTo>
                  <a:pt x="36" y="317"/>
                </a:lnTo>
                <a:lnTo>
                  <a:pt x="36" y="311"/>
                </a:lnTo>
                <a:lnTo>
                  <a:pt x="36" y="306"/>
                </a:lnTo>
                <a:lnTo>
                  <a:pt x="36" y="305"/>
                </a:lnTo>
                <a:lnTo>
                  <a:pt x="23" y="138"/>
                </a:lnTo>
                <a:lnTo>
                  <a:pt x="105" y="86"/>
                </a:lnTo>
                <a:lnTo>
                  <a:pt x="69" y="32"/>
                </a:lnTo>
                <a:lnTo>
                  <a:pt x="74" y="9"/>
                </a:lnTo>
                <a:lnTo>
                  <a:pt x="69" y="2"/>
                </a:lnTo>
                <a:lnTo>
                  <a:pt x="80" y="2"/>
                </a:lnTo>
                <a:lnTo>
                  <a:pt x="309" y="0"/>
                </a:lnTo>
                <a:lnTo>
                  <a:pt x="311" y="71"/>
                </a:lnTo>
                <a:lnTo>
                  <a:pt x="314" y="2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4" name="Freeform 45"/>
          <p:cNvSpPr>
            <a:spLocks/>
          </p:cNvSpPr>
          <p:nvPr/>
        </p:nvSpPr>
        <p:spPr bwMode="auto">
          <a:xfrm>
            <a:off x="6705600" y="2681288"/>
            <a:ext cx="293687" cy="601662"/>
          </a:xfrm>
          <a:custGeom>
            <a:avLst/>
            <a:gdLst>
              <a:gd name="T0" fmla="*/ 2147483646 w 555"/>
              <a:gd name="T1" fmla="*/ 2147483646 h 1138"/>
              <a:gd name="T2" fmla="*/ 2147483646 w 555"/>
              <a:gd name="T3" fmla="*/ 2147483646 h 1138"/>
              <a:gd name="T4" fmla="*/ 2147483646 w 555"/>
              <a:gd name="T5" fmla="*/ 2147483646 h 1138"/>
              <a:gd name="T6" fmla="*/ 2147483646 w 555"/>
              <a:gd name="T7" fmla="*/ 0 h 1138"/>
              <a:gd name="T8" fmla="*/ 0 w 555"/>
              <a:gd name="T9" fmla="*/ 0 h 1138"/>
              <a:gd name="T10" fmla="*/ 2147483646 w 555"/>
              <a:gd name="T11" fmla="*/ 2147483646 h 1138"/>
              <a:gd name="T12" fmla="*/ 2147483646 w 555"/>
              <a:gd name="T13" fmla="*/ 2147483646 h 1138"/>
              <a:gd name="T14" fmla="*/ 2147483646 w 555"/>
              <a:gd name="T15" fmla="*/ 2147483646 h 1138"/>
              <a:gd name="T16" fmla="*/ 2147483646 w 555"/>
              <a:gd name="T17" fmla="*/ 2147483646 h 1138"/>
              <a:gd name="T18" fmla="*/ 2147483646 w 555"/>
              <a:gd name="T19" fmla="*/ 2147483646 h 1138"/>
              <a:gd name="T20" fmla="*/ 2147483646 w 555"/>
              <a:gd name="T21" fmla="*/ 2147483646 h 1138"/>
              <a:gd name="T22" fmla="*/ 2147483646 w 555"/>
              <a:gd name="T23" fmla="*/ 2147483646 h 1138"/>
              <a:gd name="T24" fmla="*/ 2147483646 w 555"/>
              <a:gd name="T25" fmla="*/ 2147483646 h 1138"/>
              <a:gd name="T26" fmla="*/ 2147483646 w 555"/>
              <a:gd name="T27" fmla="*/ 2147483646 h 1138"/>
              <a:gd name="T28" fmla="*/ 2147483646 w 555"/>
              <a:gd name="T29" fmla="*/ 2147483646 h 1138"/>
              <a:gd name="T30" fmla="*/ 2147483646 w 555"/>
              <a:gd name="T31" fmla="*/ 2147483646 h 1138"/>
              <a:gd name="T32" fmla="*/ 2147483646 w 555"/>
              <a:gd name="T33" fmla="*/ 2147483646 h 1138"/>
              <a:gd name="T34" fmla="*/ 2147483646 w 555"/>
              <a:gd name="T35" fmla="*/ 2147483646 h 1138"/>
              <a:gd name="T36" fmla="*/ 2147483646 w 555"/>
              <a:gd name="T37" fmla="*/ 2147483646 h 1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5" h="1138">
                <a:moveTo>
                  <a:pt x="555" y="150"/>
                </a:moveTo>
                <a:lnTo>
                  <a:pt x="553" y="1"/>
                </a:lnTo>
                <a:lnTo>
                  <a:pt x="198" y="1"/>
                </a:lnTo>
                <a:lnTo>
                  <a:pt x="96" y="0"/>
                </a:lnTo>
                <a:lnTo>
                  <a:pt x="0" y="0"/>
                </a:lnTo>
                <a:lnTo>
                  <a:pt x="108" y="150"/>
                </a:lnTo>
                <a:lnTo>
                  <a:pt x="153" y="369"/>
                </a:lnTo>
                <a:lnTo>
                  <a:pt x="75" y="514"/>
                </a:lnTo>
                <a:lnTo>
                  <a:pt x="102" y="589"/>
                </a:lnTo>
                <a:lnTo>
                  <a:pt x="397" y="804"/>
                </a:lnTo>
                <a:lnTo>
                  <a:pt x="397" y="846"/>
                </a:lnTo>
                <a:lnTo>
                  <a:pt x="397" y="924"/>
                </a:lnTo>
                <a:lnTo>
                  <a:pt x="397" y="1027"/>
                </a:lnTo>
                <a:lnTo>
                  <a:pt x="396" y="1138"/>
                </a:lnTo>
                <a:lnTo>
                  <a:pt x="399" y="1135"/>
                </a:lnTo>
                <a:lnTo>
                  <a:pt x="483" y="1125"/>
                </a:lnTo>
                <a:lnTo>
                  <a:pt x="550" y="1080"/>
                </a:lnTo>
                <a:lnTo>
                  <a:pt x="553" y="667"/>
                </a:lnTo>
                <a:lnTo>
                  <a:pt x="555" y="15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5" name="Freeform 46"/>
          <p:cNvSpPr>
            <a:spLocks/>
          </p:cNvSpPr>
          <p:nvPr/>
        </p:nvSpPr>
        <p:spPr bwMode="auto">
          <a:xfrm>
            <a:off x="6919912" y="1169988"/>
            <a:ext cx="547688" cy="447675"/>
          </a:xfrm>
          <a:custGeom>
            <a:avLst/>
            <a:gdLst>
              <a:gd name="T0" fmla="*/ 2147483646 w 1035"/>
              <a:gd name="T1" fmla="*/ 2147483646 h 845"/>
              <a:gd name="T2" fmla="*/ 2147483646 w 1035"/>
              <a:gd name="T3" fmla="*/ 2147483646 h 845"/>
              <a:gd name="T4" fmla="*/ 2147483646 w 1035"/>
              <a:gd name="T5" fmla="*/ 2147483646 h 845"/>
              <a:gd name="T6" fmla="*/ 2147483646 w 1035"/>
              <a:gd name="T7" fmla="*/ 2147483646 h 845"/>
              <a:gd name="T8" fmla="*/ 2147483646 w 1035"/>
              <a:gd name="T9" fmla="*/ 2147483646 h 845"/>
              <a:gd name="T10" fmla="*/ 2147483646 w 1035"/>
              <a:gd name="T11" fmla="*/ 2147483646 h 845"/>
              <a:gd name="T12" fmla="*/ 2147483646 w 1035"/>
              <a:gd name="T13" fmla="*/ 2147483646 h 845"/>
              <a:gd name="T14" fmla="*/ 2147483646 w 1035"/>
              <a:gd name="T15" fmla="*/ 2147483646 h 845"/>
              <a:gd name="T16" fmla="*/ 2147483646 w 1035"/>
              <a:gd name="T17" fmla="*/ 2147483646 h 845"/>
              <a:gd name="T18" fmla="*/ 2147483646 w 1035"/>
              <a:gd name="T19" fmla="*/ 2147483646 h 845"/>
              <a:gd name="T20" fmla="*/ 2147483646 w 1035"/>
              <a:gd name="T21" fmla="*/ 2147483646 h 845"/>
              <a:gd name="T22" fmla="*/ 2147483646 w 1035"/>
              <a:gd name="T23" fmla="*/ 2147483646 h 845"/>
              <a:gd name="T24" fmla="*/ 2147483646 w 1035"/>
              <a:gd name="T25" fmla="*/ 2147483646 h 845"/>
              <a:gd name="T26" fmla="*/ 2147483646 w 1035"/>
              <a:gd name="T27" fmla="*/ 2147483646 h 845"/>
              <a:gd name="T28" fmla="*/ 2147483646 w 1035"/>
              <a:gd name="T29" fmla="*/ 2147483646 h 845"/>
              <a:gd name="T30" fmla="*/ 2147483646 w 1035"/>
              <a:gd name="T31" fmla="*/ 2147483646 h 845"/>
              <a:gd name="T32" fmla="*/ 2147483646 w 1035"/>
              <a:gd name="T33" fmla="*/ 2147483646 h 845"/>
              <a:gd name="T34" fmla="*/ 2147483646 w 1035"/>
              <a:gd name="T35" fmla="*/ 2147483646 h 845"/>
              <a:gd name="T36" fmla="*/ 2147483646 w 1035"/>
              <a:gd name="T37" fmla="*/ 2147483646 h 845"/>
              <a:gd name="T38" fmla="*/ 2147483646 w 1035"/>
              <a:gd name="T39" fmla="*/ 2147483646 h 845"/>
              <a:gd name="T40" fmla="*/ 2147483646 w 1035"/>
              <a:gd name="T41" fmla="*/ 2147483646 h 845"/>
              <a:gd name="T42" fmla="*/ 2147483646 w 1035"/>
              <a:gd name="T43" fmla="*/ 2147483646 h 845"/>
              <a:gd name="T44" fmla="*/ 2147483646 w 1035"/>
              <a:gd name="T45" fmla="*/ 2147483646 h 845"/>
              <a:gd name="T46" fmla="*/ 2147483646 w 1035"/>
              <a:gd name="T47" fmla="*/ 2147483646 h 845"/>
              <a:gd name="T48" fmla="*/ 2147483646 w 1035"/>
              <a:gd name="T49" fmla="*/ 2147483646 h 845"/>
              <a:gd name="T50" fmla="*/ 2147483646 w 1035"/>
              <a:gd name="T51" fmla="*/ 2147483646 h 845"/>
              <a:gd name="T52" fmla="*/ 2147483646 w 1035"/>
              <a:gd name="T53" fmla="*/ 2147483646 h 845"/>
              <a:gd name="T54" fmla="*/ 2147483646 w 1035"/>
              <a:gd name="T55" fmla="*/ 2147483646 h 845"/>
              <a:gd name="T56" fmla="*/ 2147483646 w 1035"/>
              <a:gd name="T57" fmla="*/ 2147483646 h 845"/>
              <a:gd name="T58" fmla="*/ 2147483646 w 1035"/>
              <a:gd name="T59" fmla="*/ 2147483646 h 845"/>
              <a:gd name="T60" fmla="*/ 2147483646 w 1035"/>
              <a:gd name="T61" fmla="*/ 2147483646 h 845"/>
              <a:gd name="T62" fmla="*/ 2147483646 w 1035"/>
              <a:gd name="T63" fmla="*/ 2147483646 h 845"/>
              <a:gd name="T64" fmla="*/ 2147483646 w 1035"/>
              <a:gd name="T65" fmla="*/ 2147483646 h 845"/>
              <a:gd name="T66" fmla="*/ 2147483646 w 1035"/>
              <a:gd name="T67" fmla="*/ 2147483646 h 845"/>
              <a:gd name="T68" fmla="*/ 2147483646 w 1035"/>
              <a:gd name="T69" fmla="*/ 2147483646 h 845"/>
              <a:gd name="T70" fmla="*/ 2147483646 w 1035"/>
              <a:gd name="T71" fmla="*/ 2147483646 h 845"/>
              <a:gd name="T72" fmla="*/ 2147483646 w 1035"/>
              <a:gd name="T73" fmla="*/ 2147483646 h 845"/>
              <a:gd name="T74" fmla="*/ 2147483646 w 1035"/>
              <a:gd name="T75" fmla="*/ 2147483646 h 845"/>
              <a:gd name="T76" fmla="*/ 2147483646 w 1035"/>
              <a:gd name="T77" fmla="*/ 2147483646 h 845"/>
              <a:gd name="T78" fmla="*/ 2147483646 w 1035"/>
              <a:gd name="T79" fmla="*/ 0 h 845"/>
              <a:gd name="T80" fmla="*/ 2147483646 w 1035"/>
              <a:gd name="T81" fmla="*/ 2147483646 h 845"/>
              <a:gd name="T82" fmla="*/ 2147483646 w 1035"/>
              <a:gd name="T83" fmla="*/ 2147483646 h 845"/>
              <a:gd name="T84" fmla="*/ 0 w 1035"/>
              <a:gd name="T85" fmla="*/ 2147483646 h 845"/>
              <a:gd name="T86" fmla="*/ 0 w 1035"/>
              <a:gd name="T87" fmla="*/ 2147483646 h 845"/>
              <a:gd name="T88" fmla="*/ 0 w 1035"/>
              <a:gd name="T89" fmla="*/ 2147483646 h 845"/>
              <a:gd name="T90" fmla="*/ 2147483646 w 1035"/>
              <a:gd name="T91" fmla="*/ 2147483646 h 845"/>
              <a:gd name="T92" fmla="*/ 2147483646 w 1035"/>
              <a:gd name="T93" fmla="*/ 2147483646 h 845"/>
              <a:gd name="T94" fmla="*/ 2147483646 w 1035"/>
              <a:gd name="T95" fmla="*/ 2147483646 h 845"/>
              <a:gd name="T96" fmla="*/ 2147483646 w 1035"/>
              <a:gd name="T97" fmla="*/ 2147483646 h 845"/>
              <a:gd name="T98" fmla="*/ 2147483646 w 1035"/>
              <a:gd name="T99" fmla="*/ 2147483646 h 8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35" h="845">
                <a:moveTo>
                  <a:pt x="948" y="587"/>
                </a:moveTo>
                <a:lnTo>
                  <a:pt x="1035" y="585"/>
                </a:lnTo>
                <a:lnTo>
                  <a:pt x="1008" y="378"/>
                </a:lnTo>
                <a:lnTo>
                  <a:pt x="989" y="207"/>
                </a:lnTo>
                <a:lnTo>
                  <a:pt x="989" y="206"/>
                </a:lnTo>
                <a:lnTo>
                  <a:pt x="989" y="204"/>
                </a:lnTo>
                <a:lnTo>
                  <a:pt x="990" y="203"/>
                </a:lnTo>
                <a:lnTo>
                  <a:pt x="990" y="201"/>
                </a:lnTo>
                <a:lnTo>
                  <a:pt x="990" y="198"/>
                </a:lnTo>
                <a:lnTo>
                  <a:pt x="992" y="197"/>
                </a:lnTo>
                <a:lnTo>
                  <a:pt x="992" y="195"/>
                </a:lnTo>
                <a:lnTo>
                  <a:pt x="992" y="192"/>
                </a:lnTo>
                <a:lnTo>
                  <a:pt x="992" y="191"/>
                </a:lnTo>
                <a:lnTo>
                  <a:pt x="990" y="188"/>
                </a:lnTo>
                <a:lnTo>
                  <a:pt x="990" y="186"/>
                </a:lnTo>
                <a:lnTo>
                  <a:pt x="990" y="185"/>
                </a:lnTo>
                <a:lnTo>
                  <a:pt x="989" y="183"/>
                </a:lnTo>
                <a:lnTo>
                  <a:pt x="987" y="182"/>
                </a:lnTo>
                <a:lnTo>
                  <a:pt x="987" y="180"/>
                </a:lnTo>
                <a:lnTo>
                  <a:pt x="986" y="179"/>
                </a:lnTo>
                <a:lnTo>
                  <a:pt x="986" y="177"/>
                </a:lnTo>
                <a:lnTo>
                  <a:pt x="984" y="176"/>
                </a:lnTo>
                <a:lnTo>
                  <a:pt x="983" y="174"/>
                </a:lnTo>
                <a:lnTo>
                  <a:pt x="983" y="173"/>
                </a:lnTo>
                <a:lnTo>
                  <a:pt x="981" y="171"/>
                </a:lnTo>
                <a:lnTo>
                  <a:pt x="980" y="170"/>
                </a:lnTo>
                <a:lnTo>
                  <a:pt x="980" y="168"/>
                </a:lnTo>
                <a:lnTo>
                  <a:pt x="978" y="167"/>
                </a:lnTo>
                <a:lnTo>
                  <a:pt x="978" y="165"/>
                </a:lnTo>
                <a:lnTo>
                  <a:pt x="977" y="164"/>
                </a:lnTo>
                <a:lnTo>
                  <a:pt x="977" y="162"/>
                </a:lnTo>
                <a:lnTo>
                  <a:pt x="975" y="161"/>
                </a:lnTo>
                <a:lnTo>
                  <a:pt x="975" y="159"/>
                </a:lnTo>
                <a:lnTo>
                  <a:pt x="974" y="159"/>
                </a:lnTo>
                <a:lnTo>
                  <a:pt x="953" y="155"/>
                </a:lnTo>
                <a:lnTo>
                  <a:pt x="953" y="156"/>
                </a:lnTo>
                <a:lnTo>
                  <a:pt x="938" y="150"/>
                </a:lnTo>
                <a:lnTo>
                  <a:pt x="942" y="135"/>
                </a:lnTo>
                <a:lnTo>
                  <a:pt x="851" y="38"/>
                </a:lnTo>
                <a:lnTo>
                  <a:pt x="657" y="0"/>
                </a:lnTo>
                <a:lnTo>
                  <a:pt x="620" y="17"/>
                </a:lnTo>
                <a:lnTo>
                  <a:pt x="464" y="95"/>
                </a:lnTo>
                <a:lnTo>
                  <a:pt x="0" y="549"/>
                </a:lnTo>
                <a:lnTo>
                  <a:pt x="0" y="590"/>
                </a:lnTo>
                <a:lnTo>
                  <a:pt x="0" y="701"/>
                </a:lnTo>
                <a:lnTo>
                  <a:pt x="113" y="701"/>
                </a:lnTo>
                <a:lnTo>
                  <a:pt x="572" y="695"/>
                </a:lnTo>
                <a:lnTo>
                  <a:pt x="572" y="816"/>
                </a:lnTo>
                <a:lnTo>
                  <a:pt x="954" y="845"/>
                </a:lnTo>
                <a:lnTo>
                  <a:pt x="948" y="58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6" name="Freeform 47"/>
          <p:cNvSpPr>
            <a:spLocks/>
          </p:cNvSpPr>
          <p:nvPr/>
        </p:nvSpPr>
        <p:spPr bwMode="auto">
          <a:xfrm>
            <a:off x="6919912" y="1538288"/>
            <a:ext cx="384175" cy="438150"/>
          </a:xfrm>
          <a:custGeom>
            <a:avLst/>
            <a:gdLst>
              <a:gd name="T0" fmla="*/ 2147483646 w 726"/>
              <a:gd name="T1" fmla="*/ 2147483646 h 829"/>
              <a:gd name="T2" fmla="*/ 2147483646 w 726"/>
              <a:gd name="T3" fmla="*/ 2147483646 h 829"/>
              <a:gd name="T4" fmla="*/ 2147483646 w 726"/>
              <a:gd name="T5" fmla="*/ 2147483646 h 829"/>
              <a:gd name="T6" fmla="*/ 2147483646 w 726"/>
              <a:gd name="T7" fmla="*/ 2147483646 h 829"/>
              <a:gd name="T8" fmla="*/ 2147483646 w 726"/>
              <a:gd name="T9" fmla="*/ 2147483646 h 829"/>
              <a:gd name="T10" fmla="*/ 2147483646 w 726"/>
              <a:gd name="T11" fmla="*/ 2147483646 h 829"/>
              <a:gd name="T12" fmla="*/ 0 w 726"/>
              <a:gd name="T13" fmla="*/ 2147483646 h 829"/>
              <a:gd name="T14" fmla="*/ 2147483646 w 726"/>
              <a:gd name="T15" fmla="*/ 2147483646 h 829"/>
              <a:gd name="T16" fmla="*/ 0 w 726"/>
              <a:gd name="T17" fmla="*/ 2147483646 h 829"/>
              <a:gd name="T18" fmla="*/ 0 w 726"/>
              <a:gd name="T19" fmla="*/ 2147483646 h 829"/>
              <a:gd name="T20" fmla="*/ 0 w 726"/>
              <a:gd name="T21" fmla="*/ 2147483646 h 829"/>
              <a:gd name="T22" fmla="*/ 2147483646 w 726"/>
              <a:gd name="T23" fmla="*/ 2147483646 h 829"/>
              <a:gd name="T24" fmla="*/ 2147483646 w 726"/>
              <a:gd name="T25" fmla="*/ 0 h 829"/>
              <a:gd name="T26" fmla="*/ 2147483646 w 726"/>
              <a:gd name="T27" fmla="*/ 2147483646 h 82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26" h="829">
                <a:moveTo>
                  <a:pt x="572" y="121"/>
                </a:moveTo>
                <a:lnTo>
                  <a:pt x="606" y="334"/>
                </a:lnTo>
                <a:lnTo>
                  <a:pt x="657" y="367"/>
                </a:lnTo>
                <a:lnTo>
                  <a:pt x="726" y="616"/>
                </a:lnTo>
                <a:lnTo>
                  <a:pt x="366" y="621"/>
                </a:lnTo>
                <a:lnTo>
                  <a:pt x="174" y="772"/>
                </a:lnTo>
                <a:lnTo>
                  <a:pt x="0" y="829"/>
                </a:lnTo>
                <a:lnTo>
                  <a:pt x="5" y="778"/>
                </a:lnTo>
                <a:lnTo>
                  <a:pt x="0" y="114"/>
                </a:lnTo>
                <a:lnTo>
                  <a:pt x="0" y="82"/>
                </a:lnTo>
                <a:lnTo>
                  <a:pt x="0" y="6"/>
                </a:lnTo>
                <a:lnTo>
                  <a:pt x="113" y="6"/>
                </a:lnTo>
                <a:lnTo>
                  <a:pt x="572" y="0"/>
                </a:lnTo>
                <a:lnTo>
                  <a:pt x="572" y="12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7" name="Freeform 48"/>
          <p:cNvSpPr>
            <a:spLocks/>
          </p:cNvSpPr>
          <p:nvPr/>
        </p:nvSpPr>
        <p:spPr bwMode="auto">
          <a:xfrm>
            <a:off x="7351712" y="2020888"/>
            <a:ext cx="344488" cy="381000"/>
          </a:xfrm>
          <a:custGeom>
            <a:avLst/>
            <a:gdLst>
              <a:gd name="T0" fmla="*/ 2147483646 w 652"/>
              <a:gd name="T1" fmla="*/ 2147483646 h 719"/>
              <a:gd name="T2" fmla="*/ 2147483646 w 652"/>
              <a:gd name="T3" fmla="*/ 2147483646 h 719"/>
              <a:gd name="T4" fmla="*/ 2147483646 w 652"/>
              <a:gd name="T5" fmla="*/ 0 h 719"/>
              <a:gd name="T6" fmla="*/ 2147483646 w 652"/>
              <a:gd name="T7" fmla="*/ 0 h 719"/>
              <a:gd name="T8" fmla="*/ 2147483646 w 652"/>
              <a:gd name="T9" fmla="*/ 2147483646 h 719"/>
              <a:gd name="T10" fmla="*/ 0 w 652"/>
              <a:gd name="T11" fmla="*/ 2147483646 h 719"/>
              <a:gd name="T12" fmla="*/ 2147483646 w 652"/>
              <a:gd name="T13" fmla="*/ 2147483646 h 719"/>
              <a:gd name="T14" fmla="*/ 2147483646 w 652"/>
              <a:gd name="T15" fmla="*/ 2147483646 h 719"/>
              <a:gd name="T16" fmla="*/ 2147483646 w 652"/>
              <a:gd name="T17" fmla="*/ 2147483646 h 719"/>
              <a:gd name="T18" fmla="*/ 2147483646 w 652"/>
              <a:gd name="T19" fmla="*/ 2147483646 h 719"/>
              <a:gd name="T20" fmla="*/ 2147483646 w 652"/>
              <a:gd name="T21" fmla="*/ 2147483646 h 71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2" h="719">
                <a:moveTo>
                  <a:pt x="577" y="710"/>
                </a:moveTo>
                <a:lnTo>
                  <a:pt x="652" y="428"/>
                </a:lnTo>
                <a:lnTo>
                  <a:pt x="480" y="0"/>
                </a:lnTo>
                <a:lnTo>
                  <a:pt x="459" y="0"/>
                </a:lnTo>
                <a:lnTo>
                  <a:pt x="253" y="80"/>
                </a:lnTo>
                <a:lnTo>
                  <a:pt x="0" y="84"/>
                </a:lnTo>
                <a:lnTo>
                  <a:pt x="4" y="299"/>
                </a:lnTo>
                <a:lnTo>
                  <a:pt x="36" y="357"/>
                </a:lnTo>
                <a:lnTo>
                  <a:pt x="138" y="477"/>
                </a:lnTo>
                <a:lnTo>
                  <a:pt x="163" y="719"/>
                </a:lnTo>
                <a:lnTo>
                  <a:pt x="577" y="7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8" name="Freeform 49"/>
          <p:cNvSpPr>
            <a:spLocks/>
          </p:cNvSpPr>
          <p:nvPr/>
        </p:nvSpPr>
        <p:spPr bwMode="auto">
          <a:xfrm>
            <a:off x="6521450" y="2190750"/>
            <a:ext cx="731837" cy="490538"/>
          </a:xfrm>
          <a:custGeom>
            <a:avLst/>
            <a:gdLst>
              <a:gd name="T0" fmla="*/ 2147483646 w 1384"/>
              <a:gd name="T1" fmla="*/ 2147483646 h 927"/>
              <a:gd name="T2" fmla="*/ 2147483646 w 1384"/>
              <a:gd name="T3" fmla="*/ 2147483646 h 927"/>
              <a:gd name="T4" fmla="*/ 2147483646 w 1384"/>
              <a:gd name="T5" fmla="*/ 2147483646 h 927"/>
              <a:gd name="T6" fmla="*/ 2147483646 w 1384"/>
              <a:gd name="T7" fmla="*/ 2147483646 h 927"/>
              <a:gd name="T8" fmla="*/ 2147483646 w 1384"/>
              <a:gd name="T9" fmla="*/ 2147483646 h 927"/>
              <a:gd name="T10" fmla="*/ 2147483646 w 1384"/>
              <a:gd name="T11" fmla="*/ 2147483646 h 927"/>
              <a:gd name="T12" fmla="*/ 2147483646 w 1384"/>
              <a:gd name="T13" fmla="*/ 0 h 927"/>
              <a:gd name="T14" fmla="*/ 2147483646 w 1384"/>
              <a:gd name="T15" fmla="*/ 2147483646 h 927"/>
              <a:gd name="T16" fmla="*/ 2147483646 w 1384"/>
              <a:gd name="T17" fmla="*/ 2147483646 h 927"/>
              <a:gd name="T18" fmla="*/ 2147483646 w 1384"/>
              <a:gd name="T19" fmla="*/ 2147483646 h 927"/>
              <a:gd name="T20" fmla="*/ 2147483646 w 1384"/>
              <a:gd name="T21" fmla="*/ 2147483646 h 927"/>
              <a:gd name="T22" fmla="*/ 2147483646 w 1384"/>
              <a:gd name="T23" fmla="*/ 2147483646 h 927"/>
              <a:gd name="T24" fmla="*/ 0 w 1384"/>
              <a:gd name="T25" fmla="*/ 2147483646 h 927"/>
              <a:gd name="T26" fmla="*/ 2147483646 w 1384"/>
              <a:gd name="T27" fmla="*/ 2147483646 h 927"/>
              <a:gd name="T28" fmla="*/ 2147483646 w 1384"/>
              <a:gd name="T29" fmla="*/ 2147483646 h 927"/>
              <a:gd name="T30" fmla="*/ 2147483646 w 1384"/>
              <a:gd name="T31" fmla="*/ 2147483646 h 927"/>
              <a:gd name="T32" fmla="*/ 2147483646 w 1384"/>
              <a:gd name="T33" fmla="*/ 2147483646 h 927"/>
              <a:gd name="T34" fmla="*/ 2147483646 w 1384"/>
              <a:gd name="T35" fmla="*/ 2147483646 h 927"/>
              <a:gd name="T36" fmla="*/ 2147483646 w 1384"/>
              <a:gd name="T37" fmla="*/ 2147483646 h 927"/>
              <a:gd name="T38" fmla="*/ 2147483646 w 1384"/>
              <a:gd name="T39" fmla="*/ 2147483646 h 927"/>
              <a:gd name="T40" fmla="*/ 2147483646 w 1384"/>
              <a:gd name="T41" fmla="*/ 2147483646 h 927"/>
              <a:gd name="T42" fmla="*/ 2147483646 w 1384"/>
              <a:gd name="T43" fmla="*/ 2147483646 h 92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84" h="927">
                <a:moveTo>
                  <a:pt x="1359" y="926"/>
                </a:moveTo>
                <a:lnTo>
                  <a:pt x="1384" y="369"/>
                </a:lnTo>
                <a:lnTo>
                  <a:pt x="1383" y="366"/>
                </a:lnTo>
                <a:lnTo>
                  <a:pt x="1381" y="365"/>
                </a:lnTo>
                <a:lnTo>
                  <a:pt x="1326" y="287"/>
                </a:lnTo>
                <a:lnTo>
                  <a:pt x="1231" y="197"/>
                </a:lnTo>
                <a:lnTo>
                  <a:pt x="1177" y="0"/>
                </a:lnTo>
                <a:lnTo>
                  <a:pt x="748" y="30"/>
                </a:lnTo>
                <a:lnTo>
                  <a:pt x="520" y="113"/>
                </a:lnTo>
                <a:lnTo>
                  <a:pt x="498" y="6"/>
                </a:lnTo>
                <a:lnTo>
                  <a:pt x="201" y="5"/>
                </a:lnTo>
                <a:lnTo>
                  <a:pt x="207" y="477"/>
                </a:lnTo>
                <a:lnTo>
                  <a:pt x="0" y="479"/>
                </a:lnTo>
                <a:lnTo>
                  <a:pt x="1" y="777"/>
                </a:lnTo>
                <a:lnTo>
                  <a:pt x="57" y="783"/>
                </a:lnTo>
                <a:lnTo>
                  <a:pt x="267" y="855"/>
                </a:lnTo>
                <a:lnTo>
                  <a:pt x="348" y="926"/>
                </a:lnTo>
                <a:lnTo>
                  <a:pt x="444" y="926"/>
                </a:lnTo>
                <a:lnTo>
                  <a:pt x="546" y="927"/>
                </a:lnTo>
                <a:lnTo>
                  <a:pt x="901" y="927"/>
                </a:lnTo>
                <a:lnTo>
                  <a:pt x="1077" y="924"/>
                </a:lnTo>
                <a:lnTo>
                  <a:pt x="1359" y="92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89" name="Freeform 50"/>
          <p:cNvSpPr>
            <a:spLocks/>
          </p:cNvSpPr>
          <p:nvPr/>
        </p:nvSpPr>
        <p:spPr bwMode="auto">
          <a:xfrm>
            <a:off x="6919912" y="944563"/>
            <a:ext cx="501650" cy="515937"/>
          </a:xfrm>
          <a:custGeom>
            <a:avLst/>
            <a:gdLst>
              <a:gd name="T0" fmla="*/ 2147483646 w 948"/>
              <a:gd name="T1" fmla="*/ 2147483646 h 975"/>
              <a:gd name="T2" fmla="*/ 2147483646 w 948"/>
              <a:gd name="T3" fmla="*/ 2147483646 h 975"/>
              <a:gd name="T4" fmla="*/ 2147483646 w 948"/>
              <a:gd name="T5" fmla="*/ 2147483646 h 975"/>
              <a:gd name="T6" fmla="*/ 2147483646 w 948"/>
              <a:gd name="T7" fmla="*/ 2147483646 h 975"/>
              <a:gd name="T8" fmla="*/ 2147483646 w 948"/>
              <a:gd name="T9" fmla="*/ 2147483646 h 975"/>
              <a:gd name="T10" fmla="*/ 2147483646 w 948"/>
              <a:gd name="T11" fmla="*/ 2147483646 h 975"/>
              <a:gd name="T12" fmla="*/ 2147483646 w 948"/>
              <a:gd name="T13" fmla="*/ 2147483646 h 975"/>
              <a:gd name="T14" fmla="*/ 2147483646 w 948"/>
              <a:gd name="T15" fmla="*/ 2147483646 h 975"/>
              <a:gd name="T16" fmla="*/ 2147483646 w 948"/>
              <a:gd name="T17" fmla="*/ 0 h 975"/>
              <a:gd name="T18" fmla="*/ 2147483646 w 948"/>
              <a:gd name="T19" fmla="*/ 2147483646 h 975"/>
              <a:gd name="T20" fmla="*/ 2147483646 w 948"/>
              <a:gd name="T21" fmla="*/ 2147483646 h 975"/>
              <a:gd name="T22" fmla="*/ 0 w 948"/>
              <a:gd name="T23" fmla="*/ 2147483646 h 975"/>
              <a:gd name="T24" fmla="*/ 2147483646 w 948"/>
              <a:gd name="T25" fmla="*/ 2147483646 h 975"/>
              <a:gd name="T26" fmla="*/ 2147483646 w 948"/>
              <a:gd name="T27" fmla="*/ 2147483646 h 975"/>
              <a:gd name="T28" fmla="*/ 2147483646 w 948"/>
              <a:gd name="T29" fmla="*/ 2147483646 h 975"/>
              <a:gd name="T30" fmla="*/ 2147483646 w 948"/>
              <a:gd name="T31" fmla="*/ 2147483646 h 975"/>
              <a:gd name="T32" fmla="*/ 2147483646 w 948"/>
              <a:gd name="T33" fmla="*/ 2147483646 h 975"/>
              <a:gd name="T34" fmla="*/ 2147483646 w 948"/>
              <a:gd name="T35" fmla="*/ 2147483646 h 9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8" h="975">
                <a:moveTo>
                  <a:pt x="943" y="561"/>
                </a:moveTo>
                <a:lnTo>
                  <a:pt x="948" y="549"/>
                </a:lnTo>
                <a:lnTo>
                  <a:pt x="946" y="357"/>
                </a:lnTo>
                <a:lnTo>
                  <a:pt x="940" y="218"/>
                </a:lnTo>
                <a:lnTo>
                  <a:pt x="933" y="207"/>
                </a:lnTo>
                <a:lnTo>
                  <a:pt x="931" y="207"/>
                </a:lnTo>
                <a:lnTo>
                  <a:pt x="492" y="138"/>
                </a:lnTo>
                <a:lnTo>
                  <a:pt x="271" y="51"/>
                </a:lnTo>
                <a:lnTo>
                  <a:pt x="225" y="0"/>
                </a:lnTo>
                <a:lnTo>
                  <a:pt x="16" y="138"/>
                </a:lnTo>
                <a:lnTo>
                  <a:pt x="54" y="576"/>
                </a:lnTo>
                <a:lnTo>
                  <a:pt x="0" y="819"/>
                </a:lnTo>
                <a:lnTo>
                  <a:pt x="1" y="975"/>
                </a:lnTo>
                <a:lnTo>
                  <a:pt x="465" y="521"/>
                </a:lnTo>
                <a:lnTo>
                  <a:pt x="621" y="443"/>
                </a:lnTo>
                <a:lnTo>
                  <a:pt x="658" y="426"/>
                </a:lnTo>
                <a:lnTo>
                  <a:pt x="852" y="464"/>
                </a:lnTo>
                <a:lnTo>
                  <a:pt x="943" y="56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0" name="Freeform 51"/>
          <p:cNvSpPr>
            <a:spLocks/>
          </p:cNvSpPr>
          <p:nvPr/>
        </p:nvSpPr>
        <p:spPr bwMode="auto">
          <a:xfrm>
            <a:off x="6915150" y="1863725"/>
            <a:ext cx="509587" cy="479425"/>
          </a:xfrm>
          <a:custGeom>
            <a:avLst/>
            <a:gdLst>
              <a:gd name="T0" fmla="*/ 2147483646 w 963"/>
              <a:gd name="T1" fmla="*/ 2147483646 h 905"/>
              <a:gd name="T2" fmla="*/ 2147483646 w 963"/>
              <a:gd name="T3" fmla="*/ 2147483646 h 905"/>
              <a:gd name="T4" fmla="*/ 2147483646 w 963"/>
              <a:gd name="T5" fmla="*/ 2147483646 h 905"/>
              <a:gd name="T6" fmla="*/ 2147483646 w 963"/>
              <a:gd name="T7" fmla="*/ 2147483646 h 905"/>
              <a:gd name="T8" fmla="*/ 2147483646 w 963"/>
              <a:gd name="T9" fmla="*/ 0 h 905"/>
              <a:gd name="T10" fmla="*/ 2147483646 w 963"/>
              <a:gd name="T11" fmla="*/ 2147483646 h 905"/>
              <a:gd name="T12" fmla="*/ 2147483646 w 963"/>
              <a:gd name="T13" fmla="*/ 2147483646 h 905"/>
              <a:gd name="T14" fmla="*/ 2147483646 w 963"/>
              <a:gd name="T15" fmla="*/ 2147483646 h 905"/>
              <a:gd name="T16" fmla="*/ 2147483646 w 963"/>
              <a:gd name="T17" fmla="*/ 2147483646 h 905"/>
              <a:gd name="T18" fmla="*/ 2147483646 w 963"/>
              <a:gd name="T19" fmla="*/ 2147483646 h 905"/>
              <a:gd name="T20" fmla="*/ 0 w 963"/>
              <a:gd name="T21" fmla="*/ 2147483646 h 905"/>
              <a:gd name="T22" fmla="*/ 2147483646 w 963"/>
              <a:gd name="T23" fmla="*/ 2147483646 h 905"/>
              <a:gd name="T24" fmla="*/ 2147483646 w 963"/>
              <a:gd name="T25" fmla="*/ 2147483646 h 905"/>
              <a:gd name="T26" fmla="*/ 2147483646 w 963"/>
              <a:gd name="T27" fmla="*/ 2147483646 h 905"/>
              <a:gd name="T28" fmla="*/ 2147483646 w 963"/>
              <a:gd name="T29" fmla="*/ 2147483646 h 905"/>
              <a:gd name="T30" fmla="*/ 2147483646 w 963"/>
              <a:gd name="T31" fmla="*/ 2147483646 h 905"/>
              <a:gd name="T32" fmla="*/ 2147483646 w 963"/>
              <a:gd name="T33" fmla="*/ 2147483646 h 905"/>
              <a:gd name="T34" fmla="*/ 2147483646 w 963"/>
              <a:gd name="T35" fmla="*/ 2147483646 h 905"/>
              <a:gd name="T36" fmla="*/ 2147483646 w 963"/>
              <a:gd name="T37" fmla="*/ 2147483646 h 905"/>
              <a:gd name="T38" fmla="*/ 2147483646 w 963"/>
              <a:gd name="T39" fmla="*/ 2147483646 h 90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3" h="905">
                <a:moveTo>
                  <a:pt x="829" y="596"/>
                </a:moveTo>
                <a:lnTo>
                  <a:pt x="825" y="381"/>
                </a:lnTo>
                <a:lnTo>
                  <a:pt x="796" y="122"/>
                </a:lnTo>
                <a:lnTo>
                  <a:pt x="763" y="75"/>
                </a:lnTo>
                <a:lnTo>
                  <a:pt x="736" y="0"/>
                </a:lnTo>
                <a:lnTo>
                  <a:pt x="376" y="5"/>
                </a:lnTo>
                <a:lnTo>
                  <a:pt x="184" y="156"/>
                </a:lnTo>
                <a:lnTo>
                  <a:pt x="10" y="213"/>
                </a:lnTo>
                <a:lnTo>
                  <a:pt x="3" y="213"/>
                </a:lnTo>
                <a:lnTo>
                  <a:pt x="1" y="377"/>
                </a:lnTo>
                <a:lnTo>
                  <a:pt x="0" y="644"/>
                </a:lnTo>
                <a:lnTo>
                  <a:pt x="4" y="648"/>
                </a:lnTo>
                <a:lnTo>
                  <a:pt x="433" y="618"/>
                </a:lnTo>
                <a:lnTo>
                  <a:pt x="487" y="815"/>
                </a:lnTo>
                <a:lnTo>
                  <a:pt x="582" y="905"/>
                </a:lnTo>
                <a:lnTo>
                  <a:pt x="729" y="867"/>
                </a:lnTo>
                <a:lnTo>
                  <a:pt x="916" y="815"/>
                </a:lnTo>
                <a:lnTo>
                  <a:pt x="963" y="774"/>
                </a:lnTo>
                <a:lnTo>
                  <a:pt x="861" y="654"/>
                </a:lnTo>
                <a:lnTo>
                  <a:pt x="829" y="59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1" name="Freeform 52"/>
          <p:cNvSpPr>
            <a:spLocks/>
          </p:cNvSpPr>
          <p:nvPr/>
        </p:nvSpPr>
        <p:spPr bwMode="auto">
          <a:xfrm>
            <a:off x="7223125" y="1479550"/>
            <a:ext cx="382587" cy="585788"/>
          </a:xfrm>
          <a:custGeom>
            <a:avLst/>
            <a:gdLst>
              <a:gd name="T0" fmla="*/ 2147483646 w 723"/>
              <a:gd name="T1" fmla="*/ 2147483646 h 1107"/>
              <a:gd name="T2" fmla="*/ 2147483646 w 723"/>
              <a:gd name="T3" fmla="*/ 2147483646 h 1107"/>
              <a:gd name="T4" fmla="*/ 2147483646 w 723"/>
              <a:gd name="T5" fmla="*/ 2147483646 h 1107"/>
              <a:gd name="T6" fmla="*/ 2147483646 w 723"/>
              <a:gd name="T7" fmla="*/ 2147483646 h 1107"/>
              <a:gd name="T8" fmla="*/ 2147483646 w 723"/>
              <a:gd name="T9" fmla="*/ 2147483646 h 1107"/>
              <a:gd name="T10" fmla="*/ 2147483646 w 723"/>
              <a:gd name="T11" fmla="*/ 2147483646 h 1107"/>
              <a:gd name="T12" fmla="*/ 2147483646 w 723"/>
              <a:gd name="T13" fmla="*/ 2147483646 h 1107"/>
              <a:gd name="T14" fmla="*/ 0 w 723"/>
              <a:gd name="T15" fmla="*/ 2147483646 h 1107"/>
              <a:gd name="T16" fmla="*/ 2147483646 w 723"/>
              <a:gd name="T17" fmla="*/ 2147483646 h 1107"/>
              <a:gd name="T18" fmla="*/ 2147483646 w 723"/>
              <a:gd name="T19" fmla="*/ 2147483646 h 1107"/>
              <a:gd name="T20" fmla="*/ 2147483646 w 723"/>
              <a:gd name="T21" fmla="*/ 0 h 1107"/>
              <a:gd name="T22" fmla="*/ 2147483646 w 723"/>
              <a:gd name="T23" fmla="*/ 2147483646 h 1107"/>
              <a:gd name="T24" fmla="*/ 2147483646 w 723"/>
              <a:gd name="T25" fmla="*/ 2147483646 h 1107"/>
              <a:gd name="T26" fmla="*/ 2147483646 w 723"/>
              <a:gd name="T27" fmla="*/ 2147483646 h 1107"/>
              <a:gd name="T28" fmla="*/ 2147483646 w 723"/>
              <a:gd name="T29" fmla="*/ 2147483646 h 1107"/>
              <a:gd name="T30" fmla="*/ 2147483646 w 723"/>
              <a:gd name="T31" fmla="*/ 2147483646 h 1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3" h="1107">
                <a:moveTo>
                  <a:pt x="496" y="1103"/>
                </a:moveTo>
                <a:lnTo>
                  <a:pt x="243" y="1107"/>
                </a:lnTo>
                <a:lnTo>
                  <a:pt x="214" y="848"/>
                </a:lnTo>
                <a:lnTo>
                  <a:pt x="181" y="801"/>
                </a:lnTo>
                <a:lnTo>
                  <a:pt x="154" y="726"/>
                </a:lnTo>
                <a:lnTo>
                  <a:pt x="85" y="477"/>
                </a:lnTo>
                <a:lnTo>
                  <a:pt x="34" y="444"/>
                </a:lnTo>
                <a:lnTo>
                  <a:pt x="0" y="231"/>
                </a:lnTo>
                <a:lnTo>
                  <a:pt x="382" y="260"/>
                </a:lnTo>
                <a:lnTo>
                  <a:pt x="376" y="2"/>
                </a:lnTo>
                <a:lnTo>
                  <a:pt x="463" y="0"/>
                </a:lnTo>
                <a:lnTo>
                  <a:pt x="615" y="603"/>
                </a:lnTo>
                <a:lnTo>
                  <a:pt x="673" y="882"/>
                </a:lnTo>
                <a:lnTo>
                  <a:pt x="723" y="1023"/>
                </a:lnTo>
                <a:lnTo>
                  <a:pt x="702" y="1023"/>
                </a:lnTo>
                <a:lnTo>
                  <a:pt x="496" y="110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2" name="Freeform 53"/>
          <p:cNvSpPr>
            <a:spLocks/>
          </p:cNvSpPr>
          <p:nvPr/>
        </p:nvSpPr>
        <p:spPr bwMode="auto">
          <a:xfrm>
            <a:off x="7223125" y="2247900"/>
            <a:ext cx="776287" cy="755650"/>
          </a:xfrm>
          <a:custGeom>
            <a:avLst/>
            <a:gdLst>
              <a:gd name="T0" fmla="*/ 2147483646 w 1467"/>
              <a:gd name="T1" fmla="*/ 2147483646 h 1429"/>
              <a:gd name="T2" fmla="*/ 2147483646 w 1467"/>
              <a:gd name="T3" fmla="*/ 2147483646 h 1429"/>
              <a:gd name="T4" fmla="*/ 2147483646 w 1467"/>
              <a:gd name="T5" fmla="*/ 2147483646 h 1429"/>
              <a:gd name="T6" fmla="*/ 2147483646 w 1467"/>
              <a:gd name="T7" fmla="*/ 2147483646 h 1429"/>
              <a:gd name="T8" fmla="*/ 2147483646 w 1467"/>
              <a:gd name="T9" fmla="*/ 2147483646 h 1429"/>
              <a:gd name="T10" fmla="*/ 2147483646 w 1467"/>
              <a:gd name="T11" fmla="*/ 2147483646 h 1429"/>
              <a:gd name="T12" fmla="*/ 2147483646 w 1467"/>
              <a:gd name="T13" fmla="*/ 2147483646 h 1429"/>
              <a:gd name="T14" fmla="*/ 2147483646 w 1467"/>
              <a:gd name="T15" fmla="*/ 2147483646 h 1429"/>
              <a:gd name="T16" fmla="*/ 2147483646 w 1467"/>
              <a:gd name="T17" fmla="*/ 2147483646 h 1429"/>
              <a:gd name="T18" fmla="*/ 2147483646 w 1467"/>
              <a:gd name="T19" fmla="*/ 2147483646 h 1429"/>
              <a:gd name="T20" fmla="*/ 0 w 1467"/>
              <a:gd name="T21" fmla="*/ 2147483646 h 1429"/>
              <a:gd name="T22" fmla="*/ 2147483646 w 1467"/>
              <a:gd name="T23" fmla="*/ 2147483646 h 1429"/>
              <a:gd name="T24" fmla="*/ 2147483646 w 1467"/>
              <a:gd name="T25" fmla="*/ 2147483646 h 1429"/>
              <a:gd name="T26" fmla="*/ 2147483646 w 1467"/>
              <a:gd name="T27" fmla="*/ 2147483646 h 1429"/>
              <a:gd name="T28" fmla="*/ 2147483646 w 1467"/>
              <a:gd name="T29" fmla="*/ 2147483646 h 1429"/>
              <a:gd name="T30" fmla="*/ 2147483646 w 1467"/>
              <a:gd name="T31" fmla="*/ 2147483646 h 1429"/>
              <a:gd name="T32" fmla="*/ 2147483646 w 1467"/>
              <a:gd name="T33" fmla="*/ 0 h 1429"/>
              <a:gd name="T34" fmla="*/ 2147483646 w 1467"/>
              <a:gd name="T35" fmla="*/ 2147483646 h 1429"/>
              <a:gd name="T36" fmla="*/ 2147483646 w 1467"/>
              <a:gd name="T37" fmla="*/ 2147483646 h 1429"/>
              <a:gd name="T38" fmla="*/ 2147483646 w 1467"/>
              <a:gd name="T39" fmla="*/ 2147483646 h 1429"/>
              <a:gd name="T40" fmla="*/ 2147483646 w 1467"/>
              <a:gd name="T41" fmla="*/ 2147483646 h 1429"/>
              <a:gd name="T42" fmla="*/ 2147483646 w 1467"/>
              <a:gd name="T43" fmla="*/ 2147483646 h 1429"/>
              <a:gd name="T44" fmla="*/ 2147483646 w 1467"/>
              <a:gd name="T45" fmla="*/ 2147483646 h 1429"/>
              <a:gd name="T46" fmla="*/ 2147483646 w 1467"/>
              <a:gd name="T47" fmla="*/ 2147483646 h 1429"/>
              <a:gd name="T48" fmla="*/ 2147483646 w 1467"/>
              <a:gd name="T49" fmla="*/ 2147483646 h 1429"/>
              <a:gd name="T50" fmla="*/ 2147483646 w 1467"/>
              <a:gd name="T51" fmla="*/ 2147483646 h 1429"/>
              <a:gd name="T52" fmla="*/ 2147483646 w 1467"/>
              <a:gd name="T53" fmla="*/ 2147483646 h 1429"/>
              <a:gd name="T54" fmla="*/ 2147483646 w 1467"/>
              <a:gd name="T55" fmla="*/ 2147483646 h 1429"/>
              <a:gd name="T56" fmla="*/ 2147483646 w 1467"/>
              <a:gd name="T57" fmla="*/ 2147483646 h 1429"/>
              <a:gd name="T58" fmla="*/ 2147483646 w 1467"/>
              <a:gd name="T59" fmla="*/ 2147483646 h 1429"/>
              <a:gd name="T60" fmla="*/ 2147483646 w 1467"/>
              <a:gd name="T61" fmla="*/ 2147483646 h 1429"/>
              <a:gd name="T62" fmla="*/ 2147483646 w 1467"/>
              <a:gd name="T63" fmla="*/ 2147483646 h 142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67" h="1429">
                <a:moveTo>
                  <a:pt x="1108" y="1429"/>
                </a:moveTo>
                <a:lnTo>
                  <a:pt x="1072" y="1429"/>
                </a:lnTo>
                <a:lnTo>
                  <a:pt x="859" y="1062"/>
                </a:lnTo>
                <a:lnTo>
                  <a:pt x="666" y="1042"/>
                </a:lnTo>
                <a:lnTo>
                  <a:pt x="484" y="961"/>
                </a:lnTo>
                <a:lnTo>
                  <a:pt x="475" y="762"/>
                </a:lnTo>
                <a:lnTo>
                  <a:pt x="279" y="580"/>
                </a:lnTo>
                <a:lnTo>
                  <a:pt x="58" y="262"/>
                </a:lnTo>
                <a:lnTo>
                  <a:pt x="57" y="259"/>
                </a:lnTo>
                <a:lnTo>
                  <a:pt x="55" y="258"/>
                </a:lnTo>
                <a:lnTo>
                  <a:pt x="0" y="180"/>
                </a:lnTo>
                <a:lnTo>
                  <a:pt x="147" y="142"/>
                </a:lnTo>
                <a:lnTo>
                  <a:pt x="334" y="90"/>
                </a:lnTo>
                <a:lnTo>
                  <a:pt x="381" y="49"/>
                </a:lnTo>
                <a:lnTo>
                  <a:pt x="406" y="291"/>
                </a:lnTo>
                <a:lnTo>
                  <a:pt x="820" y="282"/>
                </a:lnTo>
                <a:lnTo>
                  <a:pt x="895" y="0"/>
                </a:lnTo>
                <a:lnTo>
                  <a:pt x="909" y="33"/>
                </a:lnTo>
                <a:lnTo>
                  <a:pt x="909" y="34"/>
                </a:lnTo>
                <a:lnTo>
                  <a:pt x="1083" y="442"/>
                </a:lnTo>
                <a:lnTo>
                  <a:pt x="1084" y="445"/>
                </a:lnTo>
                <a:lnTo>
                  <a:pt x="1086" y="447"/>
                </a:lnTo>
                <a:lnTo>
                  <a:pt x="1086" y="450"/>
                </a:lnTo>
                <a:lnTo>
                  <a:pt x="1087" y="451"/>
                </a:lnTo>
                <a:lnTo>
                  <a:pt x="1089" y="454"/>
                </a:lnTo>
                <a:lnTo>
                  <a:pt x="1126" y="529"/>
                </a:lnTo>
                <a:lnTo>
                  <a:pt x="1173" y="603"/>
                </a:lnTo>
                <a:lnTo>
                  <a:pt x="1173" y="604"/>
                </a:lnTo>
                <a:lnTo>
                  <a:pt x="1174" y="604"/>
                </a:lnTo>
                <a:lnTo>
                  <a:pt x="1467" y="1116"/>
                </a:lnTo>
                <a:lnTo>
                  <a:pt x="1102" y="1117"/>
                </a:lnTo>
                <a:lnTo>
                  <a:pt x="1108" y="1429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3" name="Freeform 54"/>
          <p:cNvSpPr>
            <a:spLocks/>
          </p:cNvSpPr>
          <p:nvPr/>
        </p:nvSpPr>
        <p:spPr bwMode="auto">
          <a:xfrm>
            <a:off x="7789862" y="2838450"/>
            <a:ext cx="444500" cy="900113"/>
          </a:xfrm>
          <a:custGeom>
            <a:avLst/>
            <a:gdLst>
              <a:gd name="T0" fmla="*/ 2147483646 w 839"/>
              <a:gd name="T1" fmla="*/ 2147483646 h 1702"/>
              <a:gd name="T2" fmla="*/ 2147483646 w 839"/>
              <a:gd name="T3" fmla="*/ 2147483646 h 1702"/>
              <a:gd name="T4" fmla="*/ 2147483646 w 839"/>
              <a:gd name="T5" fmla="*/ 2147483646 h 1702"/>
              <a:gd name="T6" fmla="*/ 2147483646 w 839"/>
              <a:gd name="T7" fmla="*/ 2147483646 h 1702"/>
              <a:gd name="T8" fmla="*/ 2147483646 w 839"/>
              <a:gd name="T9" fmla="*/ 2147483646 h 1702"/>
              <a:gd name="T10" fmla="*/ 2147483646 w 839"/>
              <a:gd name="T11" fmla="*/ 2147483646 h 1702"/>
              <a:gd name="T12" fmla="*/ 2147483646 w 839"/>
              <a:gd name="T13" fmla="*/ 2147483646 h 1702"/>
              <a:gd name="T14" fmla="*/ 2147483646 w 839"/>
              <a:gd name="T15" fmla="*/ 2147483646 h 1702"/>
              <a:gd name="T16" fmla="*/ 2147483646 w 839"/>
              <a:gd name="T17" fmla="*/ 2147483646 h 1702"/>
              <a:gd name="T18" fmla="*/ 2147483646 w 839"/>
              <a:gd name="T19" fmla="*/ 2147483646 h 1702"/>
              <a:gd name="T20" fmla="*/ 2147483646 w 839"/>
              <a:gd name="T21" fmla="*/ 0 h 1702"/>
              <a:gd name="T22" fmla="*/ 2147483646 w 839"/>
              <a:gd name="T23" fmla="*/ 2147483646 h 1702"/>
              <a:gd name="T24" fmla="*/ 2147483646 w 839"/>
              <a:gd name="T25" fmla="*/ 2147483646 h 1702"/>
              <a:gd name="T26" fmla="*/ 0 w 839"/>
              <a:gd name="T27" fmla="*/ 2147483646 h 1702"/>
              <a:gd name="T28" fmla="*/ 2147483646 w 839"/>
              <a:gd name="T29" fmla="*/ 2147483646 h 1702"/>
              <a:gd name="T30" fmla="*/ 2147483646 w 839"/>
              <a:gd name="T31" fmla="*/ 2147483646 h 1702"/>
              <a:gd name="T32" fmla="*/ 2147483646 w 839"/>
              <a:gd name="T33" fmla="*/ 2147483646 h 1702"/>
              <a:gd name="T34" fmla="*/ 2147483646 w 839"/>
              <a:gd name="T35" fmla="*/ 2147483646 h 1702"/>
              <a:gd name="T36" fmla="*/ 2147483646 w 839"/>
              <a:gd name="T37" fmla="*/ 2147483646 h 1702"/>
              <a:gd name="T38" fmla="*/ 2147483646 w 839"/>
              <a:gd name="T39" fmla="*/ 2147483646 h 1702"/>
              <a:gd name="T40" fmla="*/ 2147483646 w 839"/>
              <a:gd name="T41" fmla="*/ 2147483646 h 1702"/>
              <a:gd name="T42" fmla="*/ 2147483646 w 839"/>
              <a:gd name="T43" fmla="*/ 2147483646 h 1702"/>
              <a:gd name="T44" fmla="*/ 2147483646 w 839"/>
              <a:gd name="T45" fmla="*/ 2147483646 h 17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39" h="1702">
                <a:moveTo>
                  <a:pt x="839" y="1633"/>
                </a:moveTo>
                <a:lnTo>
                  <a:pt x="638" y="1170"/>
                </a:lnTo>
                <a:lnTo>
                  <a:pt x="590" y="795"/>
                </a:lnTo>
                <a:lnTo>
                  <a:pt x="591" y="792"/>
                </a:lnTo>
                <a:lnTo>
                  <a:pt x="591" y="787"/>
                </a:lnTo>
                <a:lnTo>
                  <a:pt x="591" y="781"/>
                </a:lnTo>
                <a:lnTo>
                  <a:pt x="591" y="780"/>
                </a:lnTo>
                <a:lnTo>
                  <a:pt x="617" y="673"/>
                </a:lnTo>
                <a:lnTo>
                  <a:pt x="684" y="511"/>
                </a:lnTo>
                <a:lnTo>
                  <a:pt x="587" y="292"/>
                </a:lnTo>
                <a:lnTo>
                  <a:pt x="395" y="0"/>
                </a:lnTo>
                <a:lnTo>
                  <a:pt x="30" y="1"/>
                </a:lnTo>
                <a:lnTo>
                  <a:pt x="36" y="313"/>
                </a:lnTo>
                <a:lnTo>
                  <a:pt x="0" y="313"/>
                </a:lnTo>
                <a:lnTo>
                  <a:pt x="174" y="541"/>
                </a:lnTo>
                <a:lnTo>
                  <a:pt x="164" y="730"/>
                </a:lnTo>
                <a:lnTo>
                  <a:pt x="192" y="780"/>
                </a:lnTo>
                <a:lnTo>
                  <a:pt x="194" y="1215"/>
                </a:lnTo>
                <a:lnTo>
                  <a:pt x="183" y="1389"/>
                </a:lnTo>
                <a:lnTo>
                  <a:pt x="185" y="1701"/>
                </a:lnTo>
                <a:lnTo>
                  <a:pt x="741" y="1702"/>
                </a:lnTo>
                <a:lnTo>
                  <a:pt x="744" y="1692"/>
                </a:lnTo>
                <a:lnTo>
                  <a:pt x="839" y="163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4" name="Freeform 55"/>
          <p:cNvSpPr>
            <a:spLocks/>
          </p:cNvSpPr>
          <p:nvPr/>
        </p:nvSpPr>
        <p:spPr bwMode="auto">
          <a:xfrm>
            <a:off x="7240587" y="2843213"/>
            <a:ext cx="650875" cy="407987"/>
          </a:xfrm>
          <a:custGeom>
            <a:avLst/>
            <a:gdLst>
              <a:gd name="T0" fmla="*/ 2147483646 w 1231"/>
              <a:gd name="T1" fmla="*/ 2147483646 h 772"/>
              <a:gd name="T2" fmla="*/ 2147483646 w 1231"/>
              <a:gd name="T3" fmla="*/ 2147483646 h 772"/>
              <a:gd name="T4" fmla="*/ 2147483646 w 1231"/>
              <a:gd name="T5" fmla="*/ 2147483646 h 772"/>
              <a:gd name="T6" fmla="*/ 2147483646 w 1231"/>
              <a:gd name="T7" fmla="*/ 2147483646 h 772"/>
              <a:gd name="T8" fmla="*/ 2147483646 w 1231"/>
              <a:gd name="T9" fmla="*/ 2147483646 h 772"/>
              <a:gd name="T10" fmla="*/ 2147483646 w 1231"/>
              <a:gd name="T11" fmla="*/ 0 h 772"/>
              <a:gd name="T12" fmla="*/ 0 w 1231"/>
              <a:gd name="T13" fmla="*/ 2147483646 h 772"/>
              <a:gd name="T14" fmla="*/ 2147483646 w 1231"/>
              <a:gd name="T15" fmla="*/ 2147483646 h 772"/>
              <a:gd name="T16" fmla="*/ 2147483646 w 1231"/>
              <a:gd name="T17" fmla="*/ 2147483646 h 772"/>
              <a:gd name="T18" fmla="*/ 2147483646 w 1231"/>
              <a:gd name="T19" fmla="*/ 2147483646 h 772"/>
              <a:gd name="T20" fmla="*/ 2147483646 w 1231"/>
              <a:gd name="T21" fmla="*/ 2147483646 h 772"/>
              <a:gd name="T22" fmla="*/ 2147483646 w 1231"/>
              <a:gd name="T23" fmla="*/ 2147483646 h 772"/>
              <a:gd name="T24" fmla="*/ 2147483646 w 1231"/>
              <a:gd name="T25" fmla="*/ 2147483646 h 7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31" h="772">
                <a:moveTo>
                  <a:pt x="1213" y="532"/>
                </a:moveTo>
                <a:lnTo>
                  <a:pt x="1039" y="304"/>
                </a:lnTo>
                <a:lnTo>
                  <a:pt x="513" y="309"/>
                </a:lnTo>
                <a:lnTo>
                  <a:pt x="372" y="63"/>
                </a:lnTo>
                <a:lnTo>
                  <a:pt x="378" y="1"/>
                </a:lnTo>
                <a:lnTo>
                  <a:pt x="19" y="0"/>
                </a:lnTo>
                <a:lnTo>
                  <a:pt x="0" y="63"/>
                </a:lnTo>
                <a:lnTo>
                  <a:pt x="3" y="772"/>
                </a:lnTo>
                <a:lnTo>
                  <a:pt x="183" y="771"/>
                </a:lnTo>
                <a:lnTo>
                  <a:pt x="826" y="769"/>
                </a:lnTo>
                <a:lnTo>
                  <a:pt x="1231" y="771"/>
                </a:lnTo>
                <a:lnTo>
                  <a:pt x="1203" y="721"/>
                </a:lnTo>
                <a:lnTo>
                  <a:pt x="1213" y="53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5" name="Freeform 56"/>
          <p:cNvSpPr>
            <a:spLocks/>
          </p:cNvSpPr>
          <p:nvPr/>
        </p:nvSpPr>
        <p:spPr bwMode="auto">
          <a:xfrm>
            <a:off x="7242175" y="3249613"/>
            <a:ext cx="650875" cy="657225"/>
          </a:xfrm>
          <a:custGeom>
            <a:avLst/>
            <a:gdLst>
              <a:gd name="T0" fmla="*/ 2147483646 w 1230"/>
              <a:gd name="T1" fmla="*/ 2147483646 h 1241"/>
              <a:gd name="T2" fmla="*/ 2147483646 w 1230"/>
              <a:gd name="T3" fmla="*/ 2147483646 h 1241"/>
              <a:gd name="T4" fmla="*/ 2147483646 w 1230"/>
              <a:gd name="T5" fmla="*/ 0 h 1241"/>
              <a:gd name="T6" fmla="*/ 2147483646 w 1230"/>
              <a:gd name="T7" fmla="*/ 2147483646 h 1241"/>
              <a:gd name="T8" fmla="*/ 0 w 1230"/>
              <a:gd name="T9" fmla="*/ 2147483646 h 1241"/>
              <a:gd name="T10" fmla="*/ 2147483646 w 1230"/>
              <a:gd name="T11" fmla="*/ 2147483646 h 1241"/>
              <a:gd name="T12" fmla="*/ 2147483646 w 1230"/>
              <a:gd name="T13" fmla="*/ 2147483646 h 1241"/>
              <a:gd name="T14" fmla="*/ 2147483646 w 1230"/>
              <a:gd name="T15" fmla="*/ 2147483646 h 1241"/>
              <a:gd name="T16" fmla="*/ 2147483646 w 1230"/>
              <a:gd name="T17" fmla="*/ 2147483646 h 1241"/>
              <a:gd name="T18" fmla="*/ 2147483646 w 1230"/>
              <a:gd name="T19" fmla="*/ 2147483646 h 1241"/>
              <a:gd name="T20" fmla="*/ 2147483646 w 1230"/>
              <a:gd name="T21" fmla="*/ 2147483646 h 1241"/>
              <a:gd name="T22" fmla="*/ 2147483646 w 1230"/>
              <a:gd name="T23" fmla="*/ 2147483646 h 1241"/>
              <a:gd name="T24" fmla="*/ 2147483646 w 1230"/>
              <a:gd name="T25" fmla="*/ 2147483646 h 1241"/>
              <a:gd name="T26" fmla="*/ 2147483646 w 1230"/>
              <a:gd name="T27" fmla="*/ 2147483646 h 1241"/>
              <a:gd name="T28" fmla="*/ 2147483646 w 1230"/>
              <a:gd name="T29" fmla="*/ 2147483646 h 1241"/>
              <a:gd name="T30" fmla="*/ 2147483646 w 1230"/>
              <a:gd name="T31" fmla="*/ 2147483646 h 1241"/>
              <a:gd name="T32" fmla="*/ 2147483646 w 1230"/>
              <a:gd name="T33" fmla="*/ 2147483646 h 1241"/>
              <a:gd name="T34" fmla="*/ 2147483646 w 1230"/>
              <a:gd name="T35" fmla="*/ 2147483646 h 124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30" h="1241">
                <a:moveTo>
                  <a:pt x="1230" y="437"/>
                </a:moveTo>
                <a:lnTo>
                  <a:pt x="1228" y="2"/>
                </a:lnTo>
                <a:lnTo>
                  <a:pt x="823" y="0"/>
                </a:lnTo>
                <a:lnTo>
                  <a:pt x="180" y="2"/>
                </a:lnTo>
                <a:lnTo>
                  <a:pt x="0" y="3"/>
                </a:lnTo>
                <a:lnTo>
                  <a:pt x="154" y="156"/>
                </a:lnTo>
                <a:lnTo>
                  <a:pt x="205" y="360"/>
                </a:lnTo>
                <a:lnTo>
                  <a:pt x="481" y="462"/>
                </a:lnTo>
                <a:lnTo>
                  <a:pt x="420" y="611"/>
                </a:lnTo>
                <a:lnTo>
                  <a:pt x="796" y="1238"/>
                </a:lnTo>
                <a:lnTo>
                  <a:pt x="1018" y="1241"/>
                </a:lnTo>
                <a:lnTo>
                  <a:pt x="1210" y="1241"/>
                </a:lnTo>
                <a:lnTo>
                  <a:pt x="1213" y="1241"/>
                </a:lnTo>
                <a:lnTo>
                  <a:pt x="1212" y="1079"/>
                </a:lnTo>
                <a:lnTo>
                  <a:pt x="1201" y="923"/>
                </a:lnTo>
                <a:lnTo>
                  <a:pt x="1221" y="923"/>
                </a:lnTo>
                <a:lnTo>
                  <a:pt x="1219" y="611"/>
                </a:lnTo>
                <a:lnTo>
                  <a:pt x="1230" y="43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6" name="Freeform 57"/>
          <p:cNvSpPr>
            <a:spLocks/>
          </p:cNvSpPr>
          <p:nvPr/>
        </p:nvSpPr>
        <p:spPr bwMode="auto">
          <a:xfrm>
            <a:off x="6873875" y="3236913"/>
            <a:ext cx="788987" cy="668337"/>
          </a:xfrm>
          <a:custGeom>
            <a:avLst/>
            <a:gdLst>
              <a:gd name="T0" fmla="*/ 2147483646 w 1492"/>
              <a:gd name="T1" fmla="*/ 2147483646 h 1262"/>
              <a:gd name="T2" fmla="*/ 2147483646 w 1492"/>
              <a:gd name="T3" fmla="*/ 2147483646 h 1262"/>
              <a:gd name="T4" fmla="*/ 2147483646 w 1492"/>
              <a:gd name="T5" fmla="*/ 2147483646 h 1262"/>
              <a:gd name="T6" fmla="*/ 2147483646 w 1492"/>
              <a:gd name="T7" fmla="*/ 2147483646 h 1262"/>
              <a:gd name="T8" fmla="*/ 2147483646 w 1492"/>
              <a:gd name="T9" fmla="*/ 2147483646 h 1262"/>
              <a:gd name="T10" fmla="*/ 2147483646 w 1492"/>
              <a:gd name="T11" fmla="*/ 2147483646 h 1262"/>
              <a:gd name="T12" fmla="*/ 2147483646 w 1492"/>
              <a:gd name="T13" fmla="*/ 2147483646 h 1262"/>
              <a:gd name="T14" fmla="*/ 2147483646 w 1492"/>
              <a:gd name="T15" fmla="*/ 2147483646 h 1262"/>
              <a:gd name="T16" fmla="*/ 2147483646 w 1492"/>
              <a:gd name="T17" fmla="*/ 2147483646 h 1262"/>
              <a:gd name="T18" fmla="*/ 2147483646 w 1492"/>
              <a:gd name="T19" fmla="*/ 0 h 1262"/>
              <a:gd name="T20" fmla="*/ 2147483646 w 1492"/>
              <a:gd name="T21" fmla="*/ 2147483646 h 1262"/>
              <a:gd name="T22" fmla="*/ 2147483646 w 1492"/>
              <a:gd name="T23" fmla="*/ 2147483646 h 1262"/>
              <a:gd name="T24" fmla="*/ 2147483646 w 1492"/>
              <a:gd name="T25" fmla="*/ 2147483646 h 1262"/>
              <a:gd name="T26" fmla="*/ 2147483646 w 1492"/>
              <a:gd name="T27" fmla="*/ 2147483646 h 1262"/>
              <a:gd name="T28" fmla="*/ 2147483646 w 1492"/>
              <a:gd name="T29" fmla="*/ 2147483646 h 1262"/>
              <a:gd name="T30" fmla="*/ 2147483646 w 1492"/>
              <a:gd name="T31" fmla="*/ 2147483646 h 1262"/>
              <a:gd name="T32" fmla="*/ 2147483646 w 1492"/>
              <a:gd name="T33" fmla="*/ 2147483646 h 1262"/>
              <a:gd name="T34" fmla="*/ 0 w 1492"/>
              <a:gd name="T35" fmla="*/ 2147483646 h 1262"/>
              <a:gd name="T36" fmla="*/ 2147483646 w 1492"/>
              <a:gd name="T37" fmla="*/ 2147483646 h 1262"/>
              <a:gd name="T38" fmla="*/ 2147483646 w 1492"/>
              <a:gd name="T39" fmla="*/ 2147483646 h 1262"/>
              <a:gd name="T40" fmla="*/ 2147483646 w 1492"/>
              <a:gd name="T41" fmla="*/ 2147483646 h 1262"/>
              <a:gd name="T42" fmla="*/ 2147483646 w 1492"/>
              <a:gd name="T43" fmla="*/ 2147483646 h 1262"/>
              <a:gd name="T44" fmla="*/ 2147483646 w 1492"/>
              <a:gd name="T45" fmla="*/ 2147483646 h 1262"/>
              <a:gd name="T46" fmla="*/ 2147483646 w 1492"/>
              <a:gd name="T47" fmla="*/ 2147483646 h 12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492" h="1262">
                <a:moveTo>
                  <a:pt x="841" y="1256"/>
                </a:moveTo>
                <a:lnTo>
                  <a:pt x="1132" y="1256"/>
                </a:lnTo>
                <a:lnTo>
                  <a:pt x="1326" y="1257"/>
                </a:lnTo>
                <a:lnTo>
                  <a:pt x="1492" y="1262"/>
                </a:lnTo>
                <a:lnTo>
                  <a:pt x="1116" y="635"/>
                </a:lnTo>
                <a:lnTo>
                  <a:pt x="1177" y="486"/>
                </a:lnTo>
                <a:lnTo>
                  <a:pt x="901" y="384"/>
                </a:lnTo>
                <a:lnTo>
                  <a:pt x="850" y="180"/>
                </a:lnTo>
                <a:lnTo>
                  <a:pt x="696" y="27"/>
                </a:lnTo>
                <a:lnTo>
                  <a:pt x="387" y="0"/>
                </a:lnTo>
                <a:lnTo>
                  <a:pt x="387" y="29"/>
                </a:lnTo>
                <a:lnTo>
                  <a:pt x="232" y="29"/>
                </a:lnTo>
                <a:lnTo>
                  <a:pt x="165" y="74"/>
                </a:lnTo>
                <a:lnTo>
                  <a:pt x="81" y="84"/>
                </a:lnTo>
                <a:lnTo>
                  <a:pt x="78" y="87"/>
                </a:lnTo>
                <a:lnTo>
                  <a:pt x="78" y="180"/>
                </a:lnTo>
                <a:lnTo>
                  <a:pt x="1" y="180"/>
                </a:lnTo>
                <a:lnTo>
                  <a:pt x="0" y="333"/>
                </a:lnTo>
                <a:lnTo>
                  <a:pt x="78" y="416"/>
                </a:lnTo>
                <a:lnTo>
                  <a:pt x="79" y="1182"/>
                </a:lnTo>
                <a:lnTo>
                  <a:pt x="81" y="1256"/>
                </a:lnTo>
                <a:lnTo>
                  <a:pt x="165" y="1257"/>
                </a:lnTo>
                <a:lnTo>
                  <a:pt x="180" y="1257"/>
                </a:lnTo>
                <a:lnTo>
                  <a:pt x="841" y="125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7" name="Freeform 58"/>
          <p:cNvSpPr>
            <a:spLocks/>
          </p:cNvSpPr>
          <p:nvPr/>
        </p:nvSpPr>
        <p:spPr bwMode="auto">
          <a:xfrm>
            <a:off x="7437437" y="2755900"/>
            <a:ext cx="352425" cy="250825"/>
          </a:xfrm>
          <a:custGeom>
            <a:avLst/>
            <a:gdLst>
              <a:gd name="T0" fmla="*/ 2147483646 w 667"/>
              <a:gd name="T1" fmla="*/ 2147483646 h 473"/>
              <a:gd name="T2" fmla="*/ 2147483646 w 667"/>
              <a:gd name="T3" fmla="*/ 2147483646 h 473"/>
              <a:gd name="T4" fmla="*/ 2147483646 w 667"/>
              <a:gd name="T5" fmla="*/ 2147483646 h 473"/>
              <a:gd name="T6" fmla="*/ 2147483646 w 667"/>
              <a:gd name="T7" fmla="*/ 2147483646 h 473"/>
              <a:gd name="T8" fmla="*/ 2147483646 w 667"/>
              <a:gd name="T9" fmla="*/ 0 h 473"/>
              <a:gd name="T10" fmla="*/ 2147483646 w 667"/>
              <a:gd name="T11" fmla="*/ 2147483646 h 473"/>
              <a:gd name="T12" fmla="*/ 2147483646 w 667"/>
              <a:gd name="T13" fmla="*/ 2147483646 h 473"/>
              <a:gd name="T14" fmla="*/ 2147483646 w 667"/>
              <a:gd name="T15" fmla="*/ 2147483646 h 473"/>
              <a:gd name="T16" fmla="*/ 0 w 667"/>
              <a:gd name="T17" fmla="*/ 2147483646 h 473"/>
              <a:gd name="T18" fmla="*/ 2147483646 w 667"/>
              <a:gd name="T19" fmla="*/ 2147483646 h 47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67" h="473">
                <a:moveTo>
                  <a:pt x="141" y="473"/>
                </a:moveTo>
                <a:lnTo>
                  <a:pt x="667" y="468"/>
                </a:lnTo>
                <a:lnTo>
                  <a:pt x="454" y="101"/>
                </a:lnTo>
                <a:lnTo>
                  <a:pt x="261" y="81"/>
                </a:lnTo>
                <a:lnTo>
                  <a:pt x="79" y="0"/>
                </a:lnTo>
                <a:lnTo>
                  <a:pt x="81" y="8"/>
                </a:lnTo>
                <a:lnTo>
                  <a:pt x="67" y="18"/>
                </a:lnTo>
                <a:lnTo>
                  <a:pt x="6" y="165"/>
                </a:lnTo>
                <a:lnTo>
                  <a:pt x="0" y="227"/>
                </a:lnTo>
                <a:lnTo>
                  <a:pt x="141" y="47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8" name="Freeform 59"/>
          <p:cNvSpPr>
            <a:spLocks/>
          </p:cNvSpPr>
          <p:nvPr/>
        </p:nvSpPr>
        <p:spPr bwMode="auto">
          <a:xfrm>
            <a:off x="7883525" y="5451475"/>
            <a:ext cx="619125" cy="781050"/>
          </a:xfrm>
          <a:custGeom>
            <a:avLst/>
            <a:gdLst>
              <a:gd name="T0" fmla="*/ 2147483646 w 1170"/>
              <a:gd name="T1" fmla="*/ 2147483646 h 1476"/>
              <a:gd name="T2" fmla="*/ 2147483646 w 1170"/>
              <a:gd name="T3" fmla="*/ 2147483646 h 1476"/>
              <a:gd name="T4" fmla="*/ 2147483646 w 1170"/>
              <a:gd name="T5" fmla="*/ 2147483646 h 1476"/>
              <a:gd name="T6" fmla="*/ 2147483646 w 1170"/>
              <a:gd name="T7" fmla="*/ 2147483646 h 1476"/>
              <a:gd name="T8" fmla="*/ 2147483646 w 1170"/>
              <a:gd name="T9" fmla="*/ 2147483646 h 1476"/>
              <a:gd name="T10" fmla="*/ 2147483646 w 1170"/>
              <a:gd name="T11" fmla="*/ 2147483646 h 1476"/>
              <a:gd name="T12" fmla="*/ 2147483646 w 1170"/>
              <a:gd name="T13" fmla="*/ 2147483646 h 1476"/>
              <a:gd name="T14" fmla="*/ 0 w 1170"/>
              <a:gd name="T15" fmla="*/ 0 h 1476"/>
              <a:gd name="T16" fmla="*/ 0 w 1170"/>
              <a:gd name="T17" fmla="*/ 2147483646 h 1476"/>
              <a:gd name="T18" fmla="*/ 0 w 1170"/>
              <a:gd name="T19" fmla="*/ 2147483646 h 1476"/>
              <a:gd name="T20" fmla="*/ 2147483646 w 1170"/>
              <a:gd name="T21" fmla="*/ 2147483646 h 1476"/>
              <a:gd name="T22" fmla="*/ 2147483646 w 1170"/>
              <a:gd name="T23" fmla="*/ 2147483646 h 1476"/>
              <a:gd name="T24" fmla="*/ 2147483646 w 1170"/>
              <a:gd name="T25" fmla="*/ 2147483646 h 1476"/>
              <a:gd name="T26" fmla="*/ 2147483646 w 1170"/>
              <a:gd name="T27" fmla="*/ 2147483646 h 1476"/>
              <a:gd name="T28" fmla="*/ 2147483646 w 1170"/>
              <a:gd name="T29" fmla="*/ 2147483646 h 1476"/>
              <a:gd name="T30" fmla="*/ 2147483646 w 1170"/>
              <a:gd name="T31" fmla="*/ 2147483646 h 1476"/>
              <a:gd name="T32" fmla="*/ 2147483646 w 1170"/>
              <a:gd name="T33" fmla="*/ 2147483646 h 1476"/>
              <a:gd name="T34" fmla="*/ 2147483646 w 1170"/>
              <a:gd name="T35" fmla="*/ 2147483646 h 1476"/>
              <a:gd name="T36" fmla="*/ 2147483646 w 1170"/>
              <a:gd name="T37" fmla="*/ 2147483646 h 1476"/>
              <a:gd name="T38" fmla="*/ 2147483646 w 1170"/>
              <a:gd name="T39" fmla="*/ 2147483646 h 1476"/>
              <a:gd name="T40" fmla="*/ 2147483646 w 1170"/>
              <a:gd name="T41" fmla="*/ 2147483646 h 1476"/>
              <a:gd name="T42" fmla="*/ 2147483646 w 1170"/>
              <a:gd name="T43" fmla="*/ 2147483646 h 1476"/>
              <a:gd name="T44" fmla="*/ 2147483646 w 1170"/>
              <a:gd name="T45" fmla="*/ 2147483646 h 1476"/>
              <a:gd name="T46" fmla="*/ 2147483646 w 1170"/>
              <a:gd name="T47" fmla="*/ 2147483646 h 1476"/>
              <a:gd name="T48" fmla="*/ 2147483646 w 1170"/>
              <a:gd name="T49" fmla="*/ 2147483646 h 1476"/>
              <a:gd name="T50" fmla="*/ 2147483646 w 1170"/>
              <a:gd name="T51" fmla="*/ 2147483646 h 1476"/>
              <a:gd name="T52" fmla="*/ 2147483646 w 1170"/>
              <a:gd name="T53" fmla="*/ 2147483646 h 1476"/>
              <a:gd name="T54" fmla="*/ 2147483646 w 1170"/>
              <a:gd name="T55" fmla="*/ 2147483646 h 1476"/>
              <a:gd name="T56" fmla="*/ 2147483646 w 1170"/>
              <a:gd name="T57" fmla="*/ 2147483646 h 1476"/>
              <a:gd name="T58" fmla="*/ 2147483646 w 1170"/>
              <a:gd name="T59" fmla="*/ 2147483646 h 1476"/>
              <a:gd name="T60" fmla="*/ 2147483646 w 1170"/>
              <a:gd name="T61" fmla="*/ 2147483646 h 1476"/>
              <a:gd name="T62" fmla="*/ 2147483646 w 1170"/>
              <a:gd name="T63" fmla="*/ 2147483646 h 1476"/>
              <a:gd name="T64" fmla="*/ 2147483646 w 1170"/>
              <a:gd name="T65" fmla="*/ 2147483646 h 1476"/>
              <a:gd name="T66" fmla="*/ 2147483646 w 1170"/>
              <a:gd name="T67" fmla="*/ 2147483646 h 147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70" h="1476">
                <a:moveTo>
                  <a:pt x="774" y="1176"/>
                </a:moveTo>
                <a:lnTo>
                  <a:pt x="872" y="1063"/>
                </a:lnTo>
                <a:lnTo>
                  <a:pt x="873" y="1062"/>
                </a:lnTo>
                <a:lnTo>
                  <a:pt x="873" y="1060"/>
                </a:lnTo>
                <a:lnTo>
                  <a:pt x="828" y="841"/>
                </a:lnTo>
                <a:lnTo>
                  <a:pt x="966" y="508"/>
                </a:lnTo>
                <a:lnTo>
                  <a:pt x="1082" y="474"/>
                </a:lnTo>
                <a:lnTo>
                  <a:pt x="1094" y="489"/>
                </a:lnTo>
                <a:lnTo>
                  <a:pt x="1079" y="517"/>
                </a:lnTo>
                <a:lnTo>
                  <a:pt x="1112" y="549"/>
                </a:lnTo>
                <a:lnTo>
                  <a:pt x="1131" y="403"/>
                </a:lnTo>
                <a:lnTo>
                  <a:pt x="1131" y="402"/>
                </a:lnTo>
                <a:lnTo>
                  <a:pt x="1170" y="7"/>
                </a:lnTo>
                <a:lnTo>
                  <a:pt x="386" y="40"/>
                </a:lnTo>
                <a:lnTo>
                  <a:pt x="299" y="1"/>
                </a:lnTo>
                <a:lnTo>
                  <a:pt x="0" y="0"/>
                </a:lnTo>
                <a:lnTo>
                  <a:pt x="0" y="135"/>
                </a:lnTo>
                <a:lnTo>
                  <a:pt x="0" y="234"/>
                </a:lnTo>
                <a:lnTo>
                  <a:pt x="0" y="306"/>
                </a:lnTo>
                <a:lnTo>
                  <a:pt x="0" y="1081"/>
                </a:lnTo>
                <a:lnTo>
                  <a:pt x="18" y="1081"/>
                </a:lnTo>
                <a:lnTo>
                  <a:pt x="18" y="1281"/>
                </a:lnTo>
                <a:lnTo>
                  <a:pt x="24" y="1410"/>
                </a:lnTo>
                <a:lnTo>
                  <a:pt x="98" y="1425"/>
                </a:lnTo>
                <a:lnTo>
                  <a:pt x="114" y="1432"/>
                </a:lnTo>
                <a:lnTo>
                  <a:pt x="114" y="1434"/>
                </a:lnTo>
                <a:lnTo>
                  <a:pt x="113" y="1470"/>
                </a:lnTo>
                <a:lnTo>
                  <a:pt x="156" y="1476"/>
                </a:lnTo>
                <a:lnTo>
                  <a:pt x="156" y="1474"/>
                </a:lnTo>
                <a:lnTo>
                  <a:pt x="158" y="1474"/>
                </a:lnTo>
                <a:lnTo>
                  <a:pt x="189" y="1453"/>
                </a:lnTo>
                <a:lnTo>
                  <a:pt x="189" y="1455"/>
                </a:lnTo>
                <a:lnTo>
                  <a:pt x="195" y="1462"/>
                </a:lnTo>
                <a:lnTo>
                  <a:pt x="264" y="1473"/>
                </a:lnTo>
                <a:lnTo>
                  <a:pt x="344" y="1462"/>
                </a:lnTo>
                <a:lnTo>
                  <a:pt x="342" y="1462"/>
                </a:lnTo>
                <a:lnTo>
                  <a:pt x="384" y="1377"/>
                </a:lnTo>
                <a:lnTo>
                  <a:pt x="404" y="1408"/>
                </a:lnTo>
                <a:lnTo>
                  <a:pt x="405" y="1408"/>
                </a:lnTo>
                <a:lnTo>
                  <a:pt x="405" y="1407"/>
                </a:lnTo>
                <a:lnTo>
                  <a:pt x="461" y="1369"/>
                </a:lnTo>
                <a:lnTo>
                  <a:pt x="477" y="1383"/>
                </a:lnTo>
                <a:lnTo>
                  <a:pt x="483" y="1372"/>
                </a:lnTo>
                <a:lnTo>
                  <a:pt x="485" y="1372"/>
                </a:lnTo>
                <a:lnTo>
                  <a:pt x="486" y="1371"/>
                </a:lnTo>
                <a:lnTo>
                  <a:pt x="488" y="1371"/>
                </a:lnTo>
                <a:lnTo>
                  <a:pt x="507" y="1359"/>
                </a:lnTo>
                <a:lnTo>
                  <a:pt x="509" y="1360"/>
                </a:lnTo>
                <a:lnTo>
                  <a:pt x="522" y="1368"/>
                </a:lnTo>
                <a:lnTo>
                  <a:pt x="522" y="1369"/>
                </a:lnTo>
                <a:lnTo>
                  <a:pt x="522" y="1371"/>
                </a:lnTo>
                <a:lnTo>
                  <a:pt x="524" y="1371"/>
                </a:lnTo>
                <a:lnTo>
                  <a:pt x="524" y="1368"/>
                </a:lnTo>
                <a:lnTo>
                  <a:pt x="566" y="1356"/>
                </a:lnTo>
                <a:lnTo>
                  <a:pt x="566" y="1357"/>
                </a:lnTo>
                <a:lnTo>
                  <a:pt x="573" y="1363"/>
                </a:lnTo>
                <a:lnTo>
                  <a:pt x="578" y="1365"/>
                </a:lnTo>
                <a:lnTo>
                  <a:pt x="578" y="1366"/>
                </a:lnTo>
                <a:lnTo>
                  <a:pt x="578" y="1368"/>
                </a:lnTo>
                <a:lnTo>
                  <a:pt x="579" y="1368"/>
                </a:lnTo>
                <a:lnTo>
                  <a:pt x="585" y="1369"/>
                </a:lnTo>
                <a:lnTo>
                  <a:pt x="579" y="1350"/>
                </a:lnTo>
                <a:lnTo>
                  <a:pt x="597" y="1357"/>
                </a:lnTo>
                <a:lnTo>
                  <a:pt x="687" y="1281"/>
                </a:lnTo>
                <a:lnTo>
                  <a:pt x="681" y="1281"/>
                </a:lnTo>
                <a:lnTo>
                  <a:pt x="773" y="1174"/>
                </a:lnTo>
                <a:lnTo>
                  <a:pt x="773" y="1176"/>
                </a:lnTo>
                <a:lnTo>
                  <a:pt x="774" y="117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99" name="Freeform 60"/>
          <p:cNvSpPr>
            <a:spLocks/>
          </p:cNvSpPr>
          <p:nvPr/>
        </p:nvSpPr>
        <p:spPr bwMode="auto">
          <a:xfrm>
            <a:off x="8383587" y="5880100"/>
            <a:ext cx="71438" cy="163513"/>
          </a:xfrm>
          <a:custGeom>
            <a:avLst/>
            <a:gdLst>
              <a:gd name="T0" fmla="*/ 2147483646 w 136"/>
              <a:gd name="T1" fmla="*/ 2147483646 h 309"/>
              <a:gd name="T2" fmla="*/ 0 w 136"/>
              <a:gd name="T3" fmla="*/ 2147483646 h 309"/>
              <a:gd name="T4" fmla="*/ 2147483646 w 136"/>
              <a:gd name="T5" fmla="*/ 2147483646 h 309"/>
              <a:gd name="T6" fmla="*/ 2147483646 w 136"/>
              <a:gd name="T7" fmla="*/ 0 h 309"/>
              <a:gd name="T8" fmla="*/ 2147483646 w 136"/>
              <a:gd name="T9" fmla="*/ 2147483646 h 309"/>
              <a:gd name="T10" fmla="*/ 2147483646 w 136"/>
              <a:gd name="T11" fmla="*/ 2147483646 h 309"/>
              <a:gd name="T12" fmla="*/ 2147483646 w 136"/>
              <a:gd name="T13" fmla="*/ 2147483646 h 309"/>
              <a:gd name="T14" fmla="*/ 2147483646 w 136"/>
              <a:gd name="T15" fmla="*/ 2147483646 h 30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6" h="309">
                <a:moveTo>
                  <a:pt x="18" y="307"/>
                </a:moveTo>
                <a:lnTo>
                  <a:pt x="0" y="288"/>
                </a:lnTo>
                <a:lnTo>
                  <a:pt x="22" y="217"/>
                </a:lnTo>
                <a:lnTo>
                  <a:pt x="136" y="0"/>
                </a:lnTo>
                <a:lnTo>
                  <a:pt x="133" y="33"/>
                </a:lnTo>
                <a:lnTo>
                  <a:pt x="21" y="309"/>
                </a:lnTo>
                <a:lnTo>
                  <a:pt x="19" y="309"/>
                </a:lnTo>
                <a:lnTo>
                  <a:pt x="18" y="3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0" name="Freeform 61"/>
          <p:cNvSpPr>
            <a:spLocks/>
          </p:cNvSpPr>
          <p:nvPr/>
        </p:nvSpPr>
        <p:spPr bwMode="auto">
          <a:xfrm>
            <a:off x="7877175" y="5121275"/>
            <a:ext cx="660400" cy="350838"/>
          </a:xfrm>
          <a:custGeom>
            <a:avLst/>
            <a:gdLst>
              <a:gd name="T0" fmla="*/ 2147483646 w 1248"/>
              <a:gd name="T1" fmla="*/ 2147483646 h 663"/>
              <a:gd name="T2" fmla="*/ 2147483646 w 1248"/>
              <a:gd name="T3" fmla="*/ 2147483646 h 663"/>
              <a:gd name="T4" fmla="*/ 2147483646 w 1248"/>
              <a:gd name="T5" fmla="*/ 2147483646 h 663"/>
              <a:gd name="T6" fmla="*/ 2147483646 w 1248"/>
              <a:gd name="T7" fmla="*/ 2147483646 h 663"/>
              <a:gd name="T8" fmla="*/ 2147483646 w 1248"/>
              <a:gd name="T9" fmla="*/ 2147483646 h 663"/>
              <a:gd name="T10" fmla="*/ 2147483646 w 1248"/>
              <a:gd name="T11" fmla="*/ 2147483646 h 663"/>
              <a:gd name="T12" fmla="*/ 2147483646 w 1248"/>
              <a:gd name="T13" fmla="*/ 2147483646 h 663"/>
              <a:gd name="T14" fmla="*/ 2147483646 w 1248"/>
              <a:gd name="T15" fmla="*/ 2147483646 h 663"/>
              <a:gd name="T16" fmla="*/ 2147483646 w 1248"/>
              <a:gd name="T17" fmla="*/ 2147483646 h 663"/>
              <a:gd name="T18" fmla="*/ 2147483646 w 1248"/>
              <a:gd name="T19" fmla="*/ 2147483646 h 663"/>
              <a:gd name="T20" fmla="*/ 2147483646 w 1248"/>
              <a:gd name="T21" fmla="*/ 2147483646 h 663"/>
              <a:gd name="T22" fmla="*/ 2147483646 w 1248"/>
              <a:gd name="T23" fmla="*/ 2147483646 h 663"/>
              <a:gd name="T24" fmla="*/ 2147483646 w 1248"/>
              <a:gd name="T25" fmla="*/ 2147483646 h 663"/>
              <a:gd name="T26" fmla="*/ 2147483646 w 1248"/>
              <a:gd name="T27" fmla="*/ 0 h 663"/>
              <a:gd name="T28" fmla="*/ 0 w 1248"/>
              <a:gd name="T29" fmla="*/ 0 h 663"/>
              <a:gd name="T30" fmla="*/ 0 w 1248"/>
              <a:gd name="T31" fmla="*/ 2147483646 h 663"/>
              <a:gd name="T32" fmla="*/ 2147483646 w 1248"/>
              <a:gd name="T33" fmla="*/ 2147483646 h 663"/>
              <a:gd name="T34" fmla="*/ 2147483646 w 1248"/>
              <a:gd name="T35" fmla="*/ 2147483646 h 663"/>
              <a:gd name="T36" fmla="*/ 2147483646 w 1248"/>
              <a:gd name="T37" fmla="*/ 2147483646 h 663"/>
              <a:gd name="T38" fmla="*/ 2147483646 w 1248"/>
              <a:gd name="T39" fmla="*/ 2147483646 h 663"/>
              <a:gd name="T40" fmla="*/ 2147483646 w 1248"/>
              <a:gd name="T41" fmla="*/ 2147483646 h 663"/>
              <a:gd name="T42" fmla="*/ 2147483646 w 1248"/>
              <a:gd name="T43" fmla="*/ 2147483646 h 663"/>
              <a:gd name="T44" fmla="*/ 2147483646 w 1248"/>
              <a:gd name="T45" fmla="*/ 2147483646 h 663"/>
              <a:gd name="T46" fmla="*/ 2147483646 w 1248"/>
              <a:gd name="T47" fmla="*/ 2147483646 h 6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48" h="663">
                <a:moveTo>
                  <a:pt x="1182" y="630"/>
                </a:moveTo>
                <a:lnTo>
                  <a:pt x="1184" y="588"/>
                </a:lnTo>
                <a:lnTo>
                  <a:pt x="1185" y="587"/>
                </a:lnTo>
                <a:lnTo>
                  <a:pt x="1248" y="38"/>
                </a:lnTo>
                <a:lnTo>
                  <a:pt x="1248" y="36"/>
                </a:lnTo>
                <a:lnTo>
                  <a:pt x="1248" y="33"/>
                </a:lnTo>
                <a:lnTo>
                  <a:pt x="1248" y="32"/>
                </a:lnTo>
                <a:lnTo>
                  <a:pt x="1248" y="30"/>
                </a:lnTo>
                <a:lnTo>
                  <a:pt x="1248" y="29"/>
                </a:lnTo>
                <a:lnTo>
                  <a:pt x="1248" y="26"/>
                </a:lnTo>
                <a:lnTo>
                  <a:pt x="1248" y="24"/>
                </a:lnTo>
                <a:lnTo>
                  <a:pt x="1248" y="23"/>
                </a:lnTo>
                <a:lnTo>
                  <a:pt x="1172" y="11"/>
                </a:lnTo>
                <a:lnTo>
                  <a:pt x="978" y="0"/>
                </a:lnTo>
                <a:lnTo>
                  <a:pt x="0" y="0"/>
                </a:lnTo>
                <a:lnTo>
                  <a:pt x="0" y="30"/>
                </a:lnTo>
                <a:lnTo>
                  <a:pt x="3" y="107"/>
                </a:lnTo>
                <a:lnTo>
                  <a:pt x="3" y="131"/>
                </a:lnTo>
                <a:lnTo>
                  <a:pt x="3" y="284"/>
                </a:lnTo>
                <a:lnTo>
                  <a:pt x="8" y="366"/>
                </a:lnTo>
                <a:lnTo>
                  <a:pt x="12" y="623"/>
                </a:lnTo>
                <a:lnTo>
                  <a:pt x="311" y="624"/>
                </a:lnTo>
                <a:lnTo>
                  <a:pt x="398" y="663"/>
                </a:lnTo>
                <a:lnTo>
                  <a:pt x="1182" y="63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1" name="Freeform 62"/>
          <p:cNvSpPr>
            <a:spLocks/>
          </p:cNvSpPr>
          <p:nvPr/>
        </p:nvSpPr>
        <p:spPr bwMode="auto">
          <a:xfrm>
            <a:off x="7086600" y="4951413"/>
            <a:ext cx="796925" cy="663575"/>
          </a:xfrm>
          <a:custGeom>
            <a:avLst/>
            <a:gdLst>
              <a:gd name="T0" fmla="*/ 2147483646 w 1506"/>
              <a:gd name="T1" fmla="*/ 2147483646 h 1253"/>
              <a:gd name="T2" fmla="*/ 2147483646 w 1506"/>
              <a:gd name="T3" fmla="*/ 2147483646 h 1253"/>
              <a:gd name="T4" fmla="*/ 2147483646 w 1506"/>
              <a:gd name="T5" fmla="*/ 2147483646 h 1253"/>
              <a:gd name="T6" fmla="*/ 2147483646 w 1506"/>
              <a:gd name="T7" fmla="*/ 2147483646 h 1253"/>
              <a:gd name="T8" fmla="*/ 2147483646 w 1506"/>
              <a:gd name="T9" fmla="*/ 2147483646 h 1253"/>
              <a:gd name="T10" fmla="*/ 2147483646 w 1506"/>
              <a:gd name="T11" fmla="*/ 2147483646 h 1253"/>
              <a:gd name="T12" fmla="*/ 2147483646 w 1506"/>
              <a:gd name="T13" fmla="*/ 2147483646 h 1253"/>
              <a:gd name="T14" fmla="*/ 2147483646 w 1506"/>
              <a:gd name="T15" fmla="*/ 2147483646 h 1253"/>
              <a:gd name="T16" fmla="*/ 2147483646 w 1506"/>
              <a:gd name="T17" fmla="*/ 2147483646 h 1253"/>
              <a:gd name="T18" fmla="*/ 2147483646 w 1506"/>
              <a:gd name="T19" fmla="*/ 2147483646 h 1253"/>
              <a:gd name="T20" fmla="*/ 2147483646 w 1506"/>
              <a:gd name="T21" fmla="*/ 2147483646 h 1253"/>
              <a:gd name="T22" fmla="*/ 2147483646 w 1506"/>
              <a:gd name="T23" fmla="*/ 2147483646 h 1253"/>
              <a:gd name="T24" fmla="*/ 2147483646 w 1506"/>
              <a:gd name="T25" fmla="*/ 2147483646 h 1253"/>
              <a:gd name="T26" fmla="*/ 2147483646 w 1506"/>
              <a:gd name="T27" fmla="*/ 2147483646 h 1253"/>
              <a:gd name="T28" fmla="*/ 2147483646 w 1506"/>
              <a:gd name="T29" fmla="*/ 2147483646 h 1253"/>
              <a:gd name="T30" fmla="*/ 2147483646 w 1506"/>
              <a:gd name="T31" fmla="*/ 2147483646 h 1253"/>
              <a:gd name="T32" fmla="*/ 2147483646 w 1506"/>
              <a:gd name="T33" fmla="*/ 2147483646 h 1253"/>
              <a:gd name="T34" fmla="*/ 2147483646 w 1506"/>
              <a:gd name="T35" fmla="*/ 2147483646 h 1253"/>
              <a:gd name="T36" fmla="*/ 0 w 1506"/>
              <a:gd name="T37" fmla="*/ 2147483646 h 1253"/>
              <a:gd name="T38" fmla="*/ 0 w 1506"/>
              <a:gd name="T39" fmla="*/ 2147483646 h 1253"/>
              <a:gd name="T40" fmla="*/ 2147483646 w 1506"/>
              <a:gd name="T41" fmla="*/ 2147483646 h 1253"/>
              <a:gd name="T42" fmla="*/ 2147483646 w 1506"/>
              <a:gd name="T43" fmla="*/ 2147483646 h 1253"/>
              <a:gd name="T44" fmla="*/ 2147483646 w 1506"/>
              <a:gd name="T45" fmla="*/ 2147483646 h 1253"/>
              <a:gd name="T46" fmla="*/ 2147483646 w 1506"/>
              <a:gd name="T47" fmla="*/ 0 h 1253"/>
              <a:gd name="T48" fmla="*/ 2147483646 w 1506"/>
              <a:gd name="T49" fmla="*/ 2147483646 h 1253"/>
              <a:gd name="T50" fmla="*/ 2147483646 w 1506"/>
              <a:gd name="T51" fmla="*/ 2147483646 h 1253"/>
              <a:gd name="T52" fmla="*/ 2147483646 w 1506"/>
              <a:gd name="T53" fmla="*/ 2147483646 h 1253"/>
              <a:gd name="T54" fmla="*/ 2147483646 w 1506"/>
              <a:gd name="T55" fmla="*/ 2147483646 h 1253"/>
              <a:gd name="T56" fmla="*/ 2147483646 w 1506"/>
              <a:gd name="T57" fmla="*/ 2147483646 h 1253"/>
              <a:gd name="T58" fmla="*/ 2147483646 w 1506"/>
              <a:gd name="T59" fmla="*/ 2147483646 h 1253"/>
              <a:gd name="T60" fmla="*/ 2147483646 w 1506"/>
              <a:gd name="T61" fmla="*/ 2147483646 h 12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06" h="1253">
                <a:moveTo>
                  <a:pt x="1506" y="1178"/>
                </a:moveTo>
                <a:lnTo>
                  <a:pt x="1506" y="1250"/>
                </a:lnTo>
                <a:lnTo>
                  <a:pt x="1311" y="1253"/>
                </a:lnTo>
                <a:lnTo>
                  <a:pt x="923" y="1251"/>
                </a:lnTo>
                <a:lnTo>
                  <a:pt x="585" y="1253"/>
                </a:lnTo>
                <a:lnTo>
                  <a:pt x="536" y="1203"/>
                </a:lnTo>
                <a:lnTo>
                  <a:pt x="518" y="1202"/>
                </a:lnTo>
                <a:lnTo>
                  <a:pt x="414" y="1146"/>
                </a:lnTo>
                <a:lnTo>
                  <a:pt x="410" y="1131"/>
                </a:lnTo>
                <a:lnTo>
                  <a:pt x="407" y="1127"/>
                </a:lnTo>
                <a:lnTo>
                  <a:pt x="359" y="1100"/>
                </a:lnTo>
                <a:lnTo>
                  <a:pt x="342" y="1101"/>
                </a:lnTo>
                <a:lnTo>
                  <a:pt x="266" y="1127"/>
                </a:lnTo>
                <a:lnTo>
                  <a:pt x="260" y="1179"/>
                </a:lnTo>
                <a:lnTo>
                  <a:pt x="222" y="1127"/>
                </a:lnTo>
                <a:lnTo>
                  <a:pt x="141" y="909"/>
                </a:lnTo>
                <a:lnTo>
                  <a:pt x="63" y="687"/>
                </a:lnTo>
                <a:lnTo>
                  <a:pt x="35" y="468"/>
                </a:lnTo>
                <a:lnTo>
                  <a:pt x="0" y="329"/>
                </a:lnTo>
                <a:lnTo>
                  <a:pt x="0" y="327"/>
                </a:lnTo>
                <a:lnTo>
                  <a:pt x="291" y="350"/>
                </a:lnTo>
                <a:lnTo>
                  <a:pt x="288" y="168"/>
                </a:lnTo>
                <a:lnTo>
                  <a:pt x="437" y="6"/>
                </a:lnTo>
                <a:lnTo>
                  <a:pt x="890" y="0"/>
                </a:lnTo>
                <a:lnTo>
                  <a:pt x="894" y="464"/>
                </a:lnTo>
                <a:lnTo>
                  <a:pt x="1497" y="452"/>
                </a:lnTo>
                <a:lnTo>
                  <a:pt x="1497" y="605"/>
                </a:lnTo>
                <a:lnTo>
                  <a:pt x="1502" y="687"/>
                </a:lnTo>
                <a:lnTo>
                  <a:pt x="1506" y="944"/>
                </a:lnTo>
                <a:lnTo>
                  <a:pt x="1506" y="1079"/>
                </a:lnTo>
                <a:lnTo>
                  <a:pt x="1506" y="117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2" name="Freeform 63"/>
          <p:cNvSpPr>
            <a:spLocks/>
          </p:cNvSpPr>
          <p:nvPr/>
        </p:nvSpPr>
        <p:spPr bwMode="auto">
          <a:xfrm>
            <a:off x="7396162" y="5613400"/>
            <a:ext cx="500063" cy="639763"/>
          </a:xfrm>
          <a:custGeom>
            <a:avLst/>
            <a:gdLst>
              <a:gd name="T0" fmla="*/ 2147483646 w 945"/>
              <a:gd name="T1" fmla="*/ 0 h 1210"/>
              <a:gd name="T2" fmla="*/ 2147483646 w 945"/>
              <a:gd name="T3" fmla="*/ 2147483646 h 1210"/>
              <a:gd name="T4" fmla="*/ 2147483646 w 945"/>
              <a:gd name="T5" fmla="*/ 2147483646 h 1210"/>
              <a:gd name="T6" fmla="*/ 2147483646 w 945"/>
              <a:gd name="T7" fmla="*/ 2147483646 h 1210"/>
              <a:gd name="T8" fmla="*/ 2147483646 w 945"/>
              <a:gd name="T9" fmla="*/ 2147483646 h 1210"/>
              <a:gd name="T10" fmla="*/ 2147483646 w 945"/>
              <a:gd name="T11" fmla="*/ 2147483646 h 1210"/>
              <a:gd name="T12" fmla="*/ 2147483646 w 945"/>
              <a:gd name="T13" fmla="*/ 2147483646 h 1210"/>
              <a:gd name="T14" fmla="*/ 2147483646 w 945"/>
              <a:gd name="T15" fmla="*/ 2147483646 h 1210"/>
              <a:gd name="T16" fmla="*/ 2147483646 w 945"/>
              <a:gd name="T17" fmla="*/ 2147483646 h 1210"/>
              <a:gd name="T18" fmla="*/ 2147483646 w 945"/>
              <a:gd name="T19" fmla="*/ 2147483646 h 1210"/>
              <a:gd name="T20" fmla="*/ 2147483646 w 945"/>
              <a:gd name="T21" fmla="*/ 2147483646 h 1210"/>
              <a:gd name="T22" fmla="*/ 2147483646 w 945"/>
              <a:gd name="T23" fmla="*/ 2147483646 h 1210"/>
              <a:gd name="T24" fmla="*/ 2147483646 w 945"/>
              <a:gd name="T25" fmla="*/ 2147483646 h 1210"/>
              <a:gd name="T26" fmla="*/ 2147483646 w 945"/>
              <a:gd name="T27" fmla="*/ 2147483646 h 1210"/>
              <a:gd name="T28" fmla="*/ 2147483646 w 945"/>
              <a:gd name="T29" fmla="*/ 2147483646 h 1210"/>
              <a:gd name="T30" fmla="*/ 2147483646 w 945"/>
              <a:gd name="T31" fmla="*/ 2147483646 h 1210"/>
              <a:gd name="T32" fmla="*/ 2147483646 w 945"/>
              <a:gd name="T33" fmla="*/ 2147483646 h 1210"/>
              <a:gd name="T34" fmla="*/ 2147483646 w 945"/>
              <a:gd name="T35" fmla="*/ 2147483646 h 1210"/>
              <a:gd name="T36" fmla="*/ 2147483646 w 945"/>
              <a:gd name="T37" fmla="*/ 2147483646 h 1210"/>
              <a:gd name="T38" fmla="*/ 2147483646 w 945"/>
              <a:gd name="T39" fmla="*/ 2147483646 h 1210"/>
              <a:gd name="T40" fmla="*/ 2147483646 w 945"/>
              <a:gd name="T41" fmla="*/ 2147483646 h 1210"/>
              <a:gd name="T42" fmla="*/ 2147483646 w 945"/>
              <a:gd name="T43" fmla="*/ 2147483646 h 1210"/>
              <a:gd name="T44" fmla="*/ 2147483646 w 945"/>
              <a:gd name="T45" fmla="*/ 2147483646 h 1210"/>
              <a:gd name="T46" fmla="*/ 2147483646 w 945"/>
              <a:gd name="T47" fmla="*/ 2147483646 h 1210"/>
              <a:gd name="T48" fmla="*/ 2147483646 w 945"/>
              <a:gd name="T49" fmla="*/ 2147483646 h 1210"/>
              <a:gd name="T50" fmla="*/ 2147483646 w 945"/>
              <a:gd name="T51" fmla="*/ 2147483646 h 1210"/>
              <a:gd name="T52" fmla="*/ 2147483646 w 945"/>
              <a:gd name="T53" fmla="*/ 2147483646 h 1210"/>
              <a:gd name="T54" fmla="*/ 2147483646 w 945"/>
              <a:gd name="T55" fmla="*/ 2147483646 h 1210"/>
              <a:gd name="T56" fmla="*/ 2147483646 w 945"/>
              <a:gd name="T57" fmla="*/ 2147483646 h 1210"/>
              <a:gd name="T58" fmla="*/ 2147483646 w 945"/>
              <a:gd name="T59" fmla="*/ 2147483646 h 1210"/>
              <a:gd name="T60" fmla="*/ 2147483646 w 945"/>
              <a:gd name="T61" fmla="*/ 2147483646 h 1210"/>
              <a:gd name="T62" fmla="*/ 2147483646 w 945"/>
              <a:gd name="T63" fmla="*/ 2147483646 h 1210"/>
              <a:gd name="T64" fmla="*/ 2147483646 w 945"/>
              <a:gd name="T65" fmla="*/ 2147483646 h 1210"/>
              <a:gd name="T66" fmla="*/ 2147483646 w 945"/>
              <a:gd name="T67" fmla="*/ 2147483646 h 1210"/>
              <a:gd name="T68" fmla="*/ 0 w 945"/>
              <a:gd name="T69" fmla="*/ 2147483646 h 1210"/>
              <a:gd name="T70" fmla="*/ 2147483646 w 945"/>
              <a:gd name="T71" fmla="*/ 2147483646 h 1210"/>
              <a:gd name="T72" fmla="*/ 2147483646 w 945"/>
              <a:gd name="T73" fmla="*/ 2147483646 h 1210"/>
              <a:gd name="T74" fmla="*/ 2147483646 w 945"/>
              <a:gd name="T75" fmla="*/ 0 h 121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45" h="1210">
                <a:moveTo>
                  <a:pt x="921" y="0"/>
                </a:moveTo>
                <a:lnTo>
                  <a:pt x="921" y="775"/>
                </a:lnTo>
                <a:lnTo>
                  <a:pt x="939" y="775"/>
                </a:lnTo>
                <a:lnTo>
                  <a:pt x="939" y="975"/>
                </a:lnTo>
                <a:lnTo>
                  <a:pt x="945" y="1104"/>
                </a:lnTo>
                <a:lnTo>
                  <a:pt x="918" y="1108"/>
                </a:lnTo>
                <a:lnTo>
                  <a:pt x="720" y="1198"/>
                </a:lnTo>
                <a:lnTo>
                  <a:pt x="690" y="1188"/>
                </a:lnTo>
                <a:lnTo>
                  <a:pt x="630" y="1194"/>
                </a:lnTo>
                <a:lnTo>
                  <a:pt x="588" y="1210"/>
                </a:lnTo>
                <a:lnTo>
                  <a:pt x="576" y="1186"/>
                </a:lnTo>
                <a:lnTo>
                  <a:pt x="531" y="1143"/>
                </a:lnTo>
                <a:lnTo>
                  <a:pt x="477" y="1039"/>
                </a:lnTo>
                <a:lnTo>
                  <a:pt x="459" y="1026"/>
                </a:lnTo>
                <a:lnTo>
                  <a:pt x="489" y="844"/>
                </a:lnTo>
                <a:lnTo>
                  <a:pt x="530" y="816"/>
                </a:lnTo>
                <a:lnTo>
                  <a:pt x="531" y="816"/>
                </a:lnTo>
                <a:lnTo>
                  <a:pt x="528" y="754"/>
                </a:lnTo>
                <a:lnTo>
                  <a:pt x="492" y="730"/>
                </a:lnTo>
                <a:lnTo>
                  <a:pt x="410" y="538"/>
                </a:lnTo>
                <a:lnTo>
                  <a:pt x="408" y="535"/>
                </a:lnTo>
                <a:lnTo>
                  <a:pt x="338" y="346"/>
                </a:lnTo>
                <a:lnTo>
                  <a:pt x="336" y="346"/>
                </a:lnTo>
                <a:lnTo>
                  <a:pt x="336" y="345"/>
                </a:lnTo>
                <a:lnTo>
                  <a:pt x="336" y="334"/>
                </a:lnTo>
                <a:lnTo>
                  <a:pt x="336" y="327"/>
                </a:lnTo>
                <a:lnTo>
                  <a:pt x="302" y="294"/>
                </a:lnTo>
                <a:lnTo>
                  <a:pt x="144" y="103"/>
                </a:lnTo>
                <a:lnTo>
                  <a:pt x="135" y="96"/>
                </a:lnTo>
                <a:lnTo>
                  <a:pt x="135" y="69"/>
                </a:lnTo>
                <a:lnTo>
                  <a:pt x="110" y="45"/>
                </a:lnTo>
                <a:lnTo>
                  <a:pt x="62" y="28"/>
                </a:lnTo>
                <a:lnTo>
                  <a:pt x="42" y="13"/>
                </a:lnTo>
                <a:lnTo>
                  <a:pt x="15" y="13"/>
                </a:lnTo>
                <a:lnTo>
                  <a:pt x="0" y="3"/>
                </a:lnTo>
                <a:lnTo>
                  <a:pt x="338" y="1"/>
                </a:lnTo>
                <a:lnTo>
                  <a:pt x="726" y="3"/>
                </a:lnTo>
                <a:lnTo>
                  <a:pt x="921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3" name="Freeform 64"/>
          <p:cNvSpPr>
            <a:spLocks/>
          </p:cNvSpPr>
          <p:nvPr/>
        </p:nvSpPr>
        <p:spPr bwMode="auto">
          <a:xfrm>
            <a:off x="6823075" y="6522922"/>
            <a:ext cx="417512" cy="231775"/>
          </a:xfrm>
          <a:custGeom>
            <a:avLst/>
            <a:gdLst>
              <a:gd name="T0" fmla="*/ 2147483646 w 790"/>
              <a:gd name="T1" fmla="*/ 2147483646 h 439"/>
              <a:gd name="T2" fmla="*/ 2147483646 w 790"/>
              <a:gd name="T3" fmla="*/ 2147483646 h 439"/>
              <a:gd name="T4" fmla="*/ 2147483646 w 790"/>
              <a:gd name="T5" fmla="*/ 2147483646 h 439"/>
              <a:gd name="T6" fmla="*/ 2147483646 w 790"/>
              <a:gd name="T7" fmla="*/ 2147483646 h 439"/>
              <a:gd name="T8" fmla="*/ 2147483646 w 790"/>
              <a:gd name="T9" fmla="*/ 2147483646 h 439"/>
              <a:gd name="T10" fmla="*/ 2147483646 w 790"/>
              <a:gd name="T11" fmla="*/ 0 h 439"/>
              <a:gd name="T12" fmla="*/ 2147483646 w 790"/>
              <a:gd name="T13" fmla="*/ 2147483646 h 439"/>
              <a:gd name="T14" fmla="*/ 2147483646 w 790"/>
              <a:gd name="T15" fmla="*/ 2147483646 h 439"/>
              <a:gd name="T16" fmla="*/ 2147483646 w 790"/>
              <a:gd name="T17" fmla="*/ 2147483646 h 439"/>
              <a:gd name="T18" fmla="*/ 2147483646 w 790"/>
              <a:gd name="T19" fmla="*/ 2147483646 h 439"/>
              <a:gd name="T20" fmla="*/ 2147483646 w 790"/>
              <a:gd name="T21" fmla="*/ 2147483646 h 439"/>
              <a:gd name="T22" fmla="*/ 2147483646 w 790"/>
              <a:gd name="T23" fmla="*/ 2147483646 h 439"/>
              <a:gd name="T24" fmla="*/ 2147483646 w 790"/>
              <a:gd name="T25" fmla="*/ 2147483646 h 439"/>
              <a:gd name="T26" fmla="*/ 2147483646 w 790"/>
              <a:gd name="T27" fmla="*/ 2147483646 h 439"/>
              <a:gd name="T28" fmla="*/ 2147483646 w 790"/>
              <a:gd name="T29" fmla="*/ 2147483646 h 439"/>
              <a:gd name="T30" fmla="*/ 2147483646 w 790"/>
              <a:gd name="T31" fmla="*/ 2147483646 h 439"/>
              <a:gd name="T32" fmla="*/ 2147483646 w 790"/>
              <a:gd name="T33" fmla="*/ 2147483646 h 439"/>
              <a:gd name="T34" fmla="*/ 2147483646 w 790"/>
              <a:gd name="T35" fmla="*/ 2147483646 h 439"/>
              <a:gd name="T36" fmla="*/ 2147483646 w 790"/>
              <a:gd name="T37" fmla="*/ 2147483646 h 439"/>
              <a:gd name="T38" fmla="*/ 2147483646 w 790"/>
              <a:gd name="T39" fmla="*/ 2147483646 h 439"/>
              <a:gd name="T40" fmla="*/ 2147483646 w 790"/>
              <a:gd name="T41" fmla="*/ 2147483646 h 439"/>
              <a:gd name="T42" fmla="*/ 2147483646 w 790"/>
              <a:gd name="T43" fmla="*/ 2147483646 h 439"/>
              <a:gd name="T44" fmla="*/ 2147483646 w 790"/>
              <a:gd name="T45" fmla="*/ 2147483646 h 439"/>
              <a:gd name="T46" fmla="*/ 2147483646 w 790"/>
              <a:gd name="T47" fmla="*/ 2147483646 h 439"/>
              <a:gd name="T48" fmla="*/ 2147483646 w 790"/>
              <a:gd name="T49" fmla="*/ 2147483646 h 439"/>
              <a:gd name="T50" fmla="*/ 2147483646 w 790"/>
              <a:gd name="T51" fmla="*/ 2147483646 h 439"/>
              <a:gd name="T52" fmla="*/ 2147483646 w 790"/>
              <a:gd name="T53" fmla="*/ 2147483646 h 439"/>
              <a:gd name="T54" fmla="*/ 2147483646 w 790"/>
              <a:gd name="T55" fmla="*/ 2147483646 h 439"/>
              <a:gd name="T56" fmla="*/ 2147483646 w 790"/>
              <a:gd name="T57" fmla="*/ 2147483646 h 439"/>
              <a:gd name="T58" fmla="*/ 2147483646 w 790"/>
              <a:gd name="T59" fmla="*/ 2147483646 h 439"/>
              <a:gd name="T60" fmla="*/ 2147483646 w 790"/>
              <a:gd name="T61" fmla="*/ 2147483646 h 439"/>
              <a:gd name="T62" fmla="*/ 0 w 790"/>
              <a:gd name="T63" fmla="*/ 2147483646 h 439"/>
              <a:gd name="T64" fmla="*/ 2147483646 w 790"/>
              <a:gd name="T65" fmla="*/ 2147483646 h 439"/>
              <a:gd name="T66" fmla="*/ 2147483646 w 790"/>
              <a:gd name="T67" fmla="*/ 2147483646 h 439"/>
              <a:gd name="T68" fmla="*/ 2147483646 w 790"/>
              <a:gd name="T69" fmla="*/ 2147483646 h 439"/>
              <a:gd name="T70" fmla="*/ 2147483646 w 790"/>
              <a:gd name="T71" fmla="*/ 2147483646 h 439"/>
              <a:gd name="T72" fmla="*/ 2147483646 w 790"/>
              <a:gd name="T73" fmla="*/ 2147483646 h 43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90" h="439">
                <a:moveTo>
                  <a:pt x="447" y="307"/>
                </a:moveTo>
                <a:lnTo>
                  <a:pt x="454" y="297"/>
                </a:lnTo>
                <a:lnTo>
                  <a:pt x="477" y="228"/>
                </a:lnTo>
                <a:lnTo>
                  <a:pt x="640" y="297"/>
                </a:lnTo>
                <a:lnTo>
                  <a:pt x="639" y="298"/>
                </a:lnTo>
                <a:lnTo>
                  <a:pt x="735" y="271"/>
                </a:lnTo>
                <a:lnTo>
                  <a:pt x="736" y="271"/>
                </a:lnTo>
                <a:lnTo>
                  <a:pt x="790" y="244"/>
                </a:lnTo>
                <a:lnTo>
                  <a:pt x="670" y="87"/>
                </a:lnTo>
                <a:lnTo>
                  <a:pt x="663" y="76"/>
                </a:lnTo>
                <a:lnTo>
                  <a:pt x="489" y="0"/>
                </a:lnTo>
                <a:lnTo>
                  <a:pt x="487" y="0"/>
                </a:lnTo>
                <a:lnTo>
                  <a:pt x="486" y="0"/>
                </a:lnTo>
                <a:lnTo>
                  <a:pt x="484" y="1"/>
                </a:lnTo>
                <a:lnTo>
                  <a:pt x="466" y="76"/>
                </a:lnTo>
                <a:lnTo>
                  <a:pt x="477" y="81"/>
                </a:lnTo>
                <a:lnTo>
                  <a:pt x="483" y="84"/>
                </a:lnTo>
                <a:lnTo>
                  <a:pt x="481" y="85"/>
                </a:lnTo>
                <a:lnTo>
                  <a:pt x="481" y="87"/>
                </a:lnTo>
                <a:lnTo>
                  <a:pt x="480" y="88"/>
                </a:lnTo>
                <a:lnTo>
                  <a:pt x="480" y="90"/>
                </a:lnTo>
                <a:lnTo>
                  <a:pt x="480" y="91"/>
                </a:lnTo>
                <a:lnTo>
                  <a:pt x="480" y="112"/>
                </a:lnTo>
                <a:lnTo>
                  <a:pt x="477" y="118"/>
                </a:lnTo>
                <a:lnTo>
                  <a:pt x="475" y="124"/>
                </a:lnTo>
                <a:lnTo>
                  <a:pt x="457" y="127"/>
                </a:lnTo>
                <a:lnTo>
                  <a:pt x="435" y="165"/>
                </a:lnTo>
                <a:lnTo>
                  <a:pt x="415" y="162"/>
                </a:lnTo>
                <a:lnTo>
                  <a:pt x="412" y="159"/>
                </a:lnTo>
                <a:lnTo>
                  <a:pt x="393" y="142"/>
                </a:lnTo>
                <a:lnTo>
                  <a:pt x="385" y="130"/>
                </a:lnTo>
                <a:lnTo>
                  <a:pt x="384" y="129"/>
                </a:lnTo>
                <a:lnTo>
                  <a:pt x="382" y="127"/>
                </a:lnTo>
                <a:lnTo>
                  <a:pt x="382" y="126"/>
                </a:lnTo>
                <a:lnTo>
                  <a:pt x="381" y="124"/>
                </a:lnTo>
                <a:lnTo>
                  <a:pt x="381" y="121"/>
                </a:lnTo>
                <a:lnTo>
                  <a:pt x="382" y="121"/>
                </a:lnTo>
                <a:lnTo>
                  <a:pt x="382" y="120"/>
                </a:lnTo>
                <a:lnTo>
                  <a:pt x="381" y="118"/>
                </a:lnTo>
                <a:lnTo>
                  <a:pt x="369" y="109"/>
                </a:lnTo>
                <a:lnTo>
                  <a:pt x="367" y="111"/>
                </a:lnTo>
                <a:lnTo>
                  <a:pt x="334" y="105"/>
                </a:lnTo>
                <a:lnTo>
                  <a:pt x="286" y="133"/>
                </a:lnTo>
                <a:lnTo>
                  <a:pt x="283" y="135"/>
                </a:lnTo>
                <a:lnTo>
                  <a:pt x="225" y="165"/>
                </a:lnTo>
                <a:lnTo>
                  <a:pt x="213" y="165"/>
                </a:lnTo>
                <a:lnTo>
                  <a:pt x="211" y="166"/>
                </a:lnTo>
                <a:lnTo>
                  <a:pt x="211" y="165"/>
                </a:lnTo>
                <a:lnTo>
                  <a:pt x="211" y="166"/>
                </a:lnTo>
                <a:lnTo>
                  <a:pt x="210" y="166"/>
                </a:lnTo>
                <a:lnTo>
                  <a:pt x="208" y="166"/>
                </a:lnTo>
                <a:lnTo>
                  <a:pt x="208" y="169"/>
                </a:lnTo>
                <a:lnTo>
                  <a:pt x="97" y="235"/>
                </a:lnTo>
                <a:lnTo>
                  <a:pt x="96" y="237"/>
                </a:lnTo>
                <a:lnTo>
                  <a:pt x="90" y="243"/>
                </a:lnTo>
                <a:lnTo>
                  <a:pt x="84" y="246"/>
                </a:lnTo>
                <a:lnTo>
                  <a:pt x="82" y="246"/>
                </a:lnTo>
                <a:lnTo>
                  <a:pt x="90" y="258"/>
                </a:lnTo>
                <a:lnTo>
                  <a:pt x="90" y="289"/>
                </a:lnTo>
                <a:lnTo>
                  <a:pt x="94" y="288"/>
                </a:lnTo>
                <a:lnTo>
                  <a:pt x="115" y="297"/>
                </a:lnTo>
                <a:lnTo>
                  <a:pt x="123" y="309"/>
                </a:lnTo>
                <a:lnTo>
                  <a:pt x="90" y="373"/>
                </a:lnTo>
                <a:lnTo>
                  <a:pt x="0" y="438"/>
                </a:lnTo>
                <a:lnTo>
                  <a:pt x="1" y="438"/>
                </a:lnTo>
                <a:lnTo>
                  <a:pt x="3" y="438"/>
                </a:lnTo>
                <a:lnTo>
                  <a:pt x="3" y="439"/>
                </a:lnTo>
                <a:lnTo>
                  <a:pt x="4" y="439"/>
                </a:lnTo>
                <a:lnTo>
                  <a:pt x="87" y="424"/>
                </a:lnTo>
                <a:lnTo>
                  <a:pt x="88" y="424"/>
                </a:lnTo>
                <a:lnTo>
                  <a:pt x="88" y="423"/>
                </a:lnTo>
                <a:lnTo>
                  <a:pt x="90" y="423"/>
                </a:lnTo>
                <a:lnTo>
                  <a:pt x="90" y="421"/>
                </a:lnTo>
                <a:lnTo>
                  <a:pt x="447" y="307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4" name="Freeform 65"/>
          <p:cNvSpPr>
            <a:spLocks/>
          </p:cNvSpPr>
          <p:nvPr/>
        </p:nvSpPr>
        <p:spPr bwMode="auto">
          <a:xfrm>
            <a:off x="8059737" y="6032500"/>
            <a:ext cx="334963" cy="423863"/>
          </a:xfrm>
          <a:custGeom>
            <a:avLst/>
            <a:gdLst>
              <a:gd name="T0" fmla="*/ 2147483646 w 633"/>
              <a:gd name="T1" fmla="*/ 2147483646 h 801"/>
              <a:gd name="T2" fmla="*/ 2147483646 w 633"/>
              <a:gd name="T3" fmla="*/ 2147483646 h 801"/>
              <a:gd name="T4" fmla="*/ 2147483646 w 633"/>
              <a:gd name="T5" fmla="*/ 2147483646 h 801"/>
              <a:gd name="T6" fmla="*/ 2147483646 w 633"/>
              <a:gd name="T7" fmla="*/ 2147483646 h 801"/>
              <a:gd name="T8" fmla="*/ 2147483646 w 633"/>
              <a:gd name="T9" fmla="*/ 2147483646 h 801"/>
              <a:gd name="T10" fmla="*/ 2147483646 w 633"/>
              <a:gd name="T11" fmla="*/ 2147483646 h 801"/>
              <a:gd name="T12" fmla="*/ 2147483646 w 633"/>
              <a:gd name="T13" fmla="*/ 2147483646 h 801"/>
              <a:gd name="T14" fmla="*/ 2147483646 w 633"/>
              <a:gd name="T15" fmla="*/ 2147483646 h 801"/>
              <a:gd name="T16" fmla="*/ 2147483646 w 633"/>
              <a:gd name="T17" fmla="*/ 2147483646 h 801"/>
              <a:gd name="T18" fmla="*/ 0 w 633"/>
              <a:gd name="T19" fmla="*/ 2147483646 h 801"/>
              <a:gd name="T20" fmla="*/ 0 w 633"/>
              <a:gd name="T21" fmla="*/ 2147483646 h 801"/>
              <a:gd name="T22" fmla="*/ 2147483646 w 633"/>
              <a:gd name="T23" fmla="*/ 2147483646 h 801"/>
              <a:gd name="T24" fmla="*/ 2147483646 w 633"/>
              <a:gd name="T25" fmla="*/ 2147483646 h 801"/>
              <a:gd name="T26" fmla="*/ 2147483646 w 633"/>
              <a:gd name="T27" fmla="*/ 2147483646 h 801"/>
              <a:gd name="T28" fmla="*/ 2147483646 w 633"/>
              <a:gd name="T29" fmla="*/ 2147483646 h 801"/>
              <a:gd name="T30" fmla="*/ 2147483646 w 633"/>
              <a:gd name="T31" fmla="*/ 2147483646 h 801"/>
              <a:gd name="T32" fmla="*/ 2147483646 w 633"/>
              <a:gd name="T33" fmla="*/ 2147483646 h 801"/>
              <a:gd name="T34" fmla="*/ 2147483646 w 633"/>
              <a:gd name="T35" fmla="*/ 2147483646 h 801"/>
              <a:gd name="T36" fmla="*/ 2147483646 w 633"/>
              <a:gd name="T37" fmla="*/ 2147483646 h 801"/>
              <a:gd name="T38" fmla="*/ 2147483646 w 633"/>
              <a:gd name="T39" fmla="*/ 2147483646 h 801"/>
              <a:gd name="T40" fmla="*/ 2147483646 w 633"/>
              <a:gd name="T41" fmla="*/ 2147483646 h 801"/>
              <a:gd name="T42" fmla="*/ 2147483646 w 633"/>
              <a:gd name="T43" fmla="*/ 2147483646 h 801"/>
              <a:gd name="T44" fmla="*/ 2147483646 w 633"/>
              <a:gd name="T45" fmla="*/ 0 h 801"/>
              <a:gd name="T46" fmla="*/ 2147483646 w 633"/>
              <a:gd name="T47" fmla="*/ 2147483646 h 801"/>
              <a:gd name="T48" fmla="*/ 2147483646 w 633"/>
              <a:gd name="T49" fmla="*/ 2147483646 h 801"/>
              <a:gd name="T50" fmla="*/ 2147483646 w 633"/>
              <a:gd name="T51" fmla="*/ 2147483646 h 8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33" h="801">
                <a:moveTo>
                  <a:pt x="633" y="21"/>
                </a:moveTo>
                <a:lnTo>
                  <a:pt x="633" y="22"/>
                </a:lnTo>
                <a:lnTo>
                  <a:pt x="441" y="385"/>
                </a:lnTo>
                <a:lnTo>
                  <a:pt x="243" y="592"/>
                </a:lnTo>
                <a:lnTo>
                  <a:pt x="198" y="622"/>
                </a:lnTo>
                <a:lnTo>
                  <a:pt x="144" y="697"/>
                </a:lnTo>
                <a:lnTo>
                  <a:pt x="54" y="754"/>
                </a:lnTo>
                <a:lnTo>
                  <a:pt x="9" y="798"/>
                </a:lnTo>
                <a:lnTo>
                  <a:pt x="6" y="799"/>
                </a:lnTo>
                <a:lnTo>
                  <a:pt x="0" y="801"/>
                </a:lnTo>
                <a:lnTo>
                  <a:pt x="0" y="789"/>
                </a:lnTo>
                <a:lnTo>
                  <a:pt x="166" y="642"/>
                </a:lnTo>
                <a:lnTo>
                  <a:pt x="151" y="607"/>
                </a:lnTo>
                <a:lnTo>
                  <a:pt x="202" y="591"/>
                </a:lnTo>
                <a:lnTo>
                  <a:pt x="246" y="547"/>
                </a:lnTo>
                <a:lnTo>
                  <a:pt x="274" y="402"/>
                </a:lnTo>
                <a:lnTo>
                  <a:pt x="265" y="259"/>
                </a:lnTo>
                <a:lnTo>
                  <a:pt x="355" y="183"/>
                </a:lnTo>
                <a:lnTo>
                  <a:pt x="349" y="183"/>
                </a:lnTo>
                <a:lnTo>
                  <a:pt x="441" y="76"/>
                </a:lnTo>
                <a:lnTo>
                  <a:pt x="441" y="78"/>
                </a:lnTo>
                <a:lnTo>
                  <a:pt x="442" y="78"/>
                </a:lnTo>
                <a:lnTo>
                  <a:pt x="612" y="0"/>
                </a:lnTo>
                <a:lnTo>
                  <a:pt x="630" y="19"/>
                </a:lnTo>
                <a:lnTo>
                  <a:pt x="631" y="21"/>
                </a:lnTo>
                <a:lnTo>
                  <a:pt x="633" y="21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5" name="Freeform 66"/>
          <p:cNvSpPr>
            <a:spLocks/>
          </p:cNvSpPr>
          <p:nvPr/>
        </p:nvSpPr>
        <p:spPr bwMode="auto">
          <a:xfrm>
            <a:off x="7978775" y="6224588"/>
            <a:ext cx="96837" cy="136525"/>
          </a:xfrm>
          <a:custGeom>
            <a:avLst/>
            <a:gdLst>
              <a:gd name="T0" fmla="*/ 2147483646 w 184"/>
              <a:gd name="T1" fmla="*/ 0 h 257"/>
              <a:gd name="T2" fmla="*/ 2147483646 w 184"/>
              <a:gd name="T3" fmla="*/ 2147483646 h 257"/>
              <a:gd name="T4" fmla="*/ 2147483646 w 184"/>
              <a:gd name="T5" fmla="*/ 2147483646 h 257"/>
              <a:gd name="T6" fmla="*/ 2147483646 w 184"/>
              <a:gd name="T7" fmla="*/ 2147483646 h 257"/>
              <a:gd name="T8" fmla="*/ 2147483646 w 184"/>
              <a:gd name="T9" fmla="*/ 2147483646 h 257"/>
              <a:gd name="T10" fmla="*/ 0 w 184"/>
              <a:gd name="T11" fmla="*/ 2147483646 h 257"/>
              <a:gd name="T12" fmla="*/ 2147483646 w 184"/>
              <a:gd name="T13" fmla="*/ 2147483646 h 257"/>
              <a:gd name="T14" fmla="*/ 2147483646 w 184"/>
              <a:gd name="T15" fmla="*/ 2147483646 h 257"/>
              <a:gd name="T16" fmla="*/ 2147483646 w 184"/>
              <a:gd name="T17" fmla="*/ 2147483646 h 257"/>
              <a:gd name="T18" fmla="*/ 2147483646 w 184"/>
              <a:gd name="T19" fmla="*/ 2147483646 h 257"/>
              <a:gd name="T20" fmla="*/ 2147483646 w 184"/>
              <a:gd name="T21" fmla="*/ 0 h 25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57">
                <a:moveTo>
                  <a:pt x="165" y="0"/>
                </a:moveTo>
                <a:lnTo>
                  <a:pt x="171" y="8"/>
                </a:lnTo>
                <a:lnTo>
                  <a:pt x="184" y="38"/>
                </a:lnTo>
                <a:lnTo>
                  <a:pt x="171" y="215"/>
                </a:lnTo>
                <a:lnTo>
                  <a:pt x="51" y="257"/>
                </a:lnTo>
                <a:lnTo>
                  <a:pt x="0" y="197"/>
                </a:lnTo>
                <a:lnTo>
                  <a:pt x="85" y="44"/>
                </a:lnTo>
                <a:lnTo>
                  <a:pt x="84" y="38"/>
                </a:lnTo>
                <a:lnTo>
                  <a:pt x="67" y="11"/>
                </a:lnTo>
                <a:lnTo>
                  <a:pt x="85" y="11"/>
                </a:lnTo>
                <a:lnTo>
                  <a:pt x="165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6" name="Freeform 67"/>
          <p:cNvSpPr>
            <a:spLocks/>
          </p:cNvSpPr>
          <p:nvPr/>
        </p:nvSpPr>
        <p:spPr bwMode="auto">
          <a:xfrm>
            <a:off x="7678737" y="6554788"/>
            <a:ext cx="196850" cy="96837"/>
          </a:xfrm>
          <a:custGeom>
            <a:avLst/>
            <a:gdLst>
              <a:gd name="T0" fmla="*/ 0 w 372"/>
              <a:gd name="T1" fmla="*/ 2147483646 h 182"/>
              <a:gd name="T2" fmla="*/ 2147483646 w 372"/>
              <a:gd name="T3" fmla="*/ 2147483646 h 182"/>
              <a:gd name="T4" fmla="*/ 2147483646 w 372"/>
              <a:gd name="T5" fmla="*/ 2147483646 h 182"/>
              <a:gd name="T6" fmla="*/ 2147483646 w 372"/>
              <a:gd name="T7" fmla="*/ 2147483646 h 182"/>
              <a:gd name="T8" fmla="*/ 2147483646 w 372"/>
              <a:gd name="T9" fmla="*/ 2147483646 h 182"/>
              <a:gd name="T10" fmla="*/ 2147483646 w 372"/>
              <a:gd name="T11" fmla="*/ 2147483646 h 182"/>
              <a:gd name="T12" fmla="*/ 2147483646 w 372"/>
              <a:gd name="T13" fmla="*/ 2147483646 h 182"/>
              <a:gd name="T14" fmla="*/ 2147483646 w 372"/>
              <a:gd name="T15" fmla="*/ 2147483646 h 182"/>
              <a:gd name="T16" fmla="*/ 2147483646 w 372"/>
              <a:gd name="T17" fmla="*/ 2147483646 h 182"/>
              <a:gd name="T18" fmla="*/ 2147483646 w 372"/>
              <a:gd name="T19" fmla="*/ 2147483646 h 182"/>
              <a:gd name="T20" fmla="*/ 2147483646 w 372"/>
              <a:gd name="T21" fmla="*/ 2147483646 h 182"/>
              <a:gd name="T22" fmla="*/ 2147483646 w 372"/>
              <a:gd name="T23" fmla="*/ 2147483646 h 182"/>
              <a:gd name="T24" fmla="*/ 2147483646 w 372"/>
              <a:gd name="T25" fmla="*/ 0 h 182"/>
              <a:gd name="T26" fmla="*/ 2147483646 w 372"/>
              <a:gd name="T27" fmla="*/ 0 h 182"/>
              <a:gd name="T28" fmla="*/ 2147483646 w 372"/>
              <a:gd name="T29" fmla="*/ 2147483646 h 182"/>
              <a:gd name="T30" fmla="*/ 2147483646 w 372"/>
              <a:gd name="T31" fmla="*/ 2147483646 h 182"/>
              <a:gd name="T32" fmla="*/ 2147483646 w 372"/>
              <a:gd name="T33" fmla="*/ 2147483646 h 182"/>
              <a:gd name="T34" fmla="*/ 2147483646 w 372"/>
              <a:gd name="T35" fmla="*/ 2147483646 h 182"/>
              <a:gd name="T36" fmla="*/ 2147483646 w 372"/>
              <a:gd name="T37" fmla="*/ 2147483646 h 182"/>
              <a:gd name="T38" fmla="*/ 0 w 372"/>
              <a:gd name="T39" fmla="*/ 2147483646 h 18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2" h="182">
                <a:moveTo>
                  <a:pt x="0" y="150"/>
                </a:moveTo>
                <a:lnTo>
                  <a:pt x="24" y="182"/>
                </a:lnTo>
                <a:lnTo>
                  <a:pt x="73" y="179"/>
                </a:lnTo>
                <a:lnTo>
                  <a:pt x="75" y="176"/>
                </a:lnTo>
                <a:lnTo>
                  <a:pt x="153" y="131"/>
                </a:lnTo>
                <a:lnTo>
                  <a:pt x="154" y="132"/>
                </a:lnTo>
                <a:lnTo>
                  <a:pt x="190" y="108"/>
                </a:lnTo>
                <a:lnTo>
                  <a:pt x="193" y="107"/>
                </a:lnTo>
                <a:lnTo>
                  <a:pt x="277" y="47"/>
                </a:lnTo>
                <a:lnTo>
                  <a:pt x="279" y="47"/>
                </a:lnTo>
                <a:lnTo>
                  <a:pt x="330" y="47"/>
                </a:lnTo>
                <a:lnTo>
                  <a:pt x="372" y="2"/>
                </a:lnTo>
                <a:lnTo>
                  <a:pt x="372" y="0"/>
                </a:lnTo>
                <a:lnTo>
                  <a:pt x="370" y="0"/>
                </a:lnTo>
                <a:lnTo>
                  <a:pt x="370" y="2"/>
                </a:lnTo>
                <a:lnTo>
                  <a:pt x="210" y="72"/>
                </a:lnTo>
                <a:lnTo>
                  <a:pt x="192" y="86"/>
                </a:lnTo>
                <a:lnTo>
                  <a:pt x="127" y="86"/>
                </a:lnTo>
                <a:lnTo>
                  <a:pt x="126" y="86"/>
                </a:lnTo>
                <a:lnTo>
                  <a:pt x="0" y="15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7" name="Freeform 68"/>
          <p:cNvSpPr>
            <a:spLocks/>
          </p:cNvSpPr>
          <p:nvPr/>
        </p:nvSpPr>
        <p:spPr bwMode="auto">
          <a:xfrm>
            <a:off x="7902575" y="6508750"/>
            <a:ext cx="57150" cy="34925"/>
          </a:xfrm>
          <a:custGeom>
            <a:avLst/>
            <a:gdLst>
              <a:gd name="T0" fmla="*/ 2147483646 w 109"/>
              <a:gd name="T1" fmla="*/ 2147483646 h 66"/>
              <a:gd name="T2" fmla="*/ 2147483646 w 109"/>
              <a:gd name="T3" fmla="*/ 2147483646 h 66"/>
              <a:gd name="T4" fmla="*/ 2147483646 w 109"/>
              <a:gd name="T5" fmla="*/ 2147483646 h 66"/>
              <a:gd name="T6" fmla="*/ 0 w 109"/>
              <a:gd name="T7" fmla="*/ 2147483646 h 66"/>
              <a:gd name="T8" fmla="*/ 2147483646 w 109"/>
              <a:gd name="T9" fmla="*/ 0 h 66"/>
              <a:gd name="T10" fmla="*/ 2147483646 w 109"/>
              <a:gd name="T11" fmla="*/ 2147483646 h 6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9" h="66">
                <a:moveTo>
                  <a:pt x="109" y="3"/>
                </a:moveTo>
                <a:lnTo>
                  <a:pt x="85" y="53"/>
                </a:lnTo>
                <a:lnTo>
                  <a:pt x="81" y="51"/>
                </a:lnTo>
                <a:lnTo>
                  <a:pt x="0" y="66"/>
                </a:lnTo>
                <a:lnTo>
                  <a:pt x="100" y="0"/>
                </a:lnTo>
                <a:lnTo>
                  <a:pt x="109" y="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8" name="Freeform 69"/>
          <p:cNvSpPr>
            <a:spLocks/>
          </p:cNvSpPr>
          <p:nvPr/>
        </p:nvSpPr>
        <p:spPr bwMode="auto">
          <a:xfrm>
            <a:off x="7497762" y="6588125"/>
            <a:ext cx="34925" cy="25400"/>
          </a:xfrm>
          <a:custGeom>
            <a:avLst/>
            <a:gdLst>
              <a:gd name="T0" fmla="*/ 2147483646 w 66"/>
              <a:gd name="T1" fmla="*/ 2147483646 h 48"/>
              <a:gd name="T2" fmla="*/ 2147483646 w 66"/>
              <a:gd name="T3" fmla="*/ 2147483646 h 48"/>
              <a:gd name="T4" fmla="*/ 2147483646 w 66"/>
              <a:gd name="T5" fmla="*/ 2147483646 h 48"/>
              <a:gd name="T6" fmla="*/ 2147483646 w 66"/>
              <a:gd name="T7" fmla="*/ 2147483646 h 48"/>
              <a:gd name="T8" fmla="*/ 2147483646 w 66"/>
              <a:gd name="T9" fmla="*/ 2147483646 h 48"/>
              <a:gd name="T10" fmla="*/ 2147483646 w 66"/>
              <a:gd name="T11" fmla="*/ 0 h 48"/>
              <a:gd name="T12" fmla="*/ 2147483646 w 66"/>
              <a:gd name="T13" fmla="*/ 2147483646 h 48"/>
              <a:gd name="T14" fmla="*/ 0 w 66"/>
              <a:gd name="T15" fmla="*/ 2147483646 h 48"/>
              <a:gd name="T16" fmla="*/ 2147483646 w 66"/>
              <a:gd name="T17" fmla="*/ 2147483646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48">
                <a:moveTo>
                  <a:pt x="26" y="48"/>
                </a:moveTo>
                <a:lnTo>
                  <a:pt x="27" y="48"/>
                </a:lnTo>
                <a:lnTo>
                  <a:pt x="29" y="47"/>
                </a:lnTo>
                <a:lnTo>
                  <a:pt x="66" y="11"/>
                </a:lnTo>
                <a:lnTo>
                  <a:pt x="65" y="9"/>
                </a:lnTo>
                <a:lnTo>
                  <a:pt x="2" y="0"/>
                </a:lnTo>
                <a:lnTo>
                  <a:pt x="3" y="2"/>
                </a:lnTo>
                <a:lnTo>
                  <a:pt x="0" y="9"/>
                </a:lnTo>
                <a:lnTo>
                  <a:pt x="26" y="4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09" name="Freeform 70"/>
          <p:cNvSpPr>
            <a:spLocks/>
          </p:cNvSpPr>
          <p:nvPr/>
        </p:nvSpPr>
        <p:spPr bwMode="auto">
          <a:xfrm>
            <a:off x="7986712" y="6467475"/>
            <a:ext cx="47625" cy="38100"/>
          </a:xfrm>
          <a:custGeom>
            <a:avLst/>
            <a:gdLst>
              <a:gd name="T0" fmla="*/ 2147483646 w 90"/>
              <a:gd name="T1" fmla="*/ 2147483646 h 72"/>
              <a:gd name="T2" fmla="*/ 2147483646 w 90"/>
              <a:gd name="T3" fmla="*/ 2147483646 h 72"/>
              <a:gd name="T4" fmla="*/ 2147483646 w 90"/>
              <a:gd name="T5" fmla="*/ 2147483646 h 72"/>
              <a:gd name="T6" fmla="*/ 0 w 90"/>
              <a:gd name="T7" fmla="*/ 2147483646 h 72"/>
              <a:gd name="T8" fmla="*/ 2147483646 w 90"/>
              <a:gd name="T9" fmla="*/ 2147483646 h 72"/>
              <a:gd name="T10" fmla="*/ 2147483646 w 90"/>
              <a:gd name="T11" fmla="*/ 2147483646 h 72"/>
              <a:gd name="T12" fmla="*/ 2147483646 w 90"/>
              <a:gd name="T13" fmla="*/ 2147483646 h 72"/>
              <a:gd name="T14" fmla="*/ 2147483646 w 90"/>
              <a:gd name="T15" fmla="*/ 0 h 72"/>
              <a:gd name="T16" fmla="*/ 2147483646 w 90"/>
              <a:gd name="T17" fmla="*/ 2147483646 h 7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72">
                <a:moveTo>
                  <a:pt x="67" y="18"/>
                </a:moveTo>
                <a:lnTo>
                  <a:pt x="69" y="20"/>
                </a:lnTo>
                <a:lnTo>
                  <a:pt x="67" y="20"/>
                </a:lnTo>
                <a:lnTo>
                  <a:pt x="0" y="72"/>
                </a:lnTo>
                <a:lnTo>
                  <a:pt x="70" y="30"/>
                </a:lnTo>
                <a:lnTo>
                  <a:pt x="76" y="20"/>
                </a:lnTo>
                <a:lnTo>
                  <a:pt x="90" y="5"/>
                </a:lnTo>
                <a:lnTo>
                  <a:pt x="88" y="0"/>
                </a:lnTo>
                <a:lnTo>
                  <a:pt x="67" y="1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0" name="Freeform 71"/>
          <p:cNvSpPr>
            <a:spLocks/>
          </p:cNvSpPr>
          <p:nvPr/>
        </p:nvSpPr>
        <p:spPr bwMode="auto">
          <a:xfrm>
            <a:off x="7970837" y="6507163"/>
            <a:ext cx="12700" cy="6350"/>
          </a:xfrm>
          <a:custGeom>
            <a:avLst/>
            <a:gdLst>
              <a:gd name="T0" fmla="*/ 2147483646 w 23"/>
              <a:gd name="T1" fmla="*/ 2147483646 h 11"/>
              <a:gd name="T2" fmla="*/ 2147483646 w 23"/>
              <a:gd name="T3" fmla="*/ 2147483646 h 11"/>
              <a:gd name="T4" fmla="*/ 2147483646 w 23"/>
              <a:gd name="T5" fmla="*/ 0 h 11"/>
              <a:gd name="T6" fmla="*/ 2147483646 w 23"/>
              <a:gd name="T7" fmla="*/ 2147483646 h 11"/>
              <a:gd name="T8" fmla="*/ 2147483646 w 23"/>
              <a:gd name="T9" fmla="*/ 2147483646 h 11"/>
              <a:gd name="T10" fmla="*/ 0 w 23"/>
              <a:gd name="T11" fmla="*/ 2147483646 h 11"/>
              <a:gd name="T12" fmla="*/ 2147483646 w 23"/>
              <a:gd name="T13" fmla="*/ 2147483646 h 11"/>
              <a:gd name="T14" fmla="*/ 2147483646 w 23"/>
              <a:gd name="T15" fmla="*/ 2147483646 h 11"/>
              <a:gd name="T16" fmla="*/ 2147483646 w 23"/>
              <a:gd name="T17" fmla="*/ 2147483646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3" h="11">
                <a:moveTo>
                  <a:pt x="17" y="5"/>
                </a:moveTo>
                <a:lnTo>
                  <a:pt x="21" y="2"/>
                </a:lnTo>
                <a:lnTo>
                  <a:pt x="23" y="0"/>
                </a:lnTo>
                <a:lnTo>
                  <a:pt x="23" y="2"/>
                </a:lnTo>
                <a:lnTo>
                  <a:pt x="8" y="11"/>
                </a:lnTo>
                <a:lnTo>
                  <a:pt x="0" y="11"/>
                </a:lnTo>
                <a:lnTo>
                  <a:pt x="9" y="8"/>
                </a:lnTo>
                <a:lnTo>
                  <a:pt x="15" y="3"/>
                </a:lnTo>
                <a:lnTo>
                  <a:pt x="17" y="5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1" name="Freeform 72"/>
          <p:cNvSpPr>
            <a:spLocks/>
          </p:cNvSpPr>
          <p:nvPr/>
        </p:nvSpPr>
        <p:spPr bwMode="auto">
          <a:xfrm>
            <a:off x="7874000" y="4257675"/>
            <a:ext cx="660400" cy="285750"/>
          </a:xfrm>
          <a:custGeom>
            <a:avLst/>
            <a:gdLst>
              <a:gd name="T0" fmla="*/ 2147483646 w 1248"/>
              <a:gd name="T1" fmla="*/ 2147483646 h 539"/>
              <a:gd name="T2" fmla="*/ 2147483646 w 1248"/>
              <a:gd name="T3" fmla="*/ 2147483646 h 539"/>
              <a:gd name="T4" fmla="*/ 2147483646 w 1248"/>
              <a:gd name="T5" fmla="*/ 2147483646 h 539"/>
              <a:gd name="T6" fmla="*/ 2147483646 w 1248"/>
              <a:gd name="T7" fmla="*/ 2147483646 h 539"/>
              <a:gd name="T8" fmla="*/ 2147483646 w 1248"/>
              <a:gd name="T9" fmla="*/ 2147483646 h 539"/>
              <a:gd name="T10" fmla="*/ 2147483646 w 1248"/>
              <a:gd name="T11" fmla="*/ 2147483646 h 539"/>
              <a:gd name="T12" fmla="*/ 2147483646 w 1248"/>
              <a:gd name="T13" fmla="*/ 2147483646 h 539"/>
              <a:gd name="T14" fmla="*/ 2147483646 w 1248"/>
              <a:gd name="T15" fmla="*/ 2147483646 h 539"/>
              <a:gd name="T16" fmla="*/ 0 w 1248"/>
              <a:gd name="T17" fmla="*/ 2147483646 h 539"/>
              <a:gd name="T18" fmla="*/ 2147483646 w 1248"/>
              <a:gd name="T19" fmla="*/ 2147483646 h 539"/>
              <a:gd name="T20" fmla="*/ 2147483646 w 1248"/>
              <a:gd name="T21" fmla="*/ 2147483646 h 539"/>
              <a:gd name="T22" fmla="*/ 2147483646 w 1248"/>
              <a:gd name="T23" fmla="*/ 2147483646 h 539"/>
              <a:gd name="T24" fmla="*/ 2147483646 w 1248"/>
              <a:gd name="T25" fmla="*/ 2147483646 h 539"/>
              <a:gd name="T26" fmla="*/ 2147483646 w 1248"/>
              <a:gd name="T27" fmla="*/ 0 h 539"/>
              <a:gd name="T28" fmla="*/ 2147483646 w 1248"/>
              <a:gd name="T29" fmla="*/ 2147483646 h 53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48" h="539">
                <a:moveTo>
                  <a:pt x="1063" y="2"/>
                </a:moveTo>
                <a:lnTo>
                  <a:pt x="1063" y="3"/>
                </a:lnTo>
                <a:lnTo>
                  <a:pt x="1246" y="507"/>
                </a:lnTo>
                <a:lnTo>
                  <a:pt x="1246" y="509"/>
                </a:lnTo>
                <a:lnTo>
                  <a:pt x="1246" y="512"/>
                </a:lnTo>
                <a:lnTo>
                  <a:pt x="1248" y="515"/>
                </a:lnTo>
                <a:lnTo>
                  <a:pt x="1152" y="513"/>
                </a:lnTo>
                <a:lnTo>
                  <a:pt x="1152" y="539"/>
                </a:lnTo>
                <a:lnTo>
                  <a:pt x="0" y="534"/>
                </a:lnTo>
                <a:lnTo>
                  <a:pt x="211" y="348"/>
                </a:lnTo>
                <a:lnTo>
                  <a:pt x="322" y="243"/>
                </a:lnTo>
                <a:lnTo>
                  <a:pt x="322" y="101"/>
                </a:lnTo>
                <a:lnTo>
                  <a:pt x="792" y="102"/>
                </a:lnTo>
                <a:lnTo>
                  <a:pt x="931" y="0"/>
                </a:lnTo>
                <a:lnTo>
                  <a:pt x="1063" y="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2" name="Freeform 73"/>
          <p:cNvSpPr>
            <a:spLocks/>
          </p:cNvSpPr>
          <p:nvPr/>
        </p:nvSpPr>
        <p:spPr bwMode="auto">
          <a:xfrm>
            <a:off x="7316787" y="4308475"/>
            <a:ext cx="568325" cy="409575"/>
          </a:xfrm>
          <a:custGeom>
            <a:avLst/>
            <a:gdLst>
              <a:gd name="T0" fmla="*/ 2147483646 w 1075"/>
              <a:gd name="T1" fmla="*/ 2147483646 h 774"/>
              <a:gd name="T2" fmla="*/ 2147483646 w 1075"/>
              <a:gd name="T3" fmla="*/ 2147483646 h 774"/>
              <a:gd name="T4" fmla="*/ 2147483646 w 1075"/>
              <a:gd name="T5" fmla="*/ 2147483646 h 774"/>
              <a:gd name="T6" fmla="*/ 2147483646 w 1075"/>
              <a:gd name="T7" fmla="*/ 2147483646 h 774"/>
              <a:gd name="T8" fmla="*/ 2147483646 w 1075"/>
              <a:gd name="T9" fmla="*/ 2147483646 h 774"/>
              <a:gd name="T10" fmla="*/ 2147483646 w 1075"/>
              <a:gd name="T11" fmla="*/ 2147483646 h 774"/>
              <a:gd name="T12" fmla="*/ 0 w 1075"/>
              <a:gd name="T13" fmla="*/ 2147483646 h 774"/>
              <a:gd name="T14" fmla="*/ 2147483646 w 1075"/>
              <a:gd name="T15" fmla="*/ 2147483646 h 774"/>
              <a:gd name="T16" fmla="*/ 2147483646 w 1075"/>
              <a:gd name="T17" fmla="*/ 2147483646 h 774"/>
              <a:gd name="T18" fmla="*/ 2147483646 w 1075"/>
              <a:gd name="T19" fmla="*/ 2147483646 h 774"/>
              <a:gd name="T20" fmla="*/ 2147483646 w 1075"/>
              <a:gd name="T21" fmla="*/ 2147483646 h 774"/>
              <a:gd name="T22" fmla="*/ 2147483646 w 1075"/>
              <a:gd name="T23" fmla="*/ 0 h 774"/>
              <a:gd name="T24" fmla="*/ 2147483646 w 1075"/>
              <a:gd name="T25" fmla="*/ 2147483646 h 77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75" h="774">
                <a:moveTo>
                  <a:pt x="967" y="6"/>
                </a:moveTo>
                <a:lnTo>
                  <a:pt x="1063" y="91"/>
                </a:lnTo>
                <a:lnTo>
                  <a:pt x="1075" y="109"/>
                </a:lnTo>
                <a:lnTo>
                  <a:pt x="1053" y="439"/>
                </a:lnTo>
                <a:lnTo>
                  <a:pt x="961" y="774"/>
                </a:lnTo>
                <a:lnTo>
                  <a:pt x="202" y="748"/>
                </a:lnTo>
                <a:lnTo>
                  <a:pt x="0" y="772"/>
                </a:lnTo>
                <a:lnTo>
                  <a:pt x="1" y="619"/>
                </a:lnTo>
                <a:lnTo>
                  <a:pt x="3" y="619"/>
                </a:lnTo>
                <a:lnTo>
                  <a:pt x="4" y="309"/>
                </a:lnTo>
                <a:lnTo>
                  <a:pt x="463" y="310"/>
                </a:lnTo>
                <a:lnTo>
                  <a:pt x="615" y="0"/>
                </a:lnTo>
                <a:lnTo>
                  <a:pt x="967" y="6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3" name="Freeform 74"/>
          <p:cNvSpPr>
            <a:spLocks/>
          </p:cNvSpPr>
          <p:nvPr/>
        </p:nvSpPr>
        <p:spPr bwMode="auto">
          <a:xfrm>
            <a:off x="7316787" y="4540250"/>
            <a:ext cx="561975" cy="657225"/>
          </a:xfrm>
          <a:custGeom>
            <a:avLst/>
            <a:gdLst>
              <a:gd name="T0" fmla="*/ 2147483646 w 1063"/>
              <a:gd name="T1" fmla="*/ 2147483646 h 1241"/>
              <a:gd name="T2" fmla="*/ 2147483646 w 1063"/>
              <a:gd name="T3" fmla="*/ 2147483646 h 1241"/>
              <a:gd name="T4" fmla="*/ 2147483646 w 1063"/>
              <a:gd name="T5" fmla="*/ 2147483646 h 1241"/>
              <a:gd name="T6" fmla="*/ 2147483646 w 1063"/>
              <a:gd name="T7" fmla="*/ 2147483646 h 1241"/>
              <a:gd name="T8" fmla="*/ 2147483646 w 1063"/>
              <a:gd name="T9" fmla="*/ 0 h 1241"/>
              <a:gd name="T10" fmla="*/ 2147483646 w 1063"/>
              <a:gd name="T11" fmla="*/ 2147483646 h 1241"/>
              <a:gd name="T12" fmla="*/ 2147483646 w 1063"/>
              <a:gd name="T13" fmla="*/ 2147483646 h 1241"/>
              <a:gd name="T14" fmla="*/ 0 w 1063"/>
              <a:gd name="T15" fmla="*/ 2147483646 h 1241"/>
              <a:gd name="T16" fmla="*/ 0 w 1063"/>
              <a:gd name="T17" fmla="*/ 2147483646 h 1241"/>
              <a:gd name="T18" fmla="*/ 2147483646 w 1063"/>
              <a:gd name="T19" fmla="*/ 2147483646 h 1241"/>
              <a:gd name="T20" fmla="*/ 2147483646 w 1063"/>
              <a:gd name="T21" fmla="*/ 2147483646 h 1241"/>
              <a:gd name="T22" fmla="*/ 2147483646 w 1063"/>
              <a:gd name="T23" fmla="*/ 2147483646 h 1241"/>
              <a:gd name="T24" fmla="*/ 2147483646 w 1063"/>
              <a:gd name="T25" fmla="*/ 2147483646 h 1241"/>
              <a:gd name="T26" fmla="*/ 2147483646 w 1063"/>
              <a:gd name="T27" fmla="*/ 2147483646 h 1241"/>
              <a:gd name="T28" fmla="*/ 2147483646 w 1063"/>
              <a:gd name="T29" fmla="*/ 2147483646 h 1241"/>
              <a:gd name="T30" fmla="*/ 2147483646 w 1063"/>
              <a:gd name="T31" fmla="*/ 2147483646 h 124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63" h="1241">
                <a:moveTo>
                  <a:pt x="1060" y="1128"/>
                </a:moveTo>
                <a:lnTo>
                  <a:pt x="1060" y="1098"/>
                </a:lnTo>
                <a:lnTo>
                  <a:pt x="1060" y="1077"/>
                </a:lnTo>
                <a:lnTo>
                  <a:pt x="1062" y="1077"/>
                </a:lnTo>
                <a:lnTo>
                  <a:pt x="1053" y="0"/>
                </a:lnTo>
                <a:lnTo>
                  <a:pt x="961" y="335"/>
                </a:lnTo>
                <a:lnTo>
                  <a:pt x="202" y="309"/>
                </a:lnTo>
                <a:lnTo>
                  <a:pt x="0" y="333"/>
                </a:lnTo>
                <a:lnTo>
                  <a:pt x="0" y="587"/>
                </a:lnTo>
                <a:lnTo>
                  <a:pt x="3" y="753"/>
                </a:lnTo>
                <a:lnTo>
                  <a:pt x="3" y="783"/>
                </a:lnTo>
                <a:lnTo>
                  <a:pt x="456" y="777"/>
                </a:lnTo>
                <a:lnTo>
                  <a:pt x="460" y="1241"/>
                </a:lnTo>
                <a:lnTo>
                  <a:pt x="1063" y="1229"/>
                </a:lnTo>
                <a:lnTo>
                  <a:pt x="1063" y="1205"/>
                </a:lnTo>
                <a:lnTo>
                  <a:pt x="1060" y="112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4" name="Freeform 75"/>
          <p:cNvSpPr>
            <a:spLocks/>
          </p:cNvSpPr>
          <p:nvPr/>
        </p:nvSpPr>
        <p:spPr bwMode="auto">
          <a:xfrm>
            <a:off x="7318375" y="3902075"/>
            <a:ext cx="509587" cy="569913"/>
          </a:xfrm>
          <a:custGeom>
            <a:avLst/>
            <a:gdLst>
              <a:gd name="T0" fmla="*/ 2147483646 w 964"/>
              <a:gd name="T1" fmla="*/ 2147483646 h 1078"/>
              <a:gd name="T2" fmla="*/ 2147483646 w 964"/>
              <a:gd name="T3" fmla="*/ 2147483646 h 1078"/>
              <a:gd name="T4" fmla="*/ 2147483646 w 964"/>
              <a:gd name="T5" fmla="*/ 2147483646 h 1078"/>
              <a:gd name="T6" fmla="*/ 2147483646 w 964"/>
              <a:gd name="T7" fmla="*/ 0 h 1078"/>
              <a:gd name="T8" fmla="*/ 2147483646 w 964"/>
              <a:gd name="T9" fmla="*/ 0 h 1078"/>
              <a:gd name="T10" fmla="*/ 0 w 964"/>
              <a:gd name="T11" fmla="*/ 2147483646 h 1078"/>
              <a:gd name="T12" fmla="*/ 0 w 964"/>
              <a:gd name="T13" fmla="*/ 2147483646 h 1078"/>
              <a:gd name="T14" fmla="*/ 0 w 964"/>
              <a:gd name="T15" fmla="*/ 2147483646 h 1078"/>
              <a:gd name="T16" fmla="*/ 0 w 964"/>
              <a:gd name="T17" fmla="*/ 2147483646 h 1078"/>
              <a:gd name="T18" fmla="*/ 2147483646 w 964"/>
              <a:gd name="T19" fmla="*/ 2147483646 h 1078"/>
              <a:gd name="T20" fmla="*/ 2147483646 w 964"/>
              <a:gd name="T21" fmla="*/ 2147483646 h 1078"/>
              <a:gd name="T22" fmla="*/ 2147483646 w 964"/>
              <a:gd name="T23" fmla="*/ 2147483646 h 1078"/>
              <a:gd name="T24" fmla="*/ 2147483646 w 964"/>
              <a:gd name="T25" fmla="*/ 2147483646 h 1078"/>
              <a:gd name="T26" fmla="*/ 2147483646 w 964"/>
              <a:gd name="T27" fmla="*/ 2147483646 h 1078"/>
              <a:gd name="T28" fmla="*/ 2147483646 w 964"/>
              <a:gd name="T29" fmla="*/ 2147483646 h 1078"/>
              <a:gd name="T30" fmla="*/ 2147483646 w 964"/>
              <a:gd name="T31" fmla="*/ 2147483646 h 107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4" h="1078">
                <a:moveTo>
                  <a:pt x="564" y="258"/>
                </a:moveTo>
                <a:lnTo>
                  <a:pt x="652" y="6"/>
                </a:lnTo>
                <a:lnTo>
                  <a:pt x="486" y="1"/>
                </a:lnTo>
                <a:lnTo>
                  <a:pt x="292" y="0"/>
                </a:lnTo>
                <a:lnTo>
                  <a:pt x="1" y="0"/>
                </a:lnTo>
                <a:lnTo>
                  <a:pt x="0" y="37"/>
                </a:lnTo>
                <a:lnTo>
                  <a:pt x="0" y="334"/>
                </a:lnTo>
                <a:lnTo>
                  <a:pt x="0" y="537"/>
                </a:lnTo>
                <a:lnTo>
                  <a:pt x="0" y="696"/>
                </a:lnTo>
                <a:lnTo>
                  <a:pt x="1" y="768"/>
                </a:lnTo>
                <a:lnTo>
                  <a:pt x="1" y="1077"/>
                </a:lnTo>
                <a:lnTo>
                  <a:pt x="460" y="1078"/>
                </a:lnTo>
                <a:lnTo>
                  <a:pt x="612" y="768"/>
                </a:lnTo>
                <a:lnTo>
                  <a:pt x="964" y="774"/>
                </a:lnTo>
                <a:lnTo>
                  <a:pt x="778" y="477"/>
                </a:lnTo>
                <a:lnTo>
                  <a:pt x="564" y="258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5" name="Freeform 76"/>
          <p:cNvSpPr>
            <a:spLocks/>
          </p:cNvSpPr>
          <p:nvPr/>
        </p:nvSpPr>
        <p:spPr bwMode="auto">
          <a:xfrm>
            <a:off x="7877175" y="3702050"/>
            <a:ext cx="458787" cy="282575"/>
          </a:xfrm>
          <a:custGeom>
            <a:avLst/>
            <a:gdLst>
              <a:gd name="T0" fmla="*/ 2147483646 w 867"/>
              <a:gd name="T1" fmla="*/ 0 h 534"/>
              <a:gd name="T2" fmla="*/ 2147483646 w 867"/>
              <a:gd name="T3" fmla="*/ 2147483646 h 534"/>
              <a:gd name="T4" fmla="*/ 2147483646 w 867"/>
              <a:gd name="T5" fmla="*/ 2147483646 h 534"/>
              <a:gd name="T6" fmla="*/ 2147483646 w 867"/>
              <a:gd name="T7" fmla="*/ 2147483646 h 534"/>
              <a:gd name="T8" fmla="*/ 2147483646 w 867"/>
              <a:gd name="T9" fmla="*/ 2147483646 h 534"/>
              <a:gd name="T10" fmla="*/ 2147483646 w 867"/>
              <a:gd name="T11" fmla="*/ 2147483646 h 534"/>
              <a:gd name="T12" fmla="*/ 2147483646 w 867"/>
              <a:gd name="T13" fmla="*/ 2147483646 h 534"/>
              <a:gd name="T14" fmla="*/ 2147483646 w 867"/>
              <a:gd name="T15" fmla="*/ 2147483646 h 534"/>
              <a:gd name="T16" fmla="*/ 2147483646 w 867"/>
              <a:gd name="T17" fmla="*/ 2147483646 h 534"/>
              <a:gd name="T18" fmla="*/ 0 w 867"/>
              <a:gd name="T19" fmla="*/ 2147483646 h 534"/>
              <a:gd name="T20" fmla="*/ 2147483646 w 867"/>
              <a:gd name="T21" fmla="*/ 2147483646 h 534"/>
              <a:gd name="T22" fmla="*/ 2147483646 w 867"/>
              <a:gd name="T23" fmla="*/ 2147483646 h 534"/>
              <a:gd name="T24" fmla="*/ 2147483646 w 867"/>
              <a:gd name="T25" fmla="*/ 2147483646 h 534"/>
              <a:gd name="T26" fmla="*/ 2147483646 w 867"/>
              <a:gd name="T27" fmla="*/ 0 h 5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67" h="534">
                <a:moveTo>
                  <a:pt x="674" y="0"/>
                </a:moveTo>
                <a:lnTo>
                  <a:pt x="867" y="534"/>
                </a:lnTo>
                <a:lnTo>
                  <a:pt x="785" y="534"/>
                </a:lnTo>
                <a:lnTo>
                  <a:pt x="591" y="531"/>
                </a:lnTo>
                <a:lnTo>
                  <a:pt x="312" y="531"/>
                </a:lnTo>
                <a:lnTo>
                  <a:pt x="204" y="531"/>
                </a:lnTo>
                <a:lnTo>
                  <a:pt x="159" y="383"/>
                </a:lnTo>
                <a:lnTo>
                  <a:pt x="12" y="386"/>
                </a:lnTo>
                <a:lnTo>
                  <a:pt x="11" y="224"/>
                </a:lnTo>
                <a:lnTo>
                  <a:pt x="0" y="68"/>
                </a:lnTo>
                <a:lnTo>
                  <a:pt x="20" y="68"/>
                </a:lnTo>
                <a:lnTo>
                  <a:pt x="576" y="69"/>
                </a:lnTo>
                <a:lnTo>
                  <a:pt x="579" y="59"/>
                </a:lnTo>
                <a:lnTo>
                  <a:pt x="674" y="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6" name="Freeform 77"/>
          <p:cNvSpPr>
            <a:spLocks/>
          </p:cNvSpPr>
          <p:nvPr/>
        </p:nvSpPr>
        <p:spPr bwMode="auto">
          <a:xfrm>
            <a:off x="7616825" y="3905250"/>
            <a:ext cx="427037" cy="635000"/>
          </a:xfrm>
          <a:custGeom>
            <a:avLst/>
            <a:gdLst>
              <a:gd name="T0" fmla="*/ 2147483646 w 808"/>
              <a:gd name="T1" fmla="*/ 2147483646 h 1201"/>
              <a:gd name="T2" fmla="*/ 2147483646 w 808"/>
              <a:gd name="T3" fmla="*/ 2147483646 h 1201"/>
              <a:gd name="T4" fmla="*/ 2147483646 w 808"/>
              <a:gd name="T5" fmla="*/ 2147483646 h 1201"/>
              <a:gd name="T6" fmla="*/ 2147483646 w 808"/>
              <a:gd name="T7" fmla="*/ 2147483646 h 1201"/>
              <a:gd name="T8" fmla="*/ 2147483646 w 808"/>
              <a:gd name="T9" fmla="*/ 2147483646 h 1201"/>
              <a:gd name="T10" fmla="*/ 2147483646 w 808"/>
              <a:gd name="T11" fmla="*/ 2147483646 h 1201"/>
              <a:gd name="T12" fmla="*/ 2147483646 w 808"/>
              <a:gd name="T13" fmla="*/ 0 h 1201"/>
              <a:gd name="T14" fmla="*/ 2147483646 w 808"/>
              <a:gd name="T15" fmla="*/ 2147483646 h 1201"/>
              <a:gd name="T16" fmla="*/ 2147483646 w 808"/>
              <a:gd name="T17" fmla="*/ 2147483646 h 1201"/>
              <a:gd name="T18" fmla="*/ 2147483646 w 808"/>
              <a:gd name="T19" fmla="*/ 2147483646 h 1201"/>
              <a:gd name="T20" fmla="*/ 2147483646 w 808"/>
              <a:gd name="T21" fmla="*/ 0 h 1201"/>
              <a:gd name="T22" fmla="*/ 0 w 808"/>
              <a:gd name="T23" fmla="*/ 2147483646 h 1201"/>
              <a:gd name="T24" fmla="*/ 2147483646 w 808"/>
              <a:gd name="T25" fmla="*/ 2147483646 h 1201"/>
              <a:gd name="T26" fmla="*/ 2147483646 w 808"/>
              <a:gd name="T27" fmla="*/ 2147483646 h 1201"/>
              <a:gd name="T28" fmla="*/ 2147483646 w 808"/>
              <a:gd name="T29" fmla="*/ 2147483646 h 1201"/>
              <a:gd name="T30" fmla="*/ 2147483646 w 808"/>
              <a:gd name="T31" fmla="*/ 2147483646 h 1201"/>
              <a:gd name="T32" fmla="*/ 2147483646 w 808"/>
              <a:gd name="T33" fmla="*/ 2147483646 h 1201"/>
              <a:gd name="T34" fmla="*/ 2147483646 w 808"/>
              <a:gd name="T35" fmla="*/ 2147483646 h 1201"/>
              <a:gd name="T36" fmla="*/ 2147483646 w 808"/>
              <a:gd name="T37" fmla="*/ 2147483646 h 120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08" h="1201">
                <a:moveTo>
                  <a:pt x="808" y="910"/>
                </a:moveTo>
                <a:lnTo>
                  <a:pt x="808" y="768"/>
                </a:lnTo>
                <a:lnTo>
                  <a:pt x="807" y="613"/>
                </a:lnTo>
                <a:lnTo>
                  <a:pt x="808" y="613"/>
                </a:lnTo>
                <a:lnTo>
                  <a:pt x="805" y="148"/>
                </a:lnTo>
                <a:lnTo>
                  <a:pt x="697" y="148"/>
                </a:lnTo>
                <a:lnTo>
                  <a:pt x="652" y="0"/>
                </a:lnTo>
                <a:lnTo>
                  <a:pt x="505" y="3"/>
                </a:lnTo>
                <a:lnTo>
                  <a:pt x="502" y="3"/>
                </a:lnTo>
                <a:lnTo>
                  <a:pt x="310" y="3"/>
                </a:lnTo>
                <a:lnTo>
                  <a:pt x="88" y="0"/>
                </a:lnTo>
                <a:lnTo>
                  <a:pt x="0" y="252"/>
                </a:lnTo>
                <a:lnTo>
                  <a:pt x="214" y="471"/>
                </a:lnTo>
                <a:lnTo>
                  <a:pt x="400" y="768"/>
                </a:lnTo>
                <a:lnTo>
                  <a:pt x="496" y="853"/>
                </a:lnTo>
                <a:lnTo>
                  <a:pt x="508" y="871"/>
                </a:lnTo>
                <a:lnTo>
                  <a:pt x="486" y="1201"/>
                </a:lnTo>
                <a:lnTo>
                  <a:pt x="697" y="1015"/>
                </a:lnTo>
                <a:lnTo>
                  <a:pt x="808" y="910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7" name="Freeform 78"/>
          <p:cNvSpPr>
            <a:spLocks/>
          </p:cNvSpPr>
          <p:nvPr/>
        </p:nvSpPr>
        <p:spPr bwMode="auto">
          <a:xfrm>
            <a:off x="7874000" y="4529138"/>
            <a:ext cx="700087" cy="604837"/>
          </a:xfrm>
          <a:custGeom>
            <a:avLst/>
            <a:gdLst>
              <a:gd name="T0" fmla="*/ 2147483646 w 1323"/>
              <a:gd name="T1" fmla="*/ 2147483646 h 1142"/>
              <a:gd name="T2" fmla="*/ 2147483646 w 1323"/>
              <a:gd name="T3" fmla="*/ 2147483646 h 1142"/>
              <a:gd name="T4" fmla="*/ 2147483646 w 1323"/>
              <a:gd name="T5" fmla="*/ 2147483646 h 1142"/>
              <a:gd name="T6" fmla="*/ 2147483646 w 1323"/>
              <a:gd name="T7" fmla="*/ 2147483646 h 1142"/>
              <a:gd name="T8" fmla="*/ 2147483646 w 1323"/>
              <a:gd name="T9" fmla="*/ 2147483646 h 1142"/>
              <a:gd name="T10" fmla="*/ 2147483646 w 1323"/>
              <a:gd name="T11" fmla="*/ 2147483646 h 1142"/>
              <a:gd name="T12" fmla="*/ 2147483646 w 1323"/>
              <a:gd name="T13" fmla="*/ 2147483646 h 1142"/>
              <a:gd name="T14" fmla="*/ 2147483646 w 1323"/>
              <a:gd name="T15" fmla="*/ 2147483646 h 1142"/>
              <a:gd name="T16" fmla="*/ 2147483646 w 1323"/>
              <a:gd name="T17" fmla="*/ 2147483646 h 1142"/>
              <a:gd name="T18" fmla="*/ 0 w 1323"/>
              <a:gd name="T19" fmla="*/ 2147483646 h 1142"/>
              <a:gd name="T20" fmla="*/ 2147483646 w 1323"/>
              <a:gd name="T21" fmla="*/ 2147483646 h 1142"/>
              <a:gd name="T22" fmla="*/ 2147483646 w 1323"/>
              <a:gd name="T23" fmla="*/ 0 h 1142"/>
              <a:gd name="T24" fmla="*/ 2147483646 w 1323"/>
              <a:gd name="T25" fmla="*/ 2147483646 h 114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23" h="1142">
                <a:moveTo>
                  <a:pt x="1248" y="2"/>
                </a:moveTo>
                <a:lnTo>
                  <a:pt x="1323" y="317"/>
                </a:lnTo>
                <a:lnTo>
                  <a:pt x="1321" y="317"/>
                </a:lnTo>
                <a:lnTo>
                  <a:pt x="1255" y="1142"/>
                </a:lnTo>
                <a:lnTo>
                  <a:pt x="1179" y="1130"/>
                </a:lnTo>
                <a:lnTo>
                  <a:pt x="985" y="1119"/>
                </a:lnTo>
                <a:lnTo>
                  <a:pt x="7" y="1119"/>
                </a:lnTo>
                <a:lnTo>
                  <a:pt x="7" y="1098"/>
                </a:lnTo>
                <a:lnTo>
                  <a:pt x="9" y="1098"/>
                </a:lnTo>
                <a:lnTo>
                  <a:pt x="0" y="21"/>
                </a:lnTo>
                <a:lnTo>
                  <a:pt x="1152" y="26"/>
                </a:lnTo>
                <a:lnTo>
                  <a:pt x="1152" y="0"/>
                </a:lnTo>
                <a:lnTo>
                  <a:pt x="1248" y="2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8" name="Freeform 79"/>
          <p:cNvSpPr>
            <a:spLocks/>
          </p:cNvSpPr>
          <p:nvPr/>
        </p:nvSpPr>
        <p:spPr bwMode="auto">
          <a:xfrm>
            <a:off x="8042275" y="3983038"/>
            <a:ext cx="393700" cy="328612"/>
          </a:xfrm>
          <a:custGeom>
            <a:avLst/>
            <a:gdLst>
              <a:gd name="T0" fmla="*/ 2147483646 w 744"/>
              <a:gd name="T1" fmla="*/ 2147483646 h 621"/>
              <a:gd name="T2" fmla="*/ 2147483646 w 744"/>
              <a:gd name="T3" fmla="*/ 2147483646 h 621"/>
              <a:gd name="T4" fmla="*/ 2147483646 w 744"/>
              <a:gd name="T5" fmla="*/ 2147483646 h 621"/>
              <a:gd name="T6" fmla="*/ 2147483646 w 744"/>
              <a:gd name="T7" fmla="*/ 2147483646 h 621"/>
              <a:gd name="T8" fmla="*/ 2147483646 w 744"/>
              <a:gd name="T9" fmla="*/ 2147483646 h 621"/>
              <a:gd name="T10" fmla="*/ 2147483646 w 744"/>
              <a:gd name="T11" fmla="*/ 2147483646 h 621"/>
              <a:gd name="T12" fmla="*/ 2147483646 w 744"/>
              <a:gd name="T13" fmla="*/ 2147483646 h 621"/>
              <a:gd name="T14" fmla="*/ 2147483646 w 744"/>
              <a:gd name="T15" fmla="*/ 2147483646 h 621"/>
              <a:gd name="T16" fmla="*/ 2147483646 w 744"/>
              <a:gd name="T17" fmla="*/ 2147483646 h 621"/>
              <a:gd name="T18" fmla="*/ 2147483646 w 744"/>
              <a:gd name="T19" fmla="*/ 2147483646 h 621"/>
              <a:gd name="T20" fmla="*/ 2147483646 w 744"/>
              <a:gd name="T21" fmla="*/ 2147483646 h 621"/>
              <a:gd name="T22" fmla="*/ 2147483646 w 744"/>
              <a:gd name="T23" fmla="*/ 2147483646 h 621"/>
              <a:gd name="T24" fmla="*/ 2147483646 w 744"/>
              <a:gd name="T25" fmla="*/ 2147483646 h 621"/>
              <a:gd name="T26" fmla="*/ 2147483646 w 744"/>
              <a:gd name="T27" fmla="*/ 2147483646 h 621"/>
              <a:gd name="T28" fmla="*/ 2147483646 w 744"/>
              <a:gd name="T29" fmla="*/ 2147483646 h 621"/>
              <a:gd name="T30" fmla="*/ 0 w 744"/>
              <a:gd name="T31" fmla="*/ 0 h 621"/>
              <a:gd name="T32" fmla="*/ 2147483646 w 744"/>
              <a:gd name="T33" fmla="*/ 0 h 621"/>
              <a:gd name="T34" fmla="*/ 2147483646 w 744"/>
              <a:gd name="T35" fmla="*/ 2147483646 h 621"/>
              <a:gd name="T36" fmla="*/ 2147483646 w 744"/>
              <a:gd name="T37" fmla="*/ 2147483646 h 62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744" h="621">
                <a:moveTo>
                  <a:pt x="555" y="3"/>
                </a:moveTo>
                <a:lnTo>
                  <a:pt x="555" y="6"/>
                </a:lnTo>
                <a:lnTo>
                  <a:pt x="557" y="9"/>
                </a:lnTo>
                <a:lnTo>
                  <a:pt x="557" y="11"/>
                </a:lnTo>
                <a:lnTo>
                  <a:pt x="558" y="15"/>
                </a:lnTo>
                <a:lnTo>
                  <a:pt x="665" y="324"/>
                </a:lnTo>
                <a:lnTo>
                  <a:pt x="665" y="326"/>
                </a:lnTo>
                <a:lnTo>
                  <a:pt x="666" y="326"/>
                </a:lnTo>
                <a:lnTo>
                  <a:pt x="666" y="327"/>
                </a:lnTo>
                <a:lnTo>
                  <a:pt x="744" y="521"/>
                </a:lnTo>
                <a:lnTo>
                  <a:pt x="612" y="519"/>
                </a:lnTo>
                <a:lnTo>
                  <a:pt x="473" y="621"/>
                </a:lnTo>
                <a:lnTo>
                  <a:pt x="3" y="620"/>
                </a:lnTo>
                <a:lnTo>
                  <a:pt x="2" y="465"/>
                </a:lnTo>
                <a:lnTo>
                  <a:pt x="3" y="465"/>
                </a:lnTo>
                <a:lnTo>
                  <a:pt x="0" y="0"/>
                </a:lnTo>
                <a:lnTo>
                  <a:pt x="279" y="0"/>
                </a:lnTo>
                <a:lnTo>
                  <a:pt x="473" y="3"/>
                </a:lnTo>
                <a:lnTo>
                  <a:pt x="555" y="3"/>
                </a:lnTo>
                <a:close/>
              </a:path>
            </a:pathLst>
          </a:custGeom>
          <a:solidFill>
            <a:srgbClr val="0070C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19" name="Rectangle 80"/>
          <p:cNvSpPr>
            <a:spLocks noChangeArrowheads="1"/>
          </p:cNvSpPr>
          <p:nvPr/>
        </p:nvSpPr>
        <p:spPr bwMode="auto">
          <a:xfrm>
            <a:off x="7416800" y="3055938"/>
            <a:ext cx="341312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Orange</a:t>
            </a:r>
            <a:endParaRPr lang="en-US" altLang="en-US" sz="2400"/>
          </a:p>
        </p:txBody>
      </p:sp>
      <p:sp>
        <p:nvSpPr>
          <p:cNvPr id="220" name="Rectangle 81"/>
          <p:cNvSpPr>
            <a:spLocks noChangeArrowheads="1"/>
          </p:cNvSpPr>
          <p:nvPr/>
        </p:nvSpPr>
        <p:spPr bwMode="auto">
          <a:xfrm>
            <a:off x="7083425" y="2722563"/>
            <a:ext cx="22225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Lake</a:t>
            </a:r>
            <a:endParaRPr lang="en-US" altLang="en-US" sz="2400"/>
          </a:p>
        </p:txBody>
      </p:sp>
      <p:sp>
        <p:nvSpPr>
          <p:cNvPr id="221" name="Rectangle 82"/>
          <p:cNvSpPr>
            <a:spLocks noChangeArrowheads="1"/>
          </p:cNvSpPr>
          <p:nvPr/>
        </p:nvSpPr>
        <p:spPr bwMode="auto">
          <a:xfrm>
            <a:off x="7886700" y="2965450"/>
            <a:ext cx="357187" cy="1222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Brevard</a:t>
            </a:r>
            <a:endParaRPr lang="en-US" altLang="en-US" sz="2400" dirty="0"/>
          </a:p>
        </p:txBody>
      </p:sp>
      <p:sp>
        <p:nvSpPr>
          <p:cNvPr id="222" name="Rectangle 83"/>
          <p:cNvSpPr>
            <a:spLocks noChangeArrowheads="1"/>
          </p:cNvSpPr>
          <p:nvPr/>
        </p:nvSpPr>
        <p:spPr bwMode="auto">
          <a:xfrm>
            <a:off x="7507287" y="3344863"/>
            <a:ext cx="37465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Osceola</a:t>
            </a:r>
            <a:endParaRPr lang="en-US" altLang="en-US" sz="2400"/>
          </a:p>
        </p:txBody>
      </p:sp>
      <p:sp>
        <p:nvSpPr>
          <p:cNvPr id="223" name="Rectangle 84"/>
          <p:cNvSpPr>
            <a:spLocks noChangeArrowheads="1"/>
          </p:cNvSpPr>
          <p:nvPr/>
        </p:nvSpPr>
        <p:spPr bwMode="auto">
          <a:xfrm>
            <a:off x="7523162" y="2555875"/>
            <a:ext cx="334963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Volusia</a:t>
            </a:r>
            <a:endParaRPr lang="en-US" altLang="en-US" sz="2400"/>
          </a:p>
        </p:txBody>
      </p:sp>
      <p:sp>
        <p:nvSpPr>
          <p:cNvPr id="224" name="Rectangle 85"/>
          <p:cNvSpPr>
            <a:spLocks noChangeArrowheads="1"/>
          </p:cNvSpPr>
          <p:nvPr/>
        </p:nvSpPr>
        <p:spPr bwMode="auto">
          <a:xfrm>
            <a:off x="7234237" y="1706563"/>
            <a:ext cx="427038" cy="1222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St. Johns</a:t>
            </a:r>
            <a:endParaRPr lang="en-US" altLang="en-US" sz="2400" dirty="0"/>
          </a:p>
        </p:txBody>
      </p:sp>
      <p:sp>
        <p:nvSpPr>
          <p:cNvPr id="225" name="Rectangle 86"/>
          <p:cNvSpPr>
            <a:spLocks noChangeArrowheads="1"/>
          </p:cNvSpPr>
          <p:nvPr/>
        </p:nvSpPr>
        <p:spPr bwMode="auto">
          <a:xfrm>
            <a:off x="6992937" y="1585913"/>
            <a:ext cx="20320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Clay</a:t>
            </a:r>
            <a:endParaRPr lang="en-US" altLang="en-US" sz="2400"/>
          </a:p>
        </p:txBody>
      </p:sp>
      <p:sp>
        <p:nvSpPr>
          <p:cNvPr id="226" name="Rectangle 87"/>
          <p:cNvSpPr>
            <a:spLocks noChangeArrowheads="1"/>
          </p:cNvSpPr>
          <p:nvPr/>
        </p:nvSpPr>
        <p:spPr bwMode="auto">
          <a:xfrm>
            <a:off x="6657975" y="1720850"/>
            <a:ext cx="392112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Bradford</a:t>
            </a:r>
            <a:endParaRPr lang="en-US" altLang="en-US" sz="2400"/>
          </a:p>
        </p:txBody>
      </p:sp>
      <p:sp>
        <p:nvSpPr>
          <p:cNvPr id="227" name="Rectangle 88"/>
          <p:cNvSpPr>
            <a:spLocks noChangeArrowheads="1"/>
          </p:cNvSpPr>
          <p:nvPr/>
        </p:nvSpPr>
        <p:spPr bwMode="auto">
          <a:xfrm>
            <a:off x="2608262" y="857250"/>
            <a:ext cx="534988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Santa Rosa</a:t>
            </a:r>
            <a:endParaRPr lang="en-US" altLang="en-US" sz="2400"/>
          </a:p>
        </p:txBody>
      </p:sp>
      <p:sp>
        <p:nvSpPr>
          <p:cNvPr id="228" name="Rectangle 89"/>
          <p:cNvSpPr>
            <a:spLocks noChangeArrowheads="1"/>
          </p:cNvSpPr>
          <p:nvPr/>
        </p:nvSpPr>
        <p:spPr bwMode="auto">
          <a:xfrm>
            <a:off x="3352800" y="1023938"/>
            <a:ext cx="31750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Walton</a:t>
            </a:r>
            <a:endParaRPr lang="en-US" altLang="en-US" sz="2400"/>
          </a:p>
        </p:txBody>
      </p:sp>
      <p:sp>
        <p:nvSpPr>
          <p:cNvPr id="229" name="Rectangle 90"/>
          <p:cNvSpPr>
            <a:spLocks noChangeArrowheads="1"/>
          </p:cNvSpPr>
          <p:nvPr/>
        </p:nvSpPr>
        <p:spPr bwMode="auto">
          <a:xfrm>
            <a:off x="3003550" y="1176338"/>
            <a:ext cx="43180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Okaloosa</a:t>
            </a:r>
            <a:endParaRPr lang="en-US" altLang="en-US" sz="2400"/>
          </a:p>
        </p:txBody>
      </p:sp>
      <p:sp>
        <p:nvSpPr>
          <p:cNvPr id="230" name="Rectangle 91"/>
          <p:cNvSpPr>
            <a:spLocks noChangeArrowheads="1"/>
          </p:cNvSpPr>
          <p:nvPr/>
        </p:nvSpPr>
        <p:spPr bwMode="auto">
          <a:xfrm>
            <a:off x="3656012" y="1160463"/>
            <a:ext cx="53975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Washington</a:t>
            </a:r>
            <a:endParaRPr lang="en-US" altLang="en-US" sz="2400"/>
          </a:p>
        </p:txBody>
      </p:sp>
      <p:sp>
        <p:nvSpPr>
          <p:cNvPr id="231" name="Rectangle 92"/>
          <p:cNvSpPr>
            <a:spLocks noChangeArrowheads="1"/>
          </p:cNvSpPr>
          <p:nvPr/>
        </p:nvSpPr>
        <p:spPr bwMode="auto">
          <a:xfrm>
            <a:off x="3670300" y="857250"/>
            <a:ext cx="344487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Holmes</a:t>
            </a:r>
            <a:endParaRPr lang="en-US" altLang="en-US" sz="2400"/>
          </a:p>
        </p:txBody>
      </p:sp>
      <p:sp>
        <p:nvSpPr>
          <p:cNvPr id="232" name="Rectangle 93"/>
          <p:cNvSpPr>
            <a:spLocks noChangeArrowheads="1"/>
          </p:cNvSpPr>
          <p:nvPr/>
        </p:nvSpPr>
        <p:spPr bwMode="auto">
          <a:xfrm>
            <a:off x="4140200" y="857250"/>
            <a:ext cx="3746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Jackson</a:t>
            </a:r>
            <a:endParaRPr lang="en-US" altLang="en-US" sz="2400"/>
          </a:p>
        </p:txBody>
      </p:sp>
      <p:sp>
        <p:nvSpPr>
          <p:cNvPr id="233" name="Rectangle 94"/>
          <p:cNvSpPr>
            <a:spLocks noChangeArrowheads="1"/>
          </p:cNvSpPr>
          <p:nvPr/>
        </p:nvSpPr>
        <p:spPr bwMode="auto">
          <a:xfrm>
            <a:off x="4611687" y="1100138"/>
            <a:ext cx="41592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Gadsden</a:t>
            </a:r>
            <a:endParaRPr lang="en-US" altLang="en-US" sz="2400"/>
          </a:p>
        </p:txBody>
      </p:sp>
      <p:sp>
        <p:nvSpPr>
          <p:cNvPr id="234" name="Rectangle 95"/>
          <p:cNvSpPr>
            <a:spLocks noChangeArrowheads="1"/>
          </p:cNvSpPr>
          <p:nvPr/>
        </p:nvSpPr>
        <p:spPr bwMode="auto">
          <a:xfrm>
            <a:off x="4519612" y="1752600"/>
            <a:ext cx="3619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Franklin</a:t>
            </a:r>
            <a:endParaRPr lang="en-US" altLang="en-US" sz="2400"/>
          </a:p>
        </p:txBody>
      </p:sp>
      <p:sp>
        <p:nvSpPr>
          <p:cNvPr id="235" name="Rectangle 96"/>
          <p:cNvSpPr>
            <a:spLocks noChangeArrowheads="1"/>
          </p:cNvSpPr>
          <p:nvPr/>
        </p:nvSpPr>
        <p:spPr bwMode="auto">
          <a:xfrm>
            <a:off x="4945062" y="1282700"/>
            <a:ext cx="22860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Leon</a:t>
            </a:r>
            <a:endParaRPr lang="en-US" altLang="en-US" sz="2400"/>
          </a:p>
        </p:txBody>
      </p:sp>
      <p:sp>
        <p:nvSpPr>
          <p:cNvPr id="236" name="Rectangle 97"/>
          <p:cNvSpPr>
            <a:spLocks noChangeArrowheads="1"/>
          </p:cNvSpPr>
          <p:nvPr/>
        </p:nvSpPr>
        <p:spPr bwMode="auto">
          <a:xfrm>
            <a:off x="5521325" y="1570038"/>
            <a:ext cx="28257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Taylor</a:t>
            </a:r>
            <a:endParaRPr lang="en-US" altLang="en-US" sz="2400"/>
          </a:p>
        </p:txBody>
      </p:sp>
      <p:sp>
        <p:nvSpPr>
          <p:cNvPr id="237" name="Rectangle 98"/>
          <p:cNvSpPr>
            <a:spLocks noChangeArrowheads="1"/>
          </p:cNvSpPr>
          <p:nvPr/>
        </p:nvSpPr>
        <p:spPr bwMode="auto">
          <a:xfrm>
            <a:off x="5595937" y="1236663"/>
            <a:ext cx="38576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Madison</a:t>
            </a:r>
            <a:endParaRPr lang="en-US" altLang="en-US" sz="2400"/>
          </a:p>
        </p:txBody>
      </p:sp>
      <p:sp>
        <p:nvSpPr>
          <p:cNvPr id="238" name="Rectangle 99"/>
          <p:cNvSpPr>
            <a:spLocks noChangeArrowheads="1"/>
          </p:cNvSpPr>
          <p:nvPr/>
        </p:nvSpPr>
        <p:spPr bwMode="auto">
          <a:xfrm>
            <a:off x="6021387" y="1570038"/>
            <a:ext cx="484188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Suwannee</a:t>
            </a:r>
            <a:endParaRPr lang="en-US" altLang="en-US" sz="2400"/>
          </a:p>
        </p:txBody>
      </p:sp>
      <p:sp>
        <p:nvSpPr>
          <p:cNvPr id="239" name="Rectangle 100"/>
          <p:cNvSpPr>
            <a:spLocks noChangeArrowheads="1"/>
          </p:cNvSpPr>
          <p:nvPr/>
        </p:nvSpPr>
        <p:spPr bwMode="auto">
          <a:xfrm>
            <a:off x="5854700" y="1720850"/>
            <a:ext cx="422275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Lafayette</a:t>
            </a:r>
            <a:endParaRPr lang="en-US" altLang="en-US" sz="2400"/>
          </a:p>
        </p:txBody>
      </p:sp>
      <p:sp>
        <p:nvSpPr>
          <p:cNvPr id="240" name="Rectangle 101"/>
          <p:cNvSpPr>
            <a:spLocks noChangeArrowheads="1"/>
          </p:cNvSpPr>
          <p:nvPr/>
        </p:nvSpPr>
        <p:spPr bwMode="auto">
          <a:xfrm>
            <a:off x="6021387" y="1176338"/>
            <a:ext cx="401638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Hamilton</a:t>
            </a:r>
            <a:endParaRPr lang="en-US" altLang="en-US" sz="2400"/>
          </a:p>
        </p:txBody>
      </p:sp>
      <p:sp>
        <p:nvSpPr>
          <p:cNvPr id="241" name="Rectangle 102"/>
          <p:cNvSpPr>
            <a:spLocks noChangeArrowheads="1"/>
          </p:cNvSpPr>
          <p:nvPr/>
        </p:nvSpPr>
        <p:spPr bwMode="auto">
          <a:xfrm>
            <a:off x="6643687" y="1343025"/>
            <a:ext cx="26670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Baker</a:t>
            </a:r>
            <a:endParaRPr lang="en-US" altLang="en-US" sz="2400"/>
          </a:p>
        </p:txBody>
      </p:sp>
      <p:sp>
        <p:nvSpPr>
          <p:cNvPr id="242" name="Rectangle 103"/>
          <p:cNvSpPr>
            <a:spLocks noChangeArrowheads="1"/>
          </p:cNvSpPr>
          <p:nvPr/>
        </p:nvSpPr>
        <p:spPr bwMode="auto">
          <a:xfrm>
            <a:off x="7021512" y="1039813"/>
            <a:ext cx="34607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Nassau</a:t>
            </a:r>
            <a:endParaRPr lang="en-US" altLang="en-US" sz="2400"/>
          </a:p>
        </p:txBody>
      </p:sp>
      <p:sp>
        <p:nvSpPr>
          <p:cNvPr id="243" name="Rectangle 104"/>
          <p:cNvSpPr>
            <a:spLocks noChangeArrowheads="1"/>
          </p:cNvSpPr>
          <p:nvPr/>
        </p:nvSpPr>
        <p:spPr bwMode="auto">
          <a:xfrm>
            <a:off x="6750050" y="2859088"/>
            <a:ext cx="328612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Sumter</a:t>
            </a:r>
            <a:endParaRPr lang="en-US" altLang="en-US" sz="2400"/>
          </a:p>
        </p:txBody>
      </p:sp>
      <p:sp>
        <p:nvSpPr>
          <p:cNvPr id="244" name="Rectangle 105"/>
          <p:cNvSpPr>
            <a:spLocks noChangeArrowheads="1"/>
          </p:cNvSpPr>
          <p:nvPr/>
        </p:nvSpPr>
        <p:spPr bwMode="auto">
          <a:xfrm>
            <a:off x="7127875" y="3617913"/>
            <a:ext cx="198437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Polk</a:t>
            </a:r>
            <a:endParaRPr lang="en-US" altLang="en-US" sz="2400"/>
          </a:p>
        </p:txBody>
      </p:sp>
      <p:sp>
        <p:nvSpPr>
          <p:cNvPr id="245" name="Rectangle 106"/>
          <p:cNvSpPr>
            <a:spLocks noChangeArrowheads="1"/>
          </p:cNvSpPr>
          <p:nvPr/>
        </p:nvSpPr>
        <p:spPr bwMode="auto">
          <a:xfrm>
            <a:off x="6415087" y="3465513"/>
            <a:ext cx="566738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Hillsborough</a:t>
            </a:r>
            <a:endParaRPr lang="en-US" altLang="en-US" sz="2400"/>
          </a:p>
        </p:txBody>
      </p:sp>
      <p:sp>
        <p:nvSpPr>
          <p:cNvPr id="246" name="Rectangle 107"/>
          <p:cNvSpPr>
            <a:spLocks noChangeArrowheads="1"/>
          </p:cNvSpPr>
          <p:nvPr/>
        </p:nvSpPr>
        <p:spPr bwMode="auto">
          <a:xfrm>
            <a:off x="7402512" y="3951288"/>
            <a:ext cx="45402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Highlands</a:t>
            </a:r>
            <a:endParaRPr lang="en-US" altLang="en-US" sz="2400"/>
          </a:p>
        </p:txBody>
      </p:sp>
      <p:sp>
        <p:nvSpPr>
          <p:cNvPr id="247" name="Rectangle 108"/>
          <p:cNvSpPr>
            <a:spLocks noChangeArrowheads="1"/>
          </p:cNvSpPr>
          <p:nvPr/>
        </p:nvSpPr>
        <p:spPr bwMode="auto">
          <a:xfrm>
            <a:off x="7735887" y="4162425"/>
            <a:ext cx="581025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Okeechobee</a:t>
            </a:r>
            <a:endParaRPr lang="en-US" altLang="en-US" sz="2400"/>
          </a:p>
        </p:txBody>
      </p:sp>
      <p:sp>
        <p:nvSpPr>
          <p:cNvPr id="248" name="Rectangle 109"/>
          <p:cNvSpPr>
            <a:spLocks noChangeArrowheads="1"/>
          </p:cNvSpPr>
          <p:nvPr/>
        </p:nvSpPr>
        <p:spPr bwMode="auto">
          <a:xfrm>
            <a:off x="8069262" y="3995738"/>
            <a:ext cx="398463" cy="1222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St. Lucie</a:t>
            </a:r>
            <a:endParaRPr lang="en-US" altLang="en-US" sz="2400" dirty="0"/>
          </a:p>
        </p:txBody>
      </p:sp>
      <p:sp>
        <p:nvSpPr>
          <p:cNvPr id="249" name="Rectangle 110"/>
          <p:cNvSpPr>
            <a:spLocks noChangeArrowheads="1"/>
          </p:cNvSpPr>
          <p:nvPr/>
        </p:nvSpPr>
        <p:spPr bwMode="auto">
          <a:xfrm>
            <a:off x="8159750" y="4376738"/>
            <a:ext cx="28257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Martin</a:t>
            </a:r>
            <a:endParaRPr lang="en-US" altLang="en-US" sz="2400"/>
          </a:p>
        </p:txBody>
      </p:sp>
      <p:sp>
        <p:nvSpPr>
          <p:cNvPr id="250" name="Rectangle 111"/>
          <p:cNvSpPr>
            <a:spLocks noChangeArrowheads="1"/>
          </p:cNvSpPr>
          <p:nvPr/>
        </p:nvSpPr>
        <p:spPr bwMode="auto">
          <a:xfrm>
            <a:off x="7462837" y="4527550"/>
            <a:ext cx="3238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Glades</a:t>
            </a:r>
            <a:endParaRPr lang="en-US" altLang="en-US" sz="2400"/>
          </a:p>
        </p:txBody>
      </p:sp>
      <p:sp>
        <p:nvSpPr>
          <p:cNvPr id="251" name="Rectangle 112"/>
          <p:cNvSpPr>
            <a:spLocks noChangeArrowheads="1"/>
          </p:cNvSpPr>
          <p:nvPr/>
        </p:nvSpPr>
        <p:spPr bwMode="auto">
          <a:xfrm>
            <a:off x="6491287" y="3995738"/>
            <a:ext cx="39846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Manatee</a:t>
            </a:r>
            <a:endParaRPr lang="en-US" altLang="en-US" sz="2400"/>
          </a:p>
        </p:txBody>
      </p:sp>
      <p:sp>
        <p:nvSpPr>
          <p:cNvPr id="252" name="Rectangle 113"/>
          <p:cNvSpPr>
            <a:spLocks noChangeArrowheads="1"/>
          </p:cNvSpPr>
          <p:nvPr/>
        </p:nvSpPr>
        <p:spPr bwMode="auto">
          <a:xfrm>
            <a:off x="7462837" y="4786313"/>
            <a:ext cx="32861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Hendry</a:t>
            </a:r>
            <a:endParaRPr lang="en-US" altLang="en-US" sz="2400"/>
          </a:p>
        </p:txBody>
      </p:sp>
      <p:sp>
        <p:nvSpPr>
          <p:cNvPr id="253" name="Rectangle 114"/>
          <p:cNvSpPr>
            <a:spLocks noChangeArrowheads="1"/>
          </p:cNvSpPr>
          <p:nvPr/>
        </p:nvSpPr>
        <p:spPr bwMode="auto">
          <a:xfrm>
            <a:off x="7021512" y="4830763"/>
            <a:ext cx="17145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Lee</a:t>
            </a:r>
            <a:endParaRPr lang="en-US" altLang="en-US" sz="2400"/>
          </a:p>
        </p:txBody>
      </p:sp>
      <p:sp>
        <p:nvSpPr>
          <p:cNvPr id="254" name="Rectangle 115"/>
          <p:cNvSpPr>
            <a:spLocks noChangeArrowheads="1"/>
          </p:cNvSpPr>
          <p:nvPr/>
        </p:nvSpPr>
        <p:spPr bwMode="auto">
          <a:xfrm>
            <a:off x="7370762" y="5330825"/>
            <a:ext cx="287338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Collier</a:t>
            </a:r>
            <a:endParaRPr lang="en-US" altLang="en-US" sz="2400"/>
          </a:p>
        </p:txBody>
      </p:sp>
      <p:sp>
        <p:nvSpPr>
          <p:cNvPr id="255" name="Rectangle 116"/>
          <p:cNvSpPr>
            <a:spLocks noChangeArrowheads="1"/>
          </p:cNvSpPr>
          <p:nvPr/>
        </p:nvSpPr>
        <p:spPr bwMode="auto">
          <a:xfrm>
            <a:off x="7556500" y="5826919"/>
            <a:ext cx="346075" cy="1222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Monroe</a:t>
            </a:r>
            <a:endParaRPr lang="en-US" altLang="en-US" sz="2400" dirty="0"/>
          </a:p>
        </p:txBody>
      </p:sp>
      <p:sp>
        <p:nvSpPr>
          <p:cNvPr id="256" name="Rectangle 117"/>
          <p:cNvSpPr>
            <a:spLocks noChangeArrowheads="1"/>
          </p:cNvSpPr>
          <p:nvPr/>
        </p:nvSpPr>
        <p:spPr bwMode="auto">
          <a:xfrm>
            <a:off x="8023225" y="5726113"/>
            <a:ext cx="24447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Dade</a:t>
            </a:r>
            <a:endParaRPr lang="en-US" altLang="en-US" sz="2400"/>
          </a:p>
        </p:txBody>
      </p:sp>
      <p:sp>
        <p:nvSpPr>
          <p:cNvPr id="257" name="Rectangle 118"/>
          <p:cNvSpPr>
            <a:spLocks noChangeArrowheads="1"/>
          </p:cNvSpPr>
          <p:nvPr/>
        </p:nvSpPr>
        <p:spPr bwMode="auto">
          <a:xfrm>
            <a:off x="6507162" y="1949450"/>
            <a:ext cx="369888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Alachua</a:t>
            </a:r>
            <a:endParaRPr lang="en-US" altLang="en-US" sz="2400"/>
          </a:p>
        </p:txBody>
      </p:sp>
      <p:sp>
        <p:nvSpPr>
          <p:cNvPr id="258" name="Rectangle 119"/>
          <p:cNvSpPr>
            <a:spLocks noChangeArrowheads="1"/>
          </p:cNvSpPr>
          <p:nvPr/>
        </p:nvSpPr>
        <p:spPr bwMode="auto">
          <a:xfrm>
            <a:off x="3867150" y="1433513"/>
            <a:ext cx="176212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Bay</a:t>
            </a:r>
            <a:endParaRPr lang="en-US" altLang="en-US" sz="2400"/>
          </a:p>
        </p:txBody>
      </p:sp>
      <p:sp>
        <p:nvSpPr>
          <p:cNvPr id="259" name="Rectangle 120"/>
          <p:cNvSpPr>
            <a:spLocks noChangeArrowheads="1"/>
          </p:cNvSpPr>
          <p:nvPr/>
        </p:nvSpPr>
        <p:spPr bwMode="auto">
          <a:xfrm>
            <a:off x="8053387" y="5240338"/>
            <a:ext cx="37941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Broward</a:t>
            </a:r>
            <a:endParaRPr lang="en-US" altLang="en-US" sz="2400"/>
          </a:p>
        </p:txBody>
      </p:sp>
      <p:sp>
        <p:nvSpPr>
          <p:cNvPr id="260" name="Rectangle 121"/>
          <p:cNvSpPr>
            <a:spLocks noChangeArrowheads="1"/>
          </p:cNvSpPr>
          <p:nvPr/>
        </p:nvSpPr>
        <p:spPr bwMode="auto">
          <a:xfrm>
            <a:off x="4202112" y="1282700"/>
            <a:ext cx="38100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Calhoun</a:t>
            </a:r>
            <a:endParaRPr lang="en-US" altLang="en-US" sz="2400"/>
          </a:p>
        </p:txBody>
      </p:sp>
      <p:sp>
        <p:nvSpPr>
          <p:cNvPr id="261" name="Rectangle 122"/>
          <p:cNvSpPr>
            <a:spLocks noChangeArrowheads="1"/>
          </p:cNvSpPr>
          <p:nvPr/>
        </p:nvSpPr>
        <p:spPr bwMode="auto">
          <a:xfrm>
            <a:off x="6810375" y="4543425"/>
            <a:ext cx="414337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Charlotte</a:t>
            </a:r>
            <a:endParaRPr lang="en-US" altLang="en-US" sz="2400"/>
          </a:p>
        </p:txBody>
      </p:sp>
      <p:sp>
        <p:nvSpPr>
          <p:cNvPr id="262" name="Rectangle 123"/>
          <p:cNvSpPr>
            <a:spLocks noChangeArrowheads="1"/>
          </p:cNvSpPr>
          <p:nvPr/>
        </p:nvSpPr>
        <p:spPr bwMode="auto">
          <a:xfrm>
            <a:off x="6446837" y="2722563"/>
            <a:ext cx="26511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Citrus</a:t>
            </a:r>
            <a:endParaRPr lang="en-US" altLang="en-US" sz="2400"/>
          </a:p>
        </p:txBody>
      </p:sp>
      <p:sp>
        <p:nvSpPr>
          <p:cNvPr id="263" name="Rectangle 124"/>
          <p:cNvSpPr>
            <a:spLocks noChangeArrowheads="1"/>
          </p:cNvSpPr>
          <p:nvPr/>
        </p:nvSpPr>
        <p:spPr bwMode="auto">
          <a:xfrm>
            <a:off x="6264275" y="1463675"/>
            <a:ext cx="430212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Columbia</a:t>
            </a:r>
            <a:endParaRPr lang="en-US" altLang="en-US" sz="2400"/>
          </a:p>
        </p:txBody>
      </p:sp>
      <p:sp>
        <p:nvSpPr>
          <p:cNvPr id="264" name="Rectangle 125"/>
          <p:cNvSpPr>
            <a:spLocks noChangeArrowheads="1"/>
          </p:cNvSpPr>
          <p:nvPr/>
        </p:nvSpPr>
        <p:spPr bwMode="auto">
          <a:xfrm>
            <a:off x="6961187" y="4284663"/>
            <a:ext cx="369888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De Soto</a:t>
            </a:r>
            <a:endParaRPr lang="en-US" altLang="en-US" sz="2400"/>
          </a:p>
        </p:txBody>
      </p:sp>
      <p:sp>
        <p:nvSpPr>
          <p:cNvPr id="265" name="Rectangle 126"/>
          <p:cNvSpPr>
            <a:spLocks noChangeArrowheads="1"/>
          </p:cNvSpPr>
          <p:nvPr/>
        </p:nvSpPr>
        <p:spPr bwMode="auto">
          <a:xfrm>
            <a:off x="5900737" y="2070100"/>
            <a:ext cx="225425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Dixie</a:t>
            </a:r>
            <a:endParaRPr lang="en-US" altLang="en-US" sz="2400"/>
          </a:p>
        </p:txBody>
      </p:sp>
      <p:sp>
        <p:nvSpPr>
          <p:cNvPr id="266" name="Rectangle 127"/>
          <p:cNvSpPr>
            <a:spLocks noChangeArrowheads="1"/>
          </p:cNvSpPr>
          <p:nvPr/>
        </p:nvSpPr>
        <p:spPr bwMode="auto">
          <a:xfrm>
            <a:off x="7083425" y="1327150"/>
            <a:ext cx="2603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Duval</a:t>
            </a:r>
            <a:endParaRPr lang="en-US" altLang="en-US" sz="2400"/>
          </a:p>
        </p:txBody>
      </p:sp>
      <p:sp>
        <p:nvSpPr>
          <p:cNvPr id="267" name="Rectangle 128"/>
          <p:cNvSpPr>
            <a:spLocks noChangeArrowheads="1"/>
          </p:cNvSpPr>
          <p:nvPr/>
        </p:nvSpPr>
        <p:spPr bwMode="auto">
          <a:xfrm>
            <a:off x="2366962" y="1069975"/>
            <a:ext cx="447675" cy="1222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Escambia</a:t>
            </a:r>
            <a:endParaRPr lang="en-US" altLang="en-US" sz="2400" dirty="0"/>
          </a:p>
        </p:txBody>
      </p:sp>
      <p:sp>
        <p:nvSpPr>
          <p:cNvPr id="268" name="Rectangle 129"/>
          <p:cNvSpPr>
            <a:spLocks noChangeArrowheads="1"/>
          </p:cNvSpPr>
          <p:nvPr/>
        </p:nvSpPr>
        <p:spPr bwMode="auto">
          <a:xfrm>
            <a:off x="7386637" y="2146300"/>
            <a:ext cx="3111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Flagler</a:t>
            </a:r>
            <a:endParaRPr lang="en-US" altLang="en-US" sz="2400"/>
          </a:p>
        </p:txBody>
      </p:sp>
      <p:sp>
        <p:nvSpPr>
          <p:cNvPr id="269" name="Rectangle 130"/>
          <p:cNvSpPr>
            <a:spLocks noChangeArrowheads="1"/>
          </p:cNvSpPr>
          <p:nvPr/>
        </p:nvSpPr>
        <p:spPr bwMode="auto">
          <a:xfrm>
            <a:off x="6127750" y="1889125"/>
            <a:ext cx="366712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Gilchrist</a:t>
            </a:r>
            <a:endParaRPr lang="en-US" altLang="en-US" sz="2400"/>
          </a:p>
        </p:txBody>
      </p:sp>
      <p:sp>
        <p:nvSpPr>
          <p:cNvPr id="270" name="Rectangle 131"/>
          <p:cNvSpPr>
            <a:spLocks noChangeArrowheads="1"/>
          </p:cNvSpPr>
          <p:nvPr/>
        </p:nvSpPr>
        <p:spPr bwMode="auto">
          <a:xfrm>
            <a:off x="4246562" y="1706563"/>
            <a:ext cx="18732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Gulf</a:t>
            </a:r>
            <a:endParaRPr lang="en-US" altLang="en-US" sz="2400"/>
          </a:p>
        </p:txBody>
      </p:sp>
      <p:sp>
        <p:nvSpPr>
          <p:cNvPr id="271" name="Rectangle 132"/>
          <p:cNvSpPr>
            <a:spLocks noChangeArrowheads="1"/>
          </p:cNvSpPr>
          <p:nvPr/>
        </p:nvSpPr>
        <p:spPr bwMode="auto">
          <a:xfrm>
            <a:off x="6977062" y="3995738"/>
            <a:ext cx="33496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Hardee</a:t>
            </a:r>
            <a:endParaRPr lang="en-US" altLang="en-US" sz="2400"/>
          </a:p>
        </p:txBody>
      </p:sp>
      <p:sp>
        <p:nvSpPr>
          <p:cNvPr id="272" name="Rectangle 133"/>
          <p:cNvSpPr>
            <a:spLocks noChangeArrowheads="1"/>
          </p:cNvSpPr>
          <p:nvPr/>
        </p:nvSpPr>
        <p:spPr bwMode="auto">
          <a:xfrm>
            <a:off x="6461125" y="2995613"/>
            <a:ext cx="449262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Hernando</a:t>
            </a:r>
            <a:endParaRPr lang="en-US" altLang="en-US" sz="2400"/>
          </a:p>
        </p:txBody>
      </p:sp>
      <p:sp>
        <p:nvSpPr>
          <p:cNvPr id="273" name="Rectangle 134"/>
          <p:cNvSpPr>
            <a:spLocks noChangeArrowheads="1"/>
          </p:cNvSpPr>
          <p:nvPr/>
        </p:nvSpPr>
        <p:spPr bwMode="auto">
          <a:xfrm>
            <a:off x="7872412" y="3784600"/>
            <a:ext cx="544513" cy="122238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Indian River</a:t>
            </a:r>
            <a:endParaRPr lang="en-US" altLang="en-US" sz="2400" dirty="0"/>
          </a:p>
        </p:txBody>
      </p:sp>
      <p:sp>
        <p:nvSpPr>
          <p:cNvPr id="274" name="Rectangle 135"/>
          <p:cNvSpPr>
            <a:spLocks noChangeArrowheads="1"/>
          </p:cNvSpPr>
          <p:nvPr/>
        </p:nvSpPr>
        <p:spPr bwMode="auto">
          <a:xfrm>
            <a:off x="5264150" y="1311275"/>
            <a:ext cx="420687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Jefferson</a:t>
            </a:r>
            <a:endParaRPr lang="en-US" altLang="en-US" sz="2400"/>
          </a:p>
        </p:txBody>
      </p:sp>
      <p:sp>
        <p:nvSpPr>
          <p:cNvPr id="275" name="Rectangle 136"/>
          <p:cNvSpPr>
            <a:spLocks noChangeArrowheads="1"/>
          </p:cNvSpPr>
          <p:nvPr/>
        </p:nvSpPr>
        <p:spPr bwMode="auto">
          <a:xfrm>
            <a:off x="6234112" y="2312988"/>
            <a:ext cx="21590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Levy</a:t>
            </a:r>
            <a:endParaRPr lang="en-US" altLang="en-US" sz="2400"/>
          </a:p>
        </p:txBody>
      </p:sp>
      <p:sp>
        <p:nvSpPr>
          <p:cNvPr id="276" name="Rectangle 137"/>
          <p:cNvSpPr>
            <a:spLocks noChangeArrowheads="1"/>
          </p:cNvSpPr>
          <p:nvPr/>
        </p:nvSpPr>
        <p:spPr bwMode="auto">
          <a:xfrm>
            <a:off x="4505325" y="1387475"/>
            <a:ext cx="306387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Liberty</a:t>
            </a:r>
            <a:endParaRPr lang="en-US" altLang="en-US" sz="2400"/>
          </a:p>
        </p:txBody>
      </p:sp>
      <p:sp>
        <p:nvSpPr>
          <p:cNvPr id="277" name="Rectangle 138"/>
          <p:cNvSpPr>
            <a:spLocks noChangeArrowheads="1"/>
          </p:cNvSpPr>
          <p:nvPr/>
        </p:nvSpPr>
        <p:spPr bwMode="auto">
          <a:xfrm>
            <a:off x="6750050" y="2373313"/>
            <a:ext cx="31115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Marion</a:t>
            </a:r>
            <a:endParaRPr lang="en-US" altLang="en-US" sz="2400"/>
          </a:p>
        </p:txBody>
      </p:sp>
      <p:sp>
        <p:nvSpPr>
          <p:cNvPr id="278" name="Rectangle 139"/>
          <p:cNvSpPr>
            <a:spLocks noChangeArrowheads="1"/>
          </p:cNvSpPr>
          <p:nvPr/>
        </p:nvSpPr>
        <p:spPr bwMode="auto">
          <a:xfrm>
            <a:off x="7977187" y="4786313"/>
            <a:ext cx="550863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Palm Beach</a:t>
            </a:r>
            <a:endParaRPr lang="en-US" altLang="en-US" sz="2400"/>
          </a:p>
        </p:txBody>
      </p:sp>
      <p:sp>
        <p:nvSpPr>
          <p:cNvPr id="279" name="Rectangle 140"/>
          <p:cNvSpPr>
            <a:spLocks noChangeArrowheads="1"/>
          </p:cNvSpPr>
          <p:nvPr/>
        </p:nvSpPr>
        <p:spPr bwMode="auto">
          <a:xfrm>
            <a:off x="6491287" y="3222625"/>
            <a:ext cx="284163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Pasco</a:t>
            </a:r>
            <a:endParaRPr lang="en-US" altLang="en-US" sz="2400"/>
          </a:p>
        </p:txBody>
      </p:sp>
      <p:sp>
        <p:nvSpPr>
          <p:cNvPr id="280" name="Rectangle 141"/>
          <p:cNvSpPr>
            <a:spLocks noChangeArrowheads="1"/>
          </p:cNvSpPr>
          <p:nvPr/>
        </p:nvSpPr>
        <p:spPr bwMode="auto">
          <a:xfrm>
            <a:off x="6203950" y="3617913"/>
            <a:ext cx="357187" cy="1222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Pinellas</a:t>
            </a:r>
            <a:endParaRPr lang="en-US" altLang="en-US" sz="2400" dirty="0"/>
          </a:p>
        </p:txBody>
      </p:sp>
      <p:sp>
        <p:nvSpPr>
          <p:cNvPr id="281" name="Rectangle 142"/>
          <p:cNvSpPr>
            <a:spLocks noChangeArrowheads="1"/>
          </p:cNvSpPr>
          <p:nvPr/>
        </p:nvSpPr>
        <p:spPr bwMode="auto">
          <a:xfrm>
            <a:off x="7021512" y="2039938"/>
            <a:ext cx="352425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Putnam</a:t>
            </a:r>
            <a:endParaRPr lang="en-US" altLang="en-US" sz="2400"/>
          </a:p>
        </p:txBody>
      </p:sp>
      <p:sp>
        <p:nvSpPr>
          <p:cNvPr id="282" name="Rectangle 143"/>
          <p:cNvSpPr>
            <a:spLocks noChangeArrowheads="1"/>
          </p:cNvSpPr>
          <p:nvPr/>
        </p:nvSpPr>
        <p:spPr bwMode="auto">
          <a:xfrm>
            <a:off x="6491287" y="4300538"/>
            <a:ext cx="409575" cy="122237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 dirty="0">
                <a:solidFill>
                  <a:srgbClr val="000000"/>
                </a:solidFill>
                <a:latin typeface="Arial" panose="020B0604020202020204" pitchFamily="34" charset="0"/>
              </a:rPr>
              <a:t>Sarasota</a:t>
            </a:r>
            <a:endParaRPr lang="en-US" altLang="en-US" sz="2400" dirty="0"/>
          </a:p>
        </p:txBody>
      </p:sp>
      <p:sp>
        <p:nvSpPr>
          <p:cNvPr id="283" name="Rectangle 144"/>
          <p:cNvSpPr>
            <a:spLocks noChangeArrowheads="1"/>
          </p:cNvSpPr>
          <p:nvPr/>
        </p:nvSpPr>
        <p:spPr bwMode="auto">
          <a:xfrm>
            <a:off x="7431087" y="2828925"/>
            <a:ext cx="4254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Seminole</a:t>
            </a:r>
            <a:endParaRPr lang="en-US" altLang="en-US" sz="2400"/>
          </a:p>
        </p:txBody>
      </p:sp>
      <p:sp>
        <p:nvSpPr>
          <p:cNvPr id="284" name="Rectangle 145"/>
          <p:cNvSpPr>
            <a:spLocks noChangeArrowheads="1"/>
          </p:cNvSpPr>
          <p:nvPr/>
        </p:nvSpPr>
        <p:spPr bwMode="auto">
          <a:xfrm>
            <a:off x="6567487" y="1630363"/>
            <a:ext cx="266700" cy="12223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Union</a:t>
            </a:r>
            <a:endParaRPr lang="en-US" altLang="en-US" sz="2400"/>
          </a:p>
        </p:txBody>
      </p:sp>
      <p:sp>
        <p:nvSpPr>
          <p:cNvPr id="285" name="Rectangle 146"/>
          <p:cNvSpPr>
            <a:spLocks noChangeArrowheads="1"/>
          </p:cNvSpPr>
          <p:nvPr/>
        </p:nvSpPr>
        <p:spPr bwMode="auto">
          <a:xfrm>
            <a:off x="4838700" y="1524000"/>
            <a:ext cx="361950" cy="122238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latin typeface="Arial" panose="020B0604020202020204" pitchFamily="34" charset="0"/>
              </a:rPr>
              <a:t>Wakulla</a:t>
            </a:r>
            <a:endParaRPr lang="en-US" altLang="en-US" sz="2400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itle 1"/>
          <p:cNvSpPr>
            <a:spLocks noGrp="1"/>
          </p:cNvSpPr>
          <p:nvPr>
            <p:ph type="title"/>
          </p:nvPr>
        </p:nvSpPr>
        <p:spPr>
          <a:xfrm>
            <a:off x="450851" y="528638"/>
            <a:ext cx="3584774" cy="650459"/>
          </a:xfrm>
        </p:spPr>
        <p:txBody>
          <a:bodyPr/>
          <a:lstStyle/>
          <a:p>
            <a:pPr eaLnBrk="1" hangingPunct="1"/>
            <a:r>
              <a:rPr lang="en-US" altLang="en-US" sz="2800" dirty="0" smtClean="0"/>
              <a:t>Georgia</a:t>
            </a:r>
          </a:p>
        </p:txBody>
      </p:sp>
      <p:grpSp>
        <p:nvGrpSpPr>
          <p:cNvPr id="15363" name="Group 2"/>
          <p:cNvGrpSpPr>
            <a:grpSpLocks/>
          </p:cNvGrpSpPr>
          <p:nvPr/>
        </p:nvGrpSpPr>
        <p:grpSpPr bwMode="auto">
          <a:xfrm>
            <a:off x="3429000" y="1039651"/>
            <a:ext cx="5394960" cy="5486400"/>
            <a:chOff x="2659064" y="1192213"/>
            <a:chExt cx="3822701" cy="4470400"/>
          </a:xfrm>
        </p:grpSpPr>
        <p:grpSp>
          <p:nvGrpSpPr>
            <p:cNvPr id="15368" name="Group 188"/>
            <p:cNvGrpSpPr>
              <a:grpSpLocks/>
            </p:cNvGrpSpPr>
            <p:nvPr/>
          </p:nvGrpSpPr>
          <p:grpSpPr bwMode="auto">
            <a:xfrm>
              <a:off x="2659064" y="1192213"/>
              <a:ext cx="3822701" cy="4470400"/>
              <a:chOff x="1675" y="751"/>
              <a:chExt cx="2408" cy="2816"/>
            </a:xfrm>
          </p:grpSpPr>
          <p:sp>
            <p:nvSpPr>
              <p:cNvPr id="15529" name="Freeform 5"/>
              <p:cNvSpPr>
                <a:spLocks/>
              </p:cNvSpPr>
              <p:nvPr/>
            </p:nvSpPr>
            <p:spPr bwMode="auto">
              <a:xfrm>
                <a:off x="2658" y="751"/>
                <a:ext cx="284" cy="174"/>
              </a:xfrm>
              <a:custGeom>
                <a:avLst/>
                <a:gdLst>
                  <a:gd name="T0" fmla="*/ 278 w 284"/>
                  <a:gd name="T1" fmla="*/ 14 h 174"/>
                  <a:gd name="T2" fmla="*/ 274 w 284"/>
                  <a:gd name="T3" fmla="*/ 26 h 174"/>
                  <a:gd name="T4" fmla="*/ 272 w 284"/>
                  <a:gd name="T5" fmla="*/ 28 h 174"/>
                  <a:gd name="T6" fmla="*/ 274 w 284"/>
                  <a:gd name="T7" fmla="*/ 40 h 174"/>
                  <a:gd name="T8" fmla="*/ 260 w 284"/>
                  <a:gd name="T9" fmla="*/ 46 h 174"/>
                  <a:gd name="T10" fmla="*/ 252 w 284"/>
                  <a:gd name="T11" fmla="*/ 52 h 174"/>
                  <a:gd name="T12" fmla="*/ 236 w 284"/>
                  <a:gd name="T13" fmla="*/ 62 h 174"/>
                  <a:gd name="T14" fmla="*/ 230 w 284"/>
                  <a:gd name="T15" fmla="*/ 72 h 174"/>
                  <a:gd name="T16" fmla="*/ 222 w 284"/>
                  <a:gd name="T17" fmla="*/ 74 h 174"/>
                  <a:gd name="T18" fmla="*/ 210 w 284"/>
                  <a:gd name="T19" fmla="*/ 82 h 174"/>
                  <a:gd name="T20" fmla="*/ 208 w 284"/>
                  <a:gd name="T21" fmla="*/ 94 h 174"/>
                  <a:gd name="T22" fmla="*/ 198 w 284"/>
                  <a:gd name="T23" fmla="*/ 102 h 174"/>
                  <a:gd name="T24" fmla="*/ 192 w 284"/>
                  <a:gd name="T25" fmla="*/ 108 h 174"/>
                  <a:gd name="T26" fmla="*/ 180 w 284"/>
                  <a:gd name="T27" fmla="*/ 112 h 174"/>
                  <a:gd name="T28" fmla="*/ 172 w 284"/>
                  <a:gd name="T29" fmla="*/ 134 h 174"/>
                  <a:gd name="T30" fmla="*/ 168 w 284"/>
                  <a:gd name="T31" fmla="*/ 152 h 174"/>
                  <a:gd name="T32" fmla="*/ 156 w 284"/>
                  <a:gd name="T33" fmla="*/ 170 h 174"/>
                  <a:gd name="T34" fmla="*/ 150 w 284"/>
                  <a:gd name="T35" fmla="*/ 172 h 174"/>
                  <a:gd name="T36" fmla="*/ 146 w 284"/>
                  <a:gd name="T37" fmla="*/ 166 h 174"/>
                  <a:gd name="T38" fmla="*/ 140 w 284"/>
                  <a:gd name="T39" fmla="*/ 164 h 174"/>
                  <a:gd name="T40" fmla="*/ 136 w 284"/>
                  <a:gd name="T41" fmla="*/ 162 h 174"/>
                  <a:gd name="T42" fmla="*/ 130 w 284"/>
                  <a:gd name="T43" fmla="*/ 166 h 174"/>
                  <a:gd name="T44" fmla="*/ 122 w 284"/>
                  <a:gd name="T45" fmla="*/ 162 h 174"/>
                  <a:gd name="T46" fmla="*/ 120 w 284"/>
                  <a:gd name="T47" fmla="*/ 160 h 174"/>
                  <a:gd name="T48" fmla="*/ 116 w 284"/>
                  <a:gd name="T49" fmla="*/ 156 h 174"/>
                  <a:gd name="T50" fmla="*/ 108 w 284"/>
                  <a:gd name="T51" fmla="*/ 160 h 174"/>
                  <a:gd name="T52" fmla="*/ 104 w 284"/>
                  <a:gd name="T53" fmla="*/ 164 h 174"/>
                  <a:gd name="T54" fmla="*/ 98 w 284"/>
                  <a:gd name="T55" fmla="*/ 164 h 174"/>
                  <a:gd name="T56" fmla="*/ 90 w 284"/>
                  <a:gd name="T57" fmla="*/ 168 h 174"/>
                  <a:gd name="T58" fmla="*/ 84 w 284"/>
                  <a:gd name="T59" fmla="*/ 166 h 174"/>
                  <a:gd name="T60" fmla="*/ 76 w 284"/>
                  <a:gd name="T61" fmla="*/ 164 h 174"/>
                  <a:gd name="T62" fmla="*/ 70 w 284"/>
                  <a:gd name="T63" fmla="*/ 162 h 174"/>
                  <a:gd name="T64" fmla="*/ 64 w 284"/>
                  <a:gd name="T65" fmla="*/ 158 h 174"/>
                  <a:gd name="T66" fmla="*/ 58 w 284"/>
                  <a:gd name="T67" fmla="*/ 154 h 174"/>
                  <a:gd name="T68" fmla="*/ 54 w 284"/>
                  <a:gd name="T69" fmla="*/ 148 h 174"/>
                  <a:gd name="T70" fmla="*/ 54 w 284"/>
                  <a:gd name="T71" fmla="*/ 144 h 174"/>
                  <a:gd name="T72" fmla="*/ 52 w 284"/>
                  <a:gd name="T73" fmla="*/ 136 h 174"/>
                  <a:gd name="T74" fmla="*/ 50 w 284"/>
                  <a:gd name="T75" fmla="*/ 130 h 174"/>
                  <a:gd name="T76" fmla="*/ 46 w 284"/>
                  <a:gd name="T77" fmla="*/ 128 h 174"/>
                  <a:gd name="T78" fmla="*/ 42 w 284"/>
                  <a:gd name="T79" fmla="*/ 122 h 174"/>
                  <a:gd name="T80" fmla="*/ 40 w 284"/>
                  <a:gd name="T81" fmla="*/ 116 h 174"/>
                  <a:gd name="T82" fmla="*/ 36 w 284"/>
                  <a:gd name="T83" fmla="*/ 110 h 174"/>
                  <a:gd name="T84" fmla="*/ 32 w 284"/>
                  <a:gd name="T85" fmla="*/ 108 h 174"/>
                  <a:gd name="T86" fmla="*/ 24 w 284"/>
                  <a:gd name="T87" fmla="*/ 108 h 174"/>
                  <a:gd name="T88" fmla="*/ 18 w 284"/>
                  <a:gd name="T89" fmla="*/ 108 h 174"/>
                  <a:gd name="T90" fmla="*/ 14 w 284"/>
                  <a:gd name="T91" fmla="*/ 108 h 174"/>
                  <a:gd name="T92" fmla="*/ 6 w 284"/>
                  <a:gd name="T93" fmla="*/ 108 h 174"/>
                  <a:gd name="T94" fmla="*/ 2 w 284"/>
                  <a:gd name="T95" fmla="*/ 104 h 174"/>
                  <a:gd name="T96" fmla="*/ 0 w 284"/>
                  <a:gd name="T97" fmla="*/ 96 h 174"/>
                  <a:gd name="T98" fmla="*/ 2 w 284"/>
                  <a:gd name="T99" fmla="*/ 88 h 174"/>
                  <a:gd name="T100" fmla="*/ 2 w 284"/>
                  <a:gd name="T101" fmla="*/ 78 h 174"/>
                  <a:gd name="T102" fmla="*/ 6 w 284"/>
                  <a:gd name="T103" fmla="*/ 72 h 174"/>
                  <a:gd name="T104" fmla="*/ 8 w 284"/>
                  <a:gd name="T105" fmla="*/ 68 h 174"/>
                  <a:gd name="T106" fmla="*/ 16 w 284"/>
                  <a:gd name="T107" fmla="*/ 66 h 174"/>
                  <a:gd name="T108" fmla="*/ 16 w 284"/>
                  <a:gd name="T109" fmla="*/ 58 h 174"/>
                  <a:gd name="T110" fmla="*/ 22 w 284"/>
                  <a:gd name="T111" fmla="*/ 56 h 174"/>
                  <a:gd name="T112" fmla="*/ 28 w 284"/>
                  <a:gd name="T113" fmla="*/ 54 h 174"/>
                  <a:gd name="T114" fmla="*/ 34 w 284"/>
                  <a:gd name="T115" fmla="*/ 50 h 174"/>
                  <a:gd name="T116" fmla="*/ 30 w 284"/>
                  <a:gd name="T117" fmla="*/ 42 h 174"/>
                  <a:gd name="T118" fmla="*/ 56 w 284"/>
                  <a:gd name="T119" fmla="*/ 6 h 17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84" h="174">
                    <a:moveTo>
                      <a:pt x="282" y="0"/>
                    </a:moveTo>
                    <a:lnTo>
                      <a:pt x="282" y="2"/>
                    </a:lnTo>
                    <a:lnTo>
                      <a:pt x="282" y="4"/>
                    </a:lnTo>
                    <a:lnTo>
                      <a:pt x="284" y="4"/>
                    </a:lnTo>
                    <a:lnTo>
                      <a:pt x="284" y="6"/>
                    </a:lnTo>
                    <a:lnTo>
                      <a:pt x="284" y="8"/>
                    </a:lnTo>
                    <a:lnTo>
                      <a:pt x="282" y="8"/>
                    </a:lnTo>
                    <a:lnTo>
                      <a:pt x="282" y="10"/>
                    </a:lnTo>
                    <a:lnTo>
                      <a:pt x="280" y="12"/>
                    </a:lnTo>
                    <a:lnTo>
                      <a:pt x="278" y="14"/>
                    </a:lnTo>
                    <a:lnTo>
                      <a:pt x="276" y="16"/>
                    </a:lnTo>
                    <a:lnTo>
                      <a:pt x="274" y="18"/>
                    </a:lnTo>
                    <a:lnTo>
                      <a:pt x="274" y="20"/>
                    </a:lnTo>
                    <a:lnTo>
                      <a:pt x="274" y="22"/>
                    </a:lnTo>
                    <a:lnTo>
                      <a:pt x="274" y="24"/>
                    </a:lnTo>
                    <a:lnTo>
                      <a:pt x="274" y="26"/>
                    </a:lnTo>
                    <a:lnTo>
                      <a:pt x="276" y="28"/>
                    </a:lnTo>
                    <a:lnTo>
                      <a:pt x="276" y="30"/>
                    </a:lnTo>
                    <a:lnTo>
                      <a:pt x="274" y="28"/>
                    </a:lnTo>
                    <a:lnTo>
                      <a:pt x="272" y="28"/>
                    </a:lnTo>
                    <a:lnTo>
                      <a:pt x="270" y="30"/>
                    </a:lnTo>
                    <a:lnTo>
                      <a:pt x="272" y="32"/>
                    </a:lnTo>
                    <a:lnTo>
                      <a:pt x="274" y="34"/>
                    </a:lnTo>
                    <a:lnTo>
                      <a:pt x="274" y="36"/>
                    </a:lnTo>
                    <a:lnTo>
                      <a:pt x="276" y="36"/>
                    </a:lnTo>
                    <a:lnTo>
                      <a:pt x="276" y="38"/>
                    </a:lnTo>
                    <a:lnTo>
                      <a:pt x="276" y="40"/>
                    </a:lnTo>
                    <a:lnTo>
                      <a:pt x="274" y="40"/>
                    </a:lnTo>
                    <a:lnTo>
                      <a:pt x="272" y="40"/>
                    </a:lnTo>
                    <a:lnTo>
                      <a:pt x="270" y="38"/>
                    </a:lnTo>
                    <a:lnTo>
                      <a:pt x="268" y="38"/>
                    </a:lnTo>
                    <a:lnTo>
                      <a:pt x="268" y="42"/>
                    </a:lnTo>
                    <a:lnTo>
                      <a:pt x="266" y="44"/>
                    </a:lnTo>
                    <a:lnTo>
                      <a:pt x="264" y="44"/>
                    </a:lnTo>
                    <a:lnTo>
                      <a:pt x="264" y="46"/>
                    </a:lnTo>
                    <a:lnTo>
                      <a:pt x="262" y="46"/>
                    </a:lnTo>
                    <a:lnTo>
                      <a:pt x="260" y="46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4" y="44"/>
                    </a:lnTo>
                    <a:lnTo>
                      <a:pt x="254" y="46"/>
                    </a:lnTo>
                    <a:lnTo>
                      <a:pt x="254" y="48"/>
                    </a:lnTo>
                    <a:lnTo>
                      <a:pt x="254" y="50"/>
                    </a:lnTo>
                    <a:lnTo>
                      <a:pt x="254" y="52"/>
                    </a:lnTo>
                    <a:lnTo>
                      <a:pt x="252" y="52"/>
                    </a:lnTo>
                    <a:lnTo>
                      <a:pt x="252" y="50"/>
                    </a:lnTo>
                    <a:lnTo>
                      <a:pt x="250" y="50"/>
                    </a:lnTo>
                    <a:lnTo>
                      <a:pt x="248" y="50"/>
                    </a:lnTo>
                    <a:lnTo>
                      <a:pt x="244" y="54"/>
                    </a:lnTo>
                    <a:lnTo>
                      <a:pt x="242" y="56"/>
                    </a:lnTo>
                    <a:lnTo>
                      <a:pt x="242" y="58"/>
                    </a:lnTo>
                    <a:lnTo>
                      <a:pt x="240" y="60"/>
                    </a:lnTo>
                    <a:lnTo>
                      <a:pt x="240" y="62"/>
                    </a:lnTo>
                    <a:lnTo>
                      <a:pt x="238" y="62"/>
                    </a:lnTo>
                    <a:lnTo>
                      <a:pt x="236" y="62"/>
                    </a:lnTo>
                    <a:lnTo>
                      <a:pt x="236" y="64"/>
                    </a:lnTo>
                    <a:lnTo>
                      <a:pt x="234" y="66"/>
                    </a:lnTo>
                    <a:lnTo>
                      <a:pt x="232" y="66"/>
                    </a:lnTo>
                    <a:lnTo>
                      <a:pt x="232" y="68"/>
                    </a:lnTo>
                    <a:lnTo>
                      <a:pt x="232" y="70"/>
                    </a:lnTo>
                    <a:lnTo>
                      <a:pt x="232" y="72"/>
                    </a:lnTo>
                    <a:lnTo>
                      <a:pt x="230" y="72"/>
                    </a:lnTo>
                    <a:lnTo>
                      <a:pt x="228" y="72"/>
                    </a:lnTo>
                    <a:lnTo>
                      <a:pt x="228" y="70"/>
                    </a:lnTo>
                    <a:lnTo>
                      <a:pt x="226" y="70"/>
                    </a:lnTo>
                    <a:lnTo>
                      <a:pt x="224" y="72"/>
                    </a:lnTo>
                    <a:lnTo>
                      <a:pt x="222" y="74"/>
                    </a:lnTo>
                    <a:lnTo>
                      <a:pt x="220" y="74"/>
                    </a:lnTo>
                    <a:lnTo>
                      <a:pt x="214" y="74"/>
                    </a:lnTo>
                    <a:lnTo>
                      <a:pt x="212" y="76"/>
                    </a:lnTo>
                    <a:lnTo>
                      <a:pt x="214" y="78"/>
                    </a:lnTo>
                    <a:lnTo>
                      <a:pt x="214" y="80"/>
                    </a:lnTo>
                    <a:lnTo>
                      <a:pt x="212" y="82"/>
                    </a:lnTo>
                    <a:lnTo>
                      <a:pt x="210" y="82"/>
                    </a:lnTo>
                    <a:lnTo>
                      <a:pt x="208" y="82"/>
                    </a:lnTo>
                    <a:lnTo>
                      <a:pt x="208" y="84"/>
                    </a:lnTo>
                    <a:lnTo>
                      <a:pt x="210" y="84"/>
                    </a:lnTo>
                    <a:lnTo>
                      <a:pt x="210" y="86"/>
                    </a:lnTo>
                    <a:lnTo>
                      <a:pt x="208" y="88"/>
                    </a:lnTo>
                    <a:lnTo>
                      <a:pt x="208" y="90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4" y="94"/>
                    </a:lnTo>
                    <a:lnTo>
                      <a:pt x="202" y="92"/>
                    </a:lnTo>
                    <a:lnTo>
                      <a:pt x="200" y="92"/>
                    </a:lnTo>
                    <a:lnTo>
                      <a:pt x="200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8" y="102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0" y="106"/>
                    </a:lnTo>
                    <a:lnTo>
                      <a:pt x="198" y="108"/>
                    </a:lnTo>
                    <a:lnTo>
                      <a:pt x="198" y="110"/>
                    </a:lnTo>
                    <a:lnTo>
                      <a:pt x="196" y="110"/>
                    </a:lnTo>
                    <a:lnTo>
                      <a:pt x="194" y="110"/>
                    </a:lnTo>
                    <a:lnTo>
                      <a:pt x="192" y="110"/>
                    </a:lnTo>
                    <a:lnTo>
                      <a:pt x="192" y="108"/>
                    </a:lnTo>
                    <a:lnTo>
                      <a:pt x="190" y="108"/>
                    </a:lnTo>
                    <a:lnTo>
                      <a:pt x="188" y="110"/>
                    </a:lnTo>
                    <a:lnTo>
                      <a:pt x="186" y="112"/>
                    </a:lnTo>
                    <a:lnTo>
                      <a:pt x="184" y="112"/>
                    </a:lnTo>
                    <a:lnTo>
                      <a:pt x="182" y="110"/>
                    </a:lnTo>
                    <a:lnTo>
                      <a:pt x="180" y="112"/>
                    </a:lnTo>
                    <a:lnTo>
                      <a:pt x="180" y="114"/>
                    </a:lnTo>
                    <a:lnTo>
                      <a:pt x="182" y="116"/>
                    </a:lnTo>
                    <a:lnTo>
                      <a:pt x="184" y="118"/>
                    </a:lnTo>
                    <a:lnTo>
                      <a:pt x="182" y="118"/>
                    </a:lnTo>
                    <a:lnTo>
                      <a:pt x="182" y="120"/>
                    </a:lnTo>
                    <a:lnTo>
                      <a:pt x="178" y="122"/>
                    </a:lnTo>
                    <a:lnTo>
                      <a:pt x="174" y="124"/>
                    </a:lnTo>
                    <a:lnTo>
                      <a:pt x="174" y="126"/>
                    </a:lnTo>
                    <a:lnTo>
                      <a:pt x="172" y="128"/>
                    </a:lnTo>
                    <a:lnTo>
                      <a:pt x="172" y="132"/>
                    </a:lnTo>
                    <a:lnTo>
                      <a:pt x="172" y="134"/>
                    </a:lnTo>
                    <a:lnTo>
                      <a:pt x="172" y="140"/>
                    </a:lnTo>
                    <a:lnTo>
                      <a:pt x="174" y="142"/>
                    </a:lnTo>
                    <a:lnTo>
                      <a:pt x="172" y="144"/>
                    </a:lnTo>
                    <a:lnTo>
                      <a:pt x="172" y="146"/>
                    </a:lnTo>
                    <a:lnTo>
                      <a:pt x="174" y="148"/>
                    </a:lnTo>
                    <a:lnTo>
                      <a:pt x="172" y="148"/>
                    </a:lnTo>
                    <a:lnTo>
                      <a:pt x="170" y="150"/>
                    </a:lnTo>
                    <a:lnTo>
                      <a:pt x="168" y="152"/>
                    </a:lnTo>
                    <a:lnTo>
                      <a:pt x="168" y="154"/>
                    </a:lnTo>
                    <a:lnTo>
                      <a:pt x="166" y="154"/>
                    </a:lnTo>
                    <a:lnTo>
                      <a:pt x="164" y="156"/>
                    </a:lnTo>
                    <a:lnTo>
                      <a:pt x="164" y="158"/>
                    </a:lnTo>
                    <a:lnTo>
                      <a:pt x="162" y="160"/>
                    </a:lnTo>
                    <a:lnTo>
                      <a:pt x="160" y="160"/>
                    </a:lnTo>
                    <a:lnTo>
                      <a:pt x="160" y="162"/>
                    </a:lnTo>
                    <a:lnTo>
                      <a:pt x="158" y="162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6" y="168"/>
                    </a:lnTo>
                    <a:lnTo>
                      <a:pt x="156" y="170"/>
                    </a:lnTo>
                    <a:lnTo>
                      <a:pt x="156" y="174"/>
                    </a:lnTo>
                    <a:lnTo>
                      <a:pt x="154" y="174"/>
                    </a:lnTo>
                    <a:lnTo>
                      <a:pt x="152" y="172"/>
                    </a:lnTo>
                    <a:lnTo>
                      <a:pt x="150" y="172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68"/>
                    </a:lnTo>
                    <a:lnTo>
                      <a:pt x="146" y="168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4" y="164"/>
                    </a:lnTo>
                    <a:lnTo>
                      <a:pt x="142" y="164"/>
                    </a:lnTo>
                    <a:lnTo>
                      <a:pt x="140" y="164"/>
                    </a:lnTo>
                    <a:lnTo>
                      <a:pt x="138" y="162"/>
                    </a:lnTo>
                    <a:lnTo>
                      <a:pt x="140" y="162"/>
                    </a:lnTo>
                    <a:lnTo>
                      <a:pt x="138" y="162"/>
                    </a:lnTo>
                    <a:lnTo>
                      <a:pt x="138" y="160"/>
                    </a:lnTo>
                    <a:lnTo>
                      <a:pt x="138" y="162"/>
                    </a:lnTo>
                    <a:lnTo>
                      <a:pt x="136" y="162"/>
                    </a:lnTo>
                    <a:lnTo>
                      <a:pt x="134" y="164"/>
                    </a:lnTo>
                    <a:lnTo>
                      <a:pt x="132" y="164"/>
                    </a:lnTo>
                    <a:lnTo>
                      <a:pt x="132" y="166"/>
                    </a:lnTo>
                    <a:lnTo>
                      <a:pt x="130" y="166"/>
                    </a:lnTo>
                    <a:lnTo>
                      <a:pt x="128" y="164"/>
                    </a:lnTo>
                    <a:lnTo>
                      <a:pt x="126" y="164"/>
                    </a:lnTo>
                    <a:lnTo>
                      <a:pt x="124" y="164"/>
                    </a:lnTo>
                    <a:lnTo>
                      <a:pt x="122" y="162"/>
                    </a:lnTo>
                    <a:lnTo>
                      <a:pt x="120" y="162"/>
                    </a:lnTo>
                    <a:lnTo>
                      <a:pt x="120" y="160"/>
                    </a:lnTo>
                    <a:lnTo>
                      <a:pt x="120" y="158"/>
                    </a:lnTo>
                    <a:lnTo>
                      <a:pt x="120" y="156"/>
                    </a:lnTo>
                    <a:lnTo>
                      <a:pt x="118" y="156"/>
                    </a:lnTo>
                    <a:lnTo>
                      <a:pt x="116" y="156"/>
                    </a:lnTo>
                    <a:lnTo>
                      <a:pt x="116" y="154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4" y="158"/>
                    </a:lnTo>
                    <a:lnTo>
                      <a:pt x="112" y="158"/>
                    </a:lnTo>
                    <a:lnTo>
                      <a:pt x="108" y="158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6" y="162"/>
                    </a:lnTo>
                    <a:lnTo>
                      <a:pt x="106" y="164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98" y="166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4" y="168"/>
                    </a:lnTo>
                    <a:lnTo>
                      <a:pt x="92" y="168"/>
                    </a:lnTo>
                    <a:lnTo>
                      <a:pt x="92" y="170"/>
                    </a:lnTo>
                    <a:lnTo>
                      <a:pt x="90" y="168"/>
                    </a:lnTo>
                    <a:lnTo>
                      <a:pt x="88" y="168"/>
                    </a:lnTo>
                    <a:lnTo>
                      <a:pt x="86" y="168"/>
                    </a:lnTo>
                    <a:lnTo>
                      <a:pt x="84" y="166"/>
                    </a:lnTo>
                    <a:lnTo>
                      <a:pt x="82" y="166"/>
                    </a:lnTo>
                    <a:lnTo>
                      <a:pt x="82" y="164"/>
                    </a:lnTo>
                    <a:lnTo>
                      <a:pt x="80" y="164"/>
                    </a:lnTo>
                    <a:lnTo>
                      <a:pt x="80" y="162"/>
                    </a:lnTo>
                    <a:lnTo>
                      <a:pt x="78" y="162"/>
                    </a:lnTo>
                    <a:lnTo>
                      <a:pt x="78" y="164"/>
                    </a:lnTo>
                    <a:lnTo>
                      <a:pt x="76" y="164"/>
                    </a:lnTo>
                    <a:lnTo>
                      <a:pt x="74" y="164"/>
                    </a:lnTo>
                    <a:lnTo>
                      <a:pt x="74" y="162"/>
                    </a:lnTo>
                    <a:lnTo>
                      <a:pt x="72" y="162"/>
                    </a:lnTo>
                    <a:lnTo>
                      <a:pt x="70" y="162"/>
                    </a:lnTo>
                    <a:lnTo>
                      <a:pt x="68" y="160"/>
                    </a:lnTo>
                    <a:lnTo>
                      <a:pt x="66" y="160"/>
                    </a:lnTo>
                    <a:lnTo>
                      <a:pt x="64" y="160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2" y="156"/>
                    </a:lnTo>
                    <a:lnTo>
                      <a:pt x="64" y="156"/>
                    </a:lnTo>
                    <a:lnTo>
                      <a:pt x="64" y="154"/>
                    </a:lnTo>
                    <a:lnTo>
                      <a:pt x="62" y="154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6" y="154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2" y="148"/>
                    </a:lnTo>
                    <a:lnTo>
                      <a:pt x="54" y="148"/>
                    </a:lnTo>
                    <a:lnTo>
                      <a:pt x="52" y="148"/>
                    </a:lnTo>
                    <a:lnTo>
                      <a:pt x="52" y="146"/>
                    </a:lnTo>
                    <a:lnTo>
                      <a:pt x="54" y="146"/>
                    </a:lnTo>
                    <a:lnTo>
                      <a:pt x="54" y="144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0" y="140"/>
                    </a:lnTo>
                    <a:lnTo>
                      <a:pt x="52" y="140"/>
                    </a:lnTo>
                    <a:lnTo>
                      <a:pt x="52" y="138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50" y="134"/>
                    </a:lnTo>
                    <a:lnTo>
                      <a:pt x="52" y="134"/>
                    </a:lnTo>
                    <a:lnTo>
                      <a:pt x="52" y="132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4" y="126"/>
                    </a:lnTo>
                    <a:lnTo>
                      <a:pt x="42" y="126"/>
                    </a:lnTo>
                    <a:lnTo>
                      <a:pt x="44" y="126"/>
                    </a:lnTo>
                    <a:lnTo>
                      <a:pt x="44" y="124"/>
                    </a:lnTo>
                    <a:lnTo>
                      <a:pt x="44" y="122"/>
                    </a:lnTo>
                    <a:lnTo>
                      <a:pt x="42" y="122"/>
                    </a:lnTo>
                    <a:lnTo>
                      <a:pt x="42" y="120"/>
                    </a:lnTo>
                    <a:lnTo>
                      <a:pt x="40" y="120"/>
                    </a:lnTo>
                    <a:lnTo>
                      <a:pt x="40" y="118"/>
                    </a:lnTo>
                    <a:lnTo>
                      <a:pt x="40" y="116"/>
                    </a:lnTo>
                    <a:lnTo>
                      <a:pt x="38" y="114"/>
                    </a:lnTo>
                    <a:lnTo>
                      <a:pt x="38" y="112"/>
                    </a:lnTo>
                    <a:lnTo>
                      <a:pt x="36" y="112"/>
                    </a:lnTo>
                    <a:lnTo>
                      <a:pt x="38" y="110"/>
                    </a:lnTo>
                    <a:lnTo>
                      <a:pt x="36" y="110"/>
                    </a:lnTo>
                    <a:lnTo>
                      <a:pt x="34" y="110"/>
                    </a:lnTo>
                    <a:lnTo>
                      <a:pt x="34" y="108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30" y="106"/>
                    </a:lnTo>
                    <a:lnTo>
                      <a:pt x="28" y="106"/>
                    </a:lnTo>
                    <a:lnTo>
                      <a:pt x="26" y="106"/>
                    </a:lnTo>
                    <a:lnTo>
                      <a:pt x="24" y="108"/>
                    </a:lnTo>
                    <a:lnTo>
                      <a:pt x="24" y="110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6" y="108"/>
                    </a:lnTo>
                    <a:lnTo>
                      <a:pt x="4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2" y="82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10" y="66"/>
                    </a:lnTo>
                    <a:lnTo>
                      <a:pt x="12" y="66"/>
                    </a:lnTo>
                    <a:lnTo>
                      <a:pt x="14" y="66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2"/>
                    </a:lnTo>
                    <a:lnTo>
                      <a:pt x="34" y="50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30" y="38"/>
                    </a:lnTo>
                    <a:lnTo>
                      <a:pt x="32" y="38"/>
                    </a:lnTo>
                    <a:lnTo>
                      <a:pt x="34" y="38"/>
                    </a:lnTo>
                    <a:lnTo>
                      <a:pt x="34" y="36"/>
                    </a:lnTo>
                    <a:lnTo>
                      <a:pt x="36" y="36"/>
                    </a:lnTo>
                    <a:lnTo>
                      <a:pt x="58" y="34"/>
                    </a:lnTo>
                    <a:lnTo>
                      <a:pt x="56" y="6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0" name="Freeform 6"/>
              <p:cNvSpPr>
                <a:spLocks/>
              </p:cNvSpPr>
              <p:nvPr/>
            </p:nvSpPr>
            <p:spPr bwMode="auto">
              <a:xfrm>
                <a:off x="2514" y="757"/>
                <a:ext cx="202" cy="122"/>
              </a:xfrm>
              <a:custGeom>
                <a:avLst/>
                <a:gdLst>
                  <a:gd name="T0" fmla="*/ 178 w 202"/>
                  <a:gd name="T1" fmla="*/ 32 h 122"/>
                  <a:gd name="T2" fmla="*/ 174 w 202"/>
                  <a:gd name="T3" fmla="*/ 34 h 122"/>
                  <a:gd name="T4" fmla="*/ 176 w 202"/>
                  <a:gd name="T5" fmla="*/ 42 h 122"/>
                  <a:gd name="T6" fmla="*/ 176 w 202"/>
                  <a:gd name="T7" fmla="*/ 46 h 122"/>
                  <a:gd name="T8" fmla="*/ 174 w 202"/>
                  <a:gd name="T9" fmla="*/ 48 h 122"/>
                  <a:gd name="T10" fmla="*/ 170 w 202"/>
                  <a:gd name="T11" fmla="*/ 48 h 122"/>
                  <a:gd name="T12" fmla="*/ 166 w 202"/>
                  <a:gd name="T13" fmla="*/ 50 h 122"/>
                  <a:gd name="T14" fmla="*/ 162 w 202"/>
                  <a:gd name="T15" fmla="*/ 50 h 122"/>
                  <a:gd name="T16" fmla="*/ 160 w 202"/>
                  <a:gd name="T17" fmla="*/ 54 h 122"/>
                  <a:gd name="T18" fmla="*/ 160 w 202"/>
                  <a:gd name="T19" fmla="*/ 58 h 122"/>
                  <a:gd name="T20" fmla="*/ 156 w 202"/>
                  <a:gd name="T21" fmla="*/ 60 h 122"/>
                  <a:gd name="T22" fmla="*/ 152 w 202"/>
                  <a:gd name="T23" fmla="*/ 62 h 122"/>
                  <a:gd name="T24" fmla="*/ 150 w 202"/>
                  <a:gd name="T25" fmla="*/ 66 h 122"/>
                  <a:gd name="T26" fmla="*/ 148 w 202"/>
                  <a:gd name="T27" fmla="*/ 68 h 122"/>
                  <a:gd name="T28" fmla="*/ 148 w 202"/>
                  <a:gd name="T29" fmla="*/ 72 h 122"/>
                  <a:gd name="T30" fmla="*/ 146 w 202"/>
                  <a:gd name="T31" fmla="*/ 78 h 122"/>
                  <a:gd name="T32" fmla="*/ 146 w 202"/>
                  <a:gd name="T33" fmla="*/ 82 h 122"/>
                  <a:gd name="T34" fmla="*/ 144 w 202"/>
                  <a:gd name="T35" fmla="*/ 86 h 122"/>
                  <a:gd name="T36" fmla="*/ 144 w 202"/>
                  <a:gd name="T37" fmla="*/ 94 h 122"/>
                  <a:gd name="T38" fmla="*/ 146 w 202"/>
                  <a:gd name="T39" fmla="*/ 98 h 122"/>
                  <a:gd name="T40" fmla="*/ 148 w 202"/>
                  <a:gd name="T41" fmla="*/ 102 h 122"/>
                  <a:gd name="T42" fmla="*/ 148 w 202"/>
                  <a:gd name="T43" fmla="*/ 104 h 122"/>
                  <a:gd name="T44" fmla="*/ 144 w 202"/>
                  <a:gd name="T45" fmla="*/ 110 h 122"/>
                  <a:gd name="T46" fmla="*/ 142 w 202"/>
                  <a:gd name="T47" fmla="*/ 112 h 122"/>
                  <a:gd name="T48" fmla="*/ 138 w 202"/>
                  <a:gd name="T49" fmla="*/ 114 h 122"/>
                  <a:gd name="T50" fmla="*/ 134 w 202"/>
                  <a:gd name="T51" fmla="*/ 116 h 122"/>
                  <a:gd name="T52" fmla="*/ 130 w 202"/>
                  <a:gd name="T53" fmla="*/ 116 h 122"/>
                  <a:gd name="T54" fmla="*/ 124 w 202"/>
                  <a:gd name="T55" fmla="*/ 122 h 122"/>
                  <a:gd name="T56" fmla="*/ 122 w 202"/>
                  <a:gd name="T57" fmla="*/ 122 h 122"/>
                  <a:gd name="T58" fmla="*/ 118 w 202"/>
                  <a:gd name="T59" fmla="*/ 122 h 122"/>
                  <a:gd name="T60" fmla="*/ 114 w 202"/>
                  <a:gd name="T61" fmla="*/ 120 h 122"/>
                  <a:gd name="T62" fmla="*/ 108 w 202"/>
                  <a:gd name="T63" fmla="*/ 118 h 122"/>
                  <a:gd name="T64" fmla="*/ 104 w 202"/>
                  <a:gd name="T65" fmla="*/ 116 h 122"/>
                  <a:gd name="T66" fmla="*/ 80 w 202"/>
                  <a:gd name="T67" fmla="*/ 104 h 122"/>
                  <a:gd name="T68" fmla="*/ 76 w 202"/>
                  <a:gd name="T69" fmla="*/ 102 h 122"/>
                  <a:gd name="T70" fmla="*/ 76 w 202"/>
                  <a:gd name="T71" fmla="*/ 96 h 122"/>
                  <a:gd name="T72" fmla="*/ 76 w 202"/>
                  <a:gd name="T73" fmla="*/ 92 h 122"/>
                  <a:gd name="T74" fmla="*/ 76 w 202"/>
                  <a:gd name="T75" fmla="*/ 90 h 122"/>
                  <a:gd name="T76" fmla="*/ 74 w 202"/>
                  <a:gd name="T77" fmla="*/ 86 h 122"/>
                  <a:gd name="T78" fmla="*/ 70 w 202"/>
                  <a:gd name="T79" fmla="*/ 82 h 122"/>
                  <a:gd name="T80" fmla="*/ 70 w 202"/>
                  <a:gd name="T81" fmla="*/ 78 h 122"/>
                  <a:gd name="T82" fmla="*/ 68 w 202"/>
                  <a:gd name="T83" fmla="*/ 72 h 122"/>
                  <a:gd name="T84" fmla="*/ 70 w 202"/>
                  <a:gd name="T85" fmla="*/ 66 h 122"/>
                  <a:gd name="T86" fmla="*/ 70 w 202"/>
                  <a:gd name="T87" fmla="*/ 56 h 122"/>
                  <a:gd name="T88" fmla="*/ 68 w 202"/>
                  <a:gd name="T89" fmla="*/ 52 h 122"/>
                  <a:gd name="T90" fmla="*/ 64 w 202"/>
                  <a:gd name="T91" fmla="*/ 50 h 122"/>
                  <a:gd name="T92" fmla="*/ 60 w 202"/>
                  <a:gd name="T93" fmla="*/ 50 h 122"/>
                  <a:gd name="T94" fmla="*/ 56 w 202"/>
                  <a:gd name="T95" fmla="*/ 50 h 122"/>
                  <a:gd name="T96" fmla="*/ 58 w 202"/>
                  <a:gd name="T97" fmla="*/ 52 h 122"/>
                  <a:gd name="T98" fmla="*/ 14 w 202"/>
                  <a:gd name="T99" fmla="*/ 40 h 122"/>
                  <a:gd name="T100" fmla="*/ 14 w 202"/>
                  <a:gd name="T101" fmla="*/ 34 h 122"/>
                  <a:gd name="T102" fmla="*/ 14 w 202"/>
                  <a:gd name="T103" fmla="*/ 32 h 122"/>
                  <a:gd name="T104" fmla="*/ 12 w 202"/>
                  <a:gd name="T105" fmla="*/ 28 h 122"/>
                  <a:gd name="T106" fmla="*/ 10 w 202"/>
                  <a:gd name="T107" fmla="*/ 24 h 122"/>
                  <a:gd name="T108" fmla="*/ 8 w 202"/>
                  <a:gd name="T109" fmla="*/ 22 h 122"/>
                  <a:gd name="T110" fmla="*/ 6 w 202"/>
                  <a:gd name="T111" fmla="*/ 18 h 122"/>
                  <a:gd name="T112" fmla="*/ 2 w 202"/>
                  <a:gd name="T113" fmla="*/ 16 h 122"/>
                  <a:gd name="T114" fmla="*/ 2 w 202"/>
                  <a:gd name="T115" fmla="*/ 12 h 122"/>
                  <a:gd name="T116" fmla="*/ 4 w 202"/>
                  <a:gd name="T117" fmla="*/ 8 h 122"/>
                  <a:gd name="T118" fmla="*/ 4 w 202"/>
                  <a:gd name="T119" fmla="*/ 4 h 12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2" h="122">
                    <a:moveTo>
                      <a:pt x="4" y="4"/>
                    </a:moveTo>
                    <a:lnTo>
                      <a:pt x="164" y="4"/>
                    </a:lnTo>
                    <a:lnTo>
                      <a:pt x="164" y="0"/>
                    </a:lnTo>
                    <a:lnTo>
                      <a:pt x="200" y="0"/>
                    </a:lnTo>
                    <a:lnTo>
                      <a:pt x="202" y="28"/>
                    </a:lnTo>
                    <a:lnTo>
                      <a:pt x="180" y="30"/>
                    </a:lnTo>
                    <a:lnTo>
                      <a:pt x="178" y="30"/>
                    </a:lnTo>
                    <a:lnTo>
                      <a:pt x="178" y="32"/>
                    </a:lnTo>
                    <a:lnTo>
                      <a:pt x="176" y="32"/>
                    </a:lnTo>
                    <a:lnTo>
                      <a:pt x="174" y="32"/>
                    </a:lnTo>
                    <a:lnTo>
                      <a:pt x="174" y="34"/>
                    </a:lnTo>
                    <a:lnTo>
                      <a:pt x="174" y="36"/>
                    </a:lnTo>
                    <a:lnTo>
                      <a:pt x="174" y="38"/>
                    </a:lnTo>
                    <a:lnTo>
                      <a:pt x="174" y="40"/>
                    </a:lnTo>
                    <a:lnTo>
                      <a:pt x="176" y="42"/>
                    </a:lnTo>
                    <a:lnTo>
                      <a:pt x="176" y="44"/>
                    </a:lnTo>
                    <a:lnTo>
                      <a:pt x="178" y="44"/>
                    </a:lnTo>
                    <a:lnTo>
                      <a:pt x="176" y="46"/>
                    </a:lnTo>
                    <a:lnTo>
                      <a:pt x="176" y="48"/>
                    </a:lnTo>
                    <a:lnTo>
                      <a:pt x="174" y="48"/>
                    </a:lnTo>
                    <a:lnTo>
                      <a:pt x="172" y="48"/>
                    </a:lnTo>
                    <a:lnTo>
                      <a:pt x="170" y="48"/>
                    </a:lnTo>
                    <a:lnTo>
                      <a:pt x="168" y="48"/>
                    </a:lnTo>
                    <a:lnTo>
                      <a:pt x="166" y="48"/>
                    </a:lnTo>
                    <a:lnTo>
                      <a:pt x="166" y="50"/>
                    </a:lnTo>
                    <a:lnTo>
                      <a:pt x="164" y="50"/>
                    </a:lnTo>
                    <a:lnTo>
                      <a:pt x="162" y="50"/>
                    </a:lnTo>
                    <a:lnTo>
                      <a:pt x="160" y="52"/>
                    </a:lnTo>
                    <a:lnTo>
                      <a:pt x="160" y="54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58" y="60"/>
                    </a:lnTo>
                    <a:lnTo>
                      <a:pt x="156" y="60"/>
                    </a:lnTo>
                    <a:lnTo>
                      <a:pt x="154" y="60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48" y="68"/>
                    </a:lnTo>
                    <a:lnTo>
                      <a:pt x="146" y="68"/>
                    </a:lnTo>
                    <a:lnTo>
                      <a:pt x="146" y="70"/>
                    </a:lnTo>
                    <a:lnTo>
                      <a:pt x="148" y="70"/>
                    </a:lnTo>
                    <a:lnTo>
                      <a:pt x="148" y="72"/>
                    </a:lnTo>
                    <a:lnTo>
                      <a:pt x="146" y="72"/>
                    </a:lnTo>
                    <a:lnTo>
                      <a:pt x="146" y="76"/>
                    </a:lnTo>
                    <a:lnTo>
                      <a:pt x="148" y="78"/>
                    </a:lnTo>
                    <a:lnTo>
                      <a:pt x="146" y="78"/>
                    </a:lnTo>
                    <a:lnTo>
                      <a:pt x="146" y="80"/>
                    </a:lnTo>
                    <a:lnTo>
                      <a:pt x="146" y="82"/>
                    </a:lnTo>
                    <a:lnTo>
                      <a:pt x="144" y="84"/>
                    </a:lnTo>
                    <a:lnTo>
                      <a:pt x="144" y="86"/>
                    </a:lnTo>
                    <a:lnTo>
                      <a:pt x="144" y="90"/>
                    </a:lnTo>
                    <a:lnTo>
                      <a:pt x="144" y="92"/>
                    </a:lnTo>
                    <a:lnTo>
                      <a:pt x="144" y="94"/>
                    </a:lnTo>
                    <a:lnTo>
                      <a:pt x="144" y="96"/>
                    </a:lnTo>
                    <a:lnTo>
                      <a:pt x="146" y="96"/>
                    </a:lnTo>
                    <a:lnTo>
                      <a:pt x="146" y="98"/>
                    </a:lnTo>
                    <a:lnTo>
                      <a:pt x="144" y="98"/>
                    </a:lnTo>
                    <a:lnTo>
                      <a:pt x="146" y="98"/>
                    </a:lnTo>
                    <a:lnTo>
                      <a:pt x="146" y="100"/>
                    </a:lnTo>
                    <a:lnTo>
                      <a:pt x="146" y="102"/>
                    </a:lnTo>
                    <a:lnTo>
                      <a:pt x="148" y="102"/>
                    </a:lnTo>
                    <a:lnTo>
                      <a:pt x="148" y="104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4" y="110"/>
                    </a:lnTo>
                    <a:lnTo>
                      <a:pt x="142" y="110"/>
                    </a:lnTo>
                    <a:lnTo>
                      <a:pt x="142" y="112"/>
                    </a:lnTo>
                    <a:lnTo>
                      <a:pt x="140" y="114"/>
                    </a:lnTo>
                    <a:lnTo>
                      <a:pt x="138" y="114"/>
                    </a:lnTo>
                    <a:lnTo>
                      <a:pt x="136" y="114"/>
                    </a:lnTo>
                    <a:lnTo>
                      <a:pt x="136" y="116"/>
                    </a:lnTo>
                    <a:lnTo>
                      <a:pt x="134" y="116"/>
                    </a:lnTo>
                    <a:lnTo>
                      <a:pt x="132" y="116"/>
                    </a:lnTo>
                    <a:lnTo>
                      <a:pt x="130" y="116"/>
                    </a:lnTo>
                    <a:lnTo>
                      <a:pt x="130" y="118"/>
                    </a:lnTo>
                    <a:lnTo>
                      <a:pt x="128" y="118"/>
                    </a:lnTo>
                    <a:lnTo>
                      <a:pt x="128" y="120"/>
                    </a:lnTo>
                    <a:lnTo>
                      <a:pt x="126" y="120"/>
                    </a:lnTo>
                    <a:lnTo>
                      <a:pt x="124" y="122"/>
                    </a:lnTo>
                    <a:lnTo>
                      <a:pt x="122" y="122"/>
                    </a:lnTo>
                    <a:lnTo>
                      <a:pt x="120" y="122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4" y="120"/>
                    </a:lnTo>
                    <a:lnTo>
                      <a:pt x="112" y="118"/>
                    </a:lnTo>
                    <a:lnTo>
                      <a:pt x="110" y="118"/>
                    </a:lnTo>
                    <a:lnTo>
                      <a:pt x="108" y="118"/>
                    </a:lnTo>
                    <a:lnTo>
                      <a:pt x="106" y="118"/>
                    </a:lnTo>
                    <a:lnTo>
                      <a:pt x="106" y="116"/>
                    </a:lnTo>
                    <a:lnTo>
                      <a:pt x="104" y="116"/>
                    </a:lnTo>
                    <a:lnTo>
                      <a:pt x="102" y="116"/>
                    </a:lnTo>
                    <a:lnTo>
                      <a:pt x="84" y="122"/>
                    </a:lnTo>
                    <a:lnTo>
                      <a:pt x="84" y="106"/>
                    </a:lnTo>
                    <a:lnTo>
                      <a:pt x="82" y="104"/>
                    </a:lnTo>
                    <a:lnTo>
                      <a:pt x="80" y="104"/>
                    </a:lnTo>
                    <a:lnTo>
                      <a:pt x="78" y="102"/>
                    </a:lnTo>
                    <a:lnTo>
                      <a:pt x="76" y="102"/>
                    </a:lnTo>
                    <a:lnTo>
                      <a:pt x="76" y="100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6" y="94"/>
                    </a:lnTo>
                    <a:lnTo>
                      <a:pt x="76" y="92"/>
                    </a:lnTo>
                    <a:lnTo>
                      <a:pt x="78" y="92"/>
                    </a:lnTo>
                    <a:lnTo>
                      <a:pt x="78" y="90"/>
                    </a:lnTo>
                    <a:lnTo>
                      <a:pt x="76" y="90"/>
                    </a:lnTo>
                    <a:lnTo>
                      <a:pt x="76" y="88"/>
                    </a:lnTo>
                    <a:lnTo>
                      <a:pt x="74" y="88"/>
                    </a:lnTo>
                    <a:lnTo>
                      <a:pt x="74" y="86"/>
                    </a:lnTo>
                    <a:lnTo>
                      <a:pt x="72" y="86"/>
                    </a:lnTo>
                    <a:lnTo>
                      <a:pt x="72" y="84"/>
                    </a:lnTo>
                    <a:lnTo>
                      <a:pt x="70" y="82"/>
                    </a:lnTo>
                    <a:lnTo>
                      <a:pt x="70" y="80"/>
                    </a:lnTo>
                    <a:lnTo>
                      <a:pt x="68" y="80"/>
                    </a:lnTo>
                    <a:lnTo>
                      <a:pt x="70" y="78"/>
                    </a:lnTo>
                    <a:lnTo>
                      <a:pt x="68" y="78"/>
                    </a:lnTo>
                    <a:lnTo>
                      <a:pt x="68" y="76"/>
                    </a:lnTo>
                    <a:lnTo>
                      <a:pt x="68" y="74"/>
                    </a:lnTo>
                    <a:lnTo>
                      <a:pt x="68" y="72"/>
                    </a:lnTo>
                    <a:lnTo>
                      <a:pt x="68" y="70"/>
                    </a:lnTo>
                    <a:lnTo>
                      <a:pt x="68" y="68"/>
                    </a:lnTo>
                    <a:lnTo>
                      <a:pt x="68" y="66"/>
                    </a:lnTo>
                    <a:lnTo>
                      <a:pt x="70" y="66"/>
                    </a:lnTo>
                    <a:lnTo>
                      <a:pt x="70" y="64"/>
                    </a:lnTo>
                    <a:lnTo>
                      <a:pt x="70" y="62"/>
                    </a:lnTo>
                    <a:lnTo>
                      <a:pt x="72" y="62"/>
                    </a:lnTo>
                    <a:lnTo>
                      <a:pt x="72" y="58"/>
                    </a:lnTo>
                    <a:lnTo>
                      <a:pt x="70" y="56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6" y="50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2" y="48"/>
                    </a:lnTo>
                    <a:lnTo>
                      <a:pt x="60" y="50"/>
                    </a:lnTo>
                    <a:lnTo>
                      <a:pt x="58" y="50"/>
                    </a:lnTo>
                    <a:lnTo>
                      <a:pt x="56" y="50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8" y="52"/>
                    </a:lnTo>
                    <a:lnTo>
                      <a:pt x="58" y="56"/>
                    </a:lnTo>
                    <a:lnTo>
                      <a:pt x="44" y="56"/>
                    </a:lnTo>
                    <a:lnTo>
                      <a:pt x="46" y="48"/>
                    </a:lnTo>
                    <a:lnTo>
                      <a:pt x="16" y="40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0" y="24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1" name="Freeform 7"/>
              <p:cNvSpPr>
                <a:spLocks/>
              </p:cNvSpPr>
              <p:nvPr/>
            </p:nvSpPr>
            <p:spPr bwMode="auto">
              <a:xfrm>
                <a:off x="2009" y="759"/>
                <a:ext cx="182" cy="246"/>
              </a:xfrm>
              <a:custGeom>
                <a:avLst/>
                <a:gdLst>
                  <a:gd name="T0" fmla="*/ 168 w 182"/>
                  <a:gd name="T1" fmla="*/ 82 h 246"/>
                  <a:gd name="T2" fmla="*/ 174 w 182"/>
                  <a:gd name="T3" fmla="*/ 92 h 246"/>
                  <a:gd name="T4" fmla="*/ 182 w 182"/>
                  <a:gd name="T5" fmla="*/ 100 h 246"/>
                  <a:gd name="T6" fmla="*/ 178 w 182"/>
                  <a:gd name="T7" fmla="*/ 106 h 246"/>
                  <a:gd name="T8" fmla="*/ 176 w 182"/>
                  <a:gd name="T9" fmla="*/ 110 h 246"/>
                  <a:gd name="T10" fmla="*/ 174 w 182"/>
                  <a:gd name="T11" fmla="*/ 112 h 246"/>
                  <a:gd name="T12" fmla="*/ 172 w 182"/>
                  <a:gd name="T13" fmla="*/ 116 h 246"/>
                  <a:gd name="T14" fmla="*/ 164 w 182"/>
                  <a:gd name="T15" fmla="*/ 124 h 246"/>
                  <a:gd name="T16" fmla="*/ 154 w 182"/>
                  <a:gd name="T17" fmla="*/ 130 h 246"/>
                  <a:gd name="T18" fmla="*/ 156 w 182"/>
                  <a:gd name="T19" fmla="*/ 136 h 246"/>
                  <a:gd name="T20" fmla="*/ 154 w 182"/>
                  <a:gd name="T21" fmla="*/ 142 h 246"/>
                  <a:gd name="T22" fmla="*/ 148 w 182"/>
                  <a:gd name="T23" fmla="*/ 154 h 246"/>
                  <a:gd name="T24" fmla="*/ 148 w 182"/>
                  <a:gd name="T25" fmla="*/ 246 h 246"/>
                  <a:gd name="T26" fmla="*/ 108 w 182"/>
                  <a:gd name="T27" fmla="*/ 236 h 246"/>
                  <a:gd name="T28" fmla="*/ 116 w 182"/>
                  <a:gd name="T29" fmla="*/ 224 h 246"/>
                  <a:gd name="T30" fmla="*/ 102 w 182"/>
                  <a:gd name="T31" fmla="*/ 222 h 246"/>
                  <a:gd name="T32" fmla="*/ 98 w 182"/>
                  <a:gd name="T33" fmla="*/ 230 h 246"/>
                  <a:gd name="T34" fmla="*/ 88 w 182"/>
                  <a:gd name="T35" fmla="*/ 228 h 246"/>
                  <a:gd name="T36" fmla="*/ 84 w 182"/>
                  <a:gd name="T37" fmla="*/ 230 h 246"/>
                  <a:gd name="T38" fmla="*/ 16 w 182"/>
                  <a:gd name="T39" fmla="*/ 218 h 246"/>
                  <a:gd name="T40" fmla="*/ 10 w 182"/>
                  <a:gd name="T41" fmla="*/ 206 h 246"/>
                  <a:gd name="T42" fmla="*/ 8 w 182"/>
                  <a:gd name="T43" fmla="*/ 196 h 246"/>
                  <a:gd name="T44" fmla="*/ 0 w 182"/>
                  <a:gd name="T45" fmla="*/ 188 h 246"/>
                  <a:gd name="T46" fmla="*/ 8 w 182"/>
                  <a:gd name="T47" fmla="*/ 190 h 246"/>
                  <a:gd name="T48" fmla="*/ 22 w 182"/>
                  <a:gd name="T49" fmla="*/ 194 h 246"/>
                  <a:gd name="T50" fmla="*/ 28 w 182"/>
                  <a:gd name="T51" fmla="*/ 196 h 246"/>
                  <a:gd name="T52" fmla="*/ 26 w 182"/>
                  <a:gd name="T53" fmla="*/ 188 h 246"/>
                  <a:gd name="T54" fmla="*/ 10 w 182"/>
                  <a:gd name="T55" fmla="*/ 176 h 246"/>
                  <a:gd name="T56" fmla="*/ 6 w 182"/>
                  <a:gd name="T57" fmla="*/ 168 h 246"/>
                  <a:gd name="T58" fmla="*/ 16 w 182"/>
                  <a:gd name="T59" fmla="*/ 168 h 246"/>
                  <a:gd name="T60" fmla="*/ 28 w 182"/>
                  <a:gd name="T61" fmla="*/ 172 h 246"/>
                  <a:gd name="T62" fmla="*/ 32 w 182"/>
                  <a:gd name="T63" fmla="*/ 166 h 246"/>
                  <a:gd name="T64" fmla="*/ 42 w 182"/>
                  <a:gd name="T65" fmla="*/ 170 h 246"/>
                  <a:gd name="T66" fmla="*/ 44 w 182"/>
                  <a:gd name="T67" fmla="*/ 166 h 246"/>
                  <a:gd name="T68" fmla="*/ 44 w 182"/>
                  <a:gd name="T69" fmla="*/ 160 h 246"/>
                  <a:gd name="T70" fmla="*/ 36 w 182"/>
                  <a:gd name="T71" fmla="*/ 156 h 246"/>
                  <a:gd name="T72" fmla="*/ 44 w 182"/>
                  <a:gd name="T73" fmla="*/ 152 h 246"/>
                  <a:gd name="T74" fmla="*/ 44 w 182"/>
                  <a:gd name="T75" fmla="*/ 144 h 246"/>
                  <a:gd name="T76" fmla="*/ 40 w 182"/>
                  <a:gd name="T77" fmla="*/ 138 h 246"/>
                  <a:gd name="T78" fmla="*/ 36 w 182"/>
                  <a:gd name="T79" fmla="*/ 130 h 246"/>
                  <a:gd name="T80" fmla="*/ 38 w 182"/>
                  <a:gd name="T81" fmla="*/ 124 h 246"/>
                  <a:gd name="T82" fmla="*/ 44 w 182"/>
                  <a:gd name="T83" fmla="*/ 120 h 246"/>
                  <a:gd name="T84" fmla="*/ 54 w 182"/>
                  <a:gd name="T85" fmla="*/ 116 h 246"/>
                  <a:gd name="T86" fmla="*/ 52 w 182"/>
                  <a:gd name="T87" fmla="*/ 112 h 246"/>
                  <a:gd name="T88" fmla="*/ 44 w 182"/>
                  <a:gd name="T89" fmla="*/ 110 h 246"/>
                  <a:gd name="T90" fmla="*/ 44 w 182"/>
                  <a:gd name="T91" fmla="*/ 106 h 246"/>
                  <a:gd name="T92" fmla="*/ 46 w 182"/>
                  <a:gd name="T93" fmla="*/ 100 h 246"/>
                  <a:gd name="T94" fmla="*/ 48 w 182"/>
                  <a:gd name="T95" fmla="*/ 94 h 246"/>
                  <a:gd name="T96" fmla="*/ 50 w 182"/>
                  <a:gd name="T97" fmla="*/ 84 h 246"/>
                  <a:gd name="T98" fmla="*/ 54 w 182"/>
                  <a:gd name="T99" fmla="*/ 82 h 246"/>
                  <a:gd name="T100" fmla="*/ 54 w 182"/>
                  <a:gd name="T101" fmla="*/ 76 h 246"/>
                  <a:gd name="T102" fmla="*/ 64 w 182"/>
                  <a:gd name="T103" fmla="*/ 74 h 246"/>
                  <a:gd name="T104" fmla="*/ 64 w 182"/>
                  <a:gd name="T105" fmla="*/ 68 h 246"/>
                  <a:gd name="T106" fmla="*/ 58 w 182"/>
                  <a:gd name="T107" fmla="*/ 60 h 246"/>
                  <a:gd name="T108" fmla="*/ 60 w 182"/>
                  <a:gd name="T109" fmla="*/ 54 h 246"/>
                  <a:gd name="T110" fmla="*/ 58 w 182"/>
                  <a:gd name="T111" fmla="*/ 50 h 246"/>
                  <a:gd name="T112" fmla="*/ 52 w 182"/>
                  <a:gd name="T113" fmla="*/ 44 h 246"/>
                  <a:gd name="T114" fmla="*/ 56 w 182"/>
                  <a:gd name="T115" fmla="*/ 32 h 246"/>
                  <a:gd name="T116" fmla="*/ 60 w 182"/>
                  <a:gd name="T117" fmla="*/ 22 h 246"/>
                  <a:gd name="T118" fmla="*/ 66 w 182"/>
                  <a:gd name="T119" fmla="*/ 14 h 246"/>
                  <a:gd name="T120" fmla="*/ 66 w 182"/>
                  <a:gd name="T121" fmla="*/ 6 h 246"/>
                  <a:gd name="T122" fmla="*/ 68 w 182"/>
                  <a:gd name="T123" fmla="*/ 0 h 2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2" h="246">
                    <a:moveTo>
                      <a:pt x="164" y="0"/>
                    </a:moveTo>
                    <a:lnTo>
                      <a:pt x="164" y="80"/>
                    </a:lnTo>
                    <a:lnTo>
                      <a:pt x="166" y="82"/>
                    </a:lnTo>
                    <a:lnTo>
                      <a:pt x="168" y="82"/>
                    </a:lnTo>
                    <a:lnTo>
                      <a:pt x="170" y="84"/>
                    </a:lnTo>
                    <a:lnTo>
                      <a:pt x="170" y="86"/>
                    </a:lnTo>
                    <a:lnTo>
                      <a:pt x="172" y="88"/>
                    </a:lnTo>
                    <a:lnTo>
                      <a:pt x="172" y="90"/>
                    </a:lnTo>
                    <a:lnTo>
                      <a:pt x="174" y="92"/>
                    </a:lnTo>
                    <a:lnTo>
                      <a:pt x="178" y="92"/>
                    </a:lnTo>
                    <a:lnTo>
                      <a:pt x="178" y="94"/>
                    </a:lnTo>
                    <a:lnTo>
                      <a:pt x="182" y="98"/>
                    </a:lnTo>
                    <a:lnTo>
                      <a:pt x="182" y="100"/>
                    </a:lnTo>
                    <a:lnTo>
                      <a:pt x="182" y="102"/>
                    </a:lnTo>
                    <a:lnTo>
                      <a:pt x="180" y="104"/>
                    </a:lnTo>
                    <a:lnTo>
                      <a:pt x="180" y="106"/>
                    </a:lnTo>
                    <a:lnTo>
                      <a:pt x="178" y="106"/>
                    </a:lnTo>
                    <a:lnTo>
                      <a:pt x="178" y="108"/>
                    </a:lnTo>
                    <a:lnTo>
                      <a:pt x="178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12"/>
                    </a:lnTo>
                    <a:lnTo>
                      <a:pt x="174" y="114"/>
                    </a:lnTo>
                    <a:lnTo>
                      <a:pt x="172" y="116"/>
                    </a:lnTo>
                    <a:lnTo>
                      <a:pt x="170" y="120"/>
                    </a:lnTo>
                    <a:lnTo>
                      <a:pt x="166" y="120"/>
                    </a:lnTo>
                    <a:lnTo>
                      <a:pt x="164" y="122"/>
                    </a:lnTo>
                    <a:lnTo>
                      <a:pt x="164" y="124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56" y="126"/>
                    </a:lnTo>
                    <a:lnTo>
                      <a:pt x="154" y="128"/>
                    </a:lnTo>
                    <a:lnTo>
                      <a:pt x="154" y="130"/>
                    </a:lnTo>
                    <a:lnTo>
                      <a:pt x="156" y="130"/>
                    </a:lnTo>
                    <a:lnTo>
                      <a:pt x="156" y="132"/>
                    </a:lnTo>
                    <a:lnTo>
                      <a:pt x="156" y="134"/>
                    </a:lnTo>
                    <a:lnTo>
                      <a:pt x="156" y="136"/>
                    </a:lnTo>
                    <a:lnTo>
                      <a:pt x="156" y="140"/>
                    </a:lnTo>
                    <a:lnTo>
                      <a:pt x="154" y="142"/>
                    </a:lnTo>
                    <a:lnTo>
                      <a:pt x="150" y="146"/>
                    </a:lnTo>
                    <a:lnTo>
                      <a:pt x="150" y="150"/>
                    </a:lnTo>
                    <a:lnTo>
                      <a:pt x="148" y="150"/>
                    </a:lnTo>
                    <a:lnTo>
                      <a:pt x="150" y="152"/>
                    </a:lnTo>
                    <a:lnTo>
                      <a:pt x="148" y="154"/>
                    </a:lnTo>
                    <a:lnTo>
                      <a:pt x="148" y="156"/>
                    </a:lnTo>
                    <a:lnTo>
                      <a:pt x="146" y="156"/>
                    </a:lnTo>
                    <a:lnTo>
                      <a:pt x="146" y="158"/>
                    </a:lnTo>
                    <a:lnTo>
                      <a:pt x="148" y="246"/>
                    </a:lnTo>
                    <a:lnTo>
                      <a:pt x="134" y="246"/>
                    </a:lnTo>
                    <a:lnTo>
                      <a:pt x="134" y="242"/>
                    </a:lnTo>
                    <a:lnTo>
                      <a:pt x="122" y="242"/>
                    </a:lnTo>
                    <a:lnTo>
                      <a:pt x="122" y="236"/>
                    </a:lnTo>
                    <a:lnTo>
                      <a:pt x="108" y="236"/>
                    </a:lnTo>
                    <a:lnTo>
                      <a:pt x="108" y="228"/>
                    </a:lnTo>
                    <a:lnTo>
                      <a:pt x="112" y="228"/>
                    </a:lnTo>
                    <a:lnTo>
                      <a:pt x="112" y="234"/>
                    </a:lnTo>
                    <a:lnTo>
                      <a:pt x="116" y="232"/>
                    </a:lnTo>
                    <a:lnTo>
                      <a:pt x="116" y="224"/>
                    </a:lnTo>
                    <a:lnTo>
                      <a:pt x="116" y="222"/>
                    </a:lnTo>
                    <a:lnTo>
                      <a:pt x="110" y="222"/>
                    </a:lnTo>
                    <a:lnTo>
                      <a:pt x="106" y="222"/>
                    </a:lnTo>
                    <a:lnTo>
                      <a:pt x="102" y="222"/>
                    </a:lnTo>
                    <a:lnTo>
                      <a:pt x="100" y="224"/>
                    </a:lnTo>
                    <a:lnTo>
                      <a:pt x="100" y="228"/>
                    </a:lnTo>
                    <a:lnTo>
                      <a:pt x="100" y="230"/>
                    </a:lnTo>
                    <a:lnTo>
                      <a:pt x="98" y="230"/>
                    </a:lnTo>
                    <a:lnTo>
                      <a:pt x="96" y="230"/>
                    </a:lnTo>
                    <a:lnTo>
                      <a:pt x="94" y="228"/>
                    </a:lnTo>
                    <a:lnTo>
                      <a:pt x="92" y="226"/>
                    </a:lnTo>
                    <a:lnTo>
                      <a:pt x="90" y="226"/>
                    </a:lnTo>
                    <a:lnTo>
                      <a:pt x="88" y="228"/>
                    </a:lnTo>
                    <a:lnTo>
                      <a:pt x="86" y="228"/>
                    </a:lnTo>
                    <a:lnTo>
                      <a:pt x="84" y="228"/>
                    </a:lnTo>
                    <a:lnTo>
                      <a:pt x="84" y="230"/>
                    </a:lnTo>
                    <a:lnTo>
                      <a:pt x="42" y="230"/>
                    </a:lnTo>
                    <a:lnTo>
                      <a:pt x="42" y="226"/>
                    </a:lnTo>
                    <a:lnTo>
                      <a:pt x="18" y="226"/>
                    </a:lnTo>
                    <a:lnTo>
                      <a:pt x="18" y="218"/>
                    </a:lnTo>
                    <a:lnTo>
                      <a:pt x="16" y="218"/>
                    </a:lnTo>
                    <a:lnTo>
                      <a:pt x="16" y="216"/>
                    </a:lnTo>
                    <a:lnTo>
                      <a:pt x="16" y="212"/>
                    </a:lnTo>
                    <a:lnTo>
                      <a:pt x="14" y="210"/>
                    </a:lnTo>
                    <a:lnTo>
                      <a:pt x="12" y="208"/>
                    </a:lnTo>
                    <a:lnTo>
                      <a:pt x="10" y="206"/>
                    </a:lnTo>
                    <a:lnTo>
                      <a:pt x="10" y="202"/>
                    </a:lnTo>
                    <a:lnTo>
                      <a:pt x="10" y="200"/>
                    </a:lnTo>
                    <a:lnTo>
                      <a:pt x="10" y="198"/>
                    </a:lnTo>
                    <a:lnTo>
                      <a:pt x="8" y="196"/>
                    </a:lnTo>
                    <a:lnTo>
                      <a:pt x="6" y="196"/>
                    </a:lnTo>
                    <a:lnTo>
                      <a:pt x="4" y="194"/>
                    </a:lnTo>
                    <a:lnTo>
                      <a:pt x="2" y="192"/>
                    </a:lnTo>
                    <a:lnTo>
                      <a:pt x="0" y="190"/>
                    </a:lnTo>
                    <a:lnTo>
                      <a:pt x="0" y="188"/>
                    </a:lnTo>
                    <a:lnTo>
                      <a:pt x="2" y="188"/>
                    </a:lnTo>
                    <a:lnTo>
                      <a:pt x="4" y="190"/>
                    </a:lnTo>
                    <a:lnTo>
                      <a:pt x="8" y="190"/>
                    </a:lnTo>
                    <a:lnTo>
                      <a:pt x="12" y="188"/>
                    </a:lnTo>
                    <a:lnTo>
                      <a:pt x="14" y="186"/>
                    </a:lnTo>
                    <a:lnTo>
                      <a:pt x="18" y="186"/>
                    </a:lnTo>
                    <a:lnTo>
                      <a:pt x="18" y="188"/>
                    </a:lnTo>
                    <a:lnTo>
                      <a:pt x="22" y="194"/>
                    </a:lnTo>
                    <a:lnTo>
                      <a:pt x="22" y="196"/>
                    </a:lnTo>
                    <a:lnTo>
                      <a:pt x="22" y="198"/>
                    </a:lnTo>
                    <a:lnTo>
                      <a:pt x="24" y="198"/>
                    </a:lnTo>
                    <a:lnTo>
                      <a:pt x="28" y="196"/>
                    </a:lnTo>
                    <a:lnTo>
                      <a:pt x="30" y="194"/>
                    </a:lnTo>
                    <a:lnTo>
                      <a:pt x="30" y="192"/>
                    </a:lnTo>
                    <a:lnTo>
                      <a:pt x="30" y="190"/>
                    </a:lnTo>
                    <a:lnTo>
                      <a:pt x="28" y="188"/>
                    </a:lnTo>
                    <a:lnTo>
                      <a:pt x="26" y="188"/>
                    </a:lnTo>
                    <a:lnTo>
                      <a:pt x="20" y="184"/>
                    </a:lnTo>
                    <a:lnTo>
                      <a:pt x="20" y="180"/>
                    </a:lnTo>
                    <a:lnTo>
                      <a:pt x="18" y="180"/>
                    </a:lnTo>
                    <a:lnTo>
                      <a:pt x="14" y="176"/>
                    </a:lnTo>
                    <a:lnTo>
                      <a:pt x="10" y="176"/>
                    </a:lnTo>
                    <a:lnTo>
                      <a:pt x="8" y="174"/>
                    </a:lnTo>
                    <a:lnTo>
                      <a:pt x="6" y="172"/>
                    </a:lnTo>
                    <a:lnTo>
                      <a:pt x="6" y="170"/>
                    </a:lnTo>
                    <a:lnTo>
                      <a:pt x="6" y="168"/>
                    </a:lnTo>
                    <a:lnTo>
                      <a:pt x="8" y="166"/>
                    </a:lnTo>
                    <a:lnTo>
                      <a:pt x="10" y="166"/>
                    </a:lnTo>
                    <a:lnTo>
                      <a:pt x="12" y="166"/>
                    </a:lnTo>
                    <a:lnTo>
                      <a:pt x="16" y="168"/>
                    </a:lnTo>
                    <a:lnTo>
                      <a:pt x="22" y="170"/>
                    </a:lnTo>
                    <a:lnTo>
                      <a:pt x="24" y="170"/>
                    </a:lnTo>
                    <a:lnTo>
                      <a:pt x="24" y="172"/>
                    </a:lnTo>
                    <a:lnTo>
                      <a:pt x="26" y="172"/>
                    </a:lnTo>
                    <a:lnTo>
                      <a:pt x="28" y="172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6"/>
                    </a:lnTo>
                    <a:lnTo>
                      <a:pt x="32" y="166"/>
                    </a:lnTo>
                    <a:lnTo>
                      <a:pt x="34" y="166"/>
                    </a:lnTo>
                    <a:lnTo>
                      <a:pt x="36" y="168"/>
                    </a:lnTo>
                    <a:lnTo>
                      <a:pt x="42" y="170"/>
                    </a:lnTo>
                    <a:lnTo>
                      <a:pt x="42" y="168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4" y="164"/>
                    </a:lnTo>
                    <a:lnTo>
                      <a:pt x="46" y="162"/>
                    </a:lnTo>
                    <a:lnTo>
                      <a:pt x="46" y="160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2" y="158"/>
                    </a:lnTo>
                    <a:lnTo>
                      <a:pt x="40" y="158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8" y="154"/>
                    </a:lnTo>
                    <a:lnTo>
                      <a:pt x="38" y="152"/>
                    </a:lnTo>
                    <a:lnTo>
                      <a:pt x="40" y="154"/>
                    </a:lnTo>
                    <a:lnTo>
                      <a:pt x="42" y="154"/>
                    </a:lnTo>
                    <a:lnTo>
                      <a:pt x="44" y="152"/>
                    </a:lnTo>
                    <a:lnTo>
                      <a:pt x="46" y="150"/>
                    </a:lnTo>
                    <a:lnTo>
                      <a:pt x="46" y="148"/>
                    </a:lnTo>
                    <a:lnTo>
                      <a:pt x="46" y="144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0" y="142"/>
                    </a:lnTo>
                    <a:lnTo>
                      <a:pt x="40" y="140"/>
                    </a:lnTo>
                    <a:lnTo>
                      <a:pt x="40" y="138"/>
                    </a:lnTo>
                    <a:lnTo>
                      <a:pt x="38" y="136"/>
                    </a:lnTo>
                    <a:lnTo>
                      <a:pt x="38" y="134"/>
                    </a:lnTo>
                    <a:lnTo>
                      <a:pt x="36" y="132"/>
                    </a:lnTo>
                    <a:lnTo>
                      <a:pt x="36" y="130"/>
                    </a:lnTo>
                    <a:lnTo>
                      <a:pt x="34" y="128"/>
                    </a:lnTo>
                    <a:lnTo>
                      <a:pt x="34" y="126"/>
                    </a:lnTo>
                    <a:lnTo>
                      <a:pt x="36" y="124"/>
                    </a:lnTo>
                    <a:lnTo>
                      <a:pt x="38" y="124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44" y="120"/>
                    </a:lnTo>
                    <a:lnTo>
                      <a:pt x="46" y="118"/>
                    </a:lnTo>
                    <a:lnTo>
                      <a:pt x="50" y="118"/>
                    </a:lnTo>
                    <a:lnTo>
                      <a:pt x="52" y="118"/>
                    </a:lnTo>
                    <a:lnTo>
                      <a:pt x="54" y="116"/>
                    </a:lnTo>
                    <a:lnTo>
                      <a:pt x="54" y="114"/>
                    </a:lnTo>
                    <a:lnTo>
                      <a:pt x="54" y="112"/>
                    </a:lnTo>
                    <a:lnTo>
                      <a:pt x="52" y="112"/>
                    </a:lnTo>
                    <a:lnTo>
                      <a:pt x="48" y="112"/>
                    </a:lnTo>
                    <a:lnTo>
                      <a:pt x="46" y="112"/>
                    </a:lnTo>
                    <a:lnTo>
                      <a:pt x="44" y="110"/>
                    </a:lnTo>
                    <a:lnTo>
                      <a:pt x="42" y="108"/>
                    </a:lnTo>
                    <a:lnTo>
                      <a:pt x="42" y="106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6" y="104"/>
                    </a:lnTo>
                    <a:lnTo>
                      <a:pt x="46" y="102"/>
                    </a:lnTo>
                    <a:lnTo>
                      <a:pt x="46" y="100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6" y="92"/>
                    </a:lnTo>
                    <a:lnTo>
                      <a:pt x="48" y="90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6" y="82"/>
                    </a:lnTo>
                    <a:lnTo>
                      <a:pt x="54" y="82"/>
                    </a:lnTo>
                    <a:lnTo>
                      <a:pt x="54" y="80"/>
                    </a:lnTo>
                    <a:lnTo>
                      <a:pt x="52" y="78"/>
                    </a:lnTo>
                    <a:lnTo>
                      <a:pt x="54" y="76"/>
                    </a:lnTo>
                    <a:lnTo>
                      <a:pt x="60" y="78"/>
                    </a:lnTo>
                    <a:lnTo>
                      <a:pt x="62" y="76"/>
                    </a:lnTo>
                    <a:lnTo>
                      <a:pt x="64" y="74"/>
                    </a:lnTo>
                    <a:lnTo>
                      <a:pt x="64" y="72"/>
                    </a:lnTo>
                    <a:lnTo>
                      <a:pt x="64" y="70"/>
                    </a:lnTo>
                    <a:lnTo>
                      <a:pt x="64" y="68"/>
                    </a:lnTo>
                    <a:lnTo>
                      <a:pt x="62" y="66"/>
                    </a:lnTo>
                    <a:lnTo>
                      <a:pt x="60" y="64"/>
                    </a:lnTo>
                    <a:lnTo>
                      <a:pt x="60" y="62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58" y="50"/>
                    </a:lnTo>
                    <a:lnTo>
                      <a:pt x="56" y="50"/>
                    </a:lnTo>
                    <a:lnTo>
                      <a:pt x="56" y="48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2" y="42"/>
                    </a:lnTo>
                    <a:lnTo>
                      <a:pt x="54" y="38"/>
                    </a:lnTo>
                    <a:lnTo>
                      <a:pt x="54" y="36"/>
                    </a:lnTo>
                    <a:lnTo>
                      <a:pt x="54" y="34"/>
                    </a:lnTo>
                    <a:lnTo>
                      <a:pt x="56" y="32"/>
                    </a:lnTo>
                    <a:lnTo>
                      <a:pt x="56" y="30"/>
                    </a:lnTo>
                    <a:lnTo>
                      <a:pt x="56" y="28"/>
                    </a:lnTo>
                    <a:lnTo>
                      <a:pt x="56" y="26"/>
                    </a:lnTo>
                    <a:lnTo>
                      <a:pt x="58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66" y="14"/>
                    </a:lnTo>
                    <a:lnTo>
                      <a:pt x="66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8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2" name="Freeform 8"/>
              <p:cNvSpPr>
                <a:spLocks/>
              </p:cNvSpPr>
              <p:nvPr/>
            </p:nvSpPr>
            <p:spPr bwMode="auto">
              <a:xfrm>
                <a:off x="2173" y="759"/>
                <a:ext cx="267" cy="218"/>
              </a:xfrm>
              <a:custGeom>
                <a:avLst/>
                <a:gdLst>
                  <a:gd name="T0" fmla="*/ 245 w 267"/>
                  <a:gd name="T1" fmla="*/ 2 h 218"/>
                  <a:gd name="T2" fmla="*/ 241 w 267"/>
                  <a:gd name="T3" fmla="*/ 6 h 218"/>
                  <a:gd name="T4" fmla="*/ 237 w 267"/>
                  <a:gd name="T5" fmla="*/ 10 h 218"/>
                  <a:gd name="T6" fmla="*/ 233 w 267"/>
                  <a:gd name="T7" fmla="*/ 12 h 218"/>
                  <a:gd name="T8" fmla="*/ 229 w 267"/>
                  <a:gd name="T9" fmla="*/ 14 h 218"/>
                  <a:gd name="T10" fmla="*/ 225 w 267"/>
                  <a:gd name="T11" fmla="*/ 18 h 218"/>
                  <a:gd name="T12" fmla="*/ 223 w 267"/>
                  <a:gd name="T13" fmla="*/ 22 h 218"/>
                  <a:gd name="T14" fmla="*/ 223 w 267"/>
                  <a:gd name="T15" fmla="*/ 26 h 218"/>
                  <a:gd name="T16" fmla="*/ 227 w 267"/>
                  <a:gd name="T17" fmla="*/ 30 h 218"/>
                  <a:gd name="T18" fmla="*/ 231 w 267"/>
                  <a:gd name="T19" fmla="*/ 34 h 218"/>
                  <a:gd name="T20" fmla="*/ 235 w 267"/>
                  <a:gd name="T21" fmla="*/ 38 h 218"/>
                  <a:gd name="T22" fmla="*/ 239 w 267"/>
                  <a:gd name="T23" fmla="*/ 42 h 218"/>
                  <a:gd name="T24" fmla="*/ 243 w 267"/>
                  <a:gd name="T25" fmla="*/ 44 h 218"/>
                  <a:gd name="T26" fmla="*/ 249 w 267"/>
                  <a:gd name="T27" fmla="*/ 48 h 218"/>
                  <a:gd name="T28" fmla="*/ 253 w 267"/>
                  <a:gd name="T29" fmla="*/ 56 h 218"/>
                  <a:gd name="T30" fmla="*/ 257 w 267"/>
                  <a:gd name="T31" fmla="*/ 62 h 218"/>
                  <a:gd name="T32" fmla="*/ 257 w 267"/>
                  <a:gd name="T33" fmla="*/ 66 h 218"/>
                  <a:gd name="T34" fmla="*/ 257 w 267"/>
                  <a:gd name="T35" fmla="*/ 70 h 218"/>
                  <a:gd name="T36" fmla="*/ 251 w 267"/>
                  <a:gd name="T37" fmla="*/ 76 h 218"/>
                  <a:gd name="T38" fmla="*/ 245 w 267"/>
                  <a:gd name="T39" fmla="*/ 78 h 218"/>
                  <a:gd name="T40" fmla="*/ 241 w 267"/>
                  <a:gd name="T41" fmla="*/ 82 h 218"/>
                  <a:gd name="T42" fmla="*/ 239 w 267"/>
                  <a:gd name="T43" fmla="*/ 88 h 218"/>
                  <a:gd name="T44" fmla="*/ 239 w 267"/>
                  <a:gd name="T45" fmla="*/ 92 h 218"/>
                  <a:gd name="T46" fmla="*/ 239 w 267"/>
                  <a:gd name="T47" fmla="*/ 98 h 218"/>
                  <a:gd name="T48" fmla="*/ 241 w 267"/>
                  <a:gd name="T49" fmla="*/ 102 h 218"/>
                  <a:gd name="T50" fmla="*/ 245 w 267"/>
                  <a:gd name="T51" fmla="*/ 112 h 218"/>
                  <a:gd name="T52" fmla="*/ 251 w 267"/>
                  <a:gd name="T53" fmla="*/ 118 h 218"/>
                  <a:gd name="T54" fmla="*/ 257 w 267"/>
                  <a:gd name="T55" fmla="*/ 116 h 218"/>
                  <a:gd name="T56" fmla="*/ 263 w 267"/>
                  <a:gd name="T57" fmla="*/ 114 h 218"/>
                  <a:gd name="T58" fmla="*/ 267 w 267"/>
                  <a:gd name="T59" fmla="*/ 158 h 218"/>
                  <a:gd name="T60" fmla="*/ 233 w 267"/>
                  <a:gd name="T61" fmla="*/ 208 h 218"/>
                  <a:gd name="T62" fmla="*/ 233 w 267"/>
                  <a:gd name="T63" fmla="*/ 214 h 218"/>
                  <a:gd name="T64" fmla="*/ 231 w 267"/>
                  <a:gd name="T65" fmla="*/ 216 h 218"/>
                  <a:gd name="T66" fmla="*/ 229 w 267"/>
                  <a:gd name="T67" fmla="*/ 214 h 218"/>
                  <a:gd name="T68" fmla="*/ 227 w 267"/>
                  <a:gd name="T69" fmla="*/ 214 h 218"/>
                  <a:gd name="T70" fmla="*/ 225 w 267"/>
                  <a:gd name="T71" fmla="*/ 214 h 218"/>
                  <a:gd name="T72" fmla="*/ 223 w 267"/>
                  <a:gd name="T73" fmla="*/ 216 h 218"/>
                  <a:gd name="T74" fmla="*/ 217 w 267"/>
                  <a:gd name="T75" fmla="*/ 218 h 218"/>
                  <a:gd name="T76" fmla="*/ 215 w 267"/>
                  <a:gd name="T77" fmla="*/ 216 h 218"/>
                  <a:gd name="T78" fmla="*/ 211 w 267"/>
                  <a:gd name="T79" fmla="*/ 212 h 218"/>
                  <a:gd name="T80" fmla="*/ 203 w 267"/>
                  <a:gd name="T81" fmla="*/ 208 h 218"/>
                  <a:gd name="T82" fmla="*/ 199 w 267"/>
                  <a:gd name="T83" fmla="*/ 204 h 218"/>
                  <a:gd name="T84" fmla="*/ 191 w 267"/>
                  <a:gd name="T85" fmla="*/ 196 h 218"/>
                  <a:gd name="T86" fmla="*/ 191 w 267"/>
                  <a:gd name="T87" fmla="*/ 192 h 218"/>
                  <a:gd name="T88" fmla="*/ 185 w 267"/>
                  <a:gd name="T89" fmla="*/ 188 h 218"/>
                  <a:gd name="T90" fmla="*/ 181 w 267"/>
                  <a:gd name="T91" fmla="*/ 164 h 218"/>
                  <a:gd name="T92" fmla="*/ 151 w 267"/>
                  <a:gd name="T93" fmla="*/ 116 h 218"/>
                  <a:gd name="T94" fmla="*/ 145 w 267"/>
                  <a:gd name="T95" fmla="*/ 112 h 218"/>
                  <a:gd name="T96" fmla="*/ 147 w 267"/>
                  <a:gd name="T97" fmla="*/ 108 h 218"/>
                  <a:gd name="T98" fmla="*/ 141 w 267"/>
                  <a:gd name="T99" fmla="*/ 106 h 218"/>
                  <a:gd name="T100" fmla="*/ 102 w 267"/>
                  <a:gd name="T101" fmla="*/ 88 h 218"/>
                  <a:gd name="T102" fmla="*/ 0 w 267"/>
                  <a:gd name="T103" fmla="*/ 80 h 218"/>
                  <a:gd name="T104" fmla="*/ 151 w 267"/>
                  <a:gd name="T105" fmla="*/ 0 h 21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7" h="218">
                    <a:moveTo>
                      <a:pt x="151" y="0"/>
                    </a:moveTo>
                    <a:lnTo>
                      <a:pt x="247" y="0"/>
                    </a:lnTo>
                    <a:lnTo>
                      <a:pt x="245" y="2"/>
                    </a:lnTo>
                    <a:lnTo>
                      <a:pt x="245" y="4"/>
                    </a:lnTo>
                    <a:lnTo>
                      <a:pt x="241" y="4"/>
                    </a:lnTo>
                    <a:lnTo>
                      <a:pt x="241" y="6"/>
                    </a:lnTo>
                    <a:lnTo>
                      <a:pt x="239" y="8"/>
                    </a:lnTo>
                    <a:lnTo>
                      <a:pt x="237" y="8"/>
                    </a:lnTo>
                    <a:lnTo>
                      <a:pt x="237" y="10"/>
                    </a:lnTo>
                    <a:lnTo>
                      <a:pt x="235" y="10"/>
                    </a:lnTo>
                    <a:lnTo>
                      <a:pt x="235" y="12"/>
                    </a:lnTo>
                    <a:lnTo>
                      <a:pt x="233" y="12"/>
                    </a:lnTo>
                    <a:lnTo>
                      <a:pt x="233" y="14"/>
                    </a:lnTo>
                    <a:lnTo>
                      <a:pt x="231" y="14"/>
                    </a:lnTo>
                    <a:lnTo>
                      <a:pt x="229" y="14"/>
                    </a:lnTo>
                    <a:lnTo>
                      <a:pt x="229" y="16"/>
                    </a:lnTo>
                    <a:lnTo>
                      <a:pt x="227" y="18"/>
                    </a:lnTo>
                    <a:lnTo>
                      <a:pt x="225" y="18"/>
                    </a:lnTo>
                    <a:lnTo>
                      <a:pt x="225" y="20"/>
                    </a:lnTo>
                    <a:lnTo>
                      <a:pt x="223" y="22"/>
                    </a:lnTo>
                    <a:lnTo>
                      <a:pt x="223" y="24"/>
                    </a:lnTo>
                    <a:lnTo>
                      <a:pt x="223" y="26"/>
                    </a:lnTo>
                    <a:lnTo>
                      <a:pt x="225" y="26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9" y="32"/>
                    </a:lnTo>
                    <a:lnTo>
                      <a:pt x="231" y="32"/>
                    </a:lnTo>
                    <a:lnTo>
                      <a:pt x="231" y="34"/>
                    </a:lnTo>
                    <a:lnTo>
                      <a:pt x="231" y="36"/>
                    </a:lnTo>
                    <a:lnTo>
                      <a:pt x="233" y="38"/>
                    </a:lnTo>
                    <a:lnTo>
                      <a:pt x="235" y="38"/>
                    </a:lnTo>
                    <a:lnTo>
                      <a:pt x="237" y="40"/>
                    </a:lnTo>
                    <a:lnTo>
                      <a:pt x="239" y="42"/>
                    </a:lnTo>
                    <a:lnTo>
                      <a:pt x="241" y="44"/>
                    </a:lnTo>
                    <a:lnTo>
                      <a:pt x="243" y="44"/>
                    </a:lnTo>
                    <a:lnTo>
                      <a:pt x="245" y="44"/>
                    </a:lnTo>
                    <a:lnTo>
                      <a:pt x="247" y="46"/>
                    </a:lnTo>
                    <a:lnTo>
                      <a:pt x="249" y="48"/>
                    </a:lnTo>
                    <a:lnTo>
                      <a:pt x="249" y="50"/>
                    </a:lnTo>
                    <a:lnTo>
                      <a:pt x="251" y="52"/>
                    </a:lnTo>
                    <a:lnTo>
                      <a:pt x="253" y="56"/>
                    </a:lnTo>
                    <a:lnTo>
                      <a:pt x="255" y="58"/>
                    </a:lnTo>
                    <a:lnTo>
                      <a:pt x="255" y="60"/>
                    </a:lnTo>
                    <a:lnTo>
                      <a:pt x="257" y="62"/>
                    </a:lnTo>
                    <a:lnTo>
                      <a:pt x="259" y="60"/>
                    </a:lnTo>
                    <a:lnTo>
                      <a:pt x="259" y="62"/>
                    </a:lnTo>
                    <a:lnTo>
                      <a:pt x="257" y="66"/>
                    </a:lnTo>
                    <a:lnTo>
                      <a:pt x="257" y="68"/>
                    </a:lnTo>
                    <a:lnTo>
                      <a:pt x="257" y="70"/>
                    </a:lnTo>
                    <a:lnTo>
                      <a:pt x="257" y="72"/>
                    </a:lnTo>
                    <a:lnTo>
                      <a:pt x="253" y="76"/>
                    </a:lnTo>
                    <a:lnTo>
                      <a:pt x="251" y="76"/>
                    </a:lnTo>
                    <a:lnTo>
                      <a:pt x="249" y="76"/>
                    </a:lnTo>
                    <a:lnTo>
                      <a:pt x="247" y="78"/>
                    </a:lnTo>
                    <a:lnTo>
                      <a:pt x="245" y="78"/>
                    </a:lnTo>
                    <a:lnTo>
                      <a:pt x="245" y="80"/>
                    </a:lnTo>
                    <a:lnTo>
                      <a:pt x="241" y="82"/>
                    </a:lnTo>
                    <a:lnTo>
                      <a:pt x="241" y="84"/>
                    </a:lnTo>
                    <a:lnTo>
                      <a:pt x="241" y="86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39" y="92"/>
                    </a:lnTo>
                    <a:lnTo>
                      <a:pt x="239" y="96"/>
                    </a:lnTo>
                    <a:lnTo>
                      <a:pt x="241" y="98"/>
                    </a:lnTo>
                    <a:lnTo>
                      <a:pt x="239" y="98"/>
                    </a:lnTo>
                    <a:lnTo>
                      <a:pt x="241" y="100"/>
                    </a:lnTo>
                    <a:lnTo>
                      <a:pt x="241" y="102"/>
                    </a:lnTo>
                    <a:lnTo>
                      <a:pt x="243" y="108"/>
                    </a:lnTo>
                    <a:lnTo>
                      <a:pt x="241" y="110"/>
                    </a:lnTo>
                    <a:lnTo>
                      <a:pt x="245" y="112"/>
                    </a:lnTo>
                    <a:lnTo>
                      <a:pt x="247" y="114"/>
                    </a:lnTo>
                    <a:lnTo>
                      <a:pt x="247" y="116"/>
                    </a:lnTo>
                    <a:lnTo>
                      <a:pt x="251" y="118"/>
                    </a:lnTo>
                    <a:lnTo>
                      <a:pt x="253" y="116"/>
                    </a:lnTo>
                    <a:lnTo>
                      <a:pt x="257" y="116"/>
                    </a:lnTo>
                    <a:lnTo>
                      <a:pt x="259" y="116"/>
                    </a:lnTo>
                    <a:lnTo>
                      <a:pt x="261" y="116"/>
                    </a:lnTo>
                    <a:lnTo>
                      <a:pt x="263" y="114"/>
                    </a:lnTo>
                    <a:lnTo>
                      <a:pt x="265" y="114"/>
                    </a:lnTo>
                    <a:lnTo>
                      <a:pt x="267" y="114"/>
                    </a:lnTo>
                    <a:lnTo>
                      <a:pt x="267" y="158"/>
                    </a:lnTo>
                    <a:lnTo>
                      <a:pt x="261" y="158"/>
                    </a:lnTo>
                    <a:lnTo>
                      <a:pt x="233" y="208"/>
                    </a:lnTo>
                    <a:lnTo>
                      <a:pt x="231" y="212"/>
                    </a:lnTo>
                    <a:lnTo>
                      <a:pt x="233" y="214"/>
                    </a:lnTo>
                    <a:lnTo>
                      <a:pt x="231" y="216"/>
                    </a:lnTo>
                    <a:lnTo>
                      <a:pt x="229" y="214"/>
                    </a:lnTo>
                    <a:lnTo>
                      <a:pt x="227" y="214"/>
                    </a:lnTo>
                    <a:lnTo>
                      <a:pt x="225" y="214"/>
                    </a:lnTo>
                    <a:lnTo>
                      <a:pt x="223" y="214"/>
                    </a:lnTo>
                    <a:lnTo>
                      <a:pt x="223" y="216"/>
                    </a:lnTo>
                    <a:lnTo>
                      <a:pt x="221" y="218"/>
                    </a:lnTo>
                    <a:lnTo>
                      <a:pt x="219" y="218"/>
                    </a:lnTo>
                    <a:lnTo>
                      <a:pt x="217" y="218"/>
                    </a:lnTo>
                    <a:lnTo>
                      <a:pt x="217" y="216"/>
                    </a:lnTo>
                    <a:lnTo>
                      <a:pt x="215" y="218"/>
                    </a:lnTo>
                    <a:lnTo>
                      <a:pt x="215" y="216"/>
                    </a:lnTo>
                    <a:lnTo>
                      <a:pt x="215" y="214"/>
                    </a:lnTo>
                    <a:lnTo>
                      <a:pt x="213" y="212"/>
                    </a:lnTo>
                    <a:lnTo>
                      <a:pt x="211" y="212"/>
                    </a:lnTo>
                    <a:lnTo>
                      <a:pt x="207" y="210"/>
                    </a:lnTo>
                    <a:lnTo>
                      <a:pt x="207" y="208"/>
                    </a:lnTo>
                    <a:lnTo>
                      <a:pt x="203" y="208"/>
                    </a:lnTo>
                    <a:lnTo>
                      <a:pt x="201" y="206"/>
                    </a:lnTo>
                    <a:lnTo>
                      <a:pt x="199" y="206"/>
                    </a:lnTo>
                    <a:lnTo>
                      <a:pt x="199" y="204"/>
                    </a:lnTo>
                    <a:lnTo>
                      <a:pt x="197" y="204"/>
                    </a:lnTo>
                    <a:lnTo>
                      <a:pt x="195" y="198"/>
                    </a:lnTo>
                    <a:lnTo>
                      <a:pt x="191" y="196"/>
                    </a:lnTo>
                    <a:lnTo>
                      <a:pt x="191" y="194"/>
                    </a:lnTo>
                    <a:lnTo>
                      <a:pt x="191" y="192"/>
                    </a:lnTo>
                    <a:lnTo>
                      <a:pt x="189" y="192"/>
                    </a:lnTo>
                    <a:lnTo>
                      <a:pt x="187" y="188"/>
                    </a:lnTo>
                    <a:lnTo>
                      <a:pt x="185" y="188"/>
                    </a:lnTo>
                    <a:lnTo>
                      <a:pt x="185" y="168"/>
                    </a:lnTo>
                    <a:lnTo>
                      <a:pt x="181" y="168"/>
                    </a:lnTo>
                    <a:lnTo>
                      <a:pt x="181" y="164"/>
                    </a:lnTo>
                    <a:lnTo>
                      <a:pt x="183" y="164"/>
                    </a:lnTo>
                    <a:lnTo>
                      <a:pt x="155" y="114"/>
                    </a:lnTo>
                    <a:lnTo>
                      <a:pt x="151" y="116"/>
                    </a:lnTo>
                    <a:lnTo>
                      <a:pt x="149" y="116"/>
                    </a:lnTo>
                    <a:lnTo>
                      <a:pt x="147" y="116"/>
                    </a:lnTo>
                    <a:lnTo>
                      <a:pt x="145" y="112"/>
                    </a:lnTo>
                    <a:lnTo>
                      <a:pt x="147" y="110"/>
                    </a:lnTo>
                    <a:lnTo>
                      <a:pt x="147" y="108"/>
                    </a:lnTo>
                    <a:lnTo>
                      <a:pt x="143" y="108"/>
                    </a:lnTo>
                    <a:lnTo>
                      <a:pt x="141" y="106"/>
                    </a:lnTo>
                    <a:lnTo>
                      <a:pt x="125" y="102"/>
                    </a:lnTo>
                    <a:lnTo>
                      <a:pt x="103" y="90"/>
                    </a:lnTo>
                    <a:lnTo>
                      <a:pt x="102" y="88"/>
                    </a:lnTo>
                    <a:lnTo>
                      <a:pt x="56" y="88"/>
                    </a:lnTo>
                    <a:lnTo>
                      <a:pt x="2" y="82"/>
                    </a:lnTo>
                    <a:lnTo>
                      <a:pt x="0" y="80"/>
                    </a:lnTo>
                    <a:lnTo>
                      <a:pt x="0" y="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3" name="Freeform 9"/>
              <p:cNvSpPr>
                <a:spLocks/>
              </p:cNvSpPr>
              <p:nvPr/>
            </p:nvSpPr>
            <p:spPr bwMode="auto">
              <a:xfrm>
                <a:off x="1897" y="759"/>
                <a:ext cx="180" cy="226"/>
              </a:xfrm>
              <a:custGeom>
                <a:avLst/>
                <a:gdLst>
                  <a:gd name="T0" fmla="*/ 180 w 180"/>
                  <a:gd name="T1" fmla="*/ 2 h 226"/>
                  <a:gd name="T2" fmla="*/ 178 w 180"/>
                  <a:gd name="T3" fmla="*/ 10 h 226"/>
                  <a:gd name="T4" fmla="*/ 176 w 180"/>
                  <a:gd name="T5" fmla="*/ 18 h 226"/>
                  <a:gd name="T6" fmla="*/ 168 w 180"/>
                  <a:gd name="T7" fmla="*/ 28 h 226"/>
                  <a:gd name="T8" fmla="*/ 166 w 180"/>
                  <a:gd name="T9" fmla="*/ 38 h 226"/>
                  <a:gd name="T10" fmla="*/ 168 w 180"/>
                  <a:gd name="T11" fmla="*/ 50 h 226"/>
                  <a:gd name="T12" fmla="*/ 174 w 180"/>
                  <a:gd name="T13" fmla="*/ 52 h 226"/>
                  <a:gd name="T14" fmla="*/ 170 w 180"/>
                  <a:gd name="T15" fmla="*/ 56 h 226"/>
                  <a:gd name="T16" fmla="*/ 174 w 180"/>
                  <a:gd name="T17" fmla="*/ 66 h 226"/>
                  <a:gd name="T18" fmla="*/ 176 w 180"/>
                  <a:gd name="T19" fmla="*/ 72 h 226"/>
                  <a:gd name="T20" fmla="*/ 172 w 180"/>
                  <a:gd name="T21" fmla="*/ 78 h 226"/>
                  <a:gd name="T22" fmla="*/ 164 w 180"/>
                  <a:gd name="T23" fmla="*/ 78 h 226"/>
                  <a:gd name="T24" fmla="*/ 164 w 180"/>
                  <a:gd name="T25" fmla="*/ 82 h 226"/>
                  <a:gd name="T26" fmla="*/ 158 w 180"/>
                  <a:gd name="T27" fmla="*/ 92 h 226"/>
                  <a:gd name="T28" fmla="*/ 160 w 180"/>
                  <a:gd name="T29" fmla="*/ 98 h 226"/>
                  <a:gd name="T30" fmla="*/ 156 w 180"/>
                  <a:gd name="T31" fmla="*/ 104 h 226"/>
                  <a:gd name="T32" fmla="*/ 154 w 180"/>
                  <a:gd name="T33" fmla="*/ 108 h 226"/>
                  <a:gd name="T34" fmla="*/ 160 w 180"/>
                  <a:gd name="T35" fmla="*/ 112 h 226"/>
                  <a:gd name="T36" fmla="*/ 166 w 180"/>
                  <a:gd name="T37" fmla="*/ 114 h 226"/>
                  <a:gd name="T38" fmla="*/ 158 w 180"/>
                  <a:gd name="T39" fmla="*/ 118 h 226"/>
                  <a:gd name="T40" fmla="*/ 154 w 180"/>
                  <a:gd name="T41" fmla="*/ 124 h 226"/>
                  <a:gd name="T42" fmla="*/ 146 w 180"/>
                  <a:gd name="T43" fmla="*/ 126 h 226"/>
                  <a:gd name="T44" fmla="*/ 150 w 180"/>
                  <a:gd name="T45" fmla="*/ 134 h 226"/>
                  <a:gd name="T46" fmla="*/ 152 w 180"/>
                  <a:gd name="T47" fmla="*/ 142 h 226"/>
                  <a:gd name="T48" fmla="*/ 158 w 180"/>
                  <a:gd name="T49" fmla="*/ 150 h 226"/>
                  <a:gd name="T50" fmla="*/ 150 w 180"/>
                  <a:gd name="T51" fmla="*/ 152 h 226"/>
                  <a:gd name="T52" fmla="*/ 154 w 180"/>
                  <a:gd name="T53" fmla="*/ 158 h 226"/>
                  <a:gd name="T54" fmla="*/ 158 w 180"/>
                  <a:gd name="T55" fmla="*/ 162 h 226"/>
                  <a:gd name="T56" fmla="*/ 154 w 180"/>
                  <a:gd name="T57" fmla="*/ 170 h 226"/>
                  <a:gd name="T58" fmla="*/ 146 w 180"/>
                  <a:gd name="T59" fmla="*/ 166 h 226"/>
                  <a:gd name="T60" fmla="*/ 142 w 180"/>
                  <a:gd name="T61" fmla="*/ 170 h 226"/>
                  <a:gd name="T62" fmla="*/ 136 w 180"/>
                  <a:gd name="T63" fmla="*/ 170 h 226"/>
                  <a:gd name="T64" fmla="*/ 122 w 180"/>
                  <a:gd name="T65" fmla="*/ 166 h 226"/>
                  <a:gd name="T66" fmla="*/ 118 w 180"/>
                  <a:gd name="T67" fmla="*/ 172 h 226"/>
                  <a:gd name="T68" fmla="*/ 132 w 180"/>
                  <a:gd name="T69" fmla="*/ 180 h 226"/>
                  <a:gd name="T70" fmla="*/ 142 w 180"/>
                  <a:gd name="T71" fmla="*/ 192 h 226"/>
                  <a:gd name="T72" fmla="*/ 134 w 180"/>
                  <a:gd name="T73" fmla="*/ 198 h 226"/>
                  <a:gd name="T74" fmla="*/ 126 w 180"/>
                  <a:gd name="T75" fmla="*/ 186 h 226"/>
                  <a:gd name="T76" fmla="*/ 114 w 180"/>
                  <a:gd name="T77" fmla="*/ 188 h 226"/>
                  <a:gd name="T78" fmla="*/ 116 w 180"/>
                  <a:gd name="T79" fmla="*/ 194 h 226"/>
                  <a:gd name="T80" fmla="*/ 122 w 180"/>
                  <a:gd name="T81" fmla="*/ 200 h 226"/>
                  <a:gd name="T82" fmla="*/ 128 w 180"/>
                  <a:gd name="T83" fmla="*/ 212 h 226"/>
                  <a:gd name="T84" fmla="*/ 120 w 180"/>
                  <a:gd name="T85" fmla="*/ 220 h 226"/>
                  <a:gd name="T86" fmla="*/ 80 w 180"/>
                  <a:gd name="T87" fmla="*/ 226 h 226"/>
                  <a:gd name="T88" fmla="*/ 0 w 180"/>
                  <a:gd name="T89" fmla="*/ 158 h 226"/>
                  <a:gd name="T90" fmla="*/ 6 w 180"/>
                  <a:gd name="T91" fmla="*/ 144 h 226"/>
                  <a:gd name="T92" fmla="*/ 12 w 180"/>
                  <a:gd name="T93" fmla="*/ 134 h 226"/>
                  <a:gd name="T94" fmla="*/ 18 w 180"/>
                  <a:gd name="T95" fmla="*/ 106 h 226"/>
                  <a:gd name="T96" fmla="*/ 32 w 180"/>
                  <a:gd name="T97" fmla="*/ 104 h 226"/>
                  <a:gd name="T98" fmla="*/ 68 w 180"/>
                  <a:gd name="T99" fmla="*/ 76 h 226"/>
                  <a:gd name="T100" fmla="*/ 78 w 180"/>
                  <a:gd name="T101" fmla="*/ 50 h 226"/>
                  <a:gd name="T102" fmla="*/ 80 w 180"/>
                  <a:gd name="T103" fmla="*/ 44 h 226"/>
                  <a:gd name="T104" fmla="*/ 82 w 180"/>
                  <a:gd name="T105" fmla="*/ 38 h 226"/>
                  <a:gd name="T106" fmla="*/ 86 w 180"/>
                  <a:gd name="T107" fmla="*/ 28 h 226"/>
                  <a:gd name="T108" fmla="*/ 96 w 180"/>
                  <a:gd name="T109" fmla="*/ 0 h 22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0" h="226">
                    <a:moveTo>
                      <a:pt x="96" y="0"/>
                    </a:moveTo>
                    <a:lnTo>
                      <a:pt x="180" y="0"/>
                    </a:lnTo>
                    <a:lnTo>
                      <a:pt x="180" y="2"/>
                    </a:lnTo>
                    <a:lnTo>
                      <a:pt x="180" y="4"/>
                    </a:lnTo>
                    <a:lnTo>
                      <a:pt x="178" y="6"/>
                    </a:lnTo>
                    <a:lnTo>
                      <a:pt x="178" y="8"/>
                    </a:lnTo>
                    <a:lnTo>
                      <a:pt x="178" y="10"/>
                    </a:lnTo>
                    <a:lnTo>
                      <a:pt x="178" y="12"/>
                    </a:lnTo>
                    <a:lnTo>
                      <a:pt x="178" y="14"/>
                    </a:lnTo>
                    <a:lnTo>
                      <a:pt x="174" y="14"/>
                    </a:lnTo>
                    <a:lnTo>
                      <a:pt x="176" y="16"/>
                    </a:lnTo>
                    <a:lnTo>
                      <a:pt x="176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0" y="24"/>
                    </a:lnTo>
                    <a:lnTo>
                      <a:pt x="168" y="26"/>
                    </a:lnTo>
                    <a:lnTo>
                      <a:pt x="168" y="28"/>
                    </a:lnTo>
                    <a:lnTo>
                      <a:pt x="168" y="30"/>
                    </a:lnTo>
                    <a:lnTo>
                      <a:pt x="168" y="32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6" y="38"/>
                    </a:lnTo>
                    <a:lnTo>
                      <a:pt x="164" y="42"/>
                    </a:lnTo>
                    <a:lnTo>
                      <a:pt x="164" y="44"/>
                    </a:lnTo>
                    <a:lnTo>
                      <a:pt x="166" y="46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70" y="50"/>
                    </a:lnTo>
                    <a:lnTo>
                      <a:pt x="172" y="52"/>
                    </a:lnTo>
                    <a:lnTo>
                      <a:pt x="174" y="52"/>
                    </a:lnTo>
                    <a:lnTo>
                      <a:pt x="174" y="54"/>
                    </a:lnTo>
                    <a:lnTo>
                      <a:pt x="172" y="54"/>
                    </a:lnTo>
                    <a:lnTo>
                      <a:pt x="170" y="54"/>
                    </a:lnTo>
                    <a:lnTo>
                      <a:pt x="170" y="56"/>
                    </a:lnTo>
                    <a:lnTo>
                      <a:pt x="170" y="58"/>
                    </a:lnTo>
                    <a:lnTo>
                      <a:pt x="170" y="60"/>
                    </a:lnTo>
                    <a:lnTo>
                      <a:pt x="172" y="62"/>
                    </a:lnTo>
                    <a:lnTo>
                      <a:pt x="172" y="64"/>
                    </a:lnTo>
                    <a:lnTo>
                      <a:pt x="174" y="66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6" y="72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72" y="78"/>
                    </a:lnTo>
                    <a:lnTo>
                      <a:pt x="166" y="76"/>
                    </a:lnTo>
                    <a:lnTo>
                      <a:pt x="164" y="78"/>
                    </a:lnTo>
                    <a:lnTo>
                      <a:pt x="166" y="80"/>
                    </a:lnTo>
                    <a:lnTo>
                      <a:pt x="166" y="82"/>
                    </a:lnTo>
                    <a:lnTo>
                      <a:pt x="168" y="82"/>
                    </a:lnTo>
                    <a:lnTo>
                      <a:pt x="166" y="82"/>
                    </a:lnTo>
                    <a:lnTo>
                      <a:pt x="164" y="82"/>
                    </a:lnTo>
                    <a:lnTo>
                      <a:pt x="162" y="84"/>
                    </a:lnTo>
                    <a:lnTo>
                      <a:pt x="162" y="88"/>
                    </a:lnTo>
                    <a:lnTo>
                      <a:pt x="160" y="90"/>
                    </a:lnTo>
                    <a:lnTo>
                      <a:pt x="158" y="92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0" y="98"/>
                    </a:lnTo>
                    <a:lnTo>
                      <a:pt x="158" y="100"/>
                    </a:lnTo>
                    <a:lnTo>
                      <a:pt x="158" y="102"/>
                    </a:lnTo>
                    <a:lnTo>
                      <a:pt x="158" y="104"/>
                    </a:lnTo>
                    <a:lnTo>
                      <a:pt x="156" y="104"/>
                    </a:lnTo>
                    <a:lnTo>
                      <a:pt x="156" y="106"/>
                    </a:lnTo>
                    <a:lnTo>
                      <a:pt x="154" y="106"/>
                    </a:lnTo>
                    <a:lnTo>
                      <a:pt x="154" y="108"/>
                    </a:lnTo>
                    <a:lnTo>
                      <a:pt x="156" y="110"/>
                    </a:lnTo>
                    <a:lnTo>
                      <a:pt x="158" y="112"/>
                    </a:lnTo>
                    <a:lnTo>
                      <a:pt x="160" y="112"/>
                    </a:lnTo>
                    <a:lnTo>
                      <a:pt x="164" y="112"/>
                    </a:lnTo>
                    <a:lnTo>
                      <a:pt x="166" y="112"/>
                    </a:lnTo>
                    <a:lnTo>
                      <a:pt x="166" y="114"/>
                    </a:lnTo>
                    <a:lnTo>
                      <a:pt x="166" y="116"/>
                    </a:lnTo>
                    <a:lnTo>
                      <a:pt x="164" y="118"/>
                    </a:lnTo>
                    <a:lnTo>
                      <a:pt x="162" y="118"/>
                    </a:lnTo>
                    <a:lnTo>
                      <a:pt x="158" y="118"/>
                    </a:lnTo>
                    <a:lnTo>
                      <a:pt x="156" y="120"/>
                    </a:lnTo>
                    <a:lnTo>
                      <a:pt x="154" y="122"/>
                    </a:lnTo>
                    <a:lnTo>
                      <a:pt x="154" y="124"/>
                    </a:lnTo>
                    <a:lnTo>
                      <a:pt x="152" y="124"/>
                    </a:lnTo>
                    <a:lnTo>
                      <a:pt x="150" y="124"/>
                    </a:lnTo>
                    <a:lnTo>
                      <a:pt x="148" y="124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8" y="130"/>
                    </a:lnTo>
                    <a:lnTo>
                      <a:pt x="148" y="132"/>
                    </a:lnTo>
                    <a:lnTo>
                      <a:pt x="150" y="134"/>
                    </a:lnTo>
                    <a:lnTo>
                      <a:pt x="150" y="136"/>
                    </a:lnTo>
                    <a:lnTo>
                      <a:pt x="152" y="138"/>
                    </a:lnTo>
                    <a:lnTo>
                      <a:pt x="152" y="140"/>
                    </a:lnTo>
                    <a:lnTo>
                      <a:pt x="152" y="142"/>
                    </a:lnTo>
                    <a:lnTo>
                      <a:pt x="156" y="142"/>
                    </a:lnTo>
                    <a:lnTo>
                      <a:pt x="156" y="144"/>
                    </a:lnTo>
                    <a:lnTo>
                      <a:pt x="158" y="144"/>
                    </a:lnTo>
                    <a:lnTo>
                      <a:pt x="158" y="148"/>
                    </a:lnTo>
                    <a:lnTo>
                      <a:pt x="158" y="150"/>
                    </a:lnTo>
                    <a:lnTo>
                      <a:pt x="156" y="152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6"/>
                    </a:lnTo>
                    <a:lnTo>
                      <a:pt x="150" y="156"/>
                    </a:lnTo>
                    <a:lnTo>
                      <a:pt x="152" y="158"/>
                    </a:lnTo>
                    <a:lnTo>
                      <a:pt x="154" y="158"/>
                    </a:lnTo>
                    <a:lnTo>
                      <a:pt x="154" y="160"/>
                    </a:lnTo>
                    <a:lnTo>
                      <a:pt x="156" y="160"/>
                    </a:lnTo>
                    <a:lnTo>
                      <a:pt x="158" y="160"/>
                    </a:lnTo>
                    <a:lnTo>
                      <a:pt x="158" y="162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6" y="168"/>
                    </a:lnTo>
                    <a:lnTo>
                      <a:pt x="154" y="168"/>
                    </a:lnTo>
                    <a:lnTo>
                      <a:pt x="154" y="170"/>
                    </a:lnTo>
                    <a:lnTo>
                      <a:pt x="148" y="168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6"/>
                    </a:lnTo>
                    <a:lnTo>
                      <a:pt x="142" y="168"/>
                    </a:lnTo>
                    <a:lnTo>
                      <a:pt x="142" y="170"/>
                    </a:lnTo>
                    <a:lnTo>
                      <a:pt x="140" y="172"/>
                    </a:lnTo>
                    <a:lnTo>
                      <a:pt x="138" y="172"/>
                    </a:lnTo>
                    <a:lnTo>
                      <a:pt x="136" y="172"/>
                    </a:lnTo>
                    <a:lnTo>
                      <a:pt x="136" y="170"/>
                    </a:lnTo>
                    <a:lnTo>
                      <a:pt x="134" y="170"/>
                    </a:lnTo>
                    <a:lnTo>
                      <a:pt x="128" y="168"/>
                    </a:lnTo>
                    <a:lnTo>
                      <a:pt x="124" y="166"/>
                    </a:lnTo>
                    <a:lnTo>
                      <a:pt x="122" y="166"/>
                    </a:lnTo>
                    <a:lnTo>
                      <a:pt x="120" y="166"/>
                    </a:lnTo>
                    <a:lnTo>
                      <a:pt x="118" y="168"/>
                    </a:lnTo>
                    <a:lnTo>
                      <a:pt x="118" y="170"/>
                    </a:lnTo>
                    <a:lnTo>
                      <a:pt x="118" y="172"/>
                    </a:lnTo>
                    <a:lnTo>
                      <a:pt x="120" y="174"/>
                    </a:lnTo>
                    <a:lnTo>
                      <a:pt x="122" y="176"/>
                    </a:lnTo>
                    <a:lnTo>
                      <a:pt x="126" y="176"/>
                    </a:lnTo>
                    <a:lnTo>
                      <a:pt x="130" y="180"/>
                    </a:lnTo>
                    <a:lnTo>
                      <a:pt x="132" y="180"/>
                    </a:lnTo>
                    <a:lnTo>
                      <a:pt x="132" y="184"/>
                    </a:lnTo>
                    <a:lnTo>
                      <a:pt x="138" y="188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0" y="196"/>
                    </a:lnTo>
                    <a:lnTo>
                      <a:pt x="136" y="198"/>
                    </a:lnTo>
                    <a:lnTo>
                      <a:pt x="134" y="198"/>
                    </a:lnTo>
                    <a:lnTo>
                      <a:pt x="134" y="196"/>
                    </a:lnTo>
                    <a:lnTo>
                      <a:pt x="134" y="194"/>
                    </a:lnTo>
                    <a:lnTo>
                      <a:pt x="130" y="188"/>
                    </a:lnTo>
                    <a:lnTo>
                      <a:pt x="130" y="186"/>
                    </a:lnTo>
                    <a:lnTo>
                      <a:pt x="126" y="186"/>
                    </a:lnTo>
                    <a:lnTo>
                      <a:pt x="124" y="188"/>
                    </a:lnTo>
                    <a:lnTo>
                      <a:pt x="120" y="190"/>
                    </a:lnTo>
                    <a:lnTo>
                      <a:pt x="116" y="190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2" y="190"/>
                    </a:lnTo>
                    <a:lnTo>
                      <a:pt x="114" y="192"/>
                    </a:lnTo>
                    <a:lnTo>
                      <a:pt x="116" y="194"/>
                    </a:lnTo>
                    <a:lnTo>
                      <a:pt x="118" y="196"/>
                    </a:lnTo>
                    <a:lnTo>
                      <a:pt x="120" y="196"/>
                    </a:lnTo>
                    <a:lnTo>
                      <a:pt x="122" y="198"/>
                    </a:lnTo>
                    <a:lnTo>
                      <a:pt x="122" y="200"/>
                    </a:lnTo>
                    <a:lnTo>
                      <a:pt x="122" y="202"/>
                    </a:lnTo>
                    <a:lnTo>
                      <a:pt x="122" y="206"/>
                    </a:lnTo>
                    <a:lnTo>
                      <a:pt x="124" y="208"/>
                    </a:lnTo>
                    <a:lnTo>
                      <a:pt x="126" y="210"/>
                    </a:lnTo>
                    <a:lnTo>
                      <a:pt x="128" y="212"/>
                    </a:lnTo>
                    <a:lnTo>
                      <a:pt x="128" y="216"/>
                    </a:lnTo>
                    <a:lnTo>
                      <a:pt x="128" y="218"/>
                    </a:lnTo>
                    <a:lnTo>
                      <a:pt x="126" y="218"/>
                    </a:lnTo>
                    <a:lnTo>
                      <a:pt x="122" y="220"/>
                    </a:lnTo>
                    <a:lnTo>
                      <a:pt x="120" y="220"/>
                    </a:lnTo>
                    <a:lnTo>
                      <a:pt x="122" y="222"/>
                    </a:lnTo>
                    <a:lnTo>
                      <a:pt x="122" y="224"/>
                    </a:lnTo>
                    <a:lnTo>
                      <a:pt x="122" y="226"/>
                    </a:lnTo>
                    <a:lnTo>
                      <a:pt x="84" y="226"/>
                    </a:lnTo>
                    <a:lnTo>
                      <a:pt x="80" y="226"/>
                    </a:lnTo>
                    <a:lnTo>
                      <a:pt x="58" y="226"/>
                    </a:lnTo>
                    <a:lnTo>
                      <a:pt x="58" y="164"/>
                    </a:lnTo>
                    <a:lnTo>
                      <a:pt x="0" y="164"/>
                    </a:lnTo>
                    <a:lnTo>
                      <a:pt x="0" y="160"/>
                    </a:lnTo>
                    <a:lnTo>
                      <a:pt x="0" y="158"/>
                    </a:lnTo>
                    <a:lnTo>
                      <a:pt x="2" y="156"/>
                    </a:lnTo>
                    <a:lnTo>
                      <a:pt x="2" y="152"/>
                    </a:lnTo>
                    <a:lnTo>
                      <a:pt x="4" y="150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2" y="134"/>
                    </a:lnTo>
                    <a:lnTo>
                      <a:pt x="12" y="130"/>
                    </a:lnTo>
                    <a:lnTo>
                      <a:pt x="12" y="126"/>
                    </a:lnTo>
                    <a:lnTo>
                      <a:pt x="14" y="126"/>
                    </a:lnTo>
                    <a:lnTo>
                      <a:pt x="16" y="112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22" y="104"/>
                    </a:lnTo>
                    <a:lnTo>
                      <a:pt x="22" y="108"/>
                    </a:lnTo>
                    <a:lnTo>
                      <a:pt x="32" y="108"/>
                    </a:lnTo>
                    <a:lnTo>
                      <a:pt x="32" y="104"/>
                    </a:lnTo>
                    <a:lnTo>
                      <a:pt x="54" y="104"/>
                    </a:lnTo>
                    <a:lnTo>
                      <a:pt x="54" y="76"/>
                    </a:lnTo>
                    <a:lnTo>
                      <a:pt x="64" y="76"/>
                    </a:lnTo>
                    <a:lnTo>
                      <a:pt x="68" y="76"/>
                    </a:lnTo>
                    <a:lnTo>
                      <a:pt x="68" y="72"/>
                    </a:lnTo>
                    <a:lnTo>
                      <a:pt x="72" y="72"/>
                    </a:lnTo>
                    <a:lnTo>
                      <a:pt x="72" y="54"/>
                    </a:lnTo>
                    <a:lnTo>
                      <a:pt x="78" y="54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80" y="46"/>
                    </a:lnTo>
                    <a:lnTo>
                      <a:pt x="80" y="44"/>
                    </a:lnTo>
                    <a:lnTo>
                      <a:pt x="80" y="42"/>
                    </a:lnTo>
                    <a:lnTo>
                      <a:pt x="82" y="42"/>
                    </a:lnTo>
                    <a:lnTo>
                      <a:pt x="82" y="40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4"/>
                    </a:lnTo>
                    <a:lnTo>
                      <a:pt x="84" y="32"/>
                    </a:lnTo>
                    <a:lnTo>
                      <a:pt x="86" y="30"/>
                    </a:lnTo>
                    <a:lnTo>
                      <a:pt x="86" y="28"/>
                    </a:lnTo>
                    <a:lnTo>
                      <a:pt x="86" y="10"/>
                    </a:lnTo>
                    <a:lnTo>
                      <a:pt x="96" y="10"/>
                    </a:lnTo>
                    <a:lnTo>
                      <a:pt x="94" y="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4" name="Freeform 10"/>
              <p:cNvSpPr>
                <a:spLocks/>
              </p:cNvSpPr>
              <p:nvPr/>
            </p:nvSpPr>
            <p:spPr bwMode="auto">
              <a:xfrm>
                <a:off x="1847" y="759"/>
                <a:ext cx="146" cy="134"/>
              </a:xfrm>
              <a:custGeom>
                <a:avLst/>
                <a:gdLst>
                  <a:gd name="T0" fmla="*/ 0 w 146"/>
                  <a:gd name="T1" fmla="*/ 2 h 134"/>
                  <a:gd name="T2" fmla="*/ 144 w 146"/>
                  <a:gd name="T3" fmla="*/ 0 h 134"/>
                  <a:gd name="T4" fmla="*/ 146 w 146"/>
                  <a:gd name="T5" fmla="*/ 10 h 134"/>
                  <a:gd name="T6" fmla="*/ 136 w 146"/>
                  <a:gd name="T7" fmla="*/ 10 h 134"/>
                  <a:gd name="T8" fmla="*/ 136 w 146"/>
                  <a:gd name="T9" fmla="*/ 28 h 134"/>
                  <a:gd name="T10" fmla="*/ 136 w 146"/>
                  <a:gd name="T11" fmla="*/ 30 h 134"/>
                  <a:gd name="T12" fmla="*/ 134 w 146"/>
                  <a:gd name="T13" fmla="*/ 32 h 134"/>
                  <a:gd name="T14" fmla="*/ 132 w 146"/>
                  <a:gd name="T15" fmla="*/ 34 h 134"/>
                  <a:gd name="T16" fmla="*/ 132 w 146"/>
                  <a:gd name="T17" fmla="*/ 36 h 134"/>
                  <a:gd name="T18" fmla="*/ 132 w 146"/>
                  <a:gd name="T19" fmla="*/ 38 h 134"/>
                  <a:gd name="T20" fmla="*/ 132 w 146"/>
                  <a:gd name="T21" fmla="*/ 38 h 134"/>
                  <a:gd name="T22" fmla="*/ 132 w 146"/>
                  <a:gd name="T23" fmla="*/ 40 h 134"/>
                  <a:gd name="T24" fmla="*/ 132 w 146"/>
                  <a:gd name="T25" fmla="*/ 42 h 134"/>
                  <a:gd name="T26" fmla="*/ 130 w 146"/>
                  <a:gd name="T27" fmla="*/ 42 h 134"/>
                  <a:gd name="T28" fmla="*/ 130 w 146"/>
                  <a:gd name="T29" fmla="*/ 44 h 134"/>
                  <a:gd name="T30" fmla="*/ 130 w 146"/>
                  <a:gd name="T31" fmla="*/ 44 h 134"/>
                  <a:gd name="T32" fmla="*/ 130 w 146"/>
                  <a:gd name="T33" fmla="*/ 46 h 134"/>
                  <a:gd name="T34" fmla="*/ 128 w 146"/>
                  <a:gd name="T35" fmla="*/ 48 h 134"/>
                  <a:gd name="T36" fmla="*/ 128 w 146"/>
                  <a:gd name="T37" fmla="*/ 48 h 134"/>
                  <a:gd name="T38" fmla="*/ 128 w 146"/>
                  <a:gd name="T39" fmla="*/ 50 h 134"/>
                  <a:gd name="T40" fmla="*/ 128 w 146"/>
                  <a:gd name="T41" fmla="*/ 54 h 134"/>
                  <a:gd name="T42" fmla="*/ 122 w 146"/>
                  <a:gd name="T43" fmla="*/ 54 h 134"/>
                  <a:gd name="T44" fmla="*/ 122 w 146"/>
                  <a:gd name="T45" fmla="*/ 72 h 134"/>
                  <a:gd name="T46" fmla="*/ 118 w 146"/>
                  <a:gd name="T47" fmla="*/ 72 h 134"/>
                  <a:gd name="T48" fmla="*/ 118 w 146"/>
                  <a:gd name="T49" fmla="*/ 76 h 134"/>
                  <a:gd name="T50" fmla="*/ 114 w 146"/>
                  <a:gd name="T51" fmla="*/ 76 h 134"/>
                  <a:gd name="T52" fmla="*/ 114 w 146"/>
                  <a:gd name="T53" fmla="*/ 76 h 134"/>
                  <a:gd name="T54" fmla="*/ 104 w 146"/>
                  <a:gd name="T55" fmla="*/ 76 h 134"/>
                  <a:gd name="T56" fmla="*/ 104 w 146"/>
                  <a:gd name="T57" fmla="*/ 104 h 134"/>
                  <a:gd name="T58" fmla="*/ 82 w 146"/>
                  <a:gd name="T59" fmla="*/ 104 h 134"/>
                  <a:gd name="T60" fmla="*/ 82 w 146"/>
                  <a:gd name="T61" fmla="*/ 108 h 134"/>
                  <a:gd name="T62" fmla="*/ 72 w 146"/>
                  <a:gd name="T63" fmla="*/ 108 h 134"/>
                  <a:gd name="T64" fmla="*/ 72 w 146"/>
                  <a:gd name="T65" fmla="*/ 104 h 134"/>
                  <a:gd name="T66" fmla="*/ 68 w 146"/>
                  <a:gd name="T67" fmla="*/ 104 h 134"/>
                  <a:gd name="T68" fmla="*/ 68 w 146"/>
                  <a:gd name="T69" fmla="*/ 106 h 134"/>
                  <a:gd name="T70" fmla="*/ 66 w 146"/>
                  <a:gd name="T71" fmla="*/ 112 h 134"/>
                  <a:gd name="T72" fmla="*/ 64 w 146"/>
                  <a:gd name="T73" fmla="*/ 126 h 134"/>
                  <a:gd name="T74" fmla="*/ 62 w 146"/>
                  <a:gd name="T75" fmla="*/ 126 h 134"/>
                  <a:gd name="T76" fmla="*/ 62 w 146"/>
                  <a:gd name="T77" fmla="*/ 130 h 134"/>
                  <a:gd name="T78" fmla="*/ 62 w 146"/>
                  <a:gd name="T79" fmla="*/ 134 h 134"/>
                  <a:gd name="T80" fmla="*/ 54 w 146"/>
                  <a:gd name="T81" fmla="*/ 134 h 134"/>
                  <a:gd name="T82" fmla="*/ 54 w 146"/>
                  <a:gd name="T83" fmla="*/ 130 h 134"/>
                  <a:gd name="T84" fmla="*/ 32 w 146"/>
                  <a:gd name="T85" fmla="*/ 130 h 134"/>
                  <a:gd name="T86" fmla="*/ 32 w 146"/>
                  <a:gd name="T87" fmla="*/ 82 h 134"/>
                  <a:gd name="T88" fmla="*/ 0 w 146"/>
                  <a:gd name="T89" fmla="*/ 82 h 134"/>
                  <a:gd name="T90" fmla="*/ 0 w 146"/>
                  <a:gd name="T91" fmla="*/ 2 h 134"/>
                  <a:gd name="T92" fmla="*/ 0 w 146"/>
                  <a:gd name="T93" fmla="*/ 2 h 134"/>
                  <a:gd name="T94" fmla="*/ 0 w 146"/>
                  <a:gd name="T95" fmla="*/ 2 h 13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46" h="134">
                    <a:moveTo>
                      <a:pt x="0" y="2"/>
                    </a:moveTo>
                    <a:lnTo>
                      <a:pt x="144" y="0"/>
                    </a:lnTo>
                    <a:lnTo>
                      <a:pt x="146" y="10"/>
                    </a:lnTo>
                    <a:lnTo>
                      <a:pt x="136" y="10"/>
                    </a:lnTo>
                    <a:lnTo>
                      <a:pt x="136" y="28"/>
                    </a:lnTo>
                    <a:lnTo>
                      <a:pt x="136" y="30"/>
                    </a:lnTo>
                    <a:lnTo>
                      <a:pt x="134" y="32"/>
                    </a:lnTo>
                    <a:lnTo>
                      <a:pt x="132" y="34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2" y="40"/>
                    </a:lnTo>
                    <a:lnTo>
                      <a:pt x="132" y="42"/>
                    </a:lnTo>
                    <a:lnTo>
                      <a:pt x="130" y="42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28" y="48"/>
                    </a:lnTo>
                    <a:lnTo>
                      <a:pt x="128" y="50"/>
                    </a:lnTo>
                    <a:lnTo>
                      <a:pt x="128" y="54"/>
                    </a:lnTo>
                    <a:lnTo>
                      <a:pt x="122" y="54"/>
                    </a:lnTo>
                    <a:lnTo>
                      <a:pt x="122" y="72"/>
                    </a:lnTo>
                    <a:lnTo>
                      <a:pt x="118" y="72"/>
                    </a:lnTo>
                    <a:lnTo>
                      <a:pt x="118" y="76"/>
                    </a:lnTo>
                    <a:lnTo>
                      <a:pt x="114" y="76"/>
                    </a:lnTo>
                    <a:lnTo>
                      <a:pt x="104" y="76"/>
                    </a:lnTo>
                    <a:lnTo>
                      <a:pt x="104" y="104"/>
                    </a:lnTo>
                    <a:lnTo>
                      <a:pt x="82" y="104"/>
                    </a:lnTo>
                    <a:lnTo>
                      <a:pt x="82" y="108"/>
                    </a:lnTo>
                    <a:lnTo>
                      <a:pt x="72" y="108"/>
                    </a:lnTo>
                    <a:lnTo>
                      <a:pt x="72" y="104"/>
                    </a:lnTo>
                    <a:lnTo>
                      <a:pt x="68" y="104"/>
                    </a:lnTo>
                    <a:lnTo>
                      <a:pt x="68" y="106"/>
                    </a:lnTo>
                    <a:lnTo>
                      <a:pt x="66" y="112"/>
                    </a:lnTo>
                    <a:lnTo>
                      <a:pt x="64" y="126"/>
                    </a:lnTo>
                    <a:lnTo>
                      <a:pt x="62" y="126"/>
                    </a:lnTo>
                    <a:lnTo>
                      <a:pt x="62" y="130"/>
                    </a:lnTo>
                    <a:lnTo>
                      <a:pt x="62" y="134"/>
                    </a:lnTo>
                    <a:lnTo>
                      <a:pt x="54" y="134"/>
                    </a:lnTo>
                    <a:lnTo>
                      <a:pt x="54" y="130"/>
                    </a:lnTo>
                    <a:lnTo>
                      <a:pt x="32" y="130"/>
                    </a:lnTo>
                    <a:lnTo>
                      <a:pt x="32" y="82"/>
                    </a:lnTo>
                    <a:lnTo>
                      <a:pt x="0" y="8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5" name="Freeform 11"/>
              <p:cNvSpPr>
                <a:spLocks/>
              </p:cNvSpPr>
              <p:nvPr/>
            </p:nvSpPr>
            <p:spPr bwMode="auto">
              <a:xfrm>
                <a:off x="2396" y="759"/>
                <a:ext cx="202" cy="212"/>
              </a:xfrm>
              <a:custGeom>
                <a:avLst/>
                <a:gdLst>
                  <a:gd name="T0" fmla="*/ 122 w 202"/>
                  <a:gd name="T1" fmla="*/ 6 h 212"/>
                  <a:gd name="T2" fmla="*/ 118 w 202"/>
                  <a:gd name="T3" fmla="*/ 10 h 212"/>
                  <a:gd name="T4" fmla="*/ 122 w 202"/>
                  <a:gd name="T5" fmla="*/ 14 h 212"/>
                  <a:gd name="T6" fmla="*/ 124 w 202"/>
                  <a:gd name="T7" fmla="*/ 18 h 212"/>
                  <a:gd name="T8" fmla="*/ 128 w 202"/>
                  <a:gd name="T9" fmla="*/ 22 h 212"/>
                  <a:gd name="T10" fmla="*/ 130 w 202"/>
                  <a:gd name="T11" fmla="*/ 26 h 212"/>
                  <a:gd name="T12" fmla="*/ 132 w 202"/>
                  <a:gd name="T13" fmla="*/ 30 h 212"/>
                  <a:gd name="T14" fmla="*/ 132 w 202"/>
                  <a:gd name="T15" fmla="*/ 36 h 212"/>
                  <a:gd name="T16" fmla="*/ 176 w 202"/>
                  <a:gd name="T17" fmla="*/ 50 h 212"/>
                  <a:gd name="T18" fmla="*/ 174 w 202"/>
                  <a:gd name="T19" fmla="*/ 48 h 212"/>
                  <a:gd name="T20" fmla="*/ 180 w 202"/>
                  <a:gd name="T21" fmla="*/ 46 h 212"/>
                  <a:gd name="T22" fmla="*/ 186 w 202"/>
                  <a:gd name="T23" fmla="*/ 48 h 212"/>
                  <a:gd name="T24" fmla="*/ 188 w 202"/>
                  <a:gd name="T25" fmla="*/ 54 h 212"/>
                  <a:gd name="T26" fmla="*/ 186 w 202"/>
                  <a:gd name="T27" fmla="*/ 66 h 212"/>
                  <a:gd name="T28" fmla="*/ 186 w 202"/>
                  <a:gd name="T29" fmla="*/ 72 h 212"/>
                  <a:gd name="T30" fmla="*/ 188 w 202"/>
                  <a:gd name="T31" fmla="*/ 80 h 212"/>
                  <a:gd name="T32" fmla="*/ 192 w 202"/>
                  <a:gd name="T33" fmla="*/ 84 h 212"/>
                  <a:gd name="T34" fmla="*/ 194 w 202"/>
                  <a:gd name="T35" fmla="*/ 88 h 212"/>
                  <a:gd name="T36" fmla="*/ 194 w 202"/>
                  <a:gd name="T37" fmla="*/ 92 h 212"/>
                  <a:gd name="T38" fmla="*/ 194 w 202"/>
                  <a:gd name="T39" fmla="*/ 100 h 212"/>
                  <a:gd name="T40" fmla="*/ 198 w 202"/>
                  <a:gd name="T41" fmla="*/ 102 h 212"/>
                  <a:gd name="T42" fmla="*/ 180 w 202"/>
                  <a:gd name="T43" fmla="*/ 126 h 212"/>
                  <a:gd name="T44" fmla="*/ 176 w 202"/>
                  <a:gd name="T45" fmla="*/ 134 h 212"/>
                  <a:gd name="T46" fmla="*/ 176 w 202"/>
                  <a:gd name="T47" fmla="*/ 138 h 212"/>
                  <a:gd name="T48" fmla="*/ 178 w 202"/>
                  <a:gd name="T49" fmla="*/ 144 h 212"/>
                  <a:gd name="T50" fmla="*/ 178 w 202"/>
                  <a:gd name="T51" fmla="*/ 150 h 212"/>
                  <a:gd name="T52" fmla="*/ 176 w 202"/>
                  <a:gd name="T53" fmla="*/ 156 h 212"/>
                  <a:gd name="T54" fmla="*/ 172 w 202"/>
                  <a:gd name="T55" fmla="*/ 158 h 212"/>
                  <a:gd name="T56" fmla="*/ 166 w 202"/>
                  <a:gd name="T57" fmla="*/ 160 h 212"/>
                  <a:gd name="T58" fmla="*/ 160 w 202"/>
                  <a:gd name="T59" fmla="*/ 162 h 212"/>
                  <a:gd name="T60" fmla="*/ 156 w 202"/>
                  <a:gd name="T61" fmla="*/ 160 h 212"/>
                  <a:gd name="T62" fmla="*/ 150 w 202"/>
                  <a:gd name="T63" fmla="*/ 162 h 212"/>
                  <a:gd name="T64" fmla="*/ 148 w 202"/>
                  <a:gd name="T65" fmla="*/ 160 h 212"/>
                  <a:gd name="T66" fmla="*/ 140 w 202"/>
                  <a:gd name="T67" fmla="*/ 156 h 212"/>
                  <a:gd name="T68" fmla="*/ 134 w 202"/>
                  <a:gd name="T69" fmla="*/ 154 h 212"/>
                  <a:gd name="T70" fmla="*/ 130 w 202"/>
                  <a:gd name="T71" fmla="*/ 152 h 212"/>
                  <a:gd name="T72" fmla="*/ 122 w 202"/>
                  <a:gd name="T73" fmla="*/ 152 h 212"/>
                  <a:gd name="T74" fmla="*/ 118 w 202"/>
                  <a:gd name="T75" fmla="*/ 152 h 212"/>
                  <a:gd name="T76" fmla="*/ 112 w 202"/>
                  <a:gd name="T77" fmla="*/ 158 h 212"/>
                  <a:gd name="T78" fmla="*/ 106 w 202"/>
                  <a:gd name="T79" fmla="*/ 162 h 212"/>
                  <a:gd name="T80" fmla="*/ 102 w 202"/>
                  <a:gd name="T81" fmla="*/ 166 h 212"/>
                  <a:gd name="T82" fmla="*/ 98 w 202"/>
                  <a:gd name="T83" fmla="*/ 172 h 212"/>
                  <a:gd name="T84" fmla="*/ 96 w 202"/>
                  <a:gd name="T85" fmla="*/ 176 h 212"/>
                  <a:gd name="T86" fmla="*/ 94 w 202"/>
                  <a:gd name="T87" fmla="*/ 184 h 212"/>
                  <a:gd name="T88" fmla="*/ 90 w 202"/>
                  <a:gd name="T89" fmla="*/ 190 h 212"/>
                  <a:gd name="T90" fmla="*/ 76 w 202"/>
                  <a:gd name="T91" fmla="*/ 198 h 212"/>
                  <a:gd name="T92" fmla="*/ 72 w 202"/>
                  <a:gd name="T93" fmla="*/ 210 h 212"/>
                  <a:gd name="T94" fmla="*/ 56 w 202"/>
                  <a:gd name="T95" fmla="*/ 208 h 212"/>
                  <a:gd name="T96" fmla="*/ 50 w 202"/>
                  <a:gd name="T97" fmla="*/ 204 h 212"/>
                  <a:gd name="T98" fmla="*/ 38 w 202"/>
                  <a:gd name="T99" fmla="*/ 202 h 212"/>
                  <a:gd name="T100" fmla="*/ 20 w 202"/>
                  <a:gd name="T101" fmla="*/ 200 h 212"/>
                  <a:gd name="T102" fmla="*/ 10 w 202"/>
                  <a:gd name="T103" fmla="*/ 208 h 212"/>
                  <a:gd name="T104" fmla="*/ 30 w 202"/>
                  <a:gd name="T105" fmla="*/ 116 h 212"/>
                  <a:gd name="T106" fmla="*/ 16 w 202"/>
                  <a:gd name="T107" fmla="*/ 98 h 212"/>
                  <a:gd name="T108" fmla="*/ 18 w 202"/>
                  <a:gd name="T109" fmla="*/ 82 h 212"/>
                  <a:gd name="T110" fmla="*/ 34 w 202"/>
                  <a:gd name="T111" fmla="*/ 68 h 212"/>
                  <a:gd name="T112" fmla="*/ 26 w 202"/>
                  <a:gd name="T113" fmla="*/ 48 h 212"/>
                  <a:gd name="T114" fmla="*/ 10 w 202"/>
                  <a:gd name="T115" fmla="*/ 38 h 212"/>
                  <a:gd name="T116" fmla="*/ 0 w 202"/>
                  <a:gd name="T117" fmla="*/ 24 h 212"/>
                  <a:gd name="T118" fmla="*/ 10 w 202"/>
                  <a:gd name="T119" fmla="*/ 12 h 212"/>
                  <a:gd name="T120" fmla="*/ 24 w 202"/>
                  <a:gd name="T121" fmla="*/ 0 h 2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02" h="212">
                    <a:moveTo>
                      <a:pt x="24" y="0"/>
                    </a:moveTo>
                    <a:lnTo>
                      <a:pt x="122" y="2"/>
                    </a:lnTo>
                    <a:lnTo>
                      <a:pt x="122" y="4"/>
                    </a:lnTo>
                    <a:lnTo>
                      <a:pt x="122" y="6"/>
                    </a:lnTo>
                    <a:lnTo>
                      <a:pt x="120" y="6"/>
                    </a:lnTo>
                    <a:lnTo>
                      <a:pt x="120" y="8"/>
                    </a:lnTo>
                    <a:lnTo>
                      <a:pt x="120" y="10"/>
                    </a:lnTo>
                    <a:lnTo>
                      <a:pt x="118" y="10"/>
                    </a:lnTo>
                    <a:lnTo>
                      <a:pt x="118" y="12"/>
                    </a:lnTo>
                    <a:lnTo>
                      <a:pt x="120" y="12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6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28" y="22"/>
                    </a:lnTo>
                    <a:lnTo>
                      <a:pt x="128" y="24"/>
                    </a:lnTo>
                    <a:lnTo>
                      <a:pt x="128" y="26"/>
                    </a:lnTo>
                    <a:lnTo>
                      <a:pt x="130" y="26"/>
                    </a:lnTo>
                    <a:lnTo>
                      <a:pt x="130" y="28"/>
                    </a:lnTo>
                    <a:lnTo>
                      <a:pt x="132" y="28"/>
                    </a:lnTo>
                    <a:lnTo>
                      <a:pt x="132" y="30"/>
                    </a:lnTo>
                    <a:lnTo>
                      <a:pt x="132" y="32"/>
                    </a:lnTo>
                    <a:lnTo>
                      <a:pt x="132" y="34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64" y="46"/>
                    </a:lnTo>
                    <a:lnTo>
                      <a:pt x="162" y="54"/>
                    </a:lnTo>
                    <a:lnTo>
                      <a:pt x="176" y="54"/>
                    </a:lnTo>
                    <a:lnTo>
                      <a:pt x="176" y="50"/>
                    </a:lnTo>
                    <a:lnTo>
                      <a:pt x="172" y="50"/>
                    </a:lnTo>
                    <a:lnTo>
                      <a:pt x="172" y="48"/>
                    </a:lnTo>
                    <a:lnTo>
                      <a:pt x="174" y="48"/>
                    </a:lnTo>
                    <a:lnTo>
                      <a:pt x="176" y="48"/>
                    </a:lnTo>
                    <a:lnTo>
                      <a:pt x="178" y="48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8" y="52"/>
                    </a:lnTo>
                    <a:lnTo>
                      <a:pt x="188" y="54"/>
                    </a:lnTo>
                    <a:lnTo>
                      <a:pt x="190" y="56"/>
                    </a:lnTo>
                    <a:lnTo>
                      <a:pt x="190" y="60"/>
                    </a:lnTo>
                    <a:lnTo>
                      <a:pt x="188" y="60"/>
                    </a:lnTo>
                    <a:lnTo>
                      <a:pt x="188" y="62"/>
                    </a:lnTo>
                    <a:lnTo>
                      <a:pt x="188" y="64"/>
                    </a:lnTo>
                    <a:lnTo>
                      <a:pt x="186" y="64"/>
                    </a:lnTo>
                    <a:lnTo>
                      <a:pt x="186" y="66"/>
                    </a:lnTo>
                    <a:lnTo>
                      <a:pt x="186" y="68"/>
                    </a:lnTo>
                    <a:lnTo>
                      <a:pt x="186" y="70"/>
                    </a:lnTo>
                    <a:lnTo>
                      <a:pt x="186" y="72"/>
                    </a:lnTo>
                    <a:lnTo>
                      <a:pt x="186" y="74"/>
                    </a:lnTo>
                    <a:lnTo>
                      <a:pt x="186" y="76"/>
                    </a:lnTo>
                    <a:lnTo>
                      <a:pt x="188" y="76"/>
                    </a:lnTo>
                    <a:lnTo>
                      <a:pt x="186" y="78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90" y="82"/>
                    </a:lnTo>
                    <a:lnTo>
                      <a:pt x="190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4" y="88"/>
                    </a:lnTo>
                    <a:lnTo>
                      <a:pt x="196" y="88"/>
                    </a:lnTo>
                    <a:lnTo>
                      <a:pt x="196" y="90"/>
                    </a:lnTo>
                    <a:lnTo>
                      <a:pt x="194" y="90"/>
                    </a:lnTo>
                    <a:lnTo>
                      <a:pt x="194" y="92"/>
                    </a:lnTo>
                    <a:lnTo>
                      <a:pt x="194" y="94"/>
                    </a:lnTo>
                    <a:lnTo>
                      <a:pt x="194" y="96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96" y="100"/>
                    </a:lnTo>
                    <a:lnTo>
                      <a:pt x="198" y="102"/>
                    </a:lnTo>
                    <a:lnTo>
                      <a:pt x="200" y="102"/>
                    </a:lnTo>
                    <a:lnTo>
                      <a:pt x="202" y="104"/>
                    </a:lnTo>
                    <a:lnTo>
                      <a:pt x="202" y="120"/>
                    </a:lnTo>
                    <a:lnTo>
                      <a:pt x="186" y="124"/>
                    </a:lnTo>
                    <a:lnTo>
                      <a:pt x="182" y="126"/>
                    </a:lnTo>
                    <a:lnTo>
                      <a:pt x="180" y="126"/>
                    </a:lnTo>
                    <a:lnTo>
                      <a:pt x="180" y="128"/>
                    </a:lnTo>
                    <a:lnTo>
                      <a:pt x="178" y="128"/>
                    </a:lnTo>
                    <a:lnTo>
                      <a:pt x="178" y="130"/>
                    </a:lnTo>
                    <a:lnTo>
                      <a:pt x="178" y="132"/>
                    </a:lnTo>
                    <a:lnTo>
                      <a:pt x="176" y="132"/>
                    </a:lnTo>
                    <a:lnTo>
                      <a:pt x="176" y="134"/>
                    </a:lnTo>
                    <a:lnTo>
                      <a:pt x="178" y="134"/>
                    </a:lnTo>
                    <a:lnTo>
                      <a:pt x="176" y="134"/>
                    </a:lnTo>
                    <a:lnTo>
                      <a:pt x="176" y="136"/>
                    </a:lnTo>
                    <a:lnTo>
                      <a:pt x="176" y="138"/>
                    </a:lnTo>
                    <a:lnTo>
                      <a:pt x="176" y="140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8" y="150"/>
                    </a:lnTo>
                    <a:lnTo>
                      <a:pt x="176" y="150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8"/>
                    </a:lnTo>
                    <a:lnTo>
                      <a:pt x="174" y="158"/>
                    </a:lnTo>
                    <a:lnTo>
                      <a:pt x="172" y="158"/>
                    </a:lnTo>
                    <a:lnTo>
                      <a:pt x="172" y="160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6" y="160"/>
                    </a:lnTo>
                    <a:lnTo>
                      <a:pt x="164" y="162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60" y="160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54" y="160"/>
                    </a:lnTo>
                    <a:lnTo>
                      <a:pt x="152" y="162"/>
                    </a:lnTo>
                    <a:lnTo>
                      <a:pt x="150" y="162"/>
                    </a:lnTo>
                    <a:lnTo>
                      <a:pt x="150" y="160"/>
                    </a:lnTo>
                    <a:lnTo>
                      <a:pt x="148" y="160"/>
                    </a:lnTo>
                    <a:lnTo>
                      <a:pt x="146" y="160"/>
                    </a:lnTo>
                    <a:lnTo>
                      <a:pt x="144" y="160"/>
                    </a:lnTo>
                    <a:lnTo>
                      <a:pt x="142" y="158"/>
                    </a:lnTo>
                    <a:lnTo>
                      <a:pt x="142" y="156"/>
                    </a:lnTo>
                    <a:lnTo>
                      <a:pt x="140" y="156"/>
                    </a:lnTo>
                    <a:lnTo>
                      <a:pt x="138" y="156"/>
                    </a:lnTo>
                    <a:lnTo>
                      <a:pt x="136" y="154"/>
                    </a:lnTo>
                    <a:lnTo>
                      <a:pt x="134" y="154"/>
                    </a:lnTo>
                    <a:lnTo>
                      <a:pt x="132" y="154"/>
                    </a:lnTo>
                    <a:lnTo>
                      <a:pt x="130" y="154"/>
                    </a:lnTo>
                    <a:lnTo>
                      <a:pt x="130" y="152"/>
                    </a:lnTo>
                    <a:lnTo>
                      <a:pt x="130" y="154"/>
                    </a:lnTo>
                    <a:lnTo>
                      <a:pt x="128" y="154"/>
                    </a:lnTo>
                    <a:lnTo>
                      <a:pt x="126" y="154"/>
                    </a:lnTo>
                    <a:lnTo>
                      <a:pt x="124" y="152"/>
                    </a:lnTo>
                    <a:lnTo>
                      <a:pt x="122" y="152"/>
                    </a:lnTo>
                    <a:lnTo>
                      <a:pt x="122" y="150"/>
                    </a:lnTo>
                    <a:lnTo>
                      <a:pt x="120" y="150"/>
                    </a:lnTo>
                    <a:lnTo>
                      <a:pt x="120" y="152"/>
                    </a:lnTo>
                    <a:lnTo>
                      <a:pt x="118" y="152"/>
                    </a:lnTo>
                    <a:lnTo>
                      <a:pt x="116" y="152"/>
                    </a:lnTo>
                    <a:lnTo>
                      <a:pt x="116" y="154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2" y="158"/>
                    </a:lnTo>
                    <a:lnTo>
                      <a:pt x="110" y="158"/>
                    </a:lnTo>
                    <a:lnTo>
                      <a:pt x="108" y="160"/>
                    </a:lnTo>
                    <a:lnTo>
                      <a:pt x="108" y="162"/>
                    </a:lnTo>
                    <a:lnTo>
                      <a:pt x="106" y="162"/>
                    </a:lnTo>
                    <a:lnTo>
                      <a:pt x="104" y="162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2" y="166"/>
                    </a:lnTo>
                    <a:lnTo>
                      <a:pt x="100" y="166"/>
                    </a:lnTo>
                    <a:lnTo>
                      <a:pt x="98" y="168"/>
                    </a:lnTo>
                    <a:lnTo>
                      <a:pt x="96" y="170"/>
                    </a:lnTo>
                    <a:lnTo>
                      <a:pt x="96" y="172"/>
                    </a:lnTo>
                    <a:lnTo>
                      <a:pt x="98" y="172"/>
                    </a:lnTo>
                    <a:lnTo>
                      <a:pt x="98" y="174"/>
                    </a:lnTo>
                    <a:lnTo>
                      <a:pt x="96" y="174"/>
                    </a:lnTo>
                    <a:lnTo>
                      <a:pt x="98" y="174"/>
                    </a:lnTo>
                    <a:lnTo>
                      <a:pt x="98" y="176"/>
                    </a:lnTo>
                    <a:lnTo>
                      <a:pt x="96" y="176"/>
                    </a:lnTo>
                    <a:lnTo>
                      <a:pt x="94" y="178"/>
                    </a:lnTo>
                    <a:lnTo>
                      <a:pt x="96" y="178"/>
                    </a:lnTo>
                    <a:lnTo>
                      <a:pt x="96" y="180"/>
                    </a:lnTo>
                    <a:lnTo>
                      <a:pt x="94" y="180"/>
                    </a:lnTo>
                    <a:lnTo>
                      <a:pt x="94" y="182"/>
                    </a:lnTo>
                    <a:lnTo>
                      <a:pt x="94" y="184"/>
                    </a:lnTo>
                    <a:lnTo>
                      <a:pt x="94" y="186"/>
                    </a:lnTo>
                    <a:lnTo>
                      <a:pt x="92" y="186"/>
                    </a:lnTo>
                    <a:lnTo>
                      <a:pt x="92" y="188"/>
                    </a:lnTo>
                    <a:lnTo>
                      <a:pt x="94" y="188"/>
                    </a:lnTo>
                    <a:lnTo>
                      <a:pt x="94" y="190"/>
                    </a:lnTo>
                    <a:lnTo>
                      <a:pt x="90" y="190"/>
                    </a:lnTo>
                    <a:lnTo>
                      <a:pt x="86" y="192"/>
                    </a:lnTo>
                    <a:lnTo>
                      <a:pt x="82" y="192"/>
                    </a:lnTo>
                    <a:lnTo>
                      <a:pt x="80" y="194"/>
                    </a:lnTo>
                    <a:lnTo>
                      <a:pt x="78" y="194"/>
                    </a:lnTo>
                    <a:lnTo>
                      <a:pt x="76" y="196"/>
                    </a:lnTo>
                    <a:lnTo>
                      <a:pt x="76" y="198"/>
                    </a:lnTo>
                    <a:lnTo>
                      <a:pt x="76" y="200"/>
                    </a:lnTo>
                    <a:lnTo>
                      <a:pt x="76" y="202"/>
                    </a:lnTo>
                    <a:lnTo>
                      <a:pt x="74" y="204"/>
                    </a:lnTo>
                    <a:lnTo>
                      <a:pt x="72" y="204"/>
                    </a:lnTo>
                    <a:lnTo>
                      <a:pt x="70" y="204"/>
                    </a:lnTo>
                    <a:lnTo>
                      <a:pt x="72" y="206"/>
                    </a:lnTo>
                    <a:lnTo>
                      <a:pt x="72" y="208"/>
                    </a:lnTo>
                    <a:lnTo>
                      <a:pt x="72" y="210"/>
                    </a:lnTo>
                    <a:lnTo>
                      <a:pt x="70" y="210"/>
                    </a:lnTo>
                    <a:lnTo>
                      <a:pt x="66" y="212"/>
                    </a:lnTo>
                    <a:lnTo>
                      <a:pt x="66" y="210"/>
                    </a:lnTo>
                    <a:lnTo>
                      <a:pt x="64" y="210"/>
                    </a:lnTo>
                    <a:lnTo>
                      <a:pt x="62" y="210"/>
                    </a:lnTo>
                    <a:lnTo>
                      <a:pt x="58" y="206"/>
                    </a:lnTo>
                    <a:lnTo>
                      <a:pt x="56" y="208"/>
                    </a:lnTo>
                    <a:lnTo>
                      <a:pt x="56" y="206"/>
                    </a:lnTo>
                    <a:lnTo>
                      <a:pt x="56" y="204"/>
                    </a:lnTo>
                    <a:lnTo>
                      <a:pt x="54" y="204"/>
                    </a:lnTo>
                    <a:lnTo>
                      <a:pt x="54" y="202"/>
                    </a:lnTo>
                    <a:lnTo>
                      <a:pt x="52" y="202"/>
                    </a:lnTo>
                    <a:lnTo>
                      <a:pt x="50" y="202"/>
                    </a:lnTo>
                    <a:lnTo>
                      <a:pt x="50" y="204"/>
                    </a:lnTo>
                    <a:lnTo>
                      <a:pt x="48" y="204"/>
                    </a:lnTo>
                    <a:lnTo>
                      <a:pt x="46" y="204"/>
                    </a:lnTo>
                    <a:lnTo>
                      <a:pt x="44" y="204"/>
                    </a:lnTo>
                    <a:lnTo>
                      <a:pt x="42" y="204"/>
                    </a:lnTo>
                    <a:lnTo>
                      <a:pt x="40" y="204"/>
                    </a:lnTo>
                    <a:lnTo>
                      <a:pt x="38" y="202"/>
                    </a:lnTo>
                    <a:lnTo>
                      <a:pt x="36" y="202"/>
                    </a:lnTo>
                    <a:lnTo>
                      <a:pt x="34" y="202"/>
                    </a:lnTo>
                    <a:lnTo>
                      <a:pt x="32" y="200"/>
                    </a:lnTo>
                    <a:lnTo>
                      <a:pt x="30" y="200"/>
                    </a:lnTo>
                    <a:lnTo>
                      <a:pt x="26" y="198"/>
                    </a:lnTo>
                    <a:lnTo>
                      <a:pt x="24" y="198"/>
                    </a:lnTo>
                    <a:lnTo>
                      <a:pt x="22" y="198"/>
                    </a:lnTo>
                    <a:lnTo>
                      <a:pt x="20" y="200"/>
                    </a:lnTo>
                    <a:lnTo>
                      <a:pt x="22" y="202"/>
                    </a:lnTo>
                    <a:lnTo>
                      <a:pt x="18" y="206"/>
                    </a:lnTo>
                    <a:lnTo>
                      <a:pt x="16" y="208"/>
                    </a:lnTo>
                    <a:lnTo>
                      <a:pt x="14" y="208"/>
                    </a:lnTo>
                    <a:lnTo>
                      <a:pt x="14" y="206"/>
                    </a:lnTo>
                    <a:lnTo>
                      <a:pt x="12" y="204"/>
                    </a:lnTo>
                    <a:lnTo>
                      <a:pt x="12" y="206"/>
                    </a:lnTo>
                    <a:lnTo>
                      <a:pt x="10" y="208"/>
                    </a:lnTo>
                    <a:lnTo>
                      <a:pt x="38" y="158"/>
                    </a:lnTo>
                    <a:lnTo>
                      <a:pt x="44" y="158"/>
                    </a:lnTo>
                    <a:lnTo>
                      <a:pt x="44" y="114"/>
                    </a:lnTo>
                    <a:lnTo>
                      <a:pt x="42" y="114"/>
                    </a:lnTo>
                    <a:lnTo>
                      <a:pt x="40" y="114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4" y="116"/>
                    </a:lnTo>
                    <a:lnTo>
                      <a:pt x="30" y="116"/>
                    </a:lnTo>
                    <a:lnTo>
                      <a:pt x="28" y="118"/>
                    </a:lnTo>
                    <a:lnTo>
                      <a:pt x="24" y="116"/>
                    </a:lnTo>
                    <a:lnTo>
                      <a:pt x="24" y="114"/>
                    </a:lnTo>
                    <a:lnTo>
                      <a:pt x="22" y="112"/>
                    </a:lnTo>
                    <a:lnTo>
                      <a:pt x="18" y="110"/>
                    </a:lnTo>
                    <a:lnTo>
                      <a:pt x="20" y="108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6" y="98"/>
                    </a:lnTo>
                    <a:lnTo>
                      <a:pt x="18" y="98"/>
                    </a:lnTo>
                    <a:lnTo>
                      <a:pt x="16" y="96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22" y="80"/>
                    </a:lnTo>
                    <a:lnTo>
                      <a:pt x="22" y="78"/>
                    </a:lnTo>
                    <a:lnTo>
                      <a:pt x="24" y="78"/>
                    </a:lnTo>
                    <a:lnTo>
                      <a:pt x="26" y="76"/>
                    </a:lnTo>
                    <a:lnTo>
                      <a:pt x="28" y="76"/>
                    </a:lnTo>
                    <a:lnTo>
                      <a:pt x="30" y="76"/>
                    </a:lnTo>
                    <a:lnTo>
                      <a:pt x="34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6" y="62"/>
                    </a:lnTo>
                    <a:lnTo>
                      <a:pt x="36" y="60"/>
                    </a:lnTo>
                    <a:lnTo>
                      <a:pt x="34" y="62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30" y="56"/>
                    </a:lnTo>
                    <a:lnTo>
                      <a:pt x="28" y="52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4" y="46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4" y="40"/>
                    </a:lnTo>
                    <a:lnTo>
                      <a:pt x="12" y="38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4" y="18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6" name="Freeform 12"/>
              <p:cNvSpPr>
                <a:spLocks/>
              </p:cNvSpPr>
              <p:nvPr/>
            </p:nvSpPr>
            <p:spPr bwMode="auto">
              <a:xfrm>
                <a:off x="1675" y="761"/>
                <a:ext cx="122" cy="220"/>
              </a:xfrm>
              <a:custGeom>
                <a:avLst/>
                <a:gdLst>
                  <a:gd name="T0" fmla="*/ 68 w 122"/>
                  <a:gd name="T1" fmla="*/ 2 h 220"/>
                  <a:gd name="T2" fmla="*/ 122 w 122"/>
                  <a:gd name="T3" fmla="*/ 2 h 220"/>
                  <a:gd name="T4" fmla="*/ 122 w 122"/>
                  <a:gd name="T5" fmla="*/ 4 h 220"/>
                  <a:gd name="T6" fmla="*/ 120 w 122"/>
                  <a:gd name="T7" fmla="*/ 6 h 220"/>
                  <a:gd name="T8" fmla="*/ 118 w 122"/>
                  <a:gd name="T9" fmla="*/ 14 h 220"/>
                  <a:gd name="T10" fmla="*/ 88 w 122"/>
                  <a:gd name="T11" fmla="*/ 66 h 220"/>
                  <a:gd name="T12" fmla="*/ 78 w 122"/>
                  <a:gd name="T13" fmla="*/ 94 h 220"/>
                  <a:gd name="T14" fmla="*/ 78 w 122"/>
                  <a:gd name="T15" fmla="*/ 138 h 220"/>
                  <a:gd name="T16" fmla="*/ 74 w 122"/>
                  <a:gd name="T17" fmla="*/ 142 h 220"/>
                  <a:gd name="T18" fmla="*/ 74 w 122"/>
                  <a:gd name="T19" fmla="*/ 148 h 220"/>
                  <a:gd name="T20" fmla="*/ 72 w 122"/>
                  <a:gd name="T21" fmla="*/ 154 h 220"/>
                  <a:gd name="T22" fmla="*/ 58 w 122"/>
                  <a:gd name="T23" fmla="*/ 174 h 220"/>
                  <a:gd name="T24" fmla="*/ 58 w 122"/>
                  <a:gd name="T25" fmla="*/ 192 h 220"/>
                  <a:gd name="T26" fmla="*/ 36 w 122"/>
                  <a:gd name="T27" fmla="*/ 220 h 220"/>
                  <a:gd name="T28" fmla="*/ 0 w 122"/>
                  <a:gd name="T29" fmla="*/ 0 h 220"/>
                  <a:gd name="T30" fmla="*/ 68 w 122"/>
                  <a:gd name="T31" fmla="*/ 2 h 220"/>
                  <a:gd name="T32" fmla="*/ 68 w 122"/>
                  <a:gd name="T33" fmla="*/ 2 h 2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22" h="220">
                    <a:moveTo>
                      <a:pt x="68" y="2"/>
                    </a:moveTo>
                    <a:lnTo>
                      <a:pt x="122" y="2"/>
                    </a:lnTo>
                    <a:lnTo>
                      <a:pt x="122" y="4"/>
                    </a:lnTo>
                    <a:lnTo>
                      <a:pt x="120" y="6"/>
                    </a:lnTo>
                    <a:lnTo>
                      <a:pt x="118" y="14"/>
                    </a:lnTo>
                    <a:lnTo>
                      <a:pt x="88" y="66"/>
                    </a:lnTo>
                    <a:lnTo>
                      <a:pt x="78" y="94"/>
                    </a:lnTo>
                    <a:lnTo>
                      <a:pt x="78" y="138"/>
                    </a:lnTo>
                    <a:lnTo>
                      <a:pt x="74" y="142"/>
                    </a:lnTo>
                    <a:lnTo>
                      <a:pt x="74" y="148"/>
                    </a:lnTo>
                    <a:lnTo>
                      <a:pt x="72" y="154"/>
                    </a:lnTo>
                    <a:lnTo>
                      <a:pt x="58" y="174"/>
                    </a:lnTo>
                    <a:lnTo>
                      <a:pt x="58" y="192"/>
                    </a:lnTo>
                    <a:lnTo>
                      <a:pt x="36" y="220"/>
                    </a:lnTo>
                    <a:lnTo>
                      <a:pt x="0" y="0"/>
                    </a:lnTo>
                    <a:lnTo>
                      <a:pt x="68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7" name="Freeform 13"/>
              <p:cNvSpPr>
                <a:spLocks/>
              </p:cNvSpPr>
              <p:nvPr/>
            </p:nvSpPr>
            <p:spPr bwMode="auto">
              <a:xfrm>
                <a:off x="1711" y="761"/>
                <a:ext cx="244" cy="242"/>
              </a:xfrm>
              <a:custGeom>
                <a:avLst/>
                <a:gdLst>
                  <a:gd name="T0" fmla="*/ 86 w 244"/>
                  <a:gd name="T1" fmla="*/ 2 h 242"/>
                  <a:gd name="T2" fmla="*/ 136 w 244"/>
                  <a:gd name="T3" fmla="*/ 0 h 242"/>
                  <a:gd name="T4" fmla="*/ 136 w 244"/>
                  <a:gd name="T5" fmla="*/ 80 h 242"/>
                  <a:gd name="T6" fmla="*/ 168 w 244"/>
                  <a:gd name="T7" fmla="*/ 80 h 242"/>
                  <a:gd name="T8" fmla="*/ 168 w 244"/>
                  <a:gd name="T9" fmla="*/ 128 h 242"/>
                  <a:gd name="T10" fmla="*/ 190 w 244"/>
                  <a:gd name="T11" fmla="*/ 128 h 242"/>
                  <a:gd name="T12" fmla="*/ 190 w 244"/>
                  <a:gd name="T13" fmla="*/ 132 h 242"/>
                  <a:gd name="T14" fmla="*/ 198 w 244"/>
                  <a:gd name="T15" fmla="*/ 132 h 242"/>
                  <a:gd name="T16" fmla="*/ 196 w 244"/>
                  <a:gd name="T17" fmla="*/ 134 h 242"/>
                  <a:gd name="T18" fmla="*/ 196 w 244"/>
                  <a:gd name="T19" fmla="*/ 136 h 242"/>
                  <a:gd name="T20" fmla="*/ 194 w 244"/>
                  <a:gd name="T21" fmla="*/ 138 h 242"/>
                  <a:gd name="T22" fmla="*/ 194 w 244"/>
                  <a:gd name="T23" fmla="*/ 140 h 242"/>
                  <a:gd name="T24" fmla="*/ 192 w 244"/>
                  <a:gd name="T25" fmla="*/ 142 h 242"/>
                  <a:gd name="T26" fmla="*/ 192 w 244"/>
                  <a:gd name="T27" fmla="*/ 144 h 242"/>
                  <a:gd name="T28" fmla="*/ 190 w 244"/>
                  <a:gd name="T29" fmla="*/ 148 h 242"/>
                  <a:gd name="T30" fmla="*/ 188 w 244"/>
                  <a:gd name="T31" fmla="*/ 150 h 242"/>
                  <a:gd name="T32" fmla="*/ 188 w 244"/>
                  <a:gd name="T33" fmla="*/ 154 h 242"/>
                  <a:gd name="T34" fmla="*/ 186 w 244"/>
                  <a:gd name="T35" fmla="*/ 156 h 242"/>
                  <a:gd name="T36" fmla="*/ 186 w 244"/>
                  <a:gd name="T37" fmla="*/ 158 h 242"/>
                  <a:gd name="T38" fmla="*/ 186 w 244"/>
                  <a:gd name="T39" fmla="*/ 162 h 242"/>
                  <a:gd name="T40" fmla="*/ 244 w 244"/>
                  <a:gd name="T41" fmla="*/ 162 h 242"/>
                  <a:gd name="T42" fmla="*/ 244 w 244"/>
                  <a:gd name="T43" fmla="*/ 222 h 242"/>
                  <a:gd name="T44" fmla="*/ 242 w 244"/>
                  <a:gd name="T45" fmla="*/ 222 h 242"/>
                  <a:gd name="T46" fmla="*/ 242 w 244"/>
                  <a:gd name="T47" fmla="*/ 242 h 242"/>
                  <a:gd name="T48" fmla="*/ 168 w 244"/>
                  <a:gd name="T49" fmla="*/ 242 h 242"/>
                  <a:gd name="T50" fmla="*/ 168 w 244"/>
                  <a:gd name="T51" fmla="*/ 242 h 242"/>
                  <a:gd name="T52" fmla="*/ 4 w 244"/>
                  <a:gd name="T53" fmla="*/ 242 h 242"/>
                  <a:gd name="T54" fmla="*/ 0 w 244"/>
                  <a:gd name="T55" fmla="*/ 220 h 242"/>
                  <a:gd name="T56" fmla="*/ 22 w 244"/>
                  <a:gd name="T57" fmla="*/ 192 h 242"/>
                  <a:gd name="T58" fmla="*/ 22 w 244"/>
                  <a:gd name="T59" fmla="*/ 174 h 242"/>
                  <a:gd name="T60" fmla="*/ 36 w 244"/>
                  <a:gd name="T61" fmla="*/ 154 h 242"/>
                  <a:gd name="T62" fmla="*/ 38 w 244"/>
                  <a:gd name="T63" fmla="*/ 148 h 242"/>
                  <a:gd name="T64" fmla="*/ 38 w 244"/>
                  <a:gd name="T65" fmla="*/ 142 h 242"/>
                  <a:gd name="T66" fmla="*/ 42 w 244"/>
                  <a:gd name="T67" fmla="*/ 138 h 242"/>
                  <a:gd name="T68" fmla="*/ 42 w 244"/>
                  <a:gd name="T69" fmla="*/ 94 h 242"/>
                  <a:gd name="T70" fmla="*/ 52 w 244"/>
                  <a:gd name="T71" fmla="*/ 66 h 242"/>
                  <a:gd name="T72" fmla="*/ 82 w 244"/>
                  <a:gd name="T73" fmla="*/ 14 h 242"/>
                  <a:gd name="T74" fmla="*/ 84 w 244"/>
                  <a:gd name="T75" fmla="*/ 6 h 242"/>
                  <a:gd name="T76" fmla="*/ 86 w 244"/>
                  <a:gd name="T77" fmla="*/ 4 h 242"/>
                  <a:gd name="T78" fmla="*/ 86 w 244"/>
                  <a:gd name="T79" fmla="*/ 2 h 242"/>
                  <a:gd name="T80" fmla="*/ 86 w 244"/>
                  <a:gd name="T81" fmla="*/ 2 h 242"/>
                  <a:gd name="T82" fmla="*/ 86 w 244"/>
                  <a:gd name="T83" fmla="*/ 2 h 24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44" h="242">
                    <a:moveTo>
                      <a:pt x="86" y="2"/>
                    </a:moveTo>
                    <a:lnTo>
                      <a:pt x="136" y="0"/>
                    </a:lnTo>
                    <a:lnTo>
                      <a:pt x="136" y="80"/>
                    </a:lnTo>
                    <a:lnTo>
                      <a:pt x="168" y="80"/>
                    </a:lnTo>
                    <a:lnTo>
                      <a:pt x="168" y="128"/>
                    </a:lnTo>
                    <a:lnTo>
                      <a:pt x="190" y="128"/>
                    </a:lnTo>
                    <a:lnTo>
                      <a:pt x="190" y="132"/>
                    </a:lnTo>
                    <a:lnTo>
                      <a:pt x="198" y="132"/>
                    </a:lnTo>
                    <a:lnTo>
                      <a:pt x="196" y="134"/>
                    </a:lnTo>
                    <a:lnTo>
                      <a:pt x="196" y="136"/>
                    </a:lnTo>
                    <a:lnTo>
                      <a:pt x="194" y="138"/>
                    </a:lnTo>
                    <a:lnTo>
                      <a:pt x="194" y="140"/>
                    </a:lnTo>
                    <a:lnTo>
                      <a:pt x="192" y="142"/>
                    </a:lnTo>
                    <a:lnTo>
                      <a:pt x="192" y="144"/>
                    </a:lnTo>
                    <a:lnTo>
                      <a:pt x="190" y="148"/>
                    </a:lnTo>
                    <a:lnTo>
                      <a:pt x="188" y="150"/>
                    </a:lnTo>
                    <a:lnTo>
                      <a:pt x="188" y="154"/>
                    </a:lnTo>
                    <a:lnTo>
                      <a:pt x="186" y="156"/>
                    </a:lnTo>
                    <a:lnTo>
                      <a:pt x="186" y="158"/>
                    </a:lnTo>
                    <a:lnTo>
                      <a:pt x="186" y="162"/>
                    </a:lnTo>
                    <a:lnTo>
                      <a:pt x="244" y="162"/>
                    </a:lnTo>
                    <a:lnTo>
                      <a:pt x="244" y="222"/>
                    </a:lnTo>
                    <a:lnTo>
                      <a:pt x="242" y="222"/>
                    </a:lnTo>
                    <a:lnTo>
                      <a:pt x="242" y="242"/>
                    </a:lnTo>
                    <a:lnTo>
                      <a:pt x="168" y="242"/>
                    </a:lnTo>
                    <a:lnTo>
                      <a:pt x="4" y="242"/>
                    </a:lnTo>
                    <a:lnTo>
                      <a:pt x="0" y="220"/>
                    </a:lnTo>
                    <a:lnTo>
                      <a:pt x="22" y="192"/>
                    </a:lnTo>
                    <a:lnTo>
                      <a:pt x="22" y="174"/>
                    </a:lnTo>
                    <a:lnTo>
                      <a:pt x="36" y="154"/>
                    </a:lnTo>
                    <a:lnTo>
                      <a:pt x="38" y="148"/>
                    </a:lnTo>
                    <a:lnTo>
                      <a:pt x="38" y="142"/>
                    </a:lnTo>
                    <a:lnTo>
                      <a:pt x="42" y="138"/>
                    </a:lnTo>
                    <a:lnTo>
                      <a:pt x="42" y="94"/>
                    </a:lnTo>
                    <a:lnTo>
                      <a:pt x="52" y="66"/>
                    </a:lnTo>
                    <a:lnTo>
                      <a:pt x="82" y="14"/>
                    </a:lnTo>
                    <a:lnTo>
                      <a:pt x="84" y="6"/>
                    </a:lnTo>
                    <a:lnTo>
                      <a:pt x="86" y="4"/>
                    </a:lnTo>
                    <a:lnTo>
                      <a:pt x="86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8" name="Freeform 14"/>
              <p:cNvSpPr>
                <a:spLocks/>
              </p:cNvSpPr>
              <p:nvPr/>
            </p:nvSpPr>
            <p:spPr bwMode="auto">
              <a:xfrm>
                <a:off x="2155" y="841"/>
                <a:ext cx="233" cy="186"/>
              </a:xfrm>
              <a:custGeom>
                <a:avLst/>
                <a:gdLst>
                  <a:gd name="T0" fmla="*/ 233 w 233"/>
                  <a:gd name="T1" fmla="*/ 138 h 186"/>
                  <a:gd name="T2" fmla="*/ 231 w 233"/>
                  <a:gd name="T3" fmla="*/ 142 h 186"/>
                  <a:gd name="T4" fmla="*/ 229 w 233"/>
                  <a:gd name="T5" fmla="*/ 148 h 186"/>
                  <a:gd name="T6" fmla="*/ 221 w 233"/>
                  <a:gd name="T7" fmla="*/ 154 h 186"/>
                  <a:gd name="T8" fmla="*/ 219 w 233"/>
                  <a:gd name="T9" fmla="*/ 158 h 186"/>
                  <a:gd name="T10" fmla="*/ 201 w 233"/>
                  <a:gd name="T11" fmla="*/ 174 h 186"/>
                  <a:gd name="T12" fmla="*/ 191 w 233"/>
                  <a:gd name="T13" fmla="*/ 172 h 186"/>
                  <a:gd name="T14" fmla="*/ 187 w 233"/>
                  <a:gd name="T15" fmla="*/ 174 h 186"/>
                  <a:gd name="T16" fmla="*/ 181 w 233"/>
                  <a:gd name="T17" fmla="*/ 172 h 186"/>
                  <a:gd name="T18" fmla="*/ 175 w 233"/>
                  <a:gd name="T19" fmla="*/ 168 h 186"/>
                  <a:gd name="T20" fmla="*/ 171 w 233"/>
                  <a:gd name="T21" fmla="*/ 168 h 186"/>
                  <a:gd name="T22" fmla="*/ 161 w 233"/>
                  <a:gd name="T23" fmla="*/ 168 h 186"/>
                  <a:gd name="T24" fmla="*/ 163 w 233"/>
                  <a:gd name="T25" fmla="*/ 172 h 186"/>
                  <a:gd name="T26" fmla="*/ 157 w 233"/>
                  <a:gd name="T27" fmla="*/ 176 h 186"/>
                  <a:gd name="T28" fmla="*/ 143 w 233"/>
                  <a:gd name="T29" fmla="*/ 186 h 186"/>
                  <a:gd name="T30" fmla="*/ 116 w 233"/>
                  <a:gd name="T31" fmla="*/ 182 h 186"/>
                  <a:gd name="T32" fmla="*/ 96 w 233"/>
                  <a:gd name="T33" fmla="*/ 186 h 186"/>
                  <a:gd name="T34" fmla="*/ 86 w 233"/>
                  <a:gd name="T35" fmla="*/ 182 h 186"/>
                  <a:gd name="T36" fmla="*/ 78 w 233"/>
                  <a:gd name="T37" fmla="*/ 186 h 186"/>
                  <a:gd name="T38" fmla="*/ 74 w 233"/>
                  <a:gd name="T39" fmla="*/ 182 h 186"/>
                  <a:gd name="T40" fmla="*/ 42 w 233"/>
                  <a:gd name="T41" fmla="*/ 186 h 186"/>
                  <a:gd name="T42" fmla="*/ 0 w 233"/>
                  <a:gd name="T43" fmla="*/ 76 h 186"/>
                  <a:gd name="T44" fmla="*/ 2 w 233"/>
                  <a:gd name="T45" fmla="*/ 74 h 186"/>
                  <a:gd name="T46" fmla="*/ 2 w 233"/>
                  <a:gd name="T47" fmla="*/ 68 h 186"/>
                  <a:gd name="T48" fmla="*/ 8 w 233"/>
                  <a:gd name="T49" fmla="*/ 60 h 186"/>
                  <a:gd name="T50" fmla="*/ 10 w 233"/>
                  <a:gd name="T51" fmla="*/ 54 h 186"/>
                  <a:gd name="T52" fmla="*/ 10 w 233"/>
                  <a:gd name="T53" fmla="*/ 52 h 186"/>
                  <a:gd name="T54" fmla="*/ 10 w 233"/>
                  <a:gd name="T55" fmla="*/ 48 h 186"/>
                  <a:gd name="T56" fmla="*/ 10 w 233"/>
                  <a:gd name="T57" fmla="*/ 44 h 186"/>
                  <a:gd name="T58" fmla="*/ 18 w 233"/>
                  <a:gd name="T59" fmla="*/ 42 h 186"/>
                  <a:gd name="T60" fmla="*/ 24 w 233"/>
                  <a:gd name="T61" fmla="*/ 38 h 186"/>
                  <a:gd name="T62" fmla="*/ 26 w 233"/>
                  <a:gd name="T63" fmla="*/ 34 h 186"/>
                  <a:gd name="T64" fmla="*/ 28 w 233"/>
                  <a:gd name="T65" fmla="*/ 32 h 186"/>
                  <a:gd name="T66" fmla="*/ 28 w 233"/>
                  <a:gd name="T67" fmla="*/ 28 h 186"/>
                  <a:gd name="T68" fmla="*/ 30 w 233"/>
                  <a:gd name="T69" fmla="*/ 28 h 186"/>
                  <a:gd name="T70" fmla="*/ 32 w 233"/>
                  <a:gd name="T71" fmla="*/ 26 h 186"/>
                  <a:gd name="T72" fmla="*/ 32 w 233"/>
                  <a:gd name="T73" fmla="*/ 24 h 186"/>
                  <a:gd name="T74" fmla="*/ 36 w 233"/>
                  <a:gd name="T75" fmla="*/ 20 h 186"/>
                  <a:gd name="T76" fmla="*/ 32 w 233"/>
                  <a:gd name="T77" fmla="*/ 12 h 186"/>
                  <a:gd name="T78" fmla="*/ 28 w 233"/>
                  <a:gd name="T79" fmla="*/ 10 h 186"/>
                  <a:gd name="T80" fmla="*/ 24 w 233"/>
                  <a:gd name="T81" fmla="*/ 4 h 186"/>
                  <a:gd name="T82" fmla="*/ 20 w 233"/>
                  <a:gd name="T83" fmla="*/ 0 h 186"/>
                  <a:gd name="T84" fmla="*/ 121 w 233"/>
                  <a:gd name="T85" fmla="*/ 8 h 186"/>
                  <a:gd name="T86" fmla="*/ 161 w 233"/>
                  <a:gd name="T87" fmla="*/ 26 h 186"/>
                  <a:gd name="T88" fmla="*/ 165 w 233"/>
                  <a:gd name="T89" fmla="*/ 28 h 186"/>
                  <a:gd name="T90" fmla="*/ 165 w 233"/>
                  <a:gd name="T91" fmla="*/ 34 h 186"/>
                  <a:gd name="T92" fmla="*/ 173 w 233"/>
                  <a:gd name="T93" fmla="*/ 32 h 186"/>
                  <a:gd name="T94" fmla="*/ 199 w 233"/>
                  <a:gd name="T95" fmla="*/ 86 h 186"/>
                  <a:gd name="T96" fmla="*/ 205 w 233"/>
                  <a:gd name="T97" fmla="*/ 106 h 186"/>
                  <a:gd name="T98" fmla="*/ 209 w 233"/>
                  <a:gd name="T99" fmla="*/ 112 h 186"/>
                  <a:gd name="T100" fmla="*/ 213 w 233"/>
                  <a:gd name="T101" fmla="*/ 116 h 186"/>
                  <a:gd name="T102" fmla="*/ 217 w 233"/>
                  <a:gd name="T103" fmla="*/ 124 h 186"/>
                  <a:gd name="T104" fmla="*/ 225 w 233"/>
                  <a:gd name="T105" fmla="*/ 126 h 186"/>
                  <a:gd name="T106" fmla="*/ 231 w 233"/>
                  <a:gd name="T107" fmla="*/ 130 h 186"/>
                  <a:gd name="T108" fmla="*/ 233 w 233"/>
                  <a:gd name="T109" fmla="*/ 136 h 18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33" h="186">
                    <a:moveTo>
                      <a:pt x="233" y="136"/>
                    </a:moveTo>
                    <a:lnTo>
                      <a:pt x="233" y="136"/>
                    </a:lnTo>
                    <a:lnTo>
                      <a:pt x="233" y="138"/>
                    </a:lnTo>
                    <a:lnTo>
                      <a:pt x="233" y="140"/>
                    </a:lnTo>
                    <a:lnTo>
                      <a:pt x="231" y="140"/>
                    </a:lnTo>
                    <a:lnTo>
                      <a:pt x="231" y="142"/>
                    </a:lnTo>
                    <a:lnTo>
                      <a:pt x="231" y="144"/>
                    </a:lnTo>
                    <a:lnTo>
                      <a:pt x="233" y="144"/>
                    </a:lnTo>
                    <a:lnTo>
                      <a:pt x="229" y="148"/>
                    </a:lnTo>
                    <a:lnTo>
                      <a:pt x="227" y="148"/>
                    </a:lnTo>
                    <a:lnTo>
                      <a:pt x="223" y="150"/>
                    </a:lnTo>
                    <a:lnTo>
                      <a:pt x="221" y="154"/>
                    </a:lnTo>
                    <a:lnTo>
                      <a:pt x="221" y="156"/>
                    </a:lnTo>
                    <a:lnTo>
                      <a:pt x="219" y="156"/>
                    </a:lnTo>
                    <a:lnTo>
                      <a:pt x="219" y="158"/>
                    </a:lnTo>
                    <a:lnTo>
                      <a:pt x="203" y="158"/>
                    </a:lnTo>
                    <a:lnTo>
                      <a:pt x="203" y="174"/>
                    </a:lnTo>
                    <a:lnTo>
                      <a:pt x="201" y="174"/>
                    </a:lnTo>
                    <a:lnTo>
                      <a:pt x="199" y="174"/>
                    </a:lnTo>
                    <a:lnTo>
                      <a:pt x="195" y="174"/>
                    </a:lnTo>
                    <a:lnTo>
                      <a:pt x="191" y="172"/>
                    </a:lnTo>
                    <a:lnTo>
                      <a:pt x="193" y="174"/>
                    </a:lnTo>
                    <a:lnTo>
                      <a:pt x="187" y="174"/>
                    </a:lnTo>
                    <a:lnTo>
                      <a:pt x="183" y="174"/>
                    </a:lnTo>
                    <a:lnTo>
                      <a:pt x="181" y="172"/>
                    </a:lnTo>
                    <a:lnTo>
                      <a:pt x="181" y="170"/>
                    </a:lnTo>
                    <a:lnTo>
                      <a:pt x="179" y="168"/>
                    </a:lnTo>
                    <a:lnTo>
                      <a:pt x="175" y="168"/>
                    </a:lnTo>
                    <a:lnTo>
                      <a:pt x="173" y="170"/>
                    </a:lnTo>
                    <a:lnTo>
                      <a:pt x="171" y="168"/>
                    </a:lnTo>
                    <a:lnTo>
                      <a:pt x="169" y="166"/>
                    </a:lnTo>
                    <a:lnTo>
                      <a:pt x="165" y="166"/>
                    </a:lnTo>
                    <a:lnTo>
                      <a:pt x="161" y="168"/>
                    </a:lnTo>
                    <a:lnTo>
                      <a:pt x="161" y="170"/>
                    </a:lnTo>
                    <a:lnTo>
                      <a:pt x="163" y="172"/>
                    </a:lnTo>
                    <a:lnTo>
                      <a:pt x="161" y="172"/>
                    </a:lnTo>
                    <a:lnTo>
                      <a:pt x="161" y="174"/>
                    </a:lnTo>
                    <a:lnTo>
                      <a:pt x="157" y="176"/>
                    </a:lnTo>
                    <a:lnTo>
                      <a:pt x="157" y="178"/>
                    </a:lnTo>
                    <a:lnTo>
                      <a:pt x="143" y="178"/>
                    </a:lnTo>
                    <a:lnTo>
                      <a:pt x="143" y="186"/>
                    </a:lnTo>
                    <a:lnTo>
                      <a:pt x="118" y="186"/>
                    </a:lnTo>
                    <a:lnTo>
                      <a:pt x="118" y="182"/>
                    </a:lnTo>
                    <a:lnTo>
                      <a:pt x="116" y="182"/>
                    </a:lnTo>
                    <a:lnTo>
                      <a:pt x="116" y="184"/>
                    </a:lnTo>
                    <a:lnTo>
                      <a:pt x="114" y="186"/>
                    </a:lnTo>
                    <a:lnTo>
                      <a:pt x="96" y="186"/>
                    </a:lnTo>
                    <a:lnTo>
                      <a:pt x="96" y="178"/>
                    </a:lnTo>
                    <a:lnTo>
                      <a:pt x="86" y="178"/>
                    </a:lnTo>
                    <a:lnTo>
                      <a:pt x="86" y="182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78" y="186"/>
                    </a:lnTo>
                    <a:lnTo>
                      <a:pt x="78" y="178"/>
                    </a:lnTo>
                    <a:lnTo>
                      <a:pt x="74" y="178"/>
                    </a:lnTo>
                    <a:lnTo>
                      <a:pt x="74" y="182"/>
                    </a:lnTo>
                    <a:lnTo>
                      <a:pt x="68" y="182"/>
                    </a:lnTo>
                    <a:lnTo>
                      <a:pt x="68" y="186"/>
                    </a:lnTo>
                    <a:lnTo>
                      <a:pt x="42" y="186"/>
                    </a:lnTo>
                    <a:lnTo>
                      <a:pt x="2" y="18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4" y="70"/>
                    </a:lnTo>
                    <a:lnTo>
                      <a:pt x="2" y="68"/>
                    </a:lnTo>
                    <a:lnTo>
                      <a:pt x="4" y="68"/>
                    </a:lnTo>
                    <a:lnTo>
                      <a:pt x="4" y="64"/>
                    </a:lnTo>
                    <a:lnTo>
                      <a:pt x="8" y="60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10" y="44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8" y="42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4" y="38"/>
                    </a:lnTo>
                    <a:lnTo>
                      <a:pt x="26" y="34"/>
                    </a:lnTo>
                    <a:lnTo>
                      <a:pt x="28" y="32"/>
                    </a:lnTo>
                    <a:lnTo>
                      <a:pt x="28" y="30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2" y="26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4" y="22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6" y="16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4" y="4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74" y="6"/>
                    </a:lnTo>
                    <a:lnTo>
                      <a:pt x="120" y="6"/>
                    </a:lnTo>
                    <a:lnTo>
                      <a:pt x="121" y="8"/>
                    </a:lnTo>
                    <a:lnTo>
                      <a:pt x="143" y="20"/>
                    </a:lnTo>
                    <a:lnTo>
                      <a:pt x="159" y="24"/>
                    </a:lnTo>
                    <a:lnTo>
                      <a:pt x="161" y="26"/>
                    </a:lnTo>
                    <a:lnTo>
                      <a:pt x="165" y="26"/>
                    </a:lnTo>
                    <a:lnTo>
                      <a:pt x="165" y="28"/>
                    </a:lnTo>
                    <a:lnTo>
                      <a:pt x="163" y="30"/>
                    </a:lnTo>
                    <a:lnTo>
                      <a:pt x="165" y="34"/>
                    </a:lnTo>
                    <a:lnTo>
                      <a:pt x="167" y="34"/>
                    </a:lnTo>
                    <a:lnTo>
                      <a:pt x="169" y="34"/>
                    </a:lnTo>
                    <a:lnTo>
                      <a:pt x="173" y="32"/>
                    </a:lnTo>
                    <a:lnTo>
                      <a:pt x="201" y="82"/>
                    </a:lnTo>
                    <a:lnTo>
                      <a:pt x="199" y="82"/>
                    </a:lnTo>
                    <a:lnTo>
                      <a:pt x="199" y="86"/>
                    </a:lnTo>
                    <a:lnTo>
                      <a:pt x="203" y="86"/>
                    </a:lnTo>
                    <a:lnTo>
                      <a:pt x="203" y="106"/>
                    </a:lnTo>
                    <a:lnTo>
                      <a:pt x="205" y="106"/>
                    </a:lnTo>
                    <a:lnTo>
                      <a:pt x="207" y="110"/>
                    </a:lnTo>
                    <a:lnTo>
                      <a:pt x="209" y="110"/>
                    </a:lnTo>
                    <a:lnTo>
                      <a:pt x="209" y="112"/>
                    </a:lnTo>
                    <a:lnTo>
                      <a:pt x="209" y="114"/>
                    </a:lnTo>
                    <a:lnTo>
                      <a:pt x="213" y="116"/>
                    </a:lnTo>
                    <a:lnTo>
                      <a:pt x="215" y="122"/>
                    </a:lnTo>
                    <a:lnTo>
                      <a:pt x="217" y="122"/>
                    </a:lnTo>
                    <a:lnTo>
                      <a:pt x="217" y="124"/>
                    </a:lnTo>
                    <a:lnTo>
                      <a:pt x="219" y="124"/>
                    </a:lnTo>
                    <a:lnTo>
                      <a:pt x="221" y="126"/>
                    </a:lnTo>
                    <a:lnTo>
                      <a:pt x="225" y="126"/>
                    </a:lnTo>
                    <a:lnTo>
                      <a:pt x="225" y="128"/>
                    </a:lnTo>
                    <a:lnTo>
                      <a:pt x="229" y="130"/>
                    </a:lnTo>
                    <a:lnTo>
                      <a:pt x="231" y="130"/>
                    </a:lnTo>
                    <a:lnTo>
                      <a:pt x="233" y="132"/>
                    </a:lnTo>
                    <a:lnTo>
                      <a:pt x="233" y="134"/>
                    </a:lnTo>
                    <a:lnTo>
                      <a:pt x="233" y="13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9" name="Freeform 15"/>
              <p:cNvSpPr>
                <a:spLocks/>
              </p:cNvSpPr>
              <p:nvPr/>
            </p:nvSpPr>
            <p:spPr bwMode="auto">
              <a:xfrm>
                <a:off x="2648" y="857"/>
                <a:ext cx="172" cy="242"/>
              </a:xfrm>
              <a:custGeom>
                <a:avLst/>
                <a:gdLst>
                  <a:gd name="T0" fmla="*/ 6 w 172"/>
                  <a:gd name="T1" fmla="*/ 14 h 242"/>
                  <a:gd name="T2" fmla="*/ 10 w 172"/>
                  <a:gd name="T3" fmla="*/ 10 h 242"/>
                  <a:gd name="T4" fmla="*/ 16 w 172"/>
                  <a:gd name="T5" fmla="*/ 2 h 242"/>
                  <a:gd name="T6" fmla="*/ 24 w 172"/>
                  <a:gd name="T7" fmla="*/ 2 h 242"/>
                  <a:gd name="T8" fmla="*/ 28 w 172"/>
                  <a:gd name="T9" fmla="*/ 4 h 242"/>
                  <a:gd name="T10" fmla="*/ 34 w 172"/>
                  <a:gd name="T11" fmla="*/ 2 h 242"/>
                  <a:gd name="T12" fmla="*/ 42 w 172"/>
                  <a:gd name="T13" fmla="*/ 2 h 242"/>
                  <a:gd name="T14" fmla="*/ 46 w 172"/>
                  <a:gd name="T15" fmla="*/ 4 h 242"/>
                  <a:gd name="T16" fmla="*/ 50 w 172"/>
                  <a:gd name="T17" fmla="*/ 10 h 242"/>
                  <a:gd name="T18" fmla="*/ 52 w 172"/>
                  <a:gd name="T19" fmla="*/ 16 h 242"/>
                  <a:gd name="T20" fmla="*/ 56 w 172"/>
                  <a:gd name="T21" fmla="*/ 22 h 242"/>
                  <a:gd name="T22" fmla="*/ 60 w 172"/>
                  <a:gd name="T23" fmla="*/ 24 h 242"/>
                  <a:gd name="T24" fmla="*/ 62 w 172"/>
                  <a:gd name="T25" fmla="*/ 32 h 242"/>
                  <a:gd name="T26" fmla="*/ 64 w 172"/>
                  <a:gd name="T27" fmla="*/ 38 h 242"/>
                  <a:gd name="T28" fmla="*/ 64 w 172"/>
                  <a:gd name="T29" fmla="*/ 44 h 242"/>
                  <a:gd name="T30" fmla="*/ 70 w 172"/>
                  <a:gd name="T31" fmla="*/ 48 h 242"/>
                  <a:gd name="T32" fmla="*/ 74 w 172"/>
                  <a:gd name="T33" fmla="*/ 54 h 242"/>
                  <a:gd name="T34" fmla="*/ 80 w 172"/>
                  <a:gd name="T35" fmla="*/ 56 h 242"/>
                  <a:gd name="T36" fmla="*/ 86 w 172"/>
                  <a:gd name="T37" fmla="*/ 58 h 242"/>
                  <a:gd name="T38" fmla="*/ 94 w 172"/>
                  <a:gd name="T39" fmla="*/ 60 h 242"/>
                  <a:gd name="T40" fmla="*/ 100 w 172"/>
                  <a:gd name="T41" fmla="*/ 62 h 242"/>
                  <a:gd name="T42" fmla="*/ 108 w 172"/>
                  <a:gd name="T43" fmla="*/ 58 h 242"/>
                  <a:gd name="T44" fmla="*/ 114 w 172"/>
                  <a:gd name="T45" fmla="*/ 58 h 242"/>
                  <a:gd name="T46" fmla="*/ 118 w 172"/>
                  <a:gd name="T47" fmla="*/ 54 h 242"/>
                  <a:gd name="T48" fmla="*/ 126 w 172"/>
                  <a:gd name="T49" fmla="*/ 50 h 242"/>
                  <a:gd name="T50" fmla="*/ 130 w 172"/>
                  <a:gd name="T51" fmla="*/ 54 h 242"/>
                  <a:gd name="T52" fmla="*/ 134 w 172"/>
                  <a:gd name="T53" fmla="*/ 58 h 242"/>
                  <a:gd name="T54" fmla="*/ 142 w 172"/>
                  <a:gd name="T55" fmla="*/ 60 h 242"/>
                  <a:gd name="T56" fmla="*/ 148 w 172"/>
                  <a:gd name="T57" fmla="*/ 56 h 242"/>
                  <a:gd name="T58" fmla="*/ 150 w 172"/>
                  <a:gd name="T59" fmla="*/ 58 h 242"/>
                  <a:gd name="T60" fmla="*/ 156 w 172"/>
                  <a:gd name="T61" fmla="*/ 60 h 242"/>
                  <a:gd name="T62" fmla="*/ 160 w 172"/>
                  <a:gd name="T63" fmla="*/ 66 h 242"/>
                  <a:gd name="T64" fmla="*/ 168 w 172"/>
                  <a:gd name="T65" fmla="*/ 72 h 242"/>
                  <a:gd name="T66" fmla="*/ 112 w 172"/>
                  <a:gd name="T67" fmla="*/ 210 h 242"/>
                  <a:gd name="T68" fmla="*/ 56 w 172"/>
                  <a:gd name="T69" fmla="*/ 216 h 242"/>
                  <a:gd name="T70" fmla="*/ 48 w 172"/>
                  <a:gd name="T71" fmla="*/ 228 h 242"/>
                  <a:gd name="T72" fmla="*/ 42 w 172"/>
                  <a:gd name="T73" fmla="*/ 230 h 242"/>
                  <a:gd name="T74" fmla="*/ 36 w 172"/>
                  <a:gd name="T75" fmla="*/ 236 h 242"/>
                  <a:gd name="T76" fmla="*/ 8 w 172"/>
                  <a:gd name="T77" fmla="*/ 192 h 242"/>
                  <a:gd name="T78" fmla="*/ 16 w 172"/>
                  <a:gd name="T79" fmla="*/ 188 h 242"/>
                  <a:gd name="T80" fmla="*/ 24 w 172"/>
                  <a:gd name="T81" fmla="*/ 182 h 242"/>
                  <a:gd name="T82" fmla="*/ 32 w 172"/>
                  <a:gd name="T83" fmla="*/ 172 h 242"/>
                  <a:gd name="T84" fmla="*/ 26 w 172"/>
                  <a:gd name="T85" fmla="*/ 160 h 242"/>
                  <a:gd name="T86" fmla="*/ 22 w 172"/>
                  <a:gd name="T87" fmla="*/ 152 h 242"/>
                  <a:gd name="T88" fmla="*/ 20 w 172"/>
                  <a:gd name="T89" fmla="*/ 140 h 242"/>
                  <a:gd name="T90" fmla="*/ 18 w 172"/>
                  <a:gd name="T91" fmla="*/ 130 h 242"/>
                  <a:gd name="T92" fmla="*/ 20 w 172"/>
                  <a:gd name="T93" fmla="*/ 124 h 242"/>
                  <a:gd name="T94" fmla="*/ 16 w 172"/>
                  <a:gd name="T95" fmla="*/ 118 h 242"/>
                  <a:gd name="T96" fmla="*/ 12 w 172"/>
                  <a:gd name="T97" fmla="*/ 110 h 242"/>
                  <a:gd name="T98" fmla="*/ 10 w 172"/>
                  <a:gd name="T99" fmla="*/ 102 h 242"/>
                  <a:gd name="T100" fmla="*/ 18 w 172"/>
                  <a:gd name="T101" fmla="*/ 94 h 242"/>
                  <a:gd name="T102" fmla="*/ 26 w 172"/>
                  <a:gd name="T103" fmla="*/ 60 h 242"/>
                  <a:gd name="T104" fmla="*/ 28 w 172"/>
                  <a:gd name="T105" fmla="*/ 56 h 242"/>
                  <a:gd name="T106" fmla="*/ 26 w 172"/>
                  <a:gd name="T107" fmla="*/ 48 h 242"/>
                  <a:gd name="T108" fmla="*/ 26 w 172"/>
                  <a:gd name="T109" fmla="*/ 42 h 242"/>
                  <a:gd name="T110" fmla="*/ 24 w 172"/>
                  <a:gd name="T111" fmla="*/ 36 h 242"/>
                  <a:gd name="T112" fmla="*/ 20 w 172"/>
                  <a:gd name="T113" fmla="*/ 34 h 242"/>
                  <a:gd name="T114" fmla="*/ 12 w 172"/>
                  <a:gd name="T115" fmla="*/ 30 h 242"/>
                  <a:gd name="T116" fmla="*/ 6 w 172"/>
                  <a:gd name="T117" fmla="*/ 24 h 242"/>
                  <a:gd name="T118" fmla="*/ 2 w 172"/>
                  <a:gd name="T119" fmla="*/ 22 h 242"/>
                  <a:gd name="T120" fmla="*/ 0 w 172"/>
                  <a:gd name="T121" fmla="*/ 16 h 24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2" h="242">
                    <a:moveTo>
                      <a:pt x="0" y="16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30" y="4"/>
                    </a:lnTo>
                    <a:lnTo>
                      <a:pt x="30" y="2"/>
                    </a:lnTo>
                    <a:lnTo>
                      <a:pt x="32" y="2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8" y="6"/>
                    </a:lnTo>
                    <a:lnTo>
                      <a:pt x="48" y="8"/>
                    </a:lnTo>
                    <a:lnTo>
                      <a:pt x="50" y="10"/>
                    </a:lnTo>
                    <a:lnTo>
                      <a:pt x="50" y="12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54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8" y="24"/>
                    </a:lnTo>
                    <a:lnTo>
                      <a:pt x="60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0" y="28"/>
                    </a:lnTo>
                    <a:lnTo>
                      <a:pt x="60" y="30"/>
                    </a:lnTo>
                    <a:lnTo>
                      <a:pt x="62" y="30"/>
                    </a:lnTo>
                    <a:lnTo>
                      <a:pt x="62" y="32"/>
                    </a:lnTo>
                    <a:lnTo>
                      <a:pt x="62" y="34"/>
                    </a:lnTo>
                    <a:lnTo>
                      <a:pt x="60" y="34"/>
                    </a:lnTo>
                    <a:lnTo>
                      <a:pt x="62" y="36"/>
                    </a:lnTo>
                    <a:lnTo>
                      <a:pt x="64" y="36"/>
                    </a:lnTo>
                    <a:lnTo>
                      <a:pt x="64" y="38"/>
                    </a:lnTo>
                    <a:lnTo>
                      <a:pt x="64" y="40"/>
                    </a:lnTo>
                    <a:lnTo>
                      <a:pt x="62" y="40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2" y="42"/>
                    </a:lnTo>
                    <a:lnTo>
                      <a:pt x="64" y="42"/>
                    </a:lnTo>
                    <a:lnTo>
                      <a:pt x="64" y="44"/>
                    </a:lnTo>
                    <a:lnTo>
                      <a:pt x="64" y="46"/>
                    </a:lnTo>
                    <a:lnTo>
                      <a:pt x="66" y="46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8"/>
                    </a:lnTo>
                    <a:lnTo>
                      <a:pt x="74" y="48"/>
                    </a:lnTo>
                    <a:lnTo>
                      <a:pt x="74" y="50"/>
                    </a:lnTo>
                    <a:lnTo>
                      <a:pt x="72" y="50"/>
                    </a:lnTo>
                    <a:lnTo>
                      <a:pt x="74" y="50"/>
                    </a:lnTo>
                    <a:lnTo>
                      <a:pt x="74" y="52"/>
                    </a:lnTo>
                    <a:lnTo>
                      <a:pt x="74" y="54"/>
                    </a:lnTo>
                    <a:lnTo>
                      <a:pt x="76" y="54"/>
                    </a:lnTo>
                    <a:lnTo>
                      <a:pt x="78" y="54"/>
                    </a:lnTo>
                    <a:lnTo>
                      <a:pt x="80" y="56"/>
                    </a:lnTo>
                    <a:lnTo>
                      <a:pt x="82" y="56"/>
                    </a:lnTo>
                    <a:lnTo>
                      <a:pt x="84" y="56"/>
                    </a:lnTo>
                    <a:lnTo>
                      <a:pt x="84" y="58"/>
                    </a:lnTo>
                    <a:lnTo>
                      <a:pt x="86" y="58"/>
                    </a:lnTo>
                    <a:lnTo>
                      <a:pt x="88" y="58"/>
                    </a:lnTo>
                    <a:lnTo>
                      <a:pt x="88" y="56"/>
                    </a:lnTo>
                    <a:lnTo>
                      <a:pt x="90" y="56"/>
                    </a:lnTo>
                    <a:lnTo>
                      <a:pt x="90" y="58"/>
                    </a:lnTo>
                    <a:lnTo>
                      <a:pt x="92" y="58"/>
                    </a:lnTo>
                    <a:lnTo>
                      <a:pt x="92" y="60"/>
                    </a:lnTo>
                    <a:lnTo>
                      <a:pt x="94" y="60"/>
                    </a:lnTo>
                    <a:lnTo>
                      <a:pt x="96" y="62"/>
                    </a:lnTo>
                    <a:lnTo>
                      <a:pt x="98" y="62"/>
                    </a:lnTo>
                    <a:lnTo>
                      <a:pt x="100" y="62"/>
                    </a:lnTo>
                    <a:lnTo>
                      <a:pt x="102" y="64"/>
                    </a:lnTo>
                    <a:lnTo>
                      <a:pt x="102" y="62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08" y="58"/>
                    </a:lnTo>
                    <a:lnTo>
                      <a:pt x="110" y="58"/>
                    </a:lnTo>
                    <a:lnTo>
                      <a:pt x="112" y="58"/>
                    </a:lnTo>
                    <a:lnTo>
                      <a:pt x="114" y="58"/>
                    </a:lnTo>
                    <a:lnTo>
                      <a:pt x="116" y="58"/>
                    </a:lnTo>
                    <a:lnTo>
                      <a:pt x="116" y="56"/>
                    </a:lnTo>
                    <a:lnTo>
                      <a:pt x="118" y="56"/>
                    </a:lnTo>
                    <a:lnTo>
                      <a:pt x="118" y="54"/>
                    </a:lnTo>
                    <a:lnTo>
                      <a:pt x="118" y="52"/>
                    </a:lnTo>
                    <a:lnTo>
                      <a:pt x="122" y="52"/>
                    </a:lnTo>
                    <a:lnTo>
                      <a:pt x="124" y="52"/>
                    </a:lnTo>
                    <a:lnTo>
                      <a:pt x="124" y="50"/>
                    </a:lnTo>
                    <a:lnTo>
                      <a:pt x="126" y="50"/>
                    </a:lnTo>
                    <a:lnTo>
                      <a:pt x="126" y="48"/>
                    </a:lnTo>
                    <a:lnTo>
                      <a:pt x="126" y="50"/>
                    </a:lnTo>
                    <a:lnTo>
                      <a:pt x="128" y="50"/>
                    </a:lnTo>
                    <a:lnTo>
                      <a:pt x="130" y="50"/>
                    </a:lnTo>
                    <a:lnTo>
                      <a:pt x="130" y="52"/>
                    </a:lnTo>
                    <a:lnTo>
                      <a:pt x="130" y="54"/>
                    </a:lnTo>
                    <a:lnTo>
                      <a:pt x="130" y="56"/>
                    </a:lnTo>
                    <a:lnTo>
                      <a:pt x="132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2" y="58"/>
                    </a:lnTo>
                    <a:lnTo>
                      <a:pt x="144" y="58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8" y="54"/>
                    </a:lnTo>
                    <a:lnTo>
                      <a:pt x="148" y="56"/>
                    </a:lnTo>
                    <a:lnTo>
                      <a:pt x="150" y="56"/>
                    </a:lnTo>
                    <a:lnTo>
                      <a:pt x="148" y="56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6" y="60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60" y="64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6" y="70"/>
                    </a:lnTo>
                    <a:lnTo>
                      <a:pt x="168" y="72"/>
                    </a:lnTo>
                    <a:lnTo>
                      <a:pt x="168" y="74"/>
                    </a:lnTo>
                    <a:lnTo>
                      <a:pt x="166" y="76"/>
                    </a:lnTo>
                    <a:lnTo>
                      <a:pt x="166" y="78"/>
                    </a:lnTo>
                    <a:lnTo>
                      <a:pt x="168" y="80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2" y="84"/>
                    </a:lnTo>
                    <a:lnTo>
                      <a:pt x="172" y="86"/>
                    </a:lnTo>
                    <a:lnTo>
                      <a:pt x="160" y="92"/>
                    </a:lnTo>
                    <a:lnTo>
                      <a:pt x="112" y="210"/>
                    </a:lnTo>
                    <a:lnTo>
                      <a:pt x="106" y="208"/>
                    </a:lnTo>
                    <a:lnTo>
                      <a:pt x="72" y="204"/>
                    </a:lnTo>
                    <a:lnTo>
                      <a:pt x="70" y="208"/>
                    </a:lnTo>
                    <a:lnTo>
                      <a:pt x="66" y="208"/>
                    </a:lnTo>
                    <a:lnTo>
                      <a:pt x="64" y="210"/>
                    </a:lnTo>
                    <a:lnTo>
                      <a:pt x="62" y="210"/>
                    </a:lnTo>
                    <a:lnTo>
                      <a:pt x="60" y="210"/>
                    </a:lnTo>
                    <a:lnTo>
                      <a:pt x="60" y="214"/>
                    </a:lnTo>
                    <a:lnTo>
                      <a:pt x="56" y="216"/>
                    </a:lnTo>
                    <a:lnTo>
                      <a:pt x="56" y="218"/>
                    </a:lnTo>
                    <a:lnTo>
                      <a:pt x="54" y="218"/>
                    </a:lnTo>
                    <a:lnTo>
                      <a:pt x="54" y="220"/>
                    </a:lnTo>
                    <a:lnTo>
                      <a:pt x="52" y="220"/>
                    </a:lnTo>
                    <a:lnTo>
                      <a:pt x="50" y="222"/>
                    </a:lnTo>
                    <a:lnTo>
                      <a:pt x="50" y="226"/>
                    </a:lnTo>
                    <a:lnTo>
                      <a:pt x="48" y="228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4" y="230"/>
                    </a:lnTo>
                    <a:lnTo>
                      <a:pt x="42" y="230"/>
                    </a:lnTo>
                    <a:lnTo>
                      <a:pt x="42" y="232"/>
                    </a:lnTo>
                    <a:lnTo>
                      <a:pt x="40" y="232"/>
                    </a:lnTo>
                    <a:lnTo>
                      <a:pt x="38" y="232"/>
                    </a:lnTo>
                    <a:lnTo>
                      <a:pt x="36" y="234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6" y="240"/>
                    </a:lnTo>
                    <a:lnTo>
                      <a:pt x="34" y="242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8" y="192"/>
                    </a:lnTo>
                    <a:lnTo>
                      <a:pt x="8" y="190"/>
                    </a:lnTo>
                    <a:lnTo>
                      <a:pt x="10" y="190"/>
                    </a:lnTo>
                    <a:lnTo>
                      <a:pt x="12" y="190"/>
                    </a:lnTo>
                    <a:lnTo>
                      <a:pt x="14" y="188"/>
                    </a:lnTo>
                    <a:lnTo>
                      <a:pt x="16" y="188"/>
                    </a:lnTo>
                    <a:lnTo>
                      <a:pt x="16" y="186"/>
                    </a:lnTo>
                    <a:lnTo>
                      <a:pt x="18" y="186"/>
                    </a:lnTo>
                    <a:lnTo>
                      <a:pt x="18" y="184"/>
                    </a:lnTo>
                    <a:lnTo>
                      <a:pt x="20" y="184"/>
                    </a:lnTo>
                    <a:lnTo>
                      <a:pt x="24" y="182"/>
                    </a:lnTo>
                    <a:lnTo>
                      <a:pt x="24" y="180"/>
                    </a:lnTo>
                    <a:lnTo>
                      <a:pt x="26" y="178"/>
                    </a:lnTo>
                    <a:lnTo>
                      <a:pt x="28" y="176"/>
                    </a:lnTo>
                    <a:lnTo>
                      <a:pt x="28" y="174"/>
                    </a:lnTo>
                    <a:lnTo>
                      <a:pt x="30" y="174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4" y="166"/>
                    </a:lnTo>
                    <a:lnTo>
                      <a:pt x="32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4" y="158"/>
                    </a:lnTo>
                    <a:lnTo>
                      <a:pt x="24" y="156"/>
                    </a:lnTo>
                    <a:lnTo>
                      <a:pt x="24" y="154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2" y="150"/>
                    </a:lnTo>
                    <a:lnTo>
                      <a:pt x="20" y="150"/>
                    </a:lnTo>
                    <a:lnTo>
                      <a:pt x="22" y="148"/>
                    </a:lnTo>
                    <a:lnTo>
                      <a:pt x="22" y="144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2" y="128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8" y="116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2" y="100"/>
                    </a:lnTo>
                    <a:lnTo>
                      <a:pt x="14" y="98"/>
                    </a:lnTo>
                    <a:lnTo>
                      <a:pt x="16" y="98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20" y="90"/>
                    </a:lnTo>
                    <a:lnTo>
                      <a:pt x="20" y="76"/>
                    </a:lnTo>
                    <a:lnTo>
                      <a:pt x="26" y="64"/>
                    </a:lnTo>
                    <a:lnTo>
                      <a:pt x="26" y="62"/>
                    </a:lnTo>
                    <a:lnTo>
                      <a:pt x="26" y="60"/>
                    </a:lnTo>
                    <a:lnTo>
                      <a:pt x="28" y="60"/>
                    </a:lnTo>
                    <a:lnTo>
                      <a:pt x="28" y="58"/>
                    </a:lnTo>
                    <a:lnTo>
                      <a:pt x="28" y="56"/>
                    </a:lnTo>
                    <a:lnTo>
                      <a:pt x="28" y="54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4" y="44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6" y="38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2" y="24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0" name="Freeform 16"/>
              <p:cNvSpPr>
                <a:spLocks/>
              </p:cNvSpPr>
              <p:nvPr/>
            </p:nvSpPr>
            <p:spPr bwMode="auto">
              <a:xfrm>
                <a:off x="2548" y="873"/>
                <a:ext cx="134" cy="180"/>
              </a:xfrm>
              <a:custGeom>
                <a:avLst/>
                <a:gdLst>
                  <a:gd name="T0" fmla="*/ 72 w 134"/>
                  <a:gd name="T1" fmla="*/ 2 h 180"/>
                  <a:gd name="T2" fmla="*/ 80 w 134"/>
                  <a:gd name="T3" fmla="*/ 4 h 180"/>
                  <a:gd name="T4" fmla="*/ 84 w 134"/>
                  <a:gd name="T5" fmla="*/ 6 h 180"/>
                  <a:gd name="T6" fmla="*/ 88 w 134"/>
                  <a:gd name="T7" fmla="*/ 6 h 180"/>
                  <a:gd name="T8" fmla="*/ 94 w 134"/>
                  <a:gd name="T9" fmla="*/ 4 h 180"/>
                  <a:gd name="T10" fmla="*/ 98 w 134"/>
                  <a:gd name="T11" fmla="*/ 0 h 180"/>
                  <a:gd name="T12" fmla="*/ 100 w 134"/>
                  <a:gd name="T13" fmla="*/ 4 h 180"/>
                  <a:gd name="T14" fmla="*/ 104 w 134"/>
                  <a:gd name="T15" fmla="*/ 8 h 180"/>
                  <a:gd name="T16" fmla="*/ 108 w 134"/>
                  <a:gd name="T17" fmla="*/ 10 h 180"/>
                  <a:gd name="T18" fmla="*/ 114 w 134"/>
                  <a:gd name="T19" fmla="*/ 14 h 180"/>
                  <a:gd name="T20" fmla="*/ 118 w 134"/>
                  <a:gd name="T21" fmla="*/ 18 h 180"/>
                  <a:gd name="T22" fmla="*/ 124 w 134"/>
                  <a:gd name="T23" fmla="*/ 18 h 180"/>
                  <a:gd name="T24" fmla="*/ 124 w 134"/>
                  <a:gd name="T25" fmla="*/ 22 h 180"/>
                  <a:gd name="T26" fmla="*/ 126 w 134"/>
                  <a:gd name="T27" fmla="*/ 26 h 180"/>
                  <a:gd name="T28" fmla="*/ 126 w 134"/>
                  <a:gd name="T29" fmla="*/ 32 h 180"/>
                  <a:gd name="T30" fmla="*/ 128 w 134"/>
                  <a:gd name="T31" fmla="*/ 36 h 180"/>
                  <a:gd name="T32" fmla="*/ 128 w 134"/>
                  <a:gd name="T33" fmla="*/ 44 h 180"/>
                  <a:gd name="T34" fmla="*/ 126 w 134"/>
                  <a:gd name="T35" fmla="*/ 46 h 180"/>
                  <a:gd name="T36" fmla="*/ 118 w 134"/>
                  <a:gd name="T37" fmla="*/ 78 h 180"/>
                  <a:gd name="T38" fmla="*/ 112 w 134"/>
                  <a:gd name="T39" fmla="*/ 84 h 180"/>
                  <a:gd name="T40" fmla="*/ 110 w 134"/>
                  <a:gd name="T41" fmla="*/ 90 h 180"/>
                  <a:gd name="T42" fmla="*/ 114 w 134"/>
                  <a:gd name="T43" fmla="*/ 96 h 180"/>
                  <a:gd name="T44" fmla="*/ 118 w 134"/>
                  <a:gd name="T45" fmla="*/ 102 h 180"/>
                  <a:gd name="T46" fmla="*/ 120 w 134"/>
                  <a:gd name="T47" fmla="*/ 108 h 180"/>
                  <a:gd name="T48" fmla="*/ 122 w 134"/>
                  <a:gd name="T49" fmla="*/ 112 h 180"/>
                  <a:gd name="T50" fmla="*/ 118 w 134"/>
                  <a:gd name="T51" fmla="*/ 118 h 180"/>
                  <a:gd name="T52" fmla="*/ 120 w 134"/>
                  <a:gd name="T53" fmla="*/ 126 h 180"/>
                  <a:gd name="T54" fmla="*/ 122 w 134"/>
                  <a:gd name="T55" fmla="*/ 136 h 180"/>
                  <a:gd name="T56" fmla="*/ 124 w 134"/>
                  <a:gd name="T57" fmla="*/ 142 h 180"/>
                  <a:gd name="T58" fmla="*/ 130 w 134"/>
                  <a:gd name="T59" fmla="*/ 148 h 180"/>
                  <a:gd name="T60" fmla="*/ 130 w 134"/>
                  <a:gd name="T61" fmla="*/ 158 h 180"/>
                  <a:gd name="T62" fmla="*/ 124 w 134"/>
                  <a:gd name="T63" fmla="*/ 166 h 180"/>
                  <a:gd name="T64" fmla="*/ 118 w 134"/>
                  <a:gd name="T65" fmla="*/ 170 h 180"/>
                  <a:gd name="T66" fmla="*/ 112 w 134"/>
                  <a:gd name="T67" fmla="*/ 174 h 180"/>
                  <a:gd name="T68" fmla="*/ 108 w 134"/>
                  <a:gd name="T69" fmla="*/ 178 h 180"/>
                  <a:gd name="T70" fmla="*/ 24 w 134"/>
                  <a:gd name="T71" fmla="*/ 168 h 180"/>
                  <a:gd name="T72" fmla="*/ 6 w 134"/>
                  <a:gd name="T73" fmla="*/ 120 h 180"/>
                  <a:gd name="T74" fmla="*/ 2 w 134"/>
                  <a:gd name="T75" fmla="*/ 118 h 180"/>
                  <a:gd name="T76" fmla="*/ 2 w 134"/>
                  <a:gd name="T77" fmla="*/ 114 h 180"/>
                  <a:gd name="T78" fmla="*/ 0 w 134"/>
                  <a:gd name="T79" fmla="*/ 106 h 180"/>
                  <a:gd name="T80" fmla="*/ 2 w 134"/>
                  <a:gd name="T81" fmla="*/ 100 h 180"/>
                  <a:gd name="T82" fmla="*/ 2 w 134"/>
                  <a:gd name="T83" fmla="*/ 96 h 180"/>
                  <a:gd name="T84" fmla="*/ 4 w 134"/>
                  <a:gd name="T85" fmla="*/ 90 h 180"/>
                  <a:gd name="T86" fmla="*/ 0 w 134"/>
                  <a:gd name="T87" fmla="*/ 84 h 180"/>
                  <a:gd name="T88" fmla="*/ 2 w 134"/>
                  <a:gd name="T89" fmla="*/ 78 h 180"/>
                  <a:gd name="T90" fmla="*/ 4 w 134"/>
                  <a:gd name="T91" fmla="*/ 70 h 180"/>
                  <a:gd name="T92" fmla="*/ 8 w 134"/>
                  <a:gd name="T93" fmla="*/ 66 h 180"/>
                  <a:gd name="T94" fmla="*/ 10 w 134"/>
                  <a:gd name="T95" fmla="*/ 58 h 180"/>
                  <a:gd name="T96" fmla="*/ 10 w 134"/>
                  <a:gd name="T97" fmla="*/ 52 h 180"/>
                  <a:gd name="T98" fmla="*/ 14 w 134"/>
                  <a:gd name="T99" fmla="*/ 46 h 180"/>
                  <a:gd name="T100" fmla="*/ 20 w 134"/>
                  <a:gd name="T101" fmla="*/ 46 h 180"/>
                  <a:gd name="T102" fmla="*/ 24 w 134"/>
                  <a:gd name="T103" fmla="*/ 44 h 180"/>
                  <a:gd name="T104" fmla="*/ 24 w 134"/>
                  <a:gd name="T105" fmla="*/ 36 h 180"/>
                  <a:gd name="T106" fmla="*/ 26 w 134"/>
                  <a:gd name="T107" fmla="*/ 32 h 180"/>
                  <a:gd name="T108" fmla="*/ 24 w 134"/>
                  <a:gd name="T109" fmla="*/ 24 h 180"/>
                  <a:gd name="T110" fmla="*/ 26 w 134"/>
                  <a:gd name="T111" fmla="*/ 20 h 180"/>
                  <a:gd name="T112" fmla="*/ 28 w 134"/>
                  <a:gd name="T113" fmla="*/ 14 h 180"/>
                  <a:gd name="T114" fmla="*/ 50 w 134"/>
                  <a:gd name="T115" fmla="*/ 6 h 1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4" h="180">
                    <a:moveTo>
                      <a:pt x="50" y="6"/>
                    </a:move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4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2" y="4"/>
                    </a:lnTo>
                    <a:lnTo>
                      <a:pt x="94" y="4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6" y="0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00" y="2"/>
                    </a:lnTo>
                    <a:lnTo>
                      <a:pt x="102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6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26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4" y="28"/>
                    </a:lnTo>
                    <a:lnTo>
                      <a:pt x="124" y="30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26" y="44"/>
                    </a:lnTo>
                    <a:lnTo>
                      <a:pt x="126" y="46"/>
                    </a:lnTo>
                    <a:lnTo>
                      <a:pt x="126" y="48"/>
                    </a:lnTo>
                    <a:lnTo>
                      <a:pt x="120" y="60"/>
                    </a:lnTo>
                    <a:lnTo>
                      <a:pt x="120" y="74"/>
                    </a:lnTo>
                    <a:lnTo>
                      <a:pt x="118" y="74"/>
                    </a:lnTo>
                    <a:lnTo>
                      <a:pt x="118" y="76"/>
                    </a:lnTo>
                    <a:lnTo>
                      <a:pt x="118" y="78"/>
                    </a:lnTo>
                    <a:lnTo>
                      <a:pt x="118" y="80"/>
                    </a:lnTo>
                    <a:lnTo>
                      <a:pt x="116" y="82"/>
                    </a:lnTo>
                    <a:lnTo>
                      <a:pt x="114" y="82"/>
                    </a:lnTo>
                    <a:lnTo>
                      <a:pt x="112" y="84"/>
                    </a:lnTo>
                    <a:lnTo>
                      <a:pt x="112" y="86"/>
                    </a:lnTo>
                    <a:lnTo>
                      <a:pt x="110" y="86"/>
                    </a:lnTo>
                    <a:lnTo>
                      <a:pt x="108" y="86"/>
                    </a:lnTo>
                    <a:lnTo>
                      <a:pt x="108" y="88"/>
                    </a:lnTo>
                    <a:lnTo>
                      <a:pt x="108" y="90"/>
                    </a:lnTo>
                    <a:lnTo>
                      <a:pt x="110" y="90"/>
                    </a:lnTo>
                    <a:lnTo>
                      <a:pt x="110" y="92"/>
                    </a:lnTo>
                    <a:lnTo>
                      <a:pt x="112" y="92"/>
                    </a:lnTo>
                    <a:lnTo>
                      <a:pt x="112" y="94"/>
                    </a:lnTo>
                    <a:lnTo>
                      <a:pt x="114" y="96"/>
                    </a:lnTo>
                    <a:lnTo>
                      <a:pt x="116" y="96"/>
                    </a:lnTo>
                    <a:lnTo>
                      <a:pt x="116" y="98"/>
                    </a:lnTo>
                    <a:lnTo>
                      <a:pt x="118" y="100"/>
                    </a:lnTo>
                    <a:lnTo>
                      <a:pt x="116" y="100"/>
                    </a:lnTo>
                    <a:lnTo>
                      <a:pt x="116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20" y="106"/>
                    </a:lnTo>
                    <a:lnTo>
                      <a:pt x="120" y="108"/>
                    </a:lnTo>
                    <a:lnTo>
                      <a:pt x="122" y="108"/>
                    </a:lnTo>
                    <a:lnTo>
                      <a:pt x="122" y="110"/>
                    </a:lnTo>
                    <a:lnTo>
                      <a:pt x="122" y="112"/>
                    </a:lnTo>
                    <a:lnTo>
                      <a:pt x="120" y="112"/>
                    </a:lnTo>
                    <a:lnTo>
                      <a:pt x="120" y="114"/>
                    </a:lnTo>
                    <a:lnTo>
                      <a:pt x="118" y="114"/>
                    </a:lnTo>
                    <a:lnTo>
                      <a:pt x="118" y="116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18" y="122"/>
                    </a:lnTo>
                    <a:lnTo>
                      <a:pt x="120" y="122"/>
                    </a:lnTo>
                    <a:lnTo>
                      <a:pt x="120" y="124"/>
                    </a:lnTo>
                    <a:lnTo>
                      <a:pt x="120" y="126"/>
                    </a:lnTo>
                    <a:lnTo>
                      <a:pt x="122" y="126"/>
                    </a:lnTo>
                    <a:lnTo>
                      <a:pt x="122" y="128"/>
                    </a:lnTo>
                    <a:lnTo>
                      <a:pt x="122" y="132"/>
                    </a:lnTo>
                    <a:lnTo>
                      <a:pt x="120" y="134"/>
                    </a:lnTo>
                    <a:lnTo>
                      <a:pt x="122" y="134"/>
                    </a:lnTo>
                    <a:lnTo>
                      <a:pt x="122" y="136"/>
                    </a:lnTo>
                    <a:lnTo>
                      <a:pt x="124" y="136"/>
                    </a:lnTo>
                    <a:lnTo>
                      <a:pt x="124" y="138"/>
                    </a:lnTo>
                    <a:lnTo>
                      <a:pt x="124" y="140"/>
                    </a:lnTo>
                    <a:lnTo>
                      <a:pt x="124" y="142"/>
                    </a:lnTo>
                    <a:lnTo>
                      <a:pt x="126" y="142"/>
                    </a:lnTo>
                    <a:lnTo>
                      <a:pt x="126" y="144"/>
                    </a:lnTo>
                    <a:lnTo>
                      <a:pt x="128" y="146"/>
                    </a:lnTo>
                    <a:lnTo>
                      <a:pt x="130" y="146"/>
                    </a:lnTo>
                    <a:lnTo>
                      <a:pt x="130" y="148"/>
                    </a:lnTo>
                    <a:lnTo>
                      <a:pt x="132" y="150"/>
                    </a:lnTo>
                    <a:lnTo>
                      <a:pt x="134" y="150"/>
                    </a:lnTo>
                    <a:lnTo>
                      <a:pt x="132" y="154"/>
                    </a:lnTo>
                    <a:lnTo>
                      <a:pt x="132" y="156"/>
                    </a:lnTo>
                    <a:lnTo>
                      <a:pt x="130" y="158"/>
                    </a:lnTo>
                    <a:lnTo>
                      <a:pt x="128" y="158"/>
                    </a:lnTo>
                    <a:lnTo>
                      <a:pt x="128" y="160"/>
                    </a:lnTo>
                    <a:lnTo>
                      <a:pt x="126" y="162"/>
                    </a:lnTo>
                    <a:lnTo>
                      <a:pt x="124" y="164"/>
                    </a:lnTo>
                    <a:lnTo>
                      <a:pt x="124" y="166"/>
                    </a:lnTo>
                    <a:lnTo>
                      <a:pt x="120" y="168"/>
                    </a:lnTo>
                    <a:lnTo>
                      <a:pt x="118" y="168"/>
                    </a:lnTo>
                    <a:lnTo>
                      <a:pt x="118" y="170"/>
                    </a:lnTo>
                    <a:lnTo>
                      <a:pt x="116" y="170"/>
                    </a:lnTo>
                    <a:lnTo>
                      <a:pt x="116" y="172"/>
                    </a:lnTo>
                    <a:lnTo>
                      <a:pt x="114" y="172"/>
                    </a:lnTo>
                    <a:lnTo>
                      <a:pt x="112" y="174"/>
                    </a:lnTo>
                    <a:lnTo>
                      <a:pt x="110" y="174"/>
                    </a:lnTo>
                    <a:lnTo>
                      <a:pt x="108" y="174"/>
                    </a:lnTo>
                    <a:lnTo>
                      <a:pt x="108" y="176"/>
                    </a:lnTo>
                    <a:lnTo>
                      <a:pt x="108" y="178"/>
                    </a:lnTo>
                    <a:lnTo>
                      <a:pt x="108" y="180"/>
                    </a:lnTo>
                    <a:lnTo>
                      <a:pt x="50" y="180"/>
                    </a:lnTo>
                    <a:lnTo>
                      <a:pt x="50" y="174"/>
                    </a:lnTo>
                    <a:lnTo>
                      <a:pt x="46" y="174"/>
                    </a:lnTo>
                    <a:lnTo>
                      <a:pt x="46" y="180"/>
                    </a:lnTo>
                    <a:lnTo>
                      <a:pt x="18" y="180"/>
                    </a:lnTo>
                    <a:lnTo>
                      <a:pt x="18" y="168"/>
                    </a:lnTo>
                    <a:lnTo>
                      <a:pt x="24" y="168"/>
                    </a:lnTo>
                    <a:lnTo>
                      <a:pt x="24" y="164"/>
                    </a:lnTo>
                    <a:lnTo>
                      <a:pt x="18" y="164"/>
                    </a:lnTo>
                    <a:lnTo>
                      <a:pt x="18" y="158"/>
                    </a:lnTo>
                    <a:lnTo>
                      <a:pt x="12" y="158"/>
                    </a:lnTo>
                    <a:lnTo>
                      <a:pt x="12" y="152"/>
                    </a:lnTo>
                    <a:lnTo>
                      <a:pt x="8" y="152"/>
                    </a:lnTo>
                    <a:lnTo>
                      <a:pt x="8" y="122"/>
                    </a:lnTo>
                    <a:lnTo>
                      <a:pt x="6" y="122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4" y="98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10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6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38"/>
                    </a:lnTo>
                    <a:lnTo>
                      <a:pt x="24" y="36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6" y="32"/>
                    </a:lnTo>
                    <a:lnTo>
                      <a:pt x="26" y="30"/>
                    </a:lnTo>
                    <a:lnTo>
                      <a:pt x="26" y="28"/>
                    </a:lnTo>
                    <a:lnTo>
                      <a:pt x="24" y="26"/>
                    </a:lnTo>
                    <a:lnTo>
                      <a:pt x="24" y="24"/>
                    </a:lnTo>
                    <a:lnTo>
                      <a:pt x="24" y="22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4" y="10"/>
                    </a:lnTo>
                    <a:lnTo>
                      <a:pt x="50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1" name="Freeform 17"/>
              <p:cNvSpPr>
                <a:spLocks/>
              </p:cNvSpPr>
              <p:nvPr/>
            </p:nvSpPr>
            <p:spPr bwMode="auto">
              <a:xfrm>
                <a:off x="2386" y="909"/>
                <a:ext cx="186" cy="196"/>
              </a:xfrm>
              <a:custGeom>
                <a:avLst/>
                <a:gdLst>
                  <a:gd name="T0" fmla="*/ 172 w 186"/>
                  <a:gd name="T1" fmla="*/ 16 h 196"/>
                  <a:gd name="T2" fmla="*/ 172 w 186"/>
                  <a:gd name="T3" fmla="*/ 22 h 196"/>
                  <a:gd name="T4" fmla="*/ 170 w 186"/>
                  <a:gd name="T5" fmla="*/ 26 h 196"/>
                  <a:gd name="T6" fmla="*/ 170 w 186"/>
                  <a:gd name="T7" fmla="*/ 32 h 196"/>
                  <a:gd name="T8" fmla="*/ 166 w 186"/>
                  <a:gd name="T9" fmla="*/ 34 h 196"/>
                  <a:gd name="T10" fmla="*/ 164 w 186"/>
                  <a:gd name="T11" fmla="*/ 38 h 196"/>
                  <a:gd name="T12" fmla="*/ 166 w 186"/>
                  <a:gd name="T13" fmla="*/ 46 h 196"/>
                  <a:gd name="T14" fmla="*/ 162 w 186"/>
                  <a:gd name="T15" fmla="*/ 48 h 196"/>
                  <a:gd name="T16" fmla="*/ 164 w 186"/>
                  <a:gd name="T17" fmla="*/ 52 h 196"/>
                  <a:gd name="T18" fmla="*/ 164 w 186"/>
                  <a:gd name="T19" fmla="*/ 56 h 196"/>
                  <a:gd name="T20" fmla="*/ 164 w 186"/>
                  <a:gd name="T21" fmla="*/ 60 h 196"/>
                  <a:gd name="T22" fmla="*/ 164 w 186"/>
                  <a:gd name="T23" fmla="*/ 62 h 196"/>
                  <a:gd name="T24" fmla="*/ 164 w 186"/>
                  <a:gd name="T25" fmla="*/ 66 h 196"/>
                  <a:gd name="T26" fmla="*/ 164 w 186"/>
                  <a:gd name="T27" fmla="*/ 70 h 196"/>
                  <a:gd name="T28" fmla="*/ 164 w 186"/>
                  <a:gd name="T29" fmla="*/ 76 h 196"/>
                  <a:gd name="T30" fmla="*/ 164 w 186"/>
                  <a:gd name="T31" fmla="*/ 80 h 196"/>
                  <a:gd name="T32" fmla="*/ 166 w 186"/>
                  <a:gd name="T33" fmla="*/ 84 h 196"/>
                  <a:gd name="T34" fmla="*/ 168 w 186"/>
                  <a:gd name="T35" fmla="*/ 84 h 196"/>
                  <a:gd name="T36" fmla="*/ 180 w 186"/>
                  <a:gd name="T37" fmla="*/ 122 h 196"/>
                  <a:gd name="T38" fmla="*/ 162 w 186"/>
                  <a:gd name="T39" fmla="*/ 172 h 196"/>
                  <a:gd name="T40" fmla="*/ 140 w 186"/>
                  <a:gd name="T41" fmla="*/ 176 h 196"/>
                  <a:gd name="T42" fmla="*/ 114 w 186"/>
                  <a:gd name="T43" fmla="*/ 192 h 196"/>
                  <a:gd name="T44" fmla="*/ 112 w 186"/>
                  <a:gd name="T45" fmla="*/ 196 h 196"/>
                  <a:gd name="T46" fmla="*/ 44 w 186"/>
                  <a:gd name="T47" fmla="*/ 164 h 196"/>
                  <a:gd name="T48" fmla="*/ 4 w 186"/>
                  <a:gd name="T49" fmla="*/ 82 h 196"/>
                  <a:gd name="T50" fmla="*/ 0 w 186"/>
                  <a:gd name="T51" fmla="*/ 74 h 196"/>
                  <a:gd name="T52" fmla="*/ 4 w 186"/>
                  <a:gd name="T53" fmla="*/ 68 h 196"/>
                  <a:gd name="T54" fmla="*/ 12 w 186"/>
                  <a:gd name="T55" fmla="*/ 64 h 196"/>
                  <a:gd name="T56" fmla="*/ 18 w 186"/>
                  <a:gd name="T57" fmla="*/ 66 h 196"/>
                  <a:gd name="T58" fmla="*/ 20 w 186"/>
                  <a:gd name="T59" fmla="*/ 58 h 196"/>
                  <a:gd name="T60" fmla="*/ 26 w 186"/>
                  <a:gd name="T61" fmla="*/ 58 h 196"/>
                  <a:gd name="T62" fmla="*/ 36 w 186"/>
                  <a:gd name="T63" fmla="*/ 48 h 196"/>
                  <a:gd name="T64" fmla="*/ 48 w 186"/>
                  <a:gd name="T65" fmla="*/ 52 h 196"/>
                  <a:gd name="T66" fmla="*/ 56 w 186"/>
                  <a:gd name="T67" fmla="*/ 54 h 196"/>
                  <a:gd name="T68" fmla="*/ 64 w 186"/>
                  <a:gd name="T69" fmla="*/ 52 h 196"/>
                  <a:gd name="T70" fmla="*/ 72 w 186"/>
                  <a:gd name="T71" fmla="*/ 60 h 196"/>
                  <a:gd name="T72" fmla="*/ 82 w 186"/>
                  <a:gd name="T73" fmla="*/ 60 h 196"/>
                  <a:gd name="T74" fmla="*/ 84 w 186"/>
                  <a:gd name="T75" fmla="*/ 54 h 196"/>
                  <a:gd name="T76" fmla="*/ 88 w 186"/>
                  <a:gd name="T77" fmla="*/ 44 h 196"/>
                  <a:gd name="T78" fmla="*/ 100 w 186"/>
                  <a:gd name="T79" fmla="*/ 40 h 196"/>
                  <a:gd name="T80" fmla="*/ 104 w 186"/>
                  <a:gd name="T81" fmla="*/ 36 h 196"/>
                  <a:gd name="T82" fmla="*/ 106 w 186"/>
                  <a:gd name="T83" fmla="*/ 30 h 196"/>
                  <a:gd name="T84" fmla="*/ 106 w 186"/>
                  <a:gd name="T85" fmla="*/ 26 h 196"/>
                  <a:gd name="T86" fmla="*/ 106 w 186"/>
                  <a:gd name="T87" fmla="*/ 24 h 196"/>
                  <a:gd name="T88" fmla="*/ 106 w 186"/>
                  <a:gd name="T89" fmla="*/ 20 h 196"/>
                  <a:gd name="T90" fmla="*/ 112 w 186"/>
                  <a:gd name="T91" fmla="*/ 14 h 196"/>
                  <a:gd name="T92" fmla="*/ 116 w 186"/>
                  <a:gd name="T93" fmla="*/ 12 h 196"/>
                  <a:gd name="T94" fmla="*/ 120 w 186"/>
                  <a:gd name="T95" fmla="*/ 8 h 196"/>
                  <a:gd name="T96" fmla="*/ 124 w 186"/>
                  <a:gd name="T97" fmla="*/ 6 h 196"/>
                  <a:gd name="T98" fmla="*/ 128 w 186"/>
                  <a:gd name="T99" fmla="*/ 2 h 196"/>
                  <a:gd name="T100" fmla="*/ 130 w 186"/>
                  <a:gd name="T101" fmla="*/ 0 h 196"/>
                  <a:gd name="T102" fmla="*/ 136 w 186"/>
                  <a:gd name="T103" fmla="*/ 4 h 196"/>
                  <a:gd name="T104" fmla="*/ 140 w 186"/>
                  <a:gd name="T105" fmla="*/ 2 h 196"/>
                  <a:gd name="T106" fmla="*/ 142 w 186"/>
                  <a:gd name="T107" fmla="*/ 4 h 196"/>
                  <a:gd name="T108" fmla="*/ 148 w 186"/>
                  <a:gd name="T109" fmla="*/ 6 h 196"/>
                  <a:gd name="T110" fmla="*/ 152 w 186"/>
                  <a:gd name="T111" fmla="*/ 6 h 196"/>
                  <a:gd name="T112" fmla="*/ 156 w 186"/>
                  <a:gd name="T113" fmla="*/ 10 h 196"/>
                  <a:gd name="T114" fmla="*/ 160 w 186"/>
                  <a:gd name="T115" fmla="*/ 10 h 196"/>
                  <a:gd name="T116" fmla="*/ 164 w 186"/>
                  <a:gd name="T117" fmla="*/ 10 h 196"/>
                  <a:gd name="T118" fmla="*/ 166 w 186"/>
                  <a:gd name="T119" fmla="*/ 10 h 196"/>
                  <a:gd name="T120" fmla="*/ 170 w 186"/>
                  <a:gd name="T121" fmla="*/ 10 h 196"/>
                  <a:gd name="T122" fmla="*/ 174 w 186"/>
                  <a:gd name="T123" fmla="*/ 12 h 1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6" h="196">
                    <a:moveTo>
                      <a:pt x="174" y="12"/>
                    </a:moveTo>
                    <a:lnTo>
                      <a:pt x="174" y="14"/>
                    </a:lnTo>
                    <a:lnTo>
                      <a:pt x="172" y="14"/>
                    </a:lnTo>
                    <a:lnTo>
                      <a:pt x="172" y="16"/>
                    </a:lnTo>
                    <a:lnTo>
                      <a:pt x="172" y="18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2" y="24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2" y="28"/>
                    </a:lnTo>
                    <a:lnTo>
                      <a:pt x="170" y="28"/>
                    </a:lnTo>
                    <a:lnTo>
                      <a:pt x="170" y="30"/>
                    </a:lnTo>
                    <a:lnTo>
                      <a:pt x="170" y="32"/>
                    </a:lnTo>
                    <a:lnTo>
                      <a:pt x="170" y="34"/>
                    </a:lnTo>
                    <a:lnTo>
                      <a:pt x="168" y="34"/>
                    </a:lnTo>
                    <a:lnTo>
                      <a:pt x="166" y="34"/>
                    </a:lnTo>
                    <a:lnTo>
                      <a:pt x="166" y="36"/>
                    </a:lnTo>
                    <a:lnTo>
                      <a:pt x="164" y="36"/>
                    </a:lnTo>
                    <a:lnTo>
                      <a:pt x="164" y="38"/>
                    </a:lnTo>
                    <a:lnTo>
                      <a:pt x="164" y="40"/>
                    </a:lnTo>
                    <a:lnTo>
                      <a:pt x="164" y="42"/>
                    </a:lnTo>
                    <a:lnTo>
                      <a:pt x="166" y="44"/>
                    </a:lnTo>
                    <a:lnTo>
                      <a:pt x="166" y="46"/>
                    </a:lnTo>
                    <a:lnTo>
                      <a:pt x="164" y="48"/>
                    </a:lnTo>
                    <a:lnTo>
                      <a:pt x="162" y="48"/>
                    </a:lnTo>
                    <a:lnTo>
                      <a:pt x="162" y="50"/>
                    </a:lnTo>
                    <a:lnTo>
                      <a:pt x="164" y="50"/>
                    </a:lnTo>
                    <a:lnTo>
                      <a:pt x="164" y="52"/>
                    </a:lnTo>
                    <a:lnTo>
                      <a:pt x="166" y="52"/>
                    </a:lnTo>
                    <a:lnTo>
                      <a:pt x="166" y="54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6" y="60"/>
                    </a:lnTo>
                    <a:lnTo>
                      <a:pt x="166" y="62"/>
                    </a:lnTo>
                    <a:lnTo>
                      <a:pt x="164" y="62"/>
                    </a:lnTo>
                    <a:lnTo>
                      <a:pt x="164" y="64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2" y="68"/>
                    </a:lnTo>
                    <a:lnTo>
                      <a:pt x="162" y="70"/>
                    </a:lnTo>
                    <a:lnTo>
                      <a:pt x="164" y="70"/>
                    </a:lnTo>
                    <a:lnTo>
                      <a:pt x="164" y="72"/>
                    </a:lnTo>
                    <a:lnTo>
                      <a:pt x="164" y="74"/>
                    </a:lnTo>
                    <a:lnTo>
                      <a:pt x="164" y="76"/>
                    </a:lnTo>
                    <a:lnTo>
                      <a:pt x="164" y="78"/>
                    </a:lnTo>
                    <a:lnTo>
                      <a:pt x="164" y="80"/>
                    </a:lnTo>
                    <a:lnTo>
                      <a:pt x="164" y="82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8" y="84"/>
                    </a:lnTo>
                    <a:lnTo>
                      <a:pt x="168" y="86"/>
                    </a:lnTo>
                    <a:lnTo>
                      <a:pt x="170" y="86"/>
                    </a:lnTo>
                    <a:lnTo>
                      <a:pt x="170" y="116"/>
                    </a:lnTo>
                    <a:lnTo>
                      <a:pt x="174" y="116"/>
                    </a:lnTo>
                    <a:lnTo>
                      <a:pt x="174" y="122"/>
                    </a:lnTo>
                    <a:lnTo>
                      <a:pt x="180" y="122"/>
                    </a:lnTo>
                    <a:lnTo>
                      <a:pt x="180" y="128"/>
                    </a:lnTo>
                    <a:lnTo>
                      <a:pt x="186" y="128"/>
                    </a:lnTo>
                    <a:lnTo>
                      <a:pt x="186" y="132"/>
                    </a:lnTo>
                    <a:lnTo>
                      <a:pt x="180" y="132"/>
                    </a:lnTo>
                    <a:lnTo>
                      <a:pt x="180" y="150"/>
                    </a:lnTo>
                    <a:lnTo>
                      <a:pt x="162" y="166"/>
                    </a:lnTo>
                    <a:lnTo>
                      <a:pt x="162" y="172"/>
                    </a:lnTo>
                    <a:lnTo>
                      <a:pt x="158" y="172"/>
                    </a:lnTo>
                    <a:lnTo>
                      <a:pt x="158" y="166"/>
                    </a:lnTo>
                    <a:lnTo>
                      <a:pt x="140" y="166"/>
                    </a:lnTo>
                    <a:lnTo>
                      <a:pt x="140" y="172"/>
                    </a:lnTo>
                    <a:lnTo>
                      <a:pt x="146" y="172"/>
                    </a:lnTo>
                    <a:lnTo>
                      <a:pt x="146" y="176"/>
                    </a:lnTo>
                    <a:lnTo>
                      <a:pt x="140" y="176"/>
                    </a:lnTo>
                    <a:lnTo>
                      <a:pt x="138" y="178"/>
                    </a:lnTo>
                    <a:lnTo>
                      <a:pt x="136" y="178"/>
                    </a:lnTo>
                    <a:lnTo>
                      <a:pt x="122" y="184"/>
                    </a:lnTo>
                    <a:lnTo>
                      <a:pt x="114" y="190"/>
                    </a:lnTo>
                    <a:lnTo>
                      <a:pt x="114" y="192"/>
                    </a:lnTo>
                    <a:lnTo>
                      <a:pt x="116" y="192"/>
                    </a:lnTo>
                    <a:lnTo>
                      <a:pt x="116" y="194"/>
                    </a:lnTo>
                    <a:lnTo>
                      <a:pt x="112" y="196"/>
                    </a:lnTo>
                    <a:lnTo>
                      <a:pt x="54" y="172"/>
                    </a:lnTo>
                    <a:lnTo>
                      <a:pt x="48" y="168"/>
                    </a:lnTo>
                    <a:lnTo>
                      <a:pt x="50" y="168"/>
                    </a:lnTo>
                    <a:lnTo>
                      <a:pt x="52" y="166"/>
                    </a:lnTo>
                    <a:lnTo>
                      <a:pt x="48" y="166"/>
                    </a:lnTo>
                    <a:lnTo>
                      <a:pt x="48" y="164"/>
                    </a:lnTo>
                    <a:lnTo>
                      <a:pt x="44" y="164"/>
                    </a:lnTo>
                    <a:lnTo>
                      <a:pt x="4" y="124"/>
                    </a:lnTo>
                    <a:lnTo>
                      <a:pt x="4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4" y="66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10" y="66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4" y="64"/>
                    </a:lnTo>
                    <a:lnTo>
                      <a:pt x="16" y="64"/>
                    </a:lnTo>
                    <a:lnTo>
                      <a:pt x="18" y="66"/>
                    </a:lnTo>
                    <a:lnTo>
                      <a:pt x="20" y="64"/>
                    </a:lnTo>
                    <a:lnTo>
                      <a:pt x="18" y="62"/>
                    </a:lnTo>
                    <a:lnTo>
                      <a:pt x="20" y="58"/>
                    </a:lnTo>
                    <a:lnTo>
                      <a:pt x="22" y="56"/>
                    </a:lnTo>
                    <a:lnTo>
                      <a:pt x="22" y="54"/>
                    </a:lnTo>
                    <a:lnTo>
                      <a:pt x="24" y="56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8" y="56"/>
                    </a:lnTo>
                    <a:lnTo>
                      <a:pt x="32" y="52"/>
                    </a:lnTo>
                    <a:lnTo>
                      <a:pt x="30" y="50"/>
                    </a:lnTo>
                    <a:lnTo>
                      <a:pt x="32" y="48"/>
                    </a:lnTo>
                    <a:lnTo>
                      <a:pt x="34" y="48"/>
                    </a:lnTo>
                    <a:lnTo>
                      <a:pt x="36" y="48"/>
                    </a:lnTo>
                    <a:lnTo>
                      <a:pt x="40" y="50"/>
                    </a:lnTo>
                    <a:lnTo>
                      <a:pt x="42" y="50"/>
                    </a:lnTo>
                    <a:lnTo>
                      <a:pt x="44" y="52"/>
                    </a:lnTo>
                    <a:lnTo>
                      <a:pt x="46" y="52"/>
                    </a:lnTo>
                    <a:lnTo>
                      <a:pt x="48" y="52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4" y="54"/>
                    </a:lnTo>
                    <a:lnTo>
                      <a:pt x="66" y="54"/>
                    </a:lnTo>
                    <a:lnTo>
                      <a:pt x="66" y="56"/>
                    </a:lnTo>
                    <a:lnTo>
                      <a:pt x="66" y="58"/>
                    </a:lnTo>
                    <a:lnTo>
                      <a:pt x="68" y="56"/>
                    </a:lnTo>
                    <a:lnTo>
                      <a:pt x="72" y="60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6" y="62"/>
                    </a:lnTo>
                    <a:lnTo>
                      <a:pt x="80" y="60"/>
                    </a:lnTo>
                    <a:lnTo>
                      <a:pt x="82" y="60"/>
                    </a:lnTo>
                    <a:lnTo>
                      <a:pt x="82" y="58"/>
                    </a:lnTo>
                    <a:lnTo>
                      <a:pt x="82" y="56"/>
                    </a:lnTo>
                    <a:lnTo>
                      <a:pt x="80" y="54"/>
                    </a:lnTo>
                    <a:lnTo>
                      <a:pt x="82" y="54"/>
                    </a:lnTo>
                    <a:lnTo>
                      <a:pt x="84" y="54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6" y="46"/>
                    </a:lnTo>
                    <a:lnTo>
                      <a:pt x="88" y="44"/>
                    </a:lnTo>
                    <a:lnTo>
                      <a:pt x="90" y="44"/>
                    </a:lnTo>
                    <a:lnTo>
                      <a:pt x="92" y="42"/>
                    </a:lnTo>
                    <a:lnTo>
                      <a:pt x="96" y="42"/>
                    </a:lnTo>
                    <a:lnTo>
                      <a:pt x="100" y="40"/>
                    </a:lnTo>
                    <a:lnTo>
                      <a:pt x="104" y="40"/>
                    </a:lnTo>
                    <a:lnTo>
                      <a:pt x="104" y="38"/>
                    </a:lnTo>
                    <a:lnTo>
                      <a:pt x="102" y="38"/>
                    </a:lnTo>
                    <a:lnTo>
                      <a:pt x="102" y="36"/>
                    </a:lnTo>
                    <a:lnTo>
                      <a:pt x="104" y="36"/>
                    </a:lnTo>
                    <a:lnTo>
                      <a:pt x="104" y="34"/>
                    </a:lnTo>
                    <a:lnTo>
                      <a:pt x="104" y="32"/>
                    </a:lnTo>
                    <a:lnTo>
                      <a:pt x="104" y="30"/>
                    </a:lnTo>
                    <a:lnTo>
                      <a:pt x="106" y="30"/>
                    </a:lnTo>
                    <a:lnTo>
                      <a:pt x="106" y="28"/>
                    </a:lnTo>
                    <a:lnTo>
                      <a:pt x="104" y="28"/>
                    </a:lnTo>
                    <a:lnTo>
                      <a:pt x="106" y="26"/>
                    </a:lnTo>
                    <a:lnTo>
                      <a:pt x="108" y="26"/>
                    </a:lnTo>
                    <a:lnTo>
                      <a:pt x="108" y="24"/>
                    </a:lnTo>
                    <a:lnTo>
                      <a:pt x="106" y="24"/>
                    </a:lnTo>
                    <a:lnTo>
                      <a:pt x="108" y="24"/>
                    </a:lnTo>
                    <a:lnTo>
                      <a:pt x="108" y="22"/>
                    </a:lnTo>
                    <a:lnTo>
                      <a:pt x="106" y="22"/>
                    </a:lnTo>
                    <a:lnTo>
                      <a:pt x="106" y="20"/>
                    </a:lnTo>
                    <a:lnTo>
                      <a:pt x="108" y="18"/>
                    </a:lnTo>
                    <a:lnTo>
                      <a:pt x="110" y="16"/>
                    </a:lnTo>
                    <a:lnTo>
                      <a:pt x="112" y="16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8" y="12"/>
                    </a:lnTo>
                    <a:lnTo>
                      <a:pt x="118" y="10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2" y="6"/>
                    </a:lnTo>
                    <a:lnTo>
                      <a:pt x="124" y="6"/>
                    </a:lnTo>
                    <a:lnTo>
                      <a:pt x="126" y="4"/>
                    </a:lnTo>
                    <a:lnTo>
                      <a:pt x="126" y="2"/>
                    </a:lnTo>
                    <a:lnTo>
                      <a:pt x="128" y="2"/>
                    </a:lnTo>
                    <a:lnTo>
                      <a:pt x="130" y="2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2" y="2"/>
                    </a:lnTo>
                    <a:lnTo>
                      <a:pt x="134" y="2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4" y="4"/>
                    </a:lnTo>
                    <a:lnTo>
                      <a:pt x="146" y="4"/>
                    </a:lnTo>
                    <a:lnTo>
                      <a:pt x="148" y="6"/>
                    </a:lnTo>
                    <a:lnTo>
                      <a:pt x="150" y="6"/>
                    </a:lnTo>
                    <a:lnTo>
                      <a:pt x="152" y="6"/>
                    </a:lnTo>
                    <a:lnTo>
                      <a:pt x="152" y="8"/>
                    </a:lnTo>
                    <a:lnTo>
                      <a:pt x="154" y="10"/>
                    </a:lnTo>
                    <a:lnTo>
                      <a:pt x="156" y="10"/>
                    </a:lnTo>
                    <a:lnTo>
                      <a:pt x="158" y="10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0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0" y="12"/>
                    </a:lnTo>
                    <a:lnTo>
                      <a:pt x="172" y="12"/>
                    </a:lnTo>
                    <a:lnTo>
                      <a:pt x="174" y="12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2" name="Freeform 18"/>
              <p:cNvSpPr>
                <a:spLocks/>
              </p:cNvSpPr>
              <p:nvPr/>
            </p:nvSpPr>
            <p:spPr bwMode="auto">
              <a:xfrm>
                <a:off x="2760" y="943"/>
                <a:ext cx="180" cy="138"/>
              </a:xfrm>
              <a:custGeom>
                <a:avLst/>
                <a:gdLst>
                  <a:gd name="T0" fmla="*/ 60 w 180"/>
                  <a:gd name="T1" fmla="*/ 0 h 138"/>
                  <a:gd name="T2" fmla="*/ 60 w 180"/>
                  <a:gd name="T3" fmla="*/ 4 h 138"/>
                  <a:gd name="T4" fmla="*/ 62 w 180"/>
                  <a:gd name="T5" fmla="*/ 4 h 138"/>
                  <a:gd name="T6" fmla="*/ 68 w 180"/>
                  <a:gd name="T7" fmla="*/ 4 h 138"/>
                  <a:gd name="T8" fmla="*/ 70 w 180"/>
                  <a:gd name="T9" fmla="*/ 8 h 138"/>
                  <a:gd name="T10" fmla="*/ 74 w 180"/>
                  <a:gd name="T11" fmla="*/ 10 h 138"/>
                  <a:gd name="T12" fmla="*/ 78 w 180"/>
                  <a:gd name="T13" fmla="*/ 10 h 138"/>
                  <a:gd name="T14" fmla="*/ 80 w 180"/>
                  <a:gd name="T15" fmla="*/ 12 h 138"/>
                  <a:gd name="T16" fmla="*/ 82 w 180"/>
                  <a:gd name="T17" fmla="*/ 16 h 138"/>
                  <a:gd name="T18" fmla="*/ 86 w 180"/>
                  <a:gd name="T19" fmla="*/ 20 h 138"/>
                  <a:gd name="T20" fmla="*/ 108 w 180"/>
                  <a:gd name="T21" fmla="*/ 36 h 138"/>
                  <a:gd name="T22" fmla="*/ 112 w 180"/>
                  <a:gd name="T23" fmla="*/ 42 h 138"/>
                  <a:gd name="T24" fmla="*/ 124 w 180"/>
                  <a:gd name="T25" fmla="*/ 44 h 138"/>
                  <a:gd name="T26" fmla="*/ 132 w 180"/>
                  <a:gd name="T27" fmla="*/ 46 h 138"/>
                  <a:gd name="T28" fmla="*/ 134 w 180"/>
                  <a:gd name="T29" fmla="*/ 48 h 138"/>
                  <a:gd name="T30" fmla="*/ 138 w 180"/>
                  <a:gd name="T31" fmla="*/ 46 h 138"/>
                  <a:gd name="T32" fmla="*/ 142 w 180"/>
                  <a:gd name="T33" fmla="*/ 46 h 138"/>
                  <a:gd name="T34" fmla="*/ 150 w 180"/>
                  <a:gd name="T35" fmla="*/ 50 h 138"/>
                  <a:gd name="T36" fmla="*/ 148 w 180"/>
                  <a:gd name="T37" fmla="*/ 52 h 138"/>
                  <a:gd name="T38" fmla="*/ 146 w 180"/>
                  <a:gd name="T39" fmla="*/ 52 h 138"/>
                  <a:gd name="T40" fmla="*/ 146 w 180"/>
                  <a:gd name="T41" fmla="*/ 56 h 138"/>
                  <a:gd name="T42" fmla="*/ 148 w 180"/>
                  <a:gd name="T43" fmla="*/ 56 h 138"/>
                  <a:gd name="T44" fmla="*/ 150 w 180"/>
                  <a:gd name="T45" fmla="*/ 58 h 138"/>
                  <a:gd name="T46" fmla="*/ 152 w 180"/>
                  <a:gd name="T47" fmla="*/ 60 h 138"/>
                  <a:gd name="T48" fmla="*/ 152 w 180"/>
                  <a:gd name="T49" fmla="*/ 62 h 138"/>
                  <a:gd name="T50" fmla="*/ 158 w 180"/>
                  <a:gd name="T51" fmla="*/ 66 h 138"/>
                  <a:gd name="T52" fmla="*/ 160 w 180"/>
                  <a:gd name="T53" fmla="*/ 70 h 138"/>
                  <a:gd name="T54" fmla="*/ 162 w 180"/>
                  <a:gd name="T55" fmla="*/ 74 h 138"/>
                  <a:gd name="T56" fmla="*/ 164 w 180"/>
                  <a:gd name="T57" fmla="*/ 74 h 138"/>
                  <a:gd name="T58" fmla="*/ 168 w 180"/>
                  <a:gd name="T59" fmla="*/ 76 h 138"/>
                  <a:gd name="T60" fmla="*/ 170 w 180"/>
                  <a:gd name="T61" fmla="*/ 78 h 138"/>
                  <a:gd name="T62" fmla="*/ 170 w 180"/>
                  <a:gd name="T63" fmla="*/ 78 h 138"/>
                  <a:gd name="T64" fmla="*/ 172 w 180"/>
                  <a:gd name="T65" fmla="*/ 80 h 138"/>
                  <a:gd name="T66" fmla="*/ 174 w 180"/>
                  <a:gd name="T67" fmla="*/ 82 h 138"/>
                  <a:gd name="T68" fmla="*/ 176 w 180"/>
                  <a:gd name="T69" fmla="*/ 84 h 138"/>
                  <a:gd name="T70" fmla="*/ 180 w 180"/>
                  <a:gd name="T71" fmla="*/ 90 h 138"/>
                  <a:gd name="T72" fmla="*/ 44 w 180"/>
                  <a:gd name="T73" fmla="*/ 130 h 138"/>
                  <a:gd name="T74" fmla="*/ 34 w 180"/>
                  <a:gd name="T75" fmla="*/ 136 h 138"/>
                  <a:gd name="T76" fmla="*/ 30 w 180"/>
                  <a:gd name="T77" fmla="*/ 136 h 138"/>
                  <a:gd name="T78" fmla="*/ 30 w 180"/>
                  <a:gd name="T79" fmla="*/ 136 h 138"/>
                  <a:gd name="T80" fmla="*/ 28 w 180"/>
                  <a:gd name="T81" fmla="*/ 136 h 138"/>
                  <a:gd name="T82" fmla="*/ 28 w 180"/>
                  <a:gd name="T83" fmla="*/ 134 h 138"/>
                  <a:gd name="T84" fmla="*/ 26 w 180"/>
                  <a:gd name="T85" fmla="*/ 134 h 138"/>
                  <a:gd name="T86" fmla="*/ 24 w 180"/>
                  <a:gd name="T87" fmla="*/ 134 h 138"/>
                  <a:gd name="T88" fmla="*/ 22 w 180"/>
                  <a:gd name="T89" fmla="*/ 132 h 138"/>
                  <a:gd name="T90" fmla="*/ 48 w 180"/>
                  <a:gd name="T91" fmla="*/ 6 h 138"/>
                  <a:gd name="T92" fmla="*/ 60 w 180"/>
                  <a:gd name="T93" fmla="*/ 0 h 13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80" h="138">
                    <a:moveTo>
                      <a:pt x="60" y="0"/>
                    </a:move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8" y="4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12"/>
                    </a:lnTo>
                    <a:lnTo>
                      <a:pt x="82" y="14"/>
                    </a:lnTo>
                    <a:lnTo>
                      <a:pt x="82" y="16"/>
                    </a:lnTo>
                    <a:lnTo>
                      <a:pt x="84" y="18"/>
                    </a:lnTo>
                    <a:lnTo>
                      <a:pt x="86" y="20"/>
                    </a:lnTo>
                    <a:lnTo>
                      <a:pt x="104" y="32"/>
                    </a:lnTo>
                    <a:lnTo>
                      <a:pt x="108" y="36"/>
                    </a:lnTo>
                    <a:lnTo>
                      <a:pt x="110" y="40"/>
                    </a:lnTo>
                    <a:lnTo>
                      <a:pt x="112" y="42"/>
                    </a:lnTo>
                    <a:lnTo>
                      <a:pt x="114" y="44"/>
                    </a:lnTo>
                    <a:lnTo>
                      <a:pt x="124" y="44"/>
                    </a:lnTo>
                    <a:lnTo>
                      <a:pt x="126" y="44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4" y="48"/>
                    </a:lnTo>
                    <a:lnTo>
                      <a:pt x="136" y="48"/>
                    </a:lnTo>
                    <a:lnTo>
                      <a:pt x="138" y="46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8" y="48"/>
                    </a:lnTo>
                    <a:lnTo>
                      <a:pt x="150" y="50"/>
                    </a:lnTo>
                    <a:lnTo>
                      <a:pt x="148" y="52"/>
                    </a:lnTo>
                    <a:lnTo>
                      <a:pt x="146" y="52"/>
                    </a:lnTo>
                    <a:lnTo>
                      <a:pt x="146" y="54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50" y="58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2" y="62"/>
                    </a:lnTo>
                    <a:lnTo>
                      <a:pt x="154" y="64"/>
                    </a:lnTo>
                    <a:lnTo>
                      <a:pt x="158" y="66"/>
                    </a:lnTo>
                    <a:lnTo>
                      <a:pt x="160" y="68"/>
                    </a:lnTo>
                    <a:lnTo>
                      <a:pt x="160" y="70"/>
                    </a:lnTo>
                    <a:lnTo>
                      <a:pt x="162" y="72"/>
                    </a:lnTo>
                    <a:lnTo>
                      <a:pt x="162" y="74"/>
                    </a:lnTo>
                    <a:lnTo>
                      <a:pt x="164" y="74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4" y="82"/>
                    </a:lnTo>
                    <a:lnTo>
                      <a:pt x="176" y="84"/>
                    </a:lnTo>
                    <a:lnTo>
                      <a:pt x="178" y="86"/>
                    </a:lnTo>
                    <a:lnTo>
                      <a:pt x="180" y="90"/>
                    </a:lnTo>
                    <a:lnTo>
                      <a:pt x="142" y="126"/>
                    </a:lnTo>
                    <a:lnTo>
                      <a:pt x="44" y="130"/>
                    </a:lnTo>
                    <a:lnTo>
                      <a:pt x="36" y="134"/>
                    </a:lnTo>
                    <a:lnTo>
                      <a:pt x="34" y="136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28" y="136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4" y="134"/>
                    </a:lnTo>
                    <a:lnTo>
                      <a:pt x="22" y="132"/>
                    </a:lnTo>
                    <a:lnTo>
                      <a:pt x="0" y="124"/>
                    </a:lnTo>
                    <a:lnTo>
                      <a:pt x="48" y="6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3" name="Freeform 19"/>
              <p:cNvSpPr>
                <a:spLocks/>
              </p:cNvSpPr>
              <p:nvPr/>
            </p:nvSpPr>
            <p:spPr bwMode="auto">
              <a:xfrm>
                <a:off x="1925" y="977"/>
                <a:ext cx="236" cy="150"/>
              </a:xfrm>
              <a:custGeom>
                <a:avLst/>
                <a:gdLst>
                  <a:gd name="T0" fmla="*/ 102 w 236"/>
                  <a:gd name="T1" fmla="*/ 0 h 150"/>
                  <a:gd name="T2" fmla="*/ 126 w 236"/>
                  <a:gd name="T3" fmla="*/ 8 h 150"/>
                  <a:gd name="T4" fmla="*/ 168 w 236"/>
                  <a:gd name="T5" fmla="*/ 12 h 150"/>
                  <a:gd name="T6" fmla="*/ 168 w 236"/>
                  <a:gd name="T7" fmla="*/ 10 h 150"/>
                  <a:gd name="T8" fmla="*/ 170 w 236"/>
                  <a:gd name="T9" fmla="*/ 10 h 150"/>
                  <a:gd name="T10" fmla="*/ 174 w 236"/>
                  <a:gd name="T11" fmla="*/ 8 h 150"/>
                  <a:gd name="T12" fmla="*/ 178 w 236"/>
                  <a:gd name="T13" fmla="*/ 10 h 150"/>
                  <a:gd name="T14" fmla="*/ 182 w 236"/>
                  <a:gd name="T15" fmla="*/ 12 h 150"/>
                  <a:gd name="T16" fmla="*/ 184 w 236"/>
                  <a:gd name="T17" fmla="*/ 12 h 150"/>
                  <a:gd name="T18" fmla="*/ 184 w 236"/>
                  <a:gd name="T19" fmla="*/ 6 h 150"/>
                  <a:gd name="T20" fmla="*/ 190 w 236"/>
                  <a:gd name="T21" fmla="*/ 4 h 150"/>
                  <a:gd name="T22" fmla="*/ 200 w 236"/>
                  <a:gd name="T23" fmla="*/ 4 h 150"/>
                  <a:gd name="T24" fmla="*/ 200 w 236"/>
                  <a:gd name="T25" fmla="*/ 6 h 150"/>
                  <a:gd name="T26" fmla="*/ 196 w 236"/>
                  <a:gd name="T27" fmla="*/ 16 h 150"/>
                  <a:gd name="T28" fmla="*/ 192 w 236"/>
                  <a:gd name="T29" fmla="*/ 10 h 150"/>
                  <a:gd name="T30" fmla="*/ 206 w 236"/>
                  <a:gd name="T31" fmla="*/ 18 h 150"/>
                  <a:gd name="T32" fmla="*/ 218 w 236"/>
                  <a:gd name="T33" fmla="*/ 24 h 150"/>
                  <a:gd name="T34" fmla="*/ 232 w 236"/>
                  <a:gd name="T35" fmla="*/ 28 h 150"/>
                  <a:gd name="T36" fmla="*/ 236 w 236"/>
                  <a:gd name="T37" fmla="*/ 102 h 150"/>
                  <a:gd name="T38" fmla="*/ 232 w 236"/>
                  <a:gd name="T39" fmla="*/ 106 h 150"/>
                  <a:gd name="T40" fmla="*/ 192 w 236"/>
                  <a:gd name="T41" fmla="*/ 132 h 150"/>
                  <a:gd name="T42" fmla="*/ 80 w 236"/>
                  <a:gd name="T43" fmla="*/ 140 h 150"/>
                  <a:gd name="T44" fmla="*/ 80 w 236"/>
                  <a:gd name="T45" fmla="*/ 150 h 150"/>
                  <a:gd name="T46" fmla="*/ 70 w 236"/>
                  <a:gd name="T47" fmla="*/ 144 h 150"/>
                  <a:gd name="T48" fmla="*/ 66 w 236"/>
                  <a:gd name="T49" fmla="*/ 140 h 150"/>
                  <a:gd name="T50" fmla="*/ 66 w 236"/>
                  <a:gd name="T51" fmla="*/ 144 h 150"/>
                  <a:gd name="T52" fmla="*/ 62 w 236"/>
                  <a:gd name="T53" fmla="*/ 150 h 150"/>
                  <a:gd name="T54" fmla="*/ 62 w 236"/>
                  <a:gd name="T55" fmla="*/ 140 h 150"/>
                  <a:gd name="T56" fmla="*/ 58 w 236"/>
                  <a:gd name="T57" fmla="*/ 138 h 150"/>
                  <a:gd name="T58" fmla="*/ 56 w 236"/>
                  <a:gd name="T59" fmla="*/ 138 h 150"/>
                  <a:gd name="T60" fmla="*/ 54 w 236"/>
                  <a:gd name="T61" fmla="*/ 146 h 150"/>
                  <a:gd name="T62" fmla="*/ 48 w 236"/>
                  <a:gd name="T63" fmla="*/ 146 h 150"/>
                  <a:gd name="T64" fmla="*/ 44 w 236"/>
                  <a:gd name="T65" fmla="*/ 144 h 150"/>
                  <a:gd name="T66" fmla="*/ 44 w 236"/>
                  <a:gd name="T67" fmla="*/ 144 h 150"/>
                  <a:gd name="T68" fmla="*/ 40 w 236"/>
                  <a:gd name="T69" fmla="*/ 140 h 150"/>
                  <a:gd name="T70" fmla="*/ 12 w 236"/>
                  <a:gd name="T71" fmla="*/ 140 h 150"/>
                  <a:gd name="T72" fmla="*/ 4 w 236"/>
                  <a:gd name="T73" fmla="*/ 138 h 150"/>
                  <a:gd name="T74" fmla="*/ 2 w 236"/>
                  <a:gd name="T75" fmla="*/ 130 h 150"/>
                  <a:gd name="T76" fmla="*/ 12 w 236"/>
                  <a:gd name="T77" fmla="*/ 126 h 150"/>
                  <a:gd name="T78" fmla="*/ 12 w 236"/>
                  <a:gd name="T79" fmla="*/ 124 h 150"/>
                  <a:gd name="T80" fmla="*/ 10 w 236"/>
                  <a:gd name="T81" fmla="*/ 122 h 150"/>
                  <a:gd name="T82" fmla="*/ 10 w 236"/>
                  <a:gd name="T83" fmla="*/ 120 h 150"/>
                  <a:gd name="T84" fmla="*/ 10 w 236"/>
                  <a:gd name="T85" fmla="*/ 120 h 150"/>
                  <a:gd name="T86" fmla="*/ 8 w 236"/>
                  <a:gd name="T87" fmla="*/ 118 h 150"/>
                  <a:gd name="T88" fmla="*/ 10 w 236"/>
                  <a:gd name="T89" fmla="*/ 116 h 150"/>
                  <a:gd name="T90" fmla="*/ 6 w 236"/>
                  <a:gd name="T91" fmla="*/ 114 h 150"/>
                  <a:gd name="T92" fmla="*/ 6 w 236"/>
                  <a:gd name="T93" fmla="*/ 112 h 150"/>
                  <a:gd name="T94" fmla="*/ 6 w 236"/>
                  <a:gd name="T95" fmla="*/ 110 h 150"/>
                  <a:gd name="T96" fmla="*/ 6 w 236"/>
                  <a:gd name="T97" fmla="*/ 108 h 150"/>
                  <a:gd name="T98" fmla="*/ 2 w 236"/>
                  <a:gd name="T99" fmla="*/ 106 h 150"/>
                  <a:gd name="T100" fmla="*/ 0 w 236"/>
                  <a:gd name="T101" fmla="*/ 102 h 150"/>
                  <a:gd name="T102" fmla="*/ 12 w 236"/>
                  <a:gd name="T103" fmla="*/ 102 h 150"/>
                  <a:gd name="T104" fmla="*/ 24 w 236"/>
                  <a:gd name="T105" fmla="*/ 56 h 150"/>
                  <a:gd name="T106" fmla="*/ 20 w 236"/>
                  <a:gd name="T107" fmla="*/ 40 h 150"/>
                  <a:gd name="T108" fmla="*/ 28 w 236"/>
                  <a:gd name="T109" fmla="*/ 26 h 150"/>
                  <a:gd name="T110" fmla="*/ 30 w 236"/>
                  <a:gd name="T111" fmla="*/ 6 h 150"/>
                  <a:gd name="T112" fmla="*/ 52 w 236"/>
                  <a:gd name="T113" fmla="*/ 8 h 150"/>
                  <a:gd name="T114" fmla="*/ 94 w 236"/>
                  <a:gd name="T115" fmla="*/ 8 h 150"/>
                  <a:gd name="T116" fmla="*/ 94 w 236"/>
                  <a:gd name="T117" fmla="*/ 4 h 150"/>
                  <a:gd name="T118" fmla="*/ 94 w 236"/>
                  <a:gd name="T119" fmla="*/ 2 h 150"/>
                  <a:gd name="T120" fmla="*/ 100 w 236"/>
                  <a:gd name="T121" fmla="*/ 0 h 150"/>
                  <a:gd name="T122" fmla="*/ 100 w 236"/>
                  <a:gd name="T123" fmla="*/ 0 h 15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" h="150">
                    <a:moveTo>
                      <a:pt x="100" y="0"/>
                    </a:moveTo>
                    <a:lnTo>
                      <a:pt x="102" y="0"/>
                    </a:lnTo>
                    <a:lnTo>
                      <a:pt x="102" y="8"/>
                    </a:lnTo>
                    <a:lnTo>
                      <a:pt x="126" y="8"/>
                    </a:lnTo>
                    <a:lnTo>
                      <a:pt x="126" y="12"/>
                    </a:lnTo>
                    <a:lnTo>
                      <a:pt x="168" y="12"/>
                    </a:lnTo>
                    <a:lnTo>
                      <a:pt x="168" y="10"/>
                    </a:lnTo>
                    <a:lnTo>
                      <a:pt x="170" y="10"/>
                    </a:lnTo>
                    <a:lnTo>
                      <a:pt x="172" y="10"/>
                    </a:lnTo>
                    <a:lnTo>
                      <a:pt x="174" y="8"/>
                    </a:lnTo>
                    <a:lnTo>
                      <a:pt x="176" y="8"/>
                    </a:lnTo>
                    <a:lnTo>
                      <a:pt x="178" y="10"/>
                    </a:lnTo>
                    <a:lnTo>
                      <a:pt x="180" y="12"/>
                    </a:lnTo>
                    <a:lnTo>
                      <a:pt x="182" y="12"/>
                    </a:lnTo>
                    <a:lnTo>
                      <a:pt x="184" y="12"/>
                    </a:lnTo>
                    <a:lnTo>
                      <a:pt x="184" y="10"/>
                    </a:lnTo>
                    <a:lnTo>
                      <a:pt x="184" y="6"/>
                    </a:lnTo>
                    <a:lnTo>
                      <a:pt x="186" y="4"/>
                    </a:lnTo>
                    <a:lnTo>
                      <a:pt x="190" y="4"/>
                    </a:lnTo>
                    <a:lnTo>
                      <a:pt x="194" y="4"/>
                    </a:lnTo>
                    <a:lnTo>
                      <a:pt x="200" y="4"/>
                    </a:lnTo>
                    <a:lnTo>
                      <a:pt x="200" y="6"/>
                    </a:lnTo>
                    <a:lnTo>
                      <a:pt x="200" y="14"/>
                    </a:lnTo>
                    <a:lnTo>
                      <a:pt x="196" y="16"/>
                    </a:lnTo>
                    <a:lnTo>
                      <a:pt x="196" y="10"/>
                    </a:lnTo>
                    <a:lnTo>
                      <a:pt x="192" y="10"/>
                    </a:lnTo>
                    <a:lnTo>
                      <a:pt x="192" y="18"/>
                    </a:lnTo>
                    <a:lnTo>
                      <a:pt x="206" y="18"/>
                    </a:lnTo>
                    <a:lnTo>
                      <a:pt x="206" y="24"/>
                    </a:lnTo>
                    <a:lnTo>
                      <a:pt x="218" y="24"/>
                    </a:lnTo>
                    <a:lnTo>
                      <a:pt x="218" y="28"/>
                    </a:lnTo>
                    <a:lnTo>
                      <a:pt x="232" y="28"/>
                    </a:lnTo>
                    <a:lnTo>
                      <a:pt x="232" y="102"/>
                    </a:lnTo>
                    <a:lnTo>
                      <a:pt x="236" y="102"/>
                    </a:lnTo>
                    <a:lnTo>
                      <a:pt x="236" y="106"/>
                    </a:lnTo>
                    <a:lnTo>
                      <a:pt x="232" y="106"/>
                    </a:lnTo>
                    <a:lnTo>
                      <a:pt x="232" y="132"/>
                    </a:lnTo>
                    <a:lnTo>
                      <a:pt x="192" y="132"/>
                    </a:lnTo>
                    <a:lnTo>
                      <a:pt x="192" y="142"/>
                    </a:lnTo>
                    <a:lnTo>
                      <a:pt x="80" y="140"/>
                    </a:lnTo>
                    <a:lnTo>
                      <a:pt x="80" y="146"/>
                    </a:lnTo>
                    <a:lnTo>
                      <a:pt x="80" y="150"/>
                    </a:lnTo>
                    <a:lnTo>
                      <a:pt x="72" y="150"/>
                    </a:lnTo>
                    <a:lnTo>
                      <a:pt x="70" y="144"/>
                    </a:lnTo>
                    <a:lnTo>
                      <a:pt x="70" y="140"/>
                    </a:lnTo>
                    <a:lnTo>
                      <a:pt x="66" y="140"/>
                    </a:lnTo>
                    <a:lnTo>
                      <a:pt x="66" y="144"/>
                    </a:lnTo>
                    <a:lnTo>
                      <a:pt x="68" y="148"/>
                    </a:lnTo>
                    <a:lnTo>
                      <a:pt x="62" y="150"/>
                    </a:lnTo>
                    <a:lnTo>
                      <a:pt x="62" y="144"/>
                    </a:lnTo>
                    <a:lnTo>
                      <a:pt x="62" y="140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46"/>
                    </a:lnTo>
                    <a:lnTo>
                      <a:pt x="48" y="144"/>
                    </a:lnTo>
                    <a:lnTo>
                      <a:pt x="48" y="146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0"/>
                    </a:lnTo>
                    <a:lnTo>
                      <a:pt x="40" y="140"/>
                    </a:lnTo>
                    <a:lnTo>
                      <a:pt x="12" y="140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2" y="134"/>
                    </a:lnTo>
                    <a:lnTo>
                      <a:pt x="2" y="130"/>
                    </a:lnTo>
                    <a:lnTo>
                      <a:pt x="6" y="126"/>
                    </a:lnTo>
                    <a:lnTo>
                      <a:pt x="12" y="126"/>
                    </a:lnTo>
                    <a:lnTo>
                      <a:pt x="12" y="124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8" y="118"/>
                    </a:lnTo>
                    <a:lnTo>
                      <a:pt x="10" y="116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0" y="102"/>
                    </a:lnTo>
                    <a:lnTo>
                      <a:pt x="12" y="102"/>
                    </a:lnTo>
                    <a:lnTo>
                      <a:pt x="10" y="56"/>
                    </a:lnTo>
                    <a:lnTo>
                      <a:pt x="24" y="56"/>
                    </a:lnTo>
                    <a:lnTo>
                      <a:pt x="24" y="40"/>
                    </a:lnTo>
                    <a:lnTo>
                      <a:pt x="20" y="40"/>
                    </a:lnTo>
                    <a:lnTo>
                      <a:pt x="20" y="26"/>
                    </a:lnTo>
                    <a:lnTo>
                      <a:pt x="28" y="2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8"/>
                    </a:lnTo>
                    <a:lnTo>
                      <a:pt x="52" y="8"/>
                    </a:lnTo>
                    <a:lnTo>
                      <a:pt x="56" y="8"/>
                    </a:lnTo>
                    <a:lnTo>
                      <a:pt x="94" y="8"/>
                    </a:lnTo>
                    <a:lnTo>
                      <a:pt x="94" y="6"/>
                    </a:lnTo>
                    <a:lnTo>
                      <a:pt x="94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8" y="0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4" name="Freeform 20"/>
              <p:cNvSpPr>
                <a:spLocks/>
              </p:cNvSpPr>
              <p:nvPr/>
            </p:nvSpPr>
            <p:spPr bwMode="auto">
              <a:xfrm>
                <a:off x="2312" y="985"/>
                <a:ext cx="196" cy="172"/>
              </a:xfrm>
              <a:custGeom>
                <a:avLst/>
                <a:gdLst>
                  <a:gd name="T0" fmla="*/ 4 w 196"/>
                  <a:gd name="T1" fmla="*/ 30 h 172"/>
                  <a:gd name="T2" fmla="*/ 6 w 196"/>
                  <a:gd name="T3" fmla="*/ 28 h 172"/>
                  <a:gd name="T4" fmla="*/ 8 w 196"/>
                  <a:gd name="T5" fmla="*/ 22 h 172"/>
                  <a:gd name="T6" fmla="*/ 16 w 196"/>
                  <a:gd name="T7" fmla="*/ 26 h 172"/>
                  <a:gd name="T8" fmla="*/ 22 w 196"/>
                  <a:gd name="T9" fmla="*/ 24 h 172"/>
                  <a:gd name="T10" fmla="*/ 26 w 196"/>
                  <a:gd name="T11" fmla="*/ 30 h 172"/>
                  <a:gd name="T12" fmla="*/ 36 w 196"/>
                  <a:gd name="T13" fmla="*/ 30 h 172"/>
                  <a:gd name="T14" fmla="*/ 38 w 196"/>
                  <a:gd name="T15" fmla="*/ 30 h 172"/>
                  <a:gd name="T16" fmla="*/ 46 w 196"/>
                  <a:gd name="T17" fmla="*/ 30 h 172"/>
                  <a:gd name="T18" fmla="*/ 62 w 196"/>
                  <a:gd name="T19" fmla="*/ 12 h 172"/>
                  <a:gd name="T20" fmla="*/ 66 w 196"/>
                  <a:gd name="T21" fmla="*/ 6 h 172"/>
                  <a:gd name="T22" fmla="*/ 76 w 196"/>
                  <a:gd name="T23" fmla="*/ 0 h 172"/>
                  <a:gd name="T24" fmla="*/ 78 w 196"/>
                  <a:gd name="T25" fmla="*/ 4 h 172"/>
                  <a:gd name="T26" fmla="*/ 78 w 196"/>
                  <a:gd name="T27" fmla="*/ 8 h 172"/>
                  <a:gd name="T28" fmla="*/ 78 w 196"/>
                  <a:gd name="T29" fmla="*/ 12 h 172"/>
                  <a:gd name="T30" fmla="*/ 118 w 196"/>
                  <a:gd name="T31" fmla="*/ 88 h 172"/>
                  <a:gd name="T32" fmla="*/ 126 w 196"/>
                  <a:gd name="T33" fmla="*/ 90 h 172"/>
                  <a:gd name="T34" fmla="*/ 128 w 196"/>
                  <a:gd name="T35" fmla="*/ 96 h 172"/>
                  <a:gd name="T36" fmla="*/ 184 w 196"/>
                  <a:gd name="T37" fmla="*/ 120 h 172"/>
                  <a:gd name="T38" fmla="*/ 184 w 196"/>
                  <a:gd name="T39" fmla="*/ 120 h 172"/>
                  <a:gd name="T40" fmla="*/ 182 w 196"/>
                  <a:gd name="T41" fmla="*/ 122 h 172"/>
                  <a:gd name="T42" fmla="*/ 182 w 196"/>
                  <a:gd name="T43" fmla="*/ 124 h 172"/>
                  <a:gd name="T44" fmla="*/ 184 w 196"/>
                  <a:gd name="T45" fmla="*/ 126 h 172"/>
                  <a:gd name="T46" fmla="*/ 186 w 196"/>
                  <a:gd name="T47" fmla="*/ 126 h 172"/>
                  <a:gd name="T48" fmla="*/ 186 w 196"/>
                  <a:gd name="T49" fmla="*/ 126 h 172"/>
                  <a:gd name="T50" fmla="*/ 188 w 196"/>
                  <a:gd name="T51" fmla="*/ 128 h 172"/>
                  <a:gd name="T52" fmla="*/ 188 w 196"/>
                  <a:gd name="T53" fmla="*/ 128 h 172"/>
                  <a:gd name="T54" fmla="*/ 188 w 196"/>
                  <a:gd name="T55" fmla="*/ 130 h 172"/>
                  <a:gd name="T56" fmla="*/ 188 w 196"/>
                  <a:gd name="T57" fmla="*/ 132 h 172"/>
                  <a:gd name="T58" fmla="*/ 186 w 196"/>
                  <a:gd name="T59" fmla="*/ 132 h 172"/>
                  <a:gd name="T60" fmla="*/ 186 w 196"/>
                  <a:gd name="T61" fmla="*/ 134 h 172"/>
                  <a:gd name="T62" fmla="*/ 186 w 196"/>
                  <a:gd name="T63" fmla="*/ 138 h 172"/>
                  <a:gd name="T64" fmla="*/ 184 w 196"/>
                  <a:gd name="T65" fmla="*/ 138 h 172"/>
                  <a:gd name="T66" fmla="*/ 182 w 196"/>
                  <a:gd name="T67" fmla="*/ 140 h 172"/>
                  <a:gd name="T68" fmla="*/ 184 w 196"/>
                  <a:gd name="T69" fmla="*/ 142 h 172"/>
                  <a:gd name="T70" fmla="*/ 184 w 196"/>
                  <a:gd name="T71" fmla="*/ 144 h 172"/>
                  <a:gd name="T72" fmla="*/ 186 w 196"/>
                  <a:gd name="T73" fmla="*/ 144 h 172"/>
                  <a:gd name="T74" fmla="*/ 184 w 196"/>
                  <a:gd name="T75" fmla="*/ 148 h 172"/>
                  <a:gd name="T76" fmla="*/ 184 w 196"/>
                  <a:gd name="T77" fmla="*/ 150 h 172"/>
                  <a:gd name="T78" fmla="*/ 184 w 196"/>
                  <a:gd name="T79" fmla="*/ 150 h 172"/>
                  <a:gd name="T80" fmla="*/ 186 w 196"/>
                  <a:gd name="T81" fmla="*/ 150 h 172"/>
                  <a:gd name="T82" fmla="*/ 186 w 196"/>
                  <a:gd name="T83" fmla="*/ 154 h 172"/>
                  <a:gd name="T84" fmla="*/ 184 w 196"/>
                  <a:gd name="T85" fmla="*/ 156 h 172"/>
                  <a:gd name="T86" fmla="*/ 184 w 196"/>
                  <a:gd name="T87" fmla="*/ 156 h 172"/>
                  <a:gd name="T88" fmla="*/ 184 w 196"/>
                  <a:gd name="T89" fmla="*/ 158 h 172"/>
                  <a:gd name="T90" fmla="*/ 186 w 196"/>
                  <a:gd name="T91" fmla="*/ 158 h 172"/>
                  <a:gd name="T92" fmla="*/ 186 w 196"/>
                  <a:gd name="T93" fmla="*/ 160 h 172"/>
                  <a:gd name="T94" fmla="*/ 188 w 196"/>
                  <a:gd name="T95" fmla="*/ 162 h 172"/>
                  <a:gd name="T96" fmla="*/ 190 w 196"/>
                  <a:gd name="T97" fmla="*/ 164 h 172"/>
                  <a:gd name="T98" fmla="*/ 190 w 196"/>
                  <a:gd name="T99" fmla="*/ 166 h 172"/>
                  <a:gd name="T100" fmla="*/ 190 w 196"/>
                  <a:gd name="T101" fmla="*/ 168 h 172"/>
                  <a:gd name="T102" fmla="*/ 192 w 196"/>
                  <a:gd name="T103" fmla="*/ 168 h 172"/>
                  <a:gd name="T104" fmla="*/ 194 w 196"/>
                  <a:gd name="T105" fmla="*/ 166 h 172"/>
                  <a:gd name="T106" fmla="*/ 194 w 196"/>
                  <a:gd name="T107" fmla="*/ 166 h 172"/>
                  <a:gd name="T108" fmla="*/ 194 w 196"/>
                  <a:gd name="T109" fmla="*/ 170 h 172"/>
                  <a:gd name="T110" fmla="*/ 44 w 196"/>
                  <a:gd name="T111" fmla="*/ 172 h 172"/>
                  <a:gd name="T112" fmla="*/ 12 w 196"/>
                  <a:gd name="T113" fmla="*/ 90 h 172"/>
                  <a:gd name="T114" fmla="*/ 0 w 196"/>
                  <a:gd name="T115" fmla="*/ 34 h 1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96" h="172">
                    <a:moveTo>
                      <a:pt x="0" y="34"/>
                    </a:moveTo>
                    <a:lnTo>
                      <a:pt x="0" y="32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8" y="22"/>
                    </a:lnTo>
                    <a:lnTo>
                      <a:pt x="12" y="22"/>
                    </a:lnTo>
                    <a:lnTo>
                      <a:pt x="14" y="24"/>
                    </a:lnTo>
                    <a:lnTo>
                      <a:pt x="16" y="26"/>
                    </a:lnTo>
                    <a:lnTo>
                      <a:pt x="18" y="24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4" y="28"/>
                    </a:lnTo>
                    <a:lnTo>
                      <a:pt x="26" y="30"/>
                    </a:lnTo>
                    <a:lnTo>
                      <a:pt x="30" y="30"/>
                    </a:lnTo>
                    <a:lnTo>
                      <a:pt x="36" y="30"/>
                    </a:lnTo>
                    <a:lnTo>
                      <a:pt x="34" y="28"/>
                    </a:lnTo>
                    <a:lnTo>
                      <a:pt x="38" y="30"/>
                    </a:lnTo>
                    <a:lnTo>
                      <a:pt x="42" y="30"/>
                    </a:lnTo>
                    <a:lnTo>
                      <a:pt x="44" y="30"/>
                    </a:lnTo>
                    <a:lnTo>
                      <a:pt x="46" y="30"/>
                    </a:lnTo>
                    <a:lnTo>
                      <a:pt x="46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6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78" y="6"/>
                    </a:lnTo>
                    <a:lnTo>
                      <a:pt x="78" y="8"/>
                    </a:lnTo>
                    <a:lnTo>
                      <a:pt x="80" y="10"/>
                    </a:lnTo>
                    <a:lnTo>
                      <a:pt x="78" y="12"/>
                    </a:lnTo>
                    <a:lnTo>
                      <a:pt x="78" y="48"/>
                    </a:lnTo>
                    <a:lnTo>
                      <a:pt x="118" y="88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6" y="90"/>
                    </a:lnTo>
                    <a:lnTo>
                      <a:pt x="124" y="92"/>
                    </a:lnTo>
                    <a:lnTo>
                      <a:pt x="122" y="92"/>
                    </a:lnTo>
                    <a:lnTo>
                      <a:pt x="128" y="96"/>
                    </a:lnTo>
                    <a:lnTo>
                      <a:pt x="184" y="120"/>
                    </a:lnTo>
                    <a:lnTo>
                      <a:pt x="182" y="122"/>
                    </a:lnTo>
                    <a:lnTo>
                      <a:pt x="182" y="124"/>
                    </a:lnTo>
                    <a:lnTo>
                      <a:pt x="182" y="126"/>
                    </a:lnTo>
                    <a:lnTo>
                      <a:pt x="184" y="126"/>
                    </a:lnTo>
                    <a:lnTo>
                      <a:pt x="184" y="124"/>
                    </a:lnTo>
                    <a:lnTo>
                      <a:pt x="186" y="124"/>
                    </a:lnTo>
                    <a:lnTo>
                      <a:pt x="186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8" y="132"/>
                    </a:lnTo>
                    <a:lnTo>
                      <a:pt x="186" y="132"/>
                    </a:lnTo>
                    <a:lnTo>
                      <a:pt x="186" y="134"/>
                    </a:lnTo>
                    <a:lnTo>
                      <a:pt x="186" y="138"/>
                    </a:lnTo>
                    <a:lnTo>
                      <a:pt x="184" y="138"/>
                    </a:lnTo>
                    <a:lnTo>
                      <a:pt x="184" y="140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4" y="144"/>
                    </a:lnTo>
                    <a:lnTo>
                      <a:pt x="186" y="144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6" y="148"/>
                    </a:lnTo>
                    <a:lnTo>
                      <a:pt x="184" y="150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6" y="158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90" y="164"/>
                    </a:lnTo>
                    <a:lnTo>
                      <a:pt x="190" y="166"/>
                    </a:lnTo>
                    <a:lnTo>
                      <a:pt x="190" y="168"/>
                    </a:lnTo>
                    <a:lnTo>
                      <a:pt x="192" y="168"/>
                    </a:lnTo>
                    <a:lnTo>
                      <a:pt x="194" y="166"/>
                    </a:lnTo>
                    <a:lnTo>
                      <a:pt x="194" y="168"/>
                    </a:lnTo>
                    <a:lnTo>
                      <a:pt x="194" y="170"/>
                    </a:lnTo>
                    <a:lnTo>
                      <a:pt x="196" y="170"/>
                    </a:lnTo>
                    <a:lnTo>
                      <a:pt x="196" y="172"/>
                    </a:lnTo>
                    <a:lnTo>
                      <a:pt x="44" y="172"/>
                    </a:lnTo>
                    <a:lnTo>
                      <a:pt x="44" y="94"/>
                    </a:lnTo>
                    <a:lnTo>
                      <a:pt x="44" y="90"/>
                    </a:lnTo>
                    <a:lnTo>
                      <a:pt x="12" y="90"/>
                    </a:lnTo>
                    <a:lnTo>
                      <a:pt x="0" y="42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5" name="Freeform 21"/>
              <p:cNvSpPr>
                <a:spLocks/>
              </p:cNvSpPr>
              <p:nvPr/>
            </p:nvSpPr>
            <p:spPr bwMode="auto">
              <a:xfrm>
                <a:off x="1715" y="1003"/>
                <a:ext cx="212" cy="184"/>
              </a:xfrm>
              <a:custGeom>
                <a:avLst/>
                <a:gdLst>
                  <a:gd name="T0" fmla="*/ 164 w 212"/>
                  <a:gd name="T1" fmla="*/ 0 h 184"/>
                  <a:gd name="T2" fmla="*/ 212 w 212"/>
                  <a:gd name="T3" fmla="*/ 0 h 184"/>
                  <a:gd name="T4" fmla="*/ 208 w 212"/>
                  <a:gd name="T5" fmla="*/ 10 h 184"/>
                  <a:gd name="T6" fmla="*/ 206 w 212"/>
                  <a:gd name="T7" fmla="*/ 14 h 184"/>
                  <a:gd name="T8" fmla="*/ 204 w 212"/>
                  <a:gd name="T9" fmla="*/ 20 h 184"/>
                  <a:gd name="T10" fmla="*/ 204 w 212"/>
                  <a:gd name="T11" fmla="*/ 22 h 184"/>
                  <a:gd name="T12" fmla="*/ 200 w 212"/>
                  <a:gd name="T13" fmla="*/ 28 h 184"/>
                  <a:gd name="T14" fmla="*/ 194 w 212"/>
                  <a:gd name="T15" fmla="*/ 40 h 184"/>
                  <a:gd name="T16" fmla="*/ 192 w 212"/>
                  <a:gd name="T17" fmla="*/ 42 h 184"/>
                  <a:gd name="T18" fmla="*/ 192 w 212"/>
                  <a:gd name="T19" fmla="*/ 44 h 184"/>
                  <a:gd name="T20" fmla="*/ 190 w 212"/>
                  <a:gd name="T21" fmla="*/ 48 h 184"/>
                  <a:gd name="T22" fmla="*/ 188 w 212"/>
                  <a:gd name="T23" fmla="*/ 52 h 184"/>
                  <a:gd name="T24" fmla="*/ 186 w 212"/>
                  <a:gd name="T25" fmla="*/ 64 h 184"/>
                  <a:gd name="T26" fmla="*/ 184 w 212"/>
                  <a:gd name="T27" fmla="*/ 70 h 184"/>
                  <a:gd name="T28" fmla="*/ 184 w 212"/>
                  <a:gd name="T29" fmla="*/ 72 h 184"/>
                  <a:gd name="T30" fmla="*/ 180 w 212"/>
                  <a:gd name="T31" fmla="*/ 82 h 184"/>
                  <a:gd name="T32" fmla="*/ 178 w 212"/>
                  <a:gd name="T33" fmla="*/ 86 h 184"/>
                  <a:gd name="T34" fmla="*/ 176 w 212"/>
                  <a:gd name="T35" fmla="*/ 90 h 184"/>
                  <a:gd name="T36" fmla="*/ 176 w 212"/>
                  <a:gd name="T37" fmla="*/ 92 h 184"/>
                  <a:gd name="T38" fmla="*/ 164 w 212"/>
                  <a:gd name="T39" fmla="*/ 96 h 184"/>
                  <a:gd name="T40" fmla="*/ 158 w 212"/>
                  <a:gd name="T41" fmla="*/ 96 h 184"/>
                  <a:gd name="T42" fmla="*/ 156 w 212"/>
                  <a:gd name="T43" fmla="*/ 100 h 184"/>
                  <a:gd name="T44" fmla="*/ 154 w 212"/>
                  <a:gd name="T45" fmla="*/ 104 h 184"/>
                  <a:gd name="T46" fmla="*/ 144 w 212"/>
                  <a:gd name="T47" fmla="*/ 110 h 184"/>
                  <a:gd name="T48" fmla="*/ 140 w 212"/>
                  <a:gd name="T49" fmla="*/ 114 h 184"/>
                  <a:gd name="T50" fmla="*/ 140 w 212"/>
                  <a:gd name="T51" fmla="*/ 112 h 184"/>
                  <a:gd name="T52" fmla="*/ 136 w 212"/>
                  <a:gd name="T53" fmla="*/ 114 h 184"/>
                  <a:gd name="T54" fmla="*/ 134 w 212"/>
                  <a:gd name="T55" fmla="*/ 114 h 184"/>
                  <a:gd name="T56" fmla="*/ 132 w 212"/>
                  <a:gd name="T57" fmla="*/ 116 h 184"/>
                  <a:gd name="T58" fmla="*/ 130 w 212"/>
                  <a:gd name="T59" fmla="*/ 118 h 184"/>
                  <a:gd name="T60" fmla="*/ 128 w 212"/>
                  <a:gd name="T61" fmla="*/ 118 h 184"/>
                  <a:gd name="T62" fmla="*/ 122 w 212"/>
                  <a:gd name="T63" fmla="*/ 122 h 184"/>
                  <a:gd name="T64" fmla="*/ 118 w 212"/>
                  <a:gd name="T65" fmla="*/ 122 h 184"/>
                  <a:gd name="T66" fmla="*/ 116 w 212"/>
                  <a:gd name="T67" fmla="*/ 124 h 184"/>
                  <a:gd name="T68" fmla="*/ 112 w 212"/>
                  <a:gd name="T69" fmla="*/ 124 h 184"/>
                  <a:gd name="T70" fmla="*/ 110 w 212"/>
                  <a:gd name="T71" fmla="*/ 126 h 184"/>
                  <a:gd name="T72" fmla="*/ 104 w 212"/>
                  <a:gd name="T73" fmla="*/ 130 h 184"/>
                  <a:gd name="T74" fmla="*/ 98 w 212"/>
                  <a:gd name="T75" fmla="*/ 132 h 184"/>
                  <a:gd name="T76" fmla="*/ 96 w 212"/>
                  <a:gd name="T77" fmla="*/ 134 h 184"/>
                  <a:gd name="T78" fmla="*/ 94 w 212"/>
                  <a:gd name="T79" fmla="*/ 138 h 184"/>
                  <a:gd name="T80" fmla="*/ 90 w 212"/>
                  <a:gd name="T81" fmla="*/ 142 h 184"/>
                  <a:gd name="T82" fmla="*/ 88 w 212"/>
                  <a:gd name="T83" fmla="*/ 146 h 184"/>
                  <a:gd name="T84" fmla="*/ 86 w 212"/>
                  <a:gd name="T85" fmla="*/ 148 h 184"/>
                  <a:gd name="T86" fmla="*/ 84 w 212"/>
                  <a:gd name="T87" fmla="*/ 152 h 184"/>
                  <a:gd name="T88" fmla="*/ 80 w 212"/>
                  <a:gd name="T89" fmla="*/ 158 h 184"/>
                  <a:gd name="T90" fmla="*/ 80 w 212"/>
                  <a:gd name="T91" fmla="*/ 160 h 184"/>
                  <a:gd name="T92" fmla="*/ 78 w 212"/>
                  <a:gd name="T93" fmla="*/ 164 h 184"/>
                  <a:gd name="T94" fmla="*/ 76 w 212"/>
                  <a:gd name="T95" fmla="*/ 166 h 184"/>
                  <a:gd name="T96" fmla="*/ 74 w 212"/>
                  <a:gd name="T97" fmla="*/ 170 h 184"/>
                  <a:gd name="T98" fmla="*/ 74 w 212"/>
                  <a:gd name="T99" fmla="*/ 172 h 184"/>
                  <a:gd name="T100" fmla="*/ 72 w 212"/>
                  <a:gd name="T101" fmla="*/ 174 h 184"/>
                  <a:gd name="T102" fmla="*/ 74 w 212"/>
                  <a:gd name="T103" fmla="*/ 174 h 184"/>
                  <a:gd name="T104" fmla="*/ 76 w 212"/>
                  <a:gd name="T105" fmla="*/ 176 h 184"/>
                  <a:gd name="T106" fmla="*/ 74 w 212"/>
                  <a:gd name="T107" fmla="*/ 180 h 184"/>
                  <a:gd name="T108" fmla="*/ 70 w 212"/>
                  <a:gd name="T109" fmla="*/ 184 h 184"/>
                  <a:gd name="T110" fmla="*/ 0 w 212"/>
                  <a:gd name="T111" fmla="*/ 0 h 184"/>
                  <a:gd name="T112" fmla="*/ 0 w 212"/>
                  <a:gd name="T113" fmla="*/ 0 h 18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12" h="184">
                    <a:moveTo>
                      <a:pt x="0" y="0"/>
                    </a:moveTo>
                    <a:lnTo>
                      <a:pt x="164" y="0"/>
                    </a:lnTo>
                    <a:lnTo>
                      <a:pt x="212" y="0"/>
                    </a:lnTo>
                    <a:lnTo>
                      <a:pt x="208" y="8"/>
                    </a:lnTo>
                    <a:lnTo>
                      <a:pt x="208" y="10"/>
                    </a:lnTo>
                    <a:lnTo>
                      <a:pt x="206" y="12"/>
                    </a:lnTo>
                    <a:lnTo>
                      <a:pt x="206" y="14"/>
                    </a:lnTo>
                    <a:lnTo>
                      <a:pt x="204" y="18"/>
                    </a:lnTo>
                    <a:lnTo>
                      <a:pt x="204" y="20"/>
                    </a:lnTo>
                    <a:lnTo>
                      <a:pt x="204" y="22"/>
                    </a:lnTo>
                    <a:lnTo>
                      <a:pt x="202" y="26"/>
                    </a:lnTo>
                    <a:lnTo>
                      <a:pt x="200" y="28"/>
                    </a:lnTo>
                    <a:lnTo>
                      <a:pt x="194" y="40"/>
                    </a:lnTo>
                    <a:lnTo>
                      <a:pt x="192" y="42"/>
                    </a:lnTo>
                    <a:lnTo>
                      <a:pt x="192" y="44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90" y="50"/>
                    </a:lnTo>
                    <a:lnTo>
                      <a:pt x="188" y="52"/>
                    </a:lnTo>
                    <a:lnTo>
                      <a:pt x="186" y="60"/>
                    </a:lnTo>
                    <a:lnTo>
                      <a:pt x="186" y="64"/>
                    </a:lnTo>
                    <a:lnTo>
                      <a:pt x="186" y="66"/>
                    </a:lnTo>
                    <a:lnTo>
                      <a:pt x="184" y="70"/>
                    </a:lnTo>
                    <a:lnTo>
                      <a:pt x="184" y="72"/>
                    </a:lnTo>
                    <a:lnTo>
                      <a:pt x="180" y="80"/>
                    </a:lnTo>
                    <a:lnTo>
                      <a:pt x="180" y="82"/>
                    </a:lnTo>
                    <a:lnTo>
                      <a:pt x="178" y="84"/>
                    </a:lnTo>
                    <a:lnTo>
                      <a:pt x="178" y="86"/>
                    </a:lnTo>
                    <a:lnTo>
                      <a:pt x="176" y="88"/>
                    </a:lnTo>
                    <a:lnTo>
                      <a:pt x="176" y="90"/>
                    </a:lnTo>
                    <a:lnTo>
                      <a:pt x="176" y="92"/>
                    </a:lnTo>
                    <a:lnTo>
                      <a:pt x="164" y="96"/>
                    </a:lnTo>
                    <a:lnTo>
                      <a:pt x="162" y="96"/>
                    </a:lnTo>
                    <a:lnTo>
                      <a:pt x="158" y="96"/>
                    </a:lnTo>
                    <a:lnTo>
                      <a:pt x="158" y="100"/>
                    </a:lnTo>
                    <a:lnTo>
                      <a:pt x="156" y="100"/>
                    </a:lnTo>
                    <a:lnTo>
                      <a:pt x="154" y="102"/>
                    </a:lnTo>
                    <a:lnTo>
                      <a:pt x="154" y="104"/>
                    </a:lnTo>
                    <a:lnTo>
                      <a:pt x="144" y="104"/>
                    </a:lnTo>
                    <a:lnTo>
                      <a:pt x="144" y="110"/>
                    </a:lnTo>
                    <a:lnTo>
                      <a:pt x="140" y="110"/>
                    </a:lnTo>
                    <a:lnTo>
                      <a:pt x="140" y="114"/>
                    </a:lnTo>
                    <a:lnTo>
                      <a:pt x="140" y="112"/>
                    </a:lnTo>
                    <a:lnTo>
                      <a:pt x="138" y="112"/>
                    </a:lnTo>
                    <a:lnTo>
                      <a:pt x="136" y="114"/>
                    </a:lnTo>
                    <a:lnTo>
                      <a:pt x="134" y="114"/>
                    </a:lnTo>
                    <a:lnTo>
                      <a:pt x="132" y="116"/>
                    </a:lnTo>
                    <a:lnTo>
                      <a:pt x="132" y="118"/>
                    </a:lnTo>
                    <a:lnTo>
                      <a:pt x="130" y="118"/>
                    </a:lnTo>
                    <a:lnTo>
                      <a:pt x="128" y="118"/>
                    </a:lnTo>
                    <a:lnTo>
                      <a:pt x="124" y="120"/>
                    </a:lnTo>
                    <a:lnTo>
                      <a:pt x="122" y="122"/>
                    </a:lnTo>
                    <a:lnTo>
                      <a:pt x="120" y="122"/>
                    </a:lnTo>
                    <a:lnTo>
                      <a:pt x="118" y="122"/>
                    </a:lnTo>
                    <a:lnTo>
                      <a:pt x="118" y="124"/>
                    </a:lnTo>
                    <a:lnTo>
                      <a:pt x="116" y="124"/>
                    </a:lnTo>
                    <a:lnTo>
                      <a:pt x="114" y="124"/>
                    </a:lnTo>
                    <a:lnTo>
                      <a:pt x="112" y="124"/>
                    </a:lnTo>
                    <a:lnTo>
                      <a:pt x="112" y="126"/>
                    </a:lnTo>
                    <a:lnTo>
                      <a:pt x="110" y="126"/>
                    </a:lnTo>
                    <a:lnTo>
                      <a:pt x="106" y="128"/>
                    </a:lnTo>
                    <a:lnTo>
                      <a:pt x="104" y="130"/>
                    </a:lnTo>
                    <a:lnTo>
                      <a:pt x="100" y="130"/>
                    </a:lnTo>
                    <a:lnTo>
                      <a:pt x="98" y="132"/>
                    </a:lnTo>
                    <a:lnTo>
                      <a:pt x="96" y="134"/>
                    </a:lnTo>
                    <a:lnTo>
                      <a:pt x="96" y="136"/>
                    </a:lnTo>
                    <a:lnTo>
                      <a:pt x="94" y="138"/>
                    </a:lnTo>
                    <a:lnTo>
                      <a:pt x="92" y="140"/>
                    </a:lnTo>
                    <a:lnTo>
                      <a:pt x="90" y="142"/>
                    </a:lnTo>
                    <a:lnTo>
                      <a:pt x="88" y="146"/>
                    </a:lnTo>
                    <a:lnTo>
                      <a:pt x="88" y="148"/>
                    </a:lnTo>
                    <a:lnTo>
                      <a:pt x="86" y="148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2" y="156"/>
                    </a:lnTo>
                    <a:lnTo>
                      <a:pt x="80" y="158"/>
                    </a:lnTo>
                    <a:lnTo>
                      <a:pt x="80" y="160"/>
                    </a:lnTo>
                    <a:lnTo>
                      <a:pt x="78" y="162"/>
                    </a:lnTo>
                    <a:lnTo>
                      <a:pt x="78" y="164"/>
                    </a:lnTo>
                    <a:lnTo>
                      <a:pt x="76" y="164"/>
                    </a:lnTo>
                    <a:lnTo>
                      <a:pt x="76" y="166"/>
                    </a:lnTo>
                    <a:lnTo>
                      <a:pt x="76" y="168"/>
                    </a:lnTo>
                    <a:lnTo>
                      <a:pt x="74" y="170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2" y="174"/>
                    </a:lnTo>
                    <a:lnTo>
                      <a:pt x="74" y="174"/>
                    </a:lnTo>
                    <a:lnTo>
                      <a:pt x="76" y="176"/>
                    </a:lnTo>
                    <a:lnTo>
                      <a:pt x="74" y="178"/>
                    </a:lnTo>
                    <a:lnTo>
                      <a:pt x="74" y="180"/>
                    </a:lnTo>
                    <a:lnTo>
                      <a:pt x="72" y="182"/>
                    </a:lnTo>
                    <a:lnTo>
                      <a:pt x="70" y="184"/>
                    </a:lnTo>
                    <a:lnTo>
                      <a:pt x="32" y="1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6" name="Freeform 22"/>
              <p:cNvSpPr>
                <a:spLocks/>
              </p:cNvSpPr>
              <p:nvPr/>
            </p:nvSpPr>
            <p:spPr bwMode="auto">
              <a:xfrm>
                <a:off x="1747" y="1003"/>
                <a:ext cx="232" cy="310"/>
              </a:xfrm>
              <a:custGeom>
                <a:avLst/>
                <a:gdLst>
                  <a:gd name="T0" fmla="*/ 202 w 232"/>
                  <a:gd name="T1" fmla="*/ 14 h 310"/>
                  <a:gd name="T2" fmla="*/ 190 w 232"/>
                  <a:gd name="T3" fmla="*/ 76 h 310"/>
                  <a:gd name="T4" fmla="*/ 180 w 232"/>
                  <a:gd name="T5" fmla="*/ 78 h 310"/>
                  <a:gd name="T6" fmla="*/ 184 w 232"/>
                  <a:gd name="T7" fmla="*/ 82 h 310"/>
                  <a:gd name="T8" fmla="*/ 184 w 232"/>
                  <a:gd name="T9" fmla="*/ 86 h 310"/>
                  <a:gd name="T10" fmla="*/ 184 w 232"/>
                  <a:gd name="T11" fmla="*/ 88 h 310"/>
                  <a:gd name="T12" fmla="*/ 186 w 232"/>
                  <a:gd name="T13" fmla="*/ 92 h 310"/>
                  <a:gd name="T14" fmla="*/ 188 w 232"/>
                  <a:gd name="T15" fmla="*/ 94 h 310"/>
                  <a:gd name="T16" fmla="*/ 188 w 232"/>
                  <a:gd name="T17" fmla="*/ 96 h 310"/>
                  <a:gd name="T18" fmla="*/ 190 w 232"/>
                  <a:gd name="T19" fmla="*/ 98 h 310"/>
                  <a:gd name="T20" fmla="*/ 184 w 232"/>
                  <a:gd name="T21" fmla="*/ 100 h 310"/>
                  <a:gd name="T22" fmla="*/ 182 w 232"/>
                  <a:gd name="T23" fmla="*/ 112 h 310"/>
                  <a:gd name="T24" fmla="*/ 218 w 232"/>
                  <a:gd name="T25" fmla="*/ 114 h 310"/>
                  <a:gd name="T26" fmla="*/ 222 w 232"/>
                  <a:gd name="T27" fmla="*/ 118 h 310"/>
                  <a:gd name="T28" fmla="*/ 222 w 232"/>
                  <a:gd name="T29" fmla="*/ 120 h 310"/>
                  <a:gd name="T30" fmla="*/ 232 w 232"/>
                  <a:gd name="T31" fmla="*/ 120 h 310"/>
                  <a:gd name="T32" fmla="*/ 222 w 232"/>
                  <a:gd name="T33" fmla="*/ 228 h 310"/>
                  <a:gd name="T34" fmla="*/ 172 w 232"/>
                  <a:gd name="T35" fmla="*/ 298 h 310"/>
                  <a:gd name="T36" fmla="*/ 154 w 232"/>
                  <a:gd name="T37" fmla="*/ 298 h 310"/>
                  <a:gd name="T38" fmla="*/ 104 w 232"/>
                  <a:gd name="T39" fmla="*/ 296 h 310"/>
                  <a:gd name="T40" fmla="*/ 0 w 232"/>
                  <a:gd name="T41" fmla="*/ 182 h 310"/>
                  <a:gd name="T42" fmla="*/ 42 w 232"/>
                  <a:gd name="T43" fmla="*/ 180 h 310"/>
                  <a:gd name="T44" fmla="*/ 44 w 232"/>
                  <a:gd name="T45" fmla="*/ 176 h 310"/>
                  <a:gd name="T46" fmla="*/ 40 w 232"/>
                  <a:gd name="T47" fmla="*/ 174 h 310"/>
                  <a:gd name="T48" fmla="*/ 42 w 232"/>
                  <a:gd name="T49" fmla="*/ 170 h 310"/>
                  <a:gd name="T50" fmla="*/ 44 w 232"/>
                  <a:gd name="T51" fmla="*/ 166 h 310"/>
                  <a:gd name="T52" fmla="*/ 46 w 232"/>
                  <a:gd name="T53" fmla="*/ 162 h 310"/>
                  <a:gd name="T54" fmla="*/ 48 w 232"/>
                  <a:gd name="T55" fmla="*/ 158 h 310"/>
                  <a:gd name="T56" fmla="*/ 52 w 232"/>
                  <a:gd name="T57" fmla="*/ 150 h 310"/>
                  <a:gd name="T58" fmla="*/ 56 w 232"/>
                  <a:gd name="T59" fmla="*/ 146 h 310"/>
                  <a:gd name="T60" fmla="*/ 60 w 232"/>
                  <a:gd name="T61" fmla="*/ 140 h 310"/>
                  <a:gd name="T62" fmla="*/ 64 w 232"/>
                  <a:gd name="T63" fmla="*/ 134 h 310"/>
                  <a:gd name="T64" fmla="*/ 68 w 232"/>
                  <a:gd name="T65" fmla="*/ 130 h 310"/>
                  <a:gd name="T66" fmla="*/ 78 w 232"/>
                  <a:gd name="T67" fmla="*/ 126 h 310"/>
                  <a:gd name="T68" fmla="*/ 82 w 232"/>
                  <a:gd name="T69" fmla="*/ 124 h 310"/>
                  <a:gd name="T70" fmla="*/ 86 w 232"/>
                  <a:gd name="T71" fmla="*/ 122 h 310"/>
                  <a:gd name="T72" fmla="*/ 92 w 232"/>
                  <a:gd name="T73" fmla="*/ 120 h 310"/>
                  <a:gd name="T74" fmla="*/ 98 w 232"/>
                  <a:gd name="T75" fmla="*/ 118 h 310"/>
                  <a:gd name="T76" fmla="*/ 100 w 232"/>
                  <a:gd name="T77" fmla="*/ 116 h 310"/>
                  <a:gd name="T78" fmla="*/ 104 w 232"/>
                  <a:gd name="T79" fmla="*/ 114 h 310"/>
                  <a:gd name="T80" fmla="*/ 108 w 232"/>
                  <a:gd name="T81" fmla="*/ 114 h 310"/>
                  <a:gd name="T82" fmla="*/ 112 w 232"/>
                  <a:gd name="T83" fmla="*/ 110 h 310"/>
                  <a:gd name="T84" fmla="*/ 122 w 232"/>
                  <a:gd name="T85" fmla="*/ 102 h 310"/>
                  <a:gd name="T86" fmla="*/ 126 w 232"/>
                  <a:gd name="T87" fmla="*/ 96 h 310"/>
                  <a:gd name="T88" fmla="*/ 132 w 232"/>
                  <a:gd name="T89" fmla="*/ 96 h 310"/>
                  <a:gd name="T90" fmla="*/ 144 w 232"/>
                  <a:gd name="T91" fmla="*/ 90 h 310"/>
                  <a:gd name="T92" fmla="*/ 146 w 232"/>
                  <a:gd name="T93" fmla="*/ 84 h 310"/>
                  <a:gd name="T94" fmla="*/ 152 w 232"/>
                  <a:gd name="T95" fmla="*/ 72 h 310"/>
                  <a:gd name="T96" fmla="*/ 154 w 232"/>
                  <a:gd name="T97" fmla="*/ 66 h 310"/>
                  <a:gd name="T98" fmla="*/ 156 w 232"/>
                  <a:gd name="T99" fmla="*/ 52 h 310"/>
                  <a:gd name="T100" fmla="*/ 158 w 232"/>
                  <a:gd name="T101" fmla="*/ 46 h 310"/>
                  <a:gd name="T102" fmla="*/ 160 w 232"/>
                  <a:gd name="T103" fmla="*/ 42 h 310"/>
                  <a:gd name="T104" fmla="*/ 168 w 232"/>
                  <a:gd name="T105" fmla="*/ 28 h 310"/>
                  <a:gd name="T106" fmla="*/ 172 w 232"/>
                  <a:gd name="T107" fmla="*/ 22 h 310"/>
                  <a:gd name="T108" fmla="*/ 172 w 232"/>
                  <a:gd name="T109" fmla="*/ 18 h 310"/>
                  <a:gd name="T110" fmla="*/ 176 w 232"/>
                  <a:gd name="T111" fmla="*/ 10 h 310"/>
                  <a:gd name="T112" fmla="*/ 198 w 232"/>
                  <a:gd name="T113" fmla="*/ 0 h 3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2" h="310">
                    <a:moveTo>
                      <a:pt x="198" y="0"/>
                    </a:moveTo>
                    <a:lnTo>
                      <a:pt x="198" y="14"/>
                    </a:lnTo>
                    <a:lnTo>
                      <a:pt x="202" y="14"/>
                    </a:lnTo>
                    <a:lnTo>
                      <a:pt x="202" y="30"/>
                    </a:lnTo>
                    <a:lnTo>
                      <a:pt x="188" y="30"/>
                    </a:lnTo>
                    <a:lnTo>
                      <a:pt x="190" y="76"/>
                    </a:lnTo>
                    <a:lnTo>
                      <a:pt x="178" y="76"/>
                    </a:lnTo>
                    <a:lnTo>
                      <a:pt x="180" y="78"/>
                    </a:lnTo>
                    <a:lnTo>
                      <a:pt x="180" y="80"/>
                    </a:lnTo>
                    <a:lnTo>
                      <a:pt x="182" y="80"/>
                    </a:lnTo>
                    <a:lnTo>
                      <a:pt x="184" y="82"/>
                    </a:lnTo>
                    <a:lnTo>
                      <a:pt x="184" y="84"/>
                    </a:lnTo>
                    <a:lnTo>
                      <a:pt x="184" y="86"/>
                    </a:lnTo>
                    <a:lnTo>
                      <a:pt x="184" y="88"/>
                    </a:lnTo>
                    <a:lnTo>
                      <a:pt x="186" y="88"/>
                    </a:lnTo>
                    <a:lnTo>
                      <a:pt x="188" y="90"/>
                    </a:lnTo>
                    <a:lnTo>
                      <a:pt x="186" y="92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90" y="98"/>
                    </a:lnTo>
                    <a:lnTo>
                      <a:pt x="190" y="100"/>
                    </a:lnTo>
                    <a:lnTo>
                      <a:pt x="184" y="100"/>
                    </a:lnTo>
                    <a:lnTo>
                      <a:pt x="180" y="104"/>
                    </a:lnTo>
                    <a:lnTo>
                      <a:pt x="180" y="108"/>
                    </a:lnTo>
                    <a:lnTo>
                      <a:pt x="182" y="112"/>
                    </a:lnTo>
                    <a:lnTo>
                      <a:pt x="184" y="112"/>
                    </a:lnTo>
                    <a:lnTo>
                      <a:pt x="190" y="114"/>
                    </a:lnTo>
                    <a:lnTo>
                      <a:pt x="218" y="114"/>
                    </a:lnTo>
                    <a:lnTo>
                      <a:pt x="222" y="114"/>
                    </a:lnTo>
                    <a:lnTo>
                      <a:pt x="222" y="118"/>
                    </a:lnTo>
                    <a:lnTo>
                      <a:pt x="222" y="120"/>
                    </a:lnTo>
                    <a:lnTo>
                      <a:pt x="226" y="120"/>
                    </a:lnTo>
                    <a:lnTo>
                      <a:pt x="226" y="118"/>
                    </a:lnTo>
                    <a:lnTo>
                      <a:pt x="232" y="120"/>
                    </a:lnTo>
                    <a:lnTo>
                      <a:pt x="232" y="146"/>
                    </a:lnTo>
                    <a:lnTo>
                      <a:pt x="224" y="146"/>
                    </a:lnTo>
                    <a:lnTo>
                      <a:pt x="222" y="228"/>
                    </a:lnTo>
                    <a:lnTo>
                      <a:pt x="212" y="228"/>
                    </a:lnTo>
                    <a:lnTo>
                      <a:pt x="210" y="298"/>
                    </a:lnTo>
                    <a:lnTo>
                      <a:pt x="172" y="298"/>
                    </a:lnTo>
                    <a:lnTo>
                      <a:pt x="172" y="306"/>
                    </a:lnTo>
                    <a:lnTo>
                      <a:pt x="154" y="306"/>
                    </a:lnTo>
                    <a:lnTo>
                      <a:pt x="154" y="298"/>
                    </a:lnTo>
                    <a:lnTo>
                      <a:pt x="128" y="298"/>
                    </a:lnTo>
                    <a:lnTo>
                      <a:pt x="128" y="296"/>
                    </a:lnTo>
                    <a:lnTo>
                      <a:pt x="104" y="296"/>
                    </a:lnTo>
                    <a:lnTo>
                      <a:pt x="104" y="310"/>
                    </a:lnTo>
                    <a:lnTo>
                      <a:pt x="22" y="308"/>
                    </a:lnTo>
                    <a:lnTo>
                      <a:pt x="0" y="182"/>
                    </a:lnTo>
                    <a:lnTo>
                      <a:pt x="38" y="184"/>
                    </a:lnTo>
                    <a:lnTo>
                      <a:pt x="40" y="182"/>
                    </a:lnTo>
                    <a:lnTo>
                      <a:pt x="42" y="180"/>
                    </a:lnTo>
                    <a:lnTo>
                      <a:pt x="42" y="178"/>
                    </a:lnTo>
                    <a:lnTo>
                      <a:pt x="44" y="176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40" y="172"/>
                    </a:lnTo>
                    <a:lnTo>
                      <a:pt x="42" y="172"/>
                    </a:lnTo>
                    <a:lnTo>
                      <a:pt x="42" y="170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44" y="164"/>
                    </a:lnTo>
                    <a:lnTo>
                      <a:pt x="46" y="164"/>
                    </a:lnTo>
                    <a:lnTo>
                      <a:pt x="46" y="162"/>
                    </a:lnTo>
                    <a:lnTo>
                      <a:pt x="48" y="160"/>
                    </a:lnTo>
                    <a:lnTo>
                      <a:pt x="48" y="158"/>
                    </a:lnTo>
                    <a:lnTo>
                      <a:pt x="50" y="156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4" y="148"/>
                    </a:lnTo>
                    <a:lnTo>
                      <a:pt x="56" y="148"/>
                    </a:lnTo>
                    <a:lnTo>
                      <a:pt x="56" y="146"/>
                    </a:lnTo>
                    <a:lnTo>
                      <a:pt x="58" y="142"/>
                    </a:lnTo>
                    <a:lnTo>
                      <a:pt x="60" y="140"/>
                    </a:lnTo>
                    <a:lnTo>
                      <a:pt x="62" y="138"/>
                    </a:lnTo>
                    <a:lnTo>
                      <a:pt x="64" y="136"/>
                    </a:lnTo>
                    <a:lnTo>
                      <a:pt x="64" y="134"/>
                    </a:lnTo>
                    <a:lnTo>
                      <a:pt x="66" y="132"/>
                    </a:lnTo>
                    <a:lnTo>
                      <a:pt x="68" y="130"/>
                    </a:lnTo>
                    <a:lnTo>
                      <a:pt x="72" y="130"/>
                    </a:lnTo>
                    <a:lnTo>
                      <a:pt x="74" y="128"/>
                    </a:lnTo>
                    <a:lnTo>
                      <a:pt x="78" y="126"/>
                    </a:lnTo>
                    <a:lnTo>
                      <a:pt x="80" y="126"/>
                    </a:lnTo>
                    <a:lnTo>
                      <a:pt x="80" y="124"/>
                    </a:lnTo>
                    <a:lnTo>
                      <a:pt x="82" y="124"/>
                    </a:lnTo>
                    <a:lnTo>
                      <a:pt x="84" y="124"/>
                    </a:lnTo>
                    <a:lnTo>
                      <a:pt x="86" y="124"/>
                    </a:lnTo>
                    <a:lnTo>
                      <a:pt x="86" y="122"/>
                    </a:lnTo>
                    <a:lnTo>
                      <a:pt x="88" y="122"/>
                    </a:lnTo>
                    <a:lnTo>
                      <a:pt x="90" y="122"/>
                    </a:lnTo>
                    <a:lnTo>
                      <a:pt x="92" y="120"/>
                    </a:lnTo>
                    <a:lnTo>
                      <a:pt x="96" y="118"/>
                    </a:lnTo>
                    <a:lnTo>
                      <a:pt x="98" y="118"/>
                    </a:lnTo>
                    <a:lnTo>
                      <a:pt x="100" y="118"/>
                    </a:lnTo>
                    <a:lnTo>
                      <a:pt x="100" y="116"/>
                    </a:lnTo>
                    <a:lnTo>
                      <a:pt x="102" y="114"/>
                    </a:lnTo>
                    <a:lnTo>
                      <a:pt x="104" y="114"/>
                    </a:lnTo>
                    <a:lnTo>
                      <a:pt x="106" y="112"/>
                    </a:lnTo>
                    <a:lnTo>
                      <a:pt x="108" y="112"/>
                    </a:lnTo>
                    <a:lnTo>
                      <a:pt x="108" y="114"/>
                    </a:lnTo>
                    <a:lnTo>
                      <a:pt x="108" y="110"/>
                    </a:lnTo>
                    <a:lnTo>
                      <a:pt x="112" y="110"/>
                    </a:lnTo>
                    <a:lnTo>
                      <a:pt x="112" y="104"/>
                    </a:lnTo>
                    <a:lnTo>
                      <a:pt x="122" y="104"/>
                    </a:lnTo>
                    <a:lnTo>
                      <a:pt x="122" y="102"/>
                    </a:lnTo>
                    <a:lnTo>
                      <a:pt x="124" y="100"/>
                    </a:lnTo>
                    <a:lnTo>
                      <a:pt x="126" y="100"/>
                    </a:lnTo>
                    <a:lnTo>
                      <a:pt x="126" y="96"/>
                    </a:lnTo>
                    <a:lnTo>
                      <a:pt x="130" y="96"/>
                    </a:lnTo>
                    <a:lnTo>
                      <a:pt x="132" y="96"/>
                    </a:lnTo>
                    <a:lnTo>
                      <a:pt x="144" y="92"/>
                    </a:lnTo>
                    <a:lnTo>
                      <a:pt x="144" y="90"/>
                    </a:lnTo>
                    <a:lnTo>
                      <a:pt x="144" y="88"/>
                    </a:lnTo>
                    <a:lnTo>
                      <a:pt x="146" y="86"/>
                    </a:lnTo>
                    <a:lnTo>
                      <a:pt x="146" y="84"/>
                    </a:lnTo>
                    <a:lnTo>
                      <a:pt x="148" y="82"/>
                    </a:lnTo>
                    <a:lnTo>
                      <a:pt x="148" y="80"/>
                    </a:lnTo>
                    <a:lnTo>
                      <a:pt x="152" y="72"/>
                    </a:lnTo>
                    <a:lnTo>
                      <a:pt x="152" y="70"/>
                    </a:lnTo>
                    <a:lnTo>
                      <a:pt x="154" y="66"/>
                    </a:lnTo>
                    <a:lnTo>
                      <a:pt x="154" y="64"/>
                    </a:lnTo>
                    <a:lnTo>
                      <a:pt x="154" y="60"/>
                    </a:lnTo>
                    <a:lnTo>
                      <a:pt x="156" y="52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58" y="46"/>
                    </a:lnTo>
                    <a:lnTo>
                      <a:pt x="160" y="44"/>
                    </a:lnTo>
                    <a:lnTo>
                      <a:pt x="160" y="42"/>
                    </a:lnTo>
                    <a:lnTo>
                      <a:pt x="162" y="40"/>
                    </a:lnTo>
                    <a:lnTo>
                      <a:pt x="168" y="28"/>
                    </a:lnTo>
                    <a:lnTo>
                      <a:pt x="170" y="26"/>
                    </a:lnTo>
                    <a:lnTo>
                      <a:pt x="172" y="22"/>
                    </a:lnTo>
                    <a:lnTo>
                      <a:pt x="172" y="20"/>
                    </a:lnTo>
                    <a:lnTo>
                      <a:pt x="172" y="18"/>
                    </a:lnTo>
                    <a:lnTo>
                      <a:pt x="174" y="14"/>
                    </a:lnTo>
                    <a:lnTo>
                      <a:pt x="174" y="12"/>
                    </a:lnTo>
                    <a:lnTo>
                      <a:pt x="176" y="10"/>
                    </a:lnTo>
                    <a:lnTo>
                      <a:pt x="176" y="8"/>
                    </a:lnTo>
                    <a:lnTo>
                      <a:pt x="180" y="0"/>
                    </a:lnTo>
                    <a:lnTo>
                      <a:pt x="198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7" name="Freeform 23"/>
              <p:cNvSpPr>
                <a:spLocks/>
              </p:cNvSpPr>
              <p:nvPr/>
            </p:nvSpPr>
            <p:spPr bwMode="auto">
              <a:xfrm>
                <a:off x="2157" y="1019"/>
                <a:ext cx="199" cy="114"/>
              </a:xfrm>
              <a:custGeom>
                <a:avLst/>
                <a:gdLst>
                  <a:gd name="T0" fmla="*/ 155 w 199"/>
                  <a:gd name="T1" fmla="*/ 0 h 114"/>
                  <a:gd name="T2" fmla="*/ 155 w 199"/>
                  <a:gd name="T3" fmla="*/ 8 h 114"/>
                  <a:gd name="T4" fmla="*/ 167 w 199"/>
                  <a:gd name="T5" fmla="*/ 56 h 114"/>
                  <a:gd name="T6" fmla="*/ 199 w 199"/>
                  <a:gd name="T7" fmla="*/ 56 h 114"/>
                  <a:gd name="T8" fmla="*/ 199 w 199"/>
                  <a:gd name="T9" fmla="*/ 60 h 114"/>
                  <a:gd name="T10" fmla="*/ 199 w 199"/>
                  <a:gd name="T11" fmla="*/ 110 h 114"/>
                  <a:gd name="T12" fmla="*/ 131 w 199"/>
                  <a:gd name="T13" fmla="*/ 110 h 114"/>
                  <a:gd name="T14" fmla="*/ 131 w 199"/>
                  <a:gd name="T15" fmla="*/ 114 h 114"/>
                  <a:gd name="T16" fmla="*/ 127 w 199"/>
                  <a:gd name="T17" fmla="*/ 114 h 114"/>
                  <a:gd name="T18" fmla="*/ 127 w 199"/>
                  <a:gd name="T19" fmla="*/ 110 h 114"/>
                  <a:gd name="T20" fmla="*/ 116 w 199"/>
                  <a:gd name="T21" fmla="*/ 110 h 114"/>
                  <a:gd name="T22" fmla="*/ 116 w 199"/>
                  <a:gd name="T23" fmla="*/ 106 h 114"/>
                  <a:gd name="T24" fmla="*/ 108 w 199"/>
                  <a:gd name="T25" fmla="*/ 104 h 114"/>
                  <a:gd name="T26" fmla="*/ 106 w 199"/>
                  <a:gd name="T27" fmla="*/ 110 h 114"/>
                  <a:gd name="T28" fmla="*/ 36 w 199"/>
                  <a:gd name="T29" fmla="*/ 110 h 114"/>
                  <a:gd name="T30" fmla="*/ 36 w 199"/>
                  <a:gd name="T31" fmla="*/ 90 h 114"/>
                  <a:gd name="T32" fmla="*/ 0 w 199"/>
                  <a:gd name="T33" fmla="*/ 90 h 114"/>
                  <a:gd name="T34" fmla="*/ 0 w 199"/>
                  <a:gd name="T35" fmla="*/ 64 h 114"/>
                  <a:gd name="T36" fmla="*/ 4 w 199"/>
                  <a:gd name="T37" fmla="*/ 64 h 114"/>
                  <a:gd name="T38" fmla="*/ 4 w 199"/>
                  <a:gd name="T39" fmla="*/ 60 h 114"/>
                  <a:gd name="T40" fmla="*/ 0 w 199"/>
                  <a:gd name="T41" fmla="*/ 60 h 114"/>
                  <a:gd name="T42" fmla="*/ 0 w 199"/>
                  <a:gd name="T43" fmla="*/ 8 h 114"/>
                  <a:gd name="T44" fmla="*/ 40 w 199"/>
                  <a:gd name="T45" fmla="*/ 8 h 114"/>
                  <a:gd name="T46" fmla="*/ 40 w 199"/>
                  <a:gd name="T47" fmla="*/ 8 h 114"/>
                  <a:gd name="T48" fmla="*/ 66 w 199"/>
                  <a:gd name="T49" fmla="*/ 8 h 114"/>
                  <a:gd name="T50" fmla="*/ 66 w 199"/>
                  <a:gd name="T51" fmla="*/ 4 h 114"/>
                  <a:gd name="T52" fmla="*/ 72 w 199"/>
                  <a:gd name="T53" fmla="*/ 4 h 114"/>
                  <a:gd name="T54" fmla="*/ 72 w 199"/>
                  <a:gd name="T55" fmla="*/ 0 h 114"/>
                  <a:gd name="T56" fmla="*/ 76 w 199"/>
                  <a:gd name="T57" fmla="*/ 0 h 114"/>
                  <a:gd name="T58" fmla="*/ 76 w 199"/>
                  <a:gd name="T59" fmla="*/ 8 h 114"/>
                  <a:gd name="T60" fmla="*/ 88 w 199"/>
                  <a:gd name="T61" fmla="*/ 8 h 114"/>
                  <a:gd name="T62" fmla="*/ 90 w 199"/>
                  <a:gd name="T63" fmla="*/ 4 h 114"/>
                  <a:gd name="T64" fmla="*/ 84 w 199"/>
                  <a:gd name="T65" fmla="*/ 4 h 114"/>
                  <a:gd name="T66" fmla="*/ 84 w 199"/>
                  <a:gd name="T67" fmla="*/ 0 h 114"/>
                  <a:gd name="T68" fmla="*/ 94 w 199"/>
                  <a:gd name="T69" fmla="*/ 0 h 114"/>
                  <a:gd name="T70" fmla="*/ 94 w 199"/>
                  <a:gd name="T71" fmla="*/ 8 h 114"/>
                  <a:gd name="T72" fmla="*/ 112 w 199"/>
                  <a:gd name="T73" fmla="*/ 8 h 114"/>
                  <a:gd name="T74" fmla="*/ 114 w 199"/>
                  <a:gd name="T75" fmla="*/ 6 h 114"/>
                  <a:gd name="T76" fmla="*/ 114 w 199"/>
                  <a:gd name="T77" fmla="*/ 4 h 114"/>
                  <a:gd name="T78" fmla="*/ 116 w 199"/>
                  <a:gd name="T79" fmla="*/ 4 h 114"/>
                  <a:gd name="T80" fmla="*/ 116 w 199"/>
                  <a:gd name="T81" fmla="*/ 8 h 114"/>
                  <a:gd name="T82" fmla="*/ 141 w 199"/>
                  <a:gd name="T83" fmla="*/ 8 h 114"/>
                  <a:gd name="T84" fmla="*/ 141 w 199"/>
                  <a:gd name="T85" fmla="*/ 0 h 114"/>
                  <a:gd name="T86" fmla="*/ 155 w 199"/>
                  <a:gd name="T87" fmla="*/ 0 h 114"/>
                  <a:gd name="T88" fmla="*/ 155 w 199"/>
                  <a:gd name="T89" fmla="*/ 0 h 11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99" h="114">
                    <a:moveTo>
                      <a:pt x="155" y="0"/>
                    </a:moveTo>
                    <a:lnTo>
                      <a:pt x="155" y="8"/>
                    </a:lnTo>
                    <a:lnTo>
                      <a:pt x="167" y="56"/>
                    </a:lnTo>
                    <a:lnTo>
                      <a:pt x="199" y="56"/>
                    </a:lnTo>
                    <a:lnTo>
                      <a:pt x="199" y="60"/>
                    </a:lnTo>
                    <a:lnTo>
                      <a:pt x="199" y="110"/>
                    </a:lnTo>
                    <a:lnTo>
                      <a:pt x="131" y="110"/>
                    </a:lnTo>
                    <a:lnTo>
                      <a:pt x="131" y="114"/>
                    </a:lnTo>
                    <a:lnTo>
                      <a:pt x="127" y="114"/>
                    </a:lnTo>
                    <a:lnTo>
                      <a:pt x="127" y="110"/>
                    </a:lnTo>
                    <a:lnTo>
                      <a:pt x="116" y="110"/>
                    </a:lnTo>
                    <a:lnTo>
                      <a:pt x="116" y="106"/>
                    </a:lnTo>
                    <a:lnTo>
                      <a:pt x="108" y="104"/>
                    </a:lnTo>
                    <a:lnTo>
                      <a:pt x="106" y="110"/>
                    </a:lnTo>
                    <a:lnTo>
                      <a:pt x="36" y="110"/>
                    </a:lnTo>
                    <a:lnTo>
                      <a:pt x="36" y="90"/>
                    </a:lnTo>
                    <a:lnTo>
                      <a:pt x="0" y="90"/>
                    </a:lnTo>
                    <a:lnTo>
                      <a:pt x="0" y="64"/>
                    </a:lnTo>
                    <a:lnTo>
                      <a:pt x="4" y="64"/>
                    </a:lnTo>
                    <a:lnTo>
                      <a:pt x="4" y="60"/>
                    </a:lnTo>
                    <a:lnTo>
                      <a:pt x="0" y="60"/>
                    </a:lnTo>
                    <a:lnTo>
                      <a:pt x="0" y="8"/>
                    </a:lnTo>
                    <a:lnTo>
                      <a:pt x="40" y="8"/>
                    </a:lnTo>
                    <a:lnTo>
                      <a:pt x="66" y="8"/>
                    </a:lnTo>
                    <a:lnTo>
                      <a:pt x="66" y="4"/>
                    </a:lnTo>
                    <a:lnTo>
                      <a:pt x="72" y="4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76" y="8"/>
                    </a:lnTo>
                    <a:lnTo>
                      <a:pt x="88" y="8"/>
                    </a:lnTo>
                    <a:lnTo>
                      <a:pt x="90" y="4"/>
                    </a:lnTo>
                    <a:lnTo>
                      <a:pt x="84" y="4"/>
                    </a:lnTo>
                    <a:lnTo>
                      <a:pt x="84" y="0"/>
                    </a:lnTo>
                    <a:lnTo>
                      <a:pt x="94" y="0"/>
                    </a:lnTo>
                    <a:lnTo>
                      <a:pt x="94" y="8"/>
                    </a:lnTo>
                    <a:lnTo>
                      <a:pt x="112" y="8"/>
                    </a:lnTo>
                    <a:lnTo>
                      <a:pt x="114" y="6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8"/>
                    </a:lnTo>
                    <a:lnTo>
                      <a:pt x="141" y="8"/>
                    </a:lnTo>
                    <a:lnTo>
                      <a:pt x="141" y="0"/>
                    </a:lnTo>
                    <a:lnTo>
                      <a:pt x="155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8" name="Freeform 24"/>
              <p:cNvSpPr>
                <a:spLocks/>
              </p:cNvSpPr>
              <p:nvPr/>
            </p:nvSpPr>
            <p:spPr bwMode="auto">
              <a:xfrm>
                <a:off x="2790" y="1033"/>
                <a:ext cx="176" cy="190"/>
              </a:xfrm>
              <a:custGeom>
                <a:avLst/>
                <a:gdLst>
                  <a:gd name="T0" fmla="*/ 156 w 176"/>
                  <a:gd name="T1" fmla="*/ 2 h 190"/>
                  <a:gd name="T2" fmla="*/ 162 w 176"/>
                  <a:gd name="T3" fmla="*/ 6 h 190"/>
                  <a:gd name="T4" fmla="*/ 160 w 176"/>
                  <a:gd name="T5" fmla="*/ 12 h 190"/>
                  <a:gd name="T6" fmla="*/ 168 w 176"/>
                  <a:gd name="T7" fmla="*/ 20 h 190"/>
                  <a:gd name="T8" fmla="*/ 174 w 176"/>
                  <a:gd name="T9" fmla="*/ 20 h 190"/>
                  <a:gd name="T10" fmla="*/ 154 w 176"/>
                  <a:gd name="T11" fmla="*/ 74 h 190"/>
                  <a:gd name="T12" fmla="*/ 114 w 176"/>
                  <a:gd name="T13" fmla="*/ 182 h 190"/>
                  <a:gd name="T14" fmla="*/ 110 w 176"/>
                  <a:gd name="T15" fmla="*/ 180 h 190"/>
                  <a:gd name="T16" fmla="*/ 106 w 176"/>
                  <a:gd name="T17" fmla="*/ 178 h 190"/>
                  <a:gd name="T18" fmla="*/ 104 w 176"/>
                  <a:gd name="T19" fmla="*/ 178 h 190"/>
                  <a:gd name="T20" fmla="*/ 102 w 176"/>
                  <a:gd name="T21" fmla="*/ 176 h 190"/>
                  <a:gd name="T22" fmla="*/ 100 w 176"/>
                  <a:gd name="T23" fmla="*/ 176 h 190"/>
                  <a:gd name="T24" fmla="*/ 96 w 176"/>
                  <a:gd name="T25" fmla="*/ 178 h 190"/>
                  <a:gd name="T26" fmla="*/ 94 w 176"/>
                  <a:gd name="T27" fmla="*/ 178 h 190"/>
                  <a:gd name="T28" fmla="*/ 92 w 176"/>
                  <a:gd name="T29" fmla="*/ 176 h 190"/>
                  <a:gd name="T30" fmla="*/ 90 w 176"/>
                  <a:gd name="T31" fmla="*/ 178 h 190"/>
                  <a:gd name="T32" fmla="*/ 86 w 176"/>
                  <a:gd name="T33" fmla="*/ 176 h 190"/>
                  <a:gd name="T34" fmla="*/ 82 w 176"/>
                  <a:gd name="T35" fmla="*/ 180 h 190"/>
                  <a:gd name="T36" fmla="*/ 80 w 176"/>
                  <a:gd name="T37" fmla="*/ 180 h 190"/>
                  <a:gd name="T38" fmla="*/ 78 w 176"/>
                  <a:gd name="T39" fmla="*/ 178 h 190"/>
                  <a:gd name="T40" fmla="*/ 76 w 176"/>
                  <a:gd name="T41" fmla="*/ 178 h 190"/>
                  <a:gd name="T42" fmla="*/ 70 w 176"/>
                  <a:gd name="T43" fmla="*/ 176 h 190"/>
                  <a:gd name="T44" fmla="*/ 68 w 176"/>
                  <a:gd name="T45" fmla="*/ 176 h 190"/>
                  <a:gd name="T46" fmla="*/ 64 w 176"/>
                  <a:gd name="T47" fmla="*/ 176 h 190"/>
                  <a:gd name="T48" fmla="*/ 62 w 176"/>
                  <a:gd name="T49" fmla="*/ 174 h 190"/>
                  <a:gd name="T50" fmla="*/ 58 w 176"/>
                  <a:gd name="T51" fmla="*/ 172 h 190"/>
                  <a:gd name="T52" fmla="*/ 56 w 176"/>
                  <a:gd name="T53" fmla="*/ 172 h 190"/>
                  <a:gd name="T54" fmla="*/ 56 w 176"/>
                  <a:gd name="T55" fmla="*/ 168 h 190"/>
                  <a:gd name="T56" fmla="*/ 54 w 176"/>
                  <a:gd name="T57" fmla="*/ 166 h 190"/>
                  <a:gd name="T58" fmla="*/ 52 w 176"/>
                  <a:gd name="T59" fmla="*/ 166 h 190"/>
                  <a:gd name="T60" fmla="*/ 50 w 176"/>
                  <a:gd name="T61" fmla="*/ 168 h 190"/>
                  <a:gd name="T62" fmla="*/ 48 w 176"/>
                  <a:gd name="T63" fmla="*/ 168 h 190"/>
                  <a:gd name="T64" fmla="*/ 44 w 176"/>
                  <a:gd name="T65" fmla="*/ 170 h 190"/>
                  <a:gd name="T66" fmla="*/ 42 w 176"/>
                  <a:gd name="T67" fmla="*/ 172 h 190"/>
                  <a:gd name="T68" fmla="*/ 40 w 176"/>
                  <a:gd name="T69" fmla="*/ 174 h 190"/>
                  <a:gd name="T70" fmla="*/ 38 w 176"/>
                  <a:gd name="T71" fmla="*/ 176 h 190"/>
                  <a:gd name="T72" fmla="*/ 36 w 176"/>
                  <a:gd name="T73" fmla="*/ 176 h 190"/>
                  <a:gd name="T74" fmla="*/ 34 w 176"/>
                  <a:gd name="T75" fmla="*/ 180 h 190"/>
                  <a:gd name="T76" fmla="*/ 32 w 176"/>
                  <a:gd name="T77" fmla="*/ 182 h 190"/>
                  <a:gd name="T78" fmla="*/ 30 w 176"/>
                  <a:gd name="T79" fmla="*/ 182 h 190"/>
                  <a:gd name="T80" fmla="*/ 28 w 176"/>
                  <a:gd name="T81" fmla="*/ 184 h 190"/>
                  <a:gd name="T82" fmla="*/ 26 w 176"/>
                  <a:gd name="T83" fmla="*/ 186 h 190"/>
                  <a:gd name="T84" fmla="*/ 24 w 176"/>
                  <a:gd name="T85" fmla="*/ 188 h 190"/>
                  <a:gd name="T86" fmla="*/ 24 w 176"/>
                  <a:gd name="T87" fmla="*/ 190 h 190"/>
                  <a:gd name="T88" fmla="*/ 24 w 176"/>
                  <a:gd name="T89" fmla="*/ 188 h 190"/>
                  <a:gd name="T90" fmla="*/ 26 w 176"/>
                  <a:gd name="T91" fmla="*/ 182 h 190"/>
                  <a:gd name="T92" fmla="*/ 28 w 176"/>
                  <a:gd name="T93" fmla="*/ 182 h 190"/>
                  <a:gd name="T94" fmla="*/ 30 w 176"/>
                  <a:gd name="T95" fmla="*/ 176 h 190"/>
                  <a:gd name="T96" fmla="*/ 30 w 176"/>
                  <a:gd name="T97" fmla="*/ 170 h 190"/>
                  <a:gd name="T98" fmla="*/ 30 w 176"/>
                  <a:gd name="T99" fmla="*/ 166 h 190"/>
                  <a:gd name="T100" fmla="*/ 8 w 176"/>
                  <a:gd name="T101" fmla="*/ 90 h 190"/>
                  <a:gd name="T102" fmla="*/ 8 w 176"/>
                  <a:gd name="T103" fmla="*/ 66 h 190"/>
                  <a:gd name="T104" fmla="*/ 8 w 176"/>
                  <a:gd name="T105" fmla="*/ 64 h 190"/>
                  <a:gd name="T106" fmla="*/ 6 w 176"/>
                  <a:gd name="T107" fmla="*/ 60 h 190"/>
                  <a:gd name="T108" fmla="*/ 6 w 176"/>
                  <a:gd name="T109" fmla="*/ 44 h 190"/>
                  <a:gd name="T110" fmla="*/ 150 w 176"/>
                  <a:gd name="T111" fmla="*/ 0 h 1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76" h="190">
                    <a:moveTo>
                      <a:pt x="150" y="0"/>
                    </a:move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2" y="6"/>
                    </a:lnTo>
                    <a:lnTo>
                      <a:pt x="162" y="8"/>
                    </a:lnTo>
                    <a:lnTo>
                      <a:pt x="160" y="8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0" y="14"/>
                    </a:lnTo>
                    <a:lnTo>
                      <a:pt x="166" y="18"/>
                    </a:lnTo>
                    <a:lnTo>
                      <a:pt x="166" y="20"/>
                    </a:lnTo>
                    <a:lnTo>
                      <a:pt x="168" y="20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4" y="20"/>
                    </a:lnTo>
                    <a:lnTo>
                      <a:pt x="176" y="22"/>
                    </a:lnTo>
                    <a:lnTo>
                      <a:pt x="176" y="24"/>
                    </a:lnTo>
                    <a:lnTo>
                      <a:pt x="176" y="26"/>
                    </a:lnTo>
                    <a:lnTo>
                      <a:pt x="154" y="74"/>
                    </a:lnTo>
                    <a:lnTo>
                      <a:pt x="148" y="118"/>
                    </a:lnTo>
                    <a:lnTo>
                      <a:pt x="154" y="116"/>
                    </a:lnTo>
                    <a:lnTo>
                      <a:pt x="148" y="156"/>
                    </a:lnTo>
                    <a:lnTo>
                      <a:pt x="144" y="160"/>
                    </a:lnTo>
                    <a:lnTo>
                      <a:pt x="114" y="182"/>
                    </a:lnTo>
                    <a:lnTo>
                      <a:pt x="112" y="180"/>
                    </a:lnTo>
                    <a:lnTo>
                      <a:pt x="110" y="180"/>
                    </a:lnTo>
                    <a:lnTo>
                      <a:pt x="108" y="178"/>
                    </a:lnTo>
                    <a:lnTo>
                      <a:pt x="106" y="178"/>
                    </a:lnTo>
                    <a:lnTo>
                      <a:pt x="104" y="178"/>
                    </a:lnTo>
                    <a:lnTo>
                      <a:pt x="104" y="176"/>
                    </a:lnTo>
                    <a:lnTo>
                      <a:pt x="102" y="176"/>
                    </a:lnTo>
                    <a:lnTo>
                      <a:pt x="100" y="176"/>
                    </a:lnTo>
                    <a:lnTo>
                      <a:pt x="98" y="176"/>
                    </a:lnTo>
                    <a:lnTo>
                      <a:pt x="98" y="178"/>
                    </a:lnTo>
                    <a:lnTo>
                      <a:pt x="96" y="178"/>
                    </a:lnTo>
                    <a:lnTo>
                      <a:pt x="94" y="178"/>
                    </a:lnTo>
                    <a:lnTo>
                      <a:pt x="94" y="176"/>
                    </a:lnTo>
                    <a:lnTo>
                      <a:pt x="92" y="176"/>
                    </a:lnTo>
                    <a:lnTo>
                      <a:pt x="92" y="178"/>
                    </a:lnTo>
                    <a:lnTo>
                      <a:pt x="90" y="178"/>
                    </a:lnTo>
                    <a:lnTo>
                      <a:pt x="88" y="178"/>
                    </a:lnTo>
                    <a:lnTo>
                      <a:pt x="86" y="178"/>
                    </a:lnTo>
                    <a:lnTo>
                      <a:pt x="86" y="176"/>
                    </a:lnTo>
                    <a:lnTo>
                      <a:pt x="84" y="176"/>
                    </a:lnTo>
                    <a:lnTo>
                      <a:pt x="82" y="178"/>
                    </a:lnTo>
                    <a:lnTo>
                      <a:pt x="82" y="180"/>
                    </a:lnTo>
                    <a:lnTo>
                      <a:pt x="80" y="180"/>
                    </a:lnTo>
                    <a:lnTo>
                      <a:pt x="80" y="178"/>
                    </a:lnTo>
                    <a:lnTo>
                      <a:pt x="78" y="178"/>
                    </a:lnTo>
                    <a:lnTo>
                      <a:pt x="76" y="178"/>
                    </a:lnTo>
                    <a:lnTo>
                      <a:pt x="74" y="176"/>
                    </a:lnTo>
                    <a:lnTo>
                      <a:pt x="72" y="176"/>
                    </a:lnTo>
                    <a:lnTo>
                      <a:pt x="70" y="176"/>
                    </a:lnTo>
                    <a:lnTo>
                      <a:pt x="68" y="176"/>
                    </a:lnTo>
                    <a:lnTo>
                      <a:pt x="66" y="176"/>
                    </a:lnTo>
                    <a:lnTo>
                      <a:pt x="64" y="176"/>
                    </a:lnTo>
                    <a:lnTo>
                      <a:pt x="64" y="174"/>
                    </a:lnTo>
                    <a:lnTo>
                      <a:pt x="62" y="174"/>
                    </a:lnTo>
                    <a:lnTo>
                      <a:pt x="62" y="172"/>
                    </a:lnTo>
                    <a:lnTo>
                      <a:pt x="60" y="172"/>
                    </a:lnTo>
                    <a:lnTo>
                      <a:pt x="58" y="172"/>
                    </a:lnTo>
                    <a:lnTo>
                      <a:pt x="56" y="172"/>
                    </a:lnTo>
                    <a:lnTo>
                      <a:pt x="56" y="170"/>
                    </a:lnTo>
                    <a:lnTo>
                      <a:pt x="56" y="168"/>
                    </a:lnTo>
                    <a:lnTo>
                      <a:pt x="54" y="168"/>
                    </a:lnTo>
                    <a:lnTo>
                      <a:pt x="54" y="166"/>
                    </a:lnTo>
                    <a:lnTo>
                      <a:pt x="54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50" y="168"/>
                    </a:lnTo>
                    <a:lnTo>
                      <a:pt x="48" y="168"/>
                    </a:lnTo>
                    <a:lnTo>
                      <a:pt x="46" y="170"/>
                    </a:lnTo>
                    <a:lnTo>
                      <a:pt x="44" y="170"/>
                    </a:lnTo>
                    <a:lnTo>
                      <a:pt x="44" y="172"/>
                    </a:lnTo>
                    <a:lnTo>
                      <a:pt x="42" y="172"/>
                    </a:lnTo>
                    <a:lnTo>
                      <a:pt x="40" y="172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8" y="176"/>
                    </a:lnTo>
                    <a:lnTo>
                      <a:pt x="36" y="176"/>
                    </a:lnTo>
                    <a:lnTo>
                      <a:pt x="34" y="178"/>
                    </a:lnTo>
                    <a:lnTo>
                      <a:pt x="34" y="180"/>
                    </a:lnTo>
                    <a:lnTo>
                      <a:pt x="32" y="180"/>
                    </a:lnTo>
                    <a:lnTo>
                      <a:pt x="32" y="182"/>
                    </a:lnTo>
                    <a:lnTo>
                      <a:pt x="30" y="182"/>
                    </a:lnTo>
                    <a:lnTo>
                      <a:pt x="28" y="182"/>
                    </a:lnTo>
                    <a:lnTo>
                      <a:pt x="28" y="184"/>
                    </a:lnTo>
                    <a:lnTo>
                      <a:pt x="28" y="186"/>
                    </a:lnTo>
                    <a:lnTo>
                      <a:pt x="26" y="186"/>
                    </a:lnTo>
                    <a:lnTo>
                      <a:pt x="26" y="188"/>
                    </a:lnTo>
                    <a:lnTo>
                      <a:pt x="24" y="188"/>
                    </a:lnTo>
                    <a:lnTo>
                      <a:pt x="24" y="190"/>
                    </a:lnTo>
                    <a:lnTo>
                      <a:pt x="22" y="190"/>
                    </a:lnTo>
                    <a:lnTo>
                      <a:pt x="24" y="190"/>
                    </a:lnTo>
                    <a:lnTo>
                      <a:pt x="24" y="188"/>
                    </a:lnTo>
                    <a:lnTo>
                      <a:pt x="24" y="186"/>
                    </a:lnTo>
                    <a:lnTo>
                      <a:pt x="24" y="184"/>
                    </a:lnTo>
                    <a:lnTo>
                      <a:pt x="26" y="182"/>
                    </a:lnTo>
                    <a:lnTo>
                      <a:pt x="28" y="182"/>
                    </a:lnTo>
                    <a:lnTo>
                      <a:pt x="28" y="180"/>
                    </a:lnTo>
                    <a:lnTo>
                      <a:pt x="28" y="178"/>
                    </a:lnTo>
                    <a:lnTo>
                      <a:pt x="28" y="176"/>
                    </a:lnTo>
                    <a:lnTo>
                      <a:pt x="30" y="176"/>
                    </a:lnTo>
                    <a:lnTo>
                      <a:pt x="30" y="174"/>
                    </a:lnTo>
                    <a:lnTo>
                      <a:pt x="30" y="172"/>
                    </a:lnTo>
                    <a:lnTo>
                      <a:pt x="30" y="170"/>
                    </a:lnTo>
                    <a:lnTo>
                      <a:pt x="32" y="168"/>
                    </a:lnTo>
                    <a:lnTo>
                      <a:pt x="30" y="166"/>
                    </a:lnTo>
                    <a:lnTo>
                      <a:pt x="4" y="13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0" y="48"/>
                    </a:lnTo>
                    <a:lnTo>
                      <a:pt x="4" y="46"/>
                    </a:lnTo>
                    <a:lnTo>
                      <a:pt x="6" y="44"/>
                    </a:lnTo>
                    <a:lnTo>
                      <a:pt x="14" y="40"/>
                    </a:lnTo>
                    <a:lnTo>
                      <a:pt x="112" y="36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9" name="Freeform 25"/>
              <p:cNvSpPr>
                <a:spLocks/>
              </p:cNvSpPr>
              <p:nvPr/>
            </p:nvSpPr>
            <p:spPr bwMode="auto">
              <a:xfrm>
                <a:off x="2454" y="1047"/>
                <a:ext cx="228" cy="253"/>
              </a:xfrm>
              <a:custGeom>
                <a:avLst/>
                <a:gdLst>
                  <a:gd name="T0" fmla="*/ 226 w 228"/>
                  <a:gd name="T1" fmla="*/ 52 h 252"/>
                  <a:gd name="T2" fmla="*/ 224 w 228"/>
                  <a:gd name="T3" fmla="*/ 58 h 252"/>
                  <a:gd name="T4" fmla="*/ 218 w 228"/>
                  <a:gd name="T5" fmla="*/ 60 h 252"/>
                  <a:gd name="T6" fmla="*/ 214 w 228"/>
                  <a:gd name="T7" fmla="*/ 60 h 252"/>
                  <a:gd name="T8" fmla="*/ 210 w 228"/>
                  <a:gd name="T9" fmla="*/ 66 h 252"/>
                  <a:gd name="T10" fmla="*/ 206 w 228"/>
                  <a:gd name="T11" fmla="*/ 70 h 252"/>
                  <a:gd name="T12" fmla="*/ 204 w 228"/>
                  <a:gd name="T13" fmla="*/ 80 h 252"/>
                  <a:gd name="T14" fmla="*/ 202 w 228"/>
                  <a:gd name="T15" fmla="*/ 86 h 252"/>
                  <a:gd name="T16" fmla="*/ 200 w 228"/>
                  <a:gd name="T17" fmla="*/ 90 h 252"/>
                  <a:gd name="T18" fmla="*/ 204 w 228"/>
                  <a:gd name="T19" fmla="*/ 96 h 252"/>
                  <a:gd name="T20" fmla="*/ 206 w 228"/>
                  <a:gd name="T21" fmla="*/ 98 h 252"/>
                  <a:gd name="T22" fmla="*/ 208 w 228"/>
                  <a:gd name="T23" fmla="*/ 102 h 252"/>
                  <a:gd name="T24" fmla="*/ 210 w 228"/>
                  <a:gd name="T25" fmla="*/ 108 h 252"/>
                  <a:gd name="T26" fmla="*/ 210 w 228"/>
                  <a:gd name="T27" fmla="*/ 112 h 252"/>
                  <a:gd name="T28" fmla="*/ 210 w 228"/>
                  <a:gd name="T29" fmla="*/ 118 h 252"/>
                  <a:gd name="T30" fmla="*/ 222 w 228"/>
                  <a:gd name="T31" fmla="*/ 128 h 252"/>
                  <a:gd name="T32" fmla="*/ 124 w 228"/>
                  <a:gd name="T33" fmla="*/ 238 h 252"/>
                  <a:gd name="T34" fmla="*/ 2 w 228"/>
                  <a:gd name="T35" fmla="*/ 208 h 252"/>
                  <a:gd name="T36" fmla="*/ 4 w 228"/>
                  <a:gd name="T37" fmla="*/ 202 h 252"/>
                  <a:gd name="T38" fmla="*/ 8 w 228"/>
                  <a:gd name="T39" fmla="*/ 198 h 252"/>
                  <a:gd name="T40" fmla="*/ 12 w 228"/>
                  <a:gd name="T41" fmla="*/ 196 h 252"/>
                  <a:gd name="T42" fmla="*/ 18 w 228"/>
                  <a:gd name="T43" fmla="*/ 196 h 252"/>
                  <a:gd name="T44" fmla="*/ 24 w 228"/>
                  <a:gd name="T45" fmla="*/ 198 h 252"/>
                  <a:gd name="T46" fmla="*/ 30 w 228"/>
                  <a:gd name="T47" fmla="*/ 196 h 252"/>
                  <a:gd name="T48" fmla="*/ 34 w 228"/>
                  <a:gd name="T49" fmla="*/ 196 h 252"/>
                  <a:gd name="T50" fmla="*/ 38 w 228"/>
                  <a:gd name="T51" fmla="*/ 196 h 252"/>
                  <a:gd name="T52" fmla="*/ 40 w 228"/>
                  <a:gd name="T53" fmla="*/ 192 h 252"/>
                  <a:gd name="T54" fmla="*/ 44 w 228"/>
                  <a:gd name="T55" fmla="*/ 184 h 252"/>
                  <a:gd name="T56" fmla="*/ 50 w 228"/>
                  <a:gd name="T57" fmla="*/ 180 h 252"/>
                  <a:gd name="T58" fmla="*/ 46 w 228"/>
                  <a:gd name="T59" fmla="*/ 176 h 252"/>
                  <a:gd name="T60" fmla="*/ 50 w 228"/>
                  <a:gd name="T61" fmla="*/ 174 h 252"/>
                  <a:gd name="T62" fmla="*/ 54 w 228"/>
                  <a:gd name="T63" fmla="*/ 170 h 252"/>
                  <a:gd name="T64" fmla="*/ 58 w 228"/>
                  <a:gd name="T65" fmla="*/ 168 h 252"/>
                  <a:gd name="T66" fmla="*/ 56 w 228"/>
                  <a:gd name="T67" fmla="*/ 158 h 252"/>
                  <a:gd name="T68" fmla="*/ 56 w 228"/>
                  <a:gd name="T69" fmla="*/ 150 h 252"/>
                  <a:gd name="T70" fmla="*/ 64 w 228"/>
                  <a:gd name="T71" fmla="*/ 148 h 252"/>
                  <a:gd name="T72" fmla="*/ 68 w 228"/>
                  <a:gd name="T73" fmla="*/ 144 h 252"/>
                  <a:gd name="T74" fmla="*/ 70 w 228"/>
                  <a:gd name="T75" fmla="*/ 140 h 252"/>
                  <a:gd name="T76" fmla="*/ 62 w 228"/>
                  <a:gd name="T77" fmla="*/ 136 h 252"/>
                  <a:gd name="T78" fmla="*/ 60 w 228"/>
                  <a:gd name="T79" fmla="*/ 128 h 252"/>
                  <a:gd name="T80" fmla="*/ 56 w 228"/>
                  <a:gd name="T81" fmla="*/ 118 h 252"/>
                  <a:gd name="T82" fmla="*/ 60 w 228"/>
                  <a:gd name="T83" fmla="*/ 114 h 252"/>
                  <a:gd name="T84" fmla="*/ 58 w 228"/>
                  <a:gd name="T85" fmla="*/ 112 h 252"/>
                  <a:gd name="T86" fmla="*/ 52 w 228"/>
                  <a:gd name="T87" fmla="*/ 104 h 252"/>
                  <a:gd name="T88" fmla="*/ 50 w 228"/>
                  <a:gd name="T89" fmla="*/ 106 h 252"/>
                  <a:gd name="T90" fmla="*/ 48 w 228"/>
                  <a:gd name="T91" fmla="*/ 102 h 252"/>
                  <a:gd name="T92" fmla="*/ 44 w 228"/>
                  <a:gd name="T93" fmla="*/ 96 h 252"/>
                  <a:gd name="T94" fmla="*/ 42 w 228"/>
                  <a:gd name="T95" fmla="*/ 94 h 252"/>
                  <a:gd name="T96" fmla="*/ 44 w 228"/>
                  <a:gd name="T97" fmla="*/ 88 h 252"/>
                  <a:gd name="T98" fmla="*/ 44 w 228"/>
                  <a:gd name="T99" fmla="*/ 86 h 252"/>
                  <a:gd name="T100" fmla="*/ 42 w 228"/>
                  <a:gd name="T101" fmla="*/ 82 h 252"/>
                  <a:gd name="T102" fmla="*/ 42 w 228"/>
                  <a:gd name="T103" fmla="*/ 76 h 252"/>
                  <a:gd name="T104" fmla="*/ 44 w 228"/>
                  <a:gd name="T105" fmla="*/ 70 h 252"/>
                  <a:gd name="T106" fmla="*/ 46 w 228"/>
                  <a:gd name="T107" fmla="*/ 68 h 252"/>
                  <a:gd name="T108" fmla="*/ 44 w 228"/>
                  <a:gd name="T109" fmla="*/ 64 h 252"/>
                  <a:gd name="T110" fmla="*/ 40 w 228"/>
                  <a:gd name="T111" fmla="*/ 64 h 252"/>
                  <a:gd name="T112" fmla="*/ 42 w 228"/>
                  <a:gd name="T113" fmla="*/ 58 h 252"/>
                  <a:gd name="T114" fmla="*/ 44 w 228"/>
                  <a:gd name="T115" fmla="*/ 58 h 252"/>
                  <a:gd name="T116" fmla="*/ 54 w 228"/>
                  <a:gd name="T117" fmla="*/ 46 h 252"/>
                  <a:gd name="T118" fmla="*/ 90 w 228"/>
                  <a:gd name="T119" fmla="*/ 28 h 252"/>
                  <a:gd name="T120" fmla="*/ 112 w 228"/>
                  <a:gd name="T121" fmla="*/ 6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28" h="252">
                    <a:moveTo>
                      <a:pt x="112" y="6"/>
                    </a:moveTo>
                    <a:lnTo>
                      <a:pt x="140" y="6"/>
                    </a:lnTo>
                    <a:lnTo>
                      <a:pt x="140" y="0"/>
                    </a:lnTo>
                    <a:lnTo>
                      <a:pt x="144" y="0"/>
                    </a:lnTo>
                    <a:lnTo>
                      <a:pt x="144" y="6"/>
                    </a:lnTo>
                    <a:lnTo>
                      <a:pt x="202" y="6"/>
                    </a:lnTo>
                    <a:lnTo>
                      <a:pt x="228" y="52"/>
                    </a:lnTo>
                    <a:lnTo>
                      <a:pt x="226" y="52"/>
                    </a:lnTo>
                    <a:lnTo>
                      <a:pt x="226" y="54"/>
                    </a:lnTo>
                    <a:lnTo>
                      <a:pt x="224" y="54"/>
                    </a:lnTo>
                    <a:lnTo>
                      <a:pt x="224" y="56"/>
                    </a:lnTo>
                    <a:lnTo>
                      <a:pt x="224" y="58"/>
                    </a:lnTo>
                    <a:lnTo>
                      <a:pt x="222" y="58"/>
                    </a:lnTo>
                    <a:lnTo>
                      <a:pt x="220" y="58"/>
                    </a:lnTo>
                    <a:lnTo>
                      <a:pt x="218" y="60"/>
                    </a:lnTo>
                    <a:lnTo>
                      <a:pt x="216" y="60"/>
                    </a:lnTo>
                    <a:lnTo>
                      <a:pt x="214" y="60"/>
                    </a:lnTo>
                    <a:lnTo>
                      <a:pt x="212" y="62"/>
                    </a:lnTo>
                    <a:lnTo>
                      <a:pt x="212" y="64"/>
                    </a:lnTo>
                    <a:lnTo>
                      <a:pt x="212" y="66"/>
                    </a:lnTo>
                    <a:lnTo>
                      <a:pt x="210" y="66"/>
                    </a:lnTo>
                    <a:lnTo>
                      <a:pt x="210" y="68"/>
                    </a:lnTo>
                    <a:lnTo>
                      <a:pt x="208" y="68"/>
                    </a:lnTo>
                    <a:lnTo>
                      <a:pt x="206" y="70"/>
                    </a:lnTo>
                    <a:lnTo>
                      <a:pt x="206" y="74"/>
                    </a:lnTo>
                    <a:lnTo>
                      <a:pt x="204" y="76"/>
                    </a:lnTo>
                    <a:lnTo>
                      <a:pt x="204" y="80"/>
                    </a:lnTo>
                    <a:lnTo>
                      <a:pt x="204" y="82"/>
                    </a:lnTo>
                    <a:lnTo>
                      <a:pt x="204" y="84"/>
                    </a:lnTo>
                    <a:lnTo>
                      <a:pt x="204" y="86"/>
                    </a:lnTo>
                    <a:lnTo>
                      <a:pt x="202" y="86"/>
                    </a:lnTo>
                    <a:lnTo>
                      <a:pt x="202" y="88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202" y="92"/>
                    </a:lnTo>
                    <a:lnTo>
                      <a:pt x="202" y="94"/>
                    </a:lnTo>
                    <a:lnTo>
                      <a:pt x="204" y="96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8" y="98"/>
                    </a:lnTo>
                    <a:lnTo>
                      <a:pt x="208" y="100"/>
                    </a:lnTo>
                    <a:lnTo>
                      <a:pt x="210" y="100"/>
                    </a:lnTo>
                    <a:lnTo>
                      <a:pt x="210" y="102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0" y="106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2" y="110"/>
                    </a:lnTo>
                    <a:lnTo>
                      <a:pt x="210" y="110"/>
                    </a:lnTo>
                    <a:lnTo>
                      <a:pt x="210" y="112"/>
                    </a:lnTo>
                    <a:lnTo>
                      <a:pt x="210" y="114"/>
                    </a:lnTo>
                    <a:lnTo>
                      <a:pt x="210" y="116"/>
                    </a:lnTo>
                    <a:lnTo>
                      <a:pt x="210" y="118"/>
                    </a:lnTo>
                    <a:lnTo>
                      <a:pt x="212" y="118"/>
                    </a:lnTo>
                    <a:lnTo>
                      <a:pt x="212" y="120"/>
                    </a:lnTo>
                    <a:lnTo>
                      <a:pt x="212" y="122"/>
                    </a:lnTo>
                    <a:lnTo>
                      <a:pt x="216" y="124"/>
                    </a:lnTo>
                    <a:lnTo>
                      <a:pt x="218" y="126"/>
                    </a:lnTo>
                    <a:lnTo>
                      <a:pt x="220" y="126"/>
                    </a:lnTo>
                    <a:lnTo>
                      <a:pt x="222" y="126"/>
                    </a:lnTo>
                    <a:lnTo>
                      <a:pt x="222" y="128"/>
                    </a:lnTo>
                    <a:lnTo>
                      <a:pt x="222" y="130"/>
                    </a:lnTo>
                    <a:lnTo>
                      <a:pt x="224" y="130"/>
                    </a:lnTo>
                    <a:lnTo>
                      <a:pt x="224" y="134"/>
                    </a:lnTo>
                    <a:lnTo>
                      <a:pt x="124" y="236"/>
                    </a:lnTo>
                    <a:lnTo>
                      <a:pt x="100" y="252"/>
                    </a:lnTo>
                    <a:lnTo>
                      <a:pt x="0" y="210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2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4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8" y="196"/>
                    </a:lnTo>
                    <a:lnTo>
                      <a:pt x="10" y="196"/>
                    </a:lnTo>
                    <a:lnTo>
                      <a:pt x="12" y="194"/>
                    </a:lnTo>
                    <a:lnTo>
                      <a:pt x="14" y="194"/>
                    </a:lnTo>
                    <a:lnTo>
                      <a:pt x="16" y="194"/>
                    </a:lnTo>
                    <a:lnTo>
                      <a:pt x="18" y="194"/>
                    </a:lnTo>
                    <a:lnTo>
                      <a:pt x="20" y="194"/>
                    </a:lnTo>
                    <a:lnTo>
                      <a:pt x="22" y="194"/>
                    </a:lnTo>
                    <a:lnTo>
                      <a:pt x="22" y="196"/>
                    </a:lnTo>
                    <a:lnTo>
                      <a:pt x="24" y="196"/>
                    </a:lnTo>
                    <a:lnTo>
                      <a:pt x="26" y="196"/>
                    </a:lnTo>
                    <a:lnTo>
                      <a:pt x="28" y="196"/>
                    </a:lnTo>
                    <a:lnTo>
                      <a:pt x="30" y="194"/>
                    </a:lnTo>
                    <a:lnTo>
                      <a:pt x="32" y="194"/>
                    </a:lnTo>
                    <a:lnTo>
                      <a:pt x="34" y="194"/>
                    </a:lnTo>
                    <a:lnTo>
                      <a:pt x="36" y="194"/>
                    </a:lnTo>
                    <a:lnTo>
                      <a:pt x="38" y="194"/>
                    </a:lnTo>
                    <a:lnTo>
                      <a:pt x="38" y="192"/>
                    </a:lnTo>
                    <a:lnTo>
                      <a:pt x="40" y="192"/>
                    </a:lnTo>
                    <a:lnTo>
                      <a:pt x="40" y="190"/>
                    </a:lnTo>
                    <a:lnTo>
                      <a:pt x="42" y="188"/>
                    </a:lnTo>
                    <a:lnTo>
                      <a:pt x="42" y="186"/>
                    </a:lnTo>
                    <a:lnTo>
                      <a:pt x="42" y="184"/>
                    </a:lnTo>
                    <a:lnTo>
                      <a:pt x="44" y="182"/>
                    </a:lnTo>
                    <a:lnTo>
                      <a:pt x="46" y="182"/>
                    </a:lnTo>
                    <a:lnTo>
                      <a:pt x="48" y="182"/>
                    </a:lnTo>
                    <a:lnTo>
                      <a:pt x="50" y="178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6" y="176"/>
                    </a:lnTo>
                    <a:lnTo>
                      <a:pt x="46" y="174"/>
                    </a:lnTo>
                    <a:lnTo>
                      <a:pt x="48" y="174"/>
                    </a:lnTo>
                    <a:lnTo>
                      <a:pt x="48" y="172"/>
                    </a:lnTo>
                    <a:lnTo>
                      <a:pt x="50" y="172"/>
                    </a:lnTo>
                    <a:lnTo>
                      <a:pt x="52" y="172"/>
                    </a:lnTo>
                    <a:lnTo>
                      <a:pt x="54" y="170"/>
                    </a:lnTo>
                    <a:lnTo>
                      <a:pt x="54" y="168"/>
                    </a:lnTo>
                    <a:lnTo>
                      <a:pt x="56" y="168"/>
                    </a:lnTo>
                    <a:lnTo>
                      <a:pt x="58" y="168"/>
                    </a:lnTo>
                    <a:lnTo>
                      <a:pt x="58" y="166"/>
                    </a:lnTo>
                    <a:lnTo>
                      <a:pt x="58" y="164"/>
                    </a:lnTo>
                    <a:lnTo>
                      <a:pt x="58" y="162"/>
                    </a:lnTo>
                    <a:lnTo>
                      <a:pt x="58" y="160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6" y="156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6" y="152"/>
                    </a:lnTo>
                    <a:lnTo>
                      <a:pt x="56" y="150"/>
                    </a:lnTo>
                    <a:lnTo>
                      <a:pt x="56" y="148"/>
                    </a:lnTo>
                    <a:lnTo>
                      <a:pt x="58" y="148"/>
                    </a:lnTo>
                    <a:lnTo>
                      <a:pt x="60" y="148"/>
                    </a:lnTo>
                    <a:lnTo>
                      <a:pt x="60" y="146"/>
                    </a:lnTo>
                    <a:lnTo>
                      <a:pt x="62" y="146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68" y="142"/>
                    </a:lnTo>
                    <a:lnTo>
                      <a:pt x="70" y="142"/>
                    </a:lnTo>
                    <a:lnTo>
                      <a:pt x="70" y="140"/>
                    </a:lnTo>
                    <a:lnTo>
                      <a:pt x="70" y="138"/>
                    </a:lnTo>
                    <a:lnTo>
                      <a:pt x="68" y="136"/>
                    </a:lnTo>
                    <a:lnTo>
                      <a:pt x="66" y="136"/>
                    </a:lnTo>
                    <a:lnTo>
                      <a:pt x="64" y="134"/>
                    </a:lnTo>
                    <a:lnTo>
                      <a:pt x="62" y="134"/>
                    </a:lnTo>
                    <a:lnTo>
                      <a:pt x="62" y="132"/>
                    </a:lnTo>
                    <a:lnTo>
                      <a:pt x="62" y="130"/>
                    </a:lnTo>
                    <a:lnTo>
                      <a:pt x="62" y="128"/>
                    </a:lnTo>
                    <a:lnTo>
                      <a:pt x="60" y="128"/>
                    </a:lnTo>
                    <a:lnTo>
                      <a:pt x="60" y="126"/>
                    </a:lnTo>
                    <a:lnTo>
                      <a:pt x="58" y="124"/>
                    </a:lnTo>
                    <a:lnTo>
                      <a:pt x="58" y="122"/>
                    </a:lnTo>
                    <a:lnTo>
                      <a:pt x="56" y="120"/>
                    </a:lnTo>
                    <a:lnTo>
                      <a:pt x="56" y="118"/>
                    </a:lnTo>
                    <a:lnTo>
                      <a:pt x="58" y="116"/>
                    </a:lnTo>
                    <a:lnTo>
                      <a:pt x="60" y="116"/>
                    </a:lnTo>
                    <a:lnTo>
                      <a:pt x="60" y="114"/>
                    </a:lnTo>
                    <a:lnTo>
                      <a:pt x="60" y="112"/>
                    </a:lnTo>
                    <a:lnTo>
                      <a:pt x="58" y="112"/>
                    </a:lnTo>
                    <a:lnTo>
                      <a:pt x="56" y="112"/>
                    </a:lnTo>
                    <a:lnTo>
                      <a:pt x="56" y="110"/>
                    </a:lnTo>
                    <a:lnTo>
                      <a:pt x="54" y="110"/>
                    </a:lnTo>
                    <a:lnTo>
                      <a:pt x="54" y="108"/>
                    </a:lnTo>
                    <a:lnTo>
                      <a:pt x="52" y="108"/>
                    </a:lnTo>
                    <a:lnTo>
                      <a:pt x="52" y="106"/>
                    </a:lnTo>
                    <a:lnTo>
                      <a:pt x="52" y="104"/>
                    </a:lnTo>
                    <a:lnTo>
                      <a:pt x="50" y="106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48" y="102"/>
                    </a:lnTo>
                    <a:lnTo>
                      <a:pt x="46" y="102"/>
                    </a:lnTo>
                    <a:lnTo>
                      <a:pt x="46" y="100"/>
                    </a:lnTo>
                    <a:lnTo>
                      <a:pt x="46" y="98"/>
                    </a:lnTo>
                    <a:lnTo>
                      <a:pt x="44" y="98"/>
                    </a:lnTo>
                    <a:lnTo>
                      <a:pt x="44" y="96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2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2" y="88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4" y="82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2" y="78"/>
                    </a:lnTo>
                    <a:lnTo>
                      <a:pt x="42" y="76"/>
                    </a:lnTo>
                    <a:lnTo>
                      <a:pt x="44" y="76"/>
                    </a:lnTo>
                    <a:lnTo>
                      <a:pt x="44" y="72"/>
                    </a:lnTo>
                    <a:lnTo>
                      <a:pt x="44" y="70"/>
                    </a:lnTo>
                    <a:lnTo>
                      <a:pt x="46" y="70"/>
                    </a:lnTo>
                    <a:lnTo>
                      <a:pt x="46" y="68"/>
                    </a:lnTo>
                    <a:lnTo>
                      <a:pt x="46" y="66"/>
                    </a:lnTo>
                    <a:lnTo>
                      <a:pt x="44" y="64"/>
                    </a:lnTo>
                    <a:lnTo>
                      <a:pt x="44" y="62"/>
                    </a:lnTo>
                    <a:lnTo>
                      <a:pt x="42" y="62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0" y="60"/>
                    </a:lnTo>
                    <a:lnTo>
                      <a:pt x="42" y="58"/>
                    </a:lnTo>
                    <a:lnTo>
                      <a:pt x="44" y="58"/>
                    </a:lnTo>
                    <a:lnTo>
                      <a:pt x="48" y="56"/>
                    </a:lnTo>
                    <a:lnTo>
                      <a:pt x="48" y="54"/>
                    </a:lnTo>
                    <a:lnTo>
                      <a:pt x="46" y="54"/>
                    </a:lnTo>
                    <a:lnTo>
                      <a:pt x="46" y="52"/>
                    </a:lnTo>
                    <a:lnTo>
                      <a:pt x="54" y="46"/>
                    </a:lnTo>
                    <a:lnTo>
                      <a:pt x="68" y="40"/>
                    </a:lnTo>
                    <a:lnTo>
                      <a:pt x="70" y="40"/>
                    </a:lnTo>
                    <a:lnTo>
                      <a:pt x="72" y="38"/>
                    </a:lnTo>
                    <a:lnTo>
                      <a:pt x="78" y="38"/>
                    </a:lnTo>
                    <a:lnTo>
                      <a:pt x="78" y="34"/>
                    </a:lnTo>
                    <a:lnTo>
                      <a:pt x="72" y="34"/>
                    </a:lnTo>
                    <a:lnTo>
                      <a:pt x="72" y="28"/>
                    </a:lnTo>
                    <a:lnTo>
                      <a:pt x="90" y="28"/>
                    </a:lnTo>
                    <a:lnTo>
                      <a:pt x="90" y="34"/>
                    </a:lnTo>
                    <a:lnTo>
                      <a:pt x="94" y="34"/>
                    </a:lnTo>
                    <a:lnTo>
                      <a:pt x="94" y="28"/>
                    </a:lnTo>
                    <a:lnTo>
                      <a:pt x="112" y="12"/>
                    </a:lnTo>
                    <a:lnTo>
                      <a:pt x="112" y="8"/>
                    </a:lnTo>
                    <a:lnTo>
                      <a:pt x="112" y="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0" name="Freeform 26"/>
              <p:cNvSpPr>
                <a:spLocks/>
              </p:cNvSpPr>
              <p:nvPr/>
            </p:nvSpPr>
            <p:spPr bwMode="auto">
              <a:xfrm>
                <a:off x="2934" y="1059"/>
                <a:ext cx="174" cy="172"/>
              </a:xfrm>
              <a:custGeom>
                <a:avLst/>
                <a:gdLst>
                  <a:gd name="T0" fmla="*/ 36 w 174"/>
                  <a:gd name="T1" fmla="*/ 2 h 172"/>
                  <a:gd name="T2" fmla="*/ 44 w 174"/>
                  <a:gd name="T3" fmla="*/ 6 h 172"/>
                  <a:gd name="T4" fmla="*/ 54 w 174"/>
                  <a:gd name="T5" fmla="*/ 10 h 172"/>
                  <a:gd name="T6" fmla="*/ 56 w 174"/>
                  <a:gd name="T7" fmla="*/ 12 h 172"/>
                  <a:gd name="T8" fmla="*/ 60 w 174"/>
                  <a:gd name="T9" fmla="*/ 12 h 172"/>
                  <a:gd name="T10" fmla="*/ 62 w 174"/>
                  <a:gd name="T11" fmla="*/ 10 h 172"/>
                  <a:gd name="T12" fmla="*/ 66 w 174"/>
                  <a:gd name="T13" fmla="*/ 6 h 172"/>
                  <a:gd name="T14" fmla="*/ 70 w 174"/>
                  <a:gd name="T15" fmla="*/ 8 h 172"/>
                  <a:gd name="T16" fmla="*/ 74 w 174"/>
                  <a:gd name="T17" fmla="*/ 8 h 172"/>
                  <a:gd name="T18" fmla="*/ 76 w 174"/>
                  <a:gd name="T19" fmla="*/ 6 h 172"/>
                  <a:gd name="T20" fmla="*/ 78 w 174"/>
                  <a:gd name="T21" fmla="*/ 6 h 172"/>
                  <a:gd name="T22" fmla="*/ 82 w 174"/>
                  <a:gd name="T23" fmla="*/ 10 h 172"/>
                  <a:gd name="T24" fmla="*/ 86 w 174"/>
                  <a:gd name="T25" fmla="*/ 8 h 172"/>
                  <a:gd name="T26" fmla="*/ 90 w 174"/>
                  <a:gd name="T27" fmla="*/ 6 h 172"/>
                  <a:gd name="T28" fmla="*/ 98 w 174"/>
                  <a:gd name="T29" fmla="*/ 8 h 172"/>
                  <a:gd name="T30" fmla="*/ 102 w 174"/>
                  <a:gd name="T31" fmla="*/ 6 h 172"/>
                  <a:gd name="T32" fmla="*/ 106 w 174"/>
                  <a:gd name="T33" fmla="*/ 6 h 172"/>
                  <a:gd name="T34" fmla="*/ 114 w 174"/>
                  <a:gd name="T35" fmla="*/ 8 h 172"/>
                  <a:gd name="T36" fmla="*/ 120 w 174"/>
                  <a:gd name="T37" fmla="*/ 12 h 172"/>
                  <a:gd name="T38" fmla="*/ 122 w 174"/>
                  <a:gd name="T39" fmla="*/ 18 h 172"/>
                  <a:gd name="T40" fmla="*/ 124 w 174"/>
                  <a:gd name="T41" fmla="*/ 18 h 172"/>
                  <a:gd name="T42" fmla="*/ 126 w 174"/>
                  <a:gd name="T43" fmla="*/ 22 h 172"/>
                  <a:gd name="T44" fmla="*/ 134 w 174"/>
                  <a:gd name="T45" fmla="*/ 42 h 172"/>
                  <a:gd name="T46" fmla="*/ 136 w 174"/>
                  <a:gd name="T47" fmla="*/ 50 h 172"/>
                  <a:gd name="T48" fmla="*/ 140 w 174"/>
                  <a:gd name="T49" fmla="*/ 64 h 172"/>
                  <a:gd name="T50" fmla="*/ 142 w 174"/>
                  <a:gd name="T51" fmla="*/ 70 h 172"/>
                  <a:gd name="T52" fmla="*/ 142 w 174"/>
                  <a:gd name="T53" fmla="*/ 74 h 172"/>
                  <a:gd name="T54" fmla="*/ 144 w 174"/>
                  <a:gd name="T55" fmla="*/ 80 h 172"/>
                  <a:gd name="T56" fmla="*/ 146 w 174"/>
                  <a:gd name="T57" fmla="*/ 82 h 172"/>
                  <a:gd name="T58" fmla="*/ 158 w 174"/>
                  <a:gd name="T59" fmla="*/ 92 h 172"/>
                  <a:gd name="T60" fmla="*/ 162 w 174"/>
                  <a:gd name="T61" fmla="*/ 98 h 172"/>
                  <a:gd name="T62" fmla="*/ 166 w 174"/>
                  <a:gd name="T63" fmla="*/ 110 h 172"/>
                  <a:gd name="T64" fmla="*/ 172 w 174"/>
                  <a:gd name="T65" fmla="*/ 126 h 172"/>
                  <a:gd name="T66" fmla="*/ 170 w 174"/>
                  <a:gd name="T67" fmla="*/ 126 h 172"/>
                  <a:gd name="T68" fmla="*/ 170 w 174"/>
                  <a:gd name="T69" fmla="*/ 128 h 172"/>
                  <a:gd name="T70" fmla="*/ 168 w 174"/>
                  <a:gd name="T71" fmla="*/ 128 h 172"/>
                  <a:gd name="T72" fmla="*/ 166 w 174"/>
                  <a:gd name="T73" fmla="*/ 128 h 172"/>
                  <a:gd name="T74" fmla="*/ 162 w 174"/>
                  <a:gd name="T75" fmla="*/ 130 h 172"/>
                  <a:gd name="T76" fmla="*/ 160 w 174"/>
                  <a:gd name="T77" fmla="*/ 132 h 172"/>
                  <a:gd name="T78" fmla="*/ 158 w 174"/>
                  <a:gd name="T79" fmla="*/ 132 h 172"/>
                  <a:gd name="T80" fmla="*/ 156 w 174"/>
                  <a:gd name="T81" fmla="*/ 132 h 172"/>
                  <a:gd name="T82" fmla="*/ 154 w 174"/>
                  <a:gd name="T83" fmla="*/ 132 h 172"/>
                  <a:gd name="T84" fmla="*/ 152 w 174"/>
                  <a:gd name="T85" fmla="*/ 132 h 172"/>
                  <a:gd name="T86" fmla="*/ 150 w 174"/>
                  <a:gd name="T87" fmla="*/ 134 h 172"/>
                  <a:gd name="T88" fmla="*/ 144 w 174"/>
                  <a:gd name="T89" fmla="*/ 138 h 172"/>
                  <a:gd name="T90" fmla="*/ 142 w 174"/>
                  <a:gd name="T91" fmla="*/ 138 h 172"/>
                  <a:gd name="T92" fmla="*/ 142 w 174"/>
                  <a:gd name="T93" fmla="*/ 138 h 172"/>
                  <a:gd name="T94" fmla="*/ 140 w 174"/>
                  <a:gd name="T95" fmla="*/ 138 h 172"/>
                  <a:gd name="T96" fmla="*/ 78 w 174"/>
                  <a:gd name="T97" fmla="*/ 168 h 172"/>
                  <a:gd name="T98" fmla="*/ 68 w 174"/>
                  <a:gd name="T99" fmla="*/ 172 h 172"/>
                  <a:gd name="T100" fmla="*/ 64 w 174"/>
                  <a:gd name="T101" fmla="*/ 172 h 172"/>
                  <a:gd name="T102" fmla="*/ 62 w 174"/>
                  <a:gd name="T103" fmla="*/ 168 h 172"/>
                  <a:gd name="T104" fmla="*/ 64 w 174"/>
                  <a:gd name="T105" fmla="*/ 164 h 172"/>
                  <a:gd name="T106" fmla="*/ 30 w 174"/>
                  <a:gd name="T107" fmla="*/ 162 h 172"/>
                  <a:gd name="T108" fmla="*/ 0 w 174"/>
                  <a:gd name="T109" fmla="*/ 140 h 172"/>
                  <a:gd name="T110" fmla="*/ 0 w 174"/>
                  <a:gd name="T111" fmla="*/ 134 h 172"/>
                  <a:gd name="T112" fmla="*/ 4 w 174"/>
                  <a:gd name="T113" fmla="*/ 92 h 172"/>
                  <a:gd name="T114" fmla="*/ 32 w 174"/>
                  <a:gd name="T115" fmla="*/ 0 h 1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4" h="172">
                    <a:moveTo>
                      <a:pt x="32" y="0"/>
                    </a:moveTo>
                    <a:lnTo>
                      <a:pt x="34" y="2"/>
                    </a:lnTo>
                    <a:lnTo>
                      <a:pt x="36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8" y="10"/>
                    </a:lnTo>
                    <a:lnTo>
                      <a:pt x="52" y="10"/>
                    </a:lnTo>
                    <a:lnTo>
                      <a:pt x="54" y="10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8" y="14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2" y="10"/>
                    </a:lnTo>
                    <a:lnTo>
                      <a:pt x="64" y="8"/>
                    </a:lnTo>
                    <a:lnTo>
                      <a:pt x="66" y="6"/>
                    </a:lnTo>
                    <a:lnTo>
                      <a:pt x="68" y="6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78" y="8"/>
                    </a:lnTo>
                    <a:lnTo>
                      <a:pt x="80" y="8"/>
                    </a:lnTo>
                    <a:lnTo>
                      <a:pt x="82" y="10"/>
                    </a:lnTo>
                    <a:lnTo>
                      <a:pt x="84" y="10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88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100" y="8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12" y="6"/>
                    </a:lnTo>
                    <a:lnTo>
                      <a:pt x="114" y="8"/>
                    </a:lnTo>
                    <a:lnTo>
                      <a:pt x="116" y="10"/>
                    </a:lnTo>
                    <a:lnTo>
                      <a:pt x="118" y="10"/>
                    </a:lnTo>
                    <a:lnTo>
                      <a:pt x="120" y="12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6" y="20"/>
                    </a:lnTo>
                    <a:lnTo>
                      <a:pt x="126" y="22"/>
                    </a:lnTo>
                    <a:lnTo>
                      <a:pt x="128" y="26"/>
                    </a:lnTo>
                    <a:lnTo>
                      <a:pt x="132" y="38"/>
                    </a:lnTo>
                    <a:lnTo>
                      <a:pt x="134" y="42"/>
                    </a:lnTo>
                    <a:lnTo>
                      <a:pt x="134" y="44"/>
                    </a:lnTo>
                    <a:lnTo>
                      <a:pt x="134" y="46"/>
                    </a:lnTo>
                    <a:lnTo>
                      <a:pt x="136" y="50"/>
                    </a:lnTo>
                    <a:lnTo>
                      <a:pt x="138" y="58"/>
                    </a:lnTo>
                    <a:lnTo>
                      <a:pt x="138" y="62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42" y="68"/>
                    </a:lnTo>
                    <a:lnTo>
                      <a:pt x="142" y="70"/>
                    </a:lnTo>
                    <a:lnTo>
                      <a:pt x="142" y="72"/>
                    </a:lnTo>
                    <a:lnTo>
                      <a:pt x="142" y="74"/>
                    </a:lnTo>
                    <a:lnTo>
                      <a:pt x="142" y="76"/>
                    </a:lnTo>
                    <a:lnTo>
                      <a:pt x="142" y="78"/>
                    </a:lnTo>
                    <a:lnTo>
                      <a:pt x="144" y="80"/>
                    </a:lnTo>
                    <a:lnTo>
                      <a:pt x="146" y="82"/>
                    </a:lnTo>
                    <a:lnTo>
                      <a:pt x="148" y="82"/>
                    </a:lnTo>
                    <a:lnTo>
                      <a:pt x="152" y="86"/>
                    </a:lnTo>
                    <a:lnTo>
                      <a:pt x="158" y="92"/>
                    </a:lnTo>
                    <a:lnTo>
                      <a:pt x="160" y="92"/>
                    </a:lnTo>
                    <a:lnTo>
                      <a:pt x="160" y="94"/>
                    </a:lnTo>
                    <a:lnTo>
                      <a:pt x="162" y="98"/>
                    </a:lnTo>
                    <a:lnTo>
                      <a:pt x="164" y="104"/>
                    </a:lnTo>
                    <a:lnTo>
                      <a:pt x="166" y="110"/>
                    </a:lnTo>
                    <a:lnTo>
                      <a:pt x="170" y="118"/>
                    </a:lnTo>
                    <a:lnTo>
                      <a:pt x="174" y="124"/>
                    </a:lnTo>
                    <a:lnTo>
                      <a:pt x="172" y="126"/>
                    </a:lnTo>
                    <a:lnTo>
                      <a:pt x="170" y="126"/>
                    </a:lnTo>
                    <a:lnTo>
                      <a:pt x="170" y="128"/>
                    </a:lnTo>
                    <a:lnTo>
                      <a:pt x="168" y="128"/>
                    </a:lnTo>
                    <a:lnTo>
                      <a:pt x="166" y="128"/>
                    </a:lnTo>
                    <a:lnTo>
                      <a:pt x="164" y="128"/>
                    </a:lnTo>
                    <a:lnTo>
                      <a:pt x="162" y="130"/>
                    </a:lnTo>
                    <a:lnTo>
                      <a:pt x="160" y="130"/>
                    </a:lnTo>
                    <a:lnTo>
                      <a:pt x="160" y="132"/>
                    </a:lnTo>
                    <a:lnTo>
                      <a:pt x="158" y="132"/>
                    </a:lnTo>
                    <a:lnTo>
                      <a:pt x="156" y="132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0" y="134"/>
                    </a:lnTo>
                    <a:lnTo>
                      <a:pt x="148" y="136"/>
                    </a:lnTo>
                    <a:lnTo>
                      <a:pt x="146" y="138"/>
                    </a:lnTo>
                    <a:lnTo>
                      <a:pt x="144" y="138"/>
                    </a:lnTo>
                    <a:lnTo>
                      <a:pt x="142" y="138"/>
                    </a:lnTo>
                    <a:lnTo>
                      <a:pt x="140" y="138"/>
                    </a:lnTo>
                    <a:lnTo>
                      <a:pt x="134" y="140"/>
                    </a:lnTo>
                    <a:lnTo>
                      <a:pt x="100" y="150"/>
                    </a:lnTo>
                    <a:lnTo>
                      <a:pt x="78" y="168"/>
                    </a:lnTo>
                    <a:lnTo>
                      <a:pt x="76" y="166"/>
                    </a:lnTo>
                    <a:lnTo>
                      <a:pt x="68" y="172"/>
                    </a:lnTo>
                    <a:lnTo>
                      <a:pt x="66" y="172"/>
                    </a:lnTo>
                    <a:lnTo>
                      <a:pt x="64" y="172"/>
                    </a:lnTo>
                    <a:lnTo>
                      <a:pt x="64" y="170"/>
                    </a:lnTo>
                    <a:lnTo>
                      <a:pt x="62" y="168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58" y="160"/>
                    </a:lnTo>
                    <a:lnTo>
                      <a:pt x="48" y="158"/>
                    </a:lnTo>
                    <a:lnTo>
                      <a:pt x="30" y="162"/>
                    </a:lnTo>
                    <a:lnTo>
                      <a:pt x="20" y="166"/>
                    </a:lnTo>
                    <a:lnTo>
                      <a:pt x="0" y="142"/>
                    </a:lnTo>
                    <a:lnTo>
                      <a:pt x="0" y="140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4" y="130"/>
                    </a:lnTo>
                    <a:lnTo>
                      <a:pt x="10" y="90"/>
                    </a:lnTo>
                    <a:lnTo>
                      <a:pt x="4" y="92"/>
                    </a:lnTo>
                    <a:lnTo>
                      <a:pt x="10" y="48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1" name="Freeform 27"/>
              <p:cNvSpPr>
                <a:spLocks/>
              </p:cNvSpPr>
              <p:nvPr/>
            </p:nvSpPr>
            <p:spPr bwMode="auto">
              <a:xfrm>
                <a:off x="2654" y="1061"/>
                <a:ext cx="168" cy="178"/>
              </a:xfrm>
              <a:custGeom>
                <a:avLst/>
                <a:gdLst>
                  <a:gd name="T0" fmla="*/ 142 w 168"/>
                  <a:gd name="T1" fmla="*/ 34 h 178"/>
                  <a:gd name="T2" fmla="*/ 144 w 168"/>
                  <a:gd name="T3" fmla="*/ 36 h 178"/>
                  <a:gd name="T4" fmla="*/ 144 w 168"/>
                  <a:gd name="T5" fmla="*/ 60 h 178"/>
                  <a:gd name="T6" fmla="*/ 166 w 168"/>
                  <a:gd name="T7" fmla="*/ 138 h 178"/>
                  <a:gd name="T8" fmla="*/ 166 w 168"/>
                  <a:gd name="T9" fmla="*/ 142 h 178"/>
                  <a:gd name="T10" fmla="*/ 164 w 168"/>
                  <a:gd name="T11" fmla="*/ 150 h 178"/>
                  <a:gd name="T12" fmla="*/ 162 w 168"/>
                  <a:gd name="T13" fmla="*/ 154 h 178"/>
                  <a:gd name="T14" fmla="*/ 160 w 168"/>
                  <a:gd name="T15" fmla="*/ 158 h 178"/>
                  <a:gd name="T16" fmla="*/ 158 w 168"/>
                  <a:gd name="T17" fmla="*/ 162 h 178"/>
                  <a:gd name="T18" fmla="*/ 156 w 168"/>
                  <a:gd name="T19" fmla="*/ 166 h 178"/>
                  <a:gd name="T20" fmla="*/ 154 w 168"/>
                  <a:gd name="T21" fmla="*/ 168 h 178"/>
                  <a:gd name="T22" fmla="*/ 152 w 168"/>
                  <a:gd name="T23" fmla="*/ 170 h 178"/>
                  <a:gd name="T24" fmla="*/ 150 w 168"/>
                  <a:gd name="T25" fmla="*/ 172 h 178"/>
                  <a:gd name="T26" fmla="*/ 146 w 168"/>
                  <a:gd name="T27" fmla="*/ 174 h 178"/>
                  <a:gd name="T28" fmla="*/ 142 w 168"/>
                  <a:gd name="T29" fmla="*/ 174 h 178"/>
                  <a:gd name="T30" fmla="*/ 140 w 168"/>
                  <a:gd name="T31" fmla="*/ 176 h 178"/>
                  <a:gd name="T32" fmla="*/ 138 w 168"/>
                  <a:gd name="T33" fmla="*/ 176 h 178"/>
                  <a:gd name="T34" fmla="*/ 134 w 168"/>
                  <a:gd name="T35" fmla="*/ 178 h 178"/>
                  <a:gd name="T36" fmla="*/ 130 w 168"/>
                  <a:gd name="T37" fmla="*/ 174 h 178"/>
                  <a:gd name="T38" fmla="*/ 128 w 168"/>
                  <a:gd name="T39" fmla="*/ 172 h 178"/>
                  <a:gd name="T40" fmla="*/ 124 w 168"/>
                  <a:gd name="T41" fmla="*/ 170 h 178"/>
                  <a:gd name="T42" fmla="*/ 90 w 168"/>
                  <a:gd name="T43" fmla="*/ 142 h 178"/>
                  <a:gd name="T44" fmla="*/ 52 w 168"/>
                  <a:gd name="T45" fmla="*/ 144 h 178"/>
                  <a:gd name="T46" fmla="*/ 44 w 168"/>
                  <a:gd name="T47" fmla="*/ 136 h 178"/>
                  <a:gd name="T48" fmla="*/ 40 w 168"/>
                  <a:gd name="T49" fmla="*/ 134 h 178"/>
                  <a:gd name="T50" fmla="*/ 36 w 168"/>
                  <a:gd name="T51" fmla="*/ 128 h 178"/>
                  <a:gd name="T52" fmla="*/ 34 w 168"/>
                  <a:gd name="T53" fmla="*/ 126 h 178"/>
                  <a:gd name="T54" fmla="*/ 30 w 168"/>
                  <a:gd name="T55" fmla="*/ 124 h 178"/>
                  <a:gd name="T56" fmla="*/ 26 w 168"/>
                  <a:gd name="T57" fmla="*/ 120 h 178"/>
                  <a:gd name="T58" fmla="*/ 22 w 168"/>
                  <a:gd name="T59" fmla="*/ 112 h 178"/>
                  <a:gd name="T60" fmla="*/ 12 w 168"/>
                  <a:gd name="T61" fmla="*/ 106 h 178"/>
                  <a:gd name="T62" fmla="*/ 10 w 168"/>
                  <a:gd name="T63" fmla="*/ 102 h 178"/>
                  <a:gd name="T64" fmla="*/ 10 w 168"/>
                  <a:gd name="T65" fmla="*/ 98 h 178"/>
                  <a:gd name="T66" fmla="*/ 10 w 168"/>
                  <a:gd name="T67" fmla="*/ 94 h 178"/>
                  <a:gd name="T68" fmla="*/ 10 w 168"/>
                  <a:gd name="T69" fmla="*/ 90 h 178"/>
                  <a:gd name="T70" fmla="*/ 10 w 168"/>
                  <a:gd name="T71" fmla="*/ 86 h 178"/>
                  <a:gd name="T72" fmla="*/ 6 w 168"/>
                  <a:gd name="T73" fmla="*/ 84 h 178"/>
                  <a:gd name="T74" fmla="*/ 4 w 168"/>
                  <a:gd name="T75" fmla="*/ 82 h 178"/>
                  <a:gd name="T76" fmla="*/ 0 w 168"/>
                  <a:gd name="T77" fmla="*/ 76 h 178"/>
                  <a:gd name="T78" fmla="*/ 0 w 168"/>
                  <a:gd name="T79" fmla="*/ 76 h 178"/>
                  <a:gd name="T80" fmla="*/ 4 w 168"/>
                  <a:gd name="T81" fmla="*/ 72 h 178"/>
                  <a:gd name="T82" fmla="*/ 4 w 168"/>
                  <a:gd name="T83" fmla="*/ 68 h 178"/>
                  <a:gd name="T84" fmla="*/ 6 w 168"/>
                  <a:gd name="T85" fmla="*/ 60 h 178"/>
                  <a:gd name="T86" fmla="*/ 8 w 168"/>
                  <a:gd name="T87" fmla="*/ 54 h 178"/>
                  <a:gd name="T88" fmla="*/ 12 w 168"/>
                  <a:gd name="T89" fmla="*/ 52 h 178"/>
                  <a:gd name="T90" fmla="*/ 14 w 168"/>
                  <a:gd name="T91" fmla="*/ 46 h 178"/>
                  <a:gd name="T92" fmla="*/ 16 w 168"/>
                  <a:gd name="T93" fmla="*/ 46 h 178"/>
                  <a:gd name="T94" fmla="*/ 20 w 168"/>
                  <a:gd name="T95" fmla="*/ 44 h 178"/>
                  <a:gd name="T96" fmla="*/ 24 w 168"/>
                  <a:gd name="T97" fmla="*/ 44 h 178"/>
                  <a:gd name="T98" fmla="*/ 26 w 168"/>
                  <a:gd name="T99" fmla="*/ 38 h 178"/>
                  <a:gd name="T100" fmla="*/ 30 w 168"/>
                  <a:gd name="T101" fmla="*/ 34 h 178"/>
                  <a:gd name="T102" fmla="*/ 32 w 168"/>
                  <a:gd name="T103" fmla="*/ 28 h 178"/>
                  <a:gd name="T104" fmla="*/ 36 w 168"/>
                  <a:gd name="T105" fmla="*/ 28 h 178"/>
                  <a:gd name="T106" fmla="*/ 38 w 168"/>
                  <a:gd name="T107" fmla="*/ 26 h 178"/>
                  <a:gd name="T108" fmla="*/ 42 w 168"/>
                  <a:gd name="T109" fmla="*/ 24 h 178"/>
                  <a:gd name="T110" fmla="*/ 44 w 168"/>
                  <a:gd name="T111" fmla="*/ 22 h 178"/>
                  <a:gd name="T112" fmla="*/ 48 w 168"/>
                  <a:gd name="T113" fmla="*/ 16 h 178"/>
                  <a:gd name="T114" fmla="*/ 54 w 168"/>
                  <a:gd name="T115" fmla="*/ 6 h 178"/>
                  <a:gd name="T116" fmla="*/ 58 w 168"/>
                  <a:gd name="T117" fmla="*/ 6 h 178"/>
                  <a:gd name="T118" fmla="*/ 130 w 168"/>
                  <a:gd name="T119" fmla="*/ 16 h 178"/>
                  <a:gd name="T120" fmla="*/ 134 w 168"/>
                  <a:gd name="T121" fmla="*/ 18 h 178"/>
                  <a:gd name="T122" fmla="*/ 136 w 168"/>
                  <a:gd name="T123" fmla="*/ 20 h 1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8" h="178">
                    <a:moveTo>
                      <a:pt x="136" y="20"/>
                    </a:moveTo>
                    <a:lnTo>
                      <a:pt x="142" y="32"/>
                    </a:lnTo>
                    <a:lnTo>
                      <a:pt x="142" y="34"/>
                    </a:lnTo>
                    <a:lnTo>
                      <a:pt x="144" y="34"/>
                    </a:lnTo>
                    <a:lnTo>
                      <a:pt x="144" y="36"/>
                    </a:lnTo>
                    <a:lnTo>
                      <a:pt x="144" y="38"/>
                    </a:lnTo>
                    <a:lnTo>
                      <a:pt x="144" y="60"/>
                    </a:lnTo>
                    <a:lnTo>
                      <a:pt x="144" y="62"/>
                    </a:lnTo>
                    <a:lnTo>
                      <a:pt x="140" y="102"/>
                    </a:lnTo>
                    <a:lnTo>
                      <a:pt x="166" y="138"/>
                    </a:lnTo>
                    <a:lnTo>
                      <a:pt x="168" y="140"/>
                    </a:lnTo>
                    <a:lnTo>
                      <a:pt x="166" y="142"/>
                    </a:lnTo>
                    <a:lnTo>
                      <a:pt x="166" y="144"/>
                    </a:lnTo>
                    <a:lnTo>
                      <a:pt x="166" y="146"/>
                    </a:lnTo>
                    <a:lnTo>
                      <a:pt x="166" y="148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4" y="154"/>
                    </a:lnTo>
                    <a:lnTo>
                      <a:pt x="162" y="154"/>
                    </a:lnTo>
                    <a:lnTo>
                      <a:pt x="160" y="156"/>
                    </a:lnTo>
                    <a:lnTo>
                      <a:pt x="160" y="158"/>
                    </a:lnTo>
                    <a:lnTo>
                      <a:pt x="160" y="160"/>
                    </a:lnTo>
                    <a:lnTo>
                      <a:pt x="160" y="162"/>
                    </a:lnTo>
                    <a:lnTo>
                      <a:pt x="158" y="162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6" y="168"/>
                    </a:lnTo>
                    <a:lnTo>
                      <a:pt x="154" y="168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52" y="172"/>
                    </a:lnTo>
                    <a:lnTo>
                      <a:pt x="150" y="172"/>
                    </a:lnTo>
                    <a:lnTo>
                      <a:pt x="150" y="174"/>
                    </a:lnTo>
                    <a:lnTo>
                      <a:pt x="148" y="174"/>
                    </a:lnTo>
                    <a:lnTo>
                      <a:pt x="146" y="174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0" y="174"/>
                    </a:lnTo>
                    <a:lnTo>
                      <a:pt x="140" y="176"/>
                    </a:lnTo>
                    <a:lnTo>
                      <a:pt x="138" y="176"/>
                    </a:lnTo>
                    <a:lnTo>
                      <a:pt x="136" y="176"/>
                    </a:lnTo>
                    <a:lnTo>
                      <a:pt x="134" y="178"/>
                    </a:lnTo>
                    <a:lnTo>
                      <a:pt x="132" y="176"/>
                    </a:lnTo>
                    <a:lnTo>
                      <a:pt x="130" y="176"/>
                    </a:lnTo>
                    <a:lnTo>
                      <a:pt x="130" y="174"/>
                    </a:lnTo>
                    <a:lnTo>
                      <a:pt x="128" y="172"/>
                    </a:lnTo>
                    <a:lnTo>
                      <a:pt x="126" y="172"/>
                    </a:lnTo>
                    <a:lnTo>
                      <a:pt x="126" y="170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4" y="166"/>
                    </a:lnTo>
                    <a:lnTo>
                      <a:pt x="112" y="158"/>
                    </a:lnTo>
                    <a:lnTo>
                      <a:pt x="96" y="140"/>
                    </a:lnTo>
                    <a:lnTo>
                      <a:pt x="90" y="142"/>
                    </a:lnTo>
                    <a:lnTo>
                      <a:pt x="88" y="140"/>
                    </a:lnTo>
                    <a:lnTo>
                      <a:pt x="84" y="142"/>
                    </a:lnTo>
                    <a:lnTo>
                      <a:pt x="70" y="142"/>
                    </a:lnTo>
                    <a:lnTo>
                      <a:pt x="54" y="144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4" y="138"/>
                    </a:lnTo>
                    <a:lnTo>
                      <a:pt x="44" y="136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0" y="134"/>
                    </a:lnTo>
                    <a:lnTo>
                      <a:pt x="38" y="134"/>
                    </a:lnTo>
                    <a:lnTo>
                      <a:pt x="38" y="132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4" y="126"/>
                    </a:lnTo>
                    <a:lnTo>
                      <a:pt x="32" y="126"/>
                    </a:lnTo>
                    <a:lnTo>
                      <a:pt x="32" y="124"/>
                    </a:lnTo>
                    <a:lnTo>
                      <a:pt x="30" y="124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26" y="122"/>
                    </a:lnTo>
                    <a:lnTo>
                      <a:pt x="26" y="120"/>
                    </a:lnTo>
                    <a:lnTo>
                      <a:pt x="24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6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2" y="96"/>
                    </a:lnTo>
                    <a:lnTo>
                      <a:pt x="10" y="96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90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4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2"/>
                    </a:lnTo>
                    <a:lnTo>
                      <a:pt x="6" y="60"/>
                    </a:lnTo>
                    <a:lnTo>
                      <a:pt x="6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2" y="50"/>
                    </a:lnTo>
                    <a:lnTo>
                      <a:pt x="12" y="48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6"/>
                    </a:lnTo>
                    <a:lnTo>
                      <a:pt x="20" y="44"/>
                    </a:lnTo>
                    <a:lnTo>
                      <a:pt x="22" y="44"/>
                    </a:lnTo>
                    <a:lnTo>
                      <a:pt x="24" y="44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6" y="40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4" y="18"/>
                    </a:lnTo>
                    <a:lnTo>
                      <a:pt x="46" y="16"/>
                    </a:lnTo>
                    <a:lnTo>
                      <a:pt x="48" y="16"/>
                    </a:lnTo>
                    <a:lnTo>
                      <a:pt x="48" y="14"/>
                    </a:lnTo>
                    <a:lnTo>
                      <a:pt x="50" y="14"/>
                    </a:lnTo>
                    <a:lnTo>
                      <a:pt x="50" y="12"/>
                    </a:lnTo>
                    <a:lnTo>
                      <a:pt x="54" y="10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6"/>
                    </a:lnTo>
                    <a:lnTo>
                      <a:pt x="60" y="4"/>
                    </a:lnTo>
                    <a:lnTo>
                      <a:pt x="64" y="4"/>
                    </a:lnTo>
                    <a:lnTo>
                      <a:pt x="66" y="0"/>
                    </a:lnTo>
                    <a:lnTo>
                      <a:pt x="100" y="4"/>
                    </a:lnTo>
                    <a:lnTo>
                      <a:pt x="128" y="14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6" y="2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2" name="Freeform 28"/>
              <p:cNvSpPr>
                <a:spLocks/>
              </p:cNvSpPr>
              <p:nvPr/>
            </p:nvSpPr>
            <p:spPr bwMode="auto">
              <a:xfrm>
                <a:off x="1957" y="1109"/>
                <a:ext cx="204" cy="204"/>
              </a:xfrm>
              <a:custGeom>
                <a:avLst/>
                <a:gdLst>
                  <a:gd name="T0" fmla="*/ 200 w 204"/>
                  <a:gd name="T1" fmla="*/ 0 h 204"/>
                  <a:gd name="T2" fmla="*/ 200 w 204"/>
                  <a:gd name="T3" fmla="*/ 34 h 204"/>
                  <a:gd name="T4" fmla="*/ 204 w 204"/>
                  <a:gd name="T5" fmla="*/ 36 h 204"/>
                  <a:gd name="T6" fmla="*/ 204 w 204"/>
                  <a:gd name="T7" fmla="*/ 40 h 204"/>
                  <a:gd name="T8" fmla="*/ 200 w 204"/>
                  <a:gd name="T9" fmla="*/ 40 h 204"/>
                  <a:gd name="T10" fmla="*/ 200 w 204"/>
                  <a:gd name="T11" fmla="*/ 124 h 204"/>
                  <a:gd name="T12" fmla="*/ 198 w 204"/>
                  <a:gd name="T13" fmla="*/ 124 h 204"/>
                  <a:gd name="T14" fmla="*/ 198 w 204"/>
                  <a:gd name="T15" fmla="*/ 204 h 204"/>
                  <a:gd name="T16" fmla="*/ 190 w 204"/>
                  <a:gd name="T17" fmla="*/ 202 h 204"/>
                  <a:gd name="T18" fmla="*/ 190 w 204"/>
                  <a:gd name="T19" fmla="*/ 200 h 204"/>
                  <a:gd name="T20" fmla="*/ 188 w 204"/>
                  <a:gd name="T21" fmla="*/ 200 h 204"/>
                  <a:gd name="T22" fmla="*/ 188 w 204"/>
                  <a:gd name="T23" fmla="*/ 204 h 204"/>
                  <a:gd name="T24" fmla="*/ 158 w 204"/>
                  <a:gd name="T25" fmla="*/ 202 h 204"/>
                  <a:gd name="T26" fmla="*/ 158 w 204"/>
                  <a:gd name="T27" fmla="*/ 200 h 204"/>
                  <a:gd name="T28" fmla="*/ 78 w 204"/>
                  <a:gd name="T29" fmla="*/ 200 h 204"/>
                  <a:gd name="T30" fmla="*/ 78 w 204"/>
                  <a:gd name="T31" fmla="*/ 202 h 204"/>
                  <a:gd name="T32" fmla="*/ 70 w 204"/>
                  <a:gd name="T33" fmla="*/ 202 h 204"/>
                  <a:gd name="T34" fmla="*/ 70 w 204"/>
                  <a:gd name="T35" fmla="*/ 204 h 204"/>
                  <a:gd name="T36" fmla="*/ 68 w 204"/>
                  <a:gd name="T37" fmla="*/ 204 h 204"/>
                  <a:gd name="T38" fmla="*/ 68 w 204"/>
                  <a:gd name="T39" fmla="*/ 200 h 204"/>
                  <a:gd name="T40" fmla="*/ 64 w 204"/>
                  <a:gd name="T41" fmla="*/ 200 h 204"/>
                  <a:gd name="T42" fmla="*/ 60 w 204"/>
                  <a:gd name="T43" fmla="*/ 200 h 204"/>
                  <a:gd name="T44" fmla="*/ 60 w 204"/>
                  <a:gd name="T45" fmla="*/ 202 h 204"/>
                  <a:gd name="T46" fmla="*/ 56 w 204"/>
                  <a:gd name="T47" fmla="*/ 202 h 204"/>
                  <a:gd name="T48" fmla="*/ 56 w 204"/>
                  <a:gd name="T49" fmla="*/ 200 h 204"/>
                  <a:gd name="T50" fmla="*/ 0 w 204"/>
                  <a:gd name="T51" fmla="*/ 202 h 204"/>
                  <a:gd name="T52" fmla="*/ 2 w 204"/>
                  <a:gd name="T53" fmla="*/ 122 h 204"/>
                  <a:gd name="T54" fmla="*/ 12 w 204"/>
                  <a:gd name="T55" fmla="*/ 122 h 204"/>
                  <a:gd name="T56" fmla="*/ 14 w 204"/>
                  <a:gd name="T57" fmla="*/ 40 h 204"/>
                  <a:gd name="T58" fmla="*/ 22 w 204"/>
                  <a:gd name="T59" fmla="*/ 40 h 204"/>
                  <a:gd name="T60" fmla="*/ 22 w 204"/>
                  <a:gd name="T61" fmla="*/ 6 h 204"/>
                  <a:gd name="T62" fmla="*/ 24 w 204"/>
                  <a:gd name="T63" fmla="*/ 6 h 204"/>
                  <a:gd name="T64" fmla="*/ 26 w 204"/>
                  <a:gd name="T65" fmla="*/ 6 h 204"/>
                  <a:gd name="T66" fmla="*/ 26 w 204"/>
                  <a:gd name="T67" fmla="*/ 6 h 204"/>
                  <a:gd name="T68" fmla="*/ 26 w 204"/>
                  <a:gd name="T69" fmla="*/ 8 h 204"/>
                  <a:gd name="T70" fmla="*/ 30 w 204"/>
                  <a:gd name="T71" fmla="*/ 8 h 204"/>
                  <a:gd name="T72" fmla="*/ 30 w 204"/>
                  <a:gd name="T73" fmla="*/ 12 h 204"/>
                  <a:gd name="T74" fmla="*/ 30 w 204"/>
                  <a:gd name="T75" fmla="*/ 18 h 204"/>
                  <a:gd name="T76" fmla="*/ 36 w 204"/>
                  <a:gd name="T77" fmla="*/ 16 h 204"/>
                  <a:gd name="T78" fmla="*/ 34 w 204"/>
                  <a:gd name="T79" fmla="*/ 12 h 204"/>
                  <a:gd name="T80" fmla="*/ 34 w 204"/>
                  <a:gd name="T81" fmla="*/ 12 h 204"/>
                  <a:gd name="T82" fmla="*/ 34 w 204"/>
                  <a:gd name="T83" fmla="*/ 8 h 204"/>
                  <a:gd name="T84" fmla="*/ 38 w 204"/>
                  <a:gd name="T85" fmla="*/ 8 h 204"/>
                  <a:gd name="T86" fmla="*/ 38 w 204"/>
                  <a:gd name="T87" fmla="*/ 12 h 204"/>
                  <a:gd name="T88" fmla="*/ 40 w 204"/>
                  <a:gd name="T89" fmla="*/ 18 h 204"/>
                  <a:gd name="T90" fmla="*/ 48 w 204"/>
                  <a:gd name="T91" fmla="*/ 18 h 204"/>
                  <a:gd name="T92" fmla="*/ 48 w 204"/>
                  <a:gd name="T93" fmla="*/ 14 h 204"/>
                  <a:gd name="T94" fmla="*/ 48 w 204"/>
                  <a:gd name="T95" fmla="*/ 8 h 204"/>
                  <a:gd name="T96" fmla="*/ 160 w 204"/>
                  <a:gd name="T97" fmla="*/ 10 h 204"/>
                  <a:gd name="T98" fmla="*/ 160 w 204"/>
                  <a:gd name="T99" fmla="*/ 0 h 204"/>
                  <a:gd name="T100" fmla="*/ 200 w 204"/>
                  <a:gd name="T101" fmla="*/ 0 h 204"/>
                  <a:gd name="T102" fmla="*/ 200 w 204"/>
                  <a:gd name="T103" fmla="*/ 0 h 20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04" h="204">
                    <a:moveTo>
                      <a:pt x="200" y="0"/>
                    </a:moveTo>
                    <a:lnTo>
                      <a:pt x="200" y="34"/>
                    </a:lnTo>
                    <a:lnTo>
                      <a:pt x="204" y="36"/>
                    </a:lnTo>
                    <a:lnTo>
                      <a:pt x="204" y="40"/>
                    </a:lnTo>
                    <a:lnTo>
                      <a:pt x="200" y="40"/>
                    </a:lnTo>
                    <a:lnTo>
                      <a:pt x="200" y="124"/>
                    </a:lnTo>
                    <a:lnTo>
                      <a:pt x="198" y="124"/>
                    </a:lnTo>
                    <a:lnTo>
                      <a:pt x="198" y="204"/>
                    </a:lnTo>
                    <a:lnTo>
                      <a:pt x="190" y="202"/>
                    </a:lnTo>
                    <a:lnTo>
                      <a:pt x="190" y="200"/>
                    </a:lnTo>
                    <a:lnTo>
                      <a:pt x="188" y="200"/>
                    </a:lnTo>
                    <a:lnTo>
                      <a:pt x="188" y="204"/>
                    </a:lnTo>
                    <a:lnTo>
                      <a:pt x="158" y="202"/>
                    </a:lnTo>
                    <a:lnTo>
                      <a:pt x="158" y="200"/>
                    </a:lnTo>
                    <a:lnTo>
                      <a:pt x="78" y="200"/>
                    </a:lnTo>
                    <a:lnTo>
                      <a:pt x="78" y="202"/>
                    </a:lnTo>
                    <a:lnTo>
                      <a:pt x="70" y="202"/>
                    </a:lnTo>
                    <a:lnTo>
                      <a:pt x="70" y="204"/>
                    </a:lnTo>
                    <a:lnTo>
                      <a:pt x="68" y="204"/>
                    </a:lnTo>
                    <a:lnTo>
                      <a:pt x="68" y="200"/>
                    </a:lnTo>
                    <a:lnTo>
                      <a:pt x="64" y="200"/>
                    </a:lnTo>
                    <a:lnTo>
                      <a:pt x="60" y="200"/>
                    </a:lnTo>
                    <a:lnTo>
                      <a:pt x="60" y="202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0" y="202"/>
                    </a:lnTo>
                    <a:lnTo>
                      <a:pt x="2" y="122"/>
                    </a:lnTo>
                    <a:lnTo>
                      <a:pt x="12" y="122"/>
                    </a:lnTo>
                    <a:lnTo>
                      <a:pt x="14" y="40"/>
                    </a:lnTo>
                    <a:lnTo>
                      <a:pt x="22" y="40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30" y="8"/>
                    </a:lnTo>
                    <a:lnTo>
                      <a:pt x="30" y="12"/>
                    </a:lnTo>
                    <a:lnTo>
                      <a:pt x="30" y="18"/>
                    </a:lnTo>
                    <a:lnTo>
                      <a:pt x="36" y="16"/>
                    </a:lnTo>
                    <a:lnTo>
                      <a:pt x="34" y="12"/>
                    </a:lnTo>
                    <a:lnTo>
                      <a:pt x="34" y="8"/>
                    </a:lnTo>
                    <a:lnTo>
                      <a:pt x="38" y="8"/>
                    </a:lnTo>
                    <a:lnTo>
                      <a:pt x="38" y="12"/>
                    </a:lnTo>
                    <a:lnTo>
                      <a:pt x="40" y="18"/>
                    </a:lnTo>
                    <a:lnTo>
                      <a:pt x="48" y="18"/>
                    </a:lnTo>
                    <a:lnTo>
                      <a:pt x="48" y="14"/>
                    </a:lnTo>
                    <a:lnTo>
                      <a:pt x="48" y="8"/>
                    </a:lnTo>
                    <a:lnTo>
                      <a:pt x="160" y="10"/>
                    </a:lnTo>
                    <a:lnTo>
                      <a:pt x="160" y="0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3" name="Freeform 29"/>
              <p:cNvSpPr>
                <a:spLocks/>
              </p:cNvSpPr>
              <p:nvPr/>
            </p:nvSpPr>
            <p:spPr bwMode="auto">
              <a:xfrm>
                <a:off x="2155" y="1109"/>
                <a:ext cx="201" cy="206"/>
              </a:xfrm>
              <a:custGeom>
                <a:avLst/>
                <a:gdLst>
                  <a:gd name="T0" fmla="*/ 38 w 201"/>
                  <a:gd name="T1" fmla="*/ 20 h 206"/>
                  <a:gd name="T2" fmla="*/ 118 w 201"/>
                  <a:gd name="T3" fmla="*/ 16 h 206"/>
                  <a:gd name="T4" fmla="*/ 129 w 201"/>
                  <a:gd name="T5" fmla="*/ 24 h 206"/>
                  <a:gd name="T6" fmla="*/ 201 w 201"/>
                  <a:gd name="T7" fmla="*/ 20 h 206"/>
                  <a:gd name="T8" fmla="*/ 165 w 201"/>
                  <a:gd name="T9" fmla="*/ 138 h 206"/>
                  <a:gd name="T10" fmla="*/ 159 w 201"/>
                  <a:gd name="T11" fmla="*/ 142 h 206"/>
                  <a:gd name="T12" fmla="*/ 157 w 201"/>
                  <a:gd name="T13" fmla="*/ 144 h 206"/>
                  <a:gd name="T14" fmla="*/ 155 w 201"/>
                  <a:gd name="T15" fmla="*/ 144 h 206"/>
                  <a:gd name="T16" fmla="*/ 153 w 201"/>
                  <a:gd name="T17" fmla="*/ 144 h 206"/>
                  <a:gd name="T18" fmla="*/ 153 w 201"/>
                  <a:gd name="T19" fmla="*/ 144 h 206"/>
                  <a:gd name="T20" fmla="*/ 151 w 201"/>
                  <a:gd name="T21" fmla="*/ 146 h 206"/>
                  <a:gd name="T22" fmla="*/ 151 w 201"/>
                  <a:gd name="T23" fmla="*/ 148 h 206"/>
                  <a:gd name="T24" fmla="*/ 151 w 201"/>
                  <a:gd name="T25" fmla="*/ 150 h 206"/>
                  <a:gd name="T26" fmla="*/ 149 w 201"/>
                  <a:gd name="T27" fmla="*/ 152 h 206"/>
                  <a:gd name="T28" fmla="*/ 149 w 201"/>
                  <a:gd name="T29" fmla="*/ 154 h 206"/>
                  <a:gd name="T30" fmla="*/ 151 w 201"/>
                  <a:gd name="T31" fmla="*/ 156 h 206"/>
                  <a:gd name="T32" fmla="*/ 149 w 201"/>
                  <a:gd name="T33" fmla="*/ 160 h 206"/>
                  <a:gd name="T34" fmla="*/ 149 w 201"/>
                  <a:gd name="T35" fmla="*/ 162 h 206"/>
                  <a:gd name="T36" fmla="*/ 149 w 201"/>
                  <a:gd name="T37" fmla="*/ 164 h 206"/>
                  <a:gd name="T38" fmla="*/ 149 w 201"/>
                  <a:gd name="T39" fmla="*/ 166 h 206"/>
                  <a:gd name="T40" fmla="*/ 149 w 201"/>
                  <a:gd name="T41" fmla="*/ 168 h 206"/>
                  <a:gd name="T42" fmla="*/ 149 w 201"/>
                  <a:gd name="T43" fmla="*/ 168 h 206"/>
                  <a:gd name="T44" fmla="*/ 149 w 201"/>
                  <a:gd name="T45" fmla="*/ 172 h 206"/>
                  <a:gd name="T46" fmla="*/ 149 w 201"/>
                  <a:gd name="T47" fmla="*/ 174 h 206"/>
                  <a:gd name="T48" fmla="*/ 147 w 201"/>
                  <a:gd name="T49" fmla="*/ 176 h 206"/>
                  <a:gd name="T50" fmla="*/ 143 w 201"/>
                  <a:gd name="T51" fmla="*/ 176 h 206"/>
                  <a:gd name="T52" fmla="*/ 143 w 201"/>
                  <a:gd name="T53" fmla="*/ 178 h 206"/>
                  <a:gd name="T54" fmla="*/ 139 w 201"/>
                  <a:gd name="T55" fmla="*/ 178 h 206"/>
                  <a:gd name="T56" fmla="*/ 133 w 201"/>
                  <a:gd name="T57" fmla="*/ 178 h 206"/>
                  <a:gd name="T58" fmla="*/ 133 w 201"/>
                  <a:gd name="T59" fmla="*/ 180 h 206"/>
                  <a:gd name="T60" fmla="*/ 129 w 201"/>
                  <a:gd name="T61" fmla="*/ 182 h 206"/>
                  <a:gd name="T62" fmla="*/ 129 w 201"/>
                  <a:gd name="T63" fmla="*/ 184 h 206"/>
                  <a:gd name="T64" fmla="*/ 125 w 201"/>
                  <a:gd name="T65" fmla="*/ 184 h 206"/>
                  <a:gd name="T66" fmla="*/ 123 w 201"/>
                  <a:gd name="T67" fmla="*/ 184 h 206"/>
                  <a:gd name="T68" fmla="*/ 121 w 201"/>
                  <a:gd name="T69" fmla="*/ 184 h 206"/>
                  <a:gd name="T70" fmla="*/ 76 w 201"/>
                  <a:gd name="T71" fmla="*/ 202 h 206"/>
                  <a:gd name="T72" fmla="*/ 22 w 201"/>
                  <a:gd name="T73" fmla="*/ 204 h 206"/>
                  <a:gd name="T74" fmla="*/ 24 w 201"/>
                  <a:gd name="T75" fmla="*/ 198 h 206"/>
                  <a:gd name="T76" fmla="*/ 14 w 201"/>
                  <a:gd name="T77" fmla="*/ 196 h 206"/>
                  <a:gd name="T78" fmla="*/ 16 w 201"/>
                  <a:gd name="T79" fmla="*/ 204 h 206"/>
                  <a:gd name="T80" fmla="*/ 2 w 201"/>
                  <a:gd name="T81" fmla="*/ 124 h 206"/>
                  <a:gd name="T82" fmla="*/ 6 w 201"/>
                  <a:gd name="T83" fmla="*/ 36 h 206"/>
                  <a:gd name="T84" fmla="*/ 2 w 201"/>
                  <a:gd name="T85" fmla="*/ 0 h 2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1" h="206">
                    <a:moveTo>
                      <a:pt x="2" y="0"/>
                    </a:moveTo>
                    <a:lnTo>
                      <a:pt x="38" y="0"/>
                    </a:lnTo>
                    <a:lnTo>
                      <a:pt x="38" y="20"/>
                    </a:lnTo>
                    <a:lnTo>
                      <a:pt x="108" y="20"/>
                    </a:lnTo>
                    <a:lnTo>
                      <a:pt x="110" y="14"/>
                    </a:lnTo>
                    <a:lnTo>
                      <a:pt x="118" y="16"/>
                    </a:lnTo>
                    <a:lnTo>
                      <a:pt x="118" y="20"/>
                    </a:lnTo>
                    <a:lnTo>
                      <a:pt x="129" y="20"/>
                    </a:lnTo>
                    <a:lnTo>
                      <a:pt x="129" y="24"/>
                    </a:lnTo>
                    <a:lnTo>
                      <a:pt x="133" y="24"/>
                    </a:lnTo>
                    <a:lnTo>
                      <a:pt x="133" y="20"/>
                    </a:lnTo>
                    <a:lnTo>
                      <a:pt x="201" y="20"/>
                    </a:lnTo>
                    <a:lnTo>
                      <a:pt x="201" y="138"/>
                    </a:lnTo>
                    <a:lnTo>
                      <a:pt x="165" y="138"/>
                    </a:lnTo>
                    <a:lnTo>
                      <a:pt x="161" y="142"/>
                    </a:lnTo>
                    <a:lnTo>
                      <a:pt x="159" y="142"/>
                    </a:lnTo>
                    <a:lnTo>
                      <a:pt x="159" y="144"/>
                    </a:lnTo>
                    <a:lnTo>
                      <a:pt x="157" y="144"/>
                    </a:lnTo>
                    <a:lnTo>
                      <a:pt x="155" y="144"/>
                    </a:lnTo>
                    <a:lnTo>
                      <a:pt x="153" y="144"/>
                    </a:lnTo>
                    <a:lnTo>
                      <a:pt x="151" y="144"/>
                    </a:lnTo>
                    <a:lnTo>
                      <a:pt x="151" y="146"/>
                    </a:lnTo>
                    <a:lnTo>
                      <a:pt x="151" y="148"/>
                    </a:lnTo>
                    <a:lnTo>
                      <a:pt x="151" y="150"/>
                    </a:lnTo>
                    <a:lnTo>
                      <a:pt x="149" y="152"/>
                    </a:lnTo>
                    <a:lnTo>
                      <a:pt x="149" y="154"/>
                    </a:lnTo>
                    <a:lnTo>
                      <a:pt x="151" y="154"/>
                    </a:lnTo>
                    <a:lnTo>
                      <a:pt x="151" y="156"/>
                    </a:lnTo>
                    <a:lnTo>
                      <a:pt x="151" y="158"/>
                    </a:lnTo>
                    <a:lnTo>
                      <a:pt x="149" y="160"/>
                    </a:lnTo>
                    <a:lnTo>
                      <a:pt x="151" y="160"/>
                    </a:lnTo>
                    <a:lnTo>
                      <a:pt x="149" y="160"/>
                    </a:lnTo>
                    <a:lnTo>
                      <a:pt x="149" y="162"/>
                    </a:lnTo>
                    <a:lnTo>
                      <a:pt x="149" y="164"/>
                    </a:lnTo>
                    <a:lnTo>
                      <a:pt x="151" y="164"/>
                    </a:lnTo>
                    <a:lnTo>
                      <a:pt x="149" y="166"/>
                    </a:lnTo>
                    <a:lnTo>
                      <a:pt x="149" y="168"/>
                    </a:lnTo>
                    <a:lnTo>
                      <a:pt x="149" y="170"/>
                    </a:lnTo>
                    <a:lnTo>
                      <a:pt x="149" y="172"/>
                    </a:lnTo>
                    <a:lnTo>
                      <a:pt x="149" y="174"/>
                    </a:lnTo>
                    <a:lnTo>
                      <a:pt x="147" y="176"/>
                    </a:lnTo>
                    <a:lnTo>
                      <a:pt x="145" y="176"/>
                    </a:lnTo>
                    <a:lnTo>
                      <a:pt x="143" y="176"/>
                    </a:lnTo>
                    <a:lnTo>
                      <a:pt x="143" y="178"/>
                    </a:lnTo>
                    <a:lnTo>
                      <a:pt x="141" y="178"/>
                    </a:lnTo>
                    <a:lnTo>
                      <a:pt x="139" y="178"/>
                    </a:lnTo>
                    <a:lnTo>
                      <a:pt x="137" y="178"/>
                    </a:lnTo>
                    <a:lnTo>
                      <a:pt x="135" y="178"/>
                    </a:lnTo>
                    <a:lnTo>
                      <a:pt x="133" y="178"/>
                    </a:lnTo>
                    <a:lnTo>
                      <a:pt x="133" y="180"/>
                    </a:lnTo>
                    <a:lnTo>
                      <a:pt x="131" y="182"/>
                    </a:lnTo>
                    <a:lnTo>
                      <a:pt x="129" y="182"/>
                    </a:lnTo>
                    <a:lnTo>
                      <a:pt x="129" y="184"/>
                    </a:lnTo>
                    <a:lnTo>
                      <a:pt x="127" y="184"/>
                    </a:lnTo>
                    <a:lnTo>
                      <a:pt x="125" y="184"/>
                    </a:lnTo>
                    <a:lnTo>
                      <a:pt x="123" y="184"/>
                    </a:lnTo>
                    <a:lnTo>
                      <a:pt x="121" y="184"/>
                    </a:lnTo>
                    <a:lnTo>
                      <a:pt x="120" y="206"/>
                    </a:lnTo>
                    <a:lnTo>
                      <a:pt x="76" y="204"/>
                    </a:lnTo>
                    <a:lnTo>
                      <a:pt x="76" y="202"/>
                    </a:lnTo>
                    <a:lnTo>
                      <a:pt x="74" y="202"/>
                    </a:lnTo>
                    <a:lnTo>
                      <a:pt x="74" y="204"/>
                    </a:lnTo>
                    <a:lnTo>
                      <a:pt x="22" y="204"/>
                    </a:lnTo>
                    <a:lnTo>
                      <a:pt x="22" y="200"/>
                    </a:lnTo>
                    <a:lnTo>
                      <a:pt x="24" y="202"/>
                    </a:lnTo>
                    <a:lnTo>
                      <a:pt x="24" y="198"/>
                    </a:lnTo>
                    <a:lnTo>
                      <a:pt x="18" y="198"/>
                    </a:lnTo>
                    <a:lnTo>
                      <a:pt x="18" y="196"/>
                    </a:lnTo>
                    <a:lnTo>
                      <a:pt x="14" y="196"/>
                    </a:lnTo>
                    <a:lnTo>
                      <a:pt x="14" y="200"/>
                    </a:lnTo>
                    <a:lnTo>
                      <a:pt x="18" y="200"/>
                    </a:lnTo>
                    <a:lnTo>
                      <a:pt x="16" y="204"/>
                    </a:lnTo>
                    <a:lnTo>
                      <a:pt x="0" y="204"/>
                    </a:lnTo>
                    <a:lnTo>
                      <a:pt x="0" y="124"/>
                    </a:lnTo>
                    <a:lnTo>
                      <a:pt x="2" y="124"/>
                    </a:lnTo>
                    <a:lnTo>
                      <a:pt x="2" y="40"/>
                    </a:lnTo>
                    <a:lnTo>
                      <a:pt x="6" y="40"/>
                    </a:lnTo>
                    <a:lnTo>
                      <a:pt x="6" y="36"/>
                    </a:lnTo>
                    <a:lnTo>
                      <a:pt x="2" y="3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4" name="Freeform 30"/>
              <p:cNvSpPr>
                <a:spLocks/>
              </p:cNvSpPr>
              <p:nvPr/>
            </p:nvSpPr>
            <p:spPr bwMode="auto">
              <a:xfrm>
                <a:off x="2356" y="1157"/>
                <a:ext cx="168" cy="172"/>
              </a:xfrm>
              <a:custGeom>
                <a:avLst/>
                <a:gdLst>
                  <a:gd name="T0" fmla="*/ 158 w 168"/>
                  <a:gd name="T1" fmla="*/ 2 h 172"/>
                  <a:gd name="T2" fmla="*/ 158 w 168"/>
                  <a:gd name="T3" fmla="*/ 4 h 172"/>
                  <a:gd name="T4" fmla="*/ 156 w 168"/>
                  <a:gd name="T5" fmla="*/ 6 h 172"/>
                  <a:gd name="T6" fmla="*/ 154 w 168"/>
                  <a:gd name="T7" fmla="*/ 10 h 172"/>
                  <a:gd name="T8" fmla="*/ 158 w 168"/>
                  <a:gd name="T9" fmla="*/ 18 h 172"/>
                  <a:gd name="T10" fmla="*/ 160 w 168"/>
                  <a:gd name="T11" fmla="*/ 22 h 172"/>
                  <a:gd name="T12" fmla="*/ 166 w 168"/>
                  <a:gd name="T13" fmla="*/ 26 h 172"/>
                  <a:gd name="T14" fmla="*/ 168 w 168"/>
                  <a:gd name="T15" fmla="*/ 30 h 172"/>
                  <a:gd name="T16" fmla="*/ 166 w 168"/>
                  <a:gd name="T17" fmla="*/ 34 h 172"/>
                  <a:gd name="T18" fmla="*/ 162 w 168"/>
                  <a:gd name="T19" fmla="*/ 34 h 172"/>
                  <a:gd name="T20" fmla="*/ 158 w 168"/>
                  <a:gd name="T21" fmla="*/ 38 h 172"/>
                  <a:gd name="T22" fmla="*/ 154 w 168"/>
                  <a:gd name="T23" fmla="*/ 40 h 172"/>
                  <a:gd name="T24" fmla="*/ 154 w 168"/>
                  <a:gd name="T25" fmla="*/ 48 h 172"/>
                  <a:gd name="T26" fmla="*/ 156 w 168"/>
                  <a:gd name="T27" fmla="*/ 54 h 172"/>
                  <a:gd name="T28" fmla="*/ 154 w 168"/>
                  <a:gd name="T29" fmla="*/ 58 h 172"/>
                  <a:gd name="T30" fmla="*/ 152 w 168"/>
                  <a:gd name="T31" fmla="*/ 60 h 172"/>
                  <a:gd name="T32" fmla="*/ 148 w 168"/>
                  <a:gd name="T33" fmla="*/ 62 h 172"/>
                  <a:gd name="T34" fmla="*/ 144 w 168"/>
                  <a:gd name="T35" fmla="*/ 64 h 172"/>
                  <a:gd name="T36" fmla="*/ 148 w 168"/>
                  <a:gd name="T37" fmla="*/ 68 h 172"/>
                  <a:gd name="T38" fmla="*/ 146 w 168"/>
                  <a:gd name="T39" fmla="*/ 72 h 172"/>
                  <a:gd name="T40" fmla="*/ 140 w 168"/>
                  <a:gd name="T41" fmla="*/ 74 h 172"/>
                  <a:gd name="T42" fmla="*/ 138 w 168"/>
                  <a:gd name="T43" fmla="*/ 80 h 172"/>
                  <a:gd name="T44" fmla="*/ 136 w 168"/>
                  <a:gd name="T45" fmla="*/ 82 h 172"/>
                  <a:gd name="T46" fmla="*/ 134 w 168"/>
                  <a:gd name="T47" fmla="*/ 84 h 172"/>
                  <a:gd name="T48" fmla="*/ 132 w 168"/>
                  <a:gd name="T49" fmla="*/ 84 h 172"/>
                  <a:gd name="T50" fmla="*/ 128 w 168"/>
                  <a:gd name="T51" fmla="*/ 84 h 172"/>
                  <a:gd name="T52" fmla="*/ 124 w 168"/>
                  <a:gd name="T53" fmla="*/ 86 h 172"/>
                  <a:gd name="T54" fmla="*/ 120 w 168"/>
                  <a:gd name="T55" fmla="*/ 86 h 172"/>
                  <a:gd name="T56" fmla="*/ 114 w 168"/>
                  <a:gd name="T57" fmla="*/ 84 h 172"/>
                  <a:gd name="T58" fmla="*/ 110 w 168"/>
                  <a:gd name="T59" fmla="*/ 84 h 172"/>
                  <a:gd name="T60" fmla="*/ 106 w 168"/>
                  <a:gd name="T61" fmla="*/ 86 h 172"/>
                  <a:gd name="T62" fmla="*/ 104 w 168"/>
                  <a:gd name="T63" fmla="*/ 88 h 172"/>
                  <a:gd name="T64" fmla="*/ 100 w 168"/>
                  <a:gd name="T65" fmla="*/ 92 h 172"/>
                  <a:gd name="T66" fmla="*/ 100 w 168"/>
                  <a:gd name="T67" fmla="*/ 96 h 172"/>
                  <a:gd name="T68" fmla="*/ 100 w 168"/>
                  <a:gd name="T69" fmla="*/ 100 h 172"/>
                  <a:gd name="T70" fmla="*/ 84 w 168"/>
                  <a:gd name="T71" fmla="*/ 122 h 172"/>
                  <a:gd name="T72" fmla="*/ 78 w 168"/>
                  <a:gd name="T73" fmla="*/ 138 h 172"/>
                  <a:gd name="T74" fmla="*/ 72 w 168"/>
                  <a:gd name="T75" fmla="*/ 156 h 172"/>
                  <a:gd name="T76" fmla="*/ 76 w 168"/>
                  <a:gd name="T77" fmla="*/ 170 h 172"/>
                  <a:gd name="T78" fmla="*/ 72 w 168"/>
                  <a:gd name="T79" fmla="*/ 172 h 172"/>
                  <a:gd name="T80" fmla="*/ 66 w 168"/>
                  <a:gd name="T81" fmla="*/ 170 h 172"/>
                  <a:gd name="T82" fmla="*/ 62 w 168"/>
                  <a:gd name="T83" fmla="*/ 168 h 172"/>
                  <a:gd name="T84" fmla="*/ 58 w 168"/>
                  <a:gd name="T85" fmla="*/ 170 h 172"/>
                  <a:gd name="T86" fmla="*/ 50 w 168"/>
                  <a:gd name="T87" fmla="*/ 166 h 172"/>
                  <a:gd name="T88" fmla="*/ 46 w 168"/>
                  <a:gd name="T89" fmla="*/ 162 h 172"/>
                  <a:gd name="T90" fmla="*/ 42 w 168"/>
                  <a:gd name="T91" fmla="*/ 160 h 172"/>
                  <a:gd name="T92" fmla="*/ 38 w 168"/>
                  <a:gd name="T93" fmla="*/ 156 h 172"/>
                  <a:gd name="T94" fmla="*/ 34 w 168"/>
                  <a:gd name="T95" fmla="*/ 150 h 172"/>
                  <a:gd name="T96" fmla="*/ 30 w 168"/>
                  <a:gd name="T97" fmla="*/ 148 h 172"/>
                  <a:gd name="T98" fmla="*/ 28 w 168"/>
                  <a:gd name="T99" fmla="*/ 148 h 172"/>
                  <a:gd name="T100" fmla="*/ 24 w 168"/>
                  <a:gd name="T101" fmla="*/ 142 h 172"/>
                  <a:gd name="T102" fmla="*/ 18 w 168"/>
                  <a:gd name="T103" fmla="*/ 142 h 172"/>
                  <a:gd name="T104" fmla="*/ 12 w 168"/>
                  <a:gd name="T105" fmla="*/ 142 h 172"/>
                  <a:gd name="T106" fmla="*/ 8 w 168"/>
                  <a:gd name="T107" fmla="*/ 140 h 172"/>
                  <a:gd name="T108" fmla="*/ 4 w 168"/>
                  <a:gd name="T109" fmla="*/ 138 h 172"/>
                  <a:gd name="T110" fmla="*/ 0 w 168"/>
                  <a:gd name="T111" fmla="*/ 136 h 1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68" h="172">
                    <a:moveTo>
                      <a:pt x="152" y="0"/>
                    </a:moveTo>
                    <a:lnTo>
                      <a:pt x="154" y="0"/>
                    </a:lnTo>
                    <a:lnTo>
                      <a:pt x="154" y="2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58" y="4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4" y="8"/>
                    </a:lnTo>
                    <a:lnTo>
                      <a:pt x="154" y="10"/>
                    </a:lnTo>
                    <a:lnTo>
                      <a:pt x="156" y="12"/>
                    </a:lnTo>
                    <a:lnTo>
                      <a:pt x="156" y="14"/>
                    </a:lnTo>
                    <a:lnTo>
                      <a:pt x="158" y="16"/>
                    </a:lnTo>
                    <a:lnTo>
                      <a:pt x="158" y="18"/>
                    </a:lnTo>
                    <a:lnTo>
                      <a:pt x="160" y="18"/>
                    </a:lnTo>
                    <a:lnTo>
                      <a:pt x="160" y="20"/>
                    </a:lnTo>
                    <a:lnTo>
                      <a:pt x="160" y="22"/>
                    </a:lnTo>
                    <a:lnTo>
                      <a:pt x="160" y="24"/>
                    </a:lnTo>
                    <a:lnTo>
                      <a:pt x="162" y="24"/>
                    </a:lnTo>
                    <a:lnTo>
                      <a:pt x="164" y="26"/>
                    </a:lnTo>
                    <a:lnTo>
                      <a:pt x="166" y="26"/>
                    </a:lnTo>
                    <a:lnTo>
                      <a:pt x="168" y="28"/>
                    </a:lnTo>
                    <a:lnTo>
                      <a:pt x="168" y="30"/>
                    </a:lnTo>
                    <a:lnTo>
                      <a:pt x="168" y="32"/>
                    </a:lnTo>
                    <a:lnTo>
                      <a:pt x="166" y="32"/>
                    </a:lnTo>
                    <a:lnTo>
                      <a:pt x="166" y="34"/>
                    </a:lnTo>
                    <a:lnTo>
                      <a:pt x="164" y="34"/>
                    </a:lnTo>
                    <a:lnTo>
                      <a:pt x="162" y="34"/>
                    </a:lnTo>
                    <a:lnTo>
                      <a:pt x="162" y="36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6" y="38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6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6" y="50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6" y="58"/>
                    </a:lnTo>
                    <a:lnTo>
                      <a:pt x="154" y="58"/>
                    </a:lnTo>
                    <a:lnTo>
                      <a:pt x="152" y="58"/>
                    </a:lnTo>
                    <a:lnTo>
                      <a:pt x="152" y="60"/>
                    </a:lnTo>
                    <a:lnTo>
                      <a:pt x="150" y="62"/>
                    </a:lnTo>
                    <a:lnTo>
                      <a:pt x="148" y="62"/>
                    </a:lnTo>
                    <a:lnTo>
                      <a:pt x="146" y="62"/>
                    </a:lnTo>
                    <a:lnTo>
                      <a:pt x="146" y="64"/>
                    </a:lnTo>
                    <a:lnTo>
                      <a:pt x="144" y="64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6" y="68"/>
                    </a:lnTo>
                    <a:lnTo>
                      <a:pt x="148" y="68"/>
                    </a:lnTo>
                    <a:lnTo>
                      <a:pt x="146" y="72"/>
                    </a:lnTo>
                    <a:lnTo>
                      <a:pt x="144" y="72"/>
                    </a:lnTo>
                    <a:lnTo>
                      <a:pt x="142" y="72"/>
                    </a:lnTo>
                    <a:lnTo>
                      <a:pt x="140" y="74"/>
                    </a:lnTo>
                    <a:lnTo>
                      <a:pt x="140" y="76"/>
                    </a:lnTo>
                    <a:lnTo>
                      <a:pt x="140" y="78"/>
                    </a:lnTo>
                    <a:lnTo>
                      <a:pt x="138" y="80"/>
                    </a:lnTo>
                    <a:lnTo>
                      <a:pt x="138" y="82"/>
                    </a:lnTo>
                    <a:lnTo>
                      <a:pt x="136" y="82"/>
                    </a:lnTo>
                    <a:lnTo>
                      <a:pt x="136" y="84"/>
                    </a:lnTo>
                    <a:lnTo>
                      <a:pt x="134" y="84"/>
                    </a:lnTo>
                    <a:lnTo>
                      <a:pt x="132" y="84"/>
                    </a:lnTo>
                    <a:lnTo>
                      <a:pt x="130" y="84"/>
                    </a:lnTo>
                    <a:lnTo>
                      <a:pt x="128" y="84"/>
                    </a:lnTo>
                    <a:lnTo>
                      <a:pt x="126" y="86"/>
                    </a:lnTo>
                    <a:lnTo>
                      <a:pt x="124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4"/>
                    </a:lnTo>
                    <a:lnTo>
                      <a:pt x="118" y="84"/>
                    </a:lnTo>
                    <a:lnTo>
                      <a:pt x="116" y="84"/>
                    </a:lnTo>
                    <a:lnTo>
                      <a:pt x="114" y="84"/>
                    </a:lnTo>
                    <a:lnTo>
                      <a:pt x="112" y="84"/>
                    </a:lnTo>
                    <a:lnTo>
                      <a:pt x="110" y="84"/>
                    </a:lnTo>
                    <a:lnTo>
                      <a:pt x="108" y="86"/>
                    </a:lnTo>
                    <a:lnTo>
                      <a:pt x="106" y="86"/>
                    </a:lnTo>
                    <a:lnTo>
                      <a:pt x="104" y="88"/>
                    </a:lnTo>
                    <a:lnTo>
                      <a:pt x="104" y="90"/>
                    </a:lnTo>
                    <a:lnTo>
                      <a:pt x="102" y="90"/>
                    </a:lnTo>
                    <a:lnTo>
                      <a:pt x="100" y="92"/>
                    </a:lnTo>
                    <a:lnTo>
                      <a:pt x="100" y="94"/>
                    </a:lnTo>
                    <a:lnTo>
                      <a:pt x="100" y="96"/>
                    </a:lnTo>
                    <a:lnTo>
                      <a:pt x="100" y="98"/>
                    </a:lnTo>
                    <a:lnTo>
                      <a:pt x="100" y="100"/>
                    </a:lnTo>
                    <a:lnTo>
                      <a:pt x="98" y="100"/>
                    </a:lnTo>
                    <a:lnTo>
                      <a:pt x="98" y="104"/>
                    </a:lnTo>
                    <a:lnTo>
                      <a:pt x="96" y="104"/>
                    </a:lnTo>
                    <a:lnTo>
                      <a:pt x="90" y="110"/>
                    </a:lnTo>
                    <a:lnTo>
                      <a:pt x="88" y="112"/>
                    </a:lnTo>
                    <a:lnTo>
                      <a:pt x="84" y="122"/>
                    </a:lnTo>
                    <a:lnTo>
                      <a:pt x="84" y="126"/>
                    </a:lnTo>
                    <a:lnTo>
                      <a:pt x="82" y="128"/>
                    </a:lnTo>
                    <a:lnTo>
                      <a:pt x="80" y="128"/>
                    </a:lnTo>
                    <a:lnTo>
                      <a:pt x="80" y="130"/>
                    </a:lnTo>
                    <a:lnTo>
                      <a:pt x="80" y="132"/>
                    </a:lnTo>
                    <a:lnTo>
                      <a:pt x="78" y="138"/>
                    </a:lnTo>
                    <a:lnTo>
                      <a:pt x="78" y="140"/>
                    </a:lnTo>
                    <a:lnTo>
                      <a:pt x="76" y="142"/>
                    </a:lnTo>
                    <a:lnTo>
                      <a:pt x="74" y="144"/>
                    </a:lnTo>
                    <a:lnTo>
                      <a:pt x="74" y="146"/>
                    </a:lnTo>
                    <a:lnTo>
                      <a:pt x="72" y="152"/>
                    </a:lnTo>
                    <a:lnTo>
                      <a:pt x="72" y="156"/>
                    </a:lnTo>
                    <a:lnTo>
                      <a:pt x="72" y="160"/>
                    </a:lnTo>
                    <a:lnTo>
                      <a:pt x="70" y="162"/>
                    </a:lnTo>
                    <a:lnTo>
                      <a:pt x="72" y="164"/>
                    </a:lnTo>
                    <a:lnTo>
                      <a:pt x="74" y="166"/>
                    </a:lnTo>
                    <a:lnTo>
                      <a:pt x="74" y="168"/>
                    </a:lnTo>
                    <a:lnTo>
                      <a:pt x="76" y="170"/>
                    </a:lnTo>
                    <a:lnTo>
                      <a:pt x="80" y="172"/>
                    </a:lnTo>
                    <a:lnTo>
                      <a:pt x="78" y="172"/>
                    </a:lnTo>
                    <a:lnTo>
                      <a:pt x="72" y="172"/>
                    </a:lnTo>
                    <a:lnTo>
                      <a:pt x="70" y="172"/>
                    </a:lnTo>
                    <a:lnTo>
                      <a:pt x="70" y="170"/>
                    </a:lnTo>
                    <a:lnTo>
                      <a:pt x="68" y="170"/>
                    </a:lnTo>
                    <a:lnTo>
                      <a:pt x="66" y="170"/>
                    </a:lnTo>
                    <a:lnTo>
                      <a:pt x="64" y="168"/>
                    </a:lnTo>
                    <a:lnTo>
                      <a:pt x="62" y="168"/>
                    </a:lnTo>
                    <a:lnTo>
                      <a:pt x="60" y="170"/>
                    </a:lnTo>
                    <a:lnTo>
                      <a:pt x="58" y="170"/>
                    </a:lnTo>
                    <a:lnTo>
                      <a:pt x="56" y="168"/>
                    </a:lnTo>
                    <a:lnTo>
                      <a:pt x="54" y="168"/>
                    </a:lnTo>
                    <a:lnTo>
                      <a:pt x="52" y="166"/>
                    </a:lnTo>
                    <a:lnTo>
                      <a:pt x="50" y="166"/>
                    </a:lnTo>
                    <a:lnTo>
                      <a:pt x="50" y="164"/>
                    </a:lnTo>
                    <a:lnTo>
                      <a:pt x="48" y="162"/>
                    </a:lnTo>
                    <a:lnTo>
                      <a:pt x="46" y="162"/>
                    </a:lnTo>
                    <a:lnTo>
                      <a:pt x="44" y="160"/>
                    </a:lnTo>
                    <a:lnTo>
                      <a:pt x="42" y="160"/>
                    </a:lnTo>
                    <a:lnTo>
                      <a:pt x="40" y="160"/>
                    </a:lnTo>
                    <a:lnTo>
                      <a:pt x="40" y="158"/>
                    </a:lnTo>
                    <a:lnTo>
                      <a:pt x="38" y="158"/>
                    </a:lnTo>
                    <a:lnTo>
                      <a:pt x="38" y="156"/>
                    </a:lnTo>
                    <a:lnTo>
                      <a:pt x="38" y="154"/>
                    </a:lnTo>
                    <a:lnTo>
                      <a:pt x="36" y="154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2" y="148"/>
                    </a:lnTo>
                    <a:lnTo>
                      <a:pt x="30" y="148"/>
                    </a:lnTo>
                    <a:lnTo>
                      <a:pt x="28" y="148"/>
                    </a:lnTo>
                    <a:lnTo>
                      <a:pt x="26" y="148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4" y="142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18" y="142"/>
                    </a:lnTo>
                    <a:lnTo>
                      <a:pt x="16" y="144"/>
                    </a:lnTo>
                    <a:lnTo>
                      <a:pt x="14" y="144"/>
                    </a:lnTo>
                    <a:lnTo>
                      <a:pt x="12" y="142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8" y="140"/>
                    </a:lnTo>
                    <a:lnTo>
                      <a:pt x="6" y="140"/>
                    </a:lnTo>
                    <a:lnTo>
                      <a:pt x="4" y="138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0" y="136"/>
                    </a:lnTo>
                    <a:lnTo>
                      <a:pt x="0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5" name="Freeform 31"/>
              <p:cNvSpPr>
                <a:spLocks/>
              </p:cNvSpPr>
              <p:nvPr/>
            </p:nvSpPr>
            <p:spPr bwMode="auto">
              <a:xfrm>
                <a:off x="2578" y="1181"/>
                <a:ext cx="234" cy="198"/>
              </a:xfrm>
              <a:custGeom>
                <a:avLst/>
                <a:gdLst>
                  <a:gd name="T0" fmla="*/ 214 w 234"/>
                  <a:gd name="T1" fmla="*/ 64 h 198"/>
                  <a:gd name="T2" fmla="*/ 232 w 234"/>
                  <a:gd name="T3" fmla="*/ 88 h 198"/>
                  <a:gd name="T4" fmla="*/ 232 w 234"/>
                  <a:gd name="T5" fmla="*/ 110 h 198"/>
                  <a:gd name="T6" fmla="*/ 230 w 234"/>
                  <a:gd name="T7" fmla="*/ 114 h 198"/>
                  <a:gd name="T8" fmla="*/ 228 w 234"/>
                  <a:gd name="T9" fmla="*/ 118 h 198"/>
                  <a:gd name="T10" fmla="*/ 224 w 234"/>
                  <a:gd name="T11" fmla="*/ 124 h 198"/>
                  <a:gd name="T12" fmla="*/ 224 w 234"/>
                  <a:gd name="T13" fmla="*/ 130 h 198"/>
                  <a:gd name="T14" fmla="*/ 222 w 234"/>
                  <a:gd name="T15" fmla="*/ 132 h 198"/>
                  <a:gd name="T16" fmla="*/ 224 w 234"/>
                  <a:gd name="T17" fmla="*/ 134 h 198"/>
                  <a:gd name="T18" fmla="*/ 222 w 234"/>
                  <a:gd name="T19" fmla="*/ 138 h 198"/>
                  <a:gd name="T20" fmla="*/ 220 w 234"/>
                  <a:gd name="T21" fmla="*/ 140 h 198"/>
                  <a:gd name="T22" fmla="*/ 220 w 234"/>
                  <a:gd name="T23" fmla="*/ 146 h 198"/>
                  <a:gd name="T24" fmla="*/ 232 w 234"/>
                  <a:gd name="T25" fmla="*/ 154 h 198"/>
                  <a:gd name="T26" fmla="*/ 216 w 234"/>
                  <a:gd name="T27" fmla="*/ 156 h 198"/>
                  <a:gd name="T28" fmla="*/ 168 w 234"/>
                  <a:gd name="T29" fmla="*/ 182 h 198"/>
                  <a:gd name="T30" fmla="*/ 160 w 234"/>
                  <a:gd name="T31" fmla="*/ 180 h 198"/>
                  <a:gd name="T32" fmla="*/ 162 w 234"/>
                  <a:gd name="T33" fmla="*/ 184 h 198"/>
                  <a:gd name="T34" fmla="*/ 128 w 234"/>
                  <a:gd name="T35" fmla="*/ 158 h 198"/>
                  <a:gd name="T36" fmla="*/ 124 w 234"/>
                  <a:gd name="T37" fmla="*/ 158 h 198"/>
                  <a:gd name="T38" fmla="*/ 124 w 234"/>
                  <a:gd name="T39" fmla="*/ 154 h 198"/>
                  <a:gd name="T40" fmla="*/ 118 w 234"/>
                  <a:gd name="T41" fmla="*/ 156 h 198"/>
                  <a:gd name="T42" fmla="*/ 110 w 234"/>
                  <a:gd name="T43" fmla="*/ 156 h 198"/>
                  <a:gd name="T44" fmla="*/ 106 w 234"/>
                  <a:gd name="T45" fmla="*/ 154 h 198"/>
                  <a:gd name="T46" fmla="*/ 104 w 234"/>
                  <a:gd name="T47" fmla="*/ 152 h 198"/>
                  <a:gd name="T48" fmla="*/ 96 w 234"/>
                  <a:gd name="T49" fmla="*/ 150 h 198"/>
                  <a:gd name="T50" fmla="*/ 92 w 234"/>
                  <a:gd name="T51" fmla="*/ 150 h 198"/>
                  <a:gd name="T52" fmla="*/ 88 w 234"/>
                  <a:gd name="T53" fmla="*/ 148 h 198"/>
                  <a:gd name="T54" fmla="*/ 82 w 234"/>
                  <a:gd name="T55" fmla="*/ 148 h 198"/>
                  <a:gd name="T56" fmla="*/ 78 w 234"/>
                  <a:gd name="T57" fmla="*/ 146 h 198"/>
                  <a:gd name="T58" fmla="*/ 74 w 234"/>
                  <a:gd name="T59" fmla="*/ 148 h 198"/>
                  <a:gd name="T60" fmla="*/ 70 w 234"/>
                  <a:gd name="T61" fmla="*/ 150 h 198"/>
                  <a:gd name="T62" fmla="*/ 68 w 234"/>
                  <a:gd name="T63" fmla="*/ 148 h 198"/>
                  <a:gd name="T64" fmla="*/ 66 w 234"/>
                  <a:gd name="T65" fmla="*/ 146 h 198"/>
                  <a:gd name="T66" fmla="*/ 62 w 234"/>
                  <a:gd name="T67" fmla="*/ 146 h 198"/>
                  <a:gd name="T68" fmla="*/ 58 w 234"/>
                  <a:gd name="T69" fmla="*/ 150 h 198"/>
                  <a:gd name="T70" fmla="*/ 54 w 234"/>
                  <a:gd name="T71" fmla="*/ 148 h 198"/>
                  <a:gd name="T72" fmla="*/ 52 w 234"/>
                  <a:gd name="T73" fmla="*/ 144 h 198"/>
                  <a:gd name="T74" fmla="*/ 50 w 234"/>
                  <a:gd name="T75" fmla="*/ 142 h 198"/>
                  <a:gd name="T76" fmla="*/ 40 w 234"/>
                  <a:gd name="T77" fmla="*/ 138 h 198"/>
                  <a:gd name="T78" fmla="*/ 32 w 234"/>
                  <a:gd name="T79" fmla="*/ 138 h 198"/>
                  <a:gd name="T80" fmla="*/ 24 w 234"/>
                  <a:gd name="T81" fmla="*/ 134 h 198"/>
                  <a:gd name="T82" fmla="*/ 18 w 234"/>
                  <a:gd name="T83" fmla="*/ 128 h 198"/>
                  <a:gd name="T84" fmla="*/ 14 w 234"/>
                  <a:gd name="T85" fmla="*/ 120 h 198"/>
                  <a:gd name="T86" fmla="*/ 6 w 234"/>
                  <a:gd name="T87" fmla="*/ 112 h 198"/>
                  <a:gd name="T88" fmla="*/ 4 w 234"/>
                  <a:gd name="T89" fmla="*/ 106 h 198"/>
                  <a:gd name="T90" fmla="*/ 102 w 234"/>
                  <a:gd name="T91" fmla="*/ 0 h 198"/>
                  <a:gd name="T92" fmla="*/ 108 w 234"/>
                  <a:gd name="T93" fmla="*/ 4 h 198"/>
                  <a:gd name="T94" fmla="*/ 112 w 234"/>
                  <a:gd name="T95" fmla="*/ 8 h 198"/>
                  <a:gd name="T96" fmla="*/ 114 w 234"/>
                  <a:gd name="T97" fmla="*/ 14 h 198"/>
                  <a:gd name="T98" fmla="*/ 118 w 234"/>
                  <a:gd name="T99" fmla="*/ 16 h 198"/>
                  <a:gd name="T100" fmla="*/ 128 w 234"/>
                  <a:gd name="T101" fmla="*/ 22 h 198"/>
                  <a:gd name="T102" fmla="*/ 166 w 234"/>
                  <a:gd name="T103" fmla="*/ 22 h 198"/>
                  <a:gd name="T104" fmla="*/ 200 w 234"/>
                  <a:gd name="T105" fmla="*/ 50 h 198"/>
                  <a:gd name="T106" fmla="*/ 204 w 234"/>
                  <a:gd name="T107" fmla="*/ 52 h 198"/>
                  <a:gd name="T108" fmla="*/ 208 w 234"/>
                  <a:gd name="T109" fmla="*/ 56 h 19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34" h="198">
                    <a:moveTo>
                      <a:pt x="210" y="58"/>
                    </a:moveTo>
                    <a:lnTo>
                      <a:pt x="212" y="60"/>
                    </a:lnTo>
                    <a:lnTo>
                      <a:pt x="212" y="62"/>
                    </a:lnTo>
                    <a:lnTo>
                      <a:pt x="214" y="64"/>
                    </a:lnTo>
                    <a:lnTo>
                      <a:pt x="214" y="66"/>
                    </a:lnTo>
                    <a:lnTo>
                      <a:pt x="220" y="68"/>
                    </a:lnTo>
                    <a:lnTo>
                      <a:pt x="222" y="74"/>
                    </a:lnTo>
                    <a:lnTo>
                      <a:pt x="230" y="78"/>
                    </a:lnTo>
                    <a:lnTo>
                      <a:pt x="232" y="82"/>
                    </a:lnTo>
                    <a:lnTo>
                      <a:pt x="232" y="88"/>
                    </a:lnTo>
                    <a:lnTo>
                      <a:pt x="234" y="96"/>
                    </a:lnTo>
                    <a:lnTo>
                      <a:pt x="234" y="108"/>
                    </a:lnTo>
                    <a:lnTo>
                      <a:pt x="232" y="108"/>
                    </a:lnTo>
                    <a:lnTo>
                      <a:pt x="232" y="110"/>
                    </a:lnTo>
                    <a:lnTo>
                      <a:pt x="230" y="112"/>
                    </a:lnTo>
                    <a:lnTo>
                      <a:pt x="230" y="114"/>
                    </a:lnTo>
                    <a:lnTo>
                      <a:pt x="228" y="116"/>
                    </a:lnTo>
                    <a:lnTo>
                      <a:pt x="228" y="118"/>
                    </a:lnTo>
                    <a:lnTo>
                      <a:pt x="228" y="120"/>
                    </a:lnTo>
                    <a:lnTo>
                      <a:pt x="226" y="120"/>
                    </a:lnTo>
                    <a:lnTo>
                      <a:pt x="226" y="122"/>
                    </a:lnTo>
                    <a:lnTo>
                      <a:pt x="224" y="124"/>
                    </a:lnTo>
                    <a:lnTo>
                      <a:pt x="224" y="126"/>
                    </a:lnTo>
                    <a:lnTo>
                      <a:pt x="226" y="128"/>
                    </a:lnTo>
                    <a:lnTo>
                      <a:pt x="224" y="128"/>
                    </a:lnTo>
                    <a:lnTo>
                      <a:pt x="224" y="130"/>
                    </a:lnTo>
                    <a:lnTo>
                      <a:pt x="222" y="130"/>
                    </a:lnTo>
                    <a:lnTo>
                      <a:pt x="222" y="132"/>
                    </a:lnTo>
                    <a:lnTo>
                      <a:pt x="224" y="132"/>
                    </a:lnTo>
                    <a:lnTo>
                      <a:pt x="224" y="134"/>
                    </a:lnTo>
                    <a:lnTo>
                      <a:pt x="224" y="136"/>
                    </a:lnTo>
                    <a:lnTo>
                      <a:pt x="222" y="138"/>
                    </a:lnTo>
                    <a:lnTo>
                      <a:pt x="222" y="140"/>
                    </a:lnTo>
                    <a:lnTo>
                      <a:pt x="220" y="140"/>
                    </a:lnTo>
                    <a:lnTo>
                      <a:pt x="220" y="142"/>
                    </a:lnTo>
                    <a:lnTo>
                      <a:pt x="220" y="144"/>
                    </a:lnTo>
                    <a:lnTo>
                      <a:pt x="220" y="146"/>
                    </a:lnTo>
                    <a:lnTo>
                      <a:pt x="220" y="148"/>
                    </a:lnTo>
                    <a:lnTo>
                      <a:pt x="218" y="148"/>
                    </a:lnTo>
                    <a:lnTo>
                      <a:pt x="232" y="154"/>
                    </a:lnTo>
                    <a:lnTo>
                      <a:pt x="224" y="158"/>
                    </a:lnTo>
                    <a:lnTo>
                      <a:pt x="222" y="156"/>
                    </a:lnTo>
                    <a:lnTo>
                      <a:pt x="220" y="156"/>
                    </a:lnTo>
                    <a:lnTo>
                      <a:pt x="216" y="156"/>
                    </a:lnTo>
                    <a:lnTo>
                      <a:pt x="216" y="158"/>
                    </a:lnTo>
                    <a:lnTo>
                      <a:pt x="220" y="160"/>
                    </a:lnTo>
                    <a:lnTo>
                      <a:pt x="168" y="182"/>
                    </a:lnTo>
                    <a:lnTo>
                      <a:pt x="164" y="180"/>
                    </a:lnTo>
                    <a:lnTo>
                      <a:pt x="162" y="180"/>
                    </a:lnTo>
                    <a:lnTo>
                      <a:pt x="160" y="180"/>
                    </a:lnTo>
                    <a:lnTo>
                      <a:pt x="160" y="184"/>
                    </a:lnTo>
                    <a:lnTo>
                      <a:pt x="162" y="184"/>
                    </a:lnTo>
                    <a:lnTo>
                      <a:pt x="162" y="186"/>
                    </a:lnTo>
                    <a:lnTo>
                      <a:pt x="142" y="198"/>
                    </a:lnTo>
                    <a:lnTo>
                      <a:pt x="130" y="158"/>
                    </a:lnTo>
                    <a:lnTo>
                      <a:pt x="128" y="158"/>
                    </a:lnTo>
                    <a:lnTo>
                      <a:pt x="126" y="160"/>
                    </a:lnTo>
                    <a:lnTo>
                      <a:pt x="126" y="158"/>
                    </a:lnTo>
                    <a:lnTo>
                      <a:pt x="124" y="158"/>
                    </a:lnTo>
                    <a:lnTo>
                      <a:pt x="124" y="156"/>
                    </a:lnTo>
                    <a:lnTo>
                      <a:pt x="124" y="154"/>
                    </a:lnTo>
                    <a:lnTo>
                      <a:pt x="122" y="154"/>
                    </a:lnTo>
                    <a:lnTo>
                      <a:pt x="120" y="154"/>
                    </a:lnTo>
                    <a:lnTo>
                      <a:pt x="118" y="154"/>
                    </a:lnTo>
                    <a:lnTo>
                      <a:pt x="118" y="156"/>
                    </a:lnTo>
                    <a:lnTo>
                      <a:pt x="116" y="156"/>
                    </a:lnTo>
                    <a:lnTo>
                      <a:pt x="114" y="156"/>
                    </a:lnTo>
                    <a:lnTo>
                      <a:pt x="112" y="156"/>
                    </a:lnTo>
                    <a:lnTo>
                      <a:pt x="110" y="156"/>
                    </a:lnTo>
                    <a:lnTo>
                      <a:pt x="108" y="154"/>
                    </a:lnTo>
                    <a:lnTo>
                      <a:pt x="106" y="154"/>
                    </a:lnTo>
                    <a:lnTo>
                      <a:pt x="104" y="152"/>
                    </a:lnTo>
                    <a:lnTo>
                      <a:pt x="104" y="150"/>
                    </a:lnTo>
                    <a:lnTo>
                      <a:pt x="102" y="150"/>
                    </a:lnTo>
                    <a:lnTo>
                      <a:pt x="98" y="150"/>
                    </a:lnTo>
                    <a:lnTo>
                      <a:pt x="96" y="150"/>
                    </a:lnTo>
                    <a:lnTo>
                      <a:pt x="96" y="152"/>
                    </a:lnTo>
                    <a:lnTo>
                      <a:pt x="96" y="150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92" y="148"/>
                    </a:lnTo>
                    <a:lnTo>
                      <a:pt x="90" y="148"/>
                    </a:lnTo>
                    <a:lnTo>
                      <a:pt x="88" y="148"/>
                    </a:lnTo>
                    <a:lnTo>
                      <a:pt x="86" y="150"/>
                    </a:lnTo>
                    <a:lnTo>
                      <a:pt x="84" y="150"/>
                    </a:lnTo>
                    <a:lnTo>
                      <a:pt x="82" y="150"/>
                    </a:lnTo>
                    <a:lnTo>
                      <a:pt x="82" y="148"/>
                    </a:lnTo>
                    <a:lnTo>
                      <a:pt x="82" y="146"/>
                    </a:lnTo>
                    <a:lnTo>
                      <a:pt x="80" y="146"/>
                    </a:lnTo>
                    <a:lnTo>
                      <a:pt x="78" y="146"/>
                    </a:lnTo>
                    <a:lnTo>
                      <a:pt x="78" y="148"/>
                    </a:lnTo>
                    <a:lnTo>
                      <a:pt x="78" y="150"/>
                    </a:lnTo>
                    <a:lnTo>
                      <a:pt x="76" y="150"/>
                    </a:lnTo>
                    <a:lnTo>
                      <a:pt x="76" y="148"/>
                    </a:lnTo>
                    <a:lnTo>
                      <a:pt x="74" y="148"/>
                    </a:lnTo>
                    <a:lnTo>
                      <a:pt x="74" y="146"/>
                    </a:lnTo>
                    <a:lnTo>
                      <a:pt x="72" y="146"/>
                    </a:lnTo>
                    <a:lnTo>
                      <a:pt x="70" y="148"/>
                    </a:lnTo>
                    <a:lnTo>
                      <a:pt x="70" y="150"/>
                    </a:lnTo>
                    <a:lnTo>
                      <a:pt x="68" y="150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68" y="146"/>
                    </a:lnTo>
                    <a:lnTo>
                      <a:pt x="66" y="146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0" y="146"/>
                    </a:lnTo>
                    <a:lnTo>
                      <a:pt x="58" y="148"/>
                    </a:lnTo>
                    <a:lnTo>
                      <a:pt x="58" y="150"/>
                    </a:lnTo>
                    <a:lnTo>
                      <a:pt x="56" y="150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4" y="146"/>
                    </a:lnTo>
                    <a:lnTo>
                      <a:pt x="54" y="144"/>
                    </a:lnTo>
                    <a:lnTo>
                      <a:pt x="52" y="144"/>
                    </a:lnTo>
                    <a:lnTo>
                      <a:pt x="52" y="146"/>
                    </a:lnTo>
                    <a:lnTo>
                      <a:pt x="50" y="146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2" y="138"/>
                    </a:lnTo>
                    <a:lnTo>
                      <a:pt x="40" y="138"/>
                    </a:lnTo>
                    <a:lnTo>
                      <a:pt x="38" y="138"/>
                    </a:lnTo>
                    <a:lnTo>
                      <a:pt x="38" y="140"/>
                    </a:lnTo>
                    <a:lnTo>
                      <a:pt x="36" y="138"/>
                    </a:lnTo>
                    <a:lnTo>
                      <a:pt x="34" y="138"/>
                    </a:lnTo>
                    <a:lnTo>
                      <a:pt x="32" y="138"/>
                    </a:lnTo>
                    <a:lnTo>
                      <a:pt x="30" y="138"/>
                    </a:lnTo>
                    <a:lnTo>
                      <a:pt x="28" y="138"/>
                    </a:lnTo>
                    <a:lnTo>
                      <a:pt x="26" y="138"/>
                    </a:lnTo>
                    <a:lnTo>
                      <a:pt x="26" y="136"/>
                    </a:lnTo>
                    <a:lnTo>
                      <a:pt x="24" y="134"/>
                    </a:lnTo>
                    <a:lnTo>
                      <a:pt x="22" y="132"/>
                    </a:lnTo>
                    <a:lnTo>
                      <a:pt x="20" y="132"/>
                    </a:lnTo>
                    <a:lnTo>
                      <a:pt x="20" y="130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6" y="128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2" y="118"/>
                    </a:lnTo>
                    <a:lnTo>
                      <a:pt x="12" y="116"/>
                    </a:lnTo>
                    <a:lnTo>
                      <a:pt x="10" y="116"/>
                    </a:lnTo>
                    <a:lnTo>
                      <a:pt x="8" y="114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2" y="2"/>
                    </a:lnTo>
                    <a:lnTo>
                      <a:pt x="104" y="2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8" y="6"/>
                    </a:lnTo>
                    <a:lnTo>
                      <a:pt x="110" y="6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4" y="12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18" y="16"/>
                    </a:lnTo>
                    <a:lnTo>
                      <a:pt x="120" y="16"/>
                    </a:lnTo>
                    <a:lnTo>
                      <a:pt x="120" y="18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28" y="22"/>
                    </a:lnTo>
                    <a:lnTo>
                      <a:pt x="128" y="24"/>
                    </a:lnTo>
                    <a:lnTo>
                      <a:pt x="130" y="24"/>
                    </a:lnTo>
                    <a:lnTo>
                      <a:pt x="146" y="22"/>
                    </a:lnTo>
                    <a:lnTo>
                      <a:pt x="160" y="22"/>
                    </a:lnTo>
                    <a:lnTo>
                      <a:pt x="164" y="20"/>
                    </a:lnTo>
                    <a:lnTo>
                      <a:pt x="166" y="22"/>
                    </a:lnTo>
                    <a:lnTo>
                      <a:pt x="172" y="20"/>
                    </a:lnTo>
                    <a:lnTo>
                      <a:pt x="188" y="38"/>
                    </a:lnTo>
                    <a:lnTo>
                      <a:pt x="200" y="46"/>
                    </a:lnTo>
                    <a:lnTo>
                      <a:pt x="200" y="48"/>
                    </a:lnTo>
                    <a:lnTo>
                      <a:pt x="200" y="50"/>
                    </a:lnTo>
                    <a:lnTo>
                      <a:pt x="202" y="50"/>
                    </a:lnTo>
                    <a:lnTo>
                      <a:pt x="202" y="52"/>
                    </a:lnTo>
                    <a:lnTo>
                      <a:pt x="204" y="52"/>
                    </a:lnTo>
                    <a:lnTo>
                      <a:pt x="206" y="54"/>
                    </a:lnTo>
                    <a:lnTo>
                      <a:pt x="206" y="56"/>
                    </a:lnTo>
                    <a:lnTo>
                      <a:pt x="208" y="56"/>
                    </a:lnTo>
                    <a:lnTo>
                      <a:pt x="210" y="5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6" name="Freeform 32"/>
              <p:cNvSpPr>
                <a:spLocks/>
              </p:cNvSpPr>
              <p:nvPr/>
            </p:nvSpPr>
            <p:spPr bwMode="auto">
              <a:xfrm>
                <a:off x="2940" y="1183"/>
                <a:ext cx="272" cy="202"/>
              </a:xfrm>
              <a:custGeom>
                <a:avLst/>
                <a:gdLst>
                  <a:gd name="T0" fmla="*/ 58 w 272"/>
                  <a:gd name="T1" fmla="*/ 48 h 202"/>
                  <a:gd name="T2" fmla="*/ 134 w 272"/>
                  <a:gd name="T3" fmla="*/ 14 h 202"/>
                  <a:gd name="T4" fmla="*/ 144 w 272"/>
                  <a:gd name="T5" fmla="*/ 10 h 202"/>
                  <a:gd name="T6" fmla="*/ 152 w 272"/>
                  <a:gd name="T7" fmla="*/ 8 h 202"/>
                  <a:gd name="T8" fmla="*/ 160 w 272"/>
                  <a:gd name="T9" fmla="*/ 4 h 202"/>
                  <a:gd name="T10" fmla="*/ 168 w 272"/>
                  <a:gd name="T11" fmla="*/ 0 h 202"/>
                  <a:gd name="T12" fmla="*/ 182 w 272"/>
                  <a:gd name="T13" fmla="*/ 30 h 202"/>
                  <a:gd name="T14" fmla="*/ 186 w 272"/>
                  <a:gd name="T15" fmla="*/ 54 h 202"/>
                  <a:gd name="T16" fmla="*/ 202 w 272"/>
                  <a:gd name="T17" fmla="*/ 90 h 202"/>
                  <a:gd name="T18" fmla="*/ 224 w 272"/>
                  <a:gd name="T19" fmla="*/ 114 h 202"/>
                  <a:gd name="T20" fmla="*/ 232 w 272"/>
                  <a:gd name="T21" fmla="*/ 134 h 202"/>
                  <a:gd name="T22" fmla="*/ 250 w 272"/>
                  <a:gd name="T23" fmla="*/ 152 h 202"/>
                  <a:gd name="T24" fmla="*/ 258 w 272"/>
                  <a:gd name="T25" fmla="*/ 168 h 202"/>
                  <a:gd name="T26" fmla="*/ 272 w 272"/>
                  <a:gd name="T27" fmla="*/ 202 h 202"/>
                  <a:gd name="T28" fmla="*/ 266 w 272"/>
                  <a:gd name="T29" fmla="*/ 200 h 202"/>
                  <a:gd name="T30" fmla="*/ 260 w 272"/>
                  <a:gd name="T31" fmla="*/ 196 h 202"/>
                  <a:gd name="T32" fmla="*/ 258 w 272"/>
                  <a:gd name="T33" fmla="*/ 194 h 202"/>
                  <a:gd name="T34" fmla="*/ 252 w 272"/>
                  <a:gd name="T35" fmla="*/ 188 h 202"/>
                  <a:gd name="T36" fmla="*/ 244 w 272"/>
                  <a:gd name="T37" fmla="*/ 188 h 202"/>
                  <a:gd name="T38" fmla="*/ 238 w 272"/>
                  <a:gd name="T39" fmla="*/ 188 h 202"/>
                  <a:gd name="T40" fmla="*/ 236 w 272"/>
                  <a:gd name="T41" fmla="*/ 192 h 202"/>
                  <a:gd name="T42" fmla="*/ 234 w 272"/>
                  <a:gd name="T43" fmla="*/ 188 h 202"/>
                  <a:gd name="T44" fmla="*/ 230 w 272"/>
                  <a:gd name="T45" fmla="*/ 184 h 202"/>
                  <a:gd name="T46" fmla="*/ 224 w 272"/>
                  <a:gd name="T47" fmla="*/ 182 h 202"/>
                  <a:gd name="T48" fmla="*/ 212 w 272"/>
                  <a:gd name="T49" fmla="*/ 186 h 202"/>
                  <a:gd name="T50" fmla="*/ 204 w 272"/>
                  <a:gd name="T51" fmla="*/ 188 h 202"/>
                  <a:gd name="T52" fmla="*/ 198 w 272"/>
                  <a:gd name="T53" fmla="*/ 186 h 202"/>
                  <a:gd name="T54" fmla="*/ 188 w 272"/>
                  <a:gd name="T55" fmla="*/ 186 h 202"/>
                  <a:gd name="T56" fmla="*/ 182 w 272"/>
                  <a:gd name="T57" fmla="*/ 188 h 202"/>
                  <a:gd name="T58" fmla="*/ 178 w 272"/>
                  <a:gd name="T59" fmla="*/ 192 h 202"/>
                  <a:gd name="T60" fmla="*/ 166 w 272"/>
                  <a:gd name="T61" fmla="*/ 194 h 202"/>
                  <a:gd name="T62" fmla="*/ 156 w 272"/>
                  <a:gd name="T63" fmla="*/ 192 h 202"/>
                  <a:gd name="T64" fmla="*/ 148 w 272"/>
                  <a:gd name="T65" fmla="*/ 188 h 202"/>
                  <a:gd name="T66" fmla="*/ 142 w 272"/>
                  <a:gd name="T67" fmla="*/ 184 h 202"/>
                  <a:gd name="T68" fmla="*/ 136 w 272"/>
                  <a:gd name="T69" fmla="*/ 182 h 202"/>
                  <a:gd name="T70" fmla="*/ 132 w 272"/>
                  <a:gd name="T71" fmla="*/ 184 h 202"/>
                  <a:gd name="T72" fmla="*/ 122 w 272"/>
                  <a:gd name="T73" fmla="*/ 186 h 202"/>
                  <a:gd name="T74" fmla="*/ 118 w 272"/>
                  <a:gd name="T75" fmla="*/ 182 h 202"/>
                  <a:gd name="T76" fmla="*/ 100 w 272"/>
                  <a:gd name="T77" fmla="*/ 174 h 202"/>
                  <a:gd name="T78" fmla="*/ 82 w 272"/>
                  <a:gd name="T79" fmla="*/ 168 h 202"/>
                  <a:gd name="T80" fmla="*/ 84 w 272"/>
                  <a:gd name="T81" fmla="*/ 158 h 202"/>
                  <a:gd name="T82" fmla="*/ 66 w 272"/>
                  <a:gd name="T83" fmla="*/ 150 h 202"/>
                  <a:gd name="T84" fmla="*/ 62 w 272"/>
                  <a:gd name="T85" fmla="*/ 148 h 202"/>
                  <a:gd name="T86" fmla="*/ 58 w 272"/>
                  <a:gd name="T87" fmla="*/ 140 h 202"/>
                  <a:gd name="T88" fmla="*/ 54 w 272"/>
                  <a:gd name="T89" fmla="*/ 136 h 202"/>
                  <a:gd name="T90" fmla="*/ 50 w 272"/>
                  <a:gd name="T91" fmla="*/ 130 h 202"/>
                  <a:gd name="T92" fmla="*/ 46 w 272"/>
                  <a:gd name="T93" fmla="*/ 130 h 202"/>
                  <a:gd name="T94" fmla="*/ 40 w 272"/>
                  <a:gd name="T95" fmla="*/ 122 h 202"/>
                  <a:gd name="T96" fmla="*/ 34 w 272"/>
                  <a:gd name="T97" fmla="*/ 116 h 202"/>
                  <a:gd name="T98" fmla="*/ 36 w 272"/>
                  <a:gd name="T99" fmla="*/ 110 h 202"/>
                  <a:gd name="T100" fmla="*/ 34 w 272"/>
                  <a:gd name="T101" fmla="*/ 106 h 202"/>
                  <a:gd name="T102" fmla="*/ 28 w 272"/>
                  <a:gd name="T103" fmla="*/ 104 h 202"/>
                  <a:gd name="T104" fmla="*/ 28 w 272"/>
                  <a:gd name="T105" fmla="*/ 98 h 202"/>
                  <a:gd name="T106" fmla="*/ 24 w 272"/>
                  <a:gd name="T107" fmla="*/ 92 h 202"/>
                  <a:gd name="T108" fmla="*/ 22 w 272"/>
                  <a:gd name="T109" fmla="*/ 86 h 202"/>
                  <a:gd name="T110" fmla="*/ 16 w 272"/>
                  <a:gd name="T111" fmla="*/ 82 h 202"/>
                  <a:gd name="T112" fmla="*/ 10 w 272"/>
                  <a:gd name="T113" fmla="*/ 82 h 202"/>
                  <a:gd name="T114" fmla="*/ 6 w 272"/>
                  <a:gd name="T115" fmla="*/ 78 h 202"/>
                  <a:gd name="T116" fmla="*/ 6 w 272"/>
                  <a:gd name="T117" fmla="*/ 62 h 202"/>
                  <a:gd name="T118" fmla="*/ 4 w 272"/>
                  <a:gd name="T119" fmla="*/ 56 h 202"/>
                  <a:gd name="T120" fmla="*/ 8 w 272"/>
                  <a:gd name="T121" fmla="*/ 50 h 202"/>
                  <a:gd name="T122" fmla="*/ 12 w 272"/>
                  <a:gd name="T123" fmla="*/ 44 h 20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2" h="202">
                    <a:moveTo>
                      <a:pt x="14" y="42"/>
                    </a:moveTo>
                    <a:lnTo>
                      <a:pt x="24" y="38"/>
                    </a:lnTo>
                    <a:lnTo>
                      <a:pt x="42" y="34"/>
                    </a:lnTo>
                    <a:lnTo>
                      <a:pt x="52" y="36"/>
                    </a:lnTo>
                    <a:lnTo>
                      <a:pt x="58" y="40"/>
                    </a:lnTo>
                    <a:lnTo>
                      <a:pt x="54" y="44"/>
                    </a:lnTo>
                    <a:lnTo>
                      <a:pt x="56" y="44"/>
                    </a:lnTo>
                    <a:lnTo>
                      <a:pt x="58" y="46"/>
                    </a:lnTo>
                    <a:lnTo>
                      <a:pt x="58" y="48"/>
                    </a:lnTo>
                    <a:lnTo>
                      <a:pt x="60" y="48"/>
                    </a:lnTo>
                    <a:lnTo>
                      <a:pt x="62" y="48"/>
                    </a:lnTo>
                    <a:lnTo>
                      <a:pt x="70" y="42"/>
                    </a:lnTo>
                    <a:lnTo>
                      <a:pt x="72" y="44"/>
                    </a:lnTo>
                    <a:lnTo>
                      <a:pt x="94" y="26"/>
                    </a:lnTo>
                    <a:lnTo>
                      <a:pt x="128" y="16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2"/>
                    </a:lnTo>
                    <a:lnTo>
                      <a:pt x="144" y="10"/>
                    </a:lnTo>
                    <a:lnTo>
                      <a:pt x="146" y="10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4" y="6"/>
                    </a:lnTo>
                    <a:lnTo>
                      <a:pt x="156" y="6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2" y="4"/>
                    </a:lnTo>
                    <a:lnTo>
                      <a:pt x="164" y="4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8" y="0"/>
                    </a:lnTo>
                    <a:lnTo>
                      <a:pt x="168" y="2"/>
                    </a:lnTo>
                    <a:lnTo>
                      <a:pt x="170" y="4"/>
                    </a:lnTo>
                    <a:lnTo>
                      <a:pt x="174" y="6"/>
                    </a:lnTo>
                    <a:lnTo>
                      <a:pt x="176" y="8"/>
                    </a:lnTo>
                    <a:lnTo>
                      <a:pt x="178" y="10"/>
                    </a:lnTo>
                    <a:lnTo>
                      <a:pt x="180" y="18"/>
                    </a:lnTo>
                    <a:lnTo>
                      <a:pt x="182" y="28"/>
                    </a:lnTo>
                    <a:lnTo>
                      <a:pt x="182" y="30"/>
                    </a:lnTo>
                    <a:lnTo>
                      <a:pt x="182" y="32"/>
                    </a:lnTo>
                    <a:lnTo>
                      <a:pt x="182" y="36"/>
                    </a:lnTo>
                    <a:lnTo>
                      <a:pt x="182" y="38"/>
                    </a:lnTo>
                    <a:lnTo>
                      <a:pt x="184" y="42"/>
                    </a:lnTo>
                    <a:lnTo>
                      <a:pt x="184" y="44"/>
                    </a:lnTo>
                    <a:lnTo>
                      <a:pt x="184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50"/>
                    </a:lnTo>
                    <a:lnTo>
                      <a:pt x="186" y="54"/>
                    </a:lnTo>
                    <a:lnTo>
                      <a:pt x="188" y="56"/>
                    </a:lnTo>
                    <a:lnTo>
                      <a:pt x="188" y="60"/>
                    </a:lnTo>
                    <a:lnTo>
                      <a:pt x="188" y="66"/>
                    </a:lnTo>
                    <a:lnTo>
                      <a:pt x="192" y="78"/>
                    </a:lnTo>
                    <a:lnTo>
                      <a:pt x="194" y="82"/>
                    </a:lnTo>
                    <a:lnTo>
                      <a:pt x="194" y="84"/>
                    </a:lnTo>
                    <a:lnTo>
                      <a:pt x="196" y="84"/>
                    </a:lnTo>
                    <a:lnTo>
                      <a:pt x="196" y="86"/>
                    </a:lnTo>
                    <a:lnTo>
                      <a:pt x="198" y="86"/>
                    </a:lnTo>
                    <a:lnTo>
                      <a:pt x="202" y="90"/>
                    </a:lnTo>
                    <a:lnTo>
                      <a:pt x="206" y="90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10" y="92"/>
                    </a:lnTo>
                    <a:lnTo>
                      <a:pt x="212" y="94"/>
                    </a:lnTo>
                    <a:lnTo>
                      <a:pt x="212" y="96"/>
                    </a:lnTo>
                    <a:lnTo>
                      <a:pt x="214" y="98"/>
                    </a:lnTo>
                    <a:lnTo>
                      <a:pt x="216" y="98"/>
                    </a:lnTo>
                    <a:lnTo>
                      <a:pt x="224" y="114"/>
                    </a:lnTo>
                    <a:lnTo>
                      <a:pt x="226" y="116"/>
                    </a:lnTo>
                    <a:lnTo>
                      <a:pt x="230" y="118"/>
                    </a:lnTo>
                    <a:lnTo>
                      <a:pt x="230" y="120"/>
                    </a:lnTo>
                    <a:lnTo>
                      <a:pt x="232" y="122"/>
                    </a:lnTo>
                    <a:lnTo>
                      <a:pt x="232" y="124"/>
                    </a:lnTo>
                    <a:lnTo>
                      <a:pt x="232" y="126"/>
                    </a:lnTo>
                    <a:lnTo>
                      <a:pt x="230" y="128"/>
                    </a:lnTo>
                    <a:lnTo>
                      <a:pt x="232" y="130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6" y="136"/>
                    </a:lnTo>
                    <a:lnTo>
                      <a:pt x="240" y="136"/>
                    </a:lnTo>
                    <a:lnTo>
                      <a:pt x="240" y="138"/>
                    </a:lnTo>
                    <a:lnTo>
                      <a:pt x="242" y="140"/>
                    </a:lnTo>
                    <a:lnTo>
                      <a:pt x="244" y="144"/>
                    </a:lnTo>
                    <a:lnTo>
                      <a:pt x="246" y="146"/>
                    </a:lnTo>
                    <a:lnTo>
                      <a:pt x="246" y="148"/>
                    </a:lnTo>
                    <a:lnTo>
                      <a:pt x="248" y="148"/>
                    </a:lnTo>
                    <a:lnTo>
                      <a:pt x="248" y="150"/>
                    </a:lnTo>
                    <a:lnTo>
                      <a:pt x="250" y="152"/>
                    </a:lnTo>
                    <a:lnTo>
                      <a:pt x="252" y="152"/>
                    </a:lnTo>
                    <a:lnTo>
                      <a:pt x="254" y="154"/>
                    </a:lnTo>
                    <a:lnTo>
                      <a:pt x="254" y="156"/>
                    </a:lnTo>
                    <a:lnTo>
                      <a:pt x="256" y="156"/>
                    </a:lnTo>
                    <a:lnTo>
                      <a:pt x="256" y="158"/>
                    </a:lnTo>
                    <a:lnTo>
                      <a:pt x="256" y="160"/>
                    </a:lnTo>
                    <a:lnTo>
                      <a:pt x="256" y="162"/>
                    </a:lnTo>
                    <a:lnTo>
                      <a:pt x="258" y="168"/>
                    </a:lnTo>
                    <a:lnTo>
                      <a:pt x="262" y="176"/>
                    </a:lnTo>
                    <a:lnTo>
                      <a:pt x="266" y="186"/>
                    </a:lnTo>
                    <a:lnTo>
                      <a:pt x="266" y="188"/>
                    </a:lnTo>
                    <a:lnTo>
                      <a:pt x="268" y="190"/>
                    </a:lnTo>
                    <a:lnTo>
                      <a:pt x="270" y="194"/>
                    </a:lnTo>
                    <a:lnTo>
                      <a:pt x="270" y="196"/>
                    </a:lnTo>
                    <a:lnTo>
                      <a:pt x="270" y="198"/>
                    </a:lnTo>
                    <a:lnTo>
                      <a:pt x="272" y="200"/>
                    </a:lnTo>
                    <a:lnTo>
                      <a:pt x="272" y="202"/>
                    </a:lnTo>
                    <a:lnTo>
                      <a:pt x="270" y="202"/>
                    </a:lnTo>
                    <a:lnTo>
                      <a:pt x="268" y="202"/>
                    </a:lnTo>
                    <a:lnTo>
                      <a:pt x="266" y="200"/>
                    </a:lnTo>
                    <a:lnTo>
                      <a:pt x="266" y="198"/>
                    </a:lnTo>
                    <a:lnTo>
                      <a:pt x="266" y="196"/>
                    </a:lnTo>
                    <a:lnTo>
                      <a:pt x="264" y="196"/>
                    </a:lnTo>
                    <a:lnTo>
                      <a:pt x="262" y="196"/>
                    </a:lnTo>
                    <a:lnTo>
                      <a:pt x="260" y="196"/>
                    </a:lnTo>
                    <a:lnTo>
                      <a:pt x="260" y="194"/>
                    </a:lnTo>
                    <a:lnTo>
                      <a:pt x="258" y="194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4" y="192"/>
                    </a:lnTo>
                    <a:lnTo>
                      <a:pt x="254" y="190"/>
                    </a:lnTo>
                    <a:lnTo>
                      <a:pt x="252" y="188"/>
                    </a:lnTo>
                    <a:lnTo>
                      <a:pt x="250" y="188"/>
                    </a:lnTo>
                    <a:lnTo>
                      <a:pt x="248" y="188"/>
                    </a:lnTo>
                    <a:lnTo>
                      <a:pt x="246" y="188"/>
                    </a:lnTo>
                    <a:lnTo>
                      <a:pt x="244" y="188"/>
                    </a:lnTo>
                    <a:lnTo>
                      <a:pt x="242" y="188"/>
                    </a:lnTo>
                    <a:lnTo>
                      <a:pt x="240" y="188"/>
                    </a:lnTo>
                    <a:lnTo>
                      <a:pt x="238" y="188"/>
                    </a:lnTo>
                    <a:lnTo>
                      <a:pt x="238" y="190"/>
                    </a:lnTo>
                    <a:lnTo>
                      <a:pt x="238" y="192"/>
                    </a:lnTo>
                    <a:lnTo>
                      <a:pt x="236" y="192"/>
                    </a:lnTo>
                    <a:lnTo>
                      <a:pt x="234" y="192"/>
                    </a:lnTo>
                    <a:lnTo>
                      <a:pt x="234" y="190"/>
                    </a:lnTo>
                    <a:lnTo>
                      <a:pt x="234" y="188"/>
                    </a:lnTo>
                    <a:lnTo>
                      <a:pt x="234" y="186"/>
                    </a:lnTo>
                    <a:lnTo>
                      <a:pt x="232" y="186"/>
                    </a:lnTo>
                    <a:lnTo>
                      <a:pt x="230" y="186"/>
                    </a:lnTo>
                    <a:lnTo>
                      <a:pt x="230" y="184"/>
                    </a:lnTo>
                    <a:lnTo>
                      <a:pt x="228" y="184"/>
                    </a:lnTo>
                    <a:lnTo>
                      <a:pt x="228" y="182"/>
                    </a:lnTo>
                    <a:lnTo>
                      <a:pt x="226" y="182"/>
                    </a:lnTo>
                    <a:lnTo>
                      <a:pt x="224" y="182"/>
                    </a:lnTo>
                    <a:lnTo>
                      <a:pt x="224" y="184"/>
                    </a:lnTo>
                    <a:lnTo>
                      <a:pt x="222" y="184"/>
                    </a:lnTo>
                    <a:lnTo>
                      <a:pt x="220" y="184"/>
                    </a:lnTo>
                    <a:lnTo>
                      <a:pt x="220" y="186"/>
                    </a:lnTo>
                    <a:lnTo>
                      <a:pt x="214" y="186"/>
                    </a:lnTo>
                    <a:lnTo>
                      <a:pt x="212" y="186"/>
                    </a:lnTo>
                    <a:lnTo>
                      <a:pt x="210" y="186"/>
                    </a:lnTo>
                    <a:lnTo>
                      <a:pt x="208" y="186"/>
                    </a:lnTo>
                    <a:lnTo>
                      <a:pt x="206" y="186"/>
                    </a:lnTo>
                    <a:lnTo>
                      <a:pt x="204" y="188"/>
                    </a:lnTo>
                    <a:lnTo>
                      <a:pt x="202" y="188"/>
                    </a:lnTo>
                    <a:lnTo>
                      <a:pt x="200" y="188"/>
                    </a:lnTo>
                    <a:lnTo>
                      <a:pt x="200" y="186"/>
                    </a:lnTo>
                    <a:lnTo>
                      <a:pt x="198" y="186"/>
                    </a:lnTo>
                    <a:lnTo>
                      <a:pt x="196" y="186"/>
                    </a:lnTo>
                    <a:lnTo>
                      <a:pt x="192" y="186"/>
                    </a:lnTo>
                    <a:lnTo>
                      <a:pt x="190" y="186"/>
                    </a:lnTo>
                    <a:lnTo>
                      <a:pt x="188" y="186"/>
                    </a:lnTo>
                    <a:lnTo>
                      <a:pt x="188" y="188"/>
                    </a:lnTo>
                    <a:lnTo>
                      <a:pt x="186" y="188"/>
                    </a:lnTo>
                    <a:lnTo>
                      <a:pt x="184" y="188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0" y="190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76" y="194"/>
                    </a:lnTo>
                    <a:lnTo>
                      <a:pt x="174" y="194"/>
                    </a:lnTo>
                    <a:lnTo>
                      <a:pt x="172" y="192"/>
                    </a:lnTo>
                    <a:lnTo>
                      <a:pt x="170" y="192"/>
                    </a:lnTo>
                    <a:lnTo>
                      <a:pt x="168" y="192"/>
                    </a:lnTo>
                    <a:lnTo>
                      <a:pt x="166" y="192"/>
                    </a:lnTo>
                    <a:lnTo>
                      <a:pt x="166" y="194"/>
                    </a:lnTo>
                    <a:lnTo>
                      <a:pt x="164" y="194"/>
                    </a:lnTo>
                    <a:lnTo>
                      <a:pt x="162" y="194"/>
                    </a:lnTo>
                    <a:lnTo>
                      <a:pt x="160" y="192"/>
                    </a:lnTo>
                    <a:lnTo>
                      <a:pt x="158" y="192"/>
                    </a:lnTo>
                    <a:lnTo>
                      <a:pt x="156" y="192"/>
                    </a:lnTo>
                    <a:lnTo>
                      <a:pt x="156" y="190"/>
                    </a:lnTo>
                    <a:lnTo>
                      <a:pt x="154" y="190"/>
                    </a:lnTo>
                    <a:lnTo>
                      <a:pt x="152" y="190"/>
                    </a:lnTo>
                    <a:lnTo>
                      <a:pt x="150" y="190"/>
                    </a:lnTo>
                    <a:lnTo>
                      <a:pt x="150" y="188"/>
                    </a:lnTo>
                    <a:lnTo>
                      <a:pt x="148" y="188"/>
                    </a:lnTo>
                    <a:lnTo>
                      <a:pt x="146" y="188"/>
                    </a:lnTo>
                    <a:lnTo>
                      <a:pt x="144" y="186"/>
                    </a:lnTo>
                    <a:lnTo>
                      <a:pt x="144" y="184"/>
                    </a:lnTo>
                    <a:lnTo>
                      <a:pt x="142" y="184"/>
                    </a:lnTo>
                    <a:lnTo>
                      <a:pt x="140" y="184"/>
                    </a:lnTo>
                    <a:lnTo>
                      <a:pt x="138" y="184"/>
                    </a:lnTo>
                    <a:lnTo>
                      <a:pt x="138" y="182"/>
                    </a:lnTo>
                    <a:lnTo>
                      <a:pt x="136" y="182"/>
                    </a:lnTo>
                    <a:lnTo>
                      <a:pt x="134" y="182"/>
                    </a:lnTo>
                    <a:lnTo>
                      <a:pt x="134" y="180"/>
                    </a:lnTo>
                    <a:lnTo>
                      <a:pt x="132" y="180"/>
                    </a:lnTo>
                    <a:lnTo>
                      <a:pt x="132" y="182"/>
                    </a:lnTo>
                    <a:lnTo>
                      <a:pt x="132" y="184"/>
                    </a:lnTo>
                    <a:lnTo>
                      <a:pt x="132" y="186"/>
                    </a:lnTo>
                    <a:lnTo>
                      <a:pt x="130" y="186"/>
                    </a:lnTo>
                    <a:lnTo>
                      <a:pt x="128" y="186"/>
                    </a:lnTo>
                    <a:lnTo>
                      <a:pt x="128" y="188"/>
                    </a:lnTo>
                    <a:lnTo>
                      <a:pt x="126" y="188"/>
                    </a:lnTo>
                    <a:lnTo>
                      <a:pt x="126" y="186"/>
                    </a:lnTo>
                    <a:lnTo>
                      <a:pt x="124" y="186"/>
                    </a:lnTo>
                    <a:lnTo>
                      <a:pt x="122" y="186"/>
                    </a:lnTo>
                    <a:lnTo>
                      <a:pt x="120" y="186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18" y="182"/>
                    </a:lnTo>
                    <a:lnTo>
                      <a:pt x="118" y="180"/>
                    </a:lnTo>
                    <a:lnTo>
                      <a:pt x="116" y="180"/>
                    </a:lnTo>
                    <a:lnTo>
                      <a:pt x="114" y="180"/>
                    </a:lnTo>
                    <a:lnTo>
                      <a:pt x="112" y="178"/>
                    </a:lnTo>
                    <a:lnTo>
                      <a:pt x="112" y="176"/>
                    </a:lnTo>
                    <a:lnTo>
                      <a:pt x="110" y="176"/>
                    </a:lnTo>
                    <a:lnTo>
                      <a:pt x="108" y="176"/>
                    </a:lnTo>
                    <a:lnTo>
                      <a:pt x="104" y="174"/>
                    </a:lnTo>
                    <a:lnTo>
                      <a:pt x="102" y="174"/>
                    </a:lnTo>
                    <a:lnTo>
                      <a:pt x="100" y="174"/>
                    </a:lnTo>
                    <a:lnTo>
                      <a:pt x="100" y="172"/>
                    </a:lnTo>
                    <a:lnTo>
                      <a:pt x="100" y="170"/>
                    </a:lnTo>
                    <a:lnTo>
                      <a:pt x="96" y="168"/>
                    </a:lnTo>
                    <a:lnTo>
                      <a:pt x="94" y="168"/>
                    </a:lnTo>
                    <a:lnTo>
                      <a:pt x="94" y="170"/>
                    </a:lnTo>
                    <a:lnTo>
                      <a:pt x="92" y="170"/>
                    </a:lnTo>
                    <a:lnTo>
                      <a:pt x="90" y="172"/>
                    </a:lnTo>
                    <a:lnTo>
                      <a:pt x="88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2" y="168"/>
                    </a:lnTo>
                    <a:lnTo>
                      <a:pt x="80" y="166"/>
                    </a:lnTo>
                    <a:lnTo>
                      <a:pt x="80" y="164"/>
                    </a:lnTo>
                    <a:lnTo>
                      <a:pt x="80" y="162"/>
                    </a:lnTo>
                    <a:lnTo>
                      <a:pt x="82" y="162"/>
                    </a:lnTo>
                    <a:lnTo>
                      <a:pt x="84" y="162"/>
                    </a:lnTo>
                    <a:lnTo>
                      <a:pt x="86" y="160"/>
                    </a:lnTo>
                    <a:lnTo>
                      <a:pt x="84" y="160"/>
                    </a:lnTo>
                    <a:lnTo>
                      <a:pt x="84" y="158"/>
                    </a:lnTo>
                    <a:lnTo>
                      <a:pt x="82" y="158"/>
                    </a:lnTo>
                    <a:lnTo>
                      <a:pt x="78" y="154"/>
                    </a:lnTo>
                    <a:lnTo>
                      <a:pt x="76" y="154"/>
                    </a:lnTo>
                    <a:lnTo>
                      <a:pt x="74" y="154"/>
                    </a:lnTo>
                    <a:lnTo>
                      <a:pt x="72" y="154"/>
                    </a:lnTo>
                    <a:lnTo>
                      <a:pt x="70" y="154"/>
                    </a:lnTo>
                    <a:lnTo>
                      <a:pt x="70" y="152"/>
                    </a:lnTo>
                    <a:lnTo>
                      <a:pt x="68" y="152"/>
                    </a:lnTo>
                    <a:lnTo>
                      <a:pt x="66" y="150"/>
                    </a:lnTo>
                    <a:lnTo>
                      <a:pt x="64" y="150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2" y="148"/>
                    </a:lnTo>
                    <a:lnTo>
                      <a:pt x="60" y="146"/>
                    </a:lnTo>
                    <a:lnTo>
                      <a:pt x="58" y="144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8" y="138"/>
                    </a:lnTo>
                    <a:lnTo>
                      <a:pt x="56" y="136"/>
                    </a:lnTo>
                    <a:lnTo>
                      <a:pt x="54" y="136"/>
                    </a:lnTo>
                    <a:lnTo>
                      <a:pt x="52" y="134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50" y="128"/>
                    </a:lnTo>
                    <a:lnTo>
                      <a:pt x="48" y="128"/>
                    </a:lnTo>
                    <a:lnTo>
                      <a:pt x="46" y="130"/>
                    </a:lnTo>
                    <a:lnTo>
                      <a:pt x="44" y="128"/>
                    </a:lnTo>
                    <a:lnTo>
                      <a:pt x="44" y="126"/>
                    </a:lnTo>
                    <a:lnTo>
                      <a:pt x="42" y="126"/>
                    </a:lnTo>
                    <a:lnTo>
                      <a:pt x="42" y="124"/>
                    </a:lnTo>
                    <a:lnTo>
                      <a:pt x="40" y="124"/>
                    </a:lnTo>
                    <a:lnTo>
                      <a:pt x="40" y="122"/>
                    </a:lnTo>
                    <a:lnTo>
                      <a:pt x="38" y="120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16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6" y="110"/>
                    </a:lnTo>
                    <a:lnTo>
                      <a:pt x="36" y="108"/>
                    </a:lnTo>
                    <a:lnTo>
                      <a:pt x="36" y="106"/>
                    </a:lnTo>
                    <a:lnTo>
                      <a:pt x="34" y="106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8" y="100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98"/>
                    </a:lnTo>
                    <a:lnTo>
                      <a:pt x="26" y="96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24" y="92"/>
                    </a:lnTo>
                    <a:lnTo>
                      <a:pt x="22" y="92"/>
                    </a:lnTo>
                    <a:lnTo>
                      <a:pt x="22" y="90"/>
                    </a:lnTo>
                    <a:lnTo>
                      <a:pt x="20" y="88"/>
                    </a:lnTo>
                    <a:lnTo>
                      <a:pt x="22" y="86"/>
                    </a:lnTo>
                    <a:lnTo>
                      <a:pt x="20" y="86"/>
                    </a:lnTo>
                    <a:lnTo>
                      <a:pt x="20" y="84"/>
                    </a:lnTo>
                    <a:lnTo>
                      <a:pt x="18" y="84"/>
                    </a:lnTo>
                    <a:lnTo>
                      <a:pt x="18" y="82"/>
                    </a:lnTo>
                    <a:lnTo>
                      <a:pt x="16" y="82"/>
                    </a:lnTo>
                    <a:lnTo>
                      <a:pt x="14" y="84"/>
                    </a:lnTo>
                    <a:lnTo>
                      <a:pt x="12" y="82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8" y="80"/>
                    </a:lnTo>
                    <a:lnTo>
                      <a:pt x="6" y="78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7" name="Freeform 33"/>
              <p:cNvSpPr>
                <a:spLocks/>
              </p:cNvSpPr>
              <p:nvPr/>
            </p:nvSpPr>
            <p:spPr bwMode="auto">
              <a:xfrm>
                <a:off x="2788" y="1193"/>
                <a:ext cx="216" cy="168"/>
              </a:xfrm>
              <a:custGeom>
                <a:avLst/>
                <a:gdLst>
                  <a:gd name="T0" fmla="*/ 164 w 216"/>
                  <a:gd name="T1" fmla="*/ 34 h 168"/>
                  <a:gd name="T2" fmla="*/ 158 w 216"/>
                  <a:gd name="T3" fmla="*/ 42 h 168"/>
                  <a:gd name="T4" fmla="*/ 156 w 216"/>
                  <a:gd name="T5" fmla="*/ 48 h 168"/>
                  <a:gd name="T6" fmla="*/ 154 w 216"/>
                  <a:gd name="T7" fmla="*/ 66 h 168"/>
                  <a:gd name="T8" fmla="*/ 160 w 216"/>
                  <a:gd name="T9" fmla="*/ 70 h 168"/>
                  <a:gd name="T10" fmla="*/ 166 w 216"/>
                  <a:gd name="T11" fmla="*/ 74 h 168"/>
                  <a:gd name="T12" fmla="*/ 172 w 216"/>
                  <a:gd name="T13" fmla="*/ 76 h 168"/>
                  <a:gd name="T14" fmla="*/ 174 w 216"/>
                  <a:gd name="T15" fmla="*/ 82 h 168"/>
                  <a:gd name="T16" fmla="*/ 180 w 216"/>
                  <a:gd name="T17" fmla="*/ 88 h 168"/>
                  <a:gd name="T18" fmla="*/ 182 w 216"/>
                  <a:gd name="T19" fmla="*/ 94 h 168"/>
                  <a:gd name="T20" fmla="*/ 188 w 216"/>
                  <a:gd name="T21" fmla="*/ 96 h 168"/>
                  <a:gd name="T22" fmla="*/ 188 w 216"/>
                  <a:gd name="T23" fmla="*/ 102 h 168"/>
                  <a:gd name="T24" fmla="*/ 186 w 216"/>
                  <a:gd name="T25" fmla="*/ 108 h 168"/>
                  <a:gd name="T26" fmla="*/ 196 w 216"/>
                  <a:gd name="T27" fmla="*/ 116 h 168"/>
                  <a:gd name="T28" fmla="*/ 202 w 216"/>
                  <a:gd name="T29" fmla="*/ 118 h 168"/>
                  <a:gd name="T30" fmla="*/ 204 w 216"/>
                  <a:gd name="T31" fmla="*/ 124 h 168"/>
                  <a:gd name="T32" fmla="*/ 210 w 216"/>
                  <a:gd name="T33" fmla="*/ 128 h 168"/>
                  <a:gd name="T34" fmla="*/ 212 w 216"/>
                  <a:gd name="T35" fmla="*/ 136 h 168"/>
                  <a:gd name="T36" fmla="*/ 214 w 216"/>
                  <a:gd name="T37" fmla="*/ 140 h 168"/>
                  <a:gd name="T38" fmla="*/ 200 w 216"/>
                  <a:gd name="T39" fmla="*/ 148 h 168"/>
                  <a:gd name="T40" fmla="*/ 182 w 216"/>
                  <a:gd name="T41" fmla="*/ 156 h 168"/>
                  <a:gd name="T42" fmla="*/ 168 w 216"/>
                  <a:gd name="T43" fmla="*/ 152 h 168"/>
                  <a:gd name="T44" fmla="*/ 156 w 216"/>
                  <a:gd name="T45" fmla="*/ 150 h 168"/>
                  <a:gd name="T46" fmla="*/ 146 w 216"/>
                  <a:gd name="T47" fmla="*/ 142 h 168"/>
                  <a:gd name="T48" fmla="*/ 136 w 216"/>
                  <a:gd name="T49" fmla="*/ 140 h 168"/>
                  <a:gd name="T50" fmla="*/ 122 w 216"/>
                  <a:gd name="T51" fmla="*/ 144 h 168"/>
                  <a:gd name="T52" fmla="*/ 106 w 216"/>
                  <a:gd name="T53" fmla="*/ 160 h 168"/>
                  <a:gd name="T54" fmla="*/ 94 w 216"/>
                  <a:gd name="T55" fmla="*/ 166 h 168"/>
                  <a:gd name="T56" fmla="*/ 88 w 216"/>
                  <a:gd name="T57" fmla="*/ 160 h 168"/>
                  <a:gd name="T58" fmla="*/ 72 w 216"/>
                  <a:gd name="T59" fmla="*/ 164 h 168"/>
                  <a:gd name="T60" fmla="*/ 66 w 216"/>
                  <a:gd name="T61" fmla="*/ 162 h 168"/>
                  <a:gd name="T62" fmla="*/ 60 w 216"/>
                  <a:gd name="T63" fmla="*/ 162 h 168"/>
                  <a:gd name="T64" fmla="*/ 8 w 216"/>
                  <a:gd name="T65" fmla="*/ 136 h 168"/>
                  <a:gd name="T66" fmla="*/ 10 w 216"/>
                  <a:gd name="T67" fmla="*/ 130 h 168"/>
                  <a:gd name="T68" fmla="*/ 14 w 216"/>
                  <a:gd name="T69" fmla="*/ 124 h 168"/>
                  <a:gd name="T70" fmla="*/ 12 w 216"/>
                  <a:gd name="T71" fmla="*/ 118 h 168"/>
                  <a:gd name="T72" fmla="*/ 14 w 216"/>
                  <a:gd name="T73" fmla="*/ 112 h 168"/>
                  <a:gd name="T74" fmla="*/ 18 w 216"/>
                  <a:gd name="T75" fmla="*/ 104 h 168"/>
                  <a:gd name="T76" fmla="*/ 22 w 216"/>
                  <a:gd name="T77" fmla="*/ 98 h 168"/>
                  <a:gd name="T78" fmla="*/ 4 w 216"/>
                  <a:gd name="T79" fmla="*/ 52 h 168"/>
                  <a:gd name="T80" fmla="*/ 4 w 216"/>
                  <a:gd name="T81" fmla="*/ 44 h 168"/>
                  <a:gd name="T82" fmla="*/ 10 w 216"/>
                  <a:gd name="T83" fmla="*/ 42 h 168"/>
                  <a:gd name="T84" fmla="*/ 16 w 216"/>
                  <a:gd name="T85" fmla="*/ 40 h 168"/>
                  <a:gd name="T86" fmla="*/ 20 w 216"/>
                  <a:gd name="T87" fmla="*/ 36 h 168"/>
                  <a:gd name="T88" fmla="*/ 26 w 216"/>
                  <a:gd name="T89" fmla="*/ 30 h 168"/>
                  <a:gd name="T90" fmla="*/ 30 w 216"/>
                  <a:gd name="T91" fmla="*/ 24 h 168"/>
                  <a:gd name="T92" fmla="*/ 34 w 216"/>
                  <a:gd name="T93" fmla="*/ 22 h 168"/>
                  <a:gd name="T94" fmla="*/ 38 w 216"/>
                  <a:gd name="T95" fmla="*/ 16 h 168"/>
                  <a:gd name="T96" fmla="*/ 44 w 216"/>
                  <a:gd name="T97" fmla="*/ 12 h 168"/>
                  <a:gd name="T98" fmla="*/ 50 w 216"/>
                  <a:gd name="T99" fmla="*/ 8 h 168"/>
                  <a:gd name="T100" fmla="*/ 54 w 216"/>
                  <a:gd name="T101" fmla="*/ 6 h 168"/>
                  <a:gd name="T102" fmla="*/ 58 w 216"/>
                  <a:gd name="T103" fmla="*/ 10 h 168"/>
                  <a:gd name="T104" fmla="*/ 64 w 216"/>
                  <a:gd name="T105" fmla="*/ 14 h 168"/>
                  <a:gd name="T106" fmla="*/ 72 w 216"/>
                  <a:gd name="T107" fmla="*/ 16 h 168"/>
                  <a:gd name="T108" fmla="*/ 80 w 216"/>
                  <a:gd name="T109" fmla="*/ 18 h 168"/>
                  <a:gd name="T110" fmla="*/ 84 w 216"/>
                  <a:gd name="T111" fmla="*/ 18 h 168"/>
                  <a:gd name="T112" fmla="*/ 94 w 216"/>
                  <a:gd name="T113" fmla="*/ 16 h 168"/>
                  <a:gd name="T114" fmla="*/ 100 w 216"/>
                  <a:gd name="T115" fmla="*/ 18 h 168"/>
                  <a:gd name="T116" fmla="*/ 106 w 216"/>
                  <a:gd name="T117" fmla="*/ 16 h 168"/>
                  <a:gd name="T118" fmla="*/ 112 w 216"/>
                  <a:gd name="T119" fmla="*/ 20 h 1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16" h="168">
                    <a:moveTo>
                      <a:pt x="146" y="0"/>
                    </a:moveTo>
                    <a:lnTo>
                      <a:pt x="146" y="2"/>
                    </a:lnTo>
                    <a:lnTo>
                      <a:pt x="146" y="4"/>
                    </a:lnTo>
                    <a:lnTo>
                      <a:pt x="146" y="6"/>
                    </a:lnTo>
                    <a:lnTo>
                      <a:pt x="146" y="8"/>
                    </a:lnTo>
                    <a:lnTo>
                      <a:pt x="166" y="32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62" y="38"/>
                    </a:lnTo>
                    <a:lnTo>
                      <a:pt x="160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56" y="42"/>
                    </a:lnTo>
                    <a:lnTo>
                      <a:pt x="156" y="44"/>
                    </a:lnTo>
                    <a:lnTo>
                      <a:pt x="156" y="46"/>
                    </a:lnTo>
                    <a:lnTo>
                      <a:pt x="156" y="48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4" y="66"/>
                    </a:lnTo>
                    <a:lnTo>
                      <a:pt x="154" y="68"/>
                    </a:lnTo>
                    <a:lnTo>
                      <a:pt x="156" y="68"/>
                    </a:lnTo>
                    <a:lnTo>
                      <a:pt x="158" y="68"/>
                    </a:lnTo>
                    <a:lnTo>
                      <a:pt x="160" y="70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4" y="72"/>
                    </a:lnTo>
                    <a:lnTo>
                      <a:pt x="166" y="74"/>
                    </a:lnTo>
                    <a:lnTo>
                      <a:pt x="168" y="72"/>
                    </a:lnTo>
                    <a:lnTo>
                      <a:pt x="170" y="72"/>
                    </a:lnTo>
                    <a:lnTo>
                      <a:pt x="170" y="74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4" y="76"/>
                    </a:lnTo>
                    <a:lnTo>
                      <a:pt x="172" y="78"/>
                    </a:lnTo>
                    <a:lnTo>
                      <a:pt x="174" y="80"/>
                    </a:lnTo>
                    <a:lnTo>
                      <a:pt x="174" y="82"/>
                    </a:lnTo>
                    <a:lnTo>
                      <a:pt x="176" y="82"/>
                    </a:lnTo>
                    <a:lnTo>
                      <a:pt x="176" y="84"/>
                    </a:lnTo>
                    <a:lnTo>
                      <a:pt x="178" y="84"/>
                    </a:lnTo>
                    <a:lnTo>
                      <a:pt x="178" y="86"/>
                    </a:lnTo>
                    <a:lnTo>
                      <a:pt x="180" y="88"/>
                    </a:lnTo>
                    <a:lnTo>
                      <a:pt x="180" y="90"/>
                    </a:lnTo>
                    <a:lnTo>
                      <a:pt x="178" y="90"/>
                    </a:lnTo>
                    <a:lnTo>
                      <a:pt x="180" y="90"/>
                    </a:lnTo>
                    <a:lnTo>
                      <a:pt x="180" y="92"/>
                    </a:lnTo>
                    <a:lnTo>
                      <a:pt x="180" y="94"/>
                    </a:lnTo>
                    <a:lnTo>
                      <a:pt x="182" y="94"/>
                    </a:lnTo>
                    <a:lnTo>
                      <a:pt x="184" y="94"/>
                    </a:lnTo>
                    <a:lnTo>
                      <a:pt x="186" y="94"/>
                    </a:lnTo>
                    <a:lnTo>
                      <a:pt x="186" y="96"/>
                    </a:lnTo>
                    <a:lnTo>
                      <a:pt x="188" y="96"/>
                    </a:lnTo>
                    <a:lnTo>
                      <a:pt x="188" y="98"/>
                    </a:lnTo>
                    <a:lnTo>
                      <a:pt x="188" y="100"/>
                    </a:lnTo>
                    <a:lnTo>
                      <a:pt x="188" y="102"/>
                    </a:lnTo>
                    <a:lnTo>
                      <a:pt x="188" y="104"/>
                    </a:lnTo>
                    <a:lnTo>
                      <a:pt x="186" y="106"/>
                    </a:lnTo>
                    <a:lnTo>
                      <a:pt x="186" y="108"/>
                    </a:lnTo>
                    <a:lnTo>
                      <a:pt x="188" y="108"/>
                    </a:lnTo>
                    <a:lnTo>
                      <a:pt x="190" y="110"/>
                    </a:lnTo>
                    <a:lnTo>
                      <a:pt x="192" y="112"/>
                    </a:lnTo>
                    <a:lnTo>
                      <a:pt x="192" y="114"/>
                    </a:lnTo>
                    <a:lnTo>
                      <a:pt x="194" y="114"/>
                    </a:lnTo>
                    <a:lnTo>
                      <a:pt x="194" y="116"/>
                    </a:lnTo>
                    <a:lnTo>
                      <a:pt x="196" y="116"/>
                    </a:lnTo>
                    <a:lnTo>
                      <a:pt x="196" y="118"/>
                    </a:lnTo>
                    <a:lnTo>
                      <a:pt x="198" y="120"/>
                    </a:lnTo>
                    <a:lnTo>
                      <a:pt x="200" y="118"/>
                    </a:lnTo>
                    <a:lnTo>
                      <a:pt x="202" y="118"/>
                    </a:lnTo>
                    <a:lnTo>
                      <a:pt x="202" y="120"/>
                    </a:lnTo>
                    <a:lnTo>
                      <a:pt x="202" y="122"/>
                    </a:lnTo>
                    <a:lnTo>
                      <a:pt x="204" y="124"/>
                    </a:lnTo>
                    <a:lnTo>
                      <a:pt x="206" y="126"/>
                    </a:lnTo>
                    <a:lnTo>
                      <a:pt x="208" y="126"/>
                    </a:lnTo>
                    <a:lnTo>
                      <a:pt x="210" y="128"/>
                    </a:lnTo>
                    <a:lnTo>
                      <a:pt x="210" y="130"/>
                    </a:lnTo>
                    <a:lnTo>
                      <a:pt x="210" y="132"/>
                    </a:lnTo>
                    <a:lnTo>
                      <a:pt x="210" y="134"/>
                    </a:lnTo>
                    <a:lnTo>
                      <a:pt x="212" y="136"/>
                    </a:lnTo>
                    <a:lnTo>
                      <a:pt x="214" y="138"/>
                    </a:lnTo>
                    <a:lnTo>
                      <a:pt x="214" y="136"/>
                    </a:lnTo>
                    <a:lnTo>
                      <a:pt x="216" y="136"/>
                    </a:lnTo>
                    <a:lnTo>
                      <a:pt x="216" y="138"/>
                    </a:lnTo>
                    <a:lnTo>
                      <a:pt x="216" y="140"/>
                    </a:lnTo>
                    <a:lnTo>
                      <a:pt x="214" y="140"/>
                    </a:lnTo>
                    <a:lnTo>
                      <a:pt x="212" y="140"/>
                    </a:lnTo>
                    <a:lnTo>
                      <a:pt x="212" y="142"/>
                    </a:lnTo>
                    <a:lnTo>
                      <a:pt x="210" y="142"/>
                    </a:lnTo>
                    <a:lnTo>
                      <a:pt x="210" y="144"/>
                    </a:lnTo>
                    <a:lnTo>
                      <a:pt x="208" y="144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2" y="148"/>
                    </a:lnTo>
                    <a:lnTo>
                      <a:pt x="200" y="148"/>
                    </a:lnTo>
                    <a:lnTo>
                      <a:pt x="198" y="148"/>
                    </a:lnTo>
                    <a:lnTo>
                      <a:pt x="198" y="146"/>
                    </a:lnTo>
                    <a:lnTo>
                      <a:pt x="196" y="146"/>
                    </a:lnTo>
                    <a:lnTo>
                      <a:pt x="194" y="146"/>
                    </a:lnTo>
                    <a:lnTo>
                      <a:pt x="194" y="148"/>
                    </a:lnTo>
                    <a:lnTo>
                      <a:pt x="192" y="150"/>
                    </a:lnTo>
                    <a:lnTo>
                      <a:pt x="190" y="148"/>
                    </a:lnTo>
                    <a:lnTo>
                      <a:pt x="186" y="150"/>
                    </a:lnTo>
                    <a:lnTo>
                      <a:pt x="184" y="154"/>
                    </a:lnTo>
                    <a:lnTo>
                      <a:pt x="182" y="156"/>
                    </a:lnTo>
                    <a:lnTo>
                      <a:pt x="180" y="156"/>
                    </a:lnTo>
                    <a:lnTo>
                      <a:pt x="178" y="156"/>
                    </a:lnTo>
                    <a:lnTo>
                      <a:pt x="176" y="154"/>
                    </a:lnTo>
                    <a:lnTo>
                      <a:pt x="174" y="154"/>
                    </a:lnTo>
                    <a:lnTo>
                      <a:pt x="172" y="154"/>
                    </a:lnTo>
                    <a:lnTo>
                      <a:pt x="172" y="152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66" y="150"/>
                    </a:lnTo>
                    <a:lnTo>
                      <a:pt x="164" y="150"/>
                    </a:lnTo>
                    <a:lnTo>
                      <a:pt x="162" y="148"/>
                    </a:lnTo>
                    <a:lnTo>
                      <a:pt x="160" y="148"/>
                    </a:lnTo>
                    <a:lnTo>
                      <a:pt x="158" y="146"/>
                    </a:lnTo>
                    <a:lnTo>
                      <a:pt x="156" y="146"/>
                    </a:lnTo>
                    <a:lnTo>
                      <a:pt x="156" y="150"/>
                    </a:lnTo>
                    <a:lnTo>
                      <a:pt x="154" y="150"/>
                    </a:lnTo>
                    <a:lnTo>
                      <a:pt x="152" y="150"/>
                    </a:lnTo>
                    <a:lnTo>
                      <a:pt x="150" y="150"/>
                    </a:lnTo>
                    <a:lnTo>
                      <a:pt x="150" y="148"/>
                    </a:lnTo>
                    <a:lnTo>
                      <a:pt x="148" y="148"/>
                    </a:lnTo>
                    <a:lnTo>
                      <a:pt x="148" y="146"/>
                    </a:lnTo>
                    <a:lnTo>
                      <a:pt x="148" y="144"/>
                    </a:lnTo>
                    <a:lnTo>
                      <a:pt x="146" y="142"/>
                    </a:lnTo>
                    <a:lnTo>
                      <a:pt x="144" y="140"/>
                    </a:lnTo>
                    <a:lnTo>
                      <a:pt x="142" y="140"/>
                    </a:lnTo>
                    <a:lnTo>
                      <a:pt x="142" y="138"/>
                    </a:lnTo>
                    <a:lnTo>
                      <a:pt x="140" y="138"/>
                    </a:lnTo>
                    <a:lnTo>
                      <a:pt x="138" y="138"/>
                    </a:lnTo>
                    <a:lnTo>
                      <a:pt x="138" y="140"/>
                    </a:lnTo>
                    <a:lnTo>
                      <a:pt x="136" y="140"/>
                    </a:lnTo>
                    <a:lnTo>
                      <a:pt x="134" y="140"/>
                    </a:lnTo>
                    <a:lnTo>
                      <a:pt x="132" y="142"/>
                    </a:lnTo>
                    <a:lnTo>
                      <a:pt x="130" y="142"/>
                    </a:lnTo>
                    <a:lnTo>
                      <a:pt x="126" y="144"/>
                    </a:lnTo>
                    <a:lnTo>
                      <a:pt x="124" y="144"/>
                    </a:lnTo>
                    <a:lnTo>
                      <a:pt x="122" y="144"/>
                    </a:lnTo>
                    <a:lnTo>
                      <a:pt x="122" y="146"/>
                    </a:lnTo>
                    <a:lnTo>
                      <a:pt x="112" y="154"/>
                    </a:lnTo>
                    <a:lnTo>
                      <a:pt x="110" y="154"/>
                    </a:lnTo>
                    <a:lnTo>
                      <a:pt x="110" y="156"/>
                    </a:lnTo>
                    <a:lnTo>
                      <a:pt x="108" y="156"/>
                    </a:lnTo>
                    <a:lnTo>
                      <a:pt x="108" y="158"/>
                    </a:lnTo>
                    <a:lnTo>
                      <a:pt x="108" y="160"/>
                    </a:lnTo>
                    <a:lnTo>
                      <a:pt x="106" y="160"/>
                    </a:lnTo>
                    <a:lnTo>
                      <a:pt x="104" y="160"/>
                    </a:lnTo>
                    <a:lnTo>
                      <a:pt x="98" y="164"/>
                    </a:lnTo>
                    <a:lnTo>
                      <a:pt x="96" y="164"/>
                    </a:lnTo>
                    <a:lnTo>
                      <a:pt x="96" y="166"/>
                    </a:lnTo>
                    <a:lnTo>
                      <a:pt x="94" y="166"/>
                    </a:lnTo>
                    <a:lnTo>
                      <a:pt x="92" y="166"/>
                    </a:lnTo>
                    <a:lnTo>
                      <a:pt x="92" y="164"/>
                    </a:lnTo>
                    <a:lnTo>
                      <a:pt x="92" y="162"/>
                    </a:lnTo>
                    <a:lnTo>
                      <a:pt x="90" y="162"/>
                    </a:lnTo>
                    <a:lnTo>
                      <a:pt x="90" y="160"/>
                    </a:lnTo>
                    <a:lnTo>
                      <a:pt x="90" y="162"/>
                    </a:lnTo>
                    <a:lnTo>
                      <a:pt x="88" y="162"/>
                    </a:lnTo>
                    <a:lnTo>
                      <a:pt x="88" y="160"/>
                    </a:lnTo>
                    <a:lnTo>
                      <a:pt x="84" y="158"/>
                    </a:lnTo>
                    <a:lnTo>
                      <a:pt x="74" y="166"/>
                    </a:lnTo>
                    <a:lnTo>
                      <a:pt x="74" y="168"/>
                    </a:lnTo>
                    <a:lnTo>
                      <a:pt x="74" y="166"/>
                    </a:lnTo>
                    <a:lnTo>
                      <a:pt x="72" y="166"/>
                    </a:lnTo>
                    <a:lnTo>
                      <a:pt x="72" y="164"/>
                    </a:lnTo>
                    <a:lnTo>
                      <a:pt x="70" y="162"/>
                    </a:lnTo>
                    <a:lnTo>
                      <a:pt x="70" y="164"/>
                    </a:lnTo>
                    <a:lnTo>
                      <a:pt x="68" y="164"/>
                    </a:lnTo>
                    <a:lnTo>
                      <a:pt x="66" y="162"/>
                    </a:lnTo>
                    <a:lnTo>
                      <a:pt x="64" y="162"/>
                    </a:lnTo>
                    <a:lnTo>
                      <a:pt x="64" y="164"/>
                    </a:lnTo>
                    <a:lnTo>
                      <a:pt x="62" y="164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58" y="162"/>
                    </a:lnTo>
                    <a:lnTo>
                      <a:pt x="56" y="162"/>
                    </a:lnTo>
                    <a:lnTo>
                      <a:pt x="56" y="160"/>
                    </a:lnTo>
                    <a:lnTo>
                      <a:pt x="54" y="160"/>
                    </a:lnTo>
                    <a:lnTo>
                      <a:pt x="42" y="150"/>
                    </a:lnTo>
                    <a:lnTo>
                      <a:pt x="32" y="146"/>
                    </a:lnTo>
                    <a:lnTo>
                      <a:pt x="8" y="136"/>
                    </a:lnTo>
                    <a:lnTo>
                      <a:pt x="10" y="136"/>
                    </a:lnTo>
                    <a:lnTo>
                      <a:pt x="10" y="134"/>
                    </a:lnTo>
                    <a:lnTo>
                      <a:pt x="10" y="132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2" y="126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2" y="120"/>
                    </a:lnTo>
                    <a:lnTo>
                      <a:pt x="12" y="118"/>
                    </a:lnTo>
                    <a:lnTo>
                      <a:pt x="14" y="118"/>
                    </a:lnTo>
                    <a:lnTo>
                      <a:pt x="14" y="116"/>
                    </a:lnTo>
                    <a:lnTo>
                      <a:pt x="16" y="116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8" y="108"/>
                    </a:lnTo>
                    <a:lnTo>
                      <a:pt x="18" y="106"/>
                    </a:lnTo>
                    <a:lnTo>
                      <a:pt x="18" y="104"/>
                    </a:lnTo>
                    <a:lnTo>
                      <a:pt x="20" y="102"/>
                    </a:lnTo>
                    <a:lnTo>
                      <a:pt x="20" y="100"/>
                    </a:lnTo>
                    <a:lnTo>
                      <a:pt x="22" y="98"/>
                    </a:lnTo>
                    <a:lnTo>
                      <a:pt x="22" y="96"/>
                    </a:lnTo>
                    <a:lnTo>
                      <a:pt x="24" y="96"/>
                    </a:lnTo>
                    <a:lnTo>
                      <a:pt x="24" y="84"/>
                    </a:lnTo>
                    <a:lnTo>
                      <a:pt x="22" y="76"/>
                    </a:lnTo>
                    <a:lnTo>
                      <a:pt x="22" y="70"/>
                    </a:lnTo>
                    <a:lnTo>
                      <a:pt x="20" y="66"/>
                    </a:lnTo>
                    <a:lnTo>
                      <a:pt x="12" y="62"/>
                    </a:lnTo>
                    <a:lnTo>
                      <a:pt x="1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4" y="30"/>
                    </a:lnTo>
                    <a:lnTo>
                      <a:pt x="26" y="30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4" y="20"/>
                    </a:lnTo>
                    <a:lnTo>
                      <a:pt x="36" y="20"/>
                    </a:lnTo>
                    <a:lnTo>
                      <a:pt x="36" y="18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4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10"/>
                    </a:lnTo>
                    <a:lnTo>
                      <a:pt x="58" y="12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4" y="14"/>
                    </a:lnTo>
                    <a:lnTo>
                      <a:pt x="66" y="14"/>
                    </a:lnTo>
                    <a:lnTo>
                      <a:pt x="66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2" y="16"/>
                    </a:lnTo>
                    <a:lnTo>
                      <a:pt x="74" y="16"/>
                    </a:lnTo>
                    <a:lnTo>
                      <a:pt x="76" y="16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4" y="18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18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4" y="18"/>
                    </a:lnTo>
                    <a:lnTo>
                      <a:pt x="94" y="16"/>
                    </a:lnTo>
                    <a:lnTo>
                      <a:pt x="96" y="16"/>
                    </a:lnTo>
                    <a:lnTo>
                      <a:pt x="96" y="18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6" y="18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2" y="20"/>
                    </a:lnTo>
                    <a:lnTo>
                      <a:pt x="114" y="20"/>
                    </a:lnTo>
                    <a:lnTo>
                      <a:pt x="116" y="22"/>
                    </a:lnTo>
                    <a:lnTo>
                      <a:pt x="14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8" name="Freeform 34"/>
              <p:cNvSpPr>
                <a:spLocks/>
              </p:cNvSpPr>
              <p:nvPr/>
            </p:nvSpPr>
            <p:spPr bwMode="auto">
              <a:xfrm>
                <a:off x="2057" y="1247"/>
                <a:ext cx="379" cy="413"/>
              </a:xfrm>
              <a:custGeom>
                <a:avLst/>
                <a:gdLst>
                  <a:gd name="T0" fmla="*/ 305 w 379"/>
                  <a:gd name="T1" fmla="*/ 50 h 413"/>
                  <a:gd name="T2" fmla="*/ 315 w 379"/>
                  <a:gd name="T3" fmla="*/ 54 h 413"/>
                  <a:gd name="T4" fmla="*/ 325 w 379"/>
                  <a:gd name="T5" fmla="*/ 58 h 413"/>
                  <a:gd name="T6" fmla="*/ 331 w 379"/>
                  <a:gd name="T7" fmla="*/ 60 h 413"/>
                  <a:gd name="T8" fmla="*/ 339 w 379"/>
                  <a:gd name="T9" fmla="*/ 68 h 413"/>
                  <a:gd name="T10" fmla="*/ 347 w 379"/>
                  <a:gd name="T11" fmla="*/ 72 h 413"/>
                  <a:gd name="T12" fmla="*/ 359 w 379"/>
                  <a:gd name="T13" fmla="*/ 80 h 413"/>
                  <a:gd name="T14" fmla="*/ 367 w 379"/>
                  <a:gd name="T15" fmla="*/ 80 h 413"/>
                  <a:gd name="T16" fmla="*/ 371 w 379"/>
                  <a:gd name="T17" fmla="*/ 90 h 413"/>
                  <a:gd name="T18" fmla="*/ 343 w 379"/>
                  <a:gd name="T19" fmla="*/ 96 h 413"/>
                  <a:gd name="T20" fmla="*/ 327 w 379"/>
                  <a:gd name="T21" fmla="*/ 116 h 413"/>
                  <a:gd name="T22" fmla="*/ 301 w 379"/>
                  <a:gd name="T23" fmla="*/ 120 h 413"/>
                  <a:gd name="T24" fmla="*/ 297 w 379"/>
                  <a:gd name="T25" fmla="*/ 134 h 413"/>
                  <a:gd name="T26" fmla="*/ 283 w 379"/>
                  <a:gd name="T27" fmla="*/ 138 h 413"/>
                  <a:gd name="T28" fmla="*/ 275 w 379"/>
                  <a:gd name="T29" fmla="*/ 136 h 413"/>
                  <a:gd name="T30" fmla="*/ 253 w 379"/>
                  <a:gd name="T31" fmla="*/ 132 h 413"/>
                  <a:gd name="T32" fmla="*/ 130 w 379"/>
                  <a:gd name="T33" fmla="*/ 405 h 413"/>
                  <a:gd name="T34" fmla="*/ 124 w 379"/>
                  <a:gd name="T35" fmla="*/ 411 h 413"/>
                  <a:gd name="T36" fmla="*/ 90 w 379"/>
                  <a:gd name="T37" fmla="*/ 409 h 413"/>
                  <a:gd name="T38" fmla="*/ 8 w 379"/>
                  <a:gd name="T39" fmla="*/ 407 h 413"/>
                  <a:gd name="T40" fmla="*/ 18 w 379"/>
                  <a:gd name="T41" fmla="*/ 403 h 413"/>
                  <a:gd name="T42" fmla="*/ 14 w 379"/>
                  <a:gd name="T43" fmla="*/ 395 h 413"/>
                  <a:gd name="T44" fmla="*/ 12 w 379"/>
                  <a:gd name="T45" fmla="*/ 383 h 413"/>
                  <a:gd name="T46" fmla="*/ 16 w 379"/>
                  <a:gd name="T47" fmla="*/ 375 h 413"/>
                  <a:gd name="T48" fmla="*/ 22 w 379"/>
                  <a:gd name="T49" fmla="*/ 363 h 413"/>
                  <a:gd name="T50" fmla="*/ 34 w 379"/>
                  <a:gd name="T51" fmla="*/ 353 h 413"/>
                  <a:gd name="T52" fmla="*/ 46 w 379"/>
                  <a:gd name="T53" fmla="*/ 343 h 413"/>
                  <a:gd name="T54" fmla="*/ 52 w 379"/>
                  <a:gd name="T55" fmla="*/ 335 h 413"/>
                  <a:gd name="T56" fmla="*/ 60 w 379"/>
                  <a:gd name="T57" fmla="*/ 339 h 413"/>
                  <a:gd name="T58" fmla="*/ 68 w 379"/>
                  <a:gd name="T59" fmla="*/ 329 h 413"/>
                  <a:gd name="T60" fmla="*/ 82 w 379"/>
                  <a:gd name="T61" fmla="*/ 325 h 413"/>
                  <a:gd name="T62" fmla="*/ 98 w 379"/>
                  <a:gd name="T63" fmla="*/ 319 h 413"/>
                  <a:gd name="T64" fmla="*/ 100 w 379"/>
                  <a:gd name="T65" fmla="*/ 307 h 413"/>
                  <a:gd name="T66" fmla="*/ 106 w 379"/>
                  <a:gd name="T67" fmla="*/ 303 h 413"/>
                  <a:gd name="T68" fmla="*/ 110 w 379"/>
                  <a:gd name="T69" fmla="*/ 295 h 413"/>
                  <a:gd name="T70" fmla="*/ 122 w 379"/>
                  <a:gd name="T71" fmla="*/ 287 h 413"/>
                  <a:gd name="T72" fmla="*/ 126 w 379"/>
                  <a:gd name="T73" fmla="*/ 279 h 413"/>
                  <a:gd name="T74" fmla="*/ 136 w 379"/>
                  <a:gd name="T75" fmla="*/ 273 h 413"/>
                  <a:gd name="T76" fmla="*/ 146 w 379"/>
                  <a:gd name="T77" fmla="*/ 261 h 413"/>
                  <a:gd name="T78" fmla="*/ 156 w 379"/>
                  <a:gd name="T79" fmla="*/ 251 h 413"/>
                  <a:gd name="T80" fmla="*/ 168 w 379"/>
                  <a:gd name="T81" fmla="*/ 241 h 413"/>
                  <a:gd name="T82" fmla="*/ 176 w 379"/>
                  <a:gd name="T83" fmla="*/ 231 h 413"/>
                  <a:gd name="T84" fmla="*/ 188 w 379"/>
                  <a:gd name="T85" fmla="*/ 223 h 413"/>
                  <a:gd name="T86" fmla="*/ 196 w 379"/>
                  <a:gd name="T87" fmla="*/ 217 h 413"/>
                  <a:gd name="T88" fmla="*/ 198 w 379"/>
                  <a:gd name="T89" fmla="*/ 211 h 413"/>
                  <a:gd name="T90" fmla="*/ 202 w 379"/>
                  <a:gd name="T91" fmla="*/ 196 h 413"/>
                  <a:gd name="T92" fmla="*/ 206 w 379"/>
                  <a:gd name="T93" fmla="*/ 166 h 413"/>
                  <a:gd name="T94" fmla="*/ 237 w 379"/>
                  <a:gd name="T95" fmla="*/ 130 h 413"/>
                  <a:gd name="T96" fmla="*/ 227 w 379"/>
                  <a:gd name="T97" fmla="*/ 104 h 413"/>
                  <a:gd name="T98" fmla="*/ 227 w 379"/>
                  <a:gd name="T99" fmla="*/ 94 h 413"/>
                  <a:gd name="T100" fmla="*/ 223 w 379"/>
                  <a:gd name="T101" fmla="*/ 90 h 413"/>
                  <a:gd name="T102" fmla="*/ 221 w 379"/>
                  <a:gd name="T103" fmla="*/ 82 h 413"/>
                  <a:gd name="T104" fmla="*/ 223 w 379"/>
                  <a:gd name="T105" fmla="*/ 46 h 413"/>
                  <a:gd name="T106" fmla="*/ 231 w 379"/>
                  <a:gd name="T107" fmla="*/ 42 h 413"/>
                  <a:gd name="T108" fmla="*/ 243 w 379"/>
                  <a:gd name="T109" fmla="*/ 38 h 413"/>
                  <a:gd name="T110" fmla="*/ 247 w 379"/>
                  <a:gd name="T111" fmla="*/ 30 h 413"/>
                  <a:gd name="T112" fmla="*/ 249 w 379"/>
                  <a:gd name="T113" fmla="*/ 22 h 413"/>
                  <a:gd name="T114" fmla="*/ 247 w 379"/>
                  <a:gd name="T115" fmla="*/ 14 h 413"/>
                  <a:gd name="T116" fmla="*/ 251 w 379"/>
                  <a:gd name="T117" fmla="*/ 6 h 413"/>
                  <a:gd name="T118" fmla="*/ 259 w 379"/>
                  <a:gd name="T119" fmla="*/ 4 h 41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79" h="413">
                    <a:moveTo>
                      <a:pt x="299" y="0"/>
                    </a:moveTo>
                    <a:lnTo>
                      <a:pt x="299" y="46"/>
                    </a:lnTo>
                    <a:lnTo>
                      <a:pt x="301" y="48"/>
                    </a:lnTo>
                    <a:lnTo>
                      <a:pt x="301" y="50"/>
                    </a:lnTo>
                    <a:lnTo>
                      <a:pt x="303" y="48"/>
                    </a:lnTo>
                    <a:lnTo>
                      <a:pt x="305" y="50"/>
                    </a:lnTo>
                    <a:lnTo>
                      <a:pt x="307" y="50"/>
                    </a:lnTo>
                    <a:lnTo>
                      <a:pt x="309" y="50"/>
                    </a:lnTo>
                    <a:lnTo>
                      <a:pt x="309" y="52"/>
                    </a:lnTo>
                    <a:lnTo>
                      <a:pt x="311" y="52"/>
                    </a:lnTo>
                    <a:lnTo>
                      <a:pt x="313" y="54"/>
                    </a:lnTo>
                    <a:lnTo>
                      <a:pt x="315" y="54"/>
                    </a:lnTo>
                    <a:lnTo>
                      <a:pt x="317" y="52"/>
                    </a:lnTo>
                    <a:lnTo>
                      <a:pt x="319" y="52"/>
                    </a:lnTo>
                    <a:lnTo>
                      <a:pt x="321" y="52"/>
                    </a:lnTo>
                    <a:lnTo>
                      <a:pt x="323" y="52"/>
                    </a:lnTo>
                    <a:lnTo>
                      <a:pt x="323" y="56"/>
                    </a:lnTo>
                    <a:lnTo>
                      <a:pt x="325" y="56"/>
                    </a:lnTo>
                    <a:lnTo>
                      <a:pt x="325" y="58"/>
                    </a:lnTo>
                    <a:lnTo>
                      <a:pt x="327" y="58"/>
                    </a:lnTo>
                    <a:lnTo>
                      <a:pt x="329" y="58"/>
                    </a:lnTo>
                    <a:lnTo>
                      <a:pt x="331" y="58"/>
                    </a:lnTo>
                    <a:lnTo>
                      <a:pt x="331" y="60"/>
                    </a:lnTo>
                    <a:lnTo>
                      <a:pt x="333" y="60"/>
                    </a:lnTo>
                    <a:lnTo>
                      <a:pt x="335" y="62"/>
                    </a:lnTo>
                    <a:lnTo>
                      <a:pt x="335" y="64"/>
                    </a:lnTo>
                    <a:lnTo>
                      <a:pt x="337" y="64"/>
                    </a:lnTo>
                    <a:lnTo>
                      <a:pt x="337" y="66"/>
                    </a:lnTo>
                    <a:lnTo>
                      <a:pt x="337" y="68"/>
                    </a:lnTo>
                    <a:lnTo>
                      <a:pt x="339" y="68"/>
                    </a:lnTo>
                    <a:lnTo>
                      <a:pt x="339" y="70"/>
                    </a:lnTo>
                    <a:lnTo>
                      <a:pt x="341" y="70"/>
                    </a:lnTo>
                    <a:lnTo>
                      <a:pt x="343" y="70"/>
                    </a:lnTo>
                    <a:lnTo>
                      <a:pt x="345" y="72"/>
                    </a:lnTo>
                    <a:lnTo>
                      <a:pt x="347" y="72"/>
                    </a:lnTo>
                    <a:lnTo>
                      <a:pt x="349" y="74"/>
                    </a:lnTo>
                    <a:lnTo>
                      <a:pt x="349" y="76"/>
                    </a:lnTo>
                    <a:lnTo>
                      <a:pt x="351" y="76"/>
                    </a:lnTo>
                    <a:lnTo>
                      <a:pt x="353" y="78"/>
                    </a:lnTo>
                    <a:lnTo>
                      <a:pt x="355" y="78"/>
                    </a:lnTo>
                    <a:lnTo>
                      <a:pt x="357" y="80"/>
                    </a:lnTo>
                    <a:lnTo>
                      <a:pt x="359" y="80"/>
                    </a:lnTo>
                    <a:lnTo>
                      <a:pt x="361" y="78"/>
                    </a:lnTo>
                    <a:lnTo>
                      <a:pt x="363" y="78"/>
                    </a:lnTo>
                    <a:lnTo>
                      <a:pt x="365" y="80"/>
                    </a:lnTo>
                    <a:lnTo>
                      <a:pt x="367" y="80"/>
                    </a:lnTo>
                    <a:lnTo>
                      <a:pt x="369" y="80"/>
                    </a:lnTo>
                    <a:lnTo>
                      <a:pt x="369" y="82"/>
                    </a:lnTo>
                    <a:lnTo>
                      <a:pt x="371" y="82"/>
                    </a:lnTo>
                    <a:lnTo>
                      <a:pt x="377" y="82"/>
                    </a:lnTo>
                    <a:lnTo>
                      <a:pt x="379" y="82"/>
                    </a:lnTo>
                    <a:lnTo>
                      <a:pt x="377" y="84"/>
                    </a:lnTo>
                    <a:lnTo>
                      <a:pt x="375" y="84"/>
                    </a:lnTo>
                    <a:lnTo>
                      <a:pt x="373" y="86"/>
                    </a:lnTo>
                    <a:lnTo>
                      <a:pt x="371" y="90"/>
                    </a:lnTo>
                    <a:lnTo>
                      <a:pt x="369" y="90"/>
                    </a:lnTo>
                    <a:lnTo>
                      <a:pt x="367" y="92"/>
                    </a:lnTo>
                    <a:lnTo>
                      <a:pt x="365" y="94"/>
                    </a:lnTo>
                    <a:lnTo>
                      <a:pt x="359" y="96"/>
                    </a:lnTo>
                    <a:lnTo>
                      <a:pt x="357" y="96"/>
                    </a:lnTo>
                    <a:lnTo>
                      <a:pt x="355" y="94"/>
                    </a:lnTo>
                    <a:lnTo>
                      <a:pt x="353" y="94"/>
                    </a:lnTo>
                    <a:lnTo>
                      <a:pt x="349" y="94"/>
                    </a:lnTo>
                    <a:lnTo>
                      <a:pt x="347" y="94"/>
                    </a:lnTo>
                    <a:lnTo>
                      <a:pt x="345" y="96"/>
                    </a:lnTo>
                    <a:lnTo>
                      <a:pt x="343" y="96"/>
                    </a:lnTo>
                    <a:lnTo>
                      <a:pt x="343" y="98"/>
                    </a:lnTo>
                    <a:lnTo>
                      <a:pt x="341" y="100"/>
                    </a:lnTo>
                    <a:lnTo>
                      <a:pt x="339" y="102"/>
                    </a:lnTo>
                    <a:lnTo>
                      <a:pt x="339" y="106"/>
                    </a:lnTo>
                    <a:lnTo>
                      <a:pt x="339" y="110"/>
                    </a:lnTo>
                    <a:lnTo>
                      <a:pt x="337" y="114"/>
                    </a:lnTo>
                    <a:lnTo>
                      <a:pt x="335" y="118"/>
                    </a:lnTo>
                    <a:lnTo>
                      <a:pt x="333" y="118"/>
                    </a:lnTo>
                    <a:lnTo>
                      <a:pt x="329" y="118"/>
                    </a:lnTo>
                    <a:lnTo>
                      <a:pt x="327" y="118"/>
                    </a:lnTo>
                    <a:lnTo>
                      <a:pt x="327" y="116"/>
                    </a:lnTo>
                    <a:lnTo>
                      <a:pt x="327" y="114"/>
                    </a:lnTo>
                    <a:lnTo>
                      <a:pt x="321" y="110"/>
                    </a:lnTo>
                    <a:lnTo>
                      <a:pt x="319" y="110"/>
                    </a:lnTo>
                    <a:lnTo>
                      <a:pt x="315" y="110"/>
                    </a:lnTo>
                    <a:lnTo>
                      <a:pt x="313" y="110"/>
                    </a:lnTo>
                    <a:lnTo>
                      <a:pt x="309" y="112"/>
                    </a:lnTo>
                    <a:lnTo>
                      <a:pt x="307" y="112"/>
                    </a:lnTo>
                    <a:lnTo>
                      <a:pt x="307" y="114"/>
                    </a:lnTo>
                    <a:lnTo>
                      <a:pt x="305" y="116"/>
                    </a:lnTo>
                    <a:lnTo>
                      <a:pt x="303" y="118"/>
                    </a:lnTo>
                    <a:lnTo>
                      <a:pt x="303" y="120"/>
                    </a:lnTo>
                    <a:lnTo>
                      <a:pt x="301" y="120"/>
                    </a:lnTo>
                    <a:lnTo>
                      <a:pt x="299" y="120"/>
                    </a:lnTo>
                    <a:lnTo>
                      <a:pt x="297" y="120"/>
                    </a:lnTo>
                    <a:lnTo>
                      <a:pt x="297" y="122"/>
                    </a:lnTo>
                    <a:lnTo>
                      <a:pt x="297" y="124"/>
                    </a:lnTo>
                    <a:lnTo>
                      <a:pt x="299" y="124"/>
                    </a:lnTo>
                    <a:lnTo>
                      <a:pt x="299" y="126"/>
                    </a:lnTo>
                    <a:lnTo>
                      <a:pt x="297" y="128"/>
                    </a:lnTo>
                    <a:lnTo>
                      <a:pt x="295" y="130"/>
                    </a:lnTo>
                    <a:lnTo>
                      <a:pt x="295" y="132"/>
                    </a:lnTo>
                    <a:lnTo>
                      <a:pt x="297" y="132"/>
                    </a:lnTo>
                    <a:lnTo>
                      <a:pt x="297" y="134"/>
                    </a:lnTo>
                    <a:lnTo>
                      <a:pt x="295" y="136"/>
                    </a:lnTo>
                    <a:lnTo>
                      <a:pt x="295" y="138"/>
                    </a:lnTo>
                    <a:lnTo>
                      <a:pt x="295" y="140"/>
                    </a:lnTo>
                    <a:lnTo>
                      <a:pt x="293" y="140"/>
                    </a:lnTo>
                    <a:lnTo>
                      <a:pt x="289" y="140"/>
                    </a:lnTo>
                    <a:lnTo>
                      <a:pt x="289" y="138"/>
                    </a:lnTo>
                    <a:lnTo>
                      <a:pt x="287" y="138"/>
                    </a:lnTo>
                    <a:lnTo>
                      <a:pt x="285" y="138"/>
                    </a:lnTo>
                    <a:lnTo>
                      <a:pt x="283" y="138"/>
                    </a:lnTo>
                    <a:lnTo>
                      <a:pt x="281" y="136"/>
                    </a:lnTo>
                    <a:lnTo>
                      <a:pt x="279" y="136"/>
                    </a:lnTo>
                    <a:lnTo>
                      <a:pt x="277" y="138"/>
                    </a:lnTo>
                    <a:lnTo>
                      <a:pt x="277" y="136"/>
                    </a:lnTo>
                    <a:lnTo>
                      <a:pt x="275" y="136"/>
                    </a:lnTo>
                    <a:lnTo>
                      <a:pt x="273" y="134"/>
                    </a:lnTo>
                    <a:lnTo>
                      <a:pt x="269" y="132"/>
                    </a:lnTo>
                    <a:lnTo>
                      <a:pt x="267" y="132"/>
                    </a:lnTo>
                    <a:lnTo>
                      <a:pt x="265" y="132"/>
                    </a:lnTo>
                    <a:lnTo>
                      <a:pt x="259" y="130"/>
                    </a:lnTo>
                    <a:lnTo>
                      <a:pt x="253" y="132"/>
                    </a:lnTo>
                    <a:lnTo>
                      <a:pt x="253" y="325"/>
                    </a:lnTo>
                    <a:lnTo>
                      <a:pt x="200" y="325"/>
                    </a:lnTo>
                    <a:lnTo>
                      <a:pt x="198" y="329"/>
                    </a:lnTo>
                    <a:lnTo>
                      <a:pt x="198" y="383"/>
                    </a:lnTo>
                    <a:lnTo>
                      <a:pt x="178" y="389"/>
                    </a:lnTo>
                    <a:lnTo>
                      <a:pt x="174" y="391"/>
                    </a:lnTo>
                    <a:lnTo>
                      <a:pt x="172" y="391"/>
                    </a:lnTo>
                    <a:lnTo>
                      <a:pt x="132" y="403"/>
                    </a:lnTo>
                    <a:lnTo>
                      <a:pt x="130" y="403"/>
                    </a:lnTo>
                    <a:lnTo>
                      <a:pt x="130" y="405"/>
                    </a:lnTo>
                    <a:lnTo>
                      <a:pt x="128" y="405"/>
                    </a:lnTo>
                    <a:lnTo>
                      <a:pt x="128" y="407"/>
                    </a:lnTo>
                    <a:lnTo>
                      <a:pt x="126" y="407"/>
                    </a:lnTo>
                    <a:lnTo>
                      <a:pt x="124" y="409"/>
                    </a:lnTo>
                    <a:lnTo>
                      <a:pt x="124" y="411"/>
                    </a:lnTo>
                    <a:lnTo>
                      <a:pt x="124" y="413"/>
                    </a:lnTo>
                    <a:lnTo>
                      <a:pt x="122" y="413"/>
                    </a:lnTo>
                    <a:lnTo>
                      <a:pt x="116" y="413"/>
                    </a:lnTo>
                    <a:lnTo>
                      <a:pt x="116" y="409"/>
                    </a:lnTo>
                    <a:lnTo>
                      <a:pt x="92" y="407"/>
                    </a:lnTo>
                    <a:lnTo>
                      <a:pt x="92" y="409"/>
                    </a:lnTo>
                    <a:lnTo>
                      <a:pt x="90" y="409"/>
                    </a:lnTo>
                    <a:lnTo>
                      <a:pt x="0" y="409"/>
                    </a:lnTo>
                    <a:lnTo>
                      <a:pt x="0" y="407"/>
                    </a:lnTo>
                    <a:lnTo>
                      <a:pt x="2" y="407"/>
                    </a:lnTo>
                    <a:lnTo>
                      <a:pt x="4" y="405"/>
                    </a:lnTo>
                    <a:lnTo>
                      <a:pt x="6" y="407"/>
                    </a:lnTo>
                    <a:lnTo>
                      <a:pt x="8" y="407"/>
                    </a:lnTo>
                    <a:lnTo>
                      <a:pt x="10" y="407"/>
                    </a:lnTo>
                    <a:lnTo>
                      <a:pt x="12" y="407"/>
                    </a:lnTo>
                    <a:lnTo>
                      <a:pt x="14" y="405"/>
                    </a:lnTo>
                    <a:lnTo>
                      <a:pt x="16" y="405"/>
                    </a:lnTo>
                    <a:lnTo>
                      <a:pt x="18" y="403"/>
                    </a:lnTo>
                    <a:lnTo>
                      <a:pt x="18" y="401"/>
                    </a:lnTo>
                    <a:lnTo>
                      <a:pt x="18" y="399"/>
                    </a:lnTo>
                    <a:lnTo>
                      <a:pt x="16" y="397"/>
                    </a:lnTo>
                    <a:lnTo>
                      <a:pt x="14" y="395"/>
                    </a:lnTo>
                    <a:lnTo>
                      <a:pt x="14" y="391"/>
                    </a:lnTo>
                    <a:lnTo>
                      <a:pt x="12" y="391"/>
                    </a:lnTo>
                    <a:lnTo>
                      <a:pt x="12" y="389"/>
                    </a:lnTo>
                    <a:lnTo>
                      <a:pt x="10" y="389"/>
                    </a:lnTo>
                    <a:lnTo>
                      <a:pt x="10" y="387"/>
                    </a:lnTo>
                    <a:lnTo>
                      <a:pt x="10" y="385"/>
                    </a:lnTo>
                    <a:lnTo>
                      <a:pt x="12" y="383"/>
                    </a:lnTo>
                    <a:lnTo>
                      <a:pt x="12" y="381"/>
                    </a:lnTo>
                    <a:lnTo>
                      <a:pt x="12" y="379"/>
                    </a:lnTo>
                    <a:lnTo>
                      <a:pt x="12" y="377"/>
                    </a:lnTo>
                    <a:lnTo>
                      <a:pt x="14" y="377"/>
                    </a:lnTo>
                    <a:lnTo>
                      <a:pt x="14" y="375"/>
                    </a:lnTo>
                    <a:lnTo>
                      <a:pt x="16" y="375"/>
                    </a:lnTo>
                    <a:lnTo>
                      <a:pt x="16" y="373"/>
                    </a:lnTo>
                    <a:lnTo>
                      <a:pt x="18" y="373"/>
                    </a:lnTo>
                    <a:lnTo>
                      <a:pt x="20" y="373"/>
                    </a:lnTo>
                    <a:lnTo>
                      <a:pt x="22" y="371"/>
                    </a:lnTo>
                    <a:lnTo>
                      <a:pt x="22" y="369"/>
                    </a:lnTo>
                    <a:lnTo>
                      <a:pt x="22" y="367"/>
                    </a:lnTo>
                    <a:lnTo>
                      <a:pt x="22" y="363"/>
                    </a:lnTo>
                    <a:lnTo>
                      <a:pt x="24" y="361"/>
                    </a:lnTo>
                    <a:lnTo>
                      <a:pt x="26" y="359"/>
                    </a:lnTo>
                    <a:lnTo>
                      <a:pt x="28" y="357"/>
                    </a:lnTo>
                    <a:lnTo>
                      <a:pt x="28" y="355"/>
                    </a:lnTo>
                    <a:lnTo>
                      <a:pt x="30" y="355"/>
                    </a:lnTo>
                    <a:lnTo>
                      <a:pt x="32" y="355"/>
                    </a:lnTo>
                    <a:lnTo>
                      <a:pt x="34" y="353"/>
                    </a:lnTo>
                    <a:lnTo>
                      <a:pt x="34" y="351"/>
                    </a:lnTo>
                    <a:lnTo>
                      <a:pt x="36" y="351"/>
                    </a:lnTo>
                    <a:lnTo>
                      <a:pt x="38" y="349"/>
                    </a:lnTo>
                    <a:lnTo>
                      <a:pt x="40" y="347"/>
                    </a:lnTo>
                    <a:lnTo>
                      <a:pt x="44" y="345"/>
                    </a:lnTo>
                    <a:lnTo>
                      <a:pt x="46" y="345"/>
                    </a:lnTo>
                    <a:lnTo>
                      <a:pt x="46" y="343"/>
                    </a:lnTo>
                    <a:lnTo>
                      <a:pt x="48" y="341"/>
                    </a:lnTo>
                    <a:lnTo>
                      <a:pt x="50" y="339"/>
                    </a:lnTo>
                    <a:lnTo>
                      <a:pt x="50" y="337"/>
                    </a:lnTo>
                    <a:lnTo>
                      <a:pt x="50" y="335"/>
                    </a:lnTo>
                    <a:lnTo>
                      <a:pt x="52" y="335"/>
                    </a:lnTo>
                    <a:lnTo>
                      <a:pt x="54" y="337"/>
                    </a:lnTo>
                    <a:lnTo>
                      <a:pt x="54" y="339"/>
                    </a:lnTo>
                    <a:lnTo>
                      <a:pt x="56" y="339"/>
                    </a:lnTo>
                    <a:lnTo>
                      <a:pt x="58" y="339"/>
                    </a:lnTo>
                    <a:lnTo>
                      <a:pt x="60" y="339"/>
                    </a:lnTo>
                    <a:lnTo>
                      <a:pt x="60" y="337"/>
                    </a:lnTo>
                    <a:lnTo>
                      <a:pt x="60" y="335"/>
                    </a:lnTo>
                    <a:lnTo>
                      <a:pt x="60" y="333"/>
                    </a:lnTo>
                    <a:lnTo>
                      <a:pt x="62" y="333"/>
                    </a:lnTo>
                    <a:lnTo>
                      <a:pt x="62" y="331"/>
                    </a:lnTo>
                    <a:lnTo>
                      <a:pt x="64" y="331"/>
                    </a:lnTo>
                    <a:lnTo>
                      <a:pt x="64" y="329"/>
                    </a:lnTo>
                    <a:lnTo>
                      <a:pt x="66" y="329"/>
                    </a:lnTo>
                    <a:lnTo>
                      <a:pt x="68" y="329"/>
                    </a:lnTo>
                    <a:lnTo>
                      <a:pt x="70" y="327"/>
                    </a:lnTo>
                    <a:lnTo>
                      <a:pt x="72" y="325"/>
                    </a:lnTo>
                    <a:lnTo>
                      <a:pt x="74" y="325"/>
                    </a:lnTo>
                    <a:lnTo>
                      <a:pt x="76" y="325"/>
                    </a:lnTo>
                    <a:lnTo>
                      <a:pt x="78" y="325"/>
                    </a:lnTo>
                    <a:lnTo>
                      <a:pt x="80" y="325"/>
                    </a:lnTo>
                    <a:lnTo>
                      <a:pt x="82" y="325"/>
                    </a:lnTo>
                    <a:lnTo>
                      <a:pt x="82" y="323"/>
                    </a:lnTo>
                    <a:lnTo>
                      <a:pt x="84" y="323"/>
                    </a:lnTo>
                    <a:lnTo>
                      <a:pt x="86" y="323"/>
                    </a:lnTo>
                    <a:lnTo>
                      <a:pt x="86" y="321"/>
                    </a:lnTo>
                    <a:lnTo>
                      <a:pt x="88" y="321"/>
                    </a:lnTo>
                    <a:lnTo>
                      <a:pt x="90" y="321"/>
                    </a:lnTo>
                    <a:lnTo>
                      <a:pt x="90" y="319"/>
                    </a:lnTo>
                    <a:lnTo>
                      <a:pt x="96" y="319"/>
                    </a:lnTo>
                    <a:lnTo>
                      <a:pt x="98" y="319"/>
                    </a:lnTo>
                    <a:lnTo>
                      <a:pt x="98" y="317"/>
                    </a:lnTo>
                    <a:lnTo>
                      <a:pt x="100" y="317"/>
                    </a:lnTo>
                    <a:lnTo>
                      <a:pt x="100" y="315"/>
                    </a:lnTo>
                    <a:lnTo>
                      <a:pt x="100" y="313"/>
                    </a:lnTo>
                    <a:lnTo>
                      <a:pt x="100" y="311"/>
                    </a:lnTo>
                    <a:lnTo>
                      <a:pt x="100" y="309"/>
                    </a:lnTo>
                    <a:lnTo>
                      <a:pt x="100" y="307"/>
                    </a:lnTo>
                    <a:lnTo>
                      <a:pt x="100" y="305"/>
                    </a:lnTo>
                    <a:lnTo>
                      <a:pt x="100" y="303"/>
                    </a:lnTo>
                    <a:lnTo>
                      <a:pt x="102" y="303"/>
                    </a:lnTo>
                    <a:lnTo>
                      <a:pt x="102" y="301"/>
                    </a:lnTo>
                    <a:lnTo>
                      <a:pt x="104" y="303"/>
                    </a:lnTo>
                    <a:lnTo>
                      <a:pt x="106" y="303"/>
                    </a:lnTo>
                    <a:lnTo>
                      <a:pt x="108" y="303"/>
                    </a:lnTo>
                    <a:lnTo>
                      <a:pt x="110" y="301"/>
                    </a:lnTo>
                    <a:lnTo>
                      <a:pt x="112" y="299"/>
                    </a:lnTo>
                    <a:lnTo>
                      <a:pt x="112" y="297"/>
                    </a:lnTo>
                    <a:lnTo>
                      <a:pt x="110" y="295"/>
                    </a:lnTo>
                    <a:lnTo>
                      <a:pt x="110" y="293"/>
                    </a:lnTo>
                    <a:lnTo>
                      <a:pt x="112" y="293"/>
                    </a:lnTo>
                    <a:lnTo>
                      <a:pt x="116" y="291"/>
                    </a:lnTo>
                    <a:lnTo>
                      <a:pt x="118" y="291"/>
                    </a:lnTo>
                    <a:lnTo>
                      <a:pt x="118" y="289"/>
                    </a:lnTo>
                    <a:lnTo>
                      <a:pt x="120" y="287"/>
                    </a:lnTo>
                    <a:lnTo>
                      <a:pt x="122" y="287"/>
                    </a:lnTo>
                    <a:lnTo>
                      <a:pt x="124" y="285"/>
                    </a:lnTo>
                    <a:lnTo>
                      <a:pt x="124" y="283"/>
                    </a:lnTo>
                    <a:lnTo>
                      <a:pt x="126" y="283"/>
                    </a:lnTo>
                    <a:lnTo>
                      <a:pt x="126" y="281"/>
                    </a:lnTo>
                    <a:lnTo>
                      <a:pt x="126" y="279"/>
                    </a:lnTo>
                    <a:lnTo>
                      <a:pt x="128" y="277"/>
                    </a:lnTo>
                    <a:lnTo>
                      <a:pt x="130" y="277"/>
                    </a:lnTo>
                    <a:lnTo>
                      <a:pt x="130" y="275"/>
                    </a:lnTo>
                    <a:lnTo>
                      <a:pt x="132" y="275"/>
                    </a:lnTo>
                    <a:lnTo>
                      <a:pt x="134" y="275"/>
                    </a:lnTo>
                    <a:lnTo>
                      <a:pt x="136" y="273"/>
                    </a:lnTo>
                    <a:lnTo>
                      <a:pt x="136" y="271"/>
                    </a:lnTo>
                    <a:lnTo>
                      <a:pt x="136" y="269"/>
                    </a:lnTo>
                    <a:lnTo>
                      <a:pt x="138" y="267"/>
                    </a:lnTo>
                    <a:lnTo>
                      <a:pt x="140" y="267"/>
                    </a:lnTo>
                    <a:lnTo>
                      <a:pt x="140" y="265"/>
                    </a:lnTo>
                    <a:lnTo>
                      <a:pt x="142" y="265"/>
                    </a:lnTo>
                    <a:lnTo>
                      <a:pt x="144" y="263"/>
                    </a:lnTo>
                    <a:lnTo>
                      <a:pt x="146" y="261"/>
                    </a:lnTo>
                    <a:lnTo>
                      <a:pt x="148" y="259"/>
                    </a:lnTo>
                    <a:lnTo>
                      <a:pt x="148" y="257"/>
                    </a:lnTo>
                    <a:lnTo>
                      <a:pt x="150" y="257"/>
                    </a:lnTo>
                    <a:lnTo>
                      <a:pt x="152" y="255"/>
                    </a:lnTo>
                    <a:lnTo>
                      <a:pt x="154" y="253"/>
                    </a:lnTo>
                    <a:lnTo>
                      <a:pt x="156" y="253"/>
                    </a:lnTo>
                    <a:lnTo>
                      <a:pt x="156" y="251"/>
                    </a:lnTo>
                    <a:lnTo>
                      <a:pt x="158" y="251"/>
                    </a:lnTo>
                    <a:lnTo>
                      <a:pt x="158" y="249"/>
                    </a:lnTo>
                    <a:lnTo>
                      <a:pt x="160" y="247"/>
                    </a:lnTo>
                    <a:lnTo>
                      <a:pt x="162" y="243"/>
                    </a:lnTo>
                    <a:lnTo>
                      <a:pt x="164" y="241"/>
                    </a:lnTo>
                    <a:lnTo>
                      <a:pt x="168" y="241"/>
                    </a:lnTo>
                    <a:lnTo>
                      <a:pt x="170" y="239"/>
                    </a:lnTo>
                    <a:lnTo>
                      <a:pt x="172" y="237"/>
                    </a:lnTo>
                    <a:lnTo>
                      <a:pt x="174" y="235"/>
                    </a:lnTo>
                    <a:lnTo>
                      <a:pt x="176" y="233"/>
                    </a:lnTo>
                    <a:lnTo>
                      <a:pt x="176" y="231"/>
                    </a:lnTo>
                    <a:lnTo>
                      <a:pt x="178" y="231"/>
                    </a:lnTo>
                    <a:lnTo>
                      <a:pt x="178" y="229"/>
                    </a:lnTo>
                    <a:lnTo>
                      <a:pt x="180" y="229"/>
                    </a:lnTo>
                    <a:lnTo>
                      <a:pt x="180" y="227"/>
                    </a:lnTo>
                    <a:lnTo>
                      <a:pt x="182" y="225"/>
                    </a:lnTo>
                    <a:lnTo>
                      <a:pt x="184" y="225"/>
                    </a:lnTo>
                    <a:lnTo>
                      <a:pt x="186" y="225"/>
                    </a:lnTo>
                    <a:lnTo>
                      <a:pt x="186" y="223"/>
                    </a:lnTo>
                    <a:lnTo>
                      <a:pt x="188" y="223"/>
                    </a:lnTo>
                    <a:lnTo>
                      <a:pt x="188" y="221"/>
                    </a:lnTo>
                    <a:lnTo>
                      <a:pt x="190" y="221"/>
                    </a:lnTo>
                    <a:lnTo>
                      <a:pt x="190" y="219"/>
                    </a:lnTo>
                    <a:lnTo>
                      <a:pt x="192" y="217"/>
                    </a:lnTo>
                    <a:lnTo>
                      <a:pt x="194" y="217"/>
                    </a:lnTo>
                    <a:lnTo>
                      <a:pt x="194" y="215"/>
                    </a:lnTo>
                    <a:lnTo>
                      <a:pt x="196" y="217"/>
                    </a:lnTo>
                    <a:lnTo>
                      <a:pt x="198" y="217"/>
                    </a:lnTo>
                    <a:lnTo>
                      <a:pt x="200" y="217"/>
                    </a:lnTo>
                    <a:lnTo>
                      <a:pt x="202" y="217"/>
                    </a:lnTo>
                    <a:lnTo>
                      <a:pt x="202" y="215"/>
                    </a:lnTo>
                    <a:lnTo>
                      <a:pt x="200" y="213"/>
                    </a:lnTo>
                    <a:lnTo>
                      <a:pt x="198" y="211"/>
                    </a:lnTo>
                    <a:lnTo>
                      <a:pt x="198" y="209"/>
                    </a:lnTo>
                    <a:lnTo>
                      <a:pt x="198" y="207"/>
                    </a:lnTo>
                    <a:lnTo>
                      <a:pt x="198" y="206"/>
                    </a:lnTo>
                    <a:lnTo>
                      <a:pt x="198" y="204"/>
                    </a:lnTo>
                    <a:lnTo>
                      <a:pt x="198" y="202"/>
                    </a:lnTo>
                    <a:lnTo>
                      <a:pt x="200" y="200"/>
                    </a:lnTo>
                    <a:lnTo>
                      <a:pt x="200" y="198"/>
                    </a:lnTo>
                    <a:lnTo>
                      <a:pt x="202" y="198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200" y="194"/>
                    </a:lnTo>
                    <a:lnTo>
                      <a:pt x="202" y="192"/>
                    </a:lnTo>
                    <a:lnTo>
                      <a:pt x="204" y="188"/>
                    </a:lnTo>
                    <a:lnTo>
                      <a:pt x="206" y="188"/>
                    </a:lnTo>
                    <a:lnTo>
                      <a:pt x="206" y="182"/>
                    </a:lnTo>
                    <a:lnTo>
                      <a:pt x="208" y="178"/>
                    </a:lnTo>
                    <a:lnTo>
                      <a:pt x="208" y="174"/>
                    </a:lnTo>
                    <a:lnTo>
                      <a:pt x="206" y="172"/>
                    </a:lnTo>
                    <a:lnTo>
                      <a:pt x="206" y="170"/>
                    </a:lnTo>
                    <a:lnTo>
                      <a:pt x="206" y="168"/>
                    </a:lnTo>
                    <a:lnTo>
                      <a:pt x="206" y="166"/>
                    </a:lnTo>
                    <a:lnTo>
                      <a:pt x="210" y="162"/>
                    </a:lnTo>
                    <a:lnTo>
                      <a:pt x="210" y="160"/>
                    </a:lnTo>
                    <a:lnTo>
                      <a:pt x="212" y="158"/>
                    </a:lnTo>
                    <a:lnTo>
                      <a:pt x="216" y="156"/>
                    </a:lnTo>
                    <a:lnTo>
                      <a:pt x="218" y="154"/>
                    </a:lnTo>
                    <a:lnTo>
                      <a:pt x="219" y="152"/>
                    </a:lnTo>
                    <a:lnTo>
                      <a:pt x="227" y="144"/>
                    </a:lnTo>
                    <a:lnTo>
                      <a:pt x="233" y="138"/>
                    </a:lnTo>
                    <a:lnTo>
                      <a:pt x="235" y="136"/>
                    </a:lnTo>
                    <a:lnTo>
                      <a:pt x="237" y="132"/>
                    </a:lnTo>
                    <a:lnTo>
                      <a:pt x="237" y="130"/>
                    </a:lnTo>
                    <a:lnTo>
                      <a:pt x="239" y="128"/>
                    </a:lnTo>
                    <a:lnTo>
                      <a:pt x="241" y="126"/>
                    </a:lnTo>
                    <a:lnTo>
                      <a:pt x="241" y="124"/>
                    </a:lnTo>
                    <a:lnTo>
                      <a:pt x="241" y="120"/>
                    </a:lnTo>
                    <a:lnTo>
                      <a:pt x="239" y="120"/>
                    </a:lnTo>
                    <a:lnTo>
                      <a:pt x="237" y="118"/>
                    </a:lnTo>
                    <a:lnTo>
                      <a:pt x="233" y="116"/>
                    </a:lnTo>
                    <a:lnTo>
                      <a:pt x="233" y="114"/>
                    </a:lnTo>
                    <a:lnTo>
                      <a:pt x="231" y="112"/>
                    </a:lnTo>
                    <a:lnTo>
                      <a:pt x="229" y="110"/>
                    </a:lnTo>
                    <a:lnTo>
                      <a:pt x="229" y="108"/>
                    </a:lnTo>
                    <a:lnTo>
                      <a:pt x="227" y="104"/>
                    </a:lnTo>
                    <a:lnTo>
                      <a:pt x="227" y="102"/>
                    </a:lnTo>
                    <a:lnTo>
                      <a:pt x="227" y="100"/>
                    </a:lnTo>
                    <a:lnTo>
                      <a:pt x="229" y="98"/>
                    </a:lnTo>
                    <a:lnTo>
                      <a:pt x="227" y="98"/>
                    </a:lnTo>
                    <a:lnTo>
                      <a:pt x="227" y="96"/>
                    </a:lnTo>
                    <a:lnTo>
                      <a:pt x="227" y="94"/>
                    </a:lnTo>
                    <a:lnTo>
                      <a:pt x="225" y="92"/>
                    </a:lnTo>
                    <a:lnTo>
                      <a:pt x="227" y="90"/>
                    </a:lnTo>
                    <a:lnTo>
                      <a:pt x="225" y="90"/>
                    </a:lnTo>
                    <a:lnTo>
                      <a:pt x="223" y="90"/>
                    </a:lnTo>
                    <a:lnTo>
                      <a:pt x="223" y="88"/>
                    </a:lnTo>
                    <a:lnTo>
                      <a:pt x="221" y="86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1" y="84"/>
                    </a:lnTo>
                    <a:lnTo>
                      <a:pt x="223" y="84"/>
                    </a:lnTo>
                    <a:lnTo>
                      <a:pt x="221" y="84"/>
                    </a:lnTo>
                    <a:lnTo>
                      <a:pt x="221" y="82"/>
                    </a:lnTo>
                    <a:lnTo>
                      <a:pt x="219" y="82"/>
                    </a:lnTo>
                    <a:lnTo>
                      <a:pt x="219" y="80"/>
                    </a:lnTo>
                    <a:lnTo>
                      <a:pt x="218" y="78"/>
                    </a:lnTo>
                    <a:lnTo>
                      <a:pt x="219" y="46"/>
                    </a:lnTo>
                    <a:lnTo>
                      <a:pt x="221" y="46"/>
                    </a:lnTo>
                    <a:lnTo>
                      <a:pt x="223" y="46"/>
                    </a:lnTo>
                    <a:lnTo>
                      <a:pt x="225" y="46"/>
                    </a:lnTo>
                    <a:lnTo>
                      <a:pt x="227" y="46"/>
                    </a:lnTo>
                    <a:lnTo>
                      <a:pt x="227" y="44"/>
                    </a:lnTo>
                    <a:lnTo>
                      <a:pt x="229" y="44"/>
                    </a:lnTo>
                    <a:lnTo>
                      <a:pt x="231" y="42"/>
                    </a:lnTo>
                    <a:lnTo>
                      <a:pt x="231" y="40"/>
                    </a:lnTo>
                    <a:lnTo>
                      <a:pt x="233" y="40"/>
                    </a:lnTo>
                    <a:lnTo>
                      <a:pt x="235" y="40"/>
                    </a:lnTo>
                    <a:lnTo>
                      <a:pt x="237" y="40"/>
                    </a:lnTo>
                    <a:lnTo>
                      <a:pt x="239" y="40"/>
                    </a:lnTo>
                    <a:lnTo>
                      <a:pt x="241" y="40"/>
                    </a:lnTo>
                    <a:lnTo>
                      <a:pt x="241" y="38"/>
                    </a:lnTo>
                    <a:lnTo>
                      <a:pt x="243" y="38"/>
                    </a:lnTo>
                    <a:lnTo>
                      <a:pt x="245" y="38"/>
                    </a:lnTo>
                    <a:lnTo>
                      <a:pt x="247" y="36"/>
                    </a:lnTo>
                    <a:lnTo>
                      <a:pt x="247" y="34"/>
                    </a:lnTo>
                    <a:lnTo>
                      <a:pt x="247" y="32"/>
                    </a:lnTo>
                    <a:lnTo>
                      <a:pt x="247" y="30"/>
                    </a:lnTo>
                    <a:lnTo>
                      <a:pt x="247" y="28"/>
                    </a:lnTo>
                    <a:lnTo>
                      <a:pt x="249" y="26"/>
                    </a:lnTo>
                    <a:lnTo>
                      <a:pt x="247" y="26"/>
                    </a:lnTo>
                    <a:lnTo>
                      <a:pt x="247" y="24"/>
                    </a:lnTo>
                    <a:lnTo>
                      <a:pt x="247" y="22"/>
                    </a:lnTo>
                    <a:lnTo>
                      <a:pt x="249" y="22"/>
                    </a:lnTo>
                    <a:lnTo>
                      <a:pt x="247" y="22"/>
                    </a:lnTo>
                    <a:lnTo>
                      <a:pt x="249" y="20"/>
                    </a:lnTo>
                    <a:lnTo>
                      <a:pt x="249" y="18"/>
                    </a:lnTo>
                    <a:lnTo>
                      <a:pt x="249" y="16"/>
                    </a:lnTo>
                    <a:lnTo>
                      <a:pt x="247" y="16"/>
                    </a:lnTo>
                    <a:lnTo>
                      <a:pt x="247" y="14"/>
                    </a:lnTo>
                    <a:lnTo>
                      <a:pt x="249" y="12"/>
                    </a:lnTo>
                    <a:lnTo>
                      <a:pt x="249" y="10"/>
                    </a:lnTo>
                    <a:lnTo>
                      <a:pt x="249" y="8"/>
                    </a:lnTo>
                    <a:lnTo>
                      <a:pt x="249" y="6"/>
                    </a:lnTo>
                    <a:lnTo>
                      <a:pt x="251" y="6"/>
                    </a:lnTo>
                    <a:lnTo>
                      <a:pt x="253" y="6"/>
                    </a:lnTo>
                    <a:lnTo>
                      <a:pt x="255" y="6"/>
                    </a:lnTo>
                    <a:lnTo>
                      <a:pt x="257" y="6"/>
                    </a:lnTo>
                    <a:lnTo>
                      <a:pt x="257" y="4"/>
                    </a:lnTo>
                    <a:lnTo>
                      <a:pt x="259" y="4"/>
                    </a:lnTo>
                    <a:lnTo>
                      <a:pt x="263" y="0"/>
                    </a:lnTo>
                    <a:lnTo>
                      <a:pt x="299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9" name="Freeform 35"/>
              <p:cNvSpPr>
                <a:spLocks/>
              </p:cNvSpPr>
              <p:nvPr/>
            </p:nvSpPr>
            <p:spPr bwMode="auto">
              <a:xfrm>
                <a:off x="2348" y="1257"/>
                <a:ext cx="240" cy="255"/>
              </a:xfrm>
              <a:custGeom>
                <a:avLst/>
                <a:gdLst>
                  <a:gd name="T0" fmla="*/ 204 w 240"/>
                  <a:gd name="T1" fmla="*/ 100 h 255"/>
                  <a:gd name="T2" fmla="*/ 208 w 240"/>
                  <a:gd name="T3" fmla="*/ 104 h 255"/>
                  <a:gd name="T4" fmla="*/ 214 w 240"/>
                  <a:gd name="T5" fmla="*/ 108 h 255"/>
                  <a:gd name="T6" fmla="*/ 218 w 240"/>
                  <a:gd name="T7" fmla="*/ 112 h 255"/>
                  <a:gd name="T8" fmla="*/ 222 w 240"/>
                  <a:gd name="T9" fmla="*/ 114 h 255"/>
                  <a:gd name="T10" fmla="*/ 222 w 240"/>
                  <a:gd name="T11" fmla="*/ 118 h 255"/>
                  <a:gd name="T12" fmla="*/ 224 w 240"/>
                  <a:gd name="T13" fmla="*/ 122 h 255"/>
                  <a:gd name="T14" fmla="*/ 228 w 240"/>
                  <a:gd name="T15" fmla="*/ 124 h 255"/>
                  <a:gd name="T16" fmla="*/ 230 w 240"/>
                  <a:gd name="T17" fmla="*/ 128 h 255"/>
                  <a:gd name="T18" fmla="*/ 234 w 240"/>
                  <a:gd name="T19" fmla="*/ 132 h 255"/>
                  <a:gd name="T20" fmla="*/ 236 w 240"/>
                  <a:gd name="T21" fmla="*/ 136 h 255"/>
                  <a:gd name="T22" fmla="*/ 238 w 240"/>
                  <a:gd name="T23" fmla="*/ 138 h 255"/>
                  <a:gd name="T24" fmla="*/ 238 w 240"/>
                  <a:gd name="T25" fmla="*/ 142 h 255"/>
                  <a:gd name="T26" fmla="*/ 240 w 240"/>
                  <a:gd name="T27" fmla="*/ 144 h 255"/>
                  <a:gd name="T28" fmla="*/ 122 w 240"/>
                  <a:gd name="T29" fmla="*/ 255 h 255"/>
                  <a:gd name="T30" fmla="*/ 120 w 240"/>
                  <a:gd name="T31" fmla="*/ 251 h 255"/>
                  <a:gd name="T32" fmla="*/ 116 w 240"/>
                  <a:gd name="T33" fmla="*/ 247 h 255"/>
                  <a:gd name="T34" fmla="*/ 114 w 240"/>
                  <a:gd name="T35" fmla="*/ 245 h 255"/>
                  <a:gd name="T36" fmla="*/ 114 w 240"/>
                  <a:gd name="T37" fmla="*/ 243 h 255"/>
                  <a:gd name="T38" fmla="*/ 110 w 240"/>
                  <a:gd name="T39" fmla="*/ 241 h 255"/>
                  <a:gd name="T40" fmla="*/ 108 w 240"/>
                  <a:gd name="T41" fmla="*/ 239 h 255"/>
                  <a:gd name="T42" fmla="*/ 102 w 240"/>
                  <a:gd name="T43" fmla="*/ 237 h 255"/>
                  <a:gd name="T44" fmla="*/ 94 w 240"/>
                  <a:gd name="T45" fmla="*/ 229 h 255"/>
                  <a:gd name="T46" fmla="*/ 92 w 240"/>
                  <a:gd name="T47" fmla="*/ 227 h 255"/>
                  <a:gd name="T48" fmla="*/ 90 w 240"/>
                  <a:gd name="T49" fmla="*/ 225 h 255"/>
                  <a:gd name="T50" fmla="*/ 86 w 240"/>
                  <a:gd name="T51" fmla="*/ 221 h 255"/>
                  <a:gd name="T52" fmla="*/ 82 w 240"/>
                  <a:gd name="T53" fmla="*/ 219 h 255"/>
                  <a:gd name="T54" fmla="*/ 78 w 240"/>
                  <a:gd name="T55" fmla="*/ 215 h 255"/>
                  <a:gd name="T56" fmla="*/ 78 w 240"/>
                  <a:gd name="T57" fmla="*/ 213 h 255"/>
                  <a:gd name="T58" fmla="*/ 74 w 240"/>
                  <a:gd name="T59" fmla="*/ 209 h 255"/>
                  <a:gd name="T60" fmla="*/ 72 w 240"/>
                  <a:gd name="T61" fmla="*/ 205 h 255"/>
                  <a:gd name="T62" fmla="*/ 68 w 240"/>
                  <a:gd name="T63" fmla="*/ 201 h 255"/>
                  <a:gd name="T64" fmla="*/ 60 w 240"/>
                  <a:gd name="T65" fmla="*/ 194 h 255"/>
                  <a:gd name="T66" fmla="*/ 58 w 240"/>
                  <a:gd name="T67" fmla="*/ 192 h 255"/>
                  <a:gd name="T68" fmla="*/ 54 w 240"/>
                  <a:gd name="T69" fmla="*/ 190 h 255"/>
                  <a:gd name="T70" fmla="*/ 50 w 240"/>
                  <a:gd name="T71" fmla="*/ 188 h 255"/>
                  <a:gd name="T72" fmla="*/ 42 w 240"/>
                  <a:gd name="T73" fmla="*/ 182 h 255"/>
                  <a:gd name="T74" fmla="*/ 36 w 240"/>
                  <a:gd name="T75" fmla="*/ 180 h 255"/>
                  <a:gd name="T76" fmla="*/ 30 w 240"/>
                  <a:gd name="T77" fmla="*/ 172 h 255"/>
                  <a:gd name="T78" fmla="*/ 26 w 240"/>
                  <a:gd name="T79" fmla="*/ 168 h 255"/>
                  <a:gd name="T80" fmla="*/ 20 w 240"/>
                  <a:gd name="T81" fmla="*/ 162 h 255"/>
                  <a:gd name="T82" fmla="*/ 14 w 240"/>
                  <a:gd name="T83" fmla="*/ 158 h 255"/>
                  <a:gd name="T84" fmla="*/ 10 w 240"/>
                  <a:gd name="T85" fmla="*/ 156 h 255"/>
                  <a:gd name="T86" fmla="*/ 0 w 240"/>
                  <a:gd name="T87" fmla="*/ 136 h 255"/>
                  <a:gd name="T88" fmla="*/ 4 w 240"/>
                  <a:gd name="T89" fmla="*/ 128 h 255"/>
                  <a:gd name="T90" fmla="*/ 4 w 240"/>
                  <a:gd name="T91" fmla="*/ 122 h 255"/>
                  <a:gd name="T92" fmla="*/ 6 w 240"/>
                  <a:gd name="T93" fmla="*/ 112 h 255"/>
                  <a:gd name="T94" fmla="*/ 14 w 240"/>
                  <a:gd name="T95" fmla="*/ 106 h 255"/>
                  <a:gd name="T96" fmla="*/ 28 w 240"/>
                  <a:gd name="T97" fmla="*/ 100 h 255"/>
                  <a:gd name="T98" fmla="*/ 42 w 240"/>
                  <a:gd name="T99" fmla="*/ 108 h 255"/>
                  <a:gd name="T100" fmla="*/ 50 w 240"/>
                  <a:gd name="T101" fmla="*/ 90 h 255"/>
                  <a:gd name="T102" fmla="*/ 58 w 240"/>
                  <a:gd name="T103" fmla="*/ 84 h 255"/>
                  <a:gd name="T104" fmla="*/ 74 w 240"/>
                  <a:gd name="T105" fmla="*/ 84 h 255"/>
                  <a:gd name="T106" fmla="*/ 86 w 240"/>
                  <a:gd name="T107" fmla="*/ 74 h 255"/>
                  <a:gd name="T108" fmla="*/ 78 w 240"/>
                  <a:gd name="T109" fmla="*/ 62 h 255"/>
                  <a:gd name="T110" fmla="*/ 84 w 240"/>
                  <a:gd name="T111" fmla="*/ 42 h 255"/>
                  <a:gd name="T112" fmla="*/ 90 w 240"/>
                  <a:gd name="T113" fmla="*/ 28 h 255"/>
                  <a:gd name="T114" fmla="*/ 106 w 240"/>
                  <a:gd name="T115" fmla="*/ 4 h 25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0" h="255">
                    <a:moveTo>
                      <a:pt x="230" y="26"/>
                    </a:move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6" y="100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12" y="106"/>
                    </a:lnTo>
                    <a:lnTo>
                      <a:pt x="212" y="108"/>
                    </a:lnTo>
                    <a:lnTo>
                      <a:pt x="214" y="108"/>
                    </a:lnTo>
                    <a:lnTo>
                      <a:pt x="216" y="108"/>
                    </a:lnTo>
                    <a:lnTo>
                      <a:pt x="216" y="110"/>
                    </a:lnTo>
                    <a:lnTo>
                      <a:pt x="218" y="112"/>
                    </a:lnTo>
                    <a:lnTo>
                      <a:pt x="220" y="112"/>
                    </a:lnTo>
                    <a:lnTo>
                      <a:pt x="220" y="114"/>
                    </a:lnTo>
                    <a:lnTo>
                      <a:pt x="222" y="114"/>
                    </a:lnTo>
                    <a:lnTo>
                      <a:pt x="222" y="116"/>
                    </a:lnTo>
                    <a:lnTo>
                      <a:pt x="222" y="118"/>
                    </a:lnTo>
                    <a:lnTo>
                      <a:pt x="222" y="120"/>
                    </a:lnTo>
                    <a:lnTo>
                      <a:pt x="224" y="120"/>
                    </a:lnTo>
                    <a:lnTo>
                      <a:pt x="224" y="122"/>
                    </a:lnTo>
                    <a:lnTo>
                      <a:pt x="224" y="124"/>
                    </a:lnTo>
                    <a:lnTo>
                      <a:pt x="226" y="124"/>
                    </a:lnTo>
                    <a:lnTo>
                      <a:pt x="228" y="124"/>
                    </a:lnTo>
                    <a:lnTo>
                      <a:pt x="228" y="126"/>
                    </a:lnTo>
                    <a:lnTo>
                      <a:pt x="230" y="126"/>
                    </a:lnTo>
                    <a:lnTo>
                      <a:pt x="230" y="128"/>
                    </a:lnTo>
                    <a:lnTo>
                      <a:pt x="232" y="128"/>
                    </a:lnTo>
                    <a:lnTo>
                      <a:pt x="232" y="130"/>
                    </a:lnTo>
                    <a:lnTo>
                      <a:pt x="234" y="132"/>
                    </a:lnTo>
                    <a:lnTo>
                      <a:pt x="232" y="132"/>
                    </a:lnTo>
                    <a:lnTo>
                      <a:pt x="234" y="132"/>
                    </a:lnTo>
                    <a:lnTo>
                      <a:pt x="232" y="134"/>
                    </a:lnTo>
                    <a:lnTo>
                      <a:pt x="234" y="134"/>
                    </a:lnTo>
                    <a:lnTo>
                      <a:pt x="236" y="134"/>
                    </a:lnTo>
                    <a:lnTo>
                      <a:pt x="236" y="136"/>
                    </a:lnTo>
                    <a:lnTo>
                      <a:pt x="236" y="138"/>
                    </a:lnTo>
                    <a:lnTo>
                      <a:pt x="238" y="138"/>
                    </a:lnTo>
                    <a:lnTo>
                      <a:pt x="236" y="140"/>
                    </a:lnTo>
                    <a:lnTo>
                      <a:pt x="238" y="142"/>
                    </a:lnTo>
                    <a:lnTo>
                      <a:pt x="238" y="144"/>
                    </a:lnTo>
                    <a:lnTo>
                      <a:pt x="240" y="144"/>
                    </a:lnTo>
                    <a:lnTo>
                      <a:pt x="184" y="197"/>
                    </a:lnTo>
                    <a:lnTo>
                      <a:pt x="172" y="207"/>
                    </a:lnTo>
                    <a:lnTo>
                      <a:pt x="122" y="255"/>
                    </a:lnTo>
                    <a:lnTo>
                      <a:pt x="120" y="255"/>
                    </a:lnTo>
                    <a:lnTo>
                      <a:pt x="120" y="253"/>
                    </a:lnTo>
                    <a:lnTo>
                      <a:pt x="120" y="251"/>
                    </a:lnTo>
                    <a:lnTo>
                      <a:pt x="118" y="251"/>
                    </a:lnTo>
                    <a:lnTo>
                      <a:pt x="118" y="249"/>
                    </a:lnTo>
                    <a:lnTo>
                      <a:pt x="118" y="247"/>
                    </a:lnTo>
                    <a:lnTo>
                      <a:pt x="116" y="247"/>
                    </a:lnTo>
                    <a:lnTo>
                      <a:pt x="116" y="245"/>
                    </a:lnTo>
                    <a:lnTo>
                      <a:pt x="114" y="245"/>
                    </a:lnTo>
                    <a:lnTo>
                      <a:pt x="114" y="243"/>
                    </a:lnTo>
                    <a:lnTo>
                      <a:pt x="112" y="243"/>
                    </a:lnTo>
                    <a:lnTo>
                      <a:pt x="112" y="241"/>
                    </a:lnTo>
                    <a:lnTo>
                      <a:pt x="110" y="241"/>
                    </a:lnTo>
                    <a:lnTo>
                      <a:pt x="110" y="239"/>
                    </a:lnTo>
                    <a:lnTo>
                      <a:pt x="108" y="239"/>
                    </a:lnTo>
                    <a:lnTo>
                      <a:pt x="106" y="239"/>
                    </a:lnTo>
                    <a:lnTo>
                      <a:pt x="102" y="237"/>
                    </a:lnTo>
                    <a:lnTo>
                      <a:pt x="100" y="235"/>
                    </a:lnTo>
                    <a:lnTo>
                      <a:pt x="98" y="235"/>
                    </a:lnTo>
                    <a:lnTo>
                      <a:pt x="98" y="233"/>
                    </a:lnTo>
                    <a:lnTo>
                      <a:pt x="96" y="231"/>
                    </a:lnTo>
                    <a:lnTo>
                      <a:pt x="94" y="229"/>
                    </a:lnTo>
                    <a:lnTo>
                      <a:pt x="92" y="227"/>
                    </a:lnTo>
                    <a:lnTo>
                      <a:pt x="92" y="225"/>
                    </a:lnTo>
                    <a:lnTo>
                      <a:pt x="90" y="225"/>
                    </a:lnTo>
                    <a:lnTo>
                      <a:pt x="90" y="223"/>
                    </a:lnTo>
                    <a:lnTo>
                      <a:pt x="88" y="223"/>
                    </a:lnTo>
                    <a:lnTo>
                      <a:pt x="86" y="221"/>
                    </a:lnTo>
                    <a:lnTo>
                      <a:pt x="84" y="221"/>
                    </a:lnTo>
                    <a:lnTo>
                      <a:pt x="84" y="219"/>
                    </a:lnTo>
                    <a:lnTo>
                      <a:pt x="82" y="219"/>
                    </a:lnTo>
                    <a:lnTo>
                      <a:pt x="80" y="219"/>
                    </a:lnTo>
                    <a:lnTo>
                      <a:pt x="80" y="217"/>
                    </a:lnTo>
                    <a:lnTo>
                      <a:pt x="78" y="215"/>
                    </a:lnTo>
                    <a:lnTo>
                      <a:pt x="78" y="213"/>
                    </a:lnTo>
                    <a:lnTo>
                      <a:pt x="76" y="211"/>
                    </a:lnTo>
                    <a:lnTo>
                      <a:pt x="74" y="209"/>
                    </a:lnTo>
                    <a:lnTo>
                      <a:pt x="74" y="207"/>
                    </a:lnTo>
                    <a:lnTo>
                      <a:pt x="72" y="205"/>
                    </a:lnTo>
                    <a:lnTo>
                      <a:pt x="70" y="203"/>
                    </a:lnTo>
                    <a:lnTo>
                      <a:pt x="70" y="201"/>
                    </a:lnTo>
                    <a:lnTo>
                      <a:pt x="68" y="201"/>
                    </a:lnTo>
                    <a:lnTo>
                      <a:pt x="64" y="197"/>
                    </a:lnTo>
                    <a:lnTo>
                      <a:pt x="62" y="196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2"/>
                    </a:lnTo>
                    <a:lnTo>
                      <a:pt x="58" y="192"/>
                    </a:lnTo>
                    <a:lnTo>
                      <a:pt x="56" y="190"/>
                    </a:lnTo>
                    <a:lnTo>
                      <a:pt x="54" y="190"/>
                    </a:lnTo>
                    <a:lnTo>
                      <a:pt x="52" y="190"/>
                    </a:lnTo>
                    <a:lnTo>
                      <a:pt x="52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48" y="186"/>
                    </a:lnTo>
                    <a:lnTo>
                      <a:pt x="48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0" y="182"/>
                    </a:lnTo>
                    <a:lnTo>
                      <a:pt x="40" y="180"/>
                    </a:lnTo>
                    <a:lnTo>
                      <a:pt x="38" y="180"/>
                    </a:lnTo>
                    <a:lnTo>
                      <a:pt x="36" y="180"/>
                    </a:lnTo>
                    <a:lnTo>
                      <a:pt x="34" y="178"/>
                    </a:lnTo>
                    <a:lnTo>
                      <a:pt x="30" y="174"/>
                    </a:lnTo>
                    <a:lnTo>
                      <a:pt x="30" y="172"/>
                    </a:lnTo>
                    <a:lnTo>
                      <a:pt x="28" y="172"/>
                    </a:lnTo>
                    <a:lnTo>
                      <a:pt x="28" y="170"/>
                    </a:lnTo>
                    <a:lnTo>
                      <a:pt x="26" y="168"/>
                    </a:lnTo>
                    <a:lnTo>
                      <a:pt x="24" y="166"/>
                    </a:lnTo>
                    <a:lnTo>
                      <a:pt x="22" y="162"/>
                    </a:lnTo>
                    <a:lnTo>
                      <a:pt x="20" y="162"/>
                    </a:lnTo>
                    <a:lnTo>
                      <a:pt x="18" y="160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8" y="152"/>
                    </a:lnTo>
                    <a:lnTo>
                      <a:pt x="4" y="142"/>
                    </a:lnTo>
                    <a:lnTo>
                      <a:pt x="2" y="138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4" y="134"/>
                    </a:lnTo>
                    <a:lnTo>
                      <a:pt x="2" y="130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6" y="124"/>
                    </a:lnTo>
                    <a:lnTo>
                      <a:pt x="6" y="122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6" y="118"/>
                    </a:lnTo>
                    <a:lnTo>
                      <a:pt x="8" y="116"/>
                    </a:lnTo>
                    <a:lnTo>
                      <a:pt x="8" y="114"/>
                    </a:lnTo>
                    <a:lnTo>
                      <a:pt x="6" y="114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8" y="110"/>
                    </a:lnTo>
                    <a:lnTo>
                      <a:pt x="10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4" y="106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22" y="100"/>
                    </a:lnTo>
                    <a:lnTo>
                      <a:pt x="24" y="100"/>
                    </a:lnTo>
                    <a:lnTo>
                      <a:pt x="28" y="100"/>
                    </a:lnTo>
                    <a:lnTo>
                      <a:pt x="30" y="100"/>
                    </a:lnTo>
                    <a:lnTo>
                      <a:pt x="36" y="104"/>
                    </a:lnTo>
                    <a:lnTo>
                      <a:pt x="36" y="106"/>
                    </a:lnTo>
                    <a:lnTo>
                      <a:pt x="36" y="108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4" y="108"/>
                    </a:lnTo>
                    <a:lnTo>
                      <a:pt x="46" y="104"/>
                    </a:lnTo>
                    <a:lnTo>
                      <a:pt x="48" y="100"/>
                    </a:lnTo>
                    <a:lnTo>
                      <a:pt x="48" y="96"/>
                    </a:lnTo>
                    <a:lnTo>
                      <a:pt x="48" y="92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52" y="86"/>
                    </a:lnTo>
                    <a:lnTo>
                      <a:pt x="54" y="86"/>
                    </a:lnTo>
                    <a:lnTo>
                      <a:pt x="56" y="84"/>
                    </a:lnTo>
                    <a:lnTo>
                      <a:pt x="58" y="84"/>
                    </a:lnTo>
                    <a:lnTo>
                      <a:pt x="62" y="84"/>
                    </a:lnTo>
                    <a:lnTo>
                      <a:pt x="64" y="84"/>
                    </a:lnTo>
                    <a:lnTo>
                      <a:pt x="66" y="86"/>
                    </a:lnTo>
                    <a:lnTo>
                      <a:pt x="68" y="86"/>
                    </a:lnTo>
                    <a:lnTo>
                      <a:pt x="74" y="84"/>
                    </a:lnTo>
                    <a:lnTo>
                      <a:pt x="76" y="82"/>
                    </a:lnTo>
                    <a:lnTo>
                      <a:pt x="78" y="80"/>
                    </a:lnTo>
                    <a:lnTo>
                      <a:pt x="80" y="80"/>
                    </a:lnTo>
                    <a:lnTo>
                      <a:pt x="82" y="76"/>
                    </a:lnTo>
                    <a:lnTo>
                      <a:pt x="84" y="74"/>
                    </a:lnTo>
                    <a:lnTo>
                      <a:pt x="86" y="74"/>
                    </a:lnTo>
                    <a:lnTo>
                      <a:pt x="88" y="72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6"/>
                    </a:lnTo>
                    <a:lnTo>
                      <a:pt x="80" y="64"/>
                    </a:lnTo>
                    <a:lnTo>
                      <a:pt x="78" y="62"/>
                    </a:lnTo>
                    <a:lnTo>
                      <a:pt x="80" y="60"/>
                    </a:lnTo>
                    <a:lnTo>
                      <a:pt x="80" y="56"/>
                    </a:lnTo>
                    <a:lnTo>
                      <a:pt x="80" y="52"/>
                    </a:lnTo>
                    <a:lnTo>
                      <a:pt x="82" y="46"/>
                    </a:lnTo>
                    <a:lnTo>
                      <a:pt x="82" y="44"/>
                    </a:lnTo>
                    <a:lnTo>
                      <a:pt x="84" y="42"/>
                    </a:lnTo>
                    <a:lnTo>
                      <a:pt x="86" y="40"/>
                    </a:lnTo>
                    <a:lnTo>
                      <a:pt x="86" y="38"/>
                    </a:lnTo>
                    <a:lnTo>
                      <a:pt x="88" y="32"/>
                    </a:lnTo>
                    <a:lnTo>
                      <a:pt x="88" y="30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2" y="26"/>
                    </a:lnTo>
                    <a:lnTo>
                      <a:pt x="92" y="22"/>
                    </a:lnTo>
                    <a:lnTo>
                      <a:pt x="96" y="12"/>
                    </a:lnTo>
                    <a:lnTo>
                      <a:pt x="98" y="10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6" y="0"/>
                    </a:lnTo>
                    <a:lnTo>
                      <a:pt x="206" y="42"/>
                    </a:lnTo>
                    <a:lnTo>
                      <a:pt x="230" y="2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0" name="Freeform 36"/>
              <p:cNvSpPr>
                <a:spLocks/>
              </p:cNvSpPr>
              <p:nvPr/>
            </p:nvSpPr>
            <p:spPr bwMode="auto">
              <a:xfrm>
                <a:off x="2552" y="1283"/>
                <a:ext cx="168" cy="140"/>
              </a:xfrm>
              <a:custGeom>
                <a:avLst/>
                <a:gdLst>
                  <a:gd name="T0" fmla="*/ 30 w 168"/>
                  <a:gd name="T1" fmla="*/ 6 h 140"/>
                  <a:gd name="T2" fmla="*/ 34 w 168"/>
                  <a:gd name="T3" fmla="*/ 10 h 140"/>
                  <a:gd name="T4" fmla="*/ 40 w 168"/>
                  <a:gd name="T5" fmla="*/ 18 h 140"/>
                  <a:gd name="T6" fmla="*/ 44 w 168"/>
                  <a:gd name="T7" fmla="*/ 28 h 140"/>
                  <a:gd name="T8" fmla="*/ 52 w 168"/>
                  <a:gd name="T9" fmla="*/ 34 h 140"/>
                  <a:gd name="T10" fmla="*/ 60 w 168"/>
                  <a:gd name="T11" fmla="*/ 36 h 140"/>
                  <a:gd name="T12" fmla="*/ 68 w 168"/>
                  <a:gd name="T13" fmla="*/ 36 h 140"/>
                  <a:gd name="T14" fmla="*/ 76 w 168"/>
                  <a:gd name="T15" fmla="*/ 40 h 140"/>
                  <a:gd name="T16" fmla="*/ 78 w 168"/>
                  <a:gd name="T17" fmla="*/ 42 h 140"/>
                  <a:gd name="T18" fmla="*/ 80 w 168"/>
                  <a:gd name="T19" fmla="*/ 46 h 140"/>
                  <a:gd name="T20" fmla="*/ 84 w 168"/>
                  <a:gd name="T21" fmla="*/ 48 h 140"/>
                  <a:gd name="T22" fmla="*/ 88 w 168"/>
                  <a:gd name="T23" fmla="*/ 44 h 140"/>
                  <a:gd name="T24" fmla="*/ 92 w 168"/>
                  <a:gd name="T25" fmla="*/ 44 h 140"/>
                  <a:gd name="T26" fmla="*/ 92 w 168"/>
                  <a:gd name="T27" fmla="*/ 46 h 140"/>
                  <a:gd name="T28" fmla="*/ 96 w 168"/>
                  <a:gd name="T29" fmla="*/ 48 h 140"/>
                  <a:gd name="T30" fmla="*/ 102 w 168"/>
                  <a:gd name="T31" fmla="*/ 46 h 140"/>
                  <a:gd name="T32" fmla="*/ 106 w 168"/>
                  <a:gd name="T33" fmla="*/ 44 h 140"/>
                  <a:gd name="T34" fmla="*/ 108 w 168"/>
                  <a:gd name="T35" fmla="*/ 48 h 140"/>
                  <a:gd name="T36" fmla="*/ 114 w 168"/>
                  <a:gd name="T37" fmla="*/ 46 h 140"/>
                  <a:gd name="T38" fmla="*/ 118 w 168"/>
                  <a:gd name="T39" fmla="*/ 48 h 140"/>
                  <a:gd name="T40" fmla="*/ 124 w 168"/>
                  <a:gd name="T41" fmla="*/ 48 h 140"/>
                  <a:gd name="T42" fmla="*/ 130 w 168"/>
                  <a:gd name="T43" fmla="*/ 50 h 140"/>
                  <a:gd name="T44" fmla="*/ 132 w 168"/>
                  <a:gd name="T45" fmla="*/ 52 h 140"/>
                  <a:gd name="T46" fmla="*/ 138 w 168"/>
                  <a:gd name="T47" fmla="*/ 54 h 140"/>
                  <a:gd name="T48" fmla="*/ 144 w 168"/>
                  <a:gd name="T49" fmla="*/ 52 h 140"/>
                  <a:gd name="T50" fmla="*/ 150 w 168"/>
                  <a:gd name="T51" fmla="*/ 52 h 140"/>
                  <a:gd name="T52" fmla="*/ 152 w 168"/>
                  <a:gd name="T53" fmla="*/ 56 h 140"/>
                  <a:gd name="T54" fmla="*/ 154 w 168"/>
                  <a:gd name="T55" fmla="*/ 56 h 140"/>
                  <a:gd name="T56" fmla="*/ 110 w 168"/>
                  <a:gd name="T57" fmla="*/ 132 h 140"/>
                  <a:gd name="T58" fmla="*/ 106 w 168"/>
                  <a:gd name="T59" fmla="*/ 130 h 140"/>
                  <a:gd name="T60" fmla="*/ 104 w 168"/>
                  <a:gd name="T61" fmla="*/ 128 h 140"/>
                  <a:gd name="T62" fmla="*/ 98 w 168"/>
                  <a:gd name="T63" fmla="*/ 126 h 140"/>
                  <a:gd name="T64" fmla="*/ 94 w 168"/>
                  <a:gd name="T65" fmla="*/ 130 h 140"/>
                  <a:gd name="T66" fmla="*/ 86 w 168"/>
                  <a:gd name="T67" fmla="*/ 134 h 140"/>
                  <a:gd name="T68" fmla="*/ 78 w 168"/>
                  <a:gd name="T69" fmla="*/ 136 h 140"/>
                  <a:gd name="T70" fmla="*/ 74 w 168"/>
                  <a:gd name="T71" fmla="*/ 136 h 140"/>
                  <a:gd name="T72" fmla="*/ 66 w 168"/>
                  <a:gd name="T73" fmla="*/ 136 h 140"/>
                  <a:gd name="T74" fmla="*/ 64 w 168"/>
                  <a:gd name="T75" fmla="*/ 138 h 140"/>
                  <a:gd name="T76" fmla="*/ 58 w 168"/>
                  <a:gd name="T77" fmla="*/ 140 h 140"/>
                  <a:gd name="T78" fmla="*/ 54 w 168"/>
                  <a:gd name="T79" fmla="*/ 138 h 140"/>
                  <a:gd name="T80" fmla="*/ 52 w 168"/>
                  <a:gd name="T81" fmla="*/ 132 h 140"/>
                  <a:gd name="T82" fmla="*/ 40 w 168"/>
                  <a:gd name="T83" fmla="*/ 124 h 140"/>
                  <a:gd name="T84" fmla="*/ 36 w 168"/>
                  <a:gd name="T85" fmla="*/ 118 h 140"/>
                  <a:gd name="T86" fmla="*/ 32 w 168"/>
                  <a:gd name="T87" fmla="*/ 114 h 140"/>
                  <a:gd name="T88" fmla="*/ 32 w 168"/>
                  <a:gd name="T89" fmla="*/ 110 h 140"/>
                  <a:gd name="T90" fmla="*/ 28 w 168"/>
                  <a:gd name="T91" fmla="*/ 108 h 140"/>
                  <a:gd name="T92" fmla="*/ 26 w 168"/>
                  <a:gd name="T93" fmla="*/ 102 h 140"/>
                  <a:gd name="T94" fmla="*/ 22 w 168"/>
                  <a:gd name="T95" fmla="*/ 98 h 140"/>
                  <a:gd name="T96" fmla="*/ 18 w 168"/>
                  <a:gd name="T97" fmla="*/ 94 h 140"/>
                  <a:gd name="T98" fmla="*/ 18 w 168"/>
                  <a:gd name="T99" fmla="*/ 90 h 140"/>
                  <a:gd name="T100" fmla="*/ 16 w 168"/>
                  <a:gd name="T101" fmla="*/ 86 h 140"/>
                  <a:gd name="T102" fmla="*/ 10 w 168"/>
                  <a:gd name="T103" fmla="*/ 82 h 140"/>
                  <a:gd name="T104" fmla="*/ 4 w 168"/>
                  <a:gd name="T105" fmla="*/ 78 h 140"/>
                  <a:gd name="T106" fmla="*/ 0 w 168"/>
                  <a:gd name="T107" fmla="*/ 74 h 14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68" h="140">
                    <a:moveTo>
                      <a:pt x="26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30" y="4"/>
                    </a:lnTo>
                    <a:lnTo>
                      <a:pt x="30" y="6"/>
                    </a:lnTo>
                    <a:lnTo>
                      <a:pt x="28" y="6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50" y="32"/>
                    </a:lnTo>
                    <a:lnTo>
                      <a:pt x="52" y="34"/>
                    </a:lnTo>
                    <a:lnTo>
                      <a:pt x="52" y="36"/>
                    </a:lnTo>
                    <a:lnTo>
                      <a:pt x="54" y="36"/>
                    </a:lnTo>
                    <a:lnTo>
                      <a:pt x="56" y="36"/>
                    </a:lnTo>
                    <a:lnTo>
                      <a:pt x="58" y="36"/>
                    </a:lnTo>
                    <a:lnTo>
                      <a:pt x="60" y="36"/>
                    </a:lnTo>
                    <a:lnTo>
                      <a:pt x="62" y="36"/>
                    </a:lnTo>
                    <a:lnTo>
                      <a:pt x="64" y="38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68" y="36"/>
                    </a:lnTo>
                    <a:lnTo>
                      <a:pt x="70" y="38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4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0" y="44"/>
                    </a:lnTo>
                    <a:lnTo>
                      <a:pt x="80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8"/>
                    </a:lnTo>
                    <a:lnTo>
                      <a:pt x="84" y="46"/>
                    </a:lnTo>
                    <a:lnTo>
                      <a:pt x="86" y="44"/>
                    </a:lnTo>
                    <a:lnTo>
                      <a:pt x="88" y="44"/>
                    </a:lnTo>
                    <a:lnTo>
                      <a:pt x="90" y="44"/>
                    </a:lnTo>
                    <a:lnTo>
                      <a:pt x="92" y="44"/>
                    </a:lnTo>
                    <a:lnTo>
                      <a:pt x="94" y="44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4" y="48"/>
                    </a:lnTo>
                    <a:lnTo>
                      <a:pt x="96" y="48"/>
                    </a:lnTo>
                    <a:lnTo>
                      <a:pt x="96" y="46"/>
                    </a:lnTo>
                    <a:lnTo>
                      <a:pt x="98" y="44"/>
                    </a:lnTo>
                    <a:lnTo>
                      <a:pt x="100" y="44"/>
                    </a:lnTo>
                    <a:lnTo>
                      <a:pt x="100" y="46"/>
                    </a:lnTo>
                    <a:lnTo>
                      <a:pt x="102" y="46"/>
                    </a:lnTo>
                    <a:lnTo>
                      <a:pt x="102" y="48"/>
                    </a:lnTo>
                    <a:lnTo>
                      <a:pt x="104" y="48"/>
                    </a:lnTo>
                    <a:lnTo>
                      <a:pt x="104" y="46"/>
                    </a:lnTo>
                    <a:lnTo>
                      <a:pt x="104" y="44"/>
                    </a:lnTo>
                    <a:lnTo>
                      <a:pt x="106" y="44"/>
                    </a:lnTo>
                    <a:lnTo>
                      <a:pt x="108" y="44"/>
                    </a:lnTo>
                    <a:lnTo>
                      <a:pt x="108" y="46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8"/>
                    </a:lnTo>
                    <a:lnTo>
                      <a:pt x="114" y="46"/>
                    </a:lnTo>
                    <a:lnTo>
                      <a:pt x="116" y="46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20" y="48"/>
                    </a:lnTo>
                    <a:lnTo>
                      <a:pt x="122" y="48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8"/>
                    </a:lnTo>
                    <a:lnTo>
                      <a:pt x="128" y="48"/>
                    </a:lnTo>
                    <a:lnTo>
                      <a:pt x="130" y="48"/>
                    </a:lnTo>
                    <a:lnTo>
                      <a:pt x="130" y="50"/>
                    </a:lnTo>
                    <a:lnTo>
                      <a:pt x="132" y="52"/>
                    </a:lnTo>
                    <a:lnTo>
                      <a:pt x="134" y="52"/>
                    </a:lnTo>
                    <a:lnTo>
                      <a:pt x="136" y="54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4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50" y="52"/>
                    </a:lnTo>
                    <a:lnTo>
                      <a:pt x="150" y="54"/>
                    </a:lnTo>
                    <a:lnTo>
                      <a:pt x="150" y="56"/>
                    </a:lnTo>
                    <a:lnTo>
                      <a:pt x="152" y="56"/>
                    </a:lnTo>
                    <a:lnTo>
                      <a:pt x="152" y="58"/>
                    </a:lnTo>
                    <a:lnTo>
                      <a:pt x="154" y="56"/>
                    </a:lnTo>
                    <a:lnTo>
                      <a:pt x="156" y="56"/>
                    </a:lnTo>
                    <a:lnTo>
                      <a:pt x="168" y="96"/>
                    </a:lnTo>
                    <a:lnTo>
                      <a:pt x="114" y="134"/>
                    </a:lnTo>
                    <a:lnTo>
                      <a:pt x="112" y="134"/>
                    </a:lnTo>
                    <a:lnTo>
                      <a:pt x="112" y="132"/>
                    </a:lnTo>
                    <a:lnTo>
                      <a:pt x="110" y="132"/>
                    </a:lnTo>
                    <a:lnTo>
                      <a:pt x="108" y="132"/>
                    </a:lnTo>
                    <a:lnTo>
                      <a:pt x="106" y="130"/>
                    </a:lnTo>
                    <a:lnTo>
                      <a:pt x="104" y="130"/>
                    </a:lnTo>
                    <a:lnTo>
                      <a:pt x="104" y="128"/>
                    </a:lnTo>
                    <a:lnTo>
                      <a:pt x="102" y="128"/>
                    </a:lnTo>
                    <a:lnTo>
                      <a:pt x="102" y="126"/>
                    </a:lnTo>
                    <a:lnTo>
                      <a:pt x="100" y="128"/>
                    </a:lnTo>
                    <a:lnTo>
                      <a:pt x="100" y="126"/>
                    </a:lnTo>
                    <a:lnTo>
                      <a:pt x="98" y="126"/>
                    </a:lnTo>
                    <a:lnTo>
                      <a:pt x="98" y="128"/>
                    </a:lnTo>
                    <a:lnTo>
                      <a:pt x="96" y="128"/>
                    </a:lnTo>
                    <a:lnTo>
                      <a:pt x="94" y="130"/>
                    </a:lnTo>
                    <a:lnTo>
                      <a:pt x="88" y="130"/>
                    </a:lnTo>
                    <a:lnTo>
                      <a:pt x="88" y="132"/>
                    </a:lnTo>
                    <a:lnTo>
                      <a:pt x="86" y="132"/>
                    </a:lnTo>
                    <a:lnTo>
                      <a:pt x="86" y="134"/>
                    </a:lnTo>
                    <a:lnTo>
                      <a:pt x="84" y="134"/>
                    </a:lnTo>
                    <a:lnTo>
                      <a:pt x="82" y="134"/>
                    </a:lnTo>
                    <a:lnTo>
                      <a:pt x="80" y="134"/>
                    </a:lnTo>
                    <a:lnTo>
                      <a:pt x="78" y="136"/>
                    </a:lnTo>
                    <a:lnTo>
                      <a:pt x="76" y="136"/>
                    </a:lnTo>
                    <a:lnTo>
                      <a:pt x="74" y="136"/>
                    </a:lnTo>
                    <a:lnTo>
                      <a:pt x="74" y="138"/>
                    </a:lnTo>
                    <a:lnTo>
                      <a:pt x="72" y="138"/>
                    </a:lnTo>
                    <a:lnTo>
                      <a:pt x="70" y="138"/>
                    </a:lnTo>
                    <a:lnTo>
                      <a:pt x="68" y="138"/>
                    </a:lnTo>
                    <a:lnTo>
                      <a:pt x="66" y="136"/>
                    </a:lnTo>
                    <a:lnTo>
                      <a:pt x="64" y="136"/>
                    </a:lnTo>
                    <a:lnTo>
                      <a:pt x="64" y="138"/>
                    </a:lnTo>
                    <a:lnTo>
                      <a:pt x="62" y="138"/>
                    </a:lnTo>
                    <a:lnTo>
                      <a:pt x="60" y="138"/>
                    </a:lnTo>
                    <a:lnTo>
                      <a:pt x="58" y="138"/>
                    </a:lnTo>
                    <a:lnTo>
                      <a:pt x="58" y="140"/>
                    </a:lnTo>
                    <a:lnTo>
                      <a:pt x="56" y="140"/>
                    </a:lnTo>
                    <a:lnTo>
                      <a:pt x="54" y="140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4" y="134"/>
                    </a:lnTo>
                    <a:lnTo>
                      <a:pt x="54" y="132"/>
                    </a:lnTo>
                    <a:lnTo>
                      <a:pt x="52" y="132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6" y="128"/>
                    </a:lnTo>
                    <a:lnTo>
                      <a:pt x="44" y="126"/>
                    </a:lnTo>
                    <a:lnTo>
                      <a:pt x="40" y="124"/>
                    </a:lnTo>
                    <a:lnTo>
                      <a:pt x="38" y="122"/>
                    </a:lnTo>
                    <a:lnTo>
                      <a:pt x="38" y="120"/>
                    </a:lnTo>
                    <a:lnTo>
                      <a:pt x="36" y="120"/>
                    </a:lnTo>
                    <a:lnTo>
                      <a:pt x="36" y="118"/>
                    </a:lnTo>
                    <a:lnTo>
                      <a:pt x="34" y="118"/>
                    </a:lnTo>
                    <a:lnTo>
                      <a:pt x="34" y="116"/>
                    </a:lnTo>
                    <a:lnTo>
                      <a:pt x="32" y="114"/>
                    </a:lnTo>
                    <a:lnTo>
                      <a:pt x="34" y="112"/>
                    </a:lnTo>
                    <a:lnTo>
                      <a:pt x="32" y="112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0" y="108"/>
                    </a:lnTo>
                    <a:lnTo>
                      <a:pt x="28" y="108"/>
                    </a:lnTo>
                    <a:lnTo>
                      <a:pt x="30" y="106"/>
                    </a:lnTo>
                    <a:lnTo>
                      <a:pt x="28" y="106"/>
                    </a:lnTo>
                    <a:lnTo>
                      <a:pt x="30" y="106"/>
                    </a:lnTo>
                    <a:lnTo>
                      <a:pt x="28" y="104"/>
                    </a:lnTo>
                    <a:lnTo>
                      <a:pt x="28" y="102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4" y="100"/>
                    </a:lnTo>
                    <a:lnTo>
                      <a:pt x="24" y="98"/>
                    </a:lnTo>
                    <a:lnTo>
                      <a:pt x="22" y="98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20" y="94"/>
                    </a:lnTo>
                    <a:lnTo>
                      <a:pt x="18" y="94"/>
                    </a:lnTo>
                    <a:lnTo>
                      <a:pt x="18" y="92"/>
                    </a:lnTo>
                    <a:lnTo>
                      <a:pt x="18" y="90"/>
                    </a:lnTo>
                    <a:lnTo>
                      <a:pt x="18" y="88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4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0" y="82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6" y="78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2" y="74"/>
                    </a:lnTo>
                    <a:lnTo>
                      <a:pt x="0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1" name="Freeform 37"/>
              <p:cNvSpPr>
                <a:spLocks/>
              </p:cNvSpPr>
              <p:nvPr/>
            </p:nvSpPr>
            <p:spPr bwMode="auto">
              <a:xfrm>
                <a:off x="1769" y="1299"/>
                <a:ext cx="252" cy="122"/>
              </a:xfrm>
              <a:custGeom>
                <a:avLst/>
                <a:gdLst>
                  <a:gd name="T0" fmla="*/ 252 w 252"/>
                  <a:gd name="T1" fmla="*/ 10 h 122"/>
                  <a:gd name="T2" fmla="*/ 248 w 252"/>
                  <a:gd name="T3" fmla="*/ 18 h 122"/>
                  <a:gd name="T4" fmla="*/ 224 w 252"/>
                  <a:gd name="T5" fmla="*/ 90 h 122"/>
                  <a:gd name="T6" fmla="*/ 188 w 252"/>
                  <a:gd name="T7" fmla="*/ 90 h 122"/>
                  <a:gd name="T8" fmla="*/ 188 w 252"/>
                  <a:gd name="T9" fmla="*/ 116 h 122"/>
                  <a:gd name="T10" fmla="*/ 106 w 252"/>
                  <a:gd name="T11" fmla="*/ 118 h 122"/>
                  <a:gd name="T12" fmla="*/ 106 w 252"/>
                  <a:gd name="T13" fmla="*/ 122 h 122"/>
                  <a:gd name="T14" fmla="*/ 18 w 252"/>
                  <a:gd name="T15" fmla="*/ 122 h 122"/>
                  <a:gd name="T16" fmla="*/ 0 w 252"/>
                  <a:gd name="T17" fmla="*/ 12 h 122"/>
                  <a:gd name="T18" fmla="*/ 82 w 252"/>
                  <a:gd name="T19" fmla="*/ 14 h 122"/>
                  <a:gd name="T20" fmla="*/ 82 w 252"/>
                  <a:gd name="T21" fmla="*/ 0 h 122"/>
                  <a:gd name="T22" fmla="*/ 106 w 252"/>
                  <a:gd name="T23" fmla="*/ 0 h 122"/>
                  <a:gd name="T24" fmla="*/ 106 w 252"/>
                  <a:gd name="T25" fmla="*/ 2 h 122"/>
                  <a:gd name="T26" fmla="*/ 132 w 252"/>
                  <a:gd name="T27" fmla="*/ 2 h 122"/>
                  <a:gd name="T28" fmla="*/ 132 w 252"/>
                  <a:gd name="T29" fmla="*/ 10 h 122"/>
                  <a:gd name="T30" fmla="*/ 150 w 252"/>
                  <a:gd name="T31" fmla="*/ 10 h 122"/>
                  <a:gd name="T32" fmla="*/ 150 w 252"/>
                  <a:gd name="T33" fmla="*/ 2 h 122"/>
                  <a:gd name="T34" fmla="*/ 188 w 252"/>
                  <a:gd name="T35" fmla="*/ 2 h 122"/>
                  <a:gd name="T36" fmla="*/ 188 w 252"/>
                  <a:gd name="T37" fmla="*/ 12 h 122"/>
                  <a:gd name="T38" fmla="*/ 244 w 252"/>
                  <a:gd name="T39" fmla="*/ 10 h 122"/>
                  <a:gd name="T40" fmla="*/ 244 w 252"/>
                  <a:gd name="T41" fmla="*/ 12 h 122"/>
                  <a:gd name="T42" fmla="*/ 248 w 252"/>
                  <a:gd name="T43" fmla="*/ 12 h 122"/>
                  <a:gd name="T44" fmla="*/ 248 w 252"/>
                  <a:gd name="T45" fmla="*/ 10 h 122"/>
                  <a:gd name="T46" fmla="*/ 252 w 252"/>
                  <a:gd name="T47" fmla="*/ 10 h 122"/>
                  <a:gd name="T48" fmla="*/ 252 w 252"/>
                  <a:gd name="T49" fmla="*/ 10 h 12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52" h="122">
                    <a:moveTo>
                      <a:pt x="252" y="10"/>
                    </a:moveTo>
                    <a:lnTo>
                      <a:pt x="248" y="18"/>
                    </a:lnTo>
                    <a:lnTo>
                      <a:pt x="224" y="90"/>
                    </a:lnTo>
                    <a:lnTo>
                      <a:pt x="188" y="90"/>
                    </a:lnTo>
                    <a:lnTo>
                      <a:pt x="188" y="116"/>
                    </a:lnTo>
                    <a:lnTo>
                      <a:pt x="106" y="118"/>
                    </a:lnTo>
                    <a:lnTo>
                      <a:pt x="106" y="122"/>
                    </a:lnTo>
                    <a:lnTo>
                      <a:pt x="18" y="122"/>
                    </a:lnTo>
                    <a:lnTo>
                      <a:pt x="0" y="12"/>
                    </a:lnTo>
                    <a:lnTo>
                      <a:pt x="82" y="14"/>
                    </a:lnTo>
                    <a:lnTo>
                      <a:pt x="82" y="0"/>
                    </a:lnTo>
                    <a:lnTo>
                      <a:pt x="106" y="0"/>
                    </a:lnTo>
                    <a:lnTo>
                      <a:pt x="106" y="2"/>
                    </a:lnTo>
                    <a:lnTo>
                      <a:pt x="132" y="2"/>
                    </a:lnTo>
                    <a:lnTo>
                      <a:pt x="132" y="10"/>
                    </a:lnTo>
                    <a:lnTo>
                      <a:pt x="150" y="10"/>
                    </a:lnTo>
                    <a:lnTo>
                      <a:pt x="150" y="2"/>
                    </a:lnTo>
                    <a:lnTo>
                      <a:pt x="188" y="2"/>
                    </a:lnTo>
                    <a:lnTo>
                      <a:pt x="188" y="12"/>
                    </a:lnTo>
                    <a:lnTo>
                      <a:pt x="244" y="10"/>
                    </a:lnTo>
                    <a:lnTo>
                      <a:pt x="244" y="12"/>
                    </a:lnTo>
                    <a:lnTo>
                      <a:pt x="248" y="12"/>
                    </a:lnTo>
                    <a:lnTo>
                      <a:pt x="248" y="10"/>
                    </a:lnTo>
                    <a:lnTo>
                      <a:pt x="252" y="1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2" name="Freeform 38"/>
              <p:cNvSpPr>
                <a:spLocks/>
              </p:cNvSpPr>
              <p:nvPr/>
            </p:nvSpPr>
            <p:spPr bwMode="auto">
              <a:xfrm>
                <a:off x="2113" y="1305"/>
                <a:ext cx="185" cy="209"/>
              </a:xfrm>
              <a:custGeom>
                <a:avLst/>
                <a:gdLst>
                  <a:gd name="T0" fmla="*/ 34 w 185"/>
                  <a:gd name="T1" fmla="*/ 4 h 209"/>
                  <a:gd name="T2" fmla="*/ 56 w 185"/>
                  <a:gd name="T3" fmla="*/ 4 h 209"/>
                  <a:gd name="T4" fmla="*/ 66 w 185"/>
                  <a:gd name="T5" fmla="*/ 2 h 209"/>
                  <a:gd name="T6" fmla="*/ 116 w 185"/>
                  <a:gd name="T7" fmla="*/ 8 h 209"/>
                  <a:gd name="T8" fmla="*/ 162 w 185"/>
                  <a:gd name="T9" fmla="*/ 10 h 209"/>
                  <a:gd name="T10" fmla="*/ 163 w 185"/>
                  <a:gd name="T11" fmla="*/ 24 h 209"/>
                  <a:gd name="T12" fmla="*/ 165 w 185"/>
                  <a:gd name="T13" fmla="*/ 26 h 209"/>
                  <a:gd name="T14" fmla="*/ 165 w 185"/>
                  <a:gd name="T15" fmla="*/ 26 h 209"/>
                  <a:gd name="T16" fmla="*/ 165 w 185"/>
                  <a:gd name="T17" fmla="*/ 28 h 209"/>
                  <a:gd name="T18" fmla="*/ 167 w 185"/>
                  <a:gd name="T19" fmla="*/ 32 h 209"/>
                  <a:gd name="T20" fmla="*/ 169 w 185"/>
                  <a:gd name="T21" fmla="*/ 32 h 209"/>
                  <a:gd name="T22" fmla="*/ 169 w 185"/>
                  <a:gd name="T23" fmla="*/ 34 h 209"/>
                  <a:gd name="T24" fmla="*/ 171 w 185"/>
                  <a:gd name="T25" fmla="*/ 36 h 209"/>
                  <a:gd name="T26" fmla="*/ 171 w 185"/>
                  <a:gd name="T27" fmla="*/ 40 h 209"/>
                  <a:gd name="T28" fmla="*/ 173 w 185"/>
                  <a:gd name="T29" fmla="*/ 40 h 209"/>
                  <a:gd name="T30" fmla="*/ 173 w 185"/>
                  <a:gd name="T31" fmla="*/ 50 h 209"/>
                  <a:gd name="T32" fmla="*/ 177 w 185"/>
                  <a:gd name="T33" fmla="*/ 58 h 209"/>
                  <a:gd name="T34" fmla="*/ 185 w 185"/>
                  <a:gd name="T35" fmla="*/ 66 h 209"/>
                  <a:gd name="T36" fmla="*/ 181 w 185"/>
                  <a:gd name="T37" fmla="*/ 72 h 209"/>
                  <a:gd name="T38" fmla="*/ 162 w 185"/>
                  <a:gd name="T39" fmla="*/ 96 h 209"/>
                  <a:gd name="T40" fmla="*/ 154 w 185"/>
                  <a:gd name="T41" fmla="*/ 104 h 209"/>
                  <a:gd name="T42" fmla="*/ 150 w 185"/>
                  <a:gd name="T43" fmla="*/ 114 h 209"/>
                  <a:gd name="T44" fmla="*/ 150 w 185"/>
                  <a:gd name="T45" fmla="*/ 130 h 209"/>
                  <a:gd name="T46" fmla="*/ 144 w 185"/>
                  <a:gd name="T47" fmla="*/ 138 h 209"/>
                  <a:gd name="T48" fmla="*/ 144 w 185"/>
                  <a:gd name="T49" fmla="*/ 142 h 209"/>
                  <a:gd name="T50" fmla="*/ 142 w 185"/>
                  <a:gd name="T51" fmla="*/ 146 h 209"/>
                  <a:gd name="T52" fmla="*/ 142 w 185"/>
                  <a:gd name="T53" fmla="*/ 151 h 209"/>
                  <a:gd name="T54" fmla="*/ 146 w 185"/>
                  <a:gd name="T55" fmla="*/ 159 h 209"/>
                  <a:gd name="T56" fmla="*/ 142 w 185"/>
                  <a:gd name="T57" fmla="*/ 159 h 209"/>
                  <a:gd name="T58" fmla="*/ 140 w 185"/>
                  <a:gd name="T59" fmla="*/ 159 h 209"/>
                  <a:gd name="T60" fmla="*/ 138 w 185"/>
                  <a:gd name="T61" fmla="*/ 159 h 209"/>
                  <a:gd name="T62" fmla="*/ 134 w 185"/>
                  <a:gd name="T63" fmla="*/ 161 h 209"/>
                  <a:gd name="T64" fmla="*/ 132 w 185"/>
                  <a:gd name="T65" fmla="*/ 163 h 209"/>
                  <a:gd name="T66" fmla="*/ 128 w 185"/>
                  <a:gd name="T67" fmla="*/ 167 h 209"/>
                  <a:gd name="T68" fmla="*/ 126 w 185"/>
                  <a:gd name="T69" fmla="*/ 167 h 209"/>
                  <a:gd name="T70" fmla="*/ 122 w 185"/>
                  <a:gd name="T71" fmla="*/ 173 h 209"/>
                  <a:gd name="T72" fmla="*/ 120 w 185"/>
                  <a:gd name="T73" fmla="*/ 175 h 209"/>
                  <a:gd name="T74" fmla="*/ 118 w 185"/>
                  <a:gd name="T75" fmla="*/ 177 h 209"/>
                  <a:gd name="T76" fmla="*/ 114 w 185"/>
                  <a:gd name="T77" fmla="*/ 181 h 209"/>
                  <a:gd name="T78" fmla="*/ 106 w 185"/>
                  <a:gd name="T79" fmla="*/ 185 h 209"/>
                  <a:gd name="T80" fmla="*/ 104 w 185"/>
                  <a:gd name="T81" fmla="*/ 189 h 209"/>
                  <a:gd name="T82" fmla="*/ 102 w 185"/>
                  <a:gd name="T83" fmla="*/ 193 h 209"/>
                  <a:gd name="T84" fmla="*/ 98 w 185"/>
                  <a:gd name="T85" fmla="*/ 195 h 209"/>
                  <a:gd name="T86" fmla="*/ 94 w 185"/>
                  <a:gd name="T87" fmla="*/ 199 h 209"/>
                  <a:gd name="T88" fmla="*/ 92 w 185"/>
                  <a:gd name="T89" fmla="*/ 201 h 209"/>
                  <a:gd name="T90" fmla="*/ 88 w 185"/>
                  <a:gd name="T91" fmla="*/ 205 h 209"/>
                  <a:gd name="T92" fmla="*/ 84 w 185"/>
                  <a:gd name="T93" fmla="*/ 209 h 209"/>
                  <a:gd name="T94" fmla="*/ 60 w 185"/>
                  <a:gd name="T95" fmla="*/ 175 h 209"/>
                  <a:gd name="T96" fmla="*/ 8 w 185"/>
                  <a:gd name="T97" fmla="*/ 165 h 209"/>
                  <a:gd name="T98" fmla="*/ 2 w 185"/>
                  <a:gd name="T99" fmla="*/ 6 h 20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85" h="209">
                    <a:moveTo>
                      <a:pt x="2" y="6"/>
                    </a:moveTo>
                    <a:lnTo>
                      <a:pt x="32" y="8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4" y="6"/>
                    </a:lnTo>
                    <a:lnTo>
                      <a:pt x="58" y="8"/>
                    </a:lnTo>
                    <a:lnTo>
                      <a:pt x="60" y="4"/>
                    </a:lnTo>
                    <a:lnTo>
                      <a:pt x="56" y="4"/>
                    </a:lnTo>
                    <a:lnTo>
                      <a:pt x="56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6" y="2"/>
                    </a:lnTo>
                    <a:lnTo>
                      <a:pt x="66" y="6"/>
                    </a:lnTo>
                    <a:lnTo>
                      <a:pt x="64" y="4"/>
                    </a:lnTo>
                    <a:lnTo>
                      <a:pt x="64" y="8"/>
                    </a:lnTo>
                    <a:lnTo>
                      <a:pt x="116" y="8"/>
                    </a:lnTo>
                    <a:lnTo>
                      <a:pt x="116" y="6"/>
                    </a:lnTo>
                    <a:lnTo>
                      <a:pt x="118" y="6"/>
                    </a:lnTo>
                    <a:lnTo>
                      <a:pt x="118" y="8"/>
                    </a:lnTo>
                    <a:lnTo>
                      <a:pt x="162" y="10"/>
                    </a:lnTo>
                    <a:lnTo>
                      <a:pt x="162" y="20"/>
                    </a:lnTo>
                    <a:lnTo>
                      <a:pt x="163" y="22"/>
                    </a:lnTo>
                    <a:lnTo>
                      <a:pt x="163" y="24"/>
                    </a:lnTo>
                    <a:lnTo>
                      <a:pt x="165" y="24"/>
                    </a:lnTo>
                    <a:lnTo>
                      <a:pt x="165" y="26"/>
                    </a:lnTo>
                    <a:lnTo>
                      <a:pt x="167" y="26"/>
                    </a:lnTo>
                    <a:lnTo>
                      <a:pt x="165" y="26"/>
                    </a:lnTo>
                    <a:lnTo>
                      <a:pt x="167" y="26"/>
                    </a:lnTo>
                    <a:lnTo>
                      <a:pt x="165" y="26"/>
                    </a:lnTo>
                    <a:lnTo>
                      <a:pt x="165" y="28"/>
                    </a:lnTo>
                    <a:lnTo>
                      <a:pt x="167" y="30"/>
                    </a:lnTo>
                    <a:lnTo>
                      <a:pt x="167" y="32"/>
                    </a:lnTo>
                    <a:lnTo>
                      <a:pt x="169" y="32"/>
                    </a:lnTo>
                    <a:lnTo>
                      <a:pt x="171" y="32"/>
                    </a:lnTo>
                    <a:lnTo>
                      <a:pt x="169" y="34"/>
                    </a:lnTo>
                    <a:lnTo>
                      <a:pt x="171" y="36"/>
                    </a:lnTo>
                    <a:lnTo>
                      <a:pt x="171" y="38"/>
                    </a:lnTo>
                    <a:lnTo>
                      <a:pt x="171" y="40"/>
                    </a:lnTo>
                    <a:lnTo>
                      <a:pt x="173" y="40"/>
                    </a:lnTo>
                    <a:lnTo>
                      <a:pt x="171" y="42"/>
                    </a:lnTo>
                    <a:lnTo>
                      <a:pt x="171" y="44"/>
                    </a:lnTo>
                    <a:lnTo>
                      <a:pt x="171" y="46"/>
                    </a:lnTo>
                    <a:lnTo>
                      <a:pt x="173" y="50"/>
                    </a:lnTo>
                    <a:lnTo>
                      <a:pt x="173" y="52"/>
                    </a:lnTo>
                    <a:lnTo>
                      <a:pt x="175" y="54"/>
                    </a:lnTo>
                    <a:lnTo>
                      <a:pt x="177" y="56"/>
                    </a:lnTo>
                    <a:lnTo>
                      <a:pt x="177" y="58"/>
                    </a:lnTo>
                    <a:lnTo>
                      <a:pt x="181" y="60"/>
                    </a:lnTo>
                    <a:lnTo>
                      <a:pt x="183" y="62"/>
                    </a:lnTo>
                    <a:lnTo>
                      <a:pt x="185" y="62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3" y="70"/>
                    </a:lnTo>
                    <a:lnTo>
                      <a:pt x="181" y="72"/>
                    </a:lnTo>
                    <a:lnTo>
                      <a:pt x="181" y="74"/>
                    </a:lnTo>
                    <a:lnTo>
                      <a:pt x="179" y="78"/>
                    </a:lnTo>
                    <a:lnTo>
                      <a:pt x="163" y="94"/>
                    </a:lnTo>
                    <a:lnTo>
                      <a:pt x="162" y="96"/>
                    </a:lnTo>
                    <a:lnTo>
                      <a:pt x="160" y="98"/>
                    </a:lnTo>
                    <a:lnTo>
                      <a:pt x="156" y="100"/>
                    </a:lnTo>
                    <a:lnTo>
                      <a:pt x="154" y="102"/>
                    </a:lnTo>
                    <a:lnTo>
                      <a:pt x="154" y="104"/>
                    </a:lnTo>
                    <a:lnTo>
                      <a:pt x="150" y="108"/>
                    </a:lnTo>
                    <a:lnTo>
                      <a:pt x="150" y="110"/>
                    </a:lnTo>
                    <a:lnTo>
                      <a:pt x="150" y="112"/>
                    </a:lnTo>
                    <a:lnTo>
                      <a:pt x="150" y="114"/>
                    </a:lnTo>
                    <a:lnTo>
                      <a:pt x="152" y="116"/>
                    </a:lnTo>
                    <a:lnTo>
                      <a:pt x="152" y="120"/>
                    </a:lnTo>
                    <a:lnTo>
                      <a:pt x="150" y="124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46" y="134"/>
                    </a:lnTo>
                    <a:lnTo>
                      <a:pt x="144" y="136"/>
                    </a:lnTo>
                    <a:lnTo>
                      <a:pt x="144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4" y="140"/>
                    </a:lnTo>
                    <a:lnTo>
                      <a:pt x="144" y="142"/>
                    </a:lnTo>
                    <a:lnTo>
                      <a:pt x="142" y="144"/>
                    </a:lnTo>
                    <a:lnTo>
                      <a:pt x="142" y="146"/>
                    </a:lnTo>
                    <a:lnTo>
                      <a:pt x="142" y="148"/>
                    </a:lnTo>
                    <a:lnTo>
                      <a:pt x="142" y="149"/>
                    </a:lnTo>
                    <a:lnTo>
                      <a:pt x="142" y="151"/>
                    </a:lnTo>
                    <a:lnTo>
                      <a:pt x="142" y="153"/>
                    </a:lnTo>
                    <a:lnTo>
                      <a:pt x="144" y="155"/>
                    </a:lnTo>
                    <a:lnTo>
                      <a:pt x="146" y="157"/>
                    </a:lnTo>
                    <a:lnTo>
                      <a:pt x="146" y="159"/>
                    </a:lnTo>
                    <a:lnTo>
                      <a:pt x="144" y="159"/>
                    </a:lnTo>
                    <a:lnTo>
                      <a:pt x="142" y="159"/>
                    </a:lnTo>
                    <a:lnTo>
                      <a:pt x="140" y="159"/>
                    </a:lnTo>
                    <a:lnTo>
                      <a:pt x="138" y="157"/>
                    </a:lnTo>
                    <a:lnTo>
                      <a:pt x="138" y="159"/>
                    </a:lnTo>
                    <a:lnTo>
                      <a:pt x="136" y="159"/>
                    </a:lnTo>
                    <a:lnTo>
                      <a:pt x="134" y="161"/>
                    </a:lnTo>
                    <a:lnTo>
                      <a:pt x="134" y="163"/>
                    </a:lnTo>
                    <a:lnTo>
                      <a:pt x="132" y="163"/>
                    </a:lnTo>
                    <a:lnTo>
                      <a:pt x="132" y="165"/>
                    </a:lnTo>
                    <a:lnTo>
                      <a:pt x="130" y="165"/>
                    </a:lnTo>
                    <a:lnTo>
                      <a:pt x="130" y="167"/>
                    </a:lnTo>
                    <a:lnTo>
                      <a:pt x="128" y="167"/>
                    </a:lnTo>
                    <a:lnTo>
                      <a:pt x="126" y="167"/>
                    </a:lnTo>
                    <a:lnTo>
                      <a:pt x="124" y="169"/>
                    </a:lnTo>
                    <a:lnTo>
                      <a:pt x="124" y="171"/>
                    </a:lnTo>
                    <a:lnTo>
                      <a:pt x="122" y="171"/>
                    </a:lnTo>
                    <a:lnTo>
                      <a:pt x="122" y="173"/>
                    </a:lnTo>
                    <a:lnTo>
                      <a:pt x="120" y="173"/>
                    </a:lnTo>
                    <a:lnTo>
                      <a:pt x="120" y="175"/>
                    </a:lnTo>
                    <a:lnTo>
                      <a:pt x="118" y="177"/>
                    </a:lnTo>
                    <a:lnTo>
                      <a:pt x="116" y="179"/>
                    </a:lnTo>
                    <a:lnTo>
                      <a:pt x="114" y="181"/>
                    </a:lnTo>
                    <a:lnTo>
                      <a:pt x="112" y="183"/>
                    </a:lnTo>
                    <a:lnTo>
                      <a:pt x="108" y="183"/>
                    </a:lnTo>
                    <a:lnTo>
                      <a:pt x="106" y="185"/>
                    </a:lnTo>
                    <a:lnTo>
                      <a:pt x="104" y="189"/>
                    </a:lnTo>
                    <a:lnTo>
                      <a:pt x="102" y="191"/>
                    </a:lnTo>
                    <a:lnTo>
                      <a:pt x="102" y="193"/>
                    </a:lnTo>
                    <a:lnTo>
                      <a:pt x="100" y="193"/>
                    </a:lnTo>
                    <a:lnTo>
                      <a:pt x="100" y="195"/>
                    </a:lnTo>
                    <a:lnTo>
                      <a:pt x="98" y="195"/>
                    </a:lnTo>
                    <a:lnTo>
                      <a:pt x="96" y="197"/>
                    </a:lnTo>
                    <a:lnTo>
                      <a:pt x="94" y="199"/>
                    </a:lnTo>
                    <a:lnTo>
                      <a:pt x="92" y="199"/>
                    </a:lnTo>
                    <a:lnTo>
                      <a:pt x="92" y="201"/>
                    </a:lnTo>
                    <a:lnTo>
                      <a:pt x="90" y="203"/>
                    </a:lnTo>
                    <a:lnTo>
                      <a:pt x="88" y="205"/>
                    </a:lnTo>
                    <a:lnTo>
                      <a:pt x="86" y="207"/>
                    </a:lnTo>
                    <a:lnTo>
                      <a:pt x="84" y="207"/>
                    </a:lnTo>
                    <a:lnTo>
                      <a:pt x="84" y="209"/>
                    </a:lnTo>
                    <a:lnTo>
                      <a:pt x="82" y="209"/>
                    </a:lnTo>
                    <a:lnTo>
                      <a:pt x="60" y="175"/>
                    </a:lnTo>
                    <a:lnTo>
                      <a:pt x="60" y="171"/>
                    </a:lnTo>
                    <a:lnTo>
                      <a:pt x="8" y="171"/>
                    </a:lnTo>
                    <a:lnTo>
                      <a:pt x="8" y="165"/>
                    </a:lnTo>
                    <a:lnTo>
                      <a:pt x="8" y="86"/>
                    </a:lnTo>
                    <a:lnTo>
                      <a:pt x="0" y="8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3" name="Freeform 39"/>
              <p:cNvSpPr>
                <a:spLocks/>
              </p:cNvSpPr>
              <p:nvPr/>
            </p:nvSpPr>
            <p:spPr bwMode="auto">
              <a:xfrm>
                <a:off x="1957" y="1309"/>
                <a:ext cx="164" cy="187"/>
              </a:xfrm>
              <a:custGeom>
                <a:avLst/>
                <a:gdLst>
                  <a:gd name="T0" fmla="*/ 64 w 164"/>
                  <a:gd name="T1" fmla="*/ 0 h 187"/>
                  <a:gd name="T2" fmla="*/ 68 w 164"/>
                  <a:gd name="T3" fmla="*/ 0 h 187"/>
                  <a:gd name="T4" fmla="*/ 68 w 164"/>
                  <a:gd name="T5" fmla="*/ 4 h 187"/>
                  <a:gd name="T6" fmla="*/ 70 w 164"/>
                  <a:gd name="T7" fmla="*/ 4 h 187"/>
                  <a:gd name="T8" fmla="*/ 70 w 164"/>
                  <a:gd name="T9" fmla="*/ 2 h 187"/>
                  <a:gd name="T10" fmla="*/ 78 w 164"/>
                  <a:gd name="T11" fmla="*/ 2 h 187"/>
                  <a:gd name="T12" fmla="*/ 78 w 164"/>
                  <a:gd name="T13" fmla="*/ 0 h 187"/>
                  <a:gd name="T14" fmla="*/ 158 w 164"/>
                  <a:gd name="T15" fmla="*/ 0 h 187"/>
                  <a:gd name="T16" fmla="*/ 156 w 164"/>
                  <a:gd name="T17" fmla="*/ 82 h 187"/>
                  <a:gd name="T18" fmla="*/ 164 w 164"/>
                  <a:gd name="T19" fmla="*/ 82 h 187"/>
                  <a:gd name="T20" fmla="*/ 164 w 164"/>
                  <a:gd name="T21" fmla="*/ 161 h 187"/>
                  <a:gd name="T22" fmla="*/ 164 w 164"/>
                  <a:gd name="T23" fmla="*/ 161 h 187"/>
                  <a:gd name="T24" fmla="*/ 164 w 164"/>
                  <a:gd name="T25" fmla="*/ 183 h 187"/>
                  <a:gd name="T26" fmla="*/ 124 w 164"/>
                  <a:gd name="T27" fmla="*/ 183 h 187"/>
                  <a:gd name="T28" fmla="*/ 94 w 164"/>
                  <a:gd name="T29" fmla="*/ 187 h 187"/>
                  <a:gd name="T30" fmla="*/ 86 w 164"/>
                  <a:gd name="T31" fmla="*/ 187 h 187"/>
                  <a:gd name="T32" fmla="*/ 76 w 164"/>
                  <a:gd name="T33" fmla="*/ 183 h 187"/>
                  <a:gd name="T34" fmla="*/ 76 w 164"/>
                  <a:gd name="T35" fmla="*/ 183 h 187"/>
                  <a:gd name="T36" fmla="*/ 74 w 164"/>
                  <a:gd name="T37" fmla="*/ 183 h 187"/>
                  <a:gd name="T38" fmla="*/ 72 w 164"/>
                  <a:gd name="T39" fmla="*/ 181 h 187"/>
                  <a:gd name="T40" fmla="*/ 6 w 164"/>
                  <a:gd name="T41" fmla="*/ 163 h 187"/>
                  <a:gd name="T42" fmla="*/ 6 w 164"/>
                  <a:gd name="T43" fmla="*/ 106 h 187"/>
                  <a:gd name="T44" fmla="*/ 0 w 164"/>
                  <a:gd name="T45" fmla="*/ 106 h 187"/>
                  <a:gd name="T46" fmla="*/ 0 w 164"/>
                  <a:gd name="T47" fmla="*/ 80 h 187"/>
                  <a:gd name="T48" fmla="*/ 36 w 164"/>
                  <a:gd name="T49" fmla="*/ 80 h 187"/>
                  <a:gd name="T50" fmla="*/ 60 w 164"/>
                  <a:gd name="T51" fmla="*/ 8 h 187"/>
                  <a:gd name="T52" fmla="*/ 64 w 164"/>
                  <a:gd name="T53" fmla="*/ 0 h 187"/>
                  <a:gd name="T54" fmla="*/ 64 w 164"/>
                  <a:gd name="T55" fmla="*/ 0 h 187"/>
                  <a:gd name="T56" fmla="*/ 64 w 164"/>
                  <a:gd name="T57" fmla="*/ 0 h 18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4" h="187">
                    <a:moveTo>
                      <a:pt x="64" y="0"/>
                    </a:moveTo>
                    <a:lnTo>
                      <a:pt x="68" y="0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0" y="2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158" y="0"/>
                    </a:lnTo>
                    <a:lnTo>
                      <a:pt x="156" y="82"/>
                    </a:lnTo>
                    <a:lnTo>
                      <a:pt x="164" y="82"/>
                    </a:lnTo>
                    <a:lnTo>
                      <a:pt x="164" y="161"/>
                    </a:lnTo>
                    <a:lnTo>
                      <a:pt x="164" y="183"/>
                    </a:lnTo>
                    <a:lnTo>
                      <a:pt x="124" y="183"/>
                    </a:lnTo>
                    <a:lnTo>
                      <a:pt x="94" y="187"/>
                    </a:lnTo>
                    <a:lnTo>
                      <a:pt x="86" y="187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2" y="181"/>
                    </a:lnTo>
                    <a:lnTo>
                      <a:pt x="6" y="163"/>
                    </a:lnTo>
                    <a:lnTo>
                      <a:pt x="6" y="106"/>
                    </a:lnTo>
                    <a:lnTo>
                      <a:pt x="0" y="106"/>
                    </a:lnTo>
                    <a:lnTo>
                      <a:pt x="0" y="80"/>
                    </a:lnTo>
                    <a:lnTo>
                      <a:pt x="36" y="80"/>
                    </a:lnTo>
                    <a:lnTo>
                      <a:pt x="60" y="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4" name="Freeform 40"/>
              <p:cNvSpPr>
                <a:spLocks/>
              </p:cNvSpPr>
              <p:nvPr/>
            </p:nvSpPr>
            <p:spPr bwMode="auto">
              <a:xfrm>
                <a:off x="2838" y="1331"/>
                <a:ext cx="266" cy="215"/>
              </a:xfrm>
              <a:custGeom>
                <a:avLst/>
                <a:gdLst>
                  <a:gd name="T0" fmla="*/ 174 w 266"/>
                  <a:gd name="T1" fmla="*/ 6 h 215"/>
                  <a:gd name="T2" fmla="*/ 188 w 266"/>
                  <a:gd name="T3" fmla="*/ 12 h 215"/>
                  <a:gd name="T4" fmla="*/ 184 w 266"/>
                  <a:gd name="T5" fmla="*/ 20 h 215"/>
                  <a:gd name="T6" fmla="*/ 202 w 266"/>
                  <a:gd name="T7" fmla="*/ 22 h 215"/>
                  <a:gd name="T8" fmla="*/ 216 w 266"/>
                  <a:gd name="T9" fmla="*/ 32 h 215"/>
                  <a:gd name="T10" fmla="*/ 222 w 266"/>
                  <a:gd name="T11" fmla="*/ 36 h 215"/>
                  <a:gd name="T12" fmla="*/ 228 w 266"/>
                  <a:gd name="T13" fmla="*/ 38 h 215"/>
                  <a:gd name="T14" fmla="*/ 234 w 266"/>
                  <a:gd name="T15" fmla="*/ 36 h 215"/>
                  <a:gd name="T16" fmla="*/ 236 w 266"/>
                  <a:gd name="T17" fmla="*/ 34 h 215"/>
                  <a:gd name="T18" fmla="*/ 242 w 266"/>
                  <a:gd name="T19" fmla="*/ 36 h 215"/>
                  <a:gd name="T20" fmla="*/ 248 w 266"/>
                  <a:gd name="T21" fmla="*/ 40 h 215"/>
                  <a:gd name="T22" fmla="*/ 254 w 266"/>
                  <a:gd name="T23" fmla="*/ 42 h 215"/>
                  <a:gd name="T24" fmla="*/ 260 w 266"/>
                  <a:gd name="T25" fmla="*/ 44 h 215"/>
                  <a:gd name="T26" fmla="*/ 264 w 266"/>
                  <a:gd name="T27" fmla="*/ 48 h 215"/>
                  <a:gd name="T28" fmla="*/ 260 w 266"/>
                  <a:gd name="T29" fmla="*/ 58 h 215"/>
                  <a:gd name="T30" fmla="*/ 246 w 266"/>
                  <a:gd name="T31" fmla="*/ 62 h 215"/>
                  <a:gd name="T32" fmla="*/ 238 w 266"/>
                  <a:gd name="T33" fmla="*/ 64 h 215"/>
                  <a:gd name="T34" fmla="*/ 228 w 266"/>
                  <a:gd name="T35" fmla="*/ 72 h 215"/>
                  <a:gd name="T36" fmla="*/ 218 w 266"/>
                  <a:gd name="T37" fmla="*/ 76 h 215"/>
                  <a:gd name="T38" fmla="*/ 212 w 266"/>
                  <a:gd name="T39" fmla="*/ 84 h 215"/>
                  <a:gd name="T40" fmla="*/ 206 w 266"/>
                  <a:gd name="T41" fmla="*/ 98 h 215"/>
                  <a:gd name="T42" fmla="*/ 198 w 266"/>
                  <a:gd name="T43" fmla="*/ 102 h 215"/>
                  <a:gd name="T44" fmla="*/ 196 w 266"/>
                  <a:gd name="T45" fmla="*/ 106 h 215"/>
                  <a:gd name="T46" fmla="*/ 194 w 266"/>
                  <a:gd name="T47" fmla="*/ 112 h 215"/>
                  <a:gd name="T48" fmla="*/ 192 w 266"/>
                  <a:gd name="T49" fmla="*/ 118 h 215"/>
                  <a:gd name="T50" fmla="*/ 182 w 266"/>
                  <a:gd name="T51" fmla="*/ 122 h 215"/>
                  <a:gd name="T52" fmla="*/ 176 w 266"/>
                  <a:gd name="T53" fmla="*/ 137 h 215"/>
                  <a:gd name="T54" fmla="*/ 166 w 266"/>
                  <a:gd name="T55" fmla="*/ 147 h 215"/>
                  <a:gd name="T56" fmla="*/ 160 w 266"/>
                  <a:gd name="T57" fmla="*/ 161 h 215"/>
                  <a:gd name="T58" fmla="*/ 162 w 266"/>
                  <a:gd name="T59" fmla="*/ 205 h 215"/>
                  <a:gd name="T60" fmla="*/ 158 w 266"/>
                  <a:gd name="T61" fmla="*/ 209 h 215"/>
                  <a:gd name="T62" fmla="*/ 156 w 266"/>
                  <a:gd name="T63" fmla="*/ 213 h 215"/>
                  <a:gd name="T64" fmla="*/ 150 w 266"/>
                  <a:gd name="T65" fmla="*/ 215 h 215"/>
                  <a:gd name="T66" fmla="*/ 142 w 266"/>
                  <a:gd name="T67" fmla="*/ 211 h 215"/>
                  <a:gd name="T68" fmla="*/ 136 w 266"/>
                  <a:gd name="T69" fmla="*/ 205 h 215"/>
                  <a:gd name="T70" fmla="*/ 130 w 266"/>
                  <a:gd name="T71" fmla="*/ 199 h 215"/>
                  <a:gd name="T72" fmla="*/ 10 w 266"/>
                  <a:gd name="T73" fmla="*/ 165 h 215"/>
                  <a:gd name="T74" fmla="*/ 12 w 266"/>
                  <a:gd name="T75" fmla="*/ 155 h 215"/>
                  <a:gd name="T76" fmla="*/ 6 w 266"/>
                  <a:gd name="T77" fmla="*/ 149 h 215"/>
                  <a:gd name="T78" fmla="*/ 4 w 266"/>
                  <a:gd name="T79" fmla="*/ 141 h 215"/>
                  <a:gd name="T80" fmla="*/ 32 w 266"/>
                  <a:gd name="T81" fmla="*/ 86 h 215"/>
                  <a:gd name="T82" fmla="*/ 20 w 266"/>
                  <a:gd name="T83" fmla="*/ 50 h 215"/>
                  <a:gd name="T84" fmla="*/ 20 w 266"/>
                  <a:gd name="T85" fmla="*/ 28 h 215"/>
                  <a:gd name="T86" fmla="*/ 38 w 266"/>
                  <a:gd name="T87" fmla="*/ 22 h 215"/>
                  <a:gd name="T88" fmla="*/ 42 w 266"/>
                  <a:gd name="T89" fmla="*/ 26 h 215"/>
                  <a:gd name="T90" fmla="*/ 46 w 266"/>
                  <a:gd name="T91" fmla="*/ 28 h 215"/>
                  <a:gd name="T92" fmla="*/ 58 w 266"/>
                  <a:gd name="T93" fmla="*/ 20 h 215"/>
                  <a:gd name="T94" fmla="*/ 72 w 266"/>
                  <a:gd name="T95" fmla="*/ 6 h 215"/>
                  <a:gd name="T96" fmla="*/ 84 w 266"/>
                  <a:gd name="T97" fmla="*/ 2 h 215"/>
                  <a:gd name="T98" fmla="*/ 92 w 266"/>
                  <a:gd name="T99" fmla="*/ 0 h 215"/>
                  <a:gd name="T100" fmla="*/ 98 w 266"/>
                  <a:gd name="T101" fmla="*/ 8 h 215"/>
                  <a:gd name="T102" fmla="*/ 106 w 266"/>
                  <a:gd name="T103" fmla="*/ 12 h 215"/>
                  <a:gd name="T104" fmla="*/ 116 w 266"/>
                  <a:gd name="T105" fmla="*/ 12 h 215"/>
                  <a:gd name="T106" fmla="*/ 124 w 266"/>
                  <a:gd name="T107" fmla="*/ 16 h 215"/>
                  <a:gd name="T108" fmla="*/ 140 w 266"/>
                  <a:gd name="T109" fmla="*/ 10 h 215"/>
                  <a:gd name="T110" fmla="*/ 150 w 266"/>
                  <a:gd name="T111" fmla="*/ 10 h 215"/>
                  <a:gd name="T112" fmla="*/ 160 w 266"/>
                  <a:gd name="T113" fmla="*/ 4 h 2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6" h="215">
                    <a:moveTo>
                      <a:pt x="166" y="2"/>
                    </a:moveTo>
                    <a:lnTo>
                      <a:pt x="166" y="2"/>
                    </a:lnTo>
                    <a:lnTo>
                      <a:pt x="168" y="2"/>
                    </a:lnTo>
                    <a:lnTo>
                      <a:pt x="170" y="4"/>
                    </a:lnTo>
                    <a:lnTo>
                      <a:pt x="172" y="4"/>
                    </a:lnTo>
                    <a:lnTo>
                      <a:pt x="172" y="6"/>
                    </a:lnTo>
                    <a:lnTo>
                      <a:pt x="174" y="6"/>
                    </a:lnTo>
                    <a:lnTo>
                      <a:pt x="176" y="6"/>
                    </a:lnTo>
                    <a:lnTo>
                      <a:pt x="178" y="6"/>
                    </a:lnTo>
                    <a:lnTo>
                      <a:pt x="180" y="6"/>
                    </a:lnTo>
                    <a:lnTo>
                      <a:pt x="184" y="10"/>
                    </a:lnTo>
                    <a:lnTo>
                      <a:pt x="186" y="10"/>
                    </a:lnTo>
                    <a:lnTo>
                      <a:pt x="186" y="12"/>
                    </a:lnTo>
                    <a:lnTo>
                      <a:pt x="188" y="12"/>
                    </a:lnTo>
                    <a:lnTo>
                      <a:pt x="186" y="14"/>
                    </a:lnTo>
                    <a:lnTo>
                      <a:pt x="184" y="14"/>
                    </a:lnTo>
                    <a:lnTo>
                      <a:pt x="182" y="14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4" y="20"/>
                    </a:lnTo>
                    <a:lnTo>
                      <a:pt x="186" y="20"/>
                    </a:lnTo>
                    <a:lnTo>
                      <a:pt x="188" y="22"/>
                    </a:lnTo>
                    <a:lnTo>
                      <a:pt x="190" y="24"/>
                    </a:lnTo>
                    <a:lnTo>
                      <a:pt x="192" y="24"/>
                    </a:lnTo>
                    <a:lnTo>
                      <a:pt x="194" y="22"/>
                    </a:lnTo>
                    <a:lnTo>
                      <a:pt x="196" y="22"/>
                    </a:lnTo>
                    <a:lnTo>
                      <a:pt x="196" y="20"/>
                    </a:lnTo>
                    <a:lnTo>
                      <a:pt x="198" y="20"/>
                    </a:lnTo>
                    <a:lnTo>
                      <a:pt x="202" y="22"/>
                    </a:lnTo>
                    <a:lnTo>
                      <a:pt x="202" y="24"/>
                    </a:lnTo>
                    <a:lnTo>
                      <a:pt x="202" y="26"/>
                    </a:lnTo>
                    <a:lnTo>
                      <a:pt x="204" y="26"/>
                    </a:lnTo>
                    <a:lnTo>
                      <a:pt x="206" y="26"/>
                    </a:lnTo>
                    <a:lnTo>
                      <a:pt x="210" y="28"/>
                    </a:lnTo>
                    <a:lnTo>
                      <a:pt x="212" y="28"/>
                    </a:lnTo>
                    <a:lnTo>
                      <a:pt x="214" y="28"/>
                    </a:lnTo>
                    <a:lnTo>
                      <a:pt x="214" y="30"/>
                    </a:lnTo>
                    <a:lnTo>
                      <a:pt x="216" y="32"/>
                    </a:lnTo>
                    <a:lnTo>
                      <a:pt x="218" y="32"/>
                    </a:lnTo>
                    <a:lnTo>
                      <a:pt x="220" y="32"/>
                    </a:lnTo>
                    <a:lnTo>
                      <a:pt x="220" y="34"/>
                    </a:lnTo>
                    <a:lnTo>
                      <a:pt x="222" y="34"/>
                    </a:lnTo>
                    <a:lnTo>
                      <a:pt x="222" y="36"/>
                    </a:lnTo>
                    <a:lnTo>
                      <a:pt x="222" y="38"/>
                    </a:lnTo>
                    <a:lnTo>
                      <a:pt x="224" y="38"/>
                    </a:lnTo>
                    <a:lnTo>
                      <a:pt x="226" y="38"/>
                    </a:lnTo>
                    <a:lnTo>
                      <a:pt x="228" y="38"/>
                    </a:lnTo>
                    <a:lnTo>
                      <a:pt x="228" y="40"/>
                    </a:lnTo>
                    <a:lnTo>
                      <a:pt x="230" y="40"/>
                    </a:lnTo>
                    <a:lnTo>
                      <a:pt x="230" y="38"/>
                    </a:lnTo>
                    <a:lnTo>
                      <a:pt x="232" y="38"/>
                    </a:lnTo>
                    <a:lnTo>
                      <a:pt x="234" y="38"/>
                    </a:lnTo>
                    <a:lnTo>
                      <a:pt x="234" y="36"/>
                    </a:lnTo>
                    <a:lnTo>
                      <a:pt x="234" y="34"/>
                    </a:lnTo>
                    <a:lnTo>
                      <a:pt x="234" y="32"/>
                    </a:lnTo>
                    <a:lnTo>
                      <a:pt x="236" y="32"/>
                    </a:lnTo>
                    <a:lnTo>
                      <a:pt x="236" y="34"/>
                    </a:lnTo>
                    <a:lnTo>
                      <a:pt x="238" y="34"/>
                    </a:lnTo>
                    <a:lnTo>
                      <a:pt x="240" y="34"/>
                    </a:lnTo>
                    <a:lnTo>
                      <a:pt x="240" y="36"/>
                    </a:lnTo>
                    <a:lnTo>
                      <a:pt x="242" y="36"/>
                    </a:lnTo>
                    <a:lnTo>
                      <a:pt x="244" y="36"/>
                    </a:lnTo>
                    <a:lnTo>
                      <a:pt x="246" y="36"/>
                    </a:lnTo>
                    <a:lnTo>
                      <a:pt x="246" y="38"/>
                    </a:lnTo>
                    <a:lnTo>
                      <a:pt x="248" y="40"/>
                    </a:lnTo>
                    <a:lnTo>
                      <a:pt x="250" y="40"/>
                    </a:lnTo>
                    <a:lnTo>
                      <a:pt x="252" y="40"/>
                    </a:lnTo>
                    <a:lnTo>
                      <a:pt x="252" y="42"/>
                    </a:lnTo>
                    <a:lnTo>
                      <a:pt x="254" y="42"/>
                    </a:lnTo>
                    <a:lnTo>
                      <a:pt x="256" y="42"/>
                    </a:lnTo>
                    <a:lnTo>
                      <a:pt x="258" y="42"/>
                    </a:lnTo>
                    <a:lnTo>
                      <a:pt x="258" y="44"/>
                    </a:lnTo>
                    <a:lnTo>
                      <a:pt x="260" y="44"/>
                    </a:lnTo>
                    <a:lnTo>
                      <a:pt x="262" y="44"/>
                    </a:lnTo>
                    <a:lnTo>
                      <a:pt x="264" y="46"/>
                    </a:lnTo>
                    <a:lnTo>
                      <a:pt x="266" y="46"/>
                    </a:lnTo>
                    <a:lnTo>
                      <a:pt x="264" y="48"/>
                    </a:lnTo>
                    <a:lnTo>
                      <a:pt x="266" y="50"/>
                    </a:lnTo>
                    <a:lnTo>
                      <a:pt x="264" y="52"/>
                    </a:lnTo>
                    <a:lnTo>
                      <a:pt x="264" y="54"/>
                    </a:lnTo>
                    <a:lnTo>
                      <a:pt x="262" y="54"/>
                    </a:lnTo>
                    <a:lnTo>
                      <a:pt x="260" y="56"/>
                    </a:lnTo>
                    <a:lnTo>
                      <a:pt x="260" y="58"/>
                    </a:lnTo>
                    <a:lnTo>
                      <a:pt x="258" y="60"/>
                    </a:lnTo>
                    <a:lnTo>
                      <a:pt x="256" y="58"/>
                    </a:lnTo>
                    <a:lnTo>
                      <a:pt x="252" y="58"/>
                    </a:lnTo>
                    <a:lnTo>
                      <a:pt x="250" y="60"/>
                    </a:lnTo>
                    <a:lnTo>
                      <a:pt x="250" y="62"/>
                    </a:lnTo>
                    <a:lnTo>
                      <a:pt x="248" y="62"/>
                    </a:lnTo>
                    <a:lnTo>
                      <a:pt x="246" y="62"/>
                    </a:lnTo>
                    <a:lnTo>
                      <a:pt x="244" y="64"/>
                    </a:lnTo>
                    <a:lnTo>
                      <a:pt x="242" y="64"/>
                    </a:lnTo>
                    <a:lnTo>
                      <a:pt x="240" y="64"/>
                    </a:lnTo>
                    <a:lnTo>
                      <a:pt x="238" y="64"/>
                    </a:lnTo>
                    <a:lnTo>
                      <a:pt x="232" y="64"/>
                    </a:lnTo>
                    <a:lnTo>
                      <a:pt x="230" y="66"/>
                    </a:lnTo>
                    <a:lnTo>
                      <a:pt x="230" y="68"/>
                    </a:lnTo>
                    <a:lnTo>
                      <a:pt x="228" y="70"/>
                    </a:lnTo>
                    <a:lnTo>
                      <a:pt x="228" y="72"/>
                    </a:lnTo>
                    <a:lnTo>
                      <a:pt x="226" y="72"/>
                    </a:lnTo>
                    <a:lnTo>
                      <a:pt x="224" y="72"/>
                    </a:lnTo>
                    <a:lnTo>
                      <a:pt x="222" y="72"/>
                    </a:lnTo>
                    <a:lnTo>
                      <a:pt x="222" y="74"/>
                    </a:lnTo>
                    <a:lnTo>
                      <a:pt x="220" y="76"/>
                    </a:lnTo>
                    <a:lnTo>
                      <a:pt x="218" y="76"/>
                    </a:lnTo>
                    <a:lnTo>
                      <a:pt x="216" y="78"/>
                    </a:lnTo>
                    <a:lnTo>
                      <a:pt x="216" y="80"/>
                    </a:lnTo>
                    <a:lnTo>
                      <a:pt x="214" y="80"/>
                    </a:lnTo>
                    <a:lnTo>
                      <a:pt x="214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2" y="86"/>
                    </a:lnTo>
                    <a:lnTo>
                      <a:pt x="210" y="90"/>
                    </a:lnTo>
                    <a:lnTo>
                      <a:pt x="208" y="94"/>
                    </a:lnTo>
                    <a:lnTo>
                      <a:pt x="206" y="94"/>
                    </a:lnTo>
                    <a:lnTo>
                      <a:pt x="206" y="96"/>
                    </a:lnTo>
                    <a:lnTo>
                      <a:pt x="206" y="98"/>
                    </a:lnTo>
                    <a:lnTo>
                      <a:pt x="204" y="100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0" y="102"/>
                    </a:lnTo>
                    <a:lnTo>
                      <a:pt x="198" y="102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196" y="106"/>
                    </a:lnTo>
                    <a:lnTo>
                      <a:pt x="196" y="108"/>
                    </a:lnTo>
                    <a:lnTo>
                      <a:pt x="196" y="110"/>
                    </a:lnTo>
                    <a:lnTo>
                      <a:pt x="194" y="112"/>
                    </a:lnTo>
                    <a:lnTo>
                      <a:pt x="194" y="114"/>
                    </a:lnTo>
                    <a:lnTo>
                      <a:pt x="194" y="116"/>
                    </a:lnTo>
                    <a:lnTo>
                      <a:pt x="192" y="116"/>
                    </a:lnTo>
                    <a:lnTo>
                      <a:pt x="192" y="118"/>
                    </a:lnTo>
                    <a:lnTo>
                      <a:pt x="190" y="118"/>
                    </a:lnTo>
                    <a:lnTo>
                      <a:pt x="188" y="120"/>
                    </a:lnTo>
                    <a:lnTo>
                      <a:pt x="186" y="120"/>
                    </a:lnTo>
                    <a:lnTo>
                      <a:pt x="184" y="120"/>
                    </a:lnTo>
                    <a:lnTo>
                      <a:pt x="182" y="120"/>
                    </a:lnTo>
                    <a:lnTo>
                      <a:pt x="182" y="122"/>
                    </a:lnTo>
                    <a:lnTo>
                      <a:pt x="180" y="123"/>
                    </a:lnTo>
                    <a:lnTo>
                      <a:pt x="180" y="125"/>
                    </a:lnTo>
                    <a:lnTo>
                      <a:pt x="180" y="127"/>
                    </a:lnTo>
                    <a:lnTo>
                      <a:pt x="178" y="129"/>
                    </a:lnTo>
                    <a:lnTo>
                      <a:pt x="176" y="131"/>
                    </a:lnTo>
                    <a:lnTo>
                      <a:pt x="176" y="135"/>
                    </a:lnTo>
                    <a:lnTo>
                      <a:pt x="176" y="137"/>
                    </a:lnTo>
                    <a:lnTo>
                      <a:pt x="174" y="139"/>
                    </a:lnTo>
                    <a:lnTo>
                      <a:pt x="174" y="141"/>
                    </a:lnTo>
                    <a:lnTo>
                      <a:pt x="172" y="143"/>
                    </a:lnTo>
                    <a:lnTo>
                      <a:pt x="168" y="145"/>
                    </a:lnTo>
                    <a:lnTo>
                      <a:pt x="166" y="147"/>
                    </a:lnTo>
                    <a:lnTo>
                      <a:pt x="166" y="151"/>
                    </a:lnTo>
                    <a:lnTo>
                      <a:pt x="164" y="151"/>
                    </a:lnTo>
                    <a:lnTo>
                      <a:pt x="164" y="153"/>
                    </a:lnTo>
                    <a:lnTo>
                      <a:pt x="164" y="155"/>
                    </a:lnTo>
                    <a:lnTo>
                      <a:pt x="162" y="157"/>
                    </a:lnTo>
                    <a:lnTo>
                      <a:pt x="162" y="159"/>
                    </a:lnTo>
                    <a:lnTo>
                      <a:pt x="160" y="161"/>
                    </a:lnTo>
                    <a:lnTo>
                      <a:pt x="174" y="177"/>
                    </a:lnTo>
                    <a:lnTo>
                      <a:pt x="174" y="179"/>
                    </a:lnTo>
                    <a:lnTo>
                      <a:pt x="180" y="189"/>
                    </a:lnTo>
                    <a:lnTo>
                      <a:pt x="164" y="203"/>
                    </a:lnTo>
                    <a:lnTo>
                      <a:pt x="162" y="203"/>
                    </a:lnTo>
                    <a:lnTo>
                      <a:pt x="162" y="205"/>
                    </a:lnTo>
                    <a:lnTo>
                      <a:pt x="160" y="205"/>
                    </a:lnTo>
                    <a:lnTo>
                      <a:pt x="160" y="207"/>
                    </a:lnTo>
                    <a:lnTo>
                      <a:pt x="158" y="207"/>
                    </a:lnTo>
                    <a:lnTo>
                      <a:pt x="158" y="209"/>
                    </a:lnTo>
                    <a:lnTo>
                      <a:pt x="158" y="211"/>
                    </a:lnTo>
                    <a:lnTo>
                      <a:pt x="156" y="213"/>
                    </a:lnTo>
                    <a:lnTo>
                      <a:pt x="154" y="213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0" y="215"/>
                    </a:lnTo>
                    <a:lnTo>
                      <a:pt x="148" y="215"/>
                    </a:lnTo>
                    <a:lnTo>
                      <a:pt x="146" y="215"/>
                    </a:lnTo>
                    <a:lnTo>
                      <a:pt x="146" y="213"/>
                    </a:lnTo>
                    <a:lnTo>
                      <a:pt x="144" y="213"/>
                    </a:lnTo>
                    <a:lnTo>
                      <a:pt x="142" y="211"/>
                    </a:lnTo>
                    <a:lnTo>
                      <a:pt x="142" y="209"/>
                    </a:lnTo>
                    <a:lnTo>
                      <a:pt x="140" y="209"/>
                    </a:lnTo>
                    <a:lnTo>
                      <a:pt x="138" y="207"/>
                    </a:lnTo>
                    <a:lnTo>
                      <a:pt x="136" y="205"/>
                    </a:lnTo>
                    <a:lnTo>
                      <a:pt x="134" y="205"/>
                    </a:lnTo>
                    <a:lnTo>
                      <a:pt x="134" y="203"/>
                    </a:lnTo>
                    <a:lnTo>
                      <a:pt x="132" y="201"/>
                    </a:lnTo>
                    <a:lnTo>
                      <a:pt x="130" y="201"/>
                    </a:lnTo>
                    <a:lnTo>
                      <a:pt x="130" y="199"/>
                    </a:lnTo>
                    <a:lnTo>
                      <a:pt x="94" y="211"/>
                    </a:lnTo>
                    <a:lnTo>
                      <a:pt x="92" y="209"/>
                    </a:lnTo>
                    <a:lnTo>
                      <a:pt x="12" y="171"/>
                    </a:lnTo>
                    <a:lnTo>
                      <a:pt x="12" y="169"/>
                    </a:lnTo>
                    <a:lnTo>
                      <a:pt x="10" y="167"/>
                    </a:lnTo>
                    <a:lnTo>
                      <a:pt x="10" y="165"/>
                    </a:lnTo>
                    <a:lnTo>
                      <a:pt x="10" y="163"/>
                    </a:lnTo>
                    <a:lnTo>
                      <a:pt x="12" y="161"/>
                    </a:lnTo>
                    <a:lnTo>
                      <a:pt x="12" y="159"/>
                    </a:lnTo>
                    <a:lnTo>
                      <a:pt x="12" y="157"/>
                    </a:lnTo>
                    <a:lnTo>
                      <a:pt x="10" y="157"/>
                    </a:lnTo>
                    <a:lnTo>
                      <a:pt x="12" y="155"/>
                    </a:lnTo>
                    <a:lnTo>
                      <a:pt x="10" y="155"/>
                    </a:lnTo>
                    <a:lnTo>
                      <a:pt x="8" y="155"/>
                    </a:lnTo>
                    <a:lnTo>
                      <a:pt x="8" y="153"/>
                    </a:lnTo>
                    <a:lnTo>
                      <a:pt x="6" y="151"/>
                    </a:lnTo>
                    <a:lnTo>
                      <a:pt x="6" y="149"/>
                    </a:lnTo>
                    <a:lnTo>
                      <a:pt x="6" y="147"/>
                    </a:lnTo>
                    <a:lnTo>
                      <a:pt x="6" y="145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lnTo>
                      <a:pt x="0" y="143"/>
                    </a:lnTo>
                    <a:lnTo>
                      <a:pt x="0" y="141"/>
                    </a:lnTo>
                    <a:lnTo>
                      <a:pt x="14" y="120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16" y="64"/>
                    </a:lnTo>
                    <a:lnTo>
                      <a:pt x="14" y="60"/>
                    </a:lnTo>
                    <a:lnTo>
                      <a:pt x="12" y="56"/>
                    </a:lnTo>
                    <a:lnTo>
                      <a:pt x="14" y="56"/>
                    </a:lnTo>
                    <a:lnTo>
                      <a:pt x="16" y="54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0" y="50"/>
                    </a:lnTo>
                    <a:lnTo>
                      <a:pt x="20" y="48"/>
                    </a:lnTo>
                    <a:lnTo>
                      <a:pt x="18" y="44"/>
                    </a:lnTo>
                    <a:lnTo>
                      <a:pt x="16" y="42"/>
                    </a:lnTo>
                    <a:lnTo>
                      <a:pt x="18" y="40"/>
                    </a:lnTo>
                    <a:lnTo>
                      <a:pt x="20" y="28"/>
                    </a:lnTo>
                    <a:lnTo>
                      <a:pt x="22" y="30"/>
                    </a:lnTo>
                    <a:lnTo>
                      <a:pt x="24" y="30"/>
                    </a:lnTo>
                    <a:lnTo>
                      <a:pt x="24" y="28"/>
                    </a:lnTo>
                    <a:lnTo>
                      <a:pt x="34" y="20"/>
                    </a:lnTo>
                    <a:lnTo>
                      <a:pt x="38" y="22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0" y="22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2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6" y="26"/>
                    </a:lnTo>
                    <a:lnTo>
                      <a:pt x="48" y="26"/>
                    </a:lnTo>
                    <a:lnTo>
                      <a:pt x="54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8" y="20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16"/>
                    </a:lnTo>
                    <a:lnTo>
                      <a:pt x="62" y="16"/>
                    </a:lnTo>
                    <a:lnTo>
                      <a:pt x="72" y="8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90" y="0"/>
                    </a:lnTo>
                    <a:lnTo>
                      <a:pt x="92" y="0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4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2" y="12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2"/>
                    </a:lnTo>
                    <a:lnTo>
                      <a:pt x="116" y="12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6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16"/>
                    </a:lnTo>
                    <a:lnTo>
                      <a:pt x="136" y="12"/>
                    </a:lnTo>
                    <a:lnTo>
                      <a:pt x="140" y="10"/>
                    </a:lnTo>
                    <a:lnTo>
                      <a:pt x="142" y="12"/>
                    </a:lnTo>
                    <a:lnTo>
                      <a:pt x="144" y="10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48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6"/>
                    </a:lnTo>
                    <a:lnTo>
                      <a:pt x="160" y="6"/>
                    </a:lnTo>
                    <a:lnTo>
                      <a:pt x="160" y="4"/>
                    </a:lnTo>
                    <a:lnTo>
                      <a:pt x="162" y="4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5" name="Freeform 41"/>
              <p:cNvSpPr>
                <a:spLocks/>
              </p:cNvSpPr>
              <p:nvPr/>
            </p:nvSpPr>
            <p:spPr bwMode="auto">
              <a:xfrm>
                <a:off x="2720" y="1335"/>
                <a:ext cx="150" cy="116"/>
              </a:xfrm>
              <a:custGeom>
                <a:avLst/>
                <a:gdLst>
                  <a:gd name="T0" fmla="*/ 122 w 150"/>
                  <a:gd name="T1" fmla="*/ 18 h 116"/>
                  <a:gd name="T2" fmla="*/ 124 w 150"/>
                  <a:gd name="T3" fmla="*/ 20 h 116"/>
                  <a:gd name="T4" fmla="*/ 128 w 150"/>
                  <a:gd name="T5" fmla="*/ 20 h 116"/>
                  <a:gd name="T6" fmla="*/ 128 w 150"/>
                  <a:gd name="T7" fmla="*/ 22 h 116"/>
                  <a:gd name="T8" fmla="*/ 132 w 150"/>
                  <a:gd name="T9" fmla="*/ 22 h 116"/>
                  <a:gd name="T10" fmla="*/ 132 w 150"/>
                  <a:gd name="T11" fmla="*/ 20 h 116"/>
                  <a:gd name="T12" fmla="*/ 134 w 150"/>
                  <a:gd name="T13" fmla="*/ 20 h 116"/>
                  <a:gd name="T14" fmla="*/ 138 w 150"/>
                  <a:gd name="T15" fmla="*/ 22 h 116"/>
                  <a:gd name="T16" fmla="*/ 138 w 150"/>
                  <a:gd name="T17" fmla="*/ 20 h 116"/>
                  <a:gd name="T18" fmla="*/ 140 w 150"/>
                  <a:gd name="T19" fmla="*/ 24 h 116"/>
                  <a:gd name="T20" fmla="*/ 142 w 150"/>
                  <a:gd name="T21" fmla="*/ 26 h 116"/>
                  <a:gd name="T22" fmla="*/ 138 w 150"/>
                  <a:gd name="T23" fmla="*/ 24 h 116"/>
                  <a:gd name="T24" fmla="*/ 134 w 150"/>
                  <a:gd name="T25" fmla="*/ 38 h 116"/>
                  <a:gd name="T26" fmla="*/ 138 w 150"/>
                  <a:gd name="T27" fmla="*/ 44 h 116"/>
                  <a:gd name="T28" fmla="*/ 134 w 150"/>
                  <a:gd name="T29" fmla="*/ 50 h 116"/>
                  <a:gd name="T30" fmla="*/ 134 w 150"/>
                  <a:gd name="T31" fmla="*/ 60 h 116"/>
                  <a:gd name="T32" fmla="*/ 132 w 150"/>
                  <a:gd name="T33" fmla="*/ 116 h 116"/>
                  <a:gd name="T34" fmla="*/ 128 w 150"/>
                  <a:gd name="T35" fmla="*/ 116 h 116"/>
                  <a:gd name="T36" fmla="*/ 122 w 150"/>
                  <a:gd name="T37" fmla="*/ 116 h 116"/>
                  <a:gd name="T38" fmla="*/ 118 w 150"/>
                  <a:gd name="T39" fmla="*/ 114 h 116"/>
                  <a:gd name="T40" fmla="*/ 112 w 150"/>
                  <a:gd name="T41" fmla="*/ 112 h 116"/>
                  <a:gd name="T42" fmla="*/ 108 w 150"/>
                  <a:gd name="T43" fmla="*/ 112 h 116"/>
                  <a:gd name="T44" fmla="*/ 106 w 150"/>
                  <a:gd name="T45" fmla="*/ 110 h 116"/>
                  <a:gd name="T46" fmla="*/ 108 w 150"/>
                  <a:gd name="T47" fmla="*/ 106 h 116"/>
                  <a:gd name="T48" fmla="*/ 98 w 150"/>
                  <a:gd name="T49" fmla="*/ 100 h 116"/>
                  <a:gd name="T50" fmla="*/ 94 w 150"/>
                  <a:gd name="T51" fmla="*/ 100 h 116"/>
                  <a:gd name="T52" fmla="*/ 90 w 150"/>
                  <a:gd name="T53" fmla="*/ 98 h 116"/>
                  <a:gd name="T54" fmla="*/ 88 w 150"/>
                  <a:gd name="T55" fmla="*/ 94 h 116"/>
                  <a:gd name="T56" fmla="*/ 84 w 150"/>
                  <a:gd name="T57" fmla="*/ 94 h 116"/>
                  <a:gd name="T58" fmla="*/ 78 w 150"/>
                  <a:gd name="T59" fmla="*/ 88 h 116"/>
                  <a:gd name="T60" fmla="*/ 76 w 150"/>
                  <a:gd name="T61" fmla="*/ 86 h 116"/>
                  <a:gd name="T62" fmla="*/ 72 w 150"/>
                  <a:gd name="T63" fmla="*/ 80 h 116"/>
                  <a:gd name="T64" fmla="*/ 66 w 150"/>
                  <a:gd name="T65" fmla="*/ 74 h 116"/>
                  <a:gd name="T66" fmla="*/ 62 w 150"/>
                  <a:gd name="T67" fmla="*/ 72 h 116"/>
                  <a:gd name="T68" fmla="*/ 60 w 150"/>
                  <a:gd name="T69" fmla="*/ 70 h 116"/>
                  <a:gd name="T70" fmla="*/ 54 w 150"/>
                  <a:gd name="T71" fmla="*/ 70 h 116"/>
                  <a:gd name="T72" fmla="*/ 48 w 150"/>
                  <a:gd name="T73" fmla="*/ 70 h 116"/>
                  <a:gd name="T74" fmla="*/ 42 w 150"/>
                  <a:gd name="T75" fmla="*/ 70 h 116"/>
                  <a:gd name="T76" fmla="*/ 34 w 150"/>
                  <a:gd name="T77" fmla="*/ 68 h 116"/>
                  <a:gd name="T78" fmla="*/ 26 w 150"/>
                  <a:gd name="T79" fmla="*/ 66 h 116"/>
                  <a:gd name="T80" fmla="*/ 18 w 150"/>
                  <a:gd name="T81" fmla="*/ 66 h 116"/>
                  <a:gd name="T82" fmla="*/ 14 w 150"/>
                  <a:gd name="T83" fmla="*/ 64 h 116"/>
                  <a:gd name="T84" fmla="*/ 20 w 150"/>
                  <a:gd name="T85" fmla="*/ 32 h 116"/>
                  <a:gd name="T86" fmla="*/ 18 w 150"/>
                  <a:gd name="T87" fmla="*/ 26 h 116"/>
                  <a:gd name="T88" fmla="*/ 18 w 150"/>
                  <a:gd name="T89" fmla="*/ 26 h 116"/>
                  <a:gd name="T90" fmla="*/ 22 w 150"/>
                  <a:gd name="T91" fmla="*/ 26 h 116"/>
                  <a:gd name="T92" fmla="*/ 26 w 150"/>
                  <a:gd name="T93" fmla="*/ 28 h 116"/>
                  <a:gd name="T94" fmla="*/ 74 w 150"/>
                  <a:gd name="T95" fmla="*/ 4 h 116"/>
                  <a:gd name="T96" fmla="*/ 78 w 150"/>
                  <a:gd name="T97" fmla="*/ 2 h 116"/>
                  <a:gd name="T98" fmla="*/ 82 w 150"/>
                  <a:gd name="T99" fmla="*/ 4 h 1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0" h="116">
                    <a:moveTo>
                      <a:pt x="90" y="0"/>
                    </a:moveTo>
                    <a:lnTo>
                      <a:pt x="100" y="4"/>
                    </a:lnTo>
                    <a:lnTo>
                      <a:pt x="110" y="8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32" y="22"/>
                    </a:lnTo>
                    <a:lnTo>
                      <a:pt x="132" y="20"/>
                    </a:lnTo>
                    <a:lnTo>
                      <a:pt x="134" y="20"/>
                    </a:lnTo>
                    <a:lnTo>
                      <a:pt x="136" y="22"/>
                    </a:lnTo>
                    <a:lnTo>
                      <a:pt x="138" y="22"/>
                    </a:lnTo>
                    <a:lnTo>
                      <a:pt x="138" y="20"/>
                    </a:lnTo>
                    <a:lnTo>
                      <a:pt x="140" y="22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4"/>
                    </a:lnTo>
                    <a:lnTo>
                      <a:pt x="136" y="36"/>
                    </a:lnTo>
                    <a:lnTo>
                      <a:pt x="134" y="38"/>
                    </a:lnTo>
                    <a:lnTo>
                      <a:pt x="136" y="40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8" y="48"/>
                    </a:lnTo>
                    <a:lnTo>
                      <a:pt x="136" y="50"/>
                    </a:lnTo>
                    <a:lnTo>
                      <a:pt x="134" y="50"/>
                    </a:lnTo>
                    <a:lnTo>
                      <a:pt x="132" y="52"/>
                    </a:lnTo>
                    <a:lnTo>
                      <a:pt x="130" y="52"/>
                    </a:lnTo>
                    <a:lnTo>
                      <a:pt x="132" y="56"/>
                    </a:lnTo>
                    <a:lnTo>
                      <a:pt x="134" y="60"/>
                    </a:lnTo>
                    <a:lnTo>
                      <a:pt x="150" y="80"/>
                    </a:lnTo>
                    <a:lnTo>
                      <a:pt x="150" y="82"/>
                    </a:lnTo>
                    <a:lnTo>
                      <a:pt x="132" y="116"/>
                    </a:lnTo>
                    <a:lnTo>
                      <a:pt x="130" y="116"/>
                    </a:lnTo>
                    <a:lnTo>
                      <a:pt x="128" y="116"/>
                    </a:lnTo>
                    <a:lnTo>
                      <a:pt x="126" y="114"/>
                    </a:lnTo>
                    <a:lnTo>
                      <a:pt x="122" y="116"/>
                    </a:lnTo>
                    <a:lnTo>
                      <a:pt x="122" y="114"/>
                    </a:lnTo>
                    <a:lnTo>
                      <a:pt x="120" y="114"/>
                    </a:lnTo>
                    <a:lnTo>
                      <a:pt x="118" y="114"/>
                    </a:lnTo>
                    <a:lnTo>
                      <a:pt x="116" y="112"/>
                    </a:lnTo>
                    <a:lnTo>
                      <a:pt x="114" y="112"/>
                    </a:lnTo>
                    <a:lnTo>
                      <a:pt x="112" y="112"/>
                    </a:lnTo>
                    <a:lnTo>
                      <a:pt x="110" y="112"/>
                    </a:lnTo>
                    <a:lnTo>
                      <a:pt x="108" y="112"/>
                    </a:lnTo>
                    <a:lnTo>
                      <a:pt x="108" y="110"/>
                    </a:lnTo>
                    <a:lnTo>
                      <a:pt x="106" y="110"/>
                    </a:lnTo>
                    <a:lnTo>
                      <a:pt x="108" y="108"/>
                    </a:lnTo>
                    <a:lnTo>
                      <a:pt x="108" y="106"/>
                    </a:lnTo>
                    <a:lnTo>
                      <a:pt x="106" y="104"/>
                    </a:lnTo>
                    <a:lnTo>
                      <a:pt x="104" y="102"/>
                    </a:lnTo>
                    <a:lnTo>
                      <a:pt x="100" y="100"/>
                    </a:lnTo>
                    <a:lnTo>
                      <a:pt x="98" y="100"/>
                    </a:lnTo>
                    <a:lnTo>
                      <a:pt x="98" y="98"/>
                    </a:lnTo>
                    <a:lnTo>
                      <a:pt x="96" y="98"/>
                    </a:lnTo>
                    <a:lnTo>
                      <a:pt x="94" y="98"/>
                    </a:lnTo>
                    <a:lnTo>
                      <a:pt x="94" y="100"/>
                    </a:lnTo>
                    <a:lnTo>
                      <a:pt x="92" y="100"/>
                    </a:lnTo>
                    <a:lnTo>
                      <a:pt x="90" y="100"/>
                    </a:lnTo>
                    <a:lnTo>
                      <a:pt x="90" y="98"/>
                    </a:lnTo>
                    <a:lnTo>
                      <a:pt x="90" y="96"/>
                    </a:lnTo>
                    <a:lnTo>
                      <a:pt x="88" y="94"/>
                    </a:lnTo>
                    <a:lnTo>
                      <a:pt x="86" y="92"/>
                    </a:lnTo>
                    <a:lnTo>
                      <a:pt x="84" y="94"/>
                    </a:lnTo>
                    <a:lnTo>
                      <a:pt x="82" y="92"/>
                    </a:lnTo>
                    <a:lnTo>
                      <a:pt x="80" y="90"/>
                    </a:lnTo>
                    <a:lnTo>
                      <a:pt x="78" y="90"/>
                    </a:lnTo>
                    <a:lnTo>
                      <a:pt x="78" y="88"/>
                    </a:lnTo>
                    <a:lnTo>
                      <a:pt x="78" y="86"/>
                    </a:lnTo>
                    <a:lnTo>
                      <a:pt x="76" y="86"/>
                    </a:lnTo>
                    <a:lnTo>
                      <a:pt x="74" y="84"/>
                    </a:lnTo>
                    <a:lnTo>
                      <a:pt x="74" y="82"/>
                    </a:lnTo>
                    <a:lnTo>
                      <a:pt x="72" y="80"/>
                    </a:lnTo>
                    <a:lnTo>
                      <a:pt x="70" y="78"/>
                    </a:lnTo>
                    <a:lnTo>
                      <a:pt x="68" y="76"/>
                    </a:lnTo>
                    <a:lnTo>
                      <a:pt x="66" y="74"/>
                    </a:lnTo>
                    <a:lnTo>
                      <a:pt x="64" y="74"/>
                    </a:lnTo>
                    <a:lnTo>
                      <a:pt x="62" y="74"/>
                    </a:lnTo>
                    <a:lnTo>
                      <a:pt x="62" y="72"/>
                    </a:lnTo>
                    <a:lnTo>
                      <a:pt x="60" y="72"/>
                    </a:lnTo>
                    <a:lnTo>
                      <a:pt x="60" y="70"/>
                    </a:lnTo>
                    <a:lnTo>
                      <a:pt x="58" y="68"/>
                    </a:lnTo>
                    <a:lnTo>
                      <a:pt x="56" y="68"/>
                    </a:lnTo>
                    <a:lnTo>
                      <a:pt x="54" y="70"/>
                    </a:lnTo>
                    <a:lnTo>
                      <a:pt x="52" y="70"/>
                    </a:lnTo>
                    <a:lnTo>
                      <a:pt x="50" y="70"/>
                    </a:lnTo>
                    <a:lnTo>
                      <a:pt x="48" y="70"/>
                    </a:lnTo>
                    <a:lnTo>
                      <a:pt x="46" y="70"/>
                    </a:lnTo>
                    <a:lnTo>
                      <a:pt x="44" y="70"/>
                    </a:lnTo>
                    <a:lnTo>
                      <a:pt x="42" y="70"/>
                    </a:lnTo>
                    <a:lnTo>
                      <a:pt x="36" y="68"/>
                    </a:lnTo>
                    <a:lnTo>
                      <a:pt x="36" y="66"/>
                    </a:lnTo>
                    <a:lnTo>
                      <a:pt x="34" y="68"/>
                    </a:lnTo>
                    <a:lnTo>
                      <a:pt x="32" y="68"/>
                    </a:lnTo>
                    <a:lnTo>
                      <a:pt x="28" y="66"/>
                    </a:lnTo>
                    <a:lnTo>
                      <a:pt x="26" y="66"/>
                    </a:lnTo>
                    <a:lnTo>
                      <a:pt x="24" y="66"/>
                    </a:lnTo>
                    <a:lnTo>
                      <a:pt x="22" y="66"/>
                    </a:lnTo>
                    <a:lnTo>
                      <a:pt x="18" y="66"/>
                    </a:lnTo>
                    <a:lnTo>
                      <a:pt x="16" y="66"/>
                    </a:lnTo>
                    <a:lnTo>
                      <a:pt x="14" y="64"/>
                    </a:lnTo>
                    <a:lnTo>
                      <a:pt x="0" y="44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8" y="26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6" y="28"/>
                    </a:lnTo>
                    <a:lnTo>
                      <a:pt x="78" y="6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8" y="2"/>
                    </a:lnTo>
                    <a:lnTo>
                      <a:pt x="80" y="2"/>
                    </a:lnTo>
                    <a:lnTo>
                      <a:pt x="82" y="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6" name="Freeform 42"/>
              <p:cNvSpPr>
                <a:spLocks/>
              </p:cNvSpPr>
              <p:nvPr/>
            </p:nvSpPr>
            <p:spPr bwMode="auto">
              <a:xfrm>
                <a:off x="2998" y="1365"/>
                <a:ext cx="258" cy="237"/>
              </a:xfrm>
              <a:custGeom>
                <a:avLst/>
                <a:gdLst>
                  <a:gd name="T0" fmla="*/ 198 w 258"/>
                  <a:gd name="T1" fmla="*/ 76 h 237"/>
                  <a:gd name="T2" fmla="*/ 204 w 258"/>
                  <a:gd name="T3" fmla="*/ 72 h 237"/>
                  <a:gd name="T4" fmla="*/ 208 w 258"/>
                  <a:gd name="T5" fmla="*/ 74 h 237"/>
                  <a:gd name="T6" fmla="*/ 210 w 258"/>
                  <a:gd name="T7" fmla="*/ 78 h 237"/>
                  <a:gd name="T8" fmla="*/ 208 w 258"/>
                  <a:gd name="T9" fmla="*/ 84 h 237"/>
                  <a:gd name="T10" fmla="*/ 204 w 258"/>
                  <a:gd name="T11" fmla="*/ 88 h 237"/>
                  <a:gd name="T12" fmla="*/ 204 w 258"/>
                  <a:gd name="T13" fmla="*/ 91 h 237"/>
                  <a:gd name="T14" fmla="*/ 200 w 258"/>
                  <a:gd name="T15" fmla="*/ 95 h 237"/>
                  <a:gd name="T16" fmla="*/ 258 w 258"/>
                  <a:gd name="T17" fmla="*/ 213 h 237"/>
                  <a:gd name="T18" fmla="*/ 254 w 258"/>
                  <a:gd name="T19" fmla="*/ 207 h 237"/>
                  <a:gd name="T20" fmla="*/ 248 w 258"/>
                  <a:gd name="T21" fmla="*/ 203 h 237"/>
                  <a:gd name="T22" fmla="*/ 244 w 258"/>
                  <a:gd name="T23" fmla="*/ 201 h 237"/>
                  <a:gd name="T24" fmla="*/ 240 w 258"/>
                  <a:gd name="T25" fmla="*/ 203 h 237"/>
                  <a:gd name="T26" fmla="*/ 236 w 258"/>
                  <a:gd name="T27" fmla="*/ 209 h 237"/>
                  <a:gd name="T28" fmla="*/ 230 w 258"/>
                  <a:gd name="T29" fmla="*/ 207 h 237"/>
                  <a:gd name="T30" fmla="*/ 226 w 258"/>
                  <a:gd name="T31" fmla="*/ 213 h 237"/>
                  <a:gd name="T32" fmla="*/ 218 w 258"/>
                  <a:gd name="T33" fmla="*/ 213 h 237"/>
                  <a:gd name="T34" fmla="*/ 214 w 258"/>
                  <a:gd name="T35" fmla="*/ 209 h 237"/>
                  <a:gd name="T36" fmla="*/ 212 w 258"/>
                  <a:gd name="T37" fmla="*/ 213 h 237"/>
                  <a:gd name="T38" fmla="*/ 206 w 258"/>
                  <a:gd name="T39" fmla="*/ 207 h 237"/>
                  <a:gd name="T40" fmla="*/ 204 w 258"/>
                  <a:gd name="T41" fmla="*/ 211 h 237"/>
                  <a:gd name="T42" fmla="*/ 196 w 258"/>
                  <a:gd name="T43" fmla="*/ 215 h 237"/>
                  <a:gd name="T44" fmla="*/ 190 w 258"/>
                  <a:gd name="T45" fmla="*/ 215 h 237"/>
                  <a:gd name="T46" fmla="*/ 188 w 258"/>
                  <a:gd name="T47" fmla="*/ 219 h 237"/>
                  <a:gd name="T48" fmla="*/ 184 w 258"/>
                  <a:gd name="T49" fmla="*/ 225 h 237"/>
                  <a:gd name="T50" fmla="*/ 182 w 258"/>
                  <a:gd name="T51" fmla="*/ 229 h 237"/>
                  <a:gd name="T52" fmla="*/ 176 w 258"/>
                  <a:gd name="T53" fmla="*/ 231 h 237"/>
                  <a:gd name="T54" fmla="*/ 168 w 258"/>
                  <a:gd name="T55" fmla="*/ 233 h 237"/>
                  <a:gd name="T56" fmla="*/ 158 w 258"/>
                  <a:gd name="T57" fmla="*/ 235 h 237"/>
                  <a:gd name="T58" fmla="*/ 152 w 258"/>
                  <a:gd name="T59" fmla="*/ 229 h 237"/>
                  <a:gd name="T60" fmla="*/ 144 w 258"/>
                  <a:gd name="T61" fmla="*/ 225 h 237"/>
                  <a:gd name="T62" fmla="*/ 138 w 258"/>
                  <a:gd name="T63" fmla="*/ 231 h 237"/>
                  <a:gd name="T64" fmla="*/ 126 w 258"/>
                  <a:gd name="T65" fmla="*/ 227 h 237"/>
                  <a:gd name="T66" fmla="*/ 118 w 258"/>
                  <a:gd name="T67" fmla="*/ 225 h 237"/>
                  <a:gd name="T68" fmla="*/ 90 w 258"/>
                  <a:gd name="T69" fmla="*/ 205 h 237"/>
                  <a:gd name="T70" fmla="*/ 84 w 258"/>
                  <a:gd name="T71" fmla="*/ 205 h 237"/>
                  <a:gd name="T72" fmla="*/ 76 w 258"/>
                  <a:gd name="T73" fmla="*/ 207 h 237"/>
                  <a:gd name="T74" fmla="*/ 70 w 258"/>
                  <a:gd name="T75" fmla="*/ 213 h 237"/>
                  <a:gd name="T76" fmla="*/ 56 w 258"/>
                  <a:gd name="T77" fmla="*/ 223 h 237"/>
                  <a:gd name="T78" fmla="*/ 52 w 258"/>
                  <a:gd name="T79" fmla="*/ 219 h 237"/>
                  <a:gd name="T80" fmla="*/ 14 w 258"/>
                  <a:gd name="T81" fmla="*/ 145 h 237"/>
                  <a:gd name="T82" fmla="*/ 6 w 258"/>
                  <a:gd name="T83" fmla="*/ 113 h 237"/>
                  <a:gd name="T84" fmla="*/ 18 w 258"/>
                  <a:gd name="T85" fmla="*/ 95 h 237"/>
                  <a:gd name="T86" fmla="*/ 30 w 258"/>
                  <a:gd name="T87" fmla="*/ 84 h 237"/>
                  <a:gd name="T88" fmla="*/ 34 w 258"/>
                  <a:gd name="T89" fmla="*/ 78 h 237"/>
                  <a:gd name="T90" fmla="*/ 38 w 258"/>
                  <a:gd name="T91" fmla="*/ 70 h 237"/>
                  <a:gd name="T92" fmla="*/ 42 w 258"/>
                  <a:gd name="T93" fmla="*/ 66 h 237"/>
                  <a:gd name="T94" fmla="*/ 52 w 258"/>
                  <a:gd name="T95" fmla="*/ 50 h 237"/>
                  <a:gd name="T96" fmla="*/ 62 w 258"/>
                  <a:gd name="T97" fmla="*/ 40 h 237"/>
                  <a:gd name="T98" fmla="*/ 72 w 258"/>
                  <a:gd name="T99" fmla="*/ 30 h 237"/>
                  <a:gd name="T100" fmla="*/ 88 w 258"/>
                  <a:gd name="T101" fmla="*/ 28 h 237"/>
                  <a:gd name="T102" fmla="*/ 102 w 258"/>
                  <a:gd name="T103" fmla="*/ 20 h 237"/>
                  <a:gd name="T104" fmla="*/ 108 w 258"/>
                  <a:gd name="T105" fmla="*/ 10 h 237"/>
                  <a:gd name="T106" fmla="*/ 120 w 258"/>
                  <a:gd name="T107" fmla="*/ 8 h 237"/>
                  <a:gd name="T108" fmla="*/ 128 w 258"/>
                  <a:gd name="T109" fmla="*/ 6 h 237"/>
                  <a:gd name="T110" fmla="*/ 132 w 258"/>
                  <a:gd name="T111" fmla="*/ 4 h 237"/>
                  <a:gd name="T112" fmla="*/ 142 w 258"/>
                  <a:gd name="T113" fmla="*/ 4 h 237"/>
                  <a:gd name="T114" fmla="*/ 150 w 258"/>
                  <a:gd name="T115" fmla="*/ 4 h 237"/>
                  <a:gd name="T116" fmla="*/ 164 w 258"/>
                  <a:gd name="T117" fmla="*/ 2 h 237"/>
                  <a:gd name="T118" fmla="*/ 170 w 258"/>
                  <a:gd name="T119" fmla="*/ 2 h 23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8" h="237">
                    <a:moveTo>
                      <a:pt x="174" y="4"/>
                    </a:moveTo>
                    <a:lnTo>
                      <a:pt x="194" y="78"/>
                    </a:lnTo>
                    <a:lnTo>
                      <a:pt x="194" y="80"/>
                    </a:lnTo>
                    <a:lnTo>
                      <a:pt x="196" y="78"/>
                    </a:lnTo>
                    <a:lnTo>
                      <a:pt x="198" y="76"/>
                    </a:lnTo>
                    <a:lnTo>
                      <a:pt x="200" y="74"/>
                    </a:lnTo>
                    <a:lnTo>
                      <a:pt x="202" y="74"/>
                    </a:lnTo>
                    <a:lnTo>
                      <a:pt x="202" y="72"/>
                    </a:lnTo>
                    <a:lnTo>
                      <a:pt x="204" y="72"/>
                    </a:lnTo>
                    <a:lnTo>
                      <a:pt x="206" y="72"/>
                    </a:lnTo>
                    <a:lnTo>
                      <a:pt x="206" y="70"/>
                    </a:lnTo>
                    <a:lnTo>
                      <a:pt x="208" y="70"/>
                    </a:lnTo>
                    <a:lnTo>
                      <a:pt x="208" y="72"/>
                    </a:lnTo>
                    <a:lnTo>
                      <a:pt x="208" y="74"/>
                    </a:lnTo>
                    <a:lnTo>
                      <a:pt x="210" y="74"/>
                    </a:lnTo>
                    <a:lnTo>
                      <a:pt x="210" y="76"/>
                    </a:lnTo>
                    <a:lnTo>
                      <a:pt x="210" y="78"/>
                    </a:lnTo>
                    <a:lnTo>
                      <a:pt x="210" y="80"/>
                    </a:lnTo>
                    <a:lnTo>
                      <a:pt x="210" y="82"/>
                    </a:lnTo>
                    <a:lnTo>
                      <a:pt x="208" y="82"/>
                    </a:lnTo>
                    <a:lnTo>
                      <a:pt x="208" y="84"/>
                    </a:lnTo>
                    <a:lnTo>
                      <a:pt x="208" y="86"/>
                    </a:lnTo>
                    <a:lnTo>
                      <a:pt x="206" y="86"/>
                    </a:lnTo>
                    <a:lnTo>
                      <a:pt x="206" y="88"/>
                    </a:lnTo>
                    <a:lnTo>
                      <a:pt x="204" y="88"/>
                    </a:lnTo>
                    <a:lnTo>
                      <a:pt x="204" y="89"/>
                    </a:lnTo>
                    <a:lnTo>
                      <a:pt x="206" y="89"/>
                    </a:lnTo>
                    <a:lnTo>
                      <a:pt x="204" y="89"/>
                    </a:lnTo>
                    <a:lnTo>
                      <a:pt x="204" y="91"/>
                    </a:lnTo>
                    <a:lnTo>
                      <a:pt x="202" y="93"/>
                    </a:lnTo>
                    <a:lnTo>
                      <a:pt x="200" y="95"/>
                    </a:lnTo>
                    <a:lnTo>
                      <a:pt x="198" y="95"/>
                    </a:lnTo>
                    <a:lnTo>
                      <a:pt x="200" y="97"/>
                    </a:lnTo>
                    <a:lnTo>
                      <a:pt x="208" y="119"/>
                    </a:lnTo>
                    <a:lnTo>
                      <a:pt x="242" y="187"/>
                    </a:lnTo>
                    <a:lnTo>
                      <a:pt x="258" y="209"/>
                    </a:lnTo>
                    <a:lnTo>
                      <a:pt x="258" y="211"/>
                    </a:lnTo>
                    <a:lnTo>
                      <a:pt x="258" y="213"/>
                    </a:lnTo>
                    <a:lnTo>
                      <a:pt x="256" y="213"/>
                    </a:lnTo>
                    <a:lnTo>
                      <a:pt x="256" y="211"/>
                    </a:lnTo>
                    <a:lnTo>
                      <a:pt x="254" y="211"/>
                    </a:lnTo>
                    <a:lnTo>
                      <a:pt x="254" y="209"/>
                    </a:lnTo>
                    <a:lnTo>
                      <a:pt x="254" y="207"/>
                    </a:lnTo>
                    <a:lnTo>
                      <a:pt x="252" y="207"/>
                    </a:lnTo>
                    <a:lnTo>
                      <a:pt x="252" y="205"/>
                    </a:lnTo>
                    <a:lnTo>
                      <a:pt x="250" y="205"/>
                    </a:lnTo>
                    <a:lnTo>
                      <a:pt x="248" y="205"/>
                    </a:lnTo>
                    <a:lnTo>
                      <a:pt x="248" y="203"/>
                    </a:lnTo>
                    <a:lnTo>
                      <a:pt x="246" y="203"/>
                    </a:lnTo>
                    <a:lnTo>
                      <a:pt x="244" y="205"/>
                    </a:lnTo>
                    <a:lnTo>
                      <a:pt x="244" y="203"/>
                    </a:lnTo>
                    <a:lnTo>
                      <a:pt x="244" y="201"/>
                    </a:lnTo>
                    <a:lnTo>
                      <a:pt x="244" y="199"/>
                    </a:lnTo>
                    <a:lnTo>
                      <a:pt x="242" y="199"/>
                    </a:lnTo>
                    <a:lnTo>
                      <a:pt x="242" y="201"/>
                    </a:lnTo>
                    <a:lnTo>
                      <a:pt x="240" y="201"/>
                    </a:lnTo>
                    <a:lnTo>
                      <a:pt x="240" y="203"/>
                    </a:lnTo>
                    <a:lnTo>
                      <a:pt x="238" y="203"/>
                    </a:lnTo>
                    <a:lnTo>
                      <a:pt x="238" y="205"/>
                    </a:lnTo>
                    <a:lnTo>
                      <a:pt x="238" y="207"/>
                    </a:lnTo>
                    <a:lnTo>
                      <a:pt x="236" y="209"/>
                    </a:lnTo>
                    <a:lnTo>
                      <a:pt x="234" y="209"/>
                    </a:lnTo>
                    <a:lnTo>
                      <a:pt x="232" y="209"/>
                    </a:lnTo>
                    <a:lnTo>
                      <a:pt x="230" y="207"/>
                    </a:lnTo>
                    <a:lnTo>
                      <a:pt x="228" y="205"/>
                    </a:lnTo>
                    <a:lnTo>
                      <a:pt x="228" y="207"/>
                    </a:lnTo>
                    <a:lnTo>
                      <a:pt x="228" y="211"/>
                    </a:lnTo>
                    <a:lnTo>
                      <a:pt x="226" y="211"/>
                    </a:lnTo>
                    <a:lnTo>
                      <a:pt x="226" y="213"/>
                    </a:lnTo>
                    <a:lnTo>
                      <a:pt x="224" y="213"/>
                    </a:lnTo>
                    <a:lnTo>
                      <a:pt x="222" y="211"/>
                    </a:lnTo>
                    <a:lnTo>
                      <a:pt x="220" y="211"/>
                    </a:lnTo>
                    <a:lnTo>
                      <a:pt x="218" y="211"/>
                    </a:lnTo>
                    <a:lnTo>
                      <a:pt x="220" y="211"/>
                    </a:lnTo>
                    <a:lnTo>
                      <a:pt x="220" y="213"/>
                    </a:lnTo>
                    <a:lnTo>
                      <a:pt x="218" y="213"/>
                    </a:lnTo>
                    <a:lnTo>
                      <a:pt x="216" y="213"/>
                    </a:lnTo>
                    <a:lnTo>
                      <a:pt x="216" y="211"/>
                    </a:lnTo>
                    <a:lnTo>
                      <a:pt x="216" y="209"/>
                    </a:lnTo>
                    <a:lnTo>
                      <a:pt x="214" y="209"/>
                    </a:lnTo>
                    <a:lnTo>
                      <a:pt x="212" y="209"/>
                    </a:lnTo>
                    <a:lnTo>
                      <a:pt x="212" y="211"/>
                    </a:lnTo>
                    <a:lnTo>
                      <a:pt x="212" y="213"/>
                    </a:lnTo>
                    <a:lnTo>
                      <a:pt x="210" y="213"/>
                    </a:lnTo>
                    <a:lnTo>
                      <a:pt x="210" y="211"/>
                    </a:lnTo>
                    <a:lnTo>
                      <a:pt x="208" y="211"/>
                    </a:lnTo>
                    <a:lnTo>
                      <a:pt x="208" y="209"/>
                    </a:lnTo>
                    <a:lnTo>
                      <a:pt x="206" y="207"/>
                    </a:lnTo>
                    <a:lnTo>
                      <a:pt x="206" y="205"/>
                    </a:lnTo>
                    <a:lnTo>
                      <a:pt x="204" y="205"/>
                    </a:lnTo>
                    <a:lnTo>
                      <a:pt x="204" y="207"/>
                    </a:lnTo>
                    <a:lnTo>
                      <a:pt x="204" y="209"/>
                    </a:lnTo>
                    <a:lnTo>
                      <a:pt x="204" y="211"/>
                    </a:lnTo>
                    <a:lnTo>
                      <a:pt x="202" y="213"/>
                    </a:lnTo>
                    <a:lnTo>
                      <a:pt x="200" y="213"/>
                    </a:lnTo>
                    <a:lnTo>
                      <a:pt x="198" y="213"/>
                    </a:lnTo>
                    <a:lnTo>
                      <a:pt x="198" y="215"/>
                    </a:lnTo>
                    <a:lnTo>
                      <a:pt x="196" y="215"/>
                    </a:lnTo>
                    <a:lnTo>
                      <a:pt x="194" y="215"/>
                    </a:lnTo>
                    <a:lnTo>
                      <a:pt x="192" y="215"/>
                    </a:lnTo>
                    <a:lnTo>
                      <a:pt x="192" y="217"/>
                    </a:lnTo>
                    <a:lnTo>
                      <a:pt x="190" y="215"/>
                    </a:lnTo>
                    <a:lnTo>
                      <a:pt x="188" y="217"/>
                    </a:lnTo>
                    <a:lnTo>
                      <a:pt x="188" y="219"/>
                    </a:lnTo>
                    <a:lnTo>
                      <a:pt x="188" y="221"/>
                    </a:lnTo>
                    <a:lnTo>
                      <a:pt x="186" y="221"/>
                    </a:lnTo>
                    <a:lnTo>
                      <a:pt x="184" y="223"/>
                    </a:lnTo>
                    <a:lnTo>
                      <a:pt x="184" y="225"/>
                    </a:lnTo>
                    <a:lnTo>
                      <a:pt x="186" y="225"/>
                    </a:lnTo>
                    <a:lnTo>
                      <a:pt x="186" y="227"/>
                    </a:lnTo>
                    <a:lnTo>
                      <a:pt x="188" y="227"/>
                    </a:lnTo>
                    <a:lnTo>
                      <a:pt x="188" y="229"/>
                    </a:lnTo>
                    <a:lnTo>
                      <a:pt x="182" y="229"/>
                    </a:lnTo>
                    <a:lnTo>
                      <a:pt x="180" y="229"/>
                    </a:lnTo>
                    <a:lnTo>
                      <a:pt x="178" y="229"/>
                    </a:lnTo>
                    <a:lnTo>
                      <a:pt x="178" y="227"/>
                    </a:lnTo>
                    <a:lnTo>
                      <a:pt x="174" y="225"/>
                    </a:lnTo>
                    <a:lnTo>
                      <a:pt x="174" y="227"/>
                    </a:lnTo>
                    <a:lnTo>
                      <a:pt x="174" y="229"/>
                    </a:lnTo>
                    <a:lnTo>
                      <a:pt x="176" y="229"/>
                    </a:lnTo>
                    <a:lnTo>
                      <a:pt x="176" y="231"/>
                    </a:lnTo>
                    <a:lnTo>
                      <a:pt x="174" y="231"/>
                    </a:lnTo>
                    <a:lnTo>
                      <a:pt x="172" y="231"/>
                    </a:lnTo>
                    <a:lnTo>
                      <a:pt x="170" y="231"/>
                    </a:lnTo>
                    <a:lnTo>
                      <a:pt x="170" y="229"/>
                    </a:lnTo>
                    <a:lnTo>
                      <a:pt x="170" y="231"/>
                    </a:lnTo>
                    <a:lnTo>
                      <a:pt x="168" y="231"/>
                    </a:lnTo>
                    <a:lnTo>
                      <a:pt x="168" y="233"/>
                    </a:lnTo>
                    <a:lnTo>
                      <a:pt x="168" y="235"/>
                    </a:lnTo>
                    <a:lnTo>
                      <a:pt x="166" y="235"/>
                    </a:lnTo>
                    <a:lnTo>
                      <a:pt x="164" y="233"/>
                    </a:lnTo>
                    <a:lnTo>
                      <a:pt x="162" y="233"/>
                    </a:lnTo>
                    <a:lnTo>
                      <a:pt x="160" y="233"/>
                    </a:lnTo>
                    <a:lnTo>
                      <a:pt x="160" y="235"/>
                    </a:lnTo>
                    <a:lnTo>
                      <a:pt x="158" y="235"/>
                    </a:lnTo>
                    <a:lnTo>
                      <a:pt x="156" y="237"/>
                    </a:lnTo>
                    <a:lnTo>
                      <a:pt x="156" y="235"/>
                    </a:lnTo>
                    <a:lnTo>
                      <a:pt x="154" y="235"/>
                    </a:lnTo>
                    <a:lnTo>
                      <a:pt x="154" y="233"/>
                    </a:lnTo>
                    <a:lnTo>
                      <a:pt x="152" y="233"/>
                    </a:lnTo>
                    <a:lnTo>
                      <a:pt x="152" y="229"/>
                    </a:lnTo>
                    <a:lnTo>
                      <a:pt x="152" y="227"/>
                    </a:lnTo>
                    <a:lnTo>
                      <a:pt x="150" y="225"/>
                    </a:lnTo>
                    <a:lnTo>
                      <a:pt x="150" y="223"/>
                    </a:lnTo>
                    <a:lnTo>
                      <a:pt x="148" y="225"/>
                    </a:lnTo>
                    <a:lnTo>
                      <a:pt x="146" y="225"/>
                    </a:lnTo>
                    <a:lnTo>
                      <a:pt x="144" y="225"/>
                    </a:lnTo>
                    <a:lnTo>
                      <a:pt x="144" y="227"/>
                    </a:lnTo>
                    <a:lnTo>
                      <a:pt x="142" y="227"/>
                    </a:lnTo>
                    <a:lnTo>
                      <a:pt x="140" y="229"/>
                    </a:lnTo>
                    <a:lnTo>
                      <a:pt x="140" y="231"/>
                    </a:lnTo>
                    <a:lnTo>
                      <a:pt x="138" y="231"/>
                    </a:lnTo>
                    <a:lnTo>
                      <a:pt x="136" y="229"/>
                    </a:lnTo>
                    <a:lnTo>
                      <a:pt x="134" y="229"/>
                    </a:lnTo>
                    <a:lnTo>
                      <a:pt x="134" y="227"/>
                    </a:lnTo>
                    <a:lnTo>
                      <a:pt x="132" y="227"/>
                    </a:lnTo>
                    <a:lnTo>
                      <a:pt x="130" y="229"/>
                    </a:lnTo>
                    <a:lnTo>
                      <a:pt x="128" y="229"/>
                    </a:lnTo>
                    <a:lnTo>
                      <a:pt x="126" y="227"/>
                    </a:lnTo>
                    <a:lnTo>
                      <a:pt x="124" y="227"/>
                    </a:lnTo>
                    <a:lnTo>
                      <a:pt x="122" y="227"/>
                    </a:lnTo>
                    <a:lnTo>
                      <a:pt x="122" y="225"/>
                    </a:lnTo>
                    <a:lnTo>
                      <a:pt x="120" y="225"/>
                    </a:lnTo>
                    <a:lnTo>
                      <a:pt x="118" y="225"/>
                    </a:lnTo>
                    <a:lnTo>
                      <a:pt x="118" y="227"/>
                    </a:lnTo>
                    <a:lnTo>
                      <a:pt x="118" y="225"/>
                    </a:lnTo>
                    <a:lnTo>
                      <a:pt x="116" y="225"/>
                    </a:lnTo>
                    <a:lnTo>
                      <a:pt x="94" y="207"/>
                    </a:lnTo>
                    <a:lnTo>
                      <a:pt x="92" y="207"/>
                    </a:lnTo>
                    <a:lnTo>
                      <a:pt x="92" y="205"/>
                    </a:lnTo>
                    <a:lnTo>
                      <a:pt x="90" y="205"/>
                    </a:lnTo>
                    <a:lnTo>
                      <a:pt x="90" y="203"/>
                    </a:lnTo>
                    <a:lnTo>
                      <a:pt x="88" y="203"/>
                    </a:lnTo>
                    <a:lnTo>
                      <a:pt x="86" y="203"/>
                    </a:lnTo>
                    <a:lnTo>
                      <a:pt x="84" y="203"/>
                    </a:lnTo>
                    <a:lnTo>
                      <a:pt x="84" y="205"/>
                    </a:lnTo>
                    <a:lnTo>
                      <a:pt x="82" y="205"/>
                    </a:lnTo>
                    <a:lnTo>
                      <a:pt x="82" y="207"/>
                    </a:lnTo>
                    <a:lnTo>
                      <a:pt x="82" y="205"/>
                    </a:lnTo>
                    <a:lnTo>
                      <a:pt x="80" y="205"/>
                    </a:lnTo>
                    <a:lnTo>
                      <a:pt x="78" y="205"/>
                    </a:lnTo>
                    <a:lnTo>
                      <a:pt x="76" y="205"/>
                    </a:lnTo>
                    <a:lnTo>
                      <a:pt x="76" y="207"/>
                    </a:lnTo>
                    <a:lnTo>
                      <a:pt x="74" y="207"/>
                    </a:lnTo>
                    <a:lnTo>
                      <a:pt x="74" y="209"/>
                    </a:lnTo>
                    <a:lnTo>
                      <a:pt x="72" y="209"/>
                    </a:lnTo>
                    <a:lnTo>
                      <a:pt x="72" y="211"/>
                    </a:lnTo>
                    <a:lnTo>
                      <a:pt x="70" y="211"/>
                    </a:lnTo>
                    <a:lnTo>
                      <a:pt x="70" y="213"/>
                    </a:lnTo>
                    <a:lnTo>
                      <a:pt x="58" y="213"/>
                    </a:lnTo>
                    <a:lnTo>
                      <a:pt x="56" y="215"/>
                    </a:lnTo>
                    <a:lnTo>
                      <a:pt x="58" y="217"/>
                    </a:lnTo>
                    <a:lnTo>
                      <a:pt x="54" y="221"/>
                    </a:lnTo>
                    <a:lnTo>
                      <a:pt x="58" y="223"/>
                    </a:lnTo>
                    <a:lnTo>
                      <a:pt x="56" y="223"/>
                    </a:lnTo>
                    <a:lnTo>
                      <a:pt x="54" y="223"/>
                    </a:lnTo>
                    <a:lnTo>
                      <a:pt x="54" y="221"/>
                    </a:lnTo>
                    <a:lnTo>
                      <a:pt x="52" y="221"/>
                    </a:lnTo>
                    <a:lnTo>
                      <a:pt x="52" y="219"/>
                    </a:lnTo>
                    <a:lnTo>
                      <a:pt x="52" y="217"/>
                    </a:lnTo>
                    <a:lnTo>
                      <a:pt x="50" y="217"/>
                    </a:lnTo>
                    <a:lnTo>
                      <a:pt x="50" y="215"/>
                    </a:lnTo>
                    <a:lnTo>
                      <a:pt x="14" y="145"/>
                    </a:lnTo>
                    <a:lnTo>
                      <a:pt x="14" y="143"/>
                    </a:lnTo>
                    <a:lnTo>
                      <a:pt x="0" y="127"/>
                    </a:lnTo>
                    <a:lnTo>
                      <a:pt x="2" y="125"/>
                    </a:lnTo>
                    <a:lnTo>
                      <a:pt x="2" y="123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4" y="117"/>
                    </a:lnTo>
                    <a:lnTo>
                      <a:pt x="6" y="117"/>
                    </a:lnTo>
                    <a:lnTo>
                      <a:pt x="6" y="113"/>
                    </a:lnTo>
                    <a:lnTo>
                      <a:pt x="8" y="111"/>
                    </a:lnTo>
                    <a:lnTo>
                      <a:pt x="12" y="109"/>
                    </a:lnTo>
                    <a:lnTo>
                      <a:pt x="14" y="107"/>
                    </a:lnTo>
                    <a:lnTo>
                      <a:pt x="14" y="105"/>
                    </a:lnTo>
                    <a:lnTo>
                      <a:pt x="16" y="103"/>
                    </a:lnTo>
                    <a:lnTo>
                      <a:pt x="16" y="101"/>
                    </a:lnTo>
                    <a:lnTo>
                      <a:pt x="16" y="97"/>
                    </a:lnTo>
                    <a:lnTo>
                      <a:pt x="18" y="95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20" y="89"/>
                    </a:lnTo>
                    <a:lnTo>
                      <a:pt x="22" y="88"/>
                    </a:lnTo>
                    <a:lnTo>
                      <a:pt x="22" y="86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30" y="84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6" y="72"/>
                    </a:lnTo>
                    <a:lnTo>
                      <a:pt x="38" y="72"/>
                    </a:lnTo>
                    <a:lnTo>
                      <a:pt x="38" y="70"/>
                    </a:lnTo>
                    <a:lnTo>
                      <a:pt x="38" y="68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56"/>
                    </a:lnTo>
                    <a:lnTo>
                      <a:pt x="52" y="52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4" y="48"/>
                    </a:lnTo>
                    <a:lnTo>
                      <a:pt x="54" y="46"/>
                    </a:lnTo>
                    <a:lnTo>
                      <a:pt x="56" y="46"/>
                    </a:lnTo>
                    <a:lnTo>
                      <a:pt x="56" y="44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0"/>
                    </a:lnTo>
                    <a:lnTo>
                      <a:pt x="62" y="38"/>
                    </a:lnTo>
                    <a:lnTo>
                      <a:pt x="64" y="38"/>
                    </a:lnTo>
                    <a:lnTo>
                      <a:pt x="66" y="38"/>
                    </a:lnTo>
                    <a:lnTo>
                      <a:pt x="68" y="38"/>
                    </a:lnTo>
                    <a:lnTo>
                      <a:pt x="68" y="36"/>
                    </a:lnTo>
                    <a:lnTo>
                      <a:pt x="70" y="34"/>
                    </a:lnTo>
                    <a:lnTo>
                      <a:pt x="70" y="32"/>
                    </a:lnTo>
                    <a:lnTo>
                      <a:pt x="72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2" y="30"/>
                    </a:lnTo>
                    <a:lnTo>
                      <a:pt x="84" y="30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2" y="24"/>
                    </a:lnTo>
                    <a:lnTo>
                      <a:pt x="96" y="24"/>
                    </a:lnTo>
                    <a:lnTo>
                      <a:pt x="98" y="26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02" y="20"/>
                    </a:lnTo>
                    <a:lnTo>
                      <a:pt x="104" y="20"/>
                    </a:lnTo>
                    <a:lnTo>
                      <a:pt x="104" y="18"/>
                    </a:lnTo>
                    <a:lnTo>
                      <a:pt x="106" y="16"/>
                    </a:lnTo>
                    <a:lnTo>
                      <a:pt x="104" y="14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2"/>
                    </a:lnTo>
                    <a:lnTo>
                      <a:pt x="118" y="12"/>
                    </a:lnTo>
                    <a:lnTo>
                      <a:pt x="120" y="10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6" y="6"/>
                    </a:lnTo>
                    <a:lnTo>
                      <a:pt x="128" y="6"/>
                    </a:lnTo>
                    <a:lnTo>
                      <a:pt x="130" y="6"/>
                    </a:lnTo>
                    <a:lnTo>
                      <a:pt x="130" y="4"/>
                    </a:lnTo>
                    <a:lnTo>
                      <a:pt x="132" y="4"/>
                    </a:lnTo>
                    <a:lnTo>
                      <a:pt x="134" y="4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4" y="6"/>
                    </a:lnTo>
                    <a:lnTo>
                      <a:pt x="146" y="6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6" y="4"/>
                    </a:lnTo>
                    <a:lnTo>
                      <a:pt x="162" y="4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6" y="2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7" name="Freeform 43"/>
              <p:cNvSpPr>
                <a:spLocks/>
              </p:cNvSpPr>
              <p:nvPr/>
            </p:nvSpPr>
            <p:spPr bwMode="auto">
              <a:xfrm>
                <a:off x="3172" y="1369"/>
                <a:ext cx="217" cy="209"/>
              </a:xfrm>
              <a:custGeom>
                <a:avLst/>
                <a:gdLst>
                  <a:gd name="T0" fmla="*/ 54 w 216"/>
                  <a:gd name="T1" fmla="*/ 24 h 209"/>
                  <a:gd name="T2" fmla="*/ 72 w 216"/>
                  <a:gd name="T3" fmla="*/ 36 h 209"/>
                  <a:gd name="T4" fmla="*/ 128 w 216"/>
                  <a:gd name="T5" fmla="*/ 76 h 209"/>
                  <a:gd name="T6" fmla="*/ 174 w 216"/>
                  <a:gd name="T7" fmla="*/ 109 h 209"/>
                  <a:gd name="T8" fmla="*/ 184 w 216"/>
                  <a:gd name="T9" fmla="*/ 123 h 209"/>
                  <a:gd name="T10" fmla="*/ 206 w 216"/>
                  <a:gd name="T11" fmla="*/ 155 h 209"/>
                  <a:gd name="T12" fmla="*/ 216 w 216"/>
                  <a:gd name="T13" fmla="*/ 177 h 209"/>
                  <a:gd name="T14" fmla="*/ 212 w 216"/>
                  <a:gd name="T15" fmla="*/ 181 h 209"/>
                  <a:gd name="T16" fmla="*/ 208 w 216"/>
                  <a:gd name="T17" fmla="*/ 177 h 209"/>
                  <a:gd name="T18" fmla="*/ 200 w 216"/>
                  <a:gd name="T19" fmla="*/ 179 h 209"/>
                  <a:gd name="T20" fmla="*/ 196 w 216"/>
                  <a:gd name="T21" fmla="*/ 179 h 209"/>
                  <a:gd name="T22" fmla="*/ 190 w 216"/>
                  <a:gd name="T23" fmla="*/ 181 h 209"/>
                  <a:gd name="T24" fmla="*/ 186 w 216"/>
                  <a:gd name="T25" fmla="*/ 177 h 209"/>
                  <a:gd name="T26" fmla="*/ 180 w 216"/>
                  <a:gd name="T27" fmla="*/ 175 h 209"/>
                  <a:gd name="T28" fmla="*/ 176 w 216"/>
                  <a:gd name="T29" fmla="*/ 175 h 209"/>
                  <a:gd name="T30" fmla="*/ 172 w 216"/>
                  <a:gd name="T31" fmla="*/ 171 h 209"/>
                  <a:gd name="T32" fmla="*/ 166 w 216"/>
                  <a:gd name="T33" fmla="*/ 173 h 209"/>
                  <a:gd name="T34" fmla="*/ 160 w 216"/>
                  <a:gd name="T35" fmla="*/ 175 h 209"/>
                  <a:gd name="T36" fmla="*/ 156 w 216"/>
                  <a:gd name="T37" fmla="*/ 177 h 209"/>
                  <a:gd name="T38" fmla="*/ 152 w 216"/>
                  <a:gd name="T39" fmla="*/ 177 h 209"/>
                  <a:gd name="T40" fmla="*/ 148 w 216"/>
                  <a:gd name="T41" fmla="*/ 175 h 209"/>
                  <a:gd name="T42" fmla="*/ 150 w 216"/>
                  <a:gd name="T43" fmla="*/ 183 h 209"/>
                  <a:gd name="T44" fmla="*/ 146 w 216"/>
                  <a:gd name="T45" fmla="*/ 181 h 209"/>
                  <a:gd name="T46" fmla="*/ 144 w 216"/>
                  <a:gd name="T47" fmla="*/ 187 h 209"/>
                  <a:gd name="T48" fmla="*/ 140 w 216"/>
                  <a:gd name="T49" fmla="*/ 181 h 209"/>
                  <a:gd name="T50" fmla="*/ 140 w 216"/>
                  <a:gd name="T51" fmla="*/ 185 h 209"/>
                  <a:gd name="T52" fmla="*/ 136 w 216"/>
                  <a:gd name="T53" fmla="*/ 187 h 209"/>
                  <a:gd name="T54" fmla="*/ 132 w 216"/>
                  <a:gd name="T55" fmla="*/ 189 h 209"/>
                  <a:gd name="T56" fmla="*/ 130 w 216"/>
                  <a:gd name="T57" fmla="*/ 191 h 209"/>
                  <a:gd name="T58" fmla="*/ 126 w 216"/>
                  <a:gd name="T59" fmla="*/ 191 h 209"/>
                  <a:gd name="T60" fmla="*/ 124 w 216"/>
                  <a:gd name="T61" fmla="*/ 189 h 209"/>
                  <a:gd name="T62" fmla="*/ 120 w 216"/>
                  <a:gd name="T63" fmla="*/ 195 h 209"/>
                  <a:gd name="T64" fmla="*/ 118 w 216"/>
                  <a:gd name="T65" fmla="*/ 199 h 209"/>
                  <a:gd name="T66" fmla="*/ 114 w 216"/>
                  <a:gd name="T67" fmla="*/ 201 h 209"/>
                  <a:gd name="T68" fmla="*/ 108 w 216"/>
                  <a:gd name="T69" fmla="*/ 199 h 209"/>
                  <a:gd name="T70" fmla="*/ 104 w 216"/>
                  <a:gd name="T71" fmla="*/ 201 h 209"/>
                  <a:gd name="T72" fmla="*/ 100 w 216"/>
                  <a:gd name="T73" fmla="*/ 201 h 209"/>
                  <a:gd name="T74" fmla="*/ 98 w 216"/>
                  <a:gd name="T75" fmla="*/ 205 h 209"/>
                  <a:gd name="T76" fmla="*/ 94 w 216"/>
                  <a:gd name="T77" fmla="*/ 209 h 209"/>
                  <a:gd name="T78" fmla="*/ 90 w 216"/>
                  <a:gd name="T79" fmla="*/ 209 h 209"/>
                  <a:gd name="T80" fmla="*/ 86 w 216"/>
                  <a:gd name="T81" fmla="*/ 205 h 209"/>
                  <a:gd name="T82" fmla="*/ 26 w 216"/>
                  <a:gd name="T83" fmla="*/ 93 h 209"/>
                  <a:gd name="T84" fmla="*/ 28 w 216"/>
                  <a:gd name="T85" fmla="*/ 89 h 209"/>
                  <a:gd name="T86" fmla="*/ 30 w 216"/>
                  <a:gd name="T87" fmla="*/ 85 h 209"/>
                  <a:gd name="T88" fmla="*/ 32 w 216"/>
                  <a:gd name="T89" fmla="*/ 84 h 209"/>
                  <a:gd name="T90" fmla="*/ 34 w 216"/>
                  <a:gd name="T91" fmla="*/ 80 h 209"/>
                  <a:gd name="T92" fmla="*/ 36 w 216"/>
                  <a:gd name="T93" fmla="*/ 76 h 209"/>
                  <a:gd name="T94" fmla="*/ 36 w 216"/>
                  <a:gd name="T95" fmla="*/ 72 h 209"/>
                  <a:gd name="T96" fmla="*/ 34 w 216"/>
                  <a:gd name="T97" fmla="*/ 68 h 209"/>
                  <a:gd name="T98" fmla="*/ 32 w 216"/>
                  <a:gd name="T99" fmla="*/ 66 h 209"/>
                  <a:gd name="T100" fmla="*/ 28 w 216"/>
                  <a:gd name="T101" fmla="*/ 70 h 209"/>
                  <a:gd name="T102" fmla="*/ 22 w 216"/>
                  <a:gd name="T103" fmla="*/ 74 h 209"/>
                  <a:gd name="T104" fmla="*/ 0 w 216"/>
                  <a:gd name="T105" fmla="*/ 0 h 209"/>
                  <a:gd name="T106" fmla="*/ 2 w 216"/>
                  <a:gd name="T107" fmla="*/ 4 h 209"/>
                  <a:gd name="T108" fmla="*/ 4 w 216"/>
                  <a:gd name="T109" fmla="*/ 6 h 209"/>
                  <a:gd name="T110" fmla="*/ 6 w 216"/>
                  <a:gd name="T111" fmla="*/ 4 h 209"/>
                  <a:gd name="T112" fmla="*/ 10 w 216"/>
                  <a:gd name="T113" fmla="*/ 2 h 209"/>
                  <a:gd name="T114" fmla="*/ 16 w 216"/>
                  <a:gd name="T115" fmla="*/ 2 h 209"/>
                  <a:gd name="T116" fmla="*/ 22 w 216"/>
                  <a:gd name="T117" fmla="*/ 4 h 209"/>
                  <a:gd name="T118" fmla="*/ 26 w 216"/>
                  <a:gd name="T119" fmla="*/ 8 h 209"/>
                  <a:gd name="T120" fmla="*/ 28 w 216"/>
                  <a:gd name="T121" fmla="*/ 10 h 209"/>
                  <a:gd name="T122" fmla="*/ 34 w 216"/>
                  <a:gd name="T123" fmla="*/ 12 h 209"/>
                  <a:gd name="T124" fmla="*/ 38 w 216"/>
                  <a:gd name="T125" fmla="*/ 16 h 20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16" h="209">
                    <a:moveTo>
                      <a:pt x="40" y="16"/>
                    </a:moveTo>
                    <a:lnTo>
                      <a:pt x="42" y="18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4"/>
                    </a:lnTo>
                    <a:lnTo>
                      <a:pt x="60" y="24"/>
                    </a:lnTo>
                    <a:lnTo>
                      <a:pt x="62" y="26"/>
                    </a:lnTo>
                    <a:lnTo>
                      <a:pt x="64" y="26"/>
                    </a:lnTo>
                    <a:lnTo>
                      <a:pt x="66" y="28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6"/>
                    </a:lnTo>
                    <a:lnTo>
                      <a:pt x="78" y="44"/>
                    </a:lnTo>
                    <a:lnTo>
                      <a:pt x="110" y="70"/>
                    </a:lnTo>
                    <a:lnTo>
                      <a:pt x="112" y="72"/>
                    </a:lnTo>
                    <a:lnTo>
                      <a:pt x="118" y="72"/>
                    </a:lnTo>
                    <a:lnTo>
                      <a:pt x="122" y="74"/>
                    </a:lnTo>
                    <a:lnTo>
                      <a:pt x="124" y="74"/>
                    </a:lnTo>
                    <a:lnTo>
                      <a:pt x="126" y="74"/>
                    </a:lnTo>
                    <a:lnTo>
                      <a:pt x="126" y="76"/>
                    </a:lnTo>
                    <a:lnTo>
                      <a:pt x="128" y="76"/>
                    </a:lnTo>
                    <a:lnTo>
                      <a:pt x="138" y="85"/>
                    </a:lnTo>
                    <a:lnTo>
                      <a:pt x="142" y="87"/>
                    </a:lnTo>
                    <a:lnTo>
                      <a:pt x="144" y="87"/>
                    </a:lnTo>
                    <a:lnTo>
                      <a:pt x="146" y="87"/>
                    </a:lnTo>
                    <a:lnTo>
                      <a:pt x="148" y="87"/>
                    </a:lnTo>
                    <a:lnTo>
                      <a:pt x="150" y="89"/>
                    </a:lnTo>
                    <a:lnTo>
                      <a:pt x="170" y="107"/>
                    </a:lnTo>
                    <a:lnTo>
                      <a:pt x="172" y="109"/>
                    </a:lnTo>
                    <a:lnTo>
                      <a:pt x="172" y="111"/>
                    </a:lnTo>
                    <a:lnTo>
                      <a:pt x="174" y="111"/>
                    </a:lnTo>
                    <a:lnTo>
                      <a:pt x="174" y="113"/>
                    </a:lnTo>
                    <a:lnTo>
                      <a:pt x="174" y="119"/>
                    </a:lnTo>
                    <a:lnTo>
                      <a:pt x="176" y="121"/>
                    </a:lnTo>
                    <a:lnTo>
                      <a:pt x="178" y="123"/>
                    </a:lnTo>
                    <a:lnTo>
                      <a:pt x="180" y="123"/>
                    </a:lnTo>
                    <a:lnTo>
                      <a:pt x="182" y="123"/>
                    </a:lnTo>
                    <a:lnTo>
                      <a:pt x="196" y="137"/>
                    </a:lnTo>
                    <a:lnTo>
                      <a:pt x="200" y="139"/>
                    </a:lnTo>
                    <a:lnTo>
                      <a:pt x="200" y="143"/>
                    </a:lnTo>
                    <a:lnTo>
                      <a:pt x="202" y="145"/>
                    </a:lnTo>
                    <a:lnTo>
                      <a:pt x="202" y="149"/>
                    </a:lnTo>
                    <a:lnTo>
                      <a:pt x="204" y="151"/>
                    </a:lnTo>
                    <a:lnTo>
                      <a:pt x="204" y="153"/>
                    </a:lnTo>
                    <a:lnTo>
                      <a:pt x="204" y="155"/>
                    </a:lnTo>
                    <a:lnTo>
                      <a:pt x="206" y="159"/>
                    </a:lnTo>
                    <a:lnTo>
                      <a:pt x="206" y="161"/>
                    </a:lnTo>
                    <a:lnTo>
                      <a:pt x="206" y="163"/>
                    </a:lnTo>
                    <a:lnTo>
                      <a:pt x="206" y="165"/>
                    </a:lnTo>
                    <a:lnTo>
                      <a:pt x="206" y="167"/>
                    </a:lnTo>
                    <a:lnTo>
                      <a:pt x="208" y="169"/>
                    </a:lnTo>
                    <a:lnTo>
                      <a:pt x="210" y="173"/>
                    </a:lnTo>
                    <a:lnTo>
                      <a:pt x="214" y="177"/>
                    </a:lnTo>
                    <a:lnTo>
                      <a:pt x="216" y="179"/>
                    </a:lnTo>
                    <a:lnTo>
                      <a:pt x="214" y="179"/>
                    </a:lnTo>
                    <a:lnTo>
                      <a:pt x="212" y="179"/>
                    </a:lnTo>
                    <a:lnTo>
                      <a:pt x="212" y="181"/>
                    </a:lnTo>
                    <a:lnTo>
                      <a:pt x="210" y="181"/>
                    </a:lnTo>
                    <a:lnTo>
                      <a:pt x="210" y="179"/>
                    </a:lnTo>
                    <a:lnTo>
                      <a:pt x="208" y="179"/>
                    </a:lnTo>
                    <a:lnTo>
                      <a:pt x="208" y="177"/>
                    </a:lnTo>
                    <a:lnTo>
                      <a:pt x="206" y="177"/>
                    </a:lnTo>
                    <a:lnTo>
                      <a:pt x="206" y="175"/>
                    </a:lnTo>
                    <a:lnTo>
                      <a:pt x="204" y="175"/>
                    </a:lnTo>
                    <a:lnTo>
                      <a:pt x="202" y="175"/>
                    </a:lnTo>
                    <a:lnTo>
                      <a:pt x="202" y="177"/>
                    </a:lnTo>
                    <a:lnTo>
                      <a:pt x="200" y="177"/>
                    </a:lnTo>
                    <a:lnTo>
                      <a:pt x="200" y="179"/>
                    </a:lnTo>
                    <a:lnTo>
                      <a:pt x="198" y="179"/>
                    </a:lnTo>
                    <a:lnTo>
                      <a:pt x="196" y="179"/>
                    </a:lnTo>
                    <a:lnTo>
                      <a:pt x="194" y="179"/>
                    </a:lnTo>
                    <a:lnTo>
                      <a:pt x="192" y="179"/>
                    </a:lnTo>
                    <a:lnTo>
                      <a:pt x="190" y="179"/>
                    </a:lnTo>
                    <a:lnTo>
                      <a:pt x="190" y="181"/>
                    </a:lnTo>
                    <a:lnTo>
                      <a:pt x="188" y="181"/>
                    </a:lnTo>
                    <a:lnTo>
                      <a:pt x="186" y="181"/>
                    </a:lnTo>
                    <a:lnTo>
                      <a:pt x="186" y="179"/>
                    </a:lnTo>
                    <a:lnTo>
                      <a:pt x="184" y="179"/>
                    </a:lnTo>
                    <a:lnTo>
                      <a:pt x="184" y="177"/>
                    </a:lnTo>
                    <a:lnTo>
                      <a:pt x="182" y="177"/>
                    </a:lnTo>
                    <a:lnTo>
                      <a:pt x="180" y="175"/>
                    </a:lnTo>
                    <a:lnTo>
                      <a:pt x="180" y="177"/>
                    </a:lnTo>
                    <a:lnTo>
                      <a:pt x="178" y="177"/>
                    </a:lnTo>
                    <a:lnTo>
                      <a:pt x="178" y="175"/>
                    </a:lnTo>
                    <a:lnTo>
                      <a:pt x="176" y="175"/>
                    </a:lnTo>
                    <a:lnTo>
                      <a:pt x="174" y="175"/>
                    </a:lnTo>
                    <a:lnTo>
                      <a:pt x="174" y="173"/>
                    </a:lnTo>
                    <a:lnTo>
                      <a:pt x="172" y="171"/>
                    </a:lnTo>
                    <a:lnTo>
                      <a:pt x="170" y="171"/>
                    </a:lnTo>
                    <a:lnTo>
                      <a:pt x="168" y="173"/>
                    </a:lnTo>
                    <a:lnTo>
                      <a:pt x="166" y="173"/>
                    </a:lnTo>
                    <a:lnTo>
                      <a:pt x="164" y="173"/>
                    </a:lnTo>
                    <a:lnTo>
                      <a:pt x="162" y="173"/>
                    </a:lnTo>
                    <a:lnTo>
                      <a:pt x="160" y="173"/>
                    </a:lnTo>
                    <a:lnTo>
                      <a:pt x="158" y="175"/>
                    </a:lnTo>
                    <a:lnTo>
                      <a:pt x="156" y="175"/>
                    </a:lnTo>
                    <a:lnTo>
                      <a:pt x="154" y="175"/>
                    </a:lnTo>
                    <a:lnTo>
                      <a:pt x="154" y="177"/>
                    </a:lnTo>
                    <a:lnTo>
                      <a:pt x="154" y="179"/>
                    </a:lnTo>
                    <a:lnTo>
                      <a:pt x="152" y="179"/>
                    </a:lnTo>
                    <a:lnTo>
                      <a:pt x="152" y="177"/>
                    </a:lnTo>
                    <a:lnTo>
                      <a:pt x="150" y="177"/>
                    </a:lnTo>
                    <a:lnTo>
                      <a:pt x="150" y="175"/>
                    </a:lnTo>
                    <a:lnTo>
                      <a:pt x="148" y="175"/>
                    </a:lnTo>
                    <a:lnTo>
                      <a:pt x="146" y="175"/>
                    </a:lnTo>
                    <a:lnTo>
                      <a:pt x="148" y="177"/>
                    </a:lnTo>
                    <a:lnTo>
                      <a:pt x="148" y="179"/>
                    </a:lnTo>
                    <a:lnTo>
                      <a:pt x="148" y="181"/>
                    </a:lnTo>
                    <a:lnTo>
                      <a:pt x="148" y="183"/>
                    </a:lnTo>
                    <a:lnTo>
                      <a:pt x="146" y="183"/>
                    </a:lnTo>
                    <a:lnTo>
                      <a:pt x="144" y="181"/>
                    </a:lnTo>
                    <a:lnTo>
                      <a:pt x="144" y="183"/>
                    </a:lnTo>
                    <a:lnTo>
                      <a:pt x="144" y="185"/>
                    </a:lnTo>
                    <a:lnTo>
                      <a:pt x="144" y="187"/>
                    </a:lnTo>
                    <a:lnTo>
                      <a:pt x="142" y="187"/>
                    </a:lnTo>
                    <a:lnTo>
                      <a:pt x="140" y="185"/>
                    </a:lnTo>
                    <a:lnTo>
                      <a:pt x="140" y="183"/>
                    </a:lnTo>
                    <a:lnTo>
                      <a:pt x="140" y="181"/>
                    </a:lnTo>
                    <a:lnTo>
                      <a:pt x="138" y="181"/>
                    </a:lnTo>
                    <a:lnTo>
                      <a:pt x="138" y="183"/>
                    </a:lnTo>
                    <a:lnTo>
                      <a:pt x="138" y="185"/>
                    </a:lnTo>
                    <a:lnTo>
                      <a:pt x="138" y="187"/>
                    </a:lnTo>
                    <a:lnTo>
                      <a:pt x="136" y="187"/>
                    </a:lnTo>
                    <a:lnTo>
                      <a:pt x="136" y="185"/>
                    </a:lnTo>
                    <a:lnTo>
                      <a:pt x="134" y="185"/>
                    </a:lnTo>
                    <a:lnTo>
                      <a:pt x="134" y="187"/>
                    </a:lnTo>
                    <a:lnTo>
                      <a:pt x="134" y="189"/>
                    </a:lnTo>
                    <a:lnTo>
                      <a:pt x="132" y="189"/>
                    </a:lnTo>
                    <a:lnTo>
                      <a:pt x="130" y="189"/>
                    </a:lnTo>
                    <a:lnTo>
                      <a:pt x="128" y="189"/>
                    </a:lnTo>
                    <a:lnTo>
                      <a:pt x="126" y="189"/>
                    </a:lnTo>
                    <a:lnTo>
                      <a:pt x="126" y="191"/>
                    </a:lnTo>
                    <a:lnTo>
                      <a:pt x="128" y="191"/>
                    </a:lnTo>
                    <a:lnTo>
                      <a:pt x="128" y="193"/>
                    </a:lnTo>
                    <a:lnTo>
                      <a:pt x="126" y="193"/>
                    </a:lnTo>
                    <a:lnTo>
                      <a:pt x="124" y="191"/>
                    </a:lnTo>
                    <a:lnTo>
                      <a:pt x="124" y="189"/>
                    </a:lnTo>
                    <a:lnTo>
                      <a:pt x="122" y="189"/>
                    </a:lnTo>
                    <a:lnTo>
                      <a:pt x="122" y="191"/>
                    </a:lnTo>
                    <a:lnTo>
                      <a:pt x="120" y="193"/>
                    </a:lnTo>
                    <a:lnTo>
                      <a:pt x="118" y="191"/>
                    </a:lnTo>
                    <a:lnTo>
                      <a:pt x="118" y="193"/>
                    </a:lnTo>
                    <a:lnTo>
                      <a:pt x="118" y="195"/>
                    </a:lnTo>
                    <a:lnTo>
                      <a:pt x="118" y="197"/>
                    </a:lnTo>
                    <a:lnTo>
                      <a:pt x="118" y="199"/>
                    </a:lnTo>
                    <a:lnTo>
                      <a:pt x="116" y="199"/>
                    </a:lnTo>
                    <a:lnTo>
                      <a:pt x="114" y="199"/>
                    </a:lnTo>
                    <a:lnTo>
                      <a:pt x="114" y="197"/>
                    </a:lnTo>
                    <a:lnTo>
                      <a:pt x="112" y="197"/>
                    </a:lnTo>
                    <a:lnTo>
                      <a:pt x="112" y="199"/>
                    </a:lnTo>
                    <a:lnTo>
                      <a:pt x="112" y="201"/>
                    </a:lnTo>
                    <a:lnTo>
                      <a:pt x="110" y="201"/>
                    </a:lnTo>
                    <a:lnTo>
                      <a:pt x="108" y="201"/>
                    </a:lnTo>
                    <a:lnTo>
                      <a:pt x="108" y="199"/>
                    </a:lnTo>
                    <a:lnTo>
                      <a:pt x="106" y="199"/>
                    </a:lnTo>
                    <a:lnTo>
                      <a:pt x="106" y="201"/>
                    </a:lnTo>
                    <a:lnTo>
                      <a:pt x="104" y="201"/>
                    </a:lnTo>
                    <a:lnTo>
                      <a:pt x="102" y="201"/>
                    </a:lnTo>
                    <a:lnTo>
                      <a:pt x="100" y="201"/>
                    </a:lnTo>
                    <a:lnTo>
                      <a:pt x="98" y="201"/>
                    </a:lnTo>
                    <a:lnTo>
                      <a:pt x="98" y="203"/>
                    </a:lnTo>
                    <a:lnTo>
                      <a:pt x="98" y="205"/>
                    </a:lnTo>
                    <a:lnTo>
                      <a:pt x="96" y="205"/>
                    </a:lnTo>
                    <a:lnTo>
                      <a:pt x="96" y="207"/>
                    </a:lnTo>
                    <a:lnTo>
                      <a:pt x="94" y="207"/>
                    </a:lnTo>
                    <a:lnTo>
                      <a:pt x="94" y="209"/>
                    </a:lnTo>
                    <a:lnTo>
                      <a:pt x="92" y="209"/>
                    </a:lnTo>
                    <a:lnTo>
                      <a:pt x="92" y="207"/>
                    </a:lnTo>
                    <a:lnTo>
                      <a:pt x="90" y="209"/>
                    </a:lnTo>
                    <a:lnTo>
                      <a:pt x="88" y="209"/>
                    </a:lnTo>
                    <a:lnTo>
                      <a:pt x="88" y="207"/>
                    </a:lnTo>
                    <a:lnTo>
                      <a:pt x="86" y="207"/>
                    </a:lnTo>
                    <a:lnTo>
                      <a:pt x="86" y="205"/>
                    </a:lnTo>
                    <a:lnTo>
                      <a:pt x="84" y="205"/>
                    </a:lnTo>
                    <a:lnTo>
                      <a:pt x="68" y="183"/>
                    </a:lnTo>
                    <a:lnTo>
                      <a:pt x="34" y="115"/>
                    </a:lnTo>
                    <a:lnTo>
                      <a:pt x="26" y="93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8" y="89"/>
                    </a:lnTo>
                    <a:lnTo>
                      <a:pt x="30" y="87"/>
                    </a:lnTo>
                    <a:lnTo>
                      <a:pt x="30" y="85"/>
                    </a:lnTo>
                    <a:lnTo>
                      <a:pt x="32" y="85"/>
                    </a:lnTo>
                    <a:lnTo>
                      <a:pt x="30" y="85"/>
                    </a:lnTo>
                    <a:lnTo>
                      <a:pt x="30" y="84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4" y="82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36" y="76"/>
                    </a:lnTo>
                    <a:lnTo>
                      <a:pt x="36" y="74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2" y="66"/>
                    </a:lnTo>
                    <a:lnTo>
                      <a:pt x="32" y="68"/>
                    </a:lnTo>
                    <a:lnTo>
                      <a:pt x="30" y="68"/>
                    </a:lnTo>
                    <a:lnTo>
                      <a:pt x="28" y="68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4" y="72"/>
                    </a:lnTo>
                    <a:lnTo>
                      <a:pt x="22" y="74"/>
                    </a:lnTo>
                    <a:lnTo>
                      <a:pt x="20" y="76"/>
                    </a:lnTo>
                    <a:lnTo>
                      <a:pt x="20" y="7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4" y="12"/>
                    </a:lnTo>
                    <a:lnTo>
                      <a:pt x="34" y="14"/>
                    </a:lnTo>
                    <a:lnTo>
                      <a:pt x="36" y="16"/>
                    </a:lnTo>
                    <a:lnTo>
                      <a:pt x="38" y="16"/>
                    </a:lnTo>
                    <a:lnTo>
                      <a:pt x="40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8" name="Freeform 44"/>
              <p:cNvSpPr>
                <a:spLocks/>
              </p:cNvSpPr>
              <p:nvPr/>
            </p:nvSpPr>
            <p:spPr bwMode="auto">
              <a:xfrm>
                <a:off x="2310" y="1377"/>
                <a:ext cx="160" cy="215"/>
              </a:xfrm>
              <a:custGeom>
                <a:avLst/>
                <a:gdLst>
                  <a:gd name="T0" fmla="*/ 38 w 160"/>
                  <a:gd name="T1" fmla="*/ 16 h 215"/>
                  <a:gd name="T2" fmla="*/ 48 w 160"/>
                  <a:gd name="T3" fmla="*/ 34 h 215"/>
                  <a:gd name="T4" fmla="*/ 52 w 160"/>
                  <a:gd name="T5" fmla="*/ 36 h 215"/>
                  <a:gd name="T6" fmla="*/ 54 w 160"/>
                  <a:gd name="T7" fmla="*/ 38 h 215"/>
                  <a:gd name="T8" fmla="*/ 60 w 160"/>
                  <a:gd name="T9" fmla="*/ 42 h 215"/>
                  <a:gd name="T10" fmla="*/ 64 w 160"/>
                  <a:gd name="T11" fmla="*/ 48 h 215"/>
                  <a:gd name="T12" fmla="*/ 68 w 160"/>
                  <a:gd name="T13" fmla="*/ 52 h 215"/>
                  <a:gd name="T14" fmla="*/ 74 w 160"/>
                  <a:gd name="T15" fmla="*/ 60 h 215"/>
                  <a:gd name="T16" fmla="*/ 78 w 160"/>
                  <a:gd name="T17" fmla="*/ 62 h 215"/>
                  <a:gd name="T18" fmla="*/ 86 w 160"/>
                  <a:gd name="T19" fmla="*/ 66 h 215"/>
                  <a:gd name="T20" fmla="*/ 90 w 160"/>
                  <a:gd name="T21" fmla="*/ 68 h 215"/>
                  <a:gd name="T22" fmla="*/ 92 w 160"/>
                  <a:gd name="T23" fmla="*/ 70 h 215"/>
                  <a:gd name="T24" fmla="*/ 96 w 160"/>
                  <a:gd name="T25" fmla="*/ 72 h 215"/>
                  <a:gd name="T26" fmla="*/ 98 w 160"/>
                  <a:gd name="T27" fmla="*/ 74 h 215"/>
                  <a:gd name="T28" fmla="*/ 102 w 160"/>
                  <a:gd name="T29" fmla="*/ 77 h 215"/>
                  <a:gd name="T30" fmla="*/ 108 w 160"/>
                  <a:gd name="T31" fmla="*/ 81 h 215"/>
                  <a:gd name="T32" fmla="*/ 110 w 160"/>
                  <a:gd name="T33" fmla="*/ 85 h 215"/>
                  <a:gd name="T34" fmla="*/ 112 w 160"/>
                  <a:gd name="T35" fmla="*/ 89 h 215"/>
                  <a:gd name="T36" fmla="*/ 116 w 160"/>
                  <a:gd name="T37" fmla="*/ 93 h 215"/>
                  <a:gd name="T38" fmla="*/ 116 w 160"/>
                  <a:gd name="T39" fmla="*/ 95 h 215"/>
                  <a:gd name="T40" fmla="*/ 120 w 160"/>
                  <a:gd name="T41" fmla="*/ 99 h 215"/>
                  <a:gd name="T42" fmla="*/ 122 w 160"/>
                  <a:gd name="T43" fmla="*/ 101 h 215"/>
                  <a:gd name="T44" fmla="*/ 126 w 160"/>
                  <a:gd name="T45" fmla="*/ 103 h 215"/>
                  <a:gd name="T46" fmla="*/ 128 w 160"/>
                  <a:gd name="T47" fmla="*/ 105 h 215"/>
                  <a:gd name="T48" fmla="*/ 130 w 160"/>
                  <a:gd name="T49" fmla="*/ 107 h 215"/>
                  <a:gd name="T50" fmla="*/ 132 w 160"/>
                  <a:gd name="T51" fmla="*/ 109 h 215"/>
                  <a:gd name="T52" fmla="*/ 138 w 160"/>
                  <a:gd name="T53" fmla="*/ 115 h 215"/>
                  <a:gd name="T54" fmla="*/ 144 w 160"/>
                  <a:gd name="T55" fmla="*/ 119 h 215"/>
                  <a:gd name="T56" fmla="*/ 148 w 160"/>
                  <a:gd name="T57" fmla="*/ 119 h 215"/>
                  <a:gd name="T58" fmla="*/ 150 w 160"/>
                  <a:gd name="T59" fmla="*/ 121 h 215"/>
                  <a:gd name="T60" fmla="*/ 152 w 160"/>
                  <a:gd name="T61" fmla="*/ 123 h 215"/>
                  <a:gd name="T62" fmla="*/ 152 w 160"/>
                  <a:gd name="T63" fmla="*/ 123 h 215"/>
                  <a:gd name="T64" fmla="*/ 154 w 160"/>
                  <a:gd name="T65" fmla="*/ 125 h 215"/>
                  <a:gd name="T66" fmla="*/ 156 w 160"/>
                  <a:gd name="T67" fmla="*/ 129 h 215"/>
                  <a:gd name="T68" fmla="*/ 158 w 160"/>
                  <a:gd name="T69" fmla="*/ 133 h 215"/>
                  <a:gd name="T70" fmla="*/ 148 w 160"/>
                  <a:gd name="T71" fmla="*/ 147 h 215"/>
                  <a:gd name="T72" fmla="*/ 116 w 160"/>
                  <a:gd name="T73" fmla="*/ 211 h 215"/>
                  <a:gd name="T74" fmla="*/ 114 w 160"/>
                  <a:gd name="T75" fmla="*/ 209 h 215"/>
                  <a:gd name="T76" fmla="*/ 112 w 160"/>
                  <a:gd name="T77" fmla="*/ 205 h 215"/>
                  <a:gd name="T78" fmla="*/ 108 w 160"/>
                  <a:gd name="T79" fmla="*/ 205 h 215"/>
                  <a:gd name="T80" fmla="*/ 106 w 160"/>
                  <a:gd name="T81" fmla="*/ 205 h 215"/>
                  <a:gd name="T82" fmla="*/ 104 w 160"/>
                  <a:gd name="T83" fmla="*/ 201 h 215"/>
                  <a:gd name="T84" fmla="*/ 100 w 160"/>
                  <a:gd name="T85" fmla="*/ 199 h 215"/>
                  <a:gd name="T86" fmla="*/ 94 w 160"/>
                  <a:gd name="T87" fmla="*/ 201 h 215"/>
                  <a:gd name="T88" fmla="*/ 92 w 160"/>
                  <a:gd name="T89" fmla="*/ 201 h 215"/>
                  <a:gd name="T90" fmla="*/ 90 w 160"/>
                  <a:gd name="T91" fmla="*/ 199 h 215"/>
                  <a:gd name="T92" fmla="*/ 88 w 160"/>
                  <a:gd name="T93" fmla="*/ 195 h 215"/>
                  <a:gd name="T94" fmla="*/ 0 w 160"/>
                  <a:gd name="T95" fmla="*/ 195 h 215"/>
                  <a:gd name="T96" fmla="*/ 12 w 160"/>
                  <a:gd name="T97" fmla="*/ 2 h 215"/>
                  <a:gd name="T98" fmla="*/ 16 w 160"/>
                  <a:gd name="T99" fmla="*/ 2 h 215"/>
                  <a:gd name="T100" fmla="*/ 22 w 160"/>
                  <a:gd name="T101" fmla="*/ 6 h 215"/>
                  <a:gd name="T102" fmla="*/ 26 w 160"/>
                  <a:gd name="T103" fmla="*/ 6 h 215"/>
                  <a:gd name="T104" fmla="*/ 30 w 160"/>
                  <a:gd name="T105" fmla="*/ 8 h 215"/>
                  <a:gd name="T106" fmla="*/ 36 w 160"/>
                  <a:gd name="T107" fmla="*/ 8 h 21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60" h="215">
                    <a:moveTo>
                      <a:pt x="40" y="10"/>
                    </a:moveTo>
                    <a:lnTo>
                      <a:pt x="42" y="14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40" y="18"/>
                    </a:lnTo>
                    <a:lnTo>
                      <a:pt x="42" y="22"/>
                    </a:lnTo>
                    <a:lnTo>
                      <a:pt x="46" y="32"/>
                    </a:lnTo>
                    <a:lnTo>
                      <a:pt x="48" y="34"/>
                    </a:lnTo>
                    <a:lnTo>
                      <a:pt x="48" y="36"/>
                    </a:lnTo>
                    <a:lnTo>
                      <a:pt x="50" y="36"/>
                    </a:lnTo>
                    <a:lnTo>
                      <a:pt x="52" y="36"/>
                    </a:lnTo>
                    <a:lnTo>
                      <a:pt x="52" y="38"/>
                    </a:lnTo>
                    <a:lnTo>
                      <a:pt x="54" y="38"/>
                    </a:lnTo>
                    <a:lnTo>
                      <a:pt x="56" y="40"/>
                    </a:lnTo>
                    <a:lnTo>
                      <a:pt x="58" y="42"/>
                    </a:lnTo>
                    <a:lnTo>
                      <a:pt x="60" y="42"/>
                    </a:lnTo>
                    <a:lnTo>
                      <a:pt x="62" y="46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72" y="58"/>
                    </a:lnTo>
                    <a:lnTo>
                      <a:pt x="74" y="60"/>
                    </a:lnTo>
                    <a:lnTo>
                      <a:pt x="76" y="60"/>
                    </a:lnTo>
                    <a:lnTo>
                      <a:pt x="78" y="60"/>
                    </a:lnTo>
                    <a:lnTo>
                      <a:pt x="78" y="62"/>
                    </a:lnTo>
                    <a:lnTo>
                      <a:pt x="80" y="62"/>
                    </a:lnTo>
                    <a:lnTo>
                      <a:pt x="80" y="64"/>
                    </a:lnTo>
                    <a:lnTo>
                      <a:pt x="86" y="64"/>
                    </a:lnTo>
                    <a:lnTo>
                      <a:pt x="86" y="66"/>
                    </a:lnTo>
                    <a:lnTo>
                      <a:pt x="88" y="66"/>
                    </a:lnTo>
                    <a:lnTo>
                      <a:pt x="88" y="68"/>
                    </a:lnTo>
                    <a:lnTo>
                      <a:pt x="90" y="68"/>
                    </a:lnTo>
                    <a:lnTo>
                      <a:pt x="90" y="70"/>
                    </a:lnTo>
                    <a:lnTo>
                      <a:pt x="92" y="70"/>
                    </a:lnTo>
                    <a:lnTo>
                      <a:pt x="94" y="70"/>
                    </a:lnTo>
                    <a:lnTo>
                      <a:pt x="96" y="72"/>
                    </a:lnTo>
                    <a:lnTo>
                      <a:pt x="98" y="72"/>
                    </a:lnTo>
                    <a:lnTo>
                      <a:pt x="98" y="74"/>
                    </a:lnTo>
                    <a:lnTo>
                      <a:pt x="100" y="74"/>
                    </a:lnTo>
                    <a:lnTo>
                      <a:pt x="100" y="76"/>
                    </a:lnTo>
                    <a:lnTo>
                      <a:pt x="102" y="77"/>
                    </a:lnTo>
                    <a:lnTo>
                      <a:pt x="106" y="81"/>
                    </a:lnTo>
                    <a:lnTo>
                      <a:pt x="108" y="81"/>
                    </a:lnTo>
                    <a:lnTo>
                      <a:pt x="108" y="83"/>
                    </a:lnTo>
                    <a:lnTo>
                      <a:pt x="110" y="85"/>
                    </a:lnTo>
                    <a:lnTo>
                      <a:pt x="112" y="87"/>
                    </a:lnTo>
                    <a:lnTo>
                      <a:pt x="112" y="89"/>
                    </a:lnTo>
                    <a:lnTo>
                      <a:pt x="114" y="91"/>
                    </a:lnTo>
                    <a:lnTo>
                      <a:pt x="116" y="93"/>
                    </a:lnTo>
                    <a:lnTo>
                      <a:pt x="116" y="95"/>
                    </a:lnTo>
                    <a:lnTo>
                      <a:pt x="118" y="97"/>
                    </a:lnTo>
                    <a:lnTo>
                      <a:pt x="118" y="99"/>
                    </a:lnTo>
                    <a:lnTo>
                      <a:pt x="120" y="99"/>
                    </a:lnTo>
                    <a:lnTo>
                      <a:pt x="122" y="99"/>
                    </a:lnTo>
                    <a:lnTo>
                      <a:pt x="122" y="101"/>
                    </a:lnTo>
                    <a:lnTo>
                      <a:pt x="124" y="101"/>
                    </a:lnTo>
                    <a:lnTo>
                      <a:pt x="126" y="103"/>
                    </a:lnTo>
                    <a:lnTo>
                      <a:pt x="128" y="103"/>
                    </a:lnTo>
                    <a:lnTo>
                      <a:pt x="128" y="105"/>
                    </a:lnTo>
                    <a:lnTo>
                      <a:pt x="130" y="105"/>
                    </a:lnTo>
                    <a:lnTo>
                      <a:pt x="130" y="107"/>
                    </a:lnTo>
                    <a:lnTo>
                      <a:pt x="132" y="109"/>
                    </a:lnTo>
                    <a:lnTo>
                      <a:pt x="134" y="111"/>
                    </a:lnTo>
                    <a:lnTo>
                      <a:pt x="136" y="113"/>
                    </a:lnTo>
                    <a:lnTo>
                      <a:pt x="136" y="115"/>
                    </a:lnTo>
                    <a:lnTo>
                      <a:pt x="138" y="115"/>
                    </a:lnTo>
                    <a:lnTo>
                      <a:pt x="140" y="117"/>
                    </a:lnTo>
                    <a:lnTo>
                      <a:pt x="144" y="119"/>
                    </a:lnTo>
                    <a:lnTo>
                      <a:pt x="146" y="119"/>
                    </a:lnTo>
                    <a:lnTo>
                      <a:pt x="148" y="119"/>
                    </a:lnTo>
                    <a:lnTo>
                      <a:pt x="148" y="121"/>
                    </a:lnTo>
                    <a:lnTo>
                      <a:pt x="150" y="121"/>
                    </a:lnTo>
                    <a:lnTo>
                      <a:pt x="150" y="123"/>
                    </a:lnTo>
                    <a:lnTo>
                      <a:pt x="152" y="123"/>
                    </a:lnTo>
                    <a:lnTo>
                      <a:pt x="152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6" y="127"/>
                    </a:lnTo>
                    <a:lnTo>
                      <a:pt x="156" y="129"/>
                    </a:lnTo>
                    <a:lnTo>
                      <a:pt x="156" y="131"/>
                    </a:lnTo>
                    <a:lnTo>
                      <a:pt x="158" y="131"/>
                    </a:lnTo>
                    <a:lnTo>
                      <a:pt x="158" y="133"/>
                    </a:lnTo>
                    <a:lnTo>
                      <a:pt x="158" y="135"/>
                    </a:lnTo>
                    <a:lnTo>
                      <a:pt x="160" y="135"/>
                    </a:lnTo>
                    <a:lnTo>
                      <a:pt x="148" y="147"/>
                    </a:lnTo>
                    <a:lnTo>
                      <a:pt x="118" y="215"/>
                    </a:lnTo>
                    <a:lnTo>
                      <a:pt x="118" y="213"/>
                    </a:lnTo>
                    <a:lnTo>
                      <a:pt x="116" y="211"/>
                    </a:lnTo>
                    <a:lnTo>
                      <a:pt x="114" y="209"/>
                    </a:lnTo>
                    <a:lnTo>
                      <a:pt x="112" y="207"/>
                    </a:lnTo>
                    <a:lnTo>
                      <a:pt x="112" y="205"/>
                    </a:lnTo>
                    <a:lnTo>
                      <a:pt x="108" y="205"/>
                    </a:lnTo>
                    <a:lnTo>
                      <a:pt x="106" y="205"/>
                    </a:lnTo>
                    <a:lnTo>
                      <a:pt x="106" y="203"/>
                    </a:lnTo>
                    <a:lnTo>
                      <a:pt x="104" y="201"/>
                    </a:lnTo>
                    <a:lnTo>
                      <a:pt x="102" y="201"/>
                    </a:lnTo>
                    <a:lnTo>
                      <a:pt x="100" y="199"/>
                    </a:lnTo>
                    <a:lnTo>
                      <a:pt x="98" y="197"/>
                    </a:lnTo>
                    <a:lnTo>
                      <a:pt x="94" y="201"/>
                    </a:lnTo>
                    <a:lnTo>
                      <a:pt x="92" y="201"/>
                    </a:lnTo>
                    <a:lnTo>
                      <a:pt x="90" y="201"/>
                    </a:lnTo>
                    <a:lnTo>
                      <a:pt x="90" y="199"/>
                    </a:lnTo>
                    <a:lnTo>
                      <a:pt x="90" y="197"/>
                    </a:lnTo>
                    <a:lnTo>
                      <a:pt x="88" y="195"/>
                    </a:lnTo>
                    <a:lnTo>
                      <a:pt x="62" y="195"/>
                    </a:lnTo>
                    <a:lnTo>
                      <a:pt x="62" y="205"/>
                    </a:lnTo>
                    <a:lnTo>
                      <a:pt x="52" y="205"/>
                    </a:lnTo>
                    <a:lnTo>
                      <a:pt x="52" y="195"/>
                    </a:lnTo>
                    <a:lnTo>
                      <a:pt x="0" y="195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20" y="4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6" y="6"/>
                    </a:lnTo>
                    <a:lnTo>
                      <a:pt x="28" y="6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6" y="10"/>
                    </a:lnTo>
                    <a:lnTo>
                      <a:pt x="40" y="1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9" name="Freeform 45"/>
              <p:cNvSpPr>
                <a:spLocks/>
              </p:cNvSpPr>
              <p:nvPr/>
            </p:nvSpPr>
            <p:spPr bwMode="auto">
              <a:xfrm>
                <a:off x="2666" y="1379"/>
                <a:ext cx="186" cy="163"/>
              </a:xfrm>
              <a:custGeom>
                <a:avLst/>
                <a:gdLst>
                  <a:gd name="T0" fmla="*/ 76 w 186"/>
                  <a:gd name="T1" fmla="*/ 22 h 163"/>
                  <a:gd name="T2" fmla="*/ 90 w 186"/>
                  <a:gd name="T3" fmla="*/ 24 h 163"/>
                  <a:gd name="T4" fmla="*/ 106 w 186"/>
                  <a:gd name="T5" fmla="*/ 26 h 163"/>
                  <a:gd name="T6" fmla="*/ 114 w 186"/>
                  <a:gd name="T7" fmla="*/ 28 h 163"/>
                  <a:gd name="T8" fmla="*/ 124 w 186"/>
                  <a:gd name="T9" fmla="*/ 34 h 163"/>
                  <a:gd name="T10" fmla="*/ 132 w 186"/>
                  <a:gd name="T11" fmla="*/ 42 h 163"/>
                  <a:gd name="T12" fmla="*/ 140 w 186"/>
                  <a:gd name="T13" fmla="*/ 48 h 163"/>
                  <a:gd name="T14" fmla="*/ 144 w 186"/>
                  <a:gd name="T15" fmla="*/ 56 h 163"/>
                  <a:gd name="T16" fmla="*/ 158 w 186"/>
                  <a:gd name="T17" fmla="*/ 58 h 163"/>
                  <a:gd name="T18" fmla="*/ 162 w 186"/>
                  <a:gd name="T19" fmla="*/ 66 h 163"/>
                  <a:gd name="T20" fmla="*/ 170 w 186"/>
                  <a:gd name="T21" fmla="*/ 68 h 163"/>
                  <a:gd name="T22" fmla="*/ 180 w 186"/>
                  <a:gd name="T23" fmla="*/ 70 h 163"/>
                  <a:gd name="T24" fmla="*/ 172 w 186"/>
                  <a:gd name="T25" fmla="*/ 93 h 163"/>
                  <a:gd name="T26" fmla="*/ 176 w 186"/>
                  <a:gd name="T27" fmla="*/ 93 h 163"/>
                  <a:gd name="T28" fmla="*/ 178 w 186"/>
                  <a:gd name="T29" fmla="*/ 101 h 163"/>
                  <a:gd name="T30" fmla="*/ 182 w 186"/>
                  <a:gd name="T31" fmla="*/ 107 h 163"/>
                  <a:gd name="T32" fmla="*/ 182 w 186"/>
                  <a:gd name="T33" fmla="*/ 115 h 163"/>
                  <a:gd name="T34" fmla="*/ 184 w 186"/>
                  <a:gd name="T35" fmla="*/ 123 h 163"/>
                  <a:gd name="T36" fmla="*/ 182 w 186"/>
                  <a:gd name="T37" fmla="*/ 129 h 163"/>
                  <a:gd name="T38" fmla="*/ 178 w 186"/>
                  <a:gd name="T39" fmla="*/ 135 h 163"/>
                  <a:gd name="T40" fmla="*/ 178 w 186"/>
                  <a:gd name="T41" fmla="*/ 139 h 163"/>
                  <a:gd name="T42" fmla="*/ 118 w 186"/>
                  <a:gd name="T43" fmla="*/ 159 h 163"/>
                  <a:gd name="T44" fmla="*/ 114 w 186"/>
                  <a:gd name="T45" fmla="*/ 157 h 163"/>
                  <a:gd name="T46" fmla="*/ 112 w 186"/>
                  <a:gd name="T47" fmla="*/ 153 h 163"/>
                  <a:gd name="T48" fmla="*/ 108 w 186"/>
                  <a:gd name="T49" fmla="*/ 151 h 163"/>
                  <a:gd name="T50" fmla="*/ 102 w 186"/>
                  <a:gd name="T51" fmla="*/ 149 h 163"/>
                  <a:gd name="T52" fmla="*/ 100 w 186"/>
                  <a:gd name="T53" fmla="*/ 143 h 163"/>
                  <a:gd name="T54" fmla="*/ 98 w 186"/>
                  <a:gd name="T55" fmla="*/ 135 h 163"/>
                  <a:gd name="T56" fmla="*/ 98 w 186"/>
                  <a:gd name="T57" fmla="*/ 133 h 163"/>
                  <a:gd name="T58" fmla="*/ 96 w 186"/>
                  <a:gd name="T59" fmla="*/ 127 h 163"/>
                  <a:gd name="T60" fmla="*/ 94 w 186"/>
                  <a:gd name="T61" fmla="*/ 121 h 163"/>
                  <a:gd name="T62" fmla="*/ 90 w 186"/>
                  <a:gd name="T63" fmla="*/ 115 h 163"/>
                  <a:gd name="T64" fmla="*/ 86 w 186"/>
                  <a:gd name="T65" fmla="*/ 109 h 163"/>
                  <a:gd name="T66" fmla="*/ 84 w 186"/>
                  <a:gd name="T67" fmla="*/ 105 h 163"/>
                  <a:gd name="T68" fmla="*/ 82 w 186"/>
                  <a:gd name="T69" fmla="*/ 103 h 163"/>
                  <a:gd name="T70" fmla="*/ 82 w 186"/>
                  <a:gd name="T71" fmla="*/ 97 h 163"/>
                  <a:gd name="T72" fmla="*/ 78 w 186"/>
                  <a:gd name="T73" fmla="*/ 97 h 163"/>
                  <a:gd name="T74" fmla="*/ 76 w 186"/>
                  <a:gd name="T75" fmla="*/ 93 h 163"/>
                  <a:gd name="T76" fmla="*/ 72 w 186"/>
                  <a:gd name="T77" fmla="*/ 91 h 163"/>
                  <a:gd name="T78" fmla="*/ 68 w 186"/>
                  <a:gd name="T79" fmla="*/ 91 h 163"/>
                  <a:gd name="T80" fmla="*/ 64 w 186"/>
                  <a:gd name="T81" fmla="*/ 91 h 163"/>
                  <a:gd name="T82" fmla="*/ 62 w 186"/>
                  <a:gd name="T83" fmla="*/ 89 h 163"/>
                  <a:gd name="T84" fmla="*/ 56 w 186"/>
                  <a:gd name="T85" fmla="*/ 87 h 163"/>
                  <a:gd name="T86" fmla="*/ 52 w 186"/>
                  <a:gd name="T87" fmla="*/ 83 h 163"/>
                  <a:gd name="T88" fmla="*/ 48 w 186"/>
                  <a:gd name="T89" fmla="*/ 79 h 163"/>
                  <a:gd name="T90" fmla="*/ 42 w 186"/>
                  <a:gd name="T91" fmla="*/ 75 h 163"/>
                  <a:gd name="T92" fmla="*/ 38 w 186"/>
                  <a:gd name="T93" fmla="*/ 74 h 163"/>
                  <a:gd name="T94" fmla="*/ 36 w 186"/>
                  <a:gd name="T95" fmla="*/ 68 h 163"/>
                  <a:gd name="T96" fmla="*/ 30 w 186"/>
                  <a:gd name="T97" fmla="*/ 64 h 163"/>
                  <a:gd name="T98" fmla="*/ 30 w 186"/>
                  <a:gd name="T99" fmla="*/ 60 h 163"/>
                  <a:gd name="T100" fmla="*/ 30 w 186"/>
                  <a:gd name="T101" fmla="*/ 54 h 163"/>
                  <a:gd name="T102" fmla="*/ 30 w 186"/>
                  <a:gd name="T103" fmla="*/ 50 h 163"/>
                  <a:gd name="T104" fmla="*/ 24 w 186"/>
                  <a:gd name="T105" fmla="*/ 52 h 163"/>
                  <a:gd name="T106" fmla="*/ 18 w 186"/>
                  <a:gd name="T107" fmla="*/ 52 h 163"/>
                  <a:gd name="T108" fmla="*/ 12 w 186"/>
                  <a:gd name="T109" fmla="*/ 50 h 163"/>
                  <a:gd name="T110" fmla="*/ 6 w 186"/>
                  <a:gd name="T111" fmla="*/ 44 h 163"/>
                  <a:gd name="T112" fmla="*/ 4 w 186"/>
                  <a:gd name="T113" fmla="*/ 40 h 163"/>
                  <a:gd name="T114" fmla="*/ 54 w 186"/>
                  <a:gd name="T115" fmla="*/ 0 h 16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6" h="163">
                    <a:moveTo>
                      <a:pt x="54" y="0"/>
                    </a:moveTo>
                    <a:lnTo>
                      <a:pt x="68" y="20"/>
                    </a:lnTo>
                    <a:lnTo>
                      <a:pt x="70" y="22"/>
                    </a:lnTo>
                    <a:lnTo>
                      <a:pt x="72" y="22"/>
                    </a:lnTo>
                    <a:lnTo>
                      <a:pt x="76" y="22"/>
                    </a:lnTo>
                    <a:lnTo>
                      <a:pt x="78" y="22"/>
                    </a:lnTo>
                    <a:lnTo>
                      <a:pt x="80" y="22"/>
                    </a:lnTo>
                    <a:lnTo>
                      <a:pt x="82" y="22"/>
                    </a:lnTo>
                    <a:lnTo>
                      <a:pt x="86" y="24"/>
                    </a:lnTo>
                    <a:lnTo>
                      <a:pt x="88" y="24"/>
                    </a:lnTo>
                    <a:lnTo>
                      <a:pt x="90" y="22"/>
                    </a:lnTo>
                    <a:lnTo>
                      <a:pt x="90" y="24"/>
                    </a:lnTo>
                    <a:lnTo>
                      <a:pt x="96" y="26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6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8" y="26"/>
                    </a:lnTo>
                    <a:lnTo>
                      <a:pt x="110" y="24"/>
                    </a:lnTo>
                    <a:lnTo>
                      <a:pt x="112" y="24"/>
                    </a:lnTo>
                    <a:lnTo>
                      <a:pt x="114" y="26"/>
                    </a:lnTo>
                    <a:lnTo>
                      <a:pt x="114" y="28"/>
                    </a:lnTo>
                    <a:lnTo>
                      <a:pt x="116" y="28"/>
                    </a:lnTo>
                    <a:lnTo>
                      <a:pt x="116" y="30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2" y="32"/>
                    </a:lnTo>
                    <a:lnTo>
                      <a:pt x="124" y="34"/>
                    </a:lnTo>
                    <a:lnTo>
                      <a:pt x="126" y="36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2" y="46"/>
                    </a:lnTo>
                    <a:lnTo>
                      <a:pt x="134" y="46"/>
                    </a:lnTo>
                    <a:lnTo>
                      <a:pt x="136" y="48"/>
                    </a:lnTo>
                    <a:lnTo>
                      <a:pt x="138" y="50"/>
                    </a:lnTo>
                    <a:lnTo>
                      <a:pt x="140" y="48"/>
                    </a:lnTo>
                    <a:lnTo>
                      <a:pt x="142" y="50"/>
                    </a:lnTo>
                    <a:lnTo>
                      <a:pt x="142" y="52"/>
                    </a:lnTo>
                    <a:lnTo>
                      <a:pt x="144" y="52"/>
                    </a:lnTo>
                    <a:lnTo>
                      <a:pt x="144" y="54"/>
                    </a:lnTo>
                    <a:lnTo>
                      <a:pt x="144" y="56"/>
                    </a:lnTo>
                    <a:lnTo>
                      <a:pt x="146" y="56"/>
                    </a:lnTo>
                    <a:lnTo>
                      <a:pt x="148" y="56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2" y="54"/>
                    </a:lnTo>
                    <a:lnTo>
                      <a:pt x="152" y="56"/>
                    </a:lnTo>
                    <a:lnTo>
                      <a:pt x="154" y="56"/>
                    </a:lnTo>
                    <a:lnTo>
                      <a:pt x="158" y="58"/>
                    </a:lnTo>
                    <a:lnTo>
                      <a:pt x="160" y="60"/>
                    </a:lnTo>
                    <a:lnTo>
                      <a:pt x="162" y="62"/>
                    </a:lnTo>
                    <a:lnTo>
                      <a:pt x="162" y="64"/>
                    </a:lnTo>
                    <a:lnTo>
                      <a:pt x="160" y="66"/>
                    </a:lnTo>
                    <a:lnTo>
                      <a:pt x="162" y="66"/>
                    </a:lnTo>
                    <a:lnTo>
                      <a:pt x="162" y="68"/>
                    </a:lnTo>
                    <a:lnTo>
                      <a:pt x="164" y="68"/>
                    </a:lnTo>
                    <a:lnTo>
                      <a:pt x="166" y="68"/>
                    </a:lnTo>
                    <a:lnTo>
                      <a:pt x="168" y="68"/>
                    </a:lnTo>
                    <a:lnTo>
                      <a:pt x="170" y="68"/>
                    </a:lnTo>
                    <a:lnTo>
                      <a:pt x="172" y="70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72"/>
                    </a:lnTo>
                    <a:lnTo>
                      <a:pt x="180" y="70"/>
                    </a:lnTo>
                    <a:lnTo>
                      <a:pt x="182" y="72"/>
                    </a:lnTo>
                    <a:lnTo>
                      <a:pt x="184" y="72"/>
                    </a:lnTo>
                    <a:lnTo>
                      <a:pt x="186" y="72"/>
                    </a:lnTo>
                    <a:lnTo>
                      <a:pt x="172" y="93"/>
                    </a:lnTo>
                    <a:lnTo>
                      <a:pt x="172" y="95"/>
                    </a:lnTo>
                    <a:lnTo>
                      <a:pt x="172" y="93"/>
                    </a:lnTo>
                    <a:lnTo>
                      <a:pt x="174" y="93"/>
                    </a:lnTo>
                    <a:lnTo>
                      <a:pt x="176" y="93"/>
                    </a:lnTo>
                    <a:lnTo>
                      <a:pt x="178" y="93"/>
                    </a:lnTo>
                    <a:lnTo>
                      <a:pt x="178" y="95"/>
                    </a:lnTo>
                    <a:lnTo>
                      <a:pt x="178" y="97"/>
                    </a:lnTo>
                    <a:lnTo>
                      <a:pt x="178" y="99"/>
                    </a:lnTo>
                    <a:lnTo>
                      <a:pt x="178" y="101"/>
                    </a:lnTo>
                    <a:lnTo>
                      <a:pt x="178" y="103"/>
                    </a:lnTo>
                    <a:lnTo>
                      <a:pt x="180" y="105"/>
                    </a:lnTo>
                    <a:lnTo>
                      <a:pt x="180" y="107"/>
                    </a:lnTo>
                    <a:lnTo>
                      <a:pt x="182" y="107"/>
                    </a:lnTo>
                    <a:lnTo>
                      <a:pt x="184" y="107"/>
                    </a:lnTo>
                    <a:lnTo>
                      <a:pt x="182" y="109"/>
                    </a:lnTo>
                    <a:lnTo>
                      <a:pt x="184" y="109"/>
                    </a:lnTo>
                    <a:lnTo>
                      <a:pt x="184" y="111"/>
                    </a:lnTo>
                    <a:lnTo>
                      <a:pt x="184" y="113"/>
                    </a:lnTo>
                    <a:lnTo>
                      <a:pt x="182" y="115"/>
                    </a:lnTo>
                    <a:lnTo>
                      <a:pt x="182" y="117"/>
                    </a:lnTo>
                    <a:lnTo>
                      <a:pt x="182" y="119"/>
                    </a:lnTo>
                    <a:lnTo>
                      <a:pt x="184" y="121"/>
                    </a:lnTo>
                    <a:lnTo>
                      <a:pt x="184" y="123"/>
                    </a:lnTo>
                    <a:lnTo>
                      <a:pt x="184" y="125"/>
                    </a:lnTo>
                    <a:lnTo>
                      <a:pt x="182" y="127"/>
                    </a:lnTo>
                    <a:lnTo>
                      <a:pt x="184" y="127"/>
                    </a:lnTo>
                    <a:lnTo>
                      <a:pt x="182" y="129"/>
                    </a:lnTo>
                    <a:lnTo>
                      <a:pt x="180" y="129"/>
                    </a:lnTo>
                    <a:lnTo>
                      <a:pt x="180" y="131"/>
                    </a:lnTo>
                    <a:lnTo>
                      <a:pt x="178" y="131"/>
                    </a:lnTo>
                    <a:lnTo>
                      <a:pt x="178" y="133"/>
                    </a:lnTo>
                    <a:lnTo>
                      <a:pt x="178" y="135"/>
                    </a:lnTo>
                    <a:lnTo>
                      <a:pt x="176" y="135"/>
                    </a:lnTo>
                    <a:lnTo>
                      <a:pt x="176" y="137"/>
                    </a:lnTo>
                    <a:lnTo>
                      <a:pt x="176" y="139"/>
                    </a:lnTo>
                    <a:lnTo>
                      <a:pt x="178" y="139"/>
                    </a:lnTo>
                    <a:lnTo>
                      <a:pt x="178" y="141"/>
                    </a:lnTo>
                    <a:lnTo>
                      <a:pt x="120" y="163"/>
                    </a:lnTo>
                    <a:lnTo>
                      <a:pt x="120" y="161"/>
                    </a:lnTo>
                    <a:lnTo>
                      <a:pt x="118" y="159"/>
                    </a:lnTo>
                    <a:lnTo>
                      <a:pt x="116" y="159"/>
                    </a:lnTo>
                    <a:lnTo>
                      <a:pt x="114" y="157"/>
                    </a:lnTo>
                    <a:lnTo>
                      <a:pt x="114" y="155"/>
                    </a:lnTo>
                    <a:lnTo>
                      <a:pt x="112" y="155"/>
                    </a:lnTo>
                    <a:lnTo>
                      <a:pt x="112" y="153"/>
                    </a:lnTo>
                    <a:lnTo>
                      <a:pt x="112" y="151"/>
                    </a:lnTo>
                    <a:lnTo>
                      <a:pt x="110" y="151"/>
                    </a:lnTo>
                    <a:lnTo>
                      <a:pt x="108" y="151"/>
                    </a:lnTo>
                    <a:lnTo>
                      <a:pt x="106" y="149"/>
                    </a:lnTo>
                    <a:lnTo>
                      <a:pt x="104" y="149"/>
                    </a:lnTo>
                    <a:lnTo>
                      <a:pt x="102" y="149"/>
                    </a:lnTo>
                    <a:lnTo>
                      <a:pt x="102" y="147"/>
                    </a:lnTo>
                    <a:lnTo>
                      <a:pt x="102" y="145"/>
                    </a:lnTo>
                    <a:lnTo>
                      <a:pt x="100" y="143"/>
                    </a:lnTo>
                    <a:lnTo>
                      <a:pt x="100" y="141"/>
                    </a:lnTo>
                    <a:lnTo>
                      <a:pt x="98" y="141"/>
                    </a:lnTo>
                    <a:lnTo>
                      <a:pt x="98" y="139"/>
                    </a:lnTo>
                    <a:lnTo>
                      <a:pt x="98" y="137"/>
                    </a:lnTo>
                    <a:lnTo>
                      <a:pt x="98" y="135"/>
                    </a:lnTo>
                    <a:lnTo>
                      <a:pt x="98" y="133"/>
                    </a:lnTo>
                    <a:lnTo>
                      <a:pt x="98" y="131"/>
                    </a:lnTo>
                    <a:lnTo>
                      <a:pt x="96" y="131"/>
                    </a:lnTo>
                    <a:lnTo>
                      <a:pt x="96" y="129"/>
                    </a:lnTo>
                    <a:lnTo>
                      <a:pt x="96" y="127"/>
                    </a:lnTo>
                    <a:lnTo>
                      <a:pt x="96" y="125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4" y="119"/>
                    </a:lnTo>
                    <a:lnTo>
                      <a:pt x="94" y="117"/>
                    </a:lnTo>
                    <a:lnTo>
                      <a:pt x="92" y="117"/>
                    </a:lnTo>
                    <a:lnTo>
                      <a:pt x="90" y="115"/>
                    </a:lnTo>
                    <a:lnTo>
                      <a:pt x="90" y="113"/>
                    </a:lnTo>
                    <a:lnTo>
                      <a:pt x="88" y="113"/>
                    </a:lnTo>
                    <a:lnTo>
                      <a:pt x="88" y="111"/>
                    </a:lnTo>
                    <a:lnTo>
                      <a:pt x="88" y="109"/>
                    </a:lnTo>
                    <a:lnTo>
                      <a:pt x="86" y="109"/>
                    </a:lnTo>
                    <a:lnTo>
                      <a:pt x="86" y="107"/>
                    </a:lnTo>
                    <a:lnTo>
                      <a:pt x="88" y="107"/>
                    </a:lnTo>
                    <a:lnTo>
                      <a:pt x="86" y="107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1"/>
                    </a:lnTo>
                    <a:lnTo>
                      <a:pt x="84" y="103"/>
                    </a:lnTo>
                    <a:lnTo>
                      <a:pt x="82" y="103"/>
                    </a:lnTo>
                    <a:lnTo>
                      <a:pt x="82" y="101"/>
                    </a:lnTo>
                    <a:lnTo>
                      <a:pt x="82" y="99"/>
                    </a:lnTo>
                    <a:lnTo>
                      <a:pt x="82" y="97"/>
                    </a:lnTo>
                    <a:lnTo>
                      <a:pt x="80" y="97"/>
                    </a:lnTo>
                    <a:lnTo>
                      <a:pt x="78" y="97"/>
                    </a:lnTo>
                    <a:lnTo>
                      <a:pt x="76" y="95"/>
                    </a:lnTo>
                    <a:lnTo>
                      <a:pt x="76" y="93"/>
                    </a:lnTo>
                    <a:lnTo>
                      <a:pt x="74" y="91"/>
                    </a:lnTo>
                    <a:lnTo>
                      <a:pt x="72" y="91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6" y="89"/>
                    </a:lnTo>
                    <a:lnTo>
                      <a:pt x="64" y="91"/>
                    </a:lnTo>
                    <a:lnTo>
                      <a:pt x="64" y="89"/>
                    </a:lnTo>
                    <a:lnTo>
                      <a:pt x="62" y="89"/>
                    </a:lnTo>
                    <a:lnTo>
                      <a:pt x="60" y="89"/>
                    </a:lnTo>
                    <a:lnTo>
                      <a:pt x="58" y="87"/>
                    </a:lnTo>
                    <a:lnTo>
                      <a:pt x="56" y="87"/>
                    </a:lnTo>
                    <a:lnTo>
                      <a:pt x="58" y="87"/>
                    </a:lnTo>
                    <a:lnTo>
                      <a:pt x="58" y="85"/>
                    </a:lnTo>
                    <a:lnTo>
                      <a:pt x="56" y="85"/>
                    </a:lnTo>
                    <a:lnTo>
                      <a:pt x="54" y="83"/>
                    </a:lnTo>
                    <a:lnTo>
                      <a:pt x="52" y="83"/>
                    </a:lnTo>
                    <a:lnTo>
                      <a:pt x="52" y="81"/>
                    </a:lnTo>
                    <a:lnTo>
                      <a:pt x="50" y="81"/>
                    </a:lnTo>
                    <a:lnTo>
                      <a:pt x="48" y="79"/>
                    </a:lnTo>
                    <a:lnTo>
                      <a:pt x="46" y="77"/>
                    </a:lnTo>
                    <a:lnTo>
                      <a:pt x="44" y="77"/>
                    </a:lnTo>
                    <a:lnTo>
                      <a:pt x="42" y="75"/>
                    </a:lnTo>
                    <a:lnTo>
                      <a:pt x="42" y="74"/>
                    </a:lnTo>
                    <a:lnTo>
                      <a:pt x="40" y="74"/>
                    </a:lnTo>
                    <a:lnTo>
                      <a:pt x="40" y="72"/>
                    </a:lnTo>
                    <a:lnTo>
                      <a:pt x="38" y="72"/>
                    </a:lnTo>
                    <a:lnTo>
                      <a:pt x="38" y="74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4" y="66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0" y="64"/>
                    </a:lnTo>
                    <a:lnTo>
                      <a:pt x="30" y="62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8" y="60"/>
                    </a:lnTo>
                    <a:lnTo>
                      <a:pt x="30" y="60"/>
                    </a:lnTo>
                    <a:lnTo>
                      <a:pt x="28" y="60"/>
                    </a:lnTo>
                    <a:lnTo>
                      <a:pt x="30" y="58"/>
                    </a:lnTo>
                    <a:lnTo>
                      <a:pt x="30" y="56"/>
                    </a:lnTo>
                    <a:lnTo>
                      <a:pt x="30" y="54"/>
                    </a:lnTo>
                    <a:lnTo>
                      <a:pt x="30" y="52"/>
                    </a:lnTo>
                    <a:lnTo>
                      <a:pt x="32" y="52"/>
                    </a:lnTo>
                    <a:lnTo>
                      <a:pt x="30" y="50"/>
                    </a:lnTo>
                    <a:lnTo>
                      <a:pt x="30" y="52"/>
                    </a:lnTo>
                    <a:lnTo>
                      <a:pt x="28" y="52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2" y="52"/>
                    </a:lnTo>
                    <a:lnTo>
                      <a:pt x="20" y="52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2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8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0" name="Freeform 46"/>
              <p:cNvSpPr>
                <a:spLocks/>
              </p:cNvSpPr>
              <p:nvPr/>
            </p:nvSpPr>
            <p:spPr bwMode="auto">
              <a:xfrm>
                <a:off x="2496" y="1401"/>
                <a:ext cx="240" cy="201"/>
              </a:xfrm>
              <a:custGeom>
                <a:avLst/>
                <a:gdLst>
                  <a:gd name="T0" fmla="*/ 96 w 240"/>
                  <a:gd name="T1" fmla="*/ 6 h 201"/>
                  <a:gd name="T2" fmla="*/ 104 w 240"/>
                  <a:gd name="T3" fmla="*/ 12 h 201"/>
                  <a:gd name="T4" fmla="*/ 110 w 240"/>
                  <a:gd name="T5" fmla="*/ 16 h 201"/>
                  <a:gd name="T6" fmla="*/ 110 w 240"/>
                  <a:gd name="T7" fmla="*/ 20 h 201"/>
                  <a:gd name="T8" fmla="*/ 112 w 240"/>
                  <a:gd name="T9" fmla="*/ 22 h 201"/>
                  <a:gd name="T10" fmla="*/ 118 w 240"/>
                  <a:gd name="T11" fmla="*/ 20 h 201"/>
                  <a:gd name="T12" fmla="*/ 120 w 240"/>
                  <a:gd name="T13" fmla="*/ 18 h 201"/>
                  <a:gd name="T14" fmla="*/ 122 w 240"/>
                  <a:gd name="T15" fmla="*/ 18 h 201"/>
                  <a:gd name="T16" fmla="*/ 130 w 240"/>
                  <a:gd name="T17" fmla="*/ 20 h 201"/>
                  <a:gd name="T18" fmla="*/ 132 w 240"/>
                  <a:gd name="T19" fmla="*/ 18 h 201"/>
                  <a:gd name="T20" fmla="*/ 136 w 240"/>
                  <a:gd name="T21" fmla="*/ 16 h 201"/>
                  <a:gd name="T22" fmla="*/ 140 w 240"/>
                  <a:gd name="T23" fmla="*/ 16 h 201"/>
                  <a:gd name="T24" fmla="*/ 144 w 240"/>
                  <a:gd name="T25" fmla="*/ 14 h 201"/>
                  <a:gd name="T26" fmla="*/ 152 w 240"/>
                  <a:gd name="T27" fmla="*/ 10 h 201"/>
                  <a:gd name="T28" fmla="*/ 154 w 240"/>
                  <a:gd name="T29" fmla="*/ 8 h 201"/>
                  <a:gd name="T30" fmla="*/ 158 w 240"/>
                  <a:gd name="T31" fmla="*/ 8 h 201"/>
                  <a:gd name="T32" fmla="*/ 160 w 240"/>
                  <a:gd name="T33" fmla="*/ 12 h 201"/>
                  <a:gd name="T34" fmla="*/ 162 w 240"/>
                  <a:gd name="T35" fmla="*/ 12 h 201"/>
                  <a:gd name="T36" fmla="*/ 166 w 240"/>
                  <a:gd name="T37" fmla="*/ 14 h 201"/>
                  <a:gd name="T38" fmla="*/ 170 w 240"/>
                  <a:gd name="T39" fmla="*/ 16 h 201"/>
                  <a:gd name="T40" fmla="*/ 174 w 240"/>
                  <a:gd name="T41" fmla="*/ 18 h 201"/>
                  <a:gd name="T42" fmla="*/ 176 w 240"/>
                  <a:gd name="T43" fmla="*/ 20 h 201"/>
                  <a:gd name="T44" fmla="*/ 178 w 240"/>
                  <a:gd name="T45" fmla="*/ 24 h 201"/>
                  <a:gd name="T46" fmla="*/ 182 w 240"/>
                  <a:gd name="T47" fmla="*/ 28 h 201"/>
                  <a:gd name="T48" fmla="*/ 184 w 240"/>
                  <a:gd name="T49" fmla="*/ 28 h 201"/>
                  <a:gd name="T50" fmla="*/ 190 w 240"/>
                  <a:gd name="T51" fmla="*/ 30 h 201"/>
                  <a:gd name="T52" fmla="*/ 192 w 240"/>
                  <a:gd name="T53" fmla="*/ 30 h 201"/>
                  <a:gd name="T54" fmla="*/ 196 w 240"/>
                  <a:gd name="T55" fmla="*/ 30 h 201"/>
                  <a:gd name="T56" fmla="*/ 200 w 240"/>
                  <a:gd name="T57" fmla="*/ 28 h 201"/>
                  <a:gd name="T58" fmla="*/ 200 w 240"/>
                  <a:gd name="T59" fmla="*/ 30 h 201"/>
                  <a:gd name="T60" fmla="*/ 200 w 240"/>
                  <a:gd name="T61" fmla="*/ 34 h 201"/>
                  <a:gd name="T62" fmla="*/ 198 w 240"/>
                  <a:gd name="T63" fmla="*/ 38 h 201"/>
                  <a:gd name="T64" fmla="*/ 200 w 240"/>
                  <a:gd name="T65" fmla="*/ 42 h 201"/>
                  <a:gd name="T66" fmla="*/ 202 w 240"/>
                  <a:gd name="T67" fmla="*/ 42 h 201"/>
                  <a:gd name="T68" fmla="*/ 202 w 240"/>
                  <a:gd name="T69" fmla="*/ 44 h 201"/>
                  <a:gd name="T70" fmla="*/ 206 w 240"/>
                  <a:gd name="T71" fmla="*/ 50 h 201"/>
                  <a:gd name="T72" fmla="*/ 208 w 240"/>
                  <a:gd name="T73" fmla="*/ 52 h 201"/>
                  <a:gd name="T74" fmla="*/ 212 w 240"/>
                  <a:gd name="T75" fmla="*/ 52 h 201"/>
                  <a:gd name="T76" fmla="*/ 214 w 240"/>
                  <a:gd name="T77" fmla="*/ 55 h 201"/>
                  <a:gd name="T78" fmla="*/ 216 w 240"/>
                  <a:gd name="T79" fmla="*/ 55 h 201"/>
                  <a:gd name="T80" fmla="*/ 220 w 240"/>
                  <a:gd name="T81" fmla="*/ 59 h 201"/>
                  <a:gd name="T82" fmla="*/ 224 w 240"/>
                  <a:gd name="T83" fmla="*/ 61 h 201"/>
                  <a:gd name="T84" fmla="*/ 228 w 240"/>
                  <a:gd name="T85" fmla="*/ 65 h 201"/>
                  <a:gd name="T86" fmla="*/ 228 w 240"/>
                  <a:gd name="T87" fmla="*/ 65 h 201"/>
                  <a:gd name="T88" fmla="*/ 232 w 240"/>
                  <a:gd name="T89" fmla="*/ 67 h 201"/>
                  <a:gd name="T90" fmla="*/ 234 w 240"/>
                  <a:gd name="T91" fmla="*/ 67 h 201"/>
                  <a:gd name="T92" fmla="*/ 236 w 240"/>
                  <a:gd name="T93" fmla="*/ 67 h 201"/>
                  <a:gd name="T94" fmla="*/ 238 w 240"/>
                  <a:gd name="T95" fmla="*/ 69 h 201"/>
                  <a:gd name="T96" fmla="*/ 238 w 240"/>
                  <a:gd name="T97" fmla="*/ 67 h 201"/>
                  <a:gd name="T98" fmla="*/ 238 w 240"/>
                  <a:gd name="T99" fmla="*/ 71 h 201"/>
                  <a:gd name="T100" fmla="*/ 232 w 240"/>
                  <a:gd name="T101" fmla="*/ 81 h 201"/>
                  <a:gd name="T102" fmla="*/ 152 w 240"/>
                  <a:gd name="T103" fmla="*/ 201 h 201"/>
                  <a:gd name="T104" fmla="*/ 146 w 240"/>
                  <a:gd name="T105" fmla="*/ 189 h 201"/>
                  <a:gd name="T106" fmla="*/ 0 w 240"/>
                  <a:gd name="T107" fmla="*/ 87 h 201"/>
                  <a:gd name="T108" fmla="*/ 92 w 240"/>
                  <a:gd name="T109" fmla="*/ 0 h 2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40" h="201">
                    <a:moveTo>
                      <a:pt x="92" y="0"/>
                    </a:moveTo>
                    <a:lnTo>
                      <a:pt x="92" y="2"/>
                    </a:lnTo>
                    <a:lnTo>
                      <a:pt x="94" y="2"/>
                    </a:lnTo>
                    <a:lnTo>
                      <a:pt x="94" y="4"/>
                    </a:lnTo>
                    <a:lnTo>
                      <a:pt x="96" y="6"/>
                    </a:lnTo>
                    <a:lnTo>
                      <a:pt x="100" y="8"/>
                    </a:lnTo>
                    <a:lnTo>
                      <a:pt x="102" y="10"/>
                    </a:lnTo>
                    <a:lnTo>
                      <a:pt x="104" y="12"/>
                    </a:lnTo>
                    <a:lnTo>
                      <a:pt x="106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4" y="20"/>
                    </a:lnTo>
                    <a:lnTo>
                      <a:pt x="116" y="20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0" y="18"/>
                    </a:lnTo>
                    <a:lnTo>
                      <a:pt x="122" y="18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4" y="12"/>
                    </a:lnTo>
                    <a:lnTo>
                      <a:pt x="150" y="12"/>
                    </a:lnTo>
                    <a:lnTo>
                      <a:pt x="152" y="10"/>
                    </a:lnTo>
                    <a:lnTo>
                      <a:pt x="154" y="10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6" y="10"/>
                    </a:lnTo>
                    <a:lnTo>
                      <a:pt x="158" y="8"/>
                    </a:lnTo>
                    <a:lnTo>
                      <a:pt x="158" y="10"/>
                    </a:lnTo>
                    <a:lnTo>
                      <a:pt x="160" y="10"/>
                    </a:lnTo>
                    <a:lnTo>
                      <a:pt x="160" y="12"/>
                    </a:lnTo>
                    <a:lnTo>
                      <a:pt x="162" y="12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68" y="16"/>
                    </a:lnTo>
                    <a:lnTo>
                      <a:pt x="170" y="16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4" y="18"/>
                    </a:lnTo>
                    <a:lnTo>
                      <a:pt x="176" y="18"/>
                    </a:lnTo>
                    <a:lnTo>
                      <a:pt x="176" y="20"/>
                    </a:lnTo>
                    <a:lnTo>
                      <a:pt x="176" y="22"/>
                    </a:lnTo>
                    <a:lnTo>
                      <a:pt x="178" y="24"/>
                    </a:lnTo>
                    <a:lnTo>
                      <a:pt x="178" y="26"/>
                    </a:lnTo>
                    <a:lnTo>
                      <a:pt x="178" y="28"/>
                    </a:lnTo>
                    <a:lnTo>
                      <a:pt x="182" y="28"/>
                    </a:lnTo>
                    <a:lnTo>
                      <a:pt x="184" y="28"/>
                    </a:lnTo>
                    <a:lnTo>
                      <a:pt x="184" y="30"/>
                    </a:lnTo>
                    <a:lnTo>
                      <a:pt x="186" y="30"/>
                    </a:lnTo>
                    <a:lnTo>
                      <a:pt x="188" y="30"/>
                    </a:lnTo>
                    <a:lnTo>
                      <a:pt x="190" y="30"/>
                    </a:lnTo>
                    <a:lnTo>
                      <a:pt x="192" y="30"/>
                    </a:lnTo>
                    <a:lnTo>
                      <a:pt x="194" y="30"/>
                    </a:lnTo>
                    <a:lnTo>
                      <a:pt x="196" y="30"/>
                    </a:lnTo>
                    <a:lnTo>
                      <a:pt x="198" y="30"/>
                    </a:lnTo>
                    <a:lnTo>
                      <a:pt x="200" y="30"/>
                    </a:lnTo>
                    <a:lnTo>
                      <a:pt x="200" y="28"/>
                    </a:lnTo>
                    <a:lnTo>
                      <a:pt x="202" y="30"/>
                    </a:lnTo>
                    <a:lnTo>
                      <a:pt x="200" y="30"/>
                    </a:lnTo>
                    <a:lnTo>
                      <a:pt x="200" y="32"/>
                    </a:lnTo>
                    <a:lnTo>
                      <a:pt x="200" y="34"/>
                    </a:lnTo>
                    <a:lnTo>
                      <a:pt x="200" y="36"/>
                    </a:lnTo>
                    <a:lnTo>
                      <a:pt x="198" y="38"/>
                    </a:lnTo>
                    <a:lnTo>
                      <a:pt x="200" y="38"/>
                    </a:lnTo>
                    <a:lnTo>
                      <a:pt x="198" y="38"/>
                    </a:lnTo>
                    <a:lnTo>
                      <a:pt x="198" y="40"/>
                    </a:lnTo>
                    <a:lnTo>
                      <a:pt x="200" y="42"/>
                    </a:lnTo>
                    <a:lnTo>
                      <a:pt x="200" y="40"/>
                    </a:lnTo>
                    <a:lnTo>
                      <a:pt x="200" y="42"/>
                    </a:lnTo>
                    <a:lnTo>
                      <a:pt x="202" y="42"/>
                    </a:lnTo>
                    <a:lnTo>
                      <a:pt x="202" y="44"/>
                    </a:lnTo>
                    <a:lnTo>
                      <a:pt x="204" y="44"/>
                    </a:lnTo>
                    <a:lnTo>
                      <a:pt x="206" y="46"/>
                    </a:lnTo>
                    <a:lnTo>
                      <a:pt x="206" y="48"/>
                    </a:lnTo>
                    <a:lnTo>
                      <a:pt x="206" y="50"/>
                    </a:lnTo>
                    <a:lnTo>
                      <a:pt x="208" y="52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0" y="52"/>
                    </a:lnTo>
                    <a:lnTo>
                      <a:pt x="212" y="52"/>
                    </a:lnTo>
                    <a:lnTo>
                      <a:pt x="212" y="53"/>
                    </a:lnTo>
                    <a:lnTo>
                      <a:pt x="214" y="55"/>
                    </a:lnTo>
                    <a:lnTo>
                      <a:pt x="216" y="55"/>
                    </a:lnTo>
                    <a:lnTo>
                      <a:pt x="218" y="57"/>
                    </a:lnTo>
                    <a:lnTo>
                      <a:pt x="220" y="59"/>
                    </a:lnTo>
                    <a:lnTo>
                      <a:pt x="222" y="59"/>
                    </a:lnTo>
                    <a:lnTo>
                      <a:pt x="222" y="61"/>
                    </a:lnTo>
                    <a:lnTo>
                      <a:pt x="224" y="61"/>
                    </a:lnTo>
                    <a:lnTo>
                      <a:pt x="226" y="63"/>
                    </a:lnTo>
                    <a:lnTo>
                      <a:pt x="228" y="63"/>
                    </a:lnTo>
                    <a:lnTo>
                      <a:pt x="228" y="65"/>
                    </a:lnTo>
                    <a:lnTo>
                      <a:pt x="226" y="65"/>
                    </a:lnTo>
                    <a:lnTo>
                      <a:pt x="228" y="65"/>
                    </a:lnTo>
                    <a:lnTo>
                      <a:pt x="230" y="67"/>
                    </a:lnTo>
                    <a:lnTo>
                      <a:pt x="232" y="67"/>
                    </a:lnTo>
                    <a:lnTo>
                      <a:pt x="234" y="67"/>
                    </a:lnTo>
                    <a:lnTo>
                      <a:pt x="234" y="69"/>
                    </a:lnTo>
                    <a:lnTo>
                      <a:pt x="236" y="67"/>
                    </a:lnTo>
                    <a:lnTo>
                      <a:pt x="236" y="69"/>
                    </a:lnTo>
                    <a:lnTo>
                      <a:pt x="238" y="69"/>
                    </a:lnTo>
                    <a:lnTo>
                      <a:pt x="238" y="67"/>
                    </a:lnTo>
                    <a:lnTo>
                      <a:pt x="240" y="67"/>
                    </a:lnTo>
                    <a:lnTo>
                      <a:pt x="240" y="69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6" y="75"/>
                    </a:lnTo>
                    <a:lnTo>
                      <a:pt x="234" y="77"/>
                    </a:lnTo>
                    <a:lnTo>
                      <a:pt x="232" y="81"/>
                    </a:lnTo>
                    <a:lnTo>
                      <a:pt x="230" y="81"/>
                    </a:lnTo>
                    <a:lnTo>
                      <a:pt x="228" y="87"/>
                    </a:lnTo>
                    <a:lnTo>
                      <a:pt x="180" y="161"/>
                    </a:lnTo>
                    <a:lnTo>
                      <a:pt x="152" y="201"/>
                    </a:lnTo>
                    <a:lnTo>
                      <a:pt x="150" y="201"/>
                    </a:lnTo>
                    <a:lnTo>
                      <a:pt x="142" y="195"/>
                    </a:lnTo>
                    <a:lnTo>
                      <a:pt x="146" y="189"/>
                    </a:lnTo>
                    <a:lnTo>
                      <a:pt x="142" y="187"/>
                    </a:lnTo>
                    <a:lnTo>
                      <a:pt x="142" y="185"/>
                    </a:lnTo>
                    <a:lnTo>
                      <a:pt x="124" y="173"/>
                    </a:lnTo>
                    <a:lnTo>
                      <a:pt x="112" y="173"/>
                    </a:lnTo>
                    <a:lnTo>
                      <a:pt x="0" y="87"/>
                    </a:lnTo>
                    <a:lnTo>
                      <a:pt x="24" y="63"/>
                    </a:lnTo>
                    <a:lnTo>
                      <a:pt x="36" y="53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1" name="Freeform 47"/>
              <p:cNvSpPr>
                <a:spLocks/>
              </p:cNvSpPr>
              <p:nvPr/>
            </p:nvSpPr>
            <p:spPr bwMode="auto">
              <a:xfrm>
                <a:off x="1787" y="1415"/>
                <a:ext cx="176" cy="155"/>
              </a:xfrm>
              <a:custGeom>
                <a:avLst/>
                <a:gdLst>
                  <a:gd name="T0" fmla="*/ 170 w 176"/>
                  <a:gd name="T1" fmla="*/ 0 h 155"/>
                  <a:gd name="T2" fmla="*/ 176 w 176"/>
                  <a:gd name="T3" fmla="*/ 0 h 155"/>
                  <a:gd name="T4" fmla="*/ 176 w 176"/>
                  <a:gd name="T5" fmla="*/ 57 h 155"/>
                  <a:gd name="T6" fmla="*/ 174 w 176"/>
                  <a:gd name="T7" fmla="*/ 57 h 155"/>
                  <a:gd name="T8" fmla="*/ 170 w 176"/>
                  <a:gd name="T9" fmla="*/ 57 h 155"/>
                  <a:gd name="T10" fmla="*/ 170 w 176"/>
                  <a:gd name="T11" fmla="*/ 57 h 155"/>
                  <a:gd name="T12" fmla="*/ 170 w 176"/>
                  <a:gd name="T13" fmla="*/ 117 h 155"/>
                  <a:gd name="T14" fmla="*/ 162 w 176"/>
                  <a:gd name="T15" fmla="*/ 117 h 155"/>
                  <a:gd name="T16" fmla="*/ 162 w 176"/>
                  <a:gd name="T17" fmla="*/ 119 h 155"/>
                  <a:gd name="T18" fmla="*/ 136 w 176"/>
                  <a:gd name="T19" fmla="*/ 131 h 155"/>
                  <a:gd name="T20" fmla="*/ 134 w 176"/>
                  <a:gd name="T21" fmla="*/ 131 h 155"/>
                  <a:gd name="T22" fmla="*/ 130 w 176"/>
                  <a:gd name="T23" fmla="*/ 131 h 155"/>
                  <a:gd name="T24" fmla="*/ 130 w 176"/>
                  <a:gd name="T25" fmla="*/ 125 h 155"/>
                  <a:gd name="T26" fmla="*/ 126 w 176"/>
                  <a:gd name="T27" fmla="*/ 125 h 155"/>
                  <a:gd name="T28" fmla="*/ 124 w 176"/>
                  <a:gd name="T29" fmla="*/ 125 h 155"/>
                  <a:gd name="T30" fmla="*/ 48 w 176"/>
                  <a:gd name="T31" fmla="*/ 155 h 155"/>
                  <a:gd name="T32" fmla="*/ 24 w 176"/>
                  <a:gd name="T33" fmla="*/ 153 h 155"/>
                  <a:gd name="T34" fmla="*/ 0 w 176"/>
                  <a:gd name="T35" fmla="*/ 6 h 155"/>
                  <a:gd name="T36" fmla="*/ 88 w 176"/>
                  <a:gd name="T37" fmla="*/ 6 h 155"/>
                  <a:gd name="T38" fmla="*/ 88 w 176"/>
                  <a:gd name="T39" fmla="*/ 2 h 155"/>
                  <a:gd name="T40" fmla="*/ 170 w 176"/>
                  <a:gd name="T41" fmla="*/ 0 h 155"/>
                  <a:gd name="T42" fmla="*/ 170 w 176"/>
                  <a:gd name="T43" fmla="*/ 0 h 1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6" h="155">
                    <a:moveTo>
                      <a:pt x="170" y="0"/>
                    </a:moveTo>
                    <a:lnTo>
                      <a:pt x="176" y="0"/>
                    </a:lnTo>
                    <a:lnTo>
                      <a:pt x="176" y="57"/>
                    </a:lnTo>
                    <a:lnTo>
                      <a:pt x="174" y="57"/>
                    </a:lnTo>
                    <a:lnTo>
                      <a:pt x="170" y="57"/>
                    </a:lnTo>
                    <a:lnTo>
                      <a:pt x="170" y="117"/>
                    </a:lnTo>
                    <a:lnTo>
                      <a:pt x="162" y="117"/>
                    </a:lnTo>
                    <a:lnTo>
                      <a:pt x="162" y="119"/>
                    </a:lnTo>
                    <a:lnTo>
                      <a:pt x="136" y="131"/>
                    </a:lnTo>
                    <a:lnTo>
                      <a:pt x="134" y="131"/>
                    </a:lnTo>
                    <a:lnTo>
                      <a:pt x="130" y="131"/>
                    </a:lnTo>
                    <a:lnTo>
                      <a:pt x="130" y="125"/>
                    </a:lnTo>
                    <a:lnTo>
                      <a:pt x="126" y="125"/>
                    </a:lnTo>
                    <a:lnTo>
                      <a:pt x="124" y="125"/>
                    </a:lnTo>
                    <a:lnTo>
                      <a:pt x="48" y="155"/>
                    </a:lnTo>
                    <a:lnTo>
                      <a:pt x="24" y="153"/>
                    </a:lnTo>
                    <a:lnTo>
                      <a:pt x="0" y="6"/>
                    </a:lnTo>
                    <a:lnTo>
                      <a:pt x="88" y="6"/>
                    </a:lnTo>
                    <a:lnTo>
                      <a:pt x="88" y="2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2" name="Freeform 48"/>
              <p:cNvSpPr>
                <a:spLocks/>
              </p:cNvSpPr>
              <p:nvPr/>
            </p:nvSpPr>
            <p:spPr bwMode="auto">
              <a:xfrm>
                <a:off x="2644" y="1468"/>
                <a:ext cx="212" cy="234"/>
              </a:xfrm>
              <a:custGeom>
                <a:avLst/>
                <a:gdLst>
                  <a:gd name="T0" fmla="*/ 96 w 212"/>
                  <a:gd name="T1" fmla="*/ 2 h 234"/>
                  <a:gd name="T2" fmla="*/ 98 w 212"/>
                  <a:gd name="T3" fmla="*/ 6 h 234"/>
                  <a:gd name="T4" fmla="*/ 102 w 212"/>
                  <a:gd name="T5" fmla="*/ 8 h 234"/>
                  <a:gd name="T6" fmla="*/ 104 w 212"/>
                  <a:gd name="T7" fmla="*/ 8 h 234"/>
                  <a:gd name="T8" fmla="*/ 104 w 212"/>
                  <a:gd name="T9" fmla="*/ 12 h 234"/>
                  <a:gd name="T10" fmla="*/ 106 w 212"/>
                  <a:gd name="T11" fmla="*/ 14 h 234"/>
                  <a:gd name="T12" fmla="*/ 108 w 212"/>
                  <a:gd name="T13" fmla="*/ 18 h 234"/>
                  <a:gd name="T14" fmla="*/ 110 w 212"/>
                  <a:gd name="T15" fmla="*/ 22 h 234"/>
                  <a:gd name="T16" fmla="*/ 114 w 212"/>
                  <a:gd name="T17" fmla="*/ 28 h 234"/>
                  <a:gd name="T18" fmla="*/ 116 w 212"/>
                  <a:gd name="T19" fmla="*/ 32 h 234"/>
                  <a:gd name="T20" fmla="*/ 118 w 212"/>
                  <a:gd name="T21" fmla="*/ 38 h 234"/>
                  <a:gd name="T22" fmla="*/ 120 w 212"/>
                  <a:gd name="T23" fmla="*/ 44 h 234"/>
                  <a:gd name="T24" fmla="*/ 120 w 212"/>
                  <a:gd name="T25" fmla="*/ 46 h 234"/>
                  <a:gd name="T26" fmla="*/ 122 w 212"/>
                  <a:gd name="T27" fmla="*/ 52 h 234"/>
                  <a:gd name="T28" fmla="*/ 124 w 212"/>
                  <a:gd name="T29" fmla="*/ 58 h 234"/>
                  <a:gd name="T30" fmla="*/ 126 w 212"/>
                  <a:gd name="T31" fmla="*/ 60 h 234"/>
                  <a:gd name="T32" fmla="*/ 132 w 212"/>
                  <a:gd name="T33" fmla="*/ 62 h 234"/>
                  <a:gd name="T34" fmla="*/ 134 w 212"/>
                  <a:gd name="T35" fmla="*/ 64 h 234"/>
                  <a:gd name="T36" fmla="*/ 136 w 212"/>
                  <a:gd name="T37" fmla="*/ 68 h 234"/>
                  <a:gd name="T38" fmla="*/ 140 w 212"/>
                  <a:gd name="T39" fmla="*/ 70 h 234"/>
                  <a:gd name="T40" fmla="*/ 146 w 212"/>
                  <a:gd name="T41" fmla="*/ 74 h 234"/>
                  <a:gd name="T42" fmla="*/ 148 w 212"/>
                  <a:gd name="T43" fmla="*/ 78 h 234"/>
                  <a:gd name="T44" fmla="*/ 148 w 212"/>
                  <a:gd name="T45" fmla="*/ 82 h 234"/>
                  <a:gd name="T46" fmla="*/ 152 w 212"/>
                  <a:gd name="T47" fmla="*/ 90 h 234"/>
                  <a:gd name="T48" fmla="*/ 154 w 212"/>
                  <a:gd name="T49" fmla="*/ 92 h 234"/>
                  <a:gd name="T50" fmla="*/ 156 w 212"/>
                  <a:gd name="T51" fmla="*/ 96 h 234"/>
                  <a:gd name="T52" fmla="*/ 158 w 212"/>
                  <a:gd name="T53" fmla="*/ 98 h 234"/>
                  <a:gd name="T54" fmla="*/ 162 w 212"/>
                  <a:gd name="T55" fmla="*/ 100 h 234"/>
                  <a:gd name="T56" fmla="*/ 162 w 212"/>
                  <a:gd name="T57" fmla="*/ 104 h 234"/>
                  <a:gd name="T58" fmla="*/ 164 w 212"/>
                  <a:gd name="T59" fmla="*/ 108 h 234"/>
                  <a:gd name="T60" fmla="*/ 166 w 212"/>
                  <a:gd name="T61" fmla="*/ 114 h 234"/>
                  <a:gd name="T62" fmla="*/ 166 w 212"/>
                  <a:gd name="T63" fmla="*/ 120 h 234"/>
                  <a:gd name="T64" fmla="*/ 168 w 212"/>
                  <a:gd name="T65" fmla="*/ 122 h 234"/>
                  <a:gd name="T66" fmla="*/ 172 w 212"/>
                  <a:gd name="T67" fmla="*/ 124 h 234"/>
                  <a:gd name="T68" fmla="*/ 172 w 212"/>
                  <a:gd name="T69" fmla="*/ 134 h 234"/>
                  <a:gd name="T70" fmla="*/ 176 w 212"/>
                  <a:gd name="T71" fmla="*/ 136 h 234"/>
                  <a:gd name="T72" fmla="*/ 178 w 212"/>
                  <a:gd name="T73" fmla="*/ 136 h 234"/>
                  <a:gd name="T74" fmla="*/ 180 w 212"/>
                  <a:gd name="T75" fmla="*/ 142 h 234"/>
                  <a:gd name="T76" fmla="*/ 184 w 212"/>
                  <a:gd name="T77" fmla="*/ 144 h 234"/>
                  <a:gd name="T78" fmla="*/ 186 w 212"/>
                  <a:gd name="T79" fmla="*/ 148 h 234"/>
                  <a:gd name="T80" fmla="*/ 188 w 212"/>
                  <a:gd name="T81" fmla="*/ 150 h 234"/>
                  <a:gd name="T82" fmla="*/ 190 w 212"/>
                  <a:gd name="T83" fmla="*/ 154 h 234"/>
                  <a:gd name="T84" fmla="*/ 196 w 212"/>
                  <a:gd name="T85" fmla="*/ 156 h 234"/>
                  <a:gd name="T86" fmla="*/ 200 w 212"/>
                  <a:gd name="T87" fmla="*/ 164 h 234"/>
                  <a:gd name="T88" fmla="*/ 204 w 212"/>
                  <a:gd name="T89" fmla="*/ 168 h 234"/>
                  <a:gd name="T90" fmla="*/ 208 w 212"/>
                  <a:gd name="T91" fmla="*/ 168 h 234"/>
                  <a:gd name="T92" fmla="*/ 208 w 212"/>
                  <a:gd name="T93" fmla="*/ 176 h 234"/>
                  <a:gd name="T94" fmla="*/ 206 w 212"/>
                  <a:gd name="T95" fmla="*/ 182 h 234"/>
                  <a:gd name="T96" fmla="*/ 204 w 212"/>
                  <a:gd name="T97" fmla="*/ 188 h 234"/>
                  <a:gd name="T98" fmla="*/ 208 w 212"/>
                  <a:gd name="T99" fmla="*/ 198 h 234"/>
                  <a:gd name="T100" fmla="*/ 206 w 212"/>
                  <a:gd name="T101" fmla="*/ 204 h 234"/>
                  <a:gd name="T102" fmla="*/ 4 w 212"/>
                  <a:gd name="T103" fmla="*/ 148 h 234"/>
                  <a:gd name="T104" fmla="*/ 2 w 212"/>
                  <a:gd name="T105" fmla="*/ 144 h 234"/>
                  <a:gd name="T106" fmla="*/ 2 w 212"/>
                  <a:gd name="T107" fmla="*/ 142 h 234"/>
                  <a:gd name="T108" fmla="*/ 32 w 212"/>
                  <a:gd name="T109" fmla="*/ 94 h 234"/>
                  <a:gd name="T110" fmla="*/ 90 w 212"/>
                  <a:gd name="T111" fmla="*/ 6 h 23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12" h="234">
                    <a:moveTo>
                      <a:pt x="92" y="0"/>
                    </a:moveTo>
                    <a:lnTo>
                      <a:pt x="94" y="2"/>
                    </a:lnTo>
                    <a:lnTo>
                      <a:pt x="96" y="2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6" y="12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10" y="20"/>
                    </a:lnTo>
                    <a:lnTo>
                      <a:pt x="110" y="22"/>
                    </a:lnTo>
                    <a:lnTo>
                      <a:pt x="110" y="24"/>
                    </a:lnTo>
                    <a:lnTo>
                      <a:pt x="112" y="24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28"/>
                    </a:lnTo>
                    <a:lnTo>
                      <a:pt x="116" y="30"/>
                    </a:lnTo>
                    <a:lnTo>
                      <a:pt x="116" y="32"/>
                    </a:lnTo>
                    <a:lnTo>
                      <a:pt x="116" y="34"/>
                    </a:lnTo>
                    <a:lnTo>
                      <a:pt x="118" y="36"/>
                    </a:lnTo>
                    <a:lnTo>
                      <a:pt x="118" y="38"/>
                    </a:lnTo>
                    <a:lnTo>
                      <a:pt x="118" y="40"/>
                    </a:lnTo>
                    <a:lnTo>
                      <a:pt x="118" y="42"/>
                    </a:lnTo>
                    <a:lnTo>
                      <a:pt x="120" y="42"/>
                    </a:lnTo>
                    <a:lnTo>
                      <a:pt x="120" y="44"/>
                    </a:lnTo>
                    <a:lnTo>
                      <a:pt x="120" y="46"/>
                    </a:lnTo>
                    <a:lnTo>
                      <a:pt x="120" y="48"/>
                    </a:lnTo>
                    <a:lnTo>
                      <a:pt x="120" y="50"/>
                    </a:lnTo>
                    <a:lnTo>
                      <a:pt x="120" y="52"/>
                    </a:lnTo>
                    <a:lnTo>
                      <a:pt x="122" y="52"/>
                    </a:lnTo>
                    <a:lnTo>
                      <a:pt x="122" y="54"/>
                    </a:lnTo>
                    <a:lnTo>
                      <a:pt x="124" y="56"/>
                    </a:lnTo>
                    <a:lnTo>
                      <a:pt x="124" y="58"/>
                    </a:lnTo>
                    <a:lnTo>
                      <a:pt x="124" y="60"/>
                    </a:lnTo>
                    <a:lnTo>
                      <a:pt x="126" y="60"/>
                    </a:lnTo>
                    <a:lnTo>
                      <a:pt x="128" y="60"/>
                    </a:lnTo>
                    <a:lnTo>
                      <a:pt x="130" y="62"/>
                    </a:lnTo>
                    <a:lnTo>
                      <a:pt x="132" y="62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4" y="66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8" y="70"/>
                    </a:lnTo>
                    <a:lnTo>
                      <a:pt x="140" y="70"/>
                    </a:lnTo>
                    <a:lnTo>
                      <a:pt x="142" y="72"/>
                    </a:lnTo>
                    <a:lnTo>
                      <a:pt x="144" y="74"/>
                    </a:lnTo>
                    <a:lnTo>
                      <a:pt x="146" y="74"/>
                    </a:lnTo>
                    <a:lnTo>
                      <a:pt x="146" y="76"/>
                    </a:lnTo>
                    <a:lnTo>
                      <a:pt x="146" y="78"/>
                    </a:lnTo>
                    <a:lnTo>
                      <a:pt x="148" y="78"/>
                    </a:lnTo>
                    <a:lnTo>
                      <a:pt x="148" y="80"/>
                    </a:lnTo>
                    <a:lnTo>
                      <a:pt x="148" y="82"/>
                    </a:lnTo>
                    <a:lnTo>
                      <a:pt x="152" y="84"/>
                    </a:lnTo>
                    <a:lnTo>
                      <a:pt x="152" y="86"/>
                    </a:lnTo>
                    <a:lnTo>
                      <a:pt x="152" y="88"/>
                    </a:lnTo>
                    <a:lnTo>
                      <a:pt x="152" y="90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6" y="94"/>
                    </a:lnTo>
                    <a:lnTo>
                      <a:pt x="156" y="96"/>
                    </a:lnTo>
                    <a:lnTo>
                      <a:pt x="158" y="96"/>
                    </a:lnTo>
                    <a:lnTo>
                      <a:pt x="158" y="98"/>
                    </a:lnTo>
                    <a:lnTo>
                      <a:pt x="160" y="98"/>
                    </a:lnTo>
                    <a:lnTo>
                      <a:pt x="160" y="100"/>
                    </a:lnTo>
                    <a:lnTo>
                      <a:pt x="162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4" y="106"/>
                    </a:lnTo>
                    <a:lnTo>
                      <a:pt x="164" y="108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6" y="114"/>
                    </a:lnTo>
                    <a:lnTo>
                      <a:pt x="166" y="116"/>
                    </a:lnTo>
                    <a:lnTo>
                      <a:pt x="166" y="118"/>
                    </a:lnTo>
                    <a:lnTo>
                      <a:pt x="166" y="120"/>
                    </a:lnTo>
                    <a:lnTo>
                      <a:pt x="168" y="120"/>
                    </a:lnTo>
                    <a:lnTo>
                      <a:pt x="170" y="120"/>
                    </a:lnTo>
                    <a:lnTo>
                      <a:pt x="168" y="122"/>
                    </a:lnTo>
                    <a:lnTo>
                      <a:pt x="170" y="122"/>
                    </a:lnTo>
                    <a:lnTo>
                      <a:pt x="170" y="124"/>
                    </a:lnTo>
                    <a:lnTo>
                      <a:pt x="172" y="124"/>
                    </a:lnTo>
                    <a:lnTo>
                      <a:pt x="172" y="126"/>
                    </a:lnTo>
                    <a:lnTo>
                      <a:pt x="172" y="128"/>
                    </a:lnTo>
                    <a:lnTo>
                      <a:pt x="172" y="130"/>
                    </a:lnTo>
                    <a:lnTo>
                      <a:pt x="172" y="132"/>
                    </a:lnTo>
                    <a:lnTo>
                      <a:pt x="172" y="134"/>
                    </a:lnTo>
                    <a:lnTo>
                      <a:pt x="174" y="136"/>
                    </a:lnTo>
                    <a:lnTo>
                      <a:pt x="176" y="136"/>
                    </a:lnTo>
                    <a:lnTo>
                      <a:pt x="176" y="134"/>
                    </a:lnTo>
                    <a:lnTo>
                      <a:pt x="178" y="134"/>
                    </a:lnTo>
                    <a:lnTo>
                      <a:pt x="176" y="136"/>
                    </a:lnTo>
                    <a:lnTo>
                      <a:pt x="178" y="136"/>
                    </a:lnTo>
                    <a:lnTo>
                      <a:pt x="178" y="138"/>
                    </a:lnTo>
                    <a:lnTo>
                      <a:pt x="178" y="140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80" y="144"/>
                    </a:lnTo>
                    <a:lnTo>
                      <a:pt x="182" y="144"/>
                    </a:lnTo>
                    <a:lnTo>
                      <a:pt x="182" y="142"/>
                    </a:lnTo>
                    <a:lnTo>
                      <a:pt x="184" y="142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4" y="146"/>
                    </a:lnTo>
                    <a:lnTo>
                      <a:pt x="186" y="146"/>
                    </a:lnTo>
                    <a:lnTo>
                      <a:pt x="186" y="148"/>
                    </a:lnTo>
                    <a:lnTo>
                      <a:pt x="188" y="148"/>
                    </a:lnTo>
                    <a:lnTo>
                      <a:pt x="188" y="150"/>
                    </a:lnTo>
                    <a:lnTo>
                      <a:pt x="188" y="152"/>
                    </a:lnTo>
                    <a:lnTo>
                      <a:pt x="190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4" y="154"/>
                    </a:lnTo>
                    <a:lnTo>
                      <a:pt x="194" y="156"/>
                    </a:lnTo>
                    <a:lnTo>
                      <a:pt x="196" y="156"/>
                    </a:lnTo>
                    <a:lnTo>
                      <a:pt x="196" y="158"/>
                    </a:lnTo>
                    <a:lnTo>
                      <a:pt x="196" y="160"/>
                    </a:lnTo>
                    <a:lnTo>
                      <a:pt x="198" y="160"/>
                    </a:lnTo>
                    <a:lnTo>
                      <a:pt x="198" y="162"/>
                    </a:lnTo>
                    <a:lnTo>
                      <a:pt x="200" y="164"/>
                    </a:lnTo>
                    <a:lnTo>
                      <a:pt x="202" y="166"/>
                    </a:lnTo>
                    <a:lnTo>
                      <a:pt x="202" y="168"/>
                    </a:lnTo>
                    <a:lnTo>
                      <a:pt x="204" y="168"/>
                    </a:lnTo>
                    <a:lnTo>
                      <a:pt x="206" y="168"/>
                    </a:lnTo>
                    <a:lnTo>
                      <a:pt x="208" y="168"/>
                    </a:lnTo>
                    <a:lnTo>
                      <a:pt x="208" y="166"/>
                    </a:lnTo>
                    <a:lnTo>
                      <a:pt x="208" y="168"/>
                    </a:lnTo>
                    <a:lnTo>
                      <a:pt x="210" y="168"/>
                    </a:lnTo>
                    <a:lnTo>
                      <a:pt x="210" y="170"/>
                    </a:lnTo>
                    <a:lnTo>
                      <a:pt x="212" y="172"/>
                    </a:lnTo>
                    <a:lnTo>
                      <a:pt x="212" y="174"/>
                    </a:lnTo>
                    <a:lnTo>
                      <a:pt x="208" y="176"/>
                    </a:lnTo>
                    <a:lnTo>
                      <a:pt x="208" y="178"/>
                    </a:lnTo>
                    <a:lnTo>
                      <a:pt x="206" y="180"/>
                    </a:lnTo>
                    <a:lnTo>
                      <a:pt x="206" y="182"/>
                    </a:lnTo>
                    <a:lnTo>
                      <a:pt x="206" y="184"/>
                    </a:lnTo>
                    <a:lnTo>
                      <a:pt x="206" y="186"/>
                    </a:lnTo>
                    <a:lnTo>
                      <a:pt x="204" y="188"/>
                    </a:lnTo>
                    <a:lnTo>
                      <a:pt x="204" y="190"/>
                    </a:lnTo>
                    <a:lnTo>
                      <a:pt x="206" y="192"/>
                    </a:lnTo>
                    <a:lnTo>
                      <a:pt x="206" y="194"/>
                    </a:lnTo>
                    <a:lnTo>
                      <a:pt x="208" y="196"/>
                    </a:lnTo>
                    <a:lnTo>
                      <a:pt x="208" y="198"/>
                    </a:lnTo>
                    <a:lnTo>
                      <a:pt x="208" y="200"/>
                    </a:lnTo>
                    <a:lnTo>
                      <a:pt x="206" y="200"/>
                    </a:lnTo>
                    <a:lnTo>
                      <a:pt x="206" y="202"/>
                    </a:lnTo>
                    <a:lnTo>
                      <a:pt x="206" y="204"/>
                    </a:lnTo>
                    <a:lnTo>
                      <a:pt x="78" y="234"/>
                    </a:lnTo>
                    <a:lnTo>
                      <a:pt x="46" y="210"/>
                    </a:lnTo>
                    <a:lnTo>
                      <a:pt x="4" y="178"/>
                    </a:lnTo>
                    <a:lnTo>
                      <a:pt x="6" y="150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2" y="146"/>
                    </a:lnTo>
                    <a:lnTo>
                      <a:pt x="2" y="144"/>
                    </a:lnTo>
                    <a:lnTo>
                      <a:pt x="0" y="144"/>
                    </a:lnTo>
                    <a:lnTo>
                      <a:pt x="2" y="142"/>
                    </a:lnTo>
                    <a:lnTo>
                      <a:pt x="0" y="140"/>
                    </a:lnTo>
                    <a:lnTo>
                      <a:pt x="4" y="134"/>
                    </a:lnTo>
                    <a:lnTo>
                      <a:pt x="32" y="94"/>
                    </a:lnTo>
                    <a:lnTo>
                      <a:pt x="80" y="20"/>
                    </a:lnTo>
                    <a:lnTo>
                      <a:pt x="82" y="14"/>
                    </a:lnTo>
                    <a:lnTo>
                      <a:pt x="84" y="14"/>
                    </a:lnTo>
                    <a:lnTo>
                      <a:pt x="86" y="10"/>
                    </a:lnTo>
                    <a:lnTo>
                      <a:pt x="88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2" y="2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3" name="Freeform 49"/>
              <p:cNvSpPr>
                <a:spLocks/>
              </p:cNvSpPr>
              <p:nvPr/>
            </p:nvSpPr>
            <p:spPr bwMode="auto">
              <a:xfrm>
                <a:off x="1811" y="1472"/>
                <a:ext cx="268" cy="236"/>
              </a:xfrm>
              <a:custGeom>
                <a:avLst/>
                <a:gdLst>
                  <a:gd name="T0" fmla="*/ 218 w 268"/>
                  <a:gd name="T1" fmla="*/ 18 h 236"/>
                  <a:gd name="T2" fmla="*/ 220 w 268"/>
                  <a:gd name="T3" fmla="*/ 50 h 236"/>
                  <a:gd name="T4" fmla="*/ 220 w 268"/>
                  <a:gd name="T5" fmla="*/ 54 h 236"/>
                  <a:gd name="T6" fmla="*/ 224 w 268"/>
                  <a:gd name="T7" fmla="*/ 146 h 236"/>
                  <a:gd name="T8" fmla="*/ 260 w 268"/>
                  <a:gd name="T9" fmla="*/ 144 h 236"/>
                  <a:gd name="T10" fmla="*/ 268 w 268"/>
                  <a:gd name="T11" fmla="*/ 146 h 236"/>
                  <a:gd name="T12" fmla="*/ 264 w 268"/>
                  <a:gd name="T13" fmla="*/ 148 h 236"/>
                  <a:gd name="T14" fmla="*/ 262 w 268"/>
                  <a:gd name="T15" fmla="*/ 148 h 236"/>
                  <a:gd name="T16" fmla="*/ 262 w 268"/>
                  <a:gd name="T17" fmla="*/ 150 h 236"/>
                  <a:gd name="T18" fmla="*/ 260 w 268"/>
                  <a:gd name="T19" fmla="*/ 152 h 236"/>
                  <a:gd name="T20" fmla="*/ 258 w 268"/>
                  <a:gd name="T21" fmla="*/ 154 h 236"/>
                  <a:gd name="T22" fmla="*/ 258 w 268"/>
                  <a:gd name="T23" fmla="*/ 156 h 236"/>
                  <a:gd name="T24" fmla="*/ 256 w 268"/>
                  <a:gd name="T25" fmla="*/ 160 h 236"/>
                  <a:gd name="T26" fmla="*/ 256 w 268"/>
                  <a:gd name="T27" fmla="*/ 164 h 236"/>
                  <a:gd name="T28" fmla="*/ 258 w 268"/>
                  <a:gd name="T29" fmla="*/ 164 h 236"/>
                  <a:gd name="T30" fmla="*/ 260 w 268"/>
                  <a:gd name="T31" fmla="*/ 170 h 236"/>
                  <a:gd name="T32" fmla="*/ 260 w 268"/>
                  <a:gd name="T33" fmla="*/ 170 h 236"/>
                  <a:gd name="T34" fmla="*/ 262 w 268"/>
                  <a:gd name="T35" fmla="*/ 172 h 236"/>
                  <a:gd name="T36" fmla="*/ 264 w 268"/>
                  <a:gd name="T37" fmla="*/ 174 h 236"/>
                  <a:gd name="T38" fmla="*/ 264 w 268"/>
                  <a:gd name="T39" fmla="*/ 176 h 236"/>
                  <a:gd name="T40" fmla="*/ 262 w 268"/>
                  <a:gd name="T41" fmla="*/ 180 h 236"/>
                  <a:gd name="T42" fmla="*/ 260 w 268"/>
                  <a:gd name="T43" fmla="*/ 180 h 236"/>
                  <a:gd name="T44" fmla="*/ 258 w 268"/>
                  <a:gd name="T45" fmla="*/ 182 h 236"/>
                  <a:gd name="T46" fmla="*/ 256 w 268"/>
                  <a:gd name="T47" fmla="*/ 182 h 236"/>
                  <a:gd name="T48" fmla="*/ 254 w 268"/>
                  <a:gd name="T49" fmla="*/ 182 h 236"/>
                  <a:gd name="T50" fmla="*/ 250 w 268"/>
                  <a:gd name="T51" fmla="*/ 180 h 236"/>
                  <a:gd name="T52" fmla="*/ 248 w 268"/>
                  <a:gd name="T53" fmla="*/ 182 h 236"/>
                  <a:gd name="T54" fmla="*/ 246 w 268"/>
                  <a:gd name="T55" fmla="*/ 182 h 236"/>
                  <a:gd name="T56" fmla="*/ 246 w 268"/>
                  <a:gd name="T57" fmla="*/ 188 h 236"/>
                  <a:gd name="T58" fmla="*/ 244 w 268"/>
                  <a:gd name="T59" fmla="*/ 190 h 236"/>
                  <a:gd name="T60" fmla="*/ 244 w 268"/>
                  <a:gd name="T61" fmla="*/ 194 h 236"/>
                  <a:gd name="T62" fmla="*/ 236 w 268"/>
                  <a:gd name="T63" fmla="*/ 194 h 236"/>
                  <a:gd name="T64" fmla="*/ 232 w 268"/>
                  <a:gd name="T65" fmla="*/ 196 h 236"/>
                  <a:gd name="T66" fmla="*/ 224 w 268"/>
                  <a:gd name="T67" fmla="*/ 204 h 236"/>
                  <a:gd name="T68" fmla="*/ 220 w 268"/>
                  <a:gd name="T69" fmla="*/ 204 h 236"/>
                  <a:gd name="T70" fmla="*/ 218 w 268"/>
                  <a:gd name="T71" fmla="*/ 208 h 236"/>
                  <a:gd name="T72" fmla="*/ 216 w 268"/>
                  <a:gd name="T73" fmla="*/ 214 h 236"/>
                  <a:gd name="T74" fmla="*/ 212 w 268"/>
                  <a:gd name="T75" fmla="*/ 216 h 236"/>
                  <a:gd name="T76" fmla="*/ 212 w 268"/>
                  <a:gd name="T77" fmla="*/ 220 h 236"/>
                  <a:gd name="T78" fmla="*/ 210 w 268"/>
                  <a:gd name="T79" fmla="*/ 224 h 236"/>
                  <a:gd name="T80" fmla="*/ 204 w 268"/>
                  <a:gd name="T81" fmla="*/ 226 h 236"/>
                  <a:gd name="T82" fmla="*/ 202 w 268"/>
                  <a:gd name="T83" fmla="*/ 228 h 236"/>
                  <a:gd name="T84" fmla="*/ 198 w 268"/>
                  <a:gd name="T85" fmla="*/ 228 h 236"/>
                  <a:gd name="T86" fmla="*/ 196 w 268"/>
                  <a:gd name="T87" fmla="*/ 226 h 236"/>
                  <a:gd name="T88" fmla="*/ 192 w 268"/>
                  <a:gd name="T89" fmla="*/ 226 h 236"/>
                  <a:gd name="T90" fmla="*/ 184 w 268"/>
                  <a:gd name="T91" fmla="*/ 220 h 236"/>
                  <a:gd name="T92" fmla="*/ 178 w 268"/>
                  <a:gd name="T93" fmla="*/ 216 h 236"/>
                  <a:gd name="T94" fmla="*/ 176 w 268"/>
                  <a:gd name="T95" fmla="*/ 218 h 236"/>
                  <a:gd name="T96" fmla="*/ 178 w 268"/>
                  <a:gd name="T97" fmla="*/ 222 h 236"/>
                  <a:gd name="T98" fmla="*/ 178 w 268"/>
                  <a:gd name="T99" fmla="*/ 224 h 236"/>
                  <a:gd name="T100" fmla="*/ 172 w 268"/>
                  <a:gd name="T101" fmla="*/ 230 h 236"/>
                  <a:gd name="T102" fmla="*/ 170 w 268"/>
                  <a:gd name="T103" fmla="*/ 230 h 236"/>
                  <a:gd name="T104" fmla="*/ 166 w 268"/>
                  <a:gd name="T105" fmla="*/ 232 h 236"/>
                  <a:gd name="T106" fmla="*/ 164 w 268"/>
                  <a:gd name="T107" fmla="*/ 234 h 236"/>
                  <a:gd name="T108" fmla="*/ 0 w 268"/>
                  <a:gd name="T109" fmla="*/ 96 h 236"/>
                  <a:gd name="T110" fmla="*/ 102 w 268"/>
                  <a:gd name="T111" fmla="*/ 68 h 236"/>
                  <a:gd name="T112" fmla="*/ 110 w 268"/>
                  <a:gd name="T113" fmla="*/ 74 h 236"/>
                  <a:gd name="T114" fmla="*/ 138 w 268"/>
                  <a:gd name="T115" fmla="*/ 60 h 236"/>
                  <a:gd name="T116" fmla="*/ 146 w 268"/>
                  <a:gd name="T117" fmla="*/ 0 h 236"/>
                  <a:gd name="T118" fmla="*/ 152 w 268"/>
                  <a:gd name="T119" fmla="*/ 0 h 2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8" h="236">
                    <a:moveTo>
                      <a:pt x="152" y="0"/>
                    </a:moveTo>
                    <a:lnTo>
                      <a:pt x="186" y="8"/>
                    </a:lnTo>
                    <a:lnTo>
                      <a:pt x="218" y="18"/>
                    </a:lnTo>
                    <a:lnTo>
                      <a:pt x="220" y="20"/>
                    </a:lnTo>
                    <a:lnTo>
                      <a:pt x="222" y="20"/>
                    </a:lnTo>
                    <a:lnTo>
                      <a:pt x="220" y="50"/>
                    </a:lnTo>
                    <a:lnTo>
                      <a:pt x="216" y="50"/>
                    </a:lnTo>
                    <a:lnTo>
                      <a:pt x="216" y="56"/>
                    </a:lnTo>
                    <a:lnTo>
                      <a:pt x="220" y="54"/>
                    </a:lnTo>
                    <a:lnTo>
                      <a:pt x="218" y="146"/>
                    </a:lnTo>
                    <a:lnTo>
                      <a:pt x="220" y="146"/>
                    </a:lnTo>
                    <a:lnTo>
                      <a:pt x="224" y="146"/>
                    </a:lnTo>
                    <a:lnTo>
                      <a:pt x="256" y="146"/>
                    </a:lnTo>
                    <a:lnTo>
                      <a:pt x="256" y="144"/>
                    </a:lnTo>
                    <a:lnTo>
                      <a:pt x="260" y="144"/>
                    </a:lnTo>
                    <a:lnTo>
                      <a:pt x="260" y="146"/>
                    </a:lnTo>
                    <a:lnTo>
                      <a:pt x="268" y="144"/>
                    </a:lnTo>
                    <a:lnTo>
                      <a:pt x="268" y="146"/>
                    </a:lnTo>
                    <a:lnTo>
                      <a:pt x="266" y="148"/>
                    </a:lnTo>
                    <a:lnTo>
                      <a:pt x="264" y="148"/>
                    </a:lnTo>
                    <a:lnTo>
                      <a:pt x="262" y="148"/>
                    </a:lnTo>
                    <a:lnTo>
                      <a:pt x="262" y="150"/>
                    </a:lnTo>
                    <a:lnTo>
                      <a:pt x="260" y="150"/>
                    </a:lnTo>
                    <a:lnTo>
                      <a:pt x="260" y="152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58" y="156"/>
                    </a:lnTo>
                    <a:lnTo>
                      <a:pt x="258" y="158"/>
                    </a:lnTo>
                    <a:lnTo>
                      <a:pt x="256" y="160"/>
                    </a:lnTo>
                    <a:lnTo>
                      <a:pt x="256" y="162"/>
                    </a:lnTo>
                    <a:lnTo>
                      <a:pt x="256" y="164"/>
                    </a:lnTo>
                    <a:lnTo>
                      <a:pt x="258" y="164"/>
                    </a:lnTo>
                    <a:lnTo>
                      <a:pt x="258" y="166"/>
                    </a:lnTo>
                    <a:lnTo>
                      <a:pt x="260" y="166"/>
                    </a:lnTo>
                    <a:lnTo>
                      <a:pt x="260" y="170"/>
                    </a:lnTo>
                    <a:lnTo>
                      <a:pt x="262" y="172"/>
                    </a:lnTo>
                    <a:lnTo>
                      <a:pt x="264" y="174"/>
                    </a:lnTo>
                    <a:lnTo>
                      <a:pt x="264" y="176"/>
                    </a:lnTo>
                    <a:lnTo>
                      <a:pt x="264" y="178"/>
                    </a:lnTo>
                    <a:lnTo>
                      <a:pt x="262" y="180"/>
                    </a:lnTo>
                    <a:lnTo>
                      <a:pt x="260" y="180"/>
                    </a:lnTo>
                    <a:lnTo>
                      <a:pt x="258" y="182"/>
                    </a:lnTo>
                    <a:lnTo>
                      <a:pt x="256" y="182"/>
                    </a:lnTo>
                    <a:lnTo>
                      <a:pt x="254" y="182"/>
                    </a:lnTo>
                    <a:lnTo>
                      <a:pt x="252" y="182"/>
                    </a:lnTo>
                    <a:lnTo>
                      <a:pt x="250" y="180"/>
                    </a:lnTo>
                    <a:lnTo>
                      <a:pt x="248" y="182"/>
                    </a:lnTo>
                    <a:lnTo>
                      <a:pt x="246" y="182"/>
                    </a:lnTo>
                    <a:lnTo>
                      <a:pt x="246" y="184"/>
                    </a:lnTo>
                    <a:lnTo>
                      <a:pt x="246" y="186"/>
                    </a:lnTo>
                    <a:lnTo>
                      <a:pt x="246" y="188"/>
                    </a:lnTo>
                    <a:lnTo>
                      <a:pt x="244" y="190"/>
                    </a:lnTo>
                    <a:lnTo>
                      <a:pt x="244" y="192"/>
                    </a:lnTo>
                    <a:lnTo>
                      <a:pt x="244" y="194"/>
                    </a:lnTo>
                    <a:lnTo>
                      <a:pt x="242" y="194"/>
                    </a:lnTo>
                    <a:lnTo>
                      <a:pt x="238" y="194"/>
                    </a:lnTo>
                    <a:lnTo>
                      <a:pt x="236" y="194"/>
                    </a:lnTo>
                    <a:lnTo>
                      <a:pt x="234" y="194"/>
                    </a:lnTo>
                    <a:lnTo>
                      <a:pt x="232" y="196"/>
                    </a:lnTo>
                    <a:lnTo>
                      <a:pt x="228" y="200"/>
                    </a:lnTo>
                    <a:lnTo>
                      <a:pt x="224" y="202"/>
                    </a:lnTo>
                    <a:lnTo>
                      <a:pt x="224" y="204"/>
                    </a:lnTo>
                    <a:lnTo>
                      <a:pt x="222" y="204"/>
                    </a:lnTo>
                    <a:lnTo>
                      <a:pt x="220" y="204"/>
                    </a:lnTo>
                    <a:lnTo>
                      <a:pt x="220" y="206"/>
                    </a:lnTo>
                    <a:lnTo>
                      <a:pt x="218" y="208"/>
                    </a:lnTo>
                    <a:lnTo>
                      <a:pt x="216" y="208"/>
                    </a:lnTo>
                    <a:lnTo>
                      <a:pt x="218" y="214"/>
                    </a:lnTo>
                    <a:lnTo>
                      <a:pt x="216" y="214"/>
                    </a:lnTo>
                    <a:lnTo>
                      <a:pt x="214" y="216"/>
                    </a:lnTo>
                    <a:lnTo>
                      <a:pt x="212" y="216"/>
                    </a:lnTo>
                    <a:lnTo>
                      <a:pt x="212" y="218"/>
                    </a:lnTo>
                    <a:lnTo>
                      <a:pt x="212" y="220"/>
                    </a:lnTo>
                    <a:lnTo>
                      <a:pt x="210" y="222"/>
                    </a:lnTo>
                    <a:lnTo>
                      <a:pt x="210" y="224"/>
                    </a:lnTo>
                    <a:lnTo>
                      <a:pt x="206" y="224"/>
                    </a:lnTo>
                    <a:lnTo>
                      <a:pt x="206" y="226"/>
                    </a:lnTo>
                    <a:lnTo>
                      <a:pt x="204" y="226"/>
                    </a:lnTo>
                    <a:lnTo>
                      <a:pt x="204" y="228"/>
                    </a:lnTo>
                    <a:lnTo>
                      <a:pt x="202" y="228"/>
                    </a:lnTo>
                    <a:lnTo>
                      <a:pt x="200" y="228"/>
                    </a:lnTo>
                    <a:lnTo>
                      <a:pt x="198" y="228"/>
                    </a:lnTo>
                    <a:lnTo>
                      <a:pt x="196" y="226"/>
                    </a:lnTo>
                    <a:lnTo>
                      <a:pt x="194" y="226"/>
                    </a:lnTo>
                    <a:lnTo>
                      <a:pt x="192" y="226"/>
                    </a:lnTo>
                    <a:lnTo>
                      <a:pt x="188" y="222"/>
                    </a:lnTo>
                    <a:lnTo>
                      <a:pt x="186" y="220"/>
                    </a:lnTo>
                    <a:lnTo>
                      <a:pt x="184" y="220"/>
                    </a:lnTo>
                    <a:lnTo>
                      <a:pt x="182" y="216"/>
                    </a:lnTo>
                    <a:lnTo>
                      <a:pt x="180" y="216"/>
                    </a:lnTo>
                    <a:lnTo>
                      <a:pt x="178" y="216"/>
                    </a:lnTo>
                    <a:lnTo>
                      <a:pt x="176" y="218"/>
                    </a:lnTo>
                    <a:lnTo>
                      <a:pt x="176" y="220"/>
                    </a:lnTo>
                    <a:lnTo>
                      <a:pt x="178" y="220"/>
                    </a:lnTo>
                    <a:lnTo>
                      <a:pt x="178" y="222"/>
                    </a:lnTo>
                    <a:lnTo>
                      <a:pt x="178" y="224"/>
                    </a:lnTo>
                    <a:lnTo>
                      <a:pt x="178" y="226"/>
                    </a:lnTo>
                    <a:lnTo>
                      <a:pt x="172" y="230"/>
                    </a:lnTo>
                    <a:lnTo>
                      <a:pt x="170" y="230"/>
                    </a:lnTo>
                    <a:lnTo>
                      <a:pt x="168" y="232"/>
                    </a:lnTo>
                    <a:lnTo>
                      <a:pt x="166" y="232"/>
                    </a:lnTo>
                    <a:lnTo>
                      <a:pt x="164" y="232"/>
                    </a:lnTo>
                    <a:lnTo>
                      <a:pt x="164" y="234"/>
                    </a:lnTo>
                    <a:lnTo>
                      <a:pt x="164" y="236"/>
                    </a:lnTo>
                    <a:lnTo>
                      <a:pt x="22" y="234"/>
                    </a:lnTo>
                    <a:lnTo>
                      <a:pt x="0" y="96"/>
                    </a:lnTo>
                    <a:lnTo>
                      <a:pt x="24" y="98"/>
                    </a:lnTo>
                    <a:lnTo>
                      <a:pt x="100" y="68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06" y="74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38" y="62"/>
                    </a:lnTo>
                    <a:lnTo>
                      <a:pt x="138" y="60"/>
                    </a:lnTo>
                    <a:lnTo>
                      <a:pt x="146" y="60"/>
                    </a:lnTo>
                    <a:lnTo>
                      <a:pt x="146" y="0"/>
                    </a:lnTo>
                    <a:lnTo>
                      <a:pt x="150" y="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4" name="Freeform 50"/>
              <p:cNvSpPr>
                <a:spLocks/>
              </p:cNvSpPr>
              <p:nvPr/>
            </p:nvSpPr>
            <p:spPr bwMode="auto">
              <a:xfrm>
                <a:off x="2027" y="1476"/>
                <a:ext cx="168" cy="142"/>
              </a:xfrm>
              <a:custGeom>
                <a:avLst/>
                <a:gdLst>
                  <a:gd name="T0" fmla="*/ 16 w 168"/>
                  <a:gd name="T1" fmla="*/ 20 h 142"/>
                  <a:gd name="T2" fmla="*/ 94 w 168"/>
                  <a:gd name="T3" fmla="*/ 16 h 142"/>
                  <a:gd name="T4" fmla="*/ 146 w 168"/>
                  <a:gd name="T5" fmla="*/ 0 h 142"/>
                  <a:gd name="T6" fmla="*/ 166 w 168"/>
                  <a:gd name="T7" fmla="*/ 40 h 142"/>
                  <a:gd name="T8" fmla="*/ 166 w 168"/>
                  <a:gd name="T9" fmla="*/ 44 h 142"/>
                  <a:gd name="T10" fmla="*/ 164 w 168"/>
                  <a:gd name="T11" fmla="*/ 46 h 142"/>
                  <a:gd name="T12" fmla="*/ 160 w 168"/>
                  <a:gd name="T13" fmla="*/ 46 h 142"/>
                  <a:gd name="T14" fmla="*/ 158 w 168"/>
                  <a:gd name="T15" fmla="*/ 48 h 142"/>
                  <a:gd name="T16" fmla="*/ 156 w 168"/>
                  <a:gd name="T17" fmla="*/ 50 h 142"/>
                  <a:gd name="T18" fmla="*/ 156 w 168"/>
                  <a:gd name="T19" fmla="*/ 52 h 142"/>
                  <a:gd name="T20" fmla="*/ 154 w 168"/>
                  <a:gd name="T21" fmla="*/ 54 h 142"/>
                  <a:gd name="T22" fmla="*/ 154 w 168"/>
                  <a:gd name="T23" fmla="*/ 56 h 142"/>
                  <a:gd name="T24" fmla="*/ 150 w 168"/>
                  <a:gd name="T25" fmla="*/ 58 h 142"/>
                  <a:gd name="T26" fmla="*/ 148 w 168"/>
                  <a:gd name="T27" fmla="*/ 60 h 142"/>
                  <a:gd name="T28" fmla="*/ 142 w 168"/>
                  <a:gd name="T29" fmla="*/ 64 h 142"/>
                  <a:gd name="T30" fmla="*/ 140 w 168"/>
                  <a:gd name="T31" fmla="*/ 64 h 142"/>
                  <a:gd name="T32" fmla="*/ 142 w 168"/>
                  <a:gd name="T33" fmla="*/ 68 h 142"/>
                  <a:gd name="T34" fmla="*/ 142 w 168"/>
                  <a:gd name="T35" fmla="*/ 70 h 142"/>
                  <a:gd name="T36" fmla="*/ 140 w 168"/>
                  <a:gd name="T37" fmla="*/ 72 h 142"/>
                  <a:gd name="T38" fmla="*/ 138 w 168"/>
                  <a:gd name="T39" fmla="*/ 74 h 142"/>
                  <a:gd name="T40" fmla="*/ 136 w 168"/>
                  <a:gd name="T41" fmla="*/ 74 h 142"/>
                  <a:gd name="T42" fmla="*/ 134 w 168"/>
                  <a:gd name="T43" fmla="*/ 74 h 142"/>
                  <a:gd name="T44" fmla="*/ 132 w 168"/>
                  <a:gd name="T45" fmla="*/ 74 h 142"/>
                  <a:gd name="T46" fmla="*/ 130 w 168"/>
                  <a:gd name="T47" fmla="*/ 76 h 142"/>
                  <a:gd name="T48" fmla="*/ 130 w 168"/>
                  <a:gd name="T49" fmla="*/ 80 h 142"/>
                  <a:gd name="T50" fmla="*/ 130 w 168"/>
                  <a:gd name="T51" fmla="*/ 82 h 142"/>
                  <a:gd name="T52" fmla="*/ 130 w 168"/>
                  <a:gd name="T53" fmla="*/ 84 h 142"/>
                  <a:gd name="T54" fmla="*/ 130 w 168"/>
                  <a:gd name="T55" fmla="*/ 88 h 142"/>
                  <a:gd name="T56" fmla="*/ 126 w 168"/>
                  <a:gd name="T57" fmla="*/ 90 h 142"/>
                  <a:gd name="T58" fmla="*/ 120 w 168"/>
                  <a:gd name="T59" fmla="*/ 92 h 142"/>
                  <a:gd name="T60" fmla="*/ 116 w 168"/>
                  <a:gd name="T61" fmla="*/ 92 h 142"/>
                  <a:gd name="T62" fmla="*/ 114 w 168"/>
                  <a:gd name="T63" fmla="*/ 94 h 142"/>
                  <a:gd name="T64" fmla="*/ 110 w 168"/>
                  <a:gd name="T65" fmla="*/ 96 h 142"/>
                  <a:gd name="T66" fmla="*/ 106 w 168"/>
                  <a:gd name="T67" fmla="*/ 96 h 142"/>
                  <a:gd name="T68" fmla="*/ 102 w 168"/>
                  <a:gd name="T69" fmla="*/ 96 h 142"/>
                  <a:gd name="T70" fmla="*/ 100 w 168"/>
                  <a:gd name="T71" fmla="*/ 98 h 142"/>
                  <a:gd name="T72" fmla="*/ 98 w 168"/>
                  <a:gd name="T73" fmla="*/ 100 h 142"/>
                  <a:gd name="T74" fmla="*/ 94 w 168"/>
                  <a:gd name="T75" fmla="*/ 102 h 142"/>
                  <a:gd name="T76" fmla="*/ 90 w 168"/>
                  <a:gd name="T77" fmla="*/ 104 h 142"/>
                  <a:gd name="T78" fmla="*/ 90 w 168"/>
                  <a:gd name="T79" fmla="*/ 108 h 142"/>
                  <a:gd name="T80" fmla="*/ 88 w 168"/>
                  <a:gd name="T81" fmla="*/ 110 h 142"/>
                  <a:gd name="T82" fmla="*/ 88 w 168"/>
                  <a:gd name="T83" fmla="*/ 110 h 142"/>
                  <a:gd name="T84" fmla="*/ 84 w 168"/>
                  <a:gd name="T85" fmla="*/ 110 h 142"/>
                  <a:gd name="T86" fmla="*/ 84 w 168"/>
                  <a:gd name="T87" fmla="*/ 108 h 142"/>
                  <a:gd name="T88" fmla="*/ 82 w 168"/>
                  <a:gd name="T89" fmla="*/ 106 h 142"/>
                  <a:gd name="T90" fmla="*/ 80 w 168"/>
                  <a:gd name="T91" fmla="*/ 106 h 142"/>
                  <a:gd name="T92" fmla="*/ 80 w 168"/>
                  <a:gd name="T93" fmla="*/ 110 h 142"/>
                  <a:gd name="T94" fmla="*/ 78 w 168"/>
                  <a:gd name="T95" fmla="*/ 112 h 142"/>
                  <a:gd name="T96" fmla="*/ 76 w 168"/>
                  <a:gd name="T97" fmla="*/ 114 h 142"/>
                  <a:gd name="T98" fmla="*/ 74 w 168"/>
                  <a:gd name="T99" fmla="*/ 116 h 142"/>
                  <a:gd name="T100" fmla="*/ 70 w 168"/>
                  <a:gd name="T101" fmla="*/ 118 h 142"/>
                  <a:gd name="T102" fmla="*/ 66 w 168"/>
                  <a:gd name="T103" fmla="*/ 122 h 142"/>
                  <a:gd name="T104" fmla="*/ 62 w 168"/>
                  <a:gd name="T105" fmla="*/ 126 h 142"/>
                  <a:gd name="T106" fmla="*/ 60 w 168"/>
                  <a:gd name="T107" fmla="*/ 126 h 142"/>
                  <a:gd name="T108" fmla="*/ 56 w 168"/>
                  <a:gd name="T109" fmla="*/ 130 h 142"/>
                  <a:gd name="T110" fmla="*/ 54 w 168"/>
                  <a:gd name="T111" fmla="*/ 132 h 142"/>
                  <a:gd name="T112" fmla="*/ 52 w 168"/>
                  <a:gd name="T113" fmla="*/ 138 h 142"/>
                  <a:gd name="T114" fmla="*/ 44 w 168"/>
                  <a:gd name="T115" fmla="*/ 142 h 142"/>
                  <a:gd name="T116" fmla="*/ 40 w 168"/>
                  <a:gd name="T117" fmla="*/ 142 h 142"/>
                  <a:gd name="T118" fmla="*/ 2 w 168"/>
                  <a:gd name="T119" fmla="*/ 142 h 142"/>
                  <a:gd name="T120" fmla="*/ 0 w 168"/>
                  <a:gd name="T121" fmla="*/ 46 h 142"/>
                  <a:gd name="T122" fmla="*/ 6 w 168"/>
                  <a:gd name="T123" fmla="*/ 16 h 14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8" h="142">
                    <a:moveTo>
                      <a:pt x="6" y="16"/>
                    </a:moveTo>
                    <a:lnTo>
                      <a:pt x="6" y="16"/>
                    </a:lnTo>
                    <a:lnTo>
                      <a:pt x="16" y="20"/>
                    </a:lnTo>
                    <a:lnTo>
                      <a:pt x="24" y="20"/>
                    </a:lnTo>
                    <a:lnTo>
                      <a:pt x="52" y="16"/>
                    </a:lnTo>
                    <a:lnTo>
                      <a:pt x="94" y="16"/>
                    </a:lnTo>
                    <a:lnTo>
                      <a:pt x="94" y="4"/>
                    </a:lnTo>
                    <a:lnTo>
                      <a:pt x="94" y="0"/>
                    </a:lnTo>
                    <a:lnTo>
                      <a:pt x="146" y="0"/>
                    </a:lnTo>
                    <a:lnTo>
                      <a:pt x="146" y="4"/>
                    </a:lnTo>
                    <a:lnTo>
                      <a:pt x="168" y="38"/>
                    </a:lnTo>
                    <a:lnTo>
                      <a:pt x="166" y="40"/>
                    </a:lnTo>
                    <a:lnTo>
                      <a:pt x="166" y="42"/>
                    </a:lnTo>
                    <a:lnTo>
                      <a:pt x="166" y="44"/>
                    </a:lnTo>
                    <a:lnTo>
                      <a:pt x="164" y="46"/>
                    </a:lnTo>
                    <a:lnTo>
                      <a:pt x="162" y="46"/>
                    </a:lnTo>
                    <a:lnTo>
                      <a:pt x="160" y="46"/>
                    </a:lnTo>
                    <a:lnTo>
                      <a:pt x="160" y="48"/>
                    </a:lnTo>
                    <a:lnTo>
                      <a:pt x="158" y="48"/>
                    </a:lnTo>
                    <a:lnTo>
                      <a:pt x="156" y="50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4" y="54"/>
                    </a:lnTo>
                    <a:lnTo>
                      <a:pt x="154" y="56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48" y="60"/>
                    </a:lnTo>
                    <a:lnTo>
                      <a:pt x="148" y="62"/>
                    </a:lnTo>
                    <a:lnTo>
                      <a:pt x="146" y="62"/>
                    </a:lnTo>
                    <a:lnTo>
                      <a:pt x="142" y="64"/>
                    </a:lnTo>
                    <a:lnTo>
                      <a:pt x="140" y="64"/>
                    </a:lnTo>
                    <a:lnTo>
                      <a:pt x="140" y="66"/>
                    </a:lnTo>
                    <a:lnTo>
                      <a:pt x="142" y="68"/>
                    </a:lnTo>
                    <a:lnTo>
                      <a:pt x="142" y="70"/>
                    </a:lnTo>
                    <a:lnTo>
                      <a:pt x="140" y="72"/>
                    </a:lnTo>
                    <a:lnTo>
                      <a:pt x="138" y="74"/>
                    </a:lnTo>
                    <a:lnTo>
                      <a:pt x="136" y="74"/>
                    </a:lnTo>
                    <a:lnTo>
                      <a:pt x="134" y="74"/>
                    </a:lnTo>
                    <a:lnTo>
                      <a:pt x="132" y="72"/>
                    </a:lnTo>
                    <a:lnTo>
                      <a:pt x="132" y="74"/>
                    </a:lnTo>
                    <a:lnTo>
                      <a:pt x="130" y="74"/>
                    </a:lnTo>
                    <a:lnTo>
                      <a:pt x="130" y="76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2"/>
                    </a:lnTo>
                    <a:lnTo>
                      <a:pt x="130" y="84"/>
                    </a:lnTo>
                    <a:lnTo>
                      <a:pt x="130" y="86"/>
                    </a:lnTo>
                    <a:lnTo>
                      <a:pt x="130" y="88"/>
                    </a:lnTo>
                    <a:lnTo>
                      <a:pt x="128" y="88"/>
                    </a:lnTo>
                    <a:lnTo>
                      <a:pt x="128" y="90"/>
                    </a:lnTo>
                    <a:lnTo>
                      <a:pt x="126" y="90"/>
                    </a:lnTo>
                    <a:lnTo>
                      <a:pt x="120" y="90"/>
                    </a:lnTo>
                    <a:lnTo>
                      <a:pt x="120" y="92"/>
                    </a:lnTo>
                    <a:lnTo>
                      <a:pt x="118" y="92"/>
                    </a:lnTo>
                    <a:lnTo>
                      <a:pt x="116" y="92"/>
                    </a:lnTo>
                    <a:lnTo>
                      <a:pt x="116" y="94"/>
                    </a:lnTo>
                    <a:lnTo>
                      <a:pt x="114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0" y="96"/>
                    </a:lnTo>
                    <a:lnTo>
                      <a:pt x="108" y="96"/>
                    </a:lnTo>
                    <a:lnTo>
                      <a:pt x="106" y="96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0" y="98"/>
                    </a:lnTo>
                    <a:lnTo>
                      <a:pt x="98" y="100"/>
                    </a:lnTo>
                    <a:lnTo>
                      <a:pt x="96" y="100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90" y="104"/>
                    </a:lnTo>
                    <a:lnTo>
                      <a:pt x="90" y="106"/>
                    </a:lnTo>
                    <a:lnTo>
                      <a:pt x="90" y="108"/>
                    </a:lnTo>
                    <a:lnTo>
                      <a:pt x="90" y="110"/>
                    </a:lnTo>
                    <a:lnTo>
                      <a:pt x="88" y="110"/>
                    </a:lnTo>
                    <a:lnTo>
                      <a:pt x="86" y="110"/>
                    </a:lnTo>
                    <a:lnTo>
                      <a:pt x="84" y="110"/>
                    </a:lnTo>
                    <a:lnTo>
                      <a:pt x="84" y="108"/>
                    </a:lnTo>
                    <a:lnTo>
                      <a:pt x="82" y="106"/>
                    </a:lnTo>
                    <a:lnTo>
                      <a:pt x="80" y="106"/>
                    </a:lnTo>
                    <a:lnTo>
                      <a:pt x="80" y="108"/>
                    </a:lnTo>
                    <a:lnTo>
                      <a:pt x="80" y="110"/>
                    </a:lnTo>
                    <a:lnTo>
                      <a:pt x="78" y="112"/>
                    </a:lnTo>
                    <a:lnTo>
                      <a:pt x="76" y="114"/>
                    </a:lnTo>
                    <a:lnTo>
                      <a:pt x="76" y="116"/>
                    </a:lnTo>
                    <a:lnTo>
                      <a:pt x="74" y="116"/>
                    </a:lnTo>
                    <a:lnTo>
                      <a:pt x="70" y="118"/>
                    </a:lnTo>
                    <a:lnTo>
                      <a:pt x="68" y="120"/>
                    </a:lnTo>
                    <a:lnTo>
                      <a:pt x="66" y="122"/>
                    </a:lnTo>
                    <a:lnTo>
                      <a:pt x="64" y="122"/>
                    </a:lnTo>
                    <a:lnTo>
                      <a:pt x="64" y="124"/>
                    </a:lnTo>
                    <a:lnTo>
                      <a:pt x="62" y="126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8"/>
                    </a:lnTo>
                    <a:lnTo>
                      <a:pt x="56" y="130"/>
                    </a:lnTo>
                    <a:lnTo>
                      <a:pt x="54" y="132"/>
                    </a:lnTo>
                    <a:lnTo>
                      <a:pt x="52" y="134"/>
                    </a:lnTo>
                    <a:lnTo>
                      <a:pt x="52" y="138"/>
                    </a:lnTo>
                    <a:lnTo>
                      <a:pt x="52" y="140"/>
                    </a:lnTo>
                    <a:lnTo>
                      <a:pt x="44" y="142"/>
                    </a:lnTo>
                    <a:lnTo>
                      <a:pt x="44" y="140"/>
                    </a:lnTo>
                    <a:lnTo>
                      <a:pt x="40" y="140"/>
                    </a:lnTo>
                    <a:lnTo>
                      <a:pt x="40" y="142"/>
                    </a:lnTo>
                    <a:lnTo>
                      <a:pt x="8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4" y="50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4" y="46"/>
                    </a:ln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5" name="Freeform 51"/>
              <p:cNvSpPr>
                <a:spLocks/>
              </p:cNvSpPr>
              <p:nvPr/>
            </p:nvSpPr>
            <p:spPr bwMode="auto">
              <a:xfrm>
                <a:off x="2392" y="1488"/>
                <a:ext cx="138" cy="158"/>
              </a:xfrm>
              <a:custGeom>
                <a:avLst/>
                <a:gdLst>
                  <a:gd name="T0" fmla="*/ 138 w 138"/>
                  <a:gd name="T1" fmla="*/ 26 h 158"/>
                  <a:gd name="T2" fmla="*/ 136 w 138"/>
                  <a:gd name="T3" fmla="*/ 30 h 158"/>
                  <a:gd name="T4" fmla="*/ 136 w 138"/>
                  <a:gd name="T5" fmla="*/ 36 h 158"/>
                  <a:gd name="T6" fmla="*/ 136 w 138"/>
                  <a:gd name="T7" fmla="*/ 40 h 158"/>
                  <a:gd name="T8" fmla="*/ 138 w 138"/>
                  <a:gd name="T9" fmla="*/ 42 h 158"/>
                  <a:gd name="T10" fmla="*/ 138 w 138"/>
                  <a:gd name="T11" fmla="*/ 46 h 158"/>
                  <a:gd name="T12" fmla="*/ 136 w 138"/>
                  <a:gd name="T13" fmla="*/ 48 h 158"/>
                  <a:gd name="T14" fmla="*/ 134 w 138"/>
                  <a:gd name="T15" fmla="*/ 46 h 158"/>
                  <a:gd name="T16" fmla="*/ 132 w 138"/>
                  <a:gd name="T17" fmla="*/ 46 h 158"/>
                  <a:gd name="T18" fmla="*/ 132 w 138"/>
                  <a:gd name="T19" fmla="*/ 50 h 158"/>
                  <a:gd name="T20" fmla="*/ 134 w 138"/>
                  <a:gd name="T21" fmla="*/ 52 h 158"/>
                  <a:gd name="T22" fmla="*/ 136 w 138"/>
                  <a:gd name="T23" fmla="*/ 58 h 158"/>
                  <a:gd name="T24" fmla="*/ 134 w 138"/>
                  <a:gd name="T25" fmla="*/ 62 h 158"/>
                  <a:gd name="T26" fmla="*/ 134 w 138"/>
                  <a:gd name="T27" fmla="*/ 62 h 158"/>
                  <a:gd name="T28" fmla="*/ 134 w 138"/>
                  <a:gd name="T29" fmla="*/ 66 h 158"/>
                  <a:gd name="T30" fmla="*/ 132 w 138"/>
                  <a:gd name="T31" fmla="*/ 72 h 158"/>
                  <a:gd name="T32" fmla="*/ 130 w 138"/>
                  <a:gd name="T33" fmla="*/ 76 h 158"/>
                  <a:gd name="T34" fmla="*/ 130 w 138"/>
                  <a:gd name="T35" fmla="*/ 82 h 158"/>
                  <a:gd name="T36" fmla="*/ 94 w 138"/>
                  <a:gd name="T37" fmla="*/ 128 h 158"/>
                  <a:gd name="T38" fmla="*/ 68 w 138"/>
                  <a:gd name="T39" fmla="*/ 158 h 158"/>
                  <a:gd name="T40" fmla="*/ 66 w 138"/>
                  <a:gd name="T41" fmla="*/ 152 h 158"/>
                  <a:gd name="T42" fmla="*/ 64 w 138"/>
                  <a:gd name="T43" fmla="*/ 146 h 158"/>
                  <a:gd name="T44" fmla="*/ 60 w 138"/>
                  <a:gd name="T45" fmla="*/ 146 h 158"/>
                  <a:gd name="T46" fmla="*/ 56 w 138"/>
                  <a:gd name="T47" fmla="*/ 142 h 158"/>
                  <a:gd name="T48" fmla="*/ 54 w 138"/>
                  <a:gd name="T49" fmla="*/ 140 h 158"/>
                  <a:gd name="T50" fmla="*/ 42 w 138"/>
                  <a:gd name="T51" fmla="*/ 134 h 158"/>
                  <a:gd name="T52" fmla="*/ 40 w 138"/>
                  <a:gd name="T53" fmla="*/ 134 h 158"/>
                  <a:gd name="T54" fmla="*/ 36 w 138"/>
                  <a:gd name="T55" fmla="*/ 134 h 158"/>
                  <a:gd name="T56" fmla="*/ 34 w 138"/>
                  <a:gd name="T57" fmla="*/ 136 h 158"/>
                  <a:gd name="T58" fmla="*/ 32 w 138"/>
                  <a:gd name="T59" fmla="*/ 136 h 158"/>
                  <a:gd name="T60" fmla="*/ 30 w 138"/>
                  <a:gd name="T61" fmla="*/ 136 h 158"/>
                  <a:gd name="T62" fmla="*/ 30 w 138"/>
                  <a:gd name="T63" fmla="*/ 136 h 158"/>
                  <a:gd name="T64" fmla="*/ 28 w 138"/>
                  <a:gd name="T65" fmla="*/ 134 h 158"/>
                  <a:gd name="T66" fmla="*/ 26 w 138"/>
                  <a:gd name="T67" fmla="*/ 130 h 158"/>
                  <a:gd name="T68" fmla="*/ 24 w 138"/>
                  <a:gd name="T69" fmla="*/ 128 h 158"/>
                  <a:gd name="T70" fmla="*/ 24 w 138"/>
                  <a:gd name="T71" fmla="*/ 126 h 158"/>
                  <a:gd name="T72" fmla="*/ 22 w 138"/>
                  <a:gd name="T73" fmla="*/ 124 h 158"/>
                  <a:gd name="T74" fmla="*/ 20 w 138"/>
                  <a:gd name="T75" fmla="*/ 122 h 158"/>
                  <a:gd name="T76" fmla="*/ 16 w 138"/>
                  <a:gd name="T77" fmla="*/ 114 h 158"/>
                  <a:gd name="T78" fmla="*/ 6 w 138"/>
                  <a:gd name="T79" fmla="*/ 100 h 158"/>
                  <a:gd name="T80" fmla="*/ 2 w 138"/>
                  <a:gd name="T81" fmla="*/ 94 h 158"/>
                  <a:gd name="T82" fmla="*/ 0 w 138"/>
                  <a:gd name="T83" fmla="*/ 86 h 158"/>
                  <a:gd name="T84" fmla="*/ 8 w 138"/>
                  <a:gd name="T85" fmla="*/ 88 h 158"/>
                  <a:gd name="T86" fmla="*/ 8 w 138"/>
                  <a:gd name="T87" fmla="*/ 90 h 158"/>
                  <a:gd name="T88" fmla="*/ 12 w 138"/>
                  <a:gd name="T89" fmla="*/ 90 h 158"/>
                  <a:gd name="T90" fmla="*/ 12 w 138"/>
                  <a:gd name="T91" fmla="*/ 90 h 158"/>
                  <a:gd name="T92" fmla="*/ 18 w 138"/>
                  <a:gd name="T93" fmla="*/ 88 h 158"/>
                  <a:gd name="T94" fmla="*/ 22 w 138"/>
                  <a:gd name="T95" fmla="*/ 90 h 158"/>
                  <a:gd name="T96" fmla="*/ 24 w 138"/>
                  <a:gd name="T97" fmla="*/ 94 h 158"/>
                  <a:gd name="T98" fmla="*/ 24 w 138"/>
                  <a:gd name="T99" fmla="*/ 94 h 158"/>
                  <a:gd name="T100" fmla="*/ 26 w 138"/>
                  <a:gd name="T101" fmla="*/ 94 h 158"/>
                  <a:gd name="T102" fmla="*/ 30 w 138"/>
                  <a:gd name="T103" fmla="*/ 94 h 158"/>
                  <a:gd name="T104" fmla="*/ 30 w 138"/>
                  <a:gd name="T105" fmla="*/ 96 h 158"/>
                  <a:gd name="T106" fmla="*/ 32 w 138"/>
                  <a:gd name="T107" fmla="*/ 98 h 158"/>
                  <a:gd name="T108" fmla="*/ 34 w 138"/>
                  <a:gd name="T109" fmla="*/ 100 h 158"/>
                  <a:gd name="T110" fmla="*/ 66 w 138"/>
                  <a:gd name="T111" fmla="*/ 36 h 15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38" h="158">
                    <a:moveTo>
                      <a:pt x="104" y="0"/>
                    </a:moveTo>
                    <a:lnTo>
                      <a:pt x="138" y="26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6" y="30"/>
                    </a:lnTo>
                    <a:lnTo>
                      <a:pt x="136" y="32"/>
                    </a:lnTo>
                    <a:lnTo>
                      <a:pt x="138" y="34"/>
                    </a:lnTo>
                    <a:lnTo>
                      <a:pt x="136" y="34"/>
                    </a:lnTo>
                    <a:lnTo>
                      <a:pt x="136" y="36"/>
                    </a:lnTo>
                    <a:lnTo>
                      <a:pt x="136" y="38"/>
                    </a:lnTo>
                    <a:lnTo>
                      <a:pt x="136" y="40"/>
                    </a:lnTo>
                    <a:lnTo>
                      <a:pt x="138" y="42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38" y="44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2" y="50"/>
                    </a:lnTo>
                    <a:lnTo>
                      <a:pt x="134" y="50"/>
                    </a:lnTo>
                    <a:lnTo>
                      <a:pt x="134" y="52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4" y="62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2" y="64"/>
                    </a:lnTo>
                    <a:lnTo>
                      <a:pt x="134" y="64"/>
                    </a:lnTo>
                    <a:lnTo>
                      <a:pt x="134" y="66"/>
                    </a:lnTo>
                    <a:lnTo>
                      <a:pt x="134" y="68"/>
                    </a:lnTo>
                    <a:lnTo>
                      <a:pt x="132" y="70"/>
                    </a:lnTo>
                    <a:lnTo>
                      <a:pt x="132" y="72"/>
                    </a:lnTo>
                    <a:lnTo>
                      <a:pt x="132" y="74"/>
                    </a:lnTo>
                    <a:lnTo>
                      <a:pt x="132" y="76"/>
                    </a:lnTo>
                    <a:lnTo>
                      <a:pt x="130" y="76"/>
                    </a:lnTo>
                    <a:lnTo>
                      <a:pt x="130" y="78"/>
                    </a:lnTo>
                    <a:lnTo>
                      <a:pt x="130" y="80"/>
                    </a:lnTo>
                    <a:lnTo>
                      <a:pt x="130" y="82"/>
                    </a:lnTo>
                    <a:lnTo>
                      <a:pt x="122" y="92"/>
                    </a:lnTo>
                    <a:lnTo>
                      <a:pt x="96" y="128"/>
                    </a:lnTo>
                    <a:lnTo>
                      <a:pt x="94" y="128"/>
                    </a:lnTo>
                    <a:lnTo>
                      <a:pt x="72" y="158"/>
                    </a:lnTo>
                    <a:lnTo>
                      <a:pt x="70" y="158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6" y="150"/>
                    </a:lnTo>
                    <a:lnTo>
                      <a:pt x="66" y="148"/>
                    </a:lnTo>
                    <a:lnTo>
                      <a:pt x="64" y="146"/>
                    </a:lnTo>
                    <a:lnTo>
                      <a:pt x="62" y="146"/>
                    </a:lnTo>
                    <a:lnTo>
                      <a:pt x="60" y="146"/>
                    </a:lnTo>
                    <a:lnTo>
                      <a:pt x="58" y="144"/>
                    </a:lnTo>
                    <a:lnTo>
                      <a:pt x="56" y="142"/>
                    </a:lnTo>
                    <a:lnTo>
                      <a:pt x="54" y="140"/>
                    </a:lnTo>
                    <a:lnTo>
                      <a:pt x="50" y="140"/>
                    </a:lnTo>
                    <a:lnTo>
                      <a:pt x="42" y="136"/>
                    </a:lnTo>
                    <a:lnTo>
                      <a:pt x="42" y="134"/>
                    </a:lnTo>
                    <a:lnTo>
                      <a:pt x="40" y="134"/>
                    </a:lnTo>
                    <a:lnTo>
                      <a:pt x="38" y="134"/>
                    </a:lnTo>
                    <a:lnTo>
                      <a:pt x="36" y="134"/>
                    </a:lnTo>
                    <a:lnTo>
                      <a:pt x="34" y="136"/>
                    </a:lnTo>
                    <a:lnTo>
                      <a:pt x="32" y="136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26" y="130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2" y="122"/>
                    </a:lnTo>
                    <a:lnTo>
                      <a:pt x="20" y="122"/>
                    </a:lnTo>
                    <a:lnTo>
                      <a:pt x="18" y="122"/>
                    </a:lnTo>
                    <a:lnTo>
                      <a:pt x="18" y="116"/>
                    </a:lnTo>
                    <a:lnTo>
                      <a:pt x="16" y="114"/>
                    </a:lnTo>
                    <a:lnTo>
                      <a:pt x="14" y="112"/>
                    </a:lnTo>
                    <a:lnTo>
                      <a:pt x="14" y="110"/>
                    </a:lnTo>
                    <a:lnTo>
                      <a:pt x="6" y="100"/>
                    </a:lnTo>
                    <a:lnTo>
                      <a:pt x="4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0" y="86"/>
                    </a:lnTo>
                    <a:lnTo>
                      <a:pt x="6" y="84"/>
                    </a:lnTo>
                    <a:lnTo>
                      <a:pt x="8" y="86"/>
                    </a:lnTo>
                    <a:lnTo>
                      <a:pt x="8" y="88"/>
                    </a:lnTo>
                    <a:lnTo>
                      <a:pt x="8" y="90"/>
                    </a:lnTo>
                    <a:lnTo>
                      <a:pt x="10" y="90"/>
                    </a:lnTo>
                    <a:lnTo>
                      <a:pt x="12" y="90"/>
                    </a:lnTo>
                    <a:lnTo>
                      <a:pt x="16" y="86"/>
                    </a:lnTo>
                    <a:lnTo>
                      <a:pt x="18" y="88"/>
                    </a:lnTo>
                    <a:lnTo>
                      <a:pt x="20" y="90"/>
                    </a:lnTo>
                    <a:lnTo>
                      <a:pt x="22" y="90"/>
                    </a:lnTo>
                    <a:lnTo>
                      <a:pt x="24" y="92"/>
                    </a:lnTo>
                    <a:lnTo>
                      <a:pt x="24" y="94"/>
                    </a:lnTo>
                    <a:lnTo>
                      <a:pt x="26" y="94"/>
                    </a:lnTo>
                    <a:lnTo>
                      <a:pt x="30" y="94"/>
                    </a:lnTo>
                    <a:lnTo>
                      <a:pt x="30" y="96"/>
                    </a:lnTo>
                    <a:lnTo>
                      <a:pt x="32" y="98"/>
                    </a:lnTo>
                    <a:lnTo>
                      <a:pt x="34" y="100"/>
                    </a:lnTo>
                    <a:lnTo>
                      <a:pt x="36" y="102"/>
                    </a:lnTo>
                    <a:lnTo>
                      <a:pt x="36" y="104"/>
                    </a:lnTo>
                    <a:lnTo>
                      <a:pt x="66" y="36"/>
                    </a:lnTo>
                    <a:lnTo>
                      <a:pt x="10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6" name="Freeform 52"/>
              <p:cNvSpPr>
                <a:spLocks/>
              </p:cNvSpPr>
              <p:nvPr/>
            </p:nvSpPr>
            <p:spPr bwMode="auto">
              <a:xfrm>
                <a:off x="2786" y="1502"/>
                <a:ext cx="232" cy="248"/>
              </a:xfrm>
              <a:custGeom>
                <a:avLst/>
                <a:gdLst>
                  <a:gd name="T0" fmla="*/ 186 w 232"/>
                  <a:gd name="T1" fmla="*/ 32 h 248"/>
                  <a:gd name="T2" fmla="*/ 192 w 232"/>
                  <a:gd name="T3" fmla="*/ 38 h 248"/>
                  <a:gd name="T4" fmla="*/ 198 w 232"/>
                  <a:gd name="T5" fmla="*/ 44 h 248"/>
                  <a:gd name="T6" fmla="*/ 206 w 232"/>
                  <a:gd name="T7" fmla="*/ 44 h 248"/>
                  <a:gd name="T8" fmla="*/ 210 w 232"/>
                  <a:gd name="T9" fmla="*/ 44 h 248"/>
                  <a:gd name="T10" fmla="*/ 214 w 232"/>
                  <a:gd name="T11" fmla="*/ 48 h 248"/>
                  <a:gd name="T12" fmla="*/ 218 w 232"/>
                  <a:gd name="T13" fmla="*/ 50 h 248"/>
                  <a:gd name="T14" fmla="*/ 224 w 232"/>
                  <a:gd name="T15" fmla="*/ 52 h 248"/>
                  <a:gd name="T16" fmla="*/ 228 w 232"/>
                  <a:gd name="T17" fmla="*/ 58 h 248"/>
                  <a:gd name="T18" fmla="*/ 230 w 232"/>
                  <a:gd name="T19" fmla="*/ 60 h 248"/>
                  <a:gd name="T20" fmla="*/ 220 w 232"/>
                  <a:gd name="T21" fmla="*/ 86 h 248"/>
                  <a:gd name="T22" fmla="*/ 212 w 232"/>
                  <a:gd name="T23" fmla="*/ 98 h 248"/>
                  <a:gd name="T24" fmla="*/ 122 w 232"/>
                  <a:gd name="T25" fmla="*/ 246 h 248"/>
                  <a:gd name="T26" fmla="*/ 120 w 232"/>
                  <a:gd name="T27" fmla="*/ 240 h 248"/>
                  <a:gd name="T28" fmla="*/ 116 w 232"/>
                  <a:gd name="T29" fmla="*/ 234 h 248"/>
                  <a:gd name="T30" fmla="*/ 112 w 232"/>
                  <a:gd name="T31" fmla="*/ 230 h 248"/>
                  <a:gd name="T32" fmla="*/ 112 w 232"/>
                  <a:gd name="T33" fmla="*/ 226 h 248"/>
                  <a:gd name="T34" fmla="*/ 106 w 232"/>
                  <a:gd name="T35" fmla="*/ 224 h 248"/>
                  <a:gd name="T36" fmla="*/ 100 w 232"/>
                  <a:gd name="T37" fmla="*/ 228 h 248"/>
                  <a:gd name="T38" fmla="*/ 98 w 232"/>
                  <a:gd name="T39" fmla="*/ 232 h 248"/>
                  <a:gd name="T40" fmla="*/ 94 w 232"/>
                  <a:gd name="T41" fmla="*/ 234 h 248"/>
                  <a:gd name="T42" fmla="*/ 96 w 232"/>
                  <a:gd name="T43" fmla="*/ 226 h 248"/>
                  <a:gd name="T44" fmla="*/ 98 w 232"/>
                  <a:gd name="T45" fmla="*/ 220 h 248"/>
                  <a:gd name="T46" fmla="*/ 94 w 232"/>
                  <a:gd name="T47" fmla="*/ 218 h 248"/>
                  <a:gd name="T48" fmla="*/ 88 w 232"/>
                  <a:gd name="T49" fmla="*/ 218 h 248"/>
                  <a:gd name="T50" fmla="*/ 84 w 232"/>
                  <a:gd name="T51" fmla="*/ 222 h 248"/>
                  <a:gd name="T52" fmla="*/ 84 w 232"/>
                  <a:gd name="T53" fmla="*/ 212 h 248"/>
                  <a:gd name="T54" fmla="*/ 84 w 232"/>
                  <a:gd name="T55" fmla="*/ 208 h 248"/>
                  <a:gd name="T56" fmla="*/ 78 w 232"/>
                  <a:gd name="T57" fmla="*/ 202 h 248"/>
                  <a:gd name="T58" fmla="*/ 74 w 232"/>
                  <a:gd name="T59" fmla="*/ 194 h 248"/>
                  <a:gd name="T60" fmla="*/ 76 w 232"/>
                  <a:gd name="T61" fmla="*/ 190 h 248"/>
                  <a:gd name="T62" fmla="*/ 68 w 232"/>
                  <a:gd name="T63" fmla="*/ 182 h 248"/>
                  <a:gd name="T64" fmla="*/ 66 w 232"/>
                  <a:gd name="T65" fmla="*/ 172 h 248"/>
                  <a:gd name="T66" fmla="*/ 66 w 232"/>
                  <a:gd name="T67" fmla="*/ 162 h 248"/>
                  <a:gd name="T68" fmla="*/ 64 w 232"/>
                  <a:gd name="T69" fmla="*/ 150 h 248"/>
                  <a:gd name="T70" fmla="*/ 66 w 232"/>
                  <a:gd name="T71" fmla="*/ 144 h 248"/>
                  <a:gd name="T72" fmla="*/ 66 w 232"/>
                  <a:gd name="T73" fmla="*/ 134 h 248"/>
                  <a:gd name="T74" fmla="*/ 62 w 232"/>
                  <a:gd name="T75" fmla="*/ 134 h 248"/>
                  <a:gd name="T76" fmla="*/ 54 w 232"/>
                  <a:gd name="T77" fmla="*/ 124 h 248"/>
                  <a:gd name="T78" fmla="*/ 50 w 232"/>
                  <a:gd name="T79" fmla="*/ 120 h 248"/>
                  <a:gd name="T80" fmla="*/ 46 w 232"/>
                  <a:gd name="T81" fmla="*/ 116 h 248"/>
                  <a:gd name="T82" fmla="*/ 44 w 232"/>
                  <a:gd name="T83" fmla="*/ 112 h 248"/>
                  <a:gd name="T84" fmla="*/ 40 w 232"/>
                  <a:gd name="T85" fmla="*/ 110 h 248"/>
                  <a:gd name="T86" fmla="*/ 36 w 232"/>
                  <a:gd name="T87" fmla="*/ 102 h 248"/>
                  <a:gd name="T88" fmla="*/ 32 w 232"/>
                  <a:gd name="T89" fmla="*/ 102 h 248"/>
                  <a:gd name="T90" fmla="*/ 30 w 232"/>
                  <a:gd name="T91" fmla="*/ 94 h 248"/>
                  <a:gd name="T92" fmla="*/ 28 w 232"/>
                  <a:gd name="T93" fmla="*/ 88 h 248"/>
                  <a:gd name="T94" fmla="*/ 24 w 232"/>
                  <a:gd name="T95" fmla="*/ 84 h 248"/>
                  <a:gd name="T96" fmla="*/ 22 w 232"/>
                  <a:gd name="T97" fmla="*/ 78 h 248"/>
                  <a:gd name="T98" fmla="*/ 22 w 232"/>
                  <a:gd name="T99" fmla="*/ 72 h 248"/>
                  <a:gd name="T100" fmla="*/ 20 w 232"/>
                  <a:gd name="T101" fmla="*/ 66 h 248"/>
                  <a:gd name="T102" fmla="*/ 16 w 232"/>
                  <a:gd name="T103" fmla="*/ 62 h 248"/>
                  <a:gd name="T104" fmla="*/ 12 w 232"/>
                  <a:gd name="T105" fmla="*/ 60 h 248"/>
                  <a:gd name="T106" fmla="*/ 12 w 232"/>
                  <a:gd name="T107" fmla="*/ 56 h 248"/>
                  <a:gd name="T108" fmla="*/ 6 w 232"/>
                  <a:gd name="T109" fmla="*/ 48 h 248"/>
                  <a:gd name="T110" fmla="*/ 4 w 232"/>
                  <a:gd name="T111" fmla="*/ 44 h 248"/>
                  <a:gd name="T112" fmla="*/ 0 w 232"/>
                  <a:gd name="T113" fmla="*/ 40 h 248"/>
                  <a:gd name="T114" fmla="*/ 56 w 232"/>
                  <a:gd name="T115" fmla="*/ 14 h 248"/>
                  <a:gd name="T116" fmla="*/ 60 w 232"/>
                  <a:gd name="T117" fmla="*/ 6 h 248"/>
                  <a:gd name="T118" fmla="*/ 64 w 232"/>
                  <a:gd name="T119" fmla="*/ 2 h 2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2" h="248">
                    <a:moveTo>
                      <a:pt x="64" y="0"/>
                    </a:moveTo>
                    <a:lnTo>
                      <a:pt x="144" y="38"/>
                    </a:lnTo>
                    <a:lnTo>
                      <a:pt x="146" y="40"/>
                    </a:lnTo>
                    <a:lnTo>
                      <a:pt x="182" y="28"/>
                    </a:lnTo>
                    <a:lnTo>
                      <a:pt x="182" y="30"/>
                    </a:lnTo>
                    <a:lnTo>
                      <a:pt x="184" y="30"/>
                    </a:lnTo>
                    <a:lnTo>
                      <a:pt x="186" y="32"/>
                    </a:lnTo>
                    <a:lnTo>
                      <a:pt x="186" y="34"/>
                    </a:lnTo>
                    <a:lnTo>
                      <a:pt x="188" y="34"/>
                    </a:lnTo>
                    <a:lnTo>
                      <a:pt x="190" y="36"/>
                    </a:lnTo>
                    <a:lnTo>
                      <a:pt x="192" y="38"/>
                    </a:lnTo>
                    <a:lnTo>
                      <a:pt x="194" y="38"/>
                    </a:lnTo>
                    <a:lnTo>
                      <a:pt x="194" y="40"/>
                    </a:lnTo>
                    <a:lnTo>
                      <a:pt x="196" y="42"/>
                    </a:lnTo>
                    <a:lnTo>
                      <a:pt x="198" y="42"/>
                    </a:lnTo>
                    <a:lnTo>
                      <a:pt x="198" y="44"/>
                    </a:lnTo>
                    <a:lnTo>
                      <a:pt x="200" y="44"/>
                    </a:lnTo>
                    <a:lnTo>
                      <a:pt x="202" y="44"/>
                    </a:lnTo>
                    <a:lnTo>
                      <a:pt x="204" y="44"/>
                    </a:lnTo>
                    <a:lnTo>
                      <a:pt x="206" y="44"/>
                    </a:lnTo>
                    <a:lnTo>
                      <a:pt x="206" y="42"/>
                    </a:lnTo>
                    <a:lnTo>
                      <a:pt x="208" y="42"/>
                    </a:lnTo>
                    <a:lnTo>
                      <a:pt x="210" y="44"/>
                    </a:lnTo>
                    <a:lnTo>
                      <a:pt x="212" y="46"/>
                    </a:lnTo>
                    <a:lnTo>
                      <a:pt x="212" y="48"/>
                    </a:lnTo>
                    <a:lnTo>
                      <a:pt x="214" y="48"/>
                    </a:lnTo>
                    <a:lnTo>
                      <a:pt x="216" y="48"/>
                    </a:lnTo>
                    <a:lnTo>
                      <a:pt x="216" y="50"/>
                    </a:lnTo>
                    <a:lnTo>
                      <a:pt x="218" y="50"/>
                    </a:lnTo>
                    <a:lnTo>
                      <a:pt x="218" y="52"/>
                    </a:lnTo>
                    <a:lnTo>
                      <a:pt x="220" y="52"/>
                    </a:lnTo>
                    <a:lnTo>
                      <a:pt x="222" y="52"/>
                    </a:lnTo>
                    <a:lnTo>
                      <a:pt x="224" y="52"/>
                    </a:lnTo>
                    <a:lnTo>
                      <a:pt x="224" y="54"/>
                    </a:lnTo>
                    <a:lnTo>
                      <a:pt x="226" y="54"/>
                    </a:lnTo>
                    <a:lnTo>
                      <a:pt x="226" y="56"/>
                    </a:lnTo>
                    <a:lnTo>
                      <a:pt x="228" y="58"/>
                    </a:lnTo>
                    <a:lnTo>
                      <a:pt x="230" y="58"/>
                    </a:lnTo>
                    <a:lnTo>
                      <a:pt x="230" y="60"/>
                    </a:lnTo>
                    <a:lnTo>
                      <a:pt x="230" y="62"/>
                    </a:lnTo>
                    <a:lnTo>
                      <a:pt x="232" y="62"/>
                    </a:lnTo>
                    <a:lnTo>
                      <a:pt x="230" y="62"/>
                    </a:lnTo>
                    <a:lnTo>
                      <a:pt x="232" y="64"/>
                    </a:lnTo>
                    <a:lnTo>
                      <a:pt x="222" y="74"/>
                    </a:lnTo>
                    <a:lnTo>
                      <a:pt x="220" y="86"/>
                    </a:lnTo>
                    <a:lnTo>
                      <a:pt x="216" y="90"/>
                    </a:lnTo>
                    <a:lnTo>
                      <a:pt x="212" y="82"/>
                    </a:lnTo>
                    <a:lnTo>
                      <a:pt x="208" y="84"/>
                    </a:lnTo>
                    <a:lnTo>
                      <a:pt x="206" y="86"/>
                    </a:lnTo>
                    <a:lnTo>
                      <a:pt x="206" y="88"/>
                    </a:lnTo>
                    <a:lnTo>
                      <a:pt x="210" y="92"/>
                    </a:lnTo>
                    <a:lnTo>
                      <a:pt x="210" y="96"/>
                    </a:lnTo>
                    <a:lnTo>
                      <a:pt x="212" y="98"/>
                    </a:lnTo>
                    <a:lnTo>
                      <a:pt x="206" y="104"/>
                    </a:lnTo>
                    <a:lnTo>
                      <a:pt x="200" y="108"/>
                    </a:lnTo>
                    <a:lnTo>
                      <a:pt x="200" y="110"/>
                    </a:lnTo>
                    <a:lnTo>
                      <a:pt x="214" y="148"/>
                    </a:lnTo>
                    <a:lnTo>
                      <a:pt x="212" y="148"/>
                    </a:lnTo>
                    <a:lnTo>
                      <a:pt x="214" y="166"/>
                    </a:lnTo>
                    <a:lnTo>
                      <a:pt x="124" y="248"/>
                    </a:lnTo>
                    <a:lnTo>
                      <a:pt x="122" y="248"/>
                    </a:lnTo>
                    <a:lnTo>
                      <a:pt x="122" y="246"/>
                    </a:lnTo>
                    <a:lnTo>
                      <a:pt x="122" y="244"/>
                    </a:lnTo>
                    <a:lnTo>
                      <a:pt x="120" y="242"/>
                    </a:lnTo>
                    <a:lnTo>
                      <a:pt x="120" y="240"/>
                    </a:lnTo>
                    <a:lnTo>
                      <a:pt x="120" y="238"/>
                    </a:lnTo>
                    <a:lnTo>
                      <a:pt x="118" y="236"/>
                    </a:lnTo>
                    <a:lnTo>
                      <a:pt x="118" y="234"/>
                    </a:lnTo>
                    <a:lnTo>
                      <a:pt x="116" y="234"/>
                    </a:lnTo>
                    <a:lnTo>
                      <a:pt x="116" y="232"/>
                    </a:lnTo>
                    <a:lnTo>
                      <a:pt x="116" y="230"/>
                    </a:lnTo>
                    <a:lnTo>
                      <a:pt x="116" y="232"/>
                    </a:lnTo>
                    <a:lnTo>
                      <a:pt x="114" y="232"/>
                    </a:lnTo>
                    <a:lnTo>
                      <a:pt x="114" y="230"/>
                    </a:lnTo>
                    <a:lnTo>
                      <a:pt x="112" y="230"/>
                    </a:lnTo>
                    <a:lnTo>
                      <a:pt x="112" y="228"/>
                    </a:lnTo>
                    <a:lnTo>
                      <a:pt x="112" y="226"/>
                    </a:lnTo>
                    <a:lnTo>
                      <a:pt x="110" y="224"/>
                    </a:lnTo>
                    <a:lnTo>
                      <a:pt x="108" y="224"/>
                    </a:lnTo>
                    <a:lnTo>
                      <a:pt x="106" y="222"/>
                    </a:lnTo>
                    <a:lnTo>
                      <a:pt x="106" y="224"/>
                    </a:lnTo>
                    <a:lnTo>
                      <a:pt x="104" y="226"/>
                    </a:lnTo>
                    <a:lnTo>
                      <a:pt x="104" y="228"/>
                    </a:lnTo>
                    <a:lnTo>
                      <a:pt x="102" y="228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8" y="230"/>
                    </a:lnTo>
                    <a:lnTo>
                      <a:pt x="98" y="232"/>
                    </a:lnTo>
                    <a:lnTo>
                      <a:pt x="96" y="234"/>
                    </a:lnTo>
                    <a:lnTo>
                      <a:pt x="94" y="232"/>
                    </a:lnTo>
                    <a:lnTo>
                      <a:pt x="94" y="234"/>
                    </a:lnTo>
                    <a:lnTo>
                      <a:pt x="92" y="232"/>
                    </a:lnTo>
                    <a:lnTo>
                      <a:pt x="92" y="230"/>
                    </a:lnTo>
                    <a:lnTo>
                      <a:pt x="94" y="228"/>
                    </a:lnTo>
                    <a:lnTo>
                      <a:pt x="96" y="226"/>
                    </a:lnTo>
                    <a:lnTo>
                      <a:pt x="94" y="224"/>
                    </a:lnTo>
                    <a:lnTo>
                      <a:pt x="96" y="224"/>
                    </a:lnTo>
                    <a:lnTo>
                      <a:pt x="98" y="222"/>
                    </a:lnTo>
                    <a:lnTo>
                      <a:pt x="98" y="220"/>
                    </a:lnTo>
                    <a:lnTo>
                      <a:pt x="98" y="218"/>
                    </a:lnTo>
                    <a:lnTo>
                      <a:pt x="96" y="218"/>
                    </a:lnTo>
                    <a:lnTo>
                      <a:pt x="94" y="218"/>
                    </a:lnTo>
                    <a:lnTo>
                      <a:pt x="92" y="218"/>
                    </a:lnTo>
                    <a:lnTo>
                      <a:pt x="90" y="218"/>
                    </a:lnTo>
                    <a:lnTo>
                      <a:pt x="88" y="218"/>
                    </a:lnTo>
                    <a:lnTo>
                      <a:pt x="88" y="220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4" y="222"/>
                    </a:lnTo>
                    <a:lnTo>
                      <a:pt x="82" y="222"/>
                    </a:lnTo>
                    <a:lnTo>
                      <a:pt x="82" y="220"/>
                    </a:lnTo>
                    <a:lnTo>
                      <a:pt x="82" y="218"/>
                    </a:lnTo>
                    <a:lnTo>
                      <a:pt x="84" y="216"/>
                    </a:lnTo>
                    <a:lnTo>
                      <a:pt x="84" y="214"/>
                    </a:lnTo>
                    <a:lnTo>
                      <a:pt x="84" y="212"/>
                    </a:lnTo>
                    <a:lnTo>
                      <a:pt x="84" y="210"/>
                    </a:lnTo>
                    <a:lnTo>
                      <a:pt x="86" y="210"/>
                    </a:lnTo>
                    <a:lnTo>
                      <a:pt x="84" y="208"/>
                    </a:lnTo>
                    <a:lnTo>
                      <a:pt x="82" y="208"/>
                    </a:lnTo>
                    <a:lnTo>
                      <a:pt x="82" y="206"/>
                    </a:lnTo>
                    <a:lnTo>
                      <a:pt x="80" y="206"/>
                    </a:lnTo>
                    <a:lnTo>
                      <a:pt x="80" y="204"/>
                    </a:lnTo>
                    <a:lnTo>
                      <a:pt x="80" y="202"/>
                    </a:lnTo>
                    <a:lnTo>
                      <a:pt x="78" y="202"/>
                    </a:lnTo>
                    <a:lnTo>
                      <a:pt x="78" y="200"/>
                    </a:lnTo>
                    <a:lnTo>
                      <a:pt x="78" y="198"/>
                    </a:lnTo>
                    <a:lnTo>
                      <a:pt x="76" y="198"/>
                    </a:lnTo>
                    <a:lnTo>
                      <a:pt x="76" y="196"/>
                    </a:lnTo>
                    <a:lnTo>
                      <a:pt x="74" y="196"/>
                    </a:lnTo>
                    <a:lnTo>
                      <a:pt x="74" y="194"/>
                    </a:lnTo>
                    <a:lnTo>
                      <a:pt x="74" y="192"/>
                    </a:lnTo>
                    <a:lnTo>
                      <a:pt x="74" y="190"/>
                    </a:lnTo>
                    <a:lnTo>
                      <a:pt x="76" y="190"/>
                    </a:lnTo>
                    <a:lnTo>
                      <a:pt x="76" y="188"/>
                    </a:lnTo>
                    <a:lnTo>
                      <a:pt x="76" y="186"/>
                    </a:lnTo>
                    <a:lnTo>
                      <a:pt x="74" y="186"/>
                    </a:lnTo>
                    <a:lnTo>
                      <a:pt x="74" y="184"/>
                    </a:lnTo>
                    <a:lnTo>
                      <a:pt x="70" y="182"/>
                    </a:lnTo>
                    <a:lnTo>
                      <a:pt x="68" y="182"/>
                    </a:lnTo>
                    <a:lnTo>
                      <a:pt x="66" y="180"/>
                    </a:lnTo>
                    <a:lnTo>
                      <a:pt x="66" y="178"/>
                    </a:lnTo>
                    <a:lnTo>
                      <a:pt x="66" y="176"/>
                    </a:lnTo>
                    <a:lnTo>
                      <a:pt x="66" y="172"/>
                    </a:lnTo>
                    <a:lnTo>
                      <a:pt x="64" y="170"/>
                    </a:lnTo>
                    <a:lnTo>
                      <a:pt x="64" y="168"/>
                    </a:lnTo>
                    <a:lnTo>
                      <a:pt x="64" y="166"/>
                    </a:lnTo>
                    <a:lnTo>
                      <a:pt x="66" y="166"/>
                    </a:lnTo>
                    <a:lnTo>
                      <a:pt x="66" y="164"/>
                    </a:lnTo>
                    <a:lnTo>
                      <a:pt x="66" y="162"/>
                    </a:lnTo>
                    <a:lnTo>
                      <a:pt x="64" y="160"/>
                    </a:lnTo>
                    <a:lnTo>
                      <a:pt x="64" y="158"/>
                    </a:lnTo>
                    <a:lnTo>
                      <a:pt x="62" y="156"/>
                    </a:lnTo>
                    <a:lnTo>
                      <a:pt x="62" y="154"/>
                    </a:lnTo>
                    <a:lnTo>
                      <a:pt x="64" y="152"/>
                    </a:lnTo>
                    <a:lnTo>
                      <a:pt x="64" y="150"/>
                    </a:lnTo>
                    <a:lnTo>
                      <a:pt x="64" y="148"/>
                    </a:lnTo>
                    <a:lnTo>
                      <a:pt x="64" y="146"/>
                    </a:lnTo>
                    <a:lnTo>
                      <a:pt x="66" y="144"/>
                    </a:lnTo>
                    <a:lnTo>
                      <a:pt x="66" y="142"/>
                    </a:lnTo>
                    <a:lnTo>
                      <a:pt x="70" y="140"/>
                    </a:lnTo>
                    <a:lnTo>
                      <a:pt x="70" y="138"/>
                    </a:lnTo>
                    <a:lnTo>
                      <a:pt x="68" y="136"/>
                    </a:lnTo>
                    <a:lnTo>
                      <a:pt x="68" y="134"/>
                    </a:lnTo>
                    <a:lnTo>
                      <a:pt x="66" y="134"/>
                    </a:lnTo>
                    <a:lnTo>
                      <a:pt x="66" y="132"/>
                    </a:lnTo>
                    <a:lnTo>
                      <a:pt x="66" y="134"/>
                    </a:lnTo>
                    <a:lnTo>
                      <a:pt x="64" y="134"/>
                    </a:lnTo>
                    <a:lnTo>
                      <a:pt x="62" y="134"/>
                    </a:lnTo>
                    <a:lnTo>
                      <a:pt x="60" y="134"/>
                    </a:lnTo>
                    <a:lnTo>
                      <a:pt x="60" y="132"/>
                    </a:lnTo>
                    <a:lnTo>
                      <a:pt x="58" y="130"/>
                    </a:lnTo>
                    <a:lnTo>
                      <a:pt x="56" y="128"/>
                    </a:lnTo>
                    <a:lnTo>
                      <a:pt x="56" y="126"/>
                    </a:lnTo>
                    <a:lnTo>
                      <a:pt x="54" y="126"/>
                    </a:lnTo>
                    <a:lnTo>
                      <a:pt x="54" y="124"/>
                    </a:lnTo>
                    <a:lnTo>
                      <a:pt x="54" y="122"/>
                    </a:lnTo>
                    <a:lnTo>
                      <a:pt x="52" y="122"/>
                    </a:lnTo>
                    <a:lnTo>
                      <a:pt x="52" y="120"/>
                    </a:lnTo>
                    <a:lnTo>
                      <a:pt x="50" y="120"/>
                    </a:lnTo>
                    <a:lnTo>
                      <a:pt x="48" y="120"/>
                    </a:lnTo>
                    <a:lnTo>
                      <a:pt x="48" y="118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4" y="114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40" y="110"/>
                    </a:lnTo>
                    <a:lnTo>
                      <a:pt x="42" y="108"/>
                    </a:lnTo>
                    <a:lnTo>
                      <a:pt x="40" y="108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8" y="108"/>
                    </a:lnTo>
                    <a:lnTo>
                      <a:pt x="38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6" y="102"/>
                    </a:lnTo>
                    <a:lnTo>
                      <a:pt x="34" y="102"/>
                    </a:lnTo>
                    <a:lnTo>
                      <a:pt x="36" y="100"/>
                    </a:lnTo>
                    <a:lnTo>
                      <a:pt x="34" y="100"/>
                    </a:lnTo>
                    <a:lnTo>
                      <a:pt x="34" y="102"/>
                    </a:lnTo>
                    <a:lnTo>
                      <a:pt x="32" y="102"/>
                    </a:lnTo>
                    <a:lnTo>
                      <a:pt x="30" y="100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8" y="86"/>
                    </a:lnTo>
                    <a:lnTo>
                      <a:pt x="26" y="86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2"/>
                    </a:lnTo>
                    <a:lnTo>
                      <a:pt x="24" y="80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18" y="68"/>
                    </a:lnTo>
                    <a:lnTo>
                      <a:pt x="20" y="66"/>
                    </a:lnTo>
                    <a:lnTo>
                      <a:pt x="18" y="66"/>
                    </a:lnTo>
                    <a:lnTo>
                      <a:pt x="18" y="64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2" y="60"/>
                    </a:lnTo>
                    <a:lnTo>
                      <a:pt x="12" y="58"/>
                    </a:lnTo>
                    <a:lnTo>
                      <a:pt x="12" y="56"/>
                    </a:lnTo>
                    <a:lnTo>
                      <a:pt x="10" y="56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lnTo>
                      <a:pt x="58" y="18"/>
                    </a:lnTo>
                    <a:lnTo>
                      <a:pt x="58" y="16"/>
                    </a:lnTo>
                    <a:lnTo>
                      <a:pt x="56" y="16"/>
                    </a:lnTo>
                    <a:lnTo>
                      <a:pt x="56" y="14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4"/>
                    </a:lnTo>
                    <a:lnTo>
                      <a:pt x="62" y="4"/>
                    </a:lnTo>
                    <a:lnTo>
                      <a:pt x="64" y="2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7" name="Freeform 53"/>
              <p:cNvSpPr>
                <a:spLocks/>
              </p:cNvSpPr>
              <p:nvPr/>
            </p:nvSpPr>
            <p:spPr bwMode="auto">
              <a:xfrm>
                <a:off x="2460" y="1514"/>
                <a:ext cx="192" cy="228"/>
              </a:xfrm>
              <a:custGeom>
                <a:avLst/>
                <a:gdLst>
                  <a:gd name="T0" fmla="*/ 186 w 192"/>
                  <a:gd name="T1" fmla="*/ 96 h 228"/>
                  <a:gd name="T2" fmla="*/ 186 w 192"/>
                  <a:gd name="T3" fmla="*/ 100 h 228"/>
                  <a:gd name="T4" fmla="*/ 188 w 192"/>
                  <a:gd name="T5" fmla="*/ 102 h 228"/>
                  <a:gd name="T6" fmla="*/ 184 w 192"/>
                  <a:gd name="T7" fmla="*/ 140 h 228"/>
                  <a:gd name="T8" fmla="*/ 186 w 192"/>
                  <a:gd name="T9" fmla="*/ 150 h 228"/>
                  <a:gd name="T10" fmla="*/ 186 w 192"/>
                  <a:gd name="T11" fmla="*/ 158 h 228"/>
                  <a:gd name="T12" fmla="*/ 182 w 192"/>
                  <a:gd name="T13" fmla="*/ 156 h 228"/>
                  <a:gd name="T14" fmla="*/ 182 w 192"/>
                  <a:gd name="T15" fmla="*/ 154 h 228"/>
                  <a:gd name="T16" fmla="*/ 178 w 192"/>
                  <a:gd name="T17" fmla="*/ 150 h 228"/>
                  <a:gd name="T18" fmla="*/ 176 w 192"/>
                  <a:gd name="T19" fmla="*/ 148 h 228"/>
                  <a:gd name="T20" fmla="*/ 126 w 192"/>
                  <a:gd name="T21" fmla="*/ 182 h 228"/>
                  <a:gd name="T22" fmla="*/ 120 w 192"/>
                  <a:gd name="T23" fmla="*/ 186 h 228"/>
                  <a:gd name="T24" fmla="*/ 116 w 192"/>
                  <a:gd name="T25" fmla="*/ 186 h 228"/>
                  <a:gd name="T26" fmla="*/ 116 w 192"/>
                  <a:gd name="T27" fmla="*/ 190 h 228"/>
                  <a:gd name="T28" fmla="*/ 114 w 192"/>
                  <a:gd name="T29" fmla="*/ 192 h 228"/>
                  <a:gd name="T30" fmla="*/ 112 w 192"/>
                  <a:gd name="T31" fmla="*/ 196 h 228"/>
                  <a:gd name="T32" fmla="*/ 112 w 192"/>
                  <a:gd name="T33" fmla="*/ 200 h 228"/>
                  <a:gd name="T34" fmla="*/ 106 w 192"/>
                  <a:gd name="T35" fmla="*/ 208 h 228"/>
                  <a:gd name="T36" fmla="*/ 112 w 192"/>
                  <a:gd name="T37" fmla="*/ 214 h 228"/>
                  <a:gd name="T38" fmla="*/ 108 w 192"/>
                  <a:gd name="T39" fmla="*/ 216 h 228"/>
                  <a:gd name="T40" fmla="*/ 106 w 192"/>
                  <a:gd name="T41" fmla="*/ 220 h 228"/>
                  <a:gd name="T42" fmla="*/ 102 w 192"/>
                  <a:gd name="T43" fmla="*/ 224 h 228"/>
                  <a:gd name="T44" fmla="*/ 100 w 192"/>
                  <a:gd name="T45" fmla="*/ 228 h 228"/>
                  <a:gd name="T46" fmla="*/ 94 w 192"/>
                  <a:gd name="T47" fmla="*/ 226 h 228"/>
                  <a:gd name="T48" fmla="*/ 92 w 192"/>
                  <a:gd name="T49" fmla="*/ 222 h 228"/>
                  <a:gd name="T50" fmla="*/ 90 w 192"/>
                  <a:gd name="T51" fmla="*/ 220 h 228"/>
                  <a:gd name="T52" fmla="*/ 88 w 192"/>
                  <a:gd name="T53" fmla="*/ 216 h 228"/>
                  <a:gd name="T54" fmla="*/ 86 w 192"/>
                  <a:gd name="T55" fmla="*/ 214 h 228"/>
                  <a:gd name="T56" fmla="*/ 80 w 192"/>
                  <a:gd name="T57" fmla="*/ 212 h 228"/>
                  <a:gd name="T58" fmla="*/ 80 w 192"/>
                  <a:gd name="T59" fmla="*/ 208 h 228"/>
                  <a:gd name="T60" fmla="*/ 78 w 192"/>
                  <a:gd name="T61" fmla="*/ 202 h 228"/>
                  <a:gd name="T62" fmla="*/ 72 w 192"/>
                  <a:gd name="T63" fmla="*/ 194 h 228"/>
                  <a:gd name="T64" fmla="*/ 70 w 192"/>
                  <a:gd name="T65" fmla="*/ 190 h 228"/>
                  <a:gd name="T66" fmla="*/ 68 w 192"/>
                  <a:gd name="T67" fmla="*/ 188 h 228"/>
                  <a:gd name="T68" fmla="*/ 64 w 192"/>
                  <a:gd name="T69" fmla="*/ 180 h 228"/>
                  <a:gd name="T70" fmla="*/ 64 w 192"/>
                  <a:gd name="T71" fmla="*/ 178 h 228"/>
                  <a:gd name="T72" fmla="*/ 60 w 192"/>
                  <a:gd name="T73" fmla="*/ 172 h 228"/>
                  <a:gd name="T74" fmla="*/ 54 w 192"/>
                  <a:gd name="T75" fmla="*/ 164 h 228"/>
                  <a:gd name="T76" fmla="*/ 54 w 192"/>
                  <a:gd name="T77" fmla="*/ 158 h 228"/>
                  <a:gd name="T78" fmla="*/ 46 w 192"/>
                  <a:gd name="T79" fmla="*/ 158 h 228"/>
                  <a:gd name="T80" fmla="*/ 36 w 192"/>
                  <a:gd name="T81" fmla="*/ 156 h 228"/>
                  <a:gd name="T82" fmla="*/ 24 w 192"/>
                  <a:gd name="T83" fmla="*/ 152 h 228"/>
                  <a:gd name="T84" fmla="*/ 16 w 192"/>
                  <a:gd name="T85" fmla="*/ 150 h 228"/>
                  <a:gd name="T86" fmla="*/ 12 w 192"/>
                  <a:gd name="T87" fmla="*/ 146 h 228"/>
                  <a:gd name="T88" fmla="*/ 6 w 192"/>
                  <a:gd name="T89" fmla="*/ 142 h 228"/>
                  <a:gd name="T90" fmla="*/ 2 w 192"/>
                  <a:gd name="T91" fmla="*/ 140 h 228"/>
                  <a:gd name="T92" fmla="*/ 4 w 192"/>
                  <a:gd name="T93" fmla="*/ 132 h 228"/>
                  <a:gd name="T94" fmla="*/ 54 w 192"/>
                  <a:gd name="T95" fmla="*/ 66 h 228"/>
                  <a:gd name="T96" fmla="*/ 64 w 192"/>
                  <a:gd name="T97" fmla="*/ 50 h 228"/>
                  <a:gd name="T98" fmla="*/ 66 w 192"/>
                  <a:gd name="T99" fmla="*/ 42 h 228"/>
                  <a:gd name="T100" fmla="*/ 66 w 192"/>
                  <a:gd name="T101" fmla="*/ 36 h 228"/>
                  <a:gd name="T102" fmla="*/ 68 w 192"/>
                  <a:gd name="T103" fmla="*/ 32 h 228"/>
                  <a:gd name="T104" fmla="*/ 66 w 192"/>
                  <a:gd name="T105" fmla="*/ 26 h 228"/>
                  <a:gd name="T106" fmla="*/ 64 w 192"/>
                  <a:gd name="T107" fmla="*/ 22 h 228"/>
                  <a:gd name="T108" fmla="*/ 66 w 192"/>
                  <a:gd name="T109" fmla="*/ 20 h 228"/>
                  <a:gd name="T110" fmla="*/ 68 w 192"/>
                  <a:gd name="T111" fmla="*/ 20 h 228"/>
                  <a:gd name="T112" fmla="*/ 68 w 192"/>
                  <a:gd name="T113" fmla="*/ 16 h 228"/>
                  <a:gd name="T114" fmla="*/ 68 w 192"/>
                  <a:gd name="T115" fmla="*/ 10 h 228"/>
                  <a:gd name="T116" fmla="*/ 70 w 192"/>
                  <a:gd name="T117" fmla="*/ 4 h 228"/>
                  <a:gd name="T118" fmla="*/ 148 w 192"/>
                  <a:gd name="T119" fmla="*/ 60 h 228"/>
                  <a:gd name="T120" fmla="*/ 186 w 192"/>
                  <a:gd name="T121" fmla="*/ 88 h 22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2" h="228">
                    <a:moveTo>
                      <a:pt x="188" y="88"/>
                    </a:moveTo>
                    <a:lnTo>
                      <a:pt x="184" y="94"/>
                    </a:lnTo>
                    <a:lnTo>
                      <a:pt x="186" y="96"/>
                    </a:lnTo>
                    <a:lnTo>
                      <a:pt x="184" y="98"/>
                    </a:lnTo>
                    <a:lnTo>
                      <a:pt x="186" y="98"/>
                    </a:lnTo>
                    <a:lnTo>
                      <a:pt x="186" y="100"/>
                    </a:lnTo>
                    <a:lnTo>
                      <a:pt x="188" y="100"/>
                    </a:lnTo>
                    <a:lnTo>
                      <a:pt x="188" y="102"/>
                    </a:lnTo>
                    <a:lnTo>
                      <a:pt x="190" y="104"/>
                    </a:lnTo>
                    <a:lnTo>
                      <a:pt x="188" y="132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4" y="140"/>
                    </a:lnTo>
                    <a:lnTo>
                      <a:pt x="184" y="142"/>
                    </a:lnTo>
                    <a:lnTo>
                      <a:pt x="186" y="142"/>
                    </a:lnTo>
                    <a:lnTo>
                      <a:pt x="186" y="144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6" y="152"/>
                    </a:lnTo>
                    <a:lnTo>
                      <a:pt x="192" y="156"/>
                    </a:lnTo>
                    <a:lnTo>
                      <a:pt x="190" y="158"/>
                    </a:lnTo>
                    <a:lnTo>
                      <a:pt x="188" y="158"/>
                    </a:lnTo>
                    <a:lnTo>
                      <a:pt x="186" y="158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2" y="156"/>
                    </a:lnTo>
                    <a:lnTo>
                      <a:pt x="182" y="154"/>
                    </a:lnTo>
                    <a:lnTo>
                      <a:pt x="180" y="152"/>
                    </a:lnTo>
                    <a:lnTo>
                      <a:pt x="180" y="150"/>
                    </a:lnTo>
                    <a:lnTo>
                      <a:pt x="178" y="150"/>
                    </a:lnTo>
                    <a:lnTo>
                      <a:pt x="178" y="148"/>
                    </a:lnTo>
                    <a:lnTo>
                      <a:pt x="176" y="150"/>
                    </a:lnTo>
                    <a:lnTo>
                      <a:pt x="176" y="148"/>
                    </a:lnTo>
                    <a:lnTo>
                      <a:pt x="172" y="150"/>
                    </a:lnTo>
                    <a:lnTo>
                      <a:pt x="176" y="154"/>
                    </a:lnTo>
                    <a:lnTo>
                      <a:pt x="160" y="160"/>
                    </a:lnTo>
                    <a:lnTo>
                      <a:pt x="142" y="176"/>
                    </a:lnTo>
                    <a:lnTo>
                      <a:pt x="126" y="182"/>
                    </a:lnTo>
                    <a:lnTo>
                      <a:pt x="122" y="184"/>
                    </a:lnTo>
                    <a:lnTo>
                      <a:pt x="124" y="184"/>
                    </a:lnTo>
                    <a:lnTo>
                      <a:pt x="122" y="186"/>
                    </a:lnTo>
                    <a:lnTo>
                      <a:pt x="120" y="186"/>
                    </a:lnTo>
                    <a:lnTo>
                      <a:pt x="118" y="186"/>
                    </a:lnTo>
                    <a:lnTo>
                      <a:pt x="116" y="186"/>
                    </a:lnTo>
                    <a:lnTo>
                      <a:pt x="116" y="188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4" y="192"/>
                    </a:lnTo>
                    <a:lnTo>
                      <a:pt x="112" y="194"/>
                    </a:lnTo>
                    <a:lnTo>
                      <a:pt x="114" y="194"/>
                    </a:lnTo>
                    <a:lnTo>
                      <a:pt x="112" y="196"/>
                    </a:lnTo>
                    <a:lnTo>
                      <a:pt x="112" y="198"/>
                    </a:lnTo>
                    <a:lnTo>
                      <a:pt x="112" y="200"/>
                    </a:lnTo>
                    <a:lnTo>
                      <a:pt x="104" y="200"/>
                    </a:lnTo>
                    <a:lnTo>
                      <a:pt x="104" y="204"/>
                    </a:lnTo>
                    <a:lnTo>
                      <a:pt x="106" y="206"/>
                    </a:lnTo>
                    <a:lnTo>
                      <a:pt x="106" y="208"/>
                    </a:lnTo>
                    <a:lnTo>
                      <a:pt x="108" y="210"/>
                    </a:lnTo>
                    <a:lnTo>
                      <a:pt x="110" y="212"/>
                    </a:lnTo>
                    <a:lnTo>
                      <a:pt x="112" y="212"/>
                    </a:lnTo>
                    <a:lnTo>
                      <a:pt x="112" y="214"/>
                    </a:lnTo>
                    <a:lnTo>
                      <a:pt x="108" y="214"/>
                    </a:lnTo>
                    <a:lnTo>
                      <a:pt x="108" y="216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20"/>
                    </a:lnTo>
                    <a:lnTo>
                      <a:pt x="104" y="220"/>
                    </a:lnTo>
                    <a:lnTo>
                      <a:pt x="104" y="222"/>
                    </a:lnTo>
                    <a:lnTo>
                      <a:pt x="104" y="224"/>
                    </a:lnTo>
                    <a:lnTo>
                      <a:pt x="102" y="224"/>
                    </a:lnTo>
                    <a:lnTo>
                      <a:pt x="102" y="226"/>
                    </a:lnTo>
                    <a:lnTo>
                      <a:pt x="100" y="226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6" y="228"/>
                    </a:lnTo>
                    <a:lnTo>
                      <a:pt x="96" y="226"/>
                    </a:lnTo>
                    <a:lnTo>
                      <a:pt x="94" y="226"/>
                    </a:lnTo>
                    <a:lnTo>
                      <a:pt x="94" y="224"/>
                    </a:lnTo>
                    <a:lnTo>
                      <a:pt x="96" y="224"/>
                    </a:lnTo>
                    <a:lnTo>
                      <a:pt x="96" y="222"/>
                    </a:lnTo>
                    <a:lnTo>
                      <a:pt x="94" y="222"/>
                    </a:lnTo>
                    <a:lnTo>
                      <a:pt x="92" y="222"/>
                    </a:lnTo>
                    <a:lnTo>
                      <a:pt x="90" y="222"/>
                    </a:lnTo>
                    <a:lnTo>
                      <a:pt x="90" y="220"/>
                    </a:lnTo>
                    <a:lnTo>
                      <a:pt x="88" y="220"/>
                    </a:lnTo>
                    <a:lnTo>
                      <a:pt x="88" y="218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4" y="214"/>
                    </a:lnTo>
                    <a:lnTo>
                      <a:pt x="82" y="212"/>
                    </a:lnTo>
                    <a:lnTo>
                      <a:pt x="80" y="212"/>
                    </a:lnTo>
                    <a:lnTo>
                      <a:pt x="80" y="210"/>
                    </a:lnTo>
                    <a:lnTo>
                      <a:pt x="80" y="208"/>
                    </a:lnTo>
                    <a:lnTo>
                      <a:pt x="80" y="206"/>
                    </a:lnTo>
                    <a:lnTo>
                      <a:pt x="80" y="204"/>
                    </a:lnTo>
                    <a:lnTo>
                      <a:pt x="78" y="204"/>
                    </a:lnTo>
                    <a:lnTo>
                      <a:pt x="78" y="202"/>
                    </a:lnTo>
                    <a:lnTo>
                      <a:pt x="76" y="202"/>
                    </a:lnTo>
                    <a:lnTo>
                      <a:pt x="72" y="198"/>
                    </a:lnTo>
                    <a:lnTo>
                      <a:pt x="70" y="196"/>
                    </a:lnTo>
                    <a:lnTo>
                      <a:pt x="72" y="194"/>
                    </a:lnTo>
                    <a:lnTo>
                      <a:pt x="70" y="192"/>
                    </a:lnTo>
                    <a:lnTo>
                      <a:pt x="70" y="190"/>
                    </a:lnTo>
                    <a:lnTo>
                      <a:pt x="68" y="188"/>
                    </a:lnTo>
                    <a:lnTo>
                      <a:pt x="68" y="186"/>
                    </a:lnTo>
                    <a:lnTo>
                      <a:pt x="66" y="186"/>
                    </a:lnTo>
                    <a:lnTo>
                      <a:pt x="66" y="184"/>
                    </a:lnTo>
                    <a:lnTo>
                      <a:pt x="66" y="182"/>
                    </a:lnTo>
                    <a:lnTo>
                      <a:pt x="64" y="182"/>
                    </a:lnTo>
                    <a:lnTo>
                      <a:pt x="64" y="180"/>
                    </a:lnTo>
                    <a:lnTo>
                      <a:pt x="66" y="178"/>
                    </a:lnTo>
                    <a:lnTo>
                      <a:pt x="64" y="178"/>
                    </a:lnTo>
                    <a:lnTo>
                      <a:pt x="64" y="176"/>
                    </a:lnTo>
                    <a:lnTo>
                      <a:pt x="64" y="178"/>
                    </a:lnTo>
                    <a:lnTo>
                      <a:pt x="62" y="176"/>
                    </a:lnTo>
                    <a:lnTo>
                      <a:pt x="60" y="176"/>
                    </a:lnTo>
                    <a:lnTo>
                      <a:pt x="60" y="174"/>
                    </a:lnTo>
                    <a:lnTo>
                      <a:pt x="60" y="172"/>
                    </a:lnTo>
                    <a:lnTo>
                      <a:pt x="58" y="170"/>
                    </a:lnTo>
                    <a:lnTo>
                      <a:pt x="58" y="168"/>
                    </a:lnTo>
                    <a:lnTo>
                      <a:pt x="58" y="166"/>
                    </a:lnTo>
                    <a:lnTo>
                      <a:pt x="56" y="166"/>
                    </a:lnTo>
                    <a:lnTo>
                      <a:pt x="54" y="164"/>
                    </a:lnTo>
                    <a:lnTo>
                      <a:pt x="52" y="162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2" y="156"/>
                    </a:lnTo>
                    <a:lnTo>
                      <a:pt x="50" y="158"/>
                    </a:lnTo>
                    <a:lnTo>
                      <a:pt x="48" y="158"/>
                    </a:lnTo>
                    <a:lnTo>
                      <a:pt x="46" y="158"/>
                    </a:lnTo>
                    <a:lnTo>
                      <a:pt x="44" y="158"/>
                    </a:lnTo>
                    <a:lnTo>
                      <a:pt x="42" y="158"/>
                    </a:lnTo>
                    <a:lnTo>
                      <a:pt x="42" y="156"/>
                    </a:lnTo>
                    <a:lnTo>
                      <a:pt x="40" y="156"/>
                    </a:lnTo>
                    <a:lnTo>
                      <a:pt x="38" y="156"/>
                    </a:lnTo>
                    <a:lnTo>
                      <a:pt x="36" y="156"/>
                    </a:lnTo>
                    <a:lnTo>
                      <a:pt x="34" y="154"/>
                    </a:lnTo>
                    <a:lnTo>
                      <a:pt x="32" y="154"/>
                    </a:lnTo>
                    <a:lnTo>
                      <a:pt x="32" y="152"/>
                    </a:lnTo>
                    <a:lnTo>
                      <a:pt x="28" y="152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14" y="150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2" y="146"/>
                    </a:lnTo>
                    <a:lnTo>
                      <a:pt x="10" y="146"/>
                    </a:lnTo>
                    <a:lnTo>
                      <a:pt x="8" y="144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4" y="140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4" y="132"/>
                    </a:lnTo>
                    <a:lnTo>
                      <a:pt x="26" y="102"/>
                    </a:lnTo>
                    <a:lnTo>
                      <a:pt x="28" y="102"/>
                    </a:lnTo>
                    <a:lnTo>
                      <a:pt x="54" y="66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4" y="48"/>
                    </a:lnTo>
                    <a:lnTo>
                      <a:pt x="64" y="46"/>
                    </a:lnTo>
                    <a:lnTo>
                      <a:pt x="64" y="44"/>
                    </a:lnTo>
                    <a:lnTo>
                      <a:pt x="66" y="42"/>
                    </a:lnTo>
                    <a:lnTo>
                      <a:pt x="66" y="40"/>
                    </a:lnTo>
                    <a:lnTo>
                      <a:pt x="66" y="38"/>
                    </a:lnTo>
                    <a:lnTo>
                      <a:pt x="64" y="38"/>
                    </a:lnTo>
                    <a:lnTo>
                      <a:pt x="66" y="38"/>
                    </a:lnTo>
                    <a:lnTo>
                      <a:pt x="66" y="36"/>
                    </a:lnTo>
                    <a:lnTo>
                      <a:pt x="66" y="34"/>
                    </a:lnTo>
                    <a:lnTo>
                      <a:pt x="66" y="36"/>
                    </a:lnTo>
                    <a:lnTo>
                      <a:pt x="68" y="34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6" y="30"/>
                    </a:lnTo>
                    <a:lnTo>
                      <a:pt x="66" y="28"/>
                    </a:lnTo>
                    <a:lnTo>
                      <a:pt x="66" y="26"/>
                    </a:lnTo>
                    <a:lnTo>
                      <a:pt x="66" y="24"/>
                    </a:lnTo>
                    <a:lnTo>
                      <a:pt x="64" y="24"/>
                    </a:lnTo>
                    <a:lnTo>
                      <a:pt x="64" y="22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0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70" y="20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2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68" y="6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148" y="60"/>
                    </a:lnTo>
                    <a:lnTo>
                      <a:pt x="160" y="60"/>
                    </a:lnTo>
                    <a:lnTo>
                      <a:pt x="178" y="72"/>
                    </a:lnTo>
                    <a:lnTo>
                      <a:pt x="178" y="74"/>
                    </a:lnTo>
                    <a:lnTo>
                      <a:pt x="182" y="76"/>
                    </a:lnTo>
                    <a:lnTo>
                      <a:pt x="178" y="82"/>
                    </a:lnTo>
                    <a:lnTo>
                      <a:pt x="186" y="88"/>
                    </a:lnTo>
                    <a:lnTo>
                      <a:pt x="188" y="8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8" name="Freeform 54"/>
              <p:cNvSpPr>
                <a:spLocks/>
              </p:cNvSpPr>
              <p:nvPr/>
            </p:nvSpPr>
            <p:spPr bwMode="auto">
              <a:xfrm>
                <a:off x="2986" y="1520"/>
                <a:ext cx="168" cy="180"/>
              </a:xfrm>
              <a:custGeom>
                <a:avLst/>
                <a:gdLst>
                  <a:gd name="T0" fmla="*/ 62 w 168"/>
                  <a:gd name="T1" fmla="*/ 62 h 180"/>
                  <a:gd name="T2" fmla="*/ 64 w 168"/>
                  <a:gd name="T3" fmla="*/ 66 h 180"/>
                  <a:gd name="T4" fmla="*/ 68 w 168"/>
                  <a:gd name="T5" fmla="*/ 68 h 180"/>
                  <a:gd name="T6" fmla="*/ 82 w 168"/>
                  <a:gd name="T7" fmla="*/ 58 h 180"/>
                  <a:gd name="T8" fmla="*/ 86 w 168"/>
                  <a:gd name="T9" fmla="*/ 54 h 180"/>
                  <a:gd name="T10" fmla="*/ 92 w 168"/>
                  <a:gd name="T11" fmla="*/ 50 h 180"/>
                  <a:gd name="T12" fmla="*/ 96 w 168"/>
                  <a:gd name="T13" fmla="*/ 48 h 180"/>
                  <a:gd name="T14" fmla="*/ 102 w 168"/>
                  <a:gd name="T15" fmla="*/ 48 h 180"/>
                  <a:gd name="T16" fmla="*/ 130 w 168"/>
                  <a:gd name="T17" fmla="*/ 70 h 180"/>
                  <a:gd name="T18" fmla="*/ 134 w 168"/>
                  <a:gd name="T19" fmla="*/ 70 h 180"/>
                  <a:gd name="T20" fmla="*/ 140 w 168"/>
                  <a:gd name="T21" fmla="*/ 74 h 180"/>
                  <a:gd name="T22" fmla="*/ 148 w 168"/>
                  <a:gd name="T23" fmla="*/ 74 h 180"/>
                  <a:gd name="T24" fmla="*/ 154 w 168"/>
                  <a:gd name="T25" fmla="*/ 72 h 180"/>
                  <a:gd name="T26" fmla="*/ 160 w 168"/>
                  <a:gd name="T27" fmla="*/ 70 h 180"/>
                  <a:gd name="T28" fmla="*/ 164 w 168"/>
                  <a:gd name="T29" fmla="*/ 74 h 180"/>
                  <a:gd name="T30" fmla="*/ 168 w 168"/>
                  <a:gd name="T31" fmla="*/ 82 h 180"/>
                  <a:gd name="T32" fmla="*/ 164 w 168"/>
                  <a:gd name="T33" fmla="*/ 86 h 180"/>
                  <a:gd name="T34" fmla="*/ 160 w 168"/>
                  <a:gd name="T35" fmla="*/ 86 h 180"/>
                  <a:gd name="T36" fmla="*/ 156 w 168"/>
                  <a:gd name="T37" fmla="*/ 90 h 180"/>
                  <a:gd name="T38" fmla="*/ 156 w 168"/>
                  <a:gd name="T39" fmla="*/ 94 h 180"/>
                  <a:gd name="T40" fmla="*/ 152 w 168"/>
                  <a:gd name="T41" fmla="*/ 98 h 180"/>
                  <a:gd name="T42" fmla="*/ 152 w 168"/>
                  <a:gd name="T43" fmla="*/ 102 h 180"/>
                  <a:gd name="T44" fmla="*/ 148 w 168"/>
                  <a:gd name="T45" fmla="*/ 106 h 180"/>
                  <a:gd name="T46" fmla="*/ 146 w 168"/>
                  <a:gd name="T47" fmla="*/ 110 h 180"/>
                  <a:gd name="T48" fmla="*/ 148 w 168"/>
                  <a:gd name="T49" fmla="*/ 112 h 180"/>
                  <a:gd name="T50" fmla="*/ 146 w 168"/>
                  <a:gd name="T51" fmla="*/ 118 h 180"/>
                  <a:gd name="T52" fmla="*/ 144 w 168"/>
                  <a:gd name="T53" fmla="*/ 120 h 180"/>
                  <a:gd name="T54" fmla="*/ 142 w 168"/>
                  <a:gd name="T55" fmla="*/ 124 h 180"/>
                  <a:gd name="T56" fmla="*/ 138 w 168"/>
                  <a:gd name="T57" fmla="*/ 124 h 180"/>
                  <a:gd name="T58" fmla="*/ 136 w 168"/>
                  <a:gd name="T59" fmla="*/ 130 h 180"/>
                  <a:gd name="T60" fmla="*/ 134 w 168"/>
                  <a:gd name="T61" fmla="*/ 134 h 180"/>
                  <a:gd name="T62" fmla="*/ 130 w 168"/>
                  <a:gd name="T63" fmla="*/ 134 h 180"/>
                  <a:gd name="T64" fmla="*/ 126 w 168"/>
                  <a:gd name="T65" fmla="*/ 134 h 180"/>
                  <a:gd name="T66" fmla="*/ 120 w 168"/>
                  <a:gd name="T67" fmla="*/ 134 h 180"/>
                  <a:gd name="T68" fmla="*/ 100 w 168"/>
                  <a:gd name="T69" fmla="*/ 128 h 180"/>
                  <a:gd name="T70" fmla="*/ 96 w 168"/>
                  <a:gd name="T71" fmla="*/ 138 h 180"/>
                  <a:gd name="T72" fmla="*/ 92 w 168"/>
                  <a:gd name="T73" fmla="*/ 142 h 180"/>
                  <a:gd name="T74" fmla="*/ 88 w 168"/>
                  <a:gd name="T75" fmla="*/ 144 h 180"/>
                  <a:gd name="T76" fmla="*/ 86 w 168"/>
                  <a:gd name="T77" fmla="*/ 150 h 180"/>
                  <a:gd name="T78" fmla="*/ 80 w 168"/>
                  <a:gd name="T79" fmla="*/ 156 h 180"/>
                  <a:gd name="T80" fmla="*/ 76 w 168"/>
                  <a:gd name="T81" fmla="*/ 168 h 180"/>
                  <a:gd name="T82" fmla="*/ 80 w 168"/>
                  <a:gd name="T83" fmla="*/ 176 h 180"/>
                  <a:gd name="T84" fmla="*/ 76 w 168"/>
                  <a:gd name="T85" fmla="*/ 178 h 180"/>
                  <a:gd name="T86" fmla="*/ 72 w 168"/>
                  <a:gd name="T87" fmla="*/ 176 h 180"/>
                  <a:gd name="T88" fmla="*/ 66 w 168"/>
                  <a:gd name="T89" fmla="*/ 176 h 180"/>
                  <a:gd name="T90" fmla="*/ 62 w 168"/>
                  <a:gd name="T91" fmla="*/ 178 h 180"/>
                  <a:gd name="T92" fmla="*/ 58 w 168"/>
                  <a:gd name="T93" fmla="*/ 178 h 180"/>
                  <a:gd name="T94" fmla="*/ 54 w 168"/>
                  <a:gd name="T95" fmla="*/ 180 h 180"/>
                  <a:gd name="T96" fmla="*/ 36 w 168"/>
                  <a:gd name="T97" fmla="*/ 176 h 180"/>
                  <a:gd name="T98" fmla="*/ 30 w 168"/>
                  <a:gd name="T99" fmla="*/ 170 h 180"/>
                  <a:gd name="T100" fmla="*/ 18 w 168"/>
                  <a:gd name="T101" fmla="*/ 172 h 180"/>
                  <a:gd name="T102" fmla="*/ 12 w 168"/>
                  <a:gd name="T103" fmla="*/ 172 h 180"/>
                  <a:gd name="T104" fmla="*/ 0 w 168"/>
                  <a:gd name="T105" fmla="*/ 160 h 180"/>
                  <a:gd name="T106" fmla="*/ 10 w 168"/>
                  <a:gd name="T107" fmla="*/ 74 h 180"/>
                  <a:gd name="T108" fmla="*/ 32 w 168"/>
                  <a:gd name="T109" fmla="*/ 46 h 180"/>
                  <a:gd name="T110" fmla="*/ 30 w 168"/>
                  <a:gd name="T111" fmla="*/ 42 h 180"/>
                  <a:gd name="T112" fmla="*/ 26 w 168"/>
                  <a:gd name="T113" fmla="*/ 38 h 180"/>
                  <a:gd name="T114" fmla="*/ 24 w 168"/>
                  <a:gd name="T115" fmla="*/ 34 h 180"/>
                  <a:gd name="T116" fmla="*/ 18 w 168"/>
                  <a:gd name="T117" fmla="*/ 32 h 180"/>
                  <a:gd name="T118" fmla="*/ 14 w 168"/>
                  <a:gd name="T119" fmla="*/ 30 h 180"/>
                  <a:gd name="T120" fmla="*/ 8 w 168"/>
                  <a:gd name="T121" fmla="*/ 24 h 180"/>
                  <a:gd name="T122" fmla="*/ 10 w 168"/>
                  <a:gd name="T123" fmla="*/ 18 h 180"/>
                  <a:gd name="T124" fmla="*/ 14 w 168"/>
                  <a:gd name="T125" fmla="*/ 14 h 18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8" h="180">
                    <a:moveTo>
                      <a:pt x="32" y="0"/>
                    </a:moveTo>
                    <a:lnTo>
                      <a:pt x="62" y="60"/>
                    </a:lnTo>
                    <a:lnTo>
                      <a:pt x="62" y="62"/>
                    </a:lnTo>
                    <a:lnTo>
                      <a:pt x="64" y="62"/>
                    </a:lnTo>
                    <a:lnTo>
                      <a:pt x="64" y="64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8" y="68"/>
                    </a:lnTo>
                    <a:lnTo>
                      <a:pt x="70" y="68"/>
                    </a:lnTo>
                    <a:lnTo>
                      <a:pt x="66" y="66"/>
                    </a:lnTo>
                    <a:lnTo>
                      <a:pt x="70" y="62"/>
                    </a:lnTo>
                    <a:lnTo>
                      <a:pt x="68" y="60"/>
                    </a:lnTo>
                    <a:lnTo>
                      <a:pt x="70" y="58"/>
                    </a:lnTo>
                    <a:lnTo>
                      <a:pt x="82" y="58"/>
                    </a:lnTo>
                    <a:lnTo>
                      <a:pt x="82" y="56"/>
                    </a:lnTo>
                    <a:lnTo>
                      <a:pt x="84" y="56"/>
                    </a:lnTo>
                    <a:lnTo>
                      <a:pt x="84" y="54"/>
                    </a:lnTo>
                    <a:lnTo>
                      <a:pt x="86" y="54"/>
                    </a:lnTo>
                    <a:lnTo>
                      <a:pt x="86" y="52"/>
                    </a:lnTo>
                    <a:lnTo>
                      <a:pt x="88" y="52"/>
                    </a:lnTo>
                    <a:lnTo>
                      <a:pt x="88" y="50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4" y="50"/>
                    </a:lnTo>
                    <a:lnTo>
                      <a:pt x="96" y="50"/>
                    </a:lnTo>
                    <a:lnTo>
                      <a:pt x="96" y="48"/>
                    </a:lnTo>
                    <a:lnTo>
                      <a:pt x="98" y="48"/>
                    </a:lnTo>
                    <a:lnTo>
                      <a:pt x="100" y="48"/>
                    </a:lnTo>
                    <a:lnTo>
                      <a:pt x="102" y="48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4" y="52"/>
                    </a:lnTo>
                    <a:lnTo>
                      <a:pt x="106" y="52"/>
                    </a:lnTo>
                    <a:lnTo>
                      <a:pt x="128" y="70"/>
                    </a:lnTo>
                    <a:lnTo>
                      <a:pt x="130" y="70"/>
                    </a:lnTo>
                    <a:lnTo>
                      <a:pt x="130" y="72"/>
                    </a:lnTo>
                    <a:lnTo>
                      <a:pt x="130" y="70"/>
                    </a:lnTo>
                    <a:lnTo>
                      <a:pt x="132" y="70"/>
                    </a:lnTo>
                    <a:lnTo>
                      <a:pt x="134" y="70"/>
                    </a:lnTo>
                    <a:lnTo>
                      <a:pt x="134" y="72"/>
                    </a:lnTo>
                    <a:lnTo>
                      <a:pt x="136" y="72"/>
                    </a:lnTo>
                    <a:lnTo>
                      <a:pt x="138" y="72"/>
                    </a:lnTo>
                    <a:lnTo>
                      <a:pt x="140" y="74"/>
                    </a:lnTo>
                    <a:lnTo>
                      <a:pt x="142" y="74"/>
                    </a:lnTo>
                    <a:lnTo>
                      <a:pt x="144" y="72"/>
                    </a:lnTo>
                    <a:lnTo>
                      <a:pt x="146" y="72"/>
                    </a:lnTo>
                    <a:lnTo>
                      <a:pt x="146" y="74"/>
                    </a:lnTo>
                    <a:lnTo>
                      <a:pt x="148" y="74"/>
                    </a:lnTo>
                    <a:lnTo>
                      <a:pt x="150" y="76"/>
                    </a:lnTo>
                    <a:lnTo>
                      <a:pt x="152" y="76"/>
                    </a:lnTo>
                    <a:lnTo>
                      <a:pt x="152" y="74"/>
                    </a:lnTo>
                    <a:lnTo>
                      <a:pt x="154" y="72"/>
                    </a:lnTo>
                    <a:lnTo>
                      <a:pt x="156" y="72"/>
                    </a:lnTo>
                    <a:lnTo>
                      <a:pt x="156" y="70"/>
                    </a:lnTo>
                    <a:lnTo>
                      <a:pt x="158" y="70"/>
                    </a:lnTo>
                    <a:lnTo>
                      <a:pt x="160" y="70"/>
                    </a:lnTo>
                    <a:lnTo>
                      <a:pt x="162" y="68"/>
                    </a:lnTo>
                    <a:lnTo>
                      <a:pt x="162" y="70"/>
                    </a:lnTo>
                    <a:lnTo>
                      <a:pt x="164" y="72"/>
                    </a:lnTo>
                    <a:lnTo>
                      <a:pt x="164" y="74"/>
                    </a:lnTo>
                    <a:lnTo>
                      <a:pt x="164" y="78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8" y="80"/>
                    </a:lnTo>
                    <a:lnTo>
                      <a:pt x="168" y="82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4" y="86"/>
                    </a:lnTo>
                    <a:lnTo>
                      <a:pt x="162" y="86"/>
                    </a:lnTo>
                    <a:lnTo>
                      <a:pt x="160" y="86"/>
                    </a:lnTo>
                    <a:lnTo>
                      <a:pt x="158" y="86"/>
                    </a:lnTo>
                    <a:lnTo>
                      <a:pt x="156" y="88"/>
                    </a:lnTo>
                    <a:lnTo>
                      <a:pt x="156" y="90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2" y="102"/>
                    </a:lnTo>
                    <a:lnTo>
                      <a:pt x="150" y="104"/>
                    </a:lnTo>
                    <a:lnTo>
                      <a:pt x="148" y="102"/>
                    </a:lnTo>
                    <a:lnTo>
                      <a:pt x="148" y="104"/>
                    </a:lnTo>
                    <a:lnTo>
                      <a:pt x="148" y="106"/>
                    </a:lnTo>
                    <a:lnTo>
                      <a:pt x="146" y="106"/>
                    </a:lnTo>
                    <a:lnTo>
                      <a:pt x="146" y="108"/>
                    </a:lnTo>
                    <a:lnTo>
                      <a:pt x="146" y="110"/>
                    </a:lnTo>
                    <a:lnTo>
                      <a:pt x="148" y="110"/>
                    </a:lnTo>
                    <a:lnTo>
                      <a:pt x="148" y="112"/>
                    </a:lnTo>
                    <a:lnTo>
                      <a:pt x="148" y="114"/>
                    </a:lnTo>
                    <a:lnTo>
                      <a:pt x="146" y="114"/>
                    </a:lnTo>
                    <a:lnTo>
                      <a:pt x="146" y="116"/>
                    </a:lnTo>
                    <a:lnTo>
                      <a:pt x="148" y="116"/>
                    </a:lnTo>
                    <a:lnTo>
                      <a:pt x="146" y="118"/>
                    </a:lnTo>
                    <a:lnTo>
                      <a:pt x="144" y="118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2" y="122"/>
                    </a:lnTo>
                    <a:lnTo>
                      <a:pt x="142" y="124"/>
                    </a:lnTo>
                    <a:lnTo>
                      <a:pt x="140" y="124"/>
                    </a:lnTo>
                    <a:lnTo>
                      <a:pt x="138" y="124"/>
                    </a:lnTo>
                    <a:lnTo>
                      <a:pt x="138" y="126"/>
                    </a:lnTo>
                    <a:lnTo>
                      <a:pt x="136" y="126"/>
                    </a:lnTo>
                    <a:lnTo>
                      <a:pt x="136" y="128"/>
                    </a:lnTo>
                    <a:lnTo>
                      <a:pt x="136" y="130"/>
                    </a:lnTo>
                    <a:lnTo>
                      <a:pt x="136" y="132"/>
                    </a:lnTo>
                    <a:lnTo>
                      <a:pt x="134" y="132"/>
                    </a:lnTo>
                    <a:lnTo>
                      <a:pt x="134" y="134"/>
                    </a:lnTo>
                    <a:lnTo>
                      <a:pt x="134" y="136"/>
                    </a:lnTo>
                    <a:lnTo>
                      <a:pt x="132" y="136"/>
                    </a:lnTo>
                    <a:lnTo>
                      <a:pt x="132" y="134"/>
                    </a:lnTo>
                    <a:lnTo>
                      <a:pt x="130" y="134"/>
                    </a:lnTo>
                    <a:lnTo>
                      <a:pt x="128" y="134"/>
                    </a:lnTo>
                    <a:lnTo>
                      <a:pt x="126" y="134"/>
                    </a:lnTo>
                    <a:lnTo>
                      <a:pt x="124" y="134"/>
                    </a:lnTo>
                    <a:lnTo>
                      <a:pt x="124" y="132"/>
                    </a:lnTo>
                    <a:lnTo>
                      <a:pt x="124" y="134"/>
                    </a:lnTo>
                    <a:lnTo>
                      <a:pt x="122" y="134"/>
                    </a:lnTo>
                    <a:lnTo>
                      <a:pt x="120" y="134"/>
                    </a:lnTo>
                    <a:lnTo>
                      <a:pt x="118" y="134"/>
                    </a:lnTo>
                    <a:lnTo>
                      <a:pt x="116" y="134"/>
                    </a:lnTo>
                    <a:lnTo>
                      <a:pt x="114" y="136"/>
                    </a:lnTo>
                    <a:lnTo>
                      <a:pt x="114" y="134"/>
                    </a:lnTo>
                    <a:lnTo>
                      <a:pt x="114" y="136"/>
                    </a:lnTo>
                    <a:lnTo>
                      <a:pt x="100" y="128"/>
                    </a:lnTo>
                    <a:lnTo>
                      <a:pt x="98" y="130"/>
                    </a:lnTo>
                    <a:lnTo>
                      <a:pt x="96" y="132"/>
                    </a:lnTo>
                    <a:lnTo>
                      <a:pt x="96" y="134"/>
                    </a:lnTo>
                    <a:lnTo>
                      <a:pt x="96" y="138"/>
                    </a:lnTo>
                    <a:lnTo>
                      <a:pt x="96" y="140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0" y="142"/>
                    </a:lnTo>
                    <a:lnTo>
                      <a:pt x="88" y="144"/>
                    </a:lnTo>
                    <a:lnTo>
                      <a:pt x="88" y="146"/>
                    </a:lnTo>
                    <a:lnTo>
                      <a:pt x="88" y="148"/>
                    </a:lnTo>
                    <a:lnTo>
                      <a:pt x="88" y="150"/>
                    </a:lnTo>
                    <a:lnTo>
                      <a:pt x="86" y="150"/>
                    </a:lnTo>
                    <a:lnTo>
                      <a:pt x="84" y="152"/>
                    </a:lnTo>
                    <a:lnTo>
                      <a:pt x="82" y="154"/>
                    </a:lnTo>
                    <a:lnTo>
                      <a:pt x="80" y="156"/>
                    </a:lnTo>
                    <a:lnTo>
                      <a:pt x="78" y="158"/>
                    </a:lnTo>
                    <a:lnTo>
                      <a:pt x="78" y="160"/>
                    </a:lnTo>
                    <a:lnTo>
                      <a:pt x="74" y="162"/>
                    </a:lnTo>
                    <a:lnTo>
                      <a:pt x="76" y="164"/>
                    </a:lnTo>
                    <a:lnTo>
                      <a:pt x="76" y="166"/>
                    </a:lnTo>
                    <a:lnTo>
                      <a:pt x="76" y="168"/>
                    </a:lnTo>
                    <a:lnTo>
                      <a:pt x="78" y="170"/>
                    </a:lnTo>
                    <a:lnTo>
                      <a:pt x="80" y="170"/>
                    </a:lnTo>
                    <a:lnTo>
                      <a:pt x="80" y="172"/>
                    </a:lnTo>
                    <a:lnTo>
                      <a:pt x="80" y="174"/>
                    </a:lnTo>
                    <a:lnTo>
                      <a:pt x="80" y="176"/>
                    </a:lnTo>
                    <a:lnTo>
                      <a:pt x="82" y="176"/>
                    </a:lnTo>
                    <a:lnTo>
                      <a:pt x="80" y="176"/>
                    </a:lnTo>
                    <a:lnTo>
                      <a:pt x="78" y="176"/>
                    </a:lnTo>
                    <a:lnTo>
                      <a:pt x="76" y="178"/>
                    </a:lnTo>
                    <a:lnTo>
                      <a:pt x="76" y="176"/>
                    </a:lnTo>
                    <a:lnTo>
                      <a:pt x="74" y="176"/>
                    </a:lnTo>
                    <a:lnTo>
                      <a:pt x="72" y="176"/>
                    </a:lnTo>
                    <a:lnTo>
                      <a:pt x="70" y="174"/>
                    </a:lnTo>
                    <a:lnTo>
                      <a:pt x="68" y="174"/>
                    </a:lnTo>
                    <a:lnTo>
                      <a:pt x="68" y="176"/>
                    </a:lnTo>
                    <a:lnTo>
                      <a:pt x="66" y="176"/>
                    </a:lnTo>
                    <a:lnTo>
                      <a:pt x="66" y="174"/>
                    </a:lnTo>
                    <a:lnTo>
                      <a:pt x="64" y="176"/>
                    </a:lnTo>
                    <a:lnTo>
                      <a:pt x="62" y="178"/>
                    </a:lnTo>
                    <a:lnTo>
                      <a:pt x="60" y="178"/>
                    </a:lnTo>
                    <a:lnTo>
                      <a:pt x="60" y="180"/>
                    </a:lnTo>
                    <a:lnTo>
                      <a:pt x="60" y="178"/>
                    </a:lnTo>
                    <a:lnTo>
                      <a:pt x="58" y="178"/>
                    </a:lnTo>
                    <a:lnTo>
                      <a:pt x="56" y="178"/>
                    </a:lnTo>
                    <a:lnTo>
                      <a:pt x="56" y="180"/>
                    </a:lnTo>
                    <a:lnTo>
                      <a:pt x="54" y="178"/>
                    </a:lnTo>
                    <a:lnTo>
                      <a:pt x="54" y="180"/>
                    </a:lnTo>
                    <a:lnTo>
                      <a:pt x="54" y="178"/>
                    </a:lnTo>
                    <a:lnTo>
                      <a:pt x="36" y="176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2" y="172"/>
                    </a:lnTo>
                    <a:lnTo>
                      <a:pt x="30" y="170"/>
                    </a:lnTo>
                    <a:lnTo>
                      <a:pt x="28" y="170"/>
                    </a:lnTo>
                    <a:lnTo>
                      <a:pt x="28" y="172"/>
                    </a:lnTo>
                    <a:lnTo>
                      <a:pt x="26" y="172"/>
                    </a:lnTo>
                    <a:lnTo>
                      <a:pt x="18" y="172"/>
                    </a:lnTo>
                    <a:lnTo>
                      <a:pt x="16" y="172"/>
                    </a:lnTo>
                    <a:lnTo>
                      <a:pt x="14" y="174"/>
                    </a:lnTo>
                    <a:lnTo>
                      <a:pt x="12" y="172"/>
                    </a:lnTo>
                    <a:lnTo>
                      <a:pt x="10" y="170"/>
                    </a:lnTo>
                    <a:lnTo>
                      <a:pt x="8" y="168"/>
                    </a:lnTo>
                    <a:lnTo>
                      <a:pt x="8" y="166"/>
                    </a:lnTo>
                    <a:lnTo>
                      <a:pt x="0" y="160"/>
                    </a:lnTo>
                    <a:lnTo>
                      <a:pt x="14" y="148"/>
                    </a:lnTo>
                    <a:lnTo>
                      <a:pt x="12" y="130"/>
                    </a:lnTo>
                    <a:lnTo>
                      <a:pt x="14" y="130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6" y="86"/>
                    </a:lnTo>
                    <a:lnTo>
                      <a:pt x="12" y="80"/>
                    </a:lnTo>
                    <a:lnTo>
                      <a:pt x="10" y="78"/>
                    </a:lnTo>
                    <a:lnTo>
                      <a:pt x="10" y="74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8" y="66"/>
                    </a:lnTo>
                    <a:lnTo>
                      <a:pt x="12" y="64"/>
                    </a:lnTo>
                    <a:lnTo>
                      <a:pt x="16" y="72"/>
                    </a:lnTo>
                    <a:lnTo>
                      <a:pt x="20" y="68"/>
                    </a:lnTo>
                    <a:lnTo>
                      <a:pt x="22" y="56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30" y="40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2" y="34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2" y="28"/>
                    </a:lnTo>
                    <a:lnTo>
                      <a:pt x="10" y="26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10" y="20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4"/>
                    </a:lnTo>
                    <a:lnTo>
                      <a:pt x="16" y="14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66CC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79" name="Freeform 55"/>
              <p:cNvSpPr>
                <a:spLocks/>
              </p:cNvSpPr>
              <p:nvPr/>
            </p:nvSpPr>
            <p:spPr bwMode="auto">
              <a:xfrm>
                <a:off x="3274" y="1540"/>
                <a:ext cx="208" cy="210"/>
              </a:xfrm>
              <a:custGeom>
                <a:avLst/>
                <a:gdLst>
                  <a:gd name="T0" fmla="*/ 12 w 208"/>
                  <a:gd name="T1" fmla="*/ 26 h 210"/>
                  <a:gd name="T2" fmla="*/ 16 w 208"/>
                  <a:gd name="T3" fmla="*/ 24 h 210"/>
                  <a:gd name="T4" fmla="*/ 18 w 208"/>
                  <a:gd name="T5" fmla="*/ 22 h 210"/>
                  <a:gd name="T6" fmla="*/ 22 w 208"/>
                  <a:gd name="T7" fmla="*/ 18 h 210"/>
                  <a:gd name="T8" fmla="*/ 26 w 208"/>
                  <a:gd name="T9" fmla="*/ 22 h 210"/>
                  <a:gd name="T10" fmla="*/ 24 w 208"/>
                  <a:gd name="T11" fmla="*/ 18 h 210"/>
                  <a:gd name="T12" fmla="*/ 30 w 208"/>
                  <a:gd name="T13" fmla="*/ 18 h 210"/>
                  <a:gd name="T14" fmla="*/ 34 w 208"/>
                  <a:gd name="T15" fmla="*/ 14 h 210"/>
                  <a:gd name="T16" fmla="*/ 36 w 208"/>
                  <a:gd name="T17" fmla="*/ 12 h 210"/>
                  <a:gd name="T18" fmla="*/ 38 w 208"/>
                  <a:gd name="T19" fmla="*/ 12 h 210"/>
                  <a:gd name="T20" fmla="*/ 42 w 208"/>
                  <a:gd name="T21" fmla="*/ 14 h 210"/>
                  <a:gd name="T22" fmla="*/ 42 w 208"/>
                  <a:gd name="T23" fmla="*/ 10 h 210"/>
                  <a:gd name="T24" fmla="*/ 46 w 208"/>
                  <a:gd name="T25" fmla="*/ 8 h 210"/>
                  <a:gd name="T26" fmla="*/ 48 w 208"/>
                  <a:gd name="T27" fmla="*/ 4 h 210"/>
                  <a:gd name="T28" fmla="*/ 50 w 208"/>
                  <a:gd name="T29" fmla="*/ 8 h 210"/>
                  <a:gd name="T30" fmla="*/ 56 w 208"/>
                  <a:gd name="T31" fmla="*/ 4 h 210"/>
                  <a:gd name="T32" fmla="*/ 60 w 208"/>
                  <a:gd name="T33" fmla="*/ 2 h 210"/>
                  <a:gd name="T34" fmla="*/ 66 w 208"/>
                  <a:gd name="T35" fmla="*/ 2 h 210"/>
                  <a:gd name="T36" fmla="*/ 72 w 208"/>
                  <a:gd name="T37" fmla="*/ 2 h 210"/>
                  <a:gd name="T38" fmla="*/ 76 w 208"/>
                  <a:gd name="T39" fmla="*/ 4 h 210"/>
                  <a:gd name="T40" fmla="*/ 80 w 208"/>
                  <a:gd name="T41" fmla="*/ 6 h 210"/>
                  <a:gd name="T42" fmla="*/ 84 w 208"/>
                  <a:gd name="T43" fmla="*/ 8 h 210"/>
                  <a:gd name="T44" fmla="*/ 88 w 208"/>
                  <a:gd name="T45" fmla="*/ 8 h 210"/>
                  <a:gd name="T46" fmla="*/ 96 w 208"/>
                  <a:gd name="T47" fmla="*/ 8 h 210"/>
                  <a:gd name="T48" fmla="*/ 100 w 208"/>
                  <a:gd name="T49" fmla="*/ 4 h 210"/>
                  <a:gd name="T50" fmla="*/ 106 w 208"/>
                  <a:gd name="T51" fmla="*/ 6 h 210"/>
                  <a:gd name="T52" fmla="*/ 112 w 208"/>
                  <a:gd name="T53" fmla="*/ 8 h 210"/>
                  <a:gd name="T54" fmla="*/ 122 w 208"/>
                  <a:gd name="T55" fmla="*/ 18 h 210"/>
                  <a:gd name="T56" fmla="*/ 130 w 208"/>
                  <a:gd name="T57" fmla="*/ 46 h 210"/>
                  <a:gd name="T58" fmla="*/ 150 w 208"/>
                  <a:gd name="T59" fmla="*/ 64 h 210"/>
                  <a:gd name="T60" fmla="*/ 168 w 208"/>
                  <a:gd name="T61" fmla="*/ 62 h 210"/>
                  <a:gd name="T62" fmla="*/ 194 w 208"/>
                  <a:gd name="T63" fmla="*/ 80 h 210"/>
                  <a:gd name="T64" fmla="*/ 74 w 208"/>
                  <a:gd name="T65" fmla="*/ 208 h 210"/>
                  <a:gd name="T66" fmla="*/ 70 w 208"/>
                  <a:gd name="T67" fmla="*/ 206 h 210"/>
                  <a:gd name="T68" fmla="*/ 66 w 208"/>
                  <a:gd name="T69" fmla="*/ 200 h 210"/>
                  <a:gd name="T70" fmla="*/ 62 w 208"/>
                  <a:gd name="T71" fmla="*/ 196 h 210"/>
                  <a:gd name="T72" fmla="*/ 60 w 208"/>
                  <a:gd name="T73" fmla="*/ 190 h 210"/>
                  <a:gd name="T74" fmla="*/ 56 w 208"/>
                  <a:gd name="T75" fmla="*/ 184 h 210"/>
                  <a:gd name="T76" fmla="*/ 52 w 208"/>
                  <a:gd name="T77" fmla="*/ 182 h 210"/>
                  <a:gd name="T78" fmla="*/ 54 w 208"/>
                  <a:gd name="T79" fmla="*/ 176 h 210"/>
                  <a:gd name="T80" fmla="*/ 54 w 208"/>
                  <a:gd name="T81" fmla="*/ 170 h 210"/>
                  <a:gd name="T82" fmla="*/ 48 w 208"/>
                  <a:gd name="T83" fmla="*/ 164 h 210"/>
                  <a:gd name="T84" fmla="*/ 44 w 208"/>
                  <a:gd name="T85" fmla="*/ 158 h 210"/>
                  <a:gd name="T86" fmla="*/ 40 w 208"/>
                  <a:gd name="T87" fmla="*/ 152 h 210"/>
                  <a:gd name="T88" fmla="*/ 34 w 208"/>
                  <a:gd name="T89" fmla="*/ 150 h 210"/>
                  <a:gd name="T90" fmla="*/ 30 w 208"/>
                  <a:gd name="T91" fmla="*/ 144 h 210"/>
                  <a:gd name="T92" fmla="*/ 30 w 208"/>
                  <a:gd name="T93" fmla="*/ 134 h 210"/>
                  <a:gd name="T94" fmla="*/ 24 w 208"/>
                  <a:gd name="T95" fmla="*/ 128 h 210"/>
                  <a:gd name="T96" fmla="*/ 20 w 208"/>
                  <a:gd name="T97" fmla="*/ 116 h 210"/>
                  <a:gd name="T98" fmla="*/ 26 w 208"/>
                  <a:gd name="T99" fmla="*/ 106 h 210"/>
                  <a:gd name="T100" fmla="*/ 4 w 208"/>
                  <a:gd name="T101" fmla="*/ 82 h 210"/>
                  <a:gd name="T102" fmla="*/ 16 w 208"/>
                  <a:gd name="T103" fmla="*/ 64 h 210"/>
                  <a:gd name="T104" fmla="*/ 10 w 208"/>
                  <a:gd name="T105" fmla="*/ 62 h 210"/>
                  <a:gd name="T106" fmla="*/ 6 w 208"/>
                  <a:gd name="T107" fmla="*/ 56 h 210"/>
                  <a:gd name="T108" fmla="*/ 6 w 208"/>
                  <a:gd name="T109" fmla="*/ 52 h 210"/>
                  <a:gd name="T110" fmla="*/ 4 w 208"/>
                  <a:gd name="T111" fmla="*/ 48 h 210"/>
                  <a:gd name="T112" fmla="*/ 2 w 208"/>
                  <a:gd name="T113" fmla="*/ 44 h 210"/>
                  <a:gd name="T114" fmla="*/ 0 w 208"/>
                  <a:gd name="T115" fmla="*/ 42 h 210"/>
                  <a:gd name="T116" fmla="*/ 2 w 208"/>
                  <a:gd name="T117" fmla="*/ 36 h 210"/>
                  <a:gd name="T118" fmla="*/ 6 w 208"/>
                  <a:gd name="T119" fmla="*/ 34 h 2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8" h="210">
                    <a:moveTo>
                      <a:pt x="10" y="30"/>
                    </a:moveTo>
                    <a:lnTo>
                      <a:pt x="10" y="30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6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8" y="22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4" y="22"/>
                    </a:lnTo>
                    <a:lnTo>
                      <a:pt x="26" y="22"/>
                    </a:lnTo>
                    <a:lnTo>
                      <a:pt x="26" y="20"/>
                    </a:lnTo>
                    <a:lnTo>
                      <a:pt x="24" y="20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30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6" y="16"/>
                    </a:lnTo>
                    <a:lnTo>
                      <a:pt x="36" y="14"/>
                    </a:lnTo>
                    <a:lnTo>
                      <a:pt x="36" y="12"/>
                    </a:lnTo>
                    <a:lnTo>
                      <a:pt x="36" y="10"/>
                    </a:lnTo>
                    <a:lnTo>
                      <a:pt x="38" y="10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2" y="16"/>
                    </a:lnTo>
                    <a:lnTo>
                      <a:pt x="42" y="14"/>
                    </a:lnTo>
                    <a:lnTo>
                      <a:pt x="42" y="12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4" y="4"/>
                    </a:lnTo>
                    <a:lnTo>
                      <a:pt x="46" y="4"/>
                    </a:lnTo>
                    <a:lnTo>
                      <a:pt x="48" y="4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6"/>
                    </a:lnTo>
                    <a:lnTo>
                      <a:pt x="52" y="4"/>
                    </a:lnTo>
                    <a:lnTo>
                      <a:pt x="54" y="4"/>
                    </a:lnTo>
                    <a:lnTo>
                      <a:pt x="56" y="4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78" y="4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84" y="8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8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8" y="6"/>
                    </a:lnTo>
                    <a:lnTo>
                      <a:pt x="100" y="6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6" y="8"/>
                    </a:lnTo>
                    <a:lnTo>
                      <a:pt x="108" y="8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4" y="8"/>
                    </a:lnTo>
                    <a:lnTo>
                      <a:pt x="116" y="10"/>
                    </a:lnTo>
                    <a:lnTo>
                      <a:pt x="116" y="12"/>
                    </a:lnTo>
                    <a:lnTo>
                      <a:pt x="118" y="14"/>
                    </a:lnTo>
                    <a:lnTo>
                      <a:pt x="120" y="16"/>
                    </a:lnTo>
                    <a:lnTo>
                      <a:pt x="122" y="18"/>
                    </a:lnTo>
                    <a:lnTo>
                      <a:pt x="122" y="22"/>
                    </a:lnTo>
                    <a:lnTo>
                      <a:pt x="122" y="26"/>
                    </a:lnTo>
                    <a:lnTo>
                      <a:pt x="122" y="28"/>
                    </a:lnTo>
                    <a:lnTo>
                      <a:pt x="122" y="32"/>
                    </a:lnTo>
                    <a:lnTo>
                      <a:pt x="124" y="36"/>
                    </a:lnTo>
                    <a:lnTo>
                      <a:pt x="126" y="42"/>
                    </a:lnTo>
                    <a:lnTo>
                      <a:pt x="130" y="46"/>
                    </a:lnTo>
                    <a:lnTo>
                      <a:pt x="132" y="50"/>
                    </a:lnTo>
                    <a:lnTo>
                      <a:pt x="134" y="52"/>
                    </a:lnTo>
                    <a:lnTo>
                      <a:pt x="136" y="52"/>
                    </a:lnTo>
                    <a:lnTo>
                      <a:pt x="142" y="54"/>
                    </a:lnTo>
                    <a:lnTo>
                      <a:pt x="144" y="54"/>
                    </a:lnTo>
                    <a:lnTo>
                      <a:pt x="148" y="60"/>
                    </a:lnTo>
                    <a:lnTo>
                      <a:pt x="150" y="62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4" y="66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64" y="62"/>
                    </a:lnTo>
                    <a:lnTo>
                      <a:pt x="168" y="62"/>
                    </a:lnTo>
                    <a:lnTo>
                      <a:pt x="170" y="62"/>
                    </a:lnTo>
                    <a:lnTo>
                      <a:pt x="174" y="66"/>
                    </a:lnTo>
                    <a:lnTo>
                      <a:pt x="174" y="68"/>
                    </a:lnTo>
                    <a:lnTo>
                      <a:pt x="176" y="68"/>
                    </a:lnTo>
                    <a:lnTo>
                      <a:pt x="178" y="70"/>
                    </a:lnTo>
                    <a:lnTo>
                      <a:pt x="182" y="72"/>
                    </a:lnTo>
                    <a:lnTo>
                      <a:pt x="186" y="74"/>
                    </a:lnTo>
                    <a:lnTo>
                      <a:pt x="190" y="78"/>
                    </a:lnTo>
                    <a:lnTo>
                      <a:pt x="194" y="80"/>
                    </a:lnTo>
                    <a:lnTo>
                      <a:pt x="198" y="82"/>
                    </a:lnTo>
                    <a:lnTo>
                      <a:pt x="200" y="82"/>
                    </a:lnTo>
                    <a:lnTo>
                      <a:pt x="208" y="94"/>
                    </a:lnTo>
                    <a:lnTo>
                      <a:pt x="76" y="210"/>
                    </a:lnTo>
                    <a:lnTo>
                      <a:pt x="74" y="210"/>
                    </a:lnTo>
                    <a:lnTo>
                      <a:pt x="74" y="208"/>
                    </a:lnTo>
                    <a:lnTo>
                      <a:pt x="72" y="208"/>
                    </a:lnTo>
                    <a:lnTo>
                      <a:pt x="72" y="206"/>
                    </a:lnTo>
                    <a:lnTo>
                      <a:pt x="70" y="206"/>
                    </a:lnTo>
                    <a:lnTo>
                      <a:pt x="70" y="204"/>
                    </a:lnTo>
                    <a:lnTo>
                      <a:pt x="68" y="204"/>
                    </a:lnTo>
                    <a:lnTo>
                      <a:pt x="68" y="202"/>
                    </a:lnTo>
                    <a:lnTo>
                      <a:pt x="66" y="202"/>
                    </a:lnTo>
                    <a:lnTo>
                      <a:pt x="66" y="200"/>
                    </a:lnTo>
                    <a:lnTo>
                      <a:pt x="66" y="198"/>
                    </a:lnTo>
                    <a:lnTo>
                      <a:pt x="64" y="198"/>
                    </a:lnTo>
                    <a:lnTo>
                      <a:pt x="64" y="196"/>
                    </a:lnTo>
                    <a:lnTo>
                      <a:pt x="62" y="196"/>
                    </a:lnTo>
                    <a:lnTo>
                      <a:pt x="62" y="194"/>
                    </a:lnTo>
                    <a:lnTo>
                      <a:pt x="60" y="194"/>
                    </a:lnTo>
                    <a:lnTo>
                      <a:pt x="60" y="190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6" y="184"/>
                    </a:lnTo>
                    <a:lnTo>
                      <a:pt x="54" y="182"/>
                    </a:lnTo>
                    <a:lnTo>
                      <a:pt x="52" y="182"/>
                    </a:lnTo>
                    <a:lnTo>
                      <a:pt x="52" y="180"/>
                    </a:lnTo>
                    <a:lnTo>
                      <a:pt x="52" y="178"/>
                    </a:lnTo>
                    <a:lnTo>
                      <a:pt x="52" y="176"/>
                    </a:lnTo>
                    <a:lnTo>
                      <a:pt x="54" y="176"/>
                    </a:lnTo>
                    <a:lnTo>
                      <a:pt x="54" y="174"/>
                    </a:lnTo>
                    <a:lnTo>
                      <a:pt x="54" y="172"/>
                    </a:lnTo>
                    <a:lnTo>
                      <a:pt x="54" y="170"/>
                    </a:lnTo>
                    <a:lnTo>
                      <a:pt x="52" y="168"/>
                    </a:lnTo>
                    <a:lnTo>
                      <a:pt x="50" y="168"/>
                    </a:lnTo>
                    <a:lnTo>
                      <a:pt x="50" y="166"/>
                    </a:lnTo>
                    <a:lnTo>
                      <a:pt x="48" y="166"/>
                    </a:lnTo>
                    <a:lnTo>
                      <a:pt x="48" y="164"/>
                    </a:lnTo>
                    <a:lnTo>
                      <a:pt x="46" y="162"/>
                    </a:lnTo>
                    <a:lnTo>
                      <a:pt x="46" y="160"/>
                    </a:lnTo>
                    <a:lnTo>
                      <a:pt x="44" y="158"/>
                    </a:lnTo>
                    <a:lnTo>
                      <a:pt x="42" y="156"/>
                    </a:lnTo>
                    <a:lnTo>
                      <a:pt x="42" y="154"/>
                    </a:lnTo>
                    <a:lnTo>
                      <a:pt x="40" y="152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36" y="150"/>
                    </a:lnTo>
                    <a:lnTo>
                      <a:pt x="34" y="150"/>
                    </a:lnTo>
                    <a:lnTo>
                      <a:pt x="34" y="148"/>
                    </a:lnTo>
                    <a:lnTo>
                      <a:pt x="32" y="148"/>
                    </a:lnTo>
                    <a:lnTo>
                      <a:pt x="32" y="146"/>
                    </a:lnTo>
                    <a:lnTo>
                      <a:pt x="30" y="144"/>
                    </a:lnTo>
                    <a:lnTo>
                      <a:pt x="30" y="142"/>
                    </a:lnTo>
                    <a:lnTo>
                      <a:pt x="30" y="140"/>
                    </a:lnTo>
                    <a:lnTo>
                      <a:pt x="30" y="138"/>
                    </a:lnTo>
                    <a:lnTo>
                      <a:pt x="30" y="136"/>
                    </a:lnTo>
                    <a:lnTo>
                      <a:pt x="30" y="134"/>
                    </a:lnTo>
                    <a:lnTo>
                      <a:pt x="28" y="134"/>
                    </a:lnTo>
                    <a:lnTo>
                      <a:pt x="28" y="132"/>
                    </a:lnTo>
                    <a:lnTo>
                      <a:pt x="26" y="132"/>
                    </a:lnTo>
                    <a:lnTo>
                      <a:pt x="26" y="130"/>
                    </a:lnTo>
                    <a:lnTo>
                      <a:pt x="24" y="128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22" y="122"/>
                    </a:lnTo>
                    <a:lnTo>
                      <a:pt x="22" y="116"/>
                    </a:lnTo>
                    <a:lnTo>
                      <a:pt x="20" y="116"/>
                    </a:lnTo>
                    <a:lnTo>
                      <a:pt x="22" y="116"/>
                    </a:lnTo>
                    <a:lnTo>
                      <a:pt x="20" y="11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6" y="108"/>
                    </a:lnTo>
                    <a:lnTo>
                      <a:pt x="26" y="106"/>
                    </a:lnTo>
                    <a:lnTo>
                      <a:pt x="28" y="104"/>
                    </a:lnTo>
                    <a:lnTo>
                      <a:pt x="30" y="104"/>
                    </a:lnTo>
                    <a:lnTo>
                      <a:pt x="2" y="92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4" y="80"/>
                    </a:lnTo>
                    <a:lnTo>
                      <a:pt x="6" y="80"/>
                    </a:lnTo>
                    <a:lnTo>
                      <a:pt x="10" y="76"/>
                    </a:lnTo>
                    <a:lnTo>
                      <a:pt x="12" y="70"/>
                    </a:lnTo>
                    <a:lnTo>
                      <a:pt x="14" y="68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4" y="62"/>
                    </a:lnTo>
                    <a:lnTo>
                      <a:pt x="12" y="62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8" y="58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4" y="56"/>
                    </a:lnTo>
                    <a:lnTo>
                      <a:pt x="6" y="56"/>
                    </a:lnTo>
                    <a:lnTo>
                      <a:pt x="6" y="54"/>
                    </a:lnTo>
                    <a:lnTo>
                      <a:pt x="6" y="52"/>
                    </a:lnTo>
                    <a:lnTo>
                      <a:pt x="6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2" y="44"/>
                    </a:lnTo>
                    <a:lnTo>
                      <a:pt x="0" y="42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4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10" y="32"/>
                    </a:lnTo>
                    <a:lnTo>
                      <a:pt x="10" y="3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0" name="Freeform 56"/>
              <p:cNvSpPr>
                <a:spLocks/>
              </p:cNvSpPr>
              <p:nvPr/>
            </p:nvSpPr>
            <p:spPr bwMode="auto">
              <a:xfrm>
                <a:off x="3170" y="1564"/>
                <a:ext cx="180" cy="212"/>
              </a:xfrm>
              <a:custGeom>
                <a:avLst/>
                <a:gdLst>
                  <a:gd name="T0" fmla="*/ 90 w 180"/>
                  <a:gd name="T1" fmla="*/ 14 h 212"/>
                  <a:gd name="T2" fmla="*/ 96 w 180"/>
                  <a:gd name="T3" fmla="*/ 14 h 212"/>
                  <a:gd name="T4" fmla="*/ 100 w 180"/>
                  <a:gd name="T5" fmla="*/ 8 h 212"/>
                  <a:gd name="T6" fmla="*/ 106 w 180"/>
                  <a:gd name="T7" fmla="*/ 6 h 212"/>
                  <a:gd name="T8" fmla="*/ 110 w 180"/>
                  <a:gd name="T9" fmla="*/ 4 h 212"/>
                  <a:gd name="T10" fmla="*/ 110 w 180"/>
                  <a:gd name="T11" fmla="*/ 10 h 212"/>
                  <a:gd name="T12" fmla="*/ 106 w 180"/>
                  <a:gd name="T13" fmla="*/ 14 h 212"/>
                  <a:gd name="T14" fmla="*/ 106 w 180"/>
                  <a:gd name="T15" fmla="*/ 20 h 212"/>
                  <a:gd name="T16" fmla="*/ 108 w 180"/>
                  <a:gd name="T17" fmla="*/ 24 h 212"/>
                  <a:gd name="T18" fmla="*/ 110 w 180"/>
                  <a:gd name="T19" fmla="*/ 30 h 212"/>
                  <a:gd name="T20" fmla="*/ 114 w 180"/>
                  <a:gd name="T21" fmla="*/ 36 h 212"/>
                  <a:gd name="T22" fmla="*/ 120 w 180"/>
                  <a:gd name="T23" fmla="*/ 40 h 212"/>
                  <a:gd name="T24" fmla="*/ 108 w 180"/>
                  <a:gd name="T25" fmla="*/ 60 h 212"/>
                  <a:gd name="T26" fmla="*/ 126 w 180"/>
                  <a:gd name="T27" fmla="*/ 88 h 212"/>
                  <a:gd name="T28" fmla="*/ 128 w 180"/>
                  <a:gd name="T29" fmla="*/ 104 h 212"/>
                  <a:gd name="T30" fmla="*/ 134 w 180"/>
                  <a:gd name="T31" fmla="*/ 114 h 212"/>
                  <a:gd name="T32" fmla="*/ 138 w 180"/>
                  <a:gd name="T33" fmla="*/ 124 h 212"/>
                  <a:gd name="T34" fmla="*/ 144 w 180"/>
                  <a:gd name="T35" fmla="*/ 128 h 212"/>
                  <a:gd name="T36" fmla="*/ 150 w 180"/>
                  <a:gd name="T37" fmla="*/ 136 h 212"/>
                  <a:gd name="T38" fmla="*/ 154 w 180"/>
                  <a:gd name="T39" fmla="*/ 144 h 212"/>
                  <a:gd name="T40" fmla="*/ 158 w 180"/>
                  <a:gd name="T41" fmla="*/ 152 h 212"/>
                  <a:gd name="T42" fmla="*/ 158 w 180"/>
                  <a:gd name="T43" fmla="*/ 158 h 212"/>
                  <a:gd name="T44" fmla="*/ 162 w 180"/>
                  <a:gd name="T45" fmla="*/ 164 h 212"/>
                  <a:gd name="T46" fmla="*/ 166 w 180"/>
                  <a:gd name="T47" fmla="*/ 172 h 212"/>
                  <a:gd name="T48" fmla="*/ 172 w 180"/>
                  <a:gd name="T49" fmla="*/ 178 h 212"/>
                  <a:gd name="T50" fmla="*/ 176 w 180"/>
                  <a:gd name="T51" fmla="*/ 184 h 212"/>
                  <a:gd name="T52" fmla="*/ 146 w 180"/>
                  <a:gd name="T53" fmla="*/ 212 h 212"/>
                  <a:gd name="T54" fmla="*/ 138 w 180"/>
                  <a:gd name="T55" fmla="*/ 212 h 212"/>
                  <a:gd name="T56" fmla="*/ 124 w 180"/>
                  <a:gd name="T57" fmla="*/ 208 h 212"/>
                  <a:gd name="T58" fmla="*/ 120 w 180"/>
                  <a:gd name="T59" fmla="*/ 204 h 212"/>
                  <a:gd name="T60" fmla="*/ 116 w 180"/>
                  <a:gd name="T61" fmla="*/ 200 h 212"/>
                  <a:gd name="T62" fmla="*/ 112 w 180"/>
                  <a:gd name="T63" fmla="*/ 200 h 212"/>
                  <a:gd name="T64" fmla="*/ 104 w 180"/>
                  <a:gd name="T65" fmla="*/ 196 h 212"/>
                  <a:gd name="T66" fmla="*/ 96 w 180"/>
                  <a:gd name="T67" fmla="*/ 194 h 212"/>
                  <a:gd name="T68" fmla="*/ 90 w 180"/>
                  <a:gd name="T69" fmla="*/ 194 h 212"/>
                  <a:gd name="T70" fmla="*/ 78 w 180"/>
                  <a:gd name="T71" fmla="*/ 196 h 212"/>
                  <a:gd name="T72" fmla="*/ 72 w 180"/>
                  <a:gd name="T73" fmla="*/ 194 h 212"/>
                  <a:gd name="T74" fmla="*/ 66 w 180"/>
                  <a:gd name="T75" fmla="*/ 190 h 212"/>
                  <a:gd name="T76" fmla="*/ 58 w 180"/>
                  <a:gd name="T77" fmla="*/ 184 h 212"/>
                  <a:gd name="T78" fmla="*/ 52 w 180"/>
                  <a:gd name="T79" fmla="*/ 188 h 212"/>
                  <a:gd name="T80" fmla="*/ 2 w 180"/>
                  <a:gd name="T81" fmla="*/ 32 h 212"/>
                  <a:gd name="T82" fmla="*/ 8 w 180"/>
                  <a:gd name="T83" fmla="*/ 30 h 212"/>
                  <a:gd name="T84" fmla="*/ 14 w 180"/>
                  <a:gd name="T85" fmla="*/ 26 h 212"/>
                  <a:gd name="T86" fmla="*/ 16 w 180"/>
                  <a:gd name="T87" fmla="*/ 22 h 212"/>
                  <a:gd name="T88" fmla="*/ 18 w 180"/>
                  <a:gd name="T89" fmla="*/ 16 h 212"/>
                  <a:gd name="T90" fmla="*/ 24 w 180"/>
                  <a:gd name="T91" fmla="*/ 16 h 212"/>
                  <a:gd name="T92" fmla="*/ 30 w 180"/>
                  <a:gd name="T93" fmla="*/ 14 h 212"/>
                  <a:gd name="T94" fmla="*/ 34 w 180"/>
                  <a:gd name="T95" fmla="*/ 6 h 212"/>
                  <a:gd name="T96" fmla="*/ 38 w 180"/>
                  <a:gd name="T97" fmla="*/ 14 h 212"/>
                  <a:gd name="T98" fmla="*/ 40 w 180"/>
                  <a:gd name="T99" fmla="*/ 10 h 212"/>
                  <a:gd name="T100" fmla="*/ 46 w 180"/>
                  <a:gd name="T101" fmla="*/ 14 h 212"/>
                  <a:gd name="T102" fmla="*/ 52 w 180"/>
                  <a:gd name="T103" fmla="*/ 14 h 212"/>
                  <a:gd name="T104" fmla="*/ 56 w 180"/>
                  <a:gd name="T105" fmla="*/ 6 h 212"/>
                  <a:gd name="T106" fmla="*/ 64 w 180"/>
                  <a:gd name="T107" fmla="*/ 10 h 212"/>
                  <a:gd name="T108" fmla="*/ 68 w 180"/>
                  <a:gd name="T109" fmla="*/ 4 h 212"/>
                  <a:gd name="T110" fmla="*/ 72 w 180"/>
                  <a:gd name="T111" fmla="*/ 2 h 212"/>
                  <a:gd name="T112" fmla="*/ 74 w 180"/>
                  <a:gd name="T113" fmla="*/ 4 h 212"/>
                  <a:gd name="T114" fmla="*/ 80 w 180"/>
                  <a:gd name="T115" fmla="*/ 8 h 212"/>
                  <a:gd name="T116" fmla="*/ 84 w 180"/>
                  <a:gd name="T117" fmla="*/ 12 h 21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0" h="212">
                    <a:moveTo>
                      <a:pt x="86" y="10"/>
                    </a:moveTo>
                    <a:lnTo>
                      <a:pt x="86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4" y="12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6" y="12"/>
                    </a:lnTo>
                    <a:lnTo>
                      <a:pt x="98" y="12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0" y="8"/>
                    </a:lnTo>
                    <a:lnTo>
                      <a:pt x="100" y="6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8" y="6"/>
                    </a:lnTo>
                    <a:lnTo>
                      <a:pt x="108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12" y="6"/>
                    </a:lnTo>
                    <a:lnTo>
                      <a:pt x="114" y="6"/>
                    </a:lnTo>
                    <a:lnTo>
                      <a:pt x="114" y="8"/>
                    </a:lnTo>
                    <a:lnTo>
                      <a:pt x="112" y="8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08" y="12"/>
                    </a:lnTo>
                    <a:lnTo>
                      <a:pt x="106" y="12"/>
                    </a:lnTo>
                    <a:lnTo>
                      <a:pt x="106" y="14"/>
                    </a:lnTo>
                    <a:lnTo>
                      <a:pt x="104" y="14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4" y="18"/>
                    </a:lnTo>
                    <a:lnTo>
                      <a:pt x="106" y="20"/>
                    </a:lnTo>
                    <a:lnTo>
                      <a:pt x="108" y="20"/>
                    </a:lnTo>
                    <a:lnTo>
                      <a:pt x="108" y="22"/>
                    </a:lnTo>
                    <a:lnTo>
                      <a:pt x="108" y="24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0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10" y="32"/>
                    </a:lnTo>
                    <a:lnTo>
                      <a:pt x="110" y="34"/>
                    </a:lnTo>
                    <a:lnTo>
                      <a:pt x="112" y="34"/>
                    </a:lnTo>
                    <a:lnTo>
                      <a:pt x="114" y="36"/>
                    </a:lnTo>
                    <a:lnTo>
                      <a:pt x="114" y="38"/>
                    </a:lnTo>
                    <a:lnTo>
                      <a:pt x="116" y="38"/>
                    </a:lnTo>
                    <a:lnTo>
                      <a:pt x="118" y="38"/>
                    </a:lnTo>
                    <a:lnTo>
                      <a:pt x="120" y="38"/>
                    </a:lnTo>
                    <a:lnTo>
                      <a:pt x="120" y="40"/>
                    </a:lnTo>
                    <a:lnTo>
                      <a:pt x="120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14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8" y="58"/>
                    </a:lnTo>
                    <a:lnTo>
                      <a:pt x="108" y="60"/>
                    </a:lnTo>
                    <a:lnTo>
                      <a:pt x="108" y="62"/>
                    </a:lnTo>
                    <a:lnTo>
                      <a:pt x="106" y="68"/>
                    </a:lnTo>
                    <a:lnTo>
                      <a:pt x="134" y="80"/>
                    </a:lnTo>
                    <a:lnTo>
                      <a:pt x="132" y="80"/>
                    </a:lnTo>
                    <a:lnTo>
                      <a:pt x="130" y="82"/>
                    </a:lnTo>
                    <a:lnTo>
                      <a:pt x="130" y="84"/>
                    </a:lnTo>
                    <a:lnTo>
                      <a:pt x="128" y="84"/>
                    </a:lnTo>
                    <a:lnTo>
                      <a:pt x="128" y="86"/>
                    </a:lnTo>
                    <a:lnTo>
                      <a:pt x="126" y="86"/>
                    </a:lnTo>
                    <a:lnTo>
                      <a:pt x="126" y="88"/>
                    </a:lnTo>
                    <a:lnTo>
                      <a:pt x="124" y="88"/>
                    </a:lnTo>
                    <a:lnTo>
                      <a:pt x="126" y="92"/>
                    </a:lnTo>
                    <a:lnTo>
                      <a:pt x="124" y="92"/>
                    </a:lnTo>
                    <a:lnTo>
                      <a:pt x="126" y="92"/>
                    </a:lnTo>
                    <a:lnTo>
                      <a:pt x="126" y="98"/>
                    </a:lnTo>
                    <a:lnTo>
                      <a:pt x="126" y="100"/>
                    </a:lnTo>
                    <a:lnTo>
                      <a:pt x="126" y="102"/>
                    </a:lnTo>
                    <a:lnTo>
                      <a:pt x="128" y="104"/>
                    </a:lnTo>
                    <a:lnTo>
                      <a:pt x="130" y="106"/>
                    </a:lnTo>
                    <a:lnTo>
                      <a:pt x="130" y="108"/>
                    </a:lnTo>
                    <a:lnTo>
                      <a:pt x="132" y="108"/>
                    </a:lnTo>
                    <a:lnTo>
                      <a:pt x="132" y="110"/>
                    </a:lnTo>
                    <a:lnTo>
                      <a:pt x="134" y="110"/>
                    </a:lnTo>
                    <a:lnTo>
                      <a:pt x="134" y="112"/>
                    </a:lnTo>
                    <a:lnTo>
                      <a:pt x="134" y="114"/>
                    </a:lnTo>
                    <a:lnTo>
                      <a:pt x="134" y="116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4"/>
                    </a:lnTo>
                    <a:lnTo>
                      <a:pt x="138" y="126"/>
                    </a:lnTo>
                    <a:lnTo>
                      <a:pt x="140" y="126"/>
                    </a:lnTo>
                    <a:lnTo>
                      <a:pt x="142" y="126"/>
                    </a:lnTo>
                    <a:lnTo>
                      <a:pt x="144" y="126"/>
                    </a:lnTo>
                    <a:lnTo>
                      <a:pt x="144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8" y="134"/>
                    </a:lnTo>
                    <a:lnTo>
                      <a:pt x="150" y="136"/>
                    </a:lnTo>
                    <a:lnTo>
                      <a:pt x="150" y="138"/>
                    </a:lnTo>
                    <a:lnTo>
                      <a:pt x="152" y="140"/>
                    </a:lnTo>
                    <a:lnTo>
                      <a:pt x="152" y="142"/>
                    </a:lnTo>
                    <a:lnTo>
                      <a:pt x="154" y="142"/>
                    </a:lnTo>
                    <a:lnTo>
                      <a:pt x="154" y="144"/>
                    </a:lnTo>
                    <a:lnTo>
                      <a:pt x="156" y="144"/>
                    </a:lnTo>
                    <a:lnTo>
                      <a:pt x="158" y="146"/>
                    </a:lnTo>
                    <a:lnTo>
                      <a:pt x="158" y="148"/>
                    </a:lnTo>
                    <a:lnTo>
                      <a:pt x="158" y="150"/>
                    </a:lnTo>
                    <a:lnTo>
                      <a:pt x="158" y="152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6" y="156"/>
                    </a:lnTo>
                    <a:lnTo>
                      <a:pt x="156" y="158"/>
                    </a:lnTo>
                    <a:lnTo>
                      <a:pt x="158" y="158"/>
                    </a:lnTo>
                    <a:lnTo>
                      <a:pt x="160" y="160"/>
                    </a:lnTo>
                    <a:lnTo>
                      <a:pt x="160" y="162"/>
                    </a:lnTo>
                    <a:lnTo>
                      <a:pt x="162" y="162"/>
                    </a:lnTo>
                    <a:lnTo>
                      <a:pt x="162" y="164"/>
                    </a:lnTo>
                    <a:lnTo>
                      <a:pt x="164" y="164"/>
                    </a:lnTo>
                    <a:lnTo>
                      <a:pt x="164" y="166"/>
                    </a:lnTo>
                    <a:lnTo>
                      <a:pt x="164" y="170"/>
                    </a:lnTo>
                    <a:lnTo>
                      <a:pt x="166" y="170"/>
                    </a:lnTo>
                    <a:lnTo>
                      <a:pt x="166" y="172"/>
                    </a:lnTo>
                    <a:lnTo>
                      <a:pt x="168" y="172"/>
                    </a:lnTo>
                    <a:lnTo>
                      <a:pt x="168" y="174"/>
                    </a:lnTo>
                    <a:lnTo>
                      <a:pt x="170" y="174"/>
                    </a:lnTo>
                    <a:lnTo>
                      <a:pt x="170" y="176"/>
                    </a:lnTo>
                    <a:lnTo>
                      <a:pt x="170" y="178"/>
                    </a:lnTo>
                    <a:lnTo>
                      <a:pt x="172" y="178"/>
                    </a:lnTo>
                    <a:lnTo>
                      <a:pt x="172" y="180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6" y="182"/>
                    </a:lnTo>
                    <a:lnTo>
                      <a:pt x="176" y="184"/>
                    </a:lnTo>
                    <a:lnTo>
                      <a:pt x="178" y="184"/>
                    </a:lnTo>
                    <a:lnTo>
                      <a:pt x="178" y="186"/>
                    </a:lnTo>
                    <a:lnTo>
                      <a:pt x="180" y="186"/>
                    </a:lnTo>
                    <a:lnTo>
                      <a:pt x="148" y="212"/>
                    </a:lnTo>
                    <a:lnTo>
                      <a:pt x="146" y="212"/>
                    </a:lnTo>
                    <a:lnTo>
                      <a:pt x="144" y="212"/>
                    </a:lnTo>
                    <a:lnTo>
                      <a:pt x="142" y="212"/>
                    </a:lnTo>
                    <a:lnTo>
                      <a:pt x="140" y="212"/>
                    </a:lnTo>
                    <a:lnTo>
                      <a:pt x="138" y="212"/>
                    </a:lnTo>
                    <a:lnTo>
                      <a:pt x="136" y="212"/>
                    </a:lnTo>
                    <a:lnTo>
                      <a:pt x="134" y="212"/>
                    </a:lnTo>
                    <a:lnTo>
                      <a:pt x="130" y="212"/>
                    </a:lnTo>
                    <a:lnTo>
                      <a:pt x="128" y="210"/>
                    </a:lnTo>
                    <a:lnTo>
                      <a:pt x="126" y="210"/>
                    </a:lnTo>
                    <a:lnTo>
                      <a:pt x="124" y="210"/>
                    </a:lnTo>
                    <a:lnTo>
                      <a:pt x="124" y="208"/>
                    </a:lnTo>
                    <a:lnTo>
                      <a:pt x="122" y="208"/>
                    </a:lnTo>
                    <a:lnTo>
                      <a:pt x="120" y="208"/>
                    </a:lnTo>
                    <a:lnTo>
                      <a:pt x="120" y="206"/>
                    </a:lnTo>
                    <a:lnTo>
                      <a:pt x="120" y="204"/>
                    </a:lnTo>
                    <a:lnTo>
                      <a:pt x="118" y="204"/>
                    </a:lnTo>
                    <a:lnTo>
                      <a:pt x="118" y="202"/>
                    </a:lnTo>
                    <a:lnTo>
                      <a:pt x="116" y="202"/>
                    </a:lnTo>
                    <a:lnTo>
                      <a:pt x="116" y="200"/>
                    </a:lnTo>
                    <a:lnTo>
                      <a:pt x="118" y="200"/>
                    </a:lnTo>
                    <a:lnTo>
                      <a:pt x="116" y="200"/>
                    </a:lnTo>
                    <a:lnTo>
                      <a:pt x="114" y="200"/>
                    </a:lnTo>
                    <a:lnTo>
                      <a:pt x="112" y="200"/>
                    </a:lnTo>
                    <a:lnTo>
                      <a:pt x="110" y="200"/>
                    </a:lnTo>
                    <a:lnTo>
                      <a:pt x="110" y="198"/>
                    </a:lnTo>
                    <a:lnTo>
                      <a:pt x="108" y="198"/>
                    </a:lnTo>
                    <a:lnTo>
                      <a:pt x="108" y="200"/>
                    </a:lnTo>
                    <a:lnTo>
                      <a:pt x="108" y="198"/>
                    </a:lnTo>
                    <a:lnTo>
                      <a:pt x="106" y="196"/>
                    </a:lnTo>
                    <a:lnTo>
                      <a:pt x="104" y="196"/>
                    </a:lnTo>
                    <a:lnTo>
                      <a:pt x="102" y="196"/>
                    </a:lnTo>
                    <a:lnTo>
                      <a:pt x="100" y="196"/>
                    </a:lnTo>
                    <a:lnTo>
                      <a:pt x="100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92" y="194"/>
                    </a:lnTo>
                    <a:lnTo>
                      <a:pt x="90" y="194"/>
                    </a:lnTo>
                    <a:lnTo>
                      <a:pt x="88" y="196"/>
                    </a:lnTo>
                    <a:lnTo>
                      <a:pt x="86" y="196"/>
                    </a:lnTo>
                    <a:lnTo>
                      <a:pt x="86" y="194"/>
                    </a:lnTo>
                    <a:lnTo>
                      <a:pt x="84" y="194"/>
                    </a:lnTo>
                    <a:lnTo>
                      <a:pt x="84" y="196"/>
                    </a:lnTo>
                    <a:lnTo>
                      <a:pt x="82" y="196"/>
                    </a:lnTo>
                    <a:lnTo>
                      <a:pt x="80" y="196"/>
                    </a:lnTo>
                    <a:lnTo>
                      <a:pt x="78" y="196"/>
                    </a:lnTo>
                    <a:lnTo>
                      <a:pt x="76" y="196"/>
                    </a:lnTo>
                    <a:lnTo>
                      <a:pt x="74" y="194"/>
                    </a:lnTo>
                    <a:lnTo>
                      <a:pt x="74" y="192"/>
                    </a:lnTo>
                    <a:lnTo>
                      <a:pt x="74" y="194"/>
                    </a:lnTo>
                    <a:lnTo>
                      <a:pt x="72" y="194"/>
                    </a:lnTo>
                    <a:lnTo>
                      <a:pt x="70" y="194"/>
                    </a:lnTo>
                    <a:lnTo>
                      <a:pt x="68" y="192"/>
                    </a:lnTo>
                    <a:lnTo>
                      <a:pt x="66" y="190"/>
                    </a:lnTo>
                    <a:lnTo>
                      <a:pt x="64" y="190"/>
                    </a:lnTo>
                    <a:lnTo>
                      <a:pt x="64" y="188"/>
                    </a:lnTo>
                    <a:lnTo>
                      <a:pt x="62" y="188"/>
                    </a:lnTo>
                    <a:lnTo>
                      <a:pt x="62" y="186"/>
                    </a:lnTo>
                    <a:lnTo>
                      <a:pt x="60" y="186"/>
                    </a:lnTo>
                    <a:lnTo>
                      <a:pt x="58" y="184"/>
                    </a:lnTo>
                    <a:lnTo>
                      <a:pt x="56" y="184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8"/>
                    </a:lnTo>
                    <a:lnTo>
                      <a:pt x="50" y="188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52" y="174"/>
                    </a:lnTo>
                    <a:lnTo>
                      <a:pt x="48" y="150"/>
                    </a:lnTo>
                    <a:lnTo>
                      <a:pt x="32" y="128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6" y="28"/>
                    </a:lnTo>
                    <a:lnTo>
                      <a:pt x="6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4" y="28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6" y="14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2" y="12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8"/>
                    </a:lnTo>
                    <a:lnTo>
                      <a:pt x="36" y="10"/>
                    </a:lnTo>
                    <a:lnTo>
                      <a:pt x="36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0" y="12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4" y="12"/>
                    </a:lnTo>
                    <a:lnTo>
                      <a:pt x="56" y="12"/>
                    </a:lnTo>
                    <a:lnTo>
                      <a:pt x="56" y="8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60" y="10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6" y="8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0" y="8"/>
                    </a:lnTo>
                    <a:lnTo>
                      <a:pt x="82" y="8"/>
                    </a:lnTo>
                    <a:lnTo>
                      <a:pt x="82" y="10"/>
                    </a:lnTo>
                    <a:lnTo>
                      <a:pt x="82" y="12"/>
                    </a:lnTo>
                    <a:lnTo>
                      <a:pt x="84" y="12"/>
                    </a:lnTo>
                    <a:lnTo>
                      <a:pt x="84" y="14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chemeClr val="bg2">
                    <a:lumMod val="1000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1" name="Freeform 57"/>
              <p:cNvSpPr>
                <a:spLocks/>
              </p:cNvSpPr>
              <p:nvPr/>
            </p:nvSpPr>
            <p:spPr bwMode="auto">
              <a:xfrm>
                <a:off x="2255" y="1572"/>
                <a:ext cx="109" cy="180"/>
              </a:xfrm>
              <a:custGeom>
                <a:avLst/>
                <a:gdLst>
                  <a:gd name="T0" fmla="*/ 93 w 109"/>
                  <a:gd name="T1" fmla="*/ 6 h 180"/>
                  <a:gd name="T2" fmla="*/ 99 w 109"/>
                  <a:gd name="T3" fmla="*/ 24 h 180"/>
                  <a:gd name="T4" fmla="*/ 105 w 109"/>
                  <a:gd name="T5" fmla="*/ 30 h 180"/>
                  <a:gd name="T6" fmla="*/ 103 w 109"/>
                  <a:gd name="T7" fmla="*/ 34 h 180"/>
                  <a:gd name="T8" fmla="*/ 97 w 109"/>
                  <a:gd name="T9" fmla="*/ 60 h 180"/>
                  <a:gd name="T10" fmla="*/ 89 w 109"/>
                  <a:gd name="T11" fmla="*/ 70 h 180"/>
                  <a:gd name="T12" fmla="*/ 83 w 109"/>
                  <a:gd name="T13" fmla="*/ 128 h 180"/>
                  <a:gd name="T14" fmla="*/ 69 w 109"/>
                  <a:gd name="T15" fmla="*/ 134 h 180"/>
                  <a:gd name="T16" fmla="*/ 53 w 109"/>
                  <a:gd name="T17" fmla="*/ 180 h 180"/>
                  <a:gd name="T18" fmla="*/ 35 w 109"/>
                  <a:gd name="T19" fmla="*/ 178 h 180"/>
                  <a:gd name="T20" fmla="*/ 33 w 109"/>
                  <a:gd name="T21" fmla="*/ 176 h 180"/>
                  <a:gd name="T22" fmla="*/ 31 w 109"/>
                  <a:gd name="T23" fmla="*/ 174 h 180"/>
                  <a:gd name="T24" fmla="*/ 33 w 109"/>
                  <a:gd name="T25" fmla="*/ 172 h 180"/>
                  <a:gd name="T26" fmla="*/ 31 w 109"/>
                  <a:gd name="T27" fmla="*/ 168 h 180"/>
                  <a:gd name="T28" fmla="*/ 35 w 109"/>
                  <a:gd name="T29" fmla="*/ 166 h 180"/>
                  <a:gd name="T30" fmla="*/ 35 w 109"/>
                  <a:gd name="T31" fmla="*/ 164 h 180"/>
                  <a:gd name="T32" fmla="*/ 35 w 109"/>
                  <a:gd name="T33" fmla="*/ 162 h 180"/>
                  <a:gd name="T34" fmla="*/ 33 w 109"/>
                  <a:gd name="T35" fmla="*/ 158 h 180"/>
                  <a:gd name="T36" fmla="*/ 33 w 109"/>
                  <a:gd name="T37" fmla="*/ 156 h 180"/>
                  <a:gd name="T38" fmla="*/ 33 w 109"/>
                  <a:gd name="T39" fmla="*/ 154 h 180"/>
                  <a:gd name="T40" fmla="*/ 35 w 109"/>
                  <a:gd name="T41" fmla="*/ 152 h 180"/>
                  <a:gd name="T42" fmla="*/ 37 w 109"/>
                  <a:gd name="T43" fmla="*/ 150 h 180"/>
                  <a:gd name="T44" fmla="*/ 37 w 109"/>
                  <a:gd name="T45" fmla="*/ 148 h 180"/>
                  <a:gd name="T46" fmla="*/ 35 w 109"/>
                  <a:gd name="T47" fmla="*/ 146 h 180"/>
                  <a:gd name="T48" fmla="*/ 33 w 109"/>
                  <a:gd name="T49" fmla="*/ 144 h 180"/>
                  <a:gd name="T50" fmla="*/ 29 w 109"/>
                  <a:gd name="T51" fmla="*/ 128 h 180"/>
                  <a:gd name="T52" fmla="*/ 33 w 109"/>
                  <a:gd name="T53" fmla="*/ 126 h 180"/>
                  <a:gd name="T54" fmla="*/ 37 w 109"/>
                  <a:gd name="T55" fmla="*/ 122 h 180"/>
                  <a:gd name="T56" fmla="*/ 37 w 109"/>
                  <a:gd name="T57" fmla="*/ 118 h 180"/>
                  <a:gd name="T58" fmla="*/ 37 w 109"/>
                  <a:gd name="T59" fmla="*/ 116 h 180"/>
                  <a:gd name="T60" fmla="*/ 39 w 109"/>
                  <a:gd name="T61" fmla="*/ 114 h 180"/>
                  <a:gd name="T62" fmla="*/ 39 w 109"/>
                  <a:gd name="T63" fmla="*/ 112 h 180"/>
                  <a:gd name="T64" fmla="*/ 37 w 109"/>
                  <a:gd name="T65" fmla="*/ 110 h 180"/>
                  <a:gd name="T66" fmla="*/ 37 w 109"/>
                  <a:gd name="T67" fmla="*/ 106 h 180"/>
                  <a:gd name="T68" fmla="*/ 35 w 109"/>
                  <a:gd name="T69" fmla="*/ 104 h 180"/>
                  <a:gd name="T70" fmla="*/ 33 w 109"/>
                  <a:gd name="T71" fmla="*/ 102 h 180"/>
                  <a:gd name="T72" fmla="*/ 31 w 109"/>
                  <a:gd name="T73" fmla="*/ 100 h 180"/>
                  <a:gd name="T74" fmla="*/ 25 w 109"/>
                  <a:gd name="T75" fmla="*/ 94 h 180"/>
                  <a:gd name="T76" fmla="*/ 20 w 109"/>
                  <a:gd name="T77" fmla="*/ 84 h 180"/>
                  <a:gd name="T78" fmla="*/ 14 w 109"/>
                  <a:gd name="T79" fmla="*/ 78 h 180"/>
                  <a:gd name="T80" fmla="*/ 14 w 109"/>
                  <a:gd name="T81" fmla="*/ 72 h 180"/>
                  <a:gd name="T82" fmla="*/ 12 w 109"/>
                  <a:gd name="T83" fmla="*/ 66 h 180"/>
                  <a:gd name="T84" fmla="*/ 10 w 109"/>
                  <a:gd name="T85" fmla="*/ 62 h 180"/>
                  <a:gd name="T86" fmla="*/ 0 w 109"/>
                  <a:gd name="T87" fmla="*/ 58 h 180"/>
                  <a:gd name="T88" fmla="*/ 89 w 109"/>
                  <a:gd name="T89" fmla="*/ 0 h 18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09" h="180">
                    <a:moveTo>
                      <a:pt x="89" y="0"/>
                    </a:moveTo>
                    <a:lnTo>
                      <a:pt x="89" y="6"/>
                    </a:lnTo>
                    <a:lnTo>
                      <a:pt x="93" y="6"/>
                    </a:lnTo>
                    <a:lnTo>
                      <a:pt x="93" y="10"/>
                    </a:lnTo>
                    <a:lnTo>
                      <a:pt x="99" y="10"/>
                    </a:lnTo>
                    <a:lnTo>
                      <a:pt x="99" y="24"/>
                    </a:lnTo>
                    <a:lnTo>
                      <a:pt x="103" y="24"/>
                    </a:lnTo>
                    <a:lnTo>
                      <a:pt x="103" y="30"/>
                    </a:lnTo>
                    <a:lnTo>
                      <a:pt x="105" y="30"/>
                    </a:lnTo>
                    <a:lnTo>
                      <a:pt x="109" y="30"/>
                    </a:lnTo>
                    <a:lnTo>
                      <a:pt x="109" y="34"/>
                    </a:lnTo>
                    <a:lnTo>
                      <a:pt x="103" y="34"/>
                    </a:lnTo>
                    <a:lnTo>
                      <a:pt x="103" y="40"/>
                    </a:lnTo>
                    <a:lnTo>
                      <a:pt x="99" y="40"/>
                    </a:lnTo>
                    <a:lnTo>
                      <a:pt x="97" y="60"/>
                    </a:lnTo>
                    <a:lnTo>
                      <a:pt x="87" y="60"/>
                    </a:lnTo>
                    <a:lnTo>
                      <a:pt x="87" y="70"/>
                    </a:lnTo>
                    <a:lnTo>
                      <a:pt x="89" y="70"/>
                    </a:lnTo>
                    <a:lnTo>
                      <a:pt x="87" y="100"/>
                    </a:lnTo>
                    <a:lnTo>
                      <a:pt x="83" y="100"/>
                    </a:lnTo>
                    <a:lnTo>
                      <a:pt x="83" y="128"/>
                    </a:lnTo>
                    <a:lnTo>
                      <a:pt x="77" y="128"/>
                    </a:lnTo>
                    <a:lnTo>
                      <a:pt x="77" y="134"/>
                    </a:lnTo>
                    <a:lnTo>
                      <a:pt x="69" y="134"/>
                    </a:lnTo>
                    <a:lnTo>
                      <a:pt x="69" y="128"/>
                    </a:lnTo>
                    <a:lnTo>
                      <a:pt x="53" y="128"/>
                    </a:lnTo>
                    <a:lnTo>
                      <a:pt x="53" y="180"/>
                    </a:lnTo>
                    <a:lnTo>
                      <a:pt x="35" y="180"/>
                    </a:lnTo>
                    <a:lnTo>
                      <a:pt x="35" y="178"/>
                    </a:lnTo>
                    <a:lnTo>
                      <a:pt x="33" y="176"/>
                    </a:lnTo>
                    <a:lnTo>
                      <a:pt x="33" y="174"/>
                    </a:lnTo>
                    <a:lnTo>
                      <a:pt x="31" y="174"/>
                    </a:lnTo>
                    <a:lnTo>
                      <a:pt x="33" y="172"/>
                    </a:lnTo>
                    <a:lnTo>
                      <a:pt x="33" y="170"/>
                    </a:lnTo>
                    <a:lnTo>
                      <a:pt x="31" y="168"/>
                    </a:lnTo>
                    <a:lnTo>
                      <a:pt x="31" y="166"/>
                    </a:lnTo>
                    <a:lnTo>
                      <a:pt x="33" y="166"/>
                    </a:lnTo>
                    <a:lnTo>
                      <a:pt x="35" y="166"/>
                    </a:lnTo>
                    <a:lnTo>
                      <a:pt x="35" y="164"/>
                    </a:lnTo>
                    <a:lnTo>
                      <a:pt x="35" y="162"/>
                    </a:lnTo>
                    <a:lnTo>
                      <a:pt x="35" y="160"/>
                    </a:lnTo>
                    <a:lnTo>
                      <a:pt x="33" y="158"/>
                    </a:lnTo>
                    <a:lnTo>
                      <a:pt x="33" y="156"/>
                    </a:lnTo>
                    <a:lnTo>
                      <a:pt x="31" y="156"/>
                    </a:lnTo>
                    <a:lnTo>
                      <a:pt x="31" y="154"/>
                    </a:lnTo>
                    <a:lnTo>
                      <a:pt x="33" y="154"/>
                    </a:lnTo>
                    <a:lnTo>
                      <a:pt x="35" y="152"/>
                    </a:lnTo>
                    <a:lnTo>
                      <a:pt x="37" y="150"/>
                    </a:lnTo>
                    <a:lnTo>
                      <a:pt x="37" y="148"/>
                    </a:lnTo>
                    <a:lnTo>
                      <a:pt x="35" y="146"/>
                    </a:lnTo>
                    <a:lnTo>
                      <a:pt x="37" y="146"/>
                    </a:lnTo>
                    <a:lnTo>
                      <a:pt x="35" y="146"/>
                    </a:lnTo>
                    <a:lnTo>
                      <a:pt x="35" y="144"/>
                    </a:lnTo>
                    <a:lnTo>
                      <a:pt x="33" y="144"/>
                    </a:lnTo>
                    <a:lnTo>
                      <a:pt x="33" y="138"/>
                    </a:lnTo>
                    <a:lnTo>
                      <a:pt x="29" y="138"/>
                    </a:lnTo>
                    <a:lnTo>
                      <a:pt x="29" y="128"/>
                    </a:lnTo>
                    <a:lnTo>
                      <a:pt x="33" y="128"/>
                    </a:lnTo>
                    <a:lnTo>
                      <a:pt x="33" y="126"/>
                    </a:lnTo>
                    <a:lnTo>
                      <a:pt x="33" y="124"/>
                    </a:lnTo>
                    <a:lnTo>
                      <a:pt x="37" y="124"/>
                    </a:lnTo>
                    <a:lnTo>
                      <a:pt x="37" y="122"/>
                    </a:lnTo>
                    <a:lnTo>
                      <a:pt x="37" y="118"/>
                    </a:lnTo>
                    <a:lnTo>
                      <a:pt x="37" y="116"/>
                    </a:lnTo>
                    <a:lnTo>
                      <a:pt x="37" y="114"/>
                    </a:lnTo>
                    <a:lnTo>
                      <a:pt x="39" y="114"/>
                    </a:lnTo>
                    <a:lnTo>
                      <a:pt x="39" y="112"/>
                    </a:lnTo>
                    <a:lnTo>
                      <a:pt x="37" y="110"/>
                    </a:lnTo>
                    <a:lnTo>
                      <a:pt x="37" y="108"/>
                    </a:lnTo>
                    <a:lnTo>
                      <a:pt x="37" y="106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3" y="102"/>
                    </a:lnTo>
                    <a:lnTo>
                      <a:pt x="33" y="100"/>
                    </a:lnTo>
                    <a:lnTo>
                      <a:pt x="31" y="100"/>
                    </a:lnTo>
                    <a:lnTo>
                      <a:pt x="29" y="98"/>
                    </a:lnTo>
                    <a:lnTo>
                      <a:pt x="25" y="94"/>
                    </a:lnTo>
                    <a:lnTo>
                      <a:pt x="20" y="94"/>
                    </a:lnTo>
                    <a:lnTo>
                      <a:pt x="20" y="90"/>
                    </a:lnTo>
                    <a:lnTo>
                      <a:pt x="20" y="84"/>
                    </a:lnTo>
                    <a:lnTo>
                      <a:pt x="18" y="82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0" y="5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2" name="Freeform 58"/>
              <p:cNvSpPr>
                <a:spLocks/>
              </p:cNvSpPr>
              <p:nvPr/>
            </p:nvSpPr>
            <p:spPr bwMode="auto">
              <a:xfrm>
                <a:off x="2308" y="1572"/>
                <a:ext cx="218" cy="212"/>
              </a:xfrm>
              <a:custGeom>
                <a:avLst/>
                <a:gdLst>
                  <a:gd name="T0" fmla="*/ 86 w 218"/>
                  <a:gd name="T1" fmla="*/ 10 h 212"/>
                  <a:gd name="T2" fmla="*/ 98 w 218"/>
                  <a:gd name="T3" fmla="*/ 26 h 212"/>
                  <a:gd name="T4" fmla="*/ 102 w 218"/>
                  <a:gd name="T5" fmla="*/ 38 h 212"/>
                  <a:gd name="T6" fmla="*/ 106 w 218"/>
                  <a:gd name="T7" fmla="*/ 40 h 212"/>
                  <a:gd name="T8" fmla="*/ 108 w 218"/>
                  <a:gd name="T9" fmla="*/ 42 h 212"/>
                  <a:gd name="T10" fmla="*/ 108 w 218"/>
                  <a:gd name="T11" fmla="*/ 44 h 212"/>
                  <a:gd name="T12" fmla="*/ 112 w 218"/>
                  <a:gd name="T13" fmla="*/ 48 h 212"/>
                  <a:gd name="T14" fmla="*/ 114 w 218"/>
                  <a:gd name="T15" fmla="*/ 50 h 212"/>
                  <a:gd name="T16" fmla="*/ 114 w 218"/>
                  <a:gd name="T17" fmla="*/ 52 h 212"/>
                  <a:gd name="T18" fmla="*/ 118 w 218"/>
                  <a:gd name="T19" fmla="*/ 52 h 212"/>
                  <a:gd name="T20" fmla="*/ 120 w 218"/>
                  <a:gd name="T21" fmla="*/ 50 h 212"/>
                  <a:gd name="T22" fmla="*/ 122 w 218"/>
                  <a:gd name="T23" fmla="*/ 50 h 212"/>
                  <a:gd name="T24" fmla="*/ 126 w 218"/>
                  <a:gd name="T25" fmla="*/ 50 h 212"/>
                  <a:gd name="T26" fmla="*/ 138 w 218"/>
                  <a:gd name="T27" fmla="*/ 56 h 212"/>
                  <a:gd name="T28" fmla="*/ 142 w 218"/>
                  <a:gd name="T29" fmla="*/ 60 h 212"/>
                  <a:gd name="T30" fmla="*/ 146 w 218"/>
                  <a:gd name="T31" fmla="*/ 62 h 212"/>
                  <a:gd name="T32" fmla="*/ 150 w 218"/>
                  <a:gd name="T33" fmla="*/ 68 h 212"/>
                  <a:gd name="T34" fmla="*/ 154 w 218"/>
                  <a:gd name="T35" fmla="*/ 74 h 212"/>
                  <a:gd name="T36" fmla="*/ 152 w 218"/>
                  <a:gd name="T37" fmla="*/ 78 h 212"/>
                  <a:gd name="T38" fmla="*/ 154 w 218"/>
                  <a:gd name="T39" fmla="*/ 82 h 212"/>
                  <a:gd name="T40" fmla="*/ 158 w 218"/>
                  <a:gd name="T41" fmla="*/ 84 h 212"/>
                  <a:gd name="T42" fmla="*/ 162 w 218"/>
                  <a:gd name="T43" fmla="*/ 88 h 212"/>
                  <a:gd name="T44" fmla="*/ 164 w 218"/>
                  <a:gd name="T45" fmla="*/ 92 h 212"/>
                  <a:gd name="T46" fmla="*/ 170 w 218"/>
                  <a:gd name="T47" fmla="*/ 94 h 212"/>
                  <a:gd name="T48" fmla="*/ 180 w 218"/>
                  <a:gd name="T49" fmla="*/ 94 h 212"/>
                  <a:gd name="T50" fmla="*/ 188 w 218"/>
                  <a:gd name="T51" fmla="*/ 98 h 212"/>
                  <a:gd name="T52" fmla="*/ 196 w 218"/>
                  <a:gd name="T53" fmla="*/ 100 h 212"/>
                  <a:gd name="T54" fmla="*/ 204 w 218"/>
                  <a:gd name="T55" fmla="*/ 98 h 212"/>
                  <a:gd name="T56" fmla="*/ 204 w 218"/>
                  <a:gd name="T57" fmla="*/ 104 h 212"/>
                  <a:gd name="T58" fmla="*/ 208 w 218"/>
                  <a:gd name="T59" fmla="*/ 108 h 212"/>
                  <a:gd name="T60" fmla="*/ 212 w 218"/>
                  <a:gd name="T61" fmla="*/ 114 h 212"/>
                  <a:gd name="T62" fmla="*/ 216 w 218"/>
                  <a:gd name="T63" fmla="*/ 120 h 212"/>
                  <a:gd name="T64" fmla="*/ 192 w 218"/>
                  <a:gd name="T65" fmla="*/ 148 h 212"/>
                  <a:gd name="T66" fmla="*/ 162 w 218"/>
                  <a:gd name="T67" fmla="*/ 176 h 212"/>
                  <a:gd name="T68" fmla="*/ 152 w 218"/>
                  <a:gd name="T69" fmla="*/ 200 h 212"/>
                  <a:gd name="T70" fmla="*/ 126 w 218"/>
                  <a:gd name="T71" fmla="*/ 212 h 212"/>
                  <a:gd name="T72" fmla="*/ 124 w 218"/>
                  <a:gd name="T73" fmla="*/ 210 h 212"/>
                  <a:gd name="T74" fmla="*/ 122 w 218"/>
                  <a:gd name="T75" fmla="*/ 212 h 212"/>
                  <a:gd name="T76" fmla="*/ 120 w 218"/>
                  <a:gd name="T77" fmla="*/ 210 h 212"/>
                  <a:gd name="T78" fmla="*/ 118 w 218"/>
                  <a:gd name="T79" fmla="*/ 210 h 212"/>
                  <a:gd name="T80" fmla="*/ 116 w 218"/>
                  <a:gd name="T81" fmla="*/ 210 h 212"/>
                  <a:gd name="T82" fmla="*/ 114 w 218"/>
                  <a:gd name="T83" fmla="*/ 210 h 212"/>
                  <a:gd name="T84" fmla="*/ 110 w 218"/>
                  <a:gd name="T85" fmla="*/ 206 h 212"/>
                  <a:gd name="T86" fmla="*/ 108 w 218"/>
                  <a:gd name="T87" fmla="*/ 206 h 212"/>
                  <a:gd name="T88" fmla="*/ 106 w 218"/>
                  <a:gd name="T89" fmla="*/ 204 h 212"/>
                  <a:gd name="T90" fmla="*/ 104 w 218"/>
                  <a:gd name="T91" fmla="*/ 202 h 212"/>
                  <a:gd name="T92" fmla="*/ 104 w 218"/>
                  <a:gd name="T93" fmla="*/ 202 h 212"/>
                  <a:gd name="T94" fmla="*/ 102 w 218"/>
                  <a:gd name="T95" fmla="*/ 190 h 212"/>
                  <a:gd name="T96" fmla="*/ 16 w 218"/>
                  <a:gd name="T97" fmla="*/ 128 h 212"/>
                  <a:gd name="T98" fmla="*/ 30 w 218"/>
                  <a:gd name="T99" fmla="*/ 100 h 212"/>
                  <a:gd name="T100" fmla="*/ 44 w 218"/>
                  <a:gd name="T101" fmla="*/ 60 h 212"/>
                  <a:gd name="T102" fmla="*/ 56 w 218"/>
                  <a:gd name="T103" fmla="*/ 30 h 212"/>
                  <a:gd name="T104" fmla="*/ 46 w 218"/>
                  <a:gd name="T105" fmla="*/ 10 h 212"/>
                  <a:gd name="T106" fmla="*/ 54 w 218"/>
                  <a:gd name="T107" fmla="*/ 0 h 212"/>
                  <a:gd name="T108" fmla="*/ 84 w 218"/>
                  <a:gd name="T109" fmla="*/ 2 h 2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8" h="212">
                    <a:moveTo>
                      <a:pt x="84" y="2"/>
                    </a:moveTo>
                    <a:lnTo>
                      <a:pt x="84" y="2"/>
                    </a:lnTo>
                    <a:lnTo>
                      <a:pt x="86" y="10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0" y="16"/>
                    </a:lnTo>
                    <a:lnTo>
                      <a:pt x="98" y="26"/>
                    </a:lnTo>
                    <a:lnTo>
                      <a:pt x="98" y="28"/>
                    </a:lnTo>
                    <a:lnTo>
                      <a:pt x="100" y="30"/>
                    </a:lnTo>
                    <a:lnTo>
                      <a:pt x="102" y="32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8" y="40"/>
                    </a:lnTo>
                    <a:lnTo>
                      <a:pt x="108" y="42"/>
                    </a:lnTo>
                    <a:lnTo>
                      <a:pt x="108" y="44"/>
                    </a:lnTo>
                    <a:lnTo>
                      <a:pt x="110" y="46"/>
                    </a:lnTo>
                    <a:lnTo>
                      <a:pt x="112" y="48"/>
                    </a:lnTo>
                    <a:lnTo>
                      <a:pt x="112" y="50"/>
                    </a:lnTo>
                    <a:lnTo>
                      <a:pt x="114" y="50"/>
                    </a:lnTo>
                    <a:lnTo>
                      <a:pt x="114" y="52"/>
                    </a:lnTo>
                    <a:lnTo>
                      <a:pt x="116" y="52"/>
                    </a:lnTo>
                    <a:lnTo>
                      <a:pt x="118" y="52"/>
                    </a:lnTo>
                    <a:lnTo>
                      <a:pt x="120" y="50"/>
                    </a:lnTo>
                    <a:lnTo>
                      <a:pt x="122" y="50"/>
                    </a:lnTo>
                    <a:lnTo>
                      <a:pt x="124" y="50"/>
                    </a:lnTo>
                    <a:lnTo>
                      <a:pt x="126" y="50"/>
                    </a:lnTo>
                    <a:lnTo>
                      <a:pt x="126" y="52"/>
                    </a:lnTo>
                    <a:lnTo>
                      <a:pt x="134" y="56"/>
                    </a:lnTo>
                    <a:lnTo>
                      <a:pt x="138" y="56"/>
                    </a:lnTo>
                    <a:lnTo>
                      <a:pt x="140" y="58"/>
                    </a:lnTo>
                    <a:lnTo>
                      <a:pt x="142" y="60"/>
                    </a:lnTo>
                    <a:lnTo>
                      <a:pt x="144" y="62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4"/>
                    </a:lnTo>
                    <a:lnTo>
                      <a:pt x="150" y="66"/>
                    </a:lnTo>
                    <a:lnTo>
                      <a:pt x="150" y="68"/>
                    </a:lnTo>
                    <a:lnTo>
                      <a:pt x="150" y="70"/>
                    </a:lnTo>
                    <a:lnTo>
                      <a:pt x="150" y="72"/>
                    </a:lnTo>
                    <a:lnTo>
                      <a:pt x="152" y="72"/>
                    </a:lnTo>
                    <a:lnTo>
                      <a:pt x="152" y="74"/>
                    </a:lnTo>
                    <a:lnTo>
                      <a:pt x="154" y="74"/>
                    </a:lnTo>
                    <a:lnTo>
                      <a:pt x="156" y="74"/>
                    </a:lnTo>
                    <a:lnTo>
                      <a:pt x="152" y="78"/>
                    </a:lnTo>
                    <a:lnTo>
                      <a:pt x="152" y="80"/>
                    </a:lnTo>
                    <a:lnTo>
                      <a:pt x="154" y="80"/>
                    </a:lnTo>
                    <a:lnTo>
                      <a:pt x="154" y="82"/>
                    </a:lnTo>
                    <a:lnTo>
                      <a:pt x="156" y="82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60" y="86"/>
                    </a:lnTo>
                    <a:lnTo>
                      <a:pt x="162" y="88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6" y="92"/>
                    </a:lnTo>
                    <a:lnTo>
                      <a:pt x="168" y="92"/>
                    </a:lnTo>
                    <a:lnTo>
                      <a:pt x="170" y="94"/>
                    </a:lnTo>
                    <a:lnTo>
                      <a:pt x="172" y="94"/>
                    </a:lnTo>
                    <a:lnTo>
                      <a:pt x="174" y="94"/>
                    </a:lnTo>
                    <a:lnTo>
                      <a:pt x="176" y="94"/>
                    </a:lnTo>
                    <a:lnTo>
                      <a:pt x="180" y="94"/>
                    </a:lnTo>
                    <a:lnTo>
                      <a:pt x="184" y="94"/>
                    </a:lnTo>
                    <a:lnTo>
                      <a:pt x="184" y="96"/>
                    </a:lnTo>
                    <a:lnTo>
                      <a:pt x="186" y="96"/>
                    </a:lnTo>
                    <a:lnTo>
                      <a:pt x="188" y="98"/>
                    </a:lnTo>
                    <a:lnTo>
                      <a:pt x="190" y="98"/>
                    </a:lnTo>
                    <a:lnTo>
                      <a:pt x="192" y="98"/>
                    </a:lnTo>
                    <a:lnTo>
                      <a:pt x="194" y="98"/>
                    </a:lnTo>
                    <a:lnTo>
                      <a:pt x="194" y="100"/>
                    </a:lnTo>
                    <a:lnTo>
                      <a:pt x="196" y="100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2" y="100"/>
                    </a:lnTo>
                    <a:lnTo>
                      <a:pt x="204" y="98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04" y="104"/>
                    </a:lnTo>
                    <a:lnTo>
                      <a:pt x="206" y="106"/>
                    </a:lnTo>
                    <a:lnTo>
                      <a:pt x="208" y="108"/>
                    </a:lnTo>
                    <a:lnTo>
                      <a:pt x="210" y="108"/>
                    </a:lnTo>
                    <a:lnTo>
                      <a:pt x="210" y="110"/>
                    </a:lnTo>
                    <a:lnTo>
                      <a:pt x="210" y="112"/>
                    </a:lnTo>
                    <a:lnTo>
                      <a:pt x="212" y="114"/>
                    </a:lnTo>
                    <a:lnTo>
                      <a:pt x="212" y="116"/>
                    </a:lnTo>
                    <a:lnTo>
                      <a:pt x="212" y="118"/>
                    </a:lnTo>
                    <a:lnTo>
                      <a:pt x="214" y="118"/>
                    </a:lnTo>
                    <a:lnTo>
                      <a:pt x="216" y="120"/>
                    </a:lnTo>
                    <a:lnTo>
                      <a:pt x="216" y="118"/>
                    </a:lnTo>
                    <a:lnTo>
                      <a:pt x="216" y="120"/>
                    </a:lnTo>
                    <a:lnTo>
                      <a:pt x="218" y="120"/>
                    </a:lnTo>
                    <a:lnTo>
                      <a:pt x="192" y="148"/>
                    </a:lnTo>
                    <a:lnTo>
                      <a:pt x="192" y="154"/>
                    </a:lnTo>
                    <a:lnTo>
                      <a:pt x="188" y="154"/>
                    </a:lnTo>
                    <a:lnTo>
                      <a:pt x="188" y="156"/>
                    </a:lnTo>
                    <a:lnTo>
                      <a:pt x="172" y="176"/>
                    </a:lnTo>
                    <a:lnTo>
                      <a:pt x="162" y="176"/>
                    </a:lnTo>
                    <a:lnTo>
                      <a:pt x="162" y="188"/>
                    </a:lnTo>
                    <a:lnTo>
                      <a:pt x="158" y="188"/>
                    </a:lnTo>
                    <a:lnTo>
                      <a:pt x="158" y="192"/>
                    </a:lnTo>
                    <a:lnTo>
                      <a:pt x="152" y="192"/>
                    </a:lnTo>
                    <a:lnTo>
                      <a:pt x="152" y="200"/>
                    </a:lnTo>
                    <a:lnTo>
                      <a:pt x="142" y="200"/>
                    </a:lnTo>
                    <a:lnTo>
                      <a:pt x="142" y="210"/>
                    </a:lnTo>
                    <a:lnTo>
                      <a:pt x="126" y="210"/>
                    </a:lnTo>
                    <a:lnTo>
                      <a:pt x="126" y="212"/>
                    </a:lnTo>
                    <a:lnTo>
                      <a:pt x="124" y="210"/>
                    </a:lnTo>
                    <a:lnTo>
                      <a:pt x="122" y="210"/>
                    </a:lnTo>
                    <a:lnTo>
                      <a:pt x="124" y="212"/>
                    </a:lnTo>
                    <a:lnTo>
                      <a:pt x="122" y="212"/>
                    </a:lnTo>
                    <a:lnTo>
                      <a:pt x="120" y="212"/>
                    </a:lnTo>
                    <a:lnTo>
                      <a:pt x="120" y="210"/>
                    </a:lnTo>
                    <a:lnTo>
                      <a:pt x="118" y="210"/>
                    </a:lnTo>
                    <a:lnTo>
                      <a:pt x="116" y="210"/>
                    </a:lnTo>
                    <a:lnTo>
                      <a:pt x="114" y="210"/>
                    </a:lnTo>
                    <a:lnTo>
                      <a:pt x="112" y="210"/>
                    </a:lnTo>
                    <a:lnTo>
                      <a:pt x="110" y="208"/>
                    </a:lnTo>
                    <a:lnTo>
                      <a:pt x="110" y="206"/>
                    </a:lnTo>
                    <a:lnTo>
                      <a:pt x="108" y="206"/>
                    </a:lnTo>
                    <a:lnTo>
                      <a:pt x="108" y="204"/>
                    </a:lnTo>
                    <a:lnTo>
                      <a:pt x="106" y="204"/>
                    </a:lnTo>
                    <a:lnTo>
                      <a:pt x="106" y="202"/>
                    </a:lnTo>
                    <a:lnTo>
                      <a:pt x="104" y="202"/>
                    </a:lnTo>
                    <a:lnTo>
                      <a:pt x="106" y="202"/>
                    </a:lnTo>
                    <a:lnTo>
                      <a:pt x="104" y="202"/>
                    </a:lnTo>
                    <a:lnTo>
                      <a:pt x="104" y="204"/>
                    </a:lnTo>
                    <a:lnTo>
                      <a:pt x="102" y="202"/>
                    </a:lnTo>
                    <a:lnTo>
                      <a:pt x="102" y="204"/>
                    </a:lnTo>
                    <a:lnTo>
                      <a:pt x="102" y="190"/>
                    </a:lnTo>
                    <a:lnTo>
                      <a:pt x="54" y="190"/>
                    </a:lnTo>
                    <a:lnTo>
                      <a:pt x="54" y="180"/>
                    </a:lnTo>
                    <a:lnTo>
                      <a:pt x="0" y="180"/>
                    </a:lnTo>
                    <a:lnTo>
                      <a:pt x="0" y="128"/>
                    </a:lnTo>
                    <a:lnTo>
                      <a:pt x="16" y="128"/>
                    </a:lnTo>
                    <a:lnTo>
                      <a:pt x="16" y="134"/>
                    </a:lnTo>
                    <a:lnTo>
                      <a:pt x="24" y="134"/>
                    </a:lnTo>
                    <a:lnTo>
                      <a:pt x="24" y="128"/>
                    </a:lnTo>
                    <a:lnTo>
                      <a:pt x="30" y="128"/>
                    </a:lnTo>
                    <a:lnTo>
                      <a:pt x="30" y="100"/>
                    </a:lnTo>
                    <a:lnTo>
                      <a:pt x="34" y="100"/>
                    </a:lnTo>
                    <a:lnTo>
                      <a:pt x="36" y="70"/>
                    </a:lnTo>
                    <a:lnTo>
                      <a:pt x="34" y="70"/>
                    </a:lnTo>
                    <a:lnTo>
                      <a:pt x="34" y="60"/>
                    </a:lnTo>
                    <a:lnTo>
                      <a:pt x="44" y="60"/>
                    </a:lnTo>
                    <a:lnTo>
                      <a:pt x="46" y="40"/>
                    </a:lnTo>
                    <a:lnTo>
                      <a:pt x="50" y="40"/>
                    </a:lnTo>
                    <a:lnTo>
                      <a:pt x="50" y="34"/>
                    </a:lnTo>
                    <a:lnTo>
                      <a:pt x="56" y="34"/>
                    </a:lnTo>
                    <a:lnTo>
                      <a:pt x="56" y="30"/>
                    </a:lnTo>
                    <a:lnTo>
                      <a:pt x="52" y="30"/>
                    </a:lnTo>
                    <a:lnTo>
                      <a:pt x="50" y="30"/>
                    </a:lnTo>
                    <a:lnTo>
                      <a:pt x="50" y="24"/>
                    </a:lnTo>
                    <a:lnTo>
                      <a:pt x="46" y="24"/>
                    </a:lnTo>
                    <a:lnTo>
                      <a:pt x="46" y="10"/>
                    </a:lnTo>
                    <a:lnTo>
                      <a:pt x="40" y="10"/>
                    </a:lnTo>
                    <a:lnTo>
                      <a:pt x="40" y="6"/>
                    </a:lnTo>
                    <a:lnTo>
                      <a:pt x="36" y="6"/>
                    </a:lnTo>
                    <a:lnTo>
                      <a:pt x="36" y="0"/>
                    </a:lnTo>
                    <a:lnTo>
                      <a:pt x="54" y="0"/>
                    </a:lnTo>
                    <a:lnTo>
                      <a:pt x="54" y="10"/>
                    </a:lnTo>
                    <a:lnTo>
                      <a:pt x="64" y="10"/>
                    </a:lnTo>
                    <a:lnTo>
                      <a:pt x="64" y="0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3" name="Freeform 59"/>
              <p:cNvSpPr>
                <a:spLocks/>
              </p:cNvSpPr>
              <p:nvPr/>
            </p:nvSpPr>
            <p:spPr bwMode="auto">
              <a:xfrm>
                <a:off x="3060" y="1594"/>
                <a:ext cx="244" cy="219"/>
              </a:xfrm>
              <a:custGeom>
                <a:avLst/>
                <a:gdLst>
                  <a:gd name="T0" fmla="*/ 106 w 244"/>
                  <a:gd name="T1" fmla="*/ 6 h 218"/>
                  <a:gd name="T2" fmla="*/ 110 w 244"/>
                  <a:gd name="T3" fmla="*/ 2 h 218"/>
                  <a:gd name="T4" fmla="*/ 164 w 244"/>
                  <a:gd name="T5" fmla="*/ 158 h 218"/>
                  <a:gd name="T6" fmla="*/ 170 w 244"/>
                  <a:gd name="T7" fmla="*/ 158 h 218"/>
                  <a:gd name="T8" fmla="*/ 176 w 244"/>
                  <a:gd name="T9" fmla="*/ 162 h 218"/>
                  <a:gd name="T10" fmla="*/ 184 w 244"/>
                  <a:gd name="T11" fmla="*/ 164 h 218"/>
                  <a:gd name="T12" fmla="*/ 190 w 244"/>
                  <a:gd name="T13" fmla="*/ 168 h 218"/>
                  <a:gd name="T14" fmla="*/ 200 w 244"/>
                  <a:gd name="T15" fmla="*/ 166 h 218"/>
                  <a:gd name="T16" fmla="*/ 210 w 244"/>
                  <a:gd name="T17" fmla="*/ 166 h 218"/>
                  <a:gd name="T18" fmla="*/ 216 w 244"/>
                  <a:gd name="T19" fmla="*/ 168 h 218"/>
                  <a:gd name="T20" fmla="*/ 222 w 244"/>
                  <a:gd name="T21" fmla="*/ 172 h 218"/>
                  <a:gd name="T22" fmla="*/ 226 w 244"/>
                  <a:gd name="T23" fmla="*/ 174 h 218"/>
                  <a:gd name="T24" fmla="*/ 230 w 244"/>
                  <a:gd name="T25" fmla="*/ 178 h 218"/>
                  <a:gd name="T26" fmla="*/ 236 w 244"/>
                  <a:gd name="T27" fmla="*/ 182 h 218"/>
                  <a:gd name="T28" fmla="*/ 156 w 244"/>
                  <a:gd name="T29" fmla="*/ 174 h 218"/>
                  <a:gd name="T30" fmla="*/ 140 w 244"/>
                  <a:gd name="T31" fmla="*/ 178 h 218"/>
                  <a:gd name="T32" fmla="*/ 130 w 244"/>
                  <a:gd name="T33" fmla="*/ 184 h 218"/>
                  <a:gd name="T34" fmla="*/ 116 w 244"/>
                  <a:gd name="T35" fmla="*/ 188 h 218"/>
                  <a:gd name="T36" fmla="*/ 108 w 244"/>
                  <a:gd name="T37" fmla="*/ 196 h 218"/>
                  <a:gd name="T38" fmla="*/ 94 w 244"/>
                  <a:gd name="T39" fmla="*/ 206 h 218"/>
                  <a:gd name="T40" fmla="*/ 80 w 244"/>
                  <a:gd name="T41" fmla="*/ 208 h 218"/>
                  <a:gd name="T42" fmla="*/ 76 w 244"/>
                  <a:gd name="T43" fmla="*/ 212 h 218"/>
                  <a:gd name="T44" fmla="*/ 66 w 244"/>
                  <a:gd name="T45" fmla="*/ 218 h 218"/>
                  <a:gd name="T46" fmla="*/ 56 w 244"/>
                  <a:gd name="T47" fmla="*/ 218 h 218"/>
                  <a:gd name="T48" fmla="*/ 52 w 244"/>
                  <a:gd name="T49" fmla="*/ 216 h 218"/>
                  <a:gd name="T50" fmla="*/ 42 w 244"/>
                  <a:gd name="T51" fmla="*/ 210 h 218"/>
                  <a:gd name="T52" fmla="*/ 42 w 244"/>
                  <a:gd name="T53" fmla="*/ 202 h 218"/>
                  <a:gd name="T54" fmla="*/ 42 w 244"/>
                  <a:gd name="T55" fmla="*/ 194 h 218"/>
                  <a:gd name="T56" fmla="*/ 42 w 244"/>
                  <a:gd name="T57" fmla="*/ 186 h 218"/>
                  <a:gd name="T58" fmla="*/ 36 w 244"/>
                  <a:gd name="T59" fmla="*/ 180 h 218"/>
                  <a:gd name="T60" fmla="*/ 34 w 244"/>
                  <a:gd name="T61" fmla="*/ 172 h 218"/>
                  <a:gd name="T62" fmla="*/ 32 w 244"/>
                  <a:gd name="T63" fmla="*/ 160 h 218"/>
                  <a:gd name="T64" fmla="*/ 32 w 244"/>
                  <a:gd name="T65" fmla="*/ 152 h 218"/>
                  <a:gd name="T66" fmla="*/ 24 w 244"/>
                  <a:gd name="T67" fmla="*/ 146 h 218"/>
                  <a:gd name="T68" fmla="*/ 22 w 244"/>
                  <a:gd name="T69" fmla="*/ 136 h 218"/>
                  <a:gd name="T70" fmla="*/ 20 w 244"/>
                  <a:gd name="T71" fmla="*/ 128 h 218"/>
                  <a:gd name="T72" fmla="*/ 22 w 244"/>
                  <a:gd name="T73" fmla="*/ 114 h 218"/>
                  <a:gd name="T74" fmla="*/ 14 w 244"/>
                  <a:gd name="T75" fmla="*/ 112 h 218"/>
                  <a:gd name="T76" fmla="*/ 8 w 244"/>
                  <a:gd name="T77" fmla="*/ 104 h 218"/>
                  <a:gd name="T78" fmla="*/ 2 w 244"/>
                  <a:gd name="T79" fmla="*/ 94 h 218"/>
                  <a:gd name="T80" fmla="*/ 8 w 244"/>
                  <a:gd name="T81" fmla="*/ 80 h 218"/>
                  <a:gd name="T82" fmla="*/ 14 w 244"/>
                  <a:gd name="T83" fmla="*/ 72 h 218"/>
                  <a:gd name="T84" fmla="*/ 18 w 244"/>
                  <a:gd name="T85" fmla="*/ 68 h 218"/>
                  <a:gd name="T86" fmla="*/ 22 w 244"/>
                  <a:gd name="T87" fmla="*/ 60 h 218"/>
                  <a:gd name="T88" fmla="*/ 42 w 244"/>
                  <a:gd name="T89" fmla="*/ 60 h 218"/>
                  <a:gd name="T90" fmla="*/ 52 w 244"/>
                  <a:gd name="T91" fmla="*/ 60 h 218"/>
                  <a:gd name="T92" fmla="*/ 58 w 244"/>
                  <a:gd name="T93" fmla="*/ 62 h 218"/>
                  <a:gd name="T94" fmla="*/ 62 w 244"/>
                  <a:gd name="T95" fmla="*/ 58 h 218"/>
                  <a:gd name="T96" fmla="*/ 64 w 244"/>
                  <a:gd name="T97" fmla="*/ 50 h 218"/>
                  <a:gd name="T98" fmla="*/ 68 w 244"/>
                  <a:gd name="T99" fmla="*/ 48 h 218"/>
                  <a:gd name="T100" fmla="*/ 72 w 244"/>
                  <a:gd name="T101" fmla="*/ 44 h 218"/>
                  <a:gd name="T102" fmla="*/ 74 w 244"/>
                  <a:gd name="T103" fmla="*/ 38 h 218"/>
                  <a:gd name="T104" fmla="*/ 72 w 244"/>
                  <a:gd name="T105" fmla="*/ 34 h 218"/>
                  <a:gd name="T106" fmla="*/ 74 w 244"/>
                  <a:gd name="T107" fmla="*/ 28 h 218"/>
                  <a:gd name="T108" fmla="*/ 78 w 244"/>
                  <a:gd name="T109" fmla="*/ 24 h 218"/>
                  <a:gd name="T110" fmla="*/ 82 w 244"/>
                  <a:gd name="T111" fmla="*/ 18 h 218"/>
                  <a:gd name="T112" fmla="*/ 84 w 244"/>
                  <a:gd name="T113" fmla="*/ 12 h 218"/>
                  <a:gd name="T114" fmla="*/ 90 w 244"/>
                  <a:gd name="T115" fmla="*/ 12 h 218"/>
                  <a:gd name="T116" fmla="*/ 94 w 244"/>
                  <a:gd name="T117" fmla="*/ 8 h 21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44" h="218">
                    <a:moveTo>
                      <a:pt x="94" y="8"/>
                    </a:moveTo>
                    <a:lnTo>
                      <a:pt x="96" y="6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2" y="4"/>
                    </a:lnTo>
                    <a:lnTo>
                      <a:pt x="104" y="6"/>
                    </a:lnTo>
                    <a:lnTo>
                      <a:pt x="106" y="6"/>
                    </a:lnTo>
                    <a:lnTo>
                      <a:pt x="106" y="4"/>
                    </a:lnTo>
                    <a:lnTo>
                      <a:pt x="106" y="2"/>
                    </a:lnTo>
                    <a:lnTo>
                      <a:pt x="108" y="2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42" y="98"/>
                    </a:lnTo>
                    <a:lnTo>
                      <a:pt x="158" y="120"/>
                    </a:lnTo>
                    <a:lnTo>
                      <a:pt x="162" y="144"/>
                    </a:lnTo>
                    <a:lnTo>
                      <a:pt x="160" y="154"/>
                    </a:lnTo>
                    <a:lnTo>
                      <a:pt x="160" y="156"/>
                    </a:lnTo>
                    <a:lnTo>
                      <a:pt x="160" y="158"/>
                    </a:lnTo>
                    <a:lnTo>
                      <a:pt x="162" y="158"/>
                    </a:lnTo>
                    <a:lnTo>
                      <a:pt x="164" y="156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68" y="154"/>
                    </a:lnTo>
                    <a:lnTo>
                      <a:pt x="170" y="156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4" y="158"/>
                    </a:lnTo>
                    <a:lnTo>
                      <a:pt x="174" y="160"/>
                    </a:lnTo>
                    <a:lnTo>
                      <a:pt x="176" y="160"/>
                    </a:lnTo>
                    <a:lnTo>
                      <a:pt x="178" y="162"/>
                    </a:lnTo>
                    <a:lnTo>
                      <a:pt x="180" y="164"/>
                    </a:lnTo>
                    <a:lnTo>
                      <a:pt x="182" y="164"/>
                    </a:lnTo>
                    <a:lnTo>
                      <a:pt x="184" y="164"/>
                    </a:lnTo>
                    <a:lnTo>
                      <a:pt x="184" y="162"/>
                    </a:lnTo>
                    <a:lnTo>
                      <a:pt x="184" y="164"/>
                    </a:lnTo>
                    <a:lnTo>
                      <a:pt x="186" y="166"/>
                    </a:lnTo>
                    <a:lnTo>
                      <a:pt x="188" y="166"/>
                    </a:lnTo>
                    <a:lnTo>
                      <a:pt x="190" y="166"/>
                    </a:lnTo>
                    <a:lnTo>
                      <a:pt x="192" y="166"/>
                    </a:lnTo>
                    <a:lnTo>
                      <a:pt x="194" y="166"/>
                    </a:lnTo>
                    <a:lnTo>
                      <a:pt x="194" y="164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8" y="166"/>
                    </a:lnTo>
                    <a:lnTo>
                      <a:pt x="200" y="164"/>
                    </a:lnTo>
                    <a:lnTo>
                      <a:pt x="202" y="164"/>
                    </a:lnTo>
                    <a:lnTo>
                      <a:pt x="204" y="164"/>
                    </a:lnTo>
                    <a:lnTo>
                      <a:pt x="206" y="164"/>
                    </a:lnTo>
                    <a:lnTo>
                      <a:pt x="210" y="164"/>
                    </a:lnTo>
                    <a:lnTo>
                      <a:pt x="210" y="166"/>
                    </a:lnTo>
                    <a:lnTo>
                      <a:pt x="212" y="166"/>
                    </a:lnTo>
                    <a:lnTo>
                      <a:pt x="214" y="166"/>
                    </a:lnTo>
                    <a:lnTo>
                      <a:pt x="216" y="166"/>
                    </a:lnTo>
                    <a:lnTo>
                      <a:pt x="218" y="168"/>
                    </a:lnTo>
                    <a:lnTo>
                      <a:pt x="218" y="170"/>
                    </a:lnTo>
                    <a:lnTo>
                      <a:pt x="218" y="168"/>
                    </a:lnTo>
                    <a:lnTo>
                      <a:pt x="220" y="168"/>
                    </a:lnTo>
                    <a:lnTo>
                      <a:pt x="220" y="170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6" y="170"/>
                    </a:lnTo>
                    <a:lnTo>
                      <a:pt x="228" y="170"/>
                    </a:lnTo>
                    <a:lnTo>
                      <a:pt x="226" y="17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28" y="174"/>
                    </a:lnTo>
                    <a:lnTo>
                      <a:pt x="230" y="174"/>
                    </a:lnTo>
                    <a:lnTo>
                      <a:pt x="230" y="176"/>
                    </a:lnTo>
                    <a:lnTo>
                      <a:pt x="230" y="178"/>
                    </a:lnTo>
                    <a:lnTo>
                      <a:pt x="232" y="178"/>
                    </a:lnTo>
                    <a:lnTo>
                      <a:pt x="234" y="178"/>
                    </a:lnTo>
                    <a:lnTo>
                      <a:pt x="234" y="180"/>
                    </a:lnTo>
                    <a:lnTo>
                      <a:pt x="236" y="180"/>
                    </a:lnTo>
                    <a:lnTo>
                      <a:pt x="238" y="180"/>
                    </a:lnTo>
                    <a:lnTo>
                      <a:pt x="240" y="182"/>
                    </a:lnTo>
                    <a:lnTo>
                      <a:pt x="244" y="182"/>
                    </a:lnTo>
                    <a:lnTo>
                      <a:pt x="220" y="204"/>
                    </a:lnTo>
                    <a:lnTo>
                      <a:pt x="186" y="186"/>
                    </a:lnTo>
                    <a:lnTo>
                      <a:pt x="186" y="188"/>
                    </a:lnTo>
                    <a:lnTo>
                      <a:pt x="156" y="172"/>
                    </a:lnTo>
                    <a:lnTo>
                      <a:pt x="154" y="172"/>
                    </a:lnTo>
                    <a:lnTo>
                      <a:pt x="152" y="174"/>
                    </a:lnTo>
                    <a:lnTo>
                      <a:pt x="150" y="174"/>
                    </a:lnTo>
                    <a:lnTo>
                      <a:pt x="148" y="174"/>
                    </a:lnTo>
                    <a:lnTo>
                      <a:pt x="148" y="176"/>
                    </a:lnTo>
                    <a:lnTo>
                      <a:pt x="146" y="176"/>
                    </a:lnTo>
                    <a:lnTo>
                      <a:pt x="144" y="176"/>
                    </a:lnTo>
                    <a:lnTo>
                      <a:pt x="140" y="176"/>
                    </a:lnTo>
                    <a:lnTo>
                      <a:pt x="138" y="176"/>
                    </a:lnTo>
                    <a:lnTo>
                      <a:pt x="138" y="178"/>
                    </a:lnTo>
                    <a:lnTo>
                      <a:pt x="136" y="178"/>
                    </a:lnTo>
                    <a:lnTo>
                      <a:pt x="136" y="180"/>
                    </a:lnTo>
                    <a:lnTo>
                      <a:pt x="134" y="182"/>
                    </a:lnTo>
                    <a:lnTo>
                      <a:pt x="132" y="182"/>
                    </a:lnTo>
                    <a:lnTo>
                      <a:pt x="130" y="182"/>
                    </a:lnTo>
                    <a:lnTo>
                      <a:pt x="130" y="184"/>
                    </a:lnTo>
                    <a:lnTo>
                      <a:pt x="128" y="184"/>
                    </a:lnTo>
                    <a:lnTo>
                      <a:pt x="126" y="184"/>
                    </a:lnTo>
                    <a:lnTo>
                      <a:pt x="126" y="186"/>
                    </a:lnTo>
                    <a:lnTo>
                      <a:pt x="124" y="186"/>
                    </a:lnTo>
                    <a:lnTo>
                      <a:pt x="124" y="184"/>
                    </a:lnTo>
                    <a:lnTo>
                      <a:pt x="122" y="184"/>
                    </a:lnTo>
                    <a:lnTo>
                      <a:pt x="120" y="184"/>
                    </a:lnTo>
                    <a:lnTo>
                      <a:pt x="118" y="184"/>
                    </a:lnTo>
                    <a:lnTo>
                      <a:pt x="118" y="186"/>
                    </a:lnTo>
                    <a:lnTo>
                      <a:pt x="116" y="186"/>
                    </a:lnTo>
                    <a:lnTo>
                      <a:pt x="116" y="188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0" y="188"/>
                    </a:lnTo>
                    <a:lnTo>
                      <a:pt x="110" y="190"/>
                    </a:lnTo>
                    <a:lnTo>
                      <a:pt x="110" y="192"/>
                    </a:lnTo>
                    <a:lnTo>
                      <a:pt x="108" y="194"/>
                    </a:lnTo>
                    <a:lnTo>
                      <a:pt x="106" y="194"/>
                    </a:lnTo>
                    <a:lnTo>
                      <a:pt x="106" y="196"/>
                    </a:lnTo>
                    <a:lnTo>
                      <a:pt x="104" y="196"/>
                    </a:lnTo>
                    <a:lnTo>
                      <a:pt x="98" y="202"/>
                    </a:lnTo>
                    <a:lnTo>
                      <a:pt x="96" y="204"/>
                    </a:lnTo>
                    <a:lnTo>
                      <a:pt x="94" y="204"/>
                    </a:lnTo>
                    <a:lnTo>
                      <a:pt x="92" y="206"/>
                    </a:lnTo>
                    <a:lnTo>
                      <a:pt x="90" y="206"/>
                    </a:lnTo>
                    <a:lnTo>
                      <a:pt x="88" y="206"/>
                    </a:lnTo>
                    <a:lnTo>
                      <a:pt x="86" y="206"/>
                    </a:lnTo>
                    <a:lnTo>
                      <a:pt x="84" y="206"/>
                    </a:lnTo>
                    <a:lnTo>
                      <a:pt x="82" y="206"/>
                    </a:lnTo>
                    <a:lnTo>
                      <a:pt x="80" y="206"/>
                    </a:lnTo>
                    <a:lnTo>
                      <a:pt x="80" y="208"/>
                    </a:lnTo>
                    <a:lnTo>
                      <a:pt x="78" y="208"/>
                    </a:lnTo>
                    <a:lnTo>
                      <a:pt x="76" y="210"/>
                    </a:lnTo>
                    <a:lnTo>
                      <a:pt x="74" y="212"/>
                    </a:lnTo>
                    <a:lnTo>
                      <a:pt x="72" y="212"/>
                    </a:lnTo>
                    <a:lnTo>
                      <a:pt x="72" y="214"/>
                    </a:lnTo>
                    <a:lnTo>
                      <a:pt x="70" y="214"/>
                    </a:lnTo>
                    <a:lnTo>
                      <a:pt x="68" y="214"/>
                    </a:lnTo>
                    <a:lnTo>
                      <a:pt x="68" y="216"/>
                    </a:lnTo>
                    <a:lnTo>
                      <a:pt x="66" y="216"/>
                    </a:lnTo>
                    <a:lnTo>
                      <a:pt x="64" y="216"/>
                    </a:lnTo>
                    <a:lnTo>
                      <a:pt x="62" y="216"/>
                    </a:lnTo>
                    <a:lnTo>
                      <a:pt x="60" y="216"/>
                    </a:lnTo>
                    <a:lnTo>
                      <a:pt x="58" y="216"/>
                    </a:lnTo>
                    <a:lnTo>
                      <a:pt x="56" y="216"/>
                    </a:lnTo>
                    <a:lnTo>
                      <a:pt x="56" y="218"/>
                    </a:lnTo>
                    <a:lnTo>
                      <a:pt x="54" y="216"/>
                    </a:lnTo>
                    <a:lnTo>
                      <a:pt x="52" y="216"/>
                    </a:lnTo>
                    <a:lnTo>
                      <a:pt x="52" y="218"/>
                    </a:lnTo>
                    <a:lnTo>
                      <a:pt x="52" y="216"/>
                    </a:lnTo>
                    <a:lnTo>
                      <a:pt x="52" y="214"/>
                    </a:lnTo>
                    <a:lnTo>
                      <a:pt x="50" y="214"/>
                    </a:lnTo>
                    <a:lnTo>
                      <a:pt x="48" y="214"/>
                    </a:lnTo>
                    <a:lnTo>
                      <a:pt x="46" y="214"/>
                    </a:lnTo>
                    <a:lnTo>
                      <a:pt x="46" y="212"/>
                    </a:lnTo>
                    <a:lnTo>
                      <a:pt x="46" y="210"/>
                    </a:lnTo>
                    <a:lnTo>
                      <a:pt x="44" y="210"/>
                    </a:lnTo>
                    <a:lnTo>
                      <a:pt x="42" y="210"/>
                    </a:lnTo>
                    <a:lnTo>
                      <a:pt x="42" y="208"/>
                    </a:lnTo>
                    <a:lnTo>
                      <a:pt x="42" y="206"/>
                    </a:lnTo>
                    <a:lnTo>
                      <a:pt x="42" y="204"/>
                    </a:lnTo>
                    <a:lnTo>
                      <a:pt x="42" y="202"/>
                    </a:lnTo>
                    <a:lnTo>
                      <a:pt x="42" y="200"/>
                    </a:lnTo>
                    <a:lnTo>
                      <a:pt x="42" y="198"/>
                    </a:lnTo>
                    <a:lnTo>
                      <a:pt x="42" y="196"/>
                    </a:lnTo>
                    <a:lnTo>
                      <a:pt x="44" y="196"/>
                    </a:lnTo>
                    <a:lnTo>
                      <a:pt x="44" y="194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2" y="188"/>
                    </a:lnTo>
                    <a:lnTo>
                      <a:pt x="42" y="186"/>
                    </a:lnTo>
                    <a:lnTo>
                      <a:pt x="42" y="184"/>
                    </a:lnTo>
                    <a:lnTo>
                      <a:pt x="40" y="182"/>
                    </a:lnTo>
                    <a:lnTo>
                      <a:pt x="38" y="182"/>
                    </a:lnTo>
                    <a:lnTo>
                      <a:pt x="38" y="184"/>
                    </a:lnTo>
                    <a:lnTo>
                      <a:pt x="36" y="184"/>
                    </a:lnTo>
                    <a:lnTo>
                      <a:pt x="36" y="182"/>
                    </a:lnTo>
                    <a:lnTo>
                      <a:pt x="36" y="180"/>
                    </a:lnTo>
                    <a:lnTo>
                      <a:pt x="36" y="178"/>
                    </a:lnTo>
                    <a:lnTo>
                      <a:pt x="38" y="178"/>
                    </a:lnTo>
                    <a:lnTo>
                      <a:pt x="38" y="176"/>
                    </a:lnTo>
                    <a:lnTo>
                      <a:pt x="36" y="174"/>
                    </a:lnTo>
                    <a:lnTo>
                      <a:pt x="34" y="174"/>
                    </a:lnTo>
                    <a:lnTo>
                      <a:pt x="34" y="170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4" y="164"/>
                    </a:lnTo>
                    <a:lnTo>
                      <a:pt x="34" y="162"/>
                    </a:lnTo>
                    <a:lnTo>
                      <a:pt x="34" y="160"/>
                    </a:lnTo>
                    <a:lnTo>
                      <a:pt x="32" y="160"/>
                    </a:lnTo>
                    <a:lnTo>
                      <a:pt x="32" y="158"/>
                    </a:lnTo>
                    <a:lnTo>
                      <a:pt x="34" y="156"/>
                    </a:lnTo>
                    <a:lnTo>
                      <a:pt x="34" y="154"/>
                    </a:lnTo>
                    <a:lnTo>
                      <a:pt x="34" y="152"/>
                    </a:lnTo>
                    <a:lnTo>
                      <a:pt x="32" y="150"/>
                    </a:lnTo>
                    <a:lnTo>
                      <a:pt x="30" y="150"/>
                    </a:lnTo>
                    <a:lnTo>
                      <a:pt x="28" y="150"/>
                    </a:lnTo>
                    <a:lnTo>
                      <a:pt x="26" y="150"/>
                    </a:lnTo>
                    <a:lnTo>
                      <a:pt x="26" y="148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4" y="144"/>
                    </a:lnTo>
                    <a:lnTo>
                      <a:pt x="22" y="144"/>
                    </a:lnTo>
                    <a:lnTo>
                      <a:pt x="24" y="142"/>
                    </a:lnTo>
                    <a:lnTo>
                      <a:pt x="24" y="140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22" y="128"/>
                    </a:lnTo>
                    <a:lnTo>
                      <a:pt x="22" y="126"/>
                    </a:lnTo>
                    <a:lnTo>
                      <a:pt x="20" y="126"/>
                    </a:lnTo>
                    <a:lnTo>
                      <a:pt x="22" y="124"/>
                    </a:lnTo>
                    <a:lnTo>
                      <a:pt x="22" y="122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0" y="116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0" y="112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8"/>
                    </a:lnTo>
                    <a:lnTo>
                      <a:pt x="14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0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94"/>
                    </a:lnTo>
                    <a:lnTo>
                      <a:pt x="2" y="92"/>
                    </a:lnTo>
                    <a:lnTo>
                      <a:pt x="2" y="90"/>
                    </a:lnTo>
                    <a:lnTo>
                      <a:pt x="0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6" y="82"/>
                    </a:lnTo>
                    <a:lnTo>
                      <a:pt x="8" y="80"/>
                    </a:lnTo>
                    <a:lnTo>
                      <a:pt x="10" y="78"/>
                    </a:lnTo>
                    <a:lnTo>
                      <a:pt x="12" y="76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20" y="68"/>
                    </a:lnTo>
                    <a:lnTo>
                      <a:pt x="20" y="66"/>
                    </a:lnTo>
                    <a:lnTo>
                      <a:pt x="22" y="66"/>
                    </a:lnTo>
                    <a:lnTo>
                      <a:pt x="22" y="64"/>
                    </a:lnTo>
                    <a:lnTo>
                      <a:pt x="22" y="60"/>
                    </a:lnTo>
                    <a:lnTo>
                      <a:pt x="22" y="58"/>
                    </a:lnTo>
                    <a:lnTo>
                      <a:pt x="24" y="56"/>
                    </a:lnTo>
                    <a:lnTo>
                      <a:pt x="26" y="54"/>
                    </a:lnTo>
                    <a:lnTo>
                      <a:pt x="40" y="62"/>
                    </a:lnTo>
                    <a:lnTo>
                      <a:pt x="40" y="60"/>
                    </a:lnTo>
                    <a:lnTo>
                      <a:pt x="40" y="62"/>
                    </a:lnTo>
                    <a:lnTo>
                      <a:pt x="42" y="60"/>
                    </a:lnTo>
                    <a:lnTo>
                      <a:pt x="44" y="60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50" y="60"/>
                    </a:lnTo>
                    <a:lnTo>
                      <a:pt x="50" y="58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58" y="60"/>
                    </a:lnTo>
                    <a:lnTo>
                      <a:pt x="58" y="62"/>
                    </a:lnTo>
                    <a:lnTo>
                      <a:pt x="60" y="62"/>
                    </a:lnTo>
                    <a:lnTo>
                      <a:pt x="60" y="60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2" y="56"/>
                    </a:lnTo>
                    <a:lnTo>
                      <a:pt x="62" y="54"/>
                    </a:lnTo>
                    <a:lnTo>
                      <a:pt x="62" y="52"/>
                    </a:lnTo>
                    <a:lnTo>
                      <a:pt x="64" y="52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46"/>
                    </a:lnTo>
                    <a:lnTo>
                      <a:pt x="70" y="44"/>
                    </a:lnTo>
                    <a:lnTo>
                      <a:pt x="72" y="44"/>
                    </a:lnTo>
                    <a:lnTo>
                      <a:pt x="74" y="42"/>
                    </a:lnTo>
                    <a:lnTo>
                      <a:pt x="72" y="42"/>
                    </a:lnTo>
                    <a:lnTo>
                      <a:pt x="72" y="40"/>
                    </a:lnTo>
                    <a:lnTo>
                      <a:pt x="74" y="40"/>
                    </a:lnTo>
                    <a:lnTo>
                      <a:pt x="74" y="38"/>
                    </a:lnTo>
                    <a:lnTo>
                      <a:pt x="74" y="36"/>
                    </a:lnTo>
                    <a:lnTo>
                      <a:pt x="72" y="36"/>
                    </a:lnTo>
                    <a:lnTo>
                      <a:pt x="72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4" y="30"/>
                    </a:lnTo>
                    <a:lnTo>
                      <a:pt x="74" y="28"/>
                    </a:lnTo>
                    <a:lnTo>
                      <a:pt x="76" y="30"/>
                    </a:lnTo>
                    <a:lnTo>
                      <a:pt x="78" y="28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80" y="24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2" y="16"/>
                    </a:lnTo>
                    <a:lnTo>
                      <a:pt x="82" y="14"/>
                    </a:lnTo>
                    <a:lnTo>
                      <a:pt x="84" y="12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0"/>
                    </a:lnTo>
                    <a:lnTo>
                      <a:pt x="92" y="8"/>
                    </a:lnTo>
                    <a:lnTo>
                      <a:pt x="94" y="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4" name="Freeform 60"/>
              <p:cNvSpPr>
                <a:spLocks/>
              </p:cNvSpPr>
              <p:nvPr/>
            </p:nvSpPr>
            <p:spPr bwMode="auto">
              <a:xfrm>
                <a:off x="2171" y="1630"/>
                <a:ext cx="123" cy="180"/>
              </a:xfrm>
              <a:custGeom>
                <a:avLst/>
                <a:gdLst>
                  <a:gd name="T0" fmla="*/ 96 w 123"/>
                  <a:gd name="T1" fmla="*/ 6 h 180"/>
                  <a:gd name="T2" fmla="*/ 98 w 123"/>
                  <a:gd name="T3" fmla="*/ 18 h 180"/>
                  <a:gd name="T4" fmla="*/ 104 w 123"/>
                  <a:gd name="T5" fmla="*/ 36 h 180"/>
                  <a:gd name="T6" fmla="*/ 117 w 123"/>
                  <a:gd name="T7" fmla="*/ 42 h 180"/>
                  <a:gd name="T8" fmla="*/ 121 w 123"/>
                  <a:gd name="T9" fmla="*/ 48 h 180"/>
                  <a:gd name="T10" fmla="*/ 121 w 123"/>
                  <a:gd name="T11" fmla="*/ 52 h 180"/>
                  <a:gd name="T12" fmla="*/ 121 w 123"/>
                  <a:gd name="T13" fmla="*/ 56 h 180"/>
                  <a:gd name="T14" fmla="*/ 121 w 123"/>
                  <a:gd name="T15" fmla="*/ 64 h 180"/>
                  <a:gd name="T16" fmla="*/ 117 w 123"/>
                  <a:gd name="T17" fmla="*/ 70 h 180"/>
                  <a:gd name="T18" fmla="*/ 119 w 123"/>
                  <a:gd name="T19" fmla="*/ 86 h 180"/>
                  <a:gd name="T20" fmla="*/ 121 w 123"/>
                  <a:gd name="T21" fmla="*/ 92 h 180"/>
                  <a:gd name="T22" fmla="*/ 117 w 123"/>
                  <a:gd name="T23" fmla="*/ 96 h 180"/>
                  <a:gd name="T24" fmla="*/ 117 w 123"/>
                  <a:gd name="T25" fmla="*/ 100 h 180"/>
                  <a:gd name="T26" fmla="*/ 119 w 123"/>
                  <a:gd name="T27" fmla="*/ 104 h 180"/>
                  <a:gd name="T28" fmla="*/ 115 w 123"/>
                  <a:gd name="T29" fmla="*/ 108 h 180"/>
                  <a:gd name="T30" fmla="*/ 115 w 123"/>
                  <a:gd name="T31" fmla="*/ 116 h 180"/>
                  <a:gd name="T32" fmla="*/ 119 w 123"/>
                  <a:gd name="T33" fmla="*/ 120 h 180"/>
                  <a:gd name="T34" fmla="*/ 121 w 123"/>
                  <a:gd name="T35" fmla="*/ 124 h 180"/>
                  <a:gd name="T36" fmla="*/ 119 w 123"/>
                  <a:gd name="T37" fmla="*/ 130 h 180"/>
                  <a:gd name="T38" fmla="*/ 119 w 123"/>
                  <a:gd name="T39" fmla="*/ 132 h 180"/>
                  <a:gd name="T40" fmla="*/ 121 w 123"/>
                  <a:gd name="T41" fmla="*/ 136 h 180"/>
                  <a:gd name="T42" fmla="*/ 119 w 123"/>
                  <a:gd name="T43" fmla="*/ 144 h 180"/>
                  <a:gd name="T44" fmla="*/ 117 w 123"/>
                  <a:gd name="T45" fmla="*/ 144 h 180"/>
                  <a:gd name="T46" fmla="*/ 115 w 123"/>
                  <a:gd name="T47" fmla="*/ 150 h 180"/>
                  <a:gd name="T48" fmla="*/ 111 w 123"/>
                  <a:gd name="T49" fmla="*/ 152 h 180"/>
                  <a:gd name="T50" fmla="*/ 107 w 123"/>
                  <a:gd name="T51" fmla="*/ 156 h 180"/>
                  <a:gd name="T52" fmla="*/ 104 w 123"/>
                  <a:gd name="T53" fmla="*/ 158 h 180"/>
                  <a:gd name="T54" fmla="*/ 102 w 123"/>
                  <a:gd name="T55" fmla="*/ 164 h 180"/>
                  <a:gd name="T56" fmla="*/ 98 w 123"/>
                  <a:gd name="T57" fmla="*/ 170 h 180"/>
                  <a:gd name="T58" fmla="*/ 98 w 123"/>
                  <a:gd name="T59" fmla="*/ 176 h 180"/>
                  <a:gd name="T60" fmla="*/ 64 w 123"/>
                  <a:gd name="T61" fmla="*/ 178 h 180"/>
                  <a:gd name="T62" fmla="*/ 62 w 123"/>
                  <a:gd name="T63" fmla="*/ 172 h 180"/>
                  <a:gd name="T64" fmla="*/ 60 w 123"/>
                  <a:gd name="T65" fmla="*/ 166 h 180"/>
                  <a:gd name="T66" fmla="*/ 56 w 123"/>
                  <a:gd name="T67" fmla="*/ 158 h 180"/>
                  <a:gd name="T68" fmla="*/ 56 w 123"/>
                  <a:gd name="T69" fmla="*/ 150 h 180"/>
                  <a:gd name="T70" fmla="*/ 54 w 123"/>
                  <a:gd name="T71" fmla="*/ 146 h 180"/>
                  <a:gd name="T72" fmla="*/ 54 w 123"/>
                  <a:gd name="T73" fmla="*/ 142 h 180"/>
                  <a:gd name="T74" fmla="*/ 50 w 123"/>
                  <a:gd name="T75" fmla="*/ 138 h 180"/>
                  <a:gd name="T76" fmla="*/ 46 w 123"/>
                  <a:gd name="T77" fmla="*/ 134 h 180"/>
                  <a:gd name="T78" fmla="*/ 42 w 123"/>
                  <a:gd name="T79" fmla="*/ 130 h 180"/>
                  <a:gd name="T80" fmla="*/ 38 w 123"/>
                  <a:gd name="T81" fmla="*/ 128 h 180"/>
                  <a:gd name="T82" fmla="*/ 32 w 123"/>
                  <a:gd name="T83" fmla="*/ 128 h 180"/>
                  <a:gd name="T84" fmla="*/ 26 w 123"/>
                  <a:gd name="T85" fmla="*/ 120 h 180"/>
                  <a:gd name="T86" fmla="*/ 20 w 123"/>
                  <a:gd name="T87" fmla="*/ 118 h 180"/>
                  <a:gd name="T88" fmla="*/ 20 w 123"/>
                  <a:gd name="T89" fmla="*/ 114 h 180"/>
                  <a:gd name="T90" fmla="*/ 16 w 123"/>
                  <a:gd name="T91" fmla="*/ 106 h 180"/>
                  <a:gd name="T92" fmla="*/ 12 w 123"/>
                  <a:gd name="T93" fmla="*/ 98 h 180"/>
                  <a:gd name="T94" fmla="*/ 8 w 123"/>
                  <a:gd name="T95" fmla="*/ 94 h 180"/>
                  <a:gd name="T96" fmla="*/ 6 w 123"/>
                  <a:gd name="T97" fmla="*/ 90 h 180"/>
                  <a:gd name="T98" fmla="*/ 2 w 123"/>
                  <a:gd name="T99" fmla="*/ 82 h 180"/>
                  <a:gd name="T100" fmla="*/ 2 w 123"/>
                  <a:gd name="T101" fmla="*/ 74 h 180"/>
                  <a:gd name="T102" fmla="*/ 0 w 123"/>
                  <a:gd name="T103" fmla="*/ 68 h 180"/>
                  <a:gd name="T104" fmla="*/ 0 w 123"/>
                  <a:gd name="T105" fmla="*/ 62 h 180"/>
                  <a:gd name="T106" fmla="*/ 2 w 123"/>
                  <a:gd name="T107" fmla="*/ 52 h 180"/>
                  <a:gd name="T108" fmla="*/ 0 w 123"/>
                  <a:gd name="T109" fmla="*/ 46 h 180"/>
                  <a:gd name="T110" fmla="*/ 4 w 123"/>
                  <a:gd name="T111" fmla="*/ 40 h 180"/>
                  <a:gd name="T112" fmla="*/ 6 w 123"/>
                  <a:gd name="T113" fmla="*/ 36 h 180"/>
                  <a:gd name="T114" fmla="*/ 8 w 123"/>
                  <a:gd name="T115" fmla="*/ 32 h 180"/>
                  <a:gd name="T116" fmla="*/ 10 w 123"/>
                  <a:gd name="T117" fmla="*/ 28 h 180"/>
                  <a:gd name="T118" fmla="*/ 12 w 123"/>
                  <a:gd name="T119" fmla="*/ 24 h 180"/>
                  <a:gd name="T120" fmla="*/ 16 w 123"/>
                  <a:gd name="T121" fmla="*/ 22 h 180"/>
                  <a:gd name="T122" fmla="*/ 64 w 123"/>
                  <a:gd name="T123" fmla="*/ 6 h 18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23" h="180">
                    <a:moveTo>
                      <a:pt x="84" y="0"/>
                    </a:moveTo>
                    <a:lnTo>
                      <a:pt x="94" y="2"/>
                    </a:lnTo>
                    <a:lnTo>
                      <a:pt x="94" y="4"/>
                    </a:lnTo>
                    <a:lnTo>
                      <a:pt x="96" y="6"/>
                    </a:lnTo>
                    <a:lnTo>
                      <a:pt x="96" y="8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98" y="18"/>
                    </a:lnTo>
                    <a:lnTo>
                      <a:pt x="98" y="20"/>
                    </a:lnTo>
                    <a:lnTo>
                      <a:pt x="102" y="24"/>
                    </a:lnTo>
                    <a:lnTo>
                      <a:pt x="104" y="26"/>
                    </a:lnTo>
                    <a:lnTo>
                      <a:pt x="104" y="32"/>
                    </a:lnTo>
                    <a:lnTo>
                      <a:pt x="104" y="36"/>
                    </a:lnTo>
                    <a:lnTo>
                      <a:pt x="109" y="36"/>
                    </a:lnTo>
                    <a:lnTo>
                      <a:pt x="113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7" y="44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8"/>
                    </a:lnTo>
                    <a:lnTo>
                      <a:pt x="121" y="50"/>
                    </a:lnTo>
                    <a:lnTo>
                      <a:pt x="121" y="52"/>
                    </a:lnTo>
                    <a:lnTo>
                      <a:pt x="123" y="54"/>
                    </a:lnTo>
                    <a:lnTo>
                      <a:pt x="123" y="56"/>
                    </a:lnTo>
                    <a:lnTo>
                      <a:pt x="121" y="56"/>
                    </a:lnTo>
                    <a:lnTo>
                      <a:pt x="121" y="58"/>
                    </a:lnTo>
                    <a:lnTo>
                      <a:pt x="121" y="60"/>
                    </a:lnTo>
                    <a:lnTo>
                      <a:pt x="121" y="64"/>
                    </a:lnTo>
                    <a:lnTo>
                      <a:pt x="121" y="66"/>
                    </a:lnTo>
                    <a:lnTo>
                      <a:pt x="117" y="66"/>
                    </a:lnTo>
                    <a:lnTo>
                      <a:pt x="117" y="68"/>
                    </a:lnTo>
                    <a:lnTo>
                      <a:pt x="117" y="70"/>
                    </a:lnTo>
                    <a:lnTo>
                      <a:pt x="113" y="70"/>
                    </a:lnTo>
                    <a:lnTo>
                      <a:pt x="113" y="80"/>
                    </a:lnTo>
                    <a:lnTo>
                      <a:pt x="117" y="80"/>
                    </a:lnTo>
                    <a:lnTo>
                      <a:pt x="117" y="86"/>
                    </a:lnTo>
                    <a:lnTo>
                      <a:pt x="119" y="86"/>
                    </a:lnTo>
                    <a:lnTo>
                      <a:pt x="119" y="88"/>
                    </a:lnTo>
                    <a:lnTo>
                      <a:pt x="121" y="88"/>
                    </a:lnTo>
                    <a:lnTo>
                      <a:pt x="119" y="88"/>
                    </a:lnTo>
                    <a:lnTo>
                      <a:pt x="121" y="90"/>
                    </a:lnTo>
                    <a:lnTo>
                      <a:pt x="121" y="92"/>
                    </a:lnTo>
                    <a:lnTo>
                      <a:pt x="119" y="94"/>
                    </a:lnTo>
                    <a:lnTo>
                      <a:pt x="117" y="96"/>
                    </a:lnTo>
                    <a:lnTo>
                      <a:pt x="115" y="96"/>
                    </a:lnTo>
                    <a:lnTo>
                      <a:pt x="115" y="98"/>
                    </a:lnTo>
                    <a:lnTo>
                      <a:pt x="117" y="98"/>
                    </a:lnTo>
                    <a:lnTo>
                      <a:pt x="117" y="100"/>
                    </a:lnTo>
                    <a:lnTo>
                      <a:pt x="119" y="102"/>
                    </a:lnTo>
                    <a:lnTo>
                      <a:pt x="119" y="104"/>
                    </a:lnTo>
                    <a:lnTo>
                      <a:pt x="119" y="106"/>
                    </a:lnTo>
                    <a:lnTo>
                      <a:pt x="119" y="108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5" y="110"/>
                    </a:lnTo>
                    <a:lnTo>
                      <a:pt x="117" y="112"/>
                    </a:lnTo>
                    <a:lnTo>
                      <a:pt x="117" y="114"/>
                    </a:lnTo>
                    <a:lnTo>
                      <a:pt x="115" y="116"/>
                    </a:lnTo>
                    <a:lnTo>
                      <a:pt x="117" y="116"/>
                    </a:lnTo>
                    <a:lnTo>
                      <a:pt x="117" y="118"/>
                    </a:lnTo>
                    <a:lnTo>
                      <a:pt x="119" y="120"/>
                    </a:lnTo>
                    <a:lnTo>
                      <a:pt x="119" y="122"/>
                    </a:lnTo>
                    <a:lnTo>
                      <a:pt x="121" y="122"/>
                    </a:lnTo>
                    <a:lnTo>
                      <a:pt x="121" y="124"/>
                    </a:lnTo>
                    <a:lnTo>
                      <a:pt x="121" y="126"/>
                    </a:lnTo>
                    <a:lnTo>
                      <a:pt x="121" y="128"/>
                    </a:lnTo>
                    <a:lnTo>
                      <a:pt x="121" y="130"/>
                    </a:lnTo>
                    <a:lnTo>
                      <a:pt x="119" y="130"/>
                    </a:lnTo>
                    <a:lnTo>
                      <a:pt x="119" y="132"/>
                    </a:lnTo>
                    <a:lnTo>
                      <a:pt x="119" y="134"/>
                    </a:lnTo>
                    <a:lnTo>
                      <a:pt x="121" y="136"/>
                    </a:lnTo>
                    <a:lnTo>
                      <a:pt x="121" y="138"/>
                    </a:lnTo>
                    <a:lnTo>
                      <a:pt x="121" y="142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6"/>
                    </a:lnTo>
                    <a:lnTo>
                      <a:pt x="117" y="148"/>
                    </a:lnTo>
                    <a:lnTo>
                      <a:pt x="115" y="150"/>
                    </a:lnTo>
                    <a:lnTo>
                      <a:pt x="113" y="150"/>
                    </a:lnTo>
                    <a:lnTo>
                      <a:pt x="111" y="152"/>
                    </a:lnTo>
                    <a:lnTo>
                      <a:pt x="109" y="154"/>
                    </a:lnTo>
                    <a:lnTo>
                      <a:pt x="109" y="156"/>
                    </a:lnTo>
                    <a:lnTo>
                      <a:pt x="107" y="156"/>
                    </a:lnTo>
                    <a:lnTo>
                      <a:pt x="107" y="158"/>
                    </a:lnTo>
                    <a:lnTo>
                      <a:pt x="105" y="158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4" y="162"/>
                    </a:lnTo>
                    <a:lnTo>
                      <a:pt x="102" y="162"/>
                    </a:lnTo>
                    <a:lnTo>
                      <a:pt x="102" y="164"/>
                    </a:lnTo>
                    <a:lnTo>
                      <a:pt x="100" y="166"/>
                    </a:lnTo>
                    <a:lnTo>
                      <a:pt x="100" y="168"/>
                    </a:lnTo>
                    <a:lnTo>
                      <a:pt x="98" y="170"/>
                    </a:lnTo>
                    <a:lnTo>
                      <a:pt x="98" y="172"/>
                    </a:lnTo>
                    <a:lnTo>
                      <a:pt x="98" y="174"/>
                    </a:lnTo>
                    <a:lnTo>
                      <a:pt x="98" y="176"/>
                    </a:lnTo>
                    <a:lnTo>
                      <a:pt x="98" y="178"/>
                    </a:lnTo>
                    <a:lnTo>
                      <a:pt x="98" y="180"/>
                    </a:lnTo>
                    <a:lnTo>
                      <a:pt x="64" y="180"/>
                    </a:lnTo>
                    <a:lnTo>
                      <a:pt x="64" y="178"/>
                    </a:lnTo>
                    <a:lnTo>
                      <a:pt x="64" y="176"/>
                    </a:lnTo>
                    <a:lnTo>
                      <a:pt x="62" y="176"/>
                    </a:lnTo>
                    <a:lnTo>
                      <a:pt x="62" y="174"/>
                    </a:lnTo>
                    <a:lnTo>
                      <a:pt x="62" y="172"/>
                    </a:lnTo>
                    <a:lnTo>
                      <a:pt x="62" y="170"/>
                    </a:lnTo>
                    <a:lnTo>
                      <a:pt x="60" y="168"/>
                    </a:lnTo>
                    <a:lnTo>
                      <a:pt x="60" y="166"/>
                    </a:lnTo>
                    <a:lnTo>
                      <a:pt x="58" y="166"/>
                    </a:lnTo>
                    <a:lnTo>
                      <a:pt x="58" y="164"/>
                    </a:lnTo>
                    <a:lnTo>
                      <a:pt x="56" y="164"/>
                    </a:lnTo>
                    <a:lnTo>
                      <a:pt x="56" y="162"/>
                    </a:lnTo>
                    <a:lnTo>
                      <a:pt x="56" y="160"/>
                    </a:lnTo>
                    <a:lnTo>
                      <a:pt x="56" y="158"/>
                    </a:lnTo>
                    <a:lnTo>
                      <a:pt x="54" y="156"/>
                    </a:lnTo>
                    <a:lnTo>
                      <a:pt x="54" y="154"/>
                    </a:lnTo>
                    <a:lnTo>
                      <a:pt x="56" y="154"/>
                    </a:lnTo>
                    <a:lnTo>
                      <a:pt x="56" y="152"/>
                    </a:lnTo>
                    <a:lnTo>
                      <a:pt x="56" y="150"/>
                    </a:lnTo>
                    <a:lnTo>
                      <a:pt x="54" y="148"/>
                    </a:lnTo>
                    <a:lnTo>
                      <a:pt x="54" y="146"/>
                    </a:lnTo>
                    <a:lnTo>
                      <a:pt x="52" y="146"/>
                    </a:lnTo>
                    <a:lnTo>
                      <a:pt x="54" y="144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48" y="136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40" y="130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4" y="128"/>
                    </a:lnTo>
                    <a:lnTo>
                      <a:pt x="32" y="128"/>
                    </a:lnTo>
                    <a:lnTo>
                      <a:pt x="30" y="126"/>
                    </a:lnTo>
                    <a:lnTo>
                      <a:pt x="28" y="124"/>
                    </a:lnTo>
                    <a:lnTo>
                      <a:pt x="26" y="120"/>
                    </a:lnTo>
                    <a:lnTo>
                      <a:pt x="26" y="118"/>
                    </a:lnTo>
                    <a:lnTo>
                      <a:pt x="24" y="118"/>
                    </a:lnTo>
                    <a:lnTo>
                      <a:pt x="22" y="118"/>
                    </a:lnTo>
                    <a:lnTo>
                      <a:pt x="20" y="118"/>
                    </a:lnTo>
                    <a:lnTo>
                      <a:pt x="20" y="116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4" y="102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44"/>
                    </a:lnTo>
                    <a:lnTo>
                      <a:pt x="4" y="42"/>
                    </a:lnTo>
                    <a:lnTo>
                      <a:pt x="4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10" y="26"/>
                    </a:lnTo>
                    <a:lnTo>
                      <a:pt x="12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4" y="6"/>
                    </a:ln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5" name="Freeform 61"/>
              <p:cNvSpPr>
                <a:spLocks/>
              </p:cNvSpPr>
              <p:nvPr/>
            </p:nvSpPr>
            <p:spPr bwMode="auto">
              <a:xfrm>
                <a:off x="3320" y="1634"/>
                <a:ext cx="263" cy="194"/>
              </a:xfrm>
              <a:custGeom>
                <a:avLst/>
                <a:gdLst>
                  <a:gd name="T0" fmla="*/ 171 w 263"/>
                  <a:gd name="T1" fmla="*/ 12 h 194"/>
                  <a:gd name="T2" fmla="*/ 181 w 263"/>
                  <a:gd name="T3" fmla="*/ 30 h 194"/>
                  <a:gd name="T4" fmla="*/ 199 w 263"/>
                  <a:gd name="T5" fmla="*/ 42 h 194"/>
                  <a:gd name="T6" fmla="*/ 211 w 263"/>
                  <a:gd name="T7" fmla="*/ 48 h 194"/>
                  <a:gd name="T8" fmla="*/ 221 w 263"/>
                  <a:gd name="T9" fmla="*/ 64 h 194"/>
                  <a:gd name="T10" fmla="*/ 211 w 263"/>
                  <a:gd name="T11" fmla="*/ 72 h 194"/>
                  <a:gd name="T12" fmla="*/ 213 w 263"/>
                  <a:gd name="T13" fmla="*/ 82 h 194"/>
                  <a:gd name="T14" fmla="*/ 205 w 263"/>
                  <a:gd name="T15" fmla="*/ 84 h 194"/>
                  <a:gd name="T16" fmla="*/ 211 w 263"/>
                  <a:gd name="T17" fmla="*/ 92 h 194"/>
                  <a:gd name="T18" fmla="*/ 215 w 263"/>
                  <a:gd name="T19" fmla="*/ 106 h 194"/>
                  <a:gd name="T20" fmla="*/ 207 w 263"/>
                  <a:gd name="T21" fmla="*/ 106 h 194"/>
                  <a:gd name="T22" fmla="*/ 207 w 263"/>
                  <a:gd name="T23" fmla="*/ 112 h 194"/>
                  <a:gd name="T24" fmla="*/ 211 w 263"/>
                  <a:gd name="T25" fmla="*/ 122 h 194"/>
                  <a:gd name="T26" fmla="*/ 223 w 263"/>
                  <a:gd name="T27" fmla="*/ 122 h 194"/>
                  <a:gd name="T28" fmla="*/ 219 w 263"/>
                  <a:gd name="T29" fmla="*/ 128 h 194"/>
                  <a:gd name="T30" fmla="*/ 221 w 263"/>
                  <a:gd name="T31" fmla="*/ 136 h 194"/>
                  <a:gd name="T32" fmla="*/ 227 w 263"/>
                  <a:gd name="T33" fmla="*/ 128 h 194"/>
                  <a:gd name="T34" fmla="*/ 231 w 263"/>
                  <a:gd name="T35" fmla="*/ 136 h 194"/>
                  <a:gd name="T36" fmla="*/ 235 w 263"/>
                  <a:gd name="T37" fmla="*/ 138 h 194"/>
                  <a:gd name="T38" fmla="*/ 239 w 263"/>
                  <a:gd name="T39" fmla="*/ 146 h 194"/>
                  <a:gd name="T40" fmla="*/ 245 w 263"/>
                  <a:gd name="T41" fmla="*/ 144 h 194"/>
                  <a:gd name="T42" fmla="*/ 253 w 263"/>
                  <a:gd name="T43" fmla="*/ 144 h 194"/>
                  <a:gd name="T44" fmla="*/ 253 w 263"/>
                  <a:gd name="T45" fmla="*/ 150 h 194"/>
                  <a:gd name="T46" fmla="*/ 247 w 263"/>
                  <a:gd name="T47" fmla="*/ 154 h 194"/>
                  <a:gd name="T48" fmla="*/ 255 w 263"/>
                  <a:gd name="T49" fmla="*/ 162 h 194"/>
                  <a:gd name="T50" fmla="*/ 261 w 263"/>
                  <a:gd name="T51" fmla="*/ 170 h 194"/>
                  <a:gd name="T52" fmla="*/ 259 w 263"/>
                  <a:gd name="T53" fmla="*/ 172 h 194"/>
                  <a:gd name="T54" fmla="*/ 255 w 263"/>
                  <a:gd name="T55" fmla="*/ 174 h 194"/>
                  <a:gd name="T56" fmla="*/ 253 w 263"/>
                  <a:gd name="T57" fmla="*/ 178 h 194"/>
                  <a:gd name="T58" fmla="*/ 249 w 263"/>
                  <a:gd name="T59" fmla="*/ 182 h 194"/>
                  <a:gd name="T60" fmla="*/ 241 w 263"/>
                  <a:gd name="T61" fmla="*/ 176 h 194"/>
                  <a:gd name="T62" fmla="*/ 229 w 263"/>
                  <a:gd name="T63" fmla="*/ 172 h 194"/>
                  <a:gd name="T64" fmla="*/ 217 w 263"/>
                  <a:gd name="T65" fmla="*/ 174 h 194"/>
                  <a:gd name="T66" fmla="*/ 207 w 263"/>
                  <a:gd name="T67" fmla="*/ 180 h 194"/>
                  <a:gd name="T68" fmla="*/ 195 w 263"/>
                  <a:gd name="T69" fmla="*/ 190 h 194"/>
                  <a:gd name="T70" fmla="*/ 183 w 263"/>
                  <a:gd name="T71" fmla="*/ 192 h 194"/>
                  <a:gd name="T72" fmla="*/ 169 w 263"/>
                  <a:gd name="T73" fmla="*/ 190 h 194"/>
                  <a:gd name="T74" fmla="*/ 154 w 263"/>
                  <a:gd name="T75" fmla="*/ 186 h 194"/>
                  <a:gd name="T76" fmla="*/ 142 w 263"/>
                  <a:gd name="T77" fmla="*/ 186 h 194"/>
                  <a:gd name="T78" fmla="*/ 132 w 263"/>
                  <a:gd name="T79" fmla="*/ 192 h 194"/>
                  <a:gd name="T80" fmla="*/ 124 w 263"/>
                  <a:gd name="T81" fmla="*/ 188 h 194"/>
                  <a:gd name="T82" fmla="*/ 118 w 263"/>
                  <a:gd name="T83" fmla="*/ 182 h 194"/>
                  <a:gd name="T84" fmla="*/ 114 w 263"/>
                  <a:gd name="T85" fmla="*/ 174 h 194"/>
                  <a:gd name="T86" fmla="*/ 110 w 263"/>
                  <a:gd name="T87" fmla="*/ 168 h 194"/>
                  <a:gd name="T88" fmla="*/ 102 w 263"/>
                  <a:gd name="T89" fmla="*/ 160 h 194"/>
                  <a:gd name="T90" fmla="*/ 92 w 263"/>
                  <a:gd name="T91" fmla="*/ 152 h 194"/>
                  <a:gd name="T92" fmla="*/ 38 w 263"/>
                  <a:gd name="T93" fmla="*/ 168 h 194"/>
                  <a:gd name="T94" fmla="*/ 34 w 263"/>
                  <a:gd name="T95" fmla="*/ 166 h 194"/>
                  <a:gd name="T96" fmla="*/ 30 w 263"/>
                  <a:gd name="T97" fmla="*/ 164 h 194"/>
                  <a:gd name="T98" fmla="*/ 26 w 263"/>
                  <a:gd name="T99" fmla="*/ 158 h 194"/>
                  <a:gd name="T100" fmla="*/ 22 w 263"/>
                  <a:gd name="T101" fmla="*/ 152 h 194"/>
                  <a:gd name="T102" fmla="*/ 18 w 263"/>
                  <a:gd name="T103" fmla="*/ 150 h 194"/>
                  <a:gd name="T104" fmla="*/ 12 w 263"/>
                  <a:gd name="T105" fmla="*/ 146 h 194"/>
                  <a:gd name="T106" fmla="*/ 6 w 263"/>
                  <a:gd name="T107" fmla="*/ 142 h 194"/>
                  <a:gd name="T108" fmla="*/ 2 w 263"/>
                  <a:gd name="T109" fmla="*/ 142 h 194"/>
                  <a:gd name="T110" fmla="*/ 162 w 263"/>
                  <a:gd name="T111" fmla="*/ 0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3" h="194">
                    <a:moveTo>
                      <a:pt x="162" y="0"/>
                    </a:moveTo>
                    <a:lnTo>
                      <a:pt x="164" y="2"/>
                    </a:lnTo>
                    <a:lnTo>
                      <a:pt x="165" y="4"/>
                    </a:lnTo>
                    <a:lnTo>
                      <a:pt x="171" y="8"/>
                    </a:lnTo>
                    <a:lnTo>
                      <a:pt x="171" y="10"/>
                    </a:lnTo>
                    <a:lnTo>
                      <a:pt x="171" y="12"/>
                    </a:lnTo>
                    <a:lnTo>
                      <a:pt x="173" y="12"/>
                    </a:lnTo>
                    <a:lnTo>
                      <a:pt x="173" y="14"/>
                    </a:lnTo>
                    <a:lnTo>
                      <a:pt x="175" y="16"/>
                    </a:lnTo>
                    <a:lnTo>
                      <a:pt x="177" y="18"/>
                    </a:lnTo>
                    <a:lnTo>
                      <a:pt x="181" y="24"/>
                    </a:lnTo>
                    <a:lnTo>
                      <a:pt x="181" y="26"/>
                    </a:lnTo>
                    <a:lnTo>
                      <a:pt x="181" y="30"/>
                    </a:lnTo>
                    <a:lnTo>
                      <a:pt x="181" y="32"/>
                    </a:lnTo>
                    <a:lnTo>
                      <a:pt x="183" y="34"/>
                    </a:lnTo>
                    <a:lnTo>
                      <a:pt x="183" y="36"/>
                    </a:lnTo>
                    <a:lnTo>
                      <a:pt x="185" y="36"/>
                    </a:lnTo>
                    <a:lnTo>
                      <a:pt x="189" y="38"/>
                    </a:lnTo>
                    <a:lnTo>
                      <a:pt x="191" y="38"/>
                    </a:lnTo>
                    <a:lnTo>
                      <a:pt x="193" y="38"/>
                    </a:lnTo>
                    <a:lnTo>
                      <a:pt x="199" y="42"/>
                    </a:lnTo>
                    <a:lnTo>
                      <a:pt x="201" y="42"/>
                    </a:lnTo>
                    <a:lnTo>
                      <a:pt x="203" y="44"/>
                    </a:lnTo>
                    <a:lnTo>
                      <a:pt x="205" y="44"/>
                    </a:lnTo>
                    <a:lnTo>
                      <a:pt x="207" y="46"/>
                    </a:lnTo>
                    <a:lnTo>
                      <a:pt x="209" y="46"/>
                    </a:lnTo>
                    <a:lnTo>
                      <a:pt x="211" y="48"/>
                    </a:lnTo>
                    <a:lnTo>
                      <a:pt x="213" y="48"/>
                    </a:lnTo>
                    <a:lnTo>
                      <a:pt x="215" y="50"/>
                    </a:lnTo>
                    <a:lnTo>
                      <a:pt x="215" y="52"/>
                    </a:lnTo>
                    <a:lnTo>
                      <a:pt x="217" y="58"/>
                    </a:lnTo>
                    <a:lnTo>
                      <a:pt x="219" y="60"/>
                    </a:lnTo>
                    <a:lnTo>
                      <a:pt x="221" y="62"/>
                    </a:lnTo>
                    <a:lnTo>
                      <a:pt x="221" y="64"/>
                    </a:lnTo>
                    <a:lnTo>
                      <a:pt x="221" y="66"/>
                    </a:lnTo>
                    <a:lnTo>
                      <a:pt x="219" y="66"/>
                    </a:lnTo>
                    <a:lnTo>
                      <a:pt x="219" y="68"/>
                    </a:lnTo>
                    <a:lnTo>
                      <a:pt x="217" y="68"/>
                    </a:lnTo>
                    <a:lnTo>
                      <a:pt x="213" y="70"/>
                    </a:lnTo>
                    <a:lnTo>
                      <a:pt x="211" y="72"/>
                    </a:lnTo>
                    <a:lnTo>
                      <a:pt x="213" y="72"/>
                    </a:lnTo>
                    <a:lnTo>
                      <a:pt x="213" y="74"/>
                    </a:lnTo>
                    <a:lnTo>
                      <a:pt x="213" y="76"/>
                    </a:lnTo>
                    <a:lnTo>
                      <a:pt x="215" y="76"/>
                    </a:lnTo>
                    <a:lnTo>
                      <a:pt x="215" y="78"/>
                    </a:lnTo>
                    <a:lnTo>
                      <a:pt x="215" y="80"/>
                    </a:lnTo>
                    <a:lnTo>
                      <a:pt x="213" y="82"/>
                    </a:lnTo>
                    <a:lnTo>
                      <a:pt x="211" y="82"/>
                    </a:lnTo>
                    <a:lnTo>
                      <a:pt x="211" y="84"/>
                    </a:lnTo>
                    <a:lnTo>
                      <a:pt x="209" y="84"/>
                    </a:lnTo>
                    <a:lnTo>
                      <a:pt x="207" y="82"/>
                    </a:lnTo>
                    <a:lnTo>
                      <a:pt x="205" y="84"/>
                    </a:lnTo>
                    <a:lnTo>
                      <a:pt x="205" y="86"/>
                    </a:lnTo>
                    <a:lnTo>
                      <a:pt x="205" y="88"/>
                    </a:lnTo>
                    <a:lnTo>
                      <a:pt x="207" y="88"/>
                    </a:lnTo>
                    <a:lnTo>
                      <a:pt x="209" y="90"/>
                    </a:lnTo>
                    <a:lnTo>
                      <a:pt x="211" y="92"/>
                    </a:lnTo>
                    <a:lnTo>
                      <a:pt x="211" y="96"/>
                    </a:lnTo>
                    <a:lnTo>
                      <a:pt x="211" y="98"/>
                    </a:lnTo>
                    <a:lnTo>
                      <a:pt x="211" y="100"/>
                    </a:lnTo>
                    <a:lnTo>
                      <a:pt x="215" y="104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8"/>
                    </a:lnTo>
                    <a:lnTo>
                      <a:pt x="211" y="108"/>
                    </a:lnTo>
                    <a:lnTo>
                      <a:pt x="209" y="106"/>
                    </a:lnTo>
                    <a:lnTo>
                      <a:pt x="207" y="106"/>
                    </a:lnTo>
                    <a:lnTo>
                      <a:pt x="207" y="104"/>
                    </a:lnTo>
                    <a:lnTo>
                      <a:pt x="205" y="104"/>
                    </a:lnTo>
                    <a:lnTo>
                      <a:pt x="205" y="106"/>
                    </a:lnTo>
                    <a:lnTo>
                      <a:pt x="203" y="108"/>
                    </a:lnTo>
                    <a:lnTo>
                      <a:pt x="205" y="110"/>
                    </a:lnTo>
                    <a:lnTo>
                      <a:pt x="207" y="112"/>
                    </a:lnTo>
                    <a:lnTo>
                      <a:pt x="209" y="114"/>
                    </a:lnTo>
                    <a:lnTo>
                      <a:pt x="209" y="116"/>
                    </a:lnTo>
                    <a:lnTo>
                      <a:pt x="209" y="118"/>
                    </a:lnTo>
                    <a:lnTo>
                      <a:pt x="207" y="122"/>
                    </a:lnTo>
                    <a:lnTo>
                      <a:pt x="209" y="122"/>
                    </a:lnTo>
                    <a:lnTo>
                      <a:pt x="211" y="122"/>
                    </a:lnTo>
                    <a:lnTo>
                      <a:pt x="213" y="122"/>
                    </a:lnTo>
                    <a:lnTo>
                      <a:pt x="215" y="122"/>
                    </a:lnTo>
                    <a:lnTo>
                      <a:pt x="217" y="122"/>
                    </a:lnTo>
                    <a:lnTo>
                      <a:pt x="219" y="122"/>
                    </a:lnTo>
                    <a:lnTo>
                      <a:pt x="221" y="120"/>
                    </a:lnTo>
                    <a:lnTo>
                      <a:pt x="223" y="122"/>
                    </a:lnTo>
                    <a:lnTo>
                      <a:pt x="219" y="124"/>
                    </a:lnTo>
                    <a:lnTo>
                      <a:pt x="219" y="126"/>
                    </a:lnTo>
                    <a:lnTo>
                      <a:pt x="217" y="126"/>
                    </a:lnTo>
                    <a:lnTo>
                      <a:pt x="217" y="128"/>
                    </a:lnTo>
                    <a:lnTo>
                      <a:pt x="219" y="128"/>
                    </a:lnTo>
                    <a:lnTo>
                      <a:pt x="219" y="130"/>
                    </a:lnTo>
                    <a:lnTo>
                      <a:pt x="221" y="130"/>
                    </a:lnTo>
                    <a:lnTo>
                      <a:pt x="221" y="132"/>
                    </a:lnTo>
                    <a:lnTo>
                      <a:pt x="223" y="132"/>
                    </a:lnTo>
                    <a:lnTo>
                      <a:pt x="223" y="134"/>
                    </a:lnTo>
                    <a:lnTo>
                      <a:pt x="221" y="136"/>
                    </a:lnTo>
                    <a:lnTo>
                      <a:pt x="223" y="136"/>
                    </a:lnTo>
                    <a:lnTo>
                      <a:pt x="225" y="134"/>
                    </a:lnTo>
                    <a:lnTo>
                      <a:pt x="225" y="130"/>
                    </a:lnTo>
                    <a:lnTo>
                      <a:pt x="225" y="128"/>
                    </a:lnTo>
                    <a:lnTo>
                      <a:pt x="227" y="128"/>
                    </a:lnTo>
                    <a:lnTo>
                      <a:pt x="229" y="130"/>
                    </a:lnTo>
                    <a:lnTo>
                      <a:pt x="227" y="134"/>
                    </a:lnTo>
                    <a:lnTo>
                      <a:pt x="229" y="134"/>
                    </a:lnTo>
                    <a:lnTo>
                      <a:pt x="229" y="136"/>
                    </a:lnTo>
                    <a:lnTo>
                      <a:pt x="231" y="136"/>
                    </a:lnTo>
                    <a:lnTo>
                      <a:pt x="233" y="138"/>
                    </a:lnTo>
                    <a:lnTo>
                      <a:pt x="231" y="138"/>
                    </a:lnTo>
                    <a:lnTo>
                      <a:pt x="233" y="140"/>
                    </a:lnTo>
                    <a:lnTo>
                      <a:pt x="235" y="138"/>
                    </a:lnTo>
                    <a:lnTo>
                      <a:pt x="237" y="140"/>
                    </a:lnTo>
                    <a:lnTo>
                      <a:pt x="237" y="142"/>
                    </a:lnTo>
                    <a:lnTo>
                      <a:pt x="237" y="144"/>
                    </a:lnTo>
                    <a:lnTo>
                      <a:pt x="237" y="146"/>
                    </a:lnTo>
                    <a:lnTo>
                      <a:pt x="239" y="146"/>
                    </a:lnTo>
                    <a:lnTo>
                      <a:pt x="239" y="144"/>
                    </a:lnTo>
                    <a:lnTo>
                      <a:pt x="241" y="142"/>
                    </a:lnTo>
                    <a:lnTo>
                      <a:pt x="243" y="142"/>
                    </a:lnTo>
                    <a:lnTo>
                      <a:pt x="245" y="142"/>
                    </a:lnTo>
                    <a:lnTo>
                      <a:pt x="245" y="144"/>
                    </a:lnTo>
                    <a:lnTo>
                      <a:pt x="247" y="146"/>
                    </a:lnTo>
                    <a:lnTo>
                      <a:pt x="249" y="146"/>
                    </a:lnTo>
                    <a:lnTo>
                      <a:pt x="249" y="144"/>
                    </a:lnTo>
                    <a:lnTo>
                      <a:pt x="251" y="144"/>
                    </a:lnTo>
                    <a:lnTo>
                      <a:pt x="253" y="144"/>
                    </a:lnTo>
                    <a:lnTo>
                      <a:pt x="255" y="146"/>
                    </a:lnTo>
                    <a:lnTo>
                      <a:pt x="253" y="148"/>
                    </a:lnTo>
                    <a:lnTo>
                      <a:pt x="253" y="150"/>
                    </a:lnTo>
                    <a:lnTo>
                      <a:pt x="251" y="150"/>
                    </a:lnTo>
                    <a:lnTo>
                      <a:pt x="249" y="150"/>
                    </a:lnTo>
                    <a:lnTo>
                      <a:pt x="247" y="150"/>
                    </a:lnTo>
                    <a:lnTo>
                      <a:pt x="247" y="152"/>
                    </a:lnTo>
                    <a:lnTo>
                      <a:pt x="247" y="154"/>
                    </a:lnTo>
                    <a:lnTo>
                      <a:pt x="247" y="156"/>
                    </a:lnTo>
                    <a:lnTo>
                      <a:pt x="249" y="158"/>
                    </a:lnTo>
                    <a:lnTo>
                      <a:pt x="253" y="158"/>
                    </a:lnTo>
                    <a:lnTo>
                      <a:pt x="255" y="160"/>
                    </a:lnTo>
                    <a:lnTo>
                      <a:pt x="255" y="162"/>
                    </a:lnTo>
                    <a:lnTo>
                      <a:pt x="257" y="162"/>
                    </a:lnTo>
                    <a:lnTo>
                      <a:pt x="257" y="164"/>
                    </a:lnTo>
                    <a:lnTo>
                      <a:pt x="259" y="164"/>
                    </a:lnTo>
                    <a:lnTo>
                      <a:pt x="259" y="166"/>
                    </a:lnTo>
                    <a:lnTo>
                      <a:pt x="259" y="168"/>
                    </a:lnTo>
                    <a:lnTo>
                      <a:pt x="261" y="170"/>
                    </a:lnTo>
                    <a:lnTo>
                      <a:pt x="263" y="170"/>
                    </a:lnTo>
                    <a:lnTo>
                      <a:pt x="263" y="172"/>
                    </a:lnTo>
                    <a:lnTo>
                      <a:pt x="263" y="174"/>
                    </a:lnTo>
                    <a:lnTo>
                      <a:pt x="261" y="174"/>
                    </a:lnTo>
                    <a:lnTo>
                      <a:pt x="259" y="174"/>
                    </a:lnTo>
                    <a:lnTo>
                      <a:pt x="259" y="172"/>
                    </a:lnTo>
                    <a:lnTo>
                      <a:pt x="257" y="170"/>
                    </a:lnTo>
                    <a:lnTo>
                      <a:pt x="255" y="170"/>
                    </a:lnTo>
                    <a:lnTo>
                      <a:pt x="253" y="170"/>
                    </a:lnTo>
                    <a:lnTo>
                      <a:pt x="253" y="172"/>
                    </a:lnTo>
                    <a:lnTo>
                      <a:pt x="255" y="172"/>
                    </a:lnTo>
                    <a:lnTo>
                      <a:pt x="255" y="174"/>
                    </a:lnTo>
                    <a:lnTo>
                      <a:pt x="257" y="174"/>
                    </a:lnTo>
                    <a:lnTo>
                      <a:pt x="257" y="176"/>
                    </a:lnTo>
                    <a:lnTo>
                      <a:pt x="257" y="178"/>
                    </a:lnTo>
                    <a:lnTo>
                      <a:pt x="255" y="178"/>
                    </a:lnTo>
                    <a:lnTo>
                      <a:pt x="253" y="178"/>
                    </a:lnTo>
                    <a:lnTo>
                      <a:pt x="251" y="178"/>
                    </a:lnTo>
                    <a:lnTo>
                      <a:pt x="253" y="180"/>
                    </a:lnTo>
                    <a:lnTo>
                      <a:pt x="251" y="182"/>
                    </a:lnTo>
                    <a:lnTo>
                      <a:pt x="249" y="182"/>
                    </a:lnTo>
                    <a:lnTo>
                      <a:pt x="247" y="180"/>
                    </a:lnTo>
                    <a:lnTo>
                      <a:pt x="245" y="180"/>
                    </a:lnTo>
                    <a:lnTo>
                      <a:pt x="245" y="178"/>
                    </a:lnTo>
                    <a:lnTo>
                      <a:pt x="243" y="178"/>
                    </a:lnTo>
                    <a:lnTo>
                      <a:pt x="241" y="178"/>
                    </a:lnTo>
                    <a:lnTo>
                      <a:pt x="241" y="176"/>
                    </a:lnTo>
                    <a:lnTo>
                      <a:pt x="239" y="174"/>
                    </a:lnTo>
                    <a:lnTo>
                      <a:pt x="235" y="172"/>
                    </a:lnTo>
                    <a:lnTo>
                      <a:pt x="233" y="174"/>
                    </a:lnTo>
                    <a:lnTo>
                      <a:pt x="231" y="174"/>
                    </a:lnTo>
                    <a:lnTo>
                      <a:pt x="229" y="172"/>
                    </a:lnTo>
                    <a:lnTo>
                      <a:pt x="227" y="172"/>
                    </a:lnTo>
                    <a:lnTo>
                      <a:pt x="225" y="172"/>
                    </a:lnTo>
                    <a:lnTo>
                      <a:pt x="225" y="174"/>
                    </a:lnTo>
                    <a:lnTo>
                      <a:pt x="223" y="174"/>
                    </a:lnTo>
                    <a:lnTo>
                      <a:pt x="221" y="174"/>
                    </a:lnTo>
                    <a:lnTo>
                      <a:pt x="219" y="174"/>
                    </a:lnTo>
                    <a:lnTo>
                      <a:pt x="217" y="174"/>
                    </a:lnTo>
                    <a:lnTo>
                      <a:pt x="215" y="174"/>
                    </a:lnTo>
                    <a:lnTo>
                      <a:pt x="215" y="176"/>
                    </a:lnTo>
                    <a:lnTo>
                      <a:pt x="211" y="178"/>
                    </a:lnTo>
                    <a:lnTo>
                      <a:pt x="209" y="178"/>
                    </a:lnTo>
                    <a:lnTo>
                      <a:pt x="207" y="180"/>
                    </a:lnTo>
                    <a:lnTo>
                      <a:pt x="205" y="184"/>
                    </a:lnTo>
                    <a:lnTo>
                      <a:pt x="203" y="186"/>
                    </a:lnTo>
                    <a:lnTo>
                      <a:pt x="201" y="186"/>
                    </a:lnTo>
                    <a:lnTo>
                      <a:pt x="199" y="188"/>
                    </a:lnTo>
                    <a:lnTo>
                      <a:pt x="197" y="188"/>
                    </a:lnTo>
                    <a:lnTo>
                      <a:pt x="197" y="190"/>
                    </a:lnTo>
                    <a:lnTo>
                      <a:pt x="195" y="190"/>
                    </a:lnTo>
                    <a:lnTo>
                      <a:pt x="193" y="190"/>
                    </a:lnTo>
                    <a:lnTo>
                      <a:pt x="191" y="190"/>
                    </a:lnTo>
                    <a:lnTo>
                      <a:pt x="187" y="192"/>
                    </a:lnTo>
                    <a:lnTo>
                      <a:pt x="187" y="194"/>
                    </a:lnTo>
                    <a:lnTo>
                      <a:pt x="185" y="192"/>
                    </a:lnTo>
                    <a:lnTo>
                      <a:pt x="183" y="192"/>
                    </a:lnTo>
                    <a:lnTo>
                      <a:pt x="183" y="194"/>
                    </a:lnTo>
                    <a:lnTo>
                      <a:pt x="181" y="194"/>
                    </a:lnTo>
                    <a:lnTo>
                      <a:pt x="181" y="192"/>
                    </a:lnTo>
                    <a:lnTo>
                      <a:pt x="179" y="192"/>
                    </a:lnTo>
                    <a:lnTo>
                      <a:pt x="177" y="192"/>
                    </a:lnTo>
                    <a:lnTo>
                      <a:pt x="173" y="190"/>
                    </a:lnTo>
                    <a:lnTo>
                      <a:pt x="171" y="190"/>
                    </a:lnTo>
                    <a:lnTo>
                      <a:pt x="169" y="190"/>
                    </a:lnTo>
                    <a:lnTo>
                      <a:pt x="167" y="190"/>
                    </a:lnTo>
                    <a:lnTo>
                      <a:pt x="165" y="190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0" y="190"/>
                    </a:lnTo>
                    <a:lnTo>
                      <a:pt x="158" y="188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0" y="186"/>
                    </a:lnTo>
                    <a:lnTo>
                      <a:pt x="148" y="184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4" y="186"/>
                    </a:lnTo>
                    <a:lnTo>
                      <a:pt x="142" y="186"/>
                    </a:lnTo>
                    <a:lnTo>
                      <a:pt x="140" y="186"/>
                    </a:lnTo>
                    <a:lnTo>
                      <a:pt x="138" y="188"/>
                    </a:lnTo>
                    <a:lnTo>
                      <a:pt x="136" y="190"/>
                    </a:lnTo>
                    <a:lnTo>
                      <a:pt x="134" y="190"/>
                    </a:lnTo>
                    <a:lnTo>
                      <a:pt x="132" y="192"/>
                    </a:lnTo>
                    <a:lnTo>
                      <a:pt x="130" y="192"/>
                    </a:lnTo>
                    <a:lnTo>
                      <a:pt x="128" y="192"/>
                    </a:lnTo>
                    <a:lnTo>
                      <a:pt x="128" y="190"/>
                    </a:lnTo>
                    <a:lnTo>
                      <a:pt x="126" y="190"/>
                    </a:lnTo>
                    <a:lnTo>
                      <a:pt x="124" y="188"/>
                    </a:lnTo>
                    <a:lnTo>
                      <a:pt x="124" y="186"/>
                    </a:lnTo>
                    <a:lnTo>
                      <a:pt x="122" y="186"/>
                    </a:lnTo>
                    <a:lnTo>
                      <a:pt x="122" y="184"/>
                    </a:lnTo>
                    <a:lnTo>
                      <a:pt x="120" y="184"/>
                    </a:lnTo>
                    <a:lnTo>
                      <a:pt x="120" y="182"/>
                    </a:lnTo>
                    <a:lnTo>
                      <a:pt x="118" y="182"/>
                    </a:lnTo>
                    <a:lnTo>
                      <a:pt x="116" y="180"/>
                    </a:lnTo>
                    <a:lnTo>
                      <a:pt x="114" y="180"/>
                    </a:lnTo>
                    <a:lnTo>
                      <a:pt x="114" y="178"/>
                    </a:lnTo>
                    <a:lnTo>
                      <a:pt x="114" y="176"/>
                    </a:lnTo>
                    <a:lnTo>
                      <a:pt x="114" y="174"/>
                    </a:lnTo>
                    <a:lnTo>
                      <a:pt x="112" y="174"/>
                    </a:lnTo>
                    <a:lnTo>
                      <a:pt x="112" y="172"/>
                    </a:lnTo>
                    <a:lnTo>
                      <a:pt x="112" y="170"/>
                    </a:lnTo>
                    <a:lnTo>
                      <a:pt x="112" y="168"/>
                    </a:lnTo>
                    <a:lnTo>
                      <a:pt x="110" y="168"/>
                    </a:lnTo>
                    <a:lnTo>
                      <a:pt x="110" y="166"/>
                    </a:lnTo>
                    <a:lnTo>
                      <a:pt x="110" y="164"/>
                    </a:lnTo>
                    <a:lnTo>
                      <a:pt x="108" y="162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0" y="158"/>
                    </a:lnTo>
                    <a:lnTo>
                      <a:pt x="98" y="156"/>
                    </a:lnTo>
                    <a:lnTo>
                      <a:pt x="96" y="156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90" y="152"/>
                    </a:lnTo>
                    <a:lnTo>
                      <a:pt x="42" y="168"/>
                    </a:lnTo>
                    <a:lnTo>
                      <a:pt x="38" y="168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4" y="166"/>
                    </a:lnTo>
                    <a:lnTo>
                      <a:pt x="32" y="164"/>
                    </a:lnTo>
                    <a:lnTo>
                      <a:pt x="30" y="164"/>
                    </a:lnTo>
                    <a:lnTo>
                      <a:pt x="28" y="164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24" y="156"/>
                    </a:lnTo>
                    <a:lnTo>
                      <a:pt x="24" y="154"/>
                    </a:lnTo>
                    <a:lnTo>
                      <a:pt x="22" y="152"/>
                    </a:lnTo>
                    <a:lnTo>
                      <a:pt x="20" y="152"/>
                    </a:lnTo>
                    <a:lnTo>
                      <a:pt x="20" y="150"/>
                    </a:lnTo>
                    <a:lnTo>
                      <a:pt x="18" y="150"/>
                    </a:lnTo>
                    <a:lnTo>
                      <a:pt x="14" y="148"/>
                    </a:lnTo>
                    <a:lnTo>
                      <a:pt x="12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40"/>
                    </a:lnTo>
                    <a:lnTo>
                      <a:pt x="0" y="140"/>
                    </a:lnTo>
                    <a:lnTo>
                      <a:pt x="0" y="142"/>
                    </a:lnTo>
                    <a:lnTo>
                      <a:pt x="16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6" name="Freeform 62"/>
              <p:cNvSpPr>
                <a:spLocks/>
              </p:cNvSpPr>
              <p:nvPr/>
            </p:nvSpPr>
            <p:spPr bwMode="auto">
              <a:xfrm>
                <a:off x="2556" y="1646"/>
                <a:ext cx="166" cy="240"/>
              </a:xfrm>
              <a:custGeom>
                <a:avLst/>
                <a:gdLst>
                  <a:gd name="T0" fmla="*/ 164 w 166"/>
                  <a:gd name="T1" fmla="*/ 104 h 240"/>
                  <a:gd name="T2" fmla="*/ 42 w 166"/>
                  <a:gd name="T3" fmla="*/ 238 h 240"/>
                  <a:gd name="T4" fmla="*/ 24 w 166"/>
                  <a:gd name="T5" fmla="*/ 234 h 240"/>
                  <a:gd name="T6" fmla="*/ 24 w 166"/>
                  <a:gd name="T7" fmla="*/ 230 h 240"/>
                  <a:gd name="T8" fmla="*/ 22 w 166"/>
                  <a:gd name="T9" fmla="*/ 226 h 240"/>
                  <a:gd name="T10" fmla="*/ 20 w 166"/>
                  <a:gd name="T11" fmla="*/ 224 h 240"/>
                  <a:gd name="T12" fmla="*/ 20 w 166"/>
                  <a:gd name="T13" fmla="*/ 222 h 240"/>
                  <a:gd name="T14" fmla="*/ 20 w 166"/>
                  <a:gd name="T15" fmla="*/ 210 h 240"/>
                  <a:gd name="T16" fmla="*/ 24 w 166"/>
                  <a:gd name="T17" fmla="*/ 200 h 240"/>
                  <a:gd name="T18" fmla="*/ 20 w 166"/>
                  <a:gd name="T19" fmla="*/ 198 h 240"/>
                  <a:gd name="T20" fmla="*/ 16 w 166"/>
                  <a:gd name="T21" fmla="*/ 192 h 240"/>
                  <a:gd name="T22" fmla="*/ 18 w 166"/>
                  <a:gd name="T23" fmla="*/ 188 h 240"/>
                  <a:gd name="T24" fmla="*/ 20 w 166"/>
                  <a:gd name="T25" fmla="*/ 182 h 240"/>
                  <a:gd name="T26" fmla="*/ 22 w 166"/>
                  <a:gd name="T27" fmla="*/ 178 h 240"/>
                  <a:gd name="T28" fmla="*/ 24 w 166"/>
                  <a:gd name="T29" fmla="*/ 174 h 240"/>
                  <a:gd name="T30" fmla="*/ 24 w 166"/>
                  <a:gd name="T31" fmla="*/ 170 h 240"/>
                  <a:gd name="T32" fmla="*/ 24 w 166"/>
                  <a:gd name="T33" fmla="*/ 168 h 240"/>
                  <a:gd name="T34" fmla="*/ 22 w 166"/>
                  <a:gd name="T35" fmla="*/ 166 h 240"/>
                  <a:gd name="T36" fmla="*/ 20 w 166"/>
                  <a:gd name="T37" fmla="*/ 164 h 240"/>
                  <a:gd name="T38" fmla="*/ 20 w 166"/>
                  <a:gd name="T39" fmla="*/ 160 h 240"/>
                  <a:gd name="T40" fmla="*/ 18 w 166"/>
                  <a:gd name="T41" fmla="*/ 158 h 240"/>
                  <a:gd name="T42" fmla="*/ 16 w 166"/>
                  <a:gd name="T43" fmla="*/ 154 h 240"/>
                  <a:gd name="T44" fmla="*/ 18 w 166"/>
                  <a:gd name="T45" fmla="*/ 144 h 240"/>
                  <a:gd name="T46" fmla="*/ 16 w 166"/>
                  <a:gd name="T47" fmla="*/ 140 h 240"/>
                  <a:gd name="T48" fmla="*/ 16 w 166"/>
                  <a:gd name="T49" fmla="*/ 136 h 240"/>
                  <a:gd name="T50" fmla="*/ 12 w 166"/>
                  <a:gd name="T51" fmla="*/ 134 h 240"/>
                  <a:gd name="T52" fmla="*/ 12 w 166"/>
                  <a:gd name="T53" fmla="*/ 128 h 240"/>
                  <a:gd name="T54" fmla="*/ 10 w 166"/>
                  <a:gd name="T55" fmla="*/ 126 h 240"/>
                  <a:gd name="T56" fmla="*/ 12 w 166"/>
                  <a:gd name="T57" fmla="*/ 122 h 240"/>
                  <a:gd name="T58" fmla="*/ 8 w 166"/>
                  <a:gd name="T59" fmla="*/ 118 h 240"/>
                  <a:gd name="T60" fmla="*/ 4 w 166"/>
                  <a:gd name="T61" fmla="*/ 116 h 240"/>
                  <a:gd name="T62" fmla="*/ 0 w 166"/>
                  <a:gd name="T63" fmla="*/ 112 h 240"/>
                  <a:gd name="T64" fmla="*/ 0 w 166"/>
                  <a:gd name="T65" fmla="*/ 110 h 240"/>
                  <a:gd name="T66" fmla="*/ 2 w 166"/>
                  <a:gd name="T67" fmla="*/ 106 h 240"/>
                  <a:gd name="T68" fmla="*/ 2 w 166"/>
                  <a:gd name="T69" fmla="*/ 104 h 240"/>
                  <a:gd name="T70" fmla="*/ 0 w 166"/>
                  <a:gd name="T71" fmla="*/ 100 h 240"/>
                  <a:gd name="T72" fmla="*/ 0 w 166"/>
                  <a:gd name="T73" fmla="*/ 96 h 240"/>
                  <a:gd name="T74" fmla="*/ 4 w 166"/>
                  <a:gd name="T75" fmla="*/ 94 h 240"/>
                  <a:gd name="T76" fmla="*/ 8 w 166"/>
                  <a:gd name="T77" fmla="*/ 90 h 240"/>
                  <a:gd name="T78" fmla="*/ 10 w 166"/>
                  <a:gd name="T79" fmla="*/ 86 h 240"/>
                  <a:gd name="T80" fmla="*/ 12 w 166"/>
                  <a:gd name="T81" fmla="*/ 84 h 240"/>
                  <a:gd name="T82" fmla="*/ 14 w 166"/>
                  <a:gd name="T83" fmla="*/ 80 h 240"/>
                  <a:gd name="T84" fmla="*/ 10 w 166"/>
                  <a:gd name="T85" fmla="*/ 74 h 240"/>
                  <a:gd name="T86" fmla="*/ 16 w 166"/>
                  <a:gd name="T87" fmla="*/ 66 h 240"/>
                  <a:gd name="T88" fmla="*/ 18 w 166"/>
                  <a:gd name="T89" fmla="*/ 62 h 240"/>
                  <a:gd name="T90" fmla="*/ 18 w 166"/>
                  <a:gd name="T91" fmla="*/ 58 h 240"/>
                  <a:gd name="T92" fmla="*/ 20 w 166"/>
                  <a:gd name="T93" fmla="*/ 56 h 240"/>
                  <a:gd name="T94" fmla="*/ 20 w 166"/>
                  <a:gd name="T95" fmla="*/ 54 h 240"/>
                  <a:gd name="T96" fmla="*/ 26 w 166"/>
                  <a:gd name="T97" fmla="*/ 54 h 240"/>
                  <a:gd name="T98" fmla="*/ 64 w 166"/>
                  <a:gd name="T99" fmla="*/ 28 h 240"/>
                  <a:gd name="T100" fmla="*/ 80 w 166"/>
                  <a:gd name="T101" fmla="*/ 18 h 240"/>
                  <a:gd name="T102" fmla="*/ 82 w 166"/>
                  <a:gd name="T103" fmla="*/ 18 h 240"/>
                  <a:gd name="T104" fmla="*/ 86 w 166"/>
                  <a:gd name="T105" fmla="*/ 22 h 240"/>
                  <a:gd name="T106" fmla="*/ 88 w 166"/>
                  <a:gd name="T107" fmla="*/ 24 h 240"/>
                  <a:gd name="T108" fmla="*/ 92 w 166"/>
                  <a:gd name="T109" fmla="*/ 26 h 240"/>
                  <a:gd name="T110" fmla="*/ 90 w 166"/>
                  <a:gd name="T111" fmla="*/ 16 h 240"/>
                  <a:gd name="T112" fmla="*/ 90 w 166"/>
                  <a:gd name="T113" fmla="*/ 4 h 240"/>
                  <a:gd name="T114" fmla="*/ 166 w 166"/>
                  <a:gd name="T115" fmla="*/ 56 h 24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6" h="240">
                    <a:moveTo>
                      <a:pt x="166" y="56"/>
                    </a:moveTo>
                    <a:lnTo>
                      <a:pt x="164" y="78"/>
                    </a:lnTo>
                    <a:lnTo>
                      <a:pt x="164" y="92"/>
                    </a:lnTo>
                    <a:lnTo>
                      <a:pt x="164" y="100"/>
                    </a:lnTo>
                    <a:lnTo>
                      <a:pt x="164" y="104"/>
                    </a:lnTo>
                    <a:lnTo>
                      <a:pt x="164" y="132"/>
                    </a:lnTo>
                    <a:lnTo>
                      <a:pt x="160" y="216"/>
                    </a:lnTo>
                    <a:lnTo>
                      <a:pt x="112" y="222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24" y="240"/>
                    </a:lnTo>
                    <a:lnTo>
                      <a:pt x="24" y="236"/>
                    </a:lnTo>
                    <a:lnTo>
                      <a:pt x="24" y="234"/>
                    </a:lnTo>
                    <a:lnTo>
                      <a:pt x="22" y="234"/>
                    </a:lnTo>
                    <a:lnTo>
                      <a:pt x="22" y="232"/>
                    </a:lnTo>
                    <a:lnTo>
                      <a:pt x="24" y="232"/>
                    </a:lnTo>
                    <a:lnTo>
                      <a:pt x="24" y="230"/>
                    </a:lnTo>
                    <a:lnTo>
                      <a:pt x="24" y="228"/>
                    </a:lnTo>
                    <a:lnTo>
                      <a:pt x="22" y="226"/>
                    </a:lnTo>
                    <a:lnTo>
                      <a:pt x="20" y="224"/>
                    </a:lnTo>
                    <a:lnTo>
                      <a:pt x="20" y="222"/>
                    </a:lnTo>
                    <a:lnTo>
                      <a:pt x="20" y="216"/>
                    </a:lnTo>
                    <a:lnTo>
                      <a:pt x="20" y="214"/>
                    </a:lnTo>
                    <a:lnTo>
                      <a:pt x="20" y="212"/>
                    </a:lnTo>
                    <a:lnTo>
                      <a:pt x="20" y="210"/>
                    </a:lnTo>
                    <a:lnTo>
                      <a:pt x="22" y="208"/>
                    </a:lnTo>
                    <a:lnTo>
                      <a:pt x="24" y="204"/>
                    </a:lnTo>
                    <a:lnTo>
                      <a:pt x="26" y="202"/>
                    </a:lnTo>
                    <a:lnTo>
                      <a:pt x="24" y="202"/>
                    </a:lnTo>
                    <a:lnTo>
                      <a:pt x="24" y="200"/>
                    </a:lnTo>
                    <a:lnTo>
                      <a:pt x="24" y="198"/>
                    </a:lnTo>
                    <a:lnTo>
                      <a:pt x="22" y="198"/>
                    </a:lnTo>
                    <a:lnTo>
                      <a:pt x="20" y="198"/>
                    </a:lnTo>
                    <a:lnTo>
                      <a:pt x="20" y="196"/>
                    </a:lnTo>
                    <a:lnTo>
                      <a:pt x="20" y="194"/>
                    </a:lnTo>
                    <a:lnTo>
                      <a:pt x="18" y="192"/>
                    </a:lnTo>
                    <a:lnTo>
                      <a:pt x="16" y="192"/>
                    </a:lnTo>
                    <a:lnTo>
                      <a:pt x="16" y="190"/>
                    </a:lnTo>
                    <a:lnTo>
                      <a:pt x="16" y="188"/>
                    </a:lnTo>
                    <a:lnTo>
                      <a:pt x="18" y="188"/>
                    </a:lnTo>
                    <a:lnTo>
                      <a:pt x="18" y="186"/>
                    </a:lnTo>
                    <a:lnTo>
                      <a:pt x="20" y="184"/>
                    </a:lnTo>
                    <a:lnTo>
                      <a:pt x="20" y="182"/>
                    </a:lnTo>
                    <a:lnTo>
                      <a:pt x="20" y="180"/>
                    </a:lnTo>
                    <a:lnTo>
                      <a:pt x="22" y="180"/>
                    </a:lnTo>
                    <a:lnTo>
                      <a:pt x="22" y="178"/>
                    </a:lnTo>
                    <a:lnTo>
                      <a:pt x="22" y="176"/>
                    </a:lnTo>
                    <a:lnTo>
                      <a:pt x="24" y="176"/>
                    </a:lnTo>
                    <a:lnTo>
                      <a:pt x="24" y="174"/>
                    </a:lnTo>
                    <a:lnTo>
                      <a:pt x="24" y="172"/>
                    </a:lnTo>
                    <a:lnTo>
                      <a:pt x="24" y="170"/>
                    </a:lnTo>
                    <a:lnTo>
                      <a:pt x="24" y="168"/>
                    </a:lnTo>
                    <a:lnTo>
                      <a:pt x="24" y="166"/>
                    </a:lnTo>
                    <a:lnTo>
                      <a:pt x="22" y="166"/>
                    </a:lnTo>
                    <a:lnTo>
                      <a:pt x="20" y="164"/>
                    </a:lnTo>
                    <a:lnTo>
                      <a:pt x="20" y="162"/>
                    </a:lnTo>
                    <a:lnTo>
                      <a:pt x="20" y="160"/>
                    </a:lnTo>
                    <a:lnTo>
                      <a:pt x="18" y="160"/>
                    </a:lnTo>
                    <a:lnTo>
                      <a:pt x="18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6" y="136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4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0" y="128"/>
                    </a:lnTo>
                    <a:lnTo>
                      <a:pt x="10" y="126"/>
                    </a:lnTo>
                    <a:lnTo>
                      <a:pt x="10" y="124"/>
                    </a:lnTo>
                    <a:lnTo>
                      <a:pt x="12" y="124"/>
                    </a:lnTo>
                    <a:lnTo>
                      <a:pt x="12" y="122"/>
                    </a:lnTo>
                    <a:lnTo>
                      <a:pt x="12" y="120"/>
                    </a:lnTo>
                    <a:lnTo>
                      <a:pt x="10" y="118"/>
                    </a:lnTo>
                    <a:lnTo>
                      <a:pt x="8" y="118"/>
                    </a:lnTo>
                    <a:lnTo>
                      <a:pt x="6" y="11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2" y="86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2" y="78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8" y="68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8" y="62"/>
                    </a:lnTo>
                    <a:lnTo>
                      <a:pt x="16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20" y="58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2"/>
                    </a:lnTo>
                    <a:lnTo>
                      <a:pt x="26" y="52"/>
                    </a:lnTo>
                    <a:lnTo>
                      <a:pt x="30" y="50"/>
                    </a:lnTo>
                    <a:lnTo>
                      <a:pt x="46" y="44"/>
                    </a:lnTo>
                    <a:lnTo>
                      <a:pt x="64" y="28"/>
                    </a:lnTo>
                    <a:lnTo>
                      <a:pt x="80" y="22"/>
                    </a:lnTo>
                    <a:lnTo>
                      <a:pt x="76" y="18"/>
                    </a:lnTo>
                    <a:lnTo>
                      <a:pt x="80" y="16"/>
                    </a:lnTo>
                    <a:lnTo>
                      <a:pt x="80" y="18"/>
                    </a:lnTo>
                    <a:lnTo>
                      <a:pt x="82" y="16"/>
                    </a:lnTo>
                    <a:lnTo>
                      <a:pt x="82" y="18"/>
                    </a:lnTo>
                    <a:lnTo>
                      <a:pt x="84" y="18"/>
                    </a:lnTo>
                    <a:lnTo>
                      <a:pt x="84" y="20"/>
                    </a:lnTo>
                    <a:lnTo>
                      <a:pt x="86" y="22"/>
                    </a:lnTo>
                    <a:lnTo>
                      <a:pt x="86" y="24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6" y="24"/>
                    </a:lnTo>
                    <a:lnTo>
                      <a:pt x="90" y="20"/>
                    </a:lnTo>
                    <a:lnTo>
                      <a:pt x="90" y="18"/>
                    </a:lnTo>
                    <a:lnTo>
                      <a:pt x="90" y="16"/>
                    </a:lnTo>
                    <a:lnTo>
                      <a:pt x="90" y="12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8"/>
                    </a:lnTo>
                    <a:lnTo>
                      <a:pt x="90" y="6"/>
                    </a:lnTo>
                    <a:lnTo>
                      <a:pt x="90" y="4"/>
                    </a:lnTo>
                    <a:lnTo>
                      <a:pt x="92" y="0"/>
                    </a:lnTo>
                    <a:lnTo>
                      <a:pt x="134" y="32"/>
                    </a:lnTo>
                    <a:lnTo>
                      <a:pt x="166" y="5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7" name="Freeform 63"/>
              <p:cNvSpPr>
                <a:spLocks/>
              </p:cNvSpPr>
              <p:nvPr/>
            </p:nvSpPr>
            <p:spPr bwMode="auto">
              <a:xfrm>
                <a:off x="1975" y="1654"/>
                <a:ext cx="262" cy="196"/>
              </a:xfrm>
              <a:custGeom>
                <a:avLst/>
                <a:gdLst>
                  <a:gd name="T0" fmla="*/ 204 w 262"/>
                  <a:gd name="T1" fmla="*/ 10 h 196"/>
                  <a:gd name="T2" fmla="*/ 202 w 262"/>
                  <a:gd name="T3" fmla="*/ 14 h 196"/>
                  <a:gd name="T4" fmla="*/ 198 w 262"/>
                  <a:gd name="T5" fmla="*/ 20 h 196"/>
                  <a:gd name="T6" fmla="*/ 198 w 262"/>
                  <a:gd name="T7" fmla="*/ 26 h 196"/>
                  <a:gd name="T8" fmla="*/ 196 w 262"/>
                  <a:gd name="T9" fmla="*/ 36 h 196"/>
                  <a:gd name="T10" fmla="*/ 196 w 262"/>
                  <a:gd name="T11" fmla="*/ 42 h 196"/>
                  <a:gd name="T12" fmla="*/ 198 w 262"/>
                  <a:gd name="T13" fmla="*/ 48 h 196"/>
                  <a:gd name="T14" fmla="*/ 200 w 262"/>
                  <a:gd name="T15" fmla="*/ 54 h 196"/>
                  <a:gd name="T16" fmla="*/ 200 w 262"/>
                  <a:gd name="T17" fmla="*/ 62 h 196"/>
                  <a:gd name="T18" fmla="*/ 204 w 262"/>
                  <a:gd name="T19" fmla="*/ 70 h 196"/>
                  <a:gd name="T20" fmla="*/ 206 w 262"/>
                  <a:gd name="T21" fmla="*/ 74 h 196"/>
                  <a:gd name="T22" fmla="*/ 210 w 262"/>
                  <a:gd name="T23" fmla="*/ 78 h 196"/>
                  <a:gd name="T24" fmla="*/ 214 w 262"/>
                  <a:gd name="T25" fmla="*/ 86 h 196"/>
                  <a:gd name="T26" fmla="*/ 216 w 262"/>
                  <a:gd name="T27" fmla="*/ 94 h 196"/>
                  <a:gd name="T28" fmla="*/ 220 w 262"/>
                  <a:gd name="T29" fmla="*/ 94 h 196"/>
                  <a:gd name="T30" fmla="*/ 226 w 262"/>
                  <a:gd name="T31" fmla="*/ 102 h 196"/>
                  <a:gd name="T32" fmla="*/ 232 w 262"/>
                  <a:gd name="T33" fmla="*/ 104 h 196"/>
                  <a:gd name="T34" fmla="*/ 236 w 262"/>
                  <a:gd name="T35" fmla="*/ 106 h 196"/>
                  <a:gd name="T36" fmla="*/ 242 w 262"/>
                  <a:gd name="T37" fmla="*/ 108 h 196"/>
                  <a:gd name="T38" fmla="*/ 244 w 262"/>
                  <a:gd name="T39" fmla="*/ 112 h 196"/>
                  <a:gd name="T40" fmla="*/ 248 w 262"/>
                  <a:gd name="T41" fmla="*/ 118 h 196"/>
                  <a:gd name="T42" fmla="*/ 248 w 262"/>
                  <a:gd name="T43" fmla="*/ 122 h 196"/>
                  <a:gd name="T44" fmla="*/ 252 w 262"/>
                  <a:gd name="T45" fmla="*/ 126 h 196"/>
                  <a:gd name="T46" fmla="*/ 250 w 262"/>
                  <a:gd name="T47" fmla="*/ 130 h 196"/>
                  <a:gd name="T48" fmla="*/ 254 w 262"/>
                  <a:gd name="T49" fmla="*/ 140 h 196"/>
                  <a:gd name="T50" fmla="*/ 258 w 262"/>
                  <a:gd name="T51" fmla="*/ 146 h 196"/>
                  <a:gd name="T52" fmla="*/ 258 w 262"/>
                  <a:gd name="T53" fmla="*/ 152 h 196"/>
                  <a:gd name="T54" fmla="*/ 260 w 262"/>
                  <a:gd name="T55" fmla="*/ 158 h 196"/>
                  <a:gd name="T56" fmla="*/ 256 w 262"/>
                  <a:gd name="T57" fmla="*/ 162 h 196"/>
                  <a:gd name="T58" fmla="*/ 258 w 262"/>
                  <a:gd name="T59" fmla="*/ 166 h 196"/>
                  <a:gd name="T60" fmla="*/ 258 w 262"/>
                  <a:gd name="T61" fmla="*/ 172 h 196"/>
                  <a:gd name="T62" fmla="*/ 258 w 262"/>
                  <a:gd name="T63" fmla="*/ 176 h 196"/>
                  <a:gd name="T64" fmla="*/ 168 w 262"/>
                  <a:gd name="T65" fmla="*/ 174 h 196"/>
                  <a:gd name="T66" fmla="*/ 138 w 262"/>
                  <a:gd name="T67" fmla="*/ 176 h 196"/>
                  <a:gd name="T68" fmla="*/ 76 w 262"/>
                  <a:gd name="T69" fmla="*/ 196 h 196"/>
                  <a:gd name="T70" fmla="*/ 74 w 262"/>
                  <a:gd name="T71" fmla="*/ 192 h 196"/>
                  <a:gd name="T72" fmla="*/ 72 w 262"/>
                  <a:gd name="T73" fmla="*/ 188 h 196"/>
                  <a:gd name="T74" fmla="*/ 76 w 262"/>
                  <a:gd name="T75" fmla="*/ 176 h 196"/>
                  <a:gd name="T76" fmla="*/ 0 w 262"/>
                  <a:gd name="T77" fmla="*/ 54 h 196"/>
                  <a:gd name="T78" fmla="*/ 6 w 262"/>
                  <a:gd name="T79" fmla="*/ 48 h 196"/>
                  <a:gd name="T80" fmla="*/ 14 w 262"/>
                  <a:gd name="T81" fmla="*/ 44 h 196"/>
                  <a:gd name="T82" fmla="*/ 12 w 262"/>
                  <a:gd name="T83" fmla="*/ 38 h 196"/>
                  <a:gd name="T84" fmla="*/ 18 w 262"/>
                  <a:gd name="T85" fmla="*/ 34 h 196"/>
                  <a:gd name="T86" fmla="*/ 30 w 262"/>
                  <a:gd name="T87" fmla="*/ 44 h 196"/>
                  <a:gd name="T88" fmla="*/ 36 w 262"/>
                  <a:gd name="T89" fmla="*/ 46 h 196"/>
                  <a:gd name="T90" fmla="*/ 42 w 262"/>
                  <a:gd name="T91" fmla="*/ 42 h 196"/>
                  <a:gd name="T92" fmla="*/ 48 w 262"/>
                  <a:gd name="T93" fmla="*/ 36 h 196"/>
                  <a:gd name="T94" fmla="*/ 52 w 262"/>
                  <a:gd name="T95" fmla="*/ 26 h 196"/>
                  <a:gd name="T96" fmla="*/ 60 w 262"/>
                  <a:gd name="T97" fmla="*/ 22 h 196"/>
                  <a:gd name="T98" fmla="*/ 72 w 262"/>
                  <a:gd name="T99" fmla="*/ 12 h 196"/>
                  <a:gd name="T100" fmla="*/ 80 w 262"/>
                  <a:gd name="T101" fmla="*/ 10 h 196"/>
                  <a:gd name="T102" fmla="*/ 82 w 262"/>
                  <a:gd name="T103" fmla="*/ 2 h 196"/>
                  <a:gd name="T104" fmla="*/ 198 w 262"/>
                  <a:gd name="T105" fmla="*/ 2 h 1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2" h="196">
                    <a:moveTo>
                      <a:pt x="204" y="6"/>
                    </a:moveTo>
                    <a:lnTo>
                      <a:pt x="204" y="8"/>
                    </a:lnTo>
                    <a:lnTo>
                      <a:pt x="204" y="10"/>
                    </a:lnTo>
                    <a:lnTo>
                      <a:pt x="202" y="10"/>
                    </a:lnTo>
                    <a:lnTo>
                      <a:pt x="202" y="12"/>
                    </a:lnTo>
                    <a:lnTo>
                      <a:pt x="202" y="14"/>
                    </a:lnTo>
                    <a:lnTo>
                      <a:pt x="200" y="16"/>
                    </a:lnTo>
                    <a:lnTo>
                      <a:pt x="200" y="18"/>
                    </a:lnTo>
                    <a:lnTo>
                      <a:pt x="198" y="20"/>
                    </a:lnTo>
                    <a:lnTo>
                      <a:pt x="196" y="22"/>
                    </a:lnTo>
                    <a:lnTo>
                      <a:pt x="196" y="24"/>
                    </a:lnTo>
                    <a:lnTo>
                      <a:pt x="198" y="26"/>
                    </a:lnTo>
                    <a:lnTo>
                      <a:pt x="198" y="28"/>
                    </a:lnTo>
                    <a:lnTo>
                      <a:pt x="196" y="28"/>
                    </a:lnTo>
                    <a:lnTo>
                      <a:pt x="196" y="30"/>
                    </a:lnTo>
                    <a:lnTo>
                      <a:pt x="196" y="36"/>
                    </a:lnTo>
                    <a:lnTo>
                      <a:pt x="196" y="38"/>
                    </a:lnTo>
                    <a:lnTo>
                      <a:pt x="196" y="40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6" y="46"/>
                    </a:lnTo>
                    <a:lnTo>
                      <a:pt x="198" y="46"/>
                    </a:lnTo>
                    <a:lnTo>
                      <a:pt x="198" y="48"/>
                    </a:lnTo>
                    <a:lnTo>
                      <a:pt x="198" y="50"/>
                    </a:lnTo>
                    <a:lnTo>
                      <a:pt x="198" y="52"/>
                    </a:lnTo>
                    <a:lnTo>
                      <a:pt x="198" y="54"/>
                    </a:lnTo>
                    <a:lnTo>
                      <a:pt x="200" y="54"/>
                    </a:lnTo>
                    <a:lnTo>
                      <a:pt x="200" y="56"/>
                    </a:lnTo>
                    <a:lnTo>
                      <a:pt x="198" y="58"/>
                    </a:lnTo>
                    <a:lnTo>
                      <a:pt x="200" y="58"/>
                    </a:lnTo>
                    <a:lnTo>
                      <a:pt x="200" y="60"/>
                    </a:lnTo>
                    <a:lnTo>
                      <a:pt x="200" y="62"/>
                    </a:lnTo>
                    <a:lnTo>
                      <a:pt x="200" y="64"/>
                    </a:lnTo>
                    <a:lnTo>
                      <a:pt x="202" y="66"/>
                    </a:lnTo>
                    <a:lnTo>
                      <a:pt x="202" y="68"/>
                    </a:lnTo>
                    <a:lnTo>
                      <a:pt x="204" y="68"/>
                    </a:lnTo>
                    <a:lnTo>
                      <a:pt x="204" y="70"/>
                    </a:lnTo>
                    <a:lnTo>
                      <a:pt x="204" y="72"/>
                    </a:lnTo>
                    <a:lnTo>
                      <a:pt x="206" y="74"/>
                    </a:lnTo>
                    <a:lnTo>
                      <a:pt x="208" y="74"/>
                    </a:lnTo>
                    <a:lnTo>
                      <a:pt x="208" y="76"/>
                    </a:lnTo>
                    <a:lnTo>
                      <a:pt x="210" y="78"/>
                    </a:lnTo>
                    <a:lnTo>
                      <a:pt x="212" y="80"/>
                    </a:lnTo>
                    <a:lnTo>
                      <a:pt x="212" y="82"/>
                    </a:lnTo>
                    <a:lnTo>
                      <a:pt x="214" y="84"/>
                    </a:lnTo>
                    <a:lnTo>
                      <a:pt x="214" y="86"/>
                    </a:lnTo>
                    <a:lnTo>
                      <a:pt x="216" y="88"/>
                    </a:lnTo>
                    <a:lnTo>
                      <a:pt x="216" y="90"/>
                    </a:lnTo>
                    <a:lnTo>
                      <a:pt x="216" y="92"/>
                    </a:lnTo>
                    <a:lnTo>
                      <a:pt x="216" y="94"/>
                    </a:lnTo>
                    <a:lnTo>
                      <a:pt x="218" y="94"/>
                    </a:lnTo>
                    <a:lnTo>
                      <a:pt x="220" y="94"/>
                    </a:lnTo>
                    <a:lnTo>
                      <a:pt x="222" y="94"/>
                    </a:lnTo>
                    <a:lnTo>
                      <a:pt x="222" y="96"/>
                    </a:lnTo>
                    <a:lnTo>
                      <a:pt x="224" y="100"/>
                    </a:lnTo>
                    <a:lnTo>
                      <a:pt x="226" y="102"/>
                    </a:lnTo>
                    <a:lnTo>
                      <a:pt x="228" y="104"/>
                    </a:lnTo>
                    <a:lnTo>
                      <a:pt x="230" y="104"/>
                    </a:lnTo>
                    <a:lnTo>
                      <a:pt x="232" y="104"/>
                    </a:lnTo>
                    <a:lnTo>
                      <a:pt x="234" y="104"/>
                    </a:lnTo>
                    <a:lnTo>
                      <a:pt x="234" y="106"/>
                    </a:lnTo>
                    <a:lnTo>
                      <a:pt x="236" y="106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42" y="108"/>
                    </a:lnTo>
                    <a:lnTo>
                      <a:pt x="242" y="110"/>
                    </a:lnTo>
                    <a:lnTo>
                      <a:pt x="244" y="112"/>
                    </a:lnTo>
                    <a:lnTo>
                      <a:pt x="246" y="114"/>
                    </a:lnTo>
                    <a:lnTo>
                      <a:pt x="246" y="116"/>
                    </a:lnTo>
                    <a:lnTo>
                      <a:pt x="248" y="116"/>
                    </a:lnTo>
                    <a:lnTo>
                      <a:pt x="248" y="118"/>
                    </a:lnTo>
                    <a:lnTo>
                      <a:pt x="250" y="118"/>
                    </a:lnTo>
                    <a:lnTo>
                      <a:pt x="250" y="120"/>
                    </a:lnTo>
                    <a:lnTo>
                      <a:pt x="248" y="122"/>
                    </a:lnTo>
                    <a:lnTo>
                      <a:pt x="250" y="122"/>
                    </a:lnTo>
                    <a:lnTo>
                      <a:pt x="250" y="124"/>
                    </a:lnTo>
                    <a:lnTo>
                      <a:pt x="252" y="126"/>
                    </a:lnTo>
                    <a:lnTo>
                      <a:pt x="252" y="128"/>
                    </a:lnTo>
                    <a:lnTo>
                      <a:pt x="252" y="130"/>
                    </a:lnTo>
                    <a:lnTo>
                      <a:pt x="250" y="130"/>
                    </a:lnTo>
                    <a:lnTo>
                      <a:pt x="250" y="132"/>
                    </a:lnTo>
                    <a:lnTo>
                      <a:pt x="252" y="134"/>
                    </a:lnTo>
                    <a:lnTo>
                      <a:pt x="252" y="136"/>
                    </a:lnTo>
                    <a:lnTo>
                      <a:pt x="252" y="138"/>
                    </a:lnTo>
                    <a:lnTo>
                      <a:pt x="252" y="140"/>
                    </a:lnTo>
                    <a:lnTo>
                      <a:pt x="254" y="140"/>
                    </a:lnTo>
                    <a:lnTo>
                      <a:pt x="254" y="142"/>
                    </a:lnTo>
                    <a:lnTo>
                      <a:pt x="256" y="142"/>
                    </a:lnTo>
                    <a:lnTo>
                      <a:pt x="256" y="144"/>
                    </a:lnTo>
                    <a:lnTo>
                      <a:pt x="258" y="146"/>
                    </a:lnTo>
                    <a:lnTo>
                      <a:pt x="258" y="148"/>
                    </a:lnTo>
                    <a:lnTo>
                      <a:pt x="258" y="150"/>
                    </a:lnTo>
                    <a:lnTo>
                      <a:pt x="258" y="152"/>
                    </a:lnTo>
                    <a:lnTo>
                      <a:pt x="260" y="152"/>
                    </a:lnTo>
                    <a:lnTo>
                      <a:pt x="260" y="154"/>
                    </a:lnTo>
                    <a:lnTo>
                      <a:pt x="260" y="156"/>
                    </a:lnTo>
                    <a:lnTo>
                      <a:pt x="262" y="156"/>
                    </a:lnTo>
                    <a:lnTo>
                      <a:pt x="262" y="158"/>
                    </a:lnTo>
                    <a:lnTo>
                      <a:pt x="260" y="158"/>
                    </a:lnTo>
                    <a:lnTo>
                      <a:pt x="258" y="160"/>
                    </a:lnTo>
                    <a:lnTo>
                      <a:pt x="256" y="160"/>
                    </a:lnTo>
                    <a:lnTo>
                      <a:pt x="256" y="162"/>
                    </a:lnTo>
                    <a:lnTo>
                      <a:pt x="256" y="164"/>
                    </a:lnTo>
                    <a:lnTo>
                      <a:pt x="256" y="166"/>
                    </a:lnTo>
                    <a:lnTo>
                      <a:pt x="258" y="166"/>
                    </a:lnTo>
                    <a:lnTo>
                      <a:pt x="258" y="168"/>
                    </a:lnTo>
                    <a:lnTo>
                      <a:pt x="258" y="170"/>
                    </a:lnTo>
                    <a:lnTo>
                      <a:pt x="260" y="170"/>
                    </a:lnTo>
                    <a:lnTo>
                      <a:pt x="258" y="170"/>
                    </a:lnTo>
                    <a:lnTo>
                      <a:pt x="258" y="172"/>
                    </a:lnTo>
                    <a:lnTo>
                      <a:pt x="256" y="174"/>
                    </a:lnTo>
                    <a:lnTo>
                      <a:pt x="258" y="174"/>
                    </a:lnTo>
                    <a:lnTo>
                      <a:pt x="258" y="176"/>
                    </a:lnTo>
                    <a:lnTo>
                      <a:pt x="184" y="176"/>
                    </a:lnTo>
                    <a:lnTo>
                      <a:pt x="182" y="172"/>
                    </a:lnTo>
                    <a:lnTo>
                      <a:pt x="172" y="172"/>
                    </a:lnTo>
                    <a:lnTo>
                      <a:pt x="172" y="174"/>
                    </a:lnTo>
                    <a:lnTo>
                      <a:pt x="168" y="174"/>
                    </a:lnTo>
                    <a:lnTo>
                      <a:pt x="168" y="176"/>
                    </a:lnTo>
                    <a:lnTo>
                      <a:pt x="162" y="176"/>
                    </a:lnTo>
                    <a:lnTo>
                      <a:pt x="162" y="170"/>
                    </a:lnTo>
                    <a:lnTo>
                      <a:pt x="150" y="170"/>
                    </a:lnTo>
                    <a:lnTo>
                      <a:pt x="150" y="176"/>
                    </a:lnTo>
                    <a:lnTo>
                      <a:pt x="138" y="176"/>
                    </a:lnTo>
                    <a:lnTo>
                      <a:pt x="134" y="176"/>
                    </a:lnTo>
                    <a:lnTo>
                      <a:pt x="126" y="176"/>
                    </a:lnTo>
                    <a:lnTo>
                      <a:pt x="124" y="176"/>
                    </a:lnTo>
                    <a:lnTo>
                      <a:pt x="82" y="176"/>
                    </a:lnTo>
                    <a:lnTo>
                      <a:pt x="82" y="196"/>
                    </a:lnTo>
                    <a:lnTo>
                      <a:pt x="76" y="196"/>
                    </a:lnTo>
                    <a:lnTo>
                      <a:pt x="76" y="190"/>
                    </a:lnTo>
                    <a:lnTo>
                      <a:pt x="74" y="192"/>
                    </a:lnTo>
                    <a:lnTo>
                      <a:pt x="72" y="192"/>
                    </a:lnTo>
                    <a:lnTo>
                      <a:pt x="72" y="190"/>
                    </a:lnTo>
                    <a:lnTo>
                      <a:pt x="72" y="188"/>
                    </a:lnTo>
                    <a:lnTo>
                      <a:pt x="72" y="186"/>
                    </a:lnTo>
                    <a:lnTo>
                      <a:pt x="76" y="186"/>
                    </a:lnTo>
                    <a:lnTo>
                      <a:pt x="76" y="176"/>
                    </a:lnTo>
                    <a:lnTo>
                      <a:pt x="38" y="174"/>
                    </a:lnTo>
                    <a:lnTo>
                      <a:pt x="30" y="150"/>
                    </a:lnTo>
                    <a:lnTo>
                      <a:pt x="32" y="150"/>
                    </a:lnTo>
                    <a:lnTo>
                      <a:pt x="32" y="140"/>
                    </a:lnTo>
                    <a:lnTo>
                      <a:pt x="26" y="140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0"/>
                    </a:lnTo>
                    <a:lnTo>
                      <a:pt x="6" y="48"/>
                    </a:lnTo>
                    <a:lnTo>
                      <a:pt x="8" y="48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38"/>
                    </a:lnTo>
                    <a:lnTo>
                      <a:pt x="22" y="38"/>
                    </a:lnTo>
                    <a:lnTo>
                      <a:pt x="24" y="40"/>
                    </a:lnTo>
                    <a:lnTo>
                      <a:pt x="28" y="44"/>
                    </a:lnTo>
                    <a:lnTo>
                      <a:pt x="30" y="44"/>
                    </a:lnTo>
                    <a:lnTo>
                      <a:pt x="32" y="44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2" y="44"/>
                    </a:lnTo>
                    <a:lnTo>
                      <a:pt x="42" y="42"/>
                    </a:lnTo>
                    <a:lnTo>
                      <a:pt x="46" y="42"/>
                    </a:lnTo>
                    <a:lnTo>
                      <a:pt x="46" y="40"/>
                    </a:lnTo>
                    <a:lnTo>
                      <a:pt x="48" y="38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2" y="32"/>
                    </a:lnTo>
                    <a:lnTo>
                      <a:pt x="54" y="32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4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4" y="18"/>
                    </a:lnTo>
                    <a:lnTo>
                      <a:pt x="68" y="14"/>
                    </a:lnTo>
                    <a:lnTo>
                      <a:pt x="70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8" y="12"/>
                    </a:lnTo>
                    <a:lnTo>
                      <a:pt x="80" y="12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2" y="2"/>
                    </a:lnTo>
                    <a:lnTo>
                      <a:pt x="172" y="2"/>
                    </a:lnTo>
                    <a:lnTo>
                      <a:pt x="174" y="2"/>
                    </a:lnTo>
                    <a:lnTo>
                      <a:pt x="174" y="0"/>
                    </a:lnTo>
                    <a:lnTo>
                      <a:pt x="198" y="2"/>
                    </a:lnTo>
                    <a:lnTo>
                      <a:pt x="198" y="6"/>
                    </a:lnTo>
                    <a:lnTo>
                      <a:pt x="204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8" name="Freeform 64"/>
              <p:cNvSpPr>
                <a:spLocks/>
              </p:cNvSpPr>
              <p:nvPr/>
            </p:nvSpPr>
            <p:spPr bwMode="auto">
              <a:xfrm>
                <a:off x="2716" y="1672"/>
                <a:ext cx="204" cy="192"/>
              </a:xfrm>
              <a:custGeom>
                <a:avLst/>
                <a:gdLst>
                  <a:gd name="T0" fmla="*/ 138 w 204"/>
                  <a:gd name="T1" fmla="*/ 12 h 192"/>
                  <a:gd name="T2" fmla="*/ 146 w 204"/>
                  <a:gd name="T3" fmla="*/ 16 h 192"/>
                  <a:gd name="T4" fmla="*/ 144 w 204"/>
                  <a:gd name="T5" fmla="*/ 24 h 192"/>
                  <a:gd name="T6" fmla="*/ 148 w 204"/>
                  <a:gd name="T7" fmla="*/ 30 h 192"/>
                  <a:gd name="T8" fmla="*/ 152 w 204"/>
                  <a:gd name="T9" fmla="*/ 38 h 192"/>
                  <a:gd name="T10" fmla="*/ 154 w 204"/>
                  <a:gd name="T11" fmla="*/ 40 h 192"/>
                  <a:gd name="T12" fmla="*/ 152 w 204"/>
                  <a:gd name="T13" fmla="*/ 50 h 192"/>
                  <a:gd name="T14" fmla="*/ 156 w 204"/>
                  <a:gd name="T15" fmla="*/ 50 h 192"/>
                  <a:gd name="T16" fmla="*/ 162 w 204"/>
                  <a:gd name="T17" fmla="*/ 48 h 192"/>
                  <a:gd name="T18" fmla="*/ 168 w 204"/>
                  <a:gd name="T19" fmla="*/ 50 h 192"/>
                  <a:gd name="T20" fmla="*/ 164 w 204"/>
                  <a:gd name="T21" fmla="*/ 54 h 192"/>
                  <a:gd name="T22" fmla="*/ 162 w 204"/>
                  <a:gd name="T23" fmla="*/ 62 h 192"/>
                  <a:gd name="T24" fmla="*/ 168 w 204"/>
                  <a:gd name="T25" fmla="*/ 62 h 192"/>
                  <a:gd name="T26" fmla="*/ 170 w 204"/>
                  <a:gd name="T27" fmla="*/ 58 h 192"/>
                  <a:gd name="T28" fmla="*/ 174 w 204"/>
                  <a:gd name="T29" fmla="*/ 56 h 192"/>
                  <a:gd name="T30" fmla="*/ 180 w 204"/>
                  <a:gd name="T31" fmla="*/ 54 h 192"/>
                  <a:gd name="T32" fmla="*/ 182 w 204"/>
                  <a:gd name="T33" fmla="*/ 60 h 192"/>
                  <a:gd name="T34" fmla="*/ 186 w 204"/>
                  <a:gd name="T35" fmla="*/ 62 h 192"/>
                  <a:gd name="T36" fmla="*/ 190 w 204"/>
                  <a:gd name="T37" fmla="*/ 68 h 192"/>
                  <a:gd name="T38" fmla="*/ 192 w 204"/>
                  <a:gd name="T39" fmla="*/ 76 h 192"/>
                  <a:gd name="T40" fmla="*/ 196 w 204"/>
                  <a:gd name="T41" fmla="*/ 80 h 192"/>
                  <a:gd name="T42" fmla="*/ 202 w 204"/>
                  <a:gd name="T43" fmla="*/ 86 h 192"/>
                  <a:gd name="T44" fmla="*/ 204 w 204"/>
                  <a:gd name="T45" fmla="*/ 92 h 192"/>
                  <a:gd name="T46" fmla="*/ 202 w 204"/>
                  <a:gd name="T47" fmla="*/ 104 h 192"/>
                  <a:gd name="T48" fmla="*/ 200 w 204"/>
                  <a:gd name="T49" fmla="*/ 106 h 192"/>
                  <a:gd name="T50" fmla="*/ 190 w 204"/>
                  <a:gd name="T51" fmla="*/ 110 h 192"/>
                  <a:gd name="T52" fmla="*/ 184 w 204"/>
                  <a:gd name="T53" fmla="*/ 116 h 192"/>
                  <a:gd name="T54" fmla="*/ 178 w 204"/>
                  <a:gd name="T55" fmla="*/ 120 h 192"/>
                  <a:gd name="T56" fmla="*/ 172 w 204"/>
                  <a:gd name="T57" fmla="*/ 124 h 192"/>
                  <a:gd name="T58" fmla="*/ 164 w 204"/>
                  <a:gd name="T59" fmla="*/ 124 h 192"/>
                  <a:gd name="T60" fmla="*/ 162 w 204"/>
                  <a:gd name="T61" fmla="*/ 128 h 192"/>
                  <a:gd name="T62" fmla="*/ 160 w 204"/>
                  <a:gd name="T63" fmla="*/ 138 h 192"/>
                  <a:gd name="T64" fmla="*/ 154 w 204"/>
                  <a:gd name="T65" fmla="*/ 134 h 192"/>
                  <a:gd name="T66" fmla="*/ 148 w 204"/>
                  <a:gd name="T67" fmla="*/ 136 h 192"/>
                  <a:gd name="T68" fmla="*/ 148 w 204"/>
                  <a:gd name="T69" fmla="*/ 148 h 192"/>
                  <a:gd name="T70" fmla="*/ 148 w 204"/>
                  <a:gd name="T71" fmla="*/ 152 h 192"/>
                  <a:gd name="T72" fmla="*/ 146 w 204"/>
                  <a:gd name="T73" fmla="*/ 158 h 192"/>
                  <a:gd name="T74" fmla="*/ 144 w 204"/>
                  <a:gd name="T75" fmla="*/ 166 h 192"/>
                  <a:gd name="T76" fmla="*/ 138 w 204"/>
                  <a:gd name="T77" fmla="*/ 170 h 192"/>
                  <a:gd name="T78" fmla="*/ 136 w 204"/>
                  <a:gd name="T79" fmla="*/ 180 h 192"/>
                  <a:gd name="T80" fmla="*/ 126 w 204"/>
                  <a:gd name="T81" fmla="*/ 180 h 192"/>
                  <a:gd name="T82" fmla="*/ 122 w 204"/>
                  <a:gd name="T83" fmla="*/ 184 h 192"/>
                  <a:gd name="T84" fmla="*/ 116 w 204"/>
                  <a:gd name="T85" fmla="*/ 182 h 192"/>
                  <a:gd name="T86" fmla="*/ 116 w 204"/>
                  <a:gd name="T87" fmla="*/ 186 h 192"/>
                  <a:gd name="T88" fmla="*/ 112 w 204"/>
                  <a:gd name="T89" fmla="*/ 188 h 192"/>
                  <a:gd name="T90" fmla="*/ 110 w 204"/>
                  <a:gd name="T91" fmla="*/ 192 h 192"/>
                  <a:gd name="T92" fmla="*/ 104 w 204"/>
                  <a:gd name="T93" fmla="*/ 188 h 192"/>
                  <a:gd name="T94" fmla="*/ 100 w 204"/>
                  <a:gd name="T95" fmla="*/ 188 h 192"/>
                  <a:gd name="T96" fmla="*/ 96 w 204"/>
                  <a:gd name="T97" fmla="*/ 184 h 192"/>
                  <a:gd name="T98" fmla="*/ 92 w 204"/>
                  <a:gd name="T99" fmla="*/ 188 h 192"/>
                  <a:gd name="T100" fmla="*/ 90 w 204"/>
                  <a:gd name="T101" fmla="*/ 188 h 192"/>
                  <a:gd name="T102" fmla="*/ 86 w 204"/>
                  <a:gd name="T103" fmla="*/ 186 h 192"/>
                  <a:gd name="T104" fmla="*/ 82 w 204"/>
                  <a:gd name="T105" fmla="*/ 184 h 192"/>
                  <a:gd name="T106" fmla="*/ 80 w 204"/>
                  <a:gd name="T107" fmla="*/ 180 h 192"/>
                  <a:gd name="T108" fmla="*/ 74 w 204"/>
                  <a:gd name="T109" fmla="*/ 182 h 192"/>
                  <a:gd name="T110" fmla="*/ 70 w 204"/>
                  <a:gd name="T111" fmla="*/ 182 h 192"/>
                  <a:gd name="T112" fmla="*/ 66 w 204"/>
                  <a:gd name="T113" fmla="*/ 184 h 192"/>
                  <a:gd name="T114" fmla="*/ 64 w 204"/>
                  <a:gd name="T115" fmla="*/ 184 h 192"/>
                  <a:gd name="T116" fmla="*/ 58 w 204"/>
                  <a:gd name="T117" fmla="*/ 180 h 192"/>
                  <a:gd name="T118" fmla="*/ 4 w 204"/>
                  <a:gd name="T119" fmla="*/ 78 h 192"/>
                  <a:gd name="T120" fmla="*/ 134 w 204"/>
                  <a:gd name="T121" fmla="*/ 0 h 1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04" h="192">
                    <a:moveTo>
                      <a:pt x="134" y="0"/>
                    </a:moveTo>
                    <a:lnTo>
                      <a:pt x="136" y="2"/>
                    </a:lnTo>
                    <a:lnTo>
                      <a:pt x="136" y="6"/>
                    </a:lnTo>
                    <a:lnTo>
                      <a:pt x="136" y="8"/>
                    </a:lnTo>
                    <a:lnTo>
                      <a:pt x="136" y="10"/>
                    </a:lnTo>
                    <a:lnTo>
                      <a:pt x="138" y="12"/>
                    </a:lnTo>
                    <a:lnTo>
                      <a:pt x="140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0"/>
                    </a:lnTo>
                    <a:lnTo>
                      <a:pt x="144" y="20"/>
                    </a:lnTo>
                    <a:lnTo>
                      <a:pt x="144" y="22"/>
                    </a:lnTo>
                    <a:lnTo>
                      <a:pt x="144" y="24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6" y="28"/>
                    </a:lnTo>
                    <a:lnTo>
                      <a:pt x="148" y="28"/>
                    </a:lnTo>
                    <a:lnTo>
                      <a:pt x="148" y="30"/>
                    </a:lnTo>
                    <a:lnTo>
                      <a:pt x="148" y="32"/>
                    </a:lnTo>
                    <a:lnTo>
                      <a:pt x="150" y="32"/>
                    </a:lnTo>
                    <a:lnTo>
                      <a:pt x="150" y="34"/>
                    </a:lnTo>
                    <a:lnTo>
                      <a:pt x="150" y="36"/>
                    </a:lnTo>
                    <a:lnTo>
                      <a:pt x="152" y="36"/>
                    </a:lnTo>
                    <a:lnTo>
                      <a:pt x="152" y="38"/>
                    </a:lnTo>
                    <a:lnTo>
                      <a:pt x="154" y="38"/>
                    </a:lnTo>
                    <a:lnTo>
                      <a:pt x="156" y="40"/>
                    </a:lnTo>
                    <a:lnTo>
                      <a:pt x="154" y="40"/>
                    </a:lnTo>
                    <a:lnTo>
                      <a:pt x="154" y="42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52" y="50"/>
                    </a:lnTo>
                    <a:lnTo>
                      <a:pt x="152" y="52"/>
                    </a:lnTo>
                    <a:lnTo>
                      <a:pt x="154" y="52"/>
                    </a:lnTo>
                    <a:lnTo>
                      <a:pt x="156" y="52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48"/>
                    </a:lnTo>
                    <a:lnTo>
                      <a:pt x="160" y="48"/>
                    </a:lnTo>
                    <a:lnTo>
                      <a:pt x="162" y="48"/>
                    </a:lnTo>
                    <a:lnTo>
                      <a:pt x="164" y="48"/>
                    </a:lnTo>
                    <a:lnTo>
                      <a:pt x="166" y="48"/>
                    </a:lnTo>
                    <a:lnTo>
                      <a:pt x="168" y="48"/>
                    </a:lnTo>
                    <a:lnTo>
                      <a:pt x="168" y="50"/>
                    </a:lnTo>
                    <a:lnTo>
                      <a:pt x="168" y="52"/>
                    </a:lnTo>
                    <a:lnTo>
                      <a:pt x="166" y="54"/>
                    </a:lnTo>
                    <a:lnTo>
                      <a:pt x="164" y="54"/>
                    </a:lnTo>
                    <a:lnTo>
                      <a:pt x="166" y="56"/>
                    </a:lnTo>
                    <a:lnTo>
                      <a:pt x="164" y="58"/>
                    </a:lnTo>
                    <a:lnTo>
                      <a:pt x="162" y="60"/>
                    </a:lnTo>
                    <a:lnTo>
                      <a:pt x="162" y="62"/>
                    </a:lnTo>
                    <a:lnTo>
                      <a:pt x="164" y="64"/>
                    </a:lnTo>
                    <a:lnTo>
                      <a:pt x="164" y="62"/>
                    </a:lnTo>
                    <a:lnTo>
                      <a:pt x="166" y="64"/>
                    </a:lnTo>
                    <a:lnTo>
                      <a:pt x="168" y="62"/>
                    </a:lnTo>
                    <a:lnTo>
                      <a:pt x="168" y="60"/>
                    </a:lnTo>
                    <a:lnTo>
                      <a:pt x="168" y="58"/>
                    </a:lnTo>
                    <a:lnTo>
                      <a:pt x="170" y="58"/>
                    </a:lnTo>
                    <a:lnTo>
                      <a:pt x="172" y="58"/>
                    </a:lnTo>
                    <a:lnTo>
                      <a:pt x="174" y="58"/>
                    </a:lnTo>
                    <a:lnTo>
                      <a:pt x="174" y="56"/>
                    </a:lnTo>
                    <a:lnTo>
                      <a:pt x="176" y="54"/>
                    </a:lnTo>
                    <a:lnTo>
                      <a:pt x="176" y="52"/>
                    </a:lnTo>
                    <a:lnTo>
                      <a:pt x="178" y="54"/>
                    </a:lnTo>
                    <a:lnTo>
                      <a:pt x="180" y="54"/>
                    </a:lnTo>
                    <a:lnTo>
                      <a:pt x="182" y="56"/>
                    </a:lnTo>
                    <a:lnTo>
                      <a:pt x="182" y="58"/>
                    </a:lnTo>
                    <a:lnTo>
                      <a:pt x="182" y="60"/>
                    </a:lnTo>
                    <a:lnTo>
                      <a:pt x="184" y="60"/>
                    </a:lnTo>
                    <a:lnTo>
                      <a:pt x="184" y="62"/>
                    </a:lnTo>
                    <a:lnTo>
                      <a:pt x="186" y="62"/>
                    </a:lnTo>
                    <a:lnTo>
                      <a:pt x="186" y="60"/>
                    </a:lnTo>
                    <a:lnTo>
                      <a:pt x="186" y="62"/>
                    </a:lnTo>
                    <a:lnTo>
                      <a:pt x="186" y="64"/>
                    </a:lnTo>
                    <a:lnTo>
                      <a:pt x="188" y="64"/>
                    </a:lnTo>
                    <a:lnTo>
                      <a:pt x="188" y="66"/>
                    </a:lnTo>
                    <a:lnTo>
                      <a:pt x="190" y="68"/>
                    </a:lnTo>
                    <a:lnTo>
                      <a:pt x="190" y="70"/>
                    </a:lnTo>
                    <a:lnTo>
                      <a:pt x="190" y="72"/>
                    </a:lnTo>
                    <a:lnTo>
                      <a:pt x="192" y="74"/>
                    </a:lnTo>
                    <a:lnTo>
                      <a:pt x="192" y="76"/>
                    </a:lnTo>
                    <a:lnTo>
                      <a:pt x="192" y="78"/>
                    </a:lnTo>
                    <a:lnTo>
                      <a:pt x="194" y="78"/>
                    </a:lnTo>
                    <a:lnTo>
                      <a:pt x="196" y="80"/>
                    </a:lnTo>
                    <a:lnTo>
                      <a:pt x="198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2" y="86"/>
                    </a:lnTo>
                    <a:lnTo>
                      <a:pt x="204" y="86"/>
                    </a:lnTo>
                    <a:lnTo>
                      <a:pt x="204" y="88"/>
                    </a:lnTo>
                    <a:lnTo>
                      <a:pt x="204" y="90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2" y="96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2" y="102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0" y="106"/>
                    </a:lnTo>
                    <a:lnTo>
                      <a:pt x="198" y="106"/>
                    </a:lnTo>
                    <a:lnTo>
                      <a:pt x="196" y="108"/>
                    </a:lnTo>
                    <a:lnTo>
                      <a:pt x="194" y="110"/>
                    </a:lnTo>
                    <a:lnTo>
                      <a:pt x="192" y="110"/>
                    </a:lnTo>
                    <a:lnTo>
                      <a:pt x="190" y="110"/>
                    </a:lnTo>
                    <a:lnTo>
                      <a:pt x="188" y="112"/>
                    </a:lnTo>
                    <a:lnTo>
                      <a:pt x="188" y="114"/>
                    </a:lnTo>
                    <a:lnTo>
                      <a:pt x="186" y="114"/>
                    </a:lnTo>
                    <a:lnTo>
                      <a:pt x="186" y="116"/>
                    </a:lnTo>
                    <a:lnTo>
                      <a:pt x="184" y="116"/>
                    </a:lnTo>
                    <a:lnTo>
                      <a:pt x="184" y="118"/>
                    </a:lnTo>
                    <a:lnTo>
                      <a:pt x="182" y="118"/>
                    </a:lnTo>
                    <a:lnTo>
                      <a:pt x="180" y="118"/>
                    </a:lnTo>
                    <a:lnTo>
                      <a:pt x="178" y="120"/>
                    </a:lnTo>
                    <a:lnTo>
                      <a:pt x="176" y="120"/>
                    </a:lnTo>
                    <a:lnTo>
                      <a:pt x="174" y="120"/>
                    </a:lnTo>
                    <a:lnTo>
                      <a:pt x="174" y="122"/>
                    </a:lnTo>
                    <a:lnTo>
                      <a:pt x="174" y="124"/>
                    </a:lnTo>
                    <a:lnTo>
                      <a:pt x="172" y="124"/>
                    </a:lnTo>
                    <a:lnTo>
                      <a:pt x="170" y="124"/>
                    </a:lnTo>
                    <a:lnTo>
                      <a:pt x="170" y="122"/>
                    </a:lnTo>
                    <a:lnTo>
                      <a:pt x="168" y="122"/>
                    </a:lnTo>
                    <a:lnTo>
                      <a:pt x="166" y="124"/>
                    </a:lnTo>
                    <a:lnTo>
                      <a:pt x="164" y="124"/>
                    </a:lnTo>
                    <a:lnTo>
                      <a:pt x="162" y="124"/>
                    </a:lnTo>
                    <a:lnTo>
                      <a:pt x="160" y="124"/>
                    </a:lnTo>
                    <a:lnTo>
                      <a:pt x="160" y="126"/>
                    </a:lnTo>
                    <a:lnTo>
                      <a:pt x="160" y="128"/>
                    </a:lnTo>
                    <a:lnTo>
                      <a:pt x="162" y="128"/>
                    </a:lnTo>
                    <a:lnTo>
                      <a:pt x="162" y="130"/>
                    </a:lnTo>
                    <a:lnTo>
                      <a:pt x="162" y="132"/>
                    </a:lnTo>
                    <a:lnTo>
                      <a:pt x="162" y="134"/>
                    </a:lnTo>
                    <a:lnTo>
                      <a:pt x="162" y="136"/>
                    </a:lnTo>
                    <a:lnTo>
                      <a:pt x="160" y="138"/>
                    </a:lnTo>
                    <a:lnTo>
                      <a:pt x="156" y="136"/>
                    </a:lnTo>
                    <a:lnTo>
                      <a:pt x="156" y="134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0" y="136"/>
                    </a:lnTo>
                    <a:lnTo>
                      <a:pt x="148" y="136"/>
                    </a:lnTo>
                    <a:lnTo>
                      <a:pt x="148" y="138"/>
                    </a:lnTo>
                    <a:lnTo>
                      <a:pt x="146" y="138"/>
                    </a:lnTo>
                    <a:lnTo>
                      <a:pt x="146" y="140"/>
                    </a:lnTo>
                    <a:lnTo>
                      <a:pt x="148" y="140"/>
                    </a:lnTo>
                    <a:lnTo>
                      <a:pt x="148" y="146"/>
                    </a:lnTo>
                    <a:lnTo>
                      <a:pt x="148" y="148"/>
                    </a:lnTo>
                    <a:lnTo>
                      <a:pt x="148" y="150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6" y="154"/>
                    </a:lnTo>
                    <a:lnTo>
                      <a:pt x="146" y="156"/>
                    </a:lnTo>
                    <a:lnTo>
                      <a:pt x="146" y="158"/>
                    </a:lnTo>
                    <a:lnTo>
                      <a:pt x="146" y="160"/>
                    </a:lnTo>
                    <a:lnTo>
                      <a:pt x="144" y="162"/>
                    </a:lnTo>
                    <a:lnTo>
                      <a:pt x="144" y="164"/>
                    </a:lnTo>
                    <a:lnTo>
                      <a:pt x="144" y="166"/>
                    </a:lnTo>
                    <a:lnTo>
                      <a:pt x="142" y="166"/>
                    </a:lnTo>
                    <a:lnTo>
                      <a:pt x="142" y="168"/>
                    </a:lnTo>
                    <a:lnTo>
                      <a:pt x="140" y="168"/>
                    </a:lnTo>
                    <a:lnTo>
                      <a:pt x="140" y="170"/>
                    </a:lnTo>
                    <a:lnTo>
                      <a:pt x="138" y="170"/>
                    </a:lnTo>
                    <a:lnTo>
                      <a:pt x="138" y="172"/>
                    </a:lnTo>
                    <a:lnTo>
                      <a:pt x="138" y="178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4" y="178"/>
                    </a:lnTo>
                    <a:lnTo>
                      <a:pt x="132" y="178"/>
                    </a:lnTo>
                    <a:lnTo>
                      <a:pt x="130" y="178"/>
                    </a:lnTo>
                    <a:lnTo>
                      <a:pt x="128" y="178"/>
                    </a:lnTo>
                    <a:lnTo>
                      <a:pt x="126" y="180"/>
                    </a:lnTo>
                    <a:lnTo>
                      <a:pt x="124" y="180"/>
                    </a:lnTo>
                    <a:lnTo>
                      <a:pt x="124" y="182"/>
                    </a:lnTo>
                    <a:lnTo>
                      <a:pt x="124" y="184"/>
                    </a:lnTo>
                    <a:lnTo>
                      <a:pt x="122" y="184"/>
                    </a:lnTo>
                    <a:lnTo>
                      <a:pt x="120" y="184"/>
                    </a:lnTo>
                    <a:lnTo>
                      <a:pt x="118" y="184"/>
                    </a:lnTo>
                    <a:lnTo>
                      <a:pt x="116" y="184"/>
                    </a:lnTo>
                    <a:lnTo>
                      <a:pt x="116" y="182"/>
                    </a:lnTo>
                    <a:lnTo>
                      <a:pt x="114" y="184"/>
                    </a:lnTo>
                    <a:lnTo>
                      <a:pt x="116" y="184"/>
                    </a:lnTo>
                    <a:lnTo>
                      <a:pt x="116" y="186"/>
                    </a:lnTo>
                    <a:lnTo>
                      <a:pt x="116" y="188"/>
                    </a:lnTo>
                    <a:lnTo>
                      <a:pt x="116" y="190"/>
                    </a:lnTo>
                    <a:lnTo>
                      <a:pt x="114" y="190"/>
                    </a:lnTo>
                    <a:lnTo>
                      <a:pt x="114" y="188"/>
                    </a:lnTo>
                    <a:lnTo>
                      <a:pt x="112" y="188"/>
                    </a:lnTo>
                    <a:lnTo>
                      <a:pt x="110" y="186"/>
                    </a:lnTo>
                    <a:lnTo>
                      <a:pt x="110" y="188"/>
                    </a:lnTo>
                    <a:lnTo>
                      <a:pt x="110" y="190"/>
                    </a:lnTo>
                    <a:lnTo>
                      <a:pt x="110" y="192"/>
                    </a:lnTo>
                    <a:lnTo>
                      <a:pt x="108" y="192"/>
                    </a:lnTo>
                    <a:lnTo>
                      <a:pt x="108" y="190"/>
                    </a:lnTo>
                    <a:lnTo>
                      <a:pt x="106" y="190"/>
                    </a:lnTo>
                    <a:lnTo>
                      <a:pt x="104" y="190"/>
                    </a:lnTo>
                    <a:lnTo>
                      <a:pt x="104" y="188"/>
                    </a:lnTo>
                    <a:lnTo>
                      <a:pt x="104" y="190"/>
                    </a:lnTo>
                    <a:lnTo>
                      <a:pt x="102" y="190"/>
                    </a:lnTo>
                    <a:lnTo>
                      <a:pt x="100" y="188"/>
                    </a:lnTo>
                    <a:lnTo>
                      <a:pt x="100" y="186"/>
                    </a:lnTo>
                    <a:lnTo>
                      <a:pt x="96" y="184"/>
                    </a:lnTo>
                    <a:lnTo>
                      <a:pt x="96" y="186"/>
                    </a:lnTo>
                    <a:lnTo>
                      <a:pt x="94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0" y="190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6" y="186"/>
                    </a:lnTo>
                    <a:lnTo>
                      <a:pt x="84" y="186"/>
                    </a:lnTo>
                    <a:lnTo>
                      <a:pt x="82" y="186"/>
                    </a:lnTo>
                    <a:lnTo>
                      <a:pt x="82" y="184"/>
                    </a:lnTo>
                    <a:lnTo>
                      <a:pt x="80" y="184"/>
                    </a:lnTo>
                    <a:lnTo>
                      <a:pt x="80" y="182"/>
                    </a:lnTo>
                    <a:lnTo>
                      <a:pt x="80" y="180"/>
                    </a:lnTo>
                    <a:lnTo>
                      <a:pt x="78" y="182"/>
                    </a:lnTo>
                    <a:lnTo>
                      <a:pt x="76" y="182"/>
                    </a:lnTo>
                    <a:lnTo>
                      <a:pt x="74" y="182"/>
                    </a:lnTo>
                    <a:lnTo>
                      <a:pt x="72" y="182"/>
                    </a:lnTo>
                    <a:lnTo>
                      <a:pt x="72" y="180"/>
                    </a:lnTo>
                    <a:lnTo>
                      <a:pt x="70" y="180"/>
                    </a:lnTo>
                    <a:lnTo>
                      <a:pt x="70" y="182"/>
                    </a:lnTo>
                    <a:lnTo>
                      <a:pt x="68" y="184"/>
                    </a:lnTo>
                    <a:lnTo>
                      <a:pt x="66" y="184"/>
                    </a:lnTo>
                    <a:lnTo>
                      <a:pt x="66" y="186"/>
                    </a:lnTo>
                    <a:lnTo>
                      <a:pt x="64" y="186"/>
                    </a:lnTo>
                    <a:lnTo>
                      <a:pt x="64" y="184"/>
                    </a:lnTo>
                    <a:lnTo>
                      <a:pt x="62" y="182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58" y="180"/>
                    </a:lnTo>
                    <a:lnTo>
                      <a:pt x="58" y="182"/>
                    </a:lnTo>
                    <a:lnTo>
                      <a:pt x="56" y="182"/>
                    </a:lnTo>
                    <a:lnTo>
                      <a:pt x="56" y="180"/>
                    </a:lnTo>
                    <a:lnTo>
                      <a:pt x="0" y="190"/>
                    </a:lnTo>
                    <a:lnTo>
                      <a:pt x="4" y="106"/>
                    </a:lnTo>
                    <a:lnTo>
                      <a:pt x="4" y="78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2"/>
                    </a:lnTo>
                    <a:lnTo>
                      <a:pt x="6" y="3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89" name="Freeform 65"/>
              <p:cNvSpPr>
                <a:spLocks/>
              </p:cNvSpPr>
              <p:nvPr/>
            </p:nvSpPr>
            <p:spPr bwMode="auto">
              <a:xfrm>
                <a:off x="2854" y="1680"/>
                <a:ext cx="266" cy="254"/>
              </a:xfrm>
              <a:custGeom>
                <a:avLst/>
                <a:gdLst>
                  <a:gd name="T0" fmla="*/ 218 w 266"/>
                  <a:gd name="T1" fmla="*/ 22 h 254"/>
                  <a:gd name="T2" fmla="*/ 226 w 266"/>
                  <a:gd name="T3" fmla="*/ 24 h 254"/>
                  <a:gd name="T4" fmla="*/ 228 w 266"/>
                  <a:gd name="T5" fmla="*/ 38 h 254"/>
                  <a:gd name="T6" fmla="*/ 228 w 266"/>
                  <a:gd name="T7" fmla="*/ 48 h 254"/>
                  <a:gd name="T8" fmla="*/ 230 w 266"/>
                  <a:gd name="T9" fmla="*/ 58 h 254"/>
                  <a:gd name="T10" fmla="*/ 238 w 266"/>
                  <a:gd name="T11" fmla="*/ 64 h 254"/>
                  <a:gd name="T12" fmla="*/ 240 w 266"/>
                  <a:gd name="T13" fmla="*/ 74 h 254"/>
                  <a:gd name="T14" fmla="*/ 242 w 266"/>
                  <a:gd name="T15" fmla="*/ 88 h 254"/>
                  <a:gd name="T16" fmla="*/ 242 w 266"/>
                  <a:gd name="T17" fmla="*/ 96 h 254"/>
                  <a:gd name="T18" fmla="*/ 248 w 266"/>
                  <a:gd name="T19" fmla="*/ 102 h 254"/>
                  <a:gd name="T20" fmla="*/ 248 w 266"/>
                  <a:gd name="T21" fmla="*/ 110 h 254"/>
                  <a:gd name="T22" fmla="*/ 248 w 266"/>
                  <a:gd name="T23" fmla="*/ 120 h 254"/>
                  <a:gd name="T24" fmla="*/ 254 w 266"/>
                  <a:gd name="T25" fmla="*/ 128 h 254"/>
                  <a:gd name="T26" fmla="*/ 260 w 266"/>
                  <a:gd name="T27" fmla="*/ 130 h 254"/>
                  <a:gd name="T28" fmla="*/ 266 w 266"/>
                  <a:gd name="T29" fmla="*/ 136 h 254"/>
                  <a:gd name="T30" fmla="*/ 242 w 266"/>
                  <a:gd name="T31" fmla="*/ 148 h 254"/>
                  <a:gd name="T32" fmla="*/ 232 w 266"/>
                  <a:gd name="T33" fmla="*/ 154 h 254"/>
                  <a:gd name="T34" fmla="*/ 226 w 266"/>
                  <a:gd name="T35" fmla="*/ 160 h 254"/>
                  <a:gd name="T36" fmla="*/ 214 w 266"/>
                  <a:gd name="T37" fmla="*/ 164 h 254"/>
                  <a:gd name="T38" fmla="*/ 210 w 266"/>
                  <a:gd name="T39" fmla="*/ 170 h 254"/>
                  <a:gd name="T40" fmla="*/ 188 w 266"/>
                  <a:gd name="T41" fmla="*/ 208 h 254"/>
                  <a:gd name="T42" fmla="*/ 170 w 266"/>
                  <a:gd name="T43" fmla="*/ 216 h 254"/>
                  <a:gd name="T44" fmla="*/ 158 w 266"/>
                  <a:gd name="T45" fmla="*/ 220 h 254"/>
                  <a:gd name="T46" fmla="*/ 148 w 266"/>
                  <a:gd name="T47" fmla="*/ 222 h 254"/>
                  <a:gd name="T48" fmla="*/ 142 w 266"/>
                  <a:gd name="T49" fmla="*/ 230 h 254"/>
                  <a:gd name="T50" fmla="*/ 120 w 266"/>
                  <a:gd name="T51" fmla="*/ 236 h 254"/>
                  <a:gd name="T52" fmla="*/ 102 w 266"/>
                  <a:gd name="T53" fmla="*/ 246 h 254"/>
                  <a:gd name="T54" fmla="*/ 88 w 266"/>
                  <a:gd name="T55" fmla="*/ 254 h 254"/>
                  <a:gd name="T56" fmla="*/ 86 w 266"/>
                  <a:gd name="T57" fmla="*/ 250 h 254"/>
                  <a:gd name="T58" fmla="*/ 82 w 266"/>
                  <a:gd name="T59" fmla="*/ 242 h 254"/>
                  <a:gd name="T60" fmla="*/ 80 w 266"/>
                  <a:gd name="T61" fmla="*/ 238 h 254"/>
                  <a:gd name="T62" fmla="*/ 78 w 266"/>
                  <a:gd name="T63" fmla="*/ 232 h 254"/>
                  <a:gd name="T64" fmla="*/ 82 w 266"/>
                  <a:gd name="T65" fmla="*/ 226 h 254"/>
                  <a:gd name="T66" fmla="*/ 80 w 266"/>
                  <a:gd name="T67" fmla="*/ 220 h 254"/>
                  <a:gd name="T68" fmla="*/ 84 w 266"/>
                  <a:gd name="T69" fmla="*/ 212 h 254"/>
                  <a:gd name="T70" fmla="*/ 86 w 266"/>
                  <a:gd name="T71" fmla="*/ 206 h 254"/>
                  <a:gd name="T72" fmla="*/ 90 w 266"/>
                  <a:gd name="T73" fmla="*/ 200 h 254"/>
                  <a:gd name="T74" fmla="*/ 88 w 266"/>
                  <a:gd name="T75" fmla="*/ 194 h 254"/>
                  <a:gd name="T76" fmla="*/ 0 w 266"/>
                  <a:gd name="T77" fmla="*/ 164 h 254"/>
                  <a:gd name="T78" fmla="*/ 6 w 266"/>
                  <a:gd name="T79" fmla="*/ 158 h 254"/>
                  <a:gd name="T80" fmla="*/ 8 w 266"/>
                  <a:gd name="T81" fmla="*/ 148 h 254"/>
                  <a:gd name="T82" fmla="*/ 10 w 266"/>
                  <a:gd name="T83" fmla="*/ 140 h 254"/>
                  <a:gd name="T84" fmla="*/ 14 w 266"/>
                  <a:gd name="T85" fmla="*/ 126 h 254"/>
                  <a:gd name="T86" fmla="*/ 22 w 266"/>
                  <a:gd name="T87" fmla="*/ 130 h 254"/>
                  <a:gd name="T88" fmla="*/ 22 w 266"/>
                  <a:gd name="T89" fmla="*/ 118 h 254"/>
                  <a:gd name="T90" fmla="*/ 32 w 266"/>
                  <a:gd name="T91" fmla="*/ 116 h 254"/>
                  <a:gd name="T92" fmla="*/ 42 w 266"/>
                  <a:gd name="T93" fmla="*/ 110 h 254"/>
                  <a:gd name="T94" fmla="*/ 50 w 266"/>
                  <a:gd name="T95" fmla="*/ 104 h 254"/>
                  <a:gd name="T96" fmla="*/ 62 w 266"/>
                  <a:gd name="T97" fmla="*/ 98 h 254"/>
                  <a:gd name="T98" fmla="*/ 64 w 266"/>
                  <a:gd name="T99" fmla="*/ 88 h 254"/>
                  <a:gd name="T100" fmla="*/ 64 w 266"/>
                  <a:gd name="T101" fmla="*/ 78 h 254"/>
                  <a:gd name="T102" fmla="*/ 56 w 266"/>
                  <a:gd name="T103" fmla="*/ 70 h 254"/>
                  <a:gd name="T104" fmla="*/ 144 w 266"/>
                  <a:gd name="T105" fmla="*/ 12 h 254"/>
                  <a:gd name="T106" fmla="*/ 160 w 266"/>
                  <a:gd name="T107" fmla="*/ 10 h 254"/>
                  <a:gd name="T108" fmla="*/ 168 w 266"/>
                  <a:gd name="T109" fmla="*/ 16 h 254"/>
                  <a:gd name="T110" fmla="*/ 188 w 266"/>
                  <a:gd name="T111" fmla="*/ 18 h 254"/>
                  <a:gd name="T112" fmla="*/ 194 w 266"/>
                  <a:gd name="T113" fmla="*/ 18 h 254"/>
                  <a:gd name="T114" fmla="*/ 200 w 266"/>
                  <a:gd name="T115" fmla="*/ 14 h 254"/>
                  <a:gd name="T116" fmla="*/ 208 w 266"/>
                  <a:gd name="T117" fmla="*/ 18 h 254"/>
                  <a:gd name="T118" fmla="*/ 214 w 266"/>
                  <a:gd name="T119" fmla="*/ 16 h 2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6" h="254">
                    <a:moveTo>
                      <a:pt x="214" y="16"/>
                    </a:moveTo>
                    <a:lnTo>
                      <a:pt x="214" y="16"/>
                    </a:lnTo>
                    <a:lnTo>
                      <a:pt x="214" y="18"/>
                    </a:lnTo>
                    <a:lnTo>
                      <a:pt x="216" y="20"/>
                    </a:lnTo>
                    <a:lnTo>
                      <a:pt x="216" y="22"/>
                    </a:lnTo>
                    <a:lnTo>
                      <a:pt x="218" y="22"/>
                    </a:lnTo>
                    <a:lnTo>
                      <a:pt x="218" y="24"/>
                    </a:lnTo>
                    <a:lnTo>
                      <a:pt x="220" y="24"/>
                    </a:lnTo>
                    <a:lnTo>
                      <a:pt x="220" y="22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4" y="24"/>
                    </a:lnTo>
                    <a:lnTo>
                      <a:pt x="226" y="24"/>
                    </a:lnTo>
                    <a:lnTo>
                      <a:pt x="226" y="26"/>
                    </a:lnTo>
                    <a:lnTo>
                      <a:pt x="228" y="26"/>
                    </a:lnTo>
                    <a:lnTo>
                      <a:pt x="228" y="28"/>
                    </a:lnTo>
                    <a:lnTo>
                      <a:pt x="228" y="30"/>
                    </a:lnTo>
                    <a:lnTo>
                      <a:pt x="226" y="30"/>
                    </a:lnTo>
                    <a:lnTo>
                      <a:pt x="226" y="32"/>
                    </a:lnTo>
                    <a:lnTo>
                      <a:pt x="226" y="34"/>
                    </a:lnTo>
                    <a:lnTo>
                      <a:pt x="228" y="36"/>
                    </a:lnTo>
                    <a:lnTo>
                      <a:pt x="228" y="38"/>
                    </a:lnTo>
                    <a:lnTo>
                      <a:pt x="226" y="40"/>
                    </a:lnTo>
                    <a:lnTo>
                      <a:pt x="228" y="40"/>
                    </a:lnTo>
                    <a:lnTo>
                      <a:pt x="228" y="42"/>
                    </a:lnTo>
                    <a:lnTo>
                      <a:pt x="226" y="42"/>
                    </a:lnTo>
                    <a:lnTo>
                      <a:pt x="226" y="44"/>
                    </a:lnTo>
                    <a:lnTo>
                      <a:pt x="226" y="46"/>
                    </a:lnTo>
                    <a:lnTo>
                      <a:pt x="226" y="48"/>
                    </a:lnTo>
                    <a:lnTo>
                      <a:pt x="228" y="48"/>
                    </a:lnTo>
                    <a:lnTo>
                      <a:pt x="228" y="50"/>
                    </a:lnTo>
                    <a:lnTo>
                      <a:pt x="230" y="50"/>
                    </a:lnTo>
                    <a:lnTo>
                      <a:pt x="230" y="52"/>
                    </a:lnTo>
                    <a:lnTo>
                      <a:pt x="230" y="54"/>
                    </a:lnTo>
                    <a:lnTo>
                      <a:pt x="230" y="56"/>
                    </a:lnTo>
                    <a:lnTo>
                      <a:pt x="228" y="58"/>
                    </a:lnTo>
                    <a:lnTo>
                      <a:pt x="230" y="58"/>
                    </a:lnTo>
                    <a:lnTo>
                      <a:pt x="230" y="60"/>
                    </a:lnTo>
                    <a:lnTo>
                      <a:pt x="232" y="60"/>
                    </a:lnTo>
                    <a:lnTo>
                      <a:pt x="232" y="62"/>
                    </a:lnTo>
                    <a:lnTo>
                      <a:pt x="232" y="64"/>
                    </a:lnTo>
                    <a:lnTo>
                      <a:pt x="234" y="64"/>
                    </a:lnTo>
                    <a:lnTo>
                      <a:pt x="236" y="64"/>
                    </a:lnTo>
                    <a:lnTo>
                      <a:pt x="238" y="64"/>
                    </a:lnTo>
                    <a:lnTo>
                      <a:pt x="240" y="66"/>
                    </a:lnTo>
                    <a:lnTo>
                      <a:pt x="240" y="68"/>
                    </a:lnTo>
                    <a:lnTo>
                      <a:pt x="240" y="70"/>
                    </a:lnTo>
                    <a:lnTo>
                      <a:pt x="238" y="72"/>
                    </a:lnTo>
                    <a:lnTo>
                      <a:pt x="238" y="74"/>
                    </a:lnTo>
                    <a:lnTo>
                      <a:pt x="240" y="74"/>
                    </a:lnTo>
                    <a:lnTo>
                      <a:pt x="240" y="76"/>
                    </a:lnTo>
                    <a:lnTo>
                      <a:pt x="240" y="78"/>
                    </a:lnTo>
                    <a:lnTo>
                      <a:pt x="240" y="80"/>
                    </a:lnTo>
                    <a:lnTo>
                      <a:pt x="240" y="82"/>
                    </a:lnTo>
                    <a:lnTo>
                      <a:pt x="240" y="84"/>
                    </a:lnTo>
                    <a:lnTo>
                      <a:pt x="240" y="88"/>
                    </a:lnTo>
                    <a:lnTo>
                      <a:pt x="242" y="88"/>
                    </a:lnTo>
                    <a:lnTo>
                      <a:pt x="244" y="90"/>
                    </a:lnTo>
                    <a:lnTo>
                      <a:pt x="244" y="92"/>
                    </a:lnTo>
                    <a:lnTo>
                      <a:pt x="242" y="92"/>
                    </a:lnTo>
                    <a:lnTo>
                      <a:pt x="242" y="94"/>
                    </a:lnTo>
                    <a:lnTo>
                      <a:pt x="242" y="96"/>
                    </a:lnTo>
                    <a:lnTo>
                      <a:pt x="242" y="98"/>
                    </a:lnTo>
                    <a:lnTo>
                      <a:pt x="244" y="98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8" y="98"/>
                    </a:lnTo>
                    <a:lnTo>
                      <a:pt x="248" y="100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48" y="106"/>
                    </a:lnTo>
                    <a:lnTo>
                      <a:pt x="250" y="108"/>
                    </a:lnTo>
                    <a:lnTo>
                      <a:pt x="250" y="110"/>
                    </a:lnTo>
                    <a:lnTo>
                      <a:pt x="248" y="110"/>
                    </a:lnTo>
                    <a:lnTo>
                      <a:pt x="248" y="112"/>
                    </a:lnTo>
                    <a:lnTo>
                      <a:pt x="248" y="114"/>
                    </a:lnTo>
                    <a:lnTo>
                      <a:pt x="248" y="116"/>
                    </a:lnTo>
                    <a:lnTo>
                      <a:pt x="248" y="118"/>
                    </a:lnTo>
                    <a:lnTo>
                      <a:pt x="248" y="120"/>
                    </a:lnTo>
                    <a:lnTo>
                      <a:pt x="248" y="122"/>
                    </a:lnTo>
                    <a:lnTo>
                      <a:pt x="248" y="124"/>
                    </a:lnTo>
                    <a:lnTo>
                      <a:pt x="250" y="124"/>
                    </a:lnTo>
                    <a:lnTo>
                      <a:pt x="252" y="124"/>
                    </a:lnTo>
                    <a:lnTo>
                      <a:pt x="252" y="126"/>
                    </a:lnTo>
                    <a:lnTo>
                      <a:pt x="252" y="128"/>
                    </a:lnTo>
                    <a:lnTo>
                      <a:pt x="254" y="128"/>
                    </a:lnTo>
                    <a:lnTo>
                      <a:pt x="256" y="128"/>
                    </a:lnTo>
                    <a:lnTo>
                      <a:pt x="258" y="128"/>
                    </a:lnTo>
                    <a:lnTo>
                      <a:pt x="258" y="130"/>
                    </a:lnTo>
                    <a:lnTo>
                      <a:pt x="258" y="132"/>
                    </a:lnTo>
                    <a:lnTo>
                      <a:pt x="258" y="130"/>
                    </a:lnTo>
                    <a:lnTo>
                      <a:pt x="260" y="130"/>
                    </a:lnTo>
                    <a:lnTo>
                      <a:pt x="262" y="132"/>
                    </a:lnTo>
                    <a:lnTo>
                      <a:pt x="264" y="132"/>
                    </a:lnTo>
                    <a:lnTo>
                      <a:pt x="264" y="134"/>
                    </a:lnTo>
                    <a:lnTo>
                      <a:pt x="266" y="134"/>
                    </a:lnTo>
                    <a:lnTo>
                      <a:pt x="266" y="136"/>
                    </a:lnTo>
                    <a:lnTo>
                      <a:pt x="266" y="140"/>
                    </a:lnTo>
                    <a:lnTo>
                      <a:pt x="258" y="140"/>
                    </a:lnTo>
                    <a:lnTo>
                      <a:pt x="256" y="142"/>
                    </a:lnTo>
                    <a:lnTo>
                      <a:pt x="250" y="140"/>
                    </a:lnTo>
                    <a:lnTo>
                      <a:pt x="250" y="142"/>
                    </a:lnTo>
                    <a:lnTo>
                      <a:pt x="248" y="142"/>
                    </a:lnTo>
                    <a:lnTo>
                      <a:pt x="246" y="144"/>
                    </a:lnTo>
                    <a:lnTo>
                      <a:pt x="244" y="146"/>
                    </a:lnTo>
                    <a:lnTo>
                      <a:pt x="242" y="148"/>
                    </a:lnTo>
                    <a:lnTo>
                      <a:pt x="242" y="150"/>
                    </a:lnTo>
                    <a:lnTo>
                      <a:pt x="240" y="150"/>
                    </a:lnTo>
                    <a:lnTo>
                      <a:pt x="236" y="152"/>
                    </a:lnTo>
                    <a:lnTo>
                      <a:pt x="232" y="154"/>
                    </a:lnTo>
                    <a:lnTo>
                      <a:pt x="230" y="154"/>
                    </a:lnTo>
                    <a:lnTo>
                      <a:pt x="228" y="156"/>
                    </a:lnTo>
                    <a:lnTo>
                      <a:pt x="226" y="158"/>
                    </a:lnTo>
                    <a:lnTo>
                      <a:pt x="226" y="160"/>
                    </a:lnTo>
                    <a:lnTo>
                      <a:pt x="224" y="162"/>
                    </a:lnTo>
                    <a:lnTo>
                      <a:pt x="222" y="162"/>
                    </a:lnTo>
                    <a:lnTo>
                      <a:pt x="222" y="164"/>
                    </a:lnTo>
                    <a:lnTo>
                      <a:pt x="220" y="164"/>
                    </a:lnTo>
                    <a:lnTo>
                      <a:pt x="218" y="164"/>
                    </a:lnTo>
                    <a:lnTo>
                      <a:pt x="216" y="164"/>
                    </a:lnTo>
                    <a:lnTo>
                      <a:pt x="214" y="164"/>
                    </a:lnTo>
                    <a:lnTo>
                      <a:pt x="214" y="166"/>
                    </a:lnTo>
                    <a:lnTo>
                      <a:pt x="212" y="166"/>
                    </a:lnTo>
                    <a:lnTo>
                      <a:pt x="210" y="166"/>
                    </a:lnTo>
                    <a:lnTo>
                      <a:pt x="210" y="168"/>
                    </a:lnTo>
                    <a:lnTo>
                      <a:pt x="210" y="170"/>
                    </a:lnTo>
                    <a:lnTo>
                      <a:pt x="208" y="172"/>
                    </a:lnTo>
                    <a:lnTo>
                      <a:pt x="206" y="174"/>
                    </a:lnTo>
                    <a:lnTo>
                      <a:pt x="206" y="176"/>
                    </a:lnTo>
                    <a:lnTo>
                      <a:pt x="198" y="192"/>
                    </a:lnTo>
                    <a:lnTo>
                      <a:pt x="194" y="200"/>
                    </a:lnTo>
                    <a:lnTo>
                      <a:pt x="194" y="202"/>
                    </a:lnTo>
                    <a:lnTo>
                      <a:pt x="188" y="208"/>
                    </a:lnTo>
                    <a:lnTo>
                      <a:pt x="176" y="212"/>
                    </a:lnTo>
                    <a:lnTo>
                      <a:pt x="176" y="214"/>
                    </a:lnTo>
                    <a:lnTo>
                      <a:pt x="174" y="214"/>
                    </a:lnTo>
                    <a:lnTo>
                      <a:pt x="174" y="216"/>
                    </a:lnTo>
                    <a:lnTo>
                      <a:pt x="172" y="216"/>
                    </a:lnTo>
                    <a:lnTo>
                      <a:pt x="170" y="216"/>
                    </a:lnTo>
                    <a:lnTo>
                      <a:pt x="168" y="216"/>
                    </a:lnTo>
                    <a:lnTo>
                      <a:pt x="166" y="218"/>
                    </a:lnTo>
                    <a:lnTo>
                      <a:pt x="164" y="220"/>
                    </a:lnTo>
                    <a:lnTo>
                      <a:pt x="162" y="220"/>
                    </a:lnTo>
                    <a:lnTo>
                      <a:pt x="160" y="220"/>
                    </a:lnTo>
                    <a:lnTo>
                      <a:pt x="158" y="220"/>
                    </a:lnTo>
                    <a:lnTo>
                      <a:pt x="156" y="220"/>
                    </a:lnTo>
                    <a:lnTo>
                      <a:pt x="154" y="220"/>
                    </a:lnTo>
                    <a:lnTo>
                      <a:pt x="154" y="218"/>
                    </a:lnTo>
                    <a:lnTo>
                      <a:pt x="152" y="220"/>
                    </a:lnTo>
                    <a:lnTo>
                      <a:pt x="150" y="220"/>
                    </a:lnTo>
                    <a:lnTo>
                      <a:pt x="150" y="222"/>
                    </a:lnTo>
                    <a:lnTo>
                      <a:pt x="148" y="222"/>
                    </a:lnTo>
                    <a:lnTo>
                      <a:pt x="148" y="224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4" y="228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2" y="232"/>
                    </a:lnTo>
                    <a:lnTo>
                      <a:pt x="140" y="232"/>
                    </a:lnTo>
                    <a:lnTo>
                      <a:pt x="138" y="234"/>
                    </a:lnTo>
                    <a:lnTo>
                      <a:pt x="134" y="236"/>
                    </a:lnTo>
                    <a:lnTo>
                      <a:pt x="130" y="236"/>
                    </a:lnTo>
                    <a:lnTo>
                      <a:pt x="126" y="236"/>
                    </a:lnTo>
                    <a:lnTo>
                      <a:pt x="122" y="236"/>
                    </a:lnTo>
                    <a:lnTo>
                      <a:pt x="120" y="236"/>
                    </a:lnTo>
                    <a:lnTo>
                      <a:pt x="118" y="236"/>
                    </a:lnTo>
                    <a:lnTo>
                      <a:pt x="114" y="236"/>
                    </a:lnTo>
                    <a:lnTo>
                      <a:pt x="112" y="236"/>
                    </a:lnTo>
                    <a:lnTo>
                      <a:pt x="110" y="238"/>
                    </a:lnTo>
                    <a:lnTo>
                      <a:pt x="108" y="240"/>
                    </a:lnTo>
                    <a:lnTo>
                      <a:pt x="106" y="242"/>
                    </a:lnTo>
                    <a:lnTo>
                      <a:pt x="102" y="246"/>
                    </a:lnTo>
                    <a:lnTo>
                      <a:pt x="98" y="246"/>
                    </a:lnTo>
                    <a:lnTo>
                      <a:pt x="96" y="246"/>
                    </a:lnTo>
                    <a:lnTo>
                      <a:pt x="94" y="248"/>
                    </a:lnTo>
                    <a:lnTo>
                      <a:pt x="92" y="250"/>
                    </a:lnTo>
                    <a:lnTo>
                      <a:pt x="92" y="252"/>
                    </a:lnTo>
                    <a:lnTo>
                      <a:pt x="90" y="252"/>
                    </a:lnTo>
                    <a:lnTo>
                      <a:pt x="90" y="254"/>
                    </a:lnTo>
                    <a:lnTo>
                      <a:pt x="88" y="254"/>
                    </a:lnTo>
                    <a:lnTo>
                      <a:pt x="86" y="254"/>
                    </a:lnTo>
                    <a:lnTo>
                      <a:pt x="86" y="252"/>
                    </a:lnTo>
                    <a:lnTo>
                      <a:pt x="84" y="250"/>
                    </a:lnTo>
                    <a:lnTo>
                      <a:pt x="86" y="250"/>
                    </a:lnTo>
                    <a:lnTo>
                      <a:pt x="86" y="248"/>
                    </a:lnTo>
                    <a:lnTo>
                      <a:pt x="84" y="246"/>
                    </a:lnTo>
                    <a:lnTo>
                      <a:pt x="84" y="244"/>
                    </a:lnTo>
                    <a:lnTo>
                      <a:pt x="82" y="242"/>
                    </a:lnTo>
                    <a:lnTo>
                      <a:pt x="84" y="242"/>
                    </a:lnTo>
                    <a:lnTo>
                      <a:pt x="82" y="242"/>
                    </a:lnTo>
                    <a:lnTo>
                      <a:pt x="82" y="240"/>
                    </a:lnTo>
                    <a:lnTo>
                      <a:pt x="80" y="238"/>
                    </a:lnTo>
                    <a:lnTo>
                      <a:pt x="78" y="238"/>
                    </a:lnTo>
                    <a:lnTo>
                      <a:pt x="80" y="238"/>
                    </a:lnTo>
                    <a:lnTo>
                      <a:pt x="78" y="236"/>
                    </a:lnTo>
                    <a:lnTo>
                      <a:pt x="78" y="234"/>
                    </a:lnTo>
                    <a:lnTo>
                      <a:pt x="80" y="234"/>
                    </a:lnTo>
                    <a:lnTo>
                      <a:pt x="78" y="232"/>
                    </a:lnTo>
                    <a:lnTo>
                      <a:pt x="78" y="230"/>
                    </a:lnTo>
                    <a:lnTo>
                      <a:pt x="80" y="230"/>
                    </a:lnTo>
                    <a:lnTo>
                      <a:pt x="80" y="228"/>
                    </a:lnTo>
                    <a:lnTo>
                      <a:pt x="80" y="226"/>
                    </a:lnTo>
                    <a:lnTo>
                      <a:pt x="82" y="226"/>
                    </a:lnTo>
                    <a:lnTo>
                      <a:pt x="82" y="224"/>
                    </a:lnTo>
                    <a:lnTo>
                      <a:pt x="80" y="224"/>
                    </a:lnTo>
                    <a:lnTo>
                      <a:pt x="80" y="222"/>
                    </a:lnTo>
                    <a:lnTo>
                      <a:pt x="82" y="222"/>
                    </a:lnTo>
                    <a:lnTo>
                      <a:pt x="82" y="220"/>
                    </a:lnTo>
                    <a:lnTo>
                      <a:pt x="80" y="220"/>
                    </a:lnTo>
                    <a:lnTo>
                      <a:pt x="80" y="218"/>
                    </a:lnTo>
                    <a:lnTo>
                      <a:pt x="82" y="218"/>
                    </a:lnTo>
                    <a:lnTo>
                      <a:pt x="80" y="218"/>
                    </a:lnTo>
                    <a:lnTo>
                      <a:pt x="82" y="216"/>
                    </a:lnTo>
                    <a:lnTo>
                      <a:pt x="82" y="214"/>
                    </a:lnTo>
                    <a:lnTo>
                      <a:pt x="84" y="214"/>
                    </a:lnTo>
                    <a:lnTo>
                      <a:pt x="84" y="212"/>
                    </a:lnTo>
                    <a:lnTo>
                      <a:pt x="84" y="210"/>
                    </a:lnTo>
                    <a:lnTo>
                      <a:pt x="82" y="210"/>
                    </a:lnTo>
                    <a:lnTo>
                      <a:pt x="82" y="208"/>
                    </a:lnTo>
                    <a:lnTo>
                      <a:pt x="84" y="206"/>
                    </a:lnTo>
                    <a:lnTo>
                      <a:pt x="86" y="206"/>
                    </a:lnTo>
                    <a:lnTo>
                      <a:pt x="88" y="206"/>
                    </a:lnTo>
                    <a:lnTo>
                      <a:pt x="88" y="204"/>
                    </a:lnTo>
                    <a:lnTo>
                      <a:pt x="88" y="202"/>
                    </a:lnTo>
                    <a:lnTo>
                      <a:pt x="90" y="200"/>
                    </a:lnTo>
                    <a:lnTo>
                      <a:pt x="90" y="198"/>
                    </a:lnTo>
                    <a:lnTo>
                      <a:pt x="90" y="196"/>
                    </a:lnTo>
                    <a:lnTo>
                      <a:pt x="90" y="194"/>
                    </a:lnTo>
                    <a:lnTo>
                      <a:pt x="88" y="194"/>
                    </a:lnTo>
                    <a:lnTo>
                      <a:pt x="8" y="172"/>
                    </a:lnTo>
                    <a:lnTo>
                      <a:pt x="6" y="172"/>
                    </a:lnTo>
                    <a:lnTo>
                      <a:pt x="6" y="170"/>
                    </a:lnTo>
                    <a:lnTo>
                      <a:pt x="4" y="170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4" y="158"/>
                    </a:lnTo>
                    <a:lnTo>
                      <a:pt x="6" y="158"/>
                    </a:lnTo>
                    <a:lnTo>
                      <a:pt x="6" y="156"/>
                    </a:lnTo>
                    <a:lnTo>
                      <a:pt x="6" y="154"/>
                    </a:lnTo>
                    <a:lnTo>
                      <a:pt x="8" y="152"/>
                    </a:lnTo>
                    <a:lnTo>
                      <a:pt x="8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4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2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10" y="130"/>
                    </a:lnTo>
                    <a:lnTo>
                      <a:pt x="10" y="128"/>
                    </a:lnTo>
                    <a:lnTo>
                      <a:pt x="12" y="128"/>
                    </a:lnTo>
                    <a:lnTo>
                      <a:pt x="14" y="126"/>
                    </a:lnTo>
                    <a:lnTo>
                      <a:pt x="16" y="126"/>
                    </a:lnTo>
                    <a:lnTo>
                      <a:pt x="18" y="126"/>
                    </a:lnTo>
                    <a:lnTo>
                      <a:pt x="18" y="128"/>
                    </a:lnTo>
                    <a:lnTo>
                      <a:pt x="22" y="130"/>
                    </a:lnTo>
                    <a:lnTo>
                      <a:pt x="24" y="128"/>
                    </a:lnTo>
                    <a:lnTo>
                      <a:pt x="24" y="126"/>
                    </a:lnTo>
                    <a:lnTo>
                      <a:pt x="24" y="124"/>
                    </a:lnTo>
                    <a:lnTo>
                      <a:pt x="24" y="122"/>
                    </a:lnTo>
                    <a:lnTo>
                      <a:pt x="24" y="120"/>
                    </a:lnTo>
                    <a:lnTo>
                      <a:pt x="22" y="120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4" y="116"/>
                    </a:lnTo>
                    <a:lnTo>
                      <a:pt x="26" y="116"/>
                    </a:lnTo>
                    <a:lnTo>
                      <a:pt x="28" y="116"/>
                    </a:lnTo>
                    <a:lnTo>
                      <a:pt x="30" y="114"/>
                    </a:lnTo>
                    <a:lnTo>
                      <a:pt x="32" y="114"/>
                    </a:lnTo>
                    <a:lnTo>
                      <a:pt x="32" y="116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6" y="112"/>
                    </a:lnTo>
                    <a:lnTo>
                      <a:pt x="38" y="112"/>
                    </a:lnTo>
                    <a:lnTo>
                      <a:pt x="40" y="112"/>
                    </a:lnTo>
                    <a:lnTo>
                      <a:pt x="42" y="110"/>
                    </a:lnTo>
                    <a:lnTo>
                      <a:pt x="44" y="110"/>
                    </a:lnTo>
                    <a:lnTo>
                      <a:pt x="46" y="110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48" y="106"/>
                    </a:lnTo>
                    <a:lnTo>
                      <a:pt x="50" y="106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4" y="102"/>
                    </a:lnTo>
                    <a:lnTo>
                      <a:pt x="56" y="102"/>
                    </a:lnTo>
                    <a:lnTo>
                      <a:pt x="58" y="100"/>
                    </a:lnTo>
                    <a:lnTo>
                      <a:pt x="60" y="98"/>
                    </a:lnTo>
                    <a:lnTo>
                      <a:pt x="62" y="98"/>
                    </a:lnTo>
                    <a:lnTo>
                      <a:pt x="64" y="98"/>
                    </a:lnTo>
                    <a:lnTo>
                      <a:pt x="64" y="96"/>
                    </a:lnTo>
                    <a:lnTo>
                      <a:pt x="64" y="94"/>
                    </a:lnTo>
                    <a:lnTo>
                      <a:pt x="64" y="92"/>
                    </a:lnTo>
                    <a:lnTo>
                      <a:pt x="62" y="90"/>
                    </a:lnTo>
                    <a:lnTo>
                      <a:pt x="64" y="88"/>
                    </a:lnTo>
                    <a:lnTo>
                      <a:pt x="64" y="84"/>
                    </a:lnTo>
                    <a:lnTo>
                      <a:pt x="66" y="84"/>
                    </a:lnTo>
                    <a:lnTo>
                      <a:pt x="66" y="82"/>
                    </a:lnTo>
                    <a:lnTo>
                      <a:pt x="66" y="80"/>
                    </a:lnTo>
                    <a:lnTo>
                      <a:pt x="66" y="78"/>
                    </a:lnTo>
                    <a:lnTo>
                      <a:pt x="64" y="78"/>
                    </a:lnTo>
                    <a:lnTo>
                      <a:pt x="62" y="76"/>
                    </a:lnTo>
                    <a:lnTo>
                      <a:pt x="62" y="74"/>
                    </a:lnTo>
                    <a:lnTo>
                      <a:pt x="60" y="72"/>
                    </a:lnTo>
                    <a:lnTo>
                      <a:pt x="58" y="72"/>
                    </a:lnTo>
                    <a:lnTo>
                      <a:pt x="56" y="70"/>
                    </a:lnTo>
                    <a:lnTo>
                      <a:pt x="132" y="0"/>
                    </a:lnTo>
                    <a:lnTo>
                      <a:pt x="140" y="6"/>
                    </a:lnTo>
                    <a:lnTo>
                      <a:pt x="140" y="8"/>
                    </a:lnTo>
                    <a:lnTo>
                      <a:pt x="142" y="10"/>
                    </a:lnTo>
                    <a:lnTo>
                      <a:pt x="144" y="12"/>
                    </a:lnTo>
                    <a:lnTo>
                      <a:pt x="146" y="14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8" y="12"/>
                    </a:lnTo>
                    <a:lnTo>
                      <a:pt x="160" y="12"/>
                    </a:lnTo>
                    <a:lnTo>
                      <a:pt x="160" y="10"/>
                    </a:lnTo>
                    <a:lnTo>
                      <a:pt x="162" y="10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6" y="14"/>
                    </a:lnTo>
                    <a:lnTo>
                      <a:pt x="168" y="14"/>
                    </a:lnTo>
                    <a:lnTo>
                      <a:pt x="168" y="16"/>
                    </a:lnTo>
                    <a:lnTo>
                      <a:pt x="186" y="18"/>
                    </a:lnTo>
                    <a:lnTo>
                      <a:pt x="186" y="20"/>
                    </a:lnTo>
                    <a:lnTo>
                      <a:pt x="186" y="18"/>
                    </a:lnTo>
                    <a:lnTo>
                      <a:pt x="188" y="20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2" y="18"/>
                    </a:lnTo>
                    <a:lnTo>
                      <a:pt x="192" y="20"/>
                    </a:lnTo>
                    <a:lnTo>
                      <a:pt x="192" y="18"/>
                    </a:lnTo>
                    <a:lnTo>
                      <a:pt x="194" y="18"/>
                    </a:lnTo>
                    <a:lnTo>
                      <a:pt x="196" y="16"/>
                    </a:lnTo>
                    <a:lnTo>
                      <a:pt x="198" y="14"/>
                    </a:lnTo>
                    <a:lnTo>
                      <a:pt x="198" y="16"/>
                    </a:lnTo>
                    <a:lnTo>
                      <a:pt x="200" y="16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8" y="16"/>
                    </a:lnTo>
                    <a:lnTo>
                      <a:pt x="208" y="18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4" y="1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0" name="Freeform 66"/>
              <p:cNvSpPr>
                <a:spLocks/>
              </p:cNvSpPr>
              <p:nvPr/>
            </p:nvSpPr>
            <p:spPr bwMode="auto">
              <a:xfrm>
                <a:off x="2424" y="1694"/>
                <a:ext cx="158" cy="162"/>
              </a:xfrm>
              <a:custGeom>
                <a:avLst/>
                <a:gdLst>
                  <a:gd name="T0" fmla="*/ 102 w 158"/>
                  <a:gd name="T1" fmla="*/ 6 h 162"/>
                  <a:gd name="T2" fmla="*/ 106 w 158"/>
                  <a:gd name="T3" fmla="*/ 10 h 162"/>
                  <a:gd name="T4" fmla="*/ 108 w 158"/>
                  <a:gd name="T5" fmla="*/ 14 h 162"/>
                  <a:gd name="T6" fmla="*/ 108 w 158"/>
                  <a:gd name="T7" fmla="*/ 18 h 162"/>
                  <a:gd name="T8" fmla="*/ 116 w 158"/>
                  <a:gd name="T9" fmla="*/ 24 h 162"/>
                  <a:gd name="T10" fmla="*/ 116 w 158"/>
                  <a:gd name="T11" fmla="*/ 32 h 162"/>
                  <a:gd name="T12" fmla="*/ 120 w 158"/>
                  <a:gd name="T13" fmla="*/ 34 h 162"/>
                  <a:gd name="T14" fmla="*/ 124 w 158"/>
                  <a:gd name="T15" fmla="*/ 34 h 162"/>
                  <a:gd name="T16" fmla="*/ 124 w 158"/>
                  <a:gd name="T17" fmla="*/ 38 h 162"/>
                  <a:gd name="T18" fmla="*/ 128 w 158"/>
                  <a:gd name="T19" fmla="*/ 42 h 162"/>
                  <a:gd name="T20" fmla="*/ 132 w 158"/>
                  <a:gd name="T21" fmla="*/ 44 h 162"/>
                  <a:gd name="T22" fmla="*/ 132 w 158"/>
                  <a:gd name="T23" fmla="*/ 48 h 162"/>
                  <a:gd name="T24" fmla="*/ 132 w 158"/>
                  <a:gd name="T25" fmla="*/ 52 h 162"/>
                  <a:gd name="T26" fmla="*/ 134 w 158"/>
                  <a:gd name="T27" fmla="*/ 56 h 162"/>
                  <a:gd name="T28" fmla="*/ 134 w 158"/>
                  <a:gd name="T29" fmla="*/ 58 h 162"/>
                  <a:gd name="T30" fmla="*/ 132 w 158"/>
                  <a:gd name="T31" fmla="*/ 62 h 162"/>
                  <a:gd name="T32" fmla="*/ 132 w 158"/>
                  <a:gd name="T33" fmla="*/ 64 h 162"/>
                  <a:gd name="T34" fmla="*/ 136 w 158"/>
                  <a:gd name="T35" fmla="*/ 68 h 162"/>
                  <a:gd name="T36" fmla="*/ 140 w 158"/>
                  <a:gd name="T37" fmla="*/ 70 h 162"/>
                  <a:gd name="T38" fmla="*/ 144 w 158"/>
                  <a:gd name="T39" fmla="*/ 74 h 162"/>
                  <a:gd name="T40" fmla="*/ 142 w 158"/>
                  <a:gd name="T41" fmla="*/ 78 h 162"/>
                  <a:gd name="T42" fmla="*/ 144 w 158"/>
                  <a:gd name="T43" fmla="*/ 80 h 162"/>
                  <a:gd name="T44" fmla="*/ 144 w 158"/>
                  <a:gd name="T45" fmla="*/ 86 h 162"/>
                  <a:gd name="T46" fmla="*/ 148 w 158"/>
                  <a:gd name="T47" fmla="*/ 88 h 162"/>
                  <a:gd name="T48" fmla="*/ 148 w 158"/>
                  <a:gd name="T49" fmla="*/ 92 h 162"/>
                  <a:gd name="T50" fmla="*/ 150 w 158"/>
                  <a:gd name="T51" fmla="*/ 96 h 162"/>
                  <a:gd name="T52" fmla="*/ 148 w 158"/>
                  <a:gd name="T53" fmla="*/ 106 h 162"/>
                  <a:gd name="T54" fmla="*/ 150 w 158"/>
                  <a:gd name="T55" fmla="*/ 110 h 162"/>
                  <a:gd name="T56" fmla="*/ 152 w 158"/>
                  <a:gd name="T57" fmla="*/ 112 h 162"/>
                  <a:gd name="T58" fmla="*/ 152 w 158"/>
                  <a:gd name="T59" fmla="*/ 116 h 162"/>
                  <a:gd name="T60" fmla="*/ 154 w 158"/>
                  <a:gd name="T61" fmla="*/ 118 h 162"/>
                  <a:gd name="T62" fmla="*/ 156 w 158"/>
                  <a:gd name="T63" fmla="*/ 120 h 162"/>
                  <a:gd name="T64" fmla="*/ 156 w 158"/>
                  <a:gd name="T65" fmla="*/ 122 h 162"/>
                  <a:gd name="T66" fmla="*/ 156 w 158"/>
                  <a:gd name="T67" fmla="*/ 126 h 162"/>
                  <a:gd name="T68" fmla="*/ 154 w 158"/>
                  <a:gd name="T69" fmla="*/ 130 h 162"/>
                  <a:gd name="T70" fmla="*/ 152 w 158"/>
                  <a:gd name="T71" fmla="*/ 134 h 162"/>
                  <a:gd name="T72" fmla="*/ 150 w 158"/>
                  <a:gd name="T73" fmla="*/ 140 h 162"/>
                  <a:gd name="T74" fmla="*/ 148 w 158"/>
                  <a:gd name="T75" fmla="*/ 144 h 162"/>
                  <a:gd name="T76" fmla="*/ 152 w 158"/>
                  <a:gd name="T77" fmla="*/ 150 h 162"/>
                  <a:gd name="T78" fmla="*/ 156 w 158"/>
                  <a:gd name="T79" fmla="*/ 152 h 162"/>
                  <a:gd name="T80" fmla="*/ 152 w 158"/>
                  <a:gd name="T81" fmla="*/ 162 h 162"/>
                  <a:gd name="T82" fmla="*/ 150 w 158"/>
                  <a:gd name="T83" fmla="*/ 160 h 162"/>
                  <a:gd name="T84" fmla="*/ 148 w 158"/>
                  <a:gd name="T85" fmla="*/ 160 h 162"/>
                  <a:gd name="T86" fmla="*/ 146 w 158"/>
                  <a:gd name="T87" fmla="*/ 158 h 162"/>
                  <a:gd name="T88" fmla="*/ 144 w 158"/>
                  <a:gd name="T89" fmla="*/ 154 h 162"/>
                  <a:gd name="T90" fmla="*/ 142 w 158"/>
                  <a:gd name="T91" fmla="*/ 152 h 162"/>
                  <a:gd name="T92" fmla="*/ 140 w 158"/>
                  <a:gd name="T93" fmla="*/ 152 h 162"/>
                  <a:gd name="T94" fmla="*/ 136 w 158"/>
                  <a:gd name="T95" fmla="*/ 152 h 162"/>
                  <a:gd name="T96" fmla="*/ 134 w 158"/>
                  <a:gd name="T97" fmla="*/ 150 h 162"/>
                  <a:gd name="T98" fmla="*/ 130 w 158"/>
                  <a:gd name="T99" fmla="*/ 148 h 162"/>
                  <a:gd name="T100" fmla="*/ 2 w 158"/>
                  <a:gd name="T101" fmla="*/ 122 h 162"/>
                  <a:gd name="T102" fmla="*/ 16 w 158"/>
                  <a:gd name="T103" fmla="*/ 96 h 162"/>
                  <a:gd name="T104" fmla="*/ 14 w 158"/>
                  <a:gd name="T105" fmla="*/ 92 h 162"/>
                  <a:gd name="T106" fmla="*/ 10 w 158"/>
                  <a:gd name="T107" fmla="*/ 90 h 162"/>
                  <a:gd name="T108" fmla="*/ 42 w 158"/>
                  <a:gd name="T109" fmla="*/ 70 h 162"/>
                  <a:gd name="T110" fmla="*/ 72 w 158"/>
                  <a:gd name="T111" fmla="*/ 32 h 1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58" h="162">
                    <a:moveTo>
                      <a:pt x="100" y="0"/>
                    </a:moveTo>
                    <a:lnTo>
                      <a:pt x="100" y="0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2" y="4"/>
                    </a:lnTo>
                    <a:lnTo>
                      <a:pt x="102" y="6"/>
                    </a:lnTo>
                    <a:lnTo>
                      <a:pt x="104" y="6"/>
                    </a:lnTo>
                    <a:lnTo>
                      <a:pt x="104" y="8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8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12" y="22"/>
                    </a:lnTo>
                    <a:lnTo>
                      <a:pt x="114" y="22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6" y="26"/>
                    </a:lnTo>
                    <a:lnTo>
                      <a:pt x="116" y="28"/>
                    </a:lnTo>
                    <a:lnTo>
                      <a:pt x="116" y="30"/>
                    </a:lnTo>
                    <a:lnTo>
                      <a:pt x="116" y="32"/>
                    </a:lnTo>
                    <a:lnTo>
                      <a:pt x="118" y="32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4" y="34"/>
                    </a:lnTo>
                    <a:lnTo>
                      <a:pt x="124" y="36"/>
                    </a:lnTo>
                    <a:lnTo>
                      <a:pt x="124" y="38"/>
                    </a:lnTo>
                    <a:lnTo>
                      <a:pt x="124" y="40"/>
                    </a:lnTo>
                    <a:lnTo>
                      <a:pt x="126" y="40"/>
                    </a:lnTo>
                    <a:lnTo>
                      <a:pt x="126" y="42"/>
                    </a:lnTo>
                    <a:lnTo>
                      <a:pt x="128" y="42"/>
                    </a:lnTo>
                    <a:lnTo>
                      <a:pt x="130" y="42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0" y="44"/>
                    </a:lnTo>
                    <a:lnTo>
                      <a:pt x="130" y="46"/>
                    </a:lnTo>
                    <a:lnTo>
                      <a:pt x="132" y="46"/>
                    </a:lnTo>
                    <a:lnTo>
                      <a:pt x="132" y="48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4" y="54"/>
                    </a:lnTo>
                    <a:lnTo>
                      <a:pt x="134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2" y="60"/>
                    </a:lnTo>
                    <a:lnTo>
                      <a:pt x="132" y="62"/>
                    </a:lnTo>
                    <a:lnTo>
                      <a:pt x="132" y="64"/>
                    </a:lnTo>
                    <a:lnTo>
                      <a:pt x="134" y="66"/>
                    </a:lnTo>
                    <a:lnTo>
                      <a:pt x="134" y="68"/>
                    </a:lnTo>
                    <a:lnTo>
                      <a:pt x="136" y="68"/>
                    </a:lnTo>
                    <a:lnTo>
                      <a:pt x="138" y="68"/>
                    </a:lnTo>
                    <a:lnTo>
                      <a:pt x="140" y="70"/>
                    </a:lnTo>
                    <a:lnTo>
                      <a:pt x="142" y="70"/>
                    </a:lnTo>
                    <a:lnTo>
                      <a:pt x="144" y="72"/>
                    </a:lnTo>
                    <a:lnTo>
                      <a:pt x="144" y="74"/>
                    </a:lnTo>
                    <a:lnTo>
                      <a:pt x="144" y="76"/>
                    </a:lnTo>
                    <a:lnTo>
                      <a:pt x="142" y="76"/>
                    </a:lnTo>
                    <a:lnTo>
                      <a:pt x="142" y="78"/>
                    </a:lnTo>
                    <a:lnTo>
                      <a:pt x="142" y="80"/>
                    </a:lnTo>
                    <a:lnTo>
                      <a:pt x="144" y="80"/>
                    </a:lnTo>
                    <a:lnTo>
                      <a:pt x="144" y="82"/>
                    </a:lnTo>
                    <a:lnTo>
                      <a:pt x="144" y="86"/>
                    </a:lnTo>
                    <a:lnTo>
                      <a:pt x="146" y="86"/>
                    </a:lnTo>
                    <a:lnTo>
                      <a:pt x="146" y="88"/>
                    </a:lnTo>
                    <a:lnTo>
                      <a:pt x="148" y="88"/>
                    </a:lnTo>
                    <a:lnTo>
                      <a:pt x="148" y="90"/>
                    </a:lnTo>
                    <a:lnTo>
                      <a:pt x="148" y="92"/>
                    </a:lnTo>
                    <a:lnTo>
                      <a:pt x="150" y="92"/>
                    </a:lnTo>
                    <a:lnTo>
                      <a:pt x="150" y="94"/>
                    </a:lnTo>
                    <a:lnTo>
                      <a:pt x="150" y="96"/>
                    </a:lnTo>
                    <a:lnTo>
                      <a:pt x="148" y="96"/>
                    </a:lnTo>
                    <a:lnTo>
                      <a:pt x="148" y="98"/>
                    </a:lnTo>
                    <a:lnTo>
                      <a:pt x="148" y="100"/>
                    </a:lnTo>
                    <a:lnTo>
                      <a:pt x="148" y="106"/>
                    </a:lnTo>
                    <a:lnTo>
                      <a:pt x="148" y="108"/>
                    </a:lnTo>
                    <a:lnTo>
                      <a:pt x="148" y="110"/>
                    </a:lnTo>
                    <a:lnTo>
                      <a:pt x="150" y="110"/>
                    </a:lnTo>
                    <a:lnTo>
                      <a:pt x="150" y="112"/>
                    </a:lnTo>
                    <a:lnTo>
                      <a:pt x="152" y="112"/>
                    </a:lnTo>
                    <a:lnTo>
                      <a:pt x="152" y="114"/>
                    </a:lnTo>
                    <a:lnTo>
                      <a:pt x="152" y="116"/>
                    </a:lnTo>
                    <a:lnTo>
                      <a:pt x="154" y="118"/>
                    </a:lnTo>
                    <a:lnTo>
                      <a:pt x="156" y="118"/>
                    </a:lnTo>
                    <a:lnTo>
                      <a:pt x="156" y="120"/>
                    </a:lnTo>
                    <a:lnTo>
                      <a:pt x="156" y="122"/>
                    </a:lnTo>
                    <a:lnTo>
                      <a:pt x="156" y="124"/>
                    </a:lnTo>
                    <a:lnTo>
                      <a:pt x="156" y="126"/>
                    </a:lnTo>
                    <a:lnTo>
                      <a:pt x="156" y="128"/>
                    </a:lnTo>
                    <a:lnTo>
                      <a:pt x="154" y="128"/>
                    </a:lnTo>
                    <a:lnTo>
                      <a:pt x="154" y="130"/>
                    </a:lnTo>
                    <a:lnTo>
                      <a:pt x="154" y="132"/>
                    </a:lnTo>
                    <a:lnTo>
                      <a:pt x="152" y="132"/>
                    </a:lnTo>
                    <a:lnTo>
                      <a:pt x="152" y="134"/>
                    </a:lnTo>
                    <a:lnTo>
                      <a:pt x="152" y="136"/>
                    </a:lnTo>
                    <a:lnTo>
                      <a:pt x="150" y="138"/>
                    </a:lnTo>
                    <a:lnTo>
                      <a:pt x="150" y="140"/>
                    </a:lnTo>
                    <a:lnTo>
                      <a:pt x="148" y="140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50" y="144"/>
                    </a:lnTo>
                    <a:lnTo>
                      <a:pt x="152" y="146"/>
                    </a:lnTo>
                    <a:lnTo>
                      <a:pt x="152" y="148"/>
                    </a:lnTo>
                    <a:lnTo>
                      <a:pt x="152" y="150"/>
                    </a:lnTo>
                    <a:lnTo>
                      <a:pt x="154" y="150"/>
                    </a:lnTo>
                    <a:lnTo>
                      <a:pt x="156" y="150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8" y="154"/>
                    </a:lnTo>
                    <a:lnTo>
                      <a:pt x="156" y="156"/>
                    </a:lnTo>
                    <a:lnTo>
                      <a:pt x="154" y="160"/>
                    </a:lnTo>
                    <a:lnTo>
                      <a:pt x="152" y="162"/>
                    </a:lnTo>
                    <a:lnTo>
                      <a:pt x="152" y="160"/>
                    </a:lnTo>
                    <a:lnTo>
                      <a:pt x="150" y="160"/>
                    </a:lnTo>
                    <a:lnTo>
                      <a:pt x="148" y="160"/>
                    </a:lnTo>
                    <a:lnTo>
                      <a:pt x="148" y="158"/>
                    </a:lnTo>
                    <a:lnTo>
                      <a:pt x="146" y="158"/>
                    </a:lnTo>
                    <a:lnTo>
                      <a:pt x="146" y="156"/>
                    </a:lnTo>
                    <a:lnTo>
                      <a:pt x="144" y="156"/>
                    </a:lnTo>
                    <a:lnTo>
                      <a:pt x="144" y="154"/>
                    </a:lnTo>
                    <a:lnTo>
                      <a:pt x="144" y="152"/>
                    </a:lnTo>
                    <a:lnTo>
                      <a:pt x="142" y="152"/>
                    </a:lnTo>
                    <a:lnTo>
                      <a:pt x="140" y="152"/>
                    </a:lnTo>
                    <a:lnTo>
                      <a:pt x="138" y="152"/>
                    </a:lnTo>
                    <a:lnTo>
                      <a:pt x="138" y="154"/>
                    </a:lnTo>
                    <a:lnTo>
                      <a:pt x="136" y="152"/>
                    </a:lnTo>
                    <a:lnTo>
                      <a:pt x="136" y="150"/>
                    </a:lnTo>
                    <a:lnTo>
                      <a:pt x="134" y="150"/>
                    </a:lnTo>
                    <a:lnTo>
                      <a:pt x="130" y="150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6" y="148"/>
                    </a:lnTo>
                    <a:lnTo>
                      <a:pt x="0" y="148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2" y="122"/>
                    </a:lnTo>
                    <a:lnTo>
                      <a:pt x="2" y="120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18" y="98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4" y="94"/>
                    </a:lnTo>
                    <a:lnTo>
                      <a:pt x="14" y="92"/>
                    </a:lnTo>
                    <a:lnTo>
                      <a:pt x="12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26" y="88"/>
                    </a:lnTo>
                    <a:lnTo>
                      <a:pt x="26" y="78"/>
                    </a:lnTo>
                    <a:lnTo>
                      <a:pt x="36" y="78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2" y="66"/>
                    </a:lnTo>
                    <a:lnTo>
                      <a:pt x="46" y="66"/>
                    </a:lnTo>
                    <a:lnTo>
                      <a:pt x="46" y="54"/>
                    </a:lnTo>
                    <a:lnTo>
                      <a:pt x="56" y="54"/>
                    </a:lnTo>
                    <a:lnTo>
                      <a:pt x="72" y="34"/>
                    </a:lnTo>
                    <a:lnTo>
                      <a:pt x="72" y="32"/>
                    </a:lnTo>
                    <a:lnTo>
                      <a:pt x="76" y="32"/>
                    </a:lnTo>
                    <a:lnTo>
                      <a:pt x="76" y="26"/>
                    </a:lnTo>
                    <a:lnTo>
                      <a:pt x="10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1" name="Freeform 67"/>
              <p:cNvSpPr>
                <a:spLocks/>
              </p:cNvSpPr>
              <p:nvPr/>
            </p:nvSpPr>
            <p:spPr bwMode="auto">
              <a:xfrm>
                <a:off x="1833" y="1706"/>
                <a:ext cx="180" cy="180"/>
              </a:xfrm>
              <a:custGeom>
                <a:avLst/>
                <a:gdLst>
                  <a:gd name="T0" fmla="*/ 142 w 180"/>
                  <a:gd name="T1" fmla="*/ 2 h 180"/>
                  <a:gd name="T2" fmla="*/ 168 w 180"/>
                  <a:gd name="T3" fmla="*/ 88 h 180"/>
                  <a:gd name="T4" fmla="*/ 174 w 180"/>
                  <a:gd name="T5" fmla="*/ 88 h 180"/>
                  <a:gd name="T6" fmla="*/ 174 w 180"/>
                  <a:gd name="T7" fmla="*/ 98 h 180"/>
                  <a:gd name="T8" fmla="*/ 172 w 180"/>
                  <a:gd name="T9" fmla="*/ 98 h 180"/>
                  <a:gd name="T10" fmla="*/ 180 w 180"/>
                  <a:gd name="T11" fmla="*/ 122 h 180"/>
                  <a:gd name="T12" fmla="*/ 128 w 180"/>
                  <a:gd name="T13" fmla="*/ 144 h 180"/>
                  <a:gd name="T14" fmla="*/ 128 w 180"/>
                  <a:gd name="T15" fmla="*/ 146 h 180"/>
                  <a:gd name="T16" fmla="*/ 128 w 180"/>
                  <a:gd name="T17" fmla="*/ 146 h 180"/>
                  <a:gd name="T18" fmla="*/ 126 w 180"/>
                  <a:gd name="T19" fmla="*/ 148 h 180"/>
                  <a:gd name="T20" fmla="*/ 126 w 180"/>
                  <a:gd name="T21" fmla="*/ 150 h 180"/>
                  <a:gd name="T22" fmla="*/ 124 w 180"/>
                  <a:gd name="T23" fmla="*/ 150 h 180"/>
                  <a:gd name="T24" fmla="*/ 124 w 180"/>
                  <a:gd name="T25" fmla="*/ 148 h 180"/>
                  <a:gd name="T26" fmla="*/ 122 w 180"/>
                  <a:gd name="T27" fmla="*/ 148 h 180"/>
                  <a:gd name="T28" fmla="*/ 122 w 180"/>
                  <a:gd name="T29" fmla="*/ 148 h 180"/>
                  <a:gd name="T30" fmla="*/ 120 w 180"/>
                  <a:gd name="T31" fmla="*/ 148 h 180"/>
                  <a:gd name="T32" fmla="*/ 120 w 180"/>
                  <a:gd name="T33" fmla="*/ 148 h 180"/>
                  <a:gd name="T34" fmla="*/ 118 w 180"/>
                  <a:gd name="T35" fmla="*/ 148 h 180"/>
                  <a:gd name="T36" fmla="*/ 118 w 180"/>
                  <a:gd name="T37" fmla="*/ 148 h 180"/>
                  <a:gd name="T38" fmla="*/ 118 w 180"/>
                  <a:gd name="T39" fmla="*/ 150 h 180"/>
                  <a:gd name="T40" fmla="*/ 116 w 180"/>
                  <a:gd name="T41" fmla="*/ 150 h 180"/>
                  <a:gd name="T42" fmla="*/ 116 w 180"/>
                  <a:gd name="T43" fmla="*/ 150 h 180"/>
                  <a:gd name="T44" fmla="*/ 116 w 180"/>
                  <a:gd name="T45" fmla="*/ 150 h 180"/>
                  <a:gd name="T46" fmla="*/ 116 w 180"/>
                  <a:gd name="T47" fmla="*/ 150 h 180"/>
                  <a:gd name="T48" fmla="*/ 112 w 180"/>
                  <a:gd name="T49" fmla="*/ 152 h 180"/>
                  <a:gd name="T50" fmla="*/ 104 w 180"/>
                  <a:gd name="T51" fmla="*/ 154 h 180"/>
                  <a:gd name="T52" fmla="*/ 104 w 180"/>
                  <a:gd name="T53" fmla="*/ 152 h 180"/>
                  <a:gd name="T54" fmla="*/ 104 w 180"/>
                  <a:gd name="T55" fmla="*/ 146 h 180"/>
                  <a:gd name="T56" fmla="*/ 100 w 180"/>
                  <a:gd name="T57" fmla="*/ 146 h 180"/>
                  <a:gd name="T58" fmla="*/ 100 w 180"/>
                  <a:gd name="T59" fmla="*/ 140 h 180"/>
                  <a:gd name="T60" fmla="*/ 94 w 180"/>
                  <a:gd name="T61" fmla="*/ 140 h 180"/>
                  <a:gd name="T62" fmla="*/ 94 w 180"/>
                  <a:gd name="T63" fmla="*/ 150 h 180"/>
                  <a:gd name="T64" fmla="*/ 90 w 180"/>
                  <a:gd name="T65" fmla="*/ 150 h 180"/>
                  <a:gd name="T66" fmla="*/ 90 w 180"/>
                  <a:gd name="T67" fmla="*/ 160 h 180"/>
                  <a:gd name="T68" fmla="*/ 32 w 180"/>
                  <a:gd name="T69" fmla="*/ 180 h 180"/>
                  <a:gd name="T70" fmla="*/ 28 w 180"/>
                  <a:gd name="T71" fmla="*/ 180 h 180"/>
                  <a:gd name="T72" fmla="*/ 0 w 180"/>
                  <a:gd name="T73" fmla="*/ 0 h 180"/>
                  <a:gd name="T74" fmla="*/ 142 w 180"/>
                  <a:gd name="T75" fmla="*/ 2 h 180"/>
                  <a:gd name="T76" fmla="*/ 142 w 180"/>
                  <a:gd name="T77" fmla="*/ 2 h 18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80" h="180">
                    <a:moveTo>
                      <a:pt x="142" y="2"/>
                    </a:moveTo>
                    <a:lnTo>
                      <a:pt x="168" y="88"/>
                    </a:lnTo>
                    <a:lnTo>
                      <a:pt x="174" y="88"/>
                    </a:lnTo>
                    <a:lnTo>
                      <a:pt x="174" y="98"/>
                    </a:lnTo>
                    <a:lnTo>
                      <a:pt x="172" y="98"/>
                    </a:lnTo>
                    <a:lnTo>
                      <a:pt x="180" y="122"/>
                    </a:lnTo>
                    <a:lnTo>
                      <a:pt x="128" y="144"/>
                    </a:lnTo>
                    <a:lnTo>
                      <a:pt x="128" y="146"/>
                    </a:lnTo>
                    <a:lnTo>
                      <a:pt x="126" y="148"/>
                    </a:lnTo>
                    <a:lnTo>
                      <a:pt x="126" y="150"/>
                    </a:lnTo>
                    <a:lnTo>
                      <a:pt x="124" y="150"/>
                    </a:lnTo>
                    <a:lnTo>
                      <a:pt x="124" y="148"/>
                    </a:lnTo>
                    <a:lnTo>
                      <a:pt x="122" y="148"/>
                    </a:lnTo>
                    <a:lnTo>
                      <a:pt x="120" y="148"/>
                    </a:lnTo>
                    <a:lnTo>
                      <a:pt x="118" y="148"/>
                    </a:lnTo>
                    <a:lnTo>
                      <a:pt x="118" y="150"/>
                    </a:lnTo>
                    <a:lnTo>
                      <a:pt x="116" y="150"/>
                    </a:lnTo>
                    <a:lnTo>
                      <a:pt x="112" y="152"/>
                    </a:lnTo>
                    <a:lnTo>
                      <a:pt x="104" y="154"/>
                    </a:lnTo>
                    <a:lnTo>
                      <a:pt x="104" y="152"/>
                    </a:lnTo>
                    <a:lnTo>
                      <a:pt x="104" y="146"/>
                    </a:lnTo>
                    <a:lnTo>
                      <a:pt x="100" y="146"/>
                    </a:lnTo>
                    <a:lnTo>
                      <a:pt x="100" y="140"/>
                    </a:lnTo>
                    <a:lnTo>
                      <a:pt x="94" y="140"/>
                    </a:lnTo>
                    <a:lnTo>
                      <a:pt x="94" y="150"/>
                    </a:lnTo>
                    <a:lnTo>
                      <a:pt x="90" y="150"/>
                    </a:lnTo>
                    <a:lnTo>
                      <a:pt x="90" y="160"/>
                    </a:lnTo>
                    <a:lnTo>
                      <a:pt x="32" y="180"/>
                    </a:lnTo>
                    <a:lnTo>
                      <a:pt x="28" y="180"/>
                    </a:lnTo>
                    <a:lnTo>
                      <a:pt x="0" y="0"/>
                    </a:lnTo>
                    <a:lnTo>
                      <a:pt x="142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2" name="Freeform 68"/>
              <p:cNvSpPr>
                <a:spLocks/>
              </p:cNvSpPr>
              <p:nvPr/>
            </p:nvSpPr>
            <p:spPr bwMode="auto">
              <a:xfrm>
                <a:off x="2231" y="1752"/>
                <a:ext cx="211" cy="104"/>
              </a:xfrm>
              <a:custGeom>
                <a:avLst/>
                <a:gdLst>
                  <a:gd name="T0" fmla="*/ 179 w 211"/>
                  <a:gd name="T1" fmla="*/ 24 h 104"/>
                  <a:gd name="T2" fmla="*/ 181 w 211"/>
                  <a:gd name="T3" fmla="*/ 22 h 104"/>
                  <a:gd name="T4" fmla="*/ 181 w 211"/>
                  <a:gd name="T5" fmla="*/ 22 h 104"/>
                  <a:gd name="T6" fmla="*/ 185 w 211"/>
                  <a:gd name="T7" fmla="*/ 24 h 104"/>
                  <a:gd name="T8" fmla="*/ 185 w 211"/>
                  <a:gd name="T9" fmla="*/ 26 h 104"/>
                  <a:gd name="T10" fmla="*/ 187 w 211"/>
                  <a:gd name="T11" fmla="*/ 28 h 104"/>
                  <a:gd name="T12" fmla="*/ 191 w 211"/>
                  <a:gd name="T13" fmla="*/ 30 h 104"/>
                  <a:gd name="T14" fmla="*/ 193 w 211"/>
                  <a:gd name="T15" fmla="*/ 30 h 104"/>
                  <a:gd name="T16" fmla="*/ 195 w 211"/>
                  <a:gd name="T17" fmla="*/ 30 h 104"/>
                  <a:gd name="T18" fmla="*/ 197 w 211"/>
                  <a:gd name="T19" fmla="*/ 30 h 104"/>
                  <a:gd name="T20" fmla="*/ 199 w 211"/>
                  <a:gd name="T21" fmla="*/ 32 h 104"/>
                  <a:gd name="T22" fmla="*/ 201 w 211"/>
                  <a:gd name="T23" fmla="*/ 30 h 104"/>
                  <a:gd name="T24" fmla="*/ 203 w 211"/>
                  <a:gd name="T25" fmla="*/ 32 h 104"/>
                  <a:gd name="T26" fmla="*/ 207 w 211"/>
                  <a:gd name="T27" fmla="*/ 34 h 104"/>
                  <a:gd name="T28" fmla="*/ 207 w 211"/>
                  <a:gd name="T29" fmla="*/ 36 h 104"/>
                  <a:gd name="T30" fmla="*/ 193 w 211"/>
                  <a:gd name="T31" fmla="*/ 60 h 104"/>
                  <a:gd name="T32" fmla="*/ 193 w 211"/>
                  <a:gd name="T33" fmla="*/ 66 h 104"/>
                  <a:gd name="T34" fmla="*/ 143 w 211"/>
                  <a:gd name="T35" fmla="*/ 104 h 104"/>
                  <a:gd name="T36" fmla="*/ 77 w 211"/>
                  <a:gd name="T37" fmla="*/ 98 h 104"/>
                  <a:gd name="T38" fmla="*/ 28 w 211"/>
                  <a:gd name="T39" fmla="*/ 86 h 104"/>
                  <a:gd name="T40" fmla="*/ 26 w 211"/>
                  <a:gd name="T41" fmla="*/ 90 h 104"/>
                  <a:gd name="T42" fmla="*/ 20 w 211"/>
                  <a:gd name="T43" fmla="*/ 92 h 104"/>
                  <a:gd name="T44" fmla="*/ 16 w 211"/>
                  <a:gd name="T45" fmla="*/ 94 h 104"/>
                  <a:gd name="T46" fmla="*/ 12 w 211"/>
                  <a:gd name="T47" fmla="*/ 98 h 104"/>
                  <a:gd name="T48" fmla="*/ 8 w 211"/>
                  <a:gd name="T49" fmla="*/ 100 h 104"/>
                  <a:gd name="T50" fmla="*/ 6 w 211"/>
                  <a:gd name="T51" fmla="*/ 98 h 104"/>
                  <a:gd name="T52" fmla="*/ 6 w 211"/>
                  <a:gd name="T53" fmla="*/ 94 h 104"/>
                  <a:gd name="T54" fmla="*/ 6 w 211"/>
                  <a:gd name="T55" fmla="*/ 92 h 104"/>
                  <a:gd name="T56" fmla="*/ 4 w 211"/>
                  <a:gd name="T57" fmla="*/ 88 h 104"/>
                  <a:gd name="T58" fmla="*/ 4 w 211"/>
                  <a:gd name="T59" fmla="*/ 86 h 104"/>
                  <a:gd name="T60" fmla="*/ 2 w 211"/>
                  <a:gd name="T61" fmla="*/ 78 h 104"/>
                  <a:gd name="T62" fmla="*/ 2 w 211"/>
                  <a:gd name="T63" fmla="*/ 74 h 104"/>
                  <a:gd name="T64" fmla="*/ 4 w 211"/>
                  <a:gd name="T65" fmla="*/ 72 h 104"/>
                  <a:gd name="T66" fmla="*/ 0 w 211"/>
                  <a:gd name="T67" fmla="*/ 68 h 104"/>
                  <a:gd name="T68" fmla="*/ 0 w 211"/>
                  <a:gd name="T69" fmla="*/ 62 h 104"/>
                  <a:gd name="T70" fmla="*/ 4 w 211"/>
                  <a:gd name="T71" fmla="*/ 60 h 104"/>
                  <a:gd name="T72" fmla="*/ 38 w 211"/>
                  <a:gd name="T73" fmla="*/ 56 h 104"/>
                  <a:gd name="T74" fmla="*/ 38 w 211"/>
                  <a:gd name="T75" fmla="*/ 52 h 104"/>
                  <a:gd name="T76" fmla="*/ 40 w 211"/>
                  <a:gd name="T77" fmla="*/ 46 h 104"/>
                  <a:gd name="T78" fmla="*/ 42 w 211"/>
                  <a:gd name="T79" fmla="*/ 42 h 104"/>
                  <a:gd name="T80" fmla="*/ 44 w 211"/>
                  <a:gd name="T81" fmla="*/ 38 h 104"/>
                  <a:gd name="T82" fmla="*/ 47 w 211"/>
                  <a:gd name="T83" fmla="*/ 34 h 104"/>
                  <a:gd name="T84" fmla="*/ 49 w 211"/>
                  <a:gd name="T85" fmla="*/ 34 h 104"/>
                  <a:gd name="T86" fmla="*/ 51 w 211"/>
                  <a:gd name="T87" fmla="*/ 30 h 104"/>
                  <a:gd name="T88" fmla="*/ 55 w 211"/>
                  <a:gd name="T89" fmla="*/ 28 h 104"/>
                  <a:gd name="T90" fmla="*/ 57 w 211"/>
                  <a:gd name="T91" fmla="*/ 22 h 104"/>
                  <a:gd name="T92" fmla="*/ 59 w 211"/>
                  <a:gd name="T93" fmla="*/ 22 h 104"/>
                  <a:gd name="T94" fmla="*/ 61 w 211"/>
                  <a:gd name="T95" fmla="*/ 16 h 104"/>
                  <a:gd name="T96" fmla="*/ 59 w 211"/>
                  <a:gd name="T97" fmla="*/ 12 h 104"/>
                  <a:gd name="T98" fmla="*/ 59 w 211"/>
                  <a:gd name="T99" fmla="*/ 10 h 104"/>
                  <a:gd name="T100" fmla="*/ 61 w 211"/>
                  <a:gd name="T101" fmla="*/ 8 h 104"/>
                  <a:gd name="T102" fmla="*/ 61 w 211"/>
                  <a:gd name="T103" fmla="*/ 4 h 104"/>
                  <a:gd name="T104" fmla="*/ 77 w 211"/>
                  <a:gd name="T105" fmla="*/ 0 h 1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1" h="104">
                    <a:moveTo>
                      <a:pt x="77" y="0"/>
                    </a:moveTo>
                    <a:lnTo>
                      <a:pt x="131" y="0"/>
                    </a:lnTo>
                    <a:lnTo>
                      <a:pt x="131" y="10"/>
                    </a:lnTo>
                    <a:lnTo>
                      <a:pt x="179" y="10"/>
                    </a:lnTo>
                    <a:lnTo>
                      <a:pt x="179" y="24"/>
                    </a:lnTo>
                    <a:lnTo>
                      <a:pt x="179" y="22"/>
                    </a:lnTo>
                    <a:lnTo>
                      <a:pt x="181" y="24"/>
                    </a:lnTo>
                    <a:lnTo>
                      <a:pt x="181" y="22"/>
                    </a:lnTo>
                    <a:lnTo>
                      <a:pt x="183" y="22"/>
                    </a:lnTo>
                    <a:lnTo>
                      <a:pt x="181" y="22"/>
                    </a:lnTo>
                    <a:lnTo>
                      <a:pt x="183" y="22"/>
                    </a:lnTo>
                    <a:lnTo>
                      <a:pt x="183" y="24"/>
                    </a:lnTo>
                    <a:lnTo>
                      <a:pt x="185" y="24"/>
                    </a:lnTo>
                    <a:lnTo>
                      <a:pt x="185" y="26"/>
                    </a:lnTo>
                    <a:lnTo>
                      <a:pt x="187" y="26"/>
                    </a:lnTo>
                    <a:lnTo>
                      <a:pt x="187" y="28"/>
                    </a:lnTo>
                    <a:lnTo>
                      <a:pt x="189" y="30"/>
                    </a:lnTo>
                    <a:lnTo>
                      <a:pt x="191" y="30"/>
                    </a:lnTo>
                    <a:lnTo>
                      <a:pt x="193" y="30"/>
                    </a:lnTo>
                    <a:lnTo>
                      <a:pt x="195" y="30"/>
                    </a:lnTo>
                    <a:lnTo>
                      <a:pt x="197" y="30"/>
                    </a:lnTo>
                    <a:lnTo>
                      <a:pt x="197" y="32"/>
                    </a:lnTo>
                    <a:lnTo>
                      <a:pt x="199" y="32"/>
                    </a:lnTo>
                    <a:lnTo>
                      <a:pt x="201" y="32"/>
                    </a:lnTo>
                    <a:lnTo>
                      <a:pt x="199" y="30"/>
                    </a:lnTo>
                    <a:lnTo>
                      <a:pt x="201" y="30"/>
                    </a:lnTo>
                    <a:lnTo>
                      <a:pt x="203" y="32"/>
                    </a:lnTo>
                    <a:lnTo>
                      <a:pt x="205" y="34"/>
                    </a:lnTo>
                    <a:lnTo>
                      <a:pt x="207" y="34"/>
                    </a:lnTo>
                    <a:lnTo>
                      <a:pt x="207" y="36"/>
                    </a:lnTo>
                    <a:lnTo>
                      <a:pt x="209" y="38"/>
                    </a:lnTo>
                    <a:lnTo>
                      <a:pt x="209" y="40"/>
                    </a:lnTo>
                    <a:lnTo>
                      <a:pt x="211" y="40"/>
                    </a:lnTo>
                    <a:lnTo>
                      <a:pt x="193" y="60"/>
                    </a:lnTo>
                    <a:lnTo>
                      <a:pt x="193" y="62"/>
                    </a:lnTo>
                    <a:lnTo>
                      <a:pt x="195" y="62"/>
                    </a:lnTo>
                    <a:lnTo>
                      <a:pt x="195" y="64"/>
                    </a:lnTo>
                    <a:lnTo>
                      <a:pt x="193" y="64"/>
                    </a:lnTo>
                    <a:lnTo>
                      <a:pt x="193" y="66"/>
                    </a:lnTo>
                    <a:lnTo>
                      <a:pt x="193" y="92"/>
                    </a:lnTo>
                    <a:lnTo>
                      <a:pt x="193" y="94"/>
                    </a:lnTo>
                    <a:lnTo>
                      <a:pt x="193" y="104"/>
                    </a:lnTo>
                    <a:lnTo>
                      <a:pt x="143" y="104"/>
                    </a:lnTo>
                    <a:lnTo>
                      <a:pt x="143" y="102"/>
                    </a:lnTo>
                    <a:lnTo>
                      <a:pt x="141" y="98"/>
                    </a:lnTo>
                    <a:lnTo>
                      <a:pt x="77" y="98"/>
                    </a:lnTo>
                    <a:lnTo>
                      <a:pt x="67" y="98"/>
                    </a:lnTo>
                    <a:lnTo>
                      <a:pt x="67" y="92"/>
                    </a:lnTo>
                    <a:lnTo>
                      <a:pt x="57" y="92"/>
                    </a:lnTo>
                    <a:lnTo>
                      <a:pt x="57" y="86"/>
                    </a:lnTo>
                    <a:lnTo>
                      <a:pt x="28" y="86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6" y="90"/>
                    </a:lnTo>
                    <a:lnTo>
                      <a:pt x="24" y="92"/>
                    </a:lnTo>
                    <a:lnTo>
                      <a:pt x="20" y="92"/>
                    </a:lnTo>
                    <a:lnTo>
                      <a:pt x="18" y="90"/>
                    </a:lnTo>
                    <a:lnTo>
                      <a:pt x="18" y="92"/>
                    </a:lnTo>
                    <a:lnTo>
                      <a:pt x="16" y="92"/>
                    </a:lnTo>
                    <a:lnTo>
                      <a:pt x="16" y="94"/>
                    </a:lnTo>
                    <a:lnTo>
                      <a:pt x="14" y="96"/>
                    </a:lnTo>
                    <a:lnTo>
                      <a:pt x="14" y="98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0" y="100"/>
                    </a:lnTo>
                    <a:lnTo>
                      <a:pt x="8" y="100"/>
                    </a:lnTo>
                    <a:lnTo>
                      <a:pt x="6" y="100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4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0" y="62"/>
                    </a:lnTo>
                    <a:lnTo>
                      <a:pt x="2" y="62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4" y="58"/>
                    </a:lnTo>
                    <a:lnTo>
                      <a:pt x="38" y="58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40" y="46"/>
                    </a:lnTo>
                    <a:lnTo>
                      <a:pt x="40" y="44"/>
                    </a:lnTo>
                    <a:lnTo>
                      <a:pt x="42" y="42"/>
                    </a:lnTo>
                    <a:lnTo>
                      <a:pt x="42" y="40"/>
                    </a:lnTo>
                    <a:lnTo>
                      <a:pt x="44" y="40"/>
                    </a:lnTo>
                    <a:lnTo>
                      <a:pt x="44" y="38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7" y="36"/>
                    </a:lnTo>
                    <a:lnTo>
                      <a:pt x="47" y="34"/>
                    </a:lnTo>
                    <a:lnTo>
                      <a:pt x="49" y="34"/>
                    </a:lnTo>
                    <a:lnTo>
                      <a:pt x="49" y="32"/>
                    </a:lnTo>
                    <a:lnTo>
                      <a:pt x="51" y="30"/>
                    </a:lnTo>
                    <a:lnTo>
                      <a:pt x="53" y="28"/>
                    </a:lnTo>
                    <a:lnTo>
                      <a:pt x="55" y="28"/>
                    </a:lnTo>
                    <a:lnTo>
                      <a:pt x="57" y="26"/>
                    </a:lnTo>
                    <a:lnTo>
                      <a:pt x="57" y="24"/>
                    </a:lnTo>
                    <a:lnTo>
                      <a:pt x="57" y="22"/>
                    </a:lnTo>
                    <a:lnTo>
                      <a:pt x="59" y="22"/>
                    </a:lnTo>
                    <a:lnTo>
                      <a:pt x="61" y="20"/>
                    </a:lnTo>
                    <a:lnTo>
                      <a:pt x="61" y="16"/>
                    </a:lnTo>
                    <a:lnTo>
                      <a:pt x="61" y="14"/>
                    </a:lnTo>
                    <a:lnTo>
                      <a:pt x="59" y="12"/>
                    </a:lnTo>
                    <a:lnTo>
                      <a:pt x="59" y="10"/>
                    </a:lnTo>
                    <a:lnTo>
                      <a:pt x="59" y="8"/>
                    </a:lnTo>
                    <a:lnTo>
                      <a:pt x="61" y="8"/>
                    </a:lnTo>
                    <a:lnTo>
                      <a:pt x="61" y="6"/>
                    </a:lnTo>
                    <a:lnTo>
                      <a:pt x="61" y="4"/>
                    </a:lnTo>
                    <a:lnTo>
                      <a:pt x="61" y="2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3" name="Freeform 69"/>
              <p:cNvSpPr>
                <a:spLocks/>
              </p:cNvSpPr>
              <p:nvPr/>
            </p:nvSpPr>
            <p:spPr bwMode="auto">
              <a:xfrm>
                <a:off x="3116" y="1766"/>
                <a:ext cx="164" cy="128"/>
              </a:xfrm>
              <a:custGeom>
                <a:avLst/>
                <a:gdLst>
                  <a:gd name="T0" fmla="*/ 4 w 164"/>
                  <a:gd name="T1" fmla="*/ 44 h 128"/>
                  <a:gd name="T2" fmla="*/ 8 w 164"/>
                  <a:gd name="T3" fmla="*/ 44 h 128"/>
                  <a:gd name="T4" fmla="*/ 12 w 164"/>
                  <a:gd name="T5" fmla="*/ 44 h 128"/>
                  <a:gd name="T6" fmla="*/ 14 w 164"/>
                  <a:gd name="T7" fmla="*/ 42 h 128"/>
                  <a:gd name="T8" fmla="*/ 18 w 164"/>
                  <a:gd name="T9" fmla="*/ 40 h 128"/>
                  <a:gd name="T10" fmla="*/ 22 w 164"/>
                  <a:gd name="T11" fmla="*/ 36 h 128"/>
                  <a:gd name="T12" fmla="*/ 24 w 164"/>
                  <a:gd name="T13" fmla="*/ 36 h 128"/>
                  <a:gd name="T14" fmla="*/ 26 w 164"/>
                  <a:gd name="T15" fmla="*/ 34 h 128"/>
                  <a:gd name="T16" fmla="*/ 30 w 164"/>
                  <a:gd name="T17" fmla="*/ 34 h 128"/>
                  <a:gd name="T18" fmla="*/ 38 w 164"/>
                  <a:gd name="T19" fmla="*/ 32 h 128"/>
                  <a:gd name="T20" fmla="*/ 42 w 164"/>
                  <a:gd name="T21" fmla="*/ 30 h 128"/>
                  <a:gd name="T22" fmla="*/ 50 w 164"/>
                  <a:gd name="T23" fmla="*/ 24 h 128"/>
                  <a:gd name="T24" fmla="*/ 54 w 164"/>
                  <a:gd name="T25" fmla="*/ 18 h 128"/>
                  <a:gd name="T26" fmla="*/ 58 w 164"/>
                  <a:gd name="T27" fmla="*/ 16 h 128"/>
                  <a:gd name="T28" fmla="*/ 62 w 164"/>
                  <a:gd name="T29" fmla="*/ 14 h 128"/>
                  <a:gd name="T30" fmla="*/ 68 w 164"/>
                  <a:gd name="T31" fmla="*/ 12 h 128"/>
                  <a:gd name="T32" fmla="*/ 74 w 164"/>
                  <a:gd name="T33" fmla="*/ 12 h 128"/>
                  <a:gd name="T34" fmla="*/ 80 w 164"/>
                  <a:gd name="T35" fmla="*/ 8 h 128"/>
                  <a:gd name="T36" fmla="*/ 82 w 164"/>
                  <a:gd name="T37" fmla="*/ 4 h 128"/>
                  <a:gd name="T38" fmla="*/ 90 w 164"/>
                  <a:gd name="T39" fmla="*/ 4 h 128"/>
                  <a:gd name="T40" fmla="*/ 94 w 164"/>
                  <a:gd name="T41" fmla="*/ 2 h 128"/>
                  <a:gd name="T42" fmla="*/ 100 w 164"/>
                  <a:gd name="T43" fmla="*/ 0 h 128"/>
                  <a:gd name="T44" fmla="*/ 86 w 164"/>
                  <a:gd name="T45" fmla="*/ 96 h 128"/>
                  <a:gd name="T46" fmla="*/ 88 w 164"/>
                  <a:gd name="T47" fmla="*/ 98 h 128"/>
                  <a:gd name="T48" fmla="*/ 88 w 164"/>
                  <a:gd name="T49" fmla="*/ 102 h 128"/>
                  <a:gd name="T50" fmla="*/ 92 w 164"/>
                  <a:gd name="T51" fmla="*/ 106 h 128"/>
                  <a:gd name="T52" fmla="*/ 90 w 164"/>
                  <a:gd name="T53" fmla="*/ 112 h 128"/>
                  <a:gd name="T54" fmla="*/ 90 w 164"/>
                  <a:gd name="T55" fmla="*/ 116 h 128"/>
                  <a:gd name="T56" fmla="*/ 90 w 164"/>
                  <a:gd name="T57" fmla="*/ 120 h 128"/>
                  <a:gd name="T58" fmla="*/ 90 w 164"/>
                  <a:gd name="T59" fmla="*/ 122 h 128"/>
                  <a:gd name="T60" fmla="*/ 90 w 164"/>
                  <a:gd name="T61" fmla="*/ 126 h 128"/>
                  <a:gd name="T62" fmla="*/ 88 w 164"/>
                  <a:gd name="T63" fmla="*/ 128 h 128"/>
                  <a:gd name="T64" fmla="*/ 84 w 164"/>
                  <a:gd name="T65" fmla="*/ 124 h 128"/>
                  <a:gd name="T66" fmla="*/ 78 w 164"/>
                  <a:gd name="T67" fmla="*/ 124 h 128"/>
                  <a:gd name="T68" fmla="*/ 58 w 164"/>
                  <a:gd name="T69" fmla="*/ 124 h 128"/>
                  <a:gd name="T70" fmla="*/ 58 w 164"/>
                  <a:gd name="T71" fmla="*/ 126 h 128"/>
                  <a:gd name="T72" fmla="*/ 46 w 164"/>
                  <a:gd name="T73" fmla="*/ 120 h 128"/>
                  <a:gd name="T74" fmla="*/ 44 w 164"/>
                  <a:gd name="T75" fmla="*/ 118 h 128"/>
                  <a:gd name="T76" fmla="*/ 38 w 164"/>
                  <a:gd name="T77" fmla="*/ 118 h 128"/>
                  <a:gd name="T78" fmla="*/ 36 w 164"/>
                  <a:gd name="T79" fmla="*/ 114 h 128"/>
                  <a:gd name="T80" fmla="*/ 32 w 164"/>
                  <a:gd name="T81" fmla="*/ 112 h 128"/>
                  <a:gd name="T82" fmla="*/ 28 w 164"/>
                  <a:gd name="T83" fmla="*/ 112 h 128"/>
                  <a:gd name="T84" fmla="*/ 24 w 164"/>
                  <a:gd name="T85" fmla="*/ 108 h 128"/>
                  <a:gd name="T86" fmla="*/ 22 w 164"/>
                  <a:gd name="T87" fmla="*/ 102 h 128"/>
                  <a:gd name="T88" fmla="*/ 20 w 164"/>
                  <a:gd name="T89" fmla="*/ 96 h 128"/>
                  <a:gd name="T90" fmla="*/ 14 w 164"/>
                  <a:gd name="T91" fmla="*/ 94 h 128"/>
                  <a:gd name="T92" fmla="*/ 12 w 164"/>
                  <a:gd name="T93" fmla="*/ 94 h 128"/>
                  <a:gd name="T94" fmla="*/ 8 w 164"/>
                  <a:gd name="T95" fmla="*/ 94 h 128"/>
                  <a:gd name="T96" fmla="*/ 8 w 164"/>
                  <a:gd name="T97" fmla="*/ 90 h 128"/>
                  <a:gd name="T98" fmla="*/ 8 w 164"/>
                  <a:gd name="T99" fmla="*/ 86 h 128"/>
                  <a:gd name="T100" fmla="*/ 8 w 164"/>
                  <a:gd name="T101" fmla="*/ 82 h 128"/>
                  <a:gd name="T102" fmla="*/ 10 w 164"/>
                  <a:gd name="T103" fmla="*/ 76 h 128"/>
                  <a:gd name="T104" fmla="*/ 8 w 164"/>
                  <a:gd name="T105" fmla="*/ 72 h 128"/>
                  <a:gd name="T106" fmla="*/ 8 w 164"/>
                  <a:gd name="T107" fmla="*/ 68 h 128"/>
                  <a:gd name="T108" fmla="*/ 8 w 164"/>
                  <a:gd name="T109" fmla="*/ 64 h 128"/>
                  <a:gd name="T110" fmla="*/ 6 w 164"/>
                  <a:gd name="T111" fmla="*/ 62 h 128"/>
                  <a:gd name="T112" fmla="*/ 6 w 164"/>
                  <a:gd name="T113" fmla="*/ 58 h 128"/>
                  <a:gd name="T114" fmla="*/ 4 w 164"/>
                  <a:gd name="T115" fmla="*/ 54 h 128"/>
                  <a:gd name="T116" fmla="*/ 4 w 164"/>
                  <a:gd name="T117" fmla="*/ 50 h 128"/>
                  <a:gd name="T118" fmla="*/ 2 w 164"/>
                  <a:gd name="T119" fmla="*/ 48 h 128"/>
                  <a:gd name="T120" fmla="*/ 0 w 164"/>
                  <a:gd name="T121" fmla="*/ 46 h 12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4" h="128">
                    <a:moveTo>
                      <a:pt x="0" y="46"/>
                    </a:moveTo>
                    <a:lnTo>
                      <a:pt x="0" y="44"/>
                    </a:lnTo>
                    <a:lnTo>
                      <a:pt x="2" y="44"/>
                    </a:lnTo>
                    <a:lnTo>
                      <a:pt x="4" y="44"/>
                    </a:lnTo>
                    <a:lnTo>
                      <a:pt x="6" y="44"/>
                    </a:lnTo>
                    <a:lnTo>
                      <a:pt x="8" y="44"/>
                    </a:lnTo>
                    <a:lnTo>
                      <a:pt x="10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4" y="42"/>
                    </a:lnTo>
                    <a:lnTo>
                      <a:pt x="16" y="42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38"/>
                    </a:lnTo>
                    <a:lnTo>
                      <a:pt x="22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6" y="34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0"/>
                    </a:lnTo>
                    <a:lnTo>
                      <a:pt x="48" y="24"/>
                    </a:lnTo>
                    <a:lnTo>
                      <a:pt x="50" y="24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4" y="18"/>
                    </a:lnTo>
                    <a:lnTo>
                      <a:pt x="54" y="16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2" y="14"/>
                    </a:lnTo>
                    <a:lnTo>
                      <a:pt x="62" y="12"/>
                    </a:lnTo>
                    <a:lnTo>
                      <a:pt x="64" y="12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68" y="14"/>
                    </a:lnTo>
                    <a:lnTo>
                      <a:pt x="70" y="14"/>
                    </a:lnTo>
                    <a:lnTo>
                      <a:pt x="70" y="12"/>
                    </a:lnTo>
                    <a:lnTo>
                      <a:pt x="72" y="12"/>
                    </a:lnTo>
                    <a:lnTo>
                      <a:pt x="74" y="12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8" y="10"/>
                    </a:lnTo>
                    <a:lnTo>
                      <a:pt x="80" y="8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2" y="4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8" y="0"/>
                    </a:lnTo>
                    <a:lnTo>
                      <a:pt x="100" y="0"/>
                    </a:lnTo>
                    <a:lnTo>
                      <a:pt x="130" y="16"/>
                    </a:lnTo>
                    <a:lnTo>
                      <a:pt x="130" y="14"/>
                    </a:lnTo>
                    <a:lnTo>
                      <a:pt x="164" y="32"/>
                    </a:lnTo>
                    <a:lnTo>
                      <a:pt x="86" y="94"/>
                    </a:lnTo>
                    <a:lnTo>
                      <a:pt x="86" y="96"/>
                    </a:lnTo>
                    <a:lnTo>
                      <a:pt x="86" y="98"/>
                    </a:lnTo>
                    <a:lnTo>
                      <a:pt x="88" y="98"/>
                    </a:lnTo>
                    <a:lnTo>
                      <a:pt x="88" y="100"/>
                    </a:lnTo>
                    <a:lnTo>
                      <a:pt x="86" y="102"/>
                    </a:lnTo>
                    <a:lnTo>
                      <a:pt x="88" y="102"/>
                    </a:lnTo>
                    <a:lnTo>
                      <a:pt x="90" y="102"/>
                    </a:lnTo>
                    <a:lnTo>
                      <a:pt x="90" y="104"/>
                    </a:lnTo>
                    <a:lnTo>
                      <a:pt x="92" y="104"/>
                    </a:lnTo>
                    <a:lnTo>
                      <a:pt x="92" y="106"/>
                    </a:lnTo>
                    <a:lnTo>
                      <a:pt x="92" y="108"/>
                    </a:lnTo>
                    <a:lnTo>
                      <a:pt x="92" y="110"/>
                    </a:lnTo>
                    <a:lnTo>
                      <a:pt x="90" y="110"/>
                    </a:lnTo>
                    <a:lnTo>
                      <a:pt x="90" y="112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90" y="114"/>
                    </a:lnTo>
                    <a:lnTo>
                      <a:pt x="90" y="116"/>
                    </a:lnTo>
                    <a:lnTo>
                      <a:pt x="90" y="118"/>
                    </a:lnTo>
                    <a:lnTo>
                      <a:pt x="90" y="120"/>
                    </a:lnTo>
                    <a:lnTo>
                      <a:pt x="88" y="120"/>
                    </a:lnTo>
                    <a:lnTo>
                      <a:pt x="90" y="122"/>
                    </a:lnTo>
                    <a:lnTo>
                      <a:pt x="90" y="124"/>
                    </a:lnTo>
                    <a:lnTo>
                      <a:pt x="90" y="126"/>
                    </a:lnTo>
                    <a:lnTo>
                      <a:pt x="88" y="126"/>
                    </a:lnTo>
                    <a:lnTo>
                      <a:pt x="88" y="128"/>
                    </a:lnTo>
                    <a:lnTo>
                      <a:pt x="88" y="126"/>
                    </a:lnTo>
                    <a:lnTo>
                      <a:pt x="86" y="126"/>
                    </a:lnTo>
                    <a:lnTo>
                      <a:pt x="86" y="124"/>
                    </a:lnTo>
                    <a:lnTo>
                      <a:pt x="84" y="124"/>
                    </a:lnTo>
                    <a:lnTo>
                      <a:pt x="80" y="124"/>
                    </a:lnTo>
                    <a:lnTo>
                      <a:pt x="78" y="124"/>
                    </a:lnTo>
                    <a:lnTo>
                      <a:pt x="76" y="124"/>
                    </a:lnTo>
                    <a:lnTo>
                      <a:pt x="58" y="124"/>
                    </a:lnTo>
                    <a:lnTo>
                      <a:pt x="58" y="126"/>
                    </a:lnTo>
                    <a:lnTo>
                      <a:pt x="52" y="122"/>
                    </a:lnTo>
                    <a:lnTo>
                      <a:pt x="48" y="122"/>
                    </a:lnTo>
                    <a:lnTo>
                      <a:pt x="46" y="120"/>
                    </a:lnTo>
                    <a:lnTo>
                      <a:pt x="44" y="120"/>
                    </a:lnTo>
                    <a:lnTo>
                      <a:pt x="44" y="118"/>
                    </a:lnTo>
                    <a:lnTo>
                      <a:pt x="42" y="118"/>
                    </a:lnTo>
                    <a:lnTo>
                      <a:pt x="40" y="118"/>
                    </a:lnTo>
                    <a:lnTo>
                      <a:pt x="38" y="118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4" y="114"/>
                    </a:lnTo>
                    <a:lnTo>
                      <a:pt x="34" y="112"/>
                    </a:lnTo>
                    <a:lnTo>
                      <a:pt x="32" y="112"/>
                    </a:lnTo>
                    <a:lnTo>
                      <a:pt x="30" y="112"/>
                    </a:lnTo>
                    <a:lnTo>
                      <a:pt x="28" y="112"/>
                    </a:lnTo>
                    <a:lnTo>
                      <a:pt x="28" y="110"/>
                    </a:lnTo>
                    <a:lnTo>
                      <a:pt x="26" y="110"/>
                    </a:lnTo>
                    <a:lnTo>
                      <a:pt x="26" y="108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4" y="94"/>
                    </a:lnTo>
                    <a:lnTo>
                      <a:pt x="12" y="94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6" y="82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10" y="76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6" y="70"/>
                    </a:lnTo>
                    <a:lnTo>
                      <a:pt x="8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66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4" name="Freeform 70"/>
              <p:cNvSpPr>
                <a:spLocks/>
              </p:cNvSpPr>
              <p:nvPr/>
            </p:nvSpPr>
            <p:spPr bwMode="auto">
              <a:xfrm>
                <a:off x="3164" y="1774"/>
                <a:ext cx="216" cy="336"/>
              </a:xfrm>
              <a:custGeom>
                <a:avLst/>
                <a:gdLst>
                  <a:gd name="T0" fmla="*/ 160 w 216"/>
                  <a:gd name="T1" fmla="*/ 2 h 336"/>
                  <a:gd name="T2" fmla="*/ 164 w 216"/>
                  <a:gd name="T3" fmla="*/ 2 h 336"/>
                  <a:gd name="T4" fmla="*/ 170 w 216"/>
                  <a:gd name="T5" fmla="*/ 8 h 336"/>
                  <a:gd name="T6" fmla="*/ 176 w 216"/>
                  <a:gd name="T7" fmla="*/ 12 h 336"/>
                  <a:gd name="T8" fmla="*/ 182 w 216"/>
                  <a:gd name="T9" fmla="*/ 16 h 336"/>
                  <a:gd name="T10" fmla="*/ 184 w 216"/>
                  <a:gd name="T11" fmla="*/ 24 h 336"/>
                  <a:gd name="T12" fmla="*/ 190 w 216"/>
                  <a:gd name="T13" fmla="*/ 26 h 336"/>
                  <a:gd name="T14" fmla="*/ 198 w 216"/>
                  <a:gd name="T15" fmla="*/ 28 h 336"/>
                  <a:gd name="T16" fmla="*/ 202 w 216"/>
                  <a:gd name="T17" fmla="*/ 32 h 336"/>
                  <a:gd name="T18" fmla="*/ 208 w 216"/>
                  <a:gd name="T19" fmla="*/ 38 h 336"/>
                  <a:gd name="T20" fmla="*/ 210 w 216"/>
                  <a:gd name="T21" fmla="*/ 44 h 336"/>
                  <a:gd name="T22" fmla="*/ 214 w 216"/>
                  <a:gd name="T23" fmla="*/ 50 h 336"/>
                  <a:gd name="T24" fmla="*/ 212 w 216"/>
                  <a:gd name="T25" fmla="*/ 70 h 336"/>
                  <a:gd name="T26" fmla="*/ 200 w 216"/>
                  <a:gd name="T27" fmla="*/ 98 h 336"/>
                  <a:gd name="T28" fmla="*/ 174 w 216"/>
                  <a:gd name="T29" fmla="*/ 290 h 336"/>
                  <a:gd name="T30" fmla="*/ 170 w 216"/>
                  <a:gd name="T31" fmla="*/ 288 h 336"/>
                  <a:gd name="T32" fmla="*/ 168 w 216"/>
                  <a:gd name="T33" fmla="*/ 290 h 336"/>
                  <a:gd name="T34" fmla="*/ 164 w 216"/>
                  <a:gd name="T35" fmla="*/ 292 h 336"/>
                  <a:gd name="T36" fmla="*/ 160 w 216"/>
                  <a:gd name="T37" fmla="*/ 294 h 336"/>
                  <a:gd name="T38" fmla="*/ 158 w 216"/>
                  <a:gd name="T39" fmla="*/ 296 h 336"/>
                  <a:gd name="T40" fmla="*/ 154 w 216"/>
                  <a:gd name="T41" fmla="*/ 298 h 336"/>
                  <a:gd name="T42" fmla="*/ 150 w 216"/>
                  <a:gd name="T43" fmla="*/ 302 h 336"/>
                  <a:gd name="T44" fmla="*/ 146 w 216"/>
                  <a:gd name="T45" fmla="*/ 304 h 336"/>
                  <a:gd name="T46" fmla="*/ 140 w 216"/>
                  <a:gd name="T47" fmla="*/ 304 h 336"/>
                  <a:gd name="T48" fmla="*/ 136 w 216"/>
                  <a:gd name="T49" fmla="*/ 302 h 336"/>
                  <a:gd name="T50" fmla="*/ 130 w 216"/>
                  <a:gd name="T51" fmla="*/ 304 h 336"/>
                  <a:gd name="T52" fmla="*/ 124 w 216"/>
                  <a:gd name="T53" fmla="*/ 304 h 336"/>
                  <a:gd name="T54" fmla="*/ 122 w 216"/>
                  <a:gd name="T55" fmla="*/ 308 h 336"/>
                  <a:gd name="T56" fmla="*/ 124 w 216"/>
                  <a:gd name="T57" fmla="*/ 314 h 336"/>
                  <a:gd name="T58" fmla="*/ 126 w 216"/>
                  <a:gd name="T59" fmla="*/ 316 h 336"/>
                  <a:gd name="T60" fmla="*/ 128 w 216"/>
                  <a:gd name="T61" fmla="*/ 322 h 336"/>
                  <a:gd name="T62" fmla="*/ 130 w 216"/>
                  <a:gd name="T63" fmla="*/ 324 h 336"/>
                  <a:gd name="T64" fmla="*/ 132 w 216"/>
                  <a:gd name="T65" fmla="*/ 326 h 336"/>
                  <a:gd name="T66" fmla="*/ 130 w 216"/>
                  <a:gd name="T67" fmla="*/ 328 h 336"/>
                  <a:gd name="T68" fmla="*/ 126 w 216"/>
                  <a:gd name="T69" fmla="*/ 332 h 336"/>
                  <a:gd name="T70" fmla="*/ 122 w 216"/>
                  <a:gd name="T71" fmla="*/ 330 h 336"/>
                  <a:gd name="T72" fmla="*/ 120 w 216"/>
                  <a:gd name="T73" fmla="*/ 334 h 336"/>
                  <a:gd name="T74" fmla="*/ 116 w 216"/>
                  <a:gd name="T75" fmla="*/ 336 h 336"/>
                  <a:gd name="T76" fmla="*/ 80 w 216"/>
                  <a:gd name="T77" fmla="*/ 312 h 336"/>
                  <a:gd name="T78" fmla="*/ 56 w 216"/>
                  <a:gd name="T79" fmla="*/ 180 h 336"/>
                  <a:gd name="T80" fmla="*/ 48 w 216"/>
                  <a:gd name="T81" fmla="*/ 180 h 336"/>
                  <a:gd name="T82" fmla="*/ 42 w 216"/>
                  <a:gd name="T83" fmla="*/ 176 h 336"/>
                  <a:gd name="T84" fmla="*/ 34 w 216"/>
                  <a:gd name="T85" fmla="*/ 170 h 336"/>
                  <a:gd name="T86" fmla="*/ 28 w 216"/>
                  <a:gd name="T87" fmla="*/ 166 h 336"/>
                  <a:gd name="T88" fmla="*/ 24 w 216"/>
                  <a:gd name="T89" fmla="*/ 160 h 336"/>
                  <a:gd name="T90" fmla="*/ 24 w 216"/>
                  <a:gd name="T91" fmla="*/ 158 h 336"/>
                  <a:gd name="T92" fmla="*/ 16 w 216"/>
                  <a:gd name="T93" fmla="*/ 150 h 336"/>
                  <a:gd name="T94" fmla="*/ 12 w 216"/>
                  <a:gd name="T95" fmla="*/ 142 h 336"/>
                  <a:gd name="T96" fmla="*/ 12 w 216"/>
                  <a:gd name="T97" fmla="*/ 136 h 336"/>
                  <a:gd name="T98" fmla="*/ 6 w 216"/>
                  <a:gd name="T99" fmla="*/ 130 h 336"/>
                  <a:gd name="T100" fmla="*/ 4 w 216"/>
                  <a:gd name="T101" fmla="*/ 122 h 336"/>
                  <a:gd name="T102" fmla="*/ 0 w 216"/>
                  <a:gd name="T103" fmla="*/ 116 h 336"/>
                  <a:gd name="T104" fmla="*/ 10 w 216"/>
                  <a:gd name="T105" fmla="*/ 116 h 336"/>
                  <a:gd name="T106" fmla="*/ 32 w 216"/>
                  <a:gd name="T107" fmla="*/ 116 h 336"/>
                  <a:gd name="T108" fmla="*/ 40 w 216"/>
                  <a:gd name="T109" fmla="*/ 118 h 336"/>
                  <a:gd name="T110" fmla="*/ 42 w 216"/>
                  <a:gd name="T111" fmla="*/ 114 h 336"/>
                  <a:gd name="T112" fmla="*/ 42 w 216"/>
                  <a:gd name="T113" fmla="*/ 108 h 336"/>
                  <a:gd name="T114" fmla="*/ 44 w 216"/>
                  <a:gd name="T115" fmla="*/ 100 h 336"/>
                  <a:gd name="T116" fmla="*/ 38 w 216"/>
                  <a:gd name="T117" fmla="*/ 94 h 336"/>
                  <a:gd name="T118" fmla="*/ 140 w 216"/>
                  <a:gd name="T119" fmla="*/ 2 h 336"/>
                  <a:gd name="T120" fmla="*/ 146 w 216"/>
                  <a:gd name="T121" fmla="*/ 2 h 336"/>
                  <a:gd name="T122" fmla="*/ 154 w 216"/>
                  <a:gd name="T123" fmla="*/ 2 h 3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6" h="336">
                    <a:moveTo>
                      <a:pt x="156" y="2"/>
                    </a:moveTo>
                    <a:lnTo>
                      <a:pt x="156" y="2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4" y="4"/>
                    </a:lnTo>
                    <a:lnTo>
                      <a:pt x="166" y="4"/>
                    </a:lnTo>
                    <a:lnTo>
                      <a:pt x="168" y="6"/>
                    </a:lnTo>
                    <a:lnTo>
                      <a:pt x="170" y="8"/>
                    </a:lnTo>
                    <a:lnTo>
                      <a:pt x="174" y="10"/>
                    </a:lnTo>
                    <a:lnTo>
                      <a:pt x="176" y="10"/>
                    </a:lnTo>
                    <a:lnTo>
                      <a:pt x="176" y="12"/>
                    </a:lnTo>
                    <a:lnTo>
                      <a:pt x="178" y="12"/>
                    </a:lnTo>
                    <a:lnTo>
                      <a:pt x="180" y="14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4" y="20"/>
                    </a:lnTo>
                    <a:lnTo>
                      <a:pt x="184" y="22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8" y="24"/>
                    </a:lnTo>
                    <a:lnTo>
                      <a:pt x="190" y="26"/>
                    </a:lnTo>
                    <a:lnTo>
                      <a:pt x="192" y="26"/>
                    </a:lnTo>
                    <a:lnTo>
                      <a:pt x="192" y="28"/>
                    </a:lnTo>
                    <a:lnTo>
                      <a:pt x="194" y="28"/>
                    </a:lnTo>
                    <a:lnTo>
                      <a:pt x="198" y="28"/>
                    </a:lnTo>
                    <a:lnTo>
                      <a:pt x="198" y="30"/>
                    </a:lnTo>
                    <a:lnTo>
                      <a:pt x="200" y="30"/>
                    </a:lnTo>
                    <a:lnTo>
                      <a:pt x="202" y="30"/>
                    </a:lnTo>
                    <a:lnTo>
                      <a:pt x="202" y="32"/>
                    </a:lnTo>
                    <a:lnTo>
                      <a:pt x="204" y="32"/>
                    </a:lnTo>
                    <a:lnTo>
                      <a:pt x="204" y="34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8" y="38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0" y="42"/>
                    </a:lnTo>
                    <a:lnTo>
                      <a:pt x="210" y="44"/>
                    </a:lnTo>
                    <a:lnTo>
                      <a:pt x="212" y="44"/>
                    </a:lnTo>
                    <a:lnTo>
                      <a:pt x="212" y="46"/>
                    </a:lnTo>
                    <a:lnTo>
                      <a:pt x="212" y="48"/>
                    </a:lnTo>
                    <a:lnTo>
                      <a:pt x="212" y="50"/>
                    </a:lnTo>
                    <a:lnTo>
                      <a:pt x="214" y="50"/>
                    </a:lnTo>
                    <a:lnTo>
                      <a:pt x="216" y="50"/>
                    </a:lnTo>
                    <a:lnTo>
                      <a:pt x="216" y="56"/>
                    </a:lnTo>
                    <a:lnTo>
                      <a:pt x="214" y="64"/>
                    </a:lnTo>
                    <a:lnTo>
                      <a:pt x="212" y="64"/>
                    </a:lnTo>
                    <a:lnTo>
                      <a:pt x="212" y="66"/>
                    </a:lnTo>
                    <a:lnTo>
                      <a:pt x="212" y="68"/>
                    </a:lnTo>
                    <a:lnTo>
                      <a:pt x="212" y="70"/>
                    </a:lnTo>
                    <a:lnTo>
                      <a:pt x="210" y="72"/>
                    </a:lnTo>
                    <a:lnTo>
                      <a:pt x="206" y="86"/>
                    </a:lnTo>
                    <a:lnTo>
                      <a:pt x="206" y="90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2" y="96"/>
                    </a:lnTo>
                    <a:lnTo>
                      <a:pt x="200" y="98"/>
                    </a:lnTo>
                    <a:lnTo>
                      <a:pt x="192" y="124"/>
                    </a:lnTo>
                    <a:lnTo>
                      <a:pt x="186" y="152"/>
                    </a:lnTo>
                    <a:lnTo>
                      <a:pt x="196" y="228"/>
                    </a:lnTo>
                    <a:lnTo>
                      <a:pt x="182" y="270"/>
                    </a:lnTo>
                    <a:lnTo>
                      <a:pt x="174" y="290"/>
                    </a:lnTo>
                    <a:lnTo>
                      <a:pt x="172" y="290"/>
                    </a:lnTo>
                    <a:lnTo>
                      <a:pt x="172" y="288"/>
                    </a:lnTo>
                    <a:lnTo>
                      <a:pt x="170" y="288"/>
                    </a:lnTo>
                    <a:lnTo>
                      <a:pt x="168" y="288"/>
                    </a:lnTo>
                    <a:lnTo>
                      <a:pt x="168" y="290"/>
                    </a:lnTo>
                    <a:lnTo>
                      <a:pt x="166" y="290"/>
                    </a:lnTo>
                    <a:lnTo>
                      <a:pt x="166" y="292"/>
                    </a:lnTo>
                    <a:lnTo>
                      <a:pt x="164" y="292"/>
                    </a:lnTo>
                    <a:lnTo>
                      <a:pt x="162" y="292"/>
                    </a:lnTo>
                    <a:lnTo>
                      <a:pt x="162" y="294"/>
                    </a:lnTo>
                    <a:lnTo>
                      <a:pt x="160" y="294"/>
                    </a:lnTo>
                    <a:lnTo>
                      <a:pt x="160" y="296"/>
                    </a:lnTo>
                    <a:lnTo>
                      <a:pt x="158" y="296"/>
                    </a:lnTo>
                    <a:lnTo>
                      <a:pt x="156" y="296"/>
                    </a:lnTo>
                    <a:lnTo>
                      <a:pt x="154" y="296"/>
                    </a:lnTo>
                    <a:lnTo>
                      <a:pt x="154" y="298"/>
                    </a:lnTo>
                    <a:lnTo>
                      <a:pt x="152" y="298"/>
                    </a:lnTo>
                    <a:lnTo>
                      <a:pt x="152" y="300"/>
                    </a:lnTo>
                    <a:lnTo>
                      <a:pt x="150" y="300"/>
                    </a:lnTo>
                    <a:lnTo>
                      <a:pt x="150" y="302"/>
                    </a:lnTo>
                    <a:lnTo>
                      <a:pt x="148" y="304"/>
                    </a:lnTo>
                    <a:lnTo>
                      <a:pt x="146" y="304"/>
                    </a:lnTo>
                    <a:lnTo>
                      <a:pt x="144" y="304"/>
                    </a:lnTo>
                    <a:lnTo>
                      <a:pt x="144" y="302"/>
                    </a:lnTo>
                    <a:lnTo>
                      <a:pt x="142" y="304"/>
                    </a:lnTo>
                    <a:lnTo>
                      <a:pt x="142" y="302"/>
                    </a:lnTo>
                    <a:lnTo>
                      <a:pt x="142" y="304"/>
                    </a:lnTo>
                    <a:lnTo>
                      <a:pt x="140" y="304"/>
                    </a:lnTo>
                    <a:lnTo>
                      <a:pt x="140" y="302"/>
                    </a:lnTo>
                    <a:lnTo>
                      <a:pt x="138" y="302"/>
                    </a:lnTo>
                    <a:lnTo>
                      <a:pt x="138" y="304"/>
                    </a:lnTo>
                    <a:lnTo>
                      <a:pt x="136" y="302"/>
                    </a:lnTo>
                    <a:lnTo>
                      <a:pt x="134" y="302"/>
                    </a:lnTo>
                    <a:lnTo>
                      <a:pt x="132" y="304"/>
                    </a:lnTo>
                    <a:lnTo>
                      <a:pt x="130" y="304"/>
                    </a:lnTo>
                    <a:lnTo>
                      <a:pt x="128" y="304"/>
                    </a:lnTo>
                    <a:lnTo>
                      <a:pt x="126" y="304"/>
                    </a:lnTo>
                    <a:lnTo>
                      <a:pt x="124" y="304"/>
                    </a:lnTo>
                    <a:lnTo>
                      <a:pt x="122" y="306"/>
                    </a:lnTo>
                    <a:lnTo>
                      <a:pt x="122" y="308"/>
                    </a:lnTo>
                    <a:lnTo>
                      <a:pt x="122" y="310"/>
                    </a:lnTo>
                    <a:lnTo>
                      <a:pt x="122" y="312"/>
                    </a:lnTo>
                    <a:lnTo>
                      <a:pt x="122" y="314"/>
                    </a:lnTo>
                    <a:lnTo>
                      <a:pt x="124" y="314"/>
                    </a:lnTo>
                    <a:lnTo>
                      <a:pt x="126" y="314"/>
                    </a:lnTo>
                    <a:lnTo>
                      <a:pt x="126" y="316"/>
                    </a:lnTo>
                    <a:lnTo>
                      <a:pt x="126" y="318"/>
                    </a:lnTo>
                    <a:lnTo>
                      <a:pt x="128" y="318"/>
                    </a:lnTo>
                    <a:lnTo>
                      <a:pt x="128" y="320"/>
                    </a:lnTo>
                    <a:lnTo>
                      <a:pt x="128" y="322"/>
                    </a:lnTo>
                    <a:lnTo>
                      <a:pt x="126" y="322"/>
                    </a:lnTo>
                    <a:lnTo>
                      <a:pt x="128" y="322"/>
                    </a:lnTo>
                    <a:lnTo>
                      <a:pt x="130" y="324"/>
                    </a:lnTo>
                    <a:lnTo>
                      <a:pt x="130" y="322"/>
                    </a:lnTo>
                    <a:lnTo>
                      <a:pt x="130" y="324"/>
                    </a:lnTo>
                    <a:lnTo>
                      <a:pt x="130" y="322"/>
                    </a:lnTo>
                    <a:lnTo>
                      <a:pt x="132" y="322"/>
                    </a:lnTo>
                    <a:lnTo>
                      <a:pt x="132" y="324"/>
                    </a:lnTo>
                    <a:lnTo>
                      <a:pt x="132" y="326"/>
                    </a:lnTo>
                    <a:lnTo>
                      <a:pt x="130" y="328"/>
                    </a:lnTo>
                    <a:lnTo>
                      <a:pt x="128" y="330"/>
                    </a:lnTo>
                    <a:lnTo>
                      <a:pt x="126" y="332"/>
                    </a:lnTo>
                    <a:lnTo>
                      <a:pt x="124" y="330"/>
                    </a:lnTo>
                    <a:lnTo>
                      <a:pt x="122" y="330"/>
                    </a:lnTo>
                    <a:lnTo>
                      <a:pt x="122" y="332"/>
                    </a:lnTo>
                    <a:lnTo>
                      <a:pt x="120" y="332"/>
                    </a:lnTo>
                    <a:lnTo>
                      <a:pt x="120" y="334"/>
                    </a:lnTo>
                    <a:lnTo>
                      <a:pt x="118" y="334"/>
                    </a:lnTo>
                    <a:lnTo>
                      <a:pt x="116" y="336"/>
                    </a:lnTo>
                    <a:lnTo>
                      <a:pt x="106" y="334"/>
                    </a:lnTo>
                    <a:lnTo>
                      <a:pt x="104" y="334"/>
                    </a:lnTo>
                    <a:lnTo>
                      <a:pt x="104" y="332"/>
                    </a:lnTo>
                    <a:lnTo>
                      <a:pt x="102" y="332"/>
                    </a:lnTo>
                    <a:lnTo>
                      <a:pt x="94" y="326"/>
                    </a:lnTo>
                    <a:lnTo>
                      <a:pt x="86" y="316"/>
                    </a:lnTo>
                    <a:lnTo>
                      <a:pt x="82" y="312"/>
                    </a:lnTo>
                    <a:lnTo>
                      <a:pt x="80" y="312"/>
                    </a:lnTo>
                    <a:lnTo>
                      <a:pt x="76" y="308"/>
                    </a:lnTo>
                    <a:lnTo>
                      <a:pt x="70" y="300"/>
                    </a:lnTo>
                    <a:lnTo>
                      <a:pt x="68" y="292"/>
                    </a:lnTo>
                    <a:lnTo>
                      <a:pt x="70" y="274"/>
                    </a:lnTo>
                    <a:lnTo>
                      <a:pt x="72" y="272"/>
                    </a:lnTo>
                    <a:lnTo>
                      <a:pt x="76" y="242"/>
                    </a:lnTo>
                    <a:lnTo>
                      <a:pt x="62" y="224"/>
                    </a:lnTo>
                    <a:lnTo>
                      <a:pt x="62" y="222"/>
                    </a:lnTo>
                    <a:lnTo>
                      <a:pt x="56" y="180"/>
                    </a:lnTo>
                    <a:lnTo>
                      <a:pt x="54" y="180"/>
                    </a:lnTo>
                    <a:lnTo>
                      <a:pt x="54" y="182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50" y="180"/>
                    </a:lnTo>
                    <a:lnTo>
                      <a:pt x="48" y="180"/>
                    </a:lnTo>
                    <a:lnTo>
                      <a:pt x="48" y="178"/>
                    </a:lnTo>
                    <a:lnTo>
                      <a:pt x="46" y="178"/>
                    </a:lnTo>
                    <a:lnTo>
                      <a:pt x="44" y="178"/>
                    </a:lnTo>
                    <a:lnTo>
                      <a:pt x="42" y="176"/>
                    </a:lnTo>
                    <a:lnTo>
                      <a:pt x="42" y="174"/>
                    </a:lnTo>
                    <a:lnTo>
                      <a:pt x="40" y="174"/>
                    </a:lnTo>
                    <a:lnTo>
                      <a:pt x="38" y="172"/>
                    </a:lnTo>
                    <a:lnTo>
                      <a:pt x="36" y="172"/>
                    </a:lnTo>
                    <a:lnTo>
                      <a:pt x="36" y="170"/>
                    </a:lnTo>
                    <a:lnTo>
                      <a:pt x="34" y="170"/>
                    </a:lnTo>
                    <a:lnTo>
                      <a:pt x="34" y="172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0" y="170"/>
                    </a:lnTo>
                    <a:lnTo>
                      <a:pt x="30" y="168"/>
                    </a:lnTo>
                    <a:lnTo>
                      <a:pt x="30" y="166"/>
                    </a:lnTo>
                    <a:lnTo>
                      <a:pt x="28" y="166"/>
                    </a:lnTo>
                    <a:lnTo>
                      <a:pt x="28" y="164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4" y="160"/>
                    </a:lnTo>
                    <a:lnTo>
                      <a:pt x="22" y="160"/>
                    </a:lnTo>
                    <a:lnTo>
                      <a:pt x="22" y="158"/>
                    </a:lnTo>
                    <a:lnTo>
                      <a:pt x="24" y="158"/>
                    </a:lnTo>
                    <a:lnTo>
                      <a:pt x="24" y="156"/>
                    </a:lnTo>
                    <a:lnTo>
                      <a:pt x="24" y="154"/>
                    </a:lnTo>
                    <a:lnTo>
                      <a:pt x="22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16" y="152"/>
                    </a:lnTo>
                    <a:lnTo>
                      <a:pt x="16" y="150"/>
                    </a:lnTo>
                    <a:lnTo>
                      <a:pt x="16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12" y="142"/>
                    </a:lnTo>
                    <a:lnTo>
                      <a:pt x="10" y="140"/>
                    </a:lnTo>
                    <a:lnTo>
                      <a:pt x="10" y="138"/>
                    </a:lnTo>
                    <a:lnTo>
                      <a:pt x="10" y="136"/>
                    </a:lnTo>
                    <a:lnTo>
                      <a:pt x="12" y="136"/>
                    </a:lnTo>
                    <a:lnTo>
                      <a:pt x="12" y="134"/>
                    </a:lnTo>
                    <a:lnTo>
                      <a:pt x="12" y="132"/>
                    </a:lnTo>
                    <a:lnTo>
                      <a:pt x="12" y="130"/>
                    </a:lnTo>
                    <a:lnTo>
                      <a:pt x="8" y="130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4" y="124"/>
                    </a:lnTo>
                    <a:lnTo>
                      <a:pt x="4" y="122"/>
                    </a:lnTo>
                    <a:lnTo>
                      <a:pt x="4" y="120"/>
                    </a:lnTo>
                    <a:lnTo>
                      <a:pt x="2" y="120"/>
                    </a:lnTo>
                    <a:lnTo>
                      <a:pt x="2" y="118"/>
                    </a:lnTo>
                    <a:lnTo>
                      <a:pt x="0" y="116"/>
                    </a:lnTo>
                    <a:lnTo>
                      <a:pt x="0" y="114"/>
                    </a:lnTo>
                    <a:lnTo>
                      <a:pt x="4" y="114"/>
                    </a:lnTo>
                    <a:lnTo>
                      <a:pt x="10" y="118"/>
                    </a:lnTo>
                    <a:lnTo>
                      <a:pt x="10" y="116"/>
                    </a:lnTo>
                    <a:lnTo>
                      <a:pt x="28" y="116"/>
                    </a:lnTo>
                    <a:lnTo>
                      <a:pt x="30" y="116"/>
                    </a:lnTo>
                    <a:lnTo>
                      <a:pt x="32" y="116"/>
                    </a:lnTo>
                    <a:lnTo>
                      <a:pt x="36" y="116"/>
                    </a:lnTo>
                    <a:lnTo>
                      <a:pt x="38" y="116"/>
                    </a:lnTo>
                    <a:lnTo>
                      <a:pt x="38" y="118"/>
                    </a:lnTo>
                    <a:lnTo>
                      <a:pt x="40" y="118"/>
                    </a:lnTo>
                    <a:lnTo>
                      <a:pt x="40" y="120"/>
                    </a:lnTo>
                    <a:lnTo>
                      <a:pt x="40" y="118"/>
                    </a:lnTo>
                    <a:lnTo>
                      <a:pt x="42" y="118"/>
                    </a:lnTo>
                    <a:lnTo>
                      <a:pt x="42" y="116"/>
                    </a:lnTo>
                    <a:lnTo>
                      <a:pt x="42" y="114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42" y="108"/>
                    </a:lnTo>
                    <a:lnTo>
                      <a:pt x="42" y="106"/>
                    </a:lnTo>
                    <a:lnTo>
                      <a:pt x="40" y="106"/>
                    </a:lnTo>
                    <a:lnTo>
                      <a:pt x="42" y="106"/>
                    </a:lnTo>
                    <a:lnTo>
                      <a:pt x="42" y="104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100"/>
                    </a:lnTo>
                    <a:lnTo>
                      <a:pt x="44" y="98"/>
                    </a:lnTo>
                    <a:lnTo>
                      <a:pt x="44" y="96"/>
                    </a:lnTo>
                    <a:lnTo>
                      <a:pt x="42" y="96"/>
                    </a:lnTo>
                    <a:lnTo>
                      <a:pt x="42" y="94"/>
                    </a:lnTo>
                    <a:lnTo>
                      <a:pt x="40" y="94"/>
                    </a:lnTo>
                    <a:lnTo>
                      <a:pt x="38" y="94"/>
                    </a:lnTo>
                    <a:lnTo>
                      <a:pt x="40" y="92"/>
                    </a:lnTo>
                    <a:lnTo>
                      <a:pt x="40" y="90"/>
                    </a:lnTo>
                    <a:lnTo>
                      <a:pt x="38" y="90"/>
                    </a:lnTo>
                    <a:lnTo>
                      <a:pt x="38" y="88"/>
                    </a:lnTo>
                    <a:lnTo>
                      <a:pt x="38" y="86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2" y="2"/>
                    </a:lnTo>
                    <a:lnTo>
                      <a:pt x="154" y="2"/>
                    </a:lnTo>
                    <a:lnTo>
                      <a:pt x="156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5" name="Freeform 71"/>
              <p:cNvSpPr>
                <a:spLocks/>
              </p:cNvSpPr>
              <p:nvPr/>
            </p:nvSpPr>
            <p:spPr bwMode="auto">
              <a:xfrm>
                <a:off x="3338" y="1786"/>
                <a:ext cx="391" cy="298"/>
              </a:xfrm>
              <a:custGeom>
                <a:avLst/>
                <a:gdLst>
                  <a:gd name="T0" fmla="*/ 249 w 391"/>
                  <a:gd name="T1" fmla="*/ 40 h 298"/>
                  <a:gd name="T2" fmla="*/ 263 w 391"/>
                  <a:gd name="T3" fmla="*/ 52 h 298"/>
                  <a:gd name="T4" fmla="*/ 271 w 391"/>
                  <a:gd name="T5" fmla="*/ 44 h 298"/>
                  <a:gd name="T6" fmla="*/ 281 w 391"/>
                  <a:gd name="T7" fmla="*/ 60 h 298"/>
                  <a:gd name="T8" fmla="*/ 275 w 391"/>
                  <a:gd name="T9" fmla="*/ 70 h 298"/>
                  <a:gd name="T10" fmla="*/ 301 w 391"/>
                  <a:gd name="T11" fmla="*/ 104 h 298"/>
                  <a:gd name="T12" fmla="*/ 331 w 391"/>
                  <a:gd name="T13" fmla="*/ 116 h 298"/>
                  <a:gd name="T14" fmla="*/ 351 w 391"/>
                  <a:gd name="T15" fmla="*/ 122 h 298"/>
                  <a:gd name="T16" fmla="*/ 359 w 391"/>
                  <a:gd name="T17" fmla="*/ 128 h 298"/>
                  <a:gd name="T18" fmla="*/ 361 w 391"/>
                  <a:gd name="T19" fmla="*/ 134 h 298"/>
                  <a:gd name="T20" fmla="*/ 373 w 391"/>
                  <a:gd name="T21" fmla="*/ 140 h 298"/>
                  <a:gd name="T22" fmla="*/ 379 w 391"/>
                  <a:gd name="T23" fmla="*/ 144 h 298"/>
                  <a:gd name="T24" fmla="*/ 381 w 391"/>
                  <a:gd name="T25" fmla="*/ 148 h 298"/>
                  <a:gd name="T26" fmla="*/ 389 w 391"/>
                  <a:gd name="T27" fmla="*/ 150 h 298"/>
                  <a:gd name="T28" fmla="*/ 275 w 391"/>
                  <a:gd name="T29" fmla="*/ 232 h 298"/>
                  <a:gd name="T30" fmla="*/ 273 w 391"/>
                  <a:gd name="T31" fmla="*/ 228 h 298"/>
                  <a:gd name="T32" fmla="*/ 269 w 391"/>
                  <a:gd name="T33" fmla="*/ 224 h 298"/>
                  <a:gd name="T34" fmla="*/ 265 w 391"/>
                  <a:gd name="T35" fmla="*/ 222 h 298"/>
                  <a:gd name="T36" fmla="*/ 261 w 391"/>
                  <a:gd name="T37" fmla="*/ 220 h 298"/>
                  <a:gd name="T38" fmla="*/ 259 w 391"/>
                  <a:gd name="T39" fmla="*/ 218 h 298"/>
                  <a:gd name="T40" fmla="*/ 255 w 391"/>
                  <a:gd name="T41" fmla="*/ 218 h 298"/>
                  <a:gd name="T42" fmla="*/ 253 w 391"/>
                  <a:gd name="T43" fmla="*/ 218 h 298"/>
                  <a:gd name="T44" fmla="*/ 251 w 391"/>
                  <a:gd name="T45" fmla="*/ 212 h 298"/>
                  <a:gd name="T46" fmla="*/ 247 w 391"/>
                  <a:gd name="T47" fmla="*/ 214 h 298"/>
                  <a:gd name="T48" fmla="*/ 243 w 391"/>
                  <a:gd name="T49" fmla="*/ 212 h 298"/>
                  <a:gd name="T50" fmla="*/ 239 w 391"/>
                  <a:gd name="T51" fmla="*/ 212 h 298"/>
                  <a:gd name="T52" fmla="*/ 235 w 391"/>
                  <a:gd name="T53" fmla="*/ 210 h 298"/>
                  <a:gd name="T54" fmla="*/ 231 w 391"/>
                  <a:gd name="T55" fmla="*/ 208 h 298"/>
                  <a:gd name="T56" fmla="*/ 86 w 391"/>
                  <a:gd name="T57" fmla="*/ 292 h 298"/>
                  <a:gd name="T58" fmla="*/ 78 w 391"/>
                  <a:gd name="T59" fmla="*/ 292 h 298"/>
                  <a:gd name="T60" fmla="*/ 68 w 391"/>
                  <a:gd name="T61" fmla="*/ 294 h 298"/>
                  <a:gd name="T62" fmla="*/ 58 w 391"/>
                  <a:gd name="T63" fmla="*/ 298 h 298"/>
                  <a:gd name="T64" fmla="*/ 50 w 391"/>
                  <a:gd name="T65" fmla="*/ 298 h 298"/>
                  <a:gd name="T66" fmla="*/ 46 w 391"/>
                  <a:gd name="T67" fmla="*/ 292 h 298"/>
                  <a:gd name="T68" fmla="*/ 38 w 391"/>
                  <a:gd name="T69" fmla="*/ 292 h 298"/>
                  <a:gd name="T70" fmla="*/ 34 w 391"/>
                  <a:gd name="T71" fmla="*/ 290 h 298"/>
                  <a:gd name="T72" fmla="*/ 32 w 391"/>
                  <a:gd name="T73" fmla="*/ 290 h 298"/>
                  <a:gd name="T74" fmla="*/ 26 w 391"/>
                  <a:gd name="T75" fmla="*/ 286 h 298"/>
                  <a:gd name="T76" fmla="*/ 20 w 391"/>
                  <a:gd name="T77" fmla="*/ 286 h 298"/>
                  <a:gd name="T78" fmla="*/ 2 w 391"/>
                  <a:gd name="T79" fmla="*/ 282 h 298"/>
                  <a:gd name="T80" fmla="*/ 26 w 391"/>
                  <a:gd name="T81" fmla="*/ 86 h 298"/>
                  <a:gd name="T82" fmla="*/ 38 w 391"/>
                  <a:gd name="T83" fmla="*/ 54 h 298"/>
                  <a:gd name="T84" fmla="*/ 38 w 391"/>
                  <a:gd name="T85" fmla="*/ 38 h 298"/>
                  <a:gd name="T86" fmla="*/ 36 w 391"/>
                  <a:gd name="T87" fmla="*/ 32 h 298"/>
                  <a:gd name="T88" fmla="*/ 32 w 391"/>
                  <a:gd name="T89" fmla="*/ 22 h 298"/>
                  <a:gd name="T90" fmla="*/ 24 w 391"/>
                  <a:gd name="T91" fmla="*/ 18 h 298"/>
                  <a:gd name="T92" fmla="*/ 78 w 391"/>
                  <a:gd name="T93" fmla="*/ 4 h 298"/>
                  <a:gd name="T94" fmla="*/ 92 w 391"/>
                  <a:gd name="T95" fmla="*/ 14 h 298"/>
                  <a:gd name="T96" fmla="*/ 96 w 391"/>
                  <a:gd name="T97" fmla="*/ 22 h 298"/>
                  <a:gd name="T98" fmla="*/ 102 w 391"/>
                  <a:gd name="T99" fmla="*/ 30 h 298"/>
                  <a:gd name="T100" fmla="*/ 110 w 391"/>
                  <a:gd name="T101" fmla="*/ 38 h 298"/>
                  <a:gd name="T102" fmla="*/ 120 w 391"/>
                  <a:gd name="T103" fmla="*/ 36 h 298"/>
                  <a:gd name="T104" fmla="*/ 136 w 391"/>
                  <a:gd name="T105" fmla="*/ 34 h 298"/>
                  <a:gd name="T106" fmla="*/ 155 w 391"/>
                  <a:gd name="T107" fmla="*/ 38 h 298"/>
                  <a:gd name="T108" fmla="*/ 169 w 391"/>
                  <a:gd name="T109" fmla="*/ 40 h 298"/>
                  <a:gd name="T110" fmla="*/ 185 w 391"/>
                  <a:gd name="T111" fmla="*/ 34 h 298"/>
                  <a:gd name="T112" fmla="*/ 199 w 391"/>
                  <a:gd name="T113" fmla="*/ 22 h 298"/>
                  <a:gd name="T114" fmla="*/ 215 w 391"/>
                  <a:gd name="T115" fmla="*/ 22 h 298"/>
                  <a:gd name="T116" fmla="*/ 227 w 391"/>
                  <a:gd name="T117" fmla="*/ 28 h 2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91" h="298">
                    <a:moveTo>
                      <a:pt x="235" y="28"/>
                    </a:moveTo>
                    <a:lnTo>
                      <a:pt x="235" y="30"/>
                    </a:lnTo>
                    <a:lnTo>
                      <a:pt x="239" y="34"/>
                    </a:lnTo>
                    <a:lnTo>
                      <a:pt x="241" y="34"/>
                    </a:lnTo>
                    <a:lnTo>
                      <a:pt x="243" y="36"/>
                    </a:lnTo>
                    <a:lnTo>
                      <a:pt x="245" y="38"/>
                    </a:lnTo>
                    <a:lnTo>
                      <a:pt x="247" y="40"/>
                    </a:lnTo>
                    <a:lnTo>
                      <a:pt x="249" y="40"/>
                    </a:lnTo>
                    <a:lnTo>
                      <a:pt x="251" y="42"/>
                    </a:lnTo>
                    <a:lnTo>
                      <a:pt x="253" y="42"/>
                    </a:lnTo>
                    <a:lnTo>
                      <a:pt x="255" y="44"/>
                    </a:lnTo>
                    <a:lnTo>
                      <a:pt x="255" y="46"/>
                    </a:lnTo>
                    <a:lnTo>
                      <a:pt x="257" y="48"/>
                    </a:lnTo>
                    <a:lnTo>
                      <a:pt x="257" y="50"/>
                    </a:lnTo>
                    <a:lnTo>
                      <a:pt x="259" y="50"/>
                    </a:lnTo>
                    <a:lnTo>
                      <a:pt x="263" y="52"/>
                    </a:lnTo>
                    <a:lnTo>
                      <a:pt x="267" y="52"/>
                    </a:lnTo>
                    <a:lnTo>
                      <a:pt x="269" y="52"/>
                    </a:lnTo>
                    <a:lnTo>
                      <a:pt x="271" y="52"/>
                    </a:lnTo>
                    <a:lnTo>
                      <a:pt x="271" y="50"/>
                    </a:lnTo>
                    <a:lnTo>
                      <a:pt x="271" y="48"/>
                    </a:lnTo>
                    <a:lnTo>
                      <a:pt x="269" y="46"/>
                    </a:lnTo>
                    <a:lnTo>
                      <a:pt x="271" y="44"/>
                    </a:lnTo>
                    <a:lnTo>
                      <a:pt x="273" y="44"/>
                    </a:lnTo>
                    <a:lnTo>
                      <a:pt x="273" y="46"/>
                    </a:lnTo>
                    <a:lnTo>
                      <a:pt x="277" y="48"/>
                    </a:lnTo>
                    <a:lnTo>
                      <a:pt x="277" y="52"/>
                    </a:lnTo>
                    <a:lnTo>
                      <a:pt x="279" y="54"/>
                    </a:lnTo>
                    <a:lnTo>
                      <a:pt x="281" y="56"/>
                    </a:lnTo>
                    <a:lnTo>
                      <a:pt x="281" y="58"/>
                    </a:lnTo>
                    <a:lnTo>
                      <a:pt x="281" y="60"/>
                    </a:lnTo>
                    <a:lnTo>
                      <a:pt x="281" y="62"/>
                    </a:lnTo>
                    <a:lnTo>
                      <a:pt x="279" y="64"/>
                    </a:lnTo>
                    <a:lnTo>
                      <a:pt x="277" y="66"/>
                    </a:lnTo>
                    <a:lnTo>
                      <a:pt x="277" y="68"/>
                    </a:lnTo>
                    <a:lnTo>
                      <a:pt x="275" y="70"/>
                    </a:lnTo>
                    <a:lnTo>
                      <a:pt x="275" y="72"/>
                    </a:lnTo>
                    <a:lnTo>
                      <a:pt x="277" y="80"/>
                    </a:lnTo>
                    <a:lnTo>
                      <a:pt x="279" y="82"/>
                    </a:lnTo>
                    <a:lnTo>
                      <a:pt x="281" y="84"/>
                    </a:lnTo>
                    <a:lnTo>
                      <a:pt x="291" y="94"/>
                    </a:lnTo>
                    <a:lnTo>
                      <a:pt x="295" y="98"/>
                    </a:lnTo>
                    <a:lnTo>
                      <a:pt x="297" y="100"/>
                    </a:lnTo>
                    <a:lnTo>
                      <a:pt x="299" y="102"/>
                    </a:lnTo>
                    <a:lnTo>
                      <a:pt x="301" y="104"/>
                    </a:lnTo>
                    <a:lnTo>
                      <a:pt x="303" y="104"/>
                    </a:lnTo>
                    <a:lnTo>
                      <a:pt x="305" y="104"/>
                    </a:lnTo>
                    <a:lnTo>
                      <a:pt x="305" y="106"/>
                    </a:lnTo>
                    <a:lnTo>
                      <a:pt x="307" y="108"/>
                    </a:lnTo>
                    <a:lnTo>
                      <a:pt x="309" y="108"/>
                    </a:lnTo>
                    <a:lnTo>
                      <a:pt x="313" y="108"/>
                    </a:lnTo>
                    <a:lnTo>
                      <a:pt x="319" y="110"/>
                    </a:lnTo>
                    <a:lnTo>
                      <a:pt x="327" y="114"/>
                    </a:lnTo>
                    <a:lnTo>
                      <a:pt x="331" y="116"/>
                    </a:lnTo>
                    <a:lnTo>
                      <a:pt x="333" y="118"/>
                    </a:lnTo>
                    <a:lnTo>
                      <a:pt x="335" y="120"/>
                    </a:lnTo>
                    <a:lnTo>
                      <a:pt x="337" y="122"/>
                    </a:lnTo>
                    <a:lnTo>
                      <a:pt x="339" y="122"/>
                    </a:lnTo>
                    <a:lnTo>
                      <a:pt x="341" y="124"/>
                    </a:lnTo>
                    <a:lnTo>
                      <a:pt x="343" y="124"/>
                    </a:lnTo>
                    <a:lnTo>
                      <a:pt x="345" y="122"/>
                    </a:lnTo>
                    <a:lnTo>
                      <a:pt x="347" y="122"/>
                    </a:lnTo>
                    <a:lnTo>
                      <a:pt x="351" y="122"/>
                    </a:lnTo>
                    <a:lnTo>
                      <a:pt x="355" y="122"/>
                    </a:lnTo>
                    <a:lnTo>
                      <a:pt x="357" y="124"/>
                    </a:lnTo>
                    <a:lnTo>
                      <a:pt x="355" y="128"/>
                    </a:lnTo>
                    <a:lnTo>
                      <a:pt x="355" y="130"/>
                    </a:lnTo>
                    <a:lnTo>
                      <a:pt x="357" y="130"/>
                    </a:lnTo>
                    <a:lnTo>
                      <a:pt x="359" y="130"/>
                    </a:lnTo>
                    <a:lnTo>
                      <a:pt x="359" y="128"/>
                    </a:lnTo>
                    <a:lnTo>
                      <a:pt x="359" y="126"/>
                    </a:lnTo>
                    <a:lnTo>
                      <a:pt x="361" y="128"/>
                    </a:lnTo>
                    <a:lnTo>
                      <a:pt x="363" y="128"/>
                    </a:lnTo>
                    <a:lnTo>
                      <a:pt x="363" y="130"/>
                    </a:lnTo>
                    <a:lnTo>
                      <a:pt x="361" y="132"/>
                    </a:lnTo>
                    <a:lnTo>
                      <a:pt x="361" y="134"/>
                    </a:lnTo>
                    <a:lnTo>
                      <a:pt x="363" y="136"/>
                    </a:lnTo>
                    <a:lnTo>
                      <a:pt x="367" y="136"/>
                    </a:lnTo>
                    <a:lnTo>
                      <a:pt x="369" y="136"/>
                    </a:lnTo>
                    <a:lnTo>
                      <a:pt x="369" y="138"/>
                    </a:lnTo>
                    <a:lnTo>
                      <a:pt x="371" y="138"/>
                    </a:lnTo>
                    <a:lnTo>
                      <a:pt x="371" y="140"/>
                    </a:lnTo>
                    <a:lnTo>
                      <a:pt x="373" y="140"/>
                    </a:lnTo>
                    <a:lnTo>
                      <a:pt x="373" y="142"/>
                    </a:lnTo>
                    <a:lnTo>
                      <a:pt x="375" y="144"/>
                    </a:lnTo>
                    <a:lnTo>
                      <a:pt x="377" y="146"/>
                    </a:lnTo>
                    <a:lnTo>
                      <a:pt x="379" y="146"/>
                    </a:lnTo>
                    <a:lnTo>
                      <a:pt x="379" y="144"/>
                    </a:lnTo>
                    <a:lnTo>
                      <a:pt x="379" y="142"/>
                    </a:lnTo>
                    <a:lnTo>
                      <a:pt x="381" y="142"/>
                    </a:lnTo>
                    <a:lnTo>
                      <a:pt x="381" y="144"/>
                    </a:lnTo>
                    <a:lnTo>
                      <a:pt x="383" y="146"/>
                    </a:lnTo>
                    <a:lnTo>
                      <a:pt x="381" y="148"/>
                    </a:lnTo>
                    <a:lnTo>
                      <a:pt x="379" y="148"/>
                    </a:lnTo>
                    <a:lnTo>
                      <a:pt x="379" y="150"/>
                    </a:lnTo>
                    <a:lnTo>
                      <a:pt x="381" y="152"/>
                    </a:lnTo>
                    <a:lnTo>
                      <a:pt x="385" y="152"/>
                    </a:lnTo>
                    <a:lnTo>
                      <a:pt x="387" y="152"/>
                    </a:lnTo>
                    <a:lnTo>
                      <a:pt x="389" y="150"/>
                    </a:lnTo>
                    <a:lnTo>
                      <a:pt x="391" y="150"/>
                    </a:lnTo>
                    <a:lnTo>
                      <a:pt x="391" y="152"/>
                    </a:lnTo>
                    <a:lnTo>
                      <a:pt x="277" y="234"/>
                    </a:lnTo>
                    <a:lnTo>
                      <a:pt x="275" y="234"/>
                    </a:lnTo>
                    <a:lnTo>
                      <a:pt x="275" y="232"/>
                    </a:lnTo>
                    <a:lnTo>
                      <a:pt x="273" y="232"/>
                    </a:lnTo>
                    <a:lnTo>
                      <a:pt x="275" y="230"/>
                    </a:lnTo>
                    <a:lnTo>
                      <a:pt x="273" y="230"/>
                    </a:lnTo>
                    <a:lnTo>
                      <a:pt x="273" y="228"/>
                    </a:lnTo>
                    <a:lnTo>
                      <a:pt x="273" y="226"/>
                    </a:lnTo>
                    <a:lnTo>
                      <a:pt x="271" y="226"/>
                    </a:lnTo>
                    <a:lnTo>
                      <a:pt x="271" y="224"/>
                    </a:lnTo>
                    <a:lnTo>
                      <a:pt x="269" y="224"/>
                    </a:lnTo>
                    <a:lnTo>
                      <a:pt x="267" y="222"/>
                    </a:lnTo>
                    <a:lnTo>
                      <a:pt x="265" y="222"/>
                    </a:lnTo>
                    <a:lnTo>
                      <a:pt x="263" y="222"/>
                    </a:lnTo>
                    <a:lnTo>
                      <a:pt x="263" y="220"/>
                    </a:lnTo>
                    <a:lnTo>
                      <a:pt x="261" y="220"/>
                    </a:lnTo>
                    <a:lnTo>
                      <a:pt x="261" y="218"/>
                    </a:lnTo>
                    <a:lnTo>
                      <a:pt x="259" y="218"/>
                    </a:lnTo>
                    <a:lnTo>
                      <a:pt x="257" y="218"/>
                    </a:lnTo>
                    <a:lnTo>
                      <a:pt x="257" y="220"/>
                    </a:lnTo>
                    <a:lnTo>
                      <a:pt x="257" y="218"/>
                    </a:lnTo>
                    <a:lnTo>
                      <a:pt x="255" y="218"/>
                    </a:lnTo>
                    <a:lnTo>
                      <a:pt x="253" y="218"/>
                    </a:lnTo>
                    <a:lnTo>
                      <a:pt x="253" y="216"/>
                    </a:lnTo>
                    <a:lnTo>
                      <a:pt x="253" y="214"/>
                    </a:lnTo>
                    <a:lnTo>
                      <a:pt x="251" y="214"/>
                    </a:lnTo>
                    <a:lnTo>
                      <a:pt x="251" y="212"/>
                    </a:lnTo>
                    <a:lnTo>
                      <a:pt x="249" y="212"/>
                    </a:lnTo>
                    <a:lnTo>
                      <a:pt x="247" y="212"/>
                    </a:lnTo>
                    <a:lnTo>
                      <a:pt x="247" y="214"/>
                    </a:lnTo>
                    <a:lnTo>
                      <a:pt x="245" y="214"/>
                    </a:lnTo>
                    <a:lnTo>
                      <a:pt x="243" y="212"/>
                    </a:lnTo>
                    <a:lnTo>
                      <a:pt x="241" y="212"/>
                    </a:lnTo>
                    <a:lnTo>
                      <a:pt x="239" y="212"/>
                    </a:lnTo>
                    <a:lnTo>
                      <a:pt x="237" y="210"/>
                    </a:lnTo>
                    <a:lnTo>
                      <a:pt x="235" y="210"/>
                    </a:lnTo>
                    <a:lnTo>
                      <a:pt x="233" y="210"/>
                    </a:lnTo>
                    <a:lnTo>
                      <a:pt x="231" y="208"/>
                    </a:lnTo>
                    <a:lnTo>
                      <a:pt x="181" y="226"/>
                    </a:lnTo>
                    <a:lnTo>
                      <a:pt x="118" y="230"/>
                    </a:lnTo>
                    <a:lnTo>
                      <a:pt x="98" y="250"/>
                    </a:lnTo>
                    <a:lnTo>
                      <a:pt x="86" y="288"/>
                    </a:lnTo>
                    <a:lnTo>
                      <a:pt x="86" y="292"/>
                    </a:lnTo>
                    <a:lnTo>
                      <a:pt x="86" y="294"/>
                    </a:lnTo>
                    <a:lnTo>
                      <a:pt x="86" y="292"/>
                    </a:lnTo>
                    <a:lnTo>
                      <a:pt x="84" y="292"/>
                    </a:lnTo>
                    <a:lnTo>
                      <a:pt x="80" y="292"/>
                    </a:lnTo>
                    <a:lnTo>
                      <a:pt x="78" y="292"/>
                    </a:lnTo>
                    <a:lnTo>
                      <a:pt x="78" y="294"/>
                    </a:lnTo>
                    <a:lnTo>
                      <a:pt x="76" y="294"/>
                    </a:lnTo>
                    <a:lnTo>
                      <a:pt x="74" y="294"/>
                    </a:lnTo>
                    <a:lnTo>
                      <a:pt x="72" y="294"/>
                    </a:lnTo>
                    <a:lnTo>
                      <a:pt x="72" y="292"/>
                    </a:lnTo>
                    <a:lnTo>
                      <a:pt x="72" y="294"/>
                    </a:lnTo>
                    <a:lnTo>
                      <a:pt x="70" y="294"/>
                    </a:lnTo>
                    <a:lnTo>
                      <a:pt x="68" y="294"/>
                    </a:lnTo>
                    <a:lnTo>
                      <a:pt x="66" y="294"/>
                    </a:lnTo>
                    <a:lnTo>
                      <a:pt x="64" y="296"/>
                    </a:lnTo>
                    <a:lnTo>
                      <a:pt x="62" y="296"/>
                    </a:lnTo>
                    <a:lnTo>
                      <a:pt x="60" y="296"/>
                    </a:lnTo>
                    <a:lnTo>
                      <a:pt x="58" y="298"/>
                    </a:lnTo>
                    <a:lnTo>
                      <a:pt x="56" y="298"/>
                    </a:lnTo>
                    <a:lnTo>
                      <a:pt x="54" y="298"/>
                    </a:lnTo>
                    <a:lnTo>
                      <a:pt x="52" y="298"/>
                    </a:lnTo>
                    <a:lnTo>
                      <a:pt x="50" y="298"/>
                    </a:lnTo>
                    <a:lnTo>
                      <a:pt x="50" y="296"/>
                    </a:lnTo>
                    <a:lnTo>
                      <a:pt x="48" y="294"/>
                    </a:lnTo>
                    <a:lnTo>
                      <a:pt x="46" y="294"/>
                    </a:lnTo>
                    <a:lnTo>
                      <a:pt x="46" y="292"/>
                    </a:lnTo>
                    <a:lnTo>
                      <a:pt x="44" y="292"/>
                    </a:lnTo>
                    <a:lnTo>
                      <a:pt x="42" y="292"/>
                    </a:lnTo>
                    <a:lnTo>
                      <a:pt x="40" y="292"/>
                    </a:lnTo>
                    <a:lnTo>
                      <a:pt x="38" y="292"/>
                    </a:lnTo>
                    <a:lnTo>
                      <a:pt x="36" y="292"/>
                    </a:lnTo>
                    <a:lnTo>
                      <a:pt x="36" y="290"/>
                    </a:lnTo>
                    <a:lnTo>
                      <a:pt x="34" y="290"/>
                    </a:lnTo>
                    <a:lnTo>
                      <a:pt x="32" y="290"/>
                    </a:lnTo>
                    <a:lnTo>
                      <a:pt x="30" y="288"/>
                    </a:lnTo>
                    <a:lnTo>
                      <a:pt x="32" y="288"/>
                    </a:lnTo>
                    <a:lnTo>
                      <a:pt x="30" y="286"/>
                    </a:lnTo>
                    <a:lnTo>
                      <a:pt x="28" y="286"/>
                    </a:lnTo>
                    <a:lnTo>
                      <a:pt x="26" y="286"/>
                    </a:lnTo>
                    <a:lnTo>
                      <a:pt x="24" y="286"/>
                    </a:lnTo>
                    <a:lnTo>
                      <a:pt x="24" y="288"/>
                    </a:lnTo>
                    <a:lnTo>
                      <a:pt x="22" y="288"/>
                    </a:lnTo>
                    <a:lnTo>
                      <a:pt x="22" y="286"/>
                    </a:lnTo>
                    <a:lnTo>
                      <a:pt x="20" y="286"/>
                    </a:lnTo>
                    <a:lnTo>
                      <a:pt x="18" y="286"/>
                    </a:lnTo>
                    <a:lnTo>
                      <a:pt x="18" y="284"/>
                    </a:lnTo>
                    <a:lnTo>
                      <a:pt x="12" y="284"/>
                    </a:lnTo>
                    <a:lnTo>
                      <a:pt x="10" y="284"/>
                    </a:lnTo>
                    <a:lnTo>
                      <a:pt x="6" y="284"/>
                    </a:lnTo>
                    <a:lnTo>
                      <a:pt x="4" y="284"/>
                    </a:lnTo>
                    <a:lnTo>
                      <a:pt x="4" y="282"/>
                    </a:lnTo>
                    <a:lnTo>
                      <a:pt x="2" y="282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8" y="258"/>
                    </a:lnTo>
                    <a:lnTo>
                      <a:pt x="22" y="216"/>
                    </a:lnTo>
                    <a:lnTo>
                      <a:pt x="12" y="140"/>
                    </a:lnTo>
                    <a:lnTo>
                      <a:pt x="18" y="112"/>
                    </a:lnTo>
                    <a:lnTo>
                      <a:pt x="26" y="86"/>
                    </a:lnTo>
                    <a:lnTo>
                      <a:pt x="28" y="84"/>
                    </a:lnTo>
                    <a:lnTo>
                      <a:pt x="30" y="82"/>
                    </a:lnTo>
                    <a:lnTo>
                      <a:pt x="30" y="80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2" y="74"/>
                    </a:lnTo>
                    <a:lnTo>
                      <a:pt x="36" y="60"/>
                    </a:lnTo>
                    <a:lnTo>
                      <a:pt x="38" y="58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40" y="52"/>
                    </a:lnTo>
                    <a:lnTo>
                      <a:pt x="42" y="44"/>
                    </a:lnTo>
                    <a:lnTo>
                      <a:pt x="42" y="38"/>
                    </a:lnTo>
                    <a:lnTo>
                      <a:pt x="40" y="38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8" y="34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0"/>
                    </a:lnTo>
                    <a:lnTo>
                      <a:pt x="36" y="28"/>
                    </a:lnTo>
                    <a:lnTo>
                      <a:pt x="34" y="28"/>
                    </a:lnTo>
                    <a:lnTo>
                      <a:pt x="34" y="26"/>
                    </a:lnTo>
                    <a:lnTo>
                      <a:pt x="32" y="24"/>
                    </a:lnTo>
                    <a:lnTo>
                      <a:pt x="32" y="22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82" y="6"/>
                    </a:lnTo>
                    <a:lnTo>
                      <a:pt x="84" y="8"/>
                    </a:lnTo>
                    <a:lnTo>
                      <a:pt x="86" y="8"/>
                    </a:lnTo>
                    <a:lnTo>
                      <a:pt x="90" y="10"/>
                    </a:lnTo>
                    <a:lnTo>
                      <a:pt x="92" y="12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4" y="16"/>
                    </a:lnTo>
                    <a:lnTo>
                      <a:pt x="94" y="18"/>
                    </a:lnTo>
                    <a:lnTo>
                      <a:pt x="94" y="20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96" y="24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100" y="30"/>
                    </a:lnTo>
                    <a:lnTo>
                      <a:pt x="102" y="30"/>
                    </a:lnTo>
                    <a:lnTo>
                      <a:pt x="102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6" y="34"/>
                    </a:lnTo>
                    <a:lnTo>
                      <a:pt x="106" y="36"/>
                    </a:lnTo>
                    <a:lnTo>
                      <a:pt x="108" y="38"/>
                    </a:lnTo>
                    <a:lnTo>
                      <a:pt x="110" y="38"/>
                    </a:lnTo>
                    <a:lnTo>
                      <a:pt x="110" y="40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6" y="38"/>
                    </a:lnTo>
                    <a:lnTo>
                      <a:pt x="118" y="38"/>
                    </a:lnTo>
                    <a:lnTo>
                      <a:pt x="120" y="36"/>
                    </a:lnTo>
                    <a:lnTo>
                      <a:pt x="122" y="34"/>
                    </a:lnTo>
                    <a:lnTo>
                      <a:pt x="124" y="34"/>
                    </a:lnTo>
                    <a:lnTo>
                      <a:pt x="126" y="3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30" y="32"/>
                    </a:lnTo>
                    <a:lnTo>
                      <a:pt x="132" y="34"/>
                    </a:lnTo>
                    <a:lnTo>
                      <a:pt x="134" y="34"/>
                    </a:lnTo>
                    <a:lnTo>
                      <a:pt x="136" y="34"/>
                    </a:lnTo>
                    <a:lnTo>
                      <a:pt x="140" y="36"/>
                    </a:lnTo>
                    <a:lnTo>
                      <a:pt x="142" y="38"/>
                    </a:lnTo>
                    <a:lnTo>
                      <a:pt x="144" y="38"/>
                    </a:lnTo>
                    <a:lnTo>
                      <a:pt x="146" y="38"/>
                    </a:lnTo>
                    <a:lnTo>
                      <a:pt x="147" y="38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3" y="38"/>
                    </a:lnTo>
                    <a:lnTo>
                      <a:pt x="155" y="38"/>
                    </a:lnTo>
                    <a:lnTo>
                      <a:pt x="159" y="40"/>
                    </a:lnTo>
                    <a:lnTo>
                      <a:pt x="161" y="40"/>
                    </a:lnTo>
                    <a:lnTo>
                      <a:pt x="163" y="40"/>
                    </a:lnTo>
                    <a:lnTo>
                      <a:pt x="163" y="42"/>
                    </a:lnTo>
                    <a:lnTo>
                      <a:pt x="165" y="42"/>
                    </a:lnTo>
                    <a:lnTo>
                      <a:pt x="165" y="40"/>
                    </a:lnTo>
                    <a:lnTo>
                      <a:pt x="167" y="40"/>
                    </a:lnTo>
                    <a:lnTo>
                      <a:pt x="169" y="42"/>
                    </a:lnTo>
                    <a:lnTo>
                      <a:pt x="169" y="40"/>
                    </a:lnTo>
                    <a:lnTo>
                      <a:pt x="173" y="38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79" y="38"/>
                    </a:lnTo>
                    <a:lnTo>
                      <a:pt x="179" y="36"/>
                    </a:lnTo>
                    <a:lnTo>
                      <a:pt x="181" y="36"/>
                    </a:lnTo>
                    <a:lnTo>
                      <a:pt x="183" y="34"/>
                    </a:lnTo>
                    <a:lnTo>
                      <a:pt x="185" y="34"/>
                    </a:lnTo>
                    <a:lnTo>
                      <a:pt x="187" y="32"/>
                    </a:lnTo>
                    <a:lnTo>
                      <a:pt x="189" y="28"/>
                    </a:lnTo>
                    <a:lnTo>
                      <a:pt x="191" y="26"/>
                    </a:lnTo>
                    <a:lnTo>
                      <a:pt x="193" y="26"/>
                    </a:lnTo>
                    <a:lnTo>
                      <a:pt x="197" y="24"/>
                    </a:lnTo>
                    <a:lnTo>
                      <a:pt x="197" y="22"/>
                    </a:lnTo>
                    <a:lnTo>
                      <a:pt x="199" y="22"/>
                    </a:lnTo>
                    <a:lnTo>
                      <a:pt x="201" y="22"/>
                    </a:lnTo>
                    <a:lnTo>
                      <a:pt x="203" y="22"/>
                    </a:lnTo>
                    <a:lnTo>
                      <a:pt x="205" y="22"/>
                    </a:lnTo>
                    <a:lnTo>
                      <a:pt x="207" y="22"/>
                    </a:lnTo>
                    <a:lnTo>
                      <a:pt x="207" y="20"/>
                    </a:lnTo>
                    <a:lnTo>
                      <a:pt x="209" y="20"/>
                    </a:lnTo>
                    <a:lnTo>
                      <a:pt x="211" y="20"/>
                    </a:lnTo>
                    <a:lnTo>
                      <a:pt x="213" y="22"/>
                    </a:lnTo>
                    <a:lnTo>
                      <a:pt x="215" y="22"/>
                    </a:lnTo>
                    <a:lnTo>
                      <a:pt x="217" y="20"/>
                    </a:lnTo>
                    <a:lnTo>
                      <a:pt x="221" y="22"/>
                    </a:lnTo>
                    <a:lnTo>
                      <a:pt x="223" y="24"/>
                    </a:lnTo>
                    <a:lnTo>
                      <a:pt x="223" y="26"/>
                    </a:lnTo>
                    <a:lnTo>
                      <a:pt x="225" y="26"/>
                    </a:lnTo>
                    <a:lnTo>
                      <a:pt x="227" y="26"/>
                    </a:lnTo>
                    <a:lnTo>
                      <a:pt x="227" y="28"/>
                    </a:lnTo>
                    <a:lnTo>
                      <a:pt x="229" y="28"/>
                    </a:lnTo>
                    <a:lnTo>
                      <a:pt x="231" y="30"/>
                    </a:lnTo>
                    <a:lnTo>
                      <a:pt x="233" y="30"/>
                    </a:lnTo>
                    <a:lnTo>
                      <a:pt x="235" y="2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6" name="Freeform 72"/>
              <p:cNvSpPr>
                <a:spLocks/>
              </p:cNvSpPr>
              <p:nvPr/>
            </p:nvSpPr>
            <p:spPr bwMode="auto">
              <a:xfrm>
                <a:off x="2956" y="1820"/>
                <a:ext cx="284" cy="292"/>
              </a:xfrm>
              <a:custGeom>
                <a:avLst/>
                <a:gdLst>
                  <a:gd name="T0" fmla="*/ 166 w 284"/>
                  <a:gd name="T1" fmla="*/ 8 h 292"/>
                  <a:gd name="T2" fmla="*/ 166 w 284"/>
                  <a:gd name="T3" fmla="*/ 16 h 292"/>
                  <a:gd name="T4" fmla="*/ 168 w 284"/>
                  <a:gd name="T5" fmla="*/ 28 h 292"/>
                  <a:gd name="T6" fmla="*/ 168 w 284"/>
                  <a:gd name="T7" fmla="*/ 38 h 292"/>
                  <a:gd name="T8" fmla="*/ 174 w 284"/>
                  <a:gd name="T9" fmla="*/ 40 h 292"/>
                  <a:gd name="T10" fmla="*/ 182 w 284"/>
                  <a:gd name="T11" fmla="*/ 48 h 292"/>
                  <a:gd name="T12" fmla="*/ 190 w 284"/>
                  <a:gd name="T13" fmla="*/ 58 h 292"/>
                  <a:gd name="T14" fmla="*/ 198 w 284"/>
                  <a:gd name="T15" fmla="*/ 64 h 292"/>
                  <a:gd name="T16" fmla="*/ 208 w 284"/>
                  <a:gd name="T17" fmla="*/ 68 h 292"/>
                  <a:gd name="T18" fmla="*/ 212 w 284"/>
                  <a:gd name="T19" fmla="*/ 76 h 292"/>
                  <a:gd name="T20" fmla="*/ 216 w 284"/>
                  <a:gd name="T21" fmla="*/ 84 h 292"/>
                  <a:gd name="T22" fmla="*/ 218 w 284"/>
                  <a:gd name="T23" fmla="*/ 94 h 292"/>
                  <a:gd name="T24" fmla="*/ 224 w 284"/>
                  <a:gd name="T25" fmla="*/ 104 h 292"/>
                  <a:gd name="T26" fmla="*/ 230 w 284"/>
                  <a:gd name="T27" fmla="*/ 112 h 292"/>
                  <a:gd name="T28" fmla="*/ 236 w 284"/>
                  <a:gd name="T29" fmla="*/ 118 h 292"/>
                  <a:gd name="T30" fmla="*/ 242 w 284"/>
                  <a:gd name="T31" fmla="*/ 124 h 292"/>
                  <a:gd name="T32" fmla="*/ 252 w 284"/>
                  <a:gd name="T33" fmla="*/ 132 h 292"/>
                  <a:gd name="T34" fmla="*/ 262 w 284"/>
                  <a:gd name="T35" fmla="*/ 136 h 292"/>
                  <a:gd name="T36" fmla="*/ 258 w 284"/>
                  <a:gd name="T37" fmla="*/ 254 h 292"/>
                  <a:gd name="T38" fmla="*/ 182 w 284"/>
                  <a:gd name="T39" fmla="*/ 276 h 292"/>
                  <a:gd name="T40" fmla="*/ 152 w 284"/>
                  <a:gd name="T41" fmla="*/ 278 h 292"/>
                  <a:gd name="T42" fmla="*/ 148 w 284"/>
                  <a:gd name="T43" fmla="*/ 268 h 292"/>
                  <a:gd name="T44" fmla="*/ 138 w 284"/>
                  <a:gd name="T45" fmla="*/ 264 h 292"/>
                  <a:gd name="T46" fmla="*/ 58 w 284"/>
                  <a:gd name="T47" fmla="*/ 292 h 292"/>
                  <a:gd name="T48" fmla="*/ 58 w 284"/>
                  <a:gd name="T49" fmla="*/ 274 h 292"/>
                  <a:gd name="T50" fmla="*/ 56 w 284"/>
                  <a:gd name="T51" fmla="*/ 262 h 292"/>
                  <a:gd name="T52" fmla="*/ 52 w 284"/>
                  <a:gd name="T53" fmla="*/ 254 h 292"/>
                  <a:gd name="T54" fmla="*/ 50 w 284"/>
                  <a:gd name="T55" fmla="*/ 246 h 292"/>
                  <a:gd name="T56" fmla="*/ 46 w 284"/>
                  <a:gd name="T57" fmla="*/ 240 h 292"/>
                  <a:gd name="T58" fmla="*/ 42 w 284"/>
                  <a:gd name="T59" fmla="*/ 234 h 292"/>
                  <a:gd name="T60" fmla="*/ 34 w 284"/>
                  <a:gd name="T61" fmla="*/ 234 h 292"/>
                  <a:gd name="T62" fmla="*/ 26 w 284"/>
                  <a:gd name="T63" fmla="*/ 232 h 292"/>
                  <a:gd name="T64" fmla="*/ 20 w 284"/>
                  <a:gd name="T65" fmla="*/ 226 h 292"/>
                  <a:gd name="T66" fmla="*/ 16 w 284"/>
                  <a:gd name="T67" fmla="*/ 218 h 292"/>
                  <a:gd name="T68" fmla="*/ 12 w 284"/>
                  <a:gd name="T69" fmla="*/ 208 h 292"/>
                  <a:gd name="T70" fmla="*/ 6 w 284"/>
                  <a:gd name="T71" fmla="*/ 194 h 292"/>
                  <a:gd name="T72" fmla="*/ 4 w 284"/>
                  <a:gd name="T73" fmla="*/ 186 h 292"/>
                  <a:gd name="T74" fmla="*/ 0 w 284"/>
                  <a:gd name="T75" fmla="*/ 178 h 292"/>
                  <a:gd name="T76" fmla="*/ 0 w 284"/>
                  <a:gd name="T77" fmla="*/ 170 h 292"/>
                  <a:gd name="T78" fmla="*/ 2 w 284"/>
                  <a:gd name="T79" fmla="*/ 160 h 292"/>
                  <a:gd name="T80" fmla="*/ 8 w 284"/>
                  <a:gd name="T81" fmla="*/ 158 h 292"/>
                  <a:gd name="T82" fmla="*/ 10 w 284"/>
                  <a:gd name="T83" fmla="*/ 148 h 292"/>
                  <a:gd name="T84" fmla="*/ 8 w 284"/>
                  <a:gd name="T85" fmla="*/ 140 h 292"/>
                  <a:gd name="T86" fmla="*/ 2 w 284"/>
                  <a:gd name="T87" fmla="*/ 132 h 292"/>
                  <a:gd name="T88" fmla="*/ 4 w 284"/>
                  <a:gd name="T89" fmla="*/ 126 h 292"/>
                  <a:gd name="T90" fmla="*/ 8 w 284"/>
                  <a:gd name="T91" fmla="*/ 118 h 292"/>
                  <a:gd name="T92" fmla="*/ 12 w 284"/>
                  <a:gd name="T93" fmla="*/ 110 h 292"/>
                  <a:gd name="T94" fmla="*/ 14 w 284"/>
                  <a:gd name="T95" fmla="*/ 102 h 292"/>
                  <a:gd name="T96" fmla="*/ 10 w 284"/>
                  <a:gd name="T97" fmla="*/ 98 h 292"/>
                  <a:gd name="T98" fmla="*/ 32 w 284"/>
                  <a:gd name="T99" fmla="*/ 96 h 292"/>
                  <a:gd name="T100" fmla="*/ 42 w 284"/>
                  <a:gd name="T101" fmla="*/ 86 h 292"/>
                  <a:gd name="T102" fmla="*/ 50 w 284"/>
                  <a:gd name="T103" fmla="*/ 80 h 292"/>
                  <a:gd name="T104" fmla="*/ 58 w 284"/>
                  <a:gd name="T105" fmla="*/ 80 h 292"/>
                  <a:gd name="T106" fmla="*/ 70 w 284"/>
                  <a:gd name="T107" fmla="*/ 76 h 292"/>
                  <a:gd name="T108" fmla="*/ 86 w 284"/>
                  <a:gd name="T109" fmla="*/ 68 h 292"/>
                  <a:gd name="T110" fmla="*/ 106 w 284"/>
                  <a:gd name="T111" fmla="*/ 32 h 292"/>
                  <a:gd name="T112" fmla="*/ 112 w 284"/>
                  <a:gd name="T113" fmla="*/ 26 h 292"/>
                  <a:gd name="T114" fmla="*/ 122 w 284"/>
                  <a:gd name="T115" fmla="*/ 22 h 292"/>
                  <a:gd name="T116" fmla="*/ 128 w 284"/>
                  <a:gd name="T117" fmla="*/ 14 h 292"/>
                  <a:gd name="T118" fmla="*/ 138 w 284"/>
                  <a:gd name="T119" fmla="*/ 10 h 292"/>
                  <a:gd name="T120" fmla="*/ 154 w 284"/>
                  <a:gd name="T121" fmla="*/ 2 h 2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84" h="292">
                    <a:moveTo>
                      <a:pt x="164" y="0"/>
                    </a:moveTo>
                    <a:lnTo>
                      <a:pt x="164" y="2"/>
                    </a:lnTo>
                    <a:lnTo>
                      <a:pt x="166" y="4"/>
                    </a:lnTo>
                    <a:lnTo>
                      <a:pt x="168" y="6"/>
                    </a:lnTo>
                    <a:lnTo>
                      <a:pt x="166" y="6"/>
                    </a:lnTo>
                    <a:lnTo>
                      <a:pt x="166" y="8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70" y="12"/>
                    </a:lnTo>
                    <a:lnTo>
                      <a:pt x="170" y="14"/>
                    </a:lnTo>
                    <a:lnTo>
                      <a:pt x="168" y="14"/>
                    </a:lnTo>
                    <a:lnTo>
                      <a:pt x="168" y="16"/>
                    </a:lnTo>
                    <a:lnTo>
                      <a:pt x="166" y="16"/>
                    </a:lnTo>
                    <a:lnTo>
                      <a:pt x="168" y="18"/>
                    </a:lnTo>
                    <a:lnTo>
                      <a:pt x="170" y="20"/>
                    </a:lnTo>
                    <a:lnTo>
                      <a:pt x="172" y="20"/>
                    </a:lnTo>
                    <a:lnTo>
                      <a:pt x="172" y="22"/>
                    </a:lnTo>
                    <a:lnTo>
                      <a:pt x="170" y="22"/>
                    </a:lnTo>
                    <a:lnTo>
                      <a:pt x="168" y="24"/>
                    </a:lnTo>
                    <a:lnTo>
                      <a:pt x="168" y="26"/>
                    </a:lnTo>
                    <a:lnTo>
                      <a:pt x="168" y="28"/>
                    </a:lnTo>
                    <a:lnTo>
                      <a:pt x="166" y="28"/>
                    </a:lnTo>
                    <a:lnTo>
                      <a:pt x="168" y="30"/>
                    </a:lnTo>
                    <a:lnTo>
                      <a:pt x="168" y="32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8" y="38"/>
                    </a:lnTo>
                    <a:lnTo>
                      <a:pt x="168" y="40"/>
                    </a:lnTo>
                    <a:lnTo>
                      <a:pt x="170" y="40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6" y="42"/>
                    </a:lnTo>
                    <a:lnTo>
                      <a:pt x="178" y="42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80" y="46"/>
                    </a:lnTo>
                    <a:lnTo>
                      <a:pt x="182" y="46"/>
                    </a:lnTo>
                    <a:lnTo>
                      <a:pt x="182" y="48"/>
                    </a:lnTo>
                    <a:lnTo>
                      <a:pt x="184" y="50"/>
                    </a:lnTo>
                    <a:lnTo>
                      <a:pt x="184" y="52"/>
                    </a:lnTo>
                    <a:lnTo>
                      <a:pt x="184" y="54"/>
                    </a:lnTo>
                    <a:lnTo>
                      <a:pt x="186" y="54"/>
                    </a:lnTo>
                    <a:lnTo>
                      <a:pt x="186" y="56"/>
                    </a:lnTo>
                    <a:lnTo>
                      <a:pt x="188" y="56"/>
                    </a:lnTo>
                    <a:lnTo>
                      <a:pt x="188" y="58"/>
                    </a:lnTo>
                    <a:lnTo>
                      <a:pt x="190" y="58"/>
                    </a:lnTo>
                    <a:lnTo>
                      <a:pt x="192" y="58"/>
                    </a:lnTo>
                    <a:lnTo>
                      <a:pt x="194" y="58"/>
                    </a:lnTo>
                    <a:lnTo>
                      <a:pt x="194" y="60"/>
                    </a:lnTo>
                    <a:lnTo>
                      <a:pt x="196" y="60"/>
                    </a:lnTo>
                    <a:lnTo>
                      <a:pt x="196" y="62"/>
                    </a:lnTo>
                    <a:lnTo>
                      <a:pt x="198" y="64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4" y="64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8" y="68"/>
                    </a:lnTo>
                    <a:lnTo>
                      <a:pt x="208" y="70"/>
                    </a:lnTo>
                    <a:lnTo>
                      <a:pt x="210" y="72"/>
                    </a:lnTo>
                    <a:lnTo>
                      <a:pt x="210" y="74"/>
                    </a:lnTo>
                    <a:lnTo>
                      <a:pt x="212" y="74"/>
                    </a:lnTo>
                    <a:lnTo>
                      <a:pt x="212" y="76"/>
                    </a:lnTo>
                    <a:lnTo>
                      <a:pt x="212" y="78"/>
                    </a:lnTo>
                    <a:lnTo>
                      <a:pt x="214" y="80"/>
                    </a:lnTo>
                    <a:lnTo>
                      <a:pt x="214" y="82"/>
                    </a:lnTo>
                    <a:lnTo>
                      <a:pt x="214" y="84"/>
                    </a:lnTo>
                    <a:lnTo>
                      <a:pt x="216" y="84"/>
                    </a:lnTo>
                    <a:lnTo>
                      <a:pt x="220" y="84"/>
                    </a:lnTo>
                    <a:lnTo>
                      <a:pt x="220" y="86"/>
                    </a:lnTo>
                    <a:lnTo>
                      <a:pt x="220" y="88"/>
                    </a:lnTo>
                    <a:lnTo>
                      <a:pt x="220" y="9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8" y="94"/>
                    </a:lnTo>
                    <a:lnTo>
                      <a:pt x="220" y="96"/>
                    </a:lnTo>
                    <a:lnTo>
                      <a:pt x="220" y="98"/>
                    </a:lnTo>
                    <a:lnTo>
                      <a:pt x="222" y="98"/>
                    </a:lnTo>
                    <a:lnTo>
                      <a:pt x="222" y="100"/>
                    </a:lnTo>
                    <a:lnTo>
                      <a:pt x="224" y="102"/>
                    </a:lnTo>
                    <a:lnTo>
                      <a:pt x="224" y="104"/>
                    </a:lnTo>
                    <a:lnTo>
                      <a:pt x="224" y="106"/>
                    </a:lnTo>
                    <a:lnTo>
                      <a:pt x="228" y="106"/>
                    </a:lnTo>
                    <a:lnTo>
                      <a:pt x="228" y="108"/>
                    </a:lnTo>
                    <a:lnTo>
                      <a:pt x="230" y="108"/>
                    </a:lnTo>
                    <a:lnTo>
                      <a:pt x="232" y="108"/>
                    </a:lnTo>
                    <a:lnTo>
                      <a:pt x="232" y="110"/>
                    </a:lnTo>
                    <a:lnTo>
                      <a:pt x="232" y="112"/>
                    </a:lnTo>
                    <a:lnTo>
                      <a:pt x="230" y="112"/>
                    </a:lnTo>
                    <a:lnTo>
                      <a:pt x="230" y="114"/>
                    </a:lnTo>
                    <a:lnTo>
                      <a:pt x="232" y="114"/>
                    </a:lnTo>
                    <a:lnTo>
                      <a:pt x="234" y="116"/>
                    </a:lnTo>
                    <a:lnTo>
                      <a:pt x="234" y="118"/>
                    </a:lnTo>
                    <a:lnTo>
                      <a:pt x="236" y="118"/>
                    </a:lnTo>
                    <a:lnTo>
                      <a:pt x="236" y="120"/>
                    </a:lnTo>
                    <a:lnTo>
                      <a:pt x="238" y="120"/>
                    </a:lnTo>
                    <a:lnTo>
                      <a:pt x="238" y="122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0" y="126"/>
                    </a:lnTo>
                    <a:lnTo>
                      <a:pt x="242" y="126"/>
                    </a:lnTo>
                    <a:lnTo>
                      <a:pt x="242" y="124"/>
                    </a:lnTo>
                    <a:lnTo>
                      <a:pt x="244" y="124"/>
                    </a:lnTo>
                    <a:lnTo>
                      <a:pt x="244" y="126"/>
                    </a:lnTo>
                    <a:lnTo>
                      <a:pt x="246" y="126"/>
                    </a:lnTo>
                    <a:lnTo>
                      <a:pt x="248" y="128"/>
                    </a:lnTo>
                    <a:lnTo>
                      <a:pt x="250" y="128"/>
                    </a:lnTo>
                    <a:lnTo>
                      <a:pt x="250" y="130"/>
                    </a:lnTo>
                    <a:lnTo>
                      <a:pt x="252" y="132"/>
                    </a:lnTo>
                    <a:lnTo>
                      <a:pt x="254" y="132"/>
                    </a:lnTo>
                    <a:lnTo>
                      <a:pt x="256" y="132"/>
                    </a:lnTo>
                    <a:lnTo>
                      <a:pt x="256" y="134"/>
                    </a:lnTo>
                    <a:lnTo>
                      <a:pt x="258" y="134"/>
                    </a:lnTo>
                    <a:lnTo>
                      <a:pt x="258" y="136"/>
                    </a:lnTo>
                    <a:lnTo>
                      <a:pt x="260" y="136"/>
                    </a:lnTo>
                    <a:lnTo>
                      <a:pt x="262" y="136"/>
                    </a:lnTo>
                    <a:lnTo>
                      <a:pt x="262" y="134"/>
                    </a:lnTo>
                    <a:lnTo>
                      <a:pt x="264" y="134"/>
                    </a:lnTo>
                    <a:lnTo>
                      <a:pt x="270" y="176"/>
                    </a:lnTo>
                    <a:lnTo>
                      <a:pt x="270" y="178"/>
                    </a:lnTo>
                    <a:lnTo>
                      <a:pt x="284" y="196"/>
                    </a:lnTo>
                    <a:lnTo>
                      <a:pt x="280" y="226"/>
                    </a:lnTo>
                    <a:lnTo>
                      <a:pt x="278" y="228"/>
                    </a:lnTo>
                    <a:lnTo>
                      <a:pt x="276" y="246"/>
                    </a:lnTo>
                    <a:lnTo>
                      <a:pt x="278" y="254"/>
                    </a:lnTo>
                    <a:lnTo>
                      <a:pt x="266" y="254"/>
                    </a:lnTo>
                    <a:lnTo>
                      <a:pt x="258" y="254"/>
                    </a:lnTo>
                    <a:lnTo>
                      <a:pt x="258" y="256"/>
                    </a:lnTo>
                    <a:lnTo>
                      <a:pt x="252" y="258"/>
                    </a:lnTo>
                    <a:lnTo>
                      <a:pt x="240" y="264"/>
                    </a:lnTo>
                    <a:lnTo>
                      <a:pt x="234" y="268"/>
                    </a:lnTo>
                    <a:lnTo>
                      <a:pt x="226" y="270"/>
                    </a:lnTo>
                    <a:lnTo>
                      <a:pt x="222" y="270"/>
                    </a:lnTo>
                    <a:lnTo>
                      <a:pt x="210" y="274"/>
                    </a:lnTo>
                    <a:lnTo>
                      <a:pt x="204" y="278"/>
                    </a:lnTo>
                    <a:lnTo>
                      <a:pt x="198" y="268"/>
                    </a:lnTo>
                    <a:lnTo>
                      <a:pt x="190" y="272"/>
                    </a:lnTo>
                    <a:lnTo>
                      <a:pt x="182" y="276"/>
                    </a:lnTo>
                    <a:lnTo>
                      <a:pt x="180" y="276"/>
                    </a:lnTo>
                    <a:lnTo>
                      <a:pt x="178" y="278"/>
                    </a:lnTo>
                    <a:lnTo>
                      <a:pt x="172" y="278"/>
                    </a:lnTo>
                    <a:lnTo>
                      <a:pt x="170" y="278"/>
                    </a:lnTo>
                    <a:lnTo>
                      <a:pt x="164" y="280"/>
                    </a:lnTo>
                    <a:lnTo>
                      <a:pt x="162" y="280"/>
                    </a:lnTo>
                    <a:lnTo>
                      <a:pt x="152" y="284"/>
                    </a:lnTo>
                    <a:lnTo>
                      <a:pt x="152" y="282"/>
                    </a:lnTo>
                    <a:lnTo>
                      <a:pt x="152" y="280"/>
                    </a:lnTo>
                    <a:lnTo>
                      <a:pt x="152" y="278"/>
                    </a:lnTo>
                    <a:lnTo>
                      <a:pt x="152" y="276"/>
                    </a:lnTo>
                    <a:lnTo>
                      <a:pt x="152" y="274"/>
                    </a:lnTo>
                    <a:lnTo>
                      <a:pt x="150" y="272"/>
                    </a:lnTo>
                    <a:lnTo>
                      <a:pt x="150" y="270"/>
                    </a:lnTo>
                    <a:lnTo>
                      <a:pt x="148" y="270"/>
                    </a:lnTo>
                    <a:lnTo>
                      <a:pt x="148" y="268"/>
                    </a:lnTo>
                    <a:lnTo>
                      <a:pt x="146" y="268"/>
                    </a:lnTo>
                    <a:lnTo>
                      <a:pt x="146" y="266"/>
                    </a:lnTo>
                    <a:lnTo>
                      <a:pt x="144" y="266"/>
                    </a:lnTo>
                    <a:lnTo>
                      <a:pt x="142" y="266"/>
                    </a:lnTo>
                    <a:lnTo>
                      <a:pt x="140" y="266"/>
                    </a:lnTo>
                    <a:lnTo>
                      <a:pt x="138" y="264"/>
                    </a:lnTo>
                    <a:lnTo>
                      <a:pt x="138" y="262"/>
                    </a:lnTo>
                    <a:lnTo>
                      <a:pt x="136" y="262"/>
                    </a:lnTo>
                    <a:lnTo>
                      <a:pt x="136" y="260"/>
                    </a:lnTo>
                    <a:lnTo>
                      <a:pt x="64" y="292"/>
                    </a:lnTo>
                    <a:lnTo>
                      <a:pt x="62" y="290"/>
                    </a:lnTo>
                    <a:lnTo>
                      <a:pt x="60" y="290"/>
                    </a:lnTo>
                    <a:lnTo>
                      <a:pt x="60" y="292"/>
                    </a:lnTo>
                    <a:lnTo>
                      <a:pt x="58" y="292"/>
                    </a:lnTo>
                    <a:lnTo>
                      <a:pt x="56" y="292"/>
                    </a:lnTo>
                    <a:lnTo>
                      <a:pt x="56" y="290"/>
                    </a:lnTo>
                    <a:lnTo>
                      <a:pt x="56" y="288"/>
                    </a:lnTo>
                    <a:lnTo>
                      <a:pt x="56" y="286"/>
                    </a:lnTo>
                    <a:lnTo>
                      <a:pt x="56" y="284"/>
                    </a:lnTo>
                    <a:lnTo>
                      <a:pt x="56" y="282"/>
                    </a:lnTo>
                    <a:lnTo>
                      <a:pt x="58" y="274"/>
                    </a:lnTo>
                    <a:lnTo>
                      <a:pt x="58" y="270"/>
                    </a:lnTo>
                    <a:lnTo>
                      <a:pt x="58" y="268"/>
                    </a:lnTo>
                    <a:lnTo>
                      <a:pt x="60" y="266"/>
                    </a:lnTo>
                    <a:lnTo>
                      <a:pt x="58" y="264"/>
                    </a:lnTo>
                    <a:lnTo>
                      <a:pt x="58" y="262"/>
                    </a:lnTo>
                    <a:lnTo>
                      <a:pt x="56" y="262"/>
                    </a:lnTo>
                    <a:lnTo>
                      <a:pt x="56" y="260"/>
                    </a:lnTo>
                    <a:lnTo>
                      <a:pt x="54" y="258"/>
                    </a:lnTo>
                    <a:lnTo>
                      <a:pt x="54" y="256"/>
                    </a:lnTo>
                    <a:lnTo>
                      <a:pt x="52" y="256"/>
                    </a:lnTo>
                    <a:lnTo>
                      <a:pt x="54" y="256"/>
                    </a:lnTo>
                    <a:lnTo>
                      <a:pt x="52" y="254"/>
                    </a:lnTo>
                    <a:lnTo>
                      <a:pt x="52" y="252"/>
                    </a:lnTo>
                    <a:lnTo>
                      <a:pt x="52" y="250"/>
                    </a:lnTo>
                    <a:lnTo>
                      <a:pt x="50" y="248"/>
                    </a:lnTo>
                    <a:lnTo>
                      <a:pt x="50" y="246"/>
                    </a:lnTo>
                    <a:lnTo>
                      <a:pt x="50" y="244"/>
                    </a:lnTo>
                    <a:lnTo>
                      <a:pt x="48" y="244"/>
                    </a:lnTo>
                    <a:lnTo>
                      <a:pt x="48" y="242"/>
                    </a:lnTo>
                    <a:lnTo>
                      <a:pt x="46" y="242"/>
                    </a:lnTo>
                    <a:lnTo>
                      <a:pt x="48" y="242"/>
                    </a:lnTo>
                    <a:lnTo>
                      <a:pt x="48" y="240"/>
                    </a:lnTo>
                    <a:lnTo>
                      <a:pt x="46" y="240"/>
                    </a:lnTo>
                    <a:lnTo>
                      <a:pt x="44" y="240"/>
                    </a:lnTo>
                    <a:lnTo>
                      <a:pt x="42" y="238"/>
                    </a:lnTo>
                    <a:lnTo>
                      <a:pt x="42" y="236"/>
                    </a:lnTo>
                    <a:lnTo>
                      <a:pt x="42" y="234"/>
                    </a:lnTo>
                    <a:lnTo>
                      <a:pt x="40" y="234"/>
                    </a:lnTo>
                    <a:lnTo>
                      <a:pt x="38" y="234"/>
                    </a:lnTo>
                    <a:lnTo>
                      <a:pt x="36" y="232"/>
                    </a:lnTo>
                    <a:lnTo>
                      <a:pt x="36" y="234"/>
                    </a:lnTo>
                    <a:lnTo>
                      <a:pt x="34" y="234"/>
                    </a:lnTo>
                    <a:lnTo>
                      <a:pt x="32" y="234"/>
                    </a:lnTo>
                    <a:lnTo>
                      <a:pt x="30" y="232"/>
                    </a:lnTo>
                    <a:lnTo>
                      <a:pt x="28" y="232"/>
                    </a:lnTo>
                    <a:lnTo>
                      <a:pt x="26" y="232"/>
                    </a:lnTo>
                    <a:lnTo>
                      <a:pt x="24" y="234"/>
                    </a:lnTo>
                    <a:lnTo>
                      <a:pt x="24" y="232"/>
                    </a:lnTo>
                    <a:lnTo>
                      <a:pt x="22" y="232"/>
                    </a:lnTo>
                    <a:lnTo>
                      <a:pt x="22" y="230"/>
                    </a:lnTo>
                    <a:lnTo>
                      <a:pt x="22" y="228"/>
                    </a:lnTo>
                    <a:lnTo>
                      <a:pt x="22" y="226"/>
                    </a:lnTo>
                    <a:lnTo>
                      <a:pt x="20" y="226"/>
                    </a:lnTo>
                    <a:lnTo>
                      <a:pt x="18" y="226"/>
                    </a:lnTo>
                    <a:lnTo>
                      <a:pt x="18" y="224"/>
                    </a:lnTo>
                    <a:lnTo>
                      <a:pt x="18" y="222"/>
                    </a:lnTo>
                    <a:lnTo>
                      <a:pt x="18" y="220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4" y="216"/>
                    </a:lnTo>
                    <a:lnTo>
                      <a:pt x="12" y="214"/>
                    </a:lnTo>
                    <a:lnTo>
                      <a:pt x="12" y="212"/>
                    </a:lnTo>
                    <a:lnTo>
                      <a:pt x="12" y="210"/>
                    </a:lnTo>
                    <a:lnTo>
                      <a:pt x="10" y="210"/>
                    </a:lnTo>
                    <a:lnTo>
                      <a:pt x="12" y="208"/>
                    </a:lnTo>
                    <a:lnTo>
                      <a:pt x="12" y="206"/>
                    </a:lnTo>
                    <a:lnTo>
                      <a:pt x="12" y="204"/>
                    </a:lnTo>
                    <a:lnTo>
                      <a:pt x="12" y="202"/>
                    </a:lnTo>
                    <a:lnTo>
                      <a:pt x="10" y="200"/>
                    </a:lnTo>
                    <a:lnTo>
                      <a:pt x="8" y="198"/>
                    </a:lnTo>
                    <a:lnTo>
                      <a:pt x="8" y="196"/>
                    </a:lnTo>
                    <a:lnTo>
                      <a:pt x="8" y="194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6" y="186"/>
                    </a:lnTo>
                    <a:lnTo>
                      <a:pt x="4" y="186"/>
                    </a:lnTo>
                    <a:lnTo>
                      <a:pt x="2" y="184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0" y="176"/>
                    </a:lnTo>
                    <a:lnTo>
                      <a:pt x="2" y="174"/>
                    </a:lnTo>
                    <a:lnTo>
                      <a:pt x="0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4" y="160"/>
                    </a:lnTo>
                    <a:lnTo>
                      <a:pt x="6" y="160"/>
                    </a:lnTo>
                    <a:lnTo>
                      <a:pt x="8" y="160"/>
                    </a:lnTo>
                    <a:lnTo>
                      <a:pt x="8" y="158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0" y="154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0" y="150"/>
                    </a:lnTo>
                    <a:lnTo>
                      <a:pt x="10" y="14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10" y="142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6" y="138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2" y="128"/>
                    </a:lnTo>
                    <a:lnTo>
                      <a:pt x="4" y="128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8" y="118"/>
                    </a:lnTo>
                    <a:lnTo>
                      <a:pt x="8" y="116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4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20" y="96"/>
                    </a:lnTo>
                    <a:lnTo>
                      <a:pt x="24" y="96"/>
                    </a:lnTo>
                    <a:lnTo>
                      <a:pt x="28" y="96"/>
                    </a:lnTo>
                    <a:lnTo>
                      <a:pt x="32" y="96"/>
                    </a:lnTo>
                    <a:lnTo>
                      <a:pt x="36" y="94"/>
                    </a:lnTo>
                    <a:lnTo>
                      <a:pt x="38" y="92"/>
                    </a:lnTo>
                    <a:lnTo>
                      <a:pt x="40" y="92"/>
                    </a:lnTo>
                    <a:lnTo>
                      <a:pt x="40" y="90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6"/>
                    </a:lnTo>
                    <a:lnTo>
                      <a:pt x="46" y="84"/>
                    </a:lnTo>
                    <a:lnTo>
                      <a:pt x="46" y="82"/>
                    </a:lnTo>
                    <a:lnTo>
                      <a:pt x="48" y="82"/>
                    </a:lnTo>
                    <a:lnTo>
                      <a:pt x="48" y="80"/>
                    </a:lnTo>
                    <a:lnTo>
                      <a:pt x="50" y="80"/>
                    </a:lnTo>
                    <a:lnTo>
                      <a:pt x="52" y="78"/>
                    </a:lnTo>
                    <a:lnTo>
                      <a:pt x="52" y="80"/>
                    </a:lnTo>
                    <a:lnTo>
                      <a:pt x="54" y="80"/>
                    </a:lnTo>
                    <a:lnTo>
                      <a:pt x="56" y="80"/>
                    </a:lnTo>
                    <a:lnTo>
                      <a:pt x="58" y="80"/>
                    </a:lnTo>
                    <a:lnTo>
                      <a:pt x="60" y="80"/>
                    </a:lnTo>
                    <a:lnTo>
                      <a:pt x="62" y="80"/>
                    </a:lnTo>
                    <a:lnTo>
                      <a:pt x="64" y="78"/>
                    </a:lnTo>
                    <a:lnTo>
                      <a:pt x="66" y="76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4" y="74"/>
                    </a:lnTo>
                    <a:lnTo>
                      <a:pt x="74" y="72"/>
                    </a:lnTo>
                    <a:lnTo>
                      <a:pt x="86" y="68"/>
                    </a:lnTo>
                    <a:lnTo>
                      <a:pt x="92" y="62"/>
                    </a:lnTo>
                    <a:lnTo>
                      <a:pt x="92" y="60"/>
                    </a:lnTo>
                    <a:lnTo>
                      <a:pt x="96" y="52"/>
                    </a:lnTo>
                    <a:lnTo>
                      <a:pt x="104" y="36"/>
                    </a:lnTo>
                    <a:lnTo>
                      <a:pt x="104" y="34"/>
                    </a:lnTo>
                    <a:lnTo>
                      <a:pt x="106" y="32"/>
                    </a:lnTo>
                    <a:lnTo>
                      <a:pt x="108" y="30"/>
                    </a:lnTo>
                    <a:lnTo>
                      <a:pt x="108" y="28"/>
                    </a:lnTo>
                    <a:lnTo>
                      <a:pt x="108" y="26"/>
                    </a:lnTo>
                    <a:lnTo>
                      <a:pt x="110" y="26"/>
                    </a:lnTo>
                    <a:lnTo>
                      <a:pt x="112" y="26"/>
                    </a:lnTo>
                    <a:lnTo>
                      <a:pt x="112" y="24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8" y="24"/>
                    </a:lnTo>
                    <a:lnTo>
                      <a:pt x="120" y="24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4" y="20"/>
                    </a:lnTo>
                    <a:lnTo>
                      <a:pt x="124" y="18"/>
                    </a:lnTo>
                    <a:lnTo>
                      <a:pt x="126" y="16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4" y="12"/>
                    </a:lnTo>
                    <a:lnTo>
                      <a:pt x="138" y="10"/>
                    </a:lnTo>
                    <a:lnTo>
                      <a:pt x="140" y="10"/>
                    </a:lnTo>
                    <a:lnTo>
                      <a:pt x="140" y="8"/>
                    </a:lnTo>
                    <a:lnTo>
                      <a:pt x="142" y="6"/>
                    </a:lnTo>
                    <a:lnTo>
                      <a:pt x="144" y="4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48" y="0"/>
                    </a:lnTo>
                    <a:lnTo>
                      <a:pt x="154" y="2"/>
                    </a:lnTo>
                    <a:lnTo>
                      <a:pt x="156" y="0"/>
                    </a:lnTo>
                    <a:lnTo>
                      <a:pt x="16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7" name="Freeform 73"/>
              <p:cNvSpPr>
                <a:spLocks/>
              </p:cNvSpPr>
              <p:nvPr/>
            </p:nvSpPr>
            <p:spPr bwMode="auto">
              <a:xfrm>
                <a:off x="2051" y="1824"/>
                <a:ext cx="188" cy="236"/>
              </a:xfrm>
              <a:custGeom>
                <a:avLst/>
                <a:gdLst>
                  <a:gd name="T0" fmla="*/ 184 w 188"/>
                  <a:gd name="T1" fmla="*/ 12 h 236"/>
                  <a:gd name="T2" fmla="*/ 186 w 188"/>
                  <a:gd name="T3" fmla="*/ 16 h 236"/>
                  <a:gd name="T4" fmla="*/ 186 w 188"/>
                  <a:gd name="T5" fmla="*/ 20 h 236"/>
                  <a:gd name="T6" fmla="*/ 188 w 188"/>
                  <a:gd name="T7" fmla="*/ 22 h 236"/>
                  <a:gd name="T8" fmla="*/ 186 w 188"/>
                  <a:gd name="T9" fmla="*/ 26 h 236"/>
                  <a:gd name="T10" fmla="*/ 184 w 188"/>
                  <a:gd name="T11" fmla="*/ 30 h 236"/>
                  <a:gd name="T12" fmla="*/ 182 w 188"/>
                  <a:gd name="T13" fmla="*/ 32 h 236"/>
                  <a:gd name="T14" fmla="*/ 180 w 188"/>
                  <a:gd name="T15" fmla="*/ 38 h 236"/>
                  <a:gd name="T16" fmla="*/ 178 w 188"/>
                  <a:gd name="T17" fmla="*/ 44 h 236"/>
                  <a:gd name="T18" fmla="*/ 178 w 188"/>
                  <a:gd name="T19" fmla="*/ 50 h 236"/>
                  <a:gd name="T20" fmla="*/ 176 w 188"/>
                  <a:gd name="T21" fmla="*/ 58 h 236"/>
                  <a:gd name="T22" fmla="*/ 176 w 188"/>
                  <a:gd name="T23" fmla="*/ 66 h 236"/>
                  <a:gd name="T24" fmla="*/ 174 w 188"/>
                  <a:gd name="T25" fmla="*/ 74 h 236"/>
                  <a:gd name="T26" fmla="*/ 174 w 188"/>
                  <a:gd name="T27" fmla="*/ 76 h 236"/>
                  <a:gd name="T28" fmla="*/ 170 w 188"/>
                  <a:gd name="T29" fmla="*/ 80 h 236"/>
                  <a:gd name="T30" fmla="*/ 170 w 188"/>
                  <a:gd name="T31" fmla="*/ 84 h 236"/>
                  <a:gd name="T32" fmla="*/ 174 w 188"/>
                  <a:gd name="T33" fmla="*/ 86 h 236"/>
                  <a:gd name="T34" fmla="*/ 178 w 188"/>
                  <a:gd name="T35" fmla="*/ 90 h 236"/>
                  <a:gd name="T36" fmla="*/ 172 w 188"/>
                  <a:gd name="T37" fmla="*/ 92 h 236"/>
                  <a:gd name="T38" fmla="*/ 172 w 188"/>
                  <a:gd name="T39" fmla="*/ 100 h 236"/>
                  <a:gd name="T40" fmla="*/ 172 w 188"/>
                  <a:gd name="T41" fmla="*/ 104 h 236"/>
                  <a:gd name="T42" fmla="*/ 172 w 188"/>
                  <a:gd name="T43" fmla="*/ 108 h 236"/>
                  <a:gd name="T44" fmla="*/ 170 w 188"/>
                  <a:gd name="T45" fmla="*/ 110 h 236"/>
                  <a:gd name="T46" fmla="*/ 170 w 188"/>
                  <a:gd name="T47" fmla="*/ 114 h 236"/>
                  <a:gd name="T48" fmla="*/ 166 w 188"/>
                  <a:gd name="T49" fmla="*/ 116 h 236"/>
                  <a:gd name="T50" fmla="*/ 166 w 188"/>
                  <a:gd name="T51" fmla="*/ 120 h 236"/>
                  <a:gd name="T52" fmla="*/ 166 w 188"/>
                  <a:gd name="T53" fmla="*/ 124 h 236"/>
                  <a:gd name="T54" fmla="*/ 166 w 188"/>
                  <a:gd name="T55" fmla="*/ 130 h 236"/>
                  <a:gd name="T56" fmla="*/ 166 w 188"/>
                  <a:gd name="T57" fmla="*/ 136 h 236"/>
                  <a:gd name="T58" fmla="*/ 168 w 188"/>
                  <a:gd name="T59" fmla="*/ 138 h 236"/>
                  <a:gd name="T60" fmla="*/ 168 w 188"/>
                  <a:gd name="T61" fmla="*/ 144 h 236"/>
                  <a:gd name="T62" fmla="*/ 168 w 188"/>
                  <a:gd name="T63" fmla="*/ 152 h 236"/>
                  <a:gd name="T64" fmla="*/ 172 w 188"/>
                  <a:gd name="T65" fmla="*/ 152 h 236"/>
                  <a:gd name="T66" fmla="*/ 172 w 188"/>
                  <a:gd name="T67" fmla="*/ 158 h 236"/>
                  <a:gd name="T68" fmla="*/ 170 w 188"/>
                  <a:gd name="T69" fmla="*/ 160 h 236"/>
                  <a:gd name="T70" fmla="*/ 166 w 188"/>
                  <a:gd name="T71" fmla="*/ 162 h 236"/>
                  <a:gd name="T72" fmla="*/ 168 w 188"/>
                  <a:gd name="T73" fmla="*/ 164 h 236"/>
                  <a:gd name="T74" fmla="*/ 172 w 188"/>
                  <a:gd name="T75" fmla="*/ 166 h 236"/>
                  <a:gd name="T76" fmla="*/ 174 w 188"/>
                  <a:gd name="T77" fmla="*/ 170 h 236"/>
                  <a:gd name="T78" fmla="*/ 174 w 188"/>
                  <a:gd name="T79" fmla="*/ 174 h 236"/>
                  <a:gd name="T80" fmla="*/ 172 w 188"/>
                  <a:gd name="T81" fmla="*/ 178 h 236"/>
                  <a:gd name="T82" fmla="*/ 170 w 188"/>
                  <a:gd name="T83" fmla="*/ 184 h 236"/>
                  <a:gd name="T84" fmla="*/ 170 w 188"/>
                  <a:gd name="T85" fmla="*/ 188 h 236"/>
                  <a:gd name="T86" fmla="*/ 172 w 188"/>
                  <a:gd name="T87" fmla="*/ 192 h 236"/>
                  <a:gd name="T88" fmla="*/ 172 w 188"/>
                  <a:gd name="T89" fmla="*/ 194 h 236"/>
                  <a:gd name="T90" fmla="*/ 176 w 188"/>
                  <a:gd name="T91" fmla="*/ 192 h 236"/>
                  <a:gd name="T92" fmla="*/ 178 w 188"/>
                  <a:gd name="T93" fmla="*/ 198 h 236"/>
                  <a:gd name="T94" fmla="*/ 180 w 188"/>
                  <a:gd name="T95" fmla="*/ 202 h 236"/>
                  <a:gd name="T96" fmla="*/ 180 w 188"/>
                  <a:gd name="T97" fmla="*/ 208 h 236"/>
                  <a:gd name="T98" fmla="*/ 180 w 188"/>
                  <a:gd name="T99" fmla="*/ 216 h 236"/>
                  <a:gd name="T100" fmla="*/ 48 w 188"/>
                  <a:gd name="T101" fmla="*/ 222 h 236"/>
                  <a:gd name="T102" fmla="*/ 0 w 188"/>
                  <a:gd name="T103" fmla="*/ 200 h 236"/>
                  <a:gd name="T104" fmla="*/ 0 w 188"/>
                  <a:gd name="T105" fmla="*/ 26 h 236"/>
                  <a:gd name="T106" fmla="*/ 58 w 188"/>
                  <a:gd name="T107" fmla="*/ 6 h 236"/>
                  <a:gd name="T108" fmla="*/ 86 w 188"/>
                  <a:gd name="T109" fmla="*/ 6 h 236"/>
                  <a:gd name="T110" fmla="*/ 106 w 188"/>
                  <a:gd name="T111" fmla="*/ 2 h 2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88" h="236">
                    <a:moveTo>
                      <a:pt x="182" y="6"/>
                    </a:moveTo>
                    <a:lnTo>
                      <a:pt x="184" y="8"/>
                    </a:lnTo>
                    <a:lnTo>
                      <a:pt x="184" y="12"/>
                    </a:lnTo>
                    <a:lnTo>
                      <a:pt x="184" y="14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4" y="16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6" y="20"/>
                    </a:lnTo>
                    <a:lnTo>
                      <a:pt x="188" y="20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6" y="24"/>
                    </a:lnTo>
                    <a:lnTo>
                      <a:pt x="186" y="26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4" y="30"/>
                    </a:lnTo>
                    <a:lnTo>
                      <a:pt x="184" y="32"/>
                    </a:lnTo>
                    <a:lnTo>
                      <a:pt x="182" y="32"/>
                    </a:lnTo>
                    <a:lnTo>
                      <a:pt x="180" y="34"/>
                    </a:lnTo>
                    <a:lnTo>
                      <a:pt x="180" y="36"/>
                    </a:lnTo>
                    <a:lnTo>
                      <a:pt x="180" y="38"/>
                    </a:lnTo>
                    <a:lnTo>
                      <a:pt x="180" y="40"/>
                    </a:lnTo>
                    <a:lnTo>
                      <a:pt x="178" y="42"/>
                    </a:lnTo>
                    <a:lnTo>
                      <a:pt x="178" y="44"/>
                    </a:lnTo>
                    <a:lnTo>
                      <a:pt x="180" y="44"/>
                    </a:lnTo>
                    <a:lnTo>
                      <a:pt x="180" y="46"/>
                    </a:lnTo>
                    <a:lnTo>
                      <a:pt x="178" y="48"/>
                    </a:lnTo>
                    <a:lnTo>
                      <a:pt x="178" y="50"/>
                    </a:lnTo>
                    <a:lnTo>
                      <a:pt x="176" y="50"/>
                    </a:lnTo>
                    <a:lnTo>
                      <a:pt x="176" y="52"/>
                    </a:lnTo>
                    <a:lnTo>
                      <a:pt x="176" y="58"/>
                    </a:lnTo>
                    <a:lnTo>
                      <a:pt x="178" y="62"/>
                    </a:lnTo>
                    <a:lnTo>
                      <a:pt x="178" y="64"/>
                    </a:lnTo>
                    <a:lnTo>
                      <a:pt x="176" y="66"/>
                    </a:lnTo>
                    <a:lnTo>
                      <a:pt x="174" y="66"/>
                    </a:lnTo>
                    <a:lnTo>
                      <a:pt x="174" y="68"/>
                    </a:lnTo>
                    <a:lnTo>
                      <a:pt x="174" y="72"/>
                    </a:lnTo>
                    <a:lnTo>
                      <a:pt x="174" y="74"/>
                    </a:lnTo>
                    <a:lnTo>
                      <a:pt x="174" y="76"/>
                    </a:lnTo>
                    <a:lnTo>
                      <a:pt x="174" y="78"/>
                    </a:lnTo>
                    <a:lnTo>
                      <a:pt x="172" y="80"/>
                    </a:lnTo>
                    <a:lnTo>
                      <a:pt x="170" y="80"/>
                    </a:lnTo>
                    <a:lnTo>
                      <a:pt x="170" y="82"/>
                    </a:lnTo>
                    <a:lnTo>
                      <a:pt x="168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72" y="84"/>
                    </a:lnTo>
                    <a:lnTo>
                      <a:pt x="174" y="84"/>
                    </a:lnTo>
                    <a:lnTo>
                      <a:pt x="174" y="86"/>
                    </a:lnTo>
                    <a:lnTo>
                      <a:pt x="174" y="88"/>
                    </a:lnTo>
                    <a:lnTo>
                      <a:pt x="178" y="88"/>
                    </a:lnTo>
                    <a:lnTo>
                      <a:pt x="178" y="90"/>
                    </a:lnTo>
                    <a:lnTo>
                      <a:pt x="178" y="92"/>
                    </a:lnTo>
                    <a:lnTo>
                      <a:pt x="178" y="94"/>
                    </a:lnTo>
                    <a:lnTo>
                      <a:pt x="176" y="94"/>
                    </a:lnTo>
                    <a:lnTo>
                      <a:pt x="172" y="92"/>
                    </a:lnTo>
                    <a:lnTo>
                      <a:pt x="170" y="96"/>
                    </a:lnTo>
                    <a:lnTo>
                      <a:pt x="170" y="98"/>
                    </a:lnTo>
                    <a:lnTo>
                      <a:pt x="170" y="100"/>
                    </a:lnTo>
                    <a:lnTo>
                      <a:pt x="172" y="100"/>
                    </a:lnTo>
                    <a:lnTo>
                      <a:pt x="172" y="102"/>
                    </a:lnTo>
                    <a:lnTo>
                      <a:pt x="172" y="104"/>
                    </a:lnTo>
                    <a:lnTo>
                      <a:pt x="172" y="106"/>
                    </a:lnTo>
                    <a:lnTo>
                      <a:pt x="172" y="108"/>
                    </a:lnTo>
                    <a:lnTo>
                      <a:pt x="172" y="110"/>
                    </a:lnTo>
                    <a:lnTo>
                      <a:pt x="170" y="110"/>
                    </a:lnTo>
                    <a:lnTo>
                      <a:pt x="170" y="112"/>
                    </a:lnTo>
                    <a:lnTo>
                      <a:pt x="170" y="114"/>
                    </a:lnTo>
                    <a:lnTo>
                      <a:pt x="168" y="116"/>
                    </a:lnTo>
                    <a:lnTo>
                      <a:pt x="166" y="116"/>
                    </a:lnTo>
                    <a:lnTo>
                      <a:pt x="166" y="118"/>
                    </a:lnTo>
                    <a:lnTo>
                      <a:pt x="164" y="118"/>
                    </a:lnTo>
                    <a:lnTo>
                      <a:pt x="164" y="120"/>
                    </a:lnTo>
                    <a:lnTo>
                      <a:pt x="166" y="120"/>
                    </a:lnTo>
                    <a:lnTo>
                      <a:pt x="166" y="122"/>
                    </a:lnTo>
                    <a:lnTo>
                      <a:pt x="166" y="124"/>
                    </a:lnTo>
                    <a:lnTo>
                      <a:pt x="166" y="126"/>
                    </a:lnTo>
                    <a:lnTo>
                      <a:pt x="166" y="128"/>
                    </a:lnTo>
                    <a:lnTo>
                      <a:pt x="166" y="130"/>
                    </a:lnTo>
                    <a:lnTo>
                      <a:pt x="164" y="132"/>
                    </a:lnTo>
                    <a:lnTo>
                      <a:pt x="164" y="134"/>
                    </a:lnTo>
                    <a:lnTo>
                      <a:pt x="164" y="136"/>
                    </a:lnTo>
                    <a:lnTo>
                      <a:pt x="166" y="136"/>
                    </a:lnTo>
                    <a:lnTo>
                      <a:pt x="166" y="138"/>
                    </a:lnTo>
                    <a:lnTo>
                      <a:pt x="168" y="138"/>
                    </a:lnTo>
                    <a:lnTo>
                      <a:pt x="168" y="140"/>
                    </a:lnTo>
                    <a:lnTo>
                      <a:pt x="170" y="142"/>
                    </a:lnTo>
                    <a:lnTo>
                      <a:pt x="168" y="142"/>
                    </a:lnTo>
                    <a:lnTo>
                      <a:pt x="168" y="144"/>
                    </a:lnTo>
                    <a:lnTo>
                      <a:pt x="168" y="146"/>
                    </a:lnTo>
                    <a:lnTo>
                      <a:pt x="170" y="148"/>
                    </a:lnTo>
                    <a:lnTo>
                      <a:pt x="168" y="148"/>
                    </a:lnTo>
                    <a:lnTo>
                      <a:pt x="168" y="150"/>
                    </a:lnTo>
                    <a:lnTo>
                      <a:pt x="168" y="152"/>
                    </a:lnTo>
                    <a:lnTo>
                      <a:pt x="170" y="152"/>
                    </a:lnTo>
                    <a:lnTo>
                      <a:pt x="172" y="152"/>
                    </a:lnTo>
                    <a:lnTo>
                      <a:pt x="172" y="156"/>
                    </a:lnTo>
                    <a:lnTo>
                      <a:pt x="172" y="158"/>
                    </a:lnTo>
                    <a:lnTo>
                      <a:pt x="170" y="158"/>
                    </a:lnTo>
                    <a:lnTo>
                      <a:pt x="170" y="160"/>
                    </a:lnTo>
                    <a:lnTo>
                      <a:pt x="168" y="160"/>
                    </a:lnTo>
                    <a:lnTo>
                      <a:pt x="166" y="160"/>
                    </a:lnTo>
                    <a:lnTo>
                      <a:pt x="166" y="162"/>
                    </a:lnTo>
                    <a:lnTo>
                      <a:pt x="166" y="164"/>
                    </a:lnTo>
                    <a:lnTo>
                      <a:pt x="168" y="164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2" y="166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4" y="170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74" y="176"/>
                    </a:lnTo>
                    <a:lnTo>
                      <a:pt x="172" y="176"/>
                    </a:lnTo>
                    <a:lnTo>
                      <a:pt x="172" y="178"/>
                    </a:lnTo>
                    <a:lnTo>
                      <a:pt x="172" y="180"/>
                    </a:lnTo>
                    <a:lnTo>
                      <a:pt x="172" y="182"/>
                    </a:lnTo>
                    <a:lnTo>
                      <a:pt x="170" y="184"/>
                    </a:lnTo>
                    <a:lnTo>
                      <a:pt x="170" y="186"/>
                    </a:lnTo>
                    <a:lnTo>
                      <a:pt x="170" y="188"/>
                    </a:lnTo>
                    <a:lnTo>
                      <a:pt x="172" y="188"/>
                    </a:lnTo>
                    <a:lnTo>
                      <a:pt x="172" y="190"/>
                    </a:lnTo>
                    <a:lnTo>
                      <a:pt x="172" y="192"/>
                    </a:lnTo>
                    <a:lnTo>
                      <a:pt x="170" y="192"/>
                    </a:lnTo>
                    <a:lnTo>
                      <a:pt x="170" y="194"/>
                    </a:lnTo>
                    <a:lnTo>
                      <a:pt x="172" y="194"/>
                    </a:lnTo>
                    <a:lnTo>
                      <a:pt x="174" y="192"/>
                    </a:lnTo>
                    <a:lnTo>
                      <a:pt x="176" y="192"/>
                    </a:lnTo>
                    <a:lnTo>
                      <a:pt x="178" y="194"/>
                    </a:lnTo>
                    <a:lnTo>
                      <a:pt x="178" y="196"/>
                    </a:lnTo>
                    <a:lnTo>
                      <a:pt x="178" y="198"/>
                    </a:lnTo>
                    <a:lnTo>
                      <a:pt x="180" y="198"/>
                    </a:lnTo>
                    <a:lnTo>
                      <a:pt x="180" y="200"/>
                    </a:lnTo>
                    <a:lnTo>
                      <a:pt x="180" y="202"/>
                    </a:lnTo>
                    <a:lnTo>
                      <a:pt x="180" y="204"/>
                    </a:lnTo>
                    <a:lnTo>
                      <a:pt x="180" y="206"/>
                    </a:lnTo>
                    <a:lnTo>
                      <a:pt x="180" y="208"/>
                    </a:lnTo>
                    <a:lnTo>
                      <a:pt x="178" y="210"/>
                    </a:lnTo>
                    <a:lnTo>
                      <a:pt x="178" y="212"/>
                    </a:lnTo>
                    <a:lnTo>
                      <a:pt x="180" y="212"/>
                    </a:lnTo>
                    <a:lnTo>
                      <a:pt x="180" y="214"/>
                    </a:lnTo>
                    <a:lnTo>
                      <a:pt x="180" y="216"/>
                    </a:lnTo>
                    <a:lnTo>
                      <a:pt x="148" y="236"/>
                    </a:lnTo>
                    <a:lnTo>
                      <a:pt x="82" y="236"/>
                    </a:lnTo>
                    <a:lnTo>
                      <a:pt x="48" y="220"/>
                    </a:lnTo>
                    <a:lnTo>
                      <a:pt x="48" y="222"/>
                    </a:lnTo>
                    <a:lnTo>
                      <a:pt x="8" y="222"/>
                    </a:lnTo>
                    <a:lnTo>
                      <a:pt x="8" y="218"/>
                    </a:lnTo>
                    <a:lnTo>
                      <a:pt x="0" y="218"/>
                    </a:lnTo>
                    <a:lnTo>
                      <a:pt x="0" y="202"/>
                    </a:lnTo>
                    <a:lnTo>
                      <a:pt x="0" y="200"/>
                    </a:lnTo>
                    <a:lnTo>
                      <a:pt x="2" y="164"/>
                    </a:lnTo>
                    <a:lnTo>
                      <a:pt x="0" y="164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6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8" y="6"/>
                    </a:lnTo>
                    <a:lnTo>
                      <a:pt x="62" y="6"/>
                    </a:lnTo>
                    <a:lnTo>
                      <a:pt x="74" y="6"/>
                    </a:lnTo>
                    <a:lnTo>
                      <a:pt x="74" y="0"/>
                    </a:lnTo>
                    <a:lnTo>
                      <a:pt x="86" y="0"/>
                    </a:lnTo>
                    <a:lnTo>
                      <a:pt x="86" y="6"/>
                    </a:lnTo>
                    <a:lnTo>
                      <a:pt x="92" y="6"/>
                    </a:lnTo>
                    <a:lnTo>
                      <a:pt x="92" y="4"/>
                    </a:lnTo>
                    <a:lnTo>
                      <a:pt x="96" y="4"/>
                    </a:lnTo>
                    <a:lnTo>
                      <a:pt x="96" y="2"/>
                    </a:lnTo>
                    <a:lnTo>
                      <a:pt x="106" y="2"/>
                    </a:lnTo>
                    <a:lnTo>
                      <a:pt x="108" y="6"/>
                    </a:lnTo>
                    <a:lnTo>
                      <a:pt x="182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8" name="Freeform 74"/>
              <p:cNvSpPr>
                <a:spLocks/>
              </p:cNvSpPr>
              <p:nvPr/>
            </p:nvSpPr>
            <p:spPr bwMode="auto">
              <a:xfrm>
                <a:off x="1861" y="1828"/>
                <a:ext cx="192" cy="216"/>
              </a:xfrm>
              <a:custGeom>
                <a:avLst/>
                <a:gdLst>
                  <a:gd name="T0" fmla="*/ 152 w 192"/>
                  <a:gd name="T1" fmla="*/ 0 h 216"/>
                  <a:gd name="T2" fmla="*/ 190 w 192"/>
                  <a:gd name="T3" fmla="*/ 2 h 216"/>
                  <a:gd name="T4" fmla="*/ 190 w 192"/>
                  <a:gd name="T5" fmla="*/ 12 h 216"/>
                  <a:gd name="T6" fmla="*/ 186 w 192"/>
                  <a:gd name="T7" fmla="*/ 12 h 216"/>
                  <a:gd name="T8" fmla="*/ 186 w 192"/>
                  <a:gd name="T9" fmla="*/ 12 h 216"/>
                  <a:gd name="T10" fmla="*/ 186 w 192"/>
                  <a:gd name="T11" fmla="*/ 14 h 216"/>
                  <a:gd name="T12" fmla="*/ 186 w 192"/>
                  <a:gd name="T13" fmla="*/ 14 h 216"/>
                  <a:gd name="T14" fmla="*/ 186 w 192"/>
                  <a:gd name="T15" fmla="*/ 14 h 216"/>
                  <a:gd name="T16" fmla="*/ 186 w 192"/>
                  <a:gd name="T17" fmla="*/ 16 h 216"/>
                  <a:gd name="T18" fmla="*/ 186 w 192"/>
                  <a:gd name="T19" fmla="*/ 16 h 216"/>
                  <a:gd name="T20" fmla="*/ 186 w 192"/>
                  <a:gd name="T21" fmla="*/ 16 h 216"/>
                  <a:gd name="T22" fmla="*/ 186 w 192"/>
                  <a:gd name="T23" fmla="*/ 18 h 216"/>
                  <a:gd name="T24" fmla="*/ 186 w 192"/>
                  <a:gd name="T25" fmla="*/ 18 h 216"/>
                  <a:gd name="T26" fmla="*/ 188 w 192"/>
                  <a:gd name="T27" fmla="*/ 18 h 216"/>
                  <a:gd name="T28" fmla="*/ 188 w 192"/>
                  <a:gd name="T29" fmla="*/ 18 h 216"/>
                  <a:gd name="T30" fmla="*/ 188 w 192"/>
                  <a:gd name="T31" fmla="*/ 18 h 216"/>
                  <a:gd name="T32" fmla="*/ 188 w 192"/>
                  <a:gd name="T33" fmla="*/ 18 h 216"/>
                  <a:gd name="T34" fmla="*/ 190 w 192"/>
                  <a:gd name="T35" fmla="*/ 16 h 216"/>
                  <a:gd name="T36" fmla="*/ 190 w 192"/>
                  <a:gd name="T37" fmla="*/ 16 h 216"/>
                  <a:gd name="T38" fmla="*/ 190 w 192"/>
                  <a:gd name="T39" fmla="*/ 114 h 216"/>
                  <a:gd name="T40" fmla="*/ 190 w 192"/>
                  <a:gd name="T41" fmla="*/ 116 h 216"/>
                  <a:gd name="T42" fmla="*/ 190 w 192"/>
                  <a:gd name="T43" fmla="*/ 160 h 216"/>
                  <a:gd name="T44" fmla="*/ 192 w 192"/>
                  <a:gd name="T45" fmla="*/ 160 h 216"/>
                  <a:gd name="T46" fmla="*/ 190 w 192"/>
                  <a:gd name="T47" fmla="*/ 196 h 216"/>
                  <a:gd name="T48" fmla="*/ 190 w 192"/>
                  <a:gd name="T49" fmla="*/ 198 h 216"/>
                  <a:gd name="T50" fmla="*/ 190 w 192"/>
                  <a:gd name="T51" fmla="*/ 214 h 216"/>
                  <a:gd name="T52" fmla="*/ 190 w 192"/>
                  <a:gd name="T53" fmla="*/ 216 h 216"/>
                  <a:gd name="T54" fmla="*/ 26 w 192"/>
                  <a:gd name="T55" fmla="*/ 216 h 216"/>
                  <a:gd name="T56" fmla="*/ 0 w 192"/>
                  <a:gd name="T57" fmla="*/ 58 h 216"/>
                  <a:gd name="T58" fmla="*/ 4 w 192"/>
                  <a:gd name="T59" fmla="*/ 58 h 216"/>
                  <a:gd name="T60" fmla="*/ 62 w 192"/>
                  <a:gd name="T61" fmla="*/ 38 h 216"/>
                  <a:gd name="T62" fmla="*/ 62 w 192"/>
                  <a:gd name="T63" fmla="*/ 28 h 216"/>
                  <a:gd name="T64" fmla="*/ 66 w 192"/>
                  <a:gd name="T65" fmla="*/ 28 h 216"/>
                  <a:gd name="T66" fmla="*/ 66 w 192"/>
                  <a:gd name="T67" fmla="*/ 18 h 216"/>
                  <a:gd name="T68" fmla="*/ 72 w 192"/>
                  <a:gd name="T69" fmla="*/ 18 h 216"/>
                  <a:gd name="T70" fmla="*/ 72 w 192"/>
                  <a:gd name="T71" fmla="*/ 24 h 216"/>
                  <a:gd name="T72" fmla="*/ 76 w 192"/>
                  <a:gd name="T73" fmla="*/ 24 h 216"/>
                  <a:gd name="T74" fmla="*/ 76 w 192"/>
                  <a:gd name="T75" fmla="*/ 30 h 216"/>
                  <a:gd name="T76" fmla="*/ 76 w 192"/>
                  <a:gd name="T77" fmla="*/ 32 h 216"/>
                  <a:gd name="T78" fmla="*/ 84 w 192"/>
                  <a:gd name="T79" fmla="*/ 30 h 216"/>
                  <a:gd name="T80" fmla="*/ 88 w 192"/>
                  <a:gd name="T81" fmla="*/ 28 h 216"/>
                  <a:gd name="T82" fmla="*/ 88 w 192"/>
                  <a:gd name="T83" fmla="*/ 28 h 216"/>
                  <a:gd name="T84" fmla="*/ 88 w 192"/>
                  <a:gd name="T85" fmla="*/ 28 h 216"/>
                  <a:gd name="T86" fmla="*/ 88 w 192"/>
                  <a:gd name="T87" fmla="*/ 28 h 216"/>
                  <a:gd name="T88" fmla="*/ 90 w 192"/>
                  <a:gd name="T89" fmla="*/ 28 h 216"/>
                  <a:gd name="T90" fmla="*/ 90 w 192"/>
                  <a:gd name="T91" fmla="*/ 26 h 216"/>
                  <a:gd name="T92" fmla="*/ 90 w 192"/>
                  <a:gd name="T93" fmla="*/ 26 h 216"/>
                  <a:gd name="T94" fmla="*/ 92 w 192"/>
                  <a:gd name="T95" fmla="*/ 26 h 216"/>
                  <a:gd name="T96" fmla="*/ 92 w 192"/>
                  <a:gd name="T97" fmla="*/ 26 h 216"/>
                  <a:gd name="T98" fmla="*/ 94 w 192"/>
                  <a:gd name="T99" fmla="*/ 26 h 216"/>
                  <a:gd name="T100" fmla="*/ 94 w 192"/>
                  <a:gd name="T101" fmla="*/ 26 h 216"/>
                  <a:gd name="T102" fmla="*/ 96 w 192"/>
                  <a:gd name="T103" fmla="*/ 26 h 216"/>
                  <a:gd name="T104" fmla="*/ 96 w 192"/>
                  <a:gd name="T105" fmla="*/ 28 h 216"/>
                  <a:gd name="T106" fmla="*/ 98 w 192"/>
                  <a:gd name="T107" fmla="*/ 28 h 216"/>
                  <a:gd name="T108" fmla="*/ 98 w 192"/>
                  <a:gd name="T109" fmla="*/ 26 h 216"/>
                  <a:gd name="T110" fmla="*/ 100 w 192"/>
                  <a:gd name="T111" fmla="*/ 24 h 216"/>
                  <a:gd name="T112" fmla="*/ 100 w 192"/>
                  <a:gd name="T113" fmla="*/ 24 h 216"/>
                  <a:gd name="T114" fmla="*/ 100 w 192"/>
                  <a:gd name="T115" fmla="*/ 22 h 216"/>
                  <a:gd name="T116" fmla="*/ 152 w 192"/>
                  <a:gd name="T117" fmla="*/ 0 h 216"/>
                  <a:gd name="T118" fmla="*/ 152 w 192"/>
                  <a:gd name="T119" fmla="*/ 0 h 216"/>
                  <a:gd name="T120" fmla="*/ 152 w 192"/>
                  <a:gd name="T121" fmla="*/ 0 h 2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92" h="216">
                    <a:moveTo>
                      <a:pt x="152" y="0"/>
                    </a:moveTo>
                    <a:lnTo>
                      <a:pt x="190" y="2"/>
                    </a:lnTo>
                    <a:lnTo>
                      <a:pt x="190" y="12"/>
                    </a:lnTo>
                    <a:lnTo>
                      <a:pt x="186" y="12"/>
                    </a:lnTo>
                    <a:lnTo>
                      <a:pt x="186" y="14"/>
                    </a:lnTo>
                    <a:lnTo>
                      <a:pt x="186" y="16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6"/>
                    </a:lnTo>
                    <a:lnTo>
                      <a:pt x="190" y="114"/>
                    </a:lnTo>
                    <a:lnTo>
                      <a:pt x="190" y="116"/>
                    </a:lnTo>
                    <a:lnTo>
                      <a:pt x="190" y="160"/>
                    </a:lnTo>
                    <a:lnTo>
                      <a:pt x="192" y="160"/>
                    </a:lnTo>
                    <a:lnTo>
                      <a:pt x="190" y="196"/>
                    </a:lnTo>
                    <a:lnTo>
                      <a:pt x="190" y="198"/>
                    </a:lnTo>
                    <a:lnTo>
                      <a:pt x="190" y="214"/>
                    </a:lnTo>
                    <a:lnTo>
                      <a:pt x="190" y="216"/>
                    </a:lnTo>
                    <a:lnTo>
                      <a:pt x="26" y="216"/>
                    </a:lnTo>
                    <a:lnTo>
                      <a:pt x="0" y="58"/>
                    </a:lnTo>
                    <a:lnTo>
                      <a:pt x="4" y="58"/>
                    </a:lnTo>
                    <a:lnTo>
                      <a:pt x="62" y="38"/>
                    </a:lnTo>
                    <a:lnTo>
                      <a:pt x="62" y="28"/>
                    </a:lnTo>
                    <a:lnTo>
                      <a:pt x="66" y="28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72" y="24"/>
                    </a:lnTo>
                    <a:lnTo>
                      <a:pt x="76" y="24"/>
                    </a:lnTo>
                    <a:lnTo>
                      <a:pt x="76" y="30"/>
                    </a:lnTo>
                    <a:lnTo>
                      <a:pt x="76" y="32"/>
                    </a:lnTo>
                    <a:lnTo>
                      <a:pt x="84" y="30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6" y="26"/>
                    </a:lnTo>
                    <a:lnTo>
                      <a:pt x="96" y="28"/>
                    </a:lnTo>
                    <a:lnTo>
                      <a:pt x="98" y="28"/>
                    </a:lnTo>
                    <a:lnTo>
                      <a:pt x="98" y="26"/>
                    </a:lnTo>
                    <a:lnTo>
                      <a:pt x="100" y="24"/>
                    </a:lnTo>
                    <a:lnTo>
                      <a:pt x="100" y="22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99" name="Freeform 75"/>
              <p:cNvSpPr>
                <a:spLocks/>
              </p:cNvSpPr>
              <p:nvPr/>
            </p:nvSpPr>
            <p:spPr bwMode="auto">
              <a:xfrm>
                <a:off x="2215" y="1838"/>
                <a:ext cx="147" cy="146"/>
              </a:xfrm>
              <a:custGeom>
                <a:avLst/>
                <a:gdLst>
                  <a:gd name="T0" fmla="*/ 141 w 147"/>
                  <a:gd name="T1" fmla="*/ 108 h 146"/>
                  <a:gd name="T2" fmla="*/ 125 w 147"/>
                  <a:gd name="T3" fmla="*/ 132 h 146"/>
                  <a:gd name="T4" fmla="*/ 125 w 147"/>
                  <a:gd name="T5" fmla="*/ 130 h 146"/>
                  <a:gd name="T6" fmla="*/ 121 w 147"/>
                  <a:gd name="T7" fmla="*/ 128 h 146"/>
                  <a:gd name="T8" fmla="*/ 24 w 147"/>
                  <a:gd name="T9" fmla="*/ 132 h 146"/>
                  <a:gd name="T10" fmla="*/ 22 w 147"/>
                  <a:gd name="T11" fmla="*/ 136 h 146"/>
                  <a:gd name="T12" fmla="*/ 20 w 147"/>
                  <a:gd name="T13" fmla="*/ 138 h 146"/>
                  <a:gd name="T14" fmla="*/ 20 w 147"/>
                  <a:gd name="T15" fmla="*/ 140 h 146"/>
                  <a:gd name="T16" fmla="*/ 16 w 147"/>
                  <a:gd name="T17" fmla="*/ 144 h 146"/>
                  <a:gd name="T18" fmla="*/ 14 w 147"/>
                  <a:gd name="T19" fmla="*/ 144 h 146"/>
                  <a:gd name="T20" fmla="*/ 12 w 147"/>
                  <a:gd name="T21" fmla="*/ 144 h 146"/>
                  <a:gd name="T22" fmla="*/ 6 w 147"/>
                  <a:gd name="T23" fmla="*/ 146 h 146"/>
                  <a:gd name="T24" fmla="*/ 8 w 147"/>
                  <a:gd name="T25" fmla="*/ 144 h 146"/>
                  <a:gd name="T26" fmla="*/ 8 w 147"/>
                  <a:gd name="T27" fmla="*/ 142 h 146"/>
                  <a:gd name="T28" fmla="*/ 6 w 147"/>
                  <a:gd name="T29" fmla="*/ 138 h 146"/>
                  <a:gd name="T30" fmla="*/ 4 w 147"/>
                  <a:gd name="T31" fmla="*/ 138 h 146"/>
                  <a:gd name="T32" fmla="*/ 4 w 147"/>
                  <a:gd name="T33" fmla="*/ 132 h 146"/>
                  <a:gd name="T34" fmla="*/ 6 w 147"/>
                  <a:gd name="T35" fmla="*/ 128 h 146"/>
                  <a:gd name="T36" fmla="*/ 2 w 147"/>
                  <a:gd name="T37" fmla="*/ 124 h 146"/>
                  <a:gd name="T38" fmla="*/ 0 w 147"/>
                  <a:gd name="T39" fmla="*/ 122 h 146"/>
                  <a:gd name="T40" fmla="*/ 2 w 147"/>
                  <a:gd name="T41" fmla="*/ 116 h 146"/>
                  <a:gd name="T42" fmla="*/ 2 w 147"/>
                  <a:gd name="T43" fmla="*/ 112 h 146"/>
                  <a:gd name="T44" fmla="*/ 2 w 147"/>
                  <a:gd name="T45" fmla="*/ 108 h 146"/>
                  <a:gd name="T46" fmla="*/ 0 w 147"/>
                  <a:gd name="T47" fmla="*/ 104 h 146"/>
                  <a:gd name="T48" fmla="*/ 2 w 147"/>
                  <a:gd name="T49" fmla="*/ 102 h 146"/>
                  <a:gd name="T50" fmla="*/ 6 w 147"/>
                  <a:gd name="T51" fmla="*/ 100 h 146"/>
                  <a:gd name="T52" fmla="*/ 6 w 147"/>
                  <a:gd name="T53" fmla="*/ 98 h 146"/>
                  <a:gd name="T54" fmla="*/ 8 w 147"/>
                  <a:gd name="T55" fmla="*/ 96 h 146"/>
                  <a:gd name="T56" fmla="*/ 8 w 147"/>
                  <a:gd name="T57" fmla="*/ 92 h 146"/>
                  <a:gd name="T58" fmla="*/ 8 w 147"/>
                  <a:gd name="T59" fmla="*/ 90 h 146"/>
                  <a:gd name="T60" fmla="*/ 8 w 147"/>
                  <a:gd name="T61" fmla="*/ 86 h 146"/>
                  <a:gd name="T62" fmla="*/ 6 w 147"/>
                  <a:gd name="T63" fmla="*/ 82 h 146"/>
                  <a:gd name="T64" fmla="*/ 14 w 147"/>
                  <a:gd name="T65" fmla="*/ 80 h 146"/>
                  <a:gd name="T66" fmla="*/ 14 w 147"/>
                  <a:gd name="T67" fmla="*/ 76 h 146"/>
                  <a:gd name="T68" fmla="*/ 10 w 147"/>
                  <a:gd name="T69" fmla="*/ 72 h 146"/>
                  <a:gd name="T70" fmla="*/ 6 w 147"/>
                  <a:gd name="T71" fmla="*/ 70 h 146"/>
                  <a:gd name="T72" fmla="*/ 6 w 147"/>
                  <a:gd name="T73" fmla="*/ 68 h 146"/>
                  <a:gd name="T74" fmla="*/ 8 w 147"/>
                  <a:gd name="T75" fmla="*/ 66 h 146"/>
                  <a:gd name="T76" fmla="*/ 10 w 147"/>
                  <a:gd name="T77" fmla="*/ 62 h 146"/>
                  <a:gd name="T78" fmla="*/ 10 w 147"/>
                  <a:gd name="T79" fmla="*/ 58 h 146"/>
                  <a:gd name="T80" fmla="*/ 12 w 147"/>
                  <a:gd name="T81" fmla="*/ 52 h 146"/>
                  <a:gd name="T82" fmla="*/ 12 w 147"/>
                  <a:gd name="T83" fmla="*/ 44 h 146"/>
                  <a:gd name="T84" fmla="*/ 12 w 147"/>
                  <a:gd name="T85" fmla="*/ 38 h 146"/>
                  <a:gd name="T86" fmla="*/ 16 w 147"/>
                  <a:gd name="T87" fmla="*/ 32 h 146"/>
                  <a:gd name="T88" fmla="*/ 14 w 147"/>
                  <a:gd name="T89" fmla="*/ 28 h 146"/>
                  <a:gd name="T90" fmla="*/ 16 w 147"/>
                  <a:gd name="T91" fmla="*/ 24 h 146"/>
                  <a:gd name="T92" fmla="*/ 16 w 147"/>
                  <a:gd name="T93" fmla="*/ 20 h 146"/>
                  <a:gd name="T94" fmla="*/ 20 w 147"/>
                  <a:gd name="T95" fmla="*/ 18 h 146"/>
                  <a:gd name="T96" fmla="*/ 22 w 147"/>
                  <a:gd name="T97" fmla="*/ 14 h 146"/>
                  <a:gd name="T98" fmla="*/ 28 w 147"/>
                  <a:gd name="T99" fmla="*/ 14 h 146"/>
                  <a:gd name="T100" fmla="*/ 30 w 147"/>
                  <a:gd name="T101" fmla="*/ 12 h 146"/>
                  <a:gd name="T102" fmla="*/ 32 w 147"/>
                  <a:gd name="T103" fmla="*/ 6 h 146"/>
                  <a:gd name="T104" fmla="*/ 36 w 147"/>
                  <a:gd name="T105" fmla="*/ 6 h 146"/>
                  <a:gd name="T106" fmla="*/ 40 w 147"/>
                  <a:gd name="T107" fmla="*/ 6 h 146"/>
                  <a:gd name="T108" fmla="*/ 44 w 147"/>
                  <a:gd name="T109" fmla="*/ 2 h 146"/>
                  <a:gd name="T110" fmla="*/ 73 w 147"/>
                  <a:gd name="T111" fmla="*/ 6 h 146"/>
                  <a:gd name="T112" fmla="*/ 93 w 147"/>
                  <a:gd name="T113" fmla="*/ 12 h 14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47" h="146">
                    <a:moveTo>
                      <a:pt x="147" y="12"/>
                    </a:moveTo>
                    <a:lnTo>
                      <a:pt x="145" y="102"/>
                    </a:lnTo>
                    <a:lnTo>
                      <a:pt x="141" y="102"/>
                    </a:lnTo>
                    <a:lnTo>
                      <a:pt x="141" y="108"/>
                    </a:lnTo>
                    <a:lnTo>
                      <a:pt x="135" y="108"/>
                    </a:lnTo>
                    <a:lnTo>
                      <a:pt x="135" y="128"/>
                    </a:lnTo>
                    <a:lnTo>
                      <a:pt x="135" y="132"/>
                    </a:lnTo>
                    <a:lnTo>
                      <a:pt x="125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3" y="128"/>
                    </a:lnTo>
                    <a:lnTo>
                      <a:pt x="121" y="128"/>
                    </a:lnTo>
                    <a:lnTo>
                      <a:pt x="121" y="132"/>
                    </a:lnTo>
                    <a:lnTo>
                      <a:pt x="24" y="130"/>
                    </a:lnTo>
                    <a:lnTo>
                      <a:pt x="24" y="132"/>
                    </a:lnTo>
                    <a:lnTo>
                      <a:pt x="24" y="134"/>
                    </a:lnTo>
                    <a:lnTo>
                      <a:pt x="22" y="134"/>
                    </a:lnTo>
                    <a:lnTo>
                      <a:pt x="22" y="136"/>
                    </a:lnTo>
                    <a:lnTo>
                      <a:pt x="22" y="138"/>
                    </a:lnTo>
                    <a:lnTo>
                      <a:pt x="20" y="138"/>
                    </a:lnTo>
                    <a:lnTo>
                      <a:pt x="20" y="140"/>
                    </a:lnTo>
                    <a:lnTo>
                      <a:pt x="18" y="142"/>
                    </a:lnTo>
                    <a:lnTo>
                      <a:pt x="16" y="144"/>
                    </a:lnTo>
                    <a:lnTo>
                      <a:pt x="14" y="144"/>
                    </a:lnTo>
                    <a:lnTo>
                      <a:pt x="12" y="144"/>
                    </a:lnTo>
                    <a:lnTo>
                      <a:pt x="8" y="146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38"/>
                    </a:lnTo>
                    <a:lnTo>
                      <a:pt x="6" y="138"/>
                    </a:lnTo>
                    <a:lnTo>
                      <a:pt x="4" y="138"/>
                    </a:lnTo>
                    <a:lnTo>
                      <a:pt x="4" y="136"/>
                    </a:lnTo>
                    <a:lnTo>
                      <a:pt x="4" y="134"/>
                    </a:lnTo>
                    <a:lnTo>
                      <a:pt x="6" y="134"/>
                    </a:lnTo>
                    <a:lnTo>
                      <a:pt x="4" y="132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6" y="128"/>
                    </a:lnTo>
                    <a:lnTo>
                      <a:pt x="4" y="126"/>
                    </a:lnTo>
                    <a:lnTo>
                      <a:pt x="4" y="124"/>
                    </a:lnTo>
                    <a:lnTo>
                      <a:pt x="2" y="124"/>
                    </a:lnTo>
                    <a:lnTo>
                      <a:pt x="2" y="122"/>
                    </a:lnTo>
                    <a:lnTo>
                      <a:pt x="0" y="122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2" y="114"/>
                    </a:lnTo>
                    <a:lnTo>
                      <a:pt x="2" y="112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2" y="106"/>
                    </a:lnTo>
                    <a:lnTo>
                      <a:pt x="0" y="106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8" y="90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6" y="84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4" y="76"/>
                    </a:lnTo>
                    <a:lnTo>
                      <a:pt x="14" y="74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8" y="66"/>
                    </a:lnTo>
                    <a:lnTo>
                      <a:pt x="10" y="64"/>
                    </a:lnTo>
                    <a:lnTo>
                      <a:pt x="10" y="62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2" y="44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6" y="22"/>
                    </a:lnTo>
                    <a:lnTo>
                      <a:pt x="16" y="20"/>
                    </a:lnTo>
                    <a:lnTo>
                      <a:pt x="18" y="18"/>
                    </a:lnTo>
                    <a:lnTo>
                      <a:pt x="20" y="18"/>
                    </a:lnTo>
                    <a:lnTo>
                      <a:pt x="20" y="16"/>
                    </a:lnTo>
                    <a:lnTo>
                      <a:pt x="22" y="16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4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0" y="10"/>
                    </a:lnTo>
                    <a:lnTo>
                      <a:pt x="32" y="8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4" y="4"/>
                    </a:lnTo>
                    <a:lnTo>
                      <a:pt x="36" y="6"/>
                    </a:lnTo>
                    <a:lnTo>
                      <a:pt x="40" y="6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4" y="0"/>
                    </a:lnTo>
                    <a:lnTo>
                      <a:pt x="73" y="0"/>
                    </a:lnTo>
                    <a:lnTo>
                      <a:pt x="73" y="6"/>
                    </a:lnTo>
                    <a:lnTo>
                      <a:pt x="83" y="6"/>
                    </a:lnTo>
                    <a:lnTo>
                      <a:pt x="83" y="12"/>
                    </a:lnTo>
                    <a:lnTo>
                      <a:pt x="93" y="12"/>
                    </a:lnTo>
                    <a:lnTo>
                      <a:pt x="147" y="1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0" name="Freeform 76"/>
              <p:cNvSpPr>
                <a:spLocks/>
              </p:cNvSpPr>
              <p:nvPr/>
            </p:nvSpPr>
            <p:spPr bwMode="auto">
              <a:xfrm>
                <a:off x="2350" y="1842"/>
                <a:ext cx="116" cy="164"/>
              </a:xfrm>
              <a:custGeom>
                <a:avLst/>
                <a:gdLst>
                  <a:gd name="T0" fmla="*/ 74 w 116"/>
                  <a:gd name="T1" fmla="*/ 0 h 164"/>
                  <a:gd name="T2" fmla="*/ 116 w 116"/>
                  <a:gd name="T3" fmla="*/ 0 h 164"/>
                  <a:gd name="T4" fmla="*/ 114 w 116"/>
                  <a:gd name="T5" fmla="*/ 154 h 164"/>
                  <a:gd name="T6" fmla="*/ 110 w 116"/>
                  <a:gd name="T7" fmla="*/ 154 h 164"/>
                  <a:gd name="T8" fmla="*/ 110 w 116"/>
                  <a:gd name="T9" fmla="*/ 164 h 164"/>
                  <a:gd name="T10" fmla="*/ 74 w 116"/>
                  <a:gd name="T11" fmla="*/ 164 h 164"/>
                  <a:gd name="T12" fmla="*/ 74 w 116"/>
                  <a:gd name="T13" fmla="*/ 130 h 164"/>
                  <a:gd name="T14" fmla="*/ 0 w 116"/>
                  <a:gd name="T15" fmla="*/ 128 h 164"/>
                  <a:gd name="T16" fmla="*/ 0 w 116"/>
                  <a:gd name="T17" fmla="*/ 124 h 164"/>
                  <a:gd name="T18" fmla="*/ 0 w 116"/>
                  <a:gd name="T19" fmla="*/ 104 h 164"/>
                  <a:gd name="T20" fmla="*/ 6 w 116"/>
                  <a:gd name="T21" fmla="*/ 104 h 164"/>
                  <a:gd name="T22" fmla="*/ 6 w 116"/>
                  <a:gd name="T23" fmla="*/ 98 h 164"/>
                  <a:gd name="T24" fmla="*/ 10 w 116"/>
                  <a:gd name="T25" fmla="*/ 98 h 164"/>
                  <a:gd name="T26" fmla="*/ 12 w 116"/>
                  <a:gd name="T27" fmla="*/ 8 h 164"/>
                  <a:gd name="T28" fmla="*/ 22 w 116"/>
                  <a:gd name="T29" fmla="*/ 8 h 164"/>
                  <a:gd name="T30" fmla="*/ 24 w 116"/>
                  <a:gd name="T31" fmla="*/ 12 h 164"/>
                  <a:gd name="T32" fmla="*/ 24 w 116"/>
                  <a:gd name="T33" fmla="*/ 12 h 164"/>
                  <a:gd name="T34" fmla="*/ 24 w 116"/>
                  <a:gd name="T35" fmla="*/ 14 h 164"/>
                  <a:gd name="T36" fmla="*/ 24 w 116"/>
                  <a:gd name="T37" fmla="*/ 14 h 164"/>
                  <a:gd name="T38" fmla="*/ 74 w 116"/>
                  <a:gd name="T39" fmla="*/ 14 h 164"/>
                  <a:gd name="T40" fmla="*/ 74 w 116"/>
                  <a:gd name="T41" fmla="*/ 4 h 164"/>
                  <a:gd name="T42" fmla="*/ 74 w 116"/>
                  <a:gd name="T43" fmla="*/ 2 h 164"/>
                  <a:gd name="T44" fmla="*/ 74 w 116"/>
                  <a:gd name="T45" fmla="*/ 0 h 164"/>
                  <a:gd name="T46" fmla="*/ 74 w 116"/>
                  <a:gd name="T47" fmla="*/ 0 h 164"/>
                  <a:gd name="T48" fmla="*/ 74 w 116"/>
                  <a:gd name="T49" fmla="*/ 0 h 1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16" h="164">
                    <a:moveTo>
                      <a:pt x="74" y="0"/>
                    </a:moveTo>
                    <a:lnTo>
                      <a:pt x="116" y="0"/>
                    </a:lnTo>
                    <a:lnTo>
                      <a:pt x="114" y="154"/>
                    </a:lnTo>
                    <a:lnTo>
                      <a:pt x="110" y="154"/>
                    </a:lnTo>
                    <a:lnTo>
                      <a:pt x="110" y="164"/>
                    </a:lnTo>
                    <a:lnTo>
                      <a:pt x="74" y="164"/>
                    </a:lnTo>
                    <a:lnTo>
                      <a:pt x="74" y="130"/>
                    </a:lnTo>
                    <a:lnTo>
                      <a:pt x="0" y="128"/>
                    </a:lnTo>
                    <a:lnTo>
                      <a:pt x="0" y="124"/>
                    </a:lnTo>
                    <a:lnTo>
                      <a:pt x="0" y="104"/>
                    </a:lnTo>
                    <a:lnTo>
                      <a:pt x="6" y="104"/>
                    </a:lnTo>
                    <a:lnTo>
                      <a:pt x="6" y="98"/>
                    </a:lnTo>
                    <a:lnTo>
                      <a:pt x="10" y="98"/>
                    </a:lnTo>
                    <a:lnTo>
                      <a:pt x="12" y="8"/>
                    </a:lnTo>
                    <a:lnTo>
                      <a:pt x="22" y="8"/>
                    </a:lnTo>
                    <a:lnTo>
                      <a:pt x="24" y="12"/>
                    </a:lnTo>
                    <a:lnTo>
                      <a:pt x="24" y="14"/>
                    </a:lnTo>
                    <a:lnTo>
                      <a:pt x="74" y="14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1" name="Freeform 77"/>
              <p:cNvSpPr>
                <a:spLocks/>
              </p:cNvSpPr>
              <p:nvPr/>
            </p:nvSpPr>
            <p:spPr bwMode="auto">
              <a:xfrm>
                <a:off x="2424" y="1842"/>
                <a:ext cx="212" cy="216"/>
              </a:xfrm>
              <a:custGeom>
                <a:avLst/>
                <a:gdLst>
                  <a:gd name="T0" fmla="*/ 130 w 212"/>
                  <a:gd name="T1" fmla="*/ 2 h 216"/>
                  <a:gd name="T2" fmla="*/ 134 w 212"/>
                  <a:gd name="T3" fmla="*/ 2 h 216"/>
                  <a:gd name="T4" fmla="*/ 136 w 212"/>
                  <a:gd name="T5" fmla="*/ 4 h 216"/>
                  <a:gd name="T6" fmla="*/ 140 w 212"/>
                  <a:gd name="T7" fmla="*/ 4 h 216"/>
                  <a:gd name="T8" fmla="*/ 142 w 212"/>
                  <a:gd name="T9" fmla="*/ 4 h 216"/>
                  <a:gd name="T10" fmla="*/ 142 w 212"/>
                  <a:gd name="T11" fmla="*/ 4 h 216"/>
                  <a:gd name="T12" fmla="*/ 144 w 212"/>
                  <a:gd name="T13" fmla="*/ 6 h 216"/>
                  <a:gd name="T14" fmla="*/ 146 w 212"/>
                  <a:gd name="T15" fmla="*/ 10 h 216"/>
                  <a:gd name="T16" fmla="*/ 148 w 212"/>
                  <a:gd name="T17" fmla="*/ 12 h 216"/>
                  <a:gd name="T18" fmla="*/ 150 w 212"/>
                  <a:gd name="T19" fmla="*/ 12 h 216"/>
                  <a:gd name="T20" fmla="*/ 152 w 212"/>
                  <a:gd name="T21" fmla="*/ 14 h 216"/>
                  <a:gd name="T22" fmla="*/ 152 w 212"/>
                  <a:gd name="T23" fmla="*/ 20 h 216"/>
                  <a:gd name="T24" fmla="*/ 152 w 212"/>
                  <a:gd name="T25" fmla="*/ 28 h 216"/>
                  <a:gd name="T26" fmla="*/ 154 w 212"/>
                  <a:gd name="T27" fmla="*/ 30 h 216"/>
                  <a:gd name="T28" fmla="*/ 156 w 212"/>
                  <a:gd name="T29" fmla="*/ 32 h 216"/>
                  <a:gd name="T30" fmla="*/ 156 w 212"/>
                  <a:gd name="T31" fmla="*/ 34 h 216"/>
                  <a:gd name="T32" fmla="*/ 154 w 212"/>
                  <a:gd name="T33" fmla="*/ 38 h 216"/>
                  <a:gd name="T34" fmla="*/ 156 w 212"/>
                  <a:gd name="T35" fmla="*/ 44 h 216"/>
                  <a:gd name="T36" fmla="*/ 156 w 212"/>
                  <a:gd name="T37" fmla="*/ 48 h 216"/>
                  <a:gd name="T38" fmla="*/ 162 w 212"/>
                  <a:gd name="T39" fmla="*/ 50 h 216"/>
                  <a:gd name="T40" fmla="*/ 166 w 212"/>
                  <a:gd name="T41" fmla="*/ 58 h 216"/>
                  <a:gd name="T42" fmla="*/ 166 w 212"/>
                  <a:gd name="T43" fmla="*/ 60 h 216"/>
                  <a:gd name="T44" fmla="*/ 168 w 212"/>
                  <a:gd name="T45" fmla="*/ 62 h 216"/>
                  <a:gd name="T46" fmla="*/ 172 w 212"/>
                  <a:gd name="T47" fmla="*/ 64 h 216"/>
                  <a:gd name="T48" fmla="*/ 174 w 212"/>
                  <a:gd name="T49" fmla="*/ 68 h 216"/>
                  <a:gd name="T50" fmla="*/ 176 w 212"/>
                  <a:gd name="T51" fmla="*/ 72 h 216"/>
                  <a:gd name="T52" fmla="*/ 176 w 212"/>
                  <a:gd name="T53" fmla="*/ 74 h 216"/>
                  <a:gd name="T54" fmla="*/ 178 w 212"/>
                  <a:gd name="T55" fmla="*/ 76 h 216"/>
                  <a:gd name="T56" fmla="*/ 180 w 212"/>
                  <a:gd name="T57" fmla="*/ 76 h 216"/>
                  <a:gd name="T58" fmla="*/ 182 w 212"/>
                  <a:gd name="T59" fmla="*/ 80 h 216"/>
                  <a:gd name="T60" fmla="*/ 184 w 212"/>
                  <a:gd name="T61" fmla="*/ 82 h 216"/>
                  <a:gd name="T62" fmla="*/ 188 w 212"/>
                  <a:gd name="T63" fmla="*/ 82 h 216"/>
                  <a:gd name="T64" fmla="*/ 190 w 212"/>
                  <a:gd name="T65" fmla="*/ 86 h 216"/>
                  <a:gd name="T66" fmla="*/ 192 w 212"/>
                  <a:gd name="T67" fmla="*/ 90 h 216"/>
                  <a:gd name="T68" fmla="*/ 194 w 212"/>
                  <a:gd name="T69" fmla="*/ 92 h 216"/>
                  <a:gd name="T70" fmla="*/ 196 w 212"/>
                  <a:gd name="T71" fmla="*/ 98 h 216"/>
                  <a:gd name="T72" fmla="*/ 200 w 212"/>
                  <a:gd name="T73" fmla="*/ 102 h 216"/>
                  <a:gd name="T74" fmla="*/ 202 w 212"/>
                  <a:gd name="T75" fmla="*/ 106 h 216"/>
                  <a:gd name="T76" fmla="*/ 202 w 212"/>
                  <a:gd name="T77" fmla="*/ 112 h 216"/>
                  <a:gd name="T78" fmla="*/ 200 w 212"/>
                  <a:gd name="T79" fmla="*/ 114 h 216"/>
                  <a:gd name="T80" fmla="*/ 200 w 212"/>
                  <a:gd name="T81" fmla="*/ 116 h 216"/>
                  <a:gd name="T82" fmla="*/ 200 w 212"/>
                  <a:gd name="T83" fmla="*/ 118 h 216"/>
                  <a:gd name="T84" fmla="*/ 204 w 212"/>
                  <a:gd name="T85" fmla="*/ 122 h 216"/>
                  <a:gd name="T86" fmla="*/ 204 w 212"/>
                  <a:gd name="T87" fmla="*/ 124 h 216"/>
                  <a:gd name="T88" fmla="*/ 202 w 212"/>
                  <a:gd name="T89" fmla="*/ 128 h 216"/>
                  <a:gd name="T90" fmla="*/ 204 w 212"/>
                  <a:gd name="T91" fmla="*/ 134 h 216"/>
                  <a:gd name="T92" fmla="*/ 202 w 212"/>
                  <a:gd name="T93" fmla="*/ 138 h 216"/>
                  <a:gd name="T94" fmla="*/ 206 w 212"/>
                  <a:gd name="T95" fmla="*/ 140 h 216"/>
                  <a:gd name="T96" fmla="*/ 210 w 212"/>
                  <a:gd name="T97" fmla="*/ 144 h 216"/>
                  <a:gd name="T98" fmla="*/ 210 w 212"/>
                  <a:gd name="T99" fmla="*/ 148 h 216"/>
                  <a:gd name="T100" fmla="*/ 198 w 212"/>
                  <a:gd name="T101" fmla="*/ 152 h 216"/>
                  <a:gd name="T102" fmla="*/ 176 w 212"/>
                  <a:gd name="T103" fmla="*/ 174 h 216"/>
                  <a:gd name="T104" fmla="*/ 78 w 212"/>
                  <a:gd name="T105" fmla="*/ 214 h 216"/>
                  <a:gd name="T106" fmla="*/ 0 w 212"/>
                  <a:gd name="T107" fmla="*/ 164 h 216"/>
                  <a:gd name="T108" fmla="*/ 42 w 212"/>
                  <a:gd name="T109" fmla="*/ 0 h 2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2" h="216">
                    <a:moveTo>
                      <a:pt x="42" y="0"/>
                    </a:moveTo>
                    <a:lnTo>
                      <a:pt x="126" y="0"/>
                    </a:lnTo>
                    <a:lnTo>
                      <a:pt x="128" y="0"/>
                    </a:lnTo>
                    <a:lnTo>
                      <a:pt x="130" y="0"/>
                    </a:lnTo>
                    <a:lnTo>
                      <a:pt x="130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6" y="4"/>
                    </a:lnTo>
                    <a:lnTo>
                      <a:pt x="138" y="6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4" y="4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48" y="12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2" y="14"/>
                    </a:lnTo>
                    <a:lnTo>
                      <a:pt x="152" y="16"/>
                    </a:lnTo>
                    <a:lnTo>
                      <a:pt x="152" y="18"/>
                    </a:lnTo>
                    <a:lnTo>
                      <a:pt x="152" y="20"/>
                    </a:lnTo>
                    <a:lnTo>
                      <a:pt x="152" y="26"/>
                    </a:lnTo>
                    <a:lnTo>
                      <a:pt x="152" y="28"/>
                    </a:lnTo>
                    <a:lnTo>
                      <a:pt x="154" y="30"/>
                    </a:lnTo>
                    <a:lnTo>
                      <a:pt x="156" y="32"/>
                    </a:lnTo>
                    <a:lnTo>
                      <a:pt x="156" y="34"/>
                    </a:lnTo>
                    <a:lnTo>
                      <a:pt x="156" y="36"/>
                    </a:lnTo>
                    <a:lnTo>
                      <a:pt x="154" y="36"/>
                    </a:lnTo>
                    <a:lnTo>
                      <a:pt x="154" y="38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6" y="44"/>
                    </a:lnTo>
                    <a:lnTo>
                      <a:pt x="156" y="48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4" y="54"/>
                    </a:lnTo>
                    <a:lnTo>
                      <a:pt x="166" y="56"/>
                    </a:lnTo>
                    <a:lnTo>
                      <a:pt x="166" y="58"/>
                    </a:lnTo>
                    <a:lnTo>
                      <a:pt x="166" y="60"/>
                    </a:lnTo>
                    <a:lnTo>
                      <a:pt x="168" y="62"/>
                    </a:lnTo>
                    <a:lnTo>
                      <a:pt x="170" y="62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6"/>
                    </a:lnTo>
                    <a:lnTo>
                      <a:pt x="174" y="66"/>
                    </a:lnTo>
                    <a:lnTo>
                      <a:pt x="174" y="68"/>
                    </a:lnTo>
                    <a:lnTo>
                      <a:pt x="174" y="70"/>
                    </a:lnTo>
                    <a:lnTo>
                      <a:pt x="174" y="72"/>
                    </a:lnTo>
                    <a:lnTo>
                      <a:pt x="176" y="72"/>
                    </a:lnTo>
                    <a:lnTo>
                      <a:pt x="176" y="74"/>
                    </a:lnTo>
                    <a:lnTo>
                      <a:pt x="178" y="76"/>
                    </a:lnTo>
                    <a:lnTo>
                      <a:pt x="180" y="76"/>
                    </a:lnTo>
                    <a:lnTo>
                      <a:pt x="182" y="78"/>
                    </a:lnTo>
                    <a:lnTo>
                      <a:pt x="182" y="80"/>
                    </a:lnTo>
                    <a:lnTo>
                      <a:pt x="184" y="80"/>
                    </a:lnTo>
                    <a:lnTo>
                      <a:pt x="184" y="82"/>
                    </a:lnTo>
                    <a:lnTo>
                      <a:pt x="186" y="82"/>
                    </a:lnTo>
                    <a:lnTo>
                      <a:pt x="188" y="82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2" y="90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4"/>
                    </a:lnTo>
                    <a:lnTo>
                      <a:pt x="194" y="96"/>
                    </a:lnTo>
                    <a:lnTo>
                      <a:pt x="196" y="96"/>
                    </a:lnTo>
                    <a:lnTo>
                      <a:pt x="196" y="98"/>
                    </a:lnTo>
                    <a:lnTo>
                      <a:pt x="200" y="102"/>
                    </a:lnTo>
                    <a:lnTo>
                      <a:pt x="202" y="102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2" y="110"/>
                    </a:lnTo>
                    <a:lnTo>
                      <a:pt x="202" y="112"/>
                    </a:lnTo>
                    <a:lnTo>
                      <a:pt x="200" y="112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0" y="118"/>
                    </a:lnTo>
                    <a:lnTo>
                      <a:pt x="202" y="120"/>
                    </a:lnTo>
                    <a:lnTo>
                      <a:pt x="204" y="120"/>
                    </a:lnTo>
                    <a:lnTo>
                      <a:pt x="204" y="122"/>
                    </a:lnTo>
                    <a:lnTo>
                      <a:pt x="204" y="124"/>
                    </a:lnTo>
                    <a:lnTo>
                      <a:pt x="202" y="124"/>
                    </a:lnTo>
                    <a:lnTo>
                      <a:pt x="202" y="126"/>
                    </a:lnTo>
                    <a:lnTo>
                      <a:pt x="202" y="128"/>
                    </a:lnTo>
                    <a:lnTo>
                      <a:pt x="204" y="130"/>
                    </a:lnTo>
                    <a:lnTo>
                      <a:pt x="202" y="132"/>
                    </a:lnTo>
                    <a:lnTo>
                      <a:pt x="204" y="132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202" y="138"/>
                    </a:lnTo>
                    <a:lnTo>
                      <a:pt x="204" y="138"/>
                    </a:lnTo>
                    <a:lnTo>
                      <a:pt x="204" y="140"/>
                    </a:lnTo>
                    <a:lnTo>
                      <a:pt x="206" y="140"/>
                    </a:lnTo>
                    <a:lnTo>
                      <a:pt x="206" y="142"/>
                    </a:lnTo>
                    <a:lnTo>
                      <a:pt x="210" y="144"/>
                    </a:lnTo>
                    <a:lnTo>
                      <a:pt x="212" y="144"/>
                    </a:lnTo>
                    <a:lnTo>
                      <a:pt x="212" y="146"/>
                    </a:lnTo>
                    <a:lnTo>
                      <a:pt x="210" y="148"/>
                    </a:lnTo>
                    <a:lnTo>
                      <a:pt x="210" y="150"/>
                    </a:lnTo>
                    <a:lnTo>
                      <a:pt x="208" y="150"/>
                    </a:lnTo>
                    <a:lnTo>
                      <a:pt x="208" y="152"/>
                    </a:lnTo>
                    <a:lnTo>
                      <a:pt x="198" y="152"/>
                    </a:lnTo>
                    <a:lnTo>
                      <a:pt x="198" y="158"/>
                    </a:lnTo>
                    <a:lnTo>
                      <a:pt x="190" y="164"/>
                    </a:lnTo>
                    <a:lnTo>
                      <a:pt x="190" y="166"/>
                    </a:lnTo>
                    <a:lnTo>
                      <a:pt x="176" y="174"/>
                    </a:lnTo>
                    <a:lnTo>
                      <a:pt x="164" y="182"/>
                    </a:lnTo>
                    <a:lnTo>
                      <a:pt x="162" y="182"/>
                    </a:lnTo>
                    <a:lnTo>
                      <a:pt x="156" y="186"/>
                    </a:lnTo>
                    <a:lnTo>
                      <a:pt x="116" y="216"/>
                    </a:lnTo>
                    <a:lnTo>
                      <a:pt x="78" y="214"/>
                    </a:lnTo>
                    <a:lnTo>
                      <a:pt x="78" y="210"/>
                    </a:lnTo>
                    <a:lnTo>
                      <a:pt x="74" y="210"/>
                    </a:lnTo>
                    <a:lnTo>
                      <a:pt x="74" y="214"/>
                    </a:lnTo>
                    <a:lnTo>
                      <a:pt x="0" y="214"/>
                    </a:lnTo>
                    <a:lnTo>
                      <a:pt x="0" y="164"/>
                    </a:lnTo>
                    <a:lnTo>
                      <a:pt x="36" y="164"/>
                    </a:lnTo>
                    <a:lnTo>
                      <a:pt x="36" y="154"/>
                    </a:lnTo>
                    <a:lnTo>
                      <a:pt x="40" y="154"/>
                    </a:lnTo>
                    <a:lnTo>
                      <a:pt x="4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2" name="Freeform 78"/>
              <p:cNvSpPr>
                <a:spLocks/>
              </p:cNvSpPr>
              <p:nvPr/>
            </p:nvSpPr>
            <p:spPr bwMode="auto">
              <a:xfrm>
                <a:off x="2774" y="1850"/>
                <a:ext cx="196" cy="160"/>
              </a:xfrm>
              <a:custGeom>
                <a:avLst/>
                <a:gdLst>
                  <a:gd name="T0" fmla="*/ 168 w 196"/>
                  <a:gd name="T1" fmla="*/ 24 h 160"/>
                  <a:gd name="T2" fmla="*/ 170 w 196"/>
                  <a:gd name="T3" fmla="*/ 28 h 160"/>
                  <a:gd name="T4" fmla="*/ 168 w 196"/>
                  <a:gd name="T5" fmla="*/ 34 h 160"/>
                  <a:gd name="T6" fmla="*/ 164 w 196"/>
                  <a:gd name="T7" fmla="*/ 36 h 160"/>
                  <a:gd name="T8" fmla="*/ 164 w 196"/>
                  <a:gd name="T9" fmla="*/ 44 h 160"/>
                  <a:gd name="T10" fmla="*/ 160 w 196"/>
                  <a:gd name="T11" fmla="*/ 48 h 160"/>
                  <a:gd name="T12" fmla="*/ 160 w 196"/>
                  <a:gd name="T13" fmla="*/ 54 h 160"/>
                  <a:gd name="T14" fmla="*/ 160 w 196"/>
                  <a:gd name="T15" fmla="*/ 58 h 160"/>
                  <a:gd name="T16" fmla="*/ 158 w 196"/>
                  <a:gd name="T17" fmla="*/ 62 h 160"/>
                  <a:gd name="T18" fmla="*/ 160 w 196"/>
                  <a:gd name="T19" fmla="*/ 68 h 160"/>
                  <a:gd name="T20" fmla="*/ 162 w 196"/>
                  <a:gd name="T21" fmla="*/ 72 h 160"/>
                  <a:gd name="T22" fmla="*/ 164 w 196"/>
                  <a:gd name="T23" fmla="*/ 76 h 160"/>
                  <a:gd name="T24" fmla="*/ 164 w 196"/>
                  <a:gd name="T25" fmla="*/ 80 h 160"/>
                  <a:gd name="T26" fmla="*/ 168 w 196"/>
                  <a:gd name="T27" fmla="*/ 84 h 160"/>
                  <a:gd name="T28" fmla="*/ 176 w 196"/>
                  <a:gd name="T29" fmla="*/ 76 h 160"/>
                  <a:gd name="T30" fmla="*/ 192 w 196"/>
                  <a:gd name="T31" fmla="*/ 68 h 160"/>
                  <a:gd name="T32" fmla="*/ 196 w 196"/>
                  <a:gd name="T33" fmla="*/ 72 h 160"/>
                  <a:gd name="T34" fmla="*/ 196 w 196"/>
                  <a:gd name="T35" fmla="*/ 78 h 160"/>
                  <a:gd name="T36" fmla="*/ 192 w 196"/>
                  <a:gd name="T37" fmla="*/ 86 h 160"/>
                  <a:gd name="T38" fmla="*/ 190 w 196"/>
                  <a:gd name="T39" fmla="*/ 94 h 160"/>
                  <a:gd name="T40" fmla="*/ 186 w 196"/>
                  <a:gd name="T41" fmla="*/ 98 h 160"/>
                  <a:gd name="T42" fmla="*/ 184 w 196"/>
                  <a:gd name="T43" fmla="*/ 102 h 160"/>
                  <a:gd name="T44" fmla="*/ 190 w 196"/>
                  <a:gd name="T45" fmla="*/ 110 h 160"/>
                  <a:gd name="T46" fmla="*/ 192 w 196"/>
                  <a:gd name="T47" fmla="*/ 116 h 160"/>
                  <a:gd name="T48" fmla="*/ 192 w 196"/>
                  <a:gd name="T49" fmla="*/ 124 h 160"/>
                  <a:gd name="T50" fmla="*/ 190 w 196"/>
                  <a:gd name="T51" fmla="*/ 128 h 160"/>
                  <a:gd name="T52" fmla="*/ 184 w 196"/>
                  <a:gd name="T53" fmla="*/ 132 h 160"/>
                  <a:gd name="T54" fmla="*/ 182 w 196"/>
                  <a:gd name="T55" fmla="*/ 140 h 160"/>
                  <a:gd name="T56" fmla="*/ 182 w 196"/>
                  <a:gd name="T57" fmla="*/ 148 h 160"/>
                  <a:gd name="T58" fmla="*/ 172 w 196"/>
                  <a:gd name="T59" fmla="*/ 142 h 160"/>
                  <a:gd name="T60" fmla="*/ 168 w 196"/>
                  <a:gd name="T61" fmla="*/ 136 h 160"/>
                  <a:gd name="T62" fmla="*/ 160 w 196"/>
                  <a:gd name="T63" fmla="*/ 130 h 160"/>
                  <a:gd name="T64" fmla="*/ 156 w 196"/>
                  <a:gd name="T65" fmla="*/ 124 h 160"/>
                  <a:gd name="T66" fmla="*/ 154 w 196"/>
                  <a:gd name="T67" fmla="*/ 116 h 160"/>
                  <a:gd name="T68" fmla="*/ 148 w 196"/>
                  <a:gd name="T69" fmla="*/ 110 h 160"/>
                  <a:gd name="T70" fmla="*/ 144 w 196"/>
                  <a:gd name="T71" fmla="*/ 114 h 160"/>
                  <a:gd name="T72" fmla="*/ 140 w 196"/>
                  <a:gd name="T73" fmla="*/ 116 h 160"/>
                  <a:gd name="T74" fmla="*/ 134 w 196"/>
                  <a:gd name="T75" fmla="*/ 132 h 160"/>
                  <a:gd name="T76" fmla="*/ 126 w 196"/>
                  <a:gd name="T77" fmla="*/ 132 h 160"/>
                  <a:gd name="T78" fmla="*/ 120 w 196"/>
                  <a:gd name="T79" fmla="*/ 128 h 160"/>
                  <a:gd name="T80" fmla="*/ 116 w 196"/>
                  <a:gd name="T81" fmla="*/ 126 h 160"/>
                  <a:gd name="T82" fmla="*/ 38 w 196"/>
                  <a:gd name="T83" fmla="*/ 160 h 160"/>
                  <a:gd name="T84" fmla="*/ 4 w 196"/>
                  <a:gd name="T85" fmla="*/ 4 h 160"/>
                  <a:gd name="T86" fmla="*/ 8 w 196"/>
                  <a:gd name="T87" fmla="*/ 6 h 160"/>
                  <a:gd name="T88" fmla="*/ 12 w 196"/>
                  <a:gd name="T89" fmla="*/ 2 h 160"/>
                  <a:gd name="T90" fmla="*/ 18 w 196"/>
                  <a:gd name="T91" fmla="*/ 4 h 160"/>
                  <a:gd name="T92" fmla="*/ 22 w 196"/>
                  <a:gd name="T93" fmla="*/ 2 h 160"/>
                  <a:gd name="T94" fmla="*/ 26 w 196"/>
                  <a:gd name="T95" fmla="*/ 8 h 160"/>
                  <a:gd name="T96" fmla="*/ 28 w 196"/>
                  <a:gd name="T97" fmla="*/ 10 h 160"/>
                  <a:gd name="T98" fmla="*/ 36 w 196"/>
                  <a:gd name="T99" fmla="*/ 12 h 160"/>
                  <a:gd name="T100" fmla="*/ 36 w 196"/>
                  <a:gd name="T101" fmla="*/ 6 h 160"/>
                  <a:gd name="T102" fmla="*/ 42 w 196"/>
                  <a:gd name="T103" fmla="*/ 10 h 160"/>
                  <a:gd name="T104" fmla="*/ 46 w 196"/>
                  <a:gd name="T105" fmla="*/ 10 h 160"/>
                  <a:gd name="T106" fmla="*/ 52 w 196"/>
                  <a:gd name="T107" fmla="*/ 12 h 160"/>
                  <a:gd name="T108" fmla="*/ 56 w 196"/>
                  <a:gd name="T109" fmla="*/ 12 h 160"/>
                  <a:gd name="T110" fmla="*/ 58 w 196"/>
                  <a:gd name="T111" fmla="*/ 8 h 160"/>
                  <a:gd name="T112" fmla="*/ 60 w 196"/>
                  <a:gd name="T113" fmla="*/ 6 h 160"/>
                  <a:gd name="T114" fmla="*/ 66 w 196"/>
                  <a:gd name="T115" fmla="*/ 4 h 160"/>
                  <a:gd name="T116" fmla="*/ 76 w 196"/>
                  <a:gd name="T117" fmla="*/ 0 h 16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6" h="160">
                    <a:moveTo>
                      <a:pt x="80" y="2"/>
                    </a:move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168" y="24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0" y="28"/>
                    </a:lnTo>
                    <a:lnTo>
                      <a:pt x="170" y="30"/>
                    </a:lnTo>
                    <a:lnTo>
                      <a:pt x="168" y="32"/>
                    </a:lnTo>
                    <a:lnTo>
                      <a:pt x="168" y="34"/>
                    </a:lnTo>
                    <a:lnTo>
                      <a:pt x="168" y="36"/>
                    </a:lnTo>
                    <a:lnTo>
                      <a:pt x="166" y="36"/>
                    </a:lnTo>
                    <a:lnTo>
                      <a:pt x="164" y="36"/>
                    </a:lnTo>
                    <a:lnTo>
                      <a:pt x="162" y="38"/>
                    </a:lnTo>
                    <a:lnTo>
                      <a:pt x="162" y="40"/>
                    </a:lnTo>
                    <a:lnTo>
                      <a:pt x="164" y="40"/>
                    </a:lnTo>
                    <a:lnTo>
                      <a:pt x="164" y="42"/>
                    </a:lnTo>
                    <a:lnTo>
                      <a:pt x="164" y="44"/>
                    </a:lnTo>
                    <a:lnTo>
                      <a:pt x="162" y="44"/>
                    </a:lnTo>
                    <a:lnTo>
                      <a:pt x="162" y="46"/>
                    </a:lnTo>
                    <a:lnTo>
                      <a:pt x="160" y="48"/>
                    </a:lnTo>
                    <a:lnTo>
                      <a:pt x="162" y="48"/>
                    </a:lnTo>
                    <a:lnTo>
                      <a:pt x="160" y="48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2" y="52"/>
                    </a:lnTo>
                    <a:lnTo>
                      <a:pt x="160" y="52"/>
                    </a:lnTo>
                    <a:lnTo>
                      <a:pt x="160" y="54"/>
                    </a:lnTo>
                    <a:lnTo>
                      <a:pt x="162" y="54"/>
                    </a:lnTo>
                    <a:lnTo>
                      <a:pt x="162" y="56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58" y="60"/>
                    </a:lnTo>
                    <a:lnTo>
                      <a:pt x="158" y="62"/>
                    </a:lnTo>
                    <a:lnTo>
                      <a:pt x="160" y="64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60" y="68"/>
                    </a:lnTo>
                    <a:lnTo>
                      <a:pt x="158" y="68"/>
                    </a:lnTo>
                    <a:lnTo>
                      <a:pt x="160" y="68"/>
                    </a:lnTo>
                    <a:lnTo>
                      <a:pt x="162" y="70"/>
                    </a:lnTo>
                    <a:lnTo>
                      <a:pt x="162" y="72"/>
                    </a:lnTo>
                    <a:lnTo>
                      <a:pt x="164" y="72"/>
                    </a:lnTo>
                    <a:lnTo>
                      <a:pt x="162" y="72"/>
                    </a:lnTo>
                    <a:lnTo>
                      <a:pt x="164" y="74"/>
                    </a:lnTo>
                    <a:lnTo>
                      <a:pt x="164" y="76"/>
                    </a:lnTo>
                    <a:lnTo>
                      <a:pt x="166" y="78"/>
                    </a:lnTo>
                    <a:lnTo>
                      <a:pt x="166" y="80"/>
                    </a:lnTo>
                    <a:lnTo>
                      <a:pt x="164" y="80"/>
                    </a:lnTo>
                    <a:lnTo>
                      <a:pt x="166" y="82"/>
                    </a:lnTo>
                    <a:lnTo>
                      <a:pt x="166" y="84"/>
                    </a:lnTo>
                    <a:lnTo>
                      <a:pt x="168" y="84"/>
                    </a:lnTo>
                    <a:lnTo>
                      <a:pt x="170" y="84"/>
                    </a:lnTo>
                    <a:lnTo>
                      <a:pt x="170" y="82"/>
                    </a:lnTo>
                    <a:lnTo>
                      <a:pt x="172" y="82"/>
                    </a:lnTo>
                    <a:lnTo>
                      <a:pt x="172" y="80"/>
                    </a:lnTo>
                    <a:lnTo>
                      <a:pt x="174" y="78"/>
                    </a:lnTo>
                    <a:lnTo>
                      <a:pt x="176" y="76"/>
                    </a:lnTo>
                    <a:lnTo>
                      <a:pt x="178" y="76"/>
                    </a:lnTo>
                    <a:lnTo>
                      <a:pt x="182" y="76"/>
                    </a:lnTo>
                    <a:lnTo>
                      <a:pt x="186" y="72"/>
                    </a:lnTo>
                    <a:lnTo>
                      <a:pt x="188" y="70"/>
                    </a:lnTo>
                    <a:lnTo>
                      <a:pt x="190" y="68"/>
                    </a:lnTo>
                    <a:lnTo>
                      <a:pt x="192" y="66"/>
                    </a:lnTo>
                    <a:lnTo>
                      <a:pt x="192" y="68"/>
                    </a:lnTo>
                    <a:lnTo>
                      <a:pt x="194" y="68"/>
                    </a:lnTo>
                    <a:lnTo>
                      <a:pt x="194" y="70"/>
                    </a:lnTo>
                    <a:lnTo>
                      <a:pt x="194" y="72"/>
                    </a:lnTo>
                    <a:lnTo>
                      <a:pt x="196" y="72"/>
                    </a:lnTo>
                    <a:lnTo>
                      <a:pt x="196" y="74"/>
                    </a:lnTo>
                    <a:lnTo>
                      <a:pt x="196" y="76"/>
                    </a:lnTo>
                    <a:lnTo>
                      <a:pt x="196" y="78"/>
                    </a:lnTo>
                    <a:lnTo>
                      <a:pt x="196" y="80"/>
                    </a:lnTo>
                    <a:lnTo>
                      <a:pt x="194" y="80"/>
                    </a:lnTo>
                    <a:lnTo>
                      <a:pt x="194" y="82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2"/>
                    </a:lnTo>
                    <a:lnTo>
                      <a:pt x="190" y="9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86" y="96"/>
                    </a:lnTo>
                    <a:lnTo>
                      <a:pt x="186" y="98"/>
                    </a:lnTo>
                    <a:lnTo>
                      <a:pt x="184" y="98"/>
                    </a:lnTo>
                    <a:lnTo>
                      <a:pt x="184" y="100"/>
                    </a:lnTo>
                    <a:lnTo>
                      <a:pt x="184" y="102"/>
                    </a:lnTo>
                    <a:lnTo>
                      <a:pt x="186" y="104"/>
                    </a:lnTo>
                    <a:lnTo>
                      <a:pt x="186" y="106"/>
                    </a:lnTo>
                    <a:lnTo>
                      <a:pt x="188" y="106"/>
                    </a:lnTo>
                    <a:lnTo>
                      <a:pt x="188" y="108"/>
                    </a:lnTo>
                    <a:lnTo>
                      <a:pt x="190" y="108"/>
                    </a:lnTo>
                    <a:lnTo>
                      <a:pt x="190" y="110"/>
                    </a:lnTo>
                    <a:lnTo>
                      <a:pt x="192" y="112"/>
                    </a:lnTo>
                    <a:lnTo>
                      <a:pt x="192" y="114"/>
                    </a:lnTo>
                    <a:lnTo>
                      <a:pt x="192" y="116"/>
                    </a:lnTo>
                    <a:lnTo>
                      <a:pt x="192" y="118"/>
                    </a:lnTo>
                    <a:lnTo>
                      <a:pt x="192" y="120"/>
                    </a:lnTo>
                    <a:lnTo>
                      <a:pt x="194" y="120"/>
                    </a:lnTo>
                    <a:lnTo>
                      <a:pt x="194" y="122"/>
                    </a:lnTo>
                    <a:lnTo>
                      <a:pt x="194" y="124"/>
                    </a:lnTo>
                    <a:lnTo>
                      <a:pt x="192" y="124"/>
                    </a:lnTo>
                    <a:lnTo>
                      <a:pt x="192" y="126"/>
                    </a:lnTo>
                    <a:lnTo>
                      <a:pt x="192" y="128"/>
                    </a:lnTo>
                    <a:lnTo>
                      <a:pt x="190" y="128"/>
                    </a:lnTo>
                    <a:lnTo>
                      <a:pt x="190" y="130"/>
                    </a:lnTo>
                    <a:lnTo>
                      <a:pt x="188" y="130"/>
                    </a:lnTo>
                    <a:lnTo>
                      <a:pt x="186" y="130"/>
                    </a:lnTo>
                    <a:lnTo>
                      <a:pt x="184" y="130"/>
                    </a:lnTo>
                    <a:lnTo>
                      <a:pt x="184" y="132"/>
                    </a:lnTo>
                    <a:lnTo>
                      <a:pt x="182" y="132"/>
                    </a:lnTo>
                    <a:lnTo>
                      <a:pt x="182" y="134"/>
                    </a:lnTo>
                    <a:lnTo>
                      <a:pt x="182" y="136"/>
                    </a:lnTo>
                    <a:lnTo>
                      <a:pt x="182" y="140"/>
                    </a:lnTo>
                    <a:lnTo>
                      <a:pt x="182" y="142"/>
                    </a:lnTo>
                    <a:lnTo>
                      <a:pt x="182" y="144"/>
                    </a:lnTo>
                    <a:lnTo>
                      <a:pt x="184" y="144"/>
                    </a:lnTo>
                    <a:lnTo>
                      <a:pt x="182" y="146"/>
                    </a:lnTo>
                    <a:lnTo>
                      <a:pt x="182" y="148"/>
                    </a:lnTo>
                    <a:lnTo>
                      <a:pt x="180" y="148"/>
                    </a:lnTo>
                    <a:lnTo>
                      <a:pt x="180" y="146"/>
                    </a:lnTo>
                    <a:lnTo>
                      <a:pt x="178" y="144"/>
                    </a:lnTo>
                    <a:lnTo>
                      <a:pt x="176" y="144"/>
                    </a:lnTo>
                    <a:lnTo>
                      <a:pt x="174" y="144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2" y="140"/>
                    </a:lnTo>
                    <a:lnTo>
                      <a:pt x="170" y="140"/>
                    </a:lnTo>
                    <a:lnTo>
                      <a:pt x="170" y="138"/>
                    </a:lnTo>
                    <a:lnTo>
                      <a:pt x="170" y="136"/>
                    </a:lnTo>
                    <a:lnTo>
                      <a:pt x="168" y="136"/>
                    </a:lnTo>
                    <a:lnTo>
                      <a:pt x="166" y="136"/>
                    </a:lnTo>
                    <a:lnTo>
                      <a:pt x="166" y="134"/>
                    </a:lnTo>
                    <a:lnTo>
                      <a:pt x="164" y="134"/>
                    </a:lnTo>
                    <a:lnTo>
                      <a:pt x="162" y="132"/>
                    </a:lnTo>
                    <a:lnTo>
                      <a:pt x="160" y="130"/>
                    </a:lnTo>
                    <a:lnTo>
                      <a:pt x="160" y="128"/>
                    </a:lnTo>
                    <a:lnTo>
                      <a:pt x="158" y="126"/>
                    </a:lnTo>
                    <a:lnTo>
                      <a:pt x="156" y="126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4" y="122"/>
                    </a:lnTo>
                    <a:lnTo>
                      <a:pt x="154" y="120"/>
                    </a:lnTo>
                    <a:lnTo>
                      <a:pt x="156" y="120"/>
                    </a:lnTo>
                    <a:lnTo>
                      <a:pt x="156" y="118"/>
                    </a:lnTo>
                    <a:lnTo>
                      <a:pt x="156" y="116"/>
                    </a:lnTo>
                    <a:lnTo>
                      <a:pt x="154" y="116"/>
                    </a:lnTo>
                    <a:lnTo>
                      <a:pt x="154" y="114"/>
                    </a:lnTo>
                    <a:lnTo>
                      <a:pt x="152" y="114"/>
                    </a:lnTo>
                    <a:lnTo>
                      <a:pt x="152" y="112"/>
                    </a:lnTo>
                    <a:lnTo>
                      <a:pt x="152" y="110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4" y="110"/>
                    </a:lnTo>
                    <a:lnTo>
                      <a:pt x="142" y="110"/>
                    </a:lnTo>
                    <a:lnTo>
                      <a:pt x="142" y="112"/>
                    </a:lnTo>
                    <a:lnTo>
                      <a:pt x="144" y="114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2" y="118"/>
                    </a:lnTo>
                    <a:lnTo>
                      <a:pt x="140" y="116"/>
                    </a:lnTo>
                    <a:lnTo>
                      <a:pt x="138" y="114"/>
                    </a:lnTo>
                    <a:lnTo>
                      <a:pt x="136" y="116"/>
                    </a:lnTo>
                    <a:lnTo>
                      <a:pt x="128" y="124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4" y="132"/>
                    </a:lnTo>
                    <a:lnTo>
                      <a:pt x="132" y="132"/>
                    </a:lnTo>
                    <a:lnTo>
                      <a:pt x="130" y="132"/>
                    </a:lnTo>
                    <a:lnTo>
                      <a:pt x="128" y="132"/>
                    </a:lnTo>
                    <a:lnTo>
                      <a:pt x="126" y="132"/>
                    </a:lnTo>
                    <a:lnTo>
                      <a:pt x="124" y="130"/>
                    </a:lnTo>
                    <a:lnTo>
                      <a:pt x="122" y="130"/>
                    </a:lnTo>
                    <a:lnTo>
                      <a:pt x="122" y="128"/>
                    </a:lnTo>
                    <a:lnTo>
                      <a:pt x="120" y="128"/>
                    </a:lnTo>
                    <a:lnTo>
                      <a:pt x="120" y="126"/>
                    </a:lnTo>
                    <a:lnTo>
                      <a:pt x="118" y="126"/>
                    </a:lnTo>
                    <a:lnTo>
                      <a:pt x="116" y="126"/>
                    </a:lnTo>
                    <a:lnTo>
                      <a:pt x="114" y="126"/>
                    </a:lnTo>
                    <a:lnTo>
                      <a:pt x="82" y="140"/>
                    </a:lnTo>
                    <a:lnTo>
                      <a:pt x="86" y="144"/>
                    </a:lnTo>
                    <a:lnTo>
                      <a:pt x="78" y="150"/>
                    </a:lnTo>
                    <a:lnTo>
                      <a:pt x="74" y="144"/>
                    </a:lnTo>
                    <a:lnTo>
                      <a:pt x="72" y="144"/>
                    </a:lnTo>
                    <a:lnTo>
                      <a:pt x="38" y="160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2"/>
                    </a:lnTo>
                    <a:lnTo>
                      <a:pt x="22" y="4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2"/>
                    </a:lnTo>
                    <a:lnTo>
                      <a:pt x="34" y="10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42" y="8"/>
                    </a:lnTo>
                    <a:lnTo>
                      <a:pt x="42" y="10"/>
                    </a:lnTo>
                    <a:lnTo>
                      <a:pt x="44" y="12"/>
                    </a:lnTo>
                    <a:lnTo>
                      <a:pt x="46" y="12"/>
                    </a:lnTo>
                    <a:lnTo>
                      <a:pt x="46" y="10"/>
                    </a:lnTo>
                    <a:lnTo>
                      <a:pt x="46" y="12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56" y="12"/>
                    </a:lnTo>
                    <a:lnTo>
                      <a:pt x="58" y="12"/>
                    </a:lnTo>
                    <a:lnTo>
                      <a:pt x="58" y="10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6" y="6"/>
                    </a:lnTo>
                    <a:lnTo>
                      <a:pt x="58" y="4"/>
                    </a:lnTo>
                    <a:lnTo>
                      <a:pt x="58" y="6"/>
                    </a:lnTo>
                    <a:lnTo>
                      <a:pt x="60" y="6"/>
                    </a:lnTo>
                    <a:lnTo>
                      <a:pt x="62" y="6"/>
                    </a:lnTo>
                    <a:lnTo>
                      <a:pt x="64" y="6"/>
                    </a:lnTo>
                    <a:lnTo>
                      <a:pt x="66" y="6"/>
                    </a:lnTo>
                    <a:lnTo>
                      <a:pt x="66" y="4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3" name="Freeform 79"/>
              <p:cNvSpPr>
                <a:spLocks/>
              </p:cNvSpPr>
              <p:nvPr/>
            </p:nvSpPr>
            <p:spPr bwMode="auto">
              <a:xfrm>
                <a:off x="2580" y="1852"/>
                <a:ext cx="232" cy="210"/>
              </a:xfrm>
              <a:custGeom>
                <a:avLst/>
                <a:gdLst>
                  <a:gd name="T0" fmla="*/ 210 w 232"/>
                  <a:gd name="T1" fmla="*/ 172 h 210"/>
                  <a:gd name="T2" fmla="*/ 148 w 232"/>
                  <a:gd name="T3" fmla="*/ 210 h 210"/>
                  <a:gd name="T4" fmla="*/ 118 w 232"/>
                  <a:gd name="T5" fmla="*/ 194 h 210"/>
                  <a:gd name="T6" fmla="*/ 78 w 232"/>
                  <a:gd name="T7" fmla="*/ 180 h 210"/>
                  <a:gd name="T8" fmla="*/ 76 w 232"/>
                  <a:gd name="T9" fmla="*/ 174 h 210"/>
                  <a:gd name="T10" fmla="*/ 72 w 232"/>
                  <a:gd name="T11" fmla="*/ 172 h 210"/>
                  <a:gd name="T12" fmla="*/ 70 w 232"/>
                  <a:gd name="T13" fmla="*/ 172 h 210"/>
                  <a:gd name="T14" fmla="*/ 62 w 232"/>
                  <a:gd name="T15" fmla="*/ 166 h 210"/>
                  <a:gd name="T16" fmla="*/ 60 w 232"/>
                  <a:gd name="T17" fmla="*/ 164 h 210"/>
                  <a:gd name="T18" fmla="*/ 60 w 232"/>
                  <a:gd name="T19" fmla="*/ 160 h 210"/>
                  <a:gd name="T20" fmla="*/ 58 w 232"/>
                  <a:gd name="T21" fmla="*/ 156 h 210"/>
                  <a:gd name="T22" fmla="*/ 58 w 232"/>
                  <a:gd name="T23" fmla="*/ 152 h 210"/>
                  <a:gd name="T24" fmla="*/ 58 w 232"/>
                  <a:gd name="T25" fmla="*/ 146 h 210"/>
                  <a:gd name="T26" fmla="*/ 56 w 232"/>
                  <a:gd name="T27" fmla="*/ 144 h 210"/>
                  <a:gd name="T28" fmla="*/ 52 w 232"/>
                  <a:gd name="T29" fmla="*/ 142 h 210"/>
                  <a:gd name="T30" fmla="*/ 54 w 232"/>
                  <a:gd name="T31" fmla="*/ 138 h 210"/>
                  <a:gd name="T32" fmla="*/ 54 w 232"/>
                  <a:gd name="T33" fmla="*/ 134 h 210"/>
                  <a:gd name="T34" fmla="*/ 50 w 232"/>
                  <a:gd name="T35" fmla="*/ 132 h 210"/>
                  <a:gd name="T36" fmla="*/ 48 w 232"/>
                  <a:gd name="T37" fmla="*/ 128 h 210"/>
                  <a:gd name="T38" fmla="*/ 46 w 232"/>
                  <a:gd name="T39" fmla="*/ 126 h 210"/>
                  <a:gd name="T40" fmla="*/ 48 w 232"/>
                  <a:gd name="T41" fmla="*/ 124 h 210"/>
                  <a:gd name="T42" fmla="*/ 46 w 232"/>
                  <a:gd name="T43" fmla="*/ 118 h 210"/>
                  <a:gd name="T44" fmla="*/ 46 w 232"/>
                  <a:gd name="T45" fmla="*/ 114 h 210"/>
                  <a:gd name="T46" fmla="*/ 48 w 232"/>
                  <a:gd name="T47" fmla="*/ 112 h 210"/>
                  <a:gd name="T48" fmla="*/ 48 w 232"/>
                  <a:gd name="T49" fmla="*/ 110 h 210"/>
                  <a:gd name="T50" fmla="*/ 44 w 232"/>
                  <a:gd name="T51" fmla="*/ 108 h 210"/>
                  <a:gd name="T52" fmla="*/ 44 w 232"/>
                  <a:gd name="T53" fmla="*/ 106 h 210"/>
                  <a:gd name="T54" fmla="*/ 44 w 232"/>
                  <a:gd name="T55" fmla="*/ 104 h 210"/>
                  <a:gd name="T56" fmla="*/ 46 w 232"/>
                  <a:gd name="T57" fmla="*/ 102 h 210"/>
                  <a:gd name="T58" fmla="*/ 46 w 232"/>
                  <a:gd name="T59" fmla="*/ 100 h 210"/>
                  <a:gd name="T60" fmla="*/ 46 w 232"/>
                  <a:gd name="T61" fmla="*/ 96 h 210"/>
                  <a:gd name="T62" fmla="*/ 44 w 232"/>
                  <a:gd name="T63" fmla="*/ 92 h 210"/>
                  <a:gd name="T64" fmla="*/ 44 w 232"/>
                  <a:gd name="T65" fmla="*/ 92 h 210"/>
                  <a:gd name="T66" fmla="*/ 38 w 232"/>
                  <a:gd name="T67" fmla="*/ 86 h 210"/>
                  <a:gd name="T68" fmla="*/ 38 w 232"/>
                  <a:gd name="T69" fmla="*/ 82 h 210"/>
                  <a:gd name="T70" fmla="*/ 36 w 232"/>
                  <a:gd name="T71" fmla="*/ 80 h 210"/>
                  <a:gd name="T72" fmla="*/ 34 w 232"/>
                  <a:gd name="T73" fmla="*/ 78 h 210"/>
                  <a:gd name="T74" fmla="*/ 32 w 232"/>
                  <a:gd name="T75" fmla="*/ 72 h 210"/>
                  <a:gd name="T76" fmla="*/ 30 w 232"/>
                  <a:gd name="T77" fmla="*/ 72 h 210"/>
                  <a:gd name="T78" fmla="*/ 28 w 232"/>
                  <a:gd name="T79" fmla="*/ 70 h 210"/>
                  <a:gd name="T80" fmla="*/ 26 w 232"/>
                  <a:gd name="T81" fmla="*/ 70 h 210"/>
                  <a:gd name="T82" fmla="*/ 26 w 232"/>
                  <a:gd name="T83" fmla="*/ 68 h 210"/>
                  <a:gd name="T84" fmla="*/ 24 w 232"/>
                  <a:gd name="T85" fmla="*/ 66 h 210"/>
                  <a:gd name="T86" fmla="*/ 22 w 232"/>
                  <a:gd name="T87" fmla="*/ 66 h 210"/>
                  <a:gd name="T88" fmla="*/ 20 w 232"/>
                  <a:gd name="T89" fmla="*/ 64 h 210"/>
                  <a:gd name="T90" fmla="*/ 20 w 232"/>
                  <a:gd name="T91" fmla="*/ 62 h 210"/>
                  <a:gd name="T92" fmla="*/ 18 w 232"/>
                  <a:gd name="T93" fmla="*/ 58 h 210"/>
                  <a:gd name="T94" fmla="*/ 16 w 232"/>
                  <a:gd name="T95" fmla="*/ 56 h 210"/>
                  <a:gd name="T96" fmla="*/ 14 w 232"/>
                  <a:gd name="T97" fmla="*/ 54 h 210"/>
                  <a:gd name="T98" fmla="*/ 12 w 232"/>
                  <a:gd name="T99" fmla="*/ 52 h 210"/>
                  <a:gd name="T100" fmla="*/ 10 w 232"/>
                  <a:gd name="T101" fmla="*/ 50 h 210"/>
                  <a:gd name="T102" fmla="*/ 10 w 232"/>
                  <a:gd name="T103" fmla="*/ 48 h 210"/>
                  <a:gd name="T104" fmla="*/ 10 w 232"/>
                  <a:gd name="T105" fmla="*/ 46 h 210"/>
                  <a:gd name="T106" fmla="*/ 2 w 232"/>
                  <a:gd name="T107" fmla="*/ 40 h 210"/>
                  <a:gd name="T108" fmla="*/ 0 w 232"/>
                  <a:gd name="T109" fmla="*/ 38 h 210"/>
                  <a:gd name="T110" fmla="*/ 0 w 232"/>
                  <a:gd name="T111" fmla="*/ 34 h 210"/>
                  <a:gd name="T112" fmla="*/ 192 w 232"/>
                  <a:gd name="T113" fmla="*/ 0 h 210"/>
                  <a:gd name="T114" fmla="*/ 194 w 232"/>
                  <a:gd name="T115" fmla="*/ 2 h 2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2" h="210">
                    <a:moveTo>
                      <a:pt x="194" y="2"/>
                    </a:moveTo>
                    <a:lnTo>
                      <a:pt x="232" y="158"/>
                    </a:lnTo>
                    <a:lnTo>
                      <a:pt x="210" y="172"/>
                    </a:lnTo>
                    <a:lnTo>
                      <a:pt x="208" y="174"/>
                    </a:lnTo>
                    <a:lnTo>
                      <a:pt x="152" y="208"/>
                    </a:lnTo>
                    <a:lnTo>
                      <a:pt x="152" y="206"/>
                    </a:lnTo>
                    <a:lnTo>
                      <a:pt x="148" y="210"/>
                    </a:lnTo>
                    <a:lnTo>
                      <a:pt x="126" y="188"/>
                    </a:lnTo>
                    <a:lnTo>
                      <a:pt x="122" y="194"/>
                    </a:lnTo>
                    <a:lnTo>
                      <a:pt x="120" y="196"/>
                    </a:lnTo>
                    <a:lnTo>
                      <a:pt x="118" y="194"/>
                    </a:lnTo>
                    <a:lnTo>
                      <a:pt x="110" y="182"/>
                    </a:lnTo>
                    <a:lnTo>
                      <a:pt x="80" y="182"/>
                    </a:lnTo>
                    <a:lnTo>
                      <a:pt x="78" y="180"/>
                    </a:lnTo>
                    <a:lnTo>
                      <a:pt x="78" y="178"/>
                    </a:lnTo>
                    <a:lnTo>
                      <a:pt x="78" y="176"/>
                    </a:lnTo>
                    <a:lnTo>
                      <a:pt x="76" y="174"/>
                    </a:lnTo>
                    <a:lnTo>
                      <a:pt x="74" y="172"/>
                    </a:lnTo>
                    <a:lnTo>
                      <a:pt x="72" y="172"/>
                    </a:lnTo>
                    <a:lnTo>
                      <a:pt x="70" y="172"/>
                    </a:lnTo>
                    <a:lnTo>
                      <a:pt x="68" y="172"/>
                    </a:lnTo>
                    <a:lnTo>
                      <a:pt x="64" y="168"/>
                    </a:lnTo>
                    <a:lnTo>
                      <a:pt x="64" y="166"/>
                    </a:lnTo>
                    <a:lnTo>
                      <a:pt x="62" y="166"/>
                    </a:lnTo>
                    <a:lnTo>
                      <a:pt x="62" y="164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60" y="160"/>
                    </a:lnTo>
                    <a:lnTo>
                      <a:pt x="60" y="158"/>
                    </a:lnTo>
                    <a:lnTo>
                      <a:pt x="60" y="156"/>
                    </a:lnTo>
                    <a:lnTo>
                      <a:pt x="58" y="156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8" y="150"/>
                    </a:lnTo>
                    <a:lnTo>
                      <a:pt x="58" y="148"/>
                    </a:lnTo>
                    <a:lnTo>
                      <a:pt x="58" y="146"/>
                    </a:lnTo>
                    <a:lnTo>
                      <a:pt x="56" y="146"/>
                    </a:lnTo>
                    <a:lnTo>
                      <a:pt x="56" y="144"/>
                    </a:lnTo>
                    <a:lnTo>
                      <a:pt x="54" y="142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4" y="140"/>
                    </a:lnTo>
                    <a:lnTo>
                      <a:pt x="54" y="138"/>
                    </a:lnTo>
                    <a:lnTo>
                      <a:pt x="56" y="136"/>
                    </a:lnTo>
                    <a:lnTo>
                      <a:pt x="56" y="134"/>
                    </a:lnTo>
                    <a:lnTo>
                      <a:pt x="54" y="134"/>
                    </a:lnTo>
                    <a:lnTo>
                      <a:pt x="50" y="132"/>
                    </a:lnTo>
                    <a:lnTo>
                      <a:pt x="50" y="130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6" y="126"/>
                    </a:lnTo>
                    <a:lnTo>
                      <a:pt x="48" y="124"/>
                    </a:lnTo>
                    <a:lnTo>
                      <a:pt x="48" y="122"/>
                    </a:lnTo>
                    <a:lnTo>
                      <a:pt x="46" y="122"/>
                    </a:lnTo>
                    <a:lnTo>
                      <a:pt x="48" y="120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48" y="110"/>
                    </a:lnTo>
                    <a:lnTo>
                      <a:pt x="46" y="110"/>
                    </a:lnTo>
                    <a:lnTo>
                      <a:pt x="44" y="108"/>
                    </a:lnTo>
                    <a:lnTo>
                      <a:pt x="44" y="106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6" y="102"/>
                    </a:lnTo>
                    <a:lnTo>
                      <a:pt x="46" y="100"/>
                    </a:lnTo>
                    <a:lnTo>
                      <a:pt x="48" y="100"/>
                    </a:lnTo>
                    <a:lnTo>
                      <a:pt x="48" y="98"/>
                    </a:lnTo>
                    <a:lnTo>
                      <a:pt x="46" y="98"/>
                    </a:lnTo>
                    <a:lnTo>
                      <a:pt x="46" y="96"/>
                    </a:lnTo>
                    <a:lnTo>
                      <a:pt x="46" y="92"/>
                    </a:lnTo>
                    <a:lnTo>
                      <a:pt x="44" y="92"/>
                    </a:lnTo>
                    <a:lnTo>
                      <a:pt x="40" y="88"/>
                    </a:lnTo>
                    <a:lnTo>
                      <a:pt x="40" y="86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6" y="80"/>
                    </a:lnTo>
                    <a:lnTo>
                      <a:pt x="34" y="78"/>
                    </a:lnTo>
                    <a:lnTo>
                      <a:pt x="34" y="76"/>
                    </a:lnTo>
                    <a:lnTo>
                      <a:pt x="34" y="74"/>
                    </a:lnTo>
                    <a:lnTo>
                      <a:pt x="32" y="72"/>
                    </a:lnTo>
                    <a:lnTo>
                      <a:pt x="30" y="72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4" y="66"/>
                    </a:lnTo>
                    <a:lnTo>
                      <a:pt x="22" y="66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6" y="56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10" y="48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38"/>
                    </a:lnTo>
                    <a:lnTo>
                      <a:pt x="0" y="34"/>
                    </a:lnTo>
                    <a:lnTo>
                      <a:pt x="18" y="30"/>
                    </a:lnTo>
                    <a:lnTo>
                      <a:pt x="18" y="32"/>
                    </a:lnTo>
                    <a:lnTo>
                      <a:pt x="192" y="0"/>
                    </a:lnTo>
                    <a:lnTo>
                      <a:pt x="192" y="2"/>
                    </a:lnTo>
                    <a:lnTo>
                      <a:pt x="19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4" name="Freeform 80"/>
              <p:cNvSpPr>
                <a:spLocks/>
              </p:cNvSpPr>
              <p:nvPr/>
            </p:nvSpPr>
            <p:spPr bwMode="auto">
              <a:xfrm>
                <a:off x="3563" y="1938"/>
                <a:ext cx="244" cy="336"/>
              </a:xfrm>
              <a:custGeom>
                <a:avLst/>
                <a:gdLst>
                  <a:gd name="T0" fmla="*/ 174 w 244"/>
                  <a:gd name="T1" fmla="*/ 4 h 336"/>
                  <a:gd name="T2" fmla="*/ 180 w 244"/>
                  <a:gd name="T3" fmla="*/ 10 h 336"/>
                  <a:gd name="T4" fmla="*/ 182 w 244"/>
                  <a:gd name="T5" fmla="*/ 16 h 336"/>
                  <a:gd name="T6" fmla="*/ 184 w 244"/>
                  <a:gd name="T7" fmla="*/ 18 h 336"/>
                  <a:gd name="T8" fmla="*/ 188 w 244"/>
                  <a:gd name="T9" fmla="*/ 24 h 336"/>
                  <a:gd name="T10" fmla="*/ 190 w 244"/>
                  <a:gd name="T11" fmla="*/ 36 h 336"/>
                  <a:gd name="T12" fmla="*/ 182 w 244"/>
                  <a:gd name="T13" fmla="*/ 46 h 336"/>
                  <a:gd name="T14" fmla="*/ 186 w 244"/>
                  <a:gd name="T15" fmla="*/ 60 h 336"/>
                  <a:gd name="T16" fmla="*/ 194 w 244"/>
                  <a:gd name="T17" fmla="*/ 72 h 336"/>
                  <a:gd name="T18" fmla="*/ 196 w 244"/>
                  <a:gd name="T19" fmla="*/ 80 h 336"/>
                  <a:gd name="T20" fmla="*/ 198 w 244"/>
                  <a:gd name="T21" fmla="*/ 90 h 336"/>
                  <a:gd name="T22" fmla="*/ 204 w 244"/>
                  <a:gd name="T23" fmla="*/ 88 h 336"/>
                  <a:gd name="T24" fmla="*/ 200 w 244"/>
                  <a:gd name="T25" fmla="*/ 94 h 336"/>
                  <a:gd name="T26" fmla="*/ 202 w 244"/>
                  <a:gd name="T27" fmla="*/ 100 h 336"/>
                  <a:gd name="T28" fmla="*/ 212 w 244"/>
                  <a:gd name="T29" fmla="*/ 106 h 336"/>
                  <a:gd name="T30" fmla="*/ 212 w 244"/>
                  <a:gd name="T31" fmla="*/ 120 h 336"/>
                  <a:gd name="T32" fmla="*/ 216 w 244"/>
                  <a:gd name="T33" fmla="*/ 120 h 336"/>
                  <a:gd name="T34" fmla="*/ 222 w 244"/>
                  <a:gd name="T35" fmla="*/ 122 h 336"/>
                  <a:gd name="T36" fmla="*/ 224 w 244"/>
                  <a:gd name="T37" fmla="*/ 132 h 336"/>
                  <a:gd name="T38" fmla="*/ 224 w 244"/>
                  <a:gd name="T39" fmla="*/ 136 h 336"/>
                  <a:gd name="T40" fmla="*/ 224 w 244"/>
                  <a:gd name="T41" fmla="*/ 144 h 336"/>
                  <a:gd name="T42" fmla="*/ 226 w 244"/>
                  <a:gd name="T43" fmla="*/ 152 h 336"/>
                  <a:gd name="T44" fmla="*/ 226 w 244"/>
                  <a:gd name="T45" fmla="*/ 160 h 336"/>
                  <a:gd name="T46" fmla="*/ 224 w 244"/>
                  <a:gd name="T47" fmla="*/ 164 h 336"/>
                  <a:gd name="T48" fmla="*/ 228 w 244"/>
                  <a:gd name="T49" fmla="*/ 170 h 336"/>
                  <a:gd name="T50" fmla="*/ 234 w 244"/>
                  <a:gd name="T51" fmla="*/ 174 h 336"/>
                  <a:gd name="T52" fmla="*/ 228 w 244"/>
                  <a:gd name="T53" fmla="*/ 180 h 336"/>
                  <a:gd name="T54" fmla="*/ 234 w 244"/>
                  <a:gd name="T55" fmla="*/ 184 h 336"/>
                  <a:gd name="T56" fmla="*/ 230 w 244"/>
                  <a:gd name="T57" fmla="*/ 190 h 336"/>
                  <a:gd name="T58" fmla="*/ 230 w 244"/>
                  <a:gd name="T59" fmla="*/ 198 h 336"/>
                  <a:gd name="T60" fmla="*/ 226 w 244"/>
                  <a:gd name="T61" fmla="*/ 204 h 336"/>
                  <a:gd name="T62" fmla="*/ 232 w 244"/>
                  <a:gd name="T63" fmla="*/ 212 h 336"/>
                  <a:gd name="T64" fmla="*/ 236 w 244"/>
                  <a:gd name="T65" fmla="*/ 226 h 336"/>
                  <a:gd name="T66" fmla="*/ 236 w 244"/>
                  <a:gd name="T67" fmla="*/ 232 h 336"/>
                  <a:gd name="T68" fmla="*/ 240 w 244"/>
                  <a:gd name="T69" fmla="*/ 238 h 336"/>
                  <a:gd name="T70" fmla="*/ 228 w 244"/>
                  <a:gd name="T71" fmla="*/ 248 h 336"/>
                  <a:gd name="T72" fmla="*/ 168 w 244"/>
                  <a:gd name="T73" fmla="*/ 324 h 336"/>
                  <a:gd name="T74" fmla="*/ 156 w 244"/>
                  <a:gd name="T75" fmla="*/ 332 h 336"/>
                  <a:gd name="T76" fmla="*/ 152 w 244"/>
                  <a:gd name="T77" fmla="*/ 328 h 336"/>
                  <a:gd name="T78" fmla="*/ 144 w 244"/>
                  <a:gd name="T79" fmla="*/ 324 h 336"/>
                  <a:gd name="T80" fmla="*/ 136 w 244"/>
                  <a:gd name="T81" fmla="*/ 326 h 336"/>
                  <a:gd name="T82" fmla="*/ 130 w 244"/>
                  <a:gd name="T83" fmla="*/ 320 h 336"/>
                  <a:gd name="T84" fmla="*/ 124 w 244"/>
                  <a:gd name="T85" fmla="*/ 316 h 336"/>
                  <a:gd name="T86" fmla="*/ 118 w 244"/>
                  <a:gd name="T87" fmla="*/ 312 h 336"/>
                  <a:gd name="T88" fmla="*/ 108 w 244"/>
                  <a:gd name="T89" fmla="*/ 310 h 336"/>
                  <a:gd name="T90" fmla="*/ 100 w 244"/>
                  <a:gd name="T91" fmla="*/ 304 h 336"/>
                  <a:gd name="T92" fmla="*/ 94 w 244"/>
                  <a:gd name="T93" fmla="*/ 300 h 336"/>
                  <a:gd name="T94" fmla="*/ 86 w 244"/>
                  <a:gd name="T95" fmla="*/ 298 h 336"/>
                  <a:gd name="T96" fmla="*/ 82 w 244"/>
                  <a:gd name="T97" fmla="*/ 290 h 336"/>
                  <a:gd name="T98" fmla="*/ 76 w 244"/>
                  <a:gd name="T99" fmla="*/ 290 h 336"/>
                  <a:gd name="T100" fmla="*/ 70 w 244"/>
                  <a:gd name="T101" fmla="*/ 284 h 336"/>
                  <a:gd name="T102" fmla="*/ 66 w 244"/>
                  <a:gd name="T103" fmla="*/ 278 h 336"/>
                  <a:gd name="T104" fmla="*/ 62 w 244"/>
                  <a:gd name="T105" fmla="*/ 274 h 336"/>
                  <a:gd name="T106" fmla="*/ 52 w 244"/>
                  <a:gd name="T107" fmla="*/ 266 h 336"/>
                  <a:gd name="T108" fmla="*/ 42 w 244"/>
                  <a:gd name="T109" fmla="*/ 256 h 336"/>
                  <a:gd name="T110" fmla="*/ 38 w 244"/>
                  <a:gd name="T111" fmla="*/ 254 h 336"/>
                  <a:gd name="T112" fmla="*/ 34 w 244"/>
                  <a:gd name="T113" fmla="*/ 244 h 336"/>
                  <a:gd name="T114" fmla="*/ 26 w 244"/>
                  <a:gd name="T115" fmla="*/ 242 h 336"/>
                  <a:gd name="T116" fmla="*/ 18 w 244"/>
                  <a:gd name="T117" fmla="*/ 238 h 336"/>
                  <a:gd name="T118" fmla="*/ 12 w 244"/>
                  <a:gd name="T119" fmla="*/ 240 h 336"/>
                  <a:gd name="T120" fmla="*/ 6 w 244"/>
                  <a:gd name="T121" fmla="*/ 234 h 336"/>
                  <a:gd name="T122" fmla="*/ 2 w 244"/>
                  <a:gd name="T123" fmla="*/ 228 h 336"/>
                  <a:gd name="T124" fmla="*/ 52 w 244"/>
                  <a:gd name="T125" fmla="*/ 82 h 3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44" h="336">
                    <a:moveTo>
                      <a:pt x="166" y="0"/>
                    </a:moveTo>
                    <a:lnTo>
                      <a:pt x="166" y="0"/>
                    </a:lnTo>
                    <a:lnTo>
                      <a:pt x="168" y="2"/>
                    </a:lnTo>
                    <a:lnTo>
                      <a:pt x="170" y="2"/>
                    </a:lnTo>
                    <a:lnTo>
                      <a:pt x="172" y="2"/>
                    </a:lnTo>
                    <a:lnTo>
                      <a:pt x="172" y="4"/>
                    </a:lnTo>
                    <a:lnTo>
                      <a:pt x="174" y="4"/>
                    </a:lnTo>
                    <a:lnTo>
                      <a:pt x="174" y="6"/>
                    </a:lnTo>
                    <a:lnTo>
                      <a:pt x="176" y="8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0" y="10"/>
                    </a:lnTo>
                    <a:lnTo>
                      <a:pt x="182" y="10"/>
                    </a:lnTo>
                    <a:lnTo>
                      <a:pt x="182" y="12"/>
                    </a:lnTo>
                    <a:lnTo>
                      <a:pt x="180" y="12"/>
                    </a:lnTo>
                    <a:lnTo>
                      <a:pt x="180" y="14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2" y="20"/>
                    </a:lnTo>
                    <a:lnTo>
                      <a:pt x="184" y="20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8" y="20"/>
                    </a:lnTo>
                    <a:lnTo>
                      <a:pt x="192" y="20"/>
                    </a:lnTo>
                    <a:lnTo>
                      <a:pt x="192" y="22"/>
                    </a:lnTo>
                    <a:lnTo>
                      <a:pt x="190" y="24"/>
                    </a:lnTo>
                    <a:lnTo>
                      <a:pt x="188" y="24"/>
                    </a:lnTo>
                    <a:lnTo>
                      <a:pt x="188" y="26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2" y="30"/>
                    </a:lnTo>
                    <a:lnTo>
                      <a:pt x="192" y="32"/>
                    </a:lnTo>
                    <a:lnTo>
                      <a:pt x="190" y="34"/>
                    </a:lnTo>
                    <a:lnTo>
                      <a:pt x="190" y="36"/>
                    </a:lnTo>
                    <a:lnTo>
                      <a:pt x="190" y="38"/>
                    </a:lnTo>
                    <a:lnTo>
                      <a:pt x="188" y="46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4" y="50"/>
                    </a:lnTo>
                    <a:lnTo>
                      <a:pt x="184" y="48"/>
                    </a:lnTo>
                    <a:lnTo>
                      <a:pt x="182" y="46"/>
                    </a:lnTo>
                    <a:lnTo>
                      <a:pt x="182" y="50"/>
                    </a:lnTo>
                    <a:lnTo>
                      <a:pt x="182" y="54"/>
                    </a:lnTo>
                    <a:lnTo>
                      <a:pt x="182" y="56"/>
                    </a:lnTo>
                    <a:lnTo>
                      <a:pt x="184" y="58"/>
                    </a:lnTo>
                    <a:lnTo>
                      <a:pt x="186" y="58"/>
                    </a:lnTo>
                    <a:lnTo>
                      <a:pt x="186" y="60"/>
                    </a:lnTo>
                    <a:lnTo>
                      <a:pt x="186" y="62"/>
                    </a:lnTo>
                    <a:lnTo>
                      <a:pt x="186" y="64"/>
                    </a:lnTo>
                    <a:lnTo>
                      <a:pt x="186" y="66"/>
                    </a:lnTo>
                    <a:lnTo>
                      <a:pt x="188" y="66"/>
                    </a:lnTo>
                    <a:lnTo>
                      <a:pt x="190" y="70"/>
                    </a:lnTo>
                    <a:lnTo>
                      <a:pt x="192" y="72"/>
                    </a:lnTo>
                    <a:lnTo>
                      <a:pt x="194" y="72"/>
                    </a:lnTo>
                    <a:lnTo>
                      <a:pt x="194" y="74"/>
                    </a:lnTo>
                    <a:lnTo>
                      <a:pt x="194" y="76"/>
                    </a:lnTo>
                    <a:lnTo>
                      <a:pt x="194" y="78"/>
                    </a:lnTo>
                    <a:lnTo>
                      <a:pt x="196" y="80"/>
                    </a:lnTo>
                    <a:lnTo>
                      <a:pt x="196" y="82"/>
                    </a:lnTo>
                    <a:lnTo>
                      <a:pt x="196" y="84"/>
                    </a:lnTo>
                    <a:lnTo>
                      <a:pt x="196" y="86"/>
                    </a:lnTo>
                    <a:lnTo>
                      <a:pt x="196" y="88"/>
                    </a:lnTo>
                    <a:lnTo>
                      <a:pt x="198" y="90"/>
                    </a:lnTo>
                    <a:lnTo>
                      <a:pt x="200" y="90"/>
                    </a:lnTo>
                    <a:lnTo>
                      <a:pt x="200" y="88"/>
                    </a:lnTo>
                    <a:lnTo>
                      <a:pt x="202" y="88"/>
                    </a:lnTo>
                    <a:lnTo>
                      <a:pt x="204" y="88"/>
                    </a:lnTo>
                    <a:lnTo>
                      <a:pt x="206" y="90"/>
                    </a:lnTo>
                    <a:lnTo>
                      <a:pt x="204" y="92"/>
                    </a:lnTo>
                    <a:lnTo>
                      <a:pt x="202" y="92"/>
                    </a:lnTo>
                    <a:lnTo>
                      <a:pt x="200" y="92"/>
                    </a:lnTo>
                    <a:lnTo>
                      <a:pt x="200" y="94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200" y="100"/>
                    </a:lnTo>
                    <a:lnTo>
                      <a:pt x="200" y="102"/>
                    </a:lnTo>
                    <a:lnTo>
                      <a:pt x="202" y="100"/>
                    </a:lnTo>
                    <a:lnTo>
                      <a:pt x="204" y="100"/>
                    </a:lnTo>
                    <a:lnTo>
                      <a:pt x="206" y="100"/>
                    </a:lnTo>
                    <a:lnTo>
                      <a:pt x="206" y="102"/>
                    </a:lnTo>
                    <a:lnTo>
                      <a:pt x="210" y="104"/>
                    </a:lnTo>
                    <a:lnTo>
                      <a:pt x="212" y="106"/>
                    </a:lnTo>
                    <a:lnTo>
                      <a:pt x="212" y="110"/>
                    </a:lnTo>
                    <a:lnTo>
                      <a:pt x="208" y="118"/>
                    </a:lnTo>
                    <a:lnTo>
                      <a:pt x="208" y="120"/>
                    </a:lnTo>
                    <a:lnTo>
                      <a:pt x="210" y="122"/>
                    </a:lnTo>
                    <a:lnTo>
                      <a:pt x="210" y="120"/>
                    </a:lnTo>
                    <a:lnTo>
                      <a:pt x="212" y="120"/>
                    </a:lnTo>
                    <a:lnTo>
                      <a:pt x="212" y="118"/>
                    </a:lnTo>
                    <a:lnTo>
                      <a:pt x="214" y="118"/>
                    </a:lnTo>
                    <a:lnTo>
                      <a:pt x="216" y="118"/>
                    </a:lnTo>
                    <a:lnTo>
                      <a:pt x="216" y="120"/>
                    </a:lnTo>
                    <a:lnTo>
                      <a:pt x="216" y="122"/>
                    </a:lnTo>
                    <a:lnTo>
                      <a:pt x="218" y="122"/>
                    </a:lnTo>
                    <a:lnTo>
                      <a:pt x="220" y="122"/>
                    </a:lnTo>
                    <a:lnTo>
                      <a:pt x="222" y="122"/>
                    </a:lnTo>
                    <a:lnTo>
                      <a:pt x="224" y="122"/>
                    </a:lnTo>
                    <a:lnTo>
                      <a:pt x="224" y="124"/>
                    </a:lnTo>
                    <a:lnTo>
                      <a:pt x="226" y="126"/>
                    </a:lnTo>
                    <a:lnTo>
                      <a:pt x="226" y="128"/>
                    </a:lnTo>
                    <a:lnTo>
                      <a:pt x="226" y="130"/>
                    </a:lnTo>
                    <a:lnTo>
                      <a:pt x="224" y="132"/>
                    </a:lnTo>
                    <a:lnTo>
                      <a:pt x="224" y="130"/>
                    </a:lnTo>
                    <a:lnTo>
                      <a:pt x="224" y="132"/>
                    </a:lnTo>
                    <a:lnTo>
                      <a:pt x="222" y="132"/>
                    </a:lnTo>
                    <a:lnTo>
                      <a:pt x="224" y="132"/>
                    </a:lnTo>
                    <a:lnTo>
                      <a:pt x="224" y="134"/>
                    </a:lnTo>
                    <a:lnTo>
                      <a:pt x="226" y="134"/>
                    </a:lnTo>
                    <a:lnTo>
                      <a:pt x="226" y="136"/>
                    </a:lnTo>
                    <a:lnTo>
                      <a:pt x="224" y="136"/>
                    </a:lnTo>
                    <a:lnTo>
                      <a:pt x="224" y="138"/>
                    </a:lnTo>
                    <a:lnTo>
                      <a:pt x="226" y="138"/>
                    </a:lnTo>
                    <a:lnTo>
                      <a:pt x="228" y="140"/>
                    </a:lnTo>
                    <a:lnTo>
                      <a:pt x="226" y="140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4" y="146"/>
                    </a:lnTo>
                    <a:lnTo>
                      <a:pt x="224" y="148"/>
                    </a:lnTo>
                    <a:lnTo>
                      <a:pt x="224" y="150"/>
                    </a:lnTo>
                    <a:lnTo>
                      <a:pt x="226" y="152"/>
                    </a:lnTo>
                    <a:lnTo>
                      <a:pt x="226" y="154"/>
                    </a:lnTo>
                    <a:lnTo>
                      <a:pt x="224" y="156"/>
                    </a:lnTo>
                    <a:lnTo>
                      <a:pt x="222" y="158"/>
                    </a:lnTo>
                    <a:lnTo>
                      <a:pt x="224" y="160"/>
                    </a:lnTo>
                    <a:lnTo>
                      <a:pt x="226" y="160"/>
                    </a:lnTo>
                    <a:lnTo>
                      <a:pt x="228" y="160"/>
                    </a:lnTo>
                    <a:lnTo>
                      <a:pt x="228" y="162"/>
                    </a:lnTo>
                    <a:lnTo>
                      <a:pt x="230" y="162"/>
                    </a:lnTo>
                    <a:lnTo>
                      <a:pt x="228" y="162"/>
                    </a:lnTo>
                    <a:lnTo>
                      <a:pt x="228" y="164"/>
                    </a:lnTo>
                    <a:lnTo>
                      <a:pt x="226" y="164"/>
                    </a:lnTo>
                    <a:lnTo>
                      <a:pt x="224" y="164"/>
                    </a:lnTo>
                    <a:lnTo>
                      <a:pt x="222" y="166"/>
                    </a:lnTo>
                    <a:lnTo>
                      <a:pt x="224" y="166"/>
                    </a:lnTo>
                    <a:lnTo>
                      <a:pt x="226" y="166"/>
                    </a:lnTo>
                    <a:lnTo>
                      <a:pt x="226" y="168"/>
                    </a:lnTo>
                    <a:lnTo>
                      <a:pt x="228" y="168"/>
                    </a:lnTo>
                    <a:lnTo>
                      <a:pt x="228" y="170"/>
                    </a:lnTo>
                    <a:lnTo>
                      <a:pt x="230" y="170"/>
                    </a:lnTo>
                    <a:lnTo>
                      <a:pt x="230" y="172"/>
                    </a:lnTo>
                    <a:lnTo>
                      <a:pt x="232" y="174"/>
                    </a:lnTo>
                    <a:lnTo>
                      <a:pt x="234" y="174"/>
                    </a:lnTo>
                    <a:lnTo>
                      <a:pt x="234" y="176"/>
                    </a:lnTo>
                    <a:lnTo>
                      <a:pt x="232" y="176"/>
                    </a:lnTo>
                    <a:lnTo>
                      <a:pt x="230" y="176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32" y="180"/>
                    </a:lnTo>
                    <a:lnTo>
                      <a:pt x="234" y="180"/>
                    </a:lnTo>
                    <a:lnTo>
                      <a:pt x="234" y="182"/>
                    </a:lnTo>
                    <a:lnTo>
                      <a:pt x="234" y="184"/>
                    </a:lnTo>
                    <a:lnTo>
                      <a:pt x="232" y="186"/>
                    </a:lnTo>
                    <a:lnTo>
                      <a:pt x="232" y="188"/>
                    </a:lnTo>
                    <a:lnTo>
                      <a:pt x="230" y="188"/>
                    </a:lnTo>
                    <a:lnTo>
                      <a:pt x="230" y="190"/>
                    </a:lnTo>
                    <a:lnTo>
                      <a:pt x="230" y="192"/>
                    </a:lnTo>
                    <a:lnTo>
                      <a:pt x="230" y="194"/>
                    </a:lnTo>
                    <a:lnTo>
                      <a:pt x="232" y="194"/>
                    </a:lnTo>
                    <a:lnTo>
                      <a:pt x="232" y="196"/>
                    </a:lnTo>
                    <a:lnTo>
                      <a:pt x="230" y="196"/>
                    </a:lnTo>
                    <a:lnTo>
                      <a:pt x="230" y="198"/>
                    </a:lnTo>
                    <a:lnTo>
                      <a:pt x="230" y="200"/>
                    </a:lnTo>
                    <a:lnTo>
                      <a:pt x="230" y="202"/>
                    </a:lnTo>
                    <a:lnTo>
                      <a:pt x="228" y="202"/>
                    </a:lnTo>
                    <a:lnTo>
                      <a:pt x="226" y="202"/>
                    </a:lnTo>
                    <a:lnTo>
                      <a:pt x="226" y="204"/>
                    </a:lnTo>
                    <a:lnTo>
                      <a:pt x="224" y="206"/>
                    </a:lnTo>
                    <a:lnTo>
                      <a:pt x="224" y="208"/>
                    </a:lnTo>
                    <a:lnTo>
                      <a:pt x="226" y="208"/>
                    </a:lnTo>
                    <a:lnTo>
                      <a:pt x="230" y="212"/>
                    </a:lnTo>
                    <a:lnTo>
                      <a:pt x="232" y="212"/>
                    </a:lnTo>
                    <a:lnTo>
                      <a:pt x="234" y="214"/>
                    </a:lnTo>
                    <a:lnTo>
                      <a:pt x="234" y="216"/>
                    </a:lnTo>
                    <a:lnTo>
                      <a:pt x="234" y="218"/>
                    </a:lnTo>
                    <a:lnTo>
                      <a:pt x="236" y="220"/>
                    </a:lnTo>
                    <a:lnTo>
                      <a:pt x="238" y="222"/>
                    </a:lnTo>
                    <a:lnTo>
                      <a:pt x="238" y="224"/>
                    </a:lnTo>
                    <a:lnTo>
                      <a:pt x="236" y="226"/>
                    </a:lnTo>
                    <a:lnTo>
                      <a:pt x="236" y="228"/>
                    </a:lnTo>
                    <a:lnTo>
                      <a:pt x="238" y="232"/>
                    </a:lnTo>
                    <a:lnTo>
                      <a:pt x="236" y="232"/>
                    </a:lnTo>
                    <a:lnTo>
                      <a:pt x="234" y="232"/>
                    </a:lnTo>
                    <a:lnTo>
                      <a:pt x="234" y="234"/>
                    </a:lnTo>
                    <a:lnTo>
                      <a:pt x="238" y="234"/>
                    </a:lnTo>
                    <a:lnTo>
                      <a:pt x="238" y="236"/>
                    </a:lnTo>
                    <a:lnTo>
                      <a:pt x="240" y="236"/>
                    </a:lnTo>
                    <a:lnTo>
                      <a:pt x="240" y="238"/>
                    </a:lnTo>
                    <a:lnTo>
                      <a:pt x="240" y="240"/>
                    </a:lnTo>
                    <a:lnTo>
                      <a:pt x="238" y="240"/>
                    </a:lnTo>
                    <a:lnTo>
                      <a:pt x="238" y="242"/>
                    </a:lnTo>
                    <a:lnTo>
                      <a:pt x="236" y="244"/>
                    </a:lnTo>
                    <a:lnTo>
                      <a:pt x="234" y="244"/>
                    </a:lnTo>
                    <a:lnTo>
                      <a:pt x="230" y="246"/>
                    </a:lnTo>
                    <a:lnTo>
                      <a:pt x="230" y="248"/>
                    </a:lnTo>
                    <a:lnTo>
                      <a:pt x="228" y="248"/>
                    </a:lnTo>
                    <a:lnTo>
                      <a:pt x="228" y="250"/>
                    </a:lnTo>
                    <a:lnTo>
                      <a:pt x="228" y="252"/>
                    </a:lnTo>
                    <a:lnTo>
                      <a:pt x="230" y="254"/>
                    </a:lnTo>
                    <a:lnTo>
                      <a:pt x="232" y="254"/>
                    </a:lnTo>
                    <a:lnTo>
                      <a:pt x="232" y="256"/>
                    </a:lnTo>
                    <a:lnTo>
                      <a:pt x="242" y="270"/>
                    </a:lnTo>
                    <a:lnTo>
                      <a:pt x="244" y="272"/>
                    </a:lnTo>
                    <a:lnTo>
                      <a:pt x="168" y="324"/>
                    </a:lnTo>
                    <a:lnTo>
                      <a:pt x="166" y="330"/>
                    </a:lnTo>
                    <a:lnTo>
                      <a:pt x="162" y="336"/>
                    </a:lnTo>
                    <a:lnTo>
                      <a:pt x="160" y="336"/>
                    </a:lnTo>
                    <a:lnTo>
                      <a:pt x="158" y="334"/>
                    </a:lnTo>
                    <a:lnTo>
                      <a:pt x="158" y="332"/>
                    </a:lnTo>
                    <a:lnTo>
                      <a:pt x="156" y="334"/>
                    </a:lnTo>
                    <a:lnTo>
                      <a:pt x="156" y="332"/>
                    </a:lnTo>
                    <a:lnTo>
                      <a:pt x="156" y="330"/>
                    </a:lnTo>
                    <a:lnTo>
                      <a:pt x="154" y="330"/>
                    </a:lnTo>
                    <a:lnTo>
                      <a:pt x="152" y="328"/>
                    </a:lnTo>
                    <a:lnTo>
                      <a:pt x="150" y="326"/>
                    </a:lnTo>
                    <a:lnTo>
                      <a:pt x="150" y="328"/>
                    </a:lnTo>
                    <a:lnTo>
                      <a:pt x="150" y="326"/>
                    </a:lnTo>
                    <a:lnTo>
                      <a:pt x="148" y="324"/>
                    </a:lnTo>
                    <a:lnTo>
                      <a:pt x="146" y="322"/>
                    </a:lnTo>
                    <a:lnTo>
                      <a:pt x="144" y="324"/>
                    </a:lnTo>
                    <a:lnTo>
                      <a:pt x="142" y="322"/>
                    </a:lnTo>
                    <a:lnTo>
                      <a:pt x="140" y="324"/>
                    </a:lnTo>
                    <a:lnTo>
                      <a:pt x="138" y="324"/>
                    </a:lnTo>
                    <a:lnTo>
                      <a:pt x="138" y="326"/>
                    </a:lnTo>
                    <a:lnTo>
                      <a:pt x="136" y="326"/>
                    </a:lnTo>
                    <a:lnTo>
                      <a:pt x="134" y="324"/>
                    </a:lnTo>
                    <a:lnTo>
                      <a:pt x="134" y="322"/>
                    </a:lnTo>
                    <a:lnTo>
                      <a:pt x="132" y="322"/>
                    </a:lnTo>
                    <a:lnTo>
                      <a:pt x="130" y="322"/>
                    </a:lnTo>
                    <a:lnTo>
                      <a:pt x="130" y="320"/>
                    </a:lnTo>
                    <a:lnTo>
                      <a:pt x="128" y="322"/>
                    </a:lnTo>
                    <a:lnTo>
                      <a:pt x="128" y="320"/>
                    </a:lnTo>
                    <a:lnTo>
                      <a:pt x="126" y="316"/>
                    </a:lnTo>
                    <a:lnTo>
                      <a:pt x="128" y="316"/>
                    </a:lnTo>
                    <a:lnTo>
                      <a:pt x="126" y="314"/>
                    </a:lnTo>
                    <a:lnTo>
                      <a:pt x="124" y="316"/>
                    </a:lnTo>
                    <a:lnTo>
                      <a:pt x="122" y="316"/>
                    </a:lnTo>
                    <a:lnTo>
                      <a:pt x="120" y="314"/>
                    </a:lnTo>
                    <a:lnTo>
                      <a:pt x="120" y="312"/>
                    </a:lnTo>
                    <a:lnTo>
                      <a:pt x="118" y="312"/>
                    </a:lnTo>
                    <a:lnTo>
                      <a:pt x="116" y="310"/>
                    </a:lnTo>
                    <a:lnTo>
                      <a:pt x="114" y="312"/>
                    </a:lnTo>
                    <a:lnTo>
                      <a:pt x="114" y="314"/>
                    </a:lnTo>
                    <a:lnTo>
                      <a:pt x="112" y="314"/>
                    </a:lnTo>
                    <a:lnTo>
                      <a:pt x="110" y="312"/>
                    </a:lnTo>
                    <a:lnTo>
                      <a:pt x="108" y="310"/>
                    </a:lnTo>
                    <a:lnTo>
                      <a:pt x="108" y="306"/>
                    </a:lnTo>
                    <a:lnTo>
                      <a:pt x="106" y="306"/>
                    </a:lnTo>
                    <a:lnTo>
                      <a:pt x="106" y="308"/>
                    </a:lnTo>
                    <a:lnTo>
                      <a:pt x="104" y="306"/>
                    </a:lnTo>
                    <a:lnTo>
                      <a:pt x="104" y="304"/>
                    </a:lnTo>
                    <a:lnTo>
                      <a:pt x="102" y="304"/>
                    </a:lnTo>
                    <a:lnTo>
                      <a:pt x="100" y="304"/>
                    </a:lnTo>
                    <a:lnTo>
                      <a:pt x="98" y="304"/>
                    </a:lnTo>
                    <a:lnTo>
                      <a:pt x="98" y="302"/>
                    </a:lnTo>
                    <a:lnTo>
                      <a:pt x="96" y="302"/>
                    </a:lnTo>
                    <a:lnTo>
                      <a:pt x="96" y="300"/>
                    </a:lnTo>
                    <a:lnTo>
                      <a:pt x="94" y="302"/>
                    </a:lnTo>
                    <a:lnTo>
                      <a:pt x="94" y="300"/>
                    </a:lnTo>
                    <a:lnTo>
                      <a:pt x="92" y="302"/>
                    </a:lnTo>
                    <a:lnTo>
                      <a:pt x="90" y="302"/>
                    </a:lnTo>
                    <a:lnTo>
                      <a:pt x="90" y="300"/>
                    </a:lnTo>
                    <a:lnTo>
                      <a:pt x="88" y="300"/>
                    </a:lnTo>
                    <a:lnTo>
                      <a:pt x="88" y="298"/>
                    </a:lnTo>
                    <a:lnTo>
                      <a:pt x="86" y="298"/>
                    </a:lnTo>
                    <a:lnTo>
                      <a:pt x="86" y="296"/>
                    </a:lnTo>
                    <a:lnTo>
                      <a:pt x="84" y="294"/>
                    </a:lnTo>
                    <a:lnTo>
                      <a:pt x="84" y="292"/>
                    </a:lnTo>
                    <a:lnTo>
                      <a:pt x="82" y="292"/>
                    </a:lnTo>
                    <a:lnTo>
                      <a:pt x="82" y="290"/>
                    </a:lnTo>
                    <a:lnTo>
                      <a:pt x="80" y="290"/>
                    </a:lnTo>
                    <a:lnTo>
                      <a:pt x="80" y="292"/>
                    </a:lnTo>
                    <a:lnTo>
                      <a:pt x="78" y="292"/>
                    </a:lnTo>
                    <a:lnTo>
                      <a:pt x="76" y="290"/>
                    </a:lnTo>
                    <a:lnTo>
                      <a:pt x="74" y="288"/>
                    </a:lnTo>
                    <a:lnTo>
                      <a:pt x="72" y="286"/>
                    </a:lnTo>
                    <a:lnTo>
                      <a:pt x="70" y="286"/>
                    </a:lnTo>
                    <a:lnTo>
                      <a:pt x="70" y="284"/>
                    </a:lnTo>
                    <a:lnTo>
                      <a:pt x="70" y="282"/>
                    </a:lnTo>
                    <a:lnTo>
                      <a:pt x="68" y="282"/>
                    </a:lnTo>
                    <a:lnTo>
                      <a:pt x="68" y="280"/>
                    </a:lnTo>
                    <a:lnTo>
                      <a:pt x="68" y="278"/>
                    </a:lnTo>
                    <a:lnTo>
                      <a:pt x="66" y="278"/>
                    </a:lnTo>
                    <a:lnTo>
                      <a:pt x="64" y="278"/>
                    </a:lnTo>
                    <a:lnTo>
                      <a:pt x="64" y="276"/>
                    </a:lnTo>
                    <a:lnTo>
                      <a:pt x="62" y="276"/>
                    </a:lnTo>
                    <a:lnTo>
                      <a:pt x="62" y="274"/>
                    </a:lnTo>
                    <a:lnTo>
                      <a:pt x="62" y="272"/>
                    </a:lnTo>
                    <a:lnTo>
                      <a:pt x="60" y="272"/>
                    </a:lnTo>
                    <a:lnTo>
                      <a:pt x="58" y="270"/>
                    </a:lnTo>
                    <a:lnTo>
                      <a:pt x="58" y="268"/>
                    </a:lnTo>
                    <a:lnTo>
                      <a:pt x="54" y="270"/>
                    </a:lnTo>
                    <a:lnTo>
                      <a:pt x="52" y="268"/>
                    </a:lnTo>
                    <a:lnTo>
                      <a:pt x="52" y="266"/>
                    </a:lnTo>
                    <a:lnTo>
                      <a:pt x="50" y="266"/>
                    </a:lnTo>
                    <a:lnTo>
                      <a:pt x="50" y="264"/>
                    </a:lnTo>
                    <a:lnTo>
                      <a:pt x="48" y="264"/>
                    </a:lnTo>
                    <a:lnTo>
                      <a:pt x="44" y="260"/>
                    </a:lnTo>
                    <a:lnTo>
                      <a:pt x="44" y="258"/>
                    </a:lnTo>
                    <a:lnTo>
                      <a:pt x="42" y="256"/>
                    </a:lnTo>
                    <a:lnTo>
                      <a:pt x="40" y="256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38" y="254"/>
                    </a:lnTo>
                    <a:lnTo>
                      <a:pt x="36" y="254"/>
                    </a:lnTo>
                    <a:lnTo>
                      <a:pt x="36" y="252"/>
                    </a:lnTo>
                    <a:lnTo>
                      <a:pt x="36" y="250"/>
                    </a:lnTo>
                    <a:lnTo>
                      <a:pt x="34" y="248"/>
                    </a:lnTo>
                    <a:lnTo>
                      <a:pt x="34" y="246"/>
                    </a:lnTo>
                    <a:lnTo>
                      <a:pt x="34" y="244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2"/>
                    </a:lnTo>
                    <a:lnTo>
                      <a:pt x="30" y="242"/>
                    </a:lnTo>
                    <a:lnTo>
                      <a:pt x="28" y="242"/>
                    </a:lnTo>
                    <a:lnTo>
                      <a:pt x="26" y="240"/>
                    </a:lnTo>
                    <a:lnTo>
                      <a:pt x="26" y="242"/>
                    </a:lnTo>
                    <a:lnTo>
                      <a:pt x="24" y="240"/>
                    </a:lnTo>
                    <a:lnTo>
                      <a:pt x="22" y="240"/>
                    </a:lnTo>
                    <a:lnTo>
                      <a:pt x="22" y="238"/>
                    </a:lnTo>
                    <a:lnTo>
                      <a:pt x="20" y="238"/>
                    </a:lnTo>
                    <a:lnTo>
                      <a:pt x="18" y="238"/>
                    </a:lnTo>
                    <a:lnTo>
                      <a:pt x="16" y="238"/>
                    </a:lnTo>
                    <a:lnTo>
                      <a:pt x="14" y="240"/>
                    </a:lnTo>
                    <a:lnTo>
                      <a:pt x="12" y="240"/>
                    </a:lnTo>
                    <a:lnTo>
                      <a:pt x="10" y="238"/>
                    </a:lnTo>
                    <a:lnTo>
                      <a:pt x="8" y="238"/>
                    </a:lnTo>
                    <a:lnTo>
                      <a:pt x="8" y="236"/>
                    </a:lnTo>
                    <a:lnTo>
                      <a:pt x="6" y="236"/>
                    </a:lnTo>
                    <a:lnTo>
                      <a:pt x="6" y="234"/>
                    </a:lnTo>
                    <a:lnTo>
                      <a:pt x="4" y="234"/>
                    </a:lnTo>
                    <a:lnTo>
                      <a:pt x="2" y="232"/>
                    </a:lnTo>
                    <a:lnTo>
                      <a:pt x="2" y="230"/>
                    </a:lnTo>
                    <a:lnTo>
                      <a:pt x="0" y="230"/>
                    </a:lnTo>
                    <a:lnTo>
                      <a:pt x="2" y="228"/>
                    </a:lnTo>
                    <a:lnTo>
                      <a:pt x="0" y="226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52" y="82"/>
                    </a:lnTo>
                    <a:lnTo>
                      <a:pt x="16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5" name="Freeform 81"/>
              <p:cNvSpPr>
                <a:spLocks/>
              </p:cNvSpPr>
              <p:nvPr/>
            </p:nvSpPr>
            <p:spPr bwMode="auto">
              <a:xfrm>
                <a:off x="2786" y="1960"/>
                <a:ext cx="234" cy="258"/>
              </a:xfrm>
              <a:custGeom>
                <a:avLst/>
                <a:gdLst>
                  <a:gd name="T0" fmla="*/ 170 w 234"/>
                  <a:gd name="T1" fmla="*/ 40 h 258"/>
                  <a:gd name="T2" fmla="*/ 172 w 234"/>
                  <a:gd name="T3" fmla="*/ 44 h 258"/>
                  <a:gd name="T4" fmla="*/ 176 w 234"/>
                  <a:gd name="T5" fmla="*/ 48 h 258"/>
                  <a:gd name="T6" fmla="*/ 176 w 234"/>
                  <a:gd name="T7" fmla="*/ 52 h 258"/>
                  <a:gd name="T8" fmla="*/ 178 w 234"/>
                  <a:gd name="T9" fmla="*/ 56 h 258"/>
                  <a:gd name="T10" fmla="*/ 182 w 234"/>
                  <a:gd name="T11" fmla="*/ 64 h 258"/>
                  <a:gd name="T12" fmla="*/ 182 w 234"/>
                  <a:gd name="T13" fmla="*/ 70 h 258"/>
                  <a:gd name="T14" fmla="*/ 184 w 234"/>
                  <a:gd name="T15" fmla="*/ 76 h 258"/>
                  <a:gd name="T16" fmla="*/ 188 w 234"/>
                  <a:gd name="T17" fmla="*/ 82 h 258"/>
                  <a:gd name="T18" fmla="*/ 188 w 234"/>
                  <a:gd name="T19" fmla="*/ 86 h 258"/>
                  <a:gd name="T20" fmla="*/ 192 w 234"/>
                  <a:gd name="T21" fmla="*/ 88 h 258"/>
                  <a:gd name="T22" fmla="*/ 194 w 234"/>
                  <a:gd name="T23" fmla="*/ 92 h 258"/>
                  <a:gd name="T24" fmla="*/ 198 w 234"/>
                  <a:gd name="T25" fmla="*/ 92 h 258"/>
                  <a:gd name="T26" fmla="*/ 202 w 234"/>
                  <a:gd name="T27" fmla="*/ 94 h 258"/>
                  <a:gd name="T28" fmla="*/ 206 w 234"/>
                  <a:gd name="T29" fmla="*/ 94 h 258"/>
                  <a:gd name="T30" fmla="*/ 208 w 234"/>
                  <a:gd name="T31" fmla="*/ 94 h 258"/>
                  <a:gd name="T32" fmla="*/ 212 w 234"/>
                  <a:gd name="T33" fmla="*/ 96 h 258"/>
                  <a:gd name="T34" fmla="*/ 214 w 234"/>
                  <a:gd name="T35" fmla="*/ 100 h 258"/>
                  <a:gd name="T36" fmla="*/ 218 w 234"/>
                  <a:gd name="T37" fmla="*/ 100 h 258"/>
                  <a:gd name="T38" fmla="*/ 220 w 234"/>
                  <a:gd name="T39" fmla="*/ 104 h 258"/>
                  <a:gd name="T40" fmla="*/ 220 w 234"/>
                  <a:gd name="T41" fmla="*/ 108 h 258"/>
                  <a:gd name="T42" fmla="*/ 222 w 234"/>
                  <a:gd name="T43" fmla="*/ 112 h 258"/>
                  <a:gd name="T44" fmla="*/ 224 w 234"/>
                  <a:gd name="T45" fmla="*/ 116 h 258"/>
                  <a:gd name="T46" fmla="*/ 224 w 234"/>
                  <a:gd name="T47" fmla="*/ 118 h 258"/>
                  <a:gd name="T48" fmla="*/ 228 w 234"/>
                  <a:gd name="T49" fmla="*/ 124 h 258"/>
                  <a:gd name="T50" fmla="*/ 228 w 234"/>
                  <a:gd name="T51" fmla="*/ 128 h 258"/>
                  <a:gd name="T52" fmla="*/ 226 w 234"/>
                  <a:gd name="T53" fmla="*/ 146 h 258"/>
                  <a:gd name="T54" fmla="*/ 226 w 234"/>
                  <a:gd name="T55" fmla="*/ 150 h 258"/>
                  <a:gd name="T56" fmla="*/ 230 w 234"/>
                  <a:gd name="T57" fmla="*/ 150 h 258"/>
                  <a:gd name="T58" fmla="*/ 232 w 234"/>
                  <a:gd name="T59" fmla="*/ 152 h 258"/>
                  <a:gd name="T60" fmla="*/ 234 w 234"/>
                  <a:gd name="T61" fmla="*/ 156 h 258"/>
                  <a:gd name="T62" fmla="*/ 234 w 234"/>
                  <a:gd name="T63" fmla="*/ 162 h 258"/>
                  <a:gd name="T64" fmla="*/ 230 w 234"/>
                  <a:gd name="T65" fmla="*/ 174 h 258"/>
                  <a:gd name="T66" fmla="*/ 218 w 234"/>
                  <a:gd name="T67" fmla="*/ 188 h 258"/>
                  <a:gd name="T68" fmla="*/ 86 w 234"/>
                  <a:gd name="T69" fmla="*/ 248 h 258"/>
                  <a:gd name="T70" fmla="*/ 24 w 234"/>
                  <a:gd name="T71" fmla="*/ 116 h 258"/>
                  <a:gd name="T72" fmla="*/ 4 w 234"/>
                  <a:gd name="T73" fmla="*/ 64 h 258"/>
                  <a:gd name="T74" fmla="*/ 74 w 234"/>
                  <a:gd name="T75" fmla="*/ 34 h 258"/>
                  <a:gd name="T76" fmla="*/ 104 w 234"/>
                  <a:gd name="T77" fmla="*/ 16 h 258"/>
                  <a:gd name="T78" fmla="*/ 108 w 234"/>
                  <a:gd name="T79" fmla="*/ 16 h 258"/>
                  <a:gd name="T80" fmla="*/ 110 w 234"/>
                  <a:gd name="T81" fmla="*/ 20 h 258"/>
                  <a:gd name="T82" fmla="*/ 112 w 234"/>
                  <a:gd name="T83" fmla="*/ 20 h 258"/>
                  <a:gd name="T84" fmla="*/ 116 w 234"/>
                  <a:gd name="T85" fmla="*/ 22 h 258"/>
                  <a:gd name="T86" fmla="*/ 122 w 234"/>
                  <a:gd name="T87" fmla="*/ 22 h 258"/>
                  <a:gd name="T88" fmla="*/ 116 w 234"/>
                  <a:gd name="T89" fmla="*/ 14 h 258"/>
                  <a:gd name="T90" fmla="*/ 128 w 234"/>
                  <a:gd name="T91" fmla="*/ 6 h 258"/>
                  <a:gd name="T92" fmla="*/ 132 w 234"/>
                  <a:gd name="T93" fmla="*/ 6 h 258"/>
                  <a:gd name="T94" fmla="*/ 130 w 234"/>
                  <a:gd name="T95" fmla="*/ 0 h 258"/>
                  <a:gd name="T96" fmla="*/ 136 w 234"/>
                  <a:gd name="T97" fmla="*/ 0 h 258"/>
                  <a:gd name="T98" fmla="*/ 140 w 234"/>
                  <a:gd name="T99" fmla="*/ 2 h 258"/>
                  <a:gd name="T100" fmla="*/ 144 w 234"/>
                  <a:gd name="T101" fmla="*/ 8 h 258"/>
                  <a:gd name="T102" fmla="*/ 144 w 234"/>
                  <a:gd name="T103" fmla="*/ 12 h 258"/>
                  <a:gd name="T104" fmla="*/ 144 w 234"/>
                  <a:gd name="T105" fmla="*/ 16 h 258"/>
                  <a:gd name="T106" fmla="*/ 148 w 234"/>
                  <a:gd name="T107" fmla="*/ 20 h 258"/>
                  <a:gd name="T108" fmla="*/ 154 w 234"/>
                  <a:gd name="T109" fmla="*/ 24 h 258"/>
                  <a:gd name="T110" fmla="*/ 156 w 234"/>
                  <a:gd name="T111" fmla="*/ 26 h 258"/>
                  <a:gd name="T112" fmla="*/ 160 w 234"/>
                  <a:gd name="T113" fmla="*/ 30 h 258"/>
                  <a:gd name="T114" fmla="*/ 164 w 234"/>
                  <a:gd name="T115" fmla="*/ 34 h 258"/>
                  <a:gd name="T116" fmla="*/ 170 w 234"/>
                  <a:gd name="T117" fmla="*/ 38 h 25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4" h="258">
                    <a:moveTo>
                      <a:pt x="170" y="38"/>
                    </a:moveTo>
                    <a:lnTo>
                      <a:pt x="170" y="38"/>
                    </a:lnTo>
                    <a:lnTo>
                      <a:pt x="170" y="40"/>
                    </a:lnTo>
                    <a:lnTo>
                      <a:pt x="172" y="40"/>
                    </a:lnTo>
                    <a:lnTo>
                      <a:pt x="172" y="42"/>
                    </a:lnTo>
                    <a:lnTo>
                      <a:pt x="172" y="44"/>
                    </a:lnTo>
                    <a:lnTo>
                      <a:pt x="174" y="46"/>
                    </a:lnTo>
                    <a:lnTo>
                      <a:pt x="176" y="46"/>
                    </a:lnTo>
                    <a:lnTo>
                      <a:pt x="176" y="48"/>
                    </a:lnTo>
                    <a:lnTo>
                      <a:pt x="176" y="50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8" y="54"/>
                    </a:lnTo>
                    <a:lnTo>
                      <a:pt x="178" y="56"/>
                    </a:lnTo>
                    <a:lnTo>
                      <a:pt x="178" y="58"/>
                    </a:lnTo>
                    <a:lnTo>
                      <a:pt x="180" y="60"/>
                    </a:lnTo>
                    <a:lnTo>
                      <a:pt x="182" y="62"/>
                    </a:lnTo>
                    <a:lnTo>
                      <a:pt x="182" y="64"/>
                    </a:lnTo>
                    <a:lnTo>
                      <a:pt x="182" y="66"/>
                    </a:lnTo>
                    <a:lnTo>
                      <a:pt x="182" y="68"/>
                    </a:lnTo>
                    <a:lnTo>
                      <a:pt x="180" y="70"/>
                    </a:lnTo>
                    <a:lnTo>
                      <a:pt x="182" y="70"/>
                    </a:lnTo>
                    <a:lnTo>
                      <a:pt x="182" y="72"/>
                    </a:lnTo>
                    <a:lnTo>
                      <a:pt x="182" y="74"/>
                    </a:lnTo>
                    <a:lnTo>
                      <a:pt x="184" y="76"/>
                    </a:lnTo>
                    <a:lnTo>
                      <a:pt x="184" y="78"/>
                    </a:lnTo>
                    <a:lnTo>
                      <a:pt x="186" y="78"/>
                    </a:lnTo>
                    <a:lnTo>
                      <a:pt x="188" y="80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90" y="86"/>
                    </a:lnTo>
                    <a:lnTo>
                      <a:pt x="192" y="86"/>
                    </a:lnTo>
                    <a:lnTo>
                      <a:pt x="192" y="88"/>
                    </a:lnTo>
                    <a:lnTo>
                      <a:pt x="192" y="90"/>
                    </a:lnTo>
                    <a:lnTo>
                      <a:pt x="192" y="92"/>
                    </a:lnTo>
                    <a:lnTo>
                      <a:pt x="194" y="92"/>
                    </a:lnTo>
                    <a:lnTo>
                      <a:pt x="194" y="94"/>
                    </a:lnTo>
                    <a:lnTo>
                      <a:pt x="196" y="92"/>
                    </a:lnTo>
                    <a:lnTo>
                      <a:pt x="198" y="92"/>
                    </a:lnTo>
                    <a:lnTo>
                      <a:pt x="200" y="92"/>
                    </a:lnTo>
                    <a:lnTo>
                      <a:pt x="202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6" y="92"/>
                    </a:lnTo>
                    <a:lnTo>
                      <a:pt x="208" y="94"/>
                    </a:lnTo>
                    <a:lnTo>
                      <a:pt x="210" y="94"/>
                    </a:lnTo>
                    <a:lnTo>
                      <a:pt x="212" y="94"/>
                    </a:lnTo>
                    <a:lnTo>
                      <a:pt x="212" y="96"/>
                    </a:lnTo>
                    <a:lnTo>
                      <a:pt x="212" y="98"/>
                    </a:lnTo>
                    <a:lnTo>
                      <a:pt x="214" y="100"/>
                    </a:lnTo>
                    <a:lnTo>
                      <a:pt x="216" y="100"/>
                    </a:lnTo>
                    <a:lnTo>
                      <a:pt x="218" y="100"/>
                    </a:lnTo>
                    <a:lnTo>
                      <a:pt x="218" y="102"/>
                    </a:lnTo>
                    <a:lnTo>
                      <a:pt x="216" y="102"/>
                    </a:lnTo>
                    <a:lnTo>
                      <a:pt x="218" y="102"/>
                    </a:lnTo>
                    <a:lnTo>
                      <a:pt x="218" y="104"/>
                    </a:lnTo>
                    <a:lnTo>
                      <a:pt x="220" y="104"/>
                    </a:lnTo>
                    <a:lnTo>
                      <a:pt x="220" y="106"/>
                    </a:lnTo>
                    <a:lnTo>
                      <a:pt x="220" y="108"/>
                    </a:lnTo>
                    <a:lnTo>
                      <a:pt x="222" y="110"/>
                    </a:lnTo>
                    <a:lnTo>
                      <a:pt x="222" y="112"/>
                    </a:lnTo>
                    <a:lnTo>
                      <a:pt x="222" y="114"/>
                    </a:lnTo>
                    <a:lnTo>
                      <a:pt x="224" y="116"/>
                    </a:lnTo>
                    <a:lnTo>
                      <a:pt x="222" y="116"/>
                    </a:lnTo>
                    <a:lnTo>
                      <a:pt x="224" y="116"/>
                    </a:lnTo>
                    <a:lnTo>
                      <a:pt x="224" y="118"/>
                    </a:lnTo>
                    <a:lnTo>
                      <a:pt x="226" y="120"/>
                    </a:lnTo>
                    <a:lnTo>
                      <a:pt x="226" y="122"/>
                    </a:lnTo>
                    <a:lnTo>
                      <a:pt x="228" y="122"/>
                    </a:lnTo>
                    <a:lnTo>
                      <a:pt x="228" y="124"/>
                    </a:lnTo>
                    <a:lnTo>
                      <a:pt x="230" y="126"/>
                    </a:lnTo>
                    <a:lnTo>
                      <a:pt x="228" y="128"/>
                    </a:lnTo>
                    <a:lnTo>
                      <a:pt x="228" y="130"/>
                    </a:lnTo>
                    <a:lnTo>
                      <a:pt x="228" y="134"/>
                    </a:lnTo>
                    <a:lnTo>
                      <a:pt x="226" y="142"/>
                    </a:lnTo>
                    <a:lnTo>
                      <a:pt x="226" y="144"/>
                    </a:lnTo>
                    <a:lnTo>
                      <a:pt x="226" y="146"/>
                    </a:lnTo>
                    <a:lnTo>
                      <a:pt x="226" y="148"/>
                    </a:lnTo>
                    <a:lnTo>
                      <a:pt x="226" y="150"/>
                    </a:lnTo>
                    <a:lnTo>
                      <a:pt x="226" y="152"/>
                    </a:lnTo>
                    <a:lnTo>
                      <a:pt x="228" y="152"/>
                    </a:lnTo>
                    <a:lnTo>
                      <a:pt x="230" y="152"/>
                    </a:lnTo>
                    <a:lnTo>
                      <a:pt x="230" y="150"/>
                    </a:lnTo>
                    <a:lnTo>
                      <a:pt x="232" y="150"/>
                    </a:lnTo>
                    <a:lnTo>
                      <a:pt x="234" y="152"/>
                    </a:lnTo>
                    <a:lnTo>
                      <a:pt x="232" y="152"/>
                    </a:lnTo>
                    <a:lnTo>
                      <a:pt x="232" y="154"/>
                    </a:lnTo>
                    <a:lnTo>
                      <a:pt x="234" y="154"/>
                    </a:lnTo>
                    <a:lnTo>
                      <a:pt x="234" y="156"/>
                    </a:lnTo>
                    <a:lnTo>
                      <a:pt x="234" y="158"/>
                    </a:lnTo>
                    <a:lnTo>
                      <a:pt x="234" y="160"/>
                    </a:lnTo>
                    <a:lnTo>
                      <a:pt x="234" y="162"/>
                    </a:lnTo>
                    <a:lnTo>
                      <a:pt x="232" y="170"/>
                    </a:lnTo>
                    <a:lnTo>
                      <a:pt x="232" y="172"/>
                    </a:lnTo>
                    <a:lnTo>
                      <a:pt x="230" y="174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8" y="182"/>
                    </a:lnTo>
                    <a:lnTo>
                      <a:pt x="218" y="186"/>
                    </a:lnTo>
                    <a:lnTo>
                      <a:pt x="218" y="188"/>
                    </a:lnTo>
                    <a:lnTo>
                      <a:pt x="180" y="206"/>
                    </a:lnTo>
                    <a:lnTo>
                      <a:pt x="178" y="206"/>
                    </a:lnTo>
                    <a:lnTo>
                      <a:pt x="176" y="208"/>
                    </a:lnTo>
                    <a:lnTo>
                      <a:pt x="92" y="258"/>
                    </a:lnTo>
                    <a:lnTo>
                      <a:pt x="86" y="248"/>
                    </a:lnTo>
                    <a:lnTo>
                      <a:pt x="58" y="188"/>
                    </a:lnTo>
                    <a:lnTo>
                      <a:pt x="30" y="128"/>
                    </a:lnTo>
                    <a:lnTo>
                      <a:pt x="28" y="128"/>
                    </a:lnTo>
                    <a:lnTo>
                      <a:pt x="28" y="126"/>
                    </a:lnTo>
                    <a:lnTo>
                      <a:pt x="24" y="116"/>
                    </a:lnTo>
                    <a:lnTo>
                      <a:pt x="4" y="74"/>
                    </a:lnTo>
                    <a:lnTo>
                      <a:pt x="2" y="72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26" y="50"/>
                    </a:lnTo>
                    <a:lnTo>
                      <a:pt x="60" y="34"/>
                    </a:lnTo>
                    <a:lnTo>
                      <a:pt x="62" y="34"/>
                    </a:lnTo>
                    <a:lnTo>
                      <a:pt x="66" y="40"/>
                    </a:lnTo>
                    <a:lnTo>
                      <a:pt x="74" y="34"/>
                    </a:lnTo>
                    <a:lnTo>
                      <a:pt x="70" y="30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08" y="18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2" y="20"/>
                    </a:lnTo>
                    <a:lnTo>
                      <a:pt x="114" y="22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20" y="22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4" y="24"/>
                    </a:lnTo>
                    <a:lnTo>
                      <a:pt x="116" y="14"/>
                    </a:lnTo>
                    <a:lnTo>
                      <a:pt x="124" y="6"/>
                    </a:lnTo>
                    <a:lnTo>
                      <a:pt x="126" y="4"/>
                    </a:lnTo>
                    <a:lnTo>
                      <a:pt x="128" y="6"/>
                    </a:lnTo>
                    <a:lnTo>
                      <a:pt x="130" y="8"/>
                    </a:lnTo>
                    <a:lnTo>
                      <a:pt x="130" y="6"/>
                    </a:lnTo>
                    <a:lnTo>
                      <a:pt x="132" y="6"/>
                    </a:lnTo>
                    <a:lnTo>
                      <a:pt x="132" y="4"/>
                    </a:lnTo>
                    <a:lnTo>
                      <a:pt x="130" y="2"/>
                    </a:lnTo>
                    <a:lnTo>
                      <a:pt x="130" y="0"/>
                    </a:lnTo>
                    <a:lnTo>
                      <a:pt x="132" y="0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40" y="0"/>
                    </a:lnTo>
                    <a:lnTo>
                      <a:pt x="140" y="2"/>
                    </a:lnTo>
                    <a:lnTo>
                      <a:pt x="140" y="4"/>
                    </a:lnTo>
                    <a:lnTo>
                      <a:pt x="142" y="4"/>
                    </a:lnTo>
                    <a:lnTo>
                      <a:pt x="142" y="6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4" y="10"/>
                    </a:lnTo>
                    <a:lnTo>
                      <a:pt x="142" y="10"/>
                    </a:lnTo>
                    <a:lnTo>
                      <a:pt x="142" y="12"/>
                    </a:lnTo>
                    <a:lnTo>
                      <a:pt x="144" y="12"/>
                    </a:lnTo>
                    <a:lnTo>
                      <a:pt x="144" y="14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8" y="18"/>
                    </a:lnTo>
                    <a:lnTo>
                      <a:pt x="148" y="20"/>
                    </a:lnTo>
                    <a:lnTo>
                      <a:pt x="150" y="22"/>
                    </a:lnTo>
                    <a:lnTo>
                      <a:pt x="152" y="24"/>
                    </a:lnTo>
                    <a:lnTo>
                      <a:pt x="154" y="24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8" y="26"/>
                    </a:lnTo>
                    <a:lnTo>
                      <a:pt x="158" y="28"/>
                    </a:lnTo>
                    <a:lnTo>
                      <a:pt x="158" y="30"/>
                    </a:lnTo>
                    <a:lnTo>
                      <a:pt x="160" y="30"/>
                    </a:lnTo>
                    <a:lnTo>
                      <a:pt x="160" y="32"/>
                    </a:lnTo>
                    <a:lnTo>
                      <a:pt x="162" y="32"/>
                    </a:lnTo>
                    <a:lnTo>
                      <a:pt x="162" y="34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6"/>
                    </a:lnTo>
                    <a:lnTo>
                      <a:pt x="168" y="38"/>
                    </a:lnTo>
                    <a:lnTo>
                      <a:pt x="170" y="3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6" name="Freeform 82"/>
              <p:cNvSpPr>
                <a:spLocks/>
              </p:cNvSpPr>
              <p:nvPr/>
            </p:nvSpPr>
            <p:spPr bwMode="auto">
              <a:xfrm>
                <a:off x="2217" y="1966"/>
                <a:ext cx="207" cy="190"/>
              </a:xfrm>
              <a:custGeom>
                <a:avLst/>
                <a:gdLst>
                  <a:gd name="T0" fmla="*/ 12 w 207"/>
                  <a:gd name="T1" fmla="*/ 16 h 190"/>
                  <a:gd name="T2" fmla="*/ 16 w 207"/>
                  <a:gd name="T3" fmla="*/ 14 h 190"/>
                  <a:gd name="T4" fmla="*/ 20 w 207"/>
                  <a:gd name="T5" fmla="*/ 8 h 190"/>
                  <a:gd name="T6" fmla="*/ 22 w 207"/>
                  <a:gd name="T7" fmla="*/ 2 h 190"/>
                  <a:gd name="T8" fmla="*/ 123 w 207"/>
                  <a:gd name="T9" fmla="*/ 4 h 190"/>
                  <a:gd name="T10" fmla="*/ 171 w 207"/>
                  <a:gd name="T11" fmla="*/ 180 h 190"/>
                  <a:gd name="T12" fmla="*/ 171 w 207"/>
                  <a:gd name="T13" fmla="*/ 186 h 190"/>
                  <a:gd name="T14" fmla="*/ 167 w 207"/>
                  <a:gd name="T15" fmla="*/ 188 h 190"/>
                  <a:gd name="T16" fmla="*/ 163 w 207"/>
                  <a:gd name="T17" fmla="*/ 180 h 190"/>
                  <a:gd name="T18" fmla="*/ 159 w 207"/>
                  <a:gd name="T19" fmla="*/ 172 h 190"/>
                  <a:gd name="T20" fmla="*/ 153 w 207"/>
                  <a:gd name="T21" fmla="*/ 168 h 190"/>
                  <a:gd name="T22" fmla="*/ 151 w 207"/>
                  <a:gd name="T23" fmla="*/ 162 h 190"/>
                  <a:gd name="T24" fmla="*/ 153 w 207"/>
                  <a:gd name="T25" fmla="*/ 160 h 190"/>
                  <a:gd name="T26" fmla="*/ 147 w 207"/>
                  <a:gd name="T27" fmla="*/ 158 h 190"/>
                  <a:gd name="T28" fmla="*/ 145 w 207"/>
                  <a:gd name="T29" fmla="*/ 162 h 190"/>
                  <a:gd name="T30" fmla="*/ 143 w 207"/>
                  <a:gd name="T31" fmla="*/ 164 h 190"/>
                  <a:gd name="T32" fmla="*/ 137 w 207"/>
                  <a:gd name="T33" fmla="*/ 160 h 190"/>
                  <a:gd name="T34" fmla="*/ 135 w 207"/>
                  <a:gd name="T35" fmla="*/ 156 h 190"/>
                  <a:gd name="T36" fmla="*/ 129 w 207"/>
                  <a:gd name="T37" fmla="*/ 154 h 190"/>
                  <a:gd name="T38" fmla="*/ 125 w 207"/>
                  <a:gd name="T39" fmla="*/ 154 h 190"/>
                  <a:gd name="T40" fmla="*/ 121 w 207"/>
                  <a:gd name="T41" fmla="*/ 148 h 190"/>
                  <a:gd name="T42" fmla="*/ 117 w 207"/>
                  <a:gd name="T43" fmla="*/ 144 h 190"/>
                  <a:gd name="T44" fmla="*/ 111 w 207"/>
                  <a:gd name="T45" fmla="*/ 146 h 190"/>
                  <a:gd name="T46" fmla="*/ 105 w 207"/>
                  <a:gd name="T47" fmla="*/ 144 h 190"/>
                  <a:gd name="T48" fmla="*/ 97 w 207"/>
                  <a:gd name="T49" fmla="*/ 140 h 190"/>
                  <a:gd name="T50" fmla="*/ 93 w 207"/>
                  <a:gd name="T51" fmla="*/ 132 h 190"/>
                  <a:gd name="T52" fmla="*/ 89 w 207"/>
                  <a:gd name="T53" fmla="*/ 132 h 190"/>
                  <a:gd name="T54" fmla="*/ 89 w 207"/>
                  <a:gd name="T55" fmla="*/ 136 h 190"/>
                  <a:gd name="T56" fmla="*/ 85 w 207"/>
                  <a:gd name="T57" fmla="*/ 134 h 190"/>
                  <a:gd name="T58" fmla="*/ 75 w 207"/>
                  <a:gd name="T59" fmla="*/ 132 h 190"/>
                  <a:gd name="T60" fmla="*/ 71 w 207"/>
                  <a:gd name="T61" fmla="*/ 126 h 190"/>
                  <a:gd name="T62" fmla="*/ 69 w 207"/>
                  <a:gd name="T63" fmla="*/ 120 h 190"/>
                  <a:gd name="T64" fmla="*/ 65 w 207"/>
                  <a:gd name="T65" fmla="*/ 114 h 190"/>
                  <a:gd name="T66" fmla="*/ 65 w 207"/>
                  <a:gd name="T67" fmla="*/ 108 h 190"/>
                  <a:gd name="T68" fmla="*/ 63 w 207"/>
                  <a:gd name="T69" fmla="*/ 104 h 190"/>
                  <a:gd name="T70" fmla="*/ 58 w 207"/>
                  <a:gd name="T71" fmla="*/ 98 h 190"/>
                  <a:gd name="T72" fmla="*/ 50 w 207"/>
                  <a:gd name="T73" fmla="*/ 98 h 190"/>
                  <a:gd name="T74" fmla="*/ 48 w 207"/>
                  <a:gd name="T75" fmla="*/ 104 h 190"/>
                  <a:gd name="T76" fmla="*/ 40 w 207"/>
                  <a:gd name="T77" fmla="*/ 100 h 190"/>
                  <a:gd name="T78" fmla="*/ 36 w 207"/>
                  <a:gd name="T79" fmla="*/ 92 h 190"/>
                  <a:gd name="T80" fmla="*/ 30 w 207"/>
                  <a:gd name="T81" fmla="*/ 86 h 190"/>
                  <a:gd name="T82" fmla="*/ 26 w 207"/>
                  <a:gd name="T83" fmla="*/ 88 h 190"/>
                  <a:gd name="T84" fmla="*/ 24 w 207"/>
                  <a:gd name="T85" fmla="*/ 82 h 190"/>
                  <a:gd name="T86" fmla="*/ 28 w 207"/>
                  <a:gd name="T87" fmla="*/ 78 h 190"/>
                  <a:gd name="T88" fmla="*/ 28 w 207"/>
                  <a:gd name="T89" fmla="*/ 74 h 190"/>
                  <a:gd name="T90" fmla="*/ 22 w 207"/>
                  <a:gd name="T91" fmla="*/ 72 h 190"/>
                  <a:gd name="T92" fmla="*/ 16 w 207"/>
                  <a:gd name="T93" fmla="*/ 70 h 190"/>
                  <a:gd name="T94" fmla="*/ 14 w 207"/>
                  <a:gd name="T95" fmla="*/ 66 h 190"/>
                  <a:gd name="T96" fmla="*/ 12 w 207"/>
                  <a:gd name="T97" fmla="*/ 56 h 190"/>
                  <a:gd name="T98" fmla="*/ 8 w 207"/>
                  <a:gd name="T99" fmla="*/ 50 h 190"/>
                  <a:gd name="T100" fmla="*/ 4 w 207"/>
                  <a:gd name="T101" fmla="*/ 50 h 190"/>
                  <a:gd name="T102" fmla="*/ 4 w 207"/>
                  <a:gd name="T103" fmla="*/ 44 h 190"/>
                  <a:gd name="T104" fmla="*/ 6 w 207"/>
                  <a:gd name="T105" fmla="*/ 36 h 190"/>
                  <a:gd name="T106" fmla="*/ 8 w 207"/>
                  <a:gd name="T107" fmla="*/ 30 h 190"/>
                  <a:gd name="T108" fmla="*/ 6 w 207"/>
                  <a:gd name="T109" fmla="*/ 22 h 190"/>
                  <a:gd name="T110" fmla="*/ 0 w 207"/>
                  <a:gd name="T111" fmla="*/ 20 h 19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07" h="190">
                    <a:moveTo>
                      <a:pt x="4" y="18"/>
                    </a:moveTo>
                    <a:lnTo>
                      <a:pt x="4" y="18"/>
                    </a:lnTo>
                    <a:lnTo>
                      <a:pt x="6" y="18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0" y="8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2" y="4"/>
                    </a:lnTo>
                    <a:lnTo>
                      <a:pt x="22" y="2"/>
                    </a:lnTo>
                    <a:lnTo>
                      <a:pt x="119" y="4"/>
                    </a:lnTo>
                    <a:lnTo>
                      <a:pt x="119" y="0"/>
                    </a:lnTo>
                    <a:lnTo>
                      <a:pt x="121" y="0"/>
                    </a:lnTo>
                    <a:lnTo>
                      <a:pt x="121" y="2"/>
                    </a:lnTo>
                    <a:lnTo>
                      <a:pt x="123" y="2"/>
                    </a:lnTo>
                    <a:lnTo>
                      <a:pt x="123" y="4"/>
                    </a:lnTo>
                    <a:lnTo>
                      <a:pt x="207" y="6"/>
                    </a:lnTo>
                    <a:lnTo>
                      <a:pt x="207" y="90"/>
                    </a:lnTo>
                    <a:lnTo>
                      <a:pt x="203" y="90"/>
                    </a:lnTo>
                    <a:lnTo>
                      <a:pt x="203" y="120"/>
                    </a:lnTo>
                    <a:lnTo>
                      <a:pt x="193" y="120"/>
                    </a:lnTo>
                    <a:lnTo>
                      <a:pt x="171" y="180"/>
                    </a:lnTo>
                    <a:lnTo>
                      <a:pt x="171" y="182"/>
                    </a:lnTo>
                    <a:lnTo>
                      <a:pt x="169" y="182"/>
                    </a:lnTo>
                    <a:lnTo>
                      <a:pt x="169" y="184"/>
                    </a:lnTo>
                    <a:lnTo>
                      <a:pt x="169" y="186"/>
                    </a:lnTo>
                    <a:lnTo>
                      <a:pt x="171" y="186"/>
                    </a:lnTo>
                    <a:lnTo>
                      <a:pt x="171" y="188"/>
                    </a:lnTo>
                    <a:lnTo>
                      <a:pt x="169" y="188"/>
                    </a:lnTo>
                    <a:lnTo>
                      <a:pt x="169" y="190"/>
                    </a:lnTo>
                    <a:lnTo>
                      <a:pt x="169" y="188"/>
                    </a:lnTo>
                    <a:lnTo>
                      <a:pt x="167" y="188"/>
                    </a:lnTo>
                    <a:lnTo>
                      <a:pt x="167" y="182"/>
                    </a:lnTo>
                    <a:lnTo>
                      <a:pt x="165" y="182"/>
                    </a:lnTo>
                    <a:lnTo>
                      <a:pt x="163" y="182"/>
                    </a:lnTo>
                    <a:lnTo>
                      <a:pt x="163" y="180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59" y="172"/>
                    </a:lnTo>
                    <a:lnTo>
                      <a:pt x="159" y="170"/>
                    </a:lnTo>
                    <a:lnTo>
                      <a:pt x="159" y="168"/>
                    </a:lnTo>
                    <a:lnTo>
                      <a:pt x="157" y="168"/>
                    </a:lnTo>
                    <a:lnTo>
                      <a:pt x="155" y="168"/>
                    </a:lnTo>
                    <a:lnTo>
                      <a:pt x="153" y="168"/>
                    </a:lnTo>
                    <a:lnTo>
                      <a:pt x="151" y="166"/>
                    </a:lnTo>
                    <a:lnTo>
                      <a:pt x="151" y="164"/>
                    </a:lnTo>
                    <a:lnTo>
                      <a:pt x="151" y="162"/>
                    </a:lnTo>
                    <a:lnTo>
                      <a:pt x="153" y="162"/>
                    </a:lnTo>
                    <a:lnTo>
                      <a:pt x="153" y="160"/>
                    </a:lnTo>
                    <a:lnTo>
                      <a:pt x="151" y="160"/>
                    </a:lnTo>
                    <a:lnTo>
                      <a:pt x="151" y="158"/>
                    </a:lnTo>
                    <a:lnTo>
                      <a:pt x="149" y="158"/>
                    </a:lnTo>
                    <a:lnTo>
                      <a:pt x="147" y="158"/>
                    </a:lnTo>
                    <a:lnTo>
                      <a:pt x="147" y="160"/>
                    </a:lnTo>
                    <a:lnTo>
                      <a:pt x="147" y="162"/>
                    </a:lnTo>
                    <a:lnTo>
                      <a:pt x="145" y="162"/>
                    </a:lnTo>
                    <a:lnTo>
                      <a:pt x="145" y="164"/>
                    </a:lnTo>
                    <a:lnTo>
                      <a:pt x="143" y="164"/>
                    </a:lnTo>
                    <a:lnTo>
                      <a:pt x="141" y="164"/>
                    </a:lnTo>
                    <a:lnTo>
                      <a:pt x="139" y="164"/>
                    </a:lnTo>
                    <a:lnTo>
                      <a:pt x="139" y="162"/>
                    </a:lnTo>
                    <a:lnTo>
                      <a:pt x="137" y="160"/>
                    </a:lnTo>
                    <a:lnTo>
                      <a:pt x="137" y="158"/>
                    </a:lnTo>
                    <a:lnTo>
                      <a:pt x="135" y="156"/>
                    </a:lnTo>
                    <a:lnTo>
                      <a:pt x="133" y="156"/>
                    </a:lnTo>
                    <a:lnTo>
                      <a:pt x="131" y="156"/>
                    </a:lnTo>
                    <a:lnTo>
                      <a:pt x="129" y="156"/>
                    </a:lnTo>
                    <a:lnTo>
                      <a:pt x="129" y="154"/>
                    </a:lnTo>
                    <a:lnTo>
                      <a:pt x="127" y="154"/>
                    </a:lnTo>
                    <a:lnTo>
                      <a:pt x="125" y="154"/>
                    </a:lnTo>
                    <a:lnTo>
                      <a:pt x="125" y="152"/>
                    </a:lnTo>
                    <a:lnTo>
                      <a:pt x="123" y="150"/>
                    </a:lnTo>
                    <a:lnTo>
                      <a:pt x="123" y="148"/>
                    </a:lnTo>
                    <a:lnTo>
                      <a:pt x="121" y="148"/>
                    </a:lnTo>
                    <a:lnTo>
                      <a:pt x="119" y="148"/>
                    </a:lnTo>
                    <a:lnTo>
                      <a:pt x="117" y="146"/>
                    </a:lnTo>
                    <a:lnTo>
                      <a:pt x="117" y="144"/>
                    </a:lnTo>
                    <a:lnTo>
                      <a:pt x="115" y="146"/>
                    </a:lnTo>
                    <a:lnTo>
                      <a:pt x="113" y="146"/>
                    </a:lnTo>
                    <a:lnTo>
                      <a:pt x="111" y="146"/>
                    </a:lnTo>
                    <a:lnTo>
                      <a:pt x="111" y="148"/>
                    </a:lnTo>
                    <a:lnTo>
                      <a:pt x="109" y="148"/>
                    </a:lnTo>
                    <a:lnTo>
                      <a:pt x="107" y="146"/>
                    </a:lnTo>
                    <a:lnTo>
                      <a:pt x="105" y="144"/>
                    </a:lnTo>
                    <a:lnTo>
                      <a:pt x="103" y="144"/>
                    </a:lnTo>
                    <a:lnTo>
                      <a:pt x="101" y="146"/>
                    </a:lnTo>
                    <a:lnTo>
                      <a:pt x="99" y="146"/>
                    </a:lnTo>
                    <a:lnTo>
                      <a:pt x="99" y="144"/>
                    </a:lnTo>
                    <a:lnTo>
                      <a:pt x="97" y="144"/>
                    </a:lnTo>
                    <a:lnTo>
                      <a:pt x="97" y="142"/>
                    </a:lnTo>
                    <a:lnTo>
                      <a:pt x="97" y="140"/>
                    </a:lnTo>
                    <a:lnTo>
                      <a:pt x="95" y="138"/>
                    </a:lnTo>
                    <a:lnTo>
                      <a:pt x="95" y="136"/>
                    </a:lnTo>
                    <a:lnTo>
                      <a:pt x="95" y="134"/>
                    </a:lnTo>
                    <a:lnTo>
                      <a:pt x="93" y="134"/>
                    </a:lnTo>
                    <a:lnTo>
                      <a:pt x="93" y="132"/>
                    </a:lnTo>
                    <a:lnTo>
                      <a:pt x="91" y="132"/>
                    </a:lnTo>
                    <a:lnTo>
                      <a:pt x="91" y="130"/>
                    </a:lnTo>
                    <a:lnTo>
                      <a:pt x="89" y="130"/>
                    </a:lnTo>
                    <a:lnTo>
                      <a:pt x="89" y="132"/>
                    </a:lnTo>
                    <a:lnTo>
                      <a:pt x="89" y="134"/>
                    </a:lnTo>
                    <a:lnTo>
                      <a:pt x="91" y="136"/>
                    </a:lnTo>
                    <a:lnTo>
                      <a:pt x="89" y="136"/>
                    </a:lnTo>
                    <a:lnTo>
                      <a:pt x="87" y="136"/>
                    </a:lnTo>
                    <a:lnTo>
                      <a:pt x="87" y="134"/>
                    </a:lnTo>
                    <a:lnTo>
                      <a:pt x="85" y="134"/>
                    </a:lnTo>
                    <a:lnTo>
                      <a:pt x="83" y="134"/>
                    </a:lnTo>
                    <a:lnTo>
                      <a:pt x="79" y="134"/>
                    </a:lnTo>
                    <a:lnTo>
                      <a:pt x="77" y="134"/>
                    </a:lnTo>
                    <a:lnTo>
                      <a:pt x="77" y="132"/>
                    </a:lnTo>
                    <a:lnTo>
                      <a:pt x="75" y="132"/>
                    </a:lnTo>
                    <a:lnTo>
                      <a:pt x="75" y="130"/>
                    </a:lnTo>
                    <a:lnTo>
                      <a:pt x="75" y="128"/>
                    </a:lnTo>
                    <a:lnTo>
                      <a:pt x="73" y="128"/>
                    </a:lnTo>
                    <a:lnTo>
                      <a:pt x="71" y="128"/>
                    </a:lnTo>
                    <a:lnTo>
                      <a:pt x="71" y="126"/>
                    </a:lnTo>
                    <a:lnTo>
                      <a:pt x="71" y="124"/>
                    </a:lnTo>
                    <a:lnTo>
                      <a:pt x="71" y="122"/>
                    </a:lnTo>
                    <a:lnTo>
                      <a:pt x="69" y="120"/>
                    </a:lnTo>
                    <a:lnTo>
                      <a:pt x="69" y="118"/>
                    </a:lnTo>
                    <a:lnTo>
                      <a:pt x="69" y="116"/>
                    </a:lnTo>
                    <a:lnTo>
                      <a:pt x="67" y="114"/>
                    </a:lnTo>
                    <a:lnTo>
                      <a:pt x="65" y="114"/>
                    </a:lnTo>
                    <a:lnTo>
                      <a:pt x="65" y="112"/>
                    </a:lnTo>
                    <a:lnTo>
                      <a:pt x="67" y="112"/>
                    </a:lnTo>
                    <a:lnTo>
                      <a:pt x="67" y="110"/>
                    </a:lnTo>
                    <a:lnTo>
                      <a:pt x="65" y="110"/>
                    </a:lnTo>
                    <a:lnTo>
                      <a:pt x="65" y="108"/>
                    </a:lnTo>
                    <a:lnTo>
                      <a:pt x="63" y="108"/>
                    </a:lnTo>
                    <a:lnTo>
                      <a:pt x="63" y="106"/>
                    </a:lnTo>
                    <a:lnTo>
                      <a:pt x="63" y="104"/>
                    </a:lnTo>
                    <a:lnTo>
                      <a:pt x="61" y="102"/>
                    </a:lnTo>
                    <a:lnTo>
                      <a:pt x="61" y="100"/>
                    </a:lnTo>
                    <a:lnTo>
                      <a:pt x="59" y="100"/>
                    </a:lnTo>
                    <a:lnTo>
                      <a:pt x="58" y="98"/>
                    </a:lnTo>
                    <a:lnTo>
                      <a:pt x="54" y="98"/>
                    </a:lnTo>
                    <a:lnTo>
                      <a:pt x="54" y="96"/>
                    </a:lnTo>
                    <a:lnTo>
                      <a:pt x="54" y="98"/>
                    </a:lnTo>
                    <a:lnTo>
                      <a:pt x="52" y="98"/>
                    </a:lnTo>
                    <a:lnTo>
                      <a:pt x="50" y="98"/>
                    </a:lnTo>
                    <a:lnTo>
                      <a:pt x="50" y="100"/>
                    </a:lnTo>
                    <a:lnTo>
                      <a:pt x="50" y="102"/>
                    </a:lnTo>
                    <a:lnTo>
                      <a:pt x="48" y="102"/>
                    </a:lnTo>
                    <a:lnTo>
                      <a:pt x="48" y="104"/>
                    </a:lnTo>
                    <a:lnTo>
                      <a:pt x="46" y="106"/>
                    </a:lnTo>
                    <a:lnTo>
                      <a:pt x="44" y="106"/>
                    </a:lnTo>
                    <a:lnTo>
                      <a:pt x="42" y="104"/>
                    </a:lnTo>
                    <a:lnTo>
                      <a:pt x="40" y="104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38" y="98"/>
                    </a:lnTo>
                    <a:lnTo>
                      <a:pt x="38" y="96"/>
                    </a:lnTo>
                    <a:lnTo>
                      <a:pt x="38" y="94"/>
                    </a:lnTo>
                    <a:lnTo>
                      <a:pt x="36" y="92"/>
                    </a:lnTo>
                    <a:lnTo>
                      <a:pt x="36" y="90"/>
                    </a:lnTo>
                    <a:lnTo>
                      <a:pt x="34" y="90"/>
                    </a:lnTo>
                    <a:lnTo>
                      <a:pt x="34" y="88"/>
                    </a:lnTo>
                    <a:lnTo>
                      <a:pt x="32" y="88"/>
                    </a:lnTo>
                    <a:lnTo>
                      <a:pt x="30" y="86"/>
                    </a:lnTo>
                    <a:lnTo>
                      <a:pt x="28" y="88"/>
                    </a:lnTo>
                    <a:lnTo>
                      <a:pt x="28" y="90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4" y="88"/>
                    </a:lnTo>
                    <a:lnTo>
                      <a:pt x="22" y="86"/>
                    </a:lnTo>
                    <a:lnTo>
                      <a:pt x="22" y="84"/>
                    </a:lnTo>
                    <a:lnTo>
                      <a:pt x="24" y="82"/>
                    </a:lnTo>
                    <a:lnTo>
                      <a:pt x="24" y="80"/>
                    </a:lnTo>
                    <a:lnTo>
                      <a:pt x="26" y="80"/>
                    </a:lnTo>
                    <a:lnTo>
                      <a:pt x="28" y="80"/>
                    </a:lnTo>
                    <a:lnTo>
                      <a:pt x="28" y="78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30" y="74"/>
                    </a:lnTo>
                    <a:lnTo>
                      <a:pt x="28" y="74"/>
                    </a:lnTo>
                    <a:lnTo>
                      <a:pt x="26" y="74"/>
                    </a:lnTo>
                    <a:lnTo>
                      <a:pt x="26" y="72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4" y="70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4" y="66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6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6" y="50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4"/>
                    </a:lnTo>
                    <a:lnTo>
                      <a:pt x="6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7" name="Freeform 83"/>
              <p:cNvSpPr>
                <a:spLocks/>
              </p:cNvSpPr>
              <p:nvPr/>
            </p:nvSpPr>
            <p:spPr bwMode="auto">
              <a:xfrm>
                <a:off x="3424" y="1994"/>
                <a:ext cx="191" cy="210"/>
              </a:xfrm>
              <a:custGeom>
                <a:avLst/>
                <a:gdLst>
                  <a:gd name="T0" fmla="*/ 141 w 191"/>
                  <a:gd name="T1" fmla="*/ 166 h 210"/>
                  <a:gd name="T2" fmla="*/ 141 w 191"/>
                  <a:gd name="T3" fmla="*/ 168 h 210"/>
                  <a:gd name="T4" fmla="*/ 141 w 191"/>
                  <a:gd name="T5" fmla="*/ 172 h 210"/>
                  <a:gd name="T6" fmla="*/ 141 w 191"/>
                  <a:gd name="T7" fmla="*/ 174 h 210"/>
                  <a:gd name="T8" fmla="*/ 141 w 191"/>
                  <a:gd name="T9" fmla="*/ 176 h 210"/>
                  <a:gd name="T10" fmla="*/ 145 w 191"/>
                  <a:gd name="T11" fmla="*/ 180 h 210"/>
                  <a:gd name="T12" fmla="*/ 147 w 191"/>
                  <a:gd name="T13" fmla="*/ 182 h 210"/>
                  <a:gd name="T14" fmla="*/ 149 w 191"/>
                  <a:gd name="T15" fmla="*/ 182 h 210"/>
                  <a:gd name="T16" fmla="*/ 73 w 191"/>
                  <a:gd name="T17" fmla="*/ 210 h 210"/>
                  <a:gd name="T18" fmla="*/ 0 w 191"/>
                  <a:gd name="T19" fmla="*/ 86 h 210"/>
                  <a:gd name="T20" fmla="*/ 12 w 191"/>
                  <a:gd name="T21" fmla="*/ 42 h 210"/>
                  <a:gd name="T22" fmla="*/ 145 w 191"/>
                  <a:gd name="T23" fmla="*/ 0 h 210"/>
                  <a:gd name="T24" fmla="*/ 145 w 191"/>
                  <a:gd name="T25" fmla="*/ 0 h 210"/>
                  <a:gd name="T26" fmla="*/ 145 w 191"/>
                  <a:gd name="T27" fmla="*/ 0 h 210"/>
                  <a:gd name="T28" fmla="*/ 147 w 191"/>
                  <a:gd name="T29" fmla="*/ 2 h 210"/>
                  <a:gd name="T30" fmla="*/ 149 w 191"/>
                  <a:gd name="T31" fmla="*/ 2 h 210"/>
                  <a:gd name="T32" fmla="*/ 149 w 191"/>
                  <a:gd name="T33" fmla="*/ 2 h 210"/>
                  <a:gd name="T34" fmla="*/ 151 w 191"/>
                  <a:gd name="T35" fmla="*/ 2 h 210"/>
                  <a:gd name="T36" fmla="*/ 151 w 191"/>
                  <a:gd name="T37" fmla="*/ 2 h 210"/>
                  <a:gd name="T38" fmla="*/ 153 w 191"/>
                  <a:gd name="T39" fmla="*/ 4 h 210"/>
                  <a:gd name="T40" fmla="*/ 153 w 191"/>
                  <a:gd name="T41" fmla="*/ 4 h 210"/>
                  <a:gd name="T42" fmla="*/ 155 w 191"/>
                  <a:gd name="T43" fmla="*/ 4 h 210"/>
                  <a:gd name="T44" fmla="*/ 157 w 191"/>
                  <a:gd name="T45" fmla="*/ 4 h 210"/>
                  <a:gd name="T46" fmla="*/ 157 w 191"/>
                  <a:gd name="T47" fmla="*/ 4 h 210"/>
                  <a:gd name="T48" fmla="*/ 159 w 191"/>
                  <a:gd name="T49" fmla="*/ 6 h 210"/>
                  <a:gd name="T50" fmla="*/ 159 w 191"/>
                  <a:gd name="T51" fmla="*/ 6 h 210"/>
                  <a:gd name="T52" fmla="*/ 161 w 191"/>
                  <a:gd name="T53" fmla="*/ 6 h 210"/>
                  <a:gd name="T54" fmla="*/ 161 w 191"/>
                  <a:gd name="T55" fmla="*/ 4 h 210"/>
                  <a:gd name="T56" fmla="*/ 163 w 191"/>
                  <a:gd name="T57" fmla="*/ 4 h 210"/>
                  <a:gd name="T58" fmla="*/ 165 w 191"/>
                  <a:gd name="T59" fmla="*/ 4 h 210"/>
                  <a:gd name="T60" fmla="*/ 165 w 191"/>
                  <a:gd name="T61" fmla="*/ 6 h 210"/>
                  <a:gd name="T62" fmla="*/ 167 w 191"/>
                  <a:gd name="T63" fmla="*/ 6 h 210"/>
                  <a:gd name="T64" fmla="*/ 167 w 191"/>
                  <a:gd name="T65" fmla="*/ 8 h 210"/>
                  <a:gd name="T66" fmla="*/ 167 w 191"/>
                  <a:gd name="T67" fmla="*/ 10 h 210"/>
                  <a:gd name="T68" fmla="*/ 167 w 191"/>
                  <a:gd name="T69" fmla="*/ 10 h 210"/>
                  <a:gd name="T70" fmla="*/ 169 w 191"/>
                  <a:gd name="T71" fmla="*/ 10 h 210"/>
                  <a:gd name="T72" fmla="*/ 169 w 191"/>
                  <a:gd name="T73" fmla="*/ 10 h 210"/>
                  <a:gd name="T74" fmla="*/ 171 w 191"/>
                  <a:gd name="T75" fmla="*/ 12 h 210"/>
                  <a:gd name="T76" fmla="*/ 171 w 191"/>
                  <a:gd name="T77" fmla="*/ 10 h 210"/>
                  <a:gd name="T78" fmla="*/ 173 w 191"/>
                  <a:gd name="T79" fmla="*/ 10 h 210"/>
                  <a:gd name="T80" fmla="*/ 173 w 191"/>
                  <a:gd name="T81" fmla="*/ 10 h 210"/>
                  <a:gd name="T82" fmla="*/ 173 w 191"/>
                  <a:gd name="T83" fmla="*/ 10 h 210"/>
                  <a:gd name="T84" fmla="*/ 175 w 191"/>
                  <a:gd name="T85" fmla="*/ 12 h 210"/>
                  <a:gd name="T86" fmla="*/ 177 w 191"/>
                  <a:gd name="T87" fmla="*/ 12 h 210"/>
                  <a:gd name="T88" fmla="*/ 177 w 191"/>
                  <a:gd name="T89" fmla="*/ 12 h 210"/>
                  <a:gd name="T90" fmla="*/ 179 w 191"/>
                  <a:gd name="T91" fmla="*/ 14 h 210"/>
                  <a:gd name="T92" fmla="*/ 179 w 191"/>
                  <a:gd name="T93" fmla="*/ 14 h 210"/>
                  <a:gd name="T94" fmla="*/ 181 w 191"/>
                  <a:gd name="T95" fmla="*/ 14 h 210"/>
                  <a:gd name="T96" fmla="*/ 181 w 191"/>
                  <a:gd name="T97" fmla="*/ 14 h 210"/>
                  <a:gd name="T98" fmla="*/ 183 w 191"/>
                  <a:gd name="T99" fmla="*/ 16 h 210"/>
                  <a:gd name="T100" fmla="*/ 183 w 191"/>
                  <a:gd name="T101" fmla="*/ 16 h 210"/>
                  <a:gd name="T102" fmla="*/ 185 w 191"/>
                  <a:gd name="T103" fmla="*/ 18 h 210"/>
                  <a:gd name="T104" fmla="*/ 187 w 191"/>
                  <a:gd name="T105" fmla="*/ 18 h 210"/>
                  <a:gd name="T106" fmla="*/ 187 w 191"/>
                  <a:gd name="T107" fmla="*/ 20 h 210"/>
                  <a:gd name="T108" fmla="*/ 187 w 191"/>
                  <a:gd name="T109" fmla="*/ 22 h 210"/>
                  <a:gd name="T110" fmla="*/ 187 w 191"/>
                  <a:gd name="T111" fmla="*/ 24 h 210"/>
                  <a:gd name="T112" fmla="*/ 189 w 191"/>
                  <a:gd name="T113" fmla="*/ 24 h 210"/>
                  <a:gd name="T114" fmla="*/ 189 w 191"/>
                  <a:gd name="T115" fmla="*/ 26 h 210"/>
                  <a:gd name="T116" fmla="*/ 191 w 191"/>
                  <a:gd name="T117" fmla="*/ 26 h 2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91" h="210">
                    <a:moveTo>
                      <a:pt x="191" y="26"/>
                    </a:moveTo>
                    <a:lnTo>
                      <a:pt x="139" y="166"/>
                    </a:lnTo>
                    <a:lnTo>
                      <a:pt x="141" y="166"/>
                    </a:lnTo>
                    <a:lnTo>
                      <a:pt x="141" y="168"/>
                    </a:lnTo>
                    <a:lnTo>
                      <a:pt x="139" y="170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41" y="174"/>
                    </a:lnTo>
                    <a:lnTo>
                      <a:pt x="141" y="176"/>
                    </a:lnTo>
                    <a:lnTo>
                      <a:pt x="143" y="178"/>
                    </a:lnTo>
                    <a:lnTo>
                      <a:pt x="145" y="178"/>
                    </a:lnTo>
                    <a:lnTo>
                      <a:pt x="145" y="180"/>
                    </a:lnTo>
                    <a:lnTo>
                      <a:pt x="147" y="180"/>
                    </a:lnTo>
                    <a:lnTo>
                      <a:pt x="147" y="182"/>
                    </a:lnTo>
                    <a:lnTo>
                      <a:pt x="149" y="182"/>
                    </a:lnTo>
                    <a:lnTo>
                      <a:pt x="151" y="184"/>
                    </a:lnTo>
                    <a:lnTo>
                      <a:pt x="153" y="184"/>
                    </a:lnTo>
                    <a:lnTo>
                      <a:pt x="73" y="210"/>
                    </a:lnTo>
                    <a:lnTo>
                      <a:pt x="71" y="210"/>
                    </a:lnTo>
                    <a:lnTo>
                      <a:pt x="32" y="176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12" y="42"/>
                    </a:lnTo>
                    <a:lnTo>
                      <a:pt x="32" y="22"/>
                    </a:lnTo>
                    <a:lnTo>
                      <a:pt x="95" y="18"/>
                    </a:lnTo>
                    <a:lnTo>
                      <a:pt x="145" y="0"/>
                    </a:lnTo>
                    <a:lnTo>
                      <a:pt x="147" y="2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3" y="4"/>
                    </a:lnTo>
                    <a:lnTo>
                      <a:pt x="155" y="4"/>
                    </a:lnTo>
                    <a:lnTo>
                      <a:pt x="157" y="4"/>
                    </a:lnTo>
                    <a:lnTo>
                      <a:pt x="159" y="6"/>
                    </a:lnTo>
                    <a:lnTo>
                      <a:pt x="161" y="6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5" y="4"/>
                    </a:lnTo>
                    <a:lnTo>
                      <a:pt x="165" y="6"/>
                    </a:lnTo>
                    <a:lnTo>
                      <a:pt x="167" y="6"/>
                    </a:lnTo>
                    <a:lnTo>
                      <a:pt x="167" y="8"/>
                    </a:lnTo>
                    <a:lnTo>
                      <a:pt x="167" y="10"/>
                    </a:lnTo>
                    <a:lnTo>
                      <a:pt x="169" y="10"/>
                    </a:lnTo>
                    <a:lnTo>
                      <a:pt x="171" y="10"/>
                    </a:lnTo>
                    <a:lnTo>
                      <a:pt x="171" y="12"/>
                    </a:lnTo>
                    <a:lnTo>
                      <a:pt x="171" y="10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5" y="12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9" y="14"/>
                    </a:lnTo>
                    <a:lnTo>
                      <a:pt x="181" y="14"/>
                    </a:lnTo>
                    <a:lnTo>
                      <a:pt x="183" y="16"/>
                    </a:lnTo>
                    <a:lnTo>
                      <a:pt x="185" y="16"/>
                    </a:lnTo>
                    <a:lnTo>
                      <a:pt x="185" y="18"/>
                    </a:lnTo>
                    <a:lnTo>
                      <a:pt x="187" y="18"/>
                    </a:lnTo>
                    <a:lnTo>
                      <a:pt x="187" y="20"/>
                    </a:lnTo>
                    <a:lnTo>
                      <a:pt x="187" y="22"/>
                    </a:lnTo>
                    <a:lnTo>
                      <a:pt x="189" y="22"/>
                    </a:lnTo>
                    <a:lnTo>
                      <a:pt x="187" y="24"/>
                    </a:lnTo>
                    <a:lnTo>
                      <a:pt x="189" y="24"/>
                    </a:lnTo>
                    <a:lnTo>
                      <a:pt x="189" y="26"/>
                    </a:lnTo>
                    <a:lnTo>
                      <a:pt x="191" y="2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8" name="Freeform 84"/>
              <p:cNvSpPr>
                <a:spLocks/>
              </p:cNvSpPr>
              <p:nvPr/>
            </p:nvSpPr>
            <p:spPr bwMode="auto">
              <a:xfrm>
                <a:off x="2540" y="1994"/>
                <a:ext cx="204" cy="176"/>
              </a:xfrm>
              <a:custGeom>
                <a:avLst/>
                <a:gdLst>
                  <a:gd name="T0" fmla="*/ 96 w 204"/>
                  <a:gd name="T1" fmla="*/ 2 h 176"/>
                  <a:gd name="T2" fmla="*/ 98 w 204"/>
                  <a:gd name="T3" fmla="*/ 8 h 176"/>
                  <a:gd name="T4" fmla="*/ 98 w 204"/>
                  <a:gd name="T5" fmla="*/ 14 h 176"/>
                  <a:gd name="T6" fmla="*/ 100 w 204"/>
                  <a:gd name="T7" fmla="*/ 20 h 176"/>
                  <a:gd name="T8" fmla="*/ 104 w 204"/>
                  <a:gd name="T9" fmla="*/ 24 h 176"/>
                  <a:gd name="T10" fmla="*/ 112 w 204"/>
                  <a:gd name="T11" fmla="*/ 30 h 176"/>
                  <a:gd name="T12" fmla="*/ 118 w 204"/>
                  <a:gd name="T13" fmla="*/ 34 h 176"/>
                  <a:gd name="T14" fmla="*/ 150 w 204"/>
                  <a:gd name="T15" fmla="*/ 40 h 176"/>
                  <a:gd name="T16" fmla="*/ 192 w 204"/>
                  <a:gd name="T17" fmla="*/ 64 h 176"/>
                  <a:gd name="T18" fmla="*/ 200 w 204"/>
                  <a:gd name="T19" fmla="*/ 82 h 176"/>
                  <a:gd name="T20" fmla="*/ 200 w 204"/>
                  <a:gd name="T21" fmla="*/ 86 h 176"/>
                  <a:gd name="T22" fmla="*/ 200 w 204"/>
                  <a:gd name="T23" fmla="*/ 92 h 176"/>
                  <a:gd name="T24" fmla="*/ 152 w 204"/>
                  <a:gd name="T25" fmla="*/ 130 h 176"/>
                  <a:gd name="T26" fmla="*/ 150 w 204"/>
                  <a:gd name="T27" fmla="*/ 134 h 176"/>
                  <a:gd name="T28" fmla="*/ 148 w 204"/>
                  <a:gd name="T29" fmla="*/ 144 h 176"/>
                  <a:gd name="T30" fmla="*/ 148 w 204"/>
                  <a:gd name="T31" fmla="*/ 152 h 176"/>
                  <a:gd name="T32" fmla="*/ 144 w 204"/>
                  <a:gd name="T33" fmla="*/ 160 h 176"/>
                  <a:gd name="T34" fmla="*/ 146 w 204"/>
                  <a:gd name="T35" fmla="*/ 168 h 176"/>
                  <a:gd name="T36" fmla="*/ 150 w 204"/>
                  <a:gd name="T37" fmla="*/ 174 h 176"/>
                  <a:gd name="T38" fmla="*/ 146 w 204"/>
                  <a:gd name="T39" fmla="*/ 176 h 176"/>
                  <a:gd name="T40" fmla="*/ 140 w 204"/>
                  <a:gd name="T41" fmla="*/ 176 h 176"/>
                  <a:gd name="T42" fmla="*/ 134 w 204"/>
                  <a:gd name="T43" fmla="*/ 172 h 176"/>
                  <a:gd name="T44" fmla="*/ 126 w 204"/>
                  <a:gd name="T45" fmla="*/ 168 h 176"/>
                  <a:gd name="T46" fmla="*/ 116 w 204"/>
                  <a:gd name="T47" fmla="*/ 168 h 176"/>
                  <a:gd name="T48" fmla="*/ 108 w 204"/>
                  <a:gd name="T49" fmla="*/ 164 h 176"/>
                  <a:gd name="T50" fmla="*/ 102 w 204"/>
                  <a:gd name="T51" fmla="*/ 160 h 176"/>
                  <a:gd name="T52" fmla="*/ 98 w 204"/>
                  <a:gd name="T53" fmla="*/ 158 h 176"/>
                  <a:gd name="T54" fmla="*/ 92 w 204"/>
                  <a:gd name="T55" fmla="*/ 158 h 176"/>
                  <a:gd name="T56" fmla="*/ 86 w 204"/>
                  <a:gd name="T57" fmla="*/ 156 h 176"/>
                  <a:gd name="T58" fmla="*/ 82 w 204"/>
                  <a:gd name="T59" fmla="*/ 156 h 176"/>
                  <a:gd name="T60" fmla="*/ 76 w 204"/>
                  <a:gd name="T61" fmla="*/ 154 h 176"/>
                  <a:gd name="T62" fmla="*/ 74 w 204"/>
                  <a:gd name="T63" fmla="*/ 150 h 176"/>
                  <a:gd name="T64" fmla="*/ 70 w 204"/>
                  <a:gd name="T65" fmla="*/ 150 h 176"/>
                  <a:gd name="T66" fmla="*/ 66 w 204"/>
                  <a:gd name="T67" fmla="*/ 144 h 176"/>
                  <a:gd name="T68" fmla="*/ 60 w 204"/>
                  <a:gd name="T69" fmla="*/ 142 h 176"/>
                  <a:gd name="T70" fmla="*/ 54 w 204"/>
                  <a:gd name="T71" fmla="*/ 138 h 176"/>
                  <a:gd name="T72" fmla="*/ 46 w 204"/>
                  <a:gd name="T73" fmla="*/ 134 h 176"/>
                  <a:gd name="T74" fmla="*/ 42 w 204"/>
                  <a:gd name="T75" fmla="*/ 134 h 176"/>
                  <a:gd name="T76" fmla="*/ 38 w 204"/>
                  <a:gd name="T77" fmla="*/ 130 h 176"/>
                  <a:gd name="T78" fmla="*/ 36 w 204"/>
                  <a:gd name="T79" fmla="*/ 128 h 176"/>
                  <a:gd name="T80" fmla="*/ 34 w 204"/>
                  <a:gd name="T81" fmla="*/ 126 h 176"/>
                  <a:gd name="T82" fmla="*/ 32 w 204"/>
                  <a:gd name="T83" fmla="*/ 122 h 176"/>
                  <a:gd name="T84" fmla="*/ 30 w 204"/>
                  <a:gd name="T85" fmla="*/ 118 h 176"/>
                  <a:gd name="T86" fmla="*/ 26 w 204"/>
                  <a:gd name="T87" fmla="*/ 112 h 176"/>
                  <a:gd name="T88" fmla="*/ 24 w 204"/>
                  <a:gd name="T89" fmla="*/ 108 h 176"/>
                  <a:gd name="T90" fmla="*/ 20 w 204"/>
                  <a:gd name="T91" fmla="*/ 104 h 176"/>
                  <a:gd name="T92" fmla="*/ 20 w 204"/>
                  <a:gd name="T93" fmla="*/ 100 h 176"/>
                  <a:gd name="T94" fmla="*/ 16 w 204"/>
                  <a:gd name="T95" fmla="*/ 94 h 176"/>
                  <a:gd name="T96" fmla="*/ 12 w 204"/>
                  <a:gd name="T97" fmla="*/ 90 h 176"/>
                  <a:gd name="T98" fmla="*/ 8 w 204"/>
                  <a:gd name="T99" fmla="*/ 86 h 176"/>
                  <a:gd name="T100" fmla="*/ 4 w 204"/>
                  <a:gd name="T101" fmla="*/ 82 h 176"/>
                  <a:gd name="T102" fmla="*/ 2 w 204"/>
                  <a:gd name="T103" fmla="*/ 80 h 176"/>
                  <a:gd name="T104" fmla="*/ 60 w 204"/>
                  <a:gd name="T105" fmla="*/ 22 h 176"/>
                  <a:gd name="T106" fmla="*/ 82 w 204"/>
                  <a:gd name="T107" fmla="*/ 0 h 1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4" h="176">
                    <a:moveTo>
                      <a:pt x="92" y="0"/>
                    </a:moveTo>
                    <a:lnTo>
                      <a:pt x="94" y="0"/>
                    </a:lnTo>
                    <a:lnTo>
                      <a:pt x="96" y="2"/>
                    </a:lnTo>
                    <a:lnTo>
                      <a:pt x="96" y="4"/>
                    </a:lnTo>
                    <a:lnTo>
                      <a:pt x="98" y="4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8" y="10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0" y="18"/>
                    </a:lnTo>
                    <a:lnTo>
                      <a:pt x="100" y="20"/>
                    </a:lnTo>
                    <a:lnTo>
                      <a:pt x="100" y="22"/>
                    </a:lnTo>
                    <a:lnTo>
                      <a:pt x="102" y="22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4" y="26"/>
                    </a:lnTo>
                    <a:lnTo>
                      <a:pt x="108" y="30"/>
                    </a:lnTo>
                    <a:lnTo>
                      <a:pt x="110" y="30"/>
                    </a:lnTo>
                    <a:lnTo>
                      <a:pt x="112" y="30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4"/>
                    </a:lnTo>
                    <a:lnTo>
                      <a:pt x="118" y="36"/>
                    </a:lnTo>
                    <a:lnTo>
                      <a:pt x="118" y="38"/>
                    </a:lnTo>
                    <a:lnTo>
                      <a:pt x="120" y="40"/>
                    </a:lnTo>
                    <a:lnTo>
                      <a:pt x="150" y="40"/>
                    </a:lnTo>
                    <a:lnTo>
                      <a:pt x="158" y="52"/>
                    </a:lnTo>
                    <a:lnTo>
                      <a:pt x="160" y="54"/>
                    </a:lnTo>
                    <a:lnTo>
                      <a:pt x="162" y="52"/>
                    </a:lnTo>
                    <a:lnTo>
                      <a:pt x="166" y="46"/>
                    </a:lnTo>
                    <a:lnTo>
                      <a:pt x="188" y="68"/>
                    </a:lnTo>
                    <a:lnTo>
                      <a:pt x="192" y="64"/>
                    </a:lnTo>
                    <a:lnTo>
                      <a:pt x="192" y="66"/>
                    </a:lnTo>
                    <a:lnTo>
                      <a:pt x="204" y="78"/>
                    </a:lnTo>
                    <a:lnTo>
                      <a:pt x="202" y="82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6"/>
                    </a:lnTo>
                    <a:lnTo>
                      <a:pt x="202" y="88"/>
                    </a:lnTo>
                    <a:lnTo>
                      <a:pt x="202" y="90"/>
                    </a:lnTo>
                    <a:lnTo>
                      <a:pt x="200" y="92"/>
                    </a:lnTo>
                    <a:lnTo>
                      <a:pt x="198" y="92"/>
                    </a:lnTo>
                    <a:lnTo>
                      <a:pt x="160" y="130"/>
                    </a:lnTo>
                    <a:lnTo>
                      <a:pt x="156" y="126"/>
                    </a:lnTo>
                    <a:lnTo>
                      <a:pt x="152" y="130"/>
                    </a:lnTo>
                    <a:lnTo>
                      <a:pt x="148" y="126"/>
                    </a:lnTo>
                    <a:lnTo>
                      <a:pt x="148" y="128"/>
                    </a:lnTo>
                    <a:lnTo>
                      <a:pt x="150" y="130"/>
                    </a:lnTo>
                    <a:lnTo>
                      <a:pt x="148" y="130"/>
                    </a:lnTo>
                    <a:lnTo>
                      <a:pt x="150" y="134"/>
                    </a:lnTo>
                    <a:lnTo>
                      <a:pt x="150" y="136"/>
                    </a:lnTo>
                    <a:lnTo>
                      <a:pt x="150" y="138"/>
                    </a:lnTo>
                    <a:lnTo>
                      <a:pt x="148" y="140"/>
                    </a:lnTo>
                    <a:lnTo>
                      <a:pt x="148" y="142"/>
                    </a:lnTo>
                    <a:lnTo>
                      <a:pt x="148" y="144"/>
                    </a:lnTo>
                    <a:lnTo>
                      <a:pt x="150" y="146"/>
                    </a:lnTo>
                    <a:lnTo>
                      <a:pt x="148" y="148"/>
                    </a:lnTo>
                    <a:lnTo>
                      <a:pt x="148" y="150"/>
                    </a:lnTo>
                    <a:lnTo>
                      <a:pt x="148" y="152"/>
                    </a:lnTo>
                    <a:lnTo>
                      <a:pt x="146" y="152"/>
                    </a:lnTo>
                    <a:lnTo>
                      <a:pt x="144" y="154"/>
                    </a:lnTo>
                    <a:lnTo>
                      <a:pt x="144" y="156"/>
                    </a:lnTo>
                    <a:lnTo>
                      <a:pt x="144" y="158"/>
                    </a:lnTo>
                    <a:lnTo>
                      <a:pt x="144" y="160"/>
                    </a:lnTo>
                    <a:lnTo>
                      <a:pt x="146" y="162"/>
                    </a:lnTo>
                    <a:lnTo>
                      <a:pt x="144" y="164"/>
                    </a:lnTo>
                    <a:lnTo>
                      <a:pt x="146" y="164"/>
                    </a:lnTo>
                    <a:lnTo>
                      <a:pt x="146" y="166"/>
                    </a:lnTo>
                    <a:lnTo>
                      <a:pt x="146" y="168"/>
                    </a:lnTo>
                    <a:lnTo>
                      <a:pt x="146" y="170"/>
                    </a:lnTo>
                    <a:lnTo>
                      <a:pt x="148" y="170"/>
                    </a:lnTo>
                    <a:lnTo>
                      <a:pt x="150" y="172"/>
                    </a:lnTo>
                    <a:lnTo>
                      <a:pt x="150" y="174"/>
                    </a:lnTo>
                    <a:lnTo>
                      <a:pt x="148" y="176"/>
                    </a:lnTo>
                    <a:lnTo>
                      <a:pt x="146" y="176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0" y="176"/>
                    </a:lnTo>
                    <a:lnTo>
                      <a:pt x="138" y="174"/>
                    </a:lnTo>
                    <a:lnTo>
                      <a:pt x="136" y="172"/>
                    </a:lnTo>
                    <a:lnTo>
                      <a:pt x="134" y="172"/>
                    </a:lnTo>
                    <a:lnTo>
                      <a:pt x="132" y="172"/>
                    </a:lnTo>
                    <a:lnTo>
                      <a:pt x="130" y="172"/>
                    </a:lnTo>
                    <a:lnTo>
                      <a:pt x="128" y="172"/>
                    </a:lnTo>
                    <a:lnTo>
                      <a:pt x="128" y="170"/>
                    </a:lnTo>
                    <a:lnTo>
                      <a:pt x="126" y="170"/>
                    </a:lnTo>
                    <a:lnTo>
                      <a:pt x="126" y="168"/>
                    </a:lnTo>
                    <a:lnTo>
                      <a:pt x="126" y="170"/>
                    </a:lnTo>
                    <a:lnTo>
                      <a:pt x="120" y="170"/>
                    </a:lnTo>
                    <a:lnTo>
                      <a:pt x="120" y="168"/>
                    </a:lnTo>
                    <a:lnTo>
                      <a:pt x="118" y="168"/>
                    </a:lnTo>
                    <a:lnTo>
                      <a:pt x="116" y="168"/>
                    </a:lnTo>
                    <a:lnTo>
                      <a:pt x="114" y="168"/>
                    </a:lnTo>
                    <a:lnTo>
                      <a:pt x="112" y="166"/>
                    </a:lnTo>
                    <a:lnTo>
                      <a:pt x="110" y="166"/>
                    </a:lnTo>
                    <a:lnTo>
                      <a:pt x="108" y="164"/>
                    </a:lnTo>
                    <a:lnTo>
                      <a:pt x="106" y="162"/>
                    </a:lnTo>
                    <a:lnTo>
                      <a:pt x="104" y="160"/>
                    </a:lnTo>
                    <a:lnTo>
                      <a:pt x="102" y="160"/>
                    </a:lnTo>
                    <a:lnTo>
                      <a:pt x="100" y="160"/>
                    </a:lnTo>
                    <a:lnTo>
                      <a:pt x="98" y="158"/>
                    </a:lnTo>
                    <a:lnTo>
                      <a:pt x="96" y="158"/>
                    </a:lnTo>
                    <a:lnTo>
                      <a:pt x="94" y="158"/>
                    </a:lnTo>
                    <a:lnTo>
                      <a:pt x="92" y="158"/>
                    </a:lnTo>
                    <a:lnTo>
                      <a:pt x="90" y="158"/>
                    </a:lnTo>
                    <a:lnTo>
                      <a:pt x="88" y="158"/>
                    </a:lnTo>
                    <a:lnTo>
                      <a:pt x="88" y="156"/>
                    </a:lnTo>
                    <a:lnTo>
                      <a:pt x="86" y="156"/>
                    </a:lnTo>
                    <a:lnTo>
                      <a:pt x="84" y="156"/>
                    </a:lnTo>
                    <a:lnTo>
                      <a:pt x="82" y="156"/>
                    </a:lnTo>
                    <a:lnTo>
                      <a:pt x="80" y="156"/>
                    </a:lnTo>
                    <a:lnTo>
                      <a:pt x="78" y="156"/>
                    </a:lnTo>
                    <a:lnTo>
                      <a:pt x="76" y="154"/>
                    </a:lnTo>
                    <a:lnTo>
                      <a:pt x="76" y="152"/>
                    </a:lnTo>
                    <a:lnTo>
                      <a:pt x="74" y="150"/>
                    </a:lnTo>
                    <a:lnTo>
                      <a:pt x="72" y="150"/>
                    </a:lnTo>
                    <a:lnTo>
                      <a:pt x="70" y="150"/>
                    </a:lnTo>
                    <a:lnTo>
                      <a:pt x="70" y="148"/>
                    </a:lnTo>
                    <a:lnTo>
                      <a:pt x="70" y="146"/>
                    </a:lnTo>
                    <a:lnTo>
                      <a:pt x="68" y="146"/>
                    </a:lnTo>
                    <a:lnTo>
                      <a:pt x="68" y="144"/>
                    </a:lnTo>
                    <a:lnTo>
                      <a:pt x="66" y="144"/>
                    </a:lnTo>
                    <a:lnTo>
                      <a:pt x="62" y="144"/>
                    </a:lnTo>
                    <a:lnTo>
                      <a:pt x="60" y="144"/>
                    </a:lnTo>
                    <a:lnTo>
                      <a:pt x="60" y="142"/>
                    </a:lnTo>
                    <a:lnTo>
                      <a:pt x="58" y="142"/>
                    </a:lnTo>
                    <a:lnTo>
                      <a:pt x="58" y="140"/>
                    </a:lnTo>
                    <a:lnTo>
                      <a:pt x="56" y="140"/>
                    </a:lnTo>
                    <a:lnTo>
                      <a:pt x="54" y="140"/>
                    </a:lnTo>
                    <a:lnTo>
                      <a:pt x="54" y="138"/>
                    </a:lnTo>
                    <a:lnTo>
                      <a:pt x="52" y="138"/>
                    </a:lnTo>
                    <a:lnTo>
                      <a:pt x="48" y="138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2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4" y="126"/>
                    </a:lnTo>
                    <a:lnTo>
                      <a:pt x="34" y="124"/>
                    </a:lnTo>
                    <a:lnTo>
                      <a:pt x="32" y="122"/>
                    </a:lnTo>
                    <a:lnTo>
                      <a:pt x="32" y="120"/>
                    </a:lnTo>
                    <a:lnTo>
                      <a:pt x="30" y="118"/>
                    </a:lnTo>
                    <a:lnTo>
                      <a:pt x="30" y="116"/>
                    </a:lnTo>
                    <a:lnTo>
                      <a:pt x="28" y="116"/>
                    </a:lnTo>
                    <a:lnTo>
                      <a:pt x="28" y="114"/>
                    </a:lnTo>
                    <a:lnTo>
                      <a:pt x="26" y="112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24" y="106"/>
                    </a:lnTo>
                    <a:lnTo>
                      <a:pt x="22" y="106"/>
                    </a:lnTo>
                    <a:lnTo>
                      <a:pt x="22" y="104"/>
                    </a:lnTo>
                    <a:lnTo>
                      <a:pt x="20" y="104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0" y="100"/>
                    </a:lnTo>
                    <a:lnTo>
                      <a:pt x="20" y="98"/>
                    </a:lnTo>
                    <a:lnTo>
                      <a:pt x="18" y="98"/>
                    </a:lnTo>
                    <a:lnTo>
                      <a:pt x="18" y="96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4" y="92"/>
                    </a:lnTo>
                    <a:lnTo>
                      <a:pt x="12" y="90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8" y="88"/>
                    </a:lnTo>
                    <a:lnTo>
                      <a:pt x="8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6" y="82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0" y="80"/>
                    </a:lnTo>
                    <a:lnTo>
                      <a:pt x="0" y="64"/>
                    </a:lnTo>
                    <a:lnTo>
                      <a:pt x="40" y="34"/>
                    </a:lnTo>
                    <a:lnTo>
                      <a:pt x="46" y="30"/>
                    </a:lnTo>
                    <a:lnTo>
                      <a:pt x="48" y="30"/>
                    </a:lnTo>
                    <a:lnTo>
                      <a:pt x="60" y="22"/>
                    </a:lnTo>
                    <a:lnTo>
                      <a:pt x="68" y="16"/>
                    </a:lnTo>
                    <a:lnTo>
                      <a:pt x="74" y="14"/>
                    </a:lnTo>
                    <a:lnTo>
                      <a:pt x="74" y="12"/>
                    </a:lnTo>
                    <a:lnTo>
                      <a:pt x="82" y="6"/>
                    </a:lnTo>
                    <a:lnTo>
                      <a:pt x="82" y="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09" name="Freeform 85"/>
              <p:cNvSpPr>
                <a:spLocks/>
              </p:cNvSpPr>
              <p:nvPr/>
            </p:nvSpPr>
            <p:spPr bwMode="auto">
              <a:xfrm>
                <a:off x="2684" y="2026"/>
                <a:ext cx="194" cy="272"/>
              </a:xfrm>
              <a:custGeom>
                <a:avLst/>
                <a:gdLst>
                  <a:gd name="T0" fmla="*/ 126 w 194"/>
                  <a:gd name="T1" fmla="*/ 50 h 272"/>
                  <a:gd name="T2" fmla="*/ 160 w 194"/>
                  <a:gd name="T3" fmla="*/ 122 h 272"/>
                  <a:gd name="T4" fmla="*/ 190 w 194"/>
                  <a:gd name="T5" fmla="*/ 194 h 272"/>
                  <a:gd name="T6" fmla="*/ 104 w 194"/>
                  <a:gd name="T7" fmla="*/ 240 h 272"/>
                  <a:gd name="T8" fmla="*/ 56 w 194"/>
                  <a:gd name="T9" fmla="*/ 270 h 272"/>
                  <a:gd name="T10" fmla="*/ 60 w 194"/>
                  <a:gd name="T11" fmla="*/ 266 h 272"/>
                  <a:gd name="T12" fmla="*/ 58 w 194"/>
                  <a:gd name="T13" fmla="*/ 264 h 272"/>
                  <a:gd name="T14" fmla="*/ 58 w 194"/>
                  <a:gd name="T15" fmla="*/ 258 h 272"/>
                  <a:gd name="T16" fmla="*/ 60 w 194"/>
                  <a:gd name="T17" fmla="*/ 254 h 272"/>
                  <a:gd name="T18" fmla="*/ 60 w 194"/>
                  <a:gd name="T19" fmla="*/ 252 h 272"/>
                  <a:gd name="T20" fmla="*/ 58 w 194"/>
                  <a:gd name="T21" fmla="*/ 248 h 272"/>
                  <a:gd name="T22" fmla="*/ 56 w 194"/>
                  <a:gd name="T23" fmla="*/ 248 h 272"/>
                  <a:gd name="T24" fmla="*/ 46 w 194"/>
                  <a:gd name="T25" fmla="*/ 242 h 272"/>
                  <a:gd name="T26" fmla="*/ 44 w 194"/>
                  <a:gd name="T27" fmla="*/ 240 h 272"/>
                  <a:gd name="T28" fmla="*/ 44 w 194"/>
                  <a:gd name="T29" fmla="*/ 238 h 272"/>
                  <a:gd name="T30" fmla="*/ 42 w 194"/>
                  <a:gd name="T31" fmla="*/ 236 h 272"/>
                  <a:gd name="T32" fmla="*/ 40 w 194"/>
                  <a:gd name="T33" fmla="*/ 234 h 272"/>
                  <a:gd name="T34" fmla="*/ 38 w 194"/>
                  <a:gd name="T35" fmla="*/ 230 h 272"/>
                  <a:gd name="T36" fmla="*/ 36 w 194"/>
                  <a:gd name="T37" fmla="*/ 228 h 272"/>
                  <a:gd name="T38" fmla="*/ 36 w 194"/>
                  <a:gd name="T39" fmla="*/ 226 h 272"/>
                  <a:gd name="T40" fmla="*/ 36 w 194"/>
                  <a:gd name="T41" fmla="*/ 222 h 272"/>
                  <a:gd name="T42" fmla="*/ 36 w 194"/>
                  <a:gd name="T43" fmla="*/ 218 h 272"/>
                  <a:gd name="T44" fmla="*/ 36 w 194"/>
                  <a:gd name="T45" fmla="*/ 216 h 272"/>
                  <a:gd name="T46" fmla="*/ 36 w 194"/>
                  <a:gd name="T47" fmla="*/ 212 h 272"/>
                  <a:gd name="T48" fmla="*/ 34 w 194"/>
                  <a:gd name="T49" fmla="*/ 208 h 272"/>
                  <a:gd name="T50" fmla="*/ 32 w 194"/>
                  <a:gd name="T51" fmla="*/ 206 h 272"/>
                  <a:gd name="T52" fmla="*/ 30 w 194"/>
                  <a:gd name="T53" fmla="*/ 204 h 272"/>
                  <a:gd name="T54" fmla="*/ 34 w 194"/>
                  <a:gd name="T55" fmla="*/ 198 h 272"/>
                  <a:gd name="T56" fmla="*/ 36 w 194"/>
                  <a:gd name="T57" fmla="*/ 196 h 272"/>
                  <a:gd name="T58" fmla="*/ 36 w 194"/>
                  <a:gd name="T59" fmla="*/ 192 h 272"/>
                  <a:gd name="T60" fmla="*/ 38 w 194"/>
                  <a:gd name="T61" fmla="*/ 190 h 272"/>
                  <a:gd name="T62" fmla="*/ 34 w 194"/>
                  <a:gd name="T63" fmla="*/ 184 h 272"/>
                  <a:gd name="T64" fmla="*/ 34 w 194"/>
                  <a:gd name="T65" fmla="*/ 180 h 272"/>
                  <a:gd name="T66" fmla="*/ 32 w 194"/>
                  <a:gd name="T67" fmla="*/ 176 h 272"/>
                  <a:gd name="T68" fmla="*/ 34 w 194"/>
                  <a:gd name="T69" fmla="*/ 170 h 272"/>
                  <a:gd name="T70" fmla="*/ 34 w 194"/>
                  <a:gd name="T71" fmla="*/ 166 h 272"/>
                  <a:gd name="T72" fmla="*/ 32 w 194"/>
                  <a:gd name="T73" fmla="*/ 164 h 272"/>
                  <a:gd name="T74" fmla="*/ 30 w 194"/>
                  <a:gd name="T75" fmla="*/ 162 h 272"/>
                  <a:gd name="T76" fmla="*/ 30 w 194"/>
                  <a:gd name="T77" fmla="*/ 160 h 272"/>
                  <a:gd name="T78" fmla="*/ 30 w 194"/>
                  <a:gd name="T79" fmla="*/ 158 h 272"/>
                  <a:gd name="T80" fmla="*/ 28 w 194"/>
                  <a:gd name="T81" fmla="*/ 156 h 272"/>
                  <a:gd name="T82" fmla="*/ 26 w 194"/>
                  <a:gd name="T83" fmla="*/ 152 h 272"/>
                  <a:gd name="T84" fmla="*/ 26 w 194"/>
                  <a:gd name="T85" fmla="*/ 150 h 272"/>
                  <a:gd name="T86" fmla="*/ 22 w 194"/>
                  <a:gd name="T87" fmla="*/ 146 h 272"/>
                  <a:gd name="T88" fmla="*/ 20 w 194"/>
                  <a:gd name="T89" fmla="*/ 146 h 272"/>
                  <a:gd name="T90" fmla="*/ 14 w 194"/>
                  <a:gd name="T91" fmla="*/ 148 h 272"/>
                  <a:gd name="T92" fmla="*/ 12 w 194"/>
                  <a:gd name="T93" fmla="*/ 146 h 272"/>
                  <a:gd name="T94" fmla="*/ 6 w 194"/>
                  <a:gd name="T95" fmla="*/ 142 h 272"/>
                  <a:gd name="T96" fmla="*/ 2 w 194"/>
                  <a:gd name="T97" fmla="*/ 138 h 272"/>
                  <a:gd name="T98" fmla="*/ 0 w 194"/>
                  <a:gd name="T99" fmla="*/ 132 h 272"/>
                  <a:gd name="T100" fmla="*/ 0 w 194"/>
                  <a:gd name="T101" fmla="*/ 124 h 272"/>
                  <a:gd name="T102" fmla="*/ 4 w 194"/>
                  <a:gd name="T103" fmla="*/ 118 h 272"/>
                  <a:gd name="T104" fmla="*/ 4 w 194"/>
                  <a:gd name="T105" fmla="*/ 110 h 272"/>
                  <a:gd name="T106" fmla="*/ 6 w 194"/>
                  <a:gd name="T107" fmla="*/ 102 h 272"/>
                  <a:gd name="T108" fmla="*/ 4 w 194"/>
                  <a:gd name="T109" fmla="*/ 94 h 272"/>
                  <a:gd name="T110" fmla="*/ 54 w 194"/>
                  <a:gd name="T111" fmla="*/ 60 h 272"/>
                  <a:gd name="T112" fmla="*/ 58 w 194"/>
                  <a:gd name="T113" fmla="*/ 56 h 272"/>
                  <a:gd name="T114" fmla="*/ 56 w 194"/>
                  <a:gd name="T115" fmla="*/ 52 h 272"/>
                  <a:gd name="T116" fmla="*/ 58 w 194"/>
                  <a:gd name="T117" fmla="*/ 50 h 272"/>
                  <a:gd name="T118" fmla="*/ 48 w 194"/>
                  <a:gd name="T119" fmla="*/ 34 h 2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94" h="272">
                    <a:moveTo>
                      <a:pt x="48" y="34"/>
                    </a:moveTo>
                    <a:lnTo>
                      <a:pt x="102" y="0"/>
                    </a:lnTo>
                    <a:lnTo>
                      <a:pt x="104" y="6"/>
                    </a:lnTo>
                    <a:lnTo>
                      <a:pt x="106" y="8"/>
                    </a:lnTo>
                    <a:lnTo>
                      <a:pt x="126" y="50"/>
                    </a:lnTo>
                    <a:lnTo>
                      <a:pt x="130" y="60"/>
                    </a:lnTo>
                    <a:lnTo>
                      <a:pt x="130" y="62"/>
                    </a:lnTo>
                    <a:lnTo>
                      <a:pt x="132" y="62"/>
                    </a:lnTo>
                    <a:lnTo>
                      <a:pt x="160" y="122"/>
                    </a:lnTo>
                    <a:lnTo>
                      <a:pt x="188" y="182"/>
                    </a:lnTo>
                    <a:lnTo>
                      <a:pt x="194" y="192"/>
                    </a:lnTo>
                    <a:lnTo>
                      <a:pt x="190" y="194"/>
                    </a:lnTo>
                    <a:lnTo>
                      <a:pt x="146" y="220"/>
                    </a:lnTo>
                    <a:lnTo>
                      <a:pt x="144" y="220"/>
                    </a:lnTo>
                    <a:lnTo>
                      <a:pt x="106" y="242"/>
                    </a:lnTo>
                    <a:lnTo>
                      <a:pt x="104" y="240"/>
                    </a:lnTo>
                    <a:lnTo>
                      <a:pt x="100" y="242"/>
                    </a:lnTo>
                    <a:lnTo>
                      <a:pt x="102" y="246"/>
                    </a:lnTo>
                    <a:lnTo>
                      <a:pt x="56" y="272"/>
                    </a:lnTo>
                    <a:lnTo>
                      <a:pt x="56" y="270"/>
                    </a:lnTo>
                    <a:lnTo>
                      <a:pt x="58" y="270"/>
                    </a:lnTo>
                    <a:lnTo>
                      <a:pt x="58" y="268"/>
                    </a:lnTo>
                    <a:lnTo>
                      <a:pt x="60" y="268"/>
                    </a:lnTo>
                    <a:lnTo>
                      <a:pt x="60" y="266"/>
                    </a:lnTo>
                    <a:lnTo>
                      <a:pt x="58" y="266"/>
                    </a:lnTo>
                    <a:lnTo>
                      <a:pt x="58" y="264"/>
                    </a:lnTo>
                    <a:lnTo>
                      <a:pt x="60" y="262"/>
                    </a:lnTo>
                    <a:lnTo>
                      <a:pt x="58" y="260"/>
                    </a:lnTo>
                    <a:lnTo>
                      <a:pt x="58" y="258"/>
                    </a:lnTo>
                    <a:lnTo>
                      <a:pt x="60" y="258"/>
                    </a:lnTo>
                    <a:lnTo>
                      <a:pt x="60" y="256"/>
                    </a:lnTo>
                    <a:lnTo>
                      <a:pt x="60" y="254"/>
                    </a:lnTo>
                    <a:lnTo>
                      <a:pt x="58" y="254"/>
                    </a:lnTo>
                    <a:lnTo>
                      <a:pt x="60" y="254"/>
                    </a:lnTo>
                    <a:lnTo>
                      <a:pt x="60" y="252"/>
                    </a:lnTo>
                    <a:lnTo>
                      <a:pt x="60" y="250"/>
                    </a:lnTo>
                    <a:lnTo>
                      <a:pt x="58" y="248"/>
                    </a:lnTo>
                    <a:lnTo>
                      <a:pt x="58" y="250"/>
                    </a:lnTo>
                    <a:lnTo>
                      <a:pt x="56" y="248"/>
                    </a:lnTo>
                    <a:lnTo>
                      <a:pt x="52" y="246"/>
                    </a:lnTo>
                    <a:lnTo>
                      <a:pt x="48" y="246"/>
                    </a:lnTo>
                    <a:lnTo>
                      <a:pt x="48" y="244"/>
                    </a:lnTo>
                    <a:lnTo>
                      <a:pt x="46" y="242"/>
                    </a:lnTo>
                    <a:lnTo>
                      <a:pt x="44" y="240"/>
                    </a:lnTo>
                    <a:lnTo>
                      <a:pt x="44" y="238"/>
                    </a:lnTo>
                    <a:lnTo>
                      <a:pt x="44" y="236"/>
                    </a:lnTo>
                    <a:lnTo>
                      <a:pt x="42" y="236"/>
                    </a:lnTo>
                    <a:lnTo>
                      <a:pt x="40" y="234"/>
                    </a:lnTo>
                    <a:lnTo>
                      <a:pt x="40" y="232"/>
                    </a:lnTo>
                    <a:lnTo>
                      <a:pt x="38" y="232"/>
                    </a:lnTo>
                    <a:lnTo>
                      <a:pt x="38" y="230"/>
                    </a:lnTo>
                    <a:lnTo>
                      <a:pt x="38" y="228"/>
                    </a:lnTo>
                    <a:lnTo>
                      <a:pt x="36" y="228"/>
                    </a:lnTo>
                    <a:lnTo>
                      <a:pt x="36" y="226"/>
                    </a:lnTo>
                    <a:lnTo>
                      <a:pt x="38" y="224"/>
                    </a:lnTo>
                    <a:lnTo>
                      <a:pt x="38" y="222"/>
                    </a:lnTo>
                    <a:lnTo>
                      <a:pt x="36" y="222"/>
                    </a:lnTo>
                    <a:lnTo>
                      <a:pt x="36" y="220"/>
                    </a:lnTo>
                    <a:lnTo>
                      <a:pt x="36" y="218"/>
                    </a:lnTo>
                    <a:lnTo>
                      <a:pt x="36" y="216"/>
                    </a:lnTo>
                    <a:lnTo>
                      <a:pt x="36" y="214"/>
                    </a:lnTo>
                    <a:lnTo>
                      <a:pt x="36" y="212"/>
                    </a:lnTo>
                    <a:lnTo>
                      <a:pt x="34" y="212"/>
                    </a:lnTo>
                    <a:lnTo>
                      <a:pt x="36" y="212"/>
                    </a:lnTo>
                    <a:lnTo>
                      <a:pt x="36" y="210"/>
                    </a:lnTo>
                    <a:lnTo>
                      <a:pt x="34" y="208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2" y="204"/>
                    </a:lnTo>
                    <a:lnTo>
                      <a:pt x="30" y="204"/>
                    </a:lnTo>
                    <a:lnTo>
                      <a:pt x="30" y="198"/>
                    </a:lnTo>
                    <a:lnTo>
                      <a:pt x="32" y="198"/>
                    </a:lnTo>
                    <a:lnTo>
                      <a:pt x="34" y="198"/>
                    </a:lnTo>
                    <a:lnTo>
                      <a:pt x="34" y="196"/>
                    </a:lnTo>
                    <a:lnTo>
                      <a:pt x="36" y="196"/>
                    </a:lnTo>
                    <a:lnTo>
                      <a:pt x="38" y="196"/>
                    </a:lnTo>
                    <a:lnTo>
                      <a:pt x="36" y="194"/>
                    </a:lnTo>
                    <a:lnTo>
                      <a:pt x="36" y="192"/>
                    </a:lnTo>
                    <a:lnTo>
                      <a:pt x="38" y="192"/>
                    </a:lnTo>
                    <a:lnTo>
                      <a:pt x="38" y="190"/>
                    </a:lnTo>
                    <a:lnTo>
                      <a:pt x="36" y="188"/>
                    </a:lnTo>
                    <a:lnTo>
                      <a:pt x="34" y="188"/>
                    </a:lnTo>
                    <a:lnTo>
                      <a:pt x="34" y="184"/>
                    </a:lnTo>
                    <a:lnTo>
                      <a:pt x="34" y="182"/>
                    </a:lnTo>
                    <a:lnTo>
                      <a:pt x="34" y="180"/>
                    </a:lnTo>
                    <a:lnTo>
                      <a:pt x="36" y="180"/>
                    </a:lnTo>
                    <a:lnTo>
                      <a:pt x="34" y="180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4" y="170"/>
                    </a:lnTo>
                    <a:lnTo>
                      <a:pt x="32" y="168"/>
                    </a:lnTo>
                    <a:lnTo>
                      <a:pt x="34" y="168"/>
                    </a:lnTo>
                    <a:lnTo>
                      <a:pt x="34" y="166"/>
                    </a:lnTo>
                    <a:lnTo>
                      <a:pt x="32" y="166"/>
                    </a:lnTo>
                    <a:lnTo>
                      <a:pt x="32" y="164"/>
                    </a:lnTo>
                    <a:lnTo>
                      <a:pt x="32" y="162"/>
                    </a:lnTo>
                    <a:lnTo>
                      <a:pt x="30" y="162"/>
                    </a:lnTo>
                    <a:lnTo>
                      <a:pt x="30" y="160"/>
                    </a:lnTo>
                    <a:lnTo>
                      <a:pt x="30" y="158"/>
                    </a:lnTo>
                    <a:lnTo>
                      <a:pt x="30" y="156"/>
                    </a:lnTo>
                    <a:lnTo>
                      <a:pt x="28" y="156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6" y="150"/>
                    </a:lnTo>
                    <a:lnTo>
                      <a:pt x="24" y="150"/>
                    </a:lnTo>
                    <a:lnTo>
                      <a:pt x="24" y="146"/>
                    </a:lnTo>
                    <a:lnTo>
                      <a:pt x="22" y="146"/>
                    </a:lnTo>
                    <a:lnTo>
                      <a:pt x="20" y="146"/>
                    </a:lnTo>
                    <a:lnTo>
                      <a:pt x="18" y="146"/>
                    </a:lnTo>
                    <a:lnTo>
                      <a:pt x="16" y="148"/>
                    </a:lnTo>
                    <a:lnTo>
                      <a:pt x="14" y="148"/>
                    </a:lnTo>
                    <a:lnTo>
                      <a:pt x="12" y="146"/>
                    </a:lnTo>
                    <a:lnTo>
                      <a:pt x="12" y="144"/>
                    </a:lnTo>
                    <a:lnTo>
                      <a:pt x="10" y="142"/>
                    </a:lnTo>
                    <a:lnTo>
                      <a:pt x="8" y="142"/>
                    </a:lnTo>
                    <a:lnTo>
                      <a:pt x="6" y="142"/>
                    </a:lnTo>
                    <a:lnTo>
                      <a:pt x="6" y="140"/>
                    </a:lnTo>
                    <a:lnTo>
                      <a:pt x="4" y="138"/>
                    </a:lnTo>
                    <a:lnTo>
                      <a:pt x="2" y="138"/>
                    </a:lnTo>
                    <a:lnTo>
                      <a:pt x="2" y="136"/>
                    </a:lnTo>
                    <a:lnTo>
                      <a:pt x="2" y="134"/>
                    </a:lnTo>
                    <a:lnTo>
                      <a:pt x="2" y="132"/>
                    </a:lnTo>
                    <a:lnTo>
                      <a:pt x="0" y="132"/>
                    </a:lnTo>
                    <a:lnTo>
                      <a:pt x="2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4"/>
                    </a:lnTo>
                    <a:lnTo>
                      <a:pt x="0" y="122"/>
                    </a:lnTo>
                    <a:lnTo>
                      <a:pt x="2" y="120"/>
                    </a:lnTo>
                    <a:lnTo>
                      <a:pt x="4" y="120"/>
                    </a:lnTo>
                    <a:lnTo>
                      <a:pt x="4" y="118"/>
                    </a:lnTo>
                    <a:lnTo>
                      <a:pt x="4" y="116"/>
                    </a:lnTo>
                    <a:lnTo>
                      <a:pt x="6" y="114"/>
                    </a:lnTo>
                    <a:lnTo>
                      <a:pt x="4" y="112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4" y="98"/>
                    </a:lnTo>
                    <a:lnTo>
                      <a:pt x="6" y="98"/>
                    </a:lnTo>
                    <a:lnTo>
                      <a:pt x="4" y="96"/>
                    </a:lnTo>
                    <a:lnTo>
                      <a:pt x="4" y="94"/>
                    </a:lnTo>
                    <a:lnTo>
                      <a:pt x="8" y="98"/>
                    </a:lnTo>
                    <a:lnTo>
                      <a:pt x="12" y="94"/>
                    </a:lnTo>
                    <a:lnTo>
                      <a:pt x="16" y="98"/>
                    </a:lnTo>
                    <a:lnTo>
                      <a:pt x="54" y="60"/>
                    </a:lnTo>
                    <a:lnTo>
                      <a:pt x="56" y="60"/>
                    </a:lnTo>
                    <a:lnTo>
                      <a:pt x="58" y="58"/>
                    </a:lnTo>
                    <a:lnTo>
                      <a:pt x="58" y="56"/>
                    </a:lnTo>
                    <a:lnTo>
                      <a:pt x="56" y="54"/>
                    </a:lnTo>
                    <a:lnTo>
                      <a:pt x="56" y="52"/>
                    </a:lnTo>
                    <a:lnTo>
                      <a:pt x="56" y="50"/>
                    </a:lnTo>
                    <a:lnTo>
                      <a:pt x="58" y="50"/>
                    </a:lnTo>
                    <a:lnTo>
                      <a:pt x="60" y="46"/>
                    </a:lnTo>
                    <a:lnTo>
                      <a:pt x="48" y="3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0" name="Freeform 86"/>
              <p:cNvSpPr>
                <a:spLocks/>
              </p:cNvSpPr>
              <p:nvPr/>
            </p:nvSpPr>
            <p:spPr bwMode="auto">
              <a:xfrm>
                <a:off x="2131" y="2036"/>
                <a:ext cx="211" cy="222"/>
              </a:xfrm>
              <a:custGeom>
                <a:avLst/>
                <a:gdLst>
                  <a:gd name="T0" fmla="*/ 102 w 211"/>
                  <a:gd name="T1" fmla="*/ 0 h 222"/>
                  <a:gd name="T2" fmla="*/ 108 w 211"/>
                  <a:gd name="T3" fmla="*/ 2 h 222"/>
                  <a:gd name="T4" fmla="*/ 114 w 211"/>
                  <a:gd name="T5" fmla="*/ 4 h 222"/>
                  <a:gd name="T6" fmla="*/ 114 w 211"/>
                  <a:gd name="T7" fmla="*/ 8 h 222"/>
                  <a:gd name="T8" fmla="*/ 110 w 211"/>
                  <a:gd name="T9" fmla="*/ 12 h 222"/>
                  <a:gd name="T10" fmla="*/ 112 w 211"/>
                  <a:gd name="T11" fmla="*/ 18 h 222"/>
                  <a:gd name="T12" fmla="*/ 116 w 211"/>
                  <a:gd name="T13" fmla="*/ 16 h 222"/>
                  <a:gd name="T14" fmla="*/ 122 w 211"/>
                  <a:gd name="T15" fmla="*/ 22 h 222"/>
                  <a:gd name="T16" fmla="*/ 126 w 211"/>
                  <a:gd name="T17" fmla="*/ 30 h 222"/>
                  <a:gd name="T18" fmla="*/ 134 w 211"/>
                  <a:gd name="T19" fmla="*/ 34 h 222"/>
                  <a:gd name="T20" fmla="*/ 136 w 211"/>
                  <a:gd name="T21" fmla="*/ 28 h 222"/>
                  <a:gd name="T22" fmla="*/ 144 w 211"/>
                  <a:gd name="T23" fmla="*/ 28 h 222"/>
                  <a:gd name="T24" fmla="*/ 149 w 211"/>
                  <a:gd name="T25" fmla="*/ 34 h 222"/>
                  <a:gd name="T26" fmla="*/ 151 w 211"/>
                  <a:gd name="T27" fmla="*/ 38 h 222"/>
                  <a:gd name="T28" fmla="*/ 151 w 211"/>
                  <a:gd name="T29" fmla="*/ 44 h 222"/>
                  <a:gd name="T30" fmla="*/ 155 w 211"/>
                  <a:gd name="T31" fmla="*/ 50 h 222"/>
                  <a:gd name="T32" fmla="*/ 157 w 211"/>
                  <a:gd name="T33" fmla="*/ 56 h 222"/>
                  <a:gd name="T34" fmla="*/ 161 w 211"/>
                  <a:gd name="T35" fmla="*/ 62 h 222"/>
                  <a:gd name="T36" fmla="*/ 171 w 211"/>
                  <a:gd name="T37" fmla="*/ 64 h 222"/>
                  <a:gd name="T38" fmla="*/ 175 w 211"/>
                  <a:gd name="T39" fmla="*/ 66 h 222"/>
                  <a:gd name="T40" fmla="*/ 175 w 211"/>
                  <a:gd name="T41" fmla="*/ 62 h 222"/>
                  <a:gd name="T42" fmla="*/ 179 w 211"/>
                  <a:gd name="T43" fmla="*/ 62 h 222"/>
                  <a:gd name="T44" fmla="*/ 183 w 211"/>
                  <a:gd name="T45" fmla="*/ 70 h 222"/>
                  <a:gd name="T46" fmla="*/ 191 w 211"/>
                  <a:gd name="T47" fmla="*/ 74 h 222"/>
                  <a:gd name="T48" fmla="*/ 197 w 211"/>
                  <a:gd name="T49" fmla="*/ 76 h 222"/>
                  <a:gd name="T50" fmla="*/ 203 w 211"/>
                  <a:gd name="T51" fmla="*/ 74 h 222"/>
                  <a:gd name="T52" fmla="*/ 207 w 211"/>
                  <a:gd name="T53" fmla="*/ 78 h 222"/>
                  <a:gd name="T54" fmla="*/ 209 w 211"/>
                  <a:gd name="T55" fmla="*/ 82 h 222"/>
                  <a:gd name="T56" fmla="*/ 207 w 211"/>
                  <a:gd name="T57" fmla="*/ 90 h 222"/>
                  <a:gd name="T58" fmla="*/ 199 w 211"/>
                  <a:gd name="T59" fmla="*/ 92 h 222"/>
                  <a:gd name="T60" fmla="*/ 195 w 211"/>
                  <a:gd name="T61" fmla="*/ 96 h 222"/>
                  <a:gd name="T62" fmla="*/ 189 w 211"/>
                  <a:gd name="T63" fmla="*/ 98 h 222"/>
                  <a:gd name="T64" fmla="*/ 167 w 211"/>
                  <a:gd name="T65" fmla="*/ 144 h 222"/>
                  <a:gd name="T66" fmla="*/ 163 w 211"/>
                  <a:gd name="T67" fmla="*/ 152 h 222"/>
                  <a:gd name="T68" fmla="*/ 157 w 211"/>
                  <a:gd name="T69" fmla="*/ 160 h 222"/>
                  <a:gd name="T70" fmla="*/ 153 w 211"/>
                  <a:gd name="T71" fmla="*/ 162 h 222"/>
                  <a:gd name="T72" fmla="*/ 149 w 211"/>
                  <a:gd name="T73" fmla="*/ 166 h 222"/>
                  <a:gd name="T74" fmla="*/ 104 w 211"/>
                  <a:gd name="T75" fmla="*/ 204 h 222"/>
                  <a:gd name="T76" fmla="*/ 78 w 211"/>
                  <a:gd name="T77" fmla="*/ 202 h 222"/>
                  <a:gd name="T78" fmla="*/ 74 w 211"/>
                  <a:gd name="T79" fmla="*/ 206 h 222"/>
                  <a:gd name="T80" fmla="*/ 70 w 211"/>
                  <a:gd name="T81" fmla="*/ 210 h 222"/>
                  <a:gd name="T82" fmla="*/ 68 w 211"/>
                  <a:gd name="T83" fmla="*/ 216 h 222"/>
                  <a:gd name="T84" fmla="*/ 64 w 211"/>
                  <a:gd name="T85" fmla="*/ 218 h 222"/>
                  <a:gd name="T86" fmla="*/ 58 w 211"/>
                  <a:gd name="T87" fmla="*/ 218 h 222"/>
                  <a:gd name="T88" fmla="*/ 52 w 211"/>
                  <a:gd name="T89" fmla="*/ 216 h 222"/>
                  <a:gd name="T90" fmla="*/ 50 w 211"/>
                  <a:gd name="T91" fmla="*/ 212 h 222"/>
                  <a:gd name="T92" fmla="*/ 44 w 211"/>
                  <a:gd name="T93" fmla="*/ 214 h 222"/>
                  <a:gd name="T94" fmla="*/ 38 w 211"/>
                  <a:gd name="T95" fmla="*/ 214 h 222"/>
                  <a:gd name="T96" fmla="*/ 34 w 211"/>
                  <a:gd name="T97" fmla="*/ 212 h 222"/>
                  <a:gd name="T98" fmla="*/ 30 w 211"/>
                  <a:gd name="T99" fmla="*/ 212 h 222"/>
                  <a:gd name="T100" fmla="*/ 24 w 211"/>
                  <a:gd name="T101" fmla="*/ 214 h 222"/>
                  <a:gd name="T102" fmla="*/ 16 w 211"/>
                  <a:gd name="T103" fmla="*/ 220 h 222"/>
                  <a:gd name="T104" fmla="*/ 10 w 211"/>
                  <a:gd name="T105" fmla="*/ 220 h 222"/>
                  <a:gd name="T106" fmla="*/ 8 w 211"/>
                  <a:gd name="T107" fmla="*/ 220 h 222"/>
                  <a:gd name="T108" fmla="*/ 10 w 211"/>
                  <a:gd name="T109" fmla="*/ 216 h 222"/>
                  <a:gd name="T110" fmla="*/ 14 w 211"/>
                  <a:gd name="T111" fmla="*/ 210 h 222"/>
                  <a:gd name="T112" fmla="*/ 12 w 211"/>
                  <a:gd name="T113" fmla="*/ 206 h 222"/>
                  <a:gd name="T114" fmla="*/ 14 w 211"/>
                  <a:gd name="T115" fmla="*/ 202 h 222"/>
                  <a:gd name="T116" fmla="*/ 16 w 211"/>
                  <a:gd name="T117" fmla="*/ 198 h 222"/>
                  <a:gd name="T118" fmla="*/ 0 w 211"/>
                  <a:gd name="T119" fmla="*/ 120 h 222"/>
                  <a:gd name="T120" fmla="*/ 8 w 211"/>
                  <a:gd name="T121" fmla="*/ 92 h 22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11" h="222">
                    <a:moveTo>
                      <a:pt x="2" y="24"/>
                    </a:moveTo>
                    <a:lnTo>
                      <a:pt x="68" y="24"/>
                    </a:lnTo>
                    <a:lnTo>
                      <a:pt x="100" y="4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4" y="0"/>
                    </a:lnTo>
                    <a:lnTo>
                      <a:pt x="106" y="0"/>
                    </a:lnTo>
                    <a:lnTo>
                      <a:pt x="108" y="0"/>
                    </a:lnTo>
                    <a:lnTo>
                      <a:pt x="108" y="2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6" y="4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4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0" y="10"/>
                    </a:lnTo>
                    <a:lnTo>
                      <a:pt x="110" y="12"/>
                    </a:lnTo>
                    <a:lnTo>
                      <a:pt x="108" y="14"/>
                    </a:lnTo>
                    <a:lnTo>
                      <a:pt x="108" y="16"/>
                    </a:lnTo>
                    <a:lnTo>
                      <a:pt x="110" y="18"/>
                    </a:lnTo>
                    <a:lnTo>
                      <a:pt x="112" y="18"/>
                    </a:lnTo>
                    <a:lnTo>
                      <a:pt x="112" y="20"/>
                    </a:lnTo>
                    <a:lnTo>
                      <a:pt x="114" y="20"/>
                    </a:lnTo>
                    <a:lnTo>
                      <a:pt x="114" y="18"/>
                    </a:lnTo>
                    <a:lnTo>
                      <a:pt x="116" y="16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4" y="24"/>
                    </a:lnTo>
                    <a:lnTo>
                      <a:pt x="124" y="26"/>
                    </a:lnTo>
                    <a:lnTo>
                      <a:pt x="124" y="28"/>
                    </a:lnTo>
                    <a:lnTo>
                      <a:pt x="126" y="30"/>
                    </a:lnTo>
                    <a:lnTo>
                      <a:pt x="126" y="32"/>
                    </a:lnTo>
                    <a:lnTo>
                      <a:pt x="126" y="34"/>
                    </a:lnTo>
                    <a:lnTo>
                      <a:pt x="128" y="34"/>
                    </a:lnTo>
                    <a:lnTo>
                      <a:pt x="130" y="36"/>
                    </a:lnTo>
                    <a:lnTo>
                      <a:pt x="132" y="36"/>
                    </a:lnTo>
                    <a:lnTo>
                      <a:pt x="134" y="34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36" y="30"/>
                    </a:lnTo>
                    <a:lnTo>
                      <a:pt x="136" y="28"/>
                    </a:lnTo>
                    <a:lnTo>
                      <a:pt x="138" y="28"/>
                    </a:lnTo>
                    <a:lnTo>
                      <a:pt x="140" y="28"/>
                    </a:lnTo>
                    <a:lnTo>
                      <a:pt x="140" y="26"/>
                    </a:lnTo>
                    <a:lnTo>
                      <a:pt x="140" y="28"/>
                    </a:lnTo>
                    <a:lnTo>
                      <a:pt x="144" y="28"/>
                    </a:lnTo>
                    <a:lnTo>
                      <a:pt x="145" y="30"/>
                    </a:lnTo>
                    <a:lnTo>
                      <a:pt x="147" y="30"/>
                    </a:lnTo>
                    <a:lnTo>
                      <a:pt x="147" y="32"/>
                    </a:lnTo>
                    <a:lnTo>
                      <a:pt x="149" y="34"/>
                    </a:lnTo>
                    <a:lnTo>
                      <a:pt x="149" y="36"/>
                    </a:lnTo>
                    <a:lnTo>
                      <a:pt x="149" y="38"/>
                    </a:lnTo>
                    <a:lnTo>
                      <a:pt x="151" y="38"/>
                    </a:lnTo>
                    <a:lnTo>
                      <a:pt x="151" y="40"/>
                    </a:lnTo>
                    <a:lnTo>
                      <a:pt x="153" y="40"/>
                    </a:lnTo>
                    <a:lnTo>
                      <a:pt x="153" y="42"/>
                    </a:lnTo>
                    <a:lnTo>
                      <a:pt x="151" y="42"/>
                    </a:lnTo>
                    <a:lnTo>
                      <a:pt x="151" y="44"/>
                    </a:lnTo>
                    <a:lnTo>
                      <a:pt x="153" y="44"/>
                    </a:lnTo>
                    <a:lnTo>
                      <a:pt x="155" y="46"/>
                    </a:lnTo>
                    <a:lnTo>
                      <a:pt x="155" y="48"/>
                    </a:lnTo>
                    <a:lnTo>
                      <a:pt x="155" y="50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7" y="56"/>
                    </a:lnTo>
                    <a:lnTo>
                      <a:pt x="157" y="58"/>
                    </a:lnTo>
                    <a:lnTo>
                      <a:pt x="159" y="58"/>
                    </a:lnTo>
                    <a:lnTo>
                      <a:pt x="161" y="58"/>
                    </a:lnTo>
                    <a:lnTo>
                      <a:pt x="161" y="60"/>
                    </a:lnTo>
                    <a:lnTo>
                      <a:pt x="161" y="62"/>
                    </a:lnTo>
                    <a:lnTo>
                      <a:pt x="163" y="62"/>
                    </a:lnTo>
                    <a:lnTo>
                      <a:pt x="163" y="64"/>
                    </a:lnTo>
                    <a:lnTo>
                      <a:pt x="165" y="64"/>
                    </a:lnTo>
                    <a:lnTo>
                      <a:pt x="169" y="64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3" y="66"/>
                    </a:lnTo>
                    <a:lnTo>
                      <a:pt x="175" y="66"/>
                    </a:lnTo>
                    <a:lnTo>
                      <a:pt x="177" y="66"/>
                    </a:lnTo>
                    <a:lnTo>
                      <a:pt x="175" y="64"/>
                    </a:lnTo>
                    <a:lnTo>
                      <a:pt x="175" y="62"/>
                    </a:lnTo>
                    <a:lnTo>
                      <a:pt x="175" y="60"/>
                    </a:lnTo>
                    <a:lnTo>
                      <a:pt x="177" y="60"/>
                    </a:lnTo>
                    <a:lnTo>
                      <a:pt x="177" y="62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81" y="64"/>
                    </a:lnTo>
                    <a:lnTo>
                      <a:pt x="181" y="66"/>
                    </a:lnTo>
                    <a:lnTo>
                      <a:pt x="181" y="68"/>
                    </a:lnTo>
                    <a:lnTo>
                      <a:pt x="183" y="70"/>
                    </a:lnTo>
                    <a:lnTo>
                      <a:pt x="183" y="72"/>
                    </a:lnTo>
                    <a:lnTo>
                      <a:pt x="183" y="74"/>
                    </a:lnTo>
                    <a:lnTo>
                      <a:pt x="185" y="74"/>
                    </a:lnTo>
                    <a:lnTo>
                      <a:pt x="185" y="76"/>
                    </a:lnTo>
                    <a:lnTo>
                      <a:pt x="187" y="76"/>
                    </a:lnTo>
                    <a:lnTo>
                      <a:pt x="189" y="74"/>
                    </a:lnTo>
                    <a:lnTo>
                      <a:pt x="191" y="74"/>
                    </a:lnTo>
                    <a:lnTo>
                      <a:pt x="193" y="76"/>
                    </a:lnTo>
                    <a:lnTo>
                      <a:pt x="195" y="78"/>
                    </a:lnTo>
                    <a:lnTo>
                      <a:pt x="197" y="78"/>
                    </a:lnTo>
                    <a:lnTo>
                      <a:pt x="197" y="76"/>
                    </a:lnTo>
                    <a:lnTo>
                      <a:pt x="199" y="76"/>
                    </a:lnTo>
                    <a:lnTo>
                      <a:pt x="201" y="76"/>
                    </a:lnTo>
                    <a:lnTo>
                      <a:pt x="203" y="74"/>
                    </a:lnTo>
                    <a:lnTo>
                      <a:pt x="203" y="76"/>
                    </a:lnTo>
                    <a:lnTo>
                      <a:pt x="205" y="78"/>
                    </a:lnTo>
                    <a:lnTo>
                      <a:pt x="207" y="78"/>
                    </a:lnTo>
                    <a:lnTo>
                      <a:pt x="209" y="78"/>
                    </a:lnTo>
                    <a:lnTo>
                      <a:pt x="209" y="80"/>
                    </a:lnTo>
                    <a:lnTo>
                      <a:pt x="211" y="82"/>
                    </a:lnTo>
                    <a:lnTo>
                      <a:pt x="209" y="82"/>
                    </a:lnTo>
                    <a:lnTo>
                      <a:pt x="211" y="84"/>
                    </a:lnTo>
                    <a:lnTo>
                      <a:pt x="209" y="86"/>
                    </a:lnTo>
                    <a:lnTo>
                      <a:pt x="209" y="88"/>
                    </a:lnTo>
                    <a:lnTo>
                      <a:pt x="209" y="90"/>
                    </a:lnTo>
                    <a:lnTo>
                      <a:pt x="207" y="90"/>
                    </a:lnTo>
                    <a:lnTo>
                      <a:pt x="205" y="90"/>
                    </a:lnTo>
                    <a:lnTo>
                      <a:pt x="203" y="90"/>
                    </a:lnTo>
                    <a:lnTo>
                      <a:pt x="201" y="90"/>
                    </a:lnTo>
                    <a:lnTo>
                      <a:pt x="199" y="92"/>
                    </a:lnTo>
                    <a:lnTo>
                      <a:pt x="197" y="94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3" y="98"/>
                    </a:lnTo>
                    <a:lnTo>
                      <a:pt x="191" y="98"/>
                    </a:lnTo>
                    <a:lnTo>
                      <a:pt x="189" y="98"/>
                    </a:lnTo>
                    <a:lnTo>
                      <a:pt x="185" y="98"/>
                    </a:lnTo>
                    <a:lnTo>
                      <a:pt x="185" y="124"/>
                    </a:lnTo>
                    <a:lnTo>
                      <a:pt x="171" y="124"/>
                    </a:lnTo>
                    <a:lnTo>
                      <a:pt x="167" y="144"/>
                    </a:lnTo>
                    <a:lnTo>
                      <a:pt x="167" y="148"/>
                    </a:lnTo>
                    <a:lnTo>
                      <a:pt x="165" y="150"/>
                    </a:lnTo>
                    <a:lnTo>
                      <a:pt x="165" y="152"/>
                    </a:lnTo>
                    <a:lnTo>
                      <a:pt x="163" y="152"/>
                    </a:lnTo>
                    <a:lnTo>
                      <a:pt x="163" y="154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9" y="158"/>
                    </a:lnTo>
                    <a:lnTo>
                      <a:pt x="157" y="158"/>
                    </a:lnTo>
                    <a:lnTo>
                      <a:pt x="157" y="160"/>
                    </a:lnTo>
                    <a:lnTo>
                      <a:pt x="155" y="162"/>
                    </a:lnTo>
                    <a:lnTo>
                      <a:pt x="153" y="162"/>
                    </a:lnTo>
                    <a:lnTo>
                      <a:pt x="153" y="164"/>
                    </a:lnTo>
                    <a:lnTo>
                      <a:pt x="151" y="164"/>
                    </a:lnTo>
                    <a:lnTo>
                      <a:pt x="149" y="166"/>
                    </a:lnTo>
                    <a:lnTo>
                      <a:pt x="149" y="196"/>
                    </a:lnTo>
                    <a:lnTo>
                      <a:pt x="140" y="196"/>
                    </a:lnTo>
                    <a:lnTo>
                      <a:pt x="138" y="194"/>
                    </a:lnTo>
                    <a:lnTo>
                      <a:pt x="132" y="194"/>
                    </a:lnTo>
                    <a:lnTo>
                      <a:pt x="132" y="196"/>
                    </a:lnTo>
                    <a:lnTo>
                      <a:pt x="108" y="194"/>
                    </a:lnTo>
                    <a:lnTo>
                      <a:pt x="108" y="204"/>
                    </a:lnTo>
                    <a:lnTo>
                      <a:pt x="104" y="204"/>
                    </a:lnTo>
                    <a:lnTo>
                      <a:pt x="102" y="204"/>
                    </a:lnTo>
                    <a:lnTo>
                      <a:pt x="102" y="208"/>
                    </a:lnTo>
                    <a:lnTo>
                      <a:pt x="88" y="206"/>
                    </a:lnTo>
                    <a:lnTo>
                      <a:pt x="88" y="202"/>
                    </a:lnTo>
                    <a:lnTo>
                      <a:pt x="82" y="202"/>
                    </a:lnTo>
                    <a:lnTo>
                      <a:pt x="82" y="206"/>
                    </a:lnTo>
                    <a:lnTo>
                      <a:pt x="78" y="206"/>
                    </a:lnTo>
                    <a:lnTo>
                      <a:pt x="78" y="202"/>
                    </a:lnTo>
                    <a:lnTo>
                      <a:pt x="76" y="202"/>
                    </a:lnTo>
                    <a:lnTo>
                      <a:pt x="76" y="204"/>
                    </a:lnTo>
                    <a:lnTo>
                      <a:pt x="74" y="204"/>
                    </a:lnTo>
                    <a:lnTo>
                      <a:pt x="74" y="206"/>
                    </a:lnTo>
                    <a:lnTo>
                      <a:pt x="72" y="206"/>
                    </a:lnTo>
                    <a:lnTo>
                      <a:pt x="72" y="208"/>
                    </a:lnTo>
                    <a:lnTo>
                      <a:pt x="70" y="208"/>
                    </a:lnTo>
                    <a:lnTo>
                      <a:pt x="70" y="210"/>
                    </a:lnTo>
                    <a:lnTo>
                      <a:pt x="70" y="212"/>
                    </a:lnTo>
                    <a:lnTo>
                      <a:pt x="72" y="212"/>
                    </a:lnTo>
                    <a:lnTo>
                      <a:pt x="72" y="216"/>
                    </a:lnTo>
                    <a:lnTo>
                      <a:pt x="68" y="216"/>
                    </a:lnTo>
                    <a:lnTo>
                      <a:pt x="66" y="218"/>
                    </a:lnTo>
                    <a:lnTo>
                      <a:pt x="64" y="218"/>
                    </a:lnTo>
                    <a:lnTo>
                      <a:pt x="62" y="218"/>
                    </a:lnTo>
                    <a:lnTo>
                      <a:pt x="60" y="218"/>
                    </a:lnTo>
                    <a:lnTo>
                      <a:pt x="58" y="218"/>
                    </a:lnTo>
                    <a:lnTo>
                      <a:pt x="56" y="218"/>
                    </a:lnTo>
                    <a:lnTo>
                      <a:pt x="54" y="218"/>
                    </a:lnTo>
                    <a:lnTo>
                      <a:pt x="54" y="216"/>
                    </a:lnTo>
                    <a:lnTo>
                      <a:pt x="52" y="216"/>
                    </a:lnTo>
                    <a:lnTo>
                      <a:pt x="52" y="214"/>
                    </a:lnTo>
                    <a:lnTo>
                      <a:pt x="52" y="212"/>
                    </a:lnTo>
                    <a:lnTo>
                      <a:pt x="50" y="212"/>
                    </a:lnTo>
                    <a:lnTo>
                      <a:pt x="48" y="212"/>
                    </a:lnTo>
                    <a:lnTo>
                      <a:pt x="46" y="212"/>
                    </a:lnTo>
                    <a:lnTo>
                      <a:pt x="44" y="212"/>
                    </a:lnTo>
                    <a:lnTo>
                      <a:pt x="44" y="214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38" y="214"/>
                    </a:lnTo>
                    <a:lnTo>
                      <a:pt x="36" y="212"/>
                    </a:lnTo>
                    <a:lnTo>
                      <a:pt x="34" y="212"/>
                    </a:lnTo>
                    <a:lnTo>
                      <a:pt x="32" y="212"/>
                    </a:lnTo>
                    <a:lnTo>
                      <a:pt x="30" y="212"/>
                    </a:lnTo>
                    <a:lnTo>
                      <a:pt x="28" y="212"/>
                    </a:lnTo>
                    <a:lnTo>
                      <a:pt x="26" y="214"/>
                    </a:lnTo>
                    <a:lnTo>
                      <a:pt x="24" y="214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20" y="216"/>
                    </a:lnTo>
                    <a:lnTo>
                      <a:pt x="18" y="218"/>
                    </a:lnTo>
                    <a:lnTo>
                      <a:pt x="16" y="220"/>
                    </a:lnTo>
                    <a:lnTo>
                      <a:pt x="14" y="220"/>
                    </a:lnTo>
                    <a:lnTo>
                      <a:pt x="14" y="222"/>
                    </a:lnTo>
                    <a:lnTo>
                      <a:pt x="12" y="222"/>
                    </a:lnTo>
                    <a:lnTo>
                      <a:pt x="12" y="220"/>
                    </a:lnTo>
                    <a:lnTo>
                      <a:pt x="10" y="220"/>
                    </a:lnTo>
                    <a:lnTo>
                      <a:pt x="8" y="220"/>
                    </a:lnTo>
                    <a:lnTo>
                      <a:pt x="6" y="222"/>
                    </a:lnTo>
                    <a:lnTo>
                      <a:pt x="6" y="220"/>
                    </a:lnTo>
                    <a:lnTo>
                      <a:pt x="8" y="220"/>
                    </a:lnTo>
                    <a:lnTo>
                      <a:pt x="8" y="218"/>
                    </a:lnTo>
                    <a:lnTo>
                      <a:pt x="10" y="216"/>
                    </a:lnTo>
                    <a:lnTo>
                      <a:pt x="12" y="214"/>
                    </a:lnTo>
                    <a:lnTo>
                      <a:pt x="12" y="212"/>
                    </a:lnTo>
                    <a:lnTo>
                      <a:pt x="14" y="212"/>
                    </a:lnTo>
                    <a:lnTo>
                      <a:pt x="14" y="210"/>
                    </a:lnTo>
                    <a:lnTo>
                      <a:pt x="12" y="210"/>
                    </a:lnTo>
                    <a:lnTo>
                      <a:pt x="14" y="208"/>
                    </a:lnTo>
                    <a:lnTo>
                      <a:pt x="12" y="208"/>
                    </a:lnTo>
                    <a:lnTo>
                      <a:pt x="12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6" y="202"/>
                    </a:lnTo>
                    <a:lnTo>
                      <a:pt x="16" y="200"/>
                    </a:lnTo>
                    <a:lnTo>
                      <a:pt x="16" y="198"/>
                    </a:lnTo>
                    <a:lnTo>
                      <a:pt x="18" y="196"/>
                    </a:lnTo>
                    <a:lnTo>
                      <a:pt x="18" y="194"/>
                    </a:lnTo>
                    <a:lnTo>
                      <a:pt x="6" y="194"/>
                    </a:lnTo>
                    <a:lnTo>
                      <a:pt x="6" y="120"/>
                    </a:lnTo>
                    <a:lnTo>
                      <a:pt x="0" y="120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2" y="106"/>
                    </a:lnTo>
                    <a:lnTo>
                      <a:pt x="6" y="106"/>
                    </a:lnTo>
                    <a:lnTo>
                      <a:pt x="6" y="96"/>
                    </a:lnTo>
                    <a:lnTo>
                      <a:pt x="10" y="96"/>
                    </a:lnTo>
                    <a:lnTo>
                      <a:pt x="10" y="92"/>
                    </a:lnTo>
                    <a:lnTo>
                      <a:pt x="8" y="92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6" y="32"/>
                    </a:lnTo>
                    <a:lnTo>
                      <a:pt x="2" y="2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1" name="Freeform 87"/>
              <p:cNvSpPr>
                <a:spLocks/>
              </p:cNvSpPr>
              <p:nvPr/>
            </p:nvSpPr>
            <p:spPr bwMode="auto">
              <a:xfrm>
                <a:off x="1887" y="2042"/>
                <a:ext cx="254" cy="176"/>
              </a:xfrm>
              <a:custGeom>
                <a:avLst/>
                <a:gdLst>
                  <a:gd name="T0" fmla="*/ 164 w 254"/>
                  <a:gd name="T1" fmla="*/ 2 h 176"/>
                  <a:gd name="T2" fmla="*/ 172 w 254"/>
                  <a:gd name="T3" fmla="*/ 0 h 176"/>
                  <a:gd name="T4" fmla="*/ 212 w 254"/>
                  <a:gd name="T5" fmla="*/ 4 h 176"/>
                  <a:gd name="T6" fmla="*/ 212 w 254"/>
                  <a:gd name="T7" fmla="*/ 2 h 176"/>
                  <a:gd name="T8" fmla="*/ 250 w 254"/>
                  <a:gd name="T9" fmla="*/ 26 h 176"/>
                  <a:gd name="T10" fmla="*/ 252 w 254"/>
                  <a:gd name="T11" fmla="*/ 80 h 176"/>
                  <a:gd name="T12" fmla="*/ 254 w 254"/>
                  <a:gd name="T13" fmla="*/ 86 h 176"/>
                  <a:gd name="T14" fmla="*/ 250 w 254"/>
                  <a:gd name="T15" fmla="*/ 90 h 176"/>
                  <a:gd name="T16" fmla="*/ 246 w 254"/>
                  <a:gd name="T17" fmla="*/ 100 h 176"/>
                  <a:gd name="T18" fmla="*/ 244 w 254"/>
                  <a:gd name="T19" fmla="*/ 104 h 176"/>
                  <a:gd name="T20" fmla="*/ 250 w 254"/>
                  <a:gd name="T21" fmla="*/ 114 h 176"/>
                  <a:gd name="T22" fmla="*/ 142 w 254"/>
                  <a:gd name="T23" fmla="*/ 176 h 176"/>
                  <a:gd name="T24" fmla="*/ 54 w 254"/>
                  <a:gd name="T25" fmla="*/ 162 h 176"/>
                  <a:gd name="T26" fmla="*/ 54 w 254"/>
                  <a:gd name="T27" fmla="*/ 158 h 176"/>
                  <a:gd name="T28" fmla="*/ 52 w 254"/>
                  <a:gd name="T29" fmla="*/ 154 h 176"/>
                  <a:gd name="T30" fmla="*/ 50 w 254"/>
                  <a:gd name="T31" fmla="*/ 152 h 176"/>
                  <a:gd name="T32" fmla="*/ 50 w 254"/>
                  <a:gd name="T33" fmla="*/ 148 h 176"/>
                  <a:gd name="T34" fmla="*/ 52 w 254"/>
                  <a:gd name="T35" fmla="*/ 146 h 176"/>
                  <a:gd name="T36" fmla="*/ 52 w 254"/>
                  <a:gd name="T37" fmla="*/ 144 h 176"/>
                  <a:gd name="T38" fmla="*/ 48 w 254"/>
                  <a:gd name="T39" fmla="*/ 142 h 176"/>
                  <a:gd name="T40" fmla="*/ 46 w 254"/>
                  <a:gd name="T41" fmla="*/ 142 h 176"/>
                  <a:gd name="T42" fmla="*/ 44 w 254"/>
                  <a:gd name="T43" fmla="*/ 142 h 176"/>
                  <a:gd name="T44" fmla="*/ 42 w 254"/>
                  <a:gd name="T45" fmla="*/ 140 h 176"/>
                  <a:gd name="T46" fmla="*/ 42 w 254"/>
                  <a:gd name="T47" fmla="*/ 136 h 176"/>
                  <a:gd name="T48" fmla="*/ 48 w 254"/>
                  <a:gd name="T49" fmla="*/ 130 h 176"/>
                  <a:gd name="T50" fmla="*/ 48 w 254"/>
                  <a:gd name="T51" fmla="*/ 124 h 176"/>
                  <a:gd name="T52" fmla="*/ 40 w 254"/>
                  <a:gd name="T53" fmla="*/ 114 h 176"/>
                  <a:gd name="T54" fmla="*/ 34 w 254"/>
                  <a:gd name="T55" fmla="*/ 98 h 176"/>
                  <a:gd name="T56" fmla="*/ 34 w 254"/>
                  <a:gd name="T57" fmla="*/ 92 h 176"/>
                  <a:gd name="T58" fmla="*/ 36 w 254"/>
                  <a:gd name="T59" fmla="*/ 88 h 176"/>
                  <a:gd name="T60" fmla="*/ 36 w 254"/>
                  <a:gd name="T61" fmla="*/ 82 h 176"/>
                  <a:gd name="T62" fmla="*/ 34 w 254"/>
                  <a:gd name="T63" fmla="*/ 78 h 176"/>
                  <a:gd name="T64" fmla="*/ 24 w 254"/>
                  <a:gd name="T65" fmla="*/ 78 h 176"/>
                  <a:gd name="T66" fmla="*/ 22 w 254"/>
                  <a:gd name="T67" fmla="*/ 70 h 176"/>
                  <a:gd name="T68" fmla="*/ 22 w 254"/>
                  <a:gd name="T69" fmla="*/ 66 h 176"/>
                  <a:gd name="T70" fmla="*/ 26 w 254"/>
                  <a:gd name="T71" fmla="*/ 62 h 176"/>
                  <a:gd name="T72" fmla="*/ 32 w 254"/>
                  <a:gd name="T73" fmla="*/ 60 h 176"/>
                  <a:gd name="T74" fmla="*/ 32 w 254"/>
                  <a:gd name="T75" fmla="*/ 58 h 176"/>
                  <a:gd name="T76" fmla="*/ 24 w 254"/>
                  <a:gd name="T77" fmla="*/ 54 h 176"/>
                  <a:gd name="T78" fmla="*/ 24 w 254"/>
                  <a:gd name="T79" fmla="*/ 52 h 176"/>
                  <a:gd name="T80" fmla="*/ 22 w 254"/>
                  <a:gd name="T81" fmla="*/ 48 h 176"/>
                  <a:gd name="T82" fmla="*/ 16 w 254"/>
                  <a:gd name="T83" fmla="*/ 44 h 176"/>
                  <a:gd name="T84" fmla="*/ 10 w 254"/>
                  <a:gd name="T85" fmla="*/ 40 h 176"/>
                  <a:gd name="T86" fmla="*/ 10 w 254"/>
                  <a:gd name="T87" fmla="*/ 38 h 176"/>
                  <a:gd name="T88" fmla="*/ 10 w 254"/>
                  <a:gd name="T89" fmla="*/ 34 h 176"/>
                  <a:gd name="T90" fmla="*/ 10 w 254"/>
                  <a:gd name="T91" fmla="*/ 30 h 176"/>
                  <a:gd name="T92" fmla="*/ 8 w 254"/>
                  <a:gd name="T93" fmla="*/ 26 h 176"/>
                  <a:gd name="T94" fmla="*/ 10 w 254"/>
                  <a:gd name="T95" fmla="*/ 22 h 176"/>
                  <a:gd name="T96" fmla="*/ 14 w 254"/>
                  <a:gd name="T97" fmla="*/ 20 h 176"/>
                  <a:gd name="T98" fmla="*/ 16 w 254"/>
                  <a:gd name="T99" fmla="*/ 16 h 176"/>
                  <a:gd name="T100" fmla="*/ 14 w 254"/>
                  <a:gd name="T101" fmla="*/ 12 h 176"/>
                  <a:gd name="T102" fmla="*/ 12 w 254"/>
                  <a:gd name="T103" fmla="*/ 10 h 176"/>
                  <a:gd name="T104" fmla="*/ 8 w 254"/>
                  <a:gd name="T105" fmla="*/ 12 h 176"/>
                  <a:gd name="T106" fmla="*/ 4 w 254"/>
                  <a:gd name="T107" fmla="*/ 12 h 176"/>
                  <a:gd name="T108" fmla="*/ 2 w 254"/>
                  <a:gd name="T109" fmla="*/ 6 h 176"/>
                  <a:gd name="T110" fmla="*/ 0 w 254"/>
                  <a:gd name="T111" fmla="*/ 2 h 17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54" h="176">
                    <a:moveTo>
                      <a:pt x="0" y="2"/>
                    </a:moveTo>
                    <a:lnTo>
                      <a:pt x="164" y="2"/>
                    </a:lnTo>
                    <a:lnTo>
                      <a:pt x="164" y="0"/>
                    </a:lnTo>
                    <a:lnTo>
                      <a:pt x="172" y="0"/>
                    </a:lnTo>
                    <a:lnTo>
                      <a:pt x="172" y="4"/>
                    </a:lnTo>
                    <a:lnTo>
                      <a:pt x="212" y="4"/>
                    </a:lnTo>
                    <a:lnTo>
                      <a:pt x="212" y="2"/>
                    </a:lnTo>
                    <a:lnTo>
                      <a:pt x="246" y="18"/>
                    </a:lnTo>
                    <a:lnTo>
                      <a:pt x="250" y="26"/>
                    </a:lnTo>
                    <a:lnTo>
                      <a:pt x="250" y="80"/>
                    </a:lnTo>
                    <a:lnTo>
                      <a:pt x="252" y="80"/>
                    </a:lnTo>
                    <a:lnTo>
                      <a:pt x="252" y="86"/>
                    </a:lnTo>
                    <a:lnTo>
                      <a:pt x="254" y="86"/>
                    </a:lnTo>
                    <a:lnTo>
                      <a:pt x="254" y="90"/>
                    </a:lnTo>
                    <a:lnTo>
                      <a:pt x="250" y="90"/>
                    </a:lnTo>
                    <a:lnTo>
                      <a:pt x="250" y="100"/>
                    </a:lnTo>
                    <a:lnTo>
                      <a:pt x="246" y="100"/>
                    </a:lnTo>
                    <a:lnTo>
                      <a:pt x="246" y="104"/>
                    </a:lnTo>
                    <a:lnTo>
                      <a:pt x="244" y="104"/>
                    </a:lnTo>
                    <a:lnTo>
                      <a:pt x="244" y="114"/>
                    </a:lnTo>
                    <a:lnTo>
                      <a:pt x="250" y="114"/>
                    </a:lnTo>
                    <a:lnTo>
                      <a:pt x="250" y="176"/>
                    </a:lnTo>
                    <a:lnTo>
                      <a:pt x="142" y="176"/>
                    </a:lnTo>
                    <a:lnTo>
                      <a:pt x="142" y="162"/>
                    </a:lnTo>
                    <a:lnTo>
                      <a:pt x="54" y="162"/>
                    </a:lnTo>
                    <a:lnTo>
                      <a:pt x="54" y="160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2" y="154"/>
                    </a:lnTo>
                    <a:lnTo>
                      <a:pt x="50" y="152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52" y="146"/>
                    </a:lnTo>
                    <a:lnTo>
                      <a:pt x="52" y="144"/>
                    </a:lnTo>
                    <a:lnTo>
                      <a:pt x="50" y="142"/>
                    </a:lnTo>
                    <a:lnTo>
                      <a:pt x="48" y="142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2" y="140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6" y="132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8" y="124"/>
                    </a:lnTo>
                    <a:lnTo>
                      <a:pt x="46" y="122"/>
                    </a:lnTo>
                    <a:lnTo>
                      <a:pt x="40" y="114"/>
                    </a:lnTo>
                    <a:lnTo>
                      <a:pt x="38" y="112"/>
                    </a:lnTo>
                    <a:lnTo>
                      <a:pt x="34" y="98"/>
                    </a:lnTo>
                    <a:lnTo>
                      <a:pt x="34" y="92"/>
                    </a:lnTo>
                    <a:lnTo>
                      <a:pt x="36" y="90"/>
                    </a:lnTo>
                    <a:lnTo>
                      <a:pt x="36" y="88"/>
                    </a:lnTo>
                    <a:lnTo>
                      <a:pt x="38" y="86"/>
                    </a:lnTo>
                    <a:lnTo>
                      <a:pt x="36" y="82"/>
                    </a:lnTo>
                    <a:lnTo>
                      <a:pt x="36" y="80"/>
                    </a:lnTo>
                    <a:lnTo>
                      <a:pt x="34" y="78"/>
                    </a:lnTo>
                    <a:lnTo>
                      <a:pt x="30" y="78"/>
                    </a:lnTo>
                    <a:lnTo>
                      <a:pt x="24" y="78"/>
                    </a:lnTo>
                    <a:lnTo>
                      <a:pt x="24" y="74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66"/>
                    </a:lnTo>
                    <a:lnTo>
                      <a:pt x="26" y="62"/>
                    </a:lnTo>
                    <a:lnTo>
                      <a:pt x="30" y="62"/>
                    </a:lnTo>
                    <a:lnTo>
                      <a:pt x="32" y="60"/>
                    </a:lnTo>
                    <a:lnTo>
                      <a:pt x="32" y="58"/>
                    </a:lnTo>
                    <a:lnTo>
                      <a:pt x="26" y="54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2" y="50"/>
                    </a:lnTo>
                    <a:lnTo>
                      <a:pt x="22" y="48"/>
                    </a:lnTo>
                    <a:lnTo>
                      <a:pt x="20" y="46"/>
                    </a:lnTo>
                    <a:lnTo>
                      <a:pt x="16" y="44"/>
                    </a:lnTo>
                    <a:lnTo>
                      <a:pt x="12" y="44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2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10" y="22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2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2" name="Freeform 88"/>
              <p:cNvSpPr>
                <a:spLocks/>
              </p:cNvSpPr>
              <p:nvPr/>
            </p:nvSpPr>
            <p:spPr bwMode="auto">
              <a:xfrm>
                <a:off x="2386" y="2052"/>
                <a:ext cx="246" cy="196"/>
              </a:xfrm>
              <a:custGeom>
                <a:avLst/>
                <a:gdLst>
                  <a:gd name="T0" fmla="*/ 158 w 246"/>
                  <a:gd name="T1" fmla="*/ 24 h 196"/>
                  <a:gd name="T2" fmla="*/ 162 w 246"/>
                  <a:gd name="T3" fmla="*/ 26 h 196"/>
                  <a:gd name="T4" fmla="*/ 166 w 246"/>
                  <a:gd name="T5" fmla="*/ 32 h 196"/>
                  <a:gd name="T6" fmla="*/ 170 w 246"/>
                  <a:gd name="T7" fmla="*/ 38 h 196"/>
                  <a:gd name="T8" fmla="*/ 176 w 246"/>
                  <a:gd name="T9" fmla="*/ 42 h 196"/>
                  <a:gd name="T10" fmla="*/ 176 w 246"/>
                  <a:gd name="T11" fmla="*/ 48 h 196"/>
                  <a:gd name="T12" fmla="*/ 180 w 246"/>
                  <a:gd name="T13" fmla="*/ 54 h 196"/>
                  <a:gd name="T14" fmla="*/ 184 w 246"/>
                  <a:gd name="T15" fmla="*/ 58 h 196"/>
                  <a:gd name="T16" fmla="*/ 186 w 246"/>
                  <a:gd name="T17" fmla="*/ 64 h 196"/>
                  <a:gd name="T18" fmla="*/ 188 w 246"/>
                  <a:gd name="T19" fmla="*/ 68 h 196"/>
                  <a:gd name="T20" fmla="*/ 192 w 246"/>
                  <a:gd name="T21" fmla="*/ 70 h 196"/>
                  <a:gd name="T22" fmla="*/ 196 w 246"/>
                  <a:gd name="T23" fmla="*/ 76 h 196"/>
                  <a:gd name="T24" fmla="*/ 198 w 246"/>
                  <a:gd name="T25" fmla="*/ 76 h 196"/>
                  <a:gd name="T26" fmla="*/ 206 w 246"/>
                  <a:gd name="T27" fmla="*/ 80 h 196"/>
                  <a:gd name="T28" fmla="*/ 214 w 246"/>
                  <a:gd name="T29" fmla="*/ 84 h 196"/>
                  <a:gd name="T30" fmla="*/ 222 w 246"/>
                  <a:gd name="T31" fmla="*/ 86 h 196"/>
                  <a:gd name="T32" fmla="*/ 226 w 246"/>
                  <a:gd name="T33" fmla="*/ 92 h 196"/>
                  <a:gd name="T34" fmla="*/ 228 w 246"/>
                  <a:gd name="T35" fmla="*/ 92 h 196"/>
                  <a:gd name="T36" fmla="*/ 234 w 246"/>
                  <a:gd name="T37" fmla="*/ 98 h 196"/>
                  <a:gd name="T38" fmla="*/ 238 w 246"/>
                  <a:gd name="T39" fmla="*/ 98 h 196"/>
                  <a:gd name="T40" fmla="*/ 246 w 246"/>
                  <a:gd name="T41" fmla="*/ 100 h 196"/>
                  <a:gd name="T42" fmla="*/ 150 w 246"/>
                  <a:gd name="T43" fmla="*/ 156 h 196"/>
                  <a:gd name="T44" fmla="*/ 128 w 246"/>
                  <a:gd name="T45" fmla="*/ 184 h 196"/>
                  <a:gd name="T46" fmla="*/ 98 w 246"/>
                  <a:gd name="T47" fmla="*/ 194 h 196"/>
                  <a:gd name="T48" fmla="*/ 94 w 246"/>
                  <a:gd name="T49" fmla="*/ 194 h 196"/>
                  <a:gd name="T50" fmla="*/ 92 w 246"/>
                  <a:gd name="T51" fmla="*/ 186 h 196"/>
                  <a:gd name="T52" fmla="*/ 88 w 246"/>
                  <a:gd name="T53" fmla="*/ 188 h 196"/>
                  <a:gd name="T54" fmla="*/ 84 w 246"/>
                  <a:gd name="T55" fmla="*/ 184 h 196"/>
                  <a:gd name="T56" fmla="*/ 82 w 246"/>
                  <a:gd name="T57" fmla="*/ 182 h 196"/>
                  <a:gd name="T58" fmla="*/ 78 w 246"/>
                  <a:gd name="T59" fmla="*/ 182 h 196"/>
                  <a:gd name="T60" fmla="*/ 76 w 246"/>
                  <a:gd name="T61" fmla="*/ 176 h 196"/>
                  <a:gd name="T62" fmla="*/ 76 w 246"/>
                  <a:gd name="T63" fmla="*/ 172 h 196"/>
                  <a:gd name="T64" fmla="*/ 70 w 246"/>
                  <a:gd name="T65" fmla="*/ 170 h 196"/>
                  <a:gd name="T66" fmla="*/ 68 w 246"/>
                  <a:gd name="T67" fmla="*/ 164 h 196"/>
                  <a:gd name="T68" fmla="*/ 68 w 246"/>
                  <a:gd name="T69" fmla="*/ 162 h 196"/>
                  <a:gd name="T70" fmla="*/ 64 w 246"/>
                  <a:gd name="T71" fmla="*/ 156 h 196"/>
                  <a:gd name="T72" fmla="*/ 66 w 246"/>
                  <a:gd name="T73" fmla="*/ 152 h 196"/>
                  <a:gd name="T74" fmla="*/ 66 w 246"/>
                  <a:gd name="T75" fmla="*/ 148 h 196"/>
                  <a:gd name="T76" fmla="*/ 64 w 246"/>
                  <a:gd name="T77" fmla="*/ 142 h 196"/>
                  <a:gd name="T78" fmla="*/ 66 w 246"/>
                  <a:gd name="T79" fmla="*/ 140 h 196"/>
                  <a:gd name="T80" fmla="*/ 70 w 246"/>
                  <a:gd name="T81" fmla="*/ 136 h 196"/>
                  <a:gd name="T82" fmla="*/ 66 w 246"/>
                  <a:gd name="T83" fmla="*/ 134 h 196"/>
                  <a:gd name="T84" fmla="*/ 62 w 246"/>
                  <a:gd name="T85" fmla="*/ 132 h 196"/>
                  <a:gd name="T86" fmla="*/ 60 w 246"/>
                  <a:gd name="T87" fmla="*/ 126 h 196"/>
                  <a:gd name="T88" fmla="*/ 52 w 246"/>
                  <a:gd name="T89" fmla="*/ 116 h 196"/>
                  <a:gd name="T90" fmla="*/ 48 w 246"/>
                  <a:gd name="T91" fmla="*/ 110 h 196"/>
                  <a:gd name="T92" fmla="*/ 48 w 246"/>
                  <a:gd name="T93" fmla="*/ 106 h 196"/>
                  <a:gd name="T94" fmla="*/ 42 w 246"/>
                  <a:gd name="T95" fmla="*/ 106 h 196"/>
                  <a:gd name="T96" fmla="*/ 32 w 246"/>
                  <a:gd name="T97" fmla="*/ 110 h 196"/>
                  <a:gd name="T98" fmla="*/ 30 w 246"/>
                  <a:gd name="T99" fmla="*/ 104 h 196"/>
                  <a:gd name="T100" fmla="*/ 20 w 246"/>
                  <a:gd name="T101" fmla="*/ 108 h 196"/>
                  <a:gd name="T102" fmla="*/ 14 w 246"/>
                  <a:gd name="T103" fmla="*/ 108 h 196"/>
                  <a:gd name="T104" fmla="*/ 2 w 246"/>
                  <a:gd name="T105" fmla="*/ 106 h 196"/>
                  <a:gd name="T106" fmla="*/ 0 w 246"/>
                  <a:gd name="T107" fmla="*/ 100 h 196"/>
                  <a:gd name="T108" fmla="*/ 2 w 246"/>
                  <a:gd name="T109" fmla="*/ 94 h 196"/>
                  <a:gd name="T110" fmla="*/ 116 w 246"/>
                  <a:gd name="T111" fmla="*/ 4 h 1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6" h="196">
                    <a:moveTo>
                      <a:pt x="154" y="6"/>
                    </a:moveTo>
                    <a:lnTo>
                      <a:pt x="154" y="22"/>
                    </a:lnTo>
                    <a:lnTo>
                      <a:pt x="156" y="22"/>
                    </a:lnTo>
                    <a:lnTo>
                      <a:pt x="156" y="24"/>
                    </a:lnTo>
                    <a:lnTo>
                      <a:pt x="158" y="24"/>
                    </a:lnTo>
                    <a:lnTo>
                      <a:pt x="160" y="24"/>
                    </a:lnTo>
                    <a:lnTo>
                      <a:pt x="162" y="24"/>
                    </a:lnTo>
                    <a:lnTo>
                      <a:pt x="162" y="26"/>
                    </a:lnTo>
                    <a:lnTo>
                      <a:pt x="162" y="28"/>
                    </a:lnTo>
                    <a:lnTo>
                      <a:pt x="162" y="30"/>
                    </a:lnTo>
                    <a:lnTo>
                      <a:pt x="164" y="30"/>
                    </a:lnTo>
                    <a:lnTo>
                      <a:pt x="164" y="32"/>
                    </a:lnTo>
                    <a:lnTo>
                      <a:pt x="166" y="32"/>
                    </a:lnTo>
                    <a:lnTo>
                      <a:pt x="168" y="34"/>
                    </a:lnTo>
                    <a:lnTo>
                      <a:pt x="170" y="36"/>
                    </a:lnTo>
                    <a:lnTo>
                      <a:pt x="170" y="38"/>
                    </a:lnTo>
                    <a:lnTo>
                      <a:pt x="172" y="38"/>
                    </a:lnTo>
                    <a:lnTo>
                      <a:pt x="172" y="40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6" y="42"/>
                    </a:lnTo>
                    <a:lnTo>
                      <a:pt x="176" y="44"/>
                    </a:lnTo>
                    <a:lnTo>
                      <a:pt x="174" y="44"/>
                    </a:lnTo>
                    <a:lnTo>
                      <a:pt x="174" y="46"/>
                    </a:lnTo>
                    <a:lnTo>
                      <a:pt x="176" y="46"/>
                    </a:lnTo>
                    <a:lnTo>
                      <a:pt x="176" y="48"/>
                    </a:lnTo>
                    <a:lnTo>
                      <a:pt x="178" y="48"/>
                    </a:lnTo>
                    <a:lnTo>
                      <a:pt x="178" y="50"/>
                    </a:lnTo>
                    <a:lnTo>
                      <a:pt x="178" y="52"/>
                    </a:lnTo>
                    <a:lnTo>
                      <a:pt x="180" y="54"/>
                    </a:lnTo>
                    <a:lnTo>
                      <a:pt x="182" y="56"/>
                    </a:lnTo>
                    <a:lnTo>
                      <a:pt x="182" y="58"/>
                    </a:lnTo>
                    <a:lnTo>
                      <a:pt x="184" y="58"/>
                    </a:lnTo>
                    <a:lnTo>
                      <a:pt x="184" y="60"/>
                    </a:lnTo>
                    <a:lnTo>
                      <a:pt x="186" y="62"/>
                    </a:lnTo>
                    <a:lnTo>
                      <a:pt x="186" y="64"/>
                    </a:lnTo>
                    <a:lnTo>
                      <a:pt x="188" y="66"/>
                    </a:lnTo>
                    <a:lnTo>
                      <a:pt x="188" y="68"/>
                    </a:lnTo>
                    <a:lnTo>
                      <a:pt x="190" y="70"/>
                    </a:lnTo>
                    <a:lnTo>
                      <a:pt x="192" y="70"/>
                    </a:lnTo>
                    <a:lnTo>
                      <a:pt x="192" y="72"/>
                    </a:lnTo>
                    <a:lnTo>
                      <a:pt x="194" y="74"/>
                    </a:lnTo>
                    <a:lnTo>
                      <a:pt x="196" y="76"/>
                    </a:lnTo>
                    <a:lnTo>
                      <a:pt x="198" y="76"/>
                    </a:lnTo>
                    <a:lnTo>
                      <a:pt x="200" y="76"/>
                    </a:lnTo>
                    <a:lnTo>
                      <a:pt x="200" y="78"/>
                    </a:lnTo>
                    <a:lnTo>
                      <a:pt x="202" y="80"/>
                    </a:lnTo>
                    <a:lnTo>
                      <a:pt x="206" y="80"/>
                    </a:lnTo>
                    <a:lnTo>
                      <a:pt x="208" y="80"/>
                    </a:lnTo>
                    <a:lnTo>
                      <a:pt x="208" y="82"/>
                    </a:lnTo>
                    <a:lnTo>
                      <a:pt x="210" y="82"/>
                    </a:lnTo>
                    <a:lnTo>
                      <a:pt x="212" y="82"/>
                    </a:lnTo>
                    <a:lnTo>
                      <a:pt x="212" y="84"/>
                    </a:lnTo>
                    <a:lnTo>
                      <a:pt x="214" y="84"/>
                    </a:lnTo>
                    <a:lnTo>
                      <a:pt x="214" y="86"/>
                    </a:lnTo>
                    <a:lnTo>
                      <a:pt x="216" y="86"/>
                    </a:lnTo>
                    <a:lnTo>
                      <a:pt x="220" y="86"/>
                    </a:lnTo>
                    <a:lnTo>
                      <a:pt x="222" y="86"/>
                    </a:lnTo>
                    <a:lnTo>
                      <a:pt x="222" y="88"/>
                    </a:lnTo>
                    <a:lnTo>
                      <a:pt x="224" y="88"/>
                    </a:lnTo>
                    <a:lnTo>
                      <a:pt x="224" y="90"/>
                    </a:lnTo>
                    <a:lnTo>
                      <a:pt x="224" y="92"/>
                    </a:lnTo>
                    <a:lnTo>
                      <a:pt x="226" y="92"/>
                    </a:lnTo>
                    <a:lnTo>
                      <a:pt x="228" y="92"/>
                    </a:lnTo>
                    <a:lnTo>
                      <a:pt x="230" y="94"/>
                    </a:lnTo>
                    <a:lnTo>
                      <a:pt x="230" y="96"/>
                    </a:lnTo>
                    <a:lnTo>
                      <a:pt x="232" y="98"/>
                    </a:lnTo>
                    <a:lnTo>
                      <a:pt x="234" y="98"/>
                    </a:lnTo>
                    <a:lnTo>
                      <a:pt x="236" y="98"/>
                    </a:lnTo>
                    <a:lnTo>
                      <a:pt x="238" y="98"/>
                    </a:lnTo>
                    <a:lnTo>
                      <a:pt x="240" y="98"/>
                    </a:lnTo>
                    <a:lnTo>
                      <a:pt x="242" y="98"/>
                    </a:lnTo>
                    <a:lnTo>
                      <a:pt x="242" y="100"/>
                    </a:lnTo>
                    <a:lnTo>
                      <a:pt x="244" y="100"/>
                    </a:lnTo>
                    <a:lnTo>
                      <a:pt x="246" y="100"/>
                    </a:lnTo>
                    <a:lnTo>
                      <a:pt x="228" y="100"/>
                    </a:lnTo>
                    <a:lnTo>
                      <a:pt x="218" y="100"/>
                    </a:lnTo>
                    <a:lnTo>
                      <a:pt x="202" y="114"/>
                    </a:lnTo>
                    <a:lnTo>
                      <a:pt x="200" y="114"/>
                    </a:lnTo>
                    <a:lnTo>
                      <a:pt x="150" y="156"/>
                    </a:lnTo>
                    <a:lnTo>
                      <a:pt x="140" y="164"/>
                    </a:lnTo>
                    <a:lnTo>
                      <a:pt x="136" y="164"/>
                    </a:lnTo>
                    <a:lnTo>
                      <a:pt x="136" y="168"/>
                    </a:lnTo>
                    <a:lnTo>
                      <a:pt x="128" y="174"/>
                    </a:lnTo>
                    <a:lnTo>
                      <a:pt x="128" y="184"/>
                    </a:lnTo>
                    <a:lnTo>
                      <a:pt x="124" y="184"/>
                    </a:lnTo>
                    <a:lnTo>
                      <a:pt x="124" y="178"/>
                    </a:lnTo>
                    <a:lnTo>
                      <a:pt x="100" y="196"/>
                    </a:lnTo>
                    <a:lnTo>
                      <a:pt x="98" y="196"/>
                    </a:lnTo>
                    <a:lnTo>
                      <a:pt x="98" y="194"/>
                    </a:lnTo>
                    <a:lnTo>
                      <a:pt x="96" y="194"/>
                    </a:lnTo>
                    <a:lnTo>
                      <a:pt x="94" y="194"/>
                    </a:lnTo>
                    <a:lnTo>
                      <a:pt x="94" y="192"/>
                    </a:lnTo>
                    <a:lnTo>
                      <a:pt x="94" y="190"/>
                    </a:lnTo>
                    <a:lnTo>
                      <a:pt x="92" y="190"/>
                    </a:lnTo>
                    <a:lnTo>
                      <a:pt x="92" y="188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6" y="186"/>
                    </a:lnTo>
                    <a:lnTo>
                      <a:pt x="86" y="184"/>
                    </a:lnTo>
                    <a:lnTo>
                      <a:pt x="84" y="184"/>
                    </a:lnTo>
                    <a:lnTo>
                      <a:pt x="82" y="182"/>
                    </a:lnTo>
                    <a:lnTo>
                      <a:pt x="80" y="182"/>
                    </a:lnTo>
                    <a:lnTo>
                      <a:pt x="78" y="184"/>
                    </a:lnTo>
                    <a:lnTo>
                      <a:pt x="78" y="182"/>
                    </a:lnTo>
                    <a:lnTo>
                      <a:pt x="78" y="180"/>
                    </a:lnTo>
                    <a:lnTo>
                      <a:pt x="78" y="178"/>
                    </a:lnTo>
                    <a:lnTo>
                      <a:pt x="76" y="176"/>
                    </a:lnTo>
                    <a:lnTo>
                      <a:pt x="74" y="176"/>
                    </a:lnTo>
                    <a:lnTo>
                      <a:pt x="74" y="174"/>
                    </a:lnTo>
                    <a:lnTo>
                      <a:pt x="76" y="172"/>
                    </a:lnTo>
                    <a:lnTo>
                      <a:pt x="74" y="170"/>
                    </a:lnTo>
                    <a:lnTo>
                      <a:pt x="72" y="170"/>
                    </a:lnTo>
                    <a:lnTo>
                      <a:pt x="70" y="170"/>
                    </a:lnTo>
                    <a:lnTo>
                      <a:pt x="68" y="168"/>
                    </a:lnTo>
                    <a:lnTo>
                      <a:pt x="68" y="166"/>
                    </a:lnTo>
                    <a:lnTo>
                      <a:pt x="66" y="164"/>
                    </a:lnTo>
                    <a:lnTo>
                      <a:pt x="68" y="164"/>
                    </a:lnTo>
                    <a:lnTo>
                      <a:pt x="68" y="162"/>
                    </a:lnTo>
                    <a:lnTo>
                      <a:pt x="66" y="162"/>
                    </a:lnTo>
                    <a:lnTo>
                      <a:pt x="66" y="160"/>
                    </a:lnTo>
                    <a:lnTo>
                      <a:pt x="64" y="160"/>
                    </a:lnTo>
                    <a:lnTo>
                      <a:pt x="64" y="158"/>
                    </a:lnTo>
                    <a:lnTo>
                      <a:pt x="64" y="156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6" y="150"/>
                    </a:lnTo>
                    <a:lnTo>
                      <a:pt x="66" y="148"/>
                    </a:lnTo>
                    <a:lnTo>
                      <a:pt x="64" y="146"/>
                    </a:lnTo>
                    <a:lnTo>
                      <a:pt x="64" y="144"/>
                    </a:lnTo>
                    <a:lnTo>
                      <a:pt x="64" y="142"/>
                    </a:lnTo>
                    <a:lnTo>
                      <a:pt x="64" y="140"/>
                    </a:lnTo>
                    <a:lnTo>
                      <a:pt x="66" y="140"/>
                    </a:lnTo>
                    <a:lnTo>
                      <a:pt x="68" y="140"/>
                    </a:lnTo>
                    <a:lnTo>
                      <a:pt x="68" y="138"/>
                    </a:lnTo>
                    <a:lnTo>
                      <a:pt x="70" y="138"/>
                    </a:lnTo>
                    <a:lnTo>
                      <a:pt x="70" y="136"/>
                    </a:lnTo>
                    <a:lnTo>
                      <a:pt x="68" y="134"/>
                    </a:lnTo>
                    <a:lnTo>
                      <a:pt x="68" y="132"/>
                    </a:lnTo>
                    <a:lnTo>
                      <a:pt x="66" y="132"/>
                    </a:lnTo>
                    <a:lnTo>
                      <a:pt x="66" y="134"/>
                    </a:lnTo>
                    <a:lnTo>
                      <a:pt x="64" y="134"/>
                    </a:lnTo>
                    <a:lnTo>
                      <a:pt x="64" y="132"/>
                    </a:lnTo>
                    <a:lnTo>
                      <a:pt x="62" y="132"/>
                    </a:lnTo>
                    <a:lnTo>
                      <a:pt x="62" y="130"/>
                    </a:lnTo>
                    <a:lnTo>
                      <a:pt x="62" y="128"/>
                    </a:lnTo>
                    <a:lnTo>
                      <a:pt x="60" y="126"/>
                    </a:lnTo>
                    <a:lnTo>
                      <a:pt x="58" y="126"/>
                    </a:lnTo>
                    <a:lnTo>
                      <a:pt x="58" y="124"/>
                    </a:lnTo>
                    <a:lnTo>
                      <a:pt x="56" y="122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2" y="114"/>
                    </a:lnTo>
                    <a:lnTo>
                      <a:pt x="50" y="114"/>
                    </a:lnTo>
                    <a:lnTo>
                      <a:pt x="50" y="112"/>
                    </a:lnTo>
                    <a:lnTo>
                      <a:pt x="48" y="112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8" y="106"/>
                    </a:lnTo>
                    <a:lnTo>
                      <a:pt x="48" y="104"/>
                    </a:lnTo>
                    <a:lnTo>
                      <a:pt x="46" y="104"/>
                    </a:lnTo>
                    <a:lnTo>
                      <a:pt x="44" y="104"/>
                    </a:lnTo>
                    <a:lnTo>
                      <a:pt x="42" y="104"/>
                    </a:lnTo>
                    <a:lnTo>
                      <a:pt x="42" y="106"/>
                    </a:lnTo>
                    <a:lnTo>
                      <a:pt x="40" y="110"/>
                    </a:lnTo>
                    <a:lnTo>
                      <a:pt x="38" y="110"/>
                    </a:lnTo>
                    <a:lnTo>
                      <a:pt x="36" y="110"/>
                    </a:lnTo>
                    <a:lnTo>
                      <a:pt x="34" y="110"/>
                    </a:lnTo>
                    <a:lnTo>
                      <a:pt x="32" y="110"/>
                    </a:lnTo>
                    <a:lnTo>
                      <a:pt x="32" y="108"/>
                    </a:lnTo>
                    <a:lnTo>
                      <a:pt x="30" y="106"/>
                    </a:lnTo>
                    <a:lnTo>
                      <a:pt x="30" y="104"/>
                    </a:lnTo>
                    <a:lnTo>
                      <a:pt x="28" y="104"/>
                    </a:lnTo>
                    <a:lnTo>
                      <a:pt x="26" y="104"/>
                    </a:lnTo>
                    <a:lnTo>
                      <a:pt x="22" y="108"/>
                    </a:lnTo>
                    <a:lnTo>
                      <a:pt x="20" y="108"/>
                    </a:lnTo>
                    <a:lnTo>
                      <a:pt x="18" y="108"/>
                    </a:lnTo>
                    <a:lnTo>
                      <a:pt x="16" y="108"/>
                    </a:lnTo>
                    <a:lnTo>
                      <a:pt x="14" y="108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4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0" y="100"/>
                    </a:lnTo>
                    <a:lnTo>
                      <a:pt x="0" y="98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2" y="94"/>
                    </a:lnTo>
                    <a:lnTo>
                      <a:pt x="24" y="34"/>
                    </a:lnTo>
                    <a:lnTo>
                      <a:pt x="34" y="34"/>
                    </a:lnTo>
                    <a:lnTo>
                      <a:pt x="34" y="4"/>
                    </a:lnTo>
                    <a:lnTo>
                      <a:pt x="112" y="4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16" y="4"/>
                    </a:lnTo>
                    <a:lnTo>
                      <a:pt x="154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3" name="Freeform 89"/>
              <p:cNvSpPr>
                <a:spLocks/>
              </p:cNvSpPr>
              <p:nvPr/>
            </p:nvSpPr>
            <p:spPr bwMode="auto">
              <a:xfrm>
                <a:off x="3170" y="2062"/>
                <a:ext cx="325" cy="332"/>
              </a:xfrm>
              <a:custGeom>
                <a:avLst/>
                <a:gdLst>
                  <a:gd name="T0" fmla="*/ 228 w 325"/>
                  <a:gd name="T1" fmla="*/ 256 h 332"/>
                  <a:gd name="T2" fmla="*/ 206 w 325"/>
                  <a:gd name="T3" fmla="*/ 300 h 332"/>
                  <a:gd name="T4" fmla="*/ 208 w 325"/>
                  <a:gd name="T5" fmla="*/ 306 h 332"/>
                  <a:gd name="T6" fmla="*/ 208 w 325"/>
                  <a:gd name="T7" fmla="*/ 314 h 332"/>
                  <a:gd name="T8" fmla="*/ 148 w 325"/>
                  <a:gd name="T9" fmla="*/ 332 h 332"/>
                  <a:gd name="T10" fmla="*/ 148 w 325"/>
                  <a:gd name="T11" fmla="*/ 318 h 332"/>
                  <a:gd name="T12" fmla="*/ 142 w 325"/>
                  <a:gd name="T13" fmla="*/ 314 h 332"/>
                  <a:gd name="T14" fmla="*/ 138 w 325"/>
                  <a:gd name="T15" fmla="*/ 308 h 332"/>
                  <a:gd name="T16" fmla="*/ 130 w 325"/>
                  <a:gd name="T17" fmla="*/ 306 h 332"/>
                  <a:gd name="T18" fmla="*/ 126 w 325"/>
                  <a:gd name="T19" fmla="*/ 302 h 332"/>
                  <a:gd name="T20" fmla="*/ 124 w 325"/>
                  <a:gd name="T21" fmla="*/ 296 h 332"/>
                  <a:gd name="T22" fmla="*/ 120 w 325"/>
                  <a:gd name="T23" fmla="*/ 288 h 332"/>
                  <a:gd name="T24" fmla="*/ 128 w 325"/>
                  <a:gd name="T25" fmla="*/ 270 h 332"/>
                  <a:gd name="T26" fmla="*/ 132 w 325"/>
                  <a:gd name="T27" fmla="*/ 242 h 332"/>
                  <a:gd name="T28" fmla="*/ 128 w 325"/>
                  <a:gd name="T29" fmla="*/ 238 h 332"/>
                  <a:gd name="T30" fmla="*/ 124 w 325"/>
                  <a:gd name="T31" fmla="*/ 236 h 332"/>
                  <a:gd name="T32" fmla="*/ 116 w 325"/>
                  <a:gd name="T33" fmla="*/ 232 h 332"/>
                  <a:gd name="T34" fmla="*/ 110 w 325"/>
                  <a:gd name="T35" fmla="*/ 228 h 332"/>
                  <a:gd name="T36" fmla="*/ 104 w 325"/>
                  <a:gd name="T37" fmla="*/ 224 h 332"/>
                  <a:gd name="T38" fmla="*/ 100 w 325"/>
                  <a:gd name="T39" fmla="*/ 222 h 332"/>
                  <a:gd name="T40" fmla="*/ 92 w 325"/>
                  <a:gd name="T41" fmla="*/ 218 h 332"/>
                  <a:gd name="T42" fmla="*/ 88 w 325"/>
                  <a:gd name="T43" fmla="*/ 214 h 332"/>
                  <a:gd name="T44" fmla="*/ 80 w 325"/>
                  <a:gd name="T45" fmla="*/ 210 h 332"/>
                  <a:gd name="T46" fmla="*/ 72 w 325"/>
                  <a:gd name="T47" fmla="*/ 208 h 332"/>
                  <a:gd name="T48" fmla="*/ 44 w 325"/>
                  <a:gd name="T49" fmla="*/ 204 h 332"/>
                  <a:gd name="T50" fmla="*/ 2 w 325"/>
                  <a:gd name="T51" fmla="*/ 200 h 332"/>
                  <a:gd name="T52" fmla="*/ 26 w 325"/>
                  <a:gd name="T53" fmla="*/ 186 h 332"/>
                  <a:gd name="T54" fmla="*/ 34 w 325"/>
                  <a:gd name="T55" fmla="*/ 178 h 332"/>
                  <a:gd name="T56" fmla="*/ 28 w 325"/>
                  <a:gd name="T57" fmla="*/ 168 h 332"/>
                  <a:gd name="T58" fmla="*/ 28 w 325"/>
                  <a:gd name="T59" fmla="*/ 160 h 332"/>
                  <a:gd name="T60" fmla="*/ 90 w 325"/>
                  <a:gd name="T61" fmla="*/ 114 h 332"/>
                  <a:gd name="T62" fmla="*/ 82 w 325"/>
                  <a:gd name="T63" fmla="*/ 110 h 332"/>
                  <a:gd name="T64" fmla="*/ 78 w 325"/>
                  <a:gd name="T65" fmla="*/ 102 h 332"/>
                  <a:gd name="T66" fmla="*/ 76 w 325"/>
                  <a:gd name="T67" fmla="*/ 94 h 332"/>
                  <a:gd name="T68" fmla="*/ 112 w 325"/>
                  <a:gd name="T69" fmla="*/ 46 h 332"/>
                  <a:gd name="T70" fmla="*/ 116 w 325"/>
                  <a:gd name="T71" fmla="*/ 42 h 332"/>
                  <a:gd name="T72" fmla="*/ 122 w 325"/>
                  <a:gd name="T73" fmla="*/ 42 h 332"/>
                  <a:gd name="T74" fmla="*/ 126 w 325"/>
                  <a:gd name="T75" fmla="*/ 38 h 332"/>
                  <a:gd name="T76" fmla="*/ 124 w 325"/>
                  <a:gd name="T77" fmla="*/ 36 h 332"/>
                  <a:gd name="T78" fmla="*/ 122 w 325"/>
                  <a:gd name="T79" fmla="*/ 30 h 332"/>
                  <a:gd name="T80" fmla="*/ 116 w 325"/>
                  <a:gd name="T81" fmla="*/ 24 h 332"/>
                  <a:gd name="T82" fmla="*/ 116 w 325"/>
                  <a:gd name="T83" fmla="*/ 18 h 332"/>
                  <a:gd name="T84" fmla="*/ 126 w 325"/>
                  <a:gd name="T85" fmla="*/ 16 h 332"/>
                  <a:gd name="T86" fmla="*/ 132 w 325"/>
                  <a:gd name="T87" fmla="*/ 14 h 332"/>
                  <a:gd name="T88" fmla="*/ 140 w 325"/>
                  <a:gd name="T89" fmla="*/ 16 h 332"/>
                  <a:gd name="T90" fmla="*/ 144 w 325"/>
                  <a:gd name="T91" fmla="*/ 12 h 332"/>
                  <a:gd name="T92" fmla="*/ 150 w 325"/>
                  <a:gd name="T93" fmla="*/ 8 h 332"/>
                  <a:gd name="T94" fmla="*/ 154 w 325"/>
                  <a:gd name="T95" fmla="*/ 6 h 332"/>
                  <a:gd name="T96" fmla="*/ 160 w 325"/>
                  <a:gd name="T97" fmla="*/ 2 h 332"/>
                  <a:gd name="T98" fmla="*/ 166 w 325"/>
                  <a:gd name="T99" fmla="*/ 0 h 332"/>
                  <a:gd name="T100" fmla="*/ 170 w 325"/>
                  <a:gd name="T101" fmla="*/ 6 h 332"/>
                  <a:gd name="T102" fmla="*/ 190 w 325"/>
                  <a:gd name="T103" fmla="*/ 12 h 332"/>
                  <a:gd name="T104" fmla="*/ 198 w 325"/>
                  <a:gd name="T105" fmla="*/ 10 h 332"/>
                  <a:gd name="T106" fmla="*/ 202 w 325"/>
                  <a:gd name="T107" fmla="*/ 14 h 332"/>
                  <a:gd name="T108" fmla="*/ 208 w 325"/>
                  <a:gd name="T109" fmla="*/ 16 h 332"/>
                  <a:gd name="T110" fmla="*/ 216 w 325"/>
                  <a:gd name="T111" fmla="*/ 18 h 332"/>
                  <a:gd name="T112" fmla="*/ 224 w 325"/>
                  <a:gd name="T113" fmla="*/ 22 h 332"/>
                  <a:gd name="T114" fmla="*/ 236 w 325"/>
                  <a:gd name="T115" fmla="*/ 18 h 332"/>
                  <a:gd name="T116" fmla="*/ 248 w 325"/>
                  <a:gd name="T117" fmla="*/ 16 h 33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5" h="332">
                    <a:moveTo>
                      <a:pt x="254" y="18"/>
                    </a:moveTo>
                    <a:lnTo>
                      <a:pt x="286" y="108"/>
                    </a:lnTo>
                    <a:lnTo>
                      <a:pt x="325" y="142"/>
                    </a:lnTo>
                    <a:lnTo>
                      <a:pt x="314" y="174"/>
                    </a:lnTo>
                    <a:lnTo>
                      <a:pt x="312" y="182"/>
                    </a:lnTo>
                    <a:lnTo>
                      <a:pt x="288" y="170"/>
                    </a:lnTo>
                    <a:lnTo>
                      <a:pt x="286" y="170"/>
                    </a:lnTo>
                    <a:lnTo>
                      <a:pt x="252" y="194"/>
                    </a:lnTo>
                    <a:lnTo>
                      <a:pt x="236" y="222"/>
                    </a:lnTo>
                    <a:lnTo>
                      <a:pt x="232" y="248"/>
                    </a:lnTo>
                    <a:lnTo>
                      <a:pt x="228" y="256"/>
                    </a:lnTo>
                    <a:lnTo>
                      <a:pt x="200" y="296"/>
                    </a:lnTo>
                    <a:lnTo>
                      <a:pt x="200" y="298"/>
                    </a:lnTo>
                    <a:lnTo>
                      <a:pt x="202" y="298"/>
                    </a:lnTo>
                    <a:lnTo>
                      <a:pt x="204" y="298"/>
                    </a:lnTo>
                    <a:lnTo>
                      <a:pt x="204" y="300"/>
                    </a:lnTo>
                    <a:lnTo>
                      <a:pt x="206" y="300"/>
                    </a:lnTo>
                    <a:lnTo>
                      <a:pt x="208" y="302"/>
                    </a:lnTo>
                    <a:lnTo>
                      <a:pt x="206" y="302"/>
                    </a:lnTo>
                    <a:lnTo>
                      <a:pt x="206" y="304"/>
                    </a:lnTo>
                    <a:lnTo>
                      <a:pt x="208" y="304"/>
                    </a:lnTo>
                    <a:lnTo>
                      <a:pt x="208" y="306"/>
                    </a:lnTo>
                    <a:lnTo>
                      <a:pt x="208" y="308"/>
                    </a:lnTo>
                    <a:lnTo>
                      <a:pt x="206" y="308"/>
                    </a:lnTo>
                    <a:lnTo>
                      <a:pt x="208" y="310"/>
                    </a:lnTo>
                    <a:lnTo>
                      <a:pt x="208" y="312"/>
                    </a:lnTo>
                    <a:lnTo>
                      <a:pt x="208" y="314"/>
                    </a:lnTo>
                    <a:lnTo>
                      <a:pt x="210" y="314"/>
                    </a:lnTo>
                    <a:lnTo>
                      <a:pt x="210" y="316"/>
                    </a:lnTo>
                    <a:lnTo>
                      <a:pt x="194" y="326"/>
                    </a:lnTo>
                    <a:lnTo>
                      <a:pt x="192" y="328"/>
                    </a:lnTo>
                    <a:lnTo>
                      <a:pt x="186" y="332"/>
                    </a:lnTo>
                    <a:lnTo>
                      <a:pt x="164" y="332"/>
                    </a:lnTo>
                    <a:lnTo>
                      <a:pt x="162" y="332"/>
                    </a:lnTo>
                    <a:lnTo>
                      <a:pt x="152" y="332"/>
                    </a:lnTo>
                    <a:lnTo>
                      <a:pt x="148" y="332"/>
                    </a:lnTo>
                    <a:lnTo>
                      <a:pt x="148" y="330"/>
                    </a:lnTo>
                    <a:lnTo>
                      <a:pt x="148" y="328"/>
                    </a:lnTo>
                    <a:lnTo>
                      <a:pt x="148" y="324"/>
                    </a:lnTo>
                    <a:lnTo>
                      <a:pt x="148" y="322"/>
                    </a:lnTo>
                    <a:lnTo>
                      <a:pt x="148" y="320"/>
                    </a:lnTo>
                    <a:lnTo>
                      <a:pt x="148" y="318"/>
                    </a:lnTo>
                    <a:lnTo>
                      <a:pt x="146" y="318"/>
                    </a:lnTo>
                    <a:lnTo>
                      <a:pt x="146" y="316"/>
                    </a:lnTo>
                    <a:lnTo>
                      <a:pt x="144" y="316"/>
                    </a:lnTo>
                    <a:lnTo>
                      <a:pt x="144" y="314"/>
                    </a:lnTo>
                    <a:lnTo>
                      <a:pt x="142" y="314"/>
                    </a:lnTo>
                    <a:lnTo>
                      <a:pt x="142" y="312"/>
                    </a:lnTo>
                    <a:lnTo>
                      <a:pt x="140" y="312"/>
                    </a:lnTo>
                    <a:lnTo>
                      <a:pt x="140" y="310"/>
                    </a:lnTo>
                    <a:lnTo>
                      <a:pt x="138" y="310"/>
                    </a:lnTo>
                    <a:lnTo>
                      <a:pt x="138" y="308"/>
                    </a:lnTo>
                    <a:lnTo>
                      <a:pt x="136" y="306"/>
                    </a:lnTo>
                    <a:lnTo>
                      <a:pt x="134" y="306"/>
                    </a:lnTo>
                    <a:lnTo>
                      <a:pt x="132" y="306"/>
                    </a:lnTo>
                    <a:lnTo>
                      <a:pt x="130" y="306"/>
                    </a:lnTo>
                    <a:lnTo>
                      <a:pt x="128" y="306"/>
                    </a:lnTo>
                    <a:lnTo>
                      <a:pt x="128" y="304"/>
                    </a:lnTo>
                    <a:lnTo>
                      <a:pt x="128" y="302"/>
                    </a:lnTo>
                    <a:lnTo>
                      <a:pt x="126" y="302"/>
                    </a:lnTo>
                    <a:lnTo>
                      <a:pt x="126" y="300"/>
                    </a:lnTo>
                    <a:lnTo>
                      <a:pt x="126" y="298"/>
                    </a:lnTo>
                    <a:lnTo>
                      <a:pt x="124" y="298"/>
                    </a:lnTo>
                    <a:lnTo>
                      <a:pt x="124" y="296"/>
                    </a:lnTo>
                    <a:lnTo>
                      <a:pt x="122" y="296"/>
                    </a:lnTo>
                    <a:lnTo>
                      <a:pt x="122" y="292"/>
                    </a:lnTo>
                    <a:lnTo>
                      <a:pt x="120" y="290"/>
                    </a:lnTo>
                    <a:lnTo>
                      <a:pt x="120" y="288"/>
                    </a:lnTo>
                    <a:lnTo>
                      <a:pt x="122" y="286"/>
                    </a:lnTo>
                    <a:lnTo>
                      <a:pt x="122" y="284"/>
                    </a:lnTo>
                    <a:lnTo>
                      <a:pt x="122" y="282"/>
                    </a:lnTo>
                    <a:lnTo>
                      <a:pt x="124" y="280"/>
                    </a:lnTo>
                    <a:lnTo>
                      <a:pt x="124" y="278"/>
                    </a:lnTo>
                    <a:lnTo>
                      <a:pt x="126" y="276"/>
                    </a:lnTo>
                    <a:lnTo>
                      <a:pt x="128" y="274"/>
                    </a:lnTo>
                    <a:lnTo>
                      <a:pt x="128" y="270"/>
                    </a:lnTo>
                    <a:lnTo>
                      <a:pt x="128" y="268"/>
                    </a:lnTo>
                    <a:lnTo>
                      <a:pt x="128" y="266"/>
                    </a:lnTo>
                    <a:lnTo>
                      <a:pt x="128" y="264"/>
                    </a:lnTo>
                    <a:lnTo>
                      <a:pt x="128" y="262"/>
                    </a:lnTo>
                    <a:lnTo>
                      <a:pt x="128" y="260"/>
                    </a:lnTo>
                    <a:lnTo>
                      <a:pt x="134" y="242"/>
                    </a:lnTo>
                    <a:lnTo>
                      <a:pt x="134" y="244"/>
                    </a:lnTo>
                    <a:lnTo>
                      <a:pt x="132" y="242"/>
                    </a:lnTo>
                    <a:lnTo>
                      <a:pt x="130" y="242"/>
                    </a:lnTo>
                    <a:lnTo>
                      <a:pt x="130" y="240"/>
                    </a:lnTo>
                    <a:lnTo>
                      <a:pt x="130" y="238"/>
                    </a:lnTo>
                    <a:lnTo>
                      <a:pt x="128" y="238"/>
                    </a:lnTo>
                    <a:lnTo>
                      <a:pt x="128" y="236"/>
                    </a:lnTo>
                    <a:lnTo>
                      <a:pt x="126" y="236"/>
                    </a:lnTo>
                    <a:lnTo>
                      <a:pt x="124" y="236"/>
                    </a:lnTo>
                    <a:lnTo>
                      <a:pt x="124" y="234"/>
                    </a:lnTo>
                    <a:lnTo>
                      <a:pt x="122" y="234"/>
                    </a:lnTo>
                    <a:lnTo>
                      <a:pt x="120" y="234"/>
                    </a:lnTo>
                    <a:lnTo>
                      <a:pt x="118" y="234"/>
                    </a:lnTo>
                    <a:lnTo>
                      <a:pt x="116" y="232"/>
                    </a:lnTo>
                    <a:lnTo>
                      <a:pt x="114" y="232"/>
                    </a:lnTo>
                    <a:lnTo>
                      <a:pt x="114" y="230"/>
                    </a:lnTo>
                    <a:lnTo>
                      <a:pt x="112" y="230"/>
                    </a:lnTo>
                    <a:lnTo>
                      <a:pt x="112" y="228"/>
                    </a:lnTo>
                    <a:lnTo>
                      <a:pt x="110" y="228"/>
                    </a:lnTo>
                    <a:lnTo>
                      <a:pt x="108" y="226"/>
                    </a:lnTo>
                    <a:lnTo>
                      <a:pt x="106" y="226"/>
                    </a:lnTo>
                    <a:lnTo>
                      <a:pt x="106" y="224"/>
                    </a:lnTo>
                    <a:lnTo>
                      <a:pt x="104" y="224"/>
                    </a:lnTo>
                    <a:lnTo>
                      <a:pt x="102" y="224"/>
                    </a:lnTo>
                    <a:lnTo>
                      <a:pt x="100" y="222"/>
                    </a:lnTo>
                    <a:lnTo>
                      <a:pt x="98" y="222"/>
                    </a:lnTo>
                    <a:lnTo>
                      <a:pt x="96" y="222"/>
                    </a:lnTo>
                    <a:lnTo>
                      <a:pt x="96" y="220"/>
                    </a:lnTo>
                    <a:lnTo>
                      <a:pt x="94" y="220"/>
                    </a:lnTo>
                    <a:lnTo>
                      <a:pt x="92" y="218"/>
                    </a:lnTo>
                    <a:lnTo>
                      <a:pt x="90" y="218"/>
                    </a:lnTo>
                    <a:lnTo>
                      <a:pt x="90" y="216"/>
                    </a:lnTo>
                    <a:lnTo>
                      <a:pt x="88" y="216"/>
                    </a:lnTo>
                    <a:lnTo>
                      <a:pt x="88" y="214"/>
                    </a:lnTo>
                    <a:lnTo>
                      <a:pt x="86" y="212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0" y="212"/>
                    </a:lnTo>
                    <a:lnTo>
                      <a:pt x="80" y="210"/>
                    </a:lnTo>
                    <a:lnTo>
                      <a:pt x="80" y="208"/>
                    </a:lnTo>
                    <a:lnTo>
                      <a:pt x="78" y="210"/>
                    </a:lnTo>
                    <a:lnTo>
                      <a:pt x="78" y="208"/>
                    </a:lnTo>
                    <a:lnTo>
                      <a:pt x="76" y="208"/>
                    </a:lnTo>
                    <a:lnTo>
                      <a:pt x="72" y="208"/>
                    </a:lnTo>
                    <a:lnTo>
                      <a:pt x="68" y="208"/>
                    </a:lnTo>
                    <a:lnTo>
                      <a:pt x="66" y="208"/>
                    </a:lnTo>
                    <a:lnTo>
                      <a:pt x="64" y="208"/>
                    </a:lnTo>
                    <a:lnTo>
                      <a:pt x="62" y="208"/>
                    </a:lnTo>
                    <a:lnTo>
                      <a:pt x="60" y="208"/>
                    </a:lnTo>
                    <a:lnTo>
                      <a:pt x="58" y="208"/>
                    </a:lnTo>
                    <a:lnTo>
                      <a:pt x="56" y="208"/>
                    </a:lnTo>
                    <a:lnTo>
                      <a:pt x="54" y="208"/>
                    </a:lnTo>
                    <a:lnTo>
                      <a:pt x="52" y="208"/>
                    </a:lnTo>
                    <a:lnTo>
                      <a:pt x="50" y="208"/>
                    </a:lnTo>
                    <a:lnTo>
                      <a:pt x="48" y="206"/>
                    </a:lnTo>
                    <a:lnTo>
                      <a:pt x="44" y="204"/>
                    </a:lnTo>
                    <a:lnTo>
                      <a:pt x="30" y="202"/>
                    </a:lnTo>
                    <a:lnTo>
                      <a:pt x="28" y="204"/>
                    </a:lnTo>
                    <a:lnTo>
                      <a:pt x="26" y="204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2"/>
                    </a:lnTo>
                    <a:lnTo>
                      <a:pt x="10" y="202"/>
                    </a:lnTo>
                    <a:lnTo>
                      <a:pt x="8" y="202"/>
                    </a:lnTo>
                    <a:lnTo>
                      <a:pt x="2" y="200"/>
                    </a:lnTo>
                    <a:lnTo>
                      <a:pt x="0" y="198"/>
                    </a:lnTo>
                    <a:lnTo>
                      <a:pt x="6" y="196"/>
                    </a:lnTo>
                    <a:lnTo>
                      <a:pt x="8" y="196"/>
                    </a:lnTo>
                    <a:lnTo>
                      <a:pt x="10" y="194"/>
                    </a:lnTo>
                    <a:lnTo>
                      <a:pt x="12" y="194"/>
                    </a:lnTo>
                    <a:lnTo>
                      <a:pt x="14" y="196"/>
                    </a:lnTo>
                    <a:lnTo>
                      <a:pt x="24" y="194"/>
                    </a:lnTo>
                    <a:lnTo>
                      <a:pt x="24" y="200"/>
                    </a:lnTo>
                    <a:lnTo>
                      <a:pt x="26" y="194"/>
                    </a:lnTo>
                    <a:lnTo>
                      <a:pt x="26" y="186"/>
                    </a:lnTo>
                    <a:lnTo>
                      <a:pt x="28" y="184"/>
                    </a:lnTo>
                    <a:lnTo>
                      <a:pt x="32" y="192"/>
                    </a:lnTo>
                    <a:lnTo>
                      <a:pt x="42" y="186"/>
                    </a:lnTo>
                    <a:lnTo>
                      <a:pt x="40" y="184"/>
                    </a:lnTo>
                    <a:lnTo>
                      <a:pt x="38" y="180"/>
                    </a:lnTo>
                    <a:lnTo>
                      <a:pt x="36" y="180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2" y="176"/>
                    </a:lnTo>
                    <a:lnTo>
                      <a:pt x="32" y="174"/>
                    </a:lnTo>
                    <a:lnTo>
                      <a:pt x="30" y="174"/>
                    </a:lnTo>
                    <a:lnTo>
                      <a:pt x="30" y="172"/>
                    </a:lnTo>
                    <a:lnTo>
                      <a:pt x="28" y="172"/>
                    </a:lnTo>
                    <a:lnTo>
                      <a:pt x="28" y="170"/>
                    </a:lnTo>
                    <a:lnTo>
                      <a:pt x="28" y="168"/>
                    </a:lnTo>
                    <a:lnTo>
                      <a:pt x="28" y="166"/>
                    </a:lnTo>
                    <a:lnTo>
                      <a:pt x="26" y="166"/>
                    </a:lnTo>
                    <a:lnTo>
                      <a:pt x="28" y="166"/>
                    </a:lnTo>
                    <a:lnTo>
                      <a:pt x="28" y="164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68" y="130"/>
                    </a:lnTo>
                    <a:lnTo>
                      <a:pt x="66" y="126"/>
                    </a:lnTo>
                    <a:lnTo>
                      <a:pt x="76" y="120"/>
                    </a:lnTo>
                    <a:lnTo>
                      <a:pt x="78" y="126"/>
                    </a:lnTo>
                    <a:lnTo>
                      <a:pt x="92" y="118"/>
                    </a:lnTo>
                    <a:lnTo>
                      <a:pt x="94" y="118"/>
                    </a:lnTo>
                    <a:lnTo>
                      <a:pt x="90" y="116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2"/>
                    </a:lnTo>
                    <a:lnTo>
                      <a:pt x="84" y="110"/>
                    </a:lnTo>
                    <a:lnTo>
                      <a:pt x="82" y="110"/>
                    </a:lnTo>
                    <a:lnTo>
                      <a:pt x="80" y="108"/>
                    </a:lnTo>
                    <a:lnTo>
                      <a:pt x="80" y="106"/>
                    </a:lnTo>
                    <a:lnTo>
                      <a:pt x="80" y="104"/>
                    </a:lnTo>
                    <a:lnTo>
                      <a:pt x="80" y="102"/>
                    </a:lnTo>
                    <a:lnTo>
                      <a:pt x="78" y="102"/>
                    </a:lnTo>
                    <a:lnTo>
                      <a:pt x="80" y="102"/>
                    </a:lnTo>
                    <a:lnTo>
                      <a:pt x="78" y="102"/>
                    </a:lnTo>
                    <a:lnTo>
                      <a:pt x="78" y="100"/>
                    </a:lnTo>
                    <a:lnTo>
                      <a:pt x="78" y="98"/>
                    </a:lnTo>
                    <a:lnTo>
                      <a:pt x="76" y="98"/>
                    </a:lnTo>
                    <a:lnTo>
                      <a:pt x="76" y="96"/>
                    </a:lnTo>
                    <a:lnTo>
                      <a:pt x="76" y="94"/>
                    </a:lnTo>
                    <a:lnTo>
                      <a:pt x="90" y="78"/>
                    </a:lnTo>
                    <a:lnTo>
                      <a:pt x="100" y="74"/>
                    </a:lnTo>
                    <a:lnTo>
                      <a:pt x="100" y="68"/>
                    </a:lnTo>
                    <a:lnTo>
                      <a:pt x="108" y="48"/>
                    </a:lnTo>
                    <a:lnTo>
                      <a:pt x="110" y="48"/>
                    </a:lnTo>
                    <a:lnTo>
                      <a:pt x="112" y="46"/>
                    </a:lnTo>
                    <a:lnTo>
                      <a:pt x="114" y="46"/>
                    </a:lnTo>
                    <a:lnTo>
                      <a:pt x="114" y="44"/>
                    </a:lnTo>
                    <a:lnTo>
                      <a:pt x="116" y="44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20" y="44"/>
                    </a:lnTo>
                    <a:lnTo>
                      <a:pt x="122" y="42"/>
                    </a:lnTo>
                    <a:lnTo>
                      <a:pt x="124" y="40"/>
                    </a:lnTo>
                    <a:lnTo>
                      <a:pt x="126" y="38"/>
                    </a:lnTo>
                    <a:lnTo>
                      <a:pt x="126" y="36"/>
                    </a:lnTo>
                    <a:lnTo>
                      <a:pt x="126" y="34"/>
                    </a:lnTo>
                    <a:lnTo>
                      <a:pt x="124" y="34"/>
                    </a:lnTo>
                    <a:lnTo>
                      <a:pt x="124" y="36"/>
                    </a:lnTo>
                    <a:lnTo>
                      <a:pt x="124" y="34"/>
                    </a:lnTo>
                    <a:lnTo>
                      <a:pt x="124" y="36"/>
                    </a:lnTo>
                    <a:lnTo>
                      <a:pt x="122" y="34"/>
                    </a:lnTo>
                    <a:lnTo>
                      <a:pt x="120" y="34"/>
                    </a:lnTo>
                    <a:lnTo>
                      <a:pt x="122" y="34"/>
                    </a:lnTo>
                    <a:lnTo>
                      <a:pt x="122" y="32"/>
                    </a:lnTo>
                    <a:lnTo>
                      <a:pt x="122" y="30"/>
                    </a:lnTo>
                    <a:lnTo>
                      <a:pt x="120" y="30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18" y="26"/>
                    </a:lnTo>
                    <a:lnTo>
                      <a:pt x="116" y="26"/>
                    </a:lnTo>
                    <a:lnTo>
                      <a:pt x="116" y="24"/>
                    </a:lnTo>
                    <a:lnTo>
                      <a:pt x="116" y="22"/>
                    </a:lnTo>
                    <a:lnTo>
                      <a:pt x="116" y="20"/>
                    </a:lnTo>
                    <a:lnTo>
                      <a:pt x="116" y="18"/>
                    </a:lnTo>
                    <a:lnTo>
                      <a:pt x="118" y="16"/>
                    </a:lnTo>
                    <a:lnTo>
                      <a:pt x="120" y="16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6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6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4" y="16"/>
                    </a:lnTo>
                    <a:lnTo>
                      <a:pt x="136" y="16"/>
                    </a:lnTo>
                    <a:lnTo>
                      <a:pt x="136" y="14"/>
                    </a:lnTo>
                    <a:lnTo>
                      <a:pt x="136" y="16"/>
                    </a:lnTo>
                    <a:lnTo>
                      <a:pt x="138" y="14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2" y="16"/>
                    </a:lnTo>
                    <a:lnTo>
                      <a:pt x="144" y="14"/>
                    </a:lnTo>
                    <a:lnTo>
                      <a:pt x="144" y="12"/>
                    </a:lnTo>
                    <a:lnTo>
                      <a:pt x="146" y="12"/>
                    </a:lnTo>
                    <a:lnTo>
                      <a:pt x="146" y="10"/>
                    </a:lnTo>
                    <a:lnTo>
                      <a:pt x="148" y="10"/>
                    </a:lnTo>
                    <a:lnTo>
                      <a:pt x="148" y="8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4" y="8"/>
                    </a:lnTo>
                    <a:lnTo>
                      <a:pt x="154" y="6"/>
                    </a:lnTo>
                    <a:lnTo>
                      <a:pt x="156" y="6"/>
                    </a:lnTo>
                    <a:lnTo>
                      <a:pt x="156" y="4"/>
                    </a:lnTo>
                    <a:lnTo>
                      <a:pt x="158" y="4"/>
                    </a:lnTo>
                    <a:lnTo>
                      <a:pt x="160" y="4"/>
                    </a:lnTo>
                    <a:lnTo>
                      <a:pt x="160" y="2"/>
                    </a:lnTo>
                    <a:lnTo>
                      <a:pt x="162" y="2"/>
                    </a:lnTo>
                    <a:lnTo>
                      <a:pt x="162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6" y="2"/>
                    </a:lnTo>
                    <a:lnTo>
                      <a:pt x="168" y="2"/>
                    </a:lnTo>
                    <a:lnTo>
                      <a:pt x="168" y="4"/>
                    </a:lnTo>
                    <a:lnTo>
                      <a:pt x="170" y="6"/>
                    </a:lnTo>
                    <a:lnTo>
                      <a:pt x="172" y="6"/>
                    </a:lnTo>
                    <a:lnTo>
                      <a:pt x="172" y="8"/>
                    </a:lnTo>
                    <a:lnTo>
                      <a:pt x="174" y="8"/>
                    </a:lnTo>
                    <a:lnTo>
                      <a:pt x="178" y="8"/>
                    </a:lnTo>
                    <a:lnTo>
                      <a:pt x="180" y="8"/>
                    </a:lnTo>
                    <a:lnTo>
                      <a:pt x="186" y="8"/>
                    </a:lnTo>
                    <a:lnTo>
                      <a:pt x="186" y="10"/>
                    </a:lnTo>
                    <a:lnTo>
                      <a:pt x="188" y="10"/>
                    </a:lnTo>
                    <a:lnTo>
                      <a:pt x="190" y="10"/>
                    </a:lnTo>
                    <a:lnTo>
                      <a:pt x="190" y="12"/>
                    </a:lnTo>
                    <a:lnTo>
                      <a:pt x="192" y="12"/>
                    </a:lnTo>
                    <a:lnTo>
                      <a:pt x="192" y="10"/>
                    </a:lnTo>
                    <a:lnTo>
                      <a:pt x="194" y="10"/>
                    </a:lnTo>
                    <a:lnTo>
                      <a:pt x="196" y="10"/>
                    </a:lnTo>
                    <a:lnTo>
                      <a:pt x="198" y="10"/>
                    </a:lnTo>
                    <a:lnTo>
                      <a:pt x="200" y="12"/>
                    </a:lnTo>
                    <a:lnTo>
                      <a:pt x="198" y="12"/>
                    </a:lnTo>
                    <a:lnTo>
                      <a:pt x="200" y="14"/>
                    </a:lnTo>
                    <a:lnTo>
                      <a:pt x="202" y="14"/>
                    </a:lnTo>
                    <a:lnTo>
                      <a:pt x="204" y="14"/>
                    </a:lnTo>
                    <a:lnTo>
                      <a:pt x="204" y="16"/>
                    </a:lnTo>
                    <a:lnTo>
                      <a:pt x="206" y="16"/>
                    </a:lnTo>
                    <a:lnTo>
                      <a:pt x="208" y="16"/>
                    </a:lnTo>
                    <a:lnTo>
                      <a:pt x="210" y="16"/>
                    </a:lnTo>
                    <a:lnTo>
                      <a:pt x="212" y="16"/>
                    </a:lnTo>
                    <a:lnTo>
                      <a:pt x="214" y="16"/>
                    </a:lnTo>
                    <a:lnTo>
                      <a:pt x="214" y="18"/>
                    </a:lnTo>
                    <a:lnTo>
                      <a:pt x="216" y="18"/>
                    </a:lnTo>
                    <a:lnTo>
                      <a:pt x="218" y="20"/>
                    </a:lnTo>
                    <a:lnTo>
                      <a:pt x="218" y="22"/>
                    </a:lnTo>
                    <a:lnTo>
                      <a:pt x="220" y="22"/>
                    </a:lnTo>
                    <a:lnTo>
                      <a:pt x="222" y="22"/>
                    </a:lnTo>
                    <a:lnTo>
                      <a:pt x="224" y="22"/>
                    </a:lnTo>
                    <a:lnTo>
                      <a:pt x="226" y="22"/>
                    </a:lnTo>
                    <a:lnTo>
                      <a:pt x="228" y="20"/>
                    </a:lnTo>
                    <a:lnTo>
                      <a:pt x="230" y="20"/>
                    </a:lnTo>
                    <a:lnTo>
                      <a:pt x="232" y="20"/>
                    </a:lnTo>
                    <a:lnTo>
                      <a:pt x="234" y="18"/>
                    </a:lnTo>
                    <a:lnTo>
                      <a:pt x="236" y="18"/>
                    </a:lnTo>
                    <a:lnTo>
                      <a:pt x="238" y="18"/>
                    </a:lnTo>
                    <a:lnTo>
                      <a:pt x="240" y="18"/>
                    </a:lnTo>
                    <a:lnTo>
                      <a:pt x="240" y="16"/>
                    </a:lnTo>
                    <a:lnTo>
                      <a:pt x="240" y="18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6" y="18"/>
                    </a:lnTo>
                    <a:lnTo>
                      <a:pt x="246" y="16"/>
                    </a:lnTo>
                    <a:lnTo>
                      <a:pt x="248" y="16"/>
                    </a:lnTo>
                    <a:lnTo>
                      <a:pt x="252" y="16"/>
                    </a:lnTo>
                    <a:lnTo>
                      <a:pt x="254" y="16"/>
                    </a:lnTo>
                    <a:lnTo>
                      <a:pt x="254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4" name="Freeform 90"/>
              <p:cNvSpPr>
                <a:spLocks/>
              </p:cNvSpPr>
              <p:nvPr/>
            </p:nvSpPr>
            <p:spPr bwMode="auto">
              <a:xfrm>
                <a:off x="3014" y="2074"/>
                <a:ext cx="264" cy="188"/>
              </a:xfrm>
              <a:custGeom>
                <a:avLst/>
                <a:gdLst>
                  <a:gd name="T0" fmla="*/ 230 w 264"/>
                  <a:gd name="T1" fmla="*/ 12 h 188"/>
                  <a:gd name="T2" fmla="*/ 252 w 264"/>
                  <a:gd name="T3" fmla="*/ 32 h 188"/>
                  <a:gd name="T4" fmla="*/ 264 w 264"/>
                  <a:gd name="T5" fmla="*/ 36 h 188"/>
                  <a:gd name="T6" fmla="*/ 246 w 264"/>
                  <a:gd name="T7" fmla="*/ 66 h 188"/>
                  <a:gd name="T8" fmla="*/ 232 w 264"/>
                  <a:gd name="T9" fmla="*/ 84 h 188"/>
                  <a:gd name="T10" fmla="*/ 232 w 264"/>
                  <a:gd name="T11" fmla="*/ 86 h 188"/>
                  <a:gd name="T12" fmla="*/ 234 w 264"/>
                  <a:gd name="T13" fmla="*/ 88 h 188"/>
                  <a:gd name="T14" fmla="*/ 234 w 264"/>
                  <a:gd name="T15" fmla="*/ 90 h 188"/>
                  <a:gd name="T16" fmla="*/ 236 w 264"/>
                  <a:gd name="T17" fmla="*/ 94 h 188"/>
                  <a:gd name="T18" fmla="*/ 236 w 264"/>
                  <a:gd name="T19" fmla="*/ 94 h 188"/>
                  <a:gd name="T20" fmla="*/ 238 w 264"/>
                  <a:gd name="T21" fmla="*/ 98 h 188"/>
                  <a:gd name="T22" fmla="*/ 240 w 264"/>
                  <a:gd name="T23" fmla="*/ 98 h 188"/>
                  <a:gd name="T24" fmla="*/ 240 w 264"/>
                  <a:gd name="T25" fmla="*/ 98 h 188"/>
                  <a:gd name="T26" fmla="*/ 244 w 264"/>
                  <a:gd name="T27" fmla="*/ 102 h 188"/>
                  <a:gd name="T28" fmla="*/ 246 w 264"/>
                  <a:gd name="T29" fmla="*/ 104 h 188"/>
                  <a:gd name="T30" fmla="*/ 232 w 264"/>
                  <a:gd name="T31" fmla="*/ 108 h 188"/>
                  <a:gd name="T32" fmla="*/ 184 w 264"/>
                  <a:gd name="T33" fmla="*/ 146 h 188"/>
                  <a:gd name="T34" fmla="*/ 184 w 264"/>
                  <a:gd name="T35" fmla="*/ 150 h 188"/>
                  <a:gd name="T36" fmla="*/ 184 w 264"/>
                  <a:gd name="T37" fmla="*/ 152 h 188"/>
                  <a:gd name="T38" fmla="*/ 182 w 264"/>
                  <a:gd name="T39" fmla="*/ 154 h 188"/>
                  <a:gd name="T40" fmla="*/ 184 w 264"/>
                  <a:gd name="T41" fmla="*/ 156 h 188"/>
                  <a:gd name="T42" fmla="*/ 186 w 264"/>
                  <a:gd name="T43" fmla="*/ 160 h 188"/>
                  <a:gd name="T44" fmla="*/ 188 w 264"/>
                  <a:gd name="T45" fmla="*/ 162 h 188"/>
                  <a:gd name="T46" fmla="*/ 190 w 264"/>
                  <a:gd name="T47" fmla="*/ 164 h 188"/>
                  <a:gd name="T48" fmla="*/ 192 w 264"/>
                  <a:gd name="T49" fmla="*/ 168 h 188"/>
                  <a:gd name="T50" fmla="*/ 196 w 264"/>
                  <a:gd name="T51" fmla="*/ 172 h 188"/>
                  <a:gd name="T52" fmla="*/ 188 w 264"/>
                  <a:gd name="T53" fmla="*/ 180 h 188"/>
                  <a:gd name="T54" fmla="*/ 180 w 264"/>
                  <a:gd name="T55" fmla="*/ 188 h 188"/>
                  <a:gd name="T56" fmla="*/ 166 w 264"/>
                  <a:gd name="T57" fmla="*/ 182 h 188"/>
                  <a:gd name="T58" fmla="*/ 156 w 264"/>
                  <a:gd name="T59" fmla="*/ 186 h 188"/>
                  <a:gd name="T60" fmla="*/ 150 w 264"/>
                  <a:gd name="T61" fmla="*/ 184 h 188"/>
                  <a:gd name="T62" fmla="*/ 146 w 264"/>
                  <a:gd name="T63" fmla="*/ 182 h 188"/>
                  <a:gd name="T64" fmla="*/ 144 w 264"/>
                  <a:gd name="T65" fmla="*/ 180 h 188"/>
                  <a:gd name="T66" fmla="*/ 146 w 264"/>
                  <a:gd name="T67" fmla="*/ 126 h 188"/>
                  <a:gd name="T68" fmla="*/ 84 w 264"/>
                  <a:gd name="T69" fmla="*/ 86 h 188"/>
                  <a:gd name="T70" fmla="*/ 70 w 264"/>
                  <a:gd name="T71" fmla="*/ 74 h 188"/>
                  <a:gd name="T72" fmla="*/ 0 w 264"/>
                  <a:gd name="T73" fmla="*/ 66 h 188"/>
                  <a:gd name="T74" fmla="*/ 2 w 264"/>
                  <a:gd name="T75" fmla="*/ 60 h 188"/>
                  <a:gd name="T76" fmla="*/ 4 w 264"/>
                  <a:gd name="T77" fmla="*/ 56 h 188"/>
                  <a:gd name="T78" fmla="*/ 6 w 264"/>
                  <a:gd name="T79" fmla="*/ 46 h 188"/>
                  <a:gd name="T80" fmla="*/ 6 w 264"/>
                  <a:gd name="T81" fmla="*/ 42 h 188"/>
                  <a:gd name="T82" fmla="*/ 6 w 264"/>
                  <a:gd name="T83" fmla="*/ 40 h 188"/>
                  <a:gd name="T84" fmla="*/ 6 w 264"/>
                  <a:gd name="T85" fmla="*/ 38 h 188"/>
                  <a:gd name="T86" fmla="*/ 80 w 264"/>
                  <a:gd name="T87" fmla="*/ 8 h 188"/>
                  <a:gd name="T88" fmla="*/ 80 w 264"/>
                  <a:gd name="T89" fmla="*/ 10 h 188"/>
                  <a:gd name="T90" fmla="*/ 84 w 264"/>
                  <a:gd name="T91" fmla="*/ 12 h 188"/>
                  <a:gd name="T92" fmla="*/ 88 w 264"/>
                  <a:gd name="T93" fmla="*/ 14 h 188"/>
                  <a:gd name="T94" fmla="*/ 92 w 264"/>
                  <a:gd name="T95" fmla="*/ 16 h 188"/>
                  <a:gd name="T96" fmla="*/ 94 w 264"/>
                  <a:gd name="T97" fmla="*/ 20 h 188"/>
                  <a:gd name="T98" fmla="*/ 94 w 264"/>
                  <a:gd name="T99" fmla="*/ 22 h 188"/>
                  <a:gd name="T100" fmla="*/ 94 w 264"/>
                  <a:gd name="T101" fmla="*/ 28 h 188"/>
                  <a:gd name="T102" fmla="*/ 112 w 264"/>
                  <a:gd name="T103" fmla="*/ 24 h 188"/>
                  <a:gd name="T104" fmla="*/ 124 w 264"/>
                  <a:gd name="T105" fmla="*/ 22 h 188"/>
                  <a:gd name="T106" fmla="*/ 140 w 264"/>
                  <a:gd name="T107" fmla="*/ 14 h 188"/>
                  <a:gd name="T108" fmla="*/ 168 w 264"/>
                  <a:gd name="T109" fmla="*/ 16 h 188"/>
                  <a:gd name="T110" fmla="*/ 194 w 264"/>
                  <a:gd name="T111" fmla="*/ 4 h 188"/>
                  <a:gd name="T112" fmla="*/ 220 w 264"/>
                  <a:gd name="T113" fmla="*/ 0 h 1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4" h="188">
                    <a:moveTo>
                      <a:pt x="220" y="0"/>
                    </a:moveTo>
                    <a:lnTo>
                      <a:pt x="226" y="8"/>
                    </a:lnTo>
                    <a:lnTo>
                      <a:pt x="230" y="12"/>
                    </a:lnTo>
                    <a:lnTo>
                      <a:pt x="232" y="12"/>
                    </a:lnTo>
                    <a:lnTo>
                      <a:pt x="236" y="16"/>
                    </a:lnTo>
                    <a:lnTo>
                      <a:pt x="244" y="26"/>
                    </a:lnTo>
                    <a:lnTo>
                      <a:pt x="252" y="32"/>
                    </a:lnTo>
                    <a:lnTo>
                      <a:pt x="254" y="32"/>
                    </a:lnTo>
                    <a:lnTo>
                      <a:pt x="254" y="34"/>
                    </a:lnTo>
                    <a:lnTo>
                      <a:pt x="256" y="34"/>
                    </a:lnTo>
                    <a:lnTo>
                      <a:pt x="264" y="36"/>
                    </a:lnTo>
                    <a:lnTo>
                      <a:pt x="256" y="56"/>
                    </a:lnTo>
                    <a:lnTo>
                      <a:pt x="256" y="62"/>
                    </a:lnTo>
                    <a:lnTo>
                      <a:pt x="246" y="66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2" y="86"/>
                    </a:lnTo>
                    <a:lnTo>
                      <a:pt x="234" y="86"/>
                    </a:lnTo>
                    <a:lnTo>
                      <a:pt x="234" y="88"/>
                    </a:lnTo>
                    <a:lnTo>
                      <a:pt x="234" y="90"/>
                    </a:lnTo>
                    <a:lnTo>
                      <a:pt x="236" y="90"/>
                    </a:lnTo>
                    <a:lnTo>
                      <a:pt x="234" y="90"/>
                    </a:lnTo>
                    <a:lnTo>
                      <a:pt x="236" y="90"/>
                    </a:lnTo>
                    <a:lnTo>
                      <a:pt x="236" y="92"/>
                    </a:lnTo>
                    <a:lnTo>
                      <a:pt x="236" y="94"/>
                    </a:lnTo>
                    <a:lnTo>
                      <a:pt x="236" y="96"/>
                    </a:lnTo>
                    <a:lnTo>
                      <a:pt x="238" y="98"/>
                    </a:lnTo>
                    <a:lnTo>
                      <a:pt x="240" y="98"/>
                    </a:lnTo>
                    <a:lnTo>
                      <a:pt x="242" y="100"/>
                    </a:lnTo>
                    <a:lnTo>
                      <a:pt x="244" y="102"/>
                    </a:lnTo>
                    <a:lnTo>
                      <a:pt x="246" y="102"/>
                    </a:lnTo>
                    <a:lnTo>
                      <a:pt x="246" y="104"/>
                    </a:lnTo>
                    <a:lnTo>
                      <a:pt x="250" y="106"/>
                    </a:lnTo>
                    <a:lnTo>
                      <a:pt x="248" y="106"/>
                    </a:lnTo>
                    <a:lnTo>
                      <a:pt x="234" y="114"/>
                    </a:lnTo>
                    <a:lnTo>
                      <a:pt x="232" y="108"/>
                    </a:lnTo>
                    <a:lnTo>
                      <a:pt x="222" y="114"/>
                    </a:lnTo>
                    <a:lnTo>
                      <a:pt x="224" y="118"/>
                    </a:lnTo>
                    <a:lnTo>
                      <a:pt x="184" y="146"/>
                    </a:lnTo>
                    <a:lnTo>
                      <a:pt x="184" y="148"/>
                    </a:lnTo>
                    <a:lnTo>
                      <a:pt x="184" y="150"/>
                    </a:lnTo>
                    <a:lnTo>
                      <a:pt x="184" y="152"/>
                    </a:lnTo>
                    <a:lnTo>
                      <a:pt x="184" y="154"/>
                    </a:lnTo>
                    <a:lnTo>
                      <a:pt x="182" y="154"/>
                    </a:lnTo>
                    <a:lnTo>
                      <a:pt x="184" y="154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6" y="160"/>
                    </a:lnTo>
                    <a:lnTo>
                      <a:pt x="186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90" y="164"/>
                    </a:lnTo>
                    <a:lnTo>
                      <a:pt x="190" y="166"/>
                    </a:lnTo>
                    <a:lnTo>
                      <a:pt x="192" y="168"/>
                    </a:lnTo>
                    <a:lnTo>
                      <a:pt x="194" y="168"/>
                    </a:lnTo>
                    <a:lnTo>
                      <a:pt x="196" y="172"/>
                    </a:lnTo>
                    <a:lnTo>
                      <a:pt x="198" y="174"/>
                    </a:lnTo>
                    <a:lnTo>
                      <a:pt x="188" y="180"/>
                    </a:lnTo>
                    <a:lnTo>
                      <a:pt x="184" y="172"/>
                    </a:lnTo>
                    <a:lnTo>
                      <a:pt x="182" y="174"/>
                    </a:lnTo>
                    <a:lnTo>
                      <a:pt x="182" y="182"/>
                    </a:lnTo>
                    <a:lnTo>
                      <a:pt x="180" y="188"/>
                    </a:lnTo>
                    <a:lnTo>
                      <a:pt x="180" y="182"/>
                    </a:lnTo>
                    <a:lnTo>
                      <a:pt x="170" y="184"/>
                    </a:lnTo>
                    <a:lnTo>
                      <a:pt x="168" y="182"/>
                    </a:lnTo>
                    <a:lnTo>
                      <a:pt x="166" y="182"/>
                    </a:lnTo>
                    <a:lnTo>
                      <a:pt x="164" y="184"/>
                    </a:lnTo>
                    <a:lnTo>
                      <a:pt x="162" y="184"/>
                    </a:lnTo>
                    <a:lnTo>
                      <a:pt x="156" y="186"/>
                    </a:lnTo>
                    <a:lnTo>
                      <a:pt x="154" y="186"/>
                    </a:lnTo>
                    <a:lnTo>
                      <a:pt x="152" y="186"/>
                    </a:lnTo>
                    <a:lnTo>
                      <a:pt x="152" y="184"/>
                    </a:lnTo>
                    <a:lnTo>
                      <a:pt x="150" y="184"/>
                    </a:lnTo>
                    <a:lnTo>
                      <a:pt x="148" y="184"/>
                    </a:lnTo>
                    <a:lnTo>
                      <a:pt x="148" y="182"/>
                    </a:lnTo>
                    <a:lnTo>
                      <a:pt x="146" y="182"/>
                    </a:lnTo>
                    <a:lnTo>
                      <a:pt x="144" y="182"/>
                    </a:lnTo>
                    <a:lnTo>
                      <a:pt x="144" y="180"/>
                    </a:lnTo>
                    <a:lnTo>
                      <a:pt x="142" y="180"/>
                    </a:lnTo>
                    <a:lnTo>
                      <a:pt x="146" y="136"/>
                    </a:lnTo>
                    <a:lnTo>
                      <a:pt x="146" y="134"/>
                    </a:lnTo>
                    <a:lnTo>
                      <a:pt x="146" y="126"/>
                    </a:lnTo>
                    <a:lnTo>
                      <a:pt x="82" y="98"/>
                    </a:lnTo>
                    <a:lnTo>
                      <a:pt x="82" y="94"/>
                    </a:lnTo>
                    <a:lnTo>
                      <a:pt x="84" y="88"/>
                    </a:lnTo>
                    <a:lnTo>
                      <a:pt x="84" y="86"/>
                    </a:lnTo>
                    <a:lnTo>
                      <a:pt x="86" y="82"/>
                    </a:lnTo>
                    <a:lnTo>
                      <a:pt x="70" y="74"/>
                    </a:lnTo>
                    <a:lnTo>
                      <a:pt x="68" y="74"/>
                    </a:lnTo>
                    <a:lnTo>
                      <a:pt x="48" y="64"/>
                    </a:lnTo>
                    <a:lnTo>
                      <a:pt x="0" y="68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2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2"/>
                    </a:lnTo>
                    <a:lnTo>
                      <a:pt x="6" y="48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4" y="40"/>
                    </a:lnTo>
                    <a:lnTo>
                      <a:pt x="4" y="38"/>
                    </a:lnTo>
                    <a:lnTo>
                      <a:pt x="6" y="38"/>
                    </a:lnTo>
                    <a:lnTo>
                      <a:pt x="78" y="6"/>
                    </a:lnTo>
                    <a:lnTo>
                      <a:pt x="78" y="8"/>
                    </a:lnTo>
                    <a:lnTo>
                      <a:pt x="80" y="8"/>
                    </a:lnTo>
                    <a:lnTo>
                      <a:pt x="80" y="10"/>
                    </a:lnTo>
                    <a:lnTo>
                      <a:pt x="82" y="12"/>
                    </a:lnTo>
                    <a:lnTo>
                      <a:pt x="84" y="12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2" y="16"/>
                    </a:lnTo>
                    <a:lnTo>
                      <a:pt x="92" y="18"/>
                    </a:lnTo>
                    <a:lnTo>
                      <a:pt x="94" y="20"/>
                    </a:lnTo>
                    <a:lnTo>
                      <a:pt x="94" y="22"/>
                    </a:lnTo>
                    <a:lnTo>
                      <a:pt x="94" y="24"/>
                    </a:lnTo>
                    <a:lnTo>
                      <a:pt x="94" y="26"/>
                    </a:lnTo>
                    <a:lnTo>
                      <a:pt x="94" y="28"/>
                    </a:lnTo>
                    <a:lnTo>
                      <a:pt x="9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12" y="24"/>
                    </a:lnTo>
                    <a:lnTo>
                      <a:pt x="114" y="24"/>
                    </a:lnTo>
                    <a:lnTo>
                      <a:pt x="120" y="24"/>
                    </a:lnTo>
                    <a:lnTo>
                      <a:pt x="122" y="22"/>
                    </a:lnTo>
                    <a:lnTo>
                      <a:pt x="124" y="22"/>
                    </a:lnTo>
                    <a:lnTo>
                      <a:pt x="132" y="18"/>
                    </a:lnTo>
                    <a:lnTo>
                      <a:pt x="140" y="14"/>
                    </a:lnTo>
                    <a:lnTo>
                      <a:pt x="146" y="24"/>
                    </a:lnTo>
                    <a:lnTo>
                      <a:pt x="152" y="20"/>
                    </a:lnTo>
                    <a:lnTo>
                      <a:pt x="164" y="16"/>
                    </a:lnTo>
                    <a:lnTo>
                      <a:pt x="168" y="16"/>
                    </a:lnTo>
                    <a:lnTo>
                      <a:pt x="176" y="14"/>
                    </a:lnTo>
                    <a:lnTo>
                      <a:pt x="182" y="10"/>
                    </a:lnTo>
                    <a:lnTo>
                      <a:pt x="194" y="4"/>
                    </a:lnTo>
                    <a:lnTo>
                      <a:pt x="200" y="2"/>
                    </a:lnTo>
                    <a:lnTo>
                      <a:pt x="200" y="0"/>
                    </a:lnTo>
                    <a:lnTo>
                      <a:pt x="208" y="0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5" name="Freeform 91"/>
              <p:cNvSpPr>
                <a:spLocks/>
              </p:cNvSpPr>
              <p:nvPr/>
            </p:nvSpPr>
            <p:spPr bwMode="auto">
              <a:xfrm>
                <a:off x="2259" y="2118"/>
                <a:ext cx="227" cy="228"/>
              </a:xfrm>
              <a:custGeom>
                <a:avLst/>
                <a:gdLst>
                  <a:gd name="T0" fmla="*/ 141 w 227"/>
                  <a:gd name="T1" fmla="*/ 42 h 228"/>
                  <a:gd name="T2" fmla="*/ 153 w 227"/>
                  <a:gd name="T3" fmla="*/ 38 h 228"/>
                  <a:gd name="T4" fmla="*/ 159 w 227"/>
                  <a:gd name="T5" fmla="*/ 42 h 228"/>
                  <a:gd name="T6" fmla="*/ 167 w 227"/>
                  <a:gd name="T7" fmla="*/ 44 h 228"/>
                  <a:gd name="T8" fmla="*/ 175 w 227"/>
                  <a:gd name="T9" fmla="*/ 40 h 228"/>
                  <a:gd name="T10" fmla="*/ 177 w 227"/>
                  <a:gd name="T11" fmla="*/ 48 h 228"/>
                  <a:gd name="T12" fmla="*/ 185 w 227"/>
                  <a:gd name="T13" fmla="*/ 58 h 228"/>
                  <a:gd name="T14" fmla="*/ 189 w 227"/>
                  <a:gd name="T15" fmla="*/ 66 h 228"/>
                  <a:gd name="T16" fmla="*/ 195 w 227"/>
                  <a:gd name="T17" fmla="*/ 66 h 228"/>
                  <a:gd name="T18" fmla="*/ 195 w 227"/>
                  <a:gd name="T19" fmla="*/ 72 h 228"/>
                  <a:gd name="T20" fmla="*/ 191 w 227"/>
                  <a:gd name="T21" fmla="*/ 76 h 228"/>
                  <a:gd name="T22" fmla="*/ 193 w 227"/>
                  <a:gd name="T23" fmla="*/ 82 h 228"/>
                  <a:gd name="T24" fmla="*/ 193 w 227"/>
                  <a:gd name="T25" fmla="*/ 88 h 228"/>
                  <a:gd name="T26" fmla="*/ 193 w 227"/>
                  <a:gd name="T27" fmla="*/ 96 h 228"/>
                  <a:gd name="T28" fmla="*/ 195 w 227"/>
                  <a:gd name="T29" fmla="*/ 98 h 228"/>
                  <a:gd name="T30" fmla="*/ 199 w 227"/>
                  <a:gd name="T31" fmla="*/ 104 h 228"/>
                  <a:gd name="T32" fmla="*/ 201 w 227"/>
                  <a:gd name="T33" fmla="*/ 110 h 228"/>
                  <a:gd name="T34" fmla="*/ 205 w 227"/>
                  <a:gd name="T35" fmla="*/ 116 h 228"/>
                  <a:gd name="T36" fmla="*/ 209 w 227"/>
                  <a:gd name="T37" fmla="*/ 116 h 228"/>
                  <a:gd name="T38" fmla="*/ 213 w 227"/>
                  <a:gd name="T39" fmla="*/ 118 h 228"/>
                  <a:gd name="T40" fmla="*/ 219 w 227"/>
                  <a:gd name="T41" fmla="*/ 120 h 228"/>
                  <a:gd name="T42" fmla="*/ 221 w 227"/>
                  <a:gd name="T43" fmla="*/ 128 h 228"/>
                  <a:gd name="T44" fmla="*/ 225 w 227"/>
                  <a:gd name="T45" fmla="*/ 130 h 228"/>
                  <a:gd name="T46" fmla="*/ 227 w 227"/>
                  <a:gd name="T47" fmla="*/ 136 h 228"/>
                  <a:gd name="T48" fmla="*/ 223 w 227"/>
                  <a:gd name="T49" fmla="*/ 140 h 228"/>
                  <a:gd name="T50" fmla="*/ 219 w 227"/>
                  <a:gd name="T51" fmla="*/ 144 h 228"/>
                  <a:gd name="T52" fmla="*/ 217 w 227"/>
                  <a:gd name="T53" fmla="*/ 148 h 228"/>
                  <a:gd name="T54" fmla="*/ 217 w 227"/>
                  <a:gd name="T55" fmla="*/ 152 h 228"/>
                  <a:gd name="T56" fmla="*/ 171 w 227"/>
                  <a:gd name="T57" fmla="*/ 148 h 228"/>
                  <a:gd name="T58" fmla="*/ 109 w 227"/>
                  <a:gd name="T59" fmla="*/ 212 h 228"/>
                  <a:gd name="T60" fmla="*/ 105 w 227"/>
                  <a:gd name="T61" fmla="*/ 212 h 228"/>
                  <a:gd name="T62" fmla="*/ 99 w 227"/>
                  <a:gd name="T63" fmla="*/ 214 h 228"/>
                  <a:gd name="T64" fmla="*/ 43 w 227"/>
                  <a:gd name="T65" fmla="*/ 206 h 228"/>
                  <a:gd name="T66" fmla="*/ 29 w 227"/>
                  <a:gd name="T67" fmla="*/ 188 h 228"/>
                  <a:gd name="T68" fmla="*/ 25 w 227"/>
                  <a:gd name="T69" fmla="*/ 186 h 228"/>
                  <a:gd name="T70" fmla="*/ 21 w 227"/>
                  <a:gd name="T71" fmla="*/ 184 h 228"/>
                  <a:gd name="T72" fmla="*/ 4 w 227"/>
                  <a:gd name="T73" fmla="*/ 130 h 228"/>
                  <a:gd name="T74" fmla="*/ 21 w 227"/>
                  <a:gd name="T75" fmla="*/ 84 h 228"/>
                  <a:gd name="T76" fmla="*/ 27 w 227"/>
                  <a:gd name="T77" fmla="*/ 80 h 228"/>
                  <a:gd name="T78" fmla="*/ 29 w 227"/>
                  <a:gd name="T79" fmla="*/ 76 h 228"/>
                  <a:gd name="T80" fmla="*/ 37 w 227"/>
                  <a:gd name="T81" fmla="*/ 68 h 228"/>
                  <a:gd name="T82" fmla="*/ 57 w 227"/>
                  <a:gd name="T83" fmla="*/ 42 h 228"/>
                  <a:gd name="T84" fmla="*/ 65 w 227"/>
                  <a:gd name="T85" fmla="*/ 16 h 228"/>
                  <a:gd name="T86" fmla="*/ 69 w 227"/>
                  <a:gd name="T87" fmla="*/ 12 h 228"/>
                  <a:gd name="T88" fmla="*/ 79 w 227"/>
                  <a:gd name="T89" fmla="*/ 8 h 228"/>
                  <a:gd name="T90" fmla="*/ 81 w 227"/>
                  <a:gd name="T91" fmla="*/ 0 h 228"/>
                  <a:gd name="T92" fmla="*/ 87 w 227"/>
                  <a:gd name="T93" fmla="*/ 2 h 228"/>
                  <a:gd name="T94" fmla="*/ 93 w 227"/>
                  <a:gd name="T95" fmla="*/ 4 h 228"/>
                  <a:gd name="T96" fmla="*/ 97 w 227"/>
                  <a:gd name="T97" fmla="*/ 10 h 228"/>
                  <a:gd name="T98" fmla="*/ 101 w 227"/>
                  <a:gd name="T99" fmla="*/ 12 h 228"/>
                  <a:gd name="T100" fmla="*/ 105 w 227"/>
                  <a:gd name="T101" fmla="*/ 10 h 228"/>
                  <a:gd name="T102" fmla="*/ 109 w 227"/>
                  <a:gd name="T103" fmla="*/ 6 h 228"/>
                  <a:gd name="T104" fmla="*/ 111 w 227"/>
                  <a:gd name="T105" fmla="*/ 10 h 228"/>
                  <a:gd name="T106" fmla="*/ 111 w 227"/>
                  <a:gd name="T107" fmla="*/ 16 h 228"/>
                  <a:gd name="T108" fmla="*/ 117 w 227"/>
                  <a:gd name="T109" fmla="*/ 20 h 228"/>
                  <a:gd name="T110" fmla="*/ 121 w 227"/>
                  <a:gd name="T111" fmla="*/ 28 h 228"/>
                  <a:gd name="T112" fmla="*/ 127 w 227"/>
                  <a:gd name="T113" fmla="*/ 36 h 2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7" h="228">
                    <a:moveTo>
                      <a:pt x="127" y="38"/>
                    </a:moveTo>
                    <a:lnTo>
                      <a:pt x="129" y="40"/>
                    </a:lnTo>
                    <a:lnTo>
                      <a:pt x="131" y="40"/>
                    </a:lnTo>
                    <a:lnTo>
                      <a:pt x="135" y="42"/>
                    </a:lnTo>
                    <a:lnTo>
                      <a:pt x="137" y="42"/>
                    </a:lnTo>
                    <a:lnTo>
                      <a:pt x="139" y="42"/>
                    </a:lnTo>
                    <a:lnTo>
                      <a:pt x="141" y="42"/>
                    </a:lnTo>
                    <a:lnTo>
                      <a:pt x="143" y="42"/>
                    </a:lnTo>
                    <a:lnTo>
                      <a:pt x="145" y="42"/>
                    </a:lnTo>
                    <a:lnTo>
                      <a:pt x="147" y="42"/>
                    </a:lnTo>
                    <a:lnTo>
                      <a:pt x="149" y="42"/>
                    </a:lnTo>
                    <a:lnTo>
                      <a:pt x="153" y="38"/>
                    </a:lnTo>
                    <a:lnTo>
                      <a:pt x="155" y="38"/>
                    </a:lnTo>
                    <a:lnTo>
                      <a:pt x="157" y="38"/>
                    </a:lnTo>
                    <a:lnTo>
                      <a:pt x="157" y="40"/>
                    </a:lnTo>
                    <a:lnTo>
                      <a:pt x="159" y="42"/>
                    </a:lnTo>
                    <a:lnTo>
                      <a:pt x="159" y="44"/>
                    </a:lnTo>
                    <a:lnTo>
                      <a:pt x="161" y="44"/>
                    </a:lnTo>
                    <a:lnTo>
                      <a:pt x="163" y="44"/>
                    </a:lnTo>
                    <a:lnTo>
                      <a:pt x="165" y="44"/>
                    </a:lnTo>
                    <a:lnTo>
                      <a:pt x="167" y="44"/>
                    </a:lnTo>
                    <a:lnTo>
                      <a:pt x="169" y="40"/>
                    </a:lnTo>
                    <a:lnTo>
                      <a:pt x="169" y="38"/>
                    </a:lnTo>
                    <a:lnTo>
                      <a:pt x="171" y="38"/>
                    </a:lnTo>
                    <a:lnTo>
                      <a:pt x="173" y="38"/>
                    </a:lnTo>
                    <a:lnTo>
                      <a:pt x="175" y="38"/>
                    </a:lnTo>
                    <a:lnTo>
                      <a:pt x="175" y="40"/>
                    </a:lnTo>
                    <a:lnTo>
                      <a:pt x="175" y="42"/>
                    </a:lnTo>
                    <a:lnTo>
                      <a:pt x="175" y="44"/>
                    </a:lnTo>
                    <a:lnTo>
                      <a:pt x="175" y="46"/>
                    </a:lnTo>
                    <a:lnTo>
                      <a:pt x="177" y="46"/>
                    </a:lnTo>
                    <a:lnTo>
                      <a:pt x="177" y="48"/>
                    </a:lnTo>
                    <a:lnTo>
                      <a:pt x="179" y="48"/>
                    </a:lnTo>
                    <a:lnTo>
                      <a:pt x="179" y="50"/>
                    </a:lnTo>
                    <a:lnTo>
                      <a:pt x="179" y="52"/>
                    </a:lnTo>
                    <a:lnTo>
                      <a:pt x="183" y="56"/>
                    </a:lnTo>
                    <a:lnTo>
                      <a:pt x="185" y="58"/>
                    </a:lnTo>
                    <a:lnTo>
                      <a:pt x="185" y="60"/>
                    </a:lnTo>
                    <a:lnTo>
                      <a:pt x="187" y="60"/>
                    </a:lnTo>
                    <a:lnTo>
                      <a:pt x="189" y="62"/>
                    </a:lnTo>
                    <a:lnTo>
                      <a:pt x="189" y="64"/>
                    </a:lnTo>
                    <a:lnTo>
                      <a:pt x="189" y="66"/>
                    </a:lnTo>
                    <a:lnTo>
                      <a:pt x="191" y="66"/>
                    </a:lnTo>
                    <a:lnTo>
                      <a:pt x="191" y="68"/>
                    </a:lnTo>
                    <a:lnTo>
                      <a:pt x="193" y="68"/>
                    </a:lnTo>
                    <a:lnTo>
                      <a:pt x="193" y="66"/>
                    </a:lnTo>
                    <a:lnTo>
                      <a:pt x="195" y="66"/>
                    </a:lnTo>
                    <a:lnTo>
                      <a:pt x="195" y="68"/>
                    </a:lnTo>
                    <a:lnTo>
                      <a:pt x="197" y="70"/>
                    </a:lnTo>
                    <a:lnTo>
                      <a:pt x="197" y="72"/>
                    </a:lnTo>
                    <a:lnTo>
                      <a:pt x="195" y="72"/>
                    </a:lnTo>
                    <a:lnTo>
                      <a:pt x="195" y="74"/>
                    </a:lnTo>
                    <a:lnTo>
                      <a:pt x="193" y="74"/>
                    </a:lnTo>
                    <a:lnTo>
                      <a:pt x="191" y="74"/>
                    </a:lnTo>
                    <a:lnTo>
                      <a:pt x="191" y="76"/>
                    </a:lnTo>
                    <a:lnTo>
                      <a:pt x="191" y="78"/>
                    </a:lnTo>
                    <a:lnTo>
                      <a:pt x="191" y="80"/>
                    </a:lnTo>
                    <a:lnTo>
                      <a:pt x="193" y="82"/>
                    </a:lnTo>
                    <a:lnTo>
                      <a:pt x="193" y="84"/>
                    </a:lnTo>
                    <a:lnTo>
                      <a:pt x="193" y="86"/>
                    </a:lnTo>
                    <a:lnTo>
                      <a:pt x="193" y="88"/>
                    </a:lnTo>
                    <a:lnTo>
                      <a:pt x="193" y="90"/>
                    </a:lnTo>
                    <a:lnTo>
                      <a:pt x="191" y="90"/>
                    </a:lnTo>
                    <a:lnTo>
                      <a:pt x="191" y="92"/>
                    </a:lnTo>
                    <a:lnTo>
                      <a:pt x="191" y="94"/>
                    </a:lnTo>
                    <a:lnTo>
                      <a:pt x="193" y="94"/>
                    </a:lnTo>
                    <a:lnTo>
                      <a:pt x="193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3" y="98"/>
                    </a:lnTo>
                    <a:lnTo>
                      <a:pt x="195" y="100"/>
                    </a:lnTo>
                    <a:lnTo>
                      <a:pt x="195" y="102"/>
                    </a:lnTo>
                    <a:lnTo>
                      <a:pt x="197" y="104"/>
                    </a:lnTo>
                    <a:lnTo>
                      <a:pt x="199" y="104"/>
                    </a:lnTo>
                    <a:lnTo>
                      <a:pt x="201" y="104"/>
                    </a:lnTo>
                    <a:lnTo>
                      <a:pt x="203" y="106"/>
                    </a:lnTo>
                    <a:lnTo>
                      <a:pt x="201" y="108"/>
                    </a:lnTo>
                    <a:lnTo>
                      <a:pt x="201" y="110"/>
                    </a:lnTo>
                    <a:lnTo>
                      <a:pt x="203" y="110"/>
                    </a:lnTo>
                    <a:lnTo>
                      <a:pt x="205" y="112"/>
                    </a:lnTo>
                    <a:lnTo>
                      <a:pt x="205" y="114"/>
                    </a:lnTo>
                    <a:lnTo>
                      <a:pt x="205" y="116"/>
                    </a:lnTo>
                    <a:lnTo>
                      <a:pt x="205" y="118"/>
                    </a:lnTo>
                    <a:lnTo>
                      <a:pt x="207" y="116"/>
                    </a:lnTo>
                    <a:lnTo>
                      <a:pt x="209" y="116"/>
                    </a:lnTo>
                    <a:lnTo>
                      <a:pt x="211" y="118"/>
                    </a:lnTo>
                    <a:lnTo>
                      <a:pt x="213" y="118"/>
                    </a:lnTo>
                    <a:lnTo>
                      <a:pt x="213" y="120"/>
                    </a:lnTo>
                    <a:lnTo>
                      <a:pt x="215" y="120"/>
                    </a:lnTo>
                    <a:lnTo>
                      <a:pt x="215" y="122"/>
                    </a:lnTo>
                    <a:lnTo>
                      <a:pt x="217" y="122"/>
                    </a:lnTo>
                    <a:lnTo>
                      <a:pt x="217" y="120"/>
                    </a:lnTo>
                    <a:lnTo>
                      <a:pt x="219" y="120"/>
                    </a:lnTo>
                    <a:lnTo>
                      <a:pt x="219" y="122"/>
                    </a:lnTo>
                    <a:lnTo>
                      <a:pt x="219" y="124"/>
                    </a:lnTo>
                    <a:lnTo>
                      <a:pt x="221" y="124"/>
                    </a:lnTo>
                    <a:lnTo>
                      <a:pt x="221" y="126"/>
                    </a:lnTo>
                    <a:lnTo>
                      <a:pt x="221" y="128"/>
                    </a:lnTo>
                    <a:lnTo>
                      <a:pt x="223" y="128"/>
                    </a:lnTo>
                    <a:lnTo>
                      <a:pt x="225" y="128"/>
                    </a:lnTo>
                    <a:lnTo>
                      <a:pt x="225" y="130"/>
                    </a:lnTo>
                    <a:lnTo>
                      <a:pt x="227" y="130"/>
                    </a:lnTo>
                    <a:lnTo>
                      <a:pt x="227" y="132"/>
                    </a:lnTo>
                    <a:lnTo>
                      <a:pt x="225" y="132"/>
                    </a:lnTo>
                    <a:lnTo>
                      <a:pt x="225" y="134"/>
                    </a:lnTo>
                    <a:lnTo>
                      <a:pt x="225" y="136"/>
                    </a:lnTo>
                    <a:lnTo>
                      <a:pt x="227" y="136"/>
                    </a:lnTo>
                    <a:lnTo>
                      <a:pt x="225" y="136"/>
                    </a:lnTo>
                    <a:lnTo>
                      <a:pt x="225" y="138"/>
                    </a:lnTo>
                    <a:lnTo>
                      <a:pt x="223" y="138"/>
                    </a:lnTo>
                    <a:lnTo>
                      <a:pt x="223" y="140"/>
                    </a:lnTo>
                    <a:lnTo>
                      <a:pt x="223" y="142"/>
                    </a:lnTo>
                    <a:lnTo>
                      <a:pt x="221" y="142"/>
                    </a:lnTo>
                    <a:lnTo>
                      <a:pt x="219" y="142"/>
                    </a:lnTo>
                    <a:lnTo>
                      <a:pt x="219" y="144"/>
                    </a:lnTo>
                    <a:lnTo>
                      <a:pt x="221" y="144"/>
                    </a:lnTo>
                    <a:lnTo>
                      <a:pt x="219" y="146"/>
                    </a:lnTo>
                    <a:lnTo>
                      <a:pt x="217" y="148"/>
                    </a:lnTo>
                    <a:lnTo>
                      <a:pt x="217" y="150"/>
                    </a:lnTo>
                    <a:lnTo>
                      <a:pt x="219" y="150"/>
                    </a:lnTo>
                    <a:lnTo>
                      <a:pt x="219" y="152"/>
                    </a:lnTo>
                    <a:lnTo>
                      <a:pt x="217" y="152"/>
                    </a:lnTo>
                    <a:lnTo>
                      <a:pt x="211" y="152"/>
                    </a:lnTo>
                    <a:lnTo>
                      <a:pt x="211" y="150"/>
                    </a:lnTo>
                    <a:lnTo>
                      <a:pt x="211" y="142"/>
                    </a:lnTo>
                    <a:lnTo>
                      <a:pt x="201" y="142"/>
                    </a:lnTo>
                    <a:lnTo>
                      <a:pt x="201" y="138"/>
                    </a:lnTo>
                    <a:lnTo>
                      <a:pt x="191" y="138"/>
                    </a:lnTo>
                    <a:lnTo>
                      <a:pt x="191" y="142"/>
                    </a:lnTo>
                    <a:lnTo>
                      <a:pt x="171" y="142"/>
                    </a:lnTo>
                    <a:lnTo>
                      <a:pt x="171" y="148"/>
                    </a:lnTo>
                    <a:lnTo>
                      <a:pt x="165" y="148"/>
                    </a:lnTo>
                    <a:lnTo>
                      <a:pt x="127" y="210"/>
                    </a:lnTo>
                    <a:lnTo>
                      <a:pt x="113" y="210"/>
                    </a:lnTo>
                    <a:lnTo>
                      <a:pt x="113" y="212"/>
                    </a:lnTo>
                    <a:lnTo>
                      <a:pt x="111" y="210"/>
                    </a:lnTo>
                    <a:lnTo>
                      <a:pt x="111" y="212"/>
                    </a:lnTo>
                    <a:lnTo>
                      <a:pt x="109" y="212"/>
                    </a:lnTo>
                    <a:lnTo>
                      <a:pt x="109" y="210"/>
                    </a:lnTo>
                    <a:lnTo>
                      <a:pt x="107" y="210"/>
                    </a:lnTo>
                    <a:lnTo>
                      <a:pt x="107" y="212"/>
                    </a:lnTo>
                    <a:lnTo>
                      <a:pt x="105" y="212"/>
                    </a:lnTo>
                    <a:lnTo>
                      <a:pt x="105" y="210"/>
                    </a:lnTo>
                    <a:lnTo>
                      <a:pt x="103" y="210"/>
                    </a:lnTo>
                    <a:lnTo>
                      <a:pt x="101" y="212"/>
                    </a:lnTo>
                    <a:lnTo>
                      <a:pt x="99" y="214"/>
                    </a:lnTo>
                    <a:lnTo>
                      <a:pt x="99" y="228"/>
                    </a:lnTo>
                    <a:lnTo>
                      <a:pt x="63" y="228"/>
                    </a:lnTo>
                    <a:lnTo>
                      <a:pt x="65" y="212"/>
                    </a:lnTo>
                    <a:lnTo>
                      <a:pt x="53" y="212"/>
                    </a:lnTo>
                    <a:lnTo>
                      <a:pt x="53" y="220"/>
                    </a:lnTo>
                    <a:lnTo>
                      <a:pt x="49" y="220"/>
                    </a:lnTo>
                    <a:lnTo>
                      <a:pt x="49" y="212"/>
                    </a:lnTo>
                    <a:lnTo>
                      <a:pt x="43" y="212"/>
                    </a:lnTo>
                    <a:lnTo>
                      <a:pt x="43" y="206"/>
                    </a:lnTo>
                    <a:lnTo>
                      <a:pt x="45" y="206"/>
                    </a:lnTo>
                    <a:lnTo>
                      <a:pt x="45" y="198"/>
                    </a:lnTo>
                    <a:lnTo>
                      <a:pt x="45" y="194"/>
                    </a:lnTo>
                    <a:lnTo>
                      <a:pt x="35" y="194"/>
                    </a:lnTo>
                    <a:lnTo>
                      <a:pt x="35" y="198"/>
                    </a:lnTo>
                    <a:lnTo>
                      <a:pt x="29" y="198"/>
                    </a:lnTo>
                    <a:lnTo>
                      <a:pt x="29" y="190"/>
                    </a:lnTo>
                    <a:lnTo>
                      <a:pt x="29" y="188"/>
                    </a:lnTo>
                    <a:lnTo>
                      <a:pt x="27" y="188"/>
                    </a:lnTo>
                    <a:lnTo>
                      <a:pt x="27" y="186"/>
                    </a:lnTo>
                    <a:lnTo>
                      <a:pt x="25" y="186"/>
                    </a:lnTo>
                    <a:lnTo>
                      <a:pt x="25" y="184"/>
                    </a:lnTo>
                    <a:lnTo>
                      <a:pt x="23" y="184"/>
                    </a:lnTo>
                    <a:lnTo>
                      <a:pt x="21" y="184"/>
                    </a:lnTo>
                    <a:lnTo>
                      <a:pt x="19" y="184"/>
                    </a:lnTo>
                    <a:lnTo>
                      <a:pt x="19" y="160"/>
                    </a:lnTo>
                    <a:lnTo>
                      <a:pt x="14" y="160"/>
                    </a:lnTo>
                    <a:lnTo>
                      <a:pt x="14" y="154"/>
                    </a:lnTo>
                    <a:lnTo>
                      <a:pt x="10" y="154"/>
                    </a:lnTo>
                    <a:lnTo>
                      <a:pt x="10" y="140"/>
                    </a:lnTo>
                    <a:lnTo>
                      <a:pt x="4" y="140"/>
                    </a:lnTo>
                    <a:lnTo>
                      <a:pt x="4" y="130"/>
                    </a:lnTo>
                    <a:lnTo>
                      <a:pt x="0" y="130"/>
                    </a:lnTo>
                    <a:lnTo>
                      <a:pt x="0" y="126"/>
                    </a:lnTo>
                    <a:lnTo>
                      <a:pt x="4" y="124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10" y="112"/>
                    </a:lnTo>
                    <a:lnTo>
                      <a:pt x="12" y="114"/>
                    </a:lnTo>
                    <a:lnTo>
                      <a:pt x="21" y="114"/>
                    </a:lnTo>
                    <a:lnTo>
                      <a:pt x="21" y="84"/>
                    </a:lnTo>
                    <a:lnTo>
                      <a:pt x="23" y="82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7" y="80"/>
                    </a:lnTo>
                    <a:lnTo>
                      <a:pt x="29" y="78"/>
                    </a:lnTo>
                    <a:lnTo>
                      <a:pt x="29" y="76"/>
                    </a:lnTo>
                    <a:lnTo>
                      <a:pt x="31" y="76"/>
                    </a:lnTo>
                    <a:lnTo>
                      <a:pt x="31" y="74"/>
                    </a:lnTo>
                    <a:lnTo>
                      <a:pt x="33" y="74"/>
                    </a:lnTo>
                    <a:lnTo>
                      <a:pt x="35" y="72"/>
                    </a:lnTo>
                    <a:lnTo>
                      <a:pt x="35" y="70"/>
                    </a:lnTo>
                    <a:lnTo>
                      <a:pt x="37" y="70"/>
                    </a:lnTo>
                    <a:lnTo>
                      <a:pt x="37" y="68"/>
                    </a:lnTo>
                    <a:lnTo>
                      <a:pt x="39" y="66"/>
                    </a:lnTo>
                    <a:lnTo>
                      <a:pt x="39" y="62"/>
                    </a:lnTo>
                    <a:lnTo>
                      <a:pt x="43" y="42"/>
                    </a:lnTo>
                    <a:lnTo>
                      <a:pt x="57" y="42"/>
                    </a:lnTo>
                    <a:lnTo>
                      <a:pt x="57" y="16"/>
                    </a:lnTo>
                    <a:lnTo>
                      <a:pt x="61" y="16"/>
                    </a:lnTo>
                    <a:lnTo>
                      <a:pt x="63" y="16"/>
                    </a:lnTo>
                    <a:lnTo>
                      <a:pt x="65" y="16"/>
                    </a:lnTo>
                    <a:lnTo>
                      <a:pt x="67" y="14"/>
                    </a:lnTo>
                    <a:lnTo>
                      <a:pt x="69" y="14"/>
                    </a:lnTo>
                    <a:lnTo>
                      <a:pt x="69" y="12"/>
                    </a:lnTo>
                    <a:lnTo>
                      <a:pt x="71" y="10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7" y="8"/>
                    </a:lnTo>
                    <a:lnTo>
                      <a:pt x="79" y="8"/>
                    </a:lnTo>
                    <a:lnTo>
                      <a:pt x="81" y="8"/>
                    </a:lnTo>
                    <a:lnTo>
                      <a:pt x="81" y="6"/>
                    </a:lnTo>
                    <a:lnTo>
                      <a:pt x="81" y="4"/>
                    </a:lnTo>
                    <a:lnTo>
                      <a:pt x="83" y="2"/>
                    </a:lnTo>
                    <a:lnTo>
                      <a:pt x="81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5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9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6"/>
                    </a:lnTo>
                    <a:lnTo>
                      <a:pt x="95" y="8"/>
                    </a:lnTo>
                    <a:lnTo>
                      <a:pt x="97" y="10"/>
                    </a:lnTo>
                    <a:lnTo>
                      <a:pt x="97" y="12"/>
                    </a:lnTo>
                    <a:lnTo>
                      <a:pt x="99" y="12"/>
                    </a:lnTo>
                    <a:lnTo>
                      <a:pt x="101" y="12"/>
                    </a:lnTo>
                    <a:lnTo>
                      <a:pt x="103" y="12"/>
                    </a:lnTo>
                    <a:lnTo>
                      <a:pt x="103" y="10"/>
                    </a:lnTo>
                    <a:lnTo>
                      <a:pt x="105" y="10"/>
                    </a:lnTo>
                    <a:lnTo>
                      <a:pt x="105" y="8"/>
                    </a:lnTo>
                    <a:lnTo>
                      <a:pt x="105" y="6"/>
                    </a:lnTo>
                    <a:lnTo>
                      <a:pt x="107" y="6"/>
                    </a:lnTo>
                    <a:lnTo>
                      <a:pt x="109" y="6"/>
                    </a:lnTo>
                    <a:lnTo>
                      <a:pt x="109" y="8"/>
                    </a:lnTo>
                    <a:lnTo>
                      <a:pt x="111" y="8"/>
                    </a:lnTo>
                    <a:lnTo>
                      <a:pt x="111" y="10"/>
                    </a:lnTo>
                    <a:lnTo>
                      <a:pt x="109" y="10"/>
                    </a:lnTo>
                    <a:lnTo>
                      <a:pt x="109" y="12"/>
                    </a:lnTo>
                    <a:lnTo>
                      <a:pt x="109" y="14"/>
                    </a:lnTo>
                    <a:lnTo>
                      <a:pt x="111" y="16"/>
                    </a:lnTo>
                    <a:lnTo>
                      <a:pt x="113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17" y="18"/>
                    </a:lnTo>
                    <a:lnTo>
                      <a:pt x="117" y="20"/>
                    </a:lnTo>
                    <a:lnTo>
                      <a:pt x="119" y="22"/>
                    </a:lnTo>
                    <a:lnTo>
                      <a:pt x="119" y="24"/>
                    </a:lnTo>
                    <a:lnTo>
                      <a:pt x="121" y="28"/>
                    </a:lnTo>
                    <a:lnTo>
                      <a:pt x="121" y="30"/>
                    </a:lnTo>
                    <a:lnTo>
                      <a:pt x="123" y="30"/>
                    </a:lnTo>
                    <a:lnTo>
                      <a:pt x="125" y="30"/>
                    </a:lnTo>
                    <a:lnTo>
                      <a:pt x="125" y="36"/>
                    </a:lnTo>
                    <a:lnTo>
                      <a:pt x="127" y="36"/>
                    </a:lnTo>
                    <a:lnTo>
                      <a:pt x="127" y="3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92"/>
              <p:cNvSpPr>
                <a:spLocks/>
              </p:cNvSpPr>
              <p:nvPr/>
            </p:nvSpPr>
            <p:spPr bwMode="auto">
              <a:xfrm>
                <a:off x="2878" y="2138"/>
                <a:ext cx="298" cy="344"/>
              </a:xfrm>
              <a:custGeom>
                <a:avLst/>
                <a:gdLst>
                  <a:gd name="T0" fmla="*/ 126 w 298"/>
                  <a:gd name="T1" fmla="*/ 10 h 344"/>
                  <a:gd name="T2" fmla="*/ 206 w 298"/>
                  <a:gd name="T3" fmla="*/ 10 h 344"/>
                  <a:gd name="T4" fmla="*/ 220 w 298"/>
                  <a:gd name="T5" fmla="*/ 24 h 344"/>
                  <a:gd name="T6" fmla="*/ 282 w 298"/>
                  <a:gd name="T7" fmla="*/ 72 h 344"/>
                  <a:gd name="T8" fmla="*/ 280 w 298"/>
                  <a:gd name="T9" fmla="*/ 118 h 344"/>
                  <a:gd name="T10" fmla="*/ 286 w 298"/>
                  <a:gd name="T11" fmla="*/ 120 h 344"/>
                  <a:gd name="T12" fmla="*/ 288 w 298"/>
                  <a:gd name="T13" fmla="*/ 126 h 344"/>
                  <a:gd name="T14" fmla="*/ 290 w 298"/>
                  <a:gd name="T15" fmla="*/ 128 h 344"/>
                  <a:gd name="T16" fmla="*/ 292 w 298"/>
                  <a:gd name="T17" fmla="*/ 132 h 344"/>
                  <a:gd name="T18" fmla="*/ 296 w 298"/>
                  <a:gd name="T19" fmla="*/ 134 h 344"/>
                  <a:gd name="T20" fmla="*/ 292 w 298"/>
                  <a:gd name="T21" fmla="*/ 150 h 344"/>
                  <a:gd name="T22" fmla="*/ 284 w 298"/>
                  <a:gd name="T23" fmla="*/ 154 h 344"/>
                  <a:gd name="T24" fmla="*/ 282 w 298"/>
                  <a:gd name="T25" fmla="*/ 154 h 344"/>
                  <a:gd name="T26" fmla="*/ 280 w 298"/>
                  <a:gd name="T27" fmla="*/ 154 h 344"/>
                  <a:gd name="T28" fmla="*/ 278 w 298"/>
                  <a:gd name="T29" fmla="*/ 154 h 344"/>
                  <a:gd name="T30" fmla="*/ 276 w 298"/>
                  <a:gd name="T31" fmla="*/ 154 h 344"/>
                  <a:gd name="T32" fmla="*/ 274 w 298"/>
                  <a:gd name="T33" fmla="*/ 154 h 344"/>
                  <a:gd name="T34" fmla="*/ 272 w 298"/>
                  <a:gd name="T35" fmla="*/ 156 h 344"/>
                  <a:gd name="T36" fmla="*/ 270 w 298"/>
                  <a:gd name="T37" fmla="*/ 158 h 344"/>
                  <a:gd name="T38" fmla="*/ 270 w 298"/>
                  <a:gd name="T39" fmla="*/ 158 h 344"/>
                  <a:gd name="T40" fmla="*/ 268 w 298"/>
                  <a:gd name="T41" fmla="*/ 162 h 344"/>
                  <a:gd name="T42" fmla="*/ 270 w 298"/>
                  <a:gd name="T43" fmla="*/ 164 h 344"/>
                  <a:gd name="T44" fmla="*/ 268 w 298"/>
                  <a:gd name="T45" fmla="*/ 166 h 344"/>
                  <a:gd name="T46" fmla="*/ 268 w 298"/>
                  <a:gd name="T47" fmla="*/ 168 h 344"/>
                  <a:gd name="T48" fmla="*/ 264 w 298"/>
                  <a:gd name="T49" fmla="*/ 172 h 344"/>
                  <a:gd name="T50" fmla="*/ 266 w 298"/>
                  <a:gd name="T51" fmla="*/ 174 h 344"/>
                  <a:gd name="T52" fmla="*/ 266 w 298"/>
                  <a:gd name="T53" fmla="*/ 176 h 344"/>
                  <a:gd name="T54" fmla="*/ 266 w 298"/>
                  <a:gd name="T55" fmla="*/ 178 h 344"/>
                  <a:gd name="T56" fmla="*/ 268 w 298"/>
                  <a:gd name="T57" fmla="*/ 180 h 344"/>
                  <a:gd name="T58" fmla="*/ 266 w 298"/>
                  <a:gd name="T59" fmla="*/ 184 h 344"/>
                  <a:gd name="T60" fmla="*/ 266 w 298"/>
                  <a:gd name="T61" fmla="*/ 186 h 344"/>
                  <a:gd name="T62" fmla="*/ 266 w 298"/>
                  <a:gd name="T63" fmla="*/ 188 h 344"/>
                  <a:gd name="T64" fmla="*/ 266 w 298"/>
                  <a:gd name="T65" fmla="*/ 190 h 344"/>
                  <a:gd name="T66" fmla="*/ 264 w 298"/>
                  <a:gd name="T67" fmla="*/ 194 h 344"/>
                  <a:gd name="T68" fmla="*/ 262 w 298"/>
                  <a:gd name="T69" fmla="*/ 196 h 344"/>
                  <a:gd name="T70" fmla="*/ 260 w 298"/>
                  <a:gd name="T71" fmla="*/ 196 h 344"/>
                  <a:gd name="T72" fmla="*/ 258 w 298"/>
                  <a:gd name="T73" fmla="*/ 196 h 344"/>
                  <a:gd name="T74" fmla="*/ 258 w 298"/>
                  <a:gd name="T75" fmla="*/ 198 h 344"/>
                  <a:gd name="T76" fmla="*/ 258 w 298"/>
                  <a:gd name="T77" fmla="*/ 200 h 344"/>
                  <a:gd name="T78" fmla="*/ 256 w 298"/>
                  <a:gd name="T79" fmla="*/ 204 h 344"/>
                  <a:gd name="T80" fmla="*/ 256 w 298"/>
                  <a:gd name="T81" fmla="*/ 206 h 344"/>
                  <a:gd name="T82" fmla="*/ 256 w 298"/>
                  <a:gd name="T83" fmla="*/ 210 h 344"/>
                  <a:gd name="T84" fmla="*/ 254 w 298"/>
                  <a:gd name="T85" fmla="*/ 210 h 344"/>
                  <a:gd name="T86" fmla="*/ 254 w 298"/>
                  <a:gd name="T87" fmla="*/ 212 h 344"/>
                  <a:gd name="T88" fmla="*/ 252 w 298"/>
                  <a:gd name="T89" fmla="*/ 214 h 344"/>
                  <a:gd name="T90" fmla="*/ 250 w 298"/>
                  <a:gd name="T91" fmla="*/ 214 h 344"/>
                  <a:gd name="T92" fmla="*/ 252 w 298"/>
                  <a:gd name="T93" fmla="*/ 216 h 344"/>
                  <a:gd name="T94" fmla="*/ 250 w 298"/>
                  <a:gd name="T95" fmla="*/ 216 h 344"/>
                  <a:gd name="T96" fmla="*/ 252 w 298"/>
                  <a:gd name="T97" fmla="*/ 218 h 344"/>
                  <a:gd name="T98" fmla="*/ 252 w 298"/>
                  <a:gd name="T99" fmla="*/ 220 h 344"/>
                  <a:gd name="T100" fmla="*/ 248 w 298"/>
                  <a:gd name="T101" fmla="*/ 228 h 344"/>
                  <a:gd name="T102" fmla="*/ 246 w 298"/>
                  <a:gd name="T103" fmla="*/ 230 h 344"/>
                  <a:gd name="T104" fmla="*/ 242 w 298"/>
                  <a:gd name="T105" fmla="*/ 232 h 344"/>
                  <a:gd name="T106" fmla="*/ 246 w 298"/>
                  <a:gd name="T107" fmla="*/ 236 h 344"/>
                  <a:gd name="T108" fmla="*/ 248 w 298"/>
                  <a:gd name="T109" fmla="*/ 238 h 344"/>
                  <a:gd name="T110" fmla="*/ 252 w 298"/>
                  <a:gd name="T111" fmla="*/ 242 h 344"/>
                  <a:gd name="T112" fmla="*/ 252 w 298"/>
                  <a:gd name="T113" fmla="*/ 246 h 344"/>
                  <a:gd name="T114" fmla="*/ 234 w 298"/>
                  <a:gd name="T115" fmla="*/ 266 h 344"/>
                  <a:gd name="T116" fmla="*/ 182 w 298"/>
                  <a:gd name="T117" fmla="*/ 312 h 344"/>
                  <a:gd name="T118" fmla="*/ 164 w 298"/>
                  <a:gd name="T119" fmla="*/ 318 h 344"/>
                  <a:gd name="T120" fmla="*/ 0 w 298"/>
                  <a:gd name="T121" fmla="*/ 80 h 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98" h="344">
                    <a:moveTo>
                      <a:pt x="0" y="80"/>
                    </a:moveTo>
                    <a:lnTo>
                      <a:pt x="84" y="30"/>
                    </a:lnTo>
                    <a:lnTo>
                      <a:pt x="86" y="28"/>
                    </a:lnTo>
                    <a:lnTo>
                      <a:pt x="88" y="28"/>
                    </a:lnTo>
                    <a:lnTo>
                      <a:pt x="126" y="10"/>
                    </a:lnTo>
                    <a:lnTo>
                      <a:pt x="126" y="8"/>
                    </a:lnTo>
                    <a:lnTo>
                      <a:pt x="136" y="4"/>
                    </a:lnTo>
                    <a:lnTo>
                      <a:pt x="184" y="0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22" y="18"/>
                    </a:lnTo>
                    <a:lnTo>
                      <a:pt x="220" y="22"/>
                    </a:lnTo>
                    <a:lnTo>
                      <a:pt x="220" y="24"/>
                    </a:lnTo>
                    <a:lnTo>
                      <a:pt x="218" y="30"/>
                    </a:lnTo>
                    <a:lnTo>
                      <a:pt x="218" y="34"/>
                    </a:lnTo>
                    <a:lnTo>
                      <a:pt x="282" y="62"/>
                    </a:lnTo>
                    <a:lnTo>
                      <a:pt x="282" y="70"/>
                    </a:lnTo>
                    <a:lnTo>
                      <a:pt x="282" y="72"/>
                    </a:lnTo>
                    <a:lnTo>
                      <a:pt x="278" y="116"/>
                    </a:lnTo>
                    <a:lnTo>
                      <a:pt x="280" y="116"/>
                    </a:lnTo>
                    <a:lnTo>
                      <a:pt x="280" y="118"/>
                    </a:lnTo>
                    <a:lnTo>
                      <a:pt x="282" y="118"/>
                    </a:lnTo>
                    <a:lnTo>
                      <a:pt x="284" y="118"/>
                    </a:lnTo>
                    <a:lnTo>
                      <a:pt x="284" y="120"/>
                    </a:lnTo>
                    <a:lnTo>
                      <a:pt x="286" y="120"/>
                    </a:lnTo>
                    <a:lnTo>
                      <a:pt x="288" y="120"/>
                    </a:lnTo>
                    <a:lnTo>
                      <a:pt x="288" y="122"/>
                    </a:lnTo>
                    <a:lnTo>
                      <a:pt x="290" y="122"/>
                    </a:lnTo>
                    <a:lnTo>
                      <a:pt x="292" y="122"/>
                    </a:lnTo>
                    <a:lnTo>
                      <a:pt x="288" y="126"/>
                    </a:lnTo>
                    <a:lnTo>
                      <a:pt x="290" y="128"/>
                    </a:lnTo>
                    <a:lnTo>
                      <a:pt x="292" y="130"/>
                    </a:lnTo>
                    <a:lnTo>
                      <a:pt x="292" y="132"/>
                    </a:lnTo>
                    <a:lnTo>
                      <a:pt x="294" y="132"/>
                    </a:lnTo>
                    <a:lnTo>
                      <a:pt x="294" y="130"/>
                    </a:lnTo>
                    <a:lnTo>
                      <a:pt x="294" y="132"/>
                    </a:lnTo>
                    <a:lnTo>
                      <a:pt x="296" y="132"/>
                    </a:lnTo>
                    <a:lnTo>
                      <a:pt x="296" y="134"/>
                    </a:lnTo>
                    <a:lnTo>
                      <a:pt x="298" y="134"/>
                    </a:lnTo>
                    <a:lnTo>
                      <a:pt x="298" y="138"/>
                    </a:lnTo>
                    <a:lnTo>
                      <a:pt x="292" y="150"/>
                    </a:lnTo>
                    <a:lnTo>
                      <a:pt x="284" y="154"/>
                    </a:lnTo>
                    <a:lnTo>
                      <a:pt x="282" y="154"/>
                    </a:lnTo>
                    <a:lnTo>
                      <a:pt x="280" y="154"/>
                    </a:lnTo>
                    <a:lnTo>
                      <a:pt x="278" y="154"/>
                    </a:lnTo>
                    <a:lnTo>
                      <a:pt x="276" y="154"/>
                    </a:lnTo>
                    <a:lnTo>
                      <a:pt x="274" y="154"/>
                    </a:lnTo>
                    <a:lnTo>
                      <a:pt x="272" y="154"/>
                    </a:lnTo>
                    <a:lnTo>
                      <a:pt x="272" y="156"/>
                    </a:lnTo>
                    <a:lnTo>
                      <a:pt x="272" y="158"/>
                    </a:lnTo>
                    <a:lnTo>
                      <a:pt x="270" y="158"/>
                    </a:lnTo>
                    <a:lnTo>
                      <a:pt x="268" y="158"/>
                    </a:lnTo>
                    <a:lnTo>
                      <a:pt x="268" y="160"/>
                    </a:lnTo>
                    <a:lnTo>
                      <a:pt x="268" y="162"/>
                    </a:lnTo>
                    <a:lnTo>
                      <a:pt x="270" y="162"/>
                    </a:lnTo>
                    <a:lnTo>
                      <a:pt x="270" y="164"/>
                    </a:lnTo>
                    <a:lnTo>
                      <a:pt x="270" y="166"/>
                    </a:lnTo>
                    <a:lnTo>
                      <a:pt x="268" y="166"/>
                    </a:lnTo>
                    <a:lnTo>
                      <a:pt x="268" y="168"/>
                    </a:lnTo>
                    <a:lnTo>
                      <a:pt x="266" y="170"/>
                    </a:lnTo>
                    <a:lnTo>
                      <a:pt x="266" y="172"/>
                    </a:lnTo>
                    <a:lnTo>
                      <a:pt x="264" y="172"/>
                    </a:lnTo>
                    <a:lnTo>
                      <a:pt x="266" y="172"/>
                    </a:lnTo>
                    <a:lnTo>
                      <a:pt x="266" y="174"/>
                    </a:lnTo>
                    <a:lnTo>
                      <a:pt x="266" y="176"/>
                    </a:lnTo>
                    <a:lnTo>
                      <a:pt x="266" y="178"/>
                    </a:lnTo>
                    <a:lnTo>
                      <a:pt x="266" y="180"/>
                    </a:lnTo>
                    <a:lnTo>
                      <a:pt x="268" y="180"/>
                    </a:lnTo>
                    <a:lnTo>
                      <a:pt x="266" y="182"/>
                    </a:lnTo>
                    <a:lnTo>
                      <a:pt x="266" y="184"/>
                    </a:lnTo>
                    <a:lnTo>
                      <a:pt x="266" y="186"/>
                    </a:lnTo>
                    <a:lnTo>
                      <a:pt x="268" y="186"/>
                    </a:lnTo>
                    <a:lnTo>
                      <a:pt x="266" y="186"/>
                    </a:lnTo>
                    <a:lnTo>
                      <a:pt x="268" y="186"/>
                    </a:lnTo>
                    <a:lnTo>
                      <a:pt x="266" y="188"/>
                    </a:lnTo>
                    <a:lnTo>
                      <a:pt x="266" y="190"/>
                    </a:lnTo>
                    <a:lnTo>
                      <a:pt x="264" y="192"/>
                    </a:lnTo>
                    <a:lnTo>
                      <a:pt x="264" y="194"/>
                    </a:lnTo>
                    <a:lnTo>
                      <a:pt x="262" y="194"/>
                    </a:lnTo>
                    <a:lnTo>
                      <a:pt x="262" y="196"/>
                    </a:lnTo>
                    <a:lnTo>
                      <a:pt x="260" y="196"/>
                    </a:lnTo>
                    <a:lnTo>
                      <a:pt x="258" y="196"/>
                    </a:lnTo>
                    <a:lnTo>
                      <a:pt x="258" y="198"/>
                    </a:lnTo>
                    <a:lnTo>
                      <a:pt x="258" y="200"/>
                    </a:lnTo>
                    <a:lnTo>
                      <a:pt x="258" y="202"/>
                    </a:lnTo>
                    <a:lnTo>
                      <a:pt x="256" y="204"/>
                    </a:lnTo>
                    <a:lnTo>
                      <a:pt x="256" y="206"/>
                    </a:lnTo>
                    <a:lnTo>
                      <a:pt x="258" y="208"/>
                    </a:lnTo>
                    <a:lnTo>
                      <a:pt x="256" y="208"/>
                    </a:lnTo>
                    <a:lnTo>
                      <a:pt x="256" y="210"/>
                    </a:lnTo>
                    <a:lnTo>
                      <a:pt x="254" y="210"/>
                    </a:lnTo>
                    <a:lnTo>
                      <a:pt x="254" y="212"/>
                    </a:lnTo>
                    <a:lnTo>
                      <a:pt x="254" y="214"/>
                    </a:lnTo>
                    <a:lnTo>
                      <a:pt x="252" y="214"/>
                    </a:lnTo>
                    <a:lnTo>
                      <a:pt x="250" y="214"/>
                    </a:lnTo>
                    <a:lnTo>
                      <a:pt x="250" y="216"/>
                    </a:lnTo>
                    <a:lnTo>
                      <a:pt x="252" y="216"/>
                    </a:lnTo>
                    <a:lnTo>
                      <a:pt x="250" y="216"/>
                    </a:lnTo>
                    <a:lnTo>
                      <a:pt x="250" y="218"/>
                    </a:lnTo>
                    <a:lnTo>
                      <a:pt x="252" y="218"/>
                    </a:lnTo>
                    <a:lnTo>
                      <a:pt x="252" y="220"/>
                    </a:lnTo>
                    <a:lnTo>
                      <a:pt x="250" y="222"/>
                    </a:lnTo>
                    <a:lnTo>
                      <a:pt x="250" y="224"/>
                    </a:lnTo>
                    <a:lnTo>
                      <a:pt x="248" y="228"/>
                    </a:lnTo>
                    <a:lnTo>
                      <a:pt x="246" y="228"/>
                    </a:lnTo>
                    <a:lnTo>
                      <a:pt x="246" y="230"/>
                    </a:lnTo>
                    <a:lnTo>
                      <a:pt x="244" y="230"/>
                    </a:lnTo>
                    <a:lnTo>
                      <a:pt x="244" y="232"/>
                    </a:lnTo>
                    <a:lnTo>
                      <a:pt x="242" y="232"/>
                    </a:lnTo>
                    <a:lnTo>
                      <a:pt x="242" y="234"/>
                    </a:lnTo>
                    <a:lnTo>
                      <a:pt x="244" y="234"/>
                    </a:lnTo>
                    <a:lnTo>
                      <a:pt x="246" y="234"/>
                    </a:lnTo>
                    <a:lnTo>
                      <a:pt x="246" y="236"/>
                    </a:lnTo>
                    <a:lnTo>
                      <a:pt x="248" y="238"/>
                    </a:lnTo>
                    <a:lnTo>
                      <a:pt x="250" y="238"/>
                    </a:lnTo>
                    <a:lnTo>
                      <a:pt x="248" y="240"/>
                    </a:lnTo>
                    <a:lnTo>
                      <a:pt x="250" y="242"/>
                    </a:lnTo>
                    <a:lnTo>
                      <a:pt x="252" y="242"/>
                    </a:lnTo>
                    <a:lnTo>
                      <a:pt x="252" y="244"/>
                    </a:lnTo>
                    <a:lnTo>
                      <a:pt x="250" y="244"/>
                    </a:lnTo>
                    <a:lnTo>
                      <a:pt x="252" y="246"/>
                    </a:lnTo>
                    <a:lnTo>
                      <a:pt x="254" y="246"/>
                    </a:lnTo>
                    <a:lnTo>
                      <a:pt x="234" y="266"/>
                    </a:lnTo>
                    <a:lnTo>
                      <a:pt x="238" y="270"/>
                    </a:lnTo>
                    <a:lnTo>
                      <a:pt x="234" y="274"/>
                    </a:lnTo>
                    <a:lnTo>
                      <a:pt x="232" y="270"/>
                    </a:lnTo>
                    <a:lnTo>
                      <a:pt x="186" y="316"/>
                    </a:lnTo>
                    <a:lnTo>
                      <a:pt x="182" y="312"/>
                    </a:lnTo>
                    <a:lnTo>
                      <a:pt x="180" y="316"/>
                    </a:lnTo>
                    <a:lnTo>
                      <a:pt x="176" y="312"/>
                    </a:lnTo>
                    <a:lnTo>
                      <a:pt x="172" y="316"/>
                    </a:lnTo>
                    <a:lnTo>
                      <a:pt x="172" y="314"/>
                    </a:lnTo>
                    <a:lnTo>
                      <a:pt x="164" y="318"/>
                    </a:lnTo>
                    <a:lnTo>
                      <a:pt x="164" y="320"/>
                    </a:lnTo>
                    <a:lnTo>
                      <a:pt x="118" y="344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5617" name="Freeform 93"/>
              <p:cNvSpPr>
                <a:spLocks/>
              </p:cNvSpPr>
              <p:nvPr/>
            </p:nvSpPr>
            <p:spPr bwMode="auto">
              <a:xfrm>
                <a:off x="2478" y="2152"/>
                <a:ext cx="160" cy="154"/>
              </a:xfrm>
              <a:custGeom>
                <a:avLst/>
                <a:gdLst>
                  <a:gd name="T0" fmla="*/ 160 w 160"/>
                  <a:gd name="T1" fmla="*/ 6 h 154"/>
                  <a:gd name="T2" fmla="*/ 146 w 160"/>
                  <a:gd name="T3" fmla="*/ 24 h 154"/>
                  <a:gd name="T4" fmla="*/ 154 w 160"/>
                  <a:gd name="T5" fmla="*/ 50 h 154"/>
                  <a:gd name="T6" fmla="*/ 150 w 160"/>
                  <a:gd name="T7" fmla="*/ 66 h 154"/>
                  <a:gd name="T8" fmla="*/ 148 w 160"/>
                  <a:gd name="T9" fmla="*/ 102 h 154"/>
                  <a:gd name="T10" fmla="*/ 148 w 160"/>
                  <a:gd name="T11" fmla="*/ 104 h 154"/>
                  <a:gd name="T12" fmla="*/ 146 w 160"/>
                  <a:gd name="T13" fmla="*/ 102 h 154"/>
                  <a:gd name="T14" fmla="*/ 144 w 160"/>
                  <a:gd name="T15" fmla="*/ 102 h 154"/>
                  <a:gd name="T16" fmla="*/ 144 w 160"/>
                  <a:gd name="T17" fmla="*/ 102 h 154"/>
                  <a:gd name="T18" fmla="*/ 142 w 160"/>
                  <a:gd name="T19" fmla="*/ 100 h 154"/>
                  <a:gd name="T20" fmla="*/ 140 w 160"/>
                  <a:gd name="T21" fmla="*/ 100 h 154"/>
                  <a:gd name="T22" fmla="*/ 140 w 160"/>
                  <a:gd name="T23" fmla="*/ 98 h 154"/>
                  <a:gd name="T24" fmla="*/ 138 w 160"/>
                  <a:gd name="T25" fmla="*/ 98 h 154"/>
                  <a:gd name="T26" fmla="*/ 136 w 160"/>
                  <a:gd name="T27" fmla="*/ 96 h 154"/>
                  <a:gd name="T28" fmla="*/ 120 w 160"/>
                  <a:gd name="T29" fmla="*/ 114 h 154"/>
                  <a:gd name="T30" fmla="*/ 110 w 160"/>
                  <a:gd name="T31" fmla="*/ 118 h 154"/>
                  <a:gd name="T32" fmla="*/ 98 w 160"/>
                  <a:gd name="T33" fmla="*/ 154 h 154"/>
                  <a:gd name="T34" fmla="*/ 94 w 160"/>
                  <a:gd name="T35" fmla="*/ 142 h 154"/>
                  <a:gd name="T36" fmla="*/ 92 w 160"/>
                  <a:gd name="T37" fmla="*/ 142 h 154"/>
                  <a:gd name="T38" fmla="*/ 92 w 160"/>
                  <a:gd name="T39" fmla="*/ 140 h 154"/>
                  <a:gd name="T40" fmla="*/ 90 w 160"/>
                  <a:gd name="T41" fmla="*/ 140 h 154"/>
                  <a:gd name="T42" fmla="*/ 88 w 160"/>
                  <a:gd name="T43" fmla="*/ 140 h 154"/>
                  <a:gd name="T44" fmla="*/ 88 w 160"/>
                  <a:gd name="T45" fmla="*/ 138 h 154"/>
                  <a:gd name="T46" fmla="*/ 86 w 160"/>
                  <a:gd name="T47" fmla="*/ 136 h 154"/>
                  <a:gd name="T48" fmla="*/ 84 w 160"/>
                  <a:gd name="T49" fmla="*/ 134 h 154"/>
                  <a:gd name="T50" fmla="*/ 84 w 160"/>
                  <a:gd name="T51" fmla="*/ 132 h 154"/>
                  <a:gd name="T52" fmla="*/ 80 w 160"/>
                  <a:gd name="T53" fmla="*/ 132 h 154"/>
                  <a:gd name="T54" fmla="*/ 78 w 160"/>
                  <a:gd name="T55" fmla="*/ 132 h 154"/>
                  <a:gd name="T56" fmla="*/ 76 w 160"/>
                  <a:gd name="T57" fmla="*/ 130 h 154"/>
                  <a:gd name="T58" fmla="*/ 74 w 160"/>
                  <a:gd name="T59" fmla="*/ 130 h 154"/>
                  <a:gd name="T60" fmla="*/ 72 w 160"/>
                  <a:gd name="T61" fmla="*/ 128 h 154"/>
                  <a:gd name="T62" fmla="*/ 72 w 160"/>
                  <a:gd name="T63" fmla="*/ 126 h 154"/>
                  <a:gd name="T64" fmla="*/ 72 w 160"/>
                  <a:gd name="T65" fmla="*/ 124 h 154"/>
                  <a:gd name="T66" fmla="*/ 70 w 160"/>
                  <a:gd name="T67" fmla="*/ 124 h 154"/>
                  <a:gd name="T68" fmla="*/ 68 w 160"/>
                  <a:gd name="T69" fmla="*/ 122 h 154"/>
                  <a:gd name="T70" fmla="*/ 66 w 160"/>
                  <a:gd name="T71" fmla="*/ 120 h 154"/>
                  <a:gd name="T72" fmla="*/ 62 w 160"/>
                  <a:gd name="T73" fmla="*/ 120 h 154"/>
                  <a:gd name="T74" fmla="*/ 60 w 160"/>
                  <a:gd name="T75" fmla="*/ 120 h 154"/>
                  <a:gd name="T76" fmla="*/ 58 w 160"/>
                  <a:gd name="T77" fmla="*/ 118 h 154"/>
                  <a:gd name="T78" fmla="*/ 48 w 160"/>
                  <a:gd name="T79" fmla="*/ 114 h 154"/>
                  <a:gd name="T80" fmla="*/ 42 w 160"/>
                  <a:gd name="T81" fmla="*/ 114 h 154"/>
                  <a:gd name="T82" fmla="*/ 16 w 160"/>
                  <a:gd name="T83" fmla="*/ 112 h 154"/>
                  <a:gd name="T84" fmla="*/ 2 w 160"/>
                  <a:gd name="T85" fmla="*/ 110 h 154"/>
                  <a:gd name="T86" fmla="*/ 0 w 160"/>
                  <a:gd name="T87" fmla="*/ 108 h 154"/>
                  <a:gd name="T88" fmla="*/ 2 w 160"/>
                  <a:gd name="T89" fmla="*/ 108 h 154"/>
                  <a:gd name="T90" fmla="*/ 4 w 160"/>
                  <a:gd name="T91" fmla="*/ 104 h 154"/>
                  <a:gd name="T92" fmla="*/ 6 w 160"/>
                  <a:gd name="T93" fmla="*/ 104 h 154"/>
                  <a:gd name="T94" fmla="*/ 8 w 160"/>
                  <a:gd name="T95" fmla="*/ 102 h 154"/>
                  <a:gd name="T96" fmla="*/ 6 w 160"/>
                  <a:gd name="T97" fmla="*/ 100 h 154"/>
                  <a:gd name="T98" fmla="*/ 8 w 160"/>
                  <a:gd name="T99" fmla="*/ 96 h 154"/>
                  <a:gd name="T100" fmla="*/ 36 w 160"/>
                  <a:gd name="T101" fmla="*/ 84 h 154"/>
                  <a:gd name="T102" fmla="*/ 48 w 160"/>
                  <a:gd name="T103" fmla="*/ 64 h 154"/>
                  <a:gd name="T104" fmla="*/ 108 w 160"/>
                  <a:gd name="T105" fmla="*/ 14 h 154"/>
                  <a:gd name="T106" fmla="*/ 136 w 160"/>
                  <a:gd name="T107" fmla="*/ 0 h 154"/>
                  <a:gd name="T108" fmla="*/ 158 w 160"/>
                  <a:gd name="T109" fmla="*/ 0 h 1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0" h="154">
                    <a:moveTo>
                      <a:pt x="160" y="0"/>
                    </a:moveTo>
                    <a:lnTo>
                      <a:pt x="160" y="2"/>
                    </a:lnTo>
                    <a:lnTo>
                      <a:pt x="160" y="6"/>
                    </a:lnTo>
                    <a:lnTo>
                      <a:pt x="158" y="8"/>
                    </a:lnTo>
                    <a:lnTo>
                      <a:pt x="156" y="10"/>
                    </a:lnTo>
                    <a:lnTo>
                      <a:pt x="156" y="24"/>
                    </a:lnTo>
                    <a:lnTo>
                      <a:pt x="146" y="24"/>
                    </a:lnTo>
                    <a:lnTo>
                      <a:pt x="146" y="34"/>
                    </a:lnTo>
                    <a:lnTo>
                      <a:pt x="150" y="34"/>
                    </a:lnTo>
                    <a:lnTo>
                      <a:pt x="150" y="50"/>
                    </a:lnTo>
                    <a:lnTo>
                      <a:pt x="154" y="50"/>
                    </a:lnTo>
                    <a:lnTo>
                      <a:pt x="152" y="54"/>
                    </a:lnTo>
                    <a:lnTo>
                      <a:pt x="150" y="56"/>
                    </a:lnTo>
                    <a:lnTo>
                      <a:pt x="150" y="66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48" y="104"/>
                    </a:lnTo>
                    <a:lnTo>
                      <a:pt x="146" y="104"/>
                    </a:lnTo>
                    <a:lnTo>
                      <a:pt x="146" y="102"/>
                    </a:lnTo>
                    <a:lnTo>
                      <a:pt x="146" y="104"/>
                    </a:lnTo>
                    <a:lnTo>
                      <a:pt x="144" y="102"/>
                    </a:lnTo>
                    <a:lnTo>
                      <a:pt x="144" y="100"/>
                    </a:lnTo>
                    <a:lnTo>
                      <a:pt x="142" y="100"/>
                    </a:lnTo>
                    <a:lnTo>
                      <a:pt x="142" y="98"/>
                    </a:lnTo>
                    <a:lnTo>
                      <a:pt x="142" y="100"/>
                    </a:lnTo>
                    <a:lnTo>
                      <a:pt x="140" y="100"/>
                    </a:lnTo>
                    <a:lnTo>
                      <a:pt x="140" y="98"/>
                    </a:lnTo>
                    <a:lnTo>
                      <a:pt x="138" y="98"/>
                    </a:lnTo>
                    <a:lnTo>
                      <a:pt x="138" y="96"/>
                    </a:lnTo>
                    <a:lnTo>
                      <a:pt x="136" y="96"/>
                    </a:lnTo>
                    <a:lnTo>
                      <a:pt x="136" y="114"/>
                    </a:lnTo>
                    <a:lnTo>
                      <a:pt x="120" y="114"/>
                    </a:lnTo>
                    <a:lnTo>
                      <a:pt x="120" y="108"/>
                    </a:lnTo>
                    <a:lnTo>
                      <a:pt x="116" y="108"/>
                    </a:lnTo>
                    <a:lnTo>
                      <a:pt x="116" y="118"/>
                    </a:lnTo>
                    <a:lnTo>
                      <a:pt x="110" y="118"/>
                    </a:lnTo>
                    <a:lnTo>
                      <a:pt x="110" y="150"/>
                    </a:lnTo>
                    <a:lnTo>
                      <a:pt x="100" y="150"/>
                    </a:lnTo>
                    <a:lnTo>
                      <a:pt x="100" y="154"/>
                    </a:lnTo>
                    <a:lnTo>
                      <a:pt x="98" y="154"/>
                    </a:lnTo>
                    <a:lnTo>
                      <a:pt x="96" y="154"/>
                    </a:lnTo>
                    <a:lnTo>
                      <a:pt x="96" y="142"/>
                    </a:lnTo>
                    <a:lnTo>
                      <a:pt x="94" y="142"/>
                    </a:lnTo>
                    <a:lnTo>
                      <a:pt x="92" y="142"/>
                    </a:lnTo>
                    <a:lnTo>
                      <a:pt x="92" y="140"/>
                    </a:lnTo>
                    <a:lnTo>
                      <a:pt x="90" y="140"/>
                    </a:lnTo>
                    <a:lnTo>
                      <a:pt x="88" y="140"/>
                    </a:lnTo>
                    <a:lnTo>
                      <a:pt x="88" y="138"/>
                    </a:lnTo>
                    <a:lnTo>
                      <a:pt x="86" y="138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4" y="134"/>
                    </a:lnTo>
                    <a:lnTo>
                      <a:pt x="84" y="132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78" y="132"/>
                    </a:lnTo>
                    <a:lnTo>
                      <a:pt x="78" y="130"/>
                    </a:lnTo>
                    <a:lnTo>
                      <a:pt x="76" y="130"/>
                    </a:lnTo>
                    <a:lnTo>
                      <a:pt x="74" y="130"/>
                    </a:lnTo>
                    <a:lnTo>
                      <a:pt x="72" y="130"/>
                    </a:lnTo>
                    <a:lnTo>
                      <a:pt x="72" y="128"/>
                    </a:lnTo>
                    <a:lnTo>
                      <a:pt x="72" y="126"/>
                    </a:lnTo>
                    <a:lnTo>
                      <a:pt x="72" y="124"/>
                    </a:lnTo>
                    <a:lnTo>
                      <a:pt x="70" y="124"/>
                    </a:lnTo>
                    <a:lnTo>
                      <a:pt x="70" y="122"/>
                    </a:lnTo>
                    <a:lnTo>
                      <a:pt x="68" y="122"/>
                    </a:lnTo>
                    <a:lnTo>
                      <a:pt x="66" y="122"/>
                    </a:lnTo>
                    <a:lnTo>
                      <a:pt x="66" y="120"/>
                    </a:lnTo>
                    <a:lnTo>
                      <a:pt x="64" y="120"/>
                    </a:lnTo>
                    <a:lnTo>
                      <a:pt x="62" y="120"/>
                    </a:lnTo>
                    <a:lnTo>
                      <a:pt x="60" y="120"/>
                    </a:lnTo>
                    <a:lnTo>
                      <a:pt x="58" y="118"/>
                    </a:lnTo>
                    <a:lnTo>
                      <a:pt x="48" y="118"/>
                    </a:lnTo>
                    <a:lnTo>
                      <a:pt x="48" y="126"/>
                    </a:lnTo>
                    <a:lnTo>
                      <a:pt x="44" y="126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48" y="110"/>
                    </a:lnTo>
                    <a:lnTo>
                      <a:pt x="44" y="110"/>
                    </a:lnTo>
                    <a:lnTo>
                      <a:pt x="42" y="114"/>
                    </a:lnTo>
                    <a:lnTo>
                      <a:pt x="24" y="114"/>
                    </a:lnTo>
                    <a:lnTo>
                      <a:pt x="24" y="108"/>
                    </a:lnTo>
                    <a:lnTo>
                      <a:pt x="16" y="108"/>
                    </a:lnTo>
                    <a:lnTo>
                      <a:pt x="16" y="112"/>
                    </a:lnTo>
                    <a:lnTo>
                      <a:pt x="0" y="112"/>
                    </a:lnTo>
                    <a:lnTo>
                      <a:pt x="2" y="110"/>
                    </a:lnTo>
                    <a:lnTo>
                      <a:pt x="0" y="110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4" y="104"/>
                    </a:lnTo>
                    <a:lnTo>
                      <a:pt x="6" y="104"/>
                    </a:lnTo>
                    <a:lnTo>
                      <a:pt x="6" y="102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32" y="78"/>
                    </a:lnTo>
                    <a:lnTo>
                      <a:pt x="32" y="84"/>
                    </a:lnTo>
                    <a:lnTo>
                      <a:pt x="36" y="84"/>
                    </a:lnTo>
                    <a:lnTo>
                      <a:pt x="36" y="74"/>
                    </a:lnTo>
                    <a:lnTo>
                      <a:pt x="44" y="68"/>
                    </a:lnTo>
                    <a:lnTo>
                      <a:pt x="44" y="64"/>
                    </a:lnTo>
                    <a:lnTo>
                      <a:pt x="48" y="64"/>
                    </a:lnTo>
                    <a:lnTo>
                      <a:pt x="58" y="56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26" y="0"/>
                    </a:lnTo>
                    <a:lnTo>
                      <a:pt x="136" y="0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58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8" name="Freeform 94"/>
              <p:cNvSpPr>
                <a:spLocks/>
              </p:cNvSpPr>
              <p:nvPr/>
            </p:nvSpPr>
            <p:spPr bwMode="auto">
              <a:xfrm>
                <a:off x="2560" y="2152"/>
                <a:ext cx="188" cy="248"/>
              </a:xfrm>
              <a:custGeom>
                <a:avLst/>
                <a:gdLst>
                  <a:gd name="T0" fmla="*/ 136 w 188"/>
                  <a:gd name="T1" fmla="*/ 20 h 248"/>
                  <a:gd name="T2" fmla="*/ 142 w 188"/>
                  <a:gd name="T3" fmla="*/ 20 h 248"/>
                  <a:gd name="T4" fmla="*/ 148 w 188"/>
                  <a:gd name="T5" fmla="*/ 20 h 248"/>
                  <a:gd name="T6" fmla="*/ 150 w 188"/>
                  <a:gd name="T7" fmla="*/ 26 h 248"/>
                  <a:gd name="T8" fmla="*/ 154 w 188"/>
                  <a:gd name="T9" fmla="*/ 30 h 248"/>
                  <a:gd name="T10" fmla="*/ 154 w 188"/>
                  <a:gd name="T11" fmla="*/ 34 h 248"/>
                  <a:gd name="T12" fmla="*/ 156 w 188"/>
                  <a:gd name="T13" fmla="*/ 38 h 248"/>
                  <a:gd name="T14" fmla="*/ 156 w 188"/>
                  <a:gd name="T15" fmla="*/ 42 h 248"/>
                  <a:gd name="T16" fmla="*/ 156 w 188"/>
                  <a:gd name="T17" fmla="*/ 50 h 248"/>
                  <a:gd name="T18" fmla="*/ 158 w 188"/>
                  <a:gd name="T19" fmla="*/ 56 h 248"/>
                  <a:gd name="T20" fmla="*/ 162 w 188"/>
                  <a:gd name="T21" fmla="*/ 64 h 248"/>
                  <a:gd name="T22" fmla="*/ 160 w 188"/>
                  <a:gd name="T23" fmla="*/ 70 h 248"/>
                  <a:gd name="T24" fmla="*/ 156 w 188"/>
                  <a:gd name="T25" fmla="*/ 72 h 248"/>
                  <a:gd name="T26" fmla="*/ 156 w 188"/>
                  <a:gd name="T27" fmla="*/ 80 h 248"/>
                  <a:gd name="T28" fmla="*/ 160 w 188"/>
                  <a:gd name="T29" fmla="*/ 86 h 248"/>
                  <a:gd name="T30" fmla="*/ 160 w 188"/>
                  <a:gd name="T31" fmla="*/ 90 h 248"/>
                  <a:gd name="T32" fmla="*/ 160 w 188"/>
                  <a:gd name="T33" fmla="*/ 96 h 248"/>
                  <a:gd name="T34" fmla="*/ 160 w 188"/>
                  <a:gd name="T35" fmla="*/ 102 h 248"/>
                  <a:gd name="T36" fmla="*/ 162 w 188"/>
                  <a:gd name="T37" fmla="*/ 104 h 248"/>
                  <a:gd name="T38" fmla="*/ 166 w 188"/>
                  <a:gd name="T39" fmla="*/ 110 h 248"/>
                  <a:gd name="T40" fmla="*/ 168 w 188"/>
                  <a:gd name="T41" fmla="*/ 112 h 248"/>
                  <a:gd name="T42" fmla="*/ 170 w 188"/>
                  <a:gd name="T43" fmla="*/ 116 h 248"/>
                  <a:gd name="T44" fmla="*/ 182 w 188"/>
                  <a:gd name="T45" fmla="*/ 124 h 248"/>
                  <a:gd name="T46" fmla="*/ 184 w 188"/>
                  <a:gd name="T47" fmla="*/ 126 h 248"/>
                  <a:gd name="T48" fmla="*/ 184 w 188"/>
                  <a:gd name="T49" fmla="*/ 130 h 248"/>
                  <a:gd name="T50" fmla="*/ 182 w 188"/>
                  <a:gd name="T51" fmla="*/ 138 h 248"/>
                  <a:gd name="T52" fmla="*/ 182 w 188"/>
                  <a:gd name="T53" fmla="*/ 144 h 248"/>
                  <a:gd name="T54" fmla="*/ 184 w 188"/>
                  <a:gd name="T55" fmla="*/ 150 h 248"/>
                  <a:gd name="T56" fmla="*/ 184 w 188"/>
                  <a:gd name="T57" fmla="*/ 158 h 248"/>
                  <a:gd name="T58" fmla="*/ 188 w 188"/>
                  <a:gd name="T59" fmla="*/ 164 h 248"/>
                  <a:gd name="T60" fmla="*/ 188 w 188"/>
                  <a:gd name="T61" fmla="*/ 172 h 248"/>
                  <a:gd name="T62" fmla="*/ 182 w 188"/>
                  <a:gd name="T63" fmla="*/ 176 h 248"/>
                  <a:gd name="T64" fmla="*/ 178 w 188"/>
                  <a:gd name="T65" fmla="*/ 184 h 248"/>
                  <a:gd name="T66" fmla="*/ 176 w 188"/>
                  <a:gd name="T67" fmla="*/ 182 h 248"/>
                  <a:gd name="T68" fmla="*/ 170 w 188"/>
                  <a:gd name="T69" fmla="*/ 178 h 248"/>
                  <a:gd name="T70" fmla="*/ 168 w 188"/>
                  <a:gd name="T71" fmla="*/ 176 h 248"/>
                  <a:gd name="T72" fmla="*/ 68 w 188"/>
                  <a:gd name="T73" fmla="*/ 248 h 248"/>
                  <a:gd name="T74" fmla="*/ 8 w 188"/>
                  <a:gd name="T75" fmla="*/ 188 h 248"/>
                  <a:gd name="T76" fmla="*/ 6 w 188"/>
                  <a:gd name="T77" fmla="*/ 138 h 248"/>
                  <a:gd name="T78" fmla="*/ 8 w 188"/>
                  <a:gd name="T79" fmla="*/ 140 h 248"/>
                  <a:gd name="T80" fmla="*/ 10 w 188"/>
                  <a:gd name="T81" fmla="*/ 142 h 248"/>
                  <a:gd name="T82" fmla="*/ 16 w 188"/>
                  <a:gd name="T83" fmla="*/ 154 h 248"/>
                  <a:gd name="T84" fmla="*/ 38 w 188"/>
                  <a:gd name="T85" fmla="*/ 114 h 248"/>
                  <a:gd name="T86" fmla="*/ 56 w 188"/>
                  <a:gd name="T87" fmla="*/ 98 h 248"/>
                  <a:gd name="T88" fmla="*/ 58 w 188"/>
                  <a:gd name="T89" fmla="*/ 100 h 248"/>
                  <a:gd name="T90" fmla="*/ 62 w 188"/>
                  <a:gd name="T91" fmla="*/ 102 h 248"/>
                  <a:gd name="T92" fmla="*/ 64 w 188"/>
                  <a:gd name="T93" fmla="*/ 102 h 248"/>
                  <a:gd name="T94" fmla="*/ 66 w 188"/>
                  <a:gd name="T95" fmla="*/ 102 h 248"/>
                  <a:gd name="T96" fmla="*/ 72 w 188"/>
                  <a:gd name="T97" fmla="*/ 50 h 248"/>
                  <a:gd name="T98" fmla="*/ 78 w 188"/>
                  <a:gd name="T99" fmla="*/ 6 h 248"/>
                  <a:gd name="T100" fmla="*/ 82 w 188"/>
                  <a:gd name="T101" fmla="*/ 2 h 248"/>
                  <a:gd name="T102" fmla="*/ 90 w 188"/>
                  <a:gd name="T103" fmla="*/ 8 h 248"/>
                  <a:gd name="T104" fmla="*/ 100 w 188"/>
                  <a:gd name="T105" fmla="*/ 12 h 248"/>
                  <a:gd name="T106" fmla="*/ 112 w 188"/>
                  <a:gd name="T107" fmla="*/ 14 h 248"/>
                  <a:gd name="T108" fmla="*/ 122 w 188"/>
                  <a:gd name="T109" fmla="*/ 16 h 248"/>
                  <a:gd name="T110" fmla="*/ 128 w 188"/>
                  <a:gd name="T111" fmla="*/ 18 h 2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88" h="248">
                    <a:moveTo>
                      <a:pt x="130" y="16"/>
                    </a:moveTo>
                    <a:lnTo>
                      <a:pt x="130" y="16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6" y="20"/>
                    </a:lnTo>
                    <a:lnTo>
                      <a:pt x="138" y="22"/>
                    </a:lnTo>
                    <a:lnTo>
                      <a:pt x="140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48" y="24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2" y="26"/>
                    </a:lnTo>
                    <a:lnTo>
                      <a:pt x="150" y="26"/>
                    </a:lnTo>
                    <a:lnTo>
                      <a:pt x="150" y="28"/>
                    </a:lnTo>
                    <a:lnTo>
                      <a:pt x="152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56" y="36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56" y="42"/>
                    </a:lnTo>
                    <a:lnTo>
                      <a:pt x="158" y="44"/>
                    </a:lnTo>
                    <a:lnTo>
                      <a:pt x="156" y="44"/>
                    </a:lnTo>
                    <a:lnTo>
                      <a:pt x="156" y="46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60" y="54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58" y="58"/>
                    </a:lnTo>
                    <a:lnTo>
                      <a:pt x="158" y="62"/>
                    </a:lnTo>
                    <a:lnTo>
                      <a:pt x="160" y="62"/>
                    </a:lnTo>
                    <a:lnTo>
                      <a:pt x="162" y="64"/>
                    </a:lnTo>
                    <a:lnTo>
                      <a:pt x="162" y="66"/>
                    </a:lnTo>
                    <a:lnTo>
                      <a:pt x="160" y="66"/>
                    </a:lnTo>
                    <a:lnTo>
                      <a:pt x="160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8" y="70"/>
                    </a:lnTo>
                    <a:lnTo>
                      <a:pt x="158" y="72"/>
                    </a:lnTo>
                    <a:lnTo>
                      <a:pt x="156" y="72"/>
                    </a:lnTo>
                    <a:lnTo>
                      <a:pt x="154" y="72"/>
                    </a:lnTo>
                    <a:lnTo>
                      <a:pt x="154" y="78"/>
                    </a:lnTo>
                    <a:lnTo>
                      <a:pt x="156" y="78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8" y="82"/>
                    </a:lnTo>
                    <a:lnTo>
                      <a:pt x="160" y="84"/>
                    </a:lnTo>
                    <a:lnTo>
                      <a:pt x="160" y="86"/>
                    </a:lnTo>
                    <a:lnTo>
                      <a:pt x="158" y="86"/>
                    </a:lnTo>
                    <a:lnTo>
                      <a:pt x="160" y="86"/>
                    </a:lnTo>
                    <a:lnTo>
                      <a:pt x="160" y="88"/>
                    </a:lnTo>
                    <a:lnTo>
                      <a:pt x="160" y="90"/>
                    </a:lnTo>
                    <a:lnTo>
                      <a:pt x="160" y="92"/>
                    </a:lnTo>
                    <a:lnTo>
                      <a:pt x="160" y="94"/>
                    </a:lnTo>
                    <a:lnTo>
                      <a:pt x="160" y="96"/>
                    </a:lnTo>
                    <a:lnTo>
                      <a:pt x="162" y="96"/>
                    </a:lnTo>
                    <a:lnTo>
                      <a:pt x="162" y="98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2" y="102"/>
                    </a:lnTo>
                    <a:lnTo>
                      <a:pt x="162" y="104"/>
                    </a:lnTo>
                    <a:lnTo>
                      <a:pt x="162" y="106"/>
                    </a:lnTo>
                    <a:lnTo>
                      <a:pt x="164" y="106"/>
                    </a:lnTo>
                    <a:lnTo>
                      <a:pt x="164" y="108"/>
                    </a:lnTo>
                    <a:lnTo>
                      <a:pt x="166" y="110"/>
                    </a:lnTo>
                    <a:lnTo>
                      <a:pt x="168" y="110"/>
                    </a:lnTo>
                    <a:lnTo>
                      <a:pt x="168" y="112"/>
                    </a:lnTo>
                    <a:lnTo>
                      <a:pt x="168" y="114"/>
                    </a:lnTo>
                    <a:lnTo>
                      <a:pt x="170" y="116"/>
                    </a:lnTo>
                    <a:lnTo>
                      <a:pt x="172" y="118"/>
                    </a:lnTo>
                    <a:lnTo>
                      <a:pt x="172" y="120"/>
                    </a:lnTo>
                    <a:lnTo>
                      <a:pt x="176" y="120"/>
                    </a:lnTo>
                    <a:lnTo>
                      <a:pt x="180" y="122"/>
                    </a:lnTo>
                    <a:lnTo>
                      <a:pt x="182" y="124"/>
                    </a:lnTo>
                    <a:lnTo>
                      <a:pt x="182" y="122"/>
                    </a:lnTo>
                    <a:lnTo>
                      <a:pt x="184" y="124"/>
                    </a:lnTo>
                    <a:lnTo>
                      <a:pt x="184" y="126"/>
                    </a:lnTo>
                    <a:lnTo>
                      <a:pt x="184" y="128"/>
                    </a:lnTo>
                    <a:lnTo>
                      <a:pt x="182" y="128"/>
                    </a:lnTo>
                    <a:lnTo>
                      <a:pt x="184" y="128"/>
                    </a:lnTo>
                    <a:lnTo>
                      <a:pt x="184" y="130"/>
                    </a:lnTo>
                    <a:lnTo>
                      <a:pt x="184" y="132"/>
                    </a:lnTo>
                    <a:lnTo>
                      <a:pt x="182" y="132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2" y="138"/>
                    </a:lnTo>
                    <a:lnTo>
                      <a:pt x="182" y="140"/>
                    </a:lnTo>
                    <a:lnTo>
                      <a:pt x="184" y="140"/>
                    </a:lnTo>
                    <a:lnTo>
                      <a:pt x="184" y="142"/>
                    </a:lnTo>
                    <a:lnTo>
                      <a:pt x="182" y="142"/>
                    </a:lnTo>
                    <a:lnTo>
                      <a:pt x="182" y="144"/>
                    </a:lnTo>
                    <a:lnTo>
                      <a:pt x="180" y="144"/>
                    </a:lnTo>
                    <a:lnTo>
                      <a:pt x="180" y="146"/>
                    </a:lnTo>
                    <a:lnTo>
                      <a:pt x="180" y="148"/>
                    </a:lnTo>
                    <a:lnTo>
                      <a:pt x="182" y="150"/>
                    </a:lnTo>
                    <a:lnTo>
                      <a:pt x="184" y="150"/>
                    </a:lnTo>
                    <a:lnTo>
                      <a:pt x="186" y="152"/>
                    </a:lnTo>
                    <a:lnTo>
                      <a:pt x="186" y="154"/>
                    </a:lnTo>
                    <a:lnTo>
                      <a:pt x="186" y="156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6" y="160"/>
                    </a:lnTo>
                    <a:lnTo>
                      <a:pt x="186" y="162"/>
                    </a:lnTo>
                    <a:lnTo>
                      <a:pt x="188" y="162"/>
                    </a:lnTo>
                    <a:lnTo>
                      <a:pt x="188" y="164"/>
                    </a:lnTo>
                    <a:lnTo>
                      <a:pt x="188" y="166"/>
                    </a:lnTo>
                    <a:lnTo>
                      <a:pt x="188" y="170"/>
                    </a:lnTo>
                    <a:lnTo>
                      <a:pt x="188" y="172"/>
                    </a:lnTo>
                    <a:lnTo>
                      <a:pt x="188" y="174"/>
                    </a:lnTo>
                    <a:lnTo>
                      <a:pt x="186" y="174"/>
                    </a:lnTo>
                    <a:lnTo>
                      <a:pt x="184" y="174"/>
                    </a:lnTo>
                    <a:lnTo>
                      <a:pt x="182" y="174"/>
                    </a:lnTo>
                    <a:lnTo>
                      <a:pt x="182" y="176"/>
                    </a:lnTo>
                    <a:lnTo>
                      <a:pt x="180" y="176"/>
                    </a:lnTo>
                    <a:lnTo>
                      <a:pt x="178" y="178"/>
                    </a:lnTo>
                    <a:lnTo>
                      <a:pt x="178" y="182"/>
                    </a:lnTo>
                    <a:lnTo>
                      <a:pt x="178" y="184"/>
                    </a:lnTo>
                    <a:lnTo>
                      <a:pt x="176" y="184"/>
                    </a:lnTo>
                    <a:lnTo>
                      <a:pt x="176" y="182"/>
                    </a:lnTo>
                    <a:lnTo>
                      <a:pt x="174" y="182"/>
                    </a:lnTo>
                    <a:lnTo>
                      <a:pt x="172" y="182"/>
                    </a:lnTo>
                    <a:lnTo>
                      <a:pt x="170" y="178"/>
                    </a:lnTo>
                    <a:lnTo>
                      <a:pt x="168" y="178"/>
                    </a:lnTo>
                    <a:lnTo>
                      <a:pt x="168" y="176"/>
                    </a:lnTo>
                    <a:lnTo>
                      <a:pt x="120" y="244"/>
                    </a:lnTo>
                    <a:lnTo>
                      <a:pt x="78" y="244"/>
                    </a:lnTo>
                    <a:lnTo>
                      <a:pt x="78" y="248"/>
                    </a:lnTo>
                    <a:lnTo>
                      <a:pt x="68" y="248"/>
                    </a:lnTo>
                    <a:lnTo>
                      <a:pt x="68" y="244"/>
                    </a:lnTo>
                    <a:lnTo>
                      <a:pt x="28" y="244"/>
                    </a:lnTo>
                    <a:lnTo>
                      <a:pt x="4" y="244"/>
                    </a:lnTo>
                    <a:lnTo>
                      <a:pt x="4" y="204"/>
                    </a:lnTo>
                    <a:lnTo>
                      <a:pt x="0" y="202"/>
                    </a:lnTo>
                    <a:lnTo>
                      <a:pt x="0" y="188"/>
                    </a:lnTo>
                    <a:lnTo>
                      <a:pt x="8" y="188"/>
                    </a:lnTo>
                    <a:lnTo>
                      <a:pt x="10" y="154"/>
                    </a:lnTo>
                    <a:lnTo>
                      <a:pt x="4" y="154"/>
                    </a:lnTo>
                    <a:lnTo>
                      <a:pt x="4" y="136"/>
                    </a:lnTo>
                    <a:lnTo>
                      <a:pt x="4" y="138"/>
                    </a:lnTo>
                    <a:lnTo>
                      <a:pt x="6" y="138"/>
                    </a:lnTo>
                    <a:lnTo>
                      <a:pt x="6" y="140"/>
                    </a:lnTo>
                    <a:lnTo>
                      <a:pt x="8" y="140"/>
                    </a:lnTo>
                    <a:lnTo>
                      <a:pt x="10" y="140"/>
                    </a:lnTo>
                    <a:lnTo>
                      <a:pt x="10" y="142"/>
                    </a:lnTo>
                    <a:lnTo>
                      <a:pt x="12" y="142"/>
                    </a:lnTo>
                    <a:lnTo>
                      <a:pt x="14" y="142"/>
                    </a:lnTo>
                    <a:lnTo>
                      <a:pt x="14" y="154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18" y="150"/>
                    </a:lnTo>
                    <a:lnTo>
                      <a:pt x="28" y="150"/>
                    </a:lnTo>
                    <a:lnTo>
                      <a:pt x="28" y="118"/>
                    </a:lnTo>
                    <a:lnTo>
                      <a:pt x="34" y="118"/>
                    </a:lnTo>
                    <a:lnTo>
                      <a:pt x="34" y="108"/>
                    </a:lnTo>
                    <a:lnTo>
                      <a:pt x="38" y="108"/>
                    </a:lnTo>
                    <a:lnTo>
                      <a:pt x="38" y="114"/>
                    </a:lnTo>
                    <a:lnTo>
                      <a:pt x="54" y="114"/>
                    </a:lnTo>
                    <a:lnTo>
                      <a:pt x="54" y="96"/>
                    </a:lnTo>
                    <a:lnTo>
                      <a:pt x="56" y="96"/>
                    </a:lnTo>
                    <a:lnTo>
                      <a:pt x="56" y="98"/>
                    </a:lnTo>
                    <a:lnTo>
                      <a:pt x="58" y="98"/>
                    </a:lnTo>
                    <a:lnTo>
                      <a:pt x="58" y="100"/>
                    </a:lnTo>
                    <a:lnTo>
                      <a:pt x="60" y="100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62" y="100"/>
                    </a:lnTo>
                    <a:lnTo>
                      <a:pt x="62" y="102"/>
                    </a:lnTo>
                    <a:lnTo>
                      <a:pt x="64" y="104"/>
                    </a:lnTo>
                    <a:lnTo>
                      <a:pt x="64" y="102"/>
                    </a:lnTo>
                    <a:lnTo>
                      <a:pt x="64" y="104"/>
                    </a:lnTo>
                    <a:lnTo>
                      <a:pt x="66" y="104"/>
                    </a:lnTo>
                    <a:lnTo>
                      <a:pt x="68" y="104"/>
                    </a:lnTo>
                    <a:lnTo>
                      <a:pt x="66" y="102"/>
                    </a:lnTo>
                    <a:lnTo>
                      <a:pt x="68" y="98"/>
                    </a:lnTo>
                    <a:lnTo>
                      <a:pt x="68" y="96"/>
                    </a:lnTo>
                    <a:lnTo>
                      <a:pt x="68" y="66"/>
                    </a:lnTo>
                    <a:lnTo>
                      <a:pt x="68" y="56"/>
                    </a:lnTo>
                    <a:lnTo>
                      <a:pt x="70" y="54"/>
                    </a:lnTo>
                    <a:lnTo>
                      <a:pt x="72" y="50"/>
                    </a:lnTo>
                    <a:lnTo>
                      <a:pt x="68" y="50"/>
                    </a:lnTo>
                    <a:lnTo>
                      <a:pt x="68" y="34"/>
                    </a:lnTo>
                    <a:lnTo>
                      <a:pt x="64" y="34"/>
                    </a:lnTo>
                    <a:lnTo>
                      <a:pt x="64" y="24"/>
                    </a:lnTo>
                    <a:lnTo>
                      <a:pt x="74" y="24"/>
                    </a:lnTo>
                    <a:lnTo>
                      <a:pt x="74" y="10"/>
                    </a:lnTo>
                    <a:lnTo>
                      <a:pt x="76" y="8"/>
                    </a:lnTo>
                    <a:lnTo>
                      <a:pt x="78" y="6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lnTo>
                      <a:pt x="86" y="4"/>
                    </a:lnTo>
                    <a:lnTo>
                      <a:pt x="88" y="6"/>
                    </a:lnTo>
                    <a:lnTo>
                      <a:pt x="90" y="8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8" y="10"/>
                    </a:lnTo>
                    <a:lnTo>
                      <a:pt x="100" y="10"/>
                    </a:lnTo>
                    <a:lnTo>
                      <a:pt x="100" y="12"/>
                    </a:lnTo>
                    <a:lnTo>
                      <a:pt x="106" y="12"/>
                    </a:lnTo>
                    <a:lnTo>
                      <a:pt x="106" y="10"/>
                    </a:lnTo>
                    <a:lnTo>
                      <a:pt x="106" y="12"/>
                    </a:lnTo>
                    <a:lnTo>
                      <a:pt x="108" y="12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6"/>
                    </a:lnTo>
                    <a:lnTo>
                      <a:pt x="120" y="18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30" y="1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19" name="Freeform 95"/>
              <p:cNvSpPr>
                <a:spLocks/>
              </p:cNvSpPr>
              <p:nvPr/>
            </p:nvSpPr>
            <p:spPr bwMode="auto">
              <a:xfrm>
                <a:off x="3482" y="2176"/>
                <a:ext cx="301" cy="304"/>
              </a:xfrm>
              <a:custGeom>
                <a:avLst/>
                <a:gdLst>
                  <a:gd name="T0" fmla="*/ 103 w 301"/>
                  <a:gd name="T1" fmla="*/ 0 h 304"/>
                  <a:gd name="T2" fmla="*/ 113 w 301"/>
                  <a:gd name="T3" fmla="*/ 6 h 304"/>
                  <a:gd name="T4" fmla="*/ 119 w 301"/>
                  <a:gd name="T5" fmla="*/ 14 h 304"/>
                  <a:gd name="T6" fmla="*/ 125 w 301"/>
                  <a:gd name="T7" fmla="*/ 22 h 304"/>
                  <a:gd name="T8" fmla="*/ 143 w 301"/>
                  <a:gd name="T9" fmla="*/ 34 h 304"/>
                  <a:gd name="T10" fmla="*/ 149 w 301"/>
                  <a:gd name="T11" fmla="*/ 40 h 304"/>
                  <a:gd name="T12" fmla="*/ 153 w 301"/>
                  <a:gd name="T13" fmla="*/ 48 h 304"/>
                  <a:gd name="T14" fmla="*/ 163 w 301"/>
                  <a:gd name="T15" fmla="*/ 52 h 304"/>
                  <a:gd name="T16" fmla="*/ 171 w 301"/>
                  <a:gd name="T17" fmla="*/ 62 h 304"/>
                  <a:gd name="T18" fmla="*/ 179 w 301"/>
                  <a:gd name="T19" fmla="*/ 64 h 304"/>
                  <a:gd name="T20" fmla="*/ 189 w 301"/>
                  <a:gd name="T21" fmla="*/ 72 h 304"/>
                  <a:gd name="T22" fmla="*/ 201 w 301"/>
                  <a:gd name="T23" fmla="*/ 76 h 304"/>
                  <a:gd name="T24" fmla="*/ 211 w 301"/>
                  <a:gd name="T25" fmla="*/ 82 h 304"/>
                  <a:gd name="T26" fmla="*/ 219 w 301"/>
                  <a:gd name="T27" fmla="*/ 88 h 304"/>
                  <a:gd name="T28" fmla="*/ 231 w 301"/>
                  <a:gd name="T29" fmla="*/ 88 h 304"/>
                  <a:gd name="T30" fmla="*/ 237 w 301"/>
                  <a:gd name="T31" fmla="*/ 94 h 304"/>
                  <a:gd name="T32" fmla="*/ 249 w 301"/>
                  <a:gd name="T33" fmla="*/ 106 h 304"/>
                  <a:gd name="T34" fmla="*/ 249 w 301"/>
                  <a:gd name="T35" fmla="*/ 112 h 304"/>
                  <a:gd name="T36" fmla="*/ 249 w 301"/>
                  <a:gd name="T37" fmla="*/ 132 h 304"/>
                  <a:gd name="T38" fmla="*/ 247 w 301"/>
                  <a:gd name="T39" fmla="*/ 140 h 304"/>
                  <a:gd name="T40" fmla="*/ 251 w 301"/>
                  <a:gd name="T41" fmla="*/ 150 h 304"/>
                  <a:gd name="T42" fmla="*/ 255 w 301"/>
                  <a:gd name="T43" fmla="*/ 158 h 304"/>
                  <a:gd name="T44" fmla="*/ 261 w 301"/>
                  <a:gd name="T45" fmla="*/ 168 h 304"/>
                  <a:gd name="T46" fmla="*/ 273 w 301"/>
                  <a:gd name="T47" fmla="*/ 184 h 304"/>
                  <a:gd name="T48" fmla="*/ 275 w 301"/>
                  <a:gd name="T49" fmla="*/ 194 h 304"/>
                  <a:gd name="T50" fmla="*/ 285 w 301"/>
                  <a:gd name="T51" fmla="*/ 198 h 304"/>
                  <a:gd name="T52" fmla="*/ 289 w 301"/>
                  <a:gd name="T53" fmla="*/ 208 h 304"/>
                  <a:gd name="T54" fmla="*/ 293 w 301"/>
                  <a:gd name="T55" fmla="*/ 220 h 304"/>
                  <a:gd name="T56" fmla="*/ 299 w 301"/>
                  <a:gd name="T57" fmla="*/ 232 h 304"/>
                  <a:gd name="T58" fmla="*/ 301 w 301"/>
                  <a:gd name="T59" fmla="*/ 244 h 304"/>
                  <a:gd name="T60" fmla="*/ 125 w 301"/>
                  <a:gd name="T61" fmla="*/ 302 h 304"/>
                  <a:gd name="T62" fmla="*/ 125 w 301"/>
                  <a:gd name="T63" fmla="*/ 290 h 304"/>
                  <a:gd name="T64" fmla="*/ 121 w 301"/>
                  <a:gd name="T65" fmla="*/ 280 h 304"/>
                  <a:gd name="T66" fmla="*/ 115 w 301"/>
                  <a:gd name="T67" fmla="*/ 276 h 304"/>
                  <a:gd name="T68" fmla="*/ 113 w 301"/>
                  <a:gd name="T69" fmla="*/ 270 h 304"/>
                  <a:gd name="T70" fmla="*/ 113 w 301"/>
                  <a:gd name="T71" fmla="*/ 262 h 304"/>
                  <a:gd name="T72" fmla="*/ 111 w 301"/>
                  <a:gd name="T73" fmla="*/ 258 h 304"/>
                  <a:gd name="T74" fmla="*/ 107 w 301"/>
                  <a:gd name="T75" fmla="*/ 252 h 304"/>
                  <a:gd name="T76" fmla="*/ 99 w 301"/>
                  <a:gd name="T77" fmla="*/ 248 h 304"/>
                  <a:gd name="T78" fmla="*/ 91 w 301"/>
                  <a:gd name="T79" fmla="*/ 246 h 304"/>
                  <a:gd name="T80" fmla="*/ 87 w 301"/>
                  <a:gd name="T81" fmla="*/ 242 h 304"/>
                  <a:gd name="T82" fmla="*/ 81 w 301"/>
                  <a:gd name="T83" fmla="*/ 238 h 304"/>
                  <a:gd name="T84" fmla="*/ 55 w 301"/>
                  <a:gd name="T85" fmla="*/ 230 h 304"/>
                  <a:gd name="T86" fmla="*/ 31 w 301"/>
                  <a:gd name="T87" fmla="*/ 232 h 304"/>
                  <a:gd name="T88" fmla="*/ 35 w 301"/>
                  <a:gd name="T89" fmla="*/ 228 h 304"/>
                  <a:gd name="T90" fmla="*/ 37 w 301"/>
                  <a:gd name="T91" fmla="*/ 216 h 304"/>
                  <a:gd name="T92" fmla="*/ 39 w 301"/>
                  <a:gd name="T93" fmla="*/ 208 h 304"/>
                  <a:gd name="T94" fmla="*/ 55 w 301"/>
                  <a:gd name="T95" fmla="*/ 144 h 304"/>
                  <a:gd name="T96" fmla="*/ 49 w 301"/>
                  <a:gd name="T97" fmla="*/ 140 h 304"/>
                  <a:gd name="T98" fmla="*/ 45 w 301"/>
                  <a:gd name="T99" fmla="*/ 136 h 304"/>
                  <a:gd name="T100" fmla="*/ 43 w 301"/>
                  <a:gd name="T101" fmla="*/ 130 h 304"/>
                  <a:gd name="T102" fmla="*/ 37 w 301"/>
                  <a:gd name="T103" fmla="*/ 124 h 304"/>
                  <a:gd name="T104" fmla="*/ 33 w 301"/>
                  <a:gd name="T105" fmla="*/ 120 h 304"/>
                  <a:gd name="T106" fmla="*/ 31 w 301"/>
                  <a:gd name="T107" fmla="*/ 112 h 304"/>
                  <a:gd name="T108" fmla="*/ 27 w 301"/>
                  <a:gd name="T109" fmla="*/ 104 h 304"/>
                  <a:gd name="T110" fmla="*/ 27 w 301"/>
                  <a:gd name="T111" fmla="*/ 98 h 304"/>
                  <a:gd name="T112" fmla="*/ 27 w 301"/>
                  <a:gd name="T113" fmla="*/ 90 h 304"/>
                  <a:gd name="T114" fmla="*/ 29 w 301"/>
                  <a:gd name="T115" fmla="*/ 84 h 30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01" h="304">
                    <a:moveTo>
                      <a:pt x="95" y="2"/>
                    </a:moveTo>
                    <a:lnTo>
                      <a:pt x="95" y="2"/>
                    </a:lnTo>
                    <a:lnTo>
                      <a:pt x="97" y="0"/>
                    </a:lnTo>
                    <a:lnTo>
                      <a:pt x="99" y="0"/>
                    </a:lnTo>
                    <a:lnTo>
                      <a:pt x="101" y="0"/>
                    </a:lnTo>
                    <a:lnTo>
                      <a:pt x="103" y="0"/>
                    </a:lnTo>
                    <a:lnTo>
                      <a:pt x="103" y="2"/>
                    </a:lnTo>
                    <a:lnTo>
                      <a:pt x="105" y="2"/>
                    </a:lnTo>
                    <a:lnTo>
                      <a:pt x="107" y="4"/>
                    </a:lnTo>
                    <a:lnTo>
                      <a:pt x="107" y="2"/>
                    </a:lnTo>
                    <a:lnTo>
                      <a:pt x="109" y="4"/>
                    </a:lnTo>
                    <a:lnTo>
                      <a:pt x="111" y="4"/>
                    </a:lnTo>
                    <a:lnTo>
                      <a:pt x="113" y="4"/>
                    </a:lnTo>
                    <a:lnTo>
                      <a:pt x="113" y="6"/>
                    </a:lnTo>
                    <a:lnTo>
                      <a:pt x="115" y="4"/>
                    </a:lnTo>
                    <a:lnTo>
                      <a:pt x="115" y="6"/>
                    </a:lnTo>
                    <a:lnTo>
                      <a:pt x="115" y="8"/>
                    </a:lnTo>
                    <a:lnTo>
                      <a:pt x="115" y="10"/>
                    </a:lnTo>
                    <a:lnTo>
                      <a:pt x="117" y="12"/>
                    </a:lnTo>
                    <a:lnTo>
                      <a:pt x="117" y="14"/>
                    </a:lnTo>
                    <a:lnTo>
                      <a:pt x="117" y="16"/>
                    </a:lnTo>
                    <a:lnTo>
                      <a:pt x="119" y="16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1" y="16"/>
                    </a:lnTo>
                    <a:lnTo>
                      <a:pt x="121" y="18"/>
                    </a:lnTo>
                    <a:lnTo>
                      <a:pt x="123" y="18"/>
                    </a:lnTo>
                    <a:lnTo>
                      <a:pt x="125" y="20"/>
                    </a:lnTo>
                    <a:lnTo>
                      <a:pt x="125" y="22"/>
                    </a:lnTo>
                    <a:lnTo>
                      <a:pt x="129" y="26"/>
                    </a:lnTo>
                    <a:lnTo>
                      <a:pt x="131" y="26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3" y="30"/>
                    </a:lnTo>
                    <a:lnTo>
                      <a:pt x="135" y="32"/>
                    </a:lnTo>
                    <a:lnTo>
                      <a:pt x="139" y="30"/>
                    </a:lnTo>
                    <a:lnTo>
                      <a:pt x="139" y="32"/>
                    </a:lnTo>
                    <a:lnTo>
                      <a:pt x="141" y="34"/>
                    </a:lnTo>
                    <a:lnTo>
                      <a:pt x="143" y="34"/>
                    </a:lnTo>
                    <a:lnTo>
                      <a:pt x="143" y="36"/>
                    </a:lnTo>
                    <a:lnTo>
                      <a:pt x="143" y="38"/>
                    </a:lnTo>
                    <a:lnTo>
                      <a:pt x="145" y="38"/>
                    </a:lnTo>
                    <a:lnTo>
                      <a:pt x="145" y="40"/>
                    </a:lnTo>
                    <a:lnTo>
                      <a:pt x="147" y="40"/>
                    </a:lnTo>
                    <a:lnTo>
                      <a:pt x="149" y="40"/>
                    </a:lnTo>
                    <a:lnTo>
                      <a:pt x="149" y="42"/>
                    </a:lnTo>
                    <a:lnTo>
                      <a:pt x="149" y="44"/>
                    </a:lnTo>
                    <a:lnTo>
                      <a:pt x="151" y="44"/>
                    </a:lnTo>
                    <a:lnTo>
                      <a:pt x="151" y="46"/>
                    </a:lnTo>
                    <a:lnTo>
                      <a:pt x="151" y="48"/>
                    </a:lnTo>
                    <a:lnTo>
                      <a:pt x="153" y="48"/>
                    </a:lnTo>
                    <a:lnTo>
                      <a:pt x="155" y="50"/>
                    </a:lnTo>
                    <a:lnTo>
                      <a:pt x="157" y="52"/>
                    </a:lnTo>
                    <a:lnTo>
                      <a:pt x="159" y="54"/>
                    </a:lnTo>
                    <a:lnTo>
                      <a:pt x="161" y="54"/>
                    </a:lnTo>
                    <a:lnTo>
                      <a:pt x="161" y="52"/>
                    </a:lnTo>
                    <a:lnTo>
                      <a:pt x="163" y="52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5" y="56"/>
                    </a:lnTo>
                    <a:lnTo>
                      <a:pt x="167" y="58"/>
                    </a:lnTo>
                    <a:lnTo>
                      <a:pt x="167" y="60"/>
                    </a:lnTo>
                    <a:lnTo>
                      <a:pt x="169" y="60"/>
                    </a:lnTo>
                    <a:lnTo>
                      <a:pt x="169" y="62"/>
                    </a:lnTo>
                    <a:lnTo>
                      <a:pt x="171" y="62"/>
                    </a:lnTo>
                    <a:lnTo>
                      <a:pt x="171" y="64"/>
                    </a:lnTo>
                    <a:lnTo>
                      <a:pt x="173" y="64"/>
                    </a:lnTo>
                    <a:lnTo>
                      <a:pt x="175" y="62"/>
                    </a:lnTo>
                    <a:lnTo>
                      <a:pt x="175" y="64"/>
                    </a:lnTo>
                    <a:lnTo>
                      <a:pt x="177" y="62"/>
                    </a:lnTo>
                    <a:lnTo>
                      <a:pt x="177" y="64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7" y="70"/>
                    </a:lnTo>
                    <a:lnTo>
                      <a:pt x="187" y="68"/>
                    </a:lnTo>
                    <a:lnTo>
                      <a:pt x="189" y="68"/>
                    </a:lnTo>
                    <a:lnTo>
                      <a:pt x="189" y="72"/>
                    </a:lnTo>
                    <a:lnTo>
                      <a:pt x="191" y="74"/>
                    </a:lnTo>
                    <a:lnTo>
                      <a:pt x="193" y="76"/>
                    </a:lnTo>
                    <a:lnTo>
                      <a:pt x="195" y="76"/>
                    </a:lnTo>
                    <a:lnTo>
                      <a:pt x="195" y="74"/>
                    </a:lnTo>
                    <a:lnTo>
                      <a:pt x="197" y="72"/>
                    </a:lnTo>
                    <a:lnTo>
                      <a:pt x="199" y="74"/>
                    </a:lnTo>
                    <a:lnTo>
                      <a:pt x="201" y="74"/>
                    </a:lnTo>
                    <a:lnTo>
                      <a:pt x="201" y="76"/>
                    </a:lnTo>
                    <a:lnTo>
                      <a:pt x="203" y="78"/>
                    </a:lnTo>
                    <a:lnTo>
                      <a:pt x="205" y="78"/>
                    </a:lnTo>
                    <a:lnTo>
                      <a:pt x="207" y="76"/>
                    </a:lnTo>
                    <a:lnTo>
                      <a:pt x="209" y="78"/>
                    </a:lnTo>
                    <a:lnTo>
                      <a:pt x="207" y="78"/>
                    </a:lnTo>
                    <a:lnTo>
                      <a:pt x="209" y="82"/>
                    </a:lnTo>
                    <a:lnTo>
                      <a:pt x="209" y="84"/>
                    </a:lnTo>
                    <a:lnTo>
                      <a:pt x="211" y="82"/>
                    </a:lnTo>
                    <a:lnTo>
                      <a:pt x="211" y="84"/>
                    </a:lnTo>
                    <a:lnTo>
                      <a:pt x="213" y="84"/>
                    </a:lnTo>
                    <a:lnTo>
                      <a:pt x="215" y="84"/>
                    </a:lnTo>
                    <a:lnTo>
                      <a:pt x="215" y="86"/>
                    </a:lnTo>
                    <a:lnTo>
                      <a:pt x="217" y="88"/>
                    </a:lnTo>
                    <a:lnTo>
                      <a:pt x="219" y="88"/>
                    </a:lnTo>
                    <a:lnTo>
                      <a:pt x="219" y="86"/>
                    </a:lnTo>
                    <a:lnTo>
                      <a:pt x="221" y="86"/>
                    </a:lnTo>
                    <a:lnTo>
                      <a:pt x="223" y="84"/>
                    </a:lnTo>
                    <a:lnTo>
                      <a:pt x="225" y="86"/>
                    </a:lnTo>
                    <a:lnTo>
                      <a:pt x="227" y="84"/>
                    </a:lnTo>
                    <a:lnTo>
                      <a:pt x="229" y="86"/>
                    </a:lnTo>
                    <a:lnTo>
                      <a:pt x="231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0"/>
                    </a:lnTo>
                    <a:lnTo>
                      <a:pt x="235" y="92"/>
                    </a:lnTo>
                    <a:lnTo>
                      <a:pt x="237" y="92"/>
                    </a:lnTo>
                    <a:lnTo>
                      <a:pt x="237" y="94"/>
                    </a:lnTo>
                    <a:lnTo>
                      <a:pt x="237" y="96"/>
                    </a:lnTo>
                    <a:lnTo>
                      <a:pt x="239" y="94"/>
                    </a:lnTo>
                    <a:lnTo>
                      <a:pt x="239" y="96"/>
                    </a:lnTo>
                    <a:lnTo>
                      <a:pt x="241" y="98"/>
                    </a:lnTo>
                    <a:lnTo>
                      <a:pt x="243" y="98"/>
                    </a:lnTo>
                    <a:lnTo>
                      <a:pt x="243" y="100"/>
                    </a:lnTo>
                    <a:lnTo>
                      <a:pt x="249" y="104"/>
                    </a:lnTo>
                    <a:lnTo>
                      <a:pt x="249" y="106"/>
                    </a:lnTo>
                    <a:lnTo>
                      <a:pt x="249" y="108"/>
                    </a:lnTo>
                    <a:lnTo>
                      <a:pt x="249" y="106"/>
                    </a:lnTo>
                    <a:lnTo>
                      <a:pt x="247" y="108"/>
                    </a:lnTo>
                    <a:lnTo>
                      <a:pt x="247" y="110"/>
                    </a:lnTo>
                    <a:lnTo>
                      <a:pt x="247" y="112"/>
                    </a:lnTo>
                    <a:lnTo>
                      <a:pt x="247" y="114"/>
                    </a:lnTo>
                    <a:lnTo>
                      <a:pt x="249" y="114"/>
                    </a:lnTo>
                    <a:lnTo>
                      <a:pt x="249" y="112"/>
                    </a:lnTo>
                    <a:lnTo>
                      <a:pt x="251" y="112"/>
                    </a:lnTo>
                    <a:lnTo>
                      <a:pt x="251" y="114"/>
                    </a:lnTo>
                    <a:lnTo>
                      <a:pt x="253" y="114"/>
                    </a:lnTo>
                    <a:lnTo>
                      <a:pt x="253" y="118"/>
                    </a:lnTo>
                    <a:lnTo>
                      <a:pt x="253" y="120"/>
                    </a:lnTo>
                    <a:lnTo>
                      <a:pt x="255" y="124"/>
                    </a:lnTo>
                    <a:lnTo>
                      <a:pt x="253" y="128"/>
                    </a:lnTo>
                    <a:lnTo>
                      <a:pt x="251" y="130"/>
                    </a:lnTo>
                    <a:lnTo>
                      <a:pt x="249" y="130"/>
                    </a:lnTo>
                    <a:lnTo>
                      <a:pt x="249" y="132"/>
                    </a:lnTo>
                    <a:lnTo>
                      <a:pt x="249" y="134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49" y="142"/>
                    </a:lnTo>
                    <a:lnTo>
                      <a:pt x="247" y="142"/>
                    </a:lnTo>
                    <a:lnTo>
                      <a:pt x="247" y="140"/>
                    </a:lnTo>
                    <a:lnTo>
                      <a:pt x="245" y="142"/>
                    </a:lnTo>
                    <a:lnTo>
                      <a:pt x="245" y="144"/>
                    </a:lnTo>
                    <a:lnTo>
                      <a:pt x="247" y="144"/>
                    </a:lnTo>
                    <a:lnTo>
                      <a:pt x="249" y="146"/>
                    </a:lnTo>
                    <a:lnTo>
                      <a:pt x="251" y="148"/>
                    </a:lnTo>
                    <a:lnTo>
                      <a:pt x="251" y="150"/>
                    </a:lnTo>
                    <a:lnTo>
                      <a:pt x="251" y="152"/>
                    </a:lnTo>
                    <a:lnTo>
                      <a:pt x="251" y="156"/>
                    </a:lnTo>
                    <a:lnTo>
                      <a:pt x="251" y="158"/>
                    </a:lnTo>
                    <a:lnTo>
                      <a:pt x="253" y="158"/>
                    </a:lnTo>
                    <a:lnTo>
                      <a:pt x="255" y="158"/>
                    </a:lnTo>
                    <a:lnTo>
                      <a:pt x="257" y="158"/>
                    </a:lnTo>
                    <a:lnTo>
                      <a:pt x="257" y="166"/>
                    </a:lnTo>
                    <a:lnTo>
                      <a:pt x="257" y="168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3" y="170"/>
                    </a:lnTo>
                    <a:lnTo>
                      <a:pt x="263" y="172"/>
                    </a:lnTo>
                    <a:lnTo>
                      <a:pt x="263" y="174"/>
                    </a:lnTo>
                    <a:lnTo>
                      <a:pt x="263" y="178"/>
                    </a:lnTo>
                    <a:lnTo>
                      <a:pt x="265" y="180"/>
                    </a:lnTo>
                    <a:lnTo>
                      <a:pt x="271" y="184"/>
                    </a:lnTo>
                    <a:lnTo>
                      <a:pt x="273" y="184"/>
                    </a:lnTo>
                    <a:lnTo>
                      <a:pt x="273" y="182"/>
                    </a:lnTo>
                    <a:lnTo>
                      <a:pt x="273" y="184"/>
                    </a:lnTo>
                    <a:lnTo>
                      <a:pt x="273" y="186"/>
                    </a:lnTo>
                    <a:lnTo>
                      <a:pt x="273" y="188"/>
                    </a:lnTo>
                    <a:lnTo>
                      <a:pt x="275" y="190"/>
                    </a:lnTo>
                    <a:lnTo>
                      <a:pt x="275" y="192"/>
                    </a:lnTo>
                    <a:lnTo>
                      <a:pt x="273" y="192"/>
                    </a:lnTo>
                    <a:lnTo>
                      <a:pt x="275" y="194"/>
                    </a:lnTo>
                    <a:lnTo>
                      <a:pt x="277" y="196"/>
                    </a:lnTo>
                    <a:lnTo>
                      <a:pt x="279" y="196"/>
                    </a:lnTo>
                    <a:lnTo>
                      <a:pt x="279" y="194"/>
                    </a:lnTo>
                    <a:lnTo>
                      <a:pt x="281" y="196"/>
                    </a:lnTo>
                    <a:lnTo>
                      <a:pt x="283" y="196"/>
                    </a:lnTo>
                    <a:lnTo>
                      <a:pt x="285" y="196"/>
                    </a:lnTo>
                    <a:lnTo>
                      <a:pt x="285" y="198"/>
                    </a:lnTo>
                    <a:lnTo>
                      <a:pt x="283" y="200"/>
                    </a:lnTo>
                    <a:lnTo>
                      <a:pt x="285" y="202"/>
                    </a:lnTo>
                    <a:lnTo>
                      <a:pt x="285" y="204"/>
                    </a:lnTo>
                    <a:lnTo>
                      <a:pt x="285" y="206"/>
                    </a:lnTo>
                    <a:lnTo>
                      <a:pt x="287" y="206"/>
                    </a:lnTo>
                    <a:lnTo>
                      <a:pt x="289" y="208"/>
                    </a:lnTo>
                    <a:lnTo>
                      <a:pt x="291" y="210"/>
                    </a:lnTo>
                    <a:lnTo>
                      <a:pt x="291" y="212"/>
                    </a:lnTo>
                    <a:lnTo>
                      <a:pt x="291" y="214"/>
                    </a:lnTo>
                    <a:lnTo>
                      <a:pt x="293" y="216"/>
                    </a:lnTo>
                    <a:lnTo>
                      <a:pt x="291" y="216"/>
                    </a:lnTo>
                    <a:lnTo>
                      <a:pt x="291" y="218"/>
                    </a:lnTo>
                    <a:lnTo>
                      <a:pt x="291" y="220"/>
                    </a:lnTo>
                    <a:lnTo>
                      <a:pt x="293" y="220"/>
                    </a:lnTo>
                    <a:lnTo>
                      <a:pt x="295" y="220"/>
                    </a:lnTo>
                    <a:lnTo>
                      <a:pt x="293" y="224"/>
                    </a:lnTo>
                    <a:lnTo>
                      <a:pt x="295" y="226"/>
                    </a:lnTo>
                    <a:lnTo>
                      <a:pt x="297" y="228"/>
                    </a:lnTo>
                    <a:lnTo>
                      <a:pt x="297" y="230"/>
                    </a:lnTo>
                    <a:lnTo>
                      <a:pt x="299" y="230"/>
                    </a:lnTo>
                    <a:lnTo>
                      <a:pt x="297" y="230"/>
                    </a:lnTo>
                    <a:lnTo>
                      <a:pt x="299" y="232"/>
                    </a:lnTo>
                    <a:lnTo>
                      <a:pt x="297" y="232"/>
                    </a:lnTo>
                    <a:lnTo>
                      <a:pt x="299" y="234"/>
                    </a:lnTo>
                    <a:lnTo>
                      <a:pt x="299" y="236"/>
                    </a:lnTo>
                    <a:lnTo>
                      <a:pt x="301" y="238"/>
                    </a:lnTo>
                    <a:lnTo>
                      <a:pt x="299" y="240"/>
                    </a:lnTo>
                    <a:lnTo>
                      <a:pt x="299" y="242"/>
                    </a:lnTo>
                    <a:lnTo>
                      <a:pt x="301" y="244"/>
                    </a:lnTo>
                    <a:lnTo>
                      <a:pt x="299" y="246"/>
                    </a:lnTo>
                    <a:lnTo>
                      <a:pt x="301" y="246"/>
                    </a:lnTo>
                    <a:lnTo>
                      <a:pt x="301" y="248"/>
                    </a:lnTo>
                    <a:lnTo>
                      <a:pt x="299" y="248"/>
                    </a:lnTo>
                    <a:lnTo>
                      <a:pt x="299" y="250"/>
                    </a:lnTo>
                    <a:lnTo>
                      <a:pt x="125" y="304"/>
                    </a:lnTo>
                    <a:lnTo>
                      <a:pt x="125" y="302"/>
                    </a:lnTo>
                    <a:lnTo>
                      <a:pt x="127" y="302"/>
                    </a:lnTo>
                    <a:lnTo>
                      <a:pt x="127" y="298"/>
                    </a:lnTo>
                    <a:lnTo>
                      <a:pt x="127" y="296"/>
                    </a:lnTo>
                    <a:lnTo>
                      <a:pt x="125" y="296"/>
                    </a:lnTo>
                    <a:lnTo>
                      <a:pt x="125" y="294"/>
                    </a:lnTo>
                    <a:lnTo>
                      <a:pt x="125" y="292"/>
                    </a:lnTo>
                    <a:lnTo>
                      <a:pt x="125" y="290"/>
                    </a:lnTo>
                    <a:lnTo>
                      <a:pt x="125" y="288"/>
                    </a:lnTo>
                    <a:lnTo>
                      <a:pt x="123" y="288"/>
                    </a:lnTo>
                    <a:lnTo>
                      <a:pt x="123" y="286"/>
                    </a:lnTo>
                    <a:lnTo>
                      <a:pt x="123" y="284"/>
                    </a:lnTo>
                    <a:lnTo>
                      <a:pt x="121" y="282"/>
                    </a:lnTo>
                    <a:lnTo>
                      <a:pt x="121" y="280"/>
                    </a:lnTo>
                    <a:lnTo>
                      <a:pt x="119" y="278"/>
                    </a:lnTo>
                    <a:lnTo>
                      <a:pt x="117" y="278"/>
                    </a:lnTo>
                    <a:lnTo>
                      <a:pt x="115" y="278"/>
                    </a:lnTo>
                    <a:lnTo>
                      <a:pt x="115" y="276"/>
                    </a:lnTo>
                    <a:lnTo>
                      <a:pt x="115" y="274"/>
                    </a:lnTo>
                    <a:lnTo>
                      <a:pt x="113" y="274"/>
                    </a:lnTo>
                    <a:lnTo>
                      <a:pt x="113" y="272"/>
                    </a:lnTo>
                    <a:lnTo>
                      <a:pt x="113" y="270"/>
                    </a:lnTo>
                    <a:lnTo>
                      <a:pt x="113" y="268"/>
                    </a:lnTo>
                    <a:lnTo>
                      <a:pt x="115" y="268"/>
                    </a:lnTo>
                    <a:lnTo>
                      <a:pt x="113" y="268"/>
                    </a:lnTo>
                    <a:lnTo>
                      <a:pt x="113" y="266"/>
                    </a:lnTo>
                    <a:lnTo>
                      <a:pt x="113" y="264"/>
                    </a:lnTo>
                    <a:lnTo>
                      <a:pt x="113" y="262"/>
                    </a:lnTo>
                    <a:lnTo>
                      <a:pt x="113" y="260"/>
                    </a:lnTo>
                    <a:lnTo>
                      <a:pt x="111" y="260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9" y="254"/>
                    </a:lnTo>
                    <a:lnTo>
                      <a:pt x="109" y="252"/>
                    </a:lnTo>
                    <a:lnTo>
                      <a:pt x="107" y="252"/>
                    </a:lnTo>
                    <a:lnTo>
                      <a:pt x="105" y="252"/>
                    </a:lnTo>
                    <a:lnTo>
                      <a:pt x="105" y="250"/>
                    </a:lnTo>
                    <a:lnTo>
                      <a:pt x="103" y="252"/>
                    </a:lnTo>
                    <a:lnTo>
                      <a:pt x="101" y="252"/>
                    </a:lnTo>
                    <a:lnTo>
                      <a:pt x="101" y="250"/>
                    </a:lnTo>
                    <a:lnTo>
                      <a:pt x="99" y="250"/>
                    </a:lnTo>
                    <a:lnTo>
                      <a:pt x="99" y="248"/>
                    </a:lnTo>
                    <a:lnTo>
                      <a:pt x="97" y="248"/>
                    </a:lnTo>
                    <a:lnTo>
                      <a:pt x="97" y="250"/>
                    </a:lnTo>
                    <a:lnTo>
                      <a:pt x="95" y="250"/>
                    </a:lnTo>
                    <a:lnTo>
                      <a:pt x="95" y="248"/>
                    </a:lnTo>
                    <a:lnTo>
                      <a:pt x="93" y="248"/>
                    </a:lnTo>
                    <a:lnTo>
                      <a:pt x="93" y="246"/>
                    </a:lnTo>
                    <a:lnTo>
                      <a:pt x="91" y="246"/>
                    </a:lnTo>
                    <a:lnTo>
                      <a:pt x="89" y="246"/>
                    </a:lnTo>
                    <a:lnTo>
                      <a:pt x="89" y="244"/>
                    </a:lnTo>
                    <a:lnTo>
                      <a:pt x="89" y="242"/>
                    </a:lnTo>
                    <a:lnTo>
                      <a:pt x="87" y="242"/>
                    </a:lnTo>
                    <a:lnTo>
                      <a:pt x="87" y="240"/>
                    </a:lnTo>
                    <a:lnTo>
                      <a:pt x="85" y="240"/>
                    </a:lnTo>
                    <a:lnTo>
                      <a:pt x="83" y="238"/>
                    </a:lnTo>
                    <a:lnTo>
                      <a:pt x="81" y="238"/>
                    </a:lnTo>
                    <a:lnTo>
                      <a:pt x="81" y="236"/>
                    </a:lnTo>
                    <a:lnTo>
                      <a:pt x="79" y="236"/>
                    </a:lnTo>
                    <a:lnTo>
                      <a:pt x="79" y="234"/>
                    </a:lnTo>
                    <a:lnTo>
                      <a:pt x="69" y="230"/>
                    </a:lnTo>
                    <a:lnTo>
                      <a:pt x="57" y="230"/>
                    </a:lnTo>
                    <a:lnTo>
                      <a:pt x="55" y="230"/>
                    </a:lnTo>
                    <a:lnTo>
                      <a:pt x="49" y="232"/>
                    </a:lnTo>
                    <a:lnTo>
                      <a:pt x="45" y="232"/>
                    </a:lnTo>
                    <a:lnTo>
                      <a:pt x="39" y="234"/>
                    </a:lnTo>
                    <a:lnTo>
                      <a:pt x="33" y="230"/>
                    </a:lnTo>
                    <a:lnTo>
                      <a:pt x="31" y="234"/>
                    </a:lnTo>
                    <a:lnTo>
                      <a:pt x="31" y="232"/>
                    </a:lnTo>
                    <a:lnTo>
                      <a:pt x="31" y="230"/>
                    </a:lnTo>
                    <a:lnTo>
                      <a:pt x="33" y="230"/>
                    </a:lnTo>
                    <a:lnTo>
                      <a:pt x="33" y="228"/>
                    </a:lnTo>
                    <a:lnTo>
                      <a:pt x="35" y="228"/>
                    </a:lnTo>
                    <a:lnTo>
                      <a:pt x="35" y="226"/>
                    </a:lnTo>
                    <a:lnTo>
                      <a:pt x="35" y="224"/>
                    </a:lnTo>
                    <a:lnTo>
                      <a:pt x="37" y="222"/>
                    </a:lnTo>
                    <a:lnTo>
                      <a:pt x="37" y="220"/>
                    </a:lnTo>
                    <a:lnTo>
                      <a:pt x="37" y="218"/>
                    </a:lnTo>
                    <a:lnTo>
                      <a:pt x="37" y="216"/>
                    </a:lnTo>
                    <a:lnTo>
                      <a:pt x="37" y="214"/>
                    </a:lnTo>
                    <a:lnTo>
                      <a:pt x="37" y="212"/>
                    </a:lnTo>
                    <a:lnTo>
                      <a:pt x="37" y="210"/>
                    </a:lnTo>
                    <a:lnTo>
                      <a:pt x="39" y="210"/>
                    </a:lnTo>
                    <a:lnTo>
                      <a:pt x="39" y="208"/>
                    </a:lnTo>
                    <a:lnTo>
                      <a:pt x="39" y="206"/>
                    </a:lnTo>
                    <a:lnTo>
                      <a:pt x="55" y="144"/>
                    </a:lnTo>
                    <a:lnTo>
                      <a:pt x="55" y="142"/>
                    </a:lnTo>
                    <a:lnTo>
                      <a:pt x="53" y="142"/>
                    </a:lnTo>
                    <a:lnTo>
                      <a:pt x="51" y="142"/>
                    </a:lnTo>
                    <a:lnTo>
                      <a:pt x="49" y="140"/>
                    </a:lnTo>
                    <a:lnTo>
                      <a:pt x="47" y="140"/>
                    </a:lnTo>
                    <a:lnTo>
                      <a:pt x="47" y="138"/>
                    </a:lnTo>
                    <a:lnTo>
                      <a:pt x="45" y="138"/>
                    </a:lnTo>
                    <a:lnTo>
                      <a:pt x="45" y="136"/>
                    </a:lnTo>
                    <a:lnTo>
                      <a:pt x="45" y="134"/>
                    </a:lnTo>
                    <a:lnTo>
                      <a:pt x="45" y="132"/>
                    </a:lnTo>
                    <a:lnTo>
                      <a:pt x="45" y="130"/>
                    </a:lnTo>
                    <a:lnTo>
                      <a:pt x="43" y="130"/>
                    </a:lnTo>
                    <a:lnTo>
                      <a:pt x="41" y="128"/>
                    </a:lnTo>
                    <a:lnTo>
                      <a:pt x="39" y="126"/>
                    </a:lnTo>
                    <a:lnTo>
                      <a:pt x="37" y="124"/>
                    </a:lnTo>
                    <a:lnTo>
                      <a:pt x="37" y="122"/>
                    </a:lnTo>
                    <a:lnTo>
                      <a:pt x="35" y="122"/>
                    </a:lnTo>
                    <a:lnTo>
                      <a:pt x="33" y="120"/>
                    </a:lnTo>
                    <a:lnTo>
                      <a:pt x="33" y="118"/>
                    </a:lnTo>
                    <a:lnTo>
                      <a:pt x="33" y="116"/>
                    </a:lnTo>
                    <a:lnTo>
                      <a:pt x="33" y="114"/>
                    </a:lnTo>
                    <a:lnTo>
                      <a:pt x="31" y="114"/>
                    </a:lnTo>
                    <a:lnTo>
                      <a:pt x="31" y="112"/>
                    </a:lnTo>
                    <a:lnTo>
                      <a:pt x="29" y="112"/>
                    </a:lnTo>
                    <a:lnTo>
                      <a:pt x="27" y="110"/>
                    </a:lnTo>
                    <a:lnTo>
                      <a:pt x="27" y="10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100"/>
                    </a:lnTo>
                    <a:lnTo>
                      <a:pt x="27" y="98"/>
                    </a:lnTo>
                    <a:lnTo>
                      <a:pt x="27" y="96"/>
                    </a:lnTo>
                    <a:lnTo>
                      <a:pt x="27" y="94"/>
                    </a:lnTo>
                    <a:lnTo>
                      <a:pt x="25" y="94"/>
                    </a:lnTo>
                    <a:lnTo>
                      <a:pt x="25" y="92"/>
                    </a:lnTo>
                    <a:lnTo>
                      <a:pt x="25" y="90"/>
                    </a:lnTo>
                    <a:lnTo>
                      <a:pt x="27" y="90"/>
                    </a:lnTo>
                    <a:lnTo>
                      <a:pt x="29" y="90"/>
                    </a:lnTo>
                    <a:lnTo>
                      <a:pt x="29" y="88"/>
                    </a:lnTo>
                    <a:lnTo>
                      <a:pt x="29" y="86"/>
                    </a:lnTo>
                    <a:lnTo>
                      <a:pt x="29" y="84"/>
                    </a:lnTo>
                    <a:lnTo>
                      <a:pt x="0" y="68"/>
                    </a:lnTo>
                    <a:lnTo>
                      <a:pt x="2" y="60"/>
                    </a:lnTo>
                    <a:lnTo>
                      <a:pt x="13" y="28"/>
                    </a:lnTo>
                    <a:lnTo>
                      <a:pt x="95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0" name="Freeform 96"/>
              <p:cNvSpPr>
                <a:spLocks/>
              </p:cNvSpPr>
              <p:nvPr/>
            </p:nvSpPr>
            <p:spPr bwMode="auto">
              <a:xfrm>
                <a:off x="1941" y="2204"/>
                <a:ext cx="208" cy="140"/>
              </a:xfrm>
              <a:custGeom>
                <a:avLst/>
                <a:gdLst>
                  <a:gd name="T0" fmla="*/ 208 w 208"/>
                  <a:gd name="T1" fmla="*/ 26 h 140"/>
                  <a:gd name="T2" fmla="*/ 206 w 208"/>
                  <a:gd name="T3" fmla="*/ 30 h 140"/>
                  <a:gd name="T4" fmla="*/ 206 w 208"/>
                  <a:gd name="T5" fmla="*/ 34 h 140"/>
                  <a:gd name="T6" fmla="*/ 204 w 208"/>
                  <a:gd name="T7" fmla="*/ 36 h 140"/>
                  <a:gd name="T8" fmla="*/ 202 w 208"/>
                  <a:gd name="T9" fmla="*/ 38 h 140"/>
                  <a:gd name="T10" fmla="*/ 204 w 208"/>
                  <a:gd name="T11" fmla="*/ 44 h 140"/>
                  <a:gd name="T12" fmla="*/ 200 w 208"/>
                  <a:gd name="T13" fmla="*/ 48 h 140"/>
                  <a:gd name="T14" fmla="*/ 198 w 208"/>
                  <a:gd name="T15" fmla="*/ 50 h 140"/>
                  <a:gd name="T16" fmla="*/ 196 w 208"/>
                  <a:gd name="T17" fmla="*/ 54 h 140"/>
                  <a:gd name="T18" fmla="*/ 190 w 208"/>
                  <a:gd name="T19" fmla="*/ 54 h 140"/>
                  <a:gd name="T20" fmla="*/ 186 w 208"/>
                  <a:gd name="T21" fmla="*/ 58 h 140"/>
                  <a:gd name="T22" fmla="*/ 182 w 208"/>
                  <a:gd name="T23" fmla="*/ 60 h 140"/>
                  <a:gd name="T24" fmla="*/ 180 w 208"/>
                  <a:gd name="T25" fmla="*/ 62 h 140"/>
                  <a:gd name="T26" fmla="*/ 178 w 208"/>
                  <a:gd name="T27" fmla="*/ 64 h 140"/>
                  <a:gd name="T28" fmla="*/ 178 w 208"/>
                  <a:gd name="T29" fmla="*/ 66 h 140"/>
                  <a:gd name="T30" fmla="*/ 176 w 208"/>
                  <a:gd name="T31" fmla="*/ 70 h 140"/>
                  <a:gd name="T32" fmla="*/ 176 w 208"/>
                  <a:gd name="T33" fmla="*/ 74 h 140"/>
                  <a:gd name="T34" fmla="*/ 174 w 208"/>
                  <a:gd name="T35" fmla="*/ 76 h 140"/>
                  <a:gd name="T36" fmla="*/ 172 w 208"/>
                  <a:gd name="T37" fmla="*/ 80 h 140"/>
                  <a:gd name="T38" fmla="*/ 172 w 208"/>
                  <a:gd name="T39" fmla="*/ 84 h 140"/>
                  <a:gd name="T40" fmla="*/ 168 w 208"/>
                  <a:gd name="T41" fmla="*/ 90 h 140"/>
                  <a:gd name="T42" fmla="*/ 164 w 208"/>
                  <a:gd name="T43" fmla="*/ 92 h 140"/>
                  <a:gd name="T44" fmla="*/ 164 w 208"/>
                  <a:gd name="T45" fmla="*/ 96 h 140"/>
                  <a:gd name="T46" fmla="*/ 162 w 208"/>
                  <a:gd name="T47" fmla="*/ 100 h 140"/>
                  <a:gd name="T48" fmla="*/ 160 w 208"/>
                  <a:gd name="T49" fmla="*/ 104 h 140"/>
                  <a:gd name="T50" fmla="*/ 158 w 208"/>
                  <a:gd name="T51" fmla="*/ 108 h 140"/>
                  <a:gd name="T52" fmla="*/ 156 w 208"/>
                  <a:gd name="T53" fmla="*/ 112 h 140"/>
                  <a:gd name="T54" fmla="*/ 150 w 208"/>
                  <a:gd name="T55" fmla="*/ 112 h 140"/>
                  <a:gd name="T56" fmla="*/ 146 w 208"/>
                  <a:gd name="T57" fmla="*/ 114 h 140"/>
                  <a:gd name="T58" fmla="*/ 144 w 208"/>
                  <a:gd name="T59" fmla="*/ 116 h 140"/>
                  <a:gd name="T60" fmla="*/ 138 w 208"/>
                  <a:gd name="T61" fmla="*/ 112 h 140"/>
                  <a:gd name="T62" fmla="*/ 136 w 208"/>
                  <a:gd name="T63" fmla="*/ 114 h 140"/>
                  <a:gd name="T64" fmla="*/ 132 w 208"/>
                  <a:gd name="T65" fmla="*/ 116 h 140"/>
                  <a:gd name="T66" fmla="*/ 126 w 208"/>
                  <a:gd name="T67" fmla="*/ 116 h 140"/>
                  <a:gd name="T68" fmla="*/ 122 w 208"/>
                  <a:gd name="T69" fmla="*/ 116 h 140"/>
                  <a:gd name="T70" fmla="*/ 116 w 208"/>
                  <a:gd name="T71" fmla="*/ 118 h 140"/>
                  <a:gd name="T72" fmla="*/ 110 w 208"/>
                  <a:gd name="T73" fmla="*/ 116 h 140"/>
                  <a:gd name="T74" fmla="*/ 104 w 208"/>
                  <a:gd name="T75" fmla="*/ 118 h 140"/>
                  <a:gd name="T76" fmla="*/ 100 w 208"/>
                  <a:gd name="T77" fmla="*/ 118 h 140"/>
                  <a:gd name="T78" fmla="*/ 98 w 208"/>
                  <a:gd name="T79" fmla="*/ 124 h 140"/>
                  <a:gd name="T80" fmla="*/ 94 w 208"/>
                  <a:gd name="T81" fmla="*/ 126 h 140"/>
                  <a:gd name="T82" fmla="*/ 90 w 208"/>
                  <a:gd name="T83" fmla="*/ 126 h 140"/>
                  <a:gd name="T84" fmla="*/ 86 w 208"/>
                  <a:gd name="T85" fmla="*/ 128 h 140"/>
                  <a:gd name="T86" fmla="*/ 82 w 208"/>
                  <a:gd name="T87" fmla="*/ 132 h 140"/>
                  <a:gd name="T88" fmla="*/ 76 w 208"/>
                  <a:gd name="T89" fmla="*/ 136 h 140"/>
                  <a:gd name="T90" fmla="*/ 72 w 208"/>
                  <a:gd name="T91" fmla="*/ 138 h 140"/>
                  <a:gd name="T92" fmla="*/ 68 w 208"/>
                  <a:gd name="T93" fmla="*/ 140 h 140"/>
                  <a:gd name="T94" fmla="*/ 64 w 208"/>
                  <a:gd name="T95" fmla="*/ 140 h 140"/>
                  <a:gd name="T96" fmla="*/ 58 w 208"/>
                  <a:gd name="T97" fmla="*/ 140 h 140"/>
                  <a:gd name="T98" fmla="*/ 54 w 208"/>
                  <a:gd name="T99" fmla="*/ 136 h 140"/>
                  <a:gd name="T100" fmla="*/ 46 w 208"/>
                  <a:gd name="T101" fmla="*/ 134 h 140"/>
                  <a:gd name="T102" fmla="*/ 54 w 208"/>
                  <a:gd name="T103" fmla="*/ 128 h 140"/>
                  <a:gd name="T104" fmla="*/ 52 w 208"/>
                  <a:gd name="T105" fmla="*/ 116 h 140"/>
                  <a:gd name="T106" fmla="*/ 58 w 208"/>
                  <a:gd name="T107" fmla="*/ 104 h 140"/>
                  <a:gd name="T108" fmla="*/ 44 w 208"/>
                  <a:gd name="T109" fmla="*/ 94 h 140"/>
                  <a:gd name="T110" fmla="*/ 40 w 208"/>
                  <a:gd name="T111" fmla="*/ 56 h 140"/>
                  <a:gd name="T112" fmla="*/ 32 w 208"/>
                  <a:gd name="T113" fmla="*/ 44 h 140"/>
                  <a:gd name="T114" fmla="*/ 26 w 208"/>
                  <a:gd name="T115" fmla="*/ 38 h 140"/>
                  <a:gd name="T116" fmla="*/ 6 w 208"/>
                  <a:gd name="T117" fmla="*/ 14 h 140"/>
                  <a:gd name="T118" fmla="*/ 0 w 208"/>
                  <a:gd name="T119" fmla="*/ 0 h 14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8" h="140">
                    <a:moveTo>
                      <a:pt x="0" y="0"/>
                    </a:moveTo>
                    <a:lnTo>
                      <a:pt x="88" y="0"/>
                    </a:lnTo>
                    <a:lnTo>
                      <a:pt x="88" y="14"/>
                    </a:lnTo>
                    <a:lnTo>
                      <a:pt x="196" y="14"/>
                    </a:lnTo>
                    <a:lnTo>
                      <a:pt x="196" y="26"/>
                    </a:lnTo>
                    <a:lnTo>
                      <a:pt x="208" y="26"/>
                    </a:lnTo>
                    <a:lnTo>
                      <a:pt x="208" y="28"/>
                    </a:lnTo>
                    <a:lnTo>
                      <a:pt x="206" y="30"/>
                    </a:lnTo>
                    <a:lnTo>
                      <a:pt x="206" y="32"/>
                    </a:lnTo>
                    <a:lnTo>
                      <a:pt x="206" y="34"/>
                    </a:lnTo>
                    <a:lnTo>
                      <a:pt x="204" y="34"/>
                    </a:lnTo>
                    <a:lnTo>
                      <a:pt x="204" y="36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4" y="40"/>
                    </a:lnTo>
                    <a:lnTo>
                      <a:pt x="202" y="42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2" y="44"/>
                    </a:lnTo>
                    <a:lnTo>
                      <a:pt x="202" y="46"/>
                    </a:lnTo>
                    <a:lnTo>
                      <a:pt x="200" y="48"/>
                    </a:lnTo>
                    <a:lnTo>
                      <a:pt x="198" y="50"/>
                    </a:lnTo>
                    <a:lnTo>
                      <a:pt x="198" y="52"/>
                    </a:lnTo>
                    <a:lnTo>
                      <a:pt x="196" y="52"/>
                    </a:lnTo>
                    <a:lnTo>
                      <a:pt x="196" y="54"/>
                    </a:lnTo>
                    <a:lnTo>
                      <a:pt x="192" y="54"/>
                    </a:lnTo>
                    <a:lnTo>
                      <a:pt x="190" y="54"/>
                    </a:lnTo>
                    <a:lnTo>
                      <a:pt x="188" y="56"/>
                    </a:lnTo>
                    <a:lnTo>
                      <a:pt x="186" y="56"/>
                    </a:lnTo>
                    <a:lnTo>
                      <a:pt x="186" y="58"/>
                    </a:lnTo>
                    <a:lnTo>
                      <a:pt x="184" y="60"/>
                    </a:lnTo>
                    <a:lnTo>
                      <a:pt x="182" y="60"/>
                    </a:lnTo>
                    <a:lnTo>
                      <a:pt x="180" y="60"/>
                    </a:lnTo>
                    <a:lnTo>
                      <a:pt x="180" y="62"/>
                    </a:lnTo>
                    <a:lnTo>
                      <a:pt x="180" y="64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6" y="68"/>
                    </a:lnTo>
                    <a:lnTo>
                      <a:pt x="176" y="70"/>
                    </a:lnTo>
                    <a:lnTo>
                      <a:pt x="174" y="72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74" y="78"/>
                    </a:lnTo>
                    <a:lnTo>
                      <a:pt x="172" y="78"/>
                    </a:lnTo>
                    <a:lnTo>
                      <a:pt x="172" y="80"/>
                    </a:lnTo>
                    <a:lnTo>
                      <a:pt x="170" y="82"/>
                    </a:lnTo>
                    <a:lnTo>
                      <a:pt x="172" y="82"/>
                    </a:lnTo>
                    <a:lnTo>
                      <a:pt x="172" y="84"/>
                    </a:lnTo>
                    <a:lnTo>
                      <a:pt x="170" y="86"/>
                    </a:lnTo>
                    <a:lnTo>
                      <a:pt x="170" y="88"/>
                    </a:lnTo>
                    <a:lnTo>
                      <a:pt x="168" y="88"/>
                    </a:lnTo>
                    <a:lnTo>
                      <a:pt x="168" y="90"/>
                    </a:lnTo>
                    <a:lnTo>
                      <a:pt x="166" y="90"/>
                    </a:lnTo>
                    <a:lnTo>
                      <a:pt x="166" y="92"/>
                    </a:lnTo>
                    <a:lnTo>
                      <a:pt x="164" y="92"/>
                    </a:lnTo>
                    <a:lnTo>
                      <a:pt x="164" y="94"/>
                    </a:lnTo>
                    <a:lnTo>
                      <a:pt x="164" y="96"/>
                    </a:lnTo>
                    <a:lnTo>
                      <a:pt x="164" y="98"/>
                    </a:lnTo>
                    <a:lnTo>
                      <a:pt x="162" y="100"/>
                    </a:lnTo>
                    <a:lnTo>
                      <a:pt x="162" y="102"/>
                    </a:lnTo>
                    <a:lnTo>
                      <a:pt x="160" y="104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58" y="108"/>
                    </a:lnTo>
                    <a:lnTo>
                      <a:pt x="158" y="110"/>
                    </a:lnTo>
                    <a:lnTo>
                      <a:pt x="158" y="112"/>
                    </a:lnTo>
                    <a:lnTo>
                      <a:pt x="156" y="112"/>
                    </a:lnTo>
                    <a:lnTo>
                      <a:pt x="154" y="112"/>
                    </a:lnTo>
                    <a:lnTo>
                      <a:pt x="152" y="110"/>
                    </a:lnTo>
                    <a:lnTo>
                      <a:pt x="152" y="112"/>
                    </a:lnTo>
                    <a:lnTo>
                      <a:pt x="150" y="112"/>
                    </a:lnTo>
                    <a:lnTo>
                      <a:pt x="150" y="114"/>
                    </a:lnTo>
                    <a:lnTo>
                      <a:pt x="148" y="114"/>
                    </a:lnTo>
                    <a:lnTo>
                      <a:pt x="146" y="114"/>
                    </a:lnTo>
                    <a:lnTo>
                      <a:pt x="146" y="116"/>
                    </a:lnTo>
                    <a:lnTo>
                      <a:pt x="144" y="116"/>
                    </a:lnTo>
                    <a:lnTo>
                      <a:pt x="142" y="116"/>
                    </a:lnTo>
                    <a:lnTo>
                      <a:pt x="142" y="114"/>
                    </a:lnTo>
                    <a:lnTo>
                      <a:pt x="140" y="114"/>
                    </a:lnTo>
                    <a:lnTo>
                      <a:pt x="138" y="112"/>
                    </a:lnTo>
                    <a:lnTo>
                      <a:pt x="136" y="112"/>
                    </a:lnTo>
                    <a:lnTo>
                      <a:pt x="136" y="114"/>
                    </a:lnTo>
                    <a:lnTo>
                      <a:pt x="136" y="116"/>
                    </a:lnTo>
                    <a:lnTo>
                      <a:pt x="134" y="116"/>
                    </a:lnTo>
                    <a:lnTo>
                      <a:pt x="132" y="116"/>
                    </a:lnTo>
                    <a:lnTo>
                      <a:pt x="130" y="116"/>
                    </a:lnTo>
                    <a:lnTo>
                      <a:pt x="128" y="116"/>
                    </a:lnTo>
                    <a:lnTo>
                      <a:pt x="126" y="116"/>
                    </a:lnTo>
                    <a:lnTo>
                      <a:pt x="124" y="118"/>
                    </a:lnTo>
                    <a:lnTo>
                      <a:pt x="122" y="118"/>
                    </a:lnTo>
                    <a:lnTo>
                      <a:pt x="122" y="116"/>
                    </a:lnTo>
                    <a:lnTo>
                      <a:pt x="120" y="116"/>
                    </a:lnTo>
                    <a:lnTo>
                      <a:pt x="118" y="116"/>
                    </a:lnTo>
                    <a:lnTo>
                      <a:pt x="116" y="118"/>
                    </a:lnTo>
                    <a:lnTo>
                      <a:pt x="114" y="116"/>
                    </a:lnTo>
                    <a:lnTo>
                      <a:pt x="110" y="116"/>
                    </a:lnTo>
                    <a:lnTo>
                      <a:pt x="108" y="118"/>
                    </a:lnTo>
                    <a:lnTo>
                      <a:pt x="106" y="118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100" y="120"/>
                    </a:lnTo>
                    <a:lnTo>
                      <a:pt x="98" y="122"/>
                    </a:lnTo>
                    <a:lnTo>
                      <a:pt x="98" y="124"/>
                    </a:lnTo>
                    <a:lnTo>
                      <a:pt x="96" y="124"/>
                    </a:lnTo>
                    <a:lnTo>
                      <a:pt x="96" y="126"/>
                    </a:lnTo>
                    <a:lnTo>
                      <a:pt x="94" y="126"/>
                    </a:lnTo>
                    <a:lnTo>
                      <a:pt x="92" y="124"/>
                    </a:lnTo>
                    <a:lnTo>
                      <a:pt x="90" y="126"/>
                    </a:lnTo>
                    <a:lnTo>
                      <a:pt x="90" y="128"/>
                    </a:lnTo>
                    <a:lnTo>
                      <a:pt x="88" y="128"/>
                    </a:lnTo>
                    <a:lnTo>
                      <a:pt x="86" y="128"/>
                    </a:lnTo>
                    <a:lnTo>
                      <a:pt x="84" y="130"/>
                    </a:lnTo>
                    <a:lnTo>
                      <a:pt x="82" y="130"/>
                    </a:lnTo>
                    <a:lnTo>
                      <a:pt x="82" y="132"/>
                    </a:lnTo>
                    <a:lnTo>
                      <a:pt x="80" y="132"/>
                    </a:lnTo>
                    <a:lnTo>
                      <a:pt x="78" y="134"/>
                    </a:lnTo>
                    <a:lnTo>
                      <a:pt x="78" y="136"/>
                    </a:lnTo>
                    <a:lnTo>
                      <a:pt x="76" y="136"/>
                    </a:lnTo>
                    <a:lnTo>
                      <a:pt x="74" y="138"/>
                    </a:lnTo>
                    <a:lnTo>
                      <a:pt x="72" y="138"/>
                    </a:lnTo>
                    <a:lnTo>
                      <a:pt x="70" y="138"/>
                    </a:lnTo>
                    <a:lnTo>
                      <a:pt x="70" y="140"/>
                    </a:lnTo>
                    <a:lnTo>
                      <a:pt x="68" y="140"/>
                    </a:lnTo>
                    <a:lnTo>
                      <a:pt x="66" y="140"/>
                    </a:lnTo>
                    <a:lnTo>
                      <a:pt x="64" y="140"/>
                    </a:lnTo>
                    <a:lnTo>
                      <a:pt x="62" y="140"/>
                    </a:lnTo>
                    <a:lnTo>
                      <a:pt x="60" y="140"/>
                    </a:lnTo>
                    <a:lnTo>
                      <a:pt x="58" y="140"/>
                    </a:lnTo>
                    <a:lnTo>
                      <a:pt x="56" y="138"/>
                    </a:lnTo>
                    <a:lnTo>
                      <a:pt x="54" y="138"/>
                    </a:lnTo>
                    <a:lnTo>
                      <a:pt x="54" y="136"/>
                    </a:lnTo>
                    <a:lnTo>
                      <a:pt x="52" y="136"/>
                    </a:lnTo>
                    <a:lnTo>
                      <a:pt x="50" y="136"/>
                    </a:lnTo>
                    <a:lnTo>
                      <a:pt x="48" y="136"/>
                    </a:lnTo>
                    <a:lnTo>
                      <a:pt x="46" y="136"/>
                    </a:lnTo>
                    <a:lnTo>
                      <a:pt x="46" y="134"/>
                    </a:lnTo>
                    <a:lnTo>
                      <a:pt x="46" y="132"/>
                    </a:lnTo>
                    <a:lnTo>
                      <a:pt x="48" y="130"/>
                    </a:lnTo>
                    <a:lnTo>
                      <a:pt x="54" y="130"/>
                    </a:lnTo>
                    <a:lnTo>
                      <a:pt x="54" y="128"/>
                    </a:lnTo>
                    <a:lnTo>
                      <a:pt x="52" y="126"/>
                    </a:lnTo>
                    <a:lnTo>
                      <a:pt x="50" y="124"/>
                    </a:lnTo>
                    <a:lnTo>
                      <a:pt x="50" y="122"/>
                    </a:lnTo>
                    <a:lnTo>
                      <a:pt x="50" y="120"/>
                    </a:lnTo>
                    <a:lnTo>
                      <a:pt x="50" y="118"/>
                    </a:lnTo>
                    <a:lnTo>
                      <a:pt x="52" y="116"/>
                    </a:lnTo>
                    <a:lnTo>
                      <a:pt x="54" y="114"/>
                    </a:lnTo>
                    <a:lnTo>
                      <a:pt x="56" y="114"/>
                    </a:lnTo>
                    <a:lnTo>
                      <a:pt x="56" y="112"/>
                    </a:lnTo>
                    <a:lnTo>
                      <a:pt x="58" y="110"/>
                    </a:lnTo>
                    <a:lnTo>
                      <a:pt x="58" y="106"/>
                    </a:lnTo>
                    <a:lnTo>
                      <a:pt x="58" y="104"/>
                    </a:lnTo>
                    <a:lnTo>
                      <a:pt x="56" y="102"/>
                    </a:lnTo>
                    <a:lnTo>
                      <a:pt x="54" y="102"/>
                    </a:lnTo>
                    <a:lnTo>
                      <a:pt x="52" y="100"/>
                    </a:lnTo>
                    <a:lnTo>
                      <a:pt x="50" y="98"/>
                    </a:lnTo>
                    <a:lnTo>
                      <a:pt x="48" y="98"/>
                    </a:lnTo>
                    <a:lnTo>
                      <a:pt x="44" y="94"/>
                    </a:lnTo>
                    <a:lnTo>
                      <a:pt x="42" y="92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2" y="74"/>
                    </a:lnTo>
                    <a:lnTo>
                      <a:pt x="40" y="60"/>
                    </a:lnTo>
                    <a:lnTo>
                      <a:pt x="40" y="56"/>
                    </a:lnTo>
                    <a:lnTo>
                      <a:pt x="38" y="54"/>
                    </a:lnTo>
                    <a:lnTo>
                      <a:pt x="36" y="52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2" y="46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4" y="36"/>
                    </a:lnTo>
                    <a:lnTo>
                      <a:pt x="22" y="34"/>
                    </a:lnTo>
                    <a:lnTo>
                      <a:pt x="12" y="24"/>
                    </a:lnTo>
                    <a:lnTo>
                      <a:pt x="10" y="18"/>
                    </a:lnTo>
                    <a:lnTo>
                      <a:pt x="6" y="14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1" name="Freeform 97"/>
              <p:cNvSpPr>
                <a:spLocks/>
              </p:cNvSpPr>
              <p:nvPr/>
            </p:nvSpPr>
            <p:spPr bwMode="auto">
              <a:xfrm>
                <a:off x="3725" y="2210"/>
                <a:ext cx="216" cy="300"/>
              </a:xfrm>
              <a:custGeom>
                <a:avLst/>
                <a:gdLst>
                  <a:gd name="T0" fmla="*/ 90 w 216"/>
                  <a:gd name="T1" fmla="*/ 2 h 300"/>
                  <a:gd name="T2" fmla="*/ 96 w 216"/>
                  <a:gd name="T3" fmla="*/ 8 h 300"/>
                  <a:gd name="T4" fmla="*/ 114 w 216"/>
                  <a:gd name="T5" fmla="*/ 20 h 300"/>
                  <a:gd name="T6" fmla="*/ 128 w 216"/>
                  <a:gd name="T7" fmla="*/ 22 h 300"/>
                  <a:gd name="T8" fmla="*/ 132 w 216"/>
                  <a:gd name="T9" fmla="*/ 24 h 300"/>
                  <a:gd name="T10" fmla="*/ 138 w 216"/>
                  <a:gd name="T11" fmla="*/ 30 h 300"/>
                  <a:gd name="T12" fmla="*/ 158 w 216"/>
                  <a:gd name="T13" fmla="*/ 46 h 300"/>
                  <a:gd name="T14" fmla="*/ 160 w 216"/>
                  <a:gd name="T15" fmla="*/ 56 h 300"/>
                  <a:gd name="T16" fmla="*/ 182 w 216"/>
                  <a:gd name="T17" fmla="*/ 80 h 300"/>
                  <a:gd name="T18" fmla="*/ 176 w 216"/>
                  <a:gd name="T19" fmla="*/ 88 h 300"/>
                  <a:gd name="T20" fmla="*/ 174 w 216"/>
                  <a:gd name="T21" fmla="*/ 96 h 300"/>
                  <a:gd name="T22" fmla="*/ 188 w 216"/>
                  <a:gd name="T23" fmla="*/ 130 h 300"/>
                  <a:gd name="T24" fmla="*/ 192 w 216"/>
                  <a:gd name="T25" fmla="*/ 142 h 300"/>
                  <a:gd name="T26" fmla="*/ 196 w 216"/>
                  <a:gd name="T27" fmla="*/ 148 h 300"/>
                  <a:gd name="T28" fmla="*/ 200 w 216"/>
                  <a:gd name="T29" fmla="*/ 154 h 300"/>
                  <a:gd name="T30" fmla="*/ 208 w 216"/>
                  <a:gd name="T31" fmla="*/ 152 h 300"/>
                  <a:gd name="T32" fmla="*/ 210 w 216"/>
                  <a:gd name="T33" fmla="*/ 162 h 300"/>
                  <a:gd name="T34" fmla="*/ 212 w 216"/>
                  <a:gd name="T35" fmla="*/ 176 h 300"/>
                  <a:gd name="T36" fmla="*/ 214 w 216"/>
                  <a:gd name="T37" fmla="*/ 190 h 300"/>
                  <a:gd name="T38" fmla="*/ 212 w 216"/>
                  <a:gd name="T39" fmla="*/ 196 h 300"/>
                  <a:gd name="T40" fmla="*/ 206 w 216"/>
                  <a:gd name="T41" fmla="*/ 202 h 300"/>
                  <a:gd name="T42" fmla="*/ 200 w 216"/>
                  <a:gd name="T43" fmla="*/ 212 h 300"/>
                  <a:gd name="T44" fmla="*/ 82 w 216"/>
                  <a:gd name="T45" fmla="*/ 300 h 300"/>
                  <a:gd name="T46" fmla="*/ 74 w 216"/>
                  <a:gd name="T47" fmla="*/ 296 h 300"/>
                  <a:gd name="T48" fmla="*/ 74 w 216"/>
                  <a:gd name="T49" fmla="*/ 294 h 300"/>
                  <a:gd name="T50" fmla="*/ 72 w 216"/>
                  <a:gd name="T51" fmla="*/ 286 h 300"/>
                  <a:gd name="T52" fmla="*/ 72 w 216"/>
                  <a:gd name="T53" fmla="*/ 280 h 300"/>
                  <a:gd name="T54" fmla="*/ 74 w 216"/>
                  <a:gd name="T55" fmla="*/ 274 h 300"/>
                  <a:gd name="T56" fmla="*/ 72 w 216"/>
                  <a:gd name="T57" fmla="*/ 270 h 300"/>
                  <a:gd name="T58" fmla="*/ 68 w 216"/>
                  <a:gd name="T59" fmla="*/ 264 h 300"/>
                  <a:gd name="T60" fmla="*/ 70 w 216"/>
                  <a:gd name="T61" fmla="*/ 258 h 300"/>
                  <a:gd name="T62" fmla="*/ 70 w 216"/>
                  <a:gd name="T63" fmla="*/ 256 h 300"/>
                  <a:gd name="T64" fmla="*/ 68 w 216"/>
                  <a:gd name="T65" fmla="*/ 250 h 300"/>
                  <a:gd name="T66" fmla="*/ 66 w 216"/>
                  <a:gd name="T67" fmla="*/ 242 h 300"/>
                  <a:gd name="T68" fmla="*/ 68 w 216"/>
                  <a:gd name="T69" fmla="*/ 236 h 300"/>
                  <a:gd name="T70" fmla="*/ 64 w 216"/>
                  <a:gd name="T71" fmla="*/ 234 h 300"/>
                  <a:gd name="T72" fmla="*/ 62 w 216"/>
                  <a:gd name="T73" fmla="*/ 232 h 300"/>
                  <a:gd name="T74" fmla="*/ 62 w 216"/>
                  <a:gd name="T75" fmla="*/ 228 h 300"/>
                  <a:gd name="T76" fmla="*/ 60 w 216"/>
                  <a:gd name="T77" fmla="*/ 220 h 300"/>
                  <a:gd name="T78" fmla="*/ 58 w 216"/>
                  <a:gd name="T79" fmla="*/ 214 h 300"/>
                  <a:gd name="T80" fmla="*/ 58 w 216"/>
                  <a:gd name="T81" fmla="*/ 204 h 300"/>
                  <a:gd name="T82" fmla="*/ 54 w 216"/>
                  <a:gd name="T83" fmla="*/ 196 h 300"/>
                  <a:gd name="T84" fmla="*/ 48 w 216"/>
                  <a:gd name="T85" fmla="*/ 186 h 300"/>
                  <a:gd name="T86" fmla="*/ 46 w 216"/>
                  <a:gd name="T87" fmla="*/ 174 h 300"/>
                  <a:gd name="T88" fmla="*/ 42 w 216"/>
                  <a:gd name="T89" fmla="*/ 168 h 300"/>
                  <a:gd name="T90" fmla="*/ 38 w 216"/>
                  <a:gd name="T91" fmla="*/ 162 h 300"/>
                  <a:gd name="T92" fmla="*/ 32 w 216"/>
                  <a:gd name="T93" fmla="*/ 158 h 300"/>
                  <a:gd name="T94" fmla="*/ 28 w 216"/>
                  <a:gd name="T95" fmla="*/ 150 h 300"/>
                  <a:gd name="T96" fmla="*/ 18 w 216"/>
                  <a:gd name="T97" fmla="*/ 134 h 300"/>
                  <a:gd name="T98" fmla="*/ 14 w 216"/>
                  <a:gd name="T99" fmla="*/ 124 h 300"/>
                  <a:gd name="T100" fmla="*/ 8 w 216"/>
                  <a:gd name="T101" fmla="*/ 124 h 300"/>
                  <a:gd name="T102" fmla="*/ 4 w 216"/>
                  <a:gd name="T103" fmla="*/ 110 h 300"/>
                  <a:gd name="T104" fmla="*/ 6 w 216"/>
                  <a:gd name="T105" fmla="*/ 106 h 300"/>
                  <a:gd name="T106" fmla="*/ 6 w 216"/>
                  <a:gd name="T107" fmla="*/ 96 h 300"/>
                  <a:gd name="T108" fmla="*/ 8 w 216"/>
                  <a:gd name="T109" fmla="*/ 78 h 300"/>
                  <a:gd name="T110" fmla="*/ 6 w 216"/>
                  <a:gd name="T111" fmla="*/ 72 h 300"/>
                  <a:gd name="T112" fmla="*/ 4 w 216"/>
                  <a:gd name="T113" fmla="*/ 58 h 30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16" h="300">
                    <a:moveTo>
                      <a:pt x="82" y="0"/>
                    </a:moveTo>
                    <a:lnTo>
                      <a:pt x="82" y="0"/>
                    </a:lnTo>
                    <a:lnTo>
                      <a:pt x="84" y="2"/>
                    </a:lnTo>
                    <a:lnTo>
                      <a:pt x="86" y="4"/>
                    </a:lnTo>
                    <a:lnTo>
                      <a:pt x="88" y="4"/>
                    </a:lnTo>
                    <a:lnTo>
                      <a:pt x="88" y="2"/>
                    </a:lnTo>
                    <a:lnTo>
                      <a:pt x="90" y="2"/>
                    </a:lnTo>
                    <a:lnTo>
                      <a:pt x="92" y="4"/>
                    </a:lnTo>
                    <a:lnTo>
                      <a:pt x="92" y="6"/>
                    </a:lnTo>
                    <a:lnTo>
                      <a:pt x="94" y="6"/>
                    </a:lnTo>
                    <a:lnTo>
                      <a:pt x="94" y="8"/>
                    </a:lnTo>
                    <a:lnTo>
                      <a:pt x="94" y="10"/>
                    </a:lnTo>
                    <a:lnTo>
                      <a:pt x="96" y="8"/>
                    </a:lnTo>
                    <a:lnTo>
                      <a:pt x="98" y="8"/>
                    </a:lnTo>
                    <a:lnTo>
                      <a:pt x="98" y="12"/>
                    </a:lnTo>
                    <a:lnTo>
                      <a:pt x="98" y="14"/>
                    </a:lnTo>
                    <a:lnTo>
                      <a:pt x="106" y="18"/>
                    </a:lnTo>
                    <a:lnTo>
                      <a:pt x="114" y="20"/>
                    </a:lnTo>
                    <a:lnTo>
                      <a:pt x="118" y="20"/>
                    </a:lnTo>
                    <a:lnTo>
                      <a:pt x="122" y="20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6" y="18"/>
                    </a:lnTo>
                    <a:lnTo>
                      <a:pt x="128" y="18"/>
                    </a:lnTo>
                    <a:lnTo>
                      <a:pt x="128" y="20"/>
                    </a:lnTo>
                    <a:lnTo>
                      <a:pt x="128" y="22"/>
                    </a:lnTo>
                    <a:lnTo>
                      <a:pt x="130" y="22"/>
                    </a:lnTo>
                    <a:lnTo>
                      <a:pt x="130" y="20"/>
                    </a:lnTo>
                    <a:lnTo>
                      <a:pt x="132" y="20"/>
                    </a:lnTo>
                    <a:lnTo>
                      <a:pt x="132" y="22"/>
                    </a:lnTo>
                    <a:lnTo>
                      <a:pt x="132" y="24"/>
                    </a:lnTo>
                    <a:lnTo>
                      <a:pt x="134" y="24"/>
                    </a:lnTo>
                    <a:lnTo>
                      <a:pt x="136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2" y="38"/>
                    </a:lnTo>
                    <a:lnTo>
                      <a:pt x="144" y="40"/>
                    </a:lnTo>
                    <a:lnTo>
                      <a:pt x="150" y="46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8" y="46"/>
                    </a:lnTo>
                    <a:lnTo>
                      <a:pt x="160" y="48"/>
                    </a:lnTo>
                    <a:lnTo>
                      <a:pt x="160" y="50"/>
                    </a:lnTo>
                    <a:lnTo>
                      <a:pt x="158" y="52"/>
                    </a:lnTo>
                    <a:lnTo>
                      <a:pt x="158" y="54"/>
                    </a:lnTo>
                    <a:lnTo>
                      <a:pt x="158" y="56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78" y="76"/>
                    </a:lnTo>
                    <a:lnTo>
                      <a:pt x="180" y="78"/>
                    </a:lnTo>
                    <a:lnTo>
                      <a:pt x="182" y="78"/>
                    </a:lnTo>
                    <a:lnTo>
                      <a:pt x="184" y="80"/>
                    </a:lnTo>
                    <a:lnTo>
                      <a:pt x="182" y="80"/>
                    </a:lnTo>
                    <a:lnTo>
                      <a:pt x="180" y="82"/>
                    </a:lnTo>
                    <a:lnTo>
                      <a:pt x="182" y="84"/>
                    </a:lnTo>
                    <a:lnTo>
                      <a:pt x="180" y="84"/>
                    </a:lnTo>
                    <a:lnTo>
                      <a:pt x="178" y="86"/>
                    </a:lnTo>
                    <a:lnTo>
                      <a:pt x="176" y="86"/>
                    </a:lnTo>
                    <a:lnTo>
                      <a:pt x="176" y="88"/>
                    </a:lnTo>
                    <a:lnTo>
                      <a:pt x="176" y="90"/>
                    </a:lnTo>
                    <a:lnTo>
                      <a:pt x="178" y="92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4" y="94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4" y="104"/>
                    </a:lnTo>
                    <a:lnTo>
                      <a:pt x="176" y="106"/>
                    </a:lnTo>
                    <a:lnTo>
                      <a:pt x="178" y="110"/>
                    </a:lnTo>
                    <a:lnTo>
                      <a:pt x="182" y="114"/>
                    </a:lnTo>
                    <a:lnTo>
                      <a:pt x="188" y="122"/>
                    </a:lnTo>
                    <a:lnTo>
                      <a:pt x="188" y="126"/>
                    </a:lnTo>
                    <a:lnTo>
                      <a:pt x="188" y="128"/>
                    </a:lnTo>
                    <a:lnTo>
                      <a:pt x="188" y="130"/>
                    </a:lnTo>
                    <a:lnTo>
                      <a:pt x="188" y="132"/>
                    </a:lnTo>
                    <a:lnTo>
                      <a:pt x="190" y="134"/>
                    </a:lnTo>
                    <a:lnTo>
                      <a:pt x="192" y="138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198" y="150"/>
                    </a:lnTo>
                    <a:lnTo>
                      <a:pt x="200" y="150"/>
                    </a:lnTo>
                    <a:lnTo>
                      <a:pt x="198" y="152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202" y="152"/>
                    </a:lnTo>
                    <a:lnTo>
                      <a:pt x="204" y="148"/>
                    </a:lnTo>
                    <a:lnTo>
                      <a:pt x="206" y="148"/>
                    </a:lnTo>
                    <a:lnTo>
                      <a:pt x="206" y="150"/>
                    </a:lnTo>
                    <a:lnTo>
                      <a:pt x="208" y="152"/>
                    </a:lnTo>
                    <a:lnTo>
                      <a:pt x="210" y="154"/>
                    </a:lnTo>
                    <a:lnTo>
                      <a:pt x="212" y="154"/>
                    </a:lnTo>
                    <a:lnTo>
                      <a:pt x="212" y="156"/>
                    </a:lnTo>
                    <a:lnTo>
                      <a:pt x="212" y="158"/>
                    </a:lnTo>
                    <a:lnTo>
                      <a:pt x="210" y="162"/>
                    </a:lnTo>
                    <a:lnTo>
                      <a:pt x="210" y="164"/>
                    </a:lnTo>
                    <a:lnTo>
                      <a:pt x="212" y="164"/>
                    </a:lnTo>
                    <a:lnTo>
                      <a:pt x="212" y="166"/>
                    </a:lnTo>
                    <a:lnTo>
                      <a:pt x="212" y="168"/>
                    </a:lnTo>
                    <a:lnTo>
                      <a:pt x="212" y="172"/>
                    </a:lnTo>
                    <a:lnTo>
                      <a:pt x="212" y="174"/>
                    </a:lnTo>
                    <a:lnTo>
                      <a:pt x="212" y="176"/>
                    </a:lnTo>
                    <a:lnTo>
                      <a:pt x="214" y="176"/>
                    </a:lnTo>
                    <a:lnTo>
                      <a:pt x="216" y="176"/>
                    </a:lnTo>
                    <a:lnTo>
                      <a:pt x="216" y="178"/>
                    </a:lnTo>
                    <a:lnTo>
                      <a:pt x="216" y="188"/>
                    </a:lnTo>
                    <a:lnTo>
                      <a:pt x="216" y="190"/>
                    </a:lnTo>
                    <a:lnTo>
                      <a:pt x="214" y="190"/>
                    </a:lnTo>
                    <a:lnTo>
                      <a:pt x="214" y="192"/>
                    </a:lnTo>
                    <a:lnTo>
                      <a:pt x="214" y="194"/>
                    </a:lnTo>
                    <a:lnTo>
                      <a:pt x="212" y="194"/>
                    </a:lnTo>
                    <a:lnTo>
                      <a:pt x="212" y="196"/>
                    </a:lnTo>
                    <a:lnTo>
                      <a:pt x="210" y="196"/>
                    </a:lnTo>
                    <a:lnTo>
                      <a:pt x="210" y="198"/>
                    </a:lnTo>
                    <a:lnTo>
                      <a:pt x="208" y="198"/>
                    </a:lnTo>
                    <a:lnTo>
                      <a:pt x="208" y="200"/>
                    </a:lnTo>
                    <a:lnTo>
                      <a:pt x="206" y="202"/>
                    </a:lnTo>
                    <a:lnTo>
                      <a:pt x="204" y="202"/>
                    </a:lnTo>
                    <a:lnTo>
                      <a:pt x="204" y="204"/>
                    </a:lnTo>
                    <a:lnTo>
                      <a:pt x="202" y="206"/>
                    </a:lnTo>
                    <a:lnTo>
                      <a:pt x="202" y="208"/>
                    </a:lnTo>
                    <a:lnTo>
                      <a:pt x="204" y="208"/>
                    </a:lnTo>
                    <a:lnTo>
                      <a:pt x="202" y="210"/>
                    </a:lnTo>
                    <a:lnTo>
                      <a:pt x="200" y="212"/>
                    </a:lnTo>
                    <a:lnTo>
                      <a:pt x="200" y="214"/>
                    </a:lnTo>
                    <a:lnTo>
                      <a:pt x="198" y="214"/>
                    </a:lnTo>
                    <a:lnTo>
                      <a:pt x="200" y="216"/>
                    </a:lnTo>
                    <a:lnTo>
                      <a:pt x="204" y="222"/>
                    </a:lnTo>
                    <a:lnTo>
                      <a:pt x="204" y="224"/>
                    </a:lnTo>
                    <a:lnTo>
                      <a:pt x="178" y="218"/>
                    </a:lnTo>
                    <a:lnTo>
                      <a:pt x="82" y="300"/>
                    </a:lnTo>
                    <a:lnTo>
                      <a:pt x="80" y="300"/>
                    </a:lnTo>
                    <a:lnTo>
                      <a:pt x="80" y="298"/>
                    </a:lnTo>
                    <a:lnTo>
                      <a:pt x="78" y="298"/>
                    </a:lnTo>
                    <a:lnTo>
                      <a:pt x="76" y="298"/>
                    </a:lnTo>
                    <a:lnTo>
                      <a:pt x="74" y="296"/>
                    </a:lnTo>
                    <a:lnTo>
                      <a:pt x="74" y="294"/>
                    </a:lnTo>
                    <a:lnTo>
                      <a:pt x="74" y="292"/>
                    </a:lnTo>
                    <a:lnTo>
                      <a:pt x="72" y="290"/>
                    </a:lnTo>
                    <a:lnTo>
                      <a:pt x="72" y="288"/>
                    </a:lnTo>
                    <a:lnTo>
                      <a:pt x="74" y="288"/>
                    </a:lnTo>
                    <a:lnTo>
                      <a:pt x="72" y="286"/>
                    </a:lnTo>
                    <a:lnTo>
                      <a:pt x="72" y="284"/>
                    </a:lnTo>
                    <a:lnTo>
                      <a:pt x="72" y="282"/>
                    </a:lnTo>
                    <a:lnTo>
                      <a:pt x="72" y="280"/>
                    </a:lnTo>
                    <a:lnTo>
                      <a:pt x="72" y="278"/>
                    </a:lnTo>
                    <a:lnTo>
                      <a:pt x="72" y="276"/>
                    </a:lnTo>
                    <a:lnTo>
                      <a:pt x="74" y="276"/>
                    </a:lnTo>
                    <a:lnTo>
                      <a:pt x="74" y="274"/>
                    </a:lnTo>
                    <a:lnTo>
                      <a:pt x="74" y="272"/>
                    </a:lnTo>
                    <a:lnTo>
                      <a:pt x="74" y="270"/>
                    </a:lnTo>
                    <a:lnTo>
                      <a:pt x="72" y="270"/>
                    </a:lnTo>
                    <a:lnTo>
                      <a:pt x="70" y="270"/>
                    </a:lnTo>
                    <a:lnTo>
                      <a:pt x="72" y="268"/>
                    </a:lnTo>
                    <a:lnTo>
                      <a:pt x="70" y="266"/>
                    </a:lnTo>
                    <a:lnTo>
                      <a:pt x="68" y="266"/>
                    </a:lnTo>
                    <a:lnTo>
                      <a:pt x="68" y="264"/>
                    </a:lnTo>
                    <a:lnTo>
                      <a:pt x="70" y="264"/>
                    </a:lnTo>
                    <a:lnTo>
                      <a:pt x="70" y="262"/>
                    </a:lnTo>
                    <a:lnTo>
                      <a:pt x="70" y="260"/>
                    </a:lnTo>
                    <a:lnTo>
                      <a:pt x="70" y="258"/>
                    </a:lnTo>
                    <a:lnTo>
                      <a:pt x="70" y="260"/>
                    </a:lnTo>
                    <a:lnTo>
                      <a:pt x="68" y="258"/>
                    </a:lnTo>
                    <a:lnTo>
                      <a:pt x="68" y="256"/>
                    </a:lnTo>
                    <a:lnTo>
                      <a:pt x="70" y="256"/>
                    </a:lnTo>
                    <a:lnTo>
                      <a:pt x="68" y="256"/>
                    </a:lnTo>
                    <a:lnTo>
                      <a:pt x="68" y="254"/>
                    </a:lnTo>
                    <a:lnTo>
                      <a:pt x="68" y="252"/>
                    </a:lnTo>
                    <a:lnTo>
                      <a:pt x="68" y="250"/>
                    </a:lnTo>
                    <a:lnTo>
                      <a:pt x="70" y="250"/>
                    </a:lnTo>
                    <a:lnTo>
                      <a:pt x="70" y="248"/>
                    </a:lnTo>
                    <a:lnTo>
                      <a:pt x="68" y="248"/>
                    </a:lnTo>
                    <a:lnTo>
                      <a:pt x="68" y="246"/>
                    </a:lnTo>
                    <a:lnTo>
                      <a:pt x="68" y="244"/>
                    </a:lnTo>
                    <a:lnTo>
                      <a:pt x="66" y="244"/>
                    </a:lnTo>
                    <a:lnTo>
                      <a:pt x="66" y="242"/>
                    </a:lnTo>
                    <a:lnTo>
                      <a:pt x="68" y="242"/>
                    </a:lnTo>
                    <a:lnTo>
                      <a:pt x="68" y="240"/>
                    </a:lnTo>
                    <a:lnTo>
                      <a:pt x="68" y="238"/>
                    </a:lnTo>
                    <a:lnTo>
                      <a:pt x="68" y="236"/>
                    </a:lnTo>
                    <a:lnTo>
                      <a:pt x="68" y="234"/>
                    </a:lnTo>
                    <a:lnTo>
                      <a:pt x="66" y="234"/>
                    </a:lnTo>
                    <a:lnTo>
                      <a:pt x="64" y="234"/>
                    </a:lnTo>
                    <a:lnTo>
                      <a:pt x="64" y="232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2" y="232"/>
                    </a:lnTo>
                    <a:lnTo>
                      <a:pt x="60" y="232"/>
                    </a:lnTo>
                    <a:lnTo>
                      <a:pt x="60" y="230"/>
                    </a:lnTo>
                    <a:lnTo>
                      <a:pt x="62" y="230"/>
                    </a:lnTo>
                    <a:lnTo>
                      <a:pt x="62" y="228"/>
                    </a:lnTo>
                    <a:lnTo>
                      <a:pt x="60" y="228"/>
                    </a:lnTo>
                    <a:lnTo>
                      <a:pt x="60" y="226"/>
                    </a:lnTo>
                    <a:lnTo>
                      <a:pt x="62" y="226"/>
                    </a:lnTo>
                    <a:lnTo>
                      <a:pt x="62" y="224"/>
                    </a:lnTo>
                    <a:lnTo>
                      <a:pt x="62" y="222"/>
                    </a:lnTo>
                    <a:lnTo>
                      <a:pt x="60" y="220"/>
                    </a:lnTo>
                    <a:lnTo>
                      <a:pt x="58" y="218"/>
                    </a:lnTo>
                    <a:lnTo>
                      <a:pt x="58" y="216"/>
                    </a:lnTo>
                    <a:lnTo>
                      <a:pt x="56" y="216"/>
                    </a:lnTo>
                    <a:lnTo>
                      <a:pt x="56" y="214"/>
                    </a:lnTo>
                    <a:lnTo>
                      <a:pt x="58" y="214"/>
                    </a:lnTo>
                    <a:lnTo>
                      <a:pt x="58" y="212"/>
                    </a:lnTo>
                    <a:lnTo>
                      <a:pt x="56" y="212"/>
                    </a:lnTo>
                    <a:lnTo>
                      <a:pt x="58" y="210"/>
                    </a:lnTo>
                    <a:lnTo>
                      <a:pt x="56" y="208"/>
                    </a:lnTo>
                    <a:lnTo>
                      <a:pt x="56" y="206"/>
                    </a:lnTo>
                    <a:lnTo>
                      <a:pt x="58" y="204"/>
                    </a:lnTo>
                    <a:lnTo>
                      <a:pt x="56" y="202"/>
                    </a:lnTo>
                    <a:lnTo>
                      <a:pt x="56" y="200"/>
                    </a:lnTo>
                    <a:lnTo>
                      <a:pt x="54" y="198"/>
                    </a:lnTo>
                    <a:lnTo>
                      <a:pt x="56" y="198"/>
                    </a:lnTo>
                    <a:lnTo>
                      <a:pt x="54" y="196"/>
                    </a:lnTo>
                    <a:lnTo>
                      <a:pt x="56" y="196"/>
                    </a:lnTo>
                    <a:lnTo>
                      <a:pt x="54" y="196"/>
                    </a:lnTo>
                    <a:lnTo>
                      <a:pt x="54" y="194"/>
                    </a:lnTo>
                    <a:lnTo>
                      <a:pt x="52" y="192"/>
                    </a:lnTo>
                    <a:lnTo>
                      <a:pt x="50" y="190"/>
                    </a:lnTo>
                    <a:lnTo>
                      <a:pt x="52" y="186"/>
                    </a:lnTo>
                    <a:lnTo>
                      <a:pt x="50" y="186"/>
                    </a:lnTo>
                    <a:lnTo>
                      <a:pt x="48" y="186"/>
                    </a:lnTo>
                    <a:lnTo>
                      <a:pt x="48" y="184"/>
                    </a:lnTo>
                    <a:lnTo>
                      <a:pt x="48" y="182"/>
                    </a:lnTo>
                    <a:lnTo>
                      <a:pt x="50" y="182"/>
                    </a:lnTo>
                    <a:lnTo>
                      <a:pt x="48" y="180"/>
                    </a:lnTo>
                    <a:lnTo>
                      <a:pt x="48" y="178"/>
                    </a:lnTo>
                    <a:lnTo>
                      <a:pt x="48" y="176"/>
                    </a:lnTo>
                    <a:lnTo>
                      <a:pt x="46" y="174"/>
                    </a:lnTo>
                    <a:lnTo>
                      <a:pt x="44" y="172"/>
                    </a:lnTo>
                    <a:lnTo>
                      <a:pt x="42" y="172"/>
                    </a:lnTo>
                    <a:lnTo>
                      <a:pt x="42" y="170"/>
                    </a:lnTo>
                    <a:lnTo>
                      <a:pt x="42" y="168"/>
                    </a:lnTo>
                    <a:lnTo>
                      <a:pt x="40" y="166"/>
                    </a:lnTo>
                    <a:lnTo>
                      <a:pt x="42" y="164"/>
                    </a:lnTo>
                    <a:lnTo>
                      <a:pt x="42" y="162"/>
                    </a:lnTo>
                    <a:lnTo>
                      <a:pt x="40" y="162"/>
                    </a:lnTo>
                    <a:lnTo>
                      <a:pt x="38" y="162"/>
                    </a:lnTo>
                    <a:lnTo>
                      <a:pt x="36" y="160"/>
                    </a:lnTo>
                    <a:lnTo>
                      <a:pt x="36" y="162"/>
                    </a:lnTo>
                    <a:lnTo>
                      <a:pt x="34" y="162"/>
                    </a:lnTo>
                    <a:lnTo>
                      <a:pt x="32" y="160"/>
                    </a:lnTo>
                    <a:lnTo>
                      <a:pt x="30" y="158"/>
                    </a:lnTo>
                    <a:lnTo>
                      <a:pt x="32" y="158"/>
                    </a:lnTo>
                    <a:lnTo>
                      <a:pt x="32" y="156"/>
                    </a:lnTo>
                    <a:lnTo>
                      <a:pt x="30" y="154"/>
                    </a:lnTo>
                    <a:lnTo>
                      <a:pt x="30" y="152"/>
                    </a:lnTo>
                    <a:lnTo>
                      <a:pt x="30" y="150"/>
                    </a:lnTo>
                    <a:lnTo>
                      <a:pt x="30" y="148"/>
                    </a:lnTo>
                    <a:lnTo>
                      <a:pt x="30" y="150"/>
                    </a:lnTo>
                    <a:lnTo>
                      <a:pt x="28" y="150"/>
                    </a:lnTo>
                    <a:lnTo>
                      <a:pt x="22" y="146"/>
                    </a:lnTo>
                    <a:lnTo>
                      <a:pt x="20" y="144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8" y="134"/>
                    </a:lnTo>
                    <a:lnTo>
                      <a:pt x="16" y="134"/>
                    </a:lnTo>
                    <a:lnTo>
                      <a:pt x="14" y="134"/>
                    </a:lnTo>
                    <a:lnTo>
                      <a:pt x="14" y="132"/>
                    </a:lnTo>
                    <a:lnTo>
                      <a:pt x="14" y="124"/>
                    </a:lnTo>
                    <a:lnTo>
                      <a:pt x="12" y="124"/>
                    </a:lnTo>
                    <a:lnTo>
                      <a:pt x="10" y="124"/>
                    </a:lnTo>
                    <a:lnTo>
                      <a:pt x="8" y="124"/>
                    </a:lnTo>
                    <a:lnTo>
                      <a:pt x="8" y="122"/>
                    </a:lnTo>
                    <a:lnTo>
                      <a:pt x="8" y="118"/>
                    </a:lnTo>
                    <a:lnTo>
                      <a:pt x="8" y="116"/>
                    </a:lnTo>
                    <a:lnTo>
                      <a:pt x="8" y="114"/>
                    </a:lnTo>
                    <a:lnTo>
                      <a:pt x="6" y="112"/>
                    </a:lnTo>
                    <a:lnTo>
                      <a:pt x="4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4" y="106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6" y="106"/>
                    </a:lnTo>
                    <a:lnTo>
                      <a:pt x="6" y="104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6"/>
                    </a:lnTo>
                    <a:lnTo>
                      <a:pt x="8" y="96"/>
                    </a:lnTo>
                    <a:lnTo>
                      <a:pt x="10" y="94"/>
                    </a:lnTo>
                    <a:lnTo>
                      <a:pt x="12" y="90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10" y="80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4" y="78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4" y="58"/>
                    </a:lnTo>
                    <a:lnTo>
                      <a:pt x="6" y="52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2" name="Freeform 98"/>
              <p:cNvSpPr>
                <a:spLocks/>
              </p:cNvSpPr>
              <p:nvPr/>
            </p:nvSpPr>
            <p:spPr bwMode="auto">
              <a:xfrm>
                <a:off x="2740" y="2218"/>
                <a:ext cx="182" cy="189"/>
              </a:xfrm>
              <a:custGeom>
                <a:avLst/>
                <a:gdLst>
                  <a:gd name="T0" fmla="*/ 46 w 182"/>
                  <a:gd name="T1" fmla="*/ 54 h 188"/>
                  <a:gd name="T2" fmla="*/ 44 w 182"/>
                  <a:gd name="T3" fmla="*/ 50 h 188"/>
                  <a:gd name="T4" fmla="*/ 50 w 182"/>
                  <a:gd name="T5" fmla="*/ 50 h 188"/>
                  <a:gd name="T6" fmla="*/ 88 w 182"/>
                  <a:gd name="T7" fmla="*/ 28 h 188"/>
                  <a:gd name="T8" fmla="*/ 134 w 182"/>
                  <a:gd name="T9" fmla="*/ 2 h 188"/>
                  <a:gd name="T10" fmla="*/ 138 w 182"/>
                  <a:gd name="T11" fmla="*/ 0 h 188"/>
                  <a:gd name="T12" fmla="*/ 164 w 182"/>
                  <a:gd name="T13" fmla="*/ 80 h 188"/>
                  <a:gd name="T14" fmla="*/ 134 w 182"/>
                  <a:gd name="T15" fmla="*/ 112 h 188"/>
                  <a:gd name="T16" fmla="*/ 108 w 182"/>
                  <a:gd name="T17" fmla="*/ 160 h 188"/>
                  <a:gd name="T18" fmla="*/ 80 w 182"/>
                  <a:gd name="T19" fmla="*/ 180 h 188"/>
                  <a:gd name="T20" fmla="*/ 80 w 182"/>
                  <a:gd name="T21" fmla="*/ 188 h 188"/>
                  <a:gd name="T22" fmla="*/ 76 w 182"/>
                  <a:gd name="T23" fmla="*/ 190 h 188"/>
                  <a:gd name="T24" fmla="*/ 66 w 182"/>
                  <a:gd name="T25" fmla="*/ 180 h 188"/>
                  <a:gd name="T26" fmla="*/ 14 w 182"/>
                  <a:gd name="T27" fmla="*/ 128 h 188"/>
                  <a:gd name="T28" fmla="*/ 0 w 182"/>
                  <a:gd name="T29" fmla="*/ 112 h 188"/>
                  <a:gd name="T30" fmla="*/ 0 w 182"/>
                  <a:gd name="T31" fmla="*/ 112 h 188"/>
                  <a:gd name="T32" fmla="*/ 2 w 182"/>
                  <a:gd name="T33" fmla="*/ 110 h 188"/>
                  <a:gd name="T34" fmla="*/ 4 w 182"/>
                  <a:gd name="T35" fmla="*/ 110 h 188"/>
                  <a:gd name="T36" fmla="*/ 6 w 182"/>
                  <a:gd name="T37" fmla="*/ 110 h 188"/>
                  <a:gd name="T38" fmla="*/ 8 w 182"/>
                  <a:gd name="T39" fmla="*/ 110 h 188"/>
                  <a:gd name="T40" fmla="*/ 8 w 182"/>
                  <a:gd name="T41" fmla="*/ 108 h 188"/>
                  <a:gd name="T42" fmla="*/ 8 w 182"/>
                  <a:gd name="T43" fmla="*/ 102 h 188"/>
                  <a:gd name="T44" fmla="*/ 8 w 182"/>
                  <a:gd name="T45" fmla="*/ 102 h 188"/>
                  <a:gd name="T46" fmla="*/ 8 w 182"/>
                  <a:gd name="T47" fmla="*/ 100 h 188"/>
                  <a:gd name="T48" fmla="*/ 8 w 182"/>
                  <a:gd name="T49" fmla="*/ 98 h 188"/>
                  <a:gd name="T50" fmla="*/ 6 w 182"/>
                  <a:gd name="T51" fmla="*/ 96 h 188"/>
                  <a:gd name="T52" fmla="*/ 6 w 182"/>
                  <a:gd name="T53" fmla="*/ 96 h 188"/>
                  <a:gd name="T54" fmla="*/ 6 w 182"/>
                  <a:gd name="T55" fmla="*/ 96 h 188"/>
                  <a:gd name="T56" fmla="*/ 4 w 182"/>
                  <a:gd name="T57" fmla="*/ 90 h 188"/>
                  <a:gd name="T58" fmla="*/ 6 w 182"/>
                  <a:gd name="T59" fmla="*/ 90 h 188"/>
                  <a:gd name="T60" fmla="*/ 6 w 182"/>
                  <a:gd name="T61" fmla="*/ 86 h 188"/>
                  <a:gd name="T62" fmla="*/ 4 w 182"/>
                  <a:gd name="T63" fmla="*/ 84 h 188"/>
                  <a:gd name="T64" fmla="*/ 2 w 182"/>
                  <a:gd name="T65" fmla="*/ 84 h 188"/>
                  <a:gd name="T66" fmla="*/ 0 w 182"/>
                  <a:gd name="T67" fmla="*/ 82 h 188"/>
                  <a:gd name="T68" fmla="*/ 0 w 182"/>
                  <a:gd name="T69" fmla="*/ 80 h 188"/>
                  <a:gd name="T70" fmla="*/ 0 w 182"/>
                  <a:gd name="T71" fmla="*/ 80 h 18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82" h="188">
                    <a:moveTo>
                      <a:pt x="0" y="80"/>
                    </a:moveTo>
                    <a:lnTo>
                      <a:pt x="46" y="54"/>
                    </a:lnTo>
                    <a:lnTo>
                      <a:pt x="44" y="5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88" y="28"/>
                    </a:lnTo>
                    <a:lnTo>
                      <a:pt x="90" y="28"/>
                    </a:lnTo>
                    <a:lnTo>
                      <a:pt x="134" y="2"/>
                    </a:lnTo>
                    <a:lnTo>
                      <a:pt x="138" y="0"/>
                    </a:lnTo>
                    <a:lnTo>
                      <a:pt x="182" y="98"/>
                    </a:lnTo>
                    <a:lnTo>
                      <a:pt x="164" y="80"/>
                    </a:lnTo>
                    <a:lnTo>
                      <a:pt x="134" y="110"/>
                    </a:lnTo>
                    <a:lnTo>
                      <a:pt x="98" y="146"/>
                    </a:lnTo>
                    <a:lnTo>
                      <a:pt x="108" y="158"/>
                    </a:lnTo>
                    <a:lnTo>
                      <a:pt x="84" y="182"/>
                    </a:lnTo>
                    <a:lnTo>
                      <a:pt x="80" y="178"/>
                    </a:lnTo>
                    <a:lnTo>
                      <a:pt x="78" y="182"/>
                    </a:lnTo>
                    <a:lnTo>
                      <a:pt x="80" y="186"/>
                    </a:lnTo>
                    <a:lnTo>
                      <a:pt x="78" y="188"/>
                    </a:lnTo>
                    <a:lnTo>
                      <a:pt x="76" y="188"/>
                    </a:lnTo>
                    <a:lnTo>
                      <a:pt x="74" y="186"/>
                    </a:lnTo>
                    <a:lnTo>
                      <a:pt x="66" y="178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6" y="108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0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6" y="90"/>
                    </a:lnTo>
                    <a:lnTo>
                      <a:pt x="6" y="88"/>
                    </a:lnTo>
                    <a:lnTo>
                      <a:pt x="6" y="86"/>
                    </a:lnTo>
                    <a:lnTo>
                      <a:pt x="4" y="84"/>
                    </a:lnTo>
                    <a:lnTo>
                      <a:pt x="2" y="84"/>
                    </a:lnTo>
                    <a:lnTo>
                      <a:pt x="0" y="82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3" name="Freeform 99"/>
              <p:cNvSpPr>
                <a:spLocks/>
              </p:cNvSpPr>
              <p:nvPr/>
            </p:nvSpPr>
            <p:spPr bwMode="auto">
              <a:xfrm>
                <a:off x="2155" y="2230"/>
                <a:ext cx="139" cy="260"/>
              </a:xfrm>
              <a:custGeom>
                <a:avLst/>
                <a:gdLst>
                  <a:gd name="T0" fmla="*/ 104 w 139"/>
                  <a:gd name="T1" fmla="*/ 18 h 260"/>
                  <a:gd name="T2" fmla="*/ 114 w 139"/>
                  <a:gd name="T3" fmla="*/ 42 h 260"/>
                  <a:gd name="T4" fmla="*/ 123 w 139"/>
                  <a:gd name="T5" fmla="*/ 72 h 260"/>
                  <a:gd name="T6" fmla="*/ 125 w 139"/>
                  <a:gd name="T7" fmla="*/ 72 h 260"/>
                  <a:gd name="T8" fmla="*/ 127 w 139"/>
                  <a:gd name="T9" fmla="*/ 72 h 260"/>
                  <a:gd name="T10" fmla="*/ 129 w 139"/>
                  <a:gd name="T11" fmla="*/ 74 h 260"/>
                  <a:gd name="T12" fmla="*/ 131 w 139"/>
                  <a:gd name="T13" fmla="*/ 76 h 260"/>
                  <a:gd name="T14" fmla="*/ 133 w 139"/>
                  <a:gd name="T15" fmla="*/ 76 h 260"/>
                  <a:gd name="T16" fmla="*/ 139 w 139"/>
                  <a:gd name="T17" fmla="*/ 86 h 260"/>
                  <a:gd name="T18" fmla="*/ 135 w 139"/>
                  <a:gd name="T19" fmla="*/ 146 h 260"/>
                  <a:gd name="T20" fmla="*/ 125 w 139"/>
                  <a:gd name="T21" fmla="*/ 166 h 260"/>
                  <a:gd name="T22" fmla="*/ 116 w 139"/>
                  <a:gd name="T23" fmla="*/ 224 h 260"/>
                  <a:gd name="T24" fmla="*/ 120 w 139"/>
                  <a:gd name="T25" fmla="*/ 226 h 260"/>
                  <a:gd name="T26" fmla="*/ 114 w 139"/>
                  <a:gd name="T27" fmla="*/ 236 h 260"/>
                  <a:gd name="T28" fmla="*/ 62 w 139"/>
                  <a:gd name="T29" fmla="*/ 250 h 260"/>
                  <a:gd name="T30" fmla="*/ 46 w 139"/>
                  <a:gd name="T31" fmla="*/ 236 h 260"/>
                  <a:gd name="T32" fmla="*/ 30 w 139"/>
                  <a:gd name="T33" fmla="*/ 224 h 260"/>
                  <a:gd name="T34" fmla="*/ 30 w 139"/>
                  <a:gd name="T35" fmla="*/ 220 h 260"/>
                  <a:gd name="T36" fmla="*/ 28 w 139"/>
                  <a:gd name="T37" fmla="*/ 216 h 260"/>
                  <a:gd name="T38" fmla="*/ 28 w 139"/>
                  <a:gd name="T39" fmla="*/ 214 h 260"/>
                  <a:gd name="T40" fmla="*/ 26 w 139"/>
                  <a:gd name="T41" fmla="*/ 212 h 260"/>
                  <a:gd name="T42" fmla="*/ 26 w 139"/>
                  <a:gd name="T43" fmla="*/ 210 h 260"/>
                  <a:gd name="T44" fmla="*/ 18 w 139"/>
                  <a:gd name="T45" fmla="*/ 200 h 260"/>
                  <a:gd name="T46" fmla="*/ 0 w 139"/>
                  <a:gd name="T47" fmla="*/ 42 h 260"/>
                  <a:gd name="T48" fmla="*/ 10 w 139"/>
                  <a:gd name="T49" fmla="*/ 18 h 260"/>
                  <a:gd name="T50" fmla="*/ 12 w 139"/>
                  <a:gd name="T51" fmla="*/ 18 h 260"/>
                  <a:gd name="T52" fmla="*/ 14 w 139"/>
                  <a:gd name="T53" fmla="*/ 20 h 260"/>
                  <a:gd name="T54" fmla="*/ 18 w 139"/>
                  <a:gd name="T55" fmla="*/ 20 h 260"/>
                  <a:gd name="T56" fmla="*/ 20 w 139"/>
                  <a:gd name="T57" fmla="*/ 20 h 260"/>
                  <a:gd name="T58" fmla="*/ 22 w 139"/>
                  <a:gd name="T59" fmla="*/ 18 h 260"/>
                  <a:gd name="T60" fmla="*/ 26 w 139"/>
                  <a:gd name="T61" fmla="*/ 18 h 260"/>
                  <a:gd name="T62" fmla="*/ 28 w 139"/>
                  <a:gd name="T63" fmla="*/ 18 h 260"/>
                  <a:gd name="T64" fmla="*/ 28 w 139"/>
                  <a:gd name="T65" fmla="*/ 22 h 260"/>
                  <a:gd name="T66" fmla="*/ 30 w 139"/>
                  <a:gd name="T67" fmla="*/ 24 h 260"/>
                  <a:gd name="T68" fmla="*/ 34 w 139"/>
                  <a:gd name="T69" fmla="*/ 24 h 260"/>
                  <a:gd name="T70" fmla="*/ 36 w 139"/>
                  <a:gd name="T71" fmla="*/ 24 h 260"/>
                  <a:gd name="T72" fmla="*/ 40 w 139"/>
                  <a:gd name="T73" fmla="*/ 24 h 260"/>
                  <a:gd name="T74" fmla="*/ 42 w 139"/>
                  <a:gd name="T75" fmla="*/ 24 h 260"/>
                  <a:gd name="T76" fmla="*/ 44 w 139"/>
                  <a:gd name="T77" fmla="*/ 22 h 260"/>
                  <a:gd name="T78" fmla="*/ 48 w 139"/>
                  <a:gd name="T79" fmla="*/ 18 h 260"/>
                  <a:gd name="T80" fmla="*/ 46 w 139"/>
                  <a:gd name="T81" fmla="*/ 16 h 260"/>
                  <a:gd name="T82" fmla="*/ 48 w 139"/>
                  <a:gd name="T83" fmla="*/ 14 h 260"/>
                  <a:gd name="T84" fmla="*/ 50 w 139"/>
                  <a:gd name="T85" fmla="*/ 12 h 260"/>
                  <a:gd name="T86" fmla="*/ 52 w 139"/>
                  <a:gd name="T87" fmla="*/ 10 h 260"/>
                  <a:gd name="T88" fmla="*/ 54 w 139"/>
                  <a:gd name="T89" fmla="*/ 8 h 260"/>
                  <a:gd name="T90" fmla="*/ 64 w 139"/>
                  <a:gd name="T91" fmla="*/ 8 h 260"/>
                  <a:gd name="T92" fmla="*/ 80 w 139"/>
                  <a:gd name="T93" fmla="*/ 10 h 260"/>
                  <a:gd name="T94" fmla="*/ 108 w 139"/>
                  <a:gd name="T95" fmla="*/ 2 h 26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9" h="260">
                    <a:moveTo>
                      <a:pt x="108" y="2"/>
                    </a:moveTo>
                    <a:lnTo>
                      <a:pt x="108" y="12"/>
                    </a:lnTo>
                    <a:lnTo>
                      <a:pt x="104" y="14"/>
                    </a:lnTo>
                    <a:lnTo>
                      <a:pt x="104" y="18"/>
                    </a:lnTo>
                    <a:lnTo>
                      <a:pt x="108" y="18"/>
                    </a:lnTo>
                    <a:lnTo>
                      <a:pt x="108" y="28"/>
                    </a:lnTo>
                    <a:lnTo>
                      <a:pt x="114" y="28"/>
                    </a:lnTo>
                    <a:lnTo>
                      <a:pt x="114" y="42"/>
                    </a:lnTo>
                    <a:lnTo>
                      <a:pt x="118" y="42"/>
                    </a:lnTo>
                    <a:lnTo>
                      <a:pt x="118" y="48"/>
                    </a:lnTo>
                    <a:lnTo>
                      <a:pt x="123" y="48"/>
                    </a:lnTo>
                    <a:lnTo>
                      <a:pt x="123" y="72"/>
                    </a:lnTo>
                    <a:lnTo>
                      <a:pt x="125" y="72"/>
                    </a:lnTo>
                    <a:lnTo>
                      <a:pt x="127" y="72"/>
                    </a:lnTo>
                    <a:lnTo>
                      <a:pt x="129" y="72"/>
                    </a:lnTo>
                    <a:lnTo>
                      <a:pt x="129" y="74"/>
                    </a:lnTo>
                    <a:lnTo>
                      <a:pt x="131" y="74"/>
                    </a:lnTo>
                    <a:lnTo>
                      <a:pt x="131" y="76"/>
                    </a:lnTo>
                    <a:lnTo>
                      <a:pt x="133" y="76"/>
                    </a:lnTo>
                    <a:lnTo>
                      <a:pt x="133" y="78"/>
                    </a:lnTo>
                    <a:lnTo>
                      <a:pt x="133" y="86"/>
                    </a:lnTo>
                    <a:lnTo>
                      <a:pt x="139" y="86"/>
                    </a:lnTo>
                    <a:lnTo>
                      <a:pt x="139" y="90"/>
                    </a:lnTo>
                    <a:lnTo>
                      <a:pt x="133" y="90"/>
                    </a:lnTo>
                    <a:lnTo>
                      <a:pt x="133" y="146"/>
                    </a:lnTo>
                    <a:lnTo>
                      <a:pt x="135" y="146"/>
                    </a:lnTo>
                    <a:lnTo>
                      <a:pt x="135" y="162"/>
                    </a:lnTo>
                    <a:lnTo>
                      <a:pt x="123" y="162"/>
                    </a:lnTo>
                    <a:lnTo>
                      <a:pt x="123" y="166"/>
                    </a:lnTo>
                    <a:lnTo>
                      <a:pt x="125" y="166"/>
                    </a:lnTo>
                    <a:lnTo>
                      <a:pt x="125" y="202"/>
                    </a:lnTo>
                    <a:lnTo>
                      <a:pt x="116" y="202"/>
                    </a:lnTo>
                    <a:lnTo>
                      <a:pt x="116" y="224"/>
                    </a:lnTo>
                    <a:lnTo>
                      <a:pt x="118" y="224"/>
                    </a:lnTo>
                    <a:lnTo>
                      <a:pt x="118" y="226"/>
                    </a:lnTo>
                    <a:lnTo>
                      <a:pt x="120" y="226"/>
                    </a:lnTo>
                    <a:lnTo>
                      <a:pt x="120" y="236"/>
                    </a:lnTo>
                    <a:lnTo>
                      <a:pt x="114" y="236"/>
                    </a:lnTo>
                    <a:lnTo>
                      <a:pt x="114" y="260"/>
                    </a:lnTo>
                    <a:lnTo>
                      <a:pt x="66" y="260"/>
                    </a:lnTo>
                    <a:lnTo>
                      <a:pt x="66" y="250"/>
                    </a:lnTo>
                    <a:lnTo>
                      <a:pt x="62" y="250"/>
                    </a:lnTo>
                    <a:lnTo>
                      <a:pt x="62" y="246"/>
                    </a:lnTo>
                    <a:lnTo>
                      <a:pt x="56" y="246"/>
                    </a:lnTo>
                    <a:lnTo>
                      <a:pt x="56" y="236"/>
                    </a:lnTo>
                    <a:lnTo>
                      <a:pt x="46" y="236"/>
                    </a:lnTo>
                    <a:lnTo>
                      <a:pt x="46" y="226"/>
                    </a:lnTo>
                    <a:lnTo>
                      <a:pt x="30" y="226"/>
                    </a:lnTo>
                    <a:lnTo>
                      <a:pt x="30" y="224"/>
                    </a:lnTo>
                    <a:lnTo>
                      <a:pt x="30" y="222"/>
                    </a:lnTo>
                    <a:lnTo>
                      <a:pt x="30" y="220"/>
                    </a:lnTo>
                    <a:lnTo>
                      <a:pt x="30" y="218"/>
                    </a:lnTo>
                    <a:lnTo>
                      <a:pt x="28" y="218"/>
                    </a:lnTo>
                    <a:lnTo>
                      <a:pt x="28" y="216"/>
                    </a:lnTo>
                    <a:lnTo>
                      <a:pt x="28" y="214"/>
                    </a:lnTo>
                    <a:lnTo>
                      <a:pt x="28" y="212"/>
                    </a:lnTo>
                    <a:lnTo>
                      <a:pt x="26" y="212"/>
                    </a:lnTo>
                    <a:lnTo>
                      <a:pt x="26" y="210"/>
                    </a:lnTo>
                    <a:lnTo>
                      <a:pt x="24" y="210"/>
                    </a:lnTo>
                    <a:lnTo>
                      <a:pt x="24" y="206"/>
                    </a:lnTo>
                    <a:lnTo>
                      <a:pt x="18" y="206"/>
                    </a:lnTo>
                    <a:lnTo>
                      <a:pt x="18" y="200"/>
                    </a:lnTo>
                    <a:lnTo>
                      <a:pt x="0" y="200"/>
                    </a:lnTo>
                    <a:lnTo>
                      <a:pt x="0" y="74"/>
                    </a:lnTo>
                    <a:lnTo>
                      <a:pt x="0" y="42"/>
                    </a:lnTo>
                    <a:lnTo>
                      <a:pt x="10" y="42"/>
                    </a:lnTo>
                    <a:lnTo>
                      <a:pt x="10" y="38"/>
                    </a:lnTo>
                    <a:lnTo>
                      <a:pt x="10" y="34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20"/>
                    </a:lnTo>
                    <a:lnTo>
                      <a:pt x="20" y="20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30" y="22"/>
                    </a:lnTo>
                    <a:lnTo>
                      <a:pt x="30" y="24"/>
                    </a:lnTo>
                    <a:lnTo>
                      <a:pt x="32" y="24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8" y="22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50" y="12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4" y="8"/>
                    </a:lnTo>
                    <a:lnTo>
                      <a:pt x="54" y="12"/>
                    </a:lnTo>
                    <a:lnTo>
                      <a:pt x="58" y="12"/>
                    </a:lnTo>
                    <a:lnTo>
                      <a:pt x="58" y="8"/>
                    </a:lnTo>
                    <a:lnTo>
                      <a:pt x="64" y="8"/>
                    </a:lnTo>
                    <a:lnTo>
                      <a:pt x="64" y="12"/>
                    </a:lnTo>
                    <a:lnTo>
                      <a:pt x="78" y="14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4" y="10"/>
                    </a:lnTo>
                    <a:lnTo>
                      <a:pt x="84" y="0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4" name="Freeform 100"/>
              <p:cNvSpPr>
                <a:spLocks/>
              </p:cNvSpPr>
              <p:nvPr/>
            </p:nvSpPr>
            <p:spPr bwMode="auto">
              <a:xfrm>
                <a:off x="3370" y="2232"/>
                <a:ext cx="167" cy="178"/>
              </a:xfrm>
              <a:custGeom>
                <a:avLst/>
                <a:gdLst>
                  <a:gd name="T0" fmla="*/ 141 w 167"/>
                  <a:gd name="T1" fmla="*/ 30 h 178"/>
                  <a:gd name="T2" fmla="*/ 141 w 167"/>
                  <a:gd name="T3" fmla="*/ 32 h 178"/>
                  <a:gd name="T4" fmla="*/ 139 w 167"/>
                  <a:gd name="T5" fmla="*/ 34 h 178"/>
                  <a:gd name="T6" fmla="*/ 137 w 167"/>
                  <a:gd name="T7" fmla="*/ 36 h 178"/>
                  <a:gd name="T8" fmla="*/ 139 w 167"/>
                  <a:gd name="T9" fmla="*/ 38 h 178"/>
                  <a:gd name="T10" fmla="*/ 139 w 167"/>
                  <a:gd name="T11" fmla="*/ 42 h 178"/>
                  <a:gd name="T12" fmla="*/ 139 w 167"/>
                  <a:gd name="T13" fmla="*/ 44 h 178"/>
                  <a:gd name="T14" fmla="*/ 139 w 167"/>
                  <a:gd name="T15" fmla="*/ 46 h 178"/>
                  <a:gd name="T16" fmla="*/ 139 w 167"/>
                  <a:gd name="T17" fmla="*/ 50 h 178"/>
                  <a:gd name="T18" fmla="*/ 139 w 167"/>
                  <a:gd name="T19" fmla="*/ 52 h 178"/>
                  <a:gd name="T20" fmla="*/ 141 w 167"/>
                  <a:gd name="T21" fmla="*/ 56 h 178"/>
                  <a:gd name="T22" fmla="*/ 143 w 167"/>
                  <a:gd name="T23" fmla="*/ 58 h 178"/>
                  <a:gd name="T24" fmla="*/ 145 w 167"/>
                  <a:gd name="T25" fmla="*/ 60 h 178"/>
                  <a:gd name="T26" fmla="*/ 145 w 167"/>
                  <a:gd name="T27" fmla="*/ 64 h 178"/>
                  <a:gd name="T28" fmla="*/ 147 w 167"/>
                  <a:gd name="T29" fmla="*/ 66 h 178"/>
                  <a:gd name="T30" fmla="*/ 149 w 167"/>
                  <a:gd name="T31" fmla="*/ 66 h 178"/>
                  <a:gd name="T32" fmla="*/ 149 w 167"/>
                  <a:gd name="T33" fmla="*/ 68 h 178"/>
                  <a:gd name="T34" fmla="*/ 153 w 167"/>
                  <a:gd name="T35" fmla="*/ 72 h 178"/>
                  <a:gd name="T36" fmla="*/ 155 w 167"/>
                  <a:gd name="T37" fmla="*/ 74 h 178"/>
                  <a:gd name="T38" fmla="*/ 157 w 167"/>
                  <a:gd name="T39" fmla="*/ 74 h 178"/>
                  <a:gd name="T40" fmla="*/ 157 w 167"/>
                  <a:gd name="T41" fmla="*/ 76 h 178"/>
                  <a:gd name="T42" fmla="*/ 157 w 167"/>
                  <a:gd name="T43" fmla="*/ 78 h 178"/>
                  <a:gd name="T44" fmla="*/ 157 w 167"/>
                  <a:gd name="T45" fmla="*/ 80 h 178"/>
                  <a:gd name="T46" fmla="*/ 159 w 167"/>
                  <a:gd name="T47" fmla="*/ 84 h 178"/>
                  <a:gd name="T48" fmla="*/ 161 w 167"/>
                  <a:gd name="T49" fmla="*/ 84 h 178"/>
                  <a:gd name="T50" fmla="*/ 163 w 167"/>
                  <a:gd name="T51" fmla="*/ 86 h 178"/>
                  <a:gd name="T52" fmla="*/ 165 w 167"/>
                  <a:gd name="T53" fmla="*/ 86 h 178"/>
                  <a:gd name="T54" fmla="*/ 167 w 167"/>
                  <a:gd name="T55" fmla="*/ 88 h 178"/>
                  <a:gd name="T56" fmla="*/ 167 w 167"/>
                  <a:gd name="T57" fmla="*/ 88 h 178"/>
                  <a:gd name="T58" fmla="*/ 151 w 167"/>
                  <a:gd name="T59" fmla="*/ 150 h 178"/>
                  <a:gd name="T60" fmla="*/ 151 w 167"/>
                  <a:gd name="T61" fmla="*/ 152 h 178"/>
                  <a:gd name="T62" fmla="*/ 151 w 167"/>
                  <a:gd name="T63" fmla="*/ 154 h 178"/>
                  <a:gd name="T64" fmla="*/ 149 w 167"/>
                  <a:gd name="T65" fmla="*/ 158 h 178"/>
                  <a:gd name="T66" fmla="*/ 149 w 167"/>
                  <a:gd name="T67" fmla="*/ 162 h 178"/>
                  <a:gd name="T68" fmla="*/ 149 w 167"/>
                  <a:gd name="T69" fmla="*/ 166 h 178"/>
                  <a:gd name="T70" fmla="*/ 147 w 167"/>
                  <a:gd name="T71" fmla="*/ 170 h 178"/>
                  <a:gd name="T72" fmla="*/ 145 w 167"/>
                  <a:gd name="T73" fmla="*/ 172 h 178"/>
                  <a:gd name="T74" fmla="*/ 145 w 167"/>
                  <a:gd name="T75" fmla="*/ 174 h 178"/>
                  <a:gd name="T76" fmla="*/ 143 w 167"/>
                  <a:gd name="T77" fmla="*/ 176 h 178"/>
                  <a:gd name="T78" fmla="*/ 10 w 167"/>
                  <a:gd name="T79" fmla="*/ 146 h 178"/>
                  <a:gd name="T80" fmla="*/ 8 w 167"/>
                  <a:gd name="T81" fmla="*/ 144 h 178"/>
                  <a:gd name="T82" fmla="*/ 8 w 167"/>
                  <a:gd name="T83" fmla="*/ 142 h 178"/>
                  <a:gd name="T84" fmla="*/ 8 w 167"/>
                  <a:gd name="T85" fmla="*/ 140 h 178"/>
                  <a:gd name="T86" fmla="*/ 8 w 167"/>
                  <a:gd name="T87" fmla="*/ 138 h 178"/>
                  <a:gd name="T88" fmla="*/ 6 w 167"/>
                  <a:gd name="T89" fmla="*/ 134 h 178"/>
                  <a:gd name="T90" fmla="*/ 6 w 167"/>
                  <a:gd name="T91" fmla="*/ 132 h 178"/>
                  <a:gd name="T92" fmla="*/ 6 w 167"/>
                  <a:gd name="T93" fmla="*/ 130 h 178"/>
                  <a:gd name="T94" fmla="*/ 4 w 167"/>
                  <a:gd name="T95" fmla="*/ 130 h 178"/>
                  <a:gd name="T96" fmla="*/ 2 w 167"/>
                  <a:gd name="T97" fmla="*/ 128 h 178"/>
                  <a:gd name="T98" fmla="*/ 0 w 167"/>
                  <a:gd name="T99" fmla="*/ 128 h 178"/>
                  <a:gd name="T100" fmla="*/ 28 w 167"/>
                  <a:gd name="T101" fmla="*/ 86 h 178"/>
                  <a:gd name="T102" fmla="*/ 36 w 167"/>
                  <a:gd name="T103" fmla="*/ 52 h 178"/>
                  <a:gd name="T104" fmla="*/ 112 w 167"/>
                  <a:gd name="T105" fmla="*/ 12 h 1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7" h="178">
                    <a:moveTo>
                      <a:pt x="112" y="12"/>
                    </a:moveTo>
                    <a:lnTo>
                      <a:pt x="141" y="28"/>
                    </a:lnTo>
                    <a:lnTo>
                      <a:pt x="141" y="30"/>
                    </a:lnTo>
                    <a:lnTo>
                      <a:pt x="141" y="32"/>
                    </a:lnTo>
                    <a:lnTo>
                      <a:pt x="141" y="34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7" y="36"/>
                    </a:lnTo>
                    <a:lnTo>
                      <a:pt x="137" y="38"/>
                    </a:lnTo>
                    <a:lnTo>
                      <a:pt x="139" y="38"/>
                    </a:lnTo>
                    <a:lnTo>
                      <a:pt x="139" y="40"/>
                    </a:lnTo>
                    <a:lnTo>
                      <a:pt x="139" y="42"/>
                    </a:lnTo>
                    <a:lnTo>
                      <a:pt x="139" y="44"/>
                    </a:lnTo>
                    <a:lnTo>
                      <a:pt x="139" y="46"/>
                    </a:lnTo>
                    <a:lnTo>
                      <a:pt x="139" y="48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39" y="54"/>
                    </a:lnTo>
                    <a:lnTo>
                      <a:pt x="141" y="56"/>
                    </a:lnTo>
                    <a:lnTo>
                      <a:pt x="143" y="56"/>
                    </a:lnTo>
                    <a:lnTo>
                      <a:pt x="143" y="58"/>
                    </a:lnTo>
                    <a:lnTo>
                      <a:pt x="145" y="58"/>
                    </a:lnTo>
                    <a:lnTo>
                      <a:pt x="145" y="60"/>
                    </a:lnTo>
                    <a:lnTo>
                      <a:pt x="145" y="62"/>
                    </a:lnTo>
                    <a:lnTo>
                      <a:pt x="145" y="64"/>
                    </a:lnTo>
                    <a:lnTo>
                      <a:pt x="147" y="66"/>
                    </a:lnTo>
                    <a:lnTo>
                      <a:pt x="149" y="66"/>
                    </a:lnTo>
                    <a:lnTo>
                      <a:pt x="149" y="68"/>
                    </a:lnTo>
                    <a:lnTo>
                      <a:pt x="151" y="70"/>
                    </a:lnTo>
                    <a:lnTo>
                      <a:pt x="153" y="72"/>
                    </a:lnTo>
                    <a:lnTo>
                      <a:pt x="155" y="74"/>
                    </a:lnTo>
                    <a:lnTo>
                      <a:pt x="157" y="74"/>
                    </a:lnTo>
                    <a:lnTo>
                      <a:pt x="157" y="76"/>
                    </a:lnTo>
                    <a:lnTo>
                      <a:pt x="157" y="78"/>
                    </a:lnTo>
                    <a:lnTo>
                      <a:pt x="157" y="80"/>
                    </a:lnTo>
                    <a:lnTo>
                      <a:pt x="157" y="82"/>
                    </a:lnTo>
                    <a:lnTo>
                      <a:pt x="159" y="82"/>
                    </a:lnTo>
                    <a:lnTo>
                      <a:pt x="159" y="84"/>
                    </a:lnTo>
                    <a:lnTo>
                      <a:pt x="161" y="84"/>
                    </a:lnTo>
                    <a:lnTo>
                      <a:pt x="163" y="86"/>
                    </a:lnTo>
                    <a:lnTo>
                      <a:pt x="165" y="86"/>
                    </a:lnTo>
                    <a:lnTo>
                      <a:pt x="167" y="86"/>
                    </a:lnTo>
                    <a:lnTo>
                      <a:pt x="167" y="88"/>
                    </a:lnTo>
                    <a:lnTo>
                      <a:pt x="151" y="150"/>
                    </a:lnTo>
                    <a:lnTo>
                      <a:pt x="151" y="152"/>
                    </a:lnTo>
                    <a:lnTo>
                      <a:pt x="151" y="154"/>
                    </a:lnTo>
                    <a:lnTo>
                      <a:pt x="149" y="154"/>
                    </a:lnTo>
                    <a:lnTo>
                      <a:pt x="149" y="156"/>
                    </a:lnTo>
                    <a:lnTo>
                      <a:pt x="149" y="158"/>
                    </a:lnTo>
                    <a:lnTo>
                      <a:pt x="149" y="160"/>
                    </a:lnTo>
                    <a:lnTo>
                      <a:pt x="149" y="162"/>
                    </a:lnTo>
                    <a:lnTo>
                      <a:pt x="149" y="164"/>
                    </a:lnTo>
                    <a:lnTo>
                      <a:pt x="149" y="166"/>
                    </a:lnTo>
                    <a:lnTo>
                      <a:pt x="147" y="168"/>
                    </a:lnTo>
                    <a:lnTo>
                      <a:pt x="147" y="170"/>
                    </a:lnTo>
                    <a:lnTo>
                      <a:pt x="147" y="172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43" y="174"/>
                    </a:lnTo>
                    <a:lnTo>
                      <a:pt x="143" y="176"/>
                    </a:lnTo>
                    <a:lnTo>
                      <a:pt x="143" y="178"/>
                    </a:lnTo>
                    <a:lnTo>
                      <a:pt x="10" y="146"/>
                    </a:lnTo>
                    <a:lnTo>
                      <a:pt x="10" y="144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6" y="138"/>
                    </a:lnTo>
                    <a:lnTo>
                      <a:pt x="8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8" y="132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4" y="128"/>
                    </a:lnTo>
                    <a:lnTo>
                      <a:pt x="2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28" y="86"/>
                    </a:lnTo>
                    <a:lnTo>
                      <a:pt x="32" y="78"/>
                    </a:lnTo>
                    <a:lnTo>
                      <a:pt x="36" y="52"/>
                    </a:lnTo>
                    <a:lnTo>
                      <a:pt x="52" y="24"/>
                    </a:lnTo>
                    <a:lnTo>
                      <a:pt x="86" y="0"/>
                    </a:lnTo>
                    <a:lnTo>
                      <a:pt x="88" y="0"/>
                    </a:lnTo>
                    <a:lnTo>
                      <a:pt x="112" y="1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5" name="Freeform 101"/>
              <p:cNvSpPr>
                <a:spLocks/>
              </p:cNvSpPr>
              <p:nvPr/>
            </p:nvSpPr>
            <p:spPr bwMode="auto">
              <a:xfrm>
                <a:off x="1977" y="2248"/>
                <a:ext cx="188" cy="190"/>
              </a:xfrm>
              <a:custGeom>
                <a:avLst/>
                <a:gdLst>
                  <a:gd name="T0" fmla="*/ 178 w 188"/>
                  <a:gd name="T1" fmla="*/ 56 h 190"/>
                  <a:gd name="T2" fmla="*/ 98 w 188"/>
                  <a:gd name="T3" fmla="*/ 184 h 190"/>
                  <a:gd name="T4" fmla="*/ 46 w 188"/>
                  <a:gd name="T5" fmla="*/ 178 h 190"/>
                  <a:gd name="T6" fmla="*/ 42 w 188"/>
                  <a:gd name="T7" fmla="*/ 176 h 190"/>
                  <a:gd name="T8" fmla="*/ 46 w 188"/>
                  <a:gd name="T9" fmla="*/ 172 h 190"/>
                  <a:gd name="T10" fmla="*/ 54 w 188"/>
                  <a:gd name="T11" fmla="*/ 164 h 190"/>
                  <a:gd name="T12" fmla="*/ 58 w 188"/>
                  <a:gd name="T13" fmla="*/ 164 h 190"/>
                  <a:gd name="T14" fmla="*/ 38 w 188"/>
                  <a:gd name="T15" fmla="*/ 146 h 190"/>
                  <a:gd name="T16" fmla="*/ 0 w 188"/>
                  <a:gd name="T17" fmla="*/ 124 h 190"/>
                  <a:gd name="T18" fmla="*/ 8 w 188"/>
                  <a:gd name="T19" fmla="*/ 106 h 190"/>
                  <a:gd name="T20" fmla="*/ 14 w 188"/>
                  <a:gd name="T21" fmla="*/ 96 h 190"/>
                  <a:gd name="T22" fmla="*/ 22 w 188"/>
                  <a:gd name="T23" fmla="*/ 96 h 190"/>
                  <a:gd name="T24" fmla="*/ 28 w 188"/>
                  <a:gd name="T25" fmla="*/ 96 h 190"/>
                  <a:gd name="T26" fmla="*/ 32 w 188"/>
                  <a:gd name="T27" fmla="*/ 96 h 190"/>
                  <a:gd name="T28" fmla="*/ 36 w 188"/>
                  <a:gd name="T29" fmla="*/ 94 h 190"/>
                  <a:gd name="T30" fmla="*/ 40 w 188"/>
                  <a:gd name="T31" fmla="*/ 92 h 190"/>
                  <a:gd name="T32" fmla="*/ 42 w 188"/>
                  <a:gd name="T33" fmla="*/ 90 h 190"/>
                  <a:gd name="T34" fmla="*/ 48 w 188"/>
                  <a:gd name="T35" fmla="*/ 86 h 190"/>
                  <a:gd name="T36" fmla="*/ 52 w 188"/>
                  <a:gd name="T37" fmla="*/ 84 h 190"/>
                  <a:gd name="T38" fmla="*/ 56 w 188"/>
                  <a:gd name="T39" fmla="*/ 80 h 190"/>
                  <a:gd name="T40" fmla="*/ 60 w 188"/>
                  <a:gd name="T41" fmla="*/ 80 h 190"/>
                  <a:gd name="T42" fmla="*/ 64 w 188"/>
                  <a:gd name="T43" fmla="*/ 76 h 190"/>
                  <a:gd name="T44" fmla="*/ 68 w 188"/>
                  <a:gd name="T45" fmla="*/ 74 h 190"/>
                  <a:gd name="T46" fmla="*/ 72 w 188"/>
                  <a:gd name="T47" fmla="*/ 74 h 190"/>
                  <a:gd name="T48" fmla="*/ 80 w 188"/>
                  <a:gd name="T49" fmla="*/ 74 h 190"/>
                  <a:gd name="T50" fmla="*/ 84 w 188"/>
                  <a:gd name="T51" fmla="*/ 72 h 190"/>
                  <a:gd name="T52" fmla="*/ 88 w 188"/>
                  <a:gd name="T53" fmla="*/ 74 h 190"/>
                  <a:gd name="T54" fmla="*/ 94 w 188"/>
                  <a:gd name="T55" fmla="*/ 72 h 190"/>
                  <a:gd name="T56" fmla="*/ 100 w 188"/>
                  <a:gd name="T57" fmla="*/ 70 h 190"/>
                  <a:gd name="T58" fmla="*/ 102 w 188"/>
                  <a:gd name="T59" fmla="*/ 68 h 190"/>
                  <a:gd name="T60" fmla="*/ 106 w 188"/>
                  <a:gd name="T61" fmla="*/ 72 h 190"/>
                  <a:gd name="T62" fmla="*/ 110 w 188"/>
                  <a:gd name="T63" fmla="*/ 72 h 190"/>
                  <a:gd name="T64" fmla="*/ 114 w 188"/>
                  <a:gd name="T65" fmla="*/ 70 h 190"/>
                  <a:gd name="T66" fmla="*/ 116 w 188"/>
                  <a:gd name="T67" fmla="*/ 66 h 190"/>
                  <a:gd name="T68" fmla="*/ 122 w 188"/>
                  <a:gd name="T69" fmla="*/ 66 h 190"/>
                  <a:gd name="T70" fmla="*/ 122 w 188"/>
                  <a:gd name="T71" fmla="*/ 60 h 190"/>
                  <a:gd name="T72" fmla="*/ 126 w 188"/>
                  <a:gd name="T73" fmla="*/ 58 h 190"/>
                  <a:gd name="T74" fmla="*/ 128 w 188"/>
                  <a:gd name="T75" fmla="*/ 54 h 190"/>
                  <a:gd name="T76" fmla="*/ 128 w 188"/>
                  <a:gd name="T77" fmla="*/ 50 h 190"/>
                  <a:gd name="T78" fmla="*/ 130 w 188"/>
                  <a:gd name="T79" fmla="*/ 46 h 190"/>
                  <a:gd name="T80" fmla="*/ 134 w 188"/>
                  <a:gd name="T81" fmla="*/ 44 h 190"/>
                  <a:gd name="T82" fmla="*/ 136 w 188"/>
                  <a:gd name="T83" fmla="*/ 36 h 190"/>
                  <a:gd name="T84" fmla="*/ 138 w 188"/>
                  <a:gd name="T85" fmla="*/ 34 h 190"/>
                  <a:gd name="T86" fmla="*/ 140 w 188"/>
                  <a:gd name="T87" fmla="*/ 30 h 190"/>
                  <a:gd name="T88" fmla="*/ 140 w 188"/>
                  <a:gd name="T89" fmla="*/ 26 h 190"/>
                  <a:gd name="T90" fmla="*/ 142 w 188"/>
                  <a:gd name="T91" fmla="*/ 24 h 190"/>
                  <a:gd name="T92" fmla="*/ 142 w 188"/>
                  <a:gd name="T93" fmla="*/ 20 h 190"/>
                  <a:gd name="T94" fmla="*/ 144 w 188"/>
                  <a:gd name="T95" fmla="*/ 18 h 190"/>
                  <a:gd name="T96" fmla="*/ 144 w 188"/>
                  <a:gd name="T97" fmla="*/ 16 h 190"/>
                  <a:gd name="T98" fmla="*/ 150 w 188"/>
                  <a:gd name="T99" fmla="*/ 14 h 190"/>
                  <a:gd name="T100" fmla="*/ 152 w 188"/>
                  <a:gd name="T101" fmla="*/ 12 h 190"/>
                  <a:gd name="T102" fmla="*/ 156 w 188"/>
                  <a:gd name="T103" fmla="*/ 10 h 190"/>
                  <a:gd name="T104" fmla="*/ 164 w 188"/>
                  <a:gd name="T105" fmla="*/ 8 h 190"/>
                  <a:gd name="T106" fmla="*/ 168 w 188"/>
                  <a:gd name="T107" fmla="*/ 8 h 190"/>
                  <a:gd name="T108" fmla="*/ 174 w 188"/>
                  <a:gd name="T109" fmla="*/ 4 h 190"/>
                  <a:gd name="T110" fmla="*/ 180 w 188"/>
                  <a:gd name="T111" fmla="*/ 2 h 190"/>
                  <a:gd name="T112" fmla="*/ 184 w 188"/>
                  <a:gd name="T113" fmla="*/ 0 h 190"/>
                  <a:gd name="T114" fmla="*/ 186 w 188"/>
                  <a:gd name="T115" fmla="*/ 0 h 19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8" h="190">
                    <a:moveTo>
                      <a:pt x="188" y="0"/>
                    </a:moveTo>
                    <a:lnTo>
                      <a:pt x="188" y="16"/>
                    </a:lnTo>
                    <a:lnTo>
                      <a:pt x="188" y="20"/>
                    </a:lnTo>
                    <a:lnTo>
                      <a:pt x="188" y="24"/>
                    </a:lnTo>
                    <a:lnTo>
                      <a:pt x="178" y="24"/>
                    </a:lnTo>
                    <a:lnTo>
                      <a:pt x="178" y="56"/>
                    </a:lnTo>
                    <a:lnTo>
                      <a:pt x="178" y="182"/>
                    </a:lnTo>
                    <a:lnTo>
                      <a:pt x="104" y="184"/>
                    </a:lnTo>
                    <a:lnTo>
                      <a:pt x="104" y="190"/>
                    </a:lnTo>
                    <a:lnTo>
                      <a:pt x="98" y="190"/>
                    </a:lnTo>
                    <a:lnTo>
                      <a:pt x="98" y="184"/>
                    </a:lnTo>
                    <a:lnTo>
                      <a:pt x="56" y="184"/>
                    </a:lnTo>
                    <a:lnTo>
                      <a:pt x="54" y="184"/>
                    </a:lnTo>
                    <a:lnTo>
                      <a:pt x="42" y="184"/>
                    </a:lnTo>
                    <a:lnTo>
                      <a:pt x="42" y="182"/>
                    </a:lnTo>
                    <a:lnTo>
                      <a:pt x="46" y="178"/>
                    </a:lnTo>
                    <a:lnTo>
                      <a:pt x="46" y="176"/>
                    </a:lnTo>
                    <a:lnTo>
                      <a:pt x="44" y="176"/>
                    </a:lnTo>
                    <a:lnTo>
                      <a:pt x="42" y="176"/>
                    </a:lnTo>
                    <a:lnTo>
                      <a:pt x="40" y="174"/>
                    </a:lnTo>
                    <a:lnTo>
                      <a:pt x="42" y="172"/>
                    </a:lnTo>
                    <a:lnTo>
                      <a:pt x="42" y="170"/>
                    </a:lnTo>
                    <a:lnTo>
                      <a:pt x="46" y="170"/>
                    </a:lnTo>
                    <a:lnTo>
                      <a:pt x="46" y="172"/>
                    </a:lnTo>
                    <a:lnTo>
                      <a:pt x="48" y="172"/>
                    </a:lnTo>
                    <a:lnTo>
                      <a:pt x="50" y="170"/>
                    </a:lnTo>
                    <a:lnTo>
                      <a:pt x="52" y="170"/>
                    </a:lnTo>
                    <a:lnTo>
                      <a:pt x="52" y="168"/>
                    </a:lnTo>
                    <a:lnTo>
                      <a:pt x="54" y="166"/>
                    </a:lnTo>
                    <a:lnTo>
                      <a:pt x="54" y="164"/>
                    </a:lnTo>
                    <a:lnTo>
                      <a:pt x="56" y="164"/>
                    </a:lnTo>
                    <a:lnTo>
                      <a:pt x="58" y="164"/>
                    </a:lnTo>
                    <a:lnTo>
                      <a:pt x="58" y="162"/>
                    </a:lnTo>
                    <a:lnTo>
                      <a:pt x="56" y="160"/>
                    </a:lnTo>
                    <a:lnTo>
                      <a:pt x="54" y="160"/>
                    </a:lnTo>
                    <a:lnTo>
                      <a:pt x="46" y="154"/>
                    </a:lnTo>
                    <a:lnTo>
                      <a:pt x="42" y="150"/>
                    </a:lnTo>
                    <a:lnTo>
                      <a:pt x="38" y="146"/>
                    </a:lnTo>
                    <a:lnTo>
                      <a:pt x="36" y="144"/>
                    </a:lnTo>
                    <a:lnTo>
                      <a:pt x="34" y="142"/>
                    </a:lnTo>
                    <a:lnTo>
                      <a:pt x="32" y="140"/>
                    </a:lnTo>
                    <a:lnTo>
                      <a:pt x="4" y="128"/>
                    </a:lnTo>
                    <a:lnTo>
                      <a:pt x="2" y="126"/>
                    </a:lnTo>
                    <a:lnTo>
                      <a:pt x="0" y="124"/>
                    </a:lnTo>
                    <a:lnTo>
                      <a:pt x="0" y="118"/>
                    </a:lnTo>
                    <a:lnTo>
                      <a:pt x="0" y="114"/>
                    </a:lnTo>
                    <a:lnTo>
                      <a:pt x="2" y="112"/>
                    </a:lnTo>
                    <a:lnTo>
                      <a:pt x="4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10" y="104"/>
                    </a:lnTo>
                    <a:lnTo>
                      <a:pt x="12" y="102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4" y="96"/>
                    </a:lnTo>
                    <a:lnTo>
                      <a:pt x="16" y="96"/>
                    </a:lnTo>
                    <a:lnTo>
                      <a:pt x="18" y="94"/>
                    </a:lnTo>
                    <a:lnTo>
                      <a:pt x="20" y="94"/>
                    </a:lnTo>
                    <a:lnTo>
                      <a:pt x="22" y="96"/>
                    </a:lnTo>
                    <a:lnTo>
                      <a:pt x="24" y="96"/>
                    </a:lnTo>
                    <a:lnTo>
                      <a:pt x="26" y="96"/>
                    </a:lnTo>
                    <a:lnTo>
                      <a:pt x="28" y="96"/>
                    </a:lnTo>
                    <a:lnTo>
                      <a:pt x="30" y="96"/>
                    </a:lnTo>
                    <a:lnTo>
                      <a:pt x="32" y="96"/>
                    </a:lnTo>
                    <a:lnTo>
                      <a:pt x="34" y="96"/>
                    </a:lnTo>
                    <a:lnTo>
                      <a:pt x="34" y="94"/>
                    </a:lnTo>
                    <a:lnTo>
                      <a:pt x="36" y="94"/>
                    </a:lnTo>
                    <a:lnTo>
                      <a:pt x="38" y="94"/>
                    </a:lnTo>
                    <a:lnTo>
                      <a:pt x="40" y="92"/>
                    </a:lnTo>
                    <a:lnTo>
                      <a:pt x="42" y="92"/>
                    </a:lnTo>
                    <a:lnTo>
                      <a:pt x="42" y="90"/>
                    </a:lnTo>
                    <a:lnTo>
                      <a:pt x="44" y="88"/>
                    </a:lnTo>
                    <a:lnTo>
                      <a:pt x="46" y="88"/>
                    </a:lnTo>
                    <a:lnTo>
                      <a:pt x="46" y="86"/>
                    </a:lnTo>
                    <a:lnTo>
                      <a:pt x="48" y="86"/>
                    </a:lnTo>
                    <a:lnTo>
                      <a:pt x="50" y="84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2"/>
                    </a:lnTo>
                    <a:lnTo>
                      <a:pt x="56" y="80"/>
                    </a:lnTo>
                    <a:lnTo>
                      <a:pt x="58" y="82"/>
                    </a:lnTo>
                    <a:lnTo>
                      <a:pt x="60" y="82"/>
                    </a:lnTo>
                    <a:lnTo>
                      <a:pt x="60" y="80"/>
                    </a:lnTo>
                    <a:lnTo>
                      <a:pt x="62" y="80"/>
                    </a:lnTo>
                    <a:lnTo>
                      <a:pt x="62" y="78"/>
                    </a:lnTo>
                    <a:lnTo>
                      <a:pt x="64" y="76"/>
                    </a:lnTo>
                    <a:lnTo>
                      <a:pt x="64" y="74"/>
                    </a:lnTo>
                    <a:lnTo>
                      <a:pt x="66" y="74"/>
                    </a:lnTo>
                    <a:lnTo>
                      <a:pt x="68" y="74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4" y="72"/>
                    </a:lnTo>
                    <a:lnTo>
                      <a:pt x="78" y="72"/>
                    </a:lnTo>
                    <a:lnTo>
                      <a:pt x="80" y="74"/>
                    </a:lnTo>
                    <a:lnTo>
                      <a:pt x="82" y="72"/>
                    </a:lnTo>
                    <a:lnTo>
                      <a:pt x="84" y="72"/>
                    </a:lnTo>
                    <a:lnTo>
                      <a:pt x="86" y="72"/>
                    </a:lnTo>
                    <a:lnTo>
                      <a:pt x="86" y="74"/>
                    </a:lnTo>
                    <a:lnTo>
                      <a:pt x="88" y="74"/>
                    </a:lnTo>
                    <a:lnTo>
                      <a:pt x="90" y="72"/>
                    </a:lnTo>
                    <a:lnTo>
                      <a:pt x="92" y="72"/>
                    </a:lnTo>
                    <a:lnTo>
                      <a:pt x="94" y="72"/>
                    </a:lnTo>
                    <a:lnTo>
                      <a:pt x="96" y="72"/>
                    </a:lnTo>
                    <a:lnTo>
                      <a:pt x="98" y="72"/>
                    </a:lnTo>
                    <a:lnTo>
                      <a:pt x="100" y="72"/>
                    </a:lnTo>
                    <a:lnTo>
                      <a:pt x="100" y="70"/>
                    </a:lnTo>
                    <a:lnTo>
                      <a:pt x="100" y="68"/>
                    </a:lnTo>
                    <a:lnTo>
                      <a:pt x="102" y="68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0" y="72"/>
                    </a:lnTo>
                    <a:lnTo>
                      <a:pt x="110" y="70"/>
                    </a:lnTo>
                    <a:lnTo>
                      <a:pt x="112" y="70"/>
                    </a:lnTo>
                    <a:lnTo>
                      <a:pt x="114" y="70"/>
                    </a:lnTo>
                    <a:lnTo>
                      <a:pt x="114" y="68"/>
                    </a:lnTo>
                    <a:lnTo>
                      <a:pt x="116" y="68"/>
                    </a:lnTo>
                    <a:lnTo>
                      <a:pt x="116" y="66"/>
                    </a:lnTo>
                    <a:lnTo>
                      <a:pt x="118" y="68"/>
                    </a:lnTo>
                    <a:lnTo>
                      <a:pt x="120" y="68"/>
                    </a:lnTo>
                    <a:lnTo>
                      <a:pt x="122" y="68"/>
                    </a:lnTo>
                    <a:lnTo>
                      <a:pt x="122" y="66"/>
                    </a:lnTo>
                    <a:lnTo>
                      <a:pt x="122" y="64"/>
                    </a:lnTo>
                    <a:lnTo>
                      <a:pt x="122" y="62"/>
                    </a:lnTo>
                    <a:lnTo>
                      <a:pt x="122" y="60"/>
                    </a:lnTo>
                    <a:lnTo>
                      <a:pt x="124" y="60"/>
                    </a:lnTo>
                    <a:lnTo>
                      <a:pt x="126" y="58"/>
                    </a:lnTo>
                    <a:lnTo>
                      <a:pt x="126" y="56"/>
                    </a:lnTo>
                    <a:lnTo>
                      <a:pt x="128" y="54"/>
                    </a:lnTo>
                    <a:lnTo>
                      <a:pt x="128" y="52"/>
                    </a:lnTo>
                    <a:lnTo>
                      <a:pt x="128" y="50"/>
                    </a:lnTo>
                    <a:lnTo>
                      <a:pt x="128" y="48"/>
                    </a:lnTo>
                    <a:lnTo>
                      <a:pt x="130" y="48"/>
                    </a:lnTo>
                    <a:lnTo>
                      <a:pt x="130" y="46"/>
                    </a:lnTo>
                    <a:lnTo>
                      <a:pt x="132" y="46"/>
                    </a:lnTo>
                    <a:lnTo>
                      <a:pt x="132" y="44"/>
                    </a:lnTo>
                    <a:lnTo>
                      <a:pt x="134" y="44"/>
                    </a:lnTo>
                    <a:lnTo>
                      <a:pt x="134" y="42"/>
                    </a:lnTo>
                    <a:lnTo>
                      <a:pt x="136" y="40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8" y="34"/>
                    </a:lnTo>
                    <a:lnTo>
                      <a:pt x="138" y="32"/>
                    </a:lnTo>
                    <a:lnTo>
                      <a:pt x="140" y="30"/>
                    </a:lnTo>
                    <a:lnTo>
                      <a:pt x="138" y="28"/>
                    </a:lnTo>
                    <a:lnTo>
                      <a:pt x="140" y="26"/>
                    </a:lnTo>
                    <a:lnTo>
                      <a:pt x="140" y="24"/>
                    </a:lnTo>
                    <a:lnTo>
                      <a:pt x="142" y="24"/>
                    </a:lnTo>
                    <a:lnTo>
                      <a:pt x="142" y="22"/>
                    </a:lnTo>
                    <a:lnTo>
                      <a:pt x="142" y="20"/>
                    </a:lnTo>
                    <a:lnTo>
                      <a:pt x="144" y="20"/>
                    </a:lnTo>
                    <a:lnTo>
                      <a:pt x="144" y="18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8" y="16"/>
                    </a:lnTo>
                    <a:lnTo>
                      <a:pt x="150" y="14"/>
                    </a:lnTo>
                    <a:lnTo>
                      <a:pt x="150" y="12"/>
                    </a:lnTo>
                    <a:lnTo>
                      <a:pt x="152" y="12"/>
                    </a:lnTo>
                    <a:lnTo>
                      <a:pt x="154" y="10"/>
                    </a:lnTo>
                    <a:lnTo>
                      <a:pt x="156" y="10"/>
                    </a:lnTo>
                    <a:lnTo>
                      <a:pt x="160" y="10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6" y="8"/>
                    </a:lnTo>
                    <a:lnTo>
                      <a:pt x="166" y="10"/>
                    </a:lnTo>
                    <a:lnTo>
                      <a:pt x="168" y="10"/>
                    </a:lnTo>
                    <a:lnTo>
                      <a:pt x="168" y="8"/>
                    </a:lnTo>
                    <a:lnTo>
                      <a:pt x="170" y="8"/>
                    </a:lnTo>
                    <a:lnTo>
                      <a:pt x="172" y="6"/>
                    </a:lnTo>
                    <a:lnTo>
                      <a:pt x="174" y="4"/>
                    </a:lnTo>
                    <a:lnTo>
                      <a:pt x="176" y="4"/>
                    </a:lnTo>
                    <a:lnTo>
                      <a:pt x="178" y="4"/>
                    </a:lnTo>
                    <a:lnTo>
                      <a:pt x="178" y="2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6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6" name="Freeform 102"/>
              <p:cNvSpPr>
                <a:spLocks/>
              </p:cNvSpPr>
              <p:nvPr/>
            </p:nvSpPr>
            <p:spPr bwMode="auto">
              <a:xfrm>
                <a:off x="2358" y="2256"/>
                <a:ext cx="212" cy="212"/>
              </a:xfrm>
              <a:custGeom>
                <a:avLst/>
                <a:gdLst>
                  <a:gd name="T0" fmla="*/ 202 w 212"/>
                  <a:gd name="T1" fmla="*/ 98 h 212"/>
                  <a:gd name="T2" fmla="*/ 180 w 212"/>
                  <a:gd name="T3" fmla="*/ 146 h 212"/>
                  <a:gd name="T4" fmla="*/ 174 w 212"/>
                  <a:gd name="T5" fmla="*/ 148 h 212"/>
                  <a:gd name="T6" fmla="*/ 170 w 212"/>
                  <a:gd name="T7" fmla="*/ 152 h 212"/>
                  <a:gd name="T8" fmla="*/ 166 w 212"/>
                  <a:gd name="T9" fmla="*/ 154 h 212"/>
                  <a:gd name="T10" fmla="*/ 158 w 212"/>
                  <a:gd name="T11" fmla="*/ 158 h 212"/>
                  <a:gd name="T12" fmla="*/ 156 w 212"/>
                  <a:gd name="T13" fmla="*/ 160 h 212"/>
                  <a:gd name="T14" fmla="*/ 152 w 212"/>
                  <a:gd name="T15" fmla="*/ 162 h 212"/>
                  <a:gd name="T16" fmla="*/ 148 w 212"/>
                  <a:gd name="T17" fmla="*/ 166 h 212"/>
                  <a:gd name="T18" fmla="*/ 144 w 212"/>
                  <a:gd name="T19" fmla="*/ 170 h 212"/>
                  <a:gd name="T20" fmla="*/ 144 w 212"/>
                  <a:gd name="T21" fmla="*/ 174 h 212"/>
                  <a:gd name="T22" fmla="*/ 140 w 212"/>
                  <a:gd name="T23" fmla="*/ 176 h 212"/>
                  <a:gd name="T24" fmla="*/ 134 w 212"/>
                  <a:gd name="T25" fmla="*/ 184 h 212"/>
                  <a:gd name="T26" fmla="*/ 130 w 212"/>
                  <a:gd name="T27" fmla="*/ 186 h 212"/>
                  <a:gd name="T28" fmla="*/ 126 w 212"/>
                  <a:gd name="T29" fmla="*/ 190 h 212"/>
                  <a:gd name="T30" fmla="*/ 124 w 212"/>
                  <a:gd name="T31" fmla="*/ 194 h 212"/>
                  <a:gd name="T32" fmla="*/ 120 w 212"/>
                  <a:gd name="T33" fmla="*/ 196 h 212"/>
                  <a:gd name="T34" fmla="*/ 118 w 212"/>
                  <a:gd name="T35" fmla="*/ 202 h 212"/>
                  <a:gd name="T36" fmla="*/ 116 w 212"/>
                  <a:gd name="T37" fmla="*/ 204 h 212"/>
                  <a:gd name="T38" fmla="*/ 114 w 212"/>
                  <a:gd name="T39" fmla="*/ 206 h 212"/>
                  <a:gd name="T40" fmla="*/ 114 w 212"/>
                  <a:gd name="T41" fmla="*/ 208 h 212"/>
                  <a:gd name="T42" fmla="*/ 114 w 212"/>
                  <a:gd name="T43" fmla="*/ 212 h 212"/>
                  <a:gd name="T44" fmla="*/ 110 w 212"/>
                  <a:gd name="T45" fmla="*/ 210 h 212"/>
                  <a:gd name="T46" fmla="*/ 106 w 212"/>
                  <a:gd name="T47" fmla="*/ 208 h 212"/>
                  <a:gd name="T48" fmla="*/ 104 w 212"/>
                  <a:gd name="T49" fmla="*/ 204 h 212"/>
                  <a:gd name="T50" fmla="*/ 98 w 212"/>
                  <a:gd name="T51" fmla="*/ 204 h 212"/>
                  <a:gd name="T52" fmla="*/ 92 w 212"/>
                  <a:gd name="T53" fmla="*/ 204 h 212"/>
                  <a:gd name="T54" fmla="*/ 88 w 212"/>
                  <a:gd name="T55" fmla="*/ 202 h 212"/>
                  <a:gd name="T56" fmla="*/ 80 w 212"/>
                  <a:gd name="T57" fmla="*/ 200 h 212"/>
                  <a:gd name="T58" fmla="*/ 76 w 212"/>
                  <a:gd name="T59" fmla="*/ 200 h 212"/>
                  <a:gd name="T60" fmla="*/ 72 w 212"/>
                  <a:gd name="T61" fmla="*/ 200 h 212"/>
                  <a:gd name="T62" fmla="*/ 70 w 212"/>
                  <a:gd name="T63" fmla="*/ 200 h 212"/>
                  <a:gd name="T64" fmla="*/ 66 w 212"/>
                  <a:gd name="T65" fmla="*/ 200 h 212"/>
                  <a:gd name="T66" fmla="*/ 62 w 212"/>
                  <a:gd name="T67" fmla="*/ 178 h 212"/>
                  <a:gd name="T68" fmla="*/ 0 w 212"/>
                  <a:gd name="T69" fmla="*/ 76 h 212"/>
                  <a:gd name="T70" fmla="*/ 6 w 212"/>
                  <a:gd name="T71" fmla="*/ 72 h 212"/>
                  <a:gd name="T72" fmla="*/ 8 w 212"/>
                  <a:gd name="T73" fmla="*/ 74 h 212"/>
                  <a:gd name="T74" fmla="*/ 10 w 212"/>
                  <a:gd name="T75" fmla="*/ 74 h 212"/>
                  <a:gd name="T76" fmla="*/ 28 w 212"/>
                  <a:gd name="T77" fmla="*/ 72 h 212"/>
                  <a:gd name="T78" fmla="*/ 92 w 212"/>
                  <a:gd name="T79" fmla="*/ 0 h 212"/>
                  <a:gd name="T80" fmla="*/ 118 w 212"/>
                  <a:gd name="T81" fmla="*/ 14 h 212"/>
                  <a:gd name="T82" fmla="*/ 120 w 212"/>
                  <a:gd name="T83" fmla="*/ 12 h 212"/>
                  <a:gd name="T84" fmla="*/ 118 w 212"/>
                  <a:gd name="T85" fmla="*/ 10 h 212"/>
                  <a:gd name="T86" fmla="*/ 162 w 212"/>
                  <a:gd name="T87" fmla="*/ 10 h 212"/>
                  <a:gd name="T88" fmla="*/ 168 w 212"/>
                  <a:gd name="T89" fmla="*/ 22 h 212"/>
                  <a:gd name="T90" fmla="*/ 180 w 212"/>
                  <a:gd name="T91" fmla="*/ 16 h 212"/>
                  <a:gd name="T92" fmla="*/ 184 w 212"/>
                  <a:gd name="T93" fmla="*/ 16 h 212"/>
                  <a:gd name="T94" fmla="*/ 188 w 212"/>
                  <a:gd name="T95" fmla="*/ 18 h 212"/>
                  <a:gd name="T96" fmla="*/ 190 w 212"/>
                  <a:gd name="T97" fmla="*/ 20 h 212"/>
                  <a:gd name="T98" fmla="*/ 192 w 212"/>
                  <a:gd name="T99" fmla="*/ 22 h 212"/>
                  <a:gd name="T100" fmla="*/ 192 w 212"/>
                  <a:gd name="T101" fmla="*/ 26 h 212"/>
                  <a:gd name="T102" fmla="*/ 196 w 212"/>
                  <a:gd name="T103" fmla="*/ 26 h 212"/>
                  <a:gd name="T104" fmla="*/ 200 w 212"/>
                  <a:gd name="T105" fmla="*/ 28 h 212"/>
                  <a:gd name="T106" fmla="*/ 204 w 212"/>
                  <a:gd name="T107" fmla="*/ 28 h 212"/>
                  <a:gd name="T108" fmla="*/ 206 w 212"/>
                  <a:gd name="T109" fmla="*/ 32 h 21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2" h="212">
                    <a:moveTo>
                      <a:pt x="206" y="32"/>
                    </a:moveTo>
                    <a:lnTo>
                      <a:pt x="206" y="50"/>
                    </a:lnTo>
                    <a:lnTo>
                      <a:pt x="212" y="50"/>
                    </a:lnTo>
                    <a:lnTo>
                      <a:pt x="210" y="84"/>
                    </a:lnTo>
                    <a:lnTo>
                      <a:pt x="202" y="84"/>
                    </a:lnTo>
                    <a:lnTo>
                      <a:pt x="202" y="98"/>
                    </a:lnTo>
                    <a:lnTo>
                      <a:pt x="206" y="100"/>
                    </a:lnTo>
                    <a:lnTo>
                      <a:pt x="206" y="140"/>
                    </a:lnTo>
                    <a:lnTo>
                      <a:pt x="182" y="138"/>
                    </a:lnTo>
                    <a:lnTo>
                      <a:pt x="180" y="140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6" y="146"/>
                    </a:lnTo>
                    <a:lnTo>
                      <a:pt x="176" y="148"/>
                    </a:lnTo>
                    <a:lnTo>
                      <a:pt x="174" y="148"/>
                    </a:lnTo>
                    <a:lnTo>
                      <a:pt x="174" y="150"/>
                    </a:lnTo>
                    <a:lnTo>
                      <a:pt x="172" y="150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66" y="154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2" y="156"/>
                    </a:lnTo>
                    <a:lnTo>
                      <a:pt x="160" y="158"/>
                    </a:lnTo>
                    <a:lnTo>
                      <a:pt x="158" y="158"/>
                    </a:lnTo>
                    <a:lnTo>
                      <a:pt x="156" y="158"/>
                    </a:lnTo>
                    <a:lnTo>
                      <a:pt x="156" y="160"/>
                    </a:lnTo>
                    <a:lnTo>
                      <a:pt x="154" y="162"/>
                    </a:lnTo>
                    <a:lnTo>
                      <a:pt x="152" y="162"/>
                    </a:lnTo>
                    <a:lnTo>
                      <a:pt x="150" y="162"/>
                    </a:lnTo>
                    <a:lnTo>
                      <a:pt x="150" y="164"/>
                    </a:lnTo>
                    <a:lnTo>
                      <a:pt x="148" y="164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6" y="168"/>
                    </a:lnTo>
                    <a:lnTo>
                      <a:pt x="144" y="170"/>
                    </a:lnTo>
                    <a:lnTo>
                      <a:pt x="144" y="172"/>
                    </a:lnTo>
                    <a:lnTo>
                      <a:pt x="144" y="174"/>
                    </a:lnTo>
                    <a:lnTo>
                      <a:pt x="142" y="174"/>
                    </a:lnTo>
                    <a:lnTo>
                      <a:pt x="140" y="176"/>
                    </a:lnTo>
                    <a:lnTo>
                      <a:pt x="140" y="178"/>
                    </a:lnTo>
                    <a:lnTo>
                      <a:pt x="138" y="178"/>
                    </a:lnTo>
                    <a:lnTo>
                      <a:pt x="138" y="180"/>
                    </a:lnTo>
                    <a:lnTo>
                      <a:pt x="136" y="182"/>
                    </a:lnTo>
                    <a:lnTo>
                      <a:pt x="134" y="184"/>
                    </a:lnTo>
                    <a:lnTo>
                      <a:pt x="132" y="184"/>
                    </a:lnTo>
                    <a:lnTo>
                      <a:pt x="132" y="186"/>
                    </a:lnTo>
                    <a:lnTo>
                      <a:pt x="130" y="186"/>
                    </a:lnTo>
                    <a:lnTo>
                      <a:pt x="130" y="188"/>
                    </a:lnTo>
                    <a:lnTo>
                      <a:pt x="128" y="190"/>
                    </a:lnTo>
                    <a:lnTo>
                      <a:pt x="126" y="190"/>
                    </a:lnTo>
                    <a:lnTo>
                      <a:pt x="126" y="192"/>
                    </a:lnTo>
                    <a:lnTo>
                      <a:pt x="124" y="192"/>
                    </a:lnTo>
                    <a:lnTo>
                      <a:pt x="124" y="194"/>
                    </a:lnTo>
                    <a:lnTo>
                      <a:pt x="122" y="194"/>
                    </a:lnTo>
                    <a:lnTo>
                      <a:pt x="122" y="196"/>
                    </a:lnTo>
                    <a:lnTo>
                      <a:pt x="120" y="196"/>
                    </a:lnTo>
                    <a:lnTo>
                      <a:pt x="120" y="198"/>
                    </a:lnTo>
                    <a:lnTo>
                      <a:pt x="120" y="200"/>
                    </a:lnTo>
                    <a:lnTo>
                      <a:pt x="118" y="202"/>
                    </a:lnTo>
                    <a:lnTo>
                      <a:pt x="118" y="204"/>
                    </a:lnTo>
                    <a:lnTo>
                      <a:pt x="116" y="204"/>
                    </a:lnTo>
                    <a:lnTo>
                      <a:pt x="114" y="204"/>
                    </a:lnTo>
                    <a:lnTo>
                      <a:pt x="114" y="206"/>
                    </a:lnTo>
                    <a:lnTo>
                      <a:pt x="114" y="208"/>
                    </a:lnTo>
                    <a:lnTo>
                      <a:pt x="114" y="210"/>
                    </a:lnTo>
                    <a:lnTo>
                      <a:pt x="116" y="210"/>
                    </a:lnTo>
                    <a:lnTo>
                      <a:pt x="116" y="212"/>
                    </a:lnTo>
                    <a:lnTo>
                      <a:pt x="114" y="212"/>
                    </a:lnTo>
                    <a:lnTo>
                      <a:pt x="112" y="212"/>
                    </a:lnTo>
                    <a:lnTo>
                      <a:pt x="112" y="210"/>
                    </a:lnTo>
                    <a:lnTo>
                      <a:pt x="110" y="210"/>
                    </a:lnTo>
                    <a:lnTo>
                      <a:pt x="108" y="210"/>
                    </a:lnTo>
                    <a:lnTo>
                      <a:pt x="108" y="208"/>
                    </a:lnTo>
                    <a:lnTo>
                      <a:pt x="106" y="208"/>
                    </a:lnTo>
                    <a:lnTo>
                      <a:pt x="106" y="206"/>
                    </a:lnTo>
                    <a:lnTo>
                      <a:pt x="104" y="204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98" y="204"/>
                    </a:lnTo>
                    <a:lnTo>
                      <a:pt x="96" y="204"/>
                    </a:lnTo>
                    <a:lnTo>
                      <a:pt x="94" y="204"/>
                    </a:lnTo>
                    <a:lnTo>
                      <a:pt x="92" y="204"/>
                    </a:lnTo>
                    <a:lnTo>
                      <a:pt x="90" y="204"/>
                    </a:lnTo>
                    <a:lnTo>
                      <a:pt x="90" y="202"/>
                    </a:lnTo>
                    <a:lnTo>
                      <a:pt x="88" y="202"/>
                    </a:lnTo>
                    <a:lnTo>
                      <a:pt x="86" y="200"/>
                    </a:lnTo>
                    <a:lnTo>
                      <a:pt x="84" y="200"/>
                    </a:lnTo>
                    <a:lnTo>
                      <a:pt x="80" y="200"/>
                    </a:lnTo>
                    <a:lnTo>
                      <a:pt x="78" y="200"/>
                    </a:lnTo>
                    <a:lnTo>
                      <a:pt x="76" y="200"/>
                    </a:lnTo>
                    <a:lnTo>
                      <a:pt x="74" y="200"/>
                    </a:lnTo>
                    <a:lnTo>
                      <a:pt x="72" y="200"/>
                    </a:lnTo>
                    <a:lnTo>
                      <a:pt x="70" y="200"/>
                    </a:lnTo>
                    <a:lnTo>
                      <a:pt x="68" y="200"/>
                    </a:lnTo>
                    <a:lnTo>
                      <a:pt x="66" y="200"/>
                    </a:lnTo>
                    <a:lnTo>
                      <a:pt x="64" y="202"/>
                    </a:lnTo>
                    <a:lnTo>
                      <a:pt x="60" y="202"/>
                    </a:lnTo>
                    <a:lnTo>
                      <a:pt x="62" y="178"/>
                    </a:lnTo>
                    <a:lnTo>
                      <a:pt x="18" y="176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8" y="136"/>
                    </a:lnTo>
                    <a:lnTo>
                      <a:pt x="0" y="136"/>
                    </a:lnTo>
                    <a:lnTo>
                      <a:pt x="0" y="76"/>
                    </a:lnTo>
                    <a:lnTo>
                      <a:pt x="2" y="74"/>
                    </a:lnTo>
                    <a:lnTo>
                      <a:pt x="4" y="72"/>
                    </a:lnTo>
                    <a:lnTo>
                      <a:pt x="6" y="72"/>
                    </a:lnTo>
                    <a:lnTo>
                      <a:pt x="6" y="74"/>
                    </a:lnTo>
                    <a:lnTo>
                      <a:pt x="8" y="74"/>
                    </a:lnTo>
                    <a:lnTo>
                      <a:pt x="8" y="72"/>
                    </a:lnTo>
                    <a:lnTo>
                      <a:pt x="10" y="72"/>
                    </a:lnTo>
                    <a:lnTo>
                      <a:pt x="10" y="74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4" y="74"/>
                    </a:lnTo>
                    <a:lnTo>
                      <a:pt x="14" y="72"/>
                    </a:lnTo>
                    <a:lnTo>
                      <a:pt x="28" y="72"/>
                    </a:lnTo>
                    <a:lnTo>
                      <a:pt x="66" y="10"/>
                    </a:lnTo>
                    <a:lnTo>
                      <a:pt x="72" y="10"/>
                    </a:lnTo>
                    <a:lnTo>
                      <a:pt x="72" y="4"/>
                    </a:lnTo>
                    <a:lnTo>
                      <a:pt x="92" y="4"/>
                    </a:lnTo>
                    <a:lnTo>
                      <a:pt x="92" y="0"/>
                    </a:lnTo>
                    <a:lnTo>
                      <a:pt x="102" y="0"/>
                    </a:lnTo>
                    <a:lnTo>
                      <a:pt x="102" y="4"/>
                    </a:lnTo>
                    <a:lnTo>
                      <a:pt x="112" y="4"/>
                    </a:lnTo>
                    <a:lnTo>
                      <a:pt x="112" y="12"/>
                    </a:lnTo>
                    <a:lnTo>
                      <a:pt x="112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0" y="12"/>
                    </a:lnTo>
                    <a:lnTo>
                      <a:pt x="118" y="12"/>
                    </a:lnTo>
                    <a:lnTo>
                      <a:pt x="118" y="10"/>
                    </a:lnTo>
                    <a:lnTo>
                      <a:pt x="120" y="8"/>
                    </a:lnTo>
                    <a:lnTo>
                      <a:pt x="136" y="8"/>
                    </a:lnTo>
                    <a:lnTo>
                      <a:pt x="136" y="4"/>
                    </a:lnTo>
                    <a:lnTo>
                      <a:pt x="144" y="4"/>
                    </a:lnTo>
                    <a:lnTo>
                      <a:pt x="144" y="10"/>
                    </a:lnTo>
                    <a:lnTo>
                      <a:pt x="162" y="10"/>
                    </a:lnTo>
                    <a:lnTo>
                      <a:pt x="164" y="6"/>
                    </a:lnTo>
                    <a:lnTo>
                      <a:pt x="168" y="6"/>
                    </a:lnTo>
                    <a:lnTo>
                      <a:pt x="168" y="8"/>
                    </a:lnTo>
                    <a:lnTo>
                      <a:pt x="168" y="10"/>
                    </a:lnTo>
                    <a:lnTo>
                      <a:pt x="164" y="22"/>
                    </a:lnTo>
                    <a:lnTo>
                      <a:pt x="168" y="22"/>
                    </a:lnTo>
                    <a:lnTo>
                      <a:pt x="168" y="14"/>
                    </a:lnTo>
                    <a:lnTo>
                      <a:pt x="178" y="14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4" y="16"/>
                    </a:lnTo>
                    <a:lnTo>
                      <a:pt x="186" y="16"/>
                    </a:lnTo>
                    <a:lnTo>
                      <a:pt x="186" y="18"/>
                    </a:lnTo>
                    <a:lnTo>
                      <a:pt x="188" y="18"/>
                    </a:lnTo>
                    <a:lnTo>
                      <a:pt x="190" y="18"/>
                    </a:lnTo>
                    <a:lnTo>
                      <a:pt x="190" y="20"/>
                    </a:lnTo>
                    <a:lnTo>
                      <a:pt x="192" y="20"/>
                    </a:lnTo>
                    <a:lnTo>
                      <a:pt x="192" y="22"/>
                    </a:lnTo>
                    <a:lnTo>
                      <a:pt x="192" y="24"/>
                    </a:lnTo>
                    <a:lnTo>
                      <a:pt x="192" y="26"/>
                    </a:lnTo>
                    <a:lnTo>
                      <a:pt x="194" y="26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198" y="28"/>
                    </a:lnTo>
                    <a:lnTo>
                      <a:pt x="200" y="28"/>
                    </a:lnTo>
                    <a:lnTo>
                      <a:pt x="202" y="28"/>
                    </a:lnTo>
                    <a:lnTo>
                      <a:pt x="204" y="28"/>
                    </a:lnTo>
                    <a:lnTo>
                      <a:pt x="204" y="30"/>
                    </a:lnTo>
                    <a:lnTo>
                      <a:pt x="206" y="30"/>
                    </a:lnTo>
                    <a:lnTo>
                      <a:pt x="206" y="3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7" name="Freeform 103"/>
              <p:cNvSpPr>
                <a:spLocks/>
              </p:cNvSpPr>
              <p:nvPr/>
            </p:nvSpPr>
            <p:spPr bwMode="auto">
              <a:xfrm>
                <a:off x="3120" y="2260"/>
                <a:ext cx="184" cy="133"/>
              </a:xfrm>
              <a:custGeom>
                <a:avLst/>
                <a:gdLst>
                  <a:gd name="T0" fmla="*/ 62 w 184"/>
                  <a:gd name="T1" fmla="*/ 4 h 134"/>
                  <a:gd name="T2" fmla="*/ 94 w 184"/>
                  <a:gd name="T3" fmla="*/ 6 h 134"/>
                  <a:gd name="T4" fmla="*/ 114 w 184"/>
                  <a:gd name="T5" fmla="*/ 10 h 134"/>
                  <a:gd name="T6" fmla="*/ 128 w 184"/>
                  <a:gd name="T7" fmla="*/ 12 h 134"/>
                  <a:gd name="T8" fmla="*/ 132 w 184"/>
                  <a:gd name="T9" fmla="*/ 14 h 134"/>
                  <a:gd name="T10" fmla="*/ 136 w 184"/>
                  <a:gd name="T11" fmla="*/ 14 h 134"/>
                  <a:gd name="T12" fmla="*/ 140 w 184"/>
                  <a:gd name="T13" fmla="*/ 18 h 134"/>
                  <a:gd name="T14" fmla="*/ 144 w 184"/>
                  <a:gd name="T15" fmla="*/ 22 h 134"/>
                  <a:gd name="T16" fmla="*/ 150 w 184"/>
                  <a:gd name="T17" fmla="*/ 24 h 134"/>
                  <a:gd name="T18" fmla="*/ 152 w 184"/>
                  <a:gd name="T19" fmla="*/ 26 h 134"/>
                  <a:gd name="T20" fmla="*/ 156 w 184"/>
                  <a:gd name="T21" fmla="*/ 28 h 134"/>
                  <a:gd name="T22" fmla="*/ 160 w 184"/>
                  <a:gd name="T23" fmla="*/ 30 h 134"/>
                  <a:gd name="T24" fmla="*/ 164 w 184"/>
                  <a:gd name="T25" fmla="*/ 32 h 134"/>
                  <a:gd name="T26" fmla="*/ 170 w 184"/>
                  <a:gd name="T27" fmla="*/ 36 h 134"/>
                  <a:gd name="T28" fmla="*/ 174 w 184"/>
                  <a:gd name="T29" fmla="*/ 38 h 134"/>
                  <a:gd name="T30" fmla="*/ 178 w 184"/>
                  <a:gd name="T31" fmla="*/ 38 h 134"/>
                  <a:gd name="T32" fmla="*/ 180 w 184"/>
                  <a:gd name="T33" fmla="*/ 42 h 134"/>
                  <a:gd name="T34" fmla="*/ 182 w 184"/>
                  <a:gd name="T35" fmla="*/ 44 h 134"/>
                  <a:gd name="T36" fmla="*/ 178 w 184"/>
                  <a:gd name="T37" fmla="*/ 67 h 134"/>
                  <a:gd name="T38" fmla="*/ 174 w 184"/>
                  <a:gd name="T39" fmla="*/ 80 h 134"/>
                  <a:gd name="T40" fmla="*/ 172 w 184"/>
                  <a:gd name="T41" fmla="*/ 92 h 134"/>
                  <a:gd name="T42" fmla="*/ 48 w 184"/>
                  <a:gd name="T43" fmla="*/ 126 h 134"/>
                  <a:gd name="T44" fmla="*/ 42 w 184"/>
                  <a:gd name="T45" fmla="*/ 126 h 134"/>
                  <a:gd name="T46" fmla="*/ 40 w 184"/>
                  <a:gd name="T47" fmla="*/ 128 h 134"/>
                  <a:gd name="T48" fmla="*/ 36 w 184"/>
                  <a:gd name="T49" fmla="*/ 132 h 134"/>
                  <a:gd name="T50" fmla="*/ 28 w 184"/>
                  <a:gd name="T51" fmla="*/ 132 h 134"/>
                  <a:gd name="T52" fmla="*/ 20 w 184"/>
                  <a:gd name="T53" fmla="*/ 128 h 134"/>
                  <a:gd name="T54" fmla="*/ 16 w 184"/>
                  <a:gd name="T55" fmla="*/ 124 h 134"/>
                  <a:gd name="T56" fmla="*/ 10 w 184"/>
                  <a:gd name="T57" fmla="*/ 122 h 134"/>
                  <a:gd name="T58" fmla="*/ 8 w 184"/>
                  <a:gd name="T59" fmla="*/ 114 h 134"/>
                  <a:gd name="T60" fmla="*/ 0 w 184"/>
                  <a:gd name="T61" fmla="*/ 110 h 134"/>
                  <a:gd name="T62" fmla="*/ 4 w 184"/>
                  <a:gd name="T63" fmla="*/ 104 h 134"/>
                  <a:gd name="T64" fmla="*/ 10 w 184"/>
                  <a:gd name="T65" fmla="*/ 94 h 134"/>
                  <a:gd name="T66" fmla="*/ 8 w 184"/>
                  <a:gd name="T67" fmla="*/ 92 h 134"/>
                  <a:gd name="T68" fmla="*/ 8 w 184"/>
                  <a:gd name="T69" fmla="*/ 90 h 134"/>
                  <a:gd name="T70" fmla="*/ 12 w 184"/>
                  <a:gd name="T71" fmla="*/ 90 h 134"/>
                  <a:gd name="T72" fmla="*/ 12 w 184"/>
                  <a:gd name="T73" fmla="*/ 86 h 134"/>
                  <a:gd name="T74" fmla="*/ 14 w 184"/>
                  <a:gd name="T75" fmla="*/ 82 h 134"/>
                  <a:gd name="T76" fmla="*/ 16 w 184"/>
                  <a:gd name="T77" fmla="*/ 76 h 134"/>
                  <a:gd name="T78" fmla="*/ 16 w 184"/>
                  <a:gd name="T79" fmla="*/ 72 h 134"/>
                  <a:gd name="T80" fmla="*/ 20 w 184"/>
                  <a:gd name="T81" fmla="*/ 72 h 134"/>
                  <a:gd name="T82" fmla="*/ 22 w 184"/>
                  <a:gd name="T83" fmla="*/ 70 h 134"/>
                  <a:gd name="T84" fmla="*/ 24 w 184"/>
                  <a:gd name="T85" fmla="*/ 66 h 134"/>
                  <a:gd name="T86" fmla="*/ 24 w 184"/>
                  <a:gd name="T87" fmla="*/ 62 h 134"/>
                  <a:gd name="T88" fmla="*/ 24 w 184"/>
                  <a:gd name="T89" fmla="*/ 58 h 134"/>
                  <a:gd name="T90" fmla="*/ 24 w 184"/>
                  <a:gd name="T91" fmla="*/ 52 h 134"/>
                  <a:gd name="T92" fmla="*/ 24 w 184"/>
                  <a:gd name="T93" fmla="*/ 48 h 134"/>
                  <a:gd name="T94" fmla="*/ 28 w 184"/>
                  <a:gd name="T95" fmla="*/ 44 h 134"/>
                  <a:gd name="T96" fmla="*/ 26 w 184"/>
                  <a:gd name="T97" fmla="*/ 40 h 134"/>
                  <a:gd name="T98" fmla="*/ 28 w 184"/>
                  <a:gd name="T99" fmla="*/ 36 h 134"/>
                  <a:gd name="T100" fmla="*/ 32 w 184"/>
                  <a:gd name="T101" fmla="*/ 32 h 134"/>
                  <a:gd name="T102" fmla="*/ 34 w 184"/>
                  <a:gd name="T103" fmla="*/ 32 h 134"/>
                  <a:gd name="T104" fmla="*/ 38 w 184"/>
                  <a:gd name="T105" fmla="*/ 32 h 134"/>
                  <a:gd name="T106" fmla="*/ 42 w 184"/>
                  <a:gd name="T107" fmla="*/ 32 h 134"/>
                  <a:gd name="T108" fmla="*/ 56 w 184"/>
                  <a:gd name="T109" fmla="*/ 12 h 134"/>
                  <a:gd name="T110" fmla="*/ 48 w 184"/>
                  <a:gd name="T111" fmla="*/ 6 h 134"/>
                  <a:gd name="T112" fmla="*/ 50 w 184"/>
                  <a:gd name="T113" fmla="*/ 0 h 1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84" h="134">
                    <a:moveTo>
                      <a:pt x="50" y="0"/>
                    </a:moveTo>
                    <a:lnTo>
                      <a:pt x="52" y="2"/>
                    </a:lnTo>
                    <a:lnTo>
                      <a:pt x="58" y="4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4" y="4"/>
                    </a:lnTo>
                    <a:lnTo>
                      <a:pt x="6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4"/>
                    </a:lnTo>
                    <a:lnTo>
                      <a:pt x="94" y="6"/>
                    </a:lnTo>
                    <a:lnTo>
                      <a:pt x="98" y="8"/>
                    </a:lnTo>
                    <a:lnTo>
                      <a:pt x="100" y="10"/>
                    </a:lnTo>
                    <a:lnTo>
                      <a:pt x="102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4" y="10"/>
                    </a:lnTo>
                    <a:lnTo>
                      <a:pt x="116" y="10"/>
                    </a:lnTo>
                    <a:lnTo>
                      <a:pt x="118" y="10"/>
                    </a:lnTo>
                    <a:lnTo>
                      <a:pt x="122" y="10"/>
                    </a:lnTo>
                    <a:lnTo>
                      <a:pt x="126" y="10"/>
                    </a:lnTo>
                    <a:lnTo>
                      <a:pt x="128" y="10"/>
                    </a:lnTo>
                    <a:lnTo>
                      <a:pt x="128" y="12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4"/>
                    </a:lnTo>
                    <a:lnTo>
                      <a:pt x="138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4" y="22"/>
                    </a:lnTo>
                    <a:lnTo>
                      <a:pt x="146" y="22"/>
                    </a:lnTo>
                    <a:lnTo>
                      <a:pt x="146" y="24"/>
                    </a:lnTo>
                    <a:lnTo>
                      <a:pt x="148" y="24"/>
                    </a:lnTo>
                    <a:lnTo>
                      <a:pt x="150" y="24"/>
                    </a:lnTo>
                    <a:lnTo>
                      <a:pt x="152" y="26"/>
                    </a:lnTo>
                    <a:lnTo>
                      <a:pt x="154" y="26"/>
                    </a:lnTo>
                    <a:lnTo>
                      <a:pt x="156" y="26"/>
                    </a:lnTo>
                    <a:lnTo>
                      <a:pt x="156" y="28"/>
                    </a:lnTo>
                    <a:lnTo>
                      <a:pt x="158" y="28"/>
                    </a:lnTo>
                    <a:lnTo>
                      <a:pt x="160" y="30"/>
                    </a:lnTo>
                    <a:lnTo>
                      <a:pt x="162" y="30"/>
                    </a:lnTo>
                    <a:lnTo>
                      <a:pt x="162" y="32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166" y="34"/>
                    </a:lnTo>
                    <a:lnTo>
                      <a:pt x="168" y="36"/>
                    </a:lnTo>
                    <a:lnTo>
                      <a:pt x="170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4" y="38"/>
                    </a:lnTo>
                    <a:lnTo>
                      <a:pt x="176" y="38"/>
                    </a:lnTo>
                    <a:lnTo>
                      <a:pt x="178" y="38"/>
                    </a:lnTo>
                    <a:lnTo>
                      <a:pt x="178" y="40"/>
                    </a:lnTo>
                    <a:lnTo>
                      <a:pt x="180" y="40"/>
                    </a:lnTo>
                    <a:lnTo>
                      <a:pt x="180" y="42"/>
                    </a:lnTo>
                    <a:lnTo>
                      <a:pt x="180" y="44"/>
                    </a:lnTo>
                    <a:lnTo>
                      <a:pt x="182" y="44"/>
                    </a:lnTo>
                    <a:lnTo>
                      <a:pt x="184" y="46"/>
                    </a:lnTo>
                    <a:lnTo>
                      <a:pt x="184" y="44"/>
                    </a:lnTo>
                    <a:lnTo>
                      <a:pt x="178" y="62"/>
                    </a:lnTo>
                    <a:lnTo>
                      <a:pt x="178" y="64"/>
                    </a:lnTo>
                    <a:lnTo>
                      <a:pt x="178" y="66"/>
                    </a:lnTo>
                    <a:lnTo>
                      <a:pt x="178" y="68"/>
                    </a:lnTo>
                    <a:lnTo>
                      <a:pt x="178" y="70"/>
                    </a:lnTo>
                    <a:lnTo>
                      <a:pt x="178" y="72"/>
                    </a:lnTo>
                    <a:lnTo>
                      <a:pt x="178" y="76"/>
                    </a:lnTo>
                    <a:lnTo>
                      <a:pt x="176" y="78"/>
                    </a:lnTo>
                    <a:lnTo>
                      <a:pt x="174" y="80"/>
                    </a:lnTo>
                    <a:lnTo>
                      <a:pt x="174" y="82"/>
                    </a:lnTo>
                    <a:lnTo>
                      <a:pt x="172" y="84"/>
                    </a:lnTo>
                    <a:lnTo>
                      <a:pt x="172" y="86"/>
                    </a:lnTo>
                    <a:lnTo>
                      <a:pt x="172" y="88"/>
                    </a:lnTo>
                    <a:lnTo>
                      <a:pt x="170" y="90"/>
                    </a:lnTo>
                    <a:lnTo>
                      <a:pt x="170" y="92"/>
                    </a:lnTo>
                    <a:lnTo>
                      <a:pt x="172" y="94"/>
                    </a:lnTo>
                    <a:lnTo>
                      <a:pt x="172" y="98"/>
                    </a:lnTo>
                    <a:lnTo>
                      <a:pt x="50" y="124"/>
                    </a:lnTo>
                    <a:lnTo>
                      <a:pt x="50" y="126"/>
                    </a:lnTo>
                    <a:lnTo>
                      <a:pt x="48" y="126"/>
                    </a:lnTo>
                    <a:lnTo>
                      <a:pt x="48" y="128"/>
                    </a:lnTo>
                    <a:lnTo>
                      <a:pt x="46" y="128"/>
                    </a:lnTo>
                    <a:lnTo>
                      <a:pt x="46" y="130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2" y="128"/>
                    </a:lnTo>
                    <a:lnTo>
                      <a:pt x="40" y="128"/>
                    </a:lnTo>
                    <a:lnTo>
                      <a:pt x="40" y="130"/>
                    </a:lnTo>
                    <a:lnTo>
                      <a:pt x="42" y="132"/>
                    </a:lnTo>
                    <a:lnTo>
                      <a:pt x="40" y="132"/>
                    </a:lnTo>
                    <a:lnTo>
                      <a:pt x="40" y="134"/>
                    </a:lnTo>
                    <a:lnTo>
                      <a:pt x="38" y="134"/>
                    </a:lnTo>
                    <a:lnTo>
                      <a:pt x="36" y="134"/>
                    </a:lnTo>
                    <a:lnTo>
                      <a:pt x="36" y="132"/>
                    </a:lnTo>
                    <a:lnTo>
                      <a:pt x="34" y="132"/>
                    </a:lnTo>
                    <a:lnTo>
                      <a:pt x="34" y="134"/>
                    </a:lnTo>
                    <a:lnTo>
                      <a:pt x="32" y="134"/>
                    </a:lnTo>
                    <a:lnTo>
                      <a:pt x="30" y="132"/>
                    </a:lnTo>
                    <a:lnTo>
                      <a:pt x="28" y="134"/>
                    </a:lnTo>
                    <a:lnTo>
                      <a:pt x="26" y="134"/>
                    </a:lnTo>
                    <a:lnTo>
                      <a:pt x="26" y="132"/>
                    </a:lnTo>
                    <a:lnTo>
                      <a:pt x="24" y="132"/>
                    </a:lnTo>
                    <a:lnTo>
                      <a:pt x="22" y="132"/>
                    </a:lnTo>
                    <a:lnTo>
                      <a:pt x="20" y="132"/>
                    </a:lnTo>
                    <a:lnTo>
                      <a:pt x="20" y="130"/>
                    </a:lnTo>
                    <a:lnTo>
                      <a:pt x="20" y="128"/>
                    </a:lnTo>
                    <a:lnTo>
                      <a:pt x="18" y="126"/>
                    </a:lnTo>
                    <a:lnTo>
                      <a:pt x="16" y="126"/>
                    </a:lnTo>
                    <a:lnTo>
                      <a:pt x="14" y="126"/>
                    </a:lnTo>
                    <a:lnTo>
                      <a:pt x="14" y="124"/>
                    </a:lnTo>
                    <a:lnTo>
                      <a:pt x="12" y="124"/>
                    </a:lnTo>
                    <a:lnTo>
                      <a:pt x="10" y="124"/>
                    </a:lnTo>
                    <a:lnTo>
                      <a:pt x="8" y="122"/>
                    </a:lnTo>
                    <a:lnTo>
                      <a:pt x="10" y="122"/>
                    </a:lnTo>
                    <a:lnTo>
                      <a:pt x="10" y="120"/>
                    </a:lnTo>
                    <a:lnTo>
                      <a:pt x="8" y="120"/>
                    </a:lnTo>
                    <a:lnTo>
                      <a:pt x="6" y="118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4" y="114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2" y="108"/>
                    </a:lnTo>
                    <a:lnTo>
                      <a:pt x="4" y="108"/>
                    </a:lnTo>
                    <a:lnTo>
                      <a:pt x="4" y="106"/>
                    </a:lnTo>
                    <a:lnTo>
                      <a:pt x="6" y="106"/>
                    </a:lnTo>
                    <a:lnTo>
                      <a:pt x="8" y="102"/>
                    </a:lnTo>
                    <a:lnTo>
                      <a:pt x="8" y="100"/>
                    </a:lnTo>
                    <a:lnTo>
                      <a:pt x="10" y="98"/>
                    </a:lnTo>
                    <a:lnTo>
                      <a:pt x="10" y="96"/>
                    </a:lnTo>
                    <a:lnTo>
                      <a:pt x="8" y="96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8" y="92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0"/>
                    </a:lnTo>
                    <a:lnTo>
                      <a:pt x="12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6" y="86"/>
                    </a:lnTo>
                    <a:lnTo>
                      <a:pt x="14" y="84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4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4" y="68"/>
                    </a:lnTo>
                    <a:lnTo>
                      <a:pt x="24" y="66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26" y="64"/>
                    </a:lnTo>
                    <a:lnTo>
                      <a:pt x="24" y="64"/>
                    </a:lnTo>
                    <a:lnTo>
                      <a:pt x="24" y="62"/>
                    </a:lnTo>
                    <a:lnTo>
                      <a:pt x="24" y="60"/>
                    </a:lnTo>
                    <a:lnTo>
                      <a:pt x="26" y="58"/>
                    </a:lnTo>
                    <a:lnTo>
                      <a:pt x="24" y="58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4" y="52"/>
                    </a:lnTo>
                    <a:lnTo>
                      <a:pt x="24" y="50"/>
                    </a:lnTo>
                    <a:lnTo>
                      <a:pt x="22" y="50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6" y="46"/>
                    </a:lnTo>
                    <a:lnTo>
                      <a:pt x="26" y="44"/>
                    </a:lnTo>
                    <a:lnTo>
                      <a:pt x="28" y="44"/>
                    </a:lnTo>
                    <a:lnTo>
                      <a:pt x="28" y="42"/>
                    </a:lnTo>
                    <a:lnTo>
                      <a:pt x="28" y="40"/>
                    </a:lnTo>
                    <a:lnTo>
                      <a:pt x="26" y="40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0" y="34"/>
                    </a:lnTo>
                    <a:lnTo>
                      <a:pt x="30" y="32"/>
                    </a:lnTo>
                    <a:lnTo>
                      <a:pt x="32" y="32"/>
                    </a:lnTo>
                    <a:lnTo>
                      <a:pt x="34" y="32"/>
                    </a:lnTo>
                    <a:lnTo>
                      <a:pt x="36" y="32"/>
                    </a:lnTo>
                    <a:lnTo>
                      <a:pt x="38" y="32"/>
                    </a:lnTo>
                    <a:lnTo>
                      <a:pt x="40" y="32"/>
                    </a:lnTo>
                    <a:lnTo>
                      <a:pt x="42" y="32"/>
                    </a:lnTo>
                    <a:lnTo>
                      <a:pt x="50" y="28"/>
                    </a:lnTo>
                    <a:lnTo>
                      <a:pt x="56" y="16"/>
                    </a:lnTo>
                    <a:lnTo>
                      <a:pt x="56" y="12"/>
                    </a:lnTo>
                    <a:lnTo>
                      <a:pt x="54" y="12"/>
                    </a:lnTo>
                    <a:lnTo>
                      <a:pt x="54" y="10"/>
                    </a:lnTo>
                    <a:lnTo>
                      <a:pt x="52" y="10"/>
                    </a:lnTo>
                    <a:lnTo>
                      <a:pt x="52" y="8"/>
                    </a:lnTo>
                    <a:lnTo>
                      <a:pt x="52" y="10"/>
                    </a:lnTo>
                    <a:lnTo>
                      <a:pt x="50" y="10"/>
                    </a:lnTo>
                    <a:lnTo>
                      <a:pt x="50" y="8"/>
                    </a:lnTo>
                    <a:lnTo>
                      <a:pt x="48" y="6"/>
                    </a:lnTo>
                    <a:lnTo>
                      <a:pt x="46" y="4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8" name="Freeform 104"/>
              <p:cNvSpPr>
                <a:spLocks/>
              </p:cNvSpPr>
              <p:nvPr/>
            </p:nvSpPr>
            <p:spPr bwMode="auto">
              <a:xfrm>
                <a:off x="2802" y="2304"/>
                <a:ext cx="254" cy="333"/>
              </a:xfrm>
              <a:custGeom>
                <a:avLst/>
                <a:gdLst>
                  <a:gd name="T0" fmla="*/ 248 w 254"/>
                  <a:gd name="T1" fmla="*/ 154 h 334"/>
                  <a:gd name="T2" fmla="*/ 224 w 254"/>
                  <a:gd name="T3" fmla="*/ 186 h 334"/>
                  <a:gd name="T4" fmla="*/ 144 w 254"/>
                  <a:gd name="T5" fmla="*/ 272 h 334"/>
                  <a:gd name="T6" fmla="*/ 86 w 254"/>
                  <a:gd name="T7" fmla="*/ 332 h 334"/>
                  <a:gd name="T8" fmla="*/ 86 w 254"/>
                  <a:gd name="T9" fmla="*/ 330 h 334"/>
                  <a:gd name="T10" fmla="*/ 82 w 254"/>
                  <a:gd name="T11" fmla="*/ 326 h 334"/>
                  <a:gd name="T12" fmla="*/ 80 w 254"/>
                  <a:gd name="T13" fmla="*/ 320 h 334"/>
                  <a:gd name="T14" fmla="*/ 80 w 254"/>
                  <a:gd name="T15" fmla="*/ 316 h 334"/>
                  <a:gd name="T16" fmla="*/ 76 w 254"/>
                  <a:gd name="T17" fmla="*/ 314 h 334"/>
                  <a:gd name="T18" fmla="*/ 74 w 254"/>
                  <a:gd name="T19" fmla="*/ 314 h 334"/>
                  <a:gd name="T20" fmla="*/ 74 w 254"/>
                  <a:gd name="T21" fmla="*/ 310 h 334"/>
                  <a:gd name="T22" fmla="*/ 70 w 254"/>
                  <a:gd name="T23" fmla="*/ 306 h 334"/>
                  <a:gd name="T24" fmla="*/ 70 w 254"/>
                  <a:gd name="T25" fmla="*/ 302 h 334"/>
                  <a:gd name="T26" fmla="*/ 68 w 254"/>
                  <a:gd name="T27" fmla="*/ 304 h 334"/>
                  <a:gd name="T28" fmla="*/ 64 w 254"/>
                  <a:gd name="T29" fmla="*/ 304 h 334"/>
                  <a:gd name="T30" fmla="*/ 60 w 254"/>
                  <a:gd name="T31" fmla="*/ 302 h 334"/>
                  <a:gd name="T32" fmla="*/ 58 w 254"/>
                  <a:gd name="T33" fmla="*/ 300 h 334"/>
                  <a:gd name="T34" fmla="*/ 56 w 254"/>
                  <a:gd name="T35" fmla="*/ 298 h 334"/>
                  <a:gd name="T36" fmla="*/ 54 w 254"/>
                  <a:gd name="T37" fmla="*/ 296 h 334"/>
                  <a:gd name="T38" fmla="*/ 52 w 254"/>
                  <a:gd name="T39" fmla="*/ 294 h 334"/>
                  <a:gd name="T40" fmla="*/ 52 w 254"/>
                  <a:gd name="T41" fmla="*/ 292 h 334"/>
                  <a:gd name="T42" fmla="*/ 48 w 254"/>
                  <a:gd name="T43" fmla="*/ 290 h 334"/>
                  <a:gd name="T44" fmla="*/ 46 w 254"/>
                  <a:gd name="T45" fmla="*/ 288 h 334"/>
                  <a:gd name="T46" fmla="*/ 46 w 254"/>
                  <a:gd name="T47" fmla="*/ 284 h 334"/>
                  <a:gd name="T48" fmla="*/ 46 w 254"/>
                  <a:gd name="T49" fmla="*/ 282 h 334"/>
                  <a:gd name="T50" fmla="*/ 42 w 254"/>
                  <a:gd name="T51" fmla="*/ 280 h 334"/>
                  <a:gd name="T52" fmla="*/ 44 w 254"/>
                  <a:gd name="T53" fmla="*/ 276 h 334"/>
                  <a:gd name="T54" fmla="*/ 48 w 254"/>
                  <a:gd name="T55" fmla="*/ 278 h 334"/>
                  <a:gd name="T56" fmla="*/ 48 w 254"/>
                  <a:gd name="T57" fmla="*/ 274 h 334"/>
                  <a:gd name="T58" fmla="*/ 46 w 254"/>
                  <a:gd name="T59" fmla="*/ 270 h 334"/>
                  <a:gd name="T60" fmla="*/ 42 w 254"/>
                  <a:gd name="T61" fmla="*/ 270 h 334"/>
                  <a:gd name="T62" fmla="*/ 42 w 254"/>
                  <a:gd name="T63" fmla="*/ 268 h 334"/>
                  <a:gd name="T64" fmla="*/ 40 w 254"/>
                  <a:gd name="T65" fmla="*/ 266 h 334"/>
                  <a:gd name="T66" fmla="*/ 42 w 254"/>
                  <a:gd name="T67" fmla="*/ 260 h 334"/>
                  <a:gd name="T68" fmla="*/ 44 w 254"/>
                  <a:gd name="T69" fmla="*/ 256 h 334"/>
                  <a:gd name="T70" fmla="*/ 40 w 254"/>
                  <a:gd name="T71" fmla="*/ 254 h 334"/>
                  <a:gd name="T72" fmla="*/ 40 w 254"/>
                  <a:gd name="T73" fmla="*/ 252 h 334"/>
                  <a:gd name="T74" fmla="*/ 40 w 254"/>
                  <a:gd name="T75" fmla="*/ 248 h 334"/>
                  <a:gd name="T76" fmla="*/ 36 w 254"/>
                  <a:gd name="T77" fmla="*/ 246 h 334"/>
                  <a:gd name="T78" fmla="*/ 34 w 254"/>
                  <a:gd name="T79" fmla="*/ 242 h 334"/>
                  <a:gd name="T80" fmla="*/ 36 w 254"/>
                  <a:gd name="T81" fmla="*/ 240 h 334"/>
                  <a:gd name="T82" fmla="*/ 38 w 254"/>
                  <a:gd name="T83" fmla="*/ 238 h 334"/>
                  <a:gd name="T84" fmla="*/ 38 w 254"/>
                  <a:gd name="T85" fmla="*/ 232 h 334"/>
                  <a:gd name="T86" fmla="*/ 38 w 254"/>
                  <a:gd name="T87" fmla="*/ 228 h 334"/>
                  <a:gd name="T88" fmla="*/ 40 w 254"/>
                  <a:gd name="T89" fmla="*/ 226 h 334"/>
                  <a:gd name="T90" fmla="*/ 38 w 254"/>
                  <a:gd name="T91" fmla="*/ 224 h 334"/>
                  <a:gd name="T92" fmla="*/ 38 w 254"/>
                  <a:gd name="T93" fmla="*/ 220 h 334"/>
                  <a:gd name="T94" fmla="*/ 34 w 254"/>
                  <a:gd name="T95" fmla="*/ 216 h 334"/>
                  <a:gd name="T96" fmla="*/ 32 w 254"/>
                  <a:gd name="T97" fmla="*/ 220 h 334"/>
                  <a:gd name="T98" fmla="*/ 28 w 254"/>
                  <a:gd name="T99" fmla="*/ 216 h 334"/>
                  <a:gd name="T100" fmla="*/ 26 w 254"/>
                  <a:gd name="T101" fmla="*/ 210 h 334"/>
                  <a:gd name="T102" fmla="*/ 22 w 254"/>
                  <a:gd name="T103" fmla="*/ 212 h 334"/>
                  <a:gd name="T104" fmla="*/ 20 w 254"/>
                  <a:gd name="T105" fmla="*/ 208 h 334"/>
                  <a:gd name="T106" fmla="*/ 26 w 254"/>
                  <a:gd name="T107" fmla="*/ 180 h 334"/>
                  <a:gd name="T108" fmla="*/ 16 w 254"/>
                  <a:gd name="T109" fmla="*/ 102 h 334"/>
                  <a:gd name="T110" fmla="*/ 72 w 254"/>
                  <a:gd name="T111" fmla="*/ 30 h 334"/>
                  <a:gd name="T112" fmla="*/ 120 w 254"/>
                  <a:gd name="T113" fmla="*/ 18 h 3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4" h="334">
                    <a:moveTo>
                      <a:pt x="120" y="18"/>
                    </a:moveTo>
                    <a:lnTo>
                      <a:pt x="194" y="184"/>
                    </a:lnTo>
                    <a:lnTo>
                      <a:pt x="240" y="160"/>
                    </a:lnTo>
                    <a:lnTo>
                      <a:pt x="240" y="158"/>
                    </a:lnTo>
                    <a:lnTo>
                      <a:pt x="248" y="154"/>
                    </a:lnTo>
                    <a:lnTo>
                      <a:pt x="254" y="164"/>
                    </a:lnTo>
                    <a:lnTo>
                      <a:pt x="242" y="176"/>
                    </a:lnTo>
                    <a:lnTo>
                      <a:pt x="240" y="178"/>
                    </a:lnTo>
                    <a:lnTo>
                      <a:pt x="226" y="192"/>
                    </a:lnTo>
                    <a:lnTo>
                      <a:pt x="224" y="188"/>
                    </a:lnTo>
                    <a:lnTo>
                      <a:pt x="226" y="184"/>
                    </a:lnTo>
                    <a:lnTo>
                      <a:pt x="224" y="180"/>
                    </a:lnTo>
                    <a:lnTo>
                      <a:pt x="212" y="192"/>
                    </a:lnTo>
                    <a:lnTo>
                      <a:pt x="220" y="198"/>
                    </a:lnTo>
                    <a:lnTo>
                      <a:pt x="144" y="274"/>
                    </a:lnTo>
                    <a:lnTo>
                      <a:pt x="144" y="276"/>
                    </a:lnTo>
                    <a:lnTo>
                      <a:pt x="136" y="284"/>
                    </a:lnTo>
                    <a:lnTo>
                      <a:pt x="134" y="286"/>
                    </a:lnTo>
                    <a:lnTo>
                      <a:pt x="86" y="334"/>
                    </a:lnTo>
                    <a:lnTo>
                      <a:pt x="86" y="332"/>
                    </a:lnTo>
                    <a:lnTo>
                      <a:pt x="84" y="332"/>
                    </a:lnTo>
                    <a:lnTo>
                      <a:pt x="82" y="330"/>
                    </a:lnTo>
                    <a:lnTo>
                      <a:pt x="82" y="328"/>
                    </a:lnTo>
                    <a:lnTo>
                      <a:pt x="80" y="324"/>
                    </a:lnTo>
                    <a:lnTo>
                      <a:pt x="80" y="322"/>
                    </a:lnTo>
                    <a:lnTo>
                      <a:pt x="80" y="320"/>
                    </a:lnTo>
                    <a:lnTo>
                      <a:pt x="80" y="318"/>
                    </a:lnTo>
                    <a:lnTo>
                      <a:pt x="78" y="318"/>
                    </a:lnTo>
                    <a:lnTo>
                      <a:pt x="78" y="316"/>
                    </a:lnTo>
                    <a:lnTo>
                      <a:pt x="76" y="316"/>
                    </a:lnTo>
                    <a:lnTo>
                      <a:pt x="74" y="316"/>
                    </a:lnTo>
                    <a:lnTo>
                      <a:pt x="74" y="314"/>
                    </a:lnTo>
                    <a:lnTo>
                      <a:pt x="76" y="314"/>
                    </a:lnTo>
                    <a:lnTo>
                      <a:pt x="76" y="312"/>
                    </a:lnTo>
                    <a:lnTo>
                      <a:pt x="74" y="312"/>
                    </a:lnTo>
                    <a:lnTo>
                      <a:pt x="70" y="310"/>
                    </a:lnTo>
                    <a:lnTo>
                      <a:pt x="70" y="308"/>
                    </a:lnTo>
                    <a:lnTo>
                      <a:pt x="70" y="306"/>
                    </a:lnTo>
                    <a:lnTo>
                      <a:pt x="70" y="304"/>
                    </a:lnTo>
                    <a:lnTo>
                      <a:pt x="68" y="304"/>
                    </a:lnTo>
                    <a:lnTo>
                      <a:pt x="68" y="306"/>
                    </a:lnTo>
                    <a:lnTo>
                      <a:pt x="66" y="306"/>
                    </a:lnTo>
                    <a:lnTo>
                      <a:pt x="64" y="306"/>
                    </a:lnTo>
                    <a:lnTo>
                      <a:pt x="64" y="304"/>
                    </a:lnTo>
                    <a:lnTo>
                      <a:pt x="62" y="304"/>
                    </a:lnTo>
                    <a:lnTo>
                      <a:pt x="60" y="304"/>
                    </a:lnTo>
                    <a:lnTo>
                      <a:pt x="58" y="304"/>
                    </a:lnTo>
                    <a:lnTo>
                      <a:pt x="58" y="302"/>
                    </a:lnTo>
                    <a:lnTo>
                      <a:pt x="56" y="302"/>
                    </a:lnTo>
                    <a:lnTo>
                      <a:pt x="56" y="300"/>
                    </a:lnTo>
                    <a:lnTo>
                      <a:pt x="56" y="298"/>
                    </a:lnTo>
                    <a:lnTo>
                      <a:pt x="54" y="298"/>
                    </a:lnTo>
                    <a:lnTo>
                      <a:pt x="54" y="296"/>
                    </a:lnTo>
                    <a:lnTo>
                      <a:pt x="52" y="296"/>
                    </a:lnTo>
                    <a:lnTo>
                      <a:pt x="52" y="294"/>
                    </a:lnTo>
                    <a:lnTo>
                      <a:pt x="50" y="294"/>
                    </a:lnTo>
                    <a:lnTo>
                      <a:pt x="48" y="292"/>
                    </a:lnTo>
                    <a:lnTo>
                      <a:pt x="48" y="290"/>
                    </a:lnTo>
                    <a:lnTo>
                      <a:pt x="46" y="290"/>
                    </a:lnTo>
                    <a:lnTo>
                      <a:pt x="46" y="288"/>
                    </a:lnTo>
                    <a:lnTo>
                      <a:pt x="46" y="286"/>
                    </a:lnTo>
                    <a:lnTo>
                      <a:pt x="46" y="284"/>
                    </a:lnTo>
                    <a:lnTo>
                      <a:pt x="44" y="284"/>
                    </a:lnTo>
                    <a:lnTo>
                      <a:pt x="42" y="282"/>
                    </a:lnTo>
                    <a:lnTo>
                      <a:pt x="44" y="282"/>
                    </a:lnTo>
                    <a:lnTo>
                      <a:pt x="44" y="280"/>
                    </a:lnTo>
                    <a:lnTo>
                      <a:pt x="44" y="278"/>
                    </a:lnTo>
                    <a:lnTo>
                      <a:pt x="46" y="278"/>
                    </a:lnTo>
                    <a:lnTo>
                      <a:pt x="46" y="280"/>
                    </a:lnTo>
                    <a:lnTo>
                      <a:pt x="48" y="280"/>
                    </a:lnTo>
                    <a:lnTo>
                      <a:pt x="48" y="276"/>
                    </a:lnTo>
                    <a:lnTo>
                      <a:pt x="46" y="274"/>
                    </a:lnTo>
                    <a:lnTo>
                      <a:pt x="46" y="272"/>
                    </a:lnTo>
                    <a:lnTo>
                      <a:pt x="44" y="272"/>
                    </a:lnTo>
                    <a:lnTo>
                      <a:pt x="42" y="272"/>
                    </a:lnTo>
                    <a:lnTo>
                      <a:pt x="42" y="270"/>
                    </a:lnTo>
                    <a:lnTo>
                      <a:pt x="40" y="270"/>
                    </a:lnTo>
                    <a:lnTo>
                      <a:pt x="40" y="268"/>
                    </a:lnTo>
                    <a:lnTo>
                      <a:pt x="40" y="266"/>
                    </a:lnTo>
                    <a:lnTo>
                      <a:pt x="40" y="264"/>
                    </a:lnTo>
                    <a:lnTo>
                      <a:pt x="42" y="262"/>
                    </a:lnTo>
                    <a:lnTo>
                      <a:pt x="42" y="260"/>
                    </a:lnTo>
                    <a:lnTo>
                      <a:pt x="44" y="260"/>
                    </a:lnTo>
                    <a:lnTo>
                      <a:pt x="44" y="258"/>
                    </a:lnTo>
                    <a:lnTo>
                      <a:pt x="42" y="258"/>
                    </a:lnTo>
                    <a:lnTo>
                      <a:pt x="40" y="256"/>
                    </a:lnTo>
                    <a:lnTo>
                      <a:pt x="38" y="254"/>
                    </a:lnTo>
                    <a:lnTo>
                      <a:pt x="40" y="254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38" y="248"/>
                    </a:lnTo>
                    <a:lnTo>
                      <a:pt x="36" y="248"/>
                    </a:lnTo>
                    <a:lnTo>
                      <a:pt x="36" y="246"/>
                    </a:lnTo>
                    <a:lnTo>
                      <a:pt x="36" y="244"/>
                    </a:lnTo>
                    <a:lnTo>
                      <a:pt x="34" y="244"/>
                    </a:lnTo>
                    <a:lnTo>
                      <a:pt x="34" y="242"/>
                    </a:lnTo>
                    <a:lnTo>
                      <a:pt x="36" y="242"/>
                    </a:lnTo>
                    <a:lnTo>
                      <a:pt x="38" y="242"/>
                    </a:lnTo>
                    <a:lnTo>
                      <a:pt x="38" y="240"/>
                    </a:lnTo>
                    <a:lnTo>
                      <a:pt x="38" y="238"/>
                    </a:lnTo>
                    <a:lnTo>
                      <a:pt x="38" y="236"/>
                    </a:lnTo>
                    <a:lnTo>
                      <a:pt x="38" y="234"/>
                    </a:lnTo>
                    <a:lnTo>
                      <a:pt x="38" y="232"/>
                    </a:lnTo>
                    <a:lnTo>
                      <a:pt x="38" y="230"/>
                    </a:lnTo>
                    <a:lnTo>
                      <a:pt x="38" y="228"/>
                    </a:lnTo>
                    <a:lnTo>
                      <a:pt x="40" y="228"/>
                    </a:lnTo>
                    <a:lnTo>
                      <a:pt x="40" y="226"/>
                    </a:lnTo>
                    <a:lnTo>
                      <a:pt x="38" y="226"/>
                    </a:lnTo>
                    <a:lnTo>
                      <a:pt x="38" y="224"/>
                    </a:lnTo>
                    <a:lnTo>
                      <a:pt x="38" y="222"/>
                    </a:lnTo>
                    <a:lnTo>
                      <a:pt x="36" y="222"/>
                    </a:lnTo>
                    <a:lnTo>
                      <a:pt x="36" y="220"/>
                    </a:lnTo>
                    <a:lnTo>
                      <a:pt x="34" y="220"/>
                    </a:lnTo>
                    <a:lnTo>
                      <a:pt x="34" y="218"/>
                    </a:lnTo>
                    <a:lnTo>
                      <a:pt x="32" y="218"/>
                    </a:lnTo>
                    <a:lnTo>
                      <a:pt x="32" y="222"/>
                    </a:lnTo>
                    <a:lnTo>
                      <a:pt x="30" y="222"/>
                    </a:lnTo>
                    <a:lnTo>
                      <a:pt x="28" y="222"/>
                    </a:lnTo>
                    <a:lnTo>
                      <a:pt x="28" y="220"/>
                    </a:lnTo>
                    <a:lnTo>
                      <a:pt x="28" y="218"/>
                    </a:lnTo>
                    <a:lnTo>
                      <a:pt x="26" y="216"/>
                    </a:lnTo>
                    <a:lnTo>
                      <a:pt x="26" y="214"/>
                    </a:lnTo>
                    <a:lnTo>
                      <a:pt x="26" y="212"/>
                    </a:lnTo>
                    <a:lnTo>
                      <a:pt x="24" y="212"/>
                    </a:lnTo>
                    <a:lnTo>
                      <a:pt x="22" y="214"/>
                    </a:lnTo>
                    <a:lnTo>
                      <a:pt x="22" y="212"/>
                    </a:lnTo>
                    <a:lnTo>
                      <a:pt x="20" y="212"/>
                    </a:lnTo>
                    <a:lnTo>
                      <a:pt x="20" y="210"/>
                    </a:lnTo>
                    <a:lnTo>
                      <a:pt x="26" y="202"/>
                    </a:lnTo>
                    <a:lnTo>
                      <a:pt x="28" y="200"/>
                    </a:lnTo>
                    <a:lnTo>
                      <a:pt x="38" y="196"/>
                    </a:lnTo>
                    <a:lnTo>
                      <a:pt x="36" y="194"/>
                    </a:lnTo>
                    <a:lnTo>
                      <a:pt x="26" y="182"/>
                    </a:lnTo>
                    <a:lnTo>
                      <a:pt x="44" y="166"/>
                    </a:lnTo>
                    <a:lnTo>
                      <a:pt x="0" y="122"/>
                    </a:lnTo>
                    <a:lnTo>
                      <a:pt x="18" y="106"/>
                    </a:lnTo>
                    <a:lnTo>
                      <a:pt x="16" y="102"/>
                    </a:lnTo>
                    <a:lnTo>
                      <a:pt x="18" y="98"/>
                    </a:lnTo>
                    <a:lnTo>
                      <a:pt x="22" y="102"/>
                    </a:lnTo>
                    <a:lnTo>
                      <a:pt x="46" y="78"/>
                    </a:lnTo>
                    <a:lnTo>
                      <a:pt x="36" y="66"/>
                    </a:lnTo>
                    <a:lnTo>
                      <a:pt x="72" y="30"/>
                    </a:lnTo>
                    <a:lnTo>
                      <a:pt x="102" y="0"/>
                    </a:lnTo>
                    <a:lnTo>
                      <a:pt x="120" y="1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29" name="Freeform 105"/>
              <p:cNvSpPr>
                <a:spLocks/>
              </p:cNvSpPr>
              <p:nvPr/>
            </p:nvSpPr>
            <p:spPr bwMode="auto">
              <a:xfrm>
                <a:off x="2269" y="2312"/>
                <a:ext cx="127" cy="164"/>
              </a:xfrm>
              <a:custGeom>
                <a:avLst/>
                <a:gdLst>
                  <a:gd name="T0" fmla="*/ 25 w 127"/>
                  <a:gd name="T1" fmla="*/ 4 h 164"/>
                  <a:gd name="T2" fmla="*/ 25 w 127"/>
                  <a:gd name="T3" fmla="*/ 0 h 164"/>
                  <a:gd name="T4" fmla="*/ 35 w 127"/>
                  <a:gd name="T5" fmla="*/ 0 h 164"/>
                  <a:gd name="T6" fmla="*/ 35 w 127"/>
                  <a:gd name="T7" fmla="*/ 4 h 164"/>
                  <a:gd name="T8" fmla="*/ 35 w 127"/>
                  <a:gd name="T9" fmla="*/ 12 h 164"/>
                  <a:gd name="T10" fmla="*/ 33 w 127"/>
                  <a:gd name="T11" fmla="*/ 12 h 164"/>
                  <a:gd name="T12" fmla="*/ 33 w 127"/>
                  <a:gd name="T13" fmla="*/ 18 h 164"/>
                  <a:gd name="T14" fmla="*/ 39 w 127"/>
                  <a:gd name="T15" fmla="*/ 18 h 164"/>
                  <a:gd name="T16" fmla="*/ 39 w 127"/>
                  <a:gd name="T17" fmla="*/ 26 h 164"/>
                  <a:gd name="T18" fmla="*/ 43 w 127"/>
                  <a:gd name="T19" fmla="*/ 26 h 164"/>
                  <a:gd name="T20" fmla="*/ 43 w 127"/>
                  <a:gd name="T21" fmla="*/ 18 h 164"/>
                  <a:gd name="T22" fmla="*/ 55 w 127"/>
                  <a:gd name="T23" fmla="*/ 18 h 164"/>
                  <a:gd name="T24" fmla="*/ 53 w 127"/>
                  <a:gd name="T25" fmla="*/ 34 h 164"/>
                  <a:gd name="T26" fmla="*/ 89 w 127"/>
                  <a:gd name="T27" fmla="*/ 34 h 164"/>
                  <a:gd name="T28" fmla="*/ 89 w 127"/>
                  <a:gd name="T29" fmla="*/ 80 h 164"/>
                  <a:gd name="T30" fmla="*/ 107 w 127"/>
                  <a:gd name="T31" fmla="*/ 80 h 164"/>
                  <a:gd name="T32" fmla="*/ 107 w 127"/>
                  <a:gd name="T33" fmla="*/ 108 h 164"/>
                  <a:gd name="T34" fmla="*/ 107 w 127"/>
                  <a:gd name="T35" fmla="*/ 110 h 164"/>
                  <a:gd name="T36" fmla="*/ 107 w 127"/>
                  <a:gd name="T37" fmla="*/ 120 h 164"/>
                  <a:gd name="T38" fmla="*/ 127 w 127"/>
                  <a:gd name="T39" fmla="*/ 122 h 164"/>
                  <a:gd name="T40" fmla="*/ 125 w 127"/>
                  <a:gd name="T41" fmla="*/ 164 h 164"/>
                  <a:gd name="T42" fmla="*/ 85 w 127"/>
                  <a:gd name="T43" fmla="*/ 164 h 164"/>
                  <a:gd name="T44" fmla="*/ 87 w 127"/>
                  <a:gd name="T45" fmla="*/ 160 h 164"/>
                  <a:gd name="T46" fmla="*/ 81 w 127"/>
                  <a:gd name="T47" fmla="*/ 160 h 164"/>
                  <a:gd name="T48" fmla="*/ 81 w 127"/>
                  <a:gd name="T49" fmla="*/ 164 h 164"/>
                  <a:gd name="T50" fmla="*/ 75 w 127"/>
                  <a:gd name="T51" fmla="*/ 164 h 164"/>
                  <a:gd name="T52" fmla="*/ 77 w 127"/>
                  <a:gd name="T53" fmla="*/ 160 h 164"/>
                  <a:gd name="T54" fmla="*/ 2 w 127"/>
                  <a:gd name="T55" fmla="*/ 158 h 164"/>
                  <a:gd name="T56" fmla="*/ 0 w 127"/>
                  <a:gd name="T57" fmla="*/ 154 h 164"/>
                  <a:gd name="T58" fmla="*/ 6 w 127"/>
                  <a:gd name="T59" fmla="*/ 154 h 164"/>
                  <a:gd name="T60" fmla="*/ 6 w 127"/>
                  <a:gd name="T61" fmla="*/ 144 h 164"/>
                  <a:gd name="T62" fmla="*/ 6 w 127"/>
                  <a:gd name="T63" fmla="*/ 144 h 164"/>
                  <a:gd name="T64" fmla="*/ 6 w 127"/>
                  <a:gd name="T65" fmla="*/ 144 h 164"/>
                  <a:gd name="T66" fmla="*/ 4 w 127"/>
                  <a:gd name="T67" fmla="*/ 144 h 164"/>
                  <a:gd name="T68" fmla="*/ 4 w 127"/>
                  <a:gd name="T69" fmla="*/ 142 h 164"/>
                  <a:gd name="T70" fmla="*/ 2 w 127"/>
                  <a:gd name="T71" fmla="*/ 142 h 164"/>
                  <a:gd name="T72" fmla="*/ 2 w 127"/>
                  <a:gd name="T73" fmla="*/ 142 h 164"/>
                  <a:gd name="T74" fmla="*/ 2 w 127"/>
                  <a:gd name="T75" fmla="*/ 142 h 164"/>
                  <a:gd name="T76" fmla="*/ 2 w 127"/>
                  <a:gd name="T77" fmla="*/ 120 h 164"/>
                  <a:gd name="T78" fmla="*/ 11 w 127"/>
                  <a:gd name="T79" fmla="*/ 120 h 164"/>
                  <a:gd name="T80" fmla="*/ 11 w 127"/>
                  <a:gd name="T81" fmla="*/ 84 h 164"/>
                  <a:gd name="T82" fmla="*/ 9 w 127"/>
                  <a:gd name="T83" fmla="*/ 84 h 164"/>
                  <a:gd name="T84" fmla="*/ 9 w 127"/>
                  <a:gd name="T85" fmla="*/ 80 h 164"/>
                  <a:gd name="T86" fmla="*/ 21 w 127"/>
                  <a:gd name="T87" fmla="*/ 80 h 164"/>
                  <a:gd name="T88" fmla="*/ 21 w 127"/>
                  <a:gd name="T89" fmla="*/ 64 h 164"/>
                  <a:gd name="T90" fmla="*/ 19 w 127"/>
                  <a:gd name="T91" fmla="*/ 64 h 164"/>
                  <a:gd name="T92" fmla="*/ 19 w 127"/>
                  <a:gd name="T93" fmla="*/ 8 h 164"/>
                  <a:gd name="T94" fmla="*/ 25 w 127"/>
                  <a:gd name="T95" fmla="*/ 8 h 164"/>
                  <a:gd name="T96" fmla="*/ 25 w 127"/>
                  <a:gd name="T97" fmla="*/ 4 h 164"/>
                  <a:gd name="T98" fmla="*/ 25 w 127"/>
                  <a:gd name="T99" fmla="*/ 4 h 164"/>
                  <a:gd name="T100" fmla="*/ 25 w 127"/>
                  <a:gd name="T101" fmla="*/ 4 h 16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7" h="164">
                    <a:moveTo>
                      <a:pt x="25" y="4"/>
                    </a:moveTo>
                    <a:lnTo>
                      <a:pt x="25" y="0"/>
                    </a:lnTo>
                    <a:lnTo>
                      <a:pt x="35" y="0"/>
                    </a:lnTo>
                    <a:lnTo>
                      <a:pt x="35" y="4"/>
                    </a:lnTo>
                    <a:lnTo>
                      <a:pt x="35" y="12"/>
                    </a:lnTo>
                    <a:lnTo>
                      <a:pt x="33" y="12"/>
                    </a:lnTo>
                    <a:lnTo>
                      <a:pt x="33" y="18"/>
                    </a:lnTo>
                    <a:lnTo>
                      <a:pt x="39" y="18"/>
                    </a:lnTo>
                    <a:lnTo>
                      <a:pt x="39" y="26"/>
                    </a:lnTo>
                    <a:lnTo>
                      <a:pt x="43" y="26"/>
                    </a:lnTo>
                    <a:lnTo>
                      <a:pt x="43" y="18"/>
                    </a:lnTo>
                    <a:lnTo>
                      <a:pt x="55" y="18"/>
                    </a:lnTo>
                    <a:lnTo>
                      <a:pt x="53" y="34"/>
                    </a:lnTo>
                    <a:lnTo>
                      <a:pt x="89" y="34"/>
                    </a:lnTo>
                    <a:lnTo>
                      <a:pt x="89" y="80"/>
                    </a:lnTo>
                    <a:lnTo>
                      <a:pt x="107" y="80"/>
                    </a:lnTo>
                    <a:lnTo>
                      <a:pt x="107" y="108"/>
                    </a:lnTo>
                    <a:lnTo>
                      <a:pt x="107" y="110"/>
                    </a:lnTo>
                    <a:lnTo>
                      <a:pt x="107" y="120"/>
                    </a:lnTo>
                    <a:lnTo>
                      <a:pt x="127" y="122"/>
                    </a:lnTo>
                    <a:lnTo>
                      <a:pt x="125" y="164"/>
                    </a:lnTo>
                    <a:lnTo>
                      <a:pt x="85" y="164"/>
                    </a:lnTo>
                    <a:lnTo>
                      <a:pt x="87" y="160"/>
                    </a:lnTo>
                    <a:lnTo>
                      <a:pt x="81" y="160"/>
                    </a:lnTo>
                    <a:lnTo>
                      <a:pt x="81" y="164"/>
                    </a:lnTo>
                    <a:lnTo>
                      <a:pt x="75" y="164"/>
                    </a:lnTo>
                    <a:lnTo>
                      <a:pt x="77" y="160"/>
                    </a:lnTo>
                    <a:lnTo>
                      <a:pt x="2" y="158"/>
                    </a:lnTo>
                    <a:lnTo>
                      <a:pt x="0" y="154"/>
                    </a:lnTo>
                    <a:lnTo>
                      <a:pt x="6" y="154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2" y="120"/>
                    </a:lnTo>
                    <a:lnTo>
                      <a:pt x="11" y="120"/>
                    </a:lnTo>
                    <a:lnTo>
                      <a:pt x="11" y="84"/>
                    </a:lnTo>
                    <a:lnTo>
                      <a:pt x="9" y="84"/>
                    </a:lnTo>
                    <a:lnTo>
                      <a:pt x="9" y="80"/>
                    </a:lnTo>
                    <a:lnTo>
                      <a:pt x="21" y="80"/>
                    </a:lnTo>
                    <a:lnTo>
                      <a:pt x="21" y="64"/>
                    </a:lnTo>
                    <a:lnTo>
                      <a:pt x="19" y="64"/>
                    </a:lnTo>
                    <a:lnTo>
                      <a:pt x="19" y="8"/>
                    </a:lnTo>
                    <a:lnTo>
                      <a:pt x="25" y="8"/>
                    </a:lnTo>
                    <a:lnTo>
                      <a:pt x="25" y="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0" name="Freeform 106"/>
              <p:cNvSpPr>
                <a:spLocks/>
              </p:cNvSpPr>
              <p:nvPr/>
            </p:nvSpPr>
            <p:spPr bwMode="auto">
              <a:xfrm>
                <a:off x="2680" y="2328"/>
                <a:ext cx="166" cy="179"/>
              </a:xfrm>
              <a:custGeom>
                <a:avLst/>
                <a:gdLst>
                  <a:gd name="T0" fmla="*/ 48 w 166"/>
                  <a:gd name="T1" fmla="*/ 0 h 180"/>
                  <a:gd name="T2" fmla="*/ 48 w 166"/>
                  <a:gd name="T3" fmla="*/ 0 h 180"/>
                  <a:gd name="T4" fmla="*/ 48 w 166"/>
                  <a:gd name="T5" fmla="*/ 0 h 180"/>
                  <a:gd name="T6" fmla="*/ 48 w 166"/>
                  <a:gd name="T7" fmla="*/ 0 h 180"/>
                  <a:gd name="T8" fmla="*/ 50 w 166"/>
                  <a:gd name="T9" fmla="*/ 2 h 180"/>
                  <a:gd name="T10" fmla="*/ 50 w 166"/>
                  <a:gd name="T11" fmla="*/ 2 h 180"/>
                  <a:gd name="T12" fmla="*/ 50 w 166"/>
                  <a:gd name="T13" fmla="*/ 2 h 180"/>
                  <a:gd name="T14" fmla="*/ 52 w 166"/>
                  <a:gd name="T15" fmla="*/ 6 h 180"/>
                  <a:gd name="T16" fmla="*/ 52 w 166"/>
                  <a:gd name="T17" fmla="*/ 6 h 180"/>
                  <a:gd name="T18" fmla="*/ 54 w 166"/>
                  <a:gd name="T19" fmla="*/ 6 h 180"/>
                  <a:gd name="T20" fmla="*/ 56 w 166"/>
                  <a:gd name="T21" fmla="*/ 6 h 180"/>
                  <a:gd name="T22" fmla="*/ 56 w 166"/>
                  <a:gd name="T23" fmla="*/ 8 h 180"/>
                  <a:gd name="T24" fmla="*/ 56 w 166"/>
                  <a:gd name="T25" fmla="*/ 8 h 180"/>
                  <a:gd name="T26" fmla="*/ 58 w 166"/>
                  <a:gd name="T27" fmla="*/ 8 h 180"/>
                  <a:gd name="T28" fmla="*/ 58 w 166"/>
                  <a:gd name="T29" fmla="*/ 8 h 180"/>
                  <a:gd name="T30" fmla="*/ 58 w 166"/>
                  <a:gd name="T31" fmla="*/ 6 h 180"/>
                  <a:gd name="T32" fmla="*/ 58 w 166"/>
                  <a:gd name="T33" fmla="*/ 6 h 180"/>
                  <a:gd name="T34" fmla="*/ 60 w 166"/>
                  <a:gd name="T35" fmla="*/ 0 h 180"/>
                  <a:gd name="T36" fmla="*/ 74 w 166"/>
                  <a:gd name="T37" fmla="*/ 16 h 180"/>
                  <a:gd name="T38" fmla="*/ 126 w 166"/>
                  <a:gd name="T39" fmla="*/ 68 h 180"/>
                  <a:gd name="T40" fmla="*/ 136 w 166"/>
                  <a:gd name="T41" fmla="*/ 78 h 180"/>
                  <a:gd name="T42" fmla="*/ 122 w 166"/>
                  <a:gd name="T43" fmla="*/ 90 h 180"/>
                  <a:gd name="T44" fmla="*/ 148 w 166"/>
                  <a:gd name="T45" fmla="*/ 150 h 180"/>
                  <a:gd name="T46" fmla="*/ 158 w 166"/>
                  <a:gd name="T47" fmla="*/ 162 h 180"/>
                  <a:gd name="T48" fmla="*/ 150 w 166"/>
                  <a:gd name="T49" fmla="*/ 168 h 180"/>
                  <a:gd name="T50" fmla="*/ 142 w 166"/>
                  <a:gd name="T51" fmla="*/ 178 h 180"/>
                  <a:gd name="T52" fmla="*/ 140 w 166"/>
                  <a:gd name="T53" fmla="*/ 176 h 180"/>
                  <a:gd name="T54" fmla="*/ 138 w 166"/>
                  <a:gd name="T55" fmla="*/ 176 h 180"/>
                  <a:gd name="T56" fmla="*/ 138 w 166"/>
                  <a:gd name="T57" fmla="*/ 178 h 180"/>
                  <a:gd name="T58" fmla="*/ 136 w 166"/>
                  <a:gd name="T59" fmla="*/ 178 h 180"/>
                  <a:gd name="T60" fmla="*/ 136 w 166"/>
                  <a:gd name="T61" fmla="*/ 178 h 180"/>
                  <a:gd name="T62" fmla="*/ 134 w 166"/>
                  <a:gd name="T63" fmla="*/ 178 h 180"/>
                  <a:gd name="T64" fmla="*/ 132 w 166"/>
                  <a:gd name="T65" fmla="*/ 178 h 180"/>
                  <a:gd name="T66" fmla="*/ 132 w 166"/>
                  <a:gd name="T67" fmla="*/ 176 h 180"/>
                  <a:gd name="T68" fmla="*/ 134 w 166"/>
                  <a:gd name="T69" fmla="*/ 176 h 180"/>
                  <a:gd name="T70" fmla="*/ 134 w 166"/>
                  <a:gd name="T71" fmla="*/ 174 h 180"/>
                  <a:gd name="T72" fmla="*/ 134 w 166"/>
                  <a:gd name="T73" fmla="*/ 172 h 180"/>
                  <a:gd name="T74" fmla="*/ 132 w 166"/>
                  <a:gd name="T75" fmla="*/ 172 h 180"/>
                  <a:gd name="T76" fmla="*/ 132 w 166"/>
                  <a:gd name="T77" fmla="*/ 170 h 180"/>
                  <a:gd name="T78" fmla="*/ 130 w 166"/>
                  <a:gd name="T79" fmla="*/ 170 h 180"/>
                  <a:gd name="T80" fmla="*/ 130 w 166"/>
                  <a:gd name="T81" fmla="*/ 166 h 180"/>
                  <a:gd name="T82" fmla="*/ 128 w 166"/>
                  <a:gd name="T83" fmla="*/ 164 h 180"/>
                  <a:gd name="T84" fmla="*/ 128 w 166"/>
                  <a:gd name="T85" fmla="*/ 162 h 180"/>
                  <a:gd name="T86" fmla="*/ 126 w 166"/>
                  <a:gd name="T87" fmla="*/ 162 h 180"/>
                  <a:gd name="T88" fmla="*/ 102 w 166"/>
                  <a:gd name="T89" fmla="*/ 162 h 180"/>
                  <a:gd name="T90" fmla="*/ 92 w 166"/>
                  <a:gd name="T91" fmla="*/ 166 h 180"/>
                  <a:gd name="T92" fmla="*/ 52 w 166"/>
                  <a:gd name="T93" fmla="*/ 170 h 180"/>
                  <a:gd name="T94" fmla="*/ 38 w 166"/>
                  <a:gd name="T95" fmla="*/ 170 h 180"/>
                  <a:gd name="T96" fmla="*/ 34 w 166"/>
                  <a:gd name="T97" fmla="*/ 166 h 180"/>
                  <a:gd name="T98" fmla="*/ 4 w 166"/>
                  <a:gd name="T99" fmla="*/ 170 h 180"/>
                  <a:gd name="T100" fmla="*/ 4 w 166"/>
                  <a:gd name="T101" fmla="*/ 98 h 180"/>
                  <a:gd name="T102" fmla="*/ 0 w 166"/>
                  <a:gd name="T103" fmla="*/ 96 h 180"/>
                  <a:gd name="T104" fmla="*/ 6 w 166"/>
                  <a:gd name="T105" fmla="*/ 90 h 180"/>
                  <a:gd name="T106" fmla="*/ 0 w 166"/>
                  <a:gd name="T107" fmla="*/ 68 h 180"/>
                  <a:gd name="T108" fmla="*/ 0 w 166"/>
                  <a:gd name="T109" fmla="*/ 68 h 1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66" h="180">
                    <a:moveTo>
                      <a:pt x="0" y="68"/>
                    </a:move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58" y="6"/>
                    </a:lnTo>
                    <a:lnTo>
                      <a:pt x="58" y="2"/>
                    </a:lnTo>
                    <a:lnTo>
                      <a:pt x="60" y="0"/>
                    </a:lnTo>
                    <a:lnTo>
                      <a:pt x="74" y="14"/>
                    </a:lnTo>
                    <a:lnTo>
                      <a:pt x="74" y="16"/>
                    </a:lnTo>
                    <a:lnTo>
                      <a:pt x="126" y="68"/>
                    </a:lnTo>
                    <a:lnTo>
                      <a:pt x="134" y="76"/>
                    </a:lnTo>
                    <a:lnTo>
                      <a:pt x="136" y="78"/>
                    </a:lnTo>
                    <a:lnTo>
                      <a:pt x="138" y="78"/>
                    </a:lnTo>
                    <a:lnTo>
                      <a:pt x="122" y="92"/>
                    </a:lnTo>
                    <a:lnTo>
                      <a:pt x="166" y="136"/>
                    </a:lnTo>
                    <a:lnTo>
                      <a:pt x="148" y="152"/>
                    </a:lnTo>
                    <a:lnTo>
                      <a:pt x="158" y="164"/>
                    </a:lnTo>
                    <a:lnTo>
                      <a:pt x="160" y="166"/>
                    </a:lnTo>
                    <a:lnTo>
                      <a:pt x="150" y="170"/>
                    </a:lnTo>
                    <a:lnTo>
                      <a:pt x="148" y="172"/>
                    </a:lnTo>
                    <a:lnTo>
                      <a:pt x="142" y="180"/>
                    </a:lnTo>
                    <a:lnTo>
                      <a:pt x="140" y="178"/>
                    </a:lnTo>
                    <a:lnTo>
                      <a:pt x="138" y="178"/>
                    </a:lnTo>
                    <a:lnTo>
                      <a:pt x="138" y="180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2" y="180"/>
                    </a:lnTo>
                    <a:lnTo>
                      <a:pt x="132" y="178"/>
                    </a:lnTo>
                    <a:lnTo>
                      <a:pt x="134" y="178"/>
                    </a:lnTo>
                    <a:lnTo>
                      <a:pt x="134" y="176"/>
                    </a:lnTo>
                    <a:lnTo>
                      <a:pt x="134" y="174"/>
                    </a:lnTo>
                    <a:lnTo>
                      <a:pt x="132" y="174"/>
                    </a:lnTo>
                    <a:lnTo>
                      <a:pt x="132" y="172"/>
                    </a:lnTo>
                    <a:lnTo>
                      <a:pt x="130" y="172"/>
                    </a:lnTo>
                    <a:lnTo>
                      <a:pt x="130" y="170"/>
                    </a:lnTo>
                    <a:lnTo>
                      <a:pt x="130" y="168"/>
                    </a:lnTo>
                    <a:lnTo>
                      <a:pt x="128" y="166"/>
                    </a:lnTo>
                    <a:lnTo>
                      <a:pt x="128" y="164"/>
                    </a:lnTo>
                    <a:lnTo>
                      <a:pt x="126" y="164"/>
                    </a:lnTo>
                    <a:lnTo>
                      <a:pt x="104" y="162"/>
                    </a:lnTo>
                    <a:lnTo>
                      <a:pt x="102" y="164"/>
                    </a:lnTo>
                    <a:lnTo>
                      <a:pt x="102" y="168"/>
                    </a:lnTo>
                    <a:lnTo>
                      <a:pt x="92" y="168"/>
                    </a:lnTo>
                    <a:lnTo>
                      <a:pt x="92" y="172"/>
                    </a:lnTo>
                    <a:lnTo>
                      <a:pt x="52" y="172"/>
                    </a:lnTo>
                    <a:lnTo>
                      <a:pt x="48" y="172"/>
                    </a:lnTo>
                    <a:lnTo>
                      <a:pt x="38" y="172"/>
                    </a:lnTo>
                    <a:lnTo>
                      <a:pt x="38" y="168"/>
                    </a:lnTo>
                    <a:lnTo>
                      <a:pt x="34" y="168"/>
                    </a:lnTo>
                    <a:lnTo>
                      <a:pt x="34" y="172"/>
                    </a:lnTo>
                    <a:lnTo>
                      <a:pt x="4" y="172"/>
                    </a:lnTo>
                    <a:lnTo>
                      <a:pt x="6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0" y="98"/>
                    </a:lnTo>
                    <a:lnTo>
                      <a:pt x="0" y="92"/>
                    </a:lnTo>
                    <a:lnTo>
                      <a:pt x="6" y="92"/>
                    </a:lnTo>
                    <a:lnTo>
                      <a:pt x="6" y="70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1" name="Freeform 107"/>
              <p:cNvSpPr>
                <a:spLocks/>
              </p:cNvSpPr>
              <p:nvPr/>
            </p:nvSpPr>
            <p:spPr bwMode="auto">
              <a:xfrm>
                <a:off x="3166" y="2358"/>
                <a:ext cx="126" cy="246"/>
              </a:xfrm>
              <a:custGeom>
                <a:avLst/>
                <a:gdLst>
                  <a:gd name="T0" fmla="*/ 2 w 126"/>
                  <a:gd name="T1" fmla="*/ 30 h 246"/>
                  <a:gd name="T2" fmla="*/ 126 w 126"/>
                  <a:gd name="T3" fmla="*/ 0 h 246"/>
                  <a:gd name="T4" fmla="*/ 88 w 126"/>
                  <a:gd name="T5" fmla="*/ 232 h 246"/>
                  <a:gd name="T6" fmla="*/ 82 w 126"/>
                  <a:gd name="T7" fmla="*/ 240 h 246"/>
                  <a:gd name="T8" fmla="*/ 80 w 126"/>
                  <a:gd name="T9" fmla="*/ 246 h 246"/>
                  <a:gd name="T10" fmla="*/ 62 w 126"/>
                  <a:gd name="T11" fmla="*/ 238 h 246"/>
                  <a:gd name="T12" fmla="*/ 58 w 126"/>
                  <a:gd name="T13" fmla="*/ 236 h 246"/>
                  <a:gd name="T14" fmla="*/ 56 w 126"/>
                  <a:gd name="T15" fmla="*/ 228 h 246"/>
                  <a:gd name="T16" fmla="*/ 52 w 126"/>
                  <a:gd name="T17" fmla="*/ 226 h 246"/>
                  <a:gd name="T18" fmla="*/ 50 w 126"/>
                  <a:gd name="T19" fmla="*/ 222 h 246"/>
                  <a:gd name="T20" fmla="*/ 48 w 126"/>
                  <a:gd name="T21" fmla="*/ 218 h 246"/>
                  <a:gd name="T22" fmla="*/ 46 w 126"/>
                  <a:gd name="T23" fmla="*/ 220 h 246"/>
                  <a:gd name="T24" fmla="*/ 40 w 126"/>
                  <a:gd name="T25" fmla="*/ 214 h 246"/>
                  <a:gd name="T26" fmla="*/ 34 w 126"/>
                  <a:gd name="T27" fmla="*/ 210 h 246"/>
                  <a:gd name="T28" fmla="*/ 32 w 126"/>
                  <a:gd name="T29" fmla="*/ 206 h 246"/>
                  <a:gd name="T30" fmla="*/ 30 w 126"/>
                  <a:gd name="T31" fmla="*/ 206 h 246"/>
                  <a:gd name="T32" fmla="*/ 30 w 126"/>
                  <a:gd name="T33" fmla="*/ 202 h 246"/>
                  <a:gd name="T34" fmla="*/ 30 w 126"/>
                  <a:gd name="T35" fmla="*/ 196 h 246"/>
                  <a:gd name="T36" fmla="*/ 26 w 126"/>
                  <a:gd name="T37" fmla="*/ 194 h 246"/>
                  <a:gd name="T38" fmla="*/ 24 w 126"/>
                  <a:gd name="T39" fmla="*/ 194 h 246"/>
                  <a:gd name="T40" fmla="*/ 26 w 126"/>
                  <a:gd name="T41" fmla="*/ 190 h 246"/>
                  <a:gd name="T42" fmla="*/ 28 w 126"/>
                  <a:gd name="T43" fmla="*/ 186 h 246"/>
                  <a:gd name="T44" fmla="*/ 24 w 126"/>
                  <a:gd name="T45" fmla="*/ 182 h 246"/>
                  <a:gd name="T46" fmla="*/ 22 w 126"/>
                  <a:gd name="T47" fmla="*/ 176 h 246"/>
                  <a:gd name="T48" fmla="*/ 22 w 126"/>
                  <a:gd name="T49" fmla="*/ 172 h 246"/>
                  <a:gd name="T50" fmla="*/ 22 w 126"/>
                  <a:gd name="T51" fmla="*/ 168 h 246"/>
                  <a:gd name="T52" fmla="*/ 20 w 126"/>
                  <a:gd name="T53" fmla="*/ 166 h 246"/>
                  <a:gd name="T54" fmla="*/ 18 w 126"/>
                  <a:gd name="T55" fmla="*/ 162 h 246"/>
                  <a:gd name="T56" fmla="*/ 22 w 126"/>
                  <a:gd name="T57" fmla="*/ 162 h 246"/>
                  <a:gd name="T58" fmla="*/ 22 w 126"/>
                  <a:gd name="T59" fmla="*/ 156 h 246"/>
                  <a:gd name="T60" fmla="*/ 20 w 126"/>
                  <a:gd name="T61" fmla="*/ 154 h 246"/>
                  <a:gd name="T62" fmla="*/ 22 w 126"/>
                  <a:gd name="T63" fmla="*/ 150 h 246"/>
                  <a:gd name="T64" fmla="*/ 18 w 126"/>
                  <a:gd name="T65" fmla="*/ 148 h 246"/>
                  <a:gd name="T66" fmla="*/ 16 w 126"/>
                  <a:gd name="T67" fmla="*/ 142 h 246"/>
                  <a:gd name="T68" fmla="*/ 14 w 126"/>
                  <a:gd name="T69" fmla="*/ 136 h 246"/>
                  <a:gd name="T70" fmla="*/ 16 w 126"/>
                  <a:gd name="T71" fmla="*/ 134 h 246"/>
                  <a:gd name="T72" fmla="*/ 18 w 126"/>
                  <a:gd name="T73" fmla="*/ 128 h 246"/>
                  <a:gd name="T74" fmla="*/ 20 w 126"/>
                  <a:gd name="T75" fmla="*/ 124 h 246"/>
                  <a:gd name="T76" fmla="*/ 22 w 126"/>
                  <a:gd name="T77" fmla="*/ 118 h 246"/>
                  <a:gd name="T78" fmla="*/ 20 w 126"/>
                  <a:gd name="T79" fmla="*/ 114 h 246"/>
                  <a:gd name="T80" fmla="*/ 16 w 126"/>
                  <a:gd name="T81" fmla="*/ 110 h 246"/>
                  <a:gd name="T82" fmla="*/ 14 w 126"/>
                  <a:gd name="T83" fmla="*/ 104 h 246"/>
                  <a:gd name="T84" fmla="*/ 12 w 126"/>
                  <a:gd name="T85" fmla="*/ 98 h 246"/>
                  <a:gd name="T86" fmla="*/ 14 w 126"/>
                  <a:gd name="T87" fmla="*/ 90 h 246"/>
                  <a:gd name="T88" fmla="*/ 14 w 126"/>
                  <a:gd name="T89" fmla="*/ 88 h 246"/>
                  <a:gd name="T90" fmla="*/ 12 w 126"/>
                  <a:gd name="T91" fmla="*/ 84 h 246"/>
                  <a:gd name="T92" fmla="*/ 12 w 126"/>
                  <a:gd name="T93" fmla="*/ 78 h 246"/>
                  <a:gd name="T94" fmla="*/ 12 w 126"/>
                  <a:gd name="T95" fmla="*/ 74 h 246"/>
                  <a:gd name="T96" fmla="*/ 10 w 126"/>
                  <a:gd name="T97" fmla="*/ 72 h 246"/>
                  <a:gd name="T98" fmla="*/ 6 w 126"/>
                  <a:gd name="T99" fmla="*/ 68 h 246"/>
                  <a:gd name="T100" fmla="*/ 4 w 126"/>
                  <a:gd name="T101" fmla="*/ 66 h 246"/>
                  <a:gd name="T102" fmla="*/ 6 w 126"/>
                  <a:gd name="T103" fmla="*/ 60 h 246"/>
                  <a:gd name="T104" fmla="*/ 6 w 126"/>
                  <a:gd name="T105" fmla="*/ 56 h 246"/>
                  <a:gd name="T106" fmla="*/ 8 w 126"/>
                  <a:gd name="T107" fmla="*/ 56 h 246"/>
                  <a:gd name="T108" fmla="*/ 10 w 126"/>
                  <a:gd name="T109" fmla="*/ 52 h 246"/>
                  <a:gd name="T110" fmla="*/ 8 w 126"/>
                  <a:gd name="T111" fmla="*/ 48 h 246"/>
                  <a:gd name="T112" fmla="*/ 4 w 126"/>
                  <a:gd name="T113" fmla="*/ 46 h 246"/>
                  <a:gd name="T114" fmla="*/ 4 w 126"/>
                  <a:gd name="T115" fmla="*/ 42 h 246"/>
                  <a:gd name="T116" fmla="*/ 2 w 126"/>
                  <a:gd name="T117" fmla="*/ 40 h 246"/>
                  <a:gd name="T118" fmla="*/ 4 w 126"/>
                  <a:gd name="T119" fmla="*/ 36 h 246"/>
                  <a:gd name="T120" fmla="*/ 2 w 126"/>
                  <a:gd name="T121" fmla="*/ 34 h 24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6" h="246">
                    <a:moveTo>
                      <a:pt x="0" y="34"/>
                    </a:move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126" y="0"/>
                    </a:lnTo>
                    <a:lnTo>
                      <a:pt x="110" y="34"/>
                    </a:lnTo>
                    <a:lnTo>
                      <a:pt x="108" y="82"/>
                    </a:lnTo>
                    <a:lnTo>
                      <a:pt x="92" y="198"/>
                    </a:lnTo>
                    <a:lnTo>
                      <a:pt x="92" y="200"/>
                    </a:lnTo>
                    <a:lnTo>
                      <a:pt x="88" y="230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2" y="234"/>
                    </a:lnTo>
                    <a:lnTo>
                      <a:pt x="80" y="236"/>
                    </a:lnTo>
                    <a:lnTo>
                      <a:pt x="80" y="238"/>
                    </a:lnTo>
                    <a:lnTo>
                      <a:pt x="80" y="240"/>
                    </a:lnTo>
                    <a:lnTo>
                      <a:pt x="82" y="240"/>
                    </a:lnTo>
                    <a:lnTo>
                      <a:pt x="82" y="238"/>
                    </a:lnTo>
                    <a:lnTo>
                      <a:pt x="86" y="240"/>
                    </a:lnTo>
                    <a:lnTo>
                      <a:pt x="88" y="240"/>
                    </a:lnTo>
                    <a:lnTo>
                      <a:pt x="90" y="240"/>
                    </a:lnTo>
                    <a:lnTo>
                      <a:pt x="90" y="242"/>
                    </a:lnTo>
                    <a:lnTo>
                      <a:pt x="86" y="244"/>
                    </a:lnTo>
                    <a:lnTo>
                      <a:pt x="84" y="246"/>
                    </a:lnTo>
                    <a:lnTo>
                      <a:pt x="80" y="246"/>
                    </a:lnTo>
                    <a:lnTo>
                      <a:pt x="78" y="244"/>
                    </a:lnTo>
                    <a:lnTo>
                      <a:pt x="74" y="242"/>
                    </a:lnTo>
                    <a:lnTo>
                      <a:pt x="72" y="240"/>
                    </a:lnTo>
                    <a:lnTo>
                      <a:pt x="70" y="240"/>
                    </a:lnTo>
                    <a:lnTo>
                      <a:pt x="66" y="238"/>
                    </a:lnTo>
                    <a:lnTo>
                      <a:pt x="62" y="238"/>
                    </a:lnTo>
                    <a:lnTo>
                      <a:pt x="60" y="240"/>
                    </a:lnTo>
                    <a:lnTo>
                      <a:pt x="58" y="238"/>
                    </a:lnTo>
                    <a:lnTo>
                      <a:pt x="58" y="236"/>
                    </a:lnTo>
                    <a:lnTo>
                      <a:pt x="60" y="236"/>
                    </a:lnTo>
                    <a:lnTo>
                      <a:pt x="60" y="232"/>
                    </a:lnTo>
                    <a:lnTo>
                      <a:pt x="58" y="230"/>
                    </a:lnTo>
                    <a:lnTo>
                      <a:pt x="56" y="228"/>
                    </a:lnTo>
                    <a:lnTo>
                      <a:pt x="56" y="226"/>
                    </a:lnTo>
                    <a:lnTo>
                      <a:pt x="52" y="226"/>
                    </a:lnTo>
                    <a:lnTo>
                      <a:pt x="50" y="226"/>
                    </a:lnTo>
                    <a:lnTo>
                      <a:pt x="50" y="224"/>
                    </a:lnTo>
                    <a:lnTo>
                      <a:pt x="52" y="224"/>
                    </a:lnTo>
                    <a:lnTo>
                      <a:pt x="50" y="224"/>
                    </a:lnTo>
                    <a:lnTo>
                      <a:pt x="50" y="222"/>
                    </a:lnTo>
                    <a:lnTo>
                      <a:pt x="50" y="220"/>
                    </a:lnTo>
                    <a:lnTo>
                      <a:pt x="50" y="218"/>
                    </a:lnTo>
                    <a:lnTo>
                      <a:pt x="48" y="218"/>
                    </a:lnTo>
                    <a:lnTo>
                      <a:pt x="48" y="220"/>
                    </a:lnTo>
                    <a:lnTo>
                      <a:pt x="46" y="220"/>
                    </a:lnTo>
                    <a:lnTo>
                      <a:pt x="44" y="218"/>
                    </a:lnTo>
                    <a:lnTo>
                      <a:pt x="44" y="216"/>
                    </a:lnTo>
                    <a:lnTo>
                      <a:pt x="42" y="216"/>
                    </a:lnTo>
                    <a:lnTo>
                      <a:pt x="42" y="214"/>
                    </a:lnTo>
                    <a:lnTo>
                      <a:pt x="40" y="214"/>
                    </a:lnTo>
                    <a:lnTo>
                      <a:pt x="38" y="212"/>
                    </a:lnTo>
                    <a:lnTo>
                      <a:pt x="36" y="212"/>
                    </a:lnTo>
                    <a:lnTo>
                      <a:pt x="36" y="210"/>
                    </a:lnTo>
                    <a:lnTo>
                      <a:pt x="34" y="210"/>
                    </a:lnTo>
                    <a:lnTo>
                      <a:pt x="32" y="208"/>
                    </a:lnTo>
                    <a:lnTo>
                      <a:pt x="32" y="206"/>
                    </a:lnTo>
                    <a:lnTo>
                      <a:pt x="30" y="206"/>
                    </a:lnTo>
                    <a:lnTo>
                      <a:pt x="30" y="204"/>
                    </a:lnTo>
                    <a:lnTo>
                      <a:pt x="30" y="202"/>
                    </a:lnTo>
                    <a:lnTo>
                      <a:pt x="28" y="202"/>
                    </a:lnTo>
                    <a:lnTo>
                      <a:pt x="28" y="200"/>
                    </a:lnTo>
                    <a:lnTo>
                      <a:pt x="28" y="198"/>
                    </a:lnTo>
                    <a:lnTo>
                      <a:pt x="30" y="196"/>
                    </a:lnTo>
                    <a:lnTo>
                      <a:pt x="28" y="196"/>
                    </a:lnTo>
                    <a:lnTo>
                      <a:pt x="28" y="194"/>
                    </a:lnTo>
                    <a:lnTo>
                      <a:pt x="26" y="194"/>
                    </a:lnTo>
                    <a:lnTo>
                      <a:pt x="26" y="196"/>
                    </a:lnTo>
                    <a:lnTo>
                      <a:pt x="24" y="196"/>
                    </a:lnTo>
                    <a:lnTo>
                      <a:pt x="24" y="194"/>
                    </a:lnTo>
                    <a:lnTo>
                      <a:pt x="24" y="192"/>
                    </a:lnTo>
                    <a:lnTo>
                      <a:pt x="24" y="190"/>
                    </a:lnTo>
                    <a:lnTo>
                      <a:pt x="26" y="190"/>
                    </a:lnTo>
                    <a:lnTo>
                      <a:pt x="26" y="188"/>
                    </a:lnTo>
                    <a:lnTo>
                      <a:pt x="28" y="188"/>
                    </a:lnTo>
                    <a:lnTo>
                      <a:pt x="28" y="186"/>
                    </a:lnTo>
                    <a:lnTo>
                      <a:pt x="26" y="184"/>
                    </a:lnTo>
                    <a:lnTo>
                      <a:pt x="24" y="184"/>
                    </a:lnTo>
                    <a:lnTo>
                      <a:pt x="24" y="182"/>
                    </a:lnTo>
                    <a:lnTo>
                      <a:pt x="24" y="180"/>
                    </a:lnTo>
                    <a:lnTo>
                      <a:pt x="24" y="178"/>
                    </a:lnTo>
                    <a:lnTo>
                      <a:pt x="22" y="178"/>
                    </a:lnTo>
                    <a:lnTo>
                      <a:pt x="22" y="176"/>
                    </a:lnTo>
                    <a:lnTo>
                      <a:pt x="22" y="174"/>
                    </a:lnTo>
                    <a:lnTo>
                      <a:pt x="22" y="172"/>
                    </a:lnTo>
                    <a:lnTo>
                      <a:pt x="22" y="170"/>
                    </a:lnTo>
                    <a:lnTo>
                      <a:pt x="24" y="170"/>
                    </a:lnTo>
                    <a:lnTo>
                      <a:pt x="22" y="168"/>
                    </a:lnTo>
                    <a:lnTo>
                      <a:pt x="22" y="166"/>
                    </a:lnTo>
                    <a:lnTo>
                      <a:pt x="20" y="166"/>
                    </a:lnTo>
                    <a:lnTo>
                      <a:pt x="18" y="166"/>
                    </a:lnTo>
                    <a:lnTo>
                      <a:pt x="18" y="164"/>
                    </a:lnTo>
                    <a:lnTo>
                      <a:pt x="16" y="164"/>
                    </a:lnTo>
                    <a:lnTo>
                      <a:pt x="18" y="162"/>
                    </a:lnTo>
                    <a:lnTo>
                      <a:pt x="20" y="162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2" y="158"/>
                    </a:lnTo>
                    <a:lnTo>
                      <a:pt x="22" y="156"/>
                    </a:lnTo>
                    <a:lnTo>
                      <a:pt x="22" y="154"/>
                    </a:lnTo>
                    <a:lnTo>
                      <a:pt x="20" y="154"/>
                    </a:lnTo>
                    <a:lnTo>
                      <a:pt x="20" y="152"/>
                    </a:lnTo>
                    <a:lnTo>
                      <a:pt x="22" y="152"/>
                    </a:lnTo>
                    <a:lnTo>
                      <a:pt x="22" y="150"/>
                    </a:lnTo>
                    <a:lnTo>
                      <a:pt x="20" y="150"/>
                    </a:lnTo>
                    <a:lnTo>
                      <a:pt x="20" y="148"/>
                    </a:lnTo>
                    <a:lnTo>
                      <a:pt x="18" y="148"/>
                    </a:lnTo>
                    <a:lnTo>
                      <a:pt x="18" y="146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6" y="142"/>
                    </a:lnTo>
                    <a:lnTo>
                      <a:pt x="16" y="140"/>
                    </a:lnTo>
                    <a:lnTo>
                      <a:pt x="16" y="138"/>
                    </a:lnTo>
                    <a:lnTo>
                      <a:pt x="14" y="136"/>
                    </a:lnTo>
                    <a:lnTo>
                      <a:pt x="14" y="134"/>
                    </a:lnTo>
                    <a:lnTo>
                      <a:pt x="12" y="134"/>
                    </a:lnTo>
                    <a:lnTo>
                      <a:pt x="14" y="134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20" y="124"/>
                    </a:lnTo>
                    <a:lnTo>
                      <a:pt x="22" y="124"/>
                    </a:lnTo>
                    <a:lnTo>
                      <a:pt x="22" y="120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0" y="116"/>
                    </a:lnTo>
                    <a:lnTo>
                      <a:pt x="20" y="114"/>
                    </a:lnTo>
                    <a:lnTo>
                      <a:pt x="20" y="112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2" y="98"/>
                    </a:lnTo>
                    <a:lnTo>
                      <a:pt x="12" y="96"/>
                    </a:lnTo>
                    <a:lnTo>
                      <a:pt x="12" y="94"/>
                    </a:lnTo>
                    <a:lnTo>
                      <a:pt x="12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6" y="90"/>
                    </a:lnTo>
                    <a:lnTo>
                      <a:pt x="16" y="88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0" y="82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12" y="78"/>
                    </a:lnTo>
                    <a:lnTo>
                      <a:pt x="12" y="76"/>
                    </a:lnTo>
                    <a:lnTo>
                      <a:pt x="12" y="74"/>
                    </a:lnTo>
                    <a:lnTo>
                      <a:pt x="12" y="72"/>
                    </a:lnTo>
                    <a:lnTo>
                      <a:pt x="10" y="72"/>
                    </a:lnTo>
                    <a:lnTo>
                      <a:pt x="8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8" y="54"/>
                    </a:lnTo>
                    <a:lnTo>
                      <a:pt x="10" y="54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8"/>
                    </a:lnTo>
                    <a:lnTo>
                      <a:pt x="6" y="46"/>
                    </a:lnTo>
                    <a:lnTo>
                      <a:pt x="4" y="46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6" y="42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2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2" name="Freeform 108"/>
              <p:cNvSpPr>
                <a:spLocks/>
              </p:cNvSpPr>
              <p:nvPr/>
            </p:nvSpPr>
            <p:spPr bwMode="auto">
              <a:xfrm>
                <a:off x="3254" y="2358"/>
                <a:ext cx="152" cy="266"/>
              </a:xfrm>
              <a:custGeom>
                <a:avLst/>
                <a:gdLst>
                  <a:gd name="T0" fmla="*/ 126 w 152"/>
                  <a:gd name="T1" fmla="*/ 26 h 266"/>
                  <a:gd name="T2" fmla="*/ 128 w 152"/>
                  <a:gd name="T3" fmla="*/ 30 h 266"/>
                  <a:gd name="T4" fmla="*/ 128 w 152"/>
                  <a:gd name="T5" fmla="*/ 34 h 266"/>
                  <a:gd name="T6" fmla="*/ 128 w 152"/>
                  <a:gd name="T7" fmla="*/ 40 h 266"/>
                  <a:gd name="T8" fmla="*/ 128 w 152"/>
                  <a:gd name="T9" fmla="*/ 42 h 266"/>
                  <a:gd name="T10" fmla="*/ 128 w 152"/>
                  <a:gd name="T11" fmla="*/ 46 h 266"/>
                  <a:gd name="T12" fmla="*/ 132 w 152"/>
                  <a:gd name="T13" fmla="*/ 50 h 266"/>
                  <a:gd name="T14" fmla="*/ 132 w 152"/>
                  <a:gd name="T15" fmla="*/ 56 h 266"/>
                  <a:gd name="T16" fmla="*/ 134 w 152"/>
                  <a:gd name="T17" fmla="*/ 60 h 266"/>
                  <a:gd name="T18" fmla="*/ 134 w 152"/>
                  <a:gd name="T19" fmla="*/ 64 h 266"/>
                  <a:gd name="T20" fmla="*/ 136 w 152"/>
                  <a:gd name="T21" fmla="*/ 64 h 266"/>
                  <a:gd name="T22" fmla="*/ 136 w 152"/>
                  <a:gd name="T23" fmla="*/ 68 h 266"/>
                  <a:gd name="T24" fmla="*/ 136 w 152"/>
                  <a:gd name="T25" fmla="*/ 72 h 266"/>
                  <a:gd name="T26" fmla="*/ 136 w 152"/>
                  <a:gd name="T27" fmla="*/ 76 h 266"/>
                  <a:gd name="T28" fmla="*/ 138 w 152"/>
                  <a:gd name="T29" fmla="*/ 80 h 266"/>
                  <a:gd name="T30" fmla="*/ 138 w 152"/>
                  <a:gd name="T31" fmla="*/ 84 h 266"/>
                  <a:gd name="T32" fmla="*/ 140 w 152"/>
                  <a:gd name="T33" fmla="*/ 86 h 266"/>
                  <a:gd name="T34" fmla="*/ 144 w 152"/>
                  <a:gd name="T35" fmla="*/ 90 h 266"/>
                  <a:gd name="T36" fmla="*/ 146 w 152"/>
                  <a:gd name="T37" fmla="*/ 94 h 266"/>
                  <a:gd name="T38" fmla="*/ 146 w 152"/>
                  <a:gd name="T39" fmla="*/ 96 h 266"/>
                  <a:gd name="T40" fmla="*/ 150 w 152"/>
                  <a:gd name="T41" fmla="*/ 102 h 266"/>
                  <a:gd name="T42" fmla="*/ 150 w 152"/>
                  <a:gd name="T43" fmla="*/ 106 h 266"/>
                  <a:gd name="T44" fmla="*/ 150 w 152"/>
                  <a:gd name="T45" fmla="*/ 110 h 266"/>
                  <a:gd name="T46" fmla="*/ 152 w 152"/>
                  <a:gd name="T47" fmla="*/ 112 h 266"/>
                  <a:gd name="T48" fmla="*/ 152 w 152"/>
                  <a:gd name="T49" fmla="*/ 116 h 266"/>
                  <a:gd name="T50" fmla="*/ 150 w 152"/>
                  <a:gd name="T51" fmla="*/ 120 h 266"/>
                  <a:gd name="T52" fmla="*/ 148 w 152"/>
                  <a:gd name="T53" fmla="*/ 124 h 266"/>
                  <a:gd name="T54" fmla="*/ 148 w 152"/>
                  <a:gd name="T55" fmla="*/ 126 h 266"/>
                  <a:gd name="T56" fmla="*/ 146 w 152"/>
                  <a:gd name="T57" fmla="*/ 130 h 266"/>
                  <a:gd name="T58" fmla="*/ 142 w 152"/>
                  <a:gd name="T59" fmla="*/ 154 h 266"/>
                  <a:gd name="T60" fmla="*/ 124 w 152"/>
                  <a:gd name="T61" fmla="*/ 262 h 266"/>
                  <a:gd name="T62" fmla="*/ 118 w 152"/>
                  <a:gd name="T63" fmla="*/ 262 h 266"/>
                  <a:gd name="T64" fmla="*/ 112 w 152"/>
                  <a:gd name="T65" fmla="*/ 256 h 266"/>
                  <a:gd name="T66" fmla="*/ 104 w 152"/>
                  <a:gd name="T67" fmla="*/ 252 h 266"/>
                  <a:gd name="T68" fmla="*/ 94 w 152"/>
                  <a:gd name="T69" fmla="*/ 252 h 266"/>
                  <a:gd name="T70" fmla="*/ 90 w 152"/>
                  <a:gd name="T71" fmla="*/ 252 h 266"/>
                  <a:gd name="T72" fmla="*/ 82 w 152"/>
                  <a:gd name="T73" fmla="*/ 254 h 266"/>
                  <a:gd name="T74" fmla="*/ 62 w 152"/>
                  <a:gd name="T75" fmla="*/ 250 h 266"/>
                  <a:gd name="T76" fmla="*/ 52 w 152"/>
                  <a:gd name="T77" fmla="*/ 248 h 266"/>
                  <a:gd name="T78" fmla="*/ 52 w 152"/>
                  <a:gd name="T79" fmla="*/ 242 h 266"/>
                  <a:gd name="T80" fmla="*/ 48 w 152"/>
                  <a:gd name="T81" fmla="*/ 242 h 266"/>
                  <a:gd name="T82" fmla="*/ 42 w 152"/>
                  <a:gd name="T83" fmla="*/ 238 h 266"/>
                  <a:gd name="T84" fmla="*/ 40 w 152"/>
                  <a:gd name="T85" fmla="*/ 242 h 266"/>
                  <a:gd name="T86" fmla="*/ 38 w 152"/>
                  <a:gd name="T87" fmla="*/ 240 h 266"/>
                  <a:gd name="T88" fmla="*/ 18 w 152"/>
                  <a:gd name="T89" fmla="*/ 234 h 266"/>
                  <a:gd name="T90" fmla="*/ 2 w 152"/>
                  <a:gd name="T91" fmla="*/ 232 h 266"/>
                  <a:gd name="T92" fmla="*/ 4 w 152"/>
                  <a:gd name="T93" fmla="*/ 198 h 266"/>
                  <a:gd name="T94" fmla="*/ 38 w 152"/>
                  <a:gd name="T95" fmla="*/ 0 h 266"/>
                  <a:gd name="T96" fmla="*/ 40 w 152"/>
                  <a:gd name="T97" fmla="*/ 0 h 266"/>
                  <a:gd name="T98" fmla="*/ 42 w 152"/>
                  <a:gd name="T99" fmla="*/ 2 h 266"/>
                  <a:gd name="T100" fmla="*/ 42 w 152"/>
                  <a:gd name="T101" fmla="*/ 6 h 266"/>
                  <a:gd name="T102" fmla="*/ 44 w 152"/>
                  <a:gd name="T103" fmla="*/ 8 h 266"/>
                  <a:gd name="T104" fmla="*/ 44 w 152"/>
                  <a:gd name="T105" fmla="*/ 10 h 266"/>
                  <a:gd name="T106" fmla="*/ 46 w 152"/>
                  <a:gd name="T107" fmla="*/ 10 h 266"/>
                  <a:gd name="T108" fmla="*/ 52 w 152"/>
                  <a:gd name="T109" fmla="*/ 10 h 266"/>
                  <a:gd name="T110" fmla="*/ 54 w 152"/>
                  <a:gd name="T111" fmla="*/ 14 h 266"/>
                  <a:gd name="T112" fmla="*/ 58 w 152"/>
                  <a:gd name="T113" fmla="*/ 16 h 266"/>
                  <a:gd name="T114" fmla="*/ 60 w 152"/>
                  <a:gd name="T115" fmla="*/ 18 h 266"/>
                  <a:gd name="T116" fmla="*/ 62 w 152"/>
                  <a:gd name="T117" fmla="*/ 20 h 266"/>
                  <a:gd name="T118" fmla="*/ 64 w 152"/>
                  <a:gd name="T119" fmla="*/ 22 h 266"/>
                  <a:gd name="T120" fmla="*/ 64 w 152"/>
                  <a:gd name="T121" fmla="*/ 28 h 266"/>
                  <a:gd name="T122" fmla="*/ 64 w 152"/>
                  <a:gd name="T123" fmla="*/ 36 h 266"/>
                  <a:gd name="T124" fmla="*/ 102 w 152"/>
                  <a:gd name="T125" fmla="*/ 36 h 26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2" h="266">
                    <a:moveTo>
                      <a:pt x="126" y="20"/>
                    </a:moveTo>
                    <a:lnTo>
                      <a:pt x="126" y="22"/>
                    </a:lnTo>
                    <a:lnTo>
                      <a:pt x="124" y="22"/>
                    </a:lnTo>
                    <a:lnTo>
                      <a:pt x="124" y="24"/>
                    </a:lnTo>
                    <a:lnTo>
                      <a:pt x="126" y="26"/>
                    </a:lnTo>
                    <a:lnTo>
                      <a:pt x="126" y="28"/>
                    </a:lnTo>
                    <a:lnTo>
                      <a:pt x="128" y="28"/>
                    </a:lnTo>
                    <a:lnTo>
                      <a:pt x="128" y="30"/>
                    </a:lnTo>
                    <a:lnTo>
                      <a:pt x="128" y="32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28" y="38"/>
                    </a:lnTo>
                    <a:lnTo>
                      <a:pt x="128" y="40"/>
                    </a:lnTo>
                    <a:lnTo>
                      <a:pt x="128" y="42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28" y="46"/>
                    </a:lnTo>
                    <a:lnTo>
                      <a:pt x="130" y="46"/>
                    </a:lnTo>
                    <a:lnTo>
                      <a:pt x="130" y="48"/>
                    </a:lnTo>
                    <a:lnTo>
                      <a:pt x="132" y="48"/>
                    </a:lnTo>
                    <a:lnTo>
                      <a:pt x="132" y="50"/>
                    </a:lnTo>
                    <a:lnTo>
                      <a:pt x="132" y="52"/>
                    </a:lnTo>
                    <a:lnTo>
                      <a:pt x="132" y="54"/>
                    </a:lnTo>
                    <a:lnTo>
                      <a:pt x="132" y="56"/>
                    </a:lnTo>
                    <a:lnTo>
                      <a:pt x="134" y="58"/>
                    </a:lnTo>
                    <a:lnTo>
                      <a:pt x="134" y="60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6" y="64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8" y="70"/>
                    </a:lnTo>
                    <a:lnTo>
                      <a:pt x="138" y="72"/>
                    </a:lnTo>
                    <a:lnTo>
                      <a:pt x="136" y="72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8" y="78"/>
                    </a:lnTo>
                    <a:lnTo>
                      <a:pt x="138" y="80"/>
                    </a:lnTo>
                    <a:lnTo>
                      <a:pt x="140" y="82"/>
                    </a:lnTo>
                    <a:lnTo>
                      <a:pt x="138" y="82"/>
                    </a:lnTo>
                    <a:lnTo>
                      <a:pt x="138" y="84"/>
                    </a:lnTo>
                    <a:lnTo>
                      <a:pt x="140" y="84"/>
                    </a:lnTo>
                    <a:lnTo>
                      <a:pt x="140" y="86"/>
                    </a:lnTo>
                    <a:lnTo>
                      <a:pt x="142" y="88"/>
                    </a:lnTo>
                    <a:lnTo>
                      <a:pt x="144" y="90"/>
                    </a:lnTo>
                    <a:lnTo>
                      <a:pt x="146" y="92"/>
                    </a:lnTo>
                    <a:lnTo>
                      <a:pt x="146" y="94"/>
                    </a:lnTo>
                    <a:lnTo>
                      <a:pt x="146" y="96"/>
                    </a:lnTo>
                    <a:lnTo>
                      <a:pt x="148" y="98"/>
                    </a:lnTo>
                    <a:lnTo>
                      <a:pt x="148" y="100"/>
                    </a:lnTo>
                    <a:lnTo>
                      <a:pt x="150" y="100"/>
                    </a:lnTo>
                    <a:lnTo>
                      <a:pt x="150" y="102"/>
                    </a:lnTo>
                    <a:lnTo>
                      <a:pt x="150" y="104"/>
                    </a:lnTo>
                    <a:lnTo>
                      <a:pt x="150" y="106"/>
                    </a:lnTo>
                    <a:lnTo>
                      <a:pt x="150" y="108"/>
                    </a:lnTo>
                    <a:lnTo>
                      <a:pt x="150" y="110"/>
                    </a:lnTo>
                    <a:lnTo>
                      <a:pt x="150" y="112"/>
                    </a:lnTo>
                    <a:lnTo>
                      <a:pt x="152" y="112"/>
                    </a:lnTo>
                    <a:lnTo>
                      <a:pt x="152" y="114"/>
                    </a:lnTo>
                    <a:lnTo>
                      <a:pt x="152" y="116"/>
                    </a:lnTo>
                    <a:lnTo>
                      <a:pt x="152" y="118"/>
                    </a:lnTo>
                    <a:lnTo>
                      <a:pt x="150" y="118"/>
                    </a:lnTo>
                    <a:lnTo>
                      <a:pt x="150" y="120"/>
                    </a:lnTo>
                    <a:lnTo>
                      <a:pt x="150" y="122"/>
                    </a:lnTo>
                    <a:lnTo>
                      <a:pt x="148" y="124"/>
                    </a:lnTo>
                    <a:lnTo>
                      <a:pt x="148" y="126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6" y="130"/>
                    </a:lnTo>
                    <a:lnTo>
                      <a:pt x="146" y="132"/>
                    </a:lnTo>
                    <a:lnTo>
                      <a:pt x="142" y="152"/>
                    </a:lnTo>
                    <a:lnTo>
                      <a:pt x="142" y="154"/>
                    </a:lnTo>
                    <a:lnTo>
                      <a:pt x="140" y="168"/>
                    </a:lnTo>
                    <a:lnTo>
                      <a:pt x="138" y="200"/>
                    </a:lnTo>
                    <a:lnTo>
                      <a:pt x="128" y="266"/>
                    </a:lnTo>
                    <a:lnTo>
                      <a:pt x="126" y="264"/>
                    </a:lnTo>
                    <a:lnTo>
                      <a:pt x="126" y="262"/>
                    </a:lnTo>
                    <a:lnTo>
                      <a:pt x="124" y="262"/>
                    </a:lnTo>
                    <a:lnTo>
                      <a:pt x="122" y="264"/>
                    </a:lnTo>
                    <a:lnTo>
                      <a:pt x="120" y="266"/>
                    </a:lnTo>
                    <a:lnTo>
                      <a:pt x="118" y="266"/>
                    </a:lnTo>
                    <a:lnTo>
                      <a:pt x="118" y="264"/>
                    </a:lnTo>
                    <a:lnTo>
                      <a:pt x="118" y="262"/>
                    </a:lnTo>
                    <a:lnTo>
                      <a:pt x="116" y="260"/>
                    </a:lnTo>
                    <a:lnTo>
                      <a:pt x="114" y="258"/>
                    </a:lnTo>
                    <a:lnTo>
                      <a:pt x="114" y="256"/>
                    </a:lnTo>
                    <a:lnTo>
                      <a:pt x="114" y="254"/>
                    </a:lnTo>
                    <a:lnTo>
                      <a:pt x="112" y="254"/>
                    </a:lnTo>
                    <a:lnTo>
                      <a:pt x="112" y="256"/>
                    </a:lnTo>
                    <a:lnTo>
                      <a:pt x="110" y="258"/>
                    </a:lnTo>
                    <a:lnTo>
                      <a:pt x="108" y="254"/>
                    </a:lnTo>
                    <a:lnTo>
                      <a:pt x="108" y="252"/>
                    </a:lnTo>
                    <a:lnTo>
                      <a:pt x="104" y="252"/>
                    </a:lnTo>
                    <a:lnTo>
                      <a:pt x="102" y="250"/>
                    </a:lnTo>
                    <a:lnTo>
                      <a:pt x="100" y="248"/>
                    </a:lnTo>
                    <a:lnTo>
                      <a:pt x="98" y="248"/>
                    </a:lnTo>
                    <a:lnTo>
                      <a:pt x="96" y="248"/>
                    </a:lnTo>
                    <a:lnTo>
                      <a:pt x="96" y="250"/>
                    </a:lnTo>
                    <a:lnTo>
                      <a:pt x="94" y="252"/>
                    </a:lnTo>
                    <a:lnTo>
                      <a:pt x="94" y="254"/>
                    </a:lnTo>
                    <a:lnTo>
                      <a:pt x="92" y="254"/>
                    </a:lnTo>
                    <a:lnTo>
                      <a:pt x="90" y="254"/>
                    </a:lnTo>
                    <a:lnTo>
                      <a:pt x="90" y="252"/>
                    </a:lnTo>
                    <a:lnTo>
                      <a:pt x="88" y="252"/>
                    </a:lnTo>
                    <a:lnTo>
                      <a:pt x="88" y="254"/>
                    </a:lnTo>
                    <a:lnTo>
                      <a:pt x="86" y="256"/>
                    </a:lnTo>
                    <a:lnTo>
                      <a:pt x="84" y="256"/>
                    </a:lnTo>
                    <a:lnTo>
                      <a:pt x="82" y="254"/>
                    </a:lnTo>
                    <a:lnTo>
                      <a:pt x="76" y="254"/>
                    </a:lnTo>
                    <a:lnTo>
                      <a:pt x="74" y="252"/>
                    </a:lnTo>
                    <a:lnTo>
                      <a:pt x="68" y="252"/>
                    </a:lnTo>
                    <a:lnTo>
                      <a:pt x="66" y="252"/>
                    </a:lnTo>
                    <a:lnTo>
                      <a:pt x="64" y="250"/>
                    </a:lnTo>
                    <a:lnTo>
                      <a:pt x="62" y="250"/>
                    </a:lnTo>
                    <a:lnTo>
                      <a:pt x="62" y="248"/>
                    </a:lnTo>
                    <a:lnTo>
                      <a:pt x="60" y="248"/>
                    </a:lnTo>
                    <a:lnTo>
                      <a:pt x="58" y="248"/>
                    </a:lnTo>
                    <a:lnTo>
                      <a:pt x="56" y="250"/>
                    </a:lnTo>
                    <a:lnTo>
                      <a:pt x="54" y="250"/>
                    </a:lnTo>
                    <a:lnTo>
                      <a:pt x="52" y="248"/>
                    </a:lnTo>
                    <a:lnTo>
                      <a:pt x="54" y="246"/>
                    </a:lnTo>
                    <a:lnTo>
                      <a:pt x="54" y="244"/>
                    </a:lnTo>
                    <a:lnTo>
                      <a:pt x="56" y="244"/>
                    </a:lnTo>
                    <a:lnTo>
                      <a:pt x="56" y="242"/>
                    </a:lnTo>
                    <a:lnTo>
                      <a:pt x="52" y="242"/>
                    </a:lnTo>
                    <a:lnTo>
                      <a:pt x="50" y="238"/>
                    </a:lnTo>
                    <a:lnTo>
                      <a:pt x="48" y="238"/>
                    </a:lnTo>
                    <a:lnTo>
                      <a:pt x="48" y="240"/>
                    </a:lnTo>
                    <a:lnTo>
                      <a:pt x="48" y="242"/>
                    </a:lnTo>
                    <a:lnTo>
                      <a:pt x="48" y="244"/>
                    </a:lnTo>
                    <a:lnTo>
                      <a:pt x="48" y="246"/>
                    </a:lnTo>
                    <a:lnTo>
                      <a:pt x="46" y="244"/>
                    </a:lnTo>
                    <a:lnTo>
                      <a:pt x="44" y="240"/>
                    </a:lnTo>
                    <a:lnTo>
                      <a:pt x="42" y="238"/>
                    </a:lnTo>
                    <a:lnTo>
                      <a:pt x="40" y="238"/>
                    </a:lnTo>
                    <a:lnTo>
                      <a:pt x="40" y="240"/>
                    </a:lnTo>
                    <a:lnTo>
                      <a:pt x="40" y="242"/>
                    </a:lnTo>
                    <a:lnTo>
                      <a:pt x="40" y="244"/>
                    </a:lnTo>
                    <a:lnTo>
                      <a:pt x="38" y="244"/>
                    </a:lnTo>
                    <a:lnTo>
                      <a:pt x="38" y="242"/>
                    </a:lnTo>
                    <a:lnTo>
                      <a:pt x="38" y="240"/>
                    </a:lnTo>
                    <a:lnTo>
                      <a:pt x="36" y="240"/>
                    </a:lnTo>
                    <a:lnTo>
                      <a:pt x="34" y="240"/>
                    </a:lnTo>
                    <a:lnTo>
                      <a:pt x="32" y="238"/>
                    </a:lnTo>
                    <a:lnTo>
                      <a:pt x="30" y="236"/>
                    </a:lnTo>
                    <a:lnTo>
                      <a:pt x="22" y="234"/>
                    </a:lnTo>
                    <a:lnTo>
                      <a:pt x="18" y="234"/>
                    </a:lnTo>
                    <a:lnTo>
                      <a:pt x="14" y="236"/>
                    </a:lnTo>
                    <a:lnTo>
                      <a:pt x="12" y="236"/>
                    </a:lnTo>
                    <a:lnTo>
                      <a:pt x="8" y="234"/>
                    </a:lnTo>
                    <a:lnTo>
                      <a:pt x="4" y="232"/>
                    </a:lnTo>
                    <a:lnTo>
                      <a:pt x="2" y="232"/>
                    </a:lnTo>
                    <a:lnTo>
                      <a:pt x="0" y="232"/>
                    </a:lnTo>
                    <a:lnTo>
                      <a:pt x="0" y="230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20" y="82"/>
                    </a:lnTo>
                    <a:lnTo>
                      <a:pt x="22" y="34"/>
                    </a:lnTo>
                    <a:lnTo>
                      <a:pt x="38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4" y="10"/>
                    </a:lnTo>
                    <a:lnTo>
                      <a:pt x="46" y="10"/>
                    </a:lnTo>
                    <a:lnTo>
                      <a:pt x="48" y="10"/>
                    </a:lnTo>
                    <a:lnTo>
                      <a:pt x="50" y="10"/>
                    </a:lnTo>
                    <a:lnTo>
                      <a:pt x="52" y="10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56" y="16"/>
                    </a:lnTo>
                    <a:lnTo>
                      <a:pt x="58" y="16"/>
                    </a:lnTo>
                    <a:lnTo>
                      <a:pt x="58" y="18"/>
                    </a:lnTo>
                    <a:lnTo>
                      <a:pt x="60" y="18"/>
                    </a:lnTo>
                    <a:lnTo>
                      <a:pt x="60" y="20"/>
                    </a:lnTo>
                    <a:lnTo>
                      <a:pt x="62" y="20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4" y="24"/>
                    </a:lnTo>
                    <a:lnTo>
                      <a:pt x="64" y="26"/>
                    </a:lnTo>
                    <a:lnTo>
                      <a:pt x="64" y="28"/>
                    </a:lnTo>
                    <a:lnTo>
                      <a:pt x="64" y="32"/>
                    </a:lnTo>
                    <a:lnTo>
                      <a:pt x="64" y="34"/>
                    </a:lnTo>
                    <a:lnTo>
                      <a:pt x="64" y="36"/>
                    </a:lnTo>
                    <a:lnTo>
                      <a:pt x="68" y="36"/>
                    </a:lnTo>
                    <a:lnTo>
                      <a:pt x="78" y="36"/>
                    </a:lnTo>
                    <a:lnTo>
                      <a:pt x="80" y="36"/>
                    </a:lnTo>
                    <a:lnTo>
                      <a:pt x="102" y="36"/>
                    </a:lnTo>
                    <a:lnTo>
                      <a:pt x="108" y="32"/>
                    </a:lnTo>
                    <a:lnTo>
                      <a:pt x="110" y="30"/>
                    </a:lnTo>
                    <a:lnTo>
                      <a:pt x="126" y="2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3" name="Freeform 109"/>
              <p:cNvSpPr>
                <a:spLocks/>
              </p:cNvSpPr>
              <p:nvPr/>
            </p:nvSpPr>
            <p:spPr bwMode="auto">
              <a:xfrm>
                <a:off x="3378" y="2378"/>
                <a:ext cx="239" cy="326"/>
              </a:xfrm>
              <a:custGeom>
                <a:avLst/>
                <a:gdLst>
                  <a:gd name="T0" fmla="*/ 213 w 239"/>
                  <a:gd name="T1" fmla="*/ 184 h 326"/>
                  <a:gd name="T2" fmla="*/ 193 w 239"/>
                  <a:gd name="T3" fmla="*/ 202 h 326"/>
                  <a:gd name="T4" fmla="*/ 191 w 239"/>
                  <a:gd name="T5" fmla="*/ 206 h 326"/>
                  <a:gd name="T6" fmla="*/ 185 w 239"/>
                  <a:gd name="T7" fmla="*/ 212 h 326"/>
                  <a:gd name="T8" fmla="*/ 181 w 239"/>
                  <a:gd name="T9" fmla="*/ 214 h 326"/>
                  <a:gd name="T10" fmla="*/ 177 w 239"/>
                  <a:gd name="T11" fmla="*/ 220 h 326"/>
                  <a:gd name="T12" fmla="*/ 175 w 239"/>
                  <a:gd name="T13" fmla="*/ 224 h 326"/>
                  <a:gd name="T14" fmla="*/ 179 w 239"/>
                  <a:gd name="T15" fmla="*/ 234 h 326"/>
                  <a:gd name="T16" fmla="*/ 175 w 239"/>
                  <a:gd name="T17" fmla="*/ 248 h 326"/>
                  <a:gd name="T18" fmla="*/ 173 w 239"/>
                  <a:gd name="T19" fmla="*/ 258 h 326"/>
                  <a:gd name="T20" fmla="*/ 167 w 239"/>
                  <a:gd name="T21" fmla="*/ 262 h 326"/>
                  <a:gd name="T22" fmla="*/ 159 w 239"/>
                  <a:gd name="T23" fmla="*/ 274 h 326"/>
                  <a:gd name="T24" fmla="*/ 159 w 239"/>
                  <a:gd name="T25" fmla="*/ 284 h 326"/>
                  <a:gd name="T26" fmla="*/ 147 w 239"/>
                  <a:gd name="T27" fmla="*/ 294 h 326"/>
                  <a:gd name="T28" fmla="*/ 143 w 239"/>
                  <a:gd name="T29" fmla="*/ 302 h 326"/>
                  <a:gd name="T30" fmla="*/ 141 w 239"/>
                  <a:gd name="T31" fmla="*/ 310 h 326"/>
                  <a:gd name="T32" fmla="*/ 133 w 239"/>
                  <a:gd name="T33" fmla="*/ 312 h 326"/>
                  <a:gd name="T34" fmla="*/ 129 w 239"/>
                  <a:gd name="T35" fmla="*/ 320 h 326"/>
                  <a:gd name="T36" fmla="*/ 129 w 239"/>
                  <a:gd name="T37" fmla="*/ 324 h 326"/>
                  <a:gd name="T38" fmla="*/ 119 w 239"/>
                  <a:gd name="T39" fmla="*/ 314 h 326"/>
                  <a:gd name="T40" fmla="*/ 113 w 239"/>
                  <a:gd name="T41" fmla="*/ 308 h 326"/>
                  <a:gd name="T42" fmla="*/ 107 w 239"/>
                  <a:gd name="T43" fmla="*/ 306 h 326"/>
                  <a:gd name="T44" fmla="*/ 100 w 239"/>
                  <a:gd name="T45" fmla="*/ 302 h 326"/>
                  <a:gd name="T46" fmla="*/ 80 w 239"/>
                  <a:gd name="T47" fmla="*/ 290 h 326"/>
                  <a:gd name="T48" fmla="*/ 66 w 239"/>
                  <a:gd name="T49" fmla="*/ 276 h 326"/>
                  <a:gd name="T50" fmla="*/ 64 w 239"/>
                  <a:gd name="T51" fmla="*/ 272 h 326"/>
                  <a:gd name="T52" fmla="*/ 64 w 239"/>
                  <a:gd name="T53" fmla="*/ 258 h 326"/>
                  <a:gd name="T54" fmla="*/ 60 w 239"/>
                  <a:gd name="T55" fmla="*/ 260 h 326"/>
                  <a:gd name="T56" fmla="*/ 52 w 239"/>
                  <a:gd name="T57" fmla="*/ 260 h 326"/>
                  <a:gd name="T58" fmla="*/ 52 w 239"/>
                  <a:gd name="T59" fmla="*/ 250 h 326"/>
                  <a:gd name="T60" fmla="*/ 44 w 239"/>
                  <a:gd name="T61" fmla="*/ 254 h 326"/>
                  <a:gd name="T62" fmla="*/ 24 w 239"/>
                  <a:gd name="T63" fmla="*/ 254 h 326"/>
                  <a:gd name="T64" fmla="*/ 18 w 239"/>
                  <a:gd name="T65" fmla="*/ 250 h 326"/>
                  <a:gd name="T66" fmla="*/ 8 w 239"/>
                  <a:gd name="T67" fmla="*/ 246 h 326"/>
                  <a:gd name="T68" fmla="*/ 16 w 239"/>
                  <a:gd name="T69" fmla="*/ 148 h 326"/>
                  <a:gd name="T70" fmla="*/ 22 w 239"/>
                  <a:gd name="T71" fmla="*/ 110 h 326"/>
                  <a:gd name="T72" fmla="*/ 24 w 239"/>
                  <a:gd name="T73" fmla="*/ 106 h 326"/>
                  <a:gd name="T74" fmla="*/ 26 w 239"/>
                  <a:gd name="T75" fmla="*/ 102 h 326"/>
                  <a:gd name="T76" fmla="*/ 28 w 239"/>
                  <a:gd name="T77" fmla="*/ 98 h 326"/>
                  <a:gd name="T78" fmla="*/ 28 w 239"/>
                  <a:gd name="T79" fmla="*/ 94 h 326"/>
                  <a:gd name="T80" fmla="*/ 26 w 239"/>
                  <a:gd name="T81" fmla="*/ 90 h 326"/>
                  <a:gd name="T82" fmla="*/ 26 w 239"/>
                  <a:gd name="T83" fmla="*/ 86 h 326"/>
                  <a:gd name="T84" fmla="*/ 26 w 239"/>
                  <a:gd name="T85" fmla="*/ 80 h 326"/>
                  <a:gd name="T86" fmla="*/ 22 w 239"/>
                  <a:gd name="T87" fmla="*/ 76 h 326"/>
                  <a:gd name="T88" fmla="*/ 22 w 239"/>
                  <a:gd name="T89" fmla="*/ 72 h 326"/>
                  <a:gd name="T90" fmla="*/ 18 w 239"/>
                  <a:gd name="T91" fmla="*/ 68 h 326"/>
                  <a:gd name="T92" fmla="*/ 16 w 239"/>
                  <a:gd name="T93" fmla="*/ 64 h 326"/>
                  <a:gd name="T94" fmla="*/ 14 w 239"/>
                  <a:gd name="T95" fmla="*/ 60 h 326"/>
                  <a:gd name="T96" fmla="*/ 12 w 239"/>
                  <a:gd name="T97" fmla="*/ 54 h 326"/>
                  <a:gd name="T98" fmla="*/ 14 w 239"/>
                  <a:gd name="T99" fmla="*/ 52 h 326"/>
                  <a:gd name="T100" fmla="*/ 12 w 239"/>
                  <a:gd name="T101" fmla="*/ 46 h 326"/>
                  <a:gd name="T102" fmla="*/ 12 w 239"/>
                  <a:gd name="T103" fmla="*/ 44 h 326"/>
                  <a:gd name="T104" fmla="*/ 10 w 239"/>
                  <a:gd name="T105" fmla="*/ 40 h 326"/>
                  <a:gd name="T106" fmla="*/ 8 w 239"/>
                  <a:gd name="T107" fmla="*/ 36 h 326"/>
                  <a:gd name="T108" fmla="*/ 8 w 239"/>
                  <a:gd name="T109" fmla="*/ 28 h 326"/>
                  <a:gd name="T110" fmla="*/ 4 w 239"/>
                  <a:gd name="T111" fmla="*/ 24 h 326"/>
                  <a:gd name="T112" fmla="*/ 4 w 239"/>
                  <a:gd name="T113" fmla="*/ 20 h 326"/>
                  <a:gd name="T114" fmla="*/ 4 w 239"/>
                  <a:gd name="T115" fmla="*/ 16 h 326"/>
                  <a:gd name="T116" fmla="*/ 4 w 239"/>
                  <a:gd name="T117" fmla="*/ 10 h 326"/>
                  <a:gd name="T118" fmla="*/ 2 w 239"/>
                  <a:gd name="T119" fmla="*/ 6 h 326"/>
                  <a:gd name="T120" fmla="*/ 106 w 239"/>
                  <a:gd name="T121" fmla="*/ 24 h 32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39" h="326">
                    <a:moveTo>
                      <a:pt x="106" y="24"/>
                    </a:moveTo>
                    <a:lnTo>
                      <a:pt x="107" y="28"/>
                    </a:lnTo>
                    <a:lnTo>
                      <a:pt x="129" y="144"/>
                    </a:lnTo>
                    <a:lnTo>
                      <a:pt x="175" y="164"/>
                    </a:lnTo>
                    <a:lnTo>
                      <a:pt x="239" y="164"/>
                    </a:lnTo>
                    <a:lnTo>
                      <a:pt x="215" y="182"/>
                    </a:lnTo>
                    <a:lnTo>
                      <a:pt x="213" y="184"/>
                    </a:lnTo>
                    <a:lnTo>
                      <a:pt x="211" y="184"/>
                    </a:lnTo>
                    <a:lnTo>
                      <a:pt x="205" y="186"/>
                    </a:lnTo>
                    <a:lnTo>
                      <a:pt x="199" y="192"/>
                    </a:lnTo>
                    <a:lnTo>
                      <a:pt x="197" y="198"/>
                    </a:lnTo>
                    <a:lnTo>
                      <a:pt x="195" y="198"/>
                    </a:lnTo>
                    <a:lnTo>
                      <a:pt x="193" y="200"/>
                    </a:lnTo>
                    <a:lnTo>
                      <a:pt x="193" y="202"/>
                    </a:lnTo>
                    <a:lnTo>
                      <a:pt x="193" y="204"/>
                    </a:lnTo>
                    <a:lnTo>
                      <a:pt x="191" y="204"/>
                    </a:lnTo>
                    <a:lnTo>
                      <a:pt x="191" y="206"/>
                    </a:lnTo>
                    <a:lnTo>
                      <a:pt x="191" y="208"/>
                    </a:lnTo>
                    <a:lnTo>
                      <a:pt x="189" y="208"/>
                    </a:lnTo>
                    <a:lnTo>
                      <a:pt x="187" y="210"/>
                    </a:lnTo>
                    <a:lnTo>
                      <a:pt x="185" y="212"/>
                    </a:lnTo>
                    <a:lnTo>
                      <a:pt x="183" y="212"/>
                    </a:lnTo>
                    <a:lnTo>
                      <a:pt x="181" y="212"/>
                    </a:lnTo>
                    <a:lnTo>
                      <a:pt x="181" y="214"/>
                    </a:lnTo>
                    <a:lnTo>
                      <a:pt x="181" y="216"/>
                    </a:lnTo>
                    <a:lnTo>
                      <a:pt x="181" y="218"/>
                    </a:lnTo>
                    <a:lnTo>
                      <a:pt x="179" y="218"/>
                    </a:lnTo>
                    <a:lnTo>
                      <a:pt x="179" y="220"/>
                    </a:lnTo>
                    <a:lnTo>
                      <a:pt x="177" y="220"/>
                    </a:lnTo>
                    <a:lnTo>
                      <a:pt x="177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7" y="226"/>
                    </a:lnTo>
                    <a:lnTo>
                      <a:pt x="177" y="228"/>
                    </a:lnTo>
                    <a:lnTo>
                      <a:pt x="179" y="230"/>
                    </a:lnTo>
                    <a:lnTo>
                      <a:pt x="179" y="234"/>
                    </a:lnTo>
                    <a:lnTo>
                      <a:pt x="179" y="236"/>
                    </a:lnTo>
                    <a:lnTo>
                      <a:pt x="179" y="240"/>
                    </a:lnTo>
                    <a:lnTo>
                      <a:pt x="179" y="242"/>
                    </a:lnTo>
                    <a:lnTo>
                      <a:pt x="179" y="244"/>
                    </a:lnTo>
                    <a:lnTo>
                      <a:pt x="177" y="246"/>
                    </a:lnTo>
                    <a:lnTo>
                      <a:pt x="175" y="248"/>
                    </a:lnTo>
                    <a:lnTo>
                      <a:pt x="175" y="250"/>
                    </a:lnTo>
                    <a:lnTo>
                      <a:pt x="173" y="250"/>
                    </a:lnTo>
                    <a:lnTo>
                      <a:pt x="173" y="252"/>
                    </a:lnTo>
                    <a:lnTo>
                      <a:pt x="173" y="254"/>
                    </a:lnTo>
                    <a:lnTo>
                      <a:pt x="173" y="256"/>
                    </a:lnTo>
                    <a:lnTo>
                      <a:pt x="173" y="258"/>
                    </a:lnTo>
                    <a:lnTo>
                      <a:pt x="173" y="260"/>
                    </a:lnTo>
                    <a:lnTo>
                      <a:pt x="171" y="260"/>
                    </a:lnTo>
                    <a:lnTo>
                      <a:pt x="169" y="260"/>
                    </a:lnTo>
                    <a:lnTo>
                      <a:pt x="169" y="262"/>
                    </a:lnTo>
                    <a:lnTo>
                      <a:pt x="167" y="262"/>
                    </a:lnTo>
                    <a:lnTo>
                      <a:pt x="165" y="262"/>
                    </a:lnTo>
                    <a:lnTo>
                      <a:pt x="163" y="262"/>
                    </a:lnTo>
                    <a:lnTo>
                      <a:pt x="163" y="266"/>
                    </a:lnTo>
                    <a:lnTo>
                      <a:pt x="161" y="268"/>
                    </a:lnTo>
                    <a:lnTo>
                      <a:pt x="161" y="270"/>
                    </a:lnTo>
                    <a:lnTo>
                      <a:pt x="159" y="274"/>
                    </a:lnTo>
                    <a:lnTo>
                      <a:pt x="161" y="276"/>
                    </a:lnTo>
                    <a:lnTo>
                      <a:pt x="159" y="278"/>
                    </a:lnTo>
                    <a:lnTo>
                      <a:pt x="161" y="278"/>
                    </a:lnTo>
                    <a:lnTo>
                      <a:pt x="159" y="280"/>
                    </a:lnTo>
                    <a:lnTo>
                      <a:pt x="159" y="282"/>
                    </a:lnTo>
                    <a:lnTo>
                      <a:pt x="159" y="284"/>
                    </a:lnTo>
                    <a:lnTo>
                      <a:pt x="157" y="284"/>
                    </a:lnTo>
                    <a:lnTo>
                      <a:pt x="153" y="288"/>
                    </a:lnTo>
                    <a:lnTo>
                      <a:pt x="153" y="290"/>
                    </a:lnTo>
                    <a:lnTo>
                      <a:pt x="151" y="290"/>
                    </a:lnTo>
                    <a:lnTo>
                      <a:pt x="149" y="290"/>
                    </a:lnTo>
                    <a:lnTo>
                      <a:pt x="147" y="294"/>
                    </a:lnTo>
                    <a:lnTo>
                      <a:pt x="147" y="296"/>
                    </a:lnTo>
                    <a:lnTo>
                      <a:pt x="145" y="298"/>
                    </a:lnTo>
                    <a:lnTo>
                      <a:pt x="143" y="300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3" y="304"/>
                    </a:lnTo>
                    <a:lnTo>
                      <a:pt x="143" y="306"/>
                    </a:lnTo>
                    <a:lnTo>
                      <a:pt x="143" y="308"/>
                    </a:lnTo>
                    <a:lnTo>
                      <a:pt x="141" y="308"/>
                    </a:lnTo>
                    <a:lnTo>
                      <a:pt x="141" y="310"/>
                    </a:lnTo>
                    <a:lnTo>
                      <a:pt x="139" y="310"/>
                    </a:lnTo>
                    <a:lnTo>
                      <a:pt x="137" y="310"/>
                    </a:lnTo>
                    <a:lnTo>
                      <a:pt x="135" y="310"/>
                    </a:lnTo>
                    <a:lnTo>
                      <a:pt x="135" y="312"/>
                    </a:lnTo>
                    <a:lnTo>
                      <a:pt x="133" y="312"/>
                    </a:lnTo>
                    <a:lnTo>
                      <a:pt x="131" y="312"/>
                    </a:lnTo>
                    <a:lnTo>
                      <a:pt x="129" y="312"/>
                    </a:lnTo>
                    <a:lnTo>
                      <a:pt x="129" y="314"/>
                    </a:lnTo>
                    <a:lnTo>
                      <a:pt x="129" y="316"/>
                    </a:lnTo>
                    <a:lnTo>
                      <a:pt x="129" y="320"/>
                    </a:lnTo>
                    <a:lnTo>
                      <a:pt x="131" y="322"/>
                    </a:lnTo>
                    <a:lnTo>
                      <a:pt x="133" y="322"/>
                    </a:lnTo>
                    <a:lnTo>
                      <a:pt x="135" y="322"/>
                    </a:lnTo>
                    <a:lnTo>
                      <a:pt x="133" y="324"/>
                    </a:lnTo>
                    <a:lnTo>
                      <a:pt x="131" y="326"/>
                    </a:lnTo>
                    <a:lnTo>
                      <a:pt x="129" y="326"/>
                    </a:lnTo>
                    <a:lnTo>
                      <a:pt x="129" y="324"/>
                    </a:lnTo>
                    <a:lnTo>
                      <a:pt x="119" y="318"/>
                    </a:lnTo>
                    <a:lnTo>
                      <a:pt x="121" y="316"/>
                    </a:lnTo>
                    <a:lnTo>
                      <a:pt x="119" y="314"/>
                    </a:lnTo>
                    <a:lnTo>
                      <a:pt x="117" y="316"/>
                    </a:lnTo>
                    <a:lnTo>
                      <a:pt x="115" y="316"/>
                    </a:lnTo>
                    <a:lnTo>
                      <a:pt x="115" y="312"/>
                    </a:lnTo>
                    <a:lnTo>
                      <a:pt x="115" y="310"/>
                    </a:lnTo>
                    <a:lnTo>
                      <a:pt x="113" y="308"/>
                    </a:lnTo>
                    <a:lnTo>
                      <a:pt x="111" y="306"/>
                    </a:lnTo>
                    <a:lnTo>
                      <a:pt x="111" y="302"/>
                    </a:lnTo>
                    <a:lnTo>
                      <a:pt x="111" y="300"/>
                    </a:lnTo>
                    <a:lnTo>
                      <a:pt x="109" y="300"/>
                    </a:lnTo>
                    <a:lnTo>
                      <a:pt x="107" y="302"/>
                    </a:lnTo>
                    <a:lnTo>
                      <a:pt x="107" y="306"/>
                    </a:lnTo>
                    <a:lnTo>
                      <a:pt x="106" y="306"/>
                    </a:lnTo>
                    <a:lnTo>
                      <a:pt x="104" y="304"/>
                    </a:lnTo>
                    <a:lnTo>
                      <a:pt x="102" y="302"/>
                    </a:lnTo>
                    <a:lnTo>
                      <a:pt x="100" y="302"/>
                    </a:lnTo>
                    <a:lnTo>
                      <a:pt x="98" y="302"/>
                    </a:lnTo>
                    <a:lnTo>
                      <a:pt x="96" y="300"/>
                    </a:lnTo>
                    <a:lnTo>
                      <a:pt x="96" y="298"/>
                    </a:lnTo>
                    <a:lnTo>
                      <a:pt x="92" y="296"/>
                    </a:lnTo>
                    <a:lnTo>
                      <a:pt x="88" y="294"/>
                    </a:lnTo>
                    <a:lnTo>
                      <a:pt x="86" y="292"/>
                    </a:lnTo>
                    <a:lnTo>
                      <a:pt x="80" y="290"/>
                    </a:lnTo>
                    <a:lnTo>
                      <a:pt x="78" y="290"/>
                    </a:lnTo>
                    <a:lnTo>
                      <a:pt x="78" y="288"/>
                    </a:lnTo>
                    <a:lnTo>
                      <a:pt x="78" y="286"/>
                    </a:lnTo>
                    <a:lnTo>
                      <a:pt x="72" y="284"/>
                    </a:lnTo>
                    <a:lnTo>
                      <a:pt x="70" y="280"/>
                    </a:lnTo>
                    <a:lnTo>
                      <a:pt x="66" y="276"/>
                    </a:lnTo>
                    <a:lnTo>
                      <a:pt x="62" y="278"/>
                    </a:lnTo>
                    <a:lnTo>
                      <a:pt x="60" y="276"/>
                    </a:lnTo>
                    <a:lnTo>
                      <a:pt x="62" y="276"/>
                    </a:lnTo>
                    <a:lnTo>
                      <a:pt x="62" y="274"/>
                    </a:lnTo>
                    <a:lnTo>
                      <a:pt x="64" y="274"/>
                    </a:lnTo>
                    <a:lnTo>
                      <a:pt x="64" y="272"/>
                    </a:lnTo>
                    <a:lnTo>
                      <a:pt x="64" y="270"/>
                    </a:lnTo>
                    <a:lnTo>
                      <a:pt x="64" y="266"/>
                    </a:lnTo>
                    <a:lnTo>
                      <a:pt x="66" y="266"/>
                    </a:lnTo>
                    <a:lnTo>
                      <a:pt x="66" y="264"/>
                    </a:lnTo>
                    <a:lnTo>
                      <a:pt x="64" y="260"/>
                    </a:lnTo>
                    <a:lnTo>
                      <a:pt x="64" y="258"/>
                    </a:lnTo>
                    <a:lnTo>
                      <a:pt x="64" y="256"/>
                    </a:lnTo>
                    <a:lnTo>
                      <a:pt x="64" y="254"/>
                    </a:lnTo>
                    <a:lnTo>
                      <a:pt x="62" y="254"/>
                    </a:lnTo>
                    <a:lnTo>
                      <a:pt x="60" y="256"/>
                    </a:lnTo>
                    <a:lnTo>
                      <a:pt x="62" y="258"/>
                    </a:lnTo>
                    <a:lnTo>
                      <a:pt x="60" y="260"/>
                    </a:lnTo>
                    <a:lnTo>
                      <a:pt x="62" y="262"/>
                    </a:lnTo>
                    <a:lnTo>
                      <a:pt x="60" y="262"/>
                    </a:lnTo>
                    <a:lnTo>
                      <a:pt x="60" y="264"/>
                    </a:lnTo>
                    <a:lnTo>
                      <a:pt x="58" y="262"/>
                    </a:lnTo>
                    <a:lnTo>
                      <a:pt x="56" y="260"/>
                    </a:lnTo>
                    <a:lnTo>
                      <a:pt x="52" y="260"/>
                    </a:lnTo>
                    <a:lnTo>
                      <a:pt x="52" y="258"/>
                    </a:lnTo>
                    <a:lnTo>
                      <a:pt x="54" y="254"/>
                    </a:lnTo>
                    <a:lnTo>
                      <a:pt x="54" y="252"/>
                    </a:lnTo>
                    <a:lnTo>
                      <a:pt x="52" y="250"/>
                    </a:lnTo>
                    <a:lnTo>
                      <a:pt x="50" y="250"/>
                    </a:lnTo>
                    <a:lnTo>
                      <a:pt x="48" y="252"/>
                    </a:lnTo>
                    <a:lnTo>
                      <a:pt x="48" y="254"/>
                    </a:lnTo>
                    <a:lnTo>
                      <a:pt x="48" y="256"/>
                    </a:lnTo>
                    <a:lnTo>
                      <a:pt x="46" y="256"/>
                    </a:lnTo>
                    <a:lnTo>
                      <a:pt x="44" y="256"/>
                    </a:lnTo>
                    <a:lnTo>
                      <a:pt x="44" y="254"/>
                    </a:lnTo>
                    <a:lnTo>
                      <a:pt x="42" y="254"/>
                    </a:lnTo>
                    <a:lnTo>
                      <a:pt x="40" y="252"/>
                    </a:lnTo>
                    <a:lnTo>
                      <a:pt x="38" y="252"/>
                    </a:lnTo>
                    <a:lnTo>
                      <a:pt x="36" y="252"/>
                    </a:lnTo>
                    <a:lnTo>
                      <a:pt x="30" y="254"/>
                    </a:lnTo>
                    <a:lnTo>
                      <a:pt x="28" y="254"/>
                    </a:lnTo>
                    <a:lnTo>
                      <a:pt x="24" y="254"/>
                    </a:lnTo>
                    <a:lnTo>
                      <a:pt x="22" y="254"/>
                    </a:lnTo>
                    <a:lnTo>
                      <a:pt x="24" y="254"/>
                    </a:lnTo>
                    <a:lnTo>
                      <a:pt x="24" y="252"/>
                    </a:lnTo>
                    <a:lnTo>
                      <a:pt x="22" y="250"/>
                    </a:lnTo>
                    <a:lnTo>
                      <a:pt x="18" y="252"/>
                    </a:lnTo>
                    <a:lnTo>
                      <a:pt x="18" y="250"/>
                    </a:lnTo>
                    <a:lnTo>
                      <a:pt x="16" y="248"/>
                    </a:lnTo>
                    <a:lnTo>
                      <a:pt x="14" y="248"/>
                    </a:lnTo>
                    <a:lnTo>
                      <a:pt x="14" y="250"/>
                    </a:lnTo>
                    <a:lnTo>
                      <a:pt x="12" y="248"/>
                    </a:lnTo>
                    <a:lnTo>
                      <a:pt x="10" y="250"/>
                    </a:lnTo>
                    <a:lnTo>
                      <a:pt x="8" y="248"/>
                    </a:lnTo>
                    <a:lnTo>
                      <a:pt x="8" y="246"/>
                    </a:lnTo>
                    <a:lnTo>
                      <a:pt x="6" y="246"/>
                    </a:lnTo>
                    <a:lnTo>
                      <a:pt x="4" y="248"/>
                    </a:lnTo>
                    <a:lnTo>
                      <a:pt x="4" y="246"/>
                    </a:lnTo>
                    <a:lnTo>
                      <a:pt x="14" y="180"/>
                    </a:lnTo>
                    <a:lnTo>
                      <a:pt x="16" y="148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4" y="106"/>
                    </a:lnTo>
                    <a:lnTo>
                      <a:pt x="24" y="104"/>
                    </a:lnTo>
                    <a:lnTo>
                      <a:pt x="26" y="102"/>
                    </a:lnTo>
                    <a:lnTo>
                      <a:pt x="26" y="100"/>
                    </a:lnTo>
                    <a:lnTo>
                      <a:pt x="26" y="98"/>
                    </a:lnTo>
                    <a:lnTo>
                      <a:pt x="28" y="98"/>
                    </a:lnTo>
                    <a:lnTo>
                      <a:pt x="28" y="96"/>
                    </a:lnTo>
                    <a:lnTo>
                      <a:pt x="28" y="94"/>
                    </a:lnTo>
                    <a:lnTo>
                      <a:pt x="28" y="92"/>
                    </a:lnTo>
                    <a:lnTo>
                      <a:pt x="26" y="92"/>
                    </a:lnTo>
                    <a:lnTo>
                      <a:pt x="26" y="90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4" y="80"/>
                    </a:lnTo>
                    <a:lnTo>
                      <a:pt x="24" y="78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2" y="72"/>
                    </a:lnTo>
                    <a:lnTo>
                      <a:pt x="20" y="70"/>
                    </a:lnTo>
                    <a:lnTo>
                      <a:pt x="18" y="68"/>
                    </a:lnTo>
                    <a:lnTo>
                      <a:pt x="16" y="66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6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2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2" y="48"/>
                    </a:lnTo>
                    <a:lnTo>
                      <a:pt x="12" y="46"/>
                    </a:lnTo>
                    <a:lnTo>
                      <a:pt x="12" y="44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10" y="40"/>
                    </a:lnTo>
                    <a:lnTo>
                      <a:pt x="10" y="38"/>
                    </a:lnTo>
                    <a:lnTo>
                      <a:pt x="8" y="36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6" y="2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4" name="Freeform 110"/>
              <p:cNvSpPr>
                <a:spLocks/>
              </p:cNvSpPr>
              <p:nvPr/>
            </p:nvSpPr>
            <p:spPr bwMode="auto">
              <a:xfrm>
                <a:off x="3024" y="2384"/>
                <a:ext cx="202" cy="238"/>
              </a:xfrm>
              <a:custGeom>
                <a:avLst/>
                <a:gdLst>
                  <a:gd name="T0" fmla="*/ 116 w 202"/>
                  <a:gd name="T1" fmla="*/ 6 h 238"/>
                  <a:gd name="T2" fmla="*/ 130 w 202"/>
                  <a:gd name="T3" fmla="*/ 8 h 238"/>
                  <a:gd name="T4" fmla="*/ 136 w 202"/>
                  <a:gd name="T5" fmla="*/ 4 h 238"/>
                  <a:gd name="T6" fmla="*/ 144 w 202"/>
                  <a:gd name="T7" fmla="*/ 8 h 238"/>
                  <a:gd name="T8" fmla="*/ 146 w 202"/>
                  <a:gd name="T9" fmla="*/ 14 h 238"/>
                  <a:gd name="T10" fmla="*/ 148 w 202"/>
                  <a:gd name="T11" fmla="*/ 20 h 238"/>
                  <a:gd name="T12" fmla="*/ 152 w 202"/>
                  <a:gd name="T13" fmla="*/ 26 h 238"/>
                  <a:gd name="T14" fmla="*/ 148 w 202"/>
                  <a:gd name="T15" fmla="*/ 30 h 238"/>
                  <a:gd name="T16" fmla="*/ 146 w 202"/>
                  <a:gd name="T17" fmla="*/ 40 h 238"/>
                  <a:gd name="T18" fmla="*/ 150 w 202"/>
                  <a:gd name="T19" fmla="*/ 44 h 238"/>
                  <a:gd name="T20" fmla="*/ 154 w 202"/>
                  <a:gd name="T21" fmla="*/ 50 h 238"/>
                  <a:gd name="T22" fmla="*/ 156 w 202"/>
                  <a:gd name="T23" fmla="*/ 60 h 238"/>
                  <a:gd name="T24" fmla="*/ 154 w 202"/>
                  <a:gd name="T25" fmla="*/ 68 h 238"/>
                  <a:gd name="T26" fmla="*/ 158 w 202"/>
                  <a:gd name="T27" fmla="*/ 80 h 238"/>
                  <a:gd name="T28" fmla="*/ 162 w 202"/>
                  <a:gd name="T29" fmla="*/ 88 h 238"/>
                  <a:gd name="T30" fmla="*/ 162 w 202"/>
                  <a:gd name="T31" fmla="*/ 98 h 238"/>
                  <a:gd name="T32" fmla="*/ 158 w 202"/>
                  <a:gd name="T33" fmla="*/ 108 h 238"/>
                  <a:gd name="T34" fmla="*/ 158 w 202"/>
                  <a:gd name="T35" fmla="*/ 114 h 238"/>
                  <a:gd name="T36" fmla="*/ 162 w 202"/>
                  <a:gd name="T37" fmla="*/ 122 h 238"/>
                  <a:gd name="T38" fmla="*/ 164 w 202"/>
                  <a:gd name="T39" fmla="*/ 128 h 238"/>
                  <a:gd name="T40" fmla="*/ 162 w 202"/>
                  <a:gd name="T41" fmla="*/ 136 h 238"/>
                  <a:gd name="T42" fmla="*/ 162 w 202"/>
                  <a:gd name="T43" fmla="*/ 140 h 238"/>
                  <a:gd name="T44" fmla="*/ 164 w 202"/>
                  <a:gd name="T45" fmla="*/ 146 h 238"/>
                  <a:gd name="T46" fmla="*/ 166 w 202"/>
                  <a:gd name="T47" fmla="*/ 156 h 238"/>
                  <a:gd name="T48" fmla="*/ 168 w 202"/>
                  <a:gd name="T49" fmla="*/ 164 h 238"/>
                  <a:gd name="T50" fmla="*/ 168 w 202"/>
                  <a:gd name="T51" fmla="*/ 170 h 238"/>
                  <a:gd name="T52" fmla="*/ 170 w 202"/>
                  <a:gd name="T53" fmla="*/ 176 h 238"/>
                  <a:gd name="T54" fmla="*/ 172 w 202"/>
                  <a:gd name="T55" fmla="*/ 180 h 238"/>
                  <a:gd name="T56" fmla="*/ 178 w 202"/>
                  <a:gd name="T57" fmla="*/ 184 h 238"/>
                  <a:gd name="T58" fmla="*/ 188 w 202"/>
                  <a:gd name="T59" fmla="*/ 194 h 238"/>
                  <a:gd name="T60" fmla="*/ 192 w 202"/>
                  <a:gd name="T61" fmla="*/ 196 h 238"/>
                  <a:gd name="T62" fmla="*/ 198 w 202"/>
                  <a:gd name="T63" fmla="*/ 202 h 238"/>
                  <a:gd name="T64" fmla="*/ 198 w 202"/>
                  <a:gd name="T65" fmla="*/ 214 h 238"/>
                  <a:gd name="T66" fmla="*/ 190 w 202"/>
                  <a:gd name="T67" fmla="*/ 214 h 238"/>
                  <a:gd name="T68" fmla="*/ 180 w 202"/>
                  <a:gd name="T69" fmla="*/ 224 h 238"/>
                  <a:gd name="T70" fmla="*/ 174 w 202"/>
                  <a:gd name="T71" fmla="*/ 228 h 238"/>
                  <a:gd name="T72" fmla="*/ 168 w 202"/>
                  <a:gd name="T73" fmla="*/ 226 h 238"/>
                  <a:gd name="T74" fmla="*/ 162 w 202"/>
                  <a:gd name="T75" fmla="*/ 232 h 238"/>
                  <a:gd name="T76" fmla="*/ 154 w 202"/>
                  <a:gd name="T77" fmla="*/ 234 h 238"/>
                  <a:gd name="T78" fmla="*/ 148 w 202"/>
                  <a:gd name="T79" fmla="*/ 236 h 238"/>
                  <a:gd name="T80" fmla="*/ 138 w 202"/>
                  <a:gd name="T81" fmla="*/ 228 h 238"/>
                  <a:gd name="T82" fmla="*/ 132 w 202"/>
                  <a:gd name="T83" fmla="*/ 224 h 238"/>
                  <a:gd name="T84" fmla="*/ 124 w 202"/>
                  <a:gd name="T85" fmla="*/ 214 h 238"/>
                  <a:gd name="T86" fmla="*/ 122 w 202"/>
                  <a:gd name="T87" fmla="*/ 208 h 238"/>
                  <a:gd name="T88" fmla="*/ 114 w 202"/>
                  <a:gd name="T89" fmla="*/ 200 h 238"/>
                  <a:gd name="T90" fmla="*/ 110 w 202"/>
                  <a:gd name="T91" fmla="*/ 194 h 238"/>
                  <a:gd name="T92" fmla="*/ 108 w 202"/>
                  <a:gd name="T93" fmla="*/ 186 h 238"/>
                  <a:gd name="T94" fmla="*/ 96 w 202"/>
                  <a:gd name="T95" fmla="*/ 182 h 238"/>
                  <a:gd name="T96" fmla="*/ 90 w 202"/>
                  <a:gd name="T97" fmla="*/ 180 h 238"/>
                  <a:gd name="T98" fmla="*/ 78 w 202"/>
                  <a:gd name="T99" fmla="*/ 174 h 238"/>
                  <a:gd name="T100" fmla="*/ 70 w 202"/>
                  <a:gd name="T101" fmla="*/ 166 h 238"/>
                  <a:gd name="T102" fmla="*/ 64 w 202"/>
                  <a:gd name="T103" fmla="*/ 158 h 238"/>
                  <a:gd name="T104" fmla="*/ 54 w 202"/>
                  <a:gd name="T105" fmla="*/ 154 h 238"/>
                  <a:gd name="T106" fmla="*/ 44 w 202"/>
                  <a:gd name="T107" fmla="*/ 150 h 238"/>
                  <a:gd name="T108" fmla="*/ 38 w 202"/>
                  <a:gd name="T109" fmla="*/ 146 h 238"/>
                  <a:gd name="T110" fmla="*/ 32 w 202"/>
                  <a:gd name="T111" fmla="*/ 142 h 238"/>
                  <a:gd name="T112" fmla="*/ 26 w 202"/>
                  <a:gd name="T113" fmla="*/ 140 h 238"/>
                  <a:gd name="T114" fmla="*/ 18 w 202"/>
                  <a:gd name="T115" fmla="*/ 122 h 238"/>
                  <a:gd name="T116" fmla="*/ 8 w 202"/>
                  <a:gd name="T117" fmla="*/ 112 h 238"/>
                  <a:gd name="T118" fmla="*/ 88 w 202"/>
                  <a:gd name="T119" fmla="*/ 28 h 2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2" h="238">
                    <a:moveTo>
                      <a:pt x="108" y="0"/>
                    </a:moveTo>
                    <a:lnTo>
                      <a:pt x="110" y="0"/>
                    </a:lnTo>
                    <a:lnTo>
                      <a:pt x="110" y="2"/>
                    </a:lnTo>
                    <a:lnTo>
                      <a:pt x="112" y="2"/>
                    </a:lnTo>
                    <a:lnTo>
                      <a:pt x="114" y="2"/>
                    </a:lnTo>
                    <a:lnTo>
                      <a:pt x="116" y="4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8" y="8"/>
                    </a:lnTo>
                    <a:lnTo>
                      <a:pt x="120" y="8"/>
                    </a:lnTo>
                    <a:lnTo>
                      <a:pt x="122" y="8"/>
                    </a:lnTo>
                    <a:lnTo>
                      <a:pt x="122" y="10"/>
                    </a:lnTo>
                    <a:lnTo>
                      <a:pt x="124" y="10"/>
                    </a:lnTo>
                    <a:lnTo>
                      <a:pt x="126" y="8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0" y="8"/>
                    </a:lnTo>
                    <a:lnTo>
                      <a:pt x="132" y="8"/>
                    </a:lnTo>
                    <a:lnTo>
                      <a:pt x="132" y="10"/>
                    </a:lnTo>
                    <a:lnTo>
                      <a:pt x="134" y="10"/>
                    </a:lnTo>
                    <a:lnTo>
                      <a:pt x="136" y="10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36" y="6"/>
                    </a:lnTo>
                    <a:lnTo>
                      <a:pt x="136" y="4"/>
                    </a:lnTo>
                    <a:lnTo>
                      <a:pt x="138" y="4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6" y="12"/>
                    </a:lnTo>
                    <a:lnTo>
                      <a:pt x="144" y="12"/>
                    </a:lnTo>
                    <a:lnTo>
                      <a:pt x="144" y="14"/>
                    </a:lnTo>
                    <a:lnTo>
                      <a:pt x="146" y="14"/>
                    </a:lnTo>
                    <a:lnTo>
                      <a:pt x="148" y="16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50" y="22"/>
                    </a:lnTo>
                    <a:lnTo>
                      <a:pt x="150" y="24"/>
                    </a:lnTo>
                    <a:lnTo>
                      <a:pt x="152" y="24"/>
                    </a:lnTo>
                    <a:lnTo>
                      <a:pt x="152" y="26"/>
                    </a:lnTo>
                    <a:lnTo>
                      <a:pt x="152" y="28"/>
                    </a:lnTo>
                    <a:lnTo>
                      <a:pt x="150" y="28"/>
                    </a:lnTo>
                    <a:lnTo>
                      <a:pt x="150" y="30"/>
                    </a:lnTo>
                    <a:lnTo>
                      <a:pt x="150" y="32"/>
                    </a:lnTo>
                    <a:lnTo>
                      <a:pt x="148" y="30"/>
                    </a:lnTo>
                    <a:lnTo>
                      <a:pt x="148" y="32"/>
                    </a:lnTo>
                    <a:lnTo>
                      <a:pt x="148" y="34"/>
                    </a:lnTo>
                    <a:lnTo>
                      <a:pt x="148" y="36"/>
                    </a:lnTo>
                    <a:lnTo>
                      <a:pt x="146" y="36"/>
                    </a:lnTo>
                    <a:lnTo>
                      <a:pt x="146" y="38"/>
                    </a:lnTo>
                    <a:lnTo>
                      <a:pt x="146" y="40"/>
                    </a:lnTo>
                    <a:lnTo>
                      <a:pt x="148" y="40"/>
                    </a:lnTo>
                    <a:lnTo>
                      <a:pt x="148" y="42"/>
                    </a:lnTo>
                    <a:lnTo>
                      <a:pt x="150" y="44"/>
                    </a:lnTo>
                    <a:lnTo>
                      <a:pt x="152" y="46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4" y="52"/>
                    </a:lnTo>
                    <a:lnTo>
                      <a:pt x="152" y="52"/>
                    </a:lnTo>
                    <a:lnTo>
                      <a:pt x="152" y="54"/>
                    </a:lnTo>
                    <a:lnTo>
                      <a:pt x="152" y="56"/>
                    </a:lnTo>
                    <a:lnTo>
                      <a:pt x="154" y="58"/>
                    </a:lnTo>
                    <a:lnTo>
                      <a:pt x="156" y="58"/>
                    </a:lnTo>
                    <a:lnTo>
                      <a:pt x="156" y="60"/>
                    </a:lnTo>
                    <a:lnTo>
                      <a:pt x="156" y="62"/>
                    </a:lnTo>
                    <a:lnTo>
                      <a:pt x="158" y="62"/>
                    </a:lnTo>
                    <a:lnTo>
                      <a:pt x="158" y="64"/>
                    </a:lnTo>
                    <a:lnTo>
                      <a:pt x="156" y="64"/>
                    </a:lnTo>
                    <a:lnTo>
                      <a:pt x="156" y="66"/>
                    </a:lnTo>
                    <a:lnTo>
                      <a:pt x="154" y="66"/>
                    </a:lnTo>
                    <a:lnTo>
                      <a:pt x="154" y="68"/>
                    </a:lnTo>
                    <a:lnTo>
                      <a:pt x="154" y="70"/>
                    </a:lnTo>
                    <a:lnTo>
                      <a:pt x="154" y="72"/>
                    </a:lnTo>
                    <a:lnTo>
                      <a:pt x="156" y="74"/>
                    </a:lnTo>
                    <a:lnTo>
                      <a:pt x="156" y="76"/>
                    </a:lnTo>
                    <a:lnTo>
                      <a:pt x="156" y="78"/>
                    </a:lnTo>
                    <a:lnTo>
                      <a:pt x="158" y="80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60" y="86"/>
                    </a:lnTo>
                    <a:lnTo>
                      <a:pt x="162" y="86"/>
                    </a:lnTo>
                    <a:lnTo>
                      <a:pt x="162" y="88"/>
                    </a:lnTo>
                    <a:lnTo>
                      <a:pt x="162" y="90"/>
                    </a:lnTo>
                    <a:lnTo>
                      <a:pt x="164" y="90"/>
                    </a:lnTo>
                    <a:lnTo>
                      <a:pt x="164" y="92"/>
                    </a:lnTo>
                    <a:lnTo>
                      <a:pt x="164" y="94"/>
                    </a:lnTo>
                    <a:lnTo>
                      <a:pt x="164" y="98"/>
                    </a:lnTo>
                    <a:lnTo>
                      <a:pt x="162" y="98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58" y="106"/>
                    </a:lnTo>
                    <a:lnTo>
                      <a:pt x="158" y="108"/>
                    </a:lnTo>
                    <a:lnTo>
                      <a:pt x="156" y="108"/>
                    </a:lnTo>
                    <a:lnTo>
                      <a:pt x="154" y="108"/>
                    </a:lnTo>
                    <a:lnTo>
                      <a:pt x="156" y="108"/>
                    </a:lnTo>
                    <a:lnTo>
                      <a:pt x="156" y="110"/>
                    </a:lnTo>
                    <a:lnTo>
                      <a:pt x="158" y="112"/>
                    </a:lnTo>
                    <a:lnTo>
                      <a:pt x="158" y="114"/>
                    </a:lnTo>
                    <a:lnTo>
                      <a:pt x="158" y="116"/>
                    </a:lnTo>
                    <a:lnTo>
                      <a:pt x="158" y="118"/>
                    </a:lnTo>
                    <a:lnTo>
                      <a:pt x="158" y="120"/>
                    </a:lnTo>
                    <a:lnTo>
                      <a:pt x="160" y="120"/>
                    </a:lnTo>
                    <a:lnTo>
                      <a:pt x="160" y="122"/>
                    </a:lnTo>
                    <a:lnTo>
                      <a:pt x="162" y="122"/>
                    </a:lnTo>
                    <a:lnTo>
                      <a:pt x="162" y="124"/>
                    </a:lnTo>
                    <a:lnTo>
                      <a:pt x="164" y="124"/>
                    </a:lnTo>
                    <a:lnTo>
                      <a:pt x="164" y="126"/>
                    </a:lnTo>
                    <a:lnTo>
                      <a:pt x="162" y="126"/>
                    </a:lnTo>
                    <a:lnTo>
                      <a:pt x="162" y="128"/>
                    </a:lnTo>
                    <a:lnTo>
                      <a:pt x="164" y="128"/>
                    </a:lnTo>
                    <a:lnTo>
                      <a:pt x="164" y="130"/>
                    </a:lnTo>
                    <a:lnTo>
                      <a:pt x="164" y="132"/>
                    </a:lnTo>
                    <a:lnTo>
                      <a:pt x="164" y="134"/>
                    </a:lnTo>
                    <a:lnTo>
                      <a:pt x="164" y="136"/>
                    </a:lnTo>
                    <a:lnTo>
                      <a:pt x="162" y="136"/>
                    </a:lnTo>
                    <a:lnTo>
                      <a:pt x="160" y="136"/>
                    </a:lnTo>
                    <a:lnTo>
                      <a:pt x="158" y="138"/>
                    </a:lnTo>
                    <a:lnTo>
                      <a:pt x="160" y="138"/>
                    </a:lnTo>
                    <a:lnTo>
                      <a:pt x="160" y="140"/>
                    </a:lnTo>
                    <a:lnTo>
                      <a:pt x="162" y="140"/>
                    </a:lnTo>
                    <a:lnTo>
                      <a:pt x="164" y="140"/>
                    </a:lnTo>
                    <a:lnTo>
                      <a:pt x="164" y="142"/>
                    </a:lnTo>
                    <a:lnTo>
                      <a:pt x="166" y="144"/>
                    </a:lnTo>
                    <a:lnTo>
                      <a:pt x="164" y="144"/>
                    </a:lnTo>
                    <a:lnTo>
                      <a:pt x="164" y="146"/>
                    </a:lnTo>
                    <a:lnTo>
                      <a:pt x="164" y="148"/>
                    </a:lnTo>
                    <a:lnTo>
                      <a:pt x="164" y="150"/>
                    </a:lnTo>
                    <a:lnTo>
                      <a:pt x="164" y="152"/>
                    </a:lnTo>
                    <a:lnTo>
                      <a:pt x="166" y="152"/>
                    </a:lnTo>
                    <a:lnTo>
                      <a:pt x="166" y="154"/>
                    </a:lnTo>
                    <a:lnTo>
                      <a:pt x="166" y="156"/>
                    </a:lnTo>
                    <a:lnTo>
                      <a:pt x="166" y="158"/>
                    </a:lnTo>
                    <a:lnTo>
                      <a:pt x="168" y="158"/>
                    </a:lnTo>
                    <a:lnTo>
                      <a:pt x="170" y="160"/>
                    </a:lnTo>
                    <a:lnTo>
                      <a:pt x="170" y="162"/>
                    </a:lnTo>
                    <a:lnTo>
                      <a:pt x="168" y="162"/>
                    </a:lnTo>
                    <a:lnTo>
                      <a:pt x="168" y="164"/>
                    </a:lnTo>
                    <a:lnTo>
                      <a:pt x="166" y="164"/>
                    </a:lnTo>
                    <a:lnTo>
                      <a:pt x="166" y="166"/>
                    </a:lnTo>
                    <a:lnTo>
                      <a:pt x="166" y="168"/>
                    </a:lnTo>
                    <a:lnTo>
                      <a:pt x="166" y="170"/>
                    </a:lnTo>
                    <a:lnTo>
                      <a:pt x="168" y="170"/>
                    </a:lnTo>
                    <a:lnTo>
                      <a:pt x="168" y="168"/>
                    </a:lnTo>
                    <a:lnTo>
                      <a:pt x="170" y="168"/>
                    </a:lnTo>
                    <a:lnTo>
                      <a:pt x="170" y="170"/>
                    </a:lnTo>
                    <a:lnTo>
                      <a:pt x="172" y="170"/>
                    </a:lnTo>
                    <a:lnTo>
                      <a:pt x="170" y="172"/>
                    </a:lnTo>
                    <a:lnTo>
                      <a:pt x="170" y="174"/>
                    </a:lnTo>
                    <a:lnTo>
                      <a:pt x="170" y="176"/>
                    </a:lnTo>
                    <a:lnTo>
                      <a:pt x="172" y="176"/>
                    </a:lnTo>
                    <a:lnTo>
                      <a:pt x="172" y="178"/>
                    </a:lnTo>
                    <a:lnTo>
                      <a:pt x="172" y="180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6" y="184"/>
                    </a:lnTo>
                    <a:lnTo>
                      <a:pt x="178" y="184"/>
                    </a:lnTo>
                    <a:lnTo>
                      <a:pt x="178" y="186"/>
                    </a:lnTo>
                    <a:lnTo>
                      <a:pt x="180" y="186"/>
                    </a:lnTo>
                    <a:lnTo>
                      <a:pt x="182" y="188"/>
                    </a:lnTo>
                    <a:lnTo>
                      <a:pt x="184" y="188"/>
                    </a:lnTo>
                    <a:lnTo>
                      <a:pt x="184" y="190"/>
                    </a:lnTo>
                    <a:lnTo>
                      <a:pt x="186" y="190"/>
                    </a:lnTo>
                    <a:lnTo>
                      <a:pt x="186" y="192"/>
                    </a:lnTo>
                    <a:lnTo>
                      <a:pt x="188" y="194"/>
                    </a:lnTo>
                    <a:lnTo>
                      <a:pt x="190" y="194"/>
                    </a:lnTo>
                    <a:lnTo>
                      <a:pt x="190" y="192"/>
                    </a:lnTo>
                    <a:lnTo>
                      <a:pt x="192" y="192"/>
                    </a:lnTo>
                    <a:lnTo>
                      <a:pt x="192" y="194"/>
                    </a:lnTo>
                    <a:lnTo>
                      <a:pt x="192" y="196"/>
                    </a:lnTo>
                    <a:lnTo>
                      <a:pt x="192" y="198"/>
                    </a:lnTo>
                    <a:lnTo>
                      <a:pt x="194" y="198"/>
                    </a:lnTo>
                    <a:lnTo>
                      <a:pt x="192" y="198"/>
                    </a:lnTo>
                    <a:lnTo>
                      <a:pt x="192" y="200"/>
                    </a:lnTo>
                    <a:lnTo>
                      <a:pt x="194" y="200"/>
                    </a:lnTo>
                    <a:lnTo>
                      <a:pt x="198" y="200"/>
                    </a:lnTo>
                    <a:lnTo>
                      <a:pt x="198" y="202"/>
                    </a:lnTo>
                    <a:lnTo>
                      <a:pt x="200" y="204"/>
                    </a:lnTo>
                    <a:lnTo>
                      <a:pt x="202" y="206"/>
                    </a:lnTo>
                    <a:lnTo>
                      <a:pt x="202" y="210"/>
                    </a:lnTo>
                    <a:lnTo>
                      <a:pt x="200" y="210"/>
                    </a:lnTo>
                    <a:lnTo>
                      <a:pt x="200" y="212"/>
                    </a:lnTo>
                    <a:lnTo>
                      <a:pt x="198" y="214"/>
                    </a:lnTo>
                    <a:lnTo>
                      <a:pt x="196" y="214"/>
                    </a:lnTo>
                    <a:lnTo>
                      <a:pt x="194" y="214"/>
                    </a:lnTo>
                    <a:lnTo>
                      <a:pt x="194" y="212"/>
                    </a:lnTo>
                    <a:lnTo>
                      <a:pt x="194" y="214"/>
                    </a:lnTo>
                    <a:lnTo>
                      <a:pt x="192" y="214"/>
                    </a:lnTo>
                    <a:lnTo>
                      <a:pt x="190" y="214"/>
                    </a:lnTo>
                    <a:lnTo>
                      <a:pt x="188" y="214"/>
                    </a:lnTo>
                    <a:lnTo>
                      <a:pt x="186" y="214"/>
                    </a:lnTo>
                    <a:lnTo>
                      <a:pt x="186" y="216"/>
                    </a:lnTo>
                    <a:lnTo>
                      <a:pt x="182" y="218"/>
                    </a:lnTo>
                    <a:lnTo>
                      <a:pt x="182" y="220"/>
                    </a:lnTo>
                    <a:lnTo>
                      <a:pt x="182" y="222"/>
                    </a:lnTo>
                    <a:lnTo>
                      <a:pt x="180" y="222"/>
                    </a:lnTo>
                    <a:lnTo>
                      <a:pt x="180" y="224"/>
                    </a:lnTo>
                    <a:lnTo>
                      <a:pt x="178" y="224"/>
                    </a:lnTo>
                    <a:lnTo>
                      <a:pt x="178" y="226"/>
                    </a:lnTo>
                    <a:lnTo>
                      <a:pt x="176" y="228"/>
                    </a:lnTo>
                    <a:lnTo>
                      <a:pt x="176" y="226"/>
                    </a:lnTo>
                    <a:lnTo>
                      <a:pt x="174" y="226"/>
                    </a:lnTo>
                    <a:lnTo>
                      <a:pt x="174" y="228"/>
                    </a:lnTo>
                    <a:lnTo>
                      <a:pt x="174" y="230"/>
                    </a:lnTo>
                    <a:lnTo>
                      <a:pt x="172" y="230"/>
                    </a:lnTo>
                    <a:lnTo>
                      <a:pt x="172" y="228"/>
                    </a:lnTo>
                    <a:lnTo>
                      <a:pt x="172" y="226"/>
                    </a:lnTo>
                    <a:lnTo>
                      <a:pt x="170" y="226"/>
                    </a:lnTo>
                    <a:lnTo>
                      <a:pt x="168" y="226"/>
                    </a:lnTo>
                    <a:lnTo>
                      <a:pt x="168" y="228"/>
                    </a:lnTo>
                    <a:lnTo>
                      <a:pt x="166" y="228"/>
                    </a:lnTo>
                    <a:lnTo>
                      <a:pt x="166" y="230"/>
                    </a:lnTo>
                    <a:lnTo>
                      <a:pt x="164" y="230"/>
                    </a:lnTo>
                    <a:lnTo>
                      <a:pt x="164" y="232"/>
                    </a:lnTo>
                    <a:lnTo>
                      <a:pt x="162" y="232"/>
                    </a:lnTo>
                    <a:lnTo>
                      <a:pt x="160" y="232"/>
                    </a:lnTo>
                    <a:lnTo>
                      <a:pt x="160" y="234"/>
                    </a:lnTo>
                    <a:lnTo>
                      <a:pt x="158" y="234"/>
                    </a:lnTo>
                    <a:lnTo>
                      <a:pt x="156" y="234"/>
                    </a:lnTo>
                    <a:lnTo>
                      <a:pt x="154" y="234"/>
                    </a:lnTo>
                    <a:lnTo>
                      <a:pt x="152" y="234"/>
                    </a:lnTo>
                    <a:lnTo>
                      <a:pt x="152" y="236"/>
                    </a:lnTo>
                    <a:lnTo>
                      <a:pt x="150" y="236"/>
                    </a:lnTo>
                    <a:lnTo>
                      <a:pt x="148" y="236"/>
                    </a:lnTo>
                    <a:lnTo>
                      <a:pt x="148" y="238"/>
                    </a:lnTo>
                    <a:lnTo>
                      <a:pt x="148" y="236"/>
                    </a:lnTo>
                    <a:lnTo>
                      <a:pt x="146" y="236"/>
                    </a:lnTo>
                    <a:lnTo>
                      <a:pt x="144" y="236"/>
                    </a:lnTo>
                    <a:lnTo>
                      <a:pt x="144" y="234"/>
                    </a:lnTo>
                    <a:lnTo>
                      <a:pt x="144" y="232"/>
                    </a:lnTo>
                    <a:lnTo>
                      <a:pt x="144" y="230"/>
                    </a:lnTo>
                    <a:lnTo>
                      <a:pt x="142" y="230"/>
                    </a:lnTo>
                    <a:lnTo>
                      <a:pt x="140" y="230"/>
                    </a:lnTo>
                    <a:lnTo>
                      <a:pt x="138" y="228"/>
                    </a:lnTo>
                    <a:lnTo>
                      <a:pt x="136" y="228"/>
                    </a:lnTo>
                    <a:lnTo>
                      <a:pt x="134" y="228"/>
                    </a:lnTo>
                    <a:lnTo>
                      <a:pt x="134" y="226"/>
                    </a:lnTo>
                    <a:lnTo>
                      <a:pt x="132" y="224"/>
                    </a:lnTo>
                    <a:lnTo>
                      <a:pt x="132" y="222"/>
                    </a:lnTo>
                    <a:lnTo>
                      <a:pt x="130" y="222"/>
                    </a:lnTo>
                    <a:lnTo>
                      <a:pt x="130" y="220"/>
                    </a:lnTo>
                    <a:lnTo>
                      <a:pt x="128" y="218"/>
                    </a:lnTo>
                    <a:lnTo>
                      <a:pt x="126" y="218"/>
                    </a:lnTo>
                    <a:lnTo>
                      <a:pt x="126" y="216"/>
                    </a:lnTo>
                    <a:lnTo>
                      <a:pt x="124" y="216"/>
                    </a:lnTo>
                    <a:lnTo>
                      <a:pt x="124" y="214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2" y="210"/>
                    </a:lnTo>
                    <a:lnTo>
                      <a:pt x="122" y="208"/>
                    </a:lnTo>
                    <a:lnTo>
                      <a:pt x="120" y="208"/>
                    </a:lnTo>
                    <a:lnTo>
                      <a:pt x="120" y="206"/>
                    </a:lnTo>
                    <a:lnTo>
                      <a:pt x="118" y="204"/>
                    </a:lnTo>
                    <a:lnTo>
                      <a:pt x="116" y="204"/>
                    </a:lnTo>
                    <a:lnTo>
                      <a:pt x="116" y="202"/>
                    </a:lnTo>
                    <a:lnTo>
                      <a:pt x="114" y="200"/>
                    </a:lnTo>
                    <a:lnTo>
                      <a:pt x="114" y="198"/>
                    </a:lnTo>
                    <a:lnTo>
                      <a:pt x="112" y="198"/>
                    </a:lnTo>
                    <a:lnTo>
                      <a:pt x="112" y="196"/>
                    </a:lnTo>
                    <a:lnTo>
                      <a:pt x="112" y="194"/>
                    </a:lnTo>
                    <a:lnTo>
                      <a:pt x="110" y="194"/>
                    </a:lnTo>
                    <a:lnTo>
                      <a:pt x="110" y="192"/>
                    </a:lnTo>
                    <a:lnTo>
                      <a:pt x="110" y="190"/>
                    </a:lnTo>
                    <a:lnTo>
                      <a:pt x="108" y="190"/>
                    </a:lnTo>
                    <a:lnTo>
                      <a:pt x="110" y="190"/>
                    </a:lnTo>
                    <a:lnTo>
                      <a:pt x="110" y="188"/>
                    </a:lnTo>
                    <a:lnTo>
                      <a:pt x="108" y="188"/>
                    </a:lnTo>
                    <a:lnTo>
                      <a:pt x="108" y="186"/>
                    </a:lnTo>
                    <a:lnTo>
                      <a:pt x="106" y="186"/>
                    </a:lnTo>
                    <a:lnTo>
                      <a:pt x="106" y="184"/>
                    </a:lnTo>
                    <a:lnTo>
                      <a:pt x="104" y="184"/>
                    </a:lnTo>
                    <a:lnTo>
                      <a:pt x="102" y="184"/>
                    </a:lnTo>
                    <a:lnTo>
                      <a:pt x="100" y="184"/>
                    </a:lnTo>
                    <a:lnTo>
                      <a:pt x="100" y="182"/>
                    </a:lnTo>
                    <a:lnTo>
                      <a:pt x="98" y="182"/>
                    </a:lnTo>
                    <a:lnTo>
                      <a:pt x="98" y="184"/>
                    </a:lnTo>
                    <a:lnTo>
                      <a:pt x="96" y="182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4" y="182"/>
                    </a:lnTo>
                    <a:lnTo>
                      <a:pt x="92" y="182"/>
                    </a:lnTo>
                    <a:lnTo>
                      <a:pt x="90" y="182"/>
                    </a:lnTo>
                    <a:lnTo>
                      <a:pt x="90" y="180"/>
                    </a:lnTo>
                    <a:lnTo>
                      <a:pt x="88" y="180"/>
                    </a:lnTo>
                    <a:lnTo>
                      <a:pt x="86" y="180"/>
                    </a:lnTo>
                    <a:lnTo>
                      <a:pt x="84" y="180"/>
                    </a:lnTo>
                    <a:lnTo>
                      <a:pt x="84" y="178"/>
                    </a:lnTo>
                    <a:lnTo>
                      <a:pt x="82" y="178"/>
                    </a:lnTo>
                    <a:lnTo>
                      <a:pt x="82" y="176"/>
                    </a:lnTo>
                    <a:lnTo>
                      <a:pt x="80" y="176"/>
                    </a:lnTo>
                    <a:lnTo>
                      <a:pt x="78" y="176"/>
                    </a:lnTo>
                    <a:lnTo>
                      <a:pt x="78" y="174"/>
                    </a:lnTo>
                    <a:lnTo>
                      <a:pt x="76" y="174"/>
                    </a:lnTo>
                    <a:lnTo>
                      <a:pt x="76" y="172"/>
                    </a:lnTo>
                    <a:lnTo>
                      <a:pt x="74" y="172"/>
                    </a:lnTo>
                    <a:lnTo>
                      <a:pt x="74" y="170"/>
                    </a:lnTo>
                    <a:lnTo>
                      <a:pt x="74" y="168"/>
                    </a:lnTo>
                    <a:lnTo>
                      <a:pt x="72" y="168"/>
                    </a:lnTo>
                    <a:lnTo>
                      <a:pt x="72" y="166"/>
                    </a:lnTo>
                    <a:lnTo>
                      <a:pt x="70" y="166"/>
                    </a:lnTo>
                    <a:lnTo>
                      <a:pt x="70" y="164"/>
                    </a:lnTo>
                    <a:lnTo>
                      <a:pt x="70" y="162"/>
                    </a:lnTo>
                    <a:lnTo>
                      <a:pt x="68" y="162"/>
                    </a:lnTo>
                    <a:lnTo>
                      <a:pt x="68" y="160"/>
                    </a:lnTo>
                    <a:lnTo>
                      <a:pt x="66" y="160"/>
                    </a:lnTo>
                    <a:lnTo>
                      <a:pt x="66" y="158"/>
                    </a:lnTo>
                    <a:lnTo>
                      <a:pt x="64" y="158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58" y="156"/>
                    </a:lnTo>
                    <a:lnTo>
                      <a:pt x="58" y="154"/>
                    </a:lnTo>
                    <a:lnTo>
                      <a:pt x="56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48" y="152"/>
                    </a:lnTo>
                    <a:lnTo>
                      <a:pt x="46" y="152"/>
                    </a:lnTo>
                    <a:lnTo>
                      <a:pt x="44" y="152"/>
                    </a:lnTo>
                    <a:lnTo>
                      <a:pt x="44" y="150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40" y="148"/>
                    </a:lnTo>
                    <a:lnTo>
                      <a:pt x="38" y="148"/>
                    </a:lnTo>
                    <a:lnTo>
                      <a:pt x="38" y="146"/>
                    </a:lnTo>
                    <a:lnTo>
                      <a:pt x="36" y="146"/>
                    </a:lnTo>
                    <a:lnTo>
                      <a:pt x="36" y="144"/>
                    </a:lnTo>
                    <a:lnTo>
                      <a:pt x="34" y="144"/>
                    </a:lnTo>
                    <a:lnTo>
                      <a:pt x="34" y="142"/>
                    </a:lnTo>
                    <a:lnTo>
                      <a:pt x="32" y="142"/>
                    </a:lnTo>
                    <a:lnTo>
                      <a:pt x="30" y="142"/>
                    </a:lnTo>
                    <a:lnTo>
                      <a:pt x="28" y="142"/>
                    </a:lnTo>
                    <a:lnTo>
                      <a:pt x="28" y="140"/>
                    </a:lnTo>
                    <a:lnTo>
                      <a:pt x="26" y="140"/>
                    </a:lnTo>
                    <a:lnTo>
                      <a:pt x="24" y="140"/>
                    </a:lnTo>
                    <a:lnTo>
                      <a:pt x="24" y="138"/>
                    </a:lnTo>
                    <a:lnTo>
                      <a:pt x="24" y="136"/>
                    </a:lnTo>
                    <a:lnTo>
                      <a:pt x="22" y="136"/>
                    </a:lnTo>
                    <a:lnTo>
                      <a:pt x="18" y="130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6" y="118"/>
                    </a:lnTo>
                    <a:lnTo>
                      <a:pt x="12" y="116"/>
                    </a:lnTo>
                    <a:lnTo>
                      <a:pt x="12" y="114"/>
                    </a:lnTo>
                    <a:lnTo>
                      <a:pt x="10" y="112"/>
                    </a:lnTo>
                    <a:lnTo>
                      <a:pt x="8" y="112"/>
                    </a:lnTo>
                    <a:lnTo>
                      <a:pt x="6" y="11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32" y="78"/>
                    </a:lnTo>
                    <a:lnTo>
                      <a:pt x="26" y="70"/>
                    </a:lnTo>
                    <a:lnTo>
                      <a:pt x="30" y="66"/>
                    </a:lnTo>
                    <a:lnTo>
                      <a:pt x="34" y="70"/>
                    </a:lnTo>
                    <a:lnTo>
                      <a:pt x="36" y="66"/>
                    </a:lnTo>
                    <a:lnTo>
                      <a:pt x="40" y="70"/>
                    </a:lnTo>
                    <a:lnTo>
                      <a:pt x="86" y="24"/>
                    </a:lnTo>
                    <a:lnTo>
                      <a:pt x="88" y="28"/>
                    </a:lnTo>
                    <a:lnTo>
                      <a:pt x="92" y="24"/>
                    </a:lnTo>
                    <a:lnTo>
                      <a:pt x="88" y="2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5" name="Freeform 111"/>
              <p:cNvSpPr>
                <a:spLocks/>
              </p:cNvSpPr>
              <p:nvPr/>
            </p:nvSpPr>
            <p:spPr bwMode="auto">
              <a:xfrm>
                <a:off x="2470" y="2394"/>
                <a:ext cx="216" cy="162"/>
              </a:xfrm>
              <a:custGeom>
                <a:avLst/>
                <a:gdLst>
                  <a:gd name="T0" fmla="*/ 210 w 216"/>
                  <a:gd name="T1" fmla="*/ 32 h 162"/>
                  <a:gd name="T2" fmla="*/ 214 w 216"/>
                  <a:gd name="T3" fmla="*/ 118 h 162"/>
                  <a:gd name="T4" fmla="*/ 112 w 216"/>
                  <a:gd name="T5" fmla="*/ 160 h 162"/>
                  <a:gd name="T6" fmla="*/ 36 w 216"/>
                  <a:gd name="T7" fmla="*/ 158 h 162"/>
                  <a:gd name="T8" fmla="*/ 32 w 216"/>
                  <a:gd name="T9" fmla="*/ 154 h 162"/>
                  <a:gd name="T10" fmla="*/ 34 w 216"/>
                  <a:gd name="T11" fmla="*/ 152 h 162"/>
                  <a:gd name="T12" fmla="*/ 30 w 216"/>
                  <a:gd name="T13" fmla="*/ 150 h 162"/>
                  <a:gd name="T14" fmla="*/ 28 w 216"/>
                  <a:gd name="T15" fmla="*/ 152 h 162"/>
                  <a:gd name="T16" fmla="*/ 28 w 216"/>
                  <a:gd name="T17" fmla="*/ 144 h 162"/>
                  <a:gd name="T18" fmla="*/ 28 w 216"/>
                  <a:gd name="T19" fmla="*/ 140 h 162"/>
                  <a:gd name="T20" fmla="*/ 24 w 216"/>
                  <a:gd name="T21" fmla="*/ 134 h 162"/>
                  <a:gd name="T22" fmla="*/ 28 w 216"/>
                  <a:gd name="T23" fmla="*/ 124 h 162"/>
                  <a:gd name="T24" fmla="*/ 30 w 216"/>
                  <a:gd name="T25" fmla="*/ 122 h 162"/>
                  <a:gd name="T26" fmla="*/ 24 w 216"/>
                  <a:gd name="T27" fmla="*/ 122 h 162"/>
                  <a:gd name="T28" fmla="*/ 22 w 216"/>
                  <a:gd name="T29" fmla="*/ 118 h 162"/>
                  <a:gd name="T30" fmla="*/ 20 w 216"/>
                  <a:gd name="T31" fmla="*/ 116 h 162"/>
                  <a:gd name="T32" fmla="*/ 18 w 216"/>
                  <a:gd name="T33" fmla="*/ 114 h 162"/>
                  <a:gd name="T34" fmla="*/ 16 w 216"/>
                  <a:gd name="T35" fmla="*/ 110 h 162"/>
                  <a:gd name="T36" fmla="*/ 14 w 216"/>
                  <a:gd name="T37" fmla="*/ 106 h 162"/>
                  <a:gd name="T38" fmla="*/ 10 w 216"/>
                  <a:gd name="T39" fmla="*/ 106 h 162"/>
                  <a:gd name="T40" fmla="*/ 12 w 216"/>
                  <a:gd name="T41" fmla="*/ 100 h 162"/>
                  <a:gd name="T42" fmla="*/ 10 w 216"/>
                  <a:gd name="T43" fmla="*/ 98 h 162"/>
                  <a:gd name="T44" fmla="*/ 8 w 216"/>
                  <a:gd name="T45" fmla="*/ 96 h 162"/>
                  <a:gd name="T46" fmla="*/ 6 w 216"/>
                  <a:gd name="T47" fmla="*/ 92 h 162"/>
                  <a:gd name="T48" fmla="*/ 2 w 216"/>
                  <a:gd name="T49" fmla="*/ 88 h 162"/>
                  <a:gd name="T50" fmla="*/ 0 w 216"/>
                  <a:gd name="T51" fmla="*/ 86 h 162"/>
                  <a:gd name="T52" fmla="*/ 2 w 216"/>
                  <a:gd name="T53" fmla="*/ 78 h 162"/>
                  <a:gd name="T54" fmla="*/ 2 w 216"/>
                  <a:gd name="T55" fmla="*/ 74 h 162"/>
                  <a:gd name="T56" fmla="*/ 2 w 216"/>
                  <a:gd name="T57" fmla="*/ 70 h 162"/>
                  <a:gd name="T58" fmla="*/ 2 w 216"/>
                  <a:gd name="T59" fmla="*/ 68 h 162"/>
                  <a:gd name="T60" fmla="*/ 4 w 216"/>
                  <a:gd name="T61" fmla="*/ 66 h 162"/>
                  <a:gd name="T62" fmla="*/ 6 w 216"/>
                  <a:gd name="T63" fmla="*/ 64 h 162"/>
                  <a:gd name="T64" fmla="*/ 8 w 216"/>
                  <a:gd name="T65" fmla="*/ 62 h 162"/>
                  <a:gd name="T66" fmla="*/ 10 w 216"/>
                  <a:gd name="T67" fmla="*/ 58 h 162"/>
                  <a:gd name="T68" fmla="*/ 12 w 216"/>
                  <a:gd name="T69" fmla="*/ 56 h 162"/>
                  <a:gd name="T70" fmla="*/ 14 w 216"/>
                  <a:gd name="T71" fmla="*/ 54 h 162"/>
                  <a:gd name="T72" fmla="*/ 16 w 216"/>
                  <a:gd name="T73" fmla="*/ 52 h 162"/>
                  <a:gd name="T74" fmla="*/ 20 w 216"/>
                  <a:gd name="T75" fmla="*/ 46 h 162"/>
                  <a:gd name="T76" fmla="*/ 26 w 216"/>
                  <a:gd name="T77" fmla="*/ 42 h 162"/>
                  <a:gd name="T78" fmla="*/ 28 w 216"/>
                  <a:gd name="T79" fmla="*/ 38 h 162"/>
                  <a:gd name="T80" fmla="*/ 32 w 216"/>
                  <a:gd name="T81" fmla="*/ 36 h 162"/>
                  <a:gd name="T82" fmla="*/ 32 w 216"/>
                  <a:gd name="T83" fmla="*/ 32 h 162"/>
                  <a:gd name="T84" fmla="*/ 34 w 216"/>
                  <a:gd name="T85" fmla="*/ 28 h 162"/>
                  <a:gd name="T86" fmla="*/ 38 w 216"/>
                  <a:gd name="T87" fmla="*/ 26 h 162"/>
                  <a:gd name="T88" fmla="*/ 40 w 216"/>
                  <a:gd name="T89" fmla="*/ 24 h 162"/>
                  <a:gd name="T90" fmla="*/ 44 w 216"/>
                  <a:gd name="T91" fmla="*/ 22 h 162"/>
                  <a:gd name="T92" fmla="*/ 46 w 216"/>
                  <a:gd name="T93" fmla="*/ 20 h 162"/>
                  <a:gd name="T94" fmla="*/ 52 w 216"/>
                  <a:gd name="T95" fmla="*/ 16 h 162"/>
                  <a:gd name="T96" fmla="*/ 58 w 216"/>
                  <a:gd name="T97" fmla="*/ 14 h 162"/>
                  <a:gd name="T98" fmla="*/ 60 w 216"/>
                  <a:gd name="T99" fmla="*/ 12 h 162"/>
                  <a:gd name="T100" fmla="*/ 64 w 216"/>
                  <a:gd name="T101" fmla="*/ 8 h 162"/>
                  <a:gd name="T102" fmla="*/ 68 w 216"/>
                  <a:gd name="T103" fmla="*/ 8 h 162"/>
                  <a:gd name="T104" fmla="*/ 158 w 216"/>
                  <a:gd name="T105" fmla="*/ 2 h 162"/>
                  <a:gd name="T106" fmla="*/ 210 w 216"/>
                  <a:gd name="T107" fmla="*/ 2 h 1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16" h="162">
                    <a:moveTo>
                      <a:pt x="210" y="2"/>
                    </a:moveTo>
                    <a:lnTo>
                      <a:pt x="216" y="4"/>
                    </a:lnTo>
                    <a:lnTo>
                      <a:pt x="216" y="26"/>
                    </a:lnTo>
                    <a:lnTo>
                      <a:pt x="210" y="26"/>
                    </a:lnTo>
                    <a:lnTo>
                      <a:pt x="210" y="32"/>
                    </a:lnTo>
                    <a:lnTo>
                      <a:pt x="214" y="32"/>
                    </a:lnTo>
                    <a:lnTo>
                      <a:pt x="214" y="34"/>
                    </a:lnTo>
                    <a:lnTo>
                      <a:pt x="216" y="34"/>
                    </a:lnTo>
                    <a:lnTo>
                      <a:pt x="214" y="116"/>
                    </a:lnTo>
                    <a:lnTo>
                      <a:pt x="214" y="118"/>
                    </a:lnTo>
                    <a:lnTo>
                      <a:pt x="214" y="162"/>
                    </a:lnTo>
                    <a:lnTo>
                      <a:pt x="146" y="160"/>
                    </a:lnTo>
                    <a:lnTo>
                      <a:pt x="144" y="160"/>
                    </a:lnTo>
                    <a:lnTo>
                      <a:pt x="116" y="160"/>
                    </a:lnTo>
                    <a:lnTo>
                      <a:pt x="112" y="160"/>
                    </a:lnTo>
                    <a:lnTo>
                      <a:pt x="52" y="160"/>
                    </a:lnTo>
                    <a:lnTo>
                      <a:pt x="48" y="160"/>
                    </a:lnTo>
                    <a:lnTo>
                      <a:pt x="36" y="160"/>
                    </a:lnTo>
                    <a:lnTo>
                      <a:pt x="36" y="158"/>
                    </a:lnTo>
                    <a:lnTo>
                      <a:pt x="36" y="156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34" y="154"/>
                    </a:lnTo>
                    <a:lnTo>
                      <a:pt x="34" y="152"/>
                    </a:lnTo>
                    <a:lnTo>
                      <a:pt x="34" y="150"/>
                    </a:lnTo>
                    <a:lnTo>
                      <a:pt x="32" y="150"/>
                    </a:lnTo>
                    <a:lnTo>
                      <a:pt x="30" y="150"/>
                    </a:lnTo>
                    <a:lnTo>
                      <a:pt x="30" y="152"/>
                    </a:lnTo>
                    <a:lnTo>
                      <a:pt x="28" y="152"/>
                    </a:lnTo>
                    <a:lnTo>
                      <a:pt x="26" y="150"/>
                    </a:lnTo>
                    <a:lnTo>
                      <a:pt x="28" y="148"/>
                    </a:lnTo>
                    <a:lnTo>
                      <a:pt x="28" y="144"/>
                    </a:lnTo>
                    <a:lnTo>
                      <a:pt x="28" y="142"/>
                    </a:lnTo>
                    <a:lnTo>
                      <a:pt x="28" y="140"/>
                    </a:lnTo>
                    <a:lnTo>
                      <a:pt x="28" y="138"/>
                    </a:lnTo>
                    <a:lnTo>
                      <a:pt x="24" y="136"/>
                    </a:lnTo>
                    <a:lnTo>
                      <a:pt x="24" y="134"/>
                    </a:lnTo>
                    <a:lnTo>
                      <a:pt x="26" y="132"/>
                    </a:lnTo>
                    <a:lnTo>
                      <a:pt x="26" y="128"/>
                    </a:lnTo>
                    <a:lnTo>
                      <a:pt x="28" y="124"/>
                    </a:lnTo>
                    <a:lnTo>
                      <a:pt x="28" y="122"/>
                    </a:lnTo>
                    <a:lnTo>
                      <a:pt x="30" y="122"/>
                    </a:lnTo>
                    <a:lnTo>
                      <a:pt x="28" y="120"/>
                    </a:lnTo>
                    <a:lnTo>
                      <a:pt x="26" y="120"/>
                    </a:lnTo>
                    <a:lnTo>
                      <a:pt x="24" y="122"/>
                    </a:lnTo>
                    <a:lnTo>
                      <a:pt x="22" y="120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0" y="116"/>
                    </a:lnTo>
                    <a:lnTo>
                      <a:pt x="18" y="116"/>
                    </a:lnTo>
                    <a:lnTo>
                      <a:pt x="18" y="114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10" y="102"/>
                    </a:lnTo>
                    <a:lnTo>
                      <a:pt x="12" y="100"/>
                    </a:lnTo>
                    <a:lnTo>
                      <a:pt x="12" y="98"/>
                    </a:lnTo>
                    <a:lnTo>
                      <a:pt x="10" y="98"/>
                    </a:lnTo>
                    <a:lnTo>
                      <a:pt x="8" y="98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4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2" y="74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4" y="66"/>
                    </a:lnTo>
                    <a:lnTo>
                      <a:pt x="6" y="66"/>
                    </a:lnTo>
                    <a:lnTo>
                      <a:pt x="6" y="64"/>
                    </a:lnTo>
                    <a:lnTo>
                      <a:pt x="8" y="62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10" y="58"/>
                    </a:lnTo>
                    <a:lnTo>
                      <a:pt x="10" y="56"/>
                    </a:lnTo>
                    <a:lnTo>
                      <a:pt x="12" y="56"/>
                    </a:lnTo>
                    <a:lnTo>
                      <a:pt x="12" y="54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2" y="46"/>
                    </a:lnTo>
                    <a:lnTo>
                      <a:pt x="24" y="44"/>
                    </a:lnTo>
                    <a:lnTo>
                      <a:pt x="26" y="42"/>
                    </a:lnTo>
                    <a:lnTo>
                      <a:pt x="26" y="40"/>
                    </a:lnTo>
                    <a:lnTo>
                      <a:pt x="28" y="40"/>
                    </a:lnTo>
                    <a:lnTo>
                      <a:pt x="28" y="38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8" y="26"/>
                    </a:lnTo>
                    <a:lnTo>
                      <a:pt x="38" y="24"/>
                    </a:lnTo>
                    <a:lnTo>
                      <a:pt x="40" y="24"/>
                    </a:lnTo>
                    <a:lnTo>
                      <a:pt x="42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6" y="20"/>
                    </a:lnTo>
                    <a:lnTo>
                      <a:pt x="48" y="20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2" y="16"/>
                    </a:lnTo>
                    <a:lnTo>
                      <a:pt x="54" y="16"/>
                    </a:lnTo>
                    <a:lnTo>
                      <a:pt x="56" y="14"/>
                    </a:lnTo>
                    <a:lnTo>
                      <a:pt x="58" y="14"/>
                    </a:lnTo>
                    <a:lnTo>
                      <a:pt x="60" y="12"/>
                    </a:lnTo>
                    <a:lnTo>
                      <a:pt x="62" y="12"/>
                    </a:lnTo>
                    <a:lnTo>
                      <a:pt x="62" y="10"/>
                    </a:lnTo>
                    <a:lnTo>
                      <a:pt x="64" y="10"/>
                    </a:lnTo>
                    <a:lnTo>
                      <a:pt x="64" y="8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68" y="2"/>
                    </a:lnTo>
                    <a:lnTo>
                      <a:pt x="70" y="0"/>
                    </a:lnTo>
                    <a:lnTo>
                      <a:pt x="118" y="2"/>
                    </a:lnTo>
                    <a:lnTo>
                      <a:pt x="158" y="2"/>
                    </a:lnTo>
                    <a:lnTo>
                      <a:pt x="158" y="6"/>
                    </a:lnTo>
                    <a:lnTo>
                      <a:pt x="168" y="6"/>
                    </a:lnTo>
                    <a:lnTo>
                      <a:pt x="168" y="2"/>
                    </a:lnTo>
                    <a:lnTo>
                      <a:pt x="210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6" name="Freeform 112"/>
              <p:cNvSpPr>
                <a:spLocks/>
              </p:cNvSpPr>
              <p:nvPr/>
            </p:nvSpPr>
            <p:spPr bwMode="auto">
              <a:xfrm>
                <a:off x="3484" y="2402"/>
                <a:ext cx="155" cy="140"/>
              </a:xfrm>
              <a:custGeom>
                <a:avLst/>
                <a:gdLst>
                  <a:gd name="T0" fmla="*/ 37 w 155"/>
                  <a:gd name="T1" fmla="*/ 8 h 140"/>
                  <a:gd name="T2" fmla="*/ 47 w 155"/>
                  <a:gd name="T3" fmla="*/ 6 h 140"/>
                  <a:gd name="T4" fmla="*/ 77 w 155"/>
                  <a:gd name="T5" fmla="*/ 8 h 140"/>
                  <a:gd name="T6" fmla="*/ 79 w 155"/>
                  <a:gd name="T7" fmla="*/ 10 h 140"/>
                  <a:gd name="T8" fmla="*/ 79 w 155"/>
                  <a:gd name="T9" fmla="*/ 12 h 140"/>
                  <a:gd name="T10" fmla="*/ 83 w 155"/>
                  <a:gd name="T11" fmla="*/ 14 h 140"/>
                  <a:gd name="T12" fmla="*/ 85 w 155"/>
                  <a:gd name="T13" fmla="*/ 14 h 140"/>
                  <a:gd name="T14" fmla="*/ 87 w 155"/>
                  <a:gd name="T15" fmla="*/ 16 h 140"/>
                  <a:gd name="T16" fmla="*/ 87 w 155"/>
                  <a:gd name="T17" fmla="*/ 18 h 140"/>
                  <a:gd name="T18" fmla="*/ 89 w 155"/>
                  <a:gd name="T19" fmla="*/ 20 h 140"/>
                  <a:gd name="T20" fmla="*/ 91 w 155"/>
                  <a:gd name="T21" fmla="*/ 22 h 140"/>
                  <a:gd name="T22" fmla="*/ 93 w 155"/>
                  <a:gd name="T23" fmla="*/ 24 h 140"/>
                  <a:gd name="T24" fmla="*/ 97 w 155"/>
                  <a:gd name="T25" fmla="*/ 22 h 140"/>
                  <a:gd name="T26" fmla="*/ 99 w 155"/>
                  <a:gd name="T27" fmla="*/ 24 h 140"/>
                  <a:gd name="T28" fmla="*/ 103 w 155"/>
                  <a:gd name="T29" fmla="*/ 24 h 140"/>
                  <a:gd name="T30" fmla="*/ 105 w 155"/>
                  <a:gd name="T31" fmla="*/ 26 h 140"/>
                  <a:gd name="T32" fmla="*/ 107 w 155"/>
                  <a:gd name="T33" fmla="*/ 28 h 140"/>
                  <a:gd name="T34" fmla="*/ 107 w 155"/>
                  <a:gd name="T35" fmla="*/ 30 h 140"/>
                  <a:gd name="T36" fmla="*/ 109 w 155"/>
                  <a:gd name="T37" fmla="*/ 32 h 140"/>
                  <a:gd name="T38" fmla="*/ 109 w 155"/>
                  <a:gd name="T39" fmla="*/ 32 h 140"/>
                  <a:gd name="T40" fmla="*/ 111 w 155"/>
                  <a:gd name="T41" fmla="*/ 34 h 140"/>
                  <a:gd name="T42" fmla="*/ 111 w 155"/>
                  <a:gd name="T43" fmla="*/ 38 h 140"/>
                  <a:gd name="T44" fmla="*/ 111 w 155"/>
                  <a:gd name="T45" fmla="*/ 40 h 140"/>
                  <a:gd name="T46" fmla="*/ 111 w 155"/>
                  <a:gd name="T47" fmla="*/ 44 h 140"/>
                  <a:gd name="T48" fmla="*/ 111 w 155"/>
                  <a:gd name="T49" fmla="*/ 46 h 140"/>
                  <a:gd name="T50" fmla="*/ 113 w 155"/>
                  <a:gd name="T51" fmla="*/ 48 h 140"/>
                  <a:gd name="T52" fmla="*/ 113 w 155"/>
                  <a:gd name="T53" fmla="*/ 50 h 140"/>
                  <a:gd name="T54" fmla="*/ 115 w 155"/>
                  <a:gd name="T55" fmla="*/ 52 h 140"/>
                  <a:gd name="T56" fmla="*/ 117 w 155"/>
                  <a:gd name="T57" fmla="*/ 52 h 140"/>
                  <a:gd name="T58" fmla="*/ 119 w 155"/>
                  <a:gd name="T59" fmla="*/ 54 h 140"/>
                  <a:gd name="T60" fmla="*/ 121 w 155"/>
                  <a:gd name="T61" fmla="*/ 58 h 140"/>
                  <a:gd name="T62" fmla="*/ 123 w 155"/>
                  <a:gd name="T63" fmla="*/ 62 h 140"/>
                  <a:gd name="T64" fmla="*/ 123 w 155"/>
                  <a:gd name="T65" fmla="*/ 66 h 140"/>
                  <a:gd name="T66" fmla="*/ 125 w 155"/>
                  <a:gd name="T67" fmla="*/ 70 h 140"/>
                  <a:gd name="T68" fmla="*/ 125 w 155"/>
                  <a:gd name="T69" fmla="*/ 76 h 140"/>
                  <a:gd name="T70" fmla="*/ 123 w 155"/>
                  <a:gd name="T71" fmla="*/ 78 h 140"/>
                  <a:gd name="T72" fmla="*/ 125 w 155"/>
                  <a:gd name="T73" fmla="*/ 82 h 140"/>
                  <a:gd name="T74" fmla="*/ 125 w 155"/>
                  <a:gd name="T75" fmla="*/ 88 h 140"/>
                  <a:gd name="T76" fmla="*/ 127 w 155"/>
                  <a:gd name="T77" fmla="*/ 90 h 140"/>
                  <a:gd name="T78" fmla="*/ 131 w 155"/>
                  <a:gd name="T79" fmla="*/ 94 h 140"/>
                  <a:gd name="T80" fmla="*/ 133 w 155"/>
                  <a:gd name="T81" fmla="*/ 96 h 140"/>
                  <a:gd name="T82" fmla="*/ 133 w 155"/>
                  <a:gd name="T83" fmla="*/ 100 h 140"/>
                  <a:gd name="T84" fmla="*/ 137 w 155"/>
                  <a:gd name="T85" fmla="*/ 102 h 140"/>
                  <a:gd name="T86" fmla="*/ 135 w 155"/>
                  <a:gd name="T87" fmla="*/ 104 h 140"/>
                  <a:gd name="T88" fmla="*/ 137 w 155"/>
                  <a:gd name="T89" fmla="*/ 106 h 140"/>
                  <a:gd name="T90" fmla="*/ 143 w 155"/>
                  <a:gd name="T91" fmla="*/ 106 h 140"/>
                  <a:gd name="T92" fmla="*/ 147 w 155"/>
                  <a:gd name="T93" fmla="*/ 108 h 140"/>
                  <a:gd name="T94" fmla="*/ 149 w 155"/>
                  <a:gd name="T95" fmla="*/ 112 h 140"/>
                  <a:gd name="T96" fmla="*/ 151 w 155"/>
                  <a:gd name="T97" fmla="*/ 112 h 140"/>
                  <a:gd name="T98" fmla="*/ 153 w 155"/>
                  <a:gd name="T99" fmla="*/ 114 h 140"/>
                  <a:gd name="T100" fmla="*/ 155 w 155"/>
                  <a:gd name="T101" fmla="*/ 116 h 140"/>
                  <a:gd name="T102" fmla="*/ 1 w 155"/>
                  <a:gd name="T103" fmla="*/ 4 h 140"/>
                  <a:gd name="T104" fmla="*/ 29 w 155"/>
                  <a:gd name="T105" fmla="*/ 8 h 14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5" h="140">
                    <a:moveTo>
                      <a:pt x="29" y="8"/>
                    </a:moveTo>
                    <a:lnTo>
                      <a:pt x="29" y="8"/>
                    </a:lnTo>
                    <a:lnTo>
                      <a:pt x="31" y="4"/>
                    </a:lnTo>
                    <a:lnTo>
                      <a:pt x="37" y="8"/>
                    </a:lnTo>
                    <a:lnTo>
                      <a:pt x="43" y="6"/>
                    </a:lnTo>
                    <a:lnTo>
                      <a:pt x="47" y="6"/>
                    </a:lnTo>
                    <a:lnTo>
                      <a:pt x="53" y="4"/>
                    </a:lnTo>
                    <a:lnTo>
                      <a:pt x="55" y="4"/>
                    </a:lnTo>
                    <a:lnTo>
                      <a:pt x="67" y="4"/>
                    </a:lnTo>
                    <a:lnTo>
                      <a:pt x="77" y="8"/>
                    </a:lnTo>
                    <a:lnTo>
                      <a:pt x="77" y="10"/>
                    </a:lnTo>
                    <a:lnTo>
                      <a:pt x="79" y="10"/>
                    </a:lnTo>
                    <a:lnTo>
                      <a:pt x="79" y="12"/>
                    </a:lnTo>
                    <a:lnTo>
                      <a:pt x="81" y="12"/>
                    </a:lnTo>
                    <a:lnTo>
                      <a:pt x="83" y="14"/>
                    </a:lnTo>
                    <a:lnTo>
                      <a:pt x="85" y="14"/>
                    </a:lnTo>
                    <a:lnTo>
                      <a:pt x="85" y="16"/>
                    </a:lnTo>
                    <a:lnTo>
                      <a:pt x="87" y="16"/>
                    </a:lnTo>
                    <a:lnTo>
                      <a:pt x="87" y="18"/>
                    </a:lnTo>
                    <a:lnTo>
                      <a:pt x="87" y="20"/>
                    </a:lnTo>
                    <a:lnTo>
                      <a:pt x="89" y="20"/>
                    </a:lnTo>
                    <a:lnTo>
                      <a:pt x="91" y="20"/>
                    </a:lnTo>
                    <a:lnTo>
                      <a:pt x="91" y="22"/>
                    </a:lnTo>
                    <a:lnTo>
                      <a:pt x="93" y="22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5" y="22"/>
                    </a:lnTo>
                    <a:lnTo>
                      <a:pt x="97" y="22"/>
                    </a:lnTo>
                    <a:lnTo>
                      <a:pt x="97" y="24"/>
                    </a:lnTo>
                    <a:lnTo>
                      <a:pt x="99" y="24"/>
                    </a:lnTo>
                    <a:lnTo>
                      <a:pt x="99" y="26"/>
                    </a:lnTo>
                    <a:lnTo>
                      <a:pt x="101" y="26"/>
                    </a:lnTo>
                    <a:lnTo>
                      <a:pt x="103" y="24"/>
                    </a:lnTo>
                    <a:lnTo>
                      <a:pt x="103" y="26"/>
                    </a:lnTo>
                    <a:lnTo>
                      <a:pt x="105" y="26"/>
                    </a:lnTo>
                    <a:lnTo>
                      <a:pt x="107" y="26"/>
                    </a:lnTo>
                    <a:lnTo>
                      <a:pt x="107" y="28"/>
                    </a:lnTo>
                    <a:lnTo>
                      <a:pt x="107" y="30"/>
                    </a:lnTo>
                    <a:lnTo>
                      <a:pt x="109" y="32"/>
                    </a:lnTo>
                    <a:lnTo>
                      <a:pt x="109" y="34"/>
                    </a:lnTo>
                    <a:lnTo>
                      <a:pt x="111" y="34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11" y="40"/>
                    </a:lnTo>
                    <a:lnTo>
                      <a:pt x="111" y="42"/>
                    </a:lnTo>
                    <a:lnTo>
                      <a:pt x="113" y="42"/>
                    </a:lnTo>
                    <a:lnTo>
                      <a:pt x="111" y="42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11" y="48"/>
                    </a:lnTo>
                    <a:lnTo>
                      <a:pt x="113" y="48"/>
                    </a:lnTo>
                    <a:lnTo>
                      <a:pt x="113" y="50"/>
                    </a:lnTo>
                    <a:lnTo>
                      <a:pt x="113" y="52"/>
                    </a:lnTo>
                    <a:lnTo>
                      <a:pt x="115" y="52"/>
                    </a:lnTo>
                    <a:lnTo>
                      <a:pt x="117" y="52"/>
                    </a:lnTo>
                    <a:lnTo>
                      <a:pt x="119" y="54"/>
                    </a:lnTo>
                    <a:lnTo>
                      <a:pt x="119" y="56"/>
                    </a:lnTo>
                    <a:lnTo>
                      <a:pt x="121" y="58"/>
                    </a:lnTo>
                    <a:lnTo>
                      <a:pt x="121" y="60"/>
                    </a:lnTo>
                    <a:lnTo>
                      <a:pt x="121" y="62"/>
                    </a:lnTo>
                    <a:lnTo>
                      <a:pt x="123" y="62"/>
                    </a:lnTo>
                    <a:lnTo>
                      <a:pt x="123" y="64"/>
                    </a:lnTo>
                    <a:lnTo>
                      <a:pt x="123" y="66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5" y="70"/>
                    </a:lnTo>
                    <a:lnTo>
                      <a:pt x="125" y="72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3" y="80"/>
                    </a:lnTo>
                    <a:lnTo>
                      <a:pt x="123" y="82"/>
                    </a:lnTo>
                    <a:lnTo>
                      <a:pt x="125" y="82"/>
                    </a:lnTo>
                    <a:lnTo>
                      <a:pt x="125" y="84"/>
                    </a:lnTo>
                    <a:lnTo>
                      <a:pt x="125" y="88"/>
                    </a:lnTo>
                    <a:lnTo>
                      <a:pt x="125" y="90"/>
                    </a:lnTo>
                    <a:lnTo>
                      <a:pt x="127" y="90"/>
                    </a:lnTo>
                    <a:lnTo>
                      <a:pt x="129" y="90"/>
                    </a:lnTo>
                    <a:lnTo>
                      <a:pt x="129" y="92"/>
                    </a:lnTo>
                    <a:lnTo>
                      <a:pt x="131" y="94"/>
                    </a:lnTo>
                    <a:lnTo>
                      <a:pt x="131" y="96"/>
                    </a:lnTo>
                    <a:lnTo>
                      <a:pt x="133" y="96"/>
                    </a:lnTo>
                    <a:lnTo>
                      <a:pt x="133" y="98"/>
                    </a:lnTo>
                    <a:lnTo>
                      <a:pt x="133" y="100"/>
                    </a:lnTo>
                    <a:lnTo>
                      <a:pt x="135" y="100"/>
                    </a:lnTo>
                    <a:lnTo>
                      <a:pt x="137" y="102"/>
                    </a:lnTo>
                    <a:lnTo>
                      <a:pt x="137" y="104"/>
                    </a:lnTo>
                    <a:lnTo>
                      <a:pt x="135" y="104"/>
                    </a:lnTo>
                    <a:lnTo>
                      <a:pt x="135" y="106"/>
                    </a:lnTo>
                    <a:lnTo>
                      <a:pt x="137" y="106"/>
                    </a:lnTo>
                    <a:lnTo>
                      <a:pt x="139" y="106"/>
                    </a:lnTo>
                    <a:lnTo>
                      <a:pt x="139" y="108"/>
                    </a:lnTo>
                    <a:lnTo>
                      <a:pt x="141" y="106"/>
                    </a:lnTo>
                    <a:lnTo>
                      <a:pt x="143" y="106"/>
                    </a:lnTo>
                    <a:lnTo>
                      <a:pt x="145" y="108"/>
                    </a:lnTo>
                    <a:lnTo>
                      <a:pt x="147" y="108"/>
                    </a:lnTo>
                    <a:lnTo>
                      <a:pt x="147" y="110"/>
                    </a:lnTo>
                    <a:lnTo>
                      <a:pt x="149" y="110"/>
                    </a:lnTo>
                    <a:lnTo>
                      <a:pt x="149" y="112"/>
                    </a:lnTo>
                    <a:lnTo>
                      <a:pt x="151" y="112"/>
                    </a:lnTo>
                    <a:lnTo>
                      <a:pt x="153" y="114"/>
                    </a:lnTo>
                    <a:lnTo>
                      <a:pt x="153" y="116"/>
                    </a:lnTo>
                    <a:lnTo>
                      <a:pt x="155" y="116"/>
                    </a:lnTo>
                    <a:lnTo>
                      <a:pt x="133" y="140"/>
                    </a:lnTo>
                    <a:lnTo>
                      <a:pt x="69" y="140"/>
                    </a:lnTo>
                    <a:lnTo>
                      <a:pt x="23" y="120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29" y="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7" name="Freeform 113"/>
              <p:cNvSpPr>
                <a:spLocks/>
              </p:cNvSpPr>
              <p:nvPr/>
            </p:nvSpPr>
            <p:spPr bwMode="auto">
              <a:xfrm>
                <a:off x="3607" y="2426"/>
                <a:ext cx="324" cy="310"/>
              </a:xfrm>
              <a:custGeom>
                <a:avLst/>
                <a:gdLst>
                  <a:gd name="T0" fmla="*/ 178 w 324"/>
                  <a:gd name="T1" fmla="*/ 10 h 310"/>
                  <a:gd name="T2" fmla="*/ 182 w 324"/>
                  <a:gd name="T3" fmla="*/ 16 h 310"/>
                  <a:gd name="T4" fmla="*/ 184 w 324"/>
                  <a:gd name="T5" fmla="*/ 18 h 310"/>
                  <a:gd name="T6" fmla="*/ 186 w 324"/>
                  <a:gd name="T7" fmla="*/ 24 h 310"/>
                  <a:gd name="T8" fmla="*/ 186 w 324"/>
                  <a:gd name="T9" fmla="*/ 34 h 310"/>
                  <a:gd name="T10" fmla="*/ 186 w 324"/>
                  <a:gd name="T11" fmla="*/ 42 h 310"/>
                  <a:gd name="T12" fmla="*/ 188 w 324"/>
                  <a:gd name="T13" fmla="*/ 48 h 310"/>
                  <a:gd name="T14" fmla="*/ 190 w 324"/>
                  <a:gd name="T15" fmla="*/ 54 h 310"/>
                  <a:gd name="T16" fmla="*/ 190 w 324"/>
                  <a:gd name="T17" fmla="*/ 60 h 310"/>
                  <a:gd name="T18" fmla="*/ 190 w 324"/>
                  <a:gd name="T19" fmla="*/ 68 h 310"/>
                  <a:gd name="T20" fmla="*/ 192 w 324"/>
                  <a:gd name="T21" fmla="*/ 78 h 310"/>
                  <a:gd name="T22" fmla="*/ 196 w 324"/>
                  <a:gd name="T23" fmla="*/ 82 h 310"/>
                  <a:gd name="T24" fmla="*/ 200 w 324"/>
                  <a:gd name="T25" fmla="*/ 92 h 310"/>
                  <a:gd name="T26" fmla="*/ 206 w 324"/>
                  <a:gd name="T27" fmla="*/ 104 h 310"/>
                  <a:gd name="T28" fmla="*/ 208 w 324"/>
                  <a:gd name="T29" fmla="*/ 114 h 310"/>
                  <a:gd name="T30" fmla="*/ 216 w 324"/>
                  <a:gd name="T31" fmla="*/ 120 h 310"/>
                  <a:gd name="T32" fmla="*/ 224 w 324"/>
                  <a:gd name="T33" fmla="*/ 128 h 310"/>
                  <a:gd name="T34" fmla="*/ 232 w 324"/>
                  <a:gd name="T35" fmla="*/ 136 h 310"/>
                  <a:gd name="T36" fmla="*/ 236 w 324"/>
                  <a:gd name="T37" fmla="*/ 140 h 310"/>
                  <a:gd name="T38" fmla="*/ 240 w 324"/>
                  <a:gd name="T39" fmla="*/ 154 h 310"/>
                  <a:gd name="T40" fmla="*/ 250 w 324"/>
                  <a:gd name="T41" fmla="*/ 178 h 310"/>
                  <a:gd name="T42" fmla="*/ 272 w 324"/>
                  <a:gd name="T43" fmla="*/ 206 h 310"/>
                  <a:gd name="T44" fmla="*/ 284 w 324"/>
                  <a:gd name="T45" fmla="*/ 206 h 310"/>
                  <a:gd name="T46" fmla="*/ 312 w 324"/>
                  <a:gd name="T47" fmla="*/ 226 h 310"/>
                  <a:gd name="T48" fmla="*/ 312 w 324"/>
                  <a:gd name="T49" fmla="*/ 256 h 310"/>
                  <a:gd name="T50" fmla="*/ 306 w 324"/>
                  <a:gd name="T51" fmla="*/ 282 h 310"/>
                  <a:gd name="T52" fmla="*/ 278 w 324"/>
                  <a:gd name="T53" fmla="*/ 294 h 310"/>
                  <a:gd name="T54" fmla="*/ 244 w 324"/>
                  <a:gd name="T55" fmla="*/ 270 h 310"/>
                  <a:gd name="T56" fmla="*/ 226 w 324"/>
                  <a:gd name="T57" fmla="*/ 242 h 310"/>
                  <a:gd name="T58" fmla="*/ 222 w 324"/>
                  <a:gd name="T59" fmla="*/ 258 h 310"/>
                  <a:gd name="T60" fmla="*/ 212 w 324"/>
                  <a:gd name="T61" fmla="*/ 242 h 310"/>
                  <a:gd name="T62" fmla="*/ 196 w 324"/>
                  <a:gd name="T63" fmla="*/ 218 h 310"/>
                  <a:gd name="T64" fmla="*/ 190 w 324"/>
                  <a:gd name="T65" fmla="*/ 184 h 310"/>
                  <a:gd name="T66" fmla="*/ 184 w 324"/>
                  <a:gd name="T67" fmla="*/ 182 h 310"/>
                  <a:gd name="T68" fmla="*/ 156 w 324"/>
                  <a:gd name="T69" fmla="*/ 162 h 310"/>
                  <a:gd name="T70" fmla="*/ 144 w 324"/>
                  <a:gd name="T71" fmla="*/ 166 h 310"/>
                  <a:gd name="T72" fmla="*/ 134 w 324"/>
                  <a:gd name="T73" fmla="*/ 166 h 310"/>
                  <a:gd name="T74" fmla="*/ 126 w 324"/>
                  <a:gd name="T75" fmla="*/ 168 h 310"/>
                  <a:gd name="T76" fmla="*/ 118 w 324"/>
                  <a:gd name="T77" fmla="*/ 170 h 310"/>
                  <a:gd name="T78" fmla="*/ 110 w 324"/>
                  <a:gd name="T79" fmla="*/ 170 h 310"/>
                  <a:gd name="T80" fmla="*/ 104 w 324"/>
                  <a:gd name="T81" fmla="*/ 164 h 310"/>
                  <a:gd name="T82" fmla="*/ 98 w 324"/>
                  <a:gd name="T83" fmla="*/ 164 h 310"/>
                  <a:gd name="T84" fmla="*/ 96 w 324"/>
                  <a:gd name="T85" fmla="*/ 158 h 310"/>
                  <a:gd name="T86" fmla="*/ 92 w 324"/>
                  <a:gd name="T87" fmla="*/ 150 h 310"/>
                  <a:gd name="T88" fmla="*/ 92 w 324"/>
                  <a:gd name="T89" fmla="*/ 146 h 310"/>
                  <a:gd name="T90" fmla="*/ 88 w 324"/>
                  <a:gd name="T91" fmla="*/ 136 h 310"/>
                  <a:gd name="T92" fmla="*/ 84 w 324"/>
                  <a:gd name="T93" fmla="*/ 132 h 310"/>
                  <a:gd name="T94" fmla="*/ 80 w 324"/>
                  <a:gd name="T95" fmla="*/ 126 h 310"/>
                  <a:gd name="T96" fmla="*/ 74 w 324"/>
                  <a:gd name="T97" fmla="*/ 122 h 310"/>
                  <a:gd name="T98" fmla="*/ 72 w 324"/>
                  <a:gd name="T99" fmla="*/ 118 h 310"/>
                  <a:gd name="T100" fmla="*/ 66 w 324"/>
                  <a:gd name="T101" fmla="*/ 110 h 310"/>
                  <a:gd name="T102" fmla="*/ 60 w 324"/>
                  <a:gd name="T103" fmla="*/ 110 h 310"/>
                  <a:gd name="T104" fmla="*/ 56 w 324"/>
                  <a:gd name="T105" fmla="*/ 106 h 310"/>
                  <a:gd name="T106" fmla="*/ 52 w 324"/>
                  <a:gd name="T107" fmla="*/ 100 h 310"/>
                  <a:gd name="T108" fmla="*/ 46 w 324"/>
                  <a:gd name="T109" fmla="*/ 94 h 310"/>
                  <a:gd name="T110" fmla="*/ 40 w 324"/>
                  <a:gd name="T111" fmla="*/ 92 h 310"/>
                  <a:gd name="T112" fmla="*/ 34 w 324"/>
                  <a:gd name="T113" fmla="*/ 90 h 310"/>
                  <a:gd name="T114" fmla="*/ 30 w 324"/>
                  <a:gd name="T115" fmla="*/ 90 h 310"/>
                  <a:gd name="T116" fmla="*/ 22 w 324"/>
                  <a:gd name="T117" fmla="*/ 84 h 310"/>
                  <a:gd name="T118" fmla="*/ 14 w 324"/>
                  <a:gd name="T119" fmla="*/ 80 h 310"/>
                  <a:gd name="T120" fmla="*/ 8 w 324"/>
                  <a:gd name="T121" fmla="*/ 72 h 310"/>
                  <a:gd name="T122" fmla="*/ 2 w 324"/>
                  <a:gd name="T123" fmla="*/ 64 h 310"/>
                  <a:gd name="T124" fmla="*/ 174 w 324"/>
                  <a:gd name="T125" fmla="*/ 0 h 3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4" h="310">
                    <a:moveTo>
                      <a:pt x="174" y="0"/>
                    </a:moveTo>
                    <a:lnTo>
                      <a:pt x="176" y="0"/>
                    </a:lnTo>
                    <a:lnTo>
                      <a:pt x="176" y="2"/>
                    </a:lnTo>
                    <a:lnTo>
                      <a:pt x="178" y="4"/>
                    </a:lnTo>
                    <a:lnTo>
                      <a:pt x="180" y="6"/>
                    </a:lnTo>
                    <a:lnTo>
                      <a:pt x="180" y="8"/>
                    </a:lnTo>
                    <a:lnTo>
                      <a:pt x="180" y="10"/>
                    </a:lnTo>
                    <a:lnTo>
                      <a:pt x="178" y="10"/>
                    </a:lnTo>
                    <a:lnTo>
                      <a:pt x="178" y="12"/>
                    </a:lnTo>
                    <a:lnTo>
                      <a:pt x="180" y="12"/>
                    </a:lnTo>
                    <a:lnTo>
                      <a:pt x="180" y="14"/>
                    </a:lnTo>
                    <a:lnTo>
                      <a:pt x="178" y="14"/>
                    </a:lnTo>
                    <a:lnTo>
                      <a:pt x="178" y="16"/>
                    </a:lnTo>
                    <a:lnTo>
                      <a:pt x="180" y="16"/>
                    </a:lnTo>
                    <a:lnTo>
                      <a:pt x="180" y="14"/>
                    </a:lnTo>
                    <a:lnTo>
                      <a:pt x="180" y="16"/>
                    </a:lnTo>
                    <a:lnTo>
                      <a:pt x="182" y="16"/>
                    </a:lnTo>
                    <a:lnTo>
                      <a:pt x="182" y="18"/>
                    </a:lnTo>
                    <a:lnTo>
                      <a:pt x="184" y="18"/>
                    </a:lnTo>
                    <a:lnTo>
                      <a:pt x="186" y="18"/>
                    </a:lnTo>
                    <a:lnTo>
                      <a:pt x="186" y="20"/>
                    </a:lnTo>
                    <a:lnTo>
                      <a:pt x="186" y="22"/>
                    </a:lnTo>
                    <a:lnTo>
                      <a:pt x="186" y="24"/>
                    </a:lnTo>
                    <a:lnTo>
                      <a:pt x="186" y="26"/>
                    </a:lnTo>
                    <a:lnTo>
                      <a:pt x="184" y="26"/>
                    </a:lnTo>
                    <a:lnTo>
                      <a:pt x="184" y="28"/>
                    </a:lnTo>
                    <a:lnTo>
                      <a:pt x="186" y="28"/>
                    </a:lnTo>
                    <a:lnTo>
                      <a:pt x="186" y="30"/>
                    </a:lnTo>
                    <a:lnTo>
                      <a:pt x="186" y="32"/>
                    </a:lnTo>
                    <a:lnTo>
                      <a:pt x="188" y="32"/>
                    </a:lnTo>
                    <a:lnTo>
                      <a:pt x="188" y="34"/>
                    </a:lnTo>
                    <a:lnTo>
                      <a:pt x="186" y="34"/>
                    </a:lnTo>
                    <a:lnTo>
                      <a:pt x="186" y="36"/>
                    </a:lnTo>
                    <a:lnTo>
                      <a:pt x="186" y="38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86" y="40"/>
                    </a:lnTo>
                    <a:lnTo>
                      <a:pt x="186" y="42"/>
                    </a:lnTo>
                    <a:lnTo>
                      <a:pt x="188" y="44"/>
                    </a:lnTo>
                    <a:lnTo>
                      <a:pt x="188" y="42"/>
                    </a:lnTo>
                    <a:lnTo>
                      <a:pt x="188" y="44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186" y="48"/>
                    </a:lnTo>
                    <a:lnTo>
                      <a:pt x="186" y="50"/>
                    </a:lnTo>
                    <a:lnTo>
                      <a:pt x="188" y="50"/>
                    </a:lnTo>
                    <a:lnTo>
                      <a:pt x="190" y="52"/>
                    </a:lnTo>
                    <a:lnTo>
                      <a:pt x="188" y="54"/>
                    </a:lnTo>
                    <a:lnTo>
                      <a:pt x="190" y="54"/>
                    </a:lnTo>
                    <a:lnTo>
                      <a:pt x="192" y="54"/>
                    </a:lnTo>
                    <a:lnTo>
                      <a:pt x="192" y="56"/>
                    </a:lnTo>
                    <a:lnTo>
                      <a:pt x="192" y="58"/>
                    </a:lnTo>
                    <a:lnTo>
                      <a:pt x="192" y="60"/>
                    </a:lnTo>
                    <a:lnTo>
                      <a:pt x="190" y="60"/>
                    </a:lnTo>
                    <a:lnTo>
                      <a:pt x="190" y="62"/>
                    </a:lnTo>
                    <a:lnTo>
                      <a:pt x="190" y="64"/>
                    </a:lnTo>
                    <a:lnTo>
                      <a:pt x="190" y="66"/>
                    </a:lnTo>
                    <a:lnTo>
                      <a:pt x="190" y="68"/>
                    </a:lnTo>
                    <a:lnTo>
                      <a:pt x="190" y="70"/>
                    </a:lnTo>
                    <a:lnTo>
                      <a:pt x="192" y="72"/>
                    </a:lnTo>
                    <a:lnTo>
                      <a:pt x="190" y="72"/>
                    </a:lnTo>
                    <a:lnTo>
                      <a:pt x="190" y="74"/>
                    </a:lnTo>
                    <a:lnTo>
                      <a:pt x="192" y="76"/>
                    </a:lnTo>
                    <a:lnTo>
                      <a:pt x="192" y="78"/>
                    </a:lnTo>
                    <a:lnTo>
                      <a:pt x="192" y="80"/>
                    </a:lnTo>
                    <a:lnTo>
                      <a:pt x="194" y="82"/>
                    </a:lnTo>
                    <a:lnTo>
                      <a:pt x="196" y="82"/>
                    </a:lnTo>
                    <a:lnTo>
                      <a:pt x="198" y="82"/>
                    </a:lnTo>
                    <a:lnTo>
                      <a:pt x="198" y="84"/>
                    </a:lnTo>
                    <a:lnTo>
                      <a:pt x="200" y="84"/>
                    </a:lnTo>
                    <a:lnTo>
                      <a:pt x="198" y="86"/>
                    </a:lnTo>
                    <a:lnTo>
                      <a:pt x="198" y="88"/>
                    </a:lnTo>
                    <a:lnTo>
                      <a:pt x="198" y="90"/>
                    </a:lnTo>
                    <a:lnTo>
                      <a:pt x="200" y="90"/>
                    </a:lnTo>
                    <a:lnTo>
                      <a:pt x="200" y="92"/>
                    </a:lnTo>
                    <a:lnTo>
                      <a:pt x="198" y="92"/>
                    </a:lnTo>
                    <a:lnTo>
                      <a:pt x="198" y="94"/>
                    </a:lnTo>
                    <a:lnTo>
                      <a:pt x="200" y="98"/>
                    </a:lnTo>
                    <a:lnTo>
                      <a:pt x="202" y="100"/>
                    </a:lnTo>
                    <a:lnTo>
                      <a:pt x="204" y="102"/>
                    </a:lnTo>
                    <a:lnTo>
                      <a:pt x="208" y="102"/>
                    </a:lnTo>
                    <a:lnTo>
                      <a:pt x="208" y="104"/>
                    </a:lnTo>
                    <a:lnTo>
                      <a:pt x="210" y="104"/>
                    </a:lnTo>
                    <a:lnTo>
                      <a:pt x="208" y="104"/>
                    </a:lnTo>
                    <a:lnTo>
                      <a:pt x="206" y="104"/>
                    </a:lnTo>
                    <a:lnTo>
                      <a:pt x="206" y="106"/>
                    </a:lnTo>
                    <a:lnTo>
                      <a:pt x="208" y="106"/>
                    </a:lnTo>
                    <a:lnTo>
                      <a:pt x="208" y="108"/>
                    </a:lnTo>
                    <a:lnTo>
                      <a:pt x="210" y="110"/>
                    </a:lnTo>
                    <a:lnTo>
                      <a:pt x="208" y="110"/>
                    </a:lnTo>
                    <a:lnTo>
                      <a:pt x="210" y="110"/>
                    </a:lnTo>
                    <a:lnTo>
                      <a:pt x="210" y="112"/>
                    </a:lnTo>
                    <a:lnTo>
                      <a:pt x="208" y="112"/>
                    </a:lnTo>
                    <a:lnTo>
                      <a:pt x="208" y="114"/>
                    </a:lnTo>
                    <a:lnTo>
                      <a:pt x="210" y="114"/>
                    </a:lnTo>
                    <a:lnTo>
                      <a:pt x="210" y="116"/>
                    </a:lnTo>
                    <a:lnTo>
                      <a:pt x="212" y="116"/>
                    </a:lnTo>
                    <a:lnTo>
                      <a:pt x="214" y="116"/>
                    </a:lnTo>
                    <a:lnTo>
                      <a:pt x="212" y="118"/>
                    </a:lnTo>
                    <a:lnTo>
                      <a:pt x="214" y="118"/>
                    </a:lnTo>
                    <a:lnTo>
                      <a:pt x="216" y="120"/>
                    </a:lnTo>
                    <a:lnTo>
                      <a:pt x="216" y="122"/>
                    </a:lnTo>
                    <a:lnTo>
                      <a:pt x="218" y="124"/>
                    </a:lnTo>
                    <a:lnTo>
                      <a:pt x="220" y="124"/>
                    </a:lnTo>
                    <a:lnTo>
                      <a:pt x="222" y="126"/>
                    </a:lnTo>
                    <a:lnTo>
                      <a:pt x="224" y="128"/>
                    </a:lnTo>
                    <a:lnTo>
                      <a:pt x="224" y="126"/>
                    </a:lnTo>
                    <a:lnTo>
                      <a:pt x="226" y="130"/>
                    </a:lnTo>
                    <a:lnTo>
                      <a:pt x="226" y="132"/>
                    </a:lnTo>
                    <a:lnTo>
                      <a:pt x="228" y="134"/>
                    </a:lnTo>
                    <a:lnTo>
                      <a:pt x="230" y="134"/>
                    </a:lnTo>
                    <a:lnTo>
                      <a:pt x="232" y="134"/>
                    </a:lnTo>
                    <a:lnTo>
                      <a:pt x="232" y="136"/>
                    </a:lnTo>
                    <a:lnTo>
                      <a:pt x="234" y="136"/>
                    </a:lnTo>
                    <a:lnTo>
                      <a:pt x="234" y="138"/>
                    </a:lnTo>
                    <a:lnTo>
                      <a:pt x="232" y="138"/>
                    </a:lnTo>
                    <a:lnTo>
                      <a:pt x="232" y="140"/>
                    </a:lnTo>
                    <a:lnTo>
                      <a:pt x="232" y="142"/>
                    </a:lnTo>
                    <a:lnTo>
                      <a:pt x="234" y="142"/>
                    </a:lnTo>
                    <a:lnTo>
                      <a:pt x="234" y="140"/>
                    </a:lnTo>
                    <a:lnTo>
                      <a:pt x="236" y="140"/>
                    </a:lnTo>
                    <a:lnTo>
                      <a:pt x="236" y="142"/>
                    </a:lnTo>
                    <a:lnTo>
                      <a:pt x="236" y="144"/>
                    </a:lnTo>
                    <a:lnTo>
                      <a:pt x="240" y="144"/>
                    </a:lnTo>
                    <a:lnTo>
                      <a:pt x="242" y="144"/>
                    </a:lnTo>
                    <a:lnTo>
                      <a:pt x="242" y="146"/>
                    </a:lnTo>
                    <a:lnTo>
                      <a:pt x="242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50"/>
                    </a:lnTo>
                    <a:lnTo>
                      <a:pt x="240" y="152"/>
                    </a:lnTo>
                    <a:lnTo>
                      <a:pt x="240" y="154"/>
                    </a:lnTo>
                    <a:lnTo>
                      <a:pt x="238" y="156"/>
                    </a:lnTo>
                    <a:lnTo>
                      <a:pt x="240" y="156"/>
                    </a:lnTo>
                    <a:lnTo>
                      <a:pt x="242" y="158"/>
                    </a:lnTo>
                    <a:lnTo>
                      <a:pt x="248" y="158"/>
                    </a:lnTo>
                    <a:lnTo>
                      <a:pt x="250" y="160"/>
                    </a:lnTo>
                    <a:lnTo>
                      <a:pt x="250" y="162"/>
                    </a:lnTo>
                    <a:lnTo>
                      <a:pt x="250" y="164"/>
                    </a:lnTo>
                    <a:lnTo>
                      <a:pt x="250" y="168"/>
                    </a:lnTo>
                    <a:lnTo>
                      <a:pt x="248" y="168"/>
                    </a:lnTo>
                    <a:lnTo>
                      <a:pt x="248" y="170"/>
                    </a:lnTo>
                    <a:lnTo>
                      <a:pt x="250" y="174"/>
                    </a:lnTo>
                    <a:lnTo>
                      <a:pt x="250" y="178"/>
                    </a:lnTo>
                    <a:lnTo>
                      <a:pt x="252" y="180"/>
                    </a:lnTo>
                    <a:lnTo>
                      <a:pt x="254" y="182"/>
                    </a:lnTo>
                    <a:lnTo>
                      <a:pt x="254" y="188"/>
                    </a:lnTo>
                    <a:lnTo>
                      <a:pt x="258" y="190"/>
                    </a:lnTo>
                    <a:lnTo>
                      <a:pt x="260" y="190"/>
                    </a:lnTo>
                    <a:lnTo>
                      <a:pt x="260" y="192"/>
                    </a:lnTo>
                    <a:lnTo>
                      <a:pt x="260" y="196"/>
                    </a:lnTo>
                    <a:lnTo>
                      <a:pt x="260" y="200"/>
                    </a:lnTo>
                    <a:lnTo>
                      <a:pt x="264" y="200"/>
                    </a:lnTo>
                    <a:lnTo>
                      <a:pt x="268" y="200"/>
                    </a:lnTo>
                    <a:lnTo>
                      <a:pt x="272" y="202"/>
                    </a:lnTo>
                    <a:lnTo>
                      <a:pt x="272" y="206"/>
                    </a:lnTo>
                    <a:lnTo>
                      <a:pt x="272" y="210"/>
                    </a:lnTo>
                    <a:lnTo>
                      <a:pt x="274" y="212"/>
                    </a:lnTo>
                    <a:lnTo>
                      <a:pt x="278" y="210"/>
                    </a:lnTo>
                    <a:lnTo>
                      <a:pt x="280" y="208"/>
                    </a:lnTo>
                    <a:lnTo>
                      <a:pt x="282" y="204"/>
                    </a:lnTo>
                    <a:lnTo>
                      <a:pt x="286" y="200"/>
                    </a:lnTo>
                    <a:lnTo>
                      <a:pt x="288" y="196"/>
                    </a:lnTo>
                    <a:lnTo>
                      <a:pt x="292" y="194"/>
                    </a:lnTo>
                    <a:lnTo>
                      <a:pt x="294" y="196"/>
                    </a:lnTo>
                    <a:lnTo>
                      <a:pt x="292" y="198"/>
                    </a:lnTo>
                    <a:lnTo>
                      <a:pt x="290" y="200"/>
                    </a:lnTo>
                    <a:lnTo>
                      <a:pt x="284" y="206"/>
                    </a:lnTo>
                    <a:lnTo>
                      <a:pt x="284" y="208"/>
                    </a:lnTo>
                    <a:lnTo>
                      <a:pt x="284" y="210"/>
                    </a:lnTo>
                    <a:lnTo>
                      <a:pt x="288" y="212"/>
                    </a:lnTo>
                    <a:lnTo>
                      <a:pt x="292" y="210"/>
                    </a:lnTo>
                    <a:lnTo>
                      <a:pt x="296" y="208"/>
                    </a:lnTo>
                    <a:lnTo>
                      <a:pt x="300" y="208"/>
                    </a:lnTo>
                    <a:lnTo>
                      <a:pt x="304" y="208"/>
                    </a:lnTo>
                    <a:lnTo>
                      <a:pt x="308" y="208"/>
                    </a:lnTo>
                    <a:lnTo>
                      <a:pt x="308" y="212"/>
                    </a:lnTo>
                    <a:lnTo>
                      <a:pt x="312" y="222"/>
                    </a:lnTo>
                    <a:lnTo>
                      <a:pt x="312" y="224"/>
                    </a:lnTo>
                    <a:lnTo>
                      <a:pt x="312" y="226"/>
                    </a:lnTo>
                    <a:lnTo>
                      <a:pt x="316" y="230"/>
                    </a:lnTo>
                    <a:lnTo>
                      <a:pt x="318" y="230"/>
                    </a:lnTo>
                    <a:lnTo>
                      <a:pt x="322" y="232"/>
                    </a:lnTo>
                    <a:lnTo>
                      <a:pt x="322" y="234"/>
                    </a:lnTo>
                    <a:lnTo>
                      <a:pt x="324" y="234"/>
                    </a:lnTo>
                    <a:lnTo>
                      <a:pt x="322" y="238"/>
                    </a:lnTo>
                    <a:lnTo>
                      <a:pt x="320" y="240"/>
                    </a:lnTo>
                    <a:lnTo>
                      <a:pt x="318" y="242"/>
                    </a:lnTo>
                    <a:lnTo>
                      <a:pt x="316" y="244"/>
                    </a:lnTo>
                    <a:lnTo>
                      <a:pt x="314" y="248"/>
                    </a:lnTo>
                    <a:lnTo>
                      <a:pt x="314" y="254"/>
                    </a:lnTo>
                    <a:lnTo>
                      <a:pt x="312" y="256"/>
                    </a:lnTo>
                    <a:lnTo>
                      <a:pt x="310" y="258"/>
                    </a:lnTo>
                    <a:lnTo>
                      <a:pt x="308" y="260"/>
                    </a:lnTo>
                    <a:lnTo>
                      <a:pt x="306" y="264"/>
                    </a:lnTo>
                    <a:lnTo>
                      <a:pt x="306" y="266"/>
                    </a:lnTo>
                    <a:lnTo>
                      <a:pt x="304" y="270"/>
                    </a:lnTo>
                    <a:lnTo>
                      <a:pt x="306" y="272"/>
                    </a:lnTo>
                    <a:lnTo>
                      <a:pt x="306" y="274"/>
                    </a:lnTo>
                    <a:lnTo>
                      <a:pt x="308" y="276"/>
                    </a:lnTo>
                    <a:lnTo>
                      <a:pt x="310" y="278"/>
                    </a:lnTo>
                    <a:lnTo>
                      <a:pt x="308" y="280"/>
                    </a:lnTo>
                    <a:lnTo>
                      <a:pt x="306" y="282"/>
                    </a:lnTo>
                    <a:lnTo>
                      <a:pt x="306" y="284"/>
                    </a:lnTo>
                    <a:lnTo>
                      <a:pt x="306" y="290"/>
                    </a:lnTo>
                    <a:lnTo>
                      <a:pt x="308" y="296"/>
                    </a:lnTo>
                    <a:lnTo>
                      <a:pt x="312" y="300"/>
                    </a:lnTo>
                    <a:lnTo>
                      <a:pt x="312" y="302"/>
                    </a:lnTo>
                    <a:lnTo>
                      <a:pt x="312" y="306"/>
                    </a:lnTo>
                    <a:lnTo>
                      <a:pt x="310" y="310"/>
                    </a:lnTo>
                    <a:lnTo>
                      <a:pt x="306" y="310"/>
                    </a:lnTo>
                    <a:lnTo>
                      <a:pt x="292" y="304"/>
                    </a:lnTo>
                    <a:lnTo>
                      <a:pt x="284" y="298"/>
                    </a:lnTo>
                    <a:lnTo>
                      <a:pt x="282" y="296"/>
                    </a:lnTo>
                    <a:lnTo>
                      <a:pt x="278" y="294"/>
                    </a:lnTo>
                    <a:lnTo>
                      <a:pt x="274" y="294"/>
                    </a:lnTo>
                    <a:lnTo>
                      <a:pt x="272" y="294"/>
                    </a:lnTo>
                    <a:lnTo>
                      <a:pt x="268" y="292"/>
                    </a:lnTo>
                    <a:lnTo>
                      <a:pt x="266" y="292"/>
                    </a:lnTo>
                    <a:lnTo>
                      <a:pt x="264" y="288"/>
                    </a:lnTo>
                    <a:lnTo>
                      <a:pt x="260" y="284"/>
                    </a:lnTo>
                    <a:lnTo>
                      <a:pt x="262" y="276"/>
                    </a:lnTo>
                    <a:lnTo>
                      <a:pt x="262" y="274"/>
                    </a:lnTo>
                    <a:lnTo>
                      <a:pt x="260" y="272"/>
                    </a:lnTo>
                    <a:lnTo>
                      <a:pt x="256" y="268"/>
                    </a:lnTo>
                    <a:lnTo>
                      <a:pt x="252" y="268"/>
                    </a:lnTo>
                    <a:lnTo>
                      <a:pt x="244" y="270"/>
                    </a:lnTo>
                    <a:lnTo>
                      <a:pt x="240" y="268"/>
                    </a:lnTo>
                    <a:lnTo>
                      <a:pt x="238" y="266"/>
                    </a:lnTo>
                    <a:lnTo>
                      <a:pt x="236" y="264"/>
                    </a:lnTo>
                    <a:lnTo>
                      <a:pt x="236" y="260"/>
                    </a:lnTo>
                    <a:lnTo>
                      <a:pt x="236" y="258"/>
                    </a:lnTo>
                    <a:lnTo>
                      <a:pt x="236" y="256"/>
                    </a:lnTo>
                    <a:lnTo>
                      <a:pt x="234" y="254"/>
                    </a:lnTo>
                    <a:lnTo>
                      <a:pt x="232" y="254"/>
                    </a:lnTo>
                    <a:lnTo>
                      <a:pt x="230" y="252"/>
                    </a:lnTo>
                    <a:lnTo>
                      <a:pt x="230" y="250"/>
                    </a:lnTo>
                    <a:lnTo>
                      <a:pt x="230" y="246"/>
                    </a:lnTo>
                    <a:lnTo>
                      <a:pt x="226" y="242"/>
                    </a:lnTo>
                    <a:lnTo>
                      <a:pt x="224" y="242"/>
                    </a:lnTo>
                    <a:lnTo>
                      <a:pt x="220" y="244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6" y="246"/>
                    </a:lnTo>
                    <a:lnTo>
                      <a:pt x="224" y="248"/>
                    </a:lnTo>
                    <a:lnTo>
                      <a:pt x="222" y="250"/>
                    </a:lnTo>
                    <a:lnTo>
                      <a:pt x="224" y="252"/>
                    </a:lnTo>
                    <a:lnTo>
                      <a:pt x="224" y="254"/>
                    </a:lnTo>
                    <a:lnTo>
                      <a:pt x="224" y="256"/>
                    </a:lnTo>
                    <a:lnTo>
                      <a:pt x="222" y="258"/>
                    </a:lnTo>
                    <a:lnTo>
                      <a:pt x="220" y="258"/>
                    </a:lnTo>
                    <a:lnTo>
                      <a:pt x="216" y="258"/>
                    </a:lnTo>
                    <a:lnTo>
                      <a:pt x="214" y="256"/>
                    </a:lnTo>
                    <a:lnTo>
                      <a:pt x="216" y="254"/>
                    </a:lnTo>
                    <a:lnTo>
                      <a:pt x="220" y="254"/>
                    </a:lnTo>
                    <a:lnTo>
                      <a:pt x="222" y="252"/>
                    </a:lnTo>
                    <a:lnTo>
                      <a:pt x="220" y="252"/>
                    </a:lnTo>
                    <a:lnTo>
                      <a:pt x="218" y="252"/>
                    </a:lnTo>
                    <a:lnTo>
                      <a:pt x="216" y="250"/>
                    </a:lnTo>
                    <a:lnTo>
                      <a:pt x="214" y="246"/>
                    </a:lnTo>
                    <a:lnTo>
                      <a:pt x="212" y="242"/>
                    </a:lnTo>
                    <a:lnTo>
                      <a:pt x="212" y="240"/>
                    </a:lnTo>
                    <a:lnTo>
                      <a:pt x="210" y="240"/>
                    </a:lnTo>
                    <a:lnTo>
                      <a:pt x="210" y="238"/>
                    </a:lnTo>
                    <a:lnTo>
                      <a:pt x="208" y="242"/>
                    </a:lnTo>
                    <a:lnTo>
                      <a:pt x="206" y="238"/>
                    </a:lnTo>
                    <a:lnTo>
                      <a:pt x="204" y="238"/>
                    </a:lnTo>
                    <a:lnTo>
                      <a:pt x="202" y="230"/>
                    </a:lnTo>
                    <a:lnTo>
                      <a:pt x="204" y="224"/>
                    </a:lnTo>
                    <a:lnTo>
                      <a:pt x="202" y="224"/>
                    </a:lnTo>
                    <a:lnTo>
                      <a:pt x="202" y="222"/>
                    </a:lnTo>
                    <a:lnTo>
                      <a:pt x="200" y="218"/>
                    </a:lnTo>
                    <a:lnTo>
                      <a:pt x="196" y="218"/>
                    </a:lnTo>
                    <a:lnTo>
                      <a:pt x="196" y="216"/>
                    </a:lnTo>
                    <a:lnTo>
                      <a:pt x="196" y="212"/>
                    </a:lnTo>
                    <a:lnTo>
                      <a:pt x="198" y="208"/>
                    </a:lnTo>
                    <a:lnTo>
                      <a:pt x="196" y="202"/>
                    </a:lnTo>
                    <a:lnTo>
                      <a:pt x="194" y="202"/>
                    </a:lnTo>
                    <a:lnTo>
                      <a:pt x="192" y="198"/>
                    </a:lnTo>
                    <a:lnTo>
                      <a:pt x="192" y="194"/>
                    </a:lnTo>
                    <a:lnTo>
                      <a:pt x="192" y="192"/>
                    </a:lnTo>
                    <a:lnTo>
                      <a:pt x="192" y="190"/>
                    </a:lnTo>
                    <a:lnTo>
                      <a:pt x="194" y="188"/>
                    </a:lnTo>
                    <a:lnTo>
                      <a:pt x="190" y="184"/>
                    </a:lnTo>
                    <a:lnTo>
                      <a:pt x="190" y="182"/>
                    </a:lnTo>
                    <a:lnTo>
                      <a:pt x="190" y="180"/>
                    </a:lnTo>
                    <a:lnTo>
                      <a:pt x="188" y="180"/>
                    </a:lnTo>
                    <a:lnTo>
                      <a:pt x="186" y="180"/>
                    </a:lnTo>
                    <a:lnTo>
                      <a:pt x="186" y="182"/>
                    </a:lnTo>
                    <a:lnTo>
                      <a:pt x="184" y="182"/>
                    </a:lnTo>
                    <a:lnTo>
                      <a:pt x="184" y="184"/>
                    </a:lnTo>
                    <a:lnTo>
                      <a:pt x="182" y="184"/>
                    </a:lnTo>
                    <a:lnTo>
                      <a:pt x="180" y="184"/>
                    </a:lnTo>
                    <a:lnTo>
                      <a:pt x="160" y="176"/>
                    </a:lnTo>
                    <a:lnTo>
                      <a:pt x="158" y="162"/>
                    </a:lnTo>
                    <a:lnTo>
                      <a:pt x="156" y="162"/>
                    </a:lnTo>
                    <a:lnTo>
                      <a:pt x="154" y="162"/>
                    </a:lnTo>
                    <a:lnTo>
                      <a:pt x="152" y="164"/>
                    </a:lnTo>
                    <a:lnTo>
                      <a:pt x="150" y="166"/>
                    </a:lnTo>
                    <a:lnTo>
                      <a:pt x="148" y="166"/>
                    </a:lnTo>
                    <a:lnTo>
                      <a:pt x="146" y="166"/>
                    </a:lnTo>
                    <a:lnTo>
                      <a:pt x="144" y="166"/>
                    </a:lnTo>
                    <a:lnTo>
                      <a:pt x="142" y="168"/>
                    </a:lnTo>
                    <a:lnTo>
                      <a:pt x="140" y="168"/>
                    </a:lnTo>
                    <a:lnTo>
                      <a:pt x="140" y="166"/>
                    </a:lnTo>
                    <a:lnTo>
                      <a:pt x="138" y="166"/>
                    </a:lnTo>
                    <a:lnTo>
                      <a:pt x="136" y="166"/>
                    </a:lnTo>
                    <a:lnTo>
                      <a:pt x="134" y="166"/>
                    </a:lnTo>
                    <a:lnTo>
                      <a:pt x="134" y="168"/>
                    </a:lnTo>
                    <a:lnTo>
                      <a:pt x="134" y="170"/>
                    </a:lnTo>
                    <a:lnTo>
                      <a:pt x="132" y="170"/>
                    </a:lnTo>
                    <a:lnTo>
                      <a:pt x="130" y="170"/>
                    </a:lnTo>
                    <a:lnTo>
                      <a:pt x="128" y="170"/>
                    </a:lnTo>
                    <a:lnTo>
                      <a:pt x="126" y="168"/>
                    </a:lnTo>
                    <a:lnTo>
                      <a:pt x="124" y="168"/>
                    </a:lnTo>
                    <a:lnTo>
                      <a:pt x="124" y="170"/>
                    </a:lnTo>
                    <a:lnTo>
                      <a:pt x="122" y="170"/>
                    </a:lnTo>
                    <a:lnTo>
                      <a:pt x="120" y="170"/>
                    </a:lnTo>
                    <a:lnTo>
                      <a:pt x="120" y="172"/>
                    </a:lnTo>
                    <a:lnTo>
                      <a:pt x="118" y="170"/>
                    </a:lnTo>
                    <a:lnTo>
                      <a:pt x="116" y="172"/>
                    </a:lnTo>
                    <a:lnTo>
                      <a:pt x="114" y="172"/>
                    </a:lnTo>
                    <a:lnTo>
                      <a:pt x="114" y="170"/>
                    </a:lnTo>
                    <a:lnTo>
                      <a:pt x="112" y="170"/>
                    </a:lnTo>
                    <a:lnTo>
                      <a:pt x="110" y="170"/>
                    </a:lnTo>
                    <a:lnTo>
                      <a:pt x="110" y="168"/>
                    </a:lnTo>
                    <a:lnTo>
                      <a:pt x="108" y="166"/>
                    </a:lnTo>
                    <a:lnTo>
                      <a:pt x="106" y="164"/>
                    </a:lnTo>
                    <a:lnTo>
                      <a:pt x="104" y="164"/>
                    </a:lnTo>
                    <a:lnTo>
                      <a:pt x="102" y="164"/>
                    </a:lnTo>
                    <a:lnTo>
                      <a:pt x="100" y="164"/>
                    </a:lnTo>
                    <a:lnTo>
                      <a:pt x="98" y="164"/>
                    </a:lnTo>
                    <a:lnTo>
                      <a:pt x="96" y="164"/>
                    </a:lnTo>
                    <a:lnTo>
                      <a:pt x="96" y="162"/>
                    </a:lnTo>
                    <a:lnTo>
                      <a:pt x="96" y="160"/>
                    </a:lnTo>
                    <a:lnTo>
                      <a:pt x="96" y="158"/>
                    </a:lnTo>
                    <a:lnTo>
                      <a:pt x="96" y="156"/>
                    </a:lnTo>
                    <a:lnTo>
                      <a:pt x="94" y="154"/>
                    </a:lnTo>
                    <a:lnTo>
                      <a:pt x="96" y="152"/>
                    </a:lnTo>
                    <a:lnTo>
                      <a:pt x="94" y="152"/>
                    </a:lnTo>
                    <a:lnTo>
                      <a:pt x="94" y="150"/>
                    </a:lnTo>
                    <a:lnTo>
                      <a:pt x="92" y="150"/>
                    </a:lnTo>
                    <a:lnTo>
                      <a:pt x="92" y="148"/>
                    </a:lnTo>
                    <a:lnTo>
                      <a:pt x="92" y="146"/>
                    </a:lnTo>
                    <a:lnTo>
                      <a:pt x="92" y="144"/>
                    </a:lnTo>
                    <a:lnTo>
                      <a:pt x="90" y="144"/>
                    </a:lnTo>
                    <a:lnTo>
                      <a:pt x="90" y="142"/>
                    </a:lnTo>
                    <a:lnTo>
                      <a:pt x="90" y="140"/>
                    </a:lnTo>
                    <a:lnTo>
                      <a:pt x="88" y="138"/>
                    </a:lnTo>
                    <a:lnTo>
                      <a:pt x="88" y="136"/>
                    </a:lnTo>
                    <a:lnTo>
                      <a:pt x="86" y="136"/>
                    </a:lnTo>
                    <a:lnTo>
                      <a:pt x="84" y="134"/>
                    </a:lnTo>
                    <a:lnTo>
                      <a:pt x="84" y="132"/>
                    </a:lnTo>
                    <a:lnTo>
                      <a:pt x="84" y="130"/>
                    </a:lnTo>
                    <a:lnTo>
                      <a:pt x="84" y="128"/>
                    </a:lnTo>
                    <a:lnTo>
                      <a:pt x="82" y="128"/>
                    </a:lnTo>
                    <a:lnTo>
                      <a:pt x="82" y="126"/>
                    </a:lnTo>
                    <a:lnTo>
                      <a:pt x="82" y="128"/>
                    </a:lnTo>
                    <a:lnTo>
                      <a:pt x="80" y="128"/>
                    </a:lnTo>
                    <a:lnTo>
                      <a:pt x="80" y="126"/>
                    </a:lnTo>
                    <a:lnTo>
                      <a:pt x="80" y="124"/>
                    </a:lnTo>
                    <a:lnTo>
                      <a:pt x="78" y="124"/>
                    </a:lnTo>
                    <a:lnTo>
                      <a:pt x="76" y="122"/>
                    </a:lnTo>
                    <a:lnTo>
                      <a:pt x="74" y="122"/>
                    </a:lnTo>
                    <a:lnTo>
                      <a:pt x="74" y="120"/>
                    </a:lnTo>
                    <a:lnTo>
                      <a:pt x="72" y="120"/>
                    </a:lnTo>
                    <a:lnTo>
                      <a:pt x="72" y="118"/>
                    </a:lnTo>
                    <a:lnTo>
                      <a:pt x="72" y="116"/>
                    </a:lnTo>
                    <a:lnTo>
                      <a:pt x="70" y="116"/>
                    </a:lnTo>
                    <a:lnTo>
                      <a:pt x="70" y="114"/>
                    </a:lnTo>
                    <a:lnTo>
                      <a:pt x="68" y="114"/>
                    </a:lnTo>
                    <a:lnTo>
                      <a:pt x="68" y="112"/>
                    </a:lnTo>
                    <a:lnTo>
                      <a:pt x="66" y="112"/>
                    </a:lnTo>
                    <a:lnTo>
                      <a:pt x="66" y="110"/>
                    </a:lnTo>
                    <a:lnTo>
                      <a:pt x="64" y="110"/>
                    </a:lnTo>
                    <a:lnTo>
                      <a:pt x="62" y="110"/>
                    </a:lnTo>
                    <a:lnTo>
                      <a:pt x="62" y="112"/>
                    </a:lnTo>
                    <a:lnTo>
                      <a:pt x="60" y="110"/>
                    </a:lnTo>
                    <a:lnTo>
                      <a:pt x="60" y="108"/>
                    </a:lnTo>
                    <a:lnTo>
                      <a:pt x="58" y="108"/>
                    </a:lnTo>
                    <a:lnTo>
                      <a:pt x="56" y="108"/>
                    </a:lnTo>
                    <a:lnTo>
                      <a:pt x="56" y="106"/>
                    </a:lnTo>
                    <a:lnTo>
                      <a:pt x="56" y="104"/>
                    </a:lnTo>
                    <a:lnTo>
                      <a:pt x="54" y="104"/>
                    </a:lnTo>
                    <a:lnTo>
                      <a:pt x="54" y="102"/>
                    </a:lnTo>
                    <a:lnTo>
                      <a:pt x="54" y="100"/>
                    </a:lnTo>
                    <a:lnTo>
                      <a:pt x="52" y="100"/>
                    </a:lnTo>
                    <a:lnTo>
                      <a:pt x="50" y="100"/>
                    </a:lnTo>
                    <a:lnTo>
                      <a:pt x="48" y="98"/>
                    </a:lnTo>
                    <a:lnTo>
                      <a:pt x="48" y="96"/>
                    </a:lnTo>
                    <a:lnTo>
                      <a:pt x="48" y="94"/>
                    </a:lnTo>
                    <a:lnTo>
                      <a:pt x="46" y="94"/>
                    </a:lnTo>
                    <a:lnTo>
                      <a:pt x="46" y="92"/>
                    </a:lnTo>
                    <a:lnTo>
                      <a:pt x="44" y="92"/>
                    </a:lnTo>
                    <a:lnTo>
                      <a:pt x="42" y="92"/>
                    </a:lnTo>
                    <a:lnTo>
                      <a:pt x="40" y="92"/>
                    </a:lnTo>
                    <a:lnTo>
                      <a:pt x="38" y="92"/>
                    </a:lnTo>
                    <a:lnTo>
                      <a:pt x="38" y="90"/>
                    </a:lnTo>
                    <a:lnTo>
                      <a:pt x="36" y="90"/>
                    </a:lnTo>
                    <a:lnTo>
                      <a:pt x="34" y="90"/>
                    </a:lnTo>
                    <a:lnTo>
                      <a:pt x="34" y="92"/>
                    </a:lnTo>
                    <a:lnTo>
                      <a:pt x="32" y="92"/>
                    </a:lnTo>
                    <a:lnTo>
                      <a:pt x="30" y="92"/>
                    </a:lnTo>
                    <a:lnTo>
                      <a:pt x="30" y="90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6" y="86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2"/>
                    </a:lnTo>
                    <a:lnTo>
                      <a:pt x="18" y="82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4" y="82"/>
                    </a:lnTo>
                    <a:lnTo>
                      <a:pt x="12" y="82"/>
                    </a:lnTo>
                    <a:lnTo>
                      <a:pt x="12" y="80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2" y="76"/>
                    </a:lnTo>
                    <a:lnTo>
                      <a:pt x="10" y="76"/>
                    </a:lnTo>
                    <a:lnTo>
                      <a:pt x="10" y="74"/>
                    </a:lnTo>
                    <a:lnTo>
                      <a:pt x="10" y="72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17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8" name="Freeform 114"/>
              <p:cNvSpPr>
                <a:spLocks/>
              </p:cNvSpPr>
              <p:nvPr/>
            </p:nvSpPr>
            <p:spPr bwMode="auto">
              <a:xfrm>
                <a:off x="3805" y="2428"/>
                <a:ext cx="278" cy="230"/>
              </a:xfrm>
              <a:custGeom>
                <a:avLst/>
                <a:gdLst>
                  <a:gd name="T0" fmla="*/ 126 w 278"/>
                  <a:gd name="T1" fmla="*/ 10 h 230"/>
                  <a:gd name="T2" fmla="*/ 134 w 278"/>
                  <a:gd name="T3" fmla="*/ 22 h 230"/>
                  <a:gd name="T4" fmla="*/ 140 w 278"/>
                  <a:gd name="T5" fmla="*/ 26 h 230"/>
                  <a:gd name="T6" fmla="*/ 138 w 278"/>
                  <a:gd name="T7" fmla="*/ 34 h 230"/>
                  <a:gd name="T8" fmla="*/ 140 w 278"/>
                  <a:gd name="T9" fmla="*/ 40 h 230"/>
                  <a:gd name="T10" fmla="*/ 134 w 278"/>
                  <a:gd name="T11" fmla="*/ 46 h 230"/>
                  <a:gd name="T12" fmla="*/ 140 w 278"/>
                  <a:gd name="T13" fmla="*/ 54 h 230"/>
                  <a:gd name="T14" fmla="*/ 138 w 278"/>
                  <a:gd name="T15" fmla="*/ 66 h 230"/>
                  <a:gd name="T16" fmla="*/ 144 w 278"/>
                  <a:gd name="T17" fmla="*/ 76 h 230"/>
                  <a:gd name="T18" fmla="*/ 162 w 278"/>
                  <a:gd name="T19" fmla="*/ 88 h 230"/>
                  <a:gd name="T20" fmla="*/ 174 w 278"/>
                  <a:gd name="T21" fmla="*/ 88 h 230"/>
                  <a:gd name="T22" fmla="*/ 202 w 278"/>
                  <a:gd name="T23" fmla="*/ 90 h 230"/>
                  <a:gd name="T24" fmla="*/ 222 w 278"/>
                  <a:gd name="T25" fmla="*/ 104 h 230"/>
                  <a:gd name="T26" fmla="*/ 240 w 278"/>
                  <a:gd name="T27" fmla="*/ 116 h 230"/>
                  <a:gd name="T28" fmla="*/ 262 w 278"/>
                  <a:gd name="T29" fmla="*/ 132 h 230"/>
                  <a:gd name="T30" fmla="*/ 274 w 278"/>
                  <a:gd name="T31" fmla="*/ 150 h 230"/>
                  <a:gd name="T32" fmla="*/ 272 w 278"/>
                  <a:gd name="T33" fmla="*/ 158 h 230"/>
                  <a:gd name="T34" fmla="*/ 248 w 278"/>
                  <a:gd name="T35" fmla="*/ 174 h 230"/>
                  <a:gd name="T36" fmla="*/ 236 w 278"/>
                  <a:gd name="T37" fmla="*/ 172 h 230"/>
                  <a:gd name="T38" fmla="*/ 236 w 278"/>
                  <a:gd name="T39" fmla="*/ 146 h 230"/>
                  <a:gd name="T40" fmla="*/ 226 w 278"/>
                  <a:gd name="T41" fmla="*/ 128 h 230"/>
                  <a:gd name="T42" fmla="*/ 222 w 278"/>
                  <a:gd name="T43" fmla="*/ 128 h 230"/>
                  <a:gd name="T44" fmla="*/ 230 w 278"/>
                  <a:gd name="T45" fmla="*/ 150 h 230"/>
                  <a:gd name="T46" fmla="*/ 216 w 278"/>
                  <a:gd name="T47" fmla="*/ 162 h 230"/>
                  <a:gd name="T48" fmla="*/ 216 w 278"/>
                  <a:gd name="T49" fmla="*/ 178 h 230"/>
                  <a:gd name="T50" fmla="*/ 198 w 278"/>
                  <a:gd name="T51" fmla="*/ 170 h 230"/>
                  <a:gd name="T52" fmla="*/ 196 w 278"/>
                  <a:gd name="T53" fmla="*/ 140 h 230"/>
                  <a:gd name="T54" fmla="*/ 186 w 278"/>
                  <a:gd name="T55" fmla="*/ 144 h 230"/>
                  <a:gd name="T56" fmla="*/ 190 w 278"/>
                  <a:gd name="T57" fmla="*/ 156 h 230"/>
                  <a:gd name="T58" fmla="*/ 204 w 278"/>
                  <a:gd name="T59" fmla="*/ 186 h 230"/>
                  <a:gd name="T60" fmla="*/ 232 w 278"/>
                  <a:gd name="T61" fmla="*/ 198 h 230"/>
                  <a:gd name="T62" fmla="*/ 204 w 278"/>
                  <a:gd name="T63" fmla="*/ 228 h 230"/>
                  <a:gd name="T64" fmla="*/ 182 w 278"/>
                  <a:gd name="T65" fmla="*/ 222 h 230"/>
                  <a:gd name="T66" fmla="*/ 156 w 278"/>
                  <a:gd name="T67" fmla="*/ 210 h 230"/>
                  <a:gd name="T68" fmla="*/ 140 w 278"/>
                  <a:gd name="T69" fmla="*/ 184 h 230"/>
                  <a:gd name="T70" fmla="*/ 132 w 278"/>
                  <a:gd name="T71" fmla="*/ 168 h 230"/>
                  <a:gd name="T72" fmla="*/ 140 w 278"/>
                  <a:gd name="T73" fmla="*/ 190 h 230"/>
                  <a:gd name="T74" fmla="*/ 134 w 278"/>
                  <a:gd name="T75" fmla="*/ 206 h 230"/>
                  <a:gd name="T76" fmla="*/ 124 w 278"/>
                  <a:gd name="T77" fmla="*/ 186 h 230"/>
                  <a:gd name="T78" fmla="*/ 108 w 278"/>
                  <a:gd name="T79" fmla="*/ 172 h 230"/>
                  <a:gd name="T80" fmla="*/ 116 w 278"/>
                  <a:gd name="T81" fmla="*/ 186 h 230"/>
                  <a:gd name="T82" fmla="*/ 106 w 278"/>
                  <a:gd name="T83" fmla="*/ 190 h 230"/>
                  <a:gd name="T84" fmla="*/ 132 w 278"/>
                  <a:gd name="T85" fmla="*/ 212 h 230"/>
                  <a:gd name="T86" fmla="*/ 148 w 278"/>
                  <a:gd name="T87" fmla="*/ 226 h 230"/>
                  <a:gd name="T88" fmla="*/ 122 w 278"/>
                  <a:gd name="T89" fmla="*/ 220 h 230"/>
                  <a:gd name="T90" fmla="*/ 96 w 278"/>
                  <a:gd name="T91" fmla="*/ 198 h 230"/>
                  <a:gd name="T92" fmla="*/ 76 w 278"/>
                  <a:gd name="T93" fmla="*/ 202 h 230"/>
                  <a:gd name="T94" fmla="*/ 68 w 278"/>
                  <a:gd name="T95" fmla="*/ 188 h 230"/>
                  <a:gd name="T96" fmla="*/ 50 w 278"/>
                  <a:gd name="T97" fmla="*/ 168 h 230"/>
                  <a:gd name="T98" fmla="*/ 42 w 278"/>
                  <a:gd name="T99" fmla="*/ 154 h 230"/>
                  <a:gd name="T100" fmla="*/ 44 w 278"/>
                  <a:gd name="T101" fmla="*/ 146 h 230"/>
                  <a:gd name="T102" fmla="*/ 36 w 278"/>
                  <a:gd name="T103" fmla="*/ 138 h 230"/>
                  <a:gd name="T104" fmla="*/ 36 w 278"/>
                  <a:gd name="T105" fmla="*/ 134 h 230"/>
                  <a:gd name="T106" fmla="*/ 30 w 278"/>
                  <a:gd name="T107" fmla="*/ 132 h 230"/>
                  <a:gd name="T108" fmla="*/ 24 w 278"/>
                  <a:gd name="T109" fmla="*/ 124 h 230"/>
                  <a:gd name="T110" fmla="*/ 20 w 278"/>
                  <a:gd name="T111" fmla="*/ 122 h 230"/>
                  <a:gd name="T112" fmla="*/ 14 w 278"/>
                  <a:gd name="T113" fmla="*/ 114 h 230"/>
                  <a:gd name="T114" fmla="*/ 12 w 278"/>
                  <a:gd name="T115" fmla="*/ 110 h 230"/>
                  <a:gd name="T116" fmla="*/ 8 w 278"/>
                  <a:gd name="T117" fmla="*/ 104 h 230"/>
                  <a:gd name="T118" fmla="*/ 6 w 278"/>
                  <a:gd name="T119" fmla="*/ 100 h 230"/>
                  <a:gd name="T120" fmla="*/ 0 w 278"/>
                  <a:gd name="T121" fmla="*/ 88 h 230"/>
                  <a:gd name="T122" fmla="*/ 124 w 278"/>
                  <a:gd name="T123" fmla="*/ 6 h 2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78" h="230">
                    <a:moveTo>
                      <a:pt x="124" y="6"/>
                    </a:moveTo>
                    <a:lnTo>
                      <a:pt x="124" y="8"/>
                    </a:lnTo>
                    <a:lnTo>
                      <a:pt x="122" y="8"/>
                    </a:lnTo>
                    <a:lnTo>
                      <a:pt x="120" y="10"/>
                    </a:lnTo>
                    <a:lnTo>
                      <a:pt x="122" y="10"/>
                    </a:lnTo>
                    <a:lnTo>
                      <a:pt x="126" y="10"/>
                    </a:lnTo>
                    <a:lnTo>
                      <a:pt x="126" y="12"/>
                    </a:lnTo>
                    <a:lnTo>
                      <a:pt x="128" y="12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30" y="16"/>
                    </a:lnTo>
                    <a:lnTo>
                      <a:pt x="132" y="18"/>
                    </a:lnTo>
                    <a:lnTo>
                      <a:pt x="132" y="20"/>
                    </a:lnTo>
                    <a:lnTo>
                      <a:pt x="134" y="22"/>
                    </a:lnTo>
                    <a:lnTo>
                      <a:pt x="136" y="24"/>
                    </a:lnTo>
                    <a:lnTo>
                      <a:pt x="136" y="26"/>
                    </a:lnTo>
                    <a:lnTo>
                      <a:pt x="138" y="26"/>
                    </a:lnTo>
                    <a:lnTo>
                      <a:pt x="140" y="26"/>
                    </a:lnTo>
                    <a:lnTo>
                      <a:pt x="140" y="28"/>
                    </a:lnTo>
                    <a:lnTo>
                      <a:pt x="138" y="28"/>
                    </a:lnTo>
                    <a:lnTo>
                      <a:pt x="136" y="28"/>
                    </a:lnTo>
                    <a:lnTo>
                      <a:pt x="136" y="30"/>
                    </a:lnTo>
                    <a:lnTo>
                      <a:pt x="138" y="32"/>
                    </a:lnTo>
                    <a:lnTo>
                      <a:pt x="138" y="34"/>
                    </a:lnTo>
                    <a:lnTo>
                      <a:pt x="140" y="36"/>
                    </a:lnTo>
                    <a:lnTo>
                      <a:pt x="142" y="36"/>
                    </a:lnTo>
                    <a:lnTo>
                      <a:pt x="142" y="38"/>
                    </a:lnTo>
                    <a:lnTo>
                      <a:pt x="142" y="40"/>
                    </a:lnTo>
                    <a:lnTo>
                      <a:pt x="140" y="40"/>
                    </a:lnTo>
                    <a:lnTo>
                      <a:pt x="136" y="40"/>
                    </a:lnTo>
                    <a:lnTo>
                      <a:pt x="134" y="40"/>
                    </a:lnTo>
                    <a:lnTo>
                      <a:pt x="132" y="42"/>
                    </a:lnTo>
                    <a:lnTo>
                      <a:pt x="132" y="44"/>
                    </a:lnTo>
                    <a:lnTo>
                      <a:pt x="134" y="46"/>
                    </a:lnTo>
                    <a:lnTo>
                      <a:pt x="136" y="48"/>
                    </a:lnTo>
                    <a:lnTo>
                      <a:pt x="136" y="50"/>
                    </a:lnTo>
                    <a:lnTo>
                      <a:pt x="138" y="52"/>
                    </a:lnTo>
                    <a:lnTo>
                      <a:pt x="140" y="52"/>
                    </a:lnTo>
                    <a:lnTo>
                      <a:pt x="140" y="54"/>
                    </a:lnTo>
                    <a:lnTo>
                      <a:pt x="136" y="56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6" y="62"/>
                    </a:lnTo>
                    <a:lnTo>
                      <a:pt x="136" y="64"/>
                    </a:lnTo>
                    <a:lnTo>
                      <a:pt x="138" y="64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38" y="70"/>
                    </a:lnTo>
                    <a:lnTo>
                      <a:pt x="138" y="72"/>
                    </a:lnTo>
                    <a:lnTo>
                      <a:pt x="138" y="74"/>
                    </a:lnTo>
                    <a:lnTo>
                      <a:pt x="140" y="74"/>
                    </a:lnTo>
                    <a:lnTo>
                      <a:pt x="142" y="76"/>
                    </a:lnTo>
                    <a:lnTo>
                      <a:pt x="144" y="76"/>
                    </a:lnTo>
                    <a:lnTo>
                      <a:pt x="148" y="76"/>
                    </a:lnTo>
                    <a:lnTo>
                      <a:pt x="150" y="76"/>
                    </a:lnTo>
                    <a:lnTo>
                      <a:pt x="152" y="78"/>
                    </a:lnTo>
                    <a:lnTo>
                      <a:pt x="152" y="80"/>
                    </a:lnTo>
                    <a:lnTo>
                      <a:pt x="154" y="82"/>
                    </a:lnTo>
                    <a:lnTo>
                      <a:pt x="158" y="86"/>
                    </a:lnTo>
                    <a:lnTo>
                      <a:pt x="160" y="86"/>
                    </a:lnTo>
                    <a:lnTo>
                      <a:pt x="162" y="88"/>
                    </a:lnTo>
                    <a:lnTo>
                      <a:pt x="164" y="90"/>
                    </a:lnTo>
                    <a:lnTo>
                      <a:pt x="166" y="90"/>
                    </a:lnTo>
                    <a:lnTo>
                      <a:pt x="168" y="90"/>
                    </a:lnTo>
                    <a:lnTo>
                      <a:pt x="170" y="90"/>
                    </a:lnTo>
                    <a:lnTo>
                      <a:pt x="172" y="90"/>
                    </a:lnTo>
                    <a:lnTo>
                      <a:pt x="174" y="88"/>
                    </a:lnTo>
                    <a:lnTo>
                      <a:pt x="180" y="86"/>
                    </a:lnTo>
                    <a:lnTo>
                      <a:pt x="186" y="84"/>
                    </a:lnTo>
                    <a:lnTo>
                      <a:pt x="194" y="84"/>
                    </a:lnTo>
                    <a:lnTo>
                      <a:pt x="198" y="84"/>
                    </a:lnTo>
                    <a:lnTo>
                      <a:pt x="200" y="86"/>
                    </a:lnTo>
                    <a:lnTo>
                      <a:pt x="200" y="88"/>
                    </a:lnTo>
                    <a:lnTo>
                      <a:pt x="202" y="90"/>
                    </a:lnTo>
                    <a:lnTo>
                      <a:pt x="204" y="92"/>
                    </a:lnTo>
                    <a:lnTo>
                      <a:pt x="204" y="94"/>
                    </a:lnTo>
                    <a:lnTo>
                      <a:pt x="206" y="96"/>
                    </a:lnTo>
                    <a:lnTo>
                      <a:pt x="208" y="98"/>
                    </a:lnTo>
                    <a:lnTo>
                      <a:pt x="216" y="100"/>
                    </a:lnTo>
                    <a:lnTo>
                      <a:pt x="220" y="102"/>
                    </a:lnTo>
                    <a:lnTo>
                      <a:pt x="220" y="104"/>
                    </a:lnTo>
                    <a:lnTo>
                      <a:pt x="222" y="104"/>
                    </a:lnTo>
                    <a:lnTo>
                      <a:pt x="226" y="110"/>
                    </a:lnTo>
                    <a:lnTo>
                      <a:pt x="228" y="110"/>
                    </a:lnTo>
                    <a:lnTo>
                      <a:pt x="230" y="112"/>
                    </a:lnTo>
                    <a:lnTo>
                      <a:pt x="234" y="114"/>
                    </a:lnTo>
                    <a:lnTo>
                      <a:pt x="238" y="114"/>
                    </a:lnTo>
                    <a:lnTo>
                      <a:pt x="240" y="116"/>
                    </a:lnTo>
                    <a:lnTo>
                      <a:pt x="242" y="118"/>
                    </a:lnTo>
                    <a:lnTo>
                      <a:pt x="248" y="118"/>
                    </a:lnTo>
                    <a:lnTo>
                      <a:pt x="252" y="116"/>
                    </a:lnTo>
                    <a:lnTo>
                      <a:pt x="254" y="120"/>
                    </a:lnTo>
                    <a:lnTo>
                      <a:pt x="256" y="126"/>
                    </a:lnTo>
                    <a:lnTo>
                      <a:pt x="256" y="130"/>
                    </a:lnTo>
                    <a:lnTo>
                      <a:pt x="256" y="132"/>
                    </a:lnTo>
                    <a:lnTo>
                      <a:pt x="262" y="132"/>
                    </a:lnTo>
                    <a:lnTo>
                      <a:pt x="268" y="130"/>
                    </a:lnTo>
                    <a:lnTo>
                      <a:pt x="272" y="128"/>
                    </a:lnTo>
                    <a:lnTo>
                      <a:pt x="276" y="128"/>
                    </a:lnTo>
                    <a:lnTo>
                      <a:pt x="278" y="130"/>
                    </a:lnTo>
                    <a:lnTo>
                      <a:pt x="278" y="138"/>
                    </a:lnTo>
                    <a:lnTo>
                      <a:pt x="278" y="144"/>
                    </a:lnTo>
                    <a:lnTo>
                      <a:pt x="276" y="148"/>
                    </a:lnTo>
                    <a:lnTo>
                      <a:pt x="274" y="150"/>
                    </a:lnTo>
                    <a:lnTo>
                      <a:pt x="272" y="148"/>
                    </a:lnTo>
                    <a:lnTo>
                      <a:pt x="272" y="144"/>
                    </a:lnTo>
                    <a:lnTo>
                      <a:pt x="268" y="144"/>
                    </a:lnTo>
                    <a:lnTo>
                      <a:pt x="268" y="146"/>
                    </a:lnTo>
                    <a:lnTo>
                      <a:pt x="270" y="148"/>
                    </a:lnTo>
                    <a:lnTo>
                      <a:pt x="270" y="152"/>
                    </a:lnTo>
                    <a:lnTo>
                      <a:pt x="272" y="156"/>
                    </a:lnTo>
                    <a:lnTo>
                      <a:pt x="272" y="158"/>
                    </a:lnTo>
                    <a:lnTo>
                      <a:pt x="270" y="160"/>
                    </a:lnTo>
                    <a:lnTo>
                      <a:pt x="270" y="162"/>
                    </a:lnTo>
                    <a:lnTo>
                      <a:pt x="268" y="164"/>
                    </a:lnTo>
                    <a:lnTo>
                      <a:pt x="262" y="168"/>
                    </a:lnTo>
                    <a:lnTo>
                      <a:pt x="258" y="172"/>
                    </a:lnTo>
                    <a:lnTo>
                      <a:pt x="254" y="174"/>
                    </a:lnTo>
                    <a:lnTo>
                      <a:pt x="250" y="174"/>
                    </a:lnTo>
                    <a:lnTo>
                      <a:pt x="248" y="174"/>
                    </a:lnTo>
                    <a:lnTo>
                      <a:pt x="244" y="174"/>
                    </a:lnTo>
                    <a:lnTo>
                      <a:pt x="240" y="176"/>
                    </a:lnTo>
                    <a:lnTo>
                      <a:pt x="236" y="180"/>
                    </a:lnTo>
                    <a:lnTo>
                      <a:pt x="234" y="178"/>
                    </a:lnTo>
                    <a:lnTo>
                      <a:pt x="234" y="176"/>
                    </a:lnTo>
                    <a:lnTo>
                      <a:pt x="236" y="174"/>
                    </a:lnTo>
                    <a:lnTo>
                      <a:pt x="236" y="172"/>
                    </a:lnTo>
                    <a:lnTo>
                      <a:pt x="232" y="168"/>
                    </a:lnTo>
                    <a:lnTo>
                      <a:pt x="234" y="164"/>
                    </a:lnTo>
                    <a:lnTo>
                      <a:pt x="236" y="162"/>
                    </a:lnTo>
                    <a:lnTo>
                      <a:pt x="238" y="160"/>
                    </a:lnTo>
                    <a:lnTo>
                      <a:pt x="238" y="156"/>
                    </a:lnTo>
                    <a:lnTo>
                      <a:pt x="236" y="152"/>
                    </a:lnTo>
                    <a:lnTo>
                      <a:pt x="236" y="146"/>
                    </a:lnTo>
                    <a:lnTo>
                      <a:pt x="236" y="144"/>
                    </a:lnTo>
                    <a:lnTo>
                      <a:pt x="236" y="138"/>
                    </a:lnTo>
                    <a:lnTo>
                      <a:pt x="236" y="134"/>
                    </a:lnTo>
                    <a:lnTo>
                      <a:pt x="234" y="134"/>
                    </a:lnTo>
                    <a:lnTo>
                      <a:pt x="230" y="132"/>
                    </a:lnTo>
                    <a:lnTo>
                      <a:pt x="228" y="130"/>
                    </a:lnTo>
                    <a:lnTo>
                      <a:pt x="226" y="128"/>
                    </a:lnTo>
                    <a:lnTo>
                      <a:pt x="226" y="126"/>
                    </a:lnTo>
                    <a:lnTo>
                      <a:pt x="222" y="124"/>
                    </a:lnTo>
                    <a:lnTo>
                      <a:pt x="218" y="122"/>
                    </a:lnTo>
                    <a:lnTo>
                      <a:pt x="216" y="120"/>
                    </a:lnTo>
                    <a:lnTo>
                      <a:pt x="212" y="118"/>
                    </a:lnTo>
                    <a:lnTo>
                      <a:pt x="216" y="124"/>
                    </a:lnTo>
                    <a:lnTo>
                      <a:pt x="218" y="126"/>
                    </a:lnTo>
                    <a:lnTo>
                      <a:pt x="222" y="128"/>
                    </a:lnTo>
                    <a:lnTo>
                      <a:pt x="224" y="130"/>
                    </a:lnTo>
                    <a:lnTo>
                      <a:pt x="224" y="136"/>
                    </a:lnTo>
                    <a:lnTo>
                      <a:pt x="228" y="138"/>
                    </a:lnTo>
                    <a:lnTo>
                      <a:pt x="230" y="138"/>
                    </a:lnTo>
                    <a:lnTo>
                      <a:pt x="232" y="140"/>
                    </a:lnTo>
                    <a:lnTo>
                      <a:pt x="232" y="144"/>
                    </a:lnTo>
                    <a:lnTo>
                      <a:pt x="230" y="146"/>
                    </a:lnTo>
                    <a:lnTo>
                      <a:pt x="230" y="150"/>
                    </a:lnTo>
                    <a:lnTo>
                      <a:pt x="232" y="156"/>
                    </a:lnTo>
                    <a:lnTo>
                      <a:pt x="232" y="160"/>
                    </a:lnTo>
                    <a:lnTo>
                      <a:pt x="232" y="162"/>
                    </a:lnTo>
                    <a:lnTo>
                      <a:pt x="230" y="164"/>
                    </a:lnTo>
                    <a:lnTo>
                      <a:pt x="226" y="166"/>
                    </a:lnTo>
                    <a:lnTo>
                      <a:pt x="220" y="164"/>
                    </a:lnTo>
                    <a:lnTo>
                      <a:pt x="220" y="162"/>
                    </a:lnTo>
                    <a:lnTo>
                      <a:pt x="216" y="162"/>
                    </a:lnTo>
                    <a:lnTo>
                      <a:pt x="218" y="164"/>
                    </a:lnTo>
                    <a:lnTo>
                      <a:pt x="224" y="168"/>
                    </a:lnTo>
                    <a:lnTo>
                      <a:pt x="224" y="170"/>
                    </a:lnTo>
                    <a:lnTo>
                      <a:pt x="222" y="172"/>
                    </a:lnTo>
                    <a:lnTo>
                      <a:pt x="218" y="174"/>
                    </a:lnTo>
                    <a:lnTo>
                      <a:pt x="218" y="176"/>
                    </a:lnTo>
                    <a:lnTo>
                      <a:pt x="216" y="178"/>
                    </a:lnTo>
                    <a:lnTo>
                      <a:pt x="214" y="180"/>
                    </a:lnTo>
                    <a:lnTo>
                      <a:pt x="212" y="180"/>
                    </a:lnTo>
                    <a:lnTo>
                      <a:pt x="208" y="176"/>
                    </a:lnTo>
                    <a:lnTo>
                      <a:pt x="208" y="174"/>
                    </a:lnTo>
                    <a:lnTo>
                      <a:pt x="206" y="172"/>
                    </a:lnTo>
                    <a:lnTo>
                      <a:pt x="200" y="172"/>
                    </a:lnTo>
                    <a:lnTo>
                      <a:pt x="198" y="170"/>
                    </a:lnTo>
                    <a:lnTo>
                      <a:pt x="196" y="168"/>
                    </a:lnTo>
                    <a:lnTo>
                      <a:pt x="196" y="164"/>
                    </a:lnTo>
                    <a:lnTo>
                      <a:pt x="200" y="152"/>
                    </a:lnTo>
                    <a:lnTo>
                      <a:pt x="198" y="150"/>
                    </a:lnTo>
                    <a:lnTo>
                      <a:pt x="198" y="144"/>
                    </a:lnTo>
                    <a:lnTo>
                      <a:pt x="196" y="142"/>
                    </a:lnTo>
                    <a:lnTo>
                      <a:pt x="196" y="140"/>
                    </a:lnTo>
                    <a:lnTo>
                      <a:pt x="194" y="138"/>
                    </a:lnTo>
                    <a:lnTo>
                      <a:pt x="190" y="134"/>
                    </a:lnTo>
                    <a:lnTo>
                      <a:pt x="186" y="130"/>
                    </a:lnTo>
                    <a:lnTo>
                      <a:pt x="180" y="130"/>
                    </a:lnTo>
                    <a:lnTo>
                      <a:pt x="184" y="134"/>
                    </a:lnTo>
                    <a:lnTo>
                      <a:pt x="186" y="134"/>
                    </a:lnTo>
                    <a:lnTo>
                      <a:pt x="188" y="138"/>
                    </a:lnTo>
                    <a:lnTo>
                      <a:pt x="186" y="144"/>
                    </a:lnTo>
                    <a:lnTo>
                      <a:pt x="188" y="144"/>
                    </a:lnTo>
                    <a:lnTo>
                      <a:pt x="190" y="142"/>
                    </a:lnTo>
                    <a:lnTo>
                      <a:pt x="192" y="144"/>
                    </a:lnTo>
                    <a:lnTo>
                      <a:pt x="194" y="144"/>
                    </a:lnTo>
                    <a:lnTo>
                      <a:pt x="194" y="148"/>
                    </a:lnTo>
                    <a:lnTo>
                      <a:pt x="194" y="152"/>
                    </a:lnTo>
                    <a:lnTo>
                      <a:pt x="192" y="154"/>
                    </a:lnTo>
                    <a:lnTo>
                      <a:pt x="190" y="156"/>
                    </a:lnTo>
                    <a:lnTo>
                      <a:pt x="190" y="160"/>
                    </a:lnTo>
                    <a:lnTo>
                      <a:pt x="190" y="166"/>
                    </a:lnTo>
                    <a:lnTo>
                      <a:pt x="190" y="170"/>
                    </a:lnTo>
                    <a:lnTo>
                      <a:pt x="192" y="172"/>
                    </a:lnTo>
                    <a:lnTo>
                      <a:pt x="196" y="174"/>
                    </a:lnTo>
                    <a:lnTo>
                      <a:pt x="202" y="178"/>
                    </a:lnTo>
                    <a:lnTo>
                      <a:pt x="206" y="182"/>
                    </a:lnTo>
                    <a:lnTo>
                      <a:pt x="204" y="186"/>
                    </a:lnTo>
                    <a:lnTo>
                      <a:pt x="206" y="188"/>
                    </a:lnTo>
                    <a:lnTo>
                      <a:pt x="210" y="188"/>
                    </a:lnTo>
                    <a:lnTo>
                      <a:pt x="212" y="192"/>
                    </a:lnTo>
                    <a:lnTo>
                      <a:pt x="214" y="194"/>
                    </a:lnTo>
                    <a:lnTo>
                      <a:pt x="220" y="198"/>
                    </a:lnTo>
                    <a:lnTo>
                      <a:pt x="224" y="196"/>
                    </a:lnTo>
                    <a:lnTo>
                      <a:pt x="228" y="196"/>
                    </a:lnTo>
                    <a:lnTo>
                      <a:pt x="232" y="198"/>
                    </a:lnTo>
                    <a:lnTo>
                      <a:pt x="234" y="198"/>
                    </a:lnTo>
                    <a:lnTo>
                      <a:pt x="228" y="204"/>
                    </a:lnTo>
                    <a:lnTo>
                      <a:pt x="224" y="208"/>
                    </a:lnTo>
                    <a:lnTo>
                      <a:pt x="220" y="214"/>
                    </a:lnTo>
                    <a:lnTo>
                      <a:pt x="218" y="214"/>
                    </a:lnTo>
                    <a:lnTo>
                      <a:pt x="214" y="218"/>
                    </a:lnTo>
                    <a:lnTo>
                      <a:pt x="210" y="222"/>
                    </a:lnTo>
                    <a:lnTo>
                      <a:pt x="204" y="228"/>
                    </a:lnTo>
                    <a:lnTo>
                      <a:pt x="202" y="230"/>
                    </a:lnTo>
                    <a:lnTo>
                      <a:pt x="198" y="230"/>
                    </a:lnTo>
                    <a:lnTo>
                      <a:pt x="198" y="224"/>
                    </a:lnTo>
                    <a:lnTo>
                      <a:pt x="196" y="224"/>
                    </a:lnTo>
                    <a:lnTo>
                      <a:pt x="194" y="224"/>
                    </a:lnTo>
                    <a:lnTo>
                      <a:pt x="190" y="226"/>
                    </a:lnTo>
                    <a:lnTo>
                      <a:pt x="186" y="226"/>
                    </a:lnTo>
                    <a:lnTo>
                      <a:pt x="182" y="222"/>
                    </a:lnTo>
                    <a:lnTo>
                      <a:pt x="178" y="220"/>
                    </a:lnTo>
                    <a:lnTo>
                      <a:pt x="170" y="218"/>
                    </a:lnTo>
                    <a:lnTo>
                      <a:pt x="168" y="218"/>
                    </a:lnTo>
                    <a:lnTo>
                      <a:pt x="164" y="218"/>
                    </a:lnTo>
                    <a:lnTo>
                      <a:pt x="162" y="220"/>
                    </a:lnTo>
                    <a:lnTo>
                      <a:pt x="160" y="216"/>
                    </a:lnTo>
                    <a:lnTo>
                      <a:pt x="156" y="210"/>
                    </a:lnTo>
                    <a:lnTo>
                      <a:pt x="154" y="208"/>
                    </a:lnTo>
                    <a:lnTo>
                      <a:pt x="152" y="206"/>
                    </a:lnTo>
                    <a:lnTo>
                      <a:pt x="150" y="202"/>
                    </a:lnTo>
                    <a:lnTo>
                      <a:pt x="146" y="192"/>
                    </a:lnTo>
                    <a:lnTo>
                      <a:pt x="148" y="190"/>
                    </a:lnTo>
                    <a:lnTo>
                      <a:pt x="144" y="190"/>
                    </a:lnTo>
                    <a:lnTo>
                      <a:pt x="142" y="186"/>
                    </a:lnTo>
                    <a:lnTo>
                      <a:pt x="140" y="184"/>
                    </a:lnTo>
                    <a:lnTo>
                      <a:pt x="140" y="180"/>
                    </a:lnTo>
                    <a:lnTo>
                      <a:pt x="136" y="180"/>
                    </a:lnTo>
                    <a:lnTo>
                      <a:pt x="134" y="180"/>
                    </a:lnTo>
                    <a:lnTo>
                      <a:pt x="130" y="178"/>
                    </a:lnTo>
                    <a:lnTo>
                      <a:pt x="130" y="174"/>
                    </a:lnTo>
                    <a:lnTo>
                      <a:pt x="134" y="170"/>
                    </a:lnTo>
                    <a:lnTo>
                      <a:pt x="134" y="166"/>
                    </a:lnTo>
                    <a:lnTo>
                      <a:pt x="132" y="168"/>
                    </a:lnTo>
                    <a:lnTo>
                      <a:pt x="128" y="170"/>
                    </a:lnTo>
                    <a:lnTo>
                      <a:pt x="126" y="174"/>
                    </a:lnTo>
                    <a:lnTo>
                      <a:pt x="126" y="178"/>
                    </a:lnTo>
                    <a:lnTo>
                      <a:pt x="128" y="182"/>
                    </a:lnTo>
                    <a:lnTo>
                      <a:pt x="132" y="184"/>
                    </a:lnTo>
                    <a:lnTo>
                      <a:pt x="136" y="184"/>
                    </a:lnTo>
                    <a:lnTo>
                      <a:pt x="138" y="186"/>
                    </a:lnTo>
                    <a:lnTo>
                      <a:pt x="140" y="190"/>
                    </a:lnTo>
                    <a:lnTo>
                      <a:pt x="140" y="192"/>
                    </a:lnTo>
                    <a:lnTo>
                      <a:pt x="144" y="200"/>
                    </a:lnTo>
                    <a:lnTo>
                      <a:pt x="144" y="204"/>
                    </a:lnTo>
                    <a:lnTo>
                      <a:pt x="146" y="208"/>
                    </a:lnTo>
                    <a:lnTo>
                      <a:pt x="144" y="208"/>
                    </a:lnTo>
                    <a:lnTo>
                      <a:pt x="140" y="208"/>
                    </a:lnTo>
                    <a:lnTo>
                      <a:pt x="136" y="208"/>
                    </a:lnTo>
                    <a:lnTo>
                      <a:pt x="134" y="206"/>
                    </a:lnTo>
                    <a:lnTo>
                      <a:pt x="132" y="204"/>
                    </a:lnTo>
                    <a:lnTo>
                      <a:pt x="130" y="200"/>
                    </a:lnTo>
                    <a:lnTo>
                      <a:pt x="130" y="198"/>
                    </a:lnTo>
                    <a:lnTo>
                      <a:pt x="128" y="196"/>
                    </a:lnTo>
                    <a:lnTo>
                      <a:pt x="126" y="192"/>
                    </a:lnTo>
                    <a:lnTo>
                      <a:pt x="124" y="190"/>
                    </a:lnTo>
                    <a:lnTo>
                      <a:pt x="124" y="188"/>
                    </a:lnTo>
                    <a:lnTo>
                      <a:pt x="124" y="186"/>
                    </a:lnTo>
                    <a:lnTo>
                      <a:pt x="124" y="182"/>
                    </a:lnTo>
                    <a:lnTo>
                      <a:pt x="120" y="182"/>
                    </a:lnTo>
                    <a:lnTo>
                      <a:pt x="116" y="180"/>
                    </a:lnTo>
                    <a:lnTo>
                      <a:pt x="114" y="180"/>
                    </a:lnTo>
                    <a:lnTo>
                      <a:pt x="114" y="178"/>
                    </a:lnTo>
                    <a:lnTo>
                      <a:pt x="112" y="176"/>
                    </a:lnTo>
                    <a:lnTo>
                      <a:pt x="112" y="172"/>
                    </a:lnTo>
                    <a:lnTo>
                      <a:pt x="108" y="172"/>
                    </a:lnTo>
                    <a:lnTo>
                      <a:pt x="106" y="172"/>
                    </a:lnTo>
                    <a:lnTo>
                      <a:pt x="104" y="172"/>
                    </a:lnTo>
                    <a:lnTo>
                      <a:pt x="104" y="176"/>
                    </a:lnTo>
                    <a:lnTo>
                      <a:pt x="106" y="178"/>
                    </a:lnTo>
                    <a:lnTo>
                      <a:pt x="108" y="180"/>
                    </a:lnTo>
                    <a:lnTo>
                      <a:pt x="112" y="184"/>
                    </a:lnTo>
                    <a:lnTo>
                      <a:pt x="116" y="186"/>
                    </a:lnTo>
                    <a:lnTo>
                      <a:pt x="118" y="188"/>
                    </a:lnTo>
                    <a:lnTo>
                      <a:pt x="116" y="188"/>
                    </a:lnTo>
                    <a:lnTo>
                      <a:pt x="112" y="188"/>
                    </a:lnTo>
                    <a:lnTo>
                      <a:pt x="108" y="186"/>
                    </a:lnTo>
                    <a:lnTo>
                      <a:pt x="102" y="186"/>
                    </a:lnTo>
                    <a:lnTo>
                      <a:pt x="102" y="188"/>
                    </a:lnTo>
                    <a:lnTo>
                      <a:pt x="104" y="190"/>
                    </a:lnTo>
                    <a:lnTo>
                      <a:pt x="106" y="190"/>
                    </a:lnTo>
                    <a:lnTo>
                      <a:pt x="110" y="192"/>
                    </a:lnTo>
                    <a:lnTo>
                      <a:pt x="116" y="192"/>
                    </a:lnTo>
                    <a:lnTo>
                      <a:pt x="124" y="192"/>
                    </a:lnTo>
                    <a:lnTo>
                      <a:pt x="124" y="196"/>
                    </a:lnTo>
                    <a:lnTo>
                      <a:pt x="126" y="200"/>
                    </a:lnTo>
                    <a:lnTo>
                      <a:pt x="126" y="204"/>
                    </a:lnTo>
                    <a:lnTo>
                      <a:pt x="128" y="210"/>
                    </a:lnTo>
                    <a:lnTo>
                      <a:pt x="132" y="212"/>
                    </a:lnTo>
                    <a:lnTo>
                      <a:pt x="138" y="214"/>
                    </a:lnTo>
                    <a:lnTo>
                      <a:pt x="142" y="214"/>
                    </a:lnTo>
                    <a:lnTo>
                      <a:pt x="146" y="212"/>
                    </a:lnTo>
                    <a:lnTo>
                      <a:pt x="150" y="214"/>
                    </a:lnTo>
                    <a:lnTo>
                      <a:pt x="152" y="218"/>
                    </a:lnTo>
                    <a:lnTo>
                      <a:pt x="154" y="222"/>
                    </a:lnTo>
                    <a:lnTo>
                      <a:pt x="152" y="226"/>
                    </a:lnTo>
                    <a:lnTo>
                      <a:pt x="148" y="226"/>
                    </a:lnTo>
                    <a:lnTo>
                      <a:pt x="144" y="224"/>
                    </a:lnTo>
                    <a:lnTo>
                      <a:pt x="140" y="226"/>
                    </a:lnTo>
                    <a:lnTo>
                      <a:pt x="138" y="226"/>
                    </a:lnTo>
                    <a:lnTo>
                      <a:pt x="134" y="228"/>
                    </a:lnTo>
                    <a:lnTo>
                      <a:pt x="130" y="228"/>
                    </a:lnTo>
                    <a:lnTo>
                      <a:pt x="126" y="226"/>
                    </a:lnTo>
                    <a:lnTo>
                      <a:pt x="124" y="224"/>
                    </a:lnTo>
                    <a:lnTo>
                      <a:pt x="122" y="220"/>
                    </a:lnTo>
                    <a:lnTo>
                      <a:pt x="116" y="208"/>
                    </a:lnTo>
                    <a:lnTo>
                      <a:pt x="112" y="204"/>
                    </a:lnTo>
                    <a:lnTo>
                      <a:pt x="106" y="200"/>
                    </a:lnTo>
                    <a:lnTo>
                      <a:pt x="102" y="200"/>
                    </a:lnTo>
                    <a:lnTo>
                      <a:pt x="92" y="204"/>
                    </a:lnTo>
                    <a:lnTo>
                      <a:pt x="94" y="202"/>
                    </a:lnTo>
                    <a:lnTo>
                      <a:pt x="96" y="198"/>
                    </a:lnTo>
                    <a:lnTo>
                      <a:pt x="98" y="194"/>
                    </a:lnTo>
                    <a:lnTo>
                      <a:pt x="98" y="192"/>
                    </a:lnTo>
                    <a:lnTo>
                      <a:pt x="96" y="190"/>
                    </a:lnTo>
                    <a:lnTo>
                      <a:pt x="94" y="188"/>
                    </a:lnTo>
                    <a:lnTo>
                      <a:pt x="92" y="188"/>
                    </a:lnTo>
                    <a:lnTo>
                      <a:pt x="88" y="192"/>
                    </a:lnTo>
                    <a:lnTo>
                      <a:pt x="78" y="202"/>
                    </a:lnTo>
                    <a:lnTo>
                      <a:pt x="76" y="202"/>
                    </a:lnTo>
                    <a:lnTo>
                      <a:pt x="76" y="200"/>
                    </a:lnTo>
                    <a:lnTo>
                      <a:pt x="76" y="198"/>
                    </a:lnTo>
                    <a:lnTo>
                      <a:pt x="72" y="196"/>
                    </a:lnTo>
                    <a:lnTo>
                      <a:pt x="70" y="196"/>
                    </a:lnTo>
                    <a:lnTo>
                      <a:pt x="66" y="196"/>
                    </a:lnTo>
                    <a:lnTo>
                      <a:pt x="66" y="194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6" y="186"/>
                    </a:lnTo>
                    <a:lnTo>
                      <a:pt x="60" y="184"/>
                    </a:lnTo>
                    <a:lnTo>
                      <a:pt x="60" y="180"/>
                    </a:lnTo>
                    <a:lnTo>
                      <a:pt x="60" y="176"/>
                    </a:lnTo>
                    <a:lnTo>
                      <a:pt x="56" y="174"/>
                    </a:lnTo>
                    <a:lnTo>
                      <a:pt x="52" y="174"/>
                    </a:lnTo>
                    <a:lnTo>
                      <a:pt x="52" y="172"/>
                    </a:lnTo>
                    <a:lnTo>
                      <a:pt x="50" y="168"/>
                    </a:lnTo>
                    <a:lnTo>
                      <a:pt x="50" y="166"/>
                    </a:lnTo>
                    <a:lnTo>
                      <a:pt x="52" y="166"/>
                    </a:lnTo>
                    <a:lnTo>
                      <a:pt x="52" y="162"/>
                    </a:lnTo>
                    <a:lnTo>
                      <a:pt x="52" y="160"/>
                    </a:lnTo>
                    <a:lnTo>
                      <a:pt x="52" y="158"/>
                    </a:lnTo>
                    <a:lnTo>
                      <a:pt x="50" y="156"/>
                    </a:lnTo>
                    <a:lnTo>
                      <a:pt x="44" y="156"/>
                    </a:lnTo>
                    <a:lnTo>
                      <a:pt x="42" y="154"/>
                    </a:lnTo>
                    <a:lnTo>
                      <a:pt x="40" y="154"/>
                    </a:lnTo>
                    <a:lnTo>
                      <a:pt x="42" y="152"/>
                    </a:lnTo>
                    <a:lnTo>
                      <a:pt x="42" y="150"/>
                    </a:lnTo>
                    <a:lnTo>
                      <a:pt x="40" y="148"/>
                    </a:lnTo>
                    <a:lnTo>
                      <a:pt x="40" y="146"/>
                    </a:lnTo>
                    <a:lnTo>
                      <a:pt x="42" y="146"/>
                    </a:lnTo>
                    <a:lnTo>
                      <a:pt x="44" y="146"/>
                    </a:lnTo>
                    <a:lnTo>
                      <a:pt x="44" y="144"/>
                    </a:lnTo>
                    <a:lnTo>
                      <a:pt x="44" y="142"/>
                    </a:lnTo>
                    <a:lnTo>
                      <a:pt x="42" y="142"/>
                    </a:lnTo>
                    <a:lnTo>
                      <a:pt x="38" y="142"/>
                    </a:lnTo>
                    <a:lnTo>
                      <a:pt x="38" y="140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6" y="140"/>
                    </a:lnTo>
                    <a:lnTo>
                      <a:pt x="34" y="140"/>
                    </a:lnTo>
                    <a:lnTo>
                      <a:pt x="34" y="138"/>
                    </a:lnTo>
                    <a:lnTo>
                      <a:pt x="34" y="136"/>
                    </a:lnTo>
                    <a:lnTo>
                      <a:pt x="36" y="136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2"/>
                    </a:lnTo>
                    <a:lnTo>
                      <a:pt x="30" y="132"/>
                    </a:lnTo>
                    <a:lnTo>
                      <a:pt x="28" y="130"/>
                    </a:lnTo>
                    <a:lnTo>
                      <a:pt x="28" y="128"/>
                    </a:lnTo>
                    <a:lnTo>
                      <a:pt x="26" y="124"/>
                    </a:lnTo>
                    <a:lnTo>
                      <a:pt x="26" y="126"/>
                    </a:lnTo>
                    <a:lnTo>
                      <a:pt x="24" y="124"/>
                    </a:lnTo>
                    <a:lnTo>
                      <a:pt x="22" y="122"/>
                    </a:lnTo>
                    <a:lnTo>
                      <a:pt x="20" y="122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6" y="116"/>
                    </a:lnTo>
                    <a:lnTo>
                      <a:pt x="14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2" y="114"/>
                    </a:lnTo>
                    <a:lnTo>
                      <a:pt x="12" y="112"/>
                    </a:lnTo>
                    <a:lnTo>
                      <a:pt x="10" y="112"/>
                    </a:lnTo>
                    <a:lnTo>
                      <a:pt x="10" y="110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0" y="108"/>
                    </a:lnTo>
                    <a:lnTo>
                      <a:pt x="12" y="108"/>
                    </a:lnTo>
                    <a:lnTo>
                      <a:pt x="10" y="106"/>
                    </a:lnTo>
                    <a:lnTo>
                      <a:pt x="10" y="104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10" y="102"/>
                    </a:lnTo>
                    <a:lnTo>
                      <a:pt x="12" y="102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6" y="100"/>
                    </a:lnTo>
                    <a:lnTo>
                      <a:pt x="4" y="98"/>
                    </a:lnTo>
                    <a:lnTo>
                      <a:pt x="2" y="96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0" y="88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98" y="0"/>
                    </a:lnTo>
                    <a:lnTo>
                      <a:pt x="124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39" name="Freeform 115"/>
              <p:cNvSpPr>
                <a:spLocks/>
              </p:cNvSpPr>
              <p:nvPr/>
            </p:nvSpPr>
            <p:spPr bwMode="auto">
              <a:xfrm>
                <a:off x="2157" y="2430"/>
                <a:ext cx="112" cy="190"/>
              </a:xfrm>
              <a:custGeom>
                <a:avLst/>
                <a:gdLst>
                  <a:gd name="T0" fmla="*/ 112 w 112"/>
                  <a:gd name="T1" fmla="*/ 116 h 190"/>
                  <a:gd name="T2" fmla="*/ 106 w 112"/>
                  <a:gd name="T3" fmla="*/ 186 h 190"/>
                  <a:gd name="T4" fmla="*/ 102 w 112"/>
                  <a:gd name="T5" fmla="*/ 190 h 190"/>
                  <a:gd name="T6" fmla="*/ 30 w 112"/>
                  <a:gd name="T7" fmla="*/ 190 h 190"/>
                  <a:gd name="T8" fmla="*/ 28 w 112"/>
                  <a:gd name="T9" fmla="*/ 190 h 190"/>
                  <a:gd name="T10" fmla="*/ 0 w 112"/>
                  <a:gd name="T11" fmla="*/ 166 h 190"/>
                  <a:gd name="T12" fmla="*/ 4 w 112"/>
                  <a:gd name="T13" fmla="*/ 160 h 190"/>
                  <a:gd name="T14" fmla="*/ 0 w 112"/>
                  <a:gd name="T15" fmla="*/ 156 h 190"/>
                  <a:gd name="T16" fmla="*/ 4 w 112"/>
                  <a:gd name="T17" fmla="*/ 152 h 190"/>
                  <a:gd name="T18" fmla="*/ 0 w 112"/>
                  <a:gd name="T19" fmla="*/ 136 h 190"/>
                  <a:gd name="T20" fmla="*/ 0 w 112"/>
                  <a:gd name="T21" fmla="*/ 134 h 190"/>
                  <a:gd name="T22" fmla="*/ 4 w 112"/>
                  <a:gd name="T23" fmla="*/ 124 h 190"/>
                  <a:gd name="T24" fmla="*/ 6 w 112"/>
                  <a:gd name="T25" fmla="*/ 90 h 190"/>
                  <a:gd name="T26" fmla="*/ 0 w 112"/>
                  <a:gd name="T27" fmla="*/ 50 h 190"/>
                  <a:gd name="T28" fmla="*/ 6 w 112"/>
                  <a:gd name="T29" fmla="*/ 44 h 190"/>
                  <a:gd name="T30" fmla="*/ 6 w 112"/>
                  <a:gd name="T31" fmla="*/ 40 h 190"/>
                  <a:gd name="T32" fmla="*/ 12 w 112"/>
                  <a:gd name="T33" fmla="*/ 34 h 190"/>
                  <a:gd name="T34" fmla="*/ 6 w 112"/>
                  <a:gd name="T35" fmla="*/ 30 h 190"/>
                  <a:gd name="T36" fmla="*/ 2 w 112"/>
                  <a:gd name="T37" fmla="*/ 6 h 190"/>
                  <a:gd name="T38" fmla="*/ 16 w 112"/>
                  <a:gd name="T39" fmla="*/ 0 h 190"/>
                  <a:gd name="T40" fmla="*/ 22 w 112"/>
                  <a:gd name="T41" fmla="*/ 6 h 190"/>
                  <a:gd name="T42" fmla="*/ 24 w 112"/>
                  <a:gd name="T43" fmla="*/ 10 h 190"/>
                  <a:gd name="T44" fmla="*/ 24 w 112"/>
                  <a:gd name="T45" fmla="*/ 12 h 190"/>
                  <a:gd name="T46" fmla="*/ 24 w 112"/>
                  <a:gd name="T47" fmla="*/ 12 h 190"/>
                  <a:gd name="T48" fmla="*/ 26 w 112"/>
                  <a:gd name="T49" fmla="*/ 14 h 190"/>
                  <a:gd name="T50" fmla="*/ 26 w 112"/>
                  <a:gd name="T51" fmla="*/ 14 h 190"/>
                  <a:gd name="T52" fmla="*/ 26 w 112"/>
                  <a:gd name="T53" fmla="*/ 14 h 190"/>
                  <a:gd name="T54" fmla="*/ 26 w 112"/>
                  <a:gd name="T55" fmla="*/ 16 h 190"/>
                  <a:gd name="T56" fmla="*/ 28 w 112"/>
                  <a:gd name="T57" fmla="*/ 18 h 190"/>
                  <a:gd name="T58" fmla="*/ 28 w 112"/>
                  <a:gd name="T59" fmla="*/ 20 h 190"/>
                  <a:gd name="T60" fmla="*/ 28 w 112"/>
                  <a:gd name="T61" fmla="*/ 24 h 190"/>
                  <a:gd name="T62" fmla="*/ 28 w 112"/>
                  <a:gd name="T63" fmla="*/ 24 h 190"/>
                  <a:gd name="T64" fmla="*/ 28 w 112"/>
                  <a:gd name="T65" fmla="*/ 26 h 190"/>
                  <a:gd name="T66" fmla="*/ 44 w 112"/>
                  <a:gd name="T67" fmla="*/ 36 h 190"/>
                  <a:gd name="T68" fmla="*/ 54 w 112"/>
                  <a:gd name="T69" fmla="*/ 46 h 190"/>
                  <a:gd name="T70" fmla="*/ 60 w 112"/>
                  <a:gd name="T71" fmla="*/ 50 h 190"/>
                  <a:gd name="T72" fmla="*/ 64 w 112"/>
                  <a:gd name="T73" fmla="*/ 60 h 190"/>
                  <a:gd name="T74" fmla="*/ 112 w 112"/>
                  <a:gd name="T75" fmla="*/ 60 h 19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12" h="190">
                    <a:moveTo>
                      <a:pt x="112" y="60"/>
                    </a:moveTo>
                    <a:lnTo>
                      <a:pt x="112" y="116"/>
                    </a:lnTo>
                    <a:lnTo>
                      <a:pt x="108" y="116"/>
                    </a:lnTo>
                    <a:lnTo>
                      <a:pt x="106" y="186"/>
                    </a:lnTo>
                    <a:lnTo>
                      <a:pt x="102" y="186"/>
                    </a:lnTo>
                    <a:lnTo>
                      <a:pt x="102" y="190"/>
                    </a:lnTo>
                    <a:lnTo>
                      <a:pt x="32" y="190"/>
                    </a:lnTo>
                    <a:lnTo>
                      <a:pt x="30" y="190"/>
                    </a:lnTo>
                    <a:lnTo>
                      <a:pt x="28" y="190"/>
                    </a:lnTo>
                    <a:lnTo>
                      <a:pt x="0" y="190"/>
                    </a:lnTo>
                    <a:lnTo>
                      <a:pt x="0" y="166"/>
                    </a:lnTo>
                    <a:lnTo>
                      <a:pt x="4" y="166"/>
                    </a:lnTo>
                    <a:lnTo>
                      <a:pt x="4" y="160"/>
                    </a:lnTo>
                    <a:lnTo>
                      <a:pt x="0" y="160"/>
                    </a:lnTo>
                    <a:lnTo>
                      <a:pt x="0" y="156"/>
                    </a:lnTo>
                    <a:lnTo>
                      <a:pt x="4" y="156"/>
                    </a:lnTo>
                    <a:lnTo>
                      <a:pt x="4" y="152"/>
                    </a:lnTo>
                    <a:lnTo>
                      <a:pt x="0" y="152"/>
                    </a:lnTo>
                    <a:lnTo>
                      <a:pt x="0" y="136"/>
                    </a:lnTo>
                    <a:lnTo>
                      <a:pt x="0" y="134"/>
                    </a:lnTo>
                    <a:lnTo>
                      <a:pt x="0" y="124"/>
                    </a:lnTo>
                    <a:lnTo>
                      <a:pt x="4" y="124"/>
                    </a:lnTo>
                    <a:lnTo>
                      <a:pt x="6" y="92"/>
                    </a:lnTo>
                    <a:lnTo>
                      <a:pt x="6" y="90"/>
                    </a:lnTo>
                    <a:lnTo>
                      <a:pt x="6" y="50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6" y="44"/>
                    </a:lnTo>
                    <a:lnTo>
                      <a:pt x="6" y="40"/>
                    </a:lnTo>
                    <a:lnTo>
                      <a:pt x="6" y="34"/>
                    </a:lnTo>
                    <a:lnTo>
                      <a:pt x="12" y="34"/>
                    </a:lnTo>
                    <a:lnTo>
                      <a:pt x="12" y="30"/>
                    </a:lnTo>
                    <a:lnTo>
                      <a:pt x="6" y="30"/>
                    </a:lnTo>
                    <a:lnTo>
                      <a:pt x="6" y="6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6" y="0"/>
                    </a:lnTo>
                    <a:lnTo>
                      <a:pt x="16" y="6"/>
                    </a:lnTo>
                    <a:lnTo>
                      <a:pt x="22" y="6"/>
                    </a:lnTo>
                    <a:lnTo>
                      <a:pt x="22" y="10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6" y="12"/>
                    </a:lnTo>
                    <a:lnTo>
                      <a:pt x="26" y="14"/>
                    </a:lnTo>
                    <a:lnTo>
                      <a:pt x="26" y="16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28" y="24"/>
                    </a:lnTo>
                    <a:lnTo>
                      <a:pt x="28" y="26"/>
                    </a:lnTo>
                    <a:lnTo>
                      <a:pt x="44" y="26"/>
                    </a:lnTo>
                    <a:lnTo>
                      <a:pt x="44" y="36"/>
                    </a:lnTo>
                    <a:lnTo>
                      <a:pt x="54" y="36"/>
                    </a:lnTo>
                    <a:lnTo>
                      <a:pt x="54" y="46"/>
                    </a:lnTo>
                    <a:lnTo>
                      <a:pt x="60" y="46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4" y="60"/>
                    </a:lnTo>
                    <a:lnTo>
                      <a:pt x="112" y="6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0" name="Freeform 116"/>
              <p:cNvSpPr>
                <a:spLocks/>
              </p:cNvSpPr>
              <p:nvPr/>
            </p:nvSpPr>
            <p:spPr bwMode="auto">
              <a:xfrm>
                <a:off x="1945" y="2430"/>
                <a:ext cx="224" cy="190"/>
              </a:xfrm>
              <a:custGeom>
                <a:avLst/>
                <a:gdLst>
                  <a:gd name="T0" fmla="*/ 214 w 224"/>
                  <a:gd name="T1" fmla="*/ 6 h 190"/>
                  <a:gd name="T2" fmla="*/ 218 w 224"/>
                  <a:gd name="T3" fmla="*/ 30 h 190"/>
                  <a:gd name="T4" fmla="*/ 224 w 224"/>
                  <a:gd name="T5" fmla="*/ 34 h 190"/>
                  <a:gd name="T6" fmla="*/ 218 w 224"/>
                  <a:gd name="T7" fmla="*/ 40 h 190"/>
                  <a:gd name="T8" fmla="*/ 218 w 224"/>
                  <a:gd name="T9" fmla="*/ 44 h 190"/>
                  <a:gd name="T10" fmla="*/ 212 w 224"/>
                  <a:gd name="T11" fmla="*/ 50 h 190"/>
                  <a:gd name="T12" fmla="*/ 218 w 224"/>
                  <a:gd name="T13" fmla="*/ 90 h 190"/>
                  <a:gd name="T14" fmla="*/ 216 w 224"/>
                  <a:gd name="T15" fmla="*/ 124 h 190"/>
                  <a:gd name="T16" fmla="*/ 212 w 224"/>
                  <a:gd name="T17" fmla="*/ 134 h 190"/>
                  <a:gd name="T18" fmla="*/ 212 w 224"/>
                  <a:gd name="T19" fmla="*/ 136 h 190"/>
                  <a:gd name="T20" fmla="*/ 216 w 224"/>
                  <a:gd name="T21" fmla="*/ 152 h 190"/>
                  <a:gd name="T22" fmla="*/ 212 w 224"/>
                  <a:gd name="T23" fmla="*/ 156 h 190"/>
                  <a:gd name="T24" fmla="*/ 216 w 224"/>
                  <a:gd name="T25" fmla="*/ 160 h 190"/>
                  <a:gd name="T26" fmla="*/ 212 w 224"/>
                  <a:gd name="T27" fmla="*/ 166 h 190"/>
                  <a:gd name="T28" fmla="*/ 200 w 224"/>
                  <a:gd name="T29" fmla="*/ 190 h 190"/>
                  <a:gd name="T30" fmla="*/ 196 w 224"/>
                  <a:gd name="T31" fmla="*/ 186 h 190"/>
                  <a:gd name="T32" fmla="*/ 138 w 224"/>
                  <a:gd name="T33" fmla="*/ 188 h 190"/>
                  <a:gd name="T34" fmla="*/ 132 w 224"/>
                  <a:gd name="T35" fmla="*/ 184 h 190"/>
                  <a:gd name="T36" fmla="*/ 86 w 224"/>
                  <a:gd name="T37" fmla="*/ 188 h 190"/>
                  <a:gd name="T38" fmla="*/ 78 w 224"/>
                  <a:gd name="T39" fmla="*/ 188 h 190"/>
                  <a:gd name="T40" fmla="*/ 70 w 224"/>
                  <a:gd name="T41" fmla="*/ 182 h 190"/>
                  <a:gd name="T42" fmla="*/ 60 w 224"/>
                  <a:gd name="T43" fmla="*/ 178 h 190"/>
                  <a:gd name="T44" fmla="*/ 56 w 224"/>
                  <a:gd name="T45" fmla="*/ 172 h 190"/>
                  <a:gd name="T46" fmla="*/ 60 w 224"/>
                  <a:gd name="T47" fmla="*/ 162 h 190"/>
                  <a:gd name="T48" fmla="*/ 36 w 224"/>
                  <a:gd name="T49" fmla="*/ 156 h 190"/>
                  <a:gd name="T50" fmla="*/ 30 w 224"/>
                  <a:gd name="T51" fmla="*/ 152 h 190"/>
                  <a:gd name="T52" fmla="*/ 16 w 224"/>
                  <a:gd name="T53" fmla="*/ 156 h 190"/>
                  <a:gd name="T54" fmla="*/ 4 w 224"/>
                  <a:gd name="T55" fmla="*/ 152 h 190"/>
                  <a:gd name="T56" fmla="*/ 4 w 224"/>
                  <a:gd name="T57" fmla="*/ 146 h 190"/>
                  <a:gd name="T58" fmla="*/ 0 w 224"/>
                  <a:gd name="T59" fmla="*/ 146 h 190"/>
                  <a:gd name="T60" fmla="*/ 2 w 224"/>
                  <a:gd name="T61" fmla="*/ 140 h 190"/>
                  <a:gd name="T62" fmla="*/ 6 w 224"/>
                  <a:gd name="T63" fmla="*/ 134 h 190"/>
                  <a:gd name="T64" fmla="*/ 6 w 224"/>
                  <a:gd name="T65" fmla="*/ 130 h 190"/>
                  <a:gd name="T66" fmla="*/ 6 w 224"/>
                  <a:gd name="T67" fmla="*/ 128 h 190"/>
                  <a:gd name="T68" fmla="*/ 6 w 224"/>
                  <a:gd name="T69" fmla="*/ 124 h 190"/>
                  <a:gd name="T70" fmla="*/ 6 w 224"/>
                  <a:gd name="T71" fmla="*/ 118 h 190"/>
                  <a:gd name="T72" fmla="*/ 6 w 224"/>
                  <a:gd name="T73" fmla="*/ 102 h 190"/>
                  <a:gd name="T74" fmla="*/ 6 w 224"/>
                  <a:gd name="T75" fmla="*/ 96 h 190"/>
                  <a:gd name="T76" fmla="*/ 8 w 224"/>
                  <a:gd name="T77" fmla="*/ 92 h 190"/>
                  <a:gd name="T78" fmla="*/ 10 w 224"/>
                  <a:gd name="T79" fmla="*/ 88 h 190"/>
                  <a:gd name="T80" fmla="*/ 10 w 224"/>
                  <a:gd name="T81" fmla="*/ 84 h 190"/>
                  <a:gd name="T82" fmla="*/ 4 w 224"/>
                  <a:gd name="T83" fmla="*/ 62 h 190"/>
                  <a:gd name="T84" fmla="*/ 8 w 224"/>
                  <a:gd name="T85" fmla="*/ 58 h 190"/>
                  <a:gd name="T86" fmla="*/ 18 w 224"/>
                  <a:gd name="T87" fmla="*/ 46 h 190"/>
                  <a:gd name="T88" fmla="*/ 26 w 224"/>
                  <a:gd name="T89" fmla="*/ 38 h 190"/>
                  <a:gd name="T90" fmla="*/ 28 w 224"/>
                  <a:gd name="T91" fmla="*/ 34 h 190"/>
                  <a:gd name="T92" fmla="*/ 30 w 224"/>
                  <a:gd name="T93" fmla="*/ 32 h 190"/>
                  <a:gd name="T94" fmla="*/ 34 w 224"/>
                  <a:gd name="T95" fmla="*/ 30 h 190"/>
                  <a:gd name="T96" fmla="*/ 48 w 224"/>
                  <a:gd name="T97" fmla="*/ 24 h 190"/>
                  <a:gd name="T98" fmla="*/ 54 w 224"/>
                  <a:gd name="T99" fmla="*/ 22 h 190"/>
                  <a:gd name="T100" fmla="*/ 54 w 224"/>
                  <a:gd name="T101" fmla="*/ 20 h 190"/>
                  <a:gd name="T102" fmla="*/ 50 w 224"/>
                  <a:gd name="T103" fmla="*/ 20 h 190"/>
                  <a:gd name="T104" fmla="*/ 46 w 224"/>
                  <a:gd name="T105" fmla="*/ 18 h 190"/>
                  <a:gd name="T106" fmla="*/ 46 w 224"/>
                  <a:gd name="T107" fmla="*/ 14 h 190"/>
                  <a:gd name="T108" fmla="*/ 48 w 224"/>
                  <a:gd name="T109" fmla="*/ 10 h 190"/>
                  <a:gd name="T110" fmla="*/ 54 w 224"/>
                  <a:gd name="T111" fmla="*/ 8 h 190"/>
                  <a:gd name="T112" fmla="*/ 70 w 224"/>
                  <a:gd name="T113" fmla="*/ 8 h 190"/>
                  <a:gd name="T114" fmla="*/ 74 w 224"/>
                  <a:gd name="T115" fmla="*/ 6 h 190"/>
                  <a:gd name="T116" fmla="*/ 74 w 224"/>
                  <a:gd name="T117" fmla="*/ 2 h 190"/>
                  <a:gd name="T118" fmla="*/ 86 w 224"/>
                  <a:gd name="T119" fmla="*/ 2 h 190"/>
                  <a:gd name="T120" fmla="*/ 130 w 224"/>
                  <a:gd name="T121" fmla="*/ 2 h 190"/>
                  <a:gd name="T122" fmla="*/ 136 w 224"/>
                  <a:gd name="T123" fmla="*/ 8 h 190"/>
                  <a:gd name="T124" fmla="*/ 214 w 224"/>
                  <a:gd name="T125" fmla="*/ 0 h 1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24" h="190">
                    <a:moveTo>
                      <a:pt x="214" y="0"/>
                    </a:moveTo>
                    <a:lnTo>
                      <a:pt x="214" y="6"/>
                    </a:lnTo>
                    <a:lnTo>
                      <a:pt x="218" y="6"/>
                    </a:lnTo>
                    <a:lnTo>
                      <a:pt x="218" y="30"/>
                    </a:lnTo>
                    <a:lnTo>
                      <a:pt x="224" y="30"/>
                    </a:lnTo>
                    <a:lnTo>
                      <a:pt x="224" y="34"/>
                    </a:lnTo>
                    <a:lnTo>
                      <a:pt x="218" y="34"/>
                    </a:lnTo>
                    <a:lnTo>
                      <a:pt x="218" y="40"/>
                    </a:lnTo>
                    <a:lnTo>
                      <a:pt x="218" y="44"/>
                    </a:lnTo>
                    <a:lnTo>
                      <a:pt x="212" y="44"/>
                    </a:lnTo>
                    <a:lnTo>
                      <a:pt x="212" y="50"/>
                    </a:lnTo>
                    <a:lnTo>
                      <a:pt x="218" y="50"/>
                    </a:lnTo>
                    <a:lnTo>
                      <a:pt x="218" y="90"/>
                    </a:lnTo>
                    <a:lnTo>
                      <a:pt x="218" y="92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2" y="134"/>
                    </a:lnTo>
                    <a:lnTo>
                      <a:pt x="212" y="136"/>
                    </a:lnTo>
                    <a:lnTo>
                      <a:pt x="212" y="152"/>
                    </a:lnTo>
                    <a:lnTo>
                      <a:pt x="216" y="152"/>
                    </a:lnTo>
                    <a:lnTo>
                      <a:pt x="216" y="156"/>
                    </a:lnTo>
                    <a:lnTo>
                      <a:pt x="212" y="156"/>
                    </a:lnTo>
                    <a:lnTo>
                      <a:pt x="212" y="160"/>
                    </a:lnTo>
                    <a:lnTo>
                      <a:pt x="216" y="160"/>
                    </a:lnTo>
                    <a:lnTo>
                      <a:pt x="216" y="166"/>
                    </a:lnTo>
                    <a:lnTo>
                      <a:pt x="212" y="166"/>
                    </a:lnTo>
                    <a:lnTo>
                      <a:pt x="212" y="190"/>
                    </a:lnTo>
                    <a:lnTo>
                      <a:pt x="200" y="190"/>
                    </a:lnTo>
                    <a:lnTo>
                      <a:pt x="200" y="186"/>
                    </a:lnTo>
                    <a:lnTo>
                      <a:pt x="196" y="186"/>
                    </a:lnTo>
                    <a:lnTo>
                      <a:pt x="196" y="190"/>
                    </a:lnTo>
                    <a:lnTo>
                      <a:pt x="138" y="188"/>
                    </a:lnTo>
                    <a:lnTo>
                      <a:pt x="138" y="184"/>
                    </a:lnTo>
                    <a:lnTo>
                      <a:pt x="132" y="184"/>
                    </a:lnTo>
                    <a:lnTo>
                      <a:pt x="132" y="188"/>
                    </a:lnTo>
                    <a:lnTo>
                      <a:pt x="86" y="188"/>
                    </a:lnTo>
                    <a:lnTo>
                      <a:pt x="84" y="188"/>
                    </a:lnTo>
                    <a:lnTo>
                      <a:pt x="78" y="188"/>
                    </a:lnTo>
                    <a:lnTo>
                      <a:pt x="78" y="182"/>
                    </a:lnTo>
                    <a:lnTo>
                      <a:pt x="70" y="182"/>
                    </a:lnTo>
                    <a:lnTo>
                      <a:pt x="70" y="178"/>
                    </a:lnTo>
                    <a:lnTo>
                      <a:pt x="60" y="178"/>
                    </a:lnTo>
                    <a:lnTo>
                      <a:pt x="60" y="172"/>
                    </a:lnTo>
                    <a:lnTo>
                      <a:pt x="56" y="172"/>
                    </a:lnTo>
                    <a:lnTo>
                      <a:pt x="56" y="162"/>
                    </a:lnTo>
                    <a:lnTo>
                      <a:pt x="60" y="162"/>
                    </a:lnTo>
                    <a:lnTo>
                      <a:pt x="60" y="158"/>
                    </a:lnTo>
                    <a:lnTo>
                      <a:pt x="36" y="156"/>
                    </a:lnTo>
                    <a:lnTo>
                      <a:pt x="36" y="152"/>
                    </a:lnTo>
                    <a:lnTo>
                      <a:pt x="30" y="152"/>
                    </a:lnTo>
                    <a:lnTo>
                      <a:pt x="30" y="156"/>
                    </a:lnTo>
                    <a:lnTo>
                      <a:pt x="16" y="156"/>
                    </a:lnTo>
                    <a:lnTo>
                      <a:pt x="16" y="152"/>
                    </a:lnTo>
                    <a:lnTo>
                      <a:pt x="4" y="152"/>
                    </a:lnTo>
                    <a:lnTo>
                      <a:pt x="4" y="148"/>
                    </a:lnTo>
                    <a:lnTo>
                      <a:pt x="4" y="146"/>
                    </a:lnTo>
                    <a:lnTo>
                      <a:pt x="0" y="146"/>
                    </a:lnTo>
                    <a:lnTo>
                      <a:pt x="0" y="144"/>
                    </a:lnTo>
                    <a:lnTo>
                      <a:pt x="2" y="140"/>
                    </a:lnTo>
                    <a:lnTo>
                      <a:pt x="2" y="138"/>
                    </a:lnTo>
                    <a:lnTo>
                      <a:pt x="6" y="134"/>
                    </a:lnTo>
                    <a:lnTo>
                      <a:pt x="6" y="132"/>
                    </a:lnTo>
                    <a:lnTo>
                      <a:pt x="6" y="130"/>
                    </a:lnTo>
                    <a:lnTo>
                      <a:pt x="6" y="128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6" y="122"/>
                    </a:lnTo>
                    <a:lnTo>
                      <a:pt x="6" y="118"/>
                    </a:lnTo>
                    <a:lnTo>
                      <a:pt x="6" y="112"/>
                    </a:lnTo>
                    <a:lnTo>
                      <a:pt x="6" y="102"/>
                    </a:lnTo>
                    <a:lnTo>
                      <a:pt x="6" y="96"/>
                    </a:lnTo>
                    <a:lnTo>
                      <a:pt x="6" y="94"/>
                    </a:lnTo>
                    <a:lnTo>
                      <a:pt x="8" y="92"/>
                    </a:lnTo>
                    <a:lnTo>
                      <a:pt x="10" y="90"/>
                    </a:lnTo>
                    <a:lnTo>
                      <a:pt x="10" y="88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6" y="66"/>
                    </a:lnTo>
                    <a:lnTo>
                      <a:pt x="4" y="62"/>
                    </a:lnTo>
                    <a:lnTo>
                      <a:pt x="6" y="60"/>
                    </a:lnTo>
                    <a:lnTo>
                      <a:pt x="8" y="58"/>
                    </a:lnTo>
                    <a:lnTo>
                      <a:pt x="12" y="54"/>
                    </a:lnTo>
                    <a:lnTo>
                      <a:pt x="18" y="46"/>
                    </a:lnTo>
                    <a:lnTo>
                      <a:pt x="22" y="42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8" y="34"/>
                    </a:lnTo>
                    <a:lnTo>
                      <a:pt x="28" y="32"/>
                    </a:lnTo>
                    <a:lnTo>
                      <a:pt x="30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40" y="28"/>
                    </a:lnTo>
                    <a:lnTo>
                      <a:pt x="48" y="24"/>
                    </a:lnTo>
                    <a:lnTo>
                      <a:pt x="52" y="24"/>
                    </a:lnTo>
                    <a:lnTo>
                      <a:pt x="54" y="22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50" y="20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16"/>
                    </a:lnTo>
                    <a:lnTo>
                      <a:pt x="46" y="14"/>
                    </a:lnTo>
                    <a:lnTo>
                      <a:pt x="46" y="12"/>
                    </a:lnTo>
                    <a:lnTo>
                      <a:pt x="48" y="10"/>
                    </a:lnTo>
                    <a:lnTo>
                      <a:pt x="52" y="10"/>
                    </a:lnTo>
                    <a:lnTo>
                      <a:pt x="54" y="8"/>
                    </a:lnTo>
                    <a:lnTo>
                      <a:pt x="66" y="8"/>
                    </a:lnTo>
                    <a:lnTo>
                      <a:pt x="70" y="8"/>
                    </a:lnTo>
                    <a:lnTo>
                      <a:pt x="72" y="8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4" y="2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130" y="2"/>
                    </a:lnTo>
                    <a:lnTo>
                      <a:pt x="130" y="8"/>
                    </a:lnTo>
                    <a:lnTo>
                      <a:pt x="136" y="8"/>
                    </a:lnTo>
                    <a:lnTo>
                      <a:pt x="136" y="2"/>
                    </a:lnTo>
                    <a:lnTo>
                      <a:pt x="21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1" name="Freeform 117"/>
              <p:cNvSpPr>
                <a:spLocks/>
              </p:cNvSpPr>
              <p:nvPr/>
            </p:nvSpPr>
            <p:spPr bwMode="auto">
              <a:xfrm>
                <a:off x="2263" y="2434"/>
                <a:ext cx="265" cy="214"/>
              </a:xfrm>
              <a:custGeom>
                <a:avLst/>
                <a:gdLst>
                  <a:gd name="T0" fmla="*/ 161 w 265"/>
                  <a:gd name="T1" fmla="*/ 22 h 214"/>
                  <a:gd name="T2" fmla="*/ 163 w 265"/>
                  <a:gd name="T3" fmla="*/ 22 h 214"/>
                  <a:gd name="T4" fmla="*/ 167 w 265"/>
                  <a:gd name="T5" fmla="*/ 22 h 214"/>
                  <a:gd name="T6" fmla="*/ 169 w 265"/>
                  <a:gd name="T7" fmla="*/ 22 h 214"/>
                  <a:gd name="T8" fmla="*/ 173 w 265"/>
                  <a:gd name="T9" fmla="*/ 22 h 214"/>
                  <a:gd name="T10" fmla="*/ 181 w 265"/>
                  <a:gd name="T11" fmla="*/ 22 h 214"/>
                  <a:gd name="T12" fmla="*/ 185 w 265"/>
                  <a:gd name="T13" fmla="*/ 26 h 214"/>
                  <a:gd name="T14" fmla="*/ 191 w 265"/>
                  <a:gd name="T15" fmla="*/ 26 h 214"/>
                  <a:gd name="T16" fmla="*/ 197 w 265"/>
                  <a:gd name="T17" fmla="*/ 26 h 214"/>
                  <a:gd name="T18" fmla="*/ 201 w 265"/>
                  <a:gd name="T19" fmla="*/ 28 h 214"/>
                  <a:gd name="T20" fmla="*/ 203 w 265"/>
                  <a:gd name="T21" fmla="*/ 32 h 214"/>
                  <a:gd name="T22" fmla="*/ 209 w 265"/>
                  <a:gd name="T23" fmla="*/ 34 h 214"/>
                  <a:gd name="T24" fmla="*/ 209 w 265"/>
                  <a:gd name="T25" fmla="*/ 38 h 214"/>
                  <a:gd name="T26" fmla="*/ 207 w 265"/>
                  <a:gd name="T27" fmla="*/ 46 h 214"/>
                  <a:gd name="T28" fmla="*/ 211 w 265"/>
                  <a:gd name="T29" fmla="*/ 50 h 214"/>
                  <a:gd name="T30" fmla="*/ 213 w 265"/>
                  <a:gd name="T31" fmla="*/ 54 h 214"/>
                  <a:gd name="T32" fmla="*/ 217 w 265"/>
                  <a:gd name="T33" fmla="*/ 58 h 214"/>
                  <a:gd name="T34" fmla="*/ 219 w 265"/>
                  <a:gd name="T35" fmla="*/ 60 h 214"/>
                  <a:gd name="T36" fmla="*/ 217 w 265"/>
                  <a:gd name="T37" fmla="*/ 66 h 214"/>
                  <a:gd name="T38" fmla="*/ 221 w 265"/>
                  <a:gd name="T39" fmla="*/ 68 h 214"/>
                  <a:gd name="T40" fmla="*/ 223 w 265"/>
                  <a:gd name="T41" fmla="*/ 74 h 214"/>
                  <a:gd name="T42" fmla="*/ 227 w 265"/>
                  <a:gd name="T43" fmla="*/ 76 h 214"/>
                  <a:gd name="T44" fmla="*/ 229 w 265"/>
                  <a:gd name="T45" fmla="*/ 78 h 214"/>
                  <a:gd name="T46" fmla="*/ 231 w 265"/>
                  <a:gd name="T47" fmla="*/ 82 h 214"/>
                  <a:gd name="T48" fmla="*/ 235 w 265"/>
                  <a:gd name="T49" fmla="*/ 82 h 214"/>
                  <a:gd name="T50" fmla="*/ 231 w 265"/>
                  <a:gd name="T51" fmla="*/ 94 h 214"/>
                  <a:gd name="T52" fmla="*/ 235 w 265"/>
                  <a:gd name="T53" fmla="*/ 98 h 214"/>
                  <a:gd name="T54" fmla="*/ 235 w 265"/>
                  <a:gd name="T55" fmla="*/ 104 h 214"/>
                  <a:gd name="T56" fmla="*/ 235 w 265"/>
                  <a:gd name="T57" fmla="*/ 112 h 214"/>
                  <a:gd name="T58" fmla="*/ 239 w 265"/>
                  <a:gd name="T59" fmla="*/ 110 h 214"/>
                  <a:gd name="T60" fmla="*/ 241 w 265"/>
                  <a:gd name="T61" fmla="*/ 114 h 214"/>
                  <a:gd name="T62" fmla="*/ 243 w 265"/>
                  <a:gd name="T63" fmla="*/ 118 h 214"/>
                  <a:gd name="T64" fmla="*/ 245 w 265"/>
                  <a:gd name="T65" fmla="*/ 124 h 214"/>
                  <a:gd name="T66" fmla="*/ 247 w 265"/>
                  <a:gd name="T67" fmla="*/ 128 h 214"/>
                  <a:gd name="T68" fmla="*/ 247 w 265"/>
                  <a:gd name="T69" fmla="*/ 136 h 214"/>
                  <a:gd name="T70" fmla="*/ 251 w 265"/>
                  <a:gd name="T71" fmla="*/ 140 h 214"/>
                  <a:gd name="T72" fmla="*/ 251 w 265"/>
                  <a:gd name="T73" fmla="*/ 148 h 214"/>
                  <a:gd name="T74" fmla="*/ 257 w 265"/>
                  <a:gd name="T75" fmla="*/ 158 h 214"/>
                  <a:gd name="T76" fmla="*/ 257 w 265"/>
                  <a:gd name="T77" fmla="*/ 164 h 214"/>
                  <a:gd name="T78" fmla="*/ 261 w 265"/>
                  <a:gd name="T79" fmla="*/ 170 h 214"/>
                  <a:gd name="T80" fmla="*/ 261 w 265"/>
                  <a:gd name="T81" fmla="*/ 178 h 214"/>
                  <a:gd name="T82" fmla="*/ 263 w 265"/>
                  <a:gd name="T83" fmla="*/ 184 h 214"/>
                  <a:gd name="T84" fmla="*/ 263 w 265"/>
                  <a:gd name="T85" fmla="*/ 190 h 214"/>
                  <a:gd name="T86" fmla="*/ 53 w 265"/>
                  <a:gd name="T87" fmla="*/ 198 h 214"/>
                  <a:gd name="T88" fmla="*/ 49 w 265"/>
                  <a:gd name="T89" fmla="*/ 214 h 214"/>
                  <a:gd name="T90" fmla="*/ 47 w 265"/>
                  <a:gd name="T91" fmla="*/ 210 h 214"/>
                  <a:gd name="T92" fmla="*/ 43 w 265"/>
                  <a:gd name="T93" fmla="*/ 208 h 214"/>
                  <a:gd name="T94" fmla="*/ 41 w 265"/>
                  <a:gd name="T95" fmla="*/ 204 h 214"/>
                  <a:gd name="T96" fmla="*/ 39 w 265"/>
                  <a:gd name="T97" fmla="*/ 202 h 214"/>
                  <a:gd name="T98" fmla="*/ 35 w 265"/>
                  <a:gd name="T99" fmla="*/ 198 h 214"/>
                  <a:gd name="T100" fmla="*/ 31 w 265"/>
                  <a:gd name="T101" fmla="*/ 194 h 214"/>
                  <a:gd name="T102" fmla="*/ 29 w 265"/>
                  <a:gd name="T103" fmla="*/ 188 h 214"/>
                  <a:gd name="T104" fmla="*/ 25 w 265"/>
                  <a:gd name="T105" fmla="*/ 186 h 214"/>
                  <a:gd name="T106" fmla="*/ 21 w 265"/>
                  <a:gd name="T107" fmla="*/ 180 h 214"/>
                  <a:gd name="T108" fmla="*/ 19 w 265"/>
                  <a:gd name="T109" fmla="*/ 178 h 214"/>
                  <a:gd name="T110" fmla="*/ 13 w 265"/>
                  <a:gd name="T111" fmla="*/ 174 h 214"/>
                  <a:gd name="T112" fmla="*/ 10 w 265"/>
                  <a:gd name="T113" fmla="*/ 170 h 214"/>
                  <a:gd name="T114" fmla="*/ 6 w 265"/>
                  <a:gd name="T115" fmla="*/ 166 h 214"/>
                  <a:gd name="T116" fmla="*/ 2 w 265"/>
                  <a:gd name="T117" fmla="*/ 162 h 214"/>
                  <a:gd name="T118" fmla="*/ 2 w 265"/>
                  <a:gd name="T119" fmla="*/ 112 h 214"/>
                  <a:gd name="T120" fmla="*/ 87 w 265"/>
                  <a:gd name="T121" fmla="*/ 38 h 214"/>
                  <a:gd name="T122" fmla="*/ 133 w 265"/>
                  <a:gd name="T123" fmla="*/ 0 h 21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65" h="214">
                    <a:moveTo>
                      <a:pt x="133" y="0"/>
                    </a:moveTo>
                    <a:lnTo>
                      <a:pt x="157" y="0"/>
                    </a:lnTo>
                    <a:lnTo>
                      <a:pt x="155" y="24"/>
                    </a:lnTo>
                    <a:lnTo>
                      <a:pt x="159" y="24"/>
                    </a:lnTo>
                    <a:lnTo>
                      <a:pt x="161" y="22"/>
                    </a:lnTo>
                    <a:lnTo>
                      <a:pt x="163" y="22"/>
                    </a:lnTo>
                    <a:lnTo>
                      <a:pt x="165" y="22"/>
                    </a:lnTo>
                    <a:lnTo>
                      <a:pt x="167" y="22"/>
                    </a:lnTo>
                    <a:lnTo>
                      <a:pt x="169" y="22"/>
                    </a:lnTo>
                    <a:lnTo>
                      <a:pt x="171" y="22"/>
                    </a:lnTo>
                    <a:lnTo>
                      <a:pt x="173" y="22"/>
                    </a:lnTo>
                    <a:lnTo>
                      <a:pt x="175" y="22"/>
                    </a:lnTo>
                    <a:lnTo>
                      <a:pt x="179" y="22"/>
                    </a:lnTo>
                    <a:lnTo>
                      <a:pt x="181" y="22"/>
                    </a:lnTo>
                    <a:lnTo>
                      <a:pt x="183" y="24"/>
                    </a:lnTo>
                    <a:lnTo>
                      <a:pt x="185" y="24"/>
                    </a:lnTo>
                    <a:lnTo>
                      <a:pt x="185" y="26"/>
                    </a:lnTo>
                    <a:lnTo>
                      <a:pt x="187" y="26"/>
                    </a:lnTo>
                    <a:lnTo>
                      <a:pt x="189" y="26"/>
                    </a:lnTo>
                    <a:lnTo>
                      <a:pt x="191" y="26"/>
                    </a:lnTo>
                    <a:lnTo>
                      <a:pt x="193" y="26"/>
                    </a:lnTo>
                    <a:lnTo>
                      <a:pt x="195" y="26"/>
                    </a:lnTo>
                    <a:lnTo>
                      <a:pt x="197" y="26"/>
                    </a:lnTo>
                    <a:lnTo>
                      <a:pt x="199" y="26"/>
                    </a:lnTo>
                    <a:lnTo>
                      <a:pt x="201" y="28"/>
                    </a:lnTo>
                    <a:lnTo>
                      <a:pt x="201" y="30"/>
                    </a:lnTo>
                    <a:lnTo>
                      <a:pt x="203" y="30"/>
                    </a:lnTo>
                    <a:lnTo>
                      <a:pt x="203" y="32"/>
                    </a:lnTo>
                    <a:lnTo>
                      <a:pt x="205" y="32"/>
                    </a:lnTo>
                    <a:lnTo>
                      <a:pt x="207" y="32"/>
                    </a:lnTo>
                    <a:lnTo>
                      <a:pt x="207" y="34"/>
                    </a:lnTo>
                    <a:lnTo>
                      <a:pt x="209" y="34"/>
                    </a:lnTo>
                    <a:lnTo>
                      <a:pt x="209" y="36"/>
                    </a:lnTo>
                    <a:lnTo>
                      <a:pt x="209" y="38"/>
                    </a:lnTo>
                    <a:lnTo>
                      <a:pt x="209" y="40"/>
                    </a:lnTo>
                    <a:lnTo>
                      <a:pt x="207" y="44"/>
                    </a:lnTo>
                    <a:lnTo>
                      <a:pt x="207" y="46"/>
                    </a:lnTo>
                    <a:lnTo>
                      <a:pt x="209" y="46"/>
                    </a:lnTo>
                    <a:lnTo>
                      <a:pt x="209" y="48"/>
                    </a:lnTo>
                    <a:lnTo>
                      <a:pt x="211" y="50"/>
                    </a:lnTo>
                    <a:lnTo>
                      <a:pt x="213" y="52"/>
                    </a:lnTo>
                    <a:lnTo>
                      <a:pt x="213" y="54"/>
                    </a:lnTo>
                    <a:lnTo>
                      <a:pt x="213" y="56"/>
                    </a:lnTo>
                    <a:lnTo>
                      <a:pt x="215" y="56"/>
                    </a:lnTo>
                    <a:lnTo>
                      <a:pt x="215" y="58"/>
                    </a:lnTo>
                    <a:lnTo>
                      <a:pt x="217" y="58"/>
                    </a:lnTo>
                    <a:lnTo>
                      <a:pt x="219" y="58"/>
                    </a:lnTo>
                    <a:lnTo>
                      <a:pt x="219" y="60"/>
                    </a:lnTo>
                    <a:lnTo>
                      <a:pt x="217" y="62"/>
                    </a:lnTo>
                    <a:lnTo>
                      <a:pt x="217" y="64"/>
                    </a:lnTo>
                    <a:lnTo>
                      <a:pt x="217" y="66"/>
                    </a:lnTo>
                    <a:lnTo>
                      <a:pt x="219" y="66"/>
                    </a:lnTo>
                    <a:lnTo>
                      <a:pt x="221" y="66"/>
                    </a:lnTo>
                    <a:lnTo>
                      <a:pt x="221" y="68"/>
                    </a:lnTo>
                    <a:lnTo>
                      <a:pt x="223" y="70"/>
                    </a:lnTo>
                    <a:lnTo>
                      <a:pt x="223" y="72"/>
                    </a:lnTo>
                    <a:lnTo>
                      <a:pt x="223" y="74"/>
                    </a:lnTo>
                    <a:lnTo>
                      <a:pt x="225" y="74"/>
                    </a:lnTo>
                    <a:lnTo>
                      <a:pt x="225" y="76"/>
                    </a:lnTo>
                    <a:lnTo>
                      <a:pt x="227" y="76"/>
                    </a:lnTo>
                    <a:lnTo>
                      <a:pt x="229" y="76"/>
                    </a:lnTo>
                    <a:lnTo>
                      <a:pt x="229" y="78"/>
                    </a:lnTo>
                    <a:lnTo>
                      <a:pt x="229" y="80"/>
                    </a:lnTo>
                    <a:lnTo>
                      <a:pt x="231" y="82"/>
                    </a:lnTo>
                    <a:lnTo>
                      <a:pt x="233" y="80"/>
                    </a:lnTo>
                    <a:lnTo>
                      <a:pt x="235" y="80"/>
                    </a:lnTo>
                    <a:lnTo>
                      <a:pt x="237" y="82"/>
                    </a:lnTo>
                    <a:lnTo>
                      <a:pt x="235" y="82"/>
                    </a:lnTo>
                    <a:lnTo>
                      <a:pt x="235" y="84"/>
                    </a:lnTo>
                    <a:lnTo>
                      <a:pt x="233" y="88"/>
                    </a:lnTo>
                    <a:lnTo>
                      <a:pt x="233" y="92"/>
                    </a:lnTo>
                    <a:lnTo>
                      <a:pt x="231" y="94"/>
                    </a:lnTo>
                    <a:lnTo>
                      <a:pt x="231" y="96"/>
                    </a:lnTo>
                    <a:lnTo>
                      <a:pt x="235" y="98"/>
                    </a:lnTo>
                    <a:lnTo>
                      <a:pt x="235" y="100"/>
                    </a:lnTo>
                    <a:lnTo>
                      <a:pt x="235" y="102"/>
                    </a:lnTo>
                    <a:lnTo>
                      <a:pt x="235" y="104"/>
                    </a:lnTo>
                    <a:lnTo>
                      <a:pt x="235" y="108"/>
                    </a:lnTo>
                    <a:lnTo>
                      <a:pt x="233" y="110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7" y="110"/>
                    </a:lnTo>
                    <a:lnTo>
                      <a:pt x="239" y="110"/>
                    </a:lnTo>
                    <a:lnTo>
                      <a:pt x="241" y="110"/>
                    </a:lnTo>
                    <a:lnTo>
                      <a:pt x="241" y="112"/>
                    </a:lnTo>
                    <a:lnTo>
                      <a:pt x="241" y="114"/>
                    </a:lnTo>
                    <a:lnTo>
                      <a:pt x="239" y="114"/>
                    </a:lnTo>
                    <a:lnTo>
                      <a:pt x="239" y="116"/>
                    </a:lnTo>
                    <a:lnTo>
                      <a:pt x="243" y="116"/>
                    </a:lnTo>
                    <a:lnTo>
                      <a:pt x="243" y="118"/>
                    </a:lnTo>
                    <a:lnTo>
                      <a:pt x="243" y="120"/>
                    </a:lnTo>
                    <a:lnTo>
                      <a:pt x="243" y="122"/>
                    </a:lnTo>
                    <a:lnTo>
                      <a:pt x="245" y="124"/>
                    </a:lnTo>
                    <a:lnTo>
                      <a:pt x="245" y="126"/>
                    </a:lnTo>
                    <a:lnTo>
                      <a:pt x="247" y="126"/>
                    </a:lnTo>
                    <a:lnTo>
                      <a:pt x="247" y="128"/>
                    </a:lnTo>
                    <a:lnTo>
                      <a:pt x="249" y="128"/>
                    </a:lnTo>
                    <a:lnTo>
                      <a:pt x="247" y="130"/>
                    </a:lnTo>
                    <a:lnTo>
                      <a:pt x="249" y="132"/>
                    </a:lnTo>
                    <a:lnTo>
                      <a:pt x="249" y="134"/>
                    </a:lnTo>
                    <a:lnTo>
                      <a:pt x="247" y="136"/>
                    </a:lnTo>
                    <a:lnTo>
                      <a:pt x="249" y="138"/>
                    </a:lnTo>
                    <a:lnTo>
                      <a:pt x="249" y="140"/>
                    </a:lnTo>
                    <a:lnTo>
                      <a:pt x="251" y="140"/>
                    </a:lnTo>
                    <a:lnTo>
                      <a:pt x="251" y="144"/>
                    </a:lnTo>
                    <a:lnTo>
                      <a:pt x="251" y="146"/>
                    </a:lnTo>
                    <a:lnTo>
                      <a:pt x="251" y="148"/>
                    </a:lnTo>
                    <a:lnTo>
                      <a:pt x="253" y="150"/>
                    </a:lnTo>
                    <a:lnTo>
                      <a:pt x="255" y="156"/>
                    </a:lnTo>
                    <a:lnTo>
                      <a:pt x="257" y="158"/>
                    </a:lnTo>
                    <a:lnTo>
                      <a:pt x="257" y="160"/>
                    </a:lnTo>
                    <a:lnTo>
                      <a:pt x="257" y="162"/>
                    </a:lnTo>
                    <a:lnTo>
                      <a:pt x="257" y="164"/>
                    </a:lnTo>
                    <a:lnTo>
                      <a:pt x="259" y="164"/>
                    </a:lnTo>
                    <a:lnTo>
                      <a:pt x="259" y="166"/>
                    </a:lnTo>
                    <a:lnTo>
                      <a:pt x="259" y="168"/>
                    </a:lnTo>
                    <a:lnTo>
                      <a:pt x="261" y="168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1" y="174"/>
                    </a:lnTo>
                    <a:lnTo>
                      <a:pt x="261" y="176"/>
                    </a:lnTo>
                    <a:lnTo>
                      <a:pt x="261" y="178"/>
                    </a:lnTo>
                    <a:lnTo>
                      <a:pt x="261" y="180"/>
                    </a:lnTo>
                    <a:lnTo>
                      <a:pt x="263" y="180"/>
                    </a:lnTo>
                    <a:lnTo>
                      <a:pt x="263" y="182"/>
                    </a:lnTo>
                    <a:lnTo>
                      <a:pt x="263" y="184"/>
                    </a:lnTo>
                    <a:lnTo>
                      <a:pt x="265" y="186"/>
                    </a:lnTo>
                    <a:lnTo>
                      <a:pt x="263" y="188"/>
                    </a:lnTo>
                    <a:lnTo>
                      <a:pt x="263" y="190"/>
                    </a:lnTo>
                    <a:lnTo>
                      <a:pt x="263" y="192"/>
                    </a:lnTo>
                    <a:lnTo>
                      <a:pt x="79" y="188"/>
                    </a:lnTo>
                    <a:lnTo>
                      <a:pt x="79" y="190"/>
                    </a:lnTo>
                    <a:lnTo>
                      <a:pt x="53" y="188"/>
                    </a:lnTo>
                    <a:lnTo>
                      <a:pt x="53" y="198"/>
                    </a:lnTo>
                    <a:lnTo>
                      <a:pt x="53" y="214"/>
                    </a:lnTo>
                    <a:lnTo>
                      <a:pt x="51" y="214"/>
                    </a:lnTo>
                    <a:lnTo>
                      <a:pt x="49" y="214"/>
                    </a:lnTo>
                    <a:lnTo>
                      <a:pt x="49" y="212"/>
                    </a:lnTo>
                    <a:lnTo>
                      <a:pt x="47" y="212"/>
                    </a:lnTo>
                    <a:lnTo>
                      <a:pt x="47" y="210"/>
                    </a:lnTo>
                    <a:lnTo>
                      <a:pt x="45" y="210"/>
                    </a:lnTo>
                    <a:lnTo>
                      <a:pt x="45" y="208"/>
                    </a:lnTo>
                    <a:lnTo>
                      <a:pt x="43" y="208"/>
                    </a:lnTo>
                    <a:lnTo>
                      <a:pt x="43" y="206"/>
                    </a:lnTo>
                    <a:lnTo>
                      <a:pt x="41" y="204"/>
                    </a:lnTo>
                    <a:lnTo>
                      <a:pt x="39" y="204"/>
                    </a:lnTo>
                    <a:lnTo>
                      <a:pt x="39" y="202"/>
                    </a:lnTo>
                    <a:lnTo>
                      <a:pt x="37" y="200"/>
                    </a:lnTo>
                    <a:lnTo>
                      <a:pt x="35" y="200"/>
                    </a:lnTo>
                    <a:lnTo>
                      <a:pt x="35" y="198"/>
                    </a:lnTo>
                    <a:lnTo>
                      <a:pt x="33" y="196"/>
                    </a:lnTo>
                    <a:lnTo>
                      <a:pt x="33" y="194"/>
                    </a:lnTo>
                    <a:lnTo>
                      <a:pt x="31" y="194"/>
                    </a:lnTo>
                    <a:lnTo>
                      <a:pt x="31" y="192"/>
                    </a:lnTo>
                    <a:lnTo>
                      <a:pt x="31" y="190"/>
                    </a:lnTo>
                    <a:lnTo>
                      <a:pt x="29" y="188"/>
                    </a:lnTo>
                    <a:lnTo>
                      <a:pt x="27" y="186"/>
                    </a:lnTo>
                    <a:lnTo>
                      <a:pt x="25" y="186"/>
                    </a:lnTo>
                    <a:lnTo>
                      <a:pt x="23" y="184"/>
                    </a:lnTo>
                    <a:lnTo>
                      <a:pt x="23" y="182"/>
                    </a:lnTo>
                    <a:lnTo>
                      <a:pt x="21" y="182"/>
                    </a:lnTo>
                    <a:lnTo>
                      <a:pt x="21" y="180"/>
                    </a:lnTo>
                    <a:lnTo>
                      <a:pt x="19" y="178"/>
                    </a:lnTo>
                    <a:lnTo>
                      <a:pt x="17" y="176"/>
                    </a:lnTo>
                    <a:lnTo>
                      <a:pt x="15" y="176"/>
                    </a:lnTo>
                    <a:lnTo>
                      <a:pt x="13" y="174"/>
                    </a:lnTo>
                    <a:lnTo>
                      <a:pt x="12" y="174"/>
                    </a:lnTo>
                    <a:lnTo>
                      <a:pt x="12" y="172"/>
                    </a:lnTo>
                    <a:lnTo>
                      <a:pt x="10" y="172"/>
                    </a:lnTo>
                    <a:lnTo>
                      <a:pt x="10" y="170"/>
                    </a:lnTo>
                    <a:lnTo>
                      <a:pt x="8" y="168"/>
                    </a:lnTo>
                    <a:lnTo>
                      <a:pt x="6" y="168"/>
                    </a:lnTo>
                    <a:lnTo>
                      <a:pt x="6" y="166"/>
                    </a:lnTo>
                    <a:lnTo>
                      <a:pt x="4" y="164"/>
                    </a:lnTo>
                    <a:lnTo>
                      <a:pt x="4" y="162"/>
                    </a:lnTo>
                    <a:lnTo>
                      <a:pt x="2" y="162"/>
                    </a:lnTo>
                    <a:lnTo>
                      <a:pt x="2" y="160"/>
                    </a:lnTo>
                    <a:lnTo>
                      <a:pt x="0" y="158"/>
                    </a:lnTo>
                    <a:lnTo>
                      <a:pt x="2" y="112"/>
                    </a:lnTo>
                    <a:lnTo>
                      <a:pt x="6" y="112"/>
                    </a:lnTo>
                    <a:lnTo>
                      <a:pt x="8" y="36"/>
                    </a:lnTo>
                    <a:lnTo>
                      <a:pt x="83" y="38"/>
                    </a:lnTo>
                    <a:lnTo>
                      <a:pt x="81" y="42"/>
                    </a:lnTo>
                    <a:lnTo>
                      <a:pt x="87" y="42"/>
                    </a:lnTo>
                    <a:lnTo>
                      <a:pt x="87" y="38"/>
                    </a:lnTo>
                    <a:lnTo>
                      <a:pt x="93" y="38"/>
                    </a:lnTo>
                    <a:lnTo>
                      <a:pt x="91" y="42"/>
                    </a:lnTo>
                    <a:lnTo>
                      <a:pt x="131" y="42"/>
                    </a:lnTo>
                    <a:lnTo>
                      <a:pt x="133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2" name="Freeform 118"/>
              <p:cNvSpPr>
                <a:spLocks/>
              </p:cNvSpPr>
              <p:nvPr/>
            </p:nvSpPr>
            <p:spPr bwMode="auto">
              <a:xfrm>
                <a:off x="2888" y="2478"/>
                <a:ext cx="284" cy="230"/>
              </a:xfrm>
              <a:custGeom>
                <a:avLst/>
                <a:gdLst>
                  <a:gd name="T0" fmla="*/ 272 w 284"/>
                  <a:gd name="T1" fmla="*/ 142 h 230"/>
                  <a:gd name="T2" fmla="*/ 266 w 284"/>
                  <a:gd name="T3" fmla="*/ 144 h 230"/>
                  <a:gd name="T4" fmla="*/ 264 w 284"/>
                  <a:gd name="T5" fmla="*/ 150 h 230"/>
                  <a:gd name="T6" fmla="*/ 258 w 284"/>
                  <a:gd name="T7" fmla="*/ 156 h 230"/>
                  <a:gd name="T8" fmla="*/ 254 w 284"/>
                  <a:gd name="T9" fmla="*/ 156 h 230"/>
                  <a:gd name="T10" fmla="*/ 248 w 284"/>
                  <a:gd name="T11" fmla="*/ 162 h 230"/>
                  <a:gd name="T12" fmla="*/ 242 w 284"/>
                  <a:gd name="T13" fmla="*/ 166 h 230"/>
                  <a:gd name="T14" fmla="*/ 234 w 284"/>
                  <a:gd name="T15" fmla="*/ 168 h 230"/>
                  <a:gd name="T16" fmla="*/ 228 w 284"/>
                  <a:gd name="T17" fmla="*/ 176 h 230"/>
                  <a:gd name="T18" fmla="*/ 222 w 284"/>
                  <a:gd name="T19" fmla="*/ 178 h 230"/>
                  <a:gd name="T20" fmla="*/ 214 w 284"/>
                  <a:gd name="T21" fmla="*/ 184 h 230"/>
                  <a:gd name="T22" fmla="*/ 212 w 284"/>
                  <a:gd name="T23" fmla="*/ 192 h 230"/>
                  <a:gd name="T24" fmla="*/ 202 w 284"/>
                  <a:gd name="T25" fmla="*/ 196 h 230"/>
                  <a:gd name="T26" fmla="*/ 194 w 284"/>
                  <a:gd name="T27" fmla="*/ 206 h 230"/>
                  <a:gd name="T28" fmla="*/ 184 w 284"/>
                  <a:gd name="T29" fmla="*/ 212 h 230"/>
                  <a:gd name="T30" fmla="*/ 176 w 284"/>
                  <a:gd name="T31" fmla="*/ 220 h 230"/>
                  <a:gd name="T32" fmla="*/ 170 w 284"/>
                  <a:gd name="T33" fmla="*/ 224 h 230"/>
                  <a:gd name="T34" fmla="*/ 158 w 284"/>
                  <a:gd name="T35" fmla="*/ 226 h 230"/>
                  <a:gd name="T36" fmla="*/ 148 w 284"/>
                  <a:gd name="T37" fmla="*/ 224 h 230"/>
                  <a:gd name="T38" fmla="*/ 132 w 284"/>
                  <a:gd name="T39" fmla="*/ 224 h 230"/>
                  <a:gd name="T40" fmla="*/ 114 w 284"/>
                  <a:gd name="T41" fmla="*/ 222 h 230"/>
                  <a:gd name="T42" fmla="*/ 104 w 284"/>
                  <a:gd name="T43" fmla="*/ 226 h 230"/>
                  <a:gd name="T44" fmla="*/ 100 w 284"/>
                  <a:gd name="T45" fmla="*/ 228 h 230"/>
                  <a:gd name="T46" fmla="*/ 88 w 284"/>
                  <a:gd name="T47" fmla="*/ 224 h 230"/>
                  <a:gd name="T48" fmla="*/ 84 w 284"/>
                  <a:gd name="T49" fmla="*/ 220 h 230"/>
                  <a:gd name="T50" fmla="*/ 72 w 284"/>
                  <a:gd name="T51" fmla="*/ 218 h 230"/>
                  <a:gd name="T52" fmla="*/ 62 w 284"/>
                  <a:gd name="T53" fmla="*/ 214 h 230"/>
                  <a:gd name="T54" fmla="*/ 54 w 284"/>
                  <a:gd name="T55" fmla="*/ 210 h 230"/>
                  <a:gd name="T56" fmla="*/ 48 w 284"/>
                  <a:gd name="T57" fmla="*/ 208 h 230"/>
                  <a:gd name="T58" fmla="*/ 38 w 284"/>
                  <a:gd name="T59" fmla="*/ 206 h 230"/>
                  <a:gd name="T60" fmla="*/ 28 w 284"/>
                  <a:gd name="T61" fmla="*/ 200 h 230"/>
                  <a:gd name="T62" fmla="*/ 20 w 284"/>
                  <a:gd name="T63" fmla="*/ 192 h 230"/>
                  <a:gd name="T64" fmla="*/ 14 w 284"/>
                  <a:gd name="T65" fmla="*/ 186 h 230"/>
                  <a:gd name="T66" fmla="*/ 14 w 284"/>
                  <a:gd name="T67" fmla="*/ 176 h 230"/>
                  <a:gd name="T68" fmla="*/ 12 w 284"/>
                  <a:gd name="T69" fmla="*/ 168 h 230"/>
                  <a:gd name="T70" fmla="*/ 4 w 284"/>
                  <a:gd name="T71" fmla="*/ 166 h 230"/>
                  <a:gd name="T72" fmla="*/ 2 w 284"/>
                  <a:gd name="T73" fmla="*/ 160 h 230"/>
                  <a:gd name="T74" fmla="*/ 126 w 284"/>
                  <a:gd name="T75" fmla="*/ 12 h 230"/>
                  <a:gd name="T76" fmla="*/ 146 w 284"/>
                  <a:gd name="T77" fmla="*/ 18 h 230"/>
                  <a:gd name="T78" fmla="*/ 154 w 284"/>
                  <a:gd name="T79" fmla="*/ 30 h 230"/>
                  <a:gd name="T80" fmla="*/ 162 w 284"/>
                  <a:gd name="T81" fmla="*/ 46 h 230"/>
                  <a:gd name="T82" fmla="*/ 168 w 284"/>
                  <a:gd name="T83" fmla="*/ 48 h 230"/>
                  <a:gd name="T84" fmla="*/ 172 w 284"/>
                  <a:gd name="T85" fmla="*/ 52 h 230"/>
                  <a:gd name="T86" fmla="*/ 178 w 284"/>
                  <a:gd name="T87" fmla="*/ 56 h 230"/>
                  <a:gd name="T88" fmla="*/ 188 w 284"/>
                  <a:gd name="T89" fmla="*/ 58 h 230"/>
                  <a:gd name="T90" fmla="*/ 198 w 284"/>
                  <a:gd name="T91" fmla="*/ 62 h 230"/>
                  <a:gd name="T92" fmla="*/ 204 w 284"/>
                  <a:gd name="T93" fmla="*/ 68 h 230"/>
                  <a:gd name="T94" fmla="*/ 210 w 284"/>
                  <a:gd name="T95" fmla="*/ 76 h 230"/>
                  <a:gd name="T96" fmla="*/ 218 w 284"/>
                  <a:gd name="T97" fmla="*/ 84 h 230"/>
                  <a:gd name="T98" fmla="*/ 228 w 284"/>
                  <a:gd name="T99" fmla="*/ 88 h 230"/>
                  <a:gd name="T100" fmla="*/ 236 w 284"/>
                  <a:gd name="T101" fmla="*/ 88 h 230"/>
                  <a:gd name="T102" fmla="*/ 244 w 284"/>
                  <a:gd name="T103" fmla="*/ 94 h 230"/>
                  <a:gd name="T104" fmla="*/ 248 w 284"/>
                  <a:gd name="T105" fmla="*/ 100 h 230"/>
                  <a:gd name="T106" fmla="*/ 252 w 284"/>
                  <a:gd name="T107" fmla="*/ 108 h 230"/>
                  <a:gd name="T108" fmla="*/ 258 w 284"/>
                  <a:gd name="T109" fmla="*/ 116 h 230"/>
                  <a:gd name="T110" fmla="*/ 260 w 284"/>
                  <a:gd name="T111" fmla="*/ 120 h 230"/>
                  <a:gd name="T112" fmla="*/ 268 w 284"/>
                  <a:gd name="T113" fmla="*/ 130 h 230"/>
                  <a:gd name="T114" fmla="*/ 272 w 284"/>
                  <a:gd name="T115" fmla="*/ 134 h 230"/>
                  <a:gd name="T116" fmla="*/ 280 w 284"/>
                  <a:gd name="T117" fmla="*/ 142 h 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84" h="230">
                    <a:moveTo>
                      <a:pt x="284" y="144"/>
                    </a:moveTo>
                    <a:lnTo>
                      <a:pt x="282" y="144"/>
                    </a:lnTo>
                    <a:lnTo>
                      <a:pt x="280" y="144"/>
                    </a:lnTo>
                    <a:lnTo>
                      <a:pt x="280" y="142"/>
                    </a:lnTo>
                    <a:lnTo>
                      <a:pt x="278" y="142"/>
                    </a:lnTo>
                    <a:lnTo>
                      <a:pt x="276" y="142"/>
                    </a:lnTo>
                    <a:lnTo>
                      <a:pt x="274" y="142"/>
                    </a:lnTo>
                    <a:lnTo>
                      <a:pt x="272" y="142"/>
                    </a:lnTo>
                    <a:lnTo>
                      <a:pt x="270" y="142"/>
                    </a:lnTo>
                    <a:lnTo>
                      <a:pt x="266" y="142"/>
                    </a:lnTo>
                    <a:lnTo>
                      <a:pt x="264" y="142"/>
                    </a:lnTo>
                    <a:lnTo>
                      <a:pt x="264" y="144"/>
                    </a:lnTo>
                    <a:lnTo>
                      <a:pt x="266" y="144"/>
                    </a:lnTo>
                    <a:lnTo>
                      <a:pt x="268" y="146"/>
                    </a:lnTo>
                    <a:lnTo>
                      <a:pt x="268" y="148"/>
                    </a:lnTo>
                    <a:lnTo>
                      <a:pt x="268" y="150"/>
                    </a:lnTo>
                    <a:lnTo>
                      <a:pt x="266" y="150"/>
                    </a:lnTo>
                    <a:lnTo>
                      <a:pt x="264" y="150"/>
                    </a:lnTo>
                    <a:lnTo>
                      <a:pt x="264" y="152"/>
                    </a:lnTo>
                    <a:lnTo>
                      <a:pt x="262" y="152"/>
                    </a:lnTo>
                    <a:lnTo>
                      <a:pt x="262" y="154"/>
                    </a:lnTo>
                    <a:lnTo>
                      <a:pt x="260" y="154"/>
                    </a:lnTo>
                    <a:lnTo>
                      <a:pt x="260" y="156"/>
                    </a:lnTo>
                    <a:lnTo>
                      <a:pt x="258" y="156"/>
                    </a:lnTo>
                    <a:lnTo>
                      <a:pt x="258" y="154"/>
                    </a:lnTo>
                    <a:lnTo>
                      <a:pt x="258" y="152"/>
                    </a:lnTo>
                    <a:lnTo>
                      <a:pt x="256" y="152"/>
                    </a:lnTo>
                    <a:lnTo>
                      <a:pt x="256" y="154"/>
                    </a:lnTo>
                    <a:lnTo>
                      <a:pt x="256" y="156"/>
                    </a:lnTo>
                    <a:lnTo>
                      <a:pt x="254" y="156"/>
                    </a:lnTo>
                    <a:lnTo>
                      <a:pt x="252" y="156"/>
                    </a:lnTo>
                    <a:lnTo>
                      <a:pt x="252" y="158"/>
                    </a:lnTo>
                    <a:lnTo>
                      <a:pt x="252" y="160"/>
                    </a:lnTo>
                    <a:lnTo>
                      <a:pt x="252" y="162"/>
                    </a:lnTo>
                    <a:lnTo>
                      <a:pt x="250" y="162"/>
                    </a:lnTo>
                    <a:lnTo>
                      <a:pt x="248" y="162"/>
                    </a:lnTo>
                    <a:lnTo>
                      <a:pt x="248" y="164"/>
                    </a:lnTo>
                    <a:lnTo>
                      <a:pt x="246" y="162"/>
                    </a:lnTo>
                    <a:lnTo>
                      <a:pt x="246" y="164"/>
                    </a:lnTo>
                    <a:lnTo>
                      <a:pt x="244" y="164"/>
                    </a:lnTo>
                    <a:lnTo>
                      <a:pt x="244" y="166"/>
                    </a:lnTo>
                    <a:lnTo>
                      <a:pt x="242" y="166"/>
                    </a:lnTo>
                    <a:lnTo>
                      <a:pt x="240" y="166"/>
                    </a:lnTo>
                    <a:lnTo>
                      <a:pt x="238" y="166"/>
                    </a:lnTo>
                    <a:lnTo>
                      <a:pt x="238" y="168"/>
                    </a:lnTo>
                    <a:lnTo>
                      <a:pt x="236" y="168"/>
                    </a:lnTo>
                    <a:lnTo>
                      <a:pt x="234" y="168"/>
                    </a:lnTo>
                    <a:lnTo>
                      <a:pt x="234" y="170"/>
                    </a:lnTo>
                    <a:lnTo>
                      <a:pt x="234" y="172"/>
                    </a:lnTo>
                    <a:lnTo>
                      <a:pt x="232" y="172"/>
                    </a:lnTo>
                    <a:lnTo>
                      <a:pt x="230" y="174"/>
                    </a:lnTo>
                    <a:lnTo>
                      <a:pt x="228" y="176"/>
                    </a:lnTo>
                    <a:lnTo>
                      <a:pt x="230" y="178"/>
                    </a:lnTo>
                    <a:lnTo>
                      <a:pt x="228" y="178"/>
                    </a:lnTo>
                    <a:lnTo>
                      <a:pt x="228" y="180"/>
                    </a:lnTo>
                    <a:lnTo>
                      <a:pt x="226" y="180"/>
                    </a:lnTo>
                    <a:lnTo>
                      <a:pt x="224" y="178"/>
                    </a:lnTo>
                    <a:lnTo>
                      <a:pt x="222" y="178"/>
                    </a:lnTo>
                    <a:lnTo>
                      <a:pt x="222" y="180"/>
                    </a:lnTo>
                    <a:lnTo>
                      <a:pt x="220" y="180"/>
                    </a:lnTo>
                    <a:lnTo>
                      <a:pt x="220" y="178"/>
                    </a:lnTo>
                    <a:lnTo>
                      <a:pt x="218" y="178"/>
                    </a:lnTo>
                    <a:lnTo>
                      <a:pt x="216" y="180"/>
                    </a:lnTo>
                    <a:lnTo>
                      <a:pt x="216" y="182"/>
                    </a:lnTo>
                    <a:lnTo>
                      <a:pt x="214" y="184"/>
                    </a:lnTo>
                    <a:lnTo>
                      <a:pt x="212" y="182"/>
                    </a:lnTo>
                    <a:lnTo>
                      <a:pt x="210" y="184"/>
                    </a:lnTo>
                    <a:lnTo>
                      <a:pt x="210" y="186"/>
                    </a:lnTo>
                    <a:lnTo>
                      <a:pt x="210" y="188"/>
                    </a:lnTo>
                    <a:lnTo>
                      <a:pt x="210" y="190"/>
                    </a:lnTo>
                    <a:lnTo>
                      <a:pt x="212" y="190"/>
                    </a:lnTo>
                    <a:lnTo>
                      <a:pt x="214" y="190"/>
                    </a:lnTo>
                    <a:lnTo>
                      <a:pt x="214" y="192"/>
                    </a:lnTo>
                    <a:lnTo>
                      <a:pt x="212" y="192"/>
                    </a:lnTo>
                    <a:lnTo>
                      <a:pt x="212" y="194"/>
                    </a:lnTo>
                    <a:lnTo>
                      <a:pt x="210" y="194"/>
                    </a:lnTo>
                    <a:lnTo>
                      <a:pt x="208" y="194"/>
                    </a:lnTo>
                    <a:lnTo>
                      <a:pt x="206" y="194"/>
                    </a:lnTo>
                    <a:lnTo>
                      <a:pt x="206" y="196"/>
                    </a:lnTo>
                    <a:lnTo>
                      <a:pt x="204" y="198"/>
                    </a:lnTo>
                    <a:lnTo>
                      <a:pt x="204" y="196"/>
                    </a:lnTo>
                    <a:lnTo>
                      <a:pt x="202" y="196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200" y="202"/>
                    </a:lnTo>
                    <a:lnTo>
                      <a:pt x="198" y="204"/>
                    </a:lnTo>
                    <a:lnTo>
                      <a:pt x="196" y="204"/>
                    </a:lnTo>
                    <a:lnTo>
                      <a:pt x="196" y="206"/>
                    </a:lnTo>
                    <a:lnTo>
                      <a:pt x="194" y="206"/>
                    </a:lnTo>
                    <a:lnTo>
                      <a:pt x="192" y="204"/>
                    </a:lnTo>
                    <a:lnTo>
                      <a:pt x="190" y="204"/>
                    </a:lnTo>
                    <a:lnTo>
                      <a:pt x="188" y="206"/>
                    </a:lnTo>
                    <a:lnTo>
                      <a:pt x="188" y="208"/>
                    </a:lnTo>
                    <a:lnTo>
                      <a:pt x="186" y="210"/>
                    </a:lnTo>
                    <a:lnTo>
                      <a:pt x="184" y="210"/>
                    </a:lnTo>
                    <a:lnTo>
                      <a:pt x="184" y="212"/>
                    </a:lnTo>
                    <a:lnTo>
                      <a:pt x="182" y="214"/>
                    </a:lnTo>
                    <a:lnTo>
                      <a:pt x="180" y="216"/>
                    </a:lnTo>
                    <a:lnTo>
                      <a:pt x="178" y="216"/>
                    </a:lnTo>
                    <a:lnTo>
                      <a:pt x="176" y="218"/>
                    </a:lnTo>
                    <a:lnTo>
                      <a:pt x="176" y="220"/>
                    </a:lnTo>
                    <a:lnTo>
                      <a:pt x="176" y="222"/>
                    </a:lnTo>
                    <a:lnTo>
                      <a:pt x="174" y="222"/>
                    </a:lnTo>
                    <a:lnTo>
                      <a:pt x="174" y="224"/>
                    </a:lnTo>
                    <a:lnTo>
                      <a:pt x="174" y="226"/>
                    </a:lnTo>
                    <a:lnTo>
                      <a:pt x="172" y="226"/>
                    </a:lnTo>
                    <a:lnTo>
                      <a:pt x="172" y="224"/>
                    </a:lnTo>
                    <a:lnTo>
                      <a:pt x="170" y="224"/>
                    </a:lnTo>
                    <a:lnTo>
                      <a:pt x="170" y="226"/>
                    </a:lnTo>
                    <a:lnTo>
                      <a:pt x="168" y="226"/>
                    </a:lnTo>
                    <a:lnTo>
                      <a:pt x="168" y="224"/>
                    </a:lnTo>
                    <a:lnTo>
                      <a:pt x="166" y="224"/>
                    </a:lnTo>
                    <a:lnTo>
                      <a:pt x="164" y="226"/>
                    </a:lnTo>
                    <a:lnTo>
                      <a:pt x="162" y="226"/>
                    </a:lnTo>
                    <a:lnTo>
                      <a:pt x="160" y="228"/>
                    </a:lnTo>
                    <a:lnTo>
                      <a:pt x="158" y="226"/>
                    </a:lnTo>
                    <a:lnTo>
                      <a:pt x="156" y="226"/>
                    </a:lnTo>
                    <a:lnTo>
                      <a:pt x="156" y="224"/>
                    </a:lnTo>
                    <a:lnTo>
                      <a:pt x="156" y="222"/>
                    </a:lnTo>
                    <a:lnTo>
                      <a:pt x="154" y="222"/>
                    </a:lnTo>
                    <a:lnTo>
                      <a:pt x="152" y="222"/>
                    </a:lnTo>
                    <a:lnTo>
                      <a:pt x="152" y="224"/>
                    </a:lnTo>
                    <a:lnTo>
                      <a:pt x="150" y="224"/>
                    </a:lnTo>
                    <a:lnTo>
                      <a:pt x="148" y="224"/>
                    </a:lnTo>
                    <a:lnTo>
                      <a:pt x="148" y="226"/>
                    </a:lnTo>
                    <a:lnTo>
                      <a:pt x="146" y="226"/>
                    </a:lnTo>
                    <a:lnTo>
                      <a:pt x="144" y="226"/>
                    </a:lnTo>
                    <a:lnTo>
                      <a:pt x="144" y="224"/>
                    </a:lnTo>
                    <a:lnTo>
                      <a:pt x="142" y="224"/>
                    </a:lnTo>
                    <a:lnTo>
                      <a:pt x="138" y="224"/>
                    </a:lnTo>
                    <a:lnTo>
                      <a:pt x="138" y="222"/>
                    </a:lnTo>
                    <a:lnTo>
                      <a:pt x="136" y="222"/>
                    </a:lnTo>
                    <a:lnTo>
                      <a:pt x="136" y="224"/>
                    </a:lnTo>
                    <a:lnTo>
                      <a:pt x="132" y="224"/>
                    </a:lnTo>
                    <a:lnTo>
                      <a:pt x="128" y="224"/>
                    </a:lnTo>
                    <a:lnTo>
                      <a:pt x="128" y="226"/>
                    </a:lnTo>
                    <a:lnTo>
                      <a:pt x="126" y="226"/>
                    </a:lnTo>
                    <a:lnTo>
                      <a:pt x="122" y="224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20" y="220"/>
                    </a:lnTo>
                    <a:lnTo>
                      <a:pt x="118" y="220"/>
                    </a:lnTo>
                    <a:lnTo>
                      <a:pt x="116" y="220"/>
                    </a:lnTo>
                    <a:lnTo>
                      <a:pt x="114" y="220"/>
                    </a:lnTo>
                    <a:lnTo>
                      <a:pt x="114" y="222"/>
                    </a:lnTo>
                    <a:lnTo>
                      <a:pt x="112" y="224"/>
                    </a:lnTo>
                    <a:lnTo>
                      <a:pt x="110" y="224"/>
                    </a:lnTo>
                    <a:lnTo>
                      <a:pt x="108" y="224"/>
                    </a:lnTo>
                    <a:lnTo>
                      <a:pt x="108" y="226"/>
                    </a:lnTo>
                    <a:lnTo>
                      <a:pt x="106" y="228"/>
                    </a:lnTo>
                    <a:lnTo>
                      <a:pt x="106" y="226"/>
                    </a:lnTo>
                    <a:lnTo>
                      <a:pt x="104" y="226"/>
                    </a:lnTo>
                    <a:lnTo>
                      <a:pt x="104" y="228"/>
                    </a:lnTo>
                    <a:lnTo>
                      <a:pt x="104" y="230"/>
                    </a:lnTo>
                    <a:lnTo>
                      <a:pt x="102" y="230"/>
                    </a:lnTo>
                    <a:lnTo>
                      <a:pt x="100" y="230"/>
                    </a:lnTo>
                    <a:lnTo>
                      <a:pt x="100" y="228"/>
                    </a:lnTo>
                    <a:lnTo>
                      <a:pt x="98" y="228"/>
                    </a:lnTo>
                    <a:lnTo>
                      <a:pt x="96" y="228"/>
                    </a:lnTo>
                    <a:lnTo>
                      <a:pt x="94" y="228"/>
                    </a:lnTo>
                    <a:lnTo>
                      <a:pt x="90" y="228"/>
                    </a:lnTo>
                    <a:lnTo>
                      <a:pt x="88" y="226"/>
                    </a:lnTo>
                    <a:lnTo>
                      <a:pt x="88" y="224"/>
                    </a:lnTo>
                    <a:lnTo>
                      <a:pt x="86" y="224"/>
                    </a:lnTo>
                    <a:lnTo>
                      <a:pt x="84" y="224"/>
                    </a:lnTo>
                    <a:lnTo>
                      <a:pt x="84" y="222"/>
                    </a:lnTo>
                    <a:lnTo>
                      <a:pt x="84" y="220"/>
                    </a:lnTo>
                    <a:lnTo>
                      <a:pt x="82" y="220"/>
                    </a:lnTo>
                    <a:lnTo>
                      <a:pt x="80" y="222"/>
                    </a:lnTo>
                    <a:lnTo>
                      <a:pt x="78" y="222"/>
                    </a:lnTo>
                    <a:lnTo>
                      <a:pt x="76" y="222"/>
                    </a:lnTo>
                    <a:lnTo>
                      <a:pt x="76" y="220"/>
                    </a:lnTo>
                    <a:lnTo>
                      <a:pt x="74" y="220"/>
                    </a:lnTo>
                    <a:lnTo>
                      <a:pt x="72" y="220"/>
                    </a:lnTo>
                    <a:lnTo>
                      <a:pt x="72" y="218"/>
                    </a:lnTo>
                    <a:lnTo>
                      <a:pt x="70" y="218"/>
                    </a:lnTo>
                    <a:lnTo>
                      <a:pt x="68" y="218"/>
                    </a:lnTo>
                    <a:lnTo>
                      <a:pt x="68" y="214"/>
                    </a:lnTo>
                    <a:lnTo>
                      <a:pt x="66" y="214"/>
                    </a:lnTo>
                    <a:lnTo>
                      <a:pt x="64" y="214"/>
                    </a:lnTo>
                    <a:lnTo>
                      <a:pt x="62" y="214"/>
                    </a:lnTo>
                    <a:lnTo>
                      <a:pt x="60" y="212"/>
                    </a:lnTo>
                    <a:lnTo>
                      <a:pt x="60" y="210"/>
                    </a:lnTo>
                    <a:lnTo>
                      <a:pt x="62" y="210"/>
                    </a:lnTo>
                    <a:lnTo>
                      <a:pt x="60" y="208"/>
                    </a:lnTo>
                    <a:lnTo>
                      <a:pt x="58" y="210"/>
                    </a:lnTo>
                    <a:lnTo>
                      <a:pt x="56" y="210"/>
                    </a:lnTo>
                    <a:lnTo>
                      <a:pt x="54" y="210"/>
                    </a:lnTo>
                    <a:lnTo>
                      <a:pt x="52" y="208"/>
                    </a:lnTo>
                    <a:lnTo>
                      <a:pt x="52" y="206"/>
                    </a:lnTo>
                    <a:lnTo>
                      <a:pt x="50" y="204"/>
                    </a:lnTo>
                    <a:lnTo>
                      <a:pt x="48" y="206"/>
                    </a:lnTo>
                    <a:lnTo>
                      <a:pt x="48" y="208"/>
                    </a:lnTo>
                    <a:lnTo>
                      <a:pt x="46" y="208"/>
                    </a:lnTo>
                    <a:lnTo>
                      <a:pt x="44" y="208"/>
                    </a:lnTo>
                    <a:lnTo>
                      <a:pt x="42" y="208"/>
                    </a:lnTo>
                    <a:lnTo>
                      <a:pt x="40" y="210"/>
                    </a:lnTo>
                    <a:lnTo>
                      <a:pt x="38" y="208"/>
                    </a:lnTo>
                    <a:lnTo>
                      <a:pt x="36" y="208"/>
                    </a:lnTo>
                    <a:lnTo>
                      <a:pt x="36" y="206"/>
                    </a:lnTo>
                    <a:lnTo>
                      <a:pt x="38" y="206"/>
                    </a:lnTo>
                    <a:lnTo>
                      <a:pt x="38" y="204"/>
                    </a:lnTo>
                    <a:lnTo>
                      <a:pt x="36" y="202"/>
                    </a:lnTo>
                    <a:lnTo>
                      <a:pt x="36" y="200"/>
                    </a:lnTo>
                    <a:lnTo>
                      <a:pt x="34" y="200"/>
                    </a:lnTo>
                    <a:lnTo>
                      <a:pt x="32" y="200"/>
                    </a:lnTo>
                    <a:lnTo>
                      <a:pt x="30" y="200"/>
                    </a:lnTo>
                    <a:lnTo>
                      <a:pt x="28" y="200"/>
                    </a:lnTo>
                    <a:lnTo>
                      <a:pt x="28" y="198"/>
                    </a:lnTo>
                    <a:lnTo>
                      <a:pt x="28" y="196"/>
                    </a:lnTo>
                    <a:lnTo>
                      <a:pt x="26" y="196"/>
                    </a:lnTo>
                    <a:lnTo>
                      <a:pt x="24" y="196"/>
                    </a:lnTo>
                    <a:lnTo>
                      <a:pt x="24" y="194"/>
                    </a:lnTo>
                    <a:lnTo>
                      <a:pt x="24" y="192"/>
                    </a:lnTo>
                    <a:lnTo>
                      <a:pt x="22" y="192"/>
                    </a:lnTo>
                    <a:lnTo>
                      <a:pt x="20" y="192"/>
                    </a:lnTo>
                    <a:lnTo>
                      <a:pt x="18" y="192"/>
                    </a:lnTo>
                    <a:lnTo>
                      <a:pt x="18" y="190"/>
                    </a:lnTo>
                    <a:lnTo>
                      <a:pt x="16" y="188"/>
                    </a:lnTo>
                    <a:lnTo>
                      <a:pt x="14" y="186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2" y="180"/>
                    </a:lnTo>
                    <a:lnTo>
                      <a:pt x="12" y="178"/>
                    </a:lnTo>
                    <a:lnTo>
                      <a:pt x="14" y="176"/>
                    </a:lnTo>
                    <a:lnTo>
                      <a:pt x="14" y="174"/>
                    </a:lnTo>
                    <a:lnTo>
                      <a:pt x="14" y="172"/>
                    </a:lnTo>
                    <a:lnTo>
                      <a:pt x="14" y="170"/>
                    </a:lnTo>
                    <a:lnTo>
                      <a:pt x="12" y="170"/>
                    </a:lnTo>
                    <a:lnTo>
                      <a:pt x="12" y="168"/>
                    </a:lnTo>
                    <a:lnTo>
                      <a:pt x="10" y="168"/>
                    </a:lnTo>
                    <a:lnTo>
                      <a:pt x="10" y="170"/>
                    </a:lnTo>
                    <a:lnTo>
                      <a:pt x="8" y="170"/>
                    </a:lnTo>
                    <a:lnTo>
                      <a:pt x="6" y="170"/>
                    </a:lnTo>
                    <a:lnTo>
                      <a:pt x="6" y="168"/>
                    </a:lnTo>
                    <a:lnTo>
                      <a:pt x="4" y="166"/>
                    </a:lnTo>
                    <a:lnTo>
                      <a:pt x="4" y="164"/>
                    </a:lnTo>
                    <a:lnTo>
                      <a:pt x="2" y="164"/>
                    </a:lnTo>
                    <a:lnTo>
                      <a:pt x="2" y="162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0" y="158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48" y="106"/>
                    </a:lnTo>
                    <a:lnTo>
                      <a:pt x="50" y="104"/>
                    </a:lnTo>
                    <a:lnTo>
                      <a:pt x="58" y="96"/>
                    </a:lnTo>
                    <a:lnTo>
                      <a:pt x="58" y="94"/>
                    </a:lnTo>
                    <a:lnTo>
                      <a:pt x="134" y="18"/>
                    </a:lnTo>
                    <a:lnTo>
                      <a:pt x="126" y="12"/>
                    </a:lnTo>
                    <a:lnTo>
                      <a:pt x="138" y="0"/>
                    </a:lnTo>
                    <a:lnTo>
                      <a:pt x="140" y="4"/>
                    </a:lnTo>
                    <a:lnTo>
                      <a:pt x="138" y="8"/>
                    </a:lnTo>
                    <a:lnTo>
                      <a:pt x="140" y="12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8" y="20"/>
                    </a:lnTo>
                    <a:lnTo>
                      <a:pt x="148" y="22"/>
                    </a:lnTo>
                    <a:lnTo>
                      <a:pt x="152" y="24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58" y="42"/>
                    </a:lnTo>
                    <a:lnTo>
                      <a:pt x="160" y="42"/>
                    </a:lnTo>
                    <a:lnTo>
                      <a:pt x="160" y="44"/>
                    </a:lnTo>
                    <a:lnTo>
                      <a:pt x="160" y="46"/>
                    </a:lnTo>
                    <a:lnTo>
                      <a:pt x="162" y="46"/>
                    </a:lnTo>
                    <a:lnTo>
                      <a:pt x="164" y="46"/>
                    </a:lnTo>
                    <a:lnTo>
                      <a:pt x="164" y="48"/>
                    </a:lnTo>
                    <a:lnTo>
                      <a:pt x="166" y="48"/>
                    </a:lnTo>
                    <a:lnTo>
                      <a:pt x="168" y="48"/>
                    </a:lnTo>
                    <a:lnTo>
                      <a:pt x="170" y="48"/>
                    </a:lnTo>
                    <a:lnTo>
                      <a:pt x="170" y="50"/>
                    </a:lnTo>
                    <a:lnTo>
                      <a:pt x="172" y="50"/>
                    </a:lnTo>
                    <a:lnTo>
                      <a:pt x="172" y="52"/>
                    </a:lnTo>
                    <a:lnTo>
                      <a:pt x="174" y="52"/>
                    </a:lnTo>
                    <a:lnTo>
                      <a:pt x="174" y="54"/>
                    </a:lnTo>
                    <a:lnTo>
                      <a:pt x="176" y="54"/>
                    </a:lnTo>
                    <a:lnTo>
                      <a:pt x="176" y="56"/>
                    </a:lnTo>
                    <a:lnTo>
                      <a:pt x="178" y="56"/>
                    </a:lnTo>
                    <a:lnTo>
                      <a:pt x="180" y="56"/>
                    </a:lnTo>
                    <a:lnTo>
                      <a:pt x="180" y="58"/>
                    </a:lnTo>
                    <a:lnTo>
                      <a:pt x="182" y="58"/>
                    </a:lnTo>
                    <a:lnTo>
                      <a:pt x="184" y="58"/>
                    </a:lnTo>
                    <a:lnTo>
                      <a:pt x="186" y="58"/>
                    </a:lnTo>
                    <a:lnTo>
                      <a:pt x="186" y="56"/>
                    </a:lnTo>
                    <a:lnTo>
                      <a:pt x="188" y="58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60"/>
                    </a:lnTo>
                    <a:lnTo>
                      <a:pt x="194" y="60"/>
                    </a:lnTo>
                    <a:lnTo>
                      <a:pt x="194" y="62"/>
                    </a:lnTo>
                    <a:lnTo>
                      <a:pt x="196" y="62"/>
                    </a:lnTo>
                    <a:lnTo>
                      <a:pt x="198" y="62"/>
                    </a:lnTo>
                    <a:lnTo>
                      <a:pt x="200" y="64"/>
                    </a:lnTo>
                    <a:lnTo>
                      <a:pt x="202" y="64"/>
                    </a:lnTo>
                    <a:lnTo>
                      <a:pt x="202" y="66"/>
                    </a:lnTo>
                    <a:lnTo>
                      <a:pt x="204" y="66"/>
                    </a:lnTo>
                    <a:lnTo>
                      <a:pt x="204" y="68"/>
                    </a:lnTo>
                    <a:lnTo>
                      <a:pt x="206" y="68"/>
                    </a:lnTo>
                    <a:lnTo>
                      <a:pt x="206" y="70"/>
                    </a:lnTo>
                    <a:lnTo>
                      <a:pt x="206" y="72"/>
                    </a:lnTo>
                    <a:lnTo>
                      <a:pt x="208" y="72"/>
                    </a:lnTo>
                    <a:lnTo>
                      <a:pt x="208" y="74"/>
                    </a:lnTo>
                    <a:lnTo>
                      <a:pt x="210" y="74"/>
                    </a:lnTo>
                    <a:lnTo>
                      <a:pt x="210" y="76"/>
                    </a:lnTo>
                    <a:lnTo>
                      <a:pt x="210" y="78"/>
                    </a:lnTo>
                    <a:lnTo>
                      <a:pt x="212" y="78"/>
                    </a:lnTo>
                    <a:lnTo>
                      <a:pt x="212" y="80"/>
                    </a:lnTo>
                    <a:lnTo>
                      <a:pt x="214" y="80"/>
                    </a:lnTo>
                    <a:lnTo>
                      <a:pt x="214" y="82"/>
                    </a:lnTo>
                    <a:lnTo>
                      <a:pt x="216" y="82"/>
                    </a:lnTo>
                    <a:lnTo>
                      <a:pt x="218" y="82"/>
                    </a:lnTo>
                    <a:lnTo>
                      <a:pt x="218" y="84"/>
                    </a:lnTo>
                    <a:lnTo>
                      <a:pt x="220" y="84"/>
                    </a:lnTo>
                    <a:lnTo>
                      <a:pt x="220" y="86"/>
                    </a:lnTo>
                    <a:lnTo>
                      <a:pt x="222" y="86"/>
                    </a:lnTo>
                    <a:lnTo>
                      <a:pt x="224" y="86"/>
                    </a:lnTo>
                    <a:lnTo>
                      <a:pt x="226" y="86"/>
                    </a:lnTo>
                    <a:lnTo>
                      <a:pt x="226" y="88"/>
                    </a:lnTo>
                    <a:lnTo>
                      <a:pt x="228" y="88"/>
                    </a:lnTo>
                    <a:lnTo>
                      <a:pt x="230" y="88"/>
                    </a:lnTo>
                    <a:lnTo>
                      <a:pt x="230" y="90"/>
                    </a:lnTo>
                    <a:lnTo>
                      <a:pt x="232" y="90"/>
                    </a:lnTo>
                    <a:lnTo>
                      <a:pt x="232" y="88"/>
                    </a:lnTo>
                    <a:lnTo>
                      <a:pt x="234" y="90"/>
                    </a:lnTo>
                    <a:lnTo>
                      <a:pt x="234" y="88"/>
                    </a:lnTo>
                    <a:lnTo>
                      <a:pt x="236" y="88"/>
                    </a:lnTo>
                    <a:lnTo>
                      <a:pt x="236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2" y="90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4" y="94"/>
                    </a:lnTo>
                    <a:lnTo>
                      <a:pt x="246" y="94"/>
                    </a:lnTo>
                    <a:lnTo>
                      <a:pt x="246" y="96"/>
                    </a:lnTo>
                    <a:lnTo>
                      <a:pt x="244" y="96"/>
                    </a:lnTo>
                    <a:lnTo>
                      <a:pt x="246" y="96"/>
                    </a:lnTo>
                    <a:lnTo>
                      <a:pt x="246" y="98"/>
                    </a:lnTo>
                    <a:lnTo>
                      <a:pt x="246" y="100"/>
                    </a:lnTo>
                    <a:lnTo>
                      <a:pt x="248" y="100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50" y="104"/>
                    </a:lnTo>
                    <a:lnTo>
                      <a:pt x="250" y="106"/>
                    </a:lnTo>
                    <a:lnTo>
                      <a:pt x="252" y="108"/>
                    </a:lnTo>
                    <a:lnTo>
                      <a:pt x="252" y="110"/>
                    </a:lnTo>
                    <a:lnTo>
                      <a:pt x="254" y="110"/>
                    </a:lnTo>
                    <a:lnTo>
                      <a:pt x="256" y="112"/>
                    </a:lnTo>
                    <a:lnTo>
                      <a:pt x="256" y="114"/>
                    </a:lnTo>
                    <a:lnTo>
                      <a:pt x="258" y="114"/>
                    </a:lnTo>
                    <a:lnTo>
                      <a:pt x="258" y="116"/>
                    </a:lnTo>
                    <a:lnTo>
                      <a:pt x="258" y="118"/>
                    </a:lnTo>
                    <a:lnTo>
                      <a:pt x="258" y="120"/>
                    </a:lnTo>
                    <a:lnTo>
                      <a:pt x="260" y="120"/>
                    </a:lnTo>
                    <a:lnTo>
                      <a:pt x="260" y="122"/>
                    </a:lnTo>
                    <a:lnTo>
                      <a:pt x="262" y="122"/>
                    </a:lnTo>
                    <a:lnTo>
                      <a:pt x="262" y="124"/>
                    </a:lnTo>
                    <a:lnTo>
                      <a:pt x="264" y="124"/>
                    </a:lnTo>
                    <a:lnTo>
                      <a:pt x="266" y="126"/>
                    </a:lnTo>
                    <a:lnTo>
                      <a:pt x="266" y="128"/>
                    </a:lnTo>
                    <a:lnTo>
                      <a:pt x="268" y="128"/>
                    </a:lnTo>
                    <a:lnTo>
                      <a:pt x="268" y="130"/>
                    </a:lnTo>
                    <a:lnTo>
                      <a:pt x="270" y="132"/>
                    </a:lnTo>
                    <a:lnTo>
                      <a:pt x="270" y="134"/>
                    </a:lnTo>
                    <a:lnTo>
                      <a:pt x="272" y="134"/>
                    </a:lnTo>
                    <a:lnTo>
                      <a:pt x="274" y="134"/>
                    </a:lnTo>
                    <a:lnTo>
                      <a:pt x="276" y="136"/>
                    </a:lnTo>
                    <a:lnTo>
                      <a:pt x="278" y="136"/>
                    </a:lnTo>
                    <a:lnTo>
                      <a:pt x="280" y="136"/>
                    </a:lnTo>
                    <a:lnTo>
                      <a:pt x="280" y="138"/>
                    </a:lnTo>
                    <a:lnTo>
                      <a:pt x="280" y="140"/>
                    </a:lnTo>
                    <a:lnTo>
                      <a:pt x="280" y="142"/>
                    </a:lnTo>
                    <a:lnTo>
                      <a:pt x="282" y="142"/>
                    </a:lnTo>
                    <a:lnTo>
                      <a:pt x="284" y="142"/>
                    </a:lnTo>
                    <a:lnTo>
                      <a:pt x="284" y="144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3" name="Freeform 119"/>
              <p:cNvSpPr>
                <a:spLocks/>
              </p:cNvSpPr>
              <p:nvPr/>
            </p:nvSpPr>
            <p:spPr bwMode="auto">
              <a:xfrm>
                <a:off x="2682" y="2490"/>
                <a:ext cx="220" cy="176"/>
              </a:xfrm>
              <a:custGeom>
                <a:avLst/>
                <a:gdLst>
                  <a:gd name="T0" fmla="*/ 144 w 220"/>
                  <a:gd name="T1" fmla="*/ 20 h 176"/>
                  <a:gd name="T2" fmla="*/ 146 w 220"/>
                  <a:gd name="T3" fmla="*/ 24 h 176"/>
                  <a:gd name="T4" fmla="*/ 152 w 220"/>
                  <a:gd name="T5" fmla="*/ 30 h 176"/>
                  <a:gd name="T6" fmla="*/ 156 w 220"/>
                  <a:gd name="T7" fmla="*/ 28 h 176"/>
                  <a:gd name="T8" fmla="*/ 158 w 220"/>
                  <a:gd name="T9" fmla="*/ 34 h 176"/>
                  <a:gd name="T10" fmla="*/ 160 w 220"/>
                  <a:gd name="T11" fmla="*/ 36 h 176"/>
                  <a:gd name="T12" fmla="*/ 158 w 220"/>
                  <a:gd name="T13" fmla="*/ 40 h 176"/>
                  <a:gd name="T14" fmla="*/ 158 w 220"/>
                  <a:gd name="T15" fmla="*/ 48 h 176"/>
                  <a:gd name="T16" fmla="*/ 154 w 220"/>
                  <a:gd name="T17" fmla="*/ 50 h 176"/>
                  <a:gd name="T18" fmla="*/ 156 w 220"/>
                  <a:gd name="T19" fmla="*/ 56 h 176"/>
                  <a:gd name="T20" fmla="*/ 160 w 220"/>
                  <a:gd name="T21" fmla="*/ 58 h 176"/>
                  <a:gd name="T22" fmla="*/ 160 w 220"/>
                  <a:gd name="T23" fmla="*/ 64 h 176"/>
                  <a:gd name="T24" fmla="*/ 164 w 220"/>
                  <a:gd name="T25" fmla="*/ 66 h 176"/>
                  <a:gd name="T26" fmla="*/ 160 w 220"/>
                  <a:gd name="T27" fmla="*/ 72 h 176"/>
                  <a:gd name="T28" fmla="*/ 162 w 220"/>
                  <a:gd name="T29" fmla="*/ 78 h 176"/>
                  <a:gd name="T30" fmla="*/ 162 w 220"/>
                  <a:gd name="T31" fmla="*/ 80 h 176"/>
                  <a:gd name="T32" fmla="*/ 166 w 220"/>
                  <a:gd name="T33" fmla="*/ 82 h 176"/>
                  <a:gd name="T34" fmla="*/ 168 w 220"/>
                  <a:gd name="T35" fmla="*/ 88 h 176"/>
                  <a:gd name="T36" fmla="*/ 164 w 220"/>
                  <a:gd name="T37" fmla="*/ 88 h 176"/>
                  <a:gd name="T38" fmla="*/ 166 w 220"/>
                  <a:gd name="T39" fmla="*/ 92 h 176"/>
                  <a:gd name="T40" fmla="*/ 166 w 220"/>
                  <a:gd name="T41" fmla="*/ 96 h 176"/>
                  <a:gd name="T42" fmla="*/ 168 w 220"/>
                  <a:gd name="T43" fmla="*/ 100 h 176"/>
                  <a:gd name="T44" fmla="*/ 172 w 220"/>
                  <a:gd name="T45" fmla="*/ 102 h 176"/>
                  <a:gd name="T46" fmla="*/ 174 w 220"/>
                  <a:gd name="T47" fmla="*/ 106 h 176"/>
                  <a:gd name="T48" fmla="*/ 176 w 220"/>
                  <a:gd name="T49" fmla="*/ 108 h 176"/>
                  <a:gd name="T50" fmla="*/ 178 w 220"/>
                  <a:gd name="T51" fmla="*/ 110 h 176"/>
                  <a:gd name="T52" fmla="*/ 184 w 220"/>
                  <a:gd name="T53" fmla="*/ 112 h 176"/>
                  <a:gd name="T54" fmla="*/ 188 w 220"/>
                  <a:gd name="T55" fmla="*/ 114 h 176"/>
                  <a:gd name="T56" fmla="*/ 190 w 220"/>
                  <a:gd name="T57" fmla="*/ 114 h 176"/>
                  <a:gd name="T58" fmla="*/ 194 w 220"/>
                  <a:gd name="T59" fmla="*/ 120 h 176"/>
                  <a:gd name="T60" fmla="*/ 194 w 220"/>
                  <a:gd name="T61" fmla="*/ 124 h 176"/>
                  <a:gd name="T62" fmla="*/ 198 w 220"/>
                  <a:gd name="T63" fmla="*/ 126 h 176"/>
                  <a:gd name="T64" fmla="*/ 200 w 220"/>
                  <a:gd name="T65" fmla="*/ 130 h 176"/>
                  <a:gd name="T66" fmla="*/ 202 w 220"/>
                  <a:gd name="T67" fmla="*/ 138 h 176"/>
                  <a:gd name="T68" fmla="*/ 206 w 220"/>
                  <a:gd name="T69" fmla="*/ 142 h 176"/>
                  <a:gd name="T70" fmla="*/ 206 w 220"/>
                  <a:gd name="T71" fmla="*/ 146 h 176"/>
                  <a:gd name="T72" fmla="*/ 208 w 220"/>
                  <a:gd name="T73" fmla="*/ 150 h 176"/>
                  <a:gd name="T74" fmla="*/ 210 w 220"/>
                  <a:gd name="T75" fmla="*/ 154 h 176"/>
                  <a:gd name="T76" fmla="*/ 214 w 220"/>
                  <a:gd name="T77" fmla="*/ 158 h 176"/>
                  <a:gd name="T78" fmla="*/ 218 w 220"/>
                  <a:gd name="T79" fmla="*/ 156 h 176"/>
                  <a:gd name="T80" fmla="*/ 220 w 220"/>
                  <a:gd name="T81" fmla="*/ 158 h 176"/>
                  <a:gd name="T82" fmla="*/ 220 w 220"/>
                  <a:gd name="T83" fmla="*/ 164 h 176"/>
                  <a:gd name="T84" fmla="*/ 220 w 220"/>
                  <a:gd name="T85" fmla="*/ 170 h 176"/>
                  <a:gd name="T86" fmla="*/ 220 w 220"/>
                  <a:gd name="T87" fmla="*/ 174 h 176"/>
                  <a:gd name="T88" fmla="*/ 218 w 220"/>
                  <a:gd name="T89" fmla="*/ 172 h 176"/>
                  <a:gd name="T90" fmla="*/ 212 w 220"/>
                  <a:gd name="T91" fmla="*/ 174 h 176"/>
                  <a:gd name="T92" fmla="*/ 208 w 220"/>
                  <a:gd name="T93" fmla="*/ 174 h 176"/>
                  <a:gd name="T94" fmla="*/ 204 w 220"/>
                  <a:gd name="T95" fmla="*/ 176 h 176"/>
                  <a:gd name="T96" fmla="*/ 2 w 220"/>
                  <a:gd name="T97" fmla="*/ 116 h 176"/>
                  <a:gd name="T98" fmla="*/ 36 w 220"/>
                  <a:gd name="T99" fmla="*/ 10 h 176"/>
                  <a:gd name="T100" fmla="*/ 102 w 220"/>
                  <a:gd name="T101" fmla="*/ 0 h 176"/>
                  <a:gd name="T102" fmla="*/ 128 w 220"/>
                  <a:gd name="T103" fmla="*/ 6 h 176"/>
                  <a:gd name="T104" fmla="*/ 130 w 220"/>
                  <a:gd name="T105" fmla="*/ 12 h 176"/>
                  <a:gd name="T106" fmla="*/ 130 w 220"/>
                  <a:gd name="T107" fmla="*/ 16 h 176"/>
                  <a:gd name="T108" fmla="*/ 134 w 220"/>
                  <a:gd name="T109" fmla="*/ 18 h 176"/>
                  <a:gd name="T110" fmla="*/ 138 w 220"/>
                  <a:gd name="T111" fmla="*/ 16 h 17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20" h="176">
                    <a:moveTo>
                      <a:pt x="140" y="18"/>
                    </a:moveTo>
                    <a:lnTo>
                      <a:pt x="140" y="18"/>
                    </a:lnTo>
                    <a:lnTo>
                      <a:pt x="140" y="20"/>
                    </a:lnTo>
                    <a:lnTo>
                      <a:pt x="142" y="20"/>
                    </a:lnTo>
                    <a:lnTo>
                      <a:pt x="142" y="22"/>
                    </a:lnTo>
                    <a:lnTo>
                      <a:pt x="144" y="20"/>
                    </a:lnTo>
                    <a:lnTo>
                      <a:pt x="146" y="20"/>
                    </a:lnTo>
                    <a:lnTo>
                      <a:pt x="146" y="22"/>
                    </a:lnTo>
                    <a:lnTo>
                      <a:pt x="146" y="24"/>
                    </a:lnTo>
                    <a:lnTo>
                      <a:pt x="148" y="26"/>
                    </a:lnTo>
                    <a:lnTo>
                      <a:pt x="148" y="28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2" y="30"/>
                    </a:lnTo>
                    <a:lnTo>
                      <a:pt x="152" y="26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6" y="28"/>
                    </a:lnTo>
                    <a:lnTo>
                      <a:pt x="156" y="30"/>
                    </a:lnTo>
                    <a:lnTo>
                      <a:pt x="158" y="30"/>
                    </a:lnTo>
                    <a:lnTo>
                      <a:pt x="158" y="32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0" y="36"/>
                    </a:lnTo>
                    <a:lnTo>
                      <a:pt x="158" y="36"/>
                    </a:lnTo>
                    <a:lnTo>
                      <a:pt x="158" y="38"/>
                    </a:lnTo>
                    <a:lnTo>
                      <a:pt x="158" y="40"/>
                    </a:lnTo>
                    <a:lnTo>
                      <a:pt x="158" y="42"/>
                    </a:lnTo>
                    <a:lnTo>
                      <a:pt x="158" y="44"/>
                    </a:lnTo>
                    <a:lnTo>
                      <a:pt x="158" y="46"/>
                    </a:lnTo>
                    <a:lnTo>
                      <a:pt x="158" y="48"/>
                    </a:lnTo>
                    <a:lnTo>
                      <a:pt x="158" y="50"/>
                    </a:lnTo>
                    <a:lnTo>
                      <a:pt x="156" y="50"/>
                    </a:lnTo>
                    <a:lnTo>
                      <a:pt x="154" y="50"/>
                    </a:lnTo>
                    <a:lnTo>
                      <a:pt x="154" y="52"/>
                    </a:lnTo>
                    <a:lnTo>
                      <a:pt x="156" y="52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8" y="56"/>
                    </a:lnTo>
                    <a:lnTo>
                      <a:pt x="160" y="58"/>
                    </a:lnTo>
                    <a:lnTo>
                      <a:pt x="160" y="60"/>
                    </a:lnTo>
                    <a:lnTo>
                      <a:pt x="160" y="62"/>
                    </a:lnTo>
                    <a:lnTo>
                      <a:pt x="158" y="62"/>
                    </a:lnTo>
                    <a:lnTo>
                      <a:pt x="160" y="64"/>
                    </a:lnTo>
                    <a:lnTo>
                      <a:pt x="162" y="66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2" y="68"/>
                    </a:lnTo>
                    <a:lnTo>
                      <a:pt x="162" y="70"/>
                    </a:lnTo>
                    <a:lnTo>
                      <a:pt x="160" y="72"/>
                    </a:lnTo>
                    <a:lnTo>
                      <a:pt x="160" y="74"/>
                    </a:lnTo>
                    <a:lnTo>
                      <a:pt x="160" y="76"/>
                    </a:lnTo>
                    <a:lnTo>
                      <a:pt x="160" y="78"/>
                    </a:lnTo>
                    <a:lnTo>
                      <a:pt x="162" y="78"/>
                    </a:lnTo>
                    <a:lnTo>
                      <a:pt x="162" y="80"/>
                    </a:lnTo>
                    <a:lnTo>
                      <a:pt x="164" y="80"/>
                    </a:lnTo>
                    <a:lnTo>
                      <a:pt x="166" y="80"/>
                    </a:lnTo>
                    <a:lnTo>
                      <a:pt x="166" y="82"/>
                    </a:lnTo>
                    <a:lnTo>
                      <a:pt x="168" y="84"/>
                    </a:lnTo>
                    <a:lnTo>
                      <a:pt x="168" y="88"/>
                    </a:lnTo>
                    <a:lnTo>
                      <a:pt x="166" y="88"/>
                    </a:lnTo>
                    <a:lnTo>
                      <a:pt x="166" y="86"/>
                    </a:lnTo>
                    <a:lnTo>
                      <a:pt x="164" y="86"/>
                    </a:lnTo>
                    <a:lnTo>
                      <a:pt x="164" y="88"/>
                    </a:lnTo>
                    <a:lnTo>
                      <a:pt x="164" y="90"/>
                    </a:lnTo>
                    <a:lnTo>
                      <a:pt x="162" y="90"/>
                    </a:lnTo>
                    <a:lnTo>
                      <a:pt x="164" y="92"/>
                    </a:lnTo>
                    <a:lnTo>
                      <a:pt x="166" y="92"/>
                    </a:lnTo>
                    <a:lnTo>
                      <a:pt x="166" y="94"/>
                    </a:lnTo>
                    <a:lnTo>
                      <a:pt x="166" y="96"/>
                    </a:lnTo>
                    <a:lnTo>
                      <a:pt x="166" y="98"/>
                    </a:lnTo>
                    <a:lnTo>
                      <a:pt x="168" y="98"/>
                    </a:lnTo>
                    <a:lnTo>
                      <a:pt x="168" y="100"/>
                    </a:lnTo>
                    <a:lnTo>
                      <a:pt x="170" y="102"/>
                    </a:lnTo>
                    <a:lnTo>
                      <a:pt x="172" y="102"/>
                    </a:lnTo>
                    <a:lnTo>
                      <a:pt x="172" y="104"/>
                    </a:lnTo>
                    <a:lnTo>
                      <a:pt x="174" y="104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8"/>
                    </a:lnTo>
                    <a:lnTo>
                      <a:pt x="176" y="110"/>
                    </a:lnTo>
                    <a:lnTo>
                      <a:pt x="178" y="110"/>
                    </a:lnTo>
                    <a:lnTo>
                      <a:pt x="178" y="112"/>
                    </a:lnTo>
                    <a:lnTo>
                      <a:pt x="180" y="112"/>
                    </a:lnTo>
                    <a:lnTo>
                      <a:pt x="182" y="112"/>
                    </a:lnTo>
                    <a:lnTo>
                      <a:pt x="184" y="112"/>
                    </a:lnTo>
                    <a:lnTo>
                      <a:pt x="184" y="114"/>
                    </a:lnTo>
                    <a:lnTo>
                      <a:pt x="186" y="114"/>
                    </a:lnTo>
                    <a:lnTo>
                      <a:pt x="188" y="114"/>
                    </a:lnTo>
                    <a:lnTo>
                      <a:pt x="188" y="112"/>
                    </a:lnTo>
                    <a:lnTo>
                      <a:pt x="190" y="112"/>
                    </a:lnTo>
                    <a:lnTo>
                      <a:pt x="190" y="114"/>
                    </a:lnTo>
                    <a:lnTo>
                      <a:pt x="190" y="116"/>
                    </a:lnTo>
                    <a:lnTo>
                      <a:pt x="190" y="118"/>
                    </a:lnTo>
                    <a:lnTo>
                      <a:pt x="194" y="120"/>
                    </a:lnTo>
                    <a:lnTo>
                      <a:pt x="196" y="120"/>
                    </a:lnTo>
                    <a:lnTo>
                      <a:pt x="196" y="122"/>
                    </a:lnTo>
                    <a:lnTo>
                      <a:pt x="194" y="122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8" y="124"/>
                    </a:lnTo>
                    <a:lnTo>
                      <a:pt x="198" y="126"/>
                    </a:lnTo>
                    <a:lnTo>
                      <a:pt x="200" y="126"/>
                    </a:lnTo>
                    <a:lnTo>
                      <a:pt x="200" y="128"/>
                    </a:lnTo>
                    <a:lnTo>
                      <a:pt x="200" y="130"/>
                    </a:lnTo>
                    <a:lnTo>
                      <a:pt x="200" y="132"/>
                    </a:lnTo>
                    <a:lnTo>
                      <a:pt x="202" y="136"/>
                    </a:lnTo>
                    <a:lnTo>
                      <a:pt x="202" y="138"/>
                    </a:lnTo>
                    <a:lnTo>
                      <a:pt x="204" y="140"/>
                    </a:lnTo>
                    <a:lnTo>
                      <a:pt x="206" y="140"/>
                    </a:lnTo>
                    <a:lnTo>
                      <a:pt x="206" y="142"/>
                    </a:lnTo>
                    <a:lnTo>
                      <a:pt x="206" y="144"/>
                    </a:lnTo>
                    <a:lnTo>
                      <a:pt x="206" y="146"/>
                    </a:lnTo>
                    <a:lnTo>
                      <a:pt x="208" y="148"/>
                    </a:lnTo>
                    <a:lnTo>
                      <a:pt x="206" y="148"/>
                    </a:lnTo>
                    <a:lnTo>
                      <a:pt x="206" y="150"/>
                    </a:lnTo>
                    <a:lnTo>
                      <a:pt x="208" y="150"/>
                    </a:lnTo>
                    <a:lnTo>
                      <a:pt x="208" y="152"/>
                    </a:lnTo>
                    <a:lnTo>
                      <a:pt x="210" y="152"/>
                    </a:lnTo>
                    <a:lnTo>
                      <a:pt x="210" y="154"/>
                    </a:lnTo>
                    <a:lnTo>
                      <a:pt x="212" y="156"/>
                    </a:lnTo>
                    <a:lnTo>
                      <a:pt x="212" y="158"/>
                    </a:lnTo>
                    <a:lnTo>
                      <a:pt x="214" y="158"/>
                    </a:lnTo>
                    <a:lnTo>
                      <a:pt x="216" y="158"/>
                    </a:lnTo>
                    <a:lnTo>
                      <a:pt x="216" y="156"/>
                    </a:lnTo>
                    <a:lnTo>
                      <a:pt x="218" y="156"/>
                    </a:lnTo>
                    <a:lnTo>
                      <a:pt x="218" y="158"/>
                    </a:lnTo>
                    <a:lnTo>
                      <a:pt x="220" y="158"/>
                    </a:lnTo>
                    <a:lnTo>
                      <a:pt x="220" y="160"/>
                    </a:lnTo>
                    <a:lnTo>
                      <a:pt x="220" y="162"/>
                    </a:lnTo>
                    <a:lnTo>
                      <a:pt x="220" y="164"/>
                    </a:lnTo>
                    <a:lnTo>
                      <a:pt x="218" y="166"/>
                    </a:lnTo>
                    <a:lnTo>
                      <a:pt x="218" y="168"/>
                    </a:lnTo>
                    <a:lnTo>
                      <a:pt x="220" y="170"/>
                    </a:lnTo>
                    <a:lnTo>
                      <a:pt x="220" y="172"/>
                    </a:lnTo>
                    <a:lnTo>
                      <a:pt x="220" y="174"/>
                    </a:lnTo>
                    <a:lnTo>
                      <a:pt x="220" y="172"/>
                    </a:lnTo>
                    <a:lnTo>
                      <a:pt x="218" y="172"/>
                    </a:lnTo>
                    <a:lnTo>
                      <a:pt x="216" y="172"/>
                    </a:lnTo>
                    <a:lnTo>
                      <a:pt x="216" y="174"/>
                    </a:lnTo>
                    <a:lnTo>
                      <a:pt x="214" y="174"/>
                    </a:lnTo>
                    <a:lnTo>
                      <a:pt x="212" y="174"/>
                    </a:lnTo>
                    <a:lnTo>
                      <a:pt x="210" y="174"/>
                    </a:lnTo>
                    <a:lnTo>
                      <a:pt x="208" y="174"/>
                    </a:lnTo>
                    <a:lnTo>
                      <a:pt x="206" y="174"/>
                    </a:lnTo>
                    <a:lnTo>
                      <a:pt x="206" y="176"/>
                    </a:lnTo>
                    <a:lnTo>
                      <a:pt x="204" y="176"/>
                    </a:lnTo>
                    <a:lnTo>
                      <a:pt x="108" y="176"/>
                    </a:lnTo>
                    <a:lnTo>
                      <a:pt x="106" y="174"/>
                    </a:lnTo>
                    <a:lnTo>
                      <a:pt x="34" y="174"/>
                    </a:lnTo>
                    <a:lnTo>
                      <a:pt x="36" y="172"/>
                    </a:lnTo>
                    <a:lnTo>
                      <a:pt x="0" y="170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0"/>
                    </a:lnTo>
                    <a:lnTo>
                      <a:pt x="32" y="10"/>
                    </a:lnTo>
                    <a:lnTo>
                      <a:pt x="32" y="6"/>
                    </a:lnTo>
                    <a:lnTo>
                      <a:pt x="36" y="6"/>
                    </a:lnTo>
                    <a:lnTo>
                      <a:pt x="36" y="10"/>
                    </a:lnTo>
                    <a:lnTo>
                      <a:pt x="46" y="10"/>
                    </a:lnTo>
                    <a:lnTo>
                      <a:pt x="50" y="10"/>
                    </a:lnTo>
                    <a:lnTo>
                      <a:pt x="90" y="10"/>
                    </a:lnTo>
                    <a:lnTo>
                      <a:pt x="90" y="6"/>
                    </a:lnTo>
                    <a:lnTo>
                      <a:pt x="100" y="6"/>
                    </a:lnTo>
                    <a:lnTo>
                      <a:pt x="100" y="2"/>
                    </a:lnTo>
                    <a:lnTo>
                      <a:pt x="102" y="0"/>
                    </a:lnTo>
                    <a:lnTo>
                      <a:pt x="124" y="2"/>
                    </a:lnTo>
                    <a:lnTo>
                      <a:pt x="126" y="2"/>
                    </a:lnTo>
                    <a:lnTo>
                      <a:pt x="126" y="4"/>
                    </a:lnTo>
                    <a:lnTo>
                      <a:pt x="128" y="6"/>
                    </a:lnTo>
                    <a:lnTo>
                      <a:pt x="128" y="8"/>
                    </a:lnTo>
                    <a:lnTo>
                      <a:pt x="128" y="10"/>
                    </a:lnTo>
                    <a:lnTo>
                      <a:pt x="130" y="10"/>
                    </a:lnTo>
                    <a:lnTo>
                      <a:pt x="130" y="12"/>
                    </a:lnTo>
                    <a:lnTo>
                      <a:pt x="132" y="12"/>
                    </a:lnTo>
                    <a:lnTo>
                      <a:pt x="132" y="14"/>
                    </a:lnTo>
                    <a:lnTo>
                      <a:pt x="132" y="16"/>
                    </a:lnTo>
                    <a:lnTo>
                      <a:pt x="130" y="16"/>
                    </a:lnTo>
                    <a:lnTo>
                      <a:pt x="130" y="18"/>
                    </a:lnTo>
                    <a:lnTo>
                      <a:pt x="132" y="18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6" y="16"/>
                    </a:lnTo>
                    <a:lnTo>
                      <a:pt x="138" y="16"/>
                    </a:lnTo>
                    <a:lnTo>
                      <a:pt x="140" y="1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4" name="Freeform 120"/>
              <p:cNvSpPr>
                <a:spLocks/>
              </p:cNvSpPr>
              <p:nvPr/>
            </p:nvSpPr>
            <p:spPr bwMode="auto">
              <a:xfrm>
                <a:off x="3585" y="2516"/>
                <a:ext cx="352" cy="324"/>
              </a:xfrm>
              <a:custGeom>
                <a:avLst/>
                <a:gdLst>
                  <a:gd name="T0" fmla="*/ 58 w 352"/>
                  <a:gd name="T1" fmla="*/ 0 h 324"/>
                  <a:gd name="T2" fmla="*/ 62 w 352"/>
                  <a:gd name="T3" fmla="*/ 2 h 324"/>
                  <a:gd name="T4" fmla="*/ 68 w 352"/>
                  <a:gd name="T5" fmla="*/ 2 h 324"/>
                  <a:gd name="T6" fmla="*/ 70 w 352"/>
                  <a:gd name="T7" fmla="*/ 8 h 324"/>
                  <a:gd name="T8" fmla="*/ 76 w 352"/>
                  <a:gd name="T9" fmla="*/ 12 h 324"/>
                  <a:gd name="T10" fmla="*/ 78 w 352"/>
                  <a:gd name="T11" fmla="*/ 18 h 324"/>
                  <a:gd name="T12" fmla="*/ 82 w 352"/>
                  <a:gd name="T13" fmla="*/ 20 h 324"/>
                  <a:gd name="T14" fmla="*/ 88 w 352"/>
                  <a:gd name="T15" fmla="*/ 20 h 324"/>
                  <a:gd name="T16" fmla="*/ 94 w 352"/>
                  <a:gd name="T17" fmla="*/ 26 h 324"/>
                  <a:gd name="T18" fmla="*/ 96 w 352"/>
                  <a:gd name="T19" fmla="*/ 30 h 324"/>
                  <a:gd name="T20" fmla="*/ 100 w 352"/>
                  <a:gd name="T21" fmla="*/ 34 h 324"/>
                  <a:gd name="T22" fmla="*/ 104 w 352"/>
                  <a:gd name="T23" fmla="*/ 36 h 324"/>
                  <a:gd name="T24" fmla="*/ 106 w 352"/>
                  <a:gd name="T25" fmla="*/ 44 h 324"/>
                  <a:gd name="T26" fmla="*/ 110 w 352"/>
                  <a:gd name="T27" fmla="*/ 46 h 324"/>
                  <a:gd name="T28" fmla="*/ 112 w 352"/>
                  <a:gd name="T29" fmla="*/ 54 h 324"/>
                  <a:gd name="T30" fmla="*/ 114 w 352"/>
                  <a:gd name="T31" fmla="*/ 60 h 324"/>
                  <a:gd name="T32" fmla="*/ 116 w 352"/>
                  <a:gd name="T33" fmla="*/ 64 h 324"/>
                  <a:gd name="T34" fmla="*/ 118 w 352"/>
                  <a:gd name="T35" fmla="*/ 70 h 324"/>
                  <a:gd name="T36" fmla="*/ 120 w 352"/>
                  <a:gd name="T37" fmla="*/ 74 h 324"/>
                  <a:gd name="T38" fmla="*/ 126 w 352"/>
                  <a:gd name="T39" fmla="*/ 74 h 324"/>
                  <a:gd name="T40" fmla="*/ 132 w 352"/>
                  <a:gd name="T41" fmla="*/ 80 h 324"/>
                  <a:gd name="T42" fmla="*/ 138 w 352"/>
                  <a:gd name="T43" fmla="*/ 82 h 324"/>
                  <a:gd name="T44" fmla="*/ 146 w 352"/>
                  <a:gd name="T45" fmla="*/ 80 h 324"/>
                  <a:gd name="T46" fmla="*/ 154 w 352"/>
                  <a:gd name="T47" fmla="*/ 80 h 324"/>
                  <a:gd name="T48" fmla="*/ 158 w 352"/>
                  <a:gd name="T49" fmla="*/ 76 h 324"/>
                  <a:gd name="T50" fmla="*/ 166 w 352"/>
                  <a:gd name="T51" fmla="*/ 76 h 324"/>
                  <a:gd name="T52" fmla="*/ 176 w 352"/>
                  <a:gd name="T53" fmla="*/ 72 h 324"/>
                  <a:gd name="T54" fmla="*/ 202 w 352"/>
                  <a:gd name="T55" fmla="*/ 94 h 324"/>
                  <a:gd name="T56" fmla="*/ 210 w 352"/>
                  <a:gd name="T57" fmla="*/ 90 h 324"/>
                  <a:gd name="T58" fmla="*/ 214 w 352"/>
                  <a:gd name="T59" fmla="*/ 102 h 324"/>
                  <a:gd name="T60" fmla="*/ 224 w 352"/>
                  <a:gd name="T61" fmla="*/ 132 h 324"/>
                  <a:gd name="T62" fmla="*/ 234 w 352"/>
                  <a:gd name="T63" fmla="*/ 152 h 324"/>
                  <a:gd name="T64" fmla="*/ 238 w 352"/>
                  <a:gd name="T65" fmla="*/ 168 h 324"/>
                  <a:gd name="T66" fmla="*/ 246 w 352"/>
                  <a:gd name="T67" fmla="*/ 156 h 324"/>
                  <a:gd name="T68" fmla="*/ 258 w 352"/>
                  <a:gd name="T69" fmla="*/ 166 h 324"/>
                  <a:gd name="T70" fmla="*/ 278 w 352"/>
                  <a:gd name="T71" fmla="*/ 184 h 324"/>
                  <a:gd name="T72" fmla="*/ 290 w 352"/>
                  <a:gd name="T73" fmla="*/ 208 h 324"/>
                  <a:gd name="T74" fmla="*/ 320 w 352"/>
                  <a:gd name="T75" fmla="*/ 232 h 324"/>
                  <a:gd name="T76" fmla="*/ 300 w 352"/>
                  <a:gd name="T77" fmla="*/ 244 h 324"/>
                  <a:gd name="T78" fmla="*/ 288 w 352"/>
                  <a:gd name="T79" fmla="*/ 260 h 324"/>
                  <a:gd name="T80" fmla="*/ 320 w 352"/>
                  <a:gd name="T81" fmla="*/ 258 h 324"/>
                  <a:gd name="T82" fmla="*/ 320 w 352"/>
                  <a:gd name="T83" fmla="*/ 254 h 324"/>
                  <a:gd name="T84" fmla="*/ 344 w 352"/>
                  <a:gd name="T85" fmla="*/ 238 h 324"/>
                  <a:gd name="T86" fmla="*/ 346 w 352"/>
                  <a:gd name="T87" fmla="*/ 274 h 324"/>
                  <a:gd name="T88" fmla="*/ 336 w 352"/>
                  <a:gd name="T89" fmla="*/ 316 h 324"/>
                  <a:gd name="T90" fmla="*/ 324 w 352"/>
                  <a:gd name="T91" fmla="*/ 296 h 324"/>
                  <a:gd name="T92" fmla="*/ 310 w 352"/>
                  <a:gd name="T93" fmla="*/ 284 h 324"/>
                  <a:gd name="T94" fmla="*/ 266 w 352"/>
                  <a:gd name="T95" fmla="*/ 268 h 324"/>
                  <a:gd name="T96" fmla="*/ 230 w 352"/>
                  <a:gd name="T97" fmla="*/ 266 h 324"/>
                  <a:gd name="T98" fmla="*/ 204 w 352"/>
                  <a:gd name="T99" fmla="*/ 266 h 324"/>
                  <a:gd name="T100" fmla="*/ 182 w 352"/>
                  <a:gd name="T101" fmla="*/ 248 h 324"/>
                  <a:gd name="T102" fmla="*/ 92 w 352"/>
                  <a:gd name="T103" fmla="*/ 186 h 324"/>
                  <a:gd name="T104" fmla="*/ 64 w 352"/>
                  <a:gd name="T105" fmla="*/ 166 h 324"/>
                  <a:gd name="T106" fmla="*/ 52 w 352"/>
                  <a:gd name="T107" fmla="*/ 154 h 324"/>
                  <a:gd name="T108" fmla="*/ 30 w 352"/>
                  <a:gd name="T109" fmla="*/ 132 h 324"/>
                  <a:gd name="T110" fmla="*/ 34 w 352"/>
                  <a:gd name="T111" fmla="*/ 112 h 324"/>
                  <a:gd name="T112" fmla="*/ 40 w 352"/>
                  <a:gd name="T113" fmla="*/ 96 h 324"/>
                  <a:gd name="T114" fmla="*/ 40 w 352"/>
                  <a:gd name="T115" fmla="*/ 76 h 324"/>
                  <a:gd name="T116" fmla="*/ 26 w 352"/>
                  <a:gd name="T117" fmla="*/ 68 h 324"/>
                  <a:gd name="T118" fmla="*/ 16 w 352"/>
                  <a:gd name="T119" fmla="*/ 68 h 324"/>
                  <a:gd name="T120" fmla="*/ 10 w 352"/>
                  <a:gd name="T121" fmla="*/ 60 h 324"/>
                  <a:gd name="T122" fmla="*/ 6 w 352"/>
                  <a:gd name="T123" fmla="*/ 54 h 324"/>
                  <a:gd name="T124" fmla="*/ 6 w 352"/>
                  <a:gd name="T125" fmla="*/ 46 h 32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52" h="324">
                    <a:moveTo>
                      <a:pt x="54" y="2"/>
                    </a:moveTo>
                    <a:lnTo>
                      <a:pt x="54" y="2"/>
                    </a:lnTo>
                    <a:lnTo>
                      <a:pt x="56" y="2"/>
                    </a:lnTo>
                    <a:lnTo>
                      <a:pt x="56" y="0"/>
                    </a:lnTo>
                    <a:lnTo>
                      <a:pt x="58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0" y="6"/>
                    </a:lnTo>
                    <a:lnTo>
                      <a:pt x="70" y="8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2"/>
                    </a:lnTo>
                    <a:lnTo>
                      <a:pt x="76" y="14"/>
                    </a:lnTo>
                    <a:lnTo>
                      <a:pt x="78" y="14"/>
                    </a:lnTo>
                    <a:lnTo>
                      <a:pt x="78" y="16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2" y="18"/>
                    </a:lnTo>
                    <a:lnTo>
                      <a:pt x="82" y="20"/>
                    </a:lnTo>
                    <a:lnTo>
                      <a:pt x="84" y="22"/>
                    </a:lnTo>
                    <a:lnTo>
                      <a:pt x="84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8" y="22"/>
                    </a:lnTo>
                    <a:lnTo>
                      <a:pt x="90" y="22"/>
                    </a:lnTo>
                    <a:lnTo>
                      <a:pt x="90" y="24"/>
                    </a:lnTo>
                    <a:lnTo>
                      <a:pt x="92" y="24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4" y="28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96" y="32"/>
                    </a:lnTo>
                    <a:lnTo>
                      <a:pt x="98" y="32"/>
                    </a:lnTo>
                    <a:lnTo>
                      <a:pt x="100" y="34"/>
                    </a:lnTo>
                    <a:lnTo>
                      <a:pt x="102" y="34"/>
                    </a:lnTo>
                    <a:lnTo>
                      <a:pt x="102" y="36"/>
                    </a:lnTo>
                    <a:lnTo>
                      <a:pt x="102" y="38"/>
                    </a:lnTo>
                    <a:lnTo>
                      <a:pt x="104" y="38"/>
                    </a:lnTo>
                    <a:lnTo>
                      <a:pt x="104" y="36"/>
                    </a:lnTo>
                    <a:lnTo>
                      <a:pt x="104" y="38"/>
                    </a:lnTo>
                    <a:lnTo>
                      <a:pt x="106" y="38"/>
                    </a:lnTo>
                    <a:lnTo>
                      <a:pt x="106" y="40"/>
                    </a:lnTo>
                    <a:lnTo>
                      <a:pt x="106" y="42"/>
                    </a:lnTo>
                    <a:lnTo>
                      <a:pt x="106" y="44"/>
                    </a:lnTo>
                    <a:lnTo>
                      <a:pt x="108" y="46"/>
                    </a:lnTo>
                    <a:lnTo>
                      <a:pt x="110" y="46"/>
                    </a:lnTo>
                    <a:lnTo>
                      <a:pt x="110" y="48"/>
                    </a:lnTo>
                    <a:lnTo>
                      <a:pt x="112" y="50"/>
                    </a:lnTo>
                    <a:lnTo>
                      <a:pt x="112" y="52"/>
                    </a:lnTo>
                    <a:lnTo>
                      <a:pt x="112" y="54"/>
                    </a:lnTo>
                    <a:lnTo>
                      <a:pt x="114" y="54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14" y="60"/>
                    </a:lnTo>
                    <a:lnTo>
                      <a:pt x="116" y="60"/>
                    </a:lnTo>
                    <a:lnTo>
                      <a:pt x="116" y="62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8" y="66"/>
                    </a:lnTo>
                    <a:lnTo>
                      <a:pt x="118" y="68"/>
                    </a:lnTo>
                    <a:lnTo>
                      <a:pt x="118" y="70"/>
                    </a:lnTo>
                    <a:lnTo>
                      <a:pt x="118" y="72"/>
                    </a:lnTo>
                    <a:lnTo>
                      <a:pt x="118" y="74"/>
                    </a:lnTo>
                    <a:lnTo>
                      <a:pt x="120" y="74"/>
                    </a:lnTo>
                    <a:lnTo>
                      <a:pt x="122" y="74"/>
                    </a:lnTo>
                    <a:lnTo>
                      <a:pt x="124" y="74"/>
                    </a:lnTo>
                    <a:lnTo>
                      <a:pt x="126" y="74"/>
                    </a:lnTo>
                    <a:lnTo>
                      <a:pt x="128" y="74"/>
                    </a:lnTo>
                    <a:lnTo>
                      <a:pt x="130" y="76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0"/>
                    </a:lnTo>
                    <a:lnTo>
                      <a:pt x="136" y="80"/>
                    </a:lnTo>
                    <a:lnTo>
                      <a:pt x="136" y="82"/>
                    </a:lnTo>
                    <a:lnTo>
                      <a:pt x="138" y="82"/>
                    </a:lnTo>
                    <a:lnTo>
                      <a:pt x="140" y="80"/>
                    </a:lnTo>
                    <a:lnTo>
                      <a:pt x="142" y="82"/>
                    </a:lnTo>
                    <a:lnTo>
                      <a:pt x="142" y="80"/>
                    </a:lnTo>
                    <a:lnTo>
                      <a:pt x="144" y="80"/>
                    </a:lnTo>
                    <a:lnTo>
                      <a:pt x="146" y="80"/>
                    </a:lnTo>
                    <a:lnTo>
                      <a:pt x="146" y="78"/>
                    </a:lnTo>
                    <a:lnTo>
                      <a:pt x="148" y="78"/>
                    </a:lnTo>
                    <a:lnTo>
                      <a:pt x="150" y="80"/>
                    </a:lnTo>
                    <a:lnTo>
                      <a:pt x="152" y="80"/>
                    </a:lnTo>
                    <a:lnTo>
                      <a:pt x="154" y="80"/>
                    </a:lnTo>
                    <a:lnTo>
                      <a:pt x="156" y="80"/>
                    </a:lnTo>
                    <a:lnTo>
                      <a:pt x="156" y="78"/>
                    </a:lnTo>
                    <a:lnTo>
                      <a:pt x="156" y="76"/>
                    </a:lnTo>
                    <a:lnTo>
                      <a:pt x="158" y="76"/>
                    </a:lnTo>
                    <a:lnTo>
                      <a:pt x="160" y="76"/>
                    </a:lnTo>
                    <a:lnTo>
                      <a:pt x="162" y="76"/>
                    </a:lnTo>
                    <a:lnTo>
                      <a:pt x="162" y="78"/>
                    </a:lnTo>
                    <a:lnTo>
                      <a:pt x="164" y="78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2" y="76"/>
                    </a:lnTo>
                    <a:lnTo>
                      <a:pt x="174" y="74"/>
                    </a:lnTo>
                    <a:lnTo>
                      <a:pt x="176" y="72"/>
                    </a:lnTo>
                    <a:lnTo>
                      <a:pt x="178" y="72"/>
                    </a:lnTo>
                    <a:lnTo>
                      <a:pt x="180" y="72"/>
                    </a:lnTo>
                    <a:lnTo>
                      <a:pt x="182" y="86"/>
                    </a:lnTo>
                    <a:lnTo>
                      <a:pt x="202" y="94"/>
                    </a:lnTo>
                    <a:lnTo>
                      <a:pt x="204" y="94"/>
                    </a:lnTo>
                    <a:lnTo>
                      <a:pt x="206" y="94"/>
                    </a:lnTo>
                    <a:lnTo>
                      <a:pt x="206" y="92"/>
                    </a:lnTo>
                    <a:lnTo>
                      <a:pt x="208" y="92"/>
                    </a:lnTo>
                    <a:lnTo>
                      <a:pt x="208" y="90"/>
                    </a:lnTo>
                    <a:lnTo>
                      <a:pt x="210" y="90"/>
                    </a:lnTo>
                    <a:lnTo>
                      <a:pt x="212" y="90"/>
                    </a:lnTo>
                    <a:lnTo>
                      <a:pt x="212" y="92"/>
                    </a:lnTo>
                    <a:lnTo>
                      <a:pt x="212" y="94"/>
                    </a:lnTo>
                    <a:lnTo>
                      <a:pt x="216" y="98"/>
                    </a:lnTo>
                    <a:lnTo>
                      <a:pt x="214" y="100"/>
                    </a:lnTo>
                    <a:lnTo>
                      <a:pt x="214" y="102"/>
                    </a:lnTo>
                    <a:lnTo>
                      <a:pt x="214" y="104"/>
                    </a:lnTo>
                    <a:lnTo>
                      <a:pt x="214" y="108"/>
                    </a:lnTo>
                    <a:lnTo>
                      <a:pt x="216" y="112"/>
                    </a:lnTo>
                    <a:lnTo>
                      <a:pt x="218" y="112"/>
                    </a:lnTo>
                    <a:lnTo>
                      <a:pt x="220" y="118"/>
                    </a:lnTo>
                    <a:lnTo>
                      <a:pt x="218" y="122"/>
                    </a:lnTo>
                    <a:lnTo>
                      <a:pt x="218" y="126"/>
                    </a:lnTo>
                    <a:lnTo>
                      <a:pt x="218" y="128"/>
                    </a:lnTo>
                    <a:lnTo>
                      <a:pt x="222" y="128"/>
                    </a:lnTo>
                    <a:lnTo>
                      <a:pt x="224" y="132"/>
                    </a:lnTo>
                    <a:lnTo>
                      <a:pt x="224" y="134"/>
                    </a:lnTo>
                    <a:lnTo>
                      <a:pt x="226" y="134"/>
                    </a:lnTo>
                    <a:lnTo>
                      <a:pt x="224" y="140"/>
                    </a:lnTo>
                    <a:lnTo>
                      <a:pt x="226" y="148"/>
                    </a:lnTo>
                    <a:lnTo>
                      <a:pt x="228" y="148"/>
                    </a:lnTo>
                    <a:lnTo>
                      <a:pt x="230" y="152"/>
                    </a:lnTo>
                    <a:lnTo>
                      <a:pt x="232" y="148"/>
                    </a:lnTo>
                    <a:lnTo>
                      <a:pt x="232" y="150"/>
                    </a:lnTo>
                    <a:lnTo>
                      <a:pt x="234" y="150"/>
                    </a:lnTo>
                    <a:lnTo>
                      <a:pt x="234" y="152"/>
                    </a:lnTo>
                    <a:lnTo>
                      <a:pt x="236" y="156"/>
                    </a:lnTo>
                    <a:lnTo>
                      <a:pt x="238" y="160"/>
                    </a:lnTo>
                    <a:lnTo>
                      <a:pt x="240" y="162"/>
                    </a:lnTo>
                    <a:lnTo>
                      <a:pt x="242" y="162"/>
                    </a:lnTo>
                    <a:lnTo>
                      <a:pt x="244" y="162"/>
                    </a:lnTo>
                    <a:lnTo>
                      <a:pt x="242" y="164"/>
                    </a:lnTo>
                    <a:lnTo>
                      <a:pt x="238" y="164"/>
                    </a:lnTo>
                    <a:lnTo>
                      <a:pt x="236" y="166"/>
                    </a:lnTo>
                    <a:lnTo>
                      <a:pt x="238" y="168"/>
                    </a:lnTo>
                    <a:lnTo>
                      <a:pt x="242" y="168"/>
                    </a:lnTo>
                    <a:lnTo>
                      <a:pt x="244" y="168"/>
                    </a:lnTo>
                    <a:lnTo>
                      <a:pt x="246" y="166"/>
                    </a:lnTo>
                    <a:lnTo>
                      <a:pt x="246" y="164"/>
                    </a:lnTo>
                    <a:lnTo>
                      <a:pt x="246" y="162"/>
                    </a:lnTo>
                    <a:lnTo>
                      <a:pt x="244" y="160"/>
                    </a:lnTo>
                    <a:lnTo>
                      <a:pt x="246" y="158"/>
                    </a:lnTo>
                    <a:lnTo>
                      <a:pt x="248" y="156"/>
                    </a:lnTo>
                    <a:lnTo>
                      <a:pt x="246" y="156"/>
                    </a:lnTo>
                    <a:lnTo>
                      <a:pt x="244" y="156"/>
                    </a:lnTo>
                    <a:lnTo>
                      <a:pt x="242" y="154"/>
                    </a:lnTo>
                    <a:lnTo>
                      <a:pt x="246" y="152"/>
                    </a:lnTo>
                    <a:lnTo>
                      <a:pt x="248" y="152"/>
                    </a:lnTo>
                    <a:lnTo>
                      <a:pt x="252" y="156"/>
                    </a:lnTo>
                    <a:lnTo>
                      <a:pt x="252" y="160"/>
                    </a:lnTo>
                    <a:lnTo>
                      <a:pt x="252" y="162"/>
                    </a:lnTo>
                    <a:lnTo>
                      <a:pt x="254" y="164"/>
                    </a:lnTo>
                    <a:lnTo>
                      <a:pt x="256" y="164"/>
                    </a:lnTo>
                    <a:lnTo>
                      <a:pt x="258" y="166"/>
                    </a:lnTo>
                    <a:lnTo>
                      <a:pt x="258" y="168"/>
                    </a:lnTo>
                    <a:lnTo>
                      <a:pt x="254" y="170"/>
                    </a:lnTo>
                    <a:lnTo>
                      <a:pt x="254" y="172"/>
                    </a:lnTo>
                    <a:lnTo>
                      <a:pt x="258" y="180"/>
                    </a:lnTo>
                    <a:lnTo>
                      <a:pt x="260" y="182"/>
                    </a:lnTo>
                    <a:lnTo>
                      <a:pt x="262" y="182"/>
                    </a:lnTo>
                    <a:lnTo>
                      <a:pt x="266" y="184"/>
                    </a:lnTo>
                    <a:lnTo>
                      <a:pt x="272" y="182"/>
                    </a:lnTo>
                    <a:lnTo>
                      <a:pt x="276" y="182"/>
                    </a:lnTo>
                    <a:lnTo>
                      <a:pt x="278" y="184"/>
                    </a:lnTo>
                    <a:lnTo>
                      <a:pt x="278" y="188"/>
                    </a:lnTo>
                    <a:lnTo>
                      <a:pt x="278" y="192"/>
                    </a:lnTo>
                    <a:lnTo>
                      <a:pt x="276" y="196"/>
                    </a:lnTo>
                    <a:lnTo>
                      <a:pt x="278" y="200"/>
                    </a:lnTo>
                    <a:lnTo>
                      <a:pt x="278" y="202"/>
                    </a:lnTo>
                    <a:lnTo>
                      <a:pt x="280" y="204"/>
                    </a:lnTo>
                    <a:lnTo>
                      <a:pt x="282" y="204"/>
                    </a:lnTo>
                    <a:lnTo>
                      <a:pt x="284" y="206"/>
                    </a:lnTo>
                    <a:lnTo>
                      <a:pt x="288" y="208"/>
                    </a:lnTo>
                    <a:lnTo>
                      <a:pt x="290" y="208"/>
                    </a:lnTo>
                    <a:lnTo>
                      <a:pt x="292" y="208"/>
                    </a:lnTo>
                    <a:lnTo>
                      <a:pt x="294" y="210"/>
                    </a:lnTo>
                    <a:lnTo>
                      <a:pt x="298" y="210"/>
                    </a:lnTo>
                    <a:lnTo>
                      <a:pt x="300" y="212"/>
                    </a:lnTo>
                    <a:lnTo>
                      <a:pt x="304" y="216"/>
                    </a:lnTo>
                    <a:lnTo>
                      <a:pt x="304" y="218"/>
                    </a:lnTo>
                    <a:lnTo>
                      <a:pt x="306" y="220"/>
                    </a:lnTo>
                    <a:lnTo>
                      <a:pt x="308" y="222"/>
                    </a:lnTo>
                    <a:lnTo>
                      <a:pt x="318" y="228"/>
                    </a:lnTo>
                    <a:lnTo>
                      <a:pt x="320" y="232"/>
                    </a:lnTo>
                    <a:lnTo>
                      <a:pt x="322" y="234"/>
                    </a:lnTo>
                    <a:lnTo>
                      <a:pt x="322" y="236"/>
                    </a:lnTo>
                    <a:lnTo>
                      <a:pt x="320" y="240"/>
                    </a:lnTo>
                    <a:lnTo>
                      <a:pt x="318" y="242"/>
                    </a:lnTo>
                    <a:lnTo>
                      <a:pt x="314" y="248"/>
                    </a:lnTo>
                    <a:lnTo>
                      <a:pt x="312" y="250"/>
                    </a:lnTo>
                    <a:lnTo>
                      <a:pt x="306" y="246"/>
                    </a:lnTo>
                    <a:lnTo>
                      <a:pt x="302" y="246"/>
                    </a:lnTo>
                    <a:lnTo>
                      <a:pt x="300" y="244"/>
                    </a:lnTo>
                    <a:lnTo>
                      <a:pt x="296" y="244"/>
                    </a:lnTo>
                    <a:lnTo>
                      <a:pt x="294" y="246"/>
                    </a:lnTo>
                    <a:lnTo>
                      <a:pt x="292" y="248"/>
                    </a:lnTo>
                    <a:lnTo>
                      <a:pt x="290" y="248"/>
                    </a:lnTo>
                    <a:lnTo>
                      <a:pt x="284" y="248"/>
                    </a:lnTo>
                    <a:lnTo>
                      <a:pt x="280" y="252"/>
                    </a:lnTo>
                    <a:lnTo>
                      <a:pt x="282" y="256"/>
                    </a:lnTo>
                    <a:lnTo>
                      <a:pt x="284" y="258"/>
                    </a:lnTo>
                    <a:lnTo>
                      <a:pt x="286" y="260"/>
                    </a:lnTo>
                    <a:lnTo>
                      <a:pt x="288" y="260"/>
                    </a:lnTo>
                    <a:lnTo>
                      <a:pt x="296" y="262"/>
                    </a:lnTo>
                    <a:lnTo>
                      <a:pt x="298" y="262"/>
                    </a:lnTo>
                    <a:lnTo>
                      <a:pt x="300" y="260"/>
                    </a:lnTo>
                    <a:lnTo>
                      <a:pt x="306" y="260"/>
                    </a:lnTo>
                    <a:lnTo>
                      <a:pt x="306" y="262"/>
                    </a:lnTo>
                    <a:lnTo>
                      <a:pt x="308" y="260"/>
                    </a:lnTo>
                    <a:lnTo>
                      <a:pt x="312" y="262"/>
                    </a:lnTo>
                    <a:lnTo>
                      <a:pt x="316" y="262"/>
                    </a:lnTo>
                    <a:lnTo>
                      <a:pt x="320" y="258"/>
                    </a:lnTo>
                    <a:lnTo>
                      <a:pt x="322" y="258"/>
                    </a:lnTo>
                    <a:lnTo>
                      <a:pt x="326" y="258"/>
                    </a:lnTo>
                    <a:lnTo>
                      <a:pt x="328" y="258"/>
                    </a:lnTo>
                    <a:lnTo>
                      <a:pt x="330" y="258"/>
                    </a:lnTo>
                    <a:lnTo>
                      <a:pt x="332" y="256"/>
                    </a:lnTo>
                    <a:lnTo>
                      <a:pt x="332" y="254"/>
                    </a:lnTo>
                    <a:lnTo>
                      <a:pt x="330" y="254"/>
                    </a:lnTo>
                    <a:lnTo>
                      <a:pt x="328" y="254"/>
                    </a:lnTo>
                    <a:lnTo>
                      <a:pt x="324" y="254"/>
                    </a:lnTo>
                    <a:lnTo>
                      <a:pt x="320" y="254"/>
                    </a:lnTo>
                    <a:lnTo>
                      <a:pt x="318" y="252"/>
                    </a:lnTo>
                    <a:lnTo>
                      <a:pt x="322" y="250"/>
                    </a:lnTo>
                    <a:lnTo>
                      <a:pt x="322" y="248"/>
                    </a:lnTo>
                    <a:lnTo>
                      <a:pt x="330" y="244"/>
                    </a:lnTo>
                    <a:lnTo>
                      <a:pt x="334" y="242"/>
                    </a:lnTo>
                    <a:lnTo>
                      <a:pt x="338" y="242"/>
                    </a:lnTo>
                    <a:lnTo>
                      <a:pt x="338" y="240"/>
                    </a:lnTo>
                    <a:lnTo>
                      <a:pt x="340" y="238"/>
                    </a:lnTo>
                    <a:lnTo>
                      <a:pt x="344" y="238"/>
                    </a:lnTo>
                    <a:lnTo>
                      <a:pt x="348" y="238"/>
                    </a:lnTo>
                    <a:lnTo>
                      <a:pt x="350" y="238"/>
                    </a:lnTo>
                    <a:lnTo>
                      <a:pt x="350" y="240"/>
                    </a:lnTo>
                    <a:lnTo>
                      <a:pt x="348" y="246"/>
                    </a:lnTo>
                    <a:lnTo>
                      <a:pt x="348" y="250"/>
                    </a:lnTo>
                    <a:lnTo>
                      <a:pt x="350" y="256"/>
                    </a:lnTo>
                    <a:lnTo>
                      <a:pt x="352" y="264"/>
                    </a:lnTo>
                    <a:lnTo>
                      <a:pt x="350" y="272"/>
                    </a:lnTo>
                    <a:lnTo>
                      <a:pt x="346" y="274"/>
                    </a:lnTo>
                    <a:lnTo>
                      <a:pt x="346" y="276"/>
                    </a:lnTo>
                    <a:lnTo>
                      <a:pt x="348" y="278"/>
                    </a:lnTo>
                    <a:lnTo>
                      <a:pt x="350" y="278"/>
                    </a:lnTo>
                    <a:lnTo>
                      <a:pt x="352" y="280"/>
                    </a:lnTo>
                    <a:lnTo>
                      <a:pt x="352" y="282"/>
                    </a:lnTo>
                    <a:lnTo>
                      <a:pt x="348" y="290"/>
                    </a:lnTo>
                    <a:lnTo>
                      <a:pt x="342" y="302"/>
                    </a:lnTo>
                    <a:lnTo>
                      <a:pt x="340" y="306"/>
                    </a:lnTo>
                    <a:lnTo>
                      <a:pt x="338" y="312"/>
                    </a:lnTo>
                    <a:lnTo>
                      <a:pt x="336" y="316"/>
                    </a:lnTo>
                    <a:lnTo>
                      <a:pt x="332" y="322"/>
                    </a:lnTo>
                    <a:lnTo>
                      <a:pt x="330" y="324"/>
                    </a:lnTo>
                    <a:lnTo>
                      <a:pt x="328" y="324"/>
                    </a:lnTo>
                    <a:lnTo>
                      <a:pt x="324" y="320"/>
                    </a:lnTo>
                    <a:lnTo>
                      <a:pt x="324" y="316"/>
                    </a:lnTo>
                    <a:lnTo>
                      <a:pt x="322" y="314"/>
                    </a:lnTo>
                    <a:lnTo>
                      <a:pt x="322" y="310"/>
                    </a:lnTo>
                    <a:lnTo>
                      <a:pt x="324" y="306"/>
                    </a:lnTo>
                    <a:lnTo>
                      <a:pt x="326" y="304"/>
                    </a:lnTo>
                    <a:lnTo>
                      <a:pt x="324" y="296"/>
                    </a:lnTo>
                    <a:lnTo>
                      <a:pt x="322" y="290"/>
                    </a:lnTo>
                    <a:lnTo>
                      <a:pt x="320" y="288"/>
                    </a:lnTo>
                    <a:lnTo>
                      <a:pt x="320" y="286"/>
                    </a:lnTo>
                    <a:lnTo>
                      <a:pt x="318" y="286"/>
                    </a:lnTo>
                    <a:lnTo>
                      <a:pt x="316" y="284"/>
                    </a:lnTo>
                    <a:lnTo>
                      <a:pt x="314" y="286"/>
                    </a:lnTo>
                    <a:lnTo>
                      <a:pt x="310" y="286"/>
                    </a:lnTo>
                    <a:lnTo>
                      <a:pt x="310" y="284"/>
                    </a:lnTo>
                    <a:lnTo>
                      <a:pt x="306" y="278"/>
                    </a:lnTo>
                    <a:lnTo>
                      <a:pt x="304" y="276"/>
                    </a:lnTo>
                    <a:lnTo>
                      <a:pt x="298" y="274"/>
                    </a:lnTo>
                    <a:lnTo>
                      <a:pt x="296" y="274"/>
                    </a:lnTo>
                    <a:lnTo>
                      <a:pt x="288" y="272"/>
                    </a:lnTo>
                    <a:lnTo>
                      <a:pt x="284" y="268"/>
                    </a:lnTo>
                    <a:lnTo>
                      <a:pt x="282" y="266"/>
                    </a:lnTo>
                    <a:lnTo>
                      <a:pt x="278" y="266"/>
                    </a:lnTo>
                    <a:lnTo>
                      <a:pt x="274" y="266"/>
                    </a:lnTo>
                    <a:lnTo>
                      <a:pt x="266" y="268"/>
                    </a:lnTo>
                    <a:lnTo>
                      <a:pt x="262" y="266"/>
                    </a:lnTo>
                    <a:lnTo>
                      <a:pt x="260" y="262"/>
                    </a:lnTo>
                    <a:lnTo>
                      <a:pt x="256" y="262"/>
                    </a:lnTo>
                    <a:lnTo>
                      <a:pt x="248" y="268"/>
                    </a:lnTo>
                    <a:lnTo>
                      <a:pt x="246" y="268"/>
                    </a:lnTo>
                    <a:lnTo>
                      <a:pt x="242" y="264"/>
                    </a:lnTo>
                    <a:lnTo>
                      <a:pt x="238" y="264"/>
                    </a:lnTo>
                    <a:lnTo>
                      <a:pt x="236" y="264"/>
                    </a:lnTo>
                    <a:lnTo>
                      <a:pt x="232" y="266"/>
                    </a:lnTo>
                    <a:lnTo>
                      <a:pt x="230" y="266"/>
                    </a:lnTo>
                    <a:lnTo>
                      <a:pt x="228" y="266"/>
                    </a:lnTo>
                    <a:lnTo>
                      <a:pt x="226" y="266"/>
                    </a:lnTo>
                    <a:lnTo>
                      <a:pt x="226" y="268"/>
                    </a:lnTo>
                    <a:lnTo>
                      <a:pt x="224" y="268"/>
                    </a:lnTo>
                    <a:lnTo>
                      <a:pt x="222" y="268"/>
                    </a:lnTo>
                    <a:lnTo>
                      <a:pt x="220" y="270"/>
                    </a:lnTo>
                    <a:lnTo>
                      <a:pt x="218" y="270"/>
                    </a:lnTo>
                    <a:lnTo>
                      <a:pt x="212" y="268"/>
                    </a:lnTo>
                    <a:lnTo>
                      <a:pt x="208" y="266"/>
                    </a:lnTo>
                    <a:lnTo>
                      <a:pt x="204" y="266"/>
                    </a:lnTo>
                    <a:lnTo>
                      <a:pt x="202" y="270"/>
                    </a:lnTo>
                    <a:lnTo>
                      <a:pt x="198" y="272"/>
                    </a:lnTo>
                    <a:lnTo>
                      <a:pt x="196" y="268"/>
                    </a:lnTo>
                    <a:lnTo>
                      <a:pt x="194" y="266"/>
                    </a:lnTo>
                    <a:lnTo>
                      <a:pt x="188" y="262"/>
                    </a:lnTo>
                    <a:lnTo>
                      <a:pt x="188" y="260"/>
                    </a:lnTo>
                    <a:lnTo>
                      <a:pt x="186" y="256"/>
                    </a:lnTo>
                    <a:lnTo>
                      <a:pt x="184" y="254"/>
                    </a:lnTo>
                    <a:lnTo>
                      <a:pt x="182" y="250"/>
                    </a:lnTo>
                    <a:lnTo>
                      <a:pt x="182" y="248"/>
                    </a:lnTo>
                    <a:lnTo>
                      <a:pt x="184" y="248"/>
                    </a:lnTo>
                    <a:lnTo>
                      <a:pt x="184" y="246"/>
                    </a:lnTo>
                    <a:lnTo>
                      <a:pt x="184" y="244"/>
                    </a:lnTo>
                    <a:lnTo>
                      <a:pt x="182" y="242"/>
                    </a:lnTo>
                    <a:lnTo>
                      <a:pt x="180" y="240"/>
                    </a:lnTo>
                    <a:lnTo>
                      <a:pt x="176" y="238"/>
                    </a:lnTo>
                    <a:lnTo>
                      <a:pt x="172" y="236"/>
                    </a:lnTo>
                    <a:lnTo>
                      <a:pt x="120" y="214"/>
                    </a:lnTo>
                    <a:lnTo>
                      <a:pt x="92" y="198"/>
                    </a:lnTo>
                    <a:lnTo>
                      <a:pt x="92" y="186"/>
                    </a:lnTo>
                    <a:lnTo>
                      <a:pt x="92" y="184"/>
                    </a:lnTo>
                    <a:lnTo>
                      <a:pt x="84" y="176"/>
                    </a:lnTo>
                    <a:lnTo>
                      <a:pt x="70" y="172"/>
                    </a:lnTo>
                    <a:lnTo>
                      <a:pt x="66" y="170"/>
                    </a:lnTo>
                    <a:lnTo>
                      <a:pt x="66" y="168"/>
                    </a:lnTo>
                    <a:lnTo>
                      <a:pt x="66" y="166"/>
                    </a:lnTo>
                    <a:lnTo>
                      <a:pt x="64" y="166"/>
                    </a:lnTo>
                    <a:lnTo>
                      <a:pt x="64" y="164"/>
                    </a:lnTo>
                    <a:lnTo>
                      <a:pt x="62" y="164"/>
                    </a:lnTo>
                    <a:lnTo>
                      <a:pt x="62" y="162"/>
                    </a:lnTo>
                    <a:lnTo>
                      <a:pt x="60" y="160"/>
                    </a:lnTo>
                    <a:lnTo>
                      <a:pt x="58" y="156"/>
                    </a:lnTo>
                    <a:lnTo>
                      <a:pt x="54" y="154"/>
                    </a:lnTo>
                    <a:lnTo>
                      <a:pt x="52" y="154"/>
                    </a:lnTo>
                    <a:lnTo>
                      <a:pt x="50" y="152"/>
                    </a:lnTo>
                    <a:lnTo>
                      <a:pt x="46" y="144"/>
                    </a:lnTo>
                    <a:lnTo>
                      <a:pt x="40" y="140"/>
                    </a:lnTo>
                    <a:lnTo>
                      <a:pt x="38" y="140"/>
                    </a:lnTo>
                    <a:lnTo>
                      <a:pt x="34" y="134"/>
                    </a:lnTo>
                    <a:lnTo>
                      <a:pt x="30" y="132"/>
                    </a:lnTo>
                    <a:lnTo>
                      <a:pt x="30" y="126"/>
                    </a:lnTo>
                    <a:lnTo>
                      <a:pt x="30" y="124"/>
                    </a:lnTo>
                    <a:lnTo>
                      <a:pt x="32" y="120"/>
                    </a:lnTo>
                    <a:lnTo>
                      <a:pt x="34" y="118"/>
                    </a:lnTo>
                    <a:lnTo>
                      <a:pt x="34" y="116"/>
                    </a:lnTo>
                    <a:lnTo>
                      <a:pt x="34" y="114"/>
                    </a:lnTo>
                    <a:lnTo>
                      <a:pt x="34" y="112"/>
                    </a:lnTo>
                    <a:lnTo>
                      <a:pt x="36" y="108"/>
                    </a:lnTo>
                    <a:lnTo>
                      <a:pt x="38" y="106"/>
                    </a:lnTo>
                    <a:lnTo>
                      <a:pt x="38" y="104"/>
                    </a:lnTo>
                    <a:lnTo>
                      <a:pt x="38" y="102"/>
                    </a:lnTo>
                    <a:lnTo>
                      <a:pt x="38" y="100"/>
                    </a:lnTo>
                    <a:lnTo>
                      <a:pt x="40" y="98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42" y="78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28" y="70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2" y="68"/>
                    </a:lnTo>
                    <a:lnTo>
                      <a:pt x="20" y="68"/>
                    </a:lnTo>
                    <a:lnTo>
                      <a:pt x="18" y="68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4" y="68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0" y="64"/>
                    </a:lnTo>
                    <a:lnTo>
                      <a:pt x="12" y="64"/>
                    </a:lnTo>
                    <a:lnTo>
                      <a:pt x="10" y="60"/>
                    </a:lnTo>
                    <a:lnTo>
                      <a:pt x="10" y="58"/>
                    </a:lnTo>
                    <a:lnTo>
                      <a:pt x="8" y="58"/>
                    </a:lnTo>
                    <a:lnTo>
                      <a:pt x="8" y="56"/>
                    </a:lnTo>
                    <a:lnTo>
                      <a:pt x="6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0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8" y="44"/>
                    </a:lnTo>
                    <a:lnTo>
                      <a:pt x="32" y="26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5" name="Freeform 121"/>
              <p:cNvSpPr>
                <a:spLocks/>
              </p:cNvSpPr>
              <p:nvPr/>
            </p:nvSpPr>
            <p:spPr bwMode="auto">
              <a:xfrm>
                <a:off x="2506" y="2554"/>
                <a:ext cx="178" cy="138"/>
              </a:xfrm>
              <a:custGeom>
                <a:avLst/>
                <a:gdLst>
                  <a:gd name="T0" fmla="*/ 176 w 178"/>
                  <a:gd name="T1" fmla="*/ 136 h 138"/>
                  <a:gd name="T2" fmla="*/ 78 w 178"/>
                  <a:gd name="T3" fmla="*/ 136 h 138"/>
                  <a:gd name="T4" fmla="*/ 76 w 178"/>
                  <a:gd name="T5" fmla="*/ 136 h 138"/>
                  <a:gd name="T6" fmla="*/ 74 w 178"/>
                  <a:gd name="T7" fmla="*/ 134 h 138"/>
                  <a:gd name="T8" fmla="*/ 72 w 178"/>
                  <a:gd name="T9" fmla="*/ 132 h 138"/>
                  <a:gd name="T10" fmla="*/ 70 w 178"/>
                  <a:gd name="T11" fmla="*/ 132 h 138"/>
                  <a:gd name="T12" fmla="*/ 68 w 178"/>
                  <a:gd name="T13" fmla="*/ 134 h 138"/>
                  <a:gd name="T14" fmla="*/ 66 w 178"/>
                  <a:gd name="T15" fmla="*/ 132 h 138"/>
                  <a:gd name="T16" fmla="*/ 64 w 178"/>
                  <a:gd name="T17" fmla="*/ 126 h 138"/>
                  <a:gd name="T18" fmla="*/ 62 w 178"/>
                  <a:gd name="T19" fmla="*/ 124 h 138"/>
                  <a:gd name="T20" fmla="*/ 60 w 178"/>
                  <a:gd name="T21" fmla="*/ 124 h 138"/>
                  <a:gd name="T22" fmla="*/ 58 w 178"/>
                  <a:gd name="T23" fmla="*/ 122 h 138"/>
                  <a:gd name="T24" fmla="*/ 54 w 178"/>
                  <a:gd name="T25" fmla="*/ 118 h 138"/>
                  <a:gd name="T26" fmla="*/ 52 w 178"/>
                  <a:gd name="T27" fmla="*/ 116 h 138"/>
                  <a:gd name="T28" fmla="*/ 48 w 178"/>
                  <a:gd name="T29" fmla="*/ 116 h 138"/>
                  <a:gd name="T30" fmla="*/ 46 w 178"/>
                  <a:gd name="T31" fmla="*/ 116 h 138"/>
                  <a:gd name="T32" fmla="*/ 44 w 178"/>
                  <a:gd name="T33" fmla="*/ 116 h 138"/>
                  <a:gd name="T34" fmla="*/ 40 w 178"/>
                  <a:gd name="T35" fmla="*/ 116 h 138"/>
                  <a:gd name="T36" fmla="*/ 36 w 178"/>
                  <a:gd name="T37" fmla="*/ 116 h 138"/>
                  <a:gd name="T38" fmla="*/ 34 w 178"/>
                  <a:gd name="T39" fmla="*/ 114 h 138"/>
                  <a:gd name="T40" fmla="*/ 32 w 178"/>
                  <a:gd name="T41" fmla="*/ 114 h 138"/>
                  <a:gd name="T42" fmla="*/ 28 w 178"/>
                  <a:gd name="T43" fmla="*/ 114 h 138"/>
                  <a:gd name="T44" fmla="*/ 26 w 178"/>
                  <a:gd name="T45" fmla="*/ 112 h 138"/>
                  <a:gd name="T46" fmla="*/ 24 w 178"/>
                  <a:gd name="T47" fmla="*/ 110 h 138"/>
                  <a:gd name="T48" fmla="*/ 22 w 178"/>
                  <a:gd name="T49" fmla="*/ 112 h 138"/>
                  <a:gd name="T50" fmla="*/ 20 w 178"/>
                  <a:gd name="T51" fmla="*/ 110 h 138"/>
                  <a:gd name="T52" fmla="*/ 18 w 178"/>
                  <a:gd name="T53" fmla="*/ 110 h 138"/>
                  <a:gd name="T54" fmla="*/ 18 w 178"/>
                  <a:gd name="T55" fmla="*/ 112 h 138"/>
                  <a:gd name="T56" fmla="*/ 14 w 178"/>
                  <a:gd name="T57" fmla="*/ 112 h 138"/>
                  <a:gd name="T58" fmla="*/ 12 w 178"/>
                  <a:gd name="T59" fmla="*/ 110 h 138"/>
                  <a:gd name="T60" fmla="*/ 12 w 178"/>
                  <a:gd name="T61" fmla="*/ 108 h 138"/>
                  <a:gd name="T62" fmla="*/ 14 w 178"/>
                  <a:gd name="T63" fmla="*/ 104 h 138"/>
                  <a:gd name="T64" fmla="*/ 16 w 178"/>
                  <a:gd name="T65" fmla="*/ 102 h 138"/>
                  <a:gd name="T66" fmla="*/ 16 w 178"/>
                  <a:gd name="T67" fmla="*/ 98 h 138"/>
                  <a:gd name="T68" fmla="*/ 16 w 178"/>
                  <a:gd name="T69" fmla="*/ 94 h 138"/>
                  <a:gd name="T70" fmla="*/ 14 w 178"/>
                  <a:gd name="T71" fmla="*/ 90 h 138"/>
                  <a:gd name="T72" fmla="*/ 14 w 178"/>
                  <a:gd name="T73" fmla="*/ 88 h 138"/>
                  <a:gd name="T74" fmla="*/ 16 w 178"/>
                  <a:gd name="T75" fmla="*/ 88 h 138"/>
                  <a:gd name="T76" fmla="*/ 16 w 178"/>
                  <a:gd name="T77" fmla="*/ 84 h 138"/>
                  <a:gd name="T78" fmla="*/ 16 w 178"/>
                  <a:gd name="T79" fmla="*/ 78 h 138"/>
                  <a:gd name="T80" fmla="*/ 18 w 178"/>
                  <a:gd name="T81" fmla="*/ 74 h 138"/>
                  <a:gd name="T82" fmla="*/ 20 w 178"/>
                  <a:gd name="T83" fmla="*/ 72 h 138"/>
                  <a:gd name="T84" fmla="*/ 20 w 178"/>
                  <a:gd name="T85" fmla="*/ 68 h 138"/>
                  <a:gd name="T86" fmla="*/ 20 w 178"/>
                  <a:gd name="T87" fmla="*/ 64 h 138"/>
                  <a:gd name="T88" fmla="*/ 20 w 178"/>
                  <a:gd name="T89" fmla="*/ 60 h 138"/>
                  <a:gd name="T90" fmla="*/ 18 w 178"/>
                  <a:gd name="T91" fmla="*/ 56 h 138"/>
                  <a:gd name="T92" fmla="*/ 18 w 178"/>
                  <a:gd name="T93" fmla="*/ 50 h 138"/>
                  <a:gd name="T94" fmla="*/ 16 w 178"/>
                  <a:gd name="T95" fmla="*/ 44 h 138"/>
                  <a:gd name="T96" fmla="*/ 14 w 178"/>
                  <a:gd name="T97" fmla="*/ 42 h 138"/>
                  <a:gd name="T98" fmla="*/ 14 w 178"/>
                  <a:gd name="T99" fmla="*/ 38 h 138"/>
                  <a:gd name="T100" fmla="*/ 10 w 178"/>
                  <a:gd name="T101" fmla="*/ 30 h 138"/>
                  <a:gd name="T102" fmla="*/ 8 w 178"/>
                  <a:gd name="T103" fmla="*/ 26 h 138"/>
                  <a:gd name="T104" fmla="*/ 8 w 178"/>
                  <a:gd name="T105" fmla="*/ 20 h 138"/>
                  <a:gd name="T106" fmla="*/ 6 w 178"/>
                  <a:gd name="T107" fmla="*/ 20 h 138"/>
                  <a:gd name="T108" fmla="*/ 6 w 178"/>
                  <a:gd name="T109" fmla="*/ 12 h 138"/>
                  <a:gd name="T110" fmla="*/ 4 w 178"/>
                  <a:gd name="T111" fmla="*/ 8 h 138"/>
                  <a:gd name="T112" fmla="*/ 2 w 178"/>
                  <a:gd name="T113" fmla="*/ 6 h 138"/>
                  <a:gd name="T114" fmla="*/ 0 w 178"/>
                  <a:gd name="T115" fmla="*/ 0 h 138"/>
                  <a:gd name="T116" fmla="*/ 76 w 178"/>
                  <a:gd name="T117" fmla="*/ 0 h 138"/>
                  <a:gd name="T118" fmla="*/ 178 w 178"/>
                  <a:gd name="T119" fmla="*/ 2 h 1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8" h="138">
                    <a:moveTo>
                      <a:pt x="178" y="2"/>
                    </a:moveTo>
                    <a:lnTo>
                      <a:pt x="178" y="52"/>
                    </a:lnTo>
                    <a:lnTo>
                      <a:pt x="178" y="54"/>
                    </a:lnTo>
                    <a:lnTo>
                      <a:pt x="176" y="136"/>
                    </a:lnTo>
                    <a:lnTo>
                      <a:pt x="80" y="138"/>
                    </a:lnTo>
                    <a:lnTo>
                      <a:pt x="80" y="136"/>
                    </a:lnTo>
                    <a:lnTo>
                      <a:pt x="78" y="136"/>
                    </a:lnTo>
                    <a:lnTo>
                      <a:pt x="76" y="136"/>
                    </a:lnTo>
                    <a:lnTo>
                      <a:pt x="74" y="134"/>
                    </a:lnTo>
                    <a:lnTo>
                      <a:pt x="74" y="132"/>
                    </a:lnTo>
                    <a:lnTo>
                      <a:pt x="72" y="132"/>
                    </a:lnTo>
                    <a:lnTo>
                      <a:pt x="70" y="132"/>
                    </a:lnTo>
                    <a:lnTo>
                      <a:pt x="68" y="134"/>
                    </a:lnTo>
                    <a:lnTo>
                      <a:pt x="66" y="132"/>
                    </a:lnTo>
                    <a:lnTo>
                      <a:pt x="64" y="130"/>
                    </a:lnTo>
                    <a:lnTo>
                      <a:pt x="64" y="126"/>
                    </a:lnTo>
                    <a:lnTo>
                      <a:pt x="62" y="126"/>
                    </a:lnTo>
                    <a:lnTo>
                      <a:pt x="62" y="124"/>
                    </a:lnTo>
                    <a:lnTo>
                      <a:pt x="60" y="124"/>
                    </a:lnTo>
                    <a:lnTo>
                      <a:pt x="60" y="122"/>
                    </a:lnTo>
                    <a:lnTo>
                      <a:pt x="58" y="122"/>
                    </a:lnTo>
                    <a:lnTo>
                      <a:pt x="58" y="128"/>
                    </a:lnTo>
                    <a:lnTo>
                      <a:pt x="54" y="128"/>
                    </a:lnTo>
                    <a:lnTo>
                      <a:pt x="54" y="118"/>
                    </a:lnTo>
                    <a:lnTo>
                      <a:pt x="52" y="118"/>
                    </a:lnTo>
                    <a:lnTo>
                      <a:pt x="52" y="116"/>
                    </a:lnTo>
                    <a:lnTo>
                      <a:pt x="52" y="118"/>
                    </a:lnTo>
                    <a:lnTo>
                      <a:pt x="50" y="118"/>
                    </a:lnTo>
                    <a:lnTo>
                      <a:pt x="50" y="116"/>
                    </a:lnTo>
                    <a:lnTo>
                      <a:pt x="48" y="116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4" y="116"/>
                    </a:lnTo>
                    <a:lnTo>
                      <a:pt x="42" y="116"/>
                    </a:lnTo>
                    <a:lnTo>
                      <a:pt x="40" y="116"/>
                    </a:lnTo>
                    <a:lnTo>
                      <a:pt x="38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34" y="114"/>
                    </a:lnTo>
                    <a:lnTo>
                      <a:pt x="32" y="114"/>
                    </a:lnTo>
                    <a:lnTo>
                      <a:pt x="30" y="114"/>
                    </a:lnTo>
                    <a:lnTo>
                      <a:pt x="28" y="114"/>
                    </a:lnTo>
                    <a:lnTo>
                      <a:pt x="28" y="112"/>
                    </a:lnTo>
                    <a:lnTo>
                      <a:pt x="26" y="112"/>
                    </a:lnTo>
                    <a:lnTo>
                      <a:pt x="24" y="110"/>
                    </a:lnTo>
                    <a:lnTo>
                      <a:pt x="24" y="112"/>
                    </a:lnTo>
                    <a:lnTo>
                      <a:pt x="22" y="112"/>
                    </a:lnTo>
                    <a:lnTo>
                      <a:pt x="20" y="110"/>
                    </a:lnTo>
                    <a:lnTo>
                      <a:pt x="18" y="110"/>
                    </a:lnTo>
                    <a:lnTo>
                      <a:pt x="18" y="112"/>
                    </a:lnTo>
                    <a:lnTo>
                      <a:pt x="16" y="112"/>
                    </a:lnTo>
                    <a:lnTo>
                      <a:pt x="14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2" y="106"/>
                    </a:lnTo>
                    <a:lnTo>
                      <a:pt x="12" y="104"/>
                    </a:lnTo>
                    <a:lnTo>
                      <a:pt x="14" y="104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16" y="98"/>
                    </a:lnTo>
                    <a:lnTo>
                      <a:pt x="16" y="96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4" y="92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14" y="78"/>
                    </a:lnTo>
                    <a:lnTo>
                      <a:pt x="16" y="78"/>
                    </a:lnTo>
                    <a:lnTo>
                      <a:pt x="18" y="76"/>
                    </a:lnTo>
                    <a:lnTo>
                      <a:pt x="18" y="74"/>
                    </a:lnTo>
                    <a:lnTo>
                      <a:pt x="20" y="74"/>
                    </a:lnTo>
                    <a:lnTo>
                      <a:pt x="20" y="72"/>
                    </a:lnTo>
                    <a:lnTo>
                      <a:pt x="20" y="70"/>
                    </a:lnTo>
                    <a:lnTo>
                      <a:pt x="20" y="68"/>
                    </a:lnTo>
                    <a:lnTo>
                      <a:pt x="22" y="66"/>
                    </a:lnTo>
                    <a:lnTo>
                      <a:pt x="20" y="64"/>
                    </a:lnTo>
                    <a:lnTo>
                      <a:pt x="20" y="62"/>
                    </a:lnTo>
                    <a:lnTo>
                      <a:pt x="20" y="60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18" y="56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8" y="50"/>
                    </a:lnTo>
                    <a:lnTo>
                      <a:pt x="18" y="48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2" y="36"/>
                    </a:lnTo>
                    <a:lnTo>
                      <a:pt x="10" y="30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0"/>
                    </a:lnTo>
                    <a:lnTo>
                      <a:pt x="6" y="20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6" y="14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78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6" name="Freeform 122"/>
              <p:cNvSpPr>
                <a:spLocks/>
              </p:cNvSpPr>
              <p:nvPr/>
            </p:nvSpPr>
            <p:spPr bwMode="auto">
              <a:xfrm>
                <a:off x="3507" y="2564"/>
                <a:ext cx="248" cy="288"/>
              </a:xfrm>
              <a:custGeom>
                <a:avLst/>
                <a:gdLst>
                  <a:gd name="T0" fmla="*/ 82 w 248"/>
                  <a:gd name="T1" fmla="*/ 6 h 288"/>
                  <a:gd name="T2" fmla="*/ 86 w 248"/>
                  <a:gd name="T3" fmla="*/ 8 h 288"/>
                  <a:gd name="T4" fmla="*/ 88 w 248"/>
                  <a:gd name="T5" fmla="*/ 16 h 288"/>
                  <a:gd name="T6" fmla="*/ 94 w 248"/>
                  <a:gd name="T7" fmla="*/ 20 h 288"/>
                  <a:gd name="T8" fmla="*/ 98 w 248"/>
                  <a:gd name="T9" fmla="*/ 20 h 288"/>
                  <a:gd name="T10" fmla="*/ 106 w 248"/>
                  <a:gd name="T11" fmla="*/ 22 h 288"/>
                  <a:gd name="T12" fmla="*/ 118 w 248"/>
                  <a:gd name="T13" fmla="*/ 28 h 288"/>
                  <a:gd name="T14" fmla="*/ 118 w 248"/>
                  <a:gd name="T15" fmla="*/ 40 h 288"/>
                  <a:gd name="T16" fmla="*/ 116 w 248"/>
                  <a:gd name="T17" fmla="*/ 54 h 288"/>
                  <a:gd name="T18" fmla="*/ 112 w 248"/>
                  <a:gd name="T19" fmla="*/ 66 h 288"/>
                  <a:gd name="T20" fmla="*/ 108 w 248"/>
                  <a:gd name="T21" fmla="*/ 76 h 288"/>
                  <a:gd name="T22" fmla="*/ 124 w 248"/>
                  <a:gd name="T23" fmla="*/ 96 h 288"/>
                  <a:gd name="T24" fmla="*/ 132 w 248"/>
                  <a:gd name="T25" fmla="*/ 106 h 288"/>
                  <a:gd name="T26" fmla="*/ 142 w 248"/>
                  <a:gd name="T27" fmla="*/ 118 h 288"/>
                  <a:gd name="T28" fmla="*/ 148 w 248"/>
                  <a:gd name="T29" fmla="*/ 124 h 288"/>
                  <a:gd name="T30" fmla="*/ 248 w 248"/>
                  <a:gd name="T31" fmla="*/ 188 h 288"/>
                  <a:gd name="T32" fmla="*/ 156 w 248"/>
                  <a:gd name="T33" fmla="*/ 282 h 288"/>
                  <a:gd name="T34" fmla="*/ 152 w 248"/>
                  <a:gd name="T35" fmla="*/ 280 h 288"/>
                  <a:gd name="T36" fmla="*/ 144 w 248"/>
                  <a:gd name="T37" fmla="*/ 280 h 288"/>
                  <a:gd name="T38" fmla="*/ 142 w 248"/>
                  <a:gd name="T39" fmla="*/ 272 h 288"/>
                  <a:gd name="T40" fmla="*/ 144 w 248"/>
                  <a:gd name="T41" fmla="*/ 264 h 288"/>
                  <a:gd name="T42" fmla="*/ 140 w 248"/>
                  <a:gd name="T43" fmla="*/ 260 h 288"/>
                  <a:gd name="T44" fmla="*/ 134 w 248"/>
                  <a:gd name="T45" fmla="*/ 258 h 288"/>
                  <a:gd name="T46" fmla="*/ 128 w 248"/>
                  <a:gd name="T47" fmla="*/ 254 h 288"/>
                  <a:gd name="T48" fmla="*/ 126 w 248"/>
                  <a:gd name="T49" fmla="*/ 250 h 288"/>
                  <a:gd name="T50" fmla="*/ 122 w 248"/>
                  <a:gd name="T51" fmla="*/ 246 h 288"/>
                  <a:gd name="T52" fmla="*/ 116 w 248"/>
                  <a:gd name="T53" fmla="*/ 248 h 288"/>
                  <a:gd name="T54" fmla="*/ 116 w 248"/>
                  <a:gd name="T55" fmla="*/ 244 h 288"/>
                  <a:gd name="T56" fmla="*/ 108 w 248"/>
                  <a:gd name="T57" fmla="*/ 242 h 288"/>
                  <a:gd name="T58" fmla="*/ 108 w 248"/>
                  <a:gd name="T59" fmla="*/ 236 h 288"/>
                  <a:gd name="T60" fmla="*/ 102 w 248"/>
                  <a:gd name="T61" fmla="*/ 232 h 288"/>
                  <a:gd name="T62" fmla="*/ 96 w 248"/>
                  <a:gd name="T63" fmla="*/ 224 h 288"/>
                  <a:gd name="T64" fmla="*/ 88 w 248"/>
                  <a:gd name="T65" fmla="*/ 218 h 288"/>
                  <a:gd name="T66" fmla="*/ 84 w 248"/>
                  <a:gd name="T67" fmla="*/ 218 h 288"/>
                  <a:gd name="T68" fmla="*/ 78 w 248"/>
                  <a:gd name="T69" fmla="*/ 212 h 288"/>
                  <a:gd name="T70" fmla="*/ 68 w 248"/>
                  <a:gd name="T71" fmla="*/ 210 h 288"/>
                  <a:gd name="T72" fmla="*/ 66 w 248"/>
                  <a:gd name="T73" fmla="*/ 202 h 288"/>
                  <a:gd name="T74" fmla="*/ 54 w 248"/>
                  <a:gd name="T75" fmla="*/ 190 h 288"/>
                  <a:gd name="T76" fmla="*/ 40 w 248"/>
                  <a:gd name="T77" fmla="*/ 176 h 288"/>
                  <a:gd name="T78" fmla="*/ 34 w 248"/>
                  <a:gd name="T79" fmla="*/ 162 h 288"/>
                  <a:gd name="T80" fmla="*/ 28 w 248"/>
                  <a:gd name="T81" fmla="*/ 154 h 288"/>
                  <a:gd name="T82" fmla="*/ 26 w 248"/>
                  <a:gd name="T83" fmla="*/ 156 h 288"/>
                  <a:gd name="T84" fmla="*/ 18 w 248"/>
                  <a:gd name="T85" fmla="*/ 154 h 288"/>
                  <a:gd name="T86" fmla="*/ 14 w 248"/>
                  <a:gd name="T87" fmla="*/ 146 h 288"/>
                  <a:gd name="T88" fmla="*/ 2 w 248"/>
                  <a:gd name="T89" fmla="*/ 136 h 288"/>
                  <a:gd name="T90" fmla="*/ 2 w 248"/>
                  <a:gd name="T91" fmla="*/ 126 h 288"/>
                  <a:gd name="T92" fmla="*/ 10 w 248"/>
                  <a:gd name="T93" fmla="*/ 124 h 288"/>
                  <a:gd name="T94" fmla="*/ 14 w 248"/>
                  <a:gd name="T95" fmla="*/ 116 h 288"/>
                  <a:gd name="T96" fmla="*/ 18 w 248"/>
                  <a:gd name="T97" fmla="*/ 108 h 288"/>
                  <a:gd name="T98" fmla="*/ 28 w 248"/>
                  <a:gd name="T99" fmla="*/ 98 h 288"/>
                  <a:gd name="T100" fmla="*/ 32 w 248"/>
                  <a:gd name="T101" fmla="*/ 90 h 288"/>
                  <a:gd name="T102" fmla="*/ 36 w 248"/>
                  <a:gd name="T103" fmla="*/ 76 h 288"/>
                  <a:gd name="T104" fmla="*/ 44 w 248"/>
                  <a:gd name="T105" fmla="*/ 72 h 288"/>
                  <a:gd name="T106" fmla="*/ 46 w 248"/>
                  <a:gd name="T107" fmla="*/ 64 h 288"/>
                  <a:gd name="T108" fmla="*/ 50 w 248"/>
                  <a:gd name="T109" fmla="*/ 48 h 288"/>
                  <a:gd name="T110" fmla="*/ 46 w 248"/>
                  <a:gd name="T111" fmla="*/ 40 h 288"/>
                  <a:gd name="T112" fmla="*/ 48 w 248"/>
                  <a:gd name="T113" fmla="*/ 34 h 288"/>
                  <a:gd name="T114" fmla="*/ 52 w 248"/>
                  <a:gd name="T115" fmla="*/ 30 h 288"/>
                  <a:gd name="T116" fmla="*/ 56 w 248"/>
                  <a:gd name="T117" fmla="*/ 26 h 288"/>
                  <a:gd name="T118" fmla="*/ 62 w 248"/>
                  <a:gd name="T119" fmla="*/ 22 h 288"/>
                  <a:gd name="T120" fmla="*/ 64 w 248"/>
                  <a:gd name="T121" fmla="*/ 16 h 288"/>
                  <a:gd name="T122" fmla="*/ 78 w 248"/>
                  <a:gd name="T123" fmla="*/ 0 h 28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8" h="288">
                    <a:moveTo>
                      <a:pt x="78" y="0"/>
                    </a:moveTo>
                    <a:lnTo>
                      <a:pt x="78" y="0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4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90" y="16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0" y="18"/>
                    </a:lnTo>
                    <a:lnTo>
                      <a:pt x="92" y="18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96" y="20"/>
                    </a:lnTo>
                    <a:lnTo>
                      <a:pt x="98" y="20"/>
                    </a:lnTo>
                    <a:lnTo>
                      <a:pt x="100" y="20"/>
                    </a:lnTo>
                    <a:lnTo>
                      <a:pt x="102" y="20"/>
                    </a:lnTo>
                    <a:lnTo>
                      <a:pt x="104" y="20"/>
                    </a:lnTo>
                    <a:lnTo>
                      <a:pt x="106" y="22"/>
                    </a:lnTo>
                    <a:lnTo>
                      <a:pt x="114" y="22"/>
                    </a:lnTo>
                    <a:lnTo>
                      <a:pt x="116" y="24"/>
                    </a:lnTo>
                    <a:lnTo>
                      <a:pt x="118" y="26"/>
                    </a:lnTo>
                    <a:lnTo>
                      <a:pt x="118" y="28"/>
                    </a:lnTo>
                    <a:lnTo>
                      <a:pt x="118" y="30"/>
                    </a:lnTo>
                    <a:lnTo>
                      <a:pt x="120" y="30"/>
                    </a:lnTo>
                    <a:lnTo>
                      <a:pt x="120" y="32"/>
                    </a:lnTo>
                    <a:lnTo>
                      <a:pt x="120" y="34"/>
                    </a:lnTo>
                    <a:lnTo>
                      <a:pt x="120" y="36"/>
                    </a:lnTo>
                    <a:lnTo>
                      <a:pt x="118" y="40"/>
                    </a:lnTo>
                    <a:lnTo>
                      <a:pt x="118" y="46"/>
                    </a:lnTo>
                    <a:lnTo>
                      <a:pt x="118" y="48"/>
                    </a:lnTo>
                    <a:lnTo>
                      <a:pt x="118" y="50"/>
                    </a:lnTo>
                    <a:lnTo>
                      <a:pt x="116" y="52"/>
                    </a:lnTo>
                    <a:lnTo>
                      <a:pt x="116" y="54"/>
                    </a:lnTo>
                    <a:lnTo>
                      <a:pt x="116" y="56"/>
                    </a:lnTo>
                    <a:lnTo>
                      <a:pt x="116" y="58"/>
                    </a:lnTo>
                    <a:lnTo>
                      <a:pt x="114" y="60"/>
                    </a:lnTo>
                    <a:lnTo>
                      <a:pt x="112" y="64"/>
                    </a:lnTo>
                    <a:lnTo>
                      <a:pt x="112" y="66"/>
                    </a:lnTo>
                    <a:lnTo>
                      <a:pt x="112" y="68"/>
                    </a:lnTo>
                    <a:lnTo>
                      <a:pt x="112" y="70"/>
                    </a:lnTo>
                    <a:lnTo>
                      <a:pt x="110" y="72"/>
                    </a:lnTo>
                    <a:lnTo>
                      <a:pt x="108" y="76"/>
                    </a:lnTo>
                    <a:lnTo>
                      <a:pt x="108" y="78"/>
                    </a:lnTo>
                    <a:lnTo>
                      <a:pt x="108" y="84"/>
                    </a:lnTo>
                    <a:lnTo>
                      <a:pt x="112" y="86"/>
                    </a:lnTo>
                    <a:lnTo>
                      <a:pt x="116" y="92"/>
                    </a:lnTo>
                    <a:lnTo>
                      <a:pt x="118" y="92"/>
                    </a:lnTo>
                    <a:lnTo>
                      <a:pt x="124" y="96"/>
                    </a:lnTo>
                    <a:lnTo>
                      <a:pt x="128" y="104"/>
                    </a:lnTo>
                    <a:lnTo>
                      <a:pt x="130" y="106"/>
                    </a:lnTo>
                    <a:lnTo>
                      <a:pt x="132" y="106"/>
                    </a:lnTo>
                    <a:lnTo>
                      <a:pt x="136" y="108"/>
                    </a:lnTo>
                    <a:lnTo>
                      <a:pt x="138" y="112"/>
                    </a:lnTo>
                    <a:lnTo>
                      <a:pt x="140" y="114"/>
                    </a:lnTo>
                    <a:lnTo>
                      <a:pt x="140" y="116"/>
                    </a:lnTo>
                    <a:lnTo>
                      <a:pt x="142" y="116"/>
                    </a:lnTo>
                    <a:lnTo>
                      <a:pt x="142" y="118"/>
                    </a:lnTo>
                    <a:lnTo>
                      <a:pt x="144" y="118"/>
                    </a:lnTo>
                    <a:lnTo>
                      <a:pt x="144" y="120"/>
                    </a:lnTo>
                    <a:lnTo>
                      <a:pt x="144" y="122"/>
                    </a:lnTo>
                    <a:lnTo>
                      <a:pt x="148" y="124"/>
                    </a:lnTo>
                    <a:lnTo>
                      <a:pt x="162" y="128"/>
                    </a:lnTo>
                    <a:lnTo>
                      <a:pt x="170" y="136"/>
                    </a:lnTo>
                    <a:lnTo>
                      <a:pt x="170" y="138"/>
                    </a:lnTo>
                    <a:lnTo>
                      <a:pt x="170" y="150"/>
                    </a:lnTo>
                    <a:lnTo>
                      <a:pt x="198" y="166"/>
                    </a:lnTo>
                    <a:lnTo>
                      <a:pt x="248" y="188"/>
                    </a:lnTo>
                    <a:lnTo>
                      <a:pt x="208" y="264"/>
                    </a:lnTo>
                    <a:lnTo>
                      <a:pt x="184" y="276"/>
                    </a:lnTo>
                    <a:lnTo>
                      <a:pt x="160" y="288"/>
                    </a:lnTo>
                    <a:lnTo>
                      <a:pt x="160" y="286"/>
                    </a:lnTo>
                    <a:lnTo>
                      <a:pt x="158" y="284"/>
                    </a:lnTo>
                    <a:lnTo>
                      <a:pt x="158" y="282"/>
                    </a:lnTo>
                    <a:lnTo>
                      <a:pt x="156" y="282"/>
                    </a:lnTo>
                    <a:lnTo>
                      <a:pt x="154" y="282"/>
                    </a:lnTo>
                    <a:lnTo>
                      <a:pt x="152" y="286"/>
                    </a:lnTo>
                    <a:lnTo>
                      <a:pt x="150" y="286"/>
                    </a:lnTo>
                    <a:lnTo>
                      <a:pt x="150" y="284"/>
                    </a:lnTo>
                    <a:lnTo>
                      <a:pt x="152" y="282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46" y="280"/>
                    </a:lnTo>
                    <a:lnTo>
                      <a:pt x="146" y="278"/>
                    </a:lnTo>
                    <a:lnTo>
                      <a:pt x="144" y="280"/>
                    </a:lnTo>
                    <a:lnTo>
                      <a:pt x="144" y="278"/>
                    </a:lnTo>
                    <a:lnTo>
                      <a:pt x="142" y="276"/>
                    </a:lnTo>
                    <a:lnTo>
                      <a:pt x="144" y="274"/>
                    </a:lnTo>
                    <a:lnTo>
                      <a:pt x="142" y="274"/>
                    </a:lnTo>
                    <a:lnTo>
                      <a:pt x="142" y="272"/>
                    </a:lnTo>
                    <a:lnTo>
                      <a:pt x="144" y="272"/>
                    </a:lnTo>
                    <a:lnTo>
                      <a:pt x="142" y="270"/>
                    </a:lnTo>
                    <a:lnTo>
                      <a:pt x="142" y="266"/>
                    </a:lnTo>
                    <a:lnTo>
                      <a:pt x="144" y="264"/>
                    </a:lnTo>
                    <a:lnTo>
                      <a:pt x="142" y="264"/>
                    </a:lnTo>
                    <a:lnTo>
                      <a:pt x="142" y="262"/>
                    </a:lnTo>
                    <a:lnTo>
                      <a:pt x="140" y="262"/>
                    </a:lnTo>
                    <a:lnTo>
                      <a:pt x="140" y="260"/>
                    </a:lnTo>
                    <a:lnTo>
                      <a:pt x="138" y="260"/>
                    </a:lnTo>
                    <a:lnTo>
                      <a:pt x="136" y="256"/>
                    </a:lnTo>
                    <a:lnTo>
                      <a:pt x="134" y="256"/>
                    </a:lnTo>
                    <a:lnTo>
                      <a:pt x="134" y="258"/>
                    </a:lnTo>
                    <a:lnTo>
                      <a:pt x="132" y="258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30" y="254"/>
                    </a:lnTo>
                    <a:lnTo>
                      <a:pt x="128" y="254"/>
                    </a:lnTo>
                    <a:lnTo>
                      <a:pt x="130" y="252"/>
                    </a:lnTo>
                    <a:lnTo>
                      <a:pt x="128" y="250"/>
                    </a:lnTo>
                    <a:lnTo>
                      <a:pt x="126" y="250"/>
                    </a:lnTo>
                    <a:lnTo>
                      <a:pt x="126" y="248"/>
                    </a:lnTo>
                    <a:lnTo>
                      <a:pt x="124" y="248"/>
                    </a:lnTo>
                    <a:lnTo>
                      <a:pt x="124" y="246"/>
                    </a:lnTo>
                    <a:lnTo>
                      <a:pt x="122" y="246"/>
                    </a:lnTo>
                    <a:lnTo>
                      <a:pt x="120" y="246"/>
                    </a:lnTo>
                    <a:lnTo>
                      <a:pt x="120" y="248"/>
                    </a:lnTo>
                    <a:lnTo>
                      <a:pt x="120" y="250"/>
                    </a:lnTo>
                    <a:lnTo>
                      <a:pt x="118" y="250"/>
                    </a:lnTo>
                    <a:lnTo>
                      <a:pt x="118" y="248"/>
                    </a:lnTo>
                    <a:lnTo>
                      <a:pt x="116" y="248"/>
                    </a:lnTo>
                    <a:lnTo>
                      <a:pt x="118" y="246"/>
                    </a:lnTo>
                    <a:lnTo>
                      <a:pt x="120" y="244"/>
                    </a:lnTo>
                    <a:lnTo>
                      <a:pt x="118" y="242"/>
                    </a:lnTo>
                    <a:lnTo>
                      <a:pt x="116" y="242"/>
                    </a:lnTo>
                    <a:lnTo>
                      <a:pt x="116" y="244"/>
                    </a:lnTo>
                    <a:lnTo>
                      <a:pt x="114" y="242"/>
                    </a:lnTo>
                    <a:lnTo>
                      <a:pt x="112" y="240"/>
                    </a:lnTo>
                    <a:lnTo>
                      <a:pt x="112" y="238"/>
                    </a:lnTo>
                    <a:lnTo>
                      <a:pt x="110" y="238"/>
                    </a:lnTo>
                    <a:lnTo>
                      <a:pt x="108" y="242"/>
                    </a:lnTo>
                    <a:lnTo>
                      <a:pt x="106" y="242"/>
                    </a:lnTo>
                    <a:lnTo>
                      <a:pt x="106" y="240"/>
                    </a:lnTo>
                    <a:lnTo>
                      <a:pt x="106" y="238"/>
                    </a:lnTo>
                    <a:lnTo>
                      <a:pt x="108" y="236"/>
                    </a:lnTo>
                    <a:lnTo>
                      <a:pt x="106" y="234"/>
                    </a:lnTo>
                    <a:lnTo>
                      <a:pt x="104" y="234"/>
                    </a:lnTo>
                    <a:lnTo>
                      <a:pt x="102" y="232"/>
                    </a:lnTo>
                    <a:lnTo>
                      <a:pt x="100" y="232"/>
                    </a:lnTo>
                    <a:lnTo>
                      <a:pt x="96" y="232"/>
                    </a:lnTo>
                    <a:lnTo>
                      <a:pt x="96" y="230"/>
                    </a:lnTo>
                    <a:lnTo>
                      <a:pt x="98" y="228"/>
                    </a:lnTo>
                    <a:lnTo>
                      <a:pt x="98" y="226"/>
                    </a:lnTo>
                    <a:lnTo>
                      <a:pt x="98" y="224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92" y="224"/>
                    </a:lnTo>
                    <a:lnTo>
                      <a:pt x="92" y="222"/>
                    </a:lnTo>
                    <a:lnTo>
                      <a:pt x="94" y="220"/>
                    </a:lnTo>
                    <a:lnTo>
                      <a:pt x="92" y="218"/>
                    </a:lnTo>
                    <a:lnTo>
                      <a:pt x="88" y="218"/>
                    </a:lnTo>
                    <a:lnTo>
                      <a:pt x="88" y="216"/>
                    </a:lnTo>
                    <a:lnTo>
                      <a:pt x="86" y="214"/>
                    </a:lnTo>
                    <a:lnTo>
                      <a:pt x="84" y="212"/>
                    </a:lnTo>
                    <a:lnTo>
                      <a:pt x="82" y="212"/>
                    </a:lnTo>
                    <a:lnTo>
                      <a:pt x="84" y="218"/>
                    </a:lnTo>
                    <a:lnTo>
                      <a:pt x="82" y="218"/>
                    </a:lnTo>
                    <a:lnTo>
                      <a:pt x="80" y="220"/>
                    </a:lnTo>
                    <a:lnTo>
                      <a:pt x="78" y="220"/>
                    </a:lnTo>
                    <a:lnTo>
                      <a:pt x="76" y="216"/>
                    </a:lnTo>
                    <a:lnTo>
                      <a:pt x="78" y="214"/>
                    </a:lnTo>
                    <a:lnTo>
                      <a:pt x="78" y="212"/>
                    </a:lnTo>
                    <a:lnTo>
                      <a:pt x="76" y="212"/>
                    </a:lnTo>
                    <a:lnTo>
                      <a:pt x="74" y="212"/>
                    </a:lnTo>
                    <a:lnTo>
                      <a:pt x="72" y="212"/>
                    </a:lnTo>
                    <a:lnTo>
                      <a:pt x="72" y="210"/>
                    </a:lnTo>
                    <a:lnTo>
                      <a:pt x="70" y="210"/>
                    </a:lnTo>
                    <a:lnTo>
                      <a:pt x="68" y="210"/>
                    </a:lnTo>
                    <a:lnTo>
                      <a:pt x="66" y="210"/>
                    </a:lnTo>
                    <a:lnTo>
                      <a:pt x="64" y="208"/>
                    </a:lnTo>
                    <a:lnTo>
                      <a:pt x="66" y="206"/>
                    </a:lnTo>
                    <a:lnTo>
                      <a:pt x="68" y="204"/>
                    </a:lnTo>
                    <a:lnTo>
                      <a:pt x="66" y="202"/>
                    </a:lnTo>
                    <a:lnTo>
                      <a:pt x="64" y="202"/>
                    </a:lnTo>
                    <a:lnTo>
                      <a:pt x="62" y="200"/>
                    </a:lnTo>
                    <a:lnTo>
                      <a:pt x="60" y="198"/>
                    </a:lnTo>
                    <a:lnTo>
                      <a:pt x="58" y="196"/>
                    </a:lnTo>
                    <a:lnTo>
                      <a:pt x="54" y="190"/>
                    </a:lnTo>
                    <a:lnTo>
                      <a:pt x="54" y="186"/>
                    </a:lnTo>
                    <a:lnTo>
                      <a:pt x="54" y="184"/>
                    </a:lnTo>
                    <a:lnTo>
                      <a:pt x="52" y="182"/>
                    </a:lnTo>
                    <a:lnTo>
                      <a:pt x="50" y="182"/>
                    </a:lnTo>
                    <a:lnTo>
                      <a:pt x="46" y="180"/>
                    </a:lnTo>
                    <a:lnTo>
                      <a:pt x="40" y="176"/>
                    </a:lnTo>
                    <a:lnTo>
                      <a:pt x="38" y="176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4" y="166"/>
                    </a:lnTo>
                    <a:lnTo>
                      <a:pt x="34" y="164"/>
                    </a:lnTo>
                    <a:lnTo>
                      <a:pt x="34" y="162"/>
                    </a:lnTo>
                    <a:lnTo>
                      <a:pt x="36" y="162"/>
                    </a:lnTo>
                    <a:lnTo>
                      <a:pt x="36" y="160"/>
                    </a:lnTo>
                    <a:lnTo>
                      <a:pt x="34" y="158"/>
                    </a:lnTo>
                    <a:lnTo>
                      <a:pt x="32" y="156"/>
                    </a:lnTo>
                    <a:lnTo>
                      <a:pt x="30" y="154"/>
                    </a:lnTo>
                    <a:lnTo>
                      <a:pt x="28" y="154"/>
                    </a:lnTo>
                    <a:lnTo>
                      <a:pt x="28" y="156"/>
                    </a:lnTo>
                    <a:lnTo>
                      <a:pt x="28" y="158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26" y="154"/>
                    </a:lnTo>
                    <a:lnTo>
                      <a:pt x="24" y="152"/>
                    </a:lnTo>
                    <a:lnTo>
                      <a:pt x="22" y="152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8" y="152"/>
                    </a:lnTo>
                    <a:lnTo>
                      <a:pt x="18" y="150"/>
                    </a:lnTo>
                    <a:lnTo>
                      <a:pt x="16" y="148"/>
                    </a:lnTo>
                    <a:lnTo>
                      <a:pt x="14" y="146"/>
                    </a:lnTo>
                    <a:lnTo>
                      <a:pt x="14" y="144"/>
                    </a:lnTo>
                    <a:lnTo>
                      <a:pt x="14" y="138"/>
                    </a:lnTo>
                    <a:lnTo>
                      <a:pt x="14" y="136"/>
                    </a:lnTo>
                    <a:lnTo>
                      <a:pt x="12" y="136"/>
                    </a:lnTo>
                    <a:lnTo>
                      <a:pt x="6" y="136"/>
                    </a:lnTo>
                    <a:lnTo>
                      <a:pt x="4" y="136"/>
                    </a:lnTo>
                    <a:lnTo>
                      <a:pt x="2" y="136"/>
                    </a:lnTo>
                    <a:lnTo>
                      <a:pt x="0" y="134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2" y="126"/>
                    </a:lnTo>
                    <a:lnTo>
                      <a:pt x="4" y="126"/>
                    </a:lnTo>
                    <a:lnTo>
                      <a:pt x="6" y="126"/>
                    </a:lnTo>
                    <a:lnTo>
                      <a:pt x="6" y="124"/>
                    </a:lnTo>
                    <a:lnTo>
                      <a:pt x="8" y="124"/>
                    </a:lnTo>
                    <a:lnTo>
                      <a:pt x="10" y="124"/>
                    </a:lnTo>
                    <a:lnTo>
                      <a:pt x="12" y="124"/>
                    </a:lnTo>
                    <a:lnTo>
                      <a:pt x="12" y="122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4" y="118"/>
                    </a:lnTo>
                    <a:lnTo>
                      <a:pt x="14" y="116"/>
                    </a:lnTo>
                    <a:lnTo>
                      <a:pt x="16" y="114"/>
                    </a:lnTo>
                    <a:lnTo>
                      <a:pt x="14" y="114"/>
                    </a:lnTo>
                    <a:lnTo>
                      <a:pt x="16" y="112"/>
                    </a:lnTo>
                    <a:lnTo>
                      <a:pt x="18" y="110"/>
                    </a:lnTo>
                    <a:lnTo>
                      <a:pt x="18" y="108"/>
                    </a:lnTo>
                    <a:lnTo>
                      <a:pt x="20" y="104"/>
                    </a:lnTo>
                    <a:lnTo>
                      <a:pt x="22" y="104"/>
                    </a:lnTo>
                    <a:lnTo>
                      <a:pt x="24" y="104"/>
                    </a:lnTo>
                    <a:lnTo>
                      <a:pt x="24" y="102"/>
                    </a:lnTo>
                    <a:lnTo>
                      <a:pt x="28" y="98"/>
                    </a:lnTo>
                    <a:lnTo>
                      <a:pt x="30" y="98"/>
                    </a:lnTo>
                    <a:lnTo>
                      <a:pt x="30" y="96"/>
                    </a:lnTo>
                    <a:lnTo>
                      <a:pt x="30" y="94"/>
                    </a:lnTo>
                    <a:lnTo>
                      <a:pt x="32" y="92"/>
                    </a:lnTo>
                    <a:lnTo>
                      <a:pt x="30" y="92"/>
                    </a:lnTo>
                    <a:lnTo>
                      <a:pt x="32" y="90"/>
                    </a:lnTo>
                    <a:lnTo>
                      <a:pt x="30" y="88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4" y="80"/>
                    </a:lnTo>
                    <a:lnTo>
                      <a:pt x="34" y="76"/>
                    </a:lnTo>
                    <a:lnTo>
                      <a:pt x="36" y="76"/>
                    </a:lnTo>
                    <a:lnTo>
                      <a:pt x="38" y="76"/>
                    </a:lnTo>
                    <a:lnTo>
                      <a:pt x="40" y="76"/>
                    </a:lnTo>
                    <a:lnTo>
                      <a:pt x="40" y="74"/>
                    </a:lnTo>
                    <a:lnTo>
                      <a:pt x="42" y="74"/>
                    </a:lnTo>
                    <a:lnTo>
                      <a:pt x="44" y="74"/>
                    </a:lnTo>
                    <a:lnTo>
                      <a:pt x="44" y="72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44" y="64"/>
                    </a:lnTo>
                    <a:lnTo>
                      <a:pt x="46" y="64"/>
                    </a:lnTo>
                    <a:lnTo>
                      <a:pt x="46" y="62"/>
                    </a:lnTo>
                    <a:lnTo>
                      <a:pt x="48" y="60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50" y="54"/>
                    </a:lnTo>
                    <a:lnTo>
                      <a:pt x="50" y="50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8" y="42"/>
                    </a:lnTo>
                    <a:lnTo>
                      <a:pt x="48" y="40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8" y="36"/>
                    </a:lnTo>
                    <a:lnTo>
                      <a:pt x="48" y="34"/>
                    </a:lnTo>
                    <a:lnTo>
                      <a:pt x="50" y="34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2" y="30"/>
                    </a:lnTo>
                    <a:lnTo>
                      <a:pt x="52" y="28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6" y="26"/>
                    </a:lnTo>
                    <a:lnTo>
                      <a:pt x="58" y="24"/>
                    </a:lnTo>
                    <a:lnTo>
                      <a:pt x="60" y="22"/>
                    </a:lnTo>
                    <a:lnTo>
                      <a:pt x="62" y="22"/>
                    </a:lnTo>
                    <a:lnTo>
                      <a:pt x="62" y="20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6" y="12"/>
                    </a:lnTo>
                    <a:lnTo>
                      <a:pt x="68" y="12"/>
                    </a:lnTo>
                    <a:lnTo>
                      <a:pt x="70" y="6"/>
                    </a:lnTo>
                    <a:lnTo>
                      <a:pt x="76" y="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7" name="Freeform 123"/>
              <p:cNvSpPr>
                <a:spLocks/>
              </p:cNvSpPr>
              <p:nvPr/>
            </p:nvSpPr>
            <p:spPr bwMode="auto">
              <a:xfrm>
                <a:off x="1909" y="2576"/>
                <a:ext cx="120" cy="134"/>
              </a:xfrm>
              <a:custGeom>
                <a:avLst/>
                <a:gdLst>
                  <a:gd name="T0" fmla="*/ 40 w 120"/>
                  <a:gd name="T1" fmla="*/ 0 h 134"/>
                  <a:gd name="T2" fmla="*/ 40 w 120"/>
                  <a:gd name="T3" fmla="*/ 2 h 134"/>
                  <a:gd name="T4" fmla="*/ 52 w 120"/>
                  <a:gd name="T5" fmla="*/ 6 h 134"/>
                  <a:gd name="T6" fmla="*/ 66 w 120"/>
                  <a:gd name="T7" fmla="*/ 10 h 134"/>
                  <a:gd name="T8" fmla="*/ 72 w 120"/>
                  <a:gd name="T9" fmla="*/ 6 h 134"/>
                  <a:gd name="T10" fmla="*/ 96 w 120"/>
                  <a:gd name="T11" fmla="*/ 12 h 134"/>
                  <a:gd name="T12" fmla="*/ 92 w 120"/>
                  <a:gd name="T13" fmla="*/ 16 h 134"/>
                  <a:gd name="T14" fmla="*/ 96 w 120"/>
                  <a:gd name="T15" fmla="*/ 26 h 134"/>
                  <a:gd name="T16" fmla="*/ 106 w 120"/>
                  <a:gd name="T17" fmla="*/ 32 h 134"/>
                  <a:gd name="T18" fmla="*/ 114 w 120"/>
                  <a:gd name="T19" fmla="*/ 36 h 134"/>
                  <a:gd name="T20" fmla="*/ 120 w 120"/>
                  <a:gd name="T21" fmla="*/ 42 h 134"/>
                  <a:gd name="T22" fmla="*/ 118 w 120"/>
                  <a:gd name="T23" fmla="*/ 120 h 134"/>
                  <a:gd name="T24" fmla="*/ 60 w 120"/>
                  <a:gd name="T25" fmla="*/ 130 h 134"/>
                  <a:gd name="T26" fmla="*/ 36 w 120"/>
                  <a:gd name="T27" fmla="*/ 134 h 134"/>
                  <a:gd name="T28" fmla="*/ 0 w 120"/>
                  <a:gd name="T29" fmla="*/ 130 h 134"/>
                  <a:gd name="T30" fmla="*/ 0 w 120"/>
                  <a:gd name="T31" fmla="*/ 126 h 134"/>
                  <a:gd name="T32" fmla="*/ 4 w 120"/>
                  <a:gd name="T33" fmla="*/ 114 h 134"/>
                  <a:gd name="T34" fmla="*/ 2 w 120"/>
                  <a:gd name="T35" fmla="*/ 100 h 134"/>
                  <a:gd name="T36" fmla="*/ 0 w 120"/>
                  <a:gd name="T37" fmla="*/ 96 h 134"/>
                  <a:gd name="T38" fmla="*/ 0 w 120"/>
                  <a:gd name="T39" fmla="*/ 92 h 134"/>
                  <a:gd name="T40" fmla="*/ 2 w 120"/>
                  <a:gd name="T41" fmla="*/ 88 h 134"/>
                  <a:gd name="T42" fmla="*/ 2 w 120"/>
                  <a:gd name="T43" fmla="*/ 82 h 134"/>
                  <a:gd name="T44" fmla="*/ 4 w 120"/>
                  <a:gd name="T45" fmla="*/ 74 h 134"/>
                  <a:gd name="T46" fmla="*/ 6 w 120"/>
                  <a:gd name="T47" fmla="*/ 70 h 134"/>
                  <a:gd name="T48" fmla="*/ 6 w 120"/>
                  <a:gd name="T49" fmla="*/ 66 h 134"/>
                  <a:gd name="T50" fmla="*/ 4 w 120"/>
                  <a:gd name="T51" fmla="*/ 62 h 134"/>
                  <a:gd name="T52" fmla="*/ 6 w 120"/>
                  <a:gd name="T53" fmla="*/ 60 h 134"/>
                  <a:gd name="T54" fmla="*/ 14 w 120"/>
                  <a:gd name="T55" fmla="*/ 60 h 134"/>
                  <a:gd name="T56" fmla="*/ 16 w 120"/>
                  <a:gd name="T57" fmla="*/ 58 h 134"/>
                  <a:gd name="T58" fmla="*/ 16 w 120"/>
                  <a:gd name="T59" fmla="*/ 52 h 134"/>
                  <a:gd name="T60" fmla="*/ 14 w 120"/>
                  <a:gd name="T61" fmla="*/ 50 h 134"/>
                  <a:gd name="T62" fmla="*/ 14 w 120"/>
                  <a:gd name="T63" fmla="*/ 50 h 134"/>
                  <a:gd name="T64" fmla="*/ 16 w 120"/>
                  <a:gd name="T65" fmla="*/ 48 h 134"/>
                  <a:gd name="T66" fmla="*/ 18 w 120"/>
                  <a:gd name="T67" fmla="*/ 44 h 134"/>
                  <a:gd name="T68" fmla="*/ 20 w 120"/>
                  <a:gd name="T69" fmla="*/ 42 h 134"/>
                  <a:gd name="T70" fmla="*/ 22 w 120"/>
                  <a:gd name="T71" fmla="*/ 38 h 134"/>
                  <a:gd name="T72" fmla="*/ 28 w 120"/>
                  <a:gd name="T73" fmla="*/ 34 h 134"/>
                  <a:gd name="T74" fmla="*/ 30 w 120"/>
                  <a:gd name="T75" fmla="*/ 30 h 134"/>
                  <a:gd name="T76" fmla="*/ 30 w 120"/>
                  <a:gd name="T77" fmla="*/ 26 h 134"/>
                  <a:gd name="T78" fmla="*/ 28 w 120"/>
                  <a:gd name="T79" fmla="*/ 20 h 134"/>
                  <a:gd name="T80" fmla="*/ 30 w 120"/>
                  <a:gd name="T81" fmla="*/ 18 h 134"/>
                  <a:gd name="T82" fmla="*/ 36 w 120"/>
                  <a:gd name="T83" fmla="*/ 14 h 134"/>
                  <a:gd name="T84" fmla="*/ 36 w 120"/>
                  <a:gd name="T85" fmla="*/ 10 h 134"/>
                  <a:gd name="T86" fmla="*/ 36 w 120"/>
                  <a:gd name="T87" fmla="*/ 4 h 134"/>
                  <a:gd name="T88" fmla="*/ 36 w 120"/>
                  <a:gd name="T89" fmla="*/ 0 h 13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0" h="134">
                    <a:moveTo>
                      <a:pt x="36" y="0"/>
                    </a:moveTo>
                    <a:lnTo>
                      <a:pt x="40" y="0"/>
                    </a:lnTo>
                    <a:lnTo>
                      <a:pt x="40" y="2"/>
                    </a:lnTo>
                    <a:lnTo>
                      <a:pt x="40" y="6"/>
                    </a:lnTo>
                    <a:lnTo>
                      <a:pt x="52" y="6"/>
                    </a:lnTo>
                    <a:lnTo>
                      <a:pt x="52" y="10"/>
                    </a:lnTo>
                    <a:lnTo>
                      <a:pt x="66" y="10"/>
                    </a:lnTo>
                    <a:lnTo>
                      <a:pt x="66" y="6"/>
                    </a:lnTo>
                    <a:lnTo>
                      <a:pt x="72" y="6"/>
                    </a:lnTo>
                    <a:lnTo>
                      <a:pt x="72" y="10"/>
                    </a:lnTo>
                    <a:lnTo>
                      <a:pt x="96" y="12"/>
                    </a:lnTo>
                    <a:lnTo>
                      <a:pt x="96" y="16"/>
                    </a:lnTo>
                    <a:lnTo>
                      <a:pt x="92" y="16"/>
                    </a:lnTo>
                    <a:lnTo>
                      <a:pt x="92" y="26"/>
                    </a:lnTo>
                    <a:lnTo>
                      <a:pt x="96" y="26"/>
                    </a:lnTo>
                    <a:lnTo>
                      <a:pt x="96" y="32"/>
                    </a:lnTo>
                    <a:lnTo>
                      <a:pt x="106" y="32"/>
                    </a:lnTo>
                    <a:lnTo>
                      <a:pt x="106" y="36"/>
                    </a:lnTo>
                    <a:lnTo>
                      <a:pt x="114" y="36"/>
                    </a:lnTo>
                    <a:lnTo>
                      <a:pt x="114" y="42"/>
                    </a:lnTo>
                    <a:lnTo>
                      <a:pt x="120" y="42"/>
                    </a:lnTo>
                    <a:lnTo>
                      <a:pt x="118" y="116"/>
                    </a:lnTo>
                    <a:lnTo>
                      <a:pt x="118" y="120"/>
                    </a:lnTo>
                    <a:lnTo>
                      <a:pt x="118" y="132"/>
                    </a:lnTo>
                    <a:lnTo>
                      <a:pt x="60" y="130"/>
                    </a:lnTo>
                    <a:lnTo>
                      <a:pt x="60" y="134"/>
                    </a:lnTo>
                    <a:lnTo>
                      <a:pt x="36" y="134"/>
                    </a:lnTo>
                    <a:lnTo>
                      <a:pt x="36" y="130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2" y="122"/>
                    </a:lnTo>
                    <a:lnTo>
                      <a:pt x="4" y="114"/>
                    </a:lnTo>
                    <a:lnTo>
                      <a:pt x="4" y="110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0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4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0"/>
                    </a:lnTo>
                    <a:lnTo>
                      <a:pt x="6" y="60"/>
                    </a:lnTo>
                    <a:lnTo>
                      <a:pt x="12" y="60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6" y="58"/>
                    </a:lnTo>
                    <a:lnTo>
                      <a:pt x="16" y="54"/>
                    </a:lnTo>
                    <a:lnTo>
                      <a:pt x="16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6" y="48"/>
                    </a:lnTo>
                    <a:lnTo>
                      <a:pt x="16" y="46"/>
                    </a:lnTo>
                    <a:lnTo>
                      <a:pt x="18" y="44"/>
                    </a:lnTo>
                    <a:lnTo>
                      <a:pt x="20" y="42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6" y="36"/>
                    </a:lnTo>
                    <a:lnTo>
                      <a:pt x="28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28" y="24"/>
                    </a:lnTo>
                    <a:lnTo>
                      <a:pt x="28" y="20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38" y="12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6" y="4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8" name="Freeform 124"/>
              <p:cNvSpPr>
                <a:spLocks/>
              </p:cNvSpPr>
              <p:nvPr/>
            </p:nvSpPr>
            <p:spPr bwMode="auto">
              <a:xfrm>
                <a:off x="3074" y="2590"/>
                <a:ext cx="206" cy="182"/>
              </a:xfrm>
              <a:custGeom>
                <a:avLst/>
                <a:gdLst>
                  <a:gd name="T0" fmla="*/ 146 w 206"/>
                  <a:gd name="T1" fmla="*/ 142 h 182"/>
                  <a:gd name="T2" fmla="*/ 2 w 206"/>
                  <a:gd name="T3" fmla="*/ 94 h 182"/>
                  <a:gd name="T4" fmla="*/ 8 w 206"/>
                  <a:gd name="T5" fmla="*/ 94 h 182"/>
                  <a:gd name="T6" fmla="*/ 14 w 206"/>
                  <a:gd name="T7" fmla="*/ 90 h 182"/>
                  <a:gd name="T8" fmla="*/ 16 w 206"/>
                  <a:gd name="T9" fmla="*/ 86 h 182"/>
                  <a:gd name="T10" fmla="*/ 18 w 206"/>
                  <a:gd name="T11" fmla="*/ 86 h 182"/>
                  <a:gd name="T12" fmla="*/ 22 w 206"/>
                  <a:gd name="T13" fmla="*/ 82 h 182"/>
                  <a:gd name="T14" fmla="*/ 28 w 206"/>
                  <a:gd name="T15" fmla="*/ 80 h 182"/>
                  <a:gd name="T16" fmla="*/ 24 w 206"/>
                  <a:gd name="T17" fmla="*/ 74 h 182"/>
                  <a:gd name="T18" fmla="*/ 28 w 206"/>
                  <a:gd name="T19" fmla="*/ 72 h 182"/>
                  <a:gd name="T20" fmla="*/ 32 w 206"/>
                  <a:gd name="T21" fmla="*/ 66 h 182"/>
                  <a:gd name="T22" fmla="*/ 36 w 206"/>
                  <a:gd name="T23" fmla="*/ 68 h 182"/>
                  <a:gd name="T24" fmla="*/ 40 w 206"/>
                  <a:gd name="T25" fmla="*/ 68 h 182"/>
                  <a:gd name="T26" fmla="*/ 44 w 206"/>
                  <a:gd name="T27" fmla="*/ 66 h 182"/>
                  <a:gd name="T28" fmla="*/ 44 w 206"/>
                  <a:gd name="T29" fmla="*/ 62 h 182"/>
                  <a:gd name="T30" fmla="*/ 46 w 206"/>
                  <a:gd name="T31" fmla="*/ 60 h 182"/>
                  <a:gd name="T32" fmla="*/ 48 w 206"/>
                  <a:gd name="T33" fmla="*/ 56 h 182"/>
                  <a:gd name="T34" fmla="*/ 52 w 206"/>
                  <a:gd name="T35" fmla="*/ 54 h 182"/>
                  <a:gd name="T36" fmla="*/ 54 w 206"/>
                  <a:gd name="T37" fmla="*/ 54 h 182"/>
                  <a:gd name="T38" fmla="*/ 58 w 206"/>
                  <a:gd name="T39" fmla="*/ 52 h 182"/>
                  <a:gd name="T40" fmla="*/ 60 w 206"/>
                  <a:gd name="T41" fmla="*/ 50 h 182"/>
                  <a:gd name="T42" fmla="*/ 64 w 206"/>
                  <a:gd name="T43" fmla="*/ 50 h 182"/>
                  <a:gd name="T44" fmla="*/ 66 w 206"/>
                  <a:gd name="T45" fmla="*/ 48 h 182"/>
                  <a:gd name="T46" fmla="*/ 68 w 206"/>
                  <a:gd name="T47" fmla="*/ 44 h 182"/>
                  <a:gd name="T48" fmla="*/ 70 w 206"/>
                  <a:gd name="T49" fmla="*/ 40 h 182"/>
                  <a:gd name="T50" fmla="*/ 72 w 206"/>
                  <a:gd name="T51" fmla="*/ 44 h 182"/>
                  <a:gd name="T52" fmla="*/ 76 w 206"/>
                  <a:gd name="T53" fmla="*/ 42 h 182"/>
                  <a:gd name="T54" fmla="*/ 76 w 206"/>
                  <a:gd name="T55" fmla="*/ 40 h 182"/>
                  <a:gd name="T56" fmla="*/ 78 w 206"/>
                  <a:gd name="T57" fmla="*/ 38 h 182"/>
                  <a:gd name="T58" fmla="*/ 82 w 206"/>
                  <a:gd name="T59" fmla="*/ 34 h 182"/>
                  <a:gd name="T60" fmla="*/ 80 w 206"/>
                  <a:gd name="T61" fmla="*/ 32 h 182"/>
                  <a:gd name="T62" fmla="*/ 80 w 206"/>
                  <a:gd name="T63" fmla="*/ 30 h 182"/>
                  <a:gd name="T64" fmla="*/ 84 w 206"/>
                  <a:gd name="T65" fmla="*/ 30 h 182"/>
                  <a:gd name="T66" fmla="*/ 90 w 206"/>
                  <a:gd name="T67" fmla="*/ 30 h 182"/>
                  <a:gd name="T68" fmla="*/ 96 w 206"/>
                  <a:gd name="T69" fmla="*/ 32 h 182"/>
                  <a:gd name="T70" fmla="*/ 98 w 206"/>
                  <a:gd name="T71" fmla="*/ 30 h 182"/>
                  <a:gd name="T72" fmla="*/ 102 w 206"/>
                  <a:gd name="T73" fmla="*/ 28 h 182"/>
                  <a:gd name="T74" fmla="*/ 104 w 206"/>
                  <a:gd name="T75" fmla="*/ 28 h 182"/>
                  <a:gd name="T76" fmla="*/ 108 w 206"/>
                  <a:gd name="T77" fmla="*/ 28 h 182"/>
                  <a:gd name="T78" fmla="*/ 110 w 206"/>
                  <a:gd name="T79" fmla="*/ 26 h 182"/>
                  <a:gd name="T80" fmla="*/ 114 w 206"/>
                  <a:gd name="T81" fmla="*/ 24 h 182"/>
                  <a:gd name="T82" fmla="*/ 116 w 206"/>
                  <a:gd name="T83" fmla="*/ 22 h 182"/>
                  <a:gd name="T84" fmla="*/ 120 w 206"/>
                  <a:gd name="T85" fmla="*/ 20 h 182"/>
                  <a:gd name="T86" fmla="*/ 122 w 206"/>
                  <a:gd name="T87" fmla="*/ 22 h 182"/>
                  <a:gd name="T88" fmla="*/ 124 w 206"/>
                  <a:gd name="T89" fmla="*/ 22 h 182"/>
                  <a:gd name="T90" fmla="*/ 124 w 206"/>
                  <a:gd name="T91" fmla="*/ 20 h 182"/>
                  <a:gd name="T92" fmla="*/ 128 w 206"/>
                  <a:gd name="T93" fmla="*/ 18 h 182"/>
                  <a:gd name="T94" fmla="*/ 130 w 206"/>
                  <a:gd name="T95" fmla="*/ 16 h 182"/>
                  <a:gd name="T96" fmla="*/ 132 w 206"/>
                  <a:gd name="T97" fmla="*/ 12 h 182"/>
                  <a:gd name="T98" fmla="*/ 138 w 206"/>
                  <a:gd name="T99" fmla="*/ 8 h 182"/>
                  <a:gd name="T100" fmla="*/ 144 w 206"/>
                  <a:gd name="T101" fmla="*/ 8 h 182"/>
                  <a:gd name="T102" fmla="*/ 146 w 206"/>
                  <a:gd name="T103" fmla="*/ 8 h 182"/>
                  <a:gd name="T104" fmla="*/ 148 w 206"/>
                  <a:gd name="T105" fmla="*/ 8 h 182"/>
                  <a:gd name="T106" fmla="*/ 154 w 206"/>
                  <a:gd name="T107" fmla="*/ 6 h 182"/>
                  <a:gd name="T108" fmla="*/ 172 w 206"/>
                  <a:gd name="T109" fmla="*/ 14 h 182"/>
                  <a:gd name="T110" fmla="*/ 178 w 206"/>
                  <a:gd name="T111" fmla="*/ 8 h 182"/>
                  <a:gd name="T112" fmla="*/ 172 w 206"/>
                  <a:gd name="T113" fmla="*/ 4 h 182"/>
                  <a:gd name="T114" fmla="*/ 182 w 206"/>
                  <a:gd name="T115" fmla="*/ 0 h 182"/>
                  <a:gd name="T116" fmla="*/ 198 w 206"/>
                  <a:gd name="T117" fmla="*/ 2 h 18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6" h="182">
                    <a:moveTo>
                      <a:pt x="206" y="2"/>
                    </a:moveTo>
                    <a:lnTo>
                      <a:pt x="206" y="80"/>
                    </a:lnTo>
                    <a:lnTo>
                      <a:pt x="160" y="80"/>
                    </a:lnTo>
                    <a:lnTo>
                      <a:pt x="160" y="134"/>
                    </a:lnTo>
                    <a:lnTo>
                      <a:pt x="146" y="134"/>
                    </a:lnTo>
                    <a:lnTo>
                      <a:pt x="146" y="142"/>
                    </a:lnTo>
                    <a:lnTo>
                      <a:pt x="160" y="142"/>
                    </a:lnTo>
                    <a:lnTo>
                      <a:pt x="160" y="180"/>
                    </a:lnTo>
                    <a:lnTo>
                      <a:pt x="0" y="182"/>
                    </a:lnTo>
                    <a:lnTo>
                      <a:pt x="2" y="94"/>
                    </a:lnTo>
                    <a:lnTo>
                      <a:pt x="4" y="92"/>
                    </a:lnTo>
                    <a:lnTo>
                      <a:pt x="6" y="92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20" y="84"/>
                    </a:lnTo>
                    <a:lnTo>
                      <a:pt x="20" y="82"/>
                    </a:lnTo>
                    <a:lnTo>
                      <a:pt x="22" y="82"/>
                    </a:lnTo>
                    <a:lnTo>
                      <a:pt x="24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8" y="80"/>
                    </a:lnTo>
                    <a:lnTo>
                      <a:pt x="28" y="78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26" y="70"/>
                    </a:lnTo>
                    <a:lnTo>
                      <a:pt x="28" y="72"/>
                    </a:lnTo>
                    <a:lnTo>
                      <a:pt x="30" y="70"/>
                    </a:lnTo>
                    <a:lnTo>
                      <a:pt x="30" y="68"/>
                    </a:lnTo>
                    <a:lnTo>
                      <a:pt x="32" y="66"/>
                    </a:lnTo>
                    <a:lnTo>
                      <a:pt x="34" y="66"/>
                    </a:lnTo>
                    <a:lnTo>
                      <a:pt x="34" y="68"/>
                    </a:lnTo>
                    <a:lnTo>
                      <a:pt x="36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42" y="66"/>
                    </a:lnTo>
                    <a:lnTo>
                      <a:pt x="44" y="66"/>
                    </a:lnTo>
                    <a:lnTo>
                      <a:pt x="42" y="64"/>
                    </a:lnTo>
                    <a:lnTo>
                      <a:pt x="44" y="62"/>
                    </a:lnTo>
                    <a:lnTo>
                      <a:pt x="46" y="60"/>
                    </a:lnTo>
                    <a:lnTo>
                      <a:pt x="48" y="60"/>
                    </a:lnTo>
                    <a:lnTo>
                      <a:pt x="48" y="58"/>
                    </a:lnTo>
                    <a:lnTo>
                      <a:pt x="48" y="56"/>
                    </a:lnTo>
                    <a:lnTo>
                      <a:pt x="50" y="56"/>
                    </a:lnTo>
                    <a:lnTo>
                      <a:pt x="52" y="56"/>
                    </a:lnTo>
                    <a:lnTo>
                      <a:pt x="52" y="54"/>
                    </a:lnTo>
                    <a:lnTo>
                      <a:pt x="54" y="54"/>
                    </a:lnTo>
                    <a:lnTo>
                      <a:pt x="56" y="54"/>
                    </a:lnTo>
                    <a:lnTo>
                      <a:pt x="58" y="54"/>
                    </a:lnTo>
                    <a:lnTo>
                      <a:pt x="58" y="52"/>
                    </a:lnTo>
                    <a:lnTo>
                      <a:pt x="60" y="52"/>
                    </a:lnTo>
                    <a:lnTo>
                      <a:pt x="60" y="50"/>
                    </a:lnTo>
                    <a:lnTo>
                      <a:pt x="62" y="52"/>
                    </a:lnTo>
                    <a:lnTo>
                      <a:pt x="62" y="50"/>
                    </a:lnTo>
                    <a:lnTo>
                      <a:pt x="64" y="50"/>
                    </a:lnTo>
                    <a:lnTo>
                      <a:pt x="66" y="50"/>
                    </a:lnTo>
                    <a:lnTo>
                      <a:pt x="66" y="48"/>
                    </a:lnTo>
                    <a:lnTo>
                      <a:pt x="66" y="46"/>
                    </a:lnTo>
                    <a:lnTo>
                      <a:pt x="66" y="44"/>
                    </a:lnTo>
                    <a:lnTo>
                      <a:pt x="68" y="44"/>
                    </a:lnTo>
                    <a:lnTo>
                      <a:pt x="70" y="44"/>
                    </a:lnTo>
                    <a:lnTo>
                      <a:pt x="70" y="42"/>
                    </a:lnTo>
                    <a:lnTo>
                      <a:pt x="70" y="40"/>
                    </a:lnTo>
                    <a:lnTo>
                      <a:pt x="72" y="40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4" y="44"/>
                    </a:lnTo>
                    <a:lnTo>
                      <a:pt x="74" y="42"/>
                    </a:lnTo>
                    <a:lnTo>
                      <a:pt x="76" y="42"/>
                    </a:lnTo>
                    <a:lnTo>
                      <a:pt x="76" y="40"/>
                    </a:lnTo>
                    <a:lnTo>
                      <a:pt x="78" y="40"/>
                    </a:lnTo>
                    <a:lnTo>
                      <a:pt x="78" y="38"/>
                    </a:lnTo>
                    <a:lnTo>
                      <a:pt x="80" y="38"/>
                    </a:lnTo>
                    <a:lnTo>
                      <a:pt x="82" y="38"/>
                    </a:lnTo>
                    <a:lnTo>
                      <a:pt x="82" y="36"/>
                    </a:lnTo>
                    <a:lnTo>
                      <a:pt x="82" y="34"/>
                    </a:lnTo>
                    <a:lnTo>
                      <a:pt x="80" y="32"/>
                    </a:lnTo>
                    <a:lnTo>
                      <a:pt x="78" y="32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4" y="30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0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4" y="32"/>
                    </a:lnTo>
                    <a:lnTo>
                      <a:pt x="96" y="32"/>
                    </a:lnTo>
                    <a:lnTo>
                      <a:pt x="98" y="32"/>
                    </a:lnTo>
                    <a:lnTo>
                      <a:pt x="98" y="30"/>
                    </a:lnTo>
                    <a:lnTo>
                      <a:pt x="100" y="30"/>
                    </a:lnTo>
                    <a:lnTo>
                      <a:pt x="102" y="30"/>
                    </a:lnTo>
                    <a:lnTo>
                      <a:pt x="102" y="28"/>
                    </a:lnTo>
                    <a:lnTo>
                      <a:pt x="104" y="28"/>
                    </a:lnTo>
                    <a:lnTo>
                      <a:pt x="106" y="28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0" y="26"/>
                    </a:lnTo>
                    <a:lnTo>
                      <a:pt x="112" y="26"/>
                    </a:lnTo>
                    <a:lnTo>
                      <a:pt x="114" y="26"/>
                    </a:lnTo>
                    <a:lnTo>
                      <a:pt x="114" y="24"/>
                    </a:lnTo>
                    <a:lnTo>
                      <a:pt x="116" y="24"/>
                    </a:lnTo>
                    <a:lnTo>
                      <a:pt x="116" y="22"/>
                    </a:lnTo>
                    <a:lnTo>
                      <a:pt x="118" y="22"/>
                    </a:lnTo>
                    <a:lnTo>
                      <a:pt x="118" y="20"/>
                    </a:lnTo>
                    <a:lnTo>
                      <a:pt x="120" y="20"/>
                    </a:lnTo>
                    <a:lnTo>
                      <a:pt x="122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4" y="24"/>
                    </a:lnTo>
                    <a:lnTo>
                      <a:pt x="124" y="22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6" y="22"/>
                    </a:lnTo>
                    <a:lnTo>
                      <a:pt x="128" y="20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30" y="16"/>
                    </a:lnTo>
                    <a:lnTo>
                      <a:pt x="132" y="16"/>
                    </a:lnTo>
                    <a:lnTo>
                      <a:pt x="132" y="14"/>
                    </a:lnTo>
                    <a:lnTo>
                      <a:pt x="132" y="12"/>
                    </a:lnTo>
                    <a:lnTo>
                      <a:pt x="136" y="10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0" y="8"/>
                    </a:lnTo>
                    <a:lnTo>
                      <a:pt x="142" y="8"/>
                    </a:lnTo>
                    <a:lnTo>
                      <a:pt x="144" y="8"/>
                    </a:lnTo>
                    <a:lnTo>
                      <a:pt x="144" y="6"/>
                    </a:lnTo>
                    <a:lnTo>
                      <a:pt x="144" y="8"/>
                    </a:lnTo>
                    <a:lnTo>
                      <a:pt x="146" y="8"/>
                    </a:lnTo>
                    <a:lnTo>
                      <a:pt x="148" y="8"/>
                    </a:lnTo>
                    <a:lnTo>
                      <a:pt x="150" y="6"/>
                    </a:lnTo>
                    <a:lnTo>
                      <a:pt x="152" y="8"/>
                    </a:lnTo>
                    <a:lnTo>
                      <a:pt x="154" y="6"/>
                    </a:lnTo>
                    <a:lnTo>
                      <a:pt x="158" y="6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6" y="10"/>
                    </a:lnTo>
                    <a:lnTo>
                      <a:pt x="170" y="12"/>
                    </a:lnTo>
                    <a:lnTo>
                      <a:pt x="172" y="14"/>
                    </a:lnTo>
                    <a:lnTo>
                      <a:pt x="176" y="14"/>
                    </a:lnTo>
                    <a:lnTo>
                      <a:pt x="178" y="12"/>
                    </a:lnTo>
                    <a:lnTo>
                      <a:pt x="182" y="10"/>
                    </a:lnTo>
                    <a:lnTo>
                      <a:pt x="182" y="8"/>
                    </a:lnTo>
                    <a:lnTo>
                      <a:pt x="180" y="8"/>
                    </a:lnTo>
                    <a:lnTo>
                      <a:pt x="178" y="8"/>
                    </a:lnTo>
                    <a:lnTo>
                      <a:pt x="174" y="6"/>
                    </a:lnTo>
                    <a:lnTo>
                      <a:pt x="174" y="8"/>
                    </a:lnTo>
                    <a:lnTo>
                      <a:pt x="172" y="8"/>
                    </a:lnTo>
                    <a:lnTo>
                      <a:pt x="172" y="6"/>
                    </a:lnTo>
                    <a:lnTo>
                      <a:pt x="172" y="4"/>
                    </a:lnTo>
                    <a:lnTo>
                      <a:pt x="174" y="2"/>
                    </a:lnTo>
                    <a:lnTo>
                      <a:pt x="178" y="2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84" y="0"/>
                    </a:lnTo>
                    <a:lnTo>
                      <a:pt x="188" y="2"/>
                    </a:lnTo>
                    <a:lnTo>
                      <a:pt x="192" y="4"/>
                    </a:lnTo>
                    <a:lnTo>
                      <a:pt x="194" y="4"/>
                    </a:lnTo>
                    <a:lnTo>
                      <a:pt x="198" y="2"/>
                    </a:lnTo>
                    <a:lnTo>
                      <a:pt x="202" y="2"/>
                    </a:lnTo>
                    <a:lnTo>
                      <a:pt x="206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49" name="Freeform 125"/>
              <p:cNvSpPr>
                <a:spLocks/>
              </p:cNvSpPr>
              <p:nvPr/>
            </p:nvSpPr>
            <p:spPr bwMode="auto">
              <a:xfrm>
                <a:off x="2183" y="2592"/>
                <a:ext cx="173" cy="210"/>
              </a:xfrm>
              <a:custGeom>
                <a:avLst/>
                <a:gdLst>
                  <a:gd name="T0" fmla="*/ 82 w 173"/>
                  <a:gd name="T1" fmla="*/ 4 h 210"/>
                  <a:gd name="T2" fmla="*/ 86 w 173"/>
                  <a:gd name="T3" fmla="*/ 8 h 210"/>
                  <a:gd name="T4" fmla="*/ 90 w 173"/>
                  <a:gd name="T5" fmla="*/ 12 h 210"/>
                  <a:gd name="T6" fmla="*/ 93 w 173"/>
                  <a:gd name="T7" fmla="*/ 16 h 210"/>
                  <a:gd name="T8" fmla="*/ 99 w 173"/>
                  <a:gd name="T9" fmla="*/ 20 h 210"/>
                  <a:gd name="T10" fmla="*/ 101 w 173"/>
                  <a:gd name="T11" fmla="*/ 22 h 210"/>
                  <a:gd name="T12" fmla="*/ 105 w 173"/>
                  <a:gd name="T13" fmla="*/ 28 h 210"/>
                  <a:gd name="T14" fmla="*/ 109 w 173"/>
                  <a:gd name="T15" fmla="*/ 30 h 210"/>
                  <a:gd name="T16" fmla="*/ 111 w 173"/>
                  <a:gd name="T17" fmla="*/ 36 h 210"/>
                  <a:gd name="T18" fmla="*/ 115 w 173"/>
                  <a:gd name="T19" fmla="*/ 40 h 210"/>
                  <a:gd name="T20" fmla="*/ 119 w 173"/>
                  <a:gd name="T21" fmla="*/ 44 h 210"/>
                  <a:gd name="T22" fmla="*/ 121 w 173"/>
                  <a:gd name="T23" fmla="*/ 46 h 210"/>
                  <a:gd name="T24" fmla="*/ 123 w 173"/>
                  <a:gd name="T25" fmla="*/ 50 h 210"/>
                  <a:gd name="T26" fmla="*/ 127 w 173"/>
                  <a:gd name="T27" fmla="*/ 52 h 210"/>
                  <a:gd name="T28" fmla="*/ 129 w 173"/>
                  <a:gd name="T29" fmla="*/ 56 h 210"/>
                  <a:gd name="T30" fmla="*/ 135 w 173"/>
                  <a:gd name="T31" fmla="*/ 56 h 210"/>
                  <a:gd name="T32" fmla="*/ 139 w 173"/>
                  <a:gd name="T33" fmla="*/ 58 h 210"/>
                  <a:gd name="T34" fmla="*/ 141 w 173"/>
                  <a:gd name="T35" fmla="*/ 58 h 210"/>
                  <a:gd name="T36" fmla="*/ 147 w 173"/>
                  <a:gd name="T37" fmla="*/ 60 h 210"/>
                  <a:gd name="T38" fmla="*/ 151 w 173"/>
                  <a:gd name="T39" fmla="*/ 60 h 210"/>
                  <a:gd name="T40" fmla="*/ 155 w 173"/>
                  <a:gd name="T41" fmla="*/ 62 h 210"/>
                  <a:gd name="T42" fmla="*/ 157 w 173"/>
                  <a:gd name="T43" fmla="*/ 66 h 210"/>
                  <a:gd name="T44" fmla="*/ 163 w 173"/>
                  <a:gd name="T45" fmla="*/ 72 h 210"/>
                  <a:gd name="T46" fmla="*/ 165 w 173"/>
                  <a:gd name="T47" fmla="*/ 76 h 210"/>
                  <a:gd name="T48" fmla="*/ 167 w 173"/>
                  <a:gd name="T49" fmla="*/ 78 h 210"/>
                  <a:gd name="T50" fmla="*/ 171 w 173"/>
                  <a:gd name="T51" fmla="*/ 84 h 210"/>
                  <a:gd name="T52" fmla="*/ 171 w 173"/>
                  <a:gd name="T53" fmla="*/ 86 h 210"/>
                  <a:gd name="T54" fmla="*/ 171 w 173"/>
                  <a:gd name="T55" fmla="*/ 88 h 210"/>
                  <a:gd name="T56" fmla="*/ 171 w 173"/>
                  <a:gd name="T57" fmla="*/ 90 h 210"/>
                  <a:gd name="T58" fmla="*/ 169 w 173"/>
                  <a:gd name="T59" fmla="*/ 94 h 210"/>
                  <a:gd name="T60" fmla="*/ 171 w 173"/>
                  <a:gd name="T61" fmla="*/ 98 h 210"/>
                  <a:gd name="T62" fmla="*/ 171 w 173"/>
                  <a:gd name="T63" fmla="*/ 102 h 210"/>
                  <a:gd name="T64" fmla="*/ 171 w 173"/>
                  <a:gd name="T65" fmla="*/ 104 h 210"/>
                  <a:gd name="T66" fmla="*/ 155 w 173"/>
                  <a:gd name="T67" fmla="*/ 168 h 210"/>
                  <a:gd name="T68" fmla="*/ 76 w 173"/>
                  <a:gd name="T69" fmla="*/ 210 h 210"/>
                  <a:gd name="T70" fmla="*/ 30 w 173"/>
                  <a:gd name="T71" fmla="*/ 206 h 210"/>
                  <a:gd name="T72" fmla="*/ 30 w 173"/>
                  <a:gd name="T73" fmla="*/ 202 h 210"/>
                  <a:gd name="T74" fmla="*/ 32 w 173"/>
                  <a:gd name="T75" fmla="*/ 198 h 210"/>
                  <a:gd name="T76" fmla="*/ 32 w 173"/>
                  <a:gd name="T77" fmla="*/ 194 h 210"/>
                  <a:gd name="T78" fmla="*/ 32 w 173"/>
                  <a:gd name="T79" fmla="*/ 188 h 210"/>
                  <a:gd name="T80" fmla="*/ 32 w 173"/>
                  <a:gd name="T81" fmla="*/ 186 h 210"/>
                  <a:gd name="T82" fmla="*/ 32 w 173"/>
                  <a:gd name="T83" fmla="*/ 182 h 210"/>
                  <a:gd name="T84" fmla="*/ 34 w 173"/>
                  <a:gd name="T85" fmla="*/ 176 h 210"/>
                  <a:gd name="T86" fmla="*/ 32 w 173"/>
                  <a:gd name="T87" fmla="*/ 168 h 210"/>
                  <a:gd name="T88" fmla="*/ 30 w 173"/>
                  <a:gd name="T89" fmla="*/ 166 h 210"/>
                  <a:gd name="T90" fmla="*/ 28 w 173"/>
                  <a:gd name="T91" fmla="*/ 160 h 210"/>
                  <a:gd name="T92" fmla="*/ 28 w 173"/>
                  <a:gd name="T93" fmla="*/ 154 h 210"/>
                  <a:gd name="T94" fmla="*/ 26 w 173"/>
                  <a:gd name="T95" fmla="*/ 150 h 210"/>
                  <a:gd name="T96" fmla="*/ 22 w 173"/>
                  <a:gd name="T97" fmla="*/ 146 h 210"/>
                  <a:gd name="T98" fmla="*/ 22 w 173"/>
                  <a:gd name="T99" fmla="*/ 142 h 210"/>
                  <a:gd name="T100" fmla="*/ 20 w 173"/>
                  <a:gd name="T101" fmla="*/ 138 h 210"/>
                  <a:gd name="T102" fmla="*/ 20 w 173"/>
                  <a:gd name="T103" fmla="*/ 134 h 210"/>
                  <a:gd name="T104" fmla="*/ 18 w 173"/>
                  <a:gd name="T105" fmla="*/ 130 h 210"/>
                  <a:gd name="T106" fmla="*/ 16 w 173"/>
                  <a:gd name="T107" fmla="*/ 126 h 210"/>
                  <a:gd name="T108" fmla="*/ 18 w 173"/>
                  <a:gd name="T109" fmla="*/ 120 h 210"/>
                  <a:gd name="T110" fmla="*/ 4 w 173"/>
                  <a:gd name="T111" fmla="*/ 28 h 210"/>
                  <a:gd name="T112" fmla="*/ 80 w 173"/>
                  <a:gd name="T113" fmla="*/ 0 h 21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3" h="210">
                    <a:moveTo>
                      <a:pt x="80" y="0"/>
                    </a:moveTo>
                    <a:lnTo>
                      <a:pt x="80" y="0"/>
                    </a:lnTo>
                    <a:lnTo>
                      <a:pt x="82" y="2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6"/>
                    </a:lnTo>
                    <a:lnTo>
                      <a:pt x="86" y="8"/>
                    </a:lnTo>
                    <a:lnTo>
                      <a:pt x="86" y="10"/>
                    </a:lnTo>
                    <a:lnTo>
                      <a:pt x="88" y="10"/>
                    </a:lnTo>
                    <a:lnTo>
                      <a:pt x="90" y="12"/>
                    </a:lnTo>
                    <a:lnTo>
                      <a:pt x="90" y="14"/>
                    </a:lnTo>
                    <a:lnTo>
                      <a:pt x="92" y="14"/>
                    </a:lnTo>
                    <a:lnTo>
                      <a:pt x="92" y="16"/>
                    </a:lnTo>
                    <a:lnTo>
                      <a:pt x="93" y="16"/>
                    </a:lnTo>
                    <a:lnTo>
                      <a:pt x="95" y="18"/>
                    </a:lnTo>
                    <a:lnTo>
                      <a:pt x="97" y="18"/>
                    </a:lnTo>
                    <a:lnTo>
                      <a:pt x="99" y="2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4"/>
                    </a:lnTo>
                    <a:lnTo>
                      <a:pt x="103" y="26"/>
                    </a:lnTo>
                    <a:lnTo>
                      <a:pt x="105" y="28"/>
                    </a:lnTo>
                    <a:lnTo>
                      <a:pt x="107" y="28"/>
                    </a:lnTo>
                    <a:lnTo>
                      <a:pt x="109" y="30"/>
                    </a:lnTo>
                    <a:lnTo>
                      <a:pt x="111" y="32"/>
                    </a:lnTo>
                    <a:lnTo>
                      <a:pt x="111" y="34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5" y="40"/>
                    </a:lnTo>
                    <a:lnTo>
                      <a:pt x="115" y="42"/>
                    </a:lnTo>
                    <a:lnTo>
                      <a:pt x="117" y="42"/>
                    </a:lnTo>
                    <a:lnTo>
                      <a:pt x="119" y="44"/>
                    </a:lnTo>
                    <a:lnTo>
                      <a:pt x="119" y="46"/>
                    </a:lnTo>
                    <a:lnTo>
                      <a:pt x="121" y="46"/>
                    </a:lnTo>
                    <a:lnTo>
                      <a:pt x="123" y="48"/>
                    </a:lnTo>
                    <a:lnTo>
                      <a:pt x="123" y="50"/>
                    </a:lnTo>
                    <a:lnTo>
                      <a:pt x="125" y="50"/>
                    </a:lnTo>
                    <a:lnTo>
                      <a:pt x="125" y="52"/>
                    </a:lnTo>
                    <a:lnTo>
                      <a:pt x="127" y="52"/>
                    </a:lnTo>
                    <a:lnTo>
                      <a:pt x="127" y="54"/>
                    </a:lnTo>
                    <a:lnTo>
                      <a:pt x="129" y="54"/>
                    </a:lnTo>
                    <a:lnTo>
                      <a:pt x="129" y="56"/>
                    </a:lnTo>
                    <a:lnTo>
                      <a:pt x="131" y="56"/>
                    </a:lnTo>
                    <a:lnTo>
                      <a:pt x="133" y="56"/>
                    </a:lnTo>
                    <a:lnTo>
                      <a:pt x="133" y="58"/>
                    </a:lnTo>
                    <a:lnTo>
                      <a:pt x="135" y="56"/>
                    </a:lnTo>
                    <a:lnTo>
                      <a:pt x="137" y="56"/>
                    </a:lnTo>
                    <a:lnTo>
                      <a:pt x="137" y="58"/>
                    </a:lnTo>
                    <a:lnTo>
                      <a:pt x="139" y="58"/>
                    </a:lnTo>
                    <a:lnTo>
                      <a:pt x="141" y="58"/>
                    </a:lnTo>
                    <a:lnTo>
                      <a:pt x="143" y="58"/>
                    </a:lnTo>
                    <a:lnTo>
                      <a:pt x="143" y="60"/>
                    </a:lnTo>
                    <a:lnTo>
                      <a:pt x="145" y="60"/>
                    </a:lnTo>
                    <a:lnTo>
                      <a:pt x="147" y="60"/>
                    </a:lnTo>
                    <a:lnTo>
                      <a:pt x="149" y="60"/>
                    </a:lnTo>
                    <a:lnTo>
                      <a:pt x="151" y="60"/>
                    </a:lnTo>
                    <a:lnTo>
                      <a:pt x="153" y="60"/>
                    </a:lnTo>
                    <a:lnTo>
                      <a:pt x="153" y="62"/>
                    </a:lnTo>
                    <a:lnTo>
                      <a:pt x="155" y="62"/>
                    </a:lnTo>
                    <a:lnTo>
                      <a:pt x="155" y="64"/>
                    </a:lnTo>
                    <a:lnTo>
                      <a:pt x="155" y="66"/>
                    </a:lnTo>
                    <a:lnTo>
                      <a:pt x="157" y="66"/>
                    </a:lnTo>
                    <a:lnTo>
                      <a:pt x="159" y="68"/>
                    </a:lnTo>
                    <a:lnTo>
                      <a:pt x="161" y="70"/>
                    </a:lnTo>
                    <a:lnTo>
                      <a:pt x="163" y="72"/>
                    </a:lnTo>
                    <a:lnTo>
                      <a:pt x="163" y="74"/>
                    </a:lnTo>
                    <a:lnTo>
                      <a:pt x="163" y="76"/>
                    </a:lnTo>
                    <a:lnTo>
                      <a:pt x="165" y="76"/>
                    </a:lnTo>
                    <a:lnTo>
                      <a:pt x="165" y="78"/>
                    </a:lnTo>
                    <a:lnTo>
                      <a:pt x="167" y="78"/>
                    </a:lnTo>
                    <a:lnTo>
                      <a:pt x="169" y="80"/>
                    </a:lnTo>
                    <a:lnTo>
                      <a:pt x="171" y="82"/>
                    </a:lnTo>
                    <a:lnTo>
                      <a:pt x="171" y="84"/>
                    </a:lnTo>
                    <a:lnTo>
                      <a:pt x="171" y="86"/>
                    </a:lnTo>
                    <a:lnTo>
                      <a:pt x="171" y="88"/>
                    </a:lnTo>
                    <a:lnTo>
                      <a:pt x="171" y="90"/>
                    </a:lnTo>
                    <a:lnTo>
                      <a:pt x="171" y="92"/>
                    </a:lnTo>
                    <a:lnTo>
                      <a:pt x="171" y="94"/>
                    </a:lnTo>
                    <a:lnTo>
                      <a:pt x="169" y="94"/>
                    </a:lnTo>
                    <a:lnTo>
                      <a:pt x="171" y="94"/>
                    </a:lnTo>
                    <a:lnTo>
                      <a:pt x="171" y="96"/>
                    </a:lnTo>
                    <a:lnTo>
                      <a:pt x="169" y="96"/>
                    </a:lnTo>
                    <a:lnTo>
                      <a:pt x="171" y="96"/>
                    </a:lnTo>
                    <a:lnTo>
                      <a:pt x="171" y="98"/>
                    </a:lnTo>
                    <a:lnTo>
                      <a:pt x="171" y="100"/>
                    </a:lnTo>
                    <a:lnTo>
                      <a:pt x="171" y="102"/>
                    </a:lnTo>
                    <a:lnTo>
                      <a:pt x="171" y="104"/>
                    </a:lnTo>
                    <a:lnTo>
                      <a:pt x="171" y="106"/>
                    </a:lnTo>
                    <a:lnTo>
                      <a:pt x="173" y="106"/>
                    </a:lnTo>
                    <a:lnTo>
                      <a:pt x="159" y="106"/>
                    </a:lnTo>
                    <a:lnTo>
                      <a:pt x="159" y="132"/>
                    </a:lnTo>
                    <a:lnTo>
                      <a:pt x="155" y="132"/>
                    </a:lnTo>
                    <a:lnTo>
                      <a:pt x="155" y="168"/>
                    </a:lnTo>
                    <a:lnTo>
                      <a:pt x="145" y="168"/>
                    </a:lnTo>
                    <a:lnTo>
                      <a:pt x="145" y="174"/>
                    </a:lnTo>
                    <a:lnTo>
                      <a:pt x="153" y="174"/>
                    </a:lnTo>
                    <a:lnTo>
                      <a:pt x="153" y="210"/>
                    </a:lnTo>
                    <a:lnTo>
                      <a:pt x="76" y="210"/>
                    </a:lnTo>
                    <a:lnTo>
                      <a:pt x="28" y="210"/>
                    </a:lnTo>
                    <a:lnTo>
                      <a:pt x="28" y="208"/>
                    </a:lnTo>
                    <a:lnTo>
                      <a:pt x="30" y="206"/>
                    </a:lnTo>
                    <a:lnTo>
                      <a:pt x="30" y="204"/>
                    </a:lnTo>
                    <a:lnTo>
                      <a:pt x="30" y="202"/>
                    </a:lnTo>
                    <a:lnTo>
                      <a:pt x="32" y="200"/>
                    </a:lnTo>
                    <a:lnTo>
                      <a:pt x="32" y="198"/>
                    </a:lnTo>
                    <a:lnTo>
                      <a:pt x="32" y="196"/>
                    </a:lnTo>
                    <a:lnTo>
                      <a:pt x="34" y="196"/>
                    </a:lnTo>
                    <a:lnTo>
                      <a:pt x="34" y="194"/>
                    </a:lnTo>
                    <a:lnTo>
                      <a:pt x="32" y="194"/>
                    </a:lnTo>
                    <a:lnTo>
                      <a:pt x="32" y="192"/>
                    </a:lnTo>
                    <a:lnTo>
                      <a:pt x="32" y="190"/>
                    </a:lnTo>
                    <a:lnTo>
                      <a:pt x="32" y="188"/>
                    </a:lnTo>
                    <a:lnTo>
                      <a:pt x="32" y="186"/>
                    </a:lnTo>
                    <a:lnTo>
                      <a:pt x="32" y="184"/>
                    </a:lnTo>
                    <a:lnTo>
                      <a:pt x="32" y="182"/>
                    </a:lnTo>
                    <a:lnTo>
                      <a:pt x="32" y="180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4" y="172"/>
                    </a:lnTo>
                    <a:lnTo>
                      <a:pt x="32" y="172"/>
                    </a:lnTo>
                    <a:lnTo>
                      <a:pt x="32" y="170"/>
                    </a:lnTo>
                    <a:lnTo>
                      <a:pt x="32" y="168"/>
                    </a:lnTo>
                    <a:lnTo>
                      <a:pt x="30" y="168"/>
                    </a:lnTo>
                    <a:lnTo>
                      <a:pt x="32" y="168"/>
                    </a:lnTo>
                    <a:lnTo>
                      <a:pt x="32" y="166"/>
                    </a:lnTo>
                    <a:lnTo>
                      <a:pt x="30" y="166"/>
                    </a:lnTo>
                    <a:lnTo>
                      <a:pt x="30" y="164"/>
                    </a:lnTo>
                    <a:lnTo>
                      <a:pt x="30" y="162"/>
                    </a:lnTo>
                    <a:lnTo>
                      <a:pt x="28" y="162"/>
                    </a:lnTo>
                    <a:lnTo>
                      <a:pt x="28" y="160"/>
                    </a:lnTo>
                    <a:lnTo>
                      <a:pt x="28" y="158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6" y="154"/>
                    </a:lnTo>
                    <a:lnTo>
                      <a:pt x="26" y="152"/>
                    </a:lnTo>
                    <a:lnTo>
                      <a:pt x="26" y="150"/>
                    </a:lnTo>
                    <a:lnTo>
                      <a:pt x="24" y="150"/>
                    </a:lnTo>
                    <a:lnTo>
                      <a:pt x="24" y="148"/>
                    </a:lnTo>
                    <a:lnTo>
                      <a:pt x="22" y="146"/>
                    </a:lnTo>
                    <a:lnTo>
                      <a:pt x="24" y="146"/>
                    </a:lnTo>
                    <a:lnTo>
                      <a:pt x="22" y="144"/>
                    </a:lnTo>
                    <a:lnTo>
                      <a:pt x="22" y="142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0" y="134"/>
                    </a:lnTo>
                    <a:lnTo>
                      <a:pt x="18" y="134"/>
                    </a:lnTo>
                    <a:lnTo>
                      <a:pt x="18" y="132"/>
                    </a:lnTo>
                    <a:lnTo>
                      <a:pt x="18" y="130"/>
                    </a:lnTo>
                    <a:lnTo>
                      <a:pt x="16" y="128"/>
                    </a:lnTo>
                    <a:lnTo>
                      <a:pt x="16" y="126"/>
                    </a:lnTo>
                    <a:lnTo>
                      <a:pt x="16" y="124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0" y="118"/>
                    </a:lnTo>
                    <a:lnTo>
                      <a:pt x="2" y="28"/>
                    </a:lnTo>
                    <a:lnTo>
                      <a:pt x="4" y="28"/>
                    </a:lnTo>
                    <a:lnTo>
                      <a:pt x="6" y="28"/>
                    </a:lnTo>
                    <a:lnTo>
                      <a:pt x="76" y="28"/>
                    </a:lnTo>
                    <a:lnTo>
                      <a:pt x="76" y="24"/>
                    </a:lnTo>
                    <a:lnTo>
                      <a:pt x="80" y="24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0" name="Freeform 126"/>
              <p:cNvSpPr>
                <a:spLocks/>
              </p:cNvSpPr>
              <p:nvPr/>
            </p:nvSpPr>
            <p:spPr bwMode="auto">
              <a:xfrm>
                <a:off x="3220" y="2592"/>
                <a:ext cx="250" cy="301"/>
              </a:xfrm>
              <a:custGeom>
                <a:avLst/>
                <a:gdLst>
                  <a:gd name="T0" fmla="*/ 72 w 250"/>
                  <a:gd name="T1" fmla="*/ 10 h 301"/>
                  <a:gd name="T2" fmla="*/ 76 w 250"/>
                  <a:gd name="T3" fmla="*/ 4 h 301"/>
                  <a:gd name="T4" fmla="*/ 82 w 250"/>
                  <a:gd name="T5" fmla="*/ 4 h 301"/>
                  <a:gd name="T6" fmla="*/ 86 w 250"/>
                  <a:gd name="T7" fmla="*/ 14 h 301"/>
                  <a:gd name="T8" fmla="*/ 102 w 250"/>
                  <a:gd name="T9" fmla="*/ 18 h 301"/>
                  <a:gd name="T10" fmla="*/ 124 w 250"/>
                  <a:gd name="T11" fmla="*/ 18 h 301"/>
                  <a:gd name="T12" fmla="*/ 132 w 250"/>
                  <a:gd name="T13" fmla="*/ 14 h 301"/>
                  <a:gd name="T14" fmla="*/ 146 w 250"/>
                  <a:gd name="T15" fmla="*/ 22 h 301"/>
                  <a:gd name="T16" fmla="*/ 154 w 250"/>
                  <a:gd name="T17" fmla="*/ 32 h 301"/>
                  <a:gd name="T18" fmla="*/ 162 w 250"/>
                  <a:gd name="T19" fmla="*/ 34 h 301"/>
                  <a:gd name="T20" fmla="*/ 176 w 250"/>
                  <a:gd name="T21" fmla="*/ 36 h 301"/>
                  <a:gd name="T22" fmla="*/ 188 w 250"/>
                  <a:gd name="T23" fmla="*/ 40 h 301"/>
                  <a:gd name="T24" fmla="*/ 206 w 250"/>
                  <a:gd name="T25" fmla="*/ 40 h 301"/>
                  <a:gd name="T26" fmla="*/ 210 w 250"/>
                  <a:gd name="T27" fmla="*/ 46 h 301"/>
                  <a:gd name="T28" fmla="*/ 220 w 250"/>
                  <a:gd name="T29" fmla="*/ 44 h 301"/>
                  <a:gd name="T30" fmla="*/ 224 w 250"/>
                  <a:gd name="T31" fmla="*/ 50 h 301"/>
                  <a:gd name="T32" fmla="*/ 218 w 250"/>
                  <a:gd name="T33" fmla="*/ 62 h 301"/>
                  <a:gd name="T34" fmla="*/ 238 w 250"/>
                  <a:gd name="T35" fmla="*/ 76 h 301"/>
                  <a:gd name="T36" fmla="*/ 224 w 250"/>
                  <a:gd name="T37" fmla="*/ 102 h 301"/>
                  <a:gd name="T38" fmla="*/ 204 w 250"/>
                  <a:gd name="T39" fmla="*/ 248 h 301"/>
                  <a:gd name="T40" fmla="*/ 204 w 250"/>
                  <a:gd name="T41" fmla="*/ 301 h 301"/>
                  <a:gd name="T42" fmla="*/ 200 w 250"/>
                  <a:gd name="T43" fmla="*/ 299 h 301"/>
                  <a:gd name="T44" fmla="*/ 196 w 250"/>
                  <a:gd name="T45" fmla="*/ 297 h 301"/>
                  <a:gd name="T46" fmla="*/ 186 w 250"/>
                  <a:gd name="T47" fmla="*/ 289 h 301"/>
                  <a:gd name="T48" fmla="*/ 176 w 250"/>
                  <a:gd name="T49" fmla="*/ 277 h 301"/>
                  <a:gd name="T50" fmla="*/ 166 w 250"/>
                  <a:gd name="T51" fmla="*/ 272 h 301"/>
                  <a:gd name="T52" fmla="*/ 162 w 250"/>
                  <a:gd name="T53" fmla="*/ 264 h 301"/>
                  <a:gd name="T54" fmla="*/ 160 w 250"/>
                  <a:gd name="T55" fmla="*/ 254 h 301"/>
                  <a:gd name="T56" fmla="*/ 154 w 250"/>
                  <a:gd name="T57" fmla="*/ 248 h 301"/>
                  <a:gd name="T58" fmla="*/ 150 w 250"/>
                  <a:gd name="T59" fmla="*/ 246 h 301"/>
                  <a:gd name="T60" fmla="*/ 146 w 250"/>
                  <a:gd name="T61" fmla="*/ 246 h 301"/>
                  <a:gd name="T62" fmla="*/ 140 w 250"/>
                  <a:gd name="T63" fmla="*/ 238 h 301"/>
                  <a:gd name="T64" fmla="*/ 134 w 250"/>
                  <a:gd name="T65" fmla="*/ 236 h 301"/>
                  <a:gd name="T66" fmla="*/ 130 w 250"/>
                  <a:gd name="T67" fmla="*/ 234 h 301"/>
                  <a:gd name="T68" fmla="*/ 126 w 250"/>
                  <a:gd name="T69" fmla="*/ 232 h 301"/>
                  <a:gd name="T70" fmla="*/ 120 w 250"/>
                  <a:gd name="T71" fmla="*/ 228 h 301"/>
                  <a:gd name="T72" fmla="*/ 116 w 250"/>
                  <a:gd name="T73" fmla="*/ 226 h 301"/>
                  <a:gd name="T74" fmla="*/ 114 w 250"/>
                  <a:gd name="T75" fmla="*/ 222 h 301"/>
                  <a:gd name="T76" fmla="*/ 110 w 250"/>
                  <a:gd name="T77" fmla="*/ 220 h 301"/>
                  <a:gd name="T78" fmla="*/ 104 w 250"/>
                  <a:gd name="T79" fmla="*/ 214 h 301"/>
                  <a:gd name="T80" fmla="*/ 100 w 250"/>
                  <a:gd name="T81" fmla="*/ 210 h 301"/>
                  <a:gd name="T82" fmla="*/ 96 w 250"/>
                  <a:gd name="T83" fmla="*/ 208 h 301"/>
                  <a:gd name="T84" fmla="*/ 90 w 250"/>
                  <a:gd name="T85" fmla="*/ 204 h 301"/>
                  <a:gd name="T86" fmla="*/ 86 w 250"/>
                  <a:gd name="T87" fmla="*/ 202 h 301"/>
                  <a:gd name="T88" fmla="*/ 78 w 250"/>
                  <a:gd name="T89" fmla="*/ 200 h 301"/>
                  <a:gd name="T90" fmla="*/ 72 w 250"/>
                  <a:gd name="T91" fmla="*/ 198 h 301"/>
                  <a:gd name="T92" fmla="*/ 68 w 250"/>
                  <a:gd name="T93" fmla="*/ 194 h 301"/>
                  <a:gd name="T94" fmla="*/ 64 w 250"/>
                  <a:gd name="T95" fmla="*/ 190 h 301"/>
                  <a:gd name="T96" fmla="*/ 60 w 250"/>
                  <a:gd name="T97" fmla="*/ 188 h 301"/>
                  <a:gd name="T98" fmla="*/ 56 w 250"/>
                  <a:gd name="T99" fmla="*/ 186 h 301"/>
                  <a:gd name="T100" fmla="*/ 52 w 250"/>
                  <a:gd name="T101" fmla="*/ 186 h 301"/>
                  <a:gd name="T102" fmla="*/ 48 w 250"/>
                  <a:gd name="T103" fmla="*/ 180 h 301"/>
                  <a:gd name="T104" fmla="*/ 44 w 250"/>
                  <a:gd name="T105" fmla="*/ 176 h 301"/>
                  <a:gd name="T106" fmla="*/ 40 w 250"/>
                  <a:gd name="T107" fmla="*/ 174 h 301"/>
                  <a:gd name="T108" fmla="*/ 36 w 250"/>
                  <a:gd name="T109" fmla="*/ 168 h 301"/>
                  <a:gd name="T110" fmla="*/ 32 w 250"/>
                  <a:gd name="T111" fmla="*/ 164 h 301"/>
                  <a:gd name="T112" fmla="*/ 30 w 250"/>
                  <a:gd name="T113" fmla="*/ 158 h 301"/>
                  <a:gd name="T114" fmla="*/ 0 w 250"/>
                  <a:gd name="T115" fmla="*/ 140 h 30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50" h="301">
                    <a:moveTo>
                      <a:pt x="60" y="0"/>
                    </a:moveTo>
                    <a:lnTo>
                      <a:pt x="64" y="2"/>
                    </a:lnTo>
                    <a:lnTo>
                      <a:pt x="66" y="4"/>
                    </a:lnTo>
                    <a:lnTo>
                      <a:pt x="68" y="6"/>
                    </a:lnTo>
                    <a:lnTo>
                      <a:pt x="70" y="6"/>
                    </a:lnTo>
                    <a:lnTo>
                      <a:pt x="72" y="6"/>
                    </a:lnTo>
                    <a:lnTo>
                      <a:pt x="72" y="8"/>
                    </a:lnTo>
                    <a:lnTo>
                      <a:pt x="72" y="10"/>
                    </a:lnTo>
                    <a:lnTo>
                      <a:pt x="74" y="10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10"/>
                    </a:lnTo>
                    <a:lnTo>
                      <a:pt x="82" y="12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6" y="8"/>
                    </a:lnTo>
                    <a:lnTo>
                      <a:pt x="90" y="8"/>
                    </a:lnTo>
                    <a:lnTo>
                      <a:pt x="90" y="10"/>
                    </a:lnTo>
                    <a:lnTo>
                      <a:pt x="88" y="10"/>
                    </a:lnTo>
                    <a:lnTo>
                      <a:pt x="88" y="12"/>
                    </a:lnTo>
                    <a:lnTo>
                      <a:pt x="86" y="14"/>
                    </a:lnTo>
                    <a:lnTo>
                      <a:pt x="88" y="16"/>
                    </a:lnTo>
                    <a:lnTo>
                      <a:pt x="90" y="16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6" y="14"/>
                    </a:lnTo>
                    <a:lnTo>
                      <a:pt x="96" y="16"/>
                    </a:lnTo>
                    <a:lnTo>
                      <a:pt x="98" y="16"/>
                    </a:lnTo>
                    <a:lnTo>
                      <a:pt x="100" y="18"/>
                    </a:lnTo>
                    <a:lnTo>
                      <a:pt x="102" y="18"/>
                    </a:lnTo>
                    <a:lnTo>
                      <a:pt x="108" y="18"/>
                    </a:lnTo>
                    <a:lnTo>
                      <a:pt x="110" y="20"/>
                    </a:lnTo>
                    <a:lnTo>
                      <a:pt x="116" y="20"/>
                    </a:lnTo>
                    <a:lnTo>
                      <a:pt x="118" y="22"/>
                    </a:lnTo>
                    <a:lnTo>
                      <a:pt x="120" y="22"/>
                    </a:lnTo>
                    <a:lnTo>
                      <a:pt x="122" y="20"/>
                    </a:lnTo>
                    <a:lnTo>
                      <a:pt x="122" y="18"/>
                    </a:lnTo>
                    <a:lnTo>
                      <a:pt x="124" y="18"/>
                    </a:lnTo>
                    <a:lnTo>
                      <a:pt x="124" y="20"/>
                    </a:lnTo>
                    <a:lnTo>
                      <a:pt x="126" y="20"/>
                    </a:lnTo>
                    <a:lnTo>
                      <a:pt x="128" y="20"/>
                    </a:lnTo>
                    <a:lnTo>
                      <a:pt x="128" y="18"/>
                    </a:lnTo>
                    <a:lnTo>
                      <a:pt x="130" y="16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6" y="16"/>
                    </a:lnTo>
                    <a:lnTo>
                      <a:pt x="138" y="18"/>
                    </a:lnTo>
                    <a:lnTo>
                      <a:pt x="142" y="18"/>
                    </a:lnTo>
                    <a:lnTo>
                      <a:pt x="142" y="20"/>
                    </a:lnTo>
                    <a:lnTo>
                      <a:pt x="144" y="24"/>
                    </a:lnTo>
                    <a:lnTo>
                      <a:pt x="146" y="22"/>
                    </a:lnTo>
                    <a:lnTo>
                      <a:pt x="146" y="20"/>
                    </a:lnTo>
                    <a:lnTo>
                      <a:pt x="148" y="20"/>
                    </a:lnTo>
                    <a:lnTo>
                      <a:pt x="148" y="22"/>
                    </a:lnTo>
                    <a:lnTo>
                      <a:pt x="148" y="24"/>
                    </a:lnTo>
                    <a:lnTo>
                      <a:pt x="150" y="26"/>
                    </a:lnTo>
                    <a:lnTo>
                      <a:pt x="152" y="28"/>
                    </a:lnTo>
                    <a:lnTo>
                      <a:pt x="152" y="30"/>
                    </a:lnTo>
                    <a:lnTo>
                      <a:pt x="152" y="32"/>
                    </a:lnTo>
                    <a:lnTo>
                      <a:pt x="154" y="32"/>
                    </a:lnTo>
                    <a:lnTo>
                      <a:pt x="156" y="30"/>
                    </a:lnTo>
                    <a:lnTo>
                      <a:pt x="158" y="28"/>
                    </a:lnTo>
                    <a:lnTo>
                      <a:pt x="160" y="28"/>
                    </a:lnTo>
                    <a:lnTo>
                      <a:pt x="160" y="30"/>
                    </a:lnTo>
                    <a:lnTo>
                      <a:pt x="162" y="32"/>
                    </a:lnTo>
                    <a:lnTo>
                      <a:pt x="162" y="34"/>
                    </a:lnTo>
                    <a:lnTo>
                      <a:pt x="164" y="32"/>
                    </a:lnTo>
                    <a:lnTo>
                      <a:pt x="166" y="32"/>
                    </a:lnTo>
                    <a:lnTo>
                      <a:pt x="166" y="34"/>
                    </a:lnTo>
                    <a:lnTo>
                      <a:pt x="168" y="36"/>
                    </a:lnTo>
                    <a:lnTo>
                      <a:pt x="170" y="34"/>
                    </a:lnTo>
                    <a:lnTo>
                      <a:pt x="172" y="36"/>
                    </a:lnTo>
                    <a:lnTo>
                      <a:pt x="172" y="34"/>
                    </a:lnTo>
                    <a:lnTo>
                      <a:pt x="174" y="34"/>
                    </a:lnTo>
                    <a:lnTo>
                      <a:pt x="176" y="36"/>
                    </a:lnTo>
                    <a:lnTo>
                      <a:pt x="176" y="38"/>
                    </a:lnTo>
                    <a:lnTo>
                      <a:pt x="180" y="36"/>
                    </a:lnTo>
                    <a:lnTo>
                      <a:pt x="182" y="38"/>
                    </a:lnTo>
                    <a:lnTo>
                      <a:pt x="182" y="40"/>
                    </a:lnTo>
                    <a:lnTo>
                      <a:pt x="180" y="40"/>
                    </a:lnTo>
                    <a:lnTo>
                      <a:pt x="182" y="40"/>
                    </a:lnTo>
                    <a:lnTo>
                      <a:pt x="186" y="40"/>
                    </a:lnTo>
                    <a:lnTo>
                      <a:pt x="188" y="40"/>
                    </a:lnTo>
                    <a:lnTo>
                      <a:pt x="194" y="38"/>
                    </a:lnTo>
                    <a:lnTo>
                      <a:pt x="196" y="38"/>
                    </a:lnTo>
                    <a:lnTo>
                      <a:pt x="198" y="38"/>
                    </a:lnTo>
                    <a:lnTo>
                      <a:pt x="200" y="40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204" y="42"/>
                    </a:lnTo>
                    <a:lnTo>
                      <a:pt x="206" y="42"/>
                    </a:lnTo>
                    <a:lnTo>
                      <a:pt x="206" y="40"/>
                    </a:lnTo>
                    <a:lnTo>
                      <a:pt x="206" y="38"/>
                    </a:lnTo>
                    <a:lnTo>
                      <a:pt x="208" y="36"/>
                    </a:lnTo>
                    <a:lnTo>
                      <a:pt x="210" y="36"/>
                    </a:lnTo>
                    <a:lnTo>
                      <a:pt x="212" y="38"/>
                    </a:lnTo>
                    <a:lnTo>
                      <a:pt x="212" y="40"/>
                    </a:lnTo>
                    <a:lnTo>
                      <a:pt x="210" y="44"/>
                    </a:lnTo>
                    <a:lnTo>
                      <a:pt x="210" y="46"/>
                    </a:lnTo>
                    <a:lnTo>
                      <a:pt x="214" y="46"/>
                    </a:lnTo>
                    <a:lnTo>
                      <a:pt x="216" y="48"/>
                    </a:lnTo>
                    <a:lnTo>
                      <a:pt x="218" y="50"/>
                    </a:lnTo>
                    <a:lnTo>
                      <a:pt x="218" y="48"/>
                    </a:lnTo>
                    <a:lnTo>
                      <a:pt x="220" y="48"/>
                    </a:lnTo>
                    <a:lnTo>
                      <a:pt x="218" y="46"/>
                    </a:lnTo>
                    <a:lnTo>
                      <a:pt x="220" y="44"/>
                    </a:lnTo>
                    <a:lnTo>
                      <a:pt x="218" y="42"/>
                    </a:lnTo>
                    <a:lnTo>
                      <a:pt x="220" y="40"/>
                    </a:lnTo>
                    <a:lnTo>
                      <a:pt x="222" y="40"/>
                    </a:lnTo>
                    <a:lnTo>
                      <a:pt x="222" y="42"/>
                    </a:lnTo>
                    <a:lnTo>
                      <a:pt x="222" y="44"/>
                    </a:lnTo>
                    <a:lnTo>
                      <a:pt x="222" y="46"/>
                    </a:lnTo>
                    <a:lnTo>
                      <a:pt x="224" y="50"/>
                    </a:lnTo>
                    <a:lnTo>
                      <a:pt x="224" y="52"/>
                    </a:lnTo>
                    <a:lnTo>
                      <a:pt x="222" y="52"/>
                    </a:lnTo>
                    <a:lnTo>
                      <a:pt x="222" y="56"/>
                    </a:lnTo>
                    <a:lnTo>
                      <a:pt x="222" y="58"/>
                    </a:lnTo>
                    <a:lnTo>
                      <a:pt x="222" y="60"/>
                    </a:lnTo>
                    <a:lnTo>
                      <a:pt x="220" y="60"/>
                    </a:lnTo>
                    <a:lnTo>
                      <a:pt x="220" y="62"/>
                    </a:lnTo>
                    <a:lnTo>
                      <a:pt x="218" y="62"/>
                    </a:lnTo>
                    <a:lnTo>
                      <a:pt x="220" y="64"/>
                    </a:lnTo>
                    <a:lnTo>
                      <a:pt x="224" y="62"/>
                    </a:lnTo>
                    <a:lnTo>
                      <a:pt x="228" y="66"/>
                    </a:lnTo>
                    <a:lnTo>
                      <a:pt x="230" y="70"/>
                    </a:lnTo>
                    <a:lnTo>
                      <a:pt x="236" y="72"/>
                    </a:lnTo>
                    <a:lnTo>
                      <a:pt x="236" y="74"/>
                    </a:lnTo>
                    <a:lnTo>
                      <a:pt x="236" y="76"/>
                    </a:lnTo>
                    <a:lnTo>
                      <a:pt x="238" y="76"/>
                    </a:lnTo>
                    <a:lnTo>
                      <a:pt x="244" y="78"/>
                    </a:lnTo>
                    <a:lnTo>
                      <a:pt x="246" y="80"/>
                    </a:lnTo>
                    <a:lnTo>
                      <a:pt x="250" y="82"/>
                    </a:lnTo>
                    <a:lnTo>
                      <a:pt x="248" y="84"/>
                    </a:lnTo>
                    <a:lnTo>
                      <a:pt x="238" y="84"/>
                    </a:lnTo>
                    <a:lnTo>
                      <a:pt x="234" y="84"/>
                    </a:lnTo>
                    <a:lnTo>
                      <a:pt x="234" y="102"/>
                    </a:lnTo>
                    <a:lnTo>
                      <a:pt x="224" y="102"/>
                    </a:lnTo>
                    <a:lnTo>
                      <a:pt x="224" y="110"/>
                    </a:lnTo>
                    <a:lnTo>
                      <a:pt x="232" y="110"/>
                    </a:lnTo>
                    <a:lnTo>
                      <a:pt x="232" y="118"/>
                    </a:lnTo>
                    <a:lnTo>
                      <a:pt x="210" y="118"/>
                    </a:lnTo>
                    <a:lnTo>
                      <a:pt x="210" y="162"/>
                    </a:lnTo>
                    <a:lnTo>
                      <a:pt x="210" y="164"/>
                    </a:lnTo>
                    <a:lnTo>
                      <a:pt x="210" y="242"/>
                    </a:lnTo>
                    <a:lnTo>
                      <a:pt x="204" y="242"/>
                    </a:lnTo>
                    <a:lnTo>
                      <a:pt x="204" y="248"/>
                    </a:lnTo>
                    <a:lnTo>
                      <a:pt x="210" y="248"/>
                    </a:lnTo>
                    <a:lnTo>
                      <a:pt x="210" y="283"/>
                    </a:lnTo>
                    <a:lnTo>
                      <a:pt x="210" y="299"/>
                    </a:lnTo>
                    <a:lnTo>
                      <a:pt x="208" y="301"/>
                    </a:lnTo>
                    <a:lnTo>
                      <a:pt x="206" y="301"/>
                    </a:lnTo>
                    <a:lnTo>
                      <a:pt x="204" y="301"/>
                    </a:lnTo>
                    <a:lnTo>
                      <a:pt x="202" y="301"/>
                    </a:lnTo>
                    <a:lnTo>
                      <a:pt x="200" y="301"/>
                    </a:lnTo>
                    <a:lnTo>
                      <a:pt x="200" y="299"/>
                    </a:lnTo>
                    <a:lnTo>
                      <a:pt x="198" y="299"/>
                    </a:lnTo>
                    <a:lnTo>
                      <a:pt x="196" y="299"/>
                    </a:lnTo>
                    <a:lnTo>
                      <a:pt x="196" y="297"/>
                    </a:lnTo>
                    <a:lnTo>
                      <a:pt x="194" y="297"/>
                    </a:lnTo>
                    <a:lnTo>
                      <a:pt x="192" y="295"/>
                    </a:lnTo>
                    <a:lnTo>
                      <a:pt x="190" y="291"/>
                    </a:lnTo>
                    <a:lnTo>
                      <a:pt x="186" y="289"/>
                    </a:lnTo>
                    <a:lnTo>
                      <a:pt x="182" y="285"/>
                    </a:lnTo>
                    <a:lnTo>
                      <a:pt x="180" y="283"/>
                    </a:lnTo>
                    <a:lnTo>
                      <a:pt x="180" y="281"/>
                    </a:lnTo>
                    <a:lnTo>
                      <a:pt x="178" y="281"/>
                    </a:lnTo>
                    <a:lnTo>
                      <a:pt x="178" y="279"/>
                    </a:lnTo>
                    <a:lnTo>
                      <a:pt x="176" y="279"/>
                    </a:lnTo>
                    <a:lnTo>
                      <a:pt x="176" y="277"/>
                    </a:lnTo>
                    <a:lnTo>
                      <a:pt x="174" y="277"/>
                    </a:lnTo>
                    <a:lnTo>
                      <a:pt x="172" y="275"/>
                    </a:lnTo>
                    <a:lnTo>
                      <a:pt x="170" y="275"/>
                    </a:lnTo>
                    <a:lnTo>
                      <a:pt x="166" y="272"/>
                    </a:lnTo>
                    <a:lnTo>
                      <a:pt x="166" y="270"/>
                    </a:lnTo>
                    <a:lnTo>
                      <a:pt x="166" y="268"/>
                    </a:lnTo>
                    <a:lnTo>
                      <a:pt x="164" y="268"/>
                    </a:lnTo>
                    <a:lnTo>
                      <a:pt x="164" y="264"/>
                    </a:lnTo>
                    <a:lnTo>
                      <a:pt x="162" y="264"/>
                    </a:lnTo>
                    <a:lnTo>
                      <a:pt x="162" y="262"/>
                    </a:lnTo>
                    <a:lnTo>
                      <a:pt x="162" y="260"/>
                    </a:lnTo>
                    <a:lnTo>
                      <a:pt x="160" y="260"/>
                    </a:lnTo>
                    <a:lnTo>
                      <a:pt x="160" y="258"/>
                    </a:lnTo>
                    <a:lnTo>
                      <a:pt x="160" y="256"/>
                    </a:lnTo>
                    <a:lnTo>
                      <a:pt x="160" y="254"/>
                    </a:lnTo>
                    <a:lnTo>
                      <a:pt x="158" y="254"/>
                    </a:lnTo>
                    <a:lnTo>
                      <a:pt x="158" y="252"/>
                    </a:lnTo>
                    <a:lnTo>
                      <a:pt x="158" y="250"/>
                    </a:lnTo>
                    <a:lnTo>
                      <a:pt x="156" y="250"/>
                    </a:lnTo>
                    <a:lnTo>
                      <a:pt x="156" y="248"/>
                    </a:lnTo>
                    <a:lnTo>
                      <a:pt x="154" y="248"/>
                    </a:lnTo>
                    <a:lnTo>
                      <a:pt x="152" y="246"/>
                    </a:lnTo>
                    <a:lnTo>
                      <a:pt x="152" y="248"/>
                    </a:lnTo>
                    <a:lnTo>
                      <a:pt x="150" y="248"/>
                    </a:lnTo>
                    <a:lnTo>
                      <a:pt x="150" y="246"/>
                    </a:lnTo>
                    <a:lnTo>
                      <a:pt x="148" y="246"/>
                    </a:lnTo>
                    <a:lnTo>
                      <a:pt x="146" y="246"/>
                    </a:lnTo>
                    <a:lnTo>
                      <a:pt x="144" y="244"/>
                    </a:lnTo>
                    <a:lnTo>
                      <a:pt x="144" y="242"/>
                    </a:lnTo>
                    <a:lnTo>
                      <a:pt x="142" y="242"/>
                    </a:lnTo>
                    <a:lnTo>
                      <a:pt x="142" y="240"/>
                    </a:lnTo>
                    <a:lnTo>
                      <a:pt x="140" y="238"/>
                    </a:lnTo>
                    <a:lnTo>
                      <a:pt x="138" y="238"/>
                    </a:lnTo>
                    <a:lnTo>
                      <a:pt x="136" y="238"/>
                    </a:lnTo>
                    <a:lnTo>
                      <a:pt x="136" y="236"/>
                    </a:lnTo>
                    <a:lnTo>
                      <a:pt x="134" y="236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28" y="232"/>
                    </a:lnTo>
                    <a:lnTo>
                      <a:pt x="126" y="232"/>
                    </a:lnTo>
                    <a:lnTo>
                      <a:pt x="126" y="230"/>
                    </a:lnTo>
                    <a:lnTo>
                      <a:pt x="124" y="230"/>
                    </a:lnTo>
                    <a:lnTo>
                      <a:pt x="122" y="230"/>
                    </a:lnTo>
                    <a:lnTo>
                      <a:pt x="120" y="228"/>
                    </a:lnTo>
                    <a:lnTo>
                      <a:pt x="118" y="228"/>
                    </a:lnTo>
                    <a:lnTo>
                      <a:pt x="118" y="226"/>
                    </a:lnTo>
                    <a:lnTo>
                      <a:pt x="116" y="226"/>
                    </a:lnTo>
                    <a:lnTo>
                      <a:pt x="116" y="224"/>
                    </a:lnTo>
                    <a:lnTo>
                      <a:pt x="114" y="224"/>
                    </a:lnTo>
                    <a:lnTo>
                      <a:pt x="114" y="222"/>
                    </a:lnTo>
                    <a:lnTo>
                      <a:pt x="112" y="222"/>
                    </a:lnTo>
                    <a:lnTo>
                      <a:pt x="112" y="220"/>
                    </a:lnTo>
                    <a:lnTo>
                      <a:pt x="110" y="220"/>
                    </a:lnTo>
                    <a:lnTo>
                      <a:pt x="108" y="218"/>
                    </a:lnTo>
                    <a:lnTo>
                      <a:pt x="106" y="218"/>
                    </a:lnTo>
                    <a:lnTo>
                      <a:pt x="106" y="216"/>
                    </a:lnTo>
                    <a:lnTo>
                      <a:pt x="104" y="214"/>
                    </a:lnTo>
                    <a:lnTo>
                      <a:pt x="104" y="212"/>
                    </a:lnTo>
                    <a:lnTo>
                      <a:pt x="102" y="210"/>
                    </a:lnTo>
                    <a:lnTo>
                      <a:pt x="100" y="210"/>
                    </a:lnTo>
                    <a:lnTo>
                      <a:pt x="98" y="210"/>
                    </a:lnTo>
                    <a:lnTo>
                      <a:pt x="98" y="208"/>
                    </a:lnTo>
                    <a:lnTo>
                      <a:pt x="96" y="208"/>
                    </a:lnTo>
                    <a:lnTo>
                      <a:pt x="96" y="206"/>
                    </a:lnTo>
                    <a:lnTo>
                      <a:pt x="94" y="206"/>
                    </a:lnTo>
                    <a:lnTo>
                      <a:pt x="94" y="204"/>
                    </a:lnTo>
                    <a:lnTo>
                      <a:pt x="92" y="204"/>
                    </a:lnTo>
                    <a:lnTo>
                      <a:pt x="90" y="204"/>
                    </a:lnTo>
                    <a:lnTo>
                      <a:pt x="88" y="204"/>
                    </a:lnTo>
                    <a:lnTo>
                      <a:pt x="86" y="204"/>
                    </a:lnTo>
                    <a:lnTo>
                      <a:pt x="86" y="202"/>
                    </a:lnTo>
                    <a:lnTo>
                      <a:pt x="84" y="202"/>
                    </a:lnTo>
                    <a:lnTo>
                      <a:pt x="82" y="202"/>
                    </a:lnTo>
                    <a:lnTo>
                      <a:pt x="82" y="200"/>
                    </a:lnTo>
                    <a:lnTo>
                      <a:pt x="80" y="200"/>
                    </a:lnTo>
                    <a:lnTo>
                      <a:pt x="78" y="200"/>
                    </a:lnTo>
                    <a:lnTo>
                      <a:pt x="76" y="200"/>
                    </a:lnTo>
                    <a:lnTo>
                      <a:pt x="74" y="198"/>
                    </a:lnTo>
                    <a:lnTo>
                      <a:pt x="72" y="198"/>
                    </a:lnTo>
                    <a:lnTo>
                      <a:pt x="70" y="196"/>
                    </a:lnTo>
                    <a:lnTo>
                      <a:pt x="68" y="196"/>
                    </a:lnTo>
                    <a:lnTo>
                      <a:pt x="68" y="194"/>
                    </a:lnTo>
                    <a:lnTo>
                      <a:pt x="66" y="194"/>
                    </a:lnTo>
                    <a:lnTo>
                      <a:pt x="66" y="192"/>
                    </a:lnTo>
                    <a:lnTo>
                      <a:pt x="64" y="192"/>
                    </a:lnTo>
                    <a:lnTo>
                      <a:pt x="64" y="190"/>
                    </a:lnTo>
                    <a:lnTo>
                      <a:pt x="62" y="190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58" y="186"/>
                    </a:lnTo>
                    <a:lnTo>
                      <a:pt x="56" y="186"/>
                    </a:lnTo>
                    <a:lnTo>
                      <a:pt x="54" y="186"/>
                    </a:lnTo>
                    <a:lnTo>
                      <a:pt x="52" y="186"/>
                    </a:lnTo>
                    <a:lnTo>
                      <a:pt x="50" y="186"/>
                    </a:lnTo>
                    <a:lnTo>
                      <a:pt x="50" y="184"/>
                    </a:lnTo>
                    <a:lnTo>
                      <a:pt x="50" y="182"/>
                    </a:lnTo>
                    <a:lnTo>
                      <a:pt x="48" y="182"/>
                    </a:lnTo>
                    <a:lnTo>
                      <a:pt x="48" y="180"/>
                    </a:lnTo>
                    <a:lnTo>
                      <a:pt x="46" y="180"/>
                    </a:lnTo>
                    <a:lnTo>
                      <a:pt x="44" y="180"/>
                    </a:lnTo>
                    <a:lnTo>
                      <a:pt x="44" y="178"/>
                    </a:lnTo>
                    <a:lnTo>
                      <a:pt x="44" y="176"/>
                    </a:lnTo>
                    <a:lnTo>
                      <a:pt x="42" y="176"/>
                    </a:lnTo>
                    <a:lnTo>
                      <a:pt x="40" y="176"/>
                    </a:lnTo>
                    <a:lnTo>
                      <a:pt x="40" y="174"/>
                    </a:lnTo>
                    <a:lnTo>
                      <a:pt x="38" y="174"/>
                    </a:lnTo>
                    <a:lnTo>
                      <a:pt x="38" y="172"/>
                    </a:lnTo>
                    <a:lnTo>
                      <a:pt x="36" y="170"/>
                    </a:lnTo>
                    <a:lnTo>
                      <a:pt x="36" y="168"/>
                    </a:lnTo>
                    <a:lnTo>
                      <a:pt x="36" y="166"/>
                    </a:lnTo>
                    <a:lnTo>
                      <a:pt x="34" y="166"/>
                    </a:lnTo>
                    <a:lnTo>
                      <a:pt x="34" y="164"/>
                    </a:lnTo>
                    <a:lnTo>
                      <a:pt x="32" y="164"/>
                    </a:lnTo>
                    <a:lnTo>
                      <a:pt x="32" y="162"/>
                    </a:lnTo>
                    <a:lnTo>
                      <a:pt x="30" y="160"/>
                    </a:lnTo>
                    <a:lnTo>
                      <a:pt x="30" y="158"/>
                    </a:lnTo>
                    <a:lnTo>
                      <a:pt x="28" y="158"/>
                    </a:lnTo>
                    <a:lnTo>
                      <a:pt x="28" y="156"/>
                    </a:lnTo>
                    <a:lnTo>
                      <a:pt x="14" y="156"/>
                    </a:lnTo>
                    <a:lnTo>
                      <a:pt x="14" y="140"/>
                    </a:lnTo>
                    <a:lnTo>
                      <a:pt x="0" y="140"/>
                    </a:lnTo>
                    <a:lnTo>
                      <a:pt x="0" y="132"/>
                    </a:lnTo>
                    <a:lnTo>
                      <a:pt x="14" y="132"/>
                    </a:lnTo>
                    <a:lnTo>
                      <a:pt x="14" y="78"/>
                    </a:lnTo>
                    <a:lnTo>
                      <a:pt x="60" y="78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1" name="Freeform 127"/>
              <p:cNvSpPr>
                <a:spLocks/>
              </p:cNvSpPr>
              <p:nvPr/>
            </p:nvSpPr>
            <p:spPr bwMode="auto">
              <a:xfrm>
                <a:off x="2003" y="2614"/>
                <a:ext cx="214" cy="190"/>
              </a:xfrm>
              <a:custGeom>
                <a:avLst/>
                <a:gdLst>
                  <a:gd name="T0" fmla="*/ 200 w 214"/>
                  <a:gd name="T1" fmla="*/ 98 h 190"/>
                  <a:gd name="T2" fmla="*/ 198 w 214"/>
                  <a:gd name="T3" fmla="*/ 100 h 190"/>
                  <a:gd name="T4" fmla="*/ 196 w 214"/>
                  <a:gd name="T5" fmla="*/ 102 h 190"/>
                  <a:gd name="T6" fmla="*/ 196 w 214"/>
                  <a:gd name="T7" fmla="*/ 106 h 190"/>
                  <a:gd name="T8" fmla="*/ 198 w 214"/>
                  <a:gd name="T9" fmla="*/ 108 h 190"/>
                  <a:gd name="T10" fmla="*/ 198 w 214"/>
                  <a:gd name="T11" fmla="*/ 110 h 190"/>
                  <a:gd name="T12" fmla="*/ 200 w 214"/>
                  <a:gd name="T13" fmla="*/ 112 h 190"/>
                  <a:gd name="T14" fmla="*/ 200 w 214"/>
                  <a:gd name="T15" fmla="*/ 114 h 190"/>
                  <a:gd name="T16" fmla="*/ 200 w 214"/>
                  <a:gd name="T17" fmla="*/ 116 h 190"/>
                  <a:gd name="T18" fmla="*/ 200 w 214"/>
                  <a:gd name="T19" fmla="*/ 118 h 190"/>
                  <a:gd name="T20" fmla="*/ 200 w 214"/>
                  <a:gd name="T21" fmla="*/ 120 h 190"/>
                  <a:gd name="T22" fmla="*/ 202 w 214"/>
                  <a:gd name="T23" fmla="*/ 120 h 190"/>
                  <a:gd name="T24" fmla="*/ 204 w 214"/>
                  <a:gd name="T25" fmla="*/ 124 h 190"/>
                  <a:gd name="T26" fmla="*/ 204 w 214"/>
                  <a:gd name="T27" fmla="*/ 126 h 190"/>
                  <a:gd name="T28" fmla="*/ 204 w 214"/>
                  <a:gd name="T29" fmla="*/ 128 h 190"/>
                  <a:gd name="T30" fmla="*/ 206 w 214"/>
                  <a:gd name="T31" fmla="*/ 130 h 190"/>
                  <a:gd name="T32" fmla="*/ 206 w 214"/>
                  <a:gd name="T33" fmla="*/ 132 h 190"/>
                  <a:gd name="T34" fmla="*/ 208 w 214"/>
                  <a:gd name="T35" fmla="*/ 134 h 190"/>
                  <a:gd name="T36" fmla="*/ 208 w 214"/>
                  <a:gd name="T37" fmla="*/ 136 h 190"/>
                  <a:gd name="T38" fmla="*/ 208 w 214"/>
                  <a:gd name="T39" fmla="*/ 140 h 190"/>
                  <a:gd name="T40" fmla="*/ 210 w 214"/>
                  <a:gd name="T41" fmla="*/ 142 h 190"/>
                  <a:gd name="T42" fmla="*/ 210 w 214"/>
                  <a:gd name="T43" fmla="*/ 144 h 190"/>
                  <a:gd name="T44" fmla="*/ 210 w 214"/>
                  <a:gd name="T45" fmla="*/ 146 h 190"/>
                  <a:gd name="T46" fmla="*/ 212 w 214"/>
                  <a:gd name="T47" fmla="*/ 148 h 190"/>
                  <a:gd name="T48" fmla="*/ 214 w 214"/>
                  <a:gd name="T49" fmla="*/ 152 h 190"/>
                  <a:gd name="T50" fmla="*/ 212 w 214"/>
                  <a:gd name="T51" fmla="*/ 154 h 190"/>
                  <a:gd name="T52" fmla="*/ 212 w 214"/>
                  <a:gd name="T53" fmla="*/ 156 h 190"/>
                  <a:gd name="T54" fmla="*/ 212 w 214"/>
                  <a:gd name="T55" fmla="*/ 160 h 190"/>
                  <a:gd name="T56" fmla="*/ 212 w 214"/>
                  <a:gd name="T57" fmla="*/ 162 h 190"/>
                  <a:gd name="T58" fmla="*/ 212 w 214"/>
                  <a:gd name="T59" fmla="*/ 164 h 190"/>
                  <a:gd name="T60" fmla="*/ 212 w 214"/>
                  <a:gd name="T61" fmla="*/ 166 h 190"/>
                  <a:gd name="T62" fmla="*/ 212 w 214"/>
                  <a:gd name="T63" fmla="*/ 168 h 190"/>
                  <a:gd name="T64" fmla="*/ 212 w 214"/>
                  <a:gd name="T65" fmla="*/ 170 h 190"/>
                  <a:gd name="T66" fmla="*/ 212 w 214"/>
                  <a:gd name="T67" fmla="*/ 172 h 190"/>
                  <a:gd name="T68" fmla="*/ 214 w 214"/>
                  <a:gd name="T69" fmla="*/ 174 h 190"/>
                  <a:gd name="T70" fmla="*/ 212 w 214"/>
                  <a:gd name="T71" fmla="*/ 176 h 190"/>
                  <a:gd name="T72" fmla="*/ 212 w 214"/>
                  <a:gd name="T73" fmla="*/ 178 h 190"/>
                  <a:gd name="T74" fmla="*/ 210 w 214"/>
                  <a:gd name="T75" fmla="*/ 182 h 190"/>
                  <a:gd name="T76" fmla="*/ 210 w 214"/>
                  <a:gd name="T77" fmla="*/ 184 h 190"/>
                  <a:gd name="T78" fmla="*/ 208 w 214"/>
                  <a:gd name="T79" fmla="*/ 186 h 190"/>
                  <a:gd name="T80" fmla="*/ 208 w 214"/>
                  <a:gd name="T81" fmla="*/ 186 h 190"/>
                  <a:gd name="T82" fmla="*/ 202 w 214"/>
                  <a:gd name="T83" fmla="*/ 184 h 190"/>
                  <a:gd name="T84" fmla="*/ 192 w 214"/>
                  <a:gd name="T85" fmla="*/ 188 h 190"/>
                  <a:gd name="T86" fmla="*/ 188 w 214"/>
                  <a:gd name="T87" fmla="*/ 188 h 190"/>
                  <a:gd name="T88" fmla="*/ 178 w 214"/>
                  <a:gd name="T89" fmla="*/ 178 h 190"/>
                  <a:gd name="T90" fmla="*/ 170 w 214"/>
                  <a:gd name="T91" fmla="*/ 178 h 190"/>
                  <a:gd name="T92" fmla="*/ 162 w 214"/>
                  <a:gd name="T93" fmla="*/ 174 h 190"/>
                  <a:gd name="T94" fmla="*/ 152 w 214"/>
                  <a:gd name="T95" fmla="*/ 178 h 190"/>
                  <a:gd name="T96" fmla="*/ 134 w 214"/>
                  <a:gd name="T97" fmla="*/ 188 h 190"/>
                  <a:gd name="T98" fmla="*/ 118 w 214"/>
                  <a:gd name="T99" fmla="*/ 188 h 190"/>
                  <a:gd name="T100" fmla="*/ 62 w 214"/>
                  <a:gd name="T101" fmla="*/ 190 h 190"/>
                  <a:gd name="T102" fmla="*/ 14 w 214"/>
                  <a:gd name="T103" fmla="*/ 168 h 190"/>
                  <a:gd name="T104" fmla="*/ 10 w 214"/>
                  <a:gd name="T105" fmla="*/ 152 h 190"/>
                  <a:gd name="T106" fmla="*/ 0 w 214"/>
                  <a:gd name="T107" fmla="*/ 132 h 190"/>
                  <a:gd name="T108" fmla="*/ 24 w 214"/>
                  <a:gd name="T109" fmla="*/ 82 h 190"/>
                  <a:gd name="T110" fmla="*/ 28 w 214"/>
                  <a:gd name="T111" fmla="*/ 4 h 190"/>
                  <a:gd name="T112" fmla="*/ 80 w 214"/>
                  <a:gd name="T113" fmla="*/ 0 h 190"/>
                  <a:gd name="T114" fmla="*/ 138 w 214"/>
                  <a:gd name="T115" fmla="*/ 2 h 190"/>
                  <a:gd name="T116" fmla="*/ 182 w 214"/>
                  <a:gd name="T117" fmla="*/ 6 h 19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14" h="190">
                    <a:moveTo>
                      <a:pt x="182" y="6"/>
                    </a:moveTo>
                    <a:lnTo>
                      <a:pt x="180" y="96"/>
                    </a:lnTo>
                    <a:lnTo>
                      <a:pt x="200" y="98"/>
                    </a:lnTo>
                    <a:lnTo>
                      <a:pt x="198" y="98"/>
                    </a:lnTo>
                    <a:lnTo>
                      <a:pt x="198" y="100"/>
                    </a:lnTo>
                    <a:lnTo>
                      <a:pt x="196" y="102"/>
                    </a:lnTo>
                    <a:lnTo>
                      <a:pt x="196" y="104"/>
                    </a:lnTo>
                    <a:lnTo>
                      <a:pt x="196" y="106"/>
                    </a:lnTo>
                    <a:lnTo>
                      <a:pt x="198" y="108"/>
                    </a:lnTo>
                    <a:lnTo>
                      <a:pt x="198" y="110"/>
                    </a:lnTo>
                    <a:lnTo>
                      <a:pt x="198" y="112"/>
                    </a:lnTo>
                    <a:lnTo>
                      <a:pt x="200" y="112"/>
                    </a:lnTo>
                    <a:lnTo>
                      <a:pt x="200" y="114"/>
                    </a:lnTo>
                    <a:lnTo>
                      <a:pt x="200" y="116"/>
                    </a:lnTo>
                    <a:lnTo>
                      <a:pt x="200" y="118"/>
                    </a:lnTo>
                    <a:lnTo>
                      <a:pt x="200" y="120"/>
                    </a:lnTo>
                    <a:lnTo>
                      <a:pt x="202" y="120"/>
                    </a:lnTo>
                    <a:lnTo>
                      <a:pt x="202" y="122"/>
                    </a:lnTo>
                    <a:lnTo>
                      <a:pt x="204" y="124"/>
                    </a:lnTo>
                    <a:lnTo>
                      <a:pt x="202" y="124"/>
                    </a:lnTo>
                    <a:lnTo>
                      <a:pt x="204" y="126"/>
                    </a:lnTo>
                    <a:lnTo>
                      <a:pt x="204" y="128"/>
                    </a:lnTo>
                    <a:lnTo>
                      <a:pt x="206" y="128"/>
                    </a:lnTo>
                    <a:lnTo>
                      <a:pt x="206" y="130"/>
                    </a:lnTo>
                    <a:lnTo>
                      <a:pt x="206" y="132"/>
                    </a:lnTo>
                    <a:lnTo>
                      <a:pt x="208" y="132"/>
                    </a:lnTo>
                    <a:lnTo>
                      <a:pt x="208" y="134"/>
                    </a:lnTo>
                    <a:lnTo>
                      <a:pt x="208" y="136"/>
                    </a:lnTo>
                    <a:lnTo>
                      <a:pt x="208" y="138"/>
                    </a:lnTo>
                    <a:lnTo>
                      <a:pt x="208" y="140"/>
                    </a:lnTo>
                    <a:lnTo>
                      <a:pt x="210" y="140"/>
                    </a:lnTo>
                    <a:lnTo>
                      <a:pt x="210" y="142"/>
                    </a:lnTo>
                    <a:lnTo>
                      <a:pt x="210" y="144"/>
                    </a:lnTo>
                    <a:lnTo>
                      <a:pt x="212" y="144"/>
                    </a:lnTo>
                    <a:lnTo>
                      <a:pt x="212" y="146"/>
                    </a:lnTo>
                    <a:lnTo>
                      <a:pt x="210" y="146"/>
                    </a:lnTo>
                    <a:lnTo>
                      <a:pt x="212" y="146"/>
                    </a:lnTo>
                    <a:lnTo>
                      <a:pt x="212" y="148"/>
                    </a:lnTo>
                    <a:lnTo>
                      <a:pt x="212" y="150"/>
                    </a:lnTo>
                    <a:lnTo>
                      <a:pt x="214" y="150"/>
                    </a:lnTo>
                    <a:lnTo>
                      <a:pt x="214" y="152"/>
                    </a:lnTo>
                    <a:lnTo>
                      <a:pt x="214" y="154"/>
                    </a:lnTo>
                    <a:lnTo>
                      <a:pt x="212" y="154"/>
                    </a:lnTo>
                    <a:lnTo>
                      <a:pt x="212" y="156"/>
                    </a:lnTo>
                    <a:lnTo>
                      <a:pt x="212" y="158"/>
                    </a:lnTo>
                    <a:lnTo>
                      <a:pt x="212" y="160"/>
                    </a:lnTo>
                    <a:lnTo>
                      <a:pt x="212" y="162"/>
                    </a:lnTo>
                    <a:lnTo>
                      <a:pt x="212" y="164"/>
                    </a:lnTo>
                    <a:lnTo>
                      <a:pt x="212" y="166"/>
                    </a:lnTo>
                    <a:lnTo>
                      <a:pt x="212" y="168"/>
                    </a:lnTo>
                    <a:lnTo>
                      <a:pt x="212" y="170"/>
                    </a:lnTo>
                    <a:lnTo>
                      <a:pt x="212" y="172"/>
                    </a:lnTo>
                    <a:lnTo>
                      <a:pt x="214" y="172"/>
                    </a:lnTo>
                    <a:lnTo>
                      <a:pt x="214" y="174"/>
                    </a:lnTo>
                    <a:lnTo>
                      <a:pt x="212" y="174"/>
                    </a:lnTo>
                    <a:lnTo>
                      <a:pt x="212" y="176"/>
                    </a:lnTo>
                    <a:lnTo>
                      <a:pt x="212" y="178"/>
                    </a:lnTo>
                    <a:lnTo>
                      <a:pt x="210" y="180"/>
                    </a:lnTo>
                    <a:lnTo>
                      <a:pt x="210" y="182"/>
                    </a:lnTo>
                    <a:lnTo>
                      <a:pt x="210" y="184"/>
                    </a:lnTo>
                    <a:lnTo>
                      <a:pt x="208" y="186"/>
                    </a:lnTo>
                    <a:lnTo>
                      <a:pt x="208" y="188"/>
                    </a:lnTo>
                    <a:lnTo>
                      <a:pt x="202" y="188"/>
                    </a:lnTo>
                    <a:lnTo>
                      <a:pt x="202" y="184"/>
                    </a:lnTo>
                    <a:lnTo>
                      <a:pt x="198" y="184"/>
                    </a:lnTo>
                    <a:lnTo>
                      <a:pt x="196" y="188"/>
                    </a:lnTo>
                    <a:lnTo>
                      <a:pt x="192" y="188"/>
                    </a:lnTo>
                    <a:lnTo>
                      <a:pt x="192" y="178"/>
                    </a:lnTo>
                    <a:lnTo>
                      <a:pt x="188" y="178"/>
                    </a:lnTo>
                    <a:lnTo>
                      <a:pt x="188" y="188"/>
                    </a:lnTo>
                    <a:lnTo>
                      <a:pt x="182" y="188"/>
                    </a:lnTo>
                    <a:lnTo>
                      <a:pt x="182" y="178"/>
                    </a:lnTo>
                    <a:lnTo>
                      <a:pt x="178" y="178"/>
                    </a:lnTo>
                    <a:lnTo>
                      <a:pt x="178" y="184"/>
                    </a:lnTo>
                    <a:lnTo>
                      <a:pt x="170" y="184"/>
                    </a:lnTo>
                    <a:lnTo>
                      <a:pt x="170" y="178"/>
                    </a:lnTo>
                    <a:lnTo>
                      <a:pt x="162" y="178"/>
                    </a:lnTo>
                    <a:lnTo>
                      <a:pt x="162" y="174"/>
                    </a:lnTo>
                    <a:lnTo>
                      <a:pt x="156" y="174"/>
                    </a:lnTo>
                    <a:lnTo>
                      <a:pt x="156" y="178"/>
                    </a:lnTo>
                    <a:lnTo>
                      <a:pt x="152" y="178"/>
                    </a:lnTo>
                    <a:lnTo>
                      <a:pt x="152" y="188"/>
                    </a:lnTo>
                    <a:lnTo>
                      <a:pt x="134" y="188"/>
                    </a:lnTo>
                    <a:lnTo>
                      <a:pt x="122" y="188"/>
                    </a:lnTo>
                    <a:lnTo>
                      <a:pt x="120" y="188"/>
                    </a:lnTo>
                    <a:lnTo>
                      <a:pt x="118" y="188"/>
                    </a:lnTo>
                    <a:lnTo>
                      <a:pt x="116" y="188"/>
                    </a:lnTo>
                    <a:lnTo>
                      <a:pt x="66" y="188"/>
                    </a:lnTo>
                    <a:lnTo>
                      <a:pt x="62" y="190"/>
                    </a:lnTo>
                    <a:lnTo>
                      <a:pt x="8" y="190"/>
                    </a:lnTo>
                    <a:lnTo>
                      <a:pt x="8" y="166"/>
                    </a:lnTo>
                    <a:lnTo>
                      <a:pt x="14" y="168"/>
                    </a:lnTo>
                    <a:lnTo>
                      <a:pt x="14" y="156"/>
                    </a:lnTo>
                    <a:lnTo>
                      <a:pt x="8" y="156"/>
                    </a:lnTo>
                    <a:lnTo>
                      <a:pt x="10" y="152"/>
                    </a:lnTo>
                    <a:lnTo>
                      <a:pt x="4" y="152"/>
                    </a:lnTo>
                    <a:lnTo>
                      <a:pt x="4" y="132"/>
                    </a:lnTo>
                    <a:lnTo>
                      <a:pt x="0" y="132"/>
                    </a:lnTo>
                    <a:lnTo>
                      <a:pt x="0" y="94"/>
                    </a:lnTo>
                    <a:lnTo>
                      <a:pt x="24" y="94"/>
                    </a:lnTo>
                    <a:lnTo>
                      <a:pt x="24" y="82"/>
                    </a:lnTo>
                    <a:lnTo>
                      <a:pt x="24" y="78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74" y="4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0" y="4"/>
                    </a:lnTo>
                    <a:lnTo>
                      <a:pt x="138" y="6"/>
                    </a:lnTo>
                    <a:lnTo>
                      <a:pt x="138" y="2"/>
                    </a:lnTo>
                    <a:lnTo>
                      <a:pt x="142" y="2"/>
                    </a:lnTo>
                    <a:lnTo>
                      <a:pt x="142" y="6"/>
                    </a:lnTo>
                    <a:lnTo>
                      <a:pt x="182" y="6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2" name="Freeform 128"/>
              <p:cNvSpPr>
                <a:spLocks/>
              </p:cNvSpPr>
              <p:nvPr/>
            </p:nvSpPr>
            <p:spPr bwMode="auto">
              <a:xfrm>
                <a:off x="2316" y="2622"/>
                <a:ext cx="210" cy="180"/>
              </a:xfrm>
              <a:custGeom>
                <a:avLst/>
                <a:gdLst>
                  <a:gd name="T0" fmla="*/ 26 w 210"/>
                  <a:gd name="T1" fmla="*/ 0 h 180"/>
                  <a:gd name="T2" fmla="*/ 208 w 210"/>
                  <a:gd name="T3" fmla="*/ 8 h 180"/>
                  <a:gd name="T4" fmla="*/ 204 w 210"/>
                  <a:gd name="T5" fmla="*/ 14 h 180"/>
                  <a:gd name="T6" fmla="*/ 206 w 210"/>
                  <a:gd name="T7" fmla="*/ 20 h 180"/>
                  <a:gd name="T8" fmla="*/ 204 w 210"/>
                  <a:gd name="T9" fmla="*/ 22 h 180"/>
                  <a:gd name="T10" fmla="*/ 206 w 210"/>
                  <a:gd name="T11" fmla="*/ 28 h 180"/>
                  <a:gd name="T12" fmla="*/ 206 w 210"/>
                  <a:gd name="T13" fmla="*/ 34 h 180"/>
                  <a:gd name="T14" fmla="*/ 202 w 210"/>
                  <a:gd name="T15" fmla="*/ 36 h 180"/>
                  <a:gd name="T16" fmla="*/ 202 w 210"/>
                  <a:gd name="T17" fmla="*/ 42 h 180"/>
                  <a:gd name="T18" fmla="*/ 198 w 210"/>
                  <a:gd name="T19" fmla="*/ 42 h 180"/>
                  <a:gd name="T20" fmla="*/ 196 w 210"/>
                  <a:gd name="T21" fmla="*/ 44 h 180"/>
                  <a:gd name="T22" fmla="*/ 192 w 210"/>
                  <a:gd name="T23" fmla="*/ 48 h 180"/>
                  <a:gd name="T24" fmla="*/ 190 w 210"/>
                  <a:gd name="T25" fmla="*/ 50 h 180"/>
                  <a:gd name="T26" fmla="*/ 186 w 210"/>
                  <a:gd name="T27" fmla="*/ 50 h 180"/>
                  <a:gd name="T28" fmla="*/ 184 w 210"/>
                  <a:gd name="T29" fmla="*/ 54 h 180"/>
                  <a:gd name="T30" fmla="*/ 182 w 210"/>
                  <a:gd name="T31" fmla="*/ 62 h 180"/>
                  <a:gd name="T32" fmla="*/ 182 w 210"/>
                  <a:gd name="T33" fmla="*/ 66 h 180"/>
                  <a:gd name="T34" fmla="*/ 182 w 210"/>
                  <a:gd name="T35" fmla="*/ 70 h 180"/>
                  <a:gd name="T36" fmla="*/ 178 w 210"/>
                  <a:gd name="T37" fmla="*/ 68 h 180"/>
                  <a:gd name="T38" fmla="*/ 174 w 210"/>
                  <a:gd name="T39" fmla="*/ 70 h 180"/>
                  <a:gd name="T40" fmla="*/ 166 w 210"/>
                  <a:gd name="T41" fmla="*/ 76 h 180"/>
                  <a:gd name="T42" fmla="*/ 170 w 210"/>
                  <a:gd name="T43" fmla="*/ 80 h 180"/>
                  <a:gd name="T44" fmla="*/ 174 w 210"/>
                  <a:gd name="T45" fmla="*/ 82 h 180"/>
                  <a:gd name="T46" fmla="*/ 174 w 210"/>
                  <a:gd name="T47" fmla="*/ 86 h 180"/>
                  <a:gd name="T48" fmla="*/ 178 w 210"/>
                  <a:gd name="T49" fmla="*/ 90 h 180"/>
                  <a:gd name="T50" fmla="*/ 176 w 210"/>
                  <a:gd name="T51" fmla="*/ 96 h 180"/>
                  <a:gd name="T52" fmla="*/ 170 w 210"/>
                  <a:gd name="T53" fmla="*/ 98 h 180"/>
                  <a:gd name="T54" fmla="*/ 168 w 210"/>
                  <a:gd name="T55" fmla="*/ 102 h 180"/>
                  <a:gd name="T56" fmla="*/ 166 w 210"/>
                  <a:gd name="T57" fmla="*/ 110 h 180"/>
                  <a:gd name="T58" fmla="*/ 164 w 210"/>
                  <a:gd name="T59" fmla="*/ 112 h 180"/>
                  <a:gd name="T60" fmla="*/ 160 w 210"/>
                  <a:gd name="T61" fmla="*/ 120 h 180"/>
                  <a:gd name="T62" fmla="*/ 154 w 210"/>
                  <a:gd name="T63" fmla="*/ 122 h 180"/>
                  <a:gd name="T64" fmla="*/ 158 w 210"/>
                  <a:gd name="T65" fmla="*/ 130 h 180"/>
                  <a:gd name="T66" fmla="*/ 160 w 210"/>
                  <a:gd name="T67" fmla="*/ 136 h 180"/>
                  <a:gd name="T68" fmla="*/ 160 w 210"/>
                  <a:gd name="T69" fmla="*/ 144 h 180"/>
                  <a:gd name="T70" fmla="*/ 162 w 210"/>
                  <a:gd name="T71" fmla="*/ 152 h 180"/>
                  <a:gd name="T72" fmla="*/ 162 w 210"/>
                  <a:gd name="T73" fmla="*/ 156 h 180"/>
                  <a:gd name="T74" fmla="*/ 162 w 210"/>
                  <a:gd name="T75" fmla="*/ 162 h 180"/>
                  <a:gd name="T76" fmla="*/ 158 w 210"/>
                  <a:gd name="T77" fmla="*/ 162 h 180"/>
                  <a:gd name="T78" fmla="*/ 156 w 210"/>
                  <a:gd name="T79" fmla="*/ 166 h 180"/>
                  <a:gd name="T80" fmla="*/ 152 w 210"/>
                  <a:gd name="T81" fmla="*/ 170 h 180"/>
                  <a:gd name="T82" fmla="*/ 150 w 210"/>
                  <a:gd name="T83" fmla="*/ 176 h 180"/>
                  <a:gd name="T84" fmla="*/ 12 w 210"/>
                  <a:gd name="T85" fmla="*/ 138 h 180"/>
                  <a:gd name="T86" fmla="*/ 38 w 210"/>
                  <a:gd name="T87" fmla="*/ 76 h 180"/>
                  <a:gd name="T88" fmla="*/ 38 w 210"/>
                  <a:gd name="T89" fmla="*/ 72 h 180"/>
                  <a:gd name="T90" fmla="*/ 38 w 210"/>
                  <a:gd name="T91" fmla="*/ 70 h 180"/>
                  <a:gd name="T92" fmla="*/ 38 w 210"/>
                  <a:gd name="T93" fmla="*/ 64 h 180"/>
                  <a:gd name="T94" fmla="*/ 38 w 210"/>
                  <a:gd name="T95" fmla="*/ 60 h 180"/>
                  <a:gd name="T96" fmla="*/ 38 w 210"/>
                  <a:gd name="T97" fmla="*/ 58 h 180"/>
                  <a:gd name="T98" fmla="*/ 38 w 210"/>
                  <a:gd name="T99" fmla="*/ 56 h 180"/>
                  <a:gd name="T100" fmla="*/ 38 w 210"/>
                  <a:gd name="T101" fmla="*/ 54 h 180"/>
                  <a:gd name="T102" fmla="*/ 36 w 210"/>
                  <a:gd name="T103" fmla="*/ 50 h 180"/>
                  <a:gd name="T104" fmla="*/ 32 w 210"/>
                  <a:gd name="T105" fmla="*/ 48 h 180"/>
                  <a:gd name="T106" fmla="*/ 30 w 210"/>
                  <a:gd name="T107" fmla="*/ 42 h 180"/>
                  <a:gd name="T108" fmla="*/ 26 w 210"/>
                  <a:gd name="T109" fmla="*/ 38 h 180"/>
                  <a:gd name="T110" fmla="*/ 22 w 210"/>
                  <a:gd name="T111" fmla="*/ 32 h 180"/>
                  <a:gd name="T112" fmla="*/ 18 w 210"/>
                  <a:gd name="T113" fmla="*/ 30 h 180"/>
                  <a:gd name="T114" fmla="*/ 14 w 210"/>
                  <a:gd name="T115" fmla="*/ 30 h 180"/>
                  <a:gd name="T116" fmla="*/ 10 w 210"/>
                  <a:gd name="T117" fmla="*/ 28 h 180"/>
                  <a:gd name="T118" fmla="*/ 6 w 210"/>
                  <a:gd name="T119" fmla="*/ 28 h 180"/>
                  <a:gd name="T120" fmla="*/ 2 w 210"/>
                  <a:gd name="T121" fmla="*/ 26 h 18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10" h="180">
                    <a:moveTo>
                      <a:pt x="0" y="26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0"/>
                    </a:lnTo>
                    <a:lnTo>
                      <a:pt x="210" y="4"/>
                    </a:lnTo>
                    <a:lnTo>
                      <a:pt x="210" y="6"/>
                    </a:lnTo>
                    <a:lnTo>
                      <a:pt x="208" y="6"/>
                    </a:lnTo>
                    <a:lnTo>
                      <a:pt x="208" y="8"/>
                    </a:lnTo>
                    <a:lnTo>
                      <a:pt x="206" y="10"/>
                    </a:lnTo>
                    <a:lnTo>
                      <a:pt x="204" y="10"/>
                    </a:lnTo>
                    <a:lnTo>
                      <a:pt x="204" y="12"/>
                    </a:lnTo>
                    <a:lnTo>
                      <a:pt x="204" y="14"/>
                    </a:lnTo>
                    <a:lnTo>
                      <a:pt x="206" y="16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4" y="20"/>
                    </a:lnTo>
                    <a:lnTo>
                      <a:pt x="204" y="22"/>
                    </a:lnTo>
                    <a:lnTo>
                      <a:pt x="204" y="24"/>
                    </a:lnTo>
                    <a:lnTo>
                      <a:pt x="206" y="24"/>
                    </a:lnTo>
                    <a:lnTo>
                      <a:pt x="206" y="26"/>
                    </a:lnTo>
                    <a:lnTo>
                      <a:pt x="206" y="28"/>
                    </a:lnTo>
                    <a:lnTo>
                      <a:pt x="206" y="30"/>
                    </a:lnTo>
                    <a:lnTo>
                      <a:pt x="208" y="32"/>
                    </a:lnTo>
                    <a:lnTo>
                      <a:pt x="208" y="34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4" y="36"/>
                    </a:lnTo>
                    <a:lnTo>
                      <a:pt x="202" y="36"/>
                    </a:lnTo>
                    <a:lnTo>
                      <a:pt x="202" y="38"/>
                    </a:lnTo>
                    <a:lnTo>
                      <a:pt x="202" y="40"/>
                    </a:lnTo>
                    <a:lnTo>
                      <a:pt x="202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6" y="44"/>
                    </a:lnTo>
                    <a:lnTo>
                      <a:pt x="196" y="46"/>
                    </a:lnTo>
                    <a:lnTo>
                      <a:pt x="194" y="46"/>
                    </a:lnTo>
                    <a:lnTo>
                      <a:pt x="192" y="46"/>
                    </a:lnTo>
                    <a:lnTo>
                      <a:pt x="192" y="48"/>
                    </a:lnTo>
                    <a:lnTo>
                      <a:pt x="192" y="50"/>
                    </a:lnTo>
                    <a:lnTo>
                      <a:pt x="190" y="50"/>
                    </a:lnTo>
                    <a:lnTo>
                      <a:pt x="188" y="50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4" y="54"/>
                    </a:lnTo>
                    <a:lnTo>
                      <a:pt x="184" y="56"/>
                    </a:lnTo>
                    <a:lnTo>
                      <a:pt x="184" y="58"/>
                    </a:lnTo>
                    <a:lnTo>
                      <a:pt x="182" y="58"/>
                    </a:lnTo>
                    <a:lnTo>
                      <a:pt x="182" y="60"/>
                    </a:lnTo>
                    <a:lnTo>
                      <a:pt x="182" y="62"/>
                    </a:lnTo>
                    <a:lnTo>
                      <a:pt x="182" y="64"/>
                    </a:lnTo>
                    <a:lnTo>
                      <a:pt x="180" y="64"/>
                    </a:lnTo>
                    <a:lnTo>
                      <a:pt x="180" y="66"/>
                    </a:lnTo>
                    <a:lnTo>
                      <a:pt x="182" y="66"/>
                    </a:lnTo>
                    <a:lnTo>
                      <a:pt x="182" y="68"/>
                    </a:lnTo>
                    <a:lnTo>
                      <a:pt x="182" y="70"/>
                    </a:lnTo>
                    <a:lnTo>
                      <a:pt x="180" y="70"/>
                    </a:lnTo>
                    <a:lnTo>
                      <a:pt x="180" y="68"/>
                    </a:lnTo>
                    <a:lnTo>
                      <a:pt x="178" y="68"/>
                    </a:lnTo>
                    <a:lnTo>
                      <a:pt x="176" y="68"/>
                    </a:lnTo>
                    <a:lnTo>
                      <a:pt x="174" y="68"/>
                    </a:lnTo>
                    <a:lnTo>
                      <a:pt x="174" y="70"/>
                    </a:lnTo>
                    <a:lnTo>
                      <a:pt x="172" y="70"/>
                    </a:lnTo>
                    <a:lnTo>
                      <a:pt x="170" y="68"/>
                    </a:lnTo>
                    <a:lnTo>
                      <a:pt x="168" y="68"/>
                    </a:lnTo>
                    <a:lnTo>
                      <a:pt x="166" y="70"/>
                    </a:lnTo>
                    <a:lnTo>
                      <a:pt x="166" y="74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68" y="78"/>
                    </a:lnTo>
                    <a:lnTo>
                      <a:pt x="170" y="80"/>
                    </a:lnTo>
                    <a:lnTo>
                      <a:pt x="172" y="80"/>
                    </a:lnTo>
                    <a:lnTo>
                      <a:pt x="174" y="80"/>
                    </a:lnTo>
                    <a:lnTo>
                      <a:pt x="174" y="82"/>
                    </a:lnTo>
                    <a:lnTo>
                      <a:pt x="174" y="84"/>
                    </a:lnTo>
                    <a:lnTo>
                      <a:pt x="174" y="86"/>
                    </a:lnTo>
                    <a:lnTo>
                      <a:pt x="176" y="88"/>
                    </a:lnTo>
                    <a:lnTo>
                      <a:pt x="178" y="90"/>
                    </a:lnTo>
                    <a:lnTo>
                      <a:pt x="178" y="92"/>
                    </a:lnTo>
                    <a:lnTo>
                      <a:pt x="176" y="94"/>
                    </a:lnTo>
                    <a:lnTo>
                      <a:pt x="176" y="96"/>
                    </a:lnTo>
                    <a:lnTo>
                      <a:pt x="174" y="96"/>
                    </a:lnTo>
                    <a:lnTo>
                      <a:pt x="174" y="98"/>
                    </a:lnTo>
                    <a:lnTo>
                      <a:pt x="172" y="98"/>
                    </a:lnTo>
                    <a:lnTo>
                      <a:pt x="170" y="98"/>
                    </a:lnTo>
                    <a:lnTo>
                      <a:pt x="168" y="98"/>
                    </a:lnTo>
                    <a:lnTo>
                      <a:pt x="168" y="100"/>
                    </a:lnTo>
                    <a:lnTo>
                      <a:pt x="168" y="102"/>
                    </a:lnTo>
                    <a:lnTo>
                      <a:pt x="168" y="104"/>
                    </a:lnTo>
                    <a:lnTo>
                      <a:pt x="166" y="106"/>
                    </a:lnTo>
                    <a:lnTo>
                      <a:pt x="166" y="108"/>
                    </a:lnTo>
                    <a:lnTo>
                      <a:pt x="166" y="110"/>
                    </a:lnTo>
                    <a:lnTo>
                      <a:pt x="166" y="112"/>
                    </a:lnTo>
                    <a:lnTo>
                      <a:pt x="164" y="110"/>
                    </a:lnTo>
                    <a:lnTo>
                      <a:pt x="164" y="112"/>
                    </a:lnTo>
                    <a:lnTo>
                      <a:pt x="162" y="112"/>
                    </a:lnTo>
                    <a:lnTo>
                      <a:pt x="162" y="116"/>
                    </a:lnTo>
                    <a:lnTo>
                      <a:pt x="160" y="118"/>
                    </a:lnTo>
                    <a:lnTo>
                      <a:pt x="160" y="120"/>
                    </a:lnTo>
                    <a:lnTo>
                      <a:pt x="158" y="120"/>
                    </a:lnTo>
                    <a:lnTo>
                      <a:pt x="156" y="120"/>
                    </a:lnTo>
                    <a:lnTo>
                      <a:pt x="156" y="122"/>
                    </a:lnTo>
                    <a:lnTo>
                      <a:pt x="154" y="122"/>
                    </a:lnTo>
                    <a:lnTo>
                      <a:pt x="154" y="124"/>
                    </a:lnTo>
                    <a:lnTo>
                      <a:pt x="156" y="124"/>
                    </a:lnTo>
                    <a:lnTo>
                      <a:pt x="158" y="124"/>
                    </a:lnTo>
                    <a:lnTo>
                      <a:pt x="158" y="128"/>
                    </a:lnTo>
                    <a:lnTo>
                      <a:pt x="158" y="130"/>
                    </a:lnTo>
                    <a:lnTo>
                      <a:pt x="158" y="132"/>
                    </a:lnTo>
                    <a:lnTo>
                      <a:pt x="160" y="134"/>
                    </a:lnTo>
                    <a:lnTo>
                      <a:pt x="160" y="136"/>
                    </a:lnTo>
                    <a:lnTo>
                      <a:pt x="160" y="140"/>
                    </a:lnTo>
                    <a:lnTo>
                      <a:pt x="160" y="142"/>
                    </a:lnTo>
                    <a:lnTo>
                      <a:pt x="160" y="144"/>
                    </a:lnTo>
                    <a:lnTo>
                      <a:pt x="162" y="144"/>
                    </a:lnTo>
                    <a:lnTo>
                      <a:pt x="162" y="146"/>
                    </a:lnTo>
                    <a:lnTo>
                      <a:pt x="162" y="148"/>
                    </a:lnTo>
                    <a:lnTo>
                      <a:pt x="162" y="150"/>
                    </a:lnTo>
                    <a:lnTo>
                      <a:pt x="162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2" y="156"/>
                    </a:lnTo>
                    <a:lnTo>
                      <a:pt x="162" y="158"/>
                    </a:lnTo>
                    <a:lnTo>
                      <a:pt x="164" y="158"/>
                    </a:lnTo>
                    <a:lnTo>
                      <a:pt x="162" y="160"/>
                    </a:lnTo>
                    <a:lnTo>
                      <a:pt x="162" y="162"/>
                    </a:lnTo>
                    <a:lnTo>
                      <a:pt x="160" y="162"/>
                    </a:lnTo>
                    <a:lnTo>
                      <a:pt x="158" y="162"/>
                    </a:lnTo>
                    <a:lnTo>
                      <a:pt x="156" y="164"/>
                    </a:lnTo>
                    <a:lnTo>
                      <a:pt x="156" y="166"/>
                    </a:lnTo>
                    <a:lnTo>
                      <a:pt x="154" y="166"/>
                    </a:lnTo>
                    <a:lnTo>
                      <a:pt x="152" y="168"/>
                    </a:lnTo>
                    <a:lnTo>
                      <a:pt x="152" y="170"/>
                    </a:lnTo>
                    <a:lnTo>
                      <a:pt x="150" y="172"/>
                    </a:lnTo>
                    <a:lnTo>
                      <a:pt x="150" y="174"/>
                    </a:lnTo>
                    <a:lnTo>
                      <a:pt x="150" y="176"/>
                    </a:lnTo>
                    <a:lnTo>
                      <a:pt x="150" y="178"/>
                    </a:lnTo>
                    <a:lnTo>
                      <a:pt x="148" y="178"/>
                    </a:lnTo>
                    <a:lnTo>
                      <a:pt x="20" y="180"/>
                    </a:lnTo>
                    <a:lnTo>
                      <a:pt x="20" y="144"/>
                    </a:lnTo>
                    <a:lnTo>
                      <a:pt x="12" y="144"/>
                    </a:lnTo>
                    <a:lnTo>
                      <a:pt x="12" y="138"/>
                    </a:lnTo>
                    <a:lnTo>
                      <a:pt x="22" y="138"/>
                    </a:lnTo>
                    <a:lnTo>
                      <a:pt x="22" y="102"/>
                    </a:lnTo>
                    <a:lnTo>
                      <a:pt x="26" y="102"/>
                    </a:lnTo>
                    <a:lnTo>
                      <a:pt x="26" y="76"/>
                    </a:lnTo>
                    <a:lnTo>
                      <a:pt x="40" y="76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8" y="70"/>
                    </a:lnTo>
                    <a:lnTo>
                      <a:pt x="38" y="68"/>
                    </a:lnTo>
                    <a:lnTo>
                      <a:pt x="38" y="66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38" y="64"/>
                    </a:lnTo>
                    <a:lnTo>
                      <a:pt x="36" y="64"/>
                    </a:lnTo>
                    <a:lnTo>
                      <a:pt x="38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38" y="58"/>
                    </a:lnTo>
                    <a:lnTo>
                      <a:pt x="38" y="56"/>
                    </a:lnTo>
                    <a:lnTo>
                      <a:pt x="38" y="54"/>
                    </a:lnTo>
                    <a:lnTo>
                      <a:pt x="38" y="52"/>
                    </a:lnTo>
                    <a:lnTo>
                      <a:pt x="36" y="50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2" y="46"/>
                    </a:lnTo>
                    <a:lnTo>
                      <a:pt x="30" y="46"/>
                    </a:lnTo>
                    <a:lnTo>
                      <a:pt x="30" y="44"/>
                    </a:lnTo>
                    <a:lnTo>
                      <a:pt x="30" y="42"/>
                    </a:lnTo>
                    <a:lnTo>
                      <a:pt x="28" y="40"/>
                    </a:lnTo>
                    <a:lnTo>
                      <a:pt x="26" y="38"/>
                    </a:lnTo>
                    <a:lnTo>
                      <a:pt x="24" y="36"/>
                    </a:lnTo>
                    <a:lnTo>
                      <a:pt x="22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20" y="30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2" y="30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2" y="26"/>
                    </a:lnTo>
                    <a:lnTo>
                      <a:pt x="0" y="28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3" name="Freeform 129"/>
              <p:cNvSpPr>
                <a:spLocks/>
              </p:cNvSpPr>
              <p:nvPr/>
            </p:nvSpPr>
            <p:spPr bwMode="auto">
              <a:xfrm>
                <a:off x="3961" y="2656"/>
                <a:ext cx="14" cy="10"/>
              </a:xfrm>
              <a:custGeom>
                <a:avLst/>
                <a:gdLst>
                  <a:gd name="T0" fmla="*/ 4 w 14"/>
                  <a:gd name="T1" fmla="*/ 6 h 10"/>
                  <a:gd name="T2" fmla="*/ 2 w 14"/>
                  <a:gd name="T3" fmla="*/ 4 h 10"/>
                  <a:gd name="T4" fmla="*/ 0 w 14"/>
                  <a:gd name="T5" fmla="*/ 2 h 10"/>
                  <a:gd name="T6" fmla="*/ 0 w 14"/>
                  <a:gd name="T7" fmla="*/ 0 h 10"/>
                  <a:gd name="T8" fmla="*/ 2 w 14"/>
                  <a:gd name="T9" fmla="*/ 0 h 10"/>
                  <a:gd name="T10" fmla="*/ 4 w 14"/>
                  <a:gd name="T11" fmla="*/ 2 h 10"/>
                  <a:gd name="T12" fmla="*/ 6 w 14"/>
                  <a:gd name="T13" fmla="*/ 2 h 10"/>
                  <a:gd name="T14" fmla="*/ 10 w 14"/>
                  <a:gd name="T15" fmla="*/ 2 h 10"/>
                  <a:gd name="T16" fmla="*/ 10 w 14"/>
                  <a:gd name="T17" fmla="*/ 2 h 10"/>
                  <a:gd name="T18" fmla="*/ 12 w 14"/>
                  <a:gd name="T19" fmla="*/ 2 h 10"/>
                  <a:gd name="T20" fmla="*/ 14 w 14"/>
                  <a:gd name="T21" fmla="*/ 2 h 10"/>
                  <a:gd name="T22" fmla="*/ 14 w 14"/>
                  <a:gd name="T23" fmla="*/ 4 h 10"/>
                  <a:gd name="T24" fmla="*/ 12 w 14"/>
                  <a:gd name="T25" fmla="*/ 6 h 10"/>
                  <a:gd name="T26" fmla="*/ 12 w 14"/>
                  <a:gd name="T27" fmla="*/ 10 h 10"/>
                  <a:gd name="T28" fmla="*/ 10 w 14"/>
                  <a:gd name="T29" fmla="*/ 10 h 10"/>
                  <a:gd name="T30" fmla="*/ 8 w 14"/>
                  <a:gd name="T31" fmla="*/ 10 h 10"/>
                  <a:gd name="T32" fmla="*/ 8 w 14"/>
                  <a:gd name="T33" fmla="*/ 10 h 10"/>
                  <a:gd name="T34" fmla="*/ 8 w 14"/>
                  <a:gd name="T35" fmla="*/ 10 h 10"/>
                  <a:gd name="T36" fmla="*/ 6 w 14"/>
                  <a:gd name="T37" fmla="*/ 8 h 10"/>
                  <a:gd name="T38" fmla="*/ 6 w 14"/>
                  <a:gd name="T39" fmla="*/ 8 h 10"/>
                  <a:gd name="T40" fmla="*/ 4 w 14"/>
                  <a:gd name="T41" fmla="*/ 6 h 10"/>
                  <a:gd name="T42" fmla="*/ 4 w 14"/>
                  <a:gd name="T43" fmla="*/ 6 h 10"/>
                  <a:gd name="T44" fmla="*/ 4 w 14"/>
                  <a:gd name="T45" fmla="*/ 6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" h="10">
                    <a:moveTo>
                      <a:pt x="4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6" y="8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FEDFB3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4" name="Freeform 130"/>
              <p:cNvSpPr>
                <a:spLocks/>
              </p:cNvSpPr>
              <p:nvPr/>
            </p:nvSpPr>
            <p:spPr bwMode="auto">
              <a:xfrm>
                <a:off x="2586" y="2660"/>
                <a:ext cx="178" cy="176"/>
              </a:xfrm>
              <a:custGeom>
                <a:avLst/>
                <a:gdLst>
                  <a:gd name="T0" fmla="*/ 164 w 178"/>
                  <a:gd name="T1" fmla="*/ 6 h 176"/>
                  <a:gd name="T2" fmla="*/ 164 w 178"/>
                  <a:gd name="T3" fmla="*/ 8 h 176"/>
                  <a:gd name="T4" fmla="*/ 162 w 178"/>
                  <a:gd name="T5" fmla="*/ 12 h 176"/>
                  <a:gd name="T6" fmla="*/ 164 w 178"/>
                  <a:gd name="T7" fmla="*/ 14 h 176"/>
                  <a:gd name="T8" fmla="*/ 164 w 178"/>
                  <a:gd name="T9" fmla="*/ 16 h 176"/>
                  <a:gd name="T10" fmla="*/ 166 w 178"/>
                  <a:gd name="T11" fmla="*/ 22 h 176"/>
                  <a:gd name="T12" fmla="*/ 166 w 178"/>
                  <a:gd name="T13" fmla="*/ 26 h 176"/>
                  <a:gd name="T14" fmla="*/ 168 w 178"/>
                  <a:gd name="T15" fmla="*/ 30 h 176"/>
                  <a:gd name="T16" fmla="*/ 170 w 178"/>
                  <a:gd name="T17" fmla="*/ 32 h 176"/>
                  <a:gd name="T18" fmla="*/ 170 w 178"/>
                  <a:gd name="T19" fmla="*/ 34 h 176"/>
                  <a:gd name="T20" fmla="*/ 172 w 178"/>
                  <a:gd name="T21" fmla="*/ 36 h 176"/>
                  <a:gd name="T22" fmla="*/ 174 w 178"/>
                  <a:gd name="T23" fmla="*/ 38 h 176"/>
                  <a:gd name="T24" fmla="*/ 174 w 178"/>
                  <a:gd name="T25" fmla="*/ 40 h 176"/>
                  <a:gd name="T26" fmla="*/ 174 w 178"/>
                  <a:gd name="T27" fmla="*/ 44 h 176"/>
                  <a:gd name="T28" fmla="*/ 176 w 178"/>
                  <a:gd name="T29" fmla="*/ 46 h 176"/>
                  <a:gd name="T30" fmla="*/ 176 w 178"/>
                  <a:gd name="T31" fmla="*/ 50 h 176"/>
                  <a:gd name="T32" fmla="*/ 176 w 178"/>
                  <a:gd name="T33" fmla="*/ 52 h 176"/>
                  <a:gd name="T34" fmla="*/ 176 w 178"/>
                  <a:gd name="T35" fmla="*/ 54 h 176"/>
                  <a:gd name="T36" fmla="*/ 176 w 178"/>
                  <a:gd name="T37" fmla="*/ 60 h 176"/>
                  <a:gd name="T38" fmla="*/ 176 w 178"/>
                  <a:gd name="T39" fmla="*/ 64 h 176"/>
                  <a:gd name="T40" fmla="*/ 174 w 178"/>
                  <a:gd name="T41" fmla="*/ 66 h 176"/>
                  <a:gd name="T42" fmla="*/ 172 w 178"/>
                  <a:gd name="T43" fmla="*/ 68 h 176"/>
                  <a:gd name="T44" fmla="*/ 170 w 178"/>
                  <a:gd name="T45" fmla="*/ 70 h 176"/>
                  <a:gd name="T46" fmla="*/ 172 w 178"/>
                  <a:gd name="T47" fmla="*/ 74 h 176"/>
                  <a:gd name="T48" fmla="*/ 174 w 178"/>
                  <a:gd name="T49" fmla="*/ 78 h 176"/>
                  <a:gd name="T50" fmla="*/ 176 w 178"/>
                  <a:gd name="T51" fmla="*/ 80 h 176"/>
                  <a:gd name="T52" fmla="*/ 176 w 178"/>
                  <a:gd name="T53" fmla="*/ 88 h 176"/>
                  <a:gd name="T54" fmla="*/ 176 w 178"/>
                  <a:gd name="T55" fmla="*/ 90 h 176"/>
                  <a:gd name="T56" fmla="*/ 174 w 178"/>
                  <a:gd name="T57" fmla="*/ 92 h 176"/>
                  <a:gd name="T58" fmla="*/ 174 w 178"/>
                  <a:gd name="T59" fmla="*/ 96 h 176"/>
                  <a:gd name="T60" fmla="*/ 154 w 178"/>
                  <a:gd name="T61" fmla="*/ 158 h 176"/>
                  <a:gd name="T62" fmla="*/ 108 w 178"/>
                  <a:gd name="T63" fmla="*/ 158 h 176"/>
                  <a:gd name="T64" fmla="*/ 88 w 178"/>
                  <a:gd name="T65" fmla="*/ 156 h 176"/>
                  <a:gd name="T66" fmla="*/ 76 w 178"/>
                  <a:gd name="T67" fmla="*/ 172 h 176"/>
                  <a:gd name="T68" fmla="*/ 74 w 178"/>
                  <a:gd name="T69" fmla="*/ 174 h 176"/>
                  <a:gd name="T70" fmla="*/ 72 w 178"/>
                  <a:gd name="T71" fmla="*/ 176 h 176"/>
                  <a:gd name="T72" fmla="*/ 68 w 178"/>
                  <a:gd name="T73" fmla="*/ 174 h 176"/>
                  <a:gd name="T74" fmla="*/ 66 w 178"/>
                  <a:gd name="T75" fmla="*/ 172 h 176"/>
                  <a:gd name="T76" fmla="*/ 66 w 178"/>
                  <a:gd name="T77" fmla="*/ 166 h 176"/>
                  <a:gd name="T78" fmla="*/ 68 w 178"/>
                  <a:gd name="T79" fmla="*/ 164 h 176"/>
                  <a:gd name="T80" fmla="*/ 68 w 178"/>
                  <a:gd name="T81" fmla="*/ 160 h 176"/>
                  <a:gd name="T82" fmla="*/ 68 w 178"/>
                  <a:gd name="T83" fmla="*/ 158 h 176"/>
                  <a:gd name="T84" fmla="*/ 66 w 178"/>
                  <a:gd name="T85" fmla="*/ 158 h 176"/>
                  <a:gd name="T86" fmla="*/ 66 w 178"/>
                  <a:gd name="T87" fmla="*/ 156 h 176"/>
                  <a:gd name="T88" fmla="*/ 64 w 178"/>
                  <a:gd name="T89" fmla="*/ 154 h 176"/>
                  <a:gd name="T90" fmla="*/ 62 w 178"/>
                  <a:gd name="T91" fmla="*/ 156 h 176"/>
                  <a:gd name="T92" fmla="*/ 60 w 178"/>
                  <a:gd name="T93" fmla="*/ 156 h 176"/>
                  <a:gd name="T94" fmla="*/ 56 w 178"/>
                  <a:gd name="T95" fmla="*/ 154 h 176"/>
                  <a:gd name="T96" fmla="*/ 54 w 178"/>
                  <a:gd name="T97" fmla="*/ 152 h 176"/>
                  <a:gd name="T98" fmla="*/ 54 w 178"/>
                  <a:gd name="T99" fmla="*/ 152 h 176"/>
                  <a:gd name="T100" fmla="*/ 52 w 178"/>
                  <a:gd name="T101" fmla="*/ 152 h 176"/>
                  <a:gd name="T102" fmla="*/ 50 w 178"/>
                  <a:gd name="T103" fmla="*/ 148 h 176"/>
                  <a:gd name="T104" fmla="*/ 50 w 178"/>
                  <a:gd name="T105" fmla="*/ 144 h 176"/>
                  <a:gd name="T106" fmla="*/ 48 w 178"/>
                  <a:gd name="T107" fmla="*/ 144 h 176"/>
                  <a:gd name="T108" fmla="*/ 46 w 178"/>
                  <a:gd name="T109" fmla="*/ 142 h 176"/>
                  <a:gd name="T110" fmla="*/ 44 w 178"/>
                  <a:gd name="T111" fmla="*/ 142 h 176"/>
                  <a:gd name="T112" fmla="*/ 2 w 178"/>
                  <a:gd name="T113" fmla="*/ 58 h 176"/>
                  <a:gd name="T114" fmla="*/ 0 w 178"/>
                  <a:gd name="T115" fmla="*/ 32 h 17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8" h="176">
                    <a:moveTo>
                      <a:pt x="96" y="0"/>
                    </a:moveTo>
                    <a:lnTo>
                      <a:pt x="132" y="2"/>
                    </a:lnTo>
                    <a:lnTo>
                      <a:pt x="130" y="4"/>
                    </a:lnTo>
                    <a:lnTo>
                      <a:pt x="164" y="4"/>
                    </a:lnTo>
                    <a:lnTo>
                      <a:pt x="164" y="6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2" y="8"/>
                    </a:lnTo>
                    <a:lnTo>
                      <a:pt x="162" y="10"/>
                    </a:lnTo>
                    <a:lnTo>
                      <a:pt x="162" y="12"/>
                    </a:lnTo>
                    <a:lnTo>
                      <a:pt x="162" y="14"/>
                    </a:lnTo>
                    <a:lnTo>
                      <a:pt x="164" y="14"/>
                    </a:lnTo>
                    <a:lnTo>
                      <a:pt x="166" y="14"/>
                    </a:lnTo>
                    <a:lnTo>
                      <a:pt x="164" y="16"/>
                    </a:lnTo>
                    <a:lnTo>
                      <a:pt x="164" y="18"/>
                    </a:lnTo>
                    <a:lnTo>
                      <a:pt x="164" y="20"/>
                    </a:lnTo>
                    <a:lnTo>
                      <a:pt x="166" y="22"/>
                    </a:lnTo>
                    <a:lnTo>
                      <a:pt x="166" y="24"/>
                    </a:lnTo>
                    <a:lnTo>
                      <a:pt x="166" y="26"/>
                    </a:lnTo>
                    <a:lnTo>
                      <a:pt x="166" y="28"/>
                    </a:lnTo>
                    <a:lnTo>
                      <a:pt x="168" y="28"/>
                    </a:lnTo>
                    <a:lnTo>
                      <a:pt x="168" y="30"/>
                    </a:lnTo>
                    <a:lnTo>
                      <a:pt x="170" y="30"/>
                    </a:lnTo>
                    <a:lnTo>
                      <a:pt x="170" y="32"/>
                    </a:lnTo>
                    <a:lnTo>
                      <a:pt x="170" y="34"/>
                    </a:lnTo>
                    <a:lnTo>
                      <a:pt x="170" y="36"/>
                    </a:lnTo>
                    <a:lnTo>
                      <a:pt x="172" y="36"/>
                    </a:lnTo>
                    <a:lnTo>
                      <a:pt x="174" y="36"/>
                    </a:lnTo>
                    <a:lnTo>
                      <a:pt x="174" y="38"/>
                    </a:lnTo>
                    <a:lnTo>
                      <a:pt x="174" y="40"/>
                    </a:lnTo>
                    <a:lnTo>
                      <a:pt x="174" y="42"/>
                    </a:lnTo>
                    <a:lnTo>
                      <a:pt x="174" y="44"/>
                    </a:lnTo>
                    <a:lnTo>
                      <a:pt x="174" y="46"/>
                    </a:lnTo>
                    <a:lnTo>
                      <a:pt x="176" y="46"/>
                    </a:lnTo>
                    <a:lnTo>
                      <a:pt x="176" y="48"/>
                    </a:lnTo>
                    <a:lnTo>
                      <a:pt x="176" y="50"/>
                    </a:lnTo>
                    <a:lnTo>
                      <a:pt x="176" y="52"/>
                    </a:lnTo>
                    <a:lnTo>
                      <a:pt x="176" y="54"/>
                    </a:lnTo>
                    <a:lnTo>
                      <a:pt x="176" y="58"/>
                    </a:lnTo>
                    <a:lnTo>
                      <a:pt x="176" y="60"/>
                    </a:lnTo>
                    <a:lnTo>
                      <a:pt x="176" y="62"/>
                    </a:lnTo>
                    <a:lnTo>
                      <a:pt x="178" y="62"/>
                    </a:lnTo>
                    <a:lnTo>
                      <a:pt x="176" y="62"/>
                    </a:lnTo>
                    <a:lnTo>
                      <a:pt x="176" y="64"/>
                    </a:lnTo>
                    <a:lnTo>
                      <a:pt x="174" y="66"/>
                    </a:lnTo>
                    <a:lnTo>
                      <a:pt x="172" y="68"/>
                    </a:lnTo>
                    <a:lnTo>
                      <a:pt x="170" y="68"/>
                    </a:lnTo>
                    <a:lnTo>
                      <a:pt x="170" y="70"/>
                    </a:lnTo>
                    <a:lnTo>
                      <a:pt x="172" y="72"/>
                    </a:lnTo>
                    <a:lnTo>
                      <a:pt x="172" y="74"/>
                    </a:lnTo>
                    <a:lnTo>
                      <a:pt x="172" y="76"/>
                    </a:lnTo>
                    <a:lnTo>
                      <a:pt x="174" y="78"/>
                    </a:lnTo>
                    <a:lnTo>
                      <a:pt x="174" y="80"/>
                    </a:lnTo>
                    <a:lnTo>
                      <a:pt x="176" y="80"/>
                    </a:lnTo>
                    <a:lnTo>
                      <a:pt x="176" y="84"/>
                    </a:lnTo>
                    <a:lnTo>
                      <a:pt x="176" y="86"/>
                    </a:lnTo>
                    <a:lnTo>
                      <a:pt x="176" y="88"/>
                    </a:lnTo>
                    <a:lnTo>
                      <a:pt x="178" y="88"/>
                    </a:lnTo>
                    <a:lnTo>
                      <a:pt x="178" y="90"/>
                    </a:lnTo>
                    <a:lnTo>
                      <a:pt x="176" y="90"/>
                    </a:lnTo>
                    <a:lnTo>
                      <a:pt x="174" y="92"/>
                    </a:lnTo>
                    <a:lnTo>
                      <a:pt x="174" y="94"/>
                    </a:lnTo>
                    <a:lnTo>
                      <a:pt x="174" y="96"/>
                    </a:lnTo>
                    <a:lnTo>
                      <a:pt x="158" y="96"/>
                    </a:lnTo>
                    <a:lnTo>
                      <a:pt x="158" y="142"/>
                    </a:lnTo>
                    <a:lnTo>
                      <a:pt x="154" y="142"/>
                    </a:lnTo>
                    <a:lnTo>
                      <a:pt x="154" y="158"/>
                    </a:lnTo>
                    <a:lnTo>
                      <a:pt x="152" y="158"/>
                    </a:lnTo>
                    <a:lnTo>
                      <a:pt x="136" y="158"/>
                    </a:lnTo>
                    <a:lnTo>
                      <a:pt x="132" y="158"/>
                    </a:lnTo>
                    <a:lnTo>
                      <a:pt x="116" y="156"/>
                    </a:lnTo>
                    <a:lnTo>
                      <a:pt x="108" y="158"/>
                    </a:lnTo>
                    <a:lnTo>
                      <a:pt x="104" y="156"/>
                    </a:lnTo>
                    <a:lnTo>
                      <a:pt x="100" y="156"/>
                    </a:lnTo>
                    <a:lnTo>
                      <a:pt x="94" y="156"/>
                    </a:lnTo>
                    <a:lnTo>
                      <a:pt x="88" y="156"/>
                    </a:lnTo>
                    <a:lnTo>
                      <a:pt x="78" y="156"/>
                    </a:lnTo>
                    <a:lnTo>
                      <a:pt x="78" y="174"/>
                    </a:lnTo>
                    <a:lnTo>
                      <a:pt x="76" y="174"/>
                    </a:lnTo>
                    <a:lnTo>
                      <a:pt x="76" y="172"/>
                    </a:lnTo>
                    <a:lnTo>
                      <a:pt x="74" y="172"/>
                    </a:lnTo>
                    <a:lnTo>
                      <a:pt x="74" y="174"/>
                    </a:lnTo>
                    <a:lnTo>
                      <a:pt x="72" y="174"/>
                    </a:lnTo>
                    <a:lnTo>
                      <a:pt x="72" y="176"/>
                    </a:lnTo>
                    <a:lnTo>
                      <a:pt x="70" y="176"/>
                    </a:lnTo>
                    <a:lnTo>
                      <a:pt x="68" y="174"/>
                    </a:lnTo>
                    <a:lnTo>
                      <a:pt x="68" y="172"/>
                    </a:lnTo>
                    <a:lnTo>
                      <a:pt x="66" y="172"/>
                    </a:lnTo>
                    <a:lnTo>
                      <a:pt x="66" y="170"/>
                    </a:lnTo>
                    <a:lnTo>
                      <a:pt x="66" y="166"/>
                    </a:lnTo>
                    <a:lnTo>
                      <a:pt x="68" y="164"/>
                    </a:lnTo>
                    <a:lnTo>
                      <a:pt x="68" y="162"/>
                    </a:lnTo>
                    <a:lnTo>
                      <a:pt x="68" y="160"/>
                    </a:lnTo>
                    <a:lnTo>
                      <a:pt x="68" y="158"/>
                    </a:lnTo>
                    <a:lnTo>
                      <a:pt x="66" y="158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4"/>
                    </a:lnTo>
                    <a:lnTo>
                      <a:pt x="62" y="154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58" y="156"/>
                    </a:lnTo>
                    <a:lnTo>
                      <a:pt x="56" y="156"/>
                    </a:lnTo>
                    <a:lnTo>
                      <a:pt x="56" y="154"/>
                    </a:lnTo>
                    <a:lnTo>
                      <a:pt x="56" y="152"/>
                    </a:lnTo>
                    <a:lnTo>
                      <a:pt x="54" y="152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0" y="148"/>
                    </a:lnTo>
                    <a:lnTo>
                      <a:pt x="50" y="146"/>
                    </a:lnTo>
                    <a:lnTo>
                      <a:pt x="50" y="144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46" y="144"/>
                    </a:lnTo>
                    <a:lnTo>
                      <a:pt x="46" y="142"/>
                    </a:lnTo>
                    <a:lnTo>
                      <a:pt x="44" y="142"/>
                    </a:lnTo>
                    <a:lnTo>
                      <a:pt x="4" y="140"/>
                    </a:lnTo>
                    <a:lnTo>
                      <a:pt x="2" y="58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96" y="30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5" name="Freeform 131"/>
              <p:cNvSpPr>
                <a:spLocks/>
              </p:cNvSpPr>
              <p:nvPr/>
            </p:nvSpPr>
            <p:spPr bwMode="auto">
              <a:xfrm>
                <a:off x="3913" y="2660"/>
                <a:ext cx="70" cy="80"/>
              </a:xfrm>
              <a:custGeom>
                <a:avLst/>
                <a:gdLst>
                  <a:gd name="T0" fmla="*/ 18 w 70"/>
                  <a:gd name="T1" fmla="*/ 2 h 80"/>
                  <a:gd name="T2" fmla="*/ 32 w 70"/>
                  <a:gd name="T3" fmla="*/ 2 h 80"/>
                  <a:gd name="T4" fmla="*/ 40 w 70"/>
                  <a:gd name="T5" fmla="*/ 4 h 80"/>
                  <a:gd name="T6" fmla="*/ 44 w 70"/>
                  <a:gd name="T7" fmla="*/ 8 h 80"/>
                  <a:gd name="T8" fmla="*/ 46 w 70"/>
                  <a:gd name="T9" fmla="*/ 10 h 80"/>
                  <a:gd name="T10" fmla="*/ 48 w 70"/>
                  <a:gd name="T11" fmla="*/ 12 h 80"/>
                  <a:gd name="T12" fmla="*/ 54 w 70"/>
                  <a:gd name="T13" fmla="*/ 16 h 80"/>
                  <a:gd name="T14" fmla="*/ 58 w 70"/>
                  <a:gd name="T15" fmla="*/ 20 h 80"/>
                  <a:gd name="T16" fmla="*/ 62 w 70"/>
                  <a:gd name="T17" fmla="*/ 22 h 80"/>
                  <a:gd name="T18" fmla="*/ 66 w 70"/>
                  <a:gd name="T19" fmla="*/ 18 h 80"/>
                  <a:gd name="T20" fmla="*/ 70 w 70"/>
                  <a:gd name="T21" fmla="*/ 22 h 80"/>
                  <a:gd name="T22" fmla="*/ 68 w 70"/>
                  <a:gd name="T23" fmla="*/ 26 h 80"/>
                  <a:gd name="T24" fmla="*/ 64 w 70"/>
                  <a:gd name="T25" fmla="*/ 38 h 80"/>
                  <a:gd name="T26" fmla="*/ 56 w 70"/>
                  <a:gd name="T27" fmla="*/ 52 h 80"/>
                  <a:gd name="T28" fmla="*/ 40 w 70"/>
                  <a:gd name="T29" fmla="*/ 62 h 80"/>
                  <a:gd name="T30" fmla="*/ 28 w 70"/>
                  <a:gd name="T31" fmla="*/ 74 h 80"/>
                  <a:gd name="T32" fmla="*/ 22 w 70"/>
                  <a:gd name="T33" fmla="*/ 80 h 80"/>
                  <a:gd name="T34" fmla="*/ 16 w 70"/>
                  <a:gd name="T35" fmla="*/ 74 h 80"/>
                  <a:gd name="T36" fmla="*/ 12 w 70"/>
                  <a:gd name="T37" fmla="*/ 64 h 80"/>
                  <a:gd name="T38" fmla="*/ 6 w 70"/>
                  <a:gd name="T39" fmla="*/ 60 h 80"/>
                  <a:gd name="T40" fmla="*/ 4 w 70"/>
                  <a:gd name="T41" fmla="*/ 56 h 80"/>
                  <a:gd name="T42" fmla="*/ 6 w 70"/>
                  <a:gd name="T43" fmla="*/ 50 h 80"/>
                  <a:gd name="T44" fmla="*/ 6 w 70"/>
                  <a:gd name="T45" fmla="*/ 42 h 80"/>
                  <a:gd name="T46" fmla="*/ 6 w 70"/>
                  <a:gd name="T47" fmla="*/ 38 h 80"/>
                  <a:gd name="T48" fmla="*/ 4 w 70"/>
                  <a:gd name="T49" fmla="*/ 36 h 80"/>
                  <a:gd name="T50" fmla="*/ 0 w 70"/>
                  <a:gd name="T51" fmla="*/ 30 h 80"/>
                  <a:gd name="T52" fmla="*/ 2 w 70"/>
                  <a:gd name="T53" fmla="*/ 26 h 80"/>
                  <a:gd name="T54" fmla="*/ 6 w 70"/>
                  <a:gd name="T55" fmla="*/ 22 h 80"/>
                  <a:gd name="T56" fmla="*/ 8 w 70"/>
                  <a:gd name="T57" fmla="*/ 14 h 80"/>
                  <a:gd name="T58" fmla="*/ 12 w 70"/>
                  <a:gd name="T59" fmla="*/ 8 h 80"/>
                  <a:gd name="T60" fmla="*/ 16 w 70"/>
                  <a:gd name="T61" fmla="*/ 4 h 80"/>
                  <a:gd name="T62" fmla="*/ 18 w 70"/>
                  <a:gd name="T63" fmla="*/ 0 h 8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70" h="80">
                    <a:moveTo>
                      <a:pt x="18" y="0"/>
                    </a:moveTo>
                    <a:lnTo>
                      <a:pt x="18" y="2"/>
                    </a:lnTo>
                    <a:lnTo>
                      <a:pt x="26" y="2"/>
                    </a:lnTo>
                    <a:lnTo>
                      <a:pt x="32" y="2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4" y="6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8" y="12"/>
                    </a:lnTo>
                    <a:lnTo>
                      <a:pt x="50" y="14"/>
                    </a:lnTo>
                    <a:lnTo>
                      <a:pt x="54" y="16"/>
                    </a:lnTo>
                    <a:lnTo>
                      <a:pt x="56" y="18"/>
                    </a:lnTo>
                    <a:lnTo>
                      <a:pt x="58" y="20"/>
                    </a:lnTo>
                    <a:lnTo>
                      <a:pt x="60" y="22"/>
                    </a:lnTo>
                    <a:lnTo>
                      <a:pt x="62" y="22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0" y="24"/>
                    </a:lnTo>
                    <a:lnTo>
                      <a:pt x="68" y="26"/>
                    </a:lnTo>
                    <a:lnTo>
                      <a:pt x="64" y="34"/>
                    </a:lnTo>
                    <a:lnTo>
                      <a:pt x="64" y="38"/>
                    </a:lnTo>
                    <a:lnTo>
                      <a:pt x="60" y="48"/>
                    </a:lnTo>
                    <a:lnTo>
                      <a:pt x="56" y="52"/>
                    </a:lnTo>
                    <a:lnTo>
                      <a:pt x="42" y="60"/>
                    </a:lnTo>
                    <a:lnTo>
                      <a:pt x="40" y="62"/>
                    </a:lnTo>
                    <a:lnTo>
                      <a:pt x="36" y="66"/>
                    </a:lnTo>
                    <a:lnTo>
                      <a:pt x="28" y="74"/>
                    </a:lnTo>
                    <a:lnTo>
                      <a:pt x="24" y="78"/>
                    </a:lnTo>
                    <a:lnTo>
                      <a:pt x="22" y="80"/>
                    </a:lnTo>
                    <a:lnTo>
                      <a:pt x="18" y="80"/>
                    </a:lnTo>
                    <a:lnTo>
                      <a:pt x="16" y="74"/>
                    </a:lnTo>
                    <a:lnTo>
                      <a:pt x="16" y="70"/>
                    </a:lnTo>
                    <a:lnTo>
                      <a:pt x="12" y="64"/>
                    </a:lnTo>
                    <a:lnTo>
                      <a:pt x="8" y="62"/>
                    </a:lnTo>
                    <a:lnTo>
                      <a:pt x="6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4" y="54"/>
                    </a:lnTo>
                    <a:lnTo>
                      <a:pt x="6" y="50"/>
                    </a:lnTo>
                    <a:lnTo>
                      <a:pt x="8" y="46"/>
                    </a:lnTo>
                    <a:lnTo>
                      <a:pt x="6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4" y="36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8" y="20"/>
                    </a:lnTo>
                    <a:lnTo>
                      <a:pt x="8" y="14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4" y="6"/>
                    </a:lnTo>
                    <a:lnTo>
                      <a:pt x="16" y="4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132"/>
              <p:cNvSpPr>
                <a:spLocks/>
              </p:cNvSpPr>
              <p:nvPr/>
            </p:nvSpPr>
            <p:spPr bwMode="auto">
              <a:xfrm>
                <a:off x="2748" y="2662"/>
                <a:ext cx="246" cy="122"/>
              </a:xfrm>
              <a:custGeom>
                <a:avLst/>
                <a:gdLst>
                  <a:gd name="T0" fmla="*/ 158 w 246"/>
                  <a:gd name="T1" fmla="*/ 6 h 122"/>
                  <a:gd name="T2" fmla="*/ 158 w 246"/>
                  <a:gd name="T3" fmla="*/ 6 h 122"/>
                  <a:gd name="T4" fmla="*/ 160 w 246"/>
                  <a:gd name="T5" fmla="*/ 8 h 122"/>
                  <a:gd name="T6" fmla="*/ 164 w 246"/>
                  <a:gd name="T7" fmla="*/ 8 h 122"/>
                  <a:gd name="T8" fmla="*/ 168 w 246"/>
                  <a:gd name="T9" fmla="*/ 12 h 122"/>
                  <a:gd name="T10" fmla="*/ 168 w 246"/>
                  <a:gd name="T11" fmla="*/ 16 h 122"/>
                  <a:gd name="T12" fmla="*/ 174 w 246"/>
                  <a:gd name="T13" fmla="*/ 16 h 122"/>
                  <a:gd name="T14" fmla="*/ 176 w 246"/>
                  <a:gd name="T15" fmla="*/ 18 h 122"/>
                  <a:gd name="T16" fmla="*/ 176 w 246"/>
                  <a:gd name="T17" fmla="*/ 22 h 122"/>
                  <a:gd name="T18" fmla="*/ 180 w 246"/>
                  <a:gd name="T19" fmla="*/ 26 h 122"/>
                  <a:gd name="T20" fmla="*/ 186 w 246"/>
                  <a:gd name="T21" fmla="*/ 24 h 122"/>
                  <a:gd name="T22" fmla="*/ 188 w 246"/>
                  <a:gd name="T23" fmla="*/ 22 h 122"/>
                  <a:gd name="T24" fmla="*/ 190 w 246"/>
                  <a:gd name="T25" fmla="*/ 20 h 122"/>
                  <a:gd name="T26" fmla="*/ 194 w 246"/>
                  <a:gd name="T27" fmla="*/ 26 h 122"/>
                  <a:gd name="T28" fmla="*/ 198 w 246"/>
                  <a:gd name="T29" fmla="*/ 26 h 122"/>
                  <a:gd name="T30" fmla="*/ 200 w 246"/>
                  <a:gd name="T31" fmla="*/ 24 h 122"/>
                  <a:gd name="T32" fmla="*/ 202 w 246"/>
                  <a:gd name="T33" fmla="*/ 30 h 122"/>
                  <a:gd name="T34" fmla="*/ 206 w 246"/>
                  <a:gd name="T35" fmla="*/ 30 h 122"/>
                  <a:gd name="T36" fmla="*/ 208 w 246"/>
                  <a:gd name="T37" fmla="*/ 34 h 122"/>
                  <a:gd name="T38" fmla="*/ 212 w 246"/>
                  <a:gd name="T39" fmla="*/ 34 h 122"/>
                  <a:gd name="T40" fmla="*/ 216 w 246"/>
                  <a:gd name="T41" fmla="*/ 36 h 122"/>
                  <a:gd name="T42" fmla="*/ 218 w 246"/>
                  <a:gd name="T43" fmla="*/ 38 h 122"/>
                  <a:gd name="T44" fmla="*/ 224 w 246"/>
                  <a:gd name="T45" fmla="*/ 36 h 122"/>
                  <a:gd name="T46" fmla="*/ 224 w 246"/>
                  <a:gd name="T47" fmla="*/ 40 h 122"/>
                  <a:gd name="T48" fmla="*/ 226 w 246"/>
                  <a:gd name="T49" fmla="*/ 40 h 122"/>
                  <a:gd name="T50" fmla="*/ 228 w 246"/>
                  <a:gd name="T51" fmla="*/ 42 h 122"/>
                  <a:gd name="T52" fmla="*/ 230 w 246"/>
                  <a:gd name="T53" fmla="*/ 44 h 122"/>
                  <a:gd name="T54" fmla="*/ 238 w 246"/>
                  <a:gd name="T55" fmla="*/ 44 h 122"/>
                  <a:gd name="T56" fmla="*/ 240 w 246"/>
                  <a:gd name="T57" fmla="*/ 46 h 122"/>
                  <a:gd name="T58" fmla="*/ 244 w 246"/>
                  <a:gd name="T59" fmla="*/ 46 h 122"/>
                  <a:gd name="T60" fmla="*/ 244 w 246"/>
                  <a:gd name="T61" fmla="*/ 42 h 122"/>
                  <a:gd name="T62" fmla="*/ 246 w 246"/>
                  <a:gd name="T63" fmla="*/ 44 h 122"/>
                  <a:gd name="T64" fmla="*/ 156 w 246"/>
                  <a:gd name="T65" fmla="*/ 106 h 122"/>
                  <a:gd name="T66" fmla="*/ 80 w 246"/>
                  <a:gd name="T67" fmla="*/ 58 h 122"/>
                  <a:gd name="T68" fmla="*/ 14 w 246"/>
                  <a:gd name="T69" fmla="*/ 56 h 122"/>
                  <a:gd name="T70" fmla="*/ 14 w 246"/>
                  <a:gd name="T71" fmla="*/ 52 h 122"/>
                  <a:gd name="T72" fmla="*/ 14 w 246"/>
                  <a:gd name="T73" fmla="*/ 48 h 122"/>
                  <a:gd name="T74" fmla="*/ 14 w 246"/>
                  <a:gd name="T75" fmla="*/ 46 h 122"/>
                  <a:gd name="T76" fmla="*/ 12 w 246"/>
                  <a:gd name="T77" fmla="*/ 44 h 122"/>
                  <a:gd name="T78" fmla="*/ 12 w 246"/>
                  <a:gd name="T79" fmla="*/ 40 h 122"/>
                  <a:gd name="T80" fmla="*/ 12 w 246"/>
                  <a:gd name="T81" fmla="*/ 36 h 122"/>
                  <a:gd name="T82" fmla="*/ 12 w 246"/>
                  <a:gd name="T83" fmla="*/ 34 h 122"/>
                  <a:gd name="T84" fmla="*/ 10 w 246"/>
                  <a:gd name="T85" fmla="*/ 34 h 122"/>
                  <a:gd name="T86" fmla="*/ 8 w 246"/>
                  <a:gd name="T87" fmla="*/ 30 h 122"/>
                  <a:gd name="T88" fmla="*/ 8 w 246"/>
                  <a:gd name="T89" fmla="*/ 28 h 122"/>
                  <a:gd name="T90" fmla="*/ 6 w 246"/>
                  <a:gd name="T91" fmla="*/ 26 h 122"/>
                  <a:gd name="T92" fmla="*/ 4 w 246"/>
                  <a:gd name="T93" fmla="*/ 22 h 122"/>
                  <a:gd name="T94" fmla="*/ 2 w 246"/>
                  <a:gd name="T95" fmla="*/ 18 h 122"/>
                  <a:gd name="T96" fmla="*/ 4 w 246"/>
                  <a:gd name="T97" fmla="*/ 12 h 122"/>
                  <a:gd name="T98" fmla="*/ 0 w 246"/>
                  <a:gd name="T99" fmla="*/ 12 h 122"/>
                  <a:gd name="T100" fmla="*/ 0 w 246"/>
                  <a:gd name="T101" fmla="*/ 8 h 122"/>
                  <a:gd name="T102" fmla="*/ 0 w 246"/>
                  <a:gd name="T103" fmla="*/ 6 h 122"/>
                  <a:gd name="T104" fmla="*/ 40 w 246"/>
                  <a:gd name="T105" fmla="*/ 2 h 122"/>
                  <a:gd name="T106" fmla="*/ 140 w 246"/>
                  <a:gd name="T107" fmla="*/ 2 h 122"/>
                  <a:gd name="T108" fmla="*/ 142 w 246"/>
                  <a:gd name="T109" fmla="*/ 2 h 122"/>
                  <a:gd name="T110" fmla="*/ 146 w 246"/>
                  <a:gd name="T111" fmla="*/ 2 h 122"/>
                  <a:gd name="T112" fmla="*/ 150 w 246"/>
                  <a:gd name="T113" fmla="*/ 0 h 122"/>
                  <a:gd name="T114" fmla="*/ 152 w 246"/>
                  <a:gd name="T115" fmla="*/ 0 h 122"/>
                  <a:gd name="T116" fmla="*/ 154 w 246"/>
                  <a:gd name="T117" fmla="*/ 2 h 12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46" h="122">
                    <a:moveTo>
                      <a:pt x="154" y="2"/>
                    </a:moveTo>
                    <a:lnTo>
                      <a:pt x="154" y="2"/>
                    </a:lnTo>
                    <a:lnTo>
                      <a:pt x="156" y="4"/>
                    </a:lnTo>
                    <a:lnTo>
                      <a:pt x="158" y="6"/>
                    </a:lnTo>
                    <a:lnTo>
                      <a:pt x="158" y="8"/>
                    </a:lnTo>
                    <a:lnTo>
                      <a:pt x="160" y="8"/>
                    </a:lnTo>
                    <a:lnTo>
                      <a:pt x="162" y="8"/>
                    </a:lnTo>
                    <a:lnTo>
                      <a:pt x="164" y="8"/>
                    </a:lnTo>
                    <a:lnTo>
                      <a:pt x="164" y="10"/>
                    </a:lnTo>
                    <a:lnTo>
                      <a:pt x="164" y="12"/>
                    </a:lnTo>
                    <a:lnTo>
                      <a:pt x="166" y="12"/>
                    </a:lnTo>
                    <a:lnTo>
                      <a:pt x="168" y="12"/>
                    </a:lnTo>
                    <a:lnTo>
                      <a:pt x="168" y="14"/>
                    </a:lnTo>
                    <a:lnTo>
                      <a:pt x="168" y="16"/>
                    </a:lnTo>
                    <a:lnTo>
                      <a:pt x="170" y="16"/>
                    </a:lnTo>
                    <a:lnTo>
                      <a:pt x="172" y="16"/>
                    </a:lnTo>
                    <a:lnTo>
                      <a:pt x="174" y="16"/>
                    </a:lnTo>
                    <a:lnTo>
                      <a:pt x="176" y="16"/>
                    </a:lnTo>
                    <a:lnTo>
                      <a:pt x="176" y="18"/>
                    </a:lnTo>
                    <a:lnTo>
                      <a:pt x="178" y="20"/>
                    </a:lnTo>
                    <a:lnTo>
                      <a:pt x="178" y="22"/>
                    </a:lnTo>
                    <a:lnTo>
                      <a:pt x="176" y="22"/>
                    </a:lnTo>
                    <a:lnTo>
                      <a:pt x="176" y="24"/>
                    </a:lnTo>
                    <a:lnTo>
                      <a:pt x="178" y="24"/>
                    </a:lnTo>
                    <a:lnTo>
                      <a:pt x="180" y="26"/>
                    </a:lnTo>
                    <a:lnTo>
                      <a:pt x="182" y="24"/>
                    </a:lnTo>
                    <a:lnTo>
                      <a:pt x="184" y="24"/>
                    </a:lnTo>
                    <a:lnTo>
                      <a:pt x="186" y="24"/>
                    </a:lnTo>
                    <a:lnTo>
                      <a:pt x="188" y="24"/>
                    </a:lnTo>
                    <a:lnTo>
                      <a:pt x="188" y="22"/>
                    </a:lnTo>
                    <a:lnTo>
                      <a:pt x="190" y="20"/>
                    </a:lnTo>
                    <a:lnTo>
                      <a:pt x="192" y="22"/>
                    </a:lnTo>
                    <a:lnTo>
                      <a:pt x="192" y="24"/>
                    </a:lnTo>
                    <a:lnTo>
                      <a:pt x="194" y="26"/>
                    </a:lnTo>
                    <a:lnTo>
                      <a:pt x="196" y="26"/>
                    </a:lnTo>
                    <a:lnTo>
                      <a:pt x="198" y="26"/>
                    </a:lnTo>
                    <a:lnTo>
                      <a:pt x="200" y="24"/>
                    </a:lnTo>
                    <a:lnTo>
                      <a:pt x="202" y="26"/>
                    </a:lnTo>
                    <a:lnTo>
                      <a:pt x="200" y="26"/>
                    </a:lnTo>
                    <a:lnTo>
                      <a:pt x="200" y="28"/>
                    </a:lnTo>
                    <a:lnTo>
                      <a:pt x="202" y="30"/>
                    </a:lnTo>
                    <a:lnTo>
                      <a:pt x="204" y="30"/>
                    </a:lnTo>
                    <a:lnTo>
                      <a:pt x="206" y="30"/>
                    </a:lnTo>
                    <a:lnTo>
                      <a:pt x="208" y="30"/>
                    </a:lnTo>
                    <a:lnTo>
                      <a:pt x="208" y="34"/>
                    </a:lnTo>
                    <a:lnTo>
                      <a:pt x="210" y="34"/>
                    </a:lnTo>
                    <a:lnTo>
                      <a:pt x="212" y="34"/>
                    </a:lnTo>
                    <a:lnTo>
                      <a:pt x="212" y="36"/>
                    </a:lnTo>
                    <a:lnTo>
                      <a:pt x="214" y="36"/>
                    </a:lnTo>
                    <a:lnTo>
                      <a:pt x="216" y="36"/>
                    </a:lnTo>
                    <a:lnTo>
                      <a:pt x="216" y="38"/>
                    </a:lnTo>
                    <a:lnTo>
                      <a:pt x="218" y="38"/>
                    </a:lnTo>
                    <a:lnTo>
                      <a:pt x="220" y="38"/>
                    </a:lnTo>
                    <a:lnTo>
                      <a:pt x="222" y="36"/>
                    </a:lnTo>
                    <a:lnTo>
                      <a:pt x="224" y="36"/>
                    </a:lnTo>
                    <a:lnTo>
                      <a:pt x="224" y="38"/>
                    </a:lnTo>
                    <a:lnTo>
                      <a:pt x="224" y="40"/>
                    </a:lnTo>
                    <a:lnTo>
                      <a:pt x="226" y="40"/>
                    </a:lnTo>
                    <a:lnTo>
                      <a:pt x="228" y="40"/>
                    </a:lnTo>
                    <a:lnTo>
                      <a:pt x="228" y="42"/>
                    </a:lnTo>
                    <a:lnTo>
                      <a:pt x="230" y="44"/>
                    </a:lnTo>
                    <a:lnTo>
                      <a:pt x="234" y="44"/>
                    </a:lnTo>
                    <a:lnTo>
                      <a:pt x="236" y="44"/>
                    </a:lnTo>
                    <a:lnTo>
                      <a:pt x="238" y="44"/>
                    </a:lnTo>
                    <a:lnTo>
                      <a:pt x="240" y="44"/>
                    </a:lnTo>
                    <a:lnTo>
                      <a:pt x="240" y="46"/>
                    </a:lnTo>
                    <a:lnTo>
                      <a:pt x="242" y="46"/>
                    </a:lnTo>
                    <a:lnTo>
                      <a:pt x="244" y="46"/>
                    </a:lnTo>
                    <a:lnTo>
                      <a:pt x="244" y="44"/>
                    </a:lnTo>
                    <a:lnTo>
                      <a:pt x="244" y="42"/>
                    </a:lnTo>
                    <a:lnTo>
                      <a:pt x="246" y="42"/>
                    </a:lnTo>
                    <a:lnTo>
                      <a:pt x="246" y="44"/>
                    </a:lnTo>
                    <a:lnTo>
                      <a:pt x="246" y="72"/>
                    </a:lnTo>
                    <a:lnTo>
                      <a:pt x="246" y="74"/>
                    </a:lnTo>
                    <a:lnTo>
                      <a:pt x="246" y="108"/>
                    </a:lnTo>
                    <a:lnTo>
                      <a:pt x="244" y="108"/>
                    </a:lnTo>
                    <a:lnTo>
                      <a:pt x="156" y="106"/>
                    </a:lnTo>
                    <a:lnTo>
                      <a:pt x="154" y="122"/>
                    </a:lnTo>
                    <a:lnTo>
                      <a:pt x="110" y="120"/>
                    </a:lnTo>
                    <a:lnTo>
                      <a:pt x="110" y="104"/>
                    </a:lnTo>
                    <a:lnTo>
                      <a:pt x="80" y="104"/>
                    </a:lnTo>
                    <a:lnTo>
                      <a:pt x="80" y="58"/>
                    </a:lnTo>
                    <a:lnTo>
                      <a:pt x="72" y="58"/>
                    </a:lnTo>
                    <a:lnTo>
                      <a:pt x="72" y="50"/>
                    </a:lnTo>
                    <a:lnTo>
                      <a:pt x="58" y="50"/>
                    </a:lnTo>
                    <a:lnTo>
                      <a:pt x="58" y="58"/>
                    </a:lnTo>
                    <a:lnTo>
                      <a:pt x="14" y="56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4" y="44"/>
                    </a:lnTo>
                    <a:lnTo>
                      <a:pt x="12" y="44"/>
                    </a:lnTo>
                    <a:lnTo>
                      <a:pt x="12" y="42"/>
                    </a:lnTo>
                    <a:lnTo>
                      <a:pt x="12" y="40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2" y="34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30"/>
                    </a:lnTo>
                    <a:lnTo>
                      <a:pt x="8" y="28"/>
                    </a:lnTo>
                    <a:lnTo>
                      <a:pt x="6" y="28"/>
                    </a:lnTo>
                    <a:lnTo>
                      <a:pt x="6" y="26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4" y="20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0" y="2"/>
                    </a:lnTo>
                    <a:lnTo>
                      <a:pt x="42" y="4"/>
                    </a:lnTo>
                    <a:lnTo>
                      <a:pt x="138" y="4"/>
                    </a:lnTo>
                    <a:lnTo>
                      <a:pt x="140" y="4"/>
                    </a:lnTo>
                    <a:lnTo>
                      <a:pt x="140" y="2"/>
                    </a:lnTo>
                    <a:lnTo>
                      <a:pt x="142" y="2"/>
                    </a:lnTo>
                    <a:lnTo>
                      <a:pt x="144" y="2"/>
                    </a:lnTo>
                    <a:lnTo>
                      <a:pt x="146" y="2"/>
                    </a:lnTo>
                    <a:lnTo>
                      <a:pt x="148" y="2"/>
                    </a:lnTo>
                    <a:lnTo>
                      <a:pt x="150" y="2"/>
                    </a:lnTo>
                    <a:lnTo>
                      <a:pt x="150" y="0"/>
                    </a:lnTo>
                    <a:lnTo>
                      <a:pt x="152" y="0"/>
                    </a:lnTo>
                    <a:lnTo>
                      <a:pt x="154" y="0"/>
                    </a:lnTo>
                    <a:lnTo>
                      <a:pt x="154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5657" name="Freeform 133"/>
              <p:cNvSpPr>
                <a:spLocks/>
              </p:cNvSpPr>
              <p:nvPr/>
            </p:nvSpPr>
            <p:spPr bwMode="auto">
              <a:xfrm>
                <a:off x="2470" y="2664"/>
                <a:ext cx="194" cy="321"/>
              </a:xfrm>
              <a:custGeom>
                <a:avLst/>
                <a:gdLst>
                  <a:gd name="T0" fmla="*/ 118 w 194"/>
                  <a:gd name="T1" fmla="*/ 54 h 321"/>
                  <a:gd name="T2" fmla="*/ 160 w 194"/>
                  <a:gd name="T3" fmla="*/ 138 h 321"/>
                  <a:gd name="T4" fmla="*/ 164 w 194"/>
                  <a:gd name="T5" fmla="*/ 140 h 321"/>
                  <a:gd name="T6" fmla="*/ 166 w 194"/>
                  <a:gd name="T7" fmla="*/ 140 h 321"/>
                  <a:gd name="T8" fmla="*/ 168 w 194"/>
                  <a:gd name="T9" fmla="*/ 148 h 321"/>
                  <a:gd name="T10" fmla="*/ 170 w 194"/>
                  <a:gd name="T11" fmla="*/ 148 h 321"/>
                  <a:gd name="T12" fmla="*/ 172 w 194"/>
                  <a:gd name="T13" fmla="*/ 148 h 321"/>
                  <a:gd name="T14" fmla="*/ 176 w 194"/>
                  <a:gd name="T15" fmla="*/ 152 h 321"/>
                  <a:gd name="T16" fmla="*/ 178 w 194"/>
                  <a:gd name="T17" fmla="*/ 150 h 321"/>
                  <a:gd name="T18" fmla="*/ 182 w 194"/>
                  <a:gd name="T19" fmla="*/ 152 h 321"/>
                  <a:gd name="T20" fmla="*/ 184 w 194"/>
                  <a:gd name="T21" fmla="*/ 154 h 321"/>
                  <a:gd name="T22" fmla="*/ 184 w 194"/>
                  <a:gd name="T23" fmla="*/ 156 h 321"/>
                  <a:gd name="T24" fmla="*/ 184 w 194"/>
                  <a:gd name="T25" fmla="*/ 160 h 321"/>
                  <a:gd name="T26" fmla="*/ 182 w 194"/>
                  <a:gd name="T27" fmla="*/ 166 h 321"/>
                  <a:gd name="T28" fmla="*/ 184 w 194"/>
                  <a:gd name="T29" fmla="*/ 170 h 321"/>
                  <a:gd name="T30" fmla="*/ 188 w 194"/>
                  <a:gd name="T31" fmla="*/ 170 h 321"/>
                  <a:gd name="T32" fmla="*/ 192 w 194"/>
                  <a:gd name="T33" fmla="*/ 168 h 321"/>
                  <a:gd name="T34" fmla="*/ 186 w 194"/>
                  <a:gd name="T35" fmla="*/ 219 h 321"/>
                  <a:gd name="T36" fmla="*/ 138 w 194"/>
                  <a:gd name="T37" fmla="*/ 313 h 321"/>
                  <a:gd name="T38" fmla="*/ 26 w 194"/>
                  <a:gd name="T39" fmla="*/ 180 h 321"/>
                  <a:gd name="T40" fmla="*/ 10 w 194"/>
                  <a:gd name="T41" fmla="*/ 130 h 321"/>
                  <a:gd name="T42" fmla="*/ 8 w 194"/>
                  <a:gd name="T43" fmla="*/ 120 h 321"/>
                  <a:gd name="T44" fmla="*/ 10 w 194"/>
                  <a:gd name="T45" fmla="*/ 112 h 321"/>
                  <a:gd name="T46" fmla="*/ 8 w 194"/>
                  <a:gd name="T47" fmla="*/ 104 h 321"/>
                  <a:gd name="T48" fmla="*/ 6 w 194"/>
                  <a:gd name="T49" fmla="*/ 94 h 321"/>
                  <a:gd name="T50" fmla="*/ 4 w 194"/>
                  <a:gd name="T51" fmla="*/ 88 h 321"/>
                  <a:gd name="T52" fmla="*/ 0 w 194"/>
                  <a:gd name="T53" fmla="*/ 80 h 321"/>
                  <a:gd name="T54" fmla="*/ 6 w 194"/>
                  <a:gd name="T55" fmla="*/ 76 h 321"/>
                  <a:gd name="T56" fmla="*/ 12 w 194"/>
                  <a:gd name="T57" fmla="*/ 70 h 321"/>
                  <a:gd name="T58" fmla="*/ 12 w 194"/>
                  <a:gd name="T59" fmla="*/ 64 h 321"/>
                  <a:gd name="T60" fmla="*/ 16 w 194"/>
                  <a:gd name="T61" fmla="*/ 56 h 321"/>
                  <a:gd name="T62" fmla="*/ 22 w 194"/>
                  <a:gd name="T63" fmla="*/ 54 h 321"/>
                  <a:gd name="T64" fmla="*/ 24 w 194"/>
                  <a:gd name="T65" fmla="*/ 48 h 321"/>
                  <a:gd name="T66" fmla="*/ 20 w 194"/>
                  <a:gd name="T67" fmla="*/ 42 h 321"/>
                  <a:gd name="T68" fmla="*/ 20 w 194"/>
                  <a:gd name="T69" fmla="*/ 38 h 321"/>
                  <a:gd name="T70" fmla="*/ 14 w 194"/>
                  <a:gd name="T71" fmla="*/ 34 h 321"/>
                  <a:gd name="T72" fmla="*/ 18 w 194"/>
                  <a:gd name="T73" fmla="*/ 28 h 321"/>
                  <a:gd name="T74" fmla="*/ 24 w 194"/>
                  <a:gd name="T75" fmla="*/ 26 h 321"/>
                  <a:gd name="T76" fmla="*/ 28 w 194"/>
                  <a:gd name="T77" fmla="*/ 26 h 321"/>
                  <a:gd name="T78" fmla="*/ 26 w 194"/>
                  <a:gd name="T79" fmla="*/ 22 h 321"/>
                  <a:gd name="T80" fmla="*/ 28 w 194"/>
                  <a:gd name="T81" fmla="*/ 16 h 321"/>
                  <a:gd name="T82" fmla="*/ 32 w 194"/>
                  <a:gd name="T83" fmla="*/ 10 h 321"/>
                  <a:gd name="T84" fmla="*/ 36 w 194"/>
                  <a:gd name="T85" fmla="*/ 8 h 321"/>
                  <a:gd name="T86" fmla="*/ 38 w 194"/>
                  <a:gd name="T87" fmla="*/ 6 h 321"/>
                  <a:gd name="T88" fmla="*/ 42 w 194"/>
                  <a:gd name="T89" fmla="*/ 2 h 321"/>
                  <a:gd name="T90" fmla="*/ 46 w 194"/>
                  <a:gd name="T91" fmla="*/ 0 h 321"/>
                  <a:gd name="T92" fmla="*/ 50 w 194"/>
                  <a:gd name="T93" fmla="*/ 2 h 321"/>
                  <a:gd name="T94" fmla="*/ 54 w 194"/>
                  <a:gd name="T95" fmla="*/ 0 h 321"/>
                  <a:gd name="T96" fmla="*/ 58 w 194"/>
                  <a:gd name="T97" fmla="*/ 2 h 321"/>
                  <a:gd name="T98" fmla="*/ 62 w 194"/>
                  <a:gd name="T99" fmla="*/ 2 h 321"/>
                  <a:gd name="T100" fmla="*/ 64 w 194"/>
                  <a:gd name="T101" fmla="*/ 4 h 321"/>
                  <a:gd name="T102" fmla="*/ 68 w 194"/>
                  <a:gd name="T103" fmla="*/ 4 h 321"/>
                  <a:gd name="T104" fmla="*/ 74 w 194"/>
                  <a:gd name="T105" fmla="*/ 6 h 321"/>
                  <a:gd name="T106" fmla="*/ 80 w 194"/>
                  <a:gd name="T107" fmla="*/ 6 h 321"/>
                  <a:gd name="T108" fmla="*/ 84 w 194"/>
                  <a:gd name="T109" fmla="*/ 6 h 321"/>
                  <a:gd name="T110" fmla="*/ 90 w 194"/>
                  <a:gd name="T111" fmla="*/ 8 h 321"/>
                  <a:gd name="T112" fmla="*/ 96 w 194"/>
                  <a:gd name="T113" fmla="*/ 14 h 321"/>
                  <a:gd name="T114" fmla="*/ 98 w 194"/>
                  <a:gd name="T115" fmla="*/ 16 h 321"/>
                  <a:gd name="T116" fmla="*/ 102 w 194"/>
                  <a:gd name="T117" fmla="*/ 22 h 321"/>
                  <a:gd name="T118" fmla="*/ 104 w 194"/>
                  <a:gd name="T119" fmla="*/ 24 h 321"/>
                  <a:gd name="T120" fmla="*/ 110 w 194"/>
                  <a:gd name="T121" fmla="*/ 22 h 321"/>
                  <a:gd name="T122" fmla="*/ 112 w 194"/>
                  <a:gd name="T123" fmla="*/ 26 h 321"/>
                  <a:gd name="T124" fmla="*/ 116 w 194"/>
                  <a:gd name="T125" fmla="*/ 28 h 32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4" h="321">
                    <a:moveTo>
                      <a:pt x="116" y="28"/>
                    </a:moveTo>
                    <a:lnTo>
                      <a:pt x="118" y="28"/>
                    </a:lnTo>
                    <a:lnTo>
                      <a:pt x="118" y="30"/>
                    </a:lnTo>
                    <a:lnTo>
                      <a:pt x="118" y="54"/>
                    </a:lnTo>
                    <a:lnTo>
                      <a:pt x="120" y="136"/>
                    </a:lnTo>
                    <a:lnTo>
                      <a:pt x="160" y="138"/>
                    </a:lnTo>
                    <a:lnTo>
                      <a:pt x="162" y="138"/>
                    </a:lnTo>
                    <a:lnTo>
                      <a:pt x="162" y="140"/>
                    </a:lnTo>
                    <a:lnTo>
                      <a:pt x="162" y="138"/>
                    </a:lnTo>
                    <a:lnTo>
                      <a:pt x="164" y="140"/>
                    </a:lnTo>
                    <a:lnTo>
                      <a:pt x="166" y="140"/>
                    </a:lnTo>
                    <a:lnTo>
                      <a:pt x="166" y="142"/>
                    </a:lnTo>
                    <a:lnTo>
                      <a:pt x="166" y="144"/>
                    </a:lnTo>
                    <a:lnTo>
                      <a:pt x="168" y="146"/>
                    </a:lnTo>
                    <a:lnTo>
                      <a:pt x="168" y="148"/>
                    </a:lnTo>
                    <a:lnTo>
                      <a:pt x="168" y="150"/>
                    </a:lnTo>
                    <a:lnTo>
                      <a:pt x="170" y="148"/>
                    </a:lnTo>
                    <a:lnTo>
                      <a:pt x="172" y="148"/>
                    </a:lnTo>
                    <a:lnTo>
                      <a:pt x="172" y="150"/>
                    </a:lnTo>
                    <a:lnTo>
                      <a:pt x="172" y="152"/>
                    </a:lnTo>
                    <a:lnTo>
                      <a:pt x="174" y="152"/>
                    </a:lnTo>
                    <a:lnTo>
                      <a:pt x="176" y="152"/>
                    </a:lnTo>
                    <a:lnTo>
                      <a:pt x="178" y="152"/>
                    </a:lnTo>
                    <a:lnTo>
                      <a:pt x="178" y="150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82" y="152"/>
                    </a:lnTo>
                    <a:lnTo>
                      <a:pt x="182" y="154"/>
                    </a:lnTo>
                    <a:lnTo>
                      <a:pt x="184" y="154"/>
                    </a:lnTo>
                    <a:lnTo>
                      <a:pt x="184" y="156"/>
                    </a:lnTo>
                    <a:lnTo>
                      <a:pt x="184" y="158"/>
                    </a:lnTo>
                    <a:lnTo>
                      <a:pt x="184" y="160"/>
                    </a:lnTo>
                    <a:lnTo>
                      <a:pt x="182" y="162"/>
                    </a:lnTo>
                    <a:lnTo>
                      <a:pt x="182" y="166"/>
                    </a:lnTo>
                    <a:lnTo>
                      <a:pt x="182" y="168"/>
                    </a:lnTo>
                    <a:lnTo>
                      <a:pt x="184" y="168"/>
                    </a:lnTo>
                    <a:lnTo>
                      <a:pt x="184" y="170"/>
                    </a:lnTo>
                    <a:lnTo>
                      <a:pt x="186" y="172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0" y="170"/>
                    </a:lnTo>
                    <a:lnTo>
                      <a:pt x="190" y="168"/>
                    </a:lnTo>
                    <a:lnTo>
                      <a:pt x="192" y="168"/>
                    </a:lnTo>
                    <a:lnTo>
                      <a:pt x="192" y="170"/>
                    </a:lnTo>
                    <a:lnTo>
                      <a:pt x="194" y="170"/>
                    </a:lnTo>
                    <a:lnTo>
                      <a:pt x="194" y="219"/>
                    </a:lnTo>
                    <a:lnTo>
                      <a:pt x="186" y="219"/>
                    </a:lnTo>
                    <a:lnTo>
                      <a:pt x="186" y="251"/>
                    </a:lnTo>
                    <a:lnTo>
                      <a:pt x="192" y="251"/>
                    </a:lnTo>
                    <a:lnTo>
                      <a:pt x="192" y="313"/>
                    </a:lnTo>
                    <a:lnTo>
                      <a:pt x="162" y="313"/>
                    </a:lnTo>
                    <a:lnTo>
                      <a:pt x="162" y="321"/>
                    </a:lnTo>
                    <a:lnTo>
                      <a:pt x="138" y="321"/>
                    </a:lnTo>
                    <a:lnTo>
                      <a:pt x="138" y="313"/>
                    </a:lnTo>
                    <a:lnTo>
                      <a:pt x="18" y="311"/>
                    </a:lnTo>
                    <a:lnTo>
                      <a:pt x="18" y="233"/>
                    </a:lnTo>
                    <a:lnTo>
                      <a:pt x="26" y="233"/>
                    </a:lnTo>
                    <a:lnTo>
                      <a:pt x="26" y="225"/>
                    </a:lnTo>
                    <a:lnTo>
                      <a:pt x="18" y="225"/>
                    </a:lnTo>
                    <a:lnTo>
                      <a:pt x="18" y="180"/>
                    </a:lnTo>
                    <a:lnTo>
                      <a:pt x="26" y="180"/>
                    </a:lnTo>
                    <a:lnTo>
                      <a:pt x="26" y="172"/>
                    </a:lnTo>
                    <a:lnTo>
                      <a:pt x="18" y="172"/>
                    </a:lnTo>
                    <a:lnTo>
                      <a:pt x="18" y="152"/>
                    </a:lnTo>
                    <a:lnTo>
                      <a:pt x="20" y="142"/>
                    </a:lnTo>
                    <a:lnTo>
                      <a:pt x="18" y="136"/>
                    </a:lnTo>
                    <a:lnTo>
                      <a:pt x="10" y="136"/>
                    </a:lnTo>
                    <a:lnTo>
                      <a:pt x="10" y="130"/>
                    </a:lnTo>
                    <a:lnTo>
                      <a:pt x="16" y="130"/>
                    </a:lnTo>
                    <a:lnTo>
                      <a:pt x="16" y="126"/>
                    </a:lnTo>
                    <a:lnTo>
                      <a:pt x="20" y="126"/>
                    </a:lnTo>
                    <a:lnTo>
                      <a:pt x="20" y="120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8" y="114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8" y="110"/>
                    </a:lnTo>
                    <a:lnTo>
                      <a:pt x="8" y="108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102"/>
                    </a:lnTo>
                    <a:lnTo>
                      <a:pt x="6" y="102"/>
                    </a:lnTo>
                    <a:lnTo>
                      <a:pt x="6" y="100"/>
                    </a:lnTo>
                    <a:lnTo>
                      <a:pt x="6" y="98"/>
                    </a:lnTo>
                    <a:lnTo>
                      <a:pt x="6" y="94"/>
                    </a:lnTo>
                    <a:lnTo>
                      <a:pt x="6" y="92"/>
                    </a:lnTo>
                    <a:lnTo>
                      <a:pt x="4" y="90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0" y="82"/>
                    </a:lnTo>
                    <a:lnTo>
                      <a:pt x="0" y="80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8" y="74"/>
                    </a:lnTo>
                    <a:lnTo>
                      <a:pt x="8" y="70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2" y="70"/>
                    </a:lnTo>
                    <a:lnTo>
                      <a:pt x="12" y="68"/>
                    </a:lnTo>
                    <a:lnTo>
                      <a:pt x="12" y="66"/>
                    </a:lnTo>
                    <a:lnTo>
                      <a:pt x="12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4" y="56"/>
                    </a:lnTo>
                    <a:lnTo>
                      <a:pt x="16" y="56"/>
                    </a:lnTo>
                    <a:lnTo>
                      <a:pt x="18" y="56"/>
                    </a:lnTo>
                    <a:lnTo>
                      <a:pt x="20" y="56"/>
                    </a:lnTo>
                    <a:lnTo>
                      <a:pt x="20" y="54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4" y="50"/>
                    </a:lnTo>
                    <a:lnTo>
                      <a:pt x="24" y="48"/>
                    </a:lnTo>
                    <a:lnTo>
                      <a:pt x="22" y="46"/>
                    </a:lnTo>
                    <a:lnTo>
                      <a:pt x="20" y="44"/>
                    </a:lnTo>
                    <a:lnTo>
                      <a:pt x="20" y="42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8"/>
                    </a:lnTo>
                    <a:lnTo>
                      <a:pt x="14" y="36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2" y="32"/>
                    </a:lnTo>
                    <a:lnTo>
                      <a:pt x="12" y="28"/>
                    </a:lnTo>
                    <a:lnTo>
                      <a:pt x="14" y="26"/>
                    </a:lnTo>
                    <a:lnTo>
                      <a:pt x="16" y="26"/>
                    </a:lnTo>
                    <a:lnTo>
                      <a:pt x="18" y="28"/>
                    </a:lnTo>
                    <a:lnTo>
                      <a:pt x="20" y="28"/>
                    </a:lnTo>
                    <a:lnTo>
                      <a:pt x="20" y="26"/>
                    </a:lnTo>
                    <a:lnTo>
                      <a:pt x="22" y="26"/>
                    </a:lnTo>
                    <a:lnTo>
                      <a:pt x="24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26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30" y="12"/>
                    </a:lnTo>
                    <a:lnTo>
                      <a:pt x="32" y="10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36" y="8"/>
                    </a:lnTo>
                    <a:lnTo>
                      <a:pt x="38" y="8"/>
                    </a:lnTo>
                    <a:lnTo>
                      <a:pt x="38" y="6"/>
                    </a:lnTo>
                    <a:lnTo>
                      <a:pt x="38" y="4"/>
                    </a:lnTo>
                    <a:lnTo>
                      <a:pt x="40" y="4"/>
                    </a:lnTo>
                    <a:lnTo>
                      <a:pt x="42" y="4"/>
                    </a:lnTo>
                    <a:lnTo>
                      <a:pt x="42" y="2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6" y="0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62" y="2"/>
                    </a:lnTo>
                    <a:lnTo>
                      <a:pt x="64" y="2"/>
                    </a:lnTo>
                    <a:lnTo>
                      <a:pt x="64" y="4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2" y="4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82" y="6"/>
                    </a:lnTo>
                    <a:lnTo>
                      <a:pt x="82" y="8"/>
                    </a:lnTo>
                    <a:lnTo>
                      <a:pt x="84" y="6"/>
                    </a:lnTo>
                    <a:lnTo>
                      <a:pt x="86" y="6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90" y="8"/>
                    </a:lnTo>
                    <a:lnTo>
                      <a:pt x="90" y="18"/>
                    </a:lnTo>
                    <a:lnTo>
                      <a:pt x="94" y="18"/>
                    </a:lnTo>
                    <a:lnTo>
                      <a:pt x="94" y="12"/>
                    </a:lnTo>
                    <a:lnTo>
                      <a:pt x="96" y="12"/>
                    </a:lnTo>
                    <a:lnTo>
                      <a:pt x="96" y="14"/>
                    </a:lnTo>
                    <a:lnTo>
                      <a:pt x="98" y="14"/>
                    </a:lnTo>
                    <a:lnTo>
                      <a:pt x="98" y="16"/>
                    </a:lnTo>
                    <a:lnTo>
                      <a:pt x="100" y="1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4" y="24"/>
                    </a:lnTo>
                    <a:lnTo>
                      <a:pt x="106" y="22"/>
                    </a:lnTo>
                    <a:lnTo>
                      <a:pt x="108" y="22"/>
                    </a:lnTo>
                    <a:lnTo>
                      <a:pt x="110" y="22"/>
                    </a:lnTo>
                    <a:lnTo>
                      <a:pt x="110" y="24"/>
                    </a:lnTo>
                    <a:lnTo>
                      <a:pt x="112" y="26"/>
                    </a:lnTo>
                    <a:lnTo>
                      <a:pt x="114" y="26"/>
                    </a:lnTo>
                    <a:lnTo>
                      <a:pt x="116" y="26"/>
                    </a:lnTo>
                    <a:lnTo>
                      <a:pt x="116" y="2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8" name="Freeform 134"/>
              <p:cNvSpPr>
                <a:spLocks/>
              </p:cNvSpPr>
              <p:nvPr/>
            </p:nvSpPr>
            <p:spPr bwMode="auto">
              <a:xfrm>
                <a:off x="3424" y="2674"/>
                <a:ext cx="269" cy="304"/>
              </a:xfrm>
              <a:custGeom>
                <a:avLst/>
                <a:gdLst>
                  <a:gd name="T0" fmla="*/ 99 w 269"/>
                  <a:gd name="T1" fmla="*/ 38 h 305"/>
                  <a:gd name="T2" fmla="*/ 103 w 269"/>
                  <a:gd name="T3" fmla="*/ 44 h 305"/>
                  <a:gd name="T4" fmla="*/ 109 w 269"/>
                  <a:gd name="T5" fmla="*/ 48 h 305"/>
                  <a:gd name="T6" fmla="*/ 113 w 269"/>
                  <a:gd name="T7" fmla="*/ 44 h 305"/>
                  <a:gd name="T8" fmla="*/ 117 w 269"/>
                  <a:gd name="T9" fmla="*/ 54 h 305"/>
                  <a:gd name="T10" fmla="*/ 129 w 269"/>
                  <a:gd name="T11" fmla="*/ 70 h 305"/>
                  <a:gd name="T12" fmla="*/ 141 w 269"/>
                  <a:gd name="T13" fmla="*/ 86 h 305"/>
                  <a:gd name="T14" fmla="*/ 151 w 269"/>
                  <a:gd name="T15" fmla="*/ 94 h 305"/>
                  <a:gd name="T16" fmla="*/ 153 w 269"/>
                  <a:gd name="T17" fmla="*/ 100 h 305"/>
                  <a:gd name="T18" fmla="*/ 161 w 269"/>
                  <a:gd name="T19" fmla="*/ 104 h 305"/>
                  <a:gd name="T20" fmla="*/ 167 w 269"/>
                  <a:gd name="T21" fmla="*/ 108 h 305"/>
                  <a:gd name="T22" fmla="*/ 175 w 269"/>
                  <a:gd name="T23" fmla="*/ 108 h 305"/>
                  <a:gd name="T24" fmla="*/ 181 w 269"/>
                  <a:gd name="T25" fmla="*/ 114 h 305"/>
                  <a:gd name="T26" fmla="*/ 185 w 269"/>
                  <a:gd name="T27" fmla="*/ 122 h 305"/>
                  <a:gd name="T28" fmla="*/ 191 w 269"/>
                  <a:gd name="T29" fmla="*/ 126 h 305"/>
                  <a:gd name="T30" fmla="*/ 191 w 269"/>
                  <a:gd name="T31" fmla="*/ 132 h 305"/>
                  <a:gd name="T32" fmla="*/ 199 w 269"/>
                  <a:gd name="T33" fmla="*/ 132 h 305"/>
                  <a:gd name="T34" fmla="*/ 201 w 269"/>
                  <a:gd name="T35" fmla="*/ 138 h 305"/>
                  <a:gd name="T36" fmla="*/ 205 w 269"/>
                  <a:gd name="T37" fmla="*/ 136 h 305"/>
                  <a:gd name="T38" fmla="*/ 209 w 269"/>
                  <a:gd name="T39" fmla="*/ 140 h 305"/>
                  <a:gd name="T40" fmla="*/ 211 w 269"/>
                  <a:gd name="T41" fmla="*/ 144 h 305"/>
                  <a:gd name="T42" fmla="*/ 217 w 269"/>
                  <a:gd name="T43" fmla="*/ 146 h 305"/>
                  <a:gd name="T44" fmla="*/ 223 w 269"/>
                  <a:gd name="T45" fmla="*/ 150 h 305"/>
                  <a:gd name="T46" fmla="*/ 225 w 269"/>
                  <a:gd name="T47" fmla="*/ 154 h 305"/>
                  <a:gd name="T48" fmla="*/ 225 w 269"/>
                  <a:gd name="T49" fmla="*/ 162 h 305"/>
                  <a:gd name="T50" fmla="*/ 229 w 269"/>
                  <a:gd name="T51" fmla="*/ 166 h 305"/>
                  <a:gd name="T52" fmla="*/ 235 w 269"/>
                  <a:gd name="T53" fmla="*/ 170 h 305"/>
                  <a:gd name="T54" fmla="*/ 241 w 269"/>
                  <a:gd name="T55" fmla="*/ 170 h 305"/>
                  <a:gd name="T56" fmla="*/ 245 w 269"/>
                  <a:gd name="T57" fmla="*/ 182 h 305"/>
                  <a:gd name="T58" fmla="*/ 247 w 269"/>
                  <a:gd name="T59" fmla="*/ 186 h 305"/>
                  <a:gd name="T60" fmla="*/ 251 w 269"/>
                  <a:gd name="T61" fmla="*/ 197 h 305"/>
                  <a:gd name="T62" fmla="*/ 255 w 269"/>
                  <a:gd name="T63" fmla="*/ 207 h 305"/>
                  <a:gd name="T64" fmla="*/ 267 w 269"/>
                  <a:gd name="T65" fmla="*/ 213 h 305"/>
                  <a:gd name="T66" fmla="*/ 265 w 269"/>
                  <a:gd name="T67" fmla="*/ 225 h 305"/>
                  <a:gd name="T68" fmla="*/ 225 w 269"/>
                  <a:gd name="T69" fmla="*/ 267 h 305"/>
                  <a:gd name="T70" fmla="*/ 213 w 269"/>
                  <a:gd name="T71" fmla="*/ 303 h 305"/>
                  <a:gd name="T72" fmla="*/ 52 w 269"/>
                  <a:gd name="T73" fmla="*/ 275 h 305"/>
                  <a:gd name="T74" fmla="*/ 54 w 269"/>
                  <a:gd name="T75" fmla="*/ 271 h 305"/>
                  <a:gd name="T76" fmla="*/ 52 w 269"/>
                  <a:gd name="T77" fmla="*/ 267 h 305"/>
                  <a:gd name="T78" fmla="*/ 50 w 269"/>
                  <a:gd name="T79" fmla="*/ 261 h 305"/>
                  <a:gd name="T80" fmla="*/ 48 w 269"/>
                  <a:gd name="T81" fmla="*/ 255 h 305"/>
                  <a:gd name="T82" fmla="*/ 46 w 269"/>
                  <a:gd name="T83" fmla="*/ 251 h 305"/>
                  <a:gd name="T84" fmla="*/ 46 w 269"/>
                  <a:gd name="T85" fmla="*/ 243 h 305"/>
                  <a:gd name="T86" fmla="*/ 46 w 269"/>
                  <a:gd name="T87" fmla="*/ 239 h 305"/>
                  <a:gd name="T88" fmla="*/ 46 w 269"/>
                  <a:gd name="T89" fmla="*/ 235 h 305"/>
                  <a:gd name="T90" fmla="*/ 46 w 269"/>
                  <a:gd name="T91" fmla="*/ 225 h 305"/>
                  <a:gd name="T92" fmla="*/ 42 w 269"/>
                  <a:gd name="T93" fmla="*/ 221 h 305"/>
                  <a:gd name="T94" fmla="*/ 40 w 269"/>
                  <a:gd name="T95" fmla="*/ 217 h 305"/>
                  <a:gd name="T96" fmla="*/ 30 w 269"/>
                  <a:gd name="T97" fmla="*/ 211 h 305"/>
                  <a:gd name="T98" fmla="*/ 22 w 269"/>
                  <a:gd name="T99" fmla="*/ 209 h 305"/>
                  <a:gd name="T100" fmla="*/ 16 w 269"/>
                  <a:gd name="T101" fmla="*/ 211 h 305"/>
                  <a:gd name="T102" fmla="*/ 12 w 269"/>
                  <a:gd name="T103" fmla="*/ 213 h 305"/>
                  <a:gd name="T104" fmla="*/ 6 w 269"/>
                  <a:gd name="T105" fmla="*/ 215 h 305"/>
                  <a:gd name="T106" fmla="*/ 6 w 269"/>
                  <a:gd name="T107" fmla="*/ 82 h 305"/>
                  <a:gd name="T108" fmla="*/ 30 w 269"/>
                  <a:gd name="T109" fmla="*/ 20 h 305"/>
                  <a:gd name="T110" fmla="*/ 50 w 269"/>
                  <a:gd name="T111" fmla="*/ 4 h 305"/>
                  <a:gd name="T112" fmla="*/ 60 w 269"/>
                  <a:gd name="T113" fmla="*/ 10 h 305"/>
                  <a:gd name="T114" fmla="*/ 65 w 269"/>
                  <a:gd name="T115" fmla="*/ 6 h 305"/>
                  <a:gd name="T116" fmla="*/ 69 w 269"/>
                  <a:gd name="T117" fmla="*/ 20 h 305"/>
                  <a:gd name="T118" fmla="*/ 73 w 269"/>
                  <a:gd name="T119" fmla="*/ 22 h 305"/>
                  <a:gd name="T120" fmla="*/ 89 w 269"/>
                  <a:gd name="T121" fmla="*/ 26 h 30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69" h="305">
                    <a:moveTo>
                      <a:pt x="89" y="26"/>
                    </a:moveTo>
                    <a:lnTo>
                      <a:pt x="95" y="26"/>
                    </a:lnTo>
                    <a:lnTo>
                      <a:pt x="97" y="26"/>
                    </a:lnTo>
                    <a:lnTo>
                      <a:pt x="97" y="28"/>
                    </a:lnTo>
                    <a:lnTo>
                      <a:pt x="97" y="34"/>
                    </a:lnTo>
                    <a:lnTo>
                      <a:pt x="97" y="36"/>
                    </a:lnTo>
                    <a:lnTo>
                      <a:pt x="99" y="38"/>
                    </a:lnTo>
                    <a:lnTo>
                      <a:pt x="101" y="40"/>
                    </a:lnTo>
                    <a:lnTo>
                      <a:pt x="101" y="42"/>
                    </a:lnTo>
                    <a:lnTo>
                      <a:pt x="101" y="44"/>
                    </a:lnTo>
                    <a:lnTo>
                      <a:pt x="103" y="44"/>
                    </a:lnTo>
                    <a:lnTo>
                      <a:pt x="105" y="42"/>
                    </a:lnTo>
                    <a:lnTo>
                      <a:pt x="107" y="42"/>
                    </a:lnTo>
                    <a:lnTo>
                      <a:pt x="109" y="44"/>
                    </a:lnTo>
                    <a:lnTo>
                      <a:pt x="109" y="46"/>
                    </a:lnTo>
                    <a:lnTo>
                      <a:pt x="109" y="48"/>
                    </a:lnTo>
                    <a:lnTo>
                      <a:pt x="111" y="48"/>
                    </a:lnTo>
                    <a:lnTo>
                      <a:pt x="111" y="46"/>
                    </a:lnTo>
                    <a:lnTo>
                      <a:pt x="111" y="44"/>
                    </a:lnTo>
                    <a:lnTo>
                      <a:pt x="113" y="44"/>
                    </a:lnTo>
                    <a:lnTo>
                      <a:pt x="115" y="46"/>
                    </a:lnTo>
                    <a:lnTo>
                      <a:pt x="117" y="48"/>
                    </a:lnTo>
                    <a:lnTo>
                      <a:pt x="119" y="50"/>
                    </a:lnTo>
                    <a:lnTo>
                      <a:pt x="119" y="52"/>
                    </a:lnTo>
                    <a:lnTo>
                      <a:pt x="117" y="52"/>
                    </a:lnTo>
                    <a:lnTo>
                      <a:pt x="117" y="54"/>
                    </a:lnTo>
                    <a:lnTo>
                      <a:pt x="117" y="56"/>
                    </a:lnTo>
                    <a:lnTo>
                      <a:pt x="119" y="58"/>
                    </a:lnTo>
                    <a:lnTo>
                      <a:pt x="119" y="60"/>
                    </a:lnTo>
                    <a:lnTo>
                      <a:pt x="121" y="66"/>
                    </a:lnTo>
                    <a:lnTo>
                      <a:pt x="123" y="66"/>
                    </a:lnTo>
                    <a:lnTo>
                      <a:pt x="129" y="70"/>
                    </a:lnTo>
                    <a:lnTo>
                      <a:pt x="133" y="72"/>
                    </a:lnTo>
                    <a:lnTo>
                      <a:pt x="135" y="72"/>
                    </a:lnTo>
                    <a:lnTo>
                      <a:pt x="137" y="74"/>
                    </a:lnTo>
                    <a:lnTo>
                      <a:pt x="137" y="76"/>
                    </a:lnTo>
                    <a:lnTo>
                      <a:pt x="137" y="80"/>
                    </a:lnTo>
                    <a:lnTo>
                      <a:pt x="141" y="86"/>
                    </a:lnTo>
                    <a:lnTo>
                      <a:pt x="143" y="88"/>
                    </a:lnTo>
                    <a:lnTo>
                      <a:pt x="145" y="90"/>
                    </a:lnTo>
                    <a:lnTo>
                      <a:pt x="147" y="92"/>
                    </a:lnTo>
                    <a:lnTo>
                      <a:pt x="149" y="92"/>
                    </a:lnTo>
                    <a:lnTo>
                      <a:pt x="151" y="94"/>
                    </a:lnTo>
                    <a:lnTo>
                      <a:pt x="149" y="96"/>
                    </a:lnTo>
                    <a:lnTo>
                      <a:pt x="147" y="98"/>
                    </a:lnTo>
                    <a:lnTo>
                      <a:pt x="149" y="100"/>
                    </a:lnTo>
                    <a:lnTo>
                      <a:pt x="151" y="100"/>
                    </a:lnTo>
                    <a:lnTo>
                      <a:pt x="153" y="100"/>
                    </a:lnTo>
                    <a:lnTo>
                      <a:pt x="155" y="100"/>
                    </a:lnTo>
                    <a:lnTo>
                      <a:pt x="155" y="102"/>
                    </a:lnTo>
                    <a:lnTo>
                      <a:pt x="157" y="102"/>
                    </a:lnTo>
                    <a:lnTo>
                      <a:pt x="159" y="102"/>
                    </a:lnTo>
                    <a:lnTo>
                      <a:pt x="161" y="102"/>
                    </a:lnTo>
                    <a:lnTo>
                      <a:pt x="161" y="104"/>
                    </a:lnTo>
                    <a:lnTo>
                      <a:pt x="159" y="106"/>
                    </a:lnTo>
                    <a:lnTo>
                      <a:pt x="161" y="110"/>
                    </a:lnTo>
                    <a:lnTo>
                      <a:pt x="163" y="110"/>
                    </a:lnTo>
                    <a:lnTo>
                      <a:pt x="165" y="108"/>
                    </a:lnTo>
                    <a:lnTo>
                      <a:pt x="167" y="108"/>
                    </a:lnTo>
                    <a:lnTo>
                      <a:pt x="165" y="102"/>
                    </a:lnTo>
                    <a:lnTo>
                      <a:pt x="167" y="102"/>
                    </a:lnTo>
                    <a:lnTo>
                      <a:pt x="169" y="104"/>
                    </a:lnTo>
                    <a:lnTo>
                      <a:pt x="171" y="106"/>
                    </a:lnTo>
                    <a:lnTo>
                      <a:pt x="171" y="108"/>
                    </a:lnTo>
                    <a:lnTo>
                      <a:pt x="175" y="108"/>
                    </a:lnTo>
                    <a:lnTo>
                      <a:pt x="177" y="110"/>
                    </a:lnTo>
                    <a:lnTo>
                      <a:pt x="175" y="112"/>
                    </a:lnTo>
                    <a:lnTo>
                      <a:pt x="175" y="114"/>
                    </a:lnTo>
                    <a:lnTo>
                      <a:pt x="177" y="114"/>
                    </a:lnTo>
                    <a:lnTo>
                      <a:pt x="179" y="114"/>
                    </a:lnTo>
                    <a:lnTo>
                      <a:pt x="181" y="114"/>
                    </a:lnTo>
                    <a:lnTo>
                      <a:pt x="181" y="116"/>
                    </a:lnTo>
                    <a:lnTo>
                      <a:pt x="181" y="118"/>
                    </a:lnTo>
                    <a:lnTo>
                      <a:pt x="179" y="120"/>
                    </a:lnTo>
                    <a:lnTo>
                      <a:pt x="179" y="122"/>
                    </a:lnTo>
                    <a:lnTo>
                      <a:pt x="183" y="122"/>
                    </a:lnTo>
                    <a:lnTo>
                      <a:pt x="185" y="122"/>
                    </a:lnTo>
                    <a:lnTo>
                      <a:pt x="187" y="124"/>
                    </a:lnTo>
                    <a:lnTo>
                      <a:pt x="189" y="124"/>
                    </a:lnTo>
                    <a:lnTo>
                      <a:pt x="191" y="126"/>
                    </a:lnTo>
                    <a:lnTo>
                      <a:pt x="189" y="128"/>
                    </a:lnTo>
                    <a:lnTo>
                      <a:pt x="189" y="130"/>
                    </a:lnTo>
                    <a:lnTo>
                      <a:pt x="189" y="132"/>
                    </a:lnTo>
                    <a:lnTo>
                      <a:pt x="191" y="132"/>
                    </a:lnTo>
                    <a:lnTo>
                      <a:pt x="193" y="128"/>
                    </a:lnTo>
                    <a:lnTo>
                      <a:pt x="195" y="128"/>
                    </a:lnTo>
                    <a:lnTo>
                      <a:pt x="195" y="130"/>
                    </a:lnTo>
                    <a:lnTo>
                      <a:pt x="197" y="132"/>
                    </a:lnTo>
                    <a:lnTo>
                      <a:pt x="199" y="134"/>
                    </a:lnTo>
                    <a:lnTo>
                      <a:pt x="199" y="132"/>
                    </a:lnTo>
                    <a:lnTo>
                      <a:pt x="201" y="132"/>
                    </a:lnTo>
                    <a:lnTo>
                      <a:pt x="203" y="134"/>
                    </a:lnTo>
                    <a:lnTo>
                      <a:pt x="201" y="136"/>
                    </a:lnTo>
                    <a:lnTo>
                      <a:pt x="199" y="138"/>
                    </a:lnTo>
                    <a:lnTo>
                      <a:pt x="201" y="138"/>
                    </a:lnTo>
                    <a:lnTo>
                      <a:pt x="201" y="140"/>
                    </a:lnTo>
                    <a:lnTo>
                      <a:pt x="203" y="140"/>
                    </a:lnTo>
                    <a:lnTo>
                      <a:pt x="203" y="138"/>
                    </a:lnTo>
                    <a:lnTo>
                      <a:pt x="203" y="136"/>
                    </a:lnTo>
                    <a:lnTo>
                      <a:pt x="205" y="136"/>
                    </a:lnTo>
                    <a:lnTo>
                      <a:pt x="207" y="136"/>
                    </a:lnTo>
                    <a:lnTo>
                      <a:pt x="207" y="138"/>
                    </a:lnTo>
                    <a:lnTo>
                      <a:pt x="209" y="138"/>
                    </a:lnTo>
                    <a:lnTo>
                      <a:pt x="209" y="140"/>
                    </a:lnTo>
                    <a:lnTo>
                      <a:pt x="211" y="140"/>
                    </a:lnTo>
                    <a:lnTo>
                      <a:pt x="213" y="142"/>
                    </a:lnTo>
                    <a:lnTo>
                      <a:pt x="211" y="144"/>
                    </a:lnTo>
                    <a:lnTo>
                      <a:pt x="213" y="144"/>
                    </a:lnTo>
                    <a:lnTo>
                      <a:pt x="213" y="146"/>
                    </a:lnTo>
                    <a:lnTo>
                      <a:pt x="215" y="146"/>
                    </a:lnTo>
                    <a:lnTo>
                      <a:pt x="215" y="148"/>
                    </a:lnTo>
                    <a:lnTo>
                      <a:pt x="217" y="148"/>
                    </a:lnTo>
                    <a:lnTo>
                      <a:pt x="217" y="146"/>
                    </a:lnTo>
                    <a:lnTo>
                      <a:pt x="219" y="146"/>
                    </a:lnTo>
                    <a:lnTo>
                      <a:pt x="221" y="150"/>
                    </a:lnTo>
                    <a:lnTo>
                      <a:pt x="223" y="150"/>
                    </a:lnTo>
                    <a:lnTo>
                      <a:pt x="223" y="152"/>
                    </a:lnTo>
                    <a:lnTo>
                      <a:pt x="225" y="152"/>
                    </a:lnTo>
                    <a:lnTo>
                      <a:pt x="225" y="154"/>
                    </a:lnTo>
                    <a:lnTo>
                      <a:pt x="227" y="154"/>
                    </a:lnTo>
                    <a:lnTo>
                      <a:pt x="225" y="156"/>
                    </a:lnTo>
                    <a:lnTo>
                      <a:pt x="225" y="160"/>
                    </a:lnTo>
                    <a:lnTo>
                      <a:pt x="227" y="162"/>
                    </a:lnTo>
                    <a:lnTo>
                      <a:pt x="225" y="162"/>
                    </a:lnTo>
                    <a:lnTo>
                      <a:pt x="225" y="164"/>
                    </a:lnTo>
                    <a:lnTo>
                      <a:pt x="227" y="164"/>
                    </a:lnTo>
                    <a:lnTo>
                      <a:pt x="225" y="166"/>
                    </a:lnTo>
                    <a:lnTo>
                      <a:pt x="227" y="168"/>
                    </a:lnTo>
                    <a:lnTo>
                      <a:pt x="227" y="170"/>
                    </a:lnTo>
                    <a:lnTo>
                      <a:pt x="229" y="168"/>
                    </a:lnTo>
                    <a:lnTo>
                      <a:pt x="229" y="170"/>
                    </a:lnTo>
                    <a:lnTo>
                      <a:pt x="233" y="170"/>
                    </a:lnTo>
                    <a:lnTo>
                      <a:pt x="235" y="170"/>
                    </a:lnTo>
                    <a:lnTo>
                      <a:pt x="235" y="172"/>
                    </a:lnTo>
                    <a:lnTo>
                      <a:pt x="233" y="174"/>
                    </a:lnTo>
                    <a:lnTo>
                      <a:pt x="233" y="176"/>
                    </a:lnTo>
                    <a:lnTo>
                      <a:pt x="235" y="176"/>
                    </a:lnTo>
                    <a:lnTo>
                      <a:pt x="237" y="172"/>
                    </a:lnTo>
                    <a:lnTo>
                      <a:pt x="239" y="172"/>
                    </a:lnTo>
                    <a:lnTo>
                      <a:pt x="241" y="172"/>
                    </a:lnTo>
                    <a:lnTo>
                      <a:pt x="241" y="174"/>
                    </a:lnTo>
                    <a:lnTo>
                      <a:pt x="243" y="176"/>
                    </a:lnTo>
                    <a:lnTo>
                      <a:pt x="243" y="178"/>
                    </a:lnTo>
                    <a:lnTo>
                      <a:pt x="241" y="178"/>
                    </a:lnTo>
                    <a:lnTo>
                      <a:pt x="241" y="180"/>
                    </a:lnTo>
                    <a:lnTo>
                      <a:pt x="243" y="184"/>
                    </a:lnTo>
                    <a:lnTo>
                      <a:pt x="245" y="184"/>
                    </a:lnTo>
                    <a:lnTo>
                      <a:pt x="247" y="184"/>
                    </a:lnTo>
                    <a:lnTo>
                      <a:pt x="249" y="184"/>
                    </a:lnTo>
                    <a:lnTo>
                      <a:pt x="247" y="186"/>
                    </a:lnTo>
                    <a:lnTo>
                      <a:pt x="247" y="188"/>
                    </a:lnTo>
                    <a:lnTo>
                      <a:pt x="247" y="190"/>
                    </a:lnTo>
                    <a:lnTo>
                      <a:pt x="245" y="193"/>
                    </a:lnTo>
                    <a:lnTo>
                      <a:pt x="245" y="195"/>
                    </a:lnTo>
                    <a:lnTo>
                      <a:pt x="247" y="197"/>
                    </a:lnTo>
                    <a:lnTo>
                      <a:pt x="249" y="199"/>
                    </a:lnTo>
                    <a:lnTo>
                      <a:pt x="251" y="199"/>
                    </a:lnTo>
                    <a:lnTo>
                      <a:pt x="253" y="201"/>
                    </a:lnTo>
                    <a:lnTo>
                      <a:pt x="251" y="203"/>
                    </a:lnTo>
                    <a:lnTo>
                      <a:pt x="253" y="205"/>
                    </a:lnTo>
                    <a:lnTo>
                      <a:pt x="255" y="207"/>
                    </a:lnTo>
                    <a:lnTo>
                      <a:pt x="255" y="209"/>
                    </a:lnTo>
                    <a:lnTo>
                      <a:pt x="259" y="209"/>
                    </a:lnTo>
                    <a:lnTo>
                      <a:pt x="259" y="211"/>
                    </a:lnTo>
                    <a:lnTo>
                      <a:pt x="261" y="211"/>
                    </a:lnTo>
                    <a:lnTo>
                      <a:pt x="263" y="209"/>
                    </a:lnTo>
                    <a:lnTo>
                      <a:pt x="265" y="213"/>
                    </a:lnTo>
                    <a:lnTo>
                      <a:pt x="267" y="215"/>
                    </a:lnTo>
                    <a:lnTo>
                      <a:pt x="267" y="217"/>
                    </a:lnTo>
                    <a:lnTo>
                      <a:pt x="269" y="219"/>
                    </a:lnTo>
                    <a:lnTo>
                      <a:pt x="267" y="221"/>
                    </a:lnTo>
                    <a:lnTo>
                      <a:pt x="267" y="223"/>
                    </a:lnTo>
                    <a:lnTo>
                      <a:pt x="267" y="225"/>
                    </a:lnTo>
                    <a:lnTo>
                      <a:pt x="265" y="227"/>
                    </a:lnTo>
                    <a:lnTo>
                      <a:pt x="263" y="229"/>
                    </a:lnTo>
                    <a:lnTo>
                      <a:pt x="261" y="229"/>
                    </a:lnTo>
                    <a:lnTo>
                      <a:pt x="243" y="261"/>
                    </a:lnTo>
                    <a:lnTo>
                      <a:pt x="229" y="261"/>
                    </a:lnTo>
                    <a:lnTo>
                      <a:pt x="225" y="269"/>
                    </a:lnTo>
                    <a:lnTo>
                      <a:pt x="223" y="271"/>
                    </a:lnTo>
                    <a:lnTo>
                      <a:pt x="223" y="277"/>
                    </a:lnTo>
                    <a:lnTo>
                      <a:pt x="225" y="279"/>
                    </a:lnTo>
                    <a:lnTo>
                      <a:pt x="225" y="281"/>
                    </a:lnTo>
                    <a:lnTo>
                      <a:pt x="225" y="283"/>
                    </a:lnTo>
                    <a:lnTo>
                      <a:pt x="221" y="293"/>
                    </a:lnTo>
                    <a:lnTo>
                      <a:pt x="213" y="305"/>
                    </a:lnTo>
                    <a:lnTo>
                      <a:pt x="199" y="299"/>
                    </a:lnTo>
                    <a:lnTo>
                      <a:pt x="195" y="293"/>
                    </a:lnTo>
                    <a:lnTo>
                      <a:pt x="171" y="283"/>
                    </a:lnTo>
                    <a:lnTo>
                      <a:pt x="113" y="291"/>
                    </a:lnTo>
                    <a:lnTo>
                      <a:pt x="58" y="281"/>
                    </a:lnTo>
                    <a:lnTo>
                      <a:pt x="54" y="277"/>
                    </a:lnTo>
                    <a:lnTo>
                      <a:pt x="52" y="277"/>
                    </a:lnTo>
                    <a:lnTo>
                      <a:pt x="52" y="275"/>
                    </a:lnTo>
                    <a:lnTo>
                      <a:pt x="54" y="273"/>
                    </a:lnTo>
                    <a:lnTo>
                      <a:pt x="52" y="271"/>
                    </a:lnTo>
                    <a:lnTo>
                      <a:pt x="52" y="269"/>
                    </a:lnTo>
                    <a:lnTo>
                      <a:pt x="52" y="267"/>
                    </a:lnTo>
                    <a:lnTo>
                      <a:pt x="52" y="265"/>
                    </a:lnTo>
                    <a:lnTo>
                      <a:pt x="50" y="265"/>
                    </a:lnTo>
                    <a:lnTo>
                      <a:pt x="50" y="263"/>
                    </a:lnTo>
                    <a:lnTo>
                      <a:pt x="48" y="263"/>
                    </a:lnTo>
                    <a:lnTo>
                      <a:pt x="50" y="261"/>
                    </a:lnTo>
                    <a:lnTo>
                      <a:pt x="48" y="259"/>
                    </a:lnTo>
                    <a:lnTo>
                      <a:pt x="48" y="257"/>
                    </a:lnTo>
                    <a:lnTo>
                      <a:pt x="46" y="257"/>
                    </a:lnTo>
                    <a:lnTo>
                      <a:pt x="46" y="255"/>
                    </a:lnTo>
                    <a:lnTo>
                      <a:pt x="46" y="253"/>
                    </a:lnTo>
                    <a:lnTo>
                      <a:pt x="46" y="251"/>
                    </a:lnTo>
                    <a:lnTo>
                      <a:pt x="46" y="247"/>
                    </a:lnTo>
                    <a:lnTo>
                      <a:pt x="46" y="245"/>
                    </a:lnTo>
                    <a:lnTo>
                      <a:pt x="46" y="243"/>
                    </a:lnTo>
                    <a:lnTo>
                      <a:pt x="48" y="243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6" y="237"/>
                    </a:lnTo>
                    <a:lnTo>
                      <a:pt x="46" y="229"/>
                    </a:lnTo>
                    <a:lnTo>
                      <a:pt x="46" y="227"/>
                    </a:lnTo>
                    <a:lnTo>
                      <a:pt x="46" y="225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2" y="223"/>
                    </a:lnTo>
                    <a:lnTo>
                      <a:pt x="42" y="221"/>
                    </a:lnTo>
                    <a:lnTo>
                      <a:pt x="40" y="221"/>
                    </a:lnTo>
                    <a:lnTo>
                      <a:pt x="40" y="219"/>
                    </a:lnTo>
                    <a:lnTo>
                      <a:pt x="38" y="219"/>
                    </a:lnTo>
                    <a:lnTo>
                      <a:pt x="38" y="217"/>
                    </a:lnTo>
                    <a:lnTo>
                      <a:pt x="36" y="217"/>
                    </a:lnTo>
                    <a:lnTo>
                      <a:pt x="32" y="215"/>
                    </a:lnTo>
                    <a:lnTo>
                      <a:pt x="30" y="213"/>
                    </a:lnTo>
                    <a:lnTo>
                      <a:pt x="28" y="213"/>
                    </a:lnTo>
                    <a:lnTo>
                      <a:pt x="26" y="211"/>
                    </a:lnTo>
                    <a:lnTo>
                      <a:pt x="24" y="211"/>
                    </a:lnTo>
                    <a:lnTo>
                      <a:pt x="22" y="211"/>
                    </a:lnTo>
                    <a:lnTo>
                      <a:pt x="20" y="211"/>
                    </a:lnTo>
                    <a:lnTo>
                      <a:pt x="18" y="211"/>
                    </a:lnTo>
                    <a:lnTo>
                      <a:pt x="18" y="213"/>
                    </a:lnTo>
                    <a:lnTo>
                      <a:pt x="16" y="213"/>
                    </a:lnTo>
                    <a:lnTo>
                      <a:pt x="14" y="213"/>
                    </a:lnTo>
                    <a:lnTo>
                      <a:pt x="12" y="213"/>
                    </a:lnTo>
                    <a:lnTo>
                      <a:pt x="12" y="215"/>
                    </a:lnTo>
                    <a:lnTo>
                      <a:pt x="10" y="215"/>
                    </a:lnTo>
                    <a:lnTo>
                      <a:pt x="8" y="217"/>
                    </a:lnTo>
                    <a:lnTo>
                      <a:pt x="6" y="217"/>
                    </a:lnTo>
                    <a:lnTo>
                      <a:pt x="6" y="201"/>
                    </a:lnTo>
                    <a:lnTo>
                      <a:pt x="6" y="166"/>
                    </a:lnTo>
                    <a:lnTo>
                      <a:pt x="0" y="166"/>
                    </a:lnTo>
                    <a:lnTo>
                      <a:pt x="0" y="160"/>
                    </a:lnTo>
                    <a:lnTo>
                      <a:pt x="6" y="160"/>
                    </a:lnTo>
                    <a:lnTo>
                      <a:pt x="6" y="82"/>
                    </a:lnTo>
                    <a:lnTo>
                      <a:pt x="6" y="80"/>
                    </a:lnTo>
                    <a:lnTo>
                      <a:pt x="6" y="36"/>
                    </a:lnTo>
                    <a:lnTo>
                      <a:pt x="28" y="36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20" y="20"/>
                    </a:lnTo>
                    <a:lnTo>
                      <a:pt x="30" y="20"/>
                    </a:lnTo>
                    <a:lnTo>
                      <a:pt x="30" y="2"/>
                    </a:lnTo>
                    <a:lnTo>
                      <a:pt x="34" y="2"/>
                    </a:lnTo>
                    <a:lnTo>
                      <a:pt x="44" y="2"/>
                    </a:lnTo>
                    <a:lnTo>
                      <a:pt x="46" y="0"/>
                    </a:lnTo>
                    <a:lnTo>
                      <a:pt x="50" y="2"/>
                    </a:lnTo>
                    <a:lnTo>
                      <a:pt x="50" y="4"/>
                    </a:lnTo>
                    <a:lnTo>
                      <a:pt x="52" y="6"/>
                    </a:lnTo>
                    <a:lnTo>
                      <a:pt x="54" y="6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60" y="10"/>
                    </a:lnTo>
                    <a:lnTo>
                      <a:pt x="61" y="10"/>
                    </a:lnTo>
                    <a:lnTo>
                      <a:pt x="61" y="6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65" y="6"/>
                    </a:lnTo>
                    <a:lnTo>
                      <a:pt x="65" y="10"/>
                    </a:lnTo>
                    <a:lnTo>
                      <a:pt x="67" y="12"/>
                    </a:lnTo>
                    <a:lnTo>
                      <a:pt x="69" y="14"/>
                    </a:lnTo>
                    <a:lnTo>
                      <a:pt x="69" y="16"/>
                    </a:lnTo>
                    <a:lnTo>
                      <a:pt x="69" y="20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20"/>
                    </a:lnTo>
                    <a:lnTo>
                      <a:pt x="73" y="22"/>
                    </a:lnTo>
                    <a:lnTo>
                      <a:pt x="83" y="28"/>
                    </a:lnTo>
                    <a:lnTo>
                      <a:pt x="83" y="30"/>
                    </a:lnTo>
                    <a:lnTo>
                      <a:pt x="85" y="30"/>
                    </a:lnTo>
                    <a:lnTo>
                      <a:pt x="87" y="28"/>
                    </a:lnTo>
                    <a:lnTo>
                      <a:pt x="89" y="2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59" name="Freeform 135"/>
              <p:cNvSpPr>
                <a:spLocks/>
              </p:cNvSpPr>
              <p:nvPr/>
            </p:nvSpPr>
            <p:spPr bwMode="auto">
              <a:xfrm>
                <a:off x="2916" y="2686"/>
                <a:ext cx="280" cy="271"/>
              </a:xfrm>
              <a:custGeom>
                <a:avLst/>
                <a:gdLst>
                  <a:gd name="T0" fmla="*/ 264 w 280"/>
                  <a:gd name="T1" fmla="*/ 154 h 271"/>
                  <a:gd name="T2" fmla="*/ 264 w 280"/>
                  <a:gd name="T3" fmla="*/ 211 h 271"/>
                  <a:gd name="T4" fmla="*/ 168 w 280"/>
                  <a:gd name="T5" fmla="*/ 271 h 271"/>
                  <a:gd name="T6" fmla="*/ 166 w 280"/>
                  <a:gd name="T7" fmla="*/ 267 h 271"/>
                  <a:gd name="T8" fmla="*/ 166 w 280"/>
                  <a:gd name="T9" fmla="*/ 265 h 271"/>
                  <a:gd name="T10" fmla="*/ 164 w 280"/>
                  <a:gd name="T11" fmla="*/ 263 h 271"/>
                  <a:gd name="T12" fmla="*/ 162 w 280"/>
                  <a:gd name="T13" fmla="*/ 263 h 271"/>
                  <a:gd name="T14" fmla="*/ 162 w 280"/>
                  <a:gd name="T15" fmla="*/ 261 h 271"/>
                  <a:gd name="T16" fmla="*/ 160 w 280"/>
                  <a:gd name="T17" fmla="*/ 257 h 271"/>
                  <a:gd name="T18" fmla="*/ 158 w 280"/>
                  <a:gd name="T19" fmla="*/ 255 h 271"/>
                  <a:gd name="T20" fmla="*/ 160 w 280"/>
                  <a:gd name="T21" fmla="*/ 251 h 271"/>
                  <a:gd name="T22" fmla="*/ 158 w 280"/>
                  <a:gd name="T23" fmla="*/ 249 h 271"/>
                  <a:gd name="T24" fmla="*/ 156 w 280"/>
                  <a:gd name="T25" fmla="*/ 249 h 271"/>
                  <a:gd name="T26" fmla="*/ 98 w 280"/>
                  <a:gd name="T27" fmla="*/ 239 h 271"/>
                  <a:gd name="T28" fmla="*/ 6 w 280"/>
                  <a:gd name="T29" fmla="*/ 233 h 271"/>
                  <a:gd name="T30" fmla="*/ 8 w 280"/>
                  <a:gd name="T31" fmla="*/ 231 h 271"/>
                  <a:gd name="T32" fmla="*/ 6 w 280"/>
                  <a:gd name="T33" fmla="*/ 227 h 271"/>
                  <a:gd name="T34" fmla="*/ 6 w 280"/>
                  <a:gd name="T35" fmla="*/ 223 h 271"/>
                  <a:gd name="T36" fmla="*/ 4 w 280"/>
                  <a:gd name="T37" fmla="*/ 219 h 271"/>
                  <a:gd name="T38" fmla="*/ 2 w 280"/>
                  <a:gd name="T39" fmla="*/ 215 h 271"/>
                  <a:gd name="T40" fmla="*/ 0 w 280"/>
                  <a:gd name="T41" fmla="*/ 211 h 271"/>
                  <a:gd name="T42" fmla="*/ 2 w 280"/>
                  <a:gd name="T43" fmla="*/ 207 h 271"/>
                  <a:gd name="T44" fmla="*/ 8 w 280"/>
                  <a:gd name="T45" fmla="*/ 205 h 271"/>
                  <a:gd name="T46" fmla="*/ 12 w 280"/>
                  <a:gd name="T47" fmla="*/ 205 h 271"/>
                  <a:gd name="T48" fmla="*/ 16 w 280"/>
                  <a:gd name="T49" fmla="*/ 205 h 271"/>
                  <a:gd name="T50" fmla="*/ 18 w 280"/>
                  <a:gd name="T51" fmla="*/ 201 h 271"/>
                  <a:gd name="T52" fmla="*/ 22 w 280"/>
                  <a:gd name="T53" fmla="*/ 199 h 271"/>
                  <a:gd name="T54" fmla="*/ 26 w 280"/>
                  <a:gd name="T55" fmla="*/ 189 h 271"/>
                  <a:gd name="T56" fmla="*/ 28 w 280"/>
                  <a:gd name="T57" fmla="*/ 183 h 271"/>
                  <a:gd name="T58" fmla="*/ 34 w 280"/>
                  <a:gd name="T59" fmla="*/ 180 h 271"/>
                  <a:gd name="T60" fmla="*/ 34 w 280"/>
                  <a:gd name="T61" fmla="*/ 174 h 271"/>
                  <a:gd name="T62" fmla="*/ 38 w 280"/>
                  <a:gd name="T63" fmla="*/ 170 h 271"/>
                  <a:gd name="T64" fmla="*/ 40 w 280"/>
                  <a:gd name="T65" fmla="*/ 164 h 271"/>
                  <a:gd name="T66" fmla="*/ 44 w 280"/>
                  <a:gd name="T67" fmla="*/ 152 h 271"/>
                  <a:gd name="T68" fmla="*/ 54 w 280"/>
                  <a:gd name="T69" fmla="*/ 114 h 271"/>
                  <a:gd name="T70" fmla="*/ 70 w 280"/>
                  <a:gd name="T71" fmla="*/ 106 h 271"/>
                  <a:gd name="T72" fmla="*/ 78 w 280"/>
                  <a:gd name="T73" fmla="*/ 48 h 271"/>
                  <a:gd name="T74" fmla="*/ 80 w 280"/>
                  <a:gd name="T75" fmla="*/ 16 h 271"/>
                  <a:gd name="T76" fmla="*/ 84 w 280"/>
                  <a:gd name="T77" fmla="*/ 16 h 271"/>
                  <a:gd name="T78" fmla="*/ 86 w 280"/>
                  <a:gd name="T79" fmla="*/ 12 h 271"/>
                  <a:gd name="T80" fmla="*/ 90 w 280"/>
                  <a:gd name="T81" fmla="*/ 12 h 271"/>
                  <a:gd name="T82" fmla="*/ 94 w 280"/>
                  <a:gd name="T83" fmla="*/ 16 h 271"/>
                  <a:gd name="T84" fmla="*/ 100 w 280"/>
                  <a:gd name="T85" fmla="*/ 16 h 271"/>
                  <a:gd name="T86" fmla="*/ 110 w 280"/>
                  <a:gd name="T87" fmla="*/ 14 h 271"/>
                  <a:gd name="T88" fmla="*/ 114 w 280"/>
                  <a:gd name="T89" fmla="*/ 16 h 271"/>
                  <a:gd name="T90" fmla="*/ 118 w 280"/>
                  <a:gd name="T91" fmla="*/ 18 h 271"/>
                  <a:gd name="T92" fmla="*/ 120 w 280"/>
                  <a:gd name="T93" fmla="*/ 16 h 271"/>
                  <a:gd name="T94" fmla="*/ 124 w 280"/>
                  <a:gd name="T95" fmla="*/ 14 h 271"/>
                  <a:gd name="T96" fmla="*/ 128 w 280"/>
                  <a:gd name="T97" fmla="*/ 16 h 271"/>
                  <a:gd name="T98" fmla="*/ 130 w 280"/>
                  <a:gd name="T99" fmla="*/ 18 h 271"/>
                  <a:gd name="T100" fmla="*/ 134 w 280"/>
                  <a:gd name="T101" fmla="*/ 18 h 271"/>
                  <a:gd name="T102" fmla="*/ 138 w 280"/>
                  <a:gd name="T103" fmla="*/ 16 h 271"/>
                  <a:gd name="T104" fmla="*/ 140 w 280"/>
                  <a:gd name="T105" fmla="*/ 18 h 271"/>
                  <a:gd name="T106" fmla="*/ 144 w 280"/>
                  <a:gd name="T107" fmla="*/ 16 h 271"/>
                  <a:gd name="T108" fmla="*/ 146 w 280"/>
                  <a:gd name="T109" fmla="*/ 18 h 271"/>
                  <a:gd name="T110" fmla="*/ 146 w 280"/>
                  <a:gd name="T111" fmla="*/ 14 h 271"/>
                  <a:gd name="T112" fmla="*/ 148 w 280"/>
                  <a:gd name="T113" fmla="*/ 12 h 271"/>
                  <a:gd name="T114" fmla="*/ 148 w 280"/>
                  <a:gd name="T115" fmla="*/ 10 h 271"/>
                  <a:gd name="T116" fmla="*/ 152 w 280"/>
                  <a:gd name="T117" fmla="*/ 8 h 271"/>
                  <a:gd name="T118" fmla="*/ 154 w 280"/>
                  <a:gd name="T119" fmla="*/ 6 h 271"/>
                  <a:gd name="T120" fmla="*/ 156 w 280"/>
                  <a:gd name="T121" fmla="*/ 2 h 271"/>
                  <a:gd name="T122" fmla="*/ 160 w 280"/>
                  <a:gd name="T123" fmla="*/ 0 h 27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80" h="271">
                    <a:moveTo>
                      <a:pt x="160" y="0"/>
                    </a:moveTo>
                    <a:lnTo>
                      <a:pt x="158" y="86"/>
                    </a:lnTo>
                    <a:lnTo>
                      <a:pt x="264" y="84"/>
                    </a:lnTo>
                    <a:lnTo>
                      <a:pt x="264" y="154"/>
                    </a:lnTo>
                    <a:lnTo>
                      <a:pt x="280" y="154"/>
                    </a:lnTo>
                    <a:lnTo>
                      <a:pt x="280" y="207"/>
                    </a:lnTo>
                    <a:lnTo>
                      <a:pt x="264" y="207"/>
                    </a:lnTo>
                    <a:lnTo>
                      <a:pt x="264" y="211"/>
                    </a:lnTo>
                    <a:lnTo>
                      <a:pt x="264" y="245"/>
                    </a:lnTo>
                    <a:lnTo>
                      <a:pt x="264" y="247"/>
                    </a:lnTo>
                    <a:lnTo>
                      <a:pt x="264" y="271"/>
                    </a:lnTo>
                    <a:lnTo>
                      <a:pt x="168" y="271"/>
                    </a:lnTo>
                    <a:lnTo>
                      <a:pt x="168" y="269"/>
                    </a:lnTo>
                    <a:lnTo>
                      <a:pt x="166" y="267"/>
                    </a:lnTo>
                    <a:lnTo>
                      <a:pt x="166" y="265"/>
                    </a:lnTo>
                    <a:lnTo>
                      <a:pt x="166" y="263"/>
                    </a:lnTo>
                    <a:lnTo>
                      <a:pt x="164" y="263"/>
                    </a:lnTo>
                    <a:lnTo>
                      <a:pt x="162" y="263"/>
                    </a:lnTo>
                    <a:lnTo>
                      <a:pt x="162" y="261"/>
                    </a:lnTo>
                    <a:lnTo>
                      <a:pt x="162" y="259"/>
                    </a:lnTo>
                    <a:lnTo>
                      <a:pt x="160" y="259"/>
                    </a:lnTo>
                    <a:lnTo>
                      <a:pt x="160" y="257"/>
                    </a:lnTo>
                    <a:lnTo>
                      <a:pt x="160" y="255"/>
                    </a:lnTo>
                    <a:lnTo>
                      <a:pt x="158" y="255"/>
                    </a:lnTo>
                    <a:lnTo>
                      <a:pt x="158" y="253"/>
                    </a:lnTo>
                    <a:lnTo>
                      <a:pt x="158" y="251"/>
                    </a:lnTo>
                    <a:lnTo>
                      <a:pt x="160" y="251"/>
                    </a:lnTo>
                    <a:lnTo>
                      <a:pt x="158" y="251"/>
                    </a:lnTo>
                    <a:lnTo>
                      <a:pt x="158" y="249"/>
                    </a:lnTo>
                    <a:lnTo>
                      <a:pt x="156" y="249"/>
                    </a:lnTo>
                    <a:lnTo>
                      <a:pt x="156" y="247"/>
                    </a:lnTo>
                    <a:lnTo>
                      <a:pt x="154" y="247"/>
                    </a:lnTo>
                    <a:lnTo>
                      <a:pt x="98" y="247"/>
                    </a:lnTo>
                    <a:lnTo>
                      <a:pt x="98" y="239"/>
                    </a:lnTo>
                    <a:lnTo>
                      <a:pt x="6" y="237"/>
                    </a:lnTo>
                    <a:lnTo>
                      <a:pt x="4" y="235"/>
                    </a:lnTo>
                    <a:lnTo>
                      <a:pt x="6" y="235"/>
                    </a:lnTo>
                    <a:lnTo>
                      <a:pt x="6" y="233"/>
                    </a:lnTo>
                    <a:lnTo>
                      <a:pt x="6" y="231"/>
                    </a:lnTo>
                    <a:lnTo>
                      <a:pt x="8" y="231"/>
                    </a:lnTo>
                    <a:lnTo>
                      <a:pt x="8" y="229"/>
                    </a:lnTo>
                    <a:lnTo>
                      <a:pt x="6" y="229"/>
                    </a:lnTo>
                    <a:lnTo>
                      <a:pt x="6" y="227"/>
                    </a:lnTo>
                    <a:lnTo>
                      <a:pt x="6" y="225"/>
                    </a:lnTo>
                    <a:lnTo>
                      <a:pt x="6" y="223"/>
                    </a:lnTo>
                    <a:lnTo>
                      <a:pt x="6" y="221"/>
                    </a:lnTo>
                    <a:lnTo>
                      <a:pt x="4" y="221"/>
                    </a:lnTo>
                    <a:lnTo>
                      <a:pt x="4" y="219"/>
                    </a:lnTo>
                    <a:lnTo>
                      <a:pt x="4" y="217"/>
                    </a:lnTo>
                    <a:lnTo>
                      <a:pt x="2" y="215"/>
                    </a:lnTo>
                    <a:lnTo>
                      <a:pt x="0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2" y="209"/>
                    </a:lnTo>
                    <a:lnTo>
                      <a:pt x="2" y="207"/>
                    </a:lnTo>
                    <a:lnTo>
                      <a:pt x="2" y="205"/>
                    </a:lnTo>
                    <a:lnTo>
                      <a:pt x="6" y="205"/>
                    </a:lnTo>
                    <a:lnTo>
                      <a:pt x="8" y="205"/>
                    </a:lnTo>
                    <a:lnTo>
                      <a:pt x="10" y="205"/>
                    </a:lnTo>
                    <a:lnTo>
                      <a:pt x="12" y="203"/>
                    </a:lnTo>
                    <a:lnTo>
                      <a:pt x="12" y="205"/>
                    </a:lnTo>
                    <a:lnTo>
                      <a:pt x="14" y="205"/>
                    </a:lnTo>
                    <a:lnTo>
                      <a:pt x="16" y="205"/>
                    </a:lnTo>
                    <a:lnTo>
                      <a:pt x="16" y="203"/>
                    </a:lnTo>
                    <a:lnTo>
                      <a:pt x="18" y="203"/>
                    </a:lnTo>
                    <a:lnTo>
                      <a:pt x="18" y="201"/>
                    </a:lnTo>
                    <a:lnTo>
                      <a:pt x="20" y="201"/>
                    </a:lnTo>
                    <a:lnTo>
                      <a:pt x="20" y="199"/>
                    </a:lnTo>
                    <a:lnTo>
                      <a:pt x="22" y="199"/>
                    </a:lnTo>
                    <a:lnTo>
                      <a:pt x="22" y="197"/>
                    </a:lnTo>
                    <a:lnTo>
                      <a:pt x="24" y="195"/>
                    </a:lnTo>
                    <a:lnTo>
                      <a:pt x="24" y="193"/>
                    </a:lnTo>
                    <a:lnTo>
                      <a:pt x="26" y="189"/>
                    </a:lnTo>
                    <a:lnTo>
                      <a:pt x="26" y="187"/>
                    </a:lnTo>
                    <a:lnTo>
                      <a:pt x="28" y="185"/>
                    </a:lnTo>
                    <a:lnTo>
                      <a:pt x="28" y="183"/>
                    </a:lnTo>
                    <a:lnTo>
                      <a:pt x="30" y="181"/>
                    </a:lnTo>
                    <a:lnTo>
                      <a:pt x="34" y="180"/>
                    </a:lnTo>
                    <a:lnTo>
                      <a:pt x="34" y="178"/>
                    </a:lnTo>
                    <a:lnTo>
                      <a:pt x="34" y="176"/>
                    </a:lnTo>
                    <a:lnTo>
                      <a:pt x="34" y="174"/>
                    </a:lnTo>
                    <a:lnTo>
                      <a:pt x="36" y="174"/>
                    </a:lnTo>
                    <a:lnTo>
                      <a:pt x="38" y="170"/>
                    </a:lnTo>
                    <a:lnTo>
                      <a:pt x="40" y="168"/>
                    </a:lnTo>
                    <a:lnTo>
                      <a:pt x="40" y="164"/>
                    </a:lnTo>
                    <a:lnTo>
                      <a:pt x="42" y="162"/>
                    </a:lnTo>
                    <a:lnTo>
                      <a:pt x="44" y="156"/>
                    </a:lnTo>
                    <a:lnTo>
                      <a:pt x="44" y="154"/>
                    </a:lnTo>
                    <a:lnTo>
                      <a:pt x="44" y="152"/>
                    </a:lnTo>
                    <a:lnTo>
                      <a:pt x="46" y="150"/>
                    </a:lnTo>
                    <a:lnTo>
                      <a:pt x="46" y="122"/>
                    </a:lnTo>
                    <a:lnTo>
                      <a:pt x="54" y="122"/>
                    </a:lnTo>
                    <a:lnTo>
                      <a:pt x="54" y="114"/>
                    </a:lnTo>
                    <a:lnTo>
                      <a:pt x="62" y="114"/>
                    </a:lnTo>
                    <a:lnTo>
                      <a:pt x="62" y="112"/>
                    </a:lnTo>
                    <a:lnTo>
                      <a:pt x="62" y="106"/>
                    </a:lnTo>
                    <a:lnTo>
                      <a:pt x="70" y="106"/>
                    </a:lnTo>
                    <a:lnTo>
                      <a:pt x="70" y="92"/>
                    </a:lnTo>
                    <a:lnTo>
                      <a:pt x="76" y="92"/>
                    </a:lnTo>
                    <a:lnTo>
                      <a:pt x="78" y="50"/>
                    </a:lnTo>
                    <a:lnTo>
                      <a:pt x="78" y="48"/>
                    </a:lnTo>
                    <a:lnTo>
                      <a:pt x="78" y="20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2" y="16"/>
                    </a:lnTo>
                    <a:lnTo>
                      <a:pt x="84" y="16"/>
                    </a:lnTo>
                    <a:lnTo>
                      <a:pt x="86" y="14"/>
                    </a:lnTo>
                    <a:lnTo>
                      <a:pt x="86" y="12"/>
                    </a:lnTo>
                    <a:lnTo>
                      <a:pt x="88" y="12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92" y="14"/>
                    </a:lnTo>
                    <a:lnTo>
                      <a:pt x="94" y="14"/>
                    </a:lnTo>
                    <a:lnTo>
                      <a:pt x="94" y="16"/>
                    </a:lnTo>
                    <a:lnTo>
                      <a:pt x="98" y="18"/>
                    </a:lnTo>
                    <a:lnTo>
                      <a:pt x="100" y="18"/>
                    </a:lnTo>
                    <a:lnTo>
                      <a:pt x="100" y="16"/>
                    </a:lnTo>
                    <a:lnTo>
                      <a:pt x="104" y="16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0" y="16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6" y="18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0" y="16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28" y="16"/>
                    </a:lnTo>
                    <a:lnTo>
                      <a:pt x="128" y="18"/>
                    </a:lnTo>
                    <a:lnTo>
                      <a:pt x="130" y="18"/>
                    </a:lnTo>
                    <a:lnTo>
                      <a:pt x="132" y="20"/>
                    </a:lnTo>
                    <a:lnTo>
                      <a:pt x="134" y="18"/>
                    </a:lnTo>
                    <a:lnTo>
                      <a:pt x="136" y="18"/>
                    </a:lnTo>
                    <a:lnTo>
                      <a:pt x="138" y="16"/>
                    </a:lnTo>
                    <a:lnTo>
                      <a:pt x="140" y="16"/>
                    </a:lnTo>
                    <a:lnTo>
                      <a:pt x="140" y="18"/>
                    </a:lnTo>
                    <a:lnTo>
                      <a:pt x="142" y="18"/>
                    </a:lnTo>
                    <a:lnTo>
                      <a:pt x="142" y="16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6" y="18"/>
                    </a:lnTo>
                    <a:lnTo>
                      <a:pt x="146" y="16"/>
                    </a:lnTo>
                    <a:lnTo>
                      <a:pt x="146" y="14"/>
                    </a:lnTo>
                    <a:lnTo>
                      <a:pt x="148" y="14"/>
                    </a:lnTo>
                    <a:lnTo>
                      <a:pt x="148" y="12"/>
                    </a:lnTo>
                    <a:lnTo>
                      <a:pt x="148" y="10"/>
                    </a:lnTo>
                    <a:lnTo>
                      <a:pt x="150" y="8"/>
                    </a:lnTo>
                    <a:lnTo>
                      <a:pt x="152" y="8"/>
                    </a:lnTo>
                    <a:lnTo>
                      <a:pt x="154" y="6"/>
                    </a:lnTo>
                    <a:lnTo>
                      <a:pt x="156" y="4"/>
                    </a:lnTo>
                    <a:lnTo>
                      <a:pt x="156" y="2"/>
                    </a:lnTo>
                    <a:lnTo>
                      <a:pt x="158" y="2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0" name="Freeform 136"/>
              <p:cNvSpPr>
                <a:spLocks/>
              </p:cNvSpPr>
              <p:nvPr/>
            </p:nvSpPr>
            <p:spPr bwMode="auto">
              <a:xfrm>
                <a:off x="1909" y="2706"/>
                <a:ext cx="174" cy="177"/>
              </a:xfrm>
              <a:custGeom>
                <a:avLst/>
                <a:gdLst>
                  <a:gd name="T0" fmla="*/ 36 w 174"/>
                  <a:gd name="T1" fmla="*/ 4 h 177"/>
                  <a:gd name="T2" fmla="*/ 94 w 174"/>
                  <a:gd name="T3" fmla="*/ 2 h 177"/>
                  <a:gd name="T4" fmla="*/ 98 w 174"/>
                  <a:gd name="T5" fmla="*/ 60 h 177"/>
                  <a:gd name="T6" fmla="*/ 108 w 174"/>
                  <a:gd name="T7" fmla="*/ 64 h 177"/>
                  <a:gd name="T8" fmla="*/ 102 w 174"/>
                  <a:gd name="T9" fmla="*/ 98 h 177"/>
                  <a:gd name="T10" fmla="*/ 166 w 174"/>
                  <a:gd name="T11" fmla="*/ 96 h 177"/>
                  <a:gd name="T12" fmla="*/ 160 w 174"/>
                  <a:gd name="T13" fmla="*/ 110 h 177"/>
                  <a:gd name="T14" fmla="*/ 164 w 174"/>
                  <a:gd name="T15" fmla="*/ 120 h 177"/>
                  <a:gd name="T16" fmla="*/ 174 w 174"/>
                  <a:gd name="T17" fmla="*/ 130 h 177"/>
                  <a:gd name="T18" fmla="*/ 174 w 174"/>
                  <a:gd name="T19" fmla="*/ 130 h 177"/>
                  <a:gd name="T20" fmla="*/ 164 w 174"/>
                  <a:gd name="T21" fmla="*/ 140 h 177"/>
                  <a:gd name="T22" fmla="*/ 170 w 174"/>
                  <a:gd name="T23" fmla="*/ 158 h 177"/>
                  <a:gd name="T24" fmla="*/ 106 w 174"/>
                  <a:gd name="T25" fmla="*/ 167 h 177"/>
                  <a:gd name="T26" fmla="*/ 104 w 174"/>
                  <a:gd name="T27" fmla="*/ 167 h 177"/>
                  <a:gd name="T28" fmla="*/ 102 w 174"/>
                  <a:gd name="T29" fmla="*/ 167 h 177"/>
                  <a:gd name="T30" fmla="*/ 102 w 174"/>
                  <a:gd name="T31" fmla="*/ 167 h 177"/>
                  <a:gd name="T32" fmla="*/ 100 w 174"/>
                  <a:gd name="T33" fmla="*/ 169 h 177"/>
                  <a:gd name="T34" fmla="*/ 100 w 174"/>
                  <a:gd name="T35" fmla="*/ 169 h 177"/>
                  <a:gd name="T36" fmla="*/ 98 w 174"/>
                  <a:gd name="T37" fmla="*/ 169 h 177"/>
                  <a:gd name="T38" fmla="*/ 96 w 174"/>
                  <a:gd name="T39" fmla="*/ 171 h 177"/>
                  <a:gd name="T40" fmla="*/ 94 w 174"/>
                  <a:gd name="T41" fmla="*/ 171 h 177"/>
                  <a:gd name="T42" fmla="*/ 92 w 174"/>
                  <a:gd name="T43" fmla="*/ 173 h 177"/>
                  <a:gd name="T44" fmla="*/ 90 w 174"/>
                  <a:gd name="T45" fmla="*/ 171 h 177"/>
                  <a:gd name="T46" fmla="*/ 88 w 174"/>
                  <a:gd name="T47" fmla="*/ 171 h 177"/>
                  <a:gd name="T48" fmla="*/ 86 w 174"/>
                  <a:gd name="T49" fmla="*/ 171 h 177"/>
                  <a:gd name="T50" fmla="*/ 86 w 174"/>
                  <a:gd name="T51" fmla="*/ 171 h 177"/>
                  <a:gd name="T52" fmla="*/ 84 w 174"/>
                  <a:gd name="T53" fmla="*/ 173 h 177"/>
                  <a:gd name="T54" fmla="*/ 82 w 174"/>
                  <a:gd name="T55" fmla="*/ 175 h 177"/>
                  <a:gd name="T56" fmla="*/ 80 w 174"/>
                  <a:gd name="T57" fmla="*/ 175 h 177"/>
                  <a:gd name="T58" fmla="*/ 80 w 174"/>
                  <a:gd name="T59" fmla="*/ 175 h 177"/>
                  <a:gd name="T60" fmla="*/ 78 w 174"/>
                  <a:gd name="T61" fmla="*/ 175 h 177"/>
                  <a:gd name="T62" fmla="*/ 74 w 174"/>
                  <a:gd name="T63" fmla="*/ 175 h 177"/>
                  <a:gd name="T64" fmla="*/ 72 w 174"/>
                  <a:gd name="T65" fmla="*/ 175 h 177"/>
                  <a:gd name="T66" fmla="*/ 72 w 174"/>
                  <a:gd name="T67" fmla="*/ 175 h 177"/>
                  <a:gd name="T68" fmla="*/ 58 w 174"/>
                  <a:gd name="T69" fmla="*/ 177 h 177"/>
                  <a:gd name="T70" fmla="*/ 56 w 174"/>
                  <a:gd name="T71" fmla="*/ 160 h 177"/>
                  <a:gd name="T72" fmla="*/ 54 w 174"/>
                  <a:gd name="T73" fmla="*/ 160 h 177"/>
                  <a:gd name="T74" fmla="*/ 52 w 174"/>
                  <a:gd name="T75" fmla="*/ 158 h 177"/>
                  <a:gd name="T76" fmla="*/ 48 w 174"/>
                  <a:gd name="T77" fmla="*/ 158 h 177"/>
                  <a:gd name="T78" fmla="*/ 46 w 174"/>
                  <a:gd name="T79" fmla="*/ 154 h 177"/>
                  <a:gd name="T80" fmla="*/ 50 w 174"/>
                  <a:gd name="T81" fmla="*/ 146 h 177"/>
                  <a:gd name="T82" fmla="*/ 50 w 174"/>
                  <a:gd name="T83" fmla="*/ 140 h 177"/>
                  <a:gd name="T84" fmla="*/ 44 w 174"/>
                  <a:gd name="T85" fmla="*/ 130 h 177"/>
                  <a:gd name="T86" fmla="*/ 42 w 174"/>
                  <a:gd name="T87" fmla="*/ 122 h 177"/>
                  <a:gd name="T88" fmla="*/ 40 w 174"/>
                  <a:gd name="T89" fmla="*/ 106 h 177"/>
                  <a:gd name="T90" fmla="*/ 40 w 174"/>
                  <a:gd name="T91" fmla="*/ 98 h 177"/>
                  <a:gd name="T92" fmla="*/ 40 w 174"/>
                  <a:gd name="T93" fmla="*/ 94 h 177"/>
                  <a:gd name="T94" fmla="*/ 36 w 174"/>
                  <a:gd name="T95" fmla="*/ 92 h 177"/>
                  <a:gd name="T96" fmla="*/ 32 w 174"/>
                  <a:gd name="T97" fmla="*/ 86 h 177"/>
                  <a:gd name="T98" fmla="*/ 28 w 174"/>
                  <a:gd name="T99" fmla="*/ 84 h 177"/>
                  <a:gd name="T100" fmla="*/ 30 w 174"/>
                  <a:gd name="T101" fmla="*/ 78 h 177"/>
                  <a:gd name="T102" fmla="*/ 28 w 174"/>
                  <a:gd name="T103" fmla="*/ 74 h 177"/>
                  <a:gd name="T104" fmla="*/ 14 w 174"/>
                  <a:gd name="T105" fmla="*/ 58 h 177"/>
                  <a:gd name="T106" fmla="*/ 8 w 174"/>
                  <a:gd name="T107" fmla="*/ 44 h 177"/>
                  <a:gd name="T108" fmla="*/ 10 w 174"/>
                  <a:gd name="T109" fmla="*/ 30 h 177"/>
                  <a:gd name="T110" fmla="*/ 8 w 174"/>
                  <a:gd name="T111" fmla="*/ 16 h 177"/>
                  <a:gd name="T112" fmla="*/ 8 w 174"/>
                  <a:gd name="T113" fmla="*/ 12 h 177"/>
                  <a:gd name="T114" fmla="*/ 6 w 174"/>
                  <a:gd name="T115" fmla="*/ 4 h 177"/>
                  <a:gd name="T116" fmla="*/ 2 w 174"/>
                  <a:gd name="T117" fmla="*/ 0 h 177"/>
                  <a:gd name="T118" fmla="*/ 0 w 174"/>
                  <a:gd name="T119" fmla="*/ 0 h 1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74" h="177">
                    <a:moveTo>
                      <a:pt x="0" y="0"/>
                    </a:moveTo>
                    <a:lnTo>
                      <a:pt x="36" y="0"/>
                    </a:lnTo>
                    <a:lnTo>
                      <a:pt x="36" y="4"/>
                    </a:lnTo>
                    <a:lnTo>
                      <a:pt x="60" y="4"/>
                    </a:lnTo>
                    <a:lnTo>
                      <a:pt x="60" y="0"/>
                    </a:lnTo>
                    <a:lnTo>
                      <a:pt x="94" y="2"/>
                    </a:lnTo>
                    <a:lnTo>
                      <a:pt x="94" y="40"/>
                    </a:lnTo>
                    <a:lnTo>
                      <a:pt x="98" y="40"/>
                    </a:lnTo>
                    <a:lnTo>
                      <a:pt x="98" y="60"/>
                    </a:lnTo>
                    <a:lnTo>
                      <a:pt x="104" y="60"/>
                    </a:lnTo>
                    <a:lnTo>
                      <a:pt x="102" y="64"/>
                    </a:lnTo>
                    <a:lnTo>
                      <a:pt x="108" y="64"/>
                    </a:lnTo>
                    <a:lnTo>
                      <a:pt x="108" y="76"/>
                    </a:lnTo>
                    <a:lnTo>
                      <a:pt x="102" y="74"/>
                    </a:lnTo>
                    <a:lnTo>
                      <a:pt x="102" y="98"/>
                    </a:lnTo>
                    <a:lnTo>
                      <a:pt x="156" y="98"/>
                    </a:lnTo>
                    <a:lnTo>
                      <a:pt x="160" y="96"/>
                    </a:lnTo>
                    <a:lnTo>
                      <a:pt x="166" y="96"/>
                    </a:lnTo>
                    <a:lnTo>
                      <a:pt x="164" y="108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60" y="114"/>
                    </a:lnTo>
                    <a:lnTo>
                      <a:pt x="164" y="112"/>
                    </a:lnTo>
                    <a:lnTo>
                      <a:pt x="164" y="120"/>
                    </a:lnTo>
                    <a:lnTo>
                      <a:pt x="164" y="124"/>
                    </a:lnTo>
                    <a:lnTo>
                      <a:pt x="164" y="130"/>
                    </a:lnTo>
                    <a:lnTo>
                      <a:pt x="174" y="130"/>
                    </a:lnTo>
                    <a:lnTo>
                      <a:pt x="170" y="136"/>
                    </a:lnTo>
                    <a:lnTo>
                      <a:pt x="168" y="140"/>
                    </a:lnTo>
                    <a:lnTo>
                      <a:pt x="164" y="140"/>
                    </a:lnTo>
                    <a:lnTo>
                      <a:pt x="164" y="150"/>
                    </a:lnTo>
                    <a:lnTo>
                      <a:pt x="170" y="150"/>
                    </a:lnTo>
                    <a:lnTo>
                      <a:pt x="170" y="158"/>
                    </a:lnTo>
                    <a:lnTo>
                      <a:pt x="164" y="158"/>
                    </a:lnTo>
                    <a:lnTo>
                      <a:pt x="164" y="167"/>
                    </a:lnTo>
                    <a:lnTo>
                      <a:pt x="106" y="167"/>
                    </a:lnTo>
                    <a:lnTo>
                      <a:pt x="104" y="167"/>
                    </a:lnTo>
                    <a:lnTo>
                      <a:pt x="102" y="167"/>
                    </a:lnTo>
                    <a:lnTo>
                      <a:pt x="102" y="169"/>
                    </a:lnTo>
                    <a:lnTo>
                      <a:pt x="100" y="169"/>
                    </a:lnTo>
                    <a:lnTo>
                      <a:pt x="98" y="169"/>
                    </a:lnTo>
                    <a:lnTo>
                      <a:pt x="96" y="171"/>
                    </a:lnTo>
                    <a:lnTo>
                      <a:pt x="94" y="171"/>
                    </a:lnTo>
                    <a:lnTo>
                      <a:pt x="94" y="173"/>
                    </a:lnTo>
                    <a:lnTo>
                      <a:pt x="92" y="173"/>
                    </a:lnTo>
                    <a:lnTo>
                      <a:pt x="92" y="171"/>
                    </a:lnTo>
                    <a:lnTo>
                      <a:pt x="90" y="171"/>
                    </a:lnTo>
                    <a:lnTo>
                      <a:pt x="88" y="171"/>
                    </a:lnTo>
                    <a:lnTo>
                      <a:pt x="86" y="171"/>
                    </a:lnTo>
                    <a:lnTo>
                      <a:pt x="86" y="173"/>
                    </a:lnTo>
                    <a:lnTo>
                      <a:pt x="84" y="173"/>
                    </a:lnTo>
                    <a:lnTo>
                      <a:pt x="82" y="173"/>
                    </a:lnTo>
                    <a:lnTo>
                      <a:pt x="82" y="175"/>
                    </a:lnTo>
                    <a:lnTo>
                      <a:pt x="80" y="175"/>
                    </a:lnTo>
                    <a:lnTo>
                      <a:pt x="78" y="175"/>
                    </a:lnTo>
                    <a:lnTo>
                      <a:pt x="76" y="175"/>
                    </a:lnTo>
                    <a:lnTo>
                      <a:pt x="74" y="175"/>
                    </a:lnTo>
                    <a:lnTo>
                      <a:pt x="74" y="177"/>
                    </a:lnTo>
                    <a:lnTo>
                      <a:pt x="74" y="175"/>
                    </a:lnTo>
                    <a:lnTo>
                      <a:pt x="72" y="175"/>
                    </a:lnTo>
                    <a:lnTo>
                      <a:pt x="70" y="177"/>
                    </a:lnTo>
                    <a:lnTo>
                      <a:pt x="58" y="177"/>
                    </a:lnTo>
                    <a:lnTo>
                      <a:pt x="58" y="158"/>
                    </a:lnTo>
                    <a:lnTo>
                      <a:pt x="56" y="160"/>
                    </a:lnTo>
                    <a:lnTo>
                      <a:pt x="54" y="160"/>
                    </a:lnTo>
                    <a:lnTo>
                      <a:pt x="52" y="158"/>
                    </a:lnTo>
                    <a:lnTo>
                      <a:pt x="52" y="160"/>
                    </a:lnTo>
                    <a:lnTo>
                      <a:pt x="50" y="160"/>
                    </a:lnTo>
                    <a:lnTo>
                      <a:pt x="48" y="158"/>
                    </a:lnTo>
                    <a:lnTo>
                      <a:pt x="48" y="156"/>
                    </a:lnTo>
                    <a:lnTo>
                      <a:pt x="48" y="154"/>
                    </a:lnTo>
                    <a:lnTo>
                      <a:pt x="46" y="154"/>
                    </a:lnTo>
                    <a:lnTo>
                      <a:pt x="48" y="152"/>
                    </a:lnTo>
                    <a:lnTo>
                      <a:pt x="48" y="148"/>
                    </a:lnTo>
                    <a:lnTo>
                      <a:pt x="50" y="146"/>
                    </a:lnTo>
                    <a:lnTo>
                      <a:pt x="50" y="144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48" y="138"/>
                    </a:lnTo>
                    <a:lnTo>
                      <a:pt x="46" y="134"/>
                    </a:lnTo>
                    <a:lnTo>
                      <a:pt x="44" y="130"/>
                    </a:lnTo>
                    <a:lnTo>
                      <a:pt x="42" y="126"/>
                    </a:lnTo>
                    <a:lnTo>
                      <a:pt x="42" y="124"/>
                    </a:lnTo>
                    <a:lnTo>
                      <a:pt x="42" y="122"/>
                    </a:lnTo>
                    <a:lnTo>
                      <a:pt x="42" y="114"/>
                    </a:lnTo>
                    <a:lnTo>
                      <a:pt x="42" y="110"/>
                    </a:lnTo>
                    <a:lnTo>
                      <a:pt x="40" y="106"/>
                    </a:lnTo>
                    <a:lnTo>
                      <a:pt x="40" y="102"/>
                    </a:lnTo>
                    <a:lnTo>
                      <a:pt x="40" y="100"/>
                    </a:lnTo>
                    <a:lnTo>
                      <a:pt x="40" y="98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38" y="92"/>
                    </a:lnTo>
                    <a:lnTo>
                      <a:pt x="36" y="92"/>
                    </a:lnTo>
                    <a:lnTo>
                      <a:pt x="34" y="90"/>
                    </a:lnTo>
                    <a:lnTo>
                      <a:pt x="32" y="86"/>
                    </a:lnTo>
                    <a:lnTo>
                      <a:pt x="30" y="86"/>
                    </a:lnTo>
                    <a:lnTo>
                      <a:pt x="28" y="86"/>
                    </a:lnTo>
                    <a:lnTo>
                      <a:pt x="28" y="84"/>
                    </a:lnTo>
                    <a:lnTo>
                      <a:pt x="28" y="82"/>
                    </a:lnTo>
                    <a:lnTo>
                      <a:pt x="30" y="78"/>
                    </a:lnTo>
                    <a:lnTo>
                      <a:pt x="30" y="76"/>
                    </a:lnTo>
                    <a:lnTo>
                      <a:pt x="28" y="74"/>
                    </a:lnTo>
                    <a:lnTo>
                      <a:pt x="26" y="72"/>
                    </a:lnTo>
                    <a:lnTo>
                      <a:pt x="14" y="58"/>
                    </a:lnTo>
                    <a:lnTo>
                      <a:pt x="10" y="52"/>
                    </a:lnTo>
                    <a:lnTo>
                      <a:pt x="8" y="48"/>
                    </a:lnTo>
                    <a:lnTo>
                      <a:pt x="8" y="44"/>
                    </a:lnTo>
                    <a:lnTo>
                      <a:pt x="8" y="40"/>
                    </a:lnTo>
                    <a:lnTo>
                      <a:pt x="8" y="36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1" name="Freeform 137"/>
              <p:cNvSpPr>
                <a:spLocks/>
              </p:cNvSpPr>
              <p:nvPr/>
            </p:nvSpPr>
            <p:spPr bwMode="auto">
              <a:xfrm>
                <a:off x="2738" y="2712"/>
                <a:ext cx="256" cy="179"/>
              </a:xfrm>
              <a:custGeom>
                <a:avLst/>
                <a:gdLst>
                  <a:gd name="T0" fmla="*/ 82 w 256"/>
                  <a:gd name="T1" fmla="*/ 0 h 179"/>
                  <a:gd name="T2" fmla="*/ 120 w 256"/>
                  <a:gd name="T3" fmla="*/ 54 h 179"/>
                  <a:gd name="T4" fmla="*/ 254 w 256"/>
                  <a:gd name="T5" fmla="*/ 58 h 179"/>
                  <a:gd name="T6" fmla="*/ 248 w 256"/>
                  <a:gd name="T7" fmla="*/ 80 h 179"/>
                  <a:gd name="T8" fmla="*/ 232 w 256"/>
                  <a:gd name="T9" fmla="*/ 88 h 179"/>
                  <a:gd name="T10" fmla="*/ 222 w 256"/>
                  <a:gd name="T11" fmla="*/ 126 h 179"/>
                  <a:gd name="T12" fmla="*/ 218 w 256"/>
                  <a:gd name="T13" fmla="*/ 138 h 179"/>
                  <a:gd name="T14" fmla="*/ 216 w 256"/>
                  <a:gd name="T15" fmla="*/ 144 h 179"/>
                  <a:gd name="T16" fmla="*/ 212 w 256"/>
                  <a:gd name="T17" fmla="*/ 148 h 179"/>
                  <a:gd name="T18" fmla="*/ 212 w 256"/>
                  <a:gd name="T19" fmla="*/ 154 h 179"/>
                  <a:gd name="T20" fmla="*/ 206 w 256"/>
                  <a:gd name="T21" fmla="*/ 157 h 179"/>
                  <a:gd name="T22" fmla="*/ 204 w 256"/>
                  <a:gd name="T23" fmla="*/ 163 h 179"/>
                  <a:gd name="T24" fmla="*/ 200 w 256"/>
                  <a:gd name="T25" fmla="*/ 173 h 179"/>
                  <a:gd name="T26" fmla="*/ 196 w 256"/>
                  <a:gd name="T27" fmla="*/ 175 h 179"/>
                  <a:gd name="T28" fmla="*/ 194 w 256"/>
                  <a:gd name="T29" fmla="*/ 179 h 179"/>
                  <a:gd name="T30" fmla="*/ 190 w 256"/>
                  <a:gd name="T31" fmla="*/ 179 h 179"/>
                  <a:gd name="T32" fmla="*/ 186 w 256"/>
                  <a:gd name="T33" fmla="*/ 179 h 179"/>
                  <a:gd name="T34" fmla="*/ 78 w 256"/>
                  <a:gd name="T35" fmla="*/ 177 h 179"/>
                  <a:gd name="T36" fmla="*/ 74 w 256"/>
                  <a:gd name="T37" fmla="*/ 173 h 179"/>
                  <a:gd name="T38" fmla="*/ 70 w 256"/>
                  <a:gd name="T39" fmla="*/ 171 h 179"/>
                  <a:gd name="T40" fmla="*/ 66 w 256"/>
                  <a:gd name="T41" fmla="*/ 173 h 179"/>
                  <a:gd name="T42" fmla="*/ 62 w 256"/>
                  <a:gd name="T43" fmla="*/ 171 h 179"/>
                  <a:gd name="T44" fmla="*/ 60 w 256"/>
                  <a:gd name="T45" fmla="*/ 169 h 179"/>
                  <a:gd name="T46" fmla="*/ 60 w 256"/>
                  <a:gd name="T47" fmla="*/ 165 h 179"/>
                  <a:gd name="T48" fmla="*/ 60 w 256"/>
                  <a:gd name="T49" fmla="*/ 163 h 179"/>
                  <a:gd name="T50" fmla="*/ 60 w 256"/>
                  <a:gd name="T51" fmla="*/ 161 h 179"/>
                  <a:gd name="T52" fmla="*/ 58 w 256"/>
                  <a:gd name="T53" fmla="*/ 154 h 179"/>
                  <a:gd name="T54" fmla="*/ 54 w 256"/>
                  <a:gd name="T55" fmla="*/ 152 h 179"/>
                  <a:gd name="T56" fmla="*/ 54 w 256"/>
                  <a:gd name="T57" fmla="*/ 146 h 179"/>
                  <a:gd name="T58" fmla="*/ 52 w 256"/>
                  <a:gd name="T59" fmla="*/ 142 h 179"/>
                  <a:gd name="T60" fmla="*/ 50 w 256"/>
                  <a:gd name="T61" fmla="*/ 138 h 179"/>
                  <a:gd name="T62" fmla="*/ 44 w 256"/>
                  <a:gd name="T63" fmla="*/ 134 h 179"/>
                  <a:gd name="T64" fmla="*/ 16 w 256"/>
                  <a:gd name="T65" fmla="*/ 122 h 179"/>
                  <a:gd name="T66" fmla="*/ 2 w 256"/>
                  <a:gd name="T67" fmla="*/ 90 h 179"/>
                  <a:gd name="T68" fmla="*/ 22 w 256"/>
                  <a:gd name="T69" fmla="*/ 44 h 179"/>
                  <a:gd name="T70" fmla="*/ 22 w 256"/>
                  <a:gd name="T71" fmla="*/ 40 h 179"/>
                  <a:gd name="T72" fmla="*/ 22 w 256"/>
                  <a:gd name="T73" fmla="*/ 40 h 179"/>
                  <a:gd name="T74" fmla="*/ 24 w 256"/>
                  <a:gd name="T75" fmla="*/ 38 h 179"/>
                  <a:gd name="T76" fmla="*/ 24 w 256"/>
                  <a:gd name="T77" fmla="*/ 34 h 179"/>
                  <a:gd name="T78" fmla="*/ 24 w 256"/>
                  <a:gd name="T79" fmla="*/ 28 h 179"/>
                  <a:gd name="T80" fmla="*/ 22 w 256"/>
                  <a:gd name="T81" fmla="*/ 26 h 179"/>
                  <a:gd name="T82" fmla="*/ 20 w 256"/>
                  <a:gd name="T83" fmla="*/ 24 h 179"/>
                  <a:gd name="T84" fmla="*/ 20 w 256"/>
                  <a:gd name="T85" fmla="*/ 20 h 179"/>
                  <a:gd name="T86" fmla="*/ 18 w 256"/>
                  <a:gd name="T87" fmla="*/ 18 h 179"/>
                  <a:gd name="T88" fmla="*/ 20 w 256"/>
                  <a:gd name="T89" fmla="*/ 16 h 179"/>
                  <a:gd name="T90" fmla="*/ 22 w 256"/>
                  <a:gd name="T91" fmla="*/ 14 h 179"/>
                  <a:gd name="T92" fmla="*/ 24 w 256"/>
                  <a:gd name="T93" fmla="*/ 12 h 179"/>
                  <a:gd name="T94" fmla="*/ 24 w 256"/>
                  <a:gd name="T95" fmla="*/ 10 h 179"/>
                  <a:gd name="T96" fmla="*/ 24 w 256"/>
                  <a:gd name="T97" fmla="*/ 8 h 179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256" h="179">
                    <a:moveTo>
                      <a:pt x="24" y="6"/>
                    </a:moveTo>
                    <a:lnTo>
                      <a:pt x="68" y="8"/>
                    </a:lnTo>
                    <a:lnTo>
                      <a:pt x="68" y="0"/>
                    </a:lnTo>
                    <a:lnTo>
                      <a:pt x="82" y="0"/>
                    </a:lnTo>
                    <a:lnTo>
                      <a:pt x="82" y="8"/>
                    </a:lnTo>
                    <a:lnTo>
                      <a:pt x="90" y="8"/>
                    </a:lnTo>
                    <a:lnTo>
                      <a:pt x="90" y="54"/>
                    </a:lnTo>
                    <a:lnTo>
                      <a:pt x="120" y="54"/>
                    </a:lnTo>
                    <a:lnTo>
                      <a:pt x="120" y="70"/>
                    </a:lnTo>
                    <a:lnTo>
                      <a:pt x="164" y="72"/>
                    </a:lnTo>
                    <a:lnTo>
                      <a:pt x="166" y="56"/>
                    </a:lnTo>
                    <a:lnTo>
                      <a:pt x="254" y="58"/>
                    </a:lnTo>
                    <a:lnTo>
                      <a:pt x="256" y="58"/>
                    </a:lnTo>
                    <a:lnTo>
                      <a:pt x="254" y="66"/>
                    </a:lnTo>
                    <a:lnTo>
                      <a:pt x="248" y="66"/>
                    </a:lnTo>
                    <a:lnTo>
                      <a:pt x="248" y="80"/>
                    </a:lnTo>
                    <a:lnTo>
                      <a:pt x="240" y="80"/>
                    </a:lnTo>
                    <a:lnTo>
                      <a:pt x="240" y="86"/>
                    </a:lnTo>
                    <a:lnTo>
                      <a:pt x="240" y="88"/>
                    </a:lnTo>
                    <a:lnTo>
                      <a:pt x="232" y="88"/>
                    </a:lnTo>
                    <a:lnTo>
                      <a:pt x="232" y="96"/>
                    </a:lnTo>
                    <a:lnTo>
                      <a:pt x="224" y="96"/>
                    </a:lnTo>
                    <a:lnTo>
                      <a:pt x="224" y="124"/>
                    </a:lnTo>
                    <a:lnTo>
                      <a:pt x="222" y="126"/>
                    </a:lnTo>
                    <a:lnTo>
                      <a:pt x="222" y="128"/>
                    </a:lnTo>
                    <a:lnTo>
                      <a:pt x="222" y="130"/>
                    </a:lnTo>
                    <a:lnTo>
                      <a:pt x="220" y="136"/>
                    </a:lnTo>
                    <a:lnTo>
                      <a:pt x="218" y="138"/>
                    </a:lnTo>
                    <a:lnTo>
                      <a:pt x="218" y="142"/>
                    </a:lnTo>
                    <a:lnTo>
                      <a:pt x="216" y="144"/>
                    </a:lnTo>
                    <a:lnTo>
                      <a:pt x="214" y="148"/>
                    </a:lnTo>
                    <a:lnTo>
                      <a:pt x="212" y="148"/>
                    </a:lnTo>
                    <a:lnTo>
                      <a:pt x="212" y="150"/>
                    </a:lnTo>
                    <a:lnTo>
                      <a:pt x="212" y="152"/>
                    </a:lnTo>
                    <a:lnTo>
                      <a:pt x="212" y="154"/>
                    </a:lnTo>
                    <a:lnTo>
                      <a:pt x="208" y="155"/>
                    </a:lnTo>
                    <a:lnTo>
                      <a:pt x="206" y="157"/>
                    </a:lnTo>
                    <a:lnTo>
                      <a:pt x="206" y="159"/>
                    </a:lnTo>
                    <a:lnTo>
                      <a:pt x="204" y="161"/>
                    </a:lnTo>
                    <a:lnTo>
                      <a:pt x="204" y="163"/>
                    </a:lnTo>
                    <a:lnTo>
                      <a:pt x="202" y="167"/>
                    </a:lnTo>
                    <a:lnTo>
                      <a:pt x="202" y="169"/>
                    </a:lnTo>
                    <a:lnTo>
                      <a:pt x="200" y="171"/>
                    </a:lnTo>
                    <a:lnTo>
                      <a:pt x="200" y="173"/>
                    </a:lnTo>
                    <a:lnTo>
                      <a:pt x="198" y="173"/>
                    </a:lnTo>
                    <a:lnTo>
                      <a:pt x="198" y="175"/>
                    </a:lnTo>
                    <a:lnTo>
                      <a:pt x="196" y="175"/>
                    </a:lnTo>
                    <a:lnTo>
                      <a:pt x="196" y="177"/>
                    </a:lnTo>
                    <a:lnTo>
                      <a:pt x="194" y="177"/>
                    </a:lnTo>
                    <a:lnTo>
                      <a:pt x="194" y="179"/>
                    </a:lnTo>
                    <a:lnTo>
                      <a:pt x="192" y="179"/>
                    </a:lnTo>
                    <a:lnTo>
                      <a:pt x="190" y="179"/>
                    </a:lnTo>
                    <a:lnTo>
                      <a:pt x="190" y="177"/>
                    </a:lnTo>
                    <a:lnTo>
                      <a:pt x="188" y="179"/>
                    </a:lnTo>
                    <a:lnTo>
                      <a:pt x="186" y="179"/>
                    </a:lnTo>
                    <a:lnTo>
                      <a:pt x="184" y="179"/>
                    </a:lnTo>
                    <a:lnTo>
                      <a:pt x="80" y="177"/>
                    </a:lnTo>
                    <a:lnTo>
                      <a:pt x="78" y="177"/>
                    </a:lnTo>
                    <a:lnTo>
                      <a:pt x="76" y="175"/>
                    </a:lnTo>
                    <a:lnTo>
                      <a:pt x="74" y="175"/>
                    </a:lnTo>
                    <a:lnTo>
                      <a:pt x="74" y="173"/>
                    </a:lnTo>
                    <a:lnTo>
                      <a:pt x="72" y="173"/>
                    </a:lnTo>
                    <a:lnTo>
                      <a:pt x="70" y="171"/>
                    </a:lnTo>
                    <a:lnTo>
                      <a:pt x="68" y="171"/>
                    </a:lnTo>
                    <a:lnTo>
                      <a:pt x="68" y="173"/>
                    </a:lnTo>
                    <a:lnTo>
                      <a:pt x="66" y="173"/>
                    </a:lnTo>
                    <a:lnTo>
                      <a:pt x="64" y="173"/>
                    </a:lnTo>
                    <a:lnTo>
                      <a:pt x="62" y="171"/>
                    </a:lnTo>
                    <a:lnTo>
                      <a:pt x="60" y="169"/>
                    </a:lnTo>
                    <a:lnTo>
                      <a:pt x="60" y="167"/>
                    </a:lnTo>
                    <a:lnTo>
                      <a:pt x="60" y="165"/>
                    </a:lnTo>
                    <a:lnTo>
                      <a:pt x="62" y="165"/>
                    </a:lnTo>
                    <a:lnTo>
                      <a:pt x="60" y="163"/>
                    </a:lnTo>
                    <a:lnTo>
                      <a:pt x="60" y="161"/>
                    </a:lnTo>
                    <a:lnTo>
                      <a:pt x="60" y="159"/>
                    </a:lnTo>
                    <a:lnTo>
                      <a:pt x="58" y="155"/>
                    </a:lnTo>
                    <a:lnTo>
                      <a:pt x="58" y="154"/>
                    </a:lnTo>
                    <a:lnTo>
                      <a:pt x="56" y="154"/>
                    </a:lnTo>
                    <a:lnTo>
                      <a:pt x="54" y="152"/>
                    </a:lnTo>
                    <a:lnTo>
                      <a:pt x="54" y="150"/>
                    </a:lnTo>
                    <a:lnTo>
                      <a:pt x="54" y="148"/>
                    </a:lnTo>
                    <a:lnTo>
                      <a:pt x="54" y="146"/>
                    </a:lnTo>
                    <a:lnTo>
                      <a:pt x="54" y="144"/>
                    </a:lnTo>
                    <a:lnTo>
                      <a:pt x="52" y="144"/>
                    </a:lnTo>
                    <a:lnTo>
                      <a:pt x="52" y="142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0" y="138"/>
                    </a:lnTo>
                    <a:lnTo>
                      <a:pt x="48" y="136"/>
                    </a:lnTo>
                    <a:lnTo>
                      <a:pt x="46" y="134"/>
                    </a:lnTo>
                    <a:lnTo>
                      <a:pt x="44" y="134"/>
                    </a:lnTo>
                    <a:lnTo>
                      <a:pt x="42" y="132"/>
                    </a:lnTo>
                    <a:lnTo>
                      <a:pt x="42" y="130"/>
                    </a:lnTo>
                    <a:lnTo>
                      <a:pt x="16" y="130"/>
                    </a:lnTo>
                    <a:lnTo>
                      <a:pt x="16" y="122"/>
                    </a:lnTo>
                    <a:lnTo>
                      <a:pt x="0" y="120"/>
                    </a:lnTo>
                    <a:lnTo>
                      <a:pt x="0" y="106"/>
                    </a:lnTo>
                    <a:lnTo>
                      <a:pt x="2" y="106"/>
                    </a:lnTo>
                    <a:lnTo>
                      <a:pt x="2" y="90"/>
                    </a:lnTo>
                    <a:lnTo>
                      <a:pt x="6" y="90"/>
                    </a:lnTo>
                    <a:lnTo>
                      <a:pt x="6" y="44"/>
                    </a:lnTo>
                    <a:lnTo>
                      <a:pt x="22" y="44"/>
                    </a:lnTo>
                    <a:lnTo>
                      <a:pt x="22" y="42"/>
                    </a:lnTo>
                    <a:lnTo>
                      <a:pt x="22" y="40"/>
                    </a:lnTo>
                    <a:lnTo>
                      <a:pt x="24" y="38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4" y="28"/>
                    </a:lnTo>
                    <a:lnTo>
                      <a:pt x="22" y="28"/>
                    </a:lnTo>
                    <a:lnTo>
                      <a:pt x="22" y="26"/>
                    </a:lnTo>
                    <a:lnTo>
                      <a:pt x="20" y="24"/>
                    </a:lnTo>
                    <a:lnTo>
                      <a:pt x="20" y="22"/>
                    </a:lnTo>
                    <a:lnTo>
                      <a:pt x="20" y="20"/>
                    </a:lnTo>
                    <a:lnTo>
                      <a:pt x="18" y="18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4" y="12"/>
                    </a:lnTo>
                    <a:lnTo>
                      <a:pt x="24" y="10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4" y="8"/>
                    </a:lnTo>
                    <a:lnTo>
                      <a:pt x="24" y="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2" name="Freeform 138"/>
              <p:cNvSpPr>
                <a:spLocks/>
              </p:cNvSpPr>
              <p:nvPr/>
            </p:nvSpPr>
            <p:spPr bwMode="auto">
              <a:xfrm>
                <a:off x="3180" y="2748"/>
                <a:ext cx="204" cy="177"/>
              </a:xfrm>
              <a:custGeom>
                <a:avLst/>
                <a:gdLst>
                  <a:gd name="T0" fmla="*/ 68 w 204"/>
                  <a:gd name="T1" fmla="*/ 0 h 177"/>
                  <a:gd name="T2" fmla="*/ 70 w 204"/>
                  <a:gd name="T3" fmla="*/ 4 h 177"/>
                  <a:gd name="T4" fmla="*/ 72 w 204"/>
                  <a:gd name="T5" fmla="*/ 6 h 177"/>
                  <a:gd name="T6" fmla="*/ 74 w 204"/>
                  <a:gd name="T7" fmla="*/ 10 h 177"/>
                  <a:gd name="T8" fmla="*/ 76 w 204"/>
                  <a:gd name="T9" fmla="*/ 12 h 177"/>
                  <a:gd name="T10" fmla="*/ 78 w 204"/>
                  <a:gd name="T11" fmla="*/ 16 h 177"/>
                  <a:gd name="T12" fmla="*/ 80 w 204"/>
                  <a:gd name="T13" fmla="*/ 18 h 177"/>
                  <a:gd name="T14" fmla="*/ 82 w 204"/>
                  <a:gd name="T15" fmla="*/ 20 h 177"/>
                  <a:gd name="T16" fmla="*/ 84 w 204"/>
                  <a:gd name="T17" fmla="*/ 20 h 177"/>
                  <a:gd name="T18" fmla="*/ 86 w 204"/>
                  <a:gd name="T19" fmla="*/ 24 h 177"/>
                  <a:gd name="T20" fmla="*/ 88 w 204"/>
                  <a:gd name="T21" fmla="*/ 26 h 177"/>
                  <a:gd name="T22" fmla="*/ 90 w 204"/>
                  <a:gd name="T23" fmla="*/ 28 h 177"/>
                  <a:gd name="T24" fmla="*/ 92 w 204"/>
                  <a:gd name="T25" fmla="*/ 30 h 177"/>
                  <a:gd name="T26" fmla="*/ 94 w 204"/>
                  <a:gd name="T27" fmla="*/ 30 h 177"/>
                  <a:gd name="T28" fmla="*/ 96 w 204"/>
                  <a:gd name="T29" fmla="*/ 30 h 177"/>
                  <a:gd name="T30" fmla="*/ 100 w 204"/>
                  <a:gd name="T31" fmla="*/ 32 h 177"/>
                  <a:gd name="T32" fmla="*/ 102 w 204"/>
                  <a:gd name="T33" fmla="*/ 34 h 177"/>
                  <a:gd name="T34" fmla="*/ 104 w 204"/>
                  <a:gd name="T35" fmla="*/ 36 h 177"/>
                  <a:gd name="T36" fmla="*/ 106 w 204"/>
                  <a:gd name="T37" fmla="*/ 38 h 177"/>
                  <a:gd name="T38" fmla="*/ 108 w 204"/>
                  <a:gd name="T39" fmla="*/ 40 h 177"/>
                  <a:gd name="T40" fmla="*/ 112 w 204"/>
                  <a:gd name="T41" fmla="*/ 42 h 177"/>
                  <a:gd name="T42" fmla="*/ 114 w 204"/>
                  <a:gd name="T43" fmla="*/ 42 h 177"/>
                  <a:gd name="T44" fmla="*/ 116 w 204"/>
                  <a:gd name="T45" fmla="*/ 44 h 177"/>
                  <a:gd name="T46" fmla="*/ 122 w 204"/>
                  <a:gd name="T47" fmla="*/ 44 h 177"/>
                  <a:gd name="T48" fmla="*/ 126 w 204"/>
                  <a:gd name="T49" fmla="*/ 46 h 177"/>
                  <a:gd name="T50" fmla="*/ 126 w 204"/>
                  <a:gd name="T51" fmla="*/ 48 h 177"/>
                  <a:gd name="T52" fmla="*/ 130 w 204"/>
                  <a:gd name="T53" fmla="*/ 48 h 177"/>
                  <a:gd name="T54" fmla="*/ 136 w 204"/>
                  <a:gd name="T55" fmla="*/ 50 h 177"/>
                  <a:gd name="T56" fmla="*/ 136 w 204"/>
                  <a:gd name="T57" fmla="*/ 52 h 177"/>
                  <a:gd name="T58" fmla="*/ 138 w 204"/>
                  <a:gd name="T59" fmla="*/ 52 h 177"/>
                  <a:gd name="T60" fmla="*/ 140 w 204"/>
                  <a:gd name="T61" fmla="*/ 54 h 177"/>
                  <a:gd name="T62" fmla="*/ 144 w 204"/>
                  <a:gd name="T63" fmla="*/ 56 h 177"/>
                  <a:gd name="T64" fmla="*/ 146 w 204"/>
                  <a:gd name="T65" fmla="*/ 60 h 177"/>
                  <a:gd name="T66" fmla="*/ 150 w 204"/>
                  <a:gd name="T67" fmla="*/ 64 h 177"/>
                  <a:gd name="T68" fmla="*/ 152 w 204"/>
                  <a:gd name="T69" fmla="*/ 64 h 177"/>
                  <a:gd name="T70" fmla="*/ 154 w 204"/>
                  <a:gd name="T71" fmla="*/ 66 h 177"/>
                  <a:gd name="T72" fmla="*/ 156 w 204"/>
                  <a:gd name="T73" fmla="*/ 68 h 177"/>
                  <a:gd name="T74" fmla="*/ 158 w 204"/>
                  <a:gd name="T75" fmla="*/ 70 h 177"/>
                  <a:gd name="T76" fmla="*/ 160 w 204"/>
                  <a:gd name="T77" fmla="*/ 72 h 177"/>
                  <a:gd name="T78" fmla="*/ 162 w 204"/>
                  <a:gd name="T79" fmla="*/ 74 h 177"/>
                  <a:gd name="T80" fmla="*/ 166 w 204"/>
                  <a:gd name="T81" fmla="*/ 74 h 177"/>
                  <a:gd name="T82" fmla="*/ 168 w 204"/>
                  <a:gd name="T83" fmla="*/ 76 h 177"/>
                  <a:gd name="T84" fmla="*/ 170 w 204"/>
                  <a:gd name="T85" fmla="*/ 78 h 177"/>
                  <a:gd name="T86" fmla="*/ 174 w 204"/>
                  <a:gd name="T87" fmla="*/ 80 h 177"/>
                  <a:gd name="T88" fmla="*/ 176 w 204"/>
                  <a:gd name="T89" fmla="*/ 80 h 177"/>
                  <a:gd name="T90" fmla="*/ 178 w 204"/>
                  <a:gd name="T91" fmla="*/ 82 h 177"/>
                  <a:gd name="T92" fmla="*/ 182 w 204"/>
                  <a:gd name="T93" fmla="*/ 84 h 177"/>
                  <a:gd name="T94" fmla="*/ 184 w 204"/>
                  <a:gd name="T95" fmla="*/ 88 h 177"/>
                  <a:gd name="T96" fmla="*/ 186 w 204"/>
                  <a:gd name="T97" fmla="*/ 90 h 177"/>
                  <a:gd name="T98" fmla="*/ 190 w 204"/>
                  <a:gd name="T99" fmla="*/ 90 h 177"/>
                  <a:gd name="T100" fmla="*/ 192 w 204"/>
                  <a:gd name="T101" fmla="*/ 90 h 177"/>
                  <a:gd name="T102" fmla="*/ 194 w 204"/>
                  <a:gd name="T103" fmla="*/ 92 h 177"/>
                  <a:gd name="T104" fmla="*/ 198 w 204"/>
                  <a:gd name="T105" fmla="*/ 94 h 177"/>
                  <a:gd name="T106" fmla="*/ 200 w 204"/>
                  <a:gd name="T107" fmla="*/ 98 h 177"/>
                  <a:gd name="T108" fmla="*/ 200 w 204"/>
                  <a:gd name="T109" fmla="*/ 104 h 177"/>
                  <a:gd name="T110" fmla="*/ 204 w 204"/>
                  <a:gd name="T111" fmla="*/ 108 h 177"/>
                  <a:gd name="T112" fmla="*/ 182 w 204"/>
                  <a:gd name="T113" fmla="*/ 123 h 177"/>
                  <a:gd name="T114" fmla="*/ 158 w 204"/>
                  <a:gd name="T115" fmla="*/ 153 h 177"/>
                  <a:gd name="T116" fmla="*/ 114 w 204"/>
                  <a:gd name="T117" fmla="*/ 169 h 177"/>
                  <a:gd name="T118" fmla="*/ 68 w 204"/>
                  <a:gd name="T119" fmla="*/ 145 h 177"/>
                  <a:gd name="T120" fmla="*/ 54 w 204"/>
                  <a:gd name="T121" fmla="*/ 22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04" h="177">
                    <a:moveTo>
                      <a:pt x="54" y="0"/>
                    </a:moveTo>
                    <a:lnTo>
                      <a:pt x="68" y="0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0" y="4"/>
                    </a:lnTo>
                    <a:lnTo>
                      <a:pt x="72" y="6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4" y="10"/>
                    </a:lnTo>
                    <a:lnTo>
                      <a:pt x="76" y="10"/>
                    </a:lnTo>
                    <a:lnTo>
                      <a:pt x="76" y="12"/>
                    </a:lnTo>
                    <a:lnTo>
                      <a:pt x="76" y="14"/>
                    </a:lnTo>
                    <a:lnTo>
                      <a:pt x="78" y="16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4" y="20"/>
                    </a:lnTo>
                    <a:lnTo>
                      <a:pt x="84" y="22"/>
                    </a:lnTo>
                    <a:lnTo>
                      <a:pt x="84" y="24"/>
                    </a:lnTo>
                    <a:lnTo>
                      <a:pt x="86" y="24"/>
                    </a:lnTo>
                    <a:lnTo>
                      <a:pt x="88" y="24"/>
                    </a:lnTo>
                    <a:lnTo>
                      <a:pt x="88" y="26"/>
                    </a:lnTo>
                    <a:lnTo>
                      <a:pt x="90" y="26"/>
                    </a:lnTo>
                    <a:lnTo>
                      <a:pt x="90" y="28"/>
                    </a:lnTo>
                    <a:lnTo>
                      <a:pt x="90" y="30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6" y="30"/>
                    </a:lnTo>
                    <a:lnTo>
                      <a:pt x="98" y="30"/>
                    </a:lnTo>
                    <a:lnTo>
                      <a:pt x="98" y="32"/>
                    </a:lnTo>
                    <a:lnTo>
                      <a:pt x="100" y="32"/>
                    </a:lnTo>
                    <a:lnTo>
                      <a:pt x="102" y="32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6" y="36"/>
                    </a:lnTo>
                    <a:lnTo>
                      <a:pt x="106" y="38"/>
                    </a:lnTo>
                    <a:lnTo>
                      <a:pt x="108" y="38"/>
                    </a:lnTo>
                    <a:lnTo>
                      <a:pt x="108" y="40"/>
                    </a:lnTo>
                    <a:lnTo>
                      <a:pt x="110" y="40"/>
                    </a:lnTo>
                    <a:lnTo>
                      <a:pt x="112" y="42"/>
                    </a:lnTo>
                    <a:lnTo>
                      <a:pt x="114" y="42"/>
                    </a:lnTo>
                    <a:lnTo>
                      <a:pt x="116" y="44"/>
                    </a:lnTo>
                    <a:lnTo>
                      <a:pt x="118" y="44"/>
                    </a:lnTo>
                    <a:lnTo>
                      <a:pt x="120" y="44"/>
                    </a:lnTo>
                    <a:lnTo>
                      <a:pt x="122" y="44"/>
                    </a:lnTo>
                    <a:lnTo>
                      <a:pt x="122" y="46"/>
                    </a:lnTo>
                    <a:lnTo>
                      <a:pt x="124" y="46"/>
                    </a:lnTo>
                    <a:lnTo>
                      <a:pt x="126" y="46"/>
                    </a:lnTo>
                    <a:lnTo>
                      <a:pt x="126" y="48"/>
                    </a:lnTo>
                    <a:lnTo>
                      <a:pt x="128" y="48"/>
                    </a:lnTo>
                    <a:lnTo>
                      <a:pt x="130" y="48"/>
                    </a:lnTo>
                    <a:lnTo>
                      <a:pt x="132" y="48"/>
                    </a:lnTo>
                    <a:lnTo>
                      <a:pt x="134" y="48"/>
                    </a:lnTo>
                    <a:lnTo>
                      <a:pt x="134" y="50"/>
                    </a:lnTo>
                    <a:lnTo>
                      <a:pt x="136" y="50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40" y="54"/>
                    </a:lnTo>
                    <a:lnTo>
                      <a:pt x="142" y="54"/>
                    </a:lnTo>
                    <a:lnTo>
                      <a:pt x="144" y="56"/>
                    </a:lnTo>
                    <a:lnTo>
                      <a:pt x="144" y="58"/>
                    </a:lnTo>
                    <a:lnTo>
                      <a:pt x="146" y="60"/>
                    </a:lnTo>
                    <a:lnTo>
                      <a:pt x="146" y="62"/>
                    </a:lnTo>
                    <a:lnTo>
                      <a:pt x="148" y="62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6"/>
                    </a:lnTo>
                    <a:lnTo>
                      <a:pt x="154" y="66"/>
                    </a:lnTo>
                    <a:lnTo>
                      <a:pt x="154" y="68"/>
                    </a:lnTo>
                    <a:lnTo>
                      <a:pt x="156" y="68"/>
                    </a:lnTo>
                    <a:lnTo>
                      <a:pt x="156" y="70"/>
                    </a:lnTo>
                    <a:lnTo>
                      <a:pt x="158" y="70"/>
                    </a:lnTo>
                    <a:lnTo>
                      <a:pt x="158" y="72"/>
                    </a:lnTo>
                    <a:lnTo>
                      <a:pt x="160" y="72"/>
                    </a:lnTo>
                    <a:lnTo>
                      <a:pt x="162" y="74"/>
                    </a:lnTo>
                    <a:lnTo>
                      <a:pt x="164" y="74"/>
                    </a:lnTo>
                    <a:lnTo>
                      <a:pt x="166" y="74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8"/>
                    </a:lnTo>
                    <a:lnTo>
                      <a:pt x="172" y="78"/>
                    </a:lnTo>
                    <a:lnTo>
                      <a:pt x="174" y="80"/>
                    </a:lnTo>
                    <a:lnTo>
                      <a:pt x="176" y="80"/>
                    </a:lnTo>
                    <a:lnTo>
                      <a:pt x="176" y="82"/>
                    </a:lnTo>
                    <a:lnTo>
                      <a:pt x="178" y="82"/>
                    </a:lnTo>
                    <a:lnTo>
                      <a:pt x="180" y="82"/>
                    </a:lnTo>
                    <a:lnTo>
                      <a:pt x="182" y="84"/>
                    </a:lnTo>
                    <a:lnTo>
                      <a:pt x="182" y="86"/>
                    </a:lnTo>
                    <a:lnTo>
                      <a:pt x="184" y="86"/>
                    </a:lnTo>
                    <a:lnTo>
                      <a:pt x="184" y="88"/>
                    </a:lnTo>
                    <a:lnTo>
                      <a:pt x="186" y="90"/>
                    </a:lnTo>
                    <a:lnTo>
                      <a:pt x="188" y="90"/>
                    </a:lnTo>
                    <a:lnTo>
                      <a:pt x="190" y="90"/>
                    </a:lnTo>
                    <a:lnTo>
                      <a:pt x="190" y="92"/>
                    </a:lnTo>
                    <a:lnTo>
                      <a:pt x="192" y="92"/>
                    </a:lnTo>
                    <a:lnTo>
                      <a:pt x="192" y="90"/>
                    </a:lnTo>
                    <a:lnTo>
                      <a:pt x="194" y="92"/>
                    </a:lnTo>
                    <a:lnTo>
                      <a:pt x="196" y="92"/>
                    </a:lnTo>
                    <a:lnTo>
                      <a:pt x="196" y="94"/>
                    </a:lnTo>
                    <a:lnTo>
                      <a:pt x="198" y="94"/>
                    </a:lnTo>
                    <a:lnTo>
                      <a:pt x="198" y="96"/>
                    </a:lnTo>
                    <a:lnTo>
                      <a:pt x="198" y="98"/>
                    </a:lnTo>
                    <a:lnTo>
                      <a:pt x="200" y="98"/>
                    </a:lnTo>
                    <a:lnTo>
                      <a:pt x="200" y="100"/>
                    </a:lnTo>
                    <a:lnTo>
                      <a:pt x="200" y="102"/>
                    </a:lnTo>
                    <a:lnTo>
                      <a:pt x="200" y="104"/>
                    </a:lnTo>
                    <a:lnTo>
                      <a:pt x="202" y="104"/>
                    </a:lnTo>
                    <a:lnTo>
                      <a:pt x="202" y="106"/>
                    </a:lnTo>
                    <a:lnTo>
                      <a:pt x="202" y="108"/>
                    </a:lnTo>
                    <a:lnTo>
                      <a:pt x="204" y="108"/>
                    </a:lnTo>
                    <a:lnTo>
                      <a:pt x="196" y="108"/>
                    </a:lnTo>
                    <a:lnTo>
                      <a:pt x="198" y="116"/>
                    </a:lnTo>
                    <a:lnTo>
                      <a:pt x="188" y="116"/>
                    </a:lnTo>
                    <a:lnTo>
                      <a:pt x="188" y="123"/>
                    </a:lnTo>
                    <a:lnTo>
                      <a:pt x="182" y="123"/>
                    </a:lnTo>
                    <a:lnTo>
                      <a:pt x="182" y="131"/>
                    </a:lnTo>
                    <a:lnTo>
                      <a:pt x="166" y="131"/>
                    </a:lnTo>
                    <a:lnTo>
                      <a:pt x="166" y="147"/>
                    </a:lnTo>
                    <a:lnTo>
                      <a:pt x="158" y="147"/>
                    </a:lnTo>
                    <a:lnTo>
                      <a:pt x="158" y="153"/>
                    </a:lnTo>
                    <a:lnTo>
                      <a:pt x="150" y="153"/>
                    </a:lnTo>
                    <a:lnTo>
                      <a:pt x="150" y="161"/>
                    </a:lnTo>
                    <a:lnTo>
                      <a:pt x="144" y="161"/>
                    </a:lnTo>
                    <a:lnTo>
                      <a:pt x="144" y="169"/>
                    </a:lnTo>
                    <a:lnTo>
                      <a:pt x="114" y="169"/>
                    </a:lnTo>
                    <a:lnTo>
                      <a:pt x="114" y="177"/>
                    </a:lnTo>
                    <a:lnTo>
                      <a:pt x="74" y="177"/>
                    </a:lnTo>
                    <a:lnTo>
                      <a:pt x="74" y="161"/>
                    </a:lnTo>
                    <a:lnTo>
                      <a:pt x="68" y="161"/>
                    </a:lnTo>
                    <a:lnTo>
                      <a:pt x="68" y="145"/>
                    </a:lnTo>
                    <a:lnTo>
                      <a:pt x="16" y="145"/>
                    </a:lnTo>
                    <a:lnTo>
                      <a:pt x="16" y="92"/>
                    </a:lnTo>
                    <a:lnTo>
                      <a:pt x="0" y="92"/>
                    </a:lnTo>
                    <a:lnTo>
                      <a:pt x="0" y="22"/>
                    </a:lnTo>
                    <a:lnTo>
                      <a:pt x="54" y="22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3" name="Freeform 139"/>
              <p:cNvSpPr>
                <a:spLocks/>
              </p:cNvSpPr>
              <p:nvPr/>
            </p:nvSpPr>
            <p:spPr bwMode="auto">
              <a:xfrm>
                <a:off x="3665" y="2752"/>
                <a:ext cx="250" cy="239"/>
              </a:xfrm>
              <a:custGeom>
                <a:avLst/>
                <a:gdLst>
                  <a:gd name="T0" fmla="*/ 104 w 250"/>
                  <a:gd name="T1" fmla="*/ 12 h 239"/>
                  <a:gd name="T2" fmla="*/ 116 w 250"/>
                  <a:gd name="T3" fmla="*/ 32 h 239"/>
                  <a:gd name="T4" fmla="*/ 142 w 250"/>
                  <a:gd name="T5" fmla="*/ 32 h 239"/>
                  <a:gd name="T6" fmla="*/ 158 w 250"/>
                  <a:gd name="T7" fmla="*/ 28 h 239"/>
                  <a:gd name="T8" fmla="*/ 194 w 250"/>
                  <a:gd name="T9" fmla="*/ 30 h 239"/>
                  <a:gd name="T10" fmla="*/ 220 w 250"/>
                  <a:gd name="T11" fmla="*/ 42 h 239"/>
                  <a:gd name="T12" fmla="*/ 238 w 250"/>
                  <a:gd name="T13" fmla="*/ 66 h 239"/>
                  <a:gd name="T14" fmla="*/ 222 w 250"/>
                  <a:gd name="T15" fmla="*/ 86 h 239"/>
                  <a:gd name="T16" fmla="*/ 208 w 250"/>
                  <a:gd name="T17" fmla="*/ 84 h 239"/>
                  <a:gd name="T18" fmla="*/ 200 w 250"/>
                  <a:gd name="T19" fmla="*/ 90 h 239"/>
                  <a:gd name="T20" fmla="*/ 180 w 250"/>
                  <a:gd name="T21" fmla="*/ 86 h 239"/>
                  <a:gd name="T22" fmla="*/ 174 w 250"/>
                  <a:gd name="T23" fmla="*/ 92 h 239"/>
                  <a:gd name="T24" fmla="*/ 156 w 250"/>
                  <a:gd name="T25" fmla="*/ 94 h 239"/>
                  <a:gd name="T26" fmla="*/ 156 w 250"/>
                  <a:gd name="T27" fmla="*/ 104 h 239"/>
                  <a:gd name="T28" fmla="*/ 172 w 250"/>
                  <a:gd name="T29" fmla="*/ 96 h 239"/>
                  <a:gd name="T30" fmla="*/ 186 w 250"/>
                  <a:gd name="T31" fmla="*/ 108 h 239"/>
                  <a:gd name="T32" fmla="*/ 206 w 250"/>
                  <a:gd name="T33" fmla="*/ 108 h 239"/>
                  <a:gd name="T34" fmla="*/ 188 w 250"/>
                  <a:gd name="T35" fmla="*/ 123 h 239"/>
                  <a:gd name="T36" fmla="*/ 208 w 250"/>
                  <a:gd name="T37" fmla="*/ 119 h 239"/>
                  <a:gd name="T38" fmla="*/ 224 w 250"/>
                  <a:gd name="T39" fmla="*/ 106 h 239"/>
                  <a:gd name="T40" fmla="*/ 230 w 250"/>
                  <a:gd name="T41" fmla="*/ 112 h 239"/>
                  <a:gd name="T42" fmla="*/ 238 w 250"/>
                  <a:gd name="T43" fmla="*/ 100 h 239"/>
                  <a:gd name="T44" fmla="*/ 240 w 250"/>
                  <a:gd name="T45" fmla="*/ 121 h 239"/>
                  <a:gd name="T46" fmla="*/ 222 w 250"/>
                  <a:gd name="T47" fmla="*/ 151 h 239"/>
                  <a:gd name="T48" fmla="*/ 214 w 250"/>
                  <a:gd name="T49" fmla="*/ 167 h 239"/>
                  <a:gd name="T50" fmla="*/ 194 w 250"/>
                  <a:gd name="T51" fmla="*/ 191 h 239"/>
                  <a:gd name="T52" fmla="*/ 182 w 250"/>
                  <a:gd name="T53" fmla="*/ 169 h 239"/>
                  <a:gd name="T54" fmla="*/ 172 w 250"/>
                  <a:gd name="T55" fmla="*/ 161 h 239"/>
                  <a:gd name="T56" fmla="*/ 168 w 250"/>
                  <a:gd name="T57" fmla="*/ 165 h 239"/>
                  <a:gd name="T58" fmla="*/ 182 w 250"/>
                  <a:gd name="T59" fmla="*/ 193 h 239"/>
                  <a:gd name="T60" fmla="*/ 194 w 250"/>
                  <a:gd name="T61" fmla="*/ 205 h 239"/>
                  <a:gd name="T62" fmla="*/ 190 w 250"/>
                  <a:gd name="T63" fmla="*/ 229 h 239"/>
                  <a:gd name="T64" fmla="*/ 172 w 250"/>
                  <a:gd name="T65" fmla="*/ 219 h 239"/>
                  <a:gd name="T66" fmla="*/ 156 w 250"/>
                  <a:gd name="T67" fmla="*/ 219 h 239"/>
                  <a:gd name="T68" fmla="*/ 114 w 250"/>
                  <a:gd name="T69" fmla="*/ 209 h 239"/>
                  <a:gd name="T70" fmla="*/ 96 w 250"/>
                  <a:gd name="T71" fmla="*/ 199 h 239"/>
                  <a:gd name="T72" fmla="*/ 98 w 250"/>
                  <a:gd name="T73" fmla="*/ 215 h 239"/>
                  <a:gd name="T74" fmla="*/ 122 w 250"/>
                  <a:gd name="T75" fmla="*/ 223 h 239"/>
                  <a:gd name="T76" fmla="*/ 144 w 250"/>
                  <a:gd name="T77" fmla="*/ 231 h 239"/>
                  <a:gd name="T78" fmla="*/ 122 w 250"/>
                  <a:gd name="T79" fmla="*/ 237 h 239"/>
                  <a:gd name="T80" fmla="*/ 116 w 250"/>
                  <a:gd name="T81" fmla="*/ 223 h 239"/>
                  <a:gd name="T82" fmla="*/ 104 w 250"/>
                  <a:gd name="T83" fmla="*/ 225 h 239"/>
                  <a:gd name="T84" fmla="*/ 100 w 250"/>
                  <a:gd name="T85" fmla="*/ 221 h 239"/>
                  <a:gd name="T86" fmla="*/ 94 w 250"/>
                  <a:gd name="T87" fmla="*/ 221 h 239"/>
                  <a:gd name="T88" fmla="*/ 88 w 250"/>
                  <a:gd name="T89" fmla="*/ 215 h 239"/>
                  <a:gd name="T90" fmla="*/ 74 w 250"/>
                  <a:gd name="T91" fmla="*/ 207 h 239"/>
                  <a:gd name="T92" fmla="*/ 60 w 250"/>
                  <a:gd name="T93" fmla="*/ 195 h 239"/>
                  <a:gd name="T94" fmla="*/ 52 w 250"/>
                  <a:gd name="T95" fmla="*/ 189 h 239"/>
                  <a:gd name="T96" fmla="*/ 40 w 250"/>
                  <a:gd name="T97" fmla="*/ 177 h 239"/>
                  <a:gd name="T98" fmla="*/ 32 w 250"/>
                  <a:gd name="T99" fmla="*/ 167 h 239"/>
                  <a:gd name="T100" fmla="*/ 30 w 250"/>
                  <a:gd name="T101" fmla="*/ 159 h 239"/>
                  <a:gd name="T102" fmla="*/ 22 w 250"/>
                  <a:gd name="T103" fmla="*/ 151 h 239"/>
                  <a:gd name="T104" fmla="*/ 28 w 250"/>
                  <a:gd name="T105" fmla="*/ 141 h 239"/>
                  <a:gd name="T106" fmla="*/ 18 w 250"/>
                  <a:gd name="T107" fmla="*/ 131 h 239"/>
                  <a:gd name="T108" fmla="*/ 10 w 250"/>
                  <a:gd name="T109" fmla="*/ 121 h 239"/>
                  <a:gd name="T110" fmla="*/ 6 w 250"/>
                  <a:gd name="T111" fmla="*/ 110 h 239"/>
                  <a:gd name="T112" fmla="*/ 0 w 250"/>
                  <a:gd name="T113" fmla="*/ 102 h 2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50" h="239">
                    <a:moveTo>
                      <a:pt x="90" y="0"/>
                    </a:moveTo>
                    <a:lnTo>
                      <a:pt x="92" y="0"/>
                    </a:lnTo>
                    <a:lnTo>
                      <a:pt x="96" y="2"/>
                    </a:lnTo>
                    <a:lnTo>
                      <a:pt x="100" y="4"/>
                    </a:lnTo>
                    <a:lnTo>
                      <a:pt x="102" y="6"/>
                    </a:lnTo>
                    <a:lnTo>
                      <a:pt x="104" y="8"/>
                    </a:lnTo>
                    <a:lnTo>
                      <a:pt x="104" y="10"/>
                    </a:lnTo>
                    <a:lnTo>
                      <a:pt x="104" y="12"/>
                    </a:lnTo>
                    <a:lnTo>
                      <a:pt x="102" y="12"/>
                    </a:lnTo>
                    <a:lnTo>
                      <a:pt x="102" y="14"/>
                    </a:lnTo>
                    <a:lnTo>
                      <a:pt x="104" y="18"/>
                    </a:lnTo>
                    <a:lnTo>
                      <a:pt x="106" y="20"/>
                    </a:lnTo>
                    <a:lnTo>
                      <a:pt x="108" y="24"/>
                    </a:lnTo>
                    <a:lnTo>
                      <a:pt x="108" y="26"/>
                    </a:lnTo>
                    <a:lnTo>
                      <a:pt x="114" y="30"/>
                    </a:lnTo>
                    <a:lnTo>
                      <a:pt x="116" y="32"/>
                    </a:lnTo>
                    <a:lnTo>
                      <a:pt x="118" y="36"/>
                    </a:lnTo>
                    <a:lnTo>
                      <a:pt x="122" y="34"/>
                    </a:lnTo>
                    <a:lnTo>
                      <a:pt x="124" y="30"/>
                    </a:lnTo>
                    <a:lnTo>
                      <a:pt x="128" y="30"/>
                    </a:lnTo>
                    <a:lnTo>
                      <a:pt x="132" y="32"/>
                    </a:lnTo>
                    <a:lnTo>
                      <a:pt x="138" y="34"/>
                    </a:lnTo>
                    <a:lnTo>
                      <a:pt x="140" y="34"/>
                    </a:lnTo>
                    <a:lnTo>
                      <a:pt x="142" y="32"/>
                    </a:lnTo>
                    <a:lnTo>
                      <a:pt x="144" y="32"/>
                    </a:lnTo>
                    <a:lnTo>
                      <a:pt x="146" y="32"/>
                    </a:lnTo>
                    <a:lnTo>
                      <a:pt x="146" y="30"/>
                    </a:lnTo>
                    <a:lnTo>
                      <a:pt x="148" y="30"/>
                    </a:lnTo>
                    <a:lnTo>
                      <a:pt x="150" y="30"/>
                    </a:lnTo>
                    <a:lnTo>
                      <a:pt x="152" y="30"/>
                    </a:lnTo>
                    <a:lnTo>
                      <a:pt x="156" y="28"/>
                    </a:lnTo>
                    <a:lnTo>
                      <a:pt x="158" y="28"/>
                    </a:lnTo>
                    <a:lnTo>
                      <a:pt x="162" y="28"/>
                    </a:lnTo>
                    <a:lnTo>
                      <a:pt x="166" y="32"/>
                    </a:lnTo>
                    <a:lnTo>
                      <a:pt x="168" y="32"/>
                    </a:lnTo>
                    <a:lnTo>
                      <a:pt x="176" y="26"/>
                    </a:lnTo>
                    <a:lnTo>
                      <a:pt x="180" y="26"/>
                    </a:lnTo>
                    <a:lnTo>
                      <a:pt x="182" y="30"/>
                    </a:lnTo>
                    <a:lnTo>
                      <a:pt x="186" y="32"/>
                    </a:lnTo>
                    <a:lnTo>
                      <a:pt x="194" y="30"/>
                    </a:lnTo>
                    <a:lnTo>
                      <a:pt x="198" y="30"/>
                    </a:lnTo>
                    <a:lnTo>
                      <a:pt x="202" y="30"/>
                    </a:lnTo>
                    <a:lnTo>
                      <a:pt x="204" y="32"/>
                    </a:lnTo>
                    <a:lnTo>
                      <a:pt x="208" y="36"/>
                    </a:lnTo>
                    <a:lnTo>
                      <a:pt x="216" y="38"/>
                    </a:lnTo>
                    <a:lnTo>
                      <a:pt x="214" y="38"/>
                    </a:lnTo>
                    <a:lnTo>
                      <a:pt x="216" y="42"/>
                    </a:lnTo>
                    <a:lnTo>
                      <a:pt x="220" y="42"/>
                    </a:lnTo>
                    <a:lnTo>
                      <a:pt x="224" y="46"/>
                    </a:lnTo>
                    <a:lnTo>
                      <a:pt x="224" y="48"/>
                    </a:lnTo>
                    <a:lnTo>
                      <a:pt x="224" y="50"/>
                    </a:lnTo>
                    <a:lnTo>
                      <a:pt x="228" y="52"/>
                    </a:lnTo>
                    <a:lnTo>
                      <a:pt x="228" y="54"/>
                    </a:lnTo>
                    <a:lnTo>
                      <a:pt x="236" y="60"/>
                    </a:lnTo>
                    <a:lnTo>
                      <a:pt x="238" y="64"/>
                    </a:lnTo>
                    <a:lnTo>
                      <a:pt x="238" y="66"/>
                    </a:lnTo>
                    <a:lnTo>
                      <a:pt x="236" y="68"/>
                    </a:lnTo>
                    <a:lnTo>
                      <a:pt x="236" y="74"/>
                    </a:lnTo>
                    <a:lnTo>
                      <a:pt x="236" y="76"/>
                    </a:lnTo>
                    <a:lnTo>
                      <a:pt x="234" y="78"/>
                    </a:lnTo>
                    <a:lnTo>
                      <a:pt x="230" y="84"/>
                    </a:lnTo>
                    <a:lnTo>
                      <a:pt x="228" y="86"/>
                    </a:lnTo>
                    <a:lnTo>
                      <a:pt x="226" y="86"/>
                    </a:lnTo>
                    <a:lnTo>
                      <a:pt x="222" y="86"/>
                    </a:lnTo>
                    <a:lnTo>
                      <a:pt x="220" y="84"/>
                    </a:lnTo>
                    <a:lnTo>
                      <a:pt x="218" y="84"/>
                    </a:lnTo>
                    <a:lnTo>
                      <a:pt x="218" y="90"/>
                    </a:lnTo>
                    <a:lnTo>
                      <a:pt x="212" y="90"/>
                    </a:lnTo>
                    <a:lnTo>
                      <a:pt x="210" y="88"/>
                    </a:lnTo>
                    <a:lnTo>
                      <a:pt x="208" y="84"/>
                    </a:lnTo>
                    <a:lnTo>
                      <a:pt x="208" y="82"/>
                    </a:lnTo>
                    <a:lnTo>
                      <a:pt x="206" y="78"/>
                    </a:lnTo>
                    <a:lnTo>
                      <a:pt x="204" y="80"/>
                    </a:lnTo>
                    <a:lnTo>
                      <a:pt x="206" y="86"/>
                    </a:lnTo>
                    <a:lnTo>
                      <a:pt x="206" y="92"/>
                    </a:lnTo>
                    <a:lnTo>
                      <a:pt x="204" y="92"/>
                    </a:lnTo>
                    <a:lnTo>
                      <a:pt x="200" y="90"/>
                    </a:lnTo>
                    <a:lnTo>
                      <a:pt x="198" y="86"/>
                    </a:lnTo>
                    <a:lnTo>
                      <a:pt x="196" y="84"/>
                    </a:lnTo>
                    <a:lnTo>
                      <a:pt x="192" y="84"/>
                    </a:lnTo>
                    <a:lnTo>
                      <a:pt x="184" y="90"/>
                    </a:lnTo>
                    <a:lnTo>
                      <a:pt x="182" y="90"/>
                    </a:lnTo>
                    <a:lnTo>
                      <a:pt x="180" y="88"/>
                    </a:lnTo>
                    <a:lnTo>
                      <a:pt x="180" y="86"/>
                    </a:lnTo>
                    <a:lnTo>
                      <a:pt x="180" y="84"/>
                    </a:lnTo>
                    <a:lnTo>
                      <a:pt x="180" y="78"/>
                    </a:lnTo>
                    <a:lnTo>
                      <a:pt x="178" y="76"/>
                    </a:lnTo>
                    <a:lnTo>
                      <a:pt x="176" y="78"/>
                    </a:lnTo>
                    <a:lnTo>
                      <a:pt x="174" y="82"/>
                    </a:lnTo>
                    <a:lnTo>
                      <a:pt x="174" y="86"/>
                    </a:lnTo>
                    <a:lnTo>
                      <a:pt x="174" y="92"/>
                    </a:lnTo>
                    <a:lnTo>
                      <a:pt x="172" y="90"/>
                    </a:lnTo>
                    <a:lnTo>
                      <a:pt x="170" y="90"/>
                    </a:lnTo>
                    <a:lnTo>
                      <a:pt x="166" y="90"/>
                    </a:lnTo>
                    <a:lnTo>
                      <a:pt x="164" y="92"/>
                    </a:lnTo>
                    <a:lnTo>
                      <a:pt x="162" y="92"/>
                    </a:lnTo>
                    <a:lnTo>
                      <a:pt x="160" y="94"/>
                    </a:lnTo>
                    <a:lnTo>
                      <a:pt x="158" y="94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2" y="94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4" y="100"/>
                    </a:lnTo>
                    <a:lnTo>
                      <a:pt x="154" y="102"/>
                    </a:lnTo>
                    <a:lnTo>
                      <a:pt x="156" y="104"/>
                    </a:lnTo>
                    <a:lnTo>
                      <a:pt x="158" y="104"/>
                    </a:lnTo>
                    <a:lnTo>
                      <a:pt x="160" y="104"/>
                    </a:lnTo>
                    <a:lnTo>
                      <a:pt x="162" y="102"/>
                    </a:lnTo>
                    <a:lnTo>
                      <a:pt x="164" y="96"/>
                    </a:lnTo>
                    <a:lnTo>
                      <a:pt x="166" y="94"/>
                    </a:lnTo>
                    <a:lnTo>
                      <a:pt x="168" y="94"/>
                    </a:lnTo>
                    <a:lnTo>
                      <a:pt x="170" y="96"/>
                    </a:lnTo>
                    <a:lnTo>
                      <a:pt x="172" y="96"/>
                    </a:lnTo>
                    <a:lnTo>
                      <a:pt x="172" y="98"/>
                    </a:lnTo>
                    <a:lnTo>
                      <a:pt x="172" y="100"/>
                    </a:lnTo>
                    <a:lnTo>
                      <a:pt x="174" y="98"/>
                    </a:lnTo>
                    <a:lnTo>
                      <a:pt x="176" y="98"/>
                    </a:lnTo>
                    <a:lnTo>
                      <a:pt x="180" y="100"/>
                    </a:lnTo>
                    <a:lnTo>
                      <a:pt x="182" y="102"/>
                    </a:lnTo>
                    <a:lnTo>
                      <a:pt x="184" y="104"/>
                    </a:lnTo>
                    <a:lnTo>
                      <a:pt x="186" y="108"/>
                    </a:lnTo>
                    <a:lnTo>
                      <a:pt x="188" y="108"/>
                    </a:lnTo>
                    <a:lnTo>
                      <a:pt x="188" y="110"/>
                    </a:lnTo>
                    <a:lnTo>
                      <a:pt x="196" y="108"/>
                    </a:lnTo>
                    <a:lnTo>
                      <a:pt x="198" y="106"/>
                    </a:lnTo>
                    <a:lnTo>
                      <a:pt x="198" y="104"/>
                    </a:lnTo>
                    <a:lnTo>
                      <a:pt x="202" y="102"/>
                    </a:lnTo>
                    <a:lnTo>
                      <a:pt x="206" y="104"/>
                    </a:lnTo>
                    <a:lnTo>
                      <a:pt x="206" y="108"/>
                    </a:lnTo>
                    <a:lnTo>
                      <a:pt x="204" y="112"/>
                    </a:lnTo>
                    <a:lnTo>
                      <a:pt x="200" y="114"/>
                    </a:lnTo>
                    <a:lnTo>
                      <a:pt x="198" y="115"/>
                    </a:lnTo>
                    <a:lnTo>
                      <a:pt x="196" y="115"/>
                    </a:lnTo>
                    <a:lnTo>
                      <a:pt x="196" y="117"/>
                    </a:lnTo>
                    <a:lnTo>
                      <a:pt x="194" y="119"/>
                    </a:lnTo>
                    <a:lnTo>
                      <a:pt x="190" y="123"/>
                    </a:lnTo>
                    <a:lnTo>
                      <a:pt x="188" y="123"/>
                    </a:lnTo>
                    <a:lnTo>
                      <a:pt x="188" y="125"/>
                    </a:lnTo>
                    <a:lnTo>
                      <a:pt x="186" y="127"/>
                    </a:lnTo>
                    <a:lnTo>
                      <a:pt x="186" y="129"/>
                    </a:lnTo>
                    <a:lnTo>
                      <a:pt x="188" y="129"/>
                    </a:lnTo>
                    <a:lnTo>
                      <a:pt x="194" y="127"/>
                    </a:lnTo>
                    <a:lnTo>
                      <a:pt x="198" y="125"/>
                    </a:lnTo>
                    <a:lnTo>
                      <a:pt x="204" y="123"/>
                    </a:lnTo>
                    <a:lnTo>
                      <a:pt x="208" y="119"/>
                    </a:lnTo>
                    <a:lnTo>
                      <a:pt x="210" y="115"/>
                    </a:lnTo>
                    <a:lnTo>
                      <a:pt x="214" y="112"/>
                    </a:lnTo>
                    <a:lnTo>
                      <a:pt x="214" y="110"/>
                    </a:lnTo>
                    <a:lnTo>
                      <a:pt x="216" y="106"/>
                    </a:lnTo>
                    <a:lnTo>
                      <a:pt x="218" y="104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4" y="106"/>
                    </a:lnTo>
                    <a:lnTo>
                      <a:pt x="226" y="106"/>
                    </a:lnTo>
                    <a:lnTo>
                      <a:pt x="226" y="108"/>
                    </a:lnTo>
                    <a:lnTo>
                      <a:pt x="222" y="112"/>
                    </a:lnTo>
                    <a:lnTo>
                      <a:pt x="224" y="112"/>
                    </a:lnTo>
                    <a:lnTo>
                      <a:pt x="226" y="112"/>
                    </a:lnTo>
                    <a:lnTo>
                      <a:pt x="228" y="112"/>
                    </a:lnTo>
                    <a:lnTo>
                      <a:pt x="230" y="112"/>
                    </a:lnTo>
                    <a:lnTo>
                      <a:pt x="230" y="110"/>
                    </a:lnTo>
                    <a:lnTo>
                      <a:pt x="228" y="108"/>
                    </a:lnTo>
                    <a:lnTo>
                      <a:pt x="230" y="106"/>
                    </a:lnTo>
                    <a:lnTo>
                      <a:pt x="232" y="102"/>
                    </a:lnTo>
                    <a:lnTo>
                      <a:pt x="236" y="100"/>
                    </a:lnTo>
                    <a:lnTo>
                      <a:pt x="238" y="100"/>
                    </a:lnTo>
                    <a:lnTo>
                      <a:pt x="240" y="100"/>
                    </a:lnTo>
                    <a:lnTo>
                      <a:pt x="242" y="102"/>
                    </a:lnTo>
                    <a:lnTo>
                      <a:pt x="246" y="106"/>
                    </a:lnTo>
                    <a:lnTo>
                      <a:pt x="248" y="108"/>
                    </a:lnTo>
                    <a:lnTo>
                      <a:pt x="250" y="110"/>
                    </a:lnTo>
                    <a:lnTo>
                      <a:pt x="248" y="112"/>
                    </a:lnTo>
                    <a:lnTo>
                      <a:pt x="244" y="114"/>
                    </a:lnTo>
                    <a:lnTo>
                      <a:pt x="240" y="121"/>
                    </a:lnTo>
                    <a:lnTo>
                      <a:pt x="240" y="123"/>
                    </a:lnTo>
                    <a:lnTo>
                      <a:pt x="238" y="129"/>
                    </a:lnTo>
                    <a:lnTo>
                      <a:pt x="236" y="135"/>
                    </a:lnTo>
                    <a:lnTo>
                      <a:pt x="232" y="141"/>
                    </a:lnTo>
                    <a:lnTo>
                      <a:pt x="226" y="145"/>
                    </a:lnTo>
                    <a:lnTo>
                      <a:pt x="226" y="147"/>
                    </a:lnTo>
                    <a:lnTo>
                      <a:pt x="226" y="149"/>
                    </a:lnTo>
                    <a:lnTo>
                      <a:pt x="222" y="151"/>
                    </a:lnTo>
                    <a:lnTo>
                      <a:pt x="220" y="149"/>
                    </a:lnTo>
                    <a:lnTo>
                      <a:pt x="220" y="151"/>
                    </a:lnTo>
                    <a:lnTo>
                      <a:pt x="220" y="155"/>
                    </a:lnTo>
                    <a:lnTo>
                      <a:pt x="222" y="157"/>
                    </a:lnTo>
                    <a:lnTo>
                      <a:pt x="220" y="157"/>
                    </a:lnTo>
                    <a:lnTo>
                      <a:pt x="218" y="159"/>
                    </a:lnTo>
                    <a:lnTo>
                      <a:pt x="216" y="163"/>
                    </a:lnTo>
                    <a:lnTo>
                      <a:pt x="214" y="167"/>
                    </a:lnTo>
                    <a:lnTo>
                      <a:pt x="210" y="171"/>
                    </a:lnTo>
                    <a:lnTo>
                      <a:pt x="206" y="183"/>
                    </a:lnTo>
                    <a:lnTo>
                      <a:pt x="204" y="189"/>
                    </a:lnTo>
                    <a:lnTo>
                      <a:pt x="200" y="191"/>
                    </a:lnTo>
                    <a:lnTo>
                      <a:pt x="200" y="193"/>
                    </a:lnTo>
                    <a:lnTo>
                      <a:pt x="196" y="193"/>
                    </a:lnTo>
                    <a:lnTo>
                      <a:pt x="194" y="191"/>
                    </a:lnTo>
                    <a:lnTo>
                      <a:pt x="194" y="189"/>
                    </a:lnTo>
                    <a:lnTo>
                      <a:pt x="190" y="181"/>
                    </a:lnTo>
                    <a:lnTo>
                      <a:pt x="186" y="177"/>
                    </a:lnTo>
                    <a:lnTo>
                      <a:pt x="186" y="175"/>
                    </a:lnTo>
                    <a:lnTo>
                      <a:pt x="186" y="173"/>
                    </a:lnTo>
                    <a:lnTo>
                      <a:pt x="184" y="173"/>
                    </a:lnTo>
                    <a:lnTo>
                      <a:pt x="184" y="171"/>
                    </a:lnTo>
                    <a:lnTo>
                      <a:pt x="182" y="169"/>
                    </a:lnTo>
                    <a:lnTo>
                      <a:pt x="184" y="163"/>
                    </a:lnTo>
                    <a:lnTo>
                      <a:pt x="182" y="159"/>
                    </a:lnTo>
                    <a:lnTo>
                      <a:pt x="180" y="157"/>
                    </a:lnTo>
                    <a:lnTo>
                      <a:pt x="180" y="159"/>
                    </a:lnTo>
                    <a:lnTo>
                      <a:pt x="178" y="161"/>
                    </a:lnTo>
                    <a:lnTo>
                      <a:pt x="174" y="163"/>
                    </a:lnTo>
                    <a:lnTo>
                      <a:pt x="172" y="161"/>
                    </a:lnTo>
                    <a:lnTo>
                      <a:pt x="168" y="159"/>
                    </a:lnTo>
                    <a:lnTo>
                      <a:pt x="166" y="153"/>
                    </a:lnTo>
                    <a:lnTo>
                      <a:pt x="166" y="151"/>
                    </a:lnTo>
                    <a:lnTo>
                      <a:pt x="164" y="151"/>
                    </a:lnTo>
                    <a:lnTo>
                      <a:pt x="162" y="155"/>
                    </a:lnTo>
                    <a:lnTo>
                      <a:pt x="164" y="155"/>
                    </a:lnTo>
                    <a:lnTo>
                      <a:pt x="164" y="157"/>
                    </a:lnTo>
                    <a:lnTo>
                      <a:pt x="168" y="165"/>
                    </a:lnTo>
                    <a:lnTo>
                      <a:pt x="170" y="165"/>
                    </a:lnTo>
                    <a:lnTo>
                      <a:pt x="174" y="171"/>
                    </a:lnTo>
                    <a:lnTo>
                      <a:pt x="176" y="175"/>
                    </a:lnTo>
                    <a:lnTo>
                      <a:pt x="176" y="177"/>
                    </a:lnTo>
                    <a:lnTo>
                      <a:pt x="184" y="185"/>
                    </a:lnTo>
                    <a:lnTo>
                      <a:pt x="184" y="191"/>
                    </a:lnTo>
                    <a:lnTo>
                      <a:pt x="182" y="191"/>
                    </a:lnTo>
                    <a:lnTo>
                      <a:pt x="182" y="193"/>
                    </a:lnTo>
                    <a:lnTo>
                      <a:pt x="184" y="195"/>
                    </a:lnTo>
                    <a:lnTo>
                      <a:pt x="186" y="197"/>
                    </a:lnTo>
                    <a:lnTo>
                      <a:pt x="188" y="197"/>
                    </a:lnTo>
                    <a:lnTo>
                      <a:pt x="188" y="199"/>
                    </a:lnTo>
                    <a:lnTo>
                      <a:pt x="190" y="201"/>
                    </a:lnTo>
                    <a:lnTo>
                      <a:pt x="190" y="203"/>
                    </a:lnTo>
                    <a:lnTo>
                      <a:pt x="192" y="203"/>
                    </a:lnTo>
                    <a:lnTo>
                      <a:pt x="194" y="205"/>
                    </a:lnTo>
                    <a:lnTo>
                      <a:pt x="194" y="207"/>
                    </a:lnTo>
                    <a:lnTo>
                      <a:pt x="194" y="213"/>
                    </a:lnTo>
                    <a:lnTo>
                      <a:pt x="194" y="219"/>
                    </a:lnTo>
                    <a:lnTo>
                      <a:pt x="194" y="225"/>
                    </a:lnTo>
                    <a:lnTo>
                      <a:pt x="194" y="227"/>
                    </a:lnTo>
                    <a:lnTo>
                      <a:pt x="194" y="229"/>
                    </a:lnTo>
                    <a:lnTo>
                      <a:pt x="192" y="229"/>
                    </a:lnTo>
                    <a:lnTo>
                      <a:pt x="190" y="229"/>
                    </a:lnTo>
                    <a:lnTo>
                      <a:pt x="188" y="227"/>
                    </a:lnTo>
                    <a:lnTo>
                      <a:pt x="186" y="229"/>
                    </a:lnTo>
                    <a:lnTo>
                      <a:pt x="184" y="229"/>
                    </a:lnTo>
                    <a:lnTo>
                      <a:pt x="180" y="227"/>
                    </a:lnTo>
                    <a:lnTo>
                      <a:pt x="176" y="223"/>
                    </a:lnTo>
                    <a:lnTo>
                      <a:pt x="174" y="223"/>
                    </a:lnTo>
                    <a:lnTo>
                      <a:pt x="172" y="219"/>
                    </a:lnTo>
                    <a:lnTo>
                      <a:pt x="170" y="219"/>
                    </a:lnTo>
                    <a:lnTo>
                      <a:pt x="170" y="223"/>
                    </a:lnTo>
                    <a:lnTo>
                      <a:pt x="168" y="223"/>
                    </a:lnTo>
                    <a:lnTo>
                      <a:pt x="166" y="221"/>
                    </a:lnTo>
                    <a:lnTo>
                      <a:pt x="164" y="221"/>
                    </a:lnTo>
                    <a:lnTo>
                      <a:pt x="160" y="221"/>
                    </a:lnTo>
                    <a:lnTo>
                      <a:pt x="158" y="219"/>
                    </a:lnTo>
                    <a:lnTo>
                      <a:pt x="156" y="219"/>
                    </a:lnTo>
                    <a:lnTo>
                      <a:pt x="152" y="219"/>
                    </a:lnTo>
                    <a:lnTo>
                      <a:pt x="148" y="219"/>
                    </a:lnTo>
                    <a:lnTo>
                      <a:pt x="126" y="217"/>
                    </a:lnTo>
                    <a:lnTo>
                      <a:pt x="116" y="217"/>
                    </a:lnTo>
                    <a:lnTo>
                      <a:pt x="116" y="213"/>
                    </a:lnTo>
                    <a:lnTo>
                      <a:pt x="116" y="211"/>
                    </a:lnTo>
                    <a:lnTo>
                      <a:pt x="114" y="209"/>
                    </a:lnTo>
                    <a:lnTo>
                      <a:pt x="112" y="207"/>
                    </a:lnTo>
                    <a:lnTo>
                      <a:pt x="110" y="209"/>
                    </a:lnTo>
                    <a:lnTo>
                      <a:pt x="110" y="207"/>
                    </a:lnTo>
                    <a:lnTo>
                      <a:pt x="108" y="203"/>
                    </a:lnTo>
                    <a:lnTo>
                      <a:pt x="104" y="203"/>
                    </a:lnTo>
                    <a:lnTo>
                      <a:pt x="102" y="199"/>
                    </a:lnTo>
                    <a:lnTo>
                      <a:pt x="100" y="197"/>
                    </a:lnTo>
                    <a:lnTo>
                      <a:pt x="96" y="199"/>
                    </a:lnTo>
                    <a:lnTo>
                      <a:pt x="96" y="203"/>
                    </a:lnTo>
                    <a:lnTo>
                      <a:pt x="94" y="205"/>
                    </a:lnTo>
                    <a:lnTo>
                      <a:pt x="92" y="205"/>
                    </a:lnTo>
                    <a:lnTo>
                      <a:pt x="92" y="209"/>
                    </a:lnTo>
                    <a:lnTo>
                      <a:pt x="92" y="211"/>
                    </a:lnTo>
                    <a:lnTo>
                      <a:pt x="94" y="213"/>
                    </a:lnTo>
                    <a:lnTo>
                      <a:pt x="96" y="217"/>
                    </a:lnTo>
                    <a:lnTo>
                      <a:pt x="98" y="215"/>
                    </a:lnTo>
                    <a:lnTo>
                      <a:pt x="106" y="213"/>
                    </a:lnTo>
                    <a:lnTo>
                      <a:pt x="106" y="215"/>
                    </a:lnTo>
                    <a:lnTo>
                      <a:pt x="106" y="217"/>
                    </a:lnTo>
                    <a:lnTo>
                      <a:pt x="108" y="219"/>
                    </a:lnTo>
                    <a:lnTo>
                      <a:pt x="110" y="221"/>
                    </a:lnTo>
                    <a:lnTo>
                      <a:pt x="114" y="221"/>
                    </a:lnTo>
                    <a:lnTo>
                      <a:pt x="116" y="221"/>
                    </a:lnTo>
                    <a:lnTo>
                      <a:pt x="122" y="223"/>
                    </a:lnTo>
                    <a:lnTo>
                      <a:pt x="128" y="225"/>
                    </a:lnTo>
                    <a:lnTo>
                      <a:pt x="130" y="227"/>
                    </a:lnTo>
                    <a:lnTo>
                      <a:pt x="136" y="225"/>
                    </a:lnTo>
                    <a:lnTo>
                      <a:pt x="140" y="223"/>
                    </a:lnTo>
                    <a:lnTo>
                      <a:pt x="142" y="223"/>
                    </a:lnTo>
                    <a:lnTo>
                      <a:pt x="146" y="225"/>
                    </a:lnTo>
                    <a:lnTo>
                      <a:pt x="146" y="229"/>
                    </a:lnTo>
                    <a:lnTo>
                      <a:pt x="144" y="231"/>
                    </a:lnTo>
                    <a:lnTo>
                      <a:pt x="140" y="233"/>
                    </a:lnTo>
                    <a:lnTo>
                      <a:pt x="132" y="237"/>
                    </a:lnTo>
                    <a:lnTo>
                      <a:pt x="132" y="235"/>
                    </a:lnTo>
                    <a:lnTo>
                      <a:pt x="130" y="237"/>
                    </a:lnTo>
                    <a:lnTo>
                      <a:pt x="128" y="239"/>
                    </a:lnTo>
                    <a:lnTo>
                      <a:pt x="126" y="239"/>
                    </a:lnTo>
                    <a:lnTo>
                      <a:pt x="124" y="239"/>
                    </a:lnTo>
                    <a:lnTo>
                      <a:pt x="122" y="237"/>
                    </a:lnTo>
                    <a:lnTo>
                      <a:pt x="118" y="235"/>
                    </a:lnTo>
                    <a:lnTo>
                      <a:pt x="116" y="235"/>
                    </a:lnTo>
                    <a:lnTo>
                      <a:pt x="116" y="233"/>
                    </a:lnTo>
                    <a:lnTo>
                      <a:pt x="116" y="231"/>
                    </a:lnTo>
                    <a:lnTo>
                      <a:pt x="118" y="229"/>
                    </a:lnTo>
                    <a:lnTo>
                      <a:pt x="118" y="225"/>
                    </a:lnTo>
                    <a:lnTo>
                      <a:pt x="116" y="225"/>
                    </a:lnTo>
                    <a:lnTo>
                      <a:pt x="116" y="223"/>
                    </a:lnTo>
                    <a:lnTo>
                      <a:pt x="114" y="225"/>
                    </a:lnTo>
                    <a:lnTo>
                      <a:pt x="112" y="227"/>
                    </a:lnTo>
                    <a:lnTo>
                      <a:pt x="110" y="227"/>
                    </a:lnTo>
                    <a:lnTo>
                      <a:pt x="108" y="227"/>
                    </a:lnTo>
                    <a:lnTo>
                      <a:pt x="106" y="225"/>
                    </a:lnTo>
                    <a:lnTo>
                      <a:pt x="104" y="225"/>
                    </a:lnTo>
                    <a:lnTo>
                      <a:pt x="104" y="223"/>
                    </a:lnTo>
                    <a:lnTo>
                      <a:pt x="102" y="223"/>
                    </a:lnTo>
                    <a:lnTo>
                      <a:pt x="102" y="221"/>
                    </a:lnTo>
                    <a:lnTo>
                      <a:pt x="100" y="219"/>
                    </a:lnTo>
                    <a:lnTo>
                      <a:pt x="100" y="221"/>
                    </a:lnTo>
                    <a:lnTo>
                      <a:pt x="98" y="223"/>
                    </a:lnTo>
                    <a:lnTo>
                      <a:pt x="96" y="221"/>
                    </a:lnTo>
                    <a:lnTo>
                      <a:pt x="94" y="221"/>
                    </a:lnTo>
                    <a:lnTo>
                      <a:pt x="92" y="219"/>
                    </a:lnTo>
                    <a:lnTo>
                      <a:pt x="90" y="219"/>
                    </a:lnTo>
                    <a:lnTo>
                      <a:pt x="90" y="217"/>
                    </a:lnTo>
                    <a:lnTo>
                      <a:pt x="90" y="215"/>
                    </a:lnTo>
                    <a:lnTo>
                      <a:pt x="88" y="215"/>
                    </a:lnTo>
                    <a:lnTo>
                      <a:pt x="86" y="215"/>
                    </a:lnTo>
                    <a:lnTo>
                      <a:pt x="86" y="213"/>
                    </a:lnTo>
                    <a:lnTo>
                      <a:pt x="84" y="211"/>
                    </a:lnTo>
                    <a:lnTo>
                      <a:pt x="82" y="211"/>
                    </a:lnTo>
                    <a:lnTo>
                      <a:pt x="80" y="209"/>
                    </a:lnTo>
                    <a:lnTo>
                      <a:pt x="76" y="209"/>
                    </a:lnTo>
                    <a:lnTo>
                      <a:pt x="74" y="207"/>
                    </a:lnTo>
                    <a:lnTo>
                      <a:pt x="72" y="205"/>
                    </a:lnTo>
                    <a:lnTo>
                      <a:pt x="68" y="203"/>
                    </a:lnTo>
                    <a:lnTo>
                      <a:pt x="66" y="201"/>
                    </a:lnTo>
                    <a:lnTo>
                      <a:pt x="66" y="197"/>
                    </a:lnTo>
                    <a:lnTo>
                      <a:pt x="62" y="197"/>
                    </a:lnTo>
                    <a:lnTo>
                      <a:pt x="58" y="197"/>
                    </a:lnTo>
                    <a:lnTo>
                      <a:pt x="60" y="195"/>
                    </a:lnTo>
                    <a:lnTo>
                      <a:pt x="62" y="193"/>
                    </a:lnTo>
                    <a:lnTo>
                      <a:pt x="60" y="191"/>
                    </a:lnTo>
                    <a:lnTo>
                      <a:pt x="56" y="191"/>
                    </a:lnTo>
                    <a:lnTo>
                      <a:pt x="54" y="191"/>
                    </a:lnTo>
                    <a:lnTo>
                      <a:pt x="52" y="189"/>
                    </a:lnTo>
                    <a:lnTo>
                      <a:pt x="50" y="187"/>
                    </a:lnTo>
                    <a:lnTo>
                      <a:pt x="48" y="185"/>
                    </a:lnTo>
                    <a:lnTo>
                      <a:pt x="46" y="183"/>
                    </a:lnTo>
                    <a:lnTo>
                      <a:pt x="44" y="181"/>
                    </a:lnTo>
                    <a:lnTo>
                      <a:pt x="44" y="179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38" y="173"/>
                    </a:lnTo>
                    <a:lnTo>
                      <a:pt x="36" y="173"/>
                    </a:lnTo>
                    <a:lnTo>
                      <a:pt x="36" y="171"/>
                    </a:lnTo>
                    <a:lnTo>
                      <a:pt x="34" y="169"/>
                    </a:lnTo>
                    <a:lnTo>
                      <a:pt x="32" y="167"/>
                    </a:lnTo>
                    <a:lnTo>
                      <a:pt x="32" y="165"/>
                    </a:lnTo>
                    <a:lnTo>
                      <a:pt x="30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30" y="159"/>
                    </a:lnTo>
                    <a:lnTo>
                      <a:pt x="30" y="157"/>
                    </a:lnTo>
                    <a:lnTo>
                      <a:pt x="28" y="157"/>
                    </a:lnTo>
                    <a:lnTo>
                      <a:pt x="28" y="155"/>
                    </a:lnTo>
                    <a:lnTo>
                      <a:pt x="26" y="155"/>
                    </a:lnTo>
                    <a:lnTo>
                      <a:pt x="24" y="153"/>
                    </a:lnTo>
                    <a:lnTo>
                      <a:pt x="22" y="153"/>
                    </a:lnTo>
                    <a:lnTo>
                      <a:pt x="22" y="151"/>
                    </a:lnTo>
                    <a:lnTo>
                      <a:pt x="24" y="149"/>
                    </a:lnTo>
                    <a:lnTo>
                      <a:pt x="26" y="147"/>
                    </a:lnTo>
                    <a:lnTo>
                      <a:pt x="26" y="145"/>
                    </a:lnTo>
                    <a:lnTo>
                      <a:pt x="26" y="143"/>
                    </a:lnTo>
                    <a:lnTo>
                      <a:pt x="28" y="141"/>
                    </a:lnTo>
                    <a:lnTo>
                      <a:pt x="26" y="139"/>
                    </a:lnTo>
                    <a:lnTo>
                      <a:pt x="26" y="137"/>
                    </a:lnTo>
                    <a:lnTo>
                      <a:pt x="24" y="135"/>
                    </a:lnTo>
                    <a:lnTo>
                      <a:pt x="22" y="131"/>
                    </a:lnTo>
                    <a:lnTo>
                      <a:pt x="20" y="133"/>
                    </a:lnTo>
                    <a:lnTo>
                      <a:pt x="18" y="133"/>
                    </a:lnTo>
                    <a:lnTo>
                      <a:pt x="18" y="131"/>
                    </a:lnTo>
                    <a:lnTo>
                      <a:pt x="14" y="131"/>
                    </a:lnTo>
                    <a:lnTo>
                      <a:pt x="14" y="129"/>
                    </a:lnTo>
                    <a:lnTo>
                      <a:pt x="12" y="127"/>
                    </a:lnTo>
                    <a:lnTo>
                      <a:pt x="10" y="125"/>
                    </a:lnTo>
                    <a:lnTo>
                      <a:pt x="12" y="123"/>
                    </a:lnTo>
                    <a:lnTo>
                      <a:pt x="10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4" y="117"/>
                    </a:lnTo>
                    <a:lnTo>
                      <a:pt x="4" y="115"/>
                    </a:lnTo>
                    <a:lnTo>
                      <a:pt x="6" y="112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2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26" y="88"/>
                    </a:lnTo>
                    <a:lnTo>
                      <a:pt x="50" y="76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4" name="Freeform 140"/>
              <p:cNvSpPr>
                <a:spLocks/>
              </p:cNvSpPr>
              <p:nvPr/>
            </p:nvSpPr>
            <p:spPr bwMode="auto">
              <a:xfrm>
                <a:off x="3867" y="2764"/>
                <a:ext cx="32" cy="10"/>
              </a:xfrm>
              <a:custGeom>
                <a:avLst/>
                <a:gdLst>
                  <a:gd name="T0" fmla="*/ 22 w 32"/>
                  <a:gd name="T1" fmla="*/ 8 h 10"/>
                  <a:gd name="T2" fmla="*/ 18 w 32"/>
                  <a:gd name="T3" fmla="*/ 8 h 10"/>
                  <a:gd name="T4" fmla="*/ 16 w 32"/>
                  <a:gd name="T5" fmla="*/ 8 h 10"/>
                  <a:gd name="T6" fmla="*/ 14 w 32"/>
                  <a:gd name="T7" fmla="*/ 10 h 10"/>
                  <a:gd name="T8" fmla="*/ 12 w 32"/>
                  <a:gd name="T9" fmla="*/ 10 h 10"/>
                  <a:gd name="T10" fmla="*/ 8 w 32"/>
                  <a:gd name="T11" fmla="*/ 10 h 10"/>
                  <a:gd name="T12" fmla="*/ 4 w 32"/>
                  <a:gd name="T13" fmla="*/ 8 h 10"/>
                  <a:gd name="T14" fmla="*/ 0 w 32"/>
                  <a:gd name="T15" fmla="*/ 8 h 10"/>
                  <a:gd name="T16" fmla="*/ 0 w 32"/>
                  <a:gd name="T17" fmla="*/ 6 h 10"/>
                  <a:gd name="T18" fmla="*/ 0 w 32"/>
                  <a:gd name="T19" fmla="*/ 6 h 10"/>
                  <a:gd name="T20" fmla="*/ 0 w 32"/>
                  <a:gd name="T21" fmla="*/ 4 h 10"/>
                  <a:gd name="T22" fmla="*/ 2 w 32"/>
                  <a:gd name="T23" fmla="*/ 4 h 10"/>
                  <a:gd name="T24" fmla="*/ 4 w 32"/>
                  <a:gd name="T25" fmla="*/ 4 h 10"/>
                  <a:gd name="T26" fmla="*/ 6 w 32"/>
                  <a:gd name="T27" fmla="*/ 4 h 10"/>
                  <a:gd name="T28" fmla="*/ 8 w 32"/>
                  <a:gd name="T29" fmla="*/ 6 h 10"/>
                  <a:gd name="T30" fmla="*/ 10 w 32"/>
                  <a:gd name="T31" fmla="*/ 6 h 10"/>
                  <a:gd name="T32" fmla="*/ 12 w 32"/>
                  <a:gd name="T33" fmla="*/ 6 h 10"/>
                  <a:gd name="T34" fmla="*/ 14 w 32"/>
                  <a:gd name="T35" fmla="*/ 4 h 10"/>
                  <a:gd name="T36" fmla="*/ 14 w 32"/>
                  <a:gd name="T37" fmla="*/ 2 h 10"/>
                  <a:gd name="T38" fmla="*/ 16 w 32"/>
                  <a:gd name="T39" fmla="*/ 0 h 10"/>
                  <a:gd name="T40" fmla="*/ 18 w 32"/>
                  <a:gd name="T41" fmla="*/ 2 h 10"/>
                  <a:gd name="T42" fmla="*/ 20 w 32"/>
                  <a:gd name="T43" fmla="*/ 2 h 10"/>
                  <a:gd name="T44" fmla="*/ 22 w 32"/>
                  <a:gd name="T45" fmla="*/ 4 h 10"/>
                  <a:gd name="T46" fmla="*/ 22 w 32"/>
                  <a:gd name="T47" fmla="*/ 4 h 10"/>
                  <a:gd name="T48" fmla="*/ 24 w 32"/>
                  <a:gd name="T49" fmla="*/ 4 h 10"/>
                  <a:gd name="T50" fmla="*/ 26 w 32"/>
                  <a:gd name="T51" fmla="*/ 4 h 10"/>
                  <a:gd name="T52" fmla="*/ 28 w 32"/>
                  <a:gd name="T53" fmla="*/ 4 h 10"/>
                  <a:gd name="T54" fmla="*/ 30 w 32"/>
                  <a:gd name="T55" fmla="*/ 6 h 10"/>
                  <a:gd name="T56" fmla="*/ 32 w 32"/>
                  <a:gd name="T57" fmla="*/ 6 h 10"/>
                  <a:gd name="T58" fmla="*/ 30 w 32"/>
                  <a:gd name="T59" fmla="*/ 10 h 10"/>
                  <a:gd name="T60" fmla="*/ 28 w 32"/>
                  <a:gd name="T61" fmla="*/ 10 h 10"/>
                  <a:gd name="T62" fmla="*/ 26 w 32"/>
                  <a:gd name="T63" fmla="*/ 8 h 10"/>
                  <a:gd name="T64" fmla="*/ 24 w 32"/>
                  <a:gd name="T65" fmla="*/ 8 h 10"/>
                  <a:gd name="T66" fmla="*/ 22 w 32"/>
                  <a:gd name="T67" fmla="*/ 8 h 10"/>
                  <a:gd name="T68" fmla="*/ 22 w 32"/>
                  <a:gd name="T69" fmla="*/ 8 h 10"/>
                  <a:gd name="T70" fmla="*/ 22 w 32"/>
                  <a:gd name="T71" fmla="*/ 8 h 1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2" h="10">
                    <a:moveTo>
                      <a:pt x="22" y="8"/>
                    </a:moveTo>
                    <a:lnTo>
                      <a:pt x="18" y="8"/>
                    </a:lnTo>
                    <a:lnTo>
                      <a:pt x="16" y="8"/>
                    </a:lnTo>
                    <a:lnTo>
                      <a:pt x="14" y="10"/>
                    </a:lnTo>
                    <a:lnTo>
                      <a:pt x="12" y="10"/>
                    </a:lnTo>
                    <a:lnTo>
                      <a:pt x="8" y="10"/>
                    </a:lnTo>
                    <a:lnTo>
                      <a:pt x="4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4"/>
                    </a:lnTo>
                    <a:lnTo>
                      <a:pt x="28" y="4"/>
                    </a:lnTo>
                    <a:lnTo>
                      <a:pt x="30" y="6"/>
                    </a:lnTo>
                    <a:lnTo>
                      <a:pt x="32" y="6"/>
                    </a:lnTo>
                    <a:lnTo>
                      <a:pt x="30" y="10"/>
                    </a:lnTo>
                    <a:lnTo>
                      <a:pt x="28" y="10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FDCDB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5" name="Freeform 141"/>
              <p:cNvSpPr>
                <a:spLocks/>
              </p:cNvSpPr>
              <p:nvPr/>
            </p:nvSpPr>
            <p:spPr bwMode="auto">
              <a:xfrm>
                <a:off x="2257" y="2784"/>
                <a:ext cx="239" cy="129"/>
              </a:xfrm>
              <a:custGeom>
                <a:avLst/>
                <a:gdLst>
                  <a:gd name="T0" fmla="*/ 209 w 239"/>
                  <a:gd name="T1" fmla="*/ 14 h 129"/>
                  <a:gd name="T2" fmla="*/ 211 w 239"/>
                  <a:gd name="T3" fmla="*/ 8 h 129"/>
                  <a:gd name="T4" fmla="*/ 213 w 239"/>
                  <a:gd name="T5" fmla="*/ 4 h 129"/>
                  <a:gd name="T6" fmla="*/ 215 w 239"/>
                  <a:gd name="T7" fmla="*/ 4 h 129"/>
                  <a:gd name="T8" fmla="*/ 215 w 239"/>
                  <a:gd name="T9" fmla="*/ 2 h 129"/>
                  <a:gd name="T10" fmla="*/ 217 w 239"/>
                  <a:gd name="T11" fmla="*/ 0 h 129"/>
                  <a:gd name="T12" fmla="*/ 221 w 239"/>
                  <a:gd name="T13" fmla="*/ 0 h 129"/>
                  <a:gd name="T14" fmla="*/ 229 w 239"/>
                  <a:gd name="T15" fmla="*/ 10 h 129"/>
                  <a:gd name="T16" fmla="*/ 233 w 239"/>
                  <a:gd name="T17" fmla="*/ 22 h 129"/>
                  <a:gd name="T18" fmla="*/ 239 w 239"/>
                  <a:gd name="T19" fmla="*/ 60 h 129"/>
                  <a:gd name="T20" fmla="*/ 239 w 239"/>
                  <a:gd name="T21" fmla="*/ 113 h 129"/>
                  <a:gd name="T22" fmla="*/ 159 w 239"/>
                  <a:gd name="T23" fmla="*/ 125 h 129"/>
                  <a:gd name="T24" fmla="*/ 123 w 239"/>
                  <a:gd name="T25" fmla="*/ 129 h 129"/>
                  <a:gd name="T26" fmla="*/ 14 w 239"/>
                  <a:gd name="T27" fmla="*/ 127 h 129"/>
                  <a:gd name="T28" fmla="*/ 14 w 239"/>
                  <a:gd name="T29" fmla="*/ 125 h 129"/>
                  <a:gd name="T30" fmla="*/ 16 w 239"/>
                  <a:gd name="T31" fmla="*/ 121 h 129"/>
                  <a:gd name="T32" fmla="*/ 18 w 239"/>
                  <a:gd name="T33" fmla="*/ 121 h 129"/>
                  <a:gd name="T34" fmla="*/ 18 w 239"/>
                  <a:gd name="T35" fmla="*/ 121 h 129"/>
                  <a:gd name="T36" fmla="*/ 19 w 239"/>
                  <a:gd name="T37" fmla="*/ 117 h 129"/>
                  <a:gd name="T38" fmla="*/ 21 w 239"/>
                  <a:gd name="T39" fmla="*/ 117 h 129"/>
                  <a:gd name="T40" fmla="*/ 21 w 239"/>
                  <a:gd name="T41" fmla="*/ 113 h 129"/>
                  <a:gd name="T42" fmla="*/ 19 w 239"/>
                  <a:gd name="T43" fmla="*/ 111 h 129"/>
                  <a:gd name="T44" fmla="*/ 19 w 239"/>
                  <a:gd name="T45" fmla="*/ 109 h 129"/>
                  <a:gd name="T46" fmla="*/ 18 w 239"/>
                  <a:gd name="T47" fmla="*/ 107 h 129"/>
                  <a:gd name="T48" fmla="*/ 18 w 239"/>
                  <a:gd name="T49" fmla="*/ 107 h 129"/>
                  <a:gd name="T50" fmla="*/ 16 w 239"/>
                  <a:gd name="T51" fmla="*/ 105 h 129"/>
                  <a:gd name="T52" fmla="*/ 14 w 239"/>
                  <a:gd name="T53" fmla="*/ 103 h 129"/>
                  <a:gd name="T54" fmla="*/ 16 w 239"/>
                  <a:gd name="T55" fmla="*/ 101 h 129"/>
                  <a:gd name="T56" fmla="*/ 16 w 239"/>
                  <a:gd name="T57" fmla="*/ 99 h 129"/>
                  <a:gd name="T58" fmla="*/ 18 w 239"/>
                  <a:gd name="T59" fmla="*/ 95 h 129"/>
                  <a:gd name="T60" fmla="*/ 16 w 239"/>
                  <a:gd name="T61" fmla="*/ 93 h 129"/>
                  <a:gd name="T62" fmla="*/ 14 w 239"/>
                  <a:gd name="T63" fmla="*/ 91 h 129"/>
                  <a:gd name="T64" fmla="*/ 14 w 239"/>
                  <a:gd name="T65" fmla="*/ 91 h 129"/>
                  <a:gd name="T66" fmla="*/ 12 w 239"/>
                  <a:gd name="T67" fmla="*/ 87 h 129"/>
                  <a:gd name="T68" fmla="*/ 10 w 239"/>
                  <a:gd name="T69" fmla="*/ 85 h 129"/>
                  <a:gd name="T70" fmla="*/ 8 w 239"/>
                  <a:gd name="T71" fmla="*/ 80 h 129"/>
                  <a:gd name="T72" fmla="*/ 8 w 239"/>
                  <a:gd name="T73" fmla="*/ 78 h 129"/>
                  <a:gd name="T74" fmla="*/ 8 w 239"/>
                  <a:gd name="T75" fmla="*/ 76 h 129"/>
                  <a:gd name="T76" fmla="*/ 6 w 239"/>
                  <a:gd name="T77" fmla="*/ 74 h 129"/>
                  <a:gd name="T78" fmla="*/ 6 w 239"/>
                  <a:gd name="T79" fmla="*/ 70 h 129"/>
                  <a:gd name="T80" fmla="*/ 4 w 239"/>
                  <a:gd name="T81" fmla="*/ 68 h 129"/>
                  <a:gd name="T82" fmla="*/ 4 w 239"/>
                  <a:gd name="T83" fmla="*/ 66 h 129"/>
                  <a:gd name="T84" fmla="*/ 2 w 239"/>
                  <a:gd name="T85" fmla="*/ 64 h 129"/>
                  <a:gd name="T86" fmla="*/ 2 w 239"/>
                  <a:gd name="T87" fmla="*/ 62 h 129"/>
                  <a:gd name="T88" fmla="*/ 0 w 239"/>
                  <a:gd name="T89" fmla="*/ 62 h 129"/>
                  <a:gd name="T90" fmla="*/ 0 w 239"/>
                  <a:gd name="T91" fmla="*/ 56 h 129"/>
                  <a:gd name="T92" fmla="*/ 2 w 239"/>
                  <a:gd name="T93" fmla="*/ 52 h 129"/>
                  <a:gd name="T94" fmla="*/ 2 w 239"/>
                  <a:gd name="T95" fmla="*/ 50 h 129"/>
                  <a:gd name="T96" fmla="*/ 2 w 239"/>
                  <a:gd name="T97" fmla="*/ 46 h 129"/>
                  <a:gd name="T98" fmla="*/ 0 w 239"/>
                  <a:gd name="T99" fmla="*/ 44 h 129"/>
                  <a:gd name="T100" fmla="*/ 0 w 239"/>
                  <a:gd name="T101" fmla="*/ 40 h 129"/>
                  <a:gd name="T102" fmla="*/ 0 w 239"/>
                  <a:gd name="T103" fmla="*/ 38 h 129"/>
                  <a:gd name="T104" fmla="*/ 0 w 239"/>
                  <a:gd name="T105" fmla="*/ 36 h 129"/>
                  <a:gd name="T106" fmla="*/ 4 w 239"/>
                  <a:gd name="T107" fmla="*/ 32 h 129"/>
                  <a:gd name="T108" fmla="*/ 4 w 239"/>
                  <a:gd name="T109" fmla="*/ 30 h 129"/>
                  <a:gd name="T110" fmla="*/ 4 w 239"/>
                  <a:gd name="T111" fmla="*/ 28 h 129"/>
                  <a:gd name="T112" fmla="*/ 4 w 239"/>
                  <a:gd name="T113" fmla="*/ 24 h 129"/>
                  <a:gd name="T114" fmla="*/ 2 w 239"/>
                  <a:gd name="T115" fmla="*/ 22 h 129"/>
                  <a:gd name="T116" fmla="*/ 4 w 239"/>
                  <a:gd name="T117" fmla="*/ 20 h 129"/>
                  <a:gd name="T118" fmla="*/ 2 w 239"/>
                  <a:gd name="T119" fmla="*/ 18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9" h="129">
                    <a:moveTo>
                      <a:pt x="79" y="18"/>
                    </a:moveTo>
                    <a:lnTo>
                      <a:pt x="207" y="16"/>
                    </a:lnTo>
                    <a:lnTo>
                      <a:pt x="209" y="16"/>
                    </a:lnTo>
                    <a:lnTo>
                      <a:pt x="209" y="14"/>
                    </a:lnTo>
                    <a:lnTo>
                      <a:pt x="209" y="12"/>
                    </a:lnTo>
                    <a:lnTo>
                      <a:pt x="209" y="10"/>
                    </a:lnTo>
                    <a:lnTo>
                      <a:pt x="211" y="8"/>
                    </a:lnTo>
                    <a:lnTo>
                      <a:pt x="211" y="6"/>
                    </a:lnTo>
                    <a:lnTo>
                      <a:pt x="213" y="4"/>
                    </a:lnTo>
                    <a:lnTo>
                      <a:pt x="215" y="4"/>
                    </a:lnTo>
                    <a:lnTo>
                      <a:pt x="215" y="2"/>
                    </a:lnTo>
                    <a:lnTo>
                      <a:pt x="217" y="0"/>
                    </a:lnTo>
                    <a:lnTo>
                      <a:pt x="219" y="0"/>
                    </a:lnTo>
                    <a:lnTo>
                      <a:pt x="221" y="0"/>
                    </a:lnTo>
                    <a:lnTo>
                      <a:pt x="233" y="0"/>
                    </a:lnTo>
                    <a:lnTo>
                      <a:pt x="233" y="6"/>
                    </a:lnTo>
                    <a:lnTo>
                      <a:pt x="229" y="6"/>
                    </a:lnTo>
                    <a:lnTo>
                      <a:pt x="229" y="10"/>
                    </a:lnTo>
                    <a:lnTo>
                      <a:pt x="223" y="10"/>
                    </a:lnTo>
                    <a:lnTo>
                      <a:pt x="223" y="16"/>
                    </a:lnTo>
                    <a:lnTo>
                      <a:pt x="231" y="16"/>
                    </a:lnTo>
                    <a:lnTo>
                      <a:pt x="233" y="22"/>
                    </a:lnTo>
                    <a:lnTo>
                      <a:pt x="231" y="32"/>
                    </a:lnTo>
                    <a:lnTo>
                      <a:pt x="231" y="52"/>
                    </a:lnTo>
                    <a:lnTo>
                      <a:pt x="239" y="52"/>
                    </a:lnTo>
                    <a:lnTo>
                      <a:pt x="239" y="60"/>
                    </a:lnTo>
                    <a:lnTo>
                      <a:pt x="231" y="60"/>
                    </a:lnTo>
                    <a:lnTo>
                      <a:pt x="231" y="105"/>
                    </a:lnTo>
                    <a:lnTo>
                      <a:pt x="239" y="105"/>
                    </a:lnTo>
                    <a:lnTo>
                      <a:pt x="239" y="113"/>
                    </a:lnTo>
                    <a:lnTo>
                      <a:pt x="231" y="113"/>
                    </a:lnTo>
                    <a:lnTo>
                      <a:pt x="231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23" y="127"/>
                    </a:lnTo>
                    <a:lnTo>
                      <a:pt x="123" y="129"/>
                    </a:lnTo>
                    <a:lnTo>
                      <a:pt x="14" y="129"/>
                    </a:lnTo>
                    <a:lnTo>
                      <a:pt x="14" y="127"/>
                    </a:lnTo>
                    <a:lnTo>
                      <a:pt x="14" y="125"/>
                    </a:lnTo>
                    <a:lnTo>
                      <a:pt x="14" y="123"/>
                    </a:lnTo>
                    <a:lnTo>
                      <a:pt x="16" y="123"/>
                    </a:lnTo>
                    <a:lnTo>
                      <a:pt x="16" y="121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9" y="117"/>
                    </a:lnTo>
                    <a:lnTo>
                      <a:pt x="21" y="117"/>
                    </a:lnTo>
                    <a:lnTo>
                      <a:pt x="21" y="115"/>
                    </a:lnTo>
                    <a:lnTo>
                      <a:pt x="21" y="113"/>
                    </a:lnTo>
                    <a:lnTo>
                      <a:pt x="19" y="111"/>
                    </a:lnTo>
                    <a:lnTo>
                      <a:pt x="19" y="109"/>
                    </a:lnTo>
                    <a:lnTo>
                      <a:pt x="19" y="107"/>
                    </a:lnTo>
                    <a:lnTo>
                      <a:pt x="18" y="107"/>
                    </a:lnTo>
                    <a:lnTo>
                      <a:pt x="16" y="107"/>
                    </a:lnTo>
                    <a:lnTo>
                      <a:pt x="16" y="105"/>
                    </a:lnTo>
                    <a:lnTo>
                      <a:pt x="16" y="103"/>
                    </a:lnTo>
                    <a:lnTo>
                      <a:pt x="14" y="103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8" y="97"/>
                    </a:lnTo>
                    <a:lnTo>
                      <a:pt x="18" y="95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6" y="91"/>
                    </a:lnTo>
                    <a:lnTo>
                      <a:pt x="14" y="91"/>
                    </a:lnTo>
                    <a:lnTo>
                      <a:pt x="14" y="89"/>
                    </a:lnTo>
                    <a:lnTo>
                      <a:pt x="12" y="87"/>
                    </a:lnTo>
                    <a:lnTo>
                      <a:pt x="12" y="85"/>
                    </a:lnTo>
                    <a:lnTo>
                      <a:pt x="10" y="85"/>
                    </a:lnTo>
                    <a:lnTo>
                      <a:pt x="8" y="85"/>
                    </a:lnTo>
                    <a:lnTo>
                      <a:pt x="8" y="83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8" y="76"/>
                    </a:lnTo>
                    <a:lnTo>
                      <a:pt x="8" y="74"/>
                    </a:lnTo>
                    <a:lnTo>
                      <a:pt x="6" y="74"/>
                    </a:lnTo>
                    <a:lnTo>
                      <a:pt x="6" y="72"/>
                    </a:lnTo>
                    <a:lnTo>
                      <a:pt x="6" y="70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4" y="66"/>
                    </a:lnTo>
                    <a:lnTo>
                      <a:pt x="4" y="64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0" y="62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0" y="52"/>
                    </a:lnTo>
                    <a:lnTo>
                      <a:pt x="2" y="52"/>
                    </a:lnTo>
                    <a:lnTo>
                      <a:pt x="2" y="50"/>
                    </a:lnTo>
                    <a:lnTo>
                      <a:pt x="2" y="48"/>
                    </a:lnTo>
                    <a:lnTo>
                      <a:pt x="2" y="46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2" y="34"/>
                    </a:lnTo>
                    <a:lnTo>
                      <a:pt x="4" y="32"/>
                    </a:lnTo>
                    <a:lnTo>
                      <a:pt x="2" y="30"/>
                    </a:lnTo>
                    <a:lnTo>
                      <a:pt x="4" y="30"/>
                    </a:lnTo>
                    <a:lnTo>
                      <a:pt x="4" y="28"/>
                    </a:lnTo>
                    <a:lnTo>
                      <a:pt x="4" y="26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79" y="18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6" name="Freeform 142"/>
              <p:cNvSpPr>
                <a:spLocks/>
              </p:cNvSpPr>
              <p:nvPr/>
            </p:nvSpPr>
            <p:spPr bwMode="auto">
              <a:xfrm>
                <a:off x="2069" y="2788"/>
                <a:ext cx="209" cy="131"/>
              </a:xfrm>
              <a:custGeom>
                <a:avLst/>
                <a:gdLst>
                  <a:gd name="T0" fmla="*/ 192 w 209"/>
                  <a:gd name="T1" fmla="*/ 16 h 131"/>
                  <a:gd name="T2" fmla="*/ 192 w 209"/>
                  <a:gd name="T3" fmla="*/ 18 h 131"/>
                  <a:gd name="T4" fmla="*/ 192 w 209"/>
                  <a:gd name="T5" fmla="*/ 22 h 131"/>
                  <a:gd name="T6" fmla="*/ 192 w 209"/>
                  <a:gd name="T7" fmla="*/ 26 h 131"/>
                  <a:gd name="T8" fmla="*/ 192 w 209"/>
                  <a:gd name="T9" fmla="*/ 28 h 131"/>
                  <a:gd name="T10" fmla="*/ 190 w 209"/>
                  <a:gd name="T11" fmla="*/ 32 h 131"/>
                  <a:gd name="T12" fmla="*/ 188 w 209"/>
                  <a:gd name="T13" fmla="*/ 36 h 131"/>
                  <a:gd name="T14" fmla="*/ 188 w 209"/>
                  <a:gd name="T15" fmla="*/ 40 h 131"/>
                  <a:gd name="T16" fmla="*/ 190 w 209"/>
                  <a:gd name="T17" fmla="*/ 42 h 131"/>
                  <a:gd name="T18" fmla="*/ 190 w 209"/>
                  <a:gd name="T19" fmla="*/ 46 h 131"/>
                  <a:gd name="T20" fmla="*/ 188 w 209"/>
                  <a:gd name="T21" fmla="*/ 50 h 131"/>
                  <a:gd name="T22" fmla="*/ 188 w 209"/>
                  <a:gd name="T23" fmla="*/ 52 h 131"/>
                  <a:gd name="T24" fmla="*/ 190 w 209"/>
                  <a:gd name="T25" fmla="*/ 58 h 131"/>
                  <a:gd name="T26" fmla="*/ 192 w 209"/>
                  <a:gd name="T27" fmla="*/ 60 h 131"/>
                  <a:gd name="T28" fmla="*/ 192 w 209"/>
                  <a:gd name="T29" fmla="*/ 62 h 131"/>
                  <a:gd name="T30" fmla="*/ 194 w 209"/>
                  <a:gd name="T31" fmla="*/ 64 h 131"/>
                  <a:gd name="T32" fmla="*/ 194 w 209"/>
                  <a:gd name="T33" fmla="*/ 70 h 131"/>
                  <a:gd name="T34" fmla="*/ 196 w 209"/>
                  <a:gd name="T35" fmla="*/ 72 h 131"/>
                  <a:gd name="T36" fmla="*/ 196 w 209"/>
                  <a:gd name="T37" fmla="*/ 76 h 131"/>
                  <a:gd name="T38" fmla="*/ 198 w 209"/>
                  <a:gd name="T39" fmla="*/ 81 h 131"/>
                  <a:gd name="T40" fmla="*/ 200 w 209"/>
                  <a:gd name="T41" fmla="*/ 83 h 131"/>
                  <a:gd name="T42" fmla="*/ 202 w 209"/>
                  <a:gd name="T43" fmla="*/ 87 h 131"/>
                  <a:gd name="T44" fmla="*/ 204 w 209"/>
                  <a:gd name="T45" fmla="*/ 89 h 131"/>
                  <a:gd name="T46" fmla="*/ 204 w 209"/>
                  <a:gd name="T47" fmla="*/ 91 h 131"/>
                  <a:gd name="T48" fmla="*/ 204 w 209"/>
                  <a:gd name="T49" fmla="*/ 95 h 131"/>
                  <a:gd name="T50" fmla="*/ 204 w 209"/>
                  <a:gd name="T51" fmla="*/ 97 h 131"/>
                  <a:gd name="T52" fmla="*/ 204 w 209"/>
                  <a:gd name="T53" fmla="*/ 99 h 131"/>
                  <a:gd name="T54" fmla="*/ 204 w 209"/>
                  <a:gd name="T55" fmla="*/ 103 h 131"/>
                  <a:gd name="T56" fmla="*/ 206 w 209"/>
                  <a:gd name="T57" fmla="*/ 103 h 131"/>
                  <a:gd name="T58" fmla="*/ 207 w 209"/>
                  <a:gd name="T59" fmla="*/ 105 h 131"/>
                  <a:gd name="T60" fmla="*/ 207 w 209"/>
                  <a:gd name="T61" fmla="*/ 107 h 131"/>
                  <a:gd name="T62" fmla="*/ 209 w 209"/>
                  <a:gd name="T63" fmla="*/ 113 h 131"/>
                  <a:gd name="T64" fmla="*/ 207 w 209"/>
                  <a:gd name="T65" fmla="*/ 113 h 131"/>
                  <a:gd name="T66" fmla="*/ 206 w 209"/>
                  <a:gd name="T67" fmla="*/ 117 h 131"/>
                  <a:gd name="T68" fmla="*/ 204 w 209"/>
                  <a:gd name="T69" fmla="*/ 117 h 131"/>
                  <a:gd name="T70" fmla="*/ 202 w 209"/>
                  <a:gd name="T71" fmla="*/ 119 h 131"/>
                  <a:gd name="T72" fmla="*/ 202 w 209"/>
                  <a:gd name="T73" fmla="*/ 123 h 131"/>
                  <a:gd name="T74" fmla="*/ 192 w 209"/>
                  <a:gd name="T75" fmla="*/ 117 h 131"/>
                  <a:gd name="T76" fmla="*/ 170 w 209"/>
                  <a:gd name="T77" fmla="*/ 125 h 131"/>
                  <a:gd name="T78" fmla="*/ 158 w 209"/>
                  <a:gd name="T79" fmla="*/ 123 h 131"/>
                  <a:gd name="T80" fmla="*/ 142 w 209"/>
                  <a:gd name="T81" fmla="*/ 123 h 131"/>
                  <a:gd name="T82" fmla="*/ 64 w 209"/>
                  <a:gd name="T83" fmla="*/ 125 h 131"/>
                  <a:gd name="T84" fmla="*/ 20 w 209"/>
                  <a:gd name="T85" fmla="*/ 123 h 131"/>
                  <a:gd name="T86" fmla="*/ 18 w 209"/>
                  <a:gd name="T87" fmla="*/ 121 h 131"/>
                  <a:gd name="T88" fmla="*/ 18 w 209"/>
                  <a:gd name="T89" fmla="*/ 117 h 131"/>
                  <a:gd name="T90" fmla="*/ 18 w 209"/>
                  <a:gd name="T91" fmla="*/ 113 h 131"/>
                  <a:gd name="T92" fmla="*/ 12 w 209"/>
                  <a:gd name="T93" fmla="*/ 109 h 131"/>
                  <a:gd name="T94" fmla="*/ 12 w 209"/>
                  <a:gd name="T95" fmla="*/ 105 h 131"/>
                  <a:gd name="T96" fmla="*/ 16 w 209"/>
                  <a:gd name="T97" fmla="*/ 85 h 131"/>
                  <a:gd name="T98" fmla="*/ 4 w 209"/>
                  <a:gd name="T99" fmla="*/ 85 h 131"/>
                  <a:gd name="T100" fmla="*/ 4 w 209"/>
                  <a:gd name="T101" fmla="*/ 58 h 131"/>
                  <a:gd name="T102" fmla="*/ 14 w 209"/>
                  <a:gd name="T103" fmla="*/ 48 h 131"/>
                  <a:gd name="T104" fmla="*/ 4 w 209"/>
                  <a:gd name="T105" fmla="*/ 30 h 131"/>
                  <a:gd name="T106" fmla="*/ 6 w 209"/>
                  <a:gd name="T107" fmla="*/ 14 h 131"/>
                  <a:gd name="T108" fmla="*/ 68 w 209"/>
                  <a:gd name="T109" fmla="*/ 14 h 131"/>
                  <a:gd name="T110" fmla="*/ 90 w 209"/>
                  <a:gd name="T111" fmla="*/ 0 h 131"/>
                  <a:gd name="T112" fmla="*/ 104 w 209"/>
                  <a:gd name="T113" fmla="*/ 10 h 131"/>
                  <a:gd name="T114" fmla="*/ 122 w 209"/>
                  <a:gd name="T115" fmla="*/ 14 h 131"/>
                  <a:gd name="T116" fmla="*/ 132 w 209"/>
                  <a:gd name="T117" fmla="*/ 10 h 1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9" h="131">
                    <a:moveTo>
                      <a:pt x="142" y="14"/>
                    </a:moveTo>
                    <a:lnTo>
                      <a:pt x="190" y="14"/>
                    </a:lnTo>
                    <a:lnTo>
                      <a:pt x="192" y="14"/>
                    </a:lnTo>
                    <a:lnTo>
                      <a:pt x="192" y="16"/>
                    </a:lnTo>
                    <a:lnTo>
                      <a:pt x="190" y="18"/>
                    </a:lnTo>
                    <a:lnTo>
                      <a:pt x="192" y="18"/>
                    </a:lnTo>
                    <a:lnTo>
                      <a:pt x="192" y="20"/>
                    </a:lnTo>
                    <a:lnTo>
                      <a:pt x="192" y="22"/>
                    </a:lnTo>
                    <a:lnTo>
                      <a:pt x="192" y="24"/>
                    </a:lnTo>
                    <a:lnTo>
                      <a:pt x="192" y="26"/>
                    </a:lnTo>
                    <a:lnTo>
                      <a:pt x="190" y="26"/>
                    </a:lnTo>
                    <a:lnTo>
                      <a:pt x="192" y="28"/>
                    </a:lnTo>
                    <a:lnTo>
                      <a:pt x="190" y="30"/>
                    </a:lnTo>
                    <a:lnTo>
                      <a:pt x="188" y="32"/>
                    </a:lnTo>
                    <a:lnTo>
                      <a:pt x="190" y="32"/>
                    </a:lnTo>
                    <a:lnTo>
                      <a:pt x="188" y="34"/>
                    </a:lnTo>
                    <a:lnTo>
                      <a:pt x="188" y="36"/>
                    </a:lnTo>
                    <a:lnTo>
                      <a:pt x="188" y="38"/>
                    </a:lnTo>
                    <a:lnTo>
                      <a:pt x="188" y="40"/>
                    </a:lnTo>
                    <a:lnTo>
                      <a:pt x="190" y="42"/>
                    </a:lnTo>
                    <a:lnTo>
                      <a:pt x="190" y="44"/>
                    </a:lnTo>
                    <a:lnTo>
                      <a:pt x="190" y="46"/>
                    </a:lnTo>
                    <a:lnTo>
                      <a:pt x="190" y="48"/>
                    </a:lnTo>
                    <a:lnTo>
                      <a:pt x="188" y="48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8"/>
                    </a:lnTo>
                    <a:lnTo>
                      <a:pt x="190" y="58"/>
                    </a:lnTo>
                    <a:lnTo>
                      <a:pt x="190" y="60"/>
                    </a:lnTo>
                    <a:lnTo>
                      <a:pt x="192" y="60"/>
                    </a:lnTo>
                    <a:lnTo>
                      <a:pt x="192" y="62"/>
                    </a:lnTo>
                    <a:lnTo>
                      <a:pt x="192" y="64"/>
                    </a:lnTo>
                    <a:lnTo>
                      <a:pt x="194" y="64"/>
                    </a:lnTo>
                    <a:lnTo>
                      <a:pt x="194" y="66"/>
                    </a:lnTo>
                    <a:lnTo>
                      <a:pt x="194" y="68"/>
                    </a:lnTo>
                    <a:lnTo>
                      <a:pt x="194" y="70"/>
                    </a:lnTo>
                    <a:lnTo>
                      <a:pt x="196" y="70"/>
                    </a:lnTo>
                    <a:lnTo>
                      <a:pt x="196" y="72"/>
                    </a:lnTo>
                    <a:lnTo>
                      <a:pt x="196" y="74"/>
                    </a:lnTo>
                    <a:lnTo>
                      <a:pt x="196" y="76"/>
                    </a:lnTo>
                    <a:lnTo>
                      <a:pt x="196" y="79"/>
                    </a:lnTo>
                    <a:lnTo>
                      <a:pt x="196" y="81"/>
                    </a:lnTo>
                    <a:lnTo>
                      <a:pt x="198" y="81"/>
                    </a:lnTo>
                    <a:lnTo>
                      <a:pt x="200" y="81"/>
                    </a:lnTo>
                    <a:lnTo>
                      <a:pt x="200" y="83"/>
                    </a:lnTo>
                    <a:lnTo>
                      <a:pt x="202" y="85"/>
                    </a:lnTo>
                    <a:lnTo>
                      <a:pt x="202" y="87"/>
                    </a:lnTo>
                    <a:lnTo>
                      <a:pt x="204" y="87"/>
                    </a:lnTo>
                    <a:lnTo>
                      <a:pt x="204" y="89"/>
                    </a:lnTo>
                    <a:lnTo>
                      <a:pt x="204" y="91"/>
                    </a:lnTo>
                    <a:lnTo>
                      <a:pt x="206" y="91"/>
                    </a:lnTo>
                    <a:lnTo>
                      <a:pt x="206" y="93"/>
                    </a:lnTo>
                    <a:lnTo>
                      <a:pt x="204" y="93"/>
                    </a:lnTo>
                    <a:lnTo>
                      <a:pt x="204" y="95"/>
                    </a:lnTo>
                    <a:lnTo>
                      <a:pt x="204" y="97"/>
                    </a:lnTo>
                    <a:lnTo>
                      <a:pt x="202" y="99"/>
                    </a:lnTo>
                    <a:lnTo>
                      <a:pt x="204" y="99"/>
                    </a:lnTo>
                    <a:lnTo>
                      <a:pt x="204" y="101"/>
                    </a:lnTo>
                    <a:lnTo>
                      <a:pt x="204" y="103"/>
                    </a:lnTo>
                    <a:lnTo>
                      <a:pt x="206" y="103"/>
                    </a:lnTo>
                    <a:lnTo>
                      <a:pt x="207" y="103"/>
                    </a:lnTo>
                    <a:lnTo>
                      <a:pt x="207" y="105"/>
                    </a:lnTo>
                    <a:lnTo>
                      <a:pt x="207" y="107"/>
                    </a:lnTo>
                    <a:lnTo>
                      <a:pt x="209" y="109"/>
                    </a:lnTo>
                    <a:lnTo>
                      <a:pt x="209" y="111"/>
                    </a:lnTo>
                    <a:lnTo>
                      <a:pt x="209" y="113"/>
                    </a:lnTo>
                    <a:lnTo>
                      <a:pt x="207" y="113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4" y="117"/>
                    </a:lnTo>
                    <a:lnTo>
                      <a:pt x="204" y="119"/>
                    </a:lnTo>
                    <a:lnTo>
                      <a:pt x="202" y="119"/>
                    </a:lnTo>
                    <a:lnTo>
                      <a:pt x="202" y="121"/>
                    </a:lnTo>
                    <a:lnTo>
                      <a:pt x="202" y="123"/>
                    </a:lnTo>
                    <a:lnTo>
                      <a:pt x="202" y="125"/>
                    </a:lnTo>
                    <a:lnTo>
                      <a:pt x="192" y="125"/>
                    </a:lnTo>
                    <a:lnTo>
                      <a:pt x="192" y="117"/>
                    </a:lnTo>
                    <a:lnTo>
                      <a:pt x="174" y="117"/>
                    </a:lnTo>
                    <a:lnTo>
                      <a:pt x="176" y="123"/>
                    </a:lnTo>
                    <a:lnTo>
                      <a:pt x="176" y="125"/>
                    </a:lnTo>
                    <a:lnTo>
                      <a:pt x="170" y="125"/>
                    </a:lnTo>
                    <a:lnTo>
                      <a:pt x="170" y="131"/>
                    </a:lnTo>
                    <a:lnTo>
                      <a:pt x="164" y="131"/>
                    </a:lnTo>
                    <a:lnTo>
                      <a:pt x="164" y="129"/>
                    </a:lnTo>
                    <a:lnTo>
                      <a:pt x="158" y="129"/>
                    </a:lnTo>
                    <a:lnTo>
                      <a:pt x="158" y="123"/>
                    </a:lnTo>
                    <a:lnTo>
                      <a:pt x="154" y="123"/>
                    </a:lnTo>
                    <a:lnTo>
                      <a:pt x="154" y="127"/>
                    </a:lnTo>
                    <a:lnTo>
                      <a:pt x="148" y="127"/>
                    </a:lnTo>
                    <a:lnTo>
                      <a:pt x="148" y="123"/>
                    </a:lnTo>
                    <a:lnTo>
                      <a:pt x="142" y="123"/>
                    </a:lnTo>
                    <a:lnTo>
                      <a:pt x="142" y="127"/>
                    </a:lnTo>
                    <a:lnTo>
                      <a:pt x="88" y="127"/>
                    </a:lnTo>
                    <a:lnTo>
                      <a:pt x="66" y="127"/>
                    </a:lnTo>
                    <a:lnTo>
                      <a:pt x="64" y="125"/>
                    </a:lnTo>
                    <a:lnTo>
                      <a:pt x="48" y="125"/>
                    </a:lnTo>
                    <a:lnTo>
                      <a:pt x="46" y="125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8" y="121"/>
                    </a:lnTo>
                    <a:lnTo>
                      <a:pt x="18" y="119"/>
                    </a:lnTo>
                    <a:lnTo>
                      <a:pt x="18" y="117"/>
                    </a:lnTo>
                    <a:lnTo>
                      <a:pt x="18" y="115"/>
                    </a:lnTo>
                    <a:lnTo>
                      <a:pt x="20" y="115"/>
                    </a:lnTo>
                    <a:lnTo>
                      <a:pt x="18" y="115"/>
                    </a:lnTo>
                    <a:lnTo>
                      <a:pt x="18" y="113"/>
                    </a:lnTo>
                    <a:lnTo>
                      <a:pt x="18" y="111"/>
                    </a:lnTo>
                    <a:lnTo>
                      <a:pt x="16" y="111"/>
                    </a:lnTo>
                    <a:lnTo>
                      <a:pt x="14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5"/>
                    </a:lnTo>
                    <a:lnTo>
                      <a:pt x="10" y="105"/>
                    </a:lnTo>
                    <a:lnTo>
                      <a:pt x="10" y="103"/>
                    </a:lnTo>
                    <a:lnTo>
                      <a:pt x="12" y="103"/>
                    </a:lnTo>
                    <a:lnTo>
                      <a:pt x="16" y="103"/>
                    </a:lnTo>
                    <a:lnTo>
                      <a:pt x="16" y="85"/>
                    </a:lnTo>
                    <a:lnTo>
                      <a:pt x="10" y="85"/>
                    </a:lnTo>
                    <a:lnTo>
                      <a:pt x="10" y="91"/>
                    </a:lnTo>
                    <a:lnTo>
                      <a:pt x="4" y="91"/>
                    </a:lnTo>
                    <a:lnTo>
                      <a:pt x="4" y="87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10" y="76"/>
                    </a:lnTo>
                    <a:lnTo>
                      <a:pt x="10" y="68"/>
                    </a:lnTo>
                    <a:lnTo>
                      <a:pt x="4" y="68"/>
                    </a:lnTo>
                    <a:lnTo>
                      <a:pt x="4" y="58"/>
                    </a:lnTo>
                    <a:lnTo>
                      <a:pt x="8" y="58"/>
                    </a:lnTo>
                    <a:lnTo>
                      <a:pt x="10" y="54"/>
                    </a:lnTo>
                    <a:lnTo>
                      <a:pt x="14" y="48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0" y="32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4" y="26"/>
                    </a:lnTo>
                    <a:lnTo>
                      <a:pt x="6" y="14"/>
                    </a:lnTo>
                    <a:lnTo>
                      <a:pt x="50" y="14"/>
                    </a:lnTo>
                    <a:lnTo>
                      <a:pt x="52" y="14"/>
                    </a:lnTo>
                    <a:lnTo>
                      <a:pt x="54" y="14"/>
                    </a:lnTo>
                    <a:lnTo>
                      <a:pt x="56" y="14"/>
                    </a:lnTo>
                    <a:lnTo>
                      <a:pt x="68" y="14"/>
                    </a:lnTo>
                    <a:lnTo>
                      <a:pt x="86" y="14"/>
                    </a:lnTo>
                    <a:lnTo>
                      <a:pt x="86" y="4"/>
                    </a:lnTo>
                    <a:lnTo>
                      <a:pt x="90" y="4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96" y="4"/>
                    </a:lnTo>
                    <a:lnTo>
                      <a:pt x="104" y="4"/>
                    </a:lnTo>
                    <a:lnTo>
                      <a:pt x="104" y="10"/>
                    </a:lnTo>
                    <a:lnTo>
                      <a:pt x="112" y="10"/>
                    </a:lnTo>
                    <a:lnTo>
                      <a:pt x="112" y="4"/>
                    </a:lnTo>
                    <a:lnTo>
                      <a:pt x="116" y="4"/>
                    </a:lnTo>
                    <a:lnTo>
                      <a:pt x="116" y="14"/>
                    </a:lnTo>
                    <a:lnTo>
                      <a:pt x="122" y="14"/>
                    </a:lnTo>
                    <a:lnTo>
                      <a:pt x="122" y="4"/>
                    </a:lnTo>
                    <a:lnTo>
                      <a:pt x="126" y="4"/>
                    </a:lnTo>
                    <a:lnTo>
                      <a:pt x="126" y="14"/>
                    </a:lnTo>
                    <a:lnTo>
                      <a:pt x="130" y="14"/>
                    </a:lnTo>
                    <a:lnTo>
                      <a:pt x="132" y="10"/>
                    </a:lnTo>
                    <a:lnTo>
                      <a:pt x="136" y="10"/>
                    </a:lnTo>
                    <a:lnTo>
                      <a:pt x="136" y="14"/>
                    </a:lnTo>
                    <a:lnTo>
                      <a:pt x="142" y="14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7" name="Freeform 143"/>
              <p:cNvSpPr>
                <a:spLocks/>
              </p:cNvSpPr>
              <p:nvPr/>
            </p:nvSpPr>
            <p:spPr bwMode="auto">
              <a:xfrm>
                <a:off x="2656" y="2816"/>
                <a:ext cx="166" cy="163"/>
              </a:xfrm>
              <a:custGeom>
                <a:avLst/>
                <a:gdLst>
                  <a:gd name="T0" fmla="*/ 8 w 166"/>
                  <a:gd name="T1" fmla="*/ 0 h 163"/>
                  <a:gd name="T2" fmla="*/ 24 w 166"/>
                  <a:gd name="T3" fmla="*/ 0 h 163"/>
                  <a:gd name="T4" fmla="*/ 34 w 166"/>
                  <a:gd name="T5" fmla="*/ 0 h 163"/>
                  <a:gd name="T6" fmla="*/ 38 w 166"/>
                  <a:gd name="T7" fmla="*/ 2 h 163"/>
                  <a:gd name="T8" fmla="*/ 62 w 166"/>
                  <a:gd name="T9" fmla="*/ 2 h 163"/>
                  <a:gd name="T10" fmla="*/ 82 w 166"/>
                  <a:gd name="T11" fmla="*/ 2 h 163"/>
                  <a:gd name="T12" fmla="*/ 98 w 166"/>
                  <a:gd name="T13" fmla="*/ 18 h 163"/>
                  <a:gd name="T14" fmla="*/ 124 w 166"/>
                  <a:gd name="T15" fmla="*/ 26 h 163"/>
                  <a:gd name="T16" fmla="*/ 126 w 166"/>
                  <a:gd name="T17" fmla="*/ 30 h 163"/>
                  <a:gd name="T18" fmla="*/ 130 w 166"/>
                  <a:gd name="T19" fmla="*/ 32 h 163"/>
                  <a:gd name="T20" fmla="*/ 132 w 166"/>
                  <a:gd name="T21" fmla="*/ 34 h 163"/>
                  <a:gd name="T22" fmla="*/ 132 w 166"/>
                  <a:gd name="T23" fmla="*/ 36 h 163"/>
                  <a:gd name="T24" fmla="*/ 134 w 166"/>
                  <a:gd name="T25" fmla="*/ 38 h 163"/>
                  <a:gd name="T26" fmla="*/ 136 w 166"/>
                  <a:gd name="T27" fmla="*/ 40 h 163"/>
                  <a:gd name="T28" fmla="*/ 136 w 166"/>
                  <a:gd name="T29" fmla="*/ 42 h 163"/>
                  <a:gd name="T30" fmla="*/ 136 w 166"/>
                  <a:gd name="T31" fmla="*/ 44 h 163"/>
                  <a:gd name="T32" fmla="*/ 136 w 166"/>
                  <a:gd name="T33" fmla="*/ 48 h 163"/>
                  <a:gd name="T34" fmla="*/ 138 w 166"/>
                  <a:gd name="T35" fmla="*/ 50 h 163"/>
                  <a:gd name="T36" fmla="*/ 140 w 166"/>
                  <a:gd name="T37" fmla="*/ 50 h 163"/>
                  <a:gd name="T38" fmla="*/ 142 w 166"/>
                  <a:gd name="T39" fmla="*/ 55 h 163"/>
                  <a:gd name="T40" fmla="*/ 142 w 166"/>
                  <a:gd name="T41" fmla="*/ 57 h 163"/>
                  <a:gd name="T42" fmla="*/ 142 w 166"/>
                  <a:gd name="T43" fmla="*/ 59 h 163"/>
                  <a:gd name="T44" fmla="*/ 142 w 166"/>
                  <a:gd name="T45" fmla="*/ 59 h 163"/>
                  <a:gd name="T46" fmla="*/ 144 w 166"/>
                  <a:gd name="T47" fmla="*/ 61 h 163"/>
                  <a:gd name="T48" fmla="*/ 142 w 166"/>
                  <a:gd name="T49" fmla="*/ 61 h 163"/>
                  <a:gd name="T50" fmla="*/ 142 w 166"/>
                  <a:gd name="T51" fmla="*/ 63 h 163"/>
                  <a:gd name="T52" fmla="*/ 142 w 166"/>
                  <a:gd name="T53" fmla="*/ 65 h 163"/>
                  <a:gd name="T54" fmla="*/ 144 w 166"/>
                  <a:gd name="T55" fmla="*/ 67 h 163"/>
                  <a:gd name="T56" fmla="*/ 144 w 166"/>
                  <a:gd name="T57" fmla="*/ 67 h 163"/>
                  <a:gd name="T58" fmla="*/ 146 w 166"/>
                  <a:gd name="T59" fmla="*/ 69 h 163"/>
                  <a:gd name="T60" fmla="*/ 148 w 166"/>
                  <a:gd name="T61" fmla="*/ 69 h 163"/>
                  <a:gd name="T62" fmla="*/ 150 w 166"/>
                  <a:gd name="T63" fmla="*/ 67 h 163"/>
                  <a:gd name="T64" fmla="*/ 152 w 166"/>
                  <a:gd name="T65" fmla="*/ 67 h 163"/>
                  <a:gd name="T66" fmla="*/ 154 w 166"/>
                  <a:gd name="T67" fmla="*/ 69 h 163"/>
                  <a:gd name="T68" fmla="*/ 156 w 166"/>
                  <a:gd name="T69" fmla="*/ 69 h 163"/>
                  <a:gd name="T70" fmla="*/ 156 w 166"/>
                  <a:gd name="T71" fmla="*/ 71 h 163"/>
                  <a:gd name="T72" fmla="*/ 160 w 166"/>
                  <a:gd name="T73" fmla="*/ 73 h 163"/>
                  <a:gd name="T74" fmla="*/ 166 w 166"/>
                  <a:gd name="T75" fmla="*/ 73 h 163"/>
                  <a:gd name="T76" fmla="*/ 150 w 166"/>
                  <a:gd name="T77" fmla="*/ 79 h 163"/>
                  <a:gd name="T78" fmla="*/ 144 w 166"/>
                  <a:gd name="T79" fmla="*/ 119 h 163"/>
                  <a:gd name="T80" fmla="*/ 142 w 166"/>
                  <a:gd name="T81" fmla="*/ 125 h 163"/>
                  <a:gd name="T82" fmla="*/ 134 w 166"/>
                  <a:gd name="T83" fmla="*/ 133 h 163"/>
                  <a:gd name="T84" fmla="*/ 126 w 166"/>
                  <a:gd name="T85" fmla="*/ 141 h 163"/>
                  <a:gd name="T86" fmla="*/ 118 w 166"/>
                  <a:gd name="T87" fmla="*/ 149 h 163"/>
                  <a:gd name="T88" fmla="*/ 110 w 166"/>
                  <a:gd name="T89" fmla="*/ 157 h 163"/>
                  <a:gd name="T90" fmla="*/ 104 w 166"/>
                  <a:gd name="T91" fmla="*/ 163 h 163"/>
                  <a:gd name="T92" fmla="*/ 76 w 166"/>
                  <a:gd name="T93" fmla="*/ 163 h 163"/>
                  <a:gd name="T94" fmla="*/ 6 w 166"/>
                  <a:gd name="T95" fmla="*/ 99 h 163"/>
                  <a:gd name="T96" fmla="*/ 0 w 166"/>
                  <a:gd name="T97" fmla="*/ 67 h 163"/>
                  <a:gd name="T98" fmla="*/ 8 w 166"/>
                  <a:gd name="T99" fmla="*/ 18 h 163"/>
                  <a:gd name="T100" fmla="*/ 8 w 166"/>
                  <a:gd name="T101" fmla="*/ 18 h 1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66" h="163">
                    <a:moveTo>
                      <a:pt x="8" y="18"/>
                    </a:moveTo>
                    <a:lnTo>
                      <a:pt x="8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46" y="0"/>
                    </a:lnTo>
                    <a:lnTo>
                      <a:pt x="62" y="2"/>
                    </a:lnTo>
                    <a:lnTo>
                      <a:pt x="66" y="2"/>
                    </a:lnTo>
                    <a:lnTo>
                      <a:pt x="82" y="2"/>
                    </a:lnTo>
                    <a:lnTo>
                      <a:pt x="82" y="16"/>
                    </a:lnTo>
                    <a:lnTo>
                      <a:pt x="98" y="18"/>
                    </a:lnTo>
                    <a:lnTo>
                      <a:pt x="98" y="26"/>
                    </a:lnTo>
                    <a:lnTo>
                      <a:pt x="124" y="26"/>
                    </a:lnTo>
                    <a:lnTo>
                      <a:pt x="124" y="28"/>
                    </a:lnTo>
                    <a:lnTo>
                      <a:pt x="126" y="30"/>
                    </a:lnTo>
                    <a:lnTo>
                      <a:pt x="128" y="30"/>
                    </a:lnTo>
                    <a:lnTo>
                      <a:pt x="130" y="32"/>
                    </a:lnTo>
                    <a:lnTo>
                      <a:pt x="132" y="34"/>
                    </a:lnTo>
                    <a:lnTo>
                      <a:pt x="132" y="36"/>
                    </a:lnTo>
                    <a:lnTo>
                      <a:pt x="132" y="38"/>
                    </a:lnTo>
                    <a:lnTo>
                      <a:pt x="134" y="38"/>
                    </a:lnTo>
                    <a:lnTo>
                      <a:pt x="134" y="40"/>
                    </a:lnTo>
                    <a:lnTo>
                      <a:pt x="136" y="40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6" y="46"/>
                    </a:lnTo>
                    <a:lnTo>
                      <a:pt x="136" y="48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1"/>
                    </a:lnTo>
                    <a:lnTo>
                      <a:pt x="142" y="55"/>
                    </a:lnTo>
                    <a:lnTo>
                      <a:pt x="142" y="57"/>
                    </a:lnTo>
                    <a:lnTo>
                      <a:pt x="142" y="59"/>
                    </a:lnTo>
                    <a:lnTo>
                      <a:pt x="144" y="61"/>
                    </a:lnTo>
                    <a:lnTo>
                      <a:pt x="142" y="61"/>
                    </a:lnTo>
                    <a:lnTo>
                      <a:pt x="142" y="63"/>
                    </a:lnTo>
                    <a:lnTo>
                      <a:pt x="142" y="65"/>
                    </a:lnTo>
                    <a:lnTo>
                      <a:pt x="144" y="67"/>
                    </a:lnTo>
                    <a:lnTo>
                      <a:pt x="146" y="69"/>
                    </a:lnTo>
                    <a:lnTo>
                      <a:pt x="148" y="69"/>
                    </a:lnTo>
                    <a:lnTo>
                      <a:pt x="150" y="69"/>
                    </a:lnTo>
                    <a:lnTo>
                      <a:pt x="150" y="67"/>
                    </a:lnTo>
                    <a:lnTo>
                      <a:pt x="152" y="67"/>
                    </a:lnTo>
                    <a:lnTo>
                      <a:pt x="154" y="69"/>
                    </a:lnTo>
                    <a:lnTo>
                      <a:pt x="156" y="69"/>
                    </a:lnTo>
                    <a:lnTo>
                      <a:pt x="156" y="71"/>
                    </a:lnTo>
                    <a:lnTo>
                      <a:pt x="158" y="71"/>
                    </a:lnTo>
                    <a:lnTo>
                      <a:pt x="160" y="73"/>
                    </a:lnTo>
                    <a:lnTo>
                      <a:pt x="162" y="73"/>
                    </a:lnTo>
                    <a:lnTo>
                      <a:pt x="166" y="73"/>
                    </a:lnTo>
                    <a:lnTo>
                      <a:pt x="164" y="79"/>
                    </a:lnTo>
                    <a:lnTo>
                      <a:pt x="150" y="79"/>
                    </a:lnTo>
                    <a:lnTo>
                      <a:pt x="148" y="117"/>
                    </a:lnTo>
                    <a:lnTo>
                      <a:pt x="144" y="119"/>
                    </a:lnTo>
                    <a:lnTo>
                      <a:pt x="142" y="119"/>
                    </a:lnTo>
                    <a:lnTo>
                      <a:pt x="142" y="125"/>
                    </a:lnTo>
                    <a:lnTo>
                      <a:pt x="134" y="125"/>
                    </a:lnTo>
                    <a:lnTo>
                      <a:pt x="134" y="133"/>
                    </a:lnTo>
                    <a:lnTo>
                      <a:pt x="126" y="133"/>
                    </a:lnTo>
                    <a:lnTo>
                      <a:pt x="126" y="141"/>
                    </a:lnTo>
                    <a:lnTo>
                      <a:pt x="118" y="141"/>
                    </a:lnTo>
                    <a:lnTo>
                      <a:pt x="118" y="149"/>
                    </a:lnTo>
                    <a:lnTo>
                      <a:pt x="112" y="149"/>
                    </a:lnTo>
                    <a:lnTo>
                      <a:pt x="110" y="157"/>
                    </a:lnTo>
                    <a:lnTo>
                      <a:pt x="104" y="159"/>
                    </a:lnTo>
                    <a:lnTo>
                      <a:pt x="104" y="163"/>
                    </a:lnTo>
                    <a:lnTo>
                      <a:pt x="78" y="163"/>
                    </a:lnTo>
                    <a:lnTo>
                      <a:pt x="76" y="163"/>
                    </a:lnTo>
                    <a:lnTo>
                      <a:pt x="6" y="161"/>
                    </a:lnTo>
                    <a:lnTo>
                      <a:pt x="6" y="99"/>
                    </a:lnTo>
                    <a:lnTo>
                      <a:pt x="0" y="99"/>
                    </a:lnTo>
                    <a:lnTo>
                      <a:pt x="0" y="67"/>
                    </a:lnTo>
                    <a:lnTo>
                      <a:pt x="8" y="67"/>
                    </a:lnTo>
                    <a:lnTo>
                      <a:pt x="8" y="18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8" name="Freeform 144"/>
              <p:cNvSpPr>
                <a:spLocks/>
              </p:cNvSpPr>
              <p:nvPr/>
            </p:nvSpPr>
            <p:spPr bwMode="auto">
              <a:xfrm>
                <a:off x="3843" y="2838"/>
                <a:ext cx="20" cy="14"/>
              </a:xfrm>
              <a:custGeom>
                <a:avLst/>
                <a:gdLst>
                  <a:gd name="T0" fmla="*/ 20 w 20"/>
                  <a:gd name="T1" fmla="*/ 6 h 14"/>
                  <a:gd name="T2" fmla="*/ 18 w 20"/>
                  <a:gd name="T3" fmla="*/ 8 h 14"/>
                  <a:gd name="T4" fmla="*/ 14 w 20"/>
                  <a:gd name="T5" fmla="*/ 12 h 14"/>
                  <a:gd name="T6" fmla="*/ 10 w 20"/>
                  <a:gd name="T7" fmla="*/ 14 h 14"/>
                  <a:gd name="T8" fmla="*/ 8 w 20"/>
                  <a:gd name="T9" fmla="*/ 14 h 14"/>
                  <a:gd name="T10" fmla="*/ 6 w 20"/>
                  <a:gd name="T11" fmla="*/ 12 h 14"/>
                  <a:gd name="T12" fmla="*/ 2 w 20"/>
                  <a:gd name="T13" fmla="*/ 10 h 14"/>
                  <a:gd name="T14" fmla="*/ 0 w 20"/>
                  <a:gd name="T15" fmla="*/ 8 h 14"/>
                  <a:gd name="T16" fmla="*/ 0 w 20"/>
                  <a:gd name="T17" fmla="*/ 6 h 14"/>
                  <a:gd name="T18" fmla="*/ 6 w 20"/>
                  <a:gd name="T19" fmla="*/ 6 h 14"/>
                  <a:gd name="T20" fmla="*/ 6 w 20"/>
                  <a:gd name="T21" fmla="*/ 6 h 14"/>
                  <a:gd name="T22" fmla="*/ 8 w 20"/>
                  <a:gd name="T23" fmla="*/ 4 h 14"/>
                  <a:gd name="T24" fmla="*/ 14 w 20"/>
                  <a:gd name="T25" fmla="*/ 4 h 14"/>
                  <a:gd name="T26" fmla="*/ 14 w 20"/>
                  <a:gd name="T27" fmla="*/ 2 h 14"/>
                  <a:gd name="T28" fmla="*/ 18 w 20"/>
                  <a:gd name="T29" fmla="*/ 0 h 14"/>
                  <a:gd name="T30" fmla="*/ 20 w 20"/>
                  <a:gd name="T31" fmla="*/ 2 h 14"/>
                  <a:gd name="T32" fmla="*/ 20 w 20"/>
                  <a:gd name="T33" fmla="*/ 4 h 14"/>
                  <a:gd name="T34" fmla="*/ 20 w 20"/>
                  <a:gd name="T35" fmla="*/ 6 h 14"/>
                  <a:gd name="T36" fmla="*/ 20 w 20"/>
                  <a:gd name="T37" fmla="*/ 6 h 14"/>
                  <a:gd name="T38" fmla="*/ 20 w 20"/>
                  <a:gd name="T39" fmla="*/ 6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" h="14">
                    <a:moveTo>
                      <a:pt x="20" y="6"/>
                    </a:moveTo>
                    <a:lnTo>
                      <a:pt x="18" y="8"/>
                    </a:lnTo>
                    <a:lnTo>
                      <a:pt x="14" y="12"/>
                    </a:lnTo>
                    <a:lnTo>
                      <a:pt x="10" y="14"/>
                    </a:lnTo>
                    <a:lnTo>
                      <a:pt x="8" y="14"/>
                    </a:lnTo>
                    <a:lnTo>
                      <a:pt x="6" y="12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0" y="4"/>
                    </a:lnTo>
                    <a:lnTo>
                      <a:pt x="20" y="6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69" name="Freeform 145"/>
              <p:cNvSpPr>
                <a:spLocks/>
              </p:cNvSpPr>
              <p:nvPr/>
            </p:nvSpPr>
            <p:spPr bwMode="auto">
              <a:xfrm>
                <a:off x="3286" y="2856"/>
                <a:ext cx="215" cy="199"/>
              </a:xfrm>
              <a:custGeom>
                <a:avLst/>
                <a:gdLst>
                  <a:gd name="T0" fmla="*/ 150 w 215"/>
                  <a:gd name="T1" fmla="*/ 31 h 199"/>
                  <a:gd name="T2" fmla="*/ 156 w 215"/>
                  <a:gd name="T3" fmla="*/ 29 h 199"/>
                  <a:gd name="T4" fmla="*/ 174 w 215"/>
                  <a:gd name="T5" fmla="*/ 35 h 199"/>
                  <a:gd name="T6" fmla="*/ 180 w 215"/>
                  <a:gd name="T7" fmla="*/ 39 h 199"/>
                  <a:gd name="T8" fmla="*/ 184 w 215"/>
                  <a:gd name="T9" fmla="*/ 45 h 199"/>
                  <a:gd name="T10" fmla="*/ 184 w 215"/>
                  <a:gd name="T11" fmla="*/ 59 h 199"/>
                  <a:gd name="T12" fmla="*/ 184 w 215"/>
                  <a:gd name="T13" fmla="*/ 63 h 199"/>
                  <a:gd name="T14" fmla="*/ 184 w 215"/>
                  <a:gd name="T15" fmla="*/ 73 h 199"/>
                  <a:gd name="T16" fmla="*/ 186 w 215"/>
                  <a:gd name="T17" fmla="*/ 81 h 199"/>
                  <a:gd name="T18" fmla="*/ 190 w 215"/>
                  <a:gd name="T19" fmla="*/ 89 h 199"/>
                  <a:gd name="T20" fmla="*/ 190 w 215"/>
                  <a:gd name="T21" fmla="*/ 93 h 199"/>
                  <a:gd name="T22" fmla="*/ 192 w 215"/>
                  <a:gd name="T23" fmla="*/ 101 h 199"/>
                  <a:gd name="T24" fmla="*/ 194 w 215"/>
                  <a:gd name="T25" fmla="*/ 107 h 199"/>
                  <a:gd name="T26" fmla="*/ 198 w 215"/>
                  <a:gd name="T27" fmla="*/ 115 h 199"/>
                  <a:gd name="T28" fmla="*/ 199 w 215"/>
                  <a:gd name="T29" fmla="*/ 119 h 199"/>
                  <a:gd name="T30" fmla="*/ 203 w 215"/>
                  <a:gd name="T31" fmla="*/ 125 h 199"/>
                  <a:gd name="T32" fmla="*/ 207 w 215"/>
                  <a:gd name="T33" fmla="*/ 131 h 199"/>
                  <a:gd name="T34" fmla="*/ 213 w 215"/>
                  <a:gd name="T35" fmla="*/ 135 h 199"/>
                  <a:gd name="T36" fmla="*/ 207 w 215"/>
                  <a:gd name="T37" fmla="*/ 149 h 199"/>
                  <a:gd name="T38" fmla="*/ 199 w 215"/>
                  <a:gd name="T39" fmla="*/ 155 h 199"/>
                  <a:gd name="T40" fmla="*/ 192 w 215"/>
                  <a:gd name="T41" fmla="*/ 155 h 199"/>
                  <a:gd name="T42" fmla="*/ 184 w 215"/>
                  <a:gd name="T43" fmla="*/ 155 h 199"/>
                  <a:gd name="T44" fmla="*/ 180 w 215"/>
                  <a:gd name="T45" fmla="*/ 155 h 199"/>
                  <a:gd name="T46" fmla="*/ 172 w 215"/>
                  <a:gd name="T47" fmla="*/ 157 h 199"/>
                  <a:gd name="T48" fmla="*/ 166 w 215"/>
                  <a:gd name="T49" fmla="*/ 155 h 199"/>
                  <a:gd name="T50" fmla="*/ 160 w 215"/>
                  <a:gd name="T51" fmla="*/ 157 h 199"/>
                  <a:gd name="T52" fmla="*/ 154 w 215"/>
                  <a:gd name="T53" fmla="*/ 159 h 199"/>
                  <a:gd name="T54" fmla="*/ 146 w 215"/>
                  <a:gd name="T55" fmla="*/ 165 h 199"/>
                  <a:gd name="T56" fmla="*/ 140 w 215"/>
                  <a:gd name="T57" fmla="*/ 167 h 199"/>
                  <a:gd name="T58" fmla="*/ 140 w 215"/>
                  <a:gd name="T59" fmla="*/ 175 h 199"/>
                  <a:gd name="T60" fmla="*/ 138 w 215"/>
                  <a:gd name="T61" fmla="*/ 181 h 199"/>
                  <a:gd name="T62" fmla="*/ 136 w 215"/>
                  <a:gd name="T63" fmla="*/ 183 h 199"/>
                  <a:gd name="T64" fmla="*/ 130 w 215"/>
                  <a:gd name="T65" fmla="*/ 191 h 199"/>
                  <a:gd name="T66" fmla="*/ 122 w 215"/>
                  <a:gd name="T67" fmla="*/ 193 h 199"/>
                  <a:gd name="T68" fmla="*/ 118 w 215"/>
                  <a:gd name="T69" fmla="*/ 197 h 199"/>
                  <a:gd name="T70" fmla="*/ 114 w 215"/>
                  <a:gd name="T71" fmla="*/ 195 h 199"/>
                  <a:gd name="T72" fmla="*/ 106 w 215"/>
                  <a:gd name="T73" fmla="*/ 193 h 199"/>
                  <a:gd name="T74" fmla="*/ 102 w 215"/>
                  <a:gd name="T75" fmla="*/ 191 h 199"/>
                  <a:gd name="T76" fmla="*/ 98 w 215"/>
                  <a:gd name="T77" fmla="*/ 187 h 199"/>
                  <a:gd name="T78" fmla="*/ 90 w 215"/>
                  <a:gd name="T79" fmla="*/ 189 h 199"/>
                  <a:gd name="T80" fmla="*/ 84 w 215"/>
                  <a:gd name="T81" fmla="*/ 189 h 199"/>
                  <a:gd name="T82" fmla="*/ 76 w 215"/>
                  <a:gd name="T83" fmla="*/ 189 h 199"/>
                  <a:gd name="T84" fmla="*/ 68 w 215"/>
                  <a:gd name="T85" fmla="*/ 185 h 199"/>
                  <a:gd name="T86" fmla="*/ 58 w 215"/>
                  <a:gd name="T87" fmla="*/ 185 h 199"/>
                  <a:gd name="T88" fmla="*/ 52 w 215"/>
                  <a:gd name="T89" fmla="*/ 181 h 199"/>
                  <a:gd name="T90" fmla="*/ 46 w 215"/>
                  <a:gd name="T91" fmla="*/ 177 h 199"/>
                  <a:gd name="T92" fmla="*/ 40 w 215"/>
                  <a:gd name="T93" fmla="*/ 171 h 199"/>
                  <a:gd name="T94" fmla="*/ 36 w 215"/>
                  <a:gd name="T95" fmla="*/ 167 h 199"/>
                  <a:gd name="T96" fmla="*/ 32 w 215"/>
                  <a:gd name="T97" fmla="*/ 163 h 199"/>
                  <a:gd name="T98" fmla="*/ 30 w 215"/>
                  <a:gd name="T99" fmla="*/ 157 h 199"/>
                  <a:gd name="T100" fmla="*/ 26 w 215"/>
                  <a:gd name="T101" fmla="*/ 155 h 199"/>
                  <a:gd name="T102" fmla="*/ 22 w 215"/>
                  <a:gd name="T103" fmla="*/ 147 h 199"/>
                  <a:gd name="T104" fmla="*/ 16 w 215"/>
                  <a:gd name="T105" fmla="*/ 103 h 199"/>
                  <a:gd name="T106" fmla="*/ 8 w 215"/>
                  <a:gd name="T107" fmla="*/ 69 h 199"/>
                  <a:gd name="T108" fmla="*/ 76 w 215"/>
                  <a:gd name="T109" fmla="*/ 23 h 199"/>
                  <a:gd name="T110" fmla="*/ 100 w 215"/>
                  <a:gd name="T111" fmla="*/ 6 h 199"/>
                  <a:gd name="T112" fmla="*/ 108 w 215"/>
                  <a:gd name="T113" fmla="*/ 13 h 199"/>
                  <a:gd name="T114" fmla="*/ 116 w 215"/>
                  <a:gd name="T115" fmla="*/ 21 h 199"/>
                  <a:gd name="T116" fmla="*/ 130 w 215"/>
                  <a:gd name="T117" fmla="*/ 33 h 199"/>
                  <a:gd name="T118" fmla="*/ 134 w 215"/>
                  <a:gd name="T119" fmla="*/ 35 h 199"/>
                  <a:gd name="T120" fmla="*/ 142 w 215"/>
                  <a:gd name="T121" fmla="*/ 37 h 19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15" h="199">
                    <a:moveTo>
                      <a:pt x="144" y="35"/>
                    </a:moveTo>
                    <a:lnTo>
                      <a:pt x="146" y="35"/>
                    </a:lnTo>
                    <a:lnTo>
                      <a:pt x="148" y="33"/>
                    </a:lnTo>
                    <a:lnTo>
                      <a:pt x="150" y="33"/>
                    </a:lnTo>
                    <a:lnTo>
                      <a:pt x="150" y="31"/>
                    </a:lnTo>
                    <a:lnTo>
                      <a:pt x="152" y="31"/>
                    </a:lnTo>
                    <a:lnTo>
                      <a:pt x="154" y="31"/>
                    </a:lnTo>
                    <a:lnTo>
                      <a:pt x="156" y="31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60" y="29"/>
                    </a:lnTo>
                    <a:lnTo>
                      <a:pt x="162" y="29"/>
                    </a:lnTo>
                    <a:lnTo>
                      <a:pt x="164" y="29"/>
                    </a:lnTo>
                    <a:lnTo>
                      <a:pt x="168" y="31"/>
                    </a:lnTo>
                    <a:lnTo>
                      <a:pt x="170" y="33"/>
                    </a:lnTo>
                    <a:lnTo>
                      <a:pt x="174" y="35"/>
                    </a:lnTo>
                    <a:lnTo>
                      <a:pt x="176" y="35"/>
                    </a:lnTo>
                    <a:lnTo>
                      <a:pt x="176" y="37"/>
                    </a:lnTo>
                    <a:lnTo>
                      <a:pt x="178" y="37"/>
                    </a:lnTo>
                    <a:lnTo>
                      <a:pt x="178" y="39"/>
                    </a:lnTo>
                    <a:lnTo>
                      <a:pt x="180" y="39"/>
                    </a:lnTo>
                    <a:lnTo>
                      <a:pt x="180" y="41"/>
                    </a:lnTo>
                    <a:lnTo>
                      <a:pt x="182" y="41"/>
                    </a:lnTo>
                    <a:lnTo>
                      <a:pt x="182" y="43"/>
                    </a:lnTo>
                    <a:lnTo>
                      <a:pt x="184" y="43"/>
                    </a:lnTo>
                    <a:lnTo>
                      <a:pt x="184" y="45"/>
                    </a:lnTo>
                    <a:lnTo>
                      <a:pt x="184" y="47"/>
                    </a:lnTo>
                    <a:lnTo>
                      <a:pt x="184" y="55"/>
                    </a:lnTo>
                    <a:lnTo>
                      <a:pt x="184" y="57"/>
                    </a:lnTo>
                    <a:lnTo>
                      <a:pt x="184" y="59"/>
                    </a:lnTo>
                    <a:lnTo>
                      <a:pt x="186" y="61"/>
                    </a:lnTo>
                    <a:lnTo>
                      <a:pt x="184" y="61"/>
                    </a:lnTo>
                    <a:lnTo>
                      <a:pt x="184" y="63"/>
                    </a:lnTo>
                    <a:lnTo>
                      <a:pt x="184" y="65"/>
                    </a:lnTo>
                    <a:lnTo>
                      <a:pt x="184" y="69"/>
                    </a:lnTo>
                    <a:lnTo>
                      <a:pt x="184" y="71"/>
                    </a:lnTo>
                    <a:lnTo>
                      <a:pt x="184" y="73"/>
                    </a:lnTo>
                    <a:lnTo>
                      <a:pt x="184" y="75"/>
                    </a:lnTo>
                    <a:lnTo>
                      <a:pt x="186" y="75"/>
                    </a:lnTo>
                    <a:lnTo>
                      <a:pt x="186" y="77"/>
                    </a:lnTo>
                    <a:lnTo>
                      <a:pt x="188" y="79"/>
                    </a:lnTo>
                    <a:lnTo>
                      <a:pt x="186" y="81"/>
                    </a:lnTo>
                    <a:lnTo>
                      <a:pt x="188" y="81"/>
                    </a:lnTo>
                    <a:lnTo>
                      <a:pt x="188" y="83"/>
                    </a:lnTo>
                    <a:lnTo>
                      <a:pt x="190" y="83"/>
                    </a:lnTo>
                    <a:lnTo>
                      <a:pt x="190" y="85"/>
                    </a:lnTo>
                    <a:lnTo>
                      <a:pt x="190" y="87"/>
                    </a:lnTo>
                    <a:lnTo>
                      <a:pt x="190" y="89"/>
                    </a:lnTo>
                    <a:lnTo>
                      <a:pt x="192" y="91"/>
                    </a:lnTo>
                    <a:lnTo>
                      <a:pt x="190" y="93"/>
                    </a:lnTo>
                    <a:lnTo>
                      <a:pt x="190" y="95"/>
                    </a:lnTo>
                    <a:lnTo>
                      <a:pt x="192" y="95"/>
                    </a:lnTo>
                    <a:lnTo>
                      <a:pt x="192" y="97"/>
                    </a:lnTo>
                    <a:lnTo>
                      <a:pt x="192" y="99"/>
                    </a:lnTo>
                    <a:lnTo>
                      <a:pt x="192" y="101"/>
                    </a:lnTo>
                    <a:lnTo>
                      <a:pt x="192" y="103"/>
                    </a:lnTo>
                    <a:lnTo>
                      <a:pt x="194" y="105"/>
                    </a:lnTo>
                    <a:lnTo>
                      <a:pt x="194" y="107"/>
                    </a:lnTo>
                    <a:lnTo>
                      <a:pt x="196" y="109"/>
                    </a:lnTo>
                    <a:lnTo>
                      <a:pt x="196" y="111"/>
                    </a:lnTo>
                    <a:lnTo>
                      <a:pt x="196" y="113"/>
                    </a:lnTo>
                    <a:lnTo>
                      <a:pt x="198" y="113"/>
                    </a:lnTo>
                    <a:lnTo>
                      <a:pt x="198" y="115"/>
                    </a:lnTo>
                    <a:lnTo>
                      <a:pt x="199" y="115"/>
                    </a:lnTo>
                    <a:lnTo>
                      <a:pt x="199" y="117"/>
                    </a:lnTo>
                    <a:lnTo>
                      <a:pt x="199" y="119"/>
                    </a:lnTo>
                    <a:lnTo>
                      <a:pt x="199" y="121"/>
                    </a:lnTo>
                    <a:lnTo>
                      <a:pt x="201" y="121"/>
                    </a:lnTo>
                    <a:lnTo>
                      <a:pt x="201" y="123"/>
                    </a:lnTo>
                    <a:lnTo>
                      <a:pt x="203" y="125"/>
                    </a:lnTo>
                    <a:lnTo>
                      <a:pt x="205" y="125"/>
                    </a:lnTo>
                    <a:lnTo>
                      <a:pt x="205" y="127"/>
                    </a:lnTo>
                    <a:lnTo>
                      <a:pt x="205" y="129"/>
                    </a:lnTo>
                    <a:lnTo>
                      <a:pt x="207" y="129"/>
                    </a:lnTo>
                    <a:lnTo>
                      <a:pt x="207" y="131"/>
                    </a:lnTo>
                    <a:lnTo>
                      <a:pt x="209" y="131"/>
                    </a:lnTo>
                    <a:lnTo>
                      <a:pt x="209" y="133"/>
                    </a:lnTo>
                    <a:lnTo>
                      <a:pt x="211" y="133"/>
                    </a:lnTo>
                    <a:lnTo>
                      <a:pt x="211" y="135"/>
                    </a:lnTo>
                    <a:lnTo>
                      <a:pt x="213" y="135"/>
                    </a:lnTo>
                    <a:lnTo>
                      <a:pt x="215" y="135"/>
                    </a:lnTo>
                    <a:lnTo>
                      <a:pt x="213" y="147"/>
                    </a:lnTo>
                    <a:lnTo>
                      <a:pt x="211" y="147"/>
                    </a:lnTo>
                    <a:lnTo>
                      <a:pt x="209" y="149"/>
                    </a:lnTo>
                    <a:lnTo>
                      <a:pt x="207" y="149"/>
                    </a:lnTo>
                    <a:lnTo>
                      <a:pt x="207" y="151"/>
                    </a:lnTo>
                    <a:lnTo>
                      <a:pt x="207" y="153"/>
                    </a:lnTo>
                    <a:lnTo>
                      <a:pt x="205" y="153"/>
                    </a:lnTo>
                    <a:lnTo>
                      <a:pt x="203" y="153"/>
                    </a:lnTo>
                    <a:lnTo>
                      <a:pt x="201" y="153"/>
                    </a:lnTo>
                    <a:lnTo>
                      <a:pt x="199" y="153"/>
                    </a:lnTo>
                    <a:lnTo>
                      <a:pt x="199" y="155"/>
                    </a:lnTo>
                    <a:lnTo>
                      <a:pt x="198" y="155"/>
                    </a:lnTo>
                    <a:lnTo>
                      <a:pt x="198" y="153"/>
                    </a:lnTo>
                    <a:lnTo>
                      <a:pt x="198" y="155"/>
                    </a:lnTo>
                    <a:lnTo>
                      <a:pt x="196" y="155"/>
                    </a:lnTo>
                    <a:lnTo>
                      <a:pt x="194" y="155"/>
                    </a:lnTo>
                    <a:lnTo>
                      <a:pt x="192" y="155"/>
                    </a:lnTo>
                    <a:lnTo>
                      <a:pt x="190" y="155"/>
                    </a:lnTo>
                    <a:lnTo>
                      <a:pt x="188" y="155"/>
                    </a:lnTo>
                    <a:lnTo>
                      <a:pt x="188" y="157"/>
                    </a:lnTo>
                    <a:lnTo>
                      <a:pt x="186" y="157"/>
                    </a:lnTo>
                    <a:lnTo>
                      <a:pt x="186" y="155"/>
                    </a:lnTo>
                    <a:lnTo>
                      <a:pt x="184" y="155"/>
                    </a:lnTo>
                    <a:lnTo>
                      <a:pt x="182" y="155"/>
                    </a:lnTo>
                    <a:lnTo>
                      <a:pt x="180" y="155"/>
                    </a:lnTo>
                    <a:lnTo>
                      <a:pt x="180" y="157"/>
                    </a:lnTo>
                    <a:lnTo>
                      <a:pt x="180" y="155"/>
                    </a:lnTo>
                    <a:lnTo>
                      <a:pt x="178" y="155"/>
                    </a:lnTo>
                    <a:lnTo>
                      <a:pt x="176" y="155"/>
                    </a:lnTo>
                    <a:lnTo>
                      <a:pt x="174" y="155"/>
                    </a:lnTo>
                    <a:lnTo>
                      <a:pt x="172" y="155"/>
                    </a:lnTo>
                    <a:lnTo>
                      <a:pt x="172" y="157"/>
                    </a:lnTo>
                    <a:lnTo>
                      <a:pt x="170" y="157"/>
                    </a:lnTo>
                    <a:lnTo>
                      <a:pt x="170" y="155"/>
                    </a:lnTo>
                    <a:lnTo>
                      <a:pt x="168" y="155"/>
                    </a:lnTo>
                    <a:lnTo>
                      <a:pt x="166" y="155"/>
                    </a:lnTo>
                    <a:lnTo>
                      <a:pt x="164" y="153"/>
                    </a:lnTo>
                    <a:lnTo>
                      <a:pt x="164" y="155"/>
                    </a:lnTo>
                    <a:lnTo>
                      <a:pt x="162" y="155"/>
                    </a:lnTo>
                    <a:lnTo>
                      <a:pt x="160" y="157"/>
                    </a:lnTo>
                    <a:lnTo>
                      <a:pt x="158" y="157"/>
                    </a:lnTo>
                    <a:lnTo>
                      <a:pt x="156" y="157"/>
                    </a:lnTo>
                    <a:lnTo>
                      <a:pt x="154" y="157"/>
                    </a:lnTo>
                    <a:lnTo>
                      <a:pt x="154" y="159"/>
                    </a:lnTo>
                    <a:lnTo>
                      <a:pt x="152" y="159"/>
                    </a:lnTo>
                    <a:lnTo>
                      <a:pt x="152" y="161"/>
                    </a:lnTo>
                    <a:lnTo>
                      <a:pt x="150" y="161"/>
                    </a:lnTo>
                    <a:lnTo>
                      <a:pt x="150" y="163"/>
                    </a:lnTo>
                    <a:lnTo>
                      <a:pt x="148" y="165"/>
                    </a:lnTo>
                    <a:lnTo>
                      <a:pt x="146" y="165"/>
                    </a:lnTo>
                    <a:lnTo>
                      <a:pt x="146" y="167"/>
                    </a:lnTo>
                    <a:lnTo>
                      <a:pt x="144" y="167"/>
                    </a:lnTo>
                    <a:lnTo>
                      <a:pt x="144" y="165"/>
                    </a:lnTo>
                    <a:lnTo>
                      <a:pt x="142" y="165"/>
                    </a:lnTo>
                    <a:lnTo>
                      <a:pt x="140" y="165"/>
                    </a:lnTo>
                    <a:lnTo>
                      <a:pt x="140" y="167"/>
                    </a:lnTo>
                    <a:lnTo>
                      <a:pt x="140" y="169"/>
                    </a:lnTo>
                    <a:lnTo>
                      <a:pt x="140" y="171"/>
                    </a:lnTo>
                    <a:lnTo>
                      <a:pt x="140" y="173"/>
                    </a:lnTo>
                    <a:lnTo>
                      <a:pt x="140" y="175"/>
                    </a:lnTo>
                    <a:lnTo>
                      <a:pt x="140" y="177"/>
                    </a:lnTo>
                    <a:lnTo>
                      <a:pt x="138" y="179"/>
                    </a:lnTo>
                    <a:lnTo>
                      <a:pt x="138" y="181"/>
                    </a:lnTo>
                    <a:lnTo>
                      <a:pt x="138" y="183"/>
                    </a:lnTo>
                    <a:lnTo>
                      <a:pt x="136" y="183"/>
                    </a:lnTo>
                    <a:lnTo>
                      <a:pt x="136" y="185"/>
                    </a:lnTo>
                    <a:lnTo>
                      <a:pt x="136" y="187"/>
                    </a:lnTo>
                    <a:lnTo>
                      <a:pt x="134" y="187"/>
                    </a:lnTo>
                    <a:lnTo>
                      <a:pt x="132" y="189"/>
                    </a:lnTo>
                    <a:lnTo>
                      <a:pt x="130" y="189"/>
                    </a:lnTo>
                    <a:lnTo>
                      <a:pt x="130" y="191"/>
                    </a:lnTo>
                    <a:lnTo>
                      <a:pt x="128" y="191"/>
                    </a:lnTo>
                    <a:lnTo>
                      <a:pt x="126" y="191"/>
                    </a:lnTo>
                    <a:lnTo>
                      <a:pt x="126" y="189"/>
                    </a:lnTo>
                    <a:lnTo>
                      <a:pt x="124" y="189"/>
                    </a:lnTo>
                    <a:lnTo>
                      <a:pt x="124" y="191"/>
                    </a:lnTo>
                    <a:lnTo>
                      <a:pt x="122" y="193"/>
                    </a:lnTo>
                    <a:lnTo>
                      <a:pt x="120" y="193"/>
                    </a:lnTo>
                    <a:lnTo>
                      <a:pt x="120" y="195"/>
                    </a:lnTo>
                    <a:lnTo>
                      <a:pt x="118" y="195"/>
                    </a:lnTo>
                    <a:lnTo>
                      <a:pt x="120" y="197"/>
                    </a:lnTo>
                    <a:lnTo>
                      <a:pt x="118" y="197"/>
                    </a:lnTo>
                    <a:lnTo>
                      <a:pt x="116" y="197"/>
                    </a:lnTo>
                    <a:lnTo>
                      <a:pt x="116" y="199"/>
                    </a:lnTo>
                    <a:lnTo>
                      <a:pt x="114" y="199"/>
                    </a:lnTo>
                    <a:lnTo>
                      <a:pt x="114" y="197"/>
                    </a:lnTo>
                    <a:lnTo>
                      <a:pt x="114" y="195"/>
                    </a:lnTo>
                    <a:lnTo>
                      <a:pt x="112" y="195"/>
                    </a:lnTo>
                    <a:lnTo>
                      <a:pt x="110" y="195"/>
                    </a:lnTo>
                    <a:lnTo>
                      <a:pt x="110" y="193"/>
                    </a:lnTo>
                    <a:lnTo>
                      <a:pt x="108" y="193"/>
                    </a:lnTo>
                    <a:lnTo>
                      <a:pt x="106" y="193"/>
                    </a:lnTo>
                    <a:lnTo>
                      <a:pt x="106" y="191"/>
                    </a:lnTo>
                    <a:lnTo>
                      <a:pt x="104" y="191"/>
                    </a:lnTo>
                    <a:lnTo>
                      <a:pt x="102" y="191"/>
                    </a:lnTo>
                    <a:lnTo>
                      <a:pt x="100" y="191"/>
                    </a:lnTo>
                    <a:lnTo>
                      <a:pt x="100" y="189"/>
                    </a:lnTo>
                    <a:lnTo>
                      <a:pt x="98" y="189"/>
                    </a:lnTo>
                    <a:lnTo>
                      <a:pt x="98" y="187"/>
                    </a:lnTo>
                    <a:lnTo>
                      <a:pt x="98" y="189"/>
                    </a:lnTo>
                    <a:lnTo>
                      <a:pt x="96" y="189"/>
                    </a:lnTo>
                    <a:lnTo>
                      <a:pt x="94" y="189"/>
                    </a:lnTo>
                    <a:lnTo>
                      <a:pt x="92" y="189"/>
                    </a:lnTo>
                    <a:lnTo>
                      <a:pt x="90" y="189"/>
                    </a:lnTo>
                    <a:lnTo>
                      <a:pt x="88" y="189"/>
                    </a:lnTo>
                    <a:lnTo>
                      <a:pt x="86" y="189"/>
                    </a:lnTo>
                    <a:lnTo>
                      <a:pt x="84" y="189"/>
                    </a:lnTo>
                    <a:lnTo>
                      <a:pt x="82" y="189"/>
                    </a:lnTo>
                    <a:lnTo>
                      <a:pt x="80" y="189"/>
                    </a:lnTo>
                    <a:lnTo>
                      <a:pt x="80" y="187"/>
                    </a:lnTo>
                    <a:lnTo>
                      <a:pt x="78" y="187"/>
                    </a:lnTo>
                    <a:lnTo>
                      <a:pt x="76" y="189"/>
                    </a:lnTo>
                    <a:lnTo>
                      <a:pt x="74" y="189"/>
                    </a:lnTo>
                    <a:lnTo>
                      <a:pt x="72" y="187"/>
                    </a:lnTo>
                    <a:lnTo>
                      <a:pt x="72" y="185"/>
                    </a:lnTo>
                    <a:lnTo>
                      <a:pt x="70" y="185"/>
                    </a:lnTo>
                    <a:lnTo>
                      <a:pt x="68" y="185"/>
                    </a:lnTo>
                    <a:lnTo>
                      <a:pt x="66" y="185"/>
                    </a:lnTo>
                    <a:lnTo>
                      <a:pt x="64" y="185"/>
                    </a:lnTo>
                    <a:lnTo>
                      <a:pt x="62" y="185"/>
                    </a:lnTo>
                    <a:lnTo>
                      <a:pt x="60" y="185"/>
                    </a:lnTo>
                    <a:lnTo>
                      <a:pt x="58" y="185"/>
                    </a:lnTo>
                    <a:lnTo>
                      <a:pt x="54" y="185"/>
                    </a:lnTo>
                    <a:lnTo>
                      <a:pt x="54" y="183"/>
                    </a:lnTo>
                    <a:lnTo>
                      <a:pt x="54" y="181"/>
                    </a:lnTo>
                    <a:lnTo>
                      <a:pt x="52" y="181"/>
                    </a:lnTo>
                    <a:lnTo>
                      <a:pt x="52" y="179"/>
                    </a:lnTo>
                    <a:lnTo>
                      <a:pt x="50" y="179"/>
                    </a:lnTo>
                    <a:lnTo>
                      <a:pt x="50" y="177"/>
                    </a:lnTo>
                    <a:lnTo>
                      <a:pt x="48" y="177"/>
                    </a:lnTo>
                    <a:lnTo>
                      <a:pt x="46" y="177"/>
                    </a:lnTo>
                    <a:lnTo>
                      <a:pt x="44" y="175"/>
                    </a:lnTo>
                    <a:lnTo>
                      <a:pt x="44" y="173"/>
                    </a:lnTo>
                    <a:lnTo>
                      <a:pt x="42" y="173"/>
                    </a:lnTo>
                    <a:lnTo>
                      <a:pt x="40" y="171"/>
                    </a:lnTo>
                    <a:lnTo>
                      <a:pt x="40" y="169"/>
                    </a:lnTo>
                    <a:lnTo>
                      <a:pt x="38" y="169"/>
                    </a:lnTo>
                    <a:lnTo>
                      <a:pt x="38" y="167"/>
                    </a:lnTo>
                    <a:lnTo>
                      <a:pt x="36" y="167"/>
                    </a:lnTo>
                    <a:lnTo>
                      <a:pt x="34" y="167"/>
                    </a:lnTo>
                    <a:lnTo>
                      <a:pt x="34" y="165"/>
                    </a:lnTo>
                    <a:lnTo>
                      <a:pt x="34" y="163"/>
                    </a:lnTo>
                    <a:lnTo>
                      <a:pt x="32" y="163"/>
                    </a:lnTo>
                    <a:lnTo>
                      <a:pt x="32" y="161"/>
                    </a:lnTo>
                    <a:lnTo>
                      <a:pt x="30" y="161"/>
                    </a:lnTo>
                    <a:lnTo>
                      <a:pt x="30" y="159"/>
                    </a:lnTo>
                    <a:lnTo>
                      <a:pt x="30" y="157"/>
                    </a:lnTo>
                    <a:lnTo>
                      <a:pt x="30" y="155"/>
                    </a:lnTo>
                    <a:lnTo>
                      <a:pt x="28" y="155"/>
                    </a:lnTo>
                    <a:lnTo>
                      <a:pt x="26" y="155"/>
                    </a:lnTo>
                    <a:lnTo>
                      <a:pt x="26" y="153"/>
                    </a:lnTo>
                    <a:lnTo>
                      <a:pt x="26" y="151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4" y="147"/>
                    </a:lnTo>
                    <a:lnTo>
                      <a:pt x="22" y="147"/>
                    </a:lnTo>
                    <a:lnTo>
                      <a:pt x="22" y="145"/>
                    </a:lnTo>
                    <a:lnTo>
                      <a:pt x="18" y="145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6" y="141"/>
                    </a:lnTo>
                    <a:lnTo>
                      <a:pt x="16" y="103"/>
                    </a:lnTo>
                    <a:lnTo>
                      <a:pt x="8" y="103"/>
                    </a:lnTo>
                    <a:lnTo>
                      <a:pt x="8" y="93"/>
                    </a:lnTo>
                    <a:lnTo>
                      <a:pt x="0" y="93"/>
                    </a:lnTo>
                    <a:lnTo>
                      <a:pt x="0" y="85"/>
                    </a:lnTo>
                    <a:lnTo>
                      <a:pt x="8" y="85"/>
                    </a:lnTo>
                    <a:lnTo>
                      <a:pt x="8" y="79"/>
                    </a:lnTo>
                    <a:lnTo>
                      <a:pt x="0" y="79"/>
                    </a:lnTo>
                    <a:lnTo>
                      <a:pt x="0" y="69"/>
                    </a:lnTo>
                    <a:lnTo>
                      <a:pt x="8" y="69"/>
                    </a:lnTo>
                    <a:lnTo>
                      <a:pt x="8" y="61"/>
                    </a:lnTo>
                    <a:lnTo>
                      <a:pt x="38" y="61"/>
                    </a:lnTo>
                    <a:lnTo>
                      <a:pt x="38" y="53"/>
                    </a:lnTo>
                    <a:lnTo>
                      <a:pt x="44" y="53"/>
                    </a:lnTo>
                    <a:lnTo>
                      <a:pt x="44" y="45"/>
                    </a:lnTo>
                    <a:lnTo>
                      <a:pt x="52" y="45"/>
                    </a:lnTo>
                    <a:lnTo>
                      <a:pt x="52" y="39"/>
                    </a:lnTo>
                    <a:lnTo>
                      <a:pt x="60" y="39"/>
                    </a:lnTo>
                    <a:lnTo>
                      <a:pt x="60" y="23"/>
                    </a:lnTo>
                    <a:lnTo>
                      <a:pt x="76" y="23"/>
                    </a:lnTo>
                    <a:lnTo>
                      <a:pt x="76" y="15"/>
                    </a:lnTo>
                    <a:lnTo>
                      <a:pt x="82" y="15"/>
                    </a:lnTo>
                    <a:lnTo>
                      <a:pt x="82" y="8"/>
                    </a:lnTo>
                    <a:lnTo>
                      <a:pt x="92" y="8"/>
                    </a:lnTo>
                    <a:lnTo>
                      <a:pt x="90" y="0"/>
                    </a:lnTo>
                    <a:lnTo>
                      <a:pt x="98" y="0"/>
                    </a:lnTo>
                    <a:lnTo>
                      <a:pt x="98" y="4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104" y="11"/>
                    </a:lnTo>
                    <a:lnTo>
                      <a:pt x="106" y="11"/>
                    </a:lnTo>
                    <a:lnTo>
                      <a:pt x="108" y="13"/>
                    </a:lnTo>
                    <a:lnTo>
                      <a:pt x="110" y="13"/>
                    </a:lnTo>
                    <a:lnTo>
                      <a:pt x="110" y="15"/>
                    </a:lnTo>
                    <a:lnTo>
                      <a:pt x="112" y="15"/>
                    </a:lnTo>
                    <a:lnTo>
                      <a:pt x="112" y="17"/>
                    </a:lnTo>
                    <a:lnTo>
                      <a:pt x="114" y="17"/>
                    </a:lnTo>
                    <a:lnTo>
                      <a:pt x="114" y="19"/>
                    </a:lnTo>
                    <a:lnTo>
                      <a:pt x="116" y="21"/>
                    </a:lnTo>
                    <a:lnTo>
                      <a:pt x="120" y="25"/>
                    </a:lnTo>
                    <a:lnTo>
                      <a:pt x="124" y="27"/>
                    </a:lnTo>
                    <a:lnTo>
                      <a:pt x="126" y="31"/>
                    </a:lnTo>
                    <a:lnTo>
                      <a:pt x="128" y="33"/>
                    </a:lnTo>
                    <a:lnTo>
                      <a:pt x="130" y="33"/>
                    </a:lnTo>
                    <a:lnTo>
                      <a:pt x="130" y="35"/>
                    </a:lnTo>
                    <a:lnTo>
                      <a:pt x="132" y="35"/>
                    </a:lnTo>
                    <a:lnTo>
                      <a:pt x="134" y="35"/>
                    </a:lnTo>
                    <a:lnTo>
                      <a:pt x="134" y="37"/>
                    </a:lnTo>
                    <a:lnTo>
                      <a:pt x="136" y="37"/>
                    </a:lnTo>
                    <a:lnTo>
                      <a:pt x="138" y="37"/>
                    </a:lnTo>
                    <a:lnTo>
                      <a:pt x="140" y="37"/>
                    </a:lnTo>
                    <a:lnTo>
                      <a:pt x="142" y="37"/>
                    </a:lnTo>
                    <a:lnTo>
                      <a:pt x="144" y="35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0" name="Freeform 146"/>
              <p:cNvSpPr>
                <a:spLocks/>
              </p:cNvSpPr>
              <p:nvPr/>
            </p:nvSpPr>
            <p:spPr bwMode="auto">
              <a:xfrm>
                <a:off x="1923" y="2864"/>
                <a:ext cx="248" cy="269"/>
              </a:xfrm>
              <a:custGeom>
                <a:avLst/>
                <a:gdLst>
                  <a:gd name="T0" fmla="*/ 38 w 248"/>
                  <a:gd name="T1" fmla="*/ 0 h 269"/>
                  <a:gd name="T2" fmla="*/ 40 w 248"/>
                  <a:gd name="T3" fmla="*/ 2 h 269"/>
                  <a:gd name="T4" fmla="*/ 44 w 248"/>
                  <a:gd name="T5" fmla="*/ 0 h 269"/>
                  <a:gd name="T6" fmla="*/ 58 w 248"/>
                  <a:gd name="T7" fmla="*/ 17 h 269"/>
                  <a:gd name="T8" fmla="*/ 60 w 248"/>
                  <a:gd name="T9" fmla="*/ 17 h 269"/>
                  <a:gd name="T10" fmla="*/ 62 w 248"/>
                  <a:gd name="T11" fmla="*/ 17 h 269"/>
                  <a:gd name="T12" fmla="*/ 66 w 248"/>
                  <a:gd name="T13" fmla="*/ 17 h 269"/>
                  <a:gd name="T14" fmla="*/ 68 w 248"/>
                  <a:gd name="T15" fmla="*/ 17 h 269"/>
                  <a:gd name="T16" fmla="*/ 70 w 248"/>
                  <a:gd name="T17" fmla="*/ 15 h 269"/>
                  <a:gd name="T18" fmla="*/ 72 w 248"/>
                  <a:gd name="T19" fmla="*/ 13 h 269"/>
                  <a:gd name="T20" fmla="*/ 72 w 248"/>
                  <a:gd name="T21" fmla="*/ 13 h 269"/>
                  <a:gd name="T22" fmla="*/ 76 w 248"/>
                  <a:gd name="T23" fmla="*/ 13 h 269"/>
                  <a:gd name="T24" fmla="*/ 78 w 248"/>
                  <a:gd name="T25" fmla="*/ 15 h 269"/>
                  <a:gd name="T26" fmla="*/ 80 w 248"/>
                  <a:gd name="T27" fmla="*/ 13 h 269"/>
                  <a:gd name="T28" fmla="*/ 82 w 248"/>
                  <a:gd name="T29" fmla="*/ 13 h 269"/>
                  <a:gd name="T30" fmla="*/ 86 w 248"/>
                  <a:gd name="T31" fmla="*/ 11 h 269"/>
                  <a:gd name="T32" fmla="*/ 86 w 248"/>
                  <a:gd name="T33" fmla="*/ 11 h 269"/>
                  <a:gd name="T34" fmla="*/ 88 w 248"/>
                  <a:gd name="T35" fmla="*/ 9 h 269"/>
                  <a:gd name="T36" fmla="*/ 90 w 248"/>
                  <a:gd name="T37" fmla="*/ 9 h 269"/>
                  <a:gd name="T38" fmla="*/ 150 w 248"/>
                  <a:gd name="T39" fmla="*/ 9 h 269"/>
                  <a:gd name="T40" fmla="*/ 156 w 248"/>
                  <a:gd name="T41" fmla="*/ 9 h 269"/>
                  <a:gd name="T42" fmla="*/ 156 w 248"/>
                  <a:gd name="T43" fmla="*/ 27 h 269"/>
                  <a:gd name="T44" fmla="*/ 158 w 248"/>
                  <a:gd name="T45" fmla="*/ 31 h 269"/>
                  <a:gd name="T46" fmla="*/ 160 w 248"/>
                  <a:gd name="T47" fmla="*/ 35 h 269"/>
                  <a:gd name="T48" fmla="*/ 164 w 248"/>
                  <a:gd name="T49" fmla="*/ 37 h 269"/>
                  <a:gd name="T50" fmla="*/ 164 w 248"/>
                  <a:gd name="T51" fmla="*/ 39 h 269"/>
                  <a:gd name="T52" fmla="*/ 164 w 248"/>
                  <a:gd name="T53" fmla="*/ 43 h 269"/>
                  <a:gd name="T54" fmla="*/ 164 w 248"/>
                  <a:gd name="T55" fmla="*/ 45 h 269"/>
                  <a:gd name="T56" fmla="*/ 166 w 248"/>
                  <a:gd name="T57" fmla="*/ 49 h 269"/>
                  <a:gd name="T58" fmla="*/ 210 w 248"/>
                  <a:gd name="T59" fmla="*/ 49 h 269"/>
                  <a:gd name="T60" fmla="*/ 244 w 248"/>
                  <a:gd name="T61" fmla="*/ 51 h 269"/>
                  <a:gd name="T62" fmla="*/ 242 w 248"/>
                  <a:gd name="T63" fmla="*/ 89 h 269"/>
                  <a:gd name="T64" fmla="*/ 242 w 248"/>
                  <a:gd name="T65" fmla="*/ 113 h 269"/>
                  <a:gd name="T66" fmla="*/ 240 w 248"/>
                  <a:gd name="T67" fmla="*/ 125 h 269"/>
                  <a:gd name="T68" fmla="*/ 224 w 248"/>
                  <a:gd name="T69" fmla="*/ 157 h 269"/>
                  <a:gd name="T70" fmla="*/ 214 w 248"/>
                  <a:gd name="T71" fmla="*/ 161 h 269"/>
                  <a:gd name="T72" fmla="*/ 210 w 248"/>
                  <a:gd name="T73" fmla="*/ 157 h 269"/>
                  <a:gd name="T74" fmla="*/ 196 w 248"/>
                  <a:gd name="T75" fmla="*/ 161 h 269"/>
                  <a:gd name="T76" fmla="*/ 186 w 248"/>
                  <a:gd name="T77" fmla="*/ 161 h 269"/>
                  <a:gd name="T78" fmla="*/ 44 w 248"/>
                  <a:gd name="T79" fmla="*/ 267 h 269"/>
                  <a:gd name="T80" fmla="*/ 42 w 248"/>
                  <a:gd name="T81" fmla="*/ 255 h 269"/>
                  <a:gd name="T82" fmla="*/ 34 w 248"/>
                  <a:gd name="T83" fmla="*/ 243 h 269"/>
                  <a:gd name="T84" fmla="*/ 28 w 248"/>
                  <a:gd name="T85" fmla="*/ 235 h 269"/>
                  <a:gd name="T86" fmla="*/ 18 w 248"/>
                  <a:gd name="T87" fmla="*/ 217 h 269"/>
                  <a:gd name="T88" fmla="*/ 8 w 248"/>
                  <a:gd name="T89" fmla="*/ 213 h 269"/>
                  <a:gd name="T90" fmla="*/ 8 w 248"/>
                  <a:gd name="T91" fmla="*/ 205 h 269"/>
                  <a:gd name="T92" fmla="*/ 4 w 248"/>
                  <a:gd name="T93" fmla="*/ 199 h 269"/>
                  <a:gd name="T94" fmla="*/ 4 w 248"/>
                  <a:gd name="T95" fmla="*/ 189 h 269"/>
                  <a:gd name="T96" fmla="*/ 8 w 248"/>
                  <a:gd name="T97" fmla="*/ 183 h 269"/>
                  <a:gd name="T98" fmla="*/ 4 w 248"/>
                  <a:gd name="T99" fmla="*/ 163 h 269"/>
                  <a:gd name="T100" fmla="*/ 0 w 248"/>
                  <a:gd name="T101" fmla="*/ 147 h 269"/>
                  <a:gd name="T102" fmla="*/ 4 w 248"/>
                  <a:gd name="T103" fmla="*/ 141 h 269"/>
                  <a:gd name="T104" fmla="*/ 10 w 248"/>
                  <a:gd name="T105" fmla="*/ 135 h 269"/>
                  <a:gd name="T106" fmla="*/ 12 w 248"/>
                  <a:gd name="T107" fmla="*/ 111 h 269"/>
                  <a:gd name="T108" fmla="*/ 12 w 248"/>
                  <a:gd name="T109" fmla="*/ 99 h 269"/>
                  <a:gd name="T110" fmla="*/ 12 w 248"/>
                  <a:gd name="T111" fmla="*/ 89 h 269"/>
                  <a:gd name="T112" fmla="*/ 18 w 248"/>
                  <a:gd name="T113" fmla="*/ 67 h 269"/>
                  <a:gd name="T114" fmla="*/ 20 w 248"/>
                  <a:gd name="T115" fmla="*/ 55 h 269"/>
                  <a:gd name="T116" fmla="*/ 24 w 248"/>
                  <a:gd name="T117" fmla="*/ 49 h 269"/>
                  <a:gd name="T118" fmla="*/ 26 w 248"/>
                  <a:gd name="T119" fmla="*/ 15 h 269"/>
                  <a:gd name="T120" fmla="*/ 32 w 248"/>
                  <a:gd name="T121" fmla="*/ 2 h 2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48" h="269">
                    <a:moveTo>
                      <a:pt x="34" y="0"/>
                    </a:moveTo>
                    <a:lnTo>
                      <a:pt x="36" y="2"/>
                    </a:lnTo>
                    <a:lnTo>
                      <a:pt x="38" y="2"/>
                    </a:lnTo>
                    <a:lnTo>
                      <a:pt x="38" y="0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4" y="0"/>
                    </a:lnTo>
                    <a:lnTo>
                      <a:pt x="44" y="19"/>
                    </a:lnTo>
                    <a:lnTo>
                      <a:pt x="56" y="19"/>
                    </a:lnTo>
                    <a:lnTo>
                      <a:pt x="58" y="17"/>
                    </a:lnTo>
                    <a:lnTo>
                      <a:pt x="60" y="17"/>
                    </a:lnTo>
                    <a:lnTo>
                      <a:pt x="60" y="19"/>
                    </a:lnTo>
                    <a:lnTo>
                      <a:pt x="60" y="17"/>
                    </a:lnTo>
                    <a:lnTo>
                      <a:pt x="62" y="17"/>
                    </a:lnTo>
                    <a:lnTo>
                      <a:pt x="64" y="17"/>
                    </a:lnTo>
                    <a:lnTo>
                      <a:pt x="66" y="17"/>
                    </a:lnTo>
                    <a:lnTo>
                      <a:pt x="68" y="17"/>
                    </a:lnTo>
                    <a:lnTo>
                      <a:pt x="68" y="15"/>
                    </a:lnTo>
                    <a:lnTo>
                      <a:pt x="70" y="15"/>
                    </a:lnTo>
                    <a:lnTo>
                      <a:pt x="72" y="15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6" y="13"/>
                    </a:lnTo>
                    <a:lnTo>
                      <a:pt x="78" y="13"/>
                    </a:lnTo>
                    <a:lnTo>
                      <a:pt x="78" y="15"/>
                    </a:lnTo>
                    <a:lnTo>
                      <a:pt x="80" y="15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4" y="11"/>
                    </a:lnTo>
                    <a:lnTo>
                      <a:pt x="86" y="11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90" y="9"/>
                    </a:lnTo>
                    <a:lnTo>
                      <a:pt x="92" y="9"/>
                    </a:lnTo>
                    <a:lnTo>
                      <a:pt x="150" y="9"/>
                    </a:lnTo>
                    <a:lnTo>
                      <a:pt x="150" y="11"/>
                    </a:lnTo>
                    <a:lnTo>
                      <a:pt x="150" y="15"/>
                    </a:lnTo>
                    <a:lnTo>
                      <a:pt x="156" y="15"/>
                    </a:lnTo>
                    <a:lnTo>
                      <a:pt x="156" y="9"/>
                    </a:lnTo>
                    <a:lnTo>
                      <a:pt x="162" y="9"/>
                    </a:lnTo>
                    <a:lnTo>
                      <a:pt x="162" y="27"/>
                    </a:lnTo>
                    <a:lnTo>
                      <a:pt x="158" y="27"/>
                    </a:lnTo>
                    <a:lnTo>
                      <a:pt x="156" y="27"/>
                    </a:lnTo>
                    <a:lnTo>
                      <a:pt x="156" y="29"/>
                    </a:lnTo>
                    <a:lnTo>
                      <a:pt x="158" y="29"/>
                    </a:lnTo>
                    <a:lnTo>
                      <a:pt x="158" y="31"/>
                    </a:lnTo>
                    <a:lnTo>
                      <a:pt x="158" y="33"/>
                    </a:lnTo>
                    <a:lnTo>
                      <a:pt x="160" y="35"/>
                    </a:lnTo>
                    <a:lnTo>
                      <a:pt x="162" y="35"/>
                    </a:lnTo>
                    <a:lnTo>
                      <a:pt x="164" y="35"/>
                    </a:lnTo>
                    <a:lnTo>
                      <a:pt x="164" y="37"/>
                    </a:lnTo>
                    <a:lnTo>
                      <a:pt x="164" y="39"/>
                    </a:lnTo>
                    <a:lnTo>
                      <a:pt x="166" y="39"/>
                    </a:lnTo>
                    <a:lnTo>
                      <a:pt x="164" y="39"/>
                    </a:lnTo>
                    <a:lnTo>
                      <a:pt x="164" y="41"/>
                    </a:lnTo>
                    <a:lnTo>
                      <a:pt x="164" y="43"/>
                    </a:lnTo>
                    <a:lnTo>
                      <a:pt x="164" y="45"/>
                    </a:lnTo>
                    <a:lnTo>
                      <a:pt x="166" y="47"/>
                    </a:lnTo>
                    <a:lnTo>
                      <a:pt x="166" y="49"/>
                    </a:lnTo>
                    <a:lnTo>
                      <a:pt x="192" y="49"/>
                    </a:lnTo>
                    <a:lnTo>
                      <a:pt x="194" y="49"/>
                    </a:lnTo>
                    <a:lnTo>
                      <a:pt x="210" y="49"/>
                    </a:lnTo>
                    <a:lnTo>
                      <a:pt x="212" y="51"/>
                    </a:lnTo>
                    <a:lnTo>
                      <a:pt x="234" y="51"/>
                    </a:lnTo>
                    <a:lnTo>
                      <a:pt x="244" y="51"/>
                    </a:lnTo>
                    <a:lnTo>
                      <a:pt x="242" y="85"/>
                    </a:lnTo>
                    <a:lnTo>
                      <a:pt x="242" y="89"/>
                    </a:lnTo>
                    <a:lnTo>
                      <a:pt x="242" y="107"/>
                    </a:lnTo>
                    <a:lnTo>
                      <a:pt x="248" y="107"/>
                    </a:lnTo>
                    <a:lnTo>
                      <a:pt x="248" y="113"/>
                    </a:lnTo>
                    <a:lnTo>
                      <a:pt x="242" y="113"/>
                    </a:lnTo>
                    <a:lnTo>
                      <a:pt x="242" y="117"/>
                    </a:lnTo>
                    <a:lnTo>
                      <a:pt x="242" y="125"/>
                    </a:lnTo>
                    <a:lnTo>
                      <a:pt x="240" y="125"/>
                    </a:lnTo>
                    <a:lnTo>
                      <a:pt x="240" y="159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24" y="157"/>
                    </a:lnTo>
                    <a:lnTo>
                      <a:pt x="220" y="157"/>
                    </a:lnTo>
                    <a:lnTo>
                      <a:pt x="220" y="161"/>
                    </a:lnTo>
                    <a:lnTo>
                      <a:pt x="214" y="161"/>
                    </a:lnTo>
                    <a:lnTo>
                      <a:pt x="214" y="159"/>
                    </a:lnTo>
                    <a:lnTo>
                      <a:pt x="214" y="157"/>
                    </a:lnTo>
                    <a:lnTo>
                      <a:pt x="210" y="157"/>
                    </a:lnTo>
                    <a:lnTo>
                      <a:pt x="208" y="157"/>
                    </a:lnTo>
                    <a:lnTo>
                      <a:pt x="208" y="161"/>
                    </a:lnTo>
                    <a:lnTo>
                      <a:pt x="204" y="161"/>
                    </a:lnTo>
                    <a:lnTo>
                      <a:pt x="196" y="161"/>
                    </a:lnTo>
                    <a:lnTo>
                      <a:pt x="192" y="161"/>
                    </a:lnTo>
                    <a:lnTo>
                      <a:pt x="192" y="157"/>
                    </a:lnTo>
                    <a:lnTo>
                      <a:pt x="186" y="157"/>
                    </a:lnTo>
                    <a:lnTo>
                      <a:pt x="186" y="161"/>
                    </a:lnTo>
                    <a:lnTo>
                      <a:pt x="100" y="159"/>
                    </a:lnTo>
                    <a:lnTo>
                      <a:pt x="98" y="269"/>
                    </a:lnTo>
                    <a:lnTo>
                      <a:pt x="44" y="267"/>
                    </a:lnTo>
                    <a:lnTo>
                      <a:pt x="44" y="265"/>
                    </a:lnTo>
                    <a:lnTo>
                      <a:pt x="44" y="259"/>
                    </a:lnTo>
                    <a:lnTo>
                      <a:pt x="44" y="257"/>
                    </a:lnTo>
                    <a:lnTo>
                      <a:pt x="42" y="255"/>
                    </a:lnTo>
                    <a:lnTo>
                      <a:pt x="38" y="247"/>
                    </a:lnTo>
                    <a:lnTo>
                      <a:pt x="36" y="245"/>
                    </a:lnTo>
                    <a:lnTo>
                      <a:pt x="34" y="243"/>
                    </a:lnTo>
                    <a:lnTo>
                      <a:pt x="32" y="241"/>
                    </a:lnTo>
                    <a:lnTo>
                      <a:pt x="30" y="239"/>
                    </a:lnTo>
                    <a:lnTo>
                      <a:pt x="28" y="235"/>
                    </a:lnTo>
                    <a:lnTo>
                      <a:pt x="26" y="229"/>
                    </a:lnTo>
                    <a:lnTo>
                      <a:pt x="26" y="227"/>
                    </a:lnTo>
                    <a:lnTo>
                      <a:pt x="20" y="219"/>
                    </a:lnTo>
                    <a:lnTo>
                      <a:pt x="18" y="217"/>
                    </a:lnTo>
                    <a:lnTo>
                      <a:pt x="16" y="217"/>
                    </a:lnTo>
                    <a:lnTo>
                      <a:pt x="10" y="215"/>
                    </a:lnTo>
                    <a:lnTo>
                      <a:pt x="8" y="213"/>
                    </a:lnTo>
                    <a:lnTo>
                      <a:pt x="8" y="211"/>
                    </a:lnTo>
                    <a:lnTo>
                      <a:pt x="8" y="209"/>
                    </a:lnTo>
                    <a:lnTo>
                      <a:pt x="8" y="207"/>
                    </a:lnTo>
                    <a:lnTo>
                      <a:pt x="8" y="205"/>
                    </a:lnTo>
                    <a:lnTo>
                      <a:pt x="8" y="203"/>
                    </a:lnTo>
                    <a:lnTo>
                      <a:pt x="6" y="201"/>
                    </a:lnTo>
                    <a:lnTo>
                      <a:pt x="4" y="199"/>
                    </a:lnTo>
                    <a:lnTo>
                      <a:pt x="4" y="197"/>
                    </a:lnTo>
                    <a:lnTo>
                      <a:pt x="4" y="191"/>
                    </a:lnTo>
                    <a:lnTo>
                      <a:pt x="4" y="189"/>
                    </a:lnTo>
                    <a:lnTo>
                      <a:pt x="4" y="187"/>
                    </a:lnTo>
                    <a:lnTo>
                      <a:pt x="6" y="185"/>
                    </a:lnTo>
                    <a:lnTo>
                      <a:pt x="8" y="183"/>
                    </a:lnTo>
                    <a:lnTo>
                      <a:pt x="8" y="179"/>
                    </a:lnTo>
                    <a:lnTo>
                      <a:pt x="8" y="177"/>
                    </a:lnTo>
                    <a:lnTo>
                      <a:pt x="8" y="173"/>
                    </a:lnTo>
                    <a:lnTo>
                      <a:pt x="4" y="163"/>
                    </a:lnTo>
                    <a:lnTo>
                      <a:pt x="2" y="157"/>
                    </a:lnTo>
                    <a:lnTo>
                      <a:pt x="0" y="151"/>
                    </a:lnTo>
                    <a:lnTo>
                      <a:pt x="0" y="149"/>
                    </a:lnTo>
                    <a:lnTo>
                      <a:pt x="0" y="147"/>
                    </a:lnTo>
                    <a:lnTo>
                      <a:pt x="0" y="145"/>
                    </a:lnTo>
                    <a:lnTo>
                      <a:pt x="0" y="143"/>
                    </a:lnTo>
                    <a:lnTo>
                      <a:pt x="2" y="141"/>
                    </a:lnTo>
                    <a:lnTo>
                      <a:pt x="4" y="141"/>
                    </a:lnTo>
                    <a:lnTo>
                      <a:pt x="6" y="141"/>
                    </a:lnTo>
                    <a:lnTo>
                      <a:pt x="8" y="139"/>
                    </a:lnTo>
                    <a:lnTo>
                      <a:pt x="10" y="137"/>
                    </a:lnTo>
                    <a:lnTo>
                      <a:pt x="10" y="135"/>
                    </a:lnTo>
                    <a:lnTo>
                      <a:pt x="12" y="133"/>
                    </a:lnTo>
                    <a:lnTo>
                      <a:pt x="14" y="119"/>
                    </a:lnTo>
                    <a:lnTo>
                      <a:pt x="14" y="115"/>
                    </a:lnTo>
                    <a:lnTo>
                      <a:pt x="12" y="111"/>
                    </a:lnTo>
                    <a:lnTo>
                      <a:pt x="14" y="105"/>
                    </a:lnTo>
                    <a:lnTo>
                      <a:pt x="14" y="103"/>
                    </a:lnTo>
                    <a:lnTo>
                      <a:pt x="14" y="101"/>
                    </a:lnTo>
                    <a:lnTo>
                      <a:pt x="12" y="99"/>
                    </a:lnTo>
                    <a:lnTo>
                      <a:pt x="10" y="95"/>
                    </a:lnTo>
                    <a:lnTo>
                      <a:pt x="10" y="93"/>
                    </a:lnTo>
                    <a:lnTo>
                      <a:pt x="10" y="91"/>
                    </a:lnTo>
                    <a:lnTo>
                      <a:pt x="12" y="89"/>
                    </a:lnTo>
                    <a:lnTo>
                      <a:pt x="16" y="77"/>
                    </a:lnTo>
                    <a:lnTo>
                      <a:pt x="18" y="73"/>
                    </a:lnTo>
                    <a:lnTo>
                      <a:pt x="18" y="69"/>
                    </a:lnTo>
                    <a:lnTo>
                      <a:pt x="18" y="67"/>
                    </a:lnTo>
                    <a:lnTo>
                      <a:pt x="18" y="63"/>
                    </a:lnTo>
                    <a:lnTo>
                      <a:pt x="18" y="59"/>
                    </a:lnTo>
                    <a:lnTo>
                      <a:pt x="18" y="57"/>
                    </a:lnTo>
                    <a:lnTo>
                      <a:pt x="20" y="55"/>
                    </a:lnTo>
                    <a:lnTo>
                      <a:pt x="20" y="53"/>
                    </a:lnTo>
                    <a:lnTo>
                      <a:pt x="22" y="51"/>
                    </a:lnTo>
                    <a:lnTo>
                      <a:pt x="24" y="49"/>
                    </a:lnTo>
                    <a:lnTo>
                      <a:pt x="22" y="31"/>
                    </a:lnTo>
                    <a:lnTo>
                      <a:pt x="22" y="25"/>
                    </a:lnTo>
                    <a:lnTo>
                      <a:pt x="24" y="19"/>
                    </a:lnTo>
                    <a:lnTo>
                      <a:pt x="26" y="15"/>
                    </a:lnTo>
                    <a:lnTo>
                      <a:pt x="26" y="11"/>
                    </a:lnTo>
                    <a:lnTo>
                      <a:pt x="30" y="5"/>
                    </a:lnTo>
                    <a:lnTo>
                      <a:pt x="32" y="2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1" name="Freeform 147"/>
              <p:cNvSpPr>
                <a:spLocks/>
              </p:cNvSpPr>
              <p:nvPr/>
            </p:nvSpPr>
            <p:spPr bwMode="auto">
              <a:xfrm>
                <a:off x="2770" y="2889"/>
                <a:ext cx="204" cy="274"/>
              </a:xfrm>
              <a:custGeom>
                <a:avLst/>
                <a:gdLst>
                  <a:gd name="T0" fmla="*/ 146 w 204"/>
                  <a:gd name="T1" fmla="*/ 12 h 274"/>
                  <a:gd name="T2" fmla="*/ 150 w 204"/>
                  <a:gd name="T3" fmla="*/ 18 h 274"/>
                  <a:gd name="T4" fmla="*/ 152 w 204"/>
                  <a:gd name="T5" fmla="*/ 26 h 274"/>
                  <a:gd name="T6" fmla="*/ 150 w 204"/>
                  <a:gd name="T7" fmla="*/ 32 h 274"/>
                  <a:gd name="T8" fmla="*/ 152 w 204"/>
                  <a:gd name="T9" fmla="*/ 42 h 274"/>
                  <a:gd name="T10" fmla="*/ 154 w 204"/>
                  <a:gd name="T11" fmla="*/ 48 h 274"/>
                  <a:gd name="T12" fmla="*/ 162 w 204"/>
                  <a:gd name="T13" fmla="*/ 52 h 274"/>
                  <a:gd name="T14" fmla="*/ 164 w 204"/>
                  <a:gd name="T15" fmla="*/ 58 h 274"/>
                  <a:gd name="T16" fmla="*/ 166 w 204"/>
                  <a:gd name="T17" fmla="*/ 64 h 274"/>
                  <a:gd name="T18" fmla="*/ 170 w 204"/>
                  <a:gd name="T19" fmla="*/ 70 h 274"/>
                  <a:gd name="T20" fmla="*/ 172 w 204"/>
                  <a:gd name="T21" fmla="*/ 74 h 274"/>
                  <a:gd name="T22" fmla="*/ 178 w 204"/>
                  <a:gd name="T23" fmla="*/ 78 h 274"/>
                  <a:gd name="T24" fmla="*/ 182 w 204"/>
                  <a:gd name="T25" fmla="*/ 78 h 274"/>
                  <a:gd name="T26" fmla="*/ 186 w 204"/>
                  <a:gd name="T27" fmla="*/ 82 h 274"/>
                  <a:gd name="T28" fmla="*/ 190 w 204"/>
                  <a:gd name="T29" fmla="*/ 88 h 274"/>
                  <a:gd name="T30" fmla="*/ 198 w 204"/>
                  <a:gd name="T31" fmla="*/ 116 h 274"/>
                  <a:gd name="T32" fmla="*/ 204 w 204"/>
                  <a:gd name="T33" fmla="*/ 120 h 274"/>
                  <a:gd name="T34" fmla="*/ 204 w 204"/>
                  <a:gd name="T35" fmla="*/ 126 h 274"/>
                  <a:gd name="T36" fmla="*/ 202 w 204"/>
                  <a:gd name="T37" fmla="*/ 130 h 274"/>
                  <a:gd name="T38" fmla="*/ 200 w 204"/>
                  <a:gd name="T39" fmla="*/ 136 h 274"/>
                  <a:gd name="T40" fmla="*/ 198 w 204"/>
                  <a:gd name="T41" fmla="*/ 142 h 274"/>
                  <a:gd name="T42" fmla="*/ 198 w 204"/>
                  <a:gd name="T43" fmla="*/ 148 h 274"/>
                  <a:gd name="T44" fmla="*/ 198 w 204"/>
                  <a:gd name="T45" fmla="*/ 154 h 274"/>
                  <a:gd name="T46" fmla="*/ 198 w 204"/>
                  <a:gd name="T47" fmla="*/ 158 h 274"/>
                  <a:gd name="T48" fmla="*/ 196 w 204"/>
                  <a:gd name="T49" fmla="*/ 164 h 274"/>
                  <a:gd name="T50" fmla="*/ 198 w 204"/>
                  <a:gd name="T51" fmla="*/ 170 h 274"/>
                  <a:gd name="T52" fmla="*/ 198 w 204"/>
                  <a:gd name="T53" fmla="*/ 176 h 274"/>
                  <a:gd name="T54" fmla="*/ 198 w 204"/>
                  <a:gd name="T55" fmla="*/ 182 h 274"/>
                  <a:gd name="T56" fmla="*/ 202 w 204"/>
                  <a:gd name="T57" fmla="*/ 186 h 274"/>
                  <a:gd name="T58" fmla="*/ 202 w 204"/>
                  <a:gd name="T59" fmla="*/ 190 h 274"/>
                  <a:gd name="T60" fmla="*/ 204 w 204"/>
                  <a:gd name="T61" fmla="*/ 198 h 274"/>
                  <a:gd name="T62" fmla="*/ 122 w 204"/>
                  <a:gd name="T63" fmla="*/ 274 h 274"/>
                  <a:gd name="T64" fmla="*/ 74 w 204"/>
                  <a:gd name="T65" fmla="*/ 268 h 274"/>
                  <a:gd name="T66" fmla="*/ 78 w 204"/>
                  <a:gd name="T67" fmla="*/ 264 h 274"/>
                  <a:gd name="T68" fmla="*/ 78 w 204"/>
                  <a:gd name="T69" fmla="*/ 256 h 274"/>
                  <a:gd name="T70" fmla="*/ 80 w 204"/>
                  <a:gd name="T71" fmla="*/ 250 h 274"/>
                  <a:gd name="T72" fmla="*/ 76 w 204"/>
                  <a:gd name="T73" fmla="*/ 248 h 274"/>
                  <a:gd name="T74" fmla="*/ 72 w 204"/>
                  <a:gd name="T75" fmla="*/ 244 h 274"/>
                  <a:gd name="T76" fmla="*/ 72 w 204"/>
                  <a:gd name="T77" fmla="*/ 240 h 274"/>
                  <a:gd name="T78" fmla="*/ 70 w 204"/>
                  <a:gd name="T79" fmla="*/ 236 h 274"/>
                  <a:gd name="T80" fmla="*/ 66 w 204"/>
                  <a:gd name="T81" fmla="*/ 234 h 274"/>
                  <a:gd name="T82" fmla="*/ 60 w 204"/>
                  <a:gd name="T83" fmla="*/ 230 h 274"/>
                  <a:gd name="T84" fmla="*/ 60 w 204"/>
                  <a:gd name="T85" fmla="*/ 224 h 274"/>
                  <a:gd name="T86" fmla="*/ 60 w 204"/>
                  <a:gd name="T87" fmla="*/ 216 h 274"/>
                  <a:gd name="T88" fmla="*/ 64 w 204"/>
                  <a:gd name="T89" fmla="*/ 210 h 274"/>
                  <a:gd name="T90" fmla="*/ 68 w 204"/>
                  <a:gd name="T91" fmla="*/ 196 h 274"/>
                  <a:gd name="T92" fmla="*/ 64 w 204"/>
                  <a:gd name="T93" fmla="*/ 186 h 274"/>
                  <a:gd name="T94" fmla="*/ 54 w 204"/>
                  <a:gd name="T95" fmla="*/ 166 h 274"/>
                  <a:gd name="T96" fmla="*/ 52 w 204"/>
                  <a:gd name="T97" fmla="*/ 150 h 274"/>
                  <a:gd name="T98" fmla="*/ 48 w 204"/>
                  <a:gd name="T99" fmla="*/ 136 h 274"/>
                  <a:gd name="T100" fmla="*/ 30 w 204"/>
                  <a:gd name="T101" fmla="*/ 134 h 274"/>
                  <a:gd name="T102" fmla="*/ 18 w 204"/>
                  <a:gd name="T103" fmla="*/ 122 h 274"/>
                  <a:gd name="T104" fmla="*/ 8 w 204"/>
                  <a:gd name="T105" fmla="*/ 110 h 274"/>
                  <a:gd name="T106" fmla="*/ 2 w 204"/>
                  <a:gd name="T107" fmla="*/ 100 h 274"/>
                  <a:gd name="T108" fmla="*/ 2 w 204"/>
                  <a:gd name="T109" fmla="*/ 88 h 274"/>
                  <a:gd name="T110" fmla="*/ 12 w 204"/>
                  <a:gd name="T111" fmla="*/ 60 h 274"/>
                  <a:gd name="T112" fmla="*/ 50 w 204"/>
                  <a:gd name="T113" fmla="*/ 6 h 27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4" h="274">
                    <a:moveTo>
                      <a:pt x="148" y="2"/>
                    </a:moveTo>
                    <a:lnTo>
                      <a:pt x="148" y="4"/>
                    </a:lnTo>
                    <a:lnTo>
                      <a:pt x="148" y="6"/>
                    </a:lnTo>
                    <a:lnTo>
                      <a:pt x="146" y="8"/>
                    </a:lnTo>
                    <a:lnTo>
                      <a:pt x="146" y="10"/>
                    </a:lnTo>
                    <a:lnTo>
                      <a:pt x="146" y="12"/>
                    </a:lnTo>
                    <a:lnTo>
                      <a:pt x="148" y="12"/>
                    </a:lnTo>
                    <a:lnTo>
                      <a:pt x="150" y="14"/>
                    </a:lnTo>
                    <a:lnTo>
                      <a:pt x="150" y="16"/>
                    </a:lnTo>
                    <a:lnTo>
                      <a:pt x="150" y="18"/>
                    </a:lnTo>
                    <a:lnTo>
                      <a:pt x="152" y="18"/>
                    </a:lnTo>
                    <a:lnTo>
                      <a:pt x="152" y="20"/>
                    </a:lnTo>
                    <a:lnTo>
                      <a:pt x="152" y="22"/>
                    </a:lnTo>
                    <a:lnTo>
                      <a:pt x="152" y="24"/>
                    </a:lnTo>
                    <a:lnTo>
                      <a:pt x="152" y="26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2" y="28"/>
                    </a:lnTo>
                    <a:lnTo>
                      <a:pt x="152" y="30"/>
                    </a:lnTo>
                    <a:lnTo>
                      <a:pt x="152" y="32"/>
                    </a:lnTo>
                    <a:lnTo>
                      <a:pt x="150" y="32"/>
                    </a:lnTo>
                    <a:lnTo>
                      <a:pt x="152" y="34"/>
                    </a:lnTo>
                    <a:lnTo>
                      <a:pt x="152" y="36"/>
                    </a:lnTo>
                    <a:lnTo>
                      <a:pt x="154" y="38"/>
                    </a:lnTo>
                    <a:lnTo>
                      <a:pt x="154" y="40"/>
                    </a:lnTo>
                    <a:lnTo>
                      <a:pt x="152" y="40"/>
                    </a:lnTo>
                    <a:lnTo>
                      <a:pt x="152" y="42"/>
                    </a:lnTo>
                    <a:lnTo>
                      <a:pt x="150" y="44"/>
                    </a:lnTo>
                    <a:lnTo>
                      <a:pt x="152" y="44"/>
                    </a:lnTo>
                    <a:lnTo>
                      <a:pt x="152" y="46"/>
                    </a:lnTo>
                    <a:lnTo>
                      <a:pt x="154" y="48"/>
                    </a:lnTo>
                    <a:lnTo>
                      <a:pt x="156" y="48"/>
                    </a:lnTo>
                    <a:lnTo>
                      <a:pt x="156" y="50"/>
                    </a:lnTo>
                    <a:lnTo>
                      <a:pt x="158" y="50"/>
                    </a:lnTo>
                    <a:lnTo>
                      <a:pt x="160" y="50"/>
                    </a:lnTo>
                    <a:lnTo>
                      <a:pt x="162" y="50"/>
                    </a:lnTo>
                    <a:lnTo>
                      <a:pt x="162" y="52"/>
                    </a:lnTo>
                    <a:lnTo>
                      <a:pt x="164" y="52"/>
                    </a:lnTo>
                    <a:lnTo>
                      <a:pt x="164" y="54"/>
                    </a:lnTo>
                    <a:lnTo>
                      <a:pt x="164" y="56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6" y="60"/>
                    </a:lnTo>
                    <a:lnTo>
                      <a:pt x="166" y="62"/>
                    </a:lnTo>
                    <a:lnTo>
                      <a:pt x="166" y="64"/>
                    </a:lnTo>
                    <a:lnTo>
                      <a:pt x="166" y="66"/>
                    </a:lnTo>
                    <a:lnTo>
                      <a:pt x="168" y="66"/>
                    </a:lnTo>
                    <a:lnTo>
                      <a:pt x="168" y="68"/>
                    </a:lnTo>
                    <a:lnTo>
                      <a:pt x="170" y="70"/>
                    </a:lnTo>
                    <a:lnTo>
                      <a:pt x="170" y="72"/>
                    </a:lnTo>
                    <a:lnTo>
                      <a:pt x="172" y="72"/>
                    </a:lnTo>
                    <a:lnTo>
                      <a:pt x="172" y="74"/>
                    </a:lnTo>
                    <a:lnTo>
                      <a:pt x="174" y="76"/>
                    </a:lnTo>
                    <a:lnTo>
                      <a:pt x="178" y="76"/>
                    </a:lnTo>
                    <a:lnTo>
                      <a:pt x="178" y="78"/>
                    </a:lnTo>
                    <a:lnTo>
                      <a:pt x="180" y="78"/>
                    </a:lnTo>
                    <a:lnTo>
                      <a:pt x="180" y="76"/>
                    </a:lnTo>
                    <a:lnTo>
                      <a:pt x="182" y="78"/>
                    </a:lnTo>
                    <a:lnTo>
                      <a:pt x="184" y="78"/>
                    </a:lnTo>
                    <a:lnTo>
                      <a:pt x="184" y="80"/>
                    </a:lnTo>
                    <a:lnTo>
                      <a:pt x="186" y="80"/>
                    </a:lnTo>
                    <a:lnTo>
                      <a:pt x="186" y="82"/>
                    </a:lnTo>
                    <a:lnTo>
                      <a:pt x="188" y="82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90" y="88"/>
                    </a:lnTo>
                    <a:lnTo>
                      <a:pt x="192" y="92"/>
                    </a:lnTo>
                    <a:lnTo>
                      <a:pt x="192" y="98"/>
                    </a:lnTo>
                    <a:lnTo>
                      <a:pt x="192" y="102"/>
                    </a:lnTo>
                    <a:lnTo>
                      <a:pt x="196" y="106"/>
                    </a:lnTo>
                    <a:lnTo>
                      <a:pt x="196" y="108"/>
                    </a:lnTo>
                    <a:lnTo>
                      <a:pt x="198" y="110"/>
                    </a:lnTo>
                    <a:lnTo>
                      <a:pt x="198" y="112"/>
                    </a:lnTo>
                    <a:lnTo>
                      <a:pt x="198" y="116"/>
                    </a:lnTo>
                    <a:lnTo>
                      <a:pt x="198" y="118"/>
                    </a:lnTo>
                    <a:lnTo>
                      <a:pt x="200" y="118"/>
                    </a:lnTo>
                    <a:lnTo>
                      <a:pt x="202" y="118"/>
                    </a:lnTo>
                    <a:lnTo>
                      <a:pt x="204" y="118"/>
                    </a:lnTo>
                    <a:lnTo>
                      <a:pt x="204" y="120"/>
                    </a:lnTo>
                    <a:lnTo>
                      <a:pt x="204" y="122"/>
                    </a:lnTo>
                    <a:lnTo>
                      <a:pt x="204" y="124"/>
                    </a:lnTo>
                    <a:lnTo>
                      <a:pt x="204" y="126"/>
                    </a:lnTo>
                    <a:lnTo>
                      <a:pt x="202" y="126"/>
                    </a:lnTo>
                    <a:lnTo>
                      <a:pt x="202" y="128"/>
                    </a:lnTo>
                    <a:lnTo>
                      <a:pt x="200" y="128"/>
                    </a:lnTo>
                    <a:lnTo>
                      <a:pt x="202" y="130"/>
                    </a:lnTo>
                    <a:lnTo>
                      <a:pt x="202" y="132"/>
                    </a:lnTo>
                    <a:lnTo>
                      <a:pt x="202" y="134"/>
                    </a:lnTo>
                    <a:lnTo>
                      <a:pt x="200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8" y="144"/>
                    </a:lnTo>
                    <a:lnTo>
                      <a:pt x="200" y="146"/>
                    </a:lnTo>
                    <a:lnTo>
                      <a:pt x="198" y="146"/>
                    </a:lnTo>
                    <a:lnTo>
                      <a:pt x="198" y="148"/>
                    </a:lnTo>
                    <a:lnTo>
                      <a:pt x="196" y="148"/>
                    </a:lnTo>
                    <a:lnTo>
                      <a:pt x="196" y="150"/>
                    </a:lnTo>
                    <a:lnTo>
                      <a:pt x="196" y="152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6" y="154"/>
                    </a:lnTo>
                    <a:lnTo>
                      <a:pt x="198" y="154"/>
                    </a:lnTo>
                    <a:lnTo>
                      <a:pt x="200" y="154"/>
                    </a:lnTo>
                    <a:lnTo>
                      <a:pt x="200" y="156"/>
                    </a:lnTo>
                    <a:lnTo>
                      <a:pt x="198" y="156"/>
                    </a:lnTo>
                    <a:lnTo>
                      <a:pt x="198" y="158"/>
                    </a:lnTo>
                    <a:lnTo>
                      <a:pt x="196" y="160"/>
                    </a:lnTo>
                    <a:lnTo>
                      <a:pt x="196" y="162"/>
                    </a:lnTo>
                    <a:lnTo>
                      <a:pt x="196" y="164"/>
                    </a:lnTo>
                    <a:lnTo>
                      <a:pt x="196" y="166"/>
                    </a:lnTo>
                    <a:lnTo>
                      <a:pt x="198" y="166"/>
                    </a:lnTo>
                    <a:lnTo>
                      <a:pt x="198" y="168"/>
                    </a:lnTo>
                    <a:lnTo>
                      <a:pt x="198" y="170"/>
                    </a:lnTo>
                    <a:lnTo>
                      <a:pt x="198" y="172"/>
                    </a:lnTo>
                    <a:lnTo>
                      <a:pt x="198" y="174"/>
                    </a:lnTo>
                    <a:lnTo>
                      <a:pt x="198" y="176"/>
                    </a:lnTo>
                    <a:lnTo>
                      <a:pt x="198" y="178"/>
                    </a:lnTo>
                    <a:lnTo>
                      <a:pt x="198" y="180"/>
                    </a:lnTo>
                    <a:lnTo>
                      <a:pt x="198" y="182"/>
                    </a:lnTo>
                    <a:lnTo>
                      <a:pt x="200" y="182"/>
                    </a:lnTo>
                    <a:lnTo>
                      <a:pt x="200" y="184"/>
                    </a:lnTo>
                    <a:lnTo>
                      <a:pt x="200" y="186"/>
                    </a:lnTo>
                    <a:lnTo>
                      <a:pt x="202" y="186"/>
                    </a:lnTo>
                    <a:lnTo>
                      <a:pt x="202" y="188"/>
                    </a:lnTo>
                    <a:lnTo>
                      <a:pt x="200" y="188"/>
                    </a:lnTo>
                    <a:lnTo>
                      <a:pt x="202" y="190"/>
                    </a:lnTo>
                    <a:lnTo>
                      <a:pt x="202" y="192"/>
                    </a:lnTo>
                    <a:lnTo>
                      <a:pt x="202" y="194"/>
                    </a:lnTo>
                    <a:lnTo>
                      <a:pt x="202" y="196"/>
                    </a:lnTo>
                    <a:lnTo>
                      <a:pt x="204" y="196"/>
                    </a:lnTo>
                    <a:lnTo>
                      <a:pt x="204" y="198"/>
                    </a:lnTo>
                    <a:lnTo>
                      <a:pt x="202" y="198"/>
                    </a:lnTo>
                    <a:lnTo>
                      <a:pt x="202" y="200"/>
                    </a:lnTo>
                    <a:lnTo>
                      <a:pt x="138" y="200"/>
                    </a:lnTo>
                    <a:lnTo>
                      <a:pt x="138" y="250"/>
                    </a:lnTo>
                    <a:lnTo>
                      <a:pt x="122" y="250"/>
                    </a:lnTo>
                    <a:lnTo>
                      <a:pt x="122" y="274"/>
                    </a:lnTo>
                    <a:lnTo>
                      <a:pt x="74" y="272"/>
                    </a:lnTo>
                    <a:lnTo>
                      <a:pt x="74" y="270"/>
                    </a:lnTo>
                    <a:lnTo>
                      <a:pt x="74" y="268"/>
                    </a:lnTo>
                    <a:lnTo>
                      <a:pt x="76" y="266"/>
                    </a:lnTo>
                    <a:lnTo>
                      <a:pt x="78" y="264"/>
                    </a:lnTo>
                    <a:lnTo>
                      <a:pt x="78" y="262"/>
                    </a:lnTo>
                    <a:lnTo>
                      <a:pt x="78" y="260"/>
                    </a:lnTo>
                    <a:lnTo>
                      <a:pt x="78" y="258"/>
                    </a:lnTo>
                    <a:lnTo>
                      <a:pt x="78" y="256"/>
                    </a:lnTo>
                    <a:lnTo>
                      <a:pt x="80" y="256"/>
                    </a:lnTo>
                    <a:lnTo>
                      <a:pt x="80" y="254"/>
                    </a:lnTo>
                    <a:lnTo>
                      <a:pt x="80" y="252"/>
                    </a:lnTo>
                    <a:lnTo>
                      <a:pt x="80" y="250"/>
                    </a:lnTo>
                    <a:lnTo>
                      <a:pt x="78" y="250"/>
                    </a:lnTo>
                    <a:lnTo>
                      <a:pt x="78" y="248"/>
                    </a:lnTo>
                    <a:lnTo>
                      <a:pt x="76" y="248"/>
                    </a:lnTo>
                    <a:lnTo>
                      <a:pt x="76" y="246"/>
                    </a:lnTo>
                    <a:lnTo>
                      <a:pt x="76" y="248"/>
                    </a:lnTo>
                    <a:lnTo>
                      <a:pt x="74" y="248"/>
                    </a:lnTo>
                    <a:lnTo>
                      <a:pt x="74" y="246"/>
                    </a:lnTo>
                    <a:lnTo>
                      <a:pt x="72" y="246"/>
                    </a:lnTo>
                    <a:lnTo>
                      <a:pt x="72" y="244"/>
                    </a:lnTo>
                    <a:lnTo>
                      <a:pt x="74" y="242"/>
                    </a:lnTo>
                    <a:lnTo>
                      <a:pt x="72" y="242"/>
                    </a:lnTo>
                    <a:lnTo>
                      <a:pt x="72" y="240"/>
                    </a:lnTo>
                    <a:lnTo>
                      <a:pt x="72" y="238"/>
                    </a:lnTo>
                    <a:lnTo>
                      <a:pt x="70" y="238"/>
                    </a:lnTo>
                    <a:lnTo>
                      <a:pt x="70" y="236"/>
                    </a:lnTo>
                    <a:lnTo>
                      <a:pt x="70" y="234"/>
                    </a:lnTo>
                    <a:lnTo>
                      <a:pt x="68" y="234"/>
                    </a:lnTo>
                    <a:lnTo>
                      <a:pt x="68" y="232"/>
                    </a:lnTo>
                    <a:lnTo>
                      <a:pt x="66" y="232"/>
                    </a:lnTo>
                    <a:lnTo>
                      <a:pt x="66" y="234"/>
                    </a:lnTo>
                    <a:lnTo>
                      <a:pt x="64" y="234"/>
                    </a:lnTo>
                    <a:lnTo>
                      <a:pt x="64" y="232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0" y="230"/>
                    </a:lnTo>
                    <a:lnTo>
                      <a:pt x="60" y="228"/>
                    </a:lnTo>
                    <a:lnTo>
                      <a:pt x="60" y="226"/>
                    </a:lnTo>
                    <a:lnTo>
                      <a:pt x="60" y="224"/>
                    </a:lnTo>
                    <a:lnTo>
                      <a:pt x="58" y="222"/>
                    </a:lnTo>
                    <a:lnTo>
                      <a:pt x="60" y="222"/>
                    </a:lnTo>
                    <a:lnTo>
                      <a:pt x="60" y="220"/>
                    </a:lnTo>
                    <a:lnTo>
                      <a:pt x="60" y="218"/>
                    </a:lnTo>
                    <a:lnTo>
                      <a:pt x="60" y="216"/>
                    </a:lnTo>
                    <a:lnTo>
                      <a:pt x="60" y="214"/>
                    </a:lnTo>
                    <a:lnTo>
                      <a:pt x="62" y="214"/>
                    </a:lnTo>
                    <a:lnTo>
                      <a:pt x="62" y="212"/>
                    </a:lnTo>
                    <a:lnTo>
                      <a:pt x="64" y="210"/>
                    </a:lnTo>
                    <a:lnTo>
                      <a:pt x="64" y="208"/>
                    </a:lnTo>
                    <a:lnTo>
                      <a:pt x="66" y="204"/>
                    </a:lnTo>
                    <a:lnTo>
                      <a:pt x="66" y="202"/>
                    </a:lnTo>
                    <a:lnTo>
                      <a:pt x="66" y="200"/>
                    </a:lnTo>
                    <a:lnTo>
                      <a:pt x="68" y="196"/>
                    </a:lnTo>
                    <a:lnTo>
                      <a:pt x="68" y="194"/>
                    </a:lnTo>
                    <a:lnTo>
                      <a:pt x="68" y="190"/>
                    </a:lnTo>
                    <a:lnTo>
                      <a:pt x="68" y="188"/>
                    </a:lnTo>
                    <a:lnTo>
                      <a:pt x="66" y="186"/>
                    </a:lnTo>
                    <a:lnTo>
                      <a:pt x="64" y="186"/>
                    </a:lnTo>
                    <a:lnTo>
                      <a:pt x="62" y="184"/>
                    </a:lnTo>
                    <a:lnTo>
                      <a:pt x="60" y="184"/>
                    </a:lnTo>
                    <a:lnTo>
                      <a:pt x="58" y="180"/>
                    </a:lnTo>
                    <a:lnTo>
                      <a:pt x="56" y="178"/>
                    </a:lnTo>
                    <a:lnTo>
                      <a:pt x="56" y="176"/>
                    </a:lnTo>
                    <a:lnTo>
                      <a:pt x="54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4" y="164"/>
                    </a:lnTo>
                    <a:lnTo>
                      <a:pt x="54" y="162"/>
                    </a:lnTo>
                    <a:lnTo>
                      <a:pt x="54" y="158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52" y="154"/>
                    </a:lnTo>
                    <a:lnTo>
                      <a:pt x="52" y="152"/>
                    </a:lnTo>
                    <a:lnTo>
                      <a:pt x="52" y="150"/>
                    </a:lnTo>
                    <a:lnTo>
                      <a:pt x="52" y="148"/>
                    </a:lnTo>
                    <a:lnTo>
                      <a:pt x="54" y="146"/>
                    </a:lnTo>
                    <a:lnTo>
                      <a:pt x="54" y="144"/>
                    </a:lnTo>
                    <a:lnTo>
                      <a:pt x="52" y="140"/>
                    </a:lnTo>
                    <a:lnTo>
                      <a:pt x="50" y="138"/>
                    </a:lnTo>
                    <a:lnTo>
                      <a:pt x="48" y="136"/>
                    </a:lnTo>
                    <a:lnTo>
                      <a:pt x="46" y="136"/>
                    </a:lnTo>
                    <a:lnTo>
                      <a:pt x="40" y="138"/>
                    </a:lnTo>
                    <a:lnTo>
                      <a:pt x="38" y="138"/>
                    </a:lnTo>
                    <a:lnTo>
                      <a:pt x="36" y="138"/>
                    </a:lnTo>
                    <a:lnTo>
                      <a:pt x="36" y="136"/>
                    </a:lnTo>
                    <a:lnTo>
                      <a:pt x="34" y="136"/>
                    </a:lnTo>
                    <a:lnTo>
                      <a:pt x="30" y="134"/>
                    </a:lnTo>
                    <a:lnTo>
                      <a:pt x="26" y="132"/>
                    </a:lnTo>
                    <a:lnTo>
                      <a:pt x="26" y="130"/>
                    </a:lnTo>
                    <a:lnTo>
                      <a:pt x="26" y="128"/>
                    </a:lnTo>
                    <a:lnTo>
                      <a:pt x="24" y="126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18" y="122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6" y="116"/>
                    </a:lnTo>
                    <a:lnTo>
                      <a:pt x="14" y="114"/>
                    </a:lnTo>
                    <a:lnTo>
                      <a:pt x="12" y="112"/>
                    </a:lnTo>
                    <a:lnTo>
                      <a:pt x="10" y="110"/>
                    </a:lnTo>
                    <a:lnTo>
                      <a:pt x="8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4" y="108"/>
                    </a:lnTo>
                    <a:lnTo>
                      <a:pt x="2" y="104"/>
                    </a:lnTo>
                    <a:lnTo>
                      <a:pt x="2" y="102"/>
                    </a:lnTo>
                    <a:lnTo>
                      <a:pt x="2" y="100"/>
                    </a:lnTo>
                    <a:lnTo>
                      <a:pt x="2" y="98"/>
                    </a:lnTo>
                    <a:lnTo>
                      <a:pt x="0" y="96"/>
                    </a:lnTo>
                    <a:lnTo>
                      <a:pt x="0" y="94"/>
                    </a:lnTo>
                    <a:lnTo>
                      <a:pt x="2" y="94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4" y="88"/>
                    </a:lnTo>
                    <a:lnTo>
                      <a:pt x="4" y="86"/>
                    </a:lnTo>
                    <a:lnTo>
                      <a:pt x="4" y="84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12" y="68"/>
                    </a:lnTo>
                    <a:lnTo>
                      <a:pt x="12" y="60"/>
                    </a:lnTo>
                    <a:lnTo>
                      <a:pt x="20" y="60"/>
                    </a:lnTo>
                    <a:lnTo>
                      <a:pt x="20" y="52"/>
                    </a:lnTo>
                    <a:lnTo>
                      <a:pt x="28" y="52"/>
                    </a:lnTo>
                    <a:lnTo>
                      <a:pt x="28" y="46"/>
                    </a:lnTo>
                    <a:lnTo>
                      <a:pt x="30" y="46"/>
                    </a:lnTo>
                    <a:lnTo>
                      <a:pt x="34" y="44"/>
                    </a:lnTo>
                    <a:lnTo>
                      <a:pt x="36" y="6"/>
                    </a:lnTo>
                    <a:lnTo>
                      <a:pt x="50" y="6"/>
                    </a:lnTo>
                    <a:lnTo>
                      <a:pt x="52" y="0"/>
                    </a:lnTo>
                    <a:lnTo>
                      <a:pt x="148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2" name="Freeform 148"/>
              <p:cNvSpPr>
                <a:spLocks/>
              </p:cNvSpPr>
              <p:nvPr/>
            </p:nvSpPr>
            <p:spPr bwMode="auto">
              <a:xfrm>
                <a:off x="3144" y="2893"/>
                <a:ext cx="288" cy="546"/>
              </a:xfrm>
              <a:custGeom>
                <a:avLst/>
                <a:gdLst>
                  <a:gd name="T0" fmla="*/ 110 w 288"/>
                  <a:gd name="T1" fmla="*/ 32 h 546"/>
                  <a:gd name="T2" fmla="*/ 142 w 288"/>
                  <a:gd name="T3" fmla="*/ 48 h 546"/>
                  <a:gd name="T4" fmla="*/ 158 w 288"/>
                  <a:gd name="T5" fmla="*/ 66 h 546"/>
                  <a:gd name="T6" fmla="*/ 160 w 288"/>
                  <a:gd name="T7" fmla="*/ 108 h 546"/>
                  <a:gd name="T8" fmla="*/ 164 w 288"/>
                  <a:gd name="T9" fmla="*/ 110 h 546"/>
                  <a:gd name="T10" fmla="*/ 168 w 288"/>
                  <a:gd name="T11" fmla="*/ 110 h 546"/>
                  <a:gd name="T12" fmla="*/ 168 w 288"/>
                  <a:gd name="T13" fmla="*/ 118 h 546"/>
                  <a:gd name="T14" fmla="*/ 172 w 288"/>
                  <a:gd name="T15" fmla="*/ 118 h 546"/>
                  <a:gd name="T16" fmla="*/ 172 w 288"/>
                  <a:gd name="T17" fmla="*/ 120 h 546"/>
                  <a:gd name="T18" fmla="*/ 172 w 288"/>
                  <a:gd name="T19" fmla="*/ 124 h 546"/>
                  <a:gd name="T20" fmla="*/ 174 w 288"/>
                  <a:gd name="T21" fmla="*/ 126 h 546"/>
                  <a:gd name="T22" fmla="*/ 176 w 288"/>
                  <a:gd name="T23" fmla="*/ 128 h 546"/>
                  <a:gd name="T24" fmla="*/ 178 w 288"/>
                  <a:gd name="T25" fmla="*/ 130 h 546"/>
                  <a:gd name="T26" fmla="*/ 180 w 288"/>
                  <a:gd name="T27" fmla="*/ 132 h 546"/>
                  <a:gd name="T28" fmla="*/ 182 w 288"/>
                  <a:gd name="T29" fmla="*/ 134 h 546"/>
                  <a:gd name="T30" fmla="*/ 186 w 288"/>
                  <a:gd name="T31" fmla="*/ 136 h 546"/>
                  <a:gd name="T32" fmla="*/ 188 w 288"/>
                  <a:gd name="T33" fmla="*/ 140 h 546"/>
                  <a:gd name="T34" fmla="*/ 192 w 288"/>
                  <a:gd name="T35" fmla="*/ 140 h 546"/>
                  <a:gd name="T36" fmla="*/ 194 w 288"/>
                  <a:gd name="T37" fmla="*/ 144 h 546"/>
                  <a:gd name="T38" fmla="*/ 196 w 288"/>
                  <a:gd name="T39" fmla="*/ 146 h 546"/>
                  <a:gd name="T40" fmla="*/ 200 w 288"/>
                  <a:gd name="T41" fmla="*/ 148 h 546"/>
                  <a:gd name="T42" fmla="*/ 206 w 288"/>
                  <a:gd name="T43" fmla="*/ 148 h 546"/>
                  <a:gd name="T44" fmla="*/ 210 w 288"/>
                  <a:gd name="T45" fmla="*/ 168 h 546"/>
                  <a:gd name="T46" fmla="*/ 236 w 288"/>
                  <a:gd name="T47" fmla="*/ 182 h 546"/>
                  <a:gd name="T48" fmla="*/ 238 w 288"/>
                  <a:gd name="T49" fmla="*/ 182 h 546"/>
                  <a:gd name="T50" fmla="*/ 248 w 288"/>
                  <a:gd name="T51" fmla="*/ 234 h 546"/>
                  <a:gd name="T52" fmla="*/ 264 w 288"/>
                  <a:gd name="T53" fmla="*/ 412 h 546"/>
                  <a:gd name="T54" fmla="*/ 136 w 288"/>
                  <a:gd name="T55" fmla="*/ 520 h 546"/>
                  <a:gd name="T56" fmla="*/ 134 w 288"/>
                  <a:gd name="T57" fmla="*/ 456 h 546"/>
                  <a:gd name="T58" fmla="*/ 104 w 288"/>
                  <a:gd name="T59" fmla="*/ 394 h 546"/>
                  <a:gd name="T60" fmla="*/ 90 w 288"/>
                  <a:gd name="T61" fmla="*/ 306 h 546"/>
                  <a:gd name="T62" fmla="*/ 86 w 288"/>
                  <a:gd name="T63" fmla="*/ 304 h 546"/>
                  <a:gd name="T64" fmla="*/ 86 w 288"/>
                  <a:gd name="T65" fmla="*/ 300 h 546"/>
                  <a:gd name="T66" fmla="*/ 84 w 288"/>
                  <a:gd name="T67" fmla="*/ 296 h 546"/>
                  <a:gd name="T68" fmla="*/ 82 w 288"/>
                  <a:gd name="T69" fmla="*/ 294 h 546"/>
                  <a:gd name="T70" fmla="*/ 78 w 288"/>
                  <a:gd name="T71" fmla="*/ 290 h 546"/>
                  <a:gd name="T72" fmla="*/ 76 w 288"/>
                  <a:gd name="T73" fmla="*/ 286 h 546"/>
                  <a:gd name="T74" fmla="*/ 74 w 288"/>
                  <a:gd name="T75" fmla="*/ 284 h 546"/>
                  <a:gd name="T76" fmla="*/ 70 w 288"/>
                  <a:gd name="T77" fmla="*/ 282 h 546"/>
                  <a:gd name="T78" fmla="*/ 66 w 288"/>
                  <a:gd name="T79" fmla="*/ 280 h 546"/>
                  <a:gd name="T80" fmla="*/ 64 w 288"/>
                  <a:gd name="T81" fmla="*/ 278 h 546"/>
                  <a:gd name="T82" fmla="*/ 60 w 288"/>
                  <a:gd name="T83" fmla="*/ 278 h 546"/>
                  <a:gd name="T84" fmla="*/ 58 w 288"/>
                  <a:gd name="T85" fmla="*/ 276 h 546"/>
                  <a:gd name="T86" fmla="*/ 54 w 288"/>
                  <a:gd name="T87" fmla="*/ 274 h 546"/>
                  <a:gd name="T88" fmla="*/ 2 w 288"/>
                  <a:gd name="T89" fmla="*/ 116 h 546"/>
                  <a:gd name="T90" fmla="*/ 8 w 288"/>
                  <a:gd name="T91" fmla="*/ 112 h 546"/>
                  <a:gd name="T92" fmla="*/ 14 w 288"/>
                  <a:gd name="T93" fmla="*/ 112 h 546"/>
                  <a:gd name="T94" fmla="*/ 20 w 288"/>
                  <a:gd name="T95" fmla="*/ 112 h 546"/>
                  <a:gd name="T96" fmla="*/ 22 w 288"/>
                  <a:gd name="T97" fmla="*/ 112 h 546"/>
                  <a:gd name="T98" fmla="*/ 32 w 288"/>
                  <a:gd name="T99" fmla="*/ 118 h 546"/>
                  <a:gd name="T100" fmla="*/ 36 w 288"/>
                  <a:gd name="T101" fmla="*/ 40 h 546"/>
                  <a:gd name="T102" fmla="*/ 52 w 288"/>
                  <a:gd name="T103" fmla="*/ 0 h 54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88" h="546">
                    <a:moveTo>
                      <a:pt x="52" y="0"/>
                    </a:moveTo>
                    <a:lnTo>
                      <a:pt x="104" y="0"/>
                    </a:lnTo>
                    <a:lnTo>
                      <a:pt x="104" y="16"/>
                    </a:lnTo>
                    <a:lnTo>
                      <a:pt x="110" y="16"/>
                    </a:lnTo>
                    <a:lnTo>
                      <a:pt x="110" y="32"/>
                    </a:lnTo>
                    <a:lnTo>
                      <a:pt x="142" y="32"/>
                    </a:lnTo>
                    <a:lnTo>
                      <a:pt x="142" y="42"/>
                    </a:lnTo>
                    <a:lnTo>
                      <a:pt x="150" y="42"/>
                    </a:lnTo>
                    <a:lnTo>
                      <a:pt x="150" y="48"/>
                    </a:lnTo>
                    <a:lnTo>
                      <a:pt x="142" y="48"/>
                    </a:lnTo>
                    <a:lnTo>
                      <a:pt x="142" y="56"/>
                    </a:lnTo>
                    <a:lnTo>
                      <a:pt x="150" y="56"/>
                    </a:lnTo>
                    <a:lnTo>
                      <a:pt x="150" y="66"/>
                    </a:lnTo>
                    <a:lnTo>
                      <a:pt x="158" y="66"/>
                    </a:lnTo>
                    <a:lnTo>
                      <a:pt x="158" y="104"/>
                    </a:lnTo>
                    <a:lnTo>
                      <a:pt x="158" y="106"/>
                    </a:lnTo>
                    <a:lnTo>
                      <a:pt x="160" y="106"/>
                    </a:lnTo>
                    <a:lnTo>
                      <a:pt x="160" y="108"/>
                    </a:lnTo>
                    <a:lnTo>
                      <a:pt x="164" y="108"/>
                    </a:lnTo>
                    <a:lnTo>
                      <a:pt x="164" y="110"/>
                    </a:lnTo>
                    <a:lnTo>
                      <a:pt x="166" y="110"/>
                    </a:lnTo>
                    <a:lnTo>
                      <a:pt x="168" y="110"/>
                    </a:lnTo>
                    <a:lnTo>
                      <a:pt x="168" y="112"/>
                    </a:lnTo>
                    <a:lnTo>
                      <a:pt x="168" y="114"/>
                    </a:lnTo>
                    <a:lnTo>
                      <a:pt x="168" y="116"/>
                    </a:lnTo>
                    <a:lnTo>
                      <a:pt x="168" y="118"/>
                    </a:lnTo>
                    <a:lnTo>
                      <a:pt x="170" y="118"/>
                    </a:lnTo>
                    <a:lnTo>
                      <a:pt x="172" y="118"/>
                    </a:lnTo>
                    <a:lnTo>
                      <a:pt x="172" y="120"/>
                    </a:lnTo>
                    <a:lnTo>
                      <a:pt x="172" y="122"/>
                    </a:lnTo>
                    <a:lnTo>
                      <a:pt x="172" y="124"/>
                    </a:lnTo>
                    <a:lnTo>
                      <a:pt x="174" y="124"/>
                    </a:lnTo>
                    <a:lnTo>
                      <a:pt x="174" y="126"/>
                    </a:lnTo>
                    <a:lnTo>
                      <a:pt x="176" y="126"/>
                    </a:lnTo>
                    <a:lnTo>
                      <a:pt x="176" y="128"/>
                    </a:lnTo>
                    <a:lnTo>
                      <a:pt x="176" y="130"/>
                    </a:lnTo>
                    <a:lnTo>
                      <a:pt x="178" y="130"/>
                    </a:lnTo>
                    <a:lnTo>
                      <a:pt x="180" y="130"/>
                    </a:lnTo>
                    <a:lnTo>
                      <a:pt x="180" y="132"/>
                    </a:lnTo>
                    <a:lnTo>
                      <a:pt x="182" y="132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6" y="138"/>
                    </a:lnTo>
                    <a:lnTo>
                      <a:pt x="188" y="140"/>
                    </a:lnTo>
                    <a:lnTo>
                      <a:pt x="190" y="140"/>
                    </a:lnTo>
                    <a:lnTo>
                      <a:pt x="192" y="140"/>
                    </a:lnTo>
                    <a:lnTo>
                      <a:pt x="192" y="142"/>
                    </a:lnTo>
                    <a:lnTo>
                      <a:pt x="194" y="142"/>
                    </a:lnTo>
                    <a:lnTo>
                      <a:pt x="194" y="144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6" y="148"/>
                    </a:lnTo>
                    <a:lnTo>
                      <a:pt x="200" y="148"/>
                    </a:lnTo>
                    <a:lnTo>
                      <a:pt x="202" y="148"/>
                    </a:lnTo>
                    <a:lnTo>
                      <a:pt x="204" y="148"/>
                    </a:lnTo>
                    <a:lnTo>
                      <a:pt x="206" y="148"/>
                    </a:lnTo>
                    <a:lnTo>
                      <a:pt x="208" y="148"/>
                    </a:lnTo>
                    <a:lnTo>
                      <a:pt x="210" y="148"/>
                    </a:lnTo>
                    <a:lnTo>
                      <a:pt x="210" y="168"/>
                    </a:lnTo>
                    <a:lnTo>
                      <a:pt x="224" y="174"/>
                    </a:lnTo>
                    <a:lnTo>
                      <a:pt x="226" y="174"/>
                    </a:lnTo>
                    <a:lnTo>
                      <a:pt x="228" y="174"/>
                    </a:lnTo>
                    <a:lnTo>
                      <a:pt x="236" y="182"/>
                    </a:lnTo>
                    <a:lnTo>
                      <a:pt x="238" y="182"/>
                    </a:lnTo>
                    <a:lnTo>
                      <a:pt x="248" y="180"/>
                    </a:lnTo>
                    <a:lnTo>
                      <a:pt x="248" y="214"/>
                    </a:lnTo>
                    <a:lnTo>
                      <a:pt x="248" y="218"/>
                    </a:lnTo>
                    <a:lnTo>
                      <a:pt x="248" y="230"/>
                    </a:lnTo>
                    <a:lnTo>
                      <a:pt x="248" y="234"/>
                    </a:lnTo>
                    <a:lnTo>
                      <a:pt x="272" y="256"/>
                    </a:lnTo>
                    <a:lnTo>
                      <a:pt x="288" y="278"/>
                    </a:lnTo>
                    <a:lnTo>
                      <a:pt x="144" y="276"/>
                    </a:lnTo>
                    <a:lnTo>
                      <a:pt x="140" y="408"/>
                    </a:lnTo>
                    <a:lnTo>
                      <a:pt x="264" y="412"/>
                    </a:lnTo>
                    <a:lnTo>
                      <a:pt x="278" y="416"/>
                    </a:lnTo>
                    <a:lnTo>
                      <a:pt x="246" y="546"/>
                    </a:lnTo>
                    <a:lnTo>
                      <a:pt x="142" y="538"/>
                    </a:lnTo>
                    <a:lnTo>
                      <a:pt x="142" y="520"/>
                    </a:lnTo>
                    <a:lnTo>
                      <a:pt x="136" y="520"/>
                    </a:lnTo>
                    <a:lnTo>
                      <a:pt x="136" y="494"/>
                    </a:lnTo>
                    <a:lnTo>
                      <a:pt x="136" y="490"/>
                    </a:lnTo>
                    <a:lnTo>
                      <a:pt x="136" y="472"/>
                    </a:lnTo>
                    <a:lnTo>
                      <a:pt x="134" y="464"/>
                    </a:lnTo>
                    <a:lnTo>
                      <a:pt x="134" y="456"/>
                    </a:lnTo>
                    <a:lnTo>
                      <a:pt x="142" y="456"/>
                    </a:lnTo>
                    <a:lnTo>
                      <a:pt x="142" y="448"/>
                    </a:lnTo>
                    <a:lnTo>
                      <a:pt x="134" y="450"/>
                    </a:lnTo>
                    <a:lnTo>
                      <a:pt x="134" y="394"/>
                    </a:lnTo>
                    <a:lnTo>
                      <a:pt x="104" y="394"/>
                    </a:lnTo>
                    <a:lnTo>
                      <a:pt x="106" y="378"/>
                    </a:lnTo>
                    <a:lnTo>
                      <a:pt x="106" y="308"/>
                    </a:lnTo>
                    <a:lnTo>
                      <a:pt x="90" y="306"/>
                    </a:lnTo>
                    <a:lnTo>
                      <a:pt x="90" y="304"/>
                    </a:lnTo>
                    <a:lnTo>
                      <a:pt x="88" y="304"/>
                    </a:lnTo>
                    <a:lnTo>
                      <a:pt x="86" y="304"/>
                    </a:lnTo>
                    <a:lnTo>
                      <a:pt x="86" y="302"/>
                    </a:lnTo>
                    <a:lnTo>
                      <a:pt x="86" y="300"/>
                    </a:lnTo>
                    <a:lnTo>
                      <a:pt x="84" y="298"/>
                    </a:lnTo>
                    <a:lnTo>
                      <a:pt x="84" y="296"/>
                    </a:lnTo>
                    <a:lnTo>
                      <a:pt x="82" y="294"/>
                    </a:lnTo>
                    <a:lnTo>
                      <a:pt x="80" y="292"/>
                    </a:lnTo>
                    <a:lnTo>
                      <a:pt x="78" y="292"/>
                    </a:lnTo>
                    <a:lnTo>
                      <a:pt x="78" y="290"/>
                    </a:lnTo>
                    <a:lnTo>
                      <a:pt x="78" y="288"/>
                    </a:lnTo>
                    <a:lnTo>
                      <a:pt x="76" y="288"/>
                    </a:lnTo>
                    <a:lnTo>
                      <a:pt x="76" y="286"/>
                    </a:lnTo>
                    <a:lnTo>
                      <a:pt x="76" y="284"/>
                    </a:lnTo>
                    <a:lnTo>
                      <a:pt x="74" y="284"/>
                    </a:lnTo>
                    <a:lnTo>
                      <a:pt x="72" y="284"/>
                    </a:lnTo>
                    <a:lnTo>
                      <a:pt x="70" y="282"/>
                    </a:lnTo>
                    <a:lnTo>
                      <a:pt x="68" y="280"/>
                    </a:lnTo>
                    <a:lnTo>
                      <a:pt x="66" y="280"/>
                    </a:lnTo>
                    <a:lnTo>
                      <a:pt x="64" y="278"/>
                    </a:lnTo>
                    <a:lnTo>
                      <a:pt x="62" y="278"/>
                    </a:lnTo>
                    <a:lnTo>
                      <a:pt x="60" y="278"/>
                    </a:lnTo>
                    <a:lnTo>
                      <a:pt x="60" y="276"/>
                    </a:lnTo>
                    <a:lnTo>
                      <a:pt x="58" y="276"/>
                    </a:lnTo>
                    <a:lnTo>
                      <a:pt x="58" y="274"/>
                    </a:lnTo>
                    <a:lnTo>
                      <a:pt x="56" y="274"/>
                    </a:lnTo>
                    <a:lnTo>
                      <a:pt x="54" y="274"/>
                    </a:lnTo>
                    <a:lnTo>
                      <a:pt x="4" y="150"/>
                    </a:lnTo>
                    <a:lnTo>
                      <a:pt x="0" y="150"/>
                    </a:lnTo>
                    <a:lnTo>
                      <a:pt x="0" y="116"/>
                    </a:lnTo>
                    <a:lnTo>
                      <a:pt x="2" y="116"/>
                    </a:lnTo>
                    <a:lnTo>
                      <a:pt x="4" y="114"/>
                    </a:lnTo>
                    <a:lnTo>
                      <a:pt x="6" y="112"/>
                    </a:lnTo>
                    <a:lnTo>
                      <a:pt x="8" y="112"/>
                    </a:lnTo>
                    <a:lnTo>
                      <a:pt x="10" y="112"/>
                    </a:lnTo>
                    <a:lnTo>
                      <a:pt x="12" y="112"/>
                    </a:lnTo>
                    <a:lnTo>
                      <a:pt x="14" y="112"/>
                    </a:lnTo>
                    <a:lnTo>
                      <a:pt x="18" y="110"/>
                    </a:lnTo>
                    <a:lnTo>
                      <a:pt x="20" y="112"/>
                    </a:lnTo>
                    <a:lnTo>
                      <a:pt x="22" y="112"/>
                    </a:lnTo>
                    <a:lnTo>
                      <a:pt x="24" y="112"/>
                    </a:lnTo>
                    <a:lnTo>
                      <a:pt x="26" y="112"/>
                    </a:lnTo>
                    <a:lnTo>
                      <a:pt x="28" y="116"/>
                    </a:lnTo>
                    <a:lnTo>
                      <a:pt x="32" y="118"/>
                    </a:lnTo>
                    <a:lnTo>
                      <a:pt x="36" y="118"/>
                    </a:lnTo>
                    <a:lnTo>
                      <a:pt x="36" y="40"/>
                    </a:lnTo>
                    <a:lnTo>
                      <a:pt x="36" y="38"/>
                    </a:lnTo>
                    <a:lnTo>
                      <a:pt x="36" y="4"/>
                    </a:lnTo>
                    <a:lnTo>
                      <a:pt x="36" y="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3" name="Freeform 149"/>
              <p:cNvSpPr>
                <a:spLocks/>
              </p:cNvSpPr>
              <p:nvPr/>
            </p:nvSpPr>
            <p:spPr bwMode="auto">
              <a:xfrm>
                <a:off x="3607" y="2903"/>
                <a:ext cx="262" cy="250"/>
              </a:xfrm>
              <a:custGeom>
                <a:avLst/>
                <a:gdLst>
                  <a:gd name="T0" fmla="*/ 40 w 262"/>
                  <a:gd name="T1" fmla="*/ 48 h 250"/>
                  <a:gd name="T2" fmla="*/ 80 w 262"/>
                  <a:gd name="T3" fmla="*/ 0 h 250"/>
                  <a:gd name="T4" fmla="*/ 86 w 262"/>
                  <a:gd name="T5" fmla="*/ 6 h 250"/>
                  <a:gd name="T6" fmla="*/ 88 w 262"/>
                  <a:gd name="T7" fmla="*/ 12 h 250"/>
                  <a:gd name="T8" fmla="*/ 94 w 262"/>
                  <a:gd name="T9" fmla="*/ 22 h 250"/>
                  <a:gd name="T10" fmla="*/ 102 w 262"/>
                  <a:gd name="T11" fmla="*/ 28 h 250"/>
                  <a:gd name="T12" fmla="*/ 114 w 262"/>
                  <a:gd name="T13" fmla="*/ 40 h 250"/>
                  <a:gd name="T14" fmla="*/ 116 w 262"/>
                  <a:gd name="T15" fmla="*/ 46 h 250"/>
                  <a:gd name="T16" fmla="*/ 132 w 262"/>
                  <a:gd name="T17" fmla="*/ 56 h 250"/>
                  <a:gd name="T18" fmla="*/ 144 w 262"/>
                  <a:gd name="T19" fmla="*/ 64 h 250"/>
                  <a:gd name="T20" fmla="*/ 148 w 262"/>
                  <a:gd name="T21" fmla="*/ 68 h 250"/>
                  <a:gd name="T22" fmla="*/ 154 w 262"/>
                  <a:gd name="T23" fmla="*/ 70 h 250"/>
                  <a:gd name="T24" fmla="*/ 160 w 262"/>
                  <a:gd name="T25" fmla="*/ 70 h 250"/>
                  <a:gd name="T26" fmla="*/ 166 w 262"/>
                  <a:gd name="T27" fmla="*/ 76 h 250"/>
                  <a:gd name="T28" fmla="*/ 176 w 262"/>
                  <a:gd name="T29" fmla="*/ 74 h 250"/>
                  <a:gd name="T30" fmla="*/ 182 w 262"/>
                  <a:gd name="T31" fmla="*/ 88 h 250"/>
                  <a:gd name="T32" fmla="*/ 186 w 262"/>
                  <a:gd name="T33" fmla="*/ 96 h 250"/>
                  <a:gd name="T34" fmla="*/ 196 w 262"/>
                  <a:gd name="T35" fmla="*/ 110 h 250"/>
                  <a:gd name="T36" fmla="*/ 202 w 262"/>
                  <a:gd name="T37" fmla="*/ 108 h 250"/>
                  <a:gd name="T38" fmla="*/ 204 w 262"/>
                  <a:gd name="T39" fmla="*/ 84 h 250"/>
                  <a:gd name="T40" fmla="*/ 232 w 262"/>
                  <a:gd name="T41" fmla="*/ 90 h 250"/>
                  <a:gd name="T42" fmla="*/ 254 w 262"/>
                  <a:gd name="T43" fmla="*/ 98 h 250"/>
                  <a:gd name="T44" fmla="*/ 254 w 262"/>
                  <a:gd name="T45" fmla="*/ 112 h 250"/>
                  <a:gd name="T46" fmla="*/ 262 w 262"/>
                  <a:gd name="T47" fmla="*/ 112 h 250"/>
                  <a:gd name="T48" fmla="*/ 252 w 262"/>
                  <a:gd name="T49" fmla="*/ 126 h 250"/>
                  <a:gd name="T50" fmla="*/ 244 w 262"/>
                  <a:gd name="T51" fmla="*/ 140 h 250"/>
                  <a:gd name="T52" fmla="*/ 232 w 262"/>
                  <a:gd name="T53" fmla="*/ 126 h 250"/>
                  <a:gd name="T54" fmla="*/ 228 w 262"/>
                  <a:gd name="T55" fmla="*/ 114 h 250"/>
                  <a:gd name="T56" fmla="*/ 236 w 262"/>
                  <a:gd name="T57" fmla="*/ 142 h 250"/>
                  <a:gd name="T58" fmla="*/ 216 w 262"/>
                  <a:gd name="T59" fmla="*/ 174 h 250"/>
                  <a:gd name="T60" fmla="*/ 210 w 262"/>
                  <a:gd name="T61" fmla="*/ 182 h 250"/>
                  <a:gd name="T62" fmla="*/ 192 w 262"/>
                  <a:gd name="T63" fmla="*/ 192 h 250"/>
                  <a:gd name="T64" fmla="*/ 184 w 262"/>
                  <a:gd name="T65" fmla="*/ 178 h 250"/>
                  <a:gd name="T66" fmla="*/ 184 w 262"/>
                  <a:gd name="T67" fmla="*/ 158 h 250"/>
                  <a:gd name="T68" fmla="*/ 178 w 262"/>
                  <a:gd name="T69" fmla="*/ 140 h 250"/>
                  <a:gd name="T70" fmla="*/ 164 w 262"/>
                  <a:gd name="T71" fmla="*/ 158 h 250"/>
                  <a:gd name="T72" fmla="*/ 168 w 262"/>
                  <a:gd name="T73" fmla="*/ 184 h 250"/>
                  <a:gd name="T74" fmla="*/ 168 w 262"/>
                  <a:gd name="T75" fmla="*/ 204 h 250"/>
                  <a:gd name="T76" fmla="*/ 146 w 262"/>
                  <a:gd name="T77" fmla="*/ 192 h 250"/>
                  <a:gd name="T78" fmla="*/ 134 w 262"/>
                  <a:gd name="T79" fmla="*/ 178 h 250"/>
                  <a:gd name="T80" fmla="*/ 118 w 262"/>
                  <a:gd name="T81" fmla="*/ 150 h 250"/>
                  <a:gd name="T82" fmla="*/ 108 w 262"/>
                  <a:gd name="T83" fmla="*/ 140 h 250"/>
                  <a:gd name="T84" fmla="*/ 96 w 262"/>
                  <a:gd name="T85" fmla="*/ 142 h 250"/>
                  <a:gd name="T86" fmla="*/ 90 w 262"/>
                  <a:gd name="T87" fmla="*/ 150 h 250"/>
                  <a:gd name="T88" fmla="*/ 114 w 262"/>
                  <a:gd name="T89" fmla="*/ 148 h 250"/>
                  <a:gd name="T90" fmla="*/ 124 w 262"/>
                  <a:gd name="T91" fmla="*/ 164 h 250"/>
                  <a:gd name="T92" fmla="*/ 120 w 262"/>
                  <a:gd name="T93" fmla="*/ 186 h 250"/>
                  <a:gd name="T94" fmla="*/ 128 w 262"/>
                  <a:gd name="T95" fmla="*/ 196 h 250"/>
                  <a:gd name="T96" fmla="*/ 138 w 262"/>
                  <a:gd name="T97" fmla="*/ 212 h 250"/>
                  <a:gd name="T98" fmla="*/ 136 w 262"/>
                  <a:gd name="T99" fmla="*/ 226 h 250"/>
                  <a:gd name="T100" fmla="*/ 150 w 262"/>
                  <a:gd name="T101" fmla="*/ 238 h 250"/>
                  <a:gd name="T102" fmla="*/ 150 w 262"/>
                  <a:gd name="T103" fmla="*/ 248 h 250"/>
                  <a:gd name="T104" fmla="*/ 132 w 262"/>
                  <a:gd name="T105" fmla="*/ 234 h 250"/>
                  <a:gd name="T106" fmla="*/ 116 w 262"/>
                  <a:gd name="T107" fmla="*/ 224 h 250"/>
                  <a:gd name="T108" fmla="*/ 112 w 262"/>
                  <a:gd name="T109" fmla="*/ 202 h 250"/>
                  <a:gd name="T110" fmla="*/ 96 w 262"/>
                  <a:gd name="T111" fmla="*/ 204 h 250"/>
                  <a:gd name="T112" fmla="*/ 72 w 262"/>
                  <a:gd name="T113" fmla="*/ 204 h 250"/>
                  <a:gd name="T114" fmla="*/ 36 w 262"/>
                  <a:gd name="T115" fmla="*/ 190 h 250"/>
                  <a:gd name="T116" fmla="*/ 10 w 262"/>
                  <a:gd name="T117" fmla="*/ 180 h 250"/>
                  <a:gd name="T118" fmla="*/ 2 w 262"/>
                  <a:gd name="T119" fmla="*/ 172 h 250"/>
                  <a:gd name="T120" fmla="*/ 10 w 262"/>
                  <a:gd name="T121" fmla="*/ 138 h 250"/>
                  <a:gd name="T122" fmla="*/ 18 w 262"/>
                  <a:gd name="T123" fmla="*/ 102 h 250"/>
                  <a:gd name="T124" fmla="*/ 26 w 262"/>
                  <a:gd name="T125" fmla="*/ 74 h 25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2" h="250">
                    <a:moveTo>
                      <a:pt x="26" y="74"/>
                    </a:moveTo>
                    <a:lnTo>
                      <a:pt x="30" y="76"/>
                    </a:lnTo>
                    <a:lnTo>
                      <a:pt x="38" y="64"/>
                    </a:lnTo>
                    <a:lnTo>
                      <a:pt x="42" y="54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0" y="48"/>
                    </a:lnTo>
                    <a:lnTo>
                      <a:pt x="40" y="42"/>
                    </a:lnTo>
                    <a:lnTo>
                      <a:pt x="42" y="40"/>
                    </a:lnTo>
                    <a:lnTo>
                      <a:pt x="46" y="32"/>
                    </a:lnTo>
                    <a:lnTo>
                      <a:pt x="60" y="32"/>
                    </a:lnTo>
                    <a:lnTo>
                      <a:pt x="78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6" y="4"/>
                    </a:lnTo>
                    <a:lnTo>
                      <a:pt x="86" y="6"/>
                    </a:lnTo>
                    <a:lnTo>
                      <a:pt x="88" y="6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86" y="10"/>
                    </a:lnTo>
                    <a:lnTo>
                      <a:pt x="88" y="12"/>
                    </a:lnTo>
                    <a:lnTo>
                      <a:pt x="90" y="14"/>
                    </a:lnTo>
                    <a:lnTo>
                      <a:pt x="90" y="16"/>
                    </a:lnTo>
                    <a:lnTo>
                      <a:pt x="92" y="18"/>
                    </a:lnTo>
                    <a:lnTo>
                      <a:pt x="94" y="20"/>
                    </a:lnTo>
                    <a:lnTo>
                      <a:pt x="94" y="22"/>
                    </a:lnTo>
                    <a:lnTo>
                      <a:pt x="96" y="22"/>
                    </a:lnTo>
                    <a:lnTo>
                      <a:pt x="98" y="26"/>
                    </a:lnTo>
                    <a:lnTo>
                      <a:pt x="100" y="26"/>
                    </a:lnTo>
                    <a:lnTo>
                      <a:pt x="102" y="28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6" y="34"/>
                    </a:lnTo>
                    <a:lnTo>
                      <a:pt x="108" y="36"/>
                    </a:lnTo>
                    <a:lnTo>
                      <a:pt x="110" y="38"/>
                    </a:lnTo>
                    <a:lnTo>
                      <a:pt x="112" y="40"/>
                    </a:lnTo>
                    <a:lnTo>
                      <a:pt x="114" y="40"/>
                    </a:lnTo>
                    <a:lnTo>
                      <a:pt x="118" y="40"/>
                    </a:lnTo>
                    <a:lnTo>
                      <a:pt x="120" y="42"/>
                    </a:lnTo>
                    <a:lnTo>
                      <a:pt x="118" y="44"/>
                    </a:lnTo>
                    <a:lnTo>
                      <a:pt x="116" y="46"/>
                    </a:lnTo>
                    <a:lnTo>
                      <a:pt x="120" y="46"/>
                    </a:lnTo>
                    <a:lnTo>
                      <a:pt x="124" y="46"/>
                    </a:lnTo>
                    <a:lnTo>
                      <a:pt x="124" y="50"/>
                    </a:lnTo>
                    <a:lnTo>
                      <a:pt x="126" y="52"/>
                    </a:lnTo>
                    <a:lnTo>
                      <a:pt x="130" y="54"/>
                    </a:lnTo>
                    <a:lnTo>
                      <a:pt x="132" y="56"/>
                    </a:lnTo>
                    <a:lnTo>
                      <a:pt x="134" y="58"/>
                    </a:lnTo>
                    <a:lnTo>
                      <a:pt x="138" y="58"/>
                    </a:lnTo>
                    <a:lnTo>
                      <a:pt x="140" y="60"/>
                    </a:lnTo>
                    <a:lnTo>
                      <a:pt x="142" y="60"/>
                    </a:lnTo>
                    <a:lnTo>
                      <a:pt x="144" y="62"/>
                    </a:lnTo>
                    <a:lnTo>
                      <a:pt x="144" y="64"/>
                    </a:lnTo>
                    <a:lnTo>
                      <a:pt x="146" y="64"/>
                    </a:lnTo>
                    <a:lnTo>
                      <a:pt x="148" y="64"/>
                    </a:lnTo>
                    <a:lnTo>
                      <a:pt x="148" y="66"/>
                    </a:lnTo>
                    <a:lnTo>
                      <a:pt x="148" y="68"/>
                    </a:lnTo>
                    <a:lnTo>
                      <a:pt x="150" y="68"/>
                    </a:lnTo>
                    <a:lnTo>
                      <a:pt x="152" y="70"/>
                    </a:lnTo>
                    <a:lnTo>
                      <a:pt x="154" y="70"/>
                    </a:lnTo>
                    <a:lnTo>
                      <a:pt x="156" y="72"/>
                    </a:lnTo>
                    <a:lnTo>
                      <a:pt x="158" y="70"/>
                    </a:lnTo>
                    <a:lnTo>
                      <a:pt x="158" y="68"/>
                    </a:lnTo>
                    <a:lnTo>
                      <a:pt x="160" y="70"/>
                    </a:lnTo>
                    <a:lnTo>
                      <a:pt x="160" y="72"/>
                    </a:lnTo>
                    <a:lnTo>
                      <a:pt x="162" y="72"/>
                    </a:lnTo>
                    <a:lnTo>
                      <a:pt x="162" y="74"/>
                    </a:lnTo>
                    <a:lnTo>
                      <a:pt x="164" y="74"/>
                    </a:lnTo>
                    <a:lnTo>
                      <a:pt x="166" y="76"/>
                    </a:lnTo>
                    <a:lnTo>
                      <a:pt x="168" y="76"/>
                    </a:lnTo>
                    <a:lnTo>
                      <a:pt x="170" y="76"/>
                    </a:lnTo>
                    <a:lnTo>
                      <a:pt x="172" y="74"/>
                    </a:lnTo>
                    <a:lnTo>
                      <a:pt x="174" y="72"/>
                    </a:lnTo>
                    <a:lnTo>
                      <a:pt x="174" y="74"/>
                    </a:lnTo>
                    <a:lnTo>
                      <a:pt x="176" y="74"/>
                    </a:lnTo>
                    <a:lnTo>
                      <a:pt x="176" y="78"/>
                    </a:lnTo>
                    <a:lnTo>
                      <a:pt x="174" y="80"/>
                    </a:lnTo>
                    <a:lnTo>
                      <a:pt x="174" y="82"/>
                    </a:lnTo>
                    <a:lnTo>
                      <a:pt x="174" y="84"/>
                    </a:lnTo>
                    <a:lnTo>
                      <a:pt x="176" y="84"/>
                    </a:lnTo>
                    <a:lnTo>
                      <a:pt x="180" y="86"/>
                    </a:lnTo>
                    <a:lnTo>
                      <a:pt x="182" y="88"/>
                    </a:lnTo>
                    <a:lnTo>
                      <a:pt x="184" y="88"/>
                    </a:lnTo>
                    <a:lnTo>
                      <a:pt x="186" y="88"/>
                    </a:lnTo>
                    <a:lnTo>
                      <a:pt x="188" y="86"/>
                    </a:lnTo>
                    <a:lnTo>
                      <a:pt x="190" y="84"/>
                    </a:lnTo>
                    <a:lnTo>
                      <a:pt x="190" y="86"/>
                    </a:lnTo>
                    <a:lnTo>
                      <a:pt x="186" y="96"/>
                    </a:lnTo>
                    <a:lnTo>
                      <a:pt x="188" y="98"/>
                    </a:lnTo>
                    <a:lnTo>
                      <a:pt x="190" y="98"/>
                    </a:lnTo>
                    <a:lnTo>
                      <a:pt x="192" y="98"/>
                    </a:lnTo>
                    <a:lnTo>
                      <a:pt x="194" y="100"/>
                    </a:lnTo>
                    <a:lnTo>
                      <a:pt x="196" y="102"/>
                    </a:lnTo>
                    <a:lnTo>
                      <a:pt x="196" y="106"/>
                    </a:lnTo>
                    <a:lnTo>
                      <a:pt x="196" y="110"/>
                    </a:lnTo>
                    <a:lnTo>
                      <a:pt x="196" y="114"/>
                    </a:lnTo>
                    <a:lnTo>
                      <a:pt x="198" y="116"/>
                    </a:lnTo>
                    <a:lnTo>
                      <a:pt x="200" y="114"/>
                    </a:lnTo>
                    <a:lnTo>
                      <a:pt x="202" y="112"/>
                    </a:lnTo>
                    <a:lnTo>
                      <a:pt x="202" y="108"/>
                    </a:lnTo>
                    <a:lnTo>
                      <a:pt x="200" y="102"/>
                    </a:lnTo>
                    <a:lnTo>
                      <a:pt x="200" y="100"/>
                    </a:lnTo>
                    <a:lnTo>
                      <a:pt x="196" y="98"/>
                    </a:lnTo>
                    <a:lnTo>
                      <a:pt x="196" y="94"/>
                    </a:lnTo>
                    <a:lnTo>
                      <a:pt x="198" y="88"/>
                    </a:lnTo>
                    <a:lnTo>
                      <a:pt x="200" y="84"/>
                    </a:lnTo>
                    <a:lnTo>
                      <a:pt x="204" y="84"/>
                    </a:lnTo>
                    <a:lnTo>
                      <a:pt x="206" y="84"/>
                    </a:lnTo>
                    <a:lnTo>
                      <a:pt x="216" y="84"/>
                    </a:lnTo>
                    <a:lnTo>
                      <a:pt x="224" y="86"/>
                    </a:lnTo>
                    <a:lnTo>
                      <a:pt x="226" y="88"/>
                    </a:lnTo>
                    <a:lnTo>
                      <a:pt x="230" y="88"/>
                    </a:lnTo>
                    <a:lnTo>
                      <a:pt x="232" y="90"/>
                    </a:lnTo>
                    <a:lnTo>
                      <a:pt x="236" y="90"/>
                    </a:lnTo>
                    <a:lnTo>
                      <a:pt x="238" y="92"/>
                    </a:lnTo>
                    <a:lnTo>
                      <a:pt x="240" y="96"/>
                    </a:lnTo>
                    <a:lnTo>
                      <a:pt x="242" y="98"/>
                    </a:lnTo>
                    <a:lnTo>
                      <a:pt x="248" y="98"/>
                    </a:lnTo>
                    <a:lnTo>
                      <a:pt x="252" y="98"/>
                    </a:lnTo>
                    <a:lnTo>
                      <a:pt x="254" y="98"/>
                    </a:lnTo>
                    <a:lnTo>
                      <a:pt x="256" y="100"/>
                    </a:lnTo>
                    <a:lnTo>
                      <a:pt x="254" y="100"/>
                    </a:lnTo>
                    <a:lnTo>
                      <a:pt x="252" y="102"/>
                    </a:lnTo>
                    <a:lnTo>
                      <a:pt x="250" y="106"/>
                    </a:lnTo>
                    <a:lnTo>
                      <a:pt x="250" y="112"/>
                    </a:lnTo>
                    <a:lnTo>
                      <a:pt x="254" y="112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4"/>
                    </a:lnTo>
                    <a:lnTo>
                      <a:pt x="258" y="112"/>
                    </a:lnTo>
                    <a:lnTo>
                      <a:pt x="260" y="110"/>
                    </a:lnTo>
                    <a:lnTo>
                      <a:pt x="262" y="110"/>
                    </a:lnTo>
                    <a:lnTo>
                      <a:pt x="262" y="112"/>
                    </a:lnTo>
                    <a:lnTo>
                      <a:pt x="262" y="114"/>
                    </a:lnTo>
                    <a:lnTo>
                      <a:pt x="258" y="118"/>
                    </a:lnTo>
                    <a:lnTo>
                      <a:pt x="256" y="118"/>
                    </a:lnTo>
                    <a:lnTo>
                      <a:pt x="254" y="118"/>
                    </a:lnTo>
                    <a:lnTo>
                      <a:pt x="252" y="120"/>
                    </a:lnTo>
                    <a:lnTo>
                      <a:pt x="252" y="124"/>
                    </a:lnTo>
                    <a:lnTo>
                      <a:pt x="252" y="126"/>
                    </a:lnTo>
                    <a:lnTo>
                      <a:pt x="252" y="128"/>
                    </a:lnTo>
                    <a:lnTo>
                      <a:pt x="252" y="132"/>
                    </a:lnTo>
                    <a:lnTo>
                      <a:pt x="250" y="132"/>
                    </a:lnTo>
                    <a:lnTo>
                      <a:pt x="250" y="134"/>
                    </a:lnTo>
                    <a:lnTo>
                      <a:pt x="248" y="142"/>
                    </a:lnTo>
                    <a:lnTo>
                      <a:pt x="246" y="142"/>
                    </a:lnTo>
                    <a:lnTo>
                      <a:pt x="244" y="140"/>
                    </a:lnTo>
                    <a:lnTo>
                      <a:pt x="242" y="140"/>
                    </a:lnTo>
                    <a:lnTo>
                      <a:pt x="240" y="142"/>
                    </a:lnTo>
                    <a:lnTo>
                      <a:pt x="238" y="140"/>
                    </a:lnTo>
                    <a:lnTo>
                      <a:pt x="238" y="138"/>
                    </a:lnTo>
                    <a:lnTo>
                      <a:pt x="236" y="136"/>
                    </a:lnTo>
                    <a:lnTo>
                      <a:pt x="232" y="126"/>
                    </a:lnTo>
                    <a:lnTo>
                      <a:pt x="228" y="124"/>
                    </a:lnTo>
                    <a:lnTo>
                      <a:pt x="228" y="120"/>
                    </a:lnTo>
                    <a:lnTo>
                      <a:pt x="232" y="116"/>
                    </a:lnTo>
                    <a:lnTo>
                      <a:pt x="236" y="112"/>
                    </a:lnTo>
                    <a:lnTo>
                      <a:pt x="232" y="112"/>
                    </a:lnTo>
                    <a:lnTo>
                      <a:pt x="230" y="112"/>
                    </a:lnTo>
                    <a:lnTo>
                      <a:pt x="228" y="114"/>
                    </a:lnTo>
                    <a:lnTo>
                      <a:pt x="226" y="114"/>
                    </a:lnTo>
                    <a:lnTo>
                      <a:pt x="224" y="126"/>
                    </a:lnTo>
                    <a:lnTo>
                      <a:pt x="228" y="128"/>
                    </a:lnTo>
                    <a:lnTo>
                      <a:pt x="230" y="130"/>
                    </a:lnTo>
                    <a:lnTo>
                      <a:pt x="230" y="134"/>
                    </a:lnTo>
                    <a:lnTo>
                      <a:pt x="232" y="140"/>
                    </a:lnTo>
                    <a:lnTo>
                      <a:pt x="236" y="142"/>
                    </a:lnTo>
                    <a:lnTo>
                      <a:pt x="238" y="146"/>
                    </a:lnTo>
                    <a:lnTo>
                      <a:pt x="234" y="148"/>
                    </a:lnTo>
                    <a:lnTo>
                      <a:pt x="234" y="152"/>
                    </a:lnTo>
                    <a:lnTo>
                      <a:pt x="230" y="154"/>
                    </a:lnTo>
                    <a:lnTo>
                      <a:pt x="224" y="160"/>
                    </a:lnTo>
                    <a:lnTo>
                      <a:pt x="222" y="164"/>
                    </a:lnTo>
                    <a:lnTo>
                      <a:pt x="216" y="174"/>
                    </a:lnTo>
                    <a:lnTo>
                      <a:pt x="212" y="176"/>
                    </a:lnTo>
                    <a:lnTo>
                      <a:pt x="212" y="174"/>
                    </a:lnTo>
                    <a:lnTo>
                      <a:pt x="210" y="170"/>
                    </a:lnTo>
                    <a:lnTo>
                      <a:pt x="208" y="170"/>
                    </a:lnTo>
                    <a:lnTo>
                      <a:pt x="208" y="174"/>
                    </a:lnTo>
                    <a:lnTo>
                      <a:pt x="210" y="178"/>
                    </a:lnTo>
                    <a:lnTo>
                      <a:pt x="210" y="182"/>
                    </a:lnTo>
                    <a:lnTo>
                      <a:pt x="210" y="186"/>
                    </a:lnTo>
                    <a:lnTo>
                      <a:pt x="206" y="190"/>
                    </a:lnTo>
                    <a:lnTo>
                      <a:pt x="202" y="192"/>
                    </a:lnTo>
                    <a:lnTo>
                      <a:pt x="200" y="192"/>
                    </a:lnTo>
                    <a:lnTo>
                      <a:pt x="196" y="194"/>
                    </a:lnTo>
                    <a:lnTo>
                      <a:pt x="194" y="192"/>
                    </a:lnTo>
                    <a:lnTo>
                      <a:pt x="192" y="192"/>
                    </a:lnTo>
                    <a:lnTo>
                      <a:pt x="190" y="190"/>
                    </a:lnTo>
                    <a:lnTo>
                      <a:pt x="188" y="190"/>
                    </a:lnTo>
                    <a:lnTo>
                      <a:pt x="186" y="188"/>
                    </a:lnTo>
                    <a:lnTo>
                      <a:pt x="184" y="186"/>
                    </a:lnTo>
                    <a:lnTo>
                      <a:pt x="184" y="184"/>
                    </a:lnTo>
                    <a:lnTo>
                      <a:pt x="184" y="182"/>
                    </a:lnTo>
                    <a:lnTo>
                      <a:pt x="184" y="178"/>
                    </a:lnTo>
                    <a:lnTo>
                      <a:pt x="184" y="176"/>
                    </a:lnTo>
                    <a:lnTo>
                      <a:pt x="186" y="174"/>
                    </a:lnTo>
                    <a:lnTo>
                      <a:pt x="188" y="172"/>
                    </a:lnTo>
                    <a:lnTo>
                      <a:pt x="188" y="164"/>
                    </a:lnTo>
                    <a:lnTo>
                      <a:pt x="186" y="164"/>
                    </a:lnTo>
                    <a:lnTo>
                      <a:pt x="186" y="162"/>
                    </a:lnTo>
                    <a:lnTo>
                      <a:pt x="184" y="158"/>
                    </a:lnTo>
                    <a:lnTo>
                      <a:pt x="184" y="156"/>
                    </a:lnTo>
                    <a:lnTo>
                      <a:pt x="186" y="154"/>
                    </a:lnTo>
                    <a:lnTo>
                      <a:pt x="184" y="150"/>
                    </a:lnTo>
                    <a:lnTo>
                      <a:pt x="182" y="144"/>
                    </a:lnTo>
                    <a:lnTo>
                      <a:pt x="180" y="142"/>
                    </a:lnTo>
                    <a:lnTo>
                      <a:pt x="178" y="140"/>
                    </a:lnTo>
                    <a:lnTo>
                      <a:pt x="176" y="142"/>
                    </a:lnTo>
                    <a:lnTo>
                      <a:pt x="174" y="146"/>
                    </a:lnTo>
                    <a:lnTo>
                      <a:pt x="172" y="148"/>
                    </a:lnTo>
                    <a:lnTo>
                      <a:pt x="170" y="150"/>
                    </a:lnTo>
                    <a:lnTo>
                      <a:pt x="168" y="152"/>
                    </a:lnTo>
                    <a:lnTo>
                      <a:pt x="164" y="158"/>
                    </a:lnTo>
                    <a:lnTo>
                      <a:pt x="162" y="160"/>
                    </a:lnTo>
                    <a:lnTo>
                      <a:pt x="162" y="164"/>
                    </a:lnTo>
                    <a:lnTo>
                      <a:pt x="162" y="166"/>
                    </a:lnTo>
                    <a:lnTo>
                      <a:pt x="162" y="170"/>
                    </a:lnTo>
                    <a:lnTo>
                      <a:pt x="164" y="172"/>
                    </a:lnTo>
                    <a:lnTo>
                      <a:pt x="168" y="176"/>
                    </a:lnTo>
                    <a:lnTo>
                      <a:pt x="168" y="184"/>
                    </a:lnTo>
                    <a:lnTo>
                      <a:pt x="168" y="186"/>
                    </a:lnTo>
                    <a:lnTo>
                      <a:pt x="172" y="186"/>
                    </a:lnTo>
                    <a:lnTo>
                      <a:pt x="174" y="188"/>
                    </a:lnTo>
                    <a:lnTo>
                      <a:pt x="174" y="192"/>
                    </a:lnTo>
                    <a:lnTo>
                      <a:pt x="174" y="196"/>
                    </a:lnTo>
                    <a:lnTo>
                      <a:pt x="170" y="200"/>
                    </a:lnTo>
                    <a:lnTo>
                      <a:pt x="168" y="204"/>
                    </a:lnTo>
                    <a:lnTo>
                      <a:pt x="162" y="206"/>
                    </a:lnTo>
                    <a:lnTo>
                      <a:pt x="158" y="206"/>
                    </a:lnTo>
                    <a:lnTo>
                      <a:pt x="156" y="204"/>
                    </a:lnTo>
                    <a:lnTo>
                      <a:pt x="152" y="200"/>
                    </a:lnTo>
                    <a:lnTo>
                      <a:pt x="148" y="196"/>
                    </a:lnTo>
                    <a:lnTo>
                      <a:pt x="146" y="194"/>
                    </a:lnTo>
                    <a:lnTo>
                      <a:pt x="146" y="192"/>
                    </a:lnTo>
                    <a:lnTo>
                      <a:pt x="146" y="188"/>
                    </a:lnTo>
                    <a:lnTo>
                      <a:pt x="144" y="184"/>
                    </a:lnTo>
                    <a:lnTo>
                      <a:pt x="140" y="182"/>
                    </a:lnTo>
                    <a:lnTo>
                      <a:pt x="136" y="182"/>
                    </a:lnTo>
                    <a:lnTo>
                      <a:pt x="134" y="180"/>
                    </a:lnTo>
                    <a:lnTo>
                      <a:pt x="134" y="178"/>
                    </a:lnTo>
                    <a:lnTo>
                      <a:pt x="132" y="168"/>
                    </a:lnTo>
                    <a:lnTo>
                      <a:pt x="130" y="162"/>
                    </a:lnTo>
                    <a:lnTo>
                      <a:pt x="130" y="160"/>
                    </a:lnTo>
                    <a:lnTo>
                      <a:pt x="128" y="158"/>
                    </a:lnTo>
                    <a:lnTo>
                      <a:pt x="122" y="154"/>
                    </a:lnTo>
                    <a:lnTo>
                      <a:pt x="118" y="150"/>
                    </a:lnTo>
                    <a:lnTo>
                      <a:pt x="116" y="144"/>
                    </a:lnTo>
                    <a:lnTo>
                      <a:pt x="116" y="140"/>
                    </a:lnTo>
                    <a:lnTo>
                      <a:pt x="114" y="138"/>
                    </a:lnTo>
                    <a:lnTo>
                      <a:pt x="112" y="138"/>
                    </a:lnTo>
                    <a:lnTo>
                      <a:pt x="110" y="140"/>
                    </a:lnTo>
                    <a:lnTo>
                      <a:pt x="108" y="140"/>
                    </a:lnTo>
                    <a:lnTo>
                      <a:pt x="106" y="140"/>
                    </a:lnTo>
                    <a:lnTo>
                      <a:pt x="104" y="140"/>
                    </a:lnTo>
                    <a:lnTo>
                      <a:pt x="102" y="140"/>
                    </a:lnTo>
                    <a:lnTo>
                      <a:pt x="100" y="142"/>
                    </a:lnTo>
                    <a:lnTo>
                      <a:pt x="98" y="142"/>
                    </a:lnTo>
                    <a:lnTo>
                      <a:pt x="96" y="142"/>
                    </a:lnTo>
                    <a:lnTo>
                      <a:pt x="94" y="144"/>
                    </a:lnTo>
                    <a:lnTo>
                      <a:pt x="94" y="146"/>
                    </a:lnTo>
                    <a:lnTo>
                      <a:pt x="86" y="146"/>
                    </a:lnTo>
                    <a:lnTo>
                      <a:pt x="84" y="146"/>
                    </a:lnTo>
                    <a:lnTo>
                      <a:pt x="84" y="148"/>
                    </a:lnTo>
                    <a:lnTo>
                      <a:pt x="86" y="150"/>
                    </a:lnTo>
                    <a:lnTo>
                      <a:pt x="90" y="150"/>
                    </a:lnTo>
                    <a:lnTo>
                      <a:pt x="94" y="150"/>
                    </a:lnTo>
                    <a:lnTo>
                      <a:pt x="98" y="148"/>
                    </a:lnTo>
                    <a:lnTo>
                      <a:pt x="102" y="148"/>
                    </a:lnTo>
                    <a:lnTo>
                      <a:pt x="106" y="146"/>
                    </a:lnTo>
                    <a:lnTo>
                      <a:pt x="110" y="146"/>
                    </a:lnTo>
                    <a:lnTo>
                      <a:pt x="112" y="146"/>
                    </a:lnTo>
                    <a:lnTo>
                      <a:pt x="114" y="148"/>
                    </a:lnTo>
                    <a:lnTo>
                      <a:pt x="114" y="154"/>
                    </a:lnTo>
                    <a:lnTo>
                      <a:pt x="116" y="158"/>
                    </a:lnTo>
                    <a:lnTo>
                      <a:pt x="118" y="160"/>
                    </a:lnTo>
                    <a:lnTo>
                      <a:pt x="122" y="162"/>
                    </a:lnTo>
                    <a:lnTo>
                      <a:pt x="124" y="164"/>
                    </a:lnTo>
                    <a:lnTo>
                      <a:pt x="124" y="166"/>
                    </a:lnTo>
                    <a:lnTo>
                      <a:pt x="126" y="170"/>
                    </a:lnTo>
                    <a:lnTo>
                      <a:pt x="126" y="174"/>
                    </a:lnTo>
                    <a:lnTo>
                      <a:pt x="126" y="184"/>
                    </a:lnTo>
                    <a:lnTo>
                      <a:pt x="124" y="188"/>
                    </a:lnTo>
                    <a:lnTo>
                      <a:pt x="122" y="188"/>
                    </a:lnTo>
                    <a:lnTo>
                      <a:pt x="120" y="186"/>
                    </a:lnTo>
                    <a:lnTo>
                      <a:pt x="118" y="184"/>
                    </a:lnTo>
                    <a:lnTo>
                      <a:pt x="116" y="184"/>
                    </a:lnTo>
                    <a:lnTo>
                      <a:pt x="116" y="186"/>
                    </a:lnTo>
                    <a:lnTo>
                      <a:pt x="116" y="188"/>
                    </a:lnTo>
                    <a:lnTo>
                      <a:pt x="122" y="194"/>
                    </a:lnTo>
                    <a:lnTo>
                      <a:pt x="128" y="196"/>
                    </a:lnTo>
                    <a:lnTo>
                      <a:pt x="130" y="198"/>
                    </a:lnTo>
                    <a:lnTo>
                      <a:pt x="132" y="200"/>
                    </a:lnTo>
                    <a:lnTo>
                      <a:pt x="134" y="202"/>
                    </a:lnTo>
                    <a:lnTo>
                      <a:pt x="138" y="206"/>
                    </a:lnTo>
                    <a:lnTo>
                      <a:pt x="138" y="208"/>
                    </a:lnTo>
                    <a:lnTo>
                      <a:pt x="138" y="210"/>
                    </a:lnTo>
                    <a:lnTo>
                      <a:pt x="138" y="212"/>
                    </a:lnTo>
                    <a:lnTo>
                      <a:pt x="134" y="214"/>
                    </a:lnTo>
                    <a:lnTo>
                      <a:pt x="132" y="214"/>
                    </a:lnTo>
                    <a:lnTo>
                      <a:pt x="132" y="216"/>
                    </a:lnTo>
                    <a:lnTo>
                      <a:pt x="132" y="220"/>
                    </a:lnTo>
                    <a:lnTo>
                      <a:pt x="132" y="222"/>
                    </a:lnTo>
                    <a:lnTo>
                      <a:pt x="134" y="224"/>
                    </a:lnTo>
                    <a:lnTo>
                      <a:pt x="136" y="226"/>
                    </a:lnTo>
                    <a:lnTo>
                      <a:pt x="138" y="228"/>
                    </a:lnTo>
                    <a:lnTo>
                      <a:pt x="140" y="230"/>
                    </a:lnTo>
                    <a:lnTo>
                      <a:pt x="144" y="230"/>
                    </a:lnTo>
                    <a:lnTo>
                      <a:pt x="146" y="232"/>
                    </a:lnTo>
                    <a:lnTo>
                      <a:pt x="148" y="234"/>
                    </a:lnTo>
                    <a:lnTo>
                      <a:pt x="148" y="236"/>
                    </a:lnTo>
                    <a:lnTo>
                      <a:pt x="150" y="238"/>
                    </a:lnTo>
                    <a:lnTo>
                      <a:pt x="154" y="240"/>
                    </a:lnTo>
                    <a:lnTo>
                      <a:pt x="158" y="244"/>
                    </a:lnTo>
                    <a:lnTo>
                      <a:pt x="160" y="248"/>
                    </a:lnTo>
                    <a:lnTo>
                      <a:pt x="156" y="250"/>
                    </a:lnTo>
                    <a:lnTo>
                      <a:pt x="154" y="250"/>
                    </a:lnTo>
                    <a:lnTo>
                      <a:pt x="150" y="250"/>
                    </a:lnTo>
                    <a:lnTo>
                      <a:pt x="150" y="248"/>
                    </a:lnTo>
                    <a:lnTo>
                      <a:pt x="150" y="246"/>
                    </a:lnTo>
                    <a:lnTo>
                      <a:pt x="148" y="244"/>
                    </a:lnTo>
                    <a:lnTo>
                      <a:pt x="148" y="240"/>
                    </a:lnTo>
                    <a:lnTo>
                      <a:pt x="146" y="238"/>
                    </a:lnTo>
                    <a:lnTo>
                      <a:pt x="144" y="236"/>
                    </a:lnTo>
                    <a:lnTo>
                      <a:pt x="138" y="234"/>
                    </a:lnTo>
                    <a:lnTo>
                      <a:pt x="132" y="234"/>
                    </a:lnTo>
                    <a:lnTo>
                      <a:pt x="130" y="234"/>
                    </a:lnTo>
                    <a:lnTo>
                      <a:pt x="128" y="232"/>
                    </a:lnTo>
                    <a:lnTo>
                      <a:pt x="126" y="230"/>
                    </a:lnTo>
                    <a:lnTo>
                      <a:pt x="124" y="228"/>
                    </a:lnTo>
                    <a:lnTo>
                      <a:pt x="124" y="224"/>
                    </a:lnTo>
                    <a:lnTo>
                      <a:pt x="120" y="222"/>
                    </a:lnTo>
                    <a:lnTo>
                      <a:pt x="116" y="224"/>
                    </a:lnTo>
                    <a:lnTo>
                      <a:pt x="112" y="224"/>
                    </a:lnTo>
                    <a:lnTo>
                      <a:pt x="110" y="220"/>
                    </a:lnTo>
                    <a:lnTo>
                      <a:pt x="108" y="218"/>
                    </a:lnTo>
                    <a:lnTo>
                      <a:pt x="106" y="214"/>
                    </a:lnTo>
                    <a:lnTo>
                      <a:pt x="108" y="212"/>
                    </a:lnTo>
                    <a:lnTo>
                      <a:pt x="110" y="208"/>
                    </a:lnTo>
                    <a:lnTo>
                      <a:pt x="112" y="202"/>
                    </a:lnTo>
                    <a:lnTo>
                      <a:pt x="112" y="196"/>
                    </a:lnTo>
                    <a:lnTo>
                      <a:pt x="110" y="196"/>
                    </a:lnTo>
                    <a:lnTo>
                      <a:pt x="106" y="196"/>
                    </a:lnTo>
                    <a:lnTo>
                      <a:pt x="102" y="200"/>
                    </a:lnTo>
                    <a:lnTo>
                      <a:pt x="102" y="204"/>
                    </a:lnTo>
                    <a:lnTo>
                      <a:pt x="100" y="204"/>
                    </a:lnTo>
                    <a:lnTo>
                      <a:pt x="96" y="204"/>
                    </a:lnTo>
                    <a:lnTo>
                      <a:pt x="94" y="204"/>
                    </a:lnTo>
                    <a:lnTo>
                      <a:pt x="86" y="204"/>
                    </a:lnTo>
                    <a:lnTo>
                      <a:pt x="82" y="204"/>
                    </a:lnTo>
                    <a:lnTo>
                      <a:pt x="80" y="204"/>
                    </a:lnTo>
                    <a:lnTo>
                      <a:pt x="78" y="206"/>
                    </a:lnTo>
                    <a:lnTo>
                      <a:pt x="74" y="208"/>
                    </a:lnTo>
                    <a:lnTo>
                      <a:pt x="72" y="204"/>
                    </a:lnTo>
                    <a:lnTo>
                      <a:pt x="70" y="202"/>
                    </a:lnTo>
                    <a:lnTo>
                      <a:pt x="66" y="202"/>
                    </a:lnTo>
                    <a:lnTo>
                      <a:pt x="64" y="200"/>
                    </a:lnTo>
                    <a:lnTo>
                      <a:pt x="60" y="198"/>
                    </a:lnTo>
                    <a:lnTo>
                      <a:pt x="48" y="196"/>
                    </a:lnTo>
                    <a:lnTo>
                      <a:pt x="42" y="192"/>
                    </a:lnTo>
                    <a:lnTo>
                      <a:pt x="36" y="190"/>
                    </a:lnTo>
                    <a:lnTo>
                      <a:pt x="34" y="188"/>
                    </a:lnTo>
                    <a:lnTo>
                      <a:pt x="32" y="184"/>
                    </a:lnTo>
                    <a:lnTo>
                      <a:pt x="28" y="184"/>
                    </a:lnTo>
                    <a:lnTo>
                      <a:pt x="24" y="182"/>
                    </a:lnTo>
                    <a:lnTo>
                      <a:pt x="14" y="182"/>
                    </a:lnTo>
                    <a:lnTo>
                      <a:pt x="12" y="182"/>
                    </a:lnTo>
                    <a:lnTo>
                      <a:pt x="10" y="180"/>
                    </a:lnTo>
                    <a:lnTo>
                      <a:pt x="10" y="178"/>
                    </a:lnTo>
                    <a:lnTo>
                      <a:pt x="10" y="174"/>
                    </a:lnTo>
                    <a:lnTo>
                      <a:pt x="10" y="172"/>
                    </a:lnTo>
                    <a:lnTo>
                      <a:pt x="8" y="172"/>
                    </a:lnTo>
                    <a:lnTo>
                      <a:pt x="6" y="170"/>
                    </a:lnTo>
                    <a:lnTo>
                      <a:pt x="4" y="172"/>
                    </a:lnTo>
                    <a:lnTo>
                      <a:pt x="2" y="172"/>
                    </a:lnTo>
                    <a:lnTo>
                      <a:pt x="0" y="172"/>
                    </a:lnTo>
                    <a:lnTo>
                      <a:pt x="0" y="168"/>
                    </a:lnTo>
                    <a:lnTo>
                      <a:pt x="2" y="166"/>
                    </a:lnTo>
                    <a:lnTo>
                      <a:pt x="8" y="152"/>
                    </a:lnTo>
                    <a:lnTo>
                      <a:pt x="10" y="138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4" y="122"/>
                    </a:lnTo>
                    <a:lnTo>
                      <a:pt x="16" y="112"/>
                    </a:lnTo>
                    <a:lnTo>
                      <a:pt x="18" y="104"/>
                    </a:lnTo>
                    <a:lnTo>
                      <a:pt x="18" y="102"/>
                    </a:lnTo>
                    <a:lnTo>
                      <a:pt x="22" y="100"/>
                    </a:lnTo>
                    <a:lnTo>
                      <a:pt x="24" y="94"/>
                    </a:lnTo>
                    <a:lnTo>
                      <a:pt x="26" y="92"/>
                    </a:lnTo>
                    <a:lnTo>
                      <a:pt x="24" y="78"/>
                    </a:lnTo>
                    <a:lnTo>
                      <a:pt x="26" y="76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4" name="Freeform 150"/>
              <p:cNvSpPr>
                <a:spLocks/>
              </p:cNvSpPr>
              <p:nvPr/>
            </p:nvSpPr>
            <p:spPr bwMode="auto">
              <a:xfrm>
                <a:off x="2163" y="2905"/>
                <a:ext cx="253" cy="226"/>
              </a:xfrm>
              <a:custGeom>
                <a:avLst/>
                <a:gdLst>
                  <a:gd name="T0" fmla="*/ 251 w 253"/>
                  <a:gd name="T1" fmla="*/ 12 h 226"/>
                  <a:gd name="T2" fmla="*/ 245 w 253"/>
                  <a:gd name="T3" fmla="*/ 22 h 226"/>
                  <a:gd name="T4" fmla="*/ 243 w 253"/>
                  <a:gd name="T5" fmla="*/ 20 h 226"/>
                  <a:gd name="T6" fmla="*/ 233 w 253"/>
                  <a:gd name="T7" fmla="*/ 24 h 226"/>
                  <a:gd name="T8" fmla="*/ 235 w 253"/>
                  <a:gd name="T9" fmla="*/ 32 h 226"/>
                  <a:gd name="T10" fmla="*/ 231 w 253"/>
                  <a:gd name="T11" fmla="*/ 36 h 226"/>
                  <a:gd name="T12" fmla="*/ 231 w 253"/>
                  <a:gd name="T13" fmla="*/ 32 h 226"/>
                  <a:gd name="T14" fmla="*/ 223 w 253"/>
                  <a:gd name="T15" fmla="*/ 38 h 226"/>
                  <a:gd name="T16" fmla="*/ 223 w 253"/>
                  <a:gd name="T17" fmla="*/ 44 h 226"/>
                  <a:gd name="T18" fmla="*/ 223 w 253"/>
                  <a:gd name="T19" fmla="*/ 54 h 226"/>
                  <a:gd name="T20" fmla="*/ 221 w 253"/>
                  <a:gd name="T21" fmla="*/ 56 h 226"/>
                  <a:gd name="T22" fmla="*/ 217 w 253"/>
                  <a:gd name="T23" fmla="*/ 56 h 226"/>
                  <a:gd name="T24" fmla="*/ 213 w 253"/>
                  <a:gd name="T25" fmla="*/ 56 h 226"/>
                  <a:gd name="T26" fmla="*/ 207 w 253"/>
                  <a:gd name="T27" fmla="*/ 62 h 226"/>
                  <a:gd name="T28" fmla="*/ 203 w 253"/>
                  <a:gd name="T29" fmla="*/ 66 h 226"/>
                  <a:gd name="T30" fmla="*/ 199 w 253"/>
                  <a:gd name="T31" fmla="*/ 68 h 226"/>
                  <a:gd name="T32" fmla="*/ 195 w 253"/>
                  <a:gd name="T33" fmla="*/ 70 h 226"/>
                  <a:gd name="T34" fmla="*/ 187 w 253"/>
                  <a:gd name="T35" fmla="*/ 66 h 226"/>
                  <a:gd name="T36" fmla="*/ 187 w 253"/>
                  <a:gd name="T37" fmla="*/ 72 h 226"/>
                  <a:gd name="T38" fmla="*/ 181 w 253"/>
                  <a:gd name="T39" fmla="*/ 74 h 226"/>
                  <a:gd name="T40" fmla="*/ 179 w 253"/>
                  <a:gd name="T41" fmla="*/ 74 h 226"/>
                  <a:gd name="T42" fmla="*/ 169 w 253"/>
                  <a:gd name="T43" fmla="*/ 76 h 226"/>
                  <a:gd name="T44" fmla="*/ 165 w 253"/>
                  <a:gd name="T45" fmla="*/ 82 h 226"/>
                  <a:gd name="T46" fmla="*/ 161 w 253"/>
                  <a:gd name="T47" fmla="*/ 82 h 226"/>
                  <a:gd name="T48" fmla="*/ 153 w 253"/>
                  <a:gd name="T49" fmla="*/ 86 h 226"/>
                  <a:gd name="T50" fmla="*/ 153 w 253"/>
                  <a:gd name="T51" fmla="*/ 92 h 226"/>
                  <a:gd name="T52" fmla="*/ 151 w 253"/>
                  <a:gd name="T53" fmla="*/ 104 h 226"/>
                  <a:gd name="T54" fmla="*/ 147 w 253"/>
                  <a:gd name="T55" fmla="*/ 110 h 226"/>
                  <a:gd name="T56" fmla="*/ 143 w 253"/>
                  <a:gd name="T57" fmla="*/ 114 h 226"/>
                  <a:gd name="T58" fmla="*/ 141 w 253"/>
                  <a:gd name="T59" fmla="*/ 120 h 226"/>
                  <a:gd name="T60" fmla="*/ 137 w 253"/>
                  <a:gd name="T61" fmla="*/ 128 h 226"/>
                  <a:gd name="T62" fmla="*/ 133 w 253"/>
                  <a:gd name="T63" fmla="*/ 128 h 226"/>
                  <a:gd name="T64" fmla="*/ 129 w 253"/>
                  <a:gd name="T65" fmla="*/ 132 h 226"/>
                  <a:gd name="T66" fmla="*/ 125 w 253"/>
                  <a:gd name="T67" fmla="*/ 136 h 226"/>
                  <a:gd name="T68" fmla="*/ 121 w 253"/>
                  <a:gd name="T69" fmla="*/ 136 h 226"/>
                  <a:gd name="T70" fmla="*/ 119 w 253"/>
                  <a:gd name="T71" fmla="*/ 144 h 226"/>
                  <a:gd name="T72" fmla="*/ 117 w 253"/>
                  <a:gd name="T73" fmla="*/ 146 h 226"/>
                  <a:gd name="T74" fmla="*/ 119 w 253"/>
                  <a:gd name="T75" fmla="*/ 152 h 226"/>
                  <a:gd name="T76" fmla="*/ 115 w 253"/>
                  <a:gd name="T77" fmla="*/ 156 h 226"/>
                  <a:gd name="T78" fmla="*/ 112 w 253"/>
                  <a:gd name="T79" fmla="*/ 160 h 226"/>
                  <a:gd name="T80" fmla="*/ 113 w 253"/>
                  <a:gd name="T81" fmla="*/ 156 h 226"/>
                  <a:gd name="T82" fmla="*/ 112 w 253"/>
                  <a:gd name="T83" fmla="*/ 154 h 226"/>
                  <a:gd name="T84" fmla="*/ 108 w 253"/>
                  <a:gd name="T85" fmla="*/ 158 h 226"/>
                  <a:gd name="T86" fmla="*/ 104 w 253"/>
                  <a:gd name="T87" fmla="*/ 160 h 226"/>
                  <a:gd name="T88" fmla="*/ 98 w 253"/>
                  <a:gd name="T89" fmla="*/ 164 h 226"/>
                  <a:gd name="T90" fmla="*/ 94 w 253"/>
                  <a:gd name="T91" fmla="*/ 170 h 226"/>
                  <a:gd name="T92" fmla="*/ 90 w 253"/>
                  <a:gd name="T93" fmla="*/ 170 h 226"/>
                  <a:gd name="T94" fmla="*/ 88 w 253"/>
                  <a:gd name="T95" fmla="*/ 172 h 226"/>
                  <a:gd name="T96" fmla="*/ 84 w 253"/>
                  <a:gd name="T97" fmla="*/ 176 h 226"/>
                  <a:gd name="T98" fmla="*/ 80 w 253"/>
                  <a:gd name="T99" fmla="*/ 178 h 226"/>
                  <a:gd name="T100" fmla="*/ 82 w 253"/>
                  <a:gd name="T101" fmla="*/ 182 h 226"/>
                  <a:gd name="T102" fmla="*/ 80 w 253"/>
                  <a:gd name="T103" fmla="*/ 188 h 226"/>
                  <a:gd name="T104" fmla="*/ 76 w 253"/>
                  <a:gd name="T105" fmla="*/ 190 h 226"/>
                  <a:gd name="T106" fmla="*/ 72 w 253"/>
                  <a:gd name="T107" fmla="*/ 194 h 226"/>
                  <a:gd name="T108" fmla="*/ 72 w 253"/>
                  <a:gd name="T109" fmla="*/ 200 h 226"/>
                  <a:gd name="T110" fmla="*/ 68 w 253"/>
                  <a:gd name="T111" fmla="*/ 210 h 226"/>
                  <a:gd name="T112" fmla="*/ 70 w 253"/>
                  <a:gd name="T113" fmla="*/ 218 h 226"/>
                  <a:gd name="T114" fmla="*/ 68 w 253"/>
                  <a:gd name="T115" fmla="*/ 226 h 226"/>
                  <a:gd name="T116" fmla="*/ 2 w 253"/>
                  <a:gd name="T117" fmla="*/ 76 h 226"/>
                  <a:gd name="T118" fmla="*/ 2 w 253"/>
                  <a:gd name="T119" fmla="*/ 44 h 226"/>
                  <a:gd name="T120" fmla="*/ 60 w 253"/>
                  <a:gd name="T121" fmla="*/ 6 h 226"/>
                  <a:gd name="T122" fmla="*/ 82 w 253"/>
                  <a:gd name="T123" fmla="*/ 6 h 226"/>
                  <a:gd name="T124" fmla="*/ 253 w 253"/>
                  <a:gd name="T125" fmla="*/ 6 h 22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53" h="226">
                    <a:moveTo>
                      <a:pt x="253" y="6"/>
                    </a:moveTo>
                    <a:lnTo>
                      <a:pt x="251" y="6"/>
                    </a:lnTo>
                    <a:lnTo>
                      <a:pt x="253" y="8"/>
                    </a:lnTo>
                    <a:lnTo>
                      <a:pt x="253" y="10"/>
                    </a:lnTo>
                    <a:lnTo>
                      <a:pt x="251" y="12"/>
                    </a:lnTo>
                    <a:lnTo>
                      <a:pt x="249" y="14"/>
                    </a:lnTo>
                    <a:lnTo>
                      <a:pt x="247" y="18"/>
                    </a:lnTo>
                    <a:lnTo>
                      <a:pt x="247" y="20"/>
                    </a:lnTo>
                    <a:lnTo>
                      <a:pt x="245" y="22"/>
                    </a:lnTo>
                    <a:lnTo>
                      <a:pt x="245" y="20"/>
                    </a:lnTo>
                    <a:lnTo>
                      <a:pt x="243" y="20"/>
                    </a:lnTo>
                    <a:lnTo>
                      <a:pt x="239" y="22"/>
                    </a:lnTo>
                    <a:lnTo>
                      <a:pt x="235" y="22"/>
                    </a:lnTo>
                    <a:lnTo>
                      <a:pt x="235" y="24"/>
                    </a:lnTo>
                    <a:lnTo>
                      <a:pt x="233" y="24"/>
                    </a:lnTo>
                    <a:lnTo>
                      <a:pt x="233" y="26"/>
                    </a:lnTo>
                    <a:lnTo>
                      <a:pt x="233" y="28"/>
                    </a:lnTo>
                    <a:lnTo>
                      <a:pt x="235" y="30"/>
                    </a:lnTo>
                    <a:lnTo>
                      <a:pt x="235" y="32"/>
                    </a:lnTo>
                    <a:lnTo>
                      <a:pt x="233" y="36"/>
                    </a:lnTo>
                    <a:lnTo>
                      <a:pt x="231" y="36"/>
                    </a:lnTo>
                    <a:lnTo>
                      <a:pt x="231" y="34"/>
                    </a:lnTo>
                    <a:lnTo>
                      <a:pt x="231" y="32"/>
                    </a:lnTo>
                    <a:lnTo>
                      <a:pt x="231" y="30"/>
                    </a:lnTo>
                    <a:lnTo>
                      <a:pt x="231" y="32"/>
                    </a:lnTo>
                    <a:lnTo>
                      <a:pt x="229" y="32"/>
                    </a:lnTo>
                    <a:lnTo>
                      <a:pt x="227" y="34"/>
                    </a:lnTo>
                    <a:lnTo>
                      <a:pt x="225" y="34"/>
                    </a:lnTo>
                    <a:lnTo>
                      <a:pt x="225" y="36"/>
                    </a:lnTo>
                    <a:lnTo>
                      <a:pt x="223" y="38"/>
                    </a:lnTo>
                    <a:lnTo>
                      <a:pt x="223" y="40"/>
                    </a:lnTo>
                    <a:lnTo>
                      <a:pt x="223" y="42"/>
                    </a:lnTo>
                    <a:lnTo>
                      <a:pt x="223" y="44"/>
                    </a:lnTo>
                    <a:lnTo>
                      <a:pt x="223" y="46"/>
                    </a:lnTo>
                    <a:lnTo>
                      <a:pt x="223" y="48"/>
                    </a:lnTo>
                    <a:lnTo>
                      <a:pt x="223" y="50"/>
                    </a:lnTo>
                    <a:lnTo>
                      <a:pt x="223" y="52"/>
                    </a:lnTo>
                    <a:lnTo>
                      <a:pt x="223" y="54"/>
                    </a:lnTo>
                    <a:lnTo>
                      <a:pt x="223" y="56"/>
                    </a:lnTo>
                    <a:lnTo>
                      <a:pt x="221" y="56"/>
                    </a:lnTo>
                    <a:lnTo>
                      <a:pt x="219" y="56"/>
                    </a:lnTo>
                    <a:lnTo>
                      <a:pt x="217" y="54"/>
                    </a:lnTo>
                    <a:lnTo>
                      <a:pt x="217" y="56"/>
                    </a:lnTo>
                    <a:lnTo>
                      <a:pt x="215" y="56"/>
                    </a:lnTo>
                    <a:lnTo>
                      <a:pt x="213" y="56"/>
                    </a:lnTo>
                    <a:lnTo>
                      <a:pt x="211" y="56"/>
                    </a:lnTo>
                    <a:lnTo>
                      <a:pt x="209" y="56"/>
                    </a:lnTo>
                    <a:lnTo>
                      <a:pt x="209" y="58"/>
                    </a:lnTo>
                    <a:lnTo>
                      <a:pt x="209" y="60"/>
                    </a:lnTo>
                    <a:lnTo>
                      <a:pt x="207" y="62"/>
                    </a:lnTo>
                    <a:lnTo>
                      <a:pt x="207" y="64"/>
                    </a:lnTo>
                    <a:lnTo>
                      <a:pt x="205" y="66"/>
                    </a:lnTo>
                    <a:lnTo>
                      <a:pt x="203" y="66"/>
                    </a:lnTo>
                    <a:lnTo>
                      <a:pt x="203" y="68"/>
                    </a:lnTo>
                    <a:lnTo>
                      <a:pt x="201" y="66"/>
                    </a:lnTo>
                    <a:lnTo>
                      <a:pt x="199" y="66"/>
                    </a:lnTo>
                    <a:lnTo>
                      <a:pt x="199" y="68"/>
                    </a:lnTo>
                    <a:lnTo>
                      <a:pt x="197" y="68"/>
                    </a:lnTo>
                    <a:lnTo>
                      <a:pt x="195" y="68"/>
                    </a:lnTo>
                    <a:lnTo>
                      <a:pt x="195" y="70"/>
                    </a:lnTo>
                    <a:lnTo>
                      <a:pt x="195" y="68"/>
                    </a:lnTo>
                    <a:lnTo>
                      <a:pt x="193" y="68"/>
                    </a:lnTo>
                    <a:lnTo>
                      <a:pt x="189" y="66"/>
                    </a:lnTo>
                    <a:lnTo>
                      <a:pt x="187" y="66"/>
                    </a:lnTo>
                    <a:lnTo>
                      <a:pt x="187" y="68"/>
                    </a:lnTo>
                    <a:lnTo>
                      <a:pt x="187" y="70"/>
                    </a:lnTo>
                    <a:lnTo>
                      <a:pt x="187" y="72"/>
                    </a:lnTo>
                    <a:lnTo>
                      <a:pt x="185" y="72"/>
                    </a:lnTo>
                    <a:lnTo>
                      <a:pt x="183" y="72"/>
                    </a:lnTo>
                    <a:lnTo>
                      <a:pt x="181" y="72"/>
                    </a:lnTo>
                    <a:lnTo>
                      <a:pt x="181" y="74"/>
                    </a:lnTo>
                    <a:lnTo>
                      <a:pt x="179" y="74"/>
                    </a:lnTo>
                    <a:lnTo>
                      <a:pt x="179" y="72"/>
                    </a:lnTo>
                    <a:lnTo>
                      <a:pt x="179" y="74"/>
                    </a:lnTo>
                    <a:lnTo>
                      <a:pt x="177" y="76"/>
                    </a:lnTo>
                    <a:lnTo>
                      <a:pt x="175" y="74"/>
                    </a:lnTo>
                    <a:lnTo>
                      <a:pt x="173" y="76"/>
                    </a:lnTo>
                    <a:lnTo>
                      <a:pt x="171" y="76"/>
                    </a:lnTo>
                    <a:lnTo>
                      <a:pt x="169" y="76"/>
                    </a:lnTo>
                    <a:lnTo>
                      <a:pt x="167" y="76"/>
                    </a:lnTo>
                    <a:lnTo>
                      <a:pt x="165" y="76"/>
                    </a:lnTo>
                    <a:lnTo>
                      <a:pt x="165" y="78"/>
                    </a:lnTo>
                    <a:lnTo>
                      <a:pt x="165" y="80"/>
                    </a:lnTo>
                    <a:lnTo>
                      <a:pt x="165" y="82"/>
                    </a:lnTo>
                    <a:lnTo>
                      <a:pt x="165" y="84"/>
                    </a:lnTo>
                    <a:lnTo>
                      <a:pt x="163" y="84"/>
                    </a:lnTo>
                    <a:lnTo>
                      <a:pt x="161" y="84"/>
                    </a:lnTo>
                    <a:lnTo>
                      <a:pt x="161" y="82"/>
                    </a:lnTo>
                    <a:lnTo>
                      <a:pt x="159" y="82"/>
                    </a:lnTo>
                    <a:lnTo>
                      <a:pt x="157" y="84"/>
                    </a:lnTo>
                    <a:lnTo>
                      <a:pt x="155" y="84"/>
                    </a:lnTo>
                    <a:lnTo>
                      <a:pt x="153" y="86"/>
                    </a:lnTo>
                    <a:lnTo>
                      <a:pt x="151" y="88"/>
                    </a:lnTo>
                    <a:lnTo>
                      <a:pt x="153" y="90"/>
                    </a:lnTo>
                    <a:lnTo>
                      <a:pt x="153" y="92"/>
                    </a:lnTo>
                    <a:lnTo>
                      <a:pt x="153" y="94"/>
                    </a:lnTo>
                    <a:lnTo>
                      <a:pt x="153" y="96"/>
                    </a:lnTo>
                    <a:lnTo>
                      <a:pt x="153" y="98"/>
                    </a:lnTo>
                    <a:lnTo>
                      <a:pt x="151" y="100"/>
                    </a:lnTo>
                    <a:lnTo>
                      <a:pt x="151" y="104"/>
                    </a:lnTo>
                    <a:lnTo>
                      <a:pt x="151" y="106"/>
                    </a:lnTo>
                    <a:lnTo>
                      <a:pt x="149" y="106"/>
                    </a:lnTo>
                    <a:lnTo>
                      <a:pt x="147" y="108"/>
                    </a:lnTo>
                    <a:lnTo>
                      <a:pt x="147" y="110"/>
                    </a:lnTo>
                    <a:lnTo>
                      <a:pt x="145" y="110"/>
                    </a:lnTo>
                    <a:lnTo>
                      <a:pt x="145" y="112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9" y="120"/>
                    </a:lnTo>
                    <a:lnTo>
                      <a:pt x="139" y="122"/>
                    </a:lnTo>
                    <a:lnTo>
                      <a:pt x="139" y="126"/>
                    </a:lnTo>
                    <a:lnTo>
                      <a:pt x="139" y="128"/>
                    </a:lnTo>
                    <a:lnTo>
                      <a:pt x="137" y="128"/>
                    </a:lnTo>
                    <a:lnTo>
                      <a:pt x="135" y="128"/>
                    </a:lnTo>
                    <a:lnTo>
                      <a:pt x="133" y="128"/>
                    </a:lnTo>
                    <a:lnTo>
                      <a:pt x="131" y="130"/>
                    </a:lnTo>
                    <a:lnTo>
                      <a:pt x="129" y="132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5" y="136"/>
                    </a:lnTo>
                    <a:lnTo>
                      <a:pt x="123" y="136"/>
                    </a:lnTo>
                    <a:lnTo>
                      <a:pt x="121" y="136"/>
                    </a:lnTo>
                    <a:lnTo>
                      <a:pt x="121" y="138"/>
                    </a:lnTo>
                    <a:lnTo>
                      <a:pt x="119" y="138"/>
                    </a:lnTo>
                    <a:lnTo>
                      <a:pt x="119" y="140"/>
                    </a:lnTo>
                    <a:lnTo>
                      <a:pt x="119" y="144"/>
                    </a:lnTo>
                    <a:lnTo>
                      <a:pt x="117" y="144"/>
                    </a:lnTo>
                    <a:lnTo>
                      <a:pt x="117" y="146"/>
                    </a:lnTo>
                    <a:lnTo>
                      <a:pt x="119" y="148"/>
                    </a:lnTo>
                    <a:lnTo>
                      <a:pt x="119" y="150"/>
                    </a:lnTo>
                    <a:lnTo>
                      <a:pt x="119" y="152"/>
                    </a:lnTo>
                    <a:lnTo>
                      <a:pt x="119" y="154"/>
                    </a:lnTo>
                    <a:lnTo>
                      <a:pt x="117" y="154"/>
                    </a:lnTo>
                    <a:lnTo>
                      <a:pt x="117" y="156"/>
                    </a:lnTo>
                    <a:lnTo>
                      <a:pt x="115" y="156"/>
                    </a:lnTo>
                    <a:lnTo>
                      <a:pt x="115" y="158"/>
                    </a:lnTo>
                    <a:lnTo>
                      <a:pt x="113" y="160"/>
                    </a:lnTo>
                    <a:lnTo>
                      <a:pt x="112" y="160"/>
                    </a:lnTo>
                    <a:lnTo>
                      <a:pt x="112" y="158"/>
                    </a:lnTo>
                    <a:lnTo>
                      <a:pt x="113" y="156"/>
                    </a:lnTo>
                    <a:lnTo>
                      <a:pt x="113" y="154"/>
                    </a:lnTo>
                    <a:lnTo>
                      <a:pt x="112" y="154"/>
                    </a:lnTo>
                    <a:lnTo>
                      <a:pt x="110" y="156"/>
                    </a:lnTo>
                    <a:lnTo>
                      <a:pt x="110" y="158"/>
                    </a:lnTo>
                    <a:lnTo>
                      <a:pt x="108" y="158"/>
                    </a:lnTo>
                    <a:lnTo>
                      <a:pt x="106" y="158"/>
                    </a:lnTo>
                    <a:lnTo>
                      <a:pt x="104" y="158"/>
                    </a:lnTo>
                    <a:lnTo>
                      <a:pt x="104" y="160"/>
                    </a:lnTo>
                    <a:lnTo>
                      <a:pt x="102" y="162"/>
                    </a:lnTo>
                    <a:lnTo>
                      <a:pt x="100" y="162"/>
                    </a:lnTo>
                    <a:lnTo>
                      <a:pt x="98" y="162"/>
                    </a:lnTo>
                    <a:lnTo>
                      <a:pt x="98" y="164"/>
                    </a:lnTo>
                    <a:lnTo>
                      <a:pt x="96" y="166"/>
                    </a:lnTo>
                    <a:lnTo>
                      <a:pt x="96" y="168"/>
                    </a:lnTo>
                    <a:lnTo>
                      <a:pt x="94" y="168"/>
                    </a:lnTo>
                    <a:lnTo>
                      <a:pt x="94" y="170"/>
                    </a:lnTo>
                    <a:lnTo>
                      <a:pt x="92" y="172"/>
                    </a:lnTo>
                    <a:lnTo>
                      <a:pt x="90" y="172"/>
                    </a:lnTo>
                    <a:lnTo>
                      <a:pt x="90" y="170"/>
                    </a:lnTo>
                    <a:lnTo>
                      <a:pt x="88" y="170"/>
                    </a:lnTo>
                    <a:lnTo>
                      <a:pt x="86" y="170"/>
                    </a:lnTo>
                    <a:lnTo>
                      <a:pt x="86" y="172"/>
                    </a:lnTo>
                    <a:lnTo>
                      <a:pt x="88" y="172"/>
                    </a:lnTo>
                    <a:lnTo>
                      <a:pt x="88" y="174"/>
                    </a:lnTo>
                    <a:lnTo>
                      <a:pt x="86" y="174"/>
                    </a:lnTo>
                    <a:lnTo>
                      <a:pt x="86" y="176"/>
                    </a:lnTo>
                    <a:lnTo>
                      <a:pt x="84" y="176"/>
                    </a:lnTo>
                    <a:lnTo>
                      <a:pt x="82" y="176"/>
                    </a:lnTo>
                    <a:lnTo>
                      <a:pt x="82" y="178"/>
                    </a:lnTo>
                    <a:lnTo>
                      <a:pt x="80" y="178"/>
                    </a:lnTo>
                    <a:lnTo>
                      <a:pt x="80" y="180"/>
                    </a:lnTo>
                    <a:lnTo>
                      <a:pt x="82" y="182"/>
                    </a:lnTo>
                    <a:lnTo>
                      <a:pt x="82" y="184"/>
                    </a:lnTo>
                    <a:lnTo>
                      <a:pt x="82" y="186"/>
                    </a:lnTo>
                    <a:lnTo>
                      <a:pt x="82" y="188"/>
                    </a:lnTo>
                    <a:lnTo>
                      <a:pt x="80" y="188"/>
                    </a:lnTo>
                    <a:lnTo>
                      <a:pt x="80" y="190"/>
                    </a:lnTo>
                    <a:lnTo>
                      <a:pt x="80" y="188"/>
                    </a:lnTo>
                    <a:lnTo>
                      <a:pt x="78" y="188"/>
                    </a:lnTo>
                    <a:lnTo>
                      <a:pt x="76" y="190"/>
                    </a:lnTo>
                    <a:lnTo>
                      <a:pt x="74" y="192"/>
                    </a:lnTo>
                    <a:lnTo>
                      <a:pt x="74" y="194"/>
                    </a:lnTo>
                    <a:lnTo>
                      <a:pt x="72" y="194"/>
                    </a:lnTo>
                    <a:lnTo>
                      <a:pt x="72" y="196"/>
                    </a:lnTo>
                    <a:lnTo>
                      <a:pt x="70" y="196"/>
                    </a:lnTo>
                    <a:lnTo>
                      <a:pt x="68" y="196"/>
                    </a:lnTo>
                    <a:lnTo>
                      <a:pt x="68" y="198"/>
                    </a:lnTo>
                    <a:lnTo>
                      <a:pt x="70" y="200"/>
                    </a:lnTo>
                    <a:lnTo>
                      <a:pt x="72" y="200"/>
                    </a:lnTo>
                    <a:lnTo>
                      <a:pt x="72" y="202"/>
                    </a:lnTo>
                    <a:lnTo>
                      <a:pt x="72" y="204"/>
                    </a:lnTo>
                    <a:lnTo>
                      <a:pt x="70" y="204"/>
                    </a:lnTo>
                    <a:lnTo>
                      <a:pt x="70" y="206"/>
                    </a:lnTo>
                    <a:lnTo>
                      <a:pt x="68" y="206"/>
                    </a:lnTo>
                    <a:lnTo>
                      <a:pt x="68" y="208"/>
                    </a:lnTo>
                    <a:lnTo>
                      <a:pt x="68" y="210"/>
                    </a:lnTo>
                    <a:lnTo>
                      <a:pt x="68" y="212"/>
                    </a:lnTo>
                    <a:lnTo>
                      <a:pt x="70" y="212"/>
                    </a:lnTo>
                    <a:lnTo>
                      <a:pt x="70" y="214"/>
                    </a:lnTo>
                    <a:lnTo>
                      <a:pt x="70" y="216"/>
                    </a:lnTo>
                    <a:lnTo>
                      <a:pt x="70" y="218"/>
                    </a:lnTo>
                    <a:lnTo>
                      <a:pt x="70" y="220"/>
                    </a:lnTo>
                    <a:lnTo>
                      <a:pt x="68" y="220"/>
                    </a:lnTo>
                    <a:lnTo>
                      <a:pt x="68" y="222"/>
                    </a:lnTo>
                    <a:lnTo>
                      <a:pt x="68" y="226"/>
                    </a:lnTo>
                    <a:lnTo>
                      <a:pt x="50" y="224"/>
                    </a:lnTo>
                    <a:lnTo>
                      <a:pt x="52" y="118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2" y="76"/>
                    </a:lnTo>
                    <a:lnTo>
                      <a:pt x="2" y="72"/>
                    </a:lnTo>
                    <a:lnTo>
                      <a:pt x="8" y="72"/>
                    </a:lnTo>
                    <a:lnTo>
                      <a:pt x="8" y="66"/>
                    </a:lnTo>
                    <a:lnTo>
                      <a:pt x="2" y="66"/>
                    </a:lnTo>
                    <a:lnTo>
                      <a:pt x="2" y="48"/>
                    </a:lnTo>
                    <a:lnTo>
                      <a:pt x="2" y="44"/>
                    </a:lnTo>
                    <a:lnTo>
                      <a:pt x="4" y="10"/>
                    </a:lnTo>
                    <a:lnTo>
                      <a:pt x="48" y="10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54" y="10"/>
                    </a:lnTo>
                    <a:lnTo>
                      <a:pt x="60" y="10"/>
                    </a:lnTo>
                    <a:lnTo>
                      <a:pt x="60" y="6"/>
                    </a:lnTo>
                    <a:lnTo>
                      <a:pt x="64" y="6"/>
                    </a:lnTo>
                    <a:lnTo>
                      <a:pt x="64" y="12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76" y="14"/>
                    </a:lnTo>
                    <a:lnTo>
                      <a:pt x="76" y="8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80" y="0"/>
                    </a:lnTo>
                    <a:lnTo>
                      <a:pt x="98" y="0"/>
                    </a:lnTo>
                    <a:lnTo>
                      <a:pt x="98" y="8"/>
                    </a:lnTo>
                    <a:lnTo>
                      <a:pt x="217" y="8"/>
                    </a:lnTo>
                    <a:lnTo>
                      <a:pt x="217" y="6"/>
                    </a:lnTo>
                    <a:lnTo>
                      <a:pt x="253" y="6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5" name="Freeform 151"/>
              <p:cNvSpPr>
                <a:spLocks/>
              </p:cNvSpPr>
              <p:nvPr/>
            </p:nvSpPr>
            <p:spPr bwMode="auto">
              <a:xfrm>
                <a:off x="2231" y="2909"/>
                <a:ext cx="257" cy="222"/>
              </a:xfrm>
              <a:custGeom>
                <a:avLst/>
                <a:gdLst>
                  <a:gd name="T0" fmla="*/ 0 w 257"/>
                  <a:gd name="T1" fmla="*/ 218 h 222"/>
                  <a:gd name="T2" fmla="*/ 2 w 257"/>
                  <a:gd name="T3" fmla="*/ 212 h 222"/>
                  <a:gd name="T4" fmla="*/ 0 w 257"/>
                  <a:gd name="T5" fmla="*/ 204 h 222"/>
                  <a:gd name="T6" fmla="*/ 2 w 257"/>
                  <a:gd name="T7" fmla="*/ 196 h 222"/>
                  <a:gd name="T8" fmla="*/ 6 w 257"/>
                  <a:gd name="T9" fmla="*/ 190 h 222"/>
                  <a:gd name="T10" fmla="*/ 10 w 257"/>
                  <a:gd name="T11" fmla="*/ 184 h 222"/>
                  <a:gd name="T12" fmla="*/ 14 w 257"/>
                  <a:gd name="T13" fmla="*/ 184 h 222"/>
                  <a:gd name="T14" fmla="*/ 14 w 257"/>
                  <a:gd name="T15" fmla="*/ 178 h 222"/>
                  <a:gd name="T16" fmla="*/ 12 w 257"/>
                  <a:gd name="T17" fmla="*/ 174 h 222"/>
                  <a:gd name="T18" fmla="*/ 16 w 257"/>
                  <a:gd name="T19" fmla="*/ 172 h 222"/>
                  <a:gd name="T20" fmla="*/ 18 w 257"/>
                  <a:gd name="T21" fmla="*/ 168 h 222"/>
                  <a:gd name="T22" fmla="*/ 22 w 257"/>
                  <a:gd name="T23" fmla="*/ 168 h 222"/>
                  <a:gd name="T24" fmla="*/ 26 w 257"/>
                  <a:gd name="T25" fmla="*/ 166 h 222"/>
                  <a:gd name="T26" fmla="*/ 30 w 257"/>
                  <a:gd name="T27" fmla="*/ 160 h 222"/>
                  <a:gd name="T28" fmla="*/ 38 w 257"/>
                  <a:gd name="T29" fmla="*/ 154 h 222"/>
                  <a:gd name="T30" fmla="*/ 42 w 257"/>
                  <a:gd name="T31" fmla="*/ 152 h 222"/>
                  <a:gd name="T32" fmla="*/ 44 w 257"/>
                  <a:gd name="T33" fmla="*/ 150 h 222"/>
                  <a:gd name="T34" fmla="*/ 45 w 257"/>
                  <a:gd name="T35" fmla="*/ 152 h 222"/>
                  <a:gd name="T36" fmla="*/ 44 w 257"/>
                  <a:gd name="T37" fmla="*/ 156 h 222"/>
                  <a:gd name="T38" fmla="*/ 49 w 257"/>
                  <a:gd name="T39" fmla="*/ 150 h 222"/>
                  <a:gd name="T40" fmla="*/ 51 w 257"/>
                  <a:gd name="T41" fmla="*/ 146 h 222"/>
                  <a:gd name="T42" fmla="*/ 49 w 257"/>
                  <a:gd name="T43" fmla="*/ 142 h 222"/>
                  <a:gd name="T44" fmla="*/ 51 w 257"/>
                  <a:gd name="T45" fmla="*/ 136 h 222"/>
                  <a:gd name="T46" fmla="*/ 55 w 257"/>
                  <a:gd name="T47" fmla="*/ 132 h 222"/>
                  <a:gd name="T48" fmla="*/ 57 w 257"/>
                  <a:gd name="T49" fmla="*/ 130 h 222"/>
                  <a:gd name="T50" fmla="*/ 63 w 257"/>
                  <a:gd name="T51" fmla="*/ 126 h 222"/>
                  <a:gd name="T52" fmla="*/ 65 w 257"/>
                  <a:gd name="T53" fmla="*/ 124 h 222"/>
                  <a:gd name="T54" fmla="*/ 71 w 257"/>
                  <a:gd name="T55" fmla="*/ 124 h 222"/>
                  <a:gd name="T56" fmla="*/ 73 w 257"/>
                  <a:gd name="T57" fmla="*/ 116 h 222"/>
                  <a:gd name="T58" fmla="*/ 75 w 257"/>
                  <a:gd name="T59" fmla="*/ 108 h 222"/>
                  <a:gd name="T60" fmla="*/ 79 w 257"/>
                  <a:gd name="T61" fmla="*/ 104 h 222"/>
                  <a:gd name="T62" fmla="*/ 83 w 257"/>
                  <a:gd name="T63" fmla="*/ 96 h 222"/>
                  <a:gd name="T64" fmla="*/ 85 w 257"/>
                  <a:gd name="T65" fmla="*/ 88 h 222"/>
                  <a:gd name="T66" fmla="*/ 87 w 257"/>
                  <a:gd name="T67" fmla="*/ 80 h 222"/>
                  <a:gd name="T68" fmla="*/ 93 w 257"/>
                  <a:gd name="T69" fmla="*/ 80 h 222"/>
                  <a:gd name="T70" fmla="*/ 97 w 257"/>
                  <a:gd name="T71" fmla="*/ 74 h 222"/>
                  <a:gd name="T72" fmla="*/ 103 w 257"/>
                  <a:gd name="T73" fmla="*/ 72 h 222"/>
                  <a:gd name="T74" fmla="*/ 111 w 257"/>
                  <a:gd name="T75" fmla="*/ 68 h 222"/>
                  <a:gd name="T76" fmla="*/ 113 w 257"/>
                  <a:gd name="T77" fmla="*/ 68 h 222"/>
                  <a:gd name="T78" fmla="*/ 119 w 257"/>
                  <a:gd name="T79" fmla="*/ 66 h 222"/>
                  <a:gd name="T80" fmla="*/ 121 w 257"/>
                  <a:gd name="T81" fmla="*/ 62 h 222"/>
                  <a:gd name="T82" fmla="*/ 127 w 257"/>
                  <a:gd name="T83" fmla="*/ 64 h 222"/>
                  <a:gd name="T84" fmla="*/ 131 w 257"/>
                  <a:gd name="T85" fmla="*/ 62 h 222"/>
                  <a:gd name="T86" fmla="*/ 137 w 257"/>
                  <a:gd name="T87" fmla="*/ 62 h 222"/>
                  <a:gd name="T88" fmla="*/ 141 w 257"/>
                  <a:gd name="T89" fmla="*/ 56 h 222"/>
                  <a:gd name="T90" fmla="*/ 147 w 257"/>
                  <a:gd name="T91" fmla="*/ 52 h 222"/>
                  <a:gd name="T92" fmla="*/ 149 w 257"/>
                  <a:gd name="T93" fmla="*/ 50 h 222"/>
                  <a:gd name="T94" fmla="*/ 153 w 257"/>
                  <a:gd name="T95" fmla="*/ 52 h 222"/>
                  <a:gd name="T96" fmla="*/ 155 w 257"/>
                  <a:gd name="T97" fmla="*/ 46 h 222"/>
                  <a:gd name="T98" fmla="*/ 155 w 257"/>
                  <a:gd name="T99" fmla="*/ 38 h 222"/>
                  <a:gd name="T100" fmla="*/ 157 w 257"/>
                  <a:gd name="T101" fmla="*/ 32 h 222"/>
                  <a:gd name="T102" fmla="*/ 163 w 257"/>
                  <a:gd name="T103" fmla="*/ 26 h 222"/>
                  <a:gd name="T104" fmla="*/ 165 w 257"/>
                  <a:gd name="T105" fmla="*/ 32 h 222"/>
                  <a:gd name="T106" fmla="*/ 167 w 257"/>
                  <a:gd name="T107" fmla="*/ 26 h 222"/>
                  <a:gd name="T108" fmla="*/ 167 w 257"/>
                  <a:gd name="T109" fmla="*/ 20 h 222"/>
                  <a:gd name="T110" fmla="*/ 177 w 257"/>
                  <a:gd name="T111" fmla="*/ 16 h 222"/>
                  <a:gd name="T112" fmla="*/ 179 w 257"/>
                  <a:gd name="T113" fmla="*/ 16 h 222"/>
                  <a:gd name="T114" fmla="*/ 185 w 257"/>
                  <a:gd name="T115" fmla="*/ 6 h 222"/>
                  <a:gd name="T116" fmla="*/ 257 w 257"/>
                  <a:gd name="T117" fmla="*/ 0 h 22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7" h="222">
                    <a:moveTo>
                      <a:pt x="257" y="0"/>
                    </a:moveTo>
                    <a:lnTo>
                      <a:pt x="253" y="200"/>
                    </a:lnTo>
                    <a:lnTo>
                      <a:pt x="249" y="200"/>
                    </a:lnTo>
                    <a:lnTo>
                      <a:pt x="249" y="206"/>
                    </a:lnTo>
                    <a:lnTo>
                      <a:pt x="253" y="206"/>
                    </a:lnTo>
                    <a:lnTo>
                      <a:pt x="253" y="222"/>
                    </a:lnTo>
                    <a:lnTo>
                      <a:pt x="0" y="222"/>
                    </a:lnTo>
                    <a:lnTo>
                      <a:pt x="0" y="218"/>
                    </a:lnTo>
                    <a:lnTo>
                      <a:pt x="0" y="216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2" y="212"/>
                    </a:lnTo>
                    <a:lnTo>
                      <a:pt x="2" y="210"/>
                    </a:lnTo>
                    <a:lnTo>
                      <a:pt x="2" y="208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0" y="204"/>
                    </a:lnTo>
                    <a:lnTo>
                      <a:pt x="0" y="202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4" y="200"/>
                    </a:lnTo>
                    <a:lnTo>
                      <a:pt x="4" y="198"/>
                    </a:lnTo>
                    <a:lnTo>
                      <a:pt x="4" y="196"/>
                    </a:lnTo>
                    <a:lnTo>
                      <a:pt x="2" y="196"/>
                    </a:lnTo>
                    <a:lnTo>
                      <a:pt x="0" y="194"/>
                    </a:lnTo>
                    <a:lnTo>
                      <a:pt x="0" y="192"/>
                    </a:lnTo>
                    <a:lnTo>
                      <a:pt x="2" y="192"/>
                    </a:lnTo>
                    <a:lnTo>
                      <a:pt x="4" y="192"/>
                    </a:lnTo>
                    <a:lnTo>
                      <a:pt x="4" y="190"/>
                    </a:lnTo>
                    <a:lnTo>
                      <a:pt x="6" y="190"/>
                    </a:lnTo>
                    <a:lnTo>
                      <a:pt x="6" y="188"/>
                    </a:lnTo>
                    <a:lnTo>
                      <a:pt x="8" y="186"/>
                    </a:lnTo>
                    <a:lnTo>
                      <a:pt x="10" y="184"/>
                    </a:lnTo>
                    <a:lnTo>
                      <a:pt x="12" y="184"/>
                    </a:lnTo>
                    <a:lnTo>
                      <a:pt x="12" y="186"/>
                    </a:lnTo>
                    <a:lnTo>
                      <a:pt x="12" y="184"/>
                    </a:lnTo>
                    <a:lnTo>
                      <a:pt x="14" y="184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2" y="174"/>
                    </a:lnTo>
                    <a:lnTo>
                      <a:pt x="14" y="174"/>
                    </a:lnTo>
                    <a:lnTo>
                      <a:pt x="14" y="172"/>
                    </a:lnTo>
                    <a:lnTo>
                      <a:pt x="16" y="172"/>
                    </a:lnTo>
                    <a:lnTo>
                      <a:pt x="18" y="172"/>
                    </a:lnTo>
                    <a:lnTo>
                      <a:pt x="18" y="170"/>
                    </a:lnTo>
                    <a:lnTo>
                      <a:pt x="20" y="170"/>
                    </a:lnTo>
                    <a:lnTo>
                      <a:pt x="20" y="168"/>
                    </a:lnTo>
                    <a:lnTo>
                      <a:pt x="18" y="168"/>
                    </a:lnTo>
                    <a:lnTo>
                      <a:pt x="18" y="166"/>
                    </a:lnTo>
                    <a:lnTo>
                      <a:pt x="20" y="166"/>
                    </a:lnTo>
                    <a:lnTo>
                      <a:pt x="22" y="166"/>
                    </a:lnTo>
                    <a:lnTo>
                      <a:pt x="22" y="168"/>
                    </a:lnTo>
                    <a:lnTo>
                      <a:pt x="24" y="168"/>
                    </a:lnTo>
                    <a:lnTo>
                      <a:pt x="26" y="166"/>
                    </a:lnTo>
                    <a:lnTo>
                      <a:pt x="26" y="164"/>
                    </a:lnTo>
                    <a:lnTo>
                      <a:pt x="28" y="164"/>
                    </a:lnTo>
                    <a:lnTo>
                      <a:pt x="30" y="160"/>
                    </a:lnTo>
                    <a:lnTo>
                      <a:pt x="30" y="158"/>
                    </a:lnTo>
                    <a:lnTo>
                      <a:pt x="32" y="158"/>
                    </a:lnTo>
                    <a:lnTo>
                      <a:pt x="34" y="158"/>
                    </a:lnTo>
                    <a:lnTo>
                      <a:pt x="36" y="156"/>
                    </a:lnTo>
                    <a:lnTo>
                      <a:pt x="36" y="154"/>
                    </a:lnTo>
                    <a:lnTo>
                      <a:pt x="38" y="154"/>
                    </a:lnTo>
                    <a:lnTo>
                      <a:pt x="40" y="154"/>
                    </a:lnTo>
                    <a:lnTo>
                      <a:pt x="42" y="154"/>
                    </a:lnTo>
                    <a:lnTo>
                      <a:pt x="42" y="152"/>
                    </a:lnTo>
                    <a:lnTo>
                      <a:pt x="44" y="150"/>
                    </a:lnTo>
                    <a:lnTo>
                      <a:pt x="45" y="150"/>
                    </a:lnTo>
                    <a:lnTo>
                      <a:pt x="45" y="152"/>
                    </a:lnTo>
                    <a:lnTo>
                      <a:pt x="44" y="154"/>
                    </a:lnTo>
                    <a:lnTo>
                      <a:pt x="44" y="156"/>
                    </a:lnTo>
                    <a:lnTo>
                      <a:pt x="45" y="156"/>
                    </a:lnTo>
                    <a:lnTo>
                      <a:pt x="47" y="154"/>
                    </a:lnTo>
                    <a:lnTo>
                      <a:pt x="47" y="152"/>
                    </a:lnTo>
                    <a:lnTo>
                      <a:pt x="49" y="152"/>
                    </a:lnTo>
                    <a:lnTo>
                      <a:pt x="49" y="150"/>
                    </a:lnTo>
                    <a:lnTo>
                      <a:pt x="51" y="150"/>
                    </a:lnTo>
                    <a:lnTo>
                      <a:pt x="51" y="148"/>
                    </a:lnTo>
                    <a:lnTo>
                      <a:pt x="51" y="146"/>
                    </a:lnTo>
                    <a:lnTo>
                      <a:pt x="51" y="144"/>
                    </a:lnTo>
                    <a:lnTo>
                      <a:pt x="49" y="142"/>
                    </a:lnTo>
                    <a:lnTo>
                      <a:pt x="49" y="140"/>
                    </a:lnTo>
                    <a:lnTo>
                      <a:pt x="51" y="140"/>
                    </a:lnTo>
                    <a:lnTo>
                      <a:pt x="51" y="136"/>
                    </a:lnTo>
                    <a:lnTo>
                      <a:pt x="51" y="134"/>
                    </a:lnTo>
                    <a:lnTo>
                      <a:pt x="53" y="134"/>
                    </a:lnTo>
                    <a:lnTo>
                      <a:pt x="53" y="132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8"/>
                    </a:lnTo>
                    <a:lnTo>
                      <a:pt x="63" y="126"/>
                    </a:lnTo>
                    <a:lnTo>
                      <a:pt x="65" y="124"/>
                    </a:lnTo>
                    <a:lnTo>
                      <a:pt x="67" y="124"/>
                    </a:lnTo>
                    <a:lnTo>
                      <a:pt x="69" y="124"/>
                    </a:lnTo>
                    <a:lnTo>
                      <a:pt x="71" y="124"/>
                    </a:lnTo>
                    <a:lnTo>
                      <a:pt x="71" y="122"/>
                    </a:lnTo>
                    <a:lnTo>
                      <a:pt x="71" y="118"/>
                    </a:lnTo>
                    <a:lnTo>
                      <a:pt x="71" y="116"/>
                    </a:lnTo>
                    <a:lnTo>
                      <a:pt x="73" y="116"/>
                    </a:lnTo>
                    <a:lnTo>
                      <a:pt x="73" y="114"/>
                    </a:lnTo>
                    <a:lnTo>
                      <a:pt x="73" y="112"/>
                    </a:lnTo>
                    <a:lnTo>
                      <a:pt x="75" y="110"/>
                    </a:lnTo>
                    <a:lnTo>
                      <a:pt x="75" y="108"/>
                    </a:lnTo>
                    <a:lnTo>
                      <a:pt x="77" y="108"/>
                    </a:lnTo>
                    <a:lnTo>
                      <a:pt x="77" y="106"/>
                    </a:lnTo>
                    <a:lnTo>
                      <a:pt x="79" y="106"/>
                    </a:lnTo>
                    <a:lnTo>
                      <a:pt x="79" y="104"/>
                    </a:lnTo>
                    <a:lnTo>
                      <a:pt x="81" y="102"/>
                    </a:lnTo>
                    <a:lnTo>
                      <a:pt x="83" y="102"/>
                    </a:lnTo>
                    <a:lnTo>
                      <a:pt x="83" y="100"/>
                    </a:lnTo>
                    <a:lnTo>
                      <a:pt x="83" y="96"/>
                    </a:lnTo>
                    <a:lnTo>
                      <a:pt x="85" y="94"/>
                    </a:lnTo>
                    <a:lnTo>
                      <a:pt x="85" y="92"/>
                    </a:lnTo>
                    <a:lnTo>
                      <a:pt x="85" y="90"/>
                    </a:lnTo>
                    <a:lnTo>
                      <a:pt x="85" y="88"/>
                    </a:lnTo>
                    <a:lnTo>
                      <a:pt x="85" y="86"/>
                    </a:lnTo>
                    <a:lnTo>
                      <a:pt x="83" y="84"/>
                    </a:lnTo>
                    <a:lnTo>
                      <a:pt x="85" y="82"/>
                    </a:lnTo>
                    <a:lnTo>
                      <a:pt x="87" y="80"/>
                    </a:lnTo>
                    <a:lnTo>
                      <a:pt x="89" y="80"/>
                    </a:lnTo>
                    <a:lnTo>
                      <a:pt x="91" y="78"/>
                    </a:lnTo>
                    <a:lnTo>
                      <a:pt x="93" y="78"/>
                    </a:lnTo>
                    <a:lnTo>
                      <a:pt x="93" y="80"/>
                    </a:lnTo>
                    <a:lnTo>
                      <a:pt x="95" y="80"/>
                    </a:lnTo>
                    <a:lnTo>
                      <a:pt x="97" y="80"/>
                    </a:lnTo>
                    <a:lnTo>
                      <a:pt x="97" y="78"/>
                    </a:lnTo>
                    <a:lnTo>
                      <a:pt x="97" y="76"/>
                    </a:lnTo>
                    <a:lnTo>
                      <a:pt x="97" y="74"/>
                    </a:lnTo>
                    <a:lnTo>
                      <a:pt x="97" y="72"/>
                    </a:lnTo>
                    <a:lnTo>
                      <a:pt x="99" y="72"/>
                    </a:lnTo>
                    <a:lnTo>
                      <a:pt x="101" y="72"/>
                    </a:lnTo>
                    <a:lnTo>
                      <a:pt x="103" y="72"/>
                    </a:lnTo>
                    <a:lnTo>
                      <a:pt x="105" y="72"/>
                    </a:lnTo>
                    <a:lnTo>
                      <a:pt x="107" y="70"/>
                    </a:lnTo>
                    <a:lnTo>
                      <a:pt x="109" y="72"/>
                    </a:lnTo>
                    <a:lnTo>
                      <a:pt x="111" y="70"/>
                    </a:lnTo>
                    <a:lnTo>
                      <a:pt x="111" y="68"/>
                    </a:lnTo>
                    <a:lnTo>
                      <a:pt x="111" y="70"/>
                    </a:lnTo>
                    <a:lnTo>
                      <a:pt x="113" y="70"/>
                    </a:lnTo>
                    <a:lnTo>
                      <a:pt x="113" y="68"/>
                    </a:lnTo>
                    <a:lnTo>
                      <a:pt x="115" y="68"/>
                    </a:lnTo>
                    <a:lnTo>
                      <a:pt x="117" y="68"/>
                    </a:lnTo>
                    <a:lnTo>
                      <a:pt x="119" y="68"/>
                    </a:lnTo>
                    <a:lnTo>
                      <a:pt x="119" y="66"/>
                    </a:lnTo>
                    <a:lnTo>
                      <a:pt x="119" y="64"/>
                    </a:lnTo>
                    <a:lnTo>
                      <a:pt x="119" y="62"/>
                    </a:lnTo>
                    <a:lnTo>
                      <a:pt x="121" y="62"/>
                    </a:lnTo>
                    <a:lnTo>
                      <a:pt x="125" y="64"/>
                    </a:lnTo>
                    <a:lnTo>
                      <a:pt x="127" y="64"/>
                    </a:lnTo>
                    <a:lnTo>
                      <a:pt x="127" y="66"/>
                    </a:lnTo>
                    <a:lnTo>
                      <a:pt x="127" y="64"/>
                    </a:lnTo>
                    <a:lnTo>
                      <a:pt x="129" y="64"/>
                    </a:lnTo>
                    <a:lnTo>
                      <a:pt x="131" y="64"/>
                    </a:lnTo>
                    <a:lnTo>
                      <a:pt x="131" y="62"/>
                    </a:lnTo>
                    <a:lnTo>
                      <a:pt x="133" y="62"/>
                    </a:lnTo>
                    <a:lnTo>
                      <a:pt x="135" y="64"/>
                    </a:lnTo>
                    <a:lnTo>
                      <a:pt x="135" y="62"/>
                    </a:lnTo>
                    <a:lnTo>
                      <a:pt x="137" y="62"/>
                    </a:lnTo>
                    <a:lnTo>
                      <a:pt x="139" y="60"/>
                    </a:lnTo>
                    <a:lnTo>
                      <a:pt x="139" y="58"/>
                    </a:lnTo>
                    <a:lnTo>
                      <a:pt x="141" y="56"/>
                    </a:lnTo>
                    <a:lnTo>
                      <a:pt x="141" y="54"/>
                    </a:lnTo>
                    <a:lnTo>
                      <a:pt x="141" y="52"/>
                    </a:lnTo>
                    <a:lnTo>
                      <a:pt x="143" y="52"/>
                    </a:lnTo>
                    <a:lnTo>
                      <a:pt x="145" y="52"/>
                    </a:lnTo>
                    <a:lnTo>
                      <a:pt x="147" y="52"/>
                    </a:lnTo>
                    <a:lnTo>
                      <a:pt x="149" y="52"/>
                    </a:lnTo>
                    <a:lnTo>
                      <a:pt x="149" y="50"/>
                    </a:lnTo>
                    <a:lnTo>
                      <a:pt x="151" y="52"/>
                    </a:lnTo>
                    <a:lnTo>
                      <a:pt x="153" y="52"/>
                    </a:lnTo>
                    <a:lnTo>
                      <a:pt x="155" y="52"/>
                    </a:lnTo>
                    <a:lnTo>
                      <a:pt x="155" y="50"/>
                    </a:lnTo>
                    <a:lnTo>
                      <a:pt x="155" y="48"/>
                    </a:lnTo>
                    <a:lnTo>
                      <a:pt x="155" y="46"/>
                    </a:lnTo>
                    <a:lnTo>
                      <a:pt x="155" y="44"/>
                    </a:lnTo>
                    <a:lnTo>
                      <a:pt x="155" y="42"/>
                    </a:lnTo>
                    <a:lnTo>
                      <a:pt x="155" y="40"/>
                    </a:lnTo>
                    <a:lnTo>
                      <a:pt x="155" y="38"/>
                    </a:lnTo>
                    <a:lnTo>
                      <a:pt x="155" y="36"/>
                    </a:lnTo>
                    <a:lnTo>
                      <a:pt x="155" y="34"/>
                    </a:lnTo>
                    <a:lnTo>
                      <a:pt x="157" y="32"/>
                    </a:lnTo>
                    <a:lnTo>
                      <a:pt x="157" y="30"/>
                    </a:lnTo>
                    <a:lnTo>
                      <a:pt x="159" y="30"/>
                    </a:lnTo>
                    <a:lnTo>
                      <a:pt x="161" y="28"/>
                    </a:lnTo>
                    <a:lnTo>
                      <a:pt x="163" y="28"/>
                    </a:lnTo>
                    <a:lnTo>
                      <a:pt x="163" y="26"/>
                    </a:lnTo>
                    <a:lnTo>
                      <a:pt x="163" y="28"/>
                    </a:lnTo>
                    <a:lnTo>
                      <a:pt x="163" y="30"/>
                    </a:lnTo>
                    <a:lnTo>
                      <a:pt x="163" y="32"/>
                    </a:lnTo>
                    <a:lnTo>
                      <a:pt x="165" y="32"/>
                    </a:lnTo>
                    <a:lnTo>
                      <a:pt x="167" y="28"/>
                    </a:lnTo>
                    <a:lnTo>
                      <a:pt x="167" y="26"/>
                    </a:lnTo>
                    <a:lnTo>
                      <a:pt x="165" y="24"/>
                    </a:lnTo>
                    <a:lnTo>
                      <a:pt x="165" y="22"/>
                    </a:lnTo>
                    <a:lnTo>
                      <a:pt x="165" y="20"/>
                    </a:lnTo>
                    <a:lnTo>
                      <a:pt x="167" y="20"/>
                    </a:lnTo>
                    <a:lnTo>
                      <a:pt x="167" y="18"/>
                    </a:lnTo>
                    <a:lnTo>
                      <a:pt x="171" y="18"/>
                    </a:lnTo>
                    <a:lnTo>
                      <a:pt x="175" y="16"/>
                    </a:lnTo>
                    <a:lnTo>
                      <a:pt x="177" y="16"/>
                    </a:lnTo>
                    <a:lnTo>
                      <a:pt x="177" y="18"/>
                    </a:lnTo>
                    <a:lnTo>
                      <a:pt x="179" y="16"/>
                    </a:lnTo>
                    <a:lnTo>
                      <a:pt x="179" y="14"/>
                    </a:lnTo>
                    <a:lnTo>
                      <a:pt x="181" y="10"/>
                    </a:lnTo>
                    <a:lnTo>
                      <a:pt x="183" y="8"/>
                    </a:lnTo>
                    <a:lnTo>
                      <a:pt x="185" y="6"/>
                    </a:lnTo>
                    <a:lnTo>
                      <a:pt x="185" y="4"/>
                    </a:lnTo>
                    <a:lnTo>
                      <a:pt x="183" y="2"/>
                    </a:lnTo>
                    <a:lnTo>
                      <a:pt x="185" y="2"/>
                    </a:lnTo>
                    <a:lnTo>
                      <a:pt x="185" y="0"/>
                    </a:lnTo>
                    <a:lnTo>
                      <a:pt x="257" y="0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6" name="Freeform 152"/>
              <p:cNvSpPr>
                <a:spLocks/>
              </p:cNvSpPr>
              <p:nvPr/>
            </p:nvSpPr>
            <p:spPr bwMode="auto">
              <a:xfrm>
                <a:off x="2920" y="2923"/>
                <a:ext cx="260" cy="144"/>
              </a:xfrm>
              <a:custGeom>
                <a:avLst/>
                <a:gdLst>
                  <a:gd name="T0" fmla="*/ 152 w 260"/>
                  <a:gd name="T1" fmla="*/ 10 h 144"/>
                  <a:gd name="T2" fmla="*/ 154 w 260"/>
                  <a:gd name="T3" fmla="*/ 12 h 144"/>
                  <a:gd name="T4" fmla="*/ 154 w 260"/>
                  <a:gd name="T5" fmla="*/ 14 h 144"/>
                  <a:gd name="T6" fmla="*/ 156 w 260"/>
                  <a:gd name="T7" fmla="*/ 18 h 144"/>
                  <a:gd name="T8" fmla="*/ 158 w 260"/>
                  <a:gd name="T9" fmla="*/ 22 h 144"/>
                  <a:gd name="T10" fmla="*/ 158 w 260"/>
                  <a:gd name="T11" fmla="*/ 26 h 144"/>
                  <a:gd name="T12" fmla="*/ 162 w 260"/>
                  <a:gd name="T13" fmla="*/ 26 h 144"/>
                  <a:gd name="T14" fmla="*/ 162 w 260"/>
                  <a:gd name="T15" fmla="*/ 30 h 144"/>
                  <a:gd name="T16" fmla="*/ 164 w 260"/>
                  <a:gd name="T17" fmla="*/ 32 h 144"/>
                  <a:gd name="T18" fmla="*/ 256 w 260"/>
                  <a:gd name="T19" fmla="*/ 88 h 144"/>
                  <a:gd name="T20" fmla="*/ 250 w 260"/>
                  <a:gd name="T21" fmla="*/ 82 h 144"/>
                  <a:gd name="T22" fmla="*/ 244 w 260"/>
                  <a:gd name="T23" fmla="*/ 82 h 144"/>
                  <a:gd name="T24" fmla="*/ 242 w 260"/>
                  <a:gd name="T25" fmla="*/ 80 h 144"/>
                  <a:gd name="T26" fmla="*/ 234 w 260"/>
                  <a:gd name="T27" fmla="*/ 82 h 144"/>
                  <a:gd name="T28" fmla="*/ 228 w 260"/>
                  <a:gd name="T29" fmla="*/ 84 h 144"/>
                  <a:gd name="T30" fmla="*/ 228 w 260"/>
                  <a:gd name="T31" fmla="*/ 120 h 144"/>
                  <a:gd name="T32" fmla="*/ 48 w 260"/>
                  <a:gd name="T33" fmla="*/ 142 h 144"/>
                  <a:gd name="T34" fmla="*/ 48 w 260"/>
                  <a:gd name="T35" fmla="*/ 138 h 144"/>
                  <a:gd name="T36" fmla="*/ 48 w 260"/>
                  <a:gd name="T37" fmla="*/ 134 h 144"/>
                  <a:gd name="T38" fmla="*/ 46 w 260"/>
                  <a:gd name="T39" fmla="*/ 132 h 144"/>
                  <a:gd name="T40" fmla="*/ 46 w 260"/>
                  <a:gd name="T41" fmla="*/ 128 h 144"/>
                  <a:gd name="T42" fmla="*/ 48 w 260"/>
                  <a:gd name="T43" fmla="*/ 124 h 144"/>
                  <a:gd name="T44" fmla="*/ 50 w 260"/>
                  <a:gd name="T45" fmla="*/ 120 h 144"/>
                  <a:gd name="T46" fmla="*/ 46 w 260"/>
                  <a:gd name="T47" fmla="*/ 118 h 144"/>
                  <a:gd name="T48" fmla="*/ 46 w 260"/>
                  <a:gd name="T49" fmla="*/ 114 h 144"/>
                  <a:gd name="T50" fmla="*/ 48 w 260"/>
                  <a:gd name="T51" fmla="*/ 110 h 144"/>
                  <a:gd name="T52" fmla="*/ 48 w 260"/>
                  <a:gd name="T53" fmla="*/ 108 h 144"/>
                  <a:gd name="T54" fmla="*/ 50 w 260"/>
                  <a:gd name="T55" fmla="*/ 104 h 144"/>
                  <a:gd name="T56" fmla="*/ 52 w 260"/>
                  <a:gd name="T57" fmla="*/ 100 h 144"/>
                  <a:gd name="T58" fmla="*/ 52 w 260"/>
                  <a:gd name="T59" fmla="*/ 96 h 144"/>
                  <a:gd name="T60" fmla="*/ 52 w 260"/>
                  <a:gd name="T61" fmla="*/ 92 h 144"/>
                  <a:gd name="T62" fmla="*/ 54 w 260"/>
                  <a:gd name="T63" fmla="*/ 90 h 144"/>
                  <a:gd name="T64" fmla="*/ 54 w 260"/>
                  <a:gd name="T65" fmla="*/ 86 h 144"/>
                  <a:gd name="T66" fmla="*/ 50 w 260"/>
                  <a:gd name="T67" fmla="*/ 84 h 144"/>
                  <a:gd name="T68" fmla="*/ 48 w 260"/>
                  <a:gd name="T69" fmla="*/ 78 h 144"/>
                  <a:gd name="T70" fmla="*/ 42 w 260"/>
                  <a:gd name="T71" fmla="*/ 64 h 144"/>
                  <a:gd name="T72" fmla="*/ 38 w 260"/>
                  <a:gd name="T73" fmla="*/ 50 h 144"/>
                  <a:gd name="T74" fmla="*/ 36 w 260"/>
                  <a:gd name="T75" fmla="*/ 48 h 144"/>
                  <a:gd name="T76" fmla="*/ 34 w 260"/>
                  <a:gd name="T77" fmla="*/ 44 h 144"/>
                  <a:gd name="T78" fmla="*/ 32 w 260"/>
                  <a:gd name="T79" fmla="*/ 44 h 144"/>
                  <a:gd name="T80" fmla="*/ 28 w 260"/>
                  <a:gd name="T81" fmla="*/ 44 h 144"/>
                  <a:gd name="T82" fmla="*/ 28 w 260"/>
                  <a:gd name="T83" fmla="*/ 42 h 144"/>
                  <a:gd name="T84" fmla="*/ 22 w 260"/>
                  <a:gd name="T85" fmla="*/ 40 h 144"/>
                  <a:gd name="T86" fmla="*/ 20 w 260"/>
                  <a:gd name="T87" fmla="*/ 38 h 144"/>
                  <a:gd name="T88" fmla="*/ 18 w 260"/>
                  <a:gd name="T89" fmla="*/ 34 h 144"/>
                  <a:gd name="T90" fmla="*/ 16 w 260"/>
                  <a:gd name="T91" fmla="*/ 30 h 144"/>
                  <a:gd name="T92" fmla="*/ 16 w 260"/>
                  <a:gd name="T93" fmla="*/ 26 h 144"/>
                  <a:gd name="T94" fmla="*/ 14 w 260"/>
                  <a:gd name="T95" fmla="*/ 24 h 144"/>
                  <a:gd name="T96" fmla="*/ 12 w 260"/>
                  <a:gd name="T97" fmla="*/ 18 h 144"/>
                  <a:gd name="T98" fmla="*/ 8 w 260"/>
                  <a:gd name="T99" fmla="*/ 16 h 144"/>
                  <a:gd name="T100" fmla="*/ 4 w 260"/>
                  <a:gd name="T101" fmla="*/ 14 h 144"/>
                  <a:gd name="T102" fmla="*/ 2 w 260"/>
                  <a:gd name="T103" fmla="*/ 8 h 144"/>
                  <a:gd name="T104" fmla="*/ 4 w 260"/>
                  <a:gd name="T105" fmla="*/ 4 h 144"/>
                  <a:gd name="T106" fmla="*/ 2 w 260"/>
                  <a:gd name="T107" fmla="*/ 0 h 1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60" h="144">
                    <a:moveTo>
                      <a:pt x="2" y="0"/>
                    </a:moveTo>
                    <a:lnTo>
                      <a:pt x="94" y="2"/>
                    </a:lnTo>
                    <a:lnTo>
                      <a:pt x="94" y="10"/>
                    </a:lnTo>
                    <a:lnTo>
                      <a:pt x="150" y="10"/>
                    </a:lnTo>
                    <a:lnTo>
                      <a:pt x="152" y="10"/>
                    </a:lnTo>
                    <a:lnTo>
                      <a:pt x="152" y="12"/>
                    </a:lnTo>
                    <a:lnTo>
                      <a:pt x="154" y="12"/>
                    </a:lnTo>
                    <a:lnTo>
                      <a:pt x="154" y="14"/>
                    </a:lnTo>
                    <a:lnTo>
                      <a:pt x="156" y="14"/>
                    </a:lnTo>
                    <a:lnTo>
                      <a:pt x="154" y="14"/>
                    </a:lnTo>
                    <a:lnTo>
                      <a:pt x="154" y="16"/>
                    </a:lnTo>
                    <a:lnTo>
                      <a:pt x="154" y="18"/>
                    </a:lnTo>
                    <a:lnTo>
                      <a:pt x="156" y="18"/>
                    </a:lnTo>
                    <a:lnTo>
                      <a:pt x="156" y="20"/>
                    </a:lnTo>
                    <a:lnTo>
                      <a:pt x="156" y="22"/>
                    </a:lnTo>
                    <a:lnTo>
                      <a:pt x="158" y="22"/>
                    </a:lnTo>
                    <a:lnTo>
                      <a:pt x="158" y="24"/>
                    </a:lnTo>
                    <a:lnTo>
                      <a:pt x="158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2" y="28"/>
                    </a:lnTo>
                    <a:lnTo>
                      <a:pt x="162" y="30"/>
                    </a:lnTo>
                    <a:lnTo>
                      <a:pt x="164" y="32"/>
                    </a:lnTo>
                    <a:lnTo>
                      <a:pt x="164" y="34"/>
                    </a:lnTo>
                    <a:lnTo>
                      <a:pt x="260" y="34"/>
                    </a:lnTo>
                    <a:lnTo>
                      <a:pt x="260" y="88"/>
                    </a:lnTo>
                    <a:lnTo>
                      <a:pt x="256" y="88"/>
                    </a:lnTo>
                    <a:lnTo>
                      <a:pt x="252" y="86"/>
                    </a:lnTo>
                    <a:lnTo>
                      <a:pt x="250" y="82"/>
                    </a:lnTo>
                    <a:lnTo>
                      <a:pt x="248" y="82"/>
                    </a:lnTo>
                    <a:lnTo>
                      <a:pt x="246" y="82"/>
                    </a:lnTo>
                    <a:lnTo>
                      <a:pt x="244" y="82"/>
                    </a:lnTo>
                    <a:lnTo>
                      <a:pt x="242" y="80"/>
                    </a:lnTo>
                    <a:lnTo>
                      <a:pt x="238" y="82"/>
                    </a:lnTo>
                    <a:lnTo>
                      <a:pt x="236" y="82"/>
                    </a:lnTo>
                    <a:lnTo>
                      <a:pt x="234" y="82"/>
                    </a:lnTo>
                    <a:lnTo>
                      <a:pt x="232" y="82"/>
                    </a:lnTo>
                    <a:lnTo>
                      <a:pt x="230" y="82"/>
                    </a:lnTo>
                    <a:lnTo>
                      <a:pt x="228" y="84"/>
                    </a:lnTo>
                    <a:lnTo>
                      <a:pt x="226" y="86"/>
                    </a:lnTo>
                    <a:lnTo>
                      <a:pt x="224" y="86"/>
                    </a:lnTo>
                    <a:lnTo>
                      <a:pt x="224" y="120"/>
                    </a:lnTo>
                    <a:lnTo>
                      <a:pt x="228" y="120"/>
                    </a:lnTo>
                    <a:lnTo>
                      <a:pt x="238" y="144"/>
                    </a:lnTo>
                    <a:lnTo>
                      <a:pt x="120" y="142"/>
                    </a:lnTo>
                    <a:lnTo>
                      <a:pt x="118" y="144"/>
                    </a:lnTo>
                    <a:lnTo>
                      <a:pt x="48" y="144"/>
                    </a:lnTo>
                    <a:lnTo>
                      <a:pt x="48" y="142"/>
                    </a:lnTo>
                    <a:lnTo>
                      <a:pt x="48" y="140"/>
                    </a:lnTo>
                    <a:lnTo>
                      <a:pt x="48" y="138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6" y="132"/>
                    </a:lnTo>
                    <a:lnTo>
                      <a:pt x="46" y="130"/>
                    </a:lnTo>
                    <a:lnTo>
                      <a:pt x="46" y="128"/>
                    </a:lnTo>
                    <a:lnTo>
                      <a:pt x="46" y="126"/>
                    </a:lnTo>
                    <a:lnTo>
                      <a:pt x="48" y="124"/>
                    </a:lnTo>
                    <a:lnTo>
                      <a:pt x="48" y="122"/>
                    </a:lnTo>
                    <a:lnTo>
                      <a:pt x="50" y="122"/>
                    </a:lnTo>
                    <a:lnTo>
                      <a:pt x="50" y="120"/>
                    </a:lnTo>
                    <a:lnTo>
                      <a:pt x="48" y="120"/>
                    </a:lnTo>
                    <a:lnTo>
                      <a:pt x="46" y="120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6" y="118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8" y="114"/>
                    </a:lnTo>
                    <a:lnTo>
                      <a:pt x="48" y="112"/>
                    </a:lnTo>
                    <a:lnTo>
                      <a:pt x="50" y="112"/>
                    </a:lnTo>
                    <a:lnTo>
                      <a:pt x="48" y="110"/>
                    </a:lnTo>
                    <a:lnTo>
                      <a:pt x="48" y="108"/>
                    </a:lnTo>
                    <a:lnTo>
                      <a:pt x="48" y="106"/>
                    </a:lnTo>
                    <a:lnTo>
                      <a:pt x="50" y="106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2" y="96"/>
                    </a:lnTo>
                    <a:lnTo>
                      <a:pt x="50" y="94"/>
                    </a:lnTo>
                    <a:lnTo>
                      <a:pt x="52" y="94"/>
                    </a:lnTo>
                    <a:lnTo>
                      <a:pt x="52" y="92"/>
                    </a:lnTo>
                    <a:lnTo>
                      <a:pt x="54" y="92"/>
                    </a:lnTo>
                    <a:lnTo>
                      <a:pt x="54" y="90"/>
                    </a:lnTo>
                    <a:lnTo>
                      <a:pt x="54" y="88"/>
                    </a:lnTo>
                    <a:lnTo>
                      <a:pt x="54" y="86"/>
                    </a:lnTo>
                    <a:lnTo>
                      <a:pt x="54" y="84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48" y="84"/>
                    </a:lnTo>
                    <a:lnTo>
                      <a:pt x="48" y="82"/>
                    </a:lnTo>
                    <a:lnTo>
                      <a:pt x="48" y="78"/>
                    </a:lnTo>
                    <a:lnTo>
                      <a:pt x="48" y="76"/>
                    </a:lnTo>
                    <a:lnTo>
                      <a:pt x="46" y="74"/>
                    </a:lnTo>
                    <a:lnTo>
                      <a:pt x="46" y="72"/>
                    </a:lnTo>
                    <a:lnTo>
                      <a:pt x="42" y="68"/>
                    </a:lnTo>
                    <a:lnTo>
                      <a:pt x="42" y="64"/>
                    </a:lnTo>
                    <a:lnTo>
                      <a:pt x="42" y="58"/>
                    </a:lnTo>
                    <a:lnTo>
                      <a:pt x="40" y="54"/>
                    </a:lnTo>
                    <a:lnTo>
                      <a:pt x="38" y="52"/>
                    </a:lnTo>
                    <a:lnTo>
                      <a:pt x="38" y="50"/>
                    </a:lnTo>
                    <a:lnTo>
                      <a:pt x="38" y="48"/>
                    </a:lnTo>
                    <a:lnTo>
                      <a:pt x="36" y="48"/>
                    </a:lnTo>
                    <a:lnTo>
                      <a:pt x="36" y="46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0" y="42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8" y="42"/>
                    </a:lnTo>
                    <a:lnTo>
                      <a:pt x="24" y="42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6" y="32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7" name="Freeform 153"/>
              <p:cNvSpPr>
                <a:spLocks/>
              </p:cNvSpPr>
              <p:nvPr/>
            </p:nvSpPr>
            <p:spPr bwMode="auto">
              <a:xfrm>
                <a:off x="3354" y="2951"/>
                <a:ext cx="279" cy="219"/>
              </a:xfrm>
              <a:custGeom>
                <a:avLst/>
                <a:gdLst>
                  <a:gd name="T0" fmla="*/ 275 w 279"/>
                  <a:gd name="T1" fmla="*/ 52 h 220"/>
                  <a:gd name="T2" fmla="*/ 265 w 279"/>
                  <a:gd name="T3" fmla="*/ 82 h 220"/>
                  <a:gd name="T4" fmla="*/ 253 w 279"/>
                  <a:gd name="T5" fmla="*/ 122 h 220"/>
                  <a:gd name="T6" fmla="*/ 233 w 279"/>
                  <a:gd name="T7" fmla="*/ 148 h 220"/>
                  <a:gd name="T8" fmla="*/ 193 w 279"/>
                  <a:gd name="T9" fmla="*/ 164 h 220"/>
                  <a:gd name="T10" fmla="*/ 181 w 279"/>
                  <a:gd name="T11" fmla="*/ 170 h 220"/>
                  <a:gd name="T12" fmla="*/ 181 w 279"/>
                  <a:gd name="T13" fmla="*/ 182 h 220"/>
                  <a:gd name="T14" fmla="*/ 181 w 279"/>
                  <a:gd name="T15" fmla="*/ 186 h 220"/>
                  <a:gd name="T16" fmla="*/ 177 w 279"/>
                  <a:gd name="T17" fmla="*/ 186 h 220"/>
                  <a:gd name="T18" fmla="*/ 177 w 279"/>
                  <a:gd name="T19" fmla="*/ 190 h 220"/>
                  <a:gd name="T20" fmla="*/ 175 w 279"/>
                  <a:gd name="T21" fmla="*/ 194 h 220"/>
                  <a:gd name="T22" fmla="*/ 62 w 279"/>
                  <a:gd name="T23" fmla="*/ 196 h 220"/>
                  <a:gd name="T24" fmla="*/ 26 w 279"/>
                  <a:gd name="T25" fmla="*/ 122 h 220"/>
                  <a:gd name="T26" fmla="*/ 0 w 279"/>
                  <a:gd name="T27" fmla="*/ 90 h 220"/>
                  <a:gd name="T28" fmla="*/ 4 w 279"/>
                  <a:gd name="T29" fmla="*/ 92 h 220"/>
                  <a:gd name="T30" fmla="*/ 12 w 279"/>
                  <a:gd name="T31" fmla="*/ 92 h 220"/>
                  <a:gd name="T32" fmla="*/ 16 w 279"/>
                  <a:gd name="T33" fmla="*/ 94 h 220"/>
                  <a:gd name="T34" fmla="*/ 20 w 279"/>
                  <a:gd name="T35" fmla="*/ 94 h 220"/>
                  <a:gd name="T36" fmla="*/ 26 w 279"/>
                  <a:gd name="T37" fmla="*/ 94 h 220"/>
                  <a:gd name="T38" fmla="*/ 30 w 279"/>
                  <a:gd name="T39" fmla="*/ 92 h 220"/>
                  <a:gd name="T40" fmla="*/ 32 w 279"/>
                  <a:gd name="T41" fmla="*/ 96 h 220"/>
                  <a:gd name="T42" fmla="*/ 36 w 279"/>
                  <a:gd name="T43" fmla="*/ 96 h 220"/>
                  <a:gd name="T44" fmla="*/ 40 w 279"/>
                  <a:gd name="T45" fmla="*/ 98 h 220"/>
                  <a:gd name="T46" fmla="*/ 44 w 279"/>
                  <a:gd name="T47" fmla="*/ 100 h 220"/>
                  <a:gd name="T48" fmla="*/ 46 w 279"/>
                  <a:gd name="T49" fmla="*/ 104 h 220"/>
                  <a:gd name="T50" fmla="*/ 52 w 279"/>
                  <a:gd name="T51" fmla="*/ 102 h 220"/>
                  <a:gd name="T52" fmla="*/ 54 w 279"/>
                  <a:gd name="T53" fmla="*/ 98 h 220"/>
                  <a:gd name="T54" fmla="*/ 58 w 279"/>
                  <a:gd name="T55" fmla="*/ 94 h 220"/>
                  <a:gd name="T56" fmla="*/ 64 w 279"/>
                  <a:gd name="T57" fmla="*/ 94 h 220"/>
                  <a:gd name="T58" fmla="*/ 68 w 279"/>
                  <a:gd name="T59" fmla="*/ 88 h 220"/>
                  <a:gd name="T60" fmla="*/ 70 w 279"/>
                  <a:gd name="T61" fmla="*/ 86 h 220"/>
                  <a:gd name="T62" fmla="*/ 72 w 279"/>
                  <a:gd name="T63" fmla="*/ 82 h 220"/>
                  <a:gd name="T64" fmla="*/ 72 w 279"/>
                  <a:gd name="T65" fmla="*/ 78 h 220"/>
                  <a:gd name="T66" fmla="*/ 72 w 279"/>
                  <a:gd name="T67" fmla="*/ 74 h 220"/>
                  <a:gd name="T68" fmla="*/ 76 w 279"/>
                  <a:gd name="T69" fmla="*/ 70 h 220"/>
                  <a:gd name="T70" fmla="*/ 82 w 279"/>
                  <a:gd name="T71" fmla="*/ 68 h 220"/>
                  <a:gd name="T72" fmla="*/ 86 w 279"/>
                  <a:gd name="T73" fmla="*/ 64 h 220"/>
                  <a:gd name="T74" fmla="*/ 88 w 279"/>
                  <a:gd name="T75" fmla="*/ 62 h 220"/>
                  <a:gd name="T76" fmla="*/ 94 w 279"/>
                  <a:gd name="T77" fmla="*/ 60 h 220"/>
                  <a:gd name="T78" fmla="*/ 98 w 279"/>
                  <a:gd name="T79" fmla="*/ 60 h 220"/>
                  <a:gd name="T80" fmla="*/ 102 w 279"/>
                  <a:gd name="T81" fmla="*/ 60 h 220"/>
                  <a:gd name="T82" fmla="*/ 108 w 279"/>
                  <a:gd name="T83" fmla="*/ 60 h 220"/>
                  <a:gd name="T84" fmla="*/ 112 w 279"/>
                  <a:gd name="T85" fmla="*/ 62 h 220"/>
                  <a:gd name="T86" fmla="*/ 116 w 279"/>
                  <a:gd name="T87" fmla="*/ 60 h 220"/>
                  <a:gd name="T88" fmla="*/ 120 w 279"/>
                  <a:gd name="T89" fmla="*/ 60 h 220"/>
                  <a:gd name="T90" fmla="*/ 126 w 279"/>
                  <a:gd name="T91" fmla="*/ 60 h 220"/>
                  <a:gd name="T92" fmla="*/ 131 w 279"/>
                  <a:gd name="T93" fmla="*/ 60 h 220"/>
                  <a:gd name="T94" fmla="*/ 139 w 279"/>
                  <a:gd name="T95" fmla="*/ 58 h 220"/>
                  <a:gd name="T96" fmla="*/ 143 w 279"/>
                  <a:gd name="T97" fmla="*/ 52 h 220"/>
                  <a:gd name="T98" fmla="*/ 145 w 279"/>
                  <a:gd name="T99" fmla="*/ 40 h 220"/>
                  <a:gd name="T100" fmla="*/ 141 w 279"/>
                  <a:gd name="T101" fmla="*/ 38 h 220"/>
                  <a:gd name="T102" fmla="*/ 137 w 279"/>
                  <a:gd name="T103" fmla="*/ 34 h 220"/>
                  <a:gd name="T104" fmla="*/ 135 w 279"/>
                  <a:gd name="T105" fmla="*/ 30 h 220"/>
                  <a:gd name="T106" fmla="*/ 131 w 279"/>
                  <a:gd name="T107" fmla="*/ 26 h 220"/>
                  <a:gd name="T108" fmla="*/ 131 w 279"/>
                  <a:gd name="T109" fmla="*/ 22 h 220"/>
                  <a:gd name="T110" fmla="*/ 130 w 279"/>
                  <a:gd name="T111" fmla="*/ 18 h 220"/>
                  <a:gd name="T112" fmla="*/ 126 w 279"/>
                  <a:gd name="T113" fmla="*/ 12 h 220"/>
                  <a:gd name="T114" fmla="*/ 124 w 279"/>
                  <a:gd name="T115" fmla="*/ 8 h 220"/>
                  <a:gd name="T116" fmla="*/ 124 w 279"/>
                  <a:gd name="T117" fmla="*/ 2 h 220"/>
                  <a:gd name="T118" fmla="*/ 241 w 279"/>
                  <a:gd name="T119" fmla="*/ 6 h 22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9" h="220">
                    <a:moveTo>
                      <a:pt x="279" y="26"/>
                    </a:moveTo>
                    <a:lnTo>
                      <a:pt x="279" y="28"/>
                    </a:lnTo>
                    <a:lnTo>
                      <a:pt x="277" y="30"/>
                    </a:lnTo>
                    <a:lnTo>
                      <a:pt x="279" y="44"/>
                    </a:lnTo>
                    <a:lnTo>
                      <a:pt x="277" y="46"/>
                    </a:lnTo>
                    <a:lnTo>
                      <a:pt x="275" y="52"/>
                    </a:lnTo>
                    <a:lnTo>
                      <a:pt x="271" y="54"/>
                    </a:lnTo>
                    <a:lnTo>
                      <a:pt x="271" y="56"/>
                    </a:lnTo>
                    <a:lnTo>
                      <a:pt x="269" y="64"/>
                    </a:lnTo>
                    <a:lnTo>
                      <a:pt x="267" y="74"/>
                    </a:lnTo>
                    <a:lnTo>
                      <a:pt x="265" y="80"/>
                    </a:lnTo>
                    <a:lnTo>
                      <a:pt x="265" y="82"/>
                    </a:lnTo>
                    <a:lnTo>
                      <a:pt x="263" y="90"/>
                    </a:lnTo>
                    <a:lnTo>
                      <a:pt x="261" y="104"/>
                    </a:lnTo>
                    <a:lnTo>
                      <a:pt x="255" y="118"/>
                    </a:lnTo>
                    <a:lnTo>
                      <a:pt x="253" y="120"/>
                    </a:lnTo>
                    <a:lnTo>
                      <a:pt x="253" y="124"/>
                    </a:lnTo>
                    <a:lnTo>
                      <a:pt x="255" y="124"/>
                    </a:lnTo>
                    <a:lnTo>
                      <a:pt x="257" y="124"/>
                    </a:lnTo>
                    <a:lnTo>
                      <a:pt x="255" y="126"/>
                    </a:lnTo>
                    <a:lnTo>
                      <a:pt x="247" y="136"/>
                    </a:lnTo>
                    <a:lnTo>
                      <a:pt x="241" y="136"/>
                    </a:lnTo>
                    <a:lnTo>
                      <a:pt x="235" y="142"/>
                    </a:lnTo>
                    <a:lnTo>
                      <a:pt x="233" y="150"/>
                    </a:lnTo>
                    <a:lnTo>
                      <a:pt x="229" y="152"/>
                    </a:lnTo>
                    <a:lnTo>
                      <a:pt x="227" y="156"/>
                    </a:lnTo>
                    <a:lnTo>
                      <a:pt x="227" y="162"/>
                    </a:lnTo>
                    <a:lnTo>
                      <a:pt x="223" y="166"/>
                    </a:lnTo>
                    <a:lnTo>
                      <a:pt x="219" y="168"/>
                    </a:lnTo>
                    <a:lnTo>
                      <a:pt x="201" y="166"/>
                    </a:lnTo>
                    <a:lnTo>
                      <a:pt x="193" y="166"/>
                    </a:lnTo>
                    <a:lnTo>
                      <a:pt x="187" y="168"/>
                    </a:lnTo>
                    <a:lnTo>
                      <a:pt x="185" y="170"/>
                    </a:lnTo>
                    <a:lnTo>
                      <a:pt x="183" y="172"/>
                    </a:lnTo>
                    <a:lnTo>
                      <a:pt x="181" y="172"/>
                    </a:lnTo>
                    <a:lnTo>
                      <a:pt x="181" y="176"/>
                    </a:lnTo>
                    <a:lnTo>
                      <a:pt x="179" y="178"/>
                    </a:lnTo>
                    <a:lnTo>
                      <a:pt x="179" y="180"/>
                    </a:lnTo>
                    <a:lnTo>
                      <a:pt x="179" y="182"/>
                    </a:lnTo>
                    <a:lnTo>
                      <a:pt x="181" y="184"/>
                    </a:lnTo>
                    <a:lnTo>
                      <a:pt x="181" y="186"/>
                    </a:lnTo>
                    <a:lnTo>
                      <a:pt x="179" y="188"/>
                    </a:lnTo>
                    <a:lnTo>
                      <a:pt x="181" y="188"/>
                    </a:lnTo>
                    <a:lnTo>
                      <a:pt x="181" y="190"/>
                    </a:lnTo>
                    <a:lnTo>
                      <a:pt x="179" y="190"/>
                    </a:lnTo>
                    <a:lnTo>
                      <a:pt x="177" y="188"/>
                    </a:lnTo>
                    <a:lnTo>
                      <a:pt x="175" y="190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5" y="194"/>
                    </a:lnTo>
                    <a:lnTo>
                      <a:pt x="175" y="196"/>
                    </a:lnTo>
                    <a:lnTo>
                      <a:pt x="175" y="198"/>
                    </a:lnTo>
                    <a:lnTo>
                      <a:pt x="114" y="180"/>
                    </a:lnTo>
                    <a:lnTo>
                      <a:pt x="104" y="218"/>
                    </a:lnTo>
                    <a:lnTo>
                      <a:pt x="102" y="220"/>
                    </a:lnTo>
                    <a:lnTo>
                      <a:pt x="78" y="220"/>
                    </a:lnTo>
                    <a:lnTo>
                      <a:pt x="62" y="198"/>
                    </a:lnTo>
                    <a:lnTo>
                      <a:pt x="38" y="176"/>
                    </a:lnTo>
                    <a:lnTo>
                      <a:pt x="38" y="122"/>
                    </a:lnTo>
                    <a:lnTo>
                      <a:pt x="28" y="124"/>
                    </a:lnTo>
                    <a:lnTo>
                      <a:pt x="26" y="124"/>
                    </a:lnTo>
                    <a:lnTo>
                      <a:pt x="18" y="116"/>
                    </a:lnTo>
                    <a:lnTo>
                      <a:pt x="16" y="116"/>
                    </a:lnTo>
                    <a:lnTo>
                      <a:pt x="14" y="116"/>
                    </a:lnTo>
                    <a:lnTo>
                      <a:pt x="0" y="110"/>
                    </a:lnTo>
                    <a:lnTo>
                      <a:pt x="0" y="90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4" y="92"/>
                    </a:lnTo>
                    <a:lnTo>
                      <a:pt x="6" y="94"/>
                    </a:lnTo>
                    <a:lnTo>
                      <a:pt x="8" y="94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4"/>
                    </a:lnTo>
                    <a:lnTo>
                      <a:pt x="14" y="94"/>
                    </a:lnTo>
                    <a:lnTo>
                      <a:pt x="16" y="94"/>
                    </a:lnTo>
                    <a:lnTo>
                      <a:pt x="18" y="94"/>
                    </a:lnTo>
                    <a:lnTo>
                      <a:pt x="20" y="94"/>
                    </a:lnTo>
                    <a:lnTo>
                      <a:pt x="22" y="94"/>
                    </a:lnTo>
                    <a:lnTo>
                      <a:pt x="24" y="94"/>
                    </a:lnTo>
                    <a:lnTo>
                      <a:pt x="26" y="94"/>
                    </a:lnTo>
                    <a:lnTo>
                      <a:pt x="28" y="94"/>
                    </a:lnTo>
                    <a:lnTo>
                      <a:pt x="30" y="94"/>
                    </a:lnTo>
                    <a:lnTo>
                      <a:pt x="30" y="92"/>
                    </a:lnTo>
                    <a:lnTo>
                      <a:pt x="30" y="94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34" y="96"/>
                    </a:lnTo>
                    <a:lnTo>
                      <a:pt x="36" y="96"/>
                    </a:lnTo>
                    <a:lnTo>
                      <a:pt x="38" y="96"/>
                    </a:lnTo>
                    <a:lnTo>
                      <a:pt x="38" y="98"/>
                    </a:lnTo>
                    <a:lnTo>
                      <a:pt x="40" y="98"/>
                    </a:lnTo>
                    <a:lnTo>
                      <a:pt x="42" y="98"/>
                    </a:lnTo>
                    <a:lnTo>
                      <a:pt x="42" y="100"/>
                    </a:lnTo>
                    <a:lnTo>
                      <a:pt x="44" y="100"/>
                    </a:lnTo>
                    <a:lnTo>
                      <a:pt x="46" y="100"/>
                    </a:lnTo>
                    <a:lnTo>
                      <a:pt x="46" y="102"/>
                    </a:lnTo>
                    <a:lnTo>
                      <a:pt x="46" y="104"/>
                    </a:lnTo>
                    <a:lnTo>
                      <a:pt x="48" y="104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2"/>
                    </a:lnTo>
                    <a:lnTo>
                      <a:pt x="50" y="100"/>
                    </a:lnTo>
                    <a:lnTo>
                      <a:pt x="52" y="100"/>
                    </a:lnTo>
                    <a:lnTo>
                      <a:pt x="52" y="98"/>
                    </a:lnTo>
                    <a:lnTo>
                      <a:pt x="54" y="98"/>
                    </a:lnTo>
                    <a:lnTo>
                      <a:pt x="56" y="96"/>
                    </a:lnTo>
                    <a:lnTo>
                      <a:pt x="56" y="94"/>
                    </a:lnTo>
                    <a:lnTo>
                      <a:pt x="58" y="94"/>
                    </a:lnTo>
                    <a:lnTo>
                      <a:pt x="58" y="96"/>
                    </a:lnTo>
                    <a:lnTo>
                      <a:pt x="60" y="96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4" y="94"/>
                    </a:lnTo>
                    <a:lnTo>
                      <a:pt x="66" y="92"/>
                    </a:lnTo>
                    <a:lnTo>
                      <a:pt x="68" y="92"/>
                    </a:lnTo>
                    <a:lnTo>
                      <a:pt x="68" y="90"/>
                    </a:lnTo>
                    <a:lnTo>
                      <a:pt x="68" y="88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70" y="84"/>
                    </a:lnTo>
                    <a:lnTo>
                      <a:pt x="72" y="82"/>
                    </a:lnTo>
                    <a:lnTo>
                      <a:pt x="72" y="80"/>
                    </a:lnTo>
                    <a:lnTo>
                      <a:pt x="72" y="78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2" y="72"/>
                    </a:lnTo>
                    <a:lnTo>
                      <a:pt x="72" y="70"/>
                    </a:lnTo>
                    <a:lnTo>
                      <a:pt x="74" y="70"/>
                    </a:lnTo>
                    <a:lnTo>
                      <a:pt x="76" y="70"/>
                    </a:lnTo>
                    <a:lnTo>
                      <a:pt x="76" y="72"/>
                    </a:lnTo>
                    <a:lnTo>
                      <a:pt x="78" y="72"/>
                    </a:lnTo>
                    <a:lnTo>
                      <a:pt x="78" y="70"/>
                    </a:lnTo>
                    <a:lnTo>
                      <a:pt x="80" y="70"/>
                    </a:lnTo>
                    <a:lnTo>
                      <a:pt x="82" y="68"/>
                    </a:lnTo>
                    <a:lnTo>
                      <a:pt x="82" y="66"/>
                    </a:lnTo>
                    <a:lnTo>
                      <a:pt x="84" y="66"/>
                    </a:lnTo>
                    <a:lnTo>
                      <a:pt x="84" y="64"/>
                    </a:lnTo>
                    <a:lnTo>
                      <a:pt x="86" y="64"/>
                    </a:lnTo>
                    <a:lnTo>
                      <a:pt x="86" y="62"/>
                    </a:lnTo>
                    <a:lnTo>
                      <a:pt x="88" y="62"/>
                    </a:lnTo>
                    <a:lnTo>
                      <a:pt x="90" y="62"/>
                    </a:lnTo>
                    <a:lnTo>
                      <a:pt x="92" y="62"/>
                    </a:lnTo>
                    <a:lnTo>
                      <a:pt x="94" y="60"/>
                    </a:lnTo>
                    <a:lnTo>
                      <a:pt x="96" y="60"/>
                    </a:lnTo>
                    <a:lnTo>
                      <a:pt x="96" y="58"/>
                    </a:lnTo>
                    <a:lnTo>
                      <a:pt x="98" y="60"/>
                    </a:lnTo>
                    <a:lnTo>
                      <a:pt x="100" y="60"/>
                    </a:lnTo>
                    <a:lnTo>
                      <a:pt x="102" y="60"/>
                    </a:lnTo>
                    <a:lnTo>
                      <a:pt x="102" y="62"/>
                    </a:lnTo>
                    <a:lnTo>
                      <a:pt x="104" y="62"/>
                    </a:lnTo>
                    <a:lnTo>
                      <a:pt x="104" y="60"/>
                    </a:lnTo>
                    <a:lnTo>
                      <a:pt x="106" y="60"/>
                    </a:lnTo>
                    <a:lnTo>
                      <a:pt x="108" y="60"/>
                    </a:lnTo>
                    <a:lnTo>
                      <a:pt x="110" y="60"/>
                    </a:lnTo>
                    <a:lnTo>
                      <a:pt x="112" y="60"/>
                    </a:lnTo>
                    <a:lnTo>
                      <a:pt x="112" y="62"/>
                    </a:lnTo>
                    <a:lnTo>
                      <a:pt x="112" y="60"/>
                    </a:lnTo>
                    <a:lnTo>
                      <a:pt x="114" y="60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8" y="62"/>
                    </a:lnTo>
                    <a:lnTo>
                      <a:pt x="120" y="62"/>
                    </a:lnTo>
                    <a:lnTo>
                      <a:pt x="120" y="60"/>
                    </a:lnTo>
                    <a:lnTo>
                      <a:pt x="122" y="60"/>
                    </a:lnTo>
                    <a:lnTo>
                      <a:pt x="124" y="60"/>
                    </a:lnTo>
                    <a:lnTo>
                      <a:pt x="126" y="60"/>
                    </a:lnTo>
                    <a:lnTo>
                      <a:pt x="128" y="60"/>
                    </a:lnTo>
                    <a:lnTo>
                      <a:pt x="130" y="60"/>
                    </a:lnTo>
                    <a:lnTo>
                      <a:pt x="130" y="58"/>
                    </a:lnTo>
                    <a:lnTo>
                      <a:pt x="130" y="60"/>
                    </a:lnTo>
                    <a:lnTo>
                      <a:pt x="131" y="60"/>
                    </a:lnTo>
                    <a:lnTo>
                      <a:pt x="131" y="58"/>
                    </a:lnTo>
                    <a:lnTo>
                      <a:pt x="133" y="58"/>
                    </a:lnTo>
                    <a:lnTo>
                      <a:pt x="135" y="58"/>
                    </a:lnTo>
                    <a:lnTo>
                      <a:pt x="137" y="58"/>
                    </a:lnTo>
                    <a:lnTo>
                      <a:pt x="139" y="58"/>
                    </a:lnTo>
                    <a:lnTo>
                      <a:pt x="139" y="56"/>
                    </a:lnTo>
                    <a:lnTo>
                      <a:pt x="139" y="54"/>
                    </a:lnTo>
                    <a:lnTo>
                      <a:pt x="141" y="54"/>
                    </a:lnTo>
                    <a:lnTo>
                      <a:pt x="143" y="52"/>
                    </a:lnTo>
                    <a:lnTo>
                      <a:pt x="145" y="52"/>
                    </a:lnTo>
                    <a:lnTo>
                      <a:pt x="147" y="40"/>
                    </a:lnTo>
                    <a:lnTo>
                      <a:pt x="145" y="40"/>
                    </a:lnTo>
                    <a:lnTo>
                      <a:pt x="143" y="40"/>
                    </a:lnTo>
                    <a:lnTo>
                      <a:pt x="143" y="38"/>
                    </a:lnTo>
                    <a:lnTo>
                      <a:pt x="141" y="38"/>
                    </a:lnTo>
                    <a:lnTo>
                      <a:pt x="141" y="36"/>
                    </a:lnTo>
                    <a:lnTo>
                      <a:pt x="139" y="36"/>
                    </a:lnTo>
                    <a:lnTo>
                      <a:pt x="139" y="34"/>
                    </a:lnTo>
                    <a:lnTo>
                      <a:pt x="137" y="34"/>
                    </a:lnTo>
                    <a:lnTo>
                      <a:pt x="137" y="32"/>
                    </a:lnTo>
                    <a:lnTo>
                      <a:pt x="137" y="30"/>
                    </a:lnTo>
                    <a:lnTo>
                      <a:pt x="135" y="30"/>
                    </a:lnTo>
                    <a:lnTo>
                      <a:pt x="133" y="28"/>
                    </a:lnTo>
                    <a:lnTo>
                      <a:pt x="133" y="26"/>
                    </a:lnTo>
                    <a:lnTo>
                      <a:pt x="131" y="26"/>
                    </a:lnTo>
                    <a:lnTo>
                      <a:pt x="131" y="24"/>
                    </a:lnTo>
                    <a:lnTo>
                      <a:pt x="131" y="22"/>
                    </a:lnTo>
                    <a:lnTo>
                      <a:pt x="131" y="20"/>
                    </a:lnTo>
                    <a:lnTo>
                      <a:pt x="130" y="20"/>
                    </a:lnTo>
                    <a:lnTo>
                      <a:pt x="130" y="18"/>
                    </a:lnTo>
                    <a:lnTo>
                      <a:pt x="128" y="18"/>
                    </a:lnTo>
                    <a:lnTo>
                      <a:pt x="128" y="16"/>
                    </a:lnTo>
                    <a:lnTo>
                      <a:pt x="128" y="14"/>
                    </a:lnTo>
                    <a:lnTo>
                      <a:pt x="126" y="12"/>
                    </a:lnTo>
                    <a:lnTo>
                      <a:pt x="126" y="10"/>
                    </a:lnTo>
                    <a:lnTo>
                      <a:pt x="124" y="8"/>
                    </a:lnTo>
                    <a:lnTo>
                      <a:pt x="124" y="6"/>
                    </a:lnTo>
                    <a:lnTo>
                      <a:pt x="124" y="4"/>
                    </a:lnTo>
                    <a:lnTo>
                      <a:pt x="124" y="2"/>
                    </a:lnTo>
                    <a:lnTo>
                      <a:pt x="124" y="0"/>
                    </a:lnTo>
                    <a:lnTo>
                      <a:pt x="128" y="4"/>
                    </a:lnTo>
                    <a:lnTo>
                      <a:pt x="143" y="8"/>
                    </a:lnTo>
                    <a:lnTo>
                      <a:pt x="183" y="14"/>
                    </a:lnTo>
                    <a:lnTo>
                      <a:pt x="241" y="6"/>
                    </a:lnTo>
                    <a:lnTo>
                      <a:pt x="265" y="16"/>
                    </a:lnTo>
                    <a:lnTo>
                      <a:pt x="269" y="22"/>
                    </a:lnTo>
                    <a:lnTo>
                      <a:pt x="279" y="2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8" name="Freeform 154"/>
              <p:cNvSpPr>
                <a:spLocks/>
              </p:cNvSpPr>
              <p:nvPr/>
            </p:nvSpPr>
            <p:spPr bwMode="auto">
              <a:xfrm>
                <a:off x="3761" y="2955"/>
                <a:ext cx="18" cy="14"/>
              </a:xfrm>
              <a:custGeom>
                <a:avLst/>
                <a:gdLst>
                  <a:gd name="T0" fmla="*/ 8 w 18"/>
                  <a:gd name="T1" fmla="*/ 6 h 14"/>
                  <a:gd name="T2" fmla="*/ 6 w 18"/>
                  <a:gd name="T3" fmla="*/ 8 h 14"/>
                  <a:gd name="T4" fmla="*/ 2 w 18"/>
                  <a:gd name="T5" fmla="*/ 10 h 14"/>
                  <a:gd name="T6" fmla="*/ 0 w 18"/>
                  <a:gd name="T7" fmla="*/ 10 h 14"/>
                  <a:gd name="T8" fmla="*/ 0 w 18"/>
                  <a:gd name="T9" fmla="*/ 8 h 14"/>
                  <a:gd name="T10" fmla="*/ 0 w 18"/>
                  <a:gd name="T11" fmla="*/ 4 h 14"/>
                  <a:gd name="T12" fmla="*/ 2 w 18"/>
                  <a:gd name="T13" fmla="*/ 2 h 14"/>
                  <a:gd name="T14" fmla="*/ 4 w 18"/>
                  <a:gd name="T15" fmla="*/ 0 h 14"/>
                  <a:gd name="T16" fmla="*/ 4 w 18"/>
                  <a:gd name="T17" fmla="*/ 0 h 14"/>
                  <a:gd name="T18" fmla="*/ 6 w 18"/>
                  <a:gd name="T19" fmla="*/ 0 h 14"/>
                  <a:gd name="T20" fmla="*/ 8 w 18"/>
                  <a:gd name="T21" fmla="*/ 2 h 14"/>
                  <a:gd name="T22" fmla="*/ 10 w 18"/>
                  <a:gd name="T23" fmla="*/ 2 h 14"/>
                  <a:gd name="T24" fmla="*/ 10 w 18"/>
                  <a:gd name="T25" fmla="*/ 4 h 14"/>
                  <a:gd name="T26" fmla="*/ 12 w 18"/>
                  <a:gd name="T27" fmla="*/ 4 h 14"/>
                  <a:gd name="T28" fmla="*/ 14 w 18"/>
                  <a:gd name="T29" fmla="*/ 6 h 14"/>
                  <a:gd name="T30" fmla="*/ 14 w 18"/>
                  <a:gd name="T31" fmla="*/ 8 h 14"/>
                  <a:gd name="T32" fmla="*/ 16 w 18"/>
                  <a:gd name="T33" fmla="*/ 8 h 14"/>
                  <a:gd name="T34" fmla="*/ 18 w 18"/>
                  <a:gd name="T35" fmla="*/ 10 h 14"/>
                  <a:gd name="T36" fmla="*/ 16 w 18"/>
                  <a:gd name="T37" fmla="*/ 12 h 14"/>
                  <a:gd name="T38" fmla="*/ 16 w 18"/>
                  <a:gd name="T39" fmla="*/ 14 h 14"/>
                  <a:gd name="T40" fmla="*/ 14 w 18"/>
                  <a:gd name="T41" fmla="*/ 14 h 14"/>
                  <a:gd name="T42" fmla="*/ 14 w 18"/>
                  <a:gd name="T43" fmla="*/ 14 h 14"/>
                  <a:gd name="T44" fmla="*/ 14 w 18"/>
                  <a:gd name="T45" fmla="*/ 10 h 14"/>
                  <a:gd name="T46" fmla="*/ 12 w 18"/>
                  <a:gd name="T47" fmla="*/ 8 h 14"/>
                  <a:gd name="T48" fmla="*/ 10 w 18"/>
                  <a:gd name="T49" fmla="*/ 6 h 14"/>
                  <a:gd name="T50" fmla="*/ 8 w 18"/>
                  <a:gd name="T51" fmla="*/ 6 h 14"/>
                  <a:gd name="T52" fmla="*/ 8 w 18"/>
                  <a:gd name="T53" fmla="*/ 6 h 14"/>
                  <a:gd name="T54" fmla="*/ 8 w 18"/>
                  <a:gd name="T55" fmla="*/ 6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8" h="14">
                    <a:moveTo>
                      <a:pt x="8" y="6"/>
                    </a:moveTo>
                    <a:lnTo>
                      <a:pt x="6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8" y="10"/>
                    </a:lnTo>
                    <a:lnTo>
                      <a:pt x="16" y="12"/>
                    </a:lnTo>
                    <a:lnTo>
                      <a:pt x="16" y="14"/>
                    </a:lnTo>
                    <a:lnTo>
                      <a:pt x="14" y="14"/>
                    </a:lnTo>
                    <a:lnTo>
                      <a:pt x="14" y="10"/>
                    </a:lnTo>
                    <a:lnTo>
                      <a:pt x="12" y="8"/>
                    </a:lnTo>
                    <a:lnTo>
                      <a:pt x="10" y="6"/>
                    </a:ln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79" name="Freeform 155"/>
              <p:cNvSpPr>
                <a:spLocks/>
              </p:cNvSpPr>
              <p:nvPr/>
            </p:nvSpPr>
            <p:spPr bwMode="auto">
              <a:xfrm>
                <a:off x="2702" y="2965"/>
                <a:ext cx="148" cy="196"/>
              </a:xfrm>
              <a:custGeom>
                <a:avLst/>
                <a:gdLst>
                  <a:gd name="T0" fmla="*/ 68 w 148"/>
                  <a:gd name="T1" fmla="*/ 18 h 196"/>
                  <a:gd name="T2" fmla="*/ 72 w 148"/>
                  <a:gd name="T3" fmla="*/ 32 h 196"/>
                  <a:gd name="T4" fmla="*/ 80 w 148"/>
                  <a:gd name="T5" fmla="*/ 36 h 196"/>
                  <a:gd name="T6" fmla="*/ 92 w 148"/>
                  <a:gd name="T7" fmla="*/ 50 h 196"/>
                  <a:gd name="T8" fmla="*/ 104 w 148"/>
                  <a:gd name="T9" fmla="*/ 62 h 196"/>
                  <a:gd name="T10" fmla="*/ 120 w 148"/>
                  <a:gd name="T11" fmla="*/ 64 h 196"/>
                  <a:gd name="T12" fmla="*/ 120 w 148"/>
                  <a:gd name="T13" fmla="*/ 80 h 196"/>
                  <a:gd name="T14" fmla="*/ 124 w 148"/>
                  <a:gd name="T15" fmla="*/ 100 h 196"/>
                  <a:gd name="T16" fmla="*/ 134 w 148"/>
                  <a:gd name="T17" fmla="*/ 110 h 196"/>
                  <a:gd name="T18" fmla="*/ 134 w 148"/>
                  <a:gd name="T19" fmla="*/ 126 h 196"/>
                  <a:gd name="T20" fmla="*/ 130 w 148"/>
                  <a:gd name="T21" fmla="*/ 136 h 196"/>
                  <a:gd name="T22" fmla="*/ 128 w 148"/>
                  <a:gd name="T23" fmla="*/ 144 h 196"/>
                  <a:gd name="T24" fmla="*/ 128 w 148"/>
                  <a:gd name="T25" fmla="*/ 152 h 196"/>
                  <a:gd name="T26" fmla="*/ 132 w 148"/>
                  <a:gd name="T27" fmla="*/ 156 h 196"/>
                  <a:gd name="T28" fmla="*/ 136 w 148"/>
                  <a:gd name="T29" fmla="*/ 156 h 196"/>
                  <a:gd name="T30" fmla="*/ 138 w 148"/>
                  <a:gd name="T31" fmla="*/ 162 h 196"/>
                  <a:gd name="T32" fmla="*/ 140 w 148"/>
                  <a:gd name="T33" fmla="*/ 164 h 196"/>
                  <a:gd name="T34" fmla="*/ 142 w 148"/>
                  <a:gd name="T35" fmla="*/ 170 h 196"/>
                  <a:gd name="T36" fmla="*/ 144 w 148"/>
                  <a:gd name="T37" fmla="*/ 172 h 196"/>
                  <a:gd name="T38" fmla="*/ 148 w 148"/>
                  <a:gd name="T39" fmla="*/ 176 h 196"/>
                  <a:gd name="T40" fmla="*/ 146 w 148"/>
                  <a:gd name="T41" fmla="*/ 184 h 196"/>
                  <a:gd name="T42" fmla="*/ 146 w 148"/>
                  <a:gd name="T43" fmla="*/ 188 h 196"/>
                  <a:gd name="T44" fmla="*/ 142 w 148"/>
                  <a:gd name="T45" fmla="*/ 194 h 196"/>
                  <a:gd name="T46" fmla="*/ 48 w 148"/>
                  <a:gd name="T47" fmla="*/ 192 h 196"/>
                  <a:gd name="T48" fmla="*/ 42 w 148"/>
                  <a:gd name="T49" fmla="*/ 190 h 196"/>
                  <a:gd name="T50" fmla="*/ 40 w 148"/>
                  <a:gd name="T51" fmla="*/ 186 h 196"/>
                  <a:gd name="T52" fmla="*/ 36 w 148"/>
                  <a:gd name="T53" fmla="*/ 180 h 196"/>
                  <a:gd name="T54" fmla="*/ 32 w 148"/>
                  <a:gd name="T55" fmla="*/ 182 h 196"/>
                  <a:gd name="T56" fmla="*/ 28 w 148"/>
                  <a:gd name="T57" fmla="*/ 182 h 196"/>
                  <a:gd name="T58" fmla="*/ 22 w 148"/>
                  <a:gd name="T59" fmla="*/ 180 h 196"/>
                  <a:gd name="T60" fmla="*/ 18 w 148"/>
                  <a:gd name="T61" fmla="*/ 182 h 196"/>
                  <a:gd name="T62" fmla="*/ 14 w 148"/>
                  <a:gd name="T63" fmla="*/ 180 h 196"/>
                  <a:gd name="T64" fmla="*/ 10 w 148"/>
                  <a:gd name="T65" fmla="*/ 178 h 196"/>
                  <a:gd name="T66" fmla="*/ 6 w 148"/>
                  <a:gd name="T67" fmla="*/ 172 h 196"/>
                  <a:gd name="T68" fmla="*/ 0 w 148"/>
                  <a:gd name="T69" fmla="*/ 164 h 196"/>
                  <a:gd name="T70" fmla="*/ 2 w 148"/>
                  <a:gd name="T71" fmla="*/ 160 h 196"/>
                  <a:gd name="T72" fmla="*/ 2 w 148"/>
                  <a:gd name="T73" fmla="*/ 152 h 196"/>
                  <a:gd name="T74" fmla="*/ 6 w 148"/>
                  <a:gd name="T75" fmla="*/ 150 h 196"/>
                  <a:gd name="T76" fmla="*/ 8 w 148"/>
                  <a:gd name="T77" fmla="*/ 144 h 196"/>
                  <a:gd name="T78" fmla="*/ 10 w 148"/>
                  <a:gd name="T79" fmla="*/ 138 h 196"/>
                  <a:gd name="T80" fmla="*/ 8 w 148"/>
                  <a:gd name="T81" fmla="*/ 134 h 196"/>
                  <a:gd name="T82" fmla="*/ 10 w 148"/>
                  <a:gd name="T83" fmla="*/ 126 h 196"/>
                  <a:gd name="T84" fmla="*/ 16 w 148"/>
                  <a:gd name="T85" fmla="*/ 124 h 196"/>
                  <a:gd name="T86" fmla="*/ 16 w 148"/>
                  <a:gd name="T87" fmla="*/ 114 h 196"/>
                  <a:gd name="T88" fmla="*/ 18 w 148"/>
                  <a:gd name="T89" fmla="*/ 104 h 196"/>
                  <a:gd name="T90" fmla="*/ 24 w 148"/>
                  <a:gd name="T91" fmla="*/ 100 h 196"/>
                  <a:gd name="T92" fmla="*/ 28 w 148"/>
                  <a:gd name="T93" fmla="*/ 92 h 196"/>
                  <a:gd name="T94" fmla="*/ 32 w 148"/>
                  <a:gd name="T95" fmla="*/ 86 h 196"/>
                  <a:gd name="T96" fmla="*/ 32 w 148"/>
                  <a:gd name="T97" fmla="*/ 78 h 196"/>
                  <a:gd name="T98" fmla="*/ 30 w 148"/>
                  <a:gd name="T99" fmla="*/ 70 h 196"/>
                  <a:gd name="T100" fmla="*/ 32 w 148"/>
                  <a:gd name="T101" fmla="*/ 62 h 196"/>
                  <a:gd name="T102" fmla="*/ 34 w 148"/>
                  <a:gd name="T103" fmla="*/ 52 h 196"/>
                  <a:gd name="T104" fmla="*/ 34 w 148"/>
                  <a:gd name="T105" fmla="*/ 44 h 196"/>
                  <a:gd name="T106" fmla="*/ 32 w 148"/>
                  <a:gd name="T107" fmla="*/ 38 h 196"/>
                  <a:gd name="T108" fmla="*/ 30 w 148"/>
                  <a:gd name="T109" fmla="*/ 30 h 196"/>
                  <a:gd name="T110" fmla="*/ 30 w 148"/>
                  <a:gd name="T111" fmla="*/ 24 h 196"/>
                  <a:gd name="T112" fmla="*/ 30 w 148"/>
                  <a:gd name="T113" fmla="*/ 18 h 196"/>
                  <a:gd name="T114" fmla="*/ 70 w 148"/>
                  <a:gd name="T115" fmla="*/ 0 h 19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8" h="196">
                    <a:moveTo>
                      <a:pt x="70" y="0"/>
                    </a:moveTo>
                    <a:lnTo>
                      <a:pt x="72" y="8"/>
                    </a:lnTo>
                    <a:lnTo>
                      <a:pt x="72" y="10"/>
                    </a:lnTo>
                    <a:lnTo>
                      <a:pt x="72" y="12"/>
                    </a:lnTo>
                    <a:lnTo>
                      <a:pt x="70" y="12"/>
                    </a:lnTo>
                    <a:lnTo>
                      <a:pt x="70" y="14"/>
                    </a:lnTo>
                    <a:lnTo>
                      <a:pt x="70" y="18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70" y="22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70" y="28"/>
                    </a:lnTo>
                    <a:lnTo>
                      <a:pt x="72" y="32"/>
                    </a:lnTo>
                    <a:lnTo>
                      <a:pt x="72" y="34"/>
                    </a:lnTo>
                    <a:lnTo>
                      <a:pt x="74" y="34"/>
                    </a:lnTo>
                    <a:lnTo>
                      <a:pt x="76" y="34"/>
                    </a:lnTo>
                    <a:lnTo>
                      <a:pt x="78" y="34"/>
                    </a:lnTo>
                    <a:lnTo>
                      <a:pt x="80" y="36"/>
                    </a:lnTo>
                    <a:lnTo>
                      <a:pt x="82" y="38"/>
                    </a:lnTo>
                    <a:lnTo>
                      <a:pt x="84" y="40"/>
                    </a:lnTo>
                    <a:lnTo>
                      <a:pt x="86" y="42"/>
                    </a:lnTo>
                    <a:lnTo>
                      <a:pt x="86" y="44"/>
                    </a:lnTo>
                    <a:lnTo>
                      <a:pt x="86" y="46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92" y="50"/>
                    </a:lnTo>
                    <a:lnTo>
                      <a:pt x="94" y="52"/>
                    </a:lnTo>
                    <a:lnTo>
                      <a:pt x="94" y="54"/>
                    </a:lnTo>
                    <a:lnTo>
                      <a:pt x="94" y="56"/>
                    </a:lnTo>
                    <a:lnTo>
                      <a:pt x="98" y="58"/>
                    </a:lnTo>
                    <a:lnTo>
                      <a:pt x="102" y="60"/>
                    </a:lnTo>
                    <a:lnTo>
                      <a:pt x="104" y="60"/>
                    </a:lnTo>
                    <a:lnTo>
                      <a:pt x="104" y="62"/>
                    </a:lnTo>
                    <a:lnTo>
                      <a:pt x="106" y="62"/>
                    </a:lnTo>
                    <a:lnTo>
                      <a:pt x="108" y="62"/>
                    </a:lnTo>
                    <a:lnTo>
                      <a:pt x="114" y="60"/>
                    </a:lnTo>
                    <a:lnTo>
                      <a:pt x="116" y="60"/>
                    </a:lnTo>
                    <a:lnTo>
                      <a:pt x="118" y="62"/>
                    </a:lnTo>
                    <a:lnTo>
                      <a:pt x="120" y="64"/>
                    </a:lnTo>
                    <a:lnTo>
                      <a:pt x="122" y="68"/>
                    </a:lnTo>
                    <a:lnTo>
                      <a:pt x="122" y="70"/>
                    </a:lnTo>
                    <a:lnTo>
                      <a:pt x="120" y="72"/>
                    </a:lnTo>
                    <a:lnTo>
                      <a:pt x="120" y="74"/>
                    </a:lnTo>
                    <a:lnTo>
                      <a:pt x="120" y="76"/>
                    </a:lnTo>
                    <a:lnTo>
                      <a:pt x="120" y="78"/>
                    </a:lnTo>
                    <a:lnTo>
                      <a:pt x="120" y="80"/>
                    </a:lnTo>
                    <a:lnTo>
                      <a:pt x="122" y="80"/>
                    </a:lnTo>
                    <a:lnTo>
                      <a:pt x="122" y="82"/>
                    </a:lnTo>
                    <a:lnTo>
                      <a:pt x="122" y="86"/>
                    </a:lnTo>
                    <a:lnTo>
                      <a:pt x="122" y="88"/>
                    </a:lnTo>
                    <a:lnTo>
                      <a:pt x="122" y="90"/>
                    </a:lnTo>
                    <a:lnTo>
                      <a:pt x="122" y="94"/>
                    </a:lnTo>
                    <a:lnTo>
                      <a:pt x="122" y="96"/>
                    </a:lnTo>
                    <a:lnTo>
                      <a:pt x="124" y="100"/>
                    </a:lnTo>
                    <a:lnTo>
                      <a:pt x="124" y="102"/>
                    </a:lnTo>
                    <a:lnTo>
                      <a:pt x="126" y="104"/>
                    </a:lnTo>
                    <a:lnTo>
                      <a:pt x="128" y="108"/>
                    </a:lnTo>
                    <a:lnTo>
                      <a:pt x="130" y="108"/>
                    </a:lnTo>
                    <a:lnTo>
                      <a:pt x="132" y="110"/>
                    </a:lnTo>
                    <a:lnTo>
                      <a:pt x="134" y="110"/>
                    </a:lnTo>
                    <a:lnTo>
                      <a:pt x="136" y="112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6" y="120"/>
                    </a:lnTo>
                    <a:lnTo>
                      <a:pt x="134" y="124"/>
                    </a:lnTo>
                    <a:lnTo>
                      <a:pt x="134" y="126"/>
                    </a:lnTo>
                    <a:lnTo>
                      <a:pt x="134" y="128"/>
                    </a:lnTo>
                    <a:lnTo>
                      <a:pt x="132" y="132"/>
                    </a:lnTo>
                    <a:lnTo>
                      <a:pt x="132" y="134"/>
                    </a:lnTo>
                    <a:lnTo>
                      <a:pt x="130" y="136"/>
                    </a:lnTo>
                    <a:lnTo>
                      <a:pt x="130" y="138"/>
                    </a:lnTo>
                    <a:lnTo>
                      <a:pt x="128" y="138"/>
                    </a:lnTo>
                    <a:lnTo>
                      <a:pt x="128" y="140"/>
                    </a:lnTo>
                    <a:lnTo>
                      <a:pt x="128" y="142"/>
                    </a:lnTo>
                    <a:lnTo>
                      <a:pt x="128" y="144"/>
                    </a:lnTo>
                    <a:lnTo>
                      <a:pt x="128" y="146"/>
                    </a:lnTo>
                    <a:lnTo>
                      <a:pt x="126" y="146"/>
                    </a:lnTo>
                    <a:lnTo>
                      <a:pt x="128" y="148"/>
                    </a:lnTo>
                    <a:lnTo>
                      <a:pt x="128" y="150"/>
                    </a:lnTo>
                    <a:lnTo>
                      <a:pt x="128" y="152"/>
                    </a:lnTo>
                    <a:lnTo>
                      <a:pt x="128" y="154"/>
                    </a:lnTo>
                    <a:lnTo>
                      <a:pt x="130" y="154"/>
                    </a:lnTo>
                    <a:lnTo>
                      <a:pt x="130" y="156"/>
                    </a:lnTo>
                    <a:lnTo>
                      <a:pt x="132" y="156"/>
                    </a:lnTo>
                    <a:lnTo>
                      <a:pt x="132" y="158"/>
                    </a:lnTo>
                    <a:lnTo>
                      <a:pt x="134" y="158"/>
                    </a:lnTo>
                    <a:lnTo>
                      <a:pt x="134" y="156"/>
                    </a:lnTo>
                    <a:lnTo>
                      <a:pt x="136" y="156"/>
                    </a:lnTo>
                    <a:lnTo>
                      <a:pt x="136" y="158"/>
                    </a:lnTo>
                    <a:lnTo>
                      <a:pt x="138" y="158"/>
                    </a:lnTo>
                    <a:lnTo>
                      <a:pt x="138" y="160"/>
                    </a:lnTo>
                    <a:lnTo>
                      <a:pt x="138" y="162"/>
                    </a:lnTo>
                    <a:lnTo>
                      <a:pt x="140" y="162"/>
                    </a:lnTo>
                    <a:lnTo>
                      <a:pt x="140" y="164"/>
                    </a:lnTo>
                    <a:lnTo>
                      <a:pt x="140" y="166"/>
                    </a:lnTo>
                    <a:lnTo>
                      <a:pt x="142" y="166"/>
                    </a:lnTo>
                    <a:lnTo>
                      <a:pt x="140" y="168"/>
                    </a:lnTo>
                    <a:lnTo>
                      <a:pt x="140" y="170"/>
                    </a:lnTo>
                    <a:lnTo>
                      <a:pt x="142" y="170"/>
                    </a:lnTo>
                    <a:lnTo>
                      <a:pt x="142" y="172"/>
                    </a:lnTo>
                    <a:lnTo>
                      <a:pt x="144" y="172"/>
                    </a:lnTo>
                    <a:lnTo>
                      <a:pt x="144" y="170"/>
                    </a:lnTo>
                    <a:lnTo>
                      <a:pt x="144" y="172"/>
                    </a:lnTo>
                    <a:lnTo>
                      <a:pt x="146" y="172"/>
                    </a:lnTo>
                    <a:lnTo>
                      <a:pt x="146" y="174"/>
                    </a:lnTo>
                    <a:lnTo>
                      <a:pt x="148" y="174"/>
                    </a:lnTo>
                    <a:lnTo>
                      <a:pt x="148" y="176"/>
                    </a:lnTo>
                    <a:lnTo>
                      <a:pt x="148" y="178"/>
                    </a:lnTo>
                    <a:lnTo>
                      <a:pt x="148" y="180"/>
                    </a:lnTo>
                    <a:lnTo>
                      <a:pt x="146" y="180"/>
                    </a:lnTo>
                    <a:lnTo>
                      <a:pt x="146" y="182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6" y="188"/>
                    </a:lnTo>
                    <a:lnTo>
                      <a:pt x="144" y="190"/>
                    </a:lnTo>
                    <a:lnTo>
                      <a:pt x="142" y="192"/>
                    </a:lnTo>
                    <a:lnTo>
                      <a:pt x="142" y="194"/>
                    </a:lnTo>
                    <a:lnTo>
                      <a:pt x="142" y="196"/>
                    </a:lnTo>
                    <a:lnTo>
                      <a:pt x="136" y="196"/>
                    </a:lnTo>
                    <a:lnTo>
                      <a:pt x="132" y="196"/>
                    </a:lnTo>
                    <a:lnTo>
                      <a:pt x="50" y="194"/>
                    </a:lnTo>
                    <a:lnTo>
                      <a:pt x="48" y="192"/>
                    </a:lnTo>
                    <a:lnTo>
                      <a:pt x="46" y="192"/>
                    </a:lnTo>
                    <a:lnTo>
                      <a:pt x="44" y="192"/>
                    </a:lnTo>
                    <a:lnTo>
                      <a:pt x="42" y="192"/>
                    </a:lnTo>
                    <a:lnTo>
                      <a:pt x="42" y="190"/>
                    </a:lnTo>
                    <a:lnTo>
                      <a:pt x="42" y="188"/>
                    </a:lnTo>
                    <a:lnTo>
                      <a:pt x="40" y="188"/>
                    </a:lnTo>
                    <a:lnTo>
                      <a:pt x="38" y="188"/>
                    </a:lnTo>
                    <a:lnTo>
                      <a:pt x="40" y="188"/>
                    </a:lnTo>
                    <a:lnTo>
                      <a:pt x="40" y="186"/>
                    </a:lnTo>
                    <a:lnTo>
                      <a:pt x="38" y="184"/>
                    </a:lnTo>
                    <a:lnTo>
                      <a:pt x="38" y="182"/>
                    </a:lnTo>
                    <a:lnTo>
                      <a:pt x="36" y="180"/>
                    </a:lnTo>
                    <a:lnTo>
                      <a:pt x="36" y="182"/>
                    </a:lnTo>
                    <a:lnTo>
                      <a:pt x="34" y="182"/>
                    </a:lnTo>
                    <a:lnTo>
                      <a:pt x="34" y="184"/>
                    </a:lnTo>
                    <a:lnTo>
                      <a:pt x="32" y="182"/>
                    </a:lnTo>
                    <a:lnTo>
                      <a:pt x="30" y="182"/>
                    </a:lnTo>
                    <a:lnTo>
                      <a:pt x="28" y="182"/>
                    </a:lnTo>
                    <a:lnTo>
                      <a:pt x="26" y="180"/>
                    </a:lnTo>
                    <a:lnTo>
                      <a:pt x="24" y="180"/>
                    </a:lnTo>
                    <a:lnTo>
                      <a:pt x="22" y="180"/>
                    </a:lnTo>
                    <a:lnTo>
                      <a:pt x="22" y="182"/>
                    </a:lnTo>
                    <a:lnTo>
                      <a:pt x="20" y="182"/>
                    </a:lnTo>
                    <a:lnTo>
                      <a:pt x="20" y="180"/>
                    </a:lnTo>
                    <a:lnTo>
                      <a:pt x="18" y="182"/>
                    </a:lnTo>
                    <a:lnTo>
                      <a:pt x="16" y="182"/>
                    </a:lnTo>
                    <a:lnTo>
                      <a:pt x="14" y="182"/>
                    </a:lnTo>
                    <a:lnTo>
                      <a:pt x="14" y="180"/>
                    </a:lnTo>
                    <a:lnTo>
                      <a:pt x="12" y="180"/>
                    </a:lnTo>
                    <a:lnTo>
                      <a:pt x="10" y="178"/>
                    </a:lnTo>
                    <a:lnTo>
                      <a:pt x="10" y="176"/>
                    </a:lnTo>
                    <a:lnTo>
                      <a:pt x="8" y="176"/>
                    </a:lnTo>
                    <a:lnTo>
                      <a:pt x="6" y="174"/>
                    </a:lnTo>
                    <a:lnTo>
                      <a:pt x="6" y="172"/>
                    </a:lnTo>
                    <a:lnTo>
                      <a:pt x="4" y="172"/>
                    </a:lnTo>
                    <a:lnTo>
                      <a:pt x="4" y="170"/>
                    </a:lnTo>
                    <a:lnTo>
                      <a:pt x="2" y="170"/>
                    </a:lnTo>
                    <a:lnTo>
                      <a:pt x="2" y="168"/>
                    </a:lnTo>
                    <a:lnTo>
                      <a:pt x="0" y="166"/>
                    </a:lnTo>
                    <a:lnTo>
                      <a:pt x="0" y="164"/>
                    </a:lnTo>
                    <a:lnTo>
                      <a:pt x="0" y="162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4" y="158"/>
                    </a:lnTo>
                    <a:lnTo>
                      <a:pt x="4" y="156"/>
                    </a:lnTo>
                    <a:lnTo>
                      <a:pt x="2" y="156"/>
                    </a:lnTo>
                    <a:lnTo>
                      <a:pt x="4" y="156"/>
                    </a:lnTo>
                    <a:lnTo>
                      <a:pt x="4" y="154"/>
                    </a:lnTo>
                    <a:lnTo>
                      <a:pt x="2" y="152"/>
                    </a:lnTo>
                    <a:lnTo>
                      <a:pt x="4" y="152"/>
                    </a:lnTo>
                    <a:lnTo>
                      <a:pt x="6" y="152"/>
                    </a:lnTo>
                    <a:lnTo>
                      <a:pt x="6" y="150"/>
                    </a:lnTo>
                    <a:lnTo>
                      <a:pt x="8" y="148"/>
                    </a:lnTo>
                    <a:lnTo>
                      <a:pt x="8" y="146"/>
                    </a:lnTo>
                    <a:lnTo>
                      <a:pt x="8" y="144"/>
                    </a:lnTo>
                    <a:lnTo>
                      <a:pt x="8" y="142"/>
                    </a:lnTo>
                    <a:lnTo>
                      <a:pt x="8" y="140"/>
                    </a:lnTo>
                    <a:lnTo>
                      <a:pt x="8" y="138"/>
                    </a:lnTo>
                    <a:lnTo>
                      <a:pt x="10" y="138"/>
                    </a:lnTo>
                    <a:lnTo>
                      <a:pt x="8" y="136"/>
                    </a:lnTo>
                    <a:lnTo>
                      <a:pt x="8" y="134"/>
                    </a:lnTo>
                    <a:lnTo>
                      <a:pt x="8" y="132"/>
                    </a:lnTo>
                    <a:lnTo>
                      <a:pt x="8" y="130"/>
                    </a:lnTo>
                    <a:lnTo>
                      <a:pt x="8" y="128"/>
                    </a:lnTo>
                    <a:lnTo>
                      <a:pt x="10" y="126"/>
                    </a:lnTo>
                    <a:lnTo>
                      <a:pt x="12" y="124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4" y="124"/>
                    </a:lnTo>
                    <a:lnTo>
                      <a:pt x="14" y="122"/>
                    </a:lnTo>
                    <a:lnTo>
                      <a:pt x="16" y="124"/>
                    </a:lnTo>
                    <a:lnTo>
                      <a:pt x="16" y="122"/>
                    </a:lnTo>
                    <a:lnTo>
                      <a:pt x="16" y="120"/>
                    </a:lnTo>
                    <a:lnTo>
                      <a:pt x="16" y="118"/>
                    </a:lnTo>
                    <a:lnTo>
                      <a:pt x="16" y="116"/>
                    </a:lnTo>
                    <a:lnTo>
                      <a:pt x="16" y="114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8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8" y="104"/>
                    </a:lnTo>
                    <a:lnTo>
                      <a:pt x="18" y="102"/>
                    </a:lnTo>
                    <a:lnTo>
                      <a:pt x="20" y="102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4" y="100"/>
                    </a:lnTo>
                    <a:lnTo>
                      <a:pt x="24" y="98"/>
                    </a:lnTo>
                    <a:lnTo>
                      <a:pt x="26" y="96"/>
                    </a:lnTo>
                    <a:lnTo>
                      <a:pt x="28" y="94"/>
                    </a:lnTo>
                    <a:lnTo>
                      <a:pt x="28" y="92"/>
                    </a:lnTo>
                    <a:lnTo>
                      <a:pt x="28" y="90"/>
                    </a:lnTo>
                    <a:lnTo>
                      <a:pt x="30" y="90"/>
                    </a:lnTo>
                    <a:lnTo>
                      <a:pt x="32" y="88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32" y="82"/>
                    </a:lnTo>
                    <a:lnTo>
                      <a:pt x="32" y="80"/>
                    </a:lnTo>
                    <a:lnTo>
                      <a:pt x="32" y="78"/>
                    </a:lnTo>
                    <a:lnTo>
                      <a:pt x="32" y="76"/>
                    </a:lnTo>
                    <a:lnTo>
                      <a:pt x="32" y="74"/>
                    </a:lnTo>
                    <a:lnTo>
                      <a:pt x="30" y="74"/>
                    </a:lnTo>
                    <a:lnTo>
                      <a:pt x="30" y="72"/>
                    </a:lnTo>
                    <a:lnTo>
                      <a:pt x="30" y="70"/>
                    </a:lnTo>
                    <a:lnTo>
                      <a:pt x="32" y="66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4" y="58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4" y="52"/>
                    </a:lnTo>
                    <a:lnTo>
                      <a:pt x="34" y="50"/>
                    </a:lnTo>
                    <a:lnTo>
                      <a:pt x="34" y="46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0"/>
                    </a:lnTo>
                    <a:lnTo>
                      <a:pt x="32" y="38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0" y="32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30" y="26"/>
                    </a:lnTo>
                    <a:lnTo>
                      <a:pt x="30" y="24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0" y="22"/>
                    </a:lnTo>
                    <a:lnTo>
                      <a:pt x="30" y="20"/>
                    </a:lnTo>
                    <a:lnTo>
                      <a:pt x="30" y="18"/>
                    </a:lnTo>
                    <a:lnTo>
                      <a:pt x="30" y="16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58" y="14"/>
                    </a:lnTo>
                    <a:lnTo>
                      <a:pt x="58" y="10"/>
                    </a:lnTo>
                    <a:lnTo>
                      <a:pt x="64" y="8"/>
                    </a:lnTo>
                    <a:lnTo>
                      <a:pt x="66" y="0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0" name="Freeform 156"/>
              <p:cNvSpPr>
                <a:spLocks/>
              </p:cNvSpPr>
              <p:nvPr/>
            </p:nvSpPr>
            <p:spPr bwMode="auto">
              <a:xfrm>
                <a:off x="3791" y="2973"/>
                <a:ext cx="8" cy="4"/>
              </a:xfrm>
              <a:custGeom>
                <a:avLst/>
                <a:gdLst>
                  <a:gd name="T0" fmla="*/ 0 w 8"/>
                  <a:gd name="T1" fmla="*/ 0 h 4"/>
                  <a:gd name="T2" fmla="*/ 2 w 8"/>
                  <a:gd name="T3" fmla="*/ 0 h 4"/>
                  <a:gd name="T4" fmla="*/ 4 w 8"/>
                  <a:gd name="T5" fmla="*/ 0 h 4"/>
                  <a:gd name="T6" fmla="*/ 6 w 8"/>
                  <a:gd name="T7" fmla="*/ 0 h 4"/>
                  <a:gd name="T8" fmla="*/ 8 w 8"/>
                  <a:gd name="T9" fmla="*/ 2 h 4"/>
                  <a:gd name="T10" fmla="*/ 6 w 8"/>
                  <a:gd name="T11" fmla="*/ 2 h 4"/>
                  <a:gd name="T12" fmla="*/ 4 w 8"/>
                  <a:gd name="T13" fmla="*/ 4 h 4"/>
                  <a:gd name="T14" fmla="*/ 2 w 8"/>
                  <a:gd name="T15" fmla="*/ 2 h 4"/>
                  <a:gd name="T16" fmla="*/ 0 w 8"/>
                  <a:gd name="T17" fmla="*/ 0 h 4"/>
                  <a:gd name="T18" fmla="*/ 0 w 8"/>
                  <a:gd name="T19" fmla="*/ 0 h 4"/>
                  <a:gd name="T20" fmla="*/ 0 w 8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1" name="Freeform 157"/>
              <p:cNvSpPr>
                <a:spLocks/>
              </p:cNvSpPr>
              <p:nvPr/>
            </p:nvSpPr>
            <p:spPr bwMode="auto">
              <a:xfrm>
                <a:off x="2480" y="2975"/>
                <a:ext cx="256" cy="188"/>
              </a:xfrm>
              <a:custGeom>
                <a:avLst/>
                <a:gdLst>
                  <a:gd name="T0" fmla="*/ 254 w 256"/>
                  <a:gd name="T1" fmla="*/ 6 h 188"/>
                  <a:gd name="T2" fmla="*/ 252 w 256"/>
                  <a:gd name="T3" fmla="*/ 10 h 188"/>
                  <a:gd name="T4" fmla="*/ 252 w 256"/>
                  <a:gd name="T5" fmla="*/ 12 h 188"/>
                  <a:gd name="T6" fmla="*/ 252 w 256"/>
                  <a:gd name="T7" fmla="*/ 14 h 188"/>
                  <a:gd name="T8" fmla="*/ 252 w 256"/>
                  <a:gd name="T9" fmla="*/ 18 h 188"/>
                  <a:gd name="T10" fmla="*/ 252 w 256"/>
                  <a:gd name="T11" fmla="*/ 22 h 188"/>
                  <a:gd name="T12" fmla="*/ 254 w 256"/>
                  <a:gd name="T13" fmla="*/ 26 h 188"/>
                  <a:gd name="T14" fmla="*/ 254 w 256"/>
                  <a:gd name="T15" fmla="*/ 30 h 188"/>
                  <a:gd name="T16" fmla="*/ 256 w 256"/>
                  <a:gd name="T17" fmla="*/ 32 h 188"/>
                  <a:gd name="T18" fmla="*/ 256 w 256"/>
                  <a:gd name="T19" fmla="*/ 36 h 188"/>
                  <a:gd name="T20" fmla="*/ 256 w 256"/>
                  <a:gd name="T21" fmla="*/ 42 h 188"/>
                  <a:gd name="T22" fmla="*/ 256 w 256"/>
                  <a:gd name="T23" fmla="*/ 44 h 188"/>
                  <a:gd name="T24" fmla="*/ 256 w 256"/>
                  <a:gd name="T25" fmla="*/ 48 h 188"/>
                  <a:gd name="T26" fmla="*/ 254 w 256"/>
                  <a:gd name="T27" fmla="*/ 52 h 188"/>
                  <a:gd name="T28" fmla="*/ 254 w 256"/>
                  <a:gd name="T29" fmla="*/ 56 h 188"/>
                  <a:gd name="T30" fmla="*/ 252 w 256"/>
                  <a:gd name="T31" fmla="*/ 62 h 188"/>
                  <a:gd name="T32" fmla="*/ 254 w 256"/>
                  <a:gd name="T33" fmla="*/ 66 h 188"/>
                  <a:gd name="T34" fmla="*/ 254 w 256"/>
                  <a:gd name="T35" fmla="*/ 68 h 188"/>
                  <a:gd name="T36" fmla="*/ 254 w 256"/>
                  <a:gd name="T37" fmla="*/ 72 h 188"/>
                  <a:gd name="T38" fmla="*/ 254 w 256"/>
                  <a:gd name="T39" fmla="*/ 78 h 188"/>
                  <a:gd name="T40" fmla="*/ 252 w 256"/>
                  <a:gd name="T41" fmla="*/ 80 h 188"/>
                  <a:gd name="T42" fmla="*/ 250 w 256"/>
                  <a:gd name="T43" fmla="*/ 82 h 188"/>
                  <a:gd name="T44" fmla="*/ 246 w 256"/>
                  <a:gd name="T45" fmla="*/ 90 h 188"/>
                  <a:gd name="T46" fmla="*/ 244 w 256"/>
                  <a:gd name="T47" fmla="*/ 92 h 188"/>
                  <a:gd name="T48" fmla="*/ 240 w 256"/>
                  <a:gd name="T49" fmla="*/ 92 h 188"/>
                  <a:gd name="T50" fmla="*/ 238 w 256"/>
                  <a:gd name="T51" fmla="*/ 96 h 188"/>
                  <a:gd name="T52" fmla="*/ 238 w 256"/>
                  <a:gd name="T53" fmla="*/ 102 h 188"/>
                  <a:gd name="T54" fmla="*/ 238 w 256"/>
                  <a:gd name="T55" fmla="*/ 106 h 188"/>
                  <a:gd name="T56" fmla="*/ 238 w 256"/>
                  <a:gd name="T57" fmla="*/ 112 h 188"/>
                  <a:gd name="T58" fmla="*/ 236 w 256"/>
                  <a:gd name="T59" fmla="*/ 114 h 188"/>
                  <a:gd name="T60" fmla="*/ 234 w 256"/>
                  <a:gd name="T61" fmla="*/ 114 h 188"/>
                  <a:gd name="T62" fmla="*/ 230 w 256"/>
                  <a:gd name="T63" fmla="*/ 118 h 188"/>
                  <a:gd name="T64" fmla="*/ 230 w 256"/>
                  <a:gd name="T65" fmla="*/ 120 h 188"/>
                  <a:gd name="T66" fmla="*/ 230 w 256"/>
                  <a:gd name="T67" fmla="*/ 126 h 188"/>
                  <a:gd name="T68" fmla="*/ 232 w 256"/>
                  <a:gd name="T69" fmla="*/ 128 h 188"/>
                  <a:gd name="T70" fmla="*/ 230 w 256"/>
                  <a:gd name="T71" fmla="*/ 130 h 188"/>
                  <a:gd name="T72" fmla="*/ 230 w 256"/>
                  <a:gd name="T73" fmla="*/ 132 h 188"/>
                  <a:gd name="T74" fmla="*/ 230 w 256"/>
                  <a:gd name="T75" fmla="*/ 136 h 188"/>
                  <a:gd name="T76" fmla="*/ 228 w 256"/>
                  <a:gd name="T77" fmla="*/ 140 h 188"/>
                  <a:gd name="T78" fmla="*/ 228 w 256"/>
                  <a:gd name="T79" fmla="*/ 142 h 188"/>
                  <a:gd name="T80" fmla="*/ 226 w 256"/>
                  <a:gd name="T81" fmla="*/ 142 h 188"/>
                  <a:gd name="T82" fmla="*/ 226 w 256"/>
                  <a:gd name="T83" fmla="*/ 144 h 188"/>
                  <a:gd name="T84" fmla="*/ 226 w 256"/>
                  <a:gd name="T85" fmla="*/ 146 h 188"/>
                  <a:gd name="T86" fmla="*/ 224 w 256"/>
                  <a:gd name="T87" fmla="*/ 150 h 188"/>
                  <a:gd name="T88" fmla="*/ 222 w 256"/>
                  <a:gd name="T89" fmla="*/ 154 h 188"/>
                  <a:gd name="T90" fmla="*/ 222 w 256"/>
                  <a:gd name="T91" fmla="*/ 156 h 188"/>
                  <a:gd name="T92" fmla="*/ 134 w 256"/>
                  <a:gd name="T93" fmla="*/ 180 h 188"/>
                  <a:gd name="T94" fmla="*/ 110 w 256"/>
                  <a:gd name="T95" fmla="*/ 180 h 188"/>
                  <a:gd name="T96" fmla="*/ 4 w 256"/>
                  <a:gd name="T97" fmla="*/ 140 h 188"/>
                  <a:gd name="T98" fmla="*/ 8 w 256"/>
                  <a:gd name="T99" fmla="*/ 0 h 188"/>
                  <a:gd name="T100" fmla="*/ 152 w 256"/>
                  <a:gd name="T101" fmla="*/ 2 h 18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56" h="188">
                    <a:moveTo>
                      <a:pt x="182" y="2"/>
                    </a:moveTo>
                    <a:lnTo>
                      <a:pt x="252" y="4"/>
                    </a:lnTo>
                    <a:lnTo>
                      <a:pt x="254" y="4"/>
                    </a:lnTo>
                    <a:lnTo>
                      <a:pt x="254" y="6"/>
                    </a:lnTo>
                    <a:lnTo>
                      <a:pt x="252" y="6"/>
                    </a:lnTo>
                    <a:lnTo>
                      <a:pt x="252" y="8"/>
                    </a:lnTo>
                    <a:lnTo>
                      <a:pt x="252" y="10"/>
                    </a:lnTo>
                    <a:lnTo>
                      <a:pt x="252" y="12"/>
                    </a:lnTo>
                    <a:lnTo>
                      <a:pt x="254" y="12"/>
                    </a:lnTo>
                    <a:lnTo>
                      <a:pt x="252" y="12"/>
                    </a:lnTo>
                    <a:lnTo>
                      <a:pt x="252" y="14"/>
                    </a:lnTo>
                    <a:lnTo>
                      <a:pt x="252" y="16"/>
                    </a:lnTo>
                    <a:lnTo>
                      <a:pt x="252" y="18"/>
                    </a:lnTo>
                    <a:lnTo>
                      <a:pt x="252" y="20"/>
                    </a:lnTo>
                    <a:lnTo>
                      <a:pt x="252" y="22"/>
                    </a:lnTo>
                    <a:lnTo>
                      <a:pt x="254" y="24"/>
                    </a:lnTo>
                    <a:lnTo>
                      <a:pt x="254" y="26"/>
                    </a:lnTo>
                    <a:lnTo>
                      <a:pt x="254" y="28"/>
                    </a:lnTo>
                    <a:lnTo>
                      <a:pt x="254" y="30"/>
                    </a:lnTo>
                    <a:lnTo>
                      <a:pt x="256" y="32"/>
                    </a:lnTo>
                    <a:lnTo>
                      <a:pt x="256" y="34"/>
                    </a:lnTo>
                    <a:lnTo>
                      <a:pt x="256" y="36"/>
                    </a:lnTo>
                    <a:lnTo>
                      <a:pt x="256" y="40"/>
                    </a:lnTo>
                    <a:lnTo>
                      <a:pt x="256" y="42"/>
                    </a:lnTo>
                    <a:lnTo>
                      <a:pt x="256" y="44"/>
                    </a:lnTo>
                    <a:lnTo>
                      <a:pt x="256" y="46"/>
                    </a:lnTo>
                    <a:lnTo>
                      <a:pt x="256" y="48"/>
                    </a:lnTo>
                    <a:lnTo>
                      <a:pt x="254" y="52"/>
                    </a:lnTo>
                    <a:lnTo>
                      <a:pt x="254" y="54"/>
                    </a:lnTo>
                    <a:lnTo>
                      <a:pt x="254" y="56"/>
                    </a:lnTo>
                    <a:lnTo>
                      <a:pt x="252" y="60"/>
                    </a:lnTo>
                    <a:lnTo>
                      <a:pt x="252" y="62"/>
                    </a:lnTo>
                    <a:lnTo>
                      <a:pt x="252" y="64"/>
                    </a:lnTo>
                    <a:lnTo>
                      <a:pt x="254" y="64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4" y="70"/>
                    </a:lnTo>
                    <a:lnTo>
                      <a:pt x="254" y="72"/>
                    </a:lnTo>
                    <a:lnTo>
                      <a:pt x="254" y="74"/>
                    </a:lnTo>
                    <a:lnTo>
                      <a:pt x="254" y="76"/>
                    </a:lnTo>
                    <a:lnTo>
                      <a:pt x="254" y="78"/>
                    </a:lnTo>
                    <a:lnTo>
                      <a:pt x="252" y="80"/>
                    </a:lnTo>
                    <a:lnTo>
                      <a:pt x="250" y="80"/>
                    </a:lnTo>
                    <a:lnTo>
                      <a:pt x="250" y="82"/>
                    </a:lnTo>
                    <a:lnTo>
                      <a:pt x="250" y="84"/>
                    </a:lnTo>
                    <a:lnTo>
                      <a:pt x="248" y="86"/>
                    </a:lnTo>
                    <a:lnTo>
                      <a:pt x="246" y="88"/>
                    </a:lnTo>
                    <a:lnTo>
                      <a:pt x="246" y="90"/>
                    </a:lnTo>
                    <a:lnTo>
                      <a:pt x="244" y="90"/>
                    </a:lnTo>
                    <a:lnTo>
                      <a:pt x="244" y="92"/>
                    </a:lnTo>
                    <a:lnTo>
                      <a:pt x="242" y="92"/>
                    </a:lnTo>
                    <a:lnTo>
                      <a:pt x="240" y="92"/>
                    </a:lnTo>
                    <a:lnTo>
                      <a:pt x="240" y="94"/>
                    </a:lnTo>
                    <a:lnTo>
                      <a:pt x="238" y="94"/>
                    </a:lnTo>
                    <a:lnTo>
                      <a:pt x="238" y="96"/>
                    </a:lnTo>
                    <a:lnTo>
                      <a:pt x="238" y="98"/>
                    </a:lnTo>
                    <a:lnTo>
                      <a:pt x="238" y="100"/>
                    </a:lnTo>
                    <a:lnTo>
                      <a:pt x="238" y="102"/>
                    </a:lnTo>
                    <a:lnTo>
                      <a:pt x="238" y="104"/>
                    </a:lnTo>
                    <a:lnTo>
                      <a:pt x="238" y="106"/>
                    </a:lnTo>
                    <a:lnTo>
                      <a:pt x="238" y="108"/>
                    </a:lnTo>
                    <a:lnTo>
                      <a:pt x="238" y="110"/>
                    </a:lnTo>
                    <a:lnTo>
                      <a:pt x="238" y="112"/>
                    </a:lnTo>
                    <a:lnTo>
                      <a:pt x="238" y="114"/>
                    </a:lnTo>
                    <a:lnTo>
                      <a:pt x="236" y="112"/>
                    </a:lnTo>
                    <a:lnTo>
                      <a:pt x="236" y="114"/>
                    </a:lnTo>
                    <a:lnTo>
                      <a:pt x="236" y="112"/>
                    </a:lnTo>
                    <a:lnTo>
                      <a:pt x="236" y="114"/>
                    </a:lnTo>
                    <a:lnTo>
                      <a:pt x="234" y="114"/>
                    </a:lnTo>
                    <a:lnTo>
                      <a:pt x="232" y="116"/>
                    </a:lnTo>
                    <a:lnTo>
                      <a:pt x="230" y="118"/>
                    </a:lnTo>
                    <a:lnTo>
                      <a:pt x="230" y="120"/>
                    </a:lnTo>
                    <a:lnTo>
                      <a:pt x="230" y="122"/>
                    </a:lnTo>
                    <a:lnTo>
                      <a:pt x="230" y="124"/>
                    </a:lnTo>
                    <a:lnTo>
                      <a:pt x="230" y="126"/>
                    </a:lnTo>
                    <a:lnTo>
                      <a:pt x="232" y="128"/>
                    </a:lnTo>
                    <a:lnTo>
                      <a:pt x="230" y="128"/>
                    </a:lnTo>
                    <a:lnTo>
                      <a:pt x="230" y="130"/>
                    </a:lnTo>
                    <a:lnTo>
                      <a:pt x="230" y="132"/>
                    </a:lnTo>
                    <a:lnTo>
                      <a:pt x="230" y="134"/>
                    </a:lnTo>
                    <a:lnTo>
                      <a:pt x="230" y="136"/>
                    </a:lnTo>
                    <a:lnTo>
                      <a:pt x="230" y="138"/>
                    </a:lnTo>
                    <a:lnTo>
                      <a:pt x="228" y="140"/>
                    </a:lnTo>
                    <a:lnTo>
                      <a:pt x="228" y="142"/>
                    </a:lnTo>
                    <a:lnTo>
                      <a:pt x="226" y="142"/>
                    </a:lnTo>
                    <a:lnTo>
                      <a:pt x="224" y="142"/>
                    </a:lnTo>
                    <a:lnTo>
                      <a:pt x="226" y="144"/>
                    </a:lnTo>
                    <a:lnTo>
                      <a:pt x="226" y="146"/>
                    </a:lnTo>
                    <a:lnTo>
                      <a:pt x="224" y="146"/>
                    </a:lnTo>
                    <a:lnTo>
                      <a:pt x="226" y="146"/>
                    </a:lnTo>
                    <a:lnTo>
                      <a:pt x="226" y="148"/>
                    </a:lnTo>
                    <a:lnTo>
                      <a:pt x="224" y="150"/>
                    </a:lnTo>
                    <a:lnTo>
                      <a:pt x="222" y="150"/>
                    </a:lnTo>
                    <a:lnTo>
                      <a:pt x="222" y="152"/>
                    </a:lnTo>
                    <a:lnTo>
                      <a:pt x="222" y="154"/>
                    </a:lnTo>
                    <a:lnTo>
                      <a:pt x="222" y="156"/>
                    </a:lnTo>
                    <a:lnTo>
                      <a:pt x="222" y="162"/>
                    </a:lnTo>
                    <a:lnTo>
                      <a:pt x="222" y="182"/>
                    </a:lnTo>
                    <a:lnTo>
                      <a:pt x="134" y="180"/>
                    </a:lnTo>
                    <a:lnTo>
                      <a:pt x="118" y="180"/>
                    </a:lnTo>
                    <a:lnTo>
                      <a:pt x="118" y="186"/>
                    </a:lnTo>
                    <a:lnTo>
                      <a:pt x="110" y="188"/>
                    </a:lnTo>
                    <a:lnTo>
                      <a:pt x="110" y="180"/>
                    </a:lnTo>
                    <a:lnTo>
                      <a:pt x="34" y="178"/>
                    </a:lnTo>
                    <a:lnTo>
                      <a:pt x="32" y="178"/>
                    </a:lnTo>
                    <a:lnTo>
                      <a:pt x="4" y="178"/>
                    </a:lnTo>
                    <a:lnTo>
                      <a:pt x="4" y="140"/>
                    </a:lnTo>
                    <a:lnTo>
                      <a:pt x="0" y="140"/>
                    </a:lnTo>
                    <a:lnTo>
                      <a:pt x="0" y="134"/>
                    </a:lnTo>
                    <a:lnTo>
                      <a:pt x="4" y="134"/>
                    </a:lnTo>
                    <a:lnTo>
                      <a:pt x="8" y="0"/>
                    </a:lnTo>
                    <a:lnTo>
                      <a:pt x="128" y="2"/>
                    </a:lnTo>
                    <a:lnTo>
                      <a:pt x="128" y="10"/>
                    </a:lnTo>
                    <a:lnTo>
                      <a:pt x="152" y="10"/>
                    </a:lnTo>
                    <a:lnTo>
                      <a:pt x="152" y="2"/>
                    </a:lnTo>
                    <a:lnTo>
                      <a:pt x="182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2" name="Freeform 158"/>
              <p:cNvSpPr>
                <a:spLocks/>
              </p:cNvSpPr>
              <p:nvPr/>
            </p:nvSpPr>
            <p:spPr bwMode="auto">
              <a:xfrm>
                <a:off x="3813" y="2975"/>
                <a:ext cx="10" cy="6"/>
              </a:xfrm>
              <a:custGeom>
                <a:avLst/>
                <a:gdLst>
                  <a:gd name="T0" fmla="*/ 2 w 10"/>
                  <a:gd name="T1" fmla="*/ 2 h 6"/>
                  <a:gd name="T2" fmla="*/ 4 w 10"/>
                  <a:gd name="T3" fmla="*/ 0 h 6"/>
                  <a:gd name="T4" fmla="*/ 10 w 10"/>
                  <a:gd name="T5" fmla="*/ 2 h 6"/>
                  <a:gd name="T6" fmla="*/ 10 w 10"/>
                  <a:gd name="T7" fmla="*/ 4 h 6"/>
                  <a:gd name="T8" fmla="*/ 10 w 10"/>
                  <a:gd name="T9" fmla="*/ 6 h 6"/>
                  <a:gd name="T10" fmla="*/ 10 w 10"/>
                  <a:gd name="T11" fmla="*/ 6 h 6"/>
                  <a:gd name="T12" fmla="*/ 8 w 10"/>
                  <a:gd name="T13" fmla="*/ 6 h 6"/>
                  <a:gd name="T14" fmla="*/ 8 w 10"/>
                  <a:gd name="T15" fmla="*/ 6 h 6"/>
                  <a:gd name="T16" fmla="*/ 4 w 10"/>
                  <a:gd name="T17" fmla="*/ 6 h 6"/>
                  <a:gd name="T18" fmla="*/ 2 w 10"/>
                  <a:gd name="T19" fmla="*/ 6 h 6"/>
                  <a:gd name="T20" fmla="*/ 0 w 10"/>
                  <a:gd name="T21" fmla="*/ 6 h 6"/>
                  <a:gd name="T22" fmla="*/ 0 w 10"/>
                  <a:gd name="T23" fmla="*/ 2 h 6"/>
                  <a:gd name="T24" fmla="*/ 2 w 10"/>
                  <a:gd name="T25" fmla="*/ 2 h 6"/>
                  <a:gd name="T26" fmla="*/ 2 w 10"/>
                  <a:gd name="T27" fmla="*/ 2 h 6"/>
                  <a:gd name="T28" fmla="*/ 2 w 10"/>
                  <a:gd name="T29" fmla="*/ 2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" h="6">
                    <a:moveTo>
                      <a:pt x="2" y="2"/>
                    </a:moveTo>
                    <a:lnTo>
                      <a:pt x="4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3" name="Freeform 159"/>
              <p:cNvSpPr>
                <a:spLocks/>
              </p:cNvSpPr>
              <p:nvPr/>
            </p:nvSpPr>
            <p:spPr bwMode="auto">
              <a:xfrm>
                <a:off x="3835" y="2979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4 w 6"/>
                  <a:gd name="T5" fmla="*/ 2 h 4"/>
                  <a:gd name="T6" fmla="*/ 4 w 6"/>
                  <a:gd name="T7" fmla="*/ 4 h 4"/>
                  <a:gd name="T8" fmla="*/ 0 w 6"/>
                  <a:gd name="T9" fmla="*/ 4 h 4"/>
                  <a:gd name="T10" fmla="*/ 0 w 6"/>
                  <a:gd name="T11" fmla="*/ 4 h 4"/>
                  <a:gd name="T12" fmla="*/ 2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4" name="Freeform 160"/>
              <p:cNvSpPr>
                <a:spLocks/>
              </p:cNvSpPr>
              <p:nvPr/>
            </p:nvSpPr>
            <p:spPr bwMode="auto">
              <a:xfrm>
                <a:off x="3847" y="2987"/>
                <a:ext cx="8" cy="10"/>
              </a:xfrm>
              <a:custGeom>
                <a:avLst/>
                <a:gdLst>
                  <a:gd name="T0" fmla="*/ 2 w 8"/>
                  <a:gd name="T1" fmla="*/ 0 h 10"/>
                  <a:gd name="T2" fmla="*/ 8 w 8"/>
                  <a:gd name="T3" fmla="*/ 8 h 10"/>
                  <a:gd name="T4" fmla="*/ 8 w 8"/>
                  <a:gd name="T5" fmla="*/ 10 h 10"/>
                  <a:gd name="T6" fmla="*/ 8 w 8"/>
                  <a:gd name="T7" fmla="*/ 10 h 10"/>
                  <a:gd name="T8" fmla="*/ 6 w 8"/>
                  <a:gd name="T9" fmla="*/ 10 h 10"/>
                  <a:gd name="T10" fmla="*/ 4 w 8"/>
                  <a:gd name="T11" fmla="*/ 10 h 10"/>
                  <a:gd name="T12" fmla="*/ 2 w 8"/>
                  <a:gd name="T13" fmla="*/ 6 h 10"/>
                  <a:gd name="T14" fmla="*/ 0 w 8"/>
                  <a:gd name="T15" fmla="*/ 4 h 10"/>
                  <a:gd name="T16" fmla="*/ 0 w 8"/>
                  <a:gd name="T17" fmla="*/ 0 h 10"/>
                  <a:gd name="T18" fmla="*/ 2 w 8"/>
                  <a:gd name="T19" fmla="*/ 0 h 10"/>
                  <a:gd name="T20" fmla="*/ 2 w 8"/>
                  <a:gd name="T21" fmla="*/ 0 h 10"/>
                  <a:gd name="T22" fmla="*/ 2 w 8"/>
                  <a:gd name="T23" fmla="*/ 0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lnTo>
                      <a:pt x="8" y="8"/>
                    </a:lnTo>
                    <a:lnTo>
                      <a:pt x="8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5" name="Freeform 161"/>
              <p:cNvSpPr>
                <a:spLocks/>
              </p:cNvSpPr>
              <p:nvPr/>
            </p:nvSpPr>
            <p:spPr bwMode="auto">
              <a:xfrm>
                <a:off x="2021" y="3021"/>
                <a:ext cx="194" cy="116"/>
              </a:xfrm>
              <a:custGeom>
                <a:avLst/>
                <a:gdLst>
                  <a:gd name="T0" fmla="*/ 192 w 194"/>
                  <a:gd name="T1" fmla="*/ 108 h 116"/>
                  <a:gd name="T2" fmla="*/ 140 w 194"/>
                  <a:gd name="T3" fmla="*/ 108 h 116"/>
                  <a:gd name="T4" fmla="*/ 140 w 194"/>
                  <a:gd name="T5" fmla="*/ 116 h 116"/>
                  <a:gd name="T6" fmla="*/ 114 w 194"/>
                  <a:gd name="T7" fmla="*/ 116 h 116"/>
                  <a:gd name="T8" fmla="*/ 112 w 194"/>
                  <a:gd name="T9" fmla="*/ 116 h 116"/>
                  <a:gd name="T10" fmla="*/ 24 w 194"/>
                  <a:gd name="T11" fmla="*/ 114 h 116"/>
                  <a:gd name="T12" fmla="*/ 22 w 194"/>
                  <a:gd name="T13" fmla="*/ 114 h 116"/>
                  <a:gd name="T14" fmla="*/ 0 w 194"/>
                  <a:gd name="T15" fmla="*/ 112 h 116"/>
                  <a:gd name="T16" fmla="*/ 2 w 194"/>
                  <a:gd name="T17" fmla="*/ 2 h 116"/>
                  <a:gd name="T18" fmla="*/ 88 w 194"/>
                  <a:gd name="T19" fmla="*/ 4 h 116"/>
                  <a:gd name="T20" fmla="*/ 88 w 194"/>
                  <a:gd name="T21" fmla="*/ 0 h 116"/>
                  <a:gd name="T22" fmla="*/ 94 w 194"/>
                  <a:gd name="T23" fmla="*/ 0 h 116"/>
                  <a:gd name="T24" fmla="*/ 94 w 194"/>
                  <a:gd name="T25" fmla="*/ 4 h 116"/>
                  <a:gd name="T26" fmla="*/ 102 w 194"/>
                  <a:gd name="T27" fmla="*/ 4 h 116"/>
                  <a:gd name="T28" fmla="*/ 106 w 194"/>
                  <a:gd name="T29" fmla="*/ 4 h 116"/>
                  <a:gd name="T30" fmla="*/ 110 w 194"/>
                  <a:gd name="T31" fmla="*/ 4 h 116"/>
                  <a:gd name="T32" fmla="*/ 110 w 194"/>
                  <a:gd name="T33" fmla="*/ 0 h 116"/>
                  <a:gd name="T34" fmla="*/ 112 w 194"/>
                  <a:gd name="T35" fmla="*/ 0 h 116"/>
                  <a:gd name="T36" fmla="*/ 116 w 194"/>
                  <a:gd name="T37" fmla="*/ 0 h 116"/>
                  <a:gd name="T38" fmla="*/ 116 w 194"/>
                  <a:gd name="T39" fmla="*/ 2 h 116"/>
                  <a:gd name="T40" fmla="*/ 116 w 194"/>
                  <a:gd name="T41" fmla="*/ 4 h 116"/>
                  <a:gd name="T42" fmla="*/ 116 w 194"/>
                  <a:gd name="T43" fmla="*/ 4 h 116"/>
                  <a:gd name="T44" fmla="*/ 122 w 194"/>
                  <a:gd name="T45" fmla="*/ 4 h 116"/>
                  <a:gd name="T46" fmla="*/ 122 w 194"/>
                  <a:gd name="T47" fmla="*/ 0 h 116"/>
                  <a:gd name="T48" fmla="*/ 126 w 194"/>
                  <a:gd name="T49" fmla="*/ 0 h 116"/>
                  <a:gd name="T50" fmla="*/ 126 w 194"/>
                  <a:gd name="T51" fmla="*/ 0 h 116"/>
                  <a:gd name="T52" fmla="*/ 132 w 194"/>
                  <a:gd name="T53" fmla="*/ 0 h 116"/>
                  <a:gd name="T54" fmla="*/ 132 w 194"/>
                  <a:gd name="T55" fmla="*/ 2 h 116"/>
                  <a:gd name="T56" fmla="*/ 142 w 194"/>
                  <a:gd name="T57" fmla="*/ 2 h 116"/>
                  <a:gd name="T58" fmla="*/ 142 w 194"/>
                  <a:gd name="T59" fmla="*/ 0 h 116"/>
                  <a:gd name="T60" fmla="*/ 144 w 194"/>
                  <a:gd name="T61" fmla="*/ 0 h 116"/>
                  <a:gd name="T62" fmla="*/ 146 w 194"/>
                  <a:gd name="T63" fmla="*/ 0 h 116"/>
                  <a:gd name="T64" fmla="*/ 194 w 194"/>
                  <a:gd name="T65" fmla="*/ 2 h 116"/>
                  <a:gd name="T66" fmla="*/ 192 w 194"/>
                  <a:gd name="T67" fmla="*/ 108 h 116"/>
                  <a:gd name="T68" fmla="*/ 192 w 194"/>
                  <a:gd name="T69" fmla="*/ 108 h 116"/>
                  <a:gd name="T70" fmla="*/ 192 w 194"/>
                  <a:gd name="T71" fmla="*/ 108 h 11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94" h="116">
                    <a:moveTo>
                      <a:pt x="192" y="108"/>
                    </a:moveTo>
                    <a:lnTo>
                      <a:pt x="140" y="108"/>
                    </a:lnTo>
                    <a:lnTo>
                      <a:pt x="140" y="116"/>
                    </a:lnTo>
                    <a:lnTo>
                      <a:pt x="114" y="116"/>
                    </a:lnTo>
                    <a:lnTo>
                      <a:pt x="112" y="116"/>
                    </a:lnTo>
                    <a:lnTo>
                      <a:pt x="24" y="114"/>
                    </a:lnTo>
                    <a:lnTo>
                      <a:pt x="22" y="114"/>
                    </a:lnTo>
                    <a:lnTo>
                      <a:pt x="0" y="112"/>
                    </a:lnTo>
                    <a:lnTo>
                      <a:pt x="2" y="2"/>
                    </a:lnTo>
                    <a:lnTo>
                      <a:pt x="88" y="4"/>
                    </a:lnTo>
                    <a:lnTo>
                      <a:pt x="88" y="0"/>
                    </a:lnTo>
                    <a:lnTo>
                      <a:pt x="94" y="0"/>
                    </a:lnTo>
                    <a:lnTo>
                      <a:pt x="94" y="4"/>
                    </a:lnTo>
                    <a:lnTo>
                      <a:pt x="102" y="4"/>
                    </a:lnTo>
                    <a:lnTo>
                      <a:pt x="106" y="4"/>
                    </a:lnTo>
                    <a:lnTo>
                      <a:pt x="110" y="4"/>
                    </a:lnTo>
                    <a:lnTo>
                      <a:pt x="110" y="0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16" y="2"/>
                    </a:lnTo>
                    <a:lnTo>
                      <a:pt x="116" y="4"/>
                    </a:lnTo>
                    <a:lnTo>
                      <a:pt x="122" y="4"/>
                    </a:lnTo>
                    <a:lnTo>
                      <a:pt x="122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2" y="2"/>
                    </a:lnTo>
                    <a:lnTo>
                      <a:pt x="142" y="2"/>
                    </a:lnTo>
                    <a:lnTo>
                      <a:pt x="142" y="0"/>
                    </a:lnTo>
                    <a:lnTo>
                      <a:pt x="144" y="0"/>
                    </a:lnTo>
                    <a:lnTo>
                      <a:pt x="146" y="0"/>
                    </a:lnTo>
                    <a:lnTo>
                      <a:pt x="194" y="2"/>
                    </a:lnTo>
                    <a:lnTo>
                      <a:pt x="192" y="108"/>
                    </a:lnTo>
                    <a:close/>
                  </a:path>
                </a:pathLst>
              </a:custGeom>
              <a:solidFill>
                <a:srgbClr val="9B9699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6" name="Freeform 162"/>
              <p:cNvSpPr>
                <a:spLocks/>
              </p:cNvSpPr>
              <p:nvPr/>
            </p:nvSpPr>
            <p:spPr bwMode="auto">
              <a:xfrm>
                <a:off x="3853" y="3049"/>
                <a:ext cx="4" cy="4"/>
              </a:xfrm>
              <a:custGeom>
                <a:avLst/>
                <a:gdLst>
                  <a:gd name="T0" fmla="*/ 0 w 4"/>
                  <a:gd name="T1" fmla="*/ 2 h 4"/>
                  <a:gd name="T2" fmla="*/ 0 w 4"/>
                  <a:gd name="T3" fmla="*/ 0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2 w 4"/>
                  <a:gd name="T15" fmla="*/ 4 h 4"/>
                  <a:gd name="T16" fmla="*/ 0 w 4"/>
                  <a:gd name="T17" fmla="*/ 4 h 4"/>
                  <a:gd name="T18" fmla="*/ 0 w 4"/>
                  <a:gd name="T19" fmla="*/ 4 h 4"/>
                  <a:gd name="T20" fmla="*/ 0 w 4"/>
                  <a:gd name="T21" fmla="*/ 2 h 4"/>
                  <a:gd name="T22" fmla="*/ 0 w 4"/>
                  <a:gd name="T23" fmla="*/ 2 h 4"/>
                  <a:gd name="T24" fmla="*/ 0 w 4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CDB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7" name="Freeform 163"/>
              <p:cNvSpPr>
                <a:spLocks/>
              </p:cNvSpPr>
              <p:nvPr/>
            </p:nvSpPr>
            <p:spPr bwMode="auto">
              <a:xfrm>
                <a:off x="3771" y="3057"/>
                <a:ext cx="14" cy="24"/>
              </a:xfrm>
              <a:custGeom>
                <a:avLst/>
                <a:gdLst>
                  <a:gd name="T0" fmla="*/ 2 w 14"/>
                  <a:gd name="T1" fmla="*/ 14 h 24"/>
                  <a:gd name="T2" fmla="*/ 2 w 14"/>
                  <a:gd name="T3" fmla="*/ 14 h 24"/>
                  <a:gd name="T4" fmla="*/ 0 w 14"/>
                  <a:gd name="T5" fmla="*/ 12 h 24"/>
                  <a:gd name="T6" fmla="*/ 0 w 14"/>
                  <a:gd name="T7" fmla="*/ 8 h 24"/>
                  <a:gd name="T8" fmla="*/ 2 w 14"/>
                  <a:gd name="T9" fmla="*/ 8 h 24"/>
                  <a:gd name="T10" fmla="*/ 4 w 14"/>
                  <a:gd name="T11" fmla="*/ 6 h 24"/>
                  <a:gd name="T12" fmla="*/ 6 w 14"/>
                  <a:gd name="T13" fmla="*/ 0 h 24"/>
                  <a:gd name="T14" fmla="*/ 10 w 14"/>
                  <a:gd name="T15" fmla="*/ 0 h 24"/>
                  <a:gd name="T16" fmla="*/ 10 w 14"/>
                  <a:gd name="T17" fmla="*/ 0 h 24"/>
                  <a:gd name="T18" fmla="*/ 12 w 14"/>
                  <a:gd name="T19" fmla="*/ 4 h 24"/>
                  <a:gd name="T20" fmla="*/ 14 w 14"/>
                  <a:gd name="T21" fmla="*/ 10 h 24"/>
                  <a:gd name="T22" fmla="*/ 14 w 14"/>
                  <a:gd name="T23" fmla="*/ 12 h 24"/>
                  <a:gd name="T24" fmla="*/ 12 w 14"/>
                  <a:gd name="T25" fmla="*/ 16 h 24"/>
                  <a:gd name="T26" fmla="*/ 10 w 14"/>
                  <a:gd name="T27" fmla="*/ 16 h 24"/>
                  <a:gd name="T28" fmla="*/ 10 w 14"/>
                  <a:gd name="T29" fmla="*/ 18 h 24"/>
                  <a:gd name="T30" fmla="*/ 10 w 14"/>
                  <a:gd name="T31" fmla="*/ 22 h 24"/>
                  <a:gd name="T32" fmla="*/ 8 w 14"/>
                  <a:gd name="T33" fmla="*/ 24 h 24"/>
                  <a:gd name="T34" fmla="*/ 8 w 14"/>
                  <a:gd name="T35" fmla="*/ 22 h 24"/>
                  <a:gd name="T36" fmla="*/ 6 w 14"/>
                  <a:gd name="T37" fmla="*/ 18 h 24"/>
                  <a:gd name="T38" fmla="*/ 4 w 14"/>
                  <a:gd name="T39" fmla="*/ 16 h 24"/>
                  <a:gd name="T40" fmla="*/ 2 w 14"/>
                  <a:gd name="T41" fmla="*/ 14 h 24"/>
                  <a:gd name="T42" fmla="*/ 2 w 14"/>
                  <a:gd name="T43" fmla="*/ 14 h 24"/>
                  <a:gd name="T44" fmla="*/ 2 w 14"/>
                  <a:gd name="T45" fmla="*/ 14 h 2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4" h="24">
                    <a:moveTo>
                      <a:pt x="2" y="14"/>
                    </a:moveTo>
                    <a:lnTo>
                      <a:pt x="2" y="14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2" y="4"/>
                    </a:lnTo>
                    <a:lnTo>
                      <a:pt x="14" y="10"/>
                    </a:lnTo>
                    <a:lnTo>
                      <a:pt x="14" y="12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8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8" y="22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E76627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8" name="Freeform 164"/>
              <p:cNvSpPr>
                <a:spLocks/>
              </p:cNvSpPr>
              <p:nvPr/>
            </p:nvSpPr>
            <p:spPr bwMode="auto">
              <a:xfrm>
                <a:off x="3006" y="3065"/>
                <a:ext cx="280" cy="366"/>
              </a:xfrm>
              <a:custGeom>
                <a:avLst/>
                <a:gdLst>
                  <a:gd name="T0" fmla="*/ 194 w 280"/>
                  <a:gd name="T1" fmla="*/ 102 h 366"/>
                  <a:gd name="T2" fmla="*/ 198 w 280"/>
                  <a:gd name="T3" fmla="*/ 106 h 366"/>
                  <a:gd name="T4" fmla="*/ 202 w 280"/>
                  <a:gd name="T5" fmla="*/ 106 h 366"/>
                  <a:gd name="T6" fmla="*/ 206 w 280"/>
                  <a:gd name="T7" fmla="*/ 108 h 366"/>
                  <a:gd name="T8" fmla="*/ 212 w 280"/>
                  <a:gd name="T9" fmla="*/ 112 h 366"/>
                  <a:gd name="T10" fmla="*/ 214 w 280"/>
                  <a:gd name="T11" fmla="*/ 114 h 366"/>
                  <a:gd name="T12" fmla="*/ 218 w 280"/>
                  <a:gd name="T13" fmla="*/ 120 h 366"/>
                  <a:gd name="T14" fmla="*/ 222 w 280"/>
                  <a:gd name="T15" fmla="*/ 124 h 366"/>
                  <a:gd name="T16" fmla="*/ 224 w 280"/>
                  <a:gd name="T17" fmla="*/ 130 h 366"/>
                  <a:gd name="T18" fmla="*/ 228 w 280"/>
                  <a:gd name="T19" fmla="*/ 132 h 366"/>
                  <a:gd name="T20" fmla="*/ 272 w 280"/>
                  <a:gd name="T21" fmla="*/ 222 h 366"/>
                  <a:gd name="T22" fmla="*/ 274 w 280"/>
                  <a:gd name="T23" fmla="*/ 318 h 366"/>
                  <a:gd name="T24" fmla="*/ 198 w 280"/>
                  <a:gd name="T25" fmla="*/ 320 h 366"/>
                  <a:gd name="T26" fmla="*/ 196 w 280"/>
                  <a:gd name="T27" fmla="*/ 318 h 366"/>
                  <a:gd name="T28" fmla="*/ 196 w 280"/>
                  <a:gd name="T29" fmla="*/ 310 h 366"/>
                  <a:gd name="T30" fmla="*/ 198 w 280"/>
                  <a:gd name="T31" fmla="*/ 302 h 366"/>
                  <a:gd name="T32" fmla="*/ 198 w 280"/>
                  <a:gd name="T33" fmla="*/ 298 h 366"/>
                  <a:gd name="T34" fmla="*/ 196 w 280"/>
                  <a:gd name="T35" fmla="*/ 296 h 366"/>
                  <a:gd name="T36" fmla="*/ 192 w 280"/>
                  <a:gd name="T37" fmla="*/ 290 h 366"/>
                  <a:gd name="T38" fmla="*/ 190 w 280"/>
                  <a:gd name="T39" fmla="*/ 288 h 366"/>
                  <a:gd name="T40" fmla="*/ 186 w 280"/>
                  <a:gd name="T41" fmla="*/ 286 h 366"/>
                  <a:gd name="T42" fmla="*/ 182 w 280"/>
                  <a:gd name="T43" fmla="*/ 286 h 366"/>
                  <a:gd name="T44" fmla="*/ 176 w 280"/>
                  <a:gd name="T45" fmla="*/ 284 h 366"/>
                  <a:gd name="T46" fmla="*/ 172 w 280"/>
                  <a:gd name="T47" fmla="*/ 284 h 366"/>
                  <a:gd name="T48" fmla="*/ 168 w 280"/>
                  <a:gd name="T49" fmla="*/ 284 h 366"/>
                  <a:gd name="T50" fmla="*/ 162 w 280"/>
                  <a:gd name="T51" fmla="*/ 282 h 366"/>
                  <a:gd name="T52" fmla="*/ 158 w 280"/>
                  <a:gd name="T53" fmla="*/ 282 h 366"/>
                  <a:gd name="T54" fmla="*/ 152 w 280"/>
                  <a:gd name="T55" fmla="*/ 280 h 366"/>
                  <a:gd name="T56" fmla="*/ 150 w 280"/>
                  <a:gd name="T57" fmla="*/ 278 h 366"/>
                  <a:gd name="T58" fmla="*/ 146 w 280"/>
                  <a:gd name="T59" fmla="*/ 276 h 366"/>
                  <a:gd name="T60" fmla="*/ 142 w 280"/>
                  <a:gd name="T61" fmla="*/ 274 h 366"/>
                  <a:gd name="T62" fmla="*/ 138 w 280"/>
                  <a:gd name="T63" fmla="*/ 274 h 366"/>
                  <a:gd name="T64" fmla="*/ 132 w 280"/>
                  <a:gd name="T65" fmla="*/ 278 h 366"/>
                  <a:gd name="T66" fmla="*/ 128 w 280"/>
                  <a:gd name="T67" fmla="*/ 276 h 366"/>
                  <a:gd name="T68" fmla="*/ 122 w 280"/>
                  <a:gd name="T69" fmla="*/ 278 h 366"/>
                  <a:gd name="T70" fmla="*/ 118 w 280"/>
                  <a:gd name="T71" fmla="*/ 276 h 366"/>
                  <a:gd name="T72" fmla="*/ 114 w 280"/>
                  <a:gd name="T73" fmla="*/ 274 h 366"/>
                  <a:gd name="T74" fmla="*/ 112 w 280"/>
                  <a:gd name="T75" fmla="*/ 276 h 366"/>
                  <a:gd name="T76" fmla="*/ 108 w 280"/>
                  <a:gd name="T77" fmla="*/ 274 h 366"/>
                  <a:gd name="T78" fmla="*/ 104 w 280"/>
                  <a:gd name="T79" fmla="*/ 276 h 366"/>
                  <a:gd name="T80" fmla="*/ 100 w 280"/>
                  <a:gd name="T81" fmla="*/ 272 h 366"/>
                  <a:gd name="T82" fmla="*/ 96 w 280"/>
                  <a:gd name="T83" fmla="*/ 272 h 366"/>
                  <a:gd name="T84" fmla="*/ 90 w 280"/>
                  <a:gd name="T85" fmla="*/ 270 h 366"/>
                  <a:gd name="T86" fmla="*/ 86 w 280"/>
                  <a:gd name="T87" fmla="*/ 266 h 366"/>
                  <a:gd name="T88" fmla="*/ 84 w 280"/>
                  <a:gd name="T89" fmla="*/ 264 h 366"/>
                  <a:gd name="T90" fmla="*/ 84 w 280"/>
                  <a:gd name="T91" fmla="*/ 258 h 366"/>
                  <a:gd name="T92" fmla="*/ 82 w 280"/>
                  <a:gd name="T93" fmla="*/ 254 h 366"/>
                  <a:gd name="T94" fmla="*/ 80 w 280"/>
                  <a:gd name="T95" fmla="*/ 248 h 366"/>
                  <a:gd name="T96" fmla="*/ 74 w 280"/>
                  <a:gd name="T97" fmla="*/ 246 h 366"/>
                  <a:gd name="T98" fmla="*/ 72 w 280"/>
                  <a:gd name="T99" fmla="*/ 244 h 366"/>
                  <a:gd name="T100" fmla="*/ 70 w 280"/>
                  <a:gd name="T101" fmla="*/ 238 h 366"/>
                  <a:gd name="T102" fmla="*/ 72 w 280"/>
                  <a:gd name="T103" fmla="*/ 230 h 366"/>
                  <a:gd name="T104" fmla="*/ 70 w 280"/>
                  <a:gd name="T105" fmla="*/ 226 h 366"/>
                  <a:gd name="T106" fmla="*/ 68 w 280"/>
                  <a:gd name="T107" fmla="*/ 224 h 366"/>
                  <a:gd name="T108" fmla="*/ 64 w 280"/>
                  <a:gd name="T109" fmla="*/ 218 h 366"/>
                  <a:gd name="T110" fmla="*/ 64 w 280"/>
                  <a:gd name="T111" fmla="*/ 214 h 366"/>
                  <a:gd name="T112" fmla="*/ 2 w 280"/>
                  <a:gd name="T113" fmla="*/ 2 h 36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80" h="366">
                    <a:moveTo>
                      <a:pt x="2" y="2"/>
                    </a:moveTo>
                    <a:lnTo>
                      <a:pt x="32" y="2"/>
                    </a:lnTo>
                    <a:lnTo>
                      <a:pt x="34" y="0"/>
                    </a:lnTo>
                    <a:lnTo>
                      <a:pt x="152" y="2"/>
                    </a:lnTo>
                    <a:lnTo>
                      <a:pt x="192" y="102"/>
                    </a:lnTo>
                    <a:lnTo>
                      <a:pt x="194" y="102"/>
                    </a:lnTo>
                    <a:lnTo>
                      <a:pt x="196" y="102"/>
                    </a:lnTo>
                    <a:lnTo>
                      <a:pt x="196" y="104"/>
                    </a:lnTo>
                    <a:lnTo>
                      <a:pt x="198" y="104"/>
                    </a:lnTo>
                    <a:lnTo>
                      <a:pt x="198" y="106"/>
                    </a:lnTo>
                    <a:lnTo>
                      <a:pt x="200" y="106"/>
                    </a:lnTo>
                    <a:lnTo>
                      <a:pt x="202" y="106"/>
                    </a:lnTo>
                    <a:lnTo>
                      <a:pt x="204" y="108"/>
                    </a:lnTo>
                    <a:lnTo>
                      <a:pt x="206" y="108"/>
                    </a:lnTo>
                    <a:lnTo>
                      <a:pt x="208" y="110"/>
                    </a:lnTo>
                    <a:lnTo>
                      <a:pt x="210" y="112"/>
                    </a:lnTo>
                    <a:lnTo>
                      <a:pt x="212" y="112"/>
                    </a:lnTo>
                    <a:lnTo>
                      <a:pt x="214" y="112"/>
                    </a:lnTo>
                    <a:lnTo>
                      <a:pt x="214" y="114"/>
                    </a:lnTo>
                    <a:lnTo>
                      <a:pt x="214" y="116"/>
                    </a:lnTo>
                    <a:lnTo>
                      <a:pt x="216" y="116"/>
                    </a:lnTo>
                    <a:lnTo>
                      <a:pt x="216" y="118"/>
                    </a:lnTo>
                    <a:lnTo>
                      <a:pt x="216" y="120"/>
                    </a:lnTo>
                    <a:lnTo>
                      <a:pt x="218" y="120"/>
                    </a:lnTo>
                    <a:lnTo>
                      <a:pt x="220" y="122"/>
                    </a:lnTo>
                    <a:lnTo>
                      <a:pt x="222" y="124"/>
                    </a:lnTo>
                    <a:lnTo>
                      <a:pt x="222" y="126"/>
                    </a:lnTo>
                    <a:lnTo>
                      <a:pt x="224" y="128"/>
                    </a:lnTo>
                    <a:lnTo>
                      <a:pt x="224" y="130"/>
                    </a:lnTo>
                    <a:lnTo>
                      <a:pt x="224" y="132"/>
                    </a:lnTo>
                    <a:lnTo>
                      <a:pt x="226" y="132"/>
                    </a:lnTo>
                    <a:lnTo>
                      <a:pt x="228" y="132"/>
                    </a:lnTo>
                    <a:lnTo>
                      <a:pt x="228" y="134"/>
                    </a:lnTo>
                    <a:lnTo>
                      <a:pt x="244" y="136"/>
                    </a:lnTo>
                    <a:lnTo>
                      <a:pt x="244" y="206"/>
                    </a:lnTo>
                    <a:lnTo>
                      <a:pt x="242" y="222"/>
                    </a:lnTo>
                    <a:lnTo>
                      <a:pt x="272" y="222"/>
                    </a:lnTo>
                    <a:lnTo>
                      <a:pt x="272" y="278"/>
                    </a:lnTo>
                    <a:lnTo>
                      <a:pt x="280" y="276"/>
                    </a:lnTo>
                    <a:lnTo>
                      <a:pt x="280" y="284"/>
                    </a:lnTo>
                    <a:lnTo>
                      <a:pt x="272" y="284"/>
                    </a:lnTo>
                    <a:lnTo>
                      <a:pt x="272" y="292"/>
                    </a:lnTo>
                    <a:lnTo>
                      <a:pt x="274" y="300"/>
                    </a:lnTo>
                    <a:lnTo>
                      <a:pt x="274" y="318"/>
                    </a:lnTo>
                    <a:lnTo>
                      <a:pt x="274" y="322"/>
                    </a:lnTo>
                    <a:lnTo>
                      <a:pt x="274" y="348"/>
                    </a:lnTo>
                    <a:lnTo>
                      <a:pt x="280" y="348"/>
                    </a:lnTo>
                    <a:lnTo>
                      <a:pt x="280" y="366"/>
                    </a:lnTo>
                    <a:lnTo>
                      <a:pt x="196" y="360"/>
                    </a:lnTo>
                    <a:lnTo>
                      <a:pt x="198" y="320"/>
                    </a:lnTo>
                    <a:lnTo>
                      <a:pt x="198" y="318"/>
                    </a:lnTo>
                    <a:lnTo>
                      <a:pt x="196" y="318"/>
                    </a:lnTo>
                    <a:lnTo>
                      <a:pt x="196" y="316"/>
                    </a:lnTo>
                    <a:lnTo>
                      <a:pt x="196" y="314"/>
                    </a:lnTo>
                    <a:lnTo>
                      <a:pt x="196" y="312"/>
                    </a:lnTo>
                    <a:lnTo>
                      <a:pt x="196" y="310"/>
                    </a:lnTo>
                    <a:lnTo>
                      <a:pt x="196" y="308"/>
                    </a:lnTo>
                    <a:lnTo>
                      <a:pt x="198" y="304"/>
                    </a:lnTo>
                    <a:lnTo>
                      <a:pt x="198" y="302"/>
                    </a:lnTo>
                    <a:lnTo>
                      <a:pt x="198" y="300"/>
                    </a:lnTo>
                    <a:lnTo>
                      <a:pt x="198" y="298"/>
                    </a:lnTo>
                    <a:lnTo>
                      <a:pt x="196" y="296"/>
                    </a:lnTo>
                    <a:lnTo>
                      <a:pt x="194" y="294"/>
                    </a:lnTo>
                    <a:lnTo>
                      <a:pt x="194" y="292"/>
                    </a:lnTo>
                    <a:lnTo>
                      <a:pt x="194" y="290"/>
                    </a:lnTo>
                    <a:lnTo>
                      <a:pt x="192" y="290"/>
                    </a:lnTo>
                    <a:lnTo>
                      <a:pt x="190" y="290"/>
                    </a:lnTo>
                    <a:lnTo>
                      <a:pt x="190" y="288"/>
                    </a:lnTo>
                    <a:lnTo>
                      <a:pt x="188" y="288"/>
                    </a:lnTo>
                    <a:lnTo>
                      <a:pt x="186" y="288"/>
                    </a:lnTo>
                    <a:lnTo>
                      <a:pt x="186" y="286"/>
                    </a:lnTo>
                    <a:lnTo>
                      <a:pt x="184" y="286"/>
                    </a:lnTo>
                    <a:lnTo>
                      <a:pt x="182" y="286"/>
                    </a:lnTo>
                    <a:lnTo>
                      <a:pt x="180" y="286"/>
                    </a:lnTo>
                    <a:lnTo>
                      <a:pt x="178" y="286"/>
                    </a:lnTo>
                    <a:lnTo>
                      <a:pt x="178" y="284"/>
                    </a:lnTo>
                    <a:lnTo>
                      <a:pt x="176" y="284"/>
                    </a:lnTo>
                    <a:lnTo>
                      <a:pt x="174" y="284"/>
                    </a:lnTo>
                    <a:lnTo>
                      <a:pt x="172" y="284"/>
                    </a:lnTo>
                    <a:lnTo>
                      <a:pt x="170" y="284"/>
                    </a:lnTo>
                    <a:lnTo>
                      <a:pt x="168" y="284"/>
                    </a:lnTo>
                    <a:lnTo>
                      <a:pt x="166" y="284"/>
                    </a:lnTo>
                    <a:lnTo>
                      <a:pt x="164" y="284"/>
                    </a:lnTo>
                    <a:lnTo>
                      <a:pt x="164" y="282"/>
                    </a:lnTo>
                    <a:lnTo>
                      <a:pt x="162" y="282"/>
                    </a:lnTo>
                    <a:lnTo>
                      <a:pt x="160" y="282"/>
                    </a:lnTo>
                    <a:lnTo>
                      <a:pt x="158" y="282"/>
                    </a:lnTo>
                    <a:lnTo>
                      <a:pt x="156" y="282"/>
                    </a:lnTo>
                    <a:lnTo>
                      <a:pt x="156" y="280"/>
                    </a:lnTo>
                    <a:lnTo>
                      <a:pt x="154" y="280"/>
                    </a:lnTo>
                    <a:lnTo>
                      <a:pt x="152" y="280"/>
                    </a:lnTo>
                    <a:lnTo>
                      <a:pt x="150" y="280"/>
                    </a:lnTo>
                    <a:lnTo>
                      <a:pt x="150" y="278"/>
                    </a:lnTo>
                    <a:lnTo>
                      <a:pt x="148" y="278"/>
                    </a:lnTo>
                    <a:lnTo>
                      <a:pt x="146" y="276"/>
                    </a:lnTo>
                    <a:lnTo>
                      <a:pt x="146" y="278"/>
                    </a:lnTo>
                    <a:lnTo>
                      <a:pt x="146" y="276"/>
                    </a:lnTo>
                    <a:lnTo>
                      <a:pt x="144" y="276"/>
                    </a:lnTo>
                    <a:lnTo>
                      <a:pt x="144" y="274"/>
                    </a:lnTo>
                    <a:lnTo>
                      <a:pt x="142" y="274"/>
                    </a:lnTo>
                    <a:lnTo>
                      <a:pt x="140" y="274"/>
                    </a:lnTo>
                    <a:lnTo>
                      <a:pt x="138" y="274"/>
                    </a:lnTo>
                    <a:lnTo>
                      <a:pt x="136" y="276"/>
                    </a:lnTo>
                    <a:lnTo>
                      <a:pt x="134" y="276"/>
                    </a:lnTo>
                    <a:lnTo>
                      <a:pt x="132" y="278"/>
                    </a:lnTo>
                    <a:lnTo>
                      <a:pt x="130" y="276"/>
                    </a:lnTo>
                    <a:lnTo>
                      <a:pt x="128" y="276"/>
                    </a:lnTo>
                    <a:lnTo>
                      <a:pt x="126" y="276"/>
                    </a:lnTo>
                    <a:lnTo>
                      <a:pt x="126" y="278"/>
                    </a:lnTo>
                    <a:lnTo>
                      <a:pt x="124" y="276"/>
                    </a:lnTo>
                    <a:lnTo>
                      <a:pt x="124" y="278"/>
                    </a:lnTo>
                    <a:lnTo>
                      <a:pt x="122" y="278"/>
                    </a:lnTo>
                    <a:lnTo>
                      <a:pt x="122" y="276"/>
                    </a:lnTo>
                    <a:lnTo>
                      <a:pt x="120" y="276"/>
                    </a:lnTo>
                    <a:lnTo>
                      <a:pt x="118" y="276"/>
                    </a:lnTo>
                    <a:lnTo>
                      <a:pt x="118" y="274"/>
                    </a:lnTo>
                    <a:lnTo>
                      <a:pt x="116" y="274"/>
                    </a:lnTo>
                    <a:lnTo>
                      <a:pt x="114" y="274"/>
                    </a:lnTo>
                    <a:lnTo>
                      <a:pt x="114" y="276"/>
                    </a:lnTo>
                    <a:lnTo>
                      <a:pt x="112" y="276"/>
                    </a:lnTo>
                    <a:lnTo>
                      <a:pt x="110" y="276"/>
                    </a:lnTo>
                    <a:lnTo>
                      <a:pt x="108" y="276"/>
                    </a:lnTo>
                    <a:lnTo>
                      <a:pt x="108" y="274"/>
                    </a:lnTo>
                    <a:lnTo>
                      <a:pt x="106" y="274"/>
                    </a:lnTo>
                    <a:lnTo>
                      <a:pt x="104" y="274"/>
                    </a:lnTo>
                    <a:lnTo>
                      <a:pt x="104" y="276"/>
                    </a:lnTo>
                    <a:lnTo>
                      <a:pt x="104" y="274"/>
                    </a:lnTo>
                    <a:lnTo>
                      <a:pt x="102" y="274"/>
                    </a:lnTo>
                    <a:lnTo>
                      <a:pt x="100" y="274"/>
                    </a:lnTo>
                    <a:lnTo>
                      <a:pt x="100" y="272"/>
                    </a:lnTo>
                    <a:lnTo>
                      <a:pt x="100" y="274"/>
                    </a:lnTo>
                    <a:lnTo>
                      <a:pt x="98" y="272"/>
                    </a:lnTo>
                    <a:lnTo>
                      <a:pt x="96" y="272"/>
                    </a:lnTo>
                    <a:lnTo>
                      <a:pt x="94" y="270"/>
                    </a:lnTo>
                    <a:lnTo>
                      <a:pt x="92" y="270"/>
                    </a:lnTo>
                    <a:lnTo>
                      <a:pt x="90" y="270"/>
                    </a:lnTo>
                    <a:lnTo>
                      <a:pt x="90" y="268"/>
                    </a:lnTo>
                    <a:lnTo>
                      <a:pt x="88" y="268"/>
                    </a:lnTo>
                    <a:lnTo>
                      <a:pt x="88" y="266"/>
                    </a:lnTo>
                    <a:lnTo>
                      <a:pt x="86" y="266"/>
                    </a:lnTo>
                    <a:lnTo>
                      <a:pt x="84" y="264"/>
                    </a:lnTo>
                    <a:lnTo>
                      <a:pt x="84" y="262"/>
                    </a:lnTo>
                    <a:lnTo>
                      <a:pt x="84" y="260"/>
                    </a:lnTo>
                    <a:lnTo>
                      <a:pt x="84" y="258"/>
                    </a:lnTo>
                    <a:lnTo>
                      <a:pt x="84" y="256"/>
                    </a:lnTo>
                    <a:lnTo>
                      <a:pt x="82" y="256"/>
                    </a:lnTo>
                    <a:lnTo>
                      <a:pt x="82" y="254"/>
                    </a:lnTo>
                    <a:lnTo>
                      <a:pt x="82" y="252"/>
                    </a:lnTo>
                    <a:lnTo>
                      <a:pt x="80" y="250"/>
                    </a:lnTo>
                    <a:lnTo>
                      <a:pt x="80" y="248"/>
                    </a:lnTo>
                    <a:lnTo>
                      <a:pt x="78" y="248"/>
                    </a:lnTo>
                    <a:lnTo>
                      <a:pt x="76" y="248"/>
                    </a:lnTo>
                    <a:lnTo>
                      <a:pt x="76" y="246"/>
                    </a:lnTo>
                    <a:lnTo>
                      <a:pt x="74" y="246"/>
                    </a:lnTo>
                    <a:lnTo>
                      <a:pt x="72" y="246"/>
                    </a:lnTo>
                    <a:lnTo>
                      <a:pt x="72" y="244"/>
                    </a:lnTo>
                    <a:lnTo>
                      <a:pt x="70" y="244"/>
                    </a:lnTo>
                    <a:lnTo>
                      <a:pt x="70" y="242"/>
                    </a:lnTo>
                    <a:lnTo>
                      <a:pt x="70" y="240"/>
                    </a:lnTo>
                    <a:lnTo>
                      <a:pt x="70" y="238"/>
                    </a:lnTo>
                    <a:lnTo>
                      <a:pt x="70" y="236"/>
                    </a:lnTo>
                    <a:lnTo>
                      <a:pt x="70" y="234"/>
                    </a:lnTo>
                    <a:lnTo>
                      <a:pt x="70" y="232"/>
                    </a:lnTo>
                    <a:lnTo>
                      <a:pt x="72" y="230"/>
                    </a:lnTo>
                    <a:lnTo>
                      <a:pt x="72" y="228"/>
                    </a:lnTo>
                    <a:lnTo>
                      <a:pt x="72" y="226"/>
                    </a:lnTo>
                    <a:lnTo>
                      <a:pt x="70" y="226"/>
                    </a:lnTo>
                    <a:lnTo>
                      <a:pt x="70" y="224"/>
                    </a:lnTo>
                    <a:lnTo>
                      <a:pt x="68" y="224"/>
                    </a:lnTo>
                    <a:lnTo>
                      <a:pt x="68" y="222"/>
                    </a:lnTo>
                    <a:lnTo>
                      <a:pt x="68" y="220"/>
                    </a:lnTo>
                    <a:lnTo>
                      <a:pt x="66" y="220"/>
                    </a:lnTo>
                    <a:lnTo>
                      <a:pt x="66" y="218"/>
                    </a:lnTo>
                    <a:lnTo>
                      <a:pt x="64" y="218"/>
                    </a:lnTo>
                    <a:lnTo>
                      <a:pt x="64" y="216"/>
                    </a:lnTo>
                    <a:lnTo>
                      <a:pt x="64" y="214"/>
                    </a:lnTo>
                    <a:lnTo>
                      <a:pt x="0" y="192"/>
                    </a:lnTo>
                    <a:lnTo>
                      <a:pt x="0" y="162"/>
                    </a:lnTo>
                    <a:lnTo>
                      <a:pt x="2" y="160"/>
                    </a:lnTo>
                    <a:lnTo>
                      <a:pt x="0" y="158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89" name="Freeform 165"/>
              <p:cNvSpPr>
                <a:spLocks/>
              </p:cNvSpPr>
              <p:nvPr/>
            </p:nvSpPr>
            <p:spPr bwMode="auto">
              <a:xfrm>
                <a:off x="2892" y="3067"/>
                <a:ext cx="116" cy="200"/>
              </a:xfrm>
              <a:custGeom>
                <a:avLst/>
                <a:gdLst>
                  <a:gd name="T0" fmla="*/ 116 w 116"/>
                  <a:gd name="T1" fmla="*/ 158 h 200"/>
                  <a:gd name="T2" fmla="*/ 114 w 116"/>
                  <a:gd name="T3" fmla="*/ 190 h 200"/>
                  <a:gd name="T4" fmla="*/ 108 w 116"/>
                  <a:gd name="T5" fmla="*/ 190 h 200"/>
                  <a:gd name="T6" fmla="*/ 106 w 116"/>
                  <a:gd name="T7" fmla="*/ 192 h 200"/>
                  <a:gd name="T8" fmla="*/ 106 w 116"/>
                  <a:gd name="T9" fmla="*/ 194 h 200"/>
                  <a:gd name="T10" fmla="*/ 104 w 116"/>
                  <a:gd name="T11" fmla="*/ 196 h 200"/>
                  <a:gd name="T12" fmla="*/ 102 w 116"/>
                  <a:gd name="T13" fmla="*/ 194 h 200"/>
                  <a:gd name="T14" fmla="*/ 100 w 116"/>
                  <a:gd name="T15" fmla="*/ 196 h 200"/>
                  <a:gd name="T16" fmla="*/ 96 w 116"/>
                  <a:gd name="T17" fmla="*/ 196 h 200"/>
                  <a:gd name="T18" fmla="*/ 94 w 116"/>
                  <a:gd name="T19" fmla="*/ 200 h 200"/>
                  <a:gd name="T20" fmla="*/ 88 w 116"/>
                  <a:gd name="T21" fmla="*/ 198 h 200"/>
                  <a:gd name="T22" fmla="*/ 88 w 116"/>
                  <a:gd name="T23" fmla="*/ 196 h 200"/>
                  <a:gd name="T24" fmla="*/ 88 w 116"/>
                  <a:gd name="T25" fmla="*/ 194 h 200"/>
                  <a:gd name="T26" fmla="*/ 88 w 116"/>
                  <a:gd name="T27" fmla="*/ 190 h 200"/>
                  <a:gd name="T28" fmla="*/ 88 w 116"/>
                  <a:gd name="T29" fmla="*/ 190 h 200"/>
                  <a:gd name="T30" fmla="*/ 88 w 116"/>
                  <a:gd name="T31" fmla="*/ 184 h 200"/>
                  <a:gd name="T32" fmla="*/ 88 w 116"/>
                  <a:gd name="T33" fmla="*/ 182 h 200"/>
                  <a:gd name="T34" fmla="*/ 88 w 116"/>
                  <a:gd name="T35" fmla="*/ 180 h 200"/>
                  <a:gd name="T36" fmla="*/ 88 w 116"/>
                  <a:gd name="T37" fmla="*/ 178 h 200"/>
                  <a:gd name="T38" fmla="*/ 90 w 116"/>
                  <a:gd name="T39" fmla="*/ 176 h 200"/>
                  <a:gd name="T40" fmla="*/ 90 w 116"/>
                  <a:gd name="T41" fmla="*/ 172 h 200"/>
                  <a:gd name="T42" fmla="*/ 90 w 116"/>
                  <a:gd name="T43" fmla="*/ 170 h 200"/>
                  <a:gd name="T44" fmla="*/ 88 w 116"/>
                  <a:gd name="T45" fmla="*/ 170 h 200"/>
                  <a:gd name="T46" fmla="*/ 86 w 116"/>
                  <a:gd name="T47" fmla="*/ 166 h 200"/>
                  <a:gd name="T48" fmla="*/ 86 w 116"/>
                  <a:gd name="T49" fmla="*/ 166 h 200"/>
                  <a:gd name="T50" fmla="*/ 86 w 116"/>
                  <a:gd name="T51" fmla="*/ 164 h 200"/>
                  <a:gd name="T52" fmla="*/ 84 w 116"/>
                  <a:gd name="T53" fmla="*/ 162 h 200"/>
                  <a:gd name="T54" fmla="*/ 82 w 116"/>
                  <a:gd name="T55" fmla="*/ 162 h 200"/>
                  <a:gd name="T56" fmla="*/ 82 w 116"/>
                  <a:gd name="T57" fmla="*/ 160 h 200"/>
                  <a:gd name="T58" fmla="*/ 82 w 116"/>
                  <a:gd name="T59" fmla="*/ 158 h 200"/>
                  <a:gd name="T60" fmla="*/ 80 w 116"/>
                  <a:gd name="T61" fmla="*/ 156 h 200"/>
                  <a:gd name="T62" fmla="*/ 80 w 116"/>
                  <a:gd name="T63" fmla="*/ 154 h 200"/>
                  <a:gd name="T64" fmla="*/ 82 w 116"/>
                  <a:gd name="T65" fmla="*/ 154 h 200"/>
                  <a:gd name="T66" fmla="*/ 80 w 116"/>
                  <a:gd name="T67" fmla="*/ 150 h 200"/>
                  <a:gd name="T68" fmla="*/ 78 w 116"/>
                  <a:gd name="T69" fmla="*/ 148 h 200"/>
                  <a:gd name="T70" fmla="*/ 78 w 116"/>
                  <a:gd name="T71" fmla="*/ 146 h 200"/>
                  <a:gd name="T72" fmla="*/ 78 w 116"/>
                  <a:gd name="T73" fmla="*/ 142 h 200"/>
                  <a:gd name="T74" fmla="*/ 6 w 116"/>
                  <a:gd name="T75" fmla="*/ 110 h 200"/>
                  <a:gd name="T76" fmla="*/ 0 w 116"/>
                  <a:gd name="T77" fmla="*/ 84 h 200"/>
                  <a:gd name="T78" fmla="*/ 0 w 116"/>
                  <a:gd name="T79" fmla="*/ 72 h 200"/>
                  <a:gd name="T80" fmla="*/ 80 w 116"/>
                  <a:gd name="T81" fmla="*/ 22 h 200"/>
                  <a:gd name="T82" fmla="*/ 82 w 116"/>
                  <a:gd name="T83" fmla="*/ 20 h 200"/>
                  <a:gd name="T84" fmla="*/ 80 w 116"/>
                  <a:gd name="T85" fmla="*/ 18 h 200"/>
                  <a:gd name="T86" fmla="*/ 80 w 116"/>
                  <a:gd name="T87" fmla="*/ 16 h 200"/>
                  <a:gd name="T88" fmla="*/ 80 w 116"/>
                  <a:gd name="T89" fmla="*/ 12 h 200"/>
                  <a:gd name="T90" fmla="*/ 78 w 116"/>
                  <a:gd name="T91" fmla="*/ 10 h 200"/>
                  <a:gd name="T92" fmla="*/ 80 w 116"/>
                  <a:gd name="T93" fmla="*/ 10 h 200"/>
                  <a:gd name="T94" fmla="*/ 80 w 116"/>
                  <a:gd name="T95" fmla="*/ 8 h 200"/>
                  <a:gd name="T96" fmla="*/ 78 w 116"/>
                  <a:gd name="T97" fmla="*/ 6 h 200"/>
                  <a:gd name="T98" fmla="*/ 78 w 116"/>
                  <a:gd name="T99" fmla="*/ 4 h 200"/>
                  <a:gd name="T100" fmla="*/ 76 w 116"/>
                  <a:gd name="T101" fmla="*/ 2 h 200"/>
                  <a:gd name="T102" fmla="*/ 76 w 116"/>
                  <a:gd name="T103" fmla="*/ 0 h 200"/>
                  <a:gd name="T104" fmla="*/ 116 w 116"/>
                  <a:gd name="T105" fmla="*/ 0 h 20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16" h="200">
                    <a:moveTo>
                      <a:pt x="116" y="0"/>
                    </a:moveTo>
                    <a:lnTo>
                      <a:pt x="114" y="156"/>
                    </a:lnTo>
                    <a:lnTo>
                      <a:pt x="116" y="158"/>
                    </a:lnTo>
                    <a:lnTo>
                      <a:pt x="114" y="160"/>
                    </a:lnTo>
                    <a:lnTo>
                      <a:pt x="114" y="190"/>
                    </a:lnTo>
                    <a:lnTo>
                      <a:pt x="108" y="188"/>
                    </a:lnTo>
                    <a:lnTo>
                      <a:pt x="108" y="190"/>
                    </a:lnTo>
                    <a:lnTo>
                      <a:pt x="106" y="192"/>
                    </a:lnTo>
                    <a:lnTo>
                      <a:pt x="106" y="194"/>
                    </a:lnTo>
                    <a:lnTo>
                      <a:pt x="104" y="194"/>
                    </a:lnTo>
                    <a:lnTo>
                      <a:pt x="104" y="196"/>
                    </a:lnTo>
                    <a:lnTo>
                      <a:pt x="102" y="196"/>
                    </a:lnTo>
                    <a:lnTo>
                      <a:pt x="102" y="194"/>
                    </a:lnTo>
                    <a:lnTo>
                      <a:pt x="100" y="196"/>
                    </a:lnTo>
                    <a:lnTo>
                      <a:pt x="98" y="196"/>
                    </a:lnTo>
                    <a:lnTo>
                      <a:pt x="96" y="196"/>
                    </a:lnTo>
                    <a:lnTo>
                      <a:pt x="96" y="198"/>
                    </a:lnTo>
                    <a:lnTo>
                      <a:pt x="94" y="200"/>
                    </a:lnTo>
                    <a:lnTo>
                      <a:pt x="88" y="200"/>
                    </a:lnTo>
                    <a:lnTo>
                      <a:pt x="88" y="198"/>
                    </a:lnTo>
                    <a:lnTo>
                      <a:pt x="88" y="196"/>
                    </a:lnTo>
                    <a:lnTo>
                      <a:pt x="88" y="194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8" y="188"/>
                    </a:lnTo>
                    <a:lnTo>
                      <a:pt x="88" y="186"/>
                    </a:lnTo>
                    <a:lnTo>
                      <a:pt x="88" y="184"/>
                    </a:lnTo>
                    <a:lnTo>
                      <a:pt x="88" y="182"/>
                    </a:lnTo>
                    <a:lnTo>
                      <a:pt x="88" y="180"/>
                    </a:lnTo>
                    <a:lnTo>
                      <a:pt x="88" y="178"/>
                    </a:lnTo>
                    <a:lnTo>
                      <a:pt x="90" y="178"/>
                    </a:lnTo>
                    <a:lnTo>
                      <a:pt x="90" y="176"/>
                    </a:lnTo>
                    <a:lnTo>
                      <a:pt x="88" y="174"/>
                    </a:lnTo>
                    <a:lnTo>
                      <a:pt x="90" y="172"/>
                    </a:lnTo>
                    <a:lnTo>
                      <a:pt x="90" y="170"/>
                    </a:lnTo>
                    <a:lnTo>
                      <a:pt x="88" y="170"/>
                    </a:lnTo>
                    <a:lnTo>
                      <a:pt x="88" y="168"/>
                    </a:lnTo>
                    <a:lnTo>
                      <a:pt x="86" y="166"/>
                    </a:lnTo>
                    <a:lnTo>
                      <a:pt x="86" y="164"/>
                    </a:lnTo>
                    <a:lnTo>
                      <a:pt x="86" y="162"/>
                    </a:lnTo>
                    <a:lnTo>
                      <a:pt x="84" y="162"/>
                    </a:lnTo>
                    <a:lnTo>
                      <a:pt x="82" y="162"/>
                    </a:lnTo>
                    <a:lnTo>
                      <a:pt x="82" y="160"/>
                    </a:lnTo>
                    <a:lnTo>
                      <a:pt x="82" y="158"/>
                    </a:lnTo>
                    <a:lnTo>
                      <a:pt x="80" y="156"/>
                    </a:lnTo>
                    <a:lnTo>
                      <a:pt x="80" y="154"/>
                    </a:lnTo>
                    <a:lnTo>
                      <a:pt x="82" y="154"/>
                    </a:lnTo>
                    <a:lnTo>
                      <a:pt x="82" y="152"/>
                    </a:lnTo>
                    <a:lnTo>
                      <a:pt x="80" y="150"/>
                    </a:lnTo>
                    <a:lnTo>
                      <a:pt x="78" y="148"/>
                    </a:lnTo>
                    <a:lnTo>
                      <a:pt x="78" y="146"/>
                    </a:lnTo>
                    <a:lnTo>
                      <a:pt x="78" y="144"/>
                    </a:lnTo>
                    <a:lnTo>
                      <a:pt x="78" y="142"/>
                    </a:lnTo>
                    <a:lnTo>
                      <a:pt x="10" y="142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6" y="96"/>
                    </a:lnTo>
                    <a:lnTo>
                      <a:pt x="0" y="96"/>
                    </a:lnTo>
                    <a:lnTo>
                      <a:pt x="0" y="84"/>
                    </a:lnTo>
                    <a:lnTo>
                      <a:pt x="0" y="8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22"/>
                    </a:lnTo>
                    <a:lnTo>
                      <a:pt x="80" y="22"/>
                    </a:lnTo>
                    <a:lnTo>
                      <a:pt x="80" y="20"/>
                    </a:lnTo>
                    <a:lnTo>
                      <a:pt x="82" y="20"/>
                    </a:lnTo>
                    <a:lnTo>
                      <a:pt x="82" y="18"/>
                    </a:lnTo>
                    <a:lnTo>
                      <a:pt x="80" y="18"/>
                    </a:lnTo>
                    <a:lnTo>
                      <a:pt x="80" y="16"/>
                    </a:lnTo>
                    <a:lnTo>
                      <a:pt x="80" y="14"/>
                    </a:lnTo>
                    <a:lnTo>
                      <a:pt x="80" y="12"/>
                    </a:lnTo>
                    <a:lnTo>
                      <a:pt x="78" y="10"/>
                    </a:lnTo>
                    <a:lnTo>
                      <a:pt x="80" y="10"/>
                    </a:lnTo>
                    <a:lnTo>
                      <a:pt x="80" y="8"/>
                    </a:lnTo>
                    <a:lnTo>
                      <a:pt x="78" y="8"/>
                    </a:lnTo>
                    <a:lnTo>
                      <a:pt x="78" y="6"/>
                    </a:lnTo>
                    <a:lnTo>
                      <a:pt x="78" y="4"/>
                    </a:lnTo>
                    <a:lnTo>
                      <a:pt x="76" y="4"/>
                    </a:lnTo>
                    <a:lnTo>
                      <a:pt x="76" y="2"/>
                    </a:lnTo>
                    <a:lnTo>
                      <a:pt x="76" y="0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0" name="Freeform 166"/>
              <p:cNvSpPr>
                <a:spLocks/>
              </p:cNvSpPr>
              <p:nvPr/>
            </p:nvSpPr>
            <p:spPr bwMode="auto">
              <a:xfrm>
                <a:off x="3787" y="3071"/>
                <a:ext cx="4" cy="8"/>
              </a:xfrm>
              <a:custGeom>
                <a:avLst/>
                <a:gdLst>
                  <a:gd name="T0" fmla="*/ 2 w 4"/>
                  <a:gd name="T1" fmla="*/ 0 h 8"/>
                  <a:gd name="T2" fmla="*/ 4 w 4"/>
                  <a:gd name="T3" fmla="*/ 0 h 8"/>
                  <a:gd name="T4" fmla="*/ 4 w 4"/>
                  <a:gd name="T5" fmla="*/ 0 h 8"/>
                  <a:gd name="T6" fmla="*/ 4 w 4"/>
                  <a:gd name="T7" fmla="*/ 2 h 8"/>
                  <a:gd name="T8" fmla="*/ 2 w 4"/>
                  <a:gd name="T9" fmla="*/ 2 h 8"/>
                  <a:gd name="T10" fmla="*/ 2 w 4"/>
                  <a:gd name="T11" fmla="*/ 6 h 8"/>
                  <a:gd name="T12" fmla="*/ 2 w 4"/>
                  <a:gd name="T13" fmla="*/ 8 h 8"/>
                  <a:gd name="T14" fmla="*/ 0 w 4"/>
                  <a:gd name="T15" fmla="*/ 8 h 8"/>
                  <a:gd name="T16" fmla="*/ 0 w 4"/>
                  <a:gd name="T17" fmla="*/ 6 h 8"/>
                  <a:gd name="T18" fmla="*/ 0 w 4"/>
                  <a:gd name="T19" fmla="*/ 6 h 8"/>
                  <a:gd name="T20" fmla="*/ 0 w 4"/>
                  <a:gd name="T21" fmla="*/ 4 h 8"/>
                  <a:gd name="T22" fmla="*/ 2 w 4"/>
                  <a:gd name="T23" fmla="*/ 2 h 8"/>
                  <a:gd name="T24" fmla="*/ 2 w 4"/>
                  <a:gd name="T25" fmla="*/ 0 h 8"/>
                  <a:gd name="T26" fmla="*/ 2 w 4"/>
                  <a:gd name="T27" fmla="*/ 0 h 8"/>
                  <a:gd name="T28" fmla="*/ 2 w 4"/>
                  <a:gd name="T29" fmla="*/ 0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" h="8">
                    <a:moveTo>
                      <a:pt x="2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CDB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1" name="Freeform 167"/>
              <p:cNvSpPr>
                <a:spLocks/>
              </p:cNvSpPr>
              <p:nvPr/>
            </p:nvSpPr>
            <p:spPr bwMode="auto">
              <a:xfrm>
                <a:off x="3529" y="3073"/>
                <a:ext cx="248" cy="280"/>
              </a:xfrm>
              <a:custGeom>
                <a:avLst/>
                <a:gdLst>
                  <a:gd name="T0" fmla="*/ 222 w 248"/>
                  <a:gd name="T1" fmla="*/ 82 h 280"/>
                  <a:gd name="T2" fmla="*/ 242 w 248"/>
                  <a:gd name="T3" fmla="*/ 98 h 280"/>
                  <a:gd name="T4" fmla="*/ 224 w 248"/>
                  <a:gd name="T5" fmla="*/ 110 h 280"/>
                  <a:gd name="T6" fmla="*/ 206 w 248"/>
                  <a:gd name="T7" fmla="*/ 108 h 280"/>
                  <a:gd name="T8" fmla="*/ 172 w 248"/>
                  <a:gd name="T9" fmla="*/ 116 h 280"/>
                  <a:gd name="T10" fmla="*/ 146 w 248"/>
                  <a:gd name="T11" fmla="*/ 110 h 280"/>
                  <a:gd name="T12" fmla="*/ 164 w 248"/>
                  <a:gd name="T13" fmla="*/ 118 h 280"/>
                  <a:gd name="T14" fmla="*/ 192 w 248"/>
                  <a:gd name="T15" fmla="*/ 126 h 280"/>
                  <a:gd name="T16" fmla="*/ 214 w 248"/>
                  <a:gd name="T17" fmla="*/ 128 h 280"/>
                  <a:gd name="T18" fmla="*/ 244 w 248"/>
                  <a:gd name="T19" fmla="*/ 124 h 280"/>
                  <a:gd name="T20" fmla="*/ 230 w 248"/>
                  <a:gd name="T21" fmla="*/ 158 h 280"/>
                  <a:gd name="T22" fmla="*/ 226 w 248"/>
                  <a:gd name="T23" fmla="*/ 194 h 280"/>
                  <a:gd name="T24" fmla="*/ 206 w 248"/>
                  <a:gd name="T25" fmla="*/ 192 h 280"/>
                  <a:gd name="T26" fmla="*/ 178 w 248"/>
                  <a:gd name="T27" fmla="*/ 186 h 280"/>
                  <a:gd name="T28" fmla="*/ 190 w 248"/>
                  <a:gd name="T29" fmla="*/ 198 h 280"/>
                  <a:gd name="T30" fmla="*/ 214 w 248"/>
                  <a:gd name="T31" fmla="*/ 206 h 280"/>
                  <a:gd name="T32" fmla="*/ 222 w 248"/>
                  <a:gd name="T33" fmla="*/ 232 h 280"/>
                  <a:gd name="T34" fmla="*/ 222 w 248"/>
                  <a:gd name="T35" fmla="*/ 268 h 280"/>
                  <a:gd name="T36" fmla="*/ 200 w 248"/>
                  <a:gd name="T37" fmla="*/ 260 h 280"/>
                  <a:gd name="T38" fmla="*/ 194 w 248"/>
                  <a:gd name="T39" fmla="*/ 276 h 280"/>
                  <a:gd name="T40" fmla="*/ 182 w 248"/>
                  <a:gd name="T41" fmla="*/ 268 h 280"/>
                  <a:gd name="T42" fmla="*/ 164 w 248"/>
                  <a:gd name="T43" fmla="*/ 272 h 280"/>
                  <a:gd name="T44" fmla="*/ 158 w 248"/>
                  <a:gd name="T45" fmla="*/ 264 h 280"/>
                  <a:gd name="T46" fmla="*/ 146 w 248"/>
                  <a:gd name="T47" fmla="*/ 270 h 280"/>
                  <a:gd name="T48" fmla="*/ 138 w 248"/>
                  <a:gd name="T49" fmla="*/ 260 h 280"/>
                  <a:gd name="T50" fmla="*/ 128 w 248"/>
                  <a:gd name="T51" fmla="*/ 258 h 280"/>
                  <a:gd name="T52" fmla="*/ 134 w 248"/>
                  <a:gd name="T53" fmla="*/ 262 h 280"/>
                  <a:gd name="T54" fmla="*/ 118 w 248"/>
                  <a:gd name="T55" fmla="*/ 258 h 280"/>
                  <a:gd name="T56" fmla="*/ 98 w 248"/>
                  <a:gd name="T57" fmla="*/ 250 h 280"/>
                  <a:gd name="T58" fmla="*/ 86 w 248"/>
                  <a:gd name="T59" fmla="*/ 240 h 280"/>
                  <a:gd name="T60" fmla="*/ 78 w 248"/>
                  <a:gd name="T61" fmla="*/ 246 h 280"/>
                  <a:gd name="T62" fmla="*/ 68 w 248"/>
                  <a:gd name="T63" fmla="*/ 234 h 280"/>
                  <a:gd name="T64" fmla="*/ 54 w 248"/>
                  <a:gd name="T65" fmla="*/ 230 h 280"/>
                  <a:gd name="T66" fmla="*/ 38 w 248"/>
                  <a:gd name="T67" fmla="*/ 228 h 280"/>
                  <a:gd name="T68" fmla="*/ 26 w 248"/>
                  <a:gd name="T69" fmla="*/ 218 h 280"/>
                  <a:gd name="T70" fmla="*/ 16 w 248"/>
                  <a:gd name="T71" fmla="*/ 208 h 280"/>
                  <a:gd name="T72" fmla="*/ 16 w 248"/>
                  <a:gd name="T73" fmla="*/ 160 h 280"/>
                  <a:gd name="T74" fmla="*/ 10 w 248"/>
                  <a:gd name="T75" fmla="*/ 158 h 280"/>
                  <a:gd name="T76" fmla="*/ 14 w 248"/>
                  <a:gd name="T77" fmla="*/ 150 h 280"/>
                  <a:gd name="T78" fmla="*/ 18 w 248"/>
                  <a:gd name="T79" fmla="*/ 142 h 280"/>
                  <a:gd name="T80" fmla="*/ 22 w 248"/>
                  <a:gd name="T81" fmla="*/ 134 h 280"/>
                  <a:gd name="T82" fmla="*/ 18 w 248"/>
                  <a:gd name="T83" fmla="*/ 124 h 280"/>
                  <a:gd name="T84" fmla="*/ 12 w 248"/>
                  <a:gd name="T85" fmla="*/ 120 h 280"/>
                  <a:gd name="T86" fmla="*/ 10 w 248"/>
                  <a:gd name="T87" fmla="*/ 114 h 280"/>
                  <a:gd name="T88" fmla="*/ 12 w 248"/>
                  <a:gd name="T89" fmla="*/ 108 h 280"/>
                  <a:gd name="T90" fmla="*/ 14 w 248"/>
                  <a:gd name="T91" fmla="*/ 104 h 280"/>
                  <a:gd name="T92" fmla="*/ 14 w 248"/>
                  <a:gd name="T93" fmla="*/ 98 h 280"/>
                  <a:gd name="T94" fmla="*/ 14 w 248"/>
                  <a:gd name="T95" fmla="*/ 90 h 280"/>
                  <a:gd name="T96" fmla="*/ 16 w 248"/>
                  <a:gd name="T97" fmla="*/ 84 h 280"/>
                  <a:gd name="T98" fmla="*/ 10 w 248"/>
                  <a:gd name="T99" fmla="*/ 78 h 280"/>
                  <a:gd name="T100" fmla="*/ 0 w 248"/>
                  <a:gd name="T101" fmla="*/ 76 h 280"/>
                  <a:gd name="T102" fmla="*/ 0 w 248"/>
                  <a:gd name="T103" fmla="*/ 68 h 280"/>
                  <a:gd name="T104" fmla="*/ 6 w 248"/>
                  <a:gd name="T105" fmla="*/ 68 h 280"/>
                  <a:gd name="T106" fmla="*/ 4 w 248"/>
                  <a:gd name="T107" fmla="*/ 56 h 280"/>
                  <a:gd name="T108" fmla="*/ 18 w 248"/>
                  <a:gd name="T109" fmla="*/ 44 h 280"/>
                  <a:gd name="T110" fmla="*/ 80 w 248"/>
                  <a:gd name="T111" fmla="*/ 4 h 280"/>
                  <a:gd name="T112" fmla="*/ 106 w 248"/>
                  <a:gd name="T113" fmla="*/ 14 h 280"/>
                  <a:gd name="T114" fmla="*/ 152 w 248"/>
                  <a:gd name="T115" fmla="*/ 38 h 280"/>
                  <a:gd name="T116" fmla="*/ 188 w 248"/>
                  <a:gd name="T117" fmla="*/ 26 h 280"/>
                  <a:gd name="T118" fmla="*/ 202 w 248"/>
                  <a:gd name="T119" fmla="*/ 54 h 28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48" h="280">
                    <a:moveTo>
                      <a:pt x="202" y="58"/>
                    </a:moveTo>
                    <a:lnTo>
                      <a:pt x="202" y="62"/>
                    </a:lnTo>
                    <a:lnTo>
                      <a:pt x="202" y="64"/>
                    </a:lnTo>
                    <a:lnTo>
                      <a:pt x="204" y="68"/>
                    </a:lnTo>
                    <a:lnTo>
                      <a:pt x="210" y="70"/>
                    </a:lnTo>
                    <a:lnTo>
                      <a:pt x="212" y="70"/>
                    </a:lnTo>
                    <a:lnTo>
                      <a:pt x="212" y="72"/>
                    </a:lnTo>
                    <a:lnTo>
                      <a:pt x="216" y="74"/>
                    </a:lnTo>
                    <a:lnTo>
                      <a:pt x="216" y="76"/>
                    </a:lnTo>
                    <a:lnTo>
                      <a:pt x="220" y="80"/>
                    </a:lnTo>
                    <a:lnTo>
                      <a:pt x="222" y="82"/>
                    </a:lnTo>
                    <a:lnTo>
                      <a:pt x="228" y="84"/>
                    </a:lnTo>
                    <a:lnTo>
                      <a:pt x="228" y="88"/>
                    </a:lnTo>
                    <a:lnTo>
                      <a:pt x="228" y="92"/>
                    </a:lnTo>
                    <a:lnTo>
                      <a:pt x="228" y="96"/>
                    </a:lnTo>
                    <a:lnTo>
                      <a:pt x="230" y="98"/>
                    </a:lnTo>
                    <a:lnTo>
                      <a:pt x="232" y="100"/>
                    </a:lnTo>
                    <a:lnTo>
                      <a:pt x="234" y="100"/>
                    </a:lnTo>
                    <a:lnTo>
                      <a:pt x="242" y="96"/>
                    </a:lnTo>
                    <a:lnTo>
                      <a:pt x="242" y="98"/>
                    </a:lnTo>
                    <a:lnTo>
                      <a:pt x="240" y="100"/>
                    </a:lnTo>
                    <a:lnTo>
                      <a:pt x="240" y="104"/>
                    </a:lnTo>
                    <a:lnTo>
                      <a:pt x="236" y="108"/>
                    </a:lnTo>
                    <a:lnTo>
                      <a:pt x="234" y="108"/>
                    </a:lnTo>
                    <a:lnTo>
                      <a:pt x="232" y="108"/>
                    </a:lnTo>
                    <a:lnTo>
                      <a:pt x="230" y="110"/>
                    </a:lnTo>
                    <a:lnTo>
                      <a:pt x="230" y="112"/>
                    </a:lnTo>
                    <a:lnTo>
                      <a:pt x="228" y="114"/>
                    </a:lnTo>
                    <a:lnTo>
                      <a:pt x="226" y="114"/>
                    </a:lnTo>
                    <a:lnTo>
                      <a:pt x="226" y="112"/>
                    </a:lnTo>
                    <a:lnTo>
                      <a:pt x="224" y="110"/>
                    </a:lnTo>
                    <a:lnTo>
                      <a:pt x="224" y="108"/>
                    </a:lnTo>
                    <a:lnTo>
                      <a:pt x="222" y="108"/>
                    </a:lnTo>
                    <a:lnTo>
                      <a:pt x="222" y="112"/>
                    </a:lnTo>
                    <a:lnTo>
                      <a:pt x="222" y="116"/>
                    </a:lnTo>
                    <a:lnTo>
                      <a:pt x="222" y="118"/>
                    </a:lnTo>
                    <a:lnTo>
                      <a:pt x="222" y="120"/>
                    </a:lnTo>
                    <a:lnTo>
                      <a:pt x="216" y="118"/>
                    </a:lnTo>
                    <a:lnTo>
                      <a:pt x="214" y="116"/>
                    </a:lnTo>
                    <a:lnTo>
                      <a:pt x="212" y="112"/>
                    </a:lnTo>
                    <a:lnTo>
                      <a:pt x="210" y="110"/>
                    </a:lnTo>
                    <a:lnTo>
                      <a:pt x="206" y="108"/>
                    </a:lnTo>
                    <a:lnTo>
                      <a:pt x="202" y="108"/>
                    </a:lnTo>
                    <a:lnTo>
                      <a:pt x="196" y="110"/>
                    </a:lnTo>
                    <a:lnTo>
                      <a:pt x="194" y="110"/>
                    </a:lnTo>
                    <a:lnTo>
                      <a:pt x="190" y="108"/>
                    </a:lnTo>
                    <a:lnTo>
                      <a:pt x="188" y="110"/>
                    </a:lnTo>
                    <a:lnTo>
                      <a:pt x="186" y="110"/>
                    </a:lnTo>
                    <a:lnTo>
                      <a:pt x="184" y="112"/>
                    </a:lnTo>
                    <a:lnTo>
                      <a:pt x="182" y="114"/>
                    </a:lnTo>
                    <a:lnTo>
                      <a:pt x="180" y="114"/>
                    </a:lnTo>
                    <a:lnTo>
                      <a:pt x="174" y="116"/>
                    </a:lnTo>
                    <a:lnTo>
                      <a:pt x="172" y="116"/>
                    </a:lnTo>
                    <a:lnTo>
                      <a:pt x="170" y="116"/>
                    </a:lnTo>
                    <a:lnTo>
                      <a:pt x="168" y="114"/>
                    </a:lnTo>
                    <a:lnTo>
                      <a:pt x="164" y="110"/>
                    </a:lnTo>
                    <a:lnTo>
                      <a:pt x="164" y="108"/>
                    </a:lnTo>
                    <a:lnTo>
                      <a:pt x="162" y="108"/>
                    </a:lnTo>
                    <a:lnTo>
                      <a:pt x="158" y="108"/>
                    </a:lnTo>
                    <a:lnTo>
                      <a:pt x="156" y="108"/>
                    </a:lnTo>
                    <a:lnTo>
                      <a:pt x="152" y="108"/>
                    </a:lnTo>
                    <a:lnTo>
                      <a:pt x="150" y="108"/>
                    </a:lnTo>
                    <a:lnTo>
                      <a:pt x="148" y="110"/>
                    </a:lnTo>
                    <a:lnTo>
                      <a:pt x="146" y="110"/>
                    </a:lnTo>
                    <a:lnTo>
                      <a:pt x="146" y="112"/>
                    </a:lnTo>
                    <a:lnTo>
                      <a:pt x="146" y="116"/>
                    </a:lnTo>
                    <a:lnTo>
                      <a:pt x="144" y="118"/>
                    </a:lnTo>
                    <a:lnTo>
                      <a:pt x="146" y="118"/>
                    </a:lnTo>
                    <a:lnTo>
                      <a:pt x="148" y="116"/>
                    </a:lnTo>
                    <a:lnTo>
                      <a:pt x="150" y="112"/>
                    </a:lnTo>
                    <a:lnTo>
                      <a:pt x="154" y="112"/>
                    </a:lnTo>
                    <a:lnTo>
                      <a:pt x="160" y="112"/>
                    </a:lnTo>
                    <a:lnTo>
                      <a:pt x="162" y="114"/>
                    </a:lnTo>
                    <a:lnTo>
                      <a:pt x="164" y="118"/>
                    </a:lnTo>
                    <a:lnTo>
                      <a:pt x="166" y="120"/>
                    </a:lnTo>
                    <a:lnTo>
                      <a:pt x="168" y="120"/>
                    </a:lnTo>
                    <a:lnTo>
                      <a:pt x="170" y="120"/>
                    </a:lnTo>
                    <a:lnTo>
                      <a:pt x="172" y="120"/>
                    </a:lnTo>
                    <a:lnTo>
                      <a:pt x="174" y="122"/>
                    </a:lnTo>
                    <a:lnTo>
                      <a:pt x="178" y="124"/>
                    </a:lnTo>
                    <a:lnTo>
                      <a:pt x="180" y="126"/>
                    </a:lnTo>
                    <a:lnTo>
                      <a:pt x="184" y="126"/>
                    </a:lnTo>
                    <a:lnTo>
                      <a:pt x="188" y="126"/>
                    </a:lnTo>
                    <a:lnTo>
                      <a:pt x="190" y="126"/>
                    </a:lnTo>
                    <a:lnTo>
                      <a:pt x="192" y="126"/>
                    </a:lnTo>
                    <a:lnTo>
                      <a:pt x="194" y="126"/>
                    </a:lnTo>
                    <a:lnTo>
                      <a:pt x="196" y="124"/>
                    </a:lnTo>
                    <a:lnTo>
                      <a:pt x="198" y="122"/>
                    </a:lnTo>
                    <a:lnTo>
                      <a:pt x="198" y="120"/>
                    </a:lnTo>
                    <a:lnTo>
                      <a:pt x="200" y="120"/>
                    </a:lnTo>
                    <a:lnTo>
                      <a:pt x="208" y="120"/>
                    </a:lnTo>
                    <a:lnTo>
                      <a:pt x="210" y="124"/>
                    </a:lnTo>
                    <a:lnTo>
                      <a:pt x="210" y="126"/>
                    </a:lnTo>
                    <a:lnTo>
                      <a:pt x="210" y="128"/>
                    </a:lnTo>
                    <a:lnTo>
                      <a:pt x="214" y="128"/>
                    </a:lnTo>
                    <a:lnTo>
                      <a:pt x="216" y="128"/>
                    </a:lnTo>
                    <a:lnTo>
                      <a:pt x="224" y="130"/>
                    </a:lnTo>
                    <a:lnTo>
                      <a:pt x="228" y="130"/>
                    </a:lnTo>
                    <a:lnTo>
                      <a:pt x="230" y="126"/>
                    </a:lnTo>
                    <a:lnTo>
                      <a:pt x="232" y="122"/>
                    </a:lnTo>
                    <a:lnTo>
                      <a:pt x="234" y="122"/>
                    </a:lnTo>
                    <a:lnTo>
                      <a:pt x="238" y="122"/>
                    </a:lnTo>
                    <a:lnTo>
                      <a:pt x="240" y="124"/>
                    </a:lnTo>
                    <a:lnTo>
                      <a:pt x="242" y="126"/>
                    </a:lnTo>
                    <a:lnTo>
                      <a:pt x="244" y="126"/>
                    </a:lnTo>
                    <a:lnTo>
                      <a:pt x="244" y="124"/>
                    </a:lnTo>
                    <a:lnTo>
                      <a:pt x="246" y="128"/>
                    </a:lnTo>
                    <a:lnTo>
                      <a:pt x="246" y="130"/>
                    </a:lnTo>
                    <a:lnTo>
                      <a:pt x="246" y="132"/>
                    </a:lnTo>
                    <a:lnTo>
                      <a:pt x="248" y="134"/>
                    </a:lnTo>
                    <a:lnTo>
                      <a:pt x="240" y="144"/>
                    </a:lnTo>
                    <a:lnTo>
                      <a:pt x="238" y="148"/>
                    </a:lnTo>
                    <a:lnTo>
                      <a:pt x="234" y="150"/>
                    </a:lnTo>
                    <a:lnTo>
                      <a:pt x="234" y="152"/>
                    </a:lnTo>
                    <a:lnTo>
                      <a:pt x="232" y="154"/>
                    </a:lnTo>
                    <a:lnTo>
                      <a:pt x="230" y="158"/>
                    </a:lnTo>
                    <a:lnTo>
                      <a:pt x="228" y="160"/>
                    </a:lnTo>
                    <a:lnTo>
                      <a:pt x="222" y="160"/>
                    </a:lnTo>
                    <a:lnTo>
                      <a:pt x="220" y="164"/>
                    </a:lnTo>
                    <a:lnTo>
                      <a:pt x="220" y="166"/>
                    </a:lnTo>
                    <a:lnTo>
                      <a:pt x="216" y="168"/>
                    </a:lnTo>
                    <a:lnTo>
                      <a:pt x="214" y="170"/>
                    </a:lnTo>
                    <a:lnTo>
                      <a:pt x="212" y="172"/>
                    </a:lnTo>
                    <a:lnTo>
                      <a:pt x="212" y="176"/>
                    </a:lnTo>
                    <a:lnTo>
                      <a:pt x="212" y="180"/>
                    </a:lnTo>
                    <a:lnTo>
                      <a:pt x="224" y="192"/>
                    </a:lnTo>
                    <a:lnTo>
                      <a:pt x="226" y="194"/>
                    </a:lnTo>
                    <a:lnTo>
                      <a:pt x="226" y="196"/>
                    </a:lnTo>
                    <a:lnTo>
                      <a:pt x="228" y="200"/>
                    </a:lnTo>
                    <a:lnTo>
                      <a:pt x="226" y="200"/>
                    </a:lnTo>
                    <a:lnTo>
                      <a:pt x="226" y="202"/>
                    </a:lnTo>
                    <a:lnTo>
                      <a:pt x="224" y="202"/>
                    </a:lnTo>
                    <a:lnTo>
                      <a:pt x="220" y="200"/>
                    </a:lnTo>
                    <a:lnTo>
                      <a:pt x="220" y="198"/>
                    </a:lnTo>
                    <a:lnTo>
                      <a:pt x="214" y="198"/>
                    </a:lnTo>
                    <a:lnTo>
                      <a:pt x="212" y="198"/>
                    </a:lnTo>
                    <a:lnTo>
                      <a:pt x="208" y="196"/>
                    </a:lnTo>
                    <a:lnTo>
                      <a:pt x="206" y="192"/>
                    </a:lnTo>
                    <a:lnTo>
                      <a:pt x="202" y="192"/>
                    </a:lnTo>
                    <a:lnTo>
                      <a:pt x="198" y="194"/>
                    </a:lnTo>
                    <a:lnTo>
                      <a:pt x="196" y="196"/>
                    </a:lnTo>
                    <a:lnTo>
                      <a:pt x="192" y="196"/>
                    </a:lnTo>
                    <a:lnTo>
                      <a:pt x="190" y="194"/>
                    </a:lnTo>
                    <a:lnTo>
                      <a:pt x="190" y="190"/>
                    </a:lnTo>
                    <a:lnTo>
                      <a:pt x="190" y="184"/>
                    </a:lnTo>
                    <a:lnTo>
                      <a:pt x="192" y="180"/>
                    </a:lnTo>
                    <a:lnTo>
                      <a:pt x="188" y="180"/>
                    </a:lnTo>
                    <a:lnTo>
                      <a:pt x="178" y="182"/>
                    </a:lnTo>
                    <a:lnTo>
                      <a:pt x="178" y="186"/>
                    </a:lnTo>
                    <a:lnTo>
                      <a:pt x="176" y="188"/>
                    </a:lnTo>
                    <a:lnTo>
                      <a:pt x="178" y="190"/>
                    </a:lnTo>
                    <a:lnTo>
                      <a:pt x="178" y="192"/>
                    </a:lnTo>
                    <a:lnTo>
                      <a:pt x="180" y="194"/>
                    </a:lnTo>
                    <a:lnTo>
                      <a:pt x="182" y="188"/>
                    </a:lnTo>
                    <a:lnTo>
                      <a:pt x="182" y="184"/>
                    </a:lnTo>
                    <a:lnTo>
                      <a:pt x="184" y="184"/>
                    </a:lnTo>
                    <a:lnTo>
                      <a:pt x="188" y="184"/>
                    </a:lnTo>
                    <a:lnTo>
                      <a:pt x="186" y="190"/>
                    </a:lnTo>
                    <a:lnTo>
                      <a:pt x="190" y="198"/>
                    </a:lnTo>
                    <a:lnTo>
                      <a:pt x="194" y="198"/>
                    </a:lnTo>
                    <a:lnTo>
                      <a:pt x="200" y="198"/>
                    </a:lnTo>
                    <a:lnTo>
                      <a:pt x="200" y="200"/>
                    </a:lnTo>
                    <a:lnTo>
                      <a:pt x="200" y="202"/>
                    </a:lnTo>
                    <a:lnTo>
                      <a:pt x="200" y="206"/>
                    </a:lnTo>
                    <a:lnTo>
                      <a:pt x="204" y="206"/>
                    </a:lnTo>
                    <a:lnTo>
                      <a:pt x="206" y="206"/>
                    </a:lnTo>
                    <a:lnTo>
                      <a:pt x="208" y="204"/>
                    </a:lnTo>
                    <a:lnTo>
                      <a:pt x="210" y="204"/>
                    </a:lnTo>
                    <a:lnTo>
                      <a:pt x="214" y="206"/>
                    </a:lnTo>
                    <a:lnTo>
                      <a:pt x="216" y="208"/>
                    </a:lnTo>
                    <a:lnTo>
                      <a:pt x="216" y="210"/>
                    </a:lnTo>
                    <a:lnTo>
                      <a:pt x="212" y="210"/>
                    </a:lnTo>
                    <a:lnTo>
                      <a:pt x="210" y="212"/>
                    </a:lnTo>
                    <a:lnTo>
                      <a:pt x="208" y="216"/>
                    </a:lnTo>
                    <a:lnTo>
                      <a:pt x="208" y="220"/>
                    </a:lnTo>
                    <a:lnTo>
                      <a:pt x="210" y="224"/>
                    </a:lnTo>
                    <a:lnTo>
                      <a:pt x="212" y="226"/>
                    </a:lnTo>
                    <a:lnTo>
                      <a:pt x="216" y="230"/>
                    </a:lnTo>
                    <a:lnTo>
                      <a:pt x="220" y="230"/>
                    </a:lnTo>
                    <a:lnTo>
                      <a:pt x="222" y="232"/>
                    </a:lnTo>
                    <a:lnTo>
                      <a:pt x="224" y="236"/>
                    </a:lnTo>
                    <a:lnTo>
                      <a:pt x="224" y="242"/>
                    </a:lnTo>
                    <a:lnTo>
                      <a:pt x="226" y="250"/>
                    </a:lnTo>
                    <a:lnTo>
                      <a:pt x="226" y="254"/>
                    </a:lnTo>
                    <a:lnTo>
                      <a:pt x="224" y="256"/>
                    </a:lnTo>
                    <a:lnTo>
                      <a:pt x="222" y="254"/>
                    </a:lnTo>
                    <a:lnTo>
                      <a:pt x="220" y="256"/>
                    </a:lnTo>
                    <a:lnTo>
                      <a:pt x="220" y="258"/>
                    </a:lnTo>
                    <a:lnTo>
                      <a:pt x="222" y="262"/>
                    </a:lnTo>
                    <a:lnTo>
                      <a:pt x="222" y="268"/>
                    </a:lnTo>
                    <a:lnTo>
                      <a:pt x="222" y="270"/>
                    </a:lnTo>
                    <a:lnTo>
                      <a:pt x="212" y="270"/>
                    </a:lnTo>
                    <a:lnTo>
                      <a:pt x="208" y="270"/>
                    </a:lnTo>
                    <a:lnTo>
                      <a:pt x="206" y="272"/>
                    </a:lnTo>
                    <a:lnTo>
                      <a:pt x="206" y="270"/>
                    </a:lnTo>
                    <a:lnTo>
                      <a:pt x="208" y="268"/>
                    </a:lnTo>
                    <a:lnTo>
                      <a:pt x="208" y="266"/>
                    </a:lnTo>
                    <a:lnTo>
                      <a:pt x="208" y="258"/>
                    </a:lnTo>
                    <a:lnTo>
                      <a:pt x="202" y="258"/>
                    </a:lnTo>
                    <a:lnTo>
                      <a:pt x="200" y="256"/>
                    </a:lnTo>
                    <a:lnTo>
                      <a:pt x="200" y="260"/>
                    </a:lnTo>
                    <a:lnTo>
                      <a:pt x="206" y="260"/>
                    </a:lnTo>
                    <a:lnTo>
                      <a:pt x="206" y="264"/>
                    </a:lnTo>
                    <a:lnTo>
                      <a:pt x="206" y="266"/>
                    </a:lnTo>
                    <a:lnTo>
                      <a:pt x="204" y="268"/>
                    </a:lnTo>
                    <a:lnTo>
                      <a:pt x="204" y="272"/>
                    </a:lnTo>
                    <a:lnTo>
                      <a:pt x="202" y="274"/>
                    </a:lnTo>
                    <a:lnTo>
                      <a:pt x="200" y="276"/>
                    </a:lnTo>
                    <a:lnTo>
                      <a:pt x="202" y="278"/>
                    </a:lnTo>
                    <a:lnTo>
                      <a:pt x="200" y="280"/>
                    </a:lnTo>
                    <a:lnTo>
                      <a:pt x="198" y="276"/>
                    </a:lnTo>
                    <a:lnTo>
                      <a:pt x="194" y="276"/>
                    </a:lnTo>
                    <a:lnTo>
                      <a:pt x="192" y="276"/>
                    </a:lnTo>
                    <a:lnTo>
                      <a:pt x="190" y="278"/>
                    </a:lnTo>
                    <a:lnTo>
                      <a:pt x="190" y="274"/>
                    </a:lnTo>
                    <a:lnTo>
                      <a:pt x="188" y="274"/>
                    </a:lnTo>
                    <a:lnTo>
                      <a:pt x="188" y="270"/>
                    </a:lnTo>
                    <a:lnTo>
                      <a:pt x="184" y="268"/>
                    </a:lnTo>
                    <a:lnTo>
                      <a:pt x="184" y="266"/>
                    </a:lnTo>
                    <a:lnTo>
                      <a:pt x="182" y="266"/>
                    </a:lnTo>
                    <a:lnTo>
                      <a:pt x="180" y="268"/>
                    </a:lnTo>
                    <a:lnTo>
                      <a:pt x="182" y="268"/>
                    </a:lnTo>
                    <a:lnTo>
                      <a:pt x="182" y="270"/>
                    </a:lnTo>
                    <a:lnTo>
                      <a:pt x="186" y="272"/>
                    </a:lnTo>
                    <a:lnTo>
                      <a:pt x="184" y="272"/>
                    </a:lnTo>
                    <a:lnTo>
                      <a:pt x="180" y="272"/>
                    </a:lnTo>
                    <a:lnTo>
                      <a:pt x="176" y="270"/>
                    </a:lnTo>
                    <a:lnTo>
                      <a:pt x="174" y="272"/>
                    </a:lnTo>
                    <a:lnTo>
                      <a:pt x="172" y="272"/>
                    </a:lnTo>
                    <a:lnTo>
                      <a:pt x="172" y="268"/>
                    </a:lnTo>
                    <a:lnTo>
                      <a:pt x="168" y="268"/>
                    </a:lnTo>
                    <a:lnTo>
                      <a:pt x="166" y="268"/>
                    </a:lnTo>
                    <a:lnTo>
                      <a:pt x="164" y="272"/>
                    </a:lnTo>
                    <a:lnTo>
                      <a:pt x="168" y="274"/>
                    </a:lnTo>
                    <a:lnTo>
                      <a:pt x="168" y="276"/>
                    </a:lnTo>
                    <a:lnTo>
                      <a:pt x="166" y="276"/>
                    </a:lnTo>
                    <a:lnTo>
                      <a:pt x="164" y="276"/>
                    </a:lnTo>
                    <a:lnTo>
                      <a:pt x="162" y="272"/>
                    </a:lnTo>
                    <a:lnTo>
                      <a:pt x="160" y="272"/>
                    </a:lnTo>
                    <a:lnTo>
                      <a:pt x="158" y="270"/>
                    </a:lnTo>
                    <a:lnTo>
                      <a:pt x="158" y="266"/>
                    </a:lnTo>
                    <a:lnTo>
                      <a:pt x="158" y="264"/>
                    </a:lnTo>
                    <a:lnTo>
                      <a:pt x="156" y="264"/>
                    </a:lnTo>
                    <a:lnTo>
                      <a:pt x="156" y="266"/>
                    </a:lnTo>
                    <a:lnTo>
                      <a:pt x="154" y="266"/>
                    </a:lnTo>
                    <a:lnTo>
                      <a:pt x="152" y="268"/>
                    </a:lnTo>
                    <a:lnTo>
                      <a:pt x="152" y="266"/>
                    </a:lnTo>
                    <a:lnTo>
                      <a:pt x="150" y="266"/>
                    </a:lnTo>
                    <a:lnTo>
                      <a:pt x="148" y="268"/>
                    </a:lnTo>
                    <a:lnTo>
                      <a:pt x="146" y="270"/>
                    </a:lnTo>
                    <a:lnTo>
                      <a:pt x="144" y="268"/>
                    </a:lnTo>
                    <a:lnTo>
                      <a:pt x="142" y="266"/>
                    </a:lnTo>
                    <a:lnTo>
                      <a:pt x="142" y="264"/>
                    </a:lnTo>
                    <a:lnTo>
                      <a:pt x="144" y="262"/>
                    </a:lnTo>
                    <a:lnTo>
                      <a:pt x="144" y="260"/>
                    </a:lnTo>
                    <a:lnTo>
                      <a:pt x="142" y="260"/>
                    </a:lnTo>
                    <a:lnTo>
                      <a:pt x="140" y="260"/>
                    </a:lnTo>
                    <a:lnTo>
                      <a:pt x="138" y="260"/>
                    </a:lnTo>
                    <a:lnTo>
                      <a:pt x="140" y="256"/>
                    </a:lnTo>
                    <a:lnTo>
                      <a:pt x="140" y="254"/>
                    </a:lnTo>
                    <a:lnTo>
                      <a:pt x="138" y="254"/>
                    </a:lnTo>
                    <a:lnTo>
                      <a:pt x="136" y="254"/>
                    </a:lnTo>
                    <a:lnTo>
                      <a:pt x="132" y="256"/>
                    </a:lnTo>
                    <a:lnTo>
                      <a:pt x="130" y="256"/>
                    </a:lnTo>
                    <a:lnTo>
                      <a:pt x="128" y="256"/>
                    </a:lnTo>
                    <a:lnTo>
                      <a:pt x="128" y="258"/>
                    </a:lnTo>
                    <a:lnTo>
                      <a:pt x="130" y="260"/>
                    </a:lnTo>
                    <a:lnTo>
                      <a:pt x="130" y="258"/>
                    </a:lnTo>
                    <a:lnTo>
                      <a:pt x="132" y="258"/>
                    </a:lnTo>
                    <a:lnTo>
                      <a:pt x="134" y="258"/>
                    </a:lnTo>
                    <a:lnTo>
                      <a:pt x="134" y="260"/>
                    </a:lnTo>
                    <a:lnTo>
                      <a:pt x="134" y="262"/>
                    </a:lnTo>
                    <a:lnTo>
                      <a:pt x="132" y="262"/>
                    </a:lnTo>
                    <a:lnTo>
                      <a:pt x="130" y="262"/>
                    </a:lnTo>
                    <a:lnTo>
                      <a:pt x="128" y="260"/>
                    </a:lnTo>
                    <a:lnTo>
                      <a:pt x="126" y="260"/>
                    </a:lnTo>
                    <a:lnTo>
                      <a:pt x="124" y="258"/>
                    </a:lnTo>
                    <a:lnTo>
                      <a:pt x="122" y="258"/>
                    </a:lnTo>
                    <a:lnTo>
                      <a:pt x="120" y="258"/>
                    </a:lnTo>
                    <a:lnTo>
                      <a:pt x="118" y="258"/>
                    </a:lnTo>
                    <a:lnTo>
                      <a:pt x="116" y="258"/>
                    </a:lnTo>
                    <a:lnTo>
                      <a:pt x="114" y="258"/>
                    </a:lnTo>
                    <a:lnTo>
                      <a:pt x="112" y="258"/>
                    </a:lnTo>
                    <a:lnTo>
                      <a:pt x="110" y="258"/>
                    </a:lnTo>
                    <a:lnTo>
                      <a:pt x="106" y="258"/>
                    </a:lnTo>
                    <a:lnTo>
                      <a:pt x="104" y="256"/>
                    </a:lnTo>
                    <a:lnTo>
                      <a:pt x="104" y="254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98" y="250"/>
                    </a:lnTo>
                    <a:lnTo>
                      <a:pt x="98" y="248"/>
                    </a:lnTo>
                    <a:lnTo>
                      <a:pt x="98" y="246"/>
                    </a:lnTo>
                    <a:lnTo>
                      <a:pt x="96" y="246"/>
                    </a:lnTo>
                    <a:lnTo>
                      <a:pt x="94" y="246"/>
                    </a:lnTo>
                    <a:lnTo>
                      <a:pt x="92" y="246"/>
                    </a:lnTo>
                    <a:lnTo>
                      <a:pt x="90" y="244"/>
                    </a:lnTo>
                    <a:lnTo>
                      <a:pt x="88" y="242"/>
                    </a:lnTo>
                    <a:lnTo>
                      <a:pt x="86" y="240"/>
                    </a:lnTo>
                    <a:lnTo>
                      <a:pt x="84" y="240"/>
                    </a:lnTo>
                    <a:lnTo>
                      <a:pt x="84" y="242"/>
                    </a:lnTo>
                    <a:lnTo>
                      <a:pt x="82" y="244"/>
                    </a:lnTo>
                    <a:lnTo>
                      <a:pt x="82" y="246"/>
                    </a:lnTo>
                    <a:lnTo>
                      <a:pt x="82" y="248"/>
                    </a:lnTo>
                    <a:lnTo>
                      <a:pt x="80" y="248"/>
                    </a:lnTo>
                    <a:lnTo>
                      <a:pt x="80" y="250"/>
                    </a:lnTo>
                    <a:lnTo>
                      <a:pt x="78" y="248"/>
                    </a:lnTo>
                    <a:lnTo>
                      <a:pt x="78" y="246"/>
                    </a:lnTo>
                    <a:lnTo>
                      <a:pt x="76" y="244"/>
                    </a:lnTo>
                    <a:lnTo>
                      <a:pt x="76" y="242"/>
                    </a:lnTo>
                    <a:lnTo>
                      <a:pt x="76" y="240"/>
                    </a:lnTo>
                    <a:lnTo>
                      <a:pt x="74" y="236"/>
                    </a:lnTo>
                    <a:lnTo>
                      <a:pt x="72" y="236"/>
                    </a:lnTo>
                    <a:lnTo>
                      <a:pt x="70" y="236"/>
                    </a:lnTo>
                    <a:lnTo>
                      <a:pt x="68" y="236"/>
                    </a:lnTo>
                    <a:lnTo>
                      <a:pt x="68" y="234"/>
                    </a:lnTo>
                    <a:lnTo>
                      <a:pt x="66" y="232"/>
                    </a:lnTo>
                    <a:lnTo>
                      <a:pt x="64" y="232"/>
                    </a:lnTo>
                    <a:lnTo>
                      <a:pt x="62" y="232"/>
                    </a:lnTo>
                    <a:lnTo>
                      <a:pt x="60" y="232"/>
                    </a:lnTo>
                    <a:lnTo>
                      <a:pt x="58" y="232"/>
                    </a:lnTo>
                    <a:lnTo>
                      <a:pt x="56" y="232"/>
                    </a:lnTo>
                    <a:lnTo>
                      <a:pt x="54" y="230"/>
                    </a:lnTo>
                    <a:lnTo>
                      <a:pt x="52" y="232"/>
                    </a:lnTo>
                    <a:lnTo>
                      <a:pt x="50" y="232"/>
                    </a:lnTo>
                    <a:lnTo>
                      <a:pt x="48" y="232"/>
                    </a:lnTo>
                    <a:lnTo>
                      <a:pt x="48" y="230"/>
                    </a:lnTo>
                    <a:lnTo>
                      <a:pt x="46" y="230"/>
                    </a:lnTo>
                    <a:lnTo>
                      <a:pt x="44" y="230"/>
                    </a:lnTo>
                    <a:lnTo>
                      <a:pt x="40" y="228"/>
                    </a:lnTo>
                    <a:lnTo>
                      <a:pt x="38" y="228"/>
                    </a:lnTo>
                    <a:lnTo>
                      <a:pt x="36" y="228"/>
                    </a:lnTo>
                    <a:lnTo>
                      <a:pt x="34" y="228"/>
                    </a:lnTo>
                    <a:lnTo>
                      <a:pt x="32" y="226"/>
                    </a:lnTo>
                    <a:lnTo>
                      <a:pt x="30" y="226"/>
                    </a:lnTo>
                    <a:lnTo>
                      <a:pt x="28" y="226"/>
                    </a:lnTo>
                    <a:lnTo>
                      <a:pt x="28" y="224"/>
                    </a:lnTo>
                    <a:lnTo>
                      <a:pt x="26" y="220"/>
                    </a:lnTo>
                    <a:lnTo>
                      <a:pt x="26" y="218"/>
                    </a:lnTo>
                    <a:lnTo>
                      <a:pt x="24" y="218"/>
                    </a:lnTo>
                    <a:lnTo>
                      <a:pt x="24" y="216"/>
                    </a:lnTo>
                    <a:lnTo>
                      <a:pt x="22" y="212"/>
                    </a:lnTo>
                    <a:lnTo>
                      <a:pt x="20" y="210"/>
                    </a:lnTo>
                    <a:lnTo>
                      <a:pt x="18" y="208"/>
                    </a:lnTo>
                    <a:lnTo>
                      <a:pt x="16" y="208"/>
                    </a:lnTo>
                    <a:lnTo>
                      <a:pt x="22" y="162"/>
                    </a:lnTo>
                    <a:lnTo>
                      <a:pt x="22" y="160"/>
                    </a:lnTo>
                    <a:lnTo>
                      <a:pt x="20" y="162"/>
                    </a:lnTo>
                    <a:lnTo>
                      <a:pt x="18" y="160"/>
                    </a:lnTo>
                    <a:lnTo>
                      <a:pt x="16" y="160"/>
                    </a:lnTo>
                    <a:lnTo>
                      <a:pt x="16" y="158"/>
                    </a:lnTo>
                    <a:lnTo>
                      <a:pt x="14" y="158"/>
                    </a:lnTo>
                    <a:lnTo>
                      <a:pt x="12" y="160"/>
                    </a:lnTo>
                    <a:lnTo>
                      <a:pt x="12" y="158"/>
                    </a:lnTo>
                    <a:lnTo>
                      <a:pt x="10" y="158"/>
                    </a:lnTo>
                    <a:lnTo>
                      <a:pt x="10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4" y="150"/>
                    </a:lnTo>
                    <a:lnTo>
                      <a:pt x="14" y="148"/>
                    </a:lnTo>
                    <a:lnTo>
                      <a:pt x="16" y="146"/>
                    </a:lnTo>
                    <a:lnTo>
                      <a:pt x="18" y="144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22" y="136"/>
                    </a:lnTo>
                    <a:lnTo>
                      <a:pt x="22" y="134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2" y="128"/>
                    </a:lnTo>
                    <a:lnTo>
                      <a:pt x="20" y="128"/>
                    </a:lnTo>
                    <a:lnTo>
                      <a:pt x="18" y="126"/>
                    </a:lnTo>
                    <a:lnTo>
                      <a:pt x="18" y="124"/>
                    </a:lnTo>
                    <a:lnTo>
                      <a:pt x="16" y="122"/>
                    </a:lnTo>
                    <a:lnTo>
                      <a:pt x="14" y="122"/>
                    </a:lnTo>
                    <a:lnTo>
                      <a:pt x="14" y="120"/>
                    </a:lnTo>
                    <a:lnTo>
                      <a:pt x="14" y="122"/>
                    </a:lnTo>
                    <a:lnTo>
                      <a:pt x="12" y="122"/>
                    </a:lnTo>
                    <a:lnTo>
                      <a:pt x="12" y="120"/>
                    </a:lnTo>
                    <a:lnTo>
                      <a:pt x="10" y="118"/>
                    </a:lnTo>
                    <a:lnTo>
                      <a:pt x="10" y="116"/>
                    </a:lnTo>
                    <a:lnTo>
                      <a:pt x="10" y="114"/>
                    </a:lnTo>
                    <a:lnTo>
                      <a:pt x="10" y="112"/>
                    </a:lnTo>
                    <a:lnTo>
                      <a:pt x="12" y="112"/>
                    </a:lnTo>
                    <a:lnTo>
                      <a:pt x="12" y="110"/>
                    </a:lnTo>
                    <a:lnTo>
                      <a:pt x="12" y="108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6" y="106"/>
                    </a:lnTo>
                    <a:lnTo>
                      <a:pt x="16" y="104"/>
                    </a:lnTo>
                    <a:lnTo>
                      <a:pt x="14" y="104"/>
                    </a:lnTo>
                    <a:lnTo>
                      <a:pt x="14" y="102"/>
                    </a:lnTo>
                    <a:lnTo>
                      <a:pt x="14" y="100"/>
                    </a:lnTo>
                    <a:lnTo>
                      <a:pt x="14" y="98"/>
                    </a:lnTo>
                    <a:lnTo>
                      <a:pt x="14" y="96"/>
                    </a:lnTo>
                    <a:lnTo>
                      <a:pt x="14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6" y="84"/>
                    </a:lnTo>
                    <a:lnTo>
                      <a:pt x="16" y="82"/>
                    </a:lnTo>
                    <a:lnTo>
                      <a:pt x="16" y="80"/>
                    </a:lnTo>
                    <a:lnTo>
                      <a:pt x="14" y="80"/>
                    </a:lnTo>
                    <a:lnTo>
                      <a:pt x="12" y="78"/>
                    </a:lnTo>
                    <a:lnTo>
                      <a:pt x="10" y="78"/>
                    </a:lnTo>
                    <a:lnTo>
                      <a:pt x="8" y="80"/>
                    </a:lnTo>
                    <a:lnTo>
                      <a:pt x="6" y="78"/>
                    </a:lnTo>
                    <a:lnTo>
                      <a:pt x="4" y="76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2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4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6" y="64"/>
                    </a:lnTo>
                    <a:lnTo>
                      <a:pt x="6" y="62"/>
                    </a:lnTo>
                    <a:lnTo>
                      <a:pt x="4" y="60"/>
                    </a:lnTo>
                    <a:lnTo>
                      <a:pt x="4" y="58"/>
                    </a:lnTo>
                    <a:lnTo>
                      <a:pt x="4" y="56"/>
                    </a:lnTo>
                    <a:lnTo>
                      <a:pt x="6" y="54"/>
                    </a:lnTo>
                    <a:lnTo>
                      <a:pt x="6" y="50"/>
                    </a:lnTo>
                    <a:lnTo>
                      <a:pt x="8" y="50"/>
                    </a:lnTo>
                    <a:lnTo>
                      <a:pt x="10" y="48"/>
                    </a:lnTo>
                    <a:lnTo>
                      <a:pt x="12" y="46"/>
                    </a:lnTo>
                    <a:lnTo>
                      <a:pt x="18" y="44"/>
                    </a:lnTo>
                    <a:lnTo>
                      <a:pt x="26" y="44"/>
                    </a:lnTo>
                    <a:lnTo>
                      <a:pt x="44" y="46"/>
                    </a:lnTo>
                    <a:lnTo>
                      <a:pt x="48" y="44"/>
                    </a:lnTo>
                    <a:lnTo>
                      <a:pt x="52" y="40"/>
                    </a:lnTo>
                    <a:lnTo>
                      <a:pt x="52" y="34"/>
                    </a:lnTo>
                    <a:lnTo>
                      <a:pt x="54" y="30"/>
                    </a:lnTo>
                    <a:lnTo>
                      <a:pt x="58" y="28"/>
                    </a:lnTo>
                    <a:lnTo>
                      <a:pt x="60" y="20"/>
                    </a:lnTo>
                    <a:lnTo>
                      <a:pt x="66" y="14"/>
                    </a:lnTo>
                    <a:lnTo>
                      <a:pt x="72" y="14"/>
                    </a:lnTo>
                    <a:lnTo>
                      <a:pt x="80" y="4"/>
                    </a:lnTo>
                    <a:lnTo>
                      <a:pt x="82" y="2"/>
                    </a:lnTo>
                    <a:lnTo>
                      <a:pt x="84" y="0"/>
                    </a:lnTo>
                    <a:lnTo>
                      <a:pt x="86" y="2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88" y="8"/>
                    </a:lnTo>
                    <a:lnTo>
                      <a:pt x="88" y="10"/>
                    </a:lnTo>
                    <a:lnTo>
                      <a:pt x="90" y="12"/>
                    </a:lnTo>
                    <a:lnTo>
                      <a:pt x="92" y="12"/>
                    </a:lnTo>
                    <a:lnTo>
                      <a:pt x="102" y="12"/>
                    </a:lnTo>
                    <a:lnTo>
                      <a:pt x="106" y="14"/>
                    </a:lnTo>
                    <a:lnTo>
                      <a:pt x="110" y="14"/>
                    </a:lnTo>
                    <a:lnTo>
                      <a:pt x="112" y="18"/>
                    </a:lnTo>
                    <a:lnTo>
                      <a:pt x="114" y="20"/>
                    </a:lnTo>
                    <a:lnTo>
                      <a:pt x="120" y="22"/>
                    </a:lnTo>
                    <a:lnTo>
                      <a:pt x="126" y="26"/>
                    </a:lnTo>
                    <a:lnTo>
                      <a:pt x="138" y="28"/>
                    </a:lnTo>
                    <a:lnTo>
                      <a:pt x="142" y="30"/>
                    </a:lnTo>
                    <a:lnTo>
                      <a:pt x="144" y="32"/>
                    </a:lnTo>
                    <a:lnTo>
                      <a:pt x="148" y="32"/>
                    </a:lnTo>
                    <a:lnTo>
                      <a:pt x="150" y="34"/>
                    </a:lnTo>
                    <a:lnTo>
                      <a:pt x="152" y="38"/>
                    </a:lnTo>
                    <a:lnTo>
                      <a:pt x="156" y="36"/>
                    </a:lnTo>
                    <a:lnTo>
                      <a:pt x="158" y="34"/>
                    </a:lnTo>
                    <a:lnTo>
                      <a:pt x="160" y="34"/>
                    </a:lnTo>
                    <a:lnTo>
                      <a:pt x="164" y="34"/>
                    </a:lnTo>
                    <a:lnTo>
                      <a:pt x="172" y="34"/>
                    </a:lnTo>
                    <a:lnTo>
                      <a:pt x="174" y="34"/>
                    </a:lnTo>
                    <a:lnTo>
                      <a:pt x="178" y="34"/>
                    </a:lnTo>
                    <a:lnTo>
                      <a:pt x="180" y="34"/>
                    </a:lnTo>
                    <a:lnTo>
                      <a:pt x="180" y="30"/>
                    </a:lnTo>
                    <a:lnTo>
                      <a:pt x="184" y="26"/>
                    </a:lnTo>
                    <a:lnTo>
                      <a:pt x="188" y="26"/>
                    </a:lnTo>
                    <a:lnTo>
                      <a:pt x="190" y="26"/>
                    </a:lnTo>
                    <a:lnTo>
                      <a:pt x="190" y="32"/>
                    </a:lnTo>
                    <a:lnTo>
                      <a:pt x="188" y="38"/>
                    </a:lnTo>
                    <a:lnTo>
                      <a:pt x="186" y="42"/>
                    </a:lnTo>
                    <a:lnTo>
                      <a:pt x="184" y="44"/>
                    </a:lnTo>
                    <a:lnTo>
                      <a:pt x="186" y="48"/>
                    </a:lnTo>
                    <a:lnTo>
                      <a:pt x="188" y="50"/>
                    </a:lnTo>
                    <a:lnTo>
                      <a:pt x="190" y="54"/>
                    </a:lnTo>
                    <a:lnTo>
                      <a:pt x="194" y="54"/>
                    </a:lnTo>
                    <a:lnTo>
                      <a:pt x="198" y="52"/>
                    </a:lnTo>
                    <a:lnTo>
                      <a:pt x="202" y="54"/>
                    </a:lnTo>
                    <a:lnTo>
                      <a:pt x="202" y="58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2" name="Freeform 168"/>
              <p:cNvSpPr>
                <a:spLocks/>
              </p:cNvSpPr>
              <p:nvPr/>
            </p:nvSpPr>
            <p:spPr bwMode="auto">
              <a:xfrm>
                <a:off x="3737" y="3087"/>
                <a:ext cx="12" cy="14"/>
              </a:xfrm>
              <a:custGeom>
                <a:avLst/>
                <a:gdLst>
                  <a:gd name="T0" fmla="*/ 4 w 12"/>
                  <a:gd name="T1" fmla="*/ 0 h 14"/>
                  <a:gd name="T2" fmla="*/ 8 w 12"/>
                  <a:gd name="T3" fmla="*/ 2 h 14"/>
                  <a:gd name="T4" fmla="*/ 10 w 12"/>
                  <a:gd name="T5" fmla="*/ 4 h 14"/>
                  <a:gd name="T6" fmla="*/ 12 w 12"/>
                  <a:gd name="T7" fmla="*/ 6 h 14"/>
                  <a:gd name="T8" fmla="*/ 12 w 12"/>
                  <a:gd name="T9" fmla="*/ 10 h 14"/>
                  <a:gd name="T10" fmla="*/ 12 w 12"/>
                  <a:gd name="T11" fmla="*/ 14 h 14"/>
                  <a:gd name="T12" fmla="*/ 10 w 12"/>
                  <a:gd name="T13" fmla="*/ 14 h 14"/>
                  <a:gd name="T14" fmla="*/ 10 w 12"/>
                  <a:gd name="T15" fmla="*/ 12 h 14"/>
                  <a:gd name="T16" fmla="*/ 6 w 12"/>
                  <a:gd name="T17" fmla="*/ 10 h 14"/>
                  <a:gd name="T18" fmla="*/ 2 w 12"/>
                  <a:gd name="T19" fmla="*/ 6 h 14"/>
                  <a:gd name="T20" fmla="*/ 2 w 12"/>
                  <a:gd name="T21" fmla="*/ 6 h 14"/>
                  <a:gd name="T22" fmla="*/ 0 w 12"/>
                  <a:gd name="T23" fmla="*/ 4 h 14"/>
                  <a:gd name="T24" fmla="*/ 0 w 12"/>
                  <a:gd name="T25" fmla="*/ 0 h 14"/>
                  <a:gd name="T26" fmla="*/ 2 w 12"/>
                  <a:gd name="T27" fmla="*/ 0 h 14"/>
                  <a:gd name="T28" fmla="*/ 2 w 12"/>
                  <a:gd name="T29" fmla="*/ 0 h 14"/>
                  <a:gd name="T30" fmla="*/ 4 w 12"/>
                  <a:gd name="T31" fmla="*/ 0 h 14"/>
                  <a:gd name="T32" fmla="*/ 4 w 12"/>
                  <a:gd name="T33" fmla="*/ 0 h 14"/>
                  <a:gd name="T34" fmla="*/ 4 w 12"/>
                  <a:gd name="T35" fmla="*/ 0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" h="14">
                    <a:moveTo>
                      <a:pt x="4" y="0"/>
                    </a:moveTo>
                    <a:lnTo>
                      <a:pt x="8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12" y="10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DCDB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3" name="Freeform 169"/>
              <p:cNvSpPr>
                <a:spLocks/>
              </p:cNvSpPr>
              <p:nvPr/>
            </p:nvSpPr>
            <p:spPr bwMode="auto">
              <a:xfrm>
                <a:off x="3781" y="3103"/>
                <a:ext cx="18" cy="66"/>
              </a:xfrm>
              <a:custGeom>
                <a:avLst/>
                <a:gdLst>
                  <a:gd name="T0" fmla="*/ 14 w 18"/>
                  <a:gd name="T1" fmla="*/ 0 h 66"/>
                  <a:gd name="T2" fmla="*/ 16 w 18"/>
                  <a:gd name="T3" fmla="*/ 2 h 66"/>
                  <a:gd name="T4" fmla="*/ 18 w 18"/>
                  <a:gd name="T5" fmla="*/ 12 h 66"/>
                  <a:gd name="T6" fmla="*/ 18 w 18"/>
                  <a:gd name="T7" fmla="*/ 18 h 66"/>
                  <a:gd name="T8" fmla="*/ 18 w 18"/>
                  <a:gd name="T9" fmla="*/ 22 h 66"/>
                  <a:gd name="T10" fmla="*/ 18 w 18"/>
                  <a:gd name="T11" fmla="*/ 32 h 66"/>
                  <a:gd name="T12" fmla="*/ 14 w 18"/>
                  <a:gd name="T13" fmla="*/ 46 h 66"/>
                  <a:gd name="T14" fmla="*/ 10 w 18"/>
                  <a:gd name="T15" fmla="*/ 54 h 66"/>
                  <a:gd name="T16" fmla="*/ 10 w 18"/>
                  <a:gd name="T17" fmla="*/ 60 h 66"/>
                  <a:gd name="T18" fmla="*/ 8 w 18"/>
                  <a:gd name="T19" fmla="*/ 62 h 66"/>
                  <a:gd name="T20" fmla="*/ 8 w 18"/>
                  <a:gd name="T21" fmla="*/ 64 h 66"/>
                  <a:gd name="T22" fmla="*/ 6 w 18"/>
                  <a:gd name="T23" fmla="*/ 66 h 66"/>
                  <a:gd name="T24" fmla="*/ 4 w 18"/>
                  <a:gd name="T25" fmla="*/ 66 h 66"/>
                  <a:gd name="T26" fmla="*/ 2 w 18"/>
                  <a:gd name="T27" fmla="*/ 66 h 66"/>
                  <a:gd name="T28" fmla="*/ 2 w 18"/>
                  <a:gd name="T29" fmla="*/ 62 h 66"/>
                  <a:gd name="T30" fmla="*/ 2 w 18"/>
                  <a:gd name="T31" fmla="*/ 60 h 66"/>
                  <a:gd name="T32" fmla="*/ 2 w 18"/>
                  <a:gd name="T33" fmla="*/ 58 h 66"/>
                  <a:gd name="T34" fmla="*/ 6 w 18"/>
                  <a:gd name="T35" fmla="*/ 50 h 66"/>
                  <a:gd name="T36" fmla="*/ 6 w 18"/>
                  <a:gd name="T37" fmla="*/ 50 h 66"/>
                  <a:gd name="T38" fmla="*/ 6 w 18"/>
                  <a:gd name="T39" fmla="*/ 46 h 66"/>
                  <a:gd name="T40" fmla="*/ 8 w 18"/>
                  <a:gd name="T41" fmla="*/ 42 h 66"/>
                  <a:gd name="T42" fmla="*/ 6 w 18"/>
                  <a:gd name="T43" fmla="*/ 40 h 66"/>
                  <a:gd name="T44" fmla="*/ 6 w 18"/>
                  <a:gd name="T45" fmla="*/ 38 h 66"/>
                  <a:gd name="T46" fmla="*/ 0 w 18"/>
                  <a:gd name="T47" fmla="*/ 18 h 66"/>
                  <a:gd name="T48" fmla="*/ 0 w 18"/>
                  <a:gd name="T49" fmla="*/ 16 h 66"/>
                  <a:gd name="T50" fmla="*/ 0 w 18"/>
                  <a:gd name="T51" fmla="*/ 16 h 66"/>
                  <a:gd name="T52" fmla="*/ 2 w 18"/>
                  <a:gd name="T53" fmla="*/ 14 h 66"/>
                  <a:gd name="T54" fmla="*/ 6 w 18"/>
                  <a:gd name="T55" fmla="*/ 12 h 66"/>
                  <a:gd name="T56" fmla="*/ 6 w 18"/>
                  <a:gd name="T57" fmla="*/ 12 h 66"/>
                  <a:gd name="T58" fmla="*/ 8 w 18"/>
                  <a:gd name="T59" fmla="*/ 10 h 66"/>
                  <a:gd name="T60" fmla="*/ 8 w 18"/>
                  <a:gd name="T61" fmla="*/ 10 h 66"/>
                  <a:gd name="T62" fmla="*/ 8 w 18"/>
                  <a:gd name="T63" fmla="*/ 8 h 66"/>
                  <a:gd name="T64" fmla="*/ 8 w 18"/>
                  <a:gd name="T65" fmla="*/ 6 h 66"/>
                  <a:gd name="T66" fmla="*/ 10 w 18"/>
                  <a:gd name="T67" fmla="*/ 2 h 66"/>
                  <a:gd name="T68" fmla="*/ 12 w 18"/>
                  <a:gd name="T69" fmla="*/ 0 h 66"/>
                  <a:gd name="T70" fmla="*/ 14 w 18"/>
                  <a:gd name="T71" fmla="*/ 0 h 66"/>
                  <a:gd name="T72" fmla="*/ 14 w 18"/>
                  <a:gd name="T73" fmla="*/ 0 h 66"/>
                  <a:gd name="T74" fmla="*/ 14 w 18"/>
                  <a:gd name="T75" fmla="*/ 0 h 6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8" h="66">
                    <a:moveTo>
                      <a:pt x="14" y="0"/>
                    </a:moveTo>
                    <a:lnTo>
                      <a:pt x="16" y="2"/>
                    </a:lnTo>
                    <a:lnTo>
                      <a:pt x="18" y="12"/>
                    </a:lnTo>
                    <a:lnTo>
                      <a:pt x="18" y="18"/>
                    </a:lnTo>
                    <a:lnTo>
                      <a:pt x="18" y="22"/>
                    </a:lnTo>
                    <a:lnTo>
                      <a:pt x="18" y="32"/>
                    </a:lnTo>
                    <a:lnTo>
                      <a:pt x="14" y="46"/>
                    </a:lnTo>
                    <a:lnTo>
                      <a:pt x="10" y="54"/>
                    </a:lnTo>
                    <a:lnTo>
                      <a:pt x="10" y="60"/>
                    </a:lnTo>
                    <a:lnTo>
                      <a:pt x="8" y="62"/>
                    </a:lnTo>
                    <a:lnTo>
                      <a:pt x="8" y="64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6" y="50"/>
                    </a:lnTo>
                    <a:lnTo>
                      <a:pt x="6" y="46"/>
                    </a:lnTo>
                    <a:lnTo>
                      <a:pt x="8" y="42"/>
                    </a:lnTo>
                    <a:lnTo>
                      <a:pt x="6" y="40"/>
                    </a:lnTo>
                    <a:lnTo>
                      <a:pt x="6" y="3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4" name="Freeform 170"/>
              <p:cNvSpPr>
                <a:spLocks/>
              </p:cNvSpPr>
              <p:nvPr/>
            </p:nvSpPr>
            <p:spPr bwMode="auto">
              <a:xfrm>
                <a:off x="3745" y="3107"/>
                <a:ext cx="38" cy="48"/>
              </a:xfrm>
              <a:custGeom>
                <a:avLst/>
                <a:gdLst>
                  <a:gd name="T0" fmla="*/ 38 w 38"/>
                  <a:gd name="T1" fmla="*/ 46 h 48"/>
                  <a:gd name="T2" fmla="*/ 38 w 38"/>
                  <a:gd name="T3" fmla="*/ 46 h 48"/>
                  <a:gd name="T4" fmla="*/ 36 w 38"/>
                  <a:gd name="T5" fmla="*/ 48 h 48"/>
                  <a:gd name="T6" fmla="*/ 36 w 38"/>
                  <a:gd name="T7" fmla="*/ 48 h 48"/>
                  <a:gd name="T8" fmla="*/ 34 w 38"/>
                  <a:gd name="T9" fmla="*/ 48 h 48"/>
                  <a:gd name="T10" fmla="*/ 32 w 38"/>
                  <a:gd name="T11" fmla="*/ 46 h 48"/>
                  <a:gd name="T12" fmla="*/ 32 w 38"/>
                  <a:gd name="T13" fmla="*/ 46 h 48"/>
                  <a:gd name="T14" fmla="*/ 32 w 38"/>
                  <a:gd name="T15" fmla="*/ 46 h 48"/>
                  <a:gd name="T16" fmla="*/ 30 w 38"/>
                  <a:gd name="T17" fmla="*/ 44 h 48"/>
                  <a:gd name="T18" fmla="*/ 26 w 38"/>
                  <a:gd name="T19" fmla="*/ 42 h 48"/>
                  <a:gd name="T20" fmla="*/ 24 w 38"/>
                  <a:gd name="T21" fmla="*/ 42 h 48"/>
                  <a:gd name="T22" fmla="*/ 22 w 38"/>
                  <a:gd name="T23" fmla="*/ 40 h 48"/>
                  <a:gd name="T24" fmla="*/ 22 w 38"/>
                  <a:gd name="T25" fmla="*/ 38 h 48"/>
                  <a:gd name="T26" fmla="*/ 20 w 38"/>
                  <a:gd name="T27" fmla="*/ 36 h 48"/>
                  <a:gd name="T28" fmla="*/ 22 w 38"/>
                  <a:gd name="T29" fmla="*/ 34 h 48"/>
                  <a:gd name="T30" fmla="*/ 22 w 38"/>
                  <a:gd name="T31" fmla="*/ 32 h 48"/>
                  <a:gd name="T32" fmla="*/ 22 w 38"/>
                  <a:gd name="T33" fmla="*/ 32 h 48"/>
                  <a:gd name="T34" fmla="*/ 20 w 38"/>
                  <a:gd name="T35" fmla="*/ 30 h 48"/>
                  <a:gd name="T36" fmla="*/ 18 w 38"/>
                  <a:gd name="T37" fmla="*/ 28 h 48"/>
                  <a:gd name="T38" fmla="*/ 16 w 38"/>
                  <a:gd name="T39" fmla="*/ 26 h 48"/>
                  <a:gd name="T40" fmla="*/ 14 w 38"/>
                  <a:gd name="T41" fmla="*/ 26 h 48"/>
                  <a:gd name="T42" fmla="*/ 12 w 38"/>
                  <a:gd name="T43" fmla="*/ 26 h 48"/>
                  <a:gd name="T44" fmla="*/ 12 w 38"/>
                  <a:gd name="T45" fmla="*/ 24 h 48"/>
                  <a:gd name="T46" fmla="*/ 12 w 38"/>
                  <a:gd name="T47" fmla="*/ 22 h 48"/>
                  <a:gd name="T48" fmla="*/ 10 w 38"/>
                  <a:gd name="T49" fmla="*/ 22 h 48"/>
                  <a:gd name="T50" fmla="*/ 8 w 38"/>
                  <a:gd name="T51" fmla="*/ 22 h 48"/>
                  <a:gd name="T52" fmla="*/ 6 w 38"/>
                  <a:gd name="T53" fmla="*/ 24 h 48"/>
                  <a:gd name="T54" fmla="*/ 4 w 38"/>
                  <a:gd name="T55" fmla="*/ 24 h 48"/>
                  <a:gd name="T56" fmla="*/ 4 w 38"/>
                  <a:gd name="T57" fmla="*/ 18 h 48"/>
                  <a:gd name="T58" fmla="*/ 2 w 38"/>
                  <a:gd name="T59" fmla="*/ 16 h 48"/>
                  <a:gd name="T60" fmla="*/ 0 w 38"/>
                  <a:gd name="T61" fmla="*/ 16 h 48"/>
                  <a:gd name="T62" fmla="*/ 2 w 38"/>
                  <a:gd name="T63" fmla="*/ 14 h 48"/>
                  <a:gd name="T64" fmla="*/ 4 w 38"/>
                  <a:gd name="T65" fmla="*/ 14 h 48"/>
                  <a:gd name="T66" fmla="*/ 6 w 38"/>
                  <a:gd name="T67" fmla="*/ 12 h 48"/>
                  <a:gd name="T68" fmla="*/ 6 w 38"/>
                  <a:gd name="T69" fmla="*/ 10 h 48"/>
                  <a:gd name="T70" fmla="*/ 6 w 38"/>
                  <a:gd name="T71" fmla="*/ 8 h 48"/>
                  <a:gd name="T72" fmla="*/ 6 w 38"/>
                  <a:gd name="T73" fmla="*/ 6 h 48"/>
                  <a:gd name="T74" fmla="*/ 4 w 38"/>
                  <a:gd name="T75" fmla="*/ 4 h 48"/>
                  <a:gd name="T76" fmla="*/ 4 w 38"/>
                  <a:gd name="T77" fmla="*/ 0 h 48"/>
                  <a:gd name="T78" fmla="*/ 6 w 38"/>
                  <a:gd name="T79" fmla="*/ 0 h 48"/>
                  <a:gd name="T80" fmla="*/ 8 w 38"/>
                  <a:gd name="T81" fmla="*/ 2 h 48"/>
                  <a:gd name="T82" fmla="*/ 10 w 38"/>
                  <a:gd name="T83" fmla="*/ 2 h 48"/>
                  <a:gd name="T84" fmla="*/ 14 w 38"/>
                  <a:gd name="T85" fmla="*/ 6 h 48"/>
                  <a:gd name="T86" fmla="*/ 16 w 38"/>
                  <a:gd name="T87" fmla="*/ 10 h 48"/>
                  <a:gd name="T88" fmla="*/ 18 w 38"/>
                  <a:gd name="T89" fmla="*/ 14 h 48"/>
                  <a:gd name="T90" fmla="*/ 22 w 38"/>
                  <a:gd name="T91" fmla="*/ 14 h 48"/>
                  <a:gd name="T92" fmla="*/ 24 w 38"/>
                  <a:gd name="T93" fmla="*/ 14 h 48"/>
                  <a:gd name="T94" fmla="*/ 26 w 38"/>
                  <a:gd name="T95" fmla="*/ 16 h 48"/>
                  <a:gd name="T96" fmla="*/ 28 w 38"/>
                  <a:gd name="T97" fmla="*/ 20 h 48"/>
                  <a:gd name="T98" fmla="*/ 28 w 38"/>
                  <a:gd name="T99" fmla="*/ 22 h 48"/>
                  <a:gd name="T100" fmla="*/ 30 w 38"/>
                  <a:gd name="T101" fmla="*/ 24 h 48"/>
                  <a:gd name="T102" fmla="*/ 32 w 38"/>
                  <a:gd name="T103" fmla="*/ 22 h 48"/>
                  <a:gd name="T104" fmla="*/ 34 w 38"/>
                  <a:gd name="T105" fmla="*/ 22 h 48"/>
                  <a:gd name="T106" fmla="*/ 34 w 38"/>
                  <a:gd name="T107" fmla="*/ 24 h 48"/>
                  <a:gd name="T108" fmla="*/ 36 w 38"/>
                  <a:gd name="T109" fmla="*/ 28 h 48"/>
                  <a:gd name="T110" fmla="*/ 38 w 38"/>
                  <a:gd name="T111" fmla="*/ 34 h 48"/>
                  <a:gd name="T112" fmla="*/ 38 w 38"/>
                  <a:gd name="T113" fmla="*/ 40 h 48"/>
                  <a:gd name="T114" fmla="*/ 38 w 38"/>
                  <a:gd name="T115" fmla="*/ 46 h 48"/>
                  <a:gd name="T116" fmla="*/ 38 w 38"/>
                  <a:gd name="T117" fmla="*/ 46 h 48"/>
                  <a:gd name="T118" fmla="*/ 38 w 38"/>
                  <a:gd name="T119" fmla="*/ 46 h 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8" h="48">
                    <a:moveTo>
                      <a:pt x="38" y="46"/>
                    </a:moveTo>
                    <a:lnTo>
                      <a:pt x="38" y="46"/>
                    </a:lnTo>
                    <a:lnTo>
                      <a:pt x="36" y="48"/>
                    </a:lnTo>
                    <a:lnTo>
                      <a:pt x="34" y="48"/>
                    </a:lnTo>
                    <a:lnTo>
                      <a:pt x="32" y="46"/>
                    </a:lnTo>
                    <a:lnTo>
                      <a:pt x="30" y="44"/>
                    </a:lnTo>
                    <a:lnTo>
                      <a:pt x="26" y="42"/>
                    </a:lnTo>
                    <a:lnTo>
                      <a:pt x="24" y="42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0" y="36"/>
                    </a:lnTo>
                    <a:lnTo>
                      <a:pt x="22" y="34"/>
                    </a:lnTo>
                    <a:lnTo>
                      <a:pt x="22" y="32"/>
                    </a:lnTo>
                    <a:lnTo>
                      <a:pt x="20" y="30"/>
                    </a:lnTo>
                    <a:lnTo>
                      <a:pt x="18" y="28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2" y="26"/>
                    </a:lnTo>
                    <a:lnTo>
                      <a:pt x="12" y="24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8" y="22"/>
                    </a:lnTo>
                    <a:lnTo>
                      <a:pt x="6" y="24"/>
                    </a:lnTo>
                    <a:lnTo>
                      <a:pt x="4" y="24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6" y="12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4" y="6"/>
                    </a:lnTo>
                    <a:lnTo>
                      <a:pt x="16" y="10"/>
                    </a:lnTo>
                    <a:lnTo>
                      <a:pt x="18" y="14"/>
                    </a:lnTo>
                    <a:lnTo>
                      <a:pt x="22" y="14"/>
                    </a:lnTo>
                    <a:lnTo>
                      <a:pt x="24" y="14"/>
                    </a:lnTo>
                    <a:lnTo>
                      <a:pt x="26" y="16"/>
                    </a:lnTo>
                    <a:lnTo>
                      <a:pt x="28" y="20"/>
                    </a:lnTo>
                    <a:lnTo>
                      <a:pt x="28" y="22"/>
                    </a:lnTo>
                    <a:lnTo>
                      <a:pt x="30" y="24"/>
                    </a:lnTo>
                    <a:lnTo>
                      <a:pt x="32" y="22"/>
                    </a:lnTo>
                    <a:lnTo>
                      <a:pt x="34" y="22"/>
                    </a:lnTo>
                    <a:lnTo>
                      <a:pt x="34" y="24"/>
                    </a:lnTo>
                    <a:lnTo>
                      <a:pt x="36" y="28"/>
                    </a:lnTo>
                    <a:lnTo>
                      <a:pt x="38" y="34"/>
                    </a:lnTo>
                    <a:lnTo>
                      <a:pt x="38" y="40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5" name="Freeform 171"/>
              <p:cNvSpPr>
                <a:spLocks/>
              </p:cNvSpPr>
              <p:nvPr/>
            </p:nvSpPr>
            <p:spPr bwMode="auto">
              <a:xfrm>
                <a:off x="2047" y="3129"/>
                <a:ext cx="249" cy="236"/>
              </a:xfrm>
              <a:custGeom>
                <a:avLst/>
                <a:gdLst>
                  <a:gd name="T0" fmla="*/ 4 w 249"/>
                  <a:gd name="T1" fmla="*/ 224 h 236"/>
                  <a:gd name="T2" fmla="*/ 4 w 249"/>
                  <a:gd name="T3" fmla="*/ 220 h 236"/>
                  <a:gd name="T4" fmla="*/ 2 w 249"/>
                  <a:gd name="T5" fmla="*/ 216 h 236"/>
                  <a:gd name="T6" fmla="*/ 0 w 249"/>
                  <a:gd name="T7" fmla="*/ 214 h 236"/>
                  <a:gd name="T8" fmla="*/ 0 w 249"/>
                  <a:gd name="T9" fmla="*/ 210 h 236"/>
                  <a:gd name="T10" fmla="*/ 0 w 249"/>
                  <a:gd name="T11" fmla="*/ 206 h 236"/>
                  <a:gd name="T12" fmla="*/ 2 w 249"/>
                  <a:gd name="T13" fmla="*/ 202 h 236"/>
                  <a:gd name="T14" fmla="*/ 4 w 249"/>
                  <a:gd name="T15" fmla="*/ 200 h 236"/>
                  <a:gd name="T16" fmla="*/ 6 w 249"/>
                  <a:gd name="T17" fmla="*/ 198 h 236"/>
                  <a:gd name="T18" fmla="*/ 6 w 249"/>
                  <a:gd name="T19" fmla="*/ 198 h 236"/>
                  <a:gd name="T20" fmla="*/ 4 w 249"/>
                  <a:gd name="T21" fmla="*/ 194 h 236"/>
                  <a:gd name="T22" fmla="*/ 6 w 249"/>
                  <a:gd name="T23" fmla="*/ 194 h 236"/>
                  <a:gd name="T24" fmla="*/ 6 w 249"/>
                  <a:gd name="T25" fmla="*/ 192 h 236"/>
                  <a:gd name="T26" fmla="*/ 8 w 249"/>
                  <a:gd name="T27" fmla="*/ 194 h 236"/>
                  <a:gd name="T28" fmla="*/ 10 w 249"/>
                  <a:gd name="T29" fmla="*/ 192 h 236"/>
                  <a:gd name="T30" fmla="*/ 10 w 249"/>
                  <a:gd name="T31" fmla="*/ 190 h 236"/>
                  <a:gd name="T32" fmla="*/ 10 w 249"/>
                  <a:gd name="T33" fmla="*/ 188 h 236"/>
                  <a:gd name="T34" fmla="*/ 12 w 249"/>
                  <a:gd name="T35" fmla="*/ 186 h 236"/>
                  <a:gd name="T36" fmla="*/ 14 w 249"/>
                  <a:gd name="T37" fmla="*/ 186 h 236"/>
                  <a:gd name="T38" fmla="*/ 16 w 249"/>
                  <a:gd name="T39" fmla="*/ 186 h 236"/>
                  <a:gd name="T40" fmla="*/ 16 w 249"/>
                  <a:gd name="T41" fmla="*/ 184 h 236"/>
                  <a:gd name="T42" fmla="*/ 18 w 249"/>
                  <a:gd name="T43" fmla="*/ 182 h 236"/>
                  <a:gd name="T44" fmla="*/ 20 w 249"/>
                  <a:gd name="T45" fmla="*/ 182 h 236"/>
                  <a:gd name="T46" fmla="*/ 22 w 249"/>
                  <a:gd name="T47" fmla="*/ 184 h 236"/>
                  <a:gd name="T48" fmla="*/ 22 w 249"/>
                  <a:gd name="T49" fmla="*/ 182 h 236"/>
                  <a:gd name="T50" fmla="*/ 24 w 249"/>
                  <a:gd name="T51" fmla="*/ 182 h 236"/>
                  <a:gd name="T52" fmla="*/ 26 w 249"/>
                  <a:gd name="T53" fmla="*/ 182 h 236"/>
                  <a:gd name="T54" fmla="*/ 26 w 249"/>
                  <a:gd name="T55" fmla="*/ 180 h 236"/>
                  <a:gd name="T56" fmla="*/ 28 w 249"/>
                  <a:gd name="T57" fmla="*/ 180 h 236"/>
                  <a:gd name="T58" fmla="*/ 30 w 249"/>
                  <a:gd name="T59" fmla="*/ 182 h 236"/>
                  <a:gd name="T60" fmla="*/ 30 w 249"/>
                  <a:gd name="T61" fmla="*/ 180 h 236"/>
                  <a:gd name="T62" fmla="*/ 30 w 249"/>
                  <a:gd name="T63" fmla="*/ 180 h 236"/>
                  <a:gd name="T64" fmla="*/ 32 w 249"/>
                  <a:gd name="T65" fmla="*/ 178 h 236"/>
                  <a:gd name="T66" fmla="*/ 32 w 249"/>
                  <a:gd name="T67" fmla="*/ 174 h 236"/>
                  <a:gd name="T68" fmla="*/ 34 w 249"/>
                  <a:gd name="T69" fmla="*/ 172 h 236"/>
                  <a:gd name="T70" fmla="*/ 40 w 249"/>
                  <a:gd name="T71" fmla="*/ 170 h 236"/>
                  <a:gd name="T72" fmla="*/ 42 w 249"/>
                  <a:gd name="T73" fmla="*/ 162 h 236"/>
                  <a:gd name="T74" fmla="*/ 48 w 249"/>
                  <a:gd name="T75" fmla="*/ 154 h 236"/>
                  <a:gd name="T76" fmla="*/ 48 w 249"/>
                  <a:gd name="T77" fmla="*/ 150 h 236"/>
                  <a:gd name="T78" fmla="*/ 52 w 249"/>
                  <a:gd name="T79" fmla="*/ 148 h 236"/>
                  <a:gd name="T80" fmla="*/ 52 w 249"/>
                  <a:gd name="T81" fmla="*/ 118 h 236"/>
                  <a:gd name="T82" fmla="*/ 62 w 249"/>
                  <a:gd name="T83" fmla="*/ 24 h 236"/>
                  <a:gd name="T84" fmla="*/ 70 w 249"/>
                  <a:gd name="T85" fmla="*/ 18 h 236"/>
                  <a:gd name="T86" fmla="*/ 88 w 249"/>
                  <a:gd name="T87" fmla="*/ 8 h 236"/>
                  <a:gd name="T88" fmla="*/ 249 w 249"/>
                  <a:gd name="T89" fmla="*/ 0 h 2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49" h="236">
                    <a:moveTo>
                      <a:pt x="249" y="0"/>
                    </a:moveTo>
                    <a:lnTo>
                      <a:pt x="247" y="236"/>
                    </a:lnTo>
                    <a:lnTo>
                      <a:pt x="4" y="224"/>
                    </a:lnTo>
                    <a:lnTo>
                      <a:pt x="4" y="222"/>
                    </a:lnTo>
                    <a:lnTo>
                      <a:pt x="4" y="220"/>
                    </a:lnTo>
                    <a:lnTo>
                      <a:pt x="4" y="218"/>
                    </a:lnTo>
                    <a:lnTo>
                      <a:pt x="2" y="216"/>
                    </a:lnTo>
                    <a:lnTo>
                      <a:pt x="2" y="214"/>
                    </a:lnTo>
                    <a:lnTo>
                      <a:pt x="0" y="214"/>
                    </a:lnTo>
                    <a:lnTo>
                      <a:pt x="0" y="212"/>
                    </a:lnTo>
                    <a:lnTo>
                      <a:pt x="0" y="210"/>
                    </a:lnTo>
                    <a:lnTo>
                      <a:pt x="0" y="208"/>
                    </a:lnTo>
                    <a:lnTo>
                      <a:pt x="0" y="206"/>
                    </a:lnTo>
                    <a:lnTo>
                      <a:pt x="2" y="204"/>
                    </a:lnTo>
                    <a:lnTo>
                      <a:pt x="2" y="202"/>
                    </a:lnTo>
                    <a:lnTo>
                      <a:pt x="2" y="200"/>
                    </a:lnTo>
                    <a:lnTo>
                      <a:pt x="4" y="200"/>
                    </a:lnTo>
                    <a:lnTo>
                      <a:pt x="6" y="200"/>
                    </a:lnTo>
                    <a:lnTo>
                      <a:pt x="6" y="198"/>
                    </a:lnTo>
                    <a:lnTo>
                      <a:pt x="6" y="196"/>
                    </a:lnTo>
                    <a:lnTo>
                      <a:pt x="4" y="196"/>
                    </a:lnTo>
                    <a:lnTo>
                      <a:pt x="4" y="194"/>
                    </a:lnTo>
                    <a:lnTo>
                      <a:pt x="6" y="194"/>
                    </a:lnTo>
                    <a:lnTo>
                      <a:pt x="6" y="192"/>
                    </a:lnTo>
                    <a:lnTo>
                      <a:pt x="8" y="192"/>
                    </a:lnTo>
                    <a:lnTo>
                      <a:pt x="8" y="194"/>
                    </a:lnTo>
                    <a:lnTo>
                      <a:pt x="8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12" y="190"/>
                    </a:lnTo>
                    <a:lnTo>
                      <a:pt x="10" y="190"/>
                    </a:lnTo>
                    <a:lnTo>
                      <a:pt x="10" y="188"/>
                    </a:lnTo>
                    <a:lnTo>
                      <a:pt x="12" y="188"/>
                    </a:lnTo>
                    <a:lnTo>
                      <a:pt x="12" y="186"/>
                    </a:lnTo>
                    <a:lnTo>
                      <a:pt x="14" y="186"/>
                    </a:lnTo>
                    <a:lnTo>
                      <a:pt x="16" y="186"/>
                    </a:lnTo>
                    <a:lnTo>
                      <a:pt x="16" y="184"/>
                    </a:lnTo>
                    <a:lnTo>
                      <a:pt x="18" y="184"/>
                    </a:lnTo>
                    <a:lnTo>
                      <a:pt x="18" y="182"/>
                    </a:lnTo>
                    <a:lnTo>
                      <a:pt x="20" y="182"/>
                    </a:lnTo>
                    <a:lnTo>
                      <a:pt x="20" y="184"/>
                    </a:lnTo>
                    <a:lnTo>
                      <a:pt x="20" y="182"/>
                    </a:lnTo>
                    <a:lnTo>
                      <a:pt x="20" y="184"/>
                    </a:lnTo>
                    <a:lnTo>
                      <a:pt x="22" y="184"/>
                    </a:lnTo>
                    <a:lnTo>
                      <a:pt x="22" y="182"/>
                    </a:lnTo>
                    <a:lnTo>
                      <a:pt x="24" y="184"/>
                    </a:lnTo>
                    <a:lnTo>
                      <a:pt x="24" y="182"/>
                    </a:lnTo>
                    <a:lnTo>
                      <a:pt x="26" y="182"/>
                    </a:lnTo>
                    <a:lnTo>
                      <a:pt x="26" y="180"/>
                    </a:lnTo>
                    <a:lnTo>
                      <a:pt x="28" y="180"/>
                    </a:lnTo>
                    <a:lnTo>
                      <a:pt x="28" y="182"/>
                    </a:lnTo>
                    <a:lnTo>
                      <a:pt x="30" y="182"/>
                    </a:lnTo>
                    <a:lnTo>
                      <a:pt x="30" y="180"/>
                    </a:lnTo>
                    <a:lnTo>
                      <a:pt x="30" y="178"/>
                    </a:lnTo>
                    <a:lnTo>
                      <a:pt x="32" y="178"/>
                    </a:lnTo>
                    <a:lnTo>
                      <a:pt x="32" y="176"/>
                    </a:lnTo>
                    <a:lnTo>
                      <a:pt x="32" y="174"/>
                    </a:lnTo>
                    <a:lnTo>
                      <a:pt x="32" y="172"/>
                    </a:lnTo>
                    <a:lnTo>
                      <a:pt x="34" y="172"/>
                    </a:lnTo>
                    <a:lnTo>
                      <a:pt x="34" y="170"/>
                    </a:lnTo>
                    <a:lnTo>
                      <a:pt x="38" y="170"/>
                    </a:lnTo>
                    <a:lnTo>
                      <a:pt x="40" y="170"/>
                    </a:lnTo>
                    <a:lnTo>
                      <a:pt x="42" y="168"/>
                    </a:lnTo>
                    <a:lnTo>
                      <a:pt x="42" y="164"/>
                    </a:lnTo>
                    <a:lnTo>
                      <a:pt x="42" y="162"/>
                    </a:lnTo>
                    <a:lnTo>
                      <a:pt x="44" y="160"/>
                    </a:lnTo>
                    <a:lnTo>
                      <a:pt x="44" y="158"/>
                    </a:lnTo>
                    <a:lnTo>
                      <a:pt x="48" y="154"/>
                    </a:lnTo>
                    <a:lnTo>
                      <a:pt x="48" y="152"/>
                    </a:lnTo>
                    <a:lnTo>
                      <a:pt x="48" y="150"/>
                    </a:lnTo>
                    <a:lnTo>
                      <a:pt x="50" y="150"/>
                    </a:lnTo>
                    <a:lnTo>
                      <a:pt x="52" y="148"/>
                    </a:lnTo>
                    <a:lnTo>
                      <a:pt x="52" y="124"/>
                    </a:lnTo>
                    <a:lnTo>
                      <a:pt x="52" y="118"/>
                    </a:lnTo>
                    <a:lnTo>
                      <a:pt x="58" y="118"/>
                    </a:lnTo>
                    <a:lnTo>
                      <a:pt x="60" y="24"/>
                    </a:lnTo>
                    <a:lnTo>
                      <a:pt x="62" y="24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70" y="18"/>
                    </a:lnTo>
                    <a:lnTo>
                      <a:pt x="72" y="6"/>
                    </a:lnTo>
                    <a:lnTo>
                      <a:pt x="86" y="8"/>
                    </a:lnTo>
                    <a:lnTo>
                      <a:pt x="88" y="8"/>
                    </a:lnTo>
                    <a:lnTo>
                      <a:pt x="114" y="8"/>
                    </a:lnTo>
                    <a:lnTo>
                      <a:pt x="114" y="0"/>
                    </a:lnTo>
                    <a:lnTo>
                      <a:pt x="249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6" name="Freeform 172"/>
              <p:cNvSpPr>
                <a:spLocks/>
              </p:cNvSpPr>
              <p:nvPr/>
            </p:nvSpPr>
            <p:spPr bwMode="auto">
              <a:xfrm>
                <a:off x="2294" y="3129"/>
                <a:ext cx="156" cy="244"/>
              </a:xfrm>
              <a:custGeom>
                <a:avLst/>
                <a:gdLst>
                  <a:gd name="T0" fmla="*/ 132 w 156"/>
                  <a:gd name="T1" fmla="*/ 50 h 244"/>
                  <a:gd name="T2" fmla="*/ 134 w 156"/>
                  <a:gd name="T3" fmla="*/ 62 h 244"/>
                  <a:gd name="T4" fmla="*/ 132 w 156"/>
                  <a:gd name="T5" fmla="*/ 66 h 244"/>
                  <a:gd name="T6" fmla="*/ 132 w 156"/>
                  <a:gd name="T7" fmla="*/ 68 h 244"/>
                  <a:gd name="T8" fmla="*/ 134 w 156"/>
                  <a:gd name="T9" fmla="*/ 70 h 244"/>
                  <a:gd name="T10" fmla="*/ 136 w 156"/>
                  <a:gd name="T11" fmla="*/ 70 h 244"/>
                  <a:gd name="T12" fmla="*/ 136 w 156"/>
                  <a:gd name="T13" fmla="*/ 72 h 244"/>
                  <a:gd name="T14" fmla="*/ 136 w 156"/>
                  <a:gd name="T15" fmla="*/ 76 h 244"/>
                  <a:gd name="T16" fmla="*/ 138 w 156"/>
                  <a:gd name="T17" fmla="*/ 78 h 244"/>
                  <a:gd name="T18" fmla="*/ 138 w 156"/>
                  <a:gd name="T19" fmla="*/ 80 h 244"/>
                  <a:gd name="T20" fmla="*/ 140 w 156"/>
                  <a:gd name="T21" fmla="*/ 82 h 244"/>
                  <a:gd name="T22" fmla="*/ 140 w 156"/>
                  <a:gd name="T23" fmla="*/ 84 h 244"/>
                  <a:gd name="T24" fmla="*/ 142 w 156"/>
                  <a:gd name="T25" fmla="*/ 86 h 244"/>
                  <a:gd name="T26" fmla="*/ 142 w 156"/>
                  <a:gd name="T27" fmla="*/ 88 h 244"/>
                  <a:gd name="T28" fmla="*/ 144 w 156"/>
                  <a:gd name="T29" fmla="*/ 88 h 244"/>
                  <a:gd name="T30" fmla="*/ 146 w 156"/>
                  <a:gd name="T31" fmla="*/ 90 h 244"/>
                  <a:gd name="T32" fmla="*/ 148 w 156"/>
                  <a:gd name="T33" fmla="*/ 92 h 244"/>
                  <a:gd name="T34" fmla="*/ 148 w 156"/>
                  <a:gd name="T35" fmla="*/ 94 h 244"/>
                  <a:gd name="T36" fmla="*/ 150 w 156"/>
                  <a:gd name="T37" fmla="*/ 96 h 244"/>
                  <a:gd name="T38" fmla="*/ 152 w 156"/>
                  <a:gd name="T39" fmla="*/ 98 h 244"/>
                  <a:gd name="T40" fmla="*/ 154 w 156"/>
                  <a:gd name="T41" fmla="*/ 100 h 244"/>
                  <a:gd name="T42" fmla="*/ 154 w 156"/>
                  <a:gd name="T43" fmla="*/ 102 h 244"/>
                  <a:gd name="T44" fmla="*/ 154 w 156"/>
                  <a:gd name="T45" fmla="*/ 104 h 244"/>
                  <a:gd name="T46" fmla="*/ 154 w 156"/>
                  <a:gd name="T47" fmla="*/ 106 h 244"/>
                  <a:gd name="T48" fmla="*/ 154 w 156"/>
                  <a:gd name="T49" fmla="*/ 108 h 244"/>
                  <a:gd name="T50" fmla="*/ 154 w 156"/>
                  <a:gd name="T51" fmla="*/ 110 h 244"/>
                  <a:gd name="T52" fmla="*/ 154 w 156"/>
                  <a:gd name="T53" fmla="*/ 112 h 244"/>
                  <a:gd name="T54" fmla="*/ 154 w 156"/>
                  <a:gd name="T55" fmla="*/ 114 h 244"/>
                  <a:gd name="T56" fmla="*/ 154 w 156"/>
                  <a:gd name="T57" fmla="*/ 116 h 244"/>
                  <a:gd name="T58" fmla="*/ 154 w 156"/>
                  <a:gd name="T59" fmla="*/ 118 h 244"/>
                  <a:gd name="T60" fmla="*/ 154 w 156"/>
                  <a:gd name="T61" fmla="*/ 120 h 244"/>
                  <a:gd name="T62" fmla="*/ 152 w 156"/>
                  <a:gd name="T63" fmla="*/ 120 h 244"/>
                  <a:gd name="T64" fmla="*/ 152 w 156"/>
                  <a:gd name="T65" fmla="*/ 122 h 244"/>
                  <a:gd name="T66" fmla="*/ 152 w 156"/>
                  <a:gd name="T67" fmla="*/ 124 h 244"/>
                  <a:gd name="T68" fmla="*/ 152 w 156"/>
                  <a:gd name="T69" fmla="*/ 126 h 244"/>
                  <a:gd name="T70" fmla="*/ 154 w 156"/>
                  <a:gd name="T71" fmla="*/ 126 h 244"/>
                  <a:gd name="T72" fmla="*/ 154 w 156"/>
                  <a:gd name="T73" fmla="*/ 128 h 244"/>
                  <a:gd name="T74" fmla="*/ 156 w 156"/>
                  <a:gd name="T75" fmla="*/ 130 h 244"/>
                  <a:gd name="T76" fmla="*/ 156 w 156"/>
                  <a:gd name="T77" fmla="*/ 132 h 244"/>
                  <a:gd name="T78" fmla="*/ 154 w 156"/>
                  <a:gd name="T79" fmla="*/ 134 h 244"/>
                  <a:gd name="T80" fmla="*/ 152 w 156"/>
                  <a:gd name="T81" fmla="*/ 136 h 244"/>
                  <a:gd name="T82" fmla="*/ 152 w 156"/>
                  <a:gd name="T83" fmla="*/ 136 h 244"/>
                  <a:gd name="T84" fmla="*/ 150 w 156"/>
                  <a:gd name="T85" fmla="*/ 138 h 244"/>
                  <a:gd name="T86" fmla="*/ 152 w 156"/>
                  <a:gd name="T87" fmla="*/ 140 h 244"/>
                  <a:gd name="T88" fmla="*/ 152 w 156"/>
                  <a:gd name="T89" fmla="*/ 142 h 244"/>
                  <a:gd name="T90" fmla="*/ 152 w 156"/>
                  <a:gd name="T91" fmla="*/ 144 h 244"/>
                  <a:gd name="T92" fmla="*/ 152 w 156"/>
                  <a:gd name="T93" fmla="*/ 144 h 244"/>
                  <a:gd name="T94" fmla="*/ 152 w 156"/>
                  <a:gd name="T95" fmla="*/ 148 h 244"/>
                  <a:gd name="T96" fmla="*/ 152 w 156"/>
                  <a:gd name="T97" fmla="*/ 150 h 244"/>
                  <a:gd name="T98" fmla="*/ 2 w 156"/>
                  <a:gd name="T99" fmla="*/ 0 h 2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6" h="244">
                    <a:moveTo>
                      <a:pt x="134" y="2"/>
                    </a:moveTo>
                    <a:lnTo>
                      <a:pt x="132" y="48"/>
                    </a:lnTo>
                    <a:lnTo>
                      <a:pt x="132" y="50"/>
                    </a:lnTo>
                    <a:lnTo>
                      <a:pt x="132" y="62"/>
                    </a:lnTo>
                    <a:lnTo>
                      <a:pt x="134" y="62"/>
                    </a:lnTo>
                    <a:lnTo>
                      <a:pt x="134" y="64"/>
                    </a:lnTo>
                    <a:lnTo>
                      <a:pt x="132" y="66"/>
                    </a:lnTo>
                    <a:lnTo>
                      <a:pt x="132" y="68"/>
                    </a:lnTo>
                    <a:lnTo>
                      <a:pt x="134" y="68"/>
                    </a:lnTo>
                    <a:lnTo>
                      <a:pt x="134" y="70"/>
                    </a:lnTo>
                    <a:lnTo>
                      <a:pt x="136" y="70"/>
                    </a:lnTo>
                    <a:lnTo>
                      <a:pt x="136" y="72"/>
                    </a:lnTo>
                    <a:lnTo>
                      <a:pt x="136" y="74"/>
                    </a:lnTo>
                    <a:lnTo>
                      <a:pt x="136" y="76"/>
                    </a:lnTo>
                    <a:lnTo>
                      <a:pt x="138" y="78"/>
                    </a:lnTo>
                    <a:lnTo>
                      <a:pt x="138" y="80"/>
                    </a:lnTo>
                    <a:lnTo>
                      <a:pt x="140" y="80"/>
                    </a:lnTo>
                    <a:lnTo>
                      <a:pt x="140" y="82"/>
                    </a:lnTo>
                    <a:lnTo>
                      <a:pt x="140" y="84"/>
                    </a:lnTo>
                    <a:lnTo>
                      <a:pt x="142" y="86"/>
                    </a:lnTo>
                    <a:lnTo>
                      <a:pt x="142" y="88"/>
                    </a:lnTo>
                    <a:lnTo>
                      <a:pt x="144" y="88"/>
                    </a:lnTo>
                    <a:lnTo>
                      <a:pt x="144" y="90"/>
                    </a:lnTo>
                    <a:lnTo>
                      <a:pt x="146" y="90"/>
                    </a:lnTo>
                    <a:lnTo>
                      <a:pt x="146" y="92"/>
                    </a:lnTo>
                    <a:lnTo>
                      <a:pt x="148" y="92"/>
                    </a:lnTo>
                    <a:lnTo>
                      <a:pt x="148" y="94"/>
                    </a:lnTo>
                    <a:lnTo>
                      <a:pt x="150" y="96"/>
                    </a:lnTo>
                    <a:lnTo>
                      <a:pt x="150" y="98"/>
                    </a:lnTo>
                    <a:lnTo>
                      <a:pt x="152" y="98"/>
                    </a:lnTo>
                    <a:lnTo>
                      <a:pt x="152" y="100"/>
                    </a:lnTo>
                    <a:lnTo>
                      <a:pt x="154" y="100"/>
                    </a:lnTo>
                    <a:lnTo>
                      <a:pt x="154" y="102"/>
                    </a:lnTo>
                    <a:lnTo>
                      <a:pt x="154" y="104"/>
                    </a:lnTo>
                    <a:lnTo>
                      <a:pt x="154" y="106"/>
                    </a:lnTo>
                    <a:lnTo>
                      <a:pt x="154" y="108"/>
                    </a:lnTo>
                    <a:lnTo>
                      <a:pt x="154" y="110"/>
                    </a:lnTo>
                    <a:lnTo>
                      <a:pt x="154" y="112"/>
                    </a:lnTo>
                    <a:lnTo>
                      <a:pt x="154" y="114"/>
                    </a:lnTo>
                    <a:lnTo>
                      <a:pt x="154" y="116"/>
                    </a:lnTo>
                    <a:lnTo>
                      <a:pt x="154" y="118"/>
                    </a:lnTo>
                    <a:lnTo>
                      <a:pt x="154" y="120"/>
                    </a:lnTo>
                    <a:lnTo>
                      <a:pt x="152" y="120"/>
                    </a:lnTo>
                    <a:lnTo>
                      <a:pt x="152" y="122"/>
                    </a:lnTo>
                    <a:lnTo>
                      <a:pt x="152" y="124"/>
                    </a:lnTo>
                    <a:lnTo>
                      <a:pt x="152" y="126"/>
                    </a:lnTo>
                    <a:lnTo>
                      <a:pt x="154" y="126"/>
                    </a:lnTo>
                    <a:lnTo>
                      <a:pt x="154" y="128"/>
                    </a:lnTo>
                    <a:lnTo>
                      <a:pt x="156" y="130"/>
                    </a:lnTo>
                    <a:lnTo>
                      <a:pt x="156" y="132"/>
                    </a:lnTo>
                    <a:lnTo>
                      <a:pt x="154" y="132"/>
                    </a:lnTo>
                    <a:lnTo>
                      <a:pt x="154" y="134"/>
                    </a:lnTo>
                    <a:lnTo>
                      <a:pt x="152" y="134"/>
                    </a:lnTo>
                    <a:lnTo>
                      <a:pt x="152" y="136"/>
                    </a:lnTo>
                    <a:lnTo>
                      <a:pt x="150" y="138"/>
                    </a:lnTo>
                    <a:lnTo>
                      <a:pt x="152" y="138"/>
                    </a:lnTo>
                    <a:lnTo>
                      <a:pt x="152" y="140"/>
                    </a:lnTo>
                    <a:lnTo>
                      <a:pt x="152" y="142"/>
                    </a:lnTo>
                    <a:lnTo>
                      <a:pt x="152" y="144"/>
                    </a:lnTo>
                    <a:lnTo>
                      <a:pt x="152" y="146"/>
                    </a:lnTo>
                    <a:lnTo>
                      <a:pt x="152" y="148"/>
                    </a:lnTo>
                    <a:lnTo>
                      <a:pt x="152" y="150"/>
                    </a:lnTo>
                    <a:lnTo>
                      <a:pt x="150" y="244"/>
                    </a:lnTo>
                    <a:lnTo>
                      <a:pt x="0" y="236"/>
                    </a:lnTo>
                    <a:lnTo>
                      <a:pt x="2" y="0"/>
                    </a:lnTo>
                    <a:lnTo>
                      <a:pt x="134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7" name="Freeform 173"/>
              <p:cNvSpPr>
                <a:spLocks/>
              </p:cNvSpPr>
              <p:nvPr/>
            </p:nvSpPr>
            <p:spPr bwMode="auto">
              <a:xfrm>
                <a:off x="2616" y="3131"/>
                <a:ext cx="200" cy="268"/>
              </a:xfrm>
              <a:custGeom>
                <a:avLst/>
                <a:gdLst>
                  <a:gd name="T0" fmla="*/ 92 w 200"/>
                  <a:gd name="T1" fmla="*/ 8 h 268"/>
                  <a:gd name="T2" fmla="*/ 98 w 200"/>
                  <a:gd name="T3" fmla="*/ 14 h 268"/>
                  <a:gd name="T4" fmla="*/ 102 w 200"/>
                  <a:gd name="T5" fmla="*/ 16 h 268"/>
                  <a:gd name="T6" fmla="*/ 108 w 200"/>
                  <a:gd name="T7" fmla="*/ 16 h 268"/>
                  <a:gd name="T8" fmla="*/ 112 w 200"/>
                  <a:gd name="T9" fmla="*/ 14 h 268"/>
                  <a:gd name="T10" fmla="*/ 118 w 200"/>
                  <a:gd name="T11" fmla="*/ 16 h 268"/>
                  <a:gd name="T12" fmla="*/ 122 w 200"/>
                  <a:gd name="T13" fmla="*/ 14 h 268"/>
                  <a:gd name="T14" fmla="*/ 126 w 200"/>
                  <a:gd name="T15" fmla="*/ 22 h 268"/>
                  <a:gd name="T16" fmla="*/ 130 w 200"/>
                  <a:gd name="T17" fmla="*/ 26 h 268"/>
                  <a:gd name="T18" fmla="*/ 136 w 200"/>
                  <a:gd name="T19" fmla="*/ 28 h 268"/>
                  <a:gd name="T20" fmla="*/ 140 w 200"/>
                  <a:gd name="T21" fmla="*/ 34 h 268"/>
                  <a:gd name="T22" fmla="*/ 142 w 200"/>
                  <a:gd name="T23" fmla="*/ 42 h 268"/>
                  <a:gd name="T24" fmla="*/ 146 w 200"/>
                  <a:gd name="T25" fmla="*/ 48 h 268"/>
                  <a:gd name="T26" fmla="*/ 150 w 200"/>
                  <a:gd name="T27" fmla="*/ 54 h 268"/>
                  <a:gd name="T28" fmla="*/ 152 w 200"/>
                  <a:gd name="T29" fmla="*/ 64 h 268"/>
                  <a:gd name="T30" fmla="*/ 156 w 200"/>
                  <a:gd name="T31" fmla="*/ 70 h 268"/>
                  <a:gd name="T32" fmla="*/ 158 w 200"/>
                  <a:gd name="T33" fmla="*/ 76 h 268"/>
                  <a:gd name="T34" fmla="*/ 156 w 200"/>
                  <a:gd name="T35" fmla="*/ 82 h 268"/>
                  <a:gd name="T36" fmla="*/ 154 w 200"/>
                  <a:gd name="T37" fmla="*/ 92 h 268"/>
                  <a:gd name="T38" fmla="*/ 154 w 200"/>
                  <a:gd name="T39" fmla="*/ 100 h 268"/>
                  <a:gd name="T40" fmla="*/ 156 w 200"/>
                  <a:gd name="T41" fmla="*/ 106 h 268"/>
                  <a:gd name="T42" fmla="*/ 164 w 200"/>
                  <a:gd name="T43" fmla="*/ 114 h 268"/>
                  <a:gd name="T44" fmla="*/ 172 w 200"/>
                  <a:gd name="T45" fmla="*/ 116 h 268"/>
                  <a:gd name="T46" fmla="*/ 178 w 200"/>
                  <a:gd name="T47" fmla="*/ 118 h 268"/>
                  <a:gd name="T48" fmla="*/ 184 w 200"/>
                  <a:gd name="T49" fmla="*/ 118 h 268"/>
                  <a:gd name="T50" fmla="*/ 192 w 200"/>
                  <a:gd name="T51" fmla="*/ 120 h 268"/>
                  <a:gd name="T52" fmla="*/ 196 w 200"/>
                  <a:gd name="T53" fmla="*/ 126 h 268"/>
                  <a:gd name="T54" fmla="*/ 198 w 200"/>
                  <a:gd name="T55" fmla="*/ 134 h 268"/>
                  <a:gd name="T56" fmla="*/ 198 w 200"/>
                  <a:gd name="T57" fmla="*/ 140 h 268"/>
                  <a:gd name="T58" fmla="*/ 194 w 200"/>
                  <a:gd name="T59" fmla="*/ 146 h 268"/>
                  <a:gd name="T60" fmla="*/ 188 w 200"/>
                  <a:gd name="T61" fmla="*/ 144 h 268"/>
                  <a:gd name="T62" fmla="*/ 182 w 200"/>
                  <a:gd name="T63" fmla="*/ 150 h 268"/>
                  <a:gd name="T64" fmla="*/ 174 w 200"/>
                  <a:gd name="T65" fmla="*/ 152 h 268"/>
                  <a:gd name="T66" fmla="*/ 166 w 200"/>
                  <a:gd name="T67" fmla="*/ 152 h 268"/>
                  <a:gd name="T68" fmla="*/ 160 w 200"/>
                  <a:gd name="T69" fmla="*/ 158 h 268"/>
                  <a:gd name="T70" fmla="*/ 150 w 200"/>
                  <a:gd name="T71" fmla="*/ 158 h 268"/>
                  <a:gd name="T72" fmla="*/ 150 w 200"/>
                  <a:gd name="T73" fmla="*/ 166 h 268"/>
                  <a:gd name="T74" fmla="*/ 148 w 200"/>
                  <a:gd name="T75" fmla="*/ 174 h 268"/>
                  <a:gd name="T76" fmla="*/ 144 w 200"/>
                  <a:gd name="T77" fmla="*/ 178 h 268"/>
                  <a:gd name="T78" fmla="*/ 146 w 200"/>
                  <a:gd name="T79" fmla="*/ 186 h 268"/>
                  <a:gd name="T80" fmla="*/ 144 w 200"/>
                  <a:gd name="T81" fmla="*/ 190 h 268"/>
                  <a:gd name="T82" fmla="*/ 138 w 200"/>
                  <a:gd name="T83" fmla="*/ 192 h 268"/>
                  <a:gd name="T84" fmla="*/ 132 w 200"/>
                  <a:gd name="T85" fmla="*/ 198 h 268"/>
                  <a:gd name="T86" fmla="*/ 140 w 200"/>
                  <a:gd name="T87" fmla="*/ 208 h 268"/>
                  <a:gd name="T88" fmla="*/ 142 w 200"/>
                  <a:gd name="T89" fmla="*/ 218 h 268"/>
                  <a:gd name="T90" fmla="*/ 148 w 200"/>
                  <a:gd name="T91" fmla="*/ 224 h 268"/>
                  <a:gd name="T92" fmla="*/ 150 w 200"/>
                  <a:gd name="T93" fmla="*/ 230 h 268"/>
                  <a:gd name="T94" fmla="*/ 158 w 200"/>
                  <a:gd name="T95" fmla="*/ 236 h 268"/>
                  <a:gd name="T96" fmla="*/ 164 w 200"/>
                  <a:gd name="T97" fmla="*/ 236 h 268"/>
                  <a:gd name="T98" fmla="*/ 166 w 200"/>
                  <a:gd name="T99" fmla="*/ 244 h 268"/>
                  <a:gd name="T100" fmla="*/ 174 w 200"/>
                  <a:gd name="T101" fmla="*/ 244 h 268"/>
                  <a:gd name="T102" fmla="*/ 178 w 200"/>
                  <a:gd name="T103" fmla="*/ 246 h 268"/>
                  <a:gd name="T104" fmla="*/ 182 w 200"/>
                  <a:gd name="T105" fmla="*/ 250 h 268"/>
                  <a:gd name="T106" fmla="*/ 188 w 200"/>
                  <a:gd name="T107" fmla="*/ 254 h 268"/>
                  <a:gd name="T108" fmla="*/ 194 w 200"/>
                  <a:gd name="T109" fmla="*/ 258 h 268"/>
                  <a:gd name="T110" fmla="*/ 192 w 200"/>
                  <a:gd name="T111" fmla="*/ 264 h 268"/>
                  <a:gd name="T112" fmla="*/ 4 w 200"/>
                  <a:gd name="T113" fmla="*/ 50 h 2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00" h="268">
                    <a:moveTo>
                      <a:pt x="86" y="0"/>
                    </a:moveTo>
                    <a:lnTo>
                      <a:pt x="86" y="0"/>
                    </a:lnTo>
                    <a:lnTo>
                      <a:pt x="88" y="2"/>
                    </a:lnTo>
                    <a:lnTo>
                      <a:pt x="88" y="4"/>
                    </a:lnTo>
                    <a:lnTo>
                      <a:pt x="90" y="4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2" y="8"/>
                    </a:lnTo>
                    <a:lnTo>
                      <a:pt x="94" y="10"/>
                    </a:lnTo>
                    <a:lnTo>
                      <a:pt x="96" y="10"/>
                    </a:lnTo>
                    <a:lnTo>
                      <a:pt x="96" y="12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4" y="16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8" y="16"/>
                    </a:lnTo>
                    <a:lnTo>
                      <a:pt x="108" y="14"/>
                    </a:lnTo>
                    <a:lnTo>
                      <a:pt x="110" y="14"/>
                    </a:lnTo>
                    <a:lnTo>
                      <a:pt x="112" y="14"/>
                    </a:lnTo>
                    <a:lnTo>
                      <a:pt x="114" y="16"/>
                    </a:lnTo>
                    <a:lnTo>
                      <a:pt x="116" y="16"/>
                    </a:lnTo>
                    <a:lnTo>
                      <a:pt x="118" y="16"/>
                    </a:lnTo>
                    <a:lnTo>
                      <a:pt x="120" y="18"/>
                    </a:lnTo>
                    <a:lnTo>
                      <a:pt x="120" y="16"/>
                    </a:lnTo>
                    <a:lnTo>
                      <a:pt x="122" y="16"/>
                    </a:lnTo>
                    <a:lnTo>
                      <a:pt x="122" y="14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6" y="20"/>
                    </a:lnTo>
                    <a:lnTo>
                      <a:pt x="126" y="22"/>
                    </a:lnTo>
                    <a:lnTo>
                      <a:pt x="124" y="22"/>
                    </a:lnTo>
                    <a:lnTo>
                      <a:pt x="126" y="22"/>
                    </a:lnTo>
                    <a:lnTo>
                      <a:pt x="128" y="22"/>
                    </a:lnTo>
                    <a:lnTo>
                      <a:pt x="128" y="24"/>
                    </a:lnTo>
                    <a:lnTo>
                      <a:pt x="128" y="26"/>
                    </a:lnTo>
                    <a:lnTo>
                      <a:pt x="130" y="26"/>
                    </a:lnTo>
                    <a:lnTo>
                      <a:pt x="132" y="26"/>
                    </a:lnTo>
                    <a:lnTo>
                      <a:pt x="134" y="26"/>
                    </a:lnTo>
                    <a:lnTo>
                      <a:pt x="136" y="28"/>
                    </a:lnTo>
                    <a:lnTo>
                      <a:pt x="138" y="30"/>
                    </a:lnTo>
                    <a:lnTo>
                      <a:pt x="138" y="32"/>
                    </a:lnTo>
                    <a:lnTo>
                      <a:pt x="140" y="34"/>
                    </a:lnTo>
                    <a:lnTo>
                      <a:pt x="140" y="36"/>
                    </a:lnTo>
                    <a:lnTo>
                      <a:pt x="140" y="38"/>
                    </a:lnTo>
                    <a:lnTo>
                      <a:pt x="140" y="40"/>
                    </a:lnTo>
                    <a:lnTo>
                      <a:pt x="142" y="40"/>
                    </a:lnTo>
                    <a:lnTo>
                      <a:pt x="142" y="42"/>
                    </a:lnTo>
                    <a:lnTo>
                      <a:pt x="142" y="44"/>
                    </a:lnTo>
                    <a:lnTo>
                      <a:pt x="144" y="44"/>
                    </a:lnTo>
                    <a:lnTo>
                      <a:pt x="144" y="46"/>
                    </a:lnTo>
                    <a:lnTo>
                      <a:pt x="146" y="46"/>
                    </a:lnTo>
                    <a:lnTo>
                      <a:pt x="146" y="48"/>
                    </a:lnTo>
                    <a:lnTo>
                      <a:pt x="146" y="50"/>
                    </a:lnTo>
                    <a:lnTo>
                      <a:pt x="146" y="52"/>
                    </a:lnTo>
                    <a:lnTo>
                      <a:pt x="148" y="52"/>
                    </a:lnTo>
                    <a:lnTo>
                      <a:pt x="148" y="54"/>
                    </a:lnTo>
                    <a:lnTo>
                      <a:pt x="150" y="54"/>
                    </a:lnTo>
                    <a:lnTo>
                      <a:pt x="152" y="56"/>
                    </a:lnTo>
                    <a:lnTo>
                      <a:pt x="152" y="58"/>
                    </a:lnTo>
                    <a:lnTo>
                      <a:pt x="152" y="62"/>
                    </a:lnTo>
                    <a:lnTo>
                      <a:pt x="152" y="64"/>
                    </a:lnTo>
                    <a:lnTo>
                      <a:pt x="154" y="64"/>
                    </a:lnTo>
                    <a:lnTo>
                      <a:pt x="154" y="66"/>
                    </a:lnTo>
                    <a:lnTo>
                      <a:pt x="154" y="68"/>
                    </a:lnTo>
                    <a:lnTo>
                      <a:pt x="156" y="68"/>
                    </a:lnTo>
                    <a:lnTo>
                      <a:pt x="156" y="70"/>
                    </a:lnTo>
                    <a:lnTo>
                      <a:pt x="156" y="74"/>
                    </a:lnTo>
                    <a:lnTo>
                      <a:pt x="158" y="74"/>
                    </a:lnTo>
                    <a:lnTo>
                      <a:pt x="158" y="76"/>
                    </a:lnTo>
                    <a:lnTo>
                      <a:pt x="158" y="78"/>
                    </a:lnTo>
                    <a:lnTo>
                      <a:pt x="158" y="80"/>
                    </a:lnTo>
                    <a:lnTo>
                      <a:pt x="156" y="82"/>
                    </a:lnTo>
                    <a:lnTo>
                      <a:pt x="154" y="84"/>
                    </a:lnTo>
                    <a:lnTo>
                      <a:pt x="156" y="86"/>
                    </a:lnTo>
                    <a:lnTo>
                      <a:pt x="156" y="88"/>
                    </a:lnTo>
                    <a:lnTo>
                      <a:pt x="154" y="88"/>
                    </a:lnTo>
                    <a:lnTo>
                      <a:pt x="154" y="90"/>
                    </a:lnTo>
                    <a:lnTo>
                      <a:pt x="154" y="92"/>
                    </a:lnTo>
                    <a:lnTo>
                      <a:pt x="156" y="92"/>
                    </a:lnTo>
                    <a:lnTo>
                      <a:pt x="156" y="94"/>
                    </a:lnTo>
                    <a:lnTo>
                      <a:pt x="154" y="94"/>
                    </a:lnTo>
                    <a:lnTo>
                      <a:pt x="154" y="96"/>
                    </a:lnTo>
                    <a:lnTo>
                      <a:pt x="154" y="98"/>
                    </a:lnTo>
                    <a:lnTo>
                      <a:pt x="154" y="100"/>
                    </a:lnTo>
                    <a:lnTo>
                      <a:pt x="154" y="102"/>
                    </a:lnTo>
                    <a:lnTo>
                      <a:pt x="154" y="104"/>
                    </a:lnTo>
                    <a:lnTo>
                      <a:pt x="154" y="106"/>
                    </a:lnTo>
                    <a:lnTo>
                      <a:pt x="156" y="106"/>
                    </a:lnTo>
                    <a:lnTo>
                      <a:pt x="158" y="108"/>
                    </a:lnTo>
                    <a:lnTo>
                      <a:pt x="160" y="108"/>
                    </a:lnTo>
                    <a:lnTo>
                      <a:pt x="160" y="110"/>
                    </a:lnTo>
                    <a:lnTo>
                      <a:pt x="162" y="112"/>
                    </a:lnTo>
                    <a:lnTo>
                      <a:pt x="164" y="112"/>
                    </a:lnTo>
                    <a:lnTo>
                      <a:pt x="164" y="114"/>
                    </a:lnTo>
                    <a:lnTo>
                      <a:pt x="166" y="114"/>
                    </a:lnTo>
                    <a:lnTo>
                      <a:pt x="168" y="112"/>
                    </a:lnTo>
                    <a:lnTo>
                      <a:pt x="170" y="112"/>
                    </a:lnTo>
                    <a:lnTo>
                      <a:pt x="170" y="114"/>
                    </a:lnTo>
                    <a:lnTo>
                      <a:pt x="172" y="116"/>
                    </a:lnTo>
                    <a:lnTo>
                      <a:pt x="174" y="116"/>
                    </a:lnTo>
                    <a:lnTo>
                      <a:pt x="174" y="118"/>
                    </a:lnTo>
                    <a:lnTo>
                      <a:pt x="176" y="118"/>
                    </a:lnTo>
                    <a:lnTo>
                      <a:pt x="176" y="116"/>
                    </a:lnTo>
                    <a:lnTo>
                      <a:pt x="176" y="118"/>
                    </a:lnTo>
                    <a:lnTo>
                      <a:pt x="178" y="118"/>
                    </a:lnTo>
                    <a:lnTo>
                      <a:pt x="178" y="116"/>
                    </a:lnTo>
                    <a:lnTo>
                      <a:pt x="180" y="116"/>
                    </a:lnTo>
                    <a:lnTo>
                      <a:pt x="182" y="116"/>
                    </a:lnTo>
                    <a:lnTo>
                      <a:pt x="184" y="116"/>
                    </a:lnTo>
                    <a:lnTo>
                      <a:pt x="184" y="118"/>
                    </a:lnTo>
                    <a:lnTo>
                      <a:pt x="186" y="118"/>
                    </a:lnTo>
                    <a:lnTo>
                      <a:pt x="188" y="116"/>
                    </a:lnTo>
                    <a:lnTo>
                      <a:pt x="190" y="116"/>
                    </a:lnTo>
                    <a:lnTo>
                      <a:pt x="190" y="118"/>
                    </a:lnTo>
                    <a:lnTo>
                      <a:pt x="190" y="120"/>
                    </a:lnTo>
                    <a:lnTo>
                      <a:pt x="192" y="120"/>
                    </a:lnTo>
                    <a:lnTo>
                      <a:pt x="192" y="122"/>
                    </a:lnTo>
                    <a:lnTo>
                      <a:pt x="194" y="122"/>
                    </a:lnTo>
                    <a:lnTo>
                      <a:pt x="194" y="124"/>
                    </a:lnTo>
                    <a:lnTo>
                      <a:pt x="196" y="124"/>
                    </a:lnTo>
                    <a:lnTo>
                      <a:pt x="196" y="126"/>
                    </a:lnTo>
                    <a:lnTo>
                      <a:pt x="196" y="128"/>
                    </a:lnTo>
                    <a:lnTo>
                      <a:pt x="196" y="130"/>
                    </a:lnTo>
                    <a:lnTo>
                      <a:pt x="198" y="132"/>
                    </a:lnTo>
                    <a:lnTo>
                      <a:pt x="198" y="134"/>
                    </a:lnTo>
                    <a:lnTo>
                      <a:pt x="200" y="134"/>
                    </a:lnTo>
                    <a:lnTo>
                      <a:pt x="200" y="136"/>
                    </a:lnTo>
                    <a:lnTo>
                      <a:pt x="200" y="138"/>
                    </a:lnTo>
                    <a:lnTo>
                      <a:pt x="200" y="140"/>
                    </a:lnTo>
                    <a:lnTo>
                      <a:pt x="198" y="140"/>
                    </a:lnTo>
                    <a:lnTo>
                      <a:pt x="198" y="142"/>
                    </a:lnTo>
                    <a:lnTo>
                      <a:pt x="196" y="144"/>
                    </a:lnTo>
                    <a:lnTo>
                      <a:pt x="196" y="146"/>
                    </a:lnTo>
                    <a:lnTo>
                      <a:pt x="194" y="146"/>
                    </a:lnTo>
                    <a:lnTo>
                      <a:pt x="192" y="146"/>
                    </a:lnTo>
                    <a:lnTo>
                      <a:pt x="190" y="146"/>
                    </a:lnTo>
                    <a:lnTo>
                      <a:pt x="188" y="144"/>
                    </a:lnTo>
                    <a:lnTo>
                      <a:pt x="186" y="146"/>
                    </a:lnTo>
                    <a:lnTo>
                      <a:pt x="186" y="148"/>
                    </a:lnTo>
                    <a:lnTo>
                      <a:pt x="186" y="150"/>
                    </a:lnTo>
                    <a:lnTo>
                      <a:pt x="184" y="150"/>
                    </a:lnTo>
                    <a:lnTo>
                      <a:pt x="182" y="152"/>
                    </a:lnTo>
                    <a:lnTo>
                      <a:pt x="182" y="150"/>
                    </a:lnTo>
                    <a:lnTo>
                      <a:pt x="180" y="150"/>
                    </a:lnTo>
                    <a:lnTo>
                      <a:pt x="180" y="152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4" y="152"/>
                    </a:lnTo>
                    <a:lnTo>
                      <a:pt x="172" y="152"/>
                    </a:lnTo>
                    <a:lnTo>
                      <a:pt x="170" y="150"/>
                    </a:lnTo>
                    <a:lnTo>
                      <a:pt x="168" y="150"/>
                    </a:lnTo>
                    <a:lnTo>
                      <a:pt x="166" y="150"/>
                    </a:lnTo>
                    <a:lnTo>
                      <a:pt x="166" y="152"/>
                    </a:lnTo>
                    <a:lnTo>
                      <a:pt x="164" y="154"/>
                    </a:lnTo>
                    <a:lnTo>
                      <a:pt x="164" y="156"/>
                    </a:lnTo>
                    <a:lnTo>
                      <a:pt x="162" y="156"/>
                    </a:lnTo>
                    <a:lnTo>
                      <a:pt x="162" y="158"/>
                    </a:lnTo>
                    <a:lnTo>
                      <a:pt x="160" y="158"/>
                    </a:lnTo>
                    <a:lnTo>
                      <a:pt x="158" y="158"/>
                    </a:lnTo>
                    <a:lnTo>
                      <a:pt x="158" y="160"/>
                    </a:lnTo>
                    <a:lnTo>
                      <a:pt x="156" y="160"/>
                    </a:lnTo>
                    <a:lnTo>
                      <a:pt x="154" y="160"/>
                    </a:lnTo>
                    <a:lnTo>
                      <a:pt x="152" y="158"/>
                    </a:lnTo>
                    <a:lnTo>
                      <a:pt x="150" y="158"/>
                    </a:lnTo>
                    <a:lnTo>
                      <a:pt x="148" y="158"/>
                    </a:lnTo>
                    <a:lnTo>
                      <a:pt x="148" y="160"/>
                    </a:lnTo>
                    <a:lnTo>
                      <a:pt x="148" y="162"/>
                    </a:lnTo>
                    <a:lnTo>
                      <a:pt x="150" y="164"/>
                    </a:lnTo>
                    <a:lnTo>
                      <a:pt x="150" y="166"/>
                    </a:lnTo>
                    <a:lnTo>
                      <a:pt x="150" y="168"/>
                    </a:lnTo>
                    <a:lnTo>
                      <a:pt x="150" y="170"/>
                    </a:lnTo>
                    <a:lnTo>
                      <a:pt x="148" y="170"/>
                    </a:lnTo>
                    <a:lnTo>
                      <a:pt x="148" y="172"/>
                    </a:lnTo>
                    <a:lnTo>
                      <a:pt x="148" y="174"/>
                    </a:lnTo>
                    <a:lnTo>
                      <a:pt x="148" y="176"/>
                    </a:lnTo>
                    <a:lnTo>
                      <a:pt x="146" y="176"/>
                    </a:lnTo>
                    <a:lnTo>
                      <a:pt x="144" y="176"/>
                    </a:lnTo>
                    <a:lnTo>
                      <a:pt x="144" y="178"/>
                    </a:lnTo>
                    <a:lnTo>
                      <a:pt x="144" y="180"/>
                    </a:lnTo>
                    <a:lnTo>
                      <a:pt x="144" y="182"/>
                    </a:lnTo>
                    <a:lnTo>
                      <a:pt x="146" y="184"/>
                    </a:lnTo>
                    <a:lnTo>
                      <a:pt x="146" y="186"/>
                    </a:lnTo>
                    <a:lnTo>
                      <a:pt x="146" y="188"/>
                    </a:lnTo>
                    <a:lnTo>
                      <a:pt x="144" y="190"/>
                    </a:lnTo>
                    <a:lnTo>
                      <a:pt x="142" y="190"/>
                    </a:lnTo>
                    <a:lnTo>
                      <a:pt x="140" y="190"/>
                    </a:lnTo>
                    <a:lnTo>
                      <a:pt x="138" y="190"/>
                    </a:lnTo>
                    <a:lnTo>
                      <a:pt x="138" y="192"/>
                    </a:lnTo>
                    <a:lnTo>
                      <a:pt x="136" y="192"/>
                    </a:lnTo>
                    <a:lnTo>
                      <a:pt x="134" y="192"/>
                    </a:lnTo>
                    <a:lnTo>
                      <a:pt x="134" y="194"/>
                    </a:lnTo>
                    <a:lnTo>
                      <a:pt x="132" y="194"/>
                    </a:lnTo>
                    <a:lnTo>
                      <a:pt x="132" y="196"/>
                    </a:lnTo>
                    <a:lnTo>
                      <a:pt x="132" y="198"/>
                    </a:lnTo>
                    <a:lnTo>
                      <a:pt x="132" y="200"/>
                    </a:lnTo>
                    <a:lnTo>
                      <a:pt x="134" y="202"/>
                    </a:lnTo>
                    <a:lnTo>
                      <a:pt x="136" y="204"/>
                    </a:lnTo>
                    <a:lnTo>
                      <a:pt x="138" y="208"/>
                    </a:lnTo>
                    <a:lnTo>
                      <a:pt x="140" y="208"/>
                    </a:lnTo>
                    <a:lnTo>
                      <a:pt x="140" y="210"/>
                    </a:lnTo>
                    <a:lnTo>
                      <a:pt x="140" y="214"/>
                    </a:lnTo>
                    <a:lnTo>
                      <a:pt x="140" y="216"/>
                    </a:lnTo>
                    <a:lnTo>
                      <a:pt x="140" y="218"/>
                    </a:lnTo>
                    <a:lnTo>
                      <a:pt x="142" y="218"/>
                    </a:lnTo>
                    <a:lnTo>
                      <a:pt x="142" y="220"/>
                    </a:lnTo>
                    <a:lnTo>
                      <a:pt x="144" y="220"/>
                    </a:lnTo>
                    <a:lnTo>
                      <a:pt x="146" y="222"/>
                    </a:lnTo>
                    <a:lnTo>
                      <a:pt x="146" y="224"/>
                    </a:lnTo>
                    <a:lnTo>
                      <a:pt x="148" y="224"/>
                    </a:lnTo>
                    <a:lnTo>
                      <a:pt x="148" y="226"/>
                    </a:lnTo>
                    <a:lnTo>
                      <a:pt x="146" y="226"/>
                    </a:lnTo>
                    <a:lnTo>
                      <a:pt x="148" y="228"/>
                    </a:lnTo>
                    <a:lnTo>
                      <a:pt x="148" y="230"/>
                    </a:lnTo>
                    <a:lnTo>
                      <a:pt x="150" y="230"/>
                    </a:lnTo>
                    <a:lnTo>
                      <a:pt x="150" y="232"/>
                    </a:lnTo>
                    <a:lnTo>
                      <a:pt x="152" y="232"/>
                    </a:lnTo>
                    <a:lnTo>
                      <a:pt x="154" y="234"/>
                    </a:lnTo>
                    <a:lnTo>
                      <a:pt x="154" y="236"/>
                    </a:lnTo>
                    <a:lnTo>
                      <a:pt x="158" y="236"/>
                    </a:lnTo>
                    <a:lnTo>
                      <a:pt x="160" y="236"/>
                    </a:lnTo>
                    <a:lnTo>
                      <a:pt x="160" y="238"/>
                    </a:lnTo>
                    <a:lnTo>
                      <a:pt x="162" y="238"/>
                    </a:lnTo>
                    <a:lnTo>
                      <a:pt x="162" y="236"/>
                    </a:lnTo>
                    <a:lnTo>
                      <a:pt x="164" y="236"/>
                    </a:lnTo>
                    <a:lnTo>
                      <a:pt x="166" y="238"/>
                    </a:lnTo>
                    <a:lnTo>
                      <a:pt x="166" y="242"/>
                    </a:lnTo>
                    <a:lnTo>
                      <a:pt x="166" y="244"/>
                    </a:lnTo>
                    <a:lnTo>
                      <a:pt x="168" y="244"/>
                    </a:lnTo>
                    <a:lnTo>
                      <a:pt x="170" y="244"/>
                    </a:lnTo>
                    <a:lnTo>
                      <a:pt x="172" y="244"/>
                    </a:lnTo>
                    <a:lnTo>
                      <a:pt x="174" y="244"/>
                    </a:lnTo>
                    <a:lnTo>
                      <a:pt x="174" y="242"/>
                    </a:lnTo>
                    <a:lnTo>
                      <a:pt x="176" y="242"/>
                    </a:lnTo>
                    <a:lnTo>
                      <a:pt x="176" y="244"/>
                    </a:lnTo>
                    <a:lnTo>
                      <a:pt x="178" y="246"/>
                    </a:lnTo>
                    <a:lnTo>
                      <a:pt x="178" y="248"/>
                    </a:lnTo>
                    <a:lnTo>
                      <a:pt x="180" y="248"/>
                    </a:lnTo>
                    <a:lnTo>
                      <a:pt x="180" y="250"/>
                    </a:lnTo>
                    <a:lnTo>
                      <a:pt x="182" y="250"/>
                    </a:lnTo>
                    <a:lnTo>
                      <a:pt x="184" y="252"/>
                    </a:lnTo>
                    <a:lnTo>
                      <a:pt x="186" y="252"/>
                    </a:lnTo>
                    <a:lnTo>
                      <a:pt x="186" y="254"/>
                    </a:lnTo>
                    <a:lnTo>
                      <a:pt x="188" y="254"/>
                    </a:lnTo>
                    <a:lnTo>
                      <a:pt x="190" y="256"/>
                    </a:lnTo>
                    <a:lnTo>
                      <a:pt x="190" y="254"/>
                    </a:lnTo>
                    <a:lnTo>
                      <a:pt x="192" y="254"/>
                    </a:lnTo>
                    <a:lnTo>
                      <a:pt x="192" y="256"/>
                    </a:lnTo>
                    <a:lnTo>
                      <a:pt x="194" y="258"/>
                    </a:lnTo>
                    <a:lnTo>
                      <a:pt x="194" y="260"/>
                    </a:lnTo>
                    <a:lnTo>
                      <a:pt x="194" y="262"/>
                    </a:lnTo>
                    <a:lnTo>
                      <a:pt x="194" y="264"/>
                    </a:lnTo>
                    <a:lnTo>
                      <a:pt x="192" y="264"/>
                    </a:lnTo>
                    <a:lnTo>
                      <a:pt x="192" y="266"/>
                    </a:lnTo>
                    <a:lnTo>
                      <a:pt x="194" y="266"/>
                    </a:lnTo>
                    <a:lnTo>
                      <a:pt x="196" y="266"/>
                    </a:lnTo>
                    <a:lnTo>
                      <a:pt x="196" y="268"/>
                    </a:lnTo>
                    <a:lnTo>
                      <a:pt x="0" y="254"/>
                    </a:lnTo>
                    <a:lnTo>
                      <a:pt x="0" y="204"/>
                    </a:lnTo>
                    <a:lnTo>
                      <a:pt x="2" y="204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24"/>
                    </a:lnTo>
                    <a:lnTo>
                      <a:pt x="86" y="26"/>
                    </a:lnTo>
                    <a:lnTo>
                      <a:pt x="86" y="6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8" name="Freeform 174"/>
              <p:cNvSpPr>
                <a:spLocks/>
              </p:cNvSpPr>
              <p:nvPr/>
            </p:nvSpPr>
            <p:spPr bwMode="auto">
              <a:xfrm>
                <a:off x="2426" y="3131"/>
                <a:ext cx="194" cy="254"/>
              </a:xfrm>
              <a:custGeom>
                <a:avLst/>
                <a:gdLst>
                  <a:gd name="T0" fmla="*/ 86 w 194"/>
                  <a:gd name="T1" fmla="*/ 22 h 254"/>
                  <a:gd name="T2" fmla="*/ 164 w 194"/>
                  <a:gd name="T3" fmla="*/ 32 h 254"/>
                  <a:gd name="T4" fmla="*/ 188 w 194"/>
                  <a:gd name="T5" fmla="*/ 24 h 254"/>
                  <a:gd name="T6" fmla="*/ 194 w 194"/>
                  <a:gd name="T7" fmla="*/ 48 h 254"/>
                  <a:gd name="T8" fmla="*/ 190 w 194"/>
                  <a:gd name="T9" fmla="*/ 204 h 254"/>
                  <a:gd name="T10" fmla="*/ 20 w 194"/>
                  <a:gd name="T11" fmla="*/ 148 h 254"/>
                  <a:gd name="T12" fmla="*/ 20 w 194"/>
                  <a:gd name="T13" fmla="*/ 146 h 254"/>
                  <a:gd name="T14" fmla="*/ 20 w 194"/>
                  <a:gd name="T15" fmla="*/ 142 h 254"/>
                  <a:gd name="T16" fmla="*/ 20 w 194"/>
                  <a:gd name="T17" fmla="*/ 142 h 254"/>
                  <a:gd name="T18" fmla="*/ 20 w 194"/>
                  <a:gd name="T19" fmla="*/ 140 h 254"/>
                  <a:gd name="T20" fmla="*/ 20 w 194"/>
                  <a:gd name="T21" fmla="*/ 138 h 254"/>
                  <a:gd name="T22" fmla="*/ 18 w 194"/>
                  <a:gd name="T23" fmla="*/ 136 h 254"/>
                  <a:gd name="T24" fmla="*/ 20 w 194"/>
                  <a:gd name="T25" fmla="*/ 134 h 254"/>
                  <a:gd name="T26" fmla="*/ 20 w 194"/>
                  <a:gd name="T27" fmla="*/ 134 h 254"/>
                  <a:gd name="T28" fmla="*/ 22 w 194"/>
                  <a:gd name="T29" fmla="*/ 132 h 254"/>
                  <a:gd name="T30" fmla="*/ 24 w 194"/>
                  <a:gd name="T31" fmla="*/ 130 h 254"/>
                  <a:gd name="T32" fmla="*/ 24 w 194"/>
                  <a:gd name="T33" fmla="*/ 128 h 254"/>
                  <a:gd name="T34" fmla="*/ 22 w 194"/>
                  <a:gd name="T35" fmla="*/ 126 h 254"/>
                  <a:gd name="T36" fmla="*/ 22 w 194"/>
                  <a:gd name="T37" fmla="*/ 124 h 254"/>
                  <a:gd name="T38" fmla="*/ 20 w 194"/>
                  <a:gd name="T39" fmla="*/ 124 h 254"/>
                  <a:gd name="T40" fmla="*/ 20 w 194"/>
                  <a:gd name="T41" fmla="*/ 122 h 254"/>
                  <a:gd name="T42" fmla="*/ 20 w 194"/>
                  <a:gd name="T43" fmla="*/ 120 h 254"/>
                  <a:gd name="T44" fmla="*/ 20 w 194"/>
                  <a:gd name="T45" fmla="*/ 118 h 254"/>
                  <a:gd name="T46" fmla="*/ 22 w 194"/>
                  <a:gd name="T47" fmla="*/ 118 h 254"/>
                  <a:gd name="T48" fmla="*/ 22 w 194"/>
                  <a:gd name="T49" fmla="*/ 116 h 254"/>
                  <a:gd name="T50" fmla="*/ 22 w 194"/>
                  <a:gd name="T51" fmla="*/ 114 h 254"/>
                  <a:gd name="T52" fmla="*/ 22 w 194"/>
                  <a:gd name="T53" fmla="*/ 112 h 254"/>
                  <a:gd name="T54" fmla="*/ 22 w 194"/>
                  <a:gd name="T55" fmla="*/ 110 h 254"/>
                  <a:gd name="T56" fmla="*/ 22 w 194"/>
                  <a:gd name="T57" fmla="*/ 108 h 254"/>
                  <a:gd name="T58" fmla="*/ 22 w 194"/>
                  <a:gd name="T59" fmla="*/ 106 h 254"/>
                  <a:gd name="T60" fmla="*/ 22 w 194"/>
                  <a:gd name="T61" fmla="*/ 104 h 254"/>
                  <a:gd name="T62" fmla="*/ 22 w 194"/>
                  <a:gd name="T63" fmla="*/ 102 h 254"/>
                  <a:gd name="T64" fmla="*/ 22 w 194"/>
                  <a:gd name="T65" fmla="*/ 100 h 254"/>
                  <a:gd name="T66" fmla="*/ 22 w 194"/>
                  <a:gd name="T67" fmla="*/ 98 h 254"/>
                  <a:gd name="T68" fmla="*/ 20 w 194"/>
                  <a:gd name="T69" fmla="*/ 96 h 254"/>
                  <a:gd name="T70" fmla="*/ 18 w 194"/>
                  <a:gd name="T71" fmla="*/ 94 h 254"/>
                  <a:gd name="T72" fmla="*/ 16 w 194"/>
                  <a:gd name="T73" fmla="*/ 92 h 254"/>
                  <a:gd name="T74" fmla="*/ 16 w 194"/>
                  <a:gd name="T75" fmla="*/ 90 h 254"/>
                  <a:gd name="T76" fmla="*/ 14 w 194"/>
                  <a:gd name="T77" fmla="*/ 88 h 254"/>
                  <a:gd name="T78" fmla="*/ 12 w 194"/>
                  <a:gd name="T79" fmla="*/ 86 h 254"/>
                  <a:gd name="T80" fmla="*/ 10 w 194"/>
                  <a:gd name="T81" fmla="*/ 86 h 254"/>
                  <a:gd name="T82" fmla="*/ 10 w 194"/>
                  <a:gd name="T83" fmla="*/ 84 h 254"/>
                  <a:gd name="T84" fmla="*/ 8 w 194"/>
                  <a:gd name="T85" fmla="*/ 82 h 254"/>
                  <a:gd name="T86" fmla="*/ 8 w 194"/>
                  <a:gd name="T87" fmla="*/ 80 h 254"/>
                  <a:gd name="T88" fmla="*/ 6 w 194"/>
                  <a:gd name="T89" fmla="*/ 78 h 254"/>
                  <a:gd name="T90" fmla="*/ 6 w 194"/>
                  <a:gd name="T91" fmla="*/ 76 h 254"/>
                  <a:gd name="T92" fmla="*/ 4 w 194"/>
                  <a:gd name="T93" fmla="*/ 74 h 254"/>
                  <a:gd name="T94" fmla="*/ 4 w 194"/>
                  <a:gd name="T95" fmla="*/ 70 h 254"/>
                  <a:gd name="T96" fmla="*/ 4 w 194"/>
                  <a:gd name="T97" fmla="*/ 68 h 254"/>
                  <a:gd name="T98" fmla="*/ 2 w 194"/>
                  <a:gd name="T99" fmla="*/ 68 h 254"/>
                  <a:gd name="T100" fmla="*/ 0 w 194"/>
                  <a:gd name="T101" fmla="*/ 66 h 254"/>
                  <a:gd name="T102" fmla="*/ 0 w 194"/>
                  <a:gd name="T103" fmla="*/ 64 h 254"/>
                  <a:gd name="T104" fmla="*/ 2 w 194"/>
                  <a:gd name="T105" fmla="*/ 60 h 254"/>
                  <a:gd name="T106" fmla="*/ 0 w 194"/>
                  <a:gd name="T107" fmla="*/ 48 h 254"/>
                  <a:gd name="T108" fmla="*/ 58 w 194"/>
                  <a:gd name="T109" fmla="*/ 0 h 25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94" h="254">
                    <a:moveTo>
                      <a:pt x="58" y="0"/>
                    </a:moveTo>
                    <a:lnTo>
                      <a:pt x="58" y="22"/>
                    </a:lnTo>
                    <a:lnTo>
                      <a:pt x="86" y="22"/>
                    </a:lnTo>
                    <a:lnTo>
                      <a:pt x="88" y="22"/>
                    </a:lnTo>
                    <a:lnTo>
                      <a:pt x="164" y="24"/>
                    </a:lnTo>
                    <a:lnTo>
                      <a:pt x="164" y="32"/>
                    </a:lnTo>
                    <a:lnTo>
                      <a:pt x="172" y="30"/>
                    </a:lnTo>
                    <a:lnTo>
                      <a:pt x="172" y="24"/>
                    </a:lnTo>
                    <a:lnTo>
                      <a:pt x="188" y="24"/>
                    </a:lnTo>
                    <a:lnTo>
                      <a:pt x="194" y="24"/>
                    </a:lnTo>
                    <a:lnTo>
                      <a:pt x="194" y="48"/>
                    </a:lnTo>
                    <a:lnTo>
                      <a:pt x="194" y="50"/>
                    </a:lnTo>
                    <a:lnTo>
                      <a:pt x="192" y="204"/>
                    </a:lnTo>
                    <a:lnTo>
                      <a:pt x="190" y="204"/>
                    </a:lnTo>
                    <a:lnTo>
                      <a:pt x="190" y="254"/>
                    </a:lnTo>
                    <a:lnTo>
                      <a:pt x="18" y="242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4"/>
                    </a:lnTo>
                    <a:lnTo>
                      <a:pt x="20" y="142"/>
                    </a:lnTo>
                    <a:lnTo>
                      <a:pt x="20" y="140"/>
                    </a:lnTo>
                    <a:lnTo>
                      <a:pt x="20" y="138"/>
                    </a:lnTo>
                    <a:lnTo>
                      <a:pt x="20" y="136"/>
                    </a:lnTo>
                    <a:lnTo>
                      <a:pt x="18" y="136"/>
                    </a:lnTo>
                    <a:lnTo>
                      <a:pt x="20" y="134"/>
                    </a:lnTo>
                    <a:lnTo>
                      <a:pt x="20" y="132"/>
                    </a:lnTo>
                    <a:lnTo>
                      <a:pt x="22" y="132"/>
                    </a:lnTo>
                    <a:lnTo>
                      <a:pt x="22" y="130"/>
                    </a:lnTo>
                    <a:lnTo>
                      <a:pt x="24" y="130"/>
                    </a:lnTo>
                    <a:lnTo>
                      <a:pt x="24" y="128"/>
                    </a:lnTo>
                    <a:lnTo>
                      <a:pt x="22" y="126"/>
                    </a:lnTo>
                    <a:lnTo>
                      <a:pt x="22" y="124"/>
                    </a:lnTo>
                    <a:lnTo>
                      <a:pt x="20" y="124"/>
                    </a:lnTo>
                    <a:lnTo>
                      <a:pt x="20" y="122"/>
                    </a:lnTo>
                    <a:lnTo>
                      <a:pt x="20" y="120"/>
                    </a:lnTo>
                    <a:lnTo>
                      <a:pt x="20" y="118"/>
                    </a:lnTo>
                    <a:lnTo>
                      <a:pt x="22" y="118"/>
                    </a:lnTo>
                    <a:lnTo>
                      <a:pt x="22" y="116"/>
                    </a:lnTo>
                    <a:lnTo>
                      <a:pt x="22" y="114"/>
                    </a:lnTo>
                    <a:lnTo>
                      <a:pt x="22" y="112"/>
                    </a:lnTo>
                    <a:lnTo>
                      <a:pt x="22" y="110"/>
                    </a:lnTo>
                    <a:lnTo>
                      <a:pt x="22" y="108"/>
                    </a:lnTo>
                    <a:lnTo>
                      <a:pt x="22" y="106"/>
                    </a:lnTo>
                    <a:lnTo>
                      <a:pt x="22" y="104"/>
                    </a:lnTo>
                    <a:lnTo>
                      <a:pt x="22" y="102"/>
                    </a:lnTo>
                    <a:lnTo>
                      <a:pt x="22" y="100"/>
                    </a:lnTo>
                    <a:lnTo>
                      <a:pt x="22" y="98"/>
                    </a:lnTo>
                    <a:lnTo>
                      <a:pt x="20" y="98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6" y="92"/>
                    </a:lnTo>
                    <a:lnTo>
                      <a:pt x="16" y="90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8" y="82"/>
                    </a:lnTo>
                    <a:lnTo>
                      <a:pt x="8" y="80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6" y="76"/>
                    </a:lnTo>
                    <a:lnTo>
                      <a:pt x="4" y="74"/>
                    </a:lnTo>
                    <a:lnTo>
                      <a:pt x="4" y="72"/>
                    </a:lnTo>
                    <a:lnTo>
                      <a:pt x="4" y="70"/>
                    </a:lnTo>
                    <a:lnTo>
                      <a:pt x="4" y="68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0" y="60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99" name="Freeform 175"/>
              <p:cNvSpPr>
                <a:spLocks/>
              </p:cNvSpPr>
              <p:nvPr/>
            </p:nvSpPr>
            <p:spPr bwMode="auto">
              <a:xfrm>
                <a:off x="1967" y="3131"/>
                <a:ext cx="152" cy="222"/>
              </a:xfrm>
              <a:custGeom>
                <a:avLst/>
                <a:gdLst>
                  <a:gd name="T0" fmla="*/ 152 w 152"/>
                  <a:gd name="T1" fmla="*/ 4 h 222"/>
                  <a:gd name="T2" fmla="*/ 142 w 152"/>
                  <a:gd name="T3" fmla="*/ 22 h 222"/>
                  <a:gd name="T4" fmla="*/ 132 w 152"/>
                  <a:gd name="T5" fmla="*/ 122 h 222"/>
                  <a:gd name="T6" fmla="*/ 130 w 152"/>
                  <a:gd name="T7" fmla="*/ 148 h 222"/>
                  <a:gd name="T8" fmla="*/ 128 w 152"/>
                  <a:gd name="T9" fmla="*/ 152 h 222"/>
                  <a:gd name="T10" fmla="*/ 122 w 152"/>
                  <a:gd name="T11" fmla="*/ 162 h 222"/>
                  <a:gd name="T12" fmla="*/ 114 w 152"/>
                  <a:gd name="T13" fmla="*/ 168 h 222"/>
                  <a:gd name="T14" fmla="*/ 112 w 152"/>
                  <a:gd name="T15" fmla="*/ 172 h 222"/>
                  <a:gd name="T16" fmla="*/ 110 w 152"/>
                  <a:gd name="T17" fmla="*/ 176 h 222"/>
                  <a:gd name="T18" fmla="*/ 110 w 152"/>
                  <a:gd name="T19" fmla="*/ 178 h 222"/>
                  <a:gd name="T20" fmla="*/ 110 w 152"/>
                  <a:gd name="T21" fmla="*/ 180 h 222"/>
                  <a:gd name="T22" fmla="*/ 108 w 152"/>
                  <a:gd name="T23" fmla="*/ 178 h 222"/>
                  <a:gd name="T24" fmla="*/ 106 w 152"/>
                  <a:gd name="T25" fmla="*/ 180 h 222"/>
                  <a:gd name="T26" fmla="*/ 104 w 152"/>
                  <a:gd name="T27" fmla="*/ 180 h 222"/>
                  <a:gd name="T28" fmla="*/ 102 w 152"/>
                  <a:gd name="T29" fmla="*/ 182 h 222"/>
                  <a:gd name="T30" fmla="*/ 100 w 152"/>
                  <a:gd name="T31" fmla="*/ 182 h 222"/>
                  <a:gd name="T32" fmla="*/ 98 w 152"/>
                  <a:gd name="T33" fmla="*/ 180 h 222"/>
                  <a:gd name="T34" fmla="*/ 96 w 152"/>
                  <a:gd name="T35" fmla="*/ 182 h 222"/>
                  <a:gd name="T36" fmla="*/ 94 w 152"/>
                  <a:gd name="T37" fmla="*/ 184 h 222"/>
                  <a:gd name="T38" fmla="*/ 92 w 152"/>
                  <a:gd name="T39" fmla="*/ 184 h 222"/>
                  <a:gd name="T40" fmla="*/ 90 w 152"/>
                  <a:gd name="T41" fmla="*/ 188 h 222"/>
                  <a:gd name="T42" fmla="*/ 90 w 152"/>
                  <a:gd name="T43" fmla="*/ 190 h 222"/>
                  <a:gd name="T44" fmla="*/ 88 w 152"/>
                  <a:gd name="T45" fmla="*/ 192 h 222"/>
                  <a:gd name="T46" fmla="*/ 86 w 152"/>
                  <a:gd name="T47" fmla="*/ 190 h 222"/>
                  <a:gd name="T48" fmla="*/ 86 w 152"/>
                  <a:gd name="T49" fmla="*/ 192 h 222"/>
                  <a:gd name="T50" fmla="*/ 86 w 152"/>
                  <a:gd name="T51" fmla="*/ 196 h 222"/>
                  <a:gd name="T52" fmla="*/ 86 w 152"/>
                  <a:gd name="T53" fmla="*/ 198 h 222"/>
                  <a:gd name="T54" fmla="*/ 82 w 152"/>
                  <a:gd name="T55" fmla="*/ 198 h 222"/>
                  <a:gd name="T56" fmla="*/ 80 w 152"/>
                  <a:gd name="T57" fmla="*/ 204 h 222"/>
                  <a:gd name="T58" fmla="*/ 80 w 152"/>
                  <a:gd name="T59" fmla="*/ 208 h 222"/>
                  <a:gd name="T60" fmla="*/ 82 w 152"/>
                  <a:gd name="T61" fmla="*/ 214 h 222"/>
                  <a:gd name="T62" fmla="*/ 84 w 152"/>
                  <a:gd name="T63" fmla="*/ 218 h 222"/>
                  <a:gd name="T64" fmla="*/ 82 w 152"/>
                  <a:gd name="T65" fmla="*/ 222 h 222"/>
                  <a:gd name="T66" fmla="*/ 72 w 152"/>
                  <a:gd name="T67" fmla="*/ 208 h 222"/>
                  <a:gd name="T68" fmla="*/ 68 w 152"/>
                  <a:gd name="T69" fmla="*/ 198 h 222"/>
                  <a:gd name="T70" fmla="*/ 58 w 152"/>
                  <a:gd name="T71" fmla="*/ 198 h 222"/>
                  <a:gd name="T72" fmla="*/ 56 w 152"/>
                  <a:gd name="T73" fmla="*/ 184 h 222"/>
                  <a:gd name="T74" fmla="*/ 50 w 152"/>
                  <a:gd name="T75" fmla="*/ 172 h 222"/>
                  <a:gd name="T76" fmla="*/ 50 w 152"/>
                  <a:gd name="T77" fmla="*/ 162 h 222"/>
                  <a:gd name="T78" fmla="*/ 46 w 152"/>
                  <a:gd name="T79" fmla="*/ 148 h 222"/>
                  <a:gd name="T80" fmla="*/ 52 w 152"/>
                  <a:gd name="T81" fmla="*/ 142 h 222"/>
                  <a:gd name="T82" fmla="*/ 48 w 152"/>
                  <a:gd name="T83" fmla="*/ 134 h 222"/>
                  <a:gd name="T84" fmla="*/ 48 w 152"/>
                  <a:gd name="T85" fmla="*/ 128 h 222"/>
                  <a:gd name="T86" fmla="*/ 48 w 152"/>
                  <a:gd name="T87" fmla="*/ 120 h 222"/>
                  <a:gd name="T88" fmla="*/ 44 w 152"/>
                  <a:gd name="T89" fmla="*/ 112 h 222"/>
                  <a:gd name="T90" fmla="*/ 30 w 152"/>
                  <a:gd name="T91" fmla="*/ 92 h 222"/>
                  <a:gd name="T92" fmla="*/ 24 w 152"/>
                  <a:gd name="T93" fmla="*/ 86 h 222"/>
                  <a:gd name="T94" fmla="*/ 24 w 152"/>
                  <a:gd name="T95" fmla="*/ 74 h 222"/>
                  <a:gd name="T96" fmla="*/ 22 w 152"/>
                  <a:gd name="T97" fmla="*/ 66 h 222"/>
                  <a:gd name="T98" fmla="*/ 14 w 152"/>
                  <a:gd name="T99" fmla="*/ 60 h 222"/>
                  <a:gd name="T100" fmla="*/ 14 w 152"/>
                  <a:gd name="T101" fmla="*/ 48 h 222"/>
                  <a:gd name="T102" fmla="*/ 10 w 152"/>
                  <a:gd name="T103" fmla="*/ 30 h 222"/>
                  <a:gd name="T104" fmla="*/ 8 w 152"/>
                  <a:gd name="T105" fmla="*/ 16 h 222"/>
                  <a:gd name="T106" fmla="*/ 0 w 152"/>
                  <a:gd name="T107" fmla="*/ 0 h 22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2" h="222">
                    <a:moveTo>
                      <a:pt x="0" y="0"/>
                    </a:moveTo>
                    <a:lnTo>
                      <a:pt x="76" y="4"/>
                    </a:lnTo>
                    <a:lnTo>
                      <a:pt x="78" y="4"/>
                    </a:lnTo>
                    <a:lnTo>
                      <a:pt x="152" y="4"/>
                    </a:lnTo>
                    <a:lnTo>
                      <a:pt x="150" y="16"/>
                    </a:lnTo>
                    <a:lnTo>
                      <a:pt x="146" y="16"/>
                    </a:lnTo>
                    <a:lnTo>
                      <a:pt x="146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116"/>
                    </a:lnTo>
                    <a:lnTo>
                      <a:pt x="132" y="116"/>
                    </a:lnTo>
                    <a:lnTo>
                      <a:pt x="132" y="122"/>
                    </a:lnTo>
                    <a:lnTo>
                      <a:pt x="132" y="146"/>
                    </a:lnTo>
                    <a:lnTo>
                      <a:pt x="130" y="148"/>
                    </a:lnTo>
                    <a:lnTo>
                      <a:pt x="128" y="148"/>
                    </a:lnTo>
                    <a:lnTo>
                      <a:pt x="128" y="150"/>
                    </a:lnTo>
                    <a:lnTo>
                      <a:pt x="128" y="152"/>
                    </a:lnTo>
                    <a:lnTo>
                      <a:pt x="124" y="156"/>
                    </a:lnTo>
                    <a:lnTo>
                      <a:pt x="124" y="158"/>
                    </a:lnTo>
                    <a:lnTo>
                      <a:pt x="122" y="160"/>
                    </a:lnTo>
                    <a:lnTo>
                      <a:pt x="122" y="162"/>
                    </a:lnTo>
                    <a:lnTo>
                      <a:pt x="122" y="166"/>
                    </a:lnTo>
                    <a:lnTo>
                      <a:pt x="120" y="168"/>
                    </a:lnTo>
                    <a:lnTo>
                      <a:pt x="118" y="168"/>
                    </a:lnTo>
                    <a:lnTo>
                      <a:pt x="114" y="168"/>
                    </a:lnTo>
                    <a:lnTo>
                      <a:pt x="114" y="170"/>
                    </a:lnTo>
                    <a:lnTo>
                      <a:pt x="112" y="170"/>
                    </a:lnTo>
                    <a:lnTo>
                      <a:pt x="112" y="172"/>
                    </a:lnTo>
                    <a:lnTo>
                      <a:pt x="112" y="174"/>
                    </a:lnTo>
                    <a:lnTo>
                      <a:pt x="112" y="176"/>
                    </a:lnTo>
                    <a:lnTo>
                      <a:pt x="110" y="176"/>
                    </a:lnTo>
                    <a:lnTo>
                      <a:pt x="110" y="178"/>
                    </a:lnTo>
                    <a:lnTo>
                      <a:pt x="110" y="180"/>
                    </a:lnTo>
                    <a:lnTo>
                      <a:pt x="108" y="180"/>
                    </a:lnTo>
                    <a:lnTo>
                      <a:pt x="108" y="178"/>
                    </a:lnTo>
                    <a:lnTo>
                      <a:pt x="106" y="178"/>
                    </a:lnTo>
                    <a:lnTo>
                      <a:pt x="106" y="180"/>
                    </a:lnTo>
                    <a:lnTo>
                      <a:pt x="104" y="180"/>
                    </a:lnTo>
                    <a:lnTo>
                      <a:pt x="104" y="182"/>
                    </a:lnTo>
                    <a:lnTo>
                      <a:pt x="102" y="180"/>
                    </a:lnTo>
                    <a:lnTo>
                      <a:pt x="102" y="182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100" y="182"/>
                    </a:lnTo>
                    <a:lnTo>
                      <a:pt x="100" y="180"/>
                    </a:lnTo>
                    <a:lnTo>
                      <a:pt x="98" y="180"/>
                    </a:lnTo>
                    <a:lnTo>
                      <a:pt x="98" y="182"/>
                    </a:lnTo>
                    <a:lnTo>
                      <a:pt x="96" y="182"/>
                    </a:lnTo>
                    <a:lnTo>
                      <a:pt x="96" y="184"/>
                    </a:lnTo>
                    <a:lnTo>
                      <a:pt x="94" y="184"/>
                    </a:lnTo>
                    <a:lnTo>
                      <a:pt x="92" y="184"/>
                    </a:lnTo>
                    <a:lnTo>
                      <a:pt x="92" y="186"/>
                    </a:lnTo>
                    <a:lnTo>
                      <a:pt x="90" y="186"/>
                    </a:lnTo>
                    <a:lnTo>
                      <a:pt x="90" y="188"/>
                    </a:lnTo>
                    <a:lnTo>
                      <a:pt x="92" y="188"/>
                    </a:lnTo>
                    <a:lnTo>
                      <a:pt x="90" y="188"/>
                    </a:lnTo>
                    <a:lnTo>
                      <a:pt x="90" y="190"/>
                    </a:lnTo>
                    <a:lnTo>
                      <a:pt x="88" y="190"/>
                    </a:lnTo>
                    <a:lnTo>
                      <a:pt x="88" y="192"/>
                    </a:lnTo>
                    <a:lnTo>
                      <a:pt x="88" y="190"/>
                    </a:lnTo>
                    <a:lnTo>
                      <a:pt x="86" y="190"/>
                    </a:lnTo>
                    <a:lnTo>
                      <a:pt x="86" y="192"/>
                    </a:lnTo>
                    <a:lnTo>
                      <a:pt x="84" y="192"/>
                    </a:lnTo>
                    <a:lnTo>
                      <a:pt x="84" y="194"/>
                    </a:lnTo>
                    <a:lnTo>
                      <a:pt x="86" y="194"/>
                    </a:lnTo>
                    <a:lnTo>
                      <a:pt x="86" y="196"/>
                    </a:lnTo>
                    <a:lnTo>
                      <a:pt x="86" y="198"/>
                    </a:lnTo>
                    <a:lnTo>
                      <a:pt x="84" y="198"/>
                    </a:lnTo>
                    <a:lnTo>
                      <a:pt x="82" y="198"/>
                    </a:lnTo>
                    <a:lnTo>
                      <a:pt x="82" y="200"/>
                    </a:lnTo>
                    <a:lnTo>
                      <a:pt x="82" y="202"/>
                    </a:lnTo>
                    <a:lnTo>
                      <a:pt x="80" y="204"/>
                    </a:lnTo>
                    <a:lnTo>
                      <a:pt x="80" y="206"/>
                    </a:lnTo>
                    <a:lnTo>
                      <a:pt x="80" y="208"/>
                    </a:lnTo>
                    <a:lnTo>
                      <a:pt x="80" y="210"/>
                    </a:lnTo>
                    <a:lnTo>
                      <a:pt x="80" y="212"/>
                    </a:lnTo>
                    <a:lnTo>
                      <a:pt x="82" y="212"/>
                    </a:lnTo>
                    <a:lnTo>
                      <a:pt x="82" y="214"/>
                    </a:lnTo>
                    <a:lnTo>
                      <a:pt x="84" y="216"/>
                    </a:lnTo>
                    <a:lnTo>
                      <a:pt x="84" y="218"/>
                    </a:lnTo>
                    <a:lnTo>
                      <a:pt x="84" y="220"/>
                    </a:lnTo>
                    <a:lnTo>
                      <a:pt x="84" y="222"/>
                    </a:lnTo>
                    <a:lnTo>
                      <a:pt x="82" y="222"/>
                    </a:lnTo>
                    <a:lnTo>
                      <a:pt x="80" y="216"/>
                    </a:lnTo>
                    <a:lnTo>
                      <a:pt x="78" y="214"/>
                    </a:lnTo>
                    <a:lnTo>
                      <a:pt x="72" y="208"/>
                    </a:lnTo>
                    <a:lnTo>
                      <a:pt x="70" y="204"/>
                    </a:lnTo>
                    <a:lnTo>
                      <a:pt x="70" y="202"/>
                    </a:lnTo>
                    <a:lnTo>
                      <a:pt x="68" y="200"/>
                    </a:lnTo>
                    <a:lnTo>
                      <a:pt x="68" y="198"/>
                    </a:lnTo>
                    <a:lnTo>
                      <a:pt x="66" y="198"/>
                    </a:lnTo>
                    <a:lnTo>
                      <a:pt x="64" y="196"/>
                    </a:lnTo>
                    <a:lnTo>
                      <a:pt x="60" y="198"/>
                    </a:lnTo>
                    <a:lnTo>
                      <a:pt x="58" y="198"/>
                    </a:lnTo>
                    <a:lnTo>
                      <a:pt x="58" y="196"/>
                    </a:lnTo>
                    <a:lnTo>
                      <a:pt x="54" y="188"/>
                    </a:lnTo>
                    <a:lnTo>
                      <a:pt x="54" y="186"/>
                    </a:lnTo>
                    <a:lnTo>
                      <a:pt x="56" y="184"/>
                    </a:lnTo>
                    <a:lnTo>
                      <a:pt x="54" y="182"/>
                    </a:lnTo>
                    <a:lnTo>
                      <a:pt x="52" y="178"/>
                    </a:lnTo>
                    <a:lnTo>
                      <a:pt x="52" y="174"/>
                    </a:lnTo>
                    <a:lnTo>
                      <a:pt x="50" y="172"/>
                    </a:lnTo>
                    <a:lnTo>
                      <a:pt x="50" y="170"/>
                    </a:lnTo>
                    <a:lnTo>
                      <a:pt x="50" y="168"/>
                    </a:lnTo>
                    <a:lnTo>
                      <a:pt x="50" y="164"/>
                    </a:lnTo>
                    <a:lnTo>
                      <a:pt x="50" y="162"/>
                    </a:lnTo>
                    <a:lnTo>
                      <a:pt x="48" y="160"/>
                    </a:lnTo>
                    <a:lnTo>
                      <a:pt x="46" y="156"/>
                    </a:lnTo>
                    <a:lnTo>
                      <a:pt x="46" y="152"/>
                    </a:lnTo>
                    <a:lnTo>
                      <a:pt x="46" y="148"/>
                    </a:lnTo>
                    <a:lnTo>
                      <a:pt x="48" y="146"/>
                    </a:lnTo>
                    <a:lnTo>
                      <a:pt x="50" y="144"/>
                    </a:lnTo>
                    <a:lnTo>
                      <a:pt x="52" y="142"/>
                    </a:lnTo>
                    <a:lnTo>
                      <a:pt x="52" y="140"/>
                    </a:lnTo>
                    <a:lnTo>
                      <a:pt x="50" y="138"/>
                    </a:lnTo>
                    <a:lnTo>
                      <a:pt x="48" y="136"/>
                    </a:lnTo>
                    <a:lnTo>
                      <a:pt x="48" y="134"/>
                    </a:lnTo>
                    <a:lnTo>
                      <a:pt x="48" y="132"/>
                    </a:lnTo>
                    <a:lnTo>
                      <a:pt x="48" y="130"/>
                    </a:lnTo>
                    <a:lnTo>
                      <a:pt x="48" y="128"/>
                    </a:lnTo>
                    <a:lnTo>
                      <a:pt x="46" y="126"/>
                    </a:lnTo>
                    <a:lnTo>
                      <a:pt x="46" y="124"/>
                    </a:lnTo>
                    <a:lnTo>
                      <a:pt x="48" y="120"/>
                    </a:lnTo>
                    <a:lnTo>
                      <a:pt x="48" y="116"/>
                    </a:lnTo>
                    <a:lnTo>
                      <a:pt x="46" y="116"/>
                    </a:lnTo>
                    <a:lnTo>
                      <a:pt x="46" y="114"/>
                    </a:lnTo>
                    <a:lnTo>
                      <a:pt x="44" y="112"/>
                    </a:lnTo>
                    <a:lnTo>
                      <a:pt x="40" y="108"/>
                    </a:lnTo>
                    <a:lnTo>
                      <a:pt x="32" y="96"/>
                    </a:lnTo>
                    <a:lnTo>
                      <a:pt x="30" y="92"/>
                    </a:lnTo>
                    <a:lnTo>
                      <a:pt x="28" y="90"/>
                    </a:lnTo>
                    <a:lnTo>
                      <a:pt x="28" y="88"/>
                    </a:lnTo>
                    <a:lnTo>
                      <a:pt x="26" y="88"/>
                    </a:lnTo>
                    <a:lnTo>
                      <a:pt x="24" y="86"/>
                    </a:lnTo>
                    <a:lnTo>
                      <a:pt x="24" y="84"/>
                    </a:lnTo>
                    <a:lnTo>
                      <a:pt x="24" y="80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6" y="72"/>
                    </a:lnTo>
                    <a:lnTo>
                      <a:pt x="26" y="70"/>
                    </a:lnTo>
                    <a:lnTo>
                      <a:pt x="24" y="68"/>
                    </a:lnTo>
                    <a:lnTo>
                      <a:pt x="22" y="66"/>
                    </a:lnTo>
                    <a:lnTo>
                      <a:pt x="14" y="64"/>
                    </a:lnTo>
                    <a:lnTo>
                      <a:pt x="14" y="62"/>
                    </a:lnTo>
                    <a:lnTo>
                      <a:pt x="14" y="60"/>
                    </a:lnTo>
                    <a:lnTo>
                      <a:pt x="14" y="58"/>
                    </a:lnTo>
                    <a:lnTo>
                      <a:pt x="14" y="54"/>
                    </a:lnTo>
                    <a:lnTo>
                      <a:pt x="14" y="5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2"/>
                    </a:lnTo>
                    <a:lnTo>
                      <a:pt x="12" y="38"/>
                    </a:lnTo>
                    <a:lnTo>
                      <a:pt x="10" y="30"/>
                    </a:lnTo>
                    <a:lnTo>
                      <a:pt x="10" y="26"/>
                    </a:lnTo>
                    <a:lnTo>
                      <a:pt x="10" y="22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4" y="10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0" name="Freeform 176"/>
              <p:cNvSpPr>
                <a:spLocks/>
              </p:cNvSpPr>
              <p:nvPr/>
            </p:nvSpPr>
            <p:spPr bwMode="auto">
              <a:xfrm>
                <a:off x="3284" y="3131"/>
                <a:ext cx="267" cy="436"/>
              </a:xfrm>
              <a:custGeom>
                <a:avLst/>
                <a:gdLst>
                  <a:gd name="T0" fmla="*/ 249 w 267"/>
                  <a:gd name="T1" fmla="*/ 18 h 436"/>
                  <a:gd name="T2" fmla="*/ 255 w 267"/>
                  <a:gd name="T3" fmla="*/ 20 h 436"/>
                  <a:gd name="T4" fmla="*/ 261 w 267"/>
                  <a:gd name="T5" fmla="*/ 22 h 436"/>
                  <a:gd name="T6" fmla="*/ 261 w 267"/>
                  <a:gd name="T7" fmla="*/ 28 h 436"/>
                  <a:gd name="T8" fmla="*/ 261 w 267"/>
                  <a:gd name="T9" fmla="*/ 34 h 436"/>
                  <a:gd name="T10" fmla="*/ 259 w 267"/>
                  <a:gd name="T11" fmla="*/ 38 h 436"/>
                  <a:gd name="T12" fmla="*/ 259 w 267"/>
                  <a:gd name="T13" fmla="*/ 44 h 436"/>
                  <a:gd name="T14" fmla="*/ 259 w 267"/>
                  <a:gd name="T15" fmla="*/ 48 h 436"/>
                  <a:gd name="T16" fmla="*/ 257 w 267"/>
                  <a:gd name="T17" fmla="*/ 50 h 436"/>
                  <a:gd name="T18" fmla="*/ 255 w 267"/>
                  <a:gd name="T19" fmla="*/ 54 h 436"/>
                  <a:gd name="T20" fmla="*/ 255 w 267"/>
                  <a:gd name="T21" fmla="*/ 58 h 436"/>
                  <a:gd name="T22" fmla="*/ 259 w 267"/>
                  <a:gd name="T23" fmla="*/ 64 h 436"/>
                  <a:gd name="T24" fmla="*/ 263 w 267"/>
                  <a:gd name="T25" fmla="*/ 66 h 436"/>
                  <a:gd name="T26" fmla="*/ 267 w 267"/>
                  <a:gd name="T27" fmla="*/ 70 h 436"/>
                  <a:gd name="T28" fmla="*/ 265 w 267"/>
                  <a:gd name="T29" fmla="*/ 78 h 436"/>
                  <a:gd name="T30" fmla="*/ 263 w 267"/>
                  <a:gd name="T31" fmla="*/ 86 h 436"/>
                  <a:gd name="T32" fmla="*/ 259 w 267"/>
                  <a:gd name="T33" fmla="*/ 92 h 436"/>
                  <a:gd name="T34" fmla="*/ 257 w 267"/>
                  <a:gd name="T35" fmla="*/ 96 h 436"/>
                  <a:gd name="T36" fmla="*/ 257 w 267"/>
                  <a:gd name="T37" fmla="*/ 102 h 436"/>
                  <a:gd name="T38" fmla="*/ 261 w 267"/>
                  <a:gd name="T39" fmla="*/ 102 h 436"/>
                  <a:gd name="T40" fmla="*/ 267 w 267"/>
                  <a:gd name="T41" fmla="*/ 102 h 436"/>
                  <a:gd name="T42" fmla="*/ 261 w 267"/>
                  <a:gd name="T43" fmla="*/ 156 h 436"/>
                  <a:gd name="T44" fmla="*/ 245 w 267"/>
                  <a:gd name="T45" fmla="*/ 150 h 436"/>
                  <a:gd name="T46" fmla="*/ 233 w 267"/>
                  <a:gd name="T47" fmla="*/ 156 h 436"/>
                  <a:gd name="T48" fmla="*/ 229 w 267"/>
                  <a:gd name="T49" fmla="*/ 178 h 436"/>
                  <a:gd name="T50" fmla="*/ 215 w 267"/>
                  <a:gd name="T51" fmla="*/ 176 h 436"/>
                  <a:gd name="T52" fmla="*/ 201 w 267"/>
                  <a:gd name="T53" fmla="*/ 178 h 436"/>
                  <a:gd name="T54" fmla="*/ 205 w 267"/>
                  <a:gd name="T55" fmla="*/ 190 h 436"/>
                  <a:gd name="T56" fmla="*/ 196 w 267"/>
                  <a:gd name="T57" fmla="*/ 196 h 436"/>
                  <a:gd name="T58" fmla="*/ 192 w 267"/>
                  <a:gd name="T59" fmla="*/ 214 h 436"/>
                  <a:gd name="T60" fmla="*/ 192 w 267"/>
                  <a:gd name="T61" fmla="*/ 232 h 436"/>
                  <a:gd name="T62" fmla="*/ 188 w 267"/>
                  <a:gd name="T63" fmla="*/ 252 h 436"/>
                  <a:gd name="T64" fmla="*/ 196 w 267"/>
                  <a:gd name="T65" fmla="*/ 272 h 436"/>
                  <a:gd name="T66" fmla="*/ 201 w 267"/>
                  <a:gd name="T67" fmla="*/ 286 h 436"/>
                  <a:gd name="T68" fmla="*/ 209 w 267"/>
                  <a:gd name="T69" fmla="*/ 312 h 436"/>
                  <a:gd name="T70" fmla="*/ 203 w 267"/>
                  <a:gd name="T71" fmla="*/ 338 h 436"/>
                  <a:gd name="T72" fmla="*/ 203 w 267"/>
                  <a:gd name="T73" fmla="*/ 356 h 436"/>
                  <a:gd name="T74" fmla="*/ 203 w 267"/>
                  <a:gd name="T75" fmla="*/ 366 h 436"/>
                  <a:gd name="T76" fmla="*/ 198 w 267"/>
                  <a:gd name="T77" fmla="*/ 378 h 436"/>
                  <a:gd name="T78" fmla="*/ 196 w 267"/>
                  <a:gd name="T79" fmla="*/ 392 h 436"/>
                  <a:gd name="T80" fmla="*/ 192 w 267"/>
                  <a:gd name="T81" fmla="*/ 404 h 436"/>
                  <a:gd name="T82" fmla="*/ 196 w 267"/>
                  <a:gd name="T83" fmla="*/ 422 h 436"/>
                  <a:gd name="T84" fmla="*/ 186 w 267"/>
                  <a:gd name="T85" fmla="*/ 436 h 436"/>
                  <a:gd name="T86" fmla="*/ 178 w 267"/>
                  <a:gd name="T87" fmla="*/ 434 h 436"/>
                  <a:gd name="T88" fmla="*/ 164 w 267"/>
                  <a:gd name="T89" fmla="*/ 432 h 436"/>
                  <a:gd name="T90" fmla="*/ 152 w 267"/>
                  <a:gd name="T91" fmla="*/ 432 h 436"/>
                  <a:gd name="T92" fmla="*/ 140 w 267"/>
                  <a:gd name="T93" fmla="*/ 434 h 436"/>
                  <a:gd name="T94" fmla="*/ 128 w 267"/>
                  <a:gd name="T95" fmla="*/ 434 h 436"/>
                  <a:gd name="T96" fmla="*/ 120 w 267"/>
                  <a:gd name="T97" fmla="*/ 426 h 436"/>
                  <a:gd name="T98" fmla="*/ 116 w 267"/>
                  <a:gd name="T99" fmla="*/ 418 h 436"/>
                  <a:gd name="T100" fmla="*/ 112 w 267"/>
                  <a:gd name="T101" fmla="*/ 410 h 436"/>
                  <a:gd name="T102" fmla="*/ 110 w 267"/>
                  <a:gd name="T103" fmla="*/ 382 h 436"/>
                  <a:gd name="T104" fmla="*/ 110 w 267"/>
                  <a:gd name="T105" fmla="*/ 354 h 436"/>
                  <a:gd name="T106" fmla="*/ 96 w 267"/>
                  <a:gd name="T107" fmla="*/ 332 h 436"/>
                  <a:gd name="T108" fmla="*/ 98 w 267"/>
                  <a:gd name="T109" fmla="*/ 312 h 436"/>
                  <a:gd name="T110" fmla="*/ 148 w 267"/>
                  <a:gd name="T111" fmla="*/ 40 h 4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7" h="436">
                    <a:moveTo>
                      <a:pt x="148" y="40"/>
                    </a:moveTo>
                    <a:lnTo>
                      <a:pt x="172" y="40"/>
                    </a:lnTo>
                    <a:lnTo>
                      <a:pt x="174" y="38"/>
                    </a:lnTo>
                    <a:lnTo>
                      <a:pt x="184" y="0"/>
                    </a:lnTo>
                    <a:lnTo>
                      <a:pt x="245" y="18"/>
                    </a:lnTo>
                    <a:lnTo>
                      <a:pt x="249" y="18"/>
                    </a:lnTo>
                    <a:lnTo>
                      <a:pt x="251" y="20"/>
                    </a:lnTo>
                    <a:lnTo>
                      <a:pt x="253" y="22"/>
                    </a:lnTo>
                    <a:lnTo>
                      <a:pt x="255" y="20"/>
                    </a:lnTo>
                    <a:lnTo>
                      <a:pt x="257" y="20"/>
                    </a:lnTo>
                    <a:lnTo>
                      <a:pt x="259" y="22"/>
                    </a:lnTo>
                    <a:lnTo>
                      <a:pt x="261" y="22"/>
                    </a:lnTo>
                    <a:lnTo>
                      <a:pt x="261" y="24"/>
                    </a:lnTo>
                    <a:lnTo>
                      <a:pt x="261" y="26"/>
                    </a:lnTo>
                    <a:lnTo>
                      <a:pt x="261" y="28"/>
                    </a:lnTo>
                    <a:lnTo>
                      <a:pt x="261" y="30"/>
                    </a:lnTo>
                    <a:lnTo>
                      <a:pt x="259" y="32"/>
                    </a:lnTo>
                    <a:lnTo>
                      <a:pt x="261" y="32"/>
                    </a:lnTo>
                    <a:lnTo>
                      <a:pt x="261" y="34"/>
                    </a:lnTo>
                    <a:lnTo>
                      <a:pt x="261" y="36"/>
                    </a:lnTo>
                    <a:lnTo>
                      <a:pt x="259" y="36"/>
                    </a:lnTo>
                    <a:lnTo>
                      <a:pt x="259" y="38"/>
                    </a:lnTo>
                    <a:lnTo>
                      <a:pt x="259" y="40"/>
                    </a:lnTo>
                    <a:lnTo>
                      <a:pt x="259" y="42"/>
                    </a:lnTo>
                    <a:lnTo>
                      <a:pt x="259" y="44"/>
                    </a:lnTo>
                    <a:lnTo>
                      <a:pt x="259" y="46"/>
                    </a:lnTo>
                    <a:lnTo>
                      <a:pt x="261" y="46"/>
                    </a:lnTo>
                    <a:lnTo>
                      <a:pt x="261" y="48"/>
                    </a:lnTo>
                    <a:lnTo>
                      <a:pt x="259" y="48"/>
                    </a:lnTo>
                    <a:lnTo>
                      <a:pt x="259" y="50"/>
                    </a:lnTo>
                    <a:lnTo>
                      <a:pt x="257" y="50"/>
                    </a:lnTo>
                    <a:lnTo>
                      <a:pt x="257" y="52"/>
                    </a:lnTo>
                    <a:lnTo>
                      <a:pt x="257" y="54"/>
                    </a:lnTo>
                    <a:lnTo>
                      <a:pt x="255" y="54"/>
                    </a:lnTo>
                    <a:lnTo>
                      <a:pt x="255" y="56"/>
                    </a:lnTo>
                    <a:lnTo>
                      <a:pt x="255" y="58"/>
                    </a:lnTo>
                    <a:lnTo>
                      <a:pt x="255" y="60"/>
                    </a:lnTo>
                    <a:lnTo>
                      <a:pt x="257" y="62"/>
                    </a:lnTo>
                    <a:lnTo>
                      <a:pt x="257" y="64"/>
                    </a:lnTo>
                    <a:lnTo>
                      <a:pt x="259" y="64"/>
                    </a:lnTo>
                    <a:lnTo>
                      <a:pt x="259" y="62"/>
                    </a:lnTo>
                    <a:lnTo>
                      <a:pt x="259" y="64"/>
                    </a:lnTo>
                    <a:lnTo>
                      <a:pt x="261" y="64"/>
                    </a:lnTo>
                    <a:lnTo>
                      <a:pt x="263" y="66"/>
                    </a:lnTo>
                    <a:lnTo>
                      <a:pt x="263" y="68"/>
                    </a:lnTo>
                    <a:lnTo>
                      <a:pt x="265" y="70"/>
                    </a:lnTo>
                    <a:lnTo>
                      <a:pt x="267" y="70"/>
                    </a:lnTo>
                    <a:lnTo>
                      <a:pt x="267" y="72"/>
                    </a:lnTo>
                    <a:lnTo>
                      <a:pt x="267" y="74"/>
                    </a:lnTo>
                    <a:lnTo>
                      <a:pt x="267" y="76"/>
                    </a:lnTo>
                    <a:lnTo>
                      <a:pt x="267" y="78"/>
                    </a:lnTo>
                    <a:lnTo>
                      <a:pt x="265" y="78"/>
                    </a:lnTo>
                    <a:lnTo>
                      <a:pt x="265" y="80"/>
                    </a:lnTo>
                    <a:lnTo>
                      <a:pt x="263" y="82"/>
                    </a:lnTo>
                    <a:lnTo>
                      <a:pt x="263" y="84"/>
                    </a:lnTo>
                    <a:lnTo>
                      <a:pt x="263" y="86"/>
                    </a:lnTo>
                    <a:lnTo>
                      <a:pt x="261" y="88"/>
                    </a:lnTo>
                    <a:lnTo>
                      <a:pt x="259" y="90"/>
                    </a:lnTo>
                    <a:lnTo>
                      <a:pt x="259" y="92"/>
                    </a:lnTo>
                    <a:lnTo>
                      <a:pt x="257" y="94"/>
                    </a:lnTo>
                    <a:lnTo>
                      <a:pt x="257" y="96"/>
                    </a:lnTo>
                    <a:lnTo>
                      <a:pt x="257" y="98"/>
                    </a:lnTo>
                    <a:lnTo>
                      <a:pt x="255" y="98"/>
                    </a:lnTo>
                    <a:lnTo>
                      <a:pt x="255" y="100"/>
                    </a:lnTo>
                    <a:lnTo>
                      <a:pt x="257" y="100"/>
                    </a:lnTo>
                    <a:lnTo>
                      <a:pt x="257" y="102"/>
                    </a:lnTo>
                    <a:lnTo>
                      <a:pt x="259" y="100"/>
                    </a:lnTo>
                    <a:lnTo>
                      <a:pt x="261" y="100"/>
                    </a:lnTo>
                    <a:lnTo>
                      <a:pt x="261" y="102"/>
                    </a:lnTo>
                    <a:lnTo>
                      <a:pt x="263" y="102"/>
                    </a:lnTo>
                    <a:lnTo>
                      <a:pt x="265" y="104"/>
                    </a:lnTo>
                    <a:lnTo>
                      <a:pt x="267" y="102"/>
                    </a:lnTo>
                    <a:lnTo>
                      <a:pt x="267" y="104"/>
                    </a:lnTo>
                    <a:lnTo>
                      <a:pt x="261" y="150"/>
                    </a:lnTo>
                    <a:lnTo>
                      <a:pt x="261" y="152"/>
                    </a:lnTo>
                    <a:lnTo>
                      <a:pt x="261" y="154"/>
                    </a:lnTo>
                    <a:lnTo>
                      <a:pt x="261" y="156"/>
                    </a:lnTo>
                    <a:lnTo>
                      <a:pt x="259" y="158"/>
                    </a:lnTo>
                    <a:lnTo>
                      <a:pt x="253" y="156"/>
                    </a:lnTo>
                    <a:lnTo>
                      <a:pt x="249" y="156"/>
                    </a:lnTo>
                    <a:lnTo>
                      <a:pt x="247" y="156"/>
                    </a:lnTo>
                    <a:lnTo>
                      <a:pt x="245" y="154"/>
                    </a:lnTo>
                    <a:lnTo>
                      <a:pt x="245" y="152"/>
                    </a:lnTo>
                    <a:lnTo>
                      <a:pt x="245" y="150"/>
                    </a:lnTo>
                    <a:lnTo>
                      <a:pt x="243" y="150"/>
                    </a:lnTo>
                    <a:lnTo>
                      <a:pt x="241" y="152"/>
                    </a:lnTo>
                    <a:lnTo>
                      <a:pt x="239" y="152"/>
                    </a:lnTo>
                    <a:lnTo>
                      <a:pt x="237" y="152"/>
                    </a:lnTo>
                    <a:lnTo>
                      <a:pt x="235" y="154"/>
                    </a:lnTo>
                    <a:lnTo>
                      <a:pt x="233" y="156"/>
                    </a:lnTo>
                    <a:lnTo>
                      <a:pt x="231" y="158"/>
                    </a:lnTo>
                    <a:lnTo>
                      <a:pt x="231" y="162"/>
                    </a:lnTo>
                    <a:lnTo>
                      <a:pt x="231" y="164"/>
                    </a:lnTo>
                    <a:lnTo>
                      <a:pt x="231" y="166"/>
                    </a:lnTo>
                    <a:lnTo>
                      <a:pt x="233" y="168"/>
                    </a:lnTo>
                    <a:lnTo>
                      <a:pt x="231" y="172"/>
                    </a:lnTo>
                    <a:lnTo>
                      <a:pt x="229" y="176"/>
                    </a:lnTo>
                    <a:lnTo>
                      <a:pt x="229" y="178"/>
                    </a:lnTo>
                    <a:lnTo>
                      <a:pt x="227" y="178"/>
                    </a:lnTo>
                    <a:lnTo>
                      <a:pt x="227" y="180"/>
                    </a:lnTo>
                    <a:lnTo>
                      <a:pt x="225" y="182"/>
                    </a:lnTo>
                    <a:lnTo>
                      <a:pt x="223" y="182"/>
                    </a:lnTo>
                    <a:lnTo>
                      <a:pt x="221" y="182"/>
                    </a:lnTo>
                    <a:lnTo>
                      <a:pt x="219" y="180"/>
                    </a:lnTo>
                    <a:lnTo>
                      <a:pt x="217" y="178"/>
                    </a:lnTo>
                    <a:lnTo>
                      <a:pt x="215" y="176"/>
                    </a:lnTo>
                    <a:lnTo>
                      <a:pt x="213" y="176"/>
                    </a:lnTo>
                    <a:lnTo>
                      <a:pt x="213" y="174"/>
                    </a:lnTo>
                    <a:lnTo>
                      <a:pt x="209" y="172"/>
                    </a:lnTo>
                    <a:lnTo>
                      <a:pt x="207" y="172"/>
                    </a:lnTo>
                    <a:lnTo>
                      <a:pt x="205" y="174"/>
                    </a:lnTo>
                    <a:lnTo>
                      <a:pt x="203" y="174"/>
                    </a:lnTo>
                    <a:lnTo>
                      <a:pt x="201" y="176"/>
                    </a:lnTo>
                    <a:lnTo>
                      <a:pt x="201" y="178"/>
                    </a:lnTo>
                    <a:lnTo>
                      <a:pt x="201" y="182"/>
                    </a:lnTo>
                    <a:lnTo>
                      <a:pt x="203" y="182"/>
                    </a:lnTo>
                    <a:lnTo>
                      <a:pt x="203" y="184"/>
                    </a:lnTo>
                    <a:lnTo>
                      <a:pt x="205" y="186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3" y="194"/>
                    </a:lnTo>
                    <a:lnTo>
                      <a:pt x="201" y="196"/>
                    </a:lnTo>
                    <a:lnTo>
                      <a:pt x="200" y="196"/>
                    </a:lnTo>
                    <a:lnTo>
                      <a:pt x="198" y="198"/>
                    </a:lnTo>
                    <a:lnTo>
                      <a:pt x="196" y="198"/>
                    </a:lnTo>
                    <a:lnTo>
                      <a:pt x="196" y="196"/>
                    </a:lnTo>
                    <a:lnTo>
                      <a:pt x="194" y="196"/>
                    </a:lnTo>
                    <a:lnTo>
                      <a:pt x="192" y="198"/>
                    </a:lnTo>
                    <a:lnTo>
                      <a:pt x="192" y="204"/>
                    </a:lnTo>
                    <a:lnTo>
                      <a:pt x="192" y="208"/>
                    </a:lnTo>
                    <a:lnTo>
                      <a:pt x="192" y="210"/>
                    </a:lnTo>
                    <a:lnTo>
                      <a:pt x="192" y="212"/>
                    </a:lnTo>
                    <a:lnTo>
                      <a:pt x="192" y="214"/>
                    </a:lnTo>
                    <a:lnTo>
                      <a:pt x="194" y="216"/>
                    </a:lnTo>
                    <a:lnTo>
                      <a:pt x="194" y="224"/>
                    </a:lnTo>
                    <a:lnTo>
                      <a:pt x="194" y="226"/>
                    </a:lnTo>
                    <a:lnTo>
                      <a:pt x="192" y="228"/>
                    </a:lnTo>
                    <a:lnTo>
                      <a:pt x="190" y="230"/>
                    </a:lnTo>
                    <a:lnTo>
                      <a:pt x="192" y="232"/>
                    </a:lnTo>
                    <a:lnTo>
                      <a:pt x="192" y="234"/>
                    </a:lnTo>
                    <a:lnTo>
                      <a:pt x="188" y="240"/>
                    </a:lnTo>
                    <a:lnTo>
                      <a:pt x="188" y="244"/>
                    </a:lnTo>
                    <a:lnTo>
                      <a:pt x="188" y="248"/>
                    </a:lnTo>
                    <a:lnTo>
                      <a:pt x="188" y="250"/>
                    </a:lnTo>
                    <a:lnTo>
                      <a:pt x="188" y="252"/>
                    </a:lnTo>
                    <a:lnTo>
                      <a:pt x="188" y="254"/>
                    </a:lnTo>
                    <a:lnTo>
                      <a:pt x="188" y="256"/>
                    </a:lnTo>
                    <a:lnTo>
                      <a:pt x="192" y="260"/>
                    </a:lnTo>
                    <a:lnTo>
                      <a:pt x="194" y="264"/>
                    </a:lnTo>
                    <a:lnTo>
                      <a:pt x="194" y="266"/>
                    </a:lnTo>
                    <a:lnTo>
                      <a:pt x="194" y="268"/>
                    </a:lnTo>
                    <a:lnTo>
                      <a:pt x="194" y="270"/>
                    </a:lnTo>
                    <a:lnTo>
                      <a:pt x="196" y="272"/>
                    </a:lnTo>
                    <a:lnTo>
                      <a:pt x="196" y="276"/>
                    </a:lnTo>
                    <a:lnTo>
                      <a:pt x="198" y="278"/>
                    </a:lnTo>
                    <a:lnTo>
                      <a:pt x="200" y="280"/>
                    </a:lnTo>
                    <a:lnTo>
                      <a:pt x="200" y="282"/>
                    </a:lnTo>
                    <a:lnTo>
                      <a:pt x="200" y="284"/>
                    </a:lnTo>
                    <a:lnTo>
                      <a:pt x="200" y="286"/>
                    </a:lnTo>
                    <a:lnTo>
                      <a:pt x="201" y="286"/>
                    </a:lnTo>
                    <a:lnTo>
                      <a:pt x="203" y="288"/>
                    </a:lnTo>
                    <a:lnTo>
                      <a:pt x="205" y="290"/>
                    </a:lnTo>
                    <a:lnTo>
                      <a:pt x="207" y="296"/>
                    </a:lnTo>
                    <a:lnTo>
                      <a:pt x="207" y="300"/>
                    </a:lnTo>
                    <a:lnTo>
                      <a:pt x="207" y="304"/>
                    </a:lnTo>
                    <a:lnTo>
                      <a:pt x="209" y="306"/>
                    </a:lnTo>
                    <a:lnTo>
                      <a:pt x="209" y="312"/>
                    </a:lnTo>
                    <a:lnTo>
                      <a:pt x="209" y="314"/>
                    </a:lnTo>
                    <a:lnTo>
                      <a:pt x="207" y="316"/>
                    </a:lnTo>
                    <a:lnTo>
                      <a:pt x="207" y="320"/>
                    </a:lnTo>
                    <a:lnTo>
                      <a:pt x="205" y="324"/>
                    </a:lnTo>
                    <a:lnTo>
                      <a:pt x="203" y="330"/>
                    </a:lnTo>
                    <a:lnTo>
                      <a:pt x="203" y="334"/>
                    </a:lnTo>
                    <a:lnTo>
                      <a:pt x="203" y="338"/>
                    </a:lnTo>
                    <a:lnTo>
                      <a:pt x="203" y="340"/>
                    </a:lnTo>
                    <a:lnTo>
                      <a:pt x="205" y="340"/>
                    </a:lnTo>
                    <a:lnTo>
                      <a:pt x="205" y="342"/>
                    </a:lnTo>
                    <a:lnTo>
                      <a:pt x="203" y="346"/>
                    </a:lnTo>
                    <a:lnTo>
                      <a:pt x="203" y="350"/>
                    </a:lnTo>
                    <a:lnTo>
                      <a:pt x="203" y="354"/>
                    </a:lnTo>
                    <a:lnTo>
                      <a:pt x="203" y="356"/>
                    </a:lnTo>
                    <a:lnTo>
                      <a:pt x="203" y="358"/>
                    </a:lnTo>
                    <a:lnTo>
                      <a:pt x="203" y="360"/>
                    </a:lnTo>
                    <a:lnTo>
                      <a:pt x="203" y="362"/>
                    </a:lnTo>
                    <a:lnTo>
                      <a:pt x="203" y="364"/>
                    </a:lnTo>
                    <a:lnTo>
                      <a:pt x="203" y="366"/>
                    </a:lnTo>
                    <a:lnTo>
                      <a:pt x="201" y="368"/>
                    </a:lnTo>
                    <a:lnTo>
                      <a:pt x="201" y="370"/>
                    </a:lnTo>
                    <a:lnTo>
                      <a:pt x="200" y="374"/>
                    </a:lnTo>
                    <a:lnTo>
                      <a:pt x="200" y="376"/>
                    </a:lnTo>
                    <a:lnTo>
                      <a:pt x="198" y="378"/>
                    </a:lnTo>
                    <a:lnTo>
                      <a:pt x="198" y="380"/>
                    </a:lnTo>
                    <a:lnTo>
                      <a:pt x="198" y="382"/>
                    </a:lnTo>
                    <a:lnTo>
                      <a:pt x="198" y="384"/>
                    </a:lnTo>
                    <a:lnTo>
                      <a:pt x="196" y="386"/>
                    </a:lnTo>
                    <a:lnTo>
                      <a:pt x="194" y="388"/>
                    </a:lnTo>
                    <a:lnTo>
                      <a:pt x="196" y="392"/>
                    </a:lnTo>
                    <a:lnTo>
                      <a:pt x="196" y="396"/>
                    </a:lnTo>
                    <a:lnTo>
                      <a:pt x="196" y="398"/>
                    </a:lnTo>
                    <a:lnTo>
                      <a:pt x="194" y="400"/>
                    </a:lnTo>
                    <a:lnTo>
                      <a:pt x="192" y="402"/>
                    </a:lnTo>
                    <a:lnTo>
                      <a:pt x="192" y="404"/>
                    </a:lnTo>
                    <a:lnTo>
                      <a:pt x="192" y="406"/>
                    </a:lnTo>
                    <a:lnTo>
                      <a:pt x="192" y="408"/>
                    </a:lnTo>
                    <a:lnTo>
                      <a:pt x="192" y="410"/>
                    </a:lnTo>
                    <a:lnTo>
                      <a:pt x="194" y="414"/>
                    </a:lnTo>
                    <a:lnTo>
                      <a:pt x="194" y="416"/>
                    </a:lnTo>
                    <a:lnTo>
                      <a:pt x="196" y="422"/>
                    </a:lnTo>
                    <a:lnTo>
                      <a:pt x="196" y="424"/>
                    </a:lnTo>
                    <a:lnTo>
                      <a:pt x="196" y="426"/>
                    </a:lnTo>
                    <a:lnTo>
                      <a:pt x="194" y="428"/>
                    </a:lnTo>
                    <a:lnTo>
                      <a:pt x="192" y="432"/>
                    </a:lnTo>
                    <a:lnTo>
                      <a:pt x="190" y="432"/>
                    </a:lnTo>
                    <a:lnTo>
                      <a:pt x="190" y="434"/>
                    </a:lnTo>
                    <a:lnTo>
                      <a:pt x="186" y="436"/>
                    </a:lnTo>
                    <a:lnTo>
                      <a:pt x="184" y="436"/>
                    </a:lnTo>
                    <a:lnTo>
                      <a:pt x="182" y="436"/>
                    </a:lnTo>
                    <a:lnTo>
                      <a:pt x="180" y="436"/>
                    </a:lnTo>
                    <a:lnTo>
                      <a:pt x="178" y="434"/>
                    </a:lnTo>
                    <a:lnTo>
                      <a:pt x="176" y="434"/>
                    </a:lnTo>
                    <a:lnTo>
                      <a:pt x="174" y="436"/>
                    </a:lnTo>
                    <a:lnTo>
                      <a:pt x="172" y="436"/>
                    </a:lnTo>
                    <a:lnTo>
                      <a:pt x="172" y="434"/>
                    </a:lnTo>
                    <a:lnTo>
                      <a:pt x="166" y="434"/>
                    </a:lnTo>
                    <a:lnTo>
                      <a:pt x="164" y="432"/>
                    </a:lnTo>
                    <a:lnTo>
                      <a:pt x="162" y="432"/>
                    </a:lnTo>
                    <a:lnTo>
                      <a:pt x="160" y="432"/>
                    </a:lnTo>
                    <a:lnTo>
                      <a:pt x="158" y="430"/>
                    </a:lnTo>
                    <a:lnTo>
                      <a:pt x="156" y="432"/>
                    </a:lnTo>
                    <a:lnTo>
                      <a:pt x="154" y="432"/>
                    </a:lnTo>
                    <a:lnTo>
                      <a:pt x="152" y="432"/>
                    </a:lnTo>
                    <a:lnTo>
                      <a:pt x="150" y="432"/>
                    </a:lnTo>
                    <a:lnTo>
                      <a:pt x="148" y="432"/>
                    </a:lnTo>
                    <a:lnTo>
                      <a:pt x="146" y="432"/>
                    </a:lnTo>
                    <a:lnTo>
                      <a:pt x="144" y="432"/>
                    </a:lnTo>
                    <a:lnTo>
                      <a:pt x="142" y="432"/>
                    </a:lnTo>
                    <a:lnTo>
                      <a:pt x="140" y="434"/>
                    </a:lnTo>
                    <a:lnTo>
                      <a:pt x="136" y="434"/>
                    </a:lnTo>
                    <a:lnTo>
                      <a:pt x="134" y="436"/>
                    </a:lnTo>
                    <a:lnTo>
                      <a:pt x="132" y="436"/>
                    </a:lnTo>
                    <a:lnTo>
                      <a:pt x="130" y="436"/>
                    </a:lnTo>
                    <a:lnTo>
                      <a:pt x="128" y="436"/>
                    </a:lnTo>
                    <a:lnTo>
                      <a:pt x="128" y="434"/>
                    </a:lnTo>
                    <a:lnTo>
                      <a:pt x="126" y="432"/>
                    </a:lnTo>
                    <a:lnTo>
                      <a:pt x="124" y="432"/>
                    </a:lnTo>
                    <a:lnTo>
                      <a:pt x="124" y="430"/>
                    </a:lnTo>
                    <a:lnTo>
                      <a:pt x="122" y="428"/>
                    </a:lnTo>
                    <a:lnTo>
                      <a:pt x="120" y="426"/>
                    </a:lnTo>
                    <a:lnTo>
                      <a:pt x="120" y="424"/>
                    </a:lnTo>
                    <a:lnTo>
                      <a:pt x="118" y="424"/>
                    </a:lnTo>
                    <a:lnTo>
                      <a:pt x="116" y="422"/>
                    </a:lnTo>
                    <a:lnTo>
                      <a:pt x="116" y="420"/>
                    </a:lnTo>
                    <a:lnTo>
                      <a:pt x="116" y="418"/>
                    </a:lnTo>
                    <a:lnTo>
                      <a:pt x="114" y="418"/>
                    </a:lnTo>
                    <a:lnTo>
                      <a:pt x="114" y="416"/>
                    </a:lnTo>
                    <a:lnTo>
                      <a:pt x="114" y="414"/>
                    </a:lnTo>
                    <a:lnTo>
                      <a:pt x="112" y="412"/>
                    </a:lnTo>
                    <a:lnTo>
                      <a:pt x="112" y="410"/>
                    </a:lnTo>
                    <a:lnTo>
                      <a:pt x="110" y="408"/>
                    </a:lnTo>
                    <a:lnTo>
                      <a:pt x="110" y="404"/>
                    </a:lnTo>
                    <a:lnTo>
                      <a:pt x="108" y="400"/>
                    </a:lnTo>
                    <a:lnTo>
                      <a:pt x="108" y="394"/>
                    </a:lnTo>
                    <a:lnTo>
                      <a:pt x="108" y="392"/>
                    </a:lnTo>
                    <a:lnTo>
                      <a:pt x="110" y="384"/>
                    </a:lnTo>
                    <a:lnTo>
                      <a:pt x="110" y="382"/>
                    </a:lnTo>
                    <a:lnTo>
                      <a:pt x="110" y="374"/>
                    </a:lnTo>
                    <a:lnTo>
                      <a:pt x="110" y="372"/>
                    </a:lnTo>
                    <a:lnTo>
                      <a:pt x="110" y="370"/>
                    </a:lnTo>
                    <a:lnTo>
                      <a:pt x="112" y="368"/>
                    </a:lnTo>
                    <a:lnTo>
                      <a:pt x="112" y="366"/>
                    </a:lnTo>
                    <a:lnTo>
                      <a:pt x="112" y="362"/>
                    </a:lnTo>
                    <a:lnTo>
                      <a:pt x="112" y="360"/>
                    </a:lnTo>
                    <a:lnTo>
                      <a:pt x="110" y="354"/>
                    </a:lnTo>
                    <a:lnTo>
                      <a:pt x="104" y="348"/>
                    </a:lnTo>
                    <a:lnTo>
                      <a:pt x="100" y="346"/>
                    </a:lnTo>
                    <a:lnTo>
                      <a:pt x="100" y="342"/>
                    </a:lnTo>
                    <a:lnTo>
                      <a:pt x="98" y="340"/>
                    </a:lnTo>
                    <a:lnTo>
                      <a:pt x="98" y="336"/>
                    </a:lnTo>
                    <a:lnTo>
                      <a:pt x="98" y="334"/>
                    </a:lnTo>
                    <a:lnTo>
                      <a:pt x="96" y="334"/>
                    </a:lnTo>
                    <a:lnTo>
                      <a:pt x="96" y="332"/>
                    </a:lnTo>
                    <a:lnTo>
                      <a:pt x="94" y="332"/>
                    </a:lnTo>
                    <a:lnTo>
                      <a:pt x="94" y="330"/>
                    </a:lnTo>
                    <a:lnTo>
                      <a:pt x="94" y="328"/>
                    </a:lnTo>
                    <a:lnTo>
                      <a:pt x="92" y="326"/>
                    </a:lnTo>
                    <a:lnTo>
                      <a:pt x="96" y="316"/>
                    </a:lnTo>
                    <a:lnTo>
                      <a:pt x="96" y="314"/>
                    </a:lnTo>
                    <a:lnTo>
                      <a:pt x="98" y="312"/>
                    </a:lnTo>
                    <a:lnTo>
                      <a:pt x="100" y="310"/>
                    </a:lnTo>
                    <a:lnTo>
                      <a:pt x="102" y="308"/>
                    </a:lnTo>
                    <a:lnTo>
                      <a:pt x="106" y="308"/>
                    </a:lnTo>
                    <a:lnTo>
                      <a:pt x="138" y="178"/>
                    </a:lnTo>
                    <a:lnTo>
                      <a:pt x="124" y="174"/>
                    </a:lnTo>
                    <a:lnTo>
                      <a:pt x="0" y="170"/>
                    </a:lnTo>
                    <a:lnTo>
                      <a:pt x="4" y="38"/>
                    </a:lnTo>
                    <a:lnTo>
                      <a:pt x="148" y="40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1" name="Freeform 177"/>
              <p:cNvSpPr>
                <a:spLocks/>
              </p:cNvSpPr>
              <p:nvPr/>
            </p:nvSpPr>
            <p:spPr bwMode="auto">
              <a:xfrm>
                <a:off x="2748" y="3159"/>
                <a:ext cx="234" cy="248"/>
              </a:xfrm>
              <a:custGeom>
                <a:avLst/>
                <a:gdLst>
                  <a:gd name="T0" fmla="*/ 222 w 234"/>
                  <a:gd name="T1" fmla="*/ 54 h 248"/>
                  <a:gd name="T2" fmla="*/ 224 w 234"/>
                  <a:gd name="T3" fmla="*/ 62 h 248"/>
                  <a:gd name="T4" fmla="*/ 226 w 234"/>
                  <a:gd name="T5" fmla="*/ 68 h 248"/>
                  <a:gd name="T6" fmla="*/ 230 w 234"/>
                  <a:gd name="T7" fmla="*/ 72 h 248"/>
                  <a:gd name="T8" fmla="*/ 234 w 234"/>
                  <a:gd name="T9" fmla="*/ 78 h 248"/>
                  <a:gd name="T10" fmla="*/ 232 w 234"/>
                  <a:gd name="T11" fmla="*/ 86 h 248"/>
                  <a:gd name="T12" fmla="*/ 232 w 234"/>
                  <a:gd name="T13" fmla="*/ 94 h 248"/>
                  <a:gd name="T14" fmla="*/ 232 w 234"/>
                  <a:gd name="T15" fmla="*/ 104 h 248"/>
                  <a:gd name="T16" fmla="*/ 200 w 234"/>
                  <a:gd name="T17" fmla="*/ 122 h 248"/>
                  <a:gd name="T18" fmla="*/ 178 w 234"/>
                  <a:gd name="T19" fmla="*/ 142 h 248"/>
                  <a:gd name="T20" fmla="*/ 176 w 234"/>
                  <a:gd name="T21" fmla="*/ 150 h 248"/>
                  <a:gd name="T22" fmla="*/ 176 w 234"/>
                  <a:gd name="T23" fmla="*/ 160 h 248"/>
                  <a:gd name="T24" fmla="*/ 178 w 234"/>
                  <a:gd name="T25" fmla="*/ 166 h 248"/>
                  <a:gd name="T26" fmla="*/ 176 w 234"/>
                  <a:gd name="T27" fmla="*/ 172 h 248"/>
                  <a:gd name="T28" fmla="*/ 176 w 234"/>
                  <a:gd name="T29" fmla="*/ 180 h 248"/>
                  <a:gd name="T30" fmla="*/ 176 w 234"/>
                  <a:gd name="T31" fmla="*/ 184 h 248"/>
                  <a:gd name="T32" fmla="*/ 184 w 234"/>
                  <a:gd name="T33" fmla="*/ 234 h 248"/>
                  <a:gd name="T34" fmla="*/ 60 w 234"/>
                  <a:gd name="T35" fmla="*/ 236 h 248"/>
                  <a:gd name="T36" fmla="*/ 62 w 234"/>
                  <a:gd name="T37" fmla="*/ 230 h 248"/>
                  <a:gd name="T38" fmla="*/ 56 w 234"/>
                  <a:gd name="T39" fmla="*/ 226 h 248"/>
                  <a:gd name="T40" fmla="*/ 50 w 234"/>
                  <a:gd name="T41" fmla="*/ 222 h 248"/>
                  <a:gd name="T42" fmla="*/ 46 w 234"/>
                  <a:gd name="T43" fmla="*/ 218 h 248"/>
                  <a:gd name="T44" fmla="*/ 38 w 234"/>
                  <a:gd name="T45" fmla="*/ 216 h 248"/>
                  <a:gd name="T46" fmla="*/ 34 w 234"/>
                  <a:gd name="T47" fmla="*/ 210 h 248"/>
                  <a:gd name="T48" fmla="*/ 28 w 234"/>
                  <a:gd name="T49" fmla="*/ 208 h 248"/>
                  <a:gd name="T50" fmla="*/ 18 w 234"/>
                  <a:gd name="T51" fmla="*/ 204 h 248"/>
                  <a:gd name="T52" fmla="*/ 16 w 234"/>
                  <a:gd name="T53" fmla="*/ 198 h 248"/>
                  <a:gd name="T54" fmla="*/ 10 w 234"/>
                  <a:gd name="T55" fmla="*/ 190 h 248"/>
                  <a:gd name="T56" fmla="*/ 6 w 234"/>
                  <a:gd name="T57" fmla="*/ 180 h 248"/>
                  <a:gd name="T58" fmla="*/ 0 w 234"/>
                  <a:gd name="T59" fmla="*/ 168 h 248"/>
                  <a:gd name="T60" fmla="*/ 6 w 234"/>
                  <a:gd name="T61" fmla="*/ 162 h 248"/>
                  <a:gd name="T62" fmla="*/ 14 w 234"/>
                  <a:gd name="T63" fmla="*/ 160 h 248"/>
                  <a:gd name="T64" fmla="*/ 12 w 234"/>
                  <a:gd name="T65" fmla="*/ 154 h 248"/>
                  <a:gd name="T66" fmla="*/ 16 w 234"/>
                  <a:gd name="T67" fmla="*/ 148 h 248"/>
                  <a:gd name="T68" fmla="*/ 18 w 234"/>
                  <a:gd name="T69" fmla="*/ 142 h 248"/>
                  <a:gd name="T70" fmla="*/ 16 w 234"/>
                  <a:gd name="T71" fmla="*/ 130 h 248"/>
                  <a:gd name="T72" fmla="*/ 28 w 234"/>
                  <a:gd name="T73" fmla="*/ 130 h 248"/>
                  <a:gd name="T74" fmla="*/ 34 w 234"/>
                  <a:gd name="T75" fmla="*/ 124 h 248"/>
                  <a:gd name="T76" fmla="*/ 44 w 234"/>
                  <a:gd name="T77" fmla="*/ 124 h 248"/>
                  <a:gd name="T78" fmla="*/ 54 w 234"/>
                  <a:gd name="T79" fmla="*/ 122 h 248"/>
                  <a:gd name="T80" fmla="*/ 58 w 234"/>
                  <a:gd name="T81" fmla="*/ 118 h 248"/>
                  <a:gd name="T82" fmla="*/ 66 w 234"/>
                  <a:gd name="T83" fmla="*/ 114 h 248"/>
                  <a:gd name="T84" fmla="*/ 68 w 234"/>
                  <a:gd name="T85" fmla="*/ 106 h 248"/>
                  <a:gd name="T86" fmla="*/ 64 w 234"/>
                  <a:gd name="T87" fmla="*/ 100 h 248"/>
                  <a:gd name="T88" fmla="*/ 60 w 234"/>
                  <a:gd name="T89" fmla="*/ 94 h 248"/>
                  <a:gd name="T90" fmla="*/ 52 w 234"/>
                  <a:gd name="T91" fmla="*/ 90 h 248"/>
                  <a:gd name="T92" fmla="*/ 44 w 234"/>
                  <a:gd name="T93" fmla="*/ 90 h 248"/>
                  <a:gd name="T94" fmla="*/ 38 w 234"/>
                  <a:gd name="T95" fmla="*/ 86 h 248"/>
                  <a:gd name="T96" fmla="*/ 30 w 234"/>
                  <a:gd name="T97" fmla="*/ 84 h 248"/>
                  <a:gd name="T98" fmla="*/ 22 w 234"/>
                  <a:gd name="T99" fmla="*/ 76 h 248"/>
                  <a:gd name="T100" fmla="*/ 22 w 234"/>
                  <a:gd name="T101" fmla="*/ 66 h 248"/>
                  <a:gd name="T102" fmla="*/ 24 w 234"/>
                  <a:gd name="T103" fmla="*/ 60 h 248"/>
                  <a:gd name="T104" fmla="*/ 26 w 234"/>
                  <a:gd name="T105" fmla="*/ 48 h 248"/>
                  <a:gd name="T106" fmla="*/ 24 w 234"/>
                  <a:gd name="T107" fmla="*/ 42 h 248"/>
                  <a:gd name="T108" fmla="*/ 20 w 234"/>
                  <a:gd name="T109" fmla="*/ 36 h 248"/>
                  <a:gd name="T110" fmla="*/ 16 w 234"/>
                  <a:gd name="T111" fmla="*/ 26 h 248"/>
                  <a:gd name="T112" fmla="*/ 12 w 234"/>
                  <a:gd name="T113" fmla="*/ 18 h 248"/>
                  <a:gd name="T114" fmla="*/ 10 w 234"/>
                  <a:gd name="T115" fmla="*/ 12 h 248"/>
                  <a:gd name="T116" fmla="*/ 6 w 234"/>
                  <a:gd name="T117" fmla="*/ 4 h 248"/>
                  <a:gd name="T118" fmla="*/ 96 w 234"/>
                  <a:gd name="T119" fmla="*/ 2 h 2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34" h="248">
                    <a:moveTo>
                      <a:pt x="96" y="2"/>
                    </a:moveTo>
                    <a:lnTo>
                      <a:pt x="150" y="4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50"/>
                    </a:lnTo>
                    <a:lnTo>
                      <a:pt x="222" y="50"/>
                    </a:lnTo>
                    <a:lnTo>
                      <a:pt x="222" y="52"/>
                    </a:lnTo>
                    <a:lnTo>
                      <a:pt x="222" y="54"/>
                    </a:lnTo>
                    <a:lnTo>
                      <a:pt x="222" y="56"/>
                    </a:lnTo>
                    <a:lnTo>
                      <a:pt x="224" y="58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24" y="62"/>
                    </a:lnTo>
                    <a:lnTo>
                      <a:pt x="224" y="64"/>
                    </a:lnTo>
                    <a:lnTo>
                      <a:pt x="226" y="66"/>
                    </a:lnTo>
                    <a:lnTo>
                      <a:pt x="226" y="68"/>
                    </a:lnTo>
                    <a:lnTo>
                      <a:pt x="226" y="70"/>
                    </a:lnTo>
                    <a:lnTo>
                      <a:pt x="228" y="70"/>
                    </a:lnTo>
                    <a:lnTo>
                      <a:pt x="230" y="70"/>
                    </a:lnTo>
                    <a:lnTo>
                      <a:pt x="230" y="72"/>
                    </a:lnTo>
                    <a:lnTo>
                      <a:pt x="230" y="74"/>
                    </a:lnTo>
                    <a:lnTo>
                      <a:pt x="232" y="76"/>
                    </a:lnTo>
                    <a:lnTo>
                      <a:pt x="232" y="78"/>
                    </a:lnTo>
                    <a:lnTo>
                      <a:pt x="234" y="78"/>
                    </a:lnTo>
                    <a:lnTo>
                      <a:pt x="234" y="80"/>
                    </a:lnTo>
                    <a:lnTo>
                      <a:pt x="232" y="82"/>
                    </a:lnTo>
                    <a:lnTo>
                      <a:pt x="234" y="84"/>
                    </a:lnTo>
                    <a:lnTo>
                      <a:pt x="234" y="86"/>
                    </a:lnTo>
                    <a:lnTo>
                      <a:pt x="232" y="86"/>
                    </a:lnTo>
                    <a:lnTo>
                      <a:pt x="232" y="88"/>
                    </a:lnTo>
                    <a:lnTo>
                      <a:pt x="232" y="90"/>
                    </a:lnTo>
                    <a:lnTo>
                      <a:pt x="232" y="92"/>
                    </a:lnTo>
                    <a:lnTo>
                      <a:pt x="232" y="94"/>
                    </a:lnTo>
                    <a:lnTo>
                      <a:pt x="232" y="96"/>
                    </a:lnTo>
                    <a:lnTo>
                      <a:pt x="232" y="98"/>
                    </a:lnTo>
                    <a:lnTo>
                      <a:pt x="232" y="100"/>
                    </a:lnTo>
                    <a:lnTo>
                      <a:pt x="232" y="102"/>
                    </a:lnTo>
                    <a:lnTo>
                      <a:pt x="232" y="104"/>
                    </a:lnTo>
                    <a:lnTo>
                      <a:pt x="232" y="106"/>
                    </a:lnTo>
                    <a:lnTo>
                      <a:pt x="232" y="108"/>
                    </a:lnTo>
                    <a:lnTo>
                      <a:pt x="218" y="110"/>
                    </a:lnTo>
                    <a:lnTo>
                      <a:pt x="218" y="108"/>
                    </a:lnTo>
                    <a:lnTo>
                      <a:pt x="200" y="110"/>
                    </a:lnTo>
                    <a:lnTo>
                      <a:pt x="200" y="122"/>
                    </a:lnTo>
                    <a:lnTo>
                      <a:pt x="192" y="122"/>
                    </a:lnTo>
                    <a:lnTo>
                      <a:pt x="192" y="138"/>
                    </a:lnTo>
                    <a:lnTo>
                      <a:pt x="182" y="138"/>
                    </a:lnTo>
                    <a:lnTo>
                      <a:pt x="180" y="138"/>
                    </a:lnTo>
                    <a:lnTo>
                      <a:pt x="180" y="140"/>
                    </a:lnTo>
                    <a:lnTo>
                      <a:pt x="180" y="142"/>
                    </a:lnTo>
                    <a:lnTo>
                      <a:pt x="178" y="142"/>
                    </a:lnTo>
                    <a:lnTo>
                      <a:pt x="178" y="144"/>
                    </a:lnTo>
                    <a:lnTo>
                      <a:pt x="178" y="146"/>
                    </a:lnTo>
                    <a:lnTo>
                      <a:pt x="178" y="148"/>
                    </a:lnTo>
                    <a:lnTo>
                      <a:pt x="176" y="148"/>
                    </a:lnTo>
                    <a:lnTo>
                      <a:pt x="176" y="150"/>
                    </a:lnTo>
                    <a:lnTo>
                      <a:pt x="178" y="152"/>
                    </a:lnTo>
                    <a:lnTo>
                      <a:pt x="176" y="152"/>
                    </a:lnTo>
                    <a:lnTo>
                      <a:pt x="176" y="154"/>
                    </a:lnTo>
                    <a:lnTo>
                      <a:pt x="176" y="156"/>
                    </a:lnTo>
                    <a:lnTo>
                      <a:pt x="176" y="158"/>
                    </a:lnTo>
                    <a:lnTo>
                      <a:pt x="176" y="160"/>
                    </a:lnTo>
                    <a:lnTo>
                      <a:pt x="176" y="162"/>
                    </a:lnTo>
                    <a:lnTo>
                      <a:pt x="174" y="162"/>
                    </a:lnTo>
                    <a:lnTo>
                      <a:pt x="176" y="162"/>
                    </a:lnTo>
                    <a:lnTo>
                      <a:pt x="176" y="164"/>
                    </a:lnTo>
                    <a:lnTo>
                      <a:pt x="178" y="166"/>
                    </a:lnTo>
                    <a:lnTo>
                      <a:pt x="176" y="166"/>
                    </a:lnTo>
                    <a:lnTo>
                      <a:pt x="176" y="168"/>
                    </a:lnTo>
                    <a:lnTo>
                      <a:pt x="176" y="170"/>
                    </a:lnTo>
                    <a:lnTo>
                      <a:pt x="178" y="170"/>
                    </a:lnTo>
                    <a:lnTo>
                      <a:pt x="178" y="172"/>
                    </a:lnTo>
                    <a:lnTo>
                      <a:pt x="176" y="172"/>
                    </a:lnTo>
                    <a:lnTo>
                      <a:pt x="176" y="174"/>
                    </a:lnTo>
                    <a:lnTo>
                      <a:pt x="176" y="176"/>
                    </a:lnTo>
                    <a:lnTo>
                      <a:pt x="176" y="178"/>
                    </a:lnTo>
                    <a:lnTo>
                      <a:pt x="176" y="180"/>
                    </a:lnTo>
                    <a:lnTo>
                      <a:pt x="176" y="182"/>
                    </a:lnTo>
                    <a:lnTo>
                      <a:pt x="176" y="184"/>
                    </a:lnTo>
                    <a:lnTo>
                      <a:pt x="176" y="186"/>
                    </a:lnTo>
                    <a:lnTo>
                      <a:pt x="178" y="186"/>
                    </a:lnTo>
                    <a:lnTo>
                      <a:pt x="178" y="188"/>
                    </a:lnTo>
                    <a:lnTo>
                      <a:pt x="176" y="188"/>
                    </a:lnTo>
                    <a:lnTo>
                      <a:pt x="176" y="212"/>
                    </a:lnTo>
                    <a:lnTo>
                      <a:pt x="176" y="214"/>
                    </a:lnTo>
                    <a:lnTo>
                      <a:pt x="176" y="226"/>
                    </a:lnTo>
                    <a:lnTo>
                      <a:pt x="184" y="226"/>
                    </a:lnTo>
                    <a:lnTo>
                      <a:pt x="184" y="234"/>
                    </a:lnTo>
                    <a:lnTo>
                      <a:pt x="176" y="234"/>
                    </a:lnTo>
                    <a:lnTo>
                      <a:pt x="174" y="248"/>
                    </a:lnTo>
                    <a:lnTo>
                      <a:pt x="94" y="242"/>
                    </a:lnTo>
                    <a:lnTo>
                      <a:pt x="92" y="242"/>
                    </a:lnTo>
                    <a:lnTo>
                      <a:pt x="64" y="240"/>
                    </a:lnTo>
                    <a:lnTo>
                      <a:pt x="64" y="238"/>
                    </a:lnTo>
                    <a:lnTo>
                      <a:pt x="62" y="238"/>
                    </a:lnTo>
                    <a:lnTo>
                      <a:pt x="60" y="238"/>
                    </a:lnTo>
                    <a:lnTo>
                      <a:pt x="60" y="236"/>
                    </a:lnTo>
                    <a:lnTo>
                      <a:pt x="62" y="236"/>
                    </a:lnTo>
                    <a:lnTo>
                      <a:pt x="62" y="234"/>
                    </a:lnTo>
                    <a:lnTo>
                      <a:pt x="62" y="232"/>
                    </a:lnTo>
                    <a:lnTo>
                      <a:pt x="62" y="230"/>
                    </a:lnTo>
                    <a:lnTo>
                      <a:pt x="60" y="228"/>
                    </a:lnTo>
                    <a:lnTo>
                      <a:pt x="60" y="226"/>
                    </a:lnTo>
                    <a:lnTo>
                      <a:pt x="58" y="226"/>
                    </a:lnTo>
                    <a:lnTo>
                      <a:pt x="58" y="228"/>
                    </a:lnTo>
                    <a:lnTo>
                      <a:pt x="56" y="226"/>
                    </a:lnTo>
                    <a:lnTo>
                      <a:pt x="54" y="226"/>
                    </a:lnTo>
                    <a:lnTo>
                      <a:pt x="54" y="224"/>
                    </a:lnTo>
                    <a:lnTo>
                      <a:pt x="52" y="224"/>
                    </a:lnTo>
                    <a:lnTo>
                      <a:pt x="50" y="222"/>
                    </a:lnTo>
                    <a:lnTo>
                      <a:pt x="48" y="222"/>
                    </a:lnTo>
                    <a:lnTo>
                      <a:pt x="48" y="220"/>
                    </a:lnTo>
                    <a:lnTo>
                      <a:pt x="46" y="220"/>
                    </a:lnTo>
                    <a:lnTo>
                      <a:pt x="46" y="218"/>
                    </a:lnTo>
                    <a:lnTo>
                      <a:pt x="44" y="216"/>
                    </a:lnTo>
                    <a:lnTo>
                      <a:pt x="44" y="214"/>
                    </a:lnTo>
                    <a:lnTo>
                      <a:pt x="42" y="214"/>
                    </a:lnTo>
                    <a:lnTo>
                      <a:pt x="42" y="216"/>
                    </a:lnTo>
                    <a:lnTo>
                      <a:pt x="40" y="216"/>
                    </a:lnTo>
                    <a:lnTo>
                      <a:pt x="38" y="216"/>
                    </a:lnTo>
                    <a:lnTo>
                      <a:pt x="36" y="216"/>
                    </a:lnTo>
                    <a:lnTo>
                      <a:pt x="34" y="216"/>
                    </a:lnTo>
                    <a:lnTo>
                      <a:pt x="34" y="214"/>
                    </a:lnTo>
                    <a:lnTo>
                      <a:pt x="34" y="210"/>
                    </a:lnTo>
                    <a:lnTo>
                      <a:pt x="32" y="208"/>
                    </a:lnTo>
                    <a:lnTo>
                      <a:pt x="30" y="208"/>
                    </a:lnTo>
                    <a:lnTo>
                      <a:pt x="30" y="210"/>
                    </a:lnTo>
                    <a:lnTo>
                      <a:pt x="28" y="210"/>
                    </a:lnTo>
                    <a:lnTo>
                      <a:pt x="28" y="208"/>
                    </a:lnTo>
                    <a:lnTo>
                      <a:pt x="26" y="208"/>
                    </a:lnTo>
                    <a:lnTo>
                      <a:pt x="22" y="208"/>
                    </a:lnTo>
                    <a:lnTo>
                      <a:pt x="22" y="206"/>
                    </a:lnTo>
                    <a:lnTo>
                      <a:pt x="20" y="204"/>
                    </a:lnTo>
                    <a:lnTo>
                      <a:pt x="18" y="204"/>
                    </a:lnTo>
                    <a:lnTo>
                      <a:pt x="18" y="202"/>
                    </a:lnTo>
                    <a:lnTo>
                      <a:pt x="16" y="202"/>
                    </a:lnTo>
                    <a:lnTo>
                      <a:pt x="16" y="200"/>
                    </a:lnTo>
                    <a:lnTo>
                      <a:pt x="14" y="198"/>
                    </a:lnTo>
                    <a:lnTo>
                      <a:pt x="16" y="198"/>
                    </a:lnTo>
                    <a:lnTo>
                      <a:pt x="16" y="196"/>
                    </a:lnTo>
                    <a:lnTo>
                      <a:pt x="14" y="196"/>
                    </a:lnTo>
                    <a:lnTo>
                      <a:pt x="14" y="194"/>
                    </a:lnTo>
                    <a:lnTo>
                      <a:pt x="12" y="192"/>
                    </a:lnTo>
                    <a:lnTo>
                      <a:pt x="10" y="192"/>
                    </a:lnTo>
                    <a:lnTo>
                      <a:pt x="10" y="190"/>
                    </a:lnTo>
                    <a:lnTo>
                      <a:pt x="8" y="190"/>
                    </a:lnTo>
                    <a:lnTo>
                      <a:pt x="8" y="188"/>
                    </a:lnTo>
                    <a:lnTo>
                      <a:pt x="8" y="186"/>
                    </a:lnTo>
                    <a:lnTo>
                      <a:pt x="8" y="182"/>
                    </a:lnTo>
                    <a:lnTo>
                      <a:pt x="8" y="180"/>
                    </a:lnTo>
                    <a:lnTo>
                      <a:pt x="6" y="180"/>
                    </a:lnTo>
                    <a:lnTo>
                      <a:pt x="4" y="176"/>
                    </a:lnTo>
                    <a:lnTo>
                      <a:pt x="2" y="174"/>
                    </a:lnTo>
                    <a:lnTo>
                      <a:pt x="0" y="172"/>
                    </a:lnTo>
                    <a:lnTo>
                      <a:pt x="0" y="170"/>
                    </a:lnTo>
                    <a:lnTo>
                      <a:pt x="0" y="168"/>
                    </a:lnTo>
                    <a:lnTo>
                      <a:pt x="0" y="166"/>
                    </a:lnTo>
                    <a:lnTo>
                      <a:pt x="2" y="166"/>
                    </a:lnTo>
                    <a:lnTo>
                      <a:pt x="2" y="164"/>
                    </a:lnTo>
                    <a:lnTo>
                      <a:pt x="4" y="164"/>
                    </a:lnTo>
                    <a:lnTo>
                      <a:pt x="6" y="164"/>
                    </a:lnTo>
                    <a:lnTo>
                      <a:pt x="6" y="162"/>
                    </a:lnTo>
                    <a:lnTo>
                      <a:pt x="8" y="162"/>
                    </a:lnTo>
                    <a:lnTo>
                      <a:pt x="10" y="162"/>
                    </a:lnTo>
                    <a:lnTo>
                      <a:pt x="12" y="162"/>
                    </a:lnTo>
                    <a:lnTo>
                      <a:pt x="14" y="160"/>
                    </a:lnTo>
                    <a:lnTo>
                      <a:pt x="14" y="158"/>
                    </a:lnTo>
                    <a:lnTo>
                      <a:pt x="14" y="156"/>
                    </a:lnTo>
                    <a:lnTo>
                      <a:pt x="12" y="154"/>
                    </a:lnTo>
                    <a:lnTo>
                      <a:pt x="12" y="152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4" y="148"/>
                    </a:lnTo>
                    <a:lnTo>
                      <a:pt x="16" y="148"/>
                    </a:lnTo>
                    <a:lnTo>
                      <a:pt x="16" y="146"/>
                    </a:lnTo>
                    <a:lnTo>
                      <a:pt x="16" y="144"/>
                    </a:lnTo>
                    <a:lnTo>
                      <a:pt x="16" y="142"/>
                    </a:lnTo>
                    <a:lnTo>
                      <a:pt x="18" y="142"/>
                    </a:lnTo>
                    <a:lnTo>
                      <a:pt x="18" y="140"/>
                    </a:lnTo>
                    <a:lnTo>
                      <a:pt x="18" y="138"/>
                    </a:lnTo>
                    <a:lnTo>
                      <a:pt x="18" y="136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6" y="130"/>
                    </a:lnTo>
                    <a:lnTo>
                      <a:pt x="18" y="130"/>
                    </a:lnTo>
                    <a:lnTo>
                      <a:pt x="20" y="130"/>
                    </a:lnTo>
                    <a:lnTo>
                      <a:pt x="22" y="132"/>
                    </a:lnTo>
                    <a:lnTo>
                      <a:pt x="24" y="132"/>
                    </a:lnTo>
                    <a:lnTo>
                      <a:pt x="26" y="132"/>
                    </a:lnTo>
                    <a:lnTo>
                      <a:pt x="26" y="130"/>
                    </a:lnTo>
                    <a:lnTo>
                      <a:pt x="28" y="130"/>
                    </a:lnTo>
                    <a:lnTo>
                      <a:pt x="30" y="130"/>
                    </a:lnTo>
                    <a:lnTo>
                      <a:pt x="30" y="128"/>
                    </a:lnTo>
                    <a:lnTo>
                      <a:pt x="32" y="128"/>
                    </a:lnTo>
                    <a:lnTo>
                      <a:pt x="32" y="126"/>
                    </a:lnTo>
                    <a:lnTo>
                      <a:pt x="34" y="124"/>
                    </a:lnTo>
                    <a:lnTo>
                      <a:pt x="34" y="122"/>
                    </a:lnTo>
                    <a:lnTo>
                      <a:pt x="36" y="122"/>
                    </a:lnTo>
                    <a:lnTo>
                      <a:pt x="38" y="122"/>
                    </a:lnTo>
                    <a:lnTo>
                      <a:pt x="40" y="124"/>
                    </a:lnTo>
                    <a:lnTo>
                      <a:pt x="42" y="124"/>
                    </a:lnTo>
                    <a:lnTo>
                      <a:pt x="44" y="124"/>
                    </a:lnTo>
                    <a:lnTo>
                      <a:pt x="46" y="124"/>
                    </a:lnTo>
                    <a:lnTo>
                      <a:pt x="48" y="124"/>
                    </a:lnTo>
                    <a:lnTo>
                      <a:pt x="48" y="122"/>
                    </a:lnTo>
                    <a:lnTo>
                      <a:pt x="50" y="122"/>
                    </a:lnTo>
                    <a:lnTo>
                      <a:pt x="50" y="124"/>
                    </a:lnTo>
                    <a:lnTo>
                      <a:pt x="52" y="122"/>
                    </a:lnTo>
                    <a:lnTo>
                      <a:pt x="54" y="122"/>
                    </a:lnTo>
                    <a:lnTo>
                      <a:pt x="54" y="120"/>
                    </a:lnTo>
                    <a:lnTo>
                      <a:pt x="54" y="118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0" y="118"/>
                    </a:lnTo>
                    <a:lnTo>
                      <a:pt x="62" y="118"/>
                    </a:lnTo>
                    <a:lnTo>
                      <a:pt x="64" y="118"/>
                    </a:lnTo>
                    <a:lnTo>
                      <a:pt x="64" y="116"/>
                    </a:lnTo>
                    <a:lnTo>
                      <a:pt x="66" y="114"/>
                    </a:lnTo>
                    <a:lnTo>
                      <a:pt x="66" y="112"/>
                    </a:lnTo>
                    <a:lnTo>
                      <a:pt x="68" y="112"/>
                    </a:lnTo>
                    <a:lnTo>
                      <a:pt x="68" y="110"/>
                    </a:lnTo>
                    <a:lnTo>
                      <a:pt x="68" y="108"/>
                    </a:lnTo>
                    <a:lnTo>
                      <a:pt x="68" y="106"/>
                    </a:lnTo>
                    <a:lnTo>
                      <a:pt x="66" y="106"/>
                    </a:lnTo>
                    <a:lnTo>
                      <a:pt x="66" y="104"/>
                    </a:lnTo>
                    <a:lnTo>
                      <a:pt x="64" y="102"/>
                    </a:lnTo>
                    <a:lnTo>
                      <a:pt x="64" y="100"/>
                    </a:lnTo>
                    <a:lnTo>
                      <a:pt x="64" y="98"/>
                    </a:lnTo>
                    <a:lnTo>
                      <a:pt x="64" y="96"/>
                    </a:lnTo>
                    <a:lnTo>
                      <a:pt x="62" y="96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58" y="92"/>
                    </a:lnTo>
                    <a:lnTo>
                      <a:pt x="58" y="90"/>
                    </a:lnTo>
                    <a:lnTo>
                      <a:pt x="58" y="88"/>
                    </a:lnTo>
                    <a:lnTo>
                      <a:pt x="56" y="88"/>
                    </a:lnTo>
                    <a:lnTo>
                      <a:pt x="54" y="90"/>
                    </a:lnTo>
                    <a:lnTo>
                      <a:pt x="52" y="90"/>
                    </a:lnTo>
                    <a:lnTo>
                      <a:pt x="52" y="88"/>
                    </a:lnTo>
                    <a:lnTo>
                      <a:pt x="50" y="88"/>
                    </a:lnTo>
                    <a:lnTo>
                      <a:pt x="48" y="88"/>
                    </a:lnTo>
                    <a:lnTo>
                      <a:pt x="46" y="88"/>
                    </a:lnTo>
                    <a:lnTo>
                      <a:pt x="46" y="90"/>
                    </a:lnTo>
                    <a:lnTo>
                      <a:pt x="44" y="90"/>
                    </a:lnTo>
                    <a:lnTo>
                      <a:pt x="44" y="88"/>
                    </a:lnTo>
                    <a:lnTo>
                      <a:pt x="44" y="90"/>
                    </a:lnTo>
                    <a:lnTo>
                      <a:pt x="42" y="90"/>
                    </a:lnTo>
                    <a:lnTo>
                      <a:pt x="42" y="88"/>
                    </a:lnTo>
                    <a:lnTo>
                      <a:pt x="40" y="88"/>
                    </a:lnTo>
                    <a:lnTo>
                      <a:pt x="38" y="86"/>
                    </a:lnTo>
                    <a:lnTo>
                      <a:pt x="38" y="84"/>
                    </a:lnTo>
                    <a:lnTo>
                      <a:pt x="36" y="84"/>
                    </a:lnTo>
                    <a:lnTo>
                      <a:pt x="34" y="86"/>
                    </a:lnTo>
                    <a:lnTo>
                      <a:pt x="32" y="86"/>
                    </a:lnTo>
                    <a:lnTo>
                      <a:pt x="32" y="84"/>
                    </a:lnTo>
                    <a:lnTo>
                      <a:pt x="30" y="84"/>
                    </a:lnTo>
                    <a:lnTo>
                      <a:pt x="28" y="82"/>
                    </a:lnTo>
                    <a:lnTo>
                      <a:pt x="28" y="80"/>
                    </a:lnTo>
                    <a:lnTo>
                      <a:pt x="26" y="80"/>
                    </a:lnTo>
                    <a:lnTo>
                      <a:pt x="24" y="78"/>
                    </a:lnTo>
                    <a:lnTo>
                      <a:pt x="22" y="78"/>
                    </a:lnTo>
                    <a:lnTo>
                      <a:pt x="22" y="76"/>
                    </a:lnTo>
                    <a:lnTo>
                      <a:pt x="22" y="74"/>
                    </a:lnTo>
                    <a:lnTo>
                      <a:pt x="22" y="72"/>
                    </a:lnTo>
                    <a:lnTo>
                      <a:pt x="22" y="70"/>
                    </a:lnTo>
                    <a:lnTo>
                      <a:pt x="22" y="68"/>
                    </a:lnTo>
                    <a:lnTo>
                      <a:pt x="22" y="66"/>
                    </a:lnTo>
                    <a:lnTo>
                      <a:pt x="24" y="66"/>
                    </a:lnTo>
                    <a:lnTo>
                      <a:pt x="24" y="64"/>
                    </a:lnTo>
                    <a:lnTo>
                      <a:pt x="22" y="64"/>
                    </a:lnTo>
                    <a:lnTo>
                      <a:pt x="22" y="62"/>
                    </a:lnTo>
                    <a:lnTo>
                      <a:pt x="22" y="60"/>
                    </a:lnTo>
                    <a:lnTo>
                      <a:pt x="24" y="60"/>
                    </a:lnTo>
                    <a:lnTo>
                      <a:pt x="24" y="58"/>
                    </a:lnTo>
                    <a:lnTo>
                      <a:pt x="22" y="56"/>
                    </a:lnTo>
                    <a:lnTo>
                      <a:pt x="24" y="54"/>
                    </a:lnTo>
                    <a:lnTo>
                      <a:pt x="26" y="52"/>
                    </a:lnTo>
                    <a:lnTo>
                      <a:pt x="26" y="50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4" y="46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2" y="40"/>
                    </a:lnTo>
                    <a:lnTo>
                      <a:pt x="22" y="38"/>
                    </a:lnTo>
                    <a:lnTo>
                      <a:pt x="22" y="36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0" y="28"/>
                    </a:lnTo>
                    <a:lnTo>
                      <a:pt x="18" y="26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4" y="18"/>
                    </a:lnTo>
                    <a:lnTo>
                      <a:pt x="12" y="18"/>
                    </a:lnTo>
                    <a:lnTo>
                      <a:pt x="12" y="16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86" y="2"/>
                    </a:lnTo>
                    <a:lnTo>
                      <a:pt x="90" y="2"/>
                    </a:lnTo>
                    <a:lnTo>
                      <a:pt x="96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2" name="Freeform 178"/>
              <p:cNvSpPr>
                <a:spLocks/>
              </p:cNvSpPr>
              <p:nvPr/>
            </p:nvSpPr>
            <p:spPr bwMode="auto">
              <a:xfrm>
                <a:off x="3761" y="3159"/>
                <a:ext cx="12" cy="12"/>
              </a:xfrm>
              <a:custGeom>
                <a:avLst/>
                <a:gdLst>
                  <a:gd name="T0" fmla="*/ 4 w 12"/>
                  <a:gd name="T1" fmla="*/ 0 h 12"/>
                  <a:gd name="T2" fmla="*/ 10 w 12"/>
                  <a:gd name="T3" fmla="*/ 0 h 12"/>
                  <a:gd name="T4" fmla="*/ 12 w 12"/>
                  <a:gd name="T5" fmla="*/ 2 h 12"/>
                  <a:gd name="T6" fmla="*/ 12 w 12"/>
                  <a:gd name="T7" fmla="*/ 4 h 12"/>
                  <a:gd name="T8" fmla="*/ 2 w 12"/>
                  <a:gd name="T9" fmla="*/ 12 h 12"/>
                  <a:gd name="T10" fmla="*/ 0 w 12"/>
                  <a:gd name="T11" fmla="*/ 10 h 12"/>
                  <a:gd name="T12" fmla="*/ 2 w 12"/>
                  <a:gd name="T13" fmla="*/ 4 h 12"/>
                  <a:gd name="T14" fmla="*/ 0 w 12"/>
                  <a:gd name="T15" fmla="*/ 2 h 12"/>
                  <a:gd name="T16" fmla="*/ 4 w 12"/>
                  <a:gd name="T17" fmla="*/ 0 h 12"/>
                  <a:gd name="T18" fmla="*/ 4 w 12"/>
                  <a:gd name="T19" fmla="*/ 0 h 12"/>
                  <a:gd name="T20" fmla="*/ 4 w 12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4" y="0"/>
                    </a:move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3" name="Freeform 179"/>
              <p:cNvSpPr>
                <a:spLocks/>
              </p:cNvSpPr>
              <p:nvPr/>
            </p:nvSpPr>
            <p:spPr bwMode="auto">
              <a:xfrm>
                <a:off x="3713" y="3187"/>
                <a:ext cx="8" cy="8"/>
              </a:xfrm>
              <a:custGeom>
                <a:avLst/>
                <a:gdLst>
                  <a:gd name="T0" fmla="*/ 6 w 8"/>
                  <a:gd name="T1" fmla="*/ 6 h 8"/>
                  <a:gd name="T2" fmla="*/ 4 w 8"/>
                  <a:gd name="T3" fmla="*/ 8 h 8"/>
                  <a:gd name="T4" fmla="*/ 2 w 8"/>
                  <a:gd name="T5" fmla="*/ 8 h 8"/>
                  <a:gd name="T6" fmla="*/ 2 w 8"/>
                  <a:gd name="T7" fmla="*/ 8 h 8"/>
                  <a:gd name="T8" fmla="*/ 0 w 8"/>
                  <a:gd name="T9" fmla="*/ 8 h 8"/>
                  <a:gd name="T10" fmla="*/ 0 w 8"/>
                  <a:gd name="T11" fmla="*/ 6 h 8"/>
                  <a:gd name="T12" fmla="*/ 0 w 8"/>
                  <a:gd name="T13" fmla="*/ 4 h 8"/>
                  <a:gd name="T14" fmla="*/ 0 w 8"/>
                  <a:gd name="T15" fmla="*/ 2 h 8"/>
                  <a:gd name="T16" fmla="*/ 2 w 8"/>
                  <a:gd name="T17" fmla="*/ 2 h 8"/>
                  <a:gd name="T18" fmla="*/ 2 w 8"/>
                  <a:gd name="T19" fmla="*/ 0 h 8"/>
                  <a:gd name="T20" fmla="*/ 6 w 8"/>
                  <a:gd name="T21" fmla="*/ 0 h 8"/>
                  <a:gd name="T22" fmla="*/ 8 w 8"/>
                  <a:gd name="T23" fmla="*/ 2 h 8"/>
                  <a:gd name="T24" fmla="*/ 8 w 8"/>
                  <a:gd name="T25" fmla="*/ 4 h 8"/>
                  <a:gd name="T26" fmla="*/ 6 w 8"/>
                  <a:gd name="T27" fmla="*/ 4 h 8"/>
                  <a:gd name="T28" fmla="*/ 6 w 8"/>
                  <a:gd name="T29" fmla="*/ 6 h 8"/>
                  <a:gd name="T30" fmla="*/ 6 w 8"/>
                  <a:gd name="T31" fmla="*/ 6 h 8"/>
                  <a:gd name="T32" fmla="*/ 6 w 8"/>
                  <a:gd name="T33" fmla="*/ 6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" h="8">
                    <a:moveTo>
                      <a:pt x="6" y="6"/>
                    </a:move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4" name="Freeform 180"/>
              <p:cNvSpPr>
                <a:spLocks/>
              </p:cNvSpPr>
              <p:nvPr/>
            </p:nvSpPr>
            <p:spPr bwMode="auto">
              <a:xfrm>
                <a:off x="3749" y="3191"/>
                <a:ext cx="50" cy="160"/>
              </a:xfrm>
              <a:custGeom>
                <a:avLst/>
                <a:gdLst>
                  <a:gd name="T0" fmla="*/ 48 w 50"/>
                  <a:gd name="T1" fmla="*/ 4 h 160"/>
                  <a:gd name="T2" fmla="*/ 48 w 50"/>
                  <a:gd name="T3" fmla="*/ 18 h 160"/>
                  <a:gd name="T4" fmla="*/ 48 w 50"/>
                  <a:gd name="T5" fmla="*/ 22 h 160"/>
                  <a:gd name="T6" fmla="*/ 50 w 50"/>
                  <a:gd name="T7" fmla="*/ 24 h 160"/>
                  <a:gd name="T8" fmla="*/ 40 w 50"/>
                  <a:gd name="T9" fmla="*/ 72 h 160"/>
                  <a:gd name="T10" fmla="*/ 28 w 50"/>
                  <a:gd name="T11" fmla="*/ 100 h 160"/>
                  <a:gd name="T12" fmla="*/ 20 w 50"/>
                  <a:gd name="T13" fmla="*/ 124 h 160"/>
                  <a:gd name="T14" fmla="*/ 20 w 50"/>
                  <a:gd name="T15" fmla="*/ 140 h 160"/>
                  <a:gd name="T16" fmla="*/ 24 w 50"/>
                  <a:gd name="T17" fmla="*/ 158 h 160"/>
                  <a:gd name="T18" fmla="*/ 24 w 50"/>
                  <a:gd name="T19" fmla="*/ 160 h 160"/>
                  <a:gd name="T20" fmla="*/ 20 w 50"/>
                  <a:gd name="T21" fmla="*/ 158 h 160"/>
                  <a:gd name="T22" fmla="*/ 16 w 50"/>
                  <a:gd name="T23" fmla="*/ 156 h 160"/>
                  <a:gd name="T24" fmla="*/ 16 w 50"/>
                  <a:gd name="T25" fmla="*/ 152 h 160"/>
                  <a:gd name="T26" fmla="*/ 12 w 50"/>
                  <a:gd name="T27" fmla="*/ 150 h 160"/>
                  <a:gd name="T28" fmla="*/ 14 w 50"/>
                  <a:gd name="T29" fmla="*/ 140 h 160"/>
                  <a:gd name="T30" fmla="*/ 16 w 50"/>
                  <a:gd name="T31" fmla="*/ 134 h 160"/>
                  <a:gd name="T32" fmla="*/ 16 w 50"/>
                  <a:gd name="T33" fmla="*/ 126 h 160"/>
                  <a:gd name="T34" fmla="*/ 14 w 50"/>
                  <a:gd name="T35" fmla="*/ 116 h 160"/>
                  <a:gd name="T36" fmla="*/ 14 w 50"/>
                  <a:gd name="T37" fmla="*/ 112 h 160"/>
                  <a:gd name="T38" fmla="*/ 14 w 50"/>
                  <a:gd name="T39" fmla="*/ 106 h 160"/>
                  <a:gd name="T40" fmla="*/ 14 w 50"/>
                  <a:gd name="T41" fmla="*/ 98 h 160"/>
                  <a:gd name="T42" fmla="*/ 14 w 50"/>
                  <a:gd name="T43" fmla="*/ 90 h 160"/>
                  <a:gd name="T44" fmla="*/ 14 w 50"/>
                  <a:gd name="T45" fmla="*/ 86 h 160"/>
                  <a:gd name="T46" fmla="*/ 12 w 50"/>
                  <a:gd name="T47" fmla="*/ 78 h 160"/>
                  <a:gd name="T48" fmla="*/ 0 w 50"/>
                  <a:gd name="T49" fmla="*/ 64 h 160"/>
                  <a:gd name="T50" fmla="*/ 6 w 50"/>
                  <a:gd name="T51" fmla="*/ 46 h 160"/>
                  <a:gd name="T52" fmla="*/ 12 w 50"/>
                  <a:gd name="T53" fmla="*/ 44 h 160"/>
                  <a:gd name="T54" fmla="*/ 16 w 50"/>
                  <a:gd name="T55" fmla="*/ 44 h 160"/>
                  <a:gd name="T56" fmla="*/ 20 w 50"/>
                  <a:gd name="T57" fmla="*/ 46 h 160"/>
                  <a:gd name="T58" fmla="*/ 26 w 50"/>
                  <a:gd name="T59" fmla="*/ 50 h 160"/>
                  <a:gd name="T60" fmla="*/ 24 w 50"/>
                  <a:gd name="T61" fmla="*/ 52 h 160"/>
                  <a:gd name="T62" fmla="*/ 26 w 50"/>
                  <a:gd name="T63" fmla="*/ 54 h 160"/>
                  <a:gd name="T64" fmla="*/ 28 w 50"/>
                  <a:gd name="T65" fmla="*/ 52 h 160"/>
                  <a:gd name="T66" fmla="*/ 28 w 50"/>
                  <a:gd name="T67" fmla="*/ 48 h 160"/>
                  <a:gd name="T68" fmla="*/ 20 w 50"/>
                  <a:gd name="T69" fmla="*/ 44 h 160"/>
                  <a:gd name="T70" fmla="*/ 20 w 50"/>
                  <a:gd name="T71" fmla="*/ 38 h 160"/>
                  <a:gd name="T72" fmla="*/ 22 w 50"/>
                  <a:gd name="T73" fmla="*/ 32 h 160"/>
                  <a:gd name="T74" fmla="*/ 32 w 50"/>
                  <a:gd name="T75" fmla="*/ 28 h 160"/>
                  <a:gd name="T76" fmla="*/ 36 w 50"/>
                  <a:gd name="T77" fmla="*/ 24 h 160"/>
                  <a:gd name="T78" fmla="*/ 38 w 50"/>
                  <a:gd name="T79" fmla="*/ 14 h 160"/>
                  <a:gd name="T80" fmla="*/ 40 w 50"/>
                  <a:gd name="T81" fmla="*/ 2 h 160"/>
                  <a:gd name="T82" fmla="*/ 46 w 50"/>
                  <a:gd name="T83" fmla="*/ 0 h 160"/>
                  <a:gd name="T84" fmla="*/ 46 w 50"/>
                  <a:gd name="T85" fmla="*/ 0 h 16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" h="160">
                    <a:moveTo>
                      <a:pt x="46" y="0"/>
                    </a:moveTo>
                    <a:lnTo>
                      <a:pt x="48" y="4"/>
                    </a:lnTo>
                    <a:lnTo>
                      <a:pt x="48" y="12"/>
                    </a:lnTo>
                    <a:lnTo>
                      <a:pt x="48" y="18"/>
                    </a:lnTo>
                    <a:lnTo>
                      <a:pt x="46" y="22"/>
                    </a:lnTo>
                    <a:lnTo>
                      <a:pt x="48" y="22"/>
                    </a:lnTo>
                    <a:lnTo>
                      <a:pt x="50" y="24"/>
                    </a:lnTo>
                    <a:lnTo>
                      <a:pt x="44" y="60"/>
                    </a:lnTo>
                    <a:lnTo>
                      <a:pt x="40" y="72"/>
                    </a:lnTo>
                    <a:lnTo>
                      <a:pt x="40" y="74"/>
                    </a:lnTo>
                    <a:lnTo>
                      <a:pt x="28" y="100"/>
                    </a:lnTo>
                    <a:lnTo>
                      <a:pt x="26" y="108"/>
                    </a:lnTo>
                    <a:lnTo>
                      <a:pt x="20" y="124"/>
                    </a:lnTo>
                    <a:lnTo>
                      <a:pt x="20" y="132"/>
                    </a:lnTo>
                    <a:lnTo>
                      <a:pt x="20" y="140"/>
                    </a:lnTo>
                    <a:lnTo>
                      <a:pt x="24" y="152"/>
                    </a:lnTo>
                    <a:lnTo>
                      <a:pt x="24" y="158"/>
                    </a:lnTo>
                    <a:lnTo>
                      <a:pt x="24" y="160"/>
                    </a:lnTo>
                    <a:lnTo>
                      <a:pt x="20" y="158"/>
                    </a:lnTo>
                    <a:lnTo>
                      <a:pt x="16" y="158"/>
                    </a:lnTo>
                    <a:lnTo>
                      <a:pt x="16" y="156"/>
                    </a:lnTo>
                    <a:lnTo>
                      <a:pt x="16" y="154"/>
                    </a:lnTo>
                    <a:lnTo>
                      <a:pt x="16" y="152"/>
                    </a:lnTo>
                    <a:lnTo>
                      <a:pt x="14" y="152"/>
                    </a:lnTo>
                    <a:lnTo>
                      <a:pt x="12" y="150"/>
                    </a:lnTo>
                    <a:lnTo>
                      <a:pt x="12" y="148"/>
                    </a:lnTo>
                    <a:lnTo>
                      <a:pt x="14" y="140"/>
                    </a:lnTo>
                    <a:lnTo>
                      <a:pt x="14" y="138"/>
                    </a:lnTo>
                    <a:lnTo>
                      <a:pt x="16" y="134"/>
                    </a:lnTo>
                    <a:lnTo>
                      <a:pt x="16" y="132"/>
                    </a:lnTo>
                    <a:lnTo>
                      <a:pt x="16" y="126"/>
                    </a:lnTo>
                    <a:lnTo>
                      <a:pt x="16" y="122"/>
                    </a:lnTo>
                    <a:lnTo>
                      <a:pt x="14" y="116"/>
                    </a:lnTo>
                    <a:lnTo>
                      <a:pt x="14" y="114"/>
                    </a:lnTo>
                    <a:lnTo>
                      <a:pt x="14" y="112"/>
                    </a:lnTo>
                    <a:lnTo>
                      <a:pt x="14" y="108"/>
                    </a:lnTo>
                    <a:lnTo>
                      <a:pt x="14" y="106"/>
                    </a:lnTo>
                    <a:lnTo>
                      <a:pt x="16" y="102"/>
                    </a:lnTo>
                    <a:lnTo>
                      <a:pt x="14" y="98"/>
                    </a:lnTo>
                    <a:lnTo>
                      <a:pt x="12" y="90"/>
                    </a:lnTo>
                    <a:lnTo>
                      <a:pt x="14" y="90"/>
                    </a:lnTo>
                    <a:lnTo>
                      <a:pt x="14" y="88"/>
                    </a:lnTo>
                    <a:lnTo>
                      <a:pt x="14" y="86"/>
                    </a:lnTo>
                    <a:lnTo>
                      <a:pt x="12" y="82"/>
                    </a:lnTo>
                    <a:lnTo>
                      <a:pt x="12" y="78"/>
                    </a:lnTo>
                    <a:lnTo>
                      <a:pt x="0" y="64"/>
                    </a:lnTo>
                    <a:lnTo>
                      <a:pt x="0" y="58"/>
                    </a:lnTo>
                    <a:lnTo>
                      <a:pt x="6" y="46"/>
                    </a:lnTo>
                    <a:lnTo>
                      <a:pt x="8" y="46"/>
                    </a:lnTo>
                    <a:lnTo>
                      <a:pt x="12" y="44"/>
                    </a:lnTo>
                    <a:lnTo>
                      <a:pt x="14" y="46"/>
                    </a:lnTo>
                    <a:lnTo>
                      <a:pt x="16" y="44"/>
                    </a:lnTo>
                    <a:lnTo>
                      <a:pt x="18" y="44"/>
                    </a:lnTo>
                    <a:lnTo>
                      <a:pt x="20" y="46"/>
                    </a:lnTo>
                    <a:lnTo>
                      <a:pt x="24" y="48"/>
                    </a:lnTo>
                    <a:lnTo>
                      <a:pt x="26" y="50"/>
                    </a:lnTo>
                    <a:lnTo>
                      <a:pt x="26" y="52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6" y="54"/>
                    </a:lnTo>
                    <a:lnTo>
                      <a:pt x="28" y="52"/>
                    </a:lnTo>
                    <a:lnTo>
                      <a:pt x="28" y="50"/>
                    </a:lnTo>
                    <a:lnTo>
                      <a:pt x="28" y="48"/>
                    </a:lnTo>
                    <a:lnTo>
                      <a:pt x="26" y="46"/>
                    </a:lnTo>
                    <a:lnTo>
                      <a:pt x="20" y="44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22" y="32"/>
                    </a:lnTo>
                    <a:lnTo>
                      <a:pt x="26" y="30"/>
                    </a:lnTo>
                    <a:lnTo>
                      <a:pt x="32" y="28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6" y="18"/>
                    </a:lnTo>
                    <a:lnTo>
                      <a:pt x="38" y="14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44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70C0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5" name="Freeform 181"/>
              <p:cNvSpPr>
                <a:spLocks/>
              </p:cNvSpPr>
              <p:nvPr/>
            </p:nvSpPr>
            <p:spPr bwMode="auto">
              <a:xfrm>
                <a:off x="3751" y="3195"/>
                <a:ext cx="6" cy="4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0 h 4"/>
                  <a:gd name="T4" fmla="*/ 4 w 6"/>
                  <a:gd name="T5" fmla="*/ 0 h 4"/>
                  <a:gd name="T6" fmla="*/ 4 w 6"/>
                  <a:gd name="T7" fmla="*/ 0 h 4"/>
                  <a:gd name="T8" fmla="*/ 6 w 6"/>
                  <a:gd name="T9" fmla="*/ 2 h 4"/>
                  <a:gd name="T10" fmla="*/ 6 w 6"/>
                  <a:gd name="T11" fmla="*/ 4 h 4"/>
                  <a:gd name="T12" fmla="*/ 4 w 6"/>
                  <a:gd name="T13" fmla="*/ 4 h 4"/>
                  <a:gd name="T14" fmla="*/ 2 w 6"/>
                  <a:gd name="T15" fmla="*/ 4 h 4"/>
                  <a:gd name="T16" fmla="*/ 2 w 6"/>
                  <a:gd name="T17" fmla="*/ 4 h 4"/>
                  <a:gd name="T18" fmla="*/ 0 w 6"/>
                  <a:gd name="T19" fmla="*/ 4 h 4"/>
                  <a:gd name="T20" fmla="*/ 0 w 6"/>
                  <a:gd name="T21" fmla="*/ 2 h 4"/>
                  <a:gd name="T22" fmla="*/ 2 w 6"/>
                  <a:gd name="T23" fmla="*/ 0 h 4"/>
                  <a:gd name="T24" fmla="*/ 2 w 6"/>
                  <a:gd name="T25" fmla="*/ 0 h 4"/>
                  <a:gd name="T26" fmla="*/ 2 w 6"/>
                  <a:gd name="T27" fmla="*/ 0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6" name="Freeform 182"/>
              <p:cNvSpPr>
                <a:spLocks/>
              </p:cNvSpPr>
              <p:nvPr/>
            </p:nvSpPr>
            <p:spPr bwMode="auto">
              <a:xfrm>
                <a:off x="2922" y="3255"/>
                <a:ext cx="282" cy="170"/>
              </a:xfrm>
              <a:custGeom>
                <a:avLst/>
                <a:gdLst>
                  <a:gd name="T0" fmla="*/ 148 w 282"/>
                  <a:gd name="T1" fmla="*/ 26 h 170"/>
                  <a:gd name="T2" fmla="*/ 152 w 282"/>
                  <a:gd name="T3" fmla="*/ 30 h 170"/>
                  <a:gd name="T4" fmla="*/ 154 w 282"/>
                  <a:gd name="T5" fmla="*/ 36 h 170"/>
                  <a:gd name="T6" fmla="*/ 156 w 282"/>
                  <a:gd name="T7" fmla="*/ 38 h 170"/>
                  <a:gd name="T8" fmla="*/ 154 w 282"/>
                  <a:gd name="T9" fmla="*/ 44 h 170"/>
                  <a:gd name="T10" fmla="*/ 154 w 282"/>
                  <a:gd name="T11" fmla="*/ 54 h 170"/>
                  <a:gd name="T12" fmla="*/ 158 w 282"/>
                  <a:gd name="T13" fmla="*/ 56 h 170"/>
                  <a:gd name="T14" fmla="*/ 162 w 282"/>
                  <a:gd name="T15" fmla="*/ 58 h 170"/>
                  <a:gd name="T16" fmla="*/ 166 w 282"/>
                  <a:gd name="T17" fmla="*/ 62 h 170"/>
                  <a:gd name="T18" fmla="*/ 168 w 282"/>
                  <a:gd name="T19" fmla="*/ 66 h 170"/>
                  <a:gd name="T20" fmla="*/ 168 w 282"/>
                  <a:gd name="T21" fmla="*/ 72 h 170"/>
                  <a:gd name="T22" fmla="*/ 170 w 282"/>
                  <a:gd name="T23" fmla="*/ 76 h 170"/>
                  <a:gd name="T24" fmla="*/ 174 w 282"/>
                  <a:gd name="T25" fmla="*/ 78 h 170"/>
                  <a:gd name="T26" fmla="*/ 180 w 282"/>
                  <a:gd name="T27" fmla="*/ 82 h 170"/>
                  <a:gd name="T28" fmla="*/ 182 w 282"/>
                  <a:gd name="T29" fmla="*/ 82 h 170"/>
                  <a:gd name="T30" fmla="*/ 188 w 282"/>
                  <a:gd name="T31" fmla="*/ 84 h 170"/>
                  <a:gd name="T32" fmla="*/ 190 w 282"/>
                  <a:gd name="T33" fmla="*/ 84 h 170"/>
                  <a:gd name="T34" fmla="*/ 194 w 282"/>
                  <a:gd name="T35" fmla="*/ 86 h 170"/>
                  <a:gd name="T36" fmla="*/ 198 w 282"/>
                  <a:gd name="T37" fmla="*/ 86 h 170"/>
                  <a:gd name="T38" fmla="*/ 202 w 282"/>
                  <a:gd name="T39" fmla="*/ 86 h 170"/>
                  <a:gd name="T40" fmla="*/ 206 w 282"/>
                  <a:gd name="T41" fmla="*/ 86 h 170"/>
                  <a:gd name="T42" fmla="*/ 210 w 282"/>
                  <a:gd name="T43" fmla="*/ 86 h 170"/>
                  <a:gd name="T44" fmla="*/ 214 w 282"/>
                  <a:gd name="T45" fmla="*/ 86 h 170"/>
                  <a:gd name="T46" fmla="*/ 220 w 282"/>
                  <a:gd name="T47" fmla="*/ 86 h 170"/>
                  <a:gd name="T48" fmla="*/ 224 w 282"/>
                  <a:gd name="T49" fmla="*/ 84 h 170"/>
                  <a:gd name="T50" fmla="*/ 228 w 282"/>
                  <a:gd name="T51" fmla="*/ 86 h 170"/>
                  <a:gd name="T52" fmla="*/ 232 w 282"/>
                  <a:gd name="T53" fmla="*/ 88 h 170"/>
                  <a:gd name="T54" fmla="*/ 236 w 282"/>
                  <a:gd name="T55" fmla="*/ 90 h 170"/>
                  <a:gd name="T56" fmla="*/ 240 w 282"/>
                  <a:gd name="T57" fmla="*/ 90 h 170"/>
                  <a:gd name="T58" fmla="*/ 244 w 282"/>
                  <a:gd name="T59" fmla="*/ 92 h 170"/>
                  <a:gd name="T60" fmla="*/ 248 w 282"/>
                  <a:gd name="T61" fmla="*/ 94 h 170"/>
                  <a:gd name="T62" fmla="*/ 254 w 282"/>
                  <a:gd name="T63" fmla="*/ 94 h 170"/>
                  <a:gd name="T64" fmla="*/ 258 w 282"/>
                  <a:gd name="T65" fmla="*/ 94 h 170"/>
                  <a:gd name="T66" fmla="*/ 264 w 282"/>
                  <a:gd name="T67" fmla="*/ 96 h 170"/>
                  <a:gd name="T68" fmla="*/ 268 w 282"/>
                  <a:gd name="T69" fmla="*/ 96 h 170"/>
                  <a:gd name="T70" fmla="*/ 272 w 282"/>
                  <a:gd name="T71" fmla="*/ 98 h 170"/>
                  <a:gd name="T72" fmla="*/ 276 w 282"/>
                  <a:gd name="T73" fmla="*/ 100 h 170"/>
                  <a:gd name="T74" fmla="*/ 278 w 282"/>
                  <a:gd name="T75" fmla="*/ 104 h 170"/>
                  <a:gd name="T76" fmla="*/ 282 w 282"/>
                  <a:gd name="T77" fmla="*/ 108 h 170"/>
                  <a:gd name="T78" fmla="*/ 282 w 282"/>
                  <a:gd name="T79" fmla="*/ 112 h 170"/>
                  <a:gd name="T80" fmla="*/ 280 w 282"/>
                  <a:gd name="T81" fmla="*/ 118 h 170"/>
                  <a:gd name="T82" fmla="*/ 280 w 282"/>
                  <a:gd name="T83" fmla="*/ 126 h 170"/>
                  <a:gd name="T84" fmla="*/ 282 w 282"/>
                  <a:gd name="T85" fmla="*/ 130 h 170"/>
                  <a:gd name="T86" fmla="*/ 10 w 282"/>
                  <a:gd name="T87" fmla="*/ 138 h 170"/>
                  <a:gd name="T88" fmla="*/ 4 w 282"/>
                  <a:gd name="T89" fmla="*/ 90 h 170"/>
                  <a:gd name="T90" fmla="*/ 2 w 282"/>
                  <a:gd name="T91" fmla="*/ 86 h 170"/>
                  <a:gd name="T92" fmla="*/ 2 w 282"/>
                  <a:gd name="T93" fmla="*/ 82 h 170"/>
                  <a:gd name="T94" fmla="*/ 2 w 282"/>
                  <a:gd name="T95" fmla="*/ 78 h 170"/>
                  <a:gd name="T96" fmla="*/ 2 w 282"/>
                  <a:gd name="T97" fmla="*/ 74 h 170"/>
                  <a:gd name="T98" fmla="*/ 2 w 282"/>
                  <a:gd name="T99" fmla="*/ 68 h 170"/>
                  <a:gd name="T100" fmla="*/ 2 w 282"/>
                  <a:gd name="T101" fmla="*/ 64 h 170"/>
                  <a:gd name="T102" fmla="*/ 2 w 282"/>
                  <a:gd name="T103" fmla="*/ 58 h 170"/>
                  <a:gd name="T104" fmla="*/ 4 w 282"/>
                  <a:gd name="T105" fmla="*/ 50 h 170"/>
                  <a:gd name="T106" fmla="*/ 4 w 282"/>
                  <a:gd name="T107" fmla="*/ 46 h 170"/>
                  <a:gd name="T108" fmla="*/ 8 w 282"/>
                  <a:gd name="T109" fmla="*/ 42 h 170"/>
                  <a:gd name="T110" fmla="*/ 64 w 282"/>
                  <a:gd name="T111" fmla="*/ 12 h 170"/>
                  <a:gd name="T112" fmla="*/ 70 w 282"/>
                  <a:gd name="T113" fmla="*/ 8 h 170"/>
                  <a:gd name="T114" fmla="*/ 74 w 282"/>
                  <a:gd name="T115" fmla="*/ 6 h 170"/>
                  <a:gd name="T116" fmla="*/ 78 w 282"/>
                  <a:gd name="T117" fmla="*/ 2 h 17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82" h="170">
                    <a:moveTo>
                      <a:pt x="84" y="2"/>
                    </a:moveTo>
                    <a:lnTo>
                      <a:pt x="148" y="24"/>
                    </a:lnTo>
                    <a:lnTo>
                      <a:pt x="148" y="26"/>
                    </a:lnTo>
                    <a:lnTo>
                      <a:pt x="148" y="28"/>
                    </a:lnTo>
                    <a:lnTo>
                      <a:pt x="150" y="28"/>
                    </a:lnTo>
                    <a:lnTo>
                      <a:pt x="150" y="30"/>
                    </a:lnTo>
                    <a:lnTo>
                      <a:pt x="152" y="30"/>
                    </a:lnTo>
                    <a:lnTo>
                      <a:pt x="152" y="32"/>
                    </a:lnTo>
                    <a:lnTo>
                      <a:pt x="152" y="34"/>
                    </a:lnTo>
                    <a:lnTo>
                      <a:pt x="154" y="34"/>
                    </a:lnTo>
                    <a:lnTo>
                      <a:pt x="154" y="36"/>
                    </a:lnTo>
                    <a:lnTo>
                      <a:pt x="156" y="36"/>
                    </a:lnTo>
                    <a:lnTo>
                      <a:pt x="156" y="38"/>
                    </a:lnTo>
                    <a:lnTo>
                      <a:pt x="156" y="40"/>
                    </a:lnTo>
                    <a:lnTo>
                      <a:pt x="154" y="42"/>
                    </a:lnTo>
                    <a:lnTo>
                      <a:pt x="154" y="44"/>
                    </a:lnTo>
                    <a:lnTo>
                      <a:pt x="154" y="46"/>
                    </a:lnTo>
                    <a:lnTo>
                      <a:pt x="154" y="48"/>
                    </a:lnTo>
                    <a:lnTo>
                      <a:pt x="154" y="50"/>
                    </a:lnTo>
                    <a:lnTo>
                      <a:pt x="154" y="52"/>
                    </a:lnTo>
                    <a:lnTo>
                      <a:pt x="154" y="54"/>
                    </a:lnTo>
                    <a:lnTo>
                      <a:pt x="156" y="54"/>
                    </a:lnTo>
                    <a:lnTo>
                      <a:pt x="156" y="56"/>
                    </a:lnTo>
                    <a:lnTo>
                      <a:pt x="158" y="56"/>
                    </a:lnTo>
                    <a:lnTo>
                      <a:pt x="160" y="56"/>
                    </a:lnTo>
                    <a:lnTo>
                      <a:pt x="160" y="58"/>
                    </a:lnTo>
                    <a:lnTo>
                      <a:pt x="162" y="58"/>
                    </a:lnTo>
                    <a:lnTo>
                      <a:pt x="164" y="58"/>
                    </a:lnTo>
                    <a:lnTo>
                      <a:pt x="164" y="60"/>
                    </a:lnTo>
                    <a:lnTo>
                      <a:pt x="166" y="62"/>
                    </a:lnTo>
                    <a:lnTo>
                      <a:pt x="166" y="64"/>
                    </a:lnTo>
                    <a:lnTo>
                      <a:pt x="166" y="66"/>
                    </a:lnTo>
                    <a:lnTo>
                      <a:pt x="168" y="66"/>
                    </a:lnTo>
                    <a:lnTo>
                      <a:pt x="168" y="68"/>
                    </a:lnTo>
                    <a:lnTo>
                      <a:pt x="168" y="70"/>
                    </a:lnTo>
                    <a:lnTo>
                      <a:pt x="168" y="72"/>
                    </a:lnTo>
                    <a:lnTo>
                      <a:pt x="168" y="74"/>
                    </a:lnTo>
                    <a:lnTo>
                      <a:pt x="170" y="76"/>
                    </a:lnTo>
                    <a:lnTo>
                      <a:pt x="172" y="76"/>
                    </a:lnTo>
                    <a:lnTo>
                      <a:pt x="172" y="78"/>
                    </a:lnTo>
                    <a:lnTo>
                      <a:pt x="174" y="78"/>
                    </a:lnTo>
                    <a:lnTo>
                      <a:pt x="174" y="80"/>
                    </a:lnTo>
                    <a:lnTo>
                      <a:pt x="176" y="80"/>
                    </a:lnTo>
                    <a:lnTo>
                      <a:pt x="178" y="80"/>
                    </a:lnTo>
                    <a:lnTo>
                      <a:pt x="180" y="82"/>
                    </a:lnTo>
                    <a:lnTo>
                      <a:pt x="182" y="82"/>
                    </a:lnTo>
                    <a:lnTo>
                      <a:pt x="184" y="84"/>
                    </a:lnTo>
                    <a:lnTo>
                      <a:pt x="184" y="82"/>
                    </a:lnTo>
                    <a:lnTo>
                      <a:pt x="184" y="84"/>
                    </a:lnTo>
                    <a:lnTo>
                      <a:pt x="186" y="84"/>
                    </a:lnTo>
                    <a:lnTo>
                      <a:pt x="188" y="84"/>
                    </a:lnTo>
                    <a:lnTo>
                      <a:pt x="188" y="86"/>
                    </a:lnTo>
                    <a:lnTo>
                      <a:pt x="188" y="84"/>
                    </a:lnTo>
                    <a:lnTo>
                      <a:pt x="190" y="84"/>
                    </a:lnTo>
                    <a:lnTo>
                      <a:pt x="192" y="84"/>
                    </a:lnTo>
                    <a:lnTo>
                      <a:pt x="192" y="86"/>
                    </a:lnTo>
                    <a:lnTo>
                      <a:pt x="194" y="86"/>
                    </a:lnTo>
                    <a:lnTo>
                      <a:pt x="196" y="86"/>
                    </a:lnTo>
                    <a:lnTo>
                      <a:pt x="198" y="86"/>
                    </a:lnTo>
                    <a:lnTo>
                      <a:pt x="198" y="84"/>
                    </a:lnTo>
                    <a:lnTo>
                      <a:pt x="200" y="84"/>
                    </a:lnTo>
                    <a:lnTo>
                      <a:pt x="202" y="84"/>
                    </a:lnTo>
                    <a:lnTo>
                      <a:pt x="202" y="86"/>
                    </a:lnTo>
                    <a:lnTo>
                      <a:pt x="204" y="86"/>
                    </a:lnTo>
                    <a:lnTo>
                      <a:pt x="206" y="86"/>
                    </a:lnTo>
                    <a:lnTo>
                      <a:pt x="206" y="88"/>
                    </a:lnTo>
                    <a:lnTo>
                      <a:pt x="208" y="88"/>
                    </a:lnTo>
                    <a:lnTo>
                      <a:pt x="208" y="86"/>
                    </a:lnTo>
                    <a:lnTo>
                      <a:pt x="210" y="88"/>
                    </a:lnTo>
                    <a:lnTo>
                      <a:pt x="210" y="86"/>
                    </a:lnTo>
                    <a:lnTo>
                      <a:pt x="212" y="86"/>
                    </a:lnTo>
                    <a:lnTo>
                      <a:pt x="214" y="86"/>
                    </a:lnTo>
                    <a:lnTo>
                      <a:pt x="216" y="88"/>
                    </a:lnTo>
                    <a:lnTo>
                      <a:pt x="218" y="86"/>
                    </a:lnTo>
                    <a:lnTo>
                      <a:pt x="220" y="86"/>
                    </a:lnTo>
                    <a:lnTo>
                      <a:pt x="222" y="84"/>
                    </a:lnTo>
                    <a:lnTo>
                      <a:pt x="224" y="84"/>
                    </a:lnTo>
                    <a:lnTo>
                      <a:pt x="226" y="84"/>
                    </a:lnTo>
                    <a:lnTo>
                      <a:pt x="228" y="84"/>
                    </a:lnTo>
                    <a:lnTo>
                      <a:pt x="228" y="86"/>
                    </a:lnTo>
                    <a:lnTo>
                      <a:pt x="230" y="86"/>
                    </a:lnTo>
                    <a:lnTo>
                      <a:pt x="230" y="88"/>
                    </a:lnTo>
                    <a:lnTo>
                      <a:pt x="230" y="86"/>
                    </a:lnTo>
                    <a:lnTo>
                      <a:pt x="232" y="88"/>
                    </a:lnTo>
                    <a:lnTo>
                      <a:pt x="234" y="88"/>
                    </a:lnTo>
                    <a:lnTo>
                      <a:pt x="234" y="90"/>
                    </a:lnTo>
                    <a:lnTo>
                      <a:pt x="236" y="90"/>
                    </a:lnTo>
                    <a:lnTo>
                      <a:pt x="238" y="90"/>
                    </a:lnTo>
                    <a:lnTo>
                      <a:pt x="240" y="90"/>
                    </a:lnTo>
                    <a:lnTo>
                      <a:pt x="240" y="92"/>
                    </a:lnTo>
                    <a:lnTo>
                      <a:pt x="242" y="92"/>
                    </a:lnTo>
                    <a:lnTo>
                      <a:pt x="244" y="92"/>
                    </a:lnTo>
                    <a:lnTo>
                      <a:pt x="246" y="92"/>
                    </a:lnTo>
                    <a:lnTo>
                      <a:pt x="248" y="92"/>
                    </a:lnTo>
                    <a:lnTo>
                      <a:pt x="248" y="94"/>
                    </a:lnTo>
                    <a:lnTo>
                      <a:pt x="250" y="94"/>
                    </a:lnTo>
                    <a:lnTo>
                      <a:pt x="252" y="94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58" y="94"/>
                    </a:lnTo>
                    <a:lnTo>
                      <a:pt x="260" y="94"/>
                    </a:lnTo>
                    <a:lnTo>
                      <a:pt x="262" y="94"/>
                    </a:lnTo>
                    <a:lnTo>
                      <a:pt x="262" y="96"/>
                    </a:lnTo>
                    <a:lnTo>
                      <a:pt x="264" y="96"/>
                    </a:lnTo>
                    <a:lnTo>
                      <a:pt x="266" y="96"/>
                    </a:lnTo>
                    <a:lnTo>
                      <a:pt x="268" y="96"/>
                    </a:lnTo>
                    <a:lnTo>
                      <a:pt x="270" y="96"/>
                    </a:lnTo>
                    <a:lnTo>
                      <a:pt x="270" y="98"/>
                    </a:lnTo>
                    <a:lnTo>
                      <a:pt x="272" y="98"/>
                    </a:lnTo>
                    <a:lnTo>
                      <a:pt x="274" y="98"/>
                    </a:lnTo>
                    <a:lnTo>
                      <a:pt x="274" y="100"/>
                    </a:lnTo>
                    <a:lnTo>
                      <a:pt x="276" y="100"/>
                    </a:lnTo>
                    <a:lnTo>
                      <a:pt x="278" y="100"/>
                    </a:lnTo>
                    <a:lnTo>
                      <a:pt x="278" y="102"/>
                    </a:lnTo>
                    <a:lnTo>
                      <a:pt x="278" y="104"/>
                    </a:lnTo>
                    <a:lnTo>
                      <a:pt x="280" y="106"/>
                    </a:lnTo>
                    <a:lnTo>
                      <a:pt x="282" y="108"/>
                    </a:lnTo>
                    <a:lnTo>
                      <a:pt x="282" y="110"/>
                    </a:lnTo>
                    <a:lnTo>
                      <a:pt x="282" y="112"/>
                    </a:lnTo>
                    <a:lnTo>
                      <a:pt x="282" y="114"/>
                    </a:lnTo>
                    <a:lnTo>
                      <a:pt x="280" y="118"/>
                    </a:lnTo>
                    <a:lnTo>
                      <a:pt x="280" y="120"/>
                    </a:lnTo>
                    <a:lnTo>
                      <a:pt x="280" y="122"/>
                    </a:lnTo>
                    <a:lnTo>
                      <a:pt x="280" y="124"/>
                    </a:lnTo>
                    <a:lnTo>
                      <a:pt x="280" y="126"/>
                    </a:lnTo>
                    <a:lnTo>
                      <a:pt x="280" y="128"/>
                    </a:lnTo>
                    <a:lnTo>
                      <a:pt x="282" y="128"/>
                    </a:lnTo>
                    <a:lnTo>
                      <a:pt x="282" y="130"/>
                    </a:lnTo>
                    <a:lnTo>
                      <a:pt x="280" y="170"/>
                    </a:lnTo>
                    <a:lnTo>
                      <a:pt x="0" y="152"/>
                    </a:lnTo>
                    <a:lnTo>
                      <a:pt x="2" y="138"/>
                    </a:lnTo>
                    <a:lnTo>
                      <a:pt x="10" y="138"/>
                    </a:lnTo>
                    <a:lnTo>
                      <a:pt x="10" y="130"/>
                    </a:lnTo>
                    <a:lnTo>
                      <a:pt x="2" y="130"/>
                    </a:lnTo>
                    <a:lnTo>
                      <a:pt x="2" y="118"/>
                    </a:lnTo>
                    <a:lnTo>
                      <a:pt x="2" y="116"/>
                    </a:lnTo>
                    <a:lnTo>
                      <a:pt x="2" y="92"/>
                    </a:lnTo>
                    <a:lnTo>
                      <a:pt x="4" y="92"/>
                    </a:lnTo>
                    <a:lnTo>
                      <a:pt x="4" y="90"/>
                    </a:lnTo>
                    <a:lnTo>
                      <a:pt x="2" y="90"/>
                    </a:lnTo>
                    <a:lnTo>
                      <a:pt x="2" y="88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2" y="82"/>
                    </a:lnTo>
                    <a:lnTo>
                      <a:pt x="2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2" y="74"/>
                    </a:lnTo>
                    <a:lnTo>
                      <a:pt x="2" y="72"/>
                    </a:lnTo>
                    <a:lnTo>
                      <a:pt x="2" y="70"/>
                    </a:lnTo>
                    <a:lnTo>
                      <a:pt x="4" y="70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2" y="66"/>
                    </a:lnTo>
                    <a:lnTo>
                      <a:pt x="2" y="64"/>
                    </a:lnTo>
                    <a:lnTo>
                      <a:pt x="2" y="62"/>
                    </a:lnTo>
                    <a:lnTo>
                      <a:pt x="2" y="60"/>
                    </a:lnTo>
                    <a:lnTo>
                      <a:pt x="2" y="58"/>
                    </a:lnTo>
                    <a:lnTo>
                      <a:pt x="2" y="56"/>
                    </a:lnTo>
                    <a:lnTo>
                      <a:pt x="4" y="56"/>
                    </a:lnTo>
                    <a:lnTo>
                      <a:pt x="2" y="54"/>
                    </a:lnTo>
                    <a:lnTo>
                      <a:pt x="2" y="52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4" y="46"/>
                    </a:lnTo>
                    <a:lnTo>
                      <a:pt x="6" y="46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8" y="42"/>
                    </a:lnTo>
                    <a:lnTo>
                      <a:pt x="18" y="26"/>
                    </a:lnTo>
                    <a:lnTo>
                      <a:pt x="26" y="26"/>
                    </a:lnTo>
                    <a:lnTo>
                      <a:pt x="26" y="14"/>
                    </a:lnTo>
                    <a:lnTo>
                      <a:pt x="44" y="12"/>
                    </a:lnTo>
                    <a:lnTo>
                      <a:pt x="4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8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2" y="6"/>
                    </a:lnTo>
                    <a:lnTo>
                      <a:pt x="72" y="8"/>
                    </a:lnTo>
                    <a:lnTo>
                      <a:pt x="74" y="8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6" y="4"/>
                    </a:lnTo>
                    <a:lnTo>
                      <a:pt x="78" y="2"/>
                    </a:lnTo>
                    <a:lnTo>
                      <a:pt x="78" y="0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66FFFF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7" name="Freeform 183"/>
              <p:cNvSpPr>
                <a:spLocks/>
              </p:cNvSpPr>
              <p:nvPr/>
            </p:nvSpPr>
            <p:spPr bwMode="auto">
              <a:xfrm>
                <a:off x="3731" y="3267"/>
                <a:ext cx="8" cy="10"/>
              </a:xfrm>
              <a:custGeom>
                <a:avLst/>
                <a:gdLst>
                  <a:gd name="T0" fmla="*/ 2 w 8"/>
                  <a:gd name="T1" fmla="*/ 10 h 10"/>
                  <a:gd name="T2" fmla="*/ 0 w 8"/>
                  <a:gd name="T3" fmla="*/ 2 h 10"/>
                  <a:gd name="T4" fmla="*/ 2 w 8"/>
                  <a:gd name="T5" fmla="*/ 0 h 10"/>
                  <a:gd name="T6" fmla="*/ 4 w 8"/>
                  <a:gd name="T7" fmla="*/ 0 h 10"/>
                  <a:gd name="T8" fmla="*/ 8 w 8"/>
                  <a:gd name="T9" fmla="*/ 6 h 10"/>
                  <a:gd name="T10" fmla="*/ 8 w 8"/>
                  <a:gd name="T11" fmla="*/ 8 h 10"/>
                  <a:gd name="T12" fmla="*/ 4 w 8"/>
                  <a:gd name="T13" fmla="*/ 10 h 10"/>
                  <a:gd name="T14" fmla="*/ 2 w 8"/>
                  <a:gd name="T15" fmla="*/ 10 h 10"/>
                  <a:gd name="T16" fmla="*/ 2 w 8"/>
                  <a:gd name="T17" fmla="*/ 10 h 10"/>
                  <a:gd name="T18" fmla="*/ 2 w 8"/>
                  <a:gd name="T19" fmla="*/ 1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2" y="1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4" y="10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8" name="Freeform 184"/>
              <p:cNvSpPr>
                <a:spLocks/>
              </p:cNvSpPr>
              <p:nvPr/>
            </p:nvSpPr>
            <p:spPr bwMode="auto">
              <a:xfrm>
                <a:off x="3743" y="3273"/>
                <a:ext cx="10" cy="12"/>
              </a:xfrm>
              <a:custGeom>
                <a:avLst/>
                <a:gdLst>
                  <a:gd name="T0" fmla="*/ 2 w 10"/>
                  <a:gd name="T1" fmla="*/ 0 h 12"/>
                  <a:gd name="T2" fmla="*/ 10 w 10"/>
                  <a:gd name="T3" fmla="*/ 4 h 12"/>
                  <a:gd name="T4" fmla="*/ 8 w 10"/>
                  <a:gd name="T5" fmla="*/ 10 h 12"/>
                  <a:gd name="T6" fmla="*/ 8 w 10"/>
                  <a:gd name="T7" fmla="*/ 12 h 12"/>
                  <a:gd name="T8" fmla="*/ 6 w 10"/>
                  <a:gd name="T9" fmla="*/ 10 h 12"/>
                  <a:gd name="T10" fmla="*/ 0 w 10"/>
                  <a:gd name="T11" fmla="*/ 0 h 12"/>
                  <a:gd name="T12" fmla="*/ 2 w 10"/>
                  <a:gd name="T13" fmla="*/ 0 h 12"/>
                  <a:gd name="T14" fmla="*/ 2 w 10"/>
                  <a:gd name="T15" fmla="*/ 0 h 12"/>
                  <a:gd name="T16" fmla="*/ 2 w 10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lnTo>
                      <a:pt x="10" y="4"/>
                    </a:lnTo>
                    <a:lnTo>
                      <a:pt x="8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09" name="Freeform 185"/>
              <p:cNvSpPr>
                <a:spLocks/>
              </p:cNvSpPr>
              <p:nvPr/>
            </p:nvSpPr>
            <p:spPr bwMode="auto">
              <a:xfrm>
                <a:off x="3755" y="3285"/>
                <a:ext cx="6" cy="14"/>
              </a:xfrm>
              <a:custGeom>
                <a:avLst/>
                <a:gdLst>
                  <a:gd name="T0" fmla="*/ 2 w 6"/>
                  <a:gd name="T1" fmla="*/ 0 h 14"/>
                  <a:gd name="T2" fmla="*/ 6 w 6"/>
                  <a:gd name="T3" fmla="*/ 2 h 14"/>
                  <a:gd name="T4" fmla="*/ 6 w 6"/>
                  <a:gd name="T5" fmla="*/ 4 h 14"/>
                  <a:gd name="T6" fmla="*/ 4 w 6"/>
                  <a:gd name="T7" fmla="*/ 14 h 14"/>
                  <a:gd name="T8" fmla="*/ 4 w 6"/>
                  <a:gd name="T9" fmla="*/ 14 h 14"/>
                  <a:gd name="T10" fmla="*/ 0 w 6"/>
                  <a:gd name="T11" fmla="*/ 10 h 14"/>
                  <a:gd name="T12" fmla="*/ 0 w 6"/>
                  <a:gd name="T13" fmla="*/ 8 h 14"/>
                  <a:gd name="T14" fmla="*/ 0 w 6"/>
                  <a:gd name="T15" fmla="*/ 4 h 14"/>
                  <a:gd name="T16" fmla="*/ 0 w 6"/>
                  <a:gd name="T17" fmla="*/ 2 h 14"/>
                  <a:gd name="T18" fmla="*/ 2 w 6"/>
                  <a:gd name="T19" fmla="*/ 0 h 14"/>
                  <a:gd name="T20" fmla="*/ 2 w 6"/>
                  <a:gd name="T21" fmla="*/ 0 h 14"/>
                  <a:gd name="T22" fmla="*/ 2 w 6"/>
                  <a:gd name="T23" fmla="*/ 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" h="14">
                    <a:moveTo>
                      <a:pt x="2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14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0" name="Freeform 186"/>
              <p:cNvSpPr>
                <a:spLocks/>
              </p:cNvSpPr>
              <p:nvPr/>
            </p:nvSpPr>
            <p:spPr bwMode="auto">
              <a:xfrm>
                <a:off x="3741" y="3285"/>
                <a:ext cx="10" cy="16"/>
              </a:xfrm>
              <a:custGeom>
                <a:avLst/>
                <a:gdLst>
                  <a:gd name="T0" fmla="*/ 6 w 10"/>
                  <a:gd name="T1" fmla="*/ 2 h 16"/>
                  <a:gd name="T2" fmla="*/ 8 w 10"/>
                  <a:gd name="T3" fmla="*/ 0 h 16"/>
                  <a:gd name="T4" fmla="*/ 10 w 10"/>
                  <a:gd name="T5" fmla="*/ 2 h 16"/>
                  <a:gd name="T6" fmla="*/ 10 w 10"/>
                  <a:gd name="T7" fmla="*/ 8 h 16"/>
                  <a:gd name="T8" fmla="*/ 10 w 10"/>
                  <a:gd name="T9" fmla="*/ 12 h 16"/>
                  <a:gd name="T10" fmla="*/ 10 w 10"/>
                  <a:gd name="T11" fmla="*/ 16 h 16"/>
                  <a:gd name="T12" fmla="*/ 8 w 10"/>
                  <a:gd name="T13" fmla="*/ 16 h 16"/>
                  <a:gd name="T14" fmla="*/ 4 w 10"/>
                  <a:gd name="T15" fmla="*/ 16 h 16"/>
                  <a:gd name="T16" fmla="*/ 2 w 10"/>
                  <a:gd name="T17" fmla="*/ 12 h 16"/>
                  <a:gd name="T18" fmla="*/ 0 w 10"/>
                  <a:gd name="T19" fmla="*/ 10 h 16"/>
                  <a:gd name="T20" fmla="*/ 0 w 10"/>
                  <a:gd name="T21" fmla="*/ 6 h 16"/>
                  <a:gd name="T22" fmla="*/ 0 w 10"/>
                  <a:gd name="T23" fmla="*/ 4 h 16"/>
                  <a:gd name="T24" fmla="*/ 2 w 10"/>
                  <a:gd name="T25" fmla="*/ 2 h 16"/>
                  <a:gd name="T26" fmla="*/ 6 w 10"/>
                  <a:gd name="T27" fmla="*/ 2 h 16"/>
                  <a:gd name="T28" fmla="*/ 6 w 10"/>
                  <a:gd name="T29" fmla="*/ 2 h 16"/>
                  <a:gd name="T30" fmla="*/ 6 w 10"/>
                  <a:gd name="T31" fmla="*/ 2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" h="16">
                    <a:moveTo>
                      <a:pt x="6" y="2"/>
                    </a:moveTo>
                    <a:lnTo>
                      <a:pt x="8" y="0"/>
                    </a:lnTo>
                    <a:lnTo>
                      <a:pt x="10" y="2"/>
                    </a:lnTo>
                    <a:lnTo>
                      <a:pt x="10" y="8"/>
                    </a:lnTo>
                    <a:lnTo>
                      <a:pt x="10" y="12"/>
                    </a:lnTo>
                    <a:lnTo>
                      <a:pt x="10" y="16"/>
                    </a:lnTo>
                    <a:lnTo>
                      <a:pt x="8" y="16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0" y="10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11" name="Freeform 187"/>
              <p:cNvSpPr>
                <a:spLocks/>
              </p:cNvSpPr>
              <p:nvPr/>
            </p:nvSpPr>
            <p:spPr bwMode="auto">
              <a:xfrm>
                <a:off x="3757" y="3313"/>
                <a:ext cx="4" cy="12"/>
              </a:xfrm>
              <a:custGeom>
                <a:avLst/>
                <a:gdLst>
                  <a:gd name="T0" fmla="*/ 0 w 4"/>
                  <a:gd name="T1" fmla="*/ 0 h 12"/>
                  <a:gd name="T2" fmla="*/ 2 w 4"/>
                  <a:gd name="T3" fmla="*/ 2 h 12"/>
                  <a:gd name="T4" fmla="*/ 4 w 4"/>
                  <a:gd name="T5" fmla="*/ 4 h 12"/>
                  <a:gd name="T6" fmla="*/ 2 w 4"/>
                  <a:gd name="T7" fmla="*/ 8 h 12"/>
                  <a:gd name="T8" fmla="*/ 2 w 4"/>
                  <a:gd name="T9" fmla="*/ 12 h 12"/>
                  <a:gd name="T10" fmla="*/ 2 w 4"/>
                  <a:gd name="T11" fmla="*/ 12 h 12"/>
                  <a:gd name="T12" fmla="*/ 2 w 4"/>
                  <a:gd name="T13" fmla="*/ 12 h 12"/>
                  <a:gd name="T14" fmla="*/ 0 w 4"/>
                  <a:gd name="T15" fmla="*/ 0 h 12"/>
                  <a:gd name="T16" fmla="*/ 0 w 4"/>
                  <a:gd name="T17" fmla="*/ 0 h 12"/>
                  <a:gd name="T18" fmla="*/ 0 w 4"/>
                  <a:gd name="T19" fmla="*/ 0 h 12"/>
                  <a:gd name="T20" fmla="*/ 0 w 4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" h="12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5C8"/>
              </a:solidFill>
              <a:ln w="3175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5369" name="Group 351"/>
            <p:cNvGrpSpPr>
              <a:grpSpLocks/>
            </p:cNvGrpSpPr>
            <p:nvPr/>
          </p:nvGrpSpPr>
          <p:grpSpPr bwMode="auto">
            <a:xfrm>
              <a:off x="2676525" y="1219200"/>
              <a:ext cx="3670300" cy="4170363"/>
              <a:chOff x="1686" y="768"/>
              <a:chExt cx="2312" cy="2627"/>
            </a:xfrm>
          </p:grpSpPr>
          <p:sp>
            <p:nvSpPr>
              <p:cNvPr id="15370" name="Rectangle 190"/>
              <p:cNvSpPr>
                <a:spLocks noChangeArrowheads="1"/>
              </p:cNvSpPr>
              <p:nvPr/>
            </p:nvSpPr>
            <p:spPr bwMode="auto">
              <a:xfrm>
                <a:off x="2975" y="3350"/>
                <a:ext cx="12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Echols</a:t>
                </a:r>
              </a:p>
            </p:txBody>
          </p:sp>
          <p:sp>
            <p:nvSpPr>
              <p:cNvPr id="15371" name="Rectangle 191"/>
              <p:cNvSpPr>
                <a:spLocks noChangeArrowheads="1"/>
              </p:cNvSpPr>
              <p:nvPr/>
            </p:nvSpPr>
            <p:spPr bwMode="auto">
              <a:xfrm>
                <a:off x="2773" y="3306"/>
                <a:ext cx="15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Lowndes</a:t>
                </a:r>
              </a:p>
            </p:txBody>
          </p:sp>
          <p:sp>
            <p:nvSpPr>
              <p:cNvPr id="15372" name="Rectangle 192"/>
              <p:cNvSpPr>
                <a:spLocks noChangeArrowheads="1"/>
              </p:cNvSpPr>
              <p:nvPr/>
            </p:nvSpPr>
            <p:spPr bwMode="auto">
              <a:xfrm>
                <a:off x="3348" y="3223"/>
                <a:ext cx="15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Charlton</a:t>
                </a:r>
              </a:p>
            </p:txBody>
          </p:sp>
          <p:sp>
            <p:nvSpPr>
              <p:cNvPr id="15373" name="Rectangle 193"/>
              <p:cNvSpPr>
                <a:spLocks noChangeArrowheads="1"/>
              </p:cNvSpPr>
              <p:nvPr/>
            </p:nvSpPr>
            <p:spPr bwMode="auto">
              <a:xfrm rot="2903267">
                <a:off x="1964" y="3184"/>
                <a:ext cx="16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Seminole</a:t>
                </a:r>
              </a:p>
            </p:txBody>
          </p:sp>
          <p:sp>
            <p:nvSpPr>
              <p:cNvPr id="15374" name="Rectangle 194"/>
              <p:cNvSpPr>
                <a:spLocks noChangeArrowheads="1"/>
              </p:cNvSpPr>
              <p:nvPr/>
            </p:nvSpPr>
            <p:spPr bwMode="auto">
              <a:xfrm>
                <a:off x="2469" y="3254"/>
                <a:ext cx="14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Thomas</a:t>
                </a:r>
              </a:p>
            </p:txBody>
          </p:sp>
          <p:sp>
            <p:nvSpPr>
              <p:cNvPr id="15375" name="Rectangle 195"/>
              <p:cNvSpPr>
                <a:spLocks noChangeArrowheads="1"/>
              </p:cNvSpPr>
              <p:nvPr/>
            </p:nvSpPr>
            <p:spPr bwMode="auto">
              <a:xfrm>
                <a:off x="2639" y="3232"/>
                <a:ext cx="12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Brooks</a:t>
                </a:r>
              </a:p>
            </p:txBody>
          </p:sp>
          <p:sp>
            <p:nvSpPr>
              <p:cNvPr id="15376" name="Rectangle 196"/>
              <p:cNvSpPr>
                <a:spLocks noChangeArrowheads="1"/>
              </p:cNvSpPr>
              <p:nvPr/>
            </p:nvSpPr>
            <p:spPr bwMode="auto">
              <a:xfrm>
                <a:off x="2314" y="3240"/>
                <a:ext cx="10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Grady</a:t>
                </a:r>
              </a:p>
            </p:txBody>
          </p:sp>
          <p:sp>
            <p:nvSpPr>
              <p:cNvPr id="15377" name="Rectangle 197"/>
              <p:cNvSpPr>
                <a:spLocks noChangeArrowheads="1"/>
              </p:cNvSpPr>
              <p:nvPr/>
            </p:nvSpPr>
            <p:spPr bwMode="auto">
              <a:xfrm>
                <a:off x="2125" y="3238"/>
                <a:ext cx="13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Decatur</a:t>
                </a:r>
              </a:p>
            </p:txBody>
          </p:sp>
          <p:sp>
            <p:nvSpPr>
              <p:cNvPr id="15378" name="Rectangle 198"/>
              <p:cNvSpPr>
                <a:spLocks noChangeArrowheads="1"/>
              </p:cNvSpPr>
              <p:nvPr/>
            </p:nvSpPr>
            <p:spPr bwMode="auto">
              <a:xfrm>
                <a:off x="3578" y="3208"/>
                <a:ext cx="14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Camden</a:t>
                </a:r>
              </a:p>
            </p:txBody>
          </p:sp>
          <p:sp>
            <p:nvSpPr>
              <p:cNvPr id="15379" name="Rectangle 199"/>
              <p:cNvSpPr>
                <a:spLocks noChangeArrowheads="1"/>
              </p:cNvSpPr>
              <p:nvPr/>
            </p:nvSpPr>
            <p:spPr bwMode="auto">
              <a:xfrm>
                <a:off x="2909" y="3132"/>
                <a:ext cx="11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Lanier</a:t>
                </a:r>
              </a:p>
            </p:txBody>
          </p:sp>
          <p:sp>
            <p:nvSpPr>
              <p:cNvPr id="15380" name="Rectangle 200"/>
              <p:cNvSpPr>
                <a:spLocks noChangeArrowheads="1"/>
              </p:cNvSpPr>
              <p:nvPr/>
            </p:nvSpPr>
            <p:spPr bwMode="auto">
              <a:xfrm>
                <a:off x="3085" y="3206"/>
                <a:ext cx="11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Clinch</a:t>
                </a:r>
              </a:p>
            </p:txBody>
          </p:sp>
          <p:sp>
            <p:nvSpPr>
              <p:cNvPr id="15381" name="Rectangle 201"/>
              <p:cNvSpPr>
                <a:spLocks noChangeArrowheads="1"/>
              </p:cNvSpPr>
              <p:nvPr/>
            </p:nvSpPr>
            <p:spPr bwMode="auto">
              <a:xfrm>
                <a:off x="2077" y="3053"/>
                <a:ext cx="9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Miller</a:t>
                </a:r>
              </a:p>
            </p:txBody>
          </p:sp>
          <p:sp>
            <p:nvSpPr>
              <p:cNvPr id="15382" name="Rectangle 202"/>
              <p:cNvSpPr>
                <a:spLocks noChangeArrowheads="1"/>
              </p:cNvSpPr>
              <p:nvPr/>
            </p:nvSpPr>
            <p:spPr bwMode="auto">
              <a:xfrm>
                <a:off x="2533" y="3041"/>
                <a:ext cx="13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Colquitt</a:t>
                </a:r>
              </a:p>
            </p:txBody>
          </p:sp>
          <p:sp>
            <p:nvSpPr>
              <p:cNvPr id="15383" name="Rectangle 203"/>
              <p:cNvSpPr>
                <a:spLocks noChangeArrowheads="1"/>
              </p:cNvSpPr>
              <p:nvPr/>
            </p:nvSpPr>
            <p:spPr bwMode="auto">
              <a:xfrm>
                <a:off x="2732" y="3065"/>
                <a:ext cx="9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Cook</a:t>
                </a:r>
              </a:p>
            </p:txBody>
          </p:sp>
          <p:sp>
            <p:nvSpPr>
              <p:cNvPr id="15384" name="Rectangle 204"/>
              <p:cNvSpPr>
                <a:spLocks noChangeArrowheads="1"/>
              </p:cNvSpPr>
              <p:nvPr/>
            </p:nvSpPr>
            <p:spPr bwMode="auto">
              <a:xfrm>
                <a:off x="3431" y="3045"/>
                <a:ext cx="14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Brantley</a:t>
                </a:r>
              </a:p>
            </p:txBody>
          </p:sp>
          <p:sp>
            <p:nvSpPr>
              <p:cNvPr id="15385" name="Rectangle 205"/>
              <p:cNvSpPr>
                <a:spLocks noChangeArrowheads="1"/>
              </p:cNvSpPr>
              <p:nvPr/>
            </p:nvSpPr>
            <p:spPr bwMode="auto">
              <a:xfrm>
                <a:off x="2981" y="2981"/>
                <a:ext cx="15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Atkinson</a:t>
                </a:r>
              </a:p>
            </p:txBody>
          </p:sp>
          <p:sp>
            <p:nvSpPr>
              <p:cNvPr id="15386" name="Rectangle 206"/>
              <p:cNvSpPr>
                <a:spLocks noChangeArrowheads="1"/>
              </p:cNvSpPr>
              <p:nvPr/>
            </p:nvSpPr>
            <p:spPr bwMode="auto">
              <a:xfrm>
                <a:off x="2326" y="3039"/>
                <a:ext cx="13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Mitchell</a:t>
                </a:r>
              </a:p>
            </p:txBody>
          </p:sp>
          <p:sp>
            <p:nvSpPr>
              <p:cNvPr id="15387" name="Rectangle 207"/>
              <p:cNvSpPr>
                <a:spLocks noChangeArrowheads="1"/>
              </p:cNvSpPr>
              <p:nvPr/>
            </p:nvSpPr>
            <p:spPr bwMode="auto">
              <a:xfrm>
                <a:off x="2208" y="2953"/>
                <a:ext cx="10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Baker</a:t>
                </a:r>
              </a:p>
            </p:txBody>
          </p:sp>
          <p:sp>
            <p:nvSpPr>
              <p:cNvPr id="15388" name="Rectangle 208"/>
              <p:cNvSpPr>
                <a:spLocks noChangeArrowheads="1"/>
              </p:cNvSpPr>
              <p:nvPr/>
            </p:nvSpPr>
            <p:spPr bwMode="auto">
              <a:xfrm>
                <a:off x="3651" y="2979"/>
                <a:ext cx="10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Glynn</a:t>
                </a:r>
              </a:p>
            </p:txBody>
          </p:sp>
          <p:sp>
            <p:nvSpPr>
              <p:cNvPr id="15389" name="Rectangle 209"/>
              <p:cNvSpPr>
                <a:spLocks noChangeArrowheads="1"/>
              </p:cNvSpPr>
              <p:nvPr/>
            </p:nvSpPr>
            <p:spPr bwMode="auto">
              <a:xfrm>
                <a:off x="3221" y="3079"/>
                <a:ext cx="9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Ware</a:t>
                </a:r>
              </a:p>
            </p:txBody>
          </p:sp>
          <p:sp>
            <p:nvSpPr>
              <p:cNvPr id="15390" name="Rectangle 210"/>
              <p:cNvSpPr>
                <a:spLocks noChangeArrowheads="1"/>
              </p:cNvSpPr>
              <p:nvPr/>
            </p:nvSpPr>
            <p:spPr bwMode="auto">
              <a:xfrm>
                <a:off x="2814" y="2970"/>
                <a:ext cx="13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Berrien</a:t>
                </a:r>
              </a:p>
            </p:txBody>
          </p:sp>
          <p:sp>
            <p:nvSpPr>
              <p:cNvPr id="15391" name="Rectangle 211"/>
              <p:cNvSpPr>
                <a:spLocks noChangeArrowheads="1"/>
              </p:cNvSpPr>
              <p:nvPr/>
            </p:nvSpPr>
            <p:spPr bwMode="auto">
              <a:xfrm>
                <a:off x="1992" y="2939"/>
                <a:ext cx="9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Early</a:t>
                </a:r>
              </a:p>
            </p:txBody>
          </p:sp>
          <p:sp>
            <p:nvSpPr>
              <p:cNvPr id="15392" name="Rectangle 212"/>
              <p:cNvSpPr>
                <a:spLocks noChangeArrowheads="1"/>
              </p:cNvSpPr>
              <p:nvPr/>
            </p:nvSpPr>
            <p:spPr bwMode="auto">
              <a:xfrm>
                <a:off x="3332" y="2932"/>
                <a:ext cx="11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Pierce</a:t>
                </a:r>
              </a:p>
            </p:txBody>
          </p:sp>
          <p:sp>
            <p:nvSpPr>
              <p:cNvPr id="15393" name="Rectangle 213"/>
              <p:cNvSpPr>
                <a:spLocks noChangeArrowheads="1"/>
              </p:cNvSpPr>
              <p:nvPr/>
            </p:nvSpPr>
            <p:spPr bwMode="auto">
              <a:xfrm>
                <a:off x="2696" y="2867"/>
                <a:ext cx="5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Tift</a:t>
                </a:r>
              </a:p>
            </p:txBody>
          </p:sp>
          <p:sp>
            <p:nvSpPr>
              <p:cNvPr id="15394" name="Rectangle 214"/>
              <p:cNvSpPr>
                <a:spLocks noChangeArrowheads="1"/>
              </p:cNvSpPr>
              <p:nvPr/>
            </p:nvSpPr>
            <p:spPr bwMode="auto">
              <a:xfrm>
                <a:off x="2098" y="2834"/>
                <a:ext cx="14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Calhoun</a:t>
                </a:r>
              </a:p>
            </p:txBody>
          </p:sp>
          <p:sp>
            <p:nvSpPr>
              <p:cNvPr id="15395" name="Rectangle 215"/>
              <p:cNvSpPr>
                <a:spLocks noChangeArrowheads="1"/>
              </p:cNvSpPr>
              <p:nvPr/>
            </p:nvSpPr>
            <p:spPr bwMode="auto">
              <a:xfrm>
                <a:off x="2289" y="2828"/>
                <a:ext cx="18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Dougherty</a:t>
                </a:r>
              </a:p>
            </p:txBody>
          </p:sp>
          <p:sp>
            <p:nvSpPr>
              <p:cNvPr id="15396" name="Rectangle 216"/>
              <p:cNvSpPr>
                <a:spLocks noChangeArrowheads="1"/>
              </p:cNvSpPr>
              <p:nvPr/>
            </p:nvSpPr>
            <p:spPr bwMode="auto">
              <a:xfrm>
                <a:off x="3703" y="2857"/>
                <a:ext cx="16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McIntosh</a:t>
                </a:r>
              </a:p>
            </p:txBody>
          </p:sp>
          <p:sp>
            <p:nvSpPr>
              <p:cNvPr id="15397" name="Rectangle 217"/>
              <p:cNvSpPr>
                <a:spLocks noChangeArrowheads="1"/>
              </p:cNvSpPr>
              <p:nvPr/>
            </p:nvSpPr>
            <p:spPr bwMode="auto">
              <a:xfrm>
                <a:off x="3215" y="2822"/>
                <a:ext cx="11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Bacon</a:t>
                </a:r>
              </a:p>
            </p:txBody>
          </p:sp>
          <p:sp>
            <p:nvSpPr>
              <p:cNvPr id="15398" name="Rectangle 218"/>
              <p:cNvSpPr>
                <a:spLocks noChangeArrowheads="1"/>
              </p:cNvSpPr>
              <p:nvPr/>
            </p:nvSpPr>
            <p:spPr bwMode="auto">
              <a:xfrm>
                <a:off x="2826" y="2802"/>
                <a:ext cx="8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Irwin</a:t>
                </a:r>
              </a:p>
            </p:txBody>
          </p:sp>
          <p:sp>
            <p:nvSpPr>
              <p:cNvPr id="15399" name="Rectangle 219"/>
              <p:cNvSpPr>
                <a:spLocks noChangeArrowheads="1"/>
              </p:cNvSpPr>
              <p:nvPr/>
            </p:nvSpPr>
            <p:spPr bwMode="auto">
              <a:xfrm rot="4378013">
                <a:off x="1945" y="2783"/>
                <a:ext cx="7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Clay</a:t>
                </a:r>
              </a:p>
            </p:txBody>
          </p:sp>
          <p:sp>
            <p:nvSpPr>
              <p:cNvPr id="15400" name="Rectangle 220"/>
              <p:cNvSpPr>
                <a:spLocks noChangeArrowheads="1"/>
              </p:cNvSpPr>
              <p:nvPr/>
            </p:nvSpPr>
            <p:spPr bwMode="auto">
              <a:xfrm>
                <a:off x="3024" y="2816"/>
                <a:ext cx="11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Coffee</a:t>
                </a:r>
              </a:p>
            </p:txBody>
          </p:sp>
          <p:sp>
            <p:nvSpPr>
              <p:cNvPr id="15401" name="Rectangle 221"/>
              <p:cNvSpPr>
                <a:spLocks noChangeArrowheads="1"/>
              </p:cNvSpPr>
              <p:nvPr/>
            </p:nvSpPr>
            <p:spPr bwMode="auto">
              <a:xfrm>
                <a:off x="3474" y="2828"/>
                <a:ext cx="11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Wayne</a:t>
                </a:r>
              </a:p>
            </p:txBody>
          </p:sp>
          <p:sp>
            <p:nvSpPr>
              <p:cNvPr id="15402" name="Rectangle 222"/>
              <p:cNvSpPr>
                <a:spLocks noChangeArrowheads="1"/>
              </p:cNvSpPr>
              <p:nvPr/>
            </p:nvSpPr>
            <p:spPr bwMode="auto">
              <a:xfrm>
                <a:off x="2512" y="2870"/>
                <a:ext cx="10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Worth</a:t>
                </a:r>
              </a:p>
            </p:txBody>
          </p:sp>
          <p:sp>
            <p:nvSpPr>
              <p:cNvPr id="15403" name="Rectangle 223"/>
              <p:cNvSpPr>
                <a:spLocks noChangeArrowheads="1"/>
              </p:cNvSpPr>
              <p:nvPr/>
            </p:nvSpPr>
            <p:spPr bwMode="auto">
              <a:xfrm>
                <a:off x="2837" y="2703"/>
                <a:ext cx="13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Ben Hill</a:t>
                </a:r>
              </a:p>
            </p:txBody>
          </p:sp>
          <p:sp>
            <p:nvSpPr>
              <p:cNvPr id="15404" name="Rectangle 225"/>
              <p:cNvSpPr>
                <a:spLocks noChangeArrowheads="1"/>
              </p:cNvSpPr>
              <p:nvPr/>
            </p:nvSpPr>
            <p:spPr bwMode="auto">
              <a:xfrm>
                <a:off x="2616" y="2726"/>
                <a:ext cx="11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Turner</a:t>
                </a:r>
              </a:p>
            </p:txBody>
          </p:sp>
          <p:sp>
            <p:nvSpPr>
              <p:cNvPr id="15405" name="Rectangle 226"/>
              <p:cNvSpPr>
                <a:spLocks noChangeArrowheads="1"/>
              </p:cNvSpPr>
              <p:nvPr/>
            </p:nvSpPr>
            <p:spPr bwMode="auto">
              <a:xfrm>
                <a:off x="2381" y="2688"/>
                <a:ext cx="6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Lee</a:t>
                </a:r>
              </a:p>
            </p:txBody>
          </p:sp>
          <p:sp>
            <p:nvSpPr>
              <p:cNvPr id="15406" name="Rectangle 227"/>
              <p:cNvSpPr>
                <a:spLocks noChangeArrowheads="1"/>
              </p:cNvSpPr>
              <p:nvPr/>
            </p:nvSpPr>
            <p:spPr bwMode="auto">
              <a:xfrm>
                <a:off x="2029" y="2706"/>
                <a:ext cx="16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Randolph</a:t>
                </a:r>
              </a:p>
            </p:txBody>
          </p:sp>
          <p:sp>
            <p:nvSpPr>
              <p:cNvPr id="15407" name="Rectangle 228"/>
              <p:cNvSpPr>
                <a:spLocks noChangeArrowheads="1"/>
              </p:cNvSpPr>
              <p:nvPr/>
            </p:nvSpPr>
            <p:spPr bwMode="auto">
              <a:xfrm>
                <a:off x="3270" y="2697"/>
                <a:ext cx="13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Appling</a:t>
                </a:r>
              </a:p>
            </p:txBody>
          </p:sp>
          <p:sp>
            <p:nvSpPr>
              <p:cNvPr id="15408" name="Rectangle 229"/>
              <p:cNvSpPr>
                <a:spLocks noChangeArrowheads="1"/>
              </p:cNvSpPr>
              <p:nvPr/>
            </p:nvSpPr>
            <p:spPr bwMode="auto">
              <a:xfrm>
                <a:off x="2218" y="2687"/>
                <a:ext cx="11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Terrell</a:t>
                </a:r>
              </a:p>
            </p:txBody>
          </p:sp>
          <p:sp>
            <p:nvSpPr>
              <p:cNvPr id="15409" name="Rectangle 230"/>
              <p:cNvSpPr>
                <a:spLocks noChangeArrowheads="1"/>
              </p:cNvSpPr>
              <p:nvPr/>
            </p:nvSpPr>
            <p:spPr bwMode="auto">
              <a:xfrm rot="-1825759">
                <a:off x="3084" y="2663"/>
                <a:ext cx="17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Jeff Davis</a:t>
                </a:r>
              </a:p>
            </p:txBody>
          </p:sp>
          <p:sp>
            <p:nvSpPr>
              <p:cNvPr id="15410" name="Rectangle 231"/>
              <p:cNvSpPr>
                <a:spLocks noChangeArrowheads="1"/>
              </p:cNvSpPr>
              <p:nvPr/>
            </p:nvSpPr>
            <p:spPr bwMode="auto">
              <a:xfrm rot="-2386965">
                <a:off x="1894" y="2629"/>
                <a:ext cx="15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Quitman</a:t>
                </a:r>
              </a:p>
            </p:txBody>
          </p:sp>
          <p:sp>
            <p:nvSpPr>
              <p:cNvPr id="15411" name="Rectangle 232"/>
              <p:cNvSpPr>
                <a:spLocks noChangeArrowheads="1"/>
              </p:cNvSpPr>
              <p:nvPr/>
            </p:nvSpPr>
            <p:spPr bwMode="auto">
              <a:xfrm>
                <a:off x="3564" y="2688"/>
                <a:ext cx="8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Long</a:t>
                </a:r>
              </a:p>
            </p:txBody>
          </p:sp>
          <p:sp>
            <p:nvSpPr>
              <p:cNvPr id="15412" name="Rectangle 233"/>
              <p:cNvSpPr>
                <a:spLocks noChangeArrowheads="1"/>
              </p:cNvSpPr>
              <p:nvPr/>
            </p:nvSpPr>
            <p:spPr bwMode="auto">
              <a:xfrm>
                <a:off x="2544" y="2582"/>
                <a:ext cx="9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Crisp</a:t>
                </a:r>
              </a:p>
            </p:txBody>
          </p:sp>
          <p:sp>
            <p:nvSpPr>
              <p:cNvPr id="15413" name="Rectangle 234"/>
              <p:cNvSpPr>
                <a:spLocks noChangeArrowheads="1"/>
              </p:cNvSpPr>
              <p:nvPr/>
            </p:nvSpPr>
            <p:spPr bwMode="auto">
              <a:xfrm>
                <a:off x="3663" y="2644"/>
                <a:ext cx="12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Liberty</a:t>
                </a:r>
              </a:p>
            </p:txBody>
          </p:sp>
          <p:sp>
            <p:nvSpPr>
              <p:cNvPr id="15414" name="Rectangle 235"/>
              <p:cNvSpPr>
                <a:spLocks noChangeArrowheads="1"/>
              </p:cNvSpPr>
              <p:nvPr/>
            </p:nvSpPr>
            <p:spPr bwMode="auto">
              <a:xfrm>
                <a:off x="2708" y="2582"/>
                <a:ext cx="11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Wilcox</a:t>
                </a:r>
              </a:p>
            </p:txBody>
          </p:sp>
          <p:sp>
            <p:nvSpPr>
              <p:cNvPr id="15415" name="Rectangle 236"/>
              <p:cNvSpPr>
                <a:spLocks noChangeArrowheads="1"/>
              </p:cNvSpPr>
              <p:nvPr/>
            </p:nvSpPr>
            <p:spPr bwMode="auto">
              <a:xfrm>
                <a:off x="2966" y="2593"/>
                <a:ext cx="11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Telfair</a:t>
                </a:r>
              </a:p>
            </p:txBody>
          </p:sp>
          <p:sp>
            <p:nvSpPr>
              <p:cNvPr id="15416" name="Rectangle 237"/>
              <p:cNvSpPr>
                <a:spLocks noChangeArrowheads="1"/>
              </p:cNvSpPr>
              <p:nvPr/>
            </p:nvSpPr>
            <p:spPr bwMode="auto">
              <a:xfrm>
                <a:off x="2320" y="2522"/>
                <a:ext cx="12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Sumter</a:t>
                </a:r>
              </a:p>
            </p:txBody>
          </p:sp>
          <p:sp>
            <p:nvSpPr>
              <p:cNvPr id="15417" name="Rectangle 238"/>
              <p:cNvSpPr>
                <a:spLocks noChangeArrowheads="1"/>
              </p:cNvSpPr>
              <p:nvPr/>
            </p:nvSpPr>
            <p:spPr bwMode="auto">
              <a:xfrm>
                <a:off x="1980" y="2506"/>
                <a:ext cx="13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Stewart</a:t>
                </a:r>
              </a:p>
            </p:txBody>
          </p:sp>
          <p:sp>
            <p:nvSpPr>
              <p:cNvPr id="15418" name="Rectangle 239"/>
              <p:cNvSpPr>
                <a:spLocks noChangeArrowheads="1"/>
              </p:cNvSpPr>
              <p:nvPr/>
            </p:nvSpPr>
            <p:spPr bwMode="auto">
              <a:xfrm rot="3393246">
                <a:off x="2143" y="2533"/>
                <a:ext cx="14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Webster</a:t>
                </a:r>
              </a:p>
            </p:txBody>
          </p:sp>
          <p:sp>
            <p:nvSpPr>
              <p:cNvPr id="15419" name="Rectangle 240"/>
              <p:cNvSpPr>
                <a:spLocks noChangeArrowheads="1"/>
              </p:cNvSpPr>
              <p:nvPr/>
            </p:nvSpPr>
            <p:spPr bwMode="auto">
              <a:xfrm>
                <a:off x="3840" y="2517"/>
                <a:ext cx="15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Chatham</a:t>
                </a:r>
              </a:p>
            </p:txBody>
          </p:sp>
          <p:sp>
            <p:nvSpPr>
              <p:cNvPr id="15420" name="Rectangle 241"/>
              <p:cNvSpPr>
                <a:spLocks noChangeArrowheads="1"/>
              </p:cNvSpPr>
              <p:nvPr/>
            </p:nvSpPr>
            <p:spPr bwMode="auto">
              <a:xfrm>
                <a:off x="3675" y="2486"/>
                <a:ext cx="10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Bryan</a:t>
                </a:r>
              </a:p>
            </p:txBody>
          </p:sp>
          <p:sp>
            <p:nvSpPr>
              <p:cNvPr id="15421" name="Rectangle 242"/>
              <p:cNvSpPr>
                <a:spLocks noChangeArrowheads="1"/>
              </p:cNvSpPr>
              <p:nvPr/>
            </p:nvSpPr>
            <p:spPr bwMode="auto">
              <a:xfrm>
                <a:off x="3500" y="2444"/>
                <a:ext cx="10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Evans</a:t>
                </a:r>
              </a:p>
            </p:txBody>
          </p:sp>
          <p:sp>
            <p:nvSpPr>
              <p:cNvPr id="15422" name="Rectangle 243"/>
              <p:cNvSpPr>
                <a:spLocks noChangeArrowheads="1"/>
              </p:cNvSpPr>
              <p:nvPr/>
            </p:nvSpPr>
            <p:spPr bwMode="auto">
              <a:xfrm>
                <a:off x="2535" y="2448"/>
                <a:ext cx="10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Dooly</a:t>
                </a:r>
              </a:p>
            </p:txBody>
          </p:sp>
          <p:sp>
            <p:nvSpPr>
              <p:cNvPr id="15423" name="Rectangle 244"/>
              <p:cNvSpPr>
                <a:spLocks noChangeArrowheads="1"/>
              </p:cNvSpPr>
              <p:nvPr/>
            </p:nvSpPr>
            <p:spPr bwMode="auto">
              <a:xfrm rot="3600829">
                <a:off x="3068" y="2488"/>
                <a:ext cx="14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Wheeler</a:t>
                </a:r>
              </a:p>
            </p:txBody>
          </p:sp>
          <p:sp>
            <p:nvSpPr>
              <p:cNvPr id="15424" name="Rectangle 245"/>
              <p:cNvSpPr>
                <a:spLocks noChangeArrowheads="1"/>
              </p:cNvSpPr>
              <p:nvPr/>
            </p:nvSpPr>
            <p:spPr bwMode="auto">
              <a:xfrm>
                <a:off x="3411" y="2548"/>
                <a:ext cx="13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Tattnall</a:t>
                </a:r>
              </a:p>
            </p:txBody>
          </p:sp>
          <p:sp>
            <p:nvSpPr>
              <p:cNvPr id="15425" name="Rectangle 246"/>
              <p:cNvSpPr>
                <a:spLocks noChangeArrowheads="1"/>
              </p:cNvSpPr>
              <p:nvPr/>
            </p:nvSpPr>
            <p:spPr bwMode="auto">
              <a:xfrm>
                <a:off x="3270" y="2467"/>
                <a:ext cx="14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Toombs</a:t>
                </a:r>
              </a:p>
            </p:txBody>
          </p:sp>
          <p:sp>
            <p:nvSpPr>
              <p:cNvPr id="15426" name="Rectangle 247"/>
              <p:cNvSpPr>
                <a:spLocks noChangeArrowheads="1"/>
              </p:cNvSpPr>
              <p:nvPr/>
            </p:nvSpPr>
            <p:spPr bwMode="auto">
              <a:xfrm rot="4895621">
                <a:off x="3115" y="2468"/>
                <a:ext cx="22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Montgomery</a:t>
                </a:r>
              </a:p>
            </p:txBody>
          </p:sp>
          <p:sp>
            <p:nvSpPr>
              <p:cNvPr id="15427" name="Rectangle 248"/>
              <p:cNvSpPr>
                <a:spLocks noChangeArrowheads="1"/>
              </p:cNvSpPr>
              <p:nvPr/>
            </p:nvSpPr>
            <p:spPr bwMode="auto">
              <a:xfrm>
                <a:off x="2693" y="2420"/>
                <a:ext cx="12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Pulaski</a:t>
                </a:r>
              </a:p>
            </p:txBody>
          </p:sp>
          <p:sp>
            <p:nvSpPr>
              <p:cNvPr id="15428" name="Rectangle 249"/>
              <p:cNvSpPr>
                <a:spLocks noChangeArrowheads="1"/>
              </p:cNvSpPr>
              <p:nvPr/>
            </p:nvSpPr>
            <p:spPr bwMode="auto">
              <a:xfrm rot="3749517">
                <a:off x="2273" y="2392"/>
                <a:ext cx="11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Schley</a:t>
                </a:r>
              </a:p>
            </p:txBody>
          </p:sp>
          <p:sp>
            <p:nvSpPr>
              <p:cNvPr id="15429" name="Rectangle 250"/>
              <p:cNvSpPr>
                <a:spLocks noChangeArrowheads="1"/>
              </p:cNvSpPr>
              <p:nvPr/>
            </p:nvSpPr>
            <p:spPr bwMode="auto">
              <a:xfrm>
                <a:off x="2848" y="2466"/>
                <a:ext cx="11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Dodge</a:t>
                </a:r>
              </a:p>
            </p:txBody>
          </p:sp>
          <p:sp>
            <p:nvSpPr>
              <p:cNvPr id="15430" name="Rectangle 251"/>
              <p:cNvSpPr>
                <a:spLocks noChangeArrowheads="1"/>
              </p:cNvSpPr>
              <p:nvPr/>
            </p:nvSpPr>
            <p:spPr bwMode="auto">
              <a:xfrm>
                <a:off x="3158" y="2300"/>
                <a:ext cx="14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Treutlen</a:t>
                </a:r>
              </a:p>
            </p:txBody>
          </p:sp>
          <p:sp>
            <p:nvSpPr>
              <p:cNvPr id="15431" name="Rectangle 252"/>
              <p:cNvSpPr>
                <a:spLocks noChangeArrowheads="1"/>
              </p:cNvSpPr>
              <p:nvPr/>
            </p:nvSpPr>
            <p:spPr bwMode="auto">
              <a:xfrm>
                <a:off x="2406" y="2330"/>
                <a:ext cx="11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Macon</a:t>
                </a:r>
              </a:p>
            </p:txBody>
          </p:sp>
          <p:sp>
            <p:nvSpPr>
              <p:cNvPr id="15432" name="Rectangle 253"/>
              <p:cNvSpPr>
                <a:spLocks noChangeArrowheads="1"/>
              </p:cNvSpPr>
              <p:nvPr/>
            </p:nvSpPr>
            <p:spPr bwMode="auto">
              <a:xfrm rot="-3177460">
                <a:off x="1983" y="2305"/>
                <a:ext cx="26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Chattahoochee</a:t>
                </a:r>
              </a:p>
            </p:txBody>
          </p:sp>
          <p:sp>
            <p:nvSpPr>
              <p:cNvPr id="15433" name="Rectangle 254"/>
              <p:cNvSpPr>
                <a:spLocks noChangeArrowheads="1"/>
              </p:cNvSpPr>
              <p:nvPr/>
            </p:nvSpPr>
            <p:spPr bwMode="auto">
              <a:xfrm>
                <a:off x="3402" y="2301"/>
                <a:ext cx="13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Candler</a:t>
                </a:r>
              </a:p>
            </p:txBody>
          </p:sp>
          <p:sp>
            <p:nvSpPr>
              <p:cNvPr id="15434" name="Rectangle 255"/>
              <p:cNvSpPr>
                <a:spLocks noChangeArrowheads="1"/>
              </p:cNvSpPr>
              <p:nvPr/>
            </p:nvSpPr>
            <p:spPr bwMode="auto">
              <a:xfrm>
                <a:off x="2166" y="2319"/>
                <a:ext cx="12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Marion</a:t>
                </a:r>
              </a:p>
            </p:txBody>
          </p:sp>
          <p:sp>
            <p:nvSpPr>
              <p:cNvPr id="15435" name="Rectangle 256"/>
              <p:cNvSpPr>
                <a:spLocks noChangeArrowheads="1"/>
              </p:cNvSpPr>
              <p:nvPr/>
            </p:nvSpPr>
            <p:spPr bwMode="auto">
              <a:xfrm rot="-1848492">
                <a:off x="2764" y="2287"/>
                <a:ext cx="15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Bleckley</a:t>
                </a:r>
              </a:p>
            </p:txBody>
          </p:sp>
          <p:sp>
            <p:nvSpPr>
              <p:cNvPr id="15436" name="Rectangle 257"/>
              <p:cNvSpPr>
                <a:spLocks noChangeArrowheads="1"/>
              </p:cNvSpPr>
              <p:nvPr/>
            </p:nvSpPr>
            <p:spPr bwMode="auto">
              <a:xfrm>
                <a:off x="3743" y="2294"/>
                <a:ext cx="18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Effingham</a:t>
                </a:r>
              </a:p>
            </p:txBody>
          </p:sp>
          <p:sp>
            <p:nvSpPr>
              <p:cNvPr id="15437" name="Rectangle 258"/>
              <p:cNvSpPr>
                <a:spLocks noChangeArrowheads="1"/>
              </p:cNvSpPr>
              <p:nvPr/>
            </p:nvSpPr>
            <p:spPr bwMode="auto">
              <a:xfrm>
                <a:off x="1973" y="2219"/>
                <a:ext cx="18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Muscogee</a:t>
                </a:r>
              </a:p>
            </p:txBody>
          </p:sp>
          <p:sp>
            <p:nvSpPr>
              <p:cNvPr id="15438" name="Rectangle 259"/>
              <p:cNvSpPr>
                <a:spLocks noChangeArrowheads="1"/>
              </p:cNvSpPr>
              <p:nvPr/>
            </p:nvSpPr>
            <p:spPr bwMode="auto">
              <a:xfrm>
                <a:off x="3560" y="2303"/>
                <a:ext cx="13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Bulloch</a:t>
                </a:r>
              </a:p>
            </p:txBody>
          </p:sp>
          <p:sp>
            <p:nvSpPr>
              <p:cNvPr id="15439" name="Rectangle 260"/>
              <p:cNvSpPr>
                <a:spLocks noChangeArrowheads="1"/>
              </p:cNvSpPr>
              <p:nvPr/>
            </p:nvSpPr>
            <p:spPr bwMode="auto">
              <a:xfrm>
                <a:off x="2598" y="2283"/>
                <a:ext cx="14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Houston</a:t>
                </a:r>
              </a:p>
            </p:txBody>
          </p:sp>
          <p:sp>
            <p:nvSpPr>
              <p:cNvPr id="15440" name="Rectangle 261"/>
              <p:cNvSpPr>
                <a:spLocks noChangeArrowheads="1"/>
              </p:cNvSpPr>
              <p:nvPr/>
            </p:nvSpPr>
            <p:spPr bwMode="auto">
              <a:xfrm rot="-2376320">
                <a:off x="2522" y="2203"/>
                <a:ext cx="10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Peach</a:t>
                </a:r>
              </a:p>
            </p:txBody>
          </p:sp>
          <p:sp>
            <p:nvSpPr>
              <p:cNvPr id="15441" name="Rectangle 262"/>
              <p:cNvSpPr>
                <a:spLocks noChangeArrowheads="1"/>
              </p:cNvSpPr>
              <p:nvPr/>
            </p:nvSpPr>
            <p:spPr bwMode="auto">
              <a:xfrm>
                <a:off x="2968" y="2264"/>
                <a:ext cx="14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Laurens</a:t>
                </a:r>
              </a:p>
            </p:txBody>
          </p:sp>
          <p:sp>
            <p:nvSpPr>
              <p:cNvPr id="15442" name="Rectangle 263"/>
              <p:cNvSpPr>
                <a:spLocks noChangeArrowheads="1"/>
              </p:cNvSpPr>
              <p:nvPr/>
            </p:nvSpPr>
            <p:spPr bwMode="auto">
              <a:xfrm>
                <a:off x="2304" y="2198"/>
                <a:ext cx="11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Taylor</a:t>
                </a:r>
              </a:p>
            </p:txBody>
          </p:sp>
          <p:sp>
            <p:nvSpPr>
              <p:cNvPr id="15443" name="Rectangle 264"/>
              <p:cNvSpPr>
                <a:spLocks noChangeArrowheads="1"/>
              </p:cNvSpPr>
              <p:nvPr/>
            </p:nvSpPr>
            <p:spPr bwMode="auto">
              <a:xfrm>
                <a:off x="3098" y="2114"/>
                <a:ext cx="15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Johnson</a:t>
                </a:r>
              </a:p>
            </p:txBody>
          </p:sp>
          <p:sp>
            <p:nvSpPr>
              <p:cNvPr id="15444" name="Rectangle 265"/>
              <p:cNvSpPr>
                <a:spLocks noChangeArrowheads="1"/>
              </p:cNvSpPr>
              <p:nvPr/>
            </p:nvSpPr>
            <p:spPr bwMode="auto">
              <a:xfrm>
                <a:off x="3278" y="2183"/>
                <a:ext cx="15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Emanuel</a:t>
                </a:r>
              </a:p>
            </p:txBody>
          </p:sp>
          <p:sp>
            <p:nvSpPr>
              <p:cNvPr id="15445" name="Rectangle 266"/>
              <p:cNvSpPr>
                <a:spLocks noChangeArrowheads="1"/>
              </p:cNvSpPr>
              <p:nvPr/>
            </p:nvSpPr>
            <p:spPr bwMode="auto">
              <a:xfrm>
                <a:off x="2418" y="2097"/>
                <a:ext cx="16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Crawford</a:t>
                </a:r>
              </a:p>
            </p:txBody>
          </p:sp>
          <p:sp>
            <p:nvSpPr>
              <p:cNvPr id="15446" name="Rectangle 267"/>
              <p:cNvSpPr>
                <a:spLocks noChangeArrowheads="1"/>
              </p:cNvSpPr>
              <p:nvPr/>
            </p:nvSpPr>
            <p:spPr bwMode="auto">
              <a:xfrm>
                <a:off x="1962" y="2102"/>
                <a:ext cx="10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Harris</a:t>
                </a:r>
              </a:p>
            </p:txBody>
          </p:sp>
          <p:sp>
            <p:nvSpPr>
              <p:cNvPr id="15447" name="Rectangle 268"/>
              <p:cNvSpPr>
                <a:spLocks noChangeArrowheads="1"/>
              </p:cNvSpPr>
              <p:nvPr/>
            </p:nvSpPr>
            <p:spPr bwMode="auto">
              <a:xfrm>
                <a:off x="2166" y="2121"/>
                <a:ext cx="11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Talbot</a:t>
                </a:r>
              </a:p>
            </p:txBody>
          </p:sp>
          <p:sp>
            <p:nvSpPr>
              <p:cNvPr id="15448" name="Rectangle 269"/>
              <p:cNvSpPr>
                <a:spLocks noChangeArrowheads="1"/>
              </p:cNvSpPr>
              <p:nvPr/>
            </p:nvSpPr>
            <p:spPr bwMode="auto">
              <a:xfrm>
                <a:off x="2727" y="2150"/>
                <a:ext cx="12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Twiggs</a:t>
                </a:r>
              </a:p>
            </p:txBody>
          </p:sp>
          <p:sp>
            <p:nvSpPr>
              <p:cNvPr id="15449" name="Rectangle 270"/>
              <p:cNvSpPr>
                <a:spLocks noChangeArrowheads="1"/>
              </p:cNvSpPr>
              <p:nvPr/>
            </p:nvSpPr>
            <p:spPr bwMode="auto">
              <a:xfrm>
                <a:off x="2612" y="2054"/>
                <a:ext cx="8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Bibb</a:t>
                </a:r>
              </a:p>
            </p:txBody>
          </p:sp>
          <p:sp>
            <p:nvSpPr>
              <p:cNvPr id="15450" name="Rectangle 271"/>
              <p:cNvSpPr>
                <a:spLocks noChangeArrowheads="1"/>
              </p:cNvSpPr>
              <p:nvPr/>
            </p:nvSpPr>
            <p:spPr bwMode="auto">
              <a:xfrm>
                <a:off x="3448" y="2060"/>
                <a:ext cx="13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Jenkins</a:t>
                </a:r>
              </a:p>
            </p:txBody>
          </p:sp>
          <p:sp>
            <p:nvSpPr>
              <p:cNvPr id="15451" name="Rectangle 272"/>
              <p:cNvSpPr>
                <a:spLocks noChangeArrowheads="1"/>
              </p:cNvSpPr>
              <p:nvPr/>
            </p:nvSpPr>
            <p:spPr bwMode="auto">
              <a:xfrm>
                <a:off x="2289" y="2006"/>
                <a:ext cx="11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Upson</a:t>
                </a:r>
              </a:p>
            </p:txBody>
          </p:sp>
          <p:sp>
            <p:nvSpPr>
              <p:cNvPr id="15452" name="Rectangle 273"/>
              <p:cNvSpPr>
                <a:spLocks noChangeArrowheads="1"/>
              </p:cNvSpPr>
              <p:nvPr/>
            </p:nvSpPr>
            <p:spPr bwMode="auto">
              <a:xfrm>
                <a:off x="2832" y="2058"/>
                <a:ext cx="17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Wilkinson</a:t>
                </a:r>
              </a:p>
            </p:txBody>
          </p:sp>
          <p:sp>
            <p:nvSpPr>
              <p:cNvPr id="15453" name="Rectangle 274"/>
              <p:cNvSpPr>
                <a:spLocks noChangeArrowheads="1"/>
              </p:cNvSpPr>
              <p:nvPr/>
            </p:nvSpPr>
            <p:spPr bwMode="auto">
              <a:xfrm>
                <a:off x="3615" y="2102"/>
                <a:ext cx="14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Screven</a:t>
                </a:r>
              </a:p>
            </p:txBody>
          </p:sp>
          <p:sp>
            <p:nvSpPr>
              <p:cNvPr id="15454" name="Rectangle 275"/>
              <p:cNvSpPr>
                <a:spLocks noChangeArrowheads="1"/>
              </p:cNvSpPr>
              <p:nvPr/>
            </p:nvSpPr>
            <p:spPr bwMode="auto">
              <a:xfrm>
                <a:off x="2641" y="1926"/>
                <a:ext cx="10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Jones</a:t>
                </a:r>
              </a:p>
            </p:txBody>
          </p:sp>
          <p:sp>
            <p:nvSpPr>
              <p:cNvPr id="15455" name="Rectangle 276"/>
              <p:cNvSpPr>
                <a:spLocks noChangeArrowheads="1"/>
              </p:cNvSpPr>
              <p:nvPr/>
            </p:nvSpPr>
            <p:spPr bwMode="auto">
              <a:xfrm>
                <a:off x="2799" y="1896"/>
                <a:ext cx="14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Baldwin</a:t>
                </a:r>
              </a:p>
            </p:txBody>
          </p:sp>
          <p:sp>
            <p:nvSpPr>
              <p:cNvPr id="15456" name="Rectangle 277"/>
              <p:cNvSpPr>
                <a:spLocks noChangeArrowheads="1"/>
              </p:cNvSpPr>
              <p:nvPr/>
            </p:nvSpPr>
            <p:spPr bwMode="auto">
              <a:xfrm>
                <a:off x="2483" y="1957"/>
                <a:ext cx="13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Monroe</a:t>
                </a:r>
              </a:p>
            </p:txBody>
          </p:sp>
          <p:sp>
            <p:nvSpPr>
              <p:cNvPr id="15457" name="Rectangle 278"/>
              <p:cNvSpPr>
                <a:spLocks noChangeArrowheads="1"/>
              </p:cNvSpPr>
              <p:nvPr/>
            </p:nvSpPr>
            <p:spPr bwMode="auto">
              <a:xfrm rot="-3847075">
                <a:off x="2369" y="1879"/>
                <a:ext cx="11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Lamar</a:t>
                </a:r>
              </a:p>
            </p:txBody>
          </p:sp>
          <p:sp>
            <p:nvSpPr>
              <p:cNvPr id="15458" name="Rectangle 279"/>
              <p:cNvSpPr>
                <a:spLocks noChangeArrowheads="1"/>
              </p:cNvSpPr>
              <p:nvPr/>
            </p:nvSpPr>
            <p:spPr bwMode="auto">
              <a:xfrm>
                <a:off x="2250" y="1879"/>
                <a:ext cx="7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Pike</a:t>
                </a:r>
              </a:p>
            </p:txBody>
          </p:sp>
          <p:sp>
            <p:nvSpPr>
              <p:cNvPr id="15459" name="Rectangle 280"/>
              <p:cNvSpPr>
                <a:spLocks noChangeArrowheads="1"/>
              </p:cNvSpPr>
              <p:nvPr/>
            </p:nvSpPr>
            <p:spPr bwMode="auto">
              <a:xfrm>
                <a:off x="1909" y="1927"/>
                <a:ext cx="10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Troup</a:t>
                </a:r>
              </a:p>
            </p:txBody>
          </p:sp>
          <p:sp>
            <p:nvSpPr>
              <p:cNvPr id="15460" name="Rectangle 281"/>
              <p:cNvSpPr>
                <a:spLocks noChangeArrowheads="1"/>
              </p:cNvSpPr>
              <p:nvPr/>
            </p:nvSpPr>
            <p:spPr bwMode="auto">
              <a:xfrm rot="5212928">
                <a:off x="2045" y="1929"/>
                <a:ext cx="19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Meriwether</a:t>
                </a:r>
              </a:p>
            </p:txBody>
          </p:sp>
          <p:sp>
            <p:nvSpPr>
              <p:cNvPr id="15461" name="Rectangle 282"/>
              <p:cNvSpPr>
                <a:spLocks noChangeArrowheads="1"/>
              </p:cNvSpPr>
              <p:nvPr/>
            </p:nvSpPr>
            <p:spPr bwMode="auto">
              <a:xfrm>
                <a:off x="2998" y="1970"/>
                <a:ext cx="21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Washington</a:t>
                </a:r>
              </a:p>
            </p:txBody>
          </p:sp>
          <p:sp>
            <p:nvSpPr>
              <p:cNvPr id="15462" name="Rectangle 283"/>
              <p:cNvSpPr>
                <a:spLocks noChangeArrowheads="1"/>
              </p:cNvSpPr>
              <p:nvPr/>
            </p:nvSpPr>
            <p:spPr bwMode="auto">
              <a:xfrm>
                <a:off x="3446" y="1900"/>
                <a:ext cx="10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Burke</a:t>
                </a:r>
              </a:p>
            </p:txBody>
          </p:sp>
          <p:sp>
            <p:nvSpPr>
              <p:cNvPr id="15463" name="Rectangle 284"/>
              <p:cNvSpPr>
                <a:spLocks noChangeArrowheads="1"/>
              </p:cNvSpPr>
              <p:nvPr/>
            </p:nvSpPr>
            <p:spPr bwMode="auto">
              <a:xfrm>
                <a:off x="3204" y="1898"/>
                <a:ext cx="16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Jefferson</a:t>
                </a:r>
              </a:p>
            </p:txBody>
          </p:sp>
          <p:sp>
            <p:nvSpPr>
              <p:cNvPr id="15464" name="Rectangle 285"/>
              <p:cNvSpPr>
                <a:spLocks noChangeArrowheads="1"/>
              </p:cNvSpPr>
              <p:nvPr/>
            </p:nvSpPr>
            <p:spPr bwMode="auto">
              <a:xfrm rot="-1475975">
                <a:off x="3125" y="1801"/>
                <a:ext cx="16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Glascock</a:t>
                </a:r>
              </a:p>
            </p:txBody>
          </p:sp>
          <p:sp>
            <p:nvSpPr>
              <p:cNvPr id="15465" name="Rectangle 286"/>
              <p:cNvSpPr>
                <a:spLocks noChangeArrowheads="1"/>
              </p:cNvSpPr>
              <p:nvPr/>
            </p:nvSpPr>
            <p:spPr bwMode="auto">
              <a:xfrm>
                <a:off x="2273" y="1783"/>
                <a:ext cx="15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Spalding</a:t>
                </a:r>
              </a:p>
            </p:txBody>
          </p:sp>
          <p:sp>
            <p:nvSpPr>
              <p:cNvPr id="15466" name="Rectangle 287"/>
              <p:cNvSpPr>
                <a:spLocks noChangeArrowheads="1"/>
              </p:cNvSpPr>
              <p:nvPr/>
            </p:nvSpPr>
            <p:spPr bwMode="auto">
              <a:xfrm>
                <a:off x="1865" y="1763"/>
                <a:ext cx="10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Heard</a:t>
                </a:r>
              </a:p>
            </p:txBody>
          </p:sp>
          <p:sp>
            <p:nvSpPr>
              <p:cNvPr id="15467" name="Rectangle 288"/>
              <p:cNvSpPr>
                <a:spLocks noChangeArrowheads="1"/>
              </p:cNvSpPr>
              <p:nvPr/>
            </p:nvSpPr>
            <p:spPr bwMode="auto">
              <a:xfrm>
                <a:off x="2466" y="1771"/>
                <a:ext cx="9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Butts</a:t>
                </a:r>
              </a:p>
            </p:txBody>
          </p:sp>
          <p:sp>
            <p:nvSpPr>
              <p:cNvPr id="15468" name="Rectangle 289"/>
              <p:cNvSpPr>
                <a:spLocks noChangeArrowheads="1"/>
              </p:cNvSpPr>
              <p:nvPr/>
            </p:nvSpPr>
            <p:spPr bwMode="auto">
              <a:xfrm>
                <a:off x="2915" y="1777"/>
                <a:ext cx="15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Hancock</a:t>
                </a:r>
              </a:p>
            </p:txBody>
          </p:sp>
          <p:sp>
            <p:nvSpPr>
              <p:cNvPr id="15469" name="Rectangle 290"/>
              <p:cNvSpPr>
                <a:spLocks noChangeArrowheads="1"/>
              </p:cNvSpPr>
              <p:nvPr/>
            </p:nvSpPr>
            <p:spPr bwMode="auto">
              <a:xfrm>
                <a:off x="2748" y="1739"/>
                <a:ext cx="13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Putnam</a:t>
                </a:r>
              </a:p>
            </p:txBody>
          </p:sp>
          <p:sp>
            <p:nvSpPr>
              <p:cNvPr id="15470" name="Rectangle 291"/>
              <p:cNvSpPr>
                <a:spLocks noChangeArrowheads="1"/>
              </p:cNvSpPr>
              <p:nvPr/>
            </p:nvSpPr>
            <p:spPr bwMode="auto">
              <a:xfrm>
                <a:off x="2060" y="1720"/>
                <a:ext cx="13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Coweta</a:t>
                </a:r>
              </a:p>
            </p:txBody>
          </p:sp>
          <p:sp>
            <p:nvSpPr>
              <p:cNvPr id="15471" name="Rectangle 292"/>
              <p:cNvSpPr>
                <a:spLocks noChangeArrowheads="1"/>
              </p:cNvSpPr>
              <p:nvPr/>
            </p:nvSpPr>
            <p:spPr bwMode="auto">
              <a:xfrm>
                <a:off x="2592" y="1745"/>
                <a:ext cx="11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Jasper</a:t>
                </a:r>
              </a:p>
            </p:txBody>
          </p:sp>
          <p:sp>
            <p:nvSpPr>
              <p:cNvPr id="15472" name="Rectangle 293"/>
              <p:cNvSpPr>
                <a:spLocks noChangeArrowheads="1"/>
              </p:cNvSpPr>
              <p:nvPr/>
            </p:nvSpPr>
            <p:spPr bwMode="auto">
              <a:xfrm>
                <a:off x="3360" y="1732"/>
                <a:ext cx="18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Richmond</a:t>
                </a:r>
              </a:p>
            </p:txBody>
          </p:sp>
          <p:sp>
            <p:nvSpPr>
              <p:cNvPr id="15473" name="Rectangle 294"/>
              <p:cNvSpPr>
                <a:spLocks noChangeArrowheads="1"/>
              </p:cNvSpPr>
              <p:nvPr/>
            </p:nvSpPr>
            <p:spPr bwMode="auto">
              <a:xfrm rot="4648367">
                <a:off x="2181" y="1694"/>
                <a:ext cx="12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Fayette</a:t>
                </a:r>
              </a:p>
            </p:txBody>
          </p:sp>
          <p:sp>
            <p:nvSpPr>
              <p:cNvPr id="15474" name="Rectangle 295"/>
              <p:cNvSpPr>
                <a:spLocks noChangeArrowheads="1"/>
              </p:cNvSpPr>
              <p:nvPr/>
            </p:nvSpPr>
            <p:spPr bwMode="auto">
              <a:xfrm>
                <a:off x="3096" y="1709"/>
                <a:ext cx="12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Warren</a:t>
                </a:r>
              </a:p>
            </p:txBody>
          </p:sp>
          <p:sp>
            <p:nvSpPr>
              <p:cNvPr id="15475" name="Rectangle 296"/>
              <p:cNvSpPr>
                <a:spLocks noChangeArrowheads="1"/>
              </p:cNvSpPr>
              <p:nvPr/>
            </p:nvSpPr>
            <p:spPr bwMode="auto">
              <a:xfrm>
                <a:off x="2367" y="1671"/>
                <a:ext cx="10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Henry</a:t>
                </a:r>
              </a:p>
            </p:txBody>
          </p:sp>
          <p:sp>
            <p:nvSpPr>
              <p:cNvPr id="15476" name="Rectangle 297"/>
              <p:cNvSpPr>
                <a:spLocks noChangeArrowheads="1"/>
              </p:cNvSpPr>
              <p:nvPr/>
            </p:nvSpPr>
            <p:spPr bwMode="auto">
              <a:xfrm rot="4578274">
                <a:off x="2244" y="1621"/>
                <a:ext cx="13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Clayton</a:t>
                </a:r>
              </a:p>
            </p:txBody>
          </p:sp>
          <p:sp>
            <p:nvSpPr>
              <p:cNvPr id="15477" name="Rectangle 298"/>
              <p:cNvSpPr>
                <a:spLocks noChangeArrowheads="1"/>
              </p:cNvSpPr>
              <p:nvPr/>
            </p:nvSpPr>
            <p:spPr bwMode="auto">
              <a:xfrm rot="3496617">
                <a:off x="3178" y="1654"/>
                <a:ext cx="15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McDuffie</a:t>
                </a:r>
              </a:p>
            </p:txBody>
          </p:sp>
          <p:sp>
            <p:nvSpPr>
              <p:cNvPr id="15478" name="Rectangle 299"/>
              <p:cNvSpPr>
                <a:spLocks noChangeArrowheads="1"/>
              </p:cNvSpPr>
              <p:nvPr/>
            </p:nvSpPr>
            <p:spPr bwMode="auto">
              <a:xfrm>
                <a:off x="3302" y="1609"/>
                <a:ext cx="16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Columbia</a:t>
                </a:r>
              </a:p>
            </p:txBody>
          </p:sp>
          <p:sp>
            <p:nvSpPr>
              <p:cNvPr id="15479" name="Rectangle 300"/>
              <p:cNvSpPr>
                <a:spLocks noChangeArrowheads="1"/>
              </p:cNvSpPr>
              <p:nvPr/>
            </p:nvSpPr>
            <p:spPr bwMode="auto">
              <a:xfrm rot="-1144898">
                <a:off x="2993" y="1602"/>
                <a:ext cx="16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Taliaferro</a:t>
                </a:r>
              </a:p>
            </p:txBody>
          </p:sp>
          <p:sp>
            <p:nvSpPr>
              <p:cNvPr id="15480" name="Rectangle 301"/>
              <p:cNvSpPr>
                <a:spLocks noChangeArrowheads="1"/>
              </p:cNvSpPr>
              <p:nvPr/>
            </p:nvSpPr>
            <p:spPr bwMode="auto">
              <a:xfrm>
                <a:off x="2509" y="1600"/>
                <a:ext cx="13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Newton</a:t>
                </a:r>
              </a:p>
            </p:txBody>
          </p:sp>
          <p:sp>
            <p:nvSpPr>
              <p:cNvPr id="15481" name="Rectangle 302"/>
              <p:cNvSpPr>
                <a:spLocks noChangeArrowheads="1"/>
              </p:cNvSpPr>
              <p:nvPr/>
            </p:nvSpPr>
            <p:spPr bwMode="auto">
              <a:xfrm>
                <a:off x="2848" y="1588"/>
                <a:ext cx="12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Greene</a:t>
                </a:r>
              </a:p>
            </p:txBody>
          </p:sp>
          <p:sp>
            <p:nvSpPr>
              <p:cNvPr id="15482" name="Rectangle 303"/>
              <p:cNvSpPr>
                <a:spLocks noChangeArrowheads="1"/>
              </p:cNvSpPr>
              <p:nvPr/>
            </p:nvSpPr>
            <p:spPr bwMode="auto">
              <a:xfrm rot="-3310220">
                <a:off x="2391" y="1535"/>
                <a:ext cx="16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Rockdale</a:t>
                </a:r>
              </a:p>
            </p:txBody>
          </p:sp>
          <p:sp>
            <p:nvSpPr>
              <p:cNvPr id="15483" name="Rectangle 304"/>
              <p:cNvSpPr>
                <a:spLocks noChangeArrowheads="1"/>
              </p:cNvSpPr>
              <p:nvPr/>
            </p:nvSpPr>
            <p:spPr bwMode="auto">
              <a:xfrm>
                <a:off x="2040" y="1505"/>
                <a:ext cx="14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Douglas</a:t>
                </a:r>
              </a:p>
            </p:txBody>
          </p:sp>
          <p:sp>
            <p:nvSpPr>
              <p:cNvPr id="15484" name="Rectangle 305"/>
              <p:cNvSpPr>
                <a:spLocks noChangeArrowheads="1"/>
              </p:cNvSpPr>
              <p:nvPr/>
            </p:nvSpPr>
            <p:spPr bwMode="auto">
              <a:xfrm>
                <a:off x="1861" y="1600"/>
                <a:ext cx="12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Carroll</a:t>
                </a:r>
              </a:p>
            </p:txBody>
          </p:sp>
          <p:sp>
            <p:nvSpPr>
              <p:cNvPr id="15485" name="Rectangle 306"/>
              <p:cNvSpPr>
                <a:spLocks noChangeArrowheads="1"/>
              </p:cNvSpPr>
              <p:nvPr/>
            </p:nvSpPr>
            <p:spPr bwMode="auto">
              <a:xfrm>
                <a:off x="2679" y="1597"/>
                <a:ext cx="13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Morgan</a:t>
                </a:r>
              </a:p>
            </p:txBody>
          </p:sp>
          <p:sp>
            <p:nvSpPr>
              <p:cNvPr id="15486" name="Rectangle 307"/>
              <p:cNvSpPr>
                <a:spLocks noChangeArrowheads="1"/>
              </p:cNvSpPr>
              <p:nvPr/>
            </p:nvSpPr>
            <p:spPr bwMode="auto">
              <a:xfrm>
                <a:off x="1805" y="1455"/>
                <a:ext cx="15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Haralson</a:t>
                </a:r>
              </a:p>
            </p:txBody>
          </p:sp>
          <p:sp>
            <p:nvSpPr>
              <p:cNvPr id="15487" name="Rectangle 308"/>
              <p:cNvSpPr>
                <a:spLocks noChangeArrowheads="1"/>
              </p:cNvSpPr>
              <p:nvPr/>
            </p:nvSpPr>
            <p:spPr bwMode="auto">
              <a:xfrm>
                <a:off x="2544" y="1478"/>
                <a:ext cx="12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Walton</a:t>
                </a:r>
              </a:p>
            </p:txBody>
          </p:sp>
          <p:sp>
            <p:nvSpPr>
              <p:cNvPr id="15488" name="Rectangle 309"/>
              <p:cNvSpPr>
                <a:spLocks noChangeArrowheads="1"/>
              </p:cNvSpPr>
              <p:nvPr/>
            </p:nvSpPr>
            <p:spPr bwMode="auto">
              <a:xfrm rot="1422995">
                <a:off x="2712" y="1434"/>
                <a:ext cx="13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Oconee</a:t>
                </a:r>
              </a:p>
            </p:txBody>
          </p:sp>
          <p:sp>
            <p:nvSpPr>
              <p:cNvPr id="15489" name="Rectangle 310"/>
              <p:cNvSpPr>
                <a:spLocks noChangeArrowheads="1"/>
              </p:cNvSpPr>
              <p:nvPr/>
            </p:nvSpPr>
            <p:spPr bwMode="auto">
              <a:xfrm>
                <a:off x="2323" y="1479"/>
                <a:ext cx="12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Dekalb</a:t>
                </a:r>
              </a:p>
            </p:txBody>
          </p:sp>
          <p:sp>
            <p:nvSpPr>
              <p:cNvPr id="15490" name="Rectangle 311"/>
              <p:cNvSpPr>
                <a:spLocks noChangeArrowheads="1"/>
              </p:cNvSpPr>
              <p:nvPr/>
            </p:nvSpPr>
            <p:spPr bwMode="auto">
              <a:xfrm>
                <a:off x="3223" y="1468"/>
                <a:ext cx="130" cy="45"/>
              </a:xfrm>
              <a:prstGeom prst="rect">
                <a:avLst/>
              </a:prstGeom>
              <a:solidFill>
                <a:srgbClr val="007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Lincoln</a:t>
                </a:r>
              </a:p>
            </p:txBody>
          </p:sp>
          <p:sp>
            <p:nvSpPr>
              <p:cNvPr id="15491" name="Rectangle 312"/>
              <p:cNvSpPr>
                <a:spLocks noChangeArrowheads="1"/>
              </p:cNvSpPr>
              <p:nvPr/>
            </p:nvSpPr>
            <p:spPr bwMode="auto">
              <a:xfrm>
                <a:off x="3067" y="1478"/>
                <a:ext cx="11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Wilkes</a:t>
                </a:r>
              </a:p>
            </p:txBody>
          </p:sp>
          <p:sp>
            <p:nvSpPr>
              <p:cNvPr id="15492" name="Rectangle 313"/>
              <p:cNvSpPr>
                <a:spLocks noChangeArrowheads="1"/>
              </p:cNvSpPr>
              <p:nvPr/>
            </p:nvSpPr>
            <p:spPr bwMode="auto">
              <a:xfrm>
                <a:off x="2745" y="1356"/>
                <a:ext cx="11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Clarke</a:t>
                </a:r>
              </a:p>
            </p:txBody>
          </p:sp>
          <p:sp>
            <p:nvSpPr>
              <p:cNvPr id="15493" name="Rectangle 314"/>
              <p:cNvSpPr>
                <a:spLocks noChangeArrowheads="1"/>
              </p:cNvSpPr>
              <p:nvPr/>
            </p:nvSpPr>
            <p:spPr bwMode="auto">
              <a:xfrm>
                <a:off x="2875" y="1385"/>
                <a:ext cx="19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Oglethorpe</a:t>
                </a:r>
              </a:p>
            </p:txBody>
          </p:sp>
          <p:sp>
            <p:nvSpPr>
              <p:cNvPr id="15494" name="Rectangle 315"/>
              <p:cNvSpPr>
                <a:spLocks noChangeArrowheads="1"/>
              </p:cNvSpPr>
              <p:nvPr/>
            </p:nvSpPr>
            <p:spPr bwMode="auto">
              <a:xfrm>
                <a:off x="1972" y="1391"/>
                <a:ext cx="15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Paulding</a:t>
                </a:r>
              </a:p>
            </p:txBody>
          </p:sp>
          <p:sp>
            <p:nvSpPr>
              <p:cNvPr id="15495" name="Rectangle 316"/>
              <p:cNvSpPr>
                <a:spLocks noChangeArrowheads="1"/>
              </p:cNvSpPr>
              <p:nvPr/>
            </p:nvSpPr>
            <p:spPr bwMode="auto">
              <a:xfrm>
                <a:off x="2140" y="1334"/>
                <a:ext cx="9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Cobb</a:t>
                </a:r>
              </a:p>
            </p:txBody>
          </p:sp>
          <p:sp>
            <p:nvSpPr>
              <p:cNvPr id="15496" name="Rectangle 317"/>
              <p:cNvSpPr>
                <a:spLocks noChangeArrowheads="1"/>
              </p:cNvSpPr>
              <p:nvPr/>
            </p:nvSpPr>
            <p:spPr bwMode="auto">
              <a:xfrm>
                <a:off x="1839" y="1335"/>
                <a:ext cx="7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Polk</a:t>
                </a:r>
              </a:p>
            </p:txBody>
          </p:sp>
          <p:sp>
            <p:nvSpPr>
              <p:cNvPr id="15497" name="Rectangle 318"/>
              <p:cNvSpPr>
                <a:spLocks noChangeArrowheads="1"/>
              </p:cNvSpPr>
              <p:nvPr/>
            </p:nvSpPr>
            <p:spPr bwMode="auto">
              <a:xfrm>
                <a:off x="2578" y="1345"/>
                <a:ext cx="12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Barrow</a:t>
                </a:r>
              </a:p>
            </p:txBody>
          </p:sp>
          <p:sp>
            <p:nvSpPr>
              <p:cNvPr id="15498" name="Rectangle 319"/>
              <p:cNvSpPr>
                <a:spLocks noChangeArrowheads="1"/>
              </p:cNvSpPr>
              <p:nvPr/>
            </p:nvSpPr>
            <p:spPr bwMode="auto">
              <a:xfrm>
                <a:off x="2398" y="1373"/>
                <a:ext cx="15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Gwinnett</a:t>
                </a:r>
              </a:p>
            </p:txBody>
          </p:sp>
          <p:sp>
            <p:nvSpPr>
              <p:cNvPr id="15499" name="Rectangle 320"/>
              <p:cNvSpPr>
                <a:spLocks noChangeArrowheads="1"/>
              </p:cNvSpPr>
              <p:nvPr/>
            </p:nvSpPr>
            <p:spPr bwMode="auto">
              <a:xfrm rot="-3542612">
                <a:off x="2211" y="1465"/>
                <a:ext cx="11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Fulton</a:t>
                </a:r>
              </a:p>
            </p:txBody>
          </p:sp>
          <p:sp>
            <p:nvSpPr>
              <p:cNvPr id="15500" name="Rectangle 321"/>
              <p:cNvSpPr>
                <a:spLocks noChangeArrowheads="1"/>
              </p:cNvSpPr>
              <p:nvPr/>
            </p:nvSpPr>
            <p:spPr bwMode="auto">
              <a:xfrm>
                <a:off x="2816" y="1238"/>
                <a:ext cx="14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Madison</a:t>
                </a:r>
              </a:p>
            </p:txBody>
          </p:sp>
          <p:sp>
            <p:nvSpPr>
              <p:cNvPr id="15501" name="Rectangle 322"/>
              <p:cNvSpPr>
                <a:spLocks noChangeArrowheads="1"/>
              </p:cNvSpPr>
              <p:nvPr/>
            </p:nvSpPr>
            <p:spPr bwMode="auto">
              <a:xfrm>
                <a:off x="3027" y="1262"/>
                <a:ext cx="10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Elbert</a:t>
                </a:r>
              </a:p>
            </p:txBody>
          </p:sp>
          <p:sp>
            <p:nvSpPr>
              <p:cNvPr id="15502" name="Rectangle 323"/>
              <p:cNvSpPr>
                <a:spLocks noChangeArrowheads="1"/>
              </p:cNvSpPr>
              <p:nvPr/>
            </p:nvSpPr>
            <p:spPr bwMode="auto">
              <a:xfrm>
                <a:off x="2643" y="1254"/>
                <a:ext cx="147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Jackson</a:t>
                </a:r>
              </a:p>
            </p:txBody>
          </p:sp>
          <p:sp>
            <p:nvSpPr>
              <p:cNvPr id="15503" name="Rectangle 324"/>
              <p:cNvSpPr>
                <a:spLocks noChangeArrowheads="1"/>
              </p:cNvSpPr>
              <p:nvPr/>
            </p:nvSpPr>
            <p:spPr bwMode="auto">
              <a:xfrm>
                <a:off x="2369" y="1181"/>
                <a:ext cx="13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Forsyth</a:t>
                </a:r>
              </a:p>
            </p:txBody>
          </p:sp>
          <p:sp>
            <p:nvSpPr>
              <p:cNvPr id="15504" name="Rectangle 325"/>
              <p:cNvSpPr>
                <a:spLocks noChangeArrowheads="1"/>
              </p:cNvSpPr>
              <p:nvPr/>
            </p:nvSpPr>
            <p:spPr bwMode="auto">
              <a:xfrm>
                <a:off x="2172" y="1174"/>
                <a:ext cx="169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Cherokee</a:t>
                </a:r>
              </a:p>
            </p:txBody>
          </p:sp>
          <p:sp>
            <p:nvSpPr>
              <p:cNvPr id="15505" name="Rectangle 326"/>
              <p:cNvSpPr>
                <a:spLocks noChangeArrowheads="1"/>
              </p:cNvSpPr>
              <p:nvPr/>
            </p:nvSpPr>
            <p:spPr bwMode="auto">
              <a:xfrm>
                <a:off x="2010" y="1200"/>
                <a:ext cx="12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Bartow</a:t>
                </a:r>
              </a:p>
            </p:txBody>
          </p:sp>
          <p:sp>
            <p:nvSpPr>
              <p:cNvPr id="15506" name="Rectangle 327"/>
              <p:cNvSpPr>
                <a:spLocks noChangeArrowheads="1"/>
              </p:cNvSpPr>
              <p:nvPr/>
            </p:nvSpPr>
            <p:spPr bwMode="auto">
              <a:xfrm>
                <a:off x="2684" y="1119"/>
                <a:ext cx="11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Banks</a:t>
                </a:r>
              </a:p>
            </p:txBody>
          </p:sp>
          <p:sp>
            <p:nvSpPr>
              <p:cNvPr id="15507" name="Rectangle 328"/>
              <p:cNvSpPr>
                <a:spLocks noChangeArrowheads="1"/>
              </p:cNvSpPr>
              <p:nvPr/>
            </p:nvSpPr>
            <p:spPr bwMode="auto">
              <a:xfrm>
                <a:off x="2979" y="1114"/>
                <a:ext cx="7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Hart</a:t>
                </a:r>
              </a:p>
            </p:txBody>
          </p:sp>
          <p:sp>
            <p:nvSpPr>
              <p:cNvPr id="15508" name="Rectangle 329"/>
              <p:cNvSpPr>
                <a:spLocks noChangeArrowheads="1"/>
              </p:cNvSpPr>
              <p:nvPr/>
            </p:nvSpPr>
            <p:spPr bwMode="auto">
              <a:xfrm>
                <a:off x="2548" y="1172"/>
                <a:ext cx="6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Hall</a:t>
                </a:r>
              </a:p>
            </p:txBody>
          </p:sp>
          <p:sp>
            <p:nvSpPr>
              <p:cNvPr id="15509" name="Rectangle 330"/>
              <p:cNvSpPr>
                <a:spLocks noChangeArrowheads="1"/>
              </p:cNvSpPr>
              <p:nvPr/>
            </p:nvSpPr>
            <p:spPr bwMode="auto">
              <a:xfrm>
                <a:off x="2808" y="1094"/>
                <a:ext cx="14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Franklin</a:t>
                </a:r>
              </a:p>
            </p:txBody>
          </p:sp>
          <p:sp>
            <p:nvSpPr>
              <p:cNvPr id="15510" name="Rectangle 331"/>
              <p:cNvSpPr>
                <a:spLocks noChangeArrowheads="1"/>
              </p:cNvSpPr>
              <p:nvPr/>
            </p:nvSpPr>
            <p:spPr bwMode="auto">
              <a:xfrm>
                <a:off x="2180" y="1044"/>
                <a:ext cx="14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Pickens</a:t>
                </a:r>
              </a:p>
            </p:txBody>
          </p:sp>
          <p:sp>
            <p:nvSpPr>
              <p:cNvPr id="15511" name="Rectangle 332"/>
              <p:cNvSpPr>
                <a:spLocks noChangeArrowheads="1"/>
              </p:cNvSpPr>
              <p:nvPr/>
            </p:nvSpPr>
            <p:spPr bwMode="auto">
              <a:xfrm>
                <a:off x="1838" y="1181"/>
                <a:ext cx="9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Floyd</a:t>
                </a:r>
              </a:p>
            </p:txBody>
          </p:sp>
          <p:sp>
            <p:nvSpPr>
              <p:cNvPr id="15512" name="Rectangle 333"/>
              <p:cNvSpPr>
                <a:spLocks noChangeArrowheads="1"/>
              </p:cNvSpPr>
              <p:nvPr/>
            </p:nvSpPr>
            <p:spPr bwMode="auto">
              <a:xfrm>
                <a:off x="1728" y="1034"/>
                <a:ext cx="18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Chattooga</a:t>
                </a:r>
              </a:p>
            </p:txBody>
          </p:sp>
          <p:sp>
            <p:nvSpPr>
              <p:cNvPr id="15513" name="Rectangle 334"/>
              <p:cNvSpPr>
                <a:spLocks noChangeArrowheads="1"/>
              </p:cNvSpPr>
              <p:nvPr/>
            </p:nvSpPr>
            <p:spPr bwMode="auto">
              <a:xfrm rot="2952407">
                <a:off x="2339" y="1070"/>
                <a:ext cx="14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Dawson</a:t>
                </a:r>
              </a:p>
            </p:txBody>
          </p:sp>
          <p:sp>
            <p:nvSpPr>
              <p:cNvPr id="15514" name="Rectangle 335"/>
              <p:cNvSpPr>
                <a:spLocks noChangeArrowheads="1"/>
              </p:cNvSpPr>
              <p:nvPr/>
            </p:nvSpPr>
            <p:spPr bwMode="auto">
              <a:xfrm>
                <a:off x="1979" y="1029"/>
                <a:ext cx="133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Gordon</a:t>
                </a:r>
              </a:p>
            </p:txBody>
          </p:sp>
          <p:sp>
            <p:nvSpPr>
              <p:cNvPr id="15515" name="Rectangle 336"/>
              <p:cNvSpPr>
                <a:spLocks noChangeArrowheads="1"/>
              </p:cNvSpPr>
              <p:nvPr/>
            </p:nvSpPr>
            <p:spPr bwMode="auto">
              <a:xfrm>
                <a:off x="2777" y="993"/>
                <a:ext cx="16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Stephens</a:t>
                </a:r>
              </a:p>
            </p:txBody>
          </p:sp>
          <p:sp>
            <p:nvSpPr>
              <p:cNvPr id="15516" name="Rectangle 337"/>
              <p:cNvSpPr>
                <a:spLocks noChangeArrowheads="1"/>
              </p:cNvSpPr>
              <p:nvPr/>
            </p:nvSpPr>
            <p:spPr bwMode="auto">
              <a:xfrm>
                <a:off x="2407" y="989"/>
                <a:ext cx="15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Lumpkin</a:t>
                </a:r>
              </a:p>
            </p:txBody>
          </p:sp>
          <p:sp>
            <p:nvSpPr>
              <p:cNvPr id="15517" name="Rectangle 338"/>
              <p:cNvSpPr>
                <a:spLocks noChangeArrowheads="1"/>
              </p:cNvSpPr>
              <p:nvPr/>
            </p:nvSpPr>
            <p:spPr bwMode="auto">
              <a:xfrm>
                <a:off x="2564" y="933"/>
                <a:ext cx="101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White</a:t>
                </a:r>
              </a:p>
            </p:txBody>
          </p:sp>
          <p:sp>
            <p:nvSpPr>
              <p:cNvPr id="15518" name="Rectangle 339"/>
              <p:cNvSpPr>
                <a:spLocks noChangeArrowheads="1"/>
              </p:cNvSpPr>
              <p:nvPr/>
            </p:nvSpPr>
            <p:spPr bwMode="auto">
              <a:xfrm rot="3886034">
                <a:off x="2626" y="952"/>
                <a:ext cx="20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Habersham</a:t>
                </a:r>
              </a:p>
            </p:txBody>
          </p:sp>
          <p:sp>
            <p:nvSpPr>
              <p:cNvPr id="15519" name="Rectangle 340"/>
              <p:cNvSpPr>
                <a:spLocks noChangeArrowheads="1"/>
              </p:cNvSpPr>
              <p:nvPr/>
            </p:nvSpPr>
            <p:spPr bwMode="auto">
              <a:xfrm>
                <a:off x="2195" y="914"/>
                <a:ext cx="118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Gilmer</a:t>
                </a:r>
              </a:p>
            </p:txBody>
          </p:sp>
          <p:sp>
            <p:nvSpPr>
              <p:cNvPr id="15520" name="Rectangle 341"/>
              <p:cNvSpPr>
                <a:spLocks noChangeArrowheads="1"/>
              </p:cNvSpPr>
              <p:nvPr/>
            </p:nvSpPr>
            <p:spPr bwMode="auto">
              <a:xfrm>
                <a:off x="1762" y="910"/>
                <a:ext cx="122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Walker</a:t>
                </a:r>
              </a:p>
            </p:txBody>
          </p:sp>
          <p:sp>
            <p:nvSpPr>
              <p:cNvPr id="15521" name="Rectangle 342"/>
              <p:cNvSpPr>
                <a:spLocks noChangeArrowheads="1"/>
              </p:cNvSpPr>
              <p:nvPr/>
            </p:nvSpPr>
            <p:spPr bwMode="auto">
              <a:xfrm>
                <a:off x="1686" y="779"/>
                <a:ext cx="9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Dade</a:t>
                </a:r>
              </a:p>
            </p:txBody>
          </p:sp>
          <p:sp>
            <p:nvSpPr>
              <p:cNvPr id="15522" name="Rectangle 343"/>
              <p:cNvSpPr>
                <a:spLocks noChangeArrowheads="1"/>
              </p:cNvSpPr>
              <p:nvPr/>
            </p:nvSpPr>
            <p:spPr bwMode="auto">
              <a:xfrm>
                <a:off x="2450" y="830"/>
                <a:ext cx="10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Union</a:t>
                </a:r>
              </a:p>
            </p:txBody>
          </p:sp>
          <p:sp>
            <p:nvSpPr>
              <p:cNvPr id="15523" name="Rectangle 344"/>
              <p:cNvSpPr>
                <a:spLocks noChangeArrowheads="1"/>
              </p:cNvSpPr>
              <p:nvPr/>
            </p:nvSpPr>
            <p:spPr bwMode="auto">
              <a:xfrm>
                <a:off x="1846" y="771"/>
                <a:ext cx="14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Catoosa</a:t>
                </a:r>
              </a:p>
            </p:txBody>
          </p:sp>
          <p:sp>
            <p:nvSpPr>
              <p:cNvPr id="15524" name="Rectangle 345"/>
              <p:cNvSpPr>
                <a:spLocks noChangeArrowheads="1"/>
              </p:cNvSpPr>
              <p:nvPr/>
            </p:nvSpPr>
            <p:spPr bwMode="auto">
              <a:xfrm rot="6128257">
                <a:off x="1932" y="856"/>
                <a:ext cx="15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Whitfield</a:t>
                </a:r>
              </a:p>
            </p:txBody>
          </p:sp>
          <p:sp>
            <p:nvSpPr>
              <p:cNvPr id="15525" name="Rectangle 346"/>
              <p:cNvSpPr>
                <a:spLocks noChangeArrowheads="1"/>
              </p:cNvSpPr>
              <p:nvPr/>
            </p:nvSpPr>
            <p:spPr bwMode="auto">
              <a:xfrm>
                <a:off x="2250" y="782"/>
                <a:ext cx="120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Fannin</a:t>
                </a:r>
              </a:p>
            </p:txBody>
          </p:sp>
          <p:sp>
            <p:nvSpPr>
              <p:cNvPr id="15526" name="Rectangle 347"/>
              <p:cNvSpPr>
                <a:spLocks noChangeArrowheads="1"/>
              </p:cNvSpPr>
              <p:nvPr/>
            </p:nvSpPr>
            <p:spPr bwMode="auto">
              <a:xfrm rot="5400000">
                <a:off x="2054" y="853"/>
                <a:ext cx="124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Murray</a:t>
                </a:r>
              </a:p>
            </p:txBody>
          </p:sp>
          <p:sp>
            <p:nvSpPr>
              <p:cNvPr id="15527" name="Rectangle 348"/>
              <p:cNvSpPr>
                <a:spLocks noChangeArrowheads="1"/>
              </p:cNvSpPr>
              <p:nvPr/>
            </p:nvSpPr>
            <p:spPr bwMode="auto">
              <a:xfrm>
                <a:off x="2576" y="768"/>
                <a:ext cx="116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Towns</a:t>
                </a:r>
              </a:p>
            </p:txBody>
          </p:sp>
          <p:sp>
            <p:nvSpPr>
              <p:cNvPr id="15528" name="Rectangle 349"/>
              <p:cNvSpPr>
                <a:spLocks noChangeArrowheads="1"/>
              </p:cNvSpPr>
              <p:nvPr/>
            </p:nvSpPr>
            <p:spPr bwMode="auto">
              <a:xfrm>
                <a:off x="2731" y="798"/>
                <a:ext cx="115" cy="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/>
                <a:r>
                  <a:rPr lang="en-US" altLang="en-US" sz="500" b="1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Rabun</a:t>
                </a:r>
              </a:p>
            </p:txBody>
          </p:sp>
        </p:grpSp>
      </p:grpSp>
      <p:sp>
        <p:nvSpPr>
          <p:cNvPr id="357" name="Rectangle 356"/>
          <p:cNvSpPr/>
          <p:nvPr/>
        </p:nvSpPr>
        <p:spPr>
          <a:xfrm>
            <a:off x="1559464" y="2765445"/>
            <a:ext cx="1025525" cy="280988"/>
          </a:xfrm>
          <a:prstGeom prst="rect">
            <a:avLst/>
          </a:prstGeom>
          <a:solidFill>
            <a:srgbClr val="0070C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/>
              <a:t>2021 </a:t>
            </a:r>
            <a:r>
              <a:rPr lang="en-US" sz="1000" dirty="0" smtClean="0"/>
              <a:t>Existing</a:t>
            </a:r>
            <a:endParaRPr lang="en-US" sz="1000" dirty="0"/>
          </a:p>
        </p:txBody>
      </p:sp>
      <p:sp>
        <p:nvSpPr>
          <p:cNvPr id="358" name="Rectangle 357"/>
          <p:cNvSpPr/>
          <p:nvPr/>
        </p:nvSpPr>
        <p:spPr>
          <a:xfrm>
            <a:off x="1559465" y="2355076"/>
            <a:ext cx="1025525" cy="280987"/>
          </a:xfrm>
          <a:prstGeom prst="rect">
            <a:avLst/>
          </a:prstGeom>
          <a:solidFill>
            <a:srgbClr val="66FF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2022 Expansion County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59" name="Rectangle 358"/>
          <p:cNvSpPr/>
          <p:nvPr/>
        </p:nvSpPr>
        <p:spPr>
          <a:xfrm>
            <a:off x="1556135" y="4064921"/>
            <a:ext cx="1068182" cy="280987"/>
          </a:xfrm>
          <a:prstGeom prst="rect">
            <a:avLst/>
          </a:prstGeom>
          <a:solidFill>
            <a:srgbClr val="E76627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1000" dirty="0" smtClean="0">
                <a:solidFill>
                  <a:srgbClr val="002060"/>
                </a:solidFill>
              </a:rPr>
              <a:t>New 2022 HMO &amp; HMO DSNP </a:t>
            </a:r>
            <a:endParaRPr lang="en-US" sz="1000" dirty="0">
              <a:solidFill>
                <a:srgbClr val="002060"/>
              </a:solidFill>
            </a:endParaRPr>
          </a:p>
        </p:txBody>
      </p:sp>
      <p:sp>
        <p:nvSpPr>
          <p:cNvPr id="360" name="Rectangle 359"/>
          <p:cNvSpPr/>
          <p:nvPr/>
        </p:nvSpPr>
        <p:spPr>
          <a:xfrm>
            <a:off x="1510570" y="3576658"/>
            <a:ext cx="1097280" cy="340625"/>
          </a:xfrm>
          <a:prstGeom prst="rect">
            <a:avLst/>
          </a:prstGeom>
          <a:solidFill>
            <a:srgbClr val="66CCFF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r>
              <a:rPr lang="en-US" sz="800" dirty="0" smtClean="0">
                <a:solidFill>
                  <a:srgbClr val="002060"/>
                </a:solidFill>
              </a:rPr>
              <a:t>New 2022 HMO, HMO-DSNP, LPPO, LPPO-DSNP</a:t>
            </a:r>
            <a:endParaRPr lang="en-US" sz="800" dirty="0">
              <a:solidFill>
                <a:srgbClr val="002060"/>
              </a:solidFill>
            </a:endParaRPr>
          </a:p>
        </p:txBody>
      </p:sp>
      <p:sp>
        <p:nvSpPr>
          <p:cNvPr id="361" name="TextBox 360"/>
          <p:cNvSpPr txBox="1"/>
          <p:nvPr/>
        </p:nvSpPr>
        <p:spPr>
          <a:xfrm>
            <a:off x="745077" y="3195658"/>
            <a:ext cx="183991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dirty="0" smtClean="0">
                <a:solidFill>
                  <a:schemeClr val="bg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Product Counties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Plan Information subject to change based on CMS Approval. Disclaimer:  For Agent use only – Not approved for presentation or distribution to Medicare beneficiaries</a:t>
            </a:r>
            <a:endParaRPr lang="en-US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3">
      <a:dk1>
        <a:srgbClr val="00548C"/>
      </a:dk1>
      <a:lt1>
        <a:sysClr val="window" lastClr="FFFFFF"/>
      </a:lt1>
      <a:dk2>
        <a:srgbClr val="00548C"/>
      </a:dk2>
      <a:lt2>
        <a:srgbClr val="DDDDDD"/>
      </a:lt2>
      <a:accent1>
        <a:srgbClr val="00548C"/>
      </a:accent1>
      <a:accent2>
        <a:srgbClr val="00AEEF"/>
      </a:accent2>
      <a:accent3>
        <a:srgbClr val="9E9B98"/>
      </a:accent3>
      <a:accent4>
        <a:srgbClr val="D75128"/>
      </a:accent4>
      <a:accent5>
        <a:srgbClr val="5F3777"/>
      </a:accent5>
      <a:accent6>
        <a:srgbClr val="8DB734"/>
      </a:accent6>
      <a:hlink>
        <a:srgbClr val="00548C"/>
      </a:hlink>
      <a:folHlink>
        <a:srgbClr val="00AEE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spAutoFit/>
      </a:bodyPr>
      <a:lstStyle>
        <a:defPPr>
          <a:defRPr sz="1100" b="1" dirty="0" smtClean="0">
            <a:solidFill>
              <a:schemeClr val="bg1">
                <a:lumMod val="50000"/>
              </a:schemeClr>
            </a:solidFill>
            <a:latin typeface="Arial" panose="020B0604020202020204" pitchFamily="34" charset="0"/>
            <a:cs typeface="Arial" panose="020B0604020202020204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34480D1CEA8534AB5D940C167208117" ma:contentTypeVersion="5" ma:contentTypeDescription="Create a new document." ma:contentTypeScope="" ma:versionID="b0baf2d2ba43a68a0a232069ef8745c0">
  <xsd:schema xmlns:xsd="http://www.w3.org/2001/XMLSchema" xmlns:xs="http://www.w3.org/2001/XMLSchema" xmlns:p="http://schemas.microsoft.com/office/2006/metadata/properties" xmlns:ns1="http://schemas.microsoft.com/sharepoint/v3" xmlns:ns2="6060805f-7304-43d9-b990-09873c42d601" xmlns:ns3="2302abdc-77e0-4a18-addb-5a93cc50e204" targetNamespace="http://schemas.microsoft.com/office/2006/metadata/properties" ma:root="true" ma:fieldsID="9d0405ce3e448db5834a33fbae487e45" ns1:_="" ns2:_="" ns3:_="">
    <xsd:import namespace="http://schemas.microsoft.com/sharepoint/v3"/>
    <xsd:import namespace="6060805f-7304-43d9-b990-09873c42d601"/>
    <xsd:import namespace="2302abdc-77e0-4a18-addb-5a93cc50e204"/>
    <xsd:element name="properties">
      <xsd:complexType>
        <xsd:sequence>
          <xsd:element name="documentManagement">
            <xsd:complexType>
              <xsd:all>
                <xsd:element ref="ns2:_dlc_DocId" minOccurs="0"/>
                <xsd:element ref="ns2:_dlc_DocIdUrl" minOccurs="0"/>
                <xsd:element ref="ns2:_dlc_DocIdPersistId" minOccurs="0"/>
                <xsd:element ref="ns1:PublishingStartDate" minOccurs="0"/>
                <xsd:element ref="ns1:PublishingExpirationDate" minOccurs="0"/>
                <xsd:element ref="ns3:SharedWithUsers" minOccurs="0"/>
                <xsd:element ref="ns3:SharedWithDetail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11" nillable="true" ma:displayName="Scheduling Start Date" ma:description="Scheduling Start Date is a site column created by the Publishing feature. It is used to specify the date and time on which this page will first appear to site visitors." ma:internalName="PublishingStartDate">
      <xsd:simpleType>
        <xsd:restriction base="dms:Unknown"/>
      </xsd:simpleType>
    </xsd:element>
    <xsd:element name="PublishingExpirationDate" ma:index="12" nillable="true" ma:displayName="Scheduling End Date" ma:description="Scheduling End Date is a site column created by the Publishing feature. It is used to specify the date and time on which this page will no longer appear to site visitors." ma:internalName="PublishingExpirationDat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060805f-7304-43d9-b990-09873c42d601" elementFormDefault="qualified">
    <xsd:import namespace="http://schemas.microsoft.com/office/2006/documentManagement/types"/>
    <xsd:import namespace="http://schemas.microsoft.com/office/infopath/2007/PartnerControls"/>
    <xsd:element name="_dlc_DocId" ma:index="4" nillable="true" ma:displayName="Document ID Value" ma:description="The value of the document ID assigned to this item." ma:internalName="_dlc_DocId" ma:readOnly="true">
      <xsd:simpleType>
        <xsd:restriction base="dms:Text"/>
      </xsd:simpleType>
    </xsd:element>
    <xsd:element name="_dlc_DocIdUrl" ma:index="5" nillable="true" ma:displayName="Document ID" ma:description="Permanent link to this document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6" nillable="true" ma:displayName="Persist ID" ma:description="Keep ID on add." ma:hidden="true" ma:internalName="_dlc_DocIdPersistId" ma:readOnly="true">
      <xsd:simpleType>
        <xsd:restriction base="dms:Boolea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2abdc-77e0-4a18-addb-5a93cc50e204" elementFormDefault="qualified">
    <xsd:import namespace="http://schemas.microsoft.com/office/2006/documentManagement/types"/>
    <xsd:import namespace="http://schemas.microsoft.com/office/infopath/2007/PartnerControls"/>
    <xsd:element name="SharedWithUsers" ma:index="13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4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7" ma:displayName="Content Type"/>
        <xsd:element ref="dc:title" minOccurs="0" maxOccurs="1" ma:index="3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4.xml><?xml version="1.0" encoding="utf-8"?>
<?mso-contentType ?>
<spe:Receivers xmlns:spe="http://schemas.microsoft.com/sharepoint/events"/>
</file>

<file path=customXml/itemProps1.xml><?xml version="1.0" encoding="utf-8"?>
<ds:datastoreItem xmlns:ds="http://schemas.openxmlformats.org/officeDocument/2006/customXml" ds:itemID="{3B3DCEEA-A912-4A93-B076-80E4B3C6D05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060805f-7304-43d9-b990-09873c42d601"/>
    <ds:schemaRef ds:uri="2302abdc-77e0-4a18-addb-5a93cc50e204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50E28A2D-36F7-40DE-97ED-1AE2450E25B0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D751A3F-EB55-4674-BE80-96717F70C46D}">
  <ds:schemaRefs>
    <ds:schemaRef ds:uri="http://purl.org/dc/terms/"/>
    <ds:schemaRef ds:uri="http://schemas.openxmlformats.org/package/2006/metadata/core-properties"/>
    <ds:schemaRef ds:uri="6060805f-7304-43d9-b990-09873c42d601"/>
    <ds:schemaRef ds:uri="http://schemas.microsoft.com/office/2006/documentManagement/types"/>
    <ds:schemaRef ds:uri="http://schemas.microsoft.com/office/infopath/2007/PartnerControls"/>
    <ds:schemaRef ds:uri="2302abdc-77e0-4a18-addb-5a93cc50e204"/>
    <ds:schemaRef ds:uri="http://purl.org/dc/elements/1.1/"/>
    <ds:schemaRef ds:uri="http://schemas.microsoft.com/office/2006/metadata/properties"/>
    <ds:schemaRef ds:uri="http://schemas.microsoft.com/sharepoint/v3"/>
    <ds:schemaRef ds:uri="http://www.w3.org/XML/1998/namespace"/>
    <ds:schemaRef ds:uri="http://purl.org/dc/dcmitype/"/>
  </ds:schemaRefs>
</ds:datastoreItem>
</file>

<file path=customXml/itemProps4.xml><?xml version="1.0" encoding="utf-8"?>
<ds:datastoreItem xmlns:ds="http://schemas.openxmlformats.org/officeDocument/2006/customXml" ds:itemID="{9EC189F6-879D-44A9-B01E-06FDED58FE4D}">
  <ds:schemaRefs>
    <ds:schemaRef ds:uri="http://schemas.microsoft.com/sharepoint/event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24293</TotalTime>
  <Words>4302</Words>
  <Application>Microsoft Office PowerPoint</Application>
  <PresentationFormat>On-screen Show (4:3)</PresentationFormat>
  <Paragraphs>2611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48</vt:i4>
      </vt:variant>
    </vt:vector>
  </HeadingPairs>
  <TitlesOfParts>
    <vt:vector size="53" baseType="lpstr">
      <vt:lpstr>Arial</vt:lpstr>
      <vt:lpstr>Calibri</vt:lpstr>
      <vt:lpstr>Times New Roman</vt:lpstr>
      <vt:lpstr>Wingdings</vt:lpstr>
      <vt:lpstr>Office Theme</vt:lpstr>
      <vt:lpstr>WellCare Market Opportunities</vt:lpstr>
      <vt:lpstr>National Highlights</vt:lpstr>
      <vt:lpstr>Alabama</vt:lpstr>
      <vt:lpstr>Arizona</vt:lpstr>
      <vt:lpstr>Arkansas</vt:lpstr>
      <vt:lpstr>California</vt:lpstr>
      <vt:lpstr>Connecticut</vt:lpstr>
      <vt:lpstr>Florida</vt:lpstr>
      <vt:lpstr>Georgia</vt:lpstr>
      <vt:lpstr>Georgia: New Expansion Counties </vt:lpstr>
      <vt:lpstr>Hawaii</vt:lpstr>
      <vt:lpstr>Illinois</vt:lpstr>
      <vt:lpstr>Illinois: New Expansion Counties</vt:lpstr>
      <vt:lpstr>Indiana</vt:lpstr>
      <vt:lpstr>Kansas</vt:lpstr>
      <vt:lpstr>Kansas: New Expansion Counties</vt:lpstr>
      <vt:lpstr>Kentucky</vt:lpstr>
      <vt:lpstr>Kentucky: New Expansion Counties</vt:lpstr>
      <vt:lpstr>Louisiana</vt:lpstr>
      <vt:lpstr>Maine</vt:lpstr>
      <vt:lpstr>Massachusetts- *New State Expansion*</vt:lpstr>
      <vt:lpstr>Michigan</vt:lpstr>
      <vt:lpstr>Missouri</vt:lpstr>
      <vt:lpstr>Mississippi</vt:lpstr>
      <vt:lpstr>Nebraska: *New Expansion State*</vt:lpstr>
      <vt:lpstr>Nebraska: *New Expansion State*</vt:lpstr>
      <vt:lpstr>Nevada</vt:lpstr>
      <vt:lpstr>New Hampshire</vt:lpstr>
      <vt:lpstr>New Jersey</vt:lpstr>
      <vt:lpstr>New Mexico</vt:lpstr>
      <vt:lpstr>New York</vt:lpstr>
      <vt:lpstr>North Carolina</vt:lpstr>
      <vt:lpstr>North Carolina: New County Expansion</vt:lpstr>
      <vt:lpstr>Ohio</vt:lpstr>
      <vt:lpstr>Ohio: New County Expansion</vt:lpstr>
      <vt:lpstr>Oklahoma: *New Expansion State*</vt:lpstr>
      <vt:lpstr>Oklahoma: New Expansion State</vt:lpstr>
      <vt:lpstr>Oregon</vt:lpstr>
      <vt:lpstr>Pennsylvania</vt:lpstr>
      <vt:lpstr>Rhode Island</vt:lpstr>
      <vt:lpstr>South Carolina</vt:lpstr>
      <vt:lpstr>Tennessee</vt:lpstr>
      <vt:lpstr>Texas</vt:lpstr>
      <vt:lpstr>Texas: New County Expansion</vt:lpstr>
      <vt:lpstr>Vermont</vt:lpstr>
      <vt:lpstr>Washington</vt:lpstr>
      <vt:lpstr>Washington: New County Expansion</vt:lpstr>
      <vt:lpstr>Wisconsin</vt:lpstr>
    </vt:vector>
  </TitlesOfParts>
  <Company>nchems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Preferred Customer</dc:creator>
  <cp:lastModifiedBy>ab</cp:lastModifiedBy>
  <cp:revision>229</cp:revision>
  <dcterms:created xsi:type="dcterms:W3CDTF">2002-11-05T20:19:57Z</dcterms:created>
  <dcterms:modified xsi:type="dcterms:W3CDTF">2021-08-28T08:41:52Z</dcterms:modified>
</cp:coreProperties>
</file>